
<file path=[Content_Types].xml><?xml version="1.0" encoding="utf-8"?>
<Types xmlns="http://schemas.openxmlformats.org/package/2006/content-types">
  <Default Extension="png" ContentType="image/png"/>
  <Default Extension="mp3" ContentType="audio/mpeg"/>
  <Default Extension="bin" ContentType="application/vnd.openxmlformats-officedocument.oleObject"/>
  <Default Extension="emf" ContentType="image/x-emf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</p:sldMasterIdLst>
  <p:notesMasterIdLst>
    <p:notesMasterId r:id="rId46"/>
  </p:notesMasterIdLst>
  <p:sldIdLst>
    <p:sldId id="370" r:id="rId2"/>
    <p:sldId id="371" r:id="rId3"/>
    <p:sldId id="515" r:id="rId4"/>
    <p:sldId id="518" r:id="rId5"/>
    <p:sldId id="504" r:id="rId6"/>
    <p:sldId id="463" r:id="rId7"/>
    <p:sldId id="466" r:id="rId8"/>
    <p:sldId id="462" r:id="rId9"/>
    <p:sldId id="467" r:id="rId10"/>
    <p:sldId id="468" r:id="rId11"/>
    <p:sldId id="469" r:id="rId12"/>
    <p:sldId id="482" r:id="rId13"/>
    <p:sldId id="485" r:id="rId14"/>
    <p:sldId id="486" r:id="rId15"/>
    <p:sldId id="470" r:id="rId16"/>
    <p:sldId id="471" r:id="rId17"/>
    <p:sldId id="472" r:id="rId18"/>
    <p:sldId id="487" r:id="rId19"/>
    <p:sldId id="477" r:id="rId20"/>
    <p:sldId id="478" r:id="rId21"/>
    <p:sldId id="481" r:id="rId22"/>
    <p:sldId id="491" r:id="rId23"/>
    <p:sldId id="490" r:id="rId24"/>
    <p:sldId id="493" r:id="rId25"/>
    <p:sldId id="494" r:id="rId26"/>
    <p:sldId id="495" r:id="rId27"/>
    <p:sldId id="497" r:id="rId28"/>
    <p:sldId id="498" r:id="rId29"/>
    <p:sldId id="499" r:id="rId30"/>
    <p:sldId id="510" r:id="rId31"/>
    <p:sldId id="501" r:id="rId32"/>
    <p:sldId id="511" r:id="rId33"/>
    <p:sldId id="502" r:id="rId34"/>
    <p:sldId id="506" r:id="rId35"/>
    <p:sldId id="507" r:id="rId36"/>
    <p:sldId id="514" r:id="rId37"/>
    <p:sldId id="512" r:id="rId38"/>
    <p:sldId id="513" r:id="rId39"/>
    <p:sldId id="503" r:id="rId40"/>
    <p:sldId id="508" r:id="rId41"/>
    <p:sldId id="509" r:id="rId42"/>
    <p:sldId id="519" r:id="rId43"/>
    <p:sldId id="453" r:id="rId44"/>
    <p:sldId id="454" r:id="rId45"/>
  </p:sldIdLst>
  <p:sldSz cx="12192000" cy="6858000"/>
  <p:notesSz cx="6858000" cy="9144000"/>
  <p:defaultTextStyle>
    <a:defPPr>
      <a:defRPr lang="hu-H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3" orient="horz" pos="315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D0464A"/>
    <a:srgbClr val="8BE1FF"/>
    <a:srgbClr val="E3461C"/>
    <a:srgbClr val="E59300"/>
    <a:srgbClr val="990099"/>
    <a:srgbClr val="C87D54"/>
    <a:srgbClr val="FFEAAF"/>
    <a:srgbClr val="EF7F1A"/>
    <a:srgbClr val="D9C1A7"/>
    <a:srgbClr val="E1B65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Közepesen sötét stílus 2 – 1. jelölőszín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137" autoAdjust="0"/>
    <p:restoredTop sz="94434" autoAdjust="0"/>
  </p:normalViewPr>
  <p:slideViewPr>
    <p:cSldViewPr snapToGrid="0">
      <p:cViewPr varScale="1">
        <p:scale>
          <a:sx n="77" d="100"/>
          <a:sy n="77" d="100"/>
        </p:scale>
        <p:origin x="77" y="298"/>
      </p:cViewPr>
      <p:guideLst>
        <p:guide pos="3840"/>
        <p:guide orient="horz" pos="3158"/>
      </p:guideLst>
    </p:cSldViewPr>
  </p:slideViewPr>
  <p:outlineViewPr>
    <p:cViewPr>
      <p:scale>
        <a:sx n="33" d="100"/>
        <a:sy n="33" d="100"/>
      </p:scale>
      <p:origin x="0" y="-396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image" Target="../media/image7.emf"/></Relationships>
</file>

<file path=ppt/drawings/_rels/vmlDrawing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image" Target="../media/image7.emf"/></Relationships>
</file>

<file path=ppt/drawings/_rels/vmlDrawing1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image" Target="../media/image7.emf"/></Relationships>
</file>

<file path=ppt/drawings/_rels/vmlDrawing17.v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11.emf"/><Relationship Id="rId1" Type="http://schemas.openxmlformats.org/officeDocument/2006/relationships/image" Target="../media/image7.e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image" Target="../media/image7.emf"/></Relationships>
</file>

<file path=ppt/drawings/_rels/vmlDrawing19.v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image" Target="../media/image31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7.emf"/><Relationship Id="rId1" Type="http://schemas.openxmlformats.org/officeDocument/2006/relationships/image" Target="../media/image10.emf"/><Relationship Id="rId4" Type="http://schemas.openxmlformats.org/officeDocument/2006/relationships/image" Target="../media/image12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1.v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image" Target="../media/image31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.wmf"/></Relationships>
</file>

<file path=ppt/drawings/_rels/vmlDrawing23.vml.rels><?xml version="1.0" encoding="UTF-8" standalone="yes"?>
<Relationships xmlns="http://schemas.openxmlformats.org/package/2006/relationships"><Relationship Id="rId2" Type="http://schemas.openxmlformats.org/officeDocument/2006/relationships/image" Target="../media/image35.wmf"/><Relationship Id="rId1" Type="http://schemas.openxmlformats.org/officeDocument/2006/relationships/image" Target="../media/image31.w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.wmf"/></Relationships>
</file>

<file path=ppt/drawings/_rels/vmlDrawing25.vml.rels><?xml version="1.0" encoding="UTF-8" standalone="yes"?>
<Relationships xmlns="http://schemas.openxmlformats.org/package/2006/relationships"><Relationship Id="rId2" Type="http://schemas.openxmlformats.org/officeDocument/2006/relationships/image" Target="../media/image38.emf"/><Relationship Id="rId1" Type="http://schemas.openxmlformats.org/officeDocument/2006/relationships/image" Target="../media/image37.emf"/></Relationships>
</file>

<file path=ppt/drawings/_rels/vmlDrawing26.vml.rels><?xml version="1.0" encoding="UTF-8" standalone="yes"?>
<Relationships xmlns="http://schemas.openxmlformats.org/package/2006/relationships"><Relationship Id="rId2" Type="http://schemas.openxmlformats.org/officeDocument/2006/relationships/image" Target="../media/image38.emf"/><Relationship Id="rId1" Type="http://schemas.openxmlformats.org/officeDocument/2006/relationships/image" Target="../media/image39.e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image" Target="../media/image7.e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image" Target="../media/image7.e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image" Target="../media/image7.emf"/></Relationships>
</file>

<file path=ppt/drawings/_rels/vmlDrawing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image" Target="../media/image7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Élőfej hely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hu-HU"/>
          </a:p>
        </p:txBody>
      </p:sp>
      <p:sp>
        <p:nvSpPr>
          <p:cNvPr id="3" name="Dátum hely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E0AE8C8-C25F-44C0-91E3-8336284E2CF8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4" name="Diakép hely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hu-HU"/>
          </a:p>
        </p:txBody>
      </p:sp>
      <p:sp>
        <p:nvSpPr>
          <p:cNvPr id="5" name="Jegyzetek helye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6" name="Élőláb hely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hu-HU"/>
          </a:p>
        </p:txBody>
      </p:sp>
      <p:sp>
        <p:nvSpPr>
          <p:cNvPr id="7" name="Dia számának hely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EA2ECD5-BB6F-4A9B-9078-615F1E8482AE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7512846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A2ECD5-BB6F-4A9B-9078-615F1E8482AE}" type="slidenum">
              <a:rPr lang="hu-HU" smtClean="0">
                <a:solidFill>
                  <a:prstClr val="black"/>
                </a:solidFill>
              </a:rPr>
              <a:pPr/>
              <a:t>1</a:t>
            </a:fld>
            <a:endParaRPr lang="hu-H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3980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hu-HU"/>
              <a:t>Kattintson ide az alcím mintájának szerkesztéséhez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8679292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0488733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1674411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6968965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0405882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8312087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5021448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3534082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22832314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868382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hu-HU"/>
              <a:t>Kép beszúrásához kattintson az ikonra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8641293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405DBB-5B00-431F-A990-0E2833143A15}" type="datetimeFigureOut">
              <a:rPr lang="hu-HU" smtClean="0"/>
              <a:t>2022. 01. 24.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C281F1-77BB-43BD-8C6D-CB24517352E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157597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wps.com/download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11.emf"/><Relationship Id="rId3" Type="http://schemas.openxmlformats.org/officeDocument/2006/relationships/image" Target="../media/image21.jpeg"/><Relationship Id="rId7" Type="http://schemas.openxmlformats.org/officeDocument/2006/relationships/image" Target="../media/image7.emf"/><Relationship Id="rId12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1.bin"/><Relationship Id="rId11" Type="http://schemas.openxmlformats.org/officeDocument/2006/relationships/image" Target="../media/image18.emf"/><Relationship Id="rId5" Type="http://schemas.openxmlformats.org/officeDocument/2006/relationships/image" Target="../media/image14.emf"/><Relationship Id="rId10" Type="http://schemas.openxmlformats.org/officeDocument/2006/relationships/image" Target="../media/image17.png"/><Relationship Id="rId4" Type="http://schemas.openxmlformats.org/officeDocument/2006/relationships/image" Target="../media/image20.png"/><Relationship Id="rId9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image" Target="../media/image20.png"/><Relationship Id="rId7" Type="http://schemas.openxmlformats.org/officeDocument/2006/relationships/oleObject" Target="../embeddings/oleObject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24.emf"/><Relationship Id="rId5" Type="http://schemas.openxmlformats.org/officeDocument/2006/relationships/image" Target="../media/image23.png"/><Relationship Id="rId4" Type="http://schemas.openxmlformats.org/officeDocument/2006/relationships/image" Target="../media/image21.jpeg"/><Relationship Id="rId9" Type="http://schemas.openxmlformats.org/officeDocument/2006/relationships/image" Target="../media/image25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5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22.e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24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5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22.emf"/><Relationship Id="rId5" Type="http://schemas.openxmlformats.org/officeDocument/2006/relationships/oleObject" Target="../embeddings/oleObject7.bin"/><Relationship Id="rId4" Type="http://schemas.openxmlformats.org/officeDocument/2006/relationships/image" Target="../media/image24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5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22.emf"/><Relationship Id="rId5" Type="http://schemas.openxmlformats.org/officeDocument/2006/relationships/oleObject" Target="../embeddings/oleObject8.bin"/><Relationship Id="rId4" Type="http://schemas.openxmlformats.org/officeDocument/2006/relationships/image" Target="../media/image24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5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22.emf"/><Relationship Id="rId5" Type="http://schemas.openxmlformats.org/officeDocument/2006/relationships/oleObject" Target="../embeddings/oleObject9.bin"/><Relationship Id="rId4" Type="http://schemas.openxmlformats.org/officeDocument/2006/relationships/image" Target="../media/image24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.bin"/><Relationship Id="rId3" Type="http://schemas.openxmlformats.org/officeDocument/2006/relationships/image" Target="../media/image23.png"/><Relationship Id="rId7" Type="http://schemas.openxmlformats.org/officeDocument/2006/relationships/image" Target="../media/image15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14.emf"/><Relationship Id="rId5" Type="http://schemas.openxmlformats.org/officeDocument/2006/relationships/image" Target="../media/image25.emf"/><Relationship Id="rId4" Type="http://schemas.openxmlformats.org/officeDocument/2006/relationships/image" Target="../media/image24.emf"/><Relationship Id="rId9" Type="http://schemas.openxmlformats.org/officeDocument/2006/relationships/image" Target="../media/image26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14.emf"/><Relationship Id="rId5" Type="http://schemas.openxmlformats.org/officeDocument/2006/relationships/image" Target="../media/image7.emf"/><Relationship Id="rId4" Type="http://schemas.openxmlformats.org/officeDocument/2006/relationships/oleObject" Target="../embeddings/oleObject1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28.png"/><Relationship Id="rId7" Type="http://schemas.openxmlformats.org/officeDocument/2006/relationships/image" Target="../media/image15.png"/><Relationship Id="rId12" Type="http://schemas.openxmlformats.org/officeDocument/2006/relationships/image" Target="../media/image11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14.emf"/><Relationship Id="rId11" Type="http://schemas.openxmlformats.org/officeDocument/2006/relationships/oleObject" Target="../embeddings/oleObject3.bin"/><Relationship Id="rId5" Type="http://schemas.openxmlformats.org/officeDocument/2006/relationships/image" Target="../media/image7.emf"/><Relationship Id="rId10" Type="http://schemas.openxmlformats.org/officeDocument/2006/relationships/image" Target="../media/image18.emf"/><Relationship Id="rId4" Type="http://schemas.openxmlformats.org/officeDocument/2006/relationships/oleObject" Target="../embeddings/oleObject1.bin"/><Relationship Id="rId9" Type="http://schemas.openxmlformats.org/officeDocument/2006/relationships/image" Target="../media/image17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28.png"/><Relationship Id="rId7" Type="http://schemas.openxmlformats.org/officeDocument/2006/relationships/image" Target="../media/image15.png"/><Relationship Id="rId12" Type="http://schemas.openxmlformats.org/officeDocument/2006/relationships/image" Target="../media/image11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14.emf"/><Relationship Id="rId11" Type="http://schemas.openxmlformats.org/officeDocument/2006/relationships/oleObject" Target="../embeddings/oleObject3.bin"/><Relationship Id="rId5" Type="http://schemas.openxmlformats.org/officeDocument/2006/relationships/image" Target="../media/image7.emf"/><Relationship Id="rId10" Type="http://schemas.openxmlformats.org/officeDocument/2006/relationships/image" Target="../media/image18.emf"/><Relationship Id="rId4" Type="http://schemas.openxmlformats.org/officeDocument/2006/relationships/oleObject" Target="../embeddings/oleObject1.bin"/><Relationship Id="rId9" Type="http://schemas.openxmlformats.org/officeDocument/2006/relationships/image" Target="../media/image17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28.png"/><Relationship Id="rId7" Type="http://schemas.openxmlformats.org/officeDocument/2006/relationships/image" Target="../media/image15.png"/><Relationship Id="rId12" Type="http://schemas.openxmlformats.org/officeDocument/2006/relationships/image" Target="../media/image11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14.emf"/><Relationship Id="rId11" Type="http://schemas.openxmlformats.org/officeDocument/2006/relationships/oleObject" Target="../embeddings/oleObject3.bin"/><Relationship Id="rId5" Type="http://schemas.openxmlformats.org/officeDocument/2006/relationships/image" Target="../media/image7.emf"/><Relationship Id="rId10" Type="http://schemas.openxmlformats.org/officeDocument/2006/relationships/image" Target="../media/image18.emf"/><Relationship Id="rId4" Type="http://schemas.openxmlformats.org/officeDocument/2006/relationships/oleObject" Target="../embeddings/oleObject1.bin"/><Relationship Id="rId9" Type="http://schemas.openxmlformats.org/officeDocument/2006/relationships/image" Target="../media/image1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30.wmf"/><Relationship Id="rId3" Type="http://schemas.openxmlformats.org/officeDocument/2006/relationships/oleObject" Target="../embeddings/oleObject1.bin"/><Relationship Id="rId7" Type="http://schemas.openxmlformats.org/officeDocument/2006/relationships/image" Target="../media/image16.png"/><Relationship Id="rId12" Type="http://schemas.openxmlformats.org/officeDocument/2006/relationships/oleObject" Target="../embeddings/oleObject1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15.png"/><Relationship Id="rId11" Type="http://schemas.openxmlformats.org/officeDocument/2006/relationships/image" Target="../media/image11.emf"/><Relationship Id="rId5" Type="http://schemas.openxmlformats.org/officeDocument/2006/relationships/image" Target="../media/image14.emf"/><Relationship Id="rId10" Type="http://schemas.openxmlformats.org/officeDocument/2006/relationships/oleObject" Target="../embeddings/oleObject3.bin"/><Relationship Id="rId4" Type="http://schemas.openxmlformats.org/officeDocument/2006/relationships/image" Target="../media/image7.emf"/><Relationship Id="rId9" Type="http://schemas.openxmlformats.org/officeDocument/2006/relationships/image" Target="../media/image18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1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7.emf"/><Relationship Id="rId4" Type="http://schemas.openxmlformats.org/officeDocument/2006/relationships/oleObject" Target="../embeddings/oleObject1.bin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oleObject" Target="../embeddings/oleObject12.bin"/><Relationship Id="rId7" Type="http://schemas.openxmlformats.org/officeDocument/2006/relationships/oleObject" Target="../embeddings/oleObject1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7.e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31.wmf"/><Relationship Id="rId9" Type="http://schemas.openxmlformats.org/officeDocument/2006/relationships/image" Target="../media/image3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7" Type="http://schemas.openxmlformats.org/officeDocument/2006/relationships/image" Target="../media/image22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9.bin"/><Relationship Id="rId5" Type="http://schemas.openxmlformats.org/officeDocument/2006/relationships/image" Target="../media/image24.emf"/><Relationship Id="rId4" Type="http://schemas.openxmlformats.org/officeDocument/2006/relationships/image" Target="../media/image23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oleObject" Target="../embeddings/oleObject14.bin"/><Relationship Id="rId7" Type="http://schemas.openxmlformats.org/officeDocument/2006/relationships/oleObject" Target="../embeddings/oleObject1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1.vml"/><Relationship Id="rId6" Type="http://schemas.openxmlformats.org/officeDocument/2006/relationships/image" Target="../media/image7.e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31.w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5" Type="http://schemas.openxmlformats.org/officeDocument/2006/relationships/image" Target="../media/image34.png"/><Relationship Id="rId4" Type="http://schemas.openxmlformats.org/officeDocument/2006/relationships/image" Target="../media/image31.w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3.vml"/><Relationship Id="rId6" Type="http://schemas.openxmlformats.org/officeDocument/2006/relationships/oleObject" Target="../embeddings/oleObject16.bin"/><Relationship Id="rId5" Type="http://schemas.openxmlformats.org/officeDocument/2006/relationships/image" Target="../media/image31.wmf"/><Relationship Id="rId4" Type="http://schemas.openxmlformats.org/officeDocument/2006/relationships/oleObject" Target="../embeddings/oleObject14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4.vml"/><Relationship Id="rId6" Type="http://schemas.openxmlformats.org/officeDocument/2006/relationships/image" Target="../media/image9.png"/><Relationship Id="rId5" Type="http://schemas.openxmlformats.org/officeDocument/2006/relationships/oleObject" Target="../embeddings/oleObject14.bin"/><Relationship Id="rId4" Type="http://schemas.openxmlformats.org/officeDocument/2006/relationships/image" Target="../media/image31.w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9.bin"/><Relationship Id="rId3" Type="http://schemas.openxmlformats.org/officeDocument/2006/relationships/image" Target="../media/image9.png"/><Relationship Id="rId7" Type="http://schemas.openxmlformats.org/officeDocument/2006/relationships/image" Target="../media/image38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5.vml"/><Relationship Id="rId6" Type="http://schemas.openxmlformats.org/officeDocument/2006/relationships/oleObject" Target="../embeddings/oleObject18.bin"/><Relationship Id="rId5" Type="http://schemas.openxmlformats.org/officeDocument/2006/relationships/image" Target="../media/image37.emf"/><Relationship Id="rId10" Type="http://schemas.openxmlformats.org/officeDocument/2006/relationships/oleObject" Target="../embeddings/oleObject21.bin"/><Relationship Id="rId4" Type="http://schemas.openxmlformats.org/officeDocument/2006/relationships/oleObject" Target="../embeddings/oleObject17.bin"/><Relationship Id="rId9" Type="http://schemas.openxmlformats.org/officeDocument/2006/relationships/oleObject" Target="../embeddings/oleObject20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4.bin"/><Relationship Id="rId3" Type="http://schemas.openxmlformats.org/officeDocument/2006/relationships/image" Target="../media/image9.png"/><Relationship Id="rId7" Type="http://schemas.openxmlformats.org/officeDocument/2006/relationships/image" Target="../media/image38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6.vml"/><Relationship Id="rId6" Type="http://schemas.openxmlformats.org/officeDocument/2006/relationships/oleObject" Target="../embeddings/oleObject23.bin"/><Relationship Id="rId5" Type="http://schemas.openxmlformats.org/officeDocument/2006/relationships/image" Target="../media/image39.emf"/><Relationship Id="rId4" Type="http://schemas.openxmlformats.org/officeDocument/2006/relationships/oleObject" Target="../embeddings/oleObject22.bin"/><Relationship Id="rId9" Type="http://schemas.openxmlformats.org/officeDocument/2006/relationships/oleObject" Target="../embeddings/oleObject25.bin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microsoft.com/office/2007/relationships/hdphoto" Target="../media/hdphoto4.wdp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9.png"/><Relationship Id="rId5" Type="http://schemas.openxmlformats.org/officeDocument/2006/relationships/image" Target="../media/image7.emf"/><Relationship Id="rId4" Type="http://schemas.openxmlformats.org/officeDocument/2006/relationships/oleObject" Target="../embeddings/oleObject1.bin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13" Type="http://schemas.openxmlformats.org/officeDocument/2006/relationships/image" Target="../media/image18.emf"/><Relationship Id="rId3" Type="http://schemas.openxmlformats.org/officeDocument/2006/relationships/image" Target="../media/image13.png"/><Relationship Id="rId7" Type="http://schemas.openxmlformats.org/officeDocument/2006/relationships/oleObject" Target="../embeddings/oleObject1.bin"/><Relationship Id="rId12" Type="http://schemas.openxmlformats.org/officeDocument/2006/relationships/image" Target="../media/image17.png"/><Relationship Id="rId17" Type="http://schemas.openxmlformats.org/officeDocument/2006/relationships/image" Target="../media/image12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4.bin"/><Relationship Id="rId1" Type="http://schemas.openxmlformats.org/officeDocument/2006/relationships/vmlDrawing" Target="../drawings/vmlDrawing2.vml"/><Relationship Id="rId6" Type="http://schemas.openxmlformats.org/officeDocument/2006/relationships/image" Target="../media/image10.emf"/><Relationship Id="rId11" Type="http://schemas.openxmlformats.org/officeDocument/2006/relationships/image" Target="../media/image16.png"/><Relationship Id="rId5" Type="http://schemas.openxmlformats.org/officeDocument/2006/relationships/oleObject" Target="../embeddings/oleObject2.bin"/><Relationship Id="rId15" Type="http://schemas.openxmlformats.org/officeDocument/2006/relationships/image" Target="../media/image11.emf"/><Relationship Id="rId10" Type="http://schemas.openxmlformats.org/officeDocument/2006/relationships/image" Target="../media/image15.png"/><Relationship Id="rId4" Type="http://schemas.microsoft.com/office/2007/relationships/hdphoto" Target="../media/hdphoto1.wdp"/><Relationship Id="rId9" Type="http://schemas.openxmlformats.org/officeDocument/2006/relationships/image" Target="../media/image14.emf"/><Relationship Id="rId14" Type="http://schemas.openxmlformats.org/officeDocument/2006/relationships/oleObject" Target="../embeddings/oleObject3.bin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11.emf"/><Relationship Id="rId3" Type="http://schemas.openxmlformats.org/officeDocument/2006/relationships/image" Target="../media/image19.png"/><Relationship Id="rId7" Type="http://schemas.openxmlformats.org/officeDocument/2006/relationships/image" Target="../media/image14.emf"/><Relationship Id="rId12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7.emf"/><Relationship Id="rId11" Type="http://schemas.openxmlformats.org/officeDocument/2006/relationships/image" Target="../media/image18.emf"/><Relationship Id="rId5" Type="http://schemas.openxmlformats.org/officeDocument/2006/relationships/oleObject" Target="../embeddings/oleObject1.bin"/><Relationship Id="rId10" Type="http://schemas.openxmlformats.org/officeDocument/2006/relationships/image" Target="../media/image17.png"/><Relationship Id="rId4" Type="http://schemas.microsoft.com/office/2007/relationships/hdphoto" Target="../media/hdphoto2.wdp"/><Relationship Id="rId9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11.emf"/><Relationship Id="rId3" Type="http://schemas.openxmlformats.org/officeDocument/2006/relationships/image" Target="../media/image20.png"/><Relationship Id="rId7" Type="http://schemas.openxmlformats.org/officeDocument/2006/relationships/image" Target="../media/image7.emf"/><Relationship Id="rId12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1.bin"/><Relationship Id="rId11" Type="http://schemas.openxmlformats.org/officeDocument/2006/relationships/image" Target="../media/image18.emf"/><Relationship Id="rId5" Type="http://schemas.openxmlformats.org/officeDocument/2006/relationships/image" Target="../media/image14.emf"/><Relationship Id="rId10" Type="http://schemas.openxmlformats.org/officeDocument/2006/relationships/image" Target="../media/image17.png"/><Relationship Id="rId4" Type="http://schemas.openxmlformats.org/officeDocument/2006/relationships/image" Target="../media/image21.jpeg"/><Relationship Id="rId9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11.emf"/><Relationship Id="rId3" Type="http://schemas.openxmlformats.org/officeDocument/2006/relationships/image" Target="../media/image21.jpeg"/><Relationship Id="rId7" Type="http://schemas.openxmlformats.org/officeDocument/2006/relationships/image" Target="../media/image7.emf"/><Relationship Id="rId12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1.bin"/><Relationship Id="rId11" Type="http://schemas.openxmlformats.org/officeDocument/2006/relationships/image" Target="../media/image18.emf"/><Relationship Id="rId5" Type="http://schemas.openxmlformats.org/officeDocument/2006/relationships/image" Target="../media/image14.emf"/><Relationship Id="rId10" Type="http://schemas.openxmlformats.org/officeDocument/2006/relationships/image" Target="../media/image17.png"/><Relationship Id="rId4" Type="http://schemas.openxmlformats.org/officeDocument/2006/relationships/image" Target="../media/image20.png"/><Relationship Id="rId9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zövegdoboz 5"/>
          <p:cNvSpPr txBox="1"/>
          <p:nvPr/>
        </p:nvSpPr>
        <p:spPr>
          <a:xfrm>
            <a:off x="3701268" y="1103763"/>
            <a:ext cx="8490731" cy="5754237"/>
          </a:xfrm>
          <a:prstGeom prst="rect">
            <a:avLst/>
          </a:prstGeom>
          <a:gradFill>
            <a:gsLst>
              <a:gs pos="0">
                <a:schemeClr val="accent2">
                  <a:lumMod val="89000"/>
                </a:schemeClr>
              </a:gs>
              <a:gs pos="23000">
                <a:schemeClr val="accent2">
                  <a:lumMod val="89000"/>
                </a:schemeClr>
              </a:gs>
              <a:gs pos="69000">
                <a:schemeClr val="accent2">
                  <a:lumMod val="75000"/>
                </a:schemeClr>
              </a:gs>
              <a:gs pos="97000">
                <a:schemeClr val="accent2">
                  <a:lumMod val="70000"/>
                </a:schemeClr>
              </a:gs>
            </a:gsLst>
            <a:path path="circle">
              <a:fillToRect l="50000" t="50000" r="50000" b="50000"/>
            </a:path>
          </a:gradFill>
          <a:ln w="73025">
            <a:solidFill>
              <a:schemeClr val="bg1">
                <a:alpha val="3000"/>
              </a:schemeClr>
            </a:solidFill>
          </a:ln>
        </p:spPr>
        <p:txBody>
          <a:bodyPr>
            <a:noAutofit/>
          </a:bodyPr>
          <a:lstStyle/>
          <a:p>
            <a:pPr algn="ctr">
              <a:defRPr/>
            </a:pPr>
            <a:r>
              <a:rPr lang="hu-HU" sz="2400" b="1" dirty="0" smtClean="0">
                <a:solidFill>
                  <a:srgbClr val="D0464A"/>
                </a:solidFill>
                <a:cs typeface="Arial" panose="020B0604020202020204" pitchFamily="34" charset="0"/>
              </a:rPr>
              <a:t>Kedves </a:t>
            </a:r>
            <a:r>
              <a:rPr lang="hu-HU" sz="2400" b="1" dirty="0" smtClean="0">
                <a:solidFill>
                  <a:srgbClr val="D0464A"/>
                </a:solidFill>
                <a:cs typeface="Arial" panose="020B0604020202020204" pitchFamily="34" charset="0"/>
              </a:rPr>
              <a:t>Hittanoktató</a:t>
            </a:r>
            <a:r>
              <a:rPr lang="hu-HU" sz="2400" b="1" dirty="0" smtClean="0">
                <a:solidFill>
                  <a:srgbClr val="D0464A"/>
                </a:solidFill>
                <a:cs typeface="Arial" panose="020B0604020202020204" pitchFamily="34" charset="0"/>
              </a:rPr>
              <a:t>!</a:t>
            </a:r>
            <a:endParaRPr lang="hu-HU" sz="2400" b="1" dirty="0">
              <a:solidFill>
                <a:srgbClr val="D0464A"/>
              </a:solidFill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hu-HU" sz="2400" dirty="0">
                <a:solidFill>
                  <a:prstClr val="white"/>
                </a:solidFill>
                <a:cs typeface="Arial" panose="020B0604020202020204" pitchFamily="34" charset="0"/>
              </a:rPr>
              <a:t>Kérjük, </a:t>
            </a:r>
            <a:r>
              <a:rPr lang="hu-HU" sz="2400" dirty="0" smtClean="0">
                <a:solidFill>
                  <a:prstClr val="white"/>
                </a:solidFill>
                <a:cs typeface="Arial" panose="020B0604020202020204" pitchFamily="34" charset="0"/>
              </a:rPr>
              <a:t>hogy a téma miatt ezt az anyagot </a:t>
            </a:r>
            <a:r>
              <a:rPr lang="hu-HU" sz="2400" dirty="0" smtClean="0">
                <a:solidFill>
                  <a:srgbClr val="D0464A"/>
                </a:solidFill>
                <a:cs typeface="Arial" panose="020B0604020202020204" pitchFamily="34" charset="0"/>
              </a:rPr>
              <a:t>csak a hittanórán</a:t>
            </a:r>
            <a:r>
              <a:rPr lang="hu-HU" sz="2400" dirty="0" smtClean="0">
                <a:solidFill>
                  <a:prstClr val="white"/>
                </a:solidFill>
                <a:cs typeface="Arial" panose="020B0604020202020204" pitchFamily="34" charset="0"/>
              </a:rPr>
              <a:t> használják, ne küldjék el a hittanosoknak otthoni önálló feldolgozásra. </a:t>
            </a:r>
          </a:p>
          <a:p>
            <a:pPr algn="ctr">
              <a:defRPr/>
            </a:pPr>
            <a:r>
              <a:rPr lang="hu-HU" sz="2400" dirty="0" smtClean="0">
                <a:solidFill>
                  <a:prstClr val="white"/>
                </a:solidFill>
                <a:cs typeface="Arial" panose="020B0604020202020204" pitchFamily="34" charset="0"/>
              </a:rPr>
              <a:t>Az anyag elegendő két tanórára is. </a:t>
            </a:r>
            <a:endParaRPr lang="hu-HU" sz="2800" dirty="0">
              <a:solidFill>
                <a:prstClr val="white"/>
              </a:solidFill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hu-HU" sz="2800" dirty="0">
                <a:solidFill>
                  <a:prstClr val="white"/>
                </a:solidFill>
                <a:cs typeface="Arial" panose="020B0604020202020204" pitchFamily="34" charset="0"/>
              </a:rPr>
              <a:t>A </a:t>
            </a:r>
            <a:r>
              <a:rPr lang="hu-HU" sz="2800" dirty="0">
                <a:solidFill>
                  <a:prstClr val="white"/>
                </a:solidFill>
                <a:cs typeface="Arial" panose="020B0604020202020204" pitchFamily="34" charset="0"/>
              </a:rPr>
              <a:t>h</a:t>
            </a:r>
            <a:r>
              <a:rPr lang="hu-HU" sz="2800" dirty="0" smtClean="0">
                <a:solidFill>
                  <a:prstClr val="white"/>
                </a:solidFill>
                <a:cs typeface="Arial" panose="020B0604020202020204" pitchFamily="34" charset="0"/>
              </a:rPr>
              <a:t>ittanórán </a:t>
            </a:r>
            <a:r>
              <a:rPr lang="hu-HU" sz="2800" dirty="0">
                <a:solidFill>
                  <a:prstClr val="white"/>
                </a:solidFill>
                <a:cs typeface="Arial" panose="020B0604020202020204" pitchFamily="34" charset="0"/>
              </a:rPr>
              <a:t>szükség</a:t>
            </a:r>
          </a:p>
          <a:p>
            <a:pPr algn="ctr">
              <a:defRPr/>
            </a:pPr>
            <a:r>
              <a:rPr lang="hu-HU" sz="2800" dirty="0">
                <a:solidFill>
                  <a:prstClr val="white"/>
                </a:solidFill>
                <a:cs typeface="Arial" panose="020B0604020202020204" pitchFamily="34" charset="0"/>
              </a:rPr>
              <a:t>lesz az alábbiakra</a:t>
            </a:r>
            <a:r>
              <a:rPr lang="hu-HU" sz="2800" dirty="0" smtClean="0">
                <a:solidFill>
                  <a:prstClr val="white"/>
                </a:solidFill>
                <a:cs typeface="Arial" panose="020B0604020202020204" pitchFamily="34" charset="0"/>
              </a:rPr>
              <a:t>:</a:t>
            </a:r>
            <a:endParaRPr lang="hu-HU" sz="2400" dirty="0">
              <a:solidFill>
                <a:prstClr val="white"/>
              </a:solidFill>
              <a:cs typeface="Arial" panose="020B0604020202020204" pitchFamily="34" charset="0"/>
            </a:endParaRPr>
          </a:p>
          <a:p>
            <a:pPr marL="457200" indent="-457200" algn="ctr">
              <a:buFont typeface="Arial" panose="020B0604020202020204" pitchFamily="34" charset="0"/>
              <a:buChar char="•"/>
              <a:defRPr/>
            </a:pPr>
            <a:r>
              <a:rPr lang="hu-HU" sz="2800" b="1" dirty="0">
                <a:solidFill>
                  <a:prstClr val="white"/>
                </a:solidFill>
                <a:cs typeface="Arial" panose="020B0604020202020204" pitchFamily="34" charset="0"/>
              </a:rPr>
              <a:t>A/4-es lap,</a:t>
            </a:r>
          </a:p>
          <a:p>
            <a:pPr marL="457200" indent="-457200" algn="ctr">
              <a:buFont typeface="Arial" panose="020B0604020202020204" pitchFamily="34" charset="0"/>
              <a:buChar char="•"/>
              <a:defRPr/>
            </a:pPr>
            <a:r>
              <a:rPr lang="hu-HU" sz="2800" b="1" dirty="0">
                <a:solidFill>
                  <a:prstClr val="white"/>
                </a:solidFill>
                <a:cs typeface="Arial" panose="020B0604020202020204" pitchFamily="34" charset="0"/>
              </a:rPr>
              <a:t>ceruza</a:t>
            </a:r>
            <a:r>
              <a:rPr lang="hu-HU" sz="2800" b="1" dirty="0" smtClean="0">
                <a:solidFill>
                  <a:prstClr val="white"/>
                </a:solidFill>
                <a:cs typeface="Arial" panose="020B0604020202020204" pitchFamily="34" charset="0"/>
              </a:rPr>
              <a:t>, toll</a:t>
            </a:r>
            <a:endParaRPr lang="hu-HU" sz="2800" b="1" dirty="0">
              <a:solidFill>
                <a:prstClr val="white"/>
              </a:solidFill>
              <a:cs typeface="Arial" panose="020B0604020202020204" pitchFamily="34" charset="0"/>
            </a:endParaRPr>
          </a:p>
          <a:p>
            <a:pPr marL="457200" indent="-457200" algn="ctr">
              <a:buFont typeface="Arial" panose="020B0604020202020204" pitchFamily="34" charset="0"/>
              <a:buChar char="•"/>
              <a:defRPr/>
            </a:pPr>
            <a:r>
              <a:rPr lang="hu-HU" sz="2800" b="1" dirty="0">
                <a:solidFill>
                  <a:prstClr val="white"/>
                </a:solidFill>
                <a:cs typeface="Arial" panose="020B0604020202020204" pitchFamily="34" charset="0"/>
              </a:rPr>
              <a:t>olló</a:t>
            </a:r>
            <a:r>
              <a:rPr lang="hu-HU" sz="2800" b="1" dirty="0" smtClean="0">
                <a:solidFill>
                  <a:prstClr val="white"/>
                </a:solidFill>
                <a:cs typeface="Arial" panose="020B0604020202020204" pitchFamily="34" charset="0"/>
              </a:rPr>
              <a:t>,</a:t>
            </a:r>
          </a:p>
          <a:p>
            <a:pPr marL="457200" indent="-457200" algn="ctr">
              <a:buFont typeface="Arial" panose="020B0604020202020204" pitchFamily="34" charset="0"/>
              <a:buChar char="•"/>
              <a:defRPr/>
            </a:pPr>
            <a:r>
              <a:rPr lang="hu-HU" sz="2800" b="1" dirty="0">
                <a:solidFill>
                  <a:prstClr val="white"/>
                </a:solidFill>
                <a:cs typeface="Arial" panose="020B0604020202020204" pitchFamily="34" charset="0"/>
              </a:rPr>
              <a:t>f</a:t>
            </a:r>
            <a:r>
              <a:rPr lang="hu-HU" sz="2800" b="1" dirty="0" smtClean="0">
                <a:solidFill>
                  <a:prstClr val="white"/>
                </a:solidFill>
                <a:cs typeface="Arial" panose="020B0604020202020204" pitchFamily="34" charset="0"/>
              </a:rPr>
              <a:t>üzet,</a:t>
            </a:r>
            <a:endParaRPr lang="hu-HU" sz="2800" b="1" dirty="0">
              <a:solidFill>
                <a:prstClr val="white"/>
              </a:solidFill>
              <a:cs typeface="Arial" panose="020B0604020202020204" pitchFamily="34" charset="0"/>
            </a:endParaRPr>
          </a:p>
          <a:p>
            <a:pPr marL="457200" indent="-457200" algn="ctr">
              <a:buFont typeface="Arial" panose="020B0604020202020204" pitchFamily="34" charset="0"/>
              <a:buChar char="•"/>
              <a:defRPr/>
            </a:pPr>
            <a:r>
              <a:rPr lang="hu-HU" sz="2800" b="1" dirty="0">
                <a:solidFill>
                  <a:prstClr val="white"/>
                </a:solidFill>
                <a:cs typeface="Arial" panose="020B0604020202020204" pitchFamily="34" charset="0"/>
              </a:rPr>
              <a:t>zenehallgatáshoz fejhallgató </a:t>
            </a:r>
          </a:p>
          <a:p>
            <a:pPr algn="ctr">
              <a:defRPr/>
            </a:pPr>
            <a:r>
              <a:rPr lang="hu-HU" sz="2800" b="1" dirty="0" smtClean="0">
                <a:solidFill>
                  <a:prstClr val="white"/>
                </a:solidFill>
                <a:cs typeface="Arial" panose="020B0604020202020204" pitchFamily="34" charset="0"/>
              </a:rPr>
              <a:t>Kérem</a:t>
            </a:r>
            <a:r>
              <a:rPr lang="hu-HU" sz="2800" b="1" dirty="0">
                <a:solidFill>
                  <a:prstClr val="white"/>
                </a:solidFill>
                <a:cs typeface="Arial" panose="020B0604020202020204" pitchFamily="34" charset="0"/>
              </a:rPr>
              <a:t>, hogy indítsák el a diavetítést! </a:t>
            </a:r>
          </a:p>
          <a:p>
            <a:pPr algn="ctr">
              <a:defRPr/>
            </a:pPr>
            <a:r>
              <a:rPr lang="hu-HU" sz="2800" b="1" dirty="0">
                <a:solidFill>
                  <a:prstClr val="white"/>
                </a:solidFill>
                <a:cs typeface="Arial" panose="020B0604020202020204" pitchFamily="34" charset="0"/>
              </a:rPr>
              <a:t>Az animációkat csak így tudják látni!</a:t>
            </a:r>
            <a:endParaRPr lang="hu-HU" sz="2400" b="1" dirty="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5" name="Ellipszis 4"/>
          <p:cNvSpPr/>
          <p:nvPr/>
        </p:nvSpPr>
        <p:spPr>
          <a:xfrm>
            <a:off x="596300" y="1282127"/>
            <a:ext cx="2428510" cy="2345521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2000" b="1" dirty="0">
              <a:solidFill>
                <a:srgbClr val="BC713D"/>
              </a:solidFill>
              <a:cs typeface="Arial" panose="020B0604020202020204" pitchFamily="34" charset="0"/>
            </a:endParaRPr>
          </a:p>
        </p:txBody>
      </p:sp>
      <p:sp>
        <p:nvSpPr>
          <p:cNvPr id="7" name="Téglalap 6"/>
          <p:cNvSpPr/>
          <p:nvPr/>
        </p:nvSpPr>
        <p:spPr>
          <a:xfrm>
            <a:off x="142858" y="4216178"/>
            <a:ext cx="3415553" cy="264182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u-HU" dirty="0">
                <a:solidFill>
                  <a:schemeClr val="bg1"/>
                </a:solidFill>
              </a:rPr>
              <a:t>Javaslat: A Ppt fájlok megjelenítéséhez használják a WPS Office ingyenes verzióját (Letölthető innen: </a:t>
            </a:r>
            <a:r>
              <a:rPr lang="hu-HU" dirty="0">
                <a:solidFill>
                  <a:schemeClr val="bg1"/>
                </a:solidFill>
                <a:hlinkClick r:id="rId3"/>
              </a:rPr>
              <a:t>WPS Office letöltések</a:t>
            </a:r>
            <a:r>
              <a:rPr lang="hu-HU" dirty="0">
                <a:solidFill>
                  <a:schemeClr val="bg1"/>
                </a:solidFill>
              </a:rPr>
              <a:t> ). Az alkalmazás elérhető Windows-</a:t>
            </a:r>
            <a:r>
              <a:rPr lang="hu-HU" dirty="0" err="1">
                <a:solidFill>
                  <a:schemeClr val="bg1"/>
                </a:solidFill>
              </a:rPr>
              <a:t>os</a:t>
            </a:r>
            <a:r>
              <a:rPr lang="hu-HU" dirty="0">
                <a:solidFill>
                  <a:schemeClr val="bg1"/>
                </a:solidFill>
              </a:rPr>
              <a:t> és </a:t>
            </a:r>
            <a:r>
              <a:rPr lang="hu-HU" dirty="0" err="1">
                <a:solidFill>
                  <a:schemeClr val="bg1"/>
                </a:solidFill>
              </a:rPr>
              <a:t>Android-os</a:t>
            </a:r>
            <a:r>
              <a:rPr lang="hu-HU" dirty="0">
                <a:solidFill>
                  <a:schemeClr val="bg1"/>
                </a:solidFill>
              </a:rPr>
              <a:t> platformokra is!</a:t>
            </a:r>
          </a:p>
        </p:txBody>
      </p:sp>
      <p:sp>
        <p:nvSpPr>
          <p:cNvPr id="8" name="Téglalap 7"/>
          <p:cNvSpPr/>
          <p:nvPr/>
        </p:nvSpPr>
        <p:spPr>
          <a:xfrm>
            <a:off x="1075985" y="2288495"/>
            <a:ext cx="1762125" cy="3714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dirty="0">
              <a:solidFill>
                <a:srgbClr val="BC713D"/>
              </a:solidFill>
            </a:endParaRPr>
          </a:p>
        </p:txBody>
      </p:sp>
      <p:sp>
        <p:nvSpPr>
          <p:cNvPr id="11" name="Téglalap 10"/>
          <p:cNvSpPr/>
          <p:nvPr/>
        </p:nvSpPr>
        <p:spPr>
          <a:xfrm>
            <a:off x="933128" y="2278674"/>
            <a:ext cx="1762125" cy="3524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hu-HU" b="1" dirty="0">
                <a:solidFill>
                  <a:srgbClr val="BC713D"/>
                </a:solidFill>
                <a:cs typeface="Arial" panose="020B0604020202020204" pitchFamily="34" charset="0"/>
              </a:rPr>
              <a:t>HITTANÓRA</a:t>
            </a:r>
          </a:p>
        </p:txBody>
      </p:sp>
      <p:sp>
        <p:nvSpPr>
          <p:cNvPr id="12" name="Szövegdoboz 11"/>
          <p:cNvSpPr txBox="1"/>
          <p:nvPr/>
        </p:nvSpPr>
        <p:spPr>
          <a:xfrm>
            <a:off x="0" y="-36575"/>
            <a:ext cx="12191999" cy="1140338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 w="73025">
            <a:solidFill>
              <a:schemeClr val="bg1">
                <a:alpha val="3000"/>
              </a:schemeClr>
            </a:solidFill>
          </a:ln>
        </p:spPr>
        <p:txBody>
          <a:bodyPr>
            <a:noAutofit/>
          </a:bodyPr>
          <a:lstStyle>
            <a:defPPr>
              <a:defRPr lang="hu-HU"/>
            </a:defPPr>
            <a:lvl1pPr algn="ctr">
              <a:defRPr sz="2400" b="1">
                <a:solidFill>
                  <a:prstClr val="white"/>
                </a:solidFill>
                <a:cs typeface="Arial" panose="020B0604020202020204" pitchFamily="34" charset="0"/>
              </a:defRPr>
            </a:lvl1pPr>
          </a:lstStyle>
          <a:p>
            <a:r>
              <a:rPr lang="hu-HU" sz="6000" dirty="0"/>
              <a:t>VESZTESÉGEINK</a:t>
            </a:r>
          </a:p>
        </p:txBody>
      </p:sp>
    </p:spTree>
    <p:extLst>
      <p:ext uri="{BB962C8B-B14F-4D97-AF65-F5344CB8AC3E}">
        <p14:creationId xmlns:p14="http://schemas.microsoft.com/office/powerpoint/2010/main" val="1298983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B3D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4" name="Kép 483" descr="https://lh3.googleusercontent.com/sgbzgpV66xpDK4OwVShD9I9GNjvr8cOmYTf74YJSKHLW5aIETQORYuibaCpYCg92P5Ca5gJ8u9ox2s9qYwGn9F4MLj5LOzASxcDq98aBFn35YoBnH62Tt2KC4OvH8U0peeB3bXwlJVUpgcvT5EDvU6OvwIoKA3PnlOAo2JNPxumwK-owkr36rBkUhWLDSd7TpEDemiG3SMzsClVJcZ6TiWrUkFkxTSOq0Z5h0_z7WzhiljJikj9Uyan1-codgbj71qNZ_7rheQQRXcrjV4ru9YpkjE89PnXqe0EsoLkGBxHUJfN9a3BpdTfrBb4Oezg_WxfFvf8H0Kpogb60brvTcRM7WR8sUDYgclw2iJ3sT4OLNREbp2S5TSSeYFQJL4HdHhRXrXvFCmb3G91y1QCPuvghzojfg9I0dB-6WLZLMmatRfGqA5oAmYi8uPHGw4KdfdtUFD-xexu2Vt9843vfuVklnzevVfdxRzYAjvobizKsp5q05Cr2AJX1_CF9LcxmGf9-lf-ZFVmRMODm9D1eVdjBdHxsDBag46OAM-HhuP6kfwEpb3QqRB_K4xiJPFqtWWvKH7qrGyw9BT1KgAxUAUTUfMXw4b4N0rJz8U78xStzRmyfqUggmGVqqQ7SJwEtSQYDcqdhyuzsvMUYZxbqxHkxDJwAgtQ07KencPJHPQPLXamFvxJ3DsJkyx9KMjam5MESUgPxAY22CuKs3rYPFrvkMw=w1258-h944-no?authuser=0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04" t="29006" r="63706" b="20938"/>
          <a:stretch/>
        </p:blipFill>
        <p:spPr bwMode="auto">
          <a:xfrm rot="10860000" flipH="1">
            <a:off x="9515922" y="-153770"/>
            <a:ext cx="3701415" cy="5720809"/>
          </a:xfrm>
          <a:custGeom>
            <a:avLst/>
            <a:gdLst>
              <a:gd name="connsiteX0" fmla="*/ 13241809 w 13357694"/>
              <a:gd name="connsiteY0" fmla="*/ 6872128 h 6872128"/>
              <a:gd name="connsiteX1" fmla="*/ 1 w 13357694"/>
              <a:gd name="connsiteY1" fmla="*/ 6640991 h 6872128"/>
              <a:gd name="connsiteX2" fmla="*/ 0 w 13357694"/>
              <a:gd name="connsiteY2" fmla="*/ 0 h 6872128"/>
              <a:gd name="connsiteX3" fmla="*/ 13357694 w 13357694"/>
              <a:gd name="connsiteY3" fmla="*/ 233160 h 6872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57694" h="6872128">
                <a:moveTo>
                  <a:pt x="13241809" y="6872128"/>
                </a:moveTo>
                <a:lnTo>
                  <a:pt x="1" y="6640991"/>
                </a:lnTo>
                <a:lnTo>
                  <a:pt x="0" y="0"/>
                </a:lnTo>
                <a:lnTo>
                  <a:pt x="13357694" y="23316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7" name="Kép 2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23944" y="-6880"/>
            <a:ext cx="9711770" cy="5560034"/>
          </a:xfrm>
          <a:prstGeom prst="rect">
            <a:avLst/>
          </a:prstGeom>
        </p:spPr>
      </p:pic>
      <p:sp>
        <p:nvSpPr>
          <p:cNvPr id="2" name="Téglalap 1"/>
          <p:cNvSpPr/>
          <p:nvPr/>
        </p:nvSpPr>
        <p:spPr>
          <a:xfrm>
            <a:off x="-190158" y="-80204"/>
            <a:ext cx="12394303" cy="6840630"/>
          </a:xfrm>
          <a:prstGeom prst="rect">
            <a:avLst/>
          </a:prstGeom>
          <a:solidFill>
            <a:schemeClr val="bg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4" name="Csoportba foglalás 3"/>
          <p:cNvGrpSpPr/>
          <p:nvPr/>
        </p:nvGrpSpPr>
        <p:grpSpPr>
          <a:xfrm>
            <a:off x="4648090" y="513359"/>
            <a:ext cx="3790114" cy="7675446"/>
            <a:chOff x="7046282" y="53631"/>
            <a:chExt cx="3790114" cy="7675446"/>
          </a:xfrm>
        </p:grpSpPr>
        <p:grpSp>
          <p:nvGrpSpPr>
            <p:cNvPr id="258" name="Csoportba foglalás 257"/>
            <p:cNvGrpSpPr/>
            <p:nvPr/>
          </p:nvGrpSpPr>
          <p:grpSpPr>
            <a:xfrm rot="897925" flipH="1">
              <a:off x="8844746" y="2273232"/>
              <a:ext cx="1991650" cy="1605208"/>
              <a:chOff x="2990191" y="1530585"/>
              <a:chExt cx="1397255" cy="1298504"/>
            </a:xfrm>
          </p:grpSpPr>
          <p:sp>
            <p:nvSpPr>
              <p:cNvPr id="259" name="Szabadkézi sokszög 258"/>
              <p:cNvSpPr/>
              <p:nvPr/>
            </p:nvSpPr>
            <p:spPr>
              <a:xfrm rot="18235584" flipH="1" flipV="1">
                <a:off x="2964244" y="2316105"/>
                <a:ext cx="538931" cy="487038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61128" h="2494197">
                    <a:moveTo>
                      <a:pt x="316752" y="1232591"/>
                    </a:moveTo>
                    <a:cubicBezTo>
                      <a:pt x="324912" y="1199357"/>
                      <a:pt x="-24958" y="522279"/>
                      <a:pt x="1421" y="319309"/>
                    </a:cubicBezTo>
                    <a:cubicBezTo>
                      <a:pt x="27800" y="116339"/>
                      <a:pt x="350875" y="-51751"/>
                      <a:pt x="475024" y="14773"/>
                    </a:cubicBezTo>
                    <a:cubicBezTo>
                      <a:pt x="599173" y="81297"/>
                      <a:pt x="640878" y="570293"/>
                      <a:pt x="746315" y="718452"/>
                    </a:cubicBezTo>
                    <a:cubicBezTo>
                      <a:pt x="881134" y="797545"/>
                      <a:pt x="1085076" y="1250102"/>
                      <a:pt x="1185410" y="1466448"/>
                    </a:cubicBezTo>
                    <a:cubicBezTo>
                      <a:pt x="1285744" y="1682794"/>
                      <a:pt x="1329127" y="1928215"/>
                      <a:pt x="1348317" y="2016531"/>
                    </a:cubicBezTo>
                    <a:cubicBezTo>
                      <a:pt x="1367507" y="2104847"/>
                      <a:pt x="1321895" y="2014563"/>
                      <a:pt x="1300550" y="1996342"/>
                    </a:cubicBezTo>
                    <a:lnTo>
                      <a:pt x="1277142" y="1973145"/>
                    </a:lnTo>
                    <a:lnTo>
                      <a:pt x="1305663" y="2039286"/>
                    </a:lnTo>
                    <a:cubicBezTo>
                      <a:pt x="1357705" y="2168440"/>
                      <a:pt x="1376400" y="2261964"/>
                      <a:pt x="1347623" y="2277925"/>
                    </a:cubicBezTo>
                    <a:cubicBezTo>
                      <a:pt x="1324602" y="2290693"/>
                      <a:pt x="1275558" y="2251404"/>
                      <a:pt x="1214873" y="2177559"/>
                    </a:cubicBezTo>
                    <a:lnTo>
                      <a:pt x="1207929" y="2168551"/>
                    </a:lnTo>
                    <a:lnTo>
                      <a:pt x="1206867" y="2171790"/>
                    </a:lnTo>
                    <a:lnTo>
                      <a:pt x="1228405" y="2221738"/>
                    </a:lnTo>
                    <a:cubicBezTo>
                      <a:pt x="1280448" y="2350892"/>
                      <a:pt x="1299143" y="2444416"/>
                      <a:pt x="1270366" y="2460377"/>
                    </a:cubicBezTo>
                    <a:cubicBezTo>
                      <a:pt x="1241590" y="2476337"/>
                      <a:pt x="1172151" y="2410958"/>
                      <a:pt x="1090144" y="2298423"/>
                    </a:cubicBezTo>
                    <a:lnTo>
                      <a:pt x="1056421" y="2249725"/>
                    </a:lnTo>
                    <a:lnTo>
                      <a:pt x="1048968" y="2248428"/>
                    </a:lnTo>
                    <a:lnTo>
                      <a:pt x="1051016" y="2253177"/>
                    </a:lnTo>
                    <a:cubicBezTo>
                      <a:pt x="1103059" y="2382331"/>
                      <a:pt x="1121754" y="2475854"/>
                      <a:pt x="1092978" y="2491815"/>
                    </a:cubicBezTo>
                    <a:cubicBezTo>
                      <a:pt x="1046934" y="2517352"/>
                      <a:pt x="896798" y="2334658"/>
                      <a:pt x="757639" y="2083756"/>
                    </a:cubicBezTo>
                    <a:lnTo>
                      <a:pt x="673984" y="1918809"/>
                    </a:lnTo>
                    <a:lnTo>
                      <a:pt x="660343" y="1901635"/>
                    </a:lnTo>
                    <a:cubicBezTo>
                      <a:pt x="633198" y="1865001"/>
                      <a:pt x="606234" y="1826105"/>
                      <a:pt x="579750" y="1785223"/>
                    </a:cubicBezTo>
                    <a:lnTo>
                      <a:pt x="570910" y="1770480"/>
                    </a:lnTo>
                    <a:lnTo>
                      <a:pt x="566344" y="1768930"/>
                    </a:lnTo>
                    <a:lnTo>
                      <a:pt x="590499" y="1907441"/>
                    </a:lnTo>
                    <a:cubicBezTo>
                      <a:pt x="615156" y="2092825"/>
                      <a:pt x="609251" y="2227841"/>
                      <a:pt x="570628" y="2236061"/>
                    </a:cubicBezTo>
                    <a:cubicBezTo>
                      <a:pt x="519131" y="2247021"/>
                      <a:pt x="428969" y="2028413"/>
                      <a:pt x="369247" y="1747788"/>
                    </a:cubicBezTo>
                    <a:lnTo>
                      <a:pt x="336588" y="1560518"/>
                    </a:lnTo>
                    <a:lnTo>
                      <a:pt x="323132" y="1533407"/>
                    </a:lnTo>
                    <a:cubicBezTo>
                      <a:pt x="303848" y="1483542"/>
                      <a:pt x="293184" y="1428719"/>
                      <a:pt x="293184" y="1371172"/>
                    </a:cubicBezTo>
                    <a:cubicBezTo>
                      <a:pt x="293184" y="1328011"/>
                      <a:pt x="299182" y="1286383"/>
                      <a:pt x="310317" y="1247230"/>
                    </a:cubicBezTo>
                    <a:lnTo>
                      <a:pt x="316752" y="1232591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grpSp>
            <p:nvGrpSpPr>
              <p:cNvPr id="260" name="Csoportba foglalás 259"/>
              <p:cNvGrpSpPr/>
              <p:nvPr/>
            </p:nvGrpSpPr>
            <p:grpSpPr>
              <a:xfrm>
                <a:off x="3294030" y="1530585"/>
                <a:ext cx="1093416" cy="1145117"/>
                <a:chOff x="3294030" y="1530585"/>
                <a:chExt cx="1093416" cy="1145117"/>
              </a:xfrm>
            </p:grpSpPr>
            <p:sp>
              <p:nvSpPr>
                <p:cNvPr id="261" name="Téglalap 50"/>
                <p:cNvSpPr/>
                <p:nvPr/>
              </p:nvSpPr>
              <p:spPr>
                <a:xfrm rot="1852218">
                  <a:off x="3995548" y="1530585"/>
                  <a:ext cx="391898" cy="945656"/>
                </a:xfrm>
                <a:custGeom>
                  <a:avLst/>
                  <a:gdLst>
                    <a:gd name="connsiteX0" fmla="*/ 0 w 1863436"/>
                    <a:gd name="connsiteY0" fmla="*/ 0 h 2147455"/>
                    <a:gd name="connsiteX1" fmla="*/ 1863436 w 1863436"/>
                    <a:gd name="connsiteY1" fmla="*/ 0 h 2147455"/>
                    <a:gd name="connsiteX2" fmla="*/ 1863436 w 1863436"/>
                    <a:gd name="connsiteY2" fmla="*/ 2147455 h 2147455"/>
                    <a:gd name="connsiteX3" fmla="*/ 0 w 1863436"/>
                    <a:gd name="connsiteY3" fmla="*/ 2147455 h 2147455"/>
                    <a:gd name="connsiteX4" fmla="*/ 0 w 1863436"/>
                    <a:gd name="connsiteY4" fmla="*/ 0 h 2147455"/>
                    <a:gd name="connsiteX0" fmla="*/ 0 w 2106660"/>
                    <a:gd name="connsiteY0" fmla="*/ 0 h 2147455"/>
                    <a:gd name="connsiteX1" fmla="*/ 1863436 w 2106660"/>
                    <a:gd name="connsiteY1" fmla="*/ 0 h 2147455"/>
                    <a:gd name="connsiteX2" fmla="*/ 1863436 w 2106660"/>
                    <a:gd name="connsiteY2" fmla="*/ 2147455 h 2147455"/>
                    <a:gd name="connsiteX3" fmla="*/ 0 w 2106660"/>
                    <a:gd name="connsiteY3" fmla="*/ 2147455 h 2147455"/>
                    <a:gd name="connsiteX4" fmla="*/ 0 w 2106660"/>
                    <a:gd name="connsiteY4" fmla="*/ 0 h 2147455"/>
                    <a:gd name="connsiteX0" fmla="*/ 317115 w 2423775"/>
                    <a:gd name="connsiteY0" fmla="*/ 0 h 2147455"/>
                    <a:gd name="connsiteX1" fmla="*/ 2180551 w 2423775"/>
                    <a:gd name="connsiteY1" fmla="*/ 0 h 2147455"/>
                    <a:gd name="connsiteX2" fmla="*/ 2180551 w 2423775"/>
                    <a:gd name="connsiteY2" fmla="*/ 2147455 h 2147455"/>
                    <a:gd name="connsiteX3" fmla="*/ 317115 w 2423775"/>
                    <a:gd name="connsiteY3" fmla="*/ 2147455 h 2147455"/>
                    <a:gd name="connsiteX4" fmla="*/ 317115 w 2423775"/>
                    <a:gd name="connsiteY4" fmla="*/ 0 h 2147455"/>
                    <a:gd name="connsiteX0" fmla="*/ 317115 w 2369034"/>
                    <a:gd name="connsiteY0" fmla="*/ 0 h 2147455"/>
                    <a:gd name="connsiteX1" fmla="*/ 2104351 w 2369034"/>
                    <a:gd name="connsiteY1" fmla="*/ 69273 h 2147455"/>
                    <a:gd name="connsiteX2" fmla="*/ 2180551 w 2369034"/>
                    <a:gd name="connsiteY2" fmla="*/ 2147455 h 2147455"/>
                    <a:gd name="connsiteX3" fmla="*/ 317115 w 2369034"/>
                    <a:gd name="connsiteY3" fmla="*/ 2147455 h 2147455"/>
                    <a:gd name="connsiteX4" fmla="*/ 317115 w 2369034"/>
                    <a:gd name="connsiteY4" fmla="*/ 0 h 2147455"/>
                    <a:gd name="connsiteX0" fmla="*/ 317115 w 2393476"/>
                    <a:gd name="connsiteY0" fmla="*/ 20781 h 2168236"/>
                    <a:gd name="connsiteX1" fmla="*/ 2138988 w 2393476"/>
                    <a:gd name="connsiteY1" fmla="*/ 0 h 2168236"/>
                    <a:gd name="connsiteX2" fmla="*/ 2180551 w 2393476"/>
                    <a:gd name="connsiteY2" fmla="*/ 2168236 h 2168236"/>
                    <a:gd name="connsiteX3" fmla="*/ 317115 w 2393476"/>
                    <a:gd name="connsiteY3" fmla="*/ 2168236 h 2168236"/>
                    <a:gd name="connsiteX4" fmla="*/ 317115 w 2393476"/>
                    <a:gd name="connsiteY4" fmla="*/ 20781 h 2168236"/>
                    <a:gd name="connsiteX0" fmla="*/ 317115 w 2525687"/>
                    <a:gd name="connsiteY0" fmla="*/ 20781 h 2168236"/>
                    <a:gd name="connsiteX1" fmla="*/ 2138988 w 2525687"/>
                    <a:gd name="connsiteY1" fmla="*/ 0 h 2168236"/>
                    <a:gd name="connsiteX2" fmla="*/ 2180551 w 2525687"/>
                    <a:gd name="connsiteY2" fmla="*/ 2168236 h 2168236"/>
                    <a:gd name="connsiteX3" fmla="*/ 317115 w 2525687"/>
                    <a:gd name="connsiteY3" fmla="*/ 2168236 h 2168236"/>
                    <a:gd name="connsiteX4" fmla="*/ 317115 w 2525687"/>
                    <a:gd name="connsiteY4" fmla="*/ 20781 h 2168236"/>
                    <a:gd name="connsiteX0" fmla="*/ 317115 w 2594875"/>
                    <a:gd name="connsiteY0" fmla="*/ 20781 h 2410690"/>
                    <a:gd name="connsiteX1" fmla="*/ 2138988 w 2594875"/>
                    <a:gd name="connsiteY1" fmla="*/ 0 h 2410690"/>
                    <a:gd name="connsiteX2" fmla="*/ 2395296 w 2594875"/>
                    <a:gd name="connsiteY2" fmla="*/ 2410690 h 2410690"/>
                    <a:gd name="connsiteX3" fmla="*/ 317115 w 2594875"/>
                    <a:gd name="connsiteY3" fmla="*/ 2168236 h 2410690"/>
                    <a:gd name="connsiteX4" fmla="*/ 317115 w 2594875"/>
                    <a:gd name="connsiteY4" fmla="*/ 20781 h 2410690"/>
                    <a:gd name="connsiteX0" fmla="*/ 317115 w 2594875"/>
                    <a:gd name="connsiteY0" fmla="*/ 20781 h 2389908"/>
                    <a:gd name="connsiteX1" fmla="*/ 2138988 w 2594875"/>
                    <a:gd name="connsiteY1" fmla="*/ 0 h 2389908"/>
                    <a:gd name="connsiteX2" fmla="*/ 2395296 w 2594875"/>
                    <a:gd name="connsiteY2" fmla="*/ 2389908 h 2389908"/>
                    <a:gd name="connsiteX3" fmla="*/ 317115 w 2594875"/>
                    <a:gd name="connsiteY3" fmla="*/ 2168236 h 2389908"/>
                    <a:gd name="connsiteX4" fmla="*/ 317115 w 2594875"/>
                    <a:gd name="connsiteY4" fmla="*/ 20781 h 2389908"/>
                    <a:gd name="connsiteX0" fmla="*/ 317115 w 2597507"/>
                    <a:gd name="connsiteY0" fmla="*/ 20781 h 2168236"/>
                    <a:gd name="connsiteX1" fmla="*/ 2138988 w 2597507"/>
                    <a:gd name="connsiteY1" fmla="*/ 0 h 2168236"/>
                    <a:gd name="connsiteX2" fmla="*/ 2402223 w 2597507"/>
                    <a:gd name="connsiteY2" fmla="*/ 2147453 h 2168236"/>
                    <a:gd name="connsiteX3" fmla="*/ 317115 w 2597507"/>
                    <a:gd name="connsiteY3" fmla="*/ 2168236 h 2168236"/>
                    <a:gd name="connsiteX4" fmla="*/ 317115 w 2597507"/>
                    <a:gd name="connsiteY4" fmla="*/ 20781 h 2168236"/>
                    <a:gd name="connsiteX0" fmla="*/ 317115 w 2589697"/>
                    <a:gd name="connsiteY0" fmla="*/ 20781 h 2195944"/>
                    <a:gd name="connsiteX1" fmla="*/ 2138988 w 2589697"/>
                    <a:gd name="connsiteY1" fmla="*/ 0 h 2195944"/>
                    <a:gd name="connsiteX2" fmla="*/ 2381441 w 2589697"/>
                    <a:gd name="connsiteY2" fmla="*/ 2195944 h 2195944"/>
                    <a:gd name="connsiteX3" fmla="*/ 317115 w 2589697"/>
                    <a:gd name="connsiteY3" fmla="*/ 2168236 h 2195944"/>
                    <a:gd name="connsiteX4" fmla="*/ 317115 w 2589697"/>
                    <a:gd name="connsiteY4" fmla="*/ 20781 h 2195944"/>
                    <a:gd name="connsiteX0" fmla="*/ 376591 w 2455210"/>
                    <a:gd name="connsiteY0" fmla="*/ 0 h 2272145"/>
                    <a:gd name="connsiteX1" fmla="*/ 2004501 w 2455210"/>
                    <a:gd name="connsiteY1" fmla="*/ 76201 h 2272145"/>
                    <a:gd name="connsiteX2" fmla="*/ 2246954 w 2455210"/>
                    <a:gd name="connsiteY2" fmla="*/ 2272145 h 2272145"/>
                    <a:gd name="connsiteX3" fmla="*/ 182628 w 2455210"/>
                    <a:gd name="connsiteY3" fmla="*/ 2244437 h 2272145"/>
                    <a:gd name="connsiteX4" fmla="*/ 376591 w 2455210"/>
                    <a:gd name="connsiteY4" fmla="*/ 0 h 2272145"/>
                    <a:gd name="connsiteX0" fmla="*/ 376591 w 2300477"/>
                    <a:gd name="connsiteY0" fmla="*/ 6926 h 2279071"/>
                    <a:gd name="connsiteX1" fmla="*/ 1706628 w 2300477"/>
                    <a:gd name="connsiteY1" fmla="*/ 0 h 2279071"/>
                    <a:gd name="connsiteX2" fmla="*/ 2246954 w 2300477"/>
                    <a:gd name="connsiteY2" fmla="*/ 2279071 h 2279071"/>
                    <a:gd name="connsiteX3" fmla="*/ 182628 w 2300477"/>
                    <a:gd name="connsiteY3" fmla="*/ 2251363 h 2279071"/>
                    <a:gd name="connsiteX4" fmla="*/ 376591 w 2300477"/>
                    <a:gd name="connsiteY4" fmla="*/ 6926 h 2279071"/>
                    <a:gd name="connsiteX0" fmla="*/ 434122 w 2219463"/>
                    <a:gd name="connsiteY0" fmla="*/ 0 h 2286000"/>
                    <a:gd name="connsiteX1" fmla="*/ 1625614 w 2219463"/>
                    <a:gd name="connsiteY1" fmla="*/ 6929 h 2286000"/>
                    <a:gd name="connsiteX2" fmla="*/ 2165940 w 2219463"/>
                    <a:gd name="connsiteY2" fmla="*/ 2286000 h 2286000"/>
                    <a:gd name="connsiteX3" fmla="*/ 101614 w 2219463"/>
                    <a:gd name="connsiteY3" fmla="*/ 2258292 h 2286000"/>
                    <a:gd name="connsiteX4" fmla="*/ 434122 w 2219463"/>
                    <a:gd name="connsiteY4" fmla="*/ 0 h 2286000"/>
                    <a:gd name="connsiteX0" fmla="*/ 646858 w 2432199"/>
                    <a:gd name="connsiteY0" fmla="*/ 0 h 2286000"/>
                    <a:gd name="connsiteX1" fmla="*/ 1838350 w 2432199"/>
                    <a:gd name="connsiteY1" fmla="*/ 6929 h 2286000"/>
                    <a:gd name="connsiteX2" fmla="*/ 2378676 w 2432199"/>
                    <a:gd name="connsiteY2" fmla="*/ 2286000 h 2286000"/>
                    <a:gd name="connsiteX3" fmla="*/ 314350 w 2432199"/>
                    <a:gd name="connsiteY3" fmla="*/ 2258292 h 2286000"/>
                    <a:gd name="connsiteX4" fmla="*/ 646858 w 2432199"/>
                    <a:gd name="connsiteY4" fmla="*/ 0 h 2286000"/>
                    <a:gd name="connsiteX0" fmla="*/ 646858 w 2564408"/>
                    <a:gd name="connsiteY0" fmla="*/ 0 h 2286000"/>
                    <a:gd name="connsiteX1" fmla="*/ 1838350 w 2564408"/>
                    <a:gd name="connsiteY1" fmla="*/ 6929 h 2286000"/>
                    <a:gd name="connsiteX2" fmla="*/ 2378676 w 2564408"/>
                    <a:gd name="connsiteY2" fmla="*/ 2286000 h 2286000"/>
                    <a:gd name="connsiteX3" fmla="*/ 314350 w 2564408"/>
                    <a:gd name="connsiteY3" fmla="*/ 2258292 h 2286000"/>
                    <a:gd name="connsiteX4" fmla="*/ 646858 w 2564408"/>
                    <a:gd name="connsiteY4" fmla="*/ 0 h 2286000"/>
                    <a:gd name="connsiteX0" fmla="*/ 646858 w 2564408"/>
                    <a:gd name="connsiteY0" fmla="*/ 112390 h 2398390"/>
                    <a:gd name="connsiteX1" fmla="*/ 1838350 w 2564408"/>
                    <a:gd name="connsiteY1" fmla="*/ 119319 h 2398390"/>
                    <a:gd name="connsiteX2" fmla="*/ 2378676 w 2564408"/>
                    <a:gd name="connsiteY2" fmla="*/ 2398390 h 2398390"/>
                    <a:gd name="connsiteX3" fmla="*/ 314350 w 2564408"/>
                    <a:gd name="connsiteY3" fmla="*/ 2370682 h 2398390"/>
                    <a:gd name="connsiteX4" fmla="*/ 646858 w 2564408"/>
                    <a:gd name="connsiteY4" fmla="*/ 112390 h 2398390"/>
                    <a:gd name="connsiteX0" fmla="*/ 646858 w 2564408"/>
                    <a:gd name="connsiteY0" fmla="*/ 193978 h 2479978"/>
                    <a:gd name="connsiteX1" fmla="*/ 1838350 w 2564408"/>
                    <a:gd name="connsiteY1" fmla="*/ 200907 h 2479978"/>
                    <a:gd name="connsiteX2" fmla="*/ 2378676 w 2564408"/>
                    <a:gd name="connsiteY2" fmla="*/ 2479978 h 2479978"/>
                    <a:gd name="connsiteX3" fmla="*/ 314350 w 2564408"/>
                    <a:gd name="connsiteY3" fmla="*/ 2452270 h 2479978"/>
                    <a:gd name="connsiteX4" fmla="*/ 646858 w 2564408"/>
                    <a:gd name="connsiteY4" fmla="*/ 193978 h 2479978"/>
                    <a:gd name="connsiteX0" fmla="*/ 646858 w 2599030"/>
                    <a:gd name="connsiteY0" fmla="*/ 211921 h 2497921"/>
                    <a:gd name="connsiteX1" fmla="*/ 1900696 w 2599030"/>
                    <a:gd name="connsiteY1" fmla="*/ 184213 h 2497921"/>
                    <a:gd name="connsiteX2" fmla="*/ 2378676 w 2599030"/>
                    <a:gd name="connsiteY2" fmla="*/ 2497921 h 2497921"/>
                    <a:gd name="connsiteX3" fmla="*/ 314350 w 2599030"/>
                    <a:gd name="connsiteY3" fmla="*/ 2470213 h 2497921"/>
                    <a:gd name="connsiteX4" fmla="*/ 646858 w 2599030"/>
                    <a:gd name="connsiteY4" fmla="*/ 211921 h 2497921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56012"/>
                    <a:gd name="connsiteY0" fmla="*/ 195762 h 2454054"/>
                    <a:gd name="connsiteX1" fmla="*/ 1900696 w 2556012"/>
                    <a:gd name="connsiteY1" fmla="*/ 168054 h 2454054"/>
                    <a:gd name="connsiteX2" fmla="*/ 2271996 w 2556012"/>
                    <a:gd name="connsiteY2" fmla="*/ 2453764 h 2454054"/>
                    <a:gd name="connsiteX3" fmla="*/ 314350 w 2556012"/>
                    <a:gd name="connsiteY3" fmla="*/ 2454054 h 2454054"/>
                    <a:gd name="connsiteX4" fmla="*/ 646858 w 2556012"/>
                    <a:gd name="connsiteY4" fmla="*/ 195762 h 245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6012" h="2454054">
                      <a:moveTo>
                        <a:pt x="646858" y="195762"/>
                      </a:moveTo>
                      <a:cubicBezTo>
                        <a:pt x="1023240" y="-65165"/>
                        <a:pt x="1558951" y="-55929"/>
                        <a:pt x="1900696" y="168054"/>
                      </a:cubicBezTo>
                      <a:cubicBezTo>
                        <a:pt x="3112970" y="738400"/>
                        <a:pt x="2271996" y="1737946"/>
                        <a:pt x="2271996" y="2453764"/>
                      </a:cubicBezTo>
                      <a:lnTo>
                        <a:pt x="314350" y="2454054"/>
                      </a:lnTo>
                      <a:cubicBezTo>
                        <a:pt x="314350" y="1738236"/>
                        <a:pt x="-579269" y="994707"/>
                        <a:pt x="646858" y="19576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62" name="Szabadkézi sokszög 261"/>
                <p:cNvSpPr/>
                <p:nvPr/>
              </p:nvSpPr>
              <p:spPr>
                <a:xfrm rot="10455732">
                  <a:off x="3294030" y="2292152"/>
                  <a:ext cx="843524" cy="383550"/>
                </a:xfrm>
                <a:custGeom>
                  <a:avLst/>
                  <a:gdLst>
                    <a:gd name="connsiteX0" fmla="*/ 26758 w 2353573"/>
                    <a:gd name="connsiteY0" fmla="*/ 211494 h 626124"/>
                    <a:gd name="connsiteX1" fmla="*/ 103703 w 2353573"/>
                    <a:gd name="connsiteY1" fmla="*/ 143874 h 626124"/>
                    <a:gd name="connsiteX2" fmla="*/ 1288090 w 2353573"/>
                    <a:gd name="connsiteY2" fmla="*/ 82623 h 626124"/>
                    <a:gd name="connsiteX3" fmla="*/ 1308616 w 2353573"/>
                    <a:gd name="connsiteY3" fmla="*/ 84300 h 626124"/>
                    <a:gd name="connsiteX4" fmla="*/ 2353573 w 2353573"/>
                    <a:gd name="connsiteY4" fmla="*/ 84300 h 626124"/>
                    <a:gd name="connsiteX5" fmla="*/ 2353573 w 2353573"/>
                    <a:gd name="connsiteY5" fmla="*/ 570300 h 626124"/>
                    <a:gd name="connsiteX6" fmla="*/ 1438086 w 2353573"/>
                    <a:gd name="connsiteY6" fmla="*/ 570300 h 626124"/>
                    <a:gd name="connsiteX7" fmla="*/ 1437993 w 2353573"/>
                    <a:gd name="connsiteY7" fmla="*/ 573248 h 626124"/>
                    <a:gd name="connsiteX8" fmla="*/ 110328 w 2353573"/>
                    <a:gd name="connsiteY8" fmla="*/ 449998 h 626124"/>
                    <a:gd name="connsiteX9" fmla="*/ 26758 w 2353573"/>
                    <a:gd name="connsiteY9" fmla="*/ 211494 h 62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3573" h="626124">
                      <a:moveTo>
                        <a:pt x="26758" y="211494"/>
                      </a:moveTo>
                      <a:cubicBezTo>
                        <a:pt x="44225" y="186635"/>
                        <a:pt x="70058" y="163651"/>
                        <a:pt x="103703" y="143874"/>
                      </a:cubicBezTo>
                      <a:cubicBezTo>
                        <a:pt x="405870" y="-105340"/>
                        <a:pt x="889446" y="34745"/>
                        <a:pt x="1288090" y="82623"/>
                      </a:cubicBezTo>
                      <a:lnTo>
                        <a:pt x="1308616" y="84300"/>
                      </a:lnTo>
                      <a:lnTo>
                        <a:pt x="2353573" y="84300"/>
                      </a:lnTo>
                      <a:lnTo>
                        <a:pt x="2353573" y="570300"/>
                      </a:lnTo>
                      <a:lnTo>
                        <a:pt x="1438086" y="570300"/>
                      </a:lnTo>
                      <a:lnTo>
                        <a:pt x="1437993" y="573248"/>
                      </a:lnTo>
                      <a:cubicBezTo>
                        <a:pt x="1016344" y="559870"/>
                        <a:pt x="571461" y="763781"/>
                        <a:pt x="110328" y="449998"/>
                      </a:cubicBezTo>
                      <a:cubicBezTo>
                        <a:pt x="-2763" y="377537"/>
                        <a:pt x="-25645" y="286072"/>
                        <a:pt x="26758" y="21149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</p:grpSp>
        <p:sp>
          <p:nvSpPr>
            <p:cNvPr id="263" name="Szabadkézi sokszög 262"/>
            <p:cNvSpPr/>
            <p:nvPr/>
          </p:nvSpPr>
          <p:spPr>
            <a:xfrm>
              <a:off x="7336148" y="2040901"/>
              <a:ext cx="1879394" cy="3627035"/>
            </a:xfrm>
            <a:custGeom>
              <a:avLst/>
              <a:gdLst>
                <a:gd name="connsiteX0" fmla="*/ 826780 w 1642302"/>
                <a:gd name="connsiteY0" fmla="*/ 72 h 4454436"/>
                <a:gd name="connsiteX1" fmla="*/ 1221245 w 1642302"/>
                <a:gd name="connsiteY1" fmla="*/ 182950 h 4454436"/>
                <a:gd name="connsiteX2" fmla="*/ 1459815 w 1642302"/>
                <a:gd name="connsiteY2" fmla="*/ 2671275 h 4454436"/>
                <a:gd name="connsiteX3" fmla="*/ 1440939 w 1642302"/>
                <a:gd name="connsiteY3" fmla="*/ 2671280 h 4454436"/>
                <a:gd name="connsiteX4" fmla="*/ 1642302 w 1642302"/>
                <a:gd name="connsiteY4" fmla="*/ 4454436 h 4454436"/>
                <a:gd name="connsiteX5" fmla="*/ 0 w 1642302"/>
                <a:gd name="connsiteY5" fmla="*/ 4454436 h 4454436"/>
                <a:gd name="connsiteX6" fmla="*/ 201800 w 1642302"/>
                <a:gd name="connsiteY6" fmla="*/ 2667414 h 4454436"/>
                <a:gd name="connsiteX7" fmla="*/ 195722 w 1642302"/>
                <a:gd name="connsiteY7" fmla="*/ 2525117 h 4454436"/>
                <a:gd name="connsiteX8" fmla="*/ 415623 w 1642302"/>
                <a:gd name="connsiteY8" fmla="*/ 213114 h 4454436"/>
                <a:gd name="connsiteX9" fmla="*/ 826780 w 1642302"/>
                <a:gd name="connsiteY9" fmla="*/ 72 h 4454436"/>
                <a:gd name="connsiteX0" fmla="*/ 826780 w 1642302"/>
                <a:gd name="connsiteY0" fmla="*/ 72 h 4454436"/>
                <a:gd name="connsiteX1" fmla="*/ 1221245 w 1642302"/>
                <a:gd name="connsiteY1" fmla="*/ 182950 h 4454436"/>
                <a:gd name="connsiteX2" fmla="*/ 1459815 w 1642302"/>
                <a:gd name="connsiteY2" fmla="*/ 2671275 h 4454436"/>
                <a:gd name="connsiteX3" fmla="*/ 1642302 w 1642302"/>
                <a:gd name="connsiteY3" fmla="*/ 4454436 h 4454436"/>
                <a:gd name="connsiteX4" fmla="*/ 0 w 1642302"/>
                <a:gd name="connsiteY4" fmla="*/ 4454436 h 4454436"/>
                <a:gd name="connsiteX5" fmla="*/ 201800 w 1642302"/>
                <a:gd name="connsiteY5" fmla="*/ 2667414 h 4454436"/>
                <a:gd name="connsiteX6" fmla="*/ 195722 w 1642302"/>
                <a:gd name="connsiteY6" fmla="*/ 2525117 h 4454436"/>
                <a:gd name="connsiteX7" fmla="*/ 415623 w 1642302"/>
                <a:gd name="connsiteY7" fmla="*/ 213114 h 4454436"/>
                <a:gd name="connsiteX8" fmla="*/ 826780 w 1642302"/>
                <a:gd name="connsiteY8" fmla="*/ 72 h 4454436"/>
                <a:gd name="connsiteX0" fmla="*/ 826780 w 1642302"/>
                <a:gd name="connsiteY0" fmla="*/ 72 h 4454436"/>
                <a:gd name="connsiteX1" fmla="*/ 1221245 w 1642302"/>
                <a:gd name="connsiteY1" fmla="*/ 182950 h 4454436"/>
                <a:gd name="connsiteX2" fmla="*/ 1459815 w 1642302"/>
                <a:gd name="connsiteY2" fmla="*/ 2671275 h 4454436"/>
                <a:gd name="connsiteX3" fmla="*/ 1642302 w 1642302"/>
                <a:gd name="connsiteY3" fmla="*/ 4454436 h 4454436"/>
                <a:gd name="connsiteX4" fmla="*/ 0 w 1642302"/>
                <a:gd name="connsiteY4" fmla="*/ 4454436 h 4454436"/>
                <a:gd name="connsiteX5" fmla="*/ 195722 w 1642302"/>
                <a:gd name="connsiteY5" fmla="*/ 2525117 h 4454436"/>
                <a:gd name="connsiteX6" fmla="*/ 415623 w 1642302"/>
                <a:gd name="connsiteY6" fmla="*/ 213114 h 4454436"/>
                <a:gd name="connsiteX7" fmla="*/ 826780 w 1642302"/>
                <a:gd name="connsiteY7" fmla="*/ 72 h 4454436"/>
                <a:gd name="connsiteX0" fmla="*/ 826780 w 1957967"/>
                <a:gd name="connsiteY0" fmla="*/ 72 h 4454436"/>
                <a:gd name="connsiteX1" fmla="*/ 1221245 w 1957967"/>
                <a:gd name="connsiteY1" fmla="*/ 182950 h 4454436"/>
                <a:gd name="connsiteX2" fmla="*/ 1459815 w 1957967"/>
                <a:gd name="connsiteY2" fmla="*/ 2671275 h 4454436"/>
                <a:gd name="connsiteX3" fmla="*/ 1957967 w 1957967"/>
                <a:gd name="connsiteY3" fmla="*/ 4413146 h 4454436"/>
                <a:gd name="connsiteX4" fmla="*/ 0 w 1957967"/>
                <a:gd name="connsiteY4" fmla="*/ 4454436 h 4454436"/>
                <a:gd name="connsiteX5" fmla="*/ 195722 w 1957967"/>
                <a:gd name="connsiteY5" fmla="*/ 2525117 h 4454436"/>
                <a:gd name="connsiteX6" fmla="*/ 415623 w 1957967"/>
                <a:gd name="connsiteY6" fmla="*/ 213114 h 4454436"/>
                <a:gd name="connsiteX7" fmla="*/ 826780 w 1957967"/>
                <a:gd name="connsiteY7" fmla="*/ 72 h 4454436"/>
                <a:gd name="connsiteX0" fmla="*/ 826780 w 1957967"/>
                <a:gd name="connsiteY0" fmla="*/ 72 h 4454436"/>
                <a:gd name="connsiteX1" fmla="*/ 1221245 w 1957967"/>
                <a:gd name="connsiteY1" fmla="*/ 182950 h 4454436"/>
                <a:gd name="connsiteX2" fmla="*/ 1459815 w 1957967"/>
                <a:gd name="connsiteY2" fmla="*/ 2671275 h 4454436"/>
                <a:gd name="connsiteX3" fmla="*/ 1957967 w 1957967"/>
                <a:gd name="connsiteY3" fmla="*/ 4413146 h 4454436"/>
                <a:gd name="connsiteX4" fmla="*/ 0 w 1957967"/>
                <a:gd name="connsiteY4" fmla="*/ 4454436 h 4454436"/>
                <a:gd name="connsiteX5" fmla="*/ 195722 w 1957967"/>
                <a:gd name="connsiteY5" fmla="*/ 2525117 h 4454436"/>
                <a:gd name="connsiteX6" fmla="*/ 415623 w 1957967"/>
                <a:gd name="connsiteY6" fmla="*/ 213114 h 4454436"/>
                <a:gd name="connsiteX7" fmla="*/ 826780 w 1957967"/>
                <a:gd name="connsiteY7" fmla="*/ 72 h 4454436"/>
                <a:gd name="connsiteX0" fmla="*/ 826780 w 1957967"/>
                <a:gd name="connsiteY0" fmla="*/ 72 h 4454436"/>
                <a:gd name="connsiteX1" fmla="*/ 1221245 w 1957967"/>
                <a:gd name="connsiteY1" fmla="*/ 182950 h 4454436"/>
                <a:gd name="connsiteX2" fmla="*/ 1459815 w 1957967"/>
                <a:gd name="connsiteY2" fmla="*/ 2671275 h 4454436"/>
                <a:gd name="connsiteX3" fmla="*/ 1957967 w 1957967"/>
                <a:gd name="connsiteY3" fmla="*/ 4413146 h 4454436"/>
                <a:gd name="connsiteX4" fmla="*/ 0 w 1957967"/>
                <a:gd name="connsiteY4" fmla="*/ 4454436 h 4454436"/>
                <a:gd name="connsiteX5" fmla="*/ 195722 w 1957967"/>
                <a:gd name="connsiteY5" fmla="*/ 2525117 h 4454436"/>
                <a:gd name="connsiteX6" fmla="*/ 415623 w 1957967"/>
                <a:gd name="connsiteY6" fmla="*/ 213114 h 4454436"/>
                <a:gd name="connsiteX7" fmla="*/ 826780 w 1957967"/>
                <a:gd name="connsiteY7" fmla="*/ 72 h 4454436"/>
                <a:gd name="connsiteX0" fmla="*/ 993382 w 2124569"/>
                <a:gd name="connsiteY0" fmla="*/ 72 h 5569281"/>
                <a:gd name="connsiteX1" fmla="*/ 1387847 w 2124569"/>
                <a:gd name="connsiteY1" fmla="*/ 182950 h 5569281"/>
                <a:gd name="connsiteX2" fmla="*/ 1626417 w 2124569"/>
                <a:gd name="connsiteY2" fmla="*/ 2671275 h 5569281"/>
                <a:gd name="connsiteX3" fmla="*/ 2124569 w 2124569"/>
                <a:gd name="connsiteY3" fmla="*/ 4413146 h 5569281"/>
                <a:gd name="connsiteX4" fmla="*/ 0 w 2124569"/>
                <a:gd name="connsiteY4" fmla="*/ 5569281 h 5569281"/>
                <a:gd name="connsiteX5" fmla="*/ 362324 w 2124569"/>
                <a:gd name="connsiteY5" fmla="*/ 2525117 h 5569281"/>
                <a:gd name="connsiteX6" fmla="*/ 582225 w 2124569"/>
                <a:gd name="connsiteY6" fmla="*/ 213114 h 5569281"/>
                <a:gd name="connsiteX7" fmla="*/ 993382 w 2124569"/>
                <a:gd name="connsiteY7" fmla="*/ 72 h 5569281"/>
                <a:gd name="connsiteX0" fmla="*/ 993382 w 2449003"/>
                <a:gd name="connsiteY0" fmla="*/ 72 h 5569281"/>
                <a:gd name="connsiteX1" fmla="*/ 1387847 w 2449003"/>
                <a:gd name="connsiteY1" fmla="*/ 182950 h 5569281"/>
                <a:gd name="connsiteX2" fmla="*/ 1626417 w 2449003"/>
                <a:gd name="connsiteY2" fmla="*/ 2671275 h 5569281"/>
                <a:gd name="connsiteX3" fmla="*/ 2449003 w 2449003"/>
                <a:gd name="connsiteY3" fmla="*/ 5445410 h 5569281"/>
                <a:gd name="connsiteX4" fmla="*/ 0 w 2449003"/>
                <a:gd name="connsiteY4" fmla="*/ 5569281 h 5569281"/>
                <a:gd name="connsiteX5" fmla="*/ 362324 w 2449003"/>
                <a:gd name="connsiteY5" fmla="*/ 2525117 h 5569281"/>
                <a:gd name="connsiteX6" fmla="*/ 582225 w 2449003"/>
                <a:gd name="connsiteY6" fmla="*/ 213114 h 5569281"/>
                <a:gd name="connsiteX7" fmla="*/ 993382 w 2449003"/>
                <a:gd name="connsiteY7" fmla="*/ 72 h 5569281"/>
                <a:gd name="connsiteX0" fmla="*/ 993382 w 2212255"/>
                <a:gd name="connsiteY0" fmla="*/ 72 h 5569281"/>
                <a:gd name="connsiteX1" fmla="*/ 1387847 w 2212255"/>
                <a:gd name="connsiteY1" fmla="*/ 182950 h 5569281"/>
                <a:gd name="connsiteX2" fmla="*/ 1626417 w 2212255"/>
                <a:gd name="connsiteY2" fmla="*/ 2671275 h 5569281"/>
                <a:gd name="connsiteX3" fmla="*/ 2212255 w 2212255"/>
                <a:gd name="connsiteY3" fmla="*/ 5476379 h 5569281"/>
                <a:gd name="connsiteX4" fmla="*/ 0 w 2212255"/>
                <a:gd name="connsiteY4" fmla="*/ 5569281 h 5569281"/>
                <a:gd name="connsiteX5" fmla="*/ 362324 w 2212255"/>
                <a:gd name="connsiteY5" fmla="*/ 2525117 h 5569281"/>
                <a:gd name="connsiteX6" fmla="*/ 582225 w 2212255"/>
                <a:gd name="connsiteY6" fmla="*/ 213114 h 5569281"/>
                <a:gd name="connsiteX7" fmla="*/ 993382 w 2212255"/>
                <a:gd name="connsiteY7" fmla="*/ 72 h 5569281"/>
                <a:gd name="connsiteX0" fmla="*/ 993382 w 2212255"/>
                <a:gd name="connsiteY0" fmla="*/ 72 h 5569281"/>
                <a:gd name="connsiteX1" fmla="*/ 1387847 w 2212255"/>
                <a:gd name="connsiteY1" fmla="*/ 182950 h 5569281"/>
                <a:gd name="connsiteX2" fmla="*/ 1626417 w 2212255"/>
                <a:gd name="connsiteY2" fmla="*/ 2671275 h 5569281"/>
                <a:gd name="connsiteX3" fmla="*/ 2212255 w 2212255"/>
                <a:gd name="connsiteY3" fmla="*/ 5476379 h 5569281"/>
                <a:gd name="connsiteX4" fmla="*/ 0 w 2212255"/>
                <a:gd name="connsiteY4" fmla="*/ 5569281 h 5569281"/>
                <a:gd name="connsiteX5" fmla="*/ 362324 w 2212255"/>
                <a:gd name="connsiteY5" fmla="*/ 2525117 h 5569281"/>
                <a:gd name="connsiteX6" fmla="*/ 582225 w 2212255"/>
                <a:gd name="connsiteY6" fmla="*/ 213114 h 5569281"/>
                <a:gd name="connsiteX7" fmla="*/ 993382 w 2212255"/>
                <a:gd name="connsiteY7" fmla="*/ 72 h 5569281"/>
                <a:gd name="connsiteX0" fmla="*/ 993382 w 2212255"/>
                <a:gd name="connsiteY0" fmla="*/ 72 h 5569281"/>
                <a:gd name="connsiteX1" fmla="*/ 1387847 w 2212255"/>
                <a:gd name="connsiteY1" fmla="*/ 182950 h 5569281"/>
                <a:gd name="connsiteX2" fmla="*/ 1626417 w 2212255"/>
                <a:gd name="connsiteY2" fmla="*/ 2671275 h 5569281"/>
                <a:gd name="connsiteX3" fmla="*/ 2212255 w 2212255"/>
                <a:gd name="connsiteY3" fmla="*/ 5476379 h 5569281"/>
                <a:gd name="connsiteX4" fmla="*/ 0 w 2212255"/>
                <a:gd name="connsiteY4" fmla="*/ 5569281 h 5569281"/>
                <a:gd name="connsiteX5" fmla="*/ 362324 w 2212255"/>
                <a:gd name="connsiteY5" fmla="*/ 2525117 h 5569281"/>
                <a:gd name="connsiteX6" fmla="*/ 582225 w 2212255"/>
                <a:gd name="connsiteY6" fmla="*/ 213114 h 5569281"/>
                <a:gd name="connsiteX7" fmla="*/ 993382 w 2212255"/>
                <a:gd name="connsiteY7" fmla="*/ 72 h 5569281"/>
                <a:gd name="connsiteX0" fmla="*/ 993382 w 2071959"/>
                <a:gd name="connsiteY0" fmla="*/ 72 h 5569281"/>
                <a:gd name="connsiteX1" fmla="*/ 1387847 w 2071959"/>
                <a:gd name="connsiteY1" fmla="*/ 182950 h 5569281"/>
                <a:gd name="connsiteX2" fmla="*/ 1626417 w 2071959"/>
                <a:gd name="connsiteY2" fmla="*/ 2671275 h 5569281"/>
                <a:gd name="connsiteX3" fmla="*/ 2071959 w 2071959"/>
                <a:gd name="connsiteY3" fmla="*/ 5527991 h 5569281"/>
                <a:gd name="connsiteX4" fmla="*/ 0 w 2071959"/>
                <a:gd name="connsiteY4" fmla="*/ 5569281 h 5569281"/>
                <a:gd name="connsiteX5" fmla="*/ 362324 w 2071959"/>
                <a:gd name="connsiteY5" fmla="*/ 2525117 h 5569281"/>
                <a:gd name="connsiteX6" fmla="*/ 582225 w 2071959"/>
                <a:gd name="connsiteY6" fmla="*/ 213114 h 5569281"/>
                <a:gd name="connsiteX7" fmla="*/ 993382 w 2071959"/>
                <a:gd name="connsiteY7" fmla="*/ 72 h 5569281"/>
                <a:gd name="connsiteX0" fmla="*/ 993382 w 2071959"/>
                <a:gd name="connsiteY0" fmla="*/ 72 h 5569281"/>
                <a:gd name="connsiteX1" fmla="*/ 1387847 w 2071959"/>
                <a:gd name="connsiteY1" fmla="*/ 182950 h 5569281"/>
                <a:gd name="connsiteX2" fmla="*/ 1626417 w 2071959"/>
                <a:gd name="connsiteY2" fmla="*/ 2671275 h 5569281"/>
                <a:gd name="connsiteX3" fmla="*/ 2071959 w 2071959"/>
                <a:gd name="connsiteY3" fmla="*/ 5527991 h 5569281"/>
                <a:gd name="connsiteX4" fmla="*/ 0 w 2071959"/>
                <a:gd name="connsiteY4" fmla="*/ 5569281 h 5569281"/>
                <a:gd name="connsiteX5" fmla="*/ 362324 w 2071959"/>
                <a:gd name="connsiteY5" fmla="*/ 2525117 h 5569281"/>
                <a:gd name="connsiteX6" fmla="*/ 582225 w 2071959"/>
                <a:gd name="connsiteY6" fmla="*/ 213114 h 5569281"/>
                <a:gd name="connsiteX7" fmla="*/ 993382 w 2071959"/>
                <a:gd name="connsiteY7" fmla="*/ 72 h 5569281"/>
                <a:gd name="connsiteX0" fmla="*/ 993382 w 2068851"/>
                <a:gd name="connsiteY0" fmla="*/ 72 h 5586530"/>
                <a:gd name="connsiteX1" fmla="*/ 1387847 w 2068851"/>
                <a:gd name="connsiteY1" fmla="*/ 182950 h 5586530"/>
                <a:gd name="connsiteX2" fmla="*/ 1626417 w 2068851"/>
                <a:gd name="connsiteY2" fmla="*/ 2671275 h 5586530"/>
                <a:gd name="connsiteX3" fmla="*/ 2068851 w 2068851"/>
                <a:gd name="connsiteY3" fmla="*/ 5586530 h 5586530"/>
                <a:gd name="connsiteX4" fmla="*/ 0 w 2068851"/>
                <a:gd name="connsiteY4" fmla="*/ 5569281 h 5586530"/>
                <a:gd name="connsiteX5" fmla="*/ 362324 w 2068851"/>
                <a:gd name="connsiteY5" fmla="*/ 2525117 h 5586530"/>
                <a:gd name="connsiteX6" fmla="*/ 582225 w 2068851"/>
                <a:gd name="connsiteY6" fmla="*/ 213114 h 5586530"/>
                <a:gd name="connsiteX7" fmla="*/ 993382 w 2068851"/>
                <a:gd name="connsiteY7" fmla="*/ 72 h 5586530"/>
                <a:gd name="connsiteX0" fmla="*/ 1215567 w 2291036"/>
                <a:gd name="connsiteY0" fmla="*/ 8830 h 5595288"/>
                <a:gd name="connsiteX1" fmla="*/ 1610032 w 2291036"/>
                <a:gd name="connsiteY1" fmla="*/ 191708 h 5595288"/>
                <a:gd name="connsiteX2" fmla="*/ 1848602 w 2291036"/>
                <a:gd name="connsiteY2" fmla="*/ 2680033 h 5595288"/>
                <a:gd name="connsiteX3" fmla="*/ 2291036 w 2291036"/>
                <a:gd name="connsiteY3" fmla="*/ 5595288 h 5595288"/>
                <a:gd name="connsiteX4" fmla="*/ 222185 w 2291036"/>
                <a:gd name="connsiteY4" fmla="*/ 5578039 h 5595288"/>
                <a:gd name="connsiteX5" fmla="*/ 584509 w 2291036"/>
                <a:gd name="connsiteY5" fmla="*/ 2533875 h 5595288"/>
                <a:gd name="connsiteX6" fmla="*/ 272456 w 2291036"/>
                <a:gd name="connsiteY6" fmla="*/ 430619 h 5595288"/>
                <a:gd name="connsiteX7" fmla="*/ 1215567 w 2291036"/>
                <a:gd name="connsiteY7" fmla="*/ 8830 h 5595288"/>
                <a:gd name="connsiteX0" fmla="*/ 993382 w 2068851"/>
                <a:gd name="connsiteY0" fmla="*/ 8832 h 5595290"/>
                <a:gd name="connsiteX1" fmla="*/ 1387847 w 2068851"/>
                <a:gd name="connsiteY1" fmla="*/ 191710 h 5595290"/>
                <a:gd name="connsiteX2" fmla="*/ 1626417 w 2068851"/>
                <a:gd name="connsiteY2" fmla="*/ 2680035 h 5595290"/>
                <a:gd name="connsiteX3" fmla="*/ 2068851 w 2068851"/>
                <a:gd name="connsiteY3" fmla="*/ 5595290 h 5595290"/>
                <a:gd name="connsiteX4" fmla="*/ 0 w 2068851"/>
                <a:gd name="connsiteY4" fmla="*/ 5578041 h 5595290"/>
                <a:gd name="connsiteX5" fmla="*/ 362324 w 2068851"/>
                <a:gd name="connsiteY5" fmla="*/ 2533877 h 5595290"/>
                <a:gd name="connsiteX6" fmla="*/ 50271 w 2068851"/>
                <a:gd name="connsiteY6" fmla="*/ 430621 h 5595290"/>
                <a:gd name="connsiteX7" fmla="*/ 993382 w 2068851"/>
                <a:gd name="connsiteY7" fmla="*/ 8832 h 5595290"/>
                <a:gd name="connsiteX0" fmla="*/ 993382 w 2068851"/>
                <a:gd name="connsiteY0" fmla="*/ 8832 h 5595290"/>
                <a:gd name="connsiteX1" fmla="*/ 1387847 w 2068851"/>
                <a:gd name="connsiteY1" fmla="*/ 191710 h 5595290"/>
                <a:gd name="connsiteX2" fmla="*/ 1626417 w 2068851"/>
                <a:gd name="connsiteY2" fmla="*/ 2680035 h 5595290"/>
                <a:gd name="connsiteX3" fmla="*/ 2068851 w 2068851"/>
                <a:gd name="connsiteY3" fmla="*/ 5595290 h 5595290"/>
                <a:gd name="connsiteX4" fmla="*/ 0 w 2068851"/>
                <a:gd name="connsiteY4" fmla="*/ 5578041 h 5595290"/>
                <a:gd name="connsiteX5" fmla="*/ 362324 w 2068851"/>
                <a:gd name="connsiteY5" fmla="*/ 2533877 h 5595290"/>
                <a:gd name="connsiteX6" fmla="*/ 50271 w 2068851"/>
                <a:gd name="connsiteY6" fmla="*/ 430621 h 5595290"/>
                <a:gd name="connsiteX7" fmla="*/ 993382 w 2068851"/>
                <a:gd name="connsiteY7" fmla="*/ 8832 h 5595290"/>
                <a:gd name="connsiteX0" fmla="*/ 993382 w 2068851"/>
                <a:gd name="connsiteY0" fmla="*/ 8832 h 5595290"/>
                <a:gd name="connsiteX1" fmla="*/ 1387847 w 2068851"/>
                <a:gd name="connsiteY1" fmla="*/ 191710 h 5595290"/>
                <a:gd name="connsiteX2" fmla="*/ 1626417 w 2068851"/>
                <a:gd name="connsiteY2" fmla="*/ 2680035 h 5595290"/>
                <a:gd name="connsiteX3" fmla="*/ 2068851 w 2068851"/>
                <a:gd name="connsiteY3" fmla="*/ 5595290 h 5595290"/>
                <a:gd name="connsiteX4" fmla="*/ 0 w 2068851"/>
                <a:gd name="connsiteY4" fmla="*/ 5578041 h 5595290"/>
                <a:gd name="connsiteX5" fmla="*/ 362324 w 2068851"/>
                <a:gd name="connsiteY5" fmla="*/ 2533877 h 5595290"/>
                <a:gd name="connsiteX6" fmla="*/ 50271 w 2068851"/>
                <a:gd name="connsiteY6" fmla="*/ 430621 h 5595290"/>
                <a:gd name="connsiteX7" fmla="*/ 993382 w 2068851"/>
                <a:gd name="connsiteY7" fmla="*/ 8832 h 5595290"/>
                <a:gd name="connsiteX0" fmla="*/ 993382 w 2068851"/>
                <a:gd name="connsiteY0" fmla="*/ 2122 h 5588580"/>
                <a:gd name="connsiteX1" fmla="*/ 1865241 w 2068851"/>
                <a:gd name="connsiteY1" fmla="*/ 281346 h 5588580"/>
                <a:gd name="connsiteX2" fmla="*/ 1626417 w 2068851"/>
                <a:gd name="connsiteY2" fmla="*/ 2673325 h 5588580"/>
                <a:gd name="connsiteX3" fmla="*/ 2068851 w 2068851"/>
                <a:gd name="connsiteY3" fmla="*/ 5588580 h 5588580"/>
                <a:gd name="connsiteX4" fmla="*/ 0 w 2068851"/>
                <a:gd name="connsiteY4" fmla="*/ 5571331 h 5588580"/>
                <a:gd name="connsiteX5" fmla="*/ 362324 w 2068851"/>
                <a:gd name="connsiteY5" fmla="*/ 2527167 h 5588580"/>
                <a:gd name="connsiteX6" fmla="*/ 50271 w 2068851"/>
                <a:gd name="connsiteY6" fmla="*/ 423911 h 5588580"/>
                <a:gd name="connsiteX7" fmla="*/ 993382 w 2068851"/>
                <a:gd name="connsiteY7" fmla="*/ 2122 h 5588580"/>
                <a:gd name="connsiteX0" fmla="*/ 993382 w 2068851"/>
                <a:gd name="connsiteY0" fmla="*/ 2122 h 5588580"/>
                <a:gd name="connsiteX1" fmla="*/ 1865241 w 2068851"/>
                <a:gd name="connsiteY1" fmla="*/ 281346 h 5588580"/>
                <a:gd name="connsiteX2" fmla="*/ 1626417 w 2068851"/>
                <a:gd name="connsiteY2" fmla="*/ 2673325 h 5588580"/>
                <a:gd name="connsiteX3" fmla="*/ 2068851 w 2068851"/>
                <a:gd name="connsiteY3" fmla="*/ 5588580 h 5588580"/>
                <a:gd name="connsiteX4" fmla="*/ 0 w 2068851"/>
                <a:gd name="connsiteY4" fmla="*/ 5571331 h 5588580"/>
                <a:gd name="connsiteX5" fmla="*/ 362324 w 2068851"/>
                <a:gd name="connsiteY5" fmla="*/ 2527167 h 5588580"/>
                <a:gd name="connsiteX6" fmla="*/ 50271 w 2068851"/>
                <a:gd name="connsiteY6" fmla="*/ 423911 h 5588580"/>
                <a:gd name="connsiteX7" fmla="*/ 993382 w 2068851"/>
                <a:gd name="connsiteY7" fmla="*/ 2122 h 5588580"/>
                <a:gd name="connsiteX0" fmla="*/ 993382 w 2068851"/>
                <a:gd name="connsiteY0" fmla="*/ 2122 h 5588580"/>
                <a:gd name="connsiteX1" fmla="*/ 1865241 w 2068851"/>
                <a:gd name="connsiteY1" fmla="*/ 281346 h 5588580"/>
                <a:gd name="connsiteX2" fmla="*/ 1626417 w 2068851"/>
                <a:gd name="connsiteY2" fmla="*/ 2673325 h 5588580"/>
                <a:gd name="connsiteX3" fmla="*/ 2068851 w 2068851"/>
                <a:gd name="connsiteY3" fmla="*/ 5588580 h 5588580"/>
                <a:gd name="connsiteX4" fmla="*/ 0 w 2068851"/>
                <a:gd name="connsiteY4" fmla="*/ 5571331 h 5588580"/>
                <a:gd name="connsiteX5" fmla="*/ 362324 w 2068851"/>
                <a:gd name="connsiteY5" fmla="*/ 2527167 h 5588580"/>
                <a:gd name="connsiteX6" fmla="*/ 50271 w 2068851"/>
                <a:gd name="connsiteY6" fmla="*/ 423911 h 5588580"/>
                <a:gd name="connsiteX7" fmla="*/ 993382 w 2068851"/>
                <a:gd name="connsiteY7" fmla="*/ 2122 h 5588580"/>
                <a:gd name="connsiteX0" fmla="*/ 993382 w 2096567"/>
                <a:gd name="connsiteY0" fmla="*/ 3161 h 5589619"/>
                <a:gd name="connsiteX1" fmla="*/ 2090298 w 2096567"/>
                <a:gd name="connsiteY1" fmla="*/ 258298 h 5589619"/>
                <a:gd name="connsiteX2" fmla="*/ 1626417 w 2096567"/>
                <a:gd name="connsiteY2" fmla="*/ 2674364 h 5589619"/>
                <a:gd name="connsiteX3" fmla="*/ 2068851 w 2096567"/>
                <a:gd name="connsiteY3" fmla="*/ 5589619 h 5589619"/>
                <a:gd name="connsiteX4" fmla="*/ 0 w 2096567"/>
                <a:gd name="connsiteY4" fmla="*/ 5572370 h 5589619"/>
                <a:gd name="connsiteX5" fmla="*/ 362324 w 2096567"/>
                <a:gd name="connsiteY5" fmla="*/ 2528206 h 5589619"/>
                <a:gd name="connsiteX6" fmla="*/ 50271 w 2096567"/>
                <a:gd name="connsiteY6" fmla="*/ 424950 h 5589619"/>
                <a:gd name="connsiteX7" fmla="*/ 993382 w 2096567"/>
                <a:gd name="connsiteY7" fmla="*/ 3161 h 5589619"/>
                <a:gd name="connsiteX0" fmla="*/ 993382 w 2218232"/>
                <a:gd name="connsiteY0" fmla="*/ 1354 h 5587812"/>
                <a:gd name="connsiteX1" fmla="*/ 2213057 w 2218232"/>
                <a:gd name="connsiteY1" fmla="*/ 304664 h 5587812"/>
                <a:gd name="connsiteX2" fmla="*/ 1626417 w 2218232"/>
                <a:gd name="connsiteY2" fmla="*/ 2672557 h 5587812"/>
                <a:gd name="connsiteX3" fmla="*/ 2068851 w 2218232"/>
                <a:gd name="connsiteY3" fmla="*/ 5587812 h 5587812"/>
                <a:gd name="connsiteX4" fmla="*/ 0 w 2218232"/>
                <a:gd name="connsiteY4" fmla="*/ 5570563 h 5587812"/>
                <a:gd name="connsiteX5" fmla="*/ 362324 w 2218232"/>
                <a:gd name="connsiteY5" fmla="*/ 2526399 h 5587812"/>
                <a:gd name="connsiteX6" fmla="*/ 50271 w 2218232"/>
                <a:gd name="connsiteY6" fmla="*/ 423143 h 5587812"/>
                <a:gd name="connsiteX7" fmla="*/ 993382 w 2218232"/>
                <a:gd name="connsiteY7" fmla="*/ 1354 h 5587812"/>
                <a:gd name="connsiteX0" fmla="*/ 993382 w 2218232"/>
                <a:gd name="connsiteY0" fmla="*/ 24367 h 5610825"/>
                <a:gd name="connsiteX1" fmla="*/ 2213057 w 2218232"/>
                <a:gd name="connsiteY1" fmla="*/ 327677 h 5610825"/>
                <a:gd name="connsiteX2" fmla="*/ 1626417 w 2218232"/>
                <a:gd name="connsiteY2" fmla="*/ 2695570 h 5610825"/>
                <a:gd name="connsiteX3" fmla="*/ 2068851 w 2218232"/>
                <a:gd name="connsiteY3" fmla="*/ 5610825 h 5610825"/>
                <a:gd name="connsiteX4" fmla="*/ 0 w 2218232"/>
                <a:gd name="connsiteY4" fmla="*/ 5593576 h 5610825"/>
                <a:gd name="connsiteX5" fmla="*/ 362324 w 2218232"/>
                <a:gd name="connsiteY5" fmla="*/ 2549412 h 5610825"/>
                <a:gd name="connsiteX6" fmla="*/ 50271 w 2218232"/>
                <a:gd name="connsiteY6" fmla="*/ 446156 h 5610825"/>
                <a:gd name="connsiteX7" fmla="*/ 993382 w 2218232"/>
                <a:gd name="connsiteY7" fmla="*/ 24367 h 5610825"/>
                <a:gd name="connsiteX0" fmla="*/ 993382 w 2218232"/>
                <a:gd name="connsiteY0" fmla="*/ 381 h 5586839"/>
                <a:gd name="connsiteX1" fmla="*/ 2213057 w 2218232"/>
                <a:gd name="connsiteY1" fmla="*/ 496380 h 5586839"/>
                <a:gd name="connsiteX2" fmla="*/ 1626417 w 2218232"/>
                <a:gd name="connsiteY2" fmla="*/ 2671584 h 5586839"/>
                <a:gd name="connsiteX3" fmla="*/ 2068851 w 2218232"/>
                <a:gd name="connsiteY3" fmla="*/ 5586839 h 5586839"/>
                <a:gd name="connsiteX4" fmla="*/ 0 w 2218232"/>
                <a:gd name="connsiteY4" fmla="*/ 5569590 h 5586839"/>
                <a:gd name="connsiteX5" fmla="*/ 362324 w 2218232"/>
                <a:gd name="connsiteY5" fmla="*/ 2525426 h 5586839"/>
                <a:gd name="connsiteX6" fmla="*/ 50271 w 2218232"/>
                <a:gd name="connsiteY6" fmla="*/ 422170 h 5586839"/>
                <a:gd name="connsiteX7" fmla="*/ 993382 w 2218232"/>
                <a:gd name="connsiteY7" fmla="*/ 381 h 5586839"/>
                <a:gd name="connsiteX0" fmla="*/ 1195135 w 2419985"/>
                <a:gd name="connsiteY0" fmla="*/ 43 h 5586501"/>
                <a:gd name="connsiteX1" fmla="*/ 2414810 w 2419985"/>
                <a:gd name="connsiteY1" fmla="*/ 496042 h 5586501"/>
                <a:gd name="connsiteX2" fmla="*/ 1828170 w 2419985"/>
                <a:gd name="connsiteY2" fmla="*/ 2671246 h 5586501"/>
                <a:gd name="connsiteX3" fmla="*/ 2270604 w 2419985"/>
                <a:gd name="connsiteY3" fmla="*/ 5586501 h 5586501"/>
                <a:gd name="connsiteX4" fmla="*/ 201753 w 2419985"/>
                <a:gd name="connsiteY4" fmla="*/ 5569252 h 5586501"/>
                <a:gd name="connsiteX5" fmla="*/ 564077 w 2419985"/>
                <a:gd name="connsiteY5" fmla="*/ 2525088 h 5586501"/>
                <a:gd name="connsiteX6" fmla="*/ 16737 w 2419985"/>
                <a:gd name="connsiteY6" fmla="*/ 470004 h 5586501"/>
                <a:gd name="connsiteX7" fmla="*/ 1195135 w 2419985"/>
                <a:gd name="connsiteY7" fmla="*/ 43 h 5586501"/>
                <a:gd name="connsiteX0" fmla="*/ 1195135 w 2419985"/>
                <a:gd name="connsiteY0" fmla="*/ 2484 h 5588942"/>
                <a:gd name="connsiteX1" fmla="*/ 2414810 w 2419985"/>
                <a:gd name="connsiteY1" fmla="*/ 498483 h 5588942"/>
                <a:gd name="connsiteX2" fmla="*/ 1828170 w 2419985"/>
                <a:gd name="connsiteY2" fmla="*/ 2673687 h 5588942"/>
                <a:gd name="connsiteX3" fmla="*/ 2270604 w 2419985"/>
                <a:gd name="connsiteY3" fmla="*/ 5588942 h 5588942"/>
                <a:gd name="connsiteX4" fmla="*/ 201753 w 2419985"/>
                <a:gd name="connsiteY4" fmla="*/ 5571693 h 5588942"/>
                <a:gd name="connsiteX5" fmla="*/ 564077 w 2419985"/>
                <a:gd name="connsiteY5" fmla="*/ 2527529 h 5588942"/>
                <a:gd name="connsiteX6" fmla="*/ 16737 w 2419985"/>
                <a:gd name="connsiteY6" fmla="*/ 472445 h 5588942"/>
                <a:gd name="connsiteX7" fmla="*/ 1195135 w 2419985"/>
                <a:gd name="connsiteY7" fmla="*/ 2484 h 5588942"/>
                <a:gd name="connsiteX0" fmla="*/ 1195135 w 2270605"/>
                <a:gd name="connsiteY0" fmla="*/ 44458 h 5630916"/>
                <a:gd name="connsiteX1" fmla="*/ 2244836 w 2270605"/>
                <a:gd name="connsiteY1" fmla="*/ 307007 h 5630916"/>
                <a:gd name="connsiteX2" fmla="*/ 1828170 w 2270605"/>
                <a:gd name="connsiteY2" fmla="*/ 2715661 h 5630916"/>
                <a:gd name="connsiteX3" fmla="*/ 2270604 w 2270605"/>
                <a:gd name="connsiteY3" fmla="*/ 5630916 h 5630916"/>
                <a:gd name="connsiteX4" fmla="*/ 201753 w 2270605"/>
                <a:gd name="connsiteY4" fmla="*/ 5613667 h 5630916"/>
                <a:gd name="connsiteX5" fmla="*/ 564077 w 2270605"/>
                <a:gd name="connsiteY5" fmla="*/ 2569503 h 5630916"/>
                <a:gd name="connsiteX6" fmla="*/ 16737 w 2270605"/>
                <a:gd name="connsiteY6" fmla="*/ 514419 h 5630916"/>
                <a:gd name="connsiteX7" fmla="*/ 1195135 w 2270605"/>
                <a:gd name="connsiteY7" fmla="*/ 44458 h 5630916"/>
                <a:gd name="connsiteX0" fmla="*/ 1195135 w 2270603"/>
                <a:gd name="connsiteY0" fmla="*/ 8807 h 5595265"/>
                <a:gd name="connsiteX1" fmla="*/ 2244836 w 2270603"/>
                <a:gd name="connsiteY1" fmla="*/ 271356 h 5595265"/>
                <a:gd name="connsiteX2" fmla="*/ 1828170 w 2270603"/>
                <a:gd name="connsiteY2" fmla="*/ 2680010 h 5595265"/>
                <a:gd name="connsiteX3" fmla="*/ 2270604 w 2270603"/>
                <a:gd name="connsiteY3" fmla="*/ 5595265 h 5595265"/>
                <a:gd name="connsiteX4" fmla="*/ 201753 w 2270603"/>
                <a:gd name="connsiteY4" fmla="*/ 5578016 h 5595265"/>
                <a:gd name="connsiteX5" fmla="*/ 564077 w 2270603"/>
                <a:gd name="connsiteY5" fmla="*/ 2533852 h 5595265"/>
                <a:gd name="connsiteX6" fmla="*/ 16737 w 2270603"/>
                <a:gd name="connsiteY6" fmla="*/ 478768 h 5595265"/>
                <a:gd name="connsiteX7" fmla="*/ 1195135 w 2270603"/>
                <a:gd name="connsiteY7" fmla="*/ 8807 h 5595265"/>
                <a:gd name="connsiteX0" fmla="*/ 1048645 w 2124114"/>
                <a:gd name="connsiteY0" fmla="*/ 70435 h 5656893"/>
                <a:gd name="connsiteX1" fmla="*/ 2098346 w 2124114"/>
                <a:gd name="connsiteY1" fmla="*/ 332984 h 5656893"/>
                <a:gd name="connsiteX2" fmla="*/ 1681680 w 2124114"/>
                <a:gd name="connsiteY2" fmla="*/ 2741638 h 5656893"/>
                <a:gd name="connsiteX3" fmla="*/ 2124114 w 2124114"/>
                <a:gd name="connsiteY3" fmla="*/ 5656893 h 5656893"/>
                <a:gd name="connsiteX4" fmla="*/ 55263 w 2124114"/>
                <a:gd name="connsiteY4" fmla="*/ 5639644 h 5656893"/>
                <a:gd name="connsiteX5" fmla="*/ 417587 w 2124114"/>
                <a:gd name="connsiteY5" fmla="*/ 2595480 h 5656893"/>
                <a:gd name="connsiteX6" fmla="*/ 21333 w 2124114"/>
                <a:gd name="connsiteY6" fmla="*/ 318062 h 5656893"/>
                <a:gd name="connsiteX7" fmla="*/ 1048645 w 2124114"/>
                <a:gd name="connsiteY7" fmla="*/ 70435 h 5656893"/>
                <a:gd name="connsiteX0" fmla="*/ 1048643 w 2124112"/>
                <a:gd name="connsiteY0" fmla="*/ 109874 h 5696332"/>
                <a:gd name="connsiteX1" fmla="*/ 2098344 w 2124112"/>
                <a:gd name="connsiteY1" fmla="*/ 372423 h 5696332"/>
                <a:gd name="connsiteX2" fmla="*/ 1681678 w 2124112"/>
                <a:gd name="connsiteY2" fmla="*/ 2781077 h 5696332"/>
                <a:gd name="connsiteX3" fmla="*/ 2124112 w 2124112"/>
                <a:gd name="connsiteY3" fmla="*/ 5696332 h 5696332"/>
                <a:gd name="connsiteX4" fmla="*/ 55261 w 2124112"/>
                <a:gd name="connsiteY4" fmla="*/ 5679083 h 5696332"/>
                <a:gd name="connsiteX5" fmla="*/ 417585 w 2124112"/>
                <a:gd name="connsiteY5" fmla="*/ 2634919 h 5696332"/>
                <a:gd name="connsiteX6" fmla="*/ 21331 w 2124112"/>
                <a:gd name="connsiteY6" fmla="*/ 357501 h 5696332"/>
                <a:gd name="connsiteX7" fmla="*/ 1048643 w 2124112"/>
                <a:gd name="connsiteY7" fmla="*/ 109874 h 5696332"/>
                <a:gd name="connsiteX0" fmla="*/ 1171402 w 2124112"/>
                <a:gd name="connsiteY0" fmla="*/ 28752 h 5793075"/>
                <a:gd name="connsiteX1" fmla="*/ 2098344 w 2124112"/>
                <a:gd name="connsiteY1" fmla="*/ 469166 h 5793075"/>
                <a:gd name="connsiteX2" fmla="*/ 1681678 w 2124112"/>
                <a:gd name="connsiteY2" fmla="*/ 2877820 h 5793075"/>
                <a:gd name="connsiteX3" fmla="*/ 2124112 w 2124112"/>
                <a:gd name="connsiteY3" fmla="*/ 5793075 h 5793075"/>
                <a:gd name="connsiteX4" fmla="*/ 55261 w 2124112"/>
                <a:gd name="connsiteY4" fmla="*/ 5775826 h 5793075"/>
                <a:gd name="connsiteX5" fmla="*/ 417585 w 2124112"/>
                <a:gd name="connsiteY5" fmla="*/ 2731662 h 5793075"/>
                <a:gd name="connsiteX6" fmla="*/ 21331 w 2124112"/>
                <a:gd name="connsiteY6" fmla="*/ 454244 h 5793075"/>
                <a:gd name="connsiteX7" fmla="*/ 1171402 w 2124112"/>
                <a:gd name="connsiteY7" fmla="*/ 28752 h 5793075"/>
                <a:gd name="connsiteX0" fmla="*/ 1058086 w 2124112"/>
                <a:gd name="connsiteY0" fmla="*/ 80116 h 5722155"/>
                <a:gd name="connsiteX1" fmla="*/ 2098344 w 2124112"/>
                <a:gd name="connsiteY1" fmla="*/ 398246 h 5722155"/>
                <a:gd name="connsiteX2" fmla="*/ 1681678 w 2124112"/>
                <a:gd name="connsiteY2" fmla="*/ 2806900 h 5722155"/>
                <a:gd name="connsiteX3" fmla="*/ 2124112 w 2124112"/>
                <a:gd name="connsiteY3" fmla="*/ 5722155 h 5722155"/>
                <a:gd name="connsiteX4" fmla="*/ 55261 w 2124112"/>
                <a:gd name="connsiteY4" fmla="*/ 5704906 h 5722155"/>
                <a:gd name="connsiteX5" fmla="*/ 417585 w 2124112"/>
                <a:gd name="connsiteY5" fmla="*/ 2660742 h 5722155"/>
                <a:gd name="connsiteX6" fmla="*/ 21331 w 2124112"/>
                <a:gd name="connsiteY6" fmla="*/ 383324 h 5722155"/>
                <a:gd name="connsiteX7" fmla="*/ 1058086 w 2124112"/>
                <a:gd name="connsiteY7" fmla="*/ 80116 h 5722155"/>
                <a:gd name="connsiteX0" fmla="*/ 1058086 w 2124112"/>
                <a:gd name="connsiteY0" fmla="*/ 52087 h 5694126"/>
                <a:gd name="connsiteX1" fmla="*/ 2098344 w 2124112"/>
                <a:gd name="connsiteY1" fmla="*/ 370217 h 5694126"/>
                <a:gd name="connsiteX2" fmla="*/ 1681678 w 2124112"/>
                <a:gd name="connsiteY2" fmla="*/ 2778871 h 5694126"/>
                <a:gd name="connsiteX3" fmla="*/ 2124112 w 2124112"/>
                <a:gd name="connsiteY3" fmla="*/ 5694126 h 5694126"/>
                <a:gd name="connsiteX4" fmla="*/ 55261 w 2124112"/>
                <a:gd name="connsiteY4" fmla="*/ 5676877 h 5694126"/>
                <a:gd name="connsiteX5" fmla="*/ 417585 w 2124112"/>
                <a:gd name="connsiteY5" fmla="*/ 2632713 h 5694126"/>
                <a:gd name="connsiteX6" fmla="*/ 21331 w 2124112"/>
                <a:gd name="connsiteY6" fmla="*/ 355295 h 5694126"/>
                <a:gd name="connsiteX7" fmla="*/ 1058086 w 2124112"/>
                <a:gd name="connsiteY7" fmla="*/ 52087 h 5694126"/>
                <a:gd name="connsiteX0" fmla="*/ 1067529 w 2124112"/>
                <a:gd name="connsiteY0" fmla="*/ 127132 h 5646887"/>
                <a:gd name="connsiteX1" fmla="*/ 2098344 w 2124112"/>
                <a:gd name="connsiteY1" fmla="*/ 322978 h 5646887"/>
                <a:gd name="connsiteX2" fmla="*/ 1681678 w 2124112"/>
                <a:gd name="connsiteY2" fmla="*/ 2731632 h 5646887"/>
                <a:gd name="connsiteX3" fmla="*/ 2124112 w 2124112"/>
                <a:gd name="connsiteY3" fmla="*/ 5646887 h 5646887"/>
                <a:gd name="connsiteX4" fmla="*/ 55261 w 2124112"/>
                <a:gd name="connsiteY4" fmla="*/ 5629638 h 5646887"/>
                <a:gd name="connsiteX5" fmla="*/ 417585 w 2124112"/>
                <a:gd name="connsiteY5" fmla="*/ 2585474 h 5646887"/>
                <a:gd name="connsiteX6" fmla="*/ 21331 w 2124112"/>
                <a:gd name="connsiteY6" fmla="*/ 308056 h 5646887"/>
                <a:gd name="connsiteX7" fmla="*/ 1067529 w 2124112"/>
                <a:gd name="connsiteY7" fmla="*/ 127132 h 5646887"/>
                <a:gd name="connsiteX0" fmla="*/ 1067529 w 2124112"/>
                <a:gd name="connsiteY0" fmla="*/ 35147 h 5554902"/>
                <a:gd name="connsiteX1" fmla="*/ 2098344 w 2124112"/>
                <a:gd name="connsiteY1" fmla="*/ 230993 h 5554902"/>
                <a:gd name="connsiteX2" fmla="*/ 1681678 w 2124112"/>
                <a:gd name="connsiteY2" fmla="*/ 2639647 h 5554902"/>
                <a:gd name="connsiteX3" fmla="*/ 2124112 w 2124112"/>
                <a:gd name="connsiteY3" fmla="*/ 5554902 h 5554902"/>
                <a:gd name="connsiteX4" fmla="*/ 55261 w 2124112"/>
                <a:gd name="connsiteY4" fmla="*/ 5537653 h 5554902"/>
                <a:gd name="connsiteX5" fmla="*/ 417585 w 2124112"/>
                <a:gd name="connsiteY5" fmla="*/ 2493489 h 5554902"/>
                <a:gd name="connsiteX6" fmla="*/ 21331 w 2124112"/>
                <a:gd name="connsiteY6" fmla="*/ 216071 h 5554902"/>
                <a:gd name="connsiteX7" fmla="*/ 1067529 w 2124112"/>
                <a:gd name="connsiteY7" fmla="*/ 35147 h 5554902"/>
                <a:gd name="connsiteX0" fmla="*/ 1067529 w 2124112"/>
                <a:gd name="connsiteY0" fmla="*/ 22506 h 5542261"/>
                <a:gd name="connsiteX1" fmla="*/ 2098344 w 2124112"/>
                <a:gd name="connsiteY1" fmla="*/ 218352 h 5542261"/>
                <a:gd name="connsiteX2" fmla="*/ 1681678 w 2124112"/>
                <a:gd name="connsiteY2" fmla="*/ 2627006 h 5542261"/>
                <a:gd name="connsiteX3" fmla="*/ 2124112 w 2124112"/>
                <a:gd name="connsiteY3" fmla="*/ 5542261 h 5542261"/>
                <a:gd name="connsiteX4" fmla="*/ 55261 w 2124112"/>
                <a:gd name="connsiteY4" fmla="*/ 5525012 h 5542261"/>
                <a:gd name="connsiteX5" fmla="*/ 417585 w 2124112"/>
                <a:gd name="connsiteY5" fmla="*/ 2480848 h 5542261"/>
                <a:gd name="connsiteX6" fmla="*/ 21331 w 2124112"/>
                <a:gd name="connsiteY6" fmla="*/ 203430 h 5542261"/>
                <a:gd name="connsiteX7" fmla="*/ 1067529 w 2124112"/>
                <a:gd name="connsiteY7" fmla="*/ 22506 h 5542261"/>
                <a:gd name="connsiteX0" fmla="*/ 1067529 w 2124112"/>
                <a:gd name="connsiteY0" fmla="*/ 44766 h 5564521"/>
                <a:gd name="connsiteX1" fmla="*/ 2098344 w 2124112"/>
                <a:gd name="connsiteY1" fmla="*/ 240612 h 5564521"/>
                <a:gd name="connsiteX2" fmla="*/ 1681678 w 2124112"/>
                <a:gd name="connsiteY2" fmla="*/ 2649266 h 5564521"/>
                <a:gd name="connsiteX3" fmla="*/ 2124112 w 2124112"/>
                <a:gd name="connsiteY3" fmla="*/ 5564521 h 5564521"/>
                <a:gd name="connsiteX4" fmla="*/ 55261 w 2124112"/>
                <a:gd name="connsiteY4" fmla="*/ 5547272 h 5564521"/>
                <a:gd name="connsiteX5" fmla="*/ 417585 w 2124112"/>
                <a:gd name="connsiteY5" fmla="*/ 2503108 h 5564521"/>
                <a:gd name="connsiteX6" fmla="*/ 21331 w 2124112"/>
                <a:gd name="connsiteY6" fmla="*/ 225690 h 5564521"/>
                <a:gd name="connsiteX7" fmla="*/ 1067529 w 2124112"/>
                <a:gd name="connsiteY7" fmla="*/ 44766 h 556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4112" h="5564521">
                  <a:moveTo>
                    <a:pt x="1067529" y="44766"/>
                  </a:moveTo>
                  <a:cubicBezTo>
                    <a:pt x="1583672" y="-30565"/>
                    <a:pt x="1739104" y="-37864"/>
                    <a:pt x="2098344" y="240612"/>
                  </a:cubicBezTo>
                  <a:cubicBezTo>
                    <a:pt x="2167988" y="1022092"/>
                    <a:pt x="1681678" y="1869995"/>
                    <a:pt x="1681678" y="2649266"/>
                  </a:cubicBezTo>
                  <a:cubicBezTo>
                    <a:pt x="1847729" y="3229890"/>
                    <a:pt x="1984367" y="5087125"/>
                    <a:pt x="2124112" y="5564521"/>
                  </a:cubicBezTo>
                  <a:lnTo>
                    <a:pt x="55261" y="5547272"/>
                  </a:lnTo>
                  <a:lnTo>
                    <a:pt x="417585" y="2503108"/>
                  </a:lnTo>
                  <a:cubicBezTo>
                    <a:pt x="357390" y="1768896"/>
                    <a:pt x="-103455" y="1105325"/>
                    <a:pt x="21331" y="225690"/>
                  </a:cubicBezTo>
                  <a:cubicBezTo>
                    <a:pt x="800894" y="-122924"/>
                    <a:pt x="551386" y="120097"/>
                    <a:pt x="1067529" y="4476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grpSp>
          <p:nvGrpSpPr>
            <p:cNvPr id="264" name="Csoportba foglalás 263"/>
            <p:cNvGrpSpPr/>
            <p:nvPr/>
          </p:nvGrpSpPr>
          <p:grpSpPr>
            <a:xfrm>
              <a:off x="8047475" y="2327344"/>
              <a:ext cx="395870" cy="771281"/>
              <a:chOff x="7792182" y="4236213"/>
              <a:chExt cx="602316" cy="1183283"/>
            </a:xfrm>
          </p:grpSpPr>
          <p:sp>
            <p:nvSpPr>
              <p:cNvPr id="265" name="Trapezoid 2"/>
              <p:cNvSpPr/>
              <p:nvPr/>
            </p:nvSpPr>
            <p:spPr>
              <a:xfrm>
                <a:off x="7826329" y="5012403"/>
                <a:ext cx="547370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66" name="Trapezoid 2"/>
              <p:cNvSpPr/>
              <p:nvPr/>
            </p:nvSpPr>
            <p:spPr>
              <a:xfrm>
                <a:off x="7831888" y="4761242"/>
                <a:ext cx="547370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67" name="Trapezoid 2"/>
              <p:cNvSpPr/>
              <p:nvPr/>
            </p:nvSpPr>
            <p:spPr>
              <a:xfrm>
                <a:off x="7805529" y="4510081"/>
                <a:ext cx="588969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68" name="Trapezoid 2"/>
              <p:cNvSpPr/>
              <p:nvPr/>
            </p:nvSpPr>
            <p:spPr>
              <a:xfrm>
                <a:off x="7792182" y="4236213"/>
                <a:ext cx="588969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269" name="Szabadkézi sokszög 268"/>
            <p:cNvSpPr/>
            <p:nvPr/>
          </p:nvSpPr>
          <p:spPr>
            <a:xfrm>
              <a:off x="7535502" y="1994567"/>
              <a:ext cx="1432051" cy="546133"/>
            </a:xfrm>
            <a:custGeom>
              <a:avLst/>
              <a:gdLst>
                <a:gd name="connsiteX0" fmla="*/ 952698 w 1905396"/>
                <a:gd name="connsiteY0" fmla="*/ 0 h 837868"/>
                <a:gd name="connsiteX1" fmla="*/ 1905396 w 1905396"/>
                <a:gd name="connsiteY1" fmla="*/ 422462 h 837868"/>
                <a:gd name="connsiteX2" fmla="*/ 1144700 w 1905396"/>
                <a:gd name="connsiteY2" fmla="*/ 836341 h 837868"/>
                <a:gd name="connsiteX3" fmla="*/ 1110551 w 1905396"/>
                <a:gd name="connsiteY3" fmla="*/ 837868 h 837868"/>
                <a:gd name="connsiteX4" fmla="*/ 952698 w 1905396"/>
                <a:gd name="connsiteY4" fmla="*/ 506885 h 837868"/>
                <a:gd name="connsiteX5" fmla="*/ 794845 w 1905396"/>
                <a:gd name="connsiteY5" fmla="*/ 837868 h 837868"/>
                <a:gd name="connsiteX6" fmla="*/ 760696 w 1905396"/>
                <a:gd name="connsiteY6" fmla="*/ 836341 h 837868"/>
                <a:gd name="connsiteX7" fmla="*/ 0 w 1905396"/>
                <a:gd name="connsiteY7" fmla="*/ 422462 h 837868"/>
                <a:gd name="connsiteX8" fmla="*/ 952698 w 1905396"/>
                <a:gd name="connsiteY8" fmla="*/ 0 h 83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96" h="837868">
                  <a:moveTo>
                    <a:pt x="952698" y="0"/>
                  </a:moveTo>
                  <a:cubicBezTo>
                    <a:pt x="1478859" y="0"/>
                    <a:pt x="1905396" y="189143"/>
                    <a:pt x="1905396" y="422462"/>
                  </a:cubicBezTo>
                  <a:cubicBezTo>
                    <a:pt x="1905396" y="626616"/>
                    <a:pt x="1578829" y="796948"/>
                    <a:pt x="1144700" y="836341"/>
                  </a:cubicBezTo>
                  <a:lnTo>
                    <a:pt x="1110551" y="837868"/>
                  </a:lnTo>
                  <a:lnTo>
                    <a:pt x="952698" y="506885"/>
                  </a:lnTo>
                  <a:lnTo>
                    <a:pt x="794845" y="837868"/>
                  </a:lnTo>
                  <a:lnTo>
                    <a:pt x="760696" y="836341"/>
                  </a:lnTo>
                  <a:cubicBezTo>
                    <a:pt x="326567" y="796948"/>
                    <a:pt x="0" y="626616"/>
                    <a:pt x="0" y="422462"/>
                  </a:cubicBezTo>
                  <a:cubicBezTo>
                    <a:pt x="0" y="189143"/>
                    <a:pt x="426537" y="0"/>
                    <a:pt x="9526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58000" sy="58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pic>
          <p:nvPicPr>
            <p:cNvPr id="317" name="Kép 31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flipH="1">
              <a:off x="8252739" y="1999289"/>
              <a:ext cx="659283" cy="675127"/>
            </a:xfrm>
            <a:prstGeom prst="rect">
              <a:avLst/>
            </a:prstGeom>
          </p:spPr>
        </p:pic>
        <p:pic>
          <p:nvPicPr>
            <p:cNvPr id="318" name="Kép 31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603680" y="1971459"/>
              <a:ext cx="659283" cy="675127"/>
            </a:xfrm>
            <a:prstGeom prst="rect">
              <a:avLst/>
            </a:prstGeom>
          </p:spPr>
        </p:pic>
        <p:grpSp>
          <p:nvGrpSpPr>
            <p:cNvPr id="270" name="Csoportba foglalás 269"/>
            <p:cNvGrpSpPr/>
            <p:nvPr/>
          </p:nvGrpSpPr>
          <p:grpSpPr>
            <a:xfrm>
              <a:off x="7364806" y="53631"/>
              <a:ext cx="1727372" cy="2380919"/>
              <a:chOff x="1380158" y="237744"/>
              <a:chExt cx="1838530" cy="2921991"/>
            </a:xfrm>
          </p:grpSpPr>
          <p:grpSp>
            <p:nvGrpSpPr>
              <p:cNvPr id="271" name="Csoportba foglalás 270"/>
              <p:cNvGrpSpPr/>
              <p:nvPr/>
            </p:nvGrpSpPr>
            <p:grpSpPr>
              <a:xfrm rot="20648833" flipH="1">
                <a:off x="1454829" y="1797509"/>
                <a:ext cx="269855" cy="308548"/>
                <a:chOff x="2414940" y="3518340"/>
                <a:chExt cx="411520" cy="391770"/>
              </a:xfrm>
            </p:grpSpPr>
            <p:sp>
              <p:nvSpPr>
                <p:cNvPr id="315" name="Ellipszis 314"/>
                <p:cNvSpPr/>
                <p:nvPr/>
              </p:nvSpPr>
              <p:spPr>
                <a:xfrm rot="10111047">
                  <a:off x="2414940" y="3518340"/>
                  <a:ext cx="411520" cy="391770"/>
                </a:xfrm>
                <a:prstGeom prst="ellipse">
                  <a:avLst/>
                </a:pr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6" name="Ellipszis 315"/>
                <p:cNvSpPr/>
                <p:nvPr/>
              </p:nvSpPr>
              <p:spPr>
                <a:xfrm rot="10111047">
                  <a:off x="2602511" y="3625464"/>
                  <a:ext cx="146568" cy="169480"/>
                </a:xfrm>
                <a:prstGeom prst="ellipse">
                  <a:avLst/>
                </a:prstGeom>
                <a:solidFill>
                  <a:srgbClr val="F6BB7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72" name="Csoportba foglalás 271"/>
              <p:cNvGrpSpPr/>
              <p:nvPr/>
            </p:nvGrpSpPr>
            <p:grpSpPr>
              <a:xfrm rot="951167">
                <a:off x="2826326" y="1781923"/>
                <a:ext cx="269855" cy="308548"/>
                <a:chOff x="2414940" y="3518340"/>
                <a:chExt cx="411520" cy="391770"/>
              </a:xfrm>
            </p:grpSpPr>
            <p:sp>
              <p:nvSpPr>
                <p:cNvPr id="313" name="Ellipszis 312"/>
                <p:cNvSpPr/>
                <p:nvPr/>
              </p:nvSpPr>
              <p:spPr>
                <a:xfrm rot="10111047">
                  <a:off x="2414940" y="3518340"/>
                  <a:ext cx="411520" cy="391770"/>
                </a:xfrm>
                <a:prstGeom prst="ellipse">
                  <a:avLst/>
                </a:pr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4" name="Ellipszis 313"/>
                <p:cNvSpPr/>
                <p:nvPr/>
              </p:nvSpPr>
              <p:spPr>
                <a:xfrm rot="10111047">
                  <a:off x="2602511" y="3625464"/>
                  <a:ext cx="146568" cy="169480"/>
                </a:xfrm>
                <a:prstGeom prst="ellipse">
                  <a:avLst/>
                </a:prstGeom>
                <a:solidFill>
                  <a:srgbClr val="F6BB7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73" name="Szabadkézi sokszög 272"/>
              <p:cNvSpPr/>
              <p:nvPr/>
            </p:nvSpPr>
            <p:spPr>
              <a:xfrm>
                <a:off x="1977492" y="2672596"/>
                <a:ext cx="680383" cy="487139"/>
              </a:xfrm>
              <a:custGeom>
                <a:avLst/>
                <a:gdLst>
                  <a:gd name="connsiteX0" fmla="*/ 0 w 1507423"/>
                  <a:gd name="connsiteY0" fmla="*/ 0 h 774397"/>
                  <a:gd name="connsiteX1" fmla="*/ 69055 w 1507423"/>
                  <a:gd name="connsiteY1" fmla="*/ 0 h 774397"/>
                  <a:gd name="connsiteX2" fmla="*/ 171627 w 1507423"/>
                  <a:gd name="connsiteY2" fmla="*/ 58623 h 774397"/>
                  <a:gd name="connsiteX3" fmla="*/ 729377 w 1507423"/>
                  <a:gd name="connsiteY3" fmla="*/ 215417 h 774397"/>
                  <a:gd name="connsiteX4" fmla="*/ 1379478 w 1507423"/>
                  <a:gd name="connsiteY4" fmla="*/ 51864 h 774397"/>
                  <a:gd name="connsiteX5" fmla="*/ 1471182 w 1507423"/>
                  <a:gd name="connsiteY5" fmla="*/ 0 h 774397"/>
                  <a:gd name="connsiteX6" fmla="*/ 1507423 w 1507423"/>
                  <a:gd name="connsiteY6" fmla="*/ 0 h 774397"/>
                  <a:gd name="connsiteX7" fmla="*/ 1507423 w 1507423"/>
                  <a:gd name="connsiteY7" fmla="*/ 774397 h 774397"/>
                  <a:gd name="connsiteX8" fmla="*/ 0 w 1507423"/>
                  <a:gd name="connsiteY8" fmla="*/ 774397 h 774397"/>
                  <a:gd name="connsiteX0" fmla="*/ 0 w 1514911"/>
                  <a:gd name="connsiteY0" fmla="*/ 0 h 814631"/>
                  <a:gd name="connsiteX1" fmla="*/ 76543 w 1514911"/>
                  <a:gd name="connsiteY1" fmla="*/ 40234 h 814631"/>
                  <a:gd name="connsiteX2" fmla="*/ 179115 w 1514911"/>
                  <a:gd name="connsiteY2" fmla="*/ 98857 h 814631"/>
                  <a:gd name="connsiteX3" fmla="*/ 736865 w 1514911"/>
                  <a:gd name="connsiteY3" fmla="*/ 255651 h 814631"/>
                  <a:gd name="connsiteX4" fmla="*/ 1386966 w 1514911"/>
                  <a:gd name="connsiteY4" fmla="*/ 92098 h 814631"/>
                  <a:gd name="connsiteX5" fmla="*/ 1478670 w 1514911"/>
                  <a:gd name="connsiteY5" fmla="*/ 40234 h 814631"/>
                  <a:gd name="connsiteX6" fmla="*/ 1514911 w 1514911"/>
                  <a:gd name="connsiteY6" fmla="*/ 40234 h 814631"/>
                  <a:gd name="connsiteX7" fmla="*/ 1514911 w 1514911"/>
                  <a:gd name="connsiteY7" fmla="*/ 814631 h 814631"/>
                  <a:gd name="connsiteX8" fmla="*/ 7488 w 1514911"/>
                  <a:gd name="connsiteY8" fmla="*/ 814631 h 814631"/>
                  <a:gd name="connsiteX9" fmla="*/ 0 w 1514911"/>
                  <a:gd name="connsiteY9" fmla="*/ 0 h 814631"/>
                  <a:gd name="connsiteX0" fmla="*/ 0 w 1514911"/>
                  <a:gd name="connsiteY0" fmla="*/ 0 h 814631"/>
                  <a:gd name="connsiteX1" fmla="*/ 76543 w 1514911"/>
                  <a:gd name="connsiteY1" fmla="*/ 40234 h 814631"/>
                  <a:gd name="connsiteX2" fmla="*/ 179115 w 1514911"/>
                  <a:gd name="connsiteY2" fmla="*/ 98857 h 814631"/>
                  <a:gd name="connsiteX3" fmla="*/ 736865 w 1514911"/>
                  <a:gd name="connsiteY3" fmla="*/ 255651 h 814631"/>
                  <a:gd name="connsiteX4" fmla="*/ 1390709 w 1514911"/>
                  <a:gd name="connsiteY4" fmla="*/ 70152 h 814631"/>
                  <a:gd name="connsiteX5" fmla="*/ 1478670 w 1514911"/>
                  <a:gd name="connsiteY5" fmla="*/ 40234 h 814631"/>
                  <a:gd name="connsiteX6" fmla="*/ 1514911 w 1514911"/>
                  <a:gd name="connsiteY6" fmla="*/ 40234 h 814631"/>
                  <a:gd name="connsiteX7" fmla="*/ 1514911 w 1514911"/>
                  <a:gd name="connsiteY7" fmla="*/ 814631 h 814631"/>
                  <a:gd name="connsiteX8" fmla="*/ 7488 w 1514911"/>
                  <a:gd name="connsiteY8" fmla="*/ 814631 h 814631"/>
                  <a:gd name="connsiteX9" fmla="*/ 0 w 1514911"/>
                  <a:gd name="connsiteY9" fmla="*/ 0 h 814631"/>
                  <a:gd name="connsiteX0" fmla="*/ 0 w 1514911"/>
                  <a:gd name="connsiteY0" fmla="*/ 10973 h 825604"/>
                  <a:gd name="connsiteX1" fmla="*/ 76543 w 1514911"/>
                  <a:gd name="connsiteY1" fmla="*/ 51207 h 825604"/>
                  <a:gd name="connsiteX2" fmla="*/ 179115 w 1514911"/>
                  <a:gd name="connsiteY2" fmla="*/ 109830 h 825604"/>
                  <a:gd name="connsiteX3" fmla="*/ 736865 w 1514911"/>
                  <a:gd name="connsiteY3" fmla="*/ 266624 h 825604"/>
                  <a:gd name="connsiteX4" fmla="*/ 1390709 w 1514911"/>
                  <a:gd name="connsiteY4" fmla="*/ 81125 h 825604"/>
                  <a:gd name="connsiteX5" fmla="*/ 1478670 w 1514911"/>
                  <a:gd name="connsiteY5" fmla="*/ 51207 h 825604"/>
                  <a:gd name="connsiteX6" fmla="*/ 1514911 w 1514911"/>
                  <a:gd name="connsiteY6" fmla="*/ 0 h 825604"/>
                  <a:gd name="connsiteX7" fmla="*/ 1514911 w 1514911"/>
                  <a:gd name="connsiteY7" fmla="*/ 825604 h 825604"/>
                  <a:gd name="connsiteX8" fmla="*/ 7488 w 1514911"/>
                  <a:gd name="connsiteY8" fmla="*/ 825604 h 825604"/>
                  <a:gd name="connsiteX9" fmla="*/ 0 w 1514911"/>
                  <a:gd name="connsiteY9" fmla="*/ 10973 h 825604"/>
                  <a:gd name="connsiteX0" fmla="*/ 0 w 1514911"/>
                  <a:gd name="connsiteY0" fmla="*/ 10973 h 825604"/>
                  <a:gd name="connsiteX1" fmla="*/ 76543 w 1514911"/>
                  <a:gd name="connsiteY1" fmla="*/ 51207 h 825604"/>
                  <a:gd name="connsiteX2" fmla="*/ 179115 w 1514911"/>
                  <a:gd name="connsiteY2" fmla="*/ 109830 h 825604"/>
                  <a:gd name="connsiteX3" fmla="*/ 736865 w 1514911"/>
                  <a:gd name="connsiteY3" fmla="*/ 266624 h 825604"/>
                  <a:gd name="connsiteX4" fmla="*/ 1390709 w 1514911"/>
                  <a:gd name="connsiteY4" fmla="*/ 81125 h 825604"/>
                  <a:gd name="connsiteX5" fmla="*/ 1514911 w 1514911"/>
                  <a:gd name="connsiteY5" fmla="*/ 0 h 825604"/>
                  <a:gd name="connsiteX6" fmla="*/ 1514911 w 1514911"/>
                  <a:gd name="connsiteY6" fmla="*/ 825604 h 825604"/>
                  <a:gd name="connsiteX7" fmla="*/ 7488 w 1514911"/>
                  <a:gd name="connsiteY7" fmla="*/ 825604 h 825604"/>
                  <a:gd name="connsiteX8" fmla="*/ 0 w 1514911"/>
                  <a:gd name="connsiteY8" fmla="*/ 10973 h 825604"/>
                  <a:gd name="connsiteX0" fmla="*/ 0 w 1514911"/>
                  <a:gd name="connsiteY0" fmla="*/ 10973 h 825604"/>
                  <a:gd name="connsiteX1" fmla="*/ 76543 w 1514911"/>
                  <a:gd name="connsiteY1" fmla="*/ 51207 h 825604"/>
                  <a:gd name="connsiteX2" fmla="*/ 179115 w 1514911"/>
                  <a:gd name="connsiteY2" fmla="*/ 109830 h 825604"/>
                  <a:gd name="connsiteX3" fmla="*/ 740610 w 1514911"/>
                  <a:gd name="connsiteY3" fmla="*/ 259309 h 825604"/>
                  <a:gd name="connsiteX4" fmla="*/ 1390709 w 1514911"/>
                  <a:gd name="connsiteY4" fmla="*/ 81125 h 825604"/>
                  <a:gd name="connsiteX5" fmla="*/ 1514911 w 1514911"/>
                  <a:gd name="connsiteY5" fmla="*/ 0 h 825604"/>
                  <a:gd name="connsiteX6" fmla="*/ 1514911 w 1514911"/>
                  <a:gd name="connsiteY6" fmla="*/ 825604 h 825604"/>
                  <a:gd name="connsiteX7" fmla="*/ 7488 w 1514911"/>
                  <a:gd name="connsiteY7" fmla="*/ 825604 h 825604"/>
                  <a:gd name="connsiteX8" fmla="*/ 0 w 1514911"/>
                  <a:gd name="connsiteY8" fmla="*/ 10973 h 825604"/>
                  <a:gd name="connsiteX0" fmla="*/ 0 w 1514911"/>
                  <a:gd name="connsiteY0" fmla="*/ 10973 h 825604"/>
                  <a:gd name="connsiteX1" fmla="*/ 179115 w 1514911"/>
                  <a:gd name="connsiteY1" fmla="*/ 109830 h 825604"/>
                  <a:gd name="connsiteX2" fmla="*/ 740610 w 1514911"/>
                  <a:gd name="connsiteY2" fmla="*/ 259309 h 825604"/>
                  <a:gd name="connsiteX3" fmla="*/ 1390709 w 1514911"/>
                  <a:gd name="connsiteY3" fmla="*/ 81125 h 825604"/>
                  <a:gd name="connsiteX4" fmla="*/ 1514911 w 1514911"/>
                  <a:gd name="connsiteY4" fmla="*/ 0 h 825604"/>
                  <a:gd name="connsiteX5" fmla="*/ 1514911 w 1514911"/>
                  <a:gd name="connsiteY5" fmla="*/ 825604 h 825604"/>
                  <a:gd name="connsiteX6" fmla="*/ 7488 w 1514911"/>
                  <a:gd name="connsiteY6" fmla="*/ 825604 h 825604"/>
                  <a:gd name="connsiteX7" fmla="*/ 0 w 1514911"/>
                  <a:gd name="connsiteY7" fmla="*/ 10973 h 825604"/>
                  <a:gd name="connsiteX0" fmla="*/ 0 w 1514911"/>
                  <a:gd name="connsiteY0" fmla="*/ 10973 h 874826"/>
                  <a:gd name="connsiteX1" fmla="*/ 179115 w 1514911"/>
                  <a:gd name="connsiteY1" fmla="*/ 109830 h 874826"/>
                  <a:gd name="connsiteX2" fmla="*/ 740610 w 1514911"/>
                  <a:gd name="connsiteY2" fmla="*/ 259309 h 874826"/>
                  <a:gd name="connsiteX3" fmla="*/ 1390709 w 1514911"/>
                  <a:gd name="connsiteY3" fmla="*/ 81125 h 874826"/>
                  <a:gd name="connsiteX4" fmla="*/ 1514911 w 1514911"/>
                  <a:gd name="connsiteY4" fmla="*/ 0 h 874826"/>
                  <a:gd name="connsiteX5" fmla="*/ 1514911 w 1514911"/>
                  <a:gd name="connsiteY5" fmla="*/ 825604 h 874826"/>
                  <a:gd name="connsiteX6" fmla="*/ 759805 w 1514911"/>
                  <a:gd name="connsiteY6" fmla="*/ 874820 h 874826"/>
                  <a:gd name="connsiteX7" fmla="*/ 7488 w 1514911"/>
                  <a:gd name="connsiteY7" fmla="*/ 825604 h 874826"/>
                  <a:gd name="connsiteX8" fmla="*/ 0 w 1514911"/>
                  <a:gd name="connsiteY8" fmla="*/ 10973 h 874826"/>
                  <a:gd name="connsiteX0" fmla="*/ 0 w 1514911"/>
                  <a:gd name="connsiteY0" fmla="*/ 10973 h 876121"/>
                  <a:gd name="connsiteX1" fmla="*/ 179115 w 1514911"/>
                  <a:gd name="connsiteY1" fmla="*/ 109830 h 876121"/>
                  <a:gd name="connsiteX2" fmla="*/ 740610 w 1514911"/>
                  <a:gd name="connsiteY2" fmla="*/ 259309 h 876121"/>
                  <a:gd name="connsiteX3" fmla="*/ 1390709 w 1514911"/>
                  <a:gd name="connsiteY3" fmla="*/ 81125 h 876121"/>
                  <a:gd name="connsiteX4" fmla="*/ 1514911 w 1514911"/>
                  <a:gd name="connsiteY4" fmla="*/ 0 h 876121"/>
                  <a:gd name="connsiteX5" fmla="*/ 1514911 w 1514911"/>
                  <a:gd name="connsiteY5" fmla="*/ 825604 h 876121"/>
                  <a:gd name="connsiteX6" fmla="*/ 759805 w 1514911"/>
                  <a:gd name="connsiteY6" fmla="*/ 874820 h 876121"/>
                  <a:gd name="connsiteX7" fmla="*/ 7488 w 1514911"/>
                  <a:gd name="connsiteY7" fmla="*/ 825604 h 876121"/>
                  <a:gd name="connsiteX8" fmla="*/ 0 w 1514911"/>
                  <a:gd name="connsiteY8" fmla="*/ 10973 h 876121"/>
                  <a:gd name="connsiteX0" fmla="*/ 0 w 1514911"/>
                  <a:gd name="connsiteY0" fmla="*/ 10973 h 884082"/>
                  <a:gd name="connsiteX1" fmla="*/ 179115 w 1514911"/>
                  <a:gd name="connsiteY1" fmla="*/ 109830 h 884082"/>
                  <a:gd name="connsiteX2" fmla="*/ 740610 w 1514911"/>
                  <a:gd name="connsiteY2" fmla="*/ 259309 h 884082"/>
                  <a:gd name="connsiteX3" fmla="*/ 1390709 w 1514911"/>
                  <a:gd name="connsiteY3" fmla="*/ 81125 h 884082"/>
                  <a:gd name="connsiteX4" fmla="*/ 1514911 w 1514911"/>
                  <a:gd name="connsiteY4" fmla="*/ 0 h 884082"/>
                  <a:gd name="connsiteX5" fmla="*/ 1514911 w 1514911"/>
                  <a:gd name="connsiteY5" fmla="*/ 825604 h 884082"/>
                  <a:gd name="connsiteX6" fmla="*/ 759805 w 1514911"/>
                  <a:gd name="connsiteY6" fmla="*/ 874820 h 884082"/>
                  <a:gd name="connsiteX7" fmla="*/ 7488 w 1514911"/>
                  <a:gd name="connsiteY7" fmla="*/ 825604 h 884082"/>
                  <a:gd name="connsiteX8" fmla="*/ 0 w 1514911"/>
                  <a:gd name="connsiteY8" fmla="*/ 10973 h 884082"/>
                  <a:gd name="connsiteX0" fmla="*/ 0 w 1514911"/>
                  <a:gd name="connsiteY0" fmla="*/ 10973 h 901076"/>
                  <a:gd name="connsiteX1" fmla="*/ 179115 w 1514911"/>
                  <a:gd name="connsiteY1" fmla="*/ 109830 h 901076"/>
                  <a:gd name="connsiteX2" fmla="*/ 740610 w 1514911"/>
                  <a:gd name="connsiteY2" fmla="*/ 259309 h 901076"/>
                  <a:gd name="connsiteX3" fmla="*/ 1390709 w 1514911"/>
                  <a:gd name="connsiteY3" fmla="*/ 81125 h 901076"/>
                  <a:gd name="connsiteX4" fmla="*/ 1514911 w 1514911"/>
                  <a:gd name="connsiteY4" fmla="*/ 0 h 901076"/>
                  <a:gd name="connsiteX5" fmla="*/ 1514911 w 1514911"/>
                  <a:gd name="connsiteY5" fmla="*/ 825604 h 901076"/>
                  <a:gd name="connsiteX6" fmla="*/ 699902 w 1514911"/>
                  <a:gd name="connsiteY6" fmla="*/ 893108 h 901076"/>
                  <a:gd name="connsiteX7" fmla="*/ 7488 w 1514911"/>
                  <a:gd name="connsiteY7" fmla="*/ 825604 h 901076"/>
                  <a:gd name="connsiteX8" fmla="*/ 0 w 1514911"/>
                  <a:gd name="connsiteY8" fmla="*/ 10973 h 901076"/>
                  <a:gd name="connsiteX0" fmla="*/ 0 w 1514911"/>
                  <a:gd name="connsiteY0" fmla="*/ 10973 h 894057"/>
                  <a:gd name="connsiteX1" fmla="*/ 179115 w 1514911"/>
                  <a:gd name="connsiteY1" fmla="*/ 109830 h 894057"/>
                  <a:gd name="connsiteX2" fmla="*/ 740610 w 1514911"/>
                  <a:gd name="connsiteY2" fmla="*/ 259309 h 894057"/>
                  <a:gd name="connsiteX3" fmla="*/ 1390709 w 1514911"/>
                  <a:gd name="connsiteY3" fmla="*/ 81125 h 894057"/>
                  <a:gd name="connsiteX4" fmla="*/ 1514911 w 1514911"/>
                  <a:gd name="connsiteY4" fmla="*/ 0 h 894057"/>
                  <a:gd name="connsiteX5" fmla="*/ 1514911 w 1514911"/>
                  <a:gd name="connsiteY5" fmla="*/ 825604 h 894057"/>
                  <a:gd name="connsiteX6" fmla="*/ 699902 w 1514911"/>
                  <a:gd name="connsiteY6" fmla="*/ 893108 h 894057"/>
                  <a:gd name="connsiteX7" fmla="*/ 7488 w 1514911"/>
                  <a:gd name="connsiteY7" fmla="*/ 825604 h 894057"/>
                  <a:gd name="connsiteX8" fmla="*/ 0 w 1514911"/>
                  <a:gd name="connsiteY8" fmla="*/ 10973 h 894057"/>
                  <a:gd name="connsiteX0" fmla="*/ 0 w 1514911"/>
                  <a:gd name="connsiteY0" fmla="*/ 10973 h 893112"/>
                  <a:gd name="connsiteX1" fmla="*/ 179115 w 1514911"/>
                  <a:gd name="connsiteY1" fmla="*/ 109830 h 893112"/>
                  <a:gd name="connsiteX2" fmla="*/ 740610 w 1514911"/>
                  <a:gd name="connsiteY2" fmla="*/ 259309 h 893112"/>
                  <a:gd name="connsiteX3" fmla="*/ 1390709 w 1514911"/>
                  <a:gd name="connsiteY3" fmla="*/ 81125 h 893112"/>
                  <a:gd name="connsiteX4" fmla="*/ 1514911 w 1514911"/>
                  <a:gd name="connsiteY4" fmla="*/ 0 h 893112"/>
                  <a:gd name="connsiteX5" fmla="*/ 1514911 w 1514911"/>
                  <a:gd name="connsiteY5" fmla="*/ 825604 h 893112"/>
                  <a:gd name="connsiteX6" fmla="*/ 699902 w 1514911"/>
                  <a:gd name="connsiteY6" fmla="*/ 893108 h 893112"/>
                  <a:gd name="connsiteX7" fmla="*/ 7488 w 1514911"/>
                  <a:gd name="connsiteY7" fmla="*/ 825604 h 893112"/>
                  <a:gd name="connsiteX8" fmla="*/ 0 w 1514911"/>
                  <a:gd name="connsiteY8" fmla="*/ 10973 h 893112"/>
                  <a:gd name="connsiteX0" fmla="*/ 0 w 1514911"/>
                  <a:gd name="connsiteY0" fmla="*/ 10973 h 893112"/>
                  <a:gd name="connsiteX1" fmla="*/ 179115 w 1514911"/>
                  <a:gd name="connsiteY1" fmla="*/ 109830 h 893112"/>
                  <a:gd name="connsiteX2" fmla="*/ 740610 w 1514911"/>
                  <a:gd name="connsiteY2" fmla="*/ 259309 h 893112"/>
                  <a:gd name="connsiteX3" fmla="*/ 1390709 w 1514911"/>
                  <a:gd name="connsiteY3" fmla="*/ 81125 h 893112"/>
                  <a:gd name="connsiteX4" fmla="*/ 1514911 w 1514911"/>
                  <a:gd name="connsiteY4" fmla="*/ 0 h 893112"/>
                  <a:gd name="connsiteX5" fmla="*/ 1514911 w 1514911"/>
                  <a:gd name="connsiteY5" fmla="*/ 825604 h 893112"/>
                  <a:gd name="connsiteX6" fmla="*/ 699902 w 1514911"/>
                  <a:gd name="connsiteY6" fmla="*/ 893108 h 893112"/>
                  <a:gd name="connsiteX7" fmla="*/ 7488 w 1514911"/>
                  <a:gd name="connsiteY7" fmla="*/ 825604 h 893112"/>
                  <a:gd name="connsiteX8" fmla="*/ 0 w 1514911"/>
                  <a:gd name="connsiteY8" fmla="*/ 10973 h 893112"/>
                  <a:gd name="connsiteX0" fmla="*/ 0 w 1514911"/>
                  <a:gd name="connsiteY0" fmla="*/ 10973 h 893112"/>
                  <a:gd name="connsiteX1" fmla="*/ 179115 w 1514911"/>
                  <a:gd name="connsiteY1" fmla="*/ 109830 h 893112"/>
                  <a:gd name="connsiteX2" fmla="*/ 740610 w 1514911"/>
                  <a:gd name="connsiteY2" fmla="*/ 259309 h 893112"/>
                  <a:gd name="connsiteX3" fmla="*/ 1390709 w 1514911"/>
                  <a:gd name="connsiteY3" fmla="*/ 81125 h 893112"/>
                  <a:gd name="connsiteX4" fmla="*/ 1514911 w 1514911"/>
                  <a:gd name="connsiteY4" fmla="*/ 0 h 893112"/>
                  <a:gd name="connsiteX5" fmla="*/ 1514911 w 1514911"/>
                  <a:gd name="connsiteY5" fmla="*/ 825604 h 893112"/>
                  <a:gd name="connsiteX6" fmla="*/ 699902 w 1514911"/>
                  <a:gd name="connsiteY6" fmla="*/ 893108 h 893112"/>
                  <a:gd name="connsiteX7" fmla="*/ 7488 w 1514911"/>
                  <a:gd name="connsiteY7" fmla="*/ 825604 h 893112"/>
                  <a:gd name="connsiteX8" fmla="*/ 0 w 1514911"/>
                  <a:gd name="connsiteY8" fmla="*/ 10973 h 893112"/>
                  <a:gd name="connsiteX0" fmla="*/ 0 w 1514911"/>
                  <a:gd name="connsiteY0" fmla="*/ 10973 h 893175"/>
                  <a:gd name="connsiteX1" fmla="*/ 179115 w 1514911"/>
                  <a:gd name="connsiteY1" fmla="*/ 109830 h 893175"/>
                  <a:gd name="connsiteX2" fmla="*/ 740610 w 1514911"/>
                  <a:gd name="connsiteY2" fmla="*/ 259309 h 893175"/>
                  <a:gd name="connsiteX3" fmla="*/ 1390709 w 1514911"/>
                  <a:gd name="connsiteY3" fmla="*/ 81125 h 893175"/>
                  <a:gd name="connsiteX4" fmla="*/ 1514911 w 1514911"/>
                  <a:gd name="connsiteY4" fmla="*/ 0 h 893175"/>
                  <a:gd name="connsiteX5" fmla="*/ 1514911 w 1514911"/>
                  <a:gd name="connsiteY5" fmla="*/ 825604 h 893175"/>
                  <a:gd name="connsiteX6" fmla="*/ 699902 w 1514911"/>
                  <a:gd name="connsiteY6" fmla="*/ 893108 h 893175"/>
                  <a:gd name="connsiteX7" fmla="*/ 7488 w 1514911"/>
                  <a:gd name="connsiteY7" fmla="*/ 825604 h 893175"/>
                  <a:gd name="connsiteX8" fmla="*/ 0 w 1514911"/>
                  <a:gd name="connsiteY8" fmla="*/ 10973 h 893175"/>
                  <a:gd name="connsiteX0" fmla="*/ 0 w 1514911"/>
                  <a:gd name="connsiteY0" fmla="*/ 10973 h 918722"/>
                  <a:gd name="connsiteX1" fmla="*/ 179115 w 1514911"/>
                  <a:gd name="connsiteY1" fmla="*/ 109830 h 918722"/>
                  <a:gd name="connsiteX2" fmla="*/ 740610 w 1514911"/>
                  <a:gd name="connsiteY2" fmla="*/ 259309 h 918722"/>
                  <a:gd name="connsiteX3" fmla="*/ 1390709 w 1514911"/>
                  <a:gd name="connsiteY3" fmla="*/ 81125 h 918722"/>
                  <a:gd name="connsiteX4" fmla="*/ 1514911 w 1514911"/>
                  <a:gd name="connsiteY4" fmla="*/ 0 h 918722"/>
                  <a:gd name="connsiteX5" fmla="*/ 1514911 w 1514911"/>
                  <a:gd name="connsiteY5" fmla="*/ 825604 h 918722"/>
                  <a:gd name="connsiteX6" fmla="*/ 681183 w 1514911"/>
                  <a:gd name="connsiteY6" fmla="*/ 918711 h 918722"/>
                  <a:gd name="connsiteX7" fmla="*/ 7488 w 1514911"/>
                  <a:gd name="connsiteY7" fmla="*/ 825604 h 918722"/>
                  <a:gd name="connsiteX8" fmla="*/ 0 w 1514911"/>
                  <a:gd name="connsiteY8" fmla="*/ 10973 h 918722"/>
                  <a:gd name="connsiteX0" fmla="*/ 0 w 1514911"/>
                  <a:gd name="connsiteY0" fmla="*/ 10973 h 1076594"/>
                  <a:gd name="connsiteX1" fmla="*/ 179115 w 1514911"/>
                  <a:gd name="connsiteY1" fmla="*/ 109830 h 1076594"/>
                  <a:gd name="connsiteX2" fmla="*/ 740610 w 1514911"/>
                  <a:gd name="connsiteY2" fmla="*/ 259309 h 1076594"/>
                  <a:gd name="connsiteX3" fmla="*/ 1390709 w 1514911"/>
                  <a:gd name="connsiteY3" fmla="*/ 81125 h 1076594"/>
                  <a:gd name="connsiteX4" fmla="*/ 1514911 w 1514911"/>
                  <a:gd name="connsiteY4" fmla="*/ 0 h 1076594"/>
                  <a:gd name="connsiteX5" fmla="*/ 1514911 w 1514911"/>
                  <a:gd name="connsiteY5" fmla="*/ 825604 h 1076594"/>
                  <a:gd name="connsiteX6" fmla="*/ 702392 w 1514911"/>
                  <a:gd name="connsiteY6" fmla="*/ 1076592 h 1076594"/>
                  <a:gd name="connsiteX7" fmla="*/ 7488 w 1514911"/>
                  <a:gd name="connsiteY7" fmla="*/ 825604 h 1076594"/>
                  <a:gd name="connsiteX8" fmla="*/ 0 w 1514911"/>
                  <a:gd name="connsiteY8" fmla="*/ 10973 h 1076594"/>
                  <a:gd name="connsiteX0" fmla="*/ 0 w 1514911"/>
                  <a:gd name="connsiteY0" fmla="*/ 10973 h 1076596"/>
                  <a:gd name="connsiteX1" fmla="*/ 179115 w 1514911"/>
                  <a:gd name="connsiteY1" fmla="*/ 109830 h 1076596"/>
                  <a:gd name="connsiteX2" fmla="*/ 740610 w 1514911"/>
                  <a:gd name="connsiteY2" fmla="*/ 259309 h 1076596"/>
                  <a:gd name="connsiteX3" fmla="*/ 1390709 w 1514911"/>
                  <a:gd name="connsiteY3" fmla="*/ 81125 h 1076596"/>
                  <a:gd name="connsiteX4" fmla="*/ 1514911 w 1514911"/>
                  <a:gd name="connsiteY4" fmla="*/ 0 h 1076596"/>
                  <a:gd name="connsiteX5" fmla="*/ 1514911 w 1514911"/>
                  <a:gd name="connsiteY5" fmla="*/ 825604 h 1076596"/>
                  <a:gd name="connsiteX6" fmla="*/ 702392 w 1514911"/>
                  <a:gd name="connsiteY6" fmla="*/ 1076592 h 1076596"/>
                  <a:gd name="connsiteX7" fmla="*/ 7488 w 1514911"/>
                  <a:gd name="connsiteY7" fmla="*/ 825604 h 1076596"/>
                  <a:gd name="connsiteX8" fmla="*/ 0 w 1514911"/>
                  <a:gd name="connsiteY8" fmla="*/ 10973 h 1076596"/>
                  <a:gd name="connsiteX0" fmla="*/ 0 w 1514911"/>
                  <a:gd name="connsiteY0" fmla="*/ 10973 h 1076596"/>
                  <a:gd name="connsiteX1" fmla="*/ 179115 w 1514911"/>
                  <a:gd name="connsiteY1" fmla="*/ 109830 h 1076596"/>
                  <a:gd name="connsiteX2" fmla="*/ 740610 w 1514911"/>
                  <a:gd name="connsiteY2" fmla="*/ 259309 h 1076596"/>
                  <a:gd name="connsiteX3" fmla="*/ 1390709 w 1514911"/>
                  <a:gd name="connsiteY3" fmla="*/ 81125 h 1076596"/>
                  <a:gd name="connsiteX4" fmla="*/ 1514911 w 1514911"/>
                  <a:gd name="connsiteY4" fmla="*/ 0 h 1076596"/>
                  <a:gd name="connsiteX5" fmla="*/ 1514911 w 1514911"/>
                  <a:gd name="connsiteY5" fmla="*/ 825604 h 1076596"/>
                  <a:gd name="connsiteX6" fmla="*/ 702392 w 1514911"/>
                  <a:gd name="connsiteY6" fmla="*/ 1076592 h 1076596"/>
                  <a:gd name="connsiteX7" fmla="*/ 7488 w 1514911"/>
                  <a:gd name="connsiteY7" fmla="*/ 825604 h 1076596"/>
                  <a:gd name="connsiteX8" fmla="*/ 0 w 1514911"/>
                  <a:gd name="connsiteY8" fmla="*/ 10973 h 107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4911" h="1076596">
                    <a:moveTo>
                      <a:pt x="0" y="10973"/>
                    </a:moveTo>
                    <a:lnTo>
                      <a:pt x="179115" y="109830"/>
                    </a:lnTo>
                    <a:cubicBezTo>
                      <a:pt x="367277" y="208963"/>
                      <a:pt x="538678" y="264093"/>
                      <a:pt x="740610" y="259309"/>
                    </a:cubicBezTo>
                    <a:cubicBezTo>
                      <a:pt x="942542" y="254525"/>
                      <a:pt x="1160625" y="197395"/>
                      <a:pt x="1390709" y="81125"/>
                    </a:cubicBezTo>
                    <a:lnTo>
                      <a:pt x="1514911" y="0"/>
                    </a:lnTo>
                    <a:lnTo>
                      <a:pt x="1514911" y="825604"/>
                    </a:lnTo>
                    <a:cubicBezTo>
                      <a:pt x="1307485" y="996031"/>
                      <a:pt x="1077643" y="1077255"/>
                      <a:pt x="702392" y="1076592"/>
                    </a:cubicBezTo>
                    <a:cubicBezTo>
                      <a:pt x="417925" y="1063846"/>
                      <a:pt x="237678" y="959130"/>
                      <a:pt x="7488" y="825604"/>
                    </a:cubicBezTo>
                    <a:cubicBezTo>
                      <a:pt x="7488" y="567472"/>
                      <a:pt x="0" y="269105"/>
                      <a:pt x="0" y="10973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74" name="Szabadkézi sokszög 273"/>
              <p:cNvSpPr/>
              <p:nvPr/>
            </p:nvSpPr>
            <p:spPr>
              <a:xfrm>
                <a:off x="1567509" y="1029828"/>
                <a:ext cx="1422874" cy="1919708"/>
              </a:xfrm>
              <a:custGeom>
                <a:avLst/>
                <a:gdLst>
                  <a:gd name="connsiteX0" fmla="*/ 843085 w 1697000"/>
                  <a:gd name="connsiteY0" fmla="*/ 0 h 1410685"/>
                  <a:gd name="connsiteX1" fmla="*/ 1687394 w 1697000"/>
                  <a:gd name="connsiteY1" fmla="*/ 686545 h 1410685"/>
                  <a:gd name="connsiteX2" fmla="*/ 1697000 w 1697000"/>
                  <a:gd name="connsiteY2" fmla="*/ 727835 h 1410685"/>
                  <a:gd name="connsiteX3" fmla="*/ 1668495 w 1697000"/>
                  <a:gd name="connsiteY3" fmla="*/ 813912 h 1410685"/>
                  <a:gd name="connsiteX4" fmla="*/ 853914 w 1697000"/>
                  <a:gd name="connsiteY4" fmla="*/ 1410685 h 1410685"/>
                  <a:gd name="connsiteX5" fmla="*/ 9605 w 1697000"/>
                  <a:gd name="connsiteY5" fmla="*/ 724140 h 1410685"/>
                  <a:gd name="connsiteX6" fmla="*/ 0 w 1697000"/>
                  <a:gd name="connsiteY6" fmla="*/ 682850 h 1410685"/>
                  <a:gd name="connsiteX7" fmla="*/ 28504 w 1697000"/>
                  <a:gd name="connsiteY7" fmla="*/ 596773 h 1410685"/>
                  <a:gd name="connsiteX8" fmla="*/ 843085 w 1697000"/>
                  <a:gd name="connsiteY8" fmla="*/ 0 h 1410685"/>
                  <a:gd name="connsiteX0" fmla="*/ 833480 w 1687395"/>
                  <a:gd name="connsiteY0" fmla="*/ 0 h 1410685"/>
                  <a:gd name="connsiteX1" fmla="*/ 1677789 w 1687395"/>
                  <a:gd name="connsiteY1" fmla="*/ 686545 h 1410685"/>
                  <a:gd name="connsiteX2" fmla="*/ 1687395 w 1687395"/>
                  <a:gd name="connsiteY2" fmla="*/ 727835 h 1410685"/>
                  <a:gd name="connsiteX3" fmla="*/ 1658890 w 1687395"/>
                  <a:gd name="connsiteY3" fmla="*/ 813912 h 1410685"/>
                  <a:gd name="connsiteX4" fmla="*/ 844309 w 1687395"/>
                  <a:gd name="connsiteY4" fmla="*/ 1410685 h 1410685"/>
                  <a:gd name="connsiteX5" fmla="*/ 0 w 1687395"/>
                  <a:gd name="connsiteY5" fmla="*/ 724140 h 1410685"/>
                  <a:gd name="connsiteX6" fmla="*/ 61325 w 1687395"/>
                  <a:gd name="connsiteY6" fmla="*/ 788581 h 1410685"/>
                  <a:gd name="connsiteX7" fmla="*/ 18899 w 1687395"/>
                  <a:gd name="connsiteY7" fmla="*/ 596773 h 1410685"/>
                  <a:gd name="connsiteX8" fmla="*/ 833480 w 1687395"/>
                  <a:gd name="connsiteY8" fmla="*/ 0 h 1410685"/>
                  <a:gd name="connsiteX0" fmla="*/ 833480 w 1687395"/>
                  <a:gd name="connsiteY0" fmla="*/ 0 h 1410685"/>
                  <a:gd name="connsiteX1" fmla="*/ 1677789 w 1687395"/>
                  <a:gd name="connsiteY1" fmla="*/ 686545 h 1410685"/>
                  <a:gd name="connsiteX2" fmla="*/ 1687395 w 1687395"/>
                  <a:gd name="connsiteY2" fmla="*/ 727835 h 1410685"/>
                  <a:gd name="connsiteX3" fmla="*/ 1658890 w 1687395"/>
                  <a:gd name="connsiteY3" fmla="*/ 813912 h 1410685"/>
                  <a:gd name="connsiteX4" fmla="*/ 844309 w 1687395"/>
                  <a:gd name="connsiteY4" fmla="*/ 1410685 h 1410685"/>
                  <a:gd name="connsiteX5" fmla="*/ 0 w 1687395"/>
                  <a:gd name="connsiteY5" fmla="*/ 724140 h 1410685"/>
                  <a:gd name="connsiteX6" fmla="*/ 18899 w 1687395"/>
                  <a:gd name="connsiteY6" fmla="*/ 596773 h 1410685"/>
                  <a:gd name="connsiteX7" fmla="*/ 833480 w 1687395"/>
                  <a:gd name="connsiteY7" fmla="*/ 0 h 1410685"/>
                  <a:gd name="connsiteX0" fmla="*/ 814581 w 1668496"/>
                  <a:gd name="connsiteY0" fmla="*/ 0 h 1413817"/>
                  <a:gd name="connsiteX1" fmla="*/ 1658890 w 1668496"/>
                  <a:gd name="connsiteY1" fmla="*/ 686545 h 1413817"/>
                  <a:gd name="connsiteX2" fmla="*/ 1668496 w 1668496"/>
                  <a:gd name="connsiteY2" fmla="*/ 727835 h 1413817"/>
                  <a:gd name="connsiteX3" fmla="*/ 1639991 w 1668496"/>
                  <a:gd name="connsiteY3" fmla="*/ 813912 h 1413817"/>
                  <a:gd name="connsiteX4" fmla="*/ 825410 w 1668496"/>
                  <a:gd name="connsiteY4" fmla="*/ 1410685 h 1413817"/>
                  <a:gd name="connsiteX5" fmla="*/ 0 w 1668496"/>
                  <a:gd name="connsiteY5" fmla="*/ 596773 h 1413817"/>
                  <a:gd name="connsiteX6" fmla="*/ 814581 w 1668496"/>
                  <a:gd name="connsiteY6" fmla="*/ 0 h 1413817"/>
                  <a:gd name="connsiteX0" fmla="*/ 708186 w 1562101"/>
                  <a:gd name="connsiteY0" fmla="*/ 0 h 1410703"/>
                  <a:gd name="connsiteX1" fmla="*/ 1552495 w 1562101"/>
                  <a:gd name="connsiteY1" fmla="*/ 686545 h 1410703"/>
                  <a:gd name="connsiteX2" fmla="*/ 1562101 w 1562101"/>
                  <a:gd name="connsiteY2" fmla="*/ 727835 h 1410703"/>
                  <a:gd name="connsiteX3" fmla="*/ 1533596 w 1562101"/>
                  <a:gd name="connsiteY3" fmla="*/ 813912 h 1410703"/>
                  <a:gd name="connsiteX4" fmla="*/ 719015 w 1562101"/>
                  <a:gd name="connsiteY4" fmla="*/ 1410685 h 1410703"/>
                  <a:gd name="connsiteX5" fmla="*/ 0 w 1562101"/>
                  <a:gd name="connsiteY5" fmla="*/ 831732 h 1410703"/>
                  <a:gd name="connsiteX6" fmla="*/ 708186 w 1562101"/>
                  <a:gd name="connsiteY6" fmla="*/ 0 h 1410703"/>
                  <a:gd name="connsiteX0" fmla="*/ 757914 w 1611829"/>
                  <a:gd name="connsiteY0" fmla="*/ 0 h 1410703"/>
                  <a:gd name="connsiteX1" fmla="*/ 1602223 w 1611829"/>
                  <a:gd name="connsiteY1" fmla="*/ 686545 h 1410703"/>
                  <a:gd name="connsiteX2" fmla="*/ 1611829 w 1611829"/>
                  <a:gd name="connsiteY2" fmla="*/ 727835 h 1410703"/>
                  <a:gd name="connsiteX3" fmla="*/ 1583324 w 1611829"/>
                  <a:gd name="connsiteY3" fmla="*/ 813912 h 1410703"/>
                  <a:gd name="connsiteX4" fmla="*/ 768743 w 1611829"/>
                  <a:gd name="connsiteY4" fmla="*/ 1410685 h 1410703"/>
                  <a:gd name="connsiteX5" fmla="*/ 49728 w 1611829"/>
                  <a:gd name="connsiteY5" fmla="*/ 831732 h 1410703"/>
                  <a:gd name="connsiteX6" fmla="*/ 757914 w 1611829"/>
                  <a:gd name="connsiteY6" fmla="*/ 0 h 1410703"/>
                  <a:gd name="connsiteX0" fmla="*/ 757914 w 1611829"/>
                  <a:gd name="connsiteY0" fmla="*/ 0 h 1410703"/>
                  <a:gd name="connsiteX1" fmla="*/ 1602223 w 1611829"/>
                  <a:gd name="connsiteY1" fmla="*/ 686545 h 1410703"/>
                  <a:gd name="connsiteX2" fmla="*/ 1611829 w 1611829"/>
                  <a:gd name="connsiteY2" fmla="*/ 727835 h 1410703"/>
                  <a:gd name="connsiteX3" fmla="*/ 768743 w 1611829"/>
                  <a:gd name="connsiteY3" fmla="*/ 1410685 h 1410703"/>
                  <a:gd name="connsiteX4" fmla="*/ 49728 w 1611829"/>
                  <a:gd name="connsiteY4" fmla="*/ 831732 h 1410703"/>
                  <a:gd name="connsiteX5" fmla="*/ 757914 w 1611829"/>
                  <a:gd name="connsiteY5" fmla="*/ 0 h 1410703"/>
                  <a:gd name="connsiteX0" fmla="*/ 757914 w 1602223"/>
                  <a:gd name="connsiteY0" fmla="*/ 0 h 1410703"/>
                  <a:gd name="connsiteX1" fmla="*/ 1602223 w 1602223"/>
                  <a:gd name="connsiteY1" fmla="*/ 686545 h 1410703"/>
                  <a:gd name="connsiteX2" fmla="*/ 768743 w 1602223"/>
                  <a:gd name="connsiteY2" fmla="*/ 1410685 h 1410703"/>
                  <a:gd name="connsiteX3" fmla="*/ 49728 w 1602223"/>
                  <a:gd name="connsiteY3" fmla="*/ 831732 h 1410703"/>
                  <a:gd name="connsiteX4" fmla="*/ 757914 w 1602223"/>
                  <a:gd name="connsiteY4" fmla="*/ 0 h 1410703"/>
                  <a:gd name="connsiteX0" fmla="*/ 757914 w 1602223"/>
                  <a:gd name="connsiteY0" fmla="*/ 0 h 1410703"/>
                  <a:gd name="connsiteX1" fmla="*/ 1602223 w 1602223"/>
                  <a:gd name="connsiteY1" fmla="*/ 686545 h 1410703"/>
                  <a:gd name="connsiteX2" fmla="*/ 768743 w 1602223"/>
                  <a:gd name="connsiteY2" fmla="*/ 1410685 h 1410703"/>
                  <a:gd name="connsiteX3" fmla="*/ 49728 w 1602223"/>
                  <a:gd name="connsiteY3" fmla="*/ 831732 h 1410703"/>
                  <a:gd name="connsiteX4" fmla="*/ 757914 w 1602223"/>
                  <a:gd name="connsiteY4" fmla="*/ 0 h 1410703"/>
                  <a:gd name="connsiteX0" fmla="*/ 757914 w 1602223"/>
                  <a:gd name="connsiteY0" fmla="*/ 0 h 1411098"/>
                  <a:gd name="connsiteX1" fmla="*/ 1602223 w 1602223"/>
                  <a:gd name="connsiteY1" fmla="*/ 686545 h 1411098"/>
                  <a:gd name="connsiteX2" fmla="*/ 768743 w 1602223"/>
                  <a:gd name="connsiteY2" fmla="*/ 1410685 h 1411098"/>
                  <a:gd name="connsiteX3" fmla="*/ 49728 w 1602223"/>
                  <a:gd name="connsiteY3" fmla="*/ 831732 h 1411098"/>
                  <a:gd name="connsiteX4" fmla="*/ 757914 w 1602223"/>
                  <a:gd name="connsiteY4" fmla="*/ 0 h 1411098"/>
                  <a:gd name="connsiteX0" fmla="*/ 757914 w 1495828"/>
                  <a:gd name="connsiteY0" fmla="*/ 0 h 1412605"/>
                  <a:gd name="connsiteX1" fmla="*/ 1495828 w 1495828"/>
                  <a:gd name="connsiteY1" fmla="*/ 639553 h 1412605"/>
                  <a:gd name="connsiteX2" fmla="*/ 768743 w 1495828"/>
                  <a:gd name="connsiteY2" fmla="*/ 1410685 h 1412605"/>
                  <a:gd name="connsiteX3" fmla="*/ 49728 w 1495828"/>
                  <a:gd name="connsiteY3" fmla="*/ 831732 h 1412605"/>
                  <a:gd name="connsiteX4" fmla="*/ 757914 w 1495828"/>
                  <a:gd name="connsiteY4" fmla="*/ 0 h 1412605"/>
                  <a:gd name="connsiteX0" fmla="*/ 757914 w 1496484"/>
                  <a:gd name="connsiteY0" fmla="*/ 0 h 1412605"/>
                  <a:gd name="connsiteX1" fmla="*/ 1495828 w 1496484"/>
                  <a:gd name="connsiteY1" fmla="*/ 639553 h 1412605"/>
                  <a:gd name="connsiteX2" fmla="*/ 768743 w 1496484"/>
                  <a:gd name="connsiteY2" fmla="*/ 1410685 h 1412605"/>
                  <a:gd name="connsiteX3" fmla="*/ 49728 w 1496484"/>
                  <a:gd name="connsiteY3" fmla="*/ 831732 h 1412605"/>
                  <a:gd name="connsiteX4" fmla="*/ 757914 w 1496484"/>
                  <a:gd name="connsiteY4" fmla="*/ 0 h 1412605"/>
                  <a:gd name="connsiteX0" fmla="*/ 757914 w 1496484"/>
                  <a:gd name="connsiteY0" fmla="*/ 0 h 1412605"/>
                  <a:gd name="connsiteX1" fmla="*/ 1495828 w 1496484"/>
                  <a:gd name="connsiteY1" fmla="*/ 639553 h 1412605"/>
                  <a:gd name="connsiteX2" fmla="*/ 768743 w 1496484"/>
                  <a:gd name="connsiteY2" fmla="*/ 1410685 h 1412605"/>
                  <a:gd name="connsiteX3" fmla="*/ 49728 w 1496484"/>
                  <a:gd name="connsiteY3" fmla="*/ 831732 h 1412605"/>
                  <a:gd name="connsiteX4" fmla="*/ 757914 w 1496484"/>
                  <a:gd name="connsiteY4" fmla="*/ 0 h 1412605"/>
                  <a:gd name="connsiteX0" fmla="*/ 757914 w 1496484"/>
                  <a:gd name="connsiteY0" fmla="*/ 0 h 1413307"/>
                  <a:gd name="connsiteX1" fmla="*/ 1495828 w 1496484"/>
                  <a:gd name="connsiteY1" fmla="*/ 604309 h 1413307"/>
                  <a:gd name="connsiteX2" fmla="*/ 768743 w 1496484"/>
                  <a:gd name="connsiteY2" fmla="*/ 1410685 h 1413307"/>
                  <a:gd name="connsiteX3" fmla="*/ 49728 w 1496484"/>
                  <a:gd name="connsiteY3" fmla="*/ 831732 h 1413307"/>
                  <a:gd name="connsiteX4" fmla="*/ 757914 w 1496484"/>
                  <a:gd name="connsiteY4" fmla="*/ 0 h 1413307"/>
                  <a:gd name="connsiteX0" fmla="*/ 757914 w 1496484"/>
                  <a:gd name="connsiteY0" fmla="*/ 0 h 1413307"/>
                  <a:gd name="connsiteX1" fmla="*/ 1495828 w 1496484"/>
                  <a:gd name="connsiteY1" fmla="*/ 604309 h 1413307"/>
                  <a:gd name="connsiteX2" fmla="*/ 768743 w 1496484"/>
                  <a:gd name="connsiteY2" fmla="*/ 1410685 h 1413307"/>
                  <a:gd name="connsiteX3" fmla="*/ 49728 w 1496484"/>
                  <a:gd name="connsiteY3" fmla="*/ 831732 h 1413307"/>
                  <a:gd name="connsiteX4" fmla="*/ 757914 w 1496484"/>
                  <a:gd name="connsiteY4" fmla="*/ 0 h 1413307"/>
                  <a:gd name="connsiteX0" fmla="*/ 757914 w 1496484"/>
                  <a:gd name="connsiteY0" fmla="*/ 0 h 1410895"/>
                  <a:gd name="connsiteX1" fmla="*/ 1495828 w 1496484"/>
                  <a:gd name="connsiteY1" fmla="*/ 604309 h 1410895"/>
                  <a:gd name="connsiteX2" fmla="*/ 768743 w 1496484"/>
                  <a:gd name="connsiteY2" fmla="*/ 1410685 h 1410895"/>
                  <a:gd name="connsiteX3" fmla="*/ 49728 w 1496484"/>
                  <a:gd name="connsiteY3" fmla="*/ 831732 h 1410895"/>
                  <a:gd name="connsiteX4" fmla="*/ 757914 w 1496484"/>
                  <a:gd name="connsiteY4" fmla="*/ 0 h 1410895"/>
                  <a:gd name="connsiteX0" fmla="*/ 757914 w 1496484"/>
                  <a:gd name="connsiteY0" fmla="*/ 0 h 1414415"/>
                  <a:gd name="connsiteX1" fmla="*/ 1495828 w 1496484"/>
                  <a:gd name="connsiteY1" fmla="*/ 604309 h 1414415"/>
                  <a:gd name="connsiteX2" fmla="*/ 768743 w 1496484"/>
                  <a:gd name="connsiteY2" fmla="*/ 1410685 h 1414415"/>
                  <a:gd name="connsiteX3" fmla="*/ 49728 w 1496484"/>
                  <a:gd name="connsiteY3" fmla="*/ 831732 h 1414415"/>
                  <a:gd name="connsiteX4" fmla="*/ 757914 w 1496484"/>
                  <a:gd name="connsiteY4" fmla="*/ 0 h 1414415"/>
                  <a:gd name="connsiteX0" fmla="*/ 757914 w 1496484"/>
                  <a:gd name="connsiteY0" fmla="*/ 0 h 1417393"/>
                  <a:gd name="connsiteX1" fmla="*/ 1495828 w 1496484"/>
                  <a:gd name="connsiteY1" fmla="*/ 604309 h 1417393"/>
                  <a:gd name="connsiteX2" fmla="*/ 768743 w 1496484"/>
                  <a:gd name="connsiteY2" fmla="*/ 1410685 h 1417393"/>
                  <a:gd name="connsiteX3" fmla="*/ 49728 w 1496484"/>
                  <a:gd name="connsiteY3" fmla="*/ 831732 h 1417393"/>
                  <a:gd name="connsiteX4" fmla="*/ 757914 w 1496484"/>
                  <a:gd name="connsiteY4" fmla="*/ 0 h 1417393"/>
                  <a:gd name="connsiteX0" fmla="*/ 757914 w 1496484"/>
                  <a:gd name="connsiteY0" fmla="*/ 0 h 1411394"/>
                  <a:gd name="connsiteX1" fmla="*/ 1495828 w 1496484"/>
                  <a:gd name="connsiteY1" fmla="*/ 604309 h 1411394"/>
                  <a:gd name="connsiteX2" fmla="*/ 768743 w 1496484"/>
                  <a:gd name="connsiteY2" fmla="*/ 1410685 h 1411394"/>
                  <a:gd name="connsiteX3" fmla="*/ 49728 w 1496484"/>
                  <a:gd name="connsiteY3" fmla="*/ 831732 h 1411394"/>
                  <a:gd name="connsiteX4" fmla="*/ 757914 w 1496484"/>
                  <a:gd name="connsiteY4" fmla="*/ 0 h 1411394"/>
                  <a:gd name="connsiteX0" fmla="*/ 757914 w 1496484"/>
                  <a:gd name="connsiteY0" fmla="*/ 0 h 1410762"/>
                  <a:gd name="connsiteX1" fmla="*/ 1495828 w 1496484"/>
                  <a:gd name="connsiteY1" fmla="*/ 604309 h 1410762"/>
                  <a:gd name="connsiteX2" fmla="*/ 768743 w 1496484"/>
                  <a:gd name="connsiteY2" fmla="*/ 1410685 h 1410762"/>
                  <a:gd name="connsiteX3" fmla="*/ 49728 w 1496484"/>
                  <a:gd name="connsiteY3" fmla="*/ 831732 h 1410762"/>
                  <a:gd name="connsiteX4" fmla="*/ 757914 w 1496484"/>
                  <a:gd name="connsiteY4" fmla="*/ 0 h 1410762"/>
                  <a:gd name="connsiteX0" fmla="*/ 753437 w 1496790"/>
                  <a:gd name="connsiteY0" fmla="*/ 0 h 1547849"/>
                  <a:gd name="connsiteX1" fmla="*/ 1496143 w 1496790"/>
                  <a:gd name="connsiteY1" fmla="*/ 741396 h 1547849"/>
                  <a:gd name="connsiteX2" fmla="*/ 769058 w 1496790"/>
                  <a:gd name="connsiteY2" fmla="*/ 1547772 h 1547849"/>
                  <a:gd name="connsiteX3" fmla="*/ 50043 w 1496790"/>
                  <a:gd name="connsiteY3" fmla="*/ 968819 h 1547849"/>
                  <a:gd name="connsiteX4" fmla="*/ 753437 w 1496790"/>
                  <a:gd name="connsiteY4" fmla="*/ 0 h 1547849"/>
                  <a:gd name="connsiteX0" fmla="*/ 740650 w 1484004"/>
                  <a:gd name="connsiteY0" fmla="*/ 25111 h 1572960"/>
                  <a:gd name="connsiteX1" fmla="*/ 1483356 w 1484004"/>
                  <a:gd name="connsiteY1" fmla="*/ 766507 h 1572960"/>
                  <a:gd name="connsiteX2" fmla="*/ 756271 w 1484004"/>
                  <a:gd name="connsiteY2" fmla="*/ 1572883 h 1572960"/>
                  <a:gd name="connsiteX3" fmla="*/ 37256 w 1484004"/>
                  <a:gd name="connsiteY3" fmla="*/ 993930 h 1572960"/>
                  <a:gd name="connsiteX4" fmla="*/ 169347 w 1484004"/>
                  <a:gd name="connsiteY4" fmla="*/ 250355 h 1572960"/>
                  <a:gd name="connsiteX5" fmla="*/ 740650 w 1484004"/>
                  <a:gd name="connsiteY5" fmla="*/ 25111 h 1572960"/>
                  <a:gd name="connsiteX0" fmla="*/ 782774 w 1526128"/>
                  <a:gd name="connsiteY0" fmla="*/ 22895 h 1570744"/>
                  <a:gd name="connsiteX1" fmla="*/ 1525480 w 1526128"/>
                  <a:gd name="connsiteY1" fmla="*/ 764291 h 1570744"/>
                  <a:gd name="connsiteX2" fmla="*/ 798395 w 1526128"/>
                  <a:gd name="connsiteY2" fmla="*/ 1570667 h 1570744"/>
                  <a:gd name="connsiteX3" fmla="*/ 79380 w 1526128"/>
                  <a:gd name="connsiteY3" fmla="*/ 991714 h 1570744"/>
                  <a:gd name="connsiteX4" fmla="*/ 82080 w 1526128"/>
                  <a:gd name="connsiteY4" fmla="*/ 270987 h 1570744"/>
                  <a:gd name="connsiteX5" fmla="*/ 782774 w 1526128"/>
                  <a:gd name="connsiteY5" fmla="*/ 22895 h 1570744"/>
                  <a:gd name="connsiteX0" fmla="*/ 821112 w 1526200"/>
                  <a:gd name="connsiteY0" fmla="*/ 20182 h 1602302"/>
                  <a:gd name="connsiteX1" fmla="*/ 1525480 w 1526200"/>
                  <a:gd name="connsiteY1" fmla="*/ 795849 h 1602302"/>
                  <a:gd name="connsiteX2" fmla="*/ 798395 w 1526200"/>
                  <a:gd name="connsiteY2" fmla="*/ 1602225 h 1602302"/>
                  <a:gd name="connsiteX3" fmla="*/ 79380 w 1526200"/>
                  <a:gd name="connsiteY3" fmla="*/ 1023272 h 1602302"/>
                  <a:gd name="connsiteX4" fmla="*/ 82080 w 1526200"/>
                  <a:gd name="connsiteY4" fmla="*/ 302545 h 1602302"/>
                  <a:gd name="connsiteX5" fmla="*/ 821112 w 1526200"/>
                  <a:gd name="connsiteY5" fmla="*/ 20182 h 1602302"/>
                  <a:gd name="connsiteX0" fmla="*/ 821112 w 1526200"/>
                  <a:gd name="connsiteY0" fmla="*/ 209 h 1582329"/>
                  <a:gd name="connsiteX1" fmla="*/ 1525480 w 1526200"/>
                  <a:gd name="connsiteY1" fmla="*/ 775876 h 1582329"/>
                  <a:gd name="connsiteX2" fmla="*/ 798395 w 1526200"/>
                  <a:gd name="connsiteY2" fmla="*/ 1582252 h 1582329"/>
                  <a:gd name="connsiteX3" fmla="*/ 79380 w 1526200"/>
                  <a:gd name="connsiteY3" fmla="*/ 1003299 h 1582329"/>
                  <a:gd name="connsiteX4" fmla="*/ 82080 w 1526200"/>
                  <a:gd name="connsiteY4" fmla="*/ 282572 h 1582329"/>
                  <a:gd name="connsiteX5" fmla="*/ 821112 w 1526200"/>
                  <a:gd name="connsiteY5" fmla="*/ 209 h 1582329"/>
                  <a:gd name="connsiteX0" fmla="*/ 795066 w 1500154"/>
                  <a:gd name="connsiteY0" fmla="*/ 344 h 1582464"/>
                  <a:gd name="connsiteX1" fmla="*/ 1499434 w 1500154"/>
                  <a:gd name="connsiteY1" fmla="*/ 776011 h 1582464"/>
                  <a:gd name="connsiteX2" fmla="*/ 772349 w 1500154"/>
                  <a:gd name="connsiteY2" fmla="*/ 1582387 h 1582464"/>
                  <a:gd name="connsiteX3" fmla="*/ 53334 w 1500154"/>
                  <a:gd name="connsiteY3" fmla="*/ 1003434 h 1582464"/>
                  <a:gd name="connsiteX4" fmla="*/ 118333 w 1500154"/>
                  <a:gd name="connsiteY4" fmla="*/ 229395 h 1582464"/>
                  <a:gd name="connsiteX5" fmla="*/ 795066 w 1500154"/>
                  <a:gd name="connsiteY5" fmla="*/ 344 h 1582464"/>
                  <a:gd name="connsiteX0" fmla="*/ 795066 w 1524087"/>
                  <a:gd name="connsiteY0" fmla="*/ 344 h 1582464"/>
                  <a:gd name="connsiteX1" fmla="*/ 1302016 w 1524087"/>
                  <a:gd name="connsiteY1" fmla="*/ 229396 h 1582464"/>
                  <a:gd name="connsiteX2" fmla="*/ 1499434 w 1524087"/>
                  <a:gd name="connsiteY2" fmla="*/ 776011 h 1582464"/>
                  <a:gd name="connsiteX3" fmla="*/ 772349 w 1524087"/>
                  <a:gd name="connsiteY3" fmla="*/ 1582387 h 1582464"/>
                  <a:gd name="connsiteX4" fmla="*/ 53334 w 1524087"/>
                  <a:gd name="connsiteY4" fmla="*/ 1003434 h 1582464"/>
                  <a:gd name="connsiteX5" fmla="*/ 118333 w 1524087"/>
                  <a:gd name="connsiteY5" fmla="*/ 229395 h 1582464"/>
                  <a:gd name="connsiteX6" fmla="*/ 795066 w 1524087"/>
                  <a:gd name="connsiteY6" fmla="*/ 344 h 1582464"/>
                  <a:gd name="connsiteX0" fmla="*/ 795066 w 1535587"/>
                  <a:gd name="connsiteY0" fmla="*/ 344 h 1582464"/>
                  <a:gd name="connsiteX1" fmla="*/ 1383484 w 1535587"/>
                  <a:gd name="connsiteY1" fmla="*/ 183701 h 1582464"/>
                  <a:gd name="connsiteX2" fmla="*/ 1499434 w 1535587"/>
                  <a:gd name="connsiteY2" fmla="*/ 776011 h 1582464"/>
                  <a:gd name="connsiteX3" fmla="*/ 772349 w 1535587"/>
                  <a:gd name="connsiteY3" fmla="*/ 1582387 h 1582464"/>
                  <a:gd name="connsiteX4" fmla="*/ 53334 w 1535587"/>
                  <a:gd name="connsiteY4" fmla="*/ 1003434 h 1582464"/>
                  <a:gd name="connsiteX5" fmla="*/ 118333 w 1535587"/>
                  <a:gd name="connsiteY5" fmla="*/ 229395 h 1582464"/>
                  <a:gd name="connsiteX6" fmla="*/ 795066 w 1535587"/>
                  <a:gd name="connsiteY6" fmla="*/ 344 h 1582464"/>
                  <a:gd name="connsiteX0" fmla="*/ 795066 w 1524729"/>
                  <a:gd name="connsiteY0" fmla="*/ 344 h 1582464"/>
                  <a:gd name="connsiteX1" fmla="*/ 1383484 w 1524729"/>
                  <a:gd name="connsiteY1" fmla="*/ 183701 h 1582464"/>
                  <a:gd name="connsiteX2" fmla="*/ 1499434 w 1524729"/>
                  <a:gd name="connsiteY2" fmla="*/ 776011 h 1582464"/>
                  <a:gd name="connsiteX3" fmla="*/ 772349 w 1524729"/>
                  <a:gd name="connsiteY3" fmla="*/ 1582387 h 1582464"/>
                  <a:gd name="connsiteX4" fmla="*/ 53334 w 1524729"/>
                  <a:gd name="connsiteY4" fmla="*/ 1003434 h 1582464"/>
                  <a:gd name="connsiteX5" fmla="*/ 118333 w 1524729"/>
                  <a:gd name="connsiteY5" fmla="*/ 229395 h 1582464"/>
                  <a:gd name="connsiteX6" fmla="*/ 795066 w 1524729"/>
                  <a:gd name="connsiteY6" fmla="*/ 344 h 1582464"/>
                  <a:gd name="connsiteX0" fmla="*/ 837347 w 1567010"/>
                  <a:gd name="connsiteY0" fmla="*/ 344 h 1582468"/>
                  <a:gd name="connsiteX1" fmla="*/ 1425765 w 1567010"/>
                  <a:gd name="connsiteY1" fmla="*/ 183701 h 1582468"/>
                  <a:gd name="connsiteX2" fmla="*/ 1541715 w 1567010"/>
                  <a:gd name="connsiteY2" fmla="*/ 776011 h 1582468"/>
                  <a:gd name="connsiteX3" fmla="*/ 814630 w 1567010"/>
                  <a:gd name="connsiteY3" fmla="*/ 1582387 h 1582468"/>
                  <a:gd name="connsiteX4" fmla="*/ 39229 w 1567010"/>
                  <a:gd name="connsiteY4" fmla="*/ 1022473 h 1582468"/>
                  <a:gd name="connsiteX5" fmla="*/ 160614 w 1567010"/>
                  <a:gd name="connsiteY5" fmla="*/ 229395 h 1582468"/>
                  <a:gd name="connsiteX6" fmla="*/ 837347 w 1567010"/>
                  <a:gd name="connsiteY6" fmla="*/ 344 h 1582468"/>
                  <a:gd name="connsiteX0" fmla="*/ 837347 w 1580838"/>
                  <a:gd name="connsiteY0" fmla="*/ 344 h 1582468"/>
                  <a:gd name="connsiteX1" fmla="*/ 1425765 w 1580838"/>
                  <a:gd name="connsiteY1" fmla="*/ 183701 h 1582468"/>
                  <a:gd name="connsiteX2" fmla="*/ 1557094 w 1580838"/>
                  <a:gd name="connsiteY2" fmla="*/ 783627 h 1582468"/>
                  <a:gd name="connsiteX3" fmla="*/ 814630 w 1580838"/>
                  <a:gd name="connsiteY3" fmla="*/ 1582387 h 1582468"/>
                  <a:gd name="connsiteX4" fmla="*/ 39229 w 1580838"/>
                  <a:gd name="connsiteY4" fmla="*/ 1022473 h 1582468"/>
                  <a:gd name="connsiteX5" fmla="*/ 160614 w 1580838"/>
                  <a:gd name="connsiteY5" fmla="*/ 229395 h 1582468"/>
                  <a:gd name="connsiteX6" fmla="*/ 837347 w 1580838"/>
                  <a:gd name="connsiteY6" fmla="*/ 344 h 1582468"/>
                  <a:gd name="connsiteX0" fmla="*/ 837347 w 1562173"/>
                  <a:gd name="connsiteY0" fmla="*/ 344 h 1582468"/>
                  <a:gd name="connsiteX1" fmla="*/ 1425765 w 1562173"/>
                  <a:gd name="connsiteY1" fmla="*/ 183701 h 1582468"/>
                  <a:gd name="connsiteX2" fmla="*/ 1557094 w 1562173"/>
                  <a:gd name="connsiteY2" fmla="*/ 783627 h 1582468"/>
                  <a:gd name="connsiteX3" fmla="*/ 814630 w 1562173"/>
                  <a:gd name="connsiteY3" fmla="*/ 1582387 h 1582468"/>
                  <a:gd name="connsiteX4" fmla="*/ 39229 w 1562173"/>
                  <a:gd name="connsiteY4" fmla="*/ 1022473 h 1582468"/>
                  <a:gd name="connsiteX5" fmla="*/ 160614 w 1562173"/>
                  <a:gd name="connsiteY5" fmla="*/ 229395 h 1582468"/>
                  <a:gd name="connsiteX6" fmla="*/ 837347 w 1562173"/>
                  <a:gd name="connsiteY6" fmla="*/ 344 h 1582468"/>
                  <a:gd name="connsiteX0" fmla="*/ 805867 w 1530693"/>
                  <a:gd name="connsiteY0" fmla="*/ 344 h 1582455"/>
                  <a:gd name="connsiteX1" fmla="*/ 1394285 w 1530693"/>
                  <a:gd name="connsiteY1" fmla="*/ 183701 h 1582455"/>
                  <a:gd name="connsiteX2" fmla="*/ 1525614 w 1530693"/>
                  <a:gd name="connsiteY2" fmla="*/ 783627 h 1582455"/>
                  <a:gd name="connsiteX3" fmla="*/ 783150 w 1530693"/>
                  <a:gd name="connsiteY3" fmla="*/ 1582387 h 1582455"/>
                  <a:gd name="connsiteX4" fmla="*/ 48758 w 1530693"/>
                  <a:gd name="connsiteY4" fmla="*/ 957737 h 1582455"/>
                  <a:gd name="connsiteX5" fmla="*/ 129134 w 1530693"/>
                  <a:gd name="connsiteY5" fmla="*/ 229395 h 1582455"/>
                  <a:gd name="connsiteX6" fmla="*/ 805867 w 1530693"/>
                  <a:gd name="connsiteY6" fmla="*/ 344 h 1582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0693" h="1582455">
                    <a:moveTo>
                      <a:pt x="805867" y="344"/>
                    </a:moveTo>
                    <a:cubicBezTo>
                      <a:pt x="1003147" y="344"/>
                      <a:pt x="1276891" y="54423"/>
                      <a:pt x="1394285" y="183701"/>
                    </a:cubicBezTo>
                    <a:cubicBezTo>
                      <a:pt x="1430212" y="312979"/>
                      <a:pt x="1557505" y="520049"/>
                      <a:pt x="1525614" y="783627"/>
                    </a:cubicBezTo>
                    <a:cubicBezTo>
                      <a:pt x="1544445" y="1426653"/>
                      <a:pt x="1037150" y="1577194"/>
                      <a:pt x="783150" y="1582387"/>
                    </a:cubicBezTo>
                    <a:cubicBezTo>
                      <a:pt x="487520" y="1588431"/>
                      <a:pt x="50563" y="1192851"/>
                      <a:pt x="48758" y="957737"/>
                    </a:cubicBezTo>
                    <a:cubicBezTo>
                      <a:pt x="-49063" y="737316"/>
                      <a:pt x="11902" y="390865"/>
                      <a:pt x="129134" y="229395"/>
                    </a:cubicBezTo>
                    <a:cubicBezTo>
                      <a:pt x="246366" y="67925"/>
                      <a:pt x="443098" y="-5714"/>
                      <a:pt x="805867" y="344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275" name="Lekerekített téglalap 274"/>
              <p:cNvSpPr/>
              <p:nvPr/>
            </p:nvSpPr>
            <p:spPr>
              <a:xfrm>
                <a:off x="1641045" y="1260856"/>
                <a:ext cx="1270024" cy="1327081"/>
              </a:xfrm>
              <a:prstGeom prst="roundRect">
                <a:avLst>
                  <a:gd name="adj" fmla="val 50000"/>
                </a:avLst>
              </a:pr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276" name="Szabadkézi sokszög 275"/>
              <p:cNvSpPr/>
              <p:nvPr/>
            </p:nvSpPr>
            <p:spPr>
              <a:xfrm rot="10617572">
                <a:off x="2130162" y="2416243"/>
                <a:ext cx="339202" cy="123967"/>
              </a:xfrm>
              <a:custGeom>
                <a:avLst/>
                <a:gdLst>
                  <a:gd name="connsiteX0" fmla="*/ 647862 w 1295725"/>
                  <a:gd name="connsiteY0" fmla="*/ 0 h 619415"/>
                  <a:gd name="connsiteX1" fmla="*/ 1292734 w 1295725"/>
                  <a:gd name="connsiteY1" fmla="*/ 251969 h 619415"/>
                  <a:gd name="connsiteX2" fmla="*/ 1295725 w 1295725"/>
                  <a:gd name="connsiteY2" fmla="*/ 256018 h 619415"/>
                  <a:gd name="connsiteX3" fmla="*/ 1292734 w 1295725"/>
                  <a:gd name="connsiteY3" fmla="*/ 261765 h 619415"/>
                  <a:gd name="connsiteX4" fmla="*/ 647862 w 1295725"/>
                  <a:gd name="connsiteY4" fmla="*/ 619415 h 619415"/>
                  <a:gd name="connsiteX5" fmla="*/ 2990 w 1295725"/>
                  <a:gd name="connsiteY5" fmla="*/ 261765 h 619415"/>
                  <a:gd name="connsiteX6" fmla="*/ 0 w 1295725"/>
                  <a:gd name="connsiteY6" fmla="*/ 256018 h 619415"/>
                  <a:gd name="connsiteX7" fmla="*/ 2990 w 1295725"/>
                  <a:gd name="connsiteY7" fmla="*/ 251969 h 619415"/>
                  <a:gd name="connsiteX8" fmla="*/ 647862 w 1295725"/>
                  <a:gd name="connsiteY8" fmla="*/ 0 h 619415"/>
                  <a:gd name="connsiteX0" fmla="*/ 634232 w 1295725"/>
                  <a:gd name="connsiteY0" fmla="*/ 569 h 503032"/>
                  <a:gd name="connsiteX1" fmla="*/ 1292734 w 1295725"/>
                  <a:gd name="connsiteY1" fmla="*/ 135586 h 503032"/>
                  <a:gd name="connsiteX2" fmla="*/ 1295725 w 1295725"/>
                  <a:gd name="connsiteY2" fmla="*/ 139635 h 503032"/>
                  <a:gd name="connsiteX3" fmla="*/ 1292734 w 1295725"/>
                  <a:gd name="connsiteY3" fmla="*/ 145382 h 503032"/>
                  <a:gd name="connsiteX4" fmla="*/ 647862 w 1295725"/>
                  <a:gd name="connsiteY4" fmla="*/ 503032 h 503032"/>
                  <a:gd name="connsiteX5" fmla="*/ 2990 w 1295725"/>
                  <a:gd name="connsiteY5" fmla="*/ 145382 h 503032"/>
                  <a:gd name="connsiteX6" fmla="*/ 0 w 1295725"/>
                  <a:gd name="connsiteY6" fmla="*/ 139635 h 503032"/>
                  <a:gd name="connsiteX7" fmla="*/ 2990 w 1295725"/>
                  <a:gd name="connsiteY7" fmla="*/ 135586 h 503032"/>
                  <a:gd name="connsiteX8" fmla="*/ 634232 w 1295725"/>
                  <a:gd name="connsiteY8" fmla="*/ 569 h 503032"/>
                  <a:gd name="connsiteX0" fmla="*/ 623532 w 1295725"/>
                  <a:gd name="connsiteY0" fmla="*/ 140915 h 417477"/>
                  <a:gd name="connsiteX1" fmla="*/ 1292734 w 1295725"/>
                  <a:gd name="connsiteY1" fmla="*/ 50031 h 417477"/>
                  <a:gd name="connsiteX2" fmla="*/ 1295725 w 1295725"/>
                  <a:gd name="connsiteY2" fmla="*/ 54080 h 417477"/>
                  <a:gd name="connsiteX3" fmla="*/ 1292734 w 1295725"/>
                  <a:gd name="connsiteY3" fmla="*/ 59827 h 417477"/>
                  <a:gd name="connsiteX4" fmla="*/ 647862 w 1295725"/>
                  <a:gd name="connsiteY4" fmla="*/ 417477 h 417477"/>
                  <a:gd name="connsiteX5" fmla="*/ 2990 w 1295725"/>
                  <a:gd name="connsiteY5" fmla="*/ 59827 h 417477"/>
                  <a:gd name="connsiteX6" fmla="*/ 0 w 1295725"/>
                  <a:gd name="connsiteY6" fmla="*/ 54080 h 417477"/>
                  <a:gd name="connsiteX7" fmla="*/ 2990 w 1295725"/>
                  <a:gd name="connsiteY7" fmla="*/ 50031 h 417477"/>
                  <a:gd name="connsiteX8" fmla="*/ 623532 w 1295725"/>
                  <a:gd name="connsiteY8" fmla="*/ 140915 h 417477"/>
                  <a:gd name="connsiteX0" fmla="*/ 623532 w 1295725"/>
                  <a:gd name="connsiteY0" fmla="*/ 176203 h 453863"/>
                  <a:gd name="connsiteX1" fmla="*/ 1292734 w 1295725"/>
                  <a:gd name="connsiteY1" fmla="*/ 85319 h 453863"/>
                  <a:gd name="connsiteX2" fmla="*/ 1295725 w 1295725"/>
                  <a:gd name="connsiteY2" fmla="*/ 89368 h 453863"/>
                  <a:gd name="connsiteX3" fmla="*/ 1292731 w 1295725"/>
                  <a:gd name="connsiteY3" fmla="*/ 0 h 453863"/>
                  <a:gd name="connsiteX4" fmla="*/ 647862 w 1295725"/>
                  <a:gd name="connsiteY4" fmla="*/ 452765 h 453863"/>
                  <a:gd name="connsiteX5" fmla="*/ 2990 w 1295725"/>
                  <a:gd name="connsiteY5" fmla="*/ 95115 h 453863"/>
                  <a:gd name="connsiteX6" fmla="*/ 0 w 1295725"/>
                  <a:gd name="connsiteY6" fmla="*/ 89368 h 453863"/>
                  <a:gd name="connsiteX7" fmla="*/ 2990 w 1295725"/>
                  <a:gd name="connsiteY7" fmla="*/ 85319 h 453863"/>
                  <a:gd name="connsiteX8" fmla="*/ 623532 w 1295725"/>
                  <a:gd name="connsiteY8" fmla="*/ 176203 h 453863"/>
                  <a:gd name="connsiteX0" fmla="*/ 623532 w 1298331"/>
                  <a:gd name="connsiteY0" fmla="*/ 176203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623532 w 1298331"/>
                  <a:gd name="connsiteY8" fmla="*/ 176203 h 453863"/>
                  <a:gd name="connsiteX0" fmla="*/ 655630 w 1298331"/>
                  <a:gd name="connsiteY0" fmla="*/ 283209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655630 w 1298331"/>
                  <a:gd name="connsiteY8" fmla="*/ 283209 h 453863"/>
                  <a:gd name="connsiteX0" fmla="*/ 709126 w 1298331"/>
                  <a:gd name="connsiteY0" fmla="*/ 140534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709126 w 1298331"/>
                  <a:gd name="connsiteY8" fmla="*/ 140534 h 45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8331" h="453863">
                    <a:moveTo>
                      <a:pt x="709126" y="140534"/>
                    </a:moveTo>
                    <a:cubicBezTo>
                      <a:pt x="977567" y="140534"/>
                      <a:pt x="1152978" y="-66701"/>
                      <a:pt x="1292734" y="85319"/>
                    </a:cubicBezTo>
                    <a:lnTo>
                      <a:pt x="1295725" y="89368"/>
                    </a:lnTo>
                    <a:lnTo>
                      <a:pt x="1292731" y="0"/>
                    </a:lnTo>
                    <a:cubicBezTo>
                      <a:pt x="1356258" y="203889"/>
                      <a:pt x="862819" y="436913"/>
                      <a:pt x="647862" y="452765"/>
                    </a:cubicBezTo>
                    <a:cubicBezTo>
                      <a:pt x="432905" y="468617"/>
                      <a:pt x="142746" y="310895"/>
                      <a:pt x="2990" y="95115"/>
                    </a:cubicBezTo>
                    <a:lnTo>
                      <a:pt x="0" y="89368"/>
                    </a:lnTo>
                    <a:lnTo>
                      <a:pt x="2990" y="85319"/>
                    </a:lnTo>
                    <a:cubicBezTo>
                      <a:pt x="142746" y="-66701"/>
                      <a:pt x="440685" y="140534"/>
                      <a:pt x="709126" y="140534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77" name="Csoportba foglalás 276"/>
              <p:cNvGrpSpPr/>
              <p:nvPr/>
            </p:nvGrpSpPr>
            <p:grpSpPr>
              <a:xfrm>
                <a:off x="2516792" y="1635665"/>
                <a:ext cx="296087" cy="239120"/>
                <a:chOff x="4292673" y="3204429"/>
                <a:chExt cx="414861" cy="415607"/>
              </a:xfrm>
            </p:grpSpPr>
            <p:sp>
              <p:nvSpPr>
                <p:cNvPr id="298" name="Szabadkézi sokszög 297"/>
                <p:cNvSpPr/>
                <p:nvPr/>
              </p:nvSpPr>
              <p:spPr>
                <a:xfrm>
                  <a:off x="4654779" y="3557771"/>
                  <a:ext cx="52729" cy="4073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99" name="Szabadkézi sokszög 298"/>
                <p:cNvSpPr/>
                <p:nvPr/>
              </p:nvSpPr>
              <p:spPr>
                <a:xfrm>
                  <a:off x="4639276" y="3561844"/>
                  <a:ext cx="15504" cy="2951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0" name="Szabadkézi sokszög 299"/>
                <p:cNvSpPr/>
                <p:nvPr/>
              </p:nvSpPr>
              <p:spPr>
                <a:xfrm>
                  <a:off x="4605970" y="3564794"/>
                  <a:ext cx="33306" cy="8035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1" name="Szabadkézi sokszög 300"/>
                <p:cNvSpPr/>
                <p:nvPr/>
              </p:nvSpPr>
              <p:spPr>
                <a:xfrm>
                  <a:off x="4590411" y="3572829"/>
                  <a:ext cx="15558" cy="5178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2" name="Szabadkézi sokszög 301"/>
                <p:cNvSpPr/>
                <p:nvPr/>
              </p:nvSpPr>
              <p:spPr>
                <a:xfrm>
                  <a:off x="4561630" y="3578007"/>
                  <a:ext cx="28782" cy="12541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3" name="Szabadkézi sokszög 302"/>
                <p:cNvSpPr/>
                <p:nvPr/>
              </p:nvSpPr>
              <p:spPr>
                <a:xfrm>
                  <a:off x="4549538" y="3590546"/>
                  <a:ext cx="12092" cy="6118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4" name="Szabadkézi sokszög 303"/>
                <p:cNvSpPr/>
                <p:nvPr/>
              </p:nvSpPr>
              <p:spPr>
                <a:xfrm>
                  <a:off x="4516526" y="3596664"/>
                  <a:ext cx="33012" cy="2337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5" name="Ellipszis 304"/>
                <p:cNvSpPr/>
                <p:nvPr/>
              </p:nvSpPr>
              <p:spPr>
                <a:xfrm flipH="1">
                  <a:off x="4292673" y="3268394"/>
                  <a:ext cx="413943" cy="269322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6" name="Ellipszis 305"/>
                <p:cNvSpPr/>
                <p:nvPr/>
              </p:nvSpPr>
              <p:spPr>
                <a:xfrm flipH="1">
                  <a:off x="4301092" y="3224713"/>
                  <a:ext cx="397107" cy="269322"/>
                </a:xfrm>
                <a:prstGeom prst="ellipse">
                  <a:avLst/>
                </a:prstGeom>
                <a:solidFill>
                  <a:srgbClr val="F4914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7" name="Ellipszis 306"/>
                <p:cNvSpPr/>
                <p:nvPr/>
              </p:nvSpPr>
              <p:spPr>
                <a:xfrm rot="16200000" flipH="1">
                  <a:off x="4385756" y="3147252"/>
                  <a:ext cx="234585" cy="397107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8" name="Ellipszis 307"/>
                <p:cNvSpPr/>
                <p:nvPr/>
              </p:nvSpPr>
              <p:spPr>
                <a:xfrm rot="5400000" flipH="1">
                  <a:off x="4403940" y="3255313"/>
                  <a:ext cx="191199" cy="259022"/>
                </a:xfrm>
                <a:prstGeom prst="ellipse">
                  <a:avLst/>
                </a:prstGeom>
                <a:gradFill flip="none" rotWithShape="1">
                  <a:gsLst>
                    <a:gs pos="55000">
                      <a:schemeClr val="accent2">
                        <a:lumMod val="50000"/>
                      </a:schemeClr>
                    </a:gs>
                    <a:gs pos="31000">
                      <a:schemeClr val="accent2">
                        <a:lumMod val="75000"/>
                      </a:schemeClr>
                    </a:gs>
                    <a:gs pos="0">
                      <a:schemeClr val="tx1"/>
                    </a:gs>
                    <a:gs pos="16000">
                      <a:schemeClr val="tx1"/>
                    </a:gs>
                    <a:gs pos="88000">
                      <a:srgbClr val="00B050"/>
                    </a:gs>
                    <a:gs pos="78000">
                      <a:schemeClr val="accent2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9" name="Ellipszis 308"/>
                <p:cNvSpPr/>
                <p:nvPr/>
              </p:nvSpPr>
              <p:spPr>
                <a:xfrm flipH="1">
                  <a:off x="4361137" y="3344830"/>
                  <a:ext cx="30252" cy="3973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0" name="Szabadkézi sokszög 309"/>
                <p:cNvSpPr/>
                <p:nvPr/>
              </p:nvSpPr>
              <p:spPr>
                <a:xfrm rot="16200000" flipH="1">
                  <a:off x="4433167" y="3133236"/>
                  <a:ext cx="139764" cy="397107"/>
                </a:xfrm>
                <a:custGeom>
                  <a:avLst/>
                  <a:gdLst>
                    <a:gd name="connsiteX0" fmla="*/ 409807 w 488321"/>
                    <a:gd name="connsiteY0" fmla="*/ 0 h 813392"/>
                    <a:gd name="connsiteX1" fmla="*/ 488321 w 488321"/>
                    <a:gd name="connsiteY1" fmla="*/ 7856 h 813392"/>
                    <a:gd name="connsiteX2" fmla="*/ 484236 w 488321"/>
                    <a:gd name="connsiteY2" fmla="*/ 8264 h 813392"/>
                    <a:gd name="connsiteX3" fmla="*/ 157019 w 488321"/>
                    <a:gd name="connsiteY3" fmla="*/ 406697 h 813392"/>
                    <a:gd name="connsiteX4" fmla="*/ 484236 w 488321"/>
                    <a:gd name="connsiteY4" fmla="*/ 805130 h 813392"/>
                    <a:gd name="connsiteX5" fmla="*/ 488312 w 488321"/>
                    <a:gd name="connsiteY5" fmla="*/ 805538 h 813392"/>
                    <a:gd name="connsiteX6" fmla="*/ 409807 w 488321"/>
                    <a:gd name="connsiteY6" fmla="*/ 813392 h 813392"/>
                    <a:gd name="connsiteX7" fmla="*/ 0 w 488321"/>
                    <a:gd name="connsiteY7" fmla="*/ 406696 h 813392"/>
                    <a:gd name="connsiteX8" fmla="*/ 409807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409807" y="0"/>
                      </a:moveTo>
                      <a:lnTo>
                        <a:pt x="488321" y="7856"/>
                      </a:lnTo>
                      <a:lnTo>
                        <a:pt x="484236" y="8264"/>
                      </a:lnTo>
                      <a:cubicBezTo>
                        <a:pt x="297494" y="46187"/>
                        <a:pt x="157019" y="210162"/>
                        <a:pt x="157019" y="406697"/>
                      </a:cubicBezTo>
                      <a:cubicBezTo>
                        <a:pt x="157019" y="603233"/>
                        <a:pt x="297494" y="767208"/>
                        <a:pt x="484236" y="805130"/>
                      </a:cubicBezTo>
                      <a:lnTo>
                        <a:pt x="488312" y="805538"/>
                      </a:lnTo>
                      <a:lnTo>
                        <a:pt x="409807" y="813392"/>
                      </a:lnTo>
                      <a:cubicBezTo>
                        <a:pt x="183477" y="813392"/>
                        <a:pt x="0" y="631308"/>
                        <a:pt x="0" y="406696"/>
                      </a:cubicBezTo>
                      <a:cubicBezTo>
                        <a:pt x="0" y="182084"/>
                        <a:pt x="183477" y="0"/>
                        <a:pt x="409807" y="0"/>
                      </a:cubicBezTo>
                      <a:close/>
                    </a:path>
                  </a:pathLst>
                </a:custGeom>
                <a:solidFill>
                  <a:srgbClr val="F4B183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1" name="Szabadkézi sokszög 310"/>
                <p:cNvSpPr/>
                <p:nvPr/>
              </p:nvSpPr>
              <p:spPr>
                <a:xfrm rot="5400000" flipH="1">
                  <a:off x="4401662" y="3101328"/>
                  <a:ext cx="202772" cy="408973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331302" y="603231"/>
                        <a:pt x="331302" y="406695"/>
                      </a:cubicBezTo>
                      <a:cubicBezTo>
                        <a:pt x="331302" y="210160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7973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2" name="Ellipszis 311"/>
                <p:cNvSpPr/>
                <p:nvPr/>
              </p:nvSpPr>
              <p:spPr>
                <a:xfrm flipH="1">
                  <a:off x="4427921" y="3374539"/>
                  <a:ext cx="36202" cy="38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78" name="Szabadkézi sokszög 277"/>
              <p:cNvSpPr/>
              <p:nvPr/>
            </p:nvSpPr>
            <p:spPr>
              <a:xfrm rot="5340000">
                <a:off x="1922410" y="1676788"/>
                <a:ext cx="692738" cy="1306916"/>
              </a:xfrm>
              <a:custGeom>
                <a:avLst/>
                <a:gdLst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42269 w 1133902"/>
                  <a:gd name="connsiteY19" fmla="*/ 1194959 h 2224902"/>
                  <a:gd name="connsiteX20" fmla="*/ 342269 w 1133902"/>
                  <a:gd name="connsiteY20" fmla="*/ 991465 h 2224902"/>
                  <a:gd name="connsiteX21" fmla="*/ 381436 w 1133902"/>
                  <a:gd name="connsiteY21" fmla="*/ 888991 h 2224902"/>
                  <a:gd name="connsiteX22" fmla="*/ 404258 w 1133902"/>
                  <a:gd name="connsiteY22" fmla="*/ 872315 h 2224902"/>
                  <a:gd name="connsiteX23" fmla="*/ 409543 w 1133902"/>
                  <a:gd name="connsiteY23" fmla="*/ 847292 h 2224902"/>
                  <a:gd name="connsiteX24" fmla="*/ 437442 w 1133902"/>
                  <a:gd name="connsiteY24" fmla="*/ 805299 h 2224902"/>
                  <a:gd name="connsiteX25" fmla="*/ 28674 w 1133902"/>
                  <a:gd name="connsiteY2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42269 w 1133902"/>
                  <a:gd name="connsiteY19" fmla="*/ 1194959 h 2224902"/>
                  <a:gd name="connsiteX20" fmla="*/ 381436 w 1133902"/>
                  <a:gd name="connsiteY20" fmla="*/ 888991 h 2224902"/>
                  <a:gd name="connsiteX21" fmla="*/ 404258 w 1133902"/>
                  <a:gd name="connsiteY21" fmla="*/ 872315 h 2224902"/>
                  <a:gd name="connsiteX22" fmla="*/ 409543 w 1133902"/>
                  <a:gd name="connsiteY22" fmla="*/ 847292 h 2224902"/>
                  <a:gd name="connsiteX23" fmla="*/ 437442 w 1133902"/>
                  <a:gd name="connsiteY23" fmla="*/ 805299 h 2224902"/>
                  <a:gd name="connsiteX24" fmla="*/ 28674 w 1133902"/>
                  <a:gd name="connsiteY24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81436 w 1133902"/>
                  <a:gd name="connsiteY19" fmla="*/ 888991 h 2224902"/>
                  <a:gd name="connsiteX20" fmla="*/ 404258 w 1133902"/>
                  <a:gd name="connsiteY20" fmla="*/ 872315 h 2224902"/>
                  <a:gd name="connsiteX21" fmla="*/ 409543 w 1133902"/>
                  <a:gd name="connsiteY21" fmla="*/ 847292 h 2224902"/>
                  <a:gd name="connsiteX22" fmla="*/ 437442 w 1133902"/>
                  <a:gd name="connsiteY22" fmla="*/ 805299 h 2224902"/>
                  <a:gd name="connsiteX23" fmla="*/ 28674 w 1133902"/>
                  <a:gd name="connsiteY23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04258 w 1133902"/>
                  <a:gd name="connsiteY19" fmla="*/ 872315 h 2224902"/>
                  <a:gd name="connsiteX20" fmla="*/ 409543 w 1133902"/>
                  <a:gd name="connsiteY20" fmla="*/ 847292 h 2224902"/>
                  <a:gd name="connsiteX21" fmla="*/ 437442 w 1133902"/>
                  <a:gd name="connsiteY21" fmla="*/ 805299 h 2224902"/>
                  <a:gd name="connsiteX22" fmla="*/ 28674 w 1133902"/>
                  <a:gd name="connsiteY22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04258 w 1133902"/>
                  <a:gd name="connsiteY19" fmla="*/ 872315 h 2224902"/>
                  <a:gd name="connsiteX20" fmla="*/ 437442 w 1133902"/>
                  <a:gd name="connsiteY20" fmla="*/ 805299 h 2224902"/>
                  <a:gd name="connsiteX21" fmla="*/ 28674 w 1133902"/>
                  <a:gd name="connsiteY21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37442 w 1133902"/>
                  <a:gd name="connsiteY19" fmla="*/ 805299 h 2224902"/>
                  <a:gd name="connsiteX20" fmla="*/ 28674 w 1133902"/>
                  <a:gd name="connsiteY20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37442 w 1133902"/>
                  <a:gd name="connsiteY17" fmla="*/ 805299 h 2224902"/>
                  <a:gd name="connsiteX18" fmla="*/ 28674 w 1133902"/>
                  <a:gd name="connsiteY18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353140 w 1133902"/>
                  <a:gd name="connsiteY17" fmla="*/ 1074807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74241 w 1133902"/>
                  <a:gd name="connsiteY17" fmla="*/ 836640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74241 w 1133902"/>
                  <a:gd name="connsiteY17" fmla="*/ 836640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61152 w 1133902"/>
                  <a:gd name="connsiteY17" fmla="*/ 805332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61152 w 1133902"/>
                  <a:gd name="connsiteY17" fmla="*/ 805332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761739 w 1133902"/>
                  <a:gd name="connsiteY9" fmla="*/ 1512408 h 2224902"/>
                  <a:gd name="connsiteX10" fmla="*/ 1084883 w 1133902"/>
                  <a:gd name="connsiteY10" fmla="*/ 1728257 h 2224902"/>
                  <a:gd name="connsiteX11" fmla="*/ 1082318 w 1133902"/>
                  <a:gd name="connsiteY11" fmla="*/ 1918177 h 2224902"/>
                  <a:gd name="connsiteX12" fmla="*/ 1071787 w 1133902"/>
                  <a:gd name="connsiteY12" fmla="*/ 1928591 h 2224902"/>
                  <a:gd name="connsiteX13" fmla="*/ 0 w 1133902"/>
                  <a:gd name="connsiteY13" fmla="*/ 2217799 h 2224902"/>
                  <a:gd name="connsiteX14" fmla="*/ 665295 w 1133902"/>
                  <a:gd name="connsiteY14" fmla="*/ 1821482 h 2224902"/>
                  <a:gd name="connsiteX15" fmla="*/ 456443 w 1133902"/>
                  <a:gd name="connsiteY15" fmla="*/ 1332156 h 2224902"/>
                  <a:gd name="connsiteX16" fmla="*/ 461152 w 1133902"/>
                  <a:gd name="connsiteY16" fmla="*/ 805332 h 2224902"/>
                  <a:gd name="connsiteX17" fmla="*/ 823818 w 1133902"/>
                  <a:gd name="connsiteY17" fmla="*/ 443852 h 2224902"/>
                  <a:gd name="connsiteX18" fmla="*/ 28674 w 1133902"/>
                  <a:gd name="connsiteY18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761739 w 1133902"/>
                  <a:gd name="connsiteY8" fmla="*/ 1512408 h 2224902"/>
                  <a:gd name="connsiteX9" fmla="*/ 1084883 w 1133902"/>
                  <a:gd name="connsiteY9" fmla="*/ 1728257 h 2224902"/>
                  <a:gd name="connsiteX10" fmla="*/ 1082318 w 1133902"/>
                  <a:gd name="connsiteY10" fmla="*/ 1918177 h 2224902"/>
                  <a:gd name="connsiteX11" fmla="*/ 1071787 w 1133902"/>
                  <a:gd name="connsiteY11" fmla="*/ 1928591 h 2224902"/>
                  <a:gd name="connsiteX12" fmla="*/ 0 w 1133902"/>
                  <a:gd name="connsiteY12" fmla="*/ 2217799 h 2224902"/>
                  <a:gd name="connsiteX13" fmla="*/ 665295 w 1133902"/>
                  <a:gd name="connsiteY13" fmla="*/ 1821482 h 2224902"/>
                  <a:gd name="connsiteX14" fmla="*/ 456443 w 1133902"/>
                  <a:gd name="connsiteY14" fmla="*/ 1332156 h 2224902"/>
                  <a:gd name="connsiteX15" fmla="*/ 461152 w 1133902"/>
                  <a:gd name="connsiteY15" fmla="*/ 805332 h 2224902"/>
                  <a:gd name="connsiteX16" fmla="*/ 823818 w 1133902"/>
                  <a:gd name="connsiteY16" fmla="*/ 443852 h 2224902"/>
                  <a:gd name="connsiteX17" fmla="*/ 28674 w 1133902"/>
                  <a:gd name="connsiteY17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543458 w 1133902"/>
                  <a:gd name="connsiteY7" fmla="*/ 1110446 h 2224902"/>
                  <a:gd name="connsiteX8" fmla="*/ 761739 w 1133902"/>
                  <a:gd name="connsiteY8" fmla="*/ 1512408 h 2224902"/>
                  <a:gd name="connsiteX9" fmla="*/ 1084883 w 1133902"/>
                  <a:gd name="connsiteY9" fmla="*/ 1728257 h 2224902"/>
                  <a:gd name="connsiteX10" fmla="*/ 1082318 w 1133902"/>
                  <a:gd name="connsiteY10" fmla="*/ 1918177 h 2224902"/>
                  <a:gd name="connsiteX11" fmla="*/ 1071787 w 1133902"/>
                  <a:gd name="connsiteY11" fmla="*/ 1928591 h 2224902"/>
                  <a:gd name="connsiteX12" fmla="*/ 0 w 1133902"/>
                  <a:gd name="connsiteY12" fmla="*/ 2217799 h 2224902"/>
                  <a:gd name="connsiteX13" fmla="*/ 665295 w 1133902"/>
                  <a:gd name="connsiteY13" fmla="*/ 1821482 h 2224902"/>
                  <a:gd name="connsiteX14" fmla="*/ 456443 w 1133902"/>
                  <a:gd name="connsiteY14" fmla="*/ 1332156 h 2224902"/>
                  <a:gd name="connsiteX15" fmla="*/ 461152 w 1133902"/>
                  <a:gd name="connsiteY15" fmla="*/ 805332 h 2224902"/>
                  <a:gd name="connsiteX16" fmla="*/ 823818 w 1133902"/>
                  <a:gd name="connsiteY16" fmla="*/ 443852 h 2224902"/>
                  <a:gd name="connsiteX17" fmla="*/ 28674 w 1133902"/>
                  <a:gd name="connsiteY17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543458 w 1133902"/>
                  <a:gd name="connsiteY6" fmla="*/ 1110446 h 2224902"/>
                  <a:gd name="connsiteX7" fmla="*/ 761739 w 1133902"/>
                  <a:gd name="connsiteY7" fmla="*/ 1512408 h 2224902"/>
                  <a:gd name="connsiteX8" fmla="*/ 1084883 w 1133902"/>
                  <a:gd name="connsiteY8" fmla="*/ 1728257 h 2224902"/>
                  <a:gd name="connsiteX9" fmla="*/ 1082318 w 1133902"/>
                  <a:gd name="connsiteY9" fmla="*/ 1918177 h 2224902"/>
                  <a:gd name="connsiteX10" fmla="*/ 1071787 w 1133902"/>
                  <a:gd name="connsiteY10" fmla="*/ 1928591 h 2224902"/>
                  <a:gd name="connsiteX11" fmla="*/ 0 w 1133902"/>
                  <a:gd name="connsiteY11" fmla="*/ 2217799 h 2224902"/>
                  <a:gd name="connsiteX12" fmla="*/ 665295 w 1133902"/>
                  <a:gd name="connsiteY12" fmla="*/ 1821482 h 2224902"/>
                  <a:gd name="connsiteX13" fmla="*/ 456443 w 1133902"/>
                  <a:gd name="connsiteY13" fmla="*/ 1332156 h 2224902"/>
                  <a:gd name="connsiteX14" fmla="*/ 461152 w 1133902"/>
                  <a:gd name="connsiteY14" fmla="*/ 805332 h 2224902"/>
                  <a:gd name="connsiteX15" fmla="*/ 823818 w 1133902"/>
                  <a:gd name="connsiteY15" fmla="*/ 443852 h 2224902"/>
                  <a:gd name="connsiteX16" fmla="*/ 28674 w 1133902"/>
                  <a:gd name="connsiteY16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43458 w 1133902"/>
                  <a:gd name="connsiteY5" fmla="*/ 1110446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37500 w 1133902"/>
                  <a:gd name="connsiteY14" fmla="*/ 436364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37500 w 1133902"/>
                  <a:gd name="connsiteY14" fmla="*/ 436364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50980 w 1133902"/>
                  <a:gd name="connsiteY13" fmla="*/ 805129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50980 w 1133902"/>
                  <a:gd name="connsiteY13" fmla="*/ 805129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37034 w 1133902"/>
                  <a:gd name="connsiteY11" fmla="*/ 1787988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37034 w 1133902"/>
                  <a:gd name="connsiteY11" fmla="*/ 1787988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80093 w 1133902"/>
                  <a:gd name="connsiteY14" fmla="*/ 419695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83018 w 1133902"/>
                  <a:gd name="connsiteY11" fmla="*/ 1771387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80093 w 1133902"/>
                  <a:gd name="connsiteY14" fmla="*/ 419695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83018 w 1133902"/>
                  <a:gd name="connsiteY11" fmla="*/ 1771387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39286 w 1133902"/>
                  <a:gd name="connsiteY14" fmla="*/ 426642 h 2224902"/>
                  <a:gd name="connsiteX15" fmla="*/ 28674 w 1133902"/>
                  <a:gd name="connsiteY15" fmla="*/ 5494 h 2224902"/>
                  <a:gd name="connsiteX0" fmla="*/ 0 w 1105228"/>
                  <a:gd name="connsiteY0" fmla="*/ 5494 h 2144045"/>
                  <a:gd name="connsiteX1" fmla="*/ 1060429 w 1105228"/>
                  <a:gd name="connsiteY1" fmla="*/ 311021 h 2144045"/>
                  <a:gd name="connsiteX2" fmla="*/ 1070618 w 1105228"/>
                  <a:gd name="connsiteY2" fmla="*/ 320992 h 2144045"/>
                  <a:gd name="connsiteX3" fmla="*/ 1067403 w 1105228"/>
                  <a:gd name="connsiteY3" fmla="*/ 495876 h 2144045"/>
                  <a:gd name="connsiteX4" fmla="*/ 771966 w 1105228"/>
                  <a:gd name="connsiteY4" fmla="*/ 710494 h 2144045"/>
                  <a:gd name="connsiteX5" fmla="*/ 508713 w 1105228"/>
                  <a:gd name="connsiteY5" fmla="*/ 1063755 h 2144045"/>
                  <a:gd name="connsiteX6" fmla="*/ 760428 w 1105228"/>
                  <a:gd name="connsiteY6" fmla="*/ 1497432 h 2144045"/>
                  <a:gd name="connsiteX7" fmla="*/ 1056209 w 1105228"/>
                  <a:gd name="connsiteY7" fmla="*/ 1728257 h 2144045"/>
                  <a:gd name="connsiteX8" fmla="*/ 1053644 w 1105228"/>
                  <a:gd name="connsiteY8" fmla="*/ 1918177 h 2144045"/>
                  <a:gd name="connsiteX9" fmla="*/ 1043113 w 1105228"/>
                  <a:gd name="connsiteY9" fmla="*/ 1928591 h 2144045"/>
                  <a:gd name="connsiteX10" fmla="*/ 16126 w 1105228"/>
                  <a:gd name="connsiteY10" fmla="*/ 2134635 h 2144045"/>
                  <a:gd name="connsiteX11" fmla="*/ 654344 w 1105228"/>
                  <a:gd name="connsiteY11" fmla="*/ 1771387 h 2144045"/>
                  <a:gd name="connsiteX12" fmla="*/ 383511 w 1105228"/>
                  <a:gd name="connsiteY12" fmla="*/ 1342914 h 2144045"/>
                  <a:gd name="connsiteX13" fmla="*/ 412134 w 1105228"/>
                  <a:gd name="connsiteY13" fmla="*/ 804926 h 2144045"/>
                  <a:gd name="connsiteX14" fmla="*/ 710612 w 1105228"/>
                  <a:gd name="connsiteY14" fmla="*/ 426642 h 2144045"/>
                  <a:gd name="connsiteX15" fmla="*/ 0 w 1105228"/>
                  <a:gd name="connsiteY15" fmla="*/ 5494 h 2144045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668487 w 1119371"/>
                  <a:gd name="connsiteY11" fmla="*/ 1706649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724755 w 1119371"/>
                  <a:gd name="connsiteY14" fmla="*/ 361904 h 2079307"/>
                  <a:gd name="connsiteX15" fmla="*/ 0 w 1119371"/>
                  <a:gd name="connsiteY15" fmla="*/ 6790 h 2079307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668487 w 1119371"/>
                  <a:gd name="connsiteY11" fmla="*/ 1706649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651118 w 1119371"/>
                  <a:gd name="connsiteY14" fmla="*/ 356174 h 2079307"/>
                  <a:gd name="connsiteX15" fmla="*/ 0 w 1119371"/>
                  <a:gd name="connsiteY15" fmla="*/ 6790 h 2079307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573243 w 1119371"/>
                  <a:gd name="connsiteY11" fmla="*/ 1696117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651118 w 1119371"/>
                  <a:gd name="connsiteY14" fmla="*/ 356174 h 2079307"/>
                  <a:gd name="connsiteX15" fmla="*/ 0 w 1119371"/>
                  <a:gd name="connsiteY15" fmla="*/ 6790 h 2079307"/>
                  <a:gd name="connsiteX0" fmla="*/ 69310 w 1089102"/>
                  <a:gd name="connsiteY0" fmla="*/ 7056 h 2068963"/>
                  <a:gd name="connsiteX1" fmla="*/ 1044303 w 1089102"/>
                  <a:gd name="connsiteY1" fmla="*/ 235939 h 2068963"/>
                  <a:gd name="connsiteX2" fmla="*/ 1054492 w 1089102"/>
                  <a:gd name="connsiteY2" fmla="*/ 245910 h 2068963"/>
                  <a:gd name="connsiteX3" fmla="*/ 1051277 w 1089102"/>
                  <a:gd name="connsiteY3" fmla="*/ 420794 h 2068963"/>
                  <a:gd name="connsiteX4" fmla="*/ 755840 w 1089102"/>
                  <a:gd name="connsiteY4" fmla="*/ 635412 h 2068963"/>
                  <a:gd name="connsiteX5" fmla="*/ 492587 w 1089102"/>
                  <a:gd name="connsiteY5" fmla="*/ 988673 h 2068963"/>
                  <a:gd name="connsiteX6" fmla="*/ 744302 w 1089102"/>
                  <a:gd name="connsiteY6" fmla="*/ 1422350 h 2068963"/>
                  <a:gd name="connsiteX7" fmla="*/ 1040083 w 1089102"/>
                  <a:gd name="connsiteY7" fmla="*/ 1653175 h 2068963"/>
                  <a:gd name="connsiteX8" fmla="*/ 1037518 w 1089102"/>
                  <a:gd name="connsiteY8" fmla="*/ 1843095 h 2068963"/>
                  <a:gd name="connsiteX9" fmla="*/ 1026987 w 1089102"/>
                  <a:gd name="connsiteY9" fmla="*/ 1853509 h 2068963"/>
                  <a:gd name="connsiteX10" fmla="*/ 0 w 1089102"/>
                  <a:gd name="connsiteY10" fmla="*/ 2059553 h 2068963"/>
                  <a:gd name="connsiteX11" fmla="*/ 542974 w 1089102"/>
                  <a:gd name="connsiteY11" fmla="*/ 1685773 h 2068963"/>
                  <a:gd name="connsiteX12" fmla="*/ 367385 w 1089102"/>
                  <a:gd name="connsiteY12" fmla="*/ 1267832 h 2068963"/>
                  <a:gd name="connsiteX13" fmla="*/ 396008 w 1089102"/>
                  <a:gd name="connsiteY13" fmla="*/ 729844 h 2068963"/>
                  <a:gd name="connsiteX14" fmla="*/ 620849 w 1089102"/>
                  <a:gd name="connsiteY14" fmla="*/ 345830 h 2068963"/>
                  <a:gd name="connsiteX15" fmla="*/ 69310 w 1089102"/>
                  <a:gd name="connsiteY15" fmla="*/ 7056 h 2068963"/>
                  <a:gd name="connsiteX0" fmla="*/ 0 w 1110699"/>
                  <a:gd name="connsiteY0" fmla="*/ 6792 h 2079153"/>
                  <a:gd name="connsiteX1" fmla="*/ 1065900 w 1110699"/>
                  <a:gd name="connsiteY1" fmla="*/ 246129 h 2079153"/>
                  <a:gd name="connsiteX2" fmla="*/ 1076089 w 1110699"/>
                  <a:gd name="connsiteY2" fmla="*/ 256100 h 2079153"/>
                  <a:gd name="connsiteX3" fmla="*/ 1072874 w 1110699"/>
                  <a:gd name="connsiteY3" fmla="*/ 430984 h 2079153"/>
                  <a:gd name="connsiteX4" fmla="*/ 777437 w 1110699"/>
                  <a:gd name="connsiteY4" fmla="*/ 645602 h 2079153"/>
                  <a:gd name="connsiteX5" fmla="*/ 514184 w 1110699"/>
                  <a:gd name="connsiteY5" fmla="*/ 998863 h 2079153"/>
                  <a:gd name="connsiteX6" fmla="*/ 765899 w 1110699"/>
                  <a:gd name="connsiteY6" fmla="*/ 1432540 h 2079153"/>
                  <a:gd name="connsiteX7" fmla="*/ 1061680 w 1110699"/>
                  <a:gd name="connsiteY7" fmla="*/ 1663365 h 2079153"/>
                  <a:gd name="connsiteX8" fmla="*/ 1059115 w 1110699"/>
                  <a:gd name="connsiteY8" fmla="*/ 1853285 h 2079153"/>
                  <a:gd name="connsiteX9" fmla="*/ 1048584 w 1110699"/>
                  <a:gd name="connsiteY9" fmla="*/ 1863699 h 2079153"/>
                  <a:gd name="connsiteX10" fmla="*/ 21597 w 1110699"/>
                  <a:gd name="connsiteY10" fmla="*/ 2069743 h 2079153"/>
                  <a:gd name="connsiteX11" fmla="*/ 564571 w 1110699"/>
                  <a:gd name="connsiteY11" fmla="*/ 1695963 h 2079153"/>
                  <a:gd name="connsiteX12" fmla="*/ 388982 w 1110699"/>
                  <a:gd name="connsiteY12" fmla="*/ 1278022 h 2079153"/>
                  <a:gd name="connsiteX13" fmla="*/ 417605 w 1110699"/>
                  <a:gd name="connsiteY13" fmla="*/ 740034 h 2079153"/>
                  <a:gd name="connsiteX14" fmla="*/ 642446 w 1110699"/>
                  <a:gd name="connsiteY14" fmla="*/ 356020 h 2079153"/>
                  <a:gd name="connsiteX15" fmla="*/ 0 w 1110699"/>
                  <a:gd name="connsiteY15" fmla="*/ 6792 h 2079153"/>
                  <a:gd name="connsiteX0" fmla="*/ 0 w 1110699"/>
                  <a:gd name="connsiteY0" fmla="*/ 6792 h 2069743"/>
                  <a:gd name="connsiteX1" fmla="*/ 1065900 w 1110699"/>
                  <a:gd name="connsiteY1" fmla="*/ 246129 h 2069743"/>
                  <a:gd name="connsiteX2" fmla="*/ 1076089 w 1110699"/>
                  <a:gd name="connsiteY2" fmla="*/ 256100 h 2069743"/>
                  <a:gd name="connsiteX3" fmla="*/ 1072874 w 1110699"/>
                  <a:gd name="connsiteY3" fmla="*/ 430984 h 2069743"/>
                  <a:gd name="connsiteX4" fmla="*/ 777437 w 1110699"/>
                  <a:gd name="connsiteY4" fmla="*/ 645602 h 2069743"/>
                  <a:gd name="connsiteX5" fmla="*/ 514184 w 1110699"/>
                  <a:gd name="connsiteY5" fmla="*/ 998863 h 2069743"/>
                  <a:gd name="connsiteX6" fmla="*/ 765899 w 1110699"/>
                  <a:gd name="connsiteY6" fmla="*/ 1432540 h 2069743"/>
                  <a:gd name="connsiteX7" fmla="*/ 1061680 w 1110699"/>
                  <a:gd name="connsiteY7" fmla="*/ 1663365 h 2069743"/>
                  <a:gd name="connsiteX8" fmla="*/ 1059115 w 1110699"/>
                  <a:gd name="connsiteY8" fmla="*/ 1853285 h 2069743"/>
                  <a:gd name="connsiteX9" fmla="*/ 21597 w 1110699"/>
                  <a:gd name="connsiteY9" fmla="*/ 2069743 h 2069743"/>
                  <a:gd name="connsiteX10" fmla="*/ 564571 w 1110699"/>
                  <a:gd name="connsiteY10" fmla="*/ 1695963 h 2069743"/>
                  <a:gd name="connsiteX11" fmla="*/ 388982 w 1110699"/>
                  <a:gd name="connsiteY11" fmla="*/ 1278022 h 2069743"/>
                  <a:gd name="connsiteX12" fmla="*/ 417605 w 1110699"/>
                  <a:gd name="connsiteY12" fmla="*/ 740034 h 2069743"/>
                  <a:gd name="connsiteX13" fmla="*/ 642446 w 1110699"/>
                  <a:gd name="connsiteY13" fmla="*/ 356020 h 2069743"/>
                  <a:gd name="connsiteX14" fmla="*/ 0 w 1110699"/>
                  <a:gd name="connsiteY14" fmla="*/ 6792 h 2069743"/>
                  <a:gd name="connsiteX0" fmla="*/ 0 w 1110699"/>
                  <a:gd name="connsiteY0" fmla="*/ 6792 h 2069831"/>
                  <a:gd name="connsiteX1" fmla="*/ 1065900 w 1110699"/>
                  <a:gd name="connsiteY1" fmla="*/ 246129 h 2069831"/>
                  <a:gd name="connsiteX2" fmla="*/ 1076089 w 1110699"/>
                  <a:gd name="connsiteY2" fmla="*/ 256100 h 2069831"/>
                  <a:gd name="connsiteX3" fmla="*/ 1072874 w 1110699"/>
                  <a:gd name="connsiteY3" fmla="*/ 430984 h 2069831"/>
                  <a:gd name="connsiteX4" fmla="*/ 777437 w 1110699"/>
                  <a:gd name="connsiteY4" fmla="*/ 645602 h 2069831"/>
                  <a:gd name="connsiteX5" fmla="*/ 514184 w 1110699"/>
                  <a:gd name="connsiteY5" fmla="*/ 998863 h 2069831"/>
                  <a:gd name="connsiteX6" fmla="*/ 765899 w 1110699"/>
                  <a:gd name="connsiteY6" fmla="*/ 1432540 h 2069831"/>
                  <a:gd name="connsiteX7" fmla="*/ 1061680 w 1110699"/>
                  <a:gd name="connsiteY7" fmla="*/ 1663365 h 2069831"/>
                  <a:gd name="connsiteX8" fmla="*/ 21597 w 1110699"/>
                  <a:gd name="connsiteY8" fmla="*/ 2069743 h 2069831"/>
                  <a:gd name="connsiteX9" fmla="*/ 564571 w 1110699"/>
                  <a:gd name="connsiteY9" fmla="*/ 1695963 h 2069831"/>
                  <a:gd name="connsiteX10" fmla="*/ 388982 w 1110699"/>
                  <a:gd name="connsiteY10" fmla="*/ 1278022 h 2069831"/>
                  <a:gd name="connsiteX11" fmla="*/ 417605 w 1110699"/>
                  <a:gd name="connsiteY11" fmla="*/ 740034 h 2069831"/>
                  <a:gd name="connsiteX12" fmla="*/ 642446 w 1110699"/>
                  <a:gd name="connsiteY12" fmla="*/ 356020 h 2069831"/>
                  <a:gd name="connsiteX13" fmla="*/ 0 w 1110699"/>
                  <a:gd name="connsiteY13" fmla="*/ 6792 h 2069831"/>
                  <a:gd name="connsiteX0" fmla="*/ 0 w 1110699"/>
                  <a:gd name="connsiteY0" fmla="*/ 6792 h 2105904"/>
                  <a:gd name="connsiteX1" fmla="*/ 1065900 w 1110699"/>
                  <a:gd name="connsiteY1" fmla="*/ 246129 h 2105904"/>
                  <a:gd name="connsiteX2" fmla="*/ 1076089 w 1110699"/>
                  <a:gd name="connsiteY2" fmla="*/ 256100 h 2105904"/>
                  <a:gd name="connsiteX3" fmla="*/ 1072874 w 1110699"/>
                  <a:gd name="connsiteY3" fmla="*/ 430984 h 2105904"/>
                  <a:gd name="connsiteX4" fmla="*/ 777437 w 1110699"/>
                  <a:gd name="connsiteY4" fmla="*/ 645602 h 2105904"/>
                  <a:gd name="connsiteX5" fmla="*/ 514184 w 1110699"/>
                  <a:gd name="connsiteY5" fmla="*/ 998863 h 2105904"/>
                  <a:gd name="connsiteX6" fmla="*/ 765899 w 1110699"/>
                  <a:gd name="connsiteY6" fmla="*/ 1432540 h 2105904"/>
                  <a:gd name="connsiteX7" fmla="*/ 1061680 w 1110699"/>
                  <a:gd name="connsiteY7" fmla="*/ 1663365 h 2105904"/>
                  <a:gd name="connsiteX8" fmla="*/ 596835 w 1110699"/>
                  <a:gd name="connsiteY8" fmla="*/ 2067169 h 2105904"/>
                  <a:gd name="connsiteX9" fmla="*/ 21597 w 1110699"/>
                  <a:gd name="connsiteY9" fmla="*/ 2069743 h 2105904"/>
                  <a:gd name="connsiteX10" fmla="*/ 564571 w 1110699"/>
                  <a:gd name="connsiteY10" fmla="*/ 1695963 h 2105904"/>
                  <a:gd name="connsiteX11" fmla="*/ 388982 w 1110699"/>
                  <a:gd name="connsiteY11" fmla="*/ 1278022 h 2105904"/>
                  <a:gd name="connsiteX12" fmla="*/ 417605 w 1110699"/>
                  <a:gd name="connsiteY12" fmla="*/ 740034 h 2105904"/>
                  <a:gd name="connsiteX13" fmla="*/ 642446 w 1110699"/>
                  <a:gd name="connsiteY13" fmla="*/ 356020 h 2105904"/>
                  <a:gd name="connsiteX14" fmla="*/ 0 w 1110699"/>
                  <a:gd name="connsiteY14" fmla="*/ 6792 h 2105904"/>
                  <a:gd name="connsiteX0" fmla="*/ 0 w 1110699"/>
                  <a:gd name="connsiteY0" fmla="*/ 6792 h 2135904"/>
                  <a:gd name="connsiteX1" fmla="*/ 1065900 w 1110699"/>
                  <a:gd name="connsiteY1" fmla="*/ 246129 h 2135904"/>
                  <a:gd name="connsiteX2" fmla="*/ 1076089 w 1110699"/>
                  <a:gd name="connsiteY2" fmla="*/ 256100 h 2135904"/>
                  <a:gd name="connsiteX3" fmla="*/ 1072874 w 1110699"/>
                  <a:gd name="connsiteY3" fmla="*/ 430984 h 2135904"/>
                  <a:gd name="connsiteX4" fmla="*/ 777437 w 1110699"/>
                  <a:gd name="connsiteY4" fmla="*/ 645602 h 2135904"/>
                  <a:gd name="connsiteX5" fmla="*/ 514184 w 1110699"/>
                  <a:gd name="connsiteY5" fmla="*/ 998863 h 2135904"/>
                  <a:gd name="connsiteX6" fmla="*/ 765899 w 1110699"/>
                  <a:gd name="connsiteY6" fmla="*/ 1432540 h 2135904"/>
                  <a:gd name="connsiteX7" fmla="*/ 1061680 w 1110699"/>
                  <a:gd name="connsiteY7" fmla="*/ 1663365 h 2135904"/>
                  <a:gd name="connsiteX8" fmla="*/ 596835 w 1110699"/>
                  <a:gd name="connsiteY8" fmla="*/ 2067169 h 2135904"/>
                  <a:gd name="connsiteX9" fmla="*/ 20704 w 1110699"/>
                  <a:gd name="connsiteY9" fmla="*/ 2121895 h 2135904"/>
                  <a:gd name="connsiteX10" fmla="*/ 564571 w 1110699"/>
                  <a:gd name="connsiteY10" fmla="*/ 1695963 h 2135904"/>
                  <a:gd name="connsiteX11" fmla="*/ 388982 w 1110699"/>
                  <a:gd name="connsiteY11" fmla="*/ 1278022 h 2135904"/>
                  <a:gd name="connsiteX12" fmla="*/ 417605 w 1110699"/>
                  <a:gd name="connsiteY12" fmla="*/ 740034 h 2135904"/>
                  <a:gd name="connsiteX13" fmla="*/ 642446 w 1110699"/>
                  <a:gd name="connsiteY13" fmla="*/ 356020 h 2135904"/>
                  <a:gd name="connsiteX14" fmla="*/ 0 w 1110699"/>
                  <a:gd name="connsiteY14" fmla="*/ 6792 h 2135904"/>
                  <a:gd name="connsiteX0" fmla="*/ 0 w 1110699"/>
                  <a:gd name="connsiteY0" fmla="*/ 6792 h 2100528"/>
                  <a:gd name="connsiteX1" fmla="*/ 1065900 w 1110699"/>
                  <a:gd name="connsiteY1" fmla="*/ 246129 h 2100528"/>
                  <a:gd name="connsiteX2" fmla="*/ 1076089 w 1110699"/>
                  <a:gd name="connsiteY2" fmla="*/ 256100 h 2100528"/>
                  <a:gd name="connsiteX3" fmla="*/ 1072874 w 1110699"/>
                  <a:gd name="connsiteY3" fmla="*/ 430984 h 2100528"/>
                  <a:gd name="connsiteX4" fmla="*/ 777437 w 1110699"/>
                  <a:gd name="connsiteY4" fmla="*/ 645602 h 2100528"/>
                  <a:gd name="connsiteX5" fmla="*/ 514184 w 1110699"/>
                  <a:gd name="connsiteY5" fmla="*/ 998863 h 2100528"/>
                  <a:gd name="connsiteX6" fmla="*/ 765899 w 1110699"/>
                  <a:gd name="connsiteY6" fmla="*/ 1432540 h 2100528"/>
                  <a:gd name="connsiteX7" fmla="*/ 1061680 w 1110699"/>
                  <a:gd name="connsiteY7" fmla="*/ 1663365 h 2100528"/>
                  <a:gd name="connsiteX8" fmla="*/ 596835 w 1110699"/>
                  <a:gd name="connsiteY8" fmla="*/ 2067169 h 2100528"/>
                  <a:gd name="connsiteX9" fmla="*/ 27584 w 1110699"/>
                  <a:gd name="connsiteY9" fmla="*/ 2053851 h 2100528"/>
                  <a:gd name="connsiteX10" fmla="*/ 564571 w 1110699"/>
                  <a:gd name="connsiteY10" fmla="*/ 1695963 h 2100528"/>
                  <a:gd name="connsiteX11" fmla="*/ 388982 w 1110699"/>
                  <a:gd name="connsiteY11" fmla="*/ 1278022 h 2100528"/>
                  <a:gd name="connsiteX12" fmla="*/ 417605 w 1110699"/>
                  <a:gd name="connsiteY12" fmla="*/ 740034 h 2100528"/>
                  <a:gd name="connsiteX13" fmla="*/ 642446 w 1110699"/>
                  <a:gd name="connsiteY13" fmla="*/ 356020 h 2100528"/>
                  <a:gd name="connsiteX14" fmla="*/ 0 w 1110699"/>
                  <a:gd name="connsiteY14" fmla="*/ 6792 h 2100528"/>
                  <a:gd name="connsiteX0" fmla="*/ 0 w 1110699"/>
                  <a:gd name="connsiteY0" fmla="*/ 6792 h 2100528"/>
                  <a:gd name="connsiteX1" fmla="*/ 1065900 w 1110699"/>
                  <a:gd name="connsiteY1" fmla="*/ 246129 h 2100528"/>
                  <a:gd name="connsiteX2" fmla="*/ 1076089 w 1110699"/>
                  <a:gd name="connsiteY2" fmla="*/ 256100 h 2100528"/>
                  <a:gd name="connsiteX3" fmla="*/ 1072874 w 1110699"/>
                  <a:gd name="connsiteY3" fmla="*/ 430984 h 2100528"/>
                  <a:gd name="connsiteX4" fmla="*/ 777437 w 1110699"/>
                  <a:gd name="connsiteY4" fmla="*/ 645602 h 2100528"/>
                  <a:gd name="connsiteX5" fmla="*/ 514184 w 1110699"/>
                  <a:gd name="connsiteY5" fmla="*/ 998863 h 2100528"/>
                  <a:gd name="connsiteX6" fmla="*/ 765899 w 1110699"/>
                  <a:gd name="connsiteY6" fmla="*/ 1432540 h 2100528"/>
                  <a:gd name="connsiteX7" fmla="*/ 1061680 w 1110699"/>
                  <a:gd name="connsiteY7" fmla="*/ 1663365 h 2100528"/>
                  <a:gd name="connsiteX8" fmla="*/ 596835 w 1110699"/>
                  <a:gd name="connsiteY8" fmla="*/ 2067169 h 2100528"/>
                  <a:gd name="connsiteX9" fmla="*/ 27584 w 1110699"/>
                  <a:gd name="connsiteY9" fmla="*/ 2053851 h 2100528"/>
                  <a:gd name="connsiteX10" fmla="*/ 564571 w 1110699"/>
                  <a:gd name="connsiteY10" fmla="*/ 1695963 h 2100528"/>
                  <a:gd name="connsiteX11" fmla="*/ 388982 w 1110699"/>
                  <a:gd name="connsiteY11" fmla="*/ 1278022 h 2100528"/>
                  <a:gd name="connsiteX12" fmla="*/ 417605 w 1110699"/>
                  <a:gd name="connsiteY12" fmla="*/ 740034 h 2100528"/>
                  <a:gd name="connsiteX13" fmla="*/ 562721 w 1110699"/>
                  <a:gd name="connsiteY13" fmla="*/ 360311 h 2100528"/>
                  <a:gd name="connsiteX14" fmla="*/ 0 w 1110699"/>
                  <a:gd name="connsiteY14" fmla="*/ 6792 h 2100528"/>
                  <a:gd name="connsiteX0" fmla="*/ 55103 w 1083170"/>
                  <a:gd name="connsiteY0" fmla="*/ 6830 h 2099074"/>
                  <a:gd name="connsiteX1" fmla="*/ 1038371 w 1083170"/>
                  <a:gd name="connsiteY1" fmla="*/ 244675 h 2099074"/>
                  <a:gd name="connsiteX2" fmla="*/ 1048560 w 1083170"/>
                  <a:gd name="connsiteY2" fmla="*/ 254646 h 2099074"/>
                  <a:gd name="connsiteX3" fmla="*/ 1045345 w 1083170"/>
                  <a:gd name="connsiteY3" fmla="*/ 429530 h 2099074"/>
                  <a:gd name="connsiteX4" fmla="*/ 749908 w 1083170"/>
                  <a:gd name="connsiteY4" fmla="*/ 644148 h 2099074"/>
                  <a:gd name="connsiteX5" fmla="*/ 486655 w 1083170"/>
                  <a:gd name="connsiteY5" fmla="*/ 997409 h 2099074"/>
                  <a:gd name="connsiteX6" fmla="*/ 738370 w 1083170"/>
                  <a:gd name="connsiteY6" fmla="*/ 1431086 h 2099074"/>
                  <a:gd name="connsiteX7" fmla="*/ 1034151 w 1083170"/>
                  <a:gd name="connsiteY7" fmla="*/ 1661911 h 2099074"/>
                  <a:gd name="connsiteX8" fmla="*/ 569306 w 1083170"/>
                  <a:gd name="connsiteY8" fmla="*/ 2065715 h 2099074"/>
                  <a:gd name="connsiteX9" fmla="*/ 55 w 1083170"/>
                  <a:gd name="connsiteY9" fmla="*/ 2052397 h 2099074"/>
                  <a:gd name="connsiteX10" fmla="*/ 537042 w 1083170"/>
                  <a:gd name="connsiteY10" fmla="*/ 1694509 h 2099074"/>
                  <a:gd name="connsiteX11" fmla="*/ 361453 w 1083170"/>
                  <a:gd name="connsiteY11" fmla="*/ 1276568 h 2099074"/>
                  <a:gd name="connsiteX12" fmla="*/ 390076 w 1083170"/>
                  <a:gd name="connsiteY12" fmla="*/ 738580 h 2099074"/>
                  <a:gd name="connsiteX13" fmla="*/ 535192 w 1083170"/>
                  <a:gd name="connsiteY13" fmla="*/ 358857 h 2099074"/>
                  <a:gd name="connsiteX14" fmla="*/ 55103 w 1083170"/>
                  <a:gd name="connsiteY14" fmla="*/ 6830 h 2099074"/>
                  <a:gd name="connsiteX0" fmla="*/ 39010 w 1067077"/>
                  <a:gd name="connsiteY0" fmla="*/ 6830 h 2109299"/>
                  <a:gd name="connsiteX1" fmla="*/ 1022278 w 1067077"/>
                  <a:gd name="connsiteY1" fmla="*/ 244675 h 2109299"/>
                  <a:gd name="connsiteX2" fmla="*/ 1032467 w 1067077"/>
                  <a:gd name="connsiteY2" fmla="*/ 254646 h 2109299"/>
                  <a:gd name="connsiteX3" fmla="*/ 1029252 w 1067077"/>
                  <a:gd name="connsiteY3" fmla="*/ 429530 h 2109299"/>
                  <a:gd name="connsiteX4" fmla="*/ 733815 w 1067077"/>
                  <a:gd name="connsiteY4" fmla="*/ 644148 h 2109299"/>
                  <a:gd name="connsiteX5" fmla="*/ 470562 w 1067077"/>
                  <a:gd name="connsiteY5" fmla="*/ 997409 h 2109299"/>
                  <a:gd name="connsiteX6" fmla="*/ 722277 w 1067077"/>
                  <a:gd name="connsiteY6" fmla="*/ 1431086 h 2109299"/>
                  <a:gd name="connsiteX7" fmla="*/ 1018058 w 1067077"/>
                  <a:gd name="connsiteY7" fmla="*/ 1661911 h 2109299"/>
                  <a:gd name="connsiteX8" fmla="*/ 553213 w 1067077"/>
                  <a:gd name="connsiteY8" fmla="*/ 2065715 h 2109299"/>
                  <a:gd name="connsiteX9" fmla="*/ 56 w 1067077"/>
                  <a:gd name="connsiteY9" fmla="*/ 2078327 h 2109299"/>
                  <a:gd name="connsiteX10" fmla="*/ 520949 w 1067077"/>
                  <a:gd name="connsiteY10" fmla="*/ 1694509 h 2109299"/>
                  <a:gd name="connsiteX11" fmla="*/ 345360 w 1067077"/>
                  <a:gd name="connsiteY11" fmla="*/ 1276568 h 2109299"/>
                  <a:gd name="connsiteX12" fmla="*/ 373983 w 1067077"/>
                  <a:gd name="connsiteY12" fmla="*/ 738580 h 2109299"/>
                  <a:gd name="connsiteX13" fmla="*/ 519099 w 1067077"/>
                  <a:gd name="connsiteY13" fmla="*/ 358857 h 2109299"/>
                  <a:gd name="connsiteX14" fmla="*/ 39010 w 1067077"/>
                  <a:gd name="connsiteY14" fmla="*/ 6830 h 2109299"/>
                  <a:gd name="connsiteX0" fmla="*/ 40103 w 1068170"/>
                  <a:gd name="connsiteY0" fmla="*/ 6830 h 2158600"/>
                  <a:gd name="connsiteX1" fmla="*/ 1023371 w 1068170"/>
                  <a:gd name="connsiteY1" fmla="*/ 244675 h 2158600"/>
                  <a:gd name="connsiteX2" fmla="*/ 1033560 w 1068170"/>
                  <a:gd name="connsiteY2" fmla="*/ 254646 h 2158600"/>
                  <a:gd name="connsiteX3" fmla="*/ 1030345 w 1068170"/>
                  <a:gd name="connsiteY3" fmla="*/ 429530 h 2158600"/>
                  <a:gd name="connsiteX4" fmla="*/ 734908 w 1068170"/>
                  <a:gd name="connsiteY4" fmla="*/ 644148 h 2158600"/>
                  <a:gd name="connsiteX5" fmla="*/ 471655 w 1068170"/>
                  <a:gd name="connsiteY5" fmla="*/ 997409 h 2158600"/>
                  <a:gd name="connsiteX6" fmla="*/ 723370 w 1068170"/>
                  <a:gd name="connsiteY6" fmla="*/ 1431086 h 2158600"/>
                  <a:gd name="connsiteX7" fmla="*/ 1019151 w 1068170"/>
                  <a:gd name="connsiteY7" fmla="*/ 1661911 h 2158600"/>
                  <a:gd name="connsiteX8" fmla="*/ 554306 w 1068170"/>
                  <a:gd name="connsiteY8" fmla="*/ 2065715 h 2158600"/>
                  <a:gd name="connsiteX9" fmla="*/ 55 w 1068170"/>
                  <a:gd name="connsiteY9" fmla="*/ 2147575 h 2158600"/>
                  <a:gd name="connsiteX10" fmla="*/ 522042 w 1068170"/>
                  <a:gd name="connsiteY10" fmla="*/ 1694509 h 2158600"/>
                  <a:gd name="connsiteX11" fmla="*/ 346453 w 1068170"/>
                  <a:gd name="connsiteY11" fmla="*/ 1276568 h 2158600"/>
                  <a:gd name="connsiteX12" fmla="*/ 375076 w 1068170"/>
                  <a:gd name="connsiteY12" fmla="*/ 738580 h 2158600"/>
                  <a:gd name="connsiteX13" fmla="*/ 520192 w 1068170"/>
                  <a:gd name="connsiteY13" fmla="*/ 358857 h 2158600"/>
                  <a:gd name="connsiteX14" fmla="*/ 40103 w 1068170"/>
                  <a:gd name="connsiteY14" fmla="*/ 6830 h 215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8170" h="2158600">
                    <a:moveTo>
                      <a:pt x="40103" y="6830"/>
                    </a:moveTo>
                    <a:cubicBezTo>
                      <a:pt x="89253" y="-43392"/>
                      <a:pt x="975996" y="198312"/>
                      <a:pt x="1023371" y="244675"/>
                    </a:cubicBezTo>
                    <a:lnTo>
                      <a:pt x="1033560" y="254646"/>
                    </a:lnTo>
                    <a:cubicBezTo>
                      <a:pt x="1080934" y="301010"/>
                      <a:pt x="1079495" y="379307"/>
                      <a:pt x="1030345" y="429530"/>
                    </a:cubicBezTo>
                    <a:lnTo>
                      <a:pt x="734908" y="644148"/>
                    </a:lnTo>
                    <a:cubicBezTo>
                      <a:pt x="642805" y="746576"/>
                      <a:pt x="468676" y="816999"/>
                      <a:pt x="471655" y="997409"/>
                    </a:cubicBezTo>
                    <a:cubicBezTo>
                      <a:pt x="445112" y="1153302"/>
                      <a:pt x="613659" y="1307679"/>
                      <a:pt x="723370" y="1431086"/>
                    </a:cubicBezTo>
                    <a:lnTo>
                      <a:pt x="1019151" y="1661911"/>
                    </a:lnTo>
                    <a:cubicBezTo>
                      <a:pt x="991529" y="1735286"/>
                      <a:pt x="724155" y="1984771"/>
                      <a:pt x="554306" y="2065715"/>
                    </a:cubicBezTo>
                    <a:cubicBezTo>
                      <a:pt x="384457" y="2146659"/>
                      <a:pt x="5987" y="2177046"/>
                      <a:pt x="55" y="2147575"/>
                    </a:cubicBezTo>
                    <a:cubicBezTo>
                      <a:pt x="-5877" y="2118104"/>
                      <a:pt x="464309" y="1839677"/>
                      <a:pt x="522042" y="1694509"/>
                    </a:cubicBezTo>
                    <a:cubicBezTo>
                      <a:pt x="579775" y="1549341"/>
                      <a:pt x="448587" y="1427107"/>
                      <a:pt x="346453" y="1276568"/>
                    </a:cubicBezTo>
                    <a:cubicBezTo>
                      <a:pt x="260865" y="1135411"/>
                      <a:pt x="256526" y="894603"/>
                      <a:pt x="375076" y="738580"/>
                    </a:cubicBezTo>
                    <a:cubicBezTo>
                      <a:pt x="471329" y="573661"/>
                      <a:pt x="501337" y="458495"/>
                      <a:pt x="520192" y="358857"/>
                    </a:cubicBezTo>
                    <a:cubicBezTo>
                      <a:pt x="493219" y="276252"/>
                      <a:pt x="386115" y="245999"/>
                      <a:pt x="40103" y="6830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279" name="Szabadkézi sokszög 278"/>
              <p:cNvSpPr/>
              <p:nvPr/>
            </p:nvSpPr>
            <p:spPr>
              <a:xfrm>
                <a:off x="2046282" y="1828031"/>
                <a:ext cx="37633" cy="2343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0" name="Szabadkézi sokszög 279"/>
              <p:cNvSpPr/>
              <p:nvPr/>
            </p:nvSpPr>
            <p:spPr>
              <a:xfrm>
                <a:off x="2035218" y="1830375"/>
                <a:ext cx="11066" cy="1698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1" name="Szabadkézi sokszög 280"/>
              <p:cNvSpPr/>
              <p:nvPr/>
            </p:nvSpPr>
            <p:spPr>
              <a:xfrm>
                <a:off x="2011447" y="1832072"/>
                <a:ext cx="23770" cy="4623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2" name="Szabadkézi sokszög 281"/>
              <p:cNvSpPr/>
              <p:nvPr/>
            </p:nvSpPr>
            <p:spPr>
              <a:xfrm>
                <a:off x="2000343" y="1836695"/>
                <a:ext cx="11103" cy="2980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3" name="Szabadkézi sokszög 282"/>
              <p:cNvSpPr/>
              <p:nvPr/>
            </p:nvSpPr>
            <p:spPr>
              <a:xfrm>
                <a:off x="1979802" y="1839674"/>
                <a:ext cx="20542" cy="7215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4" name="Szabadkézi sokszög 283"/>
              <p:cNvSpPr/>
              <p:nvPr/>
            </p:nvSpPr>
            <p:spPr>
              <a:xfrm>
                <a:off x="1971172" y="1846888"/>
                <a:ext cx="8630" cy="3520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5" name="Szabadkézi sokszög 284"/>
              <p:cNvSpPr/>
              <p:nvPr/>
            </p:nvSpPr>
            <p:spPr>
              <a:xfrm>
                <a:off x="1947611" y="1850409"/>
                <a:ext cx="23561" cy="13447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6" name="Ellipszis 285"/>
              <p:cNvSpPr/>
              <p:nvPr/>
            </p:nvSpPr>
            <p:spPr>
              <a:xfrm flipH="1">
                <a:off x="1787847" y="1661538"/>
                <a:ext cx="295432" cy="154955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7" name="Ellipszis 286"/>
              <p:cNvSpPr/>
              <p:nvPr/>
            </p:nvSpPr>
            <p:spPr>
              <a:xfrm flipH="1">
                <a:off x="1793856" y="1636406"/>
                <a:ext cx="283416" cy="154955"/>
              </a:xfrm>
              <a:prstGeom prst="ellipse">
                <a:avLst/>
              </a:prstGeom>
              <a:solidFill>
                <a:srgbClr val="F4914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8" name="Ellipszis 287"/>
              <p:cNvSpPr/>
              <p:nvPr/>
            </p:nvSpPr>
            <p:spPr>
              <a:xfrm rot="16200000" flipH="1">
                <a:off x="1870507" y="1564369"/>
                <a:ext cx="134968" cy="283416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9" name="Ellipszis 288"/>
              <p:cNvSpPr/>
              <p:nvPr/>
            </p:nvSpPr>
            <p:spPr>
              <a:xfrm rot="5400000" flipH="1">
                <a:off x="1880484" y="1636094"/>
                <a:ext cx="110006" cy="184864"/>
              </a:xfrm>
              <a:prstGeom prst="ellipse">
                <a:avLst/>
              </a:prstGeom>
              <a:gradFill flip="none" rotWithShape="1">
                <a:gsLst>
                  <a:gs pos="55000">
                    <a:schemeClr val="accent2">
                      <a:lumMod val="50000"/>
                    </a:schemeClr>
                  </a:gs>
                  <a:gs pos="31000">
                    <a:schemeClr val="accent2">
                      <a:lumMod val="75000"/>
                    </a:schemeClr>
                  </a:gs>
                  <a:gs pos="0">
                    <a:schemeClr val="tx1"/>
                  </a:gs>
                  <a:gs pos="16000">
                    <a:schemeClr val="tx1"/>
                  </a:gs>
                  <a:gs pos="88000">
                    <a:srgbClr val="00B050"/>
                  </a:gs>
                  <a:gs pos="7800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0" name="Ellipszis 289"/>
              <p:cNvSpPr/>
              <p:nvPr/>
            </p:nvSpPr>
            <p:spPr>
              <a:xfrm flipH="1">
                <a:off x="1836710" y="1705515"/>
                <a:ext cx="21591" cy="228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1" name="Szabadkézi sokszög 290"/>
              <p:cNvSpPr/>
              <p:nvPr/>
            </p:nvSpPr>
            <p:spPr>
              <a:xfrm rot="16200000" flipH="1">
                <a:off x="1897786" y="1556305"/>
                <a:ext cx="80413" cy="283416"/>
              </a:xfrm>
              <a:custGeom>
                <a:avLst/>
                <a:gdLst>
                  <a:gd name="connsiteX0" fmla="*/ 409807 w 488321"/>
                  <a:gd name="connsiteY0" fmla="*/ 0 h 813392"/>
                  <a:gd name="connsiteX1" fmla="*/ 488321 w 488321"/>
                  <a:gd name="connsiteY1" fmla="*/ 7856 h 813392"/>
                  <a:gd name="connsiteX2" fmla="*/ 484236 w 488321"/>
                  <a:gd name="connsiteY2" fmla="*/ 8264 h 813392"/>
                  <a:gd name="connsiteX3" fmla="*/ 157019 w 488321"/>
                  <a:gd name="connsiteY3" fmla="*/ 406697 h 813392"/>
                  <a:gd name="connsiteX4" fmla="*/ 484236 w 488321"/>
                  <a:gd name="connsiteY4" fmla="*/ 805130 h 813392"/>
                  <a:gd name="connsiteX5" fmla="*/ 488312 w 488321"/>
                  <a:gd name="connsiteY5" fmla="*/ 805538 h 813392"/>
                  <a:gd name="connsiteX6" fmla="*/ 409807 w 488321"/>
                  <a:gd name="connsiteY6" fmla="*/ 813392 h 813392"/>
                  <a:gd name="connsiteX7" fmla="*/ 0 w 488321"/>
                  <a:gd name="connsiteY7" fmla="*/ 406696 h 813392"/>
                  <a:gd name="connsiteX8" fmla="*/ 409807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409807" y="0"/>
                    </a:moveTo>
                    <a:lnTo>
                      <a:pt x="488321" y="7856"/>
                    </a:lnTo>
                    <a:lnTo>
                      <a:pt x="484236" y="8264"/>
                    </a:lnTo>
                    <a:cubicBezTo>
                      <a:pt x="297494" y="46187"/>
                      <a:pt x="157019" y="210162"/>
                      <a:pt x="157019" y="406697"/>
                    </a:cubicBezTo>
                    <a:cubicBezTo>
                      <a:pt x="157019" y="603233"/>
                      <a:pt x="297494" y="767208"/>
                      <a:pt x="484236" y="805130"/>
                    </a:cubicBezTo>
                    <a:lnTo>
                      <a:pt x="488312" y="805538"/>
                    </a:lnTo>
                    <a:lnTo>
                      <a:pt x="409807" y="813392"/>
                    </a:lnTo>
                    <a:cubicBezTo>
                      <a:pt x="183477" y="813392"/>
                      <a:pt x="0" y="631308"/>
                      <a:pt x="0" y="406696"/>
                    </a:cubicBezTo>
                    <a:cubicBezTo>
                      <a:pt x="0" y="182084"/>
                      <a:pt x="183477" y="0"/>
                      <a:pt x="409807" y="0"/>
                    </a:cubicBezTo>
                    <a:close/>
                  </a:path>
                </a:pathLst>
              </a:custGeom>
              <a:solidFill>
                <a:srgbClr val="F4B18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2" name="Szabadkézi sokszög 291"/>
              <p:cNvSpPr/>
              <p:nvPr/>
            </p:nvSpPr>
            <p:spPr>
              <a:xfrm rot="5400000" flipH="1">
                <a:off x="1879659" y="1537125"/>
                <a:ext cx="116665" cy="291884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7973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3" name="Ellipszis 292"/>
              <p:cNvSpPr/>
              <p:nvPr/>
            </p:nvSpPr>
            <p:spPr>
              <a:xfrm flipH="1">
                <a:off x="1884374" y="1722608"/>
                <a:ext cx="25837" cy="2684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4" name="Szabadkézi sokszög 293"/>
              <p:cNvSpPr/>
              <p:nvPr/>
            </p:nvSpPr>
            <p:spPr>
              <a:xfrm rot="19772194">
                <a:off x="1736890" y="1526928"/>
                <a:ext cx="367049" cy="147242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5" name="Szabadkézi sokszög 294"/>
              <p:cNvSpPr/>
              <p:nvPr/>
            </p:nvSpPr>
            <p:spPr>
              <a:xfrm rot="1935894" flipH="1">
                <a:off x="2442774" y="1517521"/>
                <a:ext cx="409781" cy="157741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6" name="Szabadkézi sokszög 295"/>
              <p:cNvSpPr/>
              <p:nvPr/>
            </p:nvSpPr>
            <p:spPr>
              <a:xfrm>
                <a:off x="2177661" y="1629321"/>
                <a:ext cx="229959" cy="493826"/>
              </a:xfrm>
              <a:custGeom>
                <a:avLst/>
                <a:gdLst>
                  <a:gd name="connsiteX0" fmla="*/ 164849 w 334311"/>
                  <a:gd name="connsiteY0" fmla="*/ 0 h 740525"/>
                  <a:gd name="connsiteX1" fmla="*/ 234015 w 334311"/>
                  <a:gd name="connsiteY1" fmla="*/ 0 h 740525"/>
                  <a:gd name="connsiteX2" fmla="*/ 287962 w 334311"/>
                  <a:gd name="connsiteY2" fmla="*/ 577587 h 740525"/>
                  <a:gd name="connsiteX3" fmla="*/ 287962 w 334311"/>
                  <a:gd name="connsiteY3" fmla="*/ 577588 h 740525"/>
                  <a:gd name="connsiteX4" fmla="*/ 293795 w 334311"/>
                  <a:gd name="connsiteY4" fmla="*/ 580842 h 740525"/>
                  <a:gd name="connsiteX5" fmla="*/ 334311 w 334311"/>
                  <a:gd name="connsiteY5" fmla="*/ 646984 h 740525"/>
                  <a:gd name="connsiteX6" fmla="*/ 310686 w 334311"/>
                  <a:gd name="connsiteY6" fmla="*/ 699283 h 740525"/>
                  <a:gd name="connsiteX7" fmla="*/ 300136 w 334311"/>
                  <a:gd name="connsiteY7" fmla="*/ 707930 h 740525"/>
                  <a:gd name="connsiteX8" fmla="*/ 300136 w 334311"/>
                  <a:gd name="connsiteY8" fmla="*/ 707929 h 740525"/>
                  <a:gd name="connsiteX9" fmla="*/ 293795 w 334311"/>
                  <a:gd name="connsiteY9" fmla="*/ 713126 h 740525"/>
                  <a:gd name="connsiteX10" fmla="*/ 195980 w 334311"/>
                  <a:gd name="connsiteY10" fmla="*/ 740523 h 740525"/>
                  <a:gd name="connsiteX11" fmla="*/ 169462 w 334311"/>
                  <a:gd name="connsiteY11" fmla="*/ 740523 h 740525"/>
                  <a:gd name="connsiteX12" fmla="*/ 169462 w 334311"/>
                  <a:gd name="connsiteY12" fmla="*/ 740525 h 740525"/>
                  <a:gd name="connsiteX13" fmla="*/ 138331 w 334311"/>
                  <a:gd name="connsiteY13" fmla="*/ 740525 h 740525"/>
                  <a:gd name="connsiteX14" fmla="*/ 40516 w 334311"/>
                  <a:gd name="connsiteY14" fmla="*/ 713128 h 740525"/>
                  <a:gd name="connsiteX15" fmla="*/ 34175 w 334311"/>
                  <a:gd name="connsiteY15" fmla="*/ 707931 h 740525"/>
                  <a:gd name="connsiteX16" fmla="*/ 34175 w 334311"/>
                  <a:gd name="connsiteY16" fmla="*/ 707932 h 740525"/>
                  <a:gd name="connsiteX17" fmla="*/ 23625 w 334311"/>
                  <a:gd name="connsiteY17" fmla="*/ 699285 h 740525"/>
                  <a:gd name="connsiteX18" fmla="*/ 0 w 334311"/>
                  <a:gd name="connsiteY18" fmla="*/ 646986 h 740525"/>
                  <a:gd name="connsiteX19" fmla="*/ 40516 w 334311"/>
                  <a:gd name="connsiteY19" fmla="*/ 580844 h 740525"/>
                  <a:gd name="connsiteX20" fmla="*/ 46349 w 334311"/>
                  <a:gd name="connsiteY20" fmla="*/ 577590 h 740525"/>
                  <a:gd name="connsiteX21" fmla="*/ 46349 w 334311"/>
                  <a:gd name="connsiteY21" fmla="*/ 577589 h 740525"/>
                  <a:gd name="connsiteX22" fmla="*/ 100296 w 334311"/>
                  <a:gd name="connsiteY22" fmla="*/ 2 h 740525"/>
                  <a:gd name="connsiteX23" fmla="*/ 164849 w 334311"/>
                  <a:gd name="connsiteY23" fmla="*/ 2 h 74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4311" h="740525">
                    <a:moveTo>
                      <a:pt x="164849" y="0"/>
                    </a:moveTo>
                    <a:lnTo>
                      <a:pt x="234015" y="0"/>
                    </a:lnTo>
                    <a:lnTo>
                      <a:pt x="287962" y="577587"/>
                    </a:lnTo>
                    <a:lnTo>
                      <a:pt x="287962" y="577588"/>
                    </a:lnTo>
                    <a:lnTo>
                      <a:pt x="293795" y="580842"/>
                    </a:lnTo>
                    <a:cubicBezTo>
                      <a:pt x="318828" y="597769"/>
                      <a:pt x="334311" y="621154"/>
                      <a:pt x="334311" y="646984"/>
                    </a:cubicBezTo>
                    <a:cubicBezTo>
                      <a:pt x="334311" y="666357"/>
                      <a:pt x="325602" y="684354"/>
                      <a:pt x="310686" y="699283"/>
                    </a:cubicBezTo>
                    <a:lnTo>
                      <a:pt x="300136" y="707930"/>
                    </a:lnTo>
                    <a:lnTo>
                      <a:pt x="300136" y="707929"/>
                    </a:lnTo>
                    <a:lnTo>
                      <a:pt x="293795" y="713126"/>
                    </a:lnTo>
                    <a:cubicBezTo>
                      <a:pt x="268762" y="730054"/>
                      <a:pt x="234179" y="740523"/>
                      <a:pt x="195980" y="740523"/>
                    </a:cubicBezTo>
                    <a:lnTo>
                      <a:pt x="169462" y="740523"/>
                    </a:lnTo>
                    <a:lnTo>
                      <a:pt x="169462" y="740525"/>
                    </a:lnTo>
                    <a:lnTo>
                      <a:pt x="138331" y="740525"/>
                    </a:lnTo>
                    <a:cubicBezTo>
                      <a:pt x="100132" y="740525"/>
                      <a:pt x="65549" y="730056"/>
                      <a:pt x="40516" y="713128"/>
                    </a:cubicBezTo>
                    <a:lnTo>
                      <a:pt x="34175" y="707931"/>
                    </a:lnTo>
                    <a:lnTo>
                      <a:pt x="34175" y="707932"/>
                    </a:lnTo>
                    <a:lnTo>
                      <a:pt x="23625" y="699285"/>
                    </a:lnTo>
                    <a:cubicBezTo>
                      <a:pt x="8709" y="684356"/>
                      <a:pt x="0" y="666359"/>
                      <a:pt x="0" y="646986"/>
                    </a:cubicBezTo>
                    <a:cubicBezTo>
                      <a:pt x="0" y="621156"/>
                      <a:pt x="15483" y="597771"/>
                      <a:pt x="40516" y="580844"/>
                    </a:cubicBezTo>
                    <a:lnTo>
                      <a:pt x="46349" y="577590"/>
                    </a:lnTo>
                    <a:lnTo>
                      <a:pt x="46349" y="577589"/>
                    </a:lnTo>
                    <a:lnTo>
                      <a:pt x="100296" y="2"/>
                    </a:lnTo>
                    <a:lnTo>
                      <a:pt x="164849" y="2"/>
                    </a:lnTo>
                    <a:close/>
                  </a:path>
                </a:pathLst>
              </a:cu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graphicFrame>
            <p:nvGraphicFramePr>
              <p:cNvPr id="297" name="Objektum 29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030311383"/>
                  </p:ext>
                </p:extLst>
              </p:nvPr>
            </p:nvGraphicFramePr>
            <p:xfrm>
              <a:off x="1380158" y="237744"/>
              <a:ext cx="1838530" cy="101532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84" name="CorelDRAW" r:id="rId6" imgW="3276529" imgH="2230520" progId="CorelDraw.Graphic.19">
                      <p:embed/>
                    </p:oleObj>
                  </mc:Choice>
                  <mc:Fallback>
                    <p:oleObj name="CorelDRAW" r:id="rId6" imgW="3276529" imgH="2230520" progId="CorelDraw.Graphic.19">
                      <p:embed/>
                      <p:pic>
                        <p:nvPicPr>
                          <p:cNvPr id="297" name="Objektum 296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1380158" y="237744"/>
                            <a:ext cx="1838530" cy="1015324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319" name="Csoportba foglalás 318"/>
            <p:cNvGrpSpPr/>
            <p:nvPr/>
          </p:nvGrpSpPr>
          <p:grpSpPr>
            <a:xfrm>
              <a:off x="7046282" y="2101897"/>
              <a:ext cx="2085872" cy="5627180"/>
              <a:chOff x="7726680" y="2635000"/>
              <a:chExt cx="2085872" cy="5627180"/>
            </a:xfrm>
          </p:grpSpPr>
          <p:grpSp>
            <p:nvGrpSpPr>
              <p:cNvPr id="320" name="Csoportba foglalás 319"/>
              <p:cNvGrpSpPr/>
              <p:nvPr/>
            </p:nvGrpSpPr>
            <p:grpSpPr>
              <a:xfrm>
                <a:off x="8105155" y="3355409"/>
                <a:ext cx="1707397" cy="4906771"/>
                <a:chOff x="8105155" y="3355409"/>
                <a:chExt cx="1707397" cy="4906771"/>
              </a:xfrm>
            </p:grpSpPr>
            <p:sp>
              <p:nvSpPr>
                <p:cNvPr id="326" name="Téglalap 14"/>
                <p:cNvSpPr/>
                <p:nvPr/>
              </p:nvSpPr>
              <p:spPr>
                <a:xfrm>
                  <a:off x="8337486" y="6136540"/>
                  <a:ext cx="581514" cy="1865486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9752 w 764043"/>
                    <a:gd name="connsiteY0" fmla="*/ 6928 h 2117099"/>
                    <a:gd name="connsiteX1" fmla="*/ 764043 w 764043"/>
                    <a:gd name="connsiteY1" fmla="*/ 0 h 2117099"/>
                    <a:gd name="connsiteX2" fmla="*/ 764043 w 764043"/>
                    <a:gd name="connsiteY2" fmla="*/ 2117099 h 2117099"/>
                    <a:gd name="connsiteX3" fmla="*/ 430254 w 764043"/>
                    <a:gd name="connsiteY3" fmla="*/ 2110171 h 2117099"/>
                    <a:gd name="connsiteX4" fmla="*/ 29752 w 764043"/>
                    <a:gd name="connsiteY4" fmla="*/ 6928 h 2117099"/>
                    <a:gd name="connsiteX0" fmla="*/ 34950 w 769241"/>
                    <a:gd name="connsiteY0" fmla="*/ 6928 h 2117099"/>
                    <a:gd name="connsiteX1" fmla="*/ 769241 w 769241"/>
                    <a:gd name="connsiteY1" fmla="*/ 0 h 2117099"/>
                    <a:gd name="connsiteX2" fmla="*/ 769241 w 769241"/>
                    <a:gd name="connsiteY2" fmla="*/ 2117099 h 2117099"/>
                    <a:gd name="connsiteX3" fmla="*/ 435452 w 769241"/>
                    <a:gd name="connsiteY3" fmla="*/ 2110171 h 2117099"/>
                    <a:gd name="connsiteX4" fmla="*/ 34950 w 769241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41" h="2117099">
                      <a:moveTo>
                        <a:pt x="34950" y="6928"/>
                      </a:moveTo>
                      <a:lnTo>
                        <a:pt x="769241" y="0"/>
                      </a:lnTo>
                      <a:cubicBezTo>
                        <a:pt x="769241" y="705700"/>
                        <a:pt x="665332" y="1598436"/>
                        <a:pt x="769241" y="2117099"/>
                      </a:cubicBezTo>
                      <a:lnTo>
                        <a:pt x="435452" y="2110171"/>
                      </a:lnTo>
                      <a:cubicBezTo>
                        <a:pt x="459054" y="1687597"/>
                        <a:pt x="-149778" y="998954"/>
                        <a:pt x="34950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27" name="Téglalap 14"/>
                <p:cNvSpPr/>
                <p:nvPr/>
              </p:nvSpPr>
              <p:spPr>
                <a:xfrm flipH="1">
                  <a:off x="9071124" y="6106063"/>
                  <a:ext cx="580658" cy="1865486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8108" h="2117099">
                      <a:moveTo>
                        <a:pt x="33817" y="6928"/>
                      </a:moveTo>
                      <a:lnTo>
                        <a:pt x="768108" y="0"/>
                      </a:lnTo>
                      <a:cubicBezTo>
                        <a:pt x="768108" y="705700"/>
                        <a:pt x="664199" y="1598436"/>
                        <a:pt x="768108" y="2117099"/>
                      </a:cubicBezTo>
                      <a:lnTo>
                        <a:pt x="331690" y="2110171"/>
                      </a:lnTo>
                      <a:cubicBezTo>
                        <a:pt x="488708" y="1672327"/>
                        <a:pt x="-150911" y="998954"/>
                        <a:pt x="33817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28" name="Téglalap 327"/>
                <p:cNvSpPr/>
                <p:nvPr/>
              </p:nvSpPr>
              <p:spPr>
                <a:xfrm>
                  <a:off x="8105155" y="6139204"/>
                  <a:ext cx="1707397" cy="138315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329" name="Csoportba foglalás 328"/>
                <p:cNvGrpSpPr/>
                <p:nvPr/>
              </p:nvGrpSpPr>
              <p:grpSpPr>
                <a:xfrm>
                  <a:off x="8872265" y="3355409"/>
                  <a:ext cx="144880" cy="2835789"/>
                  <a:chOff x="3218688" y="3398884"/>
                  <a:chExt cx="173414" cy="2323329"/>
                </a:xfrm>
              </p:grpSpPr>
              <p:sp>
                <p:nvSpPr>
                  <p:cNvPr id="378" name="Téglalap 377"/>
                  <p:cNvSpPr/>
                  <p:nvPr/>
                </p:nvSpPr>
                <p:spPr>
                  <a:xfrm>
                    <a:off x="3218688" y="3398884"/>
                    <a:ext cx="173414" cy="2323329"/>
                  </a:xfrm>
                  <a:prstGeom prst="rect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79" name="Téglalap 378"/>
                  <p:cNvSpPr/>
                  <p:nvPr/>
                </p:nvSpPr>
                <p:spPr>
                  <a:xfrm>
                    <a:off x="3251395" y="3398884"/>
                    <a:ext cx="108000" cy="2323329"/>
                  </a:xfrm>
                  <a:prstGeom prst="rect">
                    <a:avLst/>
                  </a:prstGeom>
                  <a:noFill/>
                  <a:ln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330" name="Lekerekített téglalap 329"/>
                <p:cNvSpPr/>
                <p:nvPr/>
              </p:nvSpPr>
              <p:spPr>
                <a:xfrm>
                  <a:off x="8836382" y="3641849"/>
                  <a:ext cx="270841" cy="137964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31" name="Ellipszis 330"/>
                <p:cNvSpPr/>
                <p:nvPr/>
              </p:nvSpPr>
              <p:spPr>
                <a:xfrm>
                  <a:off x="8874009" y="3666459"/>
                  <a:ext cx="86170" cy="76541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32" name="Lekerekített téglalap 331"/>
                <p:cNvSpPr/>
                <p:nvPr/>
              </p:nvSpPr>
              <p:spPr>
                <a:xfrm>
                  <a:off x="8836382" y="3970410"/>
                  <a:ext cx="270841" cy="137964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33" name="Ellipszis 332"/>
                <p:cNvSpPr/>
                <p:nvPr/>
              </p:nvSpPr>
              <p:spPr>
                <a:xfrm>
                  <a:off x="8869594" y="4001121"/>
                  <a:ext cx="86170" cy="76541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334" name="Csoportba foglalás 333"/>
                <p:cNvGrpSpPr/>
                <p:nvPr/>
              </p:nvGrpSpPr>
              <p:grpSpPr>
                <a:xfrm>
                  <a:off x="8836392" y="4420847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76" name="Lekerekített téglalap 375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77" name="Ellipszis 376"/>
                  <p:cNvSpPr/>
                  <p:nvPr/>
                </p:nvSpPr>
                <p:spPr>
                  <a:xfrm>
                    <a:off x="4827242" y="2775006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35" name="Csoportba foglalás 334"/>
                <p:cNvGrpSpPr/>
                <p:nvPr/>
              </p:nvGrpSpPr>
              <p:grpSpPr>
                <a:xfrm>
                  <a:off x="9074229" y="4785867"/>
                  <a:ext cx="507478" cy="409564"/>
                  <a:chOff x="4979478" y="3157159"/>
                  <a:chExt cx="356024" cy="331309"/>
                </a:xfrm>
              </p:grpSpPr>
              <p:pic>
                <p:nvPicPr>
                  <p:cNvPr id="371" name="Kép 370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372" name="Csoportba foglalás 371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373" name="Trapezoid 372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4" name="Ellipszis 373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5" name="Ellipszis 374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336" name="Csoportba foglalás 335"/>
                <p:cNvGrpSpPr/>
                <p:nvPr/>
              </p:nvGrpSpPr>
              <p:grpSpPr>
                <a:xfrm flipH="1">
                  <a:off x="8287660" y="4785867"/>
                  <a:ext cx="507478" cy="409564"/>
                  <a:chOff x="4979478" y="3157159"/>
                  <a:chExt cx="356024" cy="331309"/>
                </a:xfrm>
              </p:grpSpPr>
              <p:pic>
                <p:nvPicPr>
                  <p:cNvPr id="366" name="Kép 365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367" name="Csoportba foglalás 366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368" name="Trapezoid 367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9" name="Ellipszis 368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0" name="Ellipszis 369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337" name="Csoportba foglalás 336"/>
                <p:cNvGrpSpPr/>
                <p:nvPr/>
              </p:nvGrpSpPr>
              <p:grpSpPr>
                <a:xfrm>
                  <a:off x="8246832" y="7140174"/>
                  <a:ext cx="1473829" cy="1122006"/>
                  <a:chOff x="8246832" y="7140174"/>
                  <a:chExt cx="1473829" cy="1122006"/>
                </a:xfrm>
              </p:grpSpPr>
              <p:pic>
                <p:nvPicPr>
                  <p:cNvPr id="356" name="Kép 355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 rot="11605990" flipH="1">
                    <a:off x="8403059" y="7147613"/>
                    <a:ext cx="562287" cy="475640"/>
                  </a:xfrm>
                  <a:prstGeom prst="rect">
                    <a:avLst/>
                  </a:prstGeom>
                </p:spPr>
              </p:pic>
              <p:sp>
                <p:nvSpPr>
                  <p:cNvPr id="357" name="Szabadkézi sokszög 356"/>
                  <p:cNvSpPr/>
                  <p:nvPr/>
                </p:nvSpPr>
                <p:spPr>
                  <a:xfrm rot="346848">
                    <a:off x="8246832" y="7355275"/>
                    <a:ext cx="846717" cy="906905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1955" h="1690956">
                        <a:moveTo>
                          <a:pt x="344210" y="69807"/>
                        </a:moveTo>
                        <a:lnTo>
                          <a:pt x="1332877" y="0"/>
                        </a:lnTo>
                        <a:cubicBezTo>
                          <a:pt x="1254808" y="136546"/>
                          <a:pt x="1561419" y="918871"/>
                          <a:pt x="1517657" y="1215921"/>
                        </a:cubicBezTo>
                        <a:lnTo>
                          <a:pt x="1512694" y="1238286"/>
                        </a:lnTo>
                        <a:lnTo>
                          <a:pt x="1512694" y="1609630"/>
                        </a:lnTo>
                        <a:lnTo>
                          <a:pt x="1091917" y="1609630"/>
                        </a:lnTo>
                        <a:lnTo>
                          <a:pt x="1091917" y="1301591"/>
                        </a:lnTo>
                        <a:cubicBezTo>
                          <a:pt x="742322" y="1431379"/>
                          <a:pt x="1129328" y="1671235"/>
                          <a:pt x="43133" y="1690956"/>
                        </a:cubicBezTo>
                        <a:cubicBezTo>
                          <a:pt x="-11461" y="1650445"/>
                          <a:pt x="-160182" y="1428460"/>
                          <a:pt x="764354" y="1058526"/>
                        </a:cubicBezTo>
                        <a:cubicBezTo>
                          <a:pt x="933688" y="918935"/>
                          <a:pt x="344210" y="226331"/>
                          <a:pt x="344210" y="69807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  <a:scene3d>
                    <a:camera prst="perspectiveHeroicExtremeRightFacing"/>
                    <a:lightRig rig="threePt" dir="t"/>
                  </a:scene3d>
                  <a:sp3d prstMaterial="flat"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pic>
                <p:nvPicPr>
                  <p:cNvPr id="358" name="Kép 357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 rot="9994010">
                    <a:off x="9026289" y="7140174"/>
                    <a:ext cx="562287" cy="475640"/>
                  </a:xfrm>
                  <a:prstGeom prst="rect">
                    <a:avLst/>
                  </a:prstGeom>
                </p:spPr>
              </p:pic>
              <p:sp>
                <p:nvSpPr>
                  <p:cNvPr id="359" name="Szabadkézi sokszög 358"/>
                  <p:cNvSpPr/>
                  <p:nvPr/>
                </p:nvSpPr>
                <p:spPr>
                  <a:xfrm rot="21253152" flipH="1">
                    <a:off x="8873944" y="7343236"/>
                    <a:ext cx="846717" cy="906905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1955" h="1690956">
                        <a:moveTo>
                          <a:pt x="344210" y="69807"/>
                        </a:moveTo>
                        <a:lnTo>
                          <a:pt x="1332877" y="0"/>
                        </a:lnTo>
                        <a:cubicBezTo>
                          <a:pt x="1254808" y="136546"/>
                          <a:pt x="1561419" y="918871"/>
                          <a:pt x="1517657" y="1215921"/>
                        </a:cubicBezTo>
                        <a:lnTo>
                          <a:pt x="1512694" y="1238286"/>
                        </a:lnTo>
                        <a:lnTo>
                          <a:pt x="1512694" y="1609630"/>
                        </a:lnTo>
                        <a:lnTo>
                          <a:pt x="1091917" y="1609630"/>
                        </a:lnTo>
                        <a:lnTo>
                          <a:pt x="1091917" y="1301591"/>
                        </a:lnTo>
                        <a:cubicBezTo>
                          <a:pt x="742322" y="1431379"/>
                          <a:pt x="1129328" y="1671235"/>
                          <a:pt x="43133" y="1690956"/>
                        </a:cubicBezTo>
                        <a:cubicBezTo>
                          <a:pt x="-11461" y="1650445"/>
                          <a:pt x="-160182" y="1428460"/>
                          <a:pt x="764354" y="1058526"/>
                        </a:cubicBezTo>
                        <a:cubicBezTo>
                          <a:pt x="933688" y="918935"/>
                          <a:pt x="344210" y="226331"/>
                          <a:pt x="344210" y="69807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  <a:scene3d>
                    <a:camera prst="perspectiveHeroicExtremeLeftFacing"/>
                    <a:lightRig rig="threePt" dir="t"/>
                  </a:scene3d>
                  <a:sp3d prstMaterial="flat"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360" name="Csoportba foglalás 359"/>
                  <p:cNvGrpSpPr/>
                  <p:nvPr/>
                </p:nvGrpSpPr>
                <p:grpSpPr>
                  <a:xfrm rot="1022947">
                    <a:off x="8492519" y="7838180"/>
                    <a:ext cx="326821" cy="136259"/>
                    <a:chOff x="6440348" y="5100378"/>
                    <a:chExt cx="545714" cy="414158"/>
                  </a:xfrm>
                </p:grpSpPr>
                <p:sp>
                  <p:nvSpPr>
                    <p:cNvPr id="364" name="Szabadkézi sokszög 363"/>
                    <p:cNvSpPr/>
                    <p:nvPr/>
                  </p:nvSpPr>
                  <p:spPr>
                    <a:xfrm rot="5582344" flipH="1">
                      <a:off x="6506126" y="5034600"/>
                      <a:ext cx="414158" cy="545714"/>
                    </a:xfrm>
                    <a:custGeom>
                      <a:avLst/>
                      <a:gdLst>
                        <a:gd name="connsiteX0" fmla="*/ 387364 w 414158"/>
                        <a:gd name="connsiteY0" fmla="*/ 545714 h 545714"/>
                        <a:gd name="connsiteX1" fmla="*/ 323248 w 414158"/>
                        <a:gd name="connsiteY1" fmla="*/ 289248 h 545714"/>
                        <a:gd name="connsiteX2" fmla="*/ 414158 w 414158"/>
                        <a:gd name="connsiteY2" fmla="*/ 41016 h 545714"/>
                        <a:gd name="connsiteX3" fmla="*/ 28972 w 414158"/>
                        <a:gd name="connsiteY3" fmla="*/ 0 h 545714"/>
                        <a:gd name="connsiteX4" fmla="*/ 66544 w 414158"/>
                        <a:gd name="connsiteY4" fmla="*/ 268767 h 545714"/>
                        <a:gd name="connsiteX5" fmla="*/ 194908 w 414158"/>
                        <a:gd name="connsiteY5" fmla="*/ 282436 h 545714"/>
                        <a:gd name="connsiteX6" fmla="*/ 65820 w 414158"/>
                        <a:gd name="connsiteY6" fmla="*/ 282436 h 545714"/>
                        <a:gd name="connsiteX7" fmla="*/ 0 w 414158"/>
                        <a:gd name="connsiteY7" fmla="*/ 545714 h 54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4158" h="545714">
                          <a:moveTo>
                            <a:pt x="387364" y="545714"/>
                          </a:moveTo>
                          <a:lnTo>
                            <a:pt x="323248" y="289248"/>
                          </a:lnTo>
                          <a:lnTo>
                            <a:pt x="414158" y="41016"/>
                          </a:lnTo>
                          <a:lnTo>
                            <a:pt x="28972" y="0"/>
                          </a:lnTo>
                          <a:lnTo>
                            <a:pt x="66544" y="268767"/>
                          </a:lnTo>
                          <a:lnTo>
                            <a:pt x="194908" y="282436"/>
                          </a:lnTo>
                          <a:lnTo>
                            <a:pt x="65820" y="282436"/>
                          </a:lnTo>
                          <a:lnTo>
                            <a:pt x="0" y="54571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5" name="Téglalap 364"/>
                    <p:cNvSpPr/>
                    <p:nvPr/>
                  </p:nvSpPr>
                  <p:spPr>
                    <a:xfrm>
                      <a:off x="6622314" y="5132443"/>
                      <a:ext cx="181770" cy="350027"/>
                    </a:xfrm>
                    <a:prstGeom prst="rect">
                      <a:avLst/>
                    </a:pr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361" name="Csoportba foglalás 360"/>
                  <p:cNvGrpSpPr/>
                  <p:nvPr/>
                </p:nvGrpSpPr>
                <p:grpSpPr>
                  <a:xfrm rot="20778822">
                    <a:off x="9158006" y="7836303"/>
                    <a:ext cx="326821" cy="136259"/>
                    <a:chOff x="6440348" y="5100378"/>
                    <a:chExt cx="545714" cy="414158"/>
                  </a:xfrm>
                </p:grpSpPr>
                <p:sp>
                  <p:nvSpPr>
                    <p:cNvPr id="362" name="Szabadkézi sokszög 361"/>
                    <p:cNvSpPr/>
                    <p:nvPr/>
                  </p:nvSpPr>
                  <p:spPr>
                    <a:xfrm rot="5582344" flipH="1">
                      <a:off x="6506126" y="5034600"/>
                      <a:ext cx="414158" cy="545714"/>
                    </a:xfrm>
                    <a:custGeom>
                      <a:avLst/>
                      <a:gdLst>
                        <a:gd name="connsiteX0" fmla="*/ 387364 w 414158"/>
                        <a:gd name="connsiteY0" fmla="*/ 545714 h 545714"/>
                        <a:gd name="connsiteX1" fmla="*/ 323248 w 414158"/>
                        <a:gd name="connsiteY1" fmla="*/ 289248 h 545714"/>
                        <a:gd name="connsiteX2" fmla="*/ 414158 w 414158"/>
                        <a:gd name="connsiteY2" fmla="*/ 41016 h 545714"/>
                        <a:gd name="connsiteX3" fmla="*/ 28972 w 414158"/>
                        <a:gd name="connsiteY3" fmla="*/ 0 h 545714"/>
                        <a:gd name="connsiteX4" fmla="*/ 66544 w 414158"/>
                        <a:gd name="connsiteY4" fmla="*/ 268767 h 545714"/>
                        <a:gd name="connsiteX5" fmla="*/ 194908 w 414158"/>
                        <a:gd name="connsiteY5" fmla="*/ 282436 h 545714"/>
                        <a:gd name="connsiteX6" fmla="*/ 65820 w 414158"/>
                        <a:gd name="connsiteY6" fmla="*/ 282436 h 545714"/>
                        <a:gd name="connsiteX7" fmla="*/ 0 w 414158"/>
                        <a:gd name="connsiteY7" fmla="*/ 545714 h 54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4158" h="545714">
                          <a:moveTo>
                            <a:pt x="387364" y="545714"/>
                          </a:moveTo>
                          <a:lnTo>
                            <a:pt x="323248" y="289248"/>
                          </a:lnTo>
                          <a:lnTo>
                            <a:pt x="414158" y="41016"/>
                          </a:lnTo>
                          <a:lnTo>
                            <a:pt x="28972" y="0"/>
                          </a:lnTo>
                          <a:lnTo>
                            <a:pt x="66544" y="268767"/>
                          </a:lnTo>
                          <a:lnTo>
                            <a:pt x="194908" y="282436"/>
                          </a:lnTo>
                          <a:lnTo>
                            <a:pt x="65820" y="282436"/>
                          </a:lnTo>
                          <a:lnTo>
                            <a:pt x="0" y="54571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3" name="Téglalap 362"/>
                    <p:cNvSpPr/>
                    <p:nvPr/>
                  </p:nvSpPr>
                  <p:spPr>
                    <a:xfrm>
                      <a:off x="6622314" y="5132443"/>
                      <a:ext cx="181770" cy="350027"/>
                    </a:xfrm>
                    <a:prstGeom prst="rect">
                      <a:avLst/>
                    </a:pr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338" name="Csoportba foglalás 337"/>
                <p:cNvGrpSpPr/>
                <p:nvPr/>
              </p:nvGrpSpPr>
              <p:grpSpPr>
                <a:xfrm>
                  <a:off x="8832055" y="4727068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54" name="Lekerekített téglalap 353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55" name="Ellipszis 354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39" name="Csoportba foglalás 338"/>
                <p:cNvGrpSpPr/>
                <p:nvPr/>
              </p:nvGrpSpPr>
              <p:grpSpPr>
                <a:xfrm>
                  <a:off x="8827726" y="5033284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52" name="Lekerekített téglalap 351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53" name="Ellipszis 352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40" name="Csoportba foglalás 339"/>
                <p:cNvGrpSpPr/>
                <p:nvPr/>
              </p:nvGrpSpPr>
              <p:grpSpPr>
                <a:xfrm>
                  <a:off x="8823400" y="5339501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50" name="Lekerekített téglalap 349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51" name="Ellipszis 350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41" name="Csoportba foglalás 340"/>
                <p:cNvGrpSpPr/>
                <p:nvPr/>
              </p:nvGrpSpPr>
              <p:grpSpPr>
                <a:xfrm>
                  <a:off x="8819072" y="5645716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48" name="Lekerekített téglalap 347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49" name="Ellipszis 348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42" name="Csoportba foglalás 341"/>
                <p:cNvGrpSpPr/>
                <p:nvPr/>
              </p:nvGrpSpPr>
              <p:grpSpPr>
                <a:xfrm>
                  <a:off x="8814743" y="5951933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46" name="Lekerekített téglalap 345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47" name="Ellipszis 346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343" name="Szabadkézi sokszög 342"/>
                <p:cNvSpPr/>
                <p:nvPr/>
              </p:nvSpPr>
              <p:spPr>
                <a:xfrm>
                  <a:off x="8381408" y="4174301"/>
                  <a:ext cx="1123113" cy="184152"/>
                </a:xfrm>
                <a:custGeom>
                  <a:avLst/>
                  <a:gdLst>
                    <a:gd name="connsiteX0" fmla="*/ 432247 w 809424"/>
                    <a:gd name="connsiteY0" fmla="*/ 71822 h 179645"/>
                    <a:gd name="connsiteX1" fmla="*/ 417214 w 809424"/>
                    <a:gd name="connsiteY1" fmla="*/ 89822 h 179645"/>
                    <a:gd name="connsiteX2" fmla="*/ 432247 w 809424"/>
                    <a:gd name="connsiteY2" fmla="*/ 107822 h 179645"/>
                    <a:gd name="connsiteX3" fmla="*/ 447280 w 809424"/>
                    <a:gd name="connsiteY3" fmla="*/ 89822 h 179645"/>
                    <a:gd name="connsiteX4" fmla="*/ 432247 w 809424"/>
                    <a:gd name="connsiteY4" fmla="*/ 71822 h 179645"/>
                    <a:gd name="connsiteX5" fmla="*/ 249763 w 809424"/>
                    <a:gd name="connsiteY5" fmla="*/ 67428 h 179645"/>
                    <a:gd name="connsiteX6" fmla="*/ 234730 w 809424"/>
                    <a:gd name="connsiteY6" fmla="*/ 85428 h 179645"/>
                    <a:gd name="connsiteX7" fmla="*/ 249763 w 809424"/>
                    <a:gd name="connsiteY7" fmla="*/ 103428 h 179645"/>
                    <a:gd name="connsiteX8" fmla="*/ 264796 w 809424"/>
                    <a:gd name="connsiteY8" fmla="*/ 85428 h 179645"/>
                    <a:gd name="connsiteX9" fmla="*/ 249763 w 809424"/>
                    <a:gd name="connsiteY9" fmla="*/ 67428 h 179645"/>
                    <a:gd name="connsiteX10" fmla="*/ 89998 w 809424"/>
                    <a:gd name="connsiteY10" fmla="*/ 67427 h 179645"/>
                    <a:gd name="connsiteX11" fmla="*/ 74965 w 809424"/>
                    <a:gd name="connsiteY11" fmla="*/ 85427 h 179645"/>
                    <a:gd name="connsiteX12" fmla="*/ 89998 w 809424"/>
                    <a:gd name="connsiteY12" fmla="*/ 103427 h 179645"/>
                    <a:gd name="connsiteX13" fmla="*/ 105031 w 809424"/>
                    <a:gd name="connsiteY13" fmla="*/ 85427 h 179645"/>
                    <a:gd name="connsiteX14" fmla="*/ 89998 w 809424"/>
                    <a:gd name="connsiteY14" fmla="*/ 67427 h 179645"/>
                    <a:gd name="connsiteX15" fmla="*/ 0 w 809424"/>
                    <a:gd name="connsiteY15" fmla="*/ 0 h 179645"/>
                    <a:gd name="connsiteX16" fmla="*/ 809424 w 809424"/>
                    <a:gd name="connsiteY16" fmla="*/ 0 h 179645"/>
                    <a:gd name="connsiteX17" fmla="*/ 809424 w 809424"/>
                    <a:gd name="connsiteY17" fmla="*/ 179645 h 179645"/>
                    <a:gd name="connsiteX18" fmla="*/ 0 w 809424"/>
                    <a:gd name="connsiteY18" fmla="*/ 179645 h 179645"/>
                    <a:gd name="connsiteX0" fmla="*/ 432247 w 850552"/>
                    <a:gd name="connsiteY0" fmla="*/ 81684 h 189507"/>
                    <a:gd name="connsiteX1" fmla="*/ 417214 w 850552"/>
                    <a:gd name="connsiteY1" fmla="*/ 99684 h 189507"/>
                    <a:gd name="connsiteX2" fmla="*/ 432247 w 850552"/>
                    <a:gd name="connsiteY2" fmla="*/ 117684 h 189507"/>
                    <a:gd name="connsiteX3" fmla="*/ 447280 w 850552"/>
                    <a:gd name="connsiteY3" fmla="*/ 99684 h 189507"/>
                    <a:gd name="connsiteX4" fmla="*/ 432247 w 850552"/>
                    <a:gd name="connsiteY4" fmla="*/ 81684 h 189507"/>
                    <a:gd name="connsiteX5" fmla="*/ 249763 w 850552"/>
                    <a:gd name="connsiteY5" fmla="*/ 77290 h 189507"/>
                    <a:gd name="connsiteX6" fmla="*/ 234730 w 850552"/>
                    <a:gd name="connsiteY6" fmla="*/ 95290 h 189507"/>
                    <a:gd name="connsiteX7" fmla="*/ 249763 w 850552"/>
                    <a:gd name="connsiteY7" fmla="*/ 113290 h 189507"/>
                    <a:gd name="connsiteX8" fmla="*/ 264796 w 850552"/>
                    <a:gd name="connsiteY8" fmla="*/ 95290 h 189507"/>
                    <a:gd name="connsiteX9" fmla="*/ 249763 w 850552"/>
                    <a:gd name="connsiteY9" fmla="*/ 77290 h 189507"/>
                    <a:gd name="connsiteX10" fmla="*/ 89998 w 850552"/>
                    <a:gd name="connsiteY10" fmla="*/ 77289 h 189507"/>
                    <a:gd name="connsiteX11" fmla="*/ 74965 w 850552"/>
                    <a:gd name="connsiteY11" fmla="*/ 95289 h 189507"/>
                    <a:gd name="connsiteX12" fmla="*/ 89998 w 850552"/>
                    <a:gd name="connsiteY12" fmla="*/ 113289 h 189507"/>
                    <a:gd name="connsiteX13" fmla="*/ 105031 w 850552"/>
                    <a:gd name="connsiteY13" fmla="*/ 95289 h 189507"/>
                    <a:gd name="connsiteX14" fmla="*/ 89998 w 850552"/>
                    <a:gd name="connsiteY14" fmla="*/ 77289 h 189507"/>
                    <a:gd name="connsiteX15" fmla="*/ 0 w 850552"/>
                    <a:gd name="connsiteY15" fmla="*/ 9862 h 189507"/>
                    <a:gd name="connsiteX16" fmla="*/ 850552 w 850552"/>
                    <a:gd name="connsiteY16" fmla="*/ 0 h 189507"/>
                    <a:gd name="connsiteX17" fmla="*/ 809424 w 850552"/>
                    <a:gd name="connsiteY17" fmla="*/ 189507 h 189507"/>
                    <a:gd name="connsiteX18" fmla="*/ 0 w 850552"/>
                    <a:gd name="connsiteY18" fmla="*/ 189507 h 189507"/>
                    <a:gd name="connsiteX19" fmla="*/ 0 w 850552"/>
                    <a:gd name="connsiteY19" fmla="*/ 9862 h 189507"/>
                    <a:gd name="connsiteX0" fmla="*/ 432247 w 850552"/>
                    <a:gd name="connsiteY0" fmla="*/ 81684 h 192794"/>
                    <a:gd name="connsiteX1" fmla="*/ 417214 w 850552"/>
                    <a:gd name="connsiteY1" fmla="*/ 99684 h 192794"/>
                    <a:gd name="connsiteX2" fmla="*/ 432247 w 850552"/>
                    <a:gd name="connsiteY2" fmla="*/ 117684 h 192794"/>
                    <a:gd name="connsiteX3" fmla="*/ 447280 w 850552"/>
                    <a:gd name="connsiteY3" fmla="*/ 99684 h 192794"/>
                    <a:gd name="connsiteX4" fmla="*/ 432247 w 850552"/>
                    <a:gd name="connsiteY4" fmla="*/ 81684 h 192794"/>
                    <a:gd name="connsiteX5" fmla="*/ 249763 w 850552"/>
                    <a:gd name="connsiteY5" fmla="*/ 77290 h 192794"/>
                    <a:gd name="connsiteX6" fmla="*/ 234730 w 850552"/>
                    <a:gd name="connsiteY6" fmla="*/ 95290 h 192794"/>
                    <a:gd name="connsiteX7" fmla="*/ 249763 w 850552"/>
                    <a:gd name="connsiteY7" fmla="*/ 113290 h 192794"/>
                    <a:gd name="connsiteX8" fmla="*/ 264796 w 850552"/>
                    <a:gd name="connsiteY8" fmla="*/ 95290 h 192794"/>
                    <a:gd name="connsiteX9" fmla="*/ 249763 w 850552"/>
                    <a:gd name="connsiteY9" fmla="*/ 77290 h 192794"/>
                    <a:gd name="connsiteX10" fmla="*/ 89998 w 850552"/>
                    <a:gd name="connsiteY10" fmla="*/ 77289 h 192794"/>
                    <a:gd name="connsiteX11" fmla="*/ 74965 w 850552"/>
                    <a:gd name="connsiteY11" fmla="*/ 95289 h 192794"/>
                    <a:gd name="connsiteX12" fmla="*/ 89998 w 850552"/>
                    <a:gd name="connsiteY12" fmla="*/ 113289 h 192794"/>
                    <a:gd name="connsiteX13" fmla="*/ 105031 w 850552"/>
                    <a:gd name="connsiteY13" fmla="*/ 95289 h 192794"/>
                    <a:gd name="connsiteX14" fmla="*/ 89998 w 850552"/>
                    <a:gd name="connsiteY14" fmla="*/ 77289 h 192794"/>
                    <a:gd name="connsiteX15" fmla="*/ 0 w 850552"/>
                    <a:gd name="connsiteY15" fmla="*/ 9862 h 192794"/>
                    <a:gd name="connsiteX16" fmla="*/ 850552 w 850552"/>
                    <a:gd name="connsiteY16" fmla="*/ 0 h 192794"/>
                    <a:gd name="connsiteX17" fmla="*/ 845068 w 850552"/>
                    <a:gd name="connsiteY17" fmla="*/ 192794 h 192794"/>
                    <a:gd name="connsiteX18" fmla="*/ 0 w 850552"/>
                    <a:gd name="connsiteY18" fmla="*/ 189507 h 192794"/>
                    <a:gd name="connsiteX19" fmla="*/ 0 w 850552"/>
                    <a:gd name="connsiteY19" fmla="*/ 9862 h 19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0552" h="192794">
                      <a:moveTo>
                        <a:pt x="432247" y="81684"/>
                      </a:moveTo>
                      <a:cubicBezTo>
                        <a:pt x="423945" y="81684"/>
                        <a:pt x="417214" y="89743"/>
                        <a:pt x="417214" y="99684"/>
                      </a:cubicBezTo>
                      <a:cubicBezTo>
                        <a:pt x="417214" y="109625"/>
                        <a:pt x="423945" y="117684"/>
                        <a:pt x="432247" y="117684"/>
                      </a:cubicBezTo>
                      <a:cubicBezTo>
                        <a:pt x="440549" y="117684"/>
                        <a:pt x="447280" y="109625"/>
                        <a:pt x="447280" y="99684"/>
                      </a:cubicBezTo>
                      <a:cubicBezTo>
                        <a:pt x="447280" y="89743"/>
                        <a:pt x="440549" y="81684"/>
                        <a:pt x="432247" y="81684"/>
                      </a:cubicBezTo>
                      <a:close/>
                      <a:moveTo>
                        <a:pt x="249763" y="77290"/>
                      </a:moveTo>
                      <a:cubicBezTo>
                        <a:pt x="241461" y="77290"/>
                        <a:pt x="234730" y="85349"/>
                        <a:pt x="234730" y="95290"/>
                      </a:cubicBezTo>
                      <a:cubicBezTo>
                        <a:pt x="234730" y="105231"/>
                        <a:pt x="241461" y="113290"/>
                        <a:pt x="249763" y="113290"/>
                      </a:cubicBezTo>
                      <a:cubicBezTo>
                        <a:pt x="258065" y="113290"/>
                        <a:pt x="264796" y="105231"/>
                        <a:pt x="264796" y="95290"/>
                      </a:cubicBezTo>
                      <a:cubicBezTo>
                        <a:pt x="264796" y="85349"/>
                        <a:pt x="258065" y="77290"/>
                        <a:pt x="249763" y="77290"/>
                      </a:cubicBezTo>
                      <a:close/>
                      <a:moveTo>
                        <a:pt x="89998" y="77289"/>
                      </a:moveTo>
                      <a:cubicBezTo>
                        <a:pt x="81696" y="77289"/>
                        <a:pt x="74965" y="85348"/>
                        <a:pt x="74965" y="95289"/>
                      </a:cubicBezTo>
                      <a:cubicBezTo>
                        <a:pt x="74965" y="105230"/>
                        <a:pt x="81696" y="113289"/>
                        <a:pt x="89998" y="113289"/>
                      </a:cubicBezTo>
                      <a:cubicBezTo>
                        <a:pt x="98300" y="113289"/>
                        <a:pt x="105031" y="105230"/>
                        <a:pt x="105031" y="95289"/>
                      </a:cubicBezTo>
                      <a:cubicBezTo>
                        <a:pt x="105031" y="85348"/>
                        <a:pt x="98300" y="77289"/>
                        <a:pt x="89998" y="77289"/>
                      </a:cubicBezTo>
                      <a:close/>
                      <a:moveTo>
                        <a:pt x="0" y="9862"/>
                      </a:moveTo>
                      <a:lnTo>
                        <a:pt x="850552" y="0"/>
                      </a:lnTo>
                      <a:lnTo>
                        <a:pt x="845068" y="192794"/>
                      </a:lnTo>
                      <a:lnTo>
                        <a:pt x="0" y="189507"/>
                      </a:lnTo>
                      <a:lnTo>
                        <a:pt x="0" y="9862"/>
                      </a:lnTo>
                      <a:close/>
                    </a:path>
                  </a:pathLst>
                </a:custGeom>
                <a:gradFill flip="none" rotWithShape="1">
                  <a:gsLst>
                    <a:gs pos="18000">
                      <a:schemeClr val="accent1">
                        <a:lumMod val="89000"/>
                      </a:schemeClr>
                    </a:gs>
                    <a:gs pos="100000">
                      <a:schemeClr val="accent6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4" name="Keret 343"/>
                <p:cNvSpPr/>
                <p:nvPr/>
              </p:nvSpPr>
              <p:spPr>
                <a:xfrm>
                  <a:off x="8769313" y="4150234"/>
                  <a:ext cx="354430" cy="236923"/>
                </a:xfrm>
                <a:prstGeom prst="fram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" name="Ötszög 344"/>
                <p:cNvSpPr/>
                <p:nvPr/>
              </p:nvSpPr>
              <p:spPr>
                <a:xfrm rot="10800000">
                  <a:off x="8807937" y="4264485"/>
                  <a:ext cx="153943" cy="22251"/>
                </a:xfrm>
                <a:prstGeom prst="homePlat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1" name="Csoportba foglalás 320"/>
              <p:cNvGrpSpPr/>
              <p:nvPr/>
            </p:nvGrpSpPr>
            <p:grpSpPr>
              <a:xfrm rot="20571591">
                <a:off x="7726680" y="2635000"/>
                <a:ext cx="1018570" cy="2399064"/>
                <a:chOff x="3914294" y="1530585"/>
                <a:chExt cx="714584" cy="1940680"/>
              </a:xfrm>
            </p:grpSpPr>
            <p:sp>
              <p:nvSpPr>
                <p:cNvPr id="322" name="Szabadkézi sokszög 321"/>
                <p:cNvSpPr/>
                <p:nvPr/>
              </p:nvSpPr>
              <p:spPr>
                <a:xfrm rot="17018777" flipH="1">
                  <a:off x="4115893" y="2958281"/>
                  <a:ext cx="538931" cy="487038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  <a:gd name="connsiteX0" fmla="*/ 23569 w 1067945"/>
                    <a:gd name="connsiteY0" fmla="*/ 324795 h 1586401"/>
                    <a:gd name="connsiteX1" fmla="*/ 66097 w 1067945"/>
                    <a:gd name="connsiteY1" fmla="*/ 140029 h 1586401"/>
                    <a:gd name="connsiteX2" fmla="*/ 205746 w 1067945"/>
                    <a:gd name="connsiteY2" fmla="*/ 69389 h 1586401"/>
                    <a:gd name="connsiteX3" fmla="*/ 504693 w 1067945"/>
                    <a:gd name="connsiteY3" fmla="*/ 52978 h 1586401"/>
                    <a:gd name="connsiteX4" fmla="*/ 506447 w 1067945"/>
                    <a:gd name="connsiteY4" fmla="*/ 70195 h 1586401"/>
                    <a:gd name="connsiteX5" fmla="*/ 512127 w 1067945"/>
                    <a:gd name="connsiteY5" fmla="*/ 71873 h 1586401"/>
                    <a:gd name="connsiteX6" fmla="*/ 754445 w 1067945"/>
                    <a:gd name="connsiteY6" fmla="*/ 379378 h 1586401"/>
                    <a:gd name="connsiteX7" fmla="*/ 759945 w 1067945"/>
                    <a:gd name="connsiteY7" fmla="*/ 439046 h 1586401"/>
                    <a:gd name="connsiteX8" fmla="*/ 767367 w 1067945"/>
                    <a:gd name="connsiteY8" fmla="*/ 434929 h 1586401"/>
                    <a:gd name="connsiteX9" fmla="*/ 771288 w 1067945"/>
                    <a:gd name="connsiteY9" fmla="*/ 440884 h 1586401"/>
                    <a:gd name="connsiteX10" fmla="*/ 875013 w 1067945"/>
                    <a:gd name="connsiteY10" fmla="*/ 614586 h 1586401"/>
                    <a:gd name="connsiteX11" fmla="*/ 1055134 w 1067945"/>
                    <a:gd name="connsiteY11" fmla="*/ 1108735 h 1586401"/>
                    <a:gd name="connsiteX12" fmla="*/ 1007367 w 1067945"/>
                    <a:gd name="connsiteY12" fmla="*/ 1088546 h 1586401"/>
                    <a:gd name="connsiteX13" fmla="*/ 983959 w 1067945"/>
                    <a:gd name="connsiteY13" fmla="*/ 1065349 h 1586401"/>
                    <a:gd name="connsiteX14" fmla="*/ 1012480 w 1067945"/>
                    <a:gd name="connsiteY14" fmla="*/ 1131490 h 1586401"/>
                    <a:gd name="connsiteX15" fmla="*/ 1054440 w 1067945"/>
                    <a:gd name="connsiteY15" fmla="*/ 1370129 h 1586401"/>
                    <a:gd name="connsiteX16" fmla="*/ 921690 w 1067945"/>
                    <a:gd name="connsiteY16" fmla="*/ 1269763 h 1586401"/>
                    <a:gd name="connsiteX17" fmla="*/ 914746 w 1067945"/>
                    <a:gd name="connsiteY17" fmla="*/ 1260755 h 1586401"/>
                    <a:gd name="connsiteX18" fmla="*/ 913684 w 1067945"/>
                    <a:gd name="connsiteY18" fmla="*/ 1263994 h 1586401"/>
                    <a:gd name="connsiteX19" fmla="*/ 935222 w 1067945"/>
                    <a:gd name="connsiteY19" fmla="*/ 1313942 h 1586401"/>
                    <a:gd name="connsiteX20" fmla="*/ 977183 w 1067945"/>
                    <a:gd name="connsiteY20" fmla="*/ 1552581 h 1586401"/>
                    <a:gd name="connsiteX21" fmla="*/ 796961 w 1067945"/>
                    <a:gd name="connsiteY21" fmla="*/ 1390627 h 1586401"/>
                    <a:gd name="connsiteX22" fmla="*/ 763238 w 1067945"/>
                    <a:gd name="connsiteY22" fmla="*/ 1341929 h 1586401"/>
                    <a:gd name="connsiteX23" fmla="*/ 755785 w 1067945"/>
                    <a:gd name="connsiteY23" fmla="*/ 1340632 h 1586401"/>
                    <a:gd name="connsiteX24" fmla="*/ 757833 w 1067945"/>
                    <a:gd name="connsiteY24" fmla="*/ 1345381 h 1586401"/>
                    <a:gd name="connsiteX25" fmla="*/ 799795 w 1067945"/>
                    <a:gd name="connsiteY25" fmla="*/ 1584019 h 1586401"/>
                    <a:gd name="connsiteX26" fmla="*/ 464456 w 1067945"/>
                    <a:gd name="connsiteY26" fmla="*/ 1175960 h 1586401"/>
                    <a:gd name="connsiteX27" fmla="*/ 380801 w 1067945"/>
                    <a:gd name="connsiteY27" fmla="*/ 1011013 h 1586401"/>
                    <a:gd name="connsiteX28" fmla="*/ 367160 w 1067945"/>
                    <a:gd name="connsiteY28" fmla="*/ 993839 h 1586401"/>
                    <a:gd name="connsiteX29" fmla="*/ 286567 w 1067945"/>
                    <a:gd name="connsiteY29" fmla="*/ 877427 h 1586401"/>
                    <a:gd name="connsiteX30" fmla="*/ 277727 w 1067945"/>
                    <a:gd name="connsiteY30" fmla="*/ 862684 h 1586401"/>
                    <a:gd name="connsiteX31" fmla="*/ 273161 w 1067945"/>
                    <a:gd name="connsiteY31" fmla="*/ 861134 h 1586401"/>
                    <a:gd name="connsiteX32" fmla="*/ 297316 w 1067945"/>
                    <a:gd name="connsiteY32" fmla="*/ 999645 h 1586401"/>
                    <a:gd name="connsiteX33" fmla="*/ 277445 w 1067945"/>
                    <a:gd name="connsiteY33" fmla="*/ 1328265 h 1586401"/>
                    <a:gd name="connsiteX34" fmla="*/ 76064 w 1067945"/>
                    <a:gd name="connsiteY34" fmla="*/ 839992 h 1586401"/>
                    <a:gd name="connsiteX35" fmla="*/ 43405 w 1067945"/>
                    <a:gd name="connsiteY35" fmla="*/ 652722 h 1586401"/>
                    <a:gd name="connsiteX36" fmla="*/ 29949 w 1067945"/>
                    <a:gd name="connsiteY36" fmla="*/ 625611 h 1586401"/>
                    <a:gd name="connsiteX37" fmla="*/ 1 w 1067945"/>
                    <a:gd name="connsiteY37" fmla="*/ 463376 h 1586401"/>
                    <a:gd name="connsiteX38" fmla="*/ 17134 w 1067945"/>
                    <a:gd name="connsiteY38" fmla="*/ 339434 h 1586401"/>
                    <a:gd name="connsiteX39" fmla="*/ 23569 w 1067945"/>
                    <a:gd name="connsiteY39" fmla="*/ 324795 h 1586401"/>
                    <a:gd name="connsiteX0" fmla="*/ 23567 w 1067943"/>
                    <a:gd name="connsiteY0" fmla="*/ 271817 h 1533423"/>
                    <a:gd name="connsiteX1" fmla="*/ 66095 w 1067943"/>
                    <a:gd name="connsiteY1" fmla="*/ 87051 h 1533423"/>
                    <a:gd name="connsiteX2" fmla="*/ 504691 w 1067943"/>
                    <a:gd name="connsiteY2" fmla="*/ 0 h 1533423"/>
                    <a:gd name="connsiteX3" fmla="*/ 506445 w 1067943"/>
                    <a:gd name="connsiteY3" fmla="*/ 17217 h 1533423"/>
                    <a:gd name="connsiteX4" fmla="*/ 512125 w 1067943"/>
                    <a:gd name="connsiteY4" fmla="*/ 18895 h 1533423"/>
                    <a:gd name="connsiteX5" fmla="*/ 754443 w 1067943"/>
                    <a:gd name="connsiteY5" fmla="*/ 326400 h 1533423"/>
                    <a:gd name="connsiteX6" fmla="*/ 759943 w 1067943"/>
                    <a:gd name="connsiteY6" fmla="*/ 386068 h 1533423"/>
                    <a:gd name="connsiteX7" fmla="*/ 767365 w 1067943"/>
                    <a:gd name="connsiteY7" fmla="*/ 381951 h 1533423"/>
                    <a:gd name="connsiteX8" fmla="*/ 771286 w 1067943"/>
                    <a:gd name="connsiteY8" fmla="*/ 387906 h 1533423"/>
                    <a:gd name="connsiteX9" fmla="*/ 875011 w 1067943"/>
                    <a:gd name="connsiteY9" fmla="*/ 561608 h 1533423"/>
                    <a:gd name="connsiteX10" fmla="*/ 1055132 w 1067943"/>
                    <a:gd name="connsiteY10" fmla="*/ 1055757 h 1533423"/>
                    <a:gd name="connsiteX11" fmla="*/ 1007365 w 1067943"/>
                    <a:gd name="connsiteY11" fmla="*/ 1035568 h 1533423"/>
                    <a:gd name="connsiteX12" fmla="*/ 983957 w 1067943"/>
                    <a:gd name="connsiteY12" fmla="*/ 1012371 h 1533423"/>
                    <a:gd name="connsiteX13" fmla="*/ 1012478 w 1067943"/>
                    <a:gd name="connsiteY13" fmla="*/ 1078512 h 1533423"/>
                    <a:gd name="connsiteX14" fmla="*/ 1054438 w 1067943"/>
                    <a:gd name="connsiteY14" fmla="*/ 1317151 h 1533423"/>
                    <a:gd name="connsiteX15" fmla="*/ 921688 w 1067943"/>
                    <a:gd name="connsiteY15" fmla="*/ 1216785 h 1533423"/>
                    <a:gd name="connsiteX16" fmla="*/ 914744 w 1067943"/>
                    <a:gd name="connsiteY16" fmla="*/ 1207777 h 1533423"/>
                    <a:gd name="connsiteX17" fmla="*/ 913682 w 1067943"/>
                    <a:gd name="connsiteY17" fmla="*/ 1211016 h 1533423"/>
                    <a:gd name="connsiteX18" fmla="*/ 935220 w 1067943"/>
                    <a:gd name="connsiteY18" fmla="*/ 1260964 h 1533423"/>
                    <a:gd name="connsiteX19" fmla="*/ 977181 w 1067943"/>
                    <a:gd name="connsiteY19" fmla="*/ 1499603 h 1533423"/>
                    <a:gd name="connsiteX20" fmla="*/ 796959 w 1067943"/>
                    <a:gd name="connsiteY20" fmla="*/ 1337649 h 1533423"/>
                    <a:gd name="connsiteX21" fmla="*/ 763236 w 1067943"/>
                    <a:gd name="connsiteY21" fmla="*/ 1288951 h 1533423"/>
                    <a:gd name="connsiteX22" fmla="*/ 755783 w 1067943"/>
                    <a:gd name="connsiteY22" fmla="*/ 1287654 h 1533423"/>
                    <a:gd name="connsiteX23" fmla="*/ 757831 w 1067943"/>
                    <a:gd name="connsiteY23" fmla="*/ 1292403 h 1533423"/>
                    <a:gd name="connsiteX24" fmla="*/ 799793 w 1067943"/>
                    <a:gd name="connsiteY24" fmla="*/ 1531041 h 1533423"/>
                    <a:gd name="connsiteX25" fmla="*/ 464454 w 1067943"/>
                    <a:gd name="connsiteY25" fmla="*/ 1122982 h 1533423"/>
                    <a:gd name="connsiteX26" fmla="*/ 380799 w 1067943"/>
                    <a:gd name="connsiteY26" fmla="*/ 958035 h 1533423"/>
                    <a:gd name="connsiteX27" fmla="*/ 367158 w 1067943"/>
                    <a:gd name="connsiteY27" fmla="*/ 940861 h 1533423"/>
                    <a:gd name="connsiteX28" fmla="*/ 286565 w 1067943"/>
                    <a:gd name="connsiteY28" fmla="*/ 824449 h 1533423"/>
                    <a:gd name="connsiteX29" fmla="*/ 277725 w 1067943"/>
                    <a:gd name="connsiteY29" fmla="*/ 809706 h 1533423"/>
                    <a:gd name="connsiteX30" fmla="*/ 273159 w 1067943"/>
                    <a:gd name="connsiteY30" fmla="*/ 808156 h 1533423"/>
                    <a:gd name="connsiteX31" fmla="*/ 297314 w 1067943"/>
                    <a:gd name="connsiteY31" fmla="*/ 946667 h 1533423"/>
                    <a:gd name="connsiteX32" fmla="*/ 277443 w 1067943"/>
                    <a:gd name="connsiteY32" fmla="*/ 1275287 h 1533423"/>
                    <a:gd name="connsiteX33" fmla="*/ 76062 w 1067943"/>
                    <a:gd name="connsiteY33" fmla="*/ 787014 h 1533423"/>
                    <a:gd name="connsiteX34" fmla="*/ 43403 w 1067943"/>
                    <a:gd name="connsiteY34" fmla="*/ 599744 h 1533423"/>
                    <a:gd name="connsiteX35" fmla="*/ 29947 w 1067943"/>
                    <a:gd name="connsiteY35" fmla="*/ 572633 h 1533423"/>
                    <a:gd name="connsiteX36" fmla="*/ -1 w 1067943"/>
                    <a:gd name="connsiteY36" fmla="*/ 410398 h 1533423"/>
                    <a:gd name="connsiteX37" fmla="*/ 17132 w 1067943"/>
                    <a:gd name="connsiteY37" fmla="*/ 286456 h 1533423"/>
                    <a:gd name="connsiteX38" fmla="*/ 23567 w 1067943"/>
                    <a:gd name="connsiteY38" fmla="*/ 271817 h 1533423"/>
                    <a:gd name="connsiteX0" fmla="*/ 23569 w 1067945"/>
                    <a:gd name="connsiteY0" fmla="*/ 514138 h 1775744"/>
                    <a:gd name="connsiteX1" fmla="*/ 66097 w 1067945"/>
                    <a:gd name="connsiteY1" fmla="*/ 329372 h 1775744"/>
                    <a:gd name="connsiteX2" fmla="*/ 504693 w 1067945"/>
                    <a:gd name="connsiteY2" fmla="*/ 242321 h 1775744"/>
                    <a:gd name="connsiteX3" fmla="*/ 506447 w 1067945"/>
                    <a:gd name="connsiteY3" fmla="*/ 259538 h 1775744"/>
                    <a:gd name="connsiteX4" fmla="*/ 453132 w 1067945"/>
                    <a:gd name="connsiteY4" fmla="*/ -1 h 1775744"/>
                    <a:gd name="connsiteX5" fmla="*/ 754445 w 1067945"/>
                    <a:gd name="connsiteY5" fmla="*/ 568721 h 1775744"/>
                    <a:gd name="connsiteX6" fmla="*/ 759945 w 1067945"/>
                    <a:gd name="connsiteY6" fmla="*/ 628389 h 1775744"/>
                    <a:gd name="connsiteX7" fmla="*/ 767367 w 1067945"/>
                    <a:gd name="connsiteY7" fmla="*/ 624272 h 1775744"/>
                    <a:gd name="connsiteX8" fmla="*/ 771288 w 1067945"/>
                    <a:gd name="connsiteY8" fmla="*/ 630227 h 1775744"/>
                    <a:gd name="connsiteX9" fmla="*/ 875013 w 1067945"/>
                    <a:gd name="connsiteY9" fmla="*/ 803929 h 1775744"/>
                    <a:gd name="connsiteX10" fmla="*/ 1055134 w 1067945"/>
                    <a:gd name="connsiteY10" fmla="*/ 1298078 h 1775744"/>
                    <a:gd name="connsiteX11" fmla="*/ 1007367 w 1067945"/>
                    <a:gd name="connsiteY11" fmla="*/ 1277889 h 1775744"/>
                    <a:gd name="connsiteX12" fmla="*/ 983959 w 1067945"/>
                    <a:gd name="connsiteY12" fmla="*/ 1254692 h 1775744"/>
                    <a:gd name="connsiteX13" fmla="*/ 1012480 w 1067945"/>
                    <a:gd name="connsiteY13" fmla="*/ 1320833 h 1775744"/>
                    <a:gd name="connsiteX14" fmla="*/ 1054440 w 1067945"/>
                    <a:gd name="connsiteY14" fmla="*/ 1559472 h 1775744"/>
                    <a:gd name="connsiteX15" fmla="*/ 921690 w 1067945"/>
                    <a:gd name="connsiteY15" fmla="*/ 1459106 h 1775744"/>
                    <a:gd name="connsiteX16" fmla="*/ 914746 w 1067945"/>
                    <a:gd name="connsiteY16" fmla="*/ 1450098 h 1775744"/>
                    <a:gd name="connsiteX17" fmla="*/ 913684 w 1067945"/>
                    <a:gd name="connsiteY17" fmla="*/ 1453337 h 1775744"/>
                    <a:gd name="connsiteX18" fmla="*/ 935222 w 1067945"/>
                    <a:gd name="connsiteY18" fmla="*/ 1503285 h 1775744"/>
                    <a:gd name="connsiteX19" fmla="*/ 977183 w 1067945"/>
                    <a:gd name="connsiteY19" fmla="*/ 1741924 h 1775744"/>
                    <a:gd name="connsiteX20" fmla="*/ 796961 w 1067945"/>
                    <a:gd name="connsiteY20" fmla="*/ 1579970 h 1775744"/>
                    <a:gd name="connsiteX21" fmla="*/ 763238 w 1067945"/>
                    <a:gd name="connsiteY21" fmla="*/ 1531272 h 1775744"/>
                    <a:gd name="connsiteX22" fmla="*/ 755785 w 1067945"/>
                    <a:gd name="connsiteY22" fmla="*/ 1529975 h 1775744"/>
                    <a:gd name="connsiteX23" fmla="*/ 757833 w 1067945"/>
                    <a:gd name="connsiteY23" fmla="*/ 1534724 h 1775744"/>
                    <a:gd name="connsiteX24" fmla="*/ 799795 w 1067945"/>
                    <a:gd name="connsiteY24" fmla="*/ 1773362 h 1775744"/>
                    <a:gd name="connsiteX25" fmla="*/ 464456 w 1067945"/>
                    <a:gd name="connsiteY25" fmla="*/ 1365303 h 1775744"/>
                    <a:gd name="connsiteX26" fmla="*/ 380801 w 1067945"/>
                    <a:gd name="connsiteY26" fmla="*/ 1200356 h 1775744"/>
                    <a:gd name="connsiteX27" fmla="*/ 367160 w 1067945"/>
                    <a:gd name="connsiteY27" fmla="*/ 1183182 h 1775744"/>
                    <a:gd name="connsiteX28" fmla="*/ 286567 w 1067945"/>
                    <a:gd name="connsiteY28" fmla="*/ 1066770 h 1775744"/>
                    <a:gd name="connsiteX29" fmla="*/ 277727 w 1067945"/>
                    <a:gd name="connsiteY29" fmla="*/ 1052027 h 1775744"/>
                    <a:gd name="connsiteX30" fmla="*/ 273161 w 1067945"/>
                    <a:gd name="connsiteY30" fmla="*/ 1050477 h 1775744"/>
                    <a:gd name="connsiteX31" fmla="*/ 297316 w 1067945"/>
                    <a:gd name="connsiteY31" fmla="*/ 1188988 h 1775744"/>
                    <a:gd name="connsiteX32" fmla="*/ 277445 w 1067945"/>
                    <a:gd name="connsiteY32" fmla="*/ 1517608 h 1775744"/>
                    <a:gd name="connsiteX33" fmla="*/ 76064 w 1067945"/>
                    <a:gd name="connsiteY33" fmla="*/ 1029335 h 1775744"/>
                    <a:gd name="connsiteX34" fmla="*/ 43405 w 1067945"/>
                    <a:gd name="connsiteY34" fmla="*/ 842065 h 1775744"/>
                    <a:gd name="connsiteX35" fmla="*/ 29949 w 1067945"/>
                    <a:gd name="connsiteY35" fmla="*/ 814954 h 1775744"/>
                    <a:gd name="connsiteX36" fmla="*/ 1 w 1067945"/>
                    <a:gd name="connsiteY36" fmla="*/ 652719 h 1775744"/>
                    <a:gd name="connsiteX37" fmla="*/ 17134 w 1067945"/>
                    <a:gd name="connsiteY37" fmla="*/ 528777 h 1775744"/>
                    <a:gd name="connsiteX38" fmla="*/ 23569 w 1067945"/>
                    <a:gd name="connsiteY38" fmla="*/ 514138 h 1775744"/>
                    <a:gd name="connsiteX0" fmla="*/ 23567 w 1067943"/>
                    <a:gd name="connsiteY0" fmla="*/ 514138 h 1775744"/>
                    <a:gd name="connsiteX1" fmla="*/ 66095 w 1067943"/>
                    <a:gd name="connsiteY1" fmla="*/ 329372 h 1775744"/>
                    <a:gd name="connsiteX2" fmla="*/ 504691 w 1067943"/>
                    <a:gd name="connsiteY2" fmla="*/ 242321 h 1775744"/>
                    <a:gd name="connsiteX3" fmla="*/ 453130 w 1067943"/>
                    <a:gd name="connsiteY3" fmla="*/ -1 h 1775744"/>
                    <a:gd name="connsiteX4" fmla="*/ 754443 w 1067943"/>
                    <a:gd name="connsiteY4" fmla="*/ 568721 h 1775744"/>
                    <a:gd name="connsiteX5" fmla="*/ 759943 w 1067943"/>
                    <a:gd name="connsiteY5" fmla="*/ 628389 h 1775744"/>
                    <a:gd name="connsiteX6" fmla="*/ 767365 w 1067943"/>
                    <a:gd name="connsiteY6" fmla="*/ 624272 h 1775744"/>
                    <a:gd name="connsiteX7" fmla="*/ 771286 w 1067943"/>
                    <a:gd name="connsiteY7" fmla="*/ 630227 h 1775744"/>
                    <a:gd name="connsiteX8" fmla="*/ 875011 w 1067943"/>
                    <a:gd name="connsiteY8" fmla="*/ 803929 h 1775744"/>
                    <a:gd name="connsiteX9" fmla="*/ 1055132 w 1067943"/>
                    <a:gd name="connsiteY9" fmla="*/ 1298078 h 1775744"/>
                    <a:gd name="connsiteX10" fmla="*/ 1007365 w 1067943"/>
                    <a:gd name="connsiteY10" fmla="*/ 1277889 h 1775744"/>
                    <a:gd name="connsiteX11" fmla="*/ 983957 w 1067943"/>
                    <a:gd name="connsiteY11" fmla="*/ 1254692 h 1775744"/>
                    <a:gd name="connsiteX12" fmla="*/ 1012478 w 1067943"/>
                    <a:gd name="connsiteY12" fmla="*/ 1320833 h 1775744"/>
                    <a:gd name="connsiteX13" fmla="*/ 1054438 w 1067943"/>
                    <a:gd name="connsiteY13" fmla="*/ 1559472 h 1775744"/>
                    <a:gd name="connsiteX14" fmla="*/ 921688 w 1067943"/>
                    <a:gd name="connsiteY14" fmla="*/ 1459106 h 1775744"/>
                    <a:gd name="connsiteX15" fmla="*/ 914744 w 1067943"/>
                    <a:gd name="connsiteY15" fmla="*/ 1450098 h 1775744"/>
                    <a:gd name="connsiteX16" fmla="*/ 913682 w 1067943"/>
                    <a:gd name="connsiteY16" fmla="*/ 1453337 h 1775744"/>
                    <a:gd name="connsiteX17" fmla="*/ 935220 w 1067943"/>
                    <a:gd name="connsiteY17" fmla="*/ 1503285 h 1775744"/>
                    <a:gd name="connsiteX18" fmla="*/ 977181 w 1067943"/>
                    <a:gd name="connsiteY18" fmla="*/ 1741924 h 1775744"/>
                    <a:gd name="connsiteX19" fmla="*/ 796959 w 1067943"/>
                    <a:gd name="connsiteY19" fmla="*/ 1579970 h 1775744"/>
                    <a:gd name="connsiteX20" fmla="*/ 763236 w 1067943"/>
                    <a:gd name="connsiteY20" fmla="*/ 1531272 h 1775744"/>
                    <a:gd name="connsiteX21" fmla="*/ 755783 w 1067943"/>
                    <a:gd name="connsiteY21" fmla="*/ 1529975 h 1775744"/>
                    <a:gd name="connsiteX22" fmla="*/ 757831 w 1067943"/>
                    <a:gd name="connsiteY22" fmla="*/ 1534724 h 1775744"/>
                    <a:gd name="connsiteX23" fmla="*/ 799793 w 1067943"/>
                    <a:gd name="connsiteY23" fmla="*/ 1773362 h 1775744"/>
                    <a:gd name="connsiteX24" fmla="*/ 464454 w 1067943"/>
                    <a:gd name="connsiteY24" fmla="*/ 1365303 h 1775744"/>
                    <a:gd name="connsiteX25" fmla="*/ 380799 w 1067943"/>
                    <a:gd name="connsiteY25" fmla="*/ 1200356 h 1775744"/>
                    <a:gd name="connsiteX26" fmla="*/ 367158 w 1067943"/>
                    <a:gd name="connsiteY26" fmla="*/ 1183182 h 1775744"/>
                    <a:gd name="connsiteX27" fmla="*/ 286565 w 1067943"/>
                    <a:gd name="connsiteY27" fmla="*/ 1066770 h 1775744"/>
                    <a:gd name="connsiteX28" fmla="*/ 277725 w 1067943"/>
                    <a:gd name="connsiteY28" fmla="*/ 1052027 h 1775744"/>
                    <a:gd name="connsiteX29" fmla="*/ 273159 w 1067943"/>
                    <a:gd name="connsiteY29" fmla="*/ 1050477 h 1775744"/>
                    <a:gd name="connsiteX30" fmla="*/ 297314 w 1067943"/>
                    <a:gd name="connsiteY30" fmla="*/ 1188988 h 1775744"/>
                    <a:gd name="connsiteX31" fmla="*/ 277443 w 1067943"/>
                    <a:gd name="connsiteY31" fmla="*/ 1517608 h 1775744"/>
                    <a:gd name="connsiteX32" fmla="*/ 76062 w 1067943"/>
                    <a:gd name="connsiteY32" fmla="*/ 1029335 h 1775744"/>
                    <a:gd name="connsiteX33" fmla="*/ 43403 w 1067943"/>
                    <a:gd name="connsiteY33" fmla="*/ 842065 h 1775744"/>
                    <a:gd name="connsiteX34" fmla="*/ 29947 w 1067943"/>
                    <a:gd name="connsiteY34" fmla="*/ 814954 h 1775744"/>
                    <a:gd name="connsiteX35" fmla="*/ -1 w 1067943"/>
                    <a:gd name="connsiteY35" fmla="*/ 652719 h 1775744"/>
                    <a:gd name="connsiteX36" fmla="*/ 17132 w 1067943"/>
                    <a:gd name="connsiteY36" fmla="*/ 528777 h 1775744"/>
                    <a:gd name="connsiteX37" fmla="*/ 23567 w 1067943"/>
                    <a:gd name="connsiteY37" fmla="*/ 514138 h 1775744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767367 w 1067945"/>
                    <a:gd name="connsiteY5" fmla="*/ 628095 h 1779567"/>
                    <a:gd name="connsiteX6" fmla="*/ 771288 w 1067945"/>
                    <a:gd name="connsiteY6" fmla="*/ 634050 h 1779567"/>
                    <a:gd name="connsiteX7" fmla="*/ 875013 w 1067945"/>
                    <a:gd name="connsiteY7" fmla="*/ 807752 h 1779567"/>
                    <a:gd name="connsiteX8" fmla="*/ 1055134 w 1067945"/>
                    <a:gd name="connsiteY8" fmla="*/ 1301901 h 1779567"/>
                    <a:gd name="connsiteX9" fmla="*/ 1007367 w 1067945"/>
                    <a:gd name="connsiteY9" fmla="*/ 1281712 h 1779567"/>
                    <a:gd name="connsiteX10" fmla="*/ 983959 w 1067945"/>
                    <a:gd name="connsiteY10" fmla="*/ 1258515 h 1779567"/>
                    <a:gd name="connsiteX11" fmla="*/ 1012480 w 1067945"/>
                    <a:gd name="connsiteY11" fmla="*/ 1324656 h 1779567"/>
                    <a:gd name="connsiteX12" fmla="*/ 1054440 w 1067945"/>
                    <a:gd name="connsiteY12" fmla="*/ 1563295 h 1779567"/>
                    <a:gd name="connsiteX13" fmla="*/ 921690 w 1067945"/>
                    <a:gd name="connsiteY13" fmla="*/ 1462929 h 1779567"/>
                    <a:gd name="connsiteX14" fmla="*/ 914746 w 1067945"/>
                    <a:gd name="connsiteY14" fmla="*/ 1453921 h 1779567"/>
                    <a:gd name="connsiteX15" fmla="*/ 913684 w 1067945"/>
                    <a:gd name="connsiteY15" fmla="*/ 1457160 h 1779567"/>
                    <a:gd name="connsiteX16" fmla="*/ 935222 w 1067945"/>
                    <a:gd name="connsiteY16" fmla="*/ 1507108 h 1779567"/>
                    <a:gd name="connsiteX17" fmla="*/ 977183 w 1067945"/>
                    <a:gd name="connsiteY17" fmla="*/ 1745747 h 1779567"/>
                    <a:gd name="connsiteX18" fmla="*/ 796961 w 1067945"/>
                    <a:gd name="connsiteY18" fmla="*/ 1583793 h 1779567"/>
                    <a:gd name="connsiteX19" fmla="*/ 763238 w 1067945"/>
                    <a:gd name="connsiteY19" fmla="*/ 1535095 h 1779567"/>
                    <a:gd name="connsiteX20" fmla="*/ 755785 w 1067945"/>
                    <a:gd name="connsiteY20" fmla="*/ 1533798 h 1779567"/>
                    <a:gd name="connsiteX21" fmla="*/ 757833 w 1067945"/>
                    <a:gd name="connsiteY21" fmla="*/ 1538547 h 1779567"/>
                    <a:gd name="connsiteX22" fmla="*/ 799795 w 1067945"/>
                    <a:gd name="connsiteY22" fmla="*/ 1777185 h 1779567"/>
                    <a:gd name="connsiteX23" fmla="*/ 464456 w 1067945"/>
                    <a:gd name="connsiteY23" fmla="*/ 1369126 h 1779567"/>
                    <a:gd name="connsiteX24" fmla="*/ 380801 w 1067945"/>
                    <a:gd name="connsiteY24" fmla="*/ 1204179 h 1779567"/>
                    <a:gd name="connsiteX25" fmla="*/ 367160 w 1067945"/>
                    <a:gd name="connsiteY25" fmla="*/ 1187005 h 1779567"/>
                    <a:gd name="connsiteX26" fmla="*/ 286567 w 1067945"/>
                    <a:gd name="connsiteY26" fmla="*/ 1070593 h 1779567"/>
                    <a:gd name="connsiteX27" fmla="*/ 277727 w 1067945"/>
                    <a:gd name="connsiteY27" fmla="*/ 1055850 h 1779567"/>
                    <a:gd name="connsiteX28" fmla="*/ 273161 w 1067945"/>
                    <a:gd name="connsiteY28" fmla="*/ 1054300 h 1779567"/>
                    <a:gd name="connsiteX29" fmla="*/ 297316 w 1067945"/>
                    <a:gd name="connsiteY29" fmla="*/ 1192811 h 1779567"/>
                    <a:gd name="connsiteX30" fmla="*/ 277445 w 1067945"/>
                    <a:gd name="connsiteY30" fmla="*/ 1521431 h 1779567"/>
                    <a:gd name="connsiteX31" fmla="*/ 76064 w 1067945"/>
                    <a:gd name="connsiteY31" fmla="*/ 1033158 h 1779567"/>
                    <a:gd name="connsiteX32" fmla="*/ 43405 w 1067945"/>
                    <a:gd name="connsiteY32" fmla="*/ 845888 h 1779567"/>
                    <a:gd name="connsiteX33" fmla="*/ 29949 w 1067945"/>
                    <a:gd name="connsiteY33" fmla="*/ 818777 h 1779567"/>
                    <a:gd name="connsiteX34" fmla="*/ 1 w 1067945"/>
                    <a:gd name="connsiteY34" fmla="*/ 656542 h 1779567"/>
                    <a:gd name="connsiteX35" fmla="*/ 17134 w 1067945"/>
                    <a:gd name="connsiteY35" fmla="*/ 532600 h 1779567"/>
                    <a:gd name="connsiteX36" fmla="*/ 23569 w 1067945"/>
                    <a:gd name="connsiteY36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759943 w 1067943"/>
                    <a:gd name="connsiteY4" fmla="*/ 632212 h 1779567"/>
                    <a:gd name="connsiteX5" fmla="*/ 767365 w 1067943"/>
                    <a:gd name="connsiteY5" fmla="*/ 628095 h 1779567"/>
                    <a:gd name="connsiteX6" fmla="*/ 875011 w 1067943"/>
                    <a:gd name="connsiteY6" fmla="*/ 807752 h 1779567"/>
                    <a:gd name="connsiteX7" fmla="*/ 1055132 w 1067943"/>
                    <a:gd name="connsiteY7" fmla="*/ 1301901 h 1779567"/>
                    <a:gd name="connsiteX8" fmla="*/ 1007365 w 1067943"/>
                    <a:gd name="connsiteY8" fmla="*/ 1281712 h 1779567"/>
                    <a:gd name="connsiteX9" fmla="*/ 983957 w 1067943"/>
                    <a:gd name="connsiteY9" fmla="*/ 1258515 h 1779567"/>
                    <a:gd name="connsiteX10" fmla="*/ 1012478 w 1067943"/>
                    <a:gd name="connsiteY10" fmla="*/ 1324656 h 1779567"/>
                    <a:gd name="connsiteX11" fmla="*/ 1054438 w 1067943"/>
                    <a:gd name="connsiteY11" fmla="*/ 1563295 h 1779567"/>
                    <a:gd name="connsiteX12" fmla="*/ 921688 w 1067943"/>
                    <a:gd name="connsiteY12" fmla="*/ 1462929 h 1779567"/>
                    <a:gd name="connsiteX13" fmla="*/ 914744 w 1067943"/>
                    <a:gd name="connsiteY13" fmla="*/ 1453921 h 1779567"/>
                    <a:gd name="connsiteX14" fmla="*/ 913682 w 1067943"/>
                    <a:gd name="connsiteY14" fmla="*/ 1457160 h 1779567"/>
                    <a:gd name="connsiteX15" fmla="*/ 935220 w 1067943"/>
                    <a:gd name="connsiteY15" fmla="*/ 1507108 h 1779567"/>
                    <a:gd name="connsiteX16" fmla="*/ 977181 w 1067943"/>
                    <a:gd name="connsiteY16" fmla="*/ 1745747 h 1779567"/>
                    <a:gd name="connsiteX17" fmla="*/ 796959 w 1067943"/>
                    <a:gd name="connsiteY17" fmla="*/ 1583793 h 1779567"/>
                    <a:gd name="connsiteX18" fmla="*/ 763236 w 1067943"/>
                    <a:gd name="connsiteY18" fmla="*/ 1535095 h 1779567"/>
                    <a:gd name="connsiteX19" fmla="*/ 755783 w 1067943"/>
                    <a:gd name="connsiteY19" fmla="*/ 1533798 h 1779567"/>
                    <a:gd name="connsiteX20" fmla="*/ 757831 w 1067943"/>
                    <a:gd name="connsiteY20" fmla="*/ 1538547 h 1779567"/>
                    <a:gd name="connsiteX21" fmla="*/ 799793 w 1067943"/>
                    <a:gd name="connsiteY21" fmla="*/ 1777185 h 1779567"/>
                    <a:gd name="connsiteX22" fmla="*/ 464454 w 1067943"/>
                    <a:gd name="connsiteY22" fmla="*/ 1369126 h 1779567"/>
                    <a:gd name="connsiteX23" fmla="*/ 380799 w 1067943"/>
                    <a:gd name="connsiteY23" fmla="*/ 1204179 h 1779567"/>
                    <a:gd name="connsiteX24" fmla="*/ 367158 w 1067943"/>
                    <a:gd name="connsiteY24" fmla="*/ 1187005 h 1779567"/>
                    <a:gd name="connsiteX25" fmla="*/ 286565 w 1067943"/>
                    <a:gd name="connsiteY25" fmla="*/ 1070593 h 1779567"/>
                    <a:gd name="connsiteX26" fmla="*/ 277725 w 1067943"/>
                    <a:gd name="connsiteY26" fmla="*/ 1055850 h 1779567"/>
                    <a:gd name="connsiteX27" fmla="*/ 273159 w 1067943"/>
                    <a:gd name="connsiteY27" fmla="*/ 1054300 h 1779567"/>
                    <a:gd name="connsiteX28" fmla="*/ 297314 w 1067943"/>
                    <a:gd name="connsiteY28" fmla="*/ 1192811 h 1779567"/>
                    <a:gd name="connsiteX29" fmla="*/ 277443 w 1067943"/>
                    <a:gd name="connsiteY29" fmla="*/ 1521431 h 1779567"/>
                    <a:gd name="connsiteX30" fmla="*/ 76062 w 1067943"/>
                    <a:gd name="connsiteY30" fmla="*/ 1033158 h 1779567"/>
                    <a:gd name="connsiteX31" fmla="*/ 43403 w 1067943"/>
                    <a:gd name="connsiteY31" fmla="*/ 845888 h 1779567"/>
                    <a:gd name="connsiteX32" fmla="*/ 29947 w 1067943"/>
                    <a:gd name="connsiteY32" fmla="*/ 818777 h 1779567"/>
                    <a:gd name="connsiteX33" fmla="*/ -1 w 1067943"/>
                    <a:gd name="connsiteY33" fmla="*/ 656542 h 1779567"/>
                    <a:gd name="connsiteX34" fmla="*/ 17132 w 1067943"/>
                    <a:gd name="connsiteY34" fmla="*/ 532600 h 1779567"/>
                    <a:gd name="connsiteX35" fmla="*/ 23567 w 1067943"/>
                    <a:gd name="connsiteY35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875013 w 1067945"/>
                    <a:gd name="connsiteY5" fmla="*/ 807752 h 1779567"/>
                    <a:gd name="connsiteX6" fmla="*/ 1055134 w 1067945"/>
                    <a:gd name="connsiteY6" fmla="*/ 1301901 h 1779567"/>
                    <a:gd name="connsiteX7" fmla="*/ 1007367 w 1067945"/>
                    <a:gd name="connsiteY7" fmla="*/ 1281712 h 1779567"/>
                    <a:gd name="connsiteX8" fmla="*/ 983959 w 1067945"/>
                    <a:gd name="connsiteY8" fmla="*/ 1258515 h 1779567"/>
                    <a:gd name="connsiteX9" fmla="*/ 1012480 w 1067945"/>
                    <a:gd name="connsiteY9" fmla="*/ 1324656 h 1779567"/>
                    <a:gd name="connsiteX10" fmla="*/ 1054440 w 1067945"/>
                    <a:gd name="connsiteY10" fmla="*/ 1563295 h 1779567"/>
                    <a:gd name="connsiteX11" fmla="*/ 921690 w 1067945"/>
                    <a:gd name="connsiteY11" fmla="*/ 1462929 h 1779567"/>
                    <a:gd name="connsiteX12" fmla="*/ 914746 w 1067945"/>
                    <a:gd name="connsiteY12" fmla="*/ 1453921 h 1779567"/>
                    <a:gd name="connsiteX13" fmla="*/ 913684 w 1067945"/>
                    <a:gd name="connsiteY13" fmla="*/ 1457160 h 1779567"/>
                    <a:gd name="connsiteX14" fmla="*/ 935222 w 1067945"/>
                    <a:gd name="connsiteY14" fmla="*/ 1507108 h 1779567"/>
                    <a:gd name="connsiteX15" fmla="*/ 977183 w 1067945"/>
                    <a:gd name="connsiteY15" fmla="*/ 1745747 h 1779567"/>
                    <a:gd name="connsiteX16" fmla="*/ 796961 w 1067945"/>
                    <a:gd name="connsiteY16" fmla="*/ 1583793 h 1779567"/>
                    <a:gd name="connsiteX17" fmla="*/ 763238 w 1067945"/>
                    <a:gd name="connsiteY17" fmla="*/ 1535095 h 1779567"/>
                    <a:gd name="connsiteX18" fmla="*/ 755785 w 1067945"/>
                    <a:gd name="connsiteY18" fmla="*/ 1533798 h 1779567"/>
                    <a:gd name="connsiteX19" fmla="*/ 757833 w 1067945"/>
                    <a:gd name="connsiteY19" fmla="*/ 1538547 h 1779567"/>
                    <a:gd name="connsiteX20" fmla="*/ 799795 w 1067945"/>
                    <a:gd name="connsiteY20" fmla="*/ 1777185 h 1779567"/>
                    <a:gd name="connsiteX21" fmla="*/ 464456 w 1067945"/>
                    <a:gd name="connsiteY21" fmla="*/ 1369126 h 1779567"/>
                    <a:gd name="connsiteX22" fmla="*/ 380801 w 1067945"/>
                    <a:gd name="connsiteY22" fmla="*/ 1204179 h 1779567"/>
                    <a:gd name="connsiteX23" fmla="*/ 367160 w 1067945"/>
                    <a:gd name="connsiteY23" fmla="*/ 1187005 h 1779567"/>
                    <a:gd name="connsiteX24" fmla="*/ 286567 w 1067945"/>
                    <a:gd name="connsiteY24" fmla="*/ 1070593 h 1779567"/>
                    <a:gd name="connsiteX25" fmla="*/ 277727 w 1067945"/>
                    <a:gd name="connsiteY25" fmla="*/ 1055850 h 1779567"/>
                    <a:gd name="connsiteX26" fmla="*/ 273161 w 1067945"/>
                    <a:gd name="connsiteY26" fmla="*/ 1054300 h 1779567"/>
                    <a:gd name="connsiteX27" fmla="*/ 297316 w 1067945"/>
                    <a:gd name="connsiteY27" fmla="*/ 1192811 h 1779567"/>
                    <a:gd name="connsiteX28" fmla="*/ 277445 w 1067945"/>
                    <a:gd name="connsiteY28" fmla="*/ 1521431 h 1779567"/>
                    <a:gd name="connsiteX29" fmla="*/ 76064 w 1067945"/>
                    <a:gd name="connsiteY29" fmla="*/ 1033158 h 1779567"/>
                    <a:gd name="connsiteX30" fmla="*/ 43405 w 1067945"/>
                    <a:gd name="connsiteY30" fmla="*/ 845888 h 1779567"/>
                    <a:gd name="connsiteX31" fmla="*/ 29949 w 1067945"/>
                    <a:gd name="connsiteY31" fmla="*/ 818777 h 1779567"/>
                    <a:gd name="connsiteX32" fmla="*/ 1 w 1067945"/>
                    <a:gd name="connsiteY32" fmla="*/ 656542 h 1779567"/>
                    <a:gd name="connsiteX33" fmla="*/ 17134 w 1067945"/>
                    <a:gd name="connsiteY33" fmla="*/ 532600 h 1779567"/>
                    <a:gd name="connsiteX34" fmla="*/ 23569 w 1067945"/>
                    <a:gd name="connsiteY34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875011 w 1067943"/>
                    <a:gd name="connsiteY4" fmla="*/ 807752 h 1779567"/>
                    <a:gd name="connsiteX5" fmla="*/ 1055132 w 1067943"/>
                    <a:gd name="connsiteY5" fmla="*/ 1301901 h 1779567"/>
                    <a:gd name="connsiteX6" fmla="*/ 1007365 w 1067943"/>
                    <a:gd name="connsiteY6" fmla="*/ 1281712 h 1779567"/>
                    <a:gd name="connsiteX7" fmla="*/ 983957 w 1067943"/>
                    <a:gd name="connsiteY7" fmla="*/ 1258515 h 1779567"/>
                    <a:gd name="connsiteX8" fmla="*/ 1012478 w 1067943"/>
                    <a:gd name="connsiteY8" fmla="*/ 1324656 h 1779567"/>
                    <a:gd name="connsiteX9" fmla="*/ 1054438 w 1067943"/>
                    <a:gd name="connsiteY9" fmla="*/ 1563295 h 1779567"/>
                    <a:gd name="connsiteX10" fmla="*/ 921688 w 1067943"/>
                    <a:gd name="connsiteY10" fmla="*/ 1462929 h 1779567"/>
                    <a:gd name="connsiteX11" fmla="*/ 914744 w 1067943"/>
                    <a:gd name="connsiteY11" fmla="*/ 1453921 h 1779567"/>
                    <a:gd name="connsiteX12" fmla="*/ 913682 w 1067943"/>
                    <a:gd name="connsiteY12" fmla="*/ 1457160 h 1779567"/>
                    <a:gd name="connsiteX13" fmla="*/ 935220 w 1067943"/>
                    <a:gd name="connsiteY13" fmla="*/ 1507108 h 1779567"/>
                    <a:gd name="connsiteX14" fmla="*/ 977181 w 1067943"/>
                    <a:gd name="connsiteY14" fmla="*/ 1745747 h 1779567"/>
                    <a:gd name="connsiteX15" fmla="*/ 796959 w 1067943"/>
                    <a:gd name="connsiteY15" fmla="*/ 1583793 h 1779567"/>
                    <a:gd name="connsiteX16" fmla="*/ 763236 w 1067943"/>
                    <a:gd name="connsiteY16" fmla="*/ 1535095 h 1779567"/>
                    <a:gd name="connsiteX17" fmla="*/ 755783 w 1067943"/>
                    <a:gd name="connsiteY17" fmla="*/ 1533798 h 1779567"/>
                    <a:gd name="connsiteX18" fmla="*/ 757831 w 1067943"/>
                    <a:gd name="connsiteY18" fmla="*/ 1538547 h 1779567"/>
                    <a:gd name="connsiteX19" fmla="*/ 799793 w 1067943"/>
                    <a:gd name="connsiteY19" fmla="*/ 1777185 h 1779567"/>
                    <a:gd name="connsiteX20" fmla="*/ 464454 w 1067943"/>
                    <a:gd name="connsiteY20" fmla="*/ 1369126 h 1779567"/>
                    <a:gd name="connsiteX21" fmla="*/ 380799 w 1067943"/>
                    <a:gd name="connsiteY21" fmla="*/ 1204179 h 1779567"/>
                    <a:gd name="connsiteX22" fmla="*/ 367158 w 1067943"/>
                    <a:gd name="connsiteY22" fmla="*/ 1187005 h 1779567"/>
                    <a:gd name="connsiteX23" fmla="*/ 286565 w 1067943"/>
                    <a:gd name="connsiteY23" fmla="*/ 1070593 h 1779567"/>
                    <a:gd name="connsiteX24" fmla="*/ 277725 w 1067943"/>
                    <a:gd name="connsiteY24" fmla="*/ 1055850 h 1779567"/>
                    <a:gd name="connsiteX25" fmla="*/ 273159 w 1067943"/>
                    <a:gd name="connsiteY25" fmla="*/ 1054300 h 1779567"/>
                    <a:gd name="connsiteX26" fmla="*/ 297314 w 1067943"/>
                    <a:gd name="connsiteY26" fmla="*/ 1192811 h 1779567"/>
                    <a:gd name="connsiteX27" fmla="*/ 277443 w 1067943"/>
                    <a:gd name="connsiteY27" fmla="*/ 1521431 h 1779567"/>
                    <a:gd name="connsiteX28" fmla="*/ 76062 w 1067943"/>
                    <a:gd name="connsiteY28" fmla="*/ 1033158 h 1779567"/>
                    <a:gd name="connsiteX29" fmla="*/ 43403 w 1067943"/>
                    <a:gd name="connsiteY29" fmla="*/ 845888 h 1779567"/>
                    <a:gd name="connsiteX30" fmla="*/ 29947 w 1067943"/>
                    <a:gd name="connsiteY30" fmla="*/ 818777 h 1779567"/>
                    <a:gd name="connsiteX31" fmla="*/ -1 w 1067943"/>
                    <a:gd name="connsiteY31" fmla="*/ 656542 h 1779567"/>
                    <a:gd name="connsiteX32" fmla="*/ 17132 w 1067943"/>
                    <a:gd name="connsiteY32" fmla="*/ 532600 h 1779567"/>
                    <a:gd name="connsiteX33" fmla="*/ 23567 w 1067943"/>
                    <a:gd name="connsiteY33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875013 w 1067945"/>
                    <a:gd name="connsiteY3" fmla="*/ 807752 h 1779567"/>
                    <a:gd name="connsiteX4" fmla="*/ 1055134 w 1067945"/>
                    <a:gd name="connsiteY4" fmla="*/ 1301901 h 1779567"/>
                    <a:gd name="connsiteX5" fmla="*/ 1007367 w 1067945"/>
                    <a:gd name="connsiteY5" fmla="*/ 1281712 h 1779567"/>
                    <a:gd name="connsiteX6" fmla="*/ 983959 w 1067945"/>
                    <a:gd name="connsiteY6" fmla="*/ 1258515 h 1779567"/>
                    <a:gd name="connsiteX7" fmla="*/ 1012480 w 1067945"/>
                    <a:gd name="connsiteY7" fmla="*/ 1324656 h 1779567"/>
                    <a:gd name="connsiteX8" fmla="*/ 1054440 w 1067945"/>
                    <a:gd name="connsiteY8" fmla="*/ 1563295 h 1779567"/>
                    <a:gd name="connsiteX9" fmla="*/ 921690 w 1067945"/>
                    <a:gd name="connsiteY9" fmla="*/ 1462929 h 1779567"/>
                    <a:gd name="connsiteX10" fmla="*/ 914746 w 1067945"/>
                    <a:gd name="connsiteY10" fmla="*/ 1453921 h 1779567"/>
                    <a:gd name="connsiteX11" fmla="*/ 913684 w 1067945"/>
                    <a:gd name="connsiteY11" fmla="*/ 1457160 h 1779567"/>
                    <a:gd name="connsiteX12" fmla="*/ 935222 w 1067945"/>
                    <a:gd name="connsiteY12" fmla="*/ 1507108 h 1779567"/>
                    <a:gd name="connsiteX13" fmla="*/ 977183 w 1067945"/>
                    <a:gd name="connsiteY13" fmla="*/ 1745747 h 1779567"/>
                    <a:gd name="connsiteX14" fmla="*/ 796961 w 1067945"/>
                    <a:gd name="connsiteY14" fmla="*/ 1583793 h 1779567"/>
                    <a:gd name="connsiteX15" fmla="*/ 763238 w 1067945"/>
                    <a:gd name="connsiteY15" fmla="*/ 1535095 h 1779567"/>
                    <a:gd name="connsiteX16" fmla="*/ 755785 w 1067945"/>
                    <a:gd name="connsiteY16" fmla="*/ 1533798 h 1779567"/>
                    <a:gd name="connsiteX17" fmla="*/ 757833 w 1067945"/>
                    <a:gd name="connsiteY17" fmla="*/ 1538547 h 1779567"/>
                    <a:gd name="connsiteX18" fmla="*/ 799795 w 1067945"/>
                    <a:gd name="connsiteY18" fmla="*/ 1777185 h 1779567"/>
                    <a:gd name="connsiteX19" fmla="*/ 464456 w 1067945"/>
                    <a:gd name="connsiteY19" fmla="*/ 1369126 h 1779567"/>
                    <a:gd name="connsiteX20" fmla="*/ 380801 w 1067945"/>
                    <a:gd name="connsiteY20" fmla="*/ 1204179 h 1779567"/>
                    <a:gd name="connsiteX21" fmla="*/ 367160 w 1067945"/>
                    <a:gd name="connsiteY21" fmla="*/ 1187005 h 1779567"/>
                    <a:gd name="connsiteX22" fmla="*/ 286567 w 1067945"/>
                    <a:gd name="connsiteY22" fmla="*/ 1070593 h 1779567"/>
                    <a:gd name="connsiteX23" fmla="*/ 277727 w 1067945"/>
                    <a:gd name="connsiteY23" fmla="*/ 1055850 h 1779567"/>
                    <a:gd name="connsiteX24" fmla="*/ 273161 w 1067945"/>
                    <a:gd name="connsiteY24" fmla="*/ 1054300 h 1779567"/>
                    <a:gd name="connsiteX25" fmla="*/ 297316 w 1067945"/>
                    <a:gd name="connsiteY25" fmla="*/ 1192811 h 1779567"/>
                    <a:gd name="connsiteX26" fmla="*/ 277445 w 1067945"/>
                    <a:gd name="connsiteY26" fmla="*/ 1521431 h 1779567"/>
                    <a:gd name="connsiteX27" fmla="*/ 76064 w 1067945"/>
                    <a:gd name="connsiteY27" fmla="*/ 1033158 h 1779567"/>
                    <a:gd name="connsiteX28" fmla="*/ 43405 w 1067945"/>
                    <a:gd name="connsiteY28" fmla="*/ 845888 h 1779567"/>
                    <a:gd name="connsiteX29" fmla="*/ 29949 w 1067945"/>
                    <a:gd name="connsiteY29" fmla="*/ 818777 h 1779567"/>
                    <a:gd name="connsiteX30" fmla="*/ 1 w 1067945"/>
                    <a:gd name="connsiteY30" fmla="*/ 656542 h 1779567"/>
                    <a:gd name="connsiteX31" fmla="*/ 17134 w 1067945"/>
                    <a:gd name="connsiteY31" fmla="*/ 532600 h 1779567"/>
                    <a:gd name="connsiteX32" fmla="*/ 23569 w 1067945"/>
                    <a:gd name="connsiteY32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892225 w 1067943"/>
                    <a:gd name="connsiteY3" fmla="*/ 751818 h 1779567"/>
                    <a:gd name="connsiteX4" fmla="*/ 1055132 w 1067943"/>
                    <a:gd name="connsiteY4" fmla="*/ 1301901 h 1779567"/>
                    <a:gd name="connsiteX5" fmla="*/ 1007365 w 1067943"/>
                    <a:gd name="connsiteY5" fmla="*/ 1281712 h 1779567"/>
                    <a:gd name="connsiteX6" fmla="*/ 983957 w 1067943"/>
                    <a:gd name="connsiteY6" fmla="*/ 1258515 h 1779567"/>
                    <a:gd name="connsiteX7" fmla="*/ 1012478 w 1067943"/>
                    <a:gd name="connsiteY7" fmla="*/ 1324656 h 1779567"/>
                    <a:gd name="connsiteX8" fmla="*/ 1054438 w 1067943"/>
                    <a:gd name="connsiteY8" fmla="*/ 1563295 h 1779567"/>
                    <a:gd name="connsiteX9" fmla="*/ 921688 w 1067943"/>
                    <a:gd name="connsiteY9" fmla="*/ 1462929 h 1779567"/>
                    <a:gd name="connsiteX10" fmla="*/ 914744 w 1067943"/>
                    <a:gd name="connsiteY10" fmla="*/ 1453921 h 1779567"/>
                    <a:gd name="connsiteX11" fmla="*/ 913682 w 1067943"/>
                    <a:gd name="connsiteY11" fmla="*/ 1457160 h 1779567"/>
                    <a:gd name="connsiteX12" fmla="*/ 935220 w 1067943"/>
                    <a:gd name="connsiteY12" fmla="*/ 1507108 h 1779567"/>
                    <a:gd name="connsiteX13" fmla="*/ 977181 w 1067943"/>
                    <a:gd name="connsiteY13" fmla="*/ 1745747 h 1779567"/>
                    <a:gd name="connsiteX14" fmla="*/ 796959 w 1067943"/>
                    <a:gd name="connsiteY14" fmla="*/ 1583793 h 1779567"/>
                    <a:gd name="connsiteX15" fmla="*/ 763236 w 1067943"/>
                    <a:gd name="connsiteY15" fmla="*/ 1535095 h 1779567"/>
                    <a:gd name="connsiteX16" fmla="*/ 755783 w 1067943"/>
                    <a:gd name="connsiteY16" fmla="*/ 1533798 h 1779567"/>
                    <a:gd name="connsiteX17" fmla="*/ 757831 w 1067943"/>
                    <a:gd name="connsiteY17" fmla="*/ 1538547 h 1779567"/>
                    <a:gd name="connsiteX18" fmla="*/ 799793 w 1067943"/>
                    <a:gd name="connsiteY18" fmla="*/ 1777185 h 1779567"/>
                    <a:gd name="connsiteX19" fmla="*/ 464454 w 1067943"/>
                    <a:gd name="connsiteY19" fmla="*/ 1369126 h 1779567"/>
                    <a:gd name="connsiteX20" fmla="*/ 380799 w 1067943"/>
                    <a:gd name="connsiteY20" fmla="*/ 1204179 h 1779567"/>
                    <a:gd name="connsiteX21" fmla="*/ 367158 w 1067943"/>
                    <a:gd name="connsiteY21" fmla="*/ 1187005 h 1779567"/>
                    <a:gd name="connsiteX22" fmla="*/ 286565 w 1067943"/>
                    <a:gd name="connsiteY22" fmla="*/ 1070593 h 1779567"/>
                    <a:gd name="connsiteX23" fmla="*/ 277725 w 1067943"/>
                    <a:gd name="connsiteY23" fmla="*/ 1055850 h 1779567"/>
                    <a:gd name="connsiteX24" fmla="*/ 273159 w 1067943"/>
                    <a:gd name="connsiteY24" fmla="*/ 1054300 h 1779567"/>
                    <a:gd name="connsiteX25" fmla="*/ 297314 w 1067943"/>
                    <a:gd name="connsiteY25" fmla="*/ 1192811 h 1779567"/>
                    <a:gd name="connsiteX26" fmla="*/ 277443 w 1067943"/>
                    <a:gd name="connsiteY26" fmla="*/ 1521431 h 1779567"/>
                    <a:gd name="connsiteX27" fmla="*/ 76062 w 1067943"/>
                    <a:gd name="connsiteY27" fmla="*/ 1033158 h 1779567"/>
                    <a:gd name="connsiteX28" fmla="*/ 43403 w 1067943"/>
                    <a:gd name="connsiteY28" fmla="*/ 845888 h 1779567"/>
                    <a:gd name="connsiteX29" fmla="*/ 29947 w 1067943"/>
                    <a:gd name="connsiteY29" fmla="*/ 818777 h 1779567"/>
                    <a:gd name="connsiteX30" fmla="*/ -1 w 1067943"/>
                    <a:gd name="connsiteY30" fmla="*/ 656542 h 1779567"/>
                    <a:gd name="connsiteX31" fmla="*/ 17132 w 1067943"/>
                    <a:gd name="connsiteY31" fmla="*/ 532600 h 1779567"/>
                    <a:gd name="connsiteX32" fmla="*/ 23567 w 1067943"/>
                    <a:gd name="connsiteY32" fmla="*/ 517961 h 1779567"/>
                    <a:gd name="connsiteX0" fmla="*/ 324009 w 1368385"/>
                    <a:gd name="connsiteY0" fmla="*/ 924215 h 2185821"/>
                    <a:gd name="connsiteX1" fmla="*/ 8678 w 1368385"/>
                    <a:gd name="connsiteY1" fmla="*/ 10933 h 2185821"/>
                    <a:gd name="connsiteX2" fmla="*/ 753572 w 1368385"/>
                    <a:gd name="connsiteY2" fmla="*/ 410076 h 2185821"/>
                    <a:gd name="connsiteX3" fmla="*/ 1192667 w 1368385"/>
                    <a:gd name="connsiteY3" fmla="*/ 1158072 h 2185821"/>
                    <a:gd name="connsiteX4" fmla="*/ 1355574 w 1368385"/>
                    <a:gd name="connsiteY4" fmla="*/ 1708155 h 2185821"/>
                    <a:gd name="connsiteX5" fmla="*/ 1307807 w 1368385"/>
                    <a:gd name="connsiteY5" fmla="*/ 1687966 h 2185821"/>
                    <a:gd name="connsiteX6" fmla="*/ 1284399 w 1368385"/>
                    <a:gd name="connsiteY6" fmla="*/ 1664769 h 2185821"/>
                    <a:gd name="connsiteX7" fmla="*/ 1312920 w 1368385"/>
                    <a:gd name="connsiteY7" fmla="*/ 1730910 h 2185821"/>
                    <a:gd name="connsiteX8" fmla="*/ 1354880 w 1368385"/>
                    <a:gd name="connsiteY8" fmla="*/ 1969549 h 2185821"/>
                    <a:gd name="connsiteX9" fmla="*/ 1222130 w 1368385"/>
                    <a:gd name="connsiteY9" fmla="*/ 1869183 h 2185821"/>
                    <a:gd name="connsiteX10" fmla="*/ 1215186 w 1368385"/>
                    <a:gd name="connsiteY10" fmla="*/ 1860175 h 2185821"/>
                    <a:gd name="connsiteX11" fmla="*/ 1214124 w 1368385"/>
                    <a:gd name="connsiteY11" fmla="*/ 1863414 h 2185821"/>
                    <a:gd name="connsiteX12" fmla="*/ 1235662 w 1368385"/>
                    <a:gd name="connsiteY12" fmla="*/ 1913362 h 2185821"/>
                    <a:gd name="connsiteX13" fmla="*/ 1277623 w 1368385"/>
                    <a:gd name="connsiteY13" fmla="*/ 2152001 h 2185821"/>
                    <a:gd name="connsiteX14" fmla="*/ 1097401 w 1368385"/>
                    <a:gd name="connsiteY14" fmla="*/ 1990047 h 2185821"/>
                    <a:gd name="connsiteX15" fmla="*/ 1063678 w 1368385"/>
                    <a:gd name="connsiteY15" fmla="*/ 1941349 h 2185821"/>
                    <a:gd name="connsiteX16" fmla="*/ 1056225 w 1368385"/>
                    <a:gd name="connsiteY16" fmla="*/ 1940052 h 2185821"/>
                    <a:gd name="connsiteX17" fmla="*/ 1058273 w 1368385"/>
                    <a:gd name="connsiteY17" fmla="*/ 1944801 h 2185821"/>
                    <a:gd name="connsiteX18" fmla="*/ 1100235 w 1368385"/>
                    <a:gd name="connsiteY18" fmla="*/ 2183439 h 2185821"/>
                    <a:gd name="connsiteX19" fmla="*/ 764896 w 1368385"/>
                    <a:gd name="connsiteY19" fmla="*/ 1775380 h 2185821"/>
                    <a:gd name="connsiteX20" fmla="*/ 681241 w 1368385"/>
                    <a:gd name="connsiteY20" fmla="*/ 1610433 h 2185821"/>
                    <a:gd name="connsiteX21" fmla="*/ 667600 w 1368385"/>
                    <a:gd name="connsiteY21" fmla="*/ 1593259 h 2185821"/>
                    <a:gd name="connsiteX22" fmla="*/ 587007 w 1368385"/>
                    <a:gd name="connsiteY22" fmla="*/ 1476847 h 2185821"/>
                    <a:gd name="connsiteX23" fmla="*/ 578167 w 1368385"/>
                    <a:gd name="connsiteY23" fmla="*/ 1462104 h 2185821"/>
                    <a:gd name="connsiteX24" fmla="*/ 573601 w 1368385"/>
                    <a:gd name="connsiteY24" fmla="*/ 1460554 h 2185821"/>
                    <a:gd name="connsiteX25" fmla="*/ 597756 w 1368385"/>
                    <a:gd name="connsiteY25" fmla="*/ 1599065 h 2185821"/>
                    <a:gd name="connsiteX26" fmla="*/ 577885 w 1368385"/>
                    <a:gd name="connsiteY26" fmla="*/ 1927685 h 2185821"/>
                    <a:gd name="connsiteX27" fmla="*/ 376504 w 1368385"/>
                    <a:gd name="connsiteY27" fmla="*/ 1439412 h 2185821"/>
                    <a:gd name="connsiteX28" fmla="*/ 343845 w 1368385"/>
                    <a:gd name="connsiteY28" fmla="*/ 1252142 h 2185821"/>
                    <a:gd name="connsiteX29" fmla="*/ 330389 w 1368385"/>
                    <a:gd name="connsiteY29" fmla="*/ 1225031 h 2185821"/>
                    <a:gd name="connsiteX30" fmla="*/ 300441 w 1368385"/>
                    <a:gd name="connsiteY30" fmla="*/ 1062796 h 2185821"/>
                    <a:gd name="connsiteX31" fmla="*/ 317574 w 1368385"/>
                    <a:gd name="connsiteY31" fmla="*/ 938854 h 2185821"/>
                    <a:gd name="connsiteX32" fmla="*/ 324009 w 1368385"/>
                    <a:gd name="connsiteY32" fmla="*/ 924215 h 2185821"/>
                    <a:gd name="connsiteX0" fmla="*/ 324009 w 1368385"/>
                    <a:gd name="connsiteY0" fmla="*/ 936912 h 2198518"/>
                    <a:gd name="connsiteX1" fmla="*/ 8678 w 1368385"/>
                    <a:gd name="connsiteY1" fmla="*/ 23630 h 2198518"/>
                    <a:gd name="connsiteX2" fmla="*/ 560048 w 1368385"/>
                    <a:gd name="connsiteY2" fmla="*/ 281818 h 2198518"/>
                    <a:gd name="connsiteX3" fmla="*/ 753572 w 1368385"/>
                    <a:gd name="connsiteY3" fmla="*/ 422773 h 2198518"/>
                    <a:gd name="connsiteX4" fmla="*/ 1192667 w 1368385"/>
                    <a:gd name="connsiteY4" fmla="*/ 1170769 h 2198518"/>
                    <a:gd name="connsiteX5" fmla="*/ 1355574 w 1368385"/>
                    <a:gd name="connsiteY5" fmla="*/ 1720852 h 2198518"/>
                    <a:gd name="connsiteX6" fmla="*/ 1307807 w 1368385"/>
                    <a:gd name="connsiteY6" fmla="*/ 1700663 h 2198518"/>
                    <a:gd name="connsiteX7" fmla="*/ 1284399 w 1368385"/>
                    <a:gd name="connsiteY7" fmla="*/ 1677466 h 2198518"/>
                    <a:gd name="connsiteX8" fmla="*/ 1312920 w 1368385"/>
                    <a:gd name="connsiteY8" fmla="*/ 1743607 h 2198518"/>
                    <a:gd name="connsiteX9" fmla="*/ 1354880 w 1368385"/>
                    <a:gd name="connsiteY9" fmla="*/ 1982246 h 2198518"/>
                    <a:gd name="connsiteX10" fmla="*/ 1222130 w 1368385"/>
                    <a:gd name="connsiteY10" fmla="*/ 1881880 h 2198518"/>
                    <a:gd name="connsiteX11" fmla="*/ 1215186 w 1368385"/>
                    <a:gd name="connsiteY11" fmla="*/ 1872872 h 2198518"/>
                    <a:gd name="connsiteX12" fmla="*/ 1214124 w 1368385"/>
                    <a:gd name="connsiteY12" fmla="*/ 1876111 h 2198518"/>
                    <a:gd name="connsiteX13" fmla="*/ 1235662 w 1368385"/>
                    <a:gd name="connsiteY13" fmla="*/ 1926059 h 2198518"/>
                    <a:gd name="connsiteX14" fmla="*/ 1277623 w 1368385"/>
                    <a:gd name="connsiteY14" fmla="*/ 2164698 h 2198518"/>
                    <a:gd name="connsiteX15" fmla="*/ 1097401 w 1368385"/>
                    <a:gd name="connsiteY15" fmla="*/ 2002744 h 2198518"/>
                    <a:gd name="connsiteX16" fmla="*/ 1063678 w 1368385"/>
                    <a:gd name="connsiteY16" fmla="*/ 1954046 h 2198518"/>
                    <a:gd name="connsiteX17" fmla="*/ 1056225 w 1368385"/>
                    <a:gd name="connsiteY17" fmla="*/ 1952749 h 2198518"/>
                    <a:gd name="connsiteX18" fmla="*/ 1058273 w 1368385"/>
                    <a:gd name="connsiteY18" fmla="*/ 1957498 h 2198518"/>
                    <a:gd name="connsiteX19" fmla="*/ 1100235 w 1368385"/>
                    <a:gd name="connsiteY19" fmla="*/ 2196136 h 2198518"/>
                    <a:gd name="connsiteX20" fmla="*/ 764896 w 1368385"/>
                    <a:gd name="connsiteY20" fmla="*/ 1788077 h 2198518"/>
                    <a:gd name="connsiteX21" fmla="*/ 681241 w 1368385"/>
                    <a:gd name="connsiteY21" fmla="*/ 1623130 h 2198518"/>
                    <a:gd name="connsiteX22" fmla="*/ 667600 w 1368385"/>
                    <a:gd name="connsiteY22" fmla="*/ 1605956 h 2198518"/>
                    <a:gd name="connsiteX23" fmla="*/ 587007 w 1368385"/>
                    <a:gd name="connsiteY23" fmla="*/ 1489544 h 2198518"/>
                    <a:gd name="connsiteX24" fmla="*/ 578167 w 1368385"/>
                    <a:gd name="connsiteY24" fmla="*/ 1474801 h 2198518"/>
                    <a:gd name="connsiteX25" fmla="*/ 573601 w 1368385"/>
                    <a:gd name="connsiteY25" fmla="*/ 1473251 h 2198518"/>
                    <a:gd name="connsiteX26" fmla="*/ 597756 w 1368385"/>
                    <a:gd name="connsiteY26" fmla="*/ 1611762 h 2198518"/>
                    <a:gd name="connsiteX27" fmla="*/ 577885 w 1368385"/>
                    <a:gd name="connsiteY27" fmla="*/ 1940382 h 2198518"/>
                    <a:gd name="connsiteX28" fmla="*/ 376504 w 1368385"/>
                    <a:gd name="connsiteY28" fmla="*/ 1452109 h 2198518"/>
                    <a:gd name="connsiteX29" fmla="*/ 343845 w 1368385"/>
                    <a:gd name="connsiteY29" fmla="*/ 1264839 h 2198518"/>
                    <a:gd name="connsiteX30" fmla="*/ 330389 w 1368385"/>
                    <a:gd name="connsiteY30" fmla="*/ 1237728 h 2198518"/>
                    <a:gd name="connsiteX31" fmla="*/ 300441 w 1368385"/>
                    <a:gd name="connsiteY31" fmla="*/ 1075493 h 2198518"/>
                    <a:gd name="connsiteX32" fmla="*/ 317574 w 1368385"/>
                    <a:gd name="connsiteY32" fmla="*/ 951551 h 2198518"/>
                    <a:gd name="connsiteX33" fmla="*/ 324009 w 1368385"/>
                    <a:gd name="connsiteY33" fmla="*/ 936912 h 2198518"/>
                    <a:gd name="connsiteX0" fmla="*/ 316752 w 1361128"/>
                    <a:gd name="connsiteY0" fmla="*/ 1232591 h 2494197"/>
                    <a:gd name="connsiteX1" fmla="*/ 1421 w 1361128"/>
                    <a:gd name="connsiteY1" fmla="*/ 319309 h 2494197"/>
                    <a:gd name="connsiteX2" fmla="*/ 475024 w 1361128"/>
                    <a:gd name="connsiteY2" fmla="*/ 14773 h 2494197"/>
                    <a:gd name="connsiteX3" fmla="*/ 746315 w 1361128"/>
                    <a:gd name="connsiteY3" fmla="*/ 718452 h 2494197"/>
                    <a:gd name="connsiteX4" fmla="*/ 1185410 w 1361128"/>
                    <a:gd name="connsiteY4" fmla="*/ 1466448 h 2494197"/>
                    <a:gd name="connsiteX5" fmla="*/ 1348317 w 1361128"/>
                    <a:gd name="connsiteY5" fmla="*/ 2016531 h 2494197"/>
                    <a:gd name="connsiteX6" fmla="*/ 1300550 w 1361128"/>
                    <a:gd name="connsiteY6" fmla="*/ 1996342 h 2494197"/>
                    <a:gd name="connsiteX7" fmla="*/ 1277142 w 1361128"/>
                    <a:gd name="connsiteY7" fmla="*/ 1973145 h 2494197"/>
                    <a:gd name="connsiteX8" fmla="*/ 1305663 w 1361128"/>
                    <a:gd name="connsiteY8" fmla="*/ 2039286 h 2494197"/>
                    <a:gd name="connsiteX9" fmla="*/ 1347623 w 1361128"/>
                    <a:gd name="connsiteY9" fmla="*/ 2277925 h 2494197"/>
                    <a:gd name="connsiteX10" fmla="*/ 1214873 w 1361128"/>
                    <a:gd name="connsiteY10" fmla="*/ 2177559 h 2494197"/>
                    <a:gd name="connsiteX11" fmla="*/ 1207929 w 1361128"/>
                    <a:gd name="connsiteY11" fmla="*/ 2168551 h 2494197"/>
                    <a:gd name="connsiteX12" fmla="*/ 1206867 w 1361128"/>
                    <a:gd name="connsiteY12" fmla="*/ 2171790 h 2494197"/>
                    <a:gd name="connsiteX13" fmla="*/ 1228405 w 1361128"/>
                    <a:gd name="connsiteY13" fmla="*/ 2221738 h 2494197"/>
                    <a:gd name="connsiteX14" fmla="*/ 1270366 w 1361128"/>
                    <a:gd name="connsiteY14" fmla="*/ 2460377 h 2494197"/>
                    <a:gd name="connsiteX15" fmla="*/ 1090144 w 1361128"/>
                    <a:gd name="connsiteY15" fmla="*/ 2298423 h 2494197"/>
                    <a:gd name="connsiteX16" fmla="*/ 1056421 w 1361128"/>
                    <a:gd name="connsiteY16" fmla="*/ 2249725 h 2494197"/>
                    <a:gd name="connsiteX17" fmla="*/ 1048968 w 1361128"/>
                    <a:gd name="connsiteY17" fmla="*/ 2248428 h 2494197"/>
                    <a:gd name="connsiteX18" fmla="*/ 1051016 w 1361128"/>
                    <a:gd name="connsiteY18" fmla="*/ 2253177 h 2494197"/>
                    <a:gd name="connsiteX19" fmla="*/ 1092978 w 1361128"/>
                    <a:gd name="connsiteY19" fmla="*/ 2491815 h 2494197"/>
                    <a:gd name="connsiteX20" fmla="*/ 757639 w 1361128"/>
                    <a:gd name="connsiteY20" fmla="*/ 2083756 h 2494197"/>
                    <a:gd name="connsiteX21" fmla="*/ 673984 w 1361128"/>
                    <a:gd name="connsiteY21" fmla="*/ 1918809 h 2494197"/>
                    <a:gd name="connsiteX22" fmla="*/ 660343 w 1361128"/>
                    <a:gd name="connsiteY22" fmla="*/ 1901635 h 2494197"/>
                    <a:gd name="connsiteX23" fmla="*/ 579750 w 1361128"/>
                    <a:gd name="connsiteY23" fmla="*/ 1785223 h 2494197"/>
                    <a:gd name="connsiteX24" fmla="*/ 570910 w 1361128"/>
                    <a:gd name="connsiteY24" fmla="*/ 1770480 h 2494197"/>
                    <a:gd name="connsiteX25" fmla="*/ 566344 w 1361128"/>
                    <a:gd name="connsiteY25" fmla="*/ 1768930 h 2494197"/>
                    <a:gd name="connsiteX26" fmla="*/ 590499 w 1361128"/>
                    <a:gd name="connsiteY26" fmla="*/ 1907441 h 2494197"/>
                    <a:gd name="connsiteX27" fmla="*/ 570628 w 1361128"/>
                    <a:gd name="connsiteY27" fmla="*/ 2236061 h 2494197"/>
                    <a:gd name="connsiteX28" fmla="*/ 369247 w 1361128"/>
                    <a:gd name="connsiteY28" fmla="*/ 1747788 h 2494197"/>
                    <a:gd name="connsiteX29" fmla="*/ 336588 w 1361128"/>
                    <a:gd name="connsiteY29" fmla="*/ 1560518 h 2494197"/>
                    <a:gd name="connsiteX30" fmla="*/ 323132 w 1361128"/>
                    <a:gd name="connsiteY30" fmla="*/ 1533407 h 2494197"/>
                    <a:gd name="connsiteX31" fmla="*/ 293184 w 1361128"/>
                    <a:gd name="connsiteY31" fmla="*/ 1371172 h 2494197"/>
                    <a:gd name="connsiteX32" fmla="*/ 310317 w 1361128"/>
                    <a:gd name="connsiteY32" fmla="*/ 1247230 h 2494197"/>
                    <a:gd name="connsiteX33" fmla="*/ 316752 w 1361128"/>
                    <a:gd name="connsiteY33" fmla="*/ 1232591 h 249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361128" h="2494197">
                      <a:moveTo>
                        <a:pt x="316752" y="1232591"/>
                      </a:moveTo>
                      <a:cubicBezTo>
                        <a:pt x="324912" y="1199357"/>
                        <a:pt x="-24958" y="522279"/>
                        <a:pt x="1421" y="319309"/>
                      </a:cubicBezTo>
                      <a:cubicBezTo>
                        <a:pt x="27800" y="116339"/>
                        <a:pt x="350875" y="-51751"/>
                        <a:pt x="475024" y="14773"/>
                      </a:cubicBezTo>
                      <a:cubicBezTo>
                        <a:pt x="599173" y="81297"/>
                        <a:pt x="640878" y="570293"/>
                        <a:pt x="746315" y="718452"/>
                      </a:cubicBezTo>
                      <a:cubicBezTo>
                        <a:pt x="881134" y="797545"/>
                        <a:pt x="1085076" y="1250102"/>
                        <a:pt x="1185410" y="1466448"/>
                      </a:cubicBezTo>
                      <a:cubicBezTo>
                        <a:pt x="1285744" y="1682794"/>
                        <a:pt x="1329127" y="1928215"/>
                        <a:pt x="1348317" y="2016531"/>
                      </a:cubicBezTo>
                      <a:cubicBezTo>
                        <a:pt x="1367507" y="2104847"/>
                        <a:pt x="1321895" y="2014563"/>
                        <a:pt x="1300550" y="1996342"/>
                      </a:cubicBezTo>
                      <a:lnTo>
                        <a:pt x="1277142" y="1973145"/>
                      </a:lnTo>
                      <a:lnTo>
                        <a:pt x="1305663" y="2039286"/>
                      </a:lnTo>
                      <a:cubicBezTo>
                        <a:pt x="1357705" y="2168440"/>
                        <a:pt x="1376400" y="2261964"/>
                        <a:pt x="1347623" y="2277925"/>
                      </a:cubicBezTo>
                      <a:cubicBezTo>
                        <a:pt x="1324602" y="2290693"/>
                        <a:pt x="1275558" y="2251404"/>
                        <a:pt x="1214873" y="2177559"/>
                      </a:cubicBezTo>
                      <a:lnTo>
                        <a:pt x="1207929" y="2168551"/>
                      </a:lnTo>
                      <a:lnTo>
                        <a:pt x="1206867" y="2171790"/>
                      </a:lnTo>
                      <a:lnTo>
                        <a:pt x="1228405" y="2221738"/>
                      </a:lnTo>
                      <a:cubicBezTo>
                        <a:pt x="1280448" y="2350892"/>
                        <a:pt x="1299143" y="2444416"/>
                        <a:pt x="1270366" y="2460377"/>
                      </a:cubicBezTo>
                      <a:cubicBezTo>
                        <a:pt x="1241590" y="2476337"/>
                        <a:pt x="1172151" y="2410958"/>
                        <a:pt x="1090144" y="2298423"/>
                      </a:cubicBezTo>
                      <a:lnTo>
                        <a:pt x="1056421" y="2249725"/>
                      </a:lnTo>
                      <a:lnTo>
                        <a:pt x="1048968" y="2248428"/>
                      </a:lnTo>
                      <a:lnTo>
                        <a:pt x="1051016" y="2253177"/>
                      </a:lnTo>
                      <a:cubicBezTo>
                        <a:pt x="1103059" y="2382331"/>
                        <a:pt x="1121754" y="2475854"/>
                        <a:pt x="1092978" y="2491815"/>
                      </a:cubicBezTo>
                      <a:cubicBezTo>
                        <a:pt x="1046934" y="2517352"/>
                        <a:pt x="896798" y="2334658"/>
                        <a:pt x="757639" y="2083756"/>
                      </a:cubicBezTo>
                      <a:lnTo>
                        <a:pt x="673984" y="1918809"/>
                      </a:lnTo>
                      <a:lnTo>
                        <a:pt x="660343" y="1901635"/>
                      </a:lnTo>
                      <a:cubicBezTo>
                        <a:pt x="633198" y="1865001"/>
                        <a:pt x="606234" y="1826105"/>
                        <a:pt x="579750" y="1785223"/>
                      </a:cubicBezTo>
                      <a:lnTo>
                        <a:pt x="570910" y="1770480"/>
                      </a:lnTo>
                      <a:lnTo>
                        <a:pt x="566344" y="1768930"/>
                      </a:lnTo>
                      <a:lnTo>
                        <a:pt x="590499" y="1907441"/>
                      </a:lnTo>
                      <a:cubicBezTo>
                        <a:pt x="615156" y="2092825"/>
                        <a:pt x="609251" y="2227841"/>
                        <a:pt x="570628" y="2236061"/>
                      </a:cubicBezTo>
                      <a:cubicBezTo>
                        <a:pt x="519131" y="2247021"/>
                        <a:pt x="428969" y="2028413"/>
                        <a:pt x="369247" y="1747788"/>
                      </a:cubicBezTo>
                      <a:lnTo>
                        <a:pt x="336588" y="1560518"/>
                      </a:lnTo>
                      <a:lnTo>
                        <a:pt x="323132" y="1533407"/>
                      </a:lnTo>
                      <a:cubicBezTo>
                        <a:pt x="303848" y="1483542"/>
                        <a:pt x="293184" y="1428719"/>
                        <a:pt x="293184" y="1371172"/>
                      </a:cubicBezTo>
                      <a:cubicBezTo>
                        <a:pt x="293184" y="1328011"/>
                        <a:pt x="299182" y="1286383"/>
                        <a:pt x="310317" y="1247230"/>
                      </a:cubicBezTo>
                      <a:lnTo>
                        <a:pt x="316752" y="1232591"/>
                      </a:ln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323" name="Csoportba foglalás 322"/>
                <p:cNvGrpSpPr/>
                <p:nvPr/>
              </p:nvGrpSpPr>
              <p:grpSpPr>
                <a:xfrm>
                  <a:off x="3914294" y="1530585"/>
                  <a:ext cx="473152" cy="1659612"/>
                  <a:chOff x="3914294" y="1530585"/>
                  <a:chExt cx="473152" cy="1659612"/>
                </a:xfrm>
              </p:grpSpPr>
              <p:sp>
                <p:nvSpPr>
                  <p:cNvPr id="324" name="Téglalap 50"/>
                  <p:cNvSpPr/>
                  <p:nvPr/>
                </p:nvSpPr>
                <p:spPr>
                  <a:xfrm rot="1852218">
                    <a:off x="3995548" y="1530585"/>
                    <a:ext cx="391898" cy="945656"/>
                  </a:xfrm>
                  <a:custGeom>
                    <a:avLst/>
                    <a:gdLst>
                      <a:gd name="connsiteX0" fmla="*/ 0 w 1863436"/>
                      <a:gd name="connsiteY0" fmla="*/ 0 h 2147455"/>
                      <a:gd name="connsiteX1" fmla="*/ 1863436 w 1863436"/>
                      <a:gd name="connsiteY1" fmla="*/ 0 h 2147455"/>
                      <a:gd name="connsiteX2" fmla="*/ 1863436 w 1863436"/>
                      <a:gd name="connsiteY2" fmla="*/ 2147455 h 2147455"/>
                      <a:gd name="connsiteX3" fmla="*/ 0 w 1863436"/>
                      <a:gd name="connsiteY3" fmla="*/ 2147455 h 2147455"/>
                      <a:gd name="connsiteX4" fmla="*/ 0 w 1863436"/>
                      <a:gd name="connsiteY4" fmla="*/ 0 h 2147455"/>
                      <a:gd name="connsiteX0" fmla="*/ 0 w 2106660"/>
                      <a:gd name="connsiteY0" fmla="*/ 0 h 2147455"/>
                      <a:gd name="connsiteX1" fmla="*/ 1863436 w 2106660"/>
                      <a:gd name="connsiteY1" fmla="*/ 0 h 2147455"/>
                      <a:gd name="connsiteX2" fmla="*/ 1863436 w 2106660"/>
                      <a:gd name="connsiteY2" fmla="*/ 2147455 h 2147455"/>
                      <a:gd name="connsiteX3" fmla="*/ 0 w 2106660"/>
                      <a:gd name="connsiteY3" fmla="*/ 2147455 h 2147455"/>
                      <a:gd name="connsiteX4" fmla="*/ 0 w 2106660"/>
                      <a:gd name="connsiteY4" fmla="*/ 0 h 2147455"/>
                      <a:gd name="connsiteX0" fmla="*/ 317115 w 2423775"/>
                      <a:gd name="connsiteY0" fmla="*/ 0 h 2147455"/>
                      <a:gd name="connsiteX1" fmla="*/ 2180551 w 2423775"/>
                      <a:gd name="connsiteY1" fmla="*/ 0 h 2147455"/>
                      <a:gd name="connsiteX2" fmla="*/ 2180551 w 2423775"/>
                      <a:gd name="connsiteY2" fmla="*/ 2147455 h 2147455"/>
                      <a:gd name="connsiteX3" fmla="*/ 317115 w 2423775"/>
                      <a:gd name="connsiteY3" fmla="*/ 2147455 h 2147455"/>
                      <a:gd name="connsiteX4" fmla="*/ 317115 w 2423775"/>
                      <a:gd name="connsiteY4" fmla="*/ 0 h 2147455"/>
                      <a:gd name="connsiteX0" fmla="*/ 317115 w 2369034"/>
                      <a:gd name="connsiteY0" fmla="*/ 0 h 2147455"/>
                      <a:gd name="connsiteX1" fmla="*/ 2104351 w 2369034"/>
                      <a:gd name="connsiteY1" fmla="*/ 69273 h 2147455"/>
                      <a:gd name="connsiteX2" fmla="*/ 2180551 w 2369034"/>
                      <a:gd name="connsiteY2" fmla="*/ 2147455 h 2147455"/>
                      <a:gd name="connsiteX3" fmla="*/ 317115 w 2369034"/>
                      <a:gd name="connsiteY3" fmla="*/ 2147455 h 2147455"/>
                      <a:gd name="connsiteX4" fmla="*/ 317115 w 2369034"/>
                      <a:gd name="connsiteY4" fmla="*/ 0 h 2147455"/>
                      <a:gd name="connsiteX0" fmla="*/ 317115 w 2393476"/>
                      <a:gd name="connsiteY0" fmla="*/ 20781 h 2168236"/>
                      <a:gd name="connsiteX1" fmla="*/ 2138988 w 2393476"/>
                      <a:gd name="connsiteY1" fmla="*/ 0 h 2168236"/>
                      <a:gd name="connsiteX2" fmla="*/ 2180551 w 2393476"/>
                      <a:gd name="connsiteY2" fmla="*/ 2168236 h 2168236"/>
                      <a:gd name="connsiteX3" fmla="*/ 317115 w 2393476"/>
                      <a:gd name="connsiteY3" fmla="*/ 2168236 h 2168236"/>
                      <a:gd name="connsiteX4" fmla="*/ 317115 w 2393476"/>
                      <a:gd name="connsiteY4" fmla="*/ 20781 h 2168236"/>
                      <a:gd name="connsiteX0" fmla="*/ 317115 w 2525687"/>
                      <a:gd name="connsiteY0" fmla="*/ 20781 h 2168236"/>
                      <a:gd name="connsiteX1" fmla="*/ 2138988 w 2525687"/>
                      <a:gd name="connsiteY1" fmla="*/ 0 h 2168236"/>
                      <a:gd name="connsiteX2" fmla="*/ 2180551 w 2525687"/>
                      <a:gd name="connsiteY2" fmla="*/ 2168236 h 2168236"/>
                      <a:gd name="connsiteX3" fmla="*/ 317115 w 2525687"/>
                      <a:gd name="connsiteY3" fmla="*/ 2168236 h 2168236"/>
                      <a:gd name="connsiteX4" fmla="*/ 317115 w 2525687"/>
                      <a:gd name="connsiteY4" fmla="*/ 20781 h 2168236"/>
                      <a:gd name="connsiteX0" fmla="*/ 317115 w 2594875"/>
                      <a:gd name="connsiteY0" fmla="*/ 20781 h 2410690"/>
                      <a:gd name="connsiteX1" fmla="*/ 2138988 w 2594875"/>
                      <a:gd name="connsiteY1" fmla="*/ 0 h 2410690"/>
                      <a:gd name="connsiteX2" fmla="*/ 2395296 w 2594875"/>
                      <a:gd name="connsiteY2" fmla="*/ 2410690 h 2410690"/>
                      <a:gd name="connsiteX3" fmla="*/ 317115 w 2594875"/>
                      <a:gd name="connsiteY3" fmla="*/ 2168236 h 2410690"/>
                      <a:gd name="connsiteX4" fmla="*/ 317115 w 2594875"/>
                      <a:gd name="connsiteY4" fmla="*/ 20781 h 2410690"/>
                      <a:gd name="connsiteX0" fmla="*/ 317115 w 2594875"/>
                      <a:gd name="connsiteY0" fmla="*/ 20781 h 2389908"/>
                      <a:gd name="connsiteX1" fmla="*/ 2138988 w 2594875"/>
                      <a:gd name="connsiteY1" fmla="*/ 0 h 2389908"/>
                      <a:gd name="connsiteX2" fmla="*/ 2395296 w 2594875"/>
                      <a:gd name="connsiteY2" fmla="*/ 2389908 h 2389908"/>
                      <a:gd name="connsiteX3" fmla="*/ 317115 w 2594875"/>
                      <a:gd name="connsiteY3" fmla="*/ 2168236 h 2389908"/>
                      <a:gd name="connsiteX4" fmla="*/ 317115 w 2594875"/>
                      <a:gd name="connsiteY4" fmla="*/ 20781 h 2389908"/>
                      <a:gd name="connsiteX0" fmla="*/ 317115 w 2597507"/>
                      <a:gd name="connsiteY0" fmla="*/ 20781 h 2168236"/>
                      <a:gd name="connsiteX1" fmla="*/ 2138988 w 2597507"/>
                      <a:gd name="connsiteY1" fmla="*/ 0 h 2168236"/>
                      <a:gd name="connsiteX2" fmla="*/ 2402223 w 2597507"/>
                      <a:gd name="connsiteY2" fmla="*/ 2147453 h 2168236"/>
                      <a:gd name="connsiteX3" fmla="*/ 317115 w 2597507"/>
                      <a:gd name="connsiteY3" fmla="*/ 2168236 h 2168236"/>
                      <a:gd name="connsiteX4" fmla="*/ 317115 w 2597507"/>
                      <a:gd name="connsiteY4" fmla="*/ 20781 h 2168236"/>
                      <a:gd name="connsiteX0" fmla="*/ 317115 w 2589697"/>
                      <a:gd name="connsiteY0" fmla="*/ 20781 h 2195944"/>
                      <a:gd name="connsiteX1" fmla="*/ 2138988 w 2589697"/>
                      <a:gd name="connsiteY1" fmla="*/ 0 h 2195944"/>
                      <a:gd name="connsiteX2" fmla="*/ 2381441 w 2589697"/>
                      <a:gd name="connsiteY2" fmla="*/ 2195944 h 2195944"/>
                      <a:gd name="connsiteX3" fmla="*/ 317115 w 2589697"/>
                      <a:gd name="connsiteY3" fmla="*/ 2168236 h 2195944"/>
                      <a:gd name="connsiteX4" fmla="*/ 317115 w 2589697"/>
                      <a:gd name="connsiteY4" fmla="*/ 20781 h 2195944"/>
                      <a:gd name="connsiteX0" fmla="*/ 376591 w 2455210"/>
                      <a:gd name="connsiteY0" fmla="*/ 0 h 2272145"/>
                      <a:gd name="connsiteX1" fmla="*/ 2004501 w 2455210"/>
                      <a:gd name="connsiteY1" fmla="*/ 76201 h 2272145"/>
                      <a:gd name="connsiteX2" fmla="*/ 2246954 w 2455210"/>
                      <a:gd name="connsiteY2" fmla="*/ 2272145 h 2272145"/>
                      <a:gd name="connsiteX3" fmla="*/ 182628 w 2455210"/>
                      <a:gd name="connsiteY3" fmla="*/ 2244437 h 2272145"/>
                      <a:gd name="connsiteX4" fmla="*/ 376591 w 2455210"/>
                      <a:gd name="connsiteY4" fmla="*/ 0 h 2272145"/>
                      <a:gd name="connsiteX0" fmla="*/ 376591 w 2300477"/>
                      <a:gd name="connsiteY0" fmla="*/ 6926 h 2279071"/>
                      <a:gd name="connsiteX1" fmla="*/ 1706628 w 2300477"/>
                      <a:gd name="connsiteY1" fmla="*/ 0 h 2279071"/>
                      <a:gd name="connsiteX2" fmla="*/ 2246954 w 2300477"/>
                      <a:gd name="connsiteY2" fmla="*/ 2279071 h 2279071"/>
                      <a:gd name="connsiteX3" fmla="*/ 182628 w 2300477"/>
                      <a:gd name="connsiteY3" fmla="*/ 2251363 h 2279071"/>
                      <a:gd name="connsiteX4" fmla="*/ 376591 w 2300477"/>
                      <a:gd name="connsiteY4" fmla="*/ 6926 h 2279071"/>
                      <a:gd name="connsiteX0" fmla="*/ 434122 w 2219463"/>
                      <a:gd name="connsiteY0" fmla="*/ 0 h 2286000"/>
                      <a:gd name="connsiteX1" fmla="*/ 1625614 w 2219463"/>
                      <a:gd name="connsiteY1" fmla="*/ 6929 h 2286000"/>
                      <a:gd name="connsiteX2" fmla="*/ 2165940 w 2219463"/>
                      <a:gd name="connsiteY2" fmla="*/ 2286000 h 2286000"/>
                      <a:gd name="connsiteX3" fmla="*/ 101614 w 2219463"/>
                      <a:gd name="connsiteY3" fmla="*/ 2258292 h 2286000"/>
                      <a:gd name="connsiteX4" fmla="*/ 434122 w 2219463"/>
                      <a:gd name="connsiteY4" fmla="*/ 0 h 2286000"/>
                      <a:gd name="connsiteX0" fmla="*/ 646858 w 2432199"/>
                      <a:gd name="connsiteY0" fmla="*/ 0 h 2286000"/>
                      <a:gd name="connsiteX1" fmla="*/ 1838350 w 2432199"/>
                      <a:gd name="connsiteY1" fmla="*/ 6929 h 2286000"/>
                      <a:gd name="connsiteX2" fmla="*/ 2378676 w 2432199"/>
                      <a:gd name="connsiteY2" fmla="*/ 2286000 h 2286000"/>
                      <a:gd name="connsiteX3" fmla="*/ 314350 w 2432199"/>
                      <a:gd name="connsiteY3" fmla="*/ 2258292 h 2286000"/>
                      <a:gd name="connsiteX4" fmla="*/ 646858 w 2432199"/>
                      <a:gd name="connsiteY4" fmla="*/ 0 h 2286000"/>
                      <a:gd name="connsiteX0" fmla="*/ 646858 w 2564408"/>
                      <a:gd name="connsiteY0" fmla="*/ 0 h 2286000"/>
                      <a:gd name="connsiteX1" fmla="*/ 1838350 w 2564408"/>
                      <a:gd name="connsiteY1" fmla="*/ 6929 h 2286000"/>
                      <a:gd name="connsiteX2" fmla="*/ 2378676 w 2564408"/>
                      <a:gd name="connsiteY2" fmla="*/ 2286000 h 2286000"/>
                      <a:gd name="connsiteX3" fmla="*/ 314350 w 2564408"/>
                      <a:gd name="connsiteY3" fmla="*/ 2258292 h 2286000"/>
                      <a:gd name="connsiteX4" fmla="*/ 646858 w 2564408"/>
                      <a:gd name="connsiteY4" fmla="*/ 0 h 2286000"/>
                      <a:gd name="connsiteX0" fmla="*/ 646858 w 2564408"/>
                      <a:gd name="connsiteY0" fmla="*/ 112390 h 2398390"/>
                      <a:gd name="connsiteX1" fmla="*/ 1838350 w 2564408"/>
                      <a:gd name="connsiteY1" fmla="*/ 119319 h 2398390"/>
                      <a:gd name="connsiteX2" fmla="*/ 2378676 w 2564408"/>
                      <a:gd name="connsiteY2" fmla="*/ 2398390 h 2398390"/>
                      <a:gd name="connsiteX3" fmla="*/ 314350 w 2564408"/>
                      <a:gd name="connsiteY3" fmla="*/ 2370682 h 2398390"/>
                      <a:gd name="connsiteX4" fmla="*/ 646858 w 2564408"/>
                      <a:gd name="connsiteY4" fmla="*/ 112390 h 2398390"/>
                      <a:gd name="connsiteX0" fmla="*/ 646858 w 2564408"/>
                      <a:gd name="connsiteY0" fmla="*/ 193978 h 2479978"/>
                      <a:gd name="connsiteX1" fmla="*/ 1838350 w 2564408"/>
                      <a:gd name="connsiteY1" fmla="*/ 200907 h 2479978"/>
                      <a:gd name="connsiteX2" fmla="*/ 2378676 w 2564408"/>
                      <a:gd name="connsiteY2" fmla="*/ 2479978 h 2479978"/>
                      <a:gd name="connsiteX3" fmla="*/ 314350 w 2564408"/>
                      <a:gd name="connsiteY3" fmla="*/ 2452270 h 2479978"/>
                      <a:gd name="connsiteX4" fmla="*/ 646858 w 2564408"/>
                      <a:gd name="connsiteY4" fmla="*/ 193978 h 2479978"/>
                      <a:gd name="connsiteX0" fmla="*/ 646858 w 2599030"/>
                      <a:gd name="connsiteY0" fmla="*/ 211921 h 2497921"/>
                      <a:gd name="connsiteX1" fmla="*/ 1900696 w 2599030"/>
                      <a:gd name="connsiteY1" fmla="*/ 184213 h 2497921"/>
                      <a:gd name="connsiteX2" fmla="*/ 2378676 w 2599030"/>
                      <a:gd name="connsiteY2" fmla="*/ 2497921 h 2497921"/>
                      <a:gd name="connsiteX3" fmla="*/ 314350 w 2599030"/>
                      <a:gd name="connsiteY3" fmla="*/ 2470213 h 2497921"/>
                      <a:gd name="connsiteX4" fmla="*/ 646858 w 2599030"/>
                      <a:gd name="connsiteY4" fmla="*/ 211921 h 2497921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56012"/>
                      <a:gd name="connsiteY0" fmla="*/ 195762 h 2454054"/>
                      <a:gd name="connsiteX1" fmla="*/ 1900696 w 2556012"/>
                      <a:gd name="connsiteY1" fmla="*/ 168054 h 2454054"/>
                      <a:gd name="connsiteX2" fmla="*/ 2271996 w 2556012"/>
                      <a:gd name="connsiteY2" fmla="*/ 2453764 h 2454054"/>
                      <a:gd name="connsiteX3" fmla="*/ 314350 w 2556012"/>
                      <a:gd name="connsiteY3" fmla="*/ 2454054 h 2454054"/>
                      <a:gd name="connsiteX4" fmla="*/ 646858 w 2556012"/>
                      <a:gd name="connsiteY4" fmla="*/ 195762 h 24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6012" h="2454054">
                        <a:moveTo>
                          <a:pt x="646858" y="195762"/>
                        </a:moveTo>
                        <a:cubicBezTo>
                          <a:pt x="1023240" y="-65165"/>
                          <a:pt x="1558951" y="-55929"/>
                          <a:pt x="1900696" y="168054"/>
                        </a:cubicBezTo>
                        <a:cubicBezTo>
                          <a:pt x="3112970" y="738400"/>
                          <a:pt x="2271996" y="1737946"/>
                          <a:pt x="2271996" y="2453764"/>
                        </a:cubicBezTo>
                        <a:lnTo>
                          <a:pt x="314350" y="2454054"/>
                        </a:lnTo>
                        <a:cubicBezTo>
                          <a:pt x="314350" y="1738236"/>
                          <a:pt x="-579269" y="994707"/>
                          <a:pt x="646858" y="19576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25" name="Szabadkézi sokszög 324"/>
                  <p:cNvSpPr/>
                  <p:nvPr/>
                </p:nvSpPr>
                <p:spPr>
                  <a:xfrm rot="3273069">
                    <a:off x="3589365" y="2535131"/>
                    <a:ext cx="979995" cy="330138"/>
                  </a:xfrm>
                  <a:custGeom>
                    <a:avLst/>
                    <a:gdLst>
                      <a:gd name="connsiteX0" fmla="*/ 26758 w 2353573"/>
                      <a:gd name="connsiteY0" fmla="*/ 211494 h 626124"/>
                      <a:gd name="connsiteX1" fmla="*/ 103703 w 2353573"/>
                      <a:gd name="connsiteY1" fmla="*/ 143874 h 626124"/>
                      <a:gd name="connsiteX2" fmla="*/ 1288090 w 2353573"/>
                      <a:gd name="connsiteY2" fmla="*/ 82623 h 626124"/>
                      <a:gd name="connsiteX3" fmla="*/ 1308616 w 2353573"/>
                      <a:gd name="connsiteY3" fmla="*/ 84300 h 626124"/>
                      <a:gd name="connsiteX4" fmla="*/ 2353573 w 2353573"/>
                      <a:gd name="connsiteY4" fmla="*/ 84300 h 626124"/>
                      <a:gd name="connsiteX5" fmla="*/ 2353573 w 2353573"/>
                      <a:gd name="connsiteY5" fmla="*/ 570300 h 626124"/>
                      <a:gd name="connsiteX6" fmla="*/ 1438086 w 2353573"/>
                      <a:gd name="connsiteY6" fmla="*/ 570300 h 626124"/>
                      <a:gd name="connsiteX7" fmla="*/ 1437993 w 2353573"/>
                      <a:gd name="connsiteY7" fmla="*/ 573248 h 626124"/>
                      <a:gd name="connsiteX8" fmla="*/ 110328 w 2353573"/>
                      <a:gd name="connsiteY8" fmla="*/ 449998 h 626124"/>
                      <a:gd name="connsiteX9" fmla="*/ 26758 w 2353573"/>
                      <a:gd name="connsiteY9" fmla="*/ 211494 h 62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53573" h="626124">
                        <a:moveTo>
                          <a:pt x="26758" y="211494"/>
                        </a:moveTo>
                        <a:cubicBezTo>
                          <a:pt x="44225" y="186635"/>
                          <a:pt x="70058" y="163651"/>
                          <a:pt x="103703" y="143874"/>
                        </a:cubicBezTo>
                        <a:cubicBezTo>
                          <a:pt x="405870" y="-105340"/>
                          <a:pt x="889446" y="34745"/>
                          <a:pt x="1288090" y="82623"/>
                        </a:cubicBezTo>
                        <a:lnTo>
                          <a:pt x="1308616" y="84300"/>
                        </a:lnTo>
                        <a:lnTo>
                          <a:pt x="2353573" y="84300"/>
                        </a:lnTo>
                        <a:lnTo>
                          <a:pt x="2353573" y="570300"/>
                        </a:lnTo>
                        <a:lnTo>
                          <a:pt x="1438086" y="570300"/>
                        </a:lnTo>
                        <a:lnTo>
                          <a:pt x="1437993" y="573248"/>
                        </a:lnTo>
                        <a:cubicBezTo>
                          <a:pt x="1016344" y="559870"/>
                          <a:pt x="571461" y="763781"/>
                          <a:pt x="110328" y="449998"/>
                        </a:cubicBezTo>
                        <a:cubicBezTo>
                          <a:pt x="-2763" y="377537"/>
                          <a:pt x="-25645" y="286072"/>
                          <a:pt x="26758" y="211494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</p:grpSp>
      </p:grpSp>
      <p:grpSp>
        <p:nvGrpSpPr>
          <p:cNvPr id="9" name="Csoportba foglalás 8"/>
          <p:cNvGrpSpPr/>
          <p:nvPr/>
        </p:nvGrpSpPr>
        <p:grpSpPr>
          <a:xfrm>
            <a:off x="6428997" y="993245"/>
            <a:ext cx="2572913" cy="6901890"/>
            <a:chOff x="6185207" y="964257"/>
            <a:chExt cx="2572913" cy="6901890"/>
          </a:xfrm>
        </p:grpSpPr>
        <p:grpSp>
          <p:nvGrpSpPr>
            <p:cNvPr id="8" name="Csoportba foglalás 7"/>
            <p:cNvGrpSpPr/>
            <p:nvPr/>
          </p:nvGrpSpPr>
          <p:grpSpPr>
            <a:xfrm>
              <a:off x="6185207" y="2817380"/>
              <a:ext cx="2572913" cy="5048767"/>
              <a:chOff x="11582919" y="2994776"/>
              <a:chExt cx="2572913" cy="5048767"/>
            </a:xfrm>
          </p:grpSpPr>
          <p:grpSp>
            <p:nvGrpSpPr>
              <p:cNvPr id="381" name="Csoportba foglalás 380"/>
              <p:cNvGrpSpPr/>
              <p:nvPr/>
            </p:nvGrpSpPr>
            <p:grpSpPr>
              <a:xfrm>
                <a:off x="11991563" y="2999604"/>
                <a:ext cx="1747624" cy="5043939"/>
                <a:chOff x="10144425" y="3124779"/>
                <a:chExt cx="1747624" cy="5043939"/>
              </a:xfrm>
            </p:grpSpPr>
            <p:grpSp>
              <p:nvGrpSpPr>
                <p:cNvPr id="402" name="Csoportba foglalás 401"/>
                <p:cNvGrpSpPr/>
                <p:nvPr/>
              </p:nvGrpSpPr>
              <p:grpSpPr>
                <a:xfrm>
                  <a:off x="10505531" y="6216903"/>
                  <a:ext cx="991221" cy="1951815"/>
                  <a:chOff x="8976594" y="3637055"/>
                  <a:chExt cx="718999" cy="1405140"/>
                </a:xfrm>
              </p:grpSpPr>
              <p:sp>
                <p:nvSpPr>
                  <p:cNvPr id="409" name="Téglalap 14"/>
                  <p:cNvSpPr/>
                  <p:nvPr/>
                </p:nvSpPr>
                <p:spPr>
                  <a:xfrm>
                    <a:off x="8976594" y="3657329"/>
                    <a:ext cx="254313" cy="1240930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0171"/>
                      <a:gd name="connsiteX1" fmla="*/ 768108 w 768108"/>
                      <a:gd name="connsiteY1" fmla="*/ 0 h 2110171"/>
                      <a:gd name="connsiteX2" fmla="*/ 604290 w 768108"/>
                      <a:gd name="connsiteY2" fmla="*/ 2076978 h 2110171"/>
                      <a:gd name="connsiteX3" fmla="*/ 331690 w 768108"/>
                      <a:gd name="connsiteY3" fmla="*/ 2110171 h 2110171"/>
                      <a:gd name="connsiteX4" fmla="*/ 33817 w 768108"/>
                      <a:gd name="connsiteY4" fmla="*/ 6928 h 2110171"/>
                      <a:gd name="connsiteX0" fmla="*/ 31196 w 765487"/>
                      <a:gd name="connsiteY0" fmla="*/ 6928 h 2076978"/>
                      <a:gd name="connsiteX1" fmla="*/ 765487 w 765487"/>
                      <a:gd name="connsiteY1" fmla="*/ 0 h 2076978"/>
                      <a:gd name="connsiteX2" fmla="*/ 601669 w 765487"/>
                      <a:gd name="connsiteY2" fmla="*/ 2076978 h 2076978"/>
                      <a:gd name="connsiteX3" fmla="*/ 392075 w 765487"/>
                      <a:gd name="connsiteY3" fmla="*/ 2012737 h 2076978"/>
                      <a:gd name="connsiteX4" fmla="*/ 31196 w 765487"/>
                      <a:gd name="connsiteY4" fmla="*/ 6928 h 2076978"/>
                      <a:gd name="connsiteX0" fmla="*/ 36104 w 770395"/>
                      <a:gd name="connsiteY0" fmla="*/ 6928 h 2076978"/>
                      <a:gd name="connsiteX1" fmla="*/ 770395 w 770395"/>
                      <a:gd name="connsiteY1" fmla="*/ 0 h 2076978"/>
                      <a:gd name="connsiteX2" fmla="*/ 606577 w 770395"/>
                      <a:gd name="connsiteY2" fmla="*/ 2076978 h 2076978"/>
                      <a:gd name="connsiteX3" fmla="*/ 286478 w 770395"/>
                      <a:gd name="connsiteY3" fmla="*/ 1979229 h 2076978"/>
                      <a:gd name="connsiteX4" fmla="*/ 36104 w 770395"/>
                      <a:gd name="connsiteY4" fmla="*/ 6928 h 2076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0395" h="2076978">
                        <a:moveTo>
                          <a:pt x="36104" y="6928"/>
                        </a:moveTo>
                        <a:lnTo>
                          <a:pt x="770395" y="0"/>
                        </a:lnTo>
                        <a:cubicBezTo>
                          <a:pt x="770395" y="705700"/>
                          <a:pt x="502668" y="1558315"/>
                          <a:pt x="606577" y="2076978"/>
                        </a:cubicBezTo>
                        <a:lnTo>
                          <a:pt x="286478" y="1979229"/>
                        </a:lnTo>
                        <a:cubicBezTo>
                          <a:pt x="443496" y="1541385"/>
                          <a:pt x="-148624" y="998954"/>
                          <a:pt x="36104" y="6928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10" name="Téglalap 14"/>
                  <p:cNvSpPr/>
                  <p:nvPr/>
                </p:nvSpPr>
                <p:spPr>
                  <a:xfrm flipH="1">
                    <a:off x="9341406" y="3637055"/>
                    <a:ext cx="261288" cy="1236791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28152 w 762443"/>
                      <a:gd name="connsiteY0" fmla="*/ 6928 h 2117099"/>
                      <a:gd name="connsiteX1" fmla="*/ 762443 w 762443"/>
                      <a:gd name="connsiteY1" fmla="*/ 0 h 2117099"/>
                      <a:gd name="connsiteX2" fmla="*/ 762443 w 762443"/>
                      <a:gd name="connsiteY2" fmla="*/ 2117099 h 2117099"/>
                      <a:gd name="connsiteX3" fmla="*/ 477244 w 762443"/>
                      <a:gd name="connsiteY3" fmla="*/ 2070051 h 2117099"/>
                      <a:gd name="connsiteX4" fmla="*/ 28152 w 762443"/>
                      <a:gd name="connsiteY4" fmla="*/ 6928 h 2117099"/>
                      <a:gd name="connsiteX0" fmla="*/ 28152 w 762443"/>
                      <a:gd name="connsiteY0" fmla="*/ 6928 h 2070051"/>
                      <a:gd name="connsiteX1" fmla="*/ 762443 w 762443"/>
                      <a:gd name="connsiteY1" fmla="*/ 0 h 2070051"/>
                      <a:gd name="connsiteX2" fmla="*/ 699437 w 762443"/>
                      <a:gd name="connsiteY2" fmla="*/ 2036857 h 2070051"/>
                      <a:gd name="connsiteX3" fmla="*/ 477244 w 762443"/>
                      <a:gd name="connsiteY3" fmla="*/ 2070051 h 2070051"/>
                      <a:gd name="connsiteX4" fmla="*/ 28152 w 762443"/>
                      <a:gd name="connsiteY4" fmla="*/ 6928 h 2070051"/>
                      <a:gd name="connsiteX0" fmla="*/ 28152 w 791527"/>
                      <a:gd name="connsiteY0" fmla="*/ 6928 h 2070051"/>
                      <a:gd name="connsiteX1" fmla="*/ 762443 w 791527"/>
                      <a:gd name="connsiteY1" fmla="*/ 0 h 2070051"/>
                      <a:gd name="connsiteX2" fmla="*/ 791527 w 791527"/>
                      <a:gd name="connsiteY2" fmla="*/ 2003350 h 2070051"/>
                      <a:gd name="connsiteX3" fmla="*/ 477244 w 791527"/>
                      <a:gd name="connsiteY3" fmla="*/ 2070051 h 2070051"/>
                      <a:gd name="connsiteX4" fmla="*/ 28152 w 791527"/>
                      <a:gd name="connsiteY4" fmla="*/ 6928 h 2070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1527" h="2070051">
                        <a:moveTo>
                          <a:pt x="28152" y="6928"/>
                        </a:moveTo>
                        <a:lnTo>
                          <a:pt x="762443" y="0"/>
                        </a:lnTo>
                        <a:cubicBezTo>
                          <a:pt x="762443" y="705700"/>
                          <a:pt x="687618" y="1484687"/>
                          <a:pt x="791527" y="2003350"/>
                        </a:cubicBezTo>
                        <a:lnTo>
                          <a:pt x="477244" y="2070051"/>
                        </a:lnTo>
                        <a:cubicBezTo>
                          <a:pt x="634262" y="1632207"/>
                          <a:pt x="-156576" y="998954"/>
                          <a:pt x="28152" y="6928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11" name="Szabadkézi sokszög 410"/>
                  <p:cNvSpPr/>
                  <p:nvPr/>
                </p:nvSpPr>
                <p:spPr>
                  <a:xfrm rot="21253152" flipH="1">
                    <a:off x="9284581" y="4792526"/>
                    <a:ext cx="411012" cy="249669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  <a:gd name="connsiteX0" fmla="*/ 377751 w 1555496"/>
                      <a:gd name="connsiteY0" fmla="*/ 69807 h 1690956"/>
                      <a:gd name="connsiteX1" fmla="*/ 1366418 w 1555496"/>
                      <a:gd name="connsiteY1" fmla="*/ 0 h 1690956"/>
                      <a:gd name="connsiteX2" fmla="*/ 1551198 w 1555496"/>
                      <a:gd name="connsiteY2" fmla="*/ 1215921 h 1690956"/>
                      <a:gd name="connsiteX3" fmla="*/ 1546235 w 1555496"/>
                      <a:gd name="connsiteY3" fmla="*/ 1238286 h 1690956"/>
                      <a:gd name="connsiteX4" fmla="*/ 1546235 w 1555496"/>
                      <a:gd name="connsiteY4" fmla="*/ 1609630 h 1690956"/>
                      <a:gd name="connsiteX5" fmla="*/ 1125458 w 1555496"/>
                      <a:gd name="connsiteY5" fmla="*/ 1609630 h 1690956"/>
                      <a:gd name="connsiteX6" fmla="*/ 1125458 w 1555496"/>
                      <a:gd name="connsiteY6" fmla="*/ 1301591 h 1690956"/>
                      <a:gd name="connsiteX7" fmla="*/ 76674 w 1555496"/>
                      <a:gd name="connsiteY7" fmla="*/ 1690956 h 1690956"/>
                      <a:gd name="connsiteX8" fmla="*/ 682298 w 1555496"/>
                      <a:gd name="connsiteY8" fmla="*/ 1143330 h 1690956"/>
                      <a:gd name="connsiteX9" fmla="*/ 377751 w 1555496"/>
                      <a:gd name="connsiteY9" fmla="*/ 69807 h 1690956"/>
                      <a:gd name="connsiteX0" fmla="*/ 377751 w 1560015"/>
                      <a:gd name="connsiteY0" fmla="*/ -1 h 1621148"/>
                      <a:gd name="connsiteX1" fmla="*/ 1535580 w 1560015"/>
                      <a:gd name="connsiteY1" fmla="*/ 687154 h 1621148"/>
                      <a:gd name="connsiteX2" fmla="*/ 1551198 w 1560015"/>
                      <a:gd name="connsiteY2" fmla="*/ 1146113 h 1621148"/>
                      <a:gd name="connsiteX3" fmla="*/ 1546235 w 1560015"/>
                      <a:gd name="connsiteY3" fmla="*/ 1168478 h 1621148"/>
                      <a:gd name="connsiteX4" fmla="*/ 1546235 w 1560015"/>
                      <a:gd name="connsiteY4" fmla="*/ 1539822 h 1621148"/>
                      <a:gd name="connsiteX5" fmla="*/ 1125458 w 1560015"/>
                      <a:gd name="connsiteY5" fmla="*/ 1539822 h 1621148"/>
                      <a:gd name="connsiteX6" fmla="*/ 1125458 w 1560015"/>
                      <a:gd name="connsiteY6" fmla="*/ 1231783 h 1621148"/>
                      <a:gd name="connsiteX7" fmla="*/ 76674 w 1560015"/>
                      <a:gd name="connsiteY7" fmla="*/ 1621148 h 1621148"/>
                      <a:gd name="connsiteX8" fmla="*/ 682298 w 1560015"/>
                      <a:gd name="connsiteY8" fmla="*/ 1073522 h 1621148"/>
                      <a:gd name="connsiteX9" fmla="*/ 377751 w 1560015"/>
                      <a:gd name="connsiteY9" fmla="*/ -1 h 1621148"/>
                      <a:gd name="connsiteX0" fmla="*/ 652644 w 1560015"/>
                      <a:gd name="connsiteY0" fmla="*/ -1 h 964303"/>
                      <a:gd name="connsiteX1" fmla="*/ 1535580 w 1560015"/>
                      <a:gd name="connsiteY1" fmla="*/ 30309 h 964303"/>
                      <a:gd name="connsiteX2" fmla="*/ 1551198 w 1560015"/>
                      <a:gd name="connsiteY2" fmla="*/ 489268 h 964303"/>
                      <a:gd name="connsiteX3" fmla="*/ 1546235 w 1560015"/>
                      <a:gd name="connsiteY3" fmla="*/ 511633 h 964303"/>
                      <a:gd name="connsiteX4" fmla="*/ 1546235 w 1560015"/>
                      <a:gd name="connsiteY4" fmla="*/ 882977 h 964303"/>
                      <a:gd name="connsiteX5" fmla="*/ 1125458 w 1560015"/>
                      <a:gd name="connsiteY5" fmla="*/ 882977 h 964303"/>
                      <a:gd name="connsiteX6" fmla="*/ 1125458 w 1560015"/>
                      <a:gd name="connsiteY6" fmla="*/ 574938 h 964303"/>
                      <a:gd name="connsiteX7" fmla="*/ 76674 w 1560015"/>
                      <a:gd name="connsiteY7" fmla="*/ 964303 h 964303"/>
                      <a:gd name="connsiteX8" fmla="*/ 682298 w 1560015"/>
                      <a:gd name="connsiteY8" fmla="*/ 416677 h 964303"/>
                      <a:gd name="connsiteX9" fmla="*/ 652644 w 1560015"/>
                      <a:gd name="connsiteY9" fmla="*/ -1 h 964303"/>
                      <a:gd name="connsiteX0" fmla="*/ 682298 w 1560015"/>
                      <a:gd name="connsiteY0" fmla="*/ 386805 h 934431"/>
                      <a:gd name="connsiteX1" fmla="*/ 1535580 w 1560015"/>
                      <a:gd name="connsiteY1" fmla="*/ 437 h 934431"/>
                      <a:gd name="connsiteX2" fmla="*/ 1551198 w 1560015"/>
                      <a:gd name="connsiteY2" fmla="*/ 459396 h 934431"/>
                      <a:gd name="connsiteX3" fmla="*/ 1546235 w 1560015"/>
                      <a:gd name="connsiteY3" fmla="*/ 481761 h 934431"/>
                      <a:gd name="connsiteX4" fmla="*/ 1546235 w 1560015"/>
                      <a:gd name="connsiteY4" fmla="*/ 853105 h 934431"/>
                      <a:gd name="connsiteX5" fmla="*/ 1125458 w 1560015"/>
                      <a:gd name="connsiteY5" fmla="*/ 853105 h 934431"/>
                      <a:gd name="connsiteX6" fmla="*/ 1125458 w 1560015"/>
                      <a:gd name="connsiteY6" fmla="*/ 545066 h 934431"/>
                      <a:gd name="connsiteX7" fmla="*/ 76674 w 1560015"/>
                      <a:gd name="connsiteY7" fmla="*/ 934431 h 934431"/>
                      <a:gd name="connsiteX8" fmla="*/ 682298 w 1560015"/>
                      <a:gd name="connsiteY8" fmla="*/ 386805 h 934431"/>
                      <a:gd name="connsiteX0" fmla="*/ 614512 w 1492229"/>
                      <a:gd name="connsiteY0" fmla="*/ 386805 h 934431"/>
                      <a:gd name="connsiteX1" fmla="*/ 1467794 w 1492229"/>
                      <a:gd name="connsiteY1" fmla="*/ 437 h 934431"/>
                      <a:gd name="connsiteX2" fmla="*/ 1483412 w 1492229"/>
                      <a:gd name="connsiteY2" fmla="*/ 459396 h 934431"/>
                      <a:gd name="connsiteX3" fmla="*/ 1478449 w 1492229"/>
                      <a:gd name="connsiteY3" fmla="*/ 481761 h 934431"/>
                      <a:gd name="connsiteX4" fmla="*/ 1478449 w 1492229"/>
                      <a:gd name="connsiteY4" fmla="*/ 853105 h 934431"/>
                      <a:gd name="connsiteX5" fmla="*/ 1057672 w 1492229"/>
                      <a:gd name="connsiteY5" fmla="*/ 853105 h 934431"/>
                      <a:gd name="connsiteX6" fmla="*/ 1057672 w 1492229"/>
                      <a:gd name="connsiteY6" fmla="*/ 545066 h 934431"/>
                      <a:gd name="connsiteX7" fmla="*/ 8888 w 1492229"/>
                      <a:gd name="connsiteY7" fmla="*/ 934431 h 934431"/>
                      <a:gd name="connsiteX8" fmla="*/ 614512 w 1492229"/>
                      <a:gd name="connsiteY8" fmla="*/ 386805 h 934431"/>
                      <a:gd name="connsiteX0" fmla="*/ 468504 w 1346221"/>
                      <a:gd name="connsiteY0" fmla="*/ 386805 h 918922"/>
                      <a:gd name="connsiteX1" fmla="*/ 1321786 w 1346221"/>
                      <a:gd name="connsiteY1" fmla="*/ 437 h 918922"/>
                      <a:gd name="connsiteX2" fmla="*/ 1337404 w 1346221"/>
                      <a:gd name="connsiteY2" fmla="*/ 459396 h 918922"/>
                      <a:gd name="connsiteX3" fmla="*/ 1332441 w 1346221"/>
                      <a:gd name="connsiteY3" fmla="*/ 481761 h 918922"/>
                      <a:gd name="connsiteX4" fmla="*/ 1332441 w 1346221"/>
                      <a:gd name="connsiteY4" fmla="*/ 853105 h 918922"/>
                      <a:gd name="connsiteX5" fmla="*/ 911664 w 1346221"/>
                      <a:gd name="connsiteY5" fmla="*/ 853105 h 918922"/>
                      <a:gd name="connsiteX6" fmla="*/ 911664 w 1346221"/>
                      <a:gd name="connsiteY6" fmla="*/ 545066 h 918922"/>
                      <a:gd name="connsiteX7" fmla="*/ 18771 w 1346221"/>
                      <a:gd name="connsiteY7" fmla="*/ 918922 h 918922"/>
                      <a:gd name="connsiteX8" fmla="*/ 468504 w 1346221"/>
                      <a:gd name="connsiteY8" fmla="*/ 386805 h 918922"/>
                      <a:gd name="connsiteX0" fmla="*/ 430521 w 1352377"/>
                      <a:gd name="connsiteY0" fmla="*/ 521366 h 918771"/>
                      <a:gd name="connsiteX1" fmla="*/ 1327942 w 1352377"/>
                      <a:gd name="connsiteY1" fmla="*/ 286 h 918771"/>
                      <a:gd name="connsiteX2" fmla="*/ 1343560 w 1352377"/>
                      <a:gd name="connsiteY2" fmla="*/ 459245 h 918771"/>
                      <a:gd name="connsiteX3" fmla="*/ 1338597 w 1352377"/>
                      <a:gd name="connsiteY3" fmla="*/ 481610 h 918771"/>
                      <a:gd name="connsiteX4" fmla="*/ 1338597 w 1352377"/>
                      <a:gd name="connsiteY4" fmla="*/ 852954 h 918771"/>
                      <a:gd name="connsiteX5" fmla="*/ 917820 w 1352377"/>
                      <a:gd name="connsiteY5" fmla="*/ 852954 h 918771"/>
                      <a:gd name="connsiteX6" fmla="*/ 917820 w 1352377"/>
                      <a:gd name="connsiteY6" fmla="*/ 544915 h 918771"/>
                      <a:gd name="connsiteX7" fmla="*/ 24927 w 1352377"/>
                      <a:gd name="connsiteY7" fmla="*/ 918771 h 918771"/>
                      <a:gd name="connsiteX8" fmla="*/ 430521 w 1352377"/>
                      <a:gd name="connsiteY8" fmla="*/ 521366 h 918771"/>
                      <a:gd name="connsiteX0" fmla="*/ 576730 w 1498586"/>
                      <a:gd name="connsiteY0" fmla="*/ 521366 h 967344"/>
                      <a:gd name="connsiteX1" fmla="*/ 1474151 w 1498586"/>
                      <a:gd name="connsiteY1" fmla="*/ 286 h 967344"/>
                      <a:gd name="connsiteX2" fmla="*/ 1489769 w 1498586"/>
                      <a:gd name="connsiteY2" fmla="*/ 459245 h 967344"/>
                      <a:gd name="connsiteX3" fmla="*/ 1484806 w 1498586"/>
                      <a:gd name="connsiteY3" fmla="*/ 481610 h 967344"/>
                      <a:gd name="connsiteX4" fmla="*/ 1484806 w 1498586"/>
                      <a:gd name="connsiteY4" fmla="*/ 852954 h 967344"/>
                      <a:gd name="connsiteX5" fmla="*/ 1064029 w 1498586"/>
                      <a:gd name="connsiteY5" fmla="*/ 852954 h 967344"/>
                      <a:gd name="connsiteX6" fmla="*/ 1064029 w 1498586"/>
                      <a:gd name="connsiteY6" fmla="*/ 544915 h 967344"/>
                      <a:gd name="connsiteX7" fmla="*/ 10364 w 1498586"/>
                      <a:gd name="connsiteY7" fmla="*/ 967344 h 967344"/>
                      <a:gd name="connsiteX8" fmla="*/ 576730 w 1498586"/>
                      <a:gd name="connsiteY8" fmla="*/ 521366 h 967344"/>
                      <a:gd name="connsiteX0" fmla="*/ 571258 w 1493114"/>
                      <a:gd name="connsiteY0" fmla="*/ 521366 h 967344"/>
                      <a:gd name="connsiteX1" fmla="*/ 1468679 w 1493114"/>
                      <a:gd name="connsiteY1" fmla="*/ 286 h 967344"/>
                      <a:gd name="connsiteX2" fmla="*/ 1484297 w 1493114"/>
                      <a:gd name="connsiteY2" fmla="*/ 459245 h 967344"/>
                      <a:gd name="connsiteX3" fmla="*/ 1479334 w 1493114"/>
                      <a:gd name="connsiteY3" fmla="*/ 481610 h 967344"/>
                      <a:gd name="connsiteX4" fmla="*/ 1479334 w 1493114"/>
                      <a:gd name="connsiteY4" fmla="*/ 852954 h 967344"/>
                      <a:gd name="connsiteX5" fmla="*/ 1058557 w 1493114"/>
                      <a:gd name="connsiteY5" fmla="*/ 852954 h 967344"/>
                      <a:gd name="connsiteX6" fmla="*/ 1058557 w 1493114"/>
                      <a:gd name="connsiteY6" fmla="*/ 544915 h 967344"/>
                      <a:gd name="connsiteX7" fmla="*/ 4892 w 1493114"/>
                      <a:gd name="connsiteY7" fmla="*/ 967344 h 967344"/>
                      <a:gd name="connsiteX8" fmla="*/ 571258 w 1493114"/>
                      <a:gd name="connsiteY8" fmla="*/ 521366 h 967344"/>
                      <a:gd name="connsiteX0" fmla="*/ 694626 w 1616482"/>
                      <a:gd name="connsiteY0" fmla="*/ 521366 h 967344"/>
                      <a:gd name="connsiteX1" fmla="*/ 1592047 w 1616482"/>
                      <a:gd name="connsiteY1" fmla="*/ 286 h 967344"/>
                      <a:gd name="connsiteX2" fmla="*/ 1607665 w 1616482"/>
                      <a:gd name="connsiteY2" fmla="*/ 459245 h 967344"/>
                      <a:gd name="connsiteX3" fmla="*/ 1602702 w 1616482"/>
                      <a:gd name="connsiteY3" fmla="*/ 481610 h 967344"/>
                      <a:gd name="connsiteX4" fmla="*/ 1602702 w 1616482"/>
                      <a:gd name="connsiteY4" fmla="*/ 852954 h 967344"/>
                      <a:gd name="connsiteX5" fmla="*/ 1181925 w 1616482"/>
                      <a:gd name="connsiteY5" fmla="*/ 852954 h 967344"/>
                      <a:gd name="connsiteX6" fmla="*/ 1181925 w 1616482"/>
                      <a:gd name="connsiteY6" fmla="*/ 544915 h 967344"/>
                      <a:gd name="connsiteX7" fmla="*/ 128260 w 1616482"/>
                      <a:gd name="connsiteY7" fmla="*/ 967344 h 967344"/>
                      <a:gd name="connsiteX8" fmla="*/ 694626 w 1616482"/>
                      <a:gd name="connsiteY8" fmla="*/ 521366 h 967344"/>
                      <a:gd name="connsiteX0" fmla="*/ 808444 w 1730300"/>
                      <a:gd name="connsiteY0" fmla="*/ 521366 h 985302"/>
                      <a:gd name="connsiteX1" fmla="*/ 1705865 w 1730300"/>
                      <a:gd name="connsiteY1" fmla="*/ 286 h 985302"/>
                      <a:gd name="connsiteX2" fmla="*/ 1721483 w 1730300"/>
                      <a:gd name="connsiteY2" fmla="*/ 459245 h 985302"/>
                      <a:gd name="connsiteX3" fmla="*/ 1716520 w 1730300"/>
                      <a:gd name="connsiteY3" fmla="*/ 481610 h 985302"/>
                      <a:gd name="connsiteX4" fmla="*/ 1716520 w 1730300"/>
                      <a:gd name="connsiteY4" fmla="*/ 852954 h 985302"/>
                      <a:gd name="connsiteX5" fmla="*/ 1295743 w 1730300"/>
                      <a:gd name="connsiteY5" fmla="*/ 852954 h 985302"/>
                      <a:gd name="connsiteX6" fmla="*/ 1295743 w 1730300"/>
                      <a:gd name="connsiteY6" fmla="*/ 544915 h 985302"/>
                      <a:gd name="connsiteX7" fmla="*/ 61575 w 1730300"/>
                      <a:gd name="connsiteY7" fmla="*/ 985301 h 985302"/>
                      <a:gd name="connsiteX8" fmla="*/ 808444 w 1730300"/>
                      <a:gd name="connsiteY8" fmla="*/ 521366 h 985302"/>
                      <a:gd name="connsiteX0" fmla="*/ 808444 w 1752991"/>
                      <a:gd name="connsiteY0" fmla="*/ 521366 h 985302"/>
                      <a:gd name="connsiteX1" fmla="*/ 1705865 w 1752991"/>
                      <a:gd name="connsiteY1" fmla="*/ 286 h 985302"/>
                      <a:gd name="connsiteX2" fmla="*/ 1721483 w 1752991"/>
                      <a:gd name="connsiteY2" fmla="*/ 459245 h 985302"/>
                      <a:gd name="connsiteX3" fmla="*/ 1716520 w 1752991"/>
                      <a:gd name="connsiteY3" fmla="*/ 481610 h 985302"/>
                      <a:gd name="connsiteX4" fmla="*/ 1716520 w 1752991"/>
                      <a:gd name="connsiteY4" fmla="*/ 852954 h 985302"/>
                      <a:gd name="connsiteX5" fmla="*/ 1295743 w 1752991"/>
                      <a:gd name="connsiteY5" fmla="*/ 852954 h 985302"/>
                      <a:gd name="connsiteX6" fmla="*/ 1295743 w 1752991"/>
                      <a:gd name="connsiteY6" fmla="*/ 544915 h 985302"/>
                      <a:gd name="connsiteX7" fmla="*/ 61575 w 1752991"/>
                      <a:gd name="connsiteY7" fmla="*/ 985301 h 985302"/>
                      <a:gd name="connsiteX8" fmla="*/ 808444 w 1752991"/>
                      <a:gd name="connsiteY8" fmla="*/ 521366 h 985302"/>
                      <a:gd name="connsiteX0" fmla="*/ 808444 w 1752991"/>
                      <a:gd name="connsiteY0" fmla="*/ 535174 h 999110"/>
                      <a:gd name="connsiteX1" fmla="*/ 1379086 w 1752991"/>
                      <a:gd name="connsiteY1" fmla="*/ 155223 h 999110"/>
                      <a:gd name="connsiteX2" fmla="*/ 1705865 w 1752991"/>
                      <a:gd name="connsiteY2" fmla="*/ 14094 h 999110"/>
                      <a:gd name="connsiteX3" fmla="*/ 1721483 w 1752991"/>
                      <a:gd name="connsiteY3" fmla="*/ 473053 h 999110"/>
                      <a:gd name="connsiteX4" fmla="*/ 1716520 w 1752991"/>
                      <a:gd name="connsiteY4" fmla="*/ 495418 h 999110"/>
                      <a:gd name="connsiteX5" fmla="*/ 1716520 w 1752991"/>
                      <a:gd name="connsiteY5" fmla="*/ 866762 h 999110"/>
                      <a:gd name="connsiteX6" fmla="*/ 1295743 w 1752991"/>
                      <a:gd name="connsiteY6" fmla="*/ 866762 h 999110"/>
                      <a:gd name="connsiteX7" fmla="*/ 1295743 w 1752991"/>
                      <a:gd name="connsiteY7" fmla="*/ 558723 h 999110"/>
                      <a:gd name="connsiteX8" fmla="*/ 61575 w 1752991"/>
                      <a:gd name="connsiteY8" fmla="*/ 999109 h 999110"/>
                      <a:gd name="connsiteX9" fmla="*/ 808444 w 1752991"/>
                      <a:gd name="connsiteY9" fmla="*/ 535174 h 999110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36892"/>
                      <a:gd name="connsiteY0" fmla="*/ 690914 h 1154850"/>
                      <a:gd name="connsiteX1" fmla="*/ 1452301 w 1736892"/>
                      <a:gd name="connsiteY1" fmla="*/ 458433 h 1154850"/>
                      <a:gd name="connsiteX2" fmla="*/ 1647399 w 1736892"/>
                      <a:gd name="connsiteY2" fmla="*/ 4601 h 1154850"/>
                      <a:gd name="connsiteX3" fmla="*/ 1721483 w 1736892"/>
                      <a:gd name="connsiteY3" fmla="*/ 628793 h 1154850"/>
                      <a:gd name="connsiteX4" fmla="*/ 1716520 w 1736892"/>
                      <a:gd name="connsiteY4" fmla="*/ 651158 h 1154850"/>
                      <a:gd name="connsiteX5" fmla="*/ 1716520 w 1736892"/>
                      <a:gd name="connsiteY5" fmla="*/ 1022502 h 1154850"/>
                      <a:gd name="connsiteX6" fmla="*/ 1295743 w 1736892"/>
                      <a:gd name="connsiteY6" fmla="*/ 1022502 h 1154850"/>
                      <a:gd name="connsiteX7" fmla="*/ 1295743 w 1736892"/>
                      <a:gd name="connsiteY7" fmla="*/ 714463 h 1154850"/>
                      <a:gd name="connsiteX8" fmla="*/ 61575 w 1736892"/>
                      <a:gd name="connsiteY8" fmla="*/ 1154849 h 1154850"/>
                      <a:gd name="connsiteX9" fmla="*/ 808444 w 1736892"/>
                      <a:gd name="connsiteY9" fmla="*/ 690914 h 1154850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295743 w 1736892"/>
                      <a:gd name="connsiteY7" fmla="*/ 714366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569666 w 1736892"/>
                      <a:gd name="connsiteY5" fmla="*/ 104516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86797"/>
                      <a:gd name="connsiteY0" fmla="*/ 690817 h 1154753"/>
                      <a:gd name="connsiteX1" fmla="*/ 1270962 w 1786797"/>
                      <a:gd name="connsiteY1" fmla="*/ 468230 h 1154753"/>
                      <a:gd name="connsiteX2" fmla="*/ 1647399 w 1786797"/>
                      <a:gd name="connsiteY2" fmla="*/ 4504 h 1154753"/>
                      <a:gd name="connsiteX3" fmla="*/ 1776948 w 1786797"/>
                      <a:gd name="connsiteY3" fmla="*/ 362535 h 1154753"/>
                      <a:gd name="connsiteX4" fmla="*/ 1511299 w 1786797"/>
                      <a:gd name="connsiteY4" fmla="*/ 590025 h 1154753"/>
                      <a:gd name="connsiteX5" fmla="*/ 1569666 w 1786797"/>
                      <a:gd name="connsiteY5" fmla="*/ 1045165 h 1154753"/>
                      <a:gd name="connsiteX6" fmla="*/ 1295743 w 1786797"/>
                      <a:gd name="connsiteY6" fmla="*/ 1022405 h 1154753"/>
                      <a:gd name="connsiteX7" fmla="*/ 1371879 w 1786797"/>
                      <a:gd name="connsiteY7" fmla="*/ 568331 h 1154753"/>
                      <a:gd name="connsiteX8" fmla="*/ 61575 w 1786797"/>
                      <a:gd name="connsiteY8" fmla="*/ 1154752 h 1154753"/>
                      <a:gd name="connsiteX9" fmla="*/ 808444 w 1786797"/>
                      <a:gd name="connsiteY9" fmla="*/ 690817 h 1154753"/>
                      <a:gd name="connsiteX0" fmla="*/ 720376 w 1834261"/>
                      <a:gd name="connsiteY0" fmla="*/ 582120 h 1154753"/>
                      <a:gd name="connsiteX1" fmla="*/ 1318426 w 1834261"/>
                      <a:gd name="connsiteY1" fmla="*/ 468230 h 1154753"/>
                      <a:gd name="connsiteX2" fmla="*/ 1694863 w 1834261"/>
                      <a:gd name="connsiteY2" fmla="*/ 4504 h 1154753"/>
                      <a:gd name="connsiteX3" fmla="*/ 1824412 w 1834261"/>
                      <a:gd name="connsiteY3" fmla="*/ 362535 h 1154753"/>
                      <a:gd name="connsiteX4" fmla="*/ 1558763 w 1834261"/>
                      <a:gd name="connsiteY4" fmla="*/ 590025 h 1154753"/>
                      <a:gd name="connsiteX5" fmla="*/ 1617130 w 1834261"/>
                      <a:gd name="connsiteY5" fmla="*/ 1045165 h 1154753"/>
                      <a:gd name="connsiteX6" fmla="*/ 1343207 w 1834261"/>
                      <a:gd name="connsiteY6" fmla="*/ 1022405 h 1154753"/>
                      <a:gd name="connsiteX7" fmla="*/ 1419343 w 1834261"/>
                      <a:gd name="connsiteY7" fmla="*/ 568331 h 1154753"/>
                      <a:gd name="connsiteX8" fmla="*/ 109039 w 1834261"/>
                      <a:gd name="connsiteY8" fmla="*/ 1154752 h 1154753"/>
                      <a:gd name="connsiteX9" fmla="*/ 720376 w 1834261"/>
                      <a:gd name="connsiteY9" fmla="*/ 582120 h 1154753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558763 w 1834261"/>
                      <a:gd name="connsiteY4" fmla="*/ 591714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749029 w 1834261"/>
                      <a:gd name="connsiteY4" fmla="*/ 507628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942934 w 2056819"/>
                      <a:gd name="connsiteY0" fmla="*/ 583809 h 1166011"/>
                      <a:gd name="connsiteX1" fmla="*/ 1436610 w 2056819"/>
                      <a:gd name="connsiteY1" fmla="*/ 341833 h 1166011"/>
                      <a:gd name="connsiteX2" fmla="*/ 1917421 w 2056819"/>
                      <a:gd name="connsiteY2" fmla="*/ 6193 h 1166011"/>
                      <a:gd name="connsiteX3" fmla="*/ 2046970 w 2056819"/>
                      <a:gd name="connsiteY3" fmla="*/ 364224 h 1166011"/>
                      <a:gd name="connsiteX4" fmla="*/ 1971587 w 2056819"/>
                      <a:gd name="connsiteY4" fmla="*/ 507628 h 1166011"/>
                      <a:gd name="connsiteX5" fmla="*/ 1839688 w 2056819"/>
                      <a:gd name="connsiteY5" fmla="*/ 1046854 h 1166011"/>
                      <a:gd name="connsiteX6" fmla="*/ 1565765 w 2056819"/>
                      <a:gd name="connsiteY6" fmla="*/ 1024094 h 1166011"/>
                      <a:gd name="connsiteX7" fmla="*/ 1641901 w 2056819"/>
                      <a:gd name="connsiteY7" fmla="*/ 570020 h 1166011"/>
                      <a:gd name="connsiteX8" fmla="*/ 331597 w 2056819"/>
                      <a:gd name="connsiteY8" fmla="*/ 1156441 h 1166011"/>
                      <a:gd name="connsiteX9" fmla="*/ 942934 w 2056819"/>
                      <a:gd name="connsiteY9" fmla="*/ 583809 h 1166011"/>
                      <a:gd name="connsiteX0" fmla="*/ 837745 w 2116244"/>
                      <a:gd name="connsiteY0" fmla="*/ 836395 h 1173711"/>
                      <a:gd name="connsiteX1" fmla="*/ 1496035 w 2116244"/>
                      <a:gd name="connsiteY1" fmla="*/ 341833 h 1173711"/>
                      <a:gd name="connsiteX2" fmla="*/ 1976846 w 2116244"/>
                      <a:gd name="connsiteY2" fmla="*/ 6193 h 1173711"/>
                      <a:gd name="connsiteX3" fmla="*/ 2106395 w 2116244"/>
                      <a:gd name="connsiteY3" fmla="*/ 364224 h 1173711"/>
                      <a:gd name="connsiteX4" fmla="*/ 2031012 w 2116244"/>
                      <a:gd name="connsiteY4" fmla="*/ 507628 h 1173711"/>
                      <a:gd name="connsiteX5" fmla="*/ 1899113 w 2116244"/>
                      <a:gd name="connsiteY5" fmla="*/ 1046854 h 1173711"/>
                      <a:gd name="connsiteX6" fmla="*/ 1625190 w 2116244"/>
                      <a:gd name="connsiteY6" fmla="*/ 1024094 h 1173711"/>
                      <a:gd name="connsiteX7" fmla="*/ 1701326 w 2116244"/>
                      <a:gd name="connsiteY7" fmla="*/ 570020 h 1173711"/>
                      <a:gd name="connsiteX8" fmla="*/ 391022 w 2116244"/>
                      <a:gd name="connsiteY8" fmla="*/ 1156441 h 1173711"/>
                      <a:gd name="connsiteX9" fmla="*/ 837745 w 2116244"/>
                      <a:gd name="connsiteY9" fmla="*/ 836395 h 1173711"/>
                      <a:gd name="connsiteX0" fmla="*/ 837745 w 2116244"/>
                      <a:gd name="connsiteY0" fmla="*/ 830203 h 1167519"/>
                      <a:gd name="connsiteX1" fmla="*/ 1976846 w 2116244"/>
                      <a:gd name="connsiteY1" fmla="*/ 1 h 1167519"/>
                      <a:gd name="connsiteX2" fmla="*/ 2106395 w 2116244"/>
                      <a:gd name="connsiteY2" fmla="*/ 358032 h 1167519"/>
                      <a:gd name="connsiteX3" fmla="*/ 2031012 w 2116244"/>
                      <a:gd name="connsiteY3" fmla="*/ 501436 h 1167519"/>
                      <a:gd name="connsiteX4" fmla="*/ 1899113 w 2116244"/>
                      <a:gd name="connsiteY4" fmla="*/ 1040662 h 1167519"/>
                      <a:gd name="connsiteX5" fmla="*/ 1625190 w 2116244"/>
                      <a:gd name="connsiteY5" fmla="*/ 1017902 h 1167519"/>
                      <a:gd name="connsiteX6" fmla="*/ 1701326 w 2116244"/>
                      <a:gd name="connsiteY6" fmla="*/ 563828 h 1167519"/>
                      <a:gd name="connsiteX7" fmla="*/ 391022 w 2116244"/>
                      <a:gd name="connsiteY7" fmla="*/ 1150249 h 1167519"/>
                      <a:gd name="connsiteX8" fmla="*/ 837745 w 2116244"/>
                      <a:gd name="connsiteY8" fmla="*/ 830203 h 1167519"/>
                      <a:gd name="connsiteX0" fmla="*/ 828870 w 2107369"/>
                      <a:gd name="connsiteY0" fmla="*/ 830203 h 1228317"/>
                      <a:gd name="connsiteX1" fmla="*/ 1967971 w 2107369"/>
                      <a:gd name="connsiteY1" fmla="*/ 1 h 1228317"/>
                      <a:gd name="connsiteX2" fmla="*/ 2097520 w 2107369"/>
                      <a:gd name="connsiteY2" fmla="*/ 358032 h 1228317"/>
                      <a:gd name="connsiteX3" fmla="*/ 2022137 w 2107369"/>
                      <a:gd name="connsiteY3" fmla="*/ 501436 h 1228317"/>
                      <a:gd name="connsiteX4" fmla="*/ 1890238 w 2107369"/>
                      <a:gd name="connsiteY4" fmla="*/ 1040662 h 1228317"/>
                      <a:gd name="connsiteX5" fmla="*/ 1616315 w 2107369"/>
                      <a:gd name="connsiteY5" fmla="*/ 1017902 h 1228317"/>
                      <a:gd name="connsiteX6" fmla="*/ 1692451 w 2107369"/>
                      <a:gd name="connsiteY6" fmla="*/ 563828 h 1228317"/>
                      <a:gd name="connsiteX7" fmla="*/ 396993 w 2107369"/>
                      <a:gd name="connsiteY7" fmla="*/ 1213934 h 1228317"/>
                      <a:gd name="connsiteX8" fmla="*/ 828870 w 2107369"/>
                      <a:gd name="connsiteY8" fmla="*/ 830203 h 1228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7369" h="1228317">
                        <a:moveTo>
                          <a:pt x="828870" y="830203"/>
                        </a:moveTo>
                        <a:cubicBezTo>
                          <a:pt x="1093174" y="638495"/>
                          <a:pt x="1756529" y="78696"/>
                          <a:pt x="1967971" y="1"/>
                        </a:cubicBezTo>
                        <a:cubicBezTo>
                          <a:pt x="2028553" y="114608"/>
                          <a:pt x="2141282" y="60982"/>
                          <a:pt x="2097520" y="358032"/>
                        </a:cubicBezTo>
                        <a:cubicBezTo>
                          <a:pt x="2048469" y="522242"/>
                          <a:pt x="2094345" y="481534"/>
                          <a:pt x="2022137" y="501436"/>
                        </a:cubicBezTo>
                        <a:lnTo>
                          <a:pt x="1890238" y="1040662"/>
                        </a:lnTo>
                        <a:lnTo>
                          <a:pt x="1616315" y="1017902"/>
                        </a:lnTo>
                        <a:lnTo>
                          <a:pt x="1692451" y="563828"/>
                        </a:lnTo>
                        <a:cubicBezTo>
                          <a:pt x="1342856" y="693616"/>
                          <a:pt x="1483188" y="1194213"/>
                          <a:pt x="396993" y="1213934"/>
                        </a:cubicBezTo>
                        <a:cubicBezTo>
                          <a:pt x="-175227" y="1298217"/>
                          <a:pt x="-208343" y="991422"/>
                          <a:pt x="828870" y="830203"/>
                        </a:cubicBezTo>
                        <a:close/>
                      </a:path>
                    </a:pathLst>
                  </a:custGeom>
                  <a:solidFill>
                    <a:srgbClr val="9BCBED"/>
                  </a:solidFill>
                  <a:ln>
                    <a:noFill/>
                  </a:ln>
                  <a:effectLst/>
                  <a:scene3d>
                    <a:camera prst="perspectiveHeroicExtremeLeftFacing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12" name="Szabadkézi sokszög 411"/>
                  <p:cNvSpPr/>
                  <p:nvPr/>
                </p:nvSpPr>
                <p:spPr>
                  <a:xfrm rot="21253152" flipH="1">
                    <a:off x="9000386" y="4792525"/>
                    <a:ext cx="411012" cy="249669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  <a:gd name="connsiteX0" fmla="*/ 377751 w 1555496"/>
                      <a:gd name="connsiteY0" fmla="*/ 69807 h 1690956"/>
                      <a:gd name="connsiteX1" fmla="*/ 1366418 w 1555496"/>
                      <a:gd name="connsiteY1" fmla="*/ 0 h 1690956"/>
                      <a:gd name="connsiteX2" fmla="*/ 1551198 w 1555496"/>
                      <a:gd name="connsiteY2" fmla="*/ 1215921 h 1690956"/>
                      <a:gd name="connsiteX3" fmla="*/ 1546235 w 1555496"/>
                      <a:gd name="connsiteY3" fmla="*/ 1238286 h 1690956"/>
                      <a:gd name="connsiteX4" fmla="*/ 1546235 w 1555496"/>
                      <a:gd name="connsiteY4" fmla="*/ 1609630 h 1690956"/>
                      <a:gd name="connsiteX5" fmla="*/ 1125458 w 1555496"/>
                      <a:gd name="connsiteY5" fmla="*/ 1609630 h 1690956"/>
                      <a:gd name="connsiteX6" fmla="*/ 1125458 w 1555496"/>
                      <a:gd name="connsiteY6" fmla="*/ 1301591 h 1690956"/>
                      <a:gd name="connsiteX7" fmla="*/ 76674 w 1555496"/>
                      <a:gd name="connsiteY7" fmla="*/ 1690956 h 1690956"/>
                      <a:gd name="connsiteX8" fmla="*/ 682298 w 1555496"/>
                      <a:gd name="connsiteY8" fmla="*/ 1143330 h 1690956"/>
                      <a:gd name="connsiteX9" fmla="*/ 377751 w 1555496"/>
                      <a:gd name="connsiteY9" fmla="*/ 69807 h 1690956"/>
                      <a:gd name="connsiteX0" fmla="*/ 377751 w 1560015"/>
                      <a:gd name="connsiteY0" fmla="*/ -1 h 1621148"/>
                      <a:gd name="connsiteX1" fmla="*/ 1535580 w 1560015"/>
                      <a:gd name="connsiteY1" fmla="*/ 687154 h 1621148"/>
                      <a:gd name="connsiteX2" fmla="*/ 1551198 w 1560015"/>
                      <a:gd name="connsiteY2" fmla="*/ 1146113 h 1621148"/>
                      <a:gd name="connsiteX3" fmla="*/ 1546235 w 1560015"/>
                      <a:gd name="connsiteY3" fmla="*/ 1168478 h 1621148"/>
                      <a:gd name="connsiteX4" fmla="*/ 1546235 w 1560015"/>
                      <a:gd name="connsiteY4" fmla="*/ 1539822 h 1621148"/>
                      <a:gd name="connsiteX5" fmla="*/ 1125458 w 1560015"/>
                      <a:gd name="connsiteY5" fmla="*/ 1539822 h 1621148"/>
                      <a:gd name="connsiteX6" fmla="*/ 1125458 w 1560015"/>
                      <a:gd name="connsiteY6" fmla="*/ 1231783 h 1621148"/>
                      <a:gd name="connsiteX7" fmla="*/ 76674 w 1560015"/>
                      <a:gd name="connsiteY7" fmla="*/ 1621148 h 1621148"/>
                      <a:gd name="connsiteX8" fmla="*/ 682298 w 1560015"/>
                      <a:gd name="connsiteY8" fmla="*/ 1073522 h 1621148"/>
                      <a:gd name="connsiteX9" fmla="*/ 377751 w 1560015"/>
                      <a:gd name="connsiteY9" fmla="*/ -1 h 1621148"/>
                      <a:gd name="connsiteX0" fmla="*/ 652644 w 1560015"/>
                      <a:gd name="connsiteY0" fmla="*/ -1 h 964303"/>
                      <a:gd name="connsiteX1" fmla="*/ 1535580 w 1560015"/>
                      <a:gd name="connsiteY1" fmla="*/ 30309 h 964303"/>
                      <a:gd name="connsiteX2" fmla="*/ 1551198 w 1560015"/>
                      <a:gd name="connsiteY2" fmla="*/ 489268 h 964303"/>
                      <a:gd name="connsiteX3" fmla="*/ 1546235 w 1560015"/>
                      <a:gd name="connsiteY3" fmla="*/ 511633 h 964303"/>
                      <a:gd name="connsiteX4" fmla="*/ 1546235 w 1560015"/>
                      <a:gd name="connsiteY4" fmla="*/ 882977 h 964303"/>
                      <a:gd name="connsiteX5" fmla="*/ 1125458 w 1560015"/>
                      <a:gd name="connsiteY5" fmla="*/ 882977 h 964303"/>
                      <a:gd name="connsiteX6" fmla="*/ 1125458 w 1560015"/>
                      <a:gd name="connsiteY6" fmla="*/ 574938 h 964303"/>
                      <a:gd name="connsiteX7" fmla="*/ 76674 w 1560015"/>
                      <a:gd name="connsiteY7" fmla="*/ 964303 h 964303"/>
                      <a:gd name="connsiteX8" fmla="*/ 682298 w 1560015"/>
                      <a:gd name="connsiteY8" fmla="*/ 416677 h 964303"/>
                      <a:gd name="connsiteX9" fmla="*/ 652644 w 1560015"/>
                      <a:gd name="connsiteY9" fmla="*/ -1 h 964303"/>
                      <a:gd name="connsiteX0" fmla="*/ 682298 w 1560015"/>
                      <a:gd name="connsiteY0" fmla="*/ 386805 h 934431"/>
                      <a:gd name="connsiteX1" fmla="*/ 1535580 w 1560015"/>
                      <a:gd name="connsiteY1" fmla="*/ 437 h 934431"/>
                      <a:gd name="connsiteX2" fmla="*/ 1551198 w 1560015"/>
                      <a:gd name="connsiteY2" fmla="*/ 459396 h 934431"/>
                      <a:gd name="connsiteX3" fmla="*/ 1546235 w 1560015"/>
                      <a:gd name="connsiteY3" fmla="*/ 481761 h 934431"/>
                      <a:gd name="connsiteX4" fmla="*/ 1546235 w 1560015"/>
                      <a:gd name="connsiteY4" fmla="*/ 853105 h 934431"/>
                      <a:gd name="connsiteX5" fmla="*/ 1125458 w 1560015"/>
                      <a:gd name="connsiteY5" fmla="*/ 853105 h 934431"/>
                      <a:gd name="connsiteX6" fmla="*/ 1125458 w 1560015"/>
                      <a:gd name="connsiteY6" fmla="*/ 545066 h 934431"/>
                      <a:gd name="connsiteX7" fmla="*/ 76674 w 1560015"/>
                      <a:gd name="connsiteY7" fmla="*/ 934431 h 934431"/>
                      <a:gd name="connsiteX8" fmla="*/ 682298 w 1560015"/>
                      <a:gd name="connsiteY8" fmla="*/ 386805 h 934431"/>
                      <a:gd name="connsiteX0" fmla="*/ 614512 w 1492229"/>
                      <a:gd name="connsiteY0" fmla="*/ 386805 h 934431"/>
                      <a:gd name="connsiteX1" fmla="*/ 1467794 w 1492229"/>
                      <a:gd name="connsiteY1" fmla="*/ 437 h 934431"/>
                      <a:gd name="connsiteX2" fmla="*/ 1483412 w 1492229"/>
                      <a:gd name="connsiteY2" fmla="*/ 459396 h 934431"/>
                      <a:gd name="connsiteX3" fmla="*/ 1478449 w 1492229"/>
                      <a:gd name="connsiteY3" fmla="*/ 481761 h 934431"/>
                      <a:gd name="connsiteX4" fmla="*/ 1478449 w 1492229"/>
                      <a:gd name="connsiteY4" fmla="*/ 853105 h 934431"/>
                      <a:gd name="connsiteX5" fmla="*/ 1057672 w 1492229"/>
                      <a:gd name="connsiteY5" fmla="*/ 853105 h 934431"/>
                      <a:gd name="connsiteX6" fmla="*/ 1057672 w 1492229"/>
                      <a:gd name="connsiteY6" fmla="*/ 545066 h 934431"/>
                      <a:gd name="connsiteX7" fmla="*/ 8888 w 1492229"/>
                      <a:gd name="connsiteY7" fmla="*/ 934431 h 934431"/>
                      <a:gd name="connsiteX8" fmla="*/ 614512 w 1492229"/>
                      <a:gd name="connsiteY8" fmla="*/ 386805 h 934431"/>
                      <a:gd name="connsiteX0" fmla="*/ 468504 w 1346221"/>
                      <a:gd name="connsiteY0" fmla="*/ 386805 h 918922"/>
                      <a:gd name="connsiteX1" fmla="*/ 1321786 w 1346221"/>
                      <a:gd name="connsiteY1" fmla="*/ 437 h 918922"/>
                      <a:gd name="connsiteX2" fmla="*/ 1337404 w 1346221"/>
                      <a:gd name="connsiteY2" fmla="*/ 459396 h 918922"/>
                      <a:gd name="connsiteX3" fmla="*/ 1332441 w 1346221"/>
                      <a:gd name="connsiteY3" fmla="*/ 481761 h 918922"/>
                      <a:gd name="connsiteX4" fmla="*/ 1332441 w 1346221"/>
                      <a:gd name="connsiteY4" fmla="*/ 853105 h 918922"/>
                      <a:gd name="connsiteX5" fmla="*/ 911664 w 1346221"/>
                      <a:gd name="connsiteY5" fmla="*/ 853105 h 918922"/>
                      <a:gd name="connsiteX6" fmla="*/ 911664 w 1346221"/>
                      <a:gd name="connsiteY6" fmla="*/ 545066 h 918922"/>
                      <a:gd name="connsiteX7" fmla="*/ 18771 w 1346221"/>
                      <a:gd name="connsiteY7" fmla="*/ 918922 h 918922"/>
                      <a:gd name="connsiteX8" fmla="*/ 468504 w 1346221"/>
                      <a:gd name="connsiteY8" fmla="*/ 386805 h 918922"/>
                      <a:gd name="connsiteX0" fmla="*/ 430521 w 1352377"/>
                      <a:gd name="connsiteY0" fmla="*/ 521366 h 918771"/>
                      <a:gd name="connsiteX1" fmla="*/ 1327942 w 1352377"/>
                      <a:gd name="connsiteY1" fmla="*/ 286 h 918771"/>
                      <a:gd name="connsiteX2" fmla="*/ 1343560 w 1352377"/>
                      <a:gd name="connsiteY2" fmla="*/ 459245 h 918771"/>
                      <a:gd name="connsiteX3" fmla="*/ 1338597 w 1352377"/>
                      <a:gd name="connsiteY3" fmla="*/ 481610 h 918771"/>
                      <a:gd name="connsiteX4" fmla="*/ 1338597 w 1352377"/>
                      <a:gd name="connsiteY4" fmla="*/ 852954 h 918771"/>
                      <a:gd name="connsiteX5" fmla="*/ 917820 w 1352377"/>
                      <a:gd name="connsiteY5" fmla="*/ 852954 h 918771"/>
                      <a:gd name="connsiteX6" fmla="*/ 917820 w 1352377"/>
                      <a:gd name="connsiteY6" fmla="*/ 544915 h 918771"/>
                      <a:gd name="connsiteX7" fmla="*/ 24927 w 1352377"/>
                      <a:gd name="connsiteY7" fmla="*/ 918771 h 918771"/>
                      <a:gd name="connsiteX8" fmla="*/ 430521 w 1352377"/>
                      <a:gd name="connsiteY8" fmla="*/ 521366 h 918771"/>
                      <a:gd name="connsiteX0" fmla="*/ 576730 w 1498586"/>
                      <a:gd name="connsiteY0" fmla="*/ 521366 h 967344"/>
                      <a:gd name="connsiteX1" fmla="*/ 1474151 w 1498586"/>
                      <a:gd name="connsiteY1" fmla="*/ 286 h 967344"/>
                      <a:gd name="connsiteX2" fmla="*/ 1489769 w 1498586"/>
                      <a:gd name="connsiteY2" fmla="*/ 459245 h 967344"/>
                      <a:gd name="connsiteX3" fmla="*/ 1484806 w 1498586"/>
                      <a:gd name="connsiteY3" fmla="*/ 481610 h 967344"/>
                      <a:gd name="connsiteX4" fmla="*/ 1484806 w 1498586"/>
                      <a:gd name="connsiteY4" fmla="*/ 852954 h 967344"/>
                      <a:gd name="connsiteX5" fmla="*/ 1064029 w 1498586"/>
                      <a:gd name="connsiteY5" fmla="*/ 852954 h 967344"/>
                      <a:gd name="connsiteX6" fmla="*/ 1064029 w 1498586"/>
                      <a:gd name="connsiteY6" fmla="*/ 544915 h 967344"/>
                      <a:gd name="connsiteX7" fmla="*/ 10364 w 1498586"/>
                      <a:gd name="connsiteY7" fmla="*/ 967344 h 967344"/>
                      <a:gd name="connsiteX8" fmla="*/ 576730 w 1498586"/>
                      <a:gd name="connsiteY8" fmla="*/ 521366 h 967344"/>
                      <a:gd name="connsiteX0" fmla="*/ 571258 w 1493114"/>
                      <a:gd name="connsiteY0" fmla="*/ 521366 h 967344"/>
                      <a:gd name="connsiteX1" fmla="*/ 1468679 w 1493114"/>
                      <a:gd name="connsiteY1" fmla="*/ 286 h 967344"/>
                      <a:gd name="connsiteX2" fmla="*/ 1484297 w 1493114"/>
                      <a:gd name="connsiteY2" fmla="*/ 459245 h 967344"/>
                      <a:gd name="connsiteX3" fmla="*/ 1479334 w 1493114"/>
                      <a:gd name="connsiteY3" fmla="*/ 481610 h 967344"/>
                      <a:gd name="connsiteX4" fmla="*/ 1479334 w 1493114"/>
                      <a:gd name="connsiteY4" fmla="*/ 852954 h 967344"/>
                      <a:gd name="connsiteX5" fmla="*/ 1058557 w 1493114"/>
                      <a:gd name="connsiteY5" fmla="*/ 852954 h 967344"/>
                      <a:gd name="connsiteX6" fmla="*/ 1058557 w 1493114"/>
                      <a:gd name="connsiteY6" fmla="*/ 544915 h 967344"/>
                      <a:gd name="connsiteX7" fmla="*/ 4892 w 1493114"/>
                      <a:gd name="connsiteY7" fmla="*/ 967344 h 967344"/>
                      <a:gd name="connsiteX8" fmla="*/ 571258 w 1493114"/>
                      <a:gd name="connsiteY8" fmla="*/ 521366 h 967344"/>
                      <a:gd name="connsiteX0" fmla="*/ 694626 w 1616482"/>
                      <a:gd name="connsiteY0" fmla="*/ 521366 h 967344"/>
                      <a:gd name="connsiteX1" fmla="*/ 1592047 w 1616482"/>
                      <a:gd name="connsiteY1" fmla="*/ 286 h 967344"/>
                      <a:gd name="connsiteX2" fmla="*/ 1607665 w 1616482"/>
                      <a:gd name="connsiteY2" fmla="*/ 459245 h 967344"/>
                      <a:gd name="connsiteX3" fmla="*/ 1602702 w 1616482"/>
                      <a:gd name="connsiteY3" fmla="*/ 481610 h 967344"/>
                      <a:gd name="connsiteX4" fmla="*/ 1602702 w 1616482"/>
                      <a:gd name="connsiteY4" fmla="*/ 852954 h 967344"/>
                      <a:gd name="connsiteX5" fmla="*/ 1181925 w 1616482"/>
                      <a:gd name="connsiteY5" fmla="*/ 852954 h 967344"/>
                      <a:gd name="connsiteX6" fmla="*/ 1181925 w 1616482"/>
                      <a:gd name="connsiteY6" fmla="*/ 544915 h 967344"/>
                      <a:gd name="connsiteX7" fmla="*/ 128260 w 1616482"/>
                      <a:gd name="connsiteY7" fmla="*/ 967344 h 967344"/>
                      <a:gd name="connsiteX8" fmla="*/ 694626 w 1616482"/>
                      <a:gd name="connsiteY8" fmla="*/ 521366 h 967344"/>
                      <a:gd name="connsiteX0" fmla="*/ 808444 w 1730300"/>
                      <a:gd name="connsiteY0" fmla="*/ 521366 h 985302"/>
                      <a:gd name="connsiteX1" fmla="*/ 1705865 w 1730300"/>
                      <a:gd name="connsiteY1" fmla="*/ 286 h 985302"/>
                      <a:gd name="connsiteX2" fmla="*/ 1721483 w 1730300"/>
                      <a:gd name="connsiteY2" fmla="*/ 459245 h 985302"/>
                      <a:gd name="connsiteX3" fmla="*/ 1716520 w 1730300"/>
                      <a:gd name="connsiteY3" fmla="*/ 481610 h 985302"/>
                      <a:gd name="connsiteX4" fmla="*/ 1716520 w 1730300"/>
                      <a:gd name="connsiteY4" fmla="*/ 852954 h 985302"/>
                      <a:gd name="connsiteX5" fmla="*/ 1295743 w 1730300"/>
                      <a:gd name="connsiteY5" fmla="*/ 852954 h 985302"/>
                      <a:gd name="connsiteX6" fmla="*/ 1295743 w 1730300"/>
                      <a:gd name="connsiteY6" fmla="*/ 544915 h 985302"/>
                      <a:gd name="connsiteX7" fmla="*/ 61575 w 1730300"/>
                      <a:gd name="connsiteY7" fmla="*/ 985301 h 985302"/>
                      <a:gd name="connsiteX8" fmla="*/ 808444 w 1730300"/>
                      <a:gd name="connsiteY8" fmla="*/ 521366 h 985302"/>
                      <a:gd name="connsiteX0" fmla="*/ 808444 w 1752991"/>
                      <a:gd name="connsiteY0" fmla="*/ 521366 h 985302"/>
                      <a:gd name="connsiteX1" fmla="*/ 1705865 w 1752991"/>
                      <a:gd name="connsiteY1" fmla="*/ 286 h 985302"/>
                      <a:gd name="connsiteX2" fmla="*/ 1721483 w 1752991"/>
                      <a:gd name="connsiteY2" fmla="*/ 459245 h 985302"/>
                      <a:gd name="connsiteX3" fmla="*/ 1716520 w 1752991"/>
                      <a:gd name="connsiteY3" fmla="*/ 481610 h 985302"/>
                      <a:gd name="connsiteX4" fmla="*/ 1716520 w 1752991"/>
                      <a:gd name="connsiteY4" fmla="*/ 852954 h 985302"/>
                      <a:gd name="connsiteX5" fmla="*/ 1295743 w 1752991"/>
                      <a:gd name="connsiteY5" fmla="*/ 852954 h 985302"/>
                      <a:gd name="connsiteX6" fmla="*/ 1295743 w 1752991"/>
                      <a:gd name="connsiteY6" fmla="*/ 544915 h 985302"/>
                      <a:gd name="connsiteX7" fmla="*/ 61575 w 1752991"/>
                      <a:gd name="connsiteY7" fmla="*/ 985301 h 985302"/>
                      <a:gd name="connsiteX8" fmla="*/ 808444 w 1752991"/>
                      <a:gd name="connsiteY8" fmla="*/ 521366 h 985302"/>
                      <a:gd name="connsiteX0" fmla="*/ 808444 w 1752991"/>
                      <a:gd name="connsiteY0" fmla="*/ 535174 h 999110"/>
                      <a:gd name="connsiteX1" fmla="*/ 1379086 w 1752991"/>
                      <a:gd name="connsiteY1" fmla="*/ 155223 h 999110"/>
                      <a:gd name="connsiteX2" fmla="*/ 1705865 w 1752991"/>
                      <a:gd name="connsiteY2" fmla="*/ 14094 h 999110"/>
                      <a:gd name="connsiteX3" fmla="*/ 1721483 w 1752991"/>
                      <a:gd name="connsiteY3" fmla="*/ 473053 h 999110"/>
                      <a:gd name="connsiteX4" fmla="*/ 1716520 w 1752991"/>
                      <a:gd name="connsiteY4" fmla="*/ 495418 h 999110"/>
                      <a:gd name="connsiteX5" fmla="*/ 1716520 w 1752991"/>
                      <a:gd name="connsiteY5" fmla="*/ 866762 h 999110"/>
                      <a:gd name="connsiteX6" fmla="*/ 1295743 w 1752991"/>
                      <a:gd name="connsiteY6" fmla="*/ 866762 h 999110"/>
                      <a:gd name="connsiteX7" fmla="*/ 1295743 w 1752991"/>
                      <a:gd name="connsiteY7" fmla="*/ 558723 h 999110"/>
                      <a:gd name="connsiteX8" fmla="*/ 61575 w 1752991"/>
                      <a:gd name="connsiteY8" fmla="*/ 999109 h 999110"/>
                      <a:gd name="connsiteX9" fmla="*/ 808444 w 1752991"/>
                      <a:gd name="connsiteY9" fmla="*/ 535174 h 999110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36892"/>
                      <a:gd name="connsiteY0" fmla="*/ 690914 h 1154850"/>
                      <a:gd name="connsiteX1" fmla="*/ 1452301 w 1736892"/>
                      <a:gd name="connsiteY1" fmla="*/ 458433 h 1154850"/>
                      <a:gd name="connsiteX2" fmla="*/ 1647399 w 1736892"/>
                      <a:gd name="connsiteY2" fmla="*/ 4601 h 1154850"/>
                      <a:gd name="connsiteX3" fmla="*/ 1721483 w 1736892"/>
                      <a:gd name="connsiteY3" fmla="*/ 628793 h 1154850"/>
                      <a:gd name="connsiteX4" fmla="*/ 1716520 w 1736892"/>
                      <a:gd name="connsiteY4" fmla="*/ 651158 h 1154850"/>
                      <a:gd name="connsiteX5" fmla="*/ 1716520 w 1736892"/>
                      <a:gd name="connsiteY5" fmla="*/ 1022502 h 1154850"/>
                      <a:gd name="connsiteX6" fmla="*/ 1295743 w 1736892"/>
                      <a:gd name="connsiteY6" fmla="*/ 1022502 h 1154850"/>
                      <a:gd name="connsiteX7" fmla="*/ 1295743 w 1736892"/>
                      <a:gd name="connsiteY7" fmla="*/ 714463 h 1154850"/>
                      <a:gd name="connsiteX8" fmla="*/ 61575 w 1736892"/>
                      <a:gd name="connsiteY8" fmla="*/ 1154849 h 1154850"/>
                      <a:gd name="connsiteX9" fmla="*/ 808444 w 1736892"/>
                      <a:gd name="connsiteY9" fmla="*/ 690914 h 1154850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295743 w 1736892"/>
                      <a:gd name="connsiteY7" fmla="*/ 714366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569666 w 1736892"/>
                      <a:gd name="connsiteY5" fmla="*/ 104516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86797"/>
                      <a:gd name="connsiteY0" fmla="*/ 690817 h 1154753"/>
                      <a:gd name="connsiteX1" fmla="*/ 1270962 w 1786797"/>
                      <a:gd name="connsiteY1" fmla="*/ 468230 h 1154753"/>
                      <a:gd name="connsiteX2" fmla="*/ 1647399 w 1786797"/>
                      <a:gd name="connsiteY2" fmla="*/ 4504 h 1154753"/>
                      <a:gd name="connsiteX3" fmla="*/ 1776948 w 1786797"/>
                      <a:gd name="connsiteY3" fmla="*/ 362535 h 1154753"/>
                      <a:gd name="connsiteX4" fmla="*/ 1511299 w 1786797"/>
                      <a:gd name="connsiteY4" fmla="*/ 590025 h 1154753"/>
                      <a:gd name="connsiteX5" fmla="*/ 1569666 w 1786797"/>
                      <a:gd name="connsiteY5" fmla="*/ 1045165 h 1154753"/>
                      <a:gd name="connsiteX6" fmla="*/ 1295743 w 1786797"/>
                      <a:gd name="connsiteY6" fmla="*/ 1022405 h 1154753"/>
                      <a:gd name="connsiteX7" fmla="*/ 1371879 w 1786797"/>
                      <a:gd name="connsiteY7" fmla="*/ 568331 h 1154753"/>
                      <a:gd name="connsiteX8" fmla="*/ 61575 w 1786797"/>
                      <a:gd name="connsiteY8" fmla="*/ 1154752 h 1154753"/>
                      <a:gd name="connsiteX9" fmla="*/ 808444 w 1786797"/>
                      <a:gd name="connsiteY9" fmla="*/ 690817 h 1154753"/>
                      <a:gd name="connsiteX0" fmla="*/ 720376 w 1834261"/>
                      <a:gd name="connsiteY0" fmla="*/ 582120 h 1154753"/>
                      <a:gd name="connsiteX1" fmla="*/ 1318426 w 1834261"/>
                      <a:gd name="connsiteY1" fmla="*/ 468230 h 1154753"/>
                      <a:gd name="connsiteX2" fmla="*/ 1694863 w 1834261"/>
                      <a:gd name="connsiteY2" fmla="*/ 4504 h 1154753"/>
                      <a:gd name="connsiteX3" fmla="*/ 1824412 w 1834261"/>
                      <a:gd name="connsiteY3" fmla="*/ 362535 h 1154753"/>
                      <a:gd name="connsiteX4" fmla="*/ 1558763 w 1834261"/>
                      <a:gd name="connsiteY4" fmla="*/ 590025 h 1154753"/>
                      <a:gd name="connsiteX5" fmla="*/ 1617130 w 1834261"/>
                      <a:gd name="connsiteY5" fmla="*/ 1045165 h 1154753"/>
                      <a:gd name="connsiteX6" fmla="*/ 1343207 w 1834261"/>
                      <a:gd name="connsiteY6" fmla="*/ 1022405 h 1154753"/>
                      <a:gd name="connsiteX7" fmla="*/ 1419343 w 1834261"/>
                      <a:gd name="connsiteY7" fmla="*/ 568331 h 1154753"/>
                      <a:gd name="connsiteX8" fmla="*/ 109039 w 1834261"/>
                      <a:gd name="connsiteY8" fmla="*/ 1154752 h 1154753"/>
                      <a:gd name="connsiteX9" fmla="*/ 720376 w 1834261"/>
                      <a:gd name="connsiteY9" fmla="*/ 582120 h 1154753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558763 w 1834261"/>
                      <a:gd name="connsiteY4" fmla="*/ 591714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749029 w 1834261"/>
                      <a:gd name="connsiteY4" fmla="*/ 507628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942934 w 2056819"/>
                      <a:gd name="connsiteY0" fmla="*/ 583809 h 1166011"/>
                      <a:gd name="connsiteX1" fmla="*/ 1436610 w 2056819"/>
                      <a:gd name="connsiteY1" fmla="*/ 341833 h 1166011"/>
                      <a:gd name="connsiteX2" fmla="*/ 1917421 w 2056819"/>
                      <a:gd name="connsiteY2" fmla="*/ 6193 h 1166011"/>
                      <a:gd name="connsiteX3" fmla="*/ 2046970 w 2056819"/>
                      <a:gd name="connsiteY3" fmla="*/ 364224 h 1166011"/>
                      <a:gd name="connsiteX4" fmla="*/ 1971587 w 2056819"/>
                      <a:gd name="connsiteY4" fmla="*/ 507628 h 1166011"/>
                      <a:gd name="connsiteX5" fmla="*/ 1839688 w 2056819"/>
                      <a:gd name="connsiteY5" fmla="*/ 1046854 h 1166011"/>
                      <a:gd name="connsiteX6" fmla="*/ 1565765 w 2056819"/>
                      <a:gd name="connsiteY6" fmla="*/ 1024094 h 1166011"/>
                      <a:gd name="connsiteX7" fmla="*/ 1641901 w 2056819"/>
                      <a:gd name="connsiteY7" fmla="*/ 570020 h 1166011"/>
                      <a:gd name="connsiteX8" fmla="*/ 331597 w 2056819"/>
                      <a:gd name="connsiteY8" fmla="*/ 1156441 h 1166011"/>
                      <a:gd name="connsiteX9" fmla="*/ 942934 w 2056819"/>
                      <a:gd name="connsiteY9" fmla="*/ 583809 h 1166011"/>
                      <a:gd name="connsiteX0" fmla="*/ 837745 w 2116244"/>
                      <a:gd name="connsiteY0" fmla="*/ 836395 h 1173711"/>
                      <a:gd name="connsiteX1" fmla="*/ 1496035 w 2116244"/>
                      <a:gd name="connsiteY1" fmla="*/ 341833 h 1173711"/>
                      <a:gd name="connsiteX2" fmla="*/ 1976846 w 2116244"/>
                      <a:gd name="connsiteY2" fmla="*/ 6193 h 1173711"/>
                      <a:gd name="connsiteX3" fmla="*/ 2106395 w 2116244"/>
                      <a:gd name="connsiteY3" fmla="*/ 364224 h 1173711"/>
                      <a:gd name="connsiteX4" fmla="*/ 2031012 w 2116244"/>
                      <a:gd name="connsiteY4" fmla="*/ 507628 h 1173711"/>
                      <a:gd name="connsiteX5" fmla="*/ 1899113 w 2116244"/>
                      <a:gd name="connsiteY5" fmla="*/ 1046854 h 1173711"/>
                      <a:gd name="connsiteX6" fmla="*/ 1625190 w 2116244"/>
                      <a:gd name="connsiteY6" fmla="*/ 1024094 h 1173711"/>
                      <a:gd name="connsiteX7" fmla="*/ 1701326 w 2116244"/>
                      <a:gd name="connsiteY7" fmla="*/ 570020 h 1173711"/>
                      <a:gd name="connsiteX8" fmla="*/ 391022 w 2116244"/>
                      <a:gd name="connsiteY8" fmla="*/ 1156441 h 1173711"/>
                      <a:gd name="connsiteX9" fmla="*/ 837745 w 2116244"/>
                      <a:gd name="connsiteY9" fmla="*/ 836395 h 1173711"/>
                      <a:gd name="connsiteX0" fmla="*/ 837745 w 2116244"/>
                      <a:gd name="connsiteY0" fmla="*/ 830203 h 1167519"/>
                      <a:gd name="connsiteX1" fmla="*/ 1976846 w 2116244"/>
                      <a:gd name="connsiteY1" fmla="*/ 1 h 1167519"/>
                      <a:gd name="connsiteX2" fmla="*/ 2106395 w 2116244"/>
                      <a:gd name="connsiteY2" fmla="*/ 358032 h 1167519"/>
                      <a:gd name="connsiteX3" fmla="*/ 2031012 w 2116244"/>
                      <a:gd name="connsiteY3" fmla="*/ 501436 h 1167519"/>
                      <a:gd name="connsiteX4" fmla="*/ 1899113 w 2116244"/>
                      <a:gd name="connsiteY4" fmla="*/ 1040662 h 1167519"/>
                      <a:gd name="connsiteX5" fmla="*/ 1625190 w 2116244"/>
                      <a:gd name="connsiteY5" fmla="*/ 1017902 h 1167519"/>
                      <a:gd name="connsiteX6" fmla="*/ 1701326 w 2116244"/>
                      <a:gd name="connsiteY6" fmla="*/ 563828 h 1167519"/>
                      <a:gd name="connsiteX7" fmla="*/ 391022 w 2116244"/>
                      <a:gd name="connsiteY7" fmla="*/ 1150249 h 1167519"/>
                      <a:gd name="connsiteX8" fmla="*/ 837745 w 2116244"/>
                      <a:gd name="connsiteY8" fmla="*/ 830203 h 1167519"/>
                      <a:gd name="connsiteX0" fmla="*/ 828870 w 2107369"/>
                      <a:gd name="connsiteY0" fmla="*/ 830203 h 1228317"/>
                      <a:gd name="connsiteX1" fmla="*/ 1967971 w 2107369"/>
                      <a:gd name="connsiteY1" fmla="*/ 1 h 1228317"/>
                      <a:gd name="connsiteX2" fmla="*/ 2097520 w 2107369"/>
                      <a:gd name="connsiteY2" fmla="*/ 358032 h 1228317"/>
                      <a:gd name="connsiteX3" fmla="*/ 2022137 w 2107369"/>
                      <a:gd name="connsiteY3" fmla="*/ 501436 h 1228317"/>
                      <a:gd name="connsiteX4" fmla="*/ 1890238 w 2107369"/>
                      <a:gd name="connsiteY4" fmla="*/ 1040662 h 1228317"/>
                      <a:gd name="connsiteX5" fmla="*/ 1616315 w 2107369"/>
                      <a:gd name="connsiteY5" fmla="*/ 1017902 h 1228317"/>
                      <a:gd name="connsiteX6" fmla="*/ 1692451 w 2107369"/>
                      <a:gd name="connsiteY6" fmla="*/ 563828 h 1228317"/>
                      <a:gd name="connsiteX7" fmla="*/ 396993 w 2107369"/>
                      <a:gd name="connsiteY7" fmla="*/ 1213934 h 1228317"/>
                      <a:gd name="connsiteX8" fmla="*/ 828870 w 2107369"/>
                      <a:gd name="connsiteY8" fmla="*/ 830203 h 1228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7369" h="1228317">
                        <a:moveTo>
                          <a:pt x="828870" y="830203"/>
                        </a:moveTo>
                        <a:cubicBezTo>
                          <a:pt x="1093174" y="638495"/>
                          <a:pt x="1756529" y="78696"/>
                          <a:pt x="1967971" y="1"/>
                        </a:cubicBezTo>
                        <a:cubicBezTo>
                          <a:pt x="2028553" y="114608"/>
                          <a:pt x="2141282" y="60982"/>
                          <a:pt x="2097520" y="358032"/>
                        </a:cubicBezTo>
                        <a:cubicBezTo>
                          <a:pt x="2048469" y="522242"/>
                          <a:pt x="2094345" y="481534"/>
                          <a:pt x="2022137" y="501436"/>
                        </a:cubicBezTo>
                        <a:lnTo>
                          <a:pt x="1890238" y="1040662"/>
                        </a:lnTo>
                        <a:lnTo>
                          <a:pt x="1616315" y="1017902"/>
                        </a:lnTo>
                        <a:lnTo>
                          <a:pt x="1692451" y="563828"/>
                        </a:lnTo>
                        <a:cubicBezTo>
                          <a:pt x="1342856" y="693616"/>
                          <a:pt x="1483188" y="1194213"/>
                          <a:pt x="396993" y="1213934"/>
                        </a:cubicBezTo>
                        <a:cubicBezTo>
                          <a:pt x="-175227" y="1298217"/>
                          <a:pt x="-208343" y="991422"/>
                          <a:pt x="828870" y="830203"/>
                        </a:cubicBezTo>
                        <a:close/>
                      </a:path>
                    </a:pathLst>
                  </a:custGeom>
                  <a:solidFill>
                    <a:srgbClr val="9BCBED"/>
                  </a:solidFill>
                  <a:ln>
                    <a:noFill/>
                  </a:ln>
                  <a:effectLst/>
                  <a:scene3d>
                    <a:camera prst="perspectiveHeroicExtremeLeftFacing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403" name="Csoportba foglalás 402"/>
                <p:cNvGrpSpPr/>
                <p:nvPr/>
              </p:nvGrpSpPr>
              <p:grpSpPr>
                <a:xfrm>
                  <a:off x="10163003" y="6144994"/>
                  <a:ext cx="1552140" cy="507669"/>
                  <a:chOff x="8736571" y="3584882"/>
                  <a:chExt cx="1125871" cy="365478"/>
                </a:xfrm>
              </p:grpSpPr>
              <p:sp>
                <p:nvSpPr>
                  <p:cNvPr id="407" name="Trapezoid 1"/>
                  <p:cNvSpPr/>
                  <p:nvPr/>
                </p:nvSpPr>
                <p:spPr>
                  <a:xfrm rot="159127">
                    <a:off x="8743218" y="3584882"/>
                    <a:ext cx="1119224" cy="365478"/>
                  </a:xfrm>
                  <a:prstGeom prst="rect">
                    <a:avLst/>
                  </a:prstGeom>
                  <a:solidFill>
                    <a:srgbClr val="9BCBE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pic>
                <p:nvPicPr>
                  <p:cNvPr id="408" name="Kép 407"/>
                  <p:cNvPicPr>
                    <a:picLocks noChangeAspect="1"/>
                  </p:cNvPicPr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 rot="171588">
                    <a:off x="8736571" y="3684718"/>
                    <a:ext cx="1110799" cy="23984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404" name="Csoportba foglalás 403"/>
                <p:cNvGrpSpPr/>
                <p:nvPr/>
              </p:nvGrpSpPr>
              <p:grpSpPr>
                <a:xfrm>
                  <a:off x="10144425" y="3124779"/>
                  <a:ext cx="1747624" cy="3290906"/>
                  <a:chOff x="7327131" y="2577668"/>
                  <a:chExt cx="848815" cy="1927084"/>
                </a:xfrm>
              </p:grpSpPr>
              <p:sp>
                <p:nvSpPr>
                  <p:cNvPr id="405" name="Szabadkézi sokszög 404"/>
                  <p:cNvSpPr/>
                  <p:nvPr/>
                </p:nvSpPr>
                <p:spPr>
                  <a:xfrm>
                    <a:off x="7327131" y="2577668"/>
                    <a:ext cx="782164" cy="1927084"/>
                  </a:xfrm>
                  <a:custGeom>
                    <a:avLst/>
                    <a:gdLst>
                      <a:gd name="connsiteX0" fmla="*/ 734511 w 1525022"/>
                      <a:gd name="connsiteY0" fmla="*/ 1144373 h 4206507"/>
                      <a:gd name="connsiteX1" fmla="*/ 1253424 w 1525022"/>
                      <a:gd name="connsiteY1" fmla="*/ 1249007 h 4206507"/>
                      <a:gd name="connsiteX2" fmla="*/ 1264356 w 1525022"/>
                      <a:gd name="connsiteY2" fmla="*/ 1254863 h 4206507"/>
                      <a:gd name="connsiteX3" fmla="*/ 1374122 w 1525022"/>
                      <a:gd name="connsiteY3" fmla="*/ 1868405 h 4206507"/>
                      <a:gd name="connsiteX4" fmla="*/ 1449115 w 1525022"/>
                      <a:gd name="connsiteY4" fmla="*/ 4120007 h 4206507"/>
                      <a:gd name="connsiteX5" fmla="*/ 202611 w 1525022"/>
                      <a:gd name="connsiteY5" fmla="*/ 4102608 h 4206507"/>
                      <a:gd name="connsiteX6" fmla="*/ 25429 w 1525022"/>
                      <a:gd name="connsiteY6" fmla="*/ 2961538 h 4206507"/>
                      <a:gd name="connsiteX7" fmla="*/ 204666 w 1525022"/>
                      <a:gd name="connsiteY7" fmla="*/ 1254863 h 4206507"/>
                      <a:gd name="connsiteX8" fmla="*/ 215597 w 1525022"/>
                      <a:gd name="connsiteY8" fmla="*/ 1249007 h 4206507"/>
                      <a:gd name="connsiteX9" fmla="*/ 734511 w 1525022"/>
                      <a:gd name="connsiteY9" fmla="*/ 1144373 h 4206507"/>
                      <a:gd name="connsiteX10" fmla="*/ 584073 w 1525022"/>
                      <a:gd name="connsiteY10" fmla="*/ 956 h 4206507"/>
                      <a:gd name="connsiteX11" fmla="*/ 1399471 w 1525022"/>
                      <a:gd name="connsiteY11" fmla="*/ 125538 h 4206507"/>
                      <a:gd name="connsiteX12" fmla="*/ 1356058 w 1525022"/>
                      <a:gd name="connsiteY12" fmla="*/ 623020 h 4206507"/>
                      <a:gd name="connsiteX13" fmla="*/ 1356208 w 1525022"/>
                      <a:gd name="connsiteY13" fmla="*/ 623103 h 4206507"/>
                      <a:gd name="connsiteX14" fmla="*/ 1440855 w 1525022"/>
                      <a:gd name="connsiteY14" fmla="*/ 745105 h 4206507"/>
                      <a:gd name="connsiteX15" fmla="*/ 1290853 w 1525022"/>
                      <a:gd name="connsiteY15" fmla="*/ 1004176 h 4206507"/>
                      <a:gd name="connsiteX16" fmla="*/ 1264356 w 1525022"/>
                      <a:gd name="connsiteY16" fmla="*/ 1254863 h 4206507"/>
                      <a:gd name="connsiteX17" fmla="*/ 1253424 w 1525022"/>
                      <a:gd name="connsiteY17" fmla="*/ 1249007 h 4206507"/>
                      <a:gd name="connsiteX18" fmla="*/ 734511 w 1525022"/>
                      <a:gd name="connsiteY18" fmla="*/ 1144372 h 4206507"/>
                      <a:gd name="connsiteX19" fmla="*/ 215597 w 1525022"/>
                      <a:gd name="connsiteY19" fmla="*/ 1249007 h 4206507"/>
                      <a:gd name="connsiteX20" fmla="*/ 204666 w 1525022"/>
                      <a:gd name="connsiteY20" fmla="*/ 1254862 h 4206507"/>
                      <a:gd name="connsiteX21" fmla="*/ 204666 w 1525022"/>
                      <a:gd name="connsiteY21" fmla="*/ 1019306 h 4206507"/>
                      <a:gd name="connsiteX22" fmla="*/ 178170 w 1525022"/>
                      <a:gd name="connsiteY22" fmla="*/ 1004176 h 4206507"/>
                      <a:gd name="connsiteX23" fmla="*/ 87434 w 1525022"/>
                      <a:gd name="connsiteY23" fmla="*/ 745106 h 4206507"/>
                      <a:gd name="connsiteX24" fmla="*/ 101933 w 1525022"/>
                      <a:gd name="connsiteY24" fmla="*/ 680093 h 4206507"/>
                      <a:gd name="connsiteX25" fmla="*/ 124629 w 1525022"/>
                      <a:gd name="connsiteY25" fmla="*/ 648167 h 4206507"/>
                      <a:gd name="connsiteX26" fmla="*/ 19032 w 1525022"/>
                      <a:gd name="connsiteY26" fmla="*/ 118372 h 4206507"/>
                      <a:gd name="connsiteX27" fmla="*/ 584073 w 1525022"/>
                      <a:gd name="connsiteY27" fmla="*/ 956 h 4206507"/>
                      <a:gd name="connsiteX0" fmla="*/ 879002 w 1669513"/>
                      <a:gd name="connsiteY0" fmla="*/ 1144373 h 4207341"/>
                      <a:gd name="connsiteX1" fmla="*/ 1397915 w 1669513"/>
                      <a:gd name="connsiteY1" fmla="*/ 1249007 h 4207341"/>
                      <a:gd name="connsiteX2" fmla="*/ 1408847 w 1669513"/>
                      <a:gd name="connsiteY2" fmla="*/ 1254863 h 4207341"/>
                      <a:gd name="connsiteX3" fmla="*/ 1518613 w 1669513"/>
                      <a:gd name="connsiteY3" fmla="*/ 1868405 h 4207341"/>
                      <a:gd name="connsiteX4" fmla="*/ 1593606 w 1669513"/>
                      <a:gd name="connsiteY4" fmla="*/ 4120007 h 4207341"/>
                      <a:gd name="connsiteX5" fmla="*/ 347102 w 1669513"/>
                      <a:gd name="connsiteY5" fmla="*/ 4102608 h 4207341"/>
                      <a:gd name="connsiteX6" fmla="*/ 3530 w 1669513"/>
                      <a:gd name="connsiteY6" fmla="*/ 3145174 h 4207341"/>
                      <a:gd name="connsiteX7" fmla="*/ 169920 w 1669513"/>
                      <a:gd name="connsiteY7" fmla="*/ 2961538 h 4207341"/>
                      <a:gd name="connsiteX8" fmla="*/ 349157 w 1669513"/>
                      <a:gd name="connsiteY8" fmla="*/ 1254863 h 4207341"/>
                      <a:gd name="connsiteX9" fmla="*/ 360088 w 1669513"/>
                      <a:gd name="connsiteY9" fmla="*/ 1249007 h 4207341"/>
                      <a:gd name="connsiteX10" fmla="*/ 879002 w 1669513"/>
                      <a:gd name="connsiteY10" fmla="*/ 1144373 h 4207341"/>
                      <a:gd name="connsiteX11" fmla="*/ 728564 w 1669513"/>
                      <a:gd name="connsiteY11" fmla="*/ 956 h 4207341"/>
                      <a:gd name="connsiteX12" fmla="*/ 1543962 w 1669513"/>
                      <a:gd name="connsiteY12" fmla="*/ 125538 h 4207341"/>
                      <a:gd name="connsiteX13" fmla="*/ 1500549 w 1669513"/>
                      <a:gd name="connsiteY13" fmla="*/ 623020 h 4207341"/>
                      <a:gd name="connsiteX14" fmla="*/ 1500699 w 1669513"/>
                      <a:gd name="connsiteY14" fmla="*/ 623103 h 4207341"/>
                      <a:gd name="connsiteX15" fmla="*/ 1585346 w 1669513"/>
                      <a:gd name="connsiteY15" fmla="*/ 745105 h 4207341"/>
                      <a:gd name="connsiteX16" fmla="*/ 1435344 w 1669513"/>
                      <a:gd name="connsiteY16" fmla="*/ 1004176 h 4207341"/>
                      <a:gd name="connsiteX17" fmla="*/ 1408847 w 1669513"/>
                      <a:gd name="connsiteY17" fmla="*/ 1254863 h 4207341"/>
                      <a:gd name="connsiteX18" fmla="*/ 1397915 w 1669513"/>
                      <a:gd name="connsiteY18" fmla="*/ 1249007 h 4207341"/>
                      <a:gd name="connsiteX19" fmla="*/ 879002 w 1669513"/>
                      <a:gd name="connsiteY19" fmla="*/ 1144372 h 4207341"/>
                      <a:gd name="connsiteX20" fmla="*/ 360088 w 1669513"/>
                      <a:gd name="connsiteY20" fmla="*/ 1249007 h 4207341"/>
                      <a:gd name="connsiteX21" fmla="*/ 349157 w 1669513"/>
                      <a:gd name="connsiteY21" fmla="*/ 1254862 h 4207341"/>
                      <a:gd name="connsiteX22" fmla="*/ 349157 w 1669513"/>
                      <a:gd name="connsiteY22" fmla="*/ 1019306 h 4207341"/>
                      <a:gd name="connsiteX23" fmla="*/ 322661 w 1669513"/>
                      <a:gd name="connsiteY23" fmla="*/ 1004176 h 4207341"/>
                      <a:gd name="connsiteX24" fmla="*/ 231925 w 1669513"/>
                      <a:gd name="connsiteY24" fmla="*/ 745106 h 4207341"/>
                      <a:gd name="connsiteX25" fmla="*/ 246424 w 1669513"/>
                      <a:gd name="connsiteY25" fmla="*/ 680093 h 4207341"/>
                      <a:gd name="connsiteX26" fmla="*/ 269120 w 1669513"/>
                      <a:gd name="connsiteY26" fmla="*/ 648167 h 4207341"/>
                      <a:gd name="connsiteX27" fmla="*/ 163523 w 1669513"/>
                      <a:gd name="connsiteY27" fmla="*/ 118372 h 4207341"/>
                      <a:gd name="connsiteX28" fmla="*/ 728564 w 1669513"/>
                      <a:gd name="connsiteY28" fmla="*/ 956 h 4207341"/>
                      <a:gd name="connsiteX0" fmla="*/ 883914 w 1674425"/>
                      <a:gd name="connsiteY0" fmla="*/ 1144373 h 4207341"/>
                      <a:gd name="connsiteX1" fmla="*/ 1402827 w 1674425"/>
                      <a:gd name="connsiteY1" fmla="*/ 1249007 h 4207341"/>
                      <a:gd name="connsiteX2" fmla="*/ 1413759 w 1674425"/>
                      <a:gd name="connsiteY2" fmla="*/ 1254863 h 4207341"/>
                      <a:gd name="connsiteX3" fmla="*/ 1523525 w 1674425"/>
                      <a:gd name="connsiteY3" fmla="*/ 1868405 h 4207341"/>
                      <a:gd name="connsiteX4" fmla="*/ 1598518 w 1674425"/>
                      <a:gd name="connsiteY4" fmla="*/ 4120007 h 4207341"/>
                      <a:gd name="connsiteX5" fmla="*/ 352014 w 1674425"/>
                      <a:gd name="connsiteY5" fmla="*/ 4102608 h 4207341"/>
                      <a:gd name="connsiteX6" fmla="*/ 8442 w 1674425"/>
                      <a:gd name="connsiteY6" fmla="*/ 3145174 h 4207341"/>
                      <a:gd name="connsiteX7" fmla="*/ 65294 w 1674425"/>
                      <a:gd name="connsiteY7" fmla="*/ 2966301 h 4207341"/>
                      <a:gd name="connsiteX8" fmla="*/ 354069 w 1674425"/>
                      <a:gd name="connsiteY8" fmla="*/ 1254863 h 4207341"/>
                      <a:gd name="connsiteX9" fmla="*/ 365000 w 1674425"/>
                      <a:gd name="connsiteY9" fmla="*/ 1249007 h 4207341"/>
                      <a:gd name="connsiteX10" fmla="*/ 883914 w 1674425"/>
                      <a:gd name="connsiteY10" fmla="*/ 1144373 h 4207341"/>
                      <a:gd name="connsiteX11" fmla="*/ 733476 w 1674425"/>
                      <a:gd name="connsiteY11" fmla="*/ 956 h 4207341"/>
                      <a:gd name="connsiteX12" fmla="*/ 1548874 w 1674425"/>
                      <a:gd name="connsiteY12" fmla="*/ 125538 h 4207341"/>
                      <a:gd name="connsiteX13" fmla="*/ 1505461 w 1674425"/>
                      <a:gd name="connsiteY13" fmla="*/ 623020 h 4207341"/>
                      <a:gd name="connsiteX14" fmla="*/ 1505611 w 1674425"/>
                      <a:gd name="connsiteY14" fmla="*/ 623103 h 4207341"/>
                      <a:gd name="connsiteX15" fmla="*/ 1590258 w 1674425"/>
                      <a:gd name="connsiteY15" fmla="*/ 745105 h 4207341"/>
                      <a:gd name="connsiteX16" fmla="*/ 1440256 w 1674425"/>
                      <a:gd name="connsiteY16" fmla="*/ 1004176 h 4207341"/>
                      <a:gd name="connsiteX17" fmla="*/ 1413759 w 1674425"/>
                      <a:gd name="connsiteY17" fmla="*/ 1254863 h 4207341"/>
                      <a:gd name="connsiteX18" fmla="*/ 1402827 w 1674425"/>
                      <a:gd name="connsiteY18" fmla="*/ 1249007 h 4207341"/>
                      <a:gd name="connsiteX19" fmla="*/ 883914 w 1674425"/>
                      <a:gd name="connsiteY19" fmla="*/ 1144372 h 4207341"/>
                      <a:gd name="connsiteX20" fmla="*/ 365000 w 1674425"/>
                      <a:gd name="connsiteY20" fmla="*/ 1249007 h 4207341"/>
                      <a:gd name="connsiteX21" fmla="*/ 354069 w 1674425"/>
                      <a:gd name="connsiteY21" fmla="*/ 1254862 h 4207341"/>
                      <a:gd name="connsiteX22" fmla="*/ 354069 w 1674425"/>
                      <a:gd name="connsiteY22" fmla="*/ 1019306 h 4207341"/>
                      <a:gd name="connsiteX23" fmla="*/ 327573 w 1674425"/>
                      <a:gd name="connsiteY23" fmla="*/ 1004176 h 4207341"/>
                      <a:gd name="connsiteX24" fmla="*/ 236837 w 1674425"/>
                      <a:gd name="connsiteY24" fmla="*/ 745106 h 4207341"/>
                      <a:gd name="connsiteX25" fmla="*/ 251336 w 1674425"/>
                      <a:gd name="connsiteY25" fmla="*/ 680093 h 4207341"/>
                      <a:gd name="connsiteX26" fmla="*/ 274032 w 1674425"/>
                      <a:gd name="connsiteY26" fmla="*/ 648167 h 4207341"/>
                      <a:gd name="connsiteX27" fmla="*/ 168435 w 1674425"/>
                      <a:gd name="connsiteY27" fmla="*/ 118372 h 4207341"/>
                      <a:gd name="connsiteX28" fmla="*/ 733476 w 1674425"/>
                      <a:gd name="connsiteY28" fmla="*/ 956 h 4207341"/>
                      <a:gd name="connsiteX0" fmla="*/ 883914 w 1674425"/>
                      <a:gd name="connsiteY0" fmla="*/ 1144373 h 4162958"/>
                      <a:gd name="connsiteX1" fmla="*/ 1402827 w 1674425"/>
                      <a:gd name="connsiteY1" fmla="*/ 1249007 h 4162958"/>
                      <a:gd name="connsiteX2" fmla="*/ 1413759 w 1674425"/>
                      <a:gd name="connsiteY2" fmla="*/ 1254863 h 4162958"/>
                      <a:gd name="connsiteX3" fmla="*/ 1523525 w 1674425"/>
                      <a:gd name="connsiteY3" fmla="*/ 1868405 h 4162958"/>
                      <a:gd name="connsiteX4" fmla="*/ 1598518 w 1674425"/>
                      <a:gd name="connsiteY4" fmla="*/ 4120007 h 4162958"/>
                      <a:gd name="connsiteX5" fmla="*/ 352014 w 1674425"/>
                      <a:gd name="connsiteY5" fmla="*/ 4102608 h 4162958"/>
                      <a:gd name="connsiteX6" fmla="*/ 8442 w 1674425"/>
                      <a:gd name="connsiteY6" fmla="*/ 3948204 h 4162958"/>
                      <a:gd name="connsiteX7" fmla="*/ 65294 w 1674425"/>
                      <a:gd name="connsiteY7" fmla="*/ 2966301 h 4162958"/>
                      <a:gd name="connsiteX8" fmla="*/ 354069 w 1674425"/>
                      <a:gd name="connsiteY8" fmla="*/ 1254863 h 4162958"/>
                      <a:gd name="connsiteX9" fmla="*/ 365000 w 1674425"/>
                      <a:gd name="connsiteY9" fmla="*/ 1249007 h 4162958"/>
                      <a:gd name="connsiteX10" fmla="*/ 883914 w 1674425"/>
                      <a:gd name="connsiteY10" fmla="*/ 1144373 h 4162958"/>
                      <a:gd name="connsiteX11" fmla="*/ 733476 w 1674425"/>
                      <a:gd name="connsiteY11" fmla="*/ 956 h 4162958"/>
                      <a:gd name="connsiteX12" fmla="*/ 1548874 w 1674425"/>
                      <a:gd name="connsiteY12" fmla="*/ 125538 h 4162958"/>
                      <a:gd name="connsiteX13" fmla="*/ 1505461 w 1674425"/>
                      <a:gd name="connsiteY13" fmla="*/ 623020 h 4162958"/>
                      <a:gd name="connsiteX14" fmla="*/ 1505611 w 1674425"/>
                      <a:gd name="connsiteY14" fmla="*/ 623103 h 4162958"/>
                      <a:gd name="connsiteX15" fmla="*/ 1590258 w 1674425"/>
                      <a:gd name="connsiteY15" fmla="*/ 745105 h 4162958"/>
                      <a:gd name="connsiteX16" fmla="*/ 1440256 w 1674425"/>
                      <a:gd name="connsiteY16" fmla="*/ 1004176 h 4162958"/>
                      <a:gd name="connsiteX17" fmla="*/ 1413759 w 1674425"/>
                      <a:gd name="connsiteY17" fmla="*/ 1254863 h 4162958"/>
                      <a:gd name="connsiteX18" fmla="*/ 1402827 w 1674425"/>
                      <a:gd name="connsiteY18" fmla="*/ 1249007 h 4162958"/>
                      <a:gd name="connsiteX19" fmla="*/ 883914 w 1674425"/>
                      <a:gd name="connsiteY19" fmla="*/ 1144372 h 4162958"/>
                      <a:gd name="connsiteX20" fmla="*/ 365000 w 1674425"/>
                      <a:gd name="connsiteY20" fmla="*/ 1249007 h 4162958"/>
                      <a:gd name="connsiteX21" fmla="*/ 354069 w 1674425"/>
                      <a:gd name="connsiteY21" fmla="*/ 1254862 h 4162958"/>
                      <a:gd name="connsiteX22" fmla="*/ 354069 w 1674425"/>
                      <a:gd name="connsiteY22" fmla="*/ 1019306 h 4162958"/>
                      <a:gd name="connsiteX23" fmla="*/ 327573 w 1674425"/>
                      <a:gd name="connsiteY23" fmla="*/ 1004176 h 4162958"/>
                      <a:gd name="connsiteX24" fmla="*/ 236837 w 1674425"/>
                      <a:gd name="connsiteY24" fmla="*/ 745106 h 4162958"/>
                      <a:gd name="connsiteX25" fmla="*/ 251336 w 1674425"/>
                      <a:gd name="connsiteY25" fmla="*/ 680093 h 4162958"/>
                      <a:gd name="connsiteX26" fmla="*/ 274032 w 1674425"/>
                      <a:gd name="connsiteY26" fmla="*/ 648167 h 4162958"/>
                      <a:gd name="connsiteX27" fmla="*/ 168435 w 1674425"/>
                      <a:gd name="connsiteY27" fmla="*/ 118372 h 4162958"/>
                      <a:gd name="connsiteX28" fmla="*/ 733476 w 1674425"/>
                      <a:gd name="connsiteY28" fmla="*/ 956 h 4162958"/>
                      <a:gd name="connsiteX0" fmla="*/ 824241 w 1614752"/>
                      <a:gd name="connsiteY0" fmla="*/ 1144373 h 4162067"/>
                      <a:gd name="connsiteX1" fmla="*/ 1343154 w 1614752"/>
                      <a:gd name="connsiteY1" fmla="*/ 1249007 h 4162067"/>
                      <a:gd name="connsiteX2" fmla="*/ 1354086 w 1614752"/>
                      <a:gd name="connsiteY2" fmla="*/ 1254863 h 4162067"/>
                      <a:gd name="connsiteX3" fmla="*/ 1463852 w 1614752"/>
                      <a:gd name="connsiteY3" fmla="*/ 1868405 h 4162067"/>
                      <a:gd name="connsiteX4" fmla="*/ 1538845 w 1614752"/>
                      <a:gd name="connsiteY4" fmla="*/ 4120007 h 4162067"/>
                      <a:gd name="connsiteX5" fmla="*/ 292341 w 1614752"/>
                      <a:gd name="connsiteY5" fmla="*/ 4102608 h 4162067"/>
                      <a:gd name="connsiteX6" fmla="*/ 112892 w 1614752"/>
                      <a:gd name="connsiteY6" fmla="*/ 3971650 h 4162067"/>
                      <a:gd name="connsiteX7" fmla="*/ 5621 w 1614752"/>
                      <a:gd name="connsiteY7" fmla="*/ 2966301 h 4162067"/>
                      <a:gd name="connsiteX8" fmla="*/ 294396 w 1614752"/>
                      <a:gd name="connsiteY8" fmla="*/ 1254863 h 4162067"/>
                      <a:gd name="connsiteX9" fmla="*/ 305327 w 1614752"/>
                      <a:gd name="connsiteY9" fmla="*/ 1249007 h 4162067"/>
                      <a:gd name="connsiteX10" fmla="*/ 824241 w 1614752"/>
                      <a:gd name="connsiteY10" fmla="*/ 1144373 h 4162067"/>
                      <a:gd name="connsiteX11" fmla="*/ 673803 w 1614752"/>
                      <a:gd name="connsiteY11" fmla="*/ 956 h 4162067"/>
                      <a:gd name="connsiteX12" fmla="*/ 1489201 w 1614752"/>
                      <a:gd name="connsiteY12" fmla="*/ 125538 h 4162067"/>
                      <a:gd name="connsiteX13" fmla="*/ 1445788 w 1614752"/>
                      <a:gd name="connsiteY13" fmla="*/ 623020 h 4162067"/>
                      <a:gd name="connsiteX14" fmla="*/ 1445938 w 1614752"/>
                      <a:gd name="connsiteY14" fmla="*/ 623103 h 4162067"/>
                      <a:gd name="connsiteX15" fmla="*/ 1530585 w 1614752"/>
                      <a:gd name="connsiteY15" fmla="*/ 745105 h 4162067"/>
                      <a:gd name="connsiteX16" fmla="*/ 1380583 w 1614752"/>
                      <a:gd name="connsiteY16" fmla="*/ 1004176 h 4162067"/>
                      <a:gd name="connsiteX17" fmla="*/ 1354086 w 1614752"/>
                      <a:gd name="connsiteY17" fmla="*/ 1254863 h 4162067"/>
                      <a:gd name="connsiteX18" fmla="*/ 1343154 w 1614752"/>
                      <a:gd name="connsiteY18" fmla="*/ 1249007 h 4162067"/>
                      <a:gd name="connsiteX19" fmla="*/ 824241 w 1614752"/>
                      <a:gd name="connsiteY19" fmla="*/ 1144372 h 4162067"/>
                      <a:gd name="connsiteX20" fmla="*/ 305327 w 1614752"/>
                      <a:gd name="connsiteY20" fmla="*/ 1249007 h 4162067"/>
                      <a:gd name="connsiteX21" fmla="*/ 294396 w 1614752"/>
                      <a:gd name="connsiteY21" fmla="*/ 1254862 h 4162067"/>
                      <a:gd name="connsiteX22" fmla="*/ 294396 w 1614752"/>
                      <a:gd name="connsiteY22" fmla="*/ 1019306 h 4162067"/>
                      <a:gd name="connsiteX23" fmla="*/ 267900 w 1614752"/>
                      <a:gd name="connsiteY23" fmla="*/ 1004176 h 4162067"/>
                      <a:gd name="connsiteX24" fmla="*/ 177164 w 1614752"/>
                      <a:gd name="connsiteY24" fmla="*/ 745106 h 4162067"/>
                      <a:gd name="connsiteX25" fmla="*/ 191663 w 1614752"/>
                      <a:gd name="connsiteY25" fmla="*/ 680093 h 4162067"/>
                      <a:gd name="connsiteX26" fmla="*/ 214359 w 1614752"/>
                      <a:gd name="connsiteY26" fmla="*/ 648167 h 4162067"/>
                      <a:gd name="connsiteX27" fmla="*/ 108762 w 1614752"/>
                      <a:gd name="connsiteY27" fmla="*/ 118372 h 4162067"/>
                      <a:gd name="connsiteX28" fmla="*/ 673803 w 1614752"/>
                      <a:gd name="connsiteY28" fmla="*/ 956 h 4162067"/>
                      <a:gd name="connsiteX0" fmla="*/ 824241 w 1614752"/>
                      <a:gd name="connsiteY0" fmla="*/ 1144373 h 4144560"/>
                      <a:gd name="connsiteX1" fmla="*/ 1343154 w 1614752"/>
                      <a:gd name="connsiteY1" fmla="*/ 1249007 h 4144560"/>
                      <a:gd name="connsiteX2" fmla="*/ 1354086 w 1614752"/>
                      <a:gd name="connsiteY2" fmla="*/ 1254863 h 4144560"/>
                      <a:gd name="connsiteX3" fmla="*/ 1463852 w 1614752"/>
                      <a:gd name="connsiteY3" fmla="*/ 1868405 h 4144560"/>
                      <a:gd name="connsiteX4" fmla="*/ 1538845 w 1614752"/>
                      <a:gd name="connsiteY4" fmla="*/ 4120007 h 4144560"/>
                      <a:gd name="connsiteX5" fmla="*/ 831602 w 1614752"/>
                      <a:gd name="connsiteY5" fmla="*/ 3991239 h 4144560"/>
                      <a:gd name="connsiteX6" fmla="*/ 112892 w 1614752"/>
                      <a:gd name="connsiteY6" fmla="*/ 3971650 h 4144560"/>
                      <a:gd name="connsiteX7" fmla="*/ 5621 w 1614752"/>
                      <a:gd name="connsiteY7" fmla="*/ 2966301 h 4144560"/>
                      <a:gd name="connsiteX8" fmla="*/ 294396 w 1614752"/>
                      <a:gd name="connsiteY8" fmla="*/ 1254863 h 4144560"/>
                      <a:gd name="connsiteX9" fmla="*/ 305327 w 1614752"/>
                      <a:gd name="connsiteY9" fmla="*/ 1249007 h 4144560"/>
                      <a:gd name="connsiteX10" fmla="*/ 824241 w 1614752"/>
                      <a:gd name="connsiteY10" fmla="*/ 1144373 h 4144560"/>
                      <a:gd name="connsiteX11" fmla="*/ 673803 w 1614752"/>
                      <a:gd name="connsiteY11" fmla="*/ 956 h 4144560"/>
                      <a:gd name="connsiteX12" fmla="*/ 1489201 w 1614752"/>
                      <a:gd name="connsiteY12" fmla="*/ 125538 h 4144560"/>
                      <a:gd name="connsiteX13" fmla="*/ 1445788 w 1614752"/>
                      <a:gd name="connsiteY13" fmla="*/ 623020 h 4144560"/>
                      <a:gd name="connsiteX14" fmla="*/ 1445938 w 1614752"/>
                      <a:gd name="connsiteY14" fmla="*/ 623103 h 4144560"/>
                      <a:gd name="connsiteX15" fmla="*/ 1530585 w 1614752"/>
                      <a:gd name="connsiteY15" fmla="*/ 745105 h 4144560"/>
                      <a:gd name="connsiteX16" fmla="*/ 1380583 w 1614752"/>
                      <a:gd name="connsiteY16" fmla="*/ 1004176 h 4144560"/>
                      <a:gd name="connsiteX17" fmla="*/ 1354086 w 1614752"/>
                      <a:gd name="connsiteY17" fmla="*/ 1254863 h 4144560"/>
                      <a:gd name="connsiteX18" fmla="*/ 1343154 w 1614752"/>
                      <a:gd name="connsiteY18" fmla="*/ 1249007 h 4144560"/>
                      <a:gd name="connsiteX19" fmla="*/ 824241 w 1614752"/>
                      <a:gd name="connsiteY19" fmla="*/ 1144372 h 4144560"/>
                      <a:gd name="connsiteX20" fmla="*/ 305327 w 1614752"/>
                      <a:gd name="connsiteY20" fmla="*/ 1249007 h 4144560"/>
                      <a:gd name="connsiteX21" fmla="*/ 294396 w 1614752"/>
                      <a:gd name="connsiteY21" fmla="*/ 1254862 h 4144560"/>
                      <a:gd name="connsiteX22" fmla="*/ 294396 w 1614752"/>
                      <a:gd name="connsiteY22" fmla="*/ 1019306 h 4144560"/>
                      <a:gd name="connsiteX23" fmla="*/ 267900 w 1614752"/>
                      <a:gd name="connsiteY23" fmla="*/ 1004176 h 4144560"/>
                      <a:gd name="connsiteX24" fmla="*/ 177164 w 1614752"/>
                      <a:gd name="connsiteY24" fmla="*/ 745106 h 4144560"/>
                      <a:gd name="connsiteX25" fmla="*/ 191663 w 1614752"/>
                      <a:gd name="connsiteY25" fmla="*/ 680093 h 4144560"/>
                      <a:gd name="connsiteX26" fmla="*/ 214359 w 1614752"/>
                      <a:gd name="connsiteY26" fmla="*/ 648167 h 4144560"/>
                      <a:gd name="connsiteX27" fmla="*/ 108762 w 1614752"/>
                      <a:gd name="connsiteY27" fmla="*/ 118372 h 4144560"/>
                      <a:gd name="connsiteX28" fmla="*/ 673803 w 1614752"/>
                      <a:gd name="connsiteY28" fmla="*/ 956 h 4144560"/>
                      <a:gd name="connsiteX0" fmla="*/ 824241 w 1578306"/>
                      <a:gd name="connsiteY0" fmla="*/ 1144373 h 4061735"/>
                      <a:gd name="connsiteX1" fmla="*/ 1343154 w 1578306"/>
                      <a:gd name="connsiteY1" fmla="*/ 1249007 h 4061735"/>
                      <a:gd name="connsiteX2" fmla="*/ 1354086 w 1578306"/>
                      <a:gd name="connsiteY2" fmla="*/ 1254863 h 4061735"/>
                      <a:gd name="connsiteX3" fmla="*/ 1463852 w 1578306"/>
                      <a:gd name="connsiteY3" fmla="*/ 1868405 h 4061735"/>
                      <a:gd name="connsiteX4" fmla="*/ 1491953 w 1578306"/>
                      <a:gd name="connsiteY4" fmla="*/ 3967607 h 4061735"/>
                      <a:gd name="connsiteX5" fmla="*/ 831602 w 1578306"/>
                      <a:gd name="connsiteY5" fmla="*/ 3991239 h 4061735"/>
                      <a:gd name="connsiteX6" fmla="*/ 112892 w 1578306"/>
                      <a:gd name="connsiteY6" fmla="*/ 3971650 h 4061735"/>
                      <a:gd name="connsiteX7" fmla="*/ 5621 w 1578306"/>
                      <a:gd name="connsiteY7" fmla="*/ 2966301 h 4061735"/>
                      <a:gd name="connsiteX8" fmla="*/ 294396 w 1578306"/>
                      <a:gd name="connsiteY8" fmla="*/ 1254863 h 4061735"/>
                      <a:gd name="connsiteX9" fmla="*/ 305327 w 1578306"/>
                      <a:gd name="connsiteY9" fmla="*/ 1249007 h 4061735"/>
                      <a:gd name="connsiteX10" fmla="*/ 824241 w 1578306"/>
                      <a:gd name="connsiteY10" fmla="*/ 1144373 h 4061735"/>
                      <a:gd name="connsiteX11" fmla="*/ 673803 w 1578306"/>
                      <a:gd name="connsiteY11" fmla="*/ 956 h 4061735"/>
                      <a:gd name="connsiteX12" fmla="*/ 1489201 w 1578306"/>
                      <a:gd name="connsiteY12" fmla="*/ 125538 h 4061735"/>
                      <a:gd name="connsiteX13" fmla="*/ 1445788 w 1578306"/>
                      <a:gd name="connsiteY13" fmla="*/ 623020 h 4061735"/>
                      <a:gd name="connsiteX14" fmla="*/ 1445938 w 1578306"/>
                      <a:gd name="connsiteY14" fmla="*/ 623103 h 4061735"/>
                      <a:gd name="connsiteX15" fmla="*/ 1530585 w 1578306"/>
                      <a:gd name="connsiteY15" fmla="*/ 745105 h 4061735"/>
                      <a:gd name="connsiteX16" fmla="*/ 1380583 w 1578306"/>
                      <a:gd name="connsiteY16" fmla="*/ 1004176 h 4061735"/>
                      <a:gd name="connsiteX17" fmla="*/ 1354086 w 1578306"/>
                      <a:gd name="connsiteY17" fmla="*/ 1254863 h 4061735"/>
                      <a:gd name="connsiteX18" fmla="*/ 1343154 w 1578306"/>
                      <a:gd name="connsiteY18" fmla="*/ 1249007 h 4061735"/>
                      <a:gd name="connsiteX19" fmla="*/ 824241 w 1578306"/>
                      <a:gd name="connsiteY19" fmla="*/ 1144372 h 4061735"/>
                      <a:gd name="connsiteX20" fmla="*/ 305327 w 1578306"/>
                      <a:gd name="connsiteY20" fmla="*/ 1249007 h 4061735"/>
                      <a:gd name="connsiteX21" fmla="*/ 294396 w 1578306"/>
                      <a:gd name="connsiteY21" fmla="*/ 1254862 h 4061735"/>
                      <a:gd name="connsiteX22" fmla="*/ 294396 w 1578306"/>
                      <a:gd name="connsiteY22" fmla="*/ 1019306 h 4061735"/>
                      <a:gd name="connsiteX23" fmla="*/ 267900 w 1578306"/>
                      <a:gd name="connsiteY23" fmla="*/ 1004176 h 4061735"/>
                      <a:gd name="connsiteX24" fmla="*/ 177164 w 1578306"/>
                      <a:gd name="connsiteY24" fmla="*/ 745106 h 4061735"/>
                      <a:gd name="connsiteX25" fmla="*/ 191663 w 1578306"/>
                      <a:gd name="connsiteY25" fmla="*/ 680093 h 4061735"/>
                      <a:gd name="connsiteX26" fmla="*/ 214359 w 1578306"/>
                      <a:gd name="connsiteY26" fmla="*/ 648167 h 4061735"/>
                      <a:gd name="connsiteX27" fmla="*/ 108762 w 1578306"/>
                      <a:gd name="connsiteY27" fmla="*/ 118372 h 4061735"/>
                      <a:gd name="connsiteX28" fmla="*/ 673803 w 1578306"/>
                      <a:gd name="connsiteY28" fmla="*/ 956 h 4061735"/>
                      <a:gd name="connsiteX0" fmla="*/ 824241 w 1601749"/>
                      <a:gd name="connsiteY0" fmla="*/ 1144373 h 4061735"/>
                      <a:gd name="connsiteX1" fmla="*/ 1343154 w 1601749"/>
                      <a:gd name="connsiteY1" fmla="*/ 1249007 h 4061735"/>
                      <a:gd name="connsiteX2" fmla="*/ 1354086 w 1601749"/>
                      <a:gd name="connsiteY2" fmla="*/ 1254863 h 4061735"/>
                      <a:gd name="connsiteX3" fmla="*/ 1463852 w 1601749"/>
                      <a:gd name="connsiteY3" fmla="*/ 1868405 h 4061735"/>
                      <a:gd name="connsiteX4" fmla="*/ 1491953 w 1601749"/>
                      <a:gd name="connsiteY4" fmla="*/ 3967607 h 4061735"/>
                      <a:gd name="connsiteX5" fmla="*/ 831602 w 1601749"/>
                      <a:gd name="connsiteY5" fmla="*/ 3991239 h 4061735"/>
                      <a:gd name="connsiteX6" fmla="*/ 112892 w 1601749"/>
                      <a:gd name="connsiteY6" fmla="*/ 3971650 h 4061735"/>
                      <a:gd name="connsiteX7" fmla="*/ 5621 w 1601749"/>
                      <a:gd name="connsiteY7" fmla="*/ 2966301 h 4061735"/>
                      <a:gd name="connsiteX8" fmla="*/ 294396 w 1601749"/>
                      <a:gd name="connsiteY8" fmla="*/ 1254863 h 4061735"/>
                      <a:gd name="connsiteX9" fmla="*/ 305327 w 1601749"/>
                      <a:gd name="connsiteY9" fmla="*/ 1249007 h 4061735"/>
                      <a:gd name="connsiteX10" fmla="*/ 824241 w 1601749"/>
                      <a:gd name="connsiteY10" fmla="*/ 1144373 h 4061735"/>
                      <a:gd name="connsiteX11" fmla="*/ 673803 w 1601749"/>
                      <a:gd name="connsiteY11" fmla="*/ 956 h 4061735"/>
                      <a:gd name="connsiteX12" fmla="*/ 1489201 w 1601749"/>
                      <a:gd name="connsiteY12" fmla="*/ 125538 h 4061735"/>
                      <a:gd name="connsiteX13" fmla="*/ 1445788 w 1601749"/>
                      <a:gd name="connsiteY13" fmla="*/ 623020 h 4061735"/>
                      <a:gd name="connsiteX14" fmla="*/ 1445938 w 1601749"/>
                      <a:gd name="connsiteY14" fmla="*/ 623103 h 4061735"/>
                      <a:gd name="connsiteX15" fmla="*/ 1530585 w 1601749"/>
                      <a:gd name="connsiteY15" fmla="*/ 745105 h 4061735"/>
                      <a:gd name="connsiteX16" fmla="*/ 1380583 w 1601749"/>
                      <a:gd name="connsiteY16" fmla="*/ 1004176 h 4061735"/>
                      <a:gd name="connsiteX17" fmla="*/ 1354086 w 1601749"/>
                      <a:gd name="connsiteY17" fmla="*/ 1254863 h 4061735"/>
                      <a:gd name="connsiteX18" fmla="*/ 1343154 w 1601749"/>
                      <a:gd name="connsiteY18" fmla="*/ 1249007 h 4061735"/>
                      <a:gd name="connsiteX19" fmla="*/ 824241 w 1601749"/>
                      <a:gd name="connsiteY19" fmla="*/ 1144372 h 4061735"/>
                      <a:gd name="connsiteX20" fmla="*/ 305327 w 1601749"/>
                      <a:gd name="connsiteY20" fmla="*/ 1249007 h 4061735"/>
                      <a:gd name="connsiteX21" fmla="*/ 294396 w 1601749"/>
                      <a:gd name="connsiteY21" fmla="*/ 1254862 h 4061735"/>
                      <a:gd name="connsiteX22" fmla="*/ 294396 w 1601749"/>
                      <a:gd name="connsiteY22" fmla="*/ 1019306 h 4061735"/>
                      <a:gd name="connsiteX23" fmla="*/ 267900 w 1601749"/>
                      <a:gd name="connsiteY23" fmla="*/ 1004176 h 4061735"/>
                      <a:gd name="connsiteX24" fmla="*/ 177164 w 1601749"/>
                      <a:gd name="connsiteY24" fmla="*/ 745106 h 4061735"/>
                      <a:gd name="connsiteX25" fmla="*/ 191663 w 1601749"/>
                      <a:gd name="connsiteY25" fmla="*/ 680093 h 4061735"/>
                      <a:gd name="connsiteX26" fmla="*/ 214359 w 1601749"/>
                      <a:gd name="connsiteY26" fmla="*/ 648167 h 4061735"/>
                      <a:gd name="connsiteX27" fmla="*/ 108762 w 1601749"/>
                      <a:gd name="connsiteY27" fmla="*/ 118372 h 4061735"/>
                      <a:gd name="connsiteX28" fmla="*/ 673803 w 1601749"/>
                      <a:gd name="connsiteY28" fmla="*/ 956 h 4061735"/>
                      <a:gd name="connsiteX0" fmla="*/ 854800 w 1632308"/>
                      <a:gd name="connsiteY0" fmla="*/ 1144373 h 4040500"/>
                      <a:gd name="connsiteX1" fmla="*/ 1373713 w 1632308"/>
                      <a:gd name="connsiteY1" fmla="*/ 1249007 h 4040500"/>
                      <a:gd name="connsiteX2" fmla="*/ 1384645 w 1632308"/>
                      <a:gd name="connsiteY2" fmla="*/ 1254863 h 4040500"/>
                      <a:gd name="connsiteX3" fmla="*/ 1494411 w 1632308"/>
                      <a:gd name="connsiteY3" fmla="*/ 1868405 h 4040500"/>
                      <a:gd name="connsiteX4" fmla="*/ 1522512 w 1632308"/>
                      <a:gd name="connsiteY4" fmla="*/ 3967607 h 4040500"/>
                      <a:gd name="connsiteX5" fmla="*/ 862161 w 1632308"/>
                      <a:gd name="connsiteY5" fmla="*/ 3991239 h 4040500"/>
                      <a:gd name="connsiteX6" fmla="*/ 14497 w 1632308"/>
                      <a:gd name="connsiteY6" fmla="*/ 3942342 h 4040500"/>
                      <a:gd name="connsiteX7" fmla="*/ 36180 w 1632308"/>
                      <a:gd name="connsiteY7" fmla="*/ 2966301 h 4040500"/>
                      <a:gd name="connsiteX8" fmla="*/ 324955 w 1632308"/>
                      <a:gd name="connsiteY8" fmla="*/ 1254863 h 4040500"/>
                      <a:gd name="connsiteX9" fmla="*/ 335886 w 1632308"/>
                      <a:gd name="connsiteY9" fmla="*/ 1249007 h 4040500"/>
                      <a:gd name="connsiteX10" fmla="*/ 854800 w 1632308"/>
                      <a:gd name="connsiteY10" fmla="*/ 1144373 h 4040500"/>
                      <a:gd name="connsiteX11" fmla="*/ 704362 w 1632308"/>
                      <a:gd name="connsiteY11" fmla="*/ 956 h 4040500"/>
                      <a:gd name="connsiteX12" fmla="*/ 1519760 w 1632308"/>
                      <a:gd name="connsiteY12" fmla="*/ 125538 h 4040500"/>
                      <a:gd name="connsiteX13" fmla="*/ 1476347 w 1632308"/>
                      <a:gd name="connsiteY13" fmla="*/ 623020 h 4040500"/>
                      <a:gd name="connsiteX14" fmla="*/ 1476497 w 1632308"/>
                      <a:gd name="connsiteY14" fmla="*/ 623103 h 4040500"/>
                      <a:gd name="connsiteX15" fmla="*/ 1561144 w 1632308"/>
                      <a:gd name="connsiteY15" fmla="*/ 745105 h 4040500"/>
                      <a:gd name="connsiteX16" fmla="*/ 1411142 w 1632308"/>
                      <a:gd name="connsiteY16" fmla="*/ 1004176 h 4040500"/>
                      <a:gd name="connsiteX17" fmla="*/ 1384645 w 1632308"/>
                      <a:gd name="connsiteY17" fmla="*/ 1254863 h 4040500"/>
                      <a:gd name="connsiteX18" fmla="*/ 1373713 w 1632308"/>
                      <a:gd name="connsiteY18" fmla="*/ 1249007 h 4040500"/>
                      <a:gd name="connsiteX19" fmla="*/ 854800 w 1632308"/>
                      <a:gd name="connsiteY19" fmla="*/ 1144372 h 4040500"/>
                      <a:gd name="connsiteX20" fmla="*/ 335886 w 1632308"/>
                      <a:gd name="connsiteY20" fmla="*/ 1249007 h 4040500"/>
                      <a:gd name="connsiteX21" fmla="*/ 324955 w 1632308"/>
                      <a:gd name="connsiteY21" fmla="*/ 1254862 h 4040500"/>
                      <a:gd name="connsiteX22" fmla="*/ 324955 w 1632308"/>
                      <a:gd name="connsiteY22" fmla="*/ 1019306 h 4040500"/>
                      <a:gd name="connsiteX23" fmla="*/ 298459 w 1632308"/>
                      <a:gd name="connsiteY23" fmla="*/ 1004176 h 4040500"/>
                      <a:gd name="connsiteX24" fmla="*/ 207723 w 1632308"/>
                      <a:gd name="connsiteY24" fmla="*/ 745106 h 4040500"/>
                      <a:gd name="connsiteX25" fmla="*/ 222222 w 1632308"/>
                      <a:gd name="connsiteY25" fmla="*/ 680093 h 4040500"/>
                      <a:gd name="connsiteX26" fmla="*/ 244918 w 1632308"/>
                      <a:gd name="connsiteY26" fmla="*/ 648167 h 4040500"/>
                      <a:gd name="connsiteX27" fmla="*/ 139321 w 1632308"/>
                      <a:gd name="connsiteY27" fmla="*/ 118372 h 4040500"/>
                      <a:gd name="connsiteX28" fmla="*/ 704362 w 1632308"/>
                      <a:gd name="connsiteY28" fmla="*/ 956 h 4040500"/>
                      <a:gd name="connsiteX0" fmla="*/ 891262 w 1668770"/>
                      <a:gd name="connsiteY0" fmla="*/ 1144373 h 4040500"/>
                      <a:gd name="connsiteX1" fmla="*/ 1410175 w 1668770"/>
                      <a:gd name="connsiteY1" fmla="*/ 1249007 h 4040500"/>
                      <a:gd name="connsiteX2" fmla="*/ 1421107 w 1668770"/>
                      <a:gd name="connsiteY2" fmla="*/ 1254863 h 4040500"/>
                      <a:gd name="connsiteX3" fmla="*/ 1530873 w 1668770"/>
                      <a:gd name="connsiteY3" fmla="*/ 1868405 h 4040500"/>
                      <a:gd name="connsiteX4" fmla="*/ 1558974 w 1668770"/>
                      <a:gd name="connsiteY4" fmla="*/ 3967607 h 4040500"/>
                      <a:gd name="connsiteX5" fmla="*/ 898623 w 1668770"/>
                      <a:gd name="connsiteY5" fmla="*/ 3991239 h 4040500"/>
                      <a:gd name="connsiteX6" fmla="*/ 50959 w 1668770"/>
                      <a:gd name="connsiteY6" fmla="*/ 3942342 h 4040500"/>
                      <a:gd name="connsiteX7" fmla="*/ 72642 w 1668770"/>
                      <a:gd name="connsiteY7" fmla="*/ 2966301 h 4040500"/>
                      <a:gd name="connsiteX8" fmla="*/ 361417 w 1668770"/>
                      <a:gd name="connsiteY8" fmla="*/ 1254863 h 4040500"/>
                      <a:gd name="connsiteX9" fmla="*/ 372348 w 1668770"/>
                      <a:gd name="connsiteY9" fmla="*/ 1249007 h 4040500"/>
                      <a:gd name="connsiteX10" fmla="*/ 891262 w 1668770"/>
                      <a:gd name="connsiteY10" fmla="*/ 1144373 h 4040500"/>
                      <a:gd name="connsiteX11" fmla="*/ 740824 w 1668770"/>
                      <a:gd name="connsiteY11" fmla="*/ 956 h 4040500"/>
                      <a:gd name="connsiteX12" fmla="*/ 1556222 w 1668770"/>
                      <a:gd name="connsiteY12" fmla="*/ 125538 h 4040500"/>
                      <a:gd name="connsiteX13" fmla="*/ 1512809 w 1668770"/>
                      <a:gd name="connsiteY13" fmla="*/ 623020 h 4040500"/>
                      <a:gd name="connsiteX14" fmla="*/ 1512959 w 1668770"/>
                      <a:gd name="connsiteY14" fmla="*/ 623103 h 4040500"/>
                      <a:gd name="connsiteX15" fmla="*/ 1597606 w 1668770"/>
                      <a:gd name="connsiteY15" fmla="*/ 745105 h 4040500"/>
                      <a:gd name="connsiteX16" fmla="*/ 1447604 w 1668770"/>
                      <a:gd name="connsiteY16" fmla="*/ 1004176 h 4040500"/>
                      <a:gd name="connsiteX17" fmla="*/ 1421107 w 1668770"/>
                      <a:gd name="connsiteY17" fmla="*/ 1254863 h 4040500"/>
                      <a:gd name="connsiteX18" fmla="*/ 1410175 w 1668770"/>
                      <a:gd name="connsiteY18" fmla="*/ 1249007 h 4040500"/>
                      <a:gd name="connsiteX19" fmla="*/ 891262 w 1668770"/>
                      <a:gd name="connsiteY19" fmla="*/ 1144372 h 4040500"/>
                      <a:gd name="connsiteX20" fmla="*/ 372348 w 1668770"/>
                      <a:gd name="connsiteY20" fmla="*/ 1249007 h 4040500"/>
                      <a:gd name="connsiteX21" fmla="*/ 361417 w 1668770"/>
                      <a:gd name="connsiteY21" fmla="*/ 1254862 h 4040500"/>
                      <a:gd name="connsiteX22" fmla="*/ 361417 w 1668770"/>
                      <a:gd name="connsiteY22" fmla="*/ 1019306 h 4040500"/>
                      <a:gd name="connsiteX23" fmla="*/ 334921 w 1668770"/>
                      <a:gd name="connsiteY23" fmla="*/ 1004176 h 4040500"/>
                      <a:gd name="connsiteX24" fmla="*/ 244185 w 1668770"/>
                      <a:gd name="connsiteY24" fmla="*/ 745106 h 4040500"/>
                      <a:gd name="connsiteX25" fmla="*/ 258684 w 1668770"/>
                      <a:gd name="connsiteY25" fmla="*/ 680093 h 4040500"/>
                      <a:gd name="connsiteX26" fmla="*/ 281380 w 1668770"/>
                      <a:gd name="connsiteY26" fmla="*/ 648167 h 4040500"/>
                      <a:gd name="connsiteX27" fmla="*/ 175783 w 1668770"/>
                      <a:gd name="connsiteY27" fmla="*/ 118372 h 4040500"/>
                      <a:gd name="connsiteX28" fmla="*/ 740824 w 1668770"/>
                      <a:gd name="connsiteY28" fmla="*/ 956 h 4040500"/>
                      <a:gd name="connsiteX0" fmla="*/ 870935 w 1648443"/>
                      <a:gd name="connsiteY0" fmla="*/ 1144373 h 4048823"/>
                      <a:gd name="connsiteX1" fmla="*/ 1389848 w 1648443"/>
                      <a:gd name="connsiteY1" fmla="*/ 1249007 h 4048823"/>
                      <a:gd name="connsiteX2" fmla="*/ 1400780 w 1648443"/>
                      <a:gd name="connsiteY2" fmla="*/ 1254863 h 4048823"/>
                      <a:gd name="connsiteX3" fmla="*/ 1510546 w 1648443"/>
                      <a:gd name="connsiteY3" fmla="*/ 1868405 h 4048823"/>
                      <a:gd name="connsiteX4" fmla="*/ 1538647 w 1648443"/>
                      <a:gd name="connsiteY4" fmla="*/ 3967607 h 4048823"/>
                      <a:gd name="connsiteX5" fmla="*/ 878296 w 1648443"/>
                      <a:gd name="connsiteY5" fmla="*/ 3991239 h 4048823"/>
                      <a:gd name="connsiteX6" fmla="*/ 59939 w 1648443"/>
                      <a:gd name="connsiteY6" fmla="*/ 3954066 h 4048823"/>
                      <a:gd name="connsiteX7" fmla="*/ 52315 w 1648443"/>
                      <a:gd name="connsiteY7" fmla="*/ 2966301 h 4048823"/>
                      <a:gd name="connsiteX8" fmla="*/ 341090 w 1648443"/>
                      <a:gd name="connsiteY8" fmla="*/ 1254863 h 4048823"/>
                      <a:gd name="connsiteX9" fmla="*/ 352021 w 1648443"/>
                      <a:gd name="connsiteY9" fmla="*/ 1249007 h 4048823"/>
                      <a:gd name="connsiteX10" fmla="*/ 870935 w 1648443"/>
                      <a:gd name="connsiteY10" fmla="*/ 1144373 h 4048823"/>
                      <a:gd name="connsiteX11" fmla="*/ 720497 w 1648443"/>
                      <a:gd name="connsiteY11" fmla="*/ 956 h 4048823"/>
                      <a:gd name="connsiteX12" fmla="*/ 1535895 w 1648443"/>
                      <a:gd name="connsiteY12" fmla="*/ 125538 h 4048823"/>
                      <a:gd name="connsiteX13" fmla="*/ 1492482 w 1648443"/>
                      <a:gd name="connsiteY13" fmla="*/ 623020 h 4048823"/>
                      <a:gd name="connsiteX14" fmla="*/ 1492632 w 1648443"/>
                      <a:gd name="connsiteY14" fmla="*/ 623103 h 4048823"/>
                      <a:gd name="connsiteX15" fmla="*/ 1577279 w 1648443"/>
                      <a:gd name="connsiteY15" fmla="*/ 745105 h 4048823"/>
                      <a:gd name="connsiteX16" fmla="*/ 1427277 w 1648443"/>
                      <a:gd name="connsiteY16" fmla="*/ 1004176 h 4048823"/>
                      <a:gd name="connsiteX17" fmla="*/ 1400780 w 1648443"/>
                      <a:gd name="connsiteY17" fmla="*/ 1254863 h 4048823"/>
                      <a:gd name="connsiteX18" fmla="*/ 1389848 w 1648443"/>
                      <a:gd name="connsiteY18" fmla="*/ 1249007 h 4048823"/>
                      <a:gd name="connsiteX19" fmla="*/ 870935 w 1648443"/>
                      <a:gd name="connsiteY19" fmla="*/ 1144372 h 4048823"/>
                      <a:gd name="connsiteX20" fmla="*/ 352021 w 1648443"/>
                      <a:gd name="connsiteY20" fmla="*/ 1249007 h 4048823"/>
                      <a:gd name="connsiteX21" fmla="*/ 341090 w 1648443"/>
                      <a:gd name="connsiteY21" fmla="*/ 1254862 h 4048823"/>
                      <a:gd name="connsiteX22" fmla="*/ 341090 w 1648443"/>
                      <a:gd name="connsiteY22" fmla="*/ 1019306 h 4048823"/>
                      <a:gd name="connsiteX23" fmla="*/ 314594 w 1648443"/>
                      <a:gd name="connsiteY23" fmla="*/ 1004176 h 4048823"/>
                      <a:gd name="connsiteX24" fmla="*/ 223858 w 1648443"/>
                      <a:gd name="connsiteY24" fmla="*/ 745106 h 4048823"/>
                      <a:gd name="connsiteX25" fmla="*/ 238357 w 1648443"/>
                      <a:gd name="connsiteY25" fmla="*/ 680093 h 4048823"/>
                      <a:gd name="connsiteX26" fmla="*/ 261053 w 1648443"/>
                      <a:gd name="connsiteY26" fmla="*/ 648167 h 4048823"/>
                      <a:gd name="connsiteX27" fmla="*/ 155456 w 1648443"/>
                      <a:gd name="connsiteY27" fmla="*/ 118372 h 4048823"/>
                      <a:gd name="connsiteX28" fmla="*/ 720497 w 1648443"/>
                      <a:gd name="connsiteY28" fmla="*/ 956 h 4048823"/>
                      <a:gd name="connsiteX0" fmla="*/ 856919 w 1634427"/>
                      <a:gd name="connsiteY0" fmla="*/ 1144373 h 4024344"/>
                      <a:gd name="connsiteX1" fmla="*/ 1375832 w 1634427"/>
                      <a:gd name="connsiteY1" fmla="*/ 1249007 h 4024344"/>
                      <a:gd name="connsiteX2" fmla="*/ 1386764 w 1634427"/>
                      <a:gd name="connsiteY2" fmla="*/ 1254863 h 4024344"/>
                      <a:gd name="connsiteX3" fmla="*/ 1496530 w 1634427"/>
                      <a:gd name="connsiteY3" fmla="*/ 1868405 h 4024344"/>
                      <a:gd name="connsiteX4" fmla="*/ 1524631 w 1634427"/>
                      <a:gd name="connsiteY4" fmla="*/ 3967607 h 4024344"/>
                      <a:gd name="connsiteX5" fmla="*/ 864280 w 1634427"/>
                      <a:gd name="connsiteY5" fmla="*/ 3991239 h 4024344"/>
                      <a:gd name="connsiteX6" fmla="*/ 69370 w 1634427"/>
                      <a:gd name="connsiteY6" fmla="*/ 3807528 h 4024344"/>
                      <a:gd name="connsiteX7" fmla="*/ 38299 w 1634427"/>
                      <a:gd name="connsiteY7" fmla="*/ 2966301 h 4024344"/>
                      <a:gd name="connsiteX8" fmla="*/ 327074 w 1634427"/>
                      <a:gd name="connsiteY8" fmla="*/ 1254863 h 4024344"/>
                      <a:gd name="connsiteX9" fmla="*/ 338005 w 1634427"/>
                      <a:gd name="connsiteY9" fmla="*/ 1249007 h 4024344"/>
                      <a:gd name="connsiteX10" fmla="*/ 856919 w 1634427"/>
                      <a:gd name="connsiteY10" fmla="*/ 1144373 h 4024344"/>
                      <a:gd name="connsiteX11" fmla="*/ 706481 w 1634427"/>
                      <a:gd name="connsiteY11" fmla="*/ 956 h 4024344"/>
                      <a:gd name="connsiteX12" fmla="*/ 1521879 w 1634427"/>
                      <a:gd name="connsiteY12" fmla="*/ 125538 h 4024344"/>
                      <a:gd name="connsiteX13" fmla="*/ 1478466 w 1634427"/>
                      <a:gd name="connsiteY13" fmla="*/ 623020 h 4024344"/>
                      <a:gd name="connsiteX14" fmla="*/ 1478616 w 1634427"/>
                      <a:gd name="connsiteY14" fmla="*/ 623103 h 4024344"/>
                      <a:gd name="connsiteX15" fmla="*/ 1563263 w 1634427"/>
                      <a:gd name="connsiteY15" fmla="*/ 745105 h 4024344"/>
                      <a:gd name="connsiteX16" fmla="*/ 1413261 w 1634427"/>
                      <a:gd name="connsiteY16" fmla="*/ 1004176 h 4024344"/>
                      <a:gd name="connsiteX17" fmla="*/ 1386764 w 1634427"/>
                      <a:gd name="connsiteY17" fmla="*/ 1254863 h 4024344"/>
                      <a:gd name="connsiteX18" fmla="*/ 1375832 w 1634427"/>
                      <a:gd name="connsiteY18" fmla="*/ 1249007 h 4024344"/>
                      <a:gd name="connsiteX19" fmla="*/ 856919 w 1634427"/>
                      <a:gd name="connsiteY19" fmla="*/ 1144372 h 4024344"/>
                      <a:gd name="connsiteX20" fmla="*/ 338005 w 1634427"/>
                      <a:gd name="connsiteY20" fmla="*/ 1249007 h 4024344"/>
                      <a:gd name="connsiteX21" fmla="*/ 327074 w 1634427"/>
                      <a:gd name="connsiteY21" fmla="*/ 1254862 h 4024344"/>
                      <a:gd name="connsiteX22" fmla="*/ 327074 w 1634427"/>
                      <a:gd name="connsiteY22" fmla="*/ 1019306 h 4024344"/>
                      <a:gd name="connsiteX23" fmla="*/ 300578 w 1634427"/>
                      <a:gd name="connsiteY23" fmla="*/ 1004176 h 4024344"/>
                      <a:gd name="connsiteX24" fmla="*/ 209842 w 1634427"/>
                      <a:gd name="connsiteY24" fmla="*/ 745106 h 4024344"/>
                      <a:gd name="connsiteX25" fmla="*/ 224341 w 1634427"/>
                      <a:gd name="connsiteY25" fmla="*/ 680093 h 4024344"/>
                      <a:gd name="connsiteX26" fmla="*/ 247037 w 1634427"/>
                      <a:gd name="connsiteY26" fmla="*/ 648167 h 4024344"/>
                      <a:gd name="connsiteX27" fmla="*/ 141440 w 1634427"/>
                      <a:gd name="connsiteY27" fmla="*/ 118372 h 4024344"/>
                      <a:gd name="connsiteX28" fmla="*/ 706481 w 1634427"/>
                      <a:gd name="connsiteY28" fmla="*/ 956 h 4024344"/>
                      <a:gd name="connsiteX0" fmla="*/ 856919 w 1634427"/>
                      <a:gd name="connsiteY0" fmla="*/ 1144373 h 4024344"/>
                      <a:gd name="connsiteX1" fmla="*/ 1375832 w 1634427"/>
                      <a:gd name="connsiteY1" fmla="*/ 1249007 h 4024344"/>
                      <a:gd name="connsiteX2" fmla="*/ 1386764 w 1634427"/>
                      <a:gd name="connsiteY2" fmla="*/ 1254863 h 4024344"/>
                      <a:gd name="connsiteX3" fmla="*/ 1496530 w 1634427"/>
                      <a:gd name="connsiteY3" fmla="*/ 1868405 h 4024344"/>
                      <a:gd name="connsiteX4" fmla="*/ 1524631 w 1634427"/>
                      <a:gd name="connsiteY4" fmla="*/ 3967607 h 4024344"/>
                      <a:gd name="connsiteX5" fmla="*/ 864280 w 1634427"/>
                      <a:gd name="connsiteY5" fmla="*/ 3991239 h 4024344"/>
                      <a:gd name="connsiteX6" fmla="*/ 69370 w 1634427"/>
                      <a:gd name="connsiteY6" fmla="*/ 3807528 h 4024344"/>
                      <a:gd name="connsiteX7" fmla="*/ 38299 w 1634427"/>
                      <a:gd name="connsiteY7" fmla="*/ 2966301 h 4024344"/>
                      <a:gd name="connsiteX8" fmla="*/ 327074 w 1634427"/>
                      <a:gd name="connsiteY8" fmla="*/ 1254863 h 4024344"/>
                      <a:gd name="connsiteX9" fmla="*/ 338005 w 1634427"/>
                      <a:gd name="connsiteY9" fmla="*/ 1249007 h 4024344"/>
                      <a:gd name="connsiteX10" fmla="*/ 856919 w 1634427"/>
                      <a:gd name="connsiteY10" fmla="*/ 1144373 h 4024344"/>
                      <a:gd name="connsiteX11" fmla="*/ 706481 w 1634427"/>
                      <a:gd name="connsiteY11" fmla="*/ 956 h 4024344"/>
                      <a:gd name="connsiteX12" fmla="*/ 1521879 w 1634427"/>
                      <a:gd name="connsiteY12" fmla="*/ 125538 h 4024344"/>
                      <a:gd name="connsiteX13" fmla="*/ 1478466 w 1634427"/>
                      <a:gd name="connsiteY13" fmla="*/ 623020 h 4024344"/>
                      <a:gd name="connsiteX14" fmla="*/ 1478616 w 1634427"/>
                      <a:gd name="connsiteY14" fmla="*/ 623103 h 4024344"/>
                      <a:gd name="connsiteX15" fmla="*/ 1563263 w 1634427"/>
                      <a:gd name="connsiteY15" fmla="*/ 745105 h 4024344"/>
                      <a:gd name="connsiteX16" fmla="*/ 1413261 w 1634427"/>
                      <a:gd name="connsiteY16" fmla="*/ 1004176 h 4024344"/>
                      <a:gd name="connsiteX17" fmla="*/ 1386764 w 1634427"/>
                      <a:gd name="connsiteY17" fmla="*/ 1254863 h 4024344"/>
                      <a:gd name="connsiteX18" fmla="*/ 1375832 w 1634427"/>
                      <a:gd name="connsiteY18" fmla="*/ 1249007 h 4024344"/>
                      <a:gd name="connsiteX19" fmla="*/ 856919 w 1634427"/>
                      <a:gd name="connsiteY19" fmla="*/ 1144372 h 4024344"/>
                      <a:gd name="connsiteX20" fmla="*/ 338005 w 1634427"/>
                      <a:gd name="connsiteY20" fmla="*/ 1249007 h 4024344"/>
                      <a:gd name="connsiteX21" fmla="*/ 327074 w 1634427"/>
                      <a:gd name="connsiteY21" fmla="*/ 1254862 h 4024344"/>
                      <a:gd name="connsiteX22" fmla="*/ 327074 w 1634427"/>
                      <a:gd name="connsiteY22" fmla="*/ 1019306 h 4024344"/>
                      <a:gd name="connsiteX23" fmla="*/ 300578 w 1634427"/>
                      <a:gd name="connsiteY23" fmla="*/ 1004176 h 4024344"/>
                      <a:gd name="connsiteX24" fmla="*/ 209842 w 1634427"/>
                      <a:gd name="connsiteY24" fmla="*/ 745106 h 4024344"/>
                      <a:gd name="connsiteX25" fmla="*/ 224341 w 1634427"/>
                      <a:gd name="connsiteY25" fmla="*/ 680093 h 4024344"/>
                      <a:gd name="connsiteX26" fmla="*/ 247037 w 1634427"/>
                      <a:gd name="connsiteY26" fmla="*/ 648167 h 4024344"/>
                      <a:gd name="connsiteX27" fmla="*/ 141440 w 1634427"/>
                      <a:gd name="connsiteY27" fmla="*/ 118372 h 4024344"/>
                      <a:gd name="connsiteX28" fmla="*/ 706481 w 1634427"/>
                      <a:gd name="connsiteY28" fmla="*/ 956 h 4024344"/>
                      <a:gd name="connsiteX0" fmla="*/ 882817 w 1660325"/>
                      <a:gd name="connsiteY0" fmla="*/ 1144373 h 4018577"/>
                      <a:gd name="connsiteX1" fmla="*/ 1401730 w 1660325"/>
                      <a:gd name="connsiteY1" fmla="*/ 1249007 h 4018577"/>
                      <a:gd name="connsiteX2" fmla="*/ 1412662 w 1660325"/>
                      <a:gd name="connsiteY2" fmla="*/ 1254863 h 4018577"/>
                      <a:gd name="connsiteX3" fmla="*/ 1522428 w 1660325"/>
                      <a:gd name="connsiteY3" fmla="*/ 1868405 h 4018577"/>
                      <a:gd name="connsiteX4" fmla="*/ 1550529 w 1660325"/>
                      <a:gd name="connsiteY4" fmla="*/ 3967607 h 4018577"/>
                      <a:gd name="connsiteX5" fmla="*/ 890178 w 1660325"/>
                      <a:gd name="connsiteY5" fmla="*/ 3991239 h 4018577"/>
                      <a:gd name="connsiteX6" fmla="*/ 54237 w 1660325"/>
                      <a:gd name="connsiteY6" fmla="*/ 3913036 h 4018577"/>
                      <a:gd name="connsiteX7" fmla="*/ 64197 w 1660325"/>
                      <a:gd name="connsiteY7" fmla="*/ 2966301 h 4018577"/>
                      <a:gd name="connsiteX8" fmla="*/ 352972 w 1660325"/>
                      <a:gd name="connsiteY8" fmla="*/ 1254863 h 4018577"/>
                      <a:gd name="connsiteX9" fmla="*/ 363903 w 1660325"/>
                      <a:gd name="connsiteY9" fmla="*/ 1249007 h 4018577"/>
                      <a:gd name="connsiteX10" fmla="*/ 882817 w 1660325"/>
                      <a:gd name="connsiteY10" fmla="*/ 1144373 h 4018577"/>
                      <a:gd name="connsiteX11" fmla="*/ 732379 w 1660325"/>
                      <a:gd name="connsiteY11" fmla="*/ 956 h 4018577"/>
                      <a:gd name="connsiteX12" fmla="*/ 1547777 w 1660325"/>
                      <a:gd name="connsiteY12" fmla="*/ 125538 h 4018577"/>
                      <a:gd name="connsiteX13" fmla="*/ 1504364 w 1660325"/>
                      <a:gd name="connsiteY13" fmla="*/ 623020 h 4018577"/>
                      <a:gd name="connsiteX14" fmla="*/ 1504514 w 1660325"/>
                      <a:gd name="connsiteY14" fmla="*/ 623103 h 4018577"/>
                      <a:gd name="connsiteX15" fmla="*/ 1589161 w 1660325"/>
                      <a:gd name="connsiteY15" fmla="*/ 745105 h 4018577"/>
                      <a:gd name="connsiteX16" fmla="*/ 1439159 w 1660325"/>
                      <a:gd name="connsiteY16" fmla="*/ 1004176 h 4018577"/>
                      <a:gd name="connsiteX17" fmla="*/ 1412662 w 1660325"/>
                      <a:gd name="connsiteY17" fmla="*/ 1254863 h 4018577"/>
                      <a:gd name="connsiteX18" fmla="*/ 1401730 w 1660325"/>
                      <a:gd name="connsiteY18" fmla="*/ 1249007 h 4018577"/>
                      <a:gd name="connsiteX19" fmla="*/ 882817 w 1660325"/>
                      <a:gd name="connsiteY19" fmla="*/ 1144372 h 4018577"/>
                      <a:gd name="connsiteX20" fmla="*/ 363903 w 1660325"/>
                      <a:gd name="connsiteY20" fmla="*/ 1249007 h 4018577"/>
                      <a:gd name="connsiteX21" fmla="*/ 352972 w 1660325"/>
                      <a:gd name="connsiteY21" fmla="*/ 1254862 h 4018577"/>
                      <a:gd name="connsiteX22" fmla="*/ 352972 w 1660325"/>
                      <a:gd name="connsiteY22" fmla="*/ 1019306 h 4018577"/>
                      <a:gd name="connsiteX23" fmla="*/ 326476 w 1660325"/>
                      <a:gd name="connsiteY23" fmla="*/ 1004176 h 4018577"/>
                      <a:gd name="connsiteX24" fmla="*/ 235740 w 1660325"/>
                      <a:gd name="connsiteY24" fmla="*/ 745106 h 4018577"/>
                      <a:gd name="connsiteX25" fmla="*/ 250239 w 1660325"/>
                      <a:gd name="connsiteY25" fmla="*/ 680093 h 4018577"/>
                      <a:gd name="connsiteX26" fmla="*/ 272935 w 1660325"/>
                      <a:gd name="connsiteY26" fmla="*/ 648167 h 4018577"/>
                      <a:gd name="connsiteX27" fmla="*/ 167338 w 1660325"/>
                      <a:gd name="connsiteY27" fmla="*/ 118372 h 4018577"/>
                      <a:gd name="connsiteX28" fmla="*/ 732379 w 1660325"/>
                      <a:gd name="connsiteY28" fmla="*/ 956 h 4018577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04364 w 1660325"/>
                      <a:gd name="connsiteY13" fmla="*/ 622817 h 4018374"/>
                      <a:gd name="connsiteX14" fmla="*/ 1504514 w 1660325"/>
                      <a:gd name="connsiteY14" fmla="*/ 622900 h 4018374"/>
                      <a:gd name="connsiteX15" fmla="*/ 1589161 w 1660325"/>
                      <a:gd name="connsiteY15" fmla="*/ 744902 h 4018374"/>
                      <a:gd name="connsiteX16" fmla="*/ 1439159 w 1660325"/>
                      <a:gd name="connsiteY16" fmla="*/ 1003973 h 4018374"/>
                      <a:gd name="connsiteX17" fmla="*/ 1412662 w 1660325"/>
                      <a:gd name="connsiteY17" fmla="*/ 1254660 h 4018374"/>
                      <a:gd name="connsiteX18" fmla="*/ 1401730 w 1660325"/>
                      <a:gd name="connsiteY18" fmla="*/ 1248804 h 4018374"/>
                      <a:gd name="connsiteX19" fmla="*/ 882817 w 1660325"/>
                      <a:gd name="connsiteY19" fmla="*/ 1144169 h 4018374"/>
                      <a:gd name="connsiteX20" fmla="*/ 363903 w 1660325"/>
                      <a:gd name="connsiteY20" fmla="*/ 1248804 h 4018374"/>
                      <a:gd name="connsiteX21" fmla="*/ 352972 w 1660325"/>
                      <a:gd name="connsiteY21" fmla="*/ 1254659 h 4018374"/>
                      <a:gd name="connsiteX22" fmla="*/ 352972 w 1660325"/>
                      <a:gd name="connsiteY22" fmla="*/ 1019103 h 4018374"/>
                      <a:gd name="connsiteX23" fmla="*/ 326476 w 1660325"/>
                      <a:gd name="connsiteY23" fmla="*/ 1003973 h 4018374"/>
                      <a:gd name="connsiteX24" fmla="*/ 235740 w 1660325"/>
                      <a:gd name="connsiteY24" fmla="*/ 744903 h 4018374"/>
                      <a:gd name="connsiteX25" fmla="*/ 250239 w 1660325"/>
                      <a:gd name="connsiteY25" fmla="*/ 679890 h 4018374"/>
                      <a:gd name="connsiteX26" fmla="*/ 272935 w 1660325"/>
                      <a:gd name="connsiteY26" fmla="*/ 647964 h 4018374"/>
                      <a:gd name="connsiteX27" fmla="*/ 167338 w 1660325"/>
                      <a:gd name="connsiteY27" fmla="*/ 118169 h 4018374"/>
                      <a:gd name="connsiteX28" fmla="*/ 732379 w 1660325"/>
                      <a:gd name="connsiteY28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04364 w 1660325"/>
                      <a:gd name="connsiteY13" fmla="*/ 622817 h 4018374"/>
                      <a:gd name="connsiteX14" fmla="*/ 1553005 w 1660325"/>
                      <a:gd name="connsiteY14" fmla="*/ 615972 h 4018374"/>
                      <a:gd name="connsiteX15" fmla="*/ 1589161 w 1660325"/>
                      <a:gd name="connsiteY15" fmla="*/ 744902 h 4018374"/>
                      <a:gd name="connsiteX16" fmla="*/ 1439159 w 1660325"/>
                      <a:gd name="connsiteY16" fmla="*/ 1003973 h 4018374"/>
                      <a:gd name="connsiteX17" fmla="*/ 1412662 w 1660325"/>
                      <a:gd name="connsiteY17" fmla="*/ 1254660 h 4018374"/>
                      <a:gd name="connsiteX18" fmla="*/ 1401730 w 1660325"/>
                      <a:gd name="connsiteY18" fmla="*/ 1248804 h 4018374"/>
                      <a:gd name="connsiteX19" fmla="*/ 882817 w 1660325"/>
                      <a:gd name="connsiteY19" fmla="*/ 1144169 h 4018374"/>
                      <a:gd name="connsiteX20" fmla="*/ 363903 w 1660325"/>
                      <a:gd name="connsiteY20" fmla="*/ 1248804 h 4018374"/>
                      <a:gd name="connsiteX21" fmla="*/ 352972 w 1660325"/>
                      <a:gd name="connsiteY21" fmla="*/ 1254659 h 4018374"/>
                      <a:gd name="connsiteX22" fmla="*/ 352972 w 1660325"/>
                      <a:gd name="connsiteY22" fmla="*/ 1019103 h 4018374"/>
                      <a:gd name="connsiteX23" fmla="*/ 326476 w 1660325"/>
                      <a:gd name="connsiteY23" fmla="*/ 1003973 h 4018374"/>
                      <a:gd name="connsiteX24" fmla="*/ 235740 w 1660325"/>
                      <a:gd name="connsiteY24" fmla="*/ 744903 h 4018374"/>
                      <a:gd name="connsiteX25" fmla="*/ 250239 w 1660325"/>
                      <a:gd name="connsiteY25" fmla="*/ 679890 h 4018374"/>
                      <a:gd name="connsiteX26" fmla="*/ 272935 w 1660325"/>
                      <a:gd name="connsiteY26" fmla="*/ 647964 h 4018374"/>
                      <a:gd name="connsiteX27" fmla="*/ 167338 w 1660325"/>
                      <a:gd name="connsiteY27" fmla="*/ 118169 h 4018374"/>
                      <a:gd name="connsiteX28" fmla="*/ 732379 w 1660325"/>
                      <a:gd name="connsiteY28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67338 w 1660325"/>
                      <a:gd name="connsiteY26" fmla="*/ 118169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4938 w 1660325"/>
                      <a:gd name="connsiteY26" fmla="*/ 201296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4938 w 1660325"/>
                      <a:gd name="connsiteY26" fmla="*/ 201296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14938 w 1660325"/>
                      <a:gd name="connsiteY25" fmla="*/ 201296 h 4018374"/>
                      <a:gd name="connsiteX26" fmla="*/ 732379 w 1660325"/>
                      <a:gd name="connsiteY26" fmla="*/ 753 h 4018374"/>
                      <a:gd name="connsiteX0" fmla="*/ 884445 w 1661953"/>
                      <a:gd name="connsiteY0" fmla="*/ 1144170 h 4018374"/>
                      <a:gd name="connsiteX1" fmla="*/ 1403358 w 1661953"/>
                      <a:gd name="connsiteY1" fmla="*/ 1248804 h 4018374"/>
                      <a:gd name="connsiteX2" fmla="*/ 1414290 w 1661953"/>
                      <a:gd name="connsiteY2" fmla="*/ 1254660 h 4018374"/>
                      <a:gd name="connsiteX3" fmla="*/ 1524056 w 1661953"/>
                      <a:gd name="connsiteY3" fmla="*/ 1868202 h 4018374"/>
                      <a:gd name="connsiteX4" fmla="*/ 1552157 w 1661953"/>
                      <a:gd name="connsiteY4" fmla="*/ 3967404 h 4018374"/>
                      <a:gd name="connsiteX5" fmla="*/ 891806 w 1661953"/>
                      <a:gd name="connsiteY5" fmla="*/ 3991036 h 4018374"/>
                      <a:gd name="connsiteX6" fmla="*/ 55865 w 1661953"/>
                      <a:gd name="connsiteY6" fmla="*/ 3912833 h 4018374"/>
                      <a:gd name="connsiteX7" fmla="*/ 65825 w 1661953"/>
                      <a:gd name="connsiteY7" fmla="*/ 2966098 h 4018374"/>
                      <a:gd name="connsiteX8" fmla="*/ 354600 w 1661953"/>
                      <a:gd name="connsiteY8" fmla="*/ 1254660 h 4018374"/>
                      <a:gd name="connsiteX9" fmla="*/ 365531 w 1661953"/>
                      <a:gd name="connsiteY9" fmla="*/ 1248804 h 4018374"/>
                      <a:gd name="connsiteX10" fmla="*/ 884445 w 1661953"/>
                      <a:gd name="connsiteY10" fmla="*/ 1144170 h 4018374"/>
                      <a:gd name="connsiteX11" fmla="*/ 734007 w 1661953"/>
                      <a:gd name="connsiteY11" fmla="*/ 753 h 4018374"/>
                      <a:gd name="connsiteX12" fmla="*/ 1653314 w 1661953"/>
                      <a:gd name="connsiteY12" fmla="*/ 146117 h 4018374"/>
                      <a:gd name="connsiteX13" fmla="*/ 1554633 w 1661953"/>
                      <a:gd name="connsiteY13" fmla="*/ 615972 h 4018374"/>
                      <a:gd name="connsiteX14" fmla="*/ 1590789 w 1661953"/>
                      <a:gd name="connsiteY14" fmla="*/ 744902 h 4018374"/>
                      <a:gd name="connsiteX15" fmla="*/ 1440787 w 1661953"/>
                      <a:gd name="connsiteY15" fmla="*/ 1003973 h 4018374"/>
                      <a:gd name="connsiteX16" fmla="*/ 1414290 w 1661953"/>
                      <a:gd name="connsiteY16" fmla="*/ 1254660 h 4018374"/>
                      <a:gd name="connsiteX17" fmla="*/ 1403358 w 1661953"/>
                      <a:gd name="connsiteY17" fmla="*/ 1248804 h 4018374"/>
                      <a:gd name="connsiteX18" fmla="*/ 884445 w 1661953"/>
                      <a:gd name="connsiteY18" fmla="*/ 1144169 h 4018374"/>
                      <a:gd name="connsiteX19" fmla="*/ 365531 w 1661953"/>
                      <a:gd name="connsiteY19" fmla="*/ 1248804 h 4018374"/>
                      <a:gd name="connsiteX20" fmla="*/ 354600 w 1661953"/>
                      <a:gd name="connsiteY20" fmla="*/ 1254659 h 4018374"/>
                      <a:gd name="connsiteX21" fmla="*/ 354600 w 1661953"/>
                      <a:gd name="connsiteY21" fmla="*/ 1019103 h 4018374"/>
                      <a:gd name="connsiteX22" fmla="*/ 328104 w 1661953"/>
                      <a:gd name="connsiteY22" fmla="*/ 1003973 h 4018374"/>
                      <a:gd name="connsiteX23" fmla="*/ 237368 w 1661953"/>
                      <a:gd name="connsiteY23" fmla="*/ 744903 h 4018374"/>
                      <a:gd name="connsiteX24" fmla="*/ 16566 w 1661953"/>
                      <a:gd name="connsiteY24" fmla="*/ 201296 h 4018374"/>
                      <a:gd name="connsiteX25" fmla="*/ 734007 w 1661953"/>
                      <a:gd name="connsiteY25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553006 w 1660326"/>
                      <a:gd name="connsiteY13" fmla="*/ 615972 h 4018374"/>
                      <a:gd name="connsiteX14" fmla="*/ 1589162 w 1660326"/>
                      <a:gd name="connsiteY14" fmla="*/ 744902 h 4018374"/>
                      <a:gd name="connsiteX15" fmla="*/ 1439160 w 1660326"/>
                      <a:gd name="connsiteY15" fmla="*/ 1003973 h 4018374"/>
                      <a:gd name="connsiteX16" fmla="*/ 1412663 w 1660326"/>
                      <a:gd name="connsiteY16" fmla="*/ 1254660 h 4018374"/>
                      <a:gd name="connsiteX17" fmla="*/ 1401731 w 1660326"/>
                      <a:gd name="connsiteY17" fmla="*/ 1248804 h 4018374"/>
                      <a:gd name="connsiteX18" fmla="*/ 882818 w 1660326"/>
                      <a:gd name="connsiteY18" fmla="*/ 1144169 h 4018374"/>
                      <a:gd name="connsiteX19" fmla="*/ 363904 w 1660326"/>
                      <a:gd name="connsiteY19" fmla="*/ 1248804 h 4018374"/>
                      <a:gd name="connsiteX20" fmla="*/ 352973 w 1660326"/>
                      <a:gd name="connsiteY20" fmla="*/ 1254659 h 4018374"/>
                      <a:gd name="connsiteX21" fmla="*/ 352973 w 1660326"/>
                      <a:gd name="connsiteY21" fmla="*/ 1019103 h 4018374"/>
                      <a:gd name="connsiteX22" fmla="*/ 326477 w 1660326"/>
                      <a:gd name="connsiteY22" fmla="*/ 1003973 h 4018374"/>
                      <a:gd name="connsiteX23" fmla="*/ 14939 w 1660326"/>
                      <a:gd name="connsiteY23" fmla="*/ 201296 h 4018374"/>
                      <a:gd name="connsiteX24" fmla="*/ 732380 w 1660326"/>
                      <a:gd name="connsiteY24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589162 w 1660326"/>
                      <a:gd name="connsiteY13" fmla="*/ 744902 h 4018374"/>
                      <a:gd name="connsiteX14" fmla="*/ 1439160 w 1660326"/>
                      <a:gd name="connsiteY14" fmla="*/ 1003973 h 4018374"/>
                      <a:gd name="connsiteX15" fmla="*/ 1412663 w 1660326"/>
                      <a:gd name="connsiteY15" fmla="*/ 1254660 h 4018374"/>
                      <a:gd name="connsiteX16" fmla="*/ 1401731 w 1660326"/>
                      <a:gd name="connsiteY16" fmla="*/ 1248804 h 4018374"/>
                      <a:gd name="connsiteX17" fmla="*/ 882818 w 1660326"/>
                      <a:gd name="connsiteY17" fmla="*/ 1144169 h 4018374"/>
                      <a:gd name="connsiteX18" fmla="*/ 363904 w 1660326"/>
                      <a:gd name="connsiteY18" fmla="*/ 1248804 h 4018374"/>
                      <a:gd name="connsiteX19" fmla="*/ 352973 w 1660326"/>
                      <a:gd name="connsiteY19" fmla="*/ 1254659 h 4018374"/>
                      <a:gd name="connsiteX20" fmla="*/ 352973 w 1660326"/>
                      <a:gd name="connsiteY20" fmla="*/ 1019103 h 4018374"/>
                      <a:gd name="connsiteX21" fmla="*/ 326477 w 1660326"/>
                      <a:gd name="connsiteY21" fmla="*/ 1003973 h 4018374"/>
                      <a:gd name="connsiteX22" fmla="*/ 14939 w 1660326"/>
                      <a:gd name="connsiteY22" fmla="*/ 201296 h 4018374"/>
                      <a:gd name="connsiteX23" fmla="*/ 732380 w 1660326"/>
                      <a:gd name="connsiteY23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439160 w 1660326"/>
                      <a:gd name="connsiteY13" fmla="*/ 1003973 h 4018374"/>
                      <a:gd name="connsiteX14" fmla="*/ 1412663 w 1660326"/>
                      <a:gd name="connsiteY14" fmla="*/ 1254660 h 4018374"/>
                      <a:gd name="connsiteX15" fmla="*/ 1401731 w 1660326"/>
                      <a:gd name="connsiteY15" fmla="*/ 1248804 h 4018374"/>
                      <a:gd name="connsiteX16" fmla="*/ 882818 w 1660326"/>
                      <a:gd name="connsiteY16" fmla="*/ 1144169 h 4018374"/>
                      <a:gd name="connsiteX17" fmla="*/ 363904 w 1660326"/>
                      <a:gd name="connsiteY17" fmla="*/ 1248804 h 4018374"/>
                      <a:gd name="connsiteX18" fmla="*/ 352973 w 1660326"/>
                      <a:gd name="connsiteY18" fmla="*/ 1254659 h 4018374"/>
                      <a:gd name="connsiteX19" fmla="*/ 352973 w 1660326"/>
                      <a:gd name="connsiteY19" fmla="*/ 1019103 h 4018374"/>
                      <a:gd name="connsiteX20" fmla="*/ 326477 w 1660326"/>
                      <a:gd name="connsiteY20" fmla="*/ 1003973 h 4018374"/>
                      <a:gd name="connsiteX21" fmla="*/ 14939 w 1660326"/>
                      <a:gd name="connsiteY21" fmla="*/ 201296 h 4018374"/>
                      <a:gd name="connsiteX22" fmla="*/ 732380 w 1660326"/>
                      <a:gd name="connsiteY22" fmla="*/ 753 h 4018374"/>
                      <a:gd name="connsiteX0" fmla="*/ 882818 w 1797160"/>
                      <a:gd name="connsiteY0" fmla="*/ 1143855 h 4018059"/>
                      <a:gd name="connsiteX1" fmla="*/ 1401731 w 1797160"/>
                      <a:gd name="connsiteY1" fmla="*/ 1248489 h 4018059"/>
                      <a:gd name="connsiteX2" fmla="*/ 1412663 w 1797160"/>
                      <a:gd name="connsiteY2" fmla="*/ 1254345 h 4018059"/>
                      <a:gd name="connsiteX3" fmla="*/ 1522429 w 1797160"/>
                      <a:gd name="connsiteY3" fmla="*/ 1867887 h 4018059"/>
                      <a:gd name="connsiteX4" fmla="*/ 1550530 w 1797160"/>
                      <a:gd name="connsiteY4" fmla="*/ 3967089 h 4018059"/>
                      <a:gd name="connsiteX5" fmla="*/ 890179 w 1797160"/>
                      <a:gd name="connsiteY5" fmla="*/ 3990721 h 4018059"/>
                      <a:gd name="connsiteX6" fmla="*/ 54238 w 1797160"/>
                      <a:gd name="connsiteY6" fmla="*/ 3912518 h 4018059"/>
                      <a:gd name="connsiteX7" fmla="*/ 64198 w 1797160"/>
                      <a:gd name="connsiteY7" fmla="*/ 2965783 h 4018059"/>
                      <a:gd name="connsiteX8" fmla="*/ 352973 w 1797160"/>
                      <a:gd name="connsiteY8" fmla="*/ 1254345 h 4018059"/>
                      <a:gd name="connsiteX9" fmla="*/ 363904 w 1797160"/>
                      <a:gd name="connsiteY9" fmla="*/ 1248489 h 4018059"/>
                      <a:gd name="connsiteX10" fmla="*/ 882818 w 1797160"/>
                      <a:gd name="connsiteY10" fmla="*/ 1143855 h 4018059"/>
                      <a:gd name="connsiteX11" fmla="*/ 732380 w 1797160"/>
                      <a:gd name="connsiteY11" fmla="*/ 438 h 4018059"/>
                      <a:gd name="connsiteX12" fmla="*/ 1797160 w 1797160"/>
                      <a:gd name="connsiteY12" fmla="*/ 215075 h 4018059"/>
                      <a:gd name="connsiteX13" fmla="*/ 1439160 w 1797160"/>
                      <a:gd name="connsiteY13" fmla="*/ 1003658 h 4018059"/>
                      <a:gd name="connsiteX14" fmla="*/ 1412663 w 1797160"/>
                      <a:gd name="connsiteY14" fmla="*/ 1254345 h 4018059"/>
                      <a:gd name="connsiteX15" fmla="*/ 1401731 w 1797160"/>
                      <a:gd name="connsiteY15" fmla="*/ 1248489 h 4018059"/>
                      <a:gd name="connsiteX16" fmla="*/ 882818 w 1797160"/>
                      <a:gd name="connsiteY16" fmla="*/ 1143854 h 4018059"/>
                      <a:gd name="connsiteX17" fmla="*/ 363904 w 1797160"/>
                      <a:gd name="connsiteY17" fmla="*/ 1248489 h 4018059"/>
                      <a:gd name="connsiteX18" fmla="*/ 352973 w 1797160"/>
                      <a:gd name="connsiteY18" fmla="*/ 1254344 h 4018059"/>
                      <a:gd name="connsiteX19" fmla="*/ 352973 w 1797160"/>
                      <a:gd name="connsiteY19" fmla="*/ 1018788 h 4018059"/>
                      <a:gd name="connsiteX20" fmla="*/ 326477 w 1797160"/>
                      <a:gd name="connsiteY20" fmla="*/ 1003658 h 4018059"/>
                      <a:gd name="connsiteX21" fmla="*/ 14939 w 1797160"/>
                      <a:gd name="connsiteY21" fmla="*/ 200981 h 4018059"/>
                      <a:gd name="connsiteX22" fmla="*/ 732380 w 1797160"/>
                      <a:gd name="connsiteY22" fmla="*/ 438 h 4018059"/>
                      <a:gd name="connsiteX0" fmla="*/ 882818 w 1660326"/>
                      <a:gd name="connsiteY0" fmla="*/ 1143774 h 4017978"/>
                      <a:gd name="connsiteX1" fmla="*/ 1401731 w 1660326"/>
                      <a:gd name="connsiteY1" fmla="*/ 1248408 h 4017978"/>
                      <a:gd name="connsiteX2" fmla="*/ 1412663 w 1660326"/>
                      <a:gd name="connsiteY2" fmla="*/ 1254264 h 4017978"/>
                      <a:gd name="connsiteX3" fmla="*/ 1522429 w 1660326"/>
                      <a:gd name="connsiteY3" fmla="*/ 1867806 h 4017978"/>
                      <a:gd name="connsiteX4" fmla="*/ 1550530 w 1660326"/>
                      <a:gd name="connsiteY4" fmla="*/ 3967008 h 4017978"/>
                      <a:gd name="connsiteX5" fmla="*/ 890179 w 1660326"/>
                      <a:gd name="connsiteY5" fmla="*/ 3990640 h 4017978"/>
                      <a:gd name="connsiteX6" fmla="*/ 54238 w 1660326"/>
                      <a:gd name="connsiteY6" fmla="*/ 3912437 h 4017978"/>
                      <a:gd name="connsiteX7" fmla="*/ 64198 w 1660326"/>
                      <a:gd name="connsiteY7" fmla="*/ 2965702 h 4017978"/>
                      <a:gd name="connsiteX8" fmla="*/ 352973 w 1660326"/>
                      <a:gd name="connsiteY8" fmla="*/ 1254264 h 4017978"/>
                      <a:gd name="connsiteX9" fmla="*/ 363904 w 1660326"/>
                      <a:gd name="connsiteY9" fmla="*/ 1248408 h 4017978"/>
                      <a:gd name="connsiteX10" fmla="*/ 882818 w 1660326"/>
                      <a:gd name="connsiteY10" fmla="*/ 1143774 h 4017978"/>
                      <a:gd name="connsiteX11" fmla="*/ 732380 w 1660326"/>
                      <a:gd name="connsiteY11" fmla="*/ 357 h 4017978"/>
                      <a:gd name="connsiteX12" fmla="*/ 1659676 w 1660326"/>
                      <a:gd name="connsiteY12" fmla="*/ 252215 h 4017978"/>
                      <a:gd name="connsiteX13" fmla="*/ 1439160 w 1660326"/>
                      <a:gd name="connsiteY13" fmla="*/ 1003577 h 4017978"/>
                      <a:gd name="connsiteX14" fmla="*/ 1412663 w 1660326"/>
                      <a:gd name="connsiteY14" fmla="*/ 1254264 h 4017978"/>
                      <a:gd name="connsiteX15" fmla="*/ 1401731 w 1660326"/>
                      <a:gd name="connsiteY15" fmla="*/ 1248408 h 4017978"/>
                      <a:gd name="connsiteX16" fmla="*/ 882818 w 1660326"/>
                      <a:gd name="connsiteY16" fmla="*/ 1143773 h 4017978"/>
                      <a:gd name="connsiteX17" fmla="*/ 363904 w 1660326"/>
                      <a:gd name="connsiteY17" fmla="*/ 1248408 h 4017978"/>
                      <a:gd name="connsiteX18" fmla="*/ 352973 w 1660326"/>
                      <a:gd name="connsiteY18" fmla="*/ 1254263 h 4017978"/>
                      <a:gd name="connsiteX19" fmla="*/ 352973 w 1660326"/>
                      <a:gd name="connsiteY19" fmla="*/ 1018707 h 4017978"/>
                      <a:gd name="connsiteX20" fmla="*/ 326477 w 1660326"/>
                      <a:gd name="connsiteY20" fmla="*/ 1003577 h 4017978"/>
                      <a:gd name="connsiteX21" fmla="*/ 14939 w 1660326"/>
                      <a:gd name="connsiteY21" fmla="*/ 200900 h 4017978"/>
                      <a:gd name="connsiteX22" fmla="*/ 732380 w 1660326"/>
                      <a:gd name="connsiteY22" fmla="*/ 357 h 4017978"/>
                      <a:gd name="connsiteX0" fmla="*/ 882818 w 1660326"/>
                      <a:gd name="connsiteY0" fmla="*/ 1144494 h 4018698"/>
                      <a:gd name="connsiteX1" fmla="*/ 1401731 w 1660326"/>
                      <a:gd name="connsiteY1" fmla="*/ 1249128 h 4018698"/>
                      <a:gd name="connsiteX2" fmla="*/ 1412663 w 1660326"/>
                      <a:gd name="connsiteY2" fmla="*/ 1254984 h 4018698"/>
                      <a:gd name="connsiteX3" fmla="*/ 1522429 w 1660326"/>
                      <a:gd name="connsiteY3" fmla="*/ 1868526 h 4018698"/>
                      <a:gd name="connsiteX4" fmla="*/ 1550530 w 1660326"/>
                      <a:gd name="connsiteY4" fmla="*/ 3967728 h 4018698"/>
                      <a:gd name="connsiteX5" fmla="*/ 890179 w 1660326"/>
                      <a:gd name="connsiteY5" fmla="*/ 3991360 h 4018698"/>
                      <a:gd name="connsiteX6" fmla="*/ 54238 w 1660326"/>
                      <a:gd name="connsiteY6" fmla="*/ 3913157 h 4018698"/>
                      <a:gd name="connsiteX7" fmla="*/ 64198 w 1660326"/>
                      <a:gd name="connsiteY7" fmla="*/ 2966422 h 4018698"/>
                      <a:gd name="connsiteX8" fmla="*/ 352973 w 1660326"/>
                      <a:gd name="connsiteY8" fmla="*/ 1254984 h 4018698"/>
                      <a:gd name="connsiteX9" fmla="*/ 363904 w 1660326"/>
                      <a:gd name="connsiteY9" fmla="*/ 1249128 h 4018698"/>
                      <a:gd name="connsiteX10" fmla="*/ 882818 w 1660326"/>
                      <a:gd name="connsiteY10" fmla="*/ 1144494 h 4018698"/>
                      <a:gd name="connsiteX11" fmla="*/ 732380 w 1660326"/>
                      <a:gd name="connsiteY11" fmla="*/ 1077 h 4018698"/>
                      <a:gd name="connsiteX12" fmla="*/ 1659676 w 1660326"/>
                      <a:gd name="connsiteY12" fmla="*/ 252935 h 4018698"/>
                      <a:gd name="connsiteX13" fmla="*/ 1439160 w 1660326"/>
                      <a:gd name="connsiteY13" fmla="*/ 1004297 h 4018698"/>
                      <a:gd name="connsiteX14" fmla="*/ 1412663 w 1660326"/>
                      <a:gd name="connsiteY14" fmla="*/ 1254984 h 4018698"/>
                      <a:gd name="connsiteX15" fmla="*/ 1401731 w 1660326"/>
                      <a:gd name="connsiteY15" fmla="*/ 1249128 h 4018698"/>
                      <a:gd name="connsiteX16" fmla="*/ 882818 w 1660326"/>
                      <a:gd name="connsiteY16" fmla="*/ 1144493 h 4018698"/>
                      <a:gd name="connsiteX17" fmla="*/ 363904 w 1660326"/>
                      <a:gd name="connsiteY17" fmla="*/ 1249128 h 4018698"/>
                      <a:gd name="connsiteX18" fmla="*/ 352973 w 1660326"/>
                      <a:gd name="connsiteY18" fmla="*/ 1254983 h 4018698"/>
                      <a:gd name="connsiteX19" fmla="*/ 352973 w 1660326"/>
                      <a:gd name="connsiteY19" fmla="*/ 1019427 h 4018698"/>
                      <a:gd name="connsiteX20" fmla="*/ 326477 w 1660326"/>
                      <a:gd name="connsiteY20" fmla="*/ 1004297 h 4018698"/>
                      <a:gd name="connsiteX21" fmla="*/ 14939 w 1660326"/>
                      <a:gd name="connsiteY21" fmla="*/ 201620 h 4018698"/>
                      <a:gd name="connsiteX22" fmla="*/ 732380 w 1660326"/>
                      <a:gd name="connsiteY22" fmla="*/ 1077 h 4018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660326" h="4018698">
                        <a:moveTo>
                          <a:pt x="882818" y="1144494"/>
                        </a:moveTo>
                        <a:cubicBezTo>
                          <a:pt x="1085466" y="1144494"/>
                          <a:pt x="1268929" y="1184479"/>
                          <a:pt x="1401731" y="1249128"/>
                        </a:cubicBezTo>
                        <a:lnTo>
                          <a:pt x="1412663" y="1254984"/>
                        </a:lnTo>
                        <a:cubicBezTo>
                          <a:pt x="1433723" y="1459498"/>
                          <a:pt x="1501369" y="1664012"/>
                          <a:pt x="1522429" y="1868526"/>
                        </a:cubicBezTo>
                        <a:cubicBezTo>
                          <a:pt x="1553223" y="2346050"/>
                          <a:pt x="1798535" y="4093592"/>
                          <a:pt x="1550530" y="3967728"/>
                        </a:cubicBezTo>
                        <a:cubicBezTo>
                          <a:pt x="1436805" y="4060145"/>
                          <a:pt x="1139561" y="4000455"/>
                          <a:pt x="890179" y="3991360"/>
                        </a:cubicBezTo>
                        <a:cubicBezTo>
                          <a:pt x="640797" y="3982265"/>
                          <a:pt x="288922" y="3974381"/>
                          <a:pt x="54238" y="3913157"/>
                        </a:cubicBezTo>
                        <a:cubicBezTo>
                          <a:pt x="-57354" y="3787456"/>
                          <a:pt x="32787" y="3256867"/>
                          <a:pt x="64198" y="2966422"/>
                        </a:cubicBezTo>
                        <a:cubicBezTo>
                          <a:pt x="64541" y="2491798"/>
                          <a:pt x="356219" y="1535406"/>
                          <a:pt x="352973" y="1254984"/>
                        </a:cubicBezTo>
                        <a:lnTo>
                          <a:pt x="363904" y="1249128"/>
                        </a:lnTo>
                        <a:cubicBezTo>
                          <a:pt x="496706" y="1184479"/>
                          <a:pt x="680169" y="1144494"/>
                          <a:pt x="882818" y="1144494"/>
                        </a:cubicBezTo>
                        <a:close/>
                        <a:moveTo>
                          <a:pt x="732380" y="1077"/>
                        </a:moveTo>
                        <a:cubicBezTo>
                          <a:pt x="1055718" y="-8722"/>
                          <a:pt x="1402882" y="46168"/>
                          <a:pt x="1659676" y="252935"/>
                        </a:cubicBezTo>
                        <a:lnTo>
                          <a:pt x="1439160" y="1004297"/>
                        </a:lnTo>
                        <a:lnTo>
                          <a:pt x="1412663" y="1254984"/>
                        </a:lnTo>
                        <a:lnTo>
                          <a:pt x="1401731" y="1249128"/>
                        </a:lnTo>
                        <a:cubicBezTo>
                          <a:pt x="1268929" y="1184479"/>
                          <a:pt x="1085466" y="1144493"/>
                          <a:pt x="882818" y="1144493"/>
                        </a:cubicBezTo>
                        <a:cubicBezTo>
                          <a:pt x="680169" y="1144493"/>
                          <a:pt x="496706" y="1184479"/>
                          <a:pt x="363904" y="1249128"/>
                        </a:cubicBezTo>
                        <a:lnTo>
                          <a:pt x="352973" y="1254983"/>
                        </a:lnTo>
                        <a:lnTo>
                          <a:pt x="352973" y="1019427"/>
                        </a:lnTo>
                        <a:lnTo>
                          <a:pt x="326477" y="1004297"/>
                        </a:lnTo>
                        <a:cubicBezTo>
                          <a:pt x="270138" y="867996"/>
                          <a:pt x="-52711" y="368823"/>
                          <a:pt x="14939" y="201620"/>
                        </a:cubicBezTo>
                        <a:cubicBezTo>
                          <a:pt x="188552" y="123679"/>
                          <a:pt x="538378" y="6956"/>
                          <a:pt x="732380" y="1077"/>
                        </a:cubicBezTo>
                        <a:close/>
                      </a:path>
                    </a:pathLst>
                  </a:custGeom>
                  <a:solidFill>
                    <a:srgbClr val="EC8AC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pic>
                <p:nvPicPr>
                  <p:cNvPr id="406" name="Kép 405"/>
                  <p:cNvPicPr>
                    <a:picLocks noChangeAspect="1"/>
                  </p:cNvPicPr>
                  <p:nvPr/>
                </p:nvPicPr>
                <p:blipFill>
                  <a:blip r:embed="rId10"/>
                  <a:srcRect l="12228" r="8418" b="149"/>
                  <a:stretch>
                    <a:fillRect/>
                  </a:stretch>
                </p:blipFill>
                <p:spPr>
                  <a:xfrm>
                    <a:off x="7329321" y="2661752"/>
                    <a:ext cx="846625" cy="1826233"/>
                  </a:xfrm>
                  <a:custGeom>
                    <a:avLst/>
                    <a:gdLst>
                      <a:gd name="connsiteX0" fmla="*/ 76743 w 846625"/>
                      <a:gd name="connsiteY0" fmla="*/ 0 h 1826233"/>
                      <a:gd name="connsiteX1" fmla="*/ 736471 w 846625"/>
                      <a:gd name="connsiteY1" fmla="*/ 0 h 1826233"/>
                      <a:gd name="connsiteX2" fmla="*/ 754247 w 846625"/>
                      <a:gd name="connsiteY2" fmla="*/ 4881 h 1826233"/>
                      <a:gd name="connsiteX3" fmla="*/ 846625 w 846625"/>
                      <a:gd name="connsiteY3" fmla="*/ 34683 h 1826233"/>
                      <a:gd name="connsiteX4" fmla="*/ 677975 w 846625"/>
                      <a:gd name="connsiteY4" fmla="*/ 406177 h 1826233"/>
                      <a:gd name="connsiteX5" fmla="*/ 665492 w 846625"/>
                      <a:gd name="connsiteY5" fmla="*/ 524273 h 1826233"/>
                      <a:gd name="connsiteX6" fmla="*/ 717202 w 846625"/>
                      <a:gd name="connsiteY6" fmla="*/ 813307 h 1826233"/>
                      <a:gd name="connsiteX7" fmla="*/ 730440 w 846625"/>
                      <a:gd name="connsiteY7" fmla="*/ 1802222 h 1826233"/>
                      <a:gd name="connsiteX8" fmla="*/ 419355 w 846625"/>
                      <a:gd name="connsiteY8" fmla="*/ 1813355 h 1826233"/>
                      <a:gd name="connsiteX9" fmla="*/ 25551 w 846625"/>
                      <a:gd name="connsiteY9" fmla="*/ 1776514 h 1826233"/>
                      <a:gd name="connsiteX10" fmla="*/ 30243 w 846625"/>
                      <a:gd name="connsiteY10" fmla="*/ 1330516 h 1826233"/>
                      <a:gd name="connsiteX11" fmla="*/ 166282 w 846625"/>
                      <a:gd name="connsiteY11" fmla="*/ 524273 h 1826233"/>
                      <a:gd name="connsiteX12" fmla="*/ 171432 w 846625"/>
                      <a:gd name="connsiteY12" fmla="*/ 521515 h 1826233"/>
                      <a:gd name="connsiteX13" fmla="*/ 415887 w 846625"/>
                      <a:gd name="connsiteY13" fmla="*/ 472223 h 1826233"/>
                      <a:gd name="connsiteX14" fmla="*/ 660342 w 846625"/>
                      <a:gd name="connsiteY14" fmla="*/ 521515 h 1826233"/>
                      <a:gd name="connsiteX15" fmla="*/ 415887 w 846625"/>
                      <a:gd name="connsiteY15" fmla="*/ 472222 h 1826233"/>
                      <a:gd name="connsiteX16" fmla="*/ 171432 w 846625"/>
                      <a:gd name="connsiteY16" fmla="*/ 521515 h 1826233"/>
                      <a:gd name="connsiteX17" fmla="*/ 166282 w 846625"/>
                      <a:gd name="connsiteY17" fmla="*/ 524273 h 1826233"/>
                      <a:gd name="connsiteX18" fmla="*/ 166282 w 846625"/>
                      <a:gd name="connsiteY18" fmla="*/ 413305 h 1826233"/>
                      <a:gd name="connsiteX19" fmla="*/ 153800 w 846625"/>
                      <a:gd name="connsiteY19" fmla="*/ 406177 h 1826233"/>
                      <a:gd name="connsiteX20" fmla="*/ 7038 w 846625"/>
                      <a:gd name="connsiteY20" fmla="*/ 28043 h 1826233"/>
                      <a:gd name="connsiteX21" fmla="*/ 41294 w 846625"/>
                      <a:gd name="connsiteY21" fmla="*/ 13556 h 182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46625" h="1826233">
                        <a:moveTo>
                          <a:pt x="76743" y="0"/>
                        </a:moveTo>
                        <a:lnTo>
                          <a:pt x="736471" y="0"/>
                        </a:lnTo>
                        <a:lnTo>
                          <a:pt x="754247" y="4881"/>
                        </a:lnTo>
                        <a:cubicBezTo>
                          <a:pt x="793309" y="16205"/>
                          <a:pt x="825635" y="26770"/>
                          <a:pt x="846625" y="34683"/>
                        </a:cubicBezTo>
                        <a:lnTo>
                          <a:pt x="677975" y="406177"/>
                        </a:lnTo>
                        <a:lnTo>
                          <a:pt x="665492" y="524273"/>
                        </a:lnTo>
                        <a:cubicBezTo>
                          <a:pt x="675414" y="620618"/>
                          <a:pt x="707281" y="716963"/>
                          <a:pt x="717202" y="813307"/>
                        </a:cubicBezTo>
                        <a:cubicBezTo>
                          <a:pt x="731709" y="1038264"/>
                          <a:pt x="847273" y="1861515"/>
                          <a:pt x="730440" y="1802222"/>
                        </a:cubicBezTo>
                        <a:cubicBezTo>
                          <a:pt x="676865" y="1845758"/>
                          <a:pt x="536837" y="1817639"/>
                          <a:pt x="419355" y="1813355"/>
                        </a:cubicBezTo>
                        <a:cubicBezTo>
                          <a:pt x="301874" y="1809070"/>
                          <a:pt x="136109" y="1805356"/>
                          <a:pt x="25551" y="1776514"/>
                        </a:cubicBezTo>
                        <a:cubicBezTo>
                          <a:pt x="-27019" y="1717297"/>
                          <a:pt x="15446" y="1467342"/>
                          <a:pt x="30243" y="1330516"/>
                        </a:cubicBezTo>
                        <a:cubicBezTo>
                          <a:pt x="30405" y="1106925"/>
                          <a:pt x="167812" y="656378"/>
                          <a:pt x="166282" y="524273"/>
                        </a:cubicBezTo>
                        <a:lnTo>
                          <a:pt x="171432" y="521515"/>
                        </a:lnTo>
                        <a:cubicBezTo>
                          <a:pt x="233994" y="491059"/>
                          <a:pt x="320421" y="472223"/>
                          <a:pt x="415887" y="472223"/>
                        </a:cubicBezTo>
                        <a:cubicBezTo>
                          <a:pt x="511353" y="472223"/>
                          <a:pt x="597781" y="491059"/>
                          <a:pt x="660342" y="521515"/>
                        </a:cubicBezTo>
                        <a:cubicBezTo>
                          <a:pt x="597781" y="491059"/>
                          <a:pt x="511353" y="472222"/>
                          <a:pt x="415887" y="472222"/>
                        </a:cubicBezTo>
                        <a:cubicBezTo>
                          <a:pt x="320421" y="472222"/>
                          <a:pt x="233994" y="491059"/>
                          <a:pt x="171432" y="521515"/>
                        </a:cubicBezTo>
                        <a:lnTo>
                          <a:pt x="166282" y="524273"/>
                        </a:lnTo>
                        <a:lnTo>
                          <a:pt x="166282" y="413305"/>
                        </a:lnTo>
                        <a:lnTo>
                          <a:pt x="153800" y="406177"/>
                        </a:lnTo>
                        <a:cubicBezTo>
                          <a:pt x="127260" y="341967"/>
                          <a:pt x="-24831" y="106811"/>
                          <a:pt x="7038" y="28043"/>
                        </a:cubicBezTo>
                        <a:cubicBezTo>
                          <a:pt x="17261" y="23454"/>
                          <a:pt x="28782" y="18579"/>
                          <a:pt x="41294" y="13556"/>
                        </a:cubicBezTo>
                        <a:close/>
                      </a:path>
                    </a:pathLst>
                  </a:custGeom>
                </p:spPr>
              </p:pic>
            </p:grpSp>
          </p:grpSp>
          <p:sp>
            <p:nvSpPr>
              <p:cNvPr id="382" name="Trapezoid 1"/>
              <p:cNvSpPr/>
              <p:nvPr/>
            </p:nvSpPr>
            <p:spPr>
              <a:xfrm>
                <a:off x="12322416" y="3871316"/>
                <a:ext cx="1037304" cy="158080"/>
              </a:xfrm>
              <a:prstGeom prst="rect">
                <a:avLst/>
              </a:prstGeom>
              <a:gradFill flip="none" rotWithShape="1">
                <a:gsLst>
                  <a:gs pos="57000">
                    <a:srgbClr val="E664BD"/>
                  </a:gs>
                  <a:gs pos="0">
                    <a:srgbClr val="E146B0"/>
                  </a:gs>
                  <a:gs pos="100000">
                    <a:srgbClr val="DF3BA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384" name="Csoportba foglalás 383"/>
              <p:cNvGrpSpPr/>
              <p:nvPr/>
            </p:nvGrpSpPr>
            <p:grpSpPr>
              <a:xfrm>
                <a:off x="11582919" y="2994776"/>
                <a:ext cx="1208649" cy="1830079"/>
                <a:chOff x="8875857" y="2396128"/>
                <a:chExt cx="876714" cy="1317501"/>
              </a:xfrm>
            </p:grpSpPr>
            <p:sp>
              <p:nvSpPr>
                <p:cNvPr id="392" name="Szabadkézi sokszög 391"/>
                <p:cNvSpPr/>
                <p:nvPr/>
              </p:nvSpPr>
              <p:spPr>
                <a:xfrm rot="13534049" flipH="1">
                  <a:off x="8771009" y="2732068"/>
                  <a:ext cx="1086409" cy="876714"/>
                </a:xfrm>
                <a:custGeom>
                  <a:avLst/>
                  <a:gdLst>
                    <a:gd name="connsiteX0" fmla="*/ 70804 w 1126590"/>
                    <a:gd name="connsiteY0" fmla="*/ 1171754 h 1204614"/>
                    <a:gd name="connsiteX1" fmla="*/ 91500 w 1126590"/>
                    <a:gd name="connsiteY1" fmla="*/ 1188643 h 1204614"/>
                    <a:gd name="connsiteX2" fmla="*/ 356251 w 1126590"/>
                    <a:gd name="connsiteY2" fmla="*/ 995209 h 1204614"/>
                    <a:gd name="connsiteX3" fmla="*/ 281992 w 1126590"/>
                    <a:gd name="connsiteY3" fmla="*/ 402216 h 1204614"/>
                    <a:gd name="connsiteX4" fmla="*/ 710154 w 1126590"/>
                    <a:gd name="connsiteY4" fmla="*/ 726857 h 1204614"/>
                    <a:gd name="connsiteX5" fmla="*/ 726693 w 1126590"/>
                    <a:gd name="connsiteY5" fmla="*/ 740147 h 1204614"/>
                    <a:gd name="connsiteX6" fmla="*/ 734056 w 1126590"/>
                    <a:gd name="connsiteY6" fmla="*/ 774196 h 1204614"/>
                    <a:gd name="connsiteX7" fmla="*/ 739144 w 1126590"/>
                    <a:gd name="connsiteY7" fmla="*/ 782949 h 1204614"/>
                    <a:gd name="connsiteX8" fmla="*/ 751495 w 1126590"/>
                    <a:gd name="connsiteY8" fmla="*/ 843406 h 1204614"/>
                    <a:gd name="connsiteX9" fmla="*/ 827650 w 1126590"/>
                    <a:gd name="connsiteY9" fmla="*/ 1001037 h 1204614"/>
                    <a:gd name="connsiteX10" fmla="*/ 835164 w 1126590"/>
                    <a:gd name="connsiteY10" fmla="*/ 894947 h 1204614"/>
                    <a:gd name="connsiteX11" fmla="*/ 826030 w 1126590"/>
                    <a:gd name="connsiteY11" fmla="*/ 850231 h 1204614"/>
                    <a:gd name="connsiteX12" fmla="*/ 827757 w 1126590"/>
                    <a:gd name="connsiteY12" fmla="*/ 850732 h 1204614"/>
                    <a:gd name="connsiteX13" fmla="*/ 831100 w 1126590"/>
                    <a:gd name="connsiteY13" fmla="*/ 855491 h 1204614"/>
                    <a:gd name="connsiteX14" fmla="*/ 861577 w 1126590"/>
                    <a:gd name="connsiteY14" fmla="*/ 893073 h 1204614"/>
                    <a:gd name="connsiteX15" fmla="*/ 866736 w 1126590"/>
                    <a:gd name="connsiteY15" fmla="*/ 898617 h 1204614"/>
                    <a:gd name="connsiteX16" fmla="*/ 898371 w 1126590"/>
                    <a:gd name="connsiteY16" fmla="*/ 951868 h 1204614"/>
                    <a:gd name="connsiteX17" fmla="*/ 1025185 w 1126590"/>
                    <a:gd name="connsiteY17" fmla="*/ 1083604 h 1204614"/>
                    <a:gd name="connsiteX18" fmla="*/ 1009317 w 1126590"/>
                    <a:gd name="connsiteY18" fmla="*/ 1006563 h 1204614"/>
                    <a:gd name="connsiteX19" fmla="*/ 1008542 w 1126590"/>
                    <a:gd name="connsiteY19" fmla="*/ 1005030 h 1204614"/>
                    <a:gd name="connsiteX20" fmla="*/ 1011360 w 1126590"/>
                    <a:gd name="connsiteY20" fmla="*/ 1005449 h 1204614"/>
                    <a:gd name="connsiteX21" fmla="*/ 1024113 w 1126590"/>
                    <a:gd name="connsiteY21" fmla="*/ 1021170 h 1204614"/>
                    <a:gd name="connsiteX22" fmla="*/ 1092267 w 1126590"/>
                    <a:gd name="connsiteY22" fmla="*/ 1073455 h 1204614"/>
                    <a:gd name="connsiteX23" fmla="*/ 1076398 w 1126590"/>
                    <a:gd name="connsiteY23" fmla="*/ 996413 h 1204614"/>
                    <a:gd name="connsiteX24" fmla="*/ 1068254 w 1126590"/>
                    <a:gd name="connsiteY24" fmla="*/ 980289 h 1204614"/>
                    <a:gd name="connsiteX25" fmla="*/ 1068655 w 1126590"/>
                    <a:gd name="connsiteY25" fmla="*/ 979243 h 1204614"/>
                    <a:gd name="connsiteX26" fmla="*/ 1071281 w 1126590"/>
                    <a:gd name="connsiteY26" fmla="*/ 982151 h 1204614"/>
                    <a:gd name="connsiteX27" fmla="*/ 1121483 w 1126590"/>
                    <a:gd name="connsiteY27" fmla="*/ 1014553 h 1204614"/>
                    <a:gd name="connsiteX28" fmla="*/ 1105615 w 1126590"/>
                    <a:gd name="connsiteY28" fmla="*/ 937512 h 1204614"/>
                    <a:gd name="connsiteX29" fmla="*/ 1094829 w 1126590"/>
                    <a:gd name="connsiteY29" fmla="*/ 916159 h 1204614"/>
                    <a:gd name="connsiteX30" fmla="*/ 1103682 w 1126590"/>
                    <a:gd name="connsiteY30" fmla="*/ 923648 h 1204614"/>
                    <a:gd name="connsiteX31" fmla="*/ 1121745 w 1126590"/>
                    <a:gd name="connsiteY31" fmla="*/ 930166 h 1204614"/>
                    <a:gd name="connsiteX32" fmla="*/ 1053630 w 1126590"/>
                    <a:gd name="connsiteY32" fmla="*/ 770637 h 1204614"/>
                    <a:gd name="connsiteX33" fmla="*/ 1014404 w 1126590"/>
                    <a:gd name="connsiteY33" fmla="*/ 714560 h 1204614"/>
                    <a:gd name="connsiteX34" fmla="*/ 1012921 w 1126590"/>
                    <a:gd name="connsiteY34" fmla="*/ 712637 h 1204614"/>
                    <a:gd name="connsiteX35" fmla="*/ 1010115 w 1126590"/>
                    <a:gd name="connsiteY35" fmla="*/ 713967 h 1204614"/>
                    <a:gd name="connsiteX36" fmla="*/ 1008035 w 1126590"/>
                    <a:gd name="connsiteY36" fmla="*/ 694703 h 1204614"/>
                    <a:gd name="connsiteX37" fmla="*/ 998803 w 1126590"/>
                    <a:gd name="connsiteY37" fmla="*/ 669666 h 1204614"/>
                    <a:gd name="connsiteX38" fmla="*/ 1002743 w 1126590"/>
                    <a:gd name="connsiteY38" fmla="*/ 650783 h 1204614"/>
                    <a:gd name="connsiteX39" fmla="*/ 903530 w 1126590"/>
                    <a:gd name="connsiteY39" fmla="*/ 529464 h 1204614"/>
                    <a:gd name="connsiteX40" fmla="*/ 256095 w 1126590"/>
                    <a:gd name="connsiteY40" fmla="*/ 4967 h 1204614"/>
                    <a:gd name="connsiteX41" fmla="*/ 70199 w 1126590"/>
                    <a:gd name="connsiteY41" fmla="*/ 90266 h 1204614"/>
                    <a:gd name="connsiteX42" fmla="*/ 1506 w 1126590"/>
                    <a:gd name="connsiteY42" fmla="*/ 818089 h 1204614"/>
                    <a:gd name="connsiteX43" fmla="*/ 70804 w 1126590"/>
                    <a:gd name="connsiteY43" fmla="*/ 1171754 h 1204614"/>
                    <a:gd name="connsiteX0" fmla="*/ 70804 w 1126590"/>
                    <a:gd name="connsiteY0" fmla="*/ 1171754 h 1204614"/>
                    <a:gd name="connsiteX1" fmla="*/ 91500 w 1126590"/>
                    <a:gd name="connsiteY1" fmla="*/ 1188643 h 1204614"/>
                    <a:gd name="connsiteX2" fmla="*/ 356251 w 1126590"/>
                    <a:gd name="connsiteY2" fmla="*/ 995209 h 1204614"/>
                    <a:gd name="connsiteX3" fmla="*/ 271502 w 1126590"/>
                    <a:gd name="connsiteY3" fmla="*/ 308925 h 1204614"/>
                    <a:gd name="connsiteX4" fmla="*/ 710154 w 1126590"/>
                    <a:gd name="connsiteY4" fmla="*/ 726857 h 1204614"/>
                    <a:gd name="connsiteX5" fmla="*/ 726693 w 1126590"/>
                    <a:gd name="connsiteY5" fmla="*/ 740147 h 1204614"/>
                    <a:gd name="connsiteX6" fmla="*/ 734056 w 1126590"/>
                    <a:gd name="connsiteY6" fmla="*/ 774196 h 1204614"/>
                    <a:gd name="connsiteX7" fmla="*/ 739144 w 1126590"/>
                    <a:gd name="connsiteY7" fmla="*/ 782949 h 1204614"/>
                    <a:gd name="connsiteX8" fmla="*/ 751495 w 1126590"/>
                    <a:gd name="connsiteY8" fmla="*/ 843406 h 1204614"/>
                    <a:gd name="connsiteX9" fmla="*/ 827650 w 1126590"/>
                    <a:gd name="connsiteY9" fmla="*/ 1001037 h 1204614"/>
                    <a:gd name="connsiteX10" fmla="*/ 835164 w 1126590"/>
                    <a:gd name="connsiteY10" fmla="*/ 894947 h 1204614"/>
                    <a:gd name="connsiteX11" fmla="*/ 826030 w 1126590"/>
                    <a:gd name="connsiteY11" fmla="*/ 850231 h 1204614"/>
                    <a:gd name="connsiteX12" fmla="*/ 827757 w 1126590"/>
                    <a:gd name="connsiteY12" fmla="*/ 850732 h 1204614"/>
                    <a:gd name="connsiteX13" fmla="*/ 831100 w 1126590"/>
                    <a:gd name="connsiteY13" fmla="*/ 855491 h 1204614"/>
                    <a:gd name="connsiteX14" fmla="*/ 861577 w 1126590"/>
                    <a:gd name="connsiteY14" fmla="*/ 893073 h 1204614"/>
                    <a:gd name="connsiteX15" fmla="*/ 866736 w 1126590"/>
                    <a:gd name="connsiteY15" fmla="*/ 898617 h 1204614"/>
                    <a:gd name="connsiteX16" fmla="*/ 898371 w 1126590"/>
                    <a:gd name="connsiteY16" fmla="*/ 951868 h 1204614"/>
                    <a:gd name="connsiteX17" fmla="*/ 1025185 w 1126590"/>
                    <a:gd name="connsiteY17" fmla="*/ 1083604 h 1204614"/>
                    <a:gd name="connsiteX18" fmla="*/ 1009317 w 1126590"/>
                    <a:gd name="connsiteY18" fmla="*/ 1006563 h 1204614"/>
                    <a:gd name="connsiteX19" fmla="*/ 1008542 w 1126590"/>
                    <a:gd name="connsiteY19" fmla="*/ 1005030 h 1204614"/>
                    <a:gd name="connsiteX20" fmla="*/ 1011360 w 1126590"/>
                    <a:gd name="connsiteY20" fmla="*/ 1005449 h 1204614"/>
                    <a:gd name="connsiteX21" fmla="*/ 1024113 w 1126590"/>
                    <a:gd name="connsiteY21" fmla="*/ 1021170 h 1204614"/>
                    <a:gd name="connsiteX22" fmla="*/ 1092267 w 1126590"/>
                    <a:gd name="connsiteY22" fmla="*/ 1073455 h 1204614"/>
                    <a:gd name="connsiteX23" fmla="*/ 1076398 w 1126590"/>
                    <a:gd name="connsiteY23" fmla="*/ 996413 h 1204614"/>
                    <a:gd name="connsiteX24" fmla="*/ 1068254 w 1126590"/>
                    <a:gd name="connsiteY24" fmla="*/ 980289 h 1204614"/>
                    <a:gd name="connsiteX25" fmla="*/ 1068655 w 1126590"/>
                    <a:gd name="connsiteY25" fmla="*/ 979243 h 1204614"/>
                    <a:gd name="connsiteX26" fmla="*/ 1071281 w 1126590"/>
                    <a:gd name="connsiteY26" fmla="*/ 982151 h 1204614"/>
                    <a:gd name="connsiteX27" fmla="*/ 1121483 w 1126590"/>
                    <a:gd name="connsiteY27" fmla="*/ 1014553 h 1204614"/>
                    <a:gd name="connsiteX28" fmla="*/ 1105615 w 1126590"/>
                    <a:gd name="connsiteY28" fmla="*/ 937512 h 1204614"/>
                    <a:gd name="connsiteX29" fmla="*/ 1094829 w 1126590"/>
                    <a:gd name="connsiteY29" fmla="*/ 916159 h 1204614"/>
                    <a:gd name="connsiteX30" fmla="*/ 1103682 w 1126590"/>
                    <a:gd name="connsiteY30" fmla="*/ 923648 h 1204614"/>
                    <a:gd name="connsiteX31" fmla="*/ 1121745 w 1126590"/>
                    <a:gd name="connsiteY31" fmla="*/ 930166 h 1204614"/>
                    <a:gd name="connsiteX32" fmla="*/ 1053630 w 1126590"/>
                    <a:gd name="connsiteY32" fmla="*/ 770637 h 1204614"/>
                    <a:gd name="connsiteX33" fmla="*/ 1014404 w 1126590"/>
                    <a:gd name="connsiteY33" fmla="*/ 714560 h 1204614"/>
                    <a:gd name="connsiteX34" fmla="*/ 1012921 w 1126590"/>
                    <a:gd name="connsiteY34" fmla="*/ 712637 h 1204614"/>
                    <a:gd name="connsiteX35" fmla="*/ 1010115 w 1126590"/>
                    <a:gd name="connsiteY35" fmla="*/ 713967 h 1204614"/>
                    <a:gd name="connsiteX36" fmla="*/ 1008035 w 1126590"/>
                    <a:gd name="connsiteY36" fmla="*/ 694703 h 1204614"/>
                    <a:gd name="connsiteX37" fmla="*/ 998803 w 1126590"/>
                    <a:gd name="connsiteY37" fmla="*/ 669666 h 1204614"/>
                    <a:gd name="connsiteX38" fmla="*/ 1002743 w 1126590"/>
                    <a:gd name="connsiteY38" fmla="*/ 650783 h 1204614"/>
                    <a:gd name="connsiteX39" fmla="*/ 903530 w 1126590"/>
                    <a:gd name="connsiteY39" fmla="*/ 529464 h 1204614"/>
                    <a:gd name="connsiteX40" fmla="*/ 256095 w 1126590"/>
                    <a:gd name="connsiteY40" fmla="*/ 4967 h 1204614"/>
                    <a:gd name="connsiteX41" fmla="*/ 70199 w 1126590"/>
                    <a:gd name="connsiteY41" fmla="*/ 90266 h 1204614"/>
                    <a:gd name="connsiteX42" fmla="*/ 1506 w 1126590"/>
                    <a:gd name="connsiteY42" fmla="*/ 818089 h 1204614"/>
                    <a:gd name="connsiteX43" fmla="*/ 70804 w 1126590"/>
                    <a:gd name="connsiteY43" fmla="*/ 1171754 h 1204614"/>
                    <a:gd name="connsiteX0" fmla="*/ 70804 w 1126590"/>
                    <a:gd name="connsiteY0" fmla="*/ 1171754 h 1199924"/>
                    <a:gd name="connsiteX1" fmla="*/ 91500 w 1126590"/>
                    <a:gd name="connsiteY1" fmla="*/ 1188643 h 1199924"/>
                    <a:gd name="connsiteX2" fmla="*/ 292866 w 1126590"/>
                    <a:gd name="connsiteY2" fmla="*/ 989482 h 1199924"/>
                    <a:gd name="connsiteX3" fmla="*/ 271502 w 1126590"/>
                    <a:gd name="connsiteY3" fmla="*/ 308925 h 1199924"/>
                    <a:gd name="connsiteX4" fmla="*/ 710154 w 1126590"/>
                    <a:gd name="connsiteY4" fmla="*/ 726857 h 1199924"/>
                    <a:gd name="connsiteX5" fmla="*/ 726693 w 1126590"/>
                    <a:gd name="connsiteY5" fmla="*/ 740147 h 1199924"/>
                    <a:gd name="connsiteX6" fmla="*/ 734056 w 1126590"/>
                    <a:gd name="connsiteY6" fmla="*/ 774196 h 1199924"/>
                    <a:gd name="connsiteX7" fmla="*/ 739144 w 1126590"/>
                    <a:gd name="connsiteY7" fmla="*/ 782949 h 1199924"/>
                    <a:gd name="connsiteX8" fmla="*/ 751495 w 1126590"/>
                    <a:gd name="connsiteY8" fmla="*/ 843406 h 1199924"/>
                    <a:gd name="connsiteX9" fmla="*/ 827650 w 1126590"/>
                    <a:gd name="connsiteY9" fmla="*/ 1001037 h 1199924"/>
                    <a:gd name="connsiteX10" fmla="*/ 835164 w 1126590"/>
                    <a:gd name="connsiteY10" fmla="*/ 894947 h 1199924"/>
                    <a:gd name="connsiteX11" fmla="*/ 826030 w 1126590"/>
                    <a:gd name="connsiteY11" fmla="*/ 850231 h 1199924"/>
                    <a:gd name="connsiteX12" fmla="*/ 827757 w 1126590"/>
                    <a:gd name="connsiteY12" fmla="*/ 850732 h 1199924"/>
                    <a:gd name="connsiteX13" fmla="*/ 831100 w 1126590"/>
                    <a:gd name="connsiteY13" fmla="*/ 855491 h 1199924"/>
                    <a:gd name="connsiteX14" fmla="*/ 861577 w 1126590"/>
                    <a:gd name="connsiteY14" fmla="*/ 893073 h 1199924"/>
                    <a:gd name="connsiteX15" fmla="*/ 866736 w 1126590"/>
                    <a:gd name="connsiteY15" fmla="*/ 898617 h 1199924"/>
                    <a:gd name="connsiteX16" fmla="*/ 898371 w 1126590"/>
                    <a:gd name="connsiteY16" fmla="*/ 951868 h 1199924"/>
                    <a:gd name="connsiteX17" fmla="*/ 1025185 w 1126590"/>
                    <a:gd name="connsiteY17" fmla="*/ 1083604 h 1199924"/>
                    <a:gd name="connsiteX18" fmla="*/ 1009317 w 1126590"/>
                    <a:gd name="connsiteY18" fmla="*/ 1006563 h 1199924"/>
                    <a:gd name="connsiteX19" fmla="*/ 1008542 w 1126590"/>
                    <a:gd name="connsiteY19" fmla="*/ 1005030 h 1199924"/>
                    <a:gd name="connsiteX20" fmla="*/ 1011360 w 1126590"/>
                    <a:gd name="connsiteY20" fmla="*/ 1005449 h 1199924"/>
                    <a:gd name="connsiteX21" fmla="*/ 1024113 w 1126590"/>
                    <a:gd name="connsiteY21" fmla="*/ 1021170 h 1199924"/>
                    <a:gd name="connsiteX22" fmla="*/ 1092267 w 1126590"/>
                    <a:gd name="connsiteY22" fmla="*/ 1073455 h 1199924"/>
                    <a:gd name="connsiteX23" fmla="*/ 1076398 w 1126590"/>
                    <a:gd name="connsiteY23" fmla="*/ 996413 h 1199924"/>
                    <a:gd name="connsiteX24" fmla="*/ 1068254 w 1126590"/>
                    <a:gd name="connsiteY24" fmla="*/ 980289 h 1199924"/>
                    <a:gd name="connsiteX25" fmla="*/ 1068655 w 1126590"/>
                    <a:gd name="connsiteY25" fmla="*/ 979243 h 1199924"/>
                    <a:gd name="connsiteX26" fmla="*/ 1071281 w 1126590"/>
                    <a:gd name="connsiteY26" fmla="*/ 982151 h 1199924"/>
                    <a:gd name="connsiteX27" fmla="*/ 1121483 w 1126590"/>
                    <a:gd name="connsiteY27" fmla="*/ 1014553 h 1199924"/>
                    <a:gd name="connsiteX28" fmla="*/ 1105615 w 1126590"/>
                    <a:gd name="connsiteY28" fmla="*/ 937512 h 1199924"/>
                    <a:gd name="connsiteX29" fmla="*/ 1094829 w 1126590"/>
                    <a:gd name="connsiteY29" fmla="*/ 916159 h 1199924"/>
                    <a:gd name="connsiteX30" fmla="*/ 1103682 w 1126590"/>
                    <a:gd name="connsiteY30" fmla="*/ 923648 h 1199924"/>
                    <a:gd name="connsiteX31" fmla="*/ 1121745 w 1126590"/>
                    <a:gd name="connsiteY31" fmla="*/ 930166 h 1199924"/>
                    <a:gd name="connsiteX32" fmla="*/ 1053630 w 1126590"/>
                    <a:gd name="connsiteY32" fmla="*/ 770637 h 1199924"/>
                    <a:gd name="connsiteX33" fmla="*/ 1014404 w 1126590"/>
                    <a:gd name="connsiteY33" fmla="*/ 714560 h 1199924"/>
                    <a:gd name="connsiteX34" fmla="*/ 1012921 w 1126590"/>
                    <a:gd name="connsiteY34" fmla="*/ 712637 h 1199924"/>
                    <a:gd name="connsiteX35" fmla="*/ 1010115 w 1126590"/>
                    <a:gd name="connsiteY35" fmla="*/ 713967 h 1199924"/>
                    <a:gd name="connsiteX36" fmla="*/ 1008035 w 1126590"/>
                    <a:gd name="connsiteY36" fmla="*/ 694703 h 1199924"/>
                    <a:gd name="connsiteX37" fmla="*/ 998803 w 1126590"/>
                    <a:gd name="connsiteY37" fmla="*/ 669666 h 1199924"/>
                    <a:gd name="connsiteX38" fmla="*/ 1002743 w 1126590"/>
                    <a:gd name="connsiteY38" fmla="*/ 650783 h 1199924"/>
                    <a:gd name="connsiteX39" fmla="*/ 903530 w 1126590"/>
                    <a:gd name="connsiteY39" fmla="*/ 529464 h 1199924"/>
                    <a:gd name="connsiteX40" fmla="*/ 256095 w 1126590"/>
                    <a:gd name="connsiteY40" fmla="*/ 4967 h 1199924"/>
                    <a:gd name="connsiteX41" fmla="*/ 70199 w 1126590"/>
                    <a:gd name="connsiteY41" fmla="*/ 90266 h 1199924"/>
                    <a:gd name="connsiteX42" fmla="*/ 1506 w 1126590"/>
                    <a:gd name="connsiteY42" fmla="*/ 818089 h 1199924"/>
                    <a:gd name="connsiteX43" fmla="*/ 70804 w 1126590"/>
                    <a:gd name="connsiteY43" fmla="*/ 1171754 h 1199924"/>
                    <a:gd name="connsiteX0" fmla="*/ 70804 w 1126590"/>
                    <a:gd name="connsiteY0" fmla="*/ 1171754 h 1199925"/>
                    <a:gd name="connsiteX1" fmla="*/ 91500 w 1126590"/>
                    <a:gd name="connsiteY1" fmla="*/ 1188643 h 1199925"/>
                    <a:gd name="connsiteX2" fmla="*/ 292866 w 1126590"/>
                    <a:gd name="connsiteY2" fmla="*/ 989482 h 1199925"/>
                    <a:gd name="connsiteX3" fmla="*/ 271502 w 1126590"/>
                    <a:gd name="connsiteY3" fmla="*/ 308925 h 1199925"/>
                    <a:gd name="connsiteX4" fmla="*/ 710154 w 1126590"/>
                    <a:gd name="connsiteY4" fmla="*/ 726857 h 1199925"/>
                    <a:gd name="connsiteX5" fmla="*/ 726693 w 1126590"/>
                    <a:gd name="connsiteY5" fmla="*/ 740147 h 1199925"/>
                    <a:gd name="connsiteX6" fmla="*/ 734056 w 1126590"/>
                    <a:gd name="connsiteY6" fmla="*/ 774196 h 1199925"/>
                    <a:gd name="connsiteX7" fmla="*/ 739144 w 1126590"/>
                    <a:gd name="connsiteY7" fmla="*/ 782949 h 1199925"/>
                    <a:gd name="connsiteX8" fmla="*/ 751495 w 1126590"/>
                    <a:gd name="connsiteY8" fmla="*/ 843406 h 1199925"/>
                    <a:gd name="connsiteX9" fmla="*/ 827650 w 1126590"/>
                    <a:gd name="connsiteY9" fmla="*/ 1001037 h 1199925"/>
                    <a:gd name="connsiteX10" fmla="*/ 835164 w 1126590"/>
                    <a:gd name="connsiteY10" fmla="*/ 894947 h 1199925"/>
                    <a:gd name="connsiteX11" fmla="*/ 826030 w 1126590"/>
                    <a:gd name="connsiteY11" fmla="*/ 850231 h 1199925"/>
                    <a:gd name="connsiteX12" fmla="*/ 827757 w 1126590"/>
                    <a:gd name="connsiteY12" fmla="*/ 850732 h 1199925"/>
                    <a:gd name="connsiteX13" fmla="*/ 831100 w 1126590"/>
                    <a:gd name="connsiteY13" fmla="*/ 855491 h 1199925"/>
                    <a:gd name="connsiteX14" fmla="*/ 861577 w 1126590"/>
                    <a:gd name="connsiteY14" fmla="*/ 893073 h 1199925"/>
                    <a:gd name="connsiteX15" fmla="*/ 866736 w 1126590"/>
                    <a:gd name="connsiteY15" fmla="*/ 898617 h 1199925"/>
                    <a:gd name="connsiteX16" fmla="*/ 898371 w 1126590"/>
                    <a:gd name="connsiteY16" fmla="*/ 951868 h 1199925"/>
                    <a:gd name="connsiteX17" fmla="*/ 1025185 w 1126590"/>
                    <a:gd name="connsiteY17" fmla="*/ 1083604 h 1199925"/>
                    <a:gd name="connsiteX18" fmla="*/ 1009317 w 1126590"/>
                    <a:gd name="connsiteY18" fmla="*/ 1006563 h 1199925"/>
                    <a:gd name="connsiteX19" fmla="*/ 1008542 w 1126590"/>
                    <a:gd name="connsiteY19" fmla="*/ 1005030 h 1199925"/>
                    <a:gd name="connsiteX20" fmla="*/ 1011360 w 1126590"/>
                    <a:gd name="connsiteY20" fmla="*/ 1005449 h 1199925"/>
                    <a:gd name="connsiteX21" fmla="*/ 1024113 w 1126590"/>
                    <a:gd name="connsiteY21" fmla="*/ 1021170 h 1199925"/>
                    <a:gd name="connsiteX22" fmla="*/ 1092267 w 1126590"/>
                    <a:gd name="connsiteY22" fmla="*/ 1073455 h 1199925"/>
                    <a:gd name="connsiteX23" fmla="*/ 1076398 w 1126590"/>
                    <a:gd name="connsiteY23" fmla="*/ 996413 h 1199925"/>
                    <a:gd name="connsiteX24" fmla="*/ 1068254 w 1126590"/>
                    <a:gd name="connsiteY24" fmla="*/ 980289 h 1199925"/>
                    <a:gd name="connsiteX25" fmla="*/ 1068655 w 1126590"/>
                    <a:gd name="connsiteY25" fmla="*/ 979243 h 1199925"/>
                    <a:gd name="connsiteX26" fmla="*/ 1071281 w 1126590"/>
                    <a:gd name="connsiteY26" fmla="*/ 982151 h 1199925"/>
                    <a:gd name="connsiteX27" fmla="*/ 1121483 w 1126590"/>
                    <a:gd name="connsiteY27" fmla="*/ 1014553 h 1199925"/>
                    <a:gd name="connsiteX28" fmla="*/ 1105615 w 1126590"/>
                    <a:gd name="connsiteY28" fmla="*/ 937512 h 1199925"/>
                    <a:gd name="connsiteX29" fmla="*/ 1094829 w 1126590"/>
                    <a:gd name="connsiteY29" fmla="*/ 916159 h 1199925"/>
                    <a:gd name="connsiteX30" fmla="*/ 1103682 w 1126590"/>
                    <a:gd name="connsiteY30" fmla="*/ 923648 h 1199925"/>
                    <a:gd name="connsiteX31" fmla="*/ 1121745 w 1126590"/>
                    <a:gd name="connsiteY31" fmla="*/ 930166 h 1199925"/>
                    <a:gd name="connsiteX32" fmla="*/ 1053630 w 1126590"/>
                    <a:gd name="connsiteY32" fmla="*/ 770637 h 1199925"/>
                    <a:gd name="connsiteX33" fmla="*/ 1014404 w 1126590"/>
                    <a:gd name="connsiteY33" fmla="*/ 714560 h 1199925"/>
                    <a:gd name="connsiteX34" fmla="*/ 1012921 w 1126590"/>
                    <a:gd name="connsiteY34" fmla="*/ 712637 h 1199925"/>
                    <a:gd name="connsiteX35" fmla="*/ 1010115 w 1126590"/>
                    <a:gd name="connsiteY35" fmla="*/ 713967 h 1199925"/>
                    <a:gd name="connsiteX36" fmla="*/ 1008035 w 1126590"/>
                    <a:gd name="connsiteY36" fmla="*/ 694703 h 1199925"/>
                    <a:gd name="connsiteX37" fmla="*/ 998803 w 1126590"/>
                    <a:gd name="connsiteY37" fmla="*/ 669666 h 1199925"/>
                    <a:gd name="connsiteX38" fmla="*/ 903530 w 1126590"/>
                    <a:gd name="connsiteY38" fmla="*/ 529464 h 1199925"/>
                    <a:gd name="connsiteX39" fmla="*/ 256095 w 1126590"/>
                    <a:gd name="connsiteY39" fmla="*/ 4967 h 1199925"/>
                    <a:gd name="connsiteX40" fmla="*/ 70199 w 1126590"/>
                    <a:gd name="connsiteY40" fmla="*/ 90266 h 1199925"/>
                    <a:gd name="connsiteX41" fmla="*/ 1506 w 1126590"/>
                    <a:gd name="connsiteY41" fmla="*/ 818089 h 1199925"/>
                    <a:gd name="connsiteX42" fmla="*/ 70804 w 1126590"/>
                    <a:gd name="connsiteY42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53630 w 1166609"/>
                    <a:gd name="connsiteY32" fmla="*/ 770637 h 1199925"/>
                    <a:gd name="connsiteX33" fmla="*/ 1014404 w 1166609"/>
                    <a:gd name="connsiteY33" fmla="*/ 714560 h 1199925"/>
                    <a:gd name="connsiteX34" fmla="*/ 1012921 w 1166609"/>
                    <a:gd name="connsiteY34" fmla="*/ 712637 h 1199925"/>
                    <a:gd name="connsiteX35" fmla="*/ 1010115 w 1166609"/>
                    <a:gd name="connsiteY35" fmla="*/ 713967 h 1199925"/>
                    <a:gd name="connsiteX36" fmla="*/ 1166609 w 1166609"/>
                    <a:gd name="connsiteY36" fmla="*/ 818114 h 1199925"/>
                    <a:gd name="connsiteX37" fmla="*/ 998803 w 1166609"/>
                    <a:gd name="connsiteY37" fmla="*/ 669666 h 1199925"/>
                    <a:gd name="connsiteX38" fmla="*/ 903530 w 1166609"/>
                    <a:gd name="connsiteY38" fmla="*/ 529464 h 1199925"/>
                    <a:gd name="connsiteX39" fmla="*/ 256095 w 1166609"/>
                    <a:gd name="connsiteY39" fmla="*/ 4967 h 1199925"/>
                    <a:gd name="connsiteX40" fmla="*/ 70199 w 1166609"/>
                    <a:gd name="connsiteY40" fmla="*/ 90266 h 1199925"/>
                    <a:gd name="connsiteX41" fmla="*/ 1506 w 1166609"/>
                    <a:gd name="connsiteY41" fmla="*/ 818089 h 1199925"/>
                    <a:gd name="connsiteX42" fmla="*/ 70804 w 1166609"/>
                    <a:gd name="connsiteY42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82442 w 1166609"/>
                    <a:gd name="connsiteY32" fmla="*/ 846395 h 1199925"/>
                    <a:gd name="connsiteX33" fmla="*/ 1014404 w 1166609"/>
                    <a:gd name="connsiteY33" fmla="*/ 714560 h 1199925"/>
                    <a:gd name="connsiteX34" fmla="*/ 1012921 w 1166609"/>
                    <a:gd name="connsiteY34" fmla="*/ 712637 h 1199925"/>
                    <a:gd name="connsiteX35" fmla="*/ 1010115 w 1166609"/>
                    <a:gd name="connsiteY35" fmla="*/ 713967 h 1199925"/>
                    <a:gd name="connsiteX36" fmla="*/ 1166609 w 1166609"/>
                    <a:gd name="connsiteY36" fmla="*/ 818114 h 1199925"/>
                    <a:gd name="connsiteX37" fmla="*/ 998803 w 1166609"/>
                    <a:gd name="connsiteY37" fmla="*/ 669666 h 1199925"/>
                    <a:gd name="connsiteX38" fmla="*/ 903530 w 1166609"/>
                    <a:gd name="connsiteY38" fmla="*/ 529464 h 1199925"/>
                    <a:gd name="connsiteX39" fmla="*/ 256095 w 1166609"/>
                    <a:gd name="connsiteY39" fmla="*/ 4967 h 1199925"/>
                    <a:gd name="connsiteX40" fmla="*/ 70199 w 1166609"/>
                    <a:gd name="connsiteY40" fmla="*/ 90266 h 1199925"/>
                    <a:gd name="connsiteX41" fmla="*/ 1506 w 1166609"/>
                    <a:gd name="connsiteY41" fmla="*/ 818089 h 1199925"/>
                    <a:gd name="connsiteX42" fmla="*/ 70804 w 1166609"/>
                    <a:gd name="connsiteY42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82442 w 1166609"/>
                    <a:gd name="connsiteY32" fmla="*/ 846395 h 1199925"/>
                    <a:gd name="connsiteX33" fmla="*/ 1014404 w 1166609"/>
                    <a:gd name="connsiteY33" fmla="*/ 714560 h 1199925"/>
                    <a:gd name="connsiteX34" fmla="*/ 1012921 w 1166609"/>
                    <a:gd name="connsiteY34" fmla="*/ 712637 h 1199925"/>
                    <a:gd name="connsiteX35" fmla="*/ 1166609 w 1166609"/>
                    <a:gd name="connsiteY35" fmla="*/ 818114 h 1199925"/>
                    <a:gd name="connsiteX36" fmla="*/ 998803 w 1166609"/>
                    <a:gd name="connsiteY36" fmla="*/ 669666 h 1199925"/>
                    <a:gd name="connsiteX37" fmla="*/ 903530 w 1166609"/>
                    <a:gd name="connsiteY37" fmla="*/ 529464 h 1199925"/>
                    <a:gd name="connsiteX38" fmla="*/ 256095 w 1166609"/>
                    <a:gd name="connsiteY38" fmla="*/ 4967 h 1199925"/>
                    <a:gd name="connsiteX39" fmla="*/ 70199 w 1166609"/>
                    <a:gd name="connsiteY39" fmla="*/ 90266 h 1199925"/>
                    <a:gd name="connsiteX40" fmla="*/ 1506 w 1166609"/>
                    <a:gd name="connsiteY40" fmla="*/ 818089 h 1199925"/>
                    <a:gd name="connsiteX41" fmla="*/ 70804 w 1166609"/>
                    <a:gd name="connsiteY41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82442 w 1166609"/>
                    <a:gd name="connsiteY32" fmla="*/ 846395 h 1199925"/>
                    <a:gd name="connsiteX33" fmla="*/ 1014404 w 1166609"/>
                    <a:gd name="connsiteY33" fmla="*/ 714560 h 1199925"/>
                    <a:gd name="connsiteX34" fmla="*/ 1166609 w 1166609"/>
                    <a:gd name="connsiteY34" fmla="*/ 818114 h 1199925"/>
                    <a:gd name="connsiteX35" fmla="*/ 998803 w 1166609"/>
                    <a:gd name="connsiteY35" fmla="*/ 669666 h 1199925"/>
                    <a:gd name="connsiteX36" fmla="*/ 903530 w 1166609"/>
                    <a:gd name="connsiteY36" fmla="*/ 529464 h 1199925"/>
                    <a:gd name="connsiteX37" fmla="*/ 256095 w 1166609"/>
                    <a:gd name="connsiteY37" fmla="*/ 4967 h 1199925"/>
                    <a:gd name="connsiteX38" fmla="*/ 70199 w 1166609"/>
                    <a:gd name="connsiteY38" fmla="*/ 90266 h 1199925"/>
                    <a:gd name="connsiteX39" fmla="*/ 1506 w 1166609"/>
                    <a:gd name="connsiteY39" fmla="*/ 818089 h 1199925"/>
                    <a:gd name="connsiteX40" fmla="*/ 70804 w 1166609"/>
                    <a:gd name="connsiteY40" fmla="*/ 1171754 h 1199925"/>
                    <a:gd name="connsiteX0" fmla="*/ 70804 w 1168064"/>
                    <a:gd name="connsiteY0" fmla="*/ 1171754 h 1199925"/>
                    <a:gd name="connsiteX1" fmla="*/ 91500 w 1168064"/>
                    <a:gd name="connsiteY1" fmla="*/ 1188643 h 1199925"/>
                    <a:gd name="connsiteX2" fmla="*/ 292866 w 1168064"/>
                    <a:gd name="connsiteY2" fmla="*/ 989482 h 1199925"/>
                    <a:gd name="connsiteX3" fmla="*/ 271502 w 1168064"/>
                    <a:gd name="connsiteY3" fmla="*/ 308925 h 1199925"/>
                    <a:gd name="connsiteX4" fmla="*/ 710154 w 1168064"/>
                    <a:gd name="connsiteY4" fmla="*/ 726857 h 1199925"/>
                    <a:gd name="connsiteX5" fmla="*/ 726693 w 1168064"/>
                    <a:gd name="connsiteY5" fmla="*/ 740147 h 1199925"/>
                    <a:gd name="connsiteX6" fmla="*/ 734056 w 1168064"/>
                    <a:gd name="connsiteY6" fmla="*/ 774196 h 1199925"/>
                    <a:gd name="connsiteX7" fmla="*/ 739144 w 1168064"/>
                    <a:gd name="connsiteY7" fmla="*/ 782949 h 1199925"/>
                    <a:gd name="connsiteX8" fmla="*/ 751495 w 1168064"/>
                    <a:gd name="connsiteY8" fmla="*/ 843406 h 1199925"/>
                    <a:gd name="connsiteX9" fmla="*/ 827650 w 1168064"/>
                    <a:gd name="connsiteY9" fmla="*/ 1001037 h 1199925"/>
                    <a:gd name="connsiteX10" fmla="*/ 835164 w 1168064"/>
                    <a:gd name="connsiteY10" fmla="*/ 894947 h 1199925"/>
                    <a:gd name="connsiteX11" fmla="*/ 826030 w 1168064"/>
                    <a:gd name="connsiteY11" fmla="*/ 850231 h 1199925"/>
                    <a:gd name="connsiteX12" fmla="*/ 827757 w 1168064"/>
                    <a:gd name="connsiteY12" fmla="*/ 850732 h 1199925"/>
                    <a:gd name="connsiteX13" fmla="*/ 831100 w 1168064"/>
                    <a:gd name="connsiteY13" fmla="*/ 855491 h 1199925"/>
                    <a:gd name="connsiteX14" fmla="*/ 861577 w 1168064"/>
                    <a:gd name="connsiteY14" fmla="*/ 893073 h 1199925"/>
                    <a:gd name="connsiteX15" fmla="*/ 866736 w 1168064"/>
                    <a:gd name="connsiteY15" fmla="*/ 898617 h 1199925"/>
                    <a:gd name="connsiteX16" fmla="*/ 898371 w 1168064"/>
                    <a:gd name="connsiteY16" fmla="*/ 951868 h 1199925"/>
                    <a:gd name="connsiteX17" fmla="*/ 1025185 w 1168064"/>
                    <a:gd name="connsiteY17" fmla="*/ 1083604 h 1199925"/>
                    <a:gd name="connsiteX18" fmla="*/ 1009317 w 1168064"/>
                    <a:gd name="connsiteY18" fmla="*/ 1006563 h 1199925"/>
                    <a:gd name="connsiteX19" fmla="*/ 1008542 w 1168064"/>
                    <a:gd name="connsiteY19" fmla="*/ 1005030 h 1199925"/>
                    <a:gd name="connsiteX20" fmla="*/ 1011360 w 1168064"/>
                    <a:gd name="connsiteY20" fmla="*/ 1005449 h 1199925"/>
                    <a:gd name="connsiteX21" fmla="*/ 1024113 w 1168064"/>
                    <a:gd name="connsiteY21" fmla="*/ 1021170 h 1199925"/>
                    <a:gd name="connsiteX22" fmla="*/ 1092267 w 1168064"/>
                    <a:gd name="connsiteY22" fmla="*/ 1073455 h 1199925"/>
                    <a:gd name="connsiteX23" fmla="*/ 1076398 w 1168064"/>
                    <a:gd name="connsiteY23" fmla="*/ 996413 h 1199925"/>
                    <a:gd name="connsiteX24" fmla="*/ 1068254 w 1168064"/>
                    <a:gd name="connsiteY24" fmla="*/ 980289 h 1199925"/>
                    <a:gd name="connsiteX25" fmla="*/ 1068655 w 1168064"/>
                    <a:gd name="connsiteY25" fmla="*/ 979243 h 1199925"/>
                    <a:gd name="connsiteX26" fmla="*/ 1071281 w 1168064"/>
                    <a:gd name="connsiteY26" fmla="*/ 982151 h 1199925"/>
                    <a:gd name="connsiteX27" fmla="*/ 1121483 w 1168064"/>
                    <a:gd name="connsiteY27" fmla="*/ 1014553 h 1199925"/>
                    <a:gd name="connsiteX28" fmla="*/ 1105615 w 1168064"/>
                    <a:gd name="connsiteY28" fmla="*/ 937512 h 1199925"/>
                    <a:gd name="connsiteX29" fmla="*/ 1094829 w 1168064"/>
                    <a:gd name="connsiteY29" fmla="*/ 916159 h 1199925"/>
                    <a:gd name="connsiteX30" fmla="*/ 1103682 w 1168064"/>
                    <a:gd name="connsiteY30" fmla="*/ 923648 h 1199925"/>
                    <a:gd name="connsiteX31" fmla="*/ 1121745 w 1168064"/>
                    <a:gd name="connsiteY31" fmla="*/ 930166 h 1199925"/>
                    <a:gd name="connsiteX32" fmla="*/ 1082442 w 1168064"/>
                    <a:gd name="connsiteY32" fmla="*/ 846395 h 1199925"/>
                    <a:gd name="connsiteX33" fmla="*/ 1166609 w 1168064"/>
                    <a:gd name="connsiteY33" fmla="*/ 818114 h 1199925"/>
                    <a:gd name="connsiteX34" fmla="*/ 998803 w 1168064"/>
                    <a:gd name="connsiteY34" fmla="*/ 669666 h 1199925"/>
                    <a:gd name="connsiteX35" fmla="*/ 903530 w 1168064"/>
                    <a:gd name="connsiteY35" fmla="*/ 529464 h 1199925"/>
                    <a:gd name="connsiteX36" fmla="*/ 256095 w 1168064"/>
                    <a:gd name="connsiteY36" fmla="*/ 4967 h 1199925"/>
                    <a:gd name="connsiteX37" fmla="*/ 70199 w 1168064"/>
                    <a:gd name="connsiteY37" fmla="*/ 90266 h 1199925"/>
                    <a:gd name="connsiteX38" fmla="*/ 1506 w 1168064"/>
                    <a:gd name="connsiteY38" fmla="*/ 818089 h 1199925"/>
                    <a:gd name="connsiteX39" fmla="*/ 70804 w 1168064"/>
                    <a:gd name="connsiteY39" fmla="*/ 1171754 h 1199925"/>
                    <a:gd name="connsiteX0" fmla="*/ 70804 w 1144220"/>
                    <a:gd name="connsiteY0" fmla="*/ 1171754 h 1199925"/>
                    <a:gd name="connsiteX1" fmla="*/ 91500 w 1144220"/>
                    <a:gd name="connsiteY1" fmla="*/ 1188643 h 1199925"/>
                    <a:gd name="connsiteX2" fmla="*/ 292866 w 1144220"/>
                    <a:gd name="connsiteY2" fmla="*/ 989482 h 1199925"/>
                    <a:gd name="connsiteX3" fmla="*/ 271502 w 1144220"/>
                    <a:gd name="connsiteY3" fmla="*/ 308925 h 1199925"/>
                    <a:gd name="connsiteX4" fmla="*/ 710154 w 1144220"/>
                    <a:gd name="connsiteY4" fmla="*/ 726857 h 1199925"/>
                    <a:gd name="connsiteX5" fmla="*/ 726693 w 1144220"/>
                    <a:gd name="connsiteY5" fmla="*/ 740147 h 1199925"/>
                    <a:gd name="connsiteX6" fmla="*/ 734056 w 1144220"/>
                    <a:gd name="connsiteY6" fmla="*/ 774196 h 1199925"/>
                    <a:gd name="connsiteX7" fmla="*/ 739144 w 1144220"/>
                    <a:gd name="connsiteY7" fmla="*/ 782949 h 1199925"/>
                    <a:gd name="connsiteX8" fmla="*/ 751495 w 1144220"/>
                    <a:gd name="connsiteY8" fmla="*/ 843406 h 1199925"/>
                    <a:gd name="connsiteX9" fmla="*/ 827650 w 1144220"/>
                    <a:gd name="connsiteY9" fmla="*/ 1001037 h 1199925"/>
                    <a:gd name="connsiteX10" fmla="*/ 835164 w 1144220"/>
                    <a:gd name="connsiteY10" fmla="*/ 894947 h 1199925"/>
                    <a:gd name="connsiteX11" fmla="*/ 826030 w 1144220"/>
                    <a:gd name="connsiteY11" fmla="*/ 850231 h 1199925"/>
                    <a:gd name="connsiteX12" fmla="*/ 827757 w 1144220"/>
                    <a:gd name="connsiteY12" fmla="*/ 850732 h 1199925"/>
                    <a:gd name="connsiteX13" fmla="*/ 831100 w 1144220"/>
                    <a:gd name="connsiteY13" fmla="*/ 855491 h 1199925"/>
                    <a:gd name="connsiteX14" fmla="*/ 861577 w 1144220"/>
                    <a:gd name="connsiteY14" fmla="*/ 893073 h 1199925"/>
                    <a:gd name="connsiteX15" fmla="*/ 866736 w 1144220"/>
                    <a:gd name="connsiteY15" fmla="*/ 898617 h 1199925"/>
                    <a:gd name="connsiteX16" fmla="*/ 898371 w 1144220"/>
                    <a:gd name="connsiteY16" fmla="*/ 951868 h 1199925"/>
                    <a:gd name="connsiteX17" fmla="*/ 1025185 w 1144220"/>
                    <a:gd name="connsiteY17" fmla="*/ 1083604 h 1199925"/>
                    <a:gd name="connsiteX18" fmla="*/ 1009317 w 1144220"/>
                    <a:gd name="connsiteY18" fmla="*/ 1006563 h 1199925"/>
                    <a:gd name="connsiteX19" fmla="*/ 1008542 w 1144220"/>
                    <a:gd name="connsiteY19" fmla="*/ 1005030 h 1199925"/>
                    <a:gd name="connsiteX20" fmla="*/ 1011360 w 1144220"/>
                    <a:gd name="connsiteY20" fmla="*/ 1005449 h 1199925"/>
                    <a:gd name="connsiteX21" fmla="*/ 1024113 w 1144220"/>
                    <a:gd name="connsiteY21" fmla="*/ 1021170 h 1199925"/>
                    <a:gd name="connsiteX22" fmla="*/ 1092267 w 1144220"/>
                    <a:gd name="connsiteY22" fmla="*/ 1073455 h 1199925"/>
                    <a:gd name="connsiteX23" fmla="*/ 1076398 w 1144220"/>
                    <a:gd name="connsiteY23" fmla="*/ 996413 h 1199925"/>
                    <a:gd name="connsiteX24" fmla="*/ 1068254 w 1144220"/>
                    <a:gd name="connsiteY24" fmla="*/ 980289 h 1199925"/>
                    <a:gd name="connsiteX25" fmla="*/ 1068655 w 1144220"/>
                    <a:gd name="connsiteY25" fmla="*/ 979243 h 1199925"/>
                    <a:gd name="connsiteX26" fmla="*/ 1071281 w 1144220"/>
                    <a:gd name="connsiteY26" fmla="*/ 982151 h 1199925"/>
                    <a:gd name="connsiteX27" fmla="*/ 1121483 w 1144220"/>
                    <a:gd name="connsiteY27" fmla="*/ 1014553 h 1199925"/>
                    <a:gd name="connsiteX28" fmla="*/ 1105615 w 1144220"/>
                    <a:gd name="connsiteY28" fmla="*/ 937512 h 1199925"/>
                    <a:gd name="connsiteX29" fmla="*/ 1094829 w 1144220"/>
                    <a:gd name="connsiteY29" fmla="*/ 916159 h 1199925"/>
                    <a:gd name="connsiteX30" fmla="*/ 1103682 w 1144220"/>
                    <a:gd name="connsiteY30" fmla="*/ 923648 h 1199925"/>
                    <a:gd name="connsiteX31" fmla="*/ 1121745 w 1144220"/>
                    <a:gd name="connsiteY31" fmla="*/ 930166 h 1199925"/>
                    <a:gd name="connsiteX32" fmla="*/ 1082442 w 1144220"/>
                    <a:gd name="connsiteY32" fmla="*/ 846395 h 1199925"/>
                    <a:gd name="connsiteX33" fmla="*/ 1142397 w 1144220"/>
                    <a:gd name="connsiteY33" fmla="*/ 874796 h 1199925"/>
                    <a:gd name="connsiteX34" fmla="*/ 998803 w 1144220"/>
                    <a:gd name="connsiteY34" fmla="*/ 669666 h 1199925"/>
                    <a:gd name="connsiteX35" fmla="*/ 903530 w 1144220"/>
                    <a:gd name="connsiteY35" fmla="*/ 529464 h 1199925"/>
                    <a:gd name="connsiteX36" fmla="*/ 256095 w 1144220"/>
                    <a:gd name="connsiteY36" fmla="*/ 4967 h 1199925"/>
                    <a:gd name="connsiteX37" fmla="*/ 70199 w 1144220"/>
                    <a:gd name="connsiteY37" fmla="*/ 90266 h 1199925"/>
                    <a:gd name="connsiteX38" fmla="*/ 1506 w 1144220"/>
                    <a:gd name="connsiteY38" fmla="*/ 818089 h 1199925"/>
                    <a:gd name="connsiteX39" fmla="*/ 70804 w 1144220"/>
                    <a:gd name="connsiteY39" fmla="*/ 1171754 h 1199925"/>
                    <a:gd name="connsiteX0" fmla="*/ 70804 w 1143749"/>
                    <a:gd name="connsiteY0" fmla="*/ 1171754 h 1199925"/>
                    <a:gd name="connsiteX1" fmla="*/ 91500 w 1143749"/>
                    <a:gd name="connsiteY1" fmla="*/ 1188643 h 1199925"/>
                    <a:gd name="connsiteX2" fmla="*/ 292866 w 1143749"/>
                    <a:gd name="connsiteY2" fmla="*/ 989482 h 1199925"/>
                    <a:gd name="connsiteX3" fmla="*/ 271502 w 1143749"/>
                    <a:gd name="connsiteY3" fmla="*/ 308925 h 1199925"/>
                    <a:gd name="connsiteX4" fmla="*/ 710154 w 1143749"/>
                    <a:gd name="connsiteY4" fmla="*/ 726857 h 1199925"/>
                    <a:gd name="connsiteX5" fmla="*/ 726693 w 1143749"/>
                    <a:gd name="connsiteY5" fmla="*/ 740147 h 1199925"/>
                    <a:gd name="connsiteX6" fmla="*/ 734056 w 1143749"/>
                    <a:gd name="connsiteY6" fmla="*/ 774196 h 1199925"/>
                    <a:gd name="connsiteX7" fmla="*/ 739144 w 1143749"/>
                    <a:gd name="connsiteY7" fmla="*/ 782949 h 1199925"/>
                    <a:gd name="connsiteX8" fmla="*/ 751495 w 1143749"/>
                    <a:gd name="connsiteY8" fmla="*/ 843406 h 1199925"/>
                    <a:gd name="connsiteX9" fmla="*/ 827650 w 1143749"/>
                    <a:gd name="connsiteY9" fmla="*/ 1001037 h 1199925"/>
                    <a:gd name="connsiteX10" fmla="*/ 835164 w 1143749"/>
                    <a:gd name="connsiteY10" fmla="*/ 894947 h 1199925"/>
                    <a:gd name="connsiteX11" fmla="*/ 826030 w 1143749"/>
                    <a:gd name="connsiteY11" fmla="*/ 850231 h 1199925"/>
                    <a:gd name="connsiteX12" fmla="*/ 827757 w 1143749"/>
                    <a:gd name="connsiteY12" fmla="*/ 850732 h 1199925"/>
                    <a:gd name="connsiteX13" fmla="*/ 831100 w 1143749"/>
                    <a:gd name="connsiteY13" fmla="*/ 855491 h 1199925"/>
                    <a:gd name="connsiteX14" fmla="*/ 861577 w 1143749"/>
                    <a:gd name="connsiteY14" fmla="*/ 893073 h 1199925"/>
                    <a:gd name="connsiteX15" fmla="*/ 866736 w 1143749"/>
                    <a:gd name="connsiteY15" fmla="*/ 898617 h 1199925"/>
                    <a:gd name="connsiteX16" fmla="*/ 898371 w 1143749"/>
                    <a:gd name="connsiteY16" fmla="*/ 951868 h 1199925"/>
                    <a:gd name="connsiteX17" fmla="*/ 1025185 w 1143749"/>
                    <a:gd name="connsiteY17" fmla="*/ 1083604 h 1199925"/>
                    <a:gd name="connsiteX18" fmla="*/ 1009317 w 1143749"/>
                    <a:gd name="connsiteY18" fmla="*/ 1006563 h 1199925"/>
                    <a:gd name="connsiteX19" fmla="*/ 1008542 w 1143749"/>
                    <a:gd name="connsiteY19" fmla="*/ 1005030 h 1199925"/>
                    <a:gd name="connsiteX20" fmla="*/ 1011360 w 1143749"/>
                    <a:gd name="connsiteY20" fmla="*/ 1005449 h 1199925"/>
                    <a:gd name="connsiteX21" fmla="*/ 1024113 w 1143749"/>
                    <a:gd name="connsiteY21" fmla="*/ 1021170 h 1199925"/>
                    <a:gd name="connsiteX22" fmla="*/ 1092267 w 1143749"/>
                    <a:gd name="connsiteY22" fmla="*/ 1073455 h 1199925"/>
                    <a:gd name="connsiteX23" fmla="*/ 1076398 w 1143749"/>
                    <a:gd name="connsiteY23" fmla="*/ 996413 h 1199925"/>
                    <a:gd name="connsiteX24" fmla="*/ 1068254 w 1143749"/>
                    <a:gd name="connsiteY24" fmla="*/ 980289 h 1199925"/>
                    <a:gd name="connsiteX25" fmla="*/ 1068655 w 1143749"/>
                    <a:gd name="connsiteY25" fmla="*/ 979243 h 1199925"/>
                    <a:gd name="connsiteX26" fmla="*/ 1071281 w 1143749"/>
                    <a:gd name="connsiteY26" fmla="*/ 982151 h 1199925"/>
                    <a:gd name="connsiteX27" fmla="*/ 1121483 w 1143749"/>
                    <a:gd name="connsiteY27" fmla="*/ 1014553 h 1199925"/>
                    <a:gd name="connsiteX28" fmla="*/ 1105615 w 1143749"/>
                    <a:gd name="connsiteY28" fmla="*/ 937512 h 1199925"/>
                    <a:gd name="connsiteX29" fmla="*/ 1094829 w 1143749"/>
                    <a:gd name="connsiteY29" fmla="*/ 916159 h 1199925"/>
                    <a:gd name="connsiteX30" fmla="*/ 1103682 w 1143749"/>
                    <a:gd name="connsiteY30" fmla="*/ 923648 h 1199925"/>
                    <a:gd name="connsiteX31" fmla="*/ 1121745 w 1143749"/>
                    <a:gd name="connsiteY31" fmla="*/ 930166 h 1199925"/>
                    <a:gd name="connsiteX32" fmla="*/ 1054628 w 1143749"/>
                    <a:gd name="connsiteY32" fmla="*/ 823969 h 1199925"/>
                    <a:gd name="connsiteX33" fmla="*/ 1142397 w 1143749"/>
                    <a:gd name="connsiteY33" fmla="*/ 874796 h 1199925"/>
                    <a:gd name="connsiteX34" fmla="*/ 998803 w 1143749"/>
                    <a:gd name="connsiteY34" fmla="*/ 669666 h 1199925"/>
                    <a:gd name="connsiteX35" fmla="*/ 903530 w 1143749"/>
                    <a:gd name="connsiteY35" fmla="*/ 529464 h 1199925"/>
                    <a:gd name="connsiteX36" fmla="*/ 256095 w 1143749"/>
                    <a:gd name="connsiteY36" fmla="*/ 4967 h 1199925"/>
                    <a:gd name="connsiteX37" fmla="*/ 70199 w 1143749"/>
                    <a:gd name="connsiteY37" fmla="*/ 90266 h 1199925"/>
                    <a:gd name="connsiteX38" fmla="*/ 1506 w 1143749"/>
                    <a:gd name="connsiteY38" fmla="*/ 818089 h 1199925"/>
                    <a:gd name="connsiteX39" fmla="*/ 70804 w 1143749"/>
                    <a:gd name="connsiteY39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26693 w 1143750"/>
                    <a:gd name="connsiteY5" fmla="*/ 740147 h 1199925"/>
                    <a:gd name="connsiteX6" fmla="*/ 734056 w 1143750"/>
                    <a:gd name="connsiteY6" fmla="*/ 774196 h 1199925"/>
                    <a:gd name="connsiteX7" fmla="*/ 739144 w 1143750"/>
                    <a:gd name="connsiteY7" fmla="*/ 782949 h 1199925"/>
                    <a:gd name="connsiteX8" fmla="*/ 751495 w 1143750"/>
                    <a:gd name="connsiteY8" fmla="*/ 843406 h 1199925"/>
                    <a:gd name="connsiteX9" fmla="*/ 827650 w 1143750"/>
                    <a:gd name="connsiteY9" fmla="*/ 1001037 h 1199925"/>
                    <a:gd name="connsiteX10" fmla="*/ 835164 w 1143750"/>
                    <a:gd name="connsiteY10" fmla="*/ 894947 h 1199925"/>
                    <a:gd name="connsiteX11" fmla="*/ 826030 w 1143750"/>
                    <a:gd name="connsiteY11" fmla="*/ 850231 h 1199925"/>
                    <a:gd name="connsiteX12" fmla="*/ 827757 w 1143750"/>
                    <a:gd name="connsiteY12" fmla="*/ 850732 h 1199925"/>
                    <a:gd name="connsiteX13" fmla="*/ 831100 w 1143750"/>
                    <a:gd name="connsiteY13" fmla="*/ 855491 h 1199925"/>
                    <a:gd name="connsiteX14" fmla="*/ 861577 w 1143750"/>
                    <a:gd name="connsiteY14" fmla="*/ 893073 h 1199925"/>
                    <a:gd name="connsiteX15" fmla="*/ 866736 w 1143750"/>
                    <a:gd name="connsiteY15" fmla="*/ 898617 h 1199925"/>
                    <a:gd name="connsiteX16" fmla="*/ 898371 w 1143750"/>
                    <a:gd name="connsiteY16" fmla="*/ 951868 h 1199925"/>
                    <a:gd name="connsiteX17" fmla="*/ 1025185 w 1143750"/>
                    <a:gd name="connsiteY17" fmla="*/ 1083604 h 1199925"/>
                    <a:gd name="connsiteX18" fmla="*/ 1009317 w 1143750"/>
                    <a:gd name="connsiteY18" fmla="*/ 1006563 h 1199925"/>
                    <a:gd name="connsiteX19" fmla="*/ 1008542 w 1143750"/>
                    <a:gd name="connsiteY19" fmla="*/ 1005030 h 1199925"/>
                    <a:gd name="connsiteX20" fmla="*/ 1011360 w 1143750"/>
                    <a:gd name="connsiteY20" fmla="*/ 1005449 h 1199925"/>
                    <a:gd name="connsiteX21" fmla="*/ 1024113 w 1143750"/>
                    <a:gd name="connsiteY21" fmla="*/ 1021170 h 1199925"/>
                    <a:gd name="connsiteX22" fmla="*/ 1092267 w 1143750"/>
                    <a:gd name="connsiteY22" fmla="*/ 1073455 h 1199925"/>
                    <a:gd name="connsiteX23" fmla="*/ 1076398 w 1143750"/>
                    <a:gd name="connsiteY23" fmla="*/ 996413 h 1199925"/>
                    <a:gd name="connsiteX24" fmla="*/ 1068254 w 1143750"/>
                    <a:gd name="connsiteY24" fmla="*/ 980289 h 1199925"/>
                    <a:gd name="connsiteX25" fmla="*/ 1068655 w 1143750"/>
                    <a:gd name="connsiteY25" fmla="*/ 979243 h 1199925"/>
                    <a:gd name="connsiteX26" fmla="*/ 1071281 w 1143750"/>
                    <a:gd name="connsiteY26" fmla="*/ 982151 h 1199925"/>
                    <a:gd name="connsiteX27" fmla="*/ 1121483 w 1143750"/>
                    <a:gd name="connsiteY27" fmla="*/ 1014553 h 1199925"/>
                    <a:gd name="connsiteX28" fmla="*/ 1105615 w 1143750"/>
                    <a:gd name="connsiteY28" fmla="*/ 937512 h 1199925"/>
                    <a:gd name="connsiteX29" fmla="*/ 1094829 w 1143750"/>
                    <a:gd name="connsiteY29" fmla="*/ 916159 h 1199925"/>
                    <a:gd name="connsiteX30" fmla="*/ 1103682 w 1143750"/>
                    <a:gd name="connsiteY30" fmla="*/ 923648 h 1199925"/>
                    <a:gd name="connsiteX31" fmla="*/ 1121745 w 1143750"/>
                    <a:gd name="connsiteY31" fmla="*/ 930166 h 1199925"/>
                    <a:gd name="connsiteX32" fmla="*/ 1054628 w 1143750"/>
                    <a:gd name="connsiteY32" fmla="*/ 823969 h 1199925"/>
                    <a:gd name="connsiteX33" fmla="*/ 1142397 w 1143750"/>
                    <a:gd name="connsiteY33" fmla="*/ 874796 h 1199925"/>
                    <a:gd name="connsiteX34" fmla="*/ 1060082 w 1143750"/>
                    <a:gd name="connsiteY34" fmla="*/ 707236 h 1199925"/>
                    <a:gd name="connsiteX35" fmla="*/ 903530 w 1143750"/>
                    <a:gd name="connsiteY35" fmla="*/ 529464 h 1199925"/>
                    <a:gd name="connsiteX36" fmla="*/ 256095 w 1143750"/>
                    <a:gd name="connsiteY36" fmla="*/ 4967 h 1199925"/>
                    <a:gd name="connsiteX37" fmla="*/ 70199 w 1143750"/>
                    <a:gd name="connsiteY37" fmla="*/ 90266 h 1199925"/>
                    <a:gd name="connsiteX38" fmla="*/ 1506 w 1143750"/>
                    <a:gd name="connsiteY38" fmla="*/ 818089 h 1199925"/>
                    <a:gd name="connsiteX39" fmla="*/ 70804 w 1143750"/>
                    <a:gd name="connsiteY39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26693 w 1143750"/>
                    <a:gd name="connsiteY5" fmla="*/ 740147 h 1199925"/>
                    <a:gd name="connsiteX6" fmla="*/ 734056 w 1143750"/>
                    <a:gd name="connsiteY6" fmla="*/ 774196 h 1199925"/>
                    <a:gd name="connsiteX7" fmla="*/ 751495 w 1143750"/>
                    <a:gd name="connsiteY7" fmla="*/ 843406 h 1199925"/>
                    <a:gd name="connsiteX8" fmla="*/ 827650 w 1143750"/>
                    <a:gd name="connsiteY8" fmla="*/ 1001037 h 1199925"/>
                    <a:gd name="connsiteX9" fmla="*/ 835164 w 1143750"/>
                    <a:gd name="connsiteY9" fmla="*/ 894947 h 1199925"/>
                    <a:gd name="connsiteX10" fmla="*/ 826030 w 1143750"/>
                    <a:gd name="connsiteY10" fmla="*/ 850231 h 1199925"/>
                    <a:gd name="connsiteX11" fmla="*/ 827757 w 1143750"/>
                    <a:gd name="connsiteY11" fmla="*/ 850732 h 1199925"/>
                    <a:gd name="connsiteX12" fmla="*/ 831100 w 1143750"/>
                    <a:gd name="connsiteY12" fmla="*/ 855491 h 1199925"/>
                    <a:gd name="connsiteX13" fmla="*/ 861577 w 1143750"/>
                    <a:gd name="connsiteY13" fmla="*/ 893073 h 1199925"/>
                    <a:gd name="connsiteX14" fmla="*/ 866736 w 1143750"/>
                    <a:gd name="connsiteY14" fmla="*/ 898617 h 1199925"/>
                    <a:gd name="connsiteX15" fmla="*/ 898371 w 1143750"/>
                    <a:gd name="connsiteY15" fmla="*/ 951868 h 1199925"/>
                    <a:gd name="connsiteX16" fmla="*/ 1025185 w 1143750"/>
                    <a:gd name="connsiteY16" fmla="*/ 1083604 h 1199925"/>
                    <a:gd name="connsiteX17" fmla="*/ 1009317 w 1143750"/>
                    <a:gd name="connsiteY17" fmla="*/ 1006563 h 1199925"/>
                    <a:gd name="connsiteX18" fmla="*/ 1008542 w 1143750"/>
                    <a:gd name="connsiteY18" fmla="*/ 1005030 h 1199925"/>
                    <a:gd name="connsiteX19" fmla="*/ 1011360 w 1143750"/>
                    <a:gd name="connsiteY19" fmla="*/ 1005449 h 1199925"/>
                    <a:gd name="connsiteX20" fmla="*/ 1024113 w 1143750"/>
                    <a:gd name="connsiteY20" fmla="*/ 1021170 h 1199925"/>
                    <a:gd name="connsiteX21" fmla="*/ 1092267 w 1143750"/>
                    <a:gd name="connsiteY21" fmla="*/ 1073455 h 1199925"/>
                    <a:gd name="connsiteX22" fmla="*/ 1076398 w 1143750"/>
                    <a:gd name="connsiteY22" fmla="*/ 996413 h 1199925"/>
                    <a:gd name="connsiteX23" fmla="*/ 1068254 w 1143750"/>
                    <a:gd name="connsiteY23" fmla="*/ 980289 h 1199925"/>
                    <a:gd name="connsiteX24" fmla="*/ 1068655 w 1143750"/>
                    <a:gd name="connsiteY24" fmla="*/ 979243 h 1199925"/>
                    <a:gd name="connsiteX25" fmla="*/ 1071281 w 1143750"/>
                    <a:gd name="connsiteY25" fmla="*/ 982151 h 1199925"/>
                    <a:gd name="connsiteX26" fmla="*/ 1121483 w 1143750"/>
                    <a:gd name="connsiteY26" fmla="*/ 1014553 h 1199925"/>
                    <a:gd name="connsiteX27" fmla="*/ 1105615 w 1143750"/>
                    <a:gd name="connsiteY27" fmla="*/ 937512 h 1199925"/>
                    <a:gd name="connsiteX28" fmla="*/ 1094829 w 1143750"/>
                    <a:gd name="connsiteY28" fmla="*/ 916159 h 1199925"/>
                    <a:gd name="connsiteX29" fmla="*/ 1103682 w 1143750"/>
                    <a:gd name="connsiteY29" fmla="*/ 923648 h 1199925"/>
                    <a:gd name="connsiteX30" fmla="*/ 1121745 w 1143750"/>
                    <a:gd name="connsiteY30" fmla="*/ 930166 h 1199925"/>
                    <a:gd name="connsiteX31" fmla="*/ 1054628 w 1143750"/>
                    <a:gd name="connsiteY31" fmla="*/ 823969 h 1199925"/>
                    <a:gd name="connsiteX32" fmla="*/ 1142397 w 1143750"/>
                    <a:gd name="connsiteY32" fmla="*/ 874796 h 1199925"/>
                    <a:gd name="connsiteX33" fmla="*/ 1060082 w 1143750"/>
                    <a:gd name="connsiteY33" fmla="*/ 707236 h 1199925"/>
                    <a:gd name="connsiteX34" fmla="*/ 903530 w 1143750"/>
                    <a:gd name="connsiteY34" fmla="*/ 529464 h 1199925"/>
                    <a:gd name="connsiteX35" fmla="*/ 256095 w 1143750"/>
                    <a:gd name="connsiteY35" fmla="*/ 4967 h 1199925"/>
                    <a:gd name="connsiteX36" fmla="*/ 70199 w 1143750"/>
                    <a:gd name="connsiteY36" fmla="*/ 90266 h 1199925"/>
                    <a:gd name="connsiteX37" fmla="*/ 1506 w 1143750"/>
                    <a:gd name="connsiteY37" fmla="*/ 818089 h 1199925"/>
                    <a:gd name="connsiteX38" fmla="*/ 70804 w 1143750"/>
                    <a:gd name="connsiteY38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26693 w 1143750"/>
                    <a:gd name="connsiteY5" fmla="*/ 740147 h 1199925"/>
                    <a:gd name="connsiteX6" fmla="*/ 751495 w 1143750"/>
                    <a:gd name="connsiteY6" fmla="*/ 843406 h 1199925"/>
                    <a:gd name="connsiteX7" fmla="*/ 827650 w 1143750"/>
                    <a:gd name="connsiteY7" fmla="*/ 1001037 h 1199925"/>
                    <a:gd name="connsiteX8" fmla="*/ 835164 w 1143750"/>
                    <a:gd name="connsiteY8" fmla="*/ 894947 h 1199925"/>
                    <a:gd name="connsiteX9" fmla="*/ 826030 w 1143750"/>
                    <a:gd name="connsiteY9" fmla="*/ 850231 h 1199925"/>
                    <a:gd name="connsiteX10" fmla="*/ 827757 w 1143750"/>
                    <a:gd name="connsiteY10" fmla="*/ 850732 h 1199925"/>
                    <a:gd name="connsiteX11" fmla="*/ 831100 w 1143750"/>
                    <a:gd name="connsiteY11" fmla="*/ 855491 h 1199925"/>
                    <a:gd name="connsiteX12" fmla="*/ 861577 w 1143750"/>
                    <a:gd name="connsiteY12" fmla="*/ 893073 h 1199925"/>
                    <a:gd name="connsiteX13" fmla="*/ 866736 w 1143750"/>
                    <a:gd name="connsiteY13" fmla="*/ 898617 h 1199925"/>
                    <a:gd name="connsiteX14" fmla="*/ 898371 w 1143750"/>
                    <a:gd name="connsiteY14" fmla="*/ 951868 h 1199925"/>
                    <a:gd name="connsiteX15" fmla="*/ 1025185 w 1143750"/>
                    <a:gd name="connsiteY15" fmla="*/ 1083604 h 1199925"/>
                    <a:gd name="connsiteX16" fmla="*/ 1009317 w 1143750"/>
                    <a:gd name="connsiteY16" fmla="*/ 1006563 h 1199925"/>
                    <a:gd name="connsiteX17" fmla="*/ 1008542 w 1143750"/>
                    <a:gd name="connsiteY17" fmla="*/ 1005030 h 1199925"/>
                    <a:gd name="connsiteX18" fmla="*/ 1011360 w 1143750"/>
                    <a:gd name="connsiteY18" fmla="*/ 1005449 h 1199925"/>
                    <a:gd name="connsiteX19" fmla="*/ 1024113 w 1143750"/>
                    <a:gd name="connsiteY19" fmla="*/ 1021170 h 1199925"/>
                    <a:gd name="connsiteX20" fmla="*/ 1092267 w 1143750"/>
                    <a:gd name="connsiteY20" fmla="*/ 1073455 h 1199925"/>
                    <a:gd name="connsiteX21" fmla="*/ 1076398 w 1143750"/>
                    <a:gd name="connsiteY21" fmla="*/ 996413 h 1199925"/>
                    <a:gd name="connsiteX22" fmla="*/ 1068254 w 1143750"/>
                    <a:gd name="connsiteY22" fmla="*/ 980289 h 1199925"/>
                    <a:gd name="connsiteX23" fmla="*/ 1068655 w 1143750"/>
                    <a:gd name="connsiteY23" fmla="*/ 979243 h 1199925"/>
                    <a:gd name="connsiteX24" fmla="*/ 1071281 w 1143750"/>
                    <a:gd name="connsiteY24" fmla="*/ 982151 h 1199925"/>
                    <a:gd name="connsiteX25" fmla="*/ 1121483 w 1143750"/>
                    <a:gd name="connsiteY25" fmla="*/ 1014553 h 1199925"/>
                    <a:gd name="connsiteX26" fmla="*/ 1105615 w 1143750"/>
                    <a:gd name="connsiteY26" fmla="*/ 937512 h 1199925"/>
                    <a:gd name="connsiteX27" fmla="*/ 1094829 w 1143750"/>
                    <a:gd name="connsiteY27" fmla="*/ 916159 h 1199925"/>
                    <a:gd name="connsiteX28" fmla="*/ 1103682 w 1143750"/>
                    <a:gd name="connsiteY28" fmla="*/ 923648 h 1199925"/>
                    <a:gd name="connsiteX29" fmla="*/ 1121745 w 1143750"/>
                    <a:gd name="connsiteY29" fmla="*/ 930166 h 1199925"/>
                    <a:gd name="connsiteX30" fmla="*/ 1054628 w 1143750"/>
                    <a:gd name="connsiteY30" fmla="*/ 823969 h 1199925"/>
                    <a:gd name="connsiteX31" fmla="*/ 1142397 w 1143750"/>
                    <a:gd name="connsiteY31" fmla="*/ 874796 h 1199925"/>
                    <a:gd name="connsiteX32" fmla="*/ 1060082 w 1143750"/>
                    <a:gd name="connsiteY32" fmla="*/ 707236 h 1199925"/>
                    <a:gd name="connsiteX33" fmla="*/ 903530 w 1143750"/>
                    <a:gd name="connsiteY33" fmla="*/ 529464 h 1199925"/>
                    <a:gd name="connsiteX34" fmla="*/ 256095 w 1143750"/>
                    <a:gd name="connsiteY34" fmla="*/ 4967 h 1199925"/>
                    <a:gd name="connsiteX35" fmla="*/ 70199 w 1143750"/>
                    <a:gd name="connsiteY35" fmla="*/ 90266 h 1199925"/>
                    <a:gd name="connsiteX36" fmla="*/ 1506 w 1143750"/>
                    <a:gd name="connsiteY36" fmla="*/ 818089 h 1199925"/>
                    <a:gd name="connsiteX37" fmla="*/ 70804 w 1143750"/>
                    <a:gd name="connsiteY37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51495 w 1143750"/>
                    <a:gd name="connsiteY5" fmla="*/ 843406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802268 w 1143750"/>
                    <a:gd name="connsiteY4" fmla="*/ 757473 h 1199925"/>
                    <a:gd name="connsiteX5" fmla="*/ 751495 w 1143750"/>
                    <a:gd name="connsiteY5" fmla="*/ 843406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83126 w 1143750"/>
                    <a:gd name="connsiteY4" fmla="*/ 698389 h 1199925"/>
                    <a:gd name="connsiteX5" fmla="*/ 751495 w 1143750"/>
                    <a:gd name="connsiteY5" fmla="*/ 843406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83126 w 1143750"/>
                    <a:gd name="connsiteY4" fmla="*/ 698389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08249 w 1143750"/>
                    <a:gd name="connsiteY31" fmla="*/ 71575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08249 w 1143750"/>
                    <a:gd name="connsiteY31" fmla="*/ 71575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903530 w 1143750"/>
                    <a:gd name="connsiteY31" fmla="*/ 529464 h 1199925"/>
                    <a:gd name="connsiteX32" fmla="*/ 256095 w 1143750"/>
                    <a:gd name="connsiteY32" fmla="*/ 4967 h 1199925"/>
                    <a:gd name="connsiteX33" fmla="*/ 70199 w 1143750"/>
                    <a:gd name="connsiteY33" fmla="*/ 90266 h 1199925"/>
                    <a:gd name="connsiteX34" fmla="*/ 1506 w 1143750"/>
                    <a:gd name="connsiteY34" fmla="*/ 818089 h 1199925"/>
                    <a:gd name="connsiteX35" fmla="*/ 70804 w 1143750"/>
                    <a:gd name="connsiteY35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892144 w 1143750"/>
                    <a:gd name="connsiteY31" fmla="*/ 555057 h 1199925"/>
                    <a:gd name="connsiteX32" fmla="*/ 256095 w 1143750"/>
                    <a:gd name="connsiteY32" fmla="*/ 4967 h 1199925"/>
                    <a:gd name="connsiteX33" fmla="*/ 70199 w 1143750"/>
                    <a:gd name="connsiteY33" fmla="*/ 90266 h 1199925"/>
                    <a:gd name="connsiteX34" fmla="*/ 1506 w 1143750"/>
                    <a:gd name="connsiteY34" fmla="*/ 818089 h 1199925"/>
                    <a:gd name="connsiteX35" fmla="*/ 70804 w 1143750"/>
                    <a:gd name="connsiteY35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892144 w 1143750"/>
                    <a:gd name="connsiteY31" fmla="*/ 555057 h 1199925"/>
                    <a:gd name="connsiteX32" fmla="*/ 256095 w 1143750"/>
                    <a:gd name="connsiteY32" fmla="*/ 4967 h 1199925"/>
                    <a:gd name="connsiteX33" fmla="*/ 70199 w 1143750"/>
                    <a:gd name="connsiteY33" fmla="*/ 90266 h 1199925"/>
                    <a:gd name="connsiteX34" fmla="*/ 1506 w 1143750"/>
                    <a:gd name="connsiteY34" fmla="*/ 818089 h 1199925"/>
                    <a:gd name="connsiteX35" fmla="*/ 70804 w 1143750"/>
                    <a:gd name="connsiteY35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094829 w 1128394"/>
                    <a:gd name="connsiteY26" fmla="*/ 916159 h 1199925"/>
                    <a:gd name="connsiteX27" fmla="*/ 1103682 w 1128394"/>
                    <a:gd name="connsiteY27" fmla="*/ 923648 h 1199925"/>
                    <a:gd name="connsiteX28" fmla="*/ 1121745 w 1128394"/>
                    <a:gd name="connsiteY28" fmla="*/ 930166 h 1199925"/>
                    <a:gd name="connsiteX29" fmla="*/ 1054628 w 1128394"/>
                    <a:gd name="connsiteY29" fmla="*/ 823969 h 1199925"/>
                    <a:gd name="connsiteX30" fmla="*/ 1126855 w 1128394"/>
                    <a:gd name="connsiteY30" fmla="*/ 894817 h 1199925"/>
                    <a:gd name="connsiteX31" fmla="*/ 892144 w 1128394"/>
                    <a:gd name="connsiteY31" fmla="*/ 555057 h 1199925"/>
                    <a:gd name="connsiteX32" fmla="*/ 256095 w 1128394"/>
                    <a:gd name="connsiteY32" fmla="*/ 4967 h 1199925"/>
                    <a:gd name="connsiteX33" fmla="*/ 70199 w 1128394"/>
                    <a:gd name="connsiteY33" fmla="*/ 90266 h 1199925"/>
                    <a:gd name="connsiteX34" fmla="*/ 1506 w 1128394"/>
                    <a:gd name="connsiteY34" fmla="*/ 818089 h 1199925"/>
                    <a:gd name="connsiteX35" fmla="*/ 70804 w 1128394"/>
                    <a:gd name="connsiteY35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094829 w 1128394"/>
                    <a:gd name="connsiteY26" fmla="*/ 916159 h 1199925"/>
                    <a:gd name="connsiteX27" fmla="*/ 1121745 w 1128394"/>
                    <a:gd name="connsiteY27" fmla="*/ 930166 h 1199925"/>
                    <a:gd name="connsiteX28" fmla="*/ 1054628 w 1128394"/>
                    <a:gd name="connsiteY28" fmla="*/ 823969 h 1199925"/>
                    <a:gd name="connsiteX29" fmla="*/ 1126855 w 1128394"/>
                    <a:gd name="connsiteY29" fmla="*/ 894817 h 1199925"/>
                    <a:gd name="connsiteX30" fmla="*/ 892144 w 1128394"/>
                    <a:gd name="connsiteY30" fmla="*/ 555057 h 1199925"/>
                    <a:gd name="connsiteX31" fmla="*/ 256095 w 1128394"/>
                    <a:gd name="connsiteY31" fmla="*/ 4967 h 1199925"/>
                    <a:gd name="connsiteX32" fmla="*/ 70199 w 1128394"/>
                    <a:gd name="connsiteY32" fmla="*/ 90266 h 1199925"/>
                    <a:gd name="connsiteX33" fmla="*/ 1506 w 1128394"/>
                    <a:gd name="connsiteY33" fmla="*/ 818089 h 1199925"/>
                    <a:gd name="connsiteX34" fmla="*/ 70804 w 1128394"/>
                    <a:gd name="connsiteY34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094828 w 1128394"/>
                    <a:gd name="connsiteY26" fmla="*/ 916159 h 1199925"/>
                    <a:gd name="connsiteX27" fmla="*/ 1121745 w 1128394"/>
                    <a:gd name="connsiteY27" fmla="*/ 930166 h 1199925"/>
                    <a:gd name="connsiteX28" fmla="*/ 1054628 w 1128394"/>
                    <a:gd name="connsiteY28" fmla="*/ 823969 h 1199925"/>
                    <a:gd name="connsiteX29" fmla="*/ 1126855 w 1128394"/>
                    <a:gd name="connsiteY29" fmla="*/ 894817 h 1199925"/>
                    <a:gd name="connsiteX30" fmla="*/ 892144 w 1128394"/>
                    <a:gd name="connsiteY30" fmla="*/ 555057 h 1199925"/>
                    <a:gd name="connsiteX31" fmla="*/ 256095 w 1128394"/>
                    <a:gd name="connsiteY31" fmla="*/ 4967 h 1199925"/>
                    <a:gd name="connsiteX32" fmla="*/ 70199 w 1128394"/>
                    <a:gd name="connsiteY32" fmla="*/ 90266 h 1199925"/>
                    <a:gd name="connsiteX33" fmla="*/ 1506 w 1128394"/>
                    <a:gd name="connsiteY33" fmla="*/ 818089 h 1199925"/>
                    <a:gd name="connsiteX34" fmla="*/ 70804 w 1128394"/>
                    <a:gd name="connsiteY34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21415 w 1128394"/>
                    <a:gd name="connsiteY23" fmla="*/ 915313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972741 w 1128394"/>
                    <a:gd name="connsiteY17" fmla="*/ 931403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21415 w 1128394"/>
                    <a:gd name="connsiteY23" fmla="*/ 915313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972741 w 1128394"/>
                    <a:gd name="connsiteY17" fmla="*/ 931403 h 1199925"/>
                    <a:gd name="connsiteX18" fmla="*/ 1092267 w 1128394"/>
                    <a:gd name="connsiteY18" fmla="*/ 1073455 h 1199925"/>
                    <a:gd name="connsiteX19" fmla="*/ 1076398 w 1128394"/>
                    <a:gd name="connsiteY19" fmla="*/ 996413 h 1199925"/>
                    <a:gd name="connsiteX20" fmla="*/ 1068254 w 1128394"/>
                    <a:gd name="connsiteY20" fmla="*/ 980289 h 1199925"/>
                    <a:gd name="connsiteX21" fmla="*/ 1068655 w 1128394"/>
                    <a:gd name="connsiteY21" fmla="*/ 979243 h 1199925"/>
                    <a:gd name="connsiteX22" fmla="*/ 1021415 w 1128394"/>
                    <a:gd name="connsiteY22" fmla="*/ 915313 h 1199925"/>
                    <a:gd name="connsiteX23" fmla="*/ 1121483 w 1128394"/>
                    <a:gd name="connsiteY23" fmla="*/ 1014553 h 1199925"/>
                    <a:gd name="connsiteX24" fmla="*/ 1059822 w 1128394"/>
                    <a:gd name="connsiteY24" fmla="*/ 887273 h 1199925"/>
                    <a:gd name="connsiteX25" fmla="*/ 1121745 w 1128394"/>
                    <a:gd name="connsiteY25" fmla="*/ 930166 h 1199925"/>
                    <a:gd name="connsiteX26" fmla="*/ 1054628 w 1128394"/>
                    <a:gd name="connsiteY26" fmla="*/ 823969 h 1199925"/>
                    <a:gd name="connsiteX27" fmla="*/ 1126855 w 1128394"/>
                    <a:gd name="connsiteY27" fmla="*/ 894817 h 1199925"/>
                    <a:gd name="connsiteX28" fmla="*/ 892144 w 1128394"/>
                    <a:gd name="connsiteY28" fmla="*/ 555057 h 1199925"/>
                    <a:gd name="connsiteX29" fmla="*/ 256095 w 1128394"/>
                    <a:gd name="connsiteY29" fmla="*/ 4967 h 1199925"/>
                    <a:gd name="connsiteX30" fmla="*/ 70199 w 1128394"/>
                    <a:gd name="connsiteY30" fmla="*/ 90266 h 1199925"/>
                    <a:gd name="connsiteX31" fmla="*/ 1506 w 1128394"/>
                    <a:gd name="connsiteY31" fmla="*/ 818089 h 1199925"/>
                    <a:gd name="connsiteX32" fmla="*/ 70804 w 1128394"/>
                    <a:gd name="connsiteY32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972741 w 1128394"/>
                    <a:gd name="connsiteY17" fmla="*/ 931403 h 1199925"/>
                    <a:gd name="connsiteX18" fmla="*/ 1092267 w 1128394"/>
                    <a:gd name="connsiteY18" fmla="*/ 1073455 h 1199925"/>
                    <a:gd name="connsiteX19" fmla="*/ 1076398 w 1128394"/>
                    <a:gd name="connsiteY19" fmla="*/ 996413 h 1199925"/>
                    <a:gd name="connsiteX20" fmla="*/ 1068254 w 1128394"/>
                    <a:gd name="connsiteY20" fmla="*/ 980289 h 1199925"/>
                    <a:gd name="connsiteX21" fmla="*/ 1068655 w 1128394"/>
                    <a:gd name="connsiteY21" fmla="*/ 979243 h 1199925"/>
                    <a:gd name="connsiteX22" fmla="*/ 1021415 w 1128394"/>
                    <a:gd name="connsiteY22" fmla="*/ 915313 h 1199925"/>
                    <a:gd name="connsiteX23" fmla="*/ 1121483 w 1128394"/>
                    <a:gd name="connsiteY23" fmla="*/ 1014553 h 1199925"/>
                    <a:gd name="connsiteX24" fmla="*/ 1059822 w 1128394"/>
                    <a:gd name="connsiteY24" fmla="*/ 887273 h 1199925"/>
                    <a:gd name="connsiteX25" fmla="*/ 1121745 w 1128394"/>
                    <a:gd name="connsiteY25" fmla="*/ 930166 h 1199925"/>
                    <a:gd name="connsiteX26" fmla="*/ 1054628 w 1128394"/>
                    <a:gd name="connsiteY26" fmla="*/ 823969 h 1199925"/>
                    <a:gd name="connsiteX27" fmla="*/ 1126855 w 1128394"/>
                    <a:gd name="connsiteY27" fmla="*/ 894817 h 1199925"/>
                    <a:gd name="connsiteX28" fmla="*/ 892144 w 1128394"/>
                    <a:gd name="connsiteY28" fmla="*/ 555057 h 1199925"/>
                    <a:gd name="connsiteX29" fmla="*/ 256095 w 1128394"/>
                    <a:gd name="connsiteY29" fmla="*/ 4967 h 1199925"/>
                    <a:gd name="connsiteX30" fmla="*/ 70199 w 1128394"/>
                    <a:gd name="connsiteY30" fmla="*/ 90266 h 1199925"/>
                    <a:gd name="connsiteX31" fmla="*/ 1506 w 1128394"/>
                    <a:gd name="connsiteY31" fmla="*/ 818089 h 1199925"/>
                    <a:gd name="connsiteX32" fmla="*/ 70804 w 1128394"/>
                    <a:gd name="connsiteY32" fmla="*/ 1171754 h 1199925"/>
                    <a:gd name="connsiteX0" fmla="*/ 70804 w 1128394"/>
                    <a:gd name="connsiteY0" fmla="*/ 1171754 h 1193278"/>
                    <a:gd name="connsiteX1" fmla="*/ 91500 w 1128394"/>
                    <a:gd name="connsiteY1" fmla="*/ 1188643 h 1193278"/>
                    <a:gd name="connsiteX2" fmla="*/ 292866 w 1128394"/>
                    <a:gd name="connsiteY2" fmla="*/ 989482 h 1193278"/>
                    <a:gd name="connsiteX3" fmla="*/ 271502 w 1128394"/>
                    <a:gd name="connsiteY3" fmla="*/ 308925 h 1193278"/>
                    <a:gd name="connsiteX4" fmla="*/ 793044 w 1128394"/>
                    <a:gd name="connsiteY4" fmla="*/ 681970 h 1193278"/>
                    <a:gd name="connsiteX5" fmla="*/ 790474 w 1128394"/>
                    <a:gd name="connsiteY5" fmla="*/ 869653 h 1193278"/>
                    <a:gd name="connsiteX6" fmla="*/ 827650 w 1128394"/>
                    <a:gd name="connsiteY6" fmla="*/ 1001037 h 1193278"/>
                    <a:gd name="connsiteX7" fmla="*/ 835164 w 1128394"/>
                    <a:gd name="connsiteY7" fmla="*/ 894947 h 1193278"/>
                    <a:gd name="connsiteX8" fmla="*/ 826030 w 1128394"/>
                    <a:gd name="connsiteY8" fmla="*/ 850231 h 1193278"/>
                    <a:gd name="connsiteX9" fmla="*/ 827757 w 1128394"/>
                    <a:gd name="connsiteY9" fmla="*/ 850732 h 1193278"/>
                    <a:gd name="connsiteX10" fmla="*/ 831100 w 1128394"/>
                    <a:gd name="connsiteY10" fmla="*/ 855491 h 1193278"/>
                    <a:gd name="connsiteX11" fmla="*/ 861577 w 1128394"/>
                    <a:gd name="connsiteY11" fmla="*/ 893073 h 1193278"/>
                    <a:gd name="connsiteX12" fmla="*/ 866736 w 1128394"/>
                    <a:gd name="connsiteY12" fmla="*/ 898617 h 1193278"/>
                    <a:gd name="connsiteX13" fmla="*/ 898371 w 1128394"/>
                    <a:gd name="connsiteY13" fmla="*/ 951868 h 1193278"/>
                    <a:gd name="connsiteX14" fmla="*/ 1025185 w 1128394"/>
                    <a:gd name="connsiteY14" fmla="*/ 1083604 h 1193278"/>
                    <a:gd name="connsiteX15" fmla="*/ 1009317 w 1128394"/>
                    <a:gd name="connsiteY15" fmla="*/ 1006563 h 1193278"/>
                    <a:gd name="connsiteX16" fmla="*/ 1008542 w 1128394"/>
                    <a:gd name="connsiteY16" fmla="*/ 1005030 h 1193278"/>
                    <a:gd name="connsiteX17" fmla="*/ 972741 w 1128394"/>
                    <a:gd name="connsiteY17" fmla="*/ 931403 h 1193278"/>
                    <a:gd name="connsiteX18" fmla="*/ 1092267 w 1128394"/>
                    <a:gd name="connsiteY18" fmla="*/ 1073455 h 1193278"/>
                    <a:gd name="connsiteX19" fmla="*/ 1076398 w 1128394"/>
                    <a:gd name="connsiteY19" fmla="*/ 996413 h 1193278"/>
                    <a:gd name="connsiteX20" fmla="*/ 1068254 w 1128394"/>
                    <a:gd name="connsiteY20" fmla="*/ 980289 h 1193278"/>
                    <a:gd name="connsiteX21" fmla="*/ 1068655 w 1128394"/>
                    <a:gd name="connsiteY21" fmla="*/ 979243 h 1193278"/>
                    <a:gd name="connsiteX22" fmla="*/ 1021415 w 1128394"/>
                    <a:gd name="connsiteY22" fmla="*/ 915313 h 1193278"/>
                    <a:gd name="connsiteX23" fmla="*/ 1121483 w 1128394"/>
                    <a:gd name="connsiteY23" fmla="*/ 1014553 h 1193278"/>
                    <a:gd name="connsiteX24" fmla="*/ 1059822 w 1128394"/>
                    <a:gd name="connsiteY24" fmla="*/ 887273 h 1193278"/>
                    <a:gd name="connsiteX25" fmla="*/ 1121745 w 1128394"/>
                    <a:gd name="connsiteY25" fmla="*/ 930166 h 1193278"/>
                    <a:gd name="connsiteX26" fmla="*/ 1054628 w 1128394"/>
                    <a:gd name="connsiteY26" fmla="*/ 823969 h 1193278"/>
                    <a:gd name="connsiteX27" fmla="*/ 1126855 w 1128394"/>
                    <a:gd name="connsiteY27" fmla="*/ 894817 h 1193278"/>
                    <a:gd name="connsiteX28" fmla="*/ 892144 w 1128394"/>
                    <a:gd name="connsiteY28" fmla="*/ 555057 h 1193278"/>
                    <a:gd name="connsiteX29" fmla="*/ 256095 w 1128394"/>
                    <a:gd name="connsiteY29" fmla="*/ 4967 h 1193278"/>
                    <a:gd name="connsiteX30" fmla="*/ 70199 w 1128394"/>
                    <a:gd name="connsiteY30" fmla="*/ 90266 h 1193278"/>
                    <a:gd name="connsiteX31" fmla="*/ 1506 w 1128394"/>
                    <a:gd name="connsiteY31" fmla="*/ 818089 h 1193278"/>
                    <a:gd name="connsiteX32" fmla="*/ 70804 w 1128394"/>
                    <a:gd name="connsiteY32" fmla="*/ 1171754 h 1193278"/>
                    <a:gd name="connsiteX0" fmla="*/ 70804 w 1128394"/>
                    <a:gd name="connsiteY0" fmla="*/ 1171754 h 1193278"/>
                    <a:gd name="connsiteX1" fmla="*/ 91500 w 1128394"/>
                    <a:gd name="connsiteY1" fmla="*/ 1188643 h 1193278"/>
                    <a:gd name="connsiteX2" fmla="*/ 292866 w 1128394"/>
                    <a:gd name="connsiteY2" fmla="*/ 989482 h 1193278"/>
                    <a:gd name="connsiteX3" fmla="*/ 234019 w 1128394"/>
                    <a:gd name="connsiteY3" fmla="*/ 269827 h 1193278"/>
                    <a:gd name="connsiteX4" fmla="*/ 793044 w 1128394"/>
                    <a:gd name="connsiteY4" fmla="*/ 681970 h 1193278"/>
                    <a:gd name="connsiteX5" fmla="*/ 790474 w 1128394"/>
                    <a:gd name="connsiteY5" fmla="*/ 869653 h 1193278"/>
                    <a:gd name="connsiteX6" fmla="*/ 827650 w 1128394"/>
                    <a:gd name="connsiteY6" fmla="*/ 1001037 h 1193278"/>
                    <a:gd name="connsiteX7" fmla="*/ 835164 w 1128394"/>
                    <a:gd name="connsiteY7" fmla="*/ 894947 h 1193278"/>
                    <a:gd name="connsiteX8" fmla="*/ 826030 w 1128394"/>
                    <a:gd name="connsiteY8" fmla="*/ 850231 h 1193278"/>
                    <a:gd name="connsiteX9" fmla="*/ 827757 w 1128394"/>
                    <a:gd name="connsiteY9" fmla="*/ 850732 h 1193278"/>
                    <a:gd name="connsiteX10" fmla="*/ 831100 w 1128394"/>
                    <a:gd name="connsiteY10" fmla="*/ 855491 h 1193278"/>
                    <a:gd name="connsiteX11" fmla="*/ 861577 w 1128394"/>
                    <a:gd name="connsiteY11" fmla="*/ 893073 h 1193278"/>
                    <a:gd name="connsiteX12" fmla="*/ 866736 w 1128394"/>
                    <a:gd name="connsiteY12" fmla="*/ 898617 h 1193278"/>
                    <a:gd name="connsiteX13" fmla="*/ 898371 w 1128394"/>
                    <a:gd name="connsiteY13" fmla="*/ 951868 h 1193278"/>
                    <a:gd name="connsiteX14" fmla="*/ 1025185 w 1128394"/>
                    <a:gd name="connsiteY14" fmla="*/ 1083604 h 1193278"/>
                    <a:gd name="connsiteX15" fmla="*/ 1009317 w 1128394"/>
                    <a:gd name="connsiteY15" fmla="*/ 1006563 h 1193278"/>
                    <a:gd name="connsiteX16" fmla="*/ 1008542 w 1128394"/>
                    <a:gd name="connsiteY16" fmla="*/ 1005030 h 1193278"/>
                    <a:gd name="connsiteX17" fmla="*/ 972741 w 1128394"/>
                    <a:gd name="connsiteY17" fmla="*/ 931403 h 1193278"/>
                    <a:gd name="connsiteX18" fmla="*/ 1092267 w 1128394"/>
                    <a:gd name="connsiteY18" fmla="*/ 1073455 h 1193278"/>
                    <a:gd name="connsiteX19" fmla="*/ 1076398 w 1128394"/>
                    <a:gd name="connsiteY19" fmla="*/ 996413 h 1193278"/>
                    <a:gd name="connsiteX20" fmla="*/ 1068254 w 1128394"/>
                    <a:gd name="connsiteY20" fmla="*/ 980289 h 1193278"/>
                    <a:gd name="connsiteX21" fmla="*/ 1068655 w 1128394"/>
                    <a:gd name="connsiteY21" fmla="*/ 979243 h 1193278"/>
                    <a:gd name="connsiteX22" fmla="*/ 1021415 w 1128394"/>
                    <a:gd name="connsiteY22" fmla="*/ 915313 h 1193278"/>
                    <a:gd name="connsiteX23" fmla="*/ 1121483 w 1128394"/>
                    <a:gd name="connsiteY23" fmla="*/ 1014553 h 1193278"/>
                    <a:gd name="connsiteX24" fmla="*/ 1059822 w 1128394"/>
                    <a:gd name="connsiteY24" fmla="*/ 887273 h 1193278"/>
                    <a:gd name="connsiteX25" fmla="*/ 1121745 w 1128394"/>
                    <a:gd name="connsiteY25" fmla="*/ 930166 h 1193278"/>
                    <a:gd name="connsiteX26" fmla="*/ 1054628 w 1128394"/>
                    <a:gd name="connsiteY26" fmla="*/ 823969 h 1193278"/>
                    <a:gd name="connsiteX27" fmla="*/ 1126855 w 1128394"/>
                    <a:gd name="connsiteY27" fmla="*/ 894817 h 1193278"/>
                    <a:gd name="connsiteX28" fmla="*/ 892144 w 1128394"/>
                    <a:gd name="connsiteY28" fmla="*/ 555057 h 1193278"/>
                    <a:gd name="connsiteX29" fmla="*/ 256095 w 1128394"/>
                    <a:gd name="connsiteY29" fmla="*/ 4967 h 1193278"/>
                    <a:gd name="connsiteX30" fmla="*/ 70199 w 1128394"/>
                    <a:gd name="connsiteY30" fmla="*/ 90266 h 1193278"/>
                    <a:gd name="connsiteX31" fmla="*/ 1506 w 1128394"/>
                    <a:gd name="connsiteY31" fmla="*/ 818089 h 1193278"/>
                    <a:gd name="connsiteX32" fmla="*/ 70804 w 1128394"/>
                    <a:gd name="connsiteY32" fmla="*/ 1171754 h 1193278"/>
                    <a:gd name="connsiteX0" fmla="*/ 70804 w 1128394"/>
                    <a:gd name="connsiteY0" fmla="*/ 1171754 h 1199412"/>
                    <a:gd name="connsiteX1" fmla="*/ 91500 w 1128394"/>
                    <a:gd name="connsiteY1" fmla="*/ 1188643 h 1199412"/>
                    <a:gd name="connsiteX2" fmla="*/ 276022 w 1128394"/>
                    <a:gd name="connsiteY2" fmla="*/ 996617 h 1199412"/>
                    <a:gd name="connsiteX3" fmla="*/ 234019 w 1128394"/>
                    <a:gd name="connsiteY3" fmla="*/ 269827 h 1199412"/>
                    <a:gd name="connsiteX4" fmla="*/ 793044 w 1128394"/>
                    <a:gd name="connsiteY4" fmla="*/ 681970 h 1199412"/>
                    <a:gd name="connsiteX5" fmla="*/ 790474 w 1128394"/>
                    <a:gd name="connsiteY5" fmla="*/ 869653 h 1199412"/>
                    <a:gd name="connsiteX6" fmla="*/ 827650 w 1128394"/>
                    <a:gd name="connsiteY6" fmla="*/ 1001037 h 1199412"/>
                    <a:gd name="connsiteX7" fmla="*/ 835164 w 1128394"/>
                    <a:gd name="connsiteY7" fmla="*/ 894947 h 1199412"/>
                    <a:gd name="connsiteX8" fmla="*/ 826030 w 1128394"/>
                    <a:gd name="connsiteY8" fmla="*/ 850231 h 1199412"/>
                    <a:gd name="connsiteX9" fmla="*/ 827757 w 1128394"/>
                    <a:gd name="connsiteY9" fmla="*/ 850732 h 1199412"/>
                    <a:gd name="connsiteX10" fmla="*/ 831100 w 1128394"/>
                    <a:gd name="connsiteY10" fmla="*/ 855491 h 1199412"/>
                    <a:gd name="connsiteX11" fmla="*/ 861577 w 1128394"/>
                    <a:gd name="connsiteY11" fmla="*/ 893073 h 1199412"/>
                    <a:gd name="connsiteX12" fmla="*/ 866736 w 1128394"/>
                    <a:gd name="connsiteY12" fmla="*/ 898617 h 1199412"/>
                    <a:gd name="connsiteX13" fmla="*/ 898371 w 1128394"/>
                    <a:gd name="connsiteY13" fmla="*/ 951868 h 1199412"/>
                    <a:gd name="connsiteX14" fmla="*/ 1025185 w 1128394"/>
                    <a:gd name="connsiteY14" fmla="*/ 1083604 h 1199412"/>
                    <a:gd name="connsiteX15" fmla="*/ 1009317 w 1128394"/>
                    <a:gd name="connsiteY15" fmla="*/ 1006563 h 1199412"/>
                    <a:gd name="connsiteX16" fmla="*/ 1008542 w 1128394"/>
                    <a:gd name="connsiteY16" fmla="*/ 1005030 h 1199412"/>
                    <a:gd name="connsiteX17" fmla="*/ 972741 w 1128394"/>
                    <a:gd name="connsiteY17" fmla="*/ 931403 h 1199412"/>
                    <a:gd name="connsiteX18" fmla="*/ 1092267 w 1128394"/>
                    <a:gd name="connsiteY18" fmla="*/ 1073455 h 1199412"/>
                    <a:gd name="connsiteX19" fmla="*/ 1076398 w 1128394"/>
                    <a:gd name="connsiteY19" fmla="*/ 996413 h 1199412"/>
                    <a:gd name="connsiteX20" fmla="*/ 1068254 w 1128394"/>
                    <a:gd name="connsiteY20" fmla="*/ 980289 h 1199412"/>
                    <a:gd name="connsiteX21" fmla="*/ 1068655 w 1128394"/>
                    <a:gd name="connsiteY21" fmla="*/ 979243 h 1199412"/>
                    <a:gd name="connsiteX22" fmla="*/ 1021415 w 1128394"/>
                    <a:gd name="connsiteY22" fmla="*/ 915313 h 1199412"/>
                    <a:gd name="connsiteX23" fmla="*/ 1121483 w 1128394"/>
                    <a:gd name="connsiteY23" fmla="*/ 1014553 h 1199412"/>
                    <a:gd name="connsiteX24" fmla="*/ 1059822 w 1128394"/>
                    <a:gd name="connsiteY24" fmla="*/ 887273 h 1199412"/>
                    <a:gd name="connsiteX25" fmla="*/ 1121745 w 1128394"/>
                    <a:gd name="connsiteY25" fmla="*/ 930166 h 1199412"/>
                    <a:gd name="connsiteX26" fmla="*/ 1054628 w 1128394"/>
                    <a:gd name="connsiteY26" fmla="*/ 823969 h 1199412"/>
                    <a:gd name="connsiteX27" fmla="*/ 1126855 w 1128394"/>
                    <a:gd name="connsiteY27" fmla="*/ 894817 h 1199412"/>
                    <a:gd name="connsiteX28" fmla="*/ 892144 w 1128394"/>
                    <a:gd name="connsiteY28" fmla="*/ 555057 h 1199412"/>
                    <a:gd name="connsiteX29" fmla="*/ 256095 w 1128394"/>
                    <a:gd name="connsiteY29" fmla="*/ 4967 h 1199412"/>
                    <a:gd name="connsiteX30" fmla="*/ 70199 w 1128394"/>
                    <a:gd name="connsiteY30" fmla="*/ 90266 h 1199412"/>
                    <a:gd name="connsiteX31" fmla="*/ 1506 w 1128394"/>
                    <a:gd name="connsiteY31" fmla="*/ 818089 h 1199412"/>
                    <a:gd name="connsiteX32" fmla="*/ 70804 w 1128394"/>
                    <a:gd name="connsiteY32" fmla="*/ 1171754 h 1199412"/>
                    <a:gd name="connsiteX0" fmla="*/ 70804 w 1128394"/>
                    <a:gd name="connsiteY0" fmla="*/ 1171754 h 1199412"/>
                    <a:gd name="connsiteX1" fmla="*/ 91500 w 1128394"/>
                    <a:gd name="connsiteY1" fmla="*/ 1188643 h 1199412"/>
                    <a:gd name="connsiteX2" fmla="*/ 276022 w 1128394"/>
                    <a:gd name="connsiteY2" fmla="*/ 996617 h 1199412"/>
                    <a:gd name="connsiteX3" fmla="*/ 234019 w 1128394"/>
                    <a:gd name="connsiteY3" fmla="*/ 269827 h 1199412"/>
                    <a:gd name="connsiteX4" fmla="*/ 793044 w 1128394"/>
                    <a:gd name="connsiteY4" fmla="*/ 681970 h 1199412"/>
                    <a:gd name="connsiteX5" fmla="*/ 790474 w 1128394"/>
                    <a:gd name="connsiteY5" fmla="*/ 869653 h 1199412"/>
                    <a:gd name="connsiteX6" fmla="*/ 827650 w 1128394"/>
                    <a:gd name="connsiteY6" fmla="*/ 1001037 h 1199412"/>
                    <a:gd name="connsiteX7" fmla="*/ 835164 w 1128394"/>
                    <a:gd name="connsiteY7" fmla="*/ 894947 h 1199412"/>
                    <a:gd name="connsiteX8" fmla="*/ 826030 w 1128394"/>
                    <a:gd name="connsiteY8" fmla="*/ 850231 h 1199412"/>
                    <a:gd name="connsiteX9" fmla="*/ 827757 w 1128394"/>
                    <a:gd name="connsiteY9" fmla="*/ 850732 h 1199412"/>
                    <a:gd name="connsiteX10" fmla="*/ 831100 w 1128394"/>
                    <a:gd name="connsiteY10" fmla="*/ 855491 h 1199412"/>
                    <a:gd name="connsiteX11" fmla="*/ 861577 w 1128394"/>
                    <a:gd name="connsiteY11" fmla="*/ 893073 h 1199412"/>
                    <a:gd name="connsiteX12" fmla="*/ 866736 w 1128394"/>
                    <a:gd name="connsiteY12" fmla="*/ 898617 h 1199412"/>
                    <a:gd name="connsiteX13" fmla="*/ 898371 w 1128394"/>
                    <a:gd name="connsiteY13" fmla="*/ 951868 h 1199412"/>
                    <a:gd name="connsiteX14" fmla="*/ 1025185 w 1128394"/>
                    <a:gd name="connsiteY14" fmla="*/ 1083604 h 1199412"/>
                    <a:gd name="connsiteX15" fmla="*/ 1009317 w 1128394"/>
                    <a:gd name="connsiteY15" fmla="*/ 1006563 h 1199412"/>
                    <a:gd name="connsiteX16" fmla="*/ 1008542 w 1128394"/>
                    <a:gd name="connsiteY16" fmla="*/ 1005030 h 1199412"/>
                    <a:gd name="connsiteX17" fmla="*/ 972741 w 1128394"/>
                    <a:gd name="connsiteY17" fmla="*/ 931403 h 1199412"/>
                    <a:gd name="connsiteX18" fmla="*/ 1092267 w 1128394"/>
                    <a:gd name="connsiteY18" fmla="*/ 1073455 h 1199412"/>
                    <a:gd name="connsiteX19" fmla="*/ 1076398 w 1128394"/>
                    <a:gd name="connsiteY19" fmla="*/ 996413 h 1199412"/>
                    <a:gd name="connsiteX20" fmla="*/ 1068254 w 1128394"/>
                    <a:gd name="connsiteY20" fmla="*/ 980289 h 1199412"/>
                    <a:gd name="connsiteX21" fmla="*/ 1068655 w 1128394"/>
                    <a:gd name="connsiteY21" fmla="*/ 979243 h 1199412"/>
                    <a:gd name="connsiteX22" fmla="*/ 1021415 w 1128394"/>
                    <a:gd name="connsiteY22" fmla="*/ 915313 h 1199412"/>
                    <a:gd name="connsiteX23" fmla="*/ 1121483 w 1128394"/>
                    <a:gd name="connsiteY23" fmla="*/ 1014553 h 1199412"/>
                    <a:gd name="connsiteX24" fmla="*/ 1059822 w 1128394"/>
                    <a:gd name="connsiteY24" fmla="*/ 887273 h 1199412"/>
                    <a:gd name="connsiteX25" fmla="*/ 1121745 w 1128394"/>
                    <a:gd name="connsiteY25" fmla="*/ 930166 h 1199412"/>
                    <a:gd name="connsiteX26" fmla="*/ 1054628 w 1128394"/>
                    <a:gd name="connsiteY26" fmla="*/ 823969 h 1199412"/>
                    <a:gd name="connsiteX27" fmla="*/ 1126855 w 1128394"/>
                    <a:gd name="connsiteY27" fmla="*/ 894817 h 1199412"/>
                    <a:gd name="connsiteX28" fmla="*/ 892144 w 1128394"/>
                    <a:gd name="connsiteY28" fmla="*/ 555057 h 1199412"/>
                    <a:gd name="connsiteX29" fmla="*/ 256095 w 1128394"/>
                    <a:gd name="connsiteY29" fmla="*/ 4967 h 1199412"/>
                    <a:gd name="connsiteX30" fmla="*/ 70199 w 1128394"/>
                    <a:gd name="connsiteY30" fmla="*/ 90266 h 1199412"/>
                    <a:gd name="connsiteX31" fmla="*/ 1506 w 1128394"/>
                    <a:gd name="connsiteY31" fmla="*/ 818089 h 1199412"/>
                    <a:gd name="connsiteX32" fmla="*/ 70804 w 1128394"/>
                    <a:gd name="connsiteY32" fmla="*/ 1171754 h 1199412"/>
                    <a:gd name="connsiteX0" fmla="*/ 70804 w 1128394"/>
                    <a:gd name="connsiteY0" fmla="*/ 1171754 h 1198762"/>
                    <a:gd name="connsiteX1" fmla="*/ 91500 w 1128394"/>
                    <a:gd name="connsiteY1" fmla="*/ 1188643 h 1198762"/>
                    <a:gd name="connsiteX2" fmla="*/ 266159 w 1128394"/>
                    <a:gd name="connsiteY2" fmla="*/ 1005683 h 1198762"/>
                    <a:gd name="connsiteX3" fmla="*/ 234019 w 1128394"/>
                    <a:gd name="connsiteY3" fmla="*/ 269827 h 1198762"/>
                    <a:gd name="connsiteX4" fmla="*/ 793044 w 1128394"/>
                    <a:gd name="connsiteY4" fmla="*/ 681970 h 1198762"/>
                    <a:gd name="connsiteX5" fmla="*/ 790474 w 1128394"/>
                    <a:gd name="connsiteY5" fmla="*/ 869653 h 1198762"/>
                    <a:gd name="connsiteX6" fmla="*/ 827650 w 1128394"/>
                    <a:gd name="connsiteY6" fmla="*/ 1001037 h 1198762"/>
                    <a:gd name="connsiteX7" fmla="*/ 835164 w 1128394"/>
                    <a:gd name="connsiteY7" fmla="*/ 894947 h 1198762"/>
                    <a:gd name="connsiteX8" fmla="*/ 826030 w 1128394"/>
                    <a:gd name="connsiteY8" fmla="*/ 850231 h 1198762"/>
                    <a:gd name="connsiteX9" fmla="*/ 827757 w 1128394"/>
                    <a:gd name="connsiteY9" fmla="*/ 850732 h 1198762"/>
                    <a:gd name="connsiteX10" fmla="*/ 831100 w 1128394"/>
                    <a:gd name="connsiteY10" fmla="*/ 855491 h 1198762"/>
                    <a:gd name="connsiteX11" fmla="*/ 861577 w 1128394"/>
                    <a:gd name="connsiteY11" fmla="*/ 893073 h 1198762"/>
                    <a:gd name="connsiteX12" fmla="*/ 866736 w 1128394"/>
                    <a:gd name="connsiteY12" fmla="*/ 898617 h 1198762"/>
                    <a:gd name="connsiteX13" fmla="*/ 898371 w 1128394"/>
                    <a:gd name="connsiteY13" fmla="*/ 951868 h 1198762"/>
                    <a:gd name="connsiteX14" fmla="*/ 1025185 w 1128394"/>
                    <a:gd name="connsiteY14" fmla="*/ 1083604 h 1198762"/>
                    <a:gd name="connsiteX15" fmla="*/ 1009317 w 1128394"/>
                    <a:gd name="connsiteY15" fmla="*/ 1006563 h 1198762"/>
                    <a:gd name="connsiteX16" fmla="*/ 1008542 w 1128394"/>
                    <a:gd name="connsiteY16" fmla="*/ 1005030 h 1198762"/>
                    <a:gd name="connsiteX17" fmla="*/ 972741 w 1128394"/>
                    <a:gd name="connsiteY17" fmla="*/ 931403 h 1198762"/>
                    <a:gd name="connsiteX18" fmla="*/ 1092267 w 1128394"/>
                    <a:gd name="connsiteY18" fmla="*/ 1073455 h 1198762"/>
                    <a:gd name="connsiteX19" fmla="*/ 1076398 w 1128394"/>
                    <a:gd name="connsiteY19" fmla="*/ 996413 h 1198762"/>
                    <a:gd name="connsiteX20" fmla="*/ 1068254 w 1128394"/>
                    <a:gd name="connsiteY20" fmla="*/ 980289 h 1198762"/>
                    <a:gd name="connsiteX21" fmla="*/ 1068655 w 1128394"/>
                    <a:gd name="connsiteY21" fmla="*/ 979243 h 1198762"/>
                    <a:gd name="connsiteX22" fmla="*/ 1021415 w 1128394"/>
                    <a:gd name="connsiteY22" fmla="*/ 915313 h 1198762"/>
                    <a:gd name="connsiteX23" fmla="*/ 1121483 w 1128394"/>
                    <a:gd name="connsiteY23" fmla="*/ 1014553 h 1198762"/>
                    <a:gd name="connsiteX24" fmla="*/ 1059822 w 1128394"/>
                    <a:gd name="connsiteY24" fmla="*/ 887273 h 1198762"/>
                    <a:gd name="connsiteX25" fmla="*/ 1121745 w 1128394"/>
                    <a:gd name="connsiteY25" fmla="*/ 930166 h 1198762"/>
                    <a:gd name="connsiteX26" fmla="*/ 1054628 w 1128394"/>
                    <a:gd name="connsiteY26" fmla="*/ 823969 h 1198762"/>
                    <a:gd name="connsiteX27" fmla="*/ 1126855 w 1128394"/>
                    <a:gd name="connsiteY27" fmla="*/ 894817 h 1198762"/>
                    <a:gd name="connsiteX28" fmla="*/ 892144 w 1128394"/>
                    <a:gd name="connsiteY28" fmla="*/ 555057 h 1198762"/>
                    <a:gd name="connsiteX29" fmla="*/ 256095 w 1128394"/>
                    <a:gd name="connsiteY29" fmla="*/ 4967 h 1198762"/>
                    <a:gd name="connsiteX30" fmla="*/ 70199 w 1128394"/>
                    <a:gd name="connsiteY30" fmla="*/ 90266 h 1198762"/>
                    <a:gd name="connsiteX31" fmla="*/ 1506 w 1128394"/>
                    <a:gd name="connsiteY31" fmla="*/ 818089 h 1198762"/>
                    <a:gd name="connsiteX32" fmla="*/ 70804 w 1128394"/>
                    <a:gd name="connsiteY32" fmla="*/ 1171754 h 1198762"/>
                    <a:gd name="connsiteX0" fmla="*/ 70804 w 1128394"/>
                    <a:gd name="connsiteY0" fmla="*/ 1171754 h 1198762"/>
                    <a:gd name="connsiteX1" fmla="*/ 91500 w 1128394"/>
                    <a:gd name="connsiteY1" fmla="*/ 1188643 h 1198762"/>
                    <a:gd name="connsiteX2" fmla="*/ 266159 w 1128394"/>
                    <a:gd name="connsiteY2" fmla="*/ 1005683 h 1198762"/>
                    <a:gd name="connsiteX3" fmla="*/ 234019 w 1128394"/>
                    <a:gd name="connsiteY3" fmla="*/ 269827 h 1198762"/>
                    <a:gd name="connsiteX4" fmla="*/ 793044 w 1128394"/>
                    <a:gd name="connsiteY4" fmla="*/ 681970 h 1198762"/>
                    <a:gd name="connsiteX5" fmla="*/ 790474 w 1128394"/>
                    <a:gd name="connsiteY5" fmla="*/ 869653 h 1198762"/>
                    <a:gd name="connsiteX6" fmla="*/ 827650 w 1128394"/>
                    <a:gd name="connsiteY6" fmla="*/ 1001037 h 1198762"/>
                    <a:gd name="connsiteX7" fmla="*/ 835164 w 1128394"/>
                    <a:gd name="connsiteY7" fmla="*/ 894947 h 1198762"/>
                    <a:gd name="connsiteX8" fmla="*/ 826030 w 1128394"/>
                    <a:gd name="connsiteY8" fmla="*/ 850231 h 1198762"/>
                    <a:gd name="connsiteX9" fmla="*/ 827757 w 1128394"/>
                    <a:gd name="connsiteY9" fmla="*/ 850732 h 1198762"/>
                    <a:gd name="connsiteX10" fmla="*/ 831100 w 1128394"/>
                    <a:gd name="connsiteY10" fmla="*/ 855491 h 1198762"/>
                    <a:gd name="connsiteX11" fmla="*/ 861577 w 1128394"/>
                    <a:gd name="connsiteY11" fmla="*/ 893073 h 1198762"/>
                    <a:gd name="connsiteX12" fmla="*/ 866736 w 1128394"/>
                    <a:gd name="connsiteY12" fmla="*/ 898617 h 1198762"/>
                    <a:gd name="connsiteX13" fmla="*/ 898371 w 1128394"/>
                    <a:gd name="connsiteY13" fmla="*/ 951868 h 1198762"/>
                    <a:gd name="connsiteX14" fmla="*/ 1025185 w 1128394"/>
                    <a:gd name="connsiteY14" fmla="*/ 1083604 h 1198762"/>
                    <a:gd name="connsiteX15" fmla="*/ 1009317 w 1128394"/>
                    <a:gd name="connsiteY15" fmla="*/ 1006563 h 1198762"/>
                    <a:gd name="connsiteX16" fmla="*/ 1008542 w 1128394"/>
                    <a:gd name="connsiteY16" fmla="*/ 1005030 h 1198762"/>
                    <a:gd name="connsiteX17" fmla="*/ 972741 w 1128394"/>
                    <a:gd name="connsiteY17" fmla="*/ 931403 h 1198762"/>
                    <a:gd name="connsiteX18" fmla="*/ 1092267 w 1128394"/>
                    <a:gd name="connsiteY18" fmla="*/ 1073455 h 1198762"/>
                    <a:gd name="connsiteX19" fmla="*/ 1076398 w 1128394"/>
                    <a:gd name="connsiteY19" fmla="*/ 996413 h 1198762"/>
                    <a:gd name="connsiteX20" fmla="*/ 1068254 w 1128394"/>
                    <a:gd name="connsiteY20" fmla="*/ 980289 h 1198762"/>
                    <a:gd name="connsiteX21" fmla="*/ 1068655 w 1128394"/>
                    <a:gd name="connsiteY21" fmla="*/ 979243 h 1198762"/>
                    <a:gd name="connsiteX22" fmla="*/ 1021415 w 1128394"/>
                    <a:gd name="connsiteY22" fmla="*/ 915313 h 1198762"/>
                    <a:gd name="connsiteX23" fmla="*/ 1121483 w 1128394"/>
                    <a:gd name="connsiteY23" fmla="*/ 1014553 h 1198762"/>
                    <a:gd name="connsiteX24" fmla="*/ 1059822 w 1128394"/>
                    <a:gd name="connsiteY24" fmla="*/ 887273 h 1198762"/>
                    <a:gd name="connsiteX25" fmla="*/ 1121745 w 1128394"/>
                    <a:gd name="connsiteY25" fmla="*/ 930166 h 1198762"/>
                    <a:gd name="connsiteX26" fmla="*/ 1054628 w 1128394"/>
                    <a:gd name="connsiteY26" fmla="*/ 823969 h 1198762"/>
                    <a:gd name="connsiteX27" fmla="*/ 1126855 w 1128394"/>
                    <a:gd name="connsiteY27" fmla="*/ 894817 h 1198762"/>
                    <a:gd name="connsiteX28" fmla="*/ 892144 w 1128394"/>
                    <a:gd name="connsiteY28" fmla="*/ 555057 h 1198762"/>
                    <a:gd name="connsiteX29" fmla="*/ 256095 w 1128394"/>
                    <a:gd name="connsiteY29" fmla="*/ 4967 h 1198762"/>
                    <a:gd name="connsiteX30" fmla="*/ 70199 w 1128394"/>
                    <a:gd name="connsiteY30" fmla="*/ 90266 h 1198762"/>
                    <a:gd name="connsiteX31" fmla="*/ 1506 w 1128394"/>
                    <a:gd name="connsiteY31" fmla="*/ 818089 h 1198762"/>
                    <a:gd name="connsiteX32" fmla="*/ 70804 w 1128394"/>
                    <a:gd name="connsiteY32" fmla="*/ 1171754 h 1198762"/>
                    <a:gd name="connsiteX0" fmla="*/ 70804 w 1128394"/>
                    <a:gd name="connsiteY0" fmla="*/ 1171754 h 1204062"/>
                    <a:gd name="connsiteX1" fmla="*/ 91500 w 1128394"/>
                    <a:gd name="connsiteY1" fmla="*/ 1188643 h 1204062"/>
                    <a:gd name="connsiteX2" fmla="*/ 89931 w 1128394"/>
                    <a:gd name="connsiteY2" fmla="*/ 1190236 h 1204062"/>
                    <a:gd name="connsiteX3" fmla="*/ 266159 w 1128394"/>
                    <a:gd name="connsiteY3" fmla="*/ 1005683 h 1204062"/>
                    <a:gd name="connsiteX4" fmla="*/ 234019 w 1128394"/>
                    <a:gd name="connsiteY4" fmla="*/ 269827 h 1204062"/>
                    <a:gd name="connsiteX5" fmla="*/ 793044 w 1128394"/>
                    <a:gd name="connsiteY5" fmla="*/ 681970 h 1204062"/>
                    <a:gd name="connsiteX6" fmla="*/ 790474 w 1128394"/>
                    <a:gd name="connsiteY6" fmla="*/ 869653 h 1204062"/>
                    <a:gd name="connsiteX7" fmla="*/ 827650 w 1128394"/>
                    <a:gd name="connsiteY7" fmla="*/ 1001037 h 1204062"/>
                    <a:gd name="connsiteX8" fmla="*/ 835164 w 1128394"/>
                    <a:gd name="connsiteY8" fmla="*/ 894947 h 1204062"/>
                    <a:gd name="connsiteX9" fmla="*/ 826030 w 1128394"/>
                    <a:gd name="connsiteY9" fmla="*/ 850231 h 1204062"/>
                    <a:gd name="connsiteX10" fmla="*/ 827757 w 1128394"/>
                    <a:gd name="connsiteY10" fmla="*/ 850732 h 1204062"/>
                    <a:gd name="connsiteX11" fmla="*/ 831100 w 1128394"/>
                    <a:gd name="connsiteY11" fmla="*/ 855491 h 1204062"/>
                    <a:gd name="connsiteX12" fmla="*/ 861577 w 1128394"/>
                    <a:gd name="connsiteY12" fmla="*/ 893073 h 1204062"/>
                    <a:gd name="connsiteX13" fmla="*/ 866736 w 1128394"/>
                    <a:gd name="connsiteY13" fmla="*/ 898617 h 1204062"/>
                    <a:gd name="connsiteX14" fmla="*/ 898371 w 1128394"/>
                    <a:gd name="connsiteY14" fmla="*/ 951868 h 1204062"/>
                    <a:gd name="connsiteX15" fmla="*/ 1025185 w 1128394"/>
                    <a:gd name="connsiteY15" fmla="*/ 1083604 h 1204062"/>
                    <a:gd name="connsiteX16" fmla="*/ 1009317 w 1128394"/>
                    <a:gd name="connsiteY16" fmla="*/ 1006563 h 1204062"/>
                    <a:gd name="connsiteX17" fmla="*/ 1008542 w 1128394"/>
                    <a:gd name="connsiteY17" fmla="*/ 1005030 h 1204062"/>
                    <a:gd name="connsiteX18" fmla="*/ 972741 w 1128394"/>
                    <a:gd name="connsiteY18" fmla="*/ 931403 h 1204062"/>
                    <a:gd name="connsiteX19" fmla="*/ 1092267 w 1128394"/>
                    <a:gd name="connsiteY19" fmla="*/ 1073455 h 1204062"/>
                    <a:gd name="connsiteX20" fmla="*/ 1076398 w 1128394"/>
                    <a:gd name="connsiteY20" fmla="*/ 996413 h 1204062"/>
                    <a:gd name="connsiteX21" fmla="*/ 1068254 w 1128394"/>
                    <a:gd name="connsiteY21" fmla="*/ 980289 h 1204062"/>
                    <a:gd name="connsiteX22" fmla="*/ 1068655 w 1128394"/>
                    <a:gd name="connsiteY22" fmla="*/ 979243 h 1204062"/>
                    <a:gd name="connsiteX23" fmla="*/ 1021415 w 1128394"/>
                    <a:gd name="connsiteY23" fmla="*/ 915313 h 1204062"/>
                    <a:gd name="connsiteX24" fmla="*/ 1121483 w 1128394"/>
                    <a:gd name="connsiteY24" fmla="*/ 1014553 h 1204062"/>
                    <a:gd name="connsiteX25" fmla="*/ 1059822 w 1128394"/>
                    <a:gd name="connsiteY25" fmla="*/ 887273 h 1204062"/>
                    <a:gd name="connsiteX26" fmla="*/ 1121745 w 1128394"/>
                    <a:gd name="connsiteY26" fmla="*/ 930166 h 1204062"/>
                    <a:gd name="connsiteX27" fmla="*/ 1054628 w 1128394"/>
                    <a:gd name="connsiteY27" fmla="*/ 823969 h 1204062"/>
                    <a:gd name="connsiteX28" fmla="*/ 1126855 w 1128394"/>
                    <a:gd name="connsiteY28" fmla="*/ 894817 h 1204062"/>
                    <a:gd name="connsiteX29" fmla="*/ 892144 w 1128394"/>
                    <a:gd name="connsiteY29" fmla="*/ 555057 h 1204062"/>
                    <a:gd name="connsiteX30" fmla="*/ 256095 w 1128394"/>
                    <a:gd name="connsiteY30" fmla="*/ 4967 h 1204062"/>
                    <a:gd name="connsiteX31" fmla="*/ 70199 w 1128394"/>
                    <a:gd name="connsiteY31" fmla="*/ 90266 h 1204062"/>
                    <a:gd name="connsiteX32" fmla="*/ 1506 w 1128394"/>
                    <a:gd name="connsiteY32" fmla="*/ 818089 h 1204062"/>
                    <a:gd name="connsiteX33" fmla="*/ 70804 w 1128394"/>
                    <a:gd name="connsiteY33" fmla="*/ 1171754 h 1204062"/>
                    <a:gd name="connsiteX0" fmla="*/ 70804 w 1128394"/>
                    <a:gd name="connsiteY0" fmla="*/ 1171754 h 1204062"/>
                    <a:gd name="connsiteX1" fmla="*/ 91500 w 1128394"/>
                    <a:gd name="connsiteY1" fmla="*/ 1188643 h 1204062"/>
                    <a:gd name="connsiteX2" fmla="*/ 89931 w 1128394"/>
                    <a:gd name="connsiteY2" fmla="*/ 1190236 h 1204062"/>
                    <a:gd name="connsiteX3" fmla="*/ 266159 w 1128394"/>
                    <a:gd name="connsiteY3" fmla="*/ 1005683 h 1204062"/>
                    <a:gd name="connsiteX4" fmla="*/ 234019 w 1128394"/>
                    <a:gd name="connsiteY4" fmla="*/ 269827 h 1204062"/>
                    <a:gd name="connsiteX5" fmla="*/ 793044 w 1128394"/>
                    <a:gd name="connsiteY5" fmla="*/ 681970 h 1204062"/>
                    <a:gd name="connsiteX6" fmla="*/ 790474 w 1128394"/>
                    <a:gd name="connsiteY6" fmla="*/ 869653 h 1204062"/>
                    <a:gd name="connsiteX7" fmla="*/ 827650 w 1128394"/>
                    <a:gd name="connsiteY7" fmla="*/ 1001037 h 1204062"/>
                    <a:gd name="connsiteX8" fmla="*/ 835164 w 1128394"/>
                    <a:gd name="connsiteY8" fmla="*/ 894947 h 1204062"/>
                    <a:gd name="connsiteX9" fmla="*/ 826030 w 1128394"/>
                    <a:gd name="connsiteY9" fmla="*/ 850231 h 1204062"/>
                    <a:gd name="connsiteX10" fmla="*/ 827757 w 1128394"/>
                    <a:gd name="connsiteY10" fmla="*/ 850732 h 1204062"/>
                    <a:gd name="connsiteX11" fmla="*/ 831100 w 1128394"/>
                    <a:gd name="connsiteY11" fmla="*/ 855491 h 1204062"/>
                    <a:gd name="connsiteX12" fmla="*/ 861577 w 1128394"/>
                    <a:gd name="connsiteY12" fmla="*/ 893073 h 1204062"/>
                    <a:gd name="connsiteX13" fmla="*/ 866736 w 1128394"/>
                    <a:gd name="connsiteY13" fmla="*/ 898617 h 1204062"/>
                    <a:gd name="connsiteX14" fmla="*/ 898371 w 1128394"/>
                    <a:gd name="connsiteY14" fmla="*/ 951868 h 1204062"/>
                    <a:gd name="connsiteX15" fmla="*/ 1025185 w 1128394"/>
                    <a:gd name="connsiteY15" fmla="*/ 1083604 h 1204062"/>
                    <a:gd name="connsiteX16" fmla="*/ 1009317 w 1128394"/>
                    <a:gd name="connsiteY16" fmla="*/ 1006563 h 1204062"/>
                    <a:gd name="connsiteX17" fmla="*/ 1008542 w 1128394"/>
                    <a:gd name="connsiteY17" fmla="*/ 1005030 h 1204062"/>
                    <a:gd name="connsiteX18" fmla="*/ 972741 w 1128394"/>
                    <a:gd name="connsiteY18" fmla="*/ 931403 h 1204062"/>
                    <a:gd name="connsiteX19" fmla="*/ 1092267 w 1128394"/>
                    <a:gd name="connsiteY19" fmla="*/ 1073455 h 1204062"/>
                    <a:gd name="connsiteX20" fmla="*/ 1076398 w 1128394"/>
                    <a:gd name="connsiteY20" fmla="*/ 996413 h 1204062"/>
                    <a:gd name="connsiteX21" fmla="*/ 1068254 w 1128394"/>
                    <a:gd name="connsiteY21" fmla="*/ 980289 h 1204062"/>
                    <a:gd name="connsiteX22" fmla="*/ 1068655 w 1128394"/>
                    <a:gd name="connsiteY22" fmla="*/ 979243 h 1204062"/>
                    <a:gd name="connsiteX23" fmla="*/ 1021415 w 1128394"/>
                    <a:gd name="connsiteY23" fmla="*/ 915313 h 1204062"/>
                    <a:gd name="connsiteX24" fmla="*/ 1121483 w 1128394"/>
                    <a:gd name="connsiteY24" fmla="*/ 1014553 h 1204062"/>
                    <a:gd name="connsiteX25" fmla="*/ 1059822 w 1128394"/>
                    <a:gd name="connsiteY25" fmla="*/ 887273 h 1204062"/>
                    <a:gd name="connsiteX26" fmla="*/ 1121745 w 1128394"/>
                    <a:gd name="connsiteY26" fmla="*/ 930166 h 1204062"/>
                    <a:gd name="connsiteX27" fmla="*/ 1054628 w 1128394"/>
                    <a:gd name="connsiteY27" fmla="*/ 823969 h 1204062"/>
                    <a:gd name="connsiteX28" fmla="*/ 1126855 w 1128394"/>
                    <a:gd name="connsiteY28" fmla="*/ 894817 h 1204062"/>
                    <a:gd name="connsiteX29" fmla="*/ 892144 w 1128394"/>
                    <a:gd name="connsiteY29" fmla="*/ 555057 h 1204062"/>
                    <a:gd name="connsiteX30" fmla="*/ 256095 w 1128394"/>
                    <a:gd name="connsiteY30" fmla="*/ 4967 h 1204062"/>
                    <a:gd name="connsiteX31" fmla="*/ 70199 w 1128394"/>
                    <a:gd name="connsiteY31" fmla="*/ 90266 h 1204062"/>
                    <a:gd name="connsiteX32" fmla="*/ 1506 w 1128394"/>
                    <a:gd name="connsiteY32" fmla="*/ 818089 h 1204062"/>
                    <a:gd name="connsiteX33" fmla="*/ 70804 w 1128394"/>
                    <a:gd name="connsiteY33" fmla="*/ 1171754 h 1204062"/>
                    <a:gd name="connsiteX0" fmla="*/ 1506 w 1128394"/>
                    <a:gd name="connsiteY0" fmla="*/ 818089 h 1224910"/>
                    <a:gd name="connsiteX1" fmla="*/ 91500 w 1128394"/>
                    <a:gd name="connsiteY1" fmla="*/ 1188643 h 1224910"/>
                    <a:gd name="connsiteX2" fmla="*/ 89931 w 1128394"/>
                    <a:gd name="connsiteY2" fmla="*/ 1190236 h 1224910"/>
                    <a:gd name="connsiteX3" fmla="*/ 266159 w 1128394"/>
                    <a:gd name="connsiteY3" fmla="*/ 1005683 h 1224910"/>
                    <a:gd name="connsiteX4" fmla="*/ 234019 w 1128394"/>
                    <a:gd name="connsiteY4" fmla="*/ 269827 h 1224910"/>
                    <a:gd name="connsiteX5" fmla="*/ 793044 w 1128394"/>
                    <a:gd name="connsiteY5" fmla="*/ 681970 h 1224910"/>
                    <a:gd name="connsiteX6" fmla="*/ 790474 w 1128394"/>
                    <a:gd name="connsiteY6" fmla="*/ 869653 h 1224910"/>
                    <a:gd name="connsiteX7" fmla="*/ 827650 w 1128394"/>
                    <a:gd name="connsiteY7" fmla="*/ 1001037 h 1224910"/>
                    <a:gd name="connsiteX8" fmla="*/ 835164 w 1128394"/>
                    <a:gd name="connsiteY8" fmla="*/ 894947 h 1224910"/>
                    <a:gd name="connsiteX9" fmla="*/ 826030 w 1128394"/>
                    <a:gd name="connsiteY9" fmla="*/ 850231 h 1224910"/>
                    <a:gd name="connsiteX10" fmla="*/ 827757 w 1128394"/>
                    <a:gd name="connsiteY10" fmla="*/ 850732 h 1224910"/>
                    <a:gd name="connsiteX11" fmla="*/ 831100 w 1128394"/>
                    <a:gd name="connsiteY11" fmla="*/ 855491 h 1224910"/>
                    <a:gd name="connsiteX12" fmla="*/ 861577 w 1128394"/>
                    <a:gd name="connsiteY12" fmla="*/ 893073 h 1224910"/>
                    <a:gd name="connsiteX13" fmla="*/ 866736 w 1128394"/>
                    <a:gd name="connsiteY13" fmla="*/ 898617 h 1224910"/>
                    <a:gd name="connsiteX14" fmla="*/ 898371 w 1128394"/>
                    <a:gd name="connsiteY14" fmla="*/ 951868 h 1224910"/>
                    <a:gd name="connsiteX15" fmla="*/ 1025185 w 1128394"/>
                    <a:gd name="connsiteY15" fmla="*/ 1083604 h 1224910"/>
                    <a:gd name="connsiteX16" fmla="*/ 1009317 w 1128394"/>
                    <a:gd name="connsiteY16" fmla="*/ 1006563 h 1224910"/>
                    <a:gd name="connsiteX17" fmla="*/ 1008542 w 1128394"/>
                    <a:gd name="connsiteY17" fmla="*/ 1005030 h 1224910"/>
                    <a:gd name="connsiteX18" fmla="*/ 972741 w 1128394"/>
                    <a:gd name="connsiteY18" fmla="*/ 931403 h 1224910"/>
                    <a:gd name="connsiteX19" fmla="*/ 1092267 w 1128394"/>
                    <a:gd name="connsiteY19" fmla="*/ 1073455 h 1224910"/>
                    <a:gd name="connsiteX20" fmla="*/ 1076398 w 1128394"/>
                    <a:gd name="connsiteY20" fmla="*/ 996413 h 1224910"/>
                    <a:gd name="connsiteX21" fmla="*/ 1068254 w 1128394"/>
                    <a:gd name="connsiteY21" fmla="*/ 980289 h 1224910"/>
                    <a:gd name="connsiteX22" fmla="*/ 1068655 w 1128394"/>
                    <a:gd name="connsiteY22" fmla="*/ 979243 h 1224910"/>
                    <a:gd name="connsiteX23" fmla="*/ 1021415 w 1128394"/>
                    <a:gd name="connsiteY23" fmla="*/ 915313 h 1224910"/>
                    <a:gd name="connsiteX24" fmla="*/ 1121483 w 1128394"/>
                    <a:gd name="connsiteY24" fmla="*/ 1014553 h 1224910"/>
                    <a:gd name="connsiteX25" fmla="*/ 1059822 w 1128394"/>
                    <a:gd name="connsiteY25" fmla="*/ 887273 h 1224910"/>
                    <a:gd name="connsiteX26" fmla="*/ 1121745 w 1128394"/>
                    <a:gd name="connsiteY26" fmla="*/ 930166 h 1224910"/>
                    <a:gd name="connsiteX27" fmla="*/ 1054628 w 1128394"/>
                    <a:gd name="connsiteY27" fmla="*/ 823969 h 1224910"/>
                    <a:gd name="connsiteX28" fmla="*/ 1126855 w 1128394"/>
                    <a:gd name="connsiteY28" fmla="*/ 894817 h 1224910"/>
                    <a:gd name="connsiteX29" fmla="*/ 892144 w 1128394"/>
                    <a:gd name="connsiteY29" fmla="*/ 555057 h 1224910"/>
                    <a:gd name="connsiteX30" fmla="*/ 256095 w 1128394"/>
                    <a:gd name="connsiteY30" fmla="*/ 4967 h 1224910"/>
                    <a:gd name="connsiteX31" fmla="*/ 70199 w 1128394"/>
                    <a:gd name="connsiteY31" fmla="*/ 90266 h 1224910"/>
                    <a:gd name="connsiteX32" fmla="*/ 1506 w 1128394"/>
                    <a:gd name="connsiteY32" fmla="*/ 818089 h 1224910"/>
                    <a:gd name="connsiteX0" fmla="*/ 1506 w 1128394"/>
                    <a:gd name="connsiteY0" fmla="*/ 818089 h 1203550"/>
                    <a:gd name="connsiteX1" fmla="*/ 91500 w 1128394"/>
                    <a:gd name="connsiteY1" fmla="*/ 1188643 h 1203550"/>
                    <a:gd name="connsiteX2" fmla="*/ 89931 w 1128394"/>
                    <a:gd name="connsiteY2" fmla="*/ 1190236 h 1203550"/>
                    <a:gd name="connsiteX3" fmla="*/ 266159 w 1128394"/>
                    <a:gd name="connsiteY3" fmla="*/ 1005683 h 1203550"/>
                    <a:gd name="connsiteX4" fmla="*/ 234019 w 1128394"/>
                    <a:gd name="connsiteY4" fmla="*/ 269827 h 1203550"/>
                    <a:gd name="connsiteX5" fmla="*/ 793044 w 1128394"/>
                    <a:gd name="connsiteY5" fmla="*/ 681970 h 1203550"/>
                    <a:gd name="connsiteX6" fmla="*/ 790474 w 1128394"/>
                    <a:gd name="connsiteY6" fmla="*/ 869653 h 1203550"/>
                    <a:gd name="connsiteX7" fmla="*/ 827650 w 1128394"/>
                    <a:gd name="connsiteY7" fmla="*/ 1001037 h 1203550"/>
                    <a:gd name="connsiteX8" fmla="*/ 835164 w 1128394"/>
                    <a:gd name="connsiteY8" fmla="*/ 894947 h 1203550"/>
                    <a:gd name="connsiteX9" fmla="*/ 826030 w 1128394"/>
                    <a:gd name="connsiteY9" fmla="*/ 850231 h 1203550"/>
                    <a:gd name="connsiteX10" fmla="*/ 827757 w 1128394"/>
                    <a:gd name="connsiteY10" fmla="*/ 850732 h 1203550"/>
                    <a:gd name="connsiteX11" fmla="*/ 831100 w 1128394"/>
                    <a:gd name="connsiteY11" fmla="*/ 855491 h 1203550"/>
                    <a:gd name="connsiteX12" fmla="*/ 861577 w 1128394"/>
                    <a:gd name="connsiteY12" fmla="*/ 893073 h 1203550"/>
                    <a:gd name="connsiteX13" fmla="*/ 866736 w 1128394"/>
                    <a:gd name="connsiteY13" fmla="*/ 898617 h 1203550"/>
                    <a:gd name="connsiteX14" fmla="*/ 898371 w 1128394"/>
                    <a:gd name="connsiteY14" fmla="*/ 951868 h 1203550"/>
                    <a:gd name="connsiteX15" fmla="*/ 1025185 w 1128394"/>
                    <a:gd name="connsiteY15" fmla="*/ 1083604 h 1203550"/>
                    <a:gd name="connsiteX16" fmla="*/ 1009317 w 1128394"/>
                    <a:gd name="connsiteY16" fmla="*/ 1006563 h 1203550"/>
                    <a:gd name="connsiteX17" fmla="*/ 1008542 w 1128394"/>
                    <a:gd name="connsiteY17" fmla="*/ 1005030 h 1203550"/>
                    <a:gd name="connsiteX18" fmla="*/ 972741 w 1128394"/>
                    <a:gd name="connsiteY18" fmla="*/ 931403 h 1203550"/>
                    <a:gd name="connsiteX19" fmla="*/ 1092267 w 1128394"/>
                    <a:gd name="connsiteY19" fmla="*/ 1073455 h 1203550"/>
                    <a:gd name="connsiteX20" fmla="*/ 1076398 w 1128394"/>
                    <a:gd name="connsiteY20" fmla="*/ 996413 h 1203550"/>
                    <a:gd name="connsiteX21" fmla="*/ 1068254 w 1128394"/>
                    <a:gd name="connsiteY21" fmla="*/ 980289 h 1203550"/>
                    <a:gd name="connsiteX22" fmla="*/ 1068655 w 1128394"/>
                    <a:gd name="connsiteY22" fmla="*/ 979243 h 1203550"/>
                    <a:gd name="connsiteX23" fmla="*/ 1021415 w 1128394"/>
                    <a:gd name="connsiteY23" fmla="*/ 915313 h 1203550"/>
                    <a:gd name="connsiteX24" fmla="*/ 1121483 w 1128394"/>
                    <a:gd name="connsiteY24" fmla="*/ 1014553 h 1203550"/>
                    <a:gd name="connsiteX25" fmla="*/ 1059822 w 1128394"/>
                    <a:gd name="connsiteY25" fmla="*/ 887273 h 1203550"/>
                    <a:gd name="connsiteX26" fmla="*/ 1121745 w 1128394"/>
                    <a:gd name="connsiteY26" fmla="*/ 930166 h 1203550"/>
                    <a:gd name="connsiteX27" fmla="*/ 1054628 w 1128394"/>
                    <a:gd name="connsiteY27" fmla="*/ 823969 h 1203550"/>
                    <a:gd name="connsiteX28" fmla="*/ 1126855 w 1128394"/>
                    <a:gd name="connsiteY28" fmla="*/ 894817 h 1203550"/>
                    <a:gd name="connsiteX29" fmla="*/ 892144 w 1128394"/>
                    <a:gd name="connsiteY29" fmla="*/ 555057 h 1203550"/>
                    <a:gd name="connsiteX30" fmla="*/ 256095 w 1128394"/>
                    <a:gd name="connsiteY30" fmla="*/ 4967 h 1203550"/>
                    <a:gd name="connsiteX31" fmla="*/ 70199 w 1128394"/>
                    <a:gd name="connsiteY31" fmla="*/ 90266 h 1203550"/>
                    <a:gd name="connsiteX32" fmla="*/ 1506 w 1128394"/>
                    <a:gd name="connsiteY32" fmla="*/ 818089 h 1203550"/>
                    <a:gd name="connsiteX0" fmla="*/ 1506 w 1128394"/>
                    <a:gd name="connsiteY0" fmla="*/ 818089 h 1203550"/>
                    <a:gd name="connsiteX1" fmla="*/ 91500 w 1128394"/>
                    <a:gd name="connsiteY1" fmla="*/ 1188643 h 1203550"/>
                    <a:gd name="connsiteX2" fmla="*/ 89931 w 1128394"/>
                    <a:gd name="connsiteY2" fmla="*/ 1190236 h 1203550"/>
                    <a:gd name="connsiteX3" fmla="*/ 266159 w 1128394"/>
                    <a:gd name="connsiteY3" fmla="*/ 1005683 h 1203550"/>
                    <a:gd name="connsiteX4" fmla="*/ 234019 w 1128394"/>
                    <a:gd name="connsiteY4" fmla="*/ 269827 h 1203550"/>
                    <a:gd name="connsiteX5" fmla="*/ 793044 w 1128394"/>
                    <a:gd name="connsiteY5" fmla="*/ 681970 h 1203550"/>
                    <a:gd name="connsiteX6" fmla="*/ 790474 w 1128394"/>
                    <a:gd name="connsiteY6" fmla="*/ 869653 h 1203550"/>
                    <a:gd name="connsiteX7" fmla="*/ 827650 w 1128394"/>
                    <a:gd name="connsiteY7" fmla="*/ 1001037 h 1203550"/>
                    <a:gd name="connsiteX8" fmla="*/ 835164 w 1128394"/>
                    <a:gd name="connsiteY8" fmla="*/ 894947 h 1203550"/>
                    <a:gd name="connsiteX9" fmla="*/ 826030 w 1128394"/>
                    <a:gd name="connsiteY9" fmla="*/ 850231 h 1203550"/>
                    <a:gd name="connsiteX10" fmla="*/ 827757 w 1128394"/>
                    <a:gd name="connsiteY10" fmla="*/ 850732 h 1203550"/>
                    <a:gd name="connsiteX11" fmla="*/ 831100 w 1128394"/>
                    <a:gd name="connsiteY11" fmla="*/ 855491 h 1203550"/>
                    <a:gd name="connsiteX12" fmla="*/ 861577 w 1128394"/>
                    <a:gd name="connsiteY12" fmla="*/ 893073 h 1203550"/>
                    <a:gd name="connsiteX13" fmla="*/ 866736 w 1128394"/>
                    <a:gd name="connsiteY13" fmla="*/ 898617 h 1203550"/>
                    <a:gd name="connsiteX14" fmla="*/ 898371 w 1128394"/>
                    <a:gd name="connsiteY14" fmla="*/ 951868 h 1203550"/>
                    <a:gd name="connsiteX15" fmla="*/ 1025185 w 1128394"/>
                    <a:gd name="connsiteY15" fmla="*/ 1083604 h 1203550"/>
                    <a:gd name="connsiteX16" fmla="*/ 1009317 w 1128394"/>
                    <a:gd name="connsiteY16" fmla="*/ 1006563 h 1203550"/>
                    <a:gd name="connsiteX17" fmla="*/ 1008542 w 1128394"/>
                    <a:gd name="connsiteY17" fmla="*/ 1005030 h 1203550"/>
                    <a:gd name="connsiteX18" fmla="*/ 972741 w 1128394"/>
                    <a:gd name="connsiteY18" fmla="*/ 931403 h 1203550"/>
                    <a:gd name="connsiteX19" fmla="*/ 1092267 w 1128394"/>
                    <a:gd name="connsiteY19" fmla="*/ 1073455 h 1203550"/>
                    <a:gd name="connsiteX20" fmla="*/ 1076398 w 1128394"/>
                    <a:gd name="connsiteY20" fmla="*/ 996413 h 1203550"/>
                    <a:gd name="connsiteX21" fmla="*/ 1068254 w 1128394"/>
                    <a:gd name="connsiteY21" fmla="*/ 980289 h 1203550"/>
                    <a:gd name="connsiteX22" fmla="*/ 1068655 w 1128394"/>
                    <a:gd name="connsiteY22" fmla="*/ 979243 h 1203550"/>
                    <a:gd name="connsiteX23" fmla="*/ 1021415 w 1128394"/>
                    <a:gd name="connsiteY23" fmla="*/ 915313 h 1203550"/>
                    <a:gd name="connsiteX24" fmla="*/ 1121483 w 1128394"/>
                    <a:gd name="connsiteY24" fmla="*/ 1014553 h 1203550"/>
                    <a:gd name="connsiteX25" fmla="*/ 1059822 w 1128394"/>
                    <a:gd name="connsiteY25" fmla="*/ 887273 h 1203550"/>
                    <a:gd name="connsiteX26" fmla="*/ 1121745 w 1128394"/>
                    <a:gd name="connsiteY26" fmla="*/ 930166 h 1203550"/>
                    <a:gd name="connsiteX27" fmla="*/ 1054628 w 1128394"/>
                    <a:gd name="connsiteY27" fmla="*/ 823969 h 1203550"/>
                    <a:gd name="connsiteX28" fmla="*/ 1126855 w 1128394"/>
                    <a:gd name="connsiteY28" fmla="*/ 894817 h 1203550"/>
                    <a:gd name="connsiteX29" fmla="*/ 892144 w 1128394"/>
                    <a:gd name="connsiteY29" fmla="*/ 555057 h 1203550"/>
                    <a:gd name="connsiteX30" fmla="*/ 256095 w 1128394"/>
                    <a:gd name="connsiteY30" fmla="*/ 4967 h 1203550"/>
                    <a:gd name="connsiteX31" fmla="*/ 70199 w 1128394"/>
                    <a:gd name="connsiteY31" fmla="*/ 90266 h 1203550"/>
                    <a:gd name="connsiteX32" fmla="*/ 1506 w 1128394"/>
                    <a:gd name="connsiteY32" fmla="*/ 818089 h 1203550"/>
                    <a:gd name="connsiteX0" fmla="*/ 1506 w 1128394"/>
                    <a:gd name="connsiteY0" fmla="*/ 818089 h 1244191"/>
                    <a:gd name="connsiteX1" fmla="*/ 91500 w 1128394"/>
                    <a:gd name="connsiteY1" fmla="*/ 1188643 h 1244191"/>
                    <a:gd name="connsiteX2" fmla="*/ 89931 w 1128394"/>
                    <a:gd name="connsiteY2" fmla="*/ 1190236 h 1244191"/>
                    <a:gd name="connsiteX3" fmla="*/ 266159 w 1128394"/>
                    <a:gd name="connsiteY3" fmla="*/ 1005683 h 1244191"/>
                    <a:gd name="connsiteX4" fmla="*/ 234019 w 1128394"/>
                    <a:gd name="connsiteY4" fmla="*/ 269827 h 1244191"/>
                    <a:gd name="connsiteX5" fmla="*/ 793044 w 1128394"/>
                    <a:gd name="connsiteY5" fmla="*/ 681970 h 1244191"/>
                    <a:gd name="connsiteX6" fmla="*/ 790474 w 1128394"/>
                    <a:gd name="connsiteY6" fmla="*/ 869653 h 1244191"/>
                    <a:gd name="connsiteX7" fmla="*/ 827650 w 1128394"/>
                    <a:gd name="connsiteY7" fmla="*/ 1001037 h 1244191"/>
                    <a:gd name="connsiteX8" fmla="*/ 835164 w 1128394"/>
                    <a:gd name="connsiteY8" fmla="*/ 894947 h 1244191"/>
                    <a:gd name="connsiteX9" fmla="*/ 826030 w 1128394"/>
                    <a:gd name="connsiteY9" fmla="*/ 850231 h 1244191"/>
                    <a:gd name="connsiteX10" fmla="*/ 827757 w 1128394"/>
                    <a:gd name="connsiteY10" fmla="*/ 850732 h 1244191"/>
                    <a:gd name="connsiteX11" fmla="*/ 831100 w 1128394"/>
                    <a:gd name="connsiteY11" fmla="*/ 855491 h 1244191"/>
                    <a:gd name="connsiteX12" fmla="*/ 861577 w 1128394"/>
                    <a:gd name="connsiteY12" fmla="*/ 893073 h 1244191"/>
                    <a:gd name="connsiteX13" fmla="*/ 866736 w 1128394"/>
                    <a:gd name="connsiteY13" fmla="*/ 898617 h 1244191"/>
                    <a:gd name="connsiteX14" fmla="*/ 898371 w 1128394"/>
                    <a:gd name="connsiteY14" fmla="*/ 951868 h 1244191"/>
                    <a:gd name="connsiteX15" fmla="*/ 1025185 w 1128394"/>
                    <a:gd name="connsiteY15" fmla="*/ 1083604 h 1244191"/>
                    <a:gd name="connsiteX16" fmla="*/ 1009317 w 1128394"/>
                    <a:gd name="connsiteY16" fmla="*/ 1006563 h 1244191"/>
                    <a:gd name="connsiteX17" fmla="*/ 1008542 w 1128394"/>
                    <a:gd name="connsiteY17" fmla="*/ 1005030 h 1244191"/>
                    <a:gd name="connsiteX18" fmla="*/ 972741 w 1128394"/>
                    <a:gd name="connsiteY18" fmla="*/ 931403 h 1244191"/>
                    <a:gd name="connsiteX19" fmla="*/ 1092267 w 1128394"/>
                    <a:gd name="connsiteY19" fmla="*/ 1073455 h 1244191"/>
                    <a:gd name="connsiteX20" fmla="*/ 1076398 w 1128394"/>
                    <a:gd name="connsiteY20" fmla="*/ 996413 h 1244191"/>
                    <a:gd name="connsiteX21" fmla="*/ 1068254 w 1128394"/>
                    <a:gd name="connsiteY21" fmla="*/ 980289 h 1244191"/>
                    <a:gd name="connsiteX22" fmla="*/ 1068655 w 1128394"/>
                    <a:gd name="connsiteY22" fmla="*/ 979243 h 1244191"/>
                    <a:gd name="connsiteX23" fmla="*/ 1021415 w 1128394"/>
                    <a:gd name="connsiteY23" fmla="*/ 915313 h 1244191"/>
                    <a:gd name="connsiteX24" fmla="*/ 1121483 w 1128394"/>
                    <a:gd name="connsiteY24" fmla="*/ 1014553 h 1244191"/>
                    <a:gd name="connsiteX25" fmla="*/ 1059822 w 1128394"/>
                    <a:gd name="connsiteY25" fmla="*/ 887273 h 1244191"/>
                    <a:gd name="connsiteX26" fmla="*/ 1121745 w 1128394"/>
                    <a:gd name="connsiteY26" fmla="*/ 930166 h 1244191"/>
                    <a:gd name="connsiteX27" fmla="*/ 1054628 w 1128394"/>
                    <a:gd name="connsiteY27" fmla="*/ 823969 h 1244191"/>
                    <a:gd name="connsiteX28" fmla="*/ 1126855 w 1128394"/>
                    <a:gd name="connsiteY28" fmla="*/ 894817 h 1244191"/>
                    <a:gd name="connsiteX29" fmla="*/ 892144 w 1128394"/>
                    <a:gd name="connsiteY29" fmla="*/ 555057 h 1244191"/>
                    <a:gd name="connsiteX30" fmla="*/ 256095 w 1128394"/>
                    <a:gd name="connsiteY30" fmla="*/ 4967 h 1244191"/>
                    <a:gd name="connsiteX31" fmla="*/ 70199 w 1128394"/>
                    <a:gd name="connsiteY31" fmla="*/ 90266 h 1244191"/>
                    <a:gd name="connsiteX32" fmla="*/ 1506 w 1128394"/>
                    <a:gd name="connsiteY32" fmla="*/ 818089 h 1244191"/>
                    <a:gd name="connsiteX0" fmla="*/ 1506 w 1128394"/>
                    <a:gd name="connsiteY0" fmla="*/ 818089 h 1196582"/>
                    <a:gd name="connsiteX1" fmla="*/ 91500 w 1128394"/>
                    <a:gd name="connsiteY1" fmla="*/ 1188643 h 1196582"/>
                    <a:gd name="connsiteX2" fmla="*/ 266159 w 1128394"/>
                    <a:gd name="connsiteY2" fmla="*/ 1005683 h 1196582"/>
                    <a:gd name="connsiteX3" fmla="*/ 234019 w 1128394"/>
                    <a:gd name="connsiteY3" fmla="*/ 269827 h 1196582"/>
                    <a:gd name="connsiteX4" fmla="*/ 793044 w 1128394"/>
                    <a:gd name="connsiteY4" fmla="*/ 681970 h 1196582"/>
                    <a:gd name="connsiteX5" fmla="*/ 790474 w 1128394"/>
                    <a:gd name="connsiteY5" fmla="*/ 869653 h 1196582"/>
                    <a:gd name="connsiteX6" fmla="*/ 827650 w 1128394"/>
                    <a:gd name="connsiteY6" fmla="*/ 1001037 h 1196582"/>
                    <a:gd name="connsiteX7" fmla="*/ 835164 w 1128394"/>
                    <a:gd name="connsiteY7" fmla="*/ 894947 h 1196582"/>
                    <a:gd name="connsiteX8" fmla="*/ 826030 w 1128394"/>
                    <a:gd name="connsiteY8" fmla="*/ 850231 h 1196582"/>
                    <a:gd name="connsiteX9" fmla="*/ 827757 w 1128394"/>
                    <a:gd name="connsiteY9" fmla="*/ 850732 h 1196582"/>
                    <a:gd name="connsiteX10" fmla="*/ 831100 w 1128394"/>
                    <a:gd name="connsiteY10" fmla="*/ 855491 h 1196582"/>
                    <a:gd name="connsiteX11" fmla="*/ 861577 w 1128394"/>
                    <a:gd name="connsiteY11" fmla="*/ 893073 h 1196582"/>
                    <a:gd name="connsiteX12" fmla="*/ 866736 w 1128394"/>
                    <a:gd name="connsiteY12" fmla="*/ 898617 h 1196582"/>
                    <a:gd name="connsiteX13" fmla="*/ 898371 w 1128394"/>
                    <a:gd name="connsiteY13" fmla="*/ 951868 h 1196582"/>
                    <a:gd name="connsiteX14" fmla="*/ 1025185 w 1128394"/>
                    <a:gd name="connsiteY14" fmla="*/ 1083604 h 1196582"/>
                    <a:gd name="connsiteX15" fmla="*/ 1009317 w 1128394"/>
                    <a:gd name="connsiteY15" fmla="*/ 1006563 h 1196582"/>
                    <a:gd name="connsiteX16" fmla="*/ 1008542 w 1128394"/>
                    <a:gd name="connsiteY16" fmla="*/ 1005030 h 1196582"/>
                    <a:gd name="connsiteX17" fmla="*/ 972741 w 1128394"/>
                    <a:gd name="connsiteY17" fmla="*/ 931403 h 1196582"/>
                    <a:gd name="connsiteX18" fmla="*/ 1092267 w 1128394"/>
                    <a:gd name="connsiteY18" fmla="*/ 1073455 h 1196582"/>
                    <a:gd name="connsiteX19" fmla="*/ 1076398 w 1128394"/>
                    <a:gd name="connsiteY19" fmla="*/ 996413 h 1196582"/>
                    <a:gd name="connsiteX20" fmla="*/ 1068254 w 1128394"/>
                    <a:gd name="connsiteY20" fmla="*/ 980289 h 1196582"/>
                    <a:gd name="connsiteX21" fmla="*/ 1068655 w 1128394"/>
                    <a:gd name="connsiteY21" fmla="*/ 979243 h 1196582"/>
                    <a:gd name="connsiteX22" fmla="*/ 1021415 w 1128394"/>
                    <a:gd name="connsiteY22" fmla="*/ 915313 h 1196582"/>
                    <a:gd name="connsiteX23" fmla="*/ 1121483 w 1128394"/>
                    <a:gd name="connsiteY23" fmla="*/ 1014553 h 1196582"/>
                    <a:gd name="connsiteX24" fmla="*/ 1059822 w 1128394"/>
                    <a:gd name="connsiteY24" fmla="*/ 887273 h 1196582"/>
                    <a:gd name="connsiteX25" fmla="*/ 1121745 w 1128394"/>
                    <a:gd name="connsiteY25" fmla="*/ 930166 h 1196582"/>
                    <a:gd name="connsiteX26" fmla="*/ 1054628 w 1128394"/>
                    <a:gd name="connsiteY26" fmla="*/ 823969 h 1196582"/>
                    <a:gd name="connsiteX27" fmla="*/ 1126855 w 1128394"/>
                    <a:gd name="connsiteY27" fmla="*/ 894817 h 1196582"/>
                    <a:gd name="connsiteX28" fmla="*/ 892144 w 1128394"/>
                    <a:gd name="connsiteY28" fmla="*/ 555057 h 1196582"/>
                    <a:gd name="connsiteX29" fmla="*/ 256095 w 1128394"/>
                    <a:gd name="connsiteY29" fmla="*/ 4967 h 1196582"/>
                    <a:gd name="connsiteX30" fmla="*/ 70199 w 1128394"/>
                    <a:gd name="connsiteY30" fmla="*/ 90266 h 1196582"/>
                    <a:gd name="connsiteX31" fmla="*/ 1506 w 1128394"/>
                    <a:gd name="connsiteY31" fmla="*/ 818089 h 1196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128394" h="1196582">
                      <a:moveTo>
                        <a:pt x="1506" y="818089"/>
                      </a:moveTo>
                      <a:cubicBezTo>
                        <a:pt x="5056" y="1001152"/>
                        <a:pt x="47391" y="1157377"/>
                        <a:pt x="91500" y="1188643"/>
                      </a:cubicBezTo>
                      <a:cubicBezTo>
                        <a:pt x="135609" y="1219909"/>
                        <a:pt x="242406" y="1158819"/>
                        <a:pt x="266159" y="1005683"/>
                      </a:cubicBezTo>
                      <a:cubicBezTo>
                        <a:pt x="258083" y="822945"/>
                        <a:pt x="258772" y="467491"/>
                        <a:pt x="234019" y="269827"/>
                      </a:cubicBezTo>
                      <a:cubicBezTo>
                        <a:pt x="338580" y="373583"/>
                        <a:pt x="689567" y="669482"/>
                        <a:pt x="793044" y="681970"/>
                      </a:cubicBezTo>
                      <a:cubicBezTo>
                        <a:pt x="792187" y="744531"/>
                        <a:pt x="791331" y="807092"/>
                        <a:pt x="790474" y="869653"/>
                      </a:cubicBezTo>
                      <a:cubicBezTo>
                        <a:pt x="813058" y="960248"/>
                        <a:pt x="820202" y="996821"/>
                        <a:pt x="827650" y="1001037"/>
                      </a:cubicBezTo>
                      <a:cubicBezTo>
                        <a:pt x="835098" y="1005253"/>
                        <a:pt x="844489" y="954796"/>
                        <a:pt x="835164" y="894947"/>
                      </a:cubicBezTo>
                      <a:lnTo>
                        <a:pt x="826030" y="850231"/>
                      </a:lnTo>
                      <a:lnTo>
                        <a:pt x="827757" y="850732"/>
                      </a:lnTo>
                      <a:lnTo>
                        <a:pt x="831100" y="855491"/>
                      </a:lnTo>
                      <a:cubicBezTo>
                        <a:pt x="841115" y="868689"/>
                        <a:pt x="851312" y="881246"/>
                        <a:pt x="861577" y="893073"/>
                      </a:cubicBezTo>
                      <a:lnTo>
                        <a:pt x="866736" y="898617"/>
                      </a:lnTo>
                      <a:lnTo>
                        <a:pt x="898371" y="951868"/>
                      </a:lnTo>
                      <a:cubicBezTo>
                        <a:pt x="950996" y="1032868"/>
                        <a:pt x="1007773" y="1091848"/>
                        <a:pt x="1025185" y="1083604"/>
                      </a:cubicBezTo>
                      <a:cubicBezTo>
                        <a:pt x="1036067" y="1078451"/>
                        <a:pt x="1028997" y="1048258"/>
                        <a:pt x="1009317" y="1006563"/>
                      </a:cubicBezTo>
                      <a:lnTo>
                        <a:pt x="1008542" y="1005030"/>
                      </a:lnTo>
                      <a:lnTo>
                        <a:pt x="972741" y="931403"/>
                      </a:lnTo>
                      <a:cubicBezTo>
                        <a:pt x="1012583" y="978754"/>
                        <a:pt x="1072953" y="1087046"/>
                        <a:pt x="1092267" y="1073455"/>
                      </a:cubicBezTo>
                      <a:cubicBezTo>
                        <a:pt x="1111581" y="1059864"/>
                        <a:pt x="1096080" y="1038109"/>
                        <a:pt x="1076398" y="996413"/>
                      </a:cubicBezTo>
                      <a:lnTo>
                        <a:pt x="1068254" y="980289"/>
                      </a:lnTo>
                      <a:lnTo>
                        <a:pt x="1068655" y="979243"/>
                      </a:lnTo>
                      <a:lnTo>
                        <a:pt x="1021415" y="915313"/>
                      </a:lnTo>
                      <a:cubicBezTo>
                        <a:pt x="1044365" y="939153"/>
                        <a:pt x="1115082" y="1019226"/>
                        <a:pt x="1121483" y="1014553"/>
                      </a:cubicBezTo>
                      <a:cubicBezTo>
                        <a:pt x="1127884" y="1009880"/>
                        <a:pt x="1079503" y="928968"/>
                        <a:pt x="1059822" y="887273"/>
                      </a:cubicBezTo>
                      <a:cubicBezTo>
                        <a:pt x="1080463" y="901571"/>
                        <a:pt x="1105518" y="980943"/>
                        <a:pt x="1121745" y="930166"/>
                      </a:cubicBezTo>
                      <a:cubicBezTo>
                        <a:pt x="1124968" y="920082"/>
                        <a:pt x="1053776" y="829860"/>
                        <a:pt x="1054628" y="823969"/>
                      </a:cubicBezTo>
                      <a:cubicBezTo>
                        <a:pt x="1055480" y="818078"/>
                        <a:pt x="1140795" y="924272"/>
                        <a:pt x="1126855" y="894817"/>
                      </a:cubicBezTo>
                      <a:cubicBezTo>
                        <a:pt x="1101672" y="845733"/>
                        <a:pt x="962929" y="511491"/>
                        <a:pt x="892144" y="555057"/>
                      </a:cubicBezTo>
                      <a:cubicBezTo>
                        <a:pt x="676333" y="380225"/>
                        <a:pt x="361161" y="2612"/>
                        <a:pt x="256095" y="4967"/>
                      </a:cubicBezTo>
                      <a:cubicBezTo>
                        <a:pt x="165961" y="-12680"/>
                        <a:pt x="98678" y="16913"/>
                        <a:pt x="70199" y="90266"/>
                      </a:cubicBezTo>
                      <a:cubicBezTo>
                        <a:pt x="-5637" y="228205"/>
                        <a:pt x="-2044" y="635026"/>
                        <a:pt x="1506" y="818089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393" name="Csoportba foglalás 392"/>
                <p:cNvGrpSpPr/>
                <p:nvPr/>
              </p:nvGrpSpPr>
              <p:grpSpPr>
                <a:xfrm rot="1641199">
                  <a:off x="8967059" y="2396128"/>
                  <a:ext cx="436287" cy="511890"/>
                  <a:chOff x="8905585" y="2466199"/>
                  <a:chExt cx="436287" cy="511890"/>
                </a:xfrm>
              </p:grpSpPr>
              <p:sp>
                <p:nvSpPr>
                  <p:cNvPr id="394" name="Ellipszis 42"/>
                  <p:cNvSpPr/>
                  <p:nvPr/>
                </p:nvSpPr>
                <p:spPr>
                  <a:xfrm rot="7689270">
                    <a:off x="8910058" y="2520394"/>
                    <a:ext cx="486010" cy="377619"/>
                  </a:xfrm>
                  <a:custGeom>
                    <a:avLst/>
                    <a:gdLst>
                      <a:gd name="connsiteX0" fmla="*/ 0 w 738119"/>
                      <a:gd name="connsiteY0" fmla="*/ 338046 h 676092"/>
                      <a:gd name="connsiteX1" fmla="*/ 369060 w 738119"/>
                      <a:gd name="connsiteY1" fmla="*/ 0 h 676092"/>
                      <a:gd name="connsiteX2" fmla="*/ 738120 w 738119"/>
                      <a:gd name="connsiteY2" fmla="*/ 338046 h 676092"/>
                      <a:gd name="connsiteX3" fmla="*/ 369060 w 738119"/>
                      <a:gd name="connsiteY3" fmla="*/ 676092 h 676092"/>
                      <a:gd name="connsiteX4" fmla="*/ 0 w 738119"/>
                      <a:gd name="connsiteY4" fmla="*/ 338046 h 676092"/>
                      <a:gd name="connsiteX0" fmla="*/ 0 w 807392"/>
                      <a:gd name="connsiteY0" fmla="*/ 564397 h 709538"/>
                      <a:gd name="connsiteX1" fmla="*/ 438332 w 807392"/>
                      <a:gd name="connsiteY1" fmla="*/ 4678 h 709538"/>
                      <a:gd name="connsiteX2" fmla="*/ 807392 w 807392"/>
                      <a:gd name="connsiteY2" fmla="*/ 342724 h 709538"/>
                      <a:gd name="connsiteX3" fmla="*/ 438332 w 807392"/>
                      <a:gd name="connsiteY3" fmla="*/ 680770 h 709538"/>
                      <a:gd name="connsiteX4" fmla="*/ 0 w 807392"/>
                      <a:gd name="connsiteY4" fmla="*/ 564397 h 709538"/>
                      <a:gd name="connsiteX0" fmla="*/ 342 w 807734"/>
                      <a:gd name="connsiteY0" fmla="*/ 564397 h 812714"/>
                      <a:gd name="connsiteX1" fmla="*/ 438674 w 807734"/>
                      <a:gd name="connsiteY1" fmla="*/ 4678 h 812714"/>
                      <a:gd name="connsiteX2" fmla="*/ 807734 w 807734"/>
                      <a:gd name="connsiteY2" fmla="*/ 342724 h 812714"/>
                      <a:gd name="connsiteX3" fmla="*/ 511777 w 807734"/>
                      <a:gd name="connsiteY3" fmla="*/ 806891 h 812714"/>
                      <a:gd name="connsiteX4" fmla="*/ 342 w 807734"/>
                      <a:gd name="connsiteY4" fmla="*/ 564397 h 812714"/>
                      <a:gd name="connsiteX0" fmla="*/ 242 w 807634"/>
                      <a:gd name="connsiteY0" fmla="*/ 564397 h 834088"/>
                      <a:gd name="connsiteX1" fmla="*/ 438574 w 807634"/>
                      <a:gd name="connsiteY1" fmla="*/ 4678 h 834088"/>
                      <a:gd name="connsiteX2" fmla="*/ 807634 w 807634"/>
                      <a:gd name="connsiteY2" fmla="*/ 342724 h 834088"/>
                      <a:gd name="connsiteX3" fmla="*/ 499634 w 807634"/>
                      <a:gd name="connsiteY3" fmla="*/ 828801 h 834088"/>
                      <a:gd name="connsiteX4" fmla="*/ 242 w 807634"/>
                      <a:gd name="connsiteY4" fmla="*/ 564397 h 834088"/>
                      <a:gd name="connsiteX0" fmla="*/ 4399 w 811791"/>
                      <a:gd name="connsiteY0" fmla="*/ 402843 h 671880"/>
                      <a:gd name="connsiteX1" fmla="*/ 290660 w 811791"/>
                      <a:gd name="connsiteY1" fmla="*/ 16163 h 671880"/>
                      <a:gd name="connsiteX2" fmla="*/ 811791 w 811791"/>
                      <a:gd name="connsiteY2" fmla="*/ 181170 h 671880"/>
                      <a:gd name="connsiteX3" fmla="*/ 503791 w 811791"/>
                      <a:gd name="connsiteY3" fmla="*/ 667247 h 671880"/>
                      <a:gd name="connsiteX4" fmla="*/ 4399 w 811791"/>
                      <a:gd name="connsiteY4" fmla="*/ 402843 h 671880"/>
                      <a:gd name="connsiteX0" fmla="*/ 10346 w 817738"/>
                      <a:gd name="connsiteY0" fmla="*/ 515682 h 784719"/>
                      <a:gd name="connsiteX1" fmla="*/ 296607 w 817738"/>
                      <a:gd name="connsiteY1" fmla="*/ 129002 h 784719"/>
                      <a:gd name="connsiteX2" fmla="*/ 817738 w 817738"/>
                      <a:gd name="connsiteY2" fmla="*/ 294009 h 784719"/>
                      <a:gd name="connsiteX3" fmla="*/ 509738 w 817738"/>
                      <a:gd name="connsiteY3" fmla="*/ 780086 h 784719"/>
                      <a:gd name="connsiteX4" fmla="*/ 10346 w 817738"/>
                      <a:gd name="connsiteY4" fmla="*/ 515682 h 784719"/>
                      <a:gd name="connsiteX0" fmla="*/ 10346 w 817738"/>
                      <a:gd name="connsiteY0" fmla="*/ 515682 h 789307"/>
                      <a:gd name="connsiteX1" fmla="*/ 296607 w 817738"/>
                      <a:gd name="connsiteY1" fmla="*/ 129002 h 789307"/>
                      <a:gd name="connsiteX2" fmla="*/ 817738 w 817738"/>
                      <a:gd name="connsiteY2" fmla="*/ 294009 h 789307"/>
                      <a:gd name="connsiteX3" fmla="*/ 509738 w 817738"/>
                      <a:gd name="connsiteY3" fmla="*/ 780086 h 789307"/>
                      <a:gd name="connsiteX4" fmla="*/ 10346 w 817738"/>
                      <a:gd name="connsiteY4" fmla="*/ 515682 h 789307"/>
                      <a:gd name="connsiteX0" fmla="*/ 7684 w 815076"/>
                      <a:gd name="connsiteY0" fmla="*/ 515682 h 867736"/>
                      <a:gd name="connsiteX1" fmla="*/ 293945 w 815076"/>
                      <a:gd name="connsiteY1" fmla="*/ 129002 h 867736"/>
                      <a:gd name="connsiteX2" fmla="*/ 815076 w 815076"/>
                      <a:gd name="connsiteY2" fmla="*/ 294009 h 867736"/>
                      <a:gd name="connsiteX3" fmla="*/ 462922 w 815076"/>
                      <a:gd name="connsiteY3" fmla="*/ 860425 h 867736"/>
                      <a:gd name="connsiteX4" fmla="*/ 7684 w 815076"/>
                      <a:gd name="connsiteY4" fmla="*/ 515682 h 867736"/>
                      <a:gd name="connsiteX0" fmla="*/ 7684 w 815076"/>
                      <a:gd name="connsiteY0" fmla="*/ 515682 h 877431"/>
                      <a:gd name="connsiteX1" fmla="*/ 293945 w 815076"/>
                      <a:gd name="connsiteY1" fmla="*/ 129002 h 877431"/>
                      <a:gd name="connsiteX2" fmla="*/ 815076 w 815076"/>
                      <a:gd name="connsiteY2" fmla="*/ 294009 h 877431"/>
                      <a:gd name="connsiteX3" fmla="*/ 462922 w 815076"/>
                      <a:gd name="connsiteY3" fmla="*/ 860425 h 877431"/>
                      <a:gd name="connsiteX4" fmla="*/ 7684 w 815076"/>
                      <a:gd name="connsiteY4" fmla="*/ 515682 h 877431"/>
                      <a:gd name="connsiteX0" fmla="*/ 2722 w 829901"/>
                      <a:gd name="connsiteY0" fmla="*/ 534084 h 768586"/>
                      <a:gd name="connsiteX1" fmla="*/ 308770 w 829901"/>
                      <a:gd name="connsiteY1" fmla="*/ 25025 h 768586"/>
                      <a:gd name="connsiteX2" fmla="*/ 829901 w 829901"/>
                      <a:gd name="connsiteY2" fmla="*/ 190032 h 768586"/>
                      <a:gd name="connsiteX3" fmla="*/ 477747 w 829901"/>
                      <a:gd name="connsiteY3" fmla="*/ 756448 h 768586"/>
                      <a:gd name="connsiteX4" fmla="*/ 2722 w 829901"/>
                      <a:gd name="connsiteY4" fmla="*/ 534084 h 768586"/>
                      <a:gd name="connsiteX0" fmla="*/ 2723 w 829902"/>
                      <a:gd name="connsiteY0" fmla="*/ 534084 h 765499"/>
                      <a:gd name="connsiteX1" fmla="*/ 308771 w 829902"/>
                      <a:gd name="connsiteY1" fmla="*/ 25025 h 765499"/>
                      <a:gd name="connsiteX2" fmla="*/ 829902 w 829902"/>
                      <a:gd name="connsiteY2" fmla="*/ 190032 h 765499"/>
                      <a:gd name="connsiteX3" fmla="*/ 477748 w 829902"/>
                      <a:gd name="connsiteY3" fmla="*/ 756448 h 765499"/>
                      <a:gd name="connsiteX4" fmla="*/ 2723 w 829902"/>
                      <a:gd name="connsiteY4" fmla="*/ 534084 h 765499"/>
                      <a:gd name="connsiteX0" fmla="*/ 2008 w 829187"/>
                      <a:gd name="connsiteY0" fmla="*/ 553522 h 784937"/>
                      <a:gd name="connsiteX1" fmla="*/ 308056 w 829187"/>
                      <a:gd name="connsiteY1" fmla="*/ 44463 h 784937"/>
                      <a:gd name="connsiteX2" fmla="*/ 829187 w 829187"/>
                      <a:gd name="connsiteY2" fmla="*/ 209470 h 784937"/>
                      <a:gd name="connsiteX3" fmla="*/ 477033 w 829187"/>
                      <a:gd name="connsiteY3" fmla="*/ 775886 h 784937"/>
                      <a:gd name="connsiteX4" fmla="*/ 2008 w 829187"/>
                      <a:gd name="connsiteY4" fmla="*/ 553522 h 784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187" h="784937">
                        <a:moveTo>
                          <a:pt x="2008" y="553522"/>
                        </a:moveTo>
                        <a:cubicBezTo>
                          <a:pt x="-26155" y="431618"/>
                          <a:pt x="250296" y="146091"/>
                          <a:pt x="308056" y="44463"/>
                        </a:cubicBezTo>
                        <a:cubicBezTo>
                          <a:pt x="365816" y="-57165"/>
                          <a:pt x="829187" y="22772"/>
                          <a:pt x="829187" y="209470"/>
                        </a:cubicBezTo>
                        <a:cubicBezTo>
                          <a:pt x="829187" y="396168"/>
                          <a:pt x="770804" y="728558"/>
                          <a:pt x="477033" y="775886"/>
                        </a:cubicBezTo>
                        <a:cubicBezTo>
                          <a:pt x="183262" y="823214"/>
                          <a:pt x="30171" y="675426"/>
                          <a:pt x="2008" y="553522"/>
                        </a:cubicBezTo>
                        <a:close/>
                      </a:path>
                    </a:pathLst>
                  </a:custGeom>
                  <a:solidFill>
                    <a:srgbClr val="D6009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395" name="Csoportba foglalás 394"/>
                  <p:cNvGrpSpPr/>
                  <p:nvPr/>
                </p:nvGrpSpPr>
                <p:grpSpPr>
                  <a:xfrm>
                    <a:off x="8905585" y="2833390"/>
                    <a:ext cx="371707" cy="144699"/>
                    <a:chOff x="8905585" y="2833390"/>
                    <a:chExt cx="371707" cy="144699"/>
                  </a:xfrm>
                </p:grpSpPr>
                <p:sp>
                  <p:nvSpPr>
                    <p:cNvPr id="396" name="Trapezoid 43"/>
                    <p:cNvSpPr/>
                    <p:nvPr/>
                  </p:nvSpPr>
                  <p:spPr>
                    <a:xfrm rot="1309861">
                      <a:off x="8905585" y="2833390"/>
                      <a:ext cx="371707" cy="144699"/>
                    </a:xfrm>
                    <a:custGeom>
                      <a:avLst/>
                      <a:gdLst>
                        <a:gd name="connsiteX0" fmla="*/ 0 w 519185"/>
                        <a:gd name="connsiteY0" fmla="*/ 225706 h 225706"/>
                        <a:gd name="connsiteX1" fmla="*/ 119611 w 519185"/>
                        <a:gd name="connsiteY1" fmla="*/ 0 h 225706"/>
                        <a:gd name="connsiteX2" fmla="*/ 399574 w 519185"/>
                        <a:gd name="connsiteY2" fmla="*/ 0 h 225706"/>
                        <a:gd name="connsiteX3" fmla="*/ 519185 w 519185"/>
                        <a:gd name="connsiteY3" fmla="*/ 225706 h 225706"/>
                        <a:gd name="connsiteX4" fmla="*/ 0 w 519185"/>
                        <a:gd name="connsiteY4" fmla="*/ 225706 h 225706"/>
                        <a:gd name="connsiteX0" fmla="*/ 9142 w 528327"/>
                        <a:gd name="connsiteY0" fmla="*/ 225706 h 225706"/>
                        <a:gd name="connsiteX1" fmla="*/ 128753 w 528327"/>
                        <a:gd name="connsiteY1" fmla="*/ 0 h 225706"/>
                        <a:gd name="connsiteX2" fmla="*/ 408716 w 528327"/>
                        <a:gd name="connsiteY2" fmla="*/ 0 h 225706"/>
                        <a:gd name="connsiteX3" fmla="*/ 528327 w 528327"/>
                        <a:gd name="connsiteY3" fmla="*/ 225706 h 225706"/>
                        <a:gd name="connsiteX4" fmla="*/ 9142 w 528327"/>
                        <a:gd name="connsiteY4" fmla="*/ 225706 h 225706"/>
                        <a:gd name="connsiteX0" fmla="*/ 9142 w 528327"/>
                        <a:gd name="connsiteY0" fmla="*/ 225706 h 236555"/>
                        <a:gd name="connsiteX1" fmla="*/ 128753 w 528327"/>
                        <a:gd name="connsiteY1" fmla="*/ 0 h 236555"/>
                        <a:gd name="connsiteX2" fmla="*/ 408716 w 528327"/>
                        <a:gd name="connsiteY2" fmla="*/ 0 h 236555"/>
                        <a:gd name="connsiteX3" fmla="*/ 528327 w 528327"/>
                        <a:gd name="connsiteY3" fmla="*/ 225706 h 236555"/>
                        <a:gd name="connsiteX4" fmla="*/ 9142 w 528327"/>
                        <a:gd name="connsiteY4" fmla="*/ 225706 h 236555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28327" h="249842">
                          <a:moveTo>
                            <a:pt x="9142" y="225706"/>
                          </a:moveTo>
                          <a:cubicBezTo>
                            <a:pt x="-34276" y="155095"/>
                            <a:pt x="88883" y="75235"/>
                            <a:pt x="128753" y="0"/>
                          </a:cubicBezTo>
                          <a:lnTo>
                            <a:pt x="408716" y="0"/>
                          </a:lnTo>
                          <a:cubicBezTo>
                            <a:pt x="448586" y="75235"/>
                            <a:pt x="517943" y="121179"/>
                            <a:pt x="528327" y="225706"/>
                          </a:cubicBezTo>
                          <a:cubicBezTo>
                            <a:pt x="335543" y="264828"/>
                            <a:pt x="157633" y="250117"/>
                            <a:pt x="9142" y="225706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97" name="Trapezoid 1"/>
                    <p:cNvSpPr/>
                    <p:nvPr/>
                  </p:nvSpPr>
                  <p:spPr>
                    <a:xfrm rot="1243270" flipH="1">
                      <a:off x="8954986" y="2841852"/>
                      <a:ext cx="284478" cy="53957"/>
                    </a:xfrm>
                    <a:prstGeom prst="rect">
                      <a:avLst/>
                    </a:prstGeom>
                    <a:gradFill flip="none" rotWithShape="1">
                      <a:gsLst>
                        <a:gs pos="57000">
                          <a:srgbClr val="E664BD"/>
                        </a:gs>
                        <a:gs pos="0">
                          <a:srgbClr val="D60093">
                            <a:alpha val="62000"/>
                          </a:srgbClr>
                        </a:gs>
                        <a:gs pos="100000">
                          <a:srgbClr val="DF3BAB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</p:grpSp>
          <p:grpSp>
            <p:nvGrpSpPr>
              <p:cNvPr id="7" name="Csoportba foglalás 6"/>
              <p:cNvGrpSpPr/>
              <p:nvPr/>
            </p:nvGrpSpPr>
            <p:grpSpPr>
              <a:xfrm>
                <a:off x="12458273" y="3442296"/>
                <a:ext cx="1697559" cy="1251320"/>
                <a:chOff x="12458273" y="3442296"/>
                <a:chExt cx="1697559" cy="1251320"/>
              </a:xfrm>
            </p:grpSpPr>
            <p:sp>
              <p:nvSpPr>
                <p:cNvPr id="385" name="Szabadkézi sokszög 384"/>
                <p:cNvSpPr/>
                <p:nvPr/>
              </p:nvSpPr>
              <p:spPr>
                <a:xfrm rot="8498154">
                  <a:off x="12563606" y="3442296"/>
                  <a:ext cx="1592226" cy="1251320"/>
                </a:xfrm>
                <a:custGeom>
                  <a:avLst/>
                  <a:gdLst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936167 w 1301961"/>
                    <a:gd name="connsiteY40" fmla="*/ 832801 h 984034"/>
                    <a:gd name="connsiteX41" fmla="*/ 680695 w 1301961"/>
                    <a:gd name="connsiteY41" fmla="*/ 390181 h 984034"/>
                    <a:gd name="connsiteX42" fmla="*/ 324774 w 1301961"/>
                    <a:gd name="connsiteY42" fmla="*/ 852088 h 984034"/>
                    <a:gd name="connsiteX43" fmla="*/ 16312 w 1301961"/>
                    <a:gd name="connsiteY43" fmla="*/ 879184 h 984034"/>
                    <a:gd name="connsiteX44" fmla="*/ 5359 w 1301961"/>
                    <a:gd name="connsiteY44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680695 w 1301961"/>
                    <a:gd name="connsiteY40" fmla="*/ 390181 h 984034"/>
                    <a:gd name="connsiteX41" fmla="*/ 324774 w 1301961"/>
                    <a:gd name="connsiteY41" fmla="*/ 852088 h 984034"/>
                    <a:gd name="connsiteX42" fmla="*/ 16312 w 1301961"/>
                    <a:gd name="connsiteY42" fmla="*/ 879184 h 984034"/>
                    <a:gd name="connsiteX43" fmla="*/ 5359 w 1301961"/>
                    <a:gd name="connsiteY43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54727 w 1301961"/>
                    <a:gd name="connsiteY38" fmla="*/ 716269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80695 w 1301961"/>
                    <a:gd name="connsiteY38" fmla="*/ 390181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75359 w 1301961"/>
                    <a:gd name="connsiteY37" fmla="*/ 69091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04582 w 1301961"/>
                    <a:gd name="connsiteY9" fmla="*/ 524893 h 983366"/>
                    <a:gd name="connsiteX10" fmla="*/ 1192585 w 1301961"/>
                    <a:gd name="connsiteY10" fmla="*/ 636204 h 983366"/>
                    <a:gd name="connsiteX11" fmla="*/ 1195221 w 1301961"/>
                    <a:gd name="connsiteY11" fmla="*/ 634956 h 983366"/>
                    <a:gd name="connsiteX12" fmla="*/ 1196614 w 1301961"/>
                    <a:gd name="connsiteY12" fmla="*/ 636762 h 983366"/>
                    <a:gd name="connsiteX13" fmla="*/ 1233448 w 1301961"/>
                    <a:gd name="connsiteY13" fmla="*/ 689421 h 983366"/>
                    <a:gd name="connsiteX14" fmla="*/ 1297412 w 1301961"/>
                    <a:gd name="connsiteY14" fmla="*/ 839226 h 983366"/>
                    <a:gd name="connsiteX15" fmla="*/ 1280449 w 1301961"/>
                    <a:gd name="connsiteY15" fmla="*/ 833105 h 983366"/>
                    <a:gd name="connsiteX16" fmla="*/ 1272136 w 1301961"/>
                    <a:gd name="connsiteY16" fmla="*/ 826073 h 983366"/>
                    <a:gd name="connsiteX17" fmla="*/ 1282264 w 1301961"/>
                    <a:gd name="connsiteY17" fmla="*/ 846124 h 983366"/>
                    <a:gd name="connsiteX18" fmla="*/ 1297165 w 1301961"/>
                    <a:gd name="connsiteY18" fmla="*/ 918470 h 983366"/>
                    <a:gd name="connsiteX19" fmla="*/ 1250023 w 1301961"/>
                    <a:gd name="connsiteY19" fmla="*/ 888042 h 983366"/>
                    <a:gd name="connsiteX20" fmla="*/ 1247558 w 1301961"/>
                    <a:gd name="connsiteY20" fmla="*/ 885312 h 983366"/>
                    <a:gd name="connsiteX21" fmla="*/ 1247181 w 1301961"/>
                    <a:gd name="connsiteY21" fmla="*/ 886294 h 983366"/>
                    <a:gd name="connsiteX22" fmla="*/ 1254829 w 1301961"/>
                    <a:gd name="connsiteY22" fmla="*/ 901436 h 983366"/>
                    <a:gd name="connsiteX23" fmla="*/ 1269730 w 1301961"/>
                    <a:gd name="connsiteY23" fmla="*/ 973781 h 983366"/>
                    <a:gd name="connsiteX24" fmla="*/ 1205730 w 1301961"/>
                    <a:gd name="connsiteY24" fmla="*/ 924684 h 983366"/>
                    <a:gd name="connsiteX25" fmla="*/ 1193755 w 1301961"/>
                    <a:gd name="connsiteY25" fmla="*/ 909921 h 983366"/>
                    <a:gd name="connsiteX26" fmla="*/ 1191108 w 1301961"/>
                    <a:gd name="connsiteY26" fmla="*/ 909527 h 983366"/>
                    <a:gd name="connsiteX27" fmla="*/ 1168558 w 1301961"/>
                    <a:gd name="connsiteY27" fmla="*/ 848061 h 983366"/>
                    <a:gd name="connsiteX28" fmla="*/ 1206737 w 1301961"/>
                    <a:gd name="connsiteY28" fmla="*/ 983312 h 983366"/>
                    <a:gd name="connsiteX29" fmla="*/ 1087653 w 1301961"/>
                    <a:gd name="connsiteY29" fmla="*/ 859606 h 983366"/>
                    <a:gd name="connsiteX30" fmla="*/ 1057945 w 1301961"/>
                    <a:gd name="connsiteY30" fmla="*/ 809601 h 983366"/>
                    <a:gd name="connsiteX31" fmla="*/ 1054337 w 1301961"/>
                    <a:gd name="connsiteY31" fmla="*/ 805722 h 983366"/>
                    <a:gd name="connsiteX32" fmla="*/ 1050375 w 1301961"/>
                    <a:gd name="connsiteY32" fmla="*/ 808868 h 983366"/>
                    <a:gd name="connsiteX33" fmla="*/ 1030339 w 1301961"/>
                    <a:gd name="connsiteY33" fmla="*/ 823730 h 983366"/>
                    <a:gd name="connsiteX34" fmla="*/ 1032819 w 1301961"/>
                    <a:gd name="connsiteY34" fmla="*/ 845080 h 983366"/>
                    <a:gd name="connsiteX35" fmla="*/ 1021242 w 1301961"/>
                    <a:gd name="connsiteY35" fmla="*/ 905778 h 983366"/>
                    <a:gd name="connsiteX36" fmla="*/ 986581 w 1301961"/>
                    <a:gd name="connsiteY36" fmla="*/ 864915 h 983366"/>
                    <a:gd name="connsiteX37" fmla="*/ 975359 w 1301961"/>
                    <a:gd name="connsiteY37" fmla="*/ 690919 h 983366"/>
                    <a:gd name="connsiteX38" fmla="*/ 693528 w 1301961"/>
                    <a:gd name="connsiteY38" fmla="*/ 308348 h 983366"/>
                    <a:gd name="connsiteX39" fmla="*/ 324774 w 1301961"/>
                    <a:gd name="connsiteY39" fmla="*/ 852088 h 983366"/>
                    <a:gd name="connsiteX40" fmla="*/ 16312 w 1301961"/>
                    <a:gd name="connsiteY40" fmla="*/ 879184 h 983366"/>
                    <a:gd name="connsiteX41" fmla="*/ 5359 w 1301961"/>
                    <a:gd name="connsiteY41" fmla="*/ 859179 h 983366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92585 w 1301961"/>
                    <a:gd name="connsiteY9" fmla="*/ 636204 h 983366"/>
                    <a:gd name="connsiteX10" fmla="*/ 1195221 w 1301961"/>
                    <a:gd name="connsiteY10" fmla="*/ 634956 h 983366"/>
                    <a:gd name="connsiteX11" fmla="*/ 1196614 w 1301961"/>
                    <a:gd name="connsiteY11" fmla="*/ 636762 h 983366"/>
                    <a:gd name="connsiteX12" fmla="*/ 1233448 w 1301961"/>
                    <a:gd name="connsiteY12" fmla="*/ 689421 h 983366"/>
                    <a:gd name="connsiteX13" fmla="*/ 1297412 w 1301961"/>
                    <a:gd name="connsiteY13" fmla="*/ 839226 h 983366"/>
                    <a:gd name="connsiteX14" fmla="*/ 1280449 w 1301961"/>
                    <a:gd name="connsiteY14" fmla="*/ 833105 h 983366"/>
                    <a:gd name="connsiteX15" fmla="*/ 1272136 w 1301961"/>
                    <a:gd name="connsiteY15" fmla="*/ 826073 h 983366"/>
                    <a:gd name="connsiteX16" fmla="*/ 1282264 w 1301961"/>
                    <a:gd name="connsiteY16" fmla="*/ 846124 h 983366"/>
                    <a:gd name="connsiteX17" fmla="*/ 1297165 w 1301961"/>
                    <a:gd name="connsiteY17" fmla="*/ 918470 h 983366"/>
                    <a:gd name="connsiteX18" fmla="*/ 1250023 w 1301961"/>
                    <a:gd name="connsiteY18" fmla="*/ 888042 h 983366"/>
                    <a:gd name="connsiteX19" fmla="*/ 1247558 w 1301961"/>
                    <a:gd name="connsiteY19" fmla="*/ 885312 h 983366"/>
                    <a:gd name="connsiteX20" fmla="*/ 1247181 w 1301961"/>
                    <a:gd name="connsiteY20" fmla="*/ 886294 h 983366"/>
                    <a:gd name="connsiteX21" fmla="*/ 1254829 w 1301961"/>
                    <a:gd name="connsiteY21" fmla="*/ 901436 h 983366"/>
                    <a:gd name="connsiteX22" fmla="*/ 1269730 w 1301961"/>
                    <a:gd name="connsiteY22" fmla="*/ 973781 h 983366"/>
                    <a:gd name="connsiteX23" fmla="*/ 1205730 w 1301961"/>
                    <a:gd name="connsiteY23" fmla="*/ 924684 h 983366"/>
                    <a:gd name="connsiteX24" fmla="*/ 1193755 w 1301961"/>
                    <a:gd name="connsiteY24" fmla="*/ 909921 h 983366"/>
                    <a:gd name="connsiteX25" fmla="*/ 1191108 w 1301961"/>
                    <a:gd name="connsiteY25" fmla="*/ 909527 h 983366"/>
                    <a:gd name="connsiteX26" fmla="*/ 1168558 w 1301961"/>
                    <a:gd name="connsiteY26" fmla="*/ 848061 h 983366"/>
                    <a:gd name="connsiteX27" fmla="*/ 1206737 w 1301961"/>
                    <a:gd name="connsiteY27" fmla="*/ 983312 h 983366"/>
                    <a:gd name="connsiteX28" fmla="*/ 1087653 w 1301961"/>
                    <a:gd name="connsiteY28" fmla="*/ 859606 h 983366"/>
                    <a:gd name="connsiteX29" fmla="*/ 1057945 w 1301961"/>
                    <a:gd name="connsiteY29" fmla="*/ 809601 h 983366"/>
                    <a:gd name="connsiteX30" fmla="*/ 1054337 w 1301961"/>
                    <a:gd name="connsiteY30" fmla="*/ 805722 h 983366"/>
                    <a:gd name="connsiteX31" fmla="*/ 1050375 w 1301961"/>
                    <a:gd name="connsiteY31" fmla="*/ 808868 h 983366"/>
                    <a:gd name="connsiteX32" fmla="*/ 1030339 w 1301961"/>
                    <a:gd name="connsiteY32" fmla="*/ 823730 h 983366"/>
                    <a:gd name="connsiteX33" fmla="*/ 1032819 w 1301961"/>
                    <a:gd name="connsiteY33" fmla="*/ 845080 h 983366"/>
                    <a:gd name="connsiteX34" fmla="*/ 1021242 w 1301961"/>
                    <a:gd name="connsiteY34" fmla="*/ 905778 h 983366"/>
                    <a:gd name="connsiteX35" fmla="*/ 986581 w 1301961"/>
                    <a:gd name="connsiteY35" fmla="*/ 864915 h 983366"/>
                    <a:gd name="connsiteX36" fmla="*/ 975359 w 1301961"/>
                    <a:gd name="connsiteY36" fmla="*/ 690919 h 983366"/>
                    <a:gd name="connsiteX37" fmla="*/ 693528 w 1301961"/>
                    <a:gd name="connsiteY37" fmla="*/ 308348 h 983366"/>
                    <a:gd name="connsiteX38" fmla="*/ 324774 w 1301961"/>
                    <a:gd name="connsiteY38" fmla="*/ 852088 h 983366"/>
                    <a:gd name="connsiteX39" fmla="*/ 16312 w 1301961"/>
                    <a:gd name="connsiteY39" fmla="*/ 879184 h 983366"/>
                    <a:gd name="connsiteX40" fmla="*/ 5359 w 1301961"/>
                    <a:gd name="connsiteY40" fmla="*/ 859179 h 983366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0339 w 1301961"/>
                    <a:gd name="connsiteY32" fmla="*/ 823357 h 982993"/>
                    <a:gd name="connsiteX33" fmla="*/ 1032819 w 1301961"/>
                    <a:gd name="connsiteY33" fmla="*/ 844707 h 982993"/>
                    <a:gd name="connsiteX34" fmla="*/ 1021242 w 1301961"/>
                    <a:gd name="connsiteY34" fmla="*/ 905405 h 982993"/>
                    <a:gd name="connsiteX35" fmla="*/ 986581 w 1301961"/>
                    <a:gd name="connsiteY35" fmla="*/ 864542 h 982993"/>
                    <a:gd name="connsiteX36" fmla="*/ 975359 w 1301961"/>
                    <a:gd name="connsiteY36" fmla="*/ 690546 h 982993"/>
                    <a:gd name="connsiteX37" fmla="*/ 693528 w 1301961"/>
                    <a:gd name="connsiteY37" fmla="*/ 307975 h 982993"/>
                    <a:gd name="connsiteX38" fmla="*/ 324774 w 1301961"/>
                    <a:gd name="connsiteY38" fmla="*/ 851715 h 982993"/>
                    <a:gd name="connsiteX39" fmla="*/ 16312 w 1301961"/>
                    <a:gd name="connsiteY39" fmla="*/ 878811 h 982993"/>
                    <a:gd name="connsiteX40" fmla="*/ 5359 w 1301961"/>
                    <a:gd name="connsiteY40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86581 w 1301961"/>
                    <a:gd name="connsiteY34" fmla="*/ 864542 h 982993"/>
                    <a:gd name="connsiteX35" fmla="*/ 975359 w 1301961"/>
                    <a:gd name="connsiteY35" fmla="*/ 690546 h 982993"/>
                    <a:gd name="connsiteX36" fmla="*/ 693528 w 1301961"/>
                    <a:gd name="connsiteY36" fmla="*/ 307975 h 982993"/>
                    <a:gd name="connsiteX37" fmla="*/ 324774 w 1301961"/>
                    <a:gd name="connsiteY37" fmla="*/ 851715 h 982993"/>
                    <a:gd name="connsiteX38" fmla="*/ 16312 w 1301961"/>
                    <a:gd name="connsiteY38" fmla="*/ 878811 h 982993"/>
                    <a:gd name="connsiteX39" fmla="*/ 5359 w 1301961"/>
                    <a:gd name="connsiteY39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9730 w 1301961"/>
                    <a:gd name="connsiteY22" fmla="*/ 973408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41026 w 1301961"/>
                    <a:gd name="connsiteY22" fmla="*/ 1002365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0772 w 1301961"/>
                    <a:gd name="connsiteY22" fmla="*/ 1006830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60772 w 1301961"/>
                    <a:gd name="connsiteY22" fmla="*/ 1006830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48660 w 1301961"/>
                    <a:gd name="connsiteY22" fmla="*/ 1012953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32819 w 1301002"/>
                    <a:gd name="connsiteY32" fmla="*/ 844707 h 1014764"/>
                    <a:gd name="connsiteX33" fmla="*/ 1021242 w 1301002"/>
                    <a:gd name="connsiteY33" fmla="*/ 905405 h 1014764"/>
                    <a:gd name="connsiteX34" fmla="*/ 975359 w 1301002"/>
                    <a:gd name="connsiteY34" fmla="*/ 690546 h 1014764"/>
                    <a:gd name="connsiteX35" fmla="*/ 693528 w 1301002"/>
                    <a:gd name="connsiteY35" fmla="*/ 307975 h 1014764"/>
                    <a:gd name="connsiteX36" fmla="*/ 324774 w 1301002"/>
                    <a:gd name="connsiteY36" fmla="*/ 851715 h 1014764"/>
                    <a:gd name="connsiteX37" fmla="*/ 16312 w 1301002"/>
                    <a:gd name="connsiteY37" fmla="*/ 878811 h 1014764"/>
                    <a:gd name="connsiteX38" fmla="*/ 5359 w 1301002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211206 w 1301002"/>
                    <a:gd name="connsiteY35" fmla="*/ 838448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173163 w 1301002"/>
                    <a:gd name="connsiteY35" fmla="*/ 826579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52559 w 1301002"/>
                    <a:gd name="connsiteY35" fmla="*/ 731081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52559 w 1301002"/>
                    <a:gd name="connsiteY35" fmla="*/ 731081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10965 w 1301002"/>
                    <a:gd name="connsiteY35" fmla="*/ 773276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412807 w 1301002"/>
                    <a:gd name="connsiteY35" fmla="*/ 634917 h 1014764"/>
                    <a:gd name="connsiteX36" fmla="*/ 310965 w 1301002"/>
                    <a:gd name="connsiteY36" fmla="*/ 773276 h 1014764"/>
                    <a:gd name="connsiteX37" fmla="*/ 16312 w 1301002"/>
                    <a:gd name="connsiteY37" fmla="*/ 878811 h 1014764"/>
                    <a:gd name="connsiteX38" fmla="*/ 5359 w 1301002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05101 w 1301002"/>
                    <a:gd name="connsiteY35" fmla="*/ 585767 h 1014764"/>
                    <a:gd name="connsiteX36" fmla="*/ 310965 w 1301002"/>
                    <a:gd name="connsiteY36" fmla="*/ 773276 h 1014764"/>
                    <a:gd name="connsiteX37" fmla="*/ 16312 w 1301002"/>
                    <a:gd name="connsiteY37" fmla="*/ 878811 h 1014764"/>
                    <a:gd name="connsiteX38" fmla="*/ 5359 w 1301002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05101 w 1301002"/>
                    <a:gd name="connsiteY35" fmla="*/ 585767 h 1014764"/>
                    <a:gd name="connsiteX36" fmla="*/ 310965 w 1301002"/>
                    <a:gd name="connsiteY36" fmla="*/ 773276 h 1014764"/>
                    <a:gd name="connsiteX37" fmla="*/ 16312 w 1301002"/>
                    <a:gd name="connsiteY37" fmla="*/ 878811 h 1014764"/>
                    <a:gd name="connsiteX38" fmla="*/ 5359 w 1301002"/>
                    <a:gd name="connsiteY38" fmla="*/ 858806 h 101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301002" h="1014764">
                      <a:moveTo>
                        <a:pt x="5359" y="858806"/>
                      </a:moveTo>
                      <a:cubicBezTo>
                        <a:pt x="-13341" y="805100"/>
                        <a:pt x="16358" y="703478"/>
                        <a:pt x="102894" y="581120"/>
                      </a:cubicBezTo>
                      <a:cubicBezTo>
                        <a:pt x="201792" y="441282"/>
                        <a:pt x="492950" y="130633"/>
                        <a:pt x="609699" y="39786"/>
                      </a:cubicBezTo>
                      <a:cubicBezTo>
                        <a:pt x="661428" y="-12992"/>
                        <a:pt x="692684" y="-12509"/>
                        <a:pt x="765011" y="36771"/>
                      </a:cubicBezTo>
                      <a:cubicBezTo>
                        <a:pt x="822946" y="60263"/>
                        <a:pt x="944242" y="235531"/>
                        <a:pt x="1028719" y="421063"/>
                      </a:cubicBezTo>
                      <a:lnTo>
                        <a:pt x="1067203" y="505582"/>
                      </a:lnTo>
                      <a:lnTo>
                        <a:pt x="1081875" y="513919"/>
                      </a:lnTo>
                      <a:cubicBezTo>
                        <a:pt x="1087126" y="516903"/>
                        <a:pt x="1093095" y="519206"/>
                        <a:pt x="1101942" y="518792"/>
                      </a:cubicBezTo>
                      <a:cubicBezTo>
                        <a:pt x="1102149" y="520532"/>
                        <a:pt x="1102357" y="522271"/>
                        <a:pt x="1102564" y="524011"/>
                      </a:cubicBezTo>
                      <a:lnTo>
                        <a:pt x="1192585" y="635831"/>
                      </a:lnTo>
                      <a:lnTo>
                        <a:pt x="1195221" y="634583"/>
                      </a:lnTo>
                      <a:lnTo>
                        <a:pt x="1196614" y="636389"/>
                      </a:lnTo>
                      <a:cubicBezTo>
                        <a:pt x="1208610" y="652254"/>
                        <a:pt x="1221093" y="670032"/>
                        <a:pt x="1233448" y="689048"/>
                      </a:cubicBezTo>
                      <a:cubicBezTo>
                        <a:pt x="1282866" y="765110"/>
                        <a:pt x="1311503" y="832180"/>
                        <a:pt x="1297412" y="838853"/>
                      </a:cubicBezTo>
                      <a:cubicBezTo>
                        <a:pt x="1293889" y="840521"/>
                        <a:pt x="1288029" y="838256"/>
                        <a:pt x="1280449" y="832732"/>
                      </a:cubicBezTo>
                      <a:lnTo>
                        <a:pt x="1272136" y="825700"/>
                      </a:lnTo>
                      <a:lnTo>
                        <a:pt x="1282264" y="845751"/>
                      </a:lnTo>
                      <a:cubicBezTo>
                        <a:pt x="1300745" y="884905"/>
                        <a:pt x="1295540" y="980075"/>
                        <a:pt x="1285320" y="984914"/>
                      </a:cubicBezTo>
                      <a:cubicBezTo>
                        <a:pt x="1277145" y="988784"/>
                        <a:pt x="1271574" y="910057"/>
                        <a:pt x="1250023" y="887669"/>
                      </a:cubicBezTo>
                      <a:lnTo>
                        <a:pt x="1247558" y="884939"/>
                      </a:lnTo>
                      <a:lnTo>
                        <a:pt x="1247181" y="885921"/>
                      </a:lnTo>
                      <a:lnTo>
                        <a:pt x="1254829" y="901063"/>
                      </a:lnTo>
                      <a:cubicBezTo>
                        <a:pt x="1273310" y="940217"/>
                        <a:pt x="1258879" y="1008114"/>
                        <a:pt x="1248660" y="1012953"/>
                      </a:cubicBezTo>
                      <a:cubicBezTo>
                        <a:pt x="1238441" y="1017792"/>
                        <a:pt x="1234852" y="958427"/>
                        <a:pt x="1205730" y="924311"/>
                      </a:cubicBezTo>
                      <a:lnTo>
                        <a:pt x="1193755" y="909548"/>
                      </a:lnTo>
                      <a:lnTo>
                        <a:pt x="1191108" y="909154"/>
                      </a:lnTo>
                      <a:lnTo>
                        <a:pt x="1168558" y="847688"/>
                      </a:lnTo>
                      <a:cubicBezTo>
                        <a:pt x="1187038" y="886842"/>
                        <a:pt x="1237052" y="1012807"/>
                        <a:pt x="1223568" y="1014731"/>
                      </a:cubicBezTo>
                      <a:cubicBezTo>
                        <a:pt x="1210084" y="1016655"/>
                        <a:pt x="1137070" y="935296"/>
                        <a:pt x="1087653" y="859233"/>
                      </a:cubicBezTo>
                      <a:lnTo>
                        <a:pt x="1057945" y="809228"/>
                      </a:lnTo>
                      <a:lnTo>
                        <a:pt x="1054337" y="805349"/>
                      </a:lnTo>
                      <a:lnTo>
                        <a:pt x="1050375" y="808495"/>
                      </a:lnTo>
                      <a:lnTo>
                        <a:pt x="1021242" y="905405"/>
                      </a:lnTo>
                      <a:cubicBezTo>
                        <a:pt x="967736" y="896597"/>
                        <a:pt x="1029978" y="790118"/>
                        <a:pt x="975359" y="690546"/>
                      </a:cubicBezTo>
                      <a:cubicBezTo>
                        <a:pt x="888293" y="554572"/>
                        <a:pt x="738595" y="456269"/>
                        <a:pt x="693528" y="307975"/>
                      </a:cubicBezTo>
                      <a:cubicBezTo>
                        <a:pt x="599769" y="298704"/>
                        <a:pt x="619662" y="587035"/>
                        <a:pt x="305101" y="585767"/>
                      </a:cubicBezTo>
                      <a:cubicBezTo>
                        <a:pt x="241341" y="663317"/>
                        <a:pt x="377048" y="732627"/>
                        <a:pt x="310965" y="773276"/>
                      </a:cubicBezTo>
                      <a:cubicBezTo>
                        <a:pt x="165011" y="952573"/>
                        <a:pt x="53293" y="923911"/>
                        <a:pt x="16312" y="878811"/>
                      </a:cubicBezTo>
                      <a:cubicBezTo>
                        <a:pt x="11690" y="873173"/>
                        <a:pt x="8031" y="866479"/>
                        <a:pt x="5359" y="858806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sp>
              <p:nvSpPr>
                <p:cNvPr id="387" name="Hatszög 386"/>
                <p:cNvSpPr/>
                <p:nvPr/>
              </p:nvSpPr>
              <p:spPr>
                <a:xfrm>
                  <a:off x="12458273" y="4178906"/>
                  <a:ext cx="115725" cy="92872"/>
                </a:xfrm>
                <a:prstGeom prst="hexagon">
                  <a:avLst/>
                </a:prstGeom>
                <a:solidFill>
                  <a:srgbClr val="D60093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</p:grpSp>
        <p:grpSp>
          <p:nvGrpSpPr>
            <p:cNvPr id="3" name="Csoportba foglalás 2"/>
            <p:cNvGrpSpPr/>
            <p:nvPr/>
          </p:nvGrpSpPr>
          <p:grpSpPr>
            <a:xfrm>
              <a:off x="6599633" y="964257"/>
              <a:ext cx="1606304" cy="2167312"/>
              <a:chOff x="9510153" y="788915"/>
              <a:chExt cx="1606304" cy="2167312"/>
            </a:xfrm>
          </p:grpSpPr>
          <p:grpSp>
            <p:nvGrpSpPr>
              <p:cNvPr id="413" name="Csoportba foglalás 412"/>
              <p:cNvGrpSpPr/>
              <p:nvPr/>
            </p:nvGrpSpPr>
            <p:grpSpPr>
              <a:xfrm>
                <a:off x="9970930" y="2616442"/>
                <a:ext cx="634611" cy="208519"/>
                <a:chOff x="8606892" y="2271664"/>
                <a:chExt cx="654285" cy="259195"/>
              </a:xfrm>
            </p:grpSpPr>
            <p:grpSp>
              <p:nvGrpSpPr>
                <p:cNvPr id="414" name="Csoportba foglalás 413"/>
                <p:cNvGrpSpPr/>
                <p:nvPr/>
              </p:nvGrpSpPr>
              <p:grpSpPr>
                <a:xfrm>
                  <a:off x="8935208" y="2271664"/>
                  <a:ext cx="325969" cy="258850"/>
                  <a:chOff x="8983757" y="2271864"/>
                  <a:chExt cx="325969" cy="258850"/>
                </a:xfrm>
              </p:grpSpPr>
              <p:sp>
                <p:nvSpPr>
                  <p:cNvPr id="421" name="Ellipszis 420"/>
                  <p:cNvSpPr/>
                  <p:nvPr/>
                </p:nvSpPr>
                <p:spPr>
                  <a:xfrm flipH="1" flipV="1">
                    <a:off x="8983757" y="2456950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22" name="Ellipszis 421"/>
                  <p:cNvSpPr/>
                  <p:nvPr/>
                </p:nvSpPr>
                <p:spPr>
                  <a:xfrm flipH="1" flipV="1">
                    <a:off x="9065509" y="244039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23" name="Ellipszis 422"/>
                  <p:cNvSpPr/>
                  <p:nvPr/>
                </p:nvSpPr>
                <p:spPr>
                  <a:xfrm flipH="1" flipV="1">
                    <a:off x="9136375" y="2397667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24" name="Ellipszis 423"/>
                  <p:cNvSpPr/>
                  <p:nvPr/>
                </p:nvSpPr>
                <p:spPr>
                  <a:xfrm flipH="1" flipV="1">
                    <a:off x="9187858" y="2338145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25" name="Ellipszis 424"/>
                  <p:cNvSpPr/>
                  <p:nvPr/>
                </p:nvSpPr>
                <p:spPr>
                  <a:xfrm flipH="1" flipV="1">
                    <a:off x="9226704" y="2271864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415" name="Csoportba foglalás 414"/>
                <p:cNvGrpSpPr/>
                <p:nvPr/>
              </p:nvGrpSpPr>
              <p:grpSpPr>
                <a:xfrm flipH="1">
                  <a:off x="8606892" y="2272009"/>
                  <a:ext cx="325969" cy="258850"/>
                  <a:chOff x="8983757" y="2271864"/>
                  <a:chExt cx="325969" cy="258850"/>
                </a:xfrm>
              </p:grpSpPr>
              <p:sp>
                <p:nvSpPr>
                  <p:cNvPr id="416" name="Ellipszis 415"/>
                  <p:cNvSpPr/>
                  <p:nvPr/>
                </p:nvSpPr>
                <p:spPr>
                  <a:xfrm flipH="1" flipV="1">
                    <a:off x="8983757" y="2456950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17" name="Ellipszis 416"/>
                  <p:cNvSpPr/>
                  <p:nvPr/>
                </p:nvSpPr>
                <p:spPr>
                  <a:xfrm flipH="1" flipV="1">
                    <a:off x="9065509" y="244039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18" name="Ellipszis 417"/>
                  <p:cNvSpPr/>
                  <p:nvPr/>
                </p:nvSpPr>
                <p:spPr>
                  <a:xfrm flipH="1" flipV="1">
                    <a:off x="9136375" y="2397667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19" name="Ellipszis 418"/>
                  <p:cNvSpPr/>
                  <p:nvPr/>
                </p:nvSpPr>
                <p:spPr>
                  <a:xfrm flipH="1" flipV="1">
                    <a:off x="9187858" y="2338145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20" name="Ellipszis 419"/>
                  <p:cNvSpPr/>
                  <p:nvPr/>
                </p:nvSpPr>
                <p:spPr>
                  <a:xfrm flipH="1" flipV="1">
                    <a:off x="9226704" y="2271864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  <p:grpSp>
            <p:nvGrpSpPr>
              <p:cNvPr id="426" name="Csoportba foglalás 425"/>
              <p:cNvGrpSpPr/>
              <p:nvPr/>
            </p:nvGrpSpPr>
            <p:grpSpPr>
              <a:xfrm>
                <a:off x="9856823" y="2652024"/>
                <a:ext cx="871432" cy="304203"/>
                <a:chOff x="8489248" y="2315894"/>
                <a:chExt cx="898450" cy="378133"/>
              </a:xfrm>
            </p:grpSpPr>
            <p:grpSp>
              <p:nvGrpSpPr>
                <p:cNvPr id="427" name="Csoportba foglalás 426"/>
                <p:cNvGrpSpPr/>
                <p:nvPr/>
              </p:nvGrpSpPr>
              <p:grpSpPr>
                <a:xfrm>
                  <a:off x="8941943" y="2321490"/>
                  <a:ext cx="445755" cy="372537"/>
                  <a:chOff x="8984627" y="2331961"/>
                  <a:chExt cx="445755" cy="372537"/>
                </a:xfrm>
              </p:grpSpPr>
              <p:sp>
                <p:nvSpPr>
                  <p:cNvPr id="436" name="Ellipszis 435"/>
                  <p:cNvSpPr/>
                  <p:nvPr/>
                </p:nvSpPr>
                <p:spPr>
                  <a:xfrm rot="21032766" flipH="1" flipV="1">
                    <a:off x="9147337" y="2574879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37" name="Ellipszis 436"/>
                  <p:cNvSpPr/>
                  <p:nvPr/>
                </p:nvSpPr>
                <p:spPr>
                  <a:xfrm rot="21032766" flipH="1" flipV="1">
                    <a:off x="9216035" y="2524678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38" name="Ellipszis 437"/>
                  <p:cNvSpPr/>
                  <p:nvPr/>
                </p:nvSpPr>
                <p:spPr>
                  <a:xfrm rot="21032766" flipH="1" flipV="1">
                    <a:off x="9278921" y="247089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39" name="Ellipszis 438"/>
                  <p:cNvSpPr/>
                  <p:nvPr/>
                </p:nvSpPr>
                <p:spPr>
                  <a:xfrm rot="21032766" flipH="1" flipV="1">
                    <a:off x="9319928" y="240372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40" name="Ellipszis 439"/>
                  <p:cNvSpPr/>
                  <p:nvPr/>
                </p:nvSpPr>
                <p:spPr>
                  <a:xfrm rot="21032766" flipH="1" flipV="1">
                    <a:off x="9347360" y="2331961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41" name="Ellipszis 440"/>
                  <p:cNvSpPr/>
                  <p:nvPr/>
                </p:nvSpPr>
                <p:spPr>
                  <a:xfrm rot="21032766" flipH="1" flipV="1">
                    <a:off x="9068774" y="2618078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42" name="Ellipszis 441"/>
                  <p:cNvSpPr/>
                  <p:nvPr/>
                </p:nvSpPr>
                <p:spPr>
                  <a:xfrm rot="21032766" flipH="1" flipV="1">
                    <a:off x="8984627" y="2630734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428" name="Csoportba foglalás 427"/>
                <p:cNvGrpSpPr/>
                <p:nvPr/>
              </p:nvGrpSpPr>
              <p:grpSpPr>
                <a:xfrm flipH="1">
                  <a:off x="8489248" y="2315894"/>
                  <a:ext cx="445755" cy="372537"/>
                  <a:chOff x="8984627" y="2331961"/>
                  <a:chExt cx="445755" cy="372537"/>
                </a:xfrm>
              </p:grpSpPr>
              <p:sp>
                <p:nvSpPr>
                  <p:cNvPr id="429" name="Ellipszis 428"/>
                  <p:cNvSpPr/>
                  <p:nvPr/>
                </p:nvSpPr>
                <p:spPr>
                  <a:xfrm rot="21032766" flipH="1" flipV="1">
                    <a:off x="9147337" y="2574879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30" name="Ellipszis 429"/>
                  <p:cNvSpPr/>
                  <p:nvPr/>
                </p:nvSpPr>
                <p:spPr>
                  <a:xfrm rot="21032766" flipH="1" flipV="1">
                    <a:off x="9216035" y="2524678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31" name="Ellipszis 430"/>
                  <p:cNvSpPr/>
                  <p:nvPr/>
                </p:nvSpPr>
                <p:spPr>
                  <a:xfrm rot="21032766" flipH="1" flipV="1">
                    <a:off x="9278921" y="247089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32" name="Ellipszis 431"/>
                  <p:cNvSpPr/>
                  <p:nvPr/>
                </p:nvSpPr>
                <p:spPr>
                  <a:xfrm rot="21032766" flipH="1" flipV="1">
                    <a:off x="9319928" y="240372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33" name="Ellipszis 432"/>
                  <p:cNvSpPr/>
                  <p:nvPr/>
                </p:nvSpPr>
                <p:spPr>
                  <a:xfrm rot="21032766" flipH="1" flipV="1">
                    <a:off x="9347360" y="2331961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34" name="Ellipszis 433"/>
                  <p:cNvSpPr/>
                  <p:nvPr/>
                </p:nvSpPr>
                <p:spPr>
                  <a:xfrm rot="21032766" flipH="1" flipV="1">
                    <a:off x="9068774" y="2618078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35" name="Ellipszis 434"/>
                  <p:cNvSpPr/>
                  <p:nvPr/>
                </p:nvSpPr>
                <p:spPr>
                  <a:xfrm rot="21032766" flipH="1" flipV="1">
                    <a:off x="8984627" y="2630734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  <p:sp>
            <p:nvSpPr>
              <p:cNvPr id="443" name="Szabadkézi sokszög 442"/>
              <p:cNvSpPr/>
              <p:nvPr/>
            </p:nvSpPr>
            <p:spPr>
              <a:xfrm>
                <a:off x="10179744" y="2478113"/>
                <a:ext cx="254649" cy="244938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44" name="Csoportba foglalás 443"/>
              <p:cNvGrpSpPr/>
              <p:nvPr/>
            </p:nvGrpSpPr>
            <p:grpSpPr>
              <a:xfrm>
                <a:off x="9510153" y="788915"/>
                <a:ext cx="1606304" cy="1707780"/>
                <a:chOff x="10190551" y="1322018"/>
                <a:chExt cx="1606304" cy="1707780"/>
              </a:xfrm>
            </p:grpSpPr>
            <p:sp>
              <p:nvSpPr>
                <p:cNvPr id="445" name="Szabadkézi sokszög 444"/>
                <p:cNvSpPr/>
                <p:nvPr/>
              </p:nvSpPr>
              <p:spPr>
                <a:xfrm>
                  <a:off x="10190551" y="1730011"/>
                  <a:ext cx="1584543" cy="1252584"/>
                </a:xfrm>
                <a:custGeom>
                  <a:avLst/>
                  <a:gdLst>
                    <a:gd name="connsiteX0" fmla="*/ 785044 w 1638668"/>
                    <a:gd name="connsiteY0" fmla="*/ 0 h 1612462"/>
                    <a:gd name="connsiteX1" fmla="*/ 850973 w 1638668"/>
                    <a:gd name="connsiteY1" fmla="*/ 3088 h 1612462"/>
                    <a:gd name="connsiteX2" fmla="*/ 1461695 w 1638668"/>
                    <a:gd name="connsiteY2" fmla="*/ 432645 h 1612462"/>
                    <a:gd name="connsiteX3" fmla="*/ 1489325 w 1638668"/>
                    <a:gd name="connsiteY3" fmla="*/ 520962 h 1612462"/>
                    <a:gd name="connsiteX4" fmla="*/ 1527274 w 1638668"/>
                    <a:gd name="connsiteY4" fmla="*/ 567462 h 1612462"/>
                    <a:gd name="connsiteX5" fmla="*/ 1638668 w 1638668"/>
                    <a:gd name="connsiteY5" fmla="*/ 929074 h 1612462"/>
                    <a:gd name="connsiteX6" fmla="*/ 976809 w 1638668"/>
                    <a:gd name="connsiteY6" fmla="*/ 1609374 h 1612462"/>
                    <a:gd name="connsiteX7" fmla="*/ 910880 w 1638668"/>
                    <a:gd name="connsiteY7" fmla="*/ 1612462 h 1612462"/>
                    <a:gd name="connsiteX8" fmla="*/ 910880 w 1638668"/>
                    <a:gd name="connsiteY8" fmla="*/ 1352713 h 1612462"/>
                    <a:gd name="connsiteX9" fmla="*/ 850973 w 1638668"/>
                    <a:gd name="connsiteY9" fmla="*/ 1363688 h 1612462"/>
                    <a:gd name="connsiteX10" fmla="*/ 817792 w 1638668"/>
                    <a:gd name="connsiteY10" fmla="*/ 1365242 h 1612462"/>
                    <a:gd name="connsiteX11" fmla="*/ 817792 w 1638668"/>
                    <a:gd name="connsiteY11" fmla="*/ 1367694 h 1612462"/>
                    <a:gd name="connsiteX12" fmla="*/ 808582 w 1638668"/>
                    <a:gd name="connsiteY12" fmla="*/ 1368136 h 1612462"/>
                    <a:gd name="connsiteX13" fmla="*/ 791327 w 1638668"/>
                    <a:gd name="connsiteY13" fmla="*/ 1366482 h 1612462"/>
                    <a:gd name="connsiteX14" fmla="*/ 785044 w 1638668"/>
                    <a:gd name="connsiteY14" fmla="*/ 1366776 h 1612462"/>
                    <a:gd name="connsiteX15" fmla="*/ 785044 w 1638668"/>
                    <a:gd name="connsiteY15" fmla="*/ 1365879 h 1612462"/>
                    <a:gd name="connsiteX16" fmla="*/ 727788 w 1638668"/>
                    <a:gd name="connsiteY16" fmla="*/ 1360390 h 1612462"/>
                    <a:gd name="connsiteX17" fmla="*/ 727788 w 1638668"/>
                    <a:gd name="connsiteY17" fmla="*/ 1612018 h 1612462"/>
                    <a:gd name="connsiteX18" fmla="*/ 718578 w 1638668"/>
                    <a:gd name="connsiteY18" fmla="*/ 1612460 h 1612462"/>
                    <a:gd name="connsiteX19" fmla="*/ 0 w 1638668"/>
                    <a:gd name="connsiteY19" fmla="*/ 929073 h 1612462"/>
                    <a:gd name="connsiteX20" fmla="*/ 56470 w 1638668"/>
                    <a:gd name="connsiteY20" fmla="*/ 663068 h 1612462"/>
                    <a:gd name="connsiteX21" fmla="*/ 98916 w 1638668"/>
                    <a:gd name="connsiteY21" fmla="*/ 588697 h 1612462"/>
                    <a:gd name="connsiteX22" fmla="*/ 101228 w 1638668"/>
                    <a:gd name="connsiteY22" fmla="*/ 563778 h 1612462"/>
                    <a:gd name="connsiteX23" fmla="*/ 663763 w 1638668"/>
                    <a:gd name="connsiteY23" fmla="*/ 15246 h 1612462"/>
                    <a:gd name="connsiteX24" fmla="*/ 785044 w 1638668"/>
                    <a:gd name="connsiteY24" fmla="*/ 3619 h 1612462"/>
                    <a:gd name="connsiteX0" fmla="*/ 785044 w 1638668"/>
                    <a:gd name="connsiteY0" fmla="*/ 531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24" fmla="*/ 785044 w 1638668"/>
                    <a:gd name="connsiteY24" fmla="*/ 531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38668" h="1609374">
                      <a:moveTo>
                        <a:pt x="663763" y="12158"/>
                      </a:moveTo>
                      <a:cubicBezTo>
                        <a:pt x="734833" y="-4896"/>
                        <a:pt x="788570" y="4053"/>
                        <a:pt x="850973" y="0"/>
                      </a:cubicBezTo>
                      <a:cubicBezTo>
                        <a:pt x="1129791" y="26264"/>
                        <a:pt x="1362678" y="196640"/>
                        <a:pt x="1461695" y="429557"/>
                      </a:cubicBezTo>
                      <a:lnTo>
                        <a:pt x="1489325" y="517874"/>
                      </a:lnTo>
                      <a:lnTo>
                        <a:pt x="1527274" y="564374"/>
                      </a:lnTo>
                      <a:cubicBezTo>
                        <a:pt x="1597873" y="669276"/>
                        <a:pt x="1638668" y="793212"/>
                        <a:pt x="1638668" y="925986"/>
                      </a:cubicBezTo>
                      <a:cubicBezTo>
                        <a:pt x="1638668" y="1280051"/>
                        <a:pt x="1348566" y="1571267"/>
                        <a:pt x="976809" y="1606286"/>
                      </a:cubicBezTo>
                      <a:lnTo>
                        <a:pt x="910880" y="1609374"/>
                      </a:lnTo>
                      <a:lnTo>
                        <a:pt x="910880" y="1349625"/>
                      </a:lnTo>
                      <a:lnTo>
                        <a:pt x="850973" y="1360600"/>
                      </a:lnTo>
                      <a:lnTo>
                        <a:pt x="817792" y="1362154"/>
                      </a:lnTo>
                      <a:lnTo>
                        <a:pt x="817792" y="1364606"/>
                      </a:lnTo>
                      <a:lnTo>
                        <a:pt x="808582" y="1365048"/>
                      </a:lnTo>
                      <a:lnTo>
                        <a:pt x="791327" y="1363394"/>
                      </a:lnTo>
                      <a:lnTo>
                        <a:pt x="785044" y="1363688"/>
                      </a:lnTo>
                      <a:lnTo>
                        <a:pt x="785044" y="1362791"/>
                      </a:lnTo>
                      <a:lnTo>
                        <a:pt x="727788" y="1357302"/>
                      </a:lnTo>
                      <a:lnTo>
                        <a:pt x="727788" y="1608930"/>
                      </a:lnTo>
                      <a:lnTo>
                        <a:pt x="718578" y="1609372"/>
                      </a:lnTo>
                      <a:cubicBezTo>
                        <a:pt x="321718" y="1609372"/>
                        <a:pt x="0" y="1303409"/>
                        <a:pt x="0" y="925985"/>
                      </a:cubicBezTo>
                      <a:cubicBezTo>
                        <a:pt x="0" y="831629"/>
                        <a:pt x="20108" y="741739"/>
                        <a:pt x="56470" y="659980"/>
                      </a:cubicBezTo>
                      <a:lnTo>
                        <a:pt x="98916" y="585609"/>
                      </a:lnTo>
                      <a:lnTo>
                        <a:pt x="101228" y="560690"/>
                      </a:lnTo>
                      <a:cubicBezTo>
                        <a:pt x="152851" y="285841"/>
                        <a:pt x="377250" y="67916"/>
                        <a:pt x="663763" y="12158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6" name="Ellipszis 445"/>
                <p:cNvSpPr/>
                <p:nvPr/>
              </p:nvSpPr>
              <p:spPr>
                <a:xfrm>
                  <a:off x="11395092" y="2556894"/>
                  <a:ext cx="159169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7" name="Szabadkézi sokszög 446"/>
                <p:cNvSpPr/>
                <p:nvPr/>
              </p:nvSpPr>
              <p:spPr>
                <a:xfrm flipH="1">
                  <a:off x="10972528" y="2409335"/>
                  <a:ext cx="4782" cy="497771"/>
                </a:xfrm>
                <a:custGeom>
                  <a:avLst/>
                  <a:gdLst>
                    <a:gd name="connsiteX0" fmla="*/ 15567 w 15567"/>
                    <a:gd name="connsiteY0" fmla="*/ 0 h 1989582"/>
                    <a:gd name="connsiteX1" fmla="*/ 0 w 15567"/>
                    <a:gd name="connsiteY1" fmla="*/ 0 h 1989582"/>
                    <a:gd name="connsiteX2" fmla="*/ 0 w 15567"/>
                    <a:gd name="connsiteY2" fmla="*/ 1989582 h 1989582"/>
                    <a:gd name="connsiteX3" fmla="*/ 15567 w 15567"/>
                    <a:gd name="connsiteY3" fmla="*/ 1989582 h 1989582"/>
                    <a:gd name="connsiteX4" fmla="*/ 15567 w 15567"/>
                    <a:gd name="connsiteY4" fmla="*/ 0 h 198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7" h="1989582">
                      <a:moveTo>
                        <a:pt x="15567" y="0"/>
                      </a:moveTo>
                      <a:lnTo>
                        <a:pt x="0" y="0"/>
                      </a:lnTo>
                      <a:lnTo>
                        <a:pt x="0" y="1989582"/>
                      </a:lnTo>
                      <a:lnTo>
                        <a:pt x="15567" y="1989582"/>
                      </a:lnTo>
                      <a:lnTo>
                        <a:pt x="15567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8" name="Szabadkézi sokszög 447"/>
                <p:cNvSpPr/>
                <p:nvPr/>
              </p:nvSpPr>
              <p:spPr>
                <a:xfrm flipH="1">
                  <a:off x="10547298" y="2687680"/>
                  <a:ext cx="32220" cy="2454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9" name="Ellipszis 448"/>
                <p:cNvSpPr/>
                <p:nvPr/>
              </p:nvSpPr>
              <p:spPr>
                <a:xfrm>
                  <a:off x="10409233" y="2591453"/>
                  <a:ext cx="155204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0" name="Szabadkézi sokszög 449"/>
                <p:cNvSpPr/>
                <p:nvPr/>
              </p:nvSpPr>
              <p:spPr>
                <a:xfrm flipH="1">
                  <a:off x="10579518" y="2690133"/>
                  <a:ext cx="9474" cy="1777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1" name="Szabadkézi sokszög 450"/>
                <p:cNvSpPr/>
                <p:nvPr/>
              </p:nvSpPr>
              <p:spPr>
                <a:xfrm flipH="1">
                  <a:off x="10376108" y="2162171"/>
                  <a:ext cx="1178153" cy="867627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D7D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2" name="Szabadkézi sokszög 451"/>
                <p:cNvSpPr/>
                <p:nvPr/>
              </p:nvSpPr>
              <p:spPr>
                <a:xfrm flipH="1">
                  <a:off x="10588991" y="2691911"/>
                  <a:ext cx="20352" cy="4841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3" name="Szabadkézi sokszög 452"/>
                <p:cNvSpPr/>
                <p:nvPr/>
              </p:nvSpPr>
              <p:spPr>
                <a:xfrm flipH="1">
                  <a:off x="10609343" y="2696752"/>
                  <a:ext cx="9507" cy="312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4" name="Szabadkézi sokszög 453"/>
                <p:cNvSpPr/>
                <p:nvPr/>
              </p:nvSpPr>
              <p:spPr>
                <a:xfrm flipH="1">
                  <a:off x="10618849" y="2699872"/>
                  <a:ext cx="17587" cy="7556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5" name="Szabadkézi sokszög 454"/>
                <p:cNvSpPr/>
                <p:nvPr/>
              </p:nvSpPr>
              <p:spPr>
                <a:xfrm flipH="1">
                  <a:off x="10636436" y="2707427"/>
                  <a:ext cx="7389" cy="3686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6" name="Szabadkézi sokszög 455"/>
                <p:cNvSpPr/>
                <p:nvPr/>
              </p:nvSpPr>
              <p:spPr>
                <a:xfrm flipH="1">
                  <a:off x="10643825" y="2711113"/>
                  <a:ext cx="20172" cy="1408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7" name="Ellipszis 456"/>
                <p:cNvSpPr/>
                <p:nvPr/>
              </p:nvSpPr>
              <p:spPr>
                <a:xfrm>
                  <a:off x="10538317" y="2667369"/>
                  <a:ext cx="155204" cy="119384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8" name="Ellipszis 457"/>
                <p:cNvSpPr/>
                <p:nvPr/>
              </p:nvSpPr>
              <p:spPr>
                <a:xfrm>
                  <a:off x="11122325" y="2693149"/>
                  <a:ext cx="11060" cy="9007"/>
                </a:xfrm>
                <a:prstGeom prst="ellipse">
                  <a:avLst/>
                </a:prstGeom>
                <a:solidFill>
                  <a:srgbClr val="F27D2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9" name="Szabadkézi sokszög 458"/>
                <p:cNvSpPr/>
                <p:nvPr/>
              </p:nvSpPr>
              <p:spPr>
                <a:xfrm rot="19909511">
                  <a:off x="10475065" y="2475349"/>
                  <a:ext cx="297175" cy="49384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0" name="Ellipszis 459"/>
                <p:cNvSpPr/>
                <p:nvPr/>
              </p:nvSpPr>
              <p:spPr>
                <a:xfrm>
                  <a:off x="11266204" y="2653524"/>
                  <a:ext cx="155204" cy="119384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1" name="Szabadkézi sokszög 460"/>
                <p:cNvSpPr/>
                <p:nvPr/>
              </p:nvSpPr>
              <p:spPr>
                <a:xfrm>
                  <a:off x="10948073" y="2603425"/>
                  <a:ext cx="65171" cy="192262"/>
                </a:xfrm>
                <a:custGeom>
                  <a:avLst/>
                  <a:gdLst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99051 w 330165"/>
                    <a:gd name="connsiteY22" fmla="*/ 1 h 868911"/>
                    <a:gd name="connsiteX23" fmla="*/ 162806 w 330165"/>
                    <a:gd name="connsiteY23" fmla="*/ 1 h 868911"/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162806 w 330165"/>
                    <a:gd name="connsiteY22" fmla="*/ 1 h 868911"/>
                    <a:gd name="connsiteX23" fmla="*/ 162806 w 330165"/>
                    <a:gd name="connsiteY23" fmla="*/ 0 h 868911"/>
                    <a:gd name="connsiteX0" fmla="*/ 162806 w 330165"/>
                    <a:gd name="connsiteY0" fmla="*/ 4916 h 873827"/>
                    <a:gd name="connsiteX1" fmla="*/ 201618 w 330165"/>
                    <a:gd name="connsiteY1" fmla="*/ 0 h 873827"/>
                    <a:gd name="connsiteX2" fmla="*/ 284392 w 330165"/>
                    <a:gd name="connsiteY2" fmla="*/ 682641 h 873827"/>
                    <a:gd name="connsiteX3" fmla="*/ 284392 w 330165"/>
                    <a:gd name="connsiteY3" fmla="*/ 682642 h 873827"/>
                    <a:gd name="connsiteX4" fmla="*/ 290152 w 330165"/>
                    <a:gd name="connsiteY4" fmla="*/ 686460 h 873827"/>
                    <a:gd name="connsiteX5" fmla="*/ 330165 w 330165"/>
                    <a:gd name="connsiteY5" fmla="*/ 764070 h 873827"/>
                    <a:gd name="connsiteX6" fmla="*/ 306834 w 330165"/>
                    <a:gd name="connsiteY6" fmla="*/ 825436 h 873827"/>
                    <a:gd name="connsiteX7" fmla="*/ 296414 w 330165"/>
                    <a:gd name="connsiteY7" fmla="*/ 835582 h 873827"/>
                    <a:gd name="connsiteX8" fmla="*/ 296414 w 330165"/>
                    <a:gd name="connsiteY8" fmla="*/ 835581 h 873827"/>
                    <a:gd name="connsiteX9" fmla="*/ 290152 w 330165"/>
                    <a:gd name="connsiteY9" fmla="*/ 841679 h 873827"/>
                    <a:gd name="connsiteX10" fmla="*/ 193551 w 330165"/>
                    <a:gd name="connsiteY10" fmla="*/ 873826 h 873827"/>
                    <a:gd name="connsiteX11" fmla="*/ 167359 w 330165"/>
                    <a:gd name="connsiteY11" fmla="*/ 873826 h 873827"/>
                    <a:gd name="connsiteX12" fmla="*/ 167359 w 330165"/>
                    <a:gd name="connsiteY12" fmla="*/ 873827 h 873827"/>
                    <a:gd name="connsiteX13" fmla="*/ 136614 w 330165"/>
                    <a:gd name="connsiteY13" fmla="*/ 873827 h 873827"/>
                    <a:gd name="connsiteX14" fmla="*/ 40013 w 330165"/>
                    <a:gd name="connsiteY14" fmla="*/ 841680 h 873827"/>
                    <a:gd name="connsiteX15" fmla="*/ 33751 w 330165"/>
                    <a:gd name="connsiteY15" fmla="*/ 835582 h 873827"/>
                    <a:gd name="connsiteX16" fmla="*/ 33751 w 330165"/>
                    <a:gd name="connsiteY16" fmla="*/ 835583 h 873827"/>
                    <a:gd name="connsiteX17" fmla="*/ 23331 w 330165"/>
                    <a:gd name="connsiteY17" fmla="*/ 825437 h 873827"/>
                    <a:gd name="connsiteX18" fmla="*/ 0 w 330165"/>
                    <a:gd name="connsiteY18" fmla="*/ 764071 h 873827"/>
                    <a:gd name="connsiteX19" fmla="*/ 40013 w 330165"/>
                    <a:gd name="connsiteY19" fmla="*/ 686461 h 873827"/>
                    <a:gd name="connsiteX20" fmla="*/ 45773 w 330165"/>
                    <a:gd name="connsiteY20" fmla="*/ 682643 h 873827"/>
                    <a:gd name="connsiteX21" fmla="*/ 45773 w 330165"/>
                    <a:gd name="connsiteY21" fmla="*/ 682642 h 873827"/>
                    <a:gd name="connsiteX22" fmla="*/ 162806 w 330165"/>
                    <a:gd name="connsiteY22" fmla="*/ 4917 h 873827"/>
                    <a:gd name="connsiteX23" fmla="*/ 162806 w 330165"/>
                    <a:gd name="connsiteY23" fmla="*/ 4916 h 873827"/>
                    <a:gd name="connsiteX0" fmla="*/ 157890 w 325249"/>
                    <a:gd name="connsiteY0" fmla="*/ 4916 h 873827"/>
                    <a:gd name="connsiteX1" fmla="*/ 196702 w 325249"/>
                    <a:gd name="connsiteY1" fmla="*/ 0 h 873827"/>
                    <a:gd name="connsiteX2" fmla="*/ 279476 w 325249"/>
                    <a:gd name="connsiteY2" fmla="*/ 682641 h 873827"/>
                    <a:gd name="connsiteX3" fmla="*/ 279476 w 325249"/>
                    <a:gd name="connsiteY3" fmla="*/ 682642 h 873827"/>
                    <a:gd name="connsiteX4" fmla="*/ 285236 w 325249"/>
                    <a:gd name="connsiteY4" fmla="*/ 686460 h 873827"/>
                    <a:gd name="connsiteX5" fmla="*/ 325249 w 325249"/>
                    <a:gd name="connsiteY5" fmla="*/ 764070 h 873827"/>
                    <a:gd name="connsiteX6" fmla="*/ 301918 w 325249"/>
                    <a:gd name="connsiteY6" fmla="*/ 825436 h 873827"/>
                    <a:gd name="connsiteX7" fmla="*/ 291498 w 325249"/>
                    <a:gd name="connsiteY7" fmla="*/ 835582 h 873827"/>
                    <a:gd name="connsiteX8" fmla="*/ 291498 w 325249"/>
                    <a:gd name="connsiteY8" fmla="*/ 835581 h 873827"/>
                    <a:gd name="connsiteX9" fmla="*/ 285236 w 325249"/>
                    <a:gd name="connsiteY9" fmla="*/ 841679 h 873827"/>
                    <a:gd name="connsiteX10" fmla="*/ 188635 w 325249"/>
                    <a:gd name="connsiteY10" fmla="*/ 873826 h 873827"/>
                    <a:gd name="connsiteX11" fmla="*/ 162443 w 325249"/>
                    <a:gd name="connsiteY11" fmla="*/ 873826 h 873827"/>
                    <a:gd name="connsiteX12" fmla="*/ 162443 w 325249"/>
                    <a:gd name="connsiteY12" fmla="*/ 873827 h 873827"/>
                    <a:gd name="connsiteX13" fmla="*/ 131698 w 325249"/>
                    <a:gd name="connsiteY13" fmla="*/ 873827 h 873827"/>
                    <a:gd name="connsiteX14" fmla="*/ 35097 w 325249"/>
                    <a:gd name="connsiteY14" fmla="*/ 841680 h 873827"/>
                    <a:gd name="connsiteX15" fmla="*/ 28835 w 325249"/>
                    <a:gd name="connsiteY15" fmla="*/ 835582 h 873827"/>
                    <a:gd name="connsiteX16" fmla="*/ 28835 w 325249"/>
                    <a:gd name="connsiteY16" fmla="*/ 835583 h 873827"/>
                    <a:gd name="connsiteX17" fmla="*/ 18415 w 325249"/>
                    <a:gd name="connsiteY17" fmla="*/ 825437 h 873827"/>
                    <a:gd name="connsiteX18" fmla="*/ 0 w 325249"/>
                    <a:gd name="connsiteY18" fmla="*/ 783736 h 873827"/>
                    <a:gd name="connsiteX19" fmla="*/ 35097 w 325249"/>
                    <a:gd name="connsiteY19" fmla="*/ 686461 h 873827"/>
                    <a:gd name="connsiteX20" fmla="*/ 40857 w 325249"/>
                    <a:gd name="connsiteY20" fmla="*/ 682643 h 873827"/>
                    <a:gd name="connsiteX21" fmla="*/ 40857 w 325249"/>
                    <a:gd name="connsiteY21" fmla="*/ 682642 h 873827"/>
                    <a:gd name="connsiteX22" fmla="*/ 157890 w 325249"/>
                    <a:gd name="connsiteY22" fmla="*/ 4917 h 873827"/>
                    <a:gd name="connsiteX23" fmla="*/ 157890 w 325249"/>
                    <a:gd name="connsiteY23" fmla="*/ 4916 h 873827"/>
                    <a:gd name="connsiteX0" fmla="*/ 157890 w 301918"/>
                    <a:gd name="connsiteY0" fmla="*/ 4916 h 873827"/>
                    <a:gd name="connsiteX1" fmla="*/ 196702 w 301918"/>
                    <a:gd name="connsiteY1" fmla="*/ 0 h 873827"/>
                    <a:gd name="connsiteX2" fmla="*/ 279476 w 301918"/>
                    <a:gd name="connsiteY2" fmla="*/ 682641 h 873827"/>
                    <a:gd name="connsiteX3" fmla="*/ 279476 w 301918"/>
                    <a:gd name="connsiteY3" fmla="*/ 682642 h 873827"/>
                    <a:gd name="connsiteX4" fmla="*/ 285236 w 301918"/>
                    <a:gd name="connsiteY4" fmla="*/ 686460 h 873827"/>
                    <a:gd name="connsiteX5" fmla="*/ 301918 w 301918"/>
                    <a:gd name="connsiteY5" fmla="*/ 825436 h 873827"/>
                    <a:gd name="connsiteX6" fmla="*/ 291498 w 301918"/>
                    <a:gd name="connsiteY6" fmla="*/ 835582 h 873827"/>
                    <a:gd name="connsiteX7" fmla="*/ 291498 w 301918"/>
                    <a:gd name="connsiteY7" fmla="*/ 835581 h 873827"/>
                    <a:gd name="connsiteX8" fmla="*/ 285236 w 301918"/>
                    <a:gd name="connsiteY8" fmla="*/ 841679 h 873827"/>
                    <a:gd name="connsiteX9" fmla="*/ 188635 w 301918"/>
                    <a:gd name="connsiteY9" fmla="*/ 873826 h 873827"/>
                    <a:gd name="connsiteX10" fmla="*/ 162443 w 301918"/>
                    <a:gd name="connsiteY10" fmla="*/ 873826 h 873827"/>
                    <a:gd name="connsiteX11" fmla="*/ 162443 w 301918"/>
                    <a:gd name="connsiteY11" fmla="*/ 873827 h 873827"/>
                    <a:gd name="connsiteX12" fmla="*/ 131698 w 301918"/>
                    <a:gd name="connsiteY12" fmla="*/ 873827 h 873827"/>
                    <a:gd name="connsiteX13" fmla="*/ 35097 w 301918"/>
                    <a:gd name="connsiteY13" fmla="*/ 841680 h 873827"/>
                    <a:gd name="connsiteX14" fmla="*/ 28835 w 301918"/>
                    <a:gd name="connsiteY14" fmla="*/ 835582 h 873827"/>
                    <a:gd name="connsiteX15" fmla="*/ 28835 w 301918"/>
                    <a:gd name="connsiteY15" fmla="*/ 835583 h 873827"/>
                    <a:gd name="connsiteX16" fmla="*/ 18415 w 301918"/>
                    <a:gd name="connsiteY16" fmla="*/ 825437 h 873827"/>
                    <a:gd name="connsiteX17" fmla="*/ 0 w 301918"/>
                    <a:gd name="connsiteY17" fmla="*/ 783736 h 873827"/>
                    <a:gd name="connsiteX18" fmla="*/ 35097 w 301918"/>
                    <a:gd name="connsiteY18" fmla="*/ 686461 h 873827"/>
                    <a:gd name="connsiteX19" fmla="*/ 40857 w 301918"/>
                    <a:gd name="connsiteY19" fmla="*/ 682643 h 873827"/>
                    <a:gd name="connsiteX20" fmla="*/ 40857 w 301918"/>
                    <a:gd name="connsiteY20" fmla="*/ 682642 h 873827"/>
                    <a:gd name="connsiteX21" fmla="*/ 157890 w 301918"/>
                    <a:gd name="connsiteY21" fmla="*/ 4917 h 873827"/>
                    <a:gd name="connsiteX22" fmla="*/ 157890 w 301918"/>
                    <a:gd name="connsiteY22" fmla="*/ 4916 h 873827"/>
                    <a:gd name="connsiteX0" fmla="*/ 139475 w 283503"/>
                    <a:gd name="connsiteY0" fmla="*/ 4916 h 873827"/>
                    <a:gd name="connsiteX1" fmla="*/ 178287 w 283503"/>
                    <a:gd name="connsiteY1" fmla="*/ 0 h 873827"/>
                    <a:gd name="connsiteX2" fmla="*/ 261061 w 283503"/>
                    <a:gd name="connsiteY2" fmla="*/ 682641 h 873827"/>
                    <a:gd name="connsiteX3" fmla="*/ 261061 w 283503"/>
                    <a:gd name="connsiteY3" fmla="*/ 682642 h 873827"/>
                    <a:gd name="connsiteX4" fmla="*/ 266821 w 283503"/>
                    <a:gd name="connsiteY4" fmla="*/ 686460 h 873827"/>
                    <a:gd name="connsiteX5" fmla="*/ 283503 w 283503"/>
                    <a:gd name="connsiteY5" fmla="*/ 825436 h 873827"/>
                    <a:gd name="connsiteX6" fmla="*/ 273083 w 283503"/>
                    <a:gd name="connsiteY6" fmla="*/ 835582 h 873827"/>
                    <a:gd name="connsiteX7" fmla="*/ 273083 w 283503"/>
                    <a:gd name="connsiteY7" fmla="*/ 835581 h 873827"/>
                    <a:gd name="connsiteX8" fmla="*/ 266821 w 283503"/>
                    <a:gd name="connsiteY8" fmla="*/ 841679 h 873827"/>
                    <a:gd name="connsiteX9" fmla="*/ 170220 w 283503"/>
                    <a:gd name="connsiteY9" fmla="*/ 873826 h 873827"/>
                    <a:gd name="connsiteX10" fmla="*/ 144028 w 283503"/>
                    <a:gd name="connsiteY10" fmla="*/ 873826 h 873827"/>
                    <a:gd name="connsiteX11" fmla="*/ 144028 w 283503"/>
                    <a:gd name="connsiteY11" fmla="*/ 873827 h 873827"/>
                    <a:gd name="connsiteX12" fmla="*/ 113283 w 283503"/>
                    <a:gd name="connsiteY12" fmla="*/ 873827 h 873827"/>
                    <a:gd name="connsiteX13" fmla="*/ 16682 w 283503"/>
                    <a:gd name="connsiteY13" fmla="*/ 841680 h 873827"/>
                    <a:gd name="connsiteX14" fmla="*/ 10420 w 283503"/>
                    <a:gd name="connsiteY14" fmla="*/ 835582 h 873827"/>
                    <a:gd name="connsiteX15" fmla="*/ 10420 w 283503"/>
                    <a:gd name="connsiteY15" fmla="*/ 835583 h 873827"/>
                    <a:gd name="connsiteX16" fmla="*/ 0 w 283503"/>
                    <a:gd name="connsiteY16" fmla="*/ 825437 h 873827"/>
                    <a:gd name="connsiteX17" fmla="*/ 16682 w 283503"/>
                    <a:gd name="connsiteY17" fmla="*/ 686461 h 873827"/>
                    <a:gd name="connsiteX18" fmla="*/ 22442 w 283503"/>
                    <a:gd name="connsiteY18" fmla="*/ 682643 h 873827"/>
                    <a:gd name="connsiteX19" fmla="*/ 22442 w 283503"/>
                    <a:gd name="connsiteY19" fmla="*/ 682642 h 873827"/>
                    <a:gd name="connsiteX20" fmla="*/ 139475 w 283503"/>
                    <a:gd name="connsiteY20" fmla="*/ 4917 h 873827"/>
                    <a:gd name="connsiteX21" fmla="*/ 139475 w 283503"/>
                    <a:gd name="connsiteY21" fmla="*/ 4916 h 87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3503" h="873827">
                      <a:moveTo>
                        <a:pt x="139475" y="4916"/>
                      </a:moveTo>
                      <a:lnTo>
                        <a:pt x="178287" y="0"/>
                      </a:lnTo>
                      <a:lnTo>
                        <a:pt x="261061" y="682641"/>
                      </a:lnTo>
                      <a:lnTo>
                        <a:pt x="261061" y="682642"/>
                      </a:lnTo>
                      <a:lnTo>
                        <a:pt x="266821" y="686460"/>
                      </a:lnTo>
                      <a:cubicBezTo>
                        <a:pt x="270561" y="710259"/>
                        <a:pt x="282459" y="800582"/>
                        <a:pt x="283503" y="825436"/>
                      </a:cubicBezTo>
                      <a:lnTo>
                        <a:pt x="273083" y="835582"/>
                      </a:lnTo>
                      <a:lnTo>
                        <a:pt x="273083" y="835581"/>
                      </a:lnTo>
                      <a:lnTo>
                        <a:pt x="266821" y="841679"/>
                      </a:lnTo>
                      <a:cubicBezTo>
                        <a:pt x="242099" y="861542"/>
                        <a:pt x="207945" y="873826"/>
                        <a:pt x="170220" y="873826"/>
                      </a:cubicBezTo>
                      <a:lnTo>
                        <a:pt x="144028" y="873826"/>
                      </a:lnTo>
                      <a:lnTo>
                        <a:pt x="144028" y="873827"/>
                      </a:lnTo>
                      <a:lnTo>
                        <a:pt x="113283" y="873827"/>
                      </a:lnTo>
                      <a:cubicBezTo>
                        <a:pt x="75558" y="873827"/>
                        <a:pt x="41404" y="861543"/>
                        <a:pt x="16682" y="841680"/>
                      </a:cubicBezTo>
                      <a:lnTo>
                        <a:pt x="10420" y="835582"/>
                      </a:lnTo>
                      <a:lnTo>
                        <a:pt x="10420" y="835583"/>
                      </a:lnTo>
                      <a:lnTo>
                        <a:pt x="0" y="825437"/>
                      </a:lnTo>
                      <a:cubicBezTo>
                        <a:pt x="1044" y="800583"/>
                        <a:pt x="12942" y="710260"/>
                        <a:pt x="16682" y="686461"/>
                      </a:cubicBezTo>
                      <a:lnTo>
                        <a:pt x="22442" y="682643"/>
                      </a:lnTo>
                      <a:lnTo>
                        <a:pt x="22442" y="682642"/>
                      </a:lnTo>
                      <a:lnTo>
                        <a:pt x="139475" y="4917"/>
                      </a:lnTo>
                      <a:lnTo>
                        <a:pt x="139475" y="4916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2" name="Ellipszis 461"/>
                <p:cNvSpPr/>
                <p:nvPr/>
              </p:nvSpPr>
              <p:spPr>
                <a:xfrm>
                  <a:off x="11138811" y="2495139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3" name="Ellipszis 462"/>
                <p:cNvSpPr/>
                <p:nvPr/>
              </p:nvSpPr>
              <p:spPr>
                <a:xfrm rot="5400000">
                  <a:off x="11187387" y="2446774"/>
                  <a:ext cx="141341" cy="242650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4" name="Szabadkézi sokszög 463"/>
                <p:cNvSpPr/>
                <p:nvPr/>
              </p:nvSpPr>
              <p:spPr>
                <a:xfrm rot="16200000">
                  <a:off x="11196971" y="2426296"/>
                  <a:ext cx="122172" cy="249901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331302" y="603231"/>
                        <a:pt x="331302" y="406695"/>
                      </a:cubicBezTo>
                      <a:cubicBezTo>
                        <a:pt x="331302" y="210160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5" name="Ellipszis 464"/>
                <p:cNvSpPr/>
                <p:nvPr/>
              </p:nvSpPr>
              <p:spPr>
                <a:xfrm rot="16200000">
                  <a:off x="11202341" y="2509302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6" name="Ellipszis 465"/>
                <p:cNvSpPr/>
                <p:nvPr/>
              </p:nvSpPr>
              <p:spPr>
                <a:xfrm>
                  <a:off x="10544348" y="2495626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7" name="Ellipszis 466"/>
                <p:cNvSpPr/>
                <p:nvPr/>
              </p:nvSpPr>
              <p:spPr>
                <a:xfrm rot="5400000">
                  <a:off x="10599391" y="2458180"/>
                  <a:ext cx="124229" cy="244413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8" name="Ellipszis 467"/>
                <p:cNvSpPr/>
                <p:nvPr/>
              </p:nvSpPr>
              <p:spPr>
                <a:xfrm rot="16200000">
                  <a:off x="10611155" y="2512383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9" name="Ellipszis 468"/>
                <p:cNvSpPr/>
                <p:nvPr/>
              </p:nvSpPr>
              <p:spPr>
                <a:xfrm>
                  <a:off x="10721950" y="2570038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70" name="Ellipszis 469"/>
                <p:cNvSpPr/>
                <p:nvPr/>
              </p:nvSpPr>
              <p:spPr>
                <a:xfrm>
                  <a:off x="10689372" y="2587938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71" name="Szabadkézi sokszög 470"/>
                <p:cNvSpPr/>
                <p:nvPr/>
              </p:nvSpPr>
              <p:spPr>
                <a:xfrm flipH="1">
                  <a:off x="10927390" y="2877756"/>
                  <a:ext cx="138211" cy="57716"/>
                </a:xfrm>
                <a:custGeom>
                  <a:avLst/>
                  <a:gdLst>
                    <a:gd name="connsiteX0" fmla="*/ 1337556 w 2158716"/>
                    <a:gd name="connsiteY0" fmla="*/ 66 h 445380"/>
                    <a:gd name="connsiteX1" fmla="*/ 1099008 w 2158716"/>
                    <a:gd name="connsiteY1" fmla="*/ 168990 h 445380"/>
                    <a:gd name="connsiteX2" fmla="*/ 1079358 w 2158716"/>
                    <a:gd name="connsiteY2" fmla="*/ 263991 h 445380"/>
                    <a:gd name="connsiteX3" fmla="*/ 1059709 w 2158716"/>
                    <a:gd name="connsiteY3" fmla="*/ 168990 h 445380"/>
                    <a:gd name="connsiteX4" fmla="*/ 821160 w 2158716"/>
                    <a:gd name="connsiteY4" fmla="*/ 66 h 445380"/>
                    <a:gd name="connsiteX5" fmla="*/ 0 w 2158716"/>
                    <a:gd name="connsiteY5" fmla="*/ 445380 h 445380"/>
                    <a:gd name="connsiteX6" fmla="*/ 1053682 w 2158716"/>
                    <a:gd name="connsiteY6" fmla="*/ 445380 h 445380"/>
                    <a:gd name="connsiteX7" fmla="*/ 1105034 w 2158716"/>
                    <a:gd name="connsiteY7" fmla="*/ 445380 h 445380"/>
                    <a:gd name="connsiteX8" fmla="*/ 2158716 w 2158716"/>
                    <a:gd name="connsiteY8" fmla="*/ 445380 h 445380"/>
                    <a:gd name="connsiteX9" fmla="*/ 1337556 w 2158716"/>
                    <a:gd name="connsiteY9" fmla="*/ 66 h 445380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533627"/>
                    <a:gd name="connsiteX1" fmla="*/ 1208190 w 2322489"/>
                    <a:gd name="connsiteY1" fmla="*/ 171289 h 533627"/>
                    <a:gd name="connsiteX2" fmla="*/ 1188540 w 2322489"/>
                    <a:gd name="connsiteY2" fmla="*/ 266290 h 533627"/>
                    <a:gd name="connsiteX3" fmla="*/ 1168891 w 2322489"/>
                    <a:gd name="connsiteY3" fmla="*/ 171289 h 533627"/>
                    <a:gd name="connsiteX4" fmla="*/ 930342 w 2322489"/>
                    <a:gd name="connsiteY4" fmla="*/ 2365 h 533627"/>
                    <a:gd name="connsiteX5" fmla="*/ 0 w 2322489"/>
                    <a:gd name="connsiteY5" fmla="*/ 283906 h 533627"/>
                    <a:gd name="connsiteX6" fmla="*/ 1162864 w 2322489"/>
                    <a:gd name="connsiteY6" fmla="*/ 447679 h 533627"/>
                    <a:gd name="connsiteX7" fmla="*/ 1214216 w 2322489"/>
                    <a:gd name="connsiteY7" fmla="*/ 447679 h 533627"/>
                    <a:gd name="connsiteX8" fmla="*/ 2322489 w 2322489"/>
                    <a:gd name="connsiteY8" fmla="*/ 256610 h 533627"/>
                    <a:gd name="connsiteX9" fmla="*/ 1446738 w 2322489"/>
                    <a:gd name="connsiteY9" fmla="*/ 2365 h 533627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162864 w 2322489"/>
                    <a:gd name="connsiteY6" fmla="*/ 447679 h 898056"/>
                    <a:gd name="connsiteX7" fmla="*/ 1077738 w 2322489"/>
                    <a:gd name="connsiteY7" fmla="*/ 898056 h 898056"/>
                    <a:gd name="connsiteX8" fmla="*/ 2322489 w 2322489"/>
                    <a:gd name="connsiteY8" fmla="*/ 256610 h 898056"/>
                    <a:gd name="connsiteX9" fmla="*/ 1446738 w 2322489"/>
                    <a:gd name="connsiteY9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528625 w 2404376"/>
                    <a:gd name="connsiteY0" fmla="*/ 813 h 896504"/>
                    <a:gd name="connsiteX1" fmla="*/ 1290077 w 2404376"/>
                    <a:gd name="connsiteY1" fmla="*/ 169737 h 896504"/>
                    <a:gd name="connsiteX2" fmla="*/ 1270427 w 2404376"/>
                    <a:gd name="connsiteY2" fmla="*/ 264738 h 896504"/>
                    <a:gd name="connsiteX3" fmla="*/ 1250778 w 2404376"/>
                    <a:gd name="connsiteY3" fmla="*/ 169737 h 896504"/>
                    <a:gd name="connsiteX4" fmla="*/ 1012229 w 2404376"/>
                    <a:gd name="connsiteY4" fmla="*/ 813 h 896504"/>
                    <a:gd name="connsiteX5" fmla="*/ 0 w 2404376"/>
                    <a:gd name="connsiteY5" fmla="*/ 104933 h 896504"/>
                    <a:gd name="connsiteX6" fmla="*/ 1159625 w 2404376"/>
                    <a:gd name="connsiteY6" fmla="*/ 896504 h 896504"/>
                    <a:gd name="connsiteX7" fmla="*/ 2404376 w 2404376"/>
                    <a:gd name="connsiteY7" fmla="*/ 255058 h 896504"/>
                    <a:gd name="connsiteX8" fmla="*/ 1528625 w 2404376"/>
                    <a:gd name="connsiteY8" fmla="*/ 813 h 896504"/>
                    <a:gd name="connsiteX0" fmla="*/ 1528625 w 2404376"/>
                    <a:gd name="connsiteY0" fmla="*/ 166 h 895857"/>
                    <a:gd name="connsiteX1" fmla="*/ 1290077 w 2404376"/>
                    <a:gd name="connsiteY1" fmla="*/ 169090 h 895857"/>
                    <a:gd name="connsiteX2" fmla="*/ 1270427 w 2404376"/>
                    <a:gd name="connsiteY2" fmla="*/ 264091 h 895857"/>
                    <a:gd name="connsiteX3" fmla="*/ 1250778 w 2404376"/>
                    <a:gd name="connsiteY3" fmla="*/ 169090 h 895857"/>
                    <a:gd name="connsiteX4" fmla="*/ 1012229 w 2404376"/>
                    <a:gd name="connsiteY4" fmla="*/ 166 h 895857"/>
                    <a:gd name="connsiteX5" fmla="*/ 0 w 2404376"/>
                    <a:gd name="connsiteY5" fmla="*/ 104286 h 895857"/>
                    <a:gd name="connsiteX6" fmla="*/ 1159625 w 2404376"/>
                    <a:gd name="connsiteY6" fmla="*/ 895857 h 895857"/>
                    <a:gd name="connsiteX7" fmla="*/ 2404376 w 2404376"/>
                    <a:gd name="connsiteY7" fmla="*/ 254411 h 895857"/>
                    <a:gd name="connsiteX8" fmla="*/ 1528625 w 2404376"/>
                    <a:gd name="connsiteY8" fmla="*/ 166 h 895857"/>
                    <a:gd name="connsiteX0" fmla="*/ 1528625 w 2431672"/>
                    <a:gd name="connsiteY0" fmla="*/ 309 h 896000"/>
                    <a:gd name="connsiteX1" fmla="*/ 1290077 w 2431672"/>
                    <a:gd name="connsiteY1" fmla="*/ 169233 h 896000"/>
                    <a:gd name="connsiteX2" fmla="*/ 1270427 w 2431672"/>
                    <a:gd name="connsiteY2" fmla="*/ 264234 h 896000"/>
                    <a:gd name="connsiteX3" fmla="*/ 1250778 w 2431672"/>
                    <a:gd name="connsiteY3" fmla="*/ 169233 h 896000"/>
                    <a:gd name="connsiteX4" fmla="*/ 1012229 w 2431672"/>
                    <a:gd name="connsiteY4" fmla="*/ 309 h 896000"/>
                    <a:gd name="connsiteX5" fmla="*/ 0 w 2431672"/>
                    <a:gd name="connsiteY5" fmla="*/ 104429 h 896000"/>
                    <a:gd name="connsiteX6" fmla="*/ 1159625 w 2431672"/>
                    <a:gd name="connsiteY6" fmla="*/ 896000 h 896000"/>
                    <a:gd name="connsiteX7" fmla="*/ 2431672 w 2431672"/>
                    <a:gd name="connsiteY7" fmla="*/ 8894 h 896000"/>
                    <a:gd name="connsiteX8" fmla="*/ 1528625 w 2431672"/>
                    <a:gd name="connsiteY8" fmla="*/ 309 h 896000"/>
                    <a:gd name="connsiteX0" fmla="*/ 1528625 w 2431672"/>
                    <a:gd name="connsiteY0" fmla="*/ 166 h 895857"/>
                    <a:gd name="connsiteX1" fmla="*/ 1290077 w 2431672"/>
                    <a:gd name="connsiteY1" fmla="*/ 169090 h 895857"/>
                    <a:gd name="connsiteX2" fmla="*/ 1270427 w 2431672"/>
                    <a:gd name="connsiteY2" fmla="*/ 264091 h 895857"/>
                    <a:gd name="connsiteX3" fmla="*/ 1250778 w 2431672"/>
                    <a:gd name="connsiteY3" fmla="*/ 169090 h 895857"/>
                    <a:gd name="connsiteX4" fmla="*/ 1012229 w 2431672"/>
                    <a:gd name="connsiteY4" fmla="*/ 166 h 895857"/>
                    <a:gd name="connsiteX5" fmla="*/ 0 w 2431672"/>
                    <a:gd name="connsiteY5" fmla="*/ 104286 h 895857"/>
                    <a:gd name="connsiteX6" fmla="*/ 1159625 w 2431672"/>
                    <a:gd name="connsiteY6" fmla="*/ 895857 h 895857"/>
                    <a:gd name="connsiteX7" fmla="*/ 2431672 w 2431672"/>
                    <a:gd name="connsiteY7" fmla="*/ 8751 h 895857"/>
                    <a:gd name="connsiteX8" fmla="*/ 1528625 w 2431672"/>
                    <a:gd name="connsiteY8" fmla="*/ 166 h 895857"/>
                    <a:gd name="connsiteX0" fmla="*/ 1528625 w 2431672"/>
                    <a:gd name="connsiteY0" fmla="*/ 166 h 691141"/>
                    <a:gd name="connsiteX1" fmla="*/ 1290077 w 2431672"/>
                    <a:gd name="connsiteY1" fmla="*/ 169090 h 691141"/>
                    <a:gd name="connsiteX2" fmla="*/ 1270427 w 2431672"/>
                    <a:gd name="connsiteY2" fmla="*/ 264091 h 691141"/>
                    <a:gd name="connsiteX3" fmla="*/ 1250778 w 2431672"/>
                    <a:gd name="connsiteY3" fmla="*/ 169090 h 691141"/>
                    <a:gd name="connsiteX4" fmla="*/ 1012229 w 2431672"/>
                    <a:gd name="connsiteY4" fmla="*/ 166 h 691141"/>
                    <a:gd name="connsiteX5" fmla="*/ 0 w 2431672"/>
                    <a:gd name="connsiteY5" fmla="*/ 104286 h 691141"/>
                    <a:gd name="connsiteX6" fmla="*/ 1282455 w 2431672"/>
                    <a:gd name="connsiteY6" fmla="*/ 691141 h 691141"/>
                    <a:gd name="connsiteX7" fmla="*/ 2431672 w 2431672"/>
                    <a:gd name="connsiteY7" fmla="*/ 8751 h 691141"/>
                    <a:gd name="connsiteX8" fmla="*/ 1528625 w 2431672"/>
                    <a:gd name="connsiteY8" fmla="*/ 166 h 691141"/>
                    <a:gd name="connsiteX0" fmla="*/ 1310260 w 2213307"/>
                    <a:gd name="connsiteY0" fmla="*/ 166 h 691141"/>
                    <a:gd name="connsiteX1" fmla="*/ 1071712 w 2213307"/>
                    <a:gd name="connsiteY1" fmla="*/ 169090 h 691141"/>
                    <a:gd name="connsiteX2" fmla="*/ 1052062 w 2213307"/>
                    <a:gd name="connsiteY2" fmla="*/ 264091 h 691141"/>
                    <a:gd name="connsiteX3" fmla="*/ 1032413 w 2213307"/>
                    <a:gd name="connsiteY3" fmla="*/ 169090 h 691141"/>
                    <a:gd name="connsiteX4" fmla="*/ 793864 w 2213307"/>
                    <a:gd name="connsiteY4" fmla="*/ 166 h 691141"/>
                    <a:gd name="connsiteX5" fmla="*/ 0 w 2213307"/>
                    <a:gd name="connsiteY5" fmla="*/ 104286 h 691141"/>
                    <a:gd name="connsiteX6" fmla="*/ 1064090 w 2213307"/>
                    <a:gd name="connsiteY6" fmla="*/ 691141 h 691141"/>
                    <a:gd name="connsiteX7" fmla="*/ 2213307 w 2213307"/>
                    <a:gd name="connsiteY7" fmla="*/ 8751 h 691141"/>
                    <a:gd name="connsiteX8" fmla="*/ 1310260 w 2213307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841267"/>
                    <a:gd name="connsiteX1" fmla="*/ 1071712 w 2022238"/>
                    <a:gd name="connsiteY1" fmla="*/ 169090 h 841267"/>
                    <a:gd name="connsiteX2" fmla="*/ 1052062 w 2022238"/>
                    <a:gd name="connsiteY2" fmla="*/ 264091 h 841267"/>
                    <a:gd name="connsiteX3" fmla="*/ 1032413 w 2022238"/>
                    <a:gd name="connsiteY3" fmla="*/ 169090 h 841267"/>
                    <a:gd name="connsiteX4" fmla="*/ 793864 w 2022238"/>
                    <a:gd name="connsiteY4" fmla="*/ 166 h 841267"/>
                    <a:gd name="connsiteX5" fmla="*/ 0 w 2022238"/>
                    <a:gd name="connsiteY5" fmla="*/ 104286 h 841267"/>
                    <a:gd name="connsiteX6" fmla="*/ 1105033 w 2022238"/>
                    <a:gd name="connsiteY6" fmla="*/ 841267 h 841267"/>
                    <a:gd name="connsiteX7" fmla="*/ 2022238 w 2022238"/>
                    <a:gd name="connsiteY7" fmla="*/ 36046 h 841267"/>
                    <a:gd name="connsiteX8" fmla="*/ 1310260 w 2022238"/>
                    <a:gd name="connsiteY8" fmla="*/ 166 h 841267"/>
                    <a:gd name="connsiteX0" fmla="*/ 1584169 w 2296147"/>
                    <a:gd name="connsiteY0" fmla="*/ 321890 h 1162991"/>
                    <a:gd name="connsiteX1" fmla="*/ 1345621 w 2296147"/>
                    <a:gd name="connsiteY1" fmla="*/ 490814 h 1162991"/>
                    <a:gd name="connsiteX2" fmla="*/ 1325971 w 2296147"/>
                    <a:gd name="connsiteY2" fmla="*/ 585815 h 1162991"/>
                    <a:gd name="connsiteX3" fmla="*/ 1306322 w 2296147"/>
                    <a:gd name="connsiteY3" fmla="*/ 490814 h 1162991"/>
                    <a:gd name="connsiteX4" fmla="*/ 1067773 w 2296147"/>
                    <a:gd name="connsiteY4" fmla="*/ 321890 h 1162991"/>
                    <a:gd name="connsiteX5" fmla="*/ 0 w 2296147"/>
                    <a:gd name="connsiteY5" fmla="*/ 0 h 1162991"/>
                    <a:gd name="connsiteX6" fmla="*/ 1378942 w 2296147"/>
                    <a:gd name="connsiteY6" fmla="*/ 1162991 h 1162991"/>
                    <a:gd name="connsiteX7" fmla="*/ 2296147 w 2296147"/>
                    <a:gd name="connsiteY7" fmla="*/ 357770 h 1162991"/>
                    <a:gd name="connsiteX8" fmla="*/ 1584169 w 2296147"/>
                    <a:gd name="connsiteY8" fmla="*/ 321890 h 1162991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246048"/>
                    <a:gd name="connsiteY0" fmla="*/ 321890 h 1162991"/>
                    <a:gd name="connsiteX1" fmla="*/ 1345621 w 2246048"/>
                    <a:gd name="connsiteY1" fmla="*/ 490814 h 1162991"/>
                    <a:gd name="connsiteX2" fmla="*/ 1325971 w 2246048"/>
                    <a:gd name="connsiteY2" fmla="*/ 585815 h 1162991"/>
                    <a:gd name="connsiteX3" fmla="*/ 1306322 w 2246048"/>
                    <a:gd name="connsiteY3" fmla="*/ 490814 h 1162991"/>
                    <a:gd name="connsiteX4" fmla="*/ 1067773 w 2246048"/>
                    <a:gd name="connsiteY4" fmla="*/ 321890 h 1162991"/>
                    <a:gd name="connsiteX5" fmla="*/ 0 w 2246048"/>
                    <a:gd name="connsiteY5" fmla="*/ 0 h 1162991"/>
                    <a:gd name="connsiteX6" fmla="*/ 1378942 w 2246048"/>
                    <a:gd name="connsiteY6" fmla="*/ 1162991 h 1162991"/>
                    <a:gd name="connsiteX7" fmla="*/ 2246048 w 2246048"/>
                    <a:gd name="connsiteY7" fmla="*/ 552252 h 1162991"/>
                    <a:gd name="connsiteX8" fmla="*/ 1584169 w 2246048"/>
                    <a:gd name="connsiteY8" fmla="*/ 321890 h 1162991"/>
                    <a:gd name="connsiteX0" fmla="*/ 1519882 w 2181761"/>
                    <a:gd name="connsiteY0" fmla="*/ 4285 h 845386"/>
                    <a:gd name="connsiteX1" fmla="*/ 1281334 w 2181761"/>
                    <a:gd name="connsiteY1" fmla="*/ 173209 h 845386"/>
                    <a:gd name="connsiteX2" fmla="*/ 1261684 w 2181761"/>
                    <a:gd name="connsiteY2" fmla="*/ 268210 h 845386"/>
                    <a:gd name="connsiteX3" fmla="*/ 1242035 w 2181761"/>
                    <a:gd name="connsiteY3" fmla="*/ 173209 h 845386"/>
                    <a:gd name="connsiteX4" fmla="*/ 1003486 w 2181761"/>
                    <a:gd name="connsiteY4" fmla="*/ 4285 h 845386"/>
                    <a:gd name="connsiteX5" fmla="*/ 0 w 2181761"/>
                    <a:gd name="connsiteY5" fmla="*/ 334130 h 845386"/>
                    <a:gd name="connsiteX6" fmla="*/ 1314655 w 2181761"/>
                    <a:gd name="connsiteY6" fmla="*/ 845386 h 845386"/>
                    <a:gd name="connsiteX7" fmla="*/ 2181761 w 2181761"/>
                    <a:gd name="connsiteY7" fmla="*/ 234647 h 845386"/>
                    <a:gd name="connsiteX8" fmla="*/ 1519882 w 2181761"/>
                    <a:gd name="connsiteY8" fmla="*/ 4285 h 845386"/>
                    <a:gd name="connsiteX0" fmla="*/ 1519882 w 2181761"/>
                    <a:gd name="connsiteY0" fmla="*/ 12943 h 854044"/>
                    <a:gd name="connsiteX1" fmla="*/ 1281334 w 2181761"/>
                    <a:gd name="connsiteY1" fmla="*/ 181867 h 854044"/>
                    <a:gd name="connsiteX2" fmla="*/ 1261684 w 2181761"/>
                    <a:gd name="connsiteY2" fmla="*/ 276868 h 854044"/>
                    <a:gd name="connsiteX3" fmla="*/ 1242035 w 2181761"/>
                    <a:gd name="connsiteY3" fmla="*/ 181867 h 854044"/>
                    <a:gd name="connsiteX4" fmla="*/ 1003486 w 2181761"/>
                    <a:gd name="connsiteY4" fmla="*/ 12943 h 854044"/>
                    <a:gd name="connsiteX5" fmla="*/ 0 w 2181761"/>
                    <a:gd name="connsiteY5" fmla="*/ 342788 h 854044"/>
                    <a:gd name="connsiteX6" fmla="*/ 1314655 w 2181761"/>
                    <a:gd name="connsiteY6" fmla="*/ 854044 h 854044"/>
                    <a:gd name="connsiteX7" fmla="*/ 2181761 w 2181761"/>
                    <a:gd name="connsiteY7" fmla="*/ 243305 h 854044"/>
                    <a:gd name="connsiteX8" fmla="*/ 1519882 w 2181761"/>
                    <a:gd name="connsiteY8" fmla="*/ 12943 h 854044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271019"/>
                    <a:gd name="connsiteY0" fmla="*/ 11279 h 864308"/>
                    <a:gd name="connsiteX1" fmla="*/ 702746 w 1271019"/>
                    <a:gd name="connsiteY1" fmla="*/ 180203 h 864308"/>
                    <a:gd name="connsiteX2" fmla="*/ 683096 w 1271019"/>
                    <a:gd name="connsiteY2" fmla="*/ 275204 h 864308"/>
                    <a:gd name="connsiteX3" fmla="*/ 663447 w 1271019"/>
                    <a:gd name="connsiteY3" fmla="*/ 180203 h 864308"/>
                    <a:gd name="connsiteX4" fmla="*/ 424898 w 1271019"/>
                    <a:gd name="connsiteY4" fmla="*/ 11279 h 864308"/>
                    <a:gd name="connsiteX5" fmla="*/ 0 w 1271019"/>
                    <a:gd name="connsiteY5" fmla="*/ 480781 h 864308"/>
                    <a:gd name="connsiteX6" fmla="*/ 736067 w 1271019"/>
                    <a:gd name="connsiteY6" fmla="*/ 852380 h 864308"/>
                    <a:gd name="connsiteX7" fmla="*/ 1271019 w 1271019"/>
                    <a:gd name="connsiteY7" fmla="*/ 505436 h 864308"/>
                    <a:gd name="connsiteX8" fmla="*/ 941294 w 1271019"/>
                    <a:gd name="connsiteY8" fmla="*/ 11279 h 864308"/>
                    <a:gd name="connsiteX0" fmla="*/ 941294 w 1271019"/>
                    <a:gd name="connsiteY0" fmla="*/ 11279 h 1023070"/>
                    <a:gd name="connsiteX1" fmla="*/ 702746 w 1271019"/>
                    <a:gd name="connsiteY1" fmla="*/ 180203 h 1023070"/>
                    <a:gd name="connsiteX2" fmla="*/ 683096 w 1271019"/>
                    <a:gd name="connsiteY2" fmla="*/ 275204 h 1023070"/>
                    <a:gd name="connsiteX3" fmla="*/ 663447 w 1271019"/>
                    <a:gd name="connsiteY3" fmla="*/ 180203 h 1023070"/>
                    <a:gd name="connsiteX4" fmla="*/ 424898 w 1271019"/>
                    <a:gd name="connsiteY4" fmla="*/ 11279 h 1023070"/>
                    <a:gd name="connsiteX5" fmla="*/ 0 w 1271019"/>
                    <a:gd name="connsiteY5" fmla="*/ 480781 h 1023070"/>
                    <a:gd name="connsiteX6" fmla="*/ 757494 w 1271019"/>
                    <a:gd name="connsiteY6" fmla="*/ 1023070 h 1023070"/>
                    <a:gd name="connsiteX7" fmla="*/ 1271019 w 1271019"/>
                    <a:gd name="connsiteY7" fmla="*/ 505436 h 1023070"/>
                    <a:gd name="connsiteX8" fmla="*/ 941294 w 1271019"/>
                    <a:gd name="connsiteY8" fmla="*/ 11279 h 1023070"/>
                    <a:gd name="connsiteX0" fmla="*/ 941613 w 1271338"/>
                    <a:gd name="connsiteY0" fmla="*/ 33 h 1011824"/>
                    <a:gd name="connsiteX1" fmla="*/ 703065 w 1271338"/>
                    <a:gd name="connsiteY1" fmla="*/ 168957 h 1011824"/>
                    <a:gd name="connsiteX2" fmla="*/ 683415 w 1271338"/>
                    <a:gd name="connsiteY2" fmla="*/ 263958 h 1011824"/>
                    <a:gd name="connsiteX3" fmla="*/ 663766 w 1271338"/>
                    <a:gd name="connsiteY3" fmla="*/ 168957 h 1011824"/>
                    <a:gd name="connsiteX4" fmla="*/ 319 w 1271338"/>
                    <a:gd name="connsiteY4" fmla="*/ 469535 h 1011824"/>
                    <a:gd name="connsiteX5" fmla="*/ 757813 w 1271338"/>
                    <a:gd name="connsiteY5" fmla="*/ 1011824 h 1011824"/>
                    <a:gd name="connsiteX6" fmla="*/ 1271338 w 1271338"/>
                    <a:gd name="connsiteY6" fmla="*/ 494190 h 1011824"/>
                    <a:gd name="connsiteX7" fmla="*/ 941613 w 1271338"/>
                    <a:gd name="connsiteY7" fmla="*/ 33 h 1011824"/>
                    <a:gd name="connsiteX0" fmla="*/ 941704 w 1271429"/>
                    <a:gd name="connsiteY0" fmla="*/ 33 h 1011824"/>
                    <a:gd name="connsiteX1" fmla="*/ 703156 w 1271429"/>
                    <a:gd name="connsiteY1" fmla="*/ 168957 h 1011824"/>
                    <a:gd name="connsiteX2" fmla="*/ 683506 w 1271429"/>
                    <a:gd name="connsiteY2" fmla="*/ 263958 h 1011824"/>
                    <a:gd name="connsiteX3" fmla="*/ 535282 w 1271429"/>
                    <a:gd name="connsiteY3" fmla="*/ 44822 h 1011824"/>
                    <a:gd name="connsiteX4" fmla="*/ 410 w 1271429"/>
                    <a:gd name="connsiteY4" fmla="*/ 469535 h 1011824"/>
                    <a:gd name="connsiteX5" fmla="*/ 757904 w 1271429"/>
                    <a:gd name="connsiteY5" fmla="*/ 1011824 h 1011824"/>
                    <a:gd name="connsiteX6" fmla="*/ 1271429 w 1271429"/>
                    <a:gd name="connsiteY6" fmla="*/ 494190 h 1011824"/>
                    <a:gd name="connsiteX7" fmla="*/ 941704 w 1271429"/>
                    <a:gd name="connsiteY7" fmla="*/ 33 h 1011824"/>
                    <a:gd name="connsiteX0" fmla="*/ 941705 w 1271429"/>
                    <a:gd name="connsiteY0" fmla="*/ 17287 h 967002"/>
                    <a:gd name="connsiteX1" fmla="*/ 703156 w 1271429"/>
                    <a:gd name="connsiteY1" fmla="*/ 124135 h 967002"/>
                    <a:gd name="connsiteX2" fmla="*/ 683506 w 1271429"/>
                    <a:gd name="connsiteY2" fmla="*/ 219136 h 967002"/>
                    <a:gd name="connsiteX3" fmla="*/ 535282 w 1271429"/>
                    <a:gd name="connsiteY3" fmla="*/ 0 h 967002"/>
                    <a:gd name="connsiteX4" fmla="*/ 410 w 1271429"/>
                    <a:gd name="connsiteY4" fmla="*/ 424713 h 967002"/>
                    <a:gd name="connsiteX5" fmla="*/ 757904 w 1271429"/>
                    <a:gd name="connsiteY5" fmla="*/ 967002 h 967002"/>
                    <a:gd name="connsiteX6" fmla="*/ 1271429 w 1271429"/>
                    <a:gd name="connsiteY6" fmla="*/ 449368 h 967002"/>
                    <a:gd name="connsiteX7" fmla="*/ 941705 w 1271429"/>
                    <a:gd name="connsiteY7" fmla="*/ 17287 h 967002"/>
                    <a:gd name="connsiteX0" fmla="*/ 941705 w 943016"/>
                    <a:gd name="connsiteY0" fmla="*/ 17287 h 967002"/>
                    <a:gd name="connsiteX1" fmla="*/ 703156 w 943016"/>
                    <a:gd name="connsiteY1" fmla="*/ 124135 h 967002"/>
                    <a:gd name="connsiteX2" fmla="*/ 683506 w 943016"/>
                    <a:gd name="connsiteY2" fmla="*/ 219136 h 967002"/>
                    <a:gd name="connsiteX3" fmla="*/ 535282 w 943016"/>
                    <a:gd name="connsiteY3" fmla="*/ 0 h 967002"/>
                    <a:gd name="connsiteX4" fmla="*/ 410 w 943016"/>
                    <a:gd name="connsiteY4" fmla="*/ 424713 h 967002"/>
                    <a:gd name="connsiteX5" fmla="*/ 757904 w 943016"/>
                    <a:gd name="connsiteY5" fmla="*/ 967002 h 967002"/>
                    <a:gd name="connsiteX6" fmla="*/ 941705 w 943016"/>
                    <a:gd name="connsiteY6" fmla="*/ 17287 h 967002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209439"/>
                    <a:gd name="connsiteY0" fmla="*/ 17287 h 703200"/>
                    <a:gd name="connsiteX1" fmla="*/ 703156 w 1209439"/>
                    <a:gd name="connsiteY1" fmla="*/ 124135 h 703200"/>
                    <a:gd name="connsiteX2" fmla="*/ 683506 w 1209439"/>
                    <a:gd name="connsiteY2" fmla="*/ 219136 h 703200"/>
                    <a:gd name="connsiteX3" fmla="*/ 535282 w 1209439"/>
                    <a:gd name="connsiteY3" fmla="*/ 0 h 703200"/>
                    <a:gd name="connsiteX4" fmla="*/ 410 w 1209439"/>
                    <a:gd name="connsiteY4" fmla="*/ 424713 h 703200"/>
                    <a:gd name="connsiteX5" fmla="*/ 1143628 w 1209439"/>
                    <a:gd name="connsiteY5" fmla="*/ 703200 h 703200"/>
                    <a:gd name="connsiteX6" fmla="*/ 941705 w 1209439"/>
                    <a:gd name="connsiteY6" fmla="*/ 17287 h 703200"/>
                    <a:gd name="connsiteX0" fmla="*/ 941707 w 1209443"/>
                    <a:gd name="connsiteY0" fmla="*/ 39186 h 725099"/>
                    <a:gd name="connsiteX1" fmla="*/ 703158 w 1209443"/>
                    <a:gd name="connsiteY1" fmla="*/ 146034 h 725099"/>
                    <a:gd name="connsiteX2" fmla="*/ 683508 w 1209443"/>
                    <a:gd name="connsiteY2" fmla="*/ 241035 h 725099"/>
                    <a:gd name="connsiteX3" fmla="*/ 535284 w 1209443"/>
                    <a:gd name="connsiteY3" fmla="*/ 21899 h 725099"/>
                    <a:gd name="connsiteX4" fmla="*/ 412 w 1209443"/>
                    <a:gd name="connsiteY4" fmla="*/ 446612 h 725099"/>
                    <a:gd name="connsiteX5" fmla="*/ 1143630 w 1209443"/>
                    <a:gd name="connsiteY5" fmla="*/ 725099 h 725099"/>
                    <a:gd name="connsiteX6" fmla="*/ 941707 w 1209443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535362 w 1209521"/>
                    <a:gd name="connsiteY2" fmla="*/ 21899 h 725099"/>
                    <a:gd name="connsiteX3" fmla="*/ 490 w 1209521"/>
                    <a:gd name="connsiteY3" fmla="*/ 446612 h 725099"/>
                    <a:gd name="connsiteX4" fmla="*/ 1143708 w 1209521"/>
                    <a:gd name="connsiteY4" fmla="*/ 725099 h 725099"/>
                    <a:gd name="connsiteX5" fmla="*/ 941785 w 1209521"/>
                    <a:gd name="connsiteY5" fmla="*/ 39186 h 725099"/>
                    <a:gd name="connsiteX0" fmla="*/ 941785 w 1209521"/>
                    <a:gd name="connsiteY0" fmla="*/ 40182 h 726095"/>
                    <a:gd name="connsiteX1" fmla="*/ 677757 w 1209521"/>
                    <a:gd name="connsiteY1" fmla="*/ 141758 h 726095"/>
                    <a:gd name="connsiteX2" fmla="*/ 535362 w 1209521"/>
                    <a:gd name="connsiteY2" fmla="*/ 22895 h 726095"/>
                    <a:gd name="connsiteX3" fmla="*/ 490 w 1209521"/>
                    <a:gd name="connsiteY3" fmla="*/ 447608 h 726095"/>
                    <a:gd name="connsiteX4" fmla="*/ 1143708 w 1209521"/>
                    <a:gd name="connsiteY4" fmla="*/ 726095 h 726095"/>
                    <a:gd name="connsiteX5" fmla="*/ 941785 w 1209521"/>
                    <a:gd name="connsiteY5" fmla="*/ 40182 h 726095"/>
                    <a:gd name="connsiteX0" fmla="*/ 941867 w 1209603"/>
                    <a:gd name="connsiteY0" fmla="*/ 40182 h 726095"/>
                    <a:gd name="connsiteX1" fmla="*/ 677839 w 1209603"/>
                    <a:gd name="connsiteY1" fmla="*/ 141758 h 726095"/>
                    <a:gd name="connsiteX2" fmla="*/ 535444 w 1209603"/>
                    <a:gd name="connsiteY2" fmla="*/ 22895 h 726095"/>
                    <a:gd name="connsiteX3" fmla="*/ 572 w 1209603"/>
                    <a:gd name="connsiteY3" fmla="*/ 447608 h 726095"/>
                    <a:gd name="connsiteX4" fmla="*/ 1143790 w 1209603"/>
                    <a:gd name="connsiteY4" fmla="*/ 726095 h 726095"/>
                    <a:gd name="connsiteX5" fmla="*/ 941867 w 1209603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9668" h="726095">
                      <a:moveTo>
                        <a:pt x="941932" y="40182"/>
                      </a:moveTo>
                      <a:cubicBezTo>
                        <a:pt x="814518" y="-61175"/>
                        <a:pt x="710090" y="50375"/>
                        <a:pt x="677904" y="141758"/>
                      </a:cubicBezTo>
                      <a:lnTo>
                        <a:pt x="502751" y="59794"/>
                      </a:lnTo>
                      <a:cubicBezTo>
                        <a:pt x="261510" y="30800"/>
                        <a:pt x="-15037" y="307130"/>
                        <a:pt x="637" y="447608"/>
                      </a:cubicBezTo>
                      <a:cubicBezTo>
                        <a:pt x="417214" y="623225"/>
                        <a:pt x="628619" y="438738"/>
                        <a:pt x="1143855" y="726095"/>
                      </a:cubicBezTo>
                      <a:cubicBezTo>
                        <a:pt x="1300738" y="658191"/>
                        <a:pt x="1154637" y="242726"/>
                        <a:pt x="941932" y="40182"/>
                      </a:cubicBezTo>
                      <a:close/>
                    </a:path>
                  </a:pathLst>
                </a:custGeom>
                <a:solidFill>
                  <a:srgbClr val="E631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72" name="Szabadkézi sokszög 471"/>
                <p:cNvSpPr/>
                <p:nvPr/>
              </p:nvSpPr>
              <p:spPr>
                <a:xfrm rot="5400000" flipH="1">
                  <a:off x="10603252" y="2426296"/>
                  <a:ext cx="122172" cy="249901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331302" y="603231"/>
                        <a:pt x="331302" y="406695"/>
                      </a:cubicBezTo>
                      <a:cubicBezTo>
                        <a:pt x="331302" y="210160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73" name="Ellipszis 472"/>
                <p:cNvSpPr/>
                <p:nvPr/>
              </p:nvSpPr>
              <p:spPr>
                <a:xfrm>
                  <a:off x="11314419" y="2567512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74" name="Ellipszis 473"/>
                <p:cNvSpPr/>
                <p:nvPr/>
              </p:nvSpPr>
              <p:spPr>
                <a:xfrm>
                  <a:off x="11281842" y="2585411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475" name="Csoportba foglalás 474"/>
                <p:cNvGrpSpPr/>
                <p:nvPr/>
              </p:nvGrpSpPr>
              <p:grpSpPr>
                <a:xfrm>
                  <a:off x="11372924" y="1917564"/>
                  <a:ext cx="423931" cy="388038"/>
                  <a:chOff x="11372924" y="1917564"/>
                  <a:chExt cx="423931" cy="388038"/>
                </a:xfrm>
              </p:grpSpPr>
              <p:pic>
                <p:nvPicPr>
                  <p:cNvPr id="481" name="Kép 480"/>
                  <p:cNvPicPr>
                    <a:picLocks noChangeAspect="1"/>
                  </p:cNvPicPr>
                  <p:nvPr/>
                </p:nvPicPr>
                <p:blipFill>
                  <a:blip r:embed="rId11"/>
                  <a:stretch>
                    <a:fillRect/>
                  </a:stretch>
                </p:blipFill>
                <p:spPr>
                  <a:xfrm rot="3570482">
                    <a:off x="11375544" y="1927018"/>
                    <a:ext cx="281486" cy="286726"/>
                  </a:xfrm>
                  <a:prstGeom prst="rect">
                    <a:avLst/>
                  </a:prstGeom>
                  <a:ln>
                    <a:noFill/>
                  </a:ln>
                </p:spPr>
              </p:pic>
              <p:pic>
                <p:nvPicPr>
                  <p:cNvPr id="482" name="Kép 481"/>
                  <p:cNvPicPr>
                    <a:picLocks noChangeAspect="1"/>
                  </p:cNvPicPr>
                  <p:nvPr/>
                </p:nvPicPr>
                <p:blipFill>
                  <a:blip r:embed="rId11"/>
                  <a:stretch>
                    <a:fillRect/>
                  </a:stretch>
                </p:blipFill>
                <p:spPr>
                  <a:xfrm rot="14439291">
                    <a:off x="11512749" y="1914944"/>
                    <a:ext cx="281486" cy="286726"/>
                  </a:xfrm>
                  <a:prstGeom prst="rect">
                    <a:avLst/>
                  </a:prstGeom>
                  <a:ln>
                    <a:noFill/>
                  </a:ln>
                </p:spPr>
              </p:pic>
              <p:pic>
                <p:nvPicPr>
                  <p:cNvPr id="483" name="Kép 482"/>
                  <p:cNvPicPr>
                    <a:picLocks noChangeAspect="1"/>
                  </p:cNvPicPr>
                  <p:nvPr/>
                </p:nvPicPr>
                <p:blipFill>
                  <a:blip r:embed="rId11"/>
                  <a:stretch>
                    <a:fillRect/>
                  </a:stretch>
                </p:blipFill>
                <p:spPr>
                  <a:xfrm rot="18113166">
                    <a:off x="11472978" y="2021496"/>
                    <a:ext cx="281486" cy="286726"/>
                  </a:xfrm>
                  <a:prstGeom prst="rect">
                    <a:avLst/>
                  </a:prstGeom>
                  <a:ln>
                    <a:noFill/>
                  </a:ln>
                </p:spPr>
              </p:pic>
            </p:grpSp>
            <p:grpSp>
              <p:nvGrpSpPr>
                <p:cNvPr id="476" name="Csoportba foglalás 475"/>
                <p:cNvGrpSpPr/>
                <p:nvPr/>
              </p:nvGrpSpPr>
              <p:grpSpPr>
                <a:xfrm>
                  <a:off x="10411558" y="1322018"/>
                  <a:ext cx="1141841" cy="1394226"/>
                  <a:chOff x="10411558" y="1322018"/>
                  <a:chExt cx="1141841" cy="1394226"/>
                </a:xfrm>
              </p:grpSpPr>
              <p:graphicFrame>
                <p:nvGraphicFramePr>
                  <p:cNvPr id="477" name="Objektum 476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434277525"/>
                      </p:ext>
                    </p:extLst>
                  </p:nvPr>
                </p:nvGraphicFramePr>
                <p:xfrm>
                  <a:off x="10446520" y="1322018"/>
                  <a:ext cx="1066668" cy="603295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6185" name="CorelDRAW" r:id="rId12" imgW="2675152" imgH="1823304" progId="CorelDraw.Graphic.19">
                          <p:embed/>
                        </p:oleObj>
                      </mc:Choice>
                      <mc:Fallback>
                        <p:oleObj name="CorelDRAW" r:id="rId12" imgW="2675152" imgH="1823304" progId="CorelDraw.Graphic.19">
                          <p:embed/>
                          <p:pic>
                            <p:nvPicPr>
                              <p:cNvPr id="477" name="Objektum 476"/>
                              <p:cNvPicPr/>
                              <p:nvPr/>
                            </p:nvPicPr>
                            <p:blipFill>
                              <a:blip r:embed="rId13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10446520" y="1322018"/>
                                <a:ext cx="1066668" cy="603295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478" name="Hatszög 674"/>
                  <p:cNvSpPr/>
                  <p:nvPr/>
                </p:nvSpPr>
                <p:spPr>
                  <a:xfrm flipH="1" flipV="1">
                    <a:off x="11477060" y="2636551"/>
                    <a:ext cx="76339" cy="53129"/>
                  </a:xfrm>
                  <a:prstGeom prst="ellipse">
                    <a:avLst/>
                  </a:prstGeom>
                  <a:solidFill>
                    <a:srgbClr val="D60093"/>
                  </a:solidFill>
                  <a:ln>
                    <a:noFill/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79" name="Hatszög 674"/>
                  <p:cNvSpPr/>
                  <p:nvPr/>
                </p:nvSpPr>
                <p:spPr>
                  <a:xfrm flipH="1" flipV="1">
                    <a:off x="10411558" y="2663115"/>
                    <a:ext cx="76339" cy="53129"/>
                  </a:xfrm>
                  <a:prstGeom prst="ellipse">
                    <a:avLst/>
                  </a:prstGeom>
                  <a:solidFill>
                    <a:srgbClr val="D60093"/>
                  </a:solidFill>
                  <a:ln>
                    <a:noFill/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80" name="Szabadkézi sokszög 479"/>
                  <p:cNvSpPr/>
                  <p:nvPr/>
                </p:nvSpPr>
                <p:spPr>
                  <a:xfrm rot="403516" flipH="1">
                    <a:off x="11121993" y="2478346"/>
                    <a:ext cx="297175" cy="44137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591300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40" name="Szövegdoboz 239"/>
          <p:cNvSpPr txBox="1"/>
          <p:nvPr/>
        </p:nvSpPr>
        <p:spPr>
          <a:xfrm>
            <a:off x="270288" y="4400135"/>
            <a:ext cx="4749208" cy="954107"/>
          </a:xfrm>
          <a:prstGeom prst="rect">
            <a:avLst/>
          </a:prstGeom>
          <a:solidFill>
            <a:srgbClr val="FFEAAF"/>
          </a:solidFill>
        </p:spPr>
        <p:txBody>
          <a:bodyPr wrap="square" rtlCol="0">
            <a:spAutoFit/>
          </a:bodyPr>
          <a:lstStyle/>
          <a:p>
            <a:r>
              <a:rPr lang="hu-HU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 király és a királyné </a:t>
            </a:r>
          </a:p>
          <a:p>
            <a:r>
              <a:rPr lang="hu-HU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nagyon szomorúak lettek.</a:t>
            </a:r>
          </a:p>
        </p:txBody>
      </p:sp>
      <p:sp>
        <p:nvSpPr>
          <p:cNvPr id="235" name="Ellipszis 42"/>
          <p:cNvSpPr/>
          <p:nvPr/>
        </p:nvSpPr>
        <p:spPr>
          <a:xfrm rot="12847418" flipH="1">
            <a:off x="8120600" y="3064289"/>
            <a:ext cx="675095" cy="520589"/>
          </a:xfrm>
          <a:custGeom>
            <a:avLst/>
            <a:gdLst>
              <a:gd name="connsiteX0" fmla="*/ 0 w 738119"/>
              <a:gd name="connsiteY0" fmla="*/ 338046 h 676092"/>
              <a:gd name="connsiteX1" fmla="*/ 369060 w 738119"/>
              <a:gd name="connsiteY1" fmla="*/ 0 h 676092"/>
              <a:gd name="connsiteX2" fmla="*/ 738120 w 738119"/>
              <a:gd name="connsiteY2" fmla="*/ 338046 h 676092"/>
              <a:gd name="connsiteX3" fmla="*/ 369060 w 738119"/>
              <a:gd name="connsiteY3" fmla="*/ 676092 h 676092"/>
              <a:gd name="connsiteX4" fmla="*/ 0 w 738119"/>
              <a:gd name="connsiteY4" fmla="*/ 338046 h 676092"/>
              <a:gd name="connsiteX0" fmla="*/ 0 w 807392"/>
              <a:gd name="connsiteY0" fmla="*/ 564397 h 709538"/>
              <a:gd name="connsiteX1" fmla="*/ 438332 w 807392"/>
              <a:gd name="connsiteY1" fmla="*/ 4678 h 709538"/>
              <a:gd name="connsiteX2" fmla="*/ 807392 w 807392"/>
              <a:gd name="connsiteY2" fmla="*/ 342724 h 709538"/>
              <a:gd name="connsiteX3" fmla="*/ 438332 w 807392"/>
              <a:gd name="connsiteY3" fmla="*/ 680770 h 709538"/>
              <a:gd name="connsiteX4" fmla="*/ 0 w 807392"/>
              <a:gd name="connsiteY4" fmla="*/ 564397 h 709538"/>
              <a:gd name="connsiteX0" fmla="*/ 342 w 807734"/>
              <a:gd name="connsiteY0" fmla="*/ 564397 h 812714"/>
              <a:gd name="connsiteX1" fmla="*/ 438674 w 807734"/>
              <a:gd name="connsiteY1" fmla="*/ 4678 h 812714"/>
              <a:gd name="connsiteX2" fmla="*/ 807734 w 807734"/>
              <a:gd name="connsiteY2" fmla="*/ 342724 h 812714"/>
              <a:gd name="connsiteX3" fmla="*/ 511777 w 807734"/>
              <a:gd name="connsiteY3" fmla="*/ 806891 h 812714"/>
              <a:gd name="connsiteX4" fmla="*/ 342 w 807734"/>
              <a:gd name="connsiteY4" fmla="*/ 564397 h 812714"/>
              <a:gd name="connsiteX0" fmla="*/ 242 w 807634"/>
              <a:gd name="connsiteY0" fmla="*/ 564397 h 834088"/>
              <a:gd name="connsiteX1" fmla="*/ 438574 w 807634"/>
              <a:gd name="connsiteY1" fmla="*/ 4678 h 834088"/>
              <a:gd name="connsiteX2" fmla="*/ 807634 w 807634"/>
              <a:gd name="connsiteY2" fmla="*/ 342724 h 834088"/>
              <a:gd name="connsiteX3" fmla="*/ 499634 w 807634"/>
              <a:gd name="connsiteY3" fmla="*/ 828801 h 834088"/>
              <a:gd name="connsiteX4" fmla="*/ 242 w 807634"/>
              <a:gd name="connsiteY4" fmla="*/ 564397 h 834088"/>
              <a:gd name="connsiteX0" fmla="*/ 4399 w 811791"/>
              <a:gd name="connsiteY0" fmla="*/ 402843 h 671880"/>
              <a:gd name="connsiteX1" fmla="*/ 290660 w 811791"/>
              <a:gd name="connsiteY1" fmla="*/ 16163 h 671880"/>
              <a:gd name="connsiteX2" fmla="*/ 811791 w 811791"/>
              <a:gd name="connsiteY2" fmla="*/ 181170 h 671880"/>
              <a:gd name="connsiteX3" fmla="*/ 503791 w 811791"/>
              <a:gd name="connsiteY3" fmla="*/ 667247 h 671880"/>
              <a:gd name="connsiteX4" fmla="*/ 4399 w 811791"/>
              <a:gd name="connsiteY4" fmla="*/ 402843 h 671880"/>
              <a:gd name="connsiteX0" fmla="*/ 10346 w 817738"/>
              <a:gd name="connsiteY0" fmla="*/ 515682 h 784719"/>
              <a:gd name="connsiteX1" fmla="*/ 296607 w 817738"/>
              <a:gd name="connsiteY1" fmla="*/ 129002 h 784719"/>
              <a:gd name="connsiteX2" fmla="*/ 817738 w 817738"/>
              <a:gd name="connsiteY2" fmla="*/ 294009 h 784719"/>
              <a:gd name="connsiteX3" fmla="*/ 509738 w 817738"/>
              <a:gd name="connsiteY3" fmla="*/ 780086 h 784719"/>
              <a:gd name="connsiteX4" fmla="*/ 10346 w 817738"/>
              <a:gd name="connsiteY4" fmla="*/ 515682 h 784719"/>
              <a:gd name="connsiteX0" fmla="*/ 10346 w 817738"/>
              <a:gd name="connsiteY0" fmla="*/ 515682 h 789307"/>
              <a:gd name="connsiteX1" fmla="*/ 296607 w 817738"/>
              <a:gd name="connsiteY1" fmla="*/ 129002 h 789307"/>
              <a:gd name="connsiteX2" fmla="*/ 817738 w 817738"/>
              <a:gd name="connsiteY2" fmla="*/ 294009 h 789307"/>
              <a:gd name="connsiteX3" fmla="*/ 509738 w 817738"/>
              <a:gd name="connsiteY3" fmla="*/ 780086 h 789307"/>
              <a:gd name="connsiteX4" fmla="*/ 10346 w 817738"/>
              <a:gd name="connsiteY4" fmla="*/ 515682 h 789307"/>
              <a:gd name="connsiteX0" fmla="*/ 7684 w 815076"/>
              <a:gd name="connsiteY0" fmla="*/ 515682 h 867736"/>
              <a:gd name="connsiteX1" fmla="*/ 293945 w 815076"/>
              <a:gd name="connsiteY1" fmla="*/ 129002 h 867736"/>
              <a:gd name="connsiteX2" fmla="*/ 815076 w 815076"/>
              <a:gd name="connsiteY2" fmla="*/ 294009 h 867736"/>
              <a:gd name="connsiteX3" fmla="*/ 462922 w 815076"/>
              <a:gd name="connsiteY3" fmla="*/ 860425 h 867736"/>
              <a:gd name="connsiteX4" fmla="*/ 7684 w 815076"/>
              <a:gd name="connsiteY4" fmla="*/ 515682 h 867736"/>
              <a:gd name="connsiteX0" fmla="*/ 7684 w 815076"/>
              <a:gd name="connsiteY0" fmla="*/ 515682 h 877431"/>
              <a:gd name="connsiteX1" fmla="*/ 293945 w 815076"/>
              <a:gd name="connsiteY1" fmla="*/ 129002 h 877431"/>
              <a:gd name="connsiteX2" fmla="*/ 815076 w 815076"/>
              <a:gd name="connsiteY2" fmla="*/ 294009 h 877431"/>
              <a:gd name="connsiteX3" fmla="*/ 462922 w 815076"/>
              <a:gd name="connsiteY3" fmla="*/ 860425 h 877431"/>
              <a:gd name="connsiteX4" fmla="*/ 7684 w 815076"/>
              <a:gd name="connsiteY4" fmla="*/ 515682 h 877431"/>
              <a:gd name="connsiteX0" fmla="*/ 2722 w 829901"/>
              <a:gd name="connsiteY0" fmla="*/ 534084 h 768586"/>
              <a:gd name="connsiteX1" fmla="*/ 308770 w 829901"/>
              <a:gd name="connsiteY1" fmla="*/ 25025 h 768586"/>
              <a:gd name="connsiteX2" fmla="*/ 829901 w 829901"/>
              <a:gd name="connsiteY2" fmla="*/ 190032 h 768586"/>
              <a:gd name="connsiteX3" fmla="*/ 477747 w 829901"/>
              <a:gd name="connsiteY3" fmla="*/ 756448 h 768586"/>
              <a:gd name="connsiteX4" fmla="*/ 2722 w 829901"/>
              <a:gd name="connsiteY4" fmla="*/ 534084 h 768586"/>
              <a:gd name="connsiteX0" fmla="*/ 2723 w 829902"/>
              <a:gd name="connsiteY0" fmla="*/ 534084 h 765499"/>
              <a:gd name="connsiteX1" fmla="*/ 308771 w 829902"/>
              <a:gd name="connsiteY1" fmla="*/ 25025 h 765499"/>
              <a:gd name="connsiteX2" fmla="*/ 829902 w 829902"/>
              <a:gd name="connsiteY2" fmla="*/ 190032 h 765499"/>
              <a:gd name="connsiteX3" fmla="*/ 477748 w 829902"/>
              <a:gd name="connsiteY3" fmla="*/ 756448 h 765499"/>
              <a:gd name="connsiteX4" fmla="*/ 2723 w 829902"/>
              <a:gd name="connsiteY4" fmla="*/ 534084 h 765499"/>
              <a:gd name="connsiteX0" fmla="*/ 2008 w 829187"/>
              <a:gd name="connsiteY0" fmla="*/ 553522 h 784937"/>
              <a:gd name="connsiteX1" fmla="*/ 308056 w 829187"/>
              <a:gd name="connsiteY1" fmla="*/ 44463 h 784937"/>
              <a:gd name="connsiteX2" fmla="*/ 829187 w 829187"/>
              <a:gd name="connsiteY2" fmla="*/ 209470 h 784937"/>
              <a:gd name="connsiteX3" fmla="*/ 477033 w 829187"/>
              <a:gd name="connsiteY3" fmla="*/ 775886 h 784937"/>
              <a:gd name="connsiteX4" fmla="*/ 2008 w 829187"/>
              <a:gd name="connsiteY4" fmla="*/ 553522 h 78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9187" h="784937">
                <a:moveTo>
                  <a:pt x="2008" y="553522"/>
                </a:moveTo>
                <a:cubicBezTo>
                  <a:pt x="-26155" y="431618"/>
                  <a:pt x="250296" y="146091"/>
                  <a:pt x="308056" y="44463"/>
                </a:cubicBezTo>
                <a:cubicBezTo>
                  <a:pt x="365816" y="-57165"/>
                  <a:pt x="829187" y="22772"/>
                  <a:pt x="829187" y="209470"/>
                </a:cubicBezTo>
                <a:cubicBezTo>
                  <a:pt x="829187" y="396168"/>
                  <a:pt x="770804" y="728558"/>
                  <a:pt x="477033" y="775886"/>
                </a:cubicBezTo>
                <a:cubicBezTo>
                  <a:pt x="183262" y="823214"/>
                  <a:pt x="30171" y="675426"/>
                  <a:pt x="2008" y="553522"/>
                </a:cubicBezTo>
                <a:close/>
              </a:path>
            </a:pathLst>
          </a:custGeom>
          <a:solidFill>
            <a:srgbClr val="D6009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37" name="Trapezoid 43"/>
          <p:cNvSpPr/>
          <p:nvPr/>
        </p:nvSpPr>
        <p:spPr>
          <a:xfrm>
            <a:off x="8241401" y="3620896"/>
            <a:ext cx="571432" cy="177834"/>
          </a:xfrm>
          <a:custGeom>
            <a:avLst/>
            <a:gdLst>
              <a:gd name="connsiteX0" fmla="*/ 0 w 519185"/>
              <a:gd name="connsiteY0" fmla="*/ 225706 h 225706"/>
              <a:gd name="connsiteX1" fmla="*/ 119611 w 519185"/>
              <a:gd name="connsiteY1" fmla="*/ 0 h 225706"/>
              <a:gd name="connsiteX2" fmla="*/ 399574 w 519185"/>
              <a:gd name="connsiteY2" fmla="*/ 0 h 225706"/>
              <a:gd name="connsiteX3" fmla="*/ 519185 w 519185"/>
              <a:gd name="connsiteY3" fmla="*/ 225706 h 225706"/>
              <a:gd name="connsiteX4" fmla="*/ 0 w 519185"/>
              <a:gd name="connsiteY4" fmla="*/ 225706 h 225706"/>
              <a:gd name="connsiteX0" fmla="*/ 9142 w 528327"/>
              <a:gd name="connsiteY0" fmla="*/ 225706 h 225706"/>
              <a:gd name="connsiteX1" fmla="*/ 128753 w 528327"/>
              <a:gd name="connsiteY1" fmla="*/ 0 h 225706"/>
              <a:gd name="connsiteX2" fmla="*/ 408716 w 528327"/>
              <a:gd name="connsiteY2" fmla="*/ 0 h 225706"/>
              <a:gd name="connsiteX3" fmla="*/ 528327 w 528327"/>
              <a:gd name="connsiteY3" fmla="*/ 225706 h 225706"/>
              <a:gd name="connsiteX4" fmla="*/ 9142 w 528327"/>
              <a:gd name="connsiteY4" fmla="*/ 225706 h 225706"/>
              <a:gd name="connsiteX0" fmla="*/ 9142 w 528327"/>
              <a:gd name="connsiteY0" fmla="*/ 225706 h 236555"/>
              <a:gd name="connsiteX1" fmla="*/ 128753 w 528327"/>
              <a:gd name="connsiteY1" fmla="*/ 0 h 236555"/>
              <a:gd name="connsiteX2" fmla="*/ 408716 w 528327"/>
              <a:gd name="connsiteY2" fmla="*/ 0 h 236555"/>
              <a:gd name="connsiteX3" fmla="*/ 528327 w 528327"/>
              <a:gd name="connsiteY3" fmla="*/ 225706 h 236555"/>
              <a:gd name="connsiteX4" fmla="*/ 9142 w 528327"/>
              <a:gd name="connsiteY4" fmla="*/ 225706 h 236555"/>
              <a:gd name="connsiteX0" fmla="*/ 9142 w 528327"/>
              <a:gd name="connsiteY0" fmla="*/ 225706 h 249842"/>
              <a:gd name="connsiteX1" fmla="*/ 128753 w 528327"/>
              <a:gd name="connsiteY1" fmla="*/ 0 h 249842"/>
              <a:gd name="connsiteX2" fmla="*/ 408716 w 528327"/>
              <a:gd name="connsiteY2" fmla="*/ 0 h 249842"/>
              <a:gd name="connsiteX3" fmla="*/ 528327 w 528327"/>
              <a:gd name="connsiteY3" fmla="*/ 225706 h 249842"/>
              <a:gd name="connsiteX4" fmla="*/ 9142 w 528327"/>
              <a:gd name="connsiteY4" fmla="*/ 225706 h 249842"/>
              <a:gd name="connsiteX0" fmla="*/ 9142 w 528327"/>
              <a:gd name="connsiteY0" fmla="*/ 225706 h 249842"/>
              <a:gd name="connsiteX1" fmla="*/ 128753 w 528327"/>
              <a:gd name="connsiteY1" fmla="*/ 0 h 249842"/>
              <a:gd name="connsiteX2" fmla="*/ 408716 w 528327"/>
              <a:gd name="connsiteY2" fmla="*/ 0 h 249842"/>
              <a:gd name="connsiteX3" fmla="*/ 528327 w 528327"/>
              <a:gd name="connsiteY3" fmla="*/ 225706 h 249842"/>
              <a:gd name="connsiteX4" fmla="*/ 9142 w 528327"/>
              <a:gd name="connsiteY4" fmla="*/ 225706 h 249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8327" h="249842">
                <a:moveTo>
                  <a:pt x="9142" y="225706"/>
                </a:moveTo>
                <a:cubicBezTo>
                  <a:pt x="-34276" y="155095"/>
                  <a:pt x="88883" y="75235"/>
                  <a:pt x="128753" y="0"/>
                </a:cubicBezTo>
                <a:lnTo>
                  <a:pt x="408716" y="0"/>
                </a:lnTo>
                <a:cubicBezTo>
                  <a:pt x="448586" y="75235"/>
                  <a:pt x="517943" y="121179"/>
                  <a:pt x="528327" y="225706"/>
                </a:cubicBezTo>
                <a:cubicBezTo>
                  <a:pt x="335543" y="264828"/>
                  <a:pt x="157633" y="250117"/>
                  <a:pt x="9142" y="225706"/>
                </a:cubicBezTo>
                <a:close/>
              </a:path>
            </a:pathLst>
          </a:custGeom>
          <a:solidFill>
            <a:srgbClr val="D6009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38" name="Trapezoid 1"/>
          <p:cNvSpPr/>
          <p:nvPr/>
        </p:nvSpPr>
        <p:spPr>
          <a:xfrm>
            <a:off x="8366265" y="3530036"/>
            <a:ext cx="342973" cy="130738"/>
          </a:xfrm>
          <a:prstGeom prst="rect">
            <a:avLst/>
          </a:prstGeom>
          <a:gradFill flip="none" rotWithShape="1">
            <a:gsLst>
              <a:gs pos="57000">
                <a:srgbClr val="E664BD"/>
              </a:gs>
              <a:gs pos="0">
                <a:srgbClr val="D60093">
                  <a:alpha val="62000"/>
                </a:srgbClr>
              </a:gs>
              <a:gs pos="100000">
                <a:srgbClr val="DF3BAB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869959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" name="Csoportba foglalás 709"/>
          <p:cNvGrpSpPr/>
          <p:nvPr/>
        </p:nvGrpSpPr>
        <p:grpSpPr>
          <a:xfrm>
            <a:off x="-131814" y="-155597"/>
            <a:ext cx="12323814" cy="5177195"/>
            <a:chOff x="128456" y="-1370"/>
            <a:chExt cx="13241281" cy="5720809"/>
          </a:xfrm>
        </p:grpSpPr>
        <p:pic>
          <p:nvPicPr>
            <p:cNvPr id="711" name="Kép 71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8456" y="145520"/>
              <a:ext cx="9711770" cy="5560034"/>
            </a:xfrm>
            <a:prstGeom prst="rect">
              <a:avLst/>
            </a:prstGeom>
          </p:spPr>
        </p:pic>
        <p:pic>
          <p:nvPicPr>
            <p:cNvPr id="712" name="Kép 711" descr="https://lh3.googleusercontent.com/sgbzgpV66xpDK4OwVShD9I9GNjvr8cOmYTf74YJSKHLW5aIETQORYuibaCpYCg92P5Ca5gJ8u9ox2s9qYwGn9F4MLj5LOzASxcDq98aBFn35YoBnH62Tt2KC4OvH8U0peeB3bXwlJVUpgcvT5EDvU6OvwIoKA3PnlOAo2JNPxumwK-owkr36rBkUhWLDSd7TpEDemiG3SMzsClVJcZ6TiWrUkFkxTSOq0Z5h0_z7WzhiljJikj9Uyan1-codgbj71qNZ_7rheQQRXcrjV4ru9YpkjE89PnXqe0EsoLkGBxHUJfN9a3BpdTfrBb4Oezg_WxfFvf8H0Kpogb60brvTcRM7WR8sUDYgclw2iJ3sT4OLNREbp2S5TSSeYFQJL4HdHhRXrXvFCmb3G91y1QCPuvghzojfg9I0dB-6WLZLMmatRfGqA5oAmYi8uPHGw4KdfdtUFD-xexu2Vt9843vfuVklnzevVfdxRzYAjvobizKsp5q05Cr2AJX1_CF9LcxmGf9-lf-ZFVmRMODm9D1eVdjBdHxsDBag46OAM-HhuP6kfwEpb3QqRB_K4xiJPFqtWWvKH7qrGyw9BT1KgAxUAUTUfMXw4b4N0rJz8U78xStzRmyfqUggmGVqqQ7SJwEtSQYDcqdhyuzsvMUYZxbqxHkxDJwAgtQ07KencPJHPQPLXamFvxJ3DsJkyx9KMjam5MESUgPxAY22CuKs3rYPFrvkMw=w1258-h944-no?authuser=0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404" t="29006" r="63706" b="20938"/>
            <a:stretch/>
          </p:blipFill>
          <p:spPr bwMode="auto">
            <a:xfrm rot="10860000" flipH="1">
              <a:off x="9668322" y="-1370"/>
              <a:ext cx="3701415" cy="5720809"/>
            </a:xfrm>
            <a:custGeom>
              <a:avLst/>
              <a:gdLst>
                <a:gd name="connsiteX0" fmla="*/ 13241809 w 13357694"/>
                <a:gd name="connsiteY0" fmla="*/ 6872128 h 6872128"/>
                <a:gd name="connsiteX1" fmla="*/ 1 w 13357694"/>
                <a:gd name="connsiteY1" fmla="*/ 6640991 h 6872128"/>
                <a:gd name="connsiteX2" fmla="*/ 0 w 13357694"/>
                <a:gd name="connsiteY2" fmla="*/ 0 h 6872128"/>
                <a:gd name="connsiteX3" fmla="*/ 13357694 w 13357694"/>
                <a:gd name="connsiteY3" fmla="*/ 233160 h 68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57694" h="6872128">
                  <a:moveTo>
                    <a:pt x="13241809" y="6872128"/>
                  </a:moveTo>
                  <a:lnTo>
                    <a:pt x="1" y="6640991"/>
                  </a:lnTo>
                  <a:lnTo>
                    <a:pt x="0" y="0"/>
                  </a:lnTo>
                  <a:lnTo>
                    <a:pt x="13357694" y="233160"/>
                  </a:lnTo>
                  <a:close/>
                </a:path>
              </a:pathLst>
            </a:cu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0" name="Csoportba foglalás 29"/>
          <p:cNvGrpSpPr/>
          <p:nvPr/>
        </p:nvGrpSpPr>
        <p:grpSpPr>
          <a:xfrm>
            <a:off x="5084096" y="646592"/>
            <a:ext cx="2318252" cy="6657177"/>
            <a:chOff x="1167416" y="67472"/>
            <a:chExt cx="2318252" cy="6657177"/>
          </a:xfrm>
        </p:grpSpPr>
        <p:grpSp>
          <p:nvGrpSpPr>
            <p:cNvPr id="24" name="Csoportba foglalás 23"/>
            <p:cNvGrpSpPr/>
            <p:nvPr/>
          </p:nvGrpSpPr>
          <p:grpSpPr>
            <a:xfrm>
              <a:off x="2326562" y="4734930"/>
              <a:ext cx="584180" cy="1989719"/>
              <a:chOff x="9022637" y="4544430"/>
              <a:chExt cx="584180" cy="1989719"/>
            </a:xfrm>
          </p:grpSpPr>
          <p:sp>
            <p:nvSpPr>
              <p:cNvPr id="234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253" name="Szabadkézi sokszög 252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5" name="Csoportba foglalás 24"/>
            <p:cNvGrpSpPr/>
            <p:nvPr/>
          </p:nvGrpSpPr>
          <p:grpSpPr>
            <a:xfrm rot="422264">
              <a:off x="2060585" y="4728403"/>
              <a:ext cx="668617" cy="1955174"/>
              <a:chOff x="8584890" y="4573138"/>
              <a:chExt cx="668617" cy="1955174"/>
            </a:xfrm>
          </p:grpSpPr>
          <p:sp>
            <p:nvSpPr>
              <p:cNvPr id="233" name="Téglalap 14"/>
              <p:cNvSpPr/>
              <p:nvPr/>
            </p:nvSpPr>
            <p:spPr>
              <a:xfrm>
                <a:off x="8584890" y="4573138"/>
                <a:ext cx="361460" cy="1757195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0171"/>
                  <a:gd name="connsiteX1" fmla="*/ 768108 w 768108"/>
                  <a:gd name="connsiteY1" fmla="*/ 0 h 2110171"/>
                  <a:gd name="connsiteX2" fmla="*/ 604290 w 768108"/>
                  <a:gd name="connsiteY2" fmla="*/ 2076978 h 2110171"/>
                  <a:gd name="connsiteX3" fmla="*/ 331690 w 768108"/>
                  <a:gd name="connsiteY3" fmla="*/ 2110171 h 2110171"/>
                  <a:gd name="connsiteX4" fmla="*/ 33817 w 768108"/>
                  <a:gd name="connsiteY4" fmla="*/ 6928 h 2110171"/>
                  <a:gd name="connsiteX0" fmla="*/ 31196 w 765487"/>
                  <a:gd name="connsiteY0" fmla="*/ 6928 h 2076978"/>
                  <a:gd name="connsiteX1" fmla="*/ 765487 w 765487"/>
                  <a:gd name="connsiteY1" fmla="*/ 0 h 2076978"/>
                  <a:gd name="connsiteX2" fmla="*/ 601669 w 765487"/>
                  <a:gd name="connsiteY2" fmla="*/ 2076978 h 2076978"/>
                  <a:gd name="connsiteX3" fmla="*/ 392075 w 765487"/>
                  <a:gd name="connsiteY3" fmla="*/ 2012737 h 2076978"/>
                  <a:gd name="connsiteX4" fmla="*/ 31196 w 765487"/>
                  <a:gd name="connsiteY4" fmla="*/ 6928 h 2076978"/>
                  <a:gd name="connsiteX0" fmla="*/ 36104 w 770395"/>
                  <a:gd name="connsiteY0" fmla="*/ 6928 h 2076978"/>
                  <a:gd name="connsiteX1" fmla="*/ 770395 w 770395"/>
                  <a:gd name="connsiteY1" fmla="*/ 0 h 2076978"/>
                  <a:gd name="connsiteX2" fmla="*/ 606577 w 770395"/>
                  <a:gd name="connsiteY2" fmla="*/ 2076978 h 2076978"/>
                  <a:gd name="connsiteX3" fmla="*/ 286478 w 770395"/>
                  <a:gd name="connsiteY3" fmla="*/ 1979229 h 2076978"/>
                  <a:gd name="connsiteX4" fmla="*/ 36104 w 770395"/>
                  <a:gd name="connsiteY4" fmla="*/ 6928 h 207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395" h="2076978">
                    <a:moveTo>
                      <a:pt x="36104" y="6928"/>
                    </a:moveTo>
                    <a:lnTo>
                      <a:pt x="770395" y="0"/>
                    </a:lnTo>
                    <a:cubicBezTo>
                      <a:pt x="770395" y="705700"/>
                      <a:pt x="502668" y="1558315"/>
                      <a:pt x="606577" y="2076978"/>
                    </a:cubicBezTo>
                    <a:lnTo>
                      <a:pt x="286478" y="1979229"/>
                    </a:lnTo>
                    <a:cubicBezTo>
                      <a:pt x="443496" y="1541385"/>
                      <a:pt x="-148624" y="998954"/>
                      <a:pt x="36104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254" name="Szabadkézi sokszög 253"/>
              <p:cNvSpPr/>
              <p:nvPr/>
            </p:nvSpPr>
            <p:spPr>
              <a:xfrm rot="21253152" flipH="1">
                <a:off x="8669327" y="6174773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pic>
          <p:nvPicPr>
            <p:cNvPr id="23" name="Kép 2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187584" y="1550284"/>
              <a:ext cx="2054530" cy="4749196"/>
            </a:xfrm>
            <a:prstGeom prst="rect">
              <a:avLst/>
            </a:prstGeom>
          </p:spPr>
        </p:pic>
        <p:grpSp>
          <p:nvGrpSpPr>
            <p:cNvPr id="510" name="Csoportba foglalás 509"/>
            <p:cNvGrpSpPr/>
            <p:nvPr/>
          </p:nvGrpSpPr>
          <p:grpSpPr>
            <a:xfrm rot="2285802">
              <a:off x="2467952" y="2061215"/>
              <a:ext cx="553440" cy="1799411"/>
              <a:chOff x="10774791" y="2603096"/>
              <a:chExt cx="553453" cy="2194109"/>
            </a:xfrm>
          </p:grpSpPr>
          <p:sp>
            <p:nvSpPr>
              <p:cNvPr id="512" name="Szabadkézi sokszög 511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13" name="Szabadkézi sokszög 512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2" name="Csoportba foglalás 241"/>
            <p:cNvGrpSpPr/>
            <p:nvPr/>
          </p:nvGrpSpPr>
          <p:grpSpPr>
            <a:xfrm rot="3282730" flipH="1">
              <a:off x="2748118" y="1852435"/>
              <a:ext cx="820821" cy="654278"/>
              <a:chOff x="7693670" y="2288655"/>
              <a:chExt cx="820839" cy="797791"/>
            </a:xfrm>
            <a:solidFill>
              <a:srgbClr val="9BCBED"/>
            </a:solidFill>
          </p:grpSpPr>
          <p:sp>
            <p:nvSpPr>
              <p:cNvPr id="508" name="Ellipszis 42"/>
              <p:cNvSpPr/>
              <p:nvPr/>
            </p:nvSpPr>
            <p:spPr>
              <a:xfrm rot="9068101">
                <a:off x="7823718" y="2288655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509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3" name="Csoportba foglalás 242"/>
            <p:cNvGrpSpPr/>
            <p:nvPr/>
          </p:nvGrpSpPr>
          <p:grpSpPr>
            <a:xfrm rot="19250362" flipH="1">
              <a:off x="1722480" y="2170643"/>
              <a:ext cx="552182" cy="1792185"/>
              <a:chOff x="10774791" y="2603096"/>
              <a:chExt cx="552194" cy="2185295"/>
            </a:xfrm>
          </p:grpSpPr>
          <p:sp>
            <p:nvSpPr>
              <p:cNvPr id="506" name="Szabadkézi sokszög 505"/>
              <p:cNvSpPr/>
              <p:nvPr/>
            </p:nvSpPr>
            <p:spPr>
              <a:xfrm rot="2464884">
                <a:off x="10811958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07" name="Szabadkézi sokszög 506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4" name="Csoportba foglalás 243"/>
            <p:cNvGrpSpPr/>
            <p:nvPr/>
          </p:nvGrpSpPr>
          <p:grpSpPr>
            <a:xfrm rot="19332274">
              <a:off x="1178057" y="1859629"/>
              <a:ext cx="818246" cy="594754"/>
              <a:chOff x="7683076" y="2247002"/>
              <a:chExt cx="818264" cy="725211"/>
            </a:xfrm>
            <a:solidFill>
              <a:srgbClr val="9BCBED"/>
            </a:solidFill>
          </p:grpSpPr>
          <p:sp>
            <p:nvSpPr>
              <p:cNvPr id="504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505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2" name="Csoportba foglalás 11"/>
            <p:cNvGrpSpPr/>
            <p:nvPr/>
          </p:nvGrpSpPr>
          <p:grpSpPr>
            <a:xfrm>
              <a:off x="1573985" y="297785"/>
              <a:ext cx="1584543" cy="1424259"/>
              <a:chOff x="5303729" y="650416"/>
              <a:chExt cx="1584543" cy="1424259"/>
            </a:xfrm>
          </p:grpSpPr>
          <p:grpSp>
            <p:nvGrpSpPr>
              <p:cNvPr id="611" name="Csoportba foglalás 610"/>
              <p:cNvGrpSpPr/>
              <p:nvPr/>
            </p:nvGrpSpPr>
            <p:grpSpPr>
              <a:xfrm>
                <a:off x="5303729" y="650416"/>
                <a:ext cx="1584543" cy="1273571"/>
                <a:chOff x="10190551" y="1730011"/>
                <a:chExt cx="1584543" cy="1273571"/>
              </a:xfrm>
            </p:grpSpPr>
            <p:sp>
              <p:nvSpPr>
                <p:cNvPr id="612" name="Szabadkézi sokszög 611"/>
                <p:cNvSpPr/>
                <p:nvPr/>
              </p:nvSpPr>
              <p:spPr>
                <a:xfrm>
                  <a:off x="10190551" y="1730011"/>
                  <a:ext cx="1584543" cy="1252584"/>
                </a:xfrm>
                <a:custGeom>
                  <a:avLst/>
                  <a:gdLst>
                    <a:gd name="connsiteX0" fmla="*/ 785044 w 1638668"/>
                    <a:gd name="connsiteY0" fmla="*/ 0 h 1612462"/>
                    <a:gd name="connsiteX1" fmla="*/ 850973 w 1638668"/>
                    <a:gd name="connsiteY1" fmla="*/ 3088 h 1612462"/>
                    <a:gd name="connsiteX2" fmla="*/ 1461695 w 1638668"/>
                    <a:gd name="connsiteY2" fmla="*/ 432645 h 1612462"/>
                    <a:gd name="connsiteX3" fmla="*/ 1489325 w 1638668"/>
                    <a:gd name="connsiteY3" fmla="*/ 520962 h 1612462"/>
                    <a:gd name="connsiteX4" fmla="*/ 1527274 w 1638668"/>
                    <a:gd name="connsiteY4" fmla="*/ 567462 h 1612462"/>
                    <a:gd name="connsiteX5" fmla="*/ 1638668 w 1638668"/>
                    <a:gd name="connsiteY5" fmla="*/ 929074 h 1612462"/>
                    <a:gd name="connsiteX6" fmla="*/ 976809 w 1638668"/>
                    <a:gd name="connsiteY6" fmla="*/ 1609374 h 1612462"/>
                    <a:gd name="connsiteX7" fmla="*/ 910880 w 1638668"/>
                    <a:gd name="connsiteY7" fmla="*/ 1612462 h 1612462"/>
                    <a:gd name="connsiteX8" fmla="*/ 910880 w 1638668"/>
                    <a:gd name="connsiteY8" fmla="*/ 1352713 h 1612462"/>
                    <a:gd name="connsiteX9" fmla="*/ 850973 w 1638668"/>
                    <a:gd name="connsiteY9" fmla="*/ 1363688 h 1612462"/>
                    <a:gd name="connsiteX10" fmla="*/ 817792 w 1638668"/>
                    <a:gd name="connsiteY10" fmla="*/ 1365242 h 1612462"/>
                    <a:gd name="connsiteX11" fmla="*/ 817792 w 1638668"/>
                    <a:gd name="connsiteY11" fmla="*/ 1367694 h 1612462"/>
                    <a:gd name="connsiteX12" fmla="*/ 808582 w 1638668"/>
                    <a:gd name="connsiteY12" fmla="*/ 1368136 h 1612462"/>
                    <a:gd name="connsiteX13" fmla="*/ 791327 w 1638668"/>
                    <a:gd name="connsiteY13" fmla="*/ 1366482 h 1612462"/>
                    <a:gd name="connsiteX14" fmla="*/ 785044 w 1638668"/>
                    <a:gd name="connsiteY14" fmla="*/ 1366776 h 1612462"/>
                    <a:gd name="connsiteX15" fmla="*/ 785044 w 1638668"/>
                    <a:gd name="connsiteY15" fmla="*/ 1365879 h 1612462"/>
                    <a:gd name="connsiteX16" fmla="*/ 727788 w 1638668"/>
                    <a:gd name="connsiteY16" fmla="*/ 1360390 h 1612462"/>
                    <a:gd name="connsiteX17" fmla="*/ 727788 w 1638668"/>
                    <a:gd name="connsiteY17" fmla="*/ 1612018 h 1612462"/>
                    <a:gd name="connsiteX18" fmla="*/ 718578 w 1638668"/>
                    <a:gd name="connsiteY18" fmla="*/ 1612460 h 1612462"/>
                    <a:gd name="connsiteX19" fmla="*/ 0 w 1638668"/>
                    <a:gd name="connsiteY19" fmla="*/ 929073 h 1612462"/>
                    <a:gd name="connsiteX20" fmla="*/ 56470 w 1638668"/>
                    <a:gd name="connsiteY20" fmla="*/ 663068 h 1612462"/>
                    <a:gd name="connsiteX21" fmla="*/ 98916 w 1638668"/>
                    <a:gd name="connsiteY21" fmla="*/ 588697 h 1612462"/>
                    <a:gd name="connsiteX22" fmla="*/ 101228 w 1638668"/>
                    <a:gd name="connsiteY22" fmla="*/ 563778 h 1612462"/>
                    <a:gd name="connsiteX23" fmla="*/ 663763 w 1638668"/>
                    <a:gd name="connsiteY23" fmla="*/ 15246 h 1612462"/>
                    <a:gd name="connsiteX24" fmla="*/ 785044 w 1638668"/>
                    <a:gd name="connsiteY24" fmla="*/ 3619 h 1612462"/>
                    <a:gd name="connsiteX0" fmla="*/ 785044 w 1638668"/>
                    <a:gd name="connsiteY0" fmla="*/ 531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24" fmla="*/ 785044 w 1638668"/>
                    <a:gd name="connsiteY24" fmla="*/ 531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38668" h="1609374">
                      <a:moveTo>
                        <a:pt x="663763" y="12158"/>
                      </a:moveTo>
                      <a:cubicBezTo>
                        <a:pt x="734833" y="-4896"/>
                        <a:pt x="788570" y="4053"/>
                        <a:pt x="850973" y="0"/>
                      </a:cubicBezTo>
                      <a:cubicBezTo>
                        <a:pt x="1129791" y="26264"/>
                        <a:pt x="1362678" y="196640"/>
                        <a:pt x="1461695" y="429557"/>
                      </a:cubicBezTo>
                      <a:lnTo>
                        <a:pt x="1489325" y="517874"/>
                      </a:lnTo>
                      <a:lnTo>
                        <a:pt x="1527274" y="564374"/>
                      </a:lnTo>
                      <a:cubicBezTo>
                        <a:pt x="1597873" y="669276"/>
                        <a:pt x="1638668" y="793212"/>
                        <a:pt x="1638668" y="925986"/>
                      </a:cubicBezTo>
                      <a:cubicBezTo>
                        <a:pt x="1638668" y="1280051"/>
                        <a:pt x="1348566" y="1571267"/>
                        <a:pt x="976809" y="1606286"/>
                      </a:cubicBezTo>
                      <a:lnTo>
                        <a:pt x="910880" y="1609374"/>
                      </a:lnTo>
                      <a:lnTo>
                        <a:pt x="910880" y="1349625"/>
                      </a:lnTo>
                      <a:lnTo>
                        <a:pt x="850973" y="1360600"/>
                      </a:lnTo>
                      <a:lnTo>
                        <a:pt x="817792" y="1362154"/>
                      </a:lnTo>
                      <a:lnTo>
                        <a:pt x="817792" y="1364606"/>
                      </a:lnTo>
                      <a:lnTo>
                        <a:pt x="808582" y="1365048"/>
                      </a:lnTo>
                      <a:lnTo>
                        <a:pt x="791327" y="1363394"/>
                      </a:lnTo>
                      <a:lnTo>
                        <a:pt x="785044" y="1363688"/>
                      </a:lnTo>
                      <a:lnTo>
                        <a:pt x="785044" y="1362791"/>
                      </a:lnTo>
                      <a:lnTo>
                        <a:pt x="727788" y="1357302"/>
                      </a:lnTo>
                      <a:lnTo>
                        <a:pt x="727788" y="1608930"/>
                      </a:lnTo>
                      <a:lnTo>
                        <a:pt x="718578" y="1609372"/>
                      </a:lnTo>
                      <a:cubicBezTo>
                        <a:pt x="321718" y="1609372"/>
                        <a:pt x="0" y="1303409"/>
                        <a:pt x="0" y="925985"/>
                      </a:cubicBezTo>
                      <a:cubicBezTo>
                        <a:pt x="0" y="831629"/>
                        <a:pt x="20108" y="741739"/>
                        <a:pt x="56470" y="659980"/>
                      </a:cubicBezTo>
                      <a:lnTo>
                        <a:pt x="98916" y="585609"/>
                      </a:lnTo>
                      <a:lnTo>
                        <a:pt x="101228" y="560690"/>
                      </a:lnTo>
                      <a:cubicBezTo>
                        <a:pt x="152851" y="285841"/>
                        <a:pt x="377250" y="67916"/>
                        <a:pt x="663763" y="12158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3" name="Ellipszis 612"/>
                <p:cNvSpPr/>
                <p:nvPr/>
              </p:nvSpPr>
              <p:spPr>
                <a:xfrm>
                  <a:off x="11395092" y="2556894"/>
                  <a:ext cx="159169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4" name="Szabadkézi sokszög 613"/>
                <p:cNvSpPr/>
                <p:nvPr/>
              </p:nvSpPr>
              <p:spPr>
                <a:xfrm flipH="1">
                  <a:off x="10972528" y="2409335"/>
                  <a:ext cx="4782" cy="497771"/>
                </a:xfrm>
                <a:custGeom>
                  <a:avLst/>
                  <a:gdLst>
                    <a:gd name="connsiteX0" fmla="*/ 15567 w 15567"/>
                    <a:gd name="connsiteY0" fmla="*/ 0 h 1989582"/>
                    <a:gd name="connsiteX1" fmla="*/ 0 w 15567"/>
                    <a:gd name="connsiteY1" fmla="*/ 0 h 1989582"/>
                    <a:gd name="connsiteX2" fmla="*/ 0 w 15567"/>
                    <a:gd name="connsiteY2" fmla="*/ 1989582 h 1989582"/>
                    <a:gd name="connsiteX3" fmla="*/ 15567 w 15567"/>
                    <a:gd name="connsiteY3" fmla="*/ 1989582 h 1989582"/>
                    <a:gd name="connsiteX4" fmla="*/ 15567 w 15567"/>
                    <a:gd name="connsiteY4" fmla="*/ 0 h 198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7" h="1989582">
                      <a:moveTo>
                        <a:pt x="15567" y="0"/>
                      </a:moveTo>
                      <a:lnTo>
                        <a:pt x="0" y="0"/>
                      </a:lnTo>
                      <a:lnTo>
                        <a:pt x="0" y="1989582"/>
                      </a:lnTo>
                      <a:lnTo>
                        <a:pt x="15567" y="1989582"/>
                      </a:lnTo>
                      <a:lnTo>
                        <a:pt x="15567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5" name="Szabadkézi sokszög 614"/>
                <p:cNvSpPr/>
                <p:nvPr/>
              </p:nvSpPr>
              <p:spPr>
                <a:xfrm flipH="1">
                  <a:off x="10547298" y="2687680"/>
                  <a:ext cx="32220" cy="2454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6" name="Ellipszis 615"/>
                <p:cNvSpPr/>
                <p:nvPr/>
              </p:nvSpPr>
              <p:spPr>
                <a:xfrm>
                  <a:off x="10409233" y="2591453"/>
                  <a:ext cx="155204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7" name="Szabadkézi sokszög 616"/>
                <p:cNvSpPr/>
                <p:nvPr/>
              </p:nvSpPr>
              <p:spPr>
                <a:xfrm flipH="1">
                  <a:off x="10579518" y="2690133"/>
                  <a:ext cx="9474" cy="1777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8" name="Szabadkézi sokszög 617"/>
                <p:cNvSpPr/>
                <p:nvPr/>
              </p:nvSpPr>
              <p:spPr>
                <a:xfrm flipH="1">
                  <a:off x="10358996" y="2135955"/>
                  <a:ext cx="1178153" cy="867627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D7D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9" name="Szabadkézi sokszög 618"/>
                <p:cNvSpPr/>
                <p:nvPr/>
              </p:nvSpPr>
              <p:spPr>
                <a:xfrm flipH="1">
                  <a:off x="10588991" y="2691911"/>
                  <a:ext cx="20352" cy="4841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0" name="Szabadkézi sokszög 619"/>
                <p:cNvSpPr/>
                <p:nvPr/>
              </p:nvSpPr>
              <p:spPr>
                <a:xfrm flipH="1">
                  <a:off x="10609343" y="2696752"/>
                  <a:ext cx="9507" cy="312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1" name="Szabadkézi sokszög 620"/>
                <p:cNvSpPr/>
                <p:nvPr/>
              </p:nvSpPr>
              <p:spPr>
                <a:xfrm flipH="1">
                  <a:off x="10618849" y="2699872"/>
                  <a:ext cx="17587" cy="7556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2" name="Szabadkézi sokszög 621"/>
                <p:cNvSpPr/>
                <p:nvPr/>
              </p:nvSpPr>
              <p:spPr>
                <a:xfrm flipH="1">
                  <a:off x="10636436" y="2707427"/>
                  <a:ext cx="7389" cy="3686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3" name="Szabadkézi sokszög 622"/>
                <p:cNvSpPr/>
                <p:nvPr/>
              </p:nvSpPr>
              <p:spPr>
                <a:xfrm flipH="1">
                  <a:off x="10643825" y="2711113"/>
                  <a:ext cx="20172" cy="1408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4" name="Ellipszis 623"/>
                <p:cNvSpPr/>
                <p:nvPr/>
              </p:nvSpPr>
              <p:spPr>
                <a:xfrm>
                  <a:off x="10538317" y="2667369"/>
                  <a:ext cx="155204" cy="119384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5" name="Ellipszis 624"/>
                <p:cNvSpPr/>
                <p:nvPr/>
              </p:nvSpPr>
              <p:spPr>
                <a:xfrm>
                  <a:off x="11122325" y="2693149"/>
                  <a:ext cx="11060" cy="9007"/>
                </a:xfrm>
                <a:prstGeom prst="ellipse">
                  <a:avLst/>
                </a:prstGeom>
                <a:solidFill>
                  <a:srgbClr val="F27D2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6" name="Szabadkézi sokszög 625"/>
                <p:cNvSpPr/>
                <p:nvPr/>
              </p:nvSpPr>
              <p:spPr>
                <a:xfrm rot="20530101">
                  <a:off x="10420266" y="2326847"/>
                  <a:ext cx="297175" cy="49384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7" name="Ellipszis 626"/>
                <p:cNvSpPr/>
                <p:nvPr/>
              </p:nvSpPr>
              <p:spPr>
                <a:xfrm>
                  <a:off x="11266204" y="2653524"/>
                  <a:ext cx="155204" cy="119384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8" name="Szabadkézi sokszög 627"/>
                <p:cNvSpPr/>
                <p:nvPr/>
              </p:nvSpPr>
              <p:spPr>
                <a:xfrm>
                  <a:off x="10948073" y="2603425"/>
                  <a:ext cx="65171" cy="192262"/>
                </a:xfrm>
                <a:custGeom>
                  <a:avLst/>
                  <a:gdLst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99051 w 330165"/>
                    <a:gd name="connsiteY22" fmla="*/ 1 h 868911"/>
                    <a:gd name="connsiteX23" fmla="*/ 162806 w 330165"/>
                    <a:gd name="connsiteY23" fmla="*/ 1 h 868911"/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162806 w 330165"/>
                    <a:gd name="connsiteY22" fmla="*/ 1 h 868911"/>
                    <a:gd name="connsiteX23" fmla="*/ 162806 w 330165"/>
                    <a:gd name="connsiteY23" fmla="*/ 0 h 868911"/>
                    <a:gd name="connsiteX0" fmla="*/ 162806 w 330165"/>
                    <a:gd name="connsiteY0" fmla="*/ 4916 h 873827"/>
                    <a:gd name="connsiteX1" fmla="*/ 201618 w 330165"/>
                    <a:gd name="connsiteY1" fmla="*/ 0 h 873827"/>
                    <a:gd name="connsiteX2" fmla="*/ 284392 w 330165"/>
                    <a:gd name="connsiteY2" fmla="*/ 682641 h 873827"/>
                    <a:gd name="connsiteX3" fmla="*/ 284392 w 330165"/>
                    <a:gd name="connsiteY3" fmla="*/ 682642 h 873827"/>
                    <a:gd name="connsiteX4" fmla="*/ 290152 w 330165"/>
                    <a:gd name="connsiteY4" fmla="*/ 686460 h 873827"/>
                    <a:gd name="connsiteX5" fmla="*/ 330165 w 330165"/>
                    <a:gd name="connsiteY5" fmla="*/ 764070 h 873827"/>
                    <a:gd name="connsiteX6" fmla="*/ 306834 w 330165"/>
                    <a:gd name="connsiteY6" fmla="*/ 825436 h 873827"/>
                    <a:gd name="connsiteX7" fmla="*/ 296414 w 330165"/>
                    <a:gd name="connsiteY7" fmla="*/ 835582 h 873827"/>
                    <a:gd name="connsiteX8" fmla="*/ 296414 w 330165"/>
                    <a:gd name="connsiteY8" fmla="*/ 835581 h 873827"/>
                    <a:gd name="connsiteX9" fmla="*/ 290152 w 330165"/>
                    <a:gd name="connsiteY9" fmla="*/ 841679 h 873827"/>
                    <a:gd name="connsiteX10" fmla="*/ 193551 w 330165"/>
                    <a:gd name="connsiteY10" fmla="*/ 873826 h 873827"/>
                    <a:gd name="connsiteX11" fmla="*/ 167359 w 330165"/>
                    <a:gd name="connsiteY11" fmla="*/ 873826 h 873827"/>
                    <a:gd name="connsiteX12" fmla="*/ 167359 w 330165"/>
                    <a:gd name="connsiteY12" fmla="*/ 873827 h 873827"/>
                    <a:gd name="connsiteX13" fmla="*/ 136614 w 330165"/>
                    <a:gd name="connsiteY13" fmla="*/ 873827 h 873827"/>
                    <a:gd name="connsiteX14" fmla="*/ 40013 w 330165"/>
                    <a:gd name="connsiteY14" fmla="*/ 841680 h 873827"/>
                    <a:gd name="connsiteX15" fmla="*/ 33751 w 330165"/>
                    <a:gd name="connsiteY15" fmla="*/ 835582 h 873827"/>
                    <a:gd name="connsiteX16" fmla="*/ 33751 w 330165"/>
                    <a:gd name="connsiteY16" fmla="*/ 835583 h 873827"/>
                    <a:gd name="connsiteX17" fmla="*/ 23331 w 330165"/>
                    <a:gd name="connsiteY17" fmla="*/ 825437 h 873827"/>
                    <a:gd name="connsiteX18" fmla="*/ 0 w 330165"/>
                    <a:gd name="connsiteY18" fmla="*/ 764071 h 873827"/>
                    <a:gd name="connsiteX19" fmla="*/ 40013 w 330165"/>
                    <a:gd name="connsiteY19" fmla="*/ 686461 h 873827"/>
                    <a:gd name="connsiteX20" fmla="*/ 45773 w 330165"/>
                    <a:gd name="connsiteY20" fmla="*/ 682643 h 873827"/>
                    <a:gd name="connsiteX21" fmla="*/ 45773 w 330165"/>
                    <a:gd name="connsiteY21" fmla="*/ 682642 h 873827"/>
                    <a:gd name="connsiteX22" fmla="*/ 162806 w 330165"/>
                    <a:gd name="connsiteY22" fmla="*/ 4917 h 873827"/>
                    <a:gd name="connsiteX23" fmla="*/ 162806 w 330165"/>
                    <a:gd name="connsiteY23" fmla="*/ 4916 h 873827"/>
                    <a:gd name="connsiteX0" fmla="*/ 157890 w 325249"/>
                    <a:gd name="connsiteY0" fmla="*/ 4916 h 873827"/>
                    <a:gd name="connsiteX1" fmla="*/ 196702 w 325249"/>
                    <a:gd name="connsiteY1" fmla="*/ 0 h 873827"/>
                    <a:gd name="connsiteX2" fmla="*/ 279476 w 325249"/>
                    <a:gd name="connsiteY2" fmla="*/ 682641 h 873827"/>
                    <a:gd name="connsiteX3" fmla="*/ 279476 w 325249"/>
                    <a:gd name="connsiteY3" fmla="*/ 682642 h 873827"/>
                    <a:gd name="connsiteX4" fmla="*/ 285236 w 325249"/>
                    <a:gd name="connsiteY4" fmla="*/ 686460 h 873827"/>
                    <a:gd name="connsiteX5" fmla="*/ 325249 w 325249"/>
                    <a:gd name="connsiteY5" fmla="*/ 764070 h 873827"/>
                    <a:gd name="connsiteX6" fmla="*/ 301918 w 325249"/>
                    <a:gd name="connsiteY6" fmla="*/ 825436 h 873827"/>
                    <a:gd name="connsiteX7" fmla="*/ 291498 w 325249"/>
                    <a:gd name="connsiteY7" fmla="*/ 835582 h 873827"/>
                    <a:gd name="connsiteX8" fmla="*/ 291498 w 325249"/>
                    <a:gd name="connsiteY8" fmla="*/ 835581 h 873827"/>
                    <a:gd name="connsiteX9" fmla="*/ 285236 w 325249"/>
                    <a:gd name="connsiteY9" fmla="*/ 841679 h 873827"/>
                    <a:gd name="connsiteX10" fmla="*/ 188635 w 325249"/>
                    <a:gd name="connsiteY10" fmla="*/ 873826 h 873827"/>
                    <a:gd name="connsiteX11" fmla="*/ 162443 w 325249"/>
                    <a:gd name="connsiteY11" fmla="*/ 873826 h 873827"/>
                    <a:gd name="connsiteX12" fmla="*/ 162443 w 325249"/>
                    <a:gd name="connsiteY12" fmla="*/ 873827 h 873827"/>
                    <a:gd name="connsiteX13" fmla="*/ 131698 w 325249"/>
                    <a:gd name="connsiteY13" fmla="*/ 873827 h 873827"/>
                    <a:gd name="connsiteX14" fmla="*/ 35097 w 325249"/>
                    <a:gd name="connsiteY14" fmla="*/ 841680 h 873827"/>
                    <a:gd name="connsiteX15" fmla="*/ 28835 w 325249"/>
                    <a:gd name="connsiteY15" fmla="*/ 835582 h 873827"/>
                    <a:gd name="connsiteX16" fmla="*/ 28835 w 325249"/>
                    <a:gd name="connsiteY16" fmla="*/ 835583 h 873827"/>
                    <a:gd name="connsiteX17" fmla="*/ 18415 w 325249"/>
                    <a:gd name="connsiteY17" fmla="*/ 825437 h 873827"/>
                    <a:gd name="connsiteX18" fmla="*/ 0 w 325249"/>
                    <a:gd name="connsiteY18" fmla="*/ 783736 h 873827"/>
                    <a:gd name="connsiteX19" fmla="*/ 35097 w 325249"/>
                    <a:gd name="connsiteY19" fmla="*/ 686461 h 873827"/>
                    <a:gd name="connsiteX20" fmla="*/ 40857 w 325249"/>
                    <a:gd name="connsiteY20" fmla="*/ 682643 h 873827"/>
                    <a:gd name="connsiteX21" fmla="*/ 40857 w 325249"/>
                    <a:gd name="connsiteY21" fmla="*/ 682642 h 873827"/>
                    <a:gd name="connsiteX22" fmla="*/ 157890 w 325249"/>
                    <a:gd name="connsiteY22" fmla="*/ 4917 h 873827"/>
                    <a:gd name="connsiteX23" fmla="*/ 157890 w 325249"/>
                    <a:gd name="connsiteY23" fmla="*/ 4916 h 873827"/>
                    <a:gd name="connsiteX0" fmla="*/ 157890 w 301918"/>
                    <a:gd name="connsiteY0" fmla="*/ 4916 h 873827"/>
                    <a:gd name="connsiteX1" fmla="*/ 196702 w 301918"/>
                    <a:gd name="connsiteY1" fmla="*/ 0 h 873827"/>
                    <a:gd name="connsiteX2" fmla="*/ 279476 w 301918"/>
                    <a:gd name="connsiteY2" fmla="*/ 682641 h 873827"/>
                    <a:gd name="connsiteX3" fmla="*/ 279476 w 301918"/>
                    <a:gd name="connsiteY3" fmla="*/ 682642 h 873827"/>
                    <a:gd name="connsiteX4" fmla="*/ 285236 w 301918"/>
                    <a:gd name="connsiteY4" fmla="*/ 686460 h 873827"/>
                    <a:gd name="connsiteX5" fmla="*/ 301918 w 301918"/>
                    <a:gd name="connsiteY5" fmla="*/ 825436 h 873827"/>
                    <a:gd name="connsiteX6" fmla="*/ 291498 w 301918"/>
                    <a:gd name="connsiteY6" fmla="*/ 835582 h 873827"/>
                    <a:gd name="connsiteX7" fmla="*/ 291498 w 301918"/>
                    <a:gd name="connsiteY7" fmla="*/ 835581 h 873827"/>
                    <a:gd name="connsiteX8" fmla="*/ 285236 w 301918"/>
                    <a:gd name="connsiteY8" fmla="*/ 841679 h 873827"/>
                    <a:gd name="connsiteX9" fmla="*/ 188635 w 301918"/>
                    <a:gd name="connsiteY9" fmla="*/ 873826 h 873827"/>
                    <a:gd name="connsiteX10" fmla="*/ 162443 w 301918"/>
                    <a:gd name="connsiteY10" fmla="*/ 873826 h 873827"/>
                    <a:gd name="connsiteX11" fmla="*/ 162443 w 301918"/>
                    <a:gd name="connsiteY11" fmla="*/ 873827 h 873827"/>
                    <a:gd name="connsiteX12" fmla="*/ 131698 w 301918"/>
                    <a:gd name="connsiteY12" fmla="*/ 873827 h 873827"/>
                    <a:gd name="connsiteX13" fmla="*/ 35097 w 301918"/>
                    <a:gd name="connsiteY13" fmla="*/ 841680 h 873827"/>
                    <a:gd name="connsiteX14" fmla="*/ 28835 w 301918"/>
                    <a:gd name="connsiteY14" fmla="*/ 835582 h 873827"/>
                    <a:gd name="connsiteX15" fmla="*/ 28835 w 301918"/>
                    <a:gd name="connsiteY15" fmla="*/ 835583 h 873827"/>
                    <a:gd name="connsiteX16" fmla="*/ 18415 w 301918"/>
                    <a:gd name="connsiteY16" fmla="*/ 825437 h 873827"/>
                    <a:gd name="connsiteX17" fmla="*/ 0 w 301918"/>
                    <a:gd name="connsiteY17" fmla="*/ 783736 h 873827"/>
                    <a:gd name="connsiteX18" fmla="*/ 35097 w 301918"/>
                    <a:gd name="connsiteY18" fmla="*/ 686461 h 873827"/>
                    <a:gd name="connsiteX19" fmla="*/ 40857 w 301918"/>
                    <a:gd name="connsiteY19" fmla="*/ 682643 h 873827"/>
                    <a:gd name="connsiteX20" fmla="*/ 40857 w 301918"/>
                    <a:gd name="connsiteY20" fmla="*/ 682642 h 873827"/>
                    <a:gd name="connsiteX21" fmla="*/ 157890 w 301918"/>
                    <a:gd name="connsiteY21" fmla="*/ 4917 h 873827"/>
                    <a:gd name="connsiteX22" fmla="*/ 157890 w 301918"/>
                    <a:gd name="connsiteY22" fmla="*/ 4916 h 873827"/>
                    <a:gd name="connsiteX0" fmla="*/ 139475 w 283503"/>
                    <a:gd name="connsiteY0" fmla="*/ 4916 h 873827"/>
                    <a:gd name="connsiteX1" fmla="*/ 178287 w 283503"/>
                    <a:gd name="connsiteY1" fmla="*/ 0 h 873827"/>
                    <a:gd name="connsiteX2" fmla="*/ 261061 w 283503"/>
                    <a:gd name="connsiteY2" fmla="*/ 682641 h 873827"/>
                    <a:gd name="connsiteX3" fmla="*/ 261061 w 283503"/>
                    <a:gd name="connsiteY3" fmla="*/ 682642 h 873827"/>
                    <a:gd name="connsiteX4" fmla="*/ 266821 w 283503"/>
                    <a:gd name="connsiteY4" fmla="*/ 686460 h 873827"/>
                    <a:gd name="connsiteX5" fmla="*/ 283503 w 283503"/>
                    <a:gd name="connsiteY5" fmla="*/ 825436 h 873827"/>
                    <a:gd name="connsiteX6" fmla="*/ 273083 w 283503"/>
                    <a:gd name="connsiteY6" fmla="*/ 835582 h 873827"/>
                    <a:gd name="connsiteX7" fmla="*/ 273083 w 283503"/>
                    <a:gd name="connsiteY7" fmla="*/ 835581 h 873827"/>
                    <a:gd name="connsiteX8" fmla="*/ 266821 w 283503"/>
                    <a:gd name="connsiteY8" fmla="*/ 841679 h 873827"/>
                    <a:gd name="connsiteX9" fmla="*/ 170220 w 283503"/>
                    <a:gd name="connsiteY9" fmla="*/ 873826 h 873827"/>
                    <a:gd name="connsiteX10" fmla="*/ 144028 w 283503"/>
                    <a:gd name="connsiteY10" fmla="*/ 873826 h 873827"/>
                    <a:gd name="connsiteX11" fmla="*/ 144028 w 283503"/>
                    <a:gd name="connsiteY11" fmla="*/ 873827 h 873827"/>
                    <a:gd name="connsiteX12" fmla="*/ 113283 w 283503"/>
                    <a:gd name="connsiteY12" fmla="*/ 873827 h 873827"/>
                    <a:gd name="connsiteX13" fmla="*/ 16682 w 283503"/>
                    <a:gd name="connsiteY13" fmla="*/ 841680 h 873827"/>
                    <a:gd name="connsiteX14" fmla="*/ 10420 w 283503"/>
                    <a:gd name="connsiteY14" fmla="*/ 835582 h 873827"/>
                    <a:gd name="connsiteX15" fmla="*/ 10420 w 283503"/>
                    <a:gd name="connsiteY15" fmla="*/ 835583 h 873827"/>
                    <a:gd name="connsiteX16" fmla="*/ 0 w 283503"/>
                    <a:gd name="connsiteY16" fmla="*/ 825437 h 873827"/>
                    <a:gd name="connsiteX17" fmla="*/ 16682 w 283503"/>
                    <a:gd name="connsiteY17" fmla="*/ 686461 h 873827"/>
                    <a:gd name="connsiteX18" fmla="*/ 22442 w 283503"/>
                    <a:gd name="connsiteY18" fmla="*/ 682643 h 873827"/>
                    <a:gd name="connsiteX19" fmla="*/ 22442 w 283503"/>
                    <a:gd name="connsiteY19" fmla="*/ 682642 h 873827"/>
                    <a:gd name="connsiteX20" fmla="*/ 139475 w 283503"/>
                    <a:gd name="connsiteY20" fmla="*/ 4917 h 873827"/>
                    <a:gd name="connsiteX21" fmla="*/ 139475 w 283503"/>
                    <a:gd name="connsiteY21" fmla="*/ 4916 h 87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3503" h="873827">
                      <a:moveTo>
                        <a:pt x="139475" y="4916"/>
                      </a:moveTo>
                      <a:lnTo>
                        <a:pt x="178287" y="0"/>
                      </a:lnTo>
                      <a:lnTo>
                        <a:pt x="261061" y="682641"/>
                      </a:lnTo>
                      <a:lnTo>
                        <a:pt x="261061" y="682642"/>
                      </a:lnTo>
                      <a:lnTo>
                        <a:pt x="266821" y="686460"/>
                      </a:lnTo>
                      <a:cubicBezTo>
                        <a:pt x="270561" y="710259"/>
                        <a:pt x="282459" y="800582"/>
                        <a:pt x="283503" y="825436"/>
                      </a:cubicBezTo>
                      <a:lnTo>
                        <a:pt x="273083" y="835582"/>
                      </a:lnTo>
                      <a:lnTo>
                        <a:pt x="273083" y="835581"/>
                      </a:lnTo>
                      <a:lnTo>
                        <a:pt x="266821" y="841679"/>
                      </a:lnTo>
                      <a:cubicBezTo>
                        <a:pt x="242099" y="861542"/>
                        <a:pt x="207945" y="873826"/>
                        <a:pt x="170220" y="873826"/>
                      </a:cubicBezTo>
                      <a:lnTo>
                        <a:pt x="144028" y="873826"/>
                      </a:lnTo>
                      <a:lnTo>
                        <a:pt x="144028" y="873827"/>
                      </a:lnTo>
                      <a:lnTo>
                        <a:pt x="113283" y="873827"/>
                      </a:lnTo>
                      <a:cubicBezTo>
                        <a:pt x="75558" y="873827"/>
                        <a:pt x="41404" y="861543"/>
                        <a:pt x="16682" y="841680"/>
                      </a:cubicBezTo>
                      <a:lnTo>
                        <a:pt x="10420" y="835582"/>
                      </a:lnTo>
                      <a:lnTo>
                        <a:pt x="10420" y="835583"/>
                      </a:lnTo>
                      <a:lnTo>
                        <a:pt x="0" y="825437"/>
                      </a:lnTo>
                      <a:cubicBezTo>
                        <a:pt x="1044" y="800583"/>
                        <a:pt x="12942" y="710260"/>
                        <a:pt x="16682" y="686461"/>
                      </a:cubicBezTo>
                      <a:lnTo>
                        <a:pt x="22442" y="682643"/>
                      </a:lnTo>
                      <a:lnTo>
                        <a:pt x="22442" y="682642"/>
                      </a:lnTo>
                      <a:lnTo>
                        <a:pt x="139475" y="4917"/>
                      </a:lnTo>
                      <a:lnTo>
                        <a:pt x="139475" y="4916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9" name="Ellipszis 628"/>
                <p:cNvSpPr/>
                <p:nvPr/>
              </p:nvSpPr>
              <p:spPr>
                <a:xfrm>
                  <a:off x="11138811" y="2525619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0" name="Ellipszis 629"/>
                <p:cNvSpPr/>
                <p:nvPr/>
              </p:nvSpPr>
              <p:spPr>
                <a:xfrm rot="5400000">
                  <a:off x="11187387" y="2446774"/>
                  <a:ext cx="141341" cy="242650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2" name="Ellipszis 631"/>
                <p:cNvSpPr/>
                <p:nvPr/>
              </p:nvSpPr>
              <p:spPr>
                <a:xfrm rot="16200000">
                  <a:off x="11202341" y="2509302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3" name="Ellipszis 632"/>
                <p:cNvSpPr/>
                <p:nvPr/>
              </p:nvSpPr>
              <p:spPr>
                <a:xfrm>
                  <a:off x="10534478" y="2509458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4" name="Ellipszis 633"/>
                <p:cNvSpPr/>
                <p:nvPr/>
              </p:nvSpPr>
              <p:spPr>
                <a:xfrm rot="5400000">
                  <a:off x="10599391" y="2458180"/>
                  <a:ext cx="124229" cy="244413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5" name="Ellipszis 634"/>
                <p:cNvSpPr/>
                <p:nvPr/>
              </p:nvSpPr>
              <p:spPr>
                <a:xfrm rot="16200000">
                  <a:off x="10611155" y="2512383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6" name="Ellipszis 635"/>
                <p:cNvSpPr/>
                <p:nvPr/>
              </p:nvSpPr>
              <p:spPr>
                <a:xfrm>
                  <a:off x="10721950" y="2570038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7" name="Ellipszis 636"/>
                <p:cNvSpPr/>
                <p:nvPr/>
              </p:nvSpPr>
              <p:spPr>
                <a:xfrm>
                  <a:off x="10689372" y="2587938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8" name="Szabadkézi sokszög 637"/>
                <p:cNvSpPr/>
                <p:nvPr/>
              </p:nvSpPr>
              <p:spPr>
                <a:xfrm flipH="1">
                  <a:off x="10927390" y="2877756"/>
                  <a:ext cx="138211" cy="57716"/>
                </a:xfrm>
                <a:custGeom>
                  <a:avLst/>
                  <a:gdLst>
                    <a:gd name="connsiteX0" fmla="*/ 1337556 w 2158716"/>
                    <a:gd name="connsiteY0" fmla="*/ 66 h 445380"/>
                    <a:gd name="connsiteX1" fmla="*/ 1099008 w 2158716"/>
                    <a:gd name="connsiteY1" fmla="*/ 168990 h 445380"/>
                    <a:gd name="connsiteX2" fmla="*/ 1079358 w 2158716"/>
                    <a:gd name="connsiteY2" fmla="*/ 263991 h 445380"/>
                    <a:gd name="connsiteX3" fmla="*/ 1059709 w 2158716"/>
                    <a:gd name="connsiteY3" fmla="*/ 168990 h 445380"/>
                    <a:gd name="connsiteX4" fmla="*/ 821160 w 2158716"/>
                    <a:gd name="connsiteY4" fmla="*/ 66 h 445380"/>
                    <a:gd name="connsiteX5" fmla="*/ 0 w 2158716"/>
                    <a:gd name="connsiteY5" fmla="*/ 445380 h 445380"/>
                    <a:gd name="connsiteX6" fmla="*/ 1053682 w 2158716"/>
                    <a:gd name="connsiteY6" fmla="*/ 445380 h 445380"/>
                    <a:gd name="connsiteX7" fmla="*/ 1105034 w 2158716"/>
                    <a:gd name="connsiteY7" fmla="*/ 445380 h 445380"/>
                    <a:gd name="connsiteX8" fmla="*/ 2158716 w 2158716"/>
                    <a:gd name="connsiteY8" fmla="*/ 445380 h 445380"/>
                    <a:gd name="connsiteX9" fmla="*/ 1337556 w 2158716"/>
                    <a:gd name="connsiteY9" fmla="*/ 66 h 445380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533627"/>
                    <a:gd name="connsiteX1" fmla="*/ 1208190 w 2322489"/>
                    <a:gd name="connsiteY1" fmla="*/ 171289 h 533627"/>
                    <a:gd name="connsiteX2" fmla="*/ 1188540 w 2322489"/>
                    <a:gd name="connsiteY2" fmla="*/ 266290 h 533627"/>
                    <a:gd name="connsiteX3" fmla="*/ 1168891 w 2322489"/>
                    <a:gd name="connsiteY3" fmla="*/ 171289 h 533627"/>
                    <a:gd name="connsiteX4" fmla="*/ 930342 w 2322489"/>
                    <a:gd name="connsiteY4" fmla="*/ 2365 h 533627"/>
                    <a:gd name="connsiteX5" fmla="*/ 0 w 2322489"/>
                    <a:gd name="connsiteY5" fmla="*/ 283906 h 533627"/>
                    <a:gd name="connsiteX6" fmla="*/ 1162864 w 2322489"/>
                    <a:gd name="connsiteY6" fmla="*/ 447679 h 533627"/>
                    <a:gd name="connsiteX7" fmla="*/ 1214216 w 2322489"/>
                    <a:gd name="connsiteY7" fmla="*/ 447679 h 533627"/>
                    <a:gd name="connsiteX8" fmla="*/ 2322489 w 2322489"/>
                    <a:gd name="connsiteY8" fmla="*/ 256610 h 533627"/>
                    <a:gd name="connsiteX9" fmla="*/ 1446738 w 2322489"/>
                    <a:gd name="connsiteY9" fmla="*/ 2365 h 533627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162864 w 2322489"/>
                    <a:gd name="connsiteY6" fmla="*/ 447679 h 898056"/>
                    <a:gd name="connsiteX7" fmla="*/ 1077738 w 2322489"/>
                    <a:gd name="connsiteY7" fmla="*/ 898056 h 898056"/>
                    <a:gd name="connsiteX8" fmla="*/ 2322489 w 2322489"/>
                    <a:gd name="connsiteY8" fmla="*/ 256610 h 898056"/>
                    <a:gd name="connsiteX9" fmla="*/ 1446738 w 2322489"/>
                    <a:gd name="connsiteY9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528625 w 2404376"/>
                    <a:gd name="connsiteY0" fmla="*/ 813 h 896504"/>
                    <a:gd name="connsiteX1" fmla="*/ 1290077 w 2404376"/>
                    <a:gd name="connsiteY1" fmla="*/ 169737 h 896504"/>
                    <a:gd name="connsiteX2" fmla="*/ 1270427 w 2404376"/>
                    <a:gd name="connsiteY2" fmla="*/ 264738 h 896504"/>
                    <a:gd name="connsiteX3" fmla="*/ 1250778 w 2404376"/>
                    <a:gd name="connsiteY3" fmla="*/ 169737 h 896504"/>
                    <a:gd name="connsiteX4" fmla="*/ 1012229 w 2404376"/>
                    <a:gd name="connsiteY4" fmla="*/ 813 h 896504"/>
                    <a:gd name="connsiteX5" fmla="*/ 0 w 2404376"/>
                    <a:gd name="connsiteY5" fmla="*/ 104933 h 896504"/>
                    <a:gd name="connsiteX6" fmla="*/ 1159625 w 2404376"/>
                    <a:gd name="connsiteY6" fmla="*/ 896504 h 896504"/>
                    <a:gd name="connsiteX7" fmla="*/ 2404376 w 2404376"/>
                    <a:gd name="connsiteY7" fmla="*/ 255058 h 896504"/>
                    <a:gd name="connsiteX8" fmla="*/ 1528625 w 2404376"/>
                    <a:gd name="connsiteY8" fmla="*/ 813 h 896504"/>
                    <a:gd name="connsiteX0" fmla="*/ 1528625 w 2404376"/>
                    <a:gd name="connsiteY0" fmla="*/ 166 h 895857"/>
                    <a:gd name="connsiteX1" fmla="*/ 1290077 w 2404376"/>
                    <a:gd name="connsiteY1" fmla="*/ 169090 h 895857"/>
                    <a:gd name="connsiteX2" fmla="*/ 1270427 w 2404376"/>
                    <a:gd name="connsiteY2" fmla="*/ 264091 h 895857"/>
                    <a:gd name="connsiteX3" fmla="*/ 1250778 w 2404376"/>
                    <a:gd name="connsiteY3" fmla="*/ 169090 h 895857"/>
                    <a:gd name="connsiteX4" fmla="*/ 1012229 w 2404376"/>
                    <a:gd name="connsiteY4" fmla="*/ 166 h 895857"/>
                    <a:gd name="connsiteX5" fmla="*/ 0 w 2404376"/>
                    <a:gd name="connsiteY5" fmla="*/ 104286 h 895857"/>
                    <a:gd name="connsiteX6" fmla="*/ 1159625 w 2404376"/>
                    <a:gd name="connsiteY6" fmla="*/ 895857 h 895857"/>
                    <a:gd name="connsiteX7" fmla="*/ 2404376 w 2404376"/>
                    <a:gd name="connsiteY7" fmla="*/ 254411 h 895857"/>
                    <a:gd name="connsiteX8" fmla="*/ 1528625 w 2404376"/>
                    <a:gd name="connsiteY8" fmla="*/ 166 h 895857"/>
                    <a:gd name="connsiteX0" fmla="*/ 1528625 w 2431672"/>
                    <a:gd name="connsiteY0" fmla="*/ 309 h 896000"/>
                    <a:gd name="connsiteX1" fmla="*/ 1290077 w 2431672"/>
                    <a:gd name="connsiteY1" fmla="*/ 169233 h 896000"/>
                    <a:gd name="connsiteX2" fmla="*/ 1270427 w 2431672"/>
                    <a:gd name="connsiteY2" fmla="*/ 264234 h 896000"/>
                    <a:gd name="connsiteX3" fmla="*/ 1250778 w 2431672"/>
                    <a:gd name="connsiteY3" fmla="*/ 169233 h 896000"/>
                    <a:gd name="connsiteX4" fmla="*/ 1012229 w 2431672"/>
                    <a:gd name="connsiteY4" fmla="*/ 309 h 896000"/>
                    <a:gd name="connsiteX5" fmla="*/ 0 w 2431672"/>
                    <a:gd name="connsiteY5" fmla="*/ 104429 h 896000"/>
                    <a:gd name="connsiteX6" fmla="*/ 1159625 w 2431672"/>
                    <a:gd name="connsiteY6" fmla="*/ 896000 h 896000"/>
                    <a:gd name="connsiteX7" fmla="*/ 2431672 w 2431672"/>
                    <a:gd name="connsiteY7" fmla="*/ 8894 h 896000"/>
                    <a:gd name="connsiteX8" fmla="*/ 1528625 w 2431672"/>
                    <a:gd name="connsiteY8" fmla="*/ 309 h 896000"/>
                    <a:gd name="connsiteX0" fmla="*/ 1528625 w 2431672"/>
                    <a:gd name="connsiteY0" fmla="*/ 166 h 895857"/>
                    <a:gd name="connsiteX1" fmla="*/ 1290077 w 2431672"/>
                    <a:gd name="connsiteY1" fmla="*/ 169090 h 895857"/>
                    <a:gd name="connsiteX2" fmla="*/ 1270427 w 2431672"/>
                    <a:gd name="connsiteY2" fmla="*/ 264091 h 895857"/>
                    <a:gd name="connsiteX3" fmla="*/ 1250778 w 2431672"/>
                    <a:gd name="connsiteY3" fmla="*/ 169090 h 895857"/>
                    <a:gd name="connsiteX4" fmla="*/ 1012229 w 2431672"/>
                    <a:gd name="connsiteY4" fmla="*/ 166 h 895857"/>
                    <a:gd name="connsiteX5" fmla="*/ 0 w 2431672"/>
                    <a:gd name="connsiteY5" fmla="*/ 104286 h 895857"/>
                    <a:gd name="connsiteX6" fmla="*/ 1159625 w 2431672"/>
                    <a:gd name="connsiteY6" fmla="*/ 895857 h 895857"/>
                    <a:gd name="connsiteX7" fmla="*/ 2431672 w 2431672"/>
                    <a:gd name="connsiteY7" fmla="*/ 8751 h 895857"/>
                    <a:gd name="connsiteX8" fmla="*/ 1528625 w 2431672"/>
                    <a:gd name="connsiteY8" fmla="*/ 166 h 895857"/>
                    <a:gd name="connsiteX0" fmla="*/ 1528625 w 2431672"/>
                    <a:gd name="connsiteY0" fmla="*/ 166 h 691141"/>
                    <a:gd name="connsiteX1" fmla="*/ 1290077 w 2431672"/>
                    <a:gd name="connsiteY1" fmla="*/ 169090 h 691141"/>
                    <a:gd name="connsiteX2" fmla="*/ 1270427 w 2431672"/>
                    <a:gd name="connsiteY2" fmla="*/ 264091 h 691141"/>
                    <a:gd name="connsiteX3" fmla="*/ 1250778 w 2431672"/>
                    <a:gd name="connsiteY3" fmla="*/ 169090 h 691141"/>
                    <a:gd name="connsiteX4" fmla="*/ 1012229 w 2431672"/>
                    <a:gd name="connsiteY4" fmla="*/ 166 h 691141"/>
                    <a:gd name="connsiteX5" fmla="*/ 0 w 2431672"/>
                    <a:gd name="connsiteY5" fmla="*/ 104286 h 691141"/>
                    <a:gd name="connsiteX6" fmla="*/ 1282455 w 2431672"/>
                    <a:gd name="connsiteY6" fmla="*/ 691141 h 691141"/>
                    <a:gd name="connsiteX7" fmla="*/ 2431672 w 2431672"/>
                    <a:gd name="connsiteY7" fmla="*/ 8751 h 691141"/>
                    <a:gd name="connsiteX8" fmla="*/ 1528625 w 2431672"/>
                    <a:gd name="connsiteY8" fmla="*/ 166 h 691141"/>
                    <a:gd name="connsiteX0" fmla="*/ 1310260 w 2213307"/>
                    <a:gd name="connsiteY0" fmla="*/ 166 h 691141"/>
                    <a:gd name="connsiteX1" fmla="*/ 1071712 w 2213307"/>
                    <a:gd name="connsiteY1" fmla="*/ 169090 h 691141"/>
                    <a:gd name="connsiteX2" fmla="*/ 1052062 w 2213307"/>
                    <a:gd name="connsiteY2" fmla="*/ 264091 h 691141"/>
                    <a:gd name="connsiteX3" fmla="*/ 1032413 w 2213307"/>
                    <a:gd name="connsiteY3" fmla="*/ 169090 h 691141"/>
                    <a:gd name="connsiteX4" fmla="*/ 793864 w 2213307"/>
                    <a:gd name="connsiteY4" fmla="*/ 166 h 691141"/>
                    <a:gd name="connsiteX5" fmla="*/ 0 w 2213307"/>
                    <a:gd name="connsiteY5" fmla="*/ 104286 h 691141"/>
                    <a:gd name="connsiteX6" fmla="*/ 1064090 w 2213307"/>
                    <a:gd name="connsiteY6" fmla="*/ 691141 h 691141"/>
                    <a:gd name="connsiteX7" fmla="*/ 2213307 w 2213307"/>
                    <a:gd name="connsiteY7" fmla="*/ 8751 h 691141"/>
                    <a:gd name="connsiteX8" fmla="*/ 1310260 w 2213307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841267"/>
                    <a:gd name="connsiteX1" fmla="*/ 1071712 w 2022238"/>
                    <a:gd name="connsiteY1" fmla="*/ 169090 h 841267"/>
                    <a:gd name="connsiteX2" fmla="*/ 1052062 w 2022238"/>
                    <a:gd name="connsiteY2" fmla="*/ 264091 h 841267"/>
                    <a:gd name="connsiteX3" fmla="*/ 1032413 w 2022238"/>
                    <a:gd name="connsiteY3" fmla="*/ 169090 h 841267"/>
                    <a:gd name="connsiteX4" fmla="*/ 793864 w 2022238"/>
                    <a:gd name="connsiteY4" fmla="*/ 166 h 841267"/>
                    <a:gd name="connsiteX5" fmla="*/ 0 w 2022238"/>
                    <a:gd name="connsiteY5" fmla="*/ 104286 h 841267"/>
                    <a:gd name="connsiteX6" fmla="*/ 1105033 w 2022238"/>
                    <a:gd name="connsiteY6" fmla="*/ 841267 h 841267"/>
                    <a:gd name="connsiteX7" fmla="*/ 2022238 w 2022238"/>
                    <a:gd name="connsiteY7" fmla="*/ 36046 h 841267"/>
                    <a:gd name="connsiteX8" fmla="*/ 1310260 w 2022238"/>
                    <a:gd name="connsiteY8" fmla="*/ 166 h 841267"/>
                    <a:gd name="connsiteX0" fmla="*/ 1584169 w 2296147"/>
                    <a:gd name="connsiteY0" fmla="*/ 321890 h 1162991"/>
                    <a:gd name="connsiteX1" fmla="*/ 1345621 w 2296147"/>
                    <a:gd name="connsiteY1" fmla="*/ 490814 h 1162991"/>
                    <a:gd name="connsiteX2" fmla="*/ 1325971 w 2296147"/>
                    <a:gd name="connsiteY2" fmla="*/ 585815 h 1162991"/>
                    <a:gd name="connsiteX3" fmla="*/ 1306322 w 2296147"/>
                    <a:gd name="connsiteY3" fmla="*/ 490814 h 1162991"/>
                    <a:gd name="connsiteX4" fmla="*/ 1067773 w 2296147"/>
                    <a:gd name="connsiteY4" fmla="*/ 321890 h 1162991"/>
                    <a:gd name="connsiteX5" fmla="*/ 0 w 2296147"/>
                    <a:gd name="connsiteY5" fmla="*/ 0 h 1162991"/>
                    <a:gd name="connsiteX6" fmla="*/ 1378942 w 2296147"/>
                    <a:gd name="connsiteY6" fmla="*/ 1162991 h 1162991"/>
                    <a:gd name="connsiteX7" fmla="*/ 2296147 w 2296147"/>
                    <a:gd name="connsiteY7" fmla="*/ 357770 h 1162991"/>
                    <a:gd name="connsiteX8" fmla="*/ 1584169 w 2296147"/>
                    <a:gd name="connsiteY8" fmla="*/ 321890 h 1162991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246048"/>
                    <a:gd name="connsiteY0" fmla="*/ 321890 h 1162991"/>
                    <a:gd name="connsiteX1" fmla="*/ 1345621 w 2246048"/>
                    <a:gd name="connsiteY1" fmla="*/ 490814 h 1162991"/>
                    <a:gd name="connsiteX2" fmla="*/ 1325971 w 2246048"/>
                    <a:gd name="connsiteY2" fmla="*/ 585815 h 1162991"/>
                    <a:gd name="connsiteX3" fmla="*/ 1306322 w 2246048"/>
                    <a:gd name="connsiteY3" fmla="*/ 490814 h 1162991"/>
                    <a:gd name="connsiteX4" fmla="*/ 1067773 w 2246048"/>
                    <a:gd name="connsiteY4" fmla="*/ 321890 h 1162991"/>
                    <a:gd name="connsiteX5" fmla="*/ 0 w 2246048"/>
                    <a:gd name="connsiteY5" fmla="*/ 0 h 1162991"/>
                    <a:gd name="connsiteX6" fmla="*/ 1378942 w 2246048"/>
                    <a:gd name="connsiteY6" fmla="*/ 1162991 h 1162991"/>
                    <a:gd name="connsiteX7" fmla="*/ 2246048 w 2246048"/>
                    <a:gd name="connsiteY7" fmla="*/ 552252 h 1162991"/>
                    <a:gd name="connsiteX8" fmla="*/ 1584169 w 2246048"/>
                    <a:gd name="connsiteY8" fmla="*/ 321890 h 1162991"/>
                    <a:gd name="connsiteX0" fmla="*/ 1519882 w 2181761"/>
                    <a:gd name="connsiteY0" fmla="*/ 4285 h 845386"/>
                    <a:gd name="connsiteX1" fmla="*/ 1281334 w 2181761"/>
                    <a:gd name="connsiteY1" fmla="*/ 173209 h 845386"/>
                    <a:gd name="connsiteX2" fmla="*/ 1261684 w 2181761"/>
                    <a:gd name="connsiteY2" fmla="*/ 268210 h 845386"/>
                    <a:gd name="connsiteX3" fmla="*/ 1242035 w 2181761"/>
                    <a:gd name="connsiteY3" fmla="*/ 173209 h 845386"/>
                    <a:gd name="connsiteX4" fmla="*/ 1003486 w 2181761"/>
                    <a:gd name="connsiteY4" fmla="*/ 4285 h 845386"/>
                    <a:gd name="connsiteX5" fmla="*/ 0 w 2181761"/>
                    <a:gd name="connsiteY5" fmla="*/ 334130 h 845386"/>
                    <a:gd name="connsiteX6" fmla="*/ 1314655 w 2181761"/>
                    <a:gd name="connsiteY6" fmla="*/ 845386 h 845386"/>
                    <a:gd name="connsiteX7" fmla="*/ 2181761 w 2181761"/>
                    <a:gd name="connsiteY7" fmla="*/ 234647 h 845386"/>
                    <a:gd name="connsiteX8" fmla="*/ 1519882 w 2181761"/>
                    <a:gd name="connsiteY8" fmla="*/ 4285 h 845386"/>
                    <a:gd name="connsiteX0" fmla="*/ 1519882 w 2181761"/>
                    <a:gd name="connsiteY0" fmla="*/ 12943 h 854044"/>
                    <a:gd name="connsiteX1" fmla="*/ 1281334 w 2181761"/>
                    <a:gd name="connsiteY1" fmla="*/ 181867 h 854044"/>
                    <a:gd name="connsiteX2" fmla="*/ 1261684 w 2181761"/>
                    <a:gd name="connsiteY2" fmla="*/ 276868 h 854044"/>
                    <a:gd name="connsiteX3" fmla="*/ 1242035 w 2181761"/>
                    <a:gd name="connsiteY3" fmla="*/ 181867 h 854044"/>
                    <a:gd name="connsiteX4" fmla="*/ 1003486 w 2181761"/>
                    <a:gd name="connsiteY4" fmla="*/ 12943 h 854044"/>
                    <a:gd name="connsiteX5" fmla="*/ 0 w 2181761"/>
                    <a:gd name="connsiteY5" fmla="*/ 342788 h 854044"/>
                    <a:gd name="connsiteX6" fmla="*/ 1314655 w 2181761"/>
                    <a:gd name="connsiteY6" fmla="*/ 854044 h 854044"/>
                    <a:gd name="connsiteX7" fmla="*/ 2181761 w 2181761"/>
                    <a:gd name="connsiteY7" fmla="*/ 243305 h 854044"/>
                    <a:gd name="connsiteX8" fmla="*/ 1519882 w 2181761"/>
                    <a:gd name="connsiteY8" fmla="*/ 12943 h 854044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271019"/>
                    <a:gd name="connsiteY0" fmla="*/ 11279 h 864308"/>
                    <a:gd name="connsiteX1" fmla="*/ 702746 w 1271019"/>
                    <a:gd name="connsiteY1" fmla="*/ 180203 h 864308"/>
                    <a:gd name="connsiteX2" fmla="*/ 683096 w 1271019"/>
                    <a:gd name="connsiteY2" fmla="*/ 275204 h 864308"/>
                    <a:gd name="connsiteX3" fmla="*/ 663447 w 1271019"/>
                    <a:gd name="connsiteY3" fmla="*/ 180203 h 864308"/>
                    <a:gd name="connsiteX4" fmla="*/ 424898 w 1271019"/>
                    <a:gd name="connsiteY4" fmla="*/ 11279 h 864308"/>
                    <a:gd name="connsiteX5" fmla="*/ 0 w 1271019"/>
                    <a:gd name="connsiteY5" fmla="*/ 480781 h 864308"/>
                    <a:gd name="connsiteX6" fmla="*/ 736067 w 1271019"/>
                    <a:gd name="connsiteY6" fmla="*/ 852380 h 864308"/>
                    <a:gd name="connsiteX7" fmla="*/ 1271019 w 1271019"/>
                    <a:gd name="connsiteY7" fmla="*/ 505436 h 864308"/>
                    <a:gd name="connsiteX8" fmla="*/ 941294 w 1271019"/>
                    <a:gd name="connsiteY8" fmla="*/ 11279 h 864308"/>
                    <a:gd name="connsiteX0" fmla="*/ 941294 w 1271019"/>
                    <a:gd name="connsiteY0" fmla="*/ 11279 h 1023070"/>
                    <a:gd name="connsiteX1" fmla="*/ 702746 w 1271019"/>
                    <a:gd name="connsiteY1" fmla="*/ 180203 h 1023070"/>
                    <a:gd name="connsiteX2" fmla="*/ 683096 w 1271019"/>
                    <a:gd name="connsiteY2" fmla="*/ 275204 h 1023070"/>
                    <a:gd name="connsiteX3" fmla="*/ 663447 w 1271019"/>
                    <a:gd name="connsiteY3" fmla="*/ 180203 h 1023070"/>
                    <a:gd name="connsiteX4" fmla="*/ 424898 w 1271019"/>
                    <a:gd name="connsiteY4" fmla="*/ 11279 h 1023070"/>
                    <a:gd name="connsiteX5" fmla="*/ 0 w 1271019"/>
                    <a:gd name="connsiteY5" fmla="*/ 480781 h 1023070"/>
                    <a:gd name="connsiteX6" fmla="*/ 757494 w 1271019"/>
                    <a:gd name="connsiteY6" fmla="*/ 1023070 h 1023070"/>
                    <a:gd name="connsiteX7" fmla="*/ 1271019 w 1271019"/>
                    <a:gd name="connsiteY7" fmla="*/ 505436 h 1023070"/>
                    <a:gd name="connsiteX8" fmla="*/ 941294 w 1271019"/>
                    <a:gd name="connsiteY8" fmla="*/ 11279 h 1023070"/>
                    <a:gd name="connsiteX0" fmla="*/ 941613 w 1271338"/>
                    <a:gd name="connsiteY0" fmla="*/ 33 h 1011824"/>
                    <a:gd name="connsiteX1" fmla="*/ 703065 w 1271338"/>
                    <a:gd name="connsiteY1" fmla="*/ 168957 h 1011824"/>
                    <a:gd name="connsiteX2" fmla="*/ 683415 w 1271338"/>
                    <a:gd name="connsiteY2" fmla="*/ 263958 h 1011824"/>
                    <a:gd name="connsiteX3" fmla="*/ 663766 w 1271338"/>
                    <a:gd name="connsiteY3" fmla="*/ 168957 h 1011824"/>
                    <a:gd name="connsiteX4" fmla="*/ 319 w 1271338"/>
                    <a:gd name="connsiteY4" fmla="*/ 469535 h 1011824"/>
                    <a:gd name="connsiteX5" fmla="*/ 757813 w 1271338"/>
                    <a:gd name="connsiteY5" fmla="*/ 1011824 h 1011824"/>
                    <a:gd name="connsiteX6" fmla="*/ 1271338 w 1271338"/>
                    <a:gd name="connsiteY6" fmla="*/ 494190 h 1011824"/>
                    <a:gd name="connsiteX7" fmla="*/ 941613 w 1271338"/>
                    <a:gd name="connsiteY7" fmla="*/ 33 h 1011824"/>
                    <a:gd name="connsiteX0" fmla="*/ 941704 w 1271429"/>
                    <a:gd name="connsiteY0" fmla="*/ 33 h 1011824"/>
                    <a:gd name="connsiteX1" fmla="*/ 703156 w 1271429"/>
                    <a:gd name="connsiteY1" fmla="*/ 168957 h 1011824"/>
                    <a:gd name="connsiteX2" fmla="*/ 683506 w 1271429"/>
                    <a:gd name="connsiteY2" fmla="*/ 263958 h 1011824"/>
                    <a:gd name="connsiteX3" fmla="*/ 535282 w 1271429"/>
                    <a:gd name="connsiteY3" fmla="*/ 44822 h 1011824"/>
                    <a:gd name="connsiteX4" fmla="*/ 410 w 1271429"/>
                    <a:gd name="connsiteY4" fmla="*/ 469535 h 1011824"/>
                    <a:gd name="connsiteX5" fmla="*/ 757904 w 1271429"/>
                    <a:gd name="connsiteY5" fmla="*/ 1011824 h 1011824"/>
                    <a:gd name="connsiteX6" fmla="*/ 1271429 w 1271429"/>
                    <a:gd name="connsiteY6" fmla="*/ 494190 h 1011824"/>
                    <a:gd name="connsiteX7" fmla="*/ 941704 w 1271429"/>
                    <a:gd name="connsiteY7" fmla="*/ 33 h 1011824"/>
                    <a:gd name="connsiteX0" fmla="*/ 941705 w 1271429"/>
                    <a:gd name="connsiteY0" fmla="*/ 17287 h 967002"/>
                    <a:gd name="connsiteX1" fmla="*/ 703156 w 1271429"/>
                    <a:gd name="connsiteY1" fmla="*/ 124135 h 967002"/>
                    <a:gd name="connsiteX2" fmla="*/ 683506 w 1271429"/>
                    <a:gd name="connsiteY2" fmla="*/ 219136 h 967002"/>
                    <a:gd name="connsiteX3" fmla="*/ 535282 w 1271429"/>
                    <a:gd name="connsiteY3" fmla="*/ 0 h 967002"/>
                    <a:gd name="connsiteX4" fmla="*/ 410 w 1271429"/>
                    <a:gd name="connsiteY4" fmla="*/ 424713 h 967002"/>
                    <a:gd name="connsiteX5" fmla="*/ 757904 w 1271429"/>
                    <a:gd name="connsiteY5" fmla="*/ 967002 h 967002"/>
                    <a:gd name="connsiteX6" fmla="*/ 1271429 w 1271429"/>
                    <a:gd name="connsiteY6" fmla="*/ 449368 h 967002"/>
                    <a:gd name="connsiteX7" fmla="*/ 941705 w 1271429"/>
                    <a:gd name="connsiteY7" fmla="*/ 17287 h 967002"/>
                    <a:gd name="connsiteX0" fmla="*/ 941705 w 943016"/>
                    <a:gd name="connsiteY0" fmla="*/ 17287 h 967002"/>
                    <a:gd name="connsiteX1" fmla="*/ 703156 w 943016"/>
                    <a:gd name="connsiteY1" fmla="*/ 124135 h 967002"/>
                    <a:gd name="connsiteX2" fmla="*/ 683506 w 943016"/>
                    <a:gd name="connsiteY2" fmla="*/ 219136 h 967002"/>
                    <a:gd name="connsiteX3" fmla="*/ 535282 w 943016"/>
                    <a:gd name="connsiteY3" fmla="*/ 0 h 967002"/>
                    <a:gd name="connsiteX4" fmla="*/ 410 w 943016"/>
                    <a:gd name="connsiteY4" fmla="*/ 424713 h 967002"/>
                    <a:gd name="connsiteX5" fmla="*/ 757904 w 943016"/>
                    <a:gd name="connsiteY5" fmla="*/ 967002 h 967002"/>
                    <a:gd name="connsiteX6" fmla="*/ 941705 w 943016"/>
                    <a:gd name="connsiteY6" fmla="*/ 17287 h 967002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209439"/>
                    <a:gd name="connsiteY0" fmla="*/ 17287 h 703200"/>
                    <a:gd name="connsiteX1" fmla="*/ 703156 w 1209439"/>
                    <a:gd name="connsiteY1" fmla="*/ 124135 h 703200"/>
                    <a:gd name="connsiteX2" fmla="*/ 683506 w 1209439"/>
                    <a:gd name="connsiteY2" fmla="*/ 219136 h 703200"/>
                    <a:gd name="connsiteX3" fmla="*/ 535282 w 1209439"/>
                    <a:gd name="connsiteY3" fmla="*/ 0 h 703200"/>
                    <a:gd name="connsiteX4" fmla="*/ 410 w 1209439"/>
                    <a:gd name="connsiteY4" fmla="*/ 424713 h 703200"/>
                    <a:gd name="connsiteX5" fmla="*/ 1143628 w 1209439"/>
                    <a:gd name="connsiteY5" fmla="*/ 703200 h 703200"/>
                    <a:gd name="connsiteX6" fmla="*/ 941705 w 1209439"/>
                    <a:gd name="connsiteY6" fmla="*/ 17287 h 703200"/>
                    <a:gd name="connsiteX0" fmla="*/ 941707 w 1209443"/>
                    <a:gd name="connsiteY0" fmla="*/ 39186 h 725099"/>
                    <a:gd name="connsiteX1" fmla="*/ 703158 w 1209443"/>
                    <a:gd name="connsiteY1" fmla="*/ 146034 h 725099"/>
                    <a:gd name="connsiteX2" fmla="*/ 683508 w 1209443"/>
                    <a:gd name="connsiteY2" fmla="*/ 241035 h 725099"/>
                    <a:gd name="connsiteX3" fmla="*/ 535284 w 1209443"/>
                    <a:gd name="connsiteY3" fmla="*/ 21899 h 725099"/>
                    <a:gd name="connsiteX4" fmla="*/ 412 w 1209443"/>
                    <a:gd name="connsiteY4" fmla="*/ 446612 h 725099"/>
                    <a:gd name="connsiteX5" fmla="*/ 1143630 w 1209443"/>
                    <a:gd name="connsiteY5" fmla="*/ 725099 h 725099"/>
                    <a:gd name="connsiteX6" fmla="*/ 941707 w 1209443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535362 w 1209521"/>
                    <a:gd name="connsiteY2" fmla="*/ 21899 h 725099"/>
                    <a:gd name="connsiteX3" fmla="*/ 490 w 1209521"/>
                    <a:gd name="connsiteY3" fmla="*/ 446612 h 725099"/>
                    <a:gd name="connsiteX4" fmla="*/ 1143708 w 1209521"/>
                    <a:gd name="connsiteY4" fmla="*/ 725099 h 725099"/>
                    <a:gd name="connsiteX5" fmla="*/ 941785 w 1209521"/>
                    <a:gd name="connsiteY5" fmla="*/ 39186 h 725099"/>
                    <a:gd name="connsiteX0" fmla="*/ 941785 w 1209521"/>
                    <a:gd name="connsiteY0" fmla="*/ 40182 h 726095"/>
                    <a:gd name="connsiteX1" fmla="*/ 677757 w 1209521"/>
                    <a:gd name="connsiteY1" fmla="*/ 141758 h 726095"/>
                    <a:gd name="connsiteX2" fmla="*/ 535362 w 1209521"/>
                    <a:gd name="connsiteY2" fmla="*/ 22895 h 726095"/>
                    <a:gd name="connsiteX3" fmla="*/ 490 w 1209521"/>
                    <a:gd name="connsiteY3" fmla="*/ 447608 h 726095"/>
                    <a:gd name="connsiteX4" fmla="*/ 1143708 w 1209521"/>
                    <a:gd name="connsiteY4" fmla="*/ 726095 h 726095"/>
                    <a:gd name="connsiteX5" fmla="*/ 941785 w 1209521"/>
                    <a:gd name="connsiteY5" fmla="*/ 40182 h 726095"/>
                    <a:gd name="connsiteX0" fmla="*/ 941867 w 1209603"/>
                    <a:gd name="connsiteY0" fmla="*/ 40182 h 726095"/>
                    <a:gd name="connsiteX1" fmla="*/ 677839 w 1209603"/>
                    <a:gd name="connsiteY1" fmla="*/ 141758 h 726095"/>
                    <a:gd name="connsiteX2" fmla="*/ 535444 w 1209603"/>
                    <a:gd name="connsiteY2" fmla="*/ 22895 h 726095"/>
                    <a:gd name="connsiteX3" fmla="*/ 572 w 1209603"/>
                    <a:gd name="connsiteY3" fmla="*/ 447608 h 726095"/>
                    <a:gd name="connsiteX4" fmla="*/ 1143790 w 1209603"/>
                    <a:gd name="connsiteY4" fmla="*/ 726095 h 726095"/>
                    <a:gd name="connsiteX5" fmla="*/ 941867 w 1209603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9668" h="726095">
                      <a:moveTo>
                        <a:pt x="941932" y="40182"/>
                      </a:moveTo>
                      <a:cubicBezTo>
                        <a:pt x="814518" y="-61175"/>
                        <a:pt x="710090" y="50375"/>
                        <a:pt x="677904" y="141758"/>
                      </a:cubicBezTo>
                      <a:lnTo>
                        <a:pt x="502751" y="59794"/>
                      </a:lnTo>
                      <a:cubicBezTo>
                        <a:pt x="261510" y="30800"/>
                        <a:pt x="-15037" y="307130"/>
                        <a:pt x="637" y="447608"/>
                      </a:cubicBezTo>
                      <a:cubicBezTo>
                        <a:pt x="417214" y="623225"/>
                        <a:pt x="628619" y="438738"/>
                        <a:pt x="1143855" y="726095"/>
                      </a:cubicBezTo>
                      <a:cubicBezTo>
                        <a:pt x="1300738" y="658191"/>
                        <a:pt x="1154637" y="242726"/>
                        <a:pt x="941932" y="40182"/>
                      </a:cubicBezTo>
                      <a:close/>
                    </a:path>
                  </a:pathLst>
                </a:custGeom>
                <a:solidFill>
                  <a:srgbClr val="E631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9" name="Szabadkézi sokszög 638"/>
                <p:cNvSpPr/>
                <p:nvPr/>
              </p:nvSpPr>
              <p:spPr>
                <a:xfrm rot="5400000" flipH="1">
                  <a:off x="10591484" y="2414528"/>
                  <a:ext cx="122172" cy="273438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156169" y="584624"/>
                        <a:pt x="156169" y="388088"/>
                      </a:cubicBezTo>
                      <a:cubicBezTo>
                        <a:pt x="156169" y="191553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0" name="Ellipszis 639"/>
                <p:cNvSpPr/>
                <p:nvPr/>
              </p:nvSpPr>
              <p:spPr>
                <a:xfrm>
                  <a:off x="11314419" y="2567512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1" name="Ellipszis 640"/>
                <p:cNvSpPr/>
                <p:nvPr/>
              </p:nvSpPr>
              <p:spPr>
                <a:xfrm>
                  <a:off x="11281842" y="2585411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7" name="Szabadkézi sokszög 646"/>
                <p:cNvSpPr/>
                <p:nvPr/>
              </p:nvSpPr>
              <p:spPr>
                <a:xfrm rot="403516" flipH="1">
                  <a:off x="11134947" y="2339228"/>
                  <a:ext cx="297175" cy="44137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09" name="Szabadkézi sokszög 708"/>
                <p:cNvSpPr/>
                <p:nvPr/>
              </p:nvSpPr>
              <p:spPr>
                <a:xfrm rot="16200000">
                  <a:off x="11196144" y="2416643"/>
                  <a:ext cx="122172" cy="277319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156169" y="584624"/>
                        <a:pt x="156169" y="388088"/>
                      </a:cubicBezTo>
                      <a:cubicBezTo>
                        <a:pt x="156169" y="191553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652" name="Szabadkézi sokszög 651"/>
              <p:cNvSpPr/>
              <p:nvPr/>
            </p:nvSpPr>
            <p:spPr>
              <a:xfrm>
                <a:off x="5968676" y="1908432"/>
                <a:ext cx="254649" cy="166243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654" name="Kép 65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21078247">
              <a:off x="1788373" y="67472"/>
              <a:ext cx="931605" cy="519258"/>
            </a:xfrm>
            <a:prstGeom prst="rect">
              <a:avLst/>
            </a:prstGeom>
          </p:spPr>
        </p:pic>
        <p:graphicFrame>
          <p:nvGraphicFramePr>
            <p:cNvPr id="26" name="Objektum 2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007754580"/>
                </p:ext>
              </p:extLst>
            </p:nvPr>
          </p:nvGraphicFramePr>
          <p:xfrm>
            <a:off x="2461159" y="4333954"/>
            <a:ext cx="829263" cy="10902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192" name="CorelDRAW" r:id="rId7" imgW="6463319" imgH="8493971" progId="CorelDraw.Graphic.19">
                    <p:embed/>
                  </p:oleObj>
                </mc:Choice>
                <mc:Fallback>
                  <p:oleObj name="CorelDRAW" r:id="rId7" imgW="6463319" imgH="8493971" progId="CorelDraw.Graphic.19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8"/>
                        <a:stretch>
                          <a:fillRect/>
                        </a:stretch>
                      </p:blipFill>
                      <p:spPr>
                        <a:xfrm>
                          <a:off x="2461159" y="4333954"/>
                          <a:ext cx="829263" cy="109024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27" name="Kép 2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18944644">
              <a:off x="1239602" y="1674630"/>
              <a:ext cx="703050" cy="919967"/>
            </a:xfrm>
            <a:prstGeom prst="rect">
              <a:avLst/>
            </a:prstGeom>
          </p:spPr>
        </p:pic>
        <p:pic>
          <p:nvPicPr>
            <p:cNvPr id="701" name="Kép 70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2844099">
              <a:off x="2851248" y="1884599"/>
              <a:ext cx="507821" cy="664503"/>
            </a:xfrm>
            <a:prstGeom prst="rect">
              <a:avLst/>
            </a:prstGeom>
          </p:spPr>
        </p:pic>
        <p:pic>
          <p:nvPicPr>
            <p:cNvPr id="702" name="Kép 70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2844099">
              <a:off x="2289966" y="1430088"/>
              <a:ext cx="703050" cy="919967"/>
            </a:xfrm>
            <a:prstGeom prst="rect">
              <a:avLst/>
            </a:prstGeom>
          </p:spPr>
        </p:pic>
        <p:pic>
          <p:nvPicPr>
            <p:cNvPr id="703" name="Kép 70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20883818">
              <a:off x="2629154" y="3735253"/>
              <a:ext cx="703050" cy="919967"/>
            </a:xfrm>
            <a:prstGeom prst="rect">
              <a:avLst/>
            </a:prstGeom>
          </p:spPr>
        </p:pic>
        <p:pic>
          <p:nvPicPr>
            <p:cNvPr id="704" name="Kép 703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19273675">
              <a:off x="1167416" y="2357847"/>
              <a:ext cx="703050" cy="919967"/>
            </a:xfrm>
            <a:prstGeom prst="rect">
              <a:avLst/>
            </a:prstGeom>
          </p:spPr>
        </p:pic>
        <p:pic>
          <p:nvPicPr>
            <p:cNvPr id="705" name="Kép 70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1858907">
              <a:off x="2599287" y="2194335"/>
              <a:ext cx="703050" cy="919967"/>
            </a:xfrm>
            <a:prstGeom prst="rect">
              <a:avLst/>
            </a:prstGeom>
          </p:spPr>
        </p:pic>
        <p:pic>
          <p:nvPicPr>
            <p:cNvPr id="706" name="Kép 70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19273675">
              <a:off x="1480724" y="2422941"/>
              <a:ext cx="577129" cy="755195"/>
            </a:xfrm>
            <a:prstGeom prst="rect">
              <a:avLst/>
            </a:prstGeom>
          </p:spPr>
        </p:pic>
      </p:grpSp>
      <p:sp>
        <p:nvSpPr>
          <p:cNvPr id="31" name="Szövegdoboz 30"/>
          <p:cNvSpPr txBox="1"/>
          <p:nvPr/>
        </p:nvSpPr>
        <p:spPr>
          <a:xfrm>
            <a:off x="7815040" y="2619522"/>
            <a:ext cx="3749040" cy="1880103"/>
          </a:xfrm>
          <a:prstGeom prst="rect">
            <a:avLst/>
          </a:prstGeom>
          <a:solidFill>
            <a:srgbClr val="8BE1FF"/>
          </a:solidFill>
        </p:spPr>
        <p:txBody>
          <a:bodyPr wrap="square" lIns="216000" tIns="108000" rIns="108000" bIns="108000" rtlCol="0">
            <a:spAutoFit/>
          </a:bodyPr>
          <a:lstStyle/>
          <a:p>
            <a:r>
              <a:rPr lang="hu-HU" dirty="0" smtClean="0"/>
              <a:t>A királynét a bánat elöntötte.</a:t>
            </a:r>
          </a:p>
          <a:p>
            <a:r>
              <a:rPr lang="hu-HU" dirty="0" smtClean="0"/>
              <a:t>Számára </a:t>
            </a:r>
            <a:r>
              <a:rPr lang="hu-HU" dirty="0"/>
              <a:t>e</a:t>
            </a:r>
            <a:r>
              <a:rPr lang="hu-HU" dirty="0" smtClean="0"/>
              <a:t>ltűnt </a:t>
            </a:r>
            <a:r>
              <a:rPr lang="hu-HU" dirty="0"/>
              <a:t>a palota, </a:t>
            </a:r>
            <a:endParaRPr lang="hu-HU" dirty="0" smtClean="0"/>
          </a:p>
          <a:p>
            <a:r>
              <a:rPr lang="hu-HU" dirty="0" smtClean="0"/>
              <a:t>eltűnt </a:t>
            </a:r>
            <a:r>
              <a:rPr lang="hu-HU" dirty="0"/>
              <a:t>a világ.</a:t>
            </a:r>
          </a:p>
          <a:p>
            <a:r>
              <a:rPr lang="hu-HU" dirty="0" smtClean="0"/>
              <a:t>Csak </a:t>
            </a:r>
            <a:r>
              <a:rPr lang="hu-HU" dirty="0"/>
              <a:t>nézett, nézett, </a:t>
            </a:r>
            <a:endParaRPr lang="hu-HU" dirty="0" smtClean="0"/>
          </a:p>
          <a:p>
            <a:r>
              <a:rPr lang="hu-HU" dirty="0" smtClean="0"/>
              <a:t>de </a:t>
            </a:r>
            <a:r>
              <a:rPr lang="hu-HU" dirty="0"/>
              <a:t>nem látott.</a:t>
            </a:r>
          </a:p>
          <a:p>
            <a:r>
              <a:rPr lang="hu-HU" dirty="0"/>
              <a:t>Aggódtak is érte a palota </a:t>
            </a:r>
            <a:r>
              <a:rPr lang="hu-HU" dirty="0" smtClean="0"/>
              <a:t>lakói.</a:t>
            </a:r>
            <a:endParaRPr lang="hu-HU" dirty="0"/>
          </a:p>
        </p:txBody>
      </p:sp>
      <p:sp>
        <p:nvSpPr>
          <p:cNvPr id="33" name="Felhő 32"/>
          <p:cNvSpPr/>
          <p:nvPr/>
        </p:nvSpPr>
        <p:spPr>
          <a:xfrm>
            <a:off x="1113420" y="546537"/>
            <a:ext cx="2170402" cy="1472623"/>
          </a:xfrm>
          <a:prstGeom prst="cloudCallout">
            <a:avLst>
              <a:gd name="adj1" fmla="val -90350"/>
              <a:gd name="adj2" fmla="val 33671"/>
            </a:avLst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tx1">
                    <a:lumMod val="95000"/>
                    <a:lumOff val="5000"/>
                  </a:schemeClr>
                </a:solidFill>
              </a:rPr>
              <a:t>Mi van a felséges királynéval?</a:t>
            </a:r>
          </a:p>
        </p:txBody>
      </p:sp>
    </p:spTree>
    <p:extLst>
      <p:ext uri="{BB962C8B-B14F-4D97-AF65-F5344CB8AC3E}">
        <p14:creationId xmlns:p14="http://schemas.microsoft.com/office/powerpoint/2010/main" val="2120836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7C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Csoportba foglalás 29"/>
          <p:cNvGrpSpPr/>
          <p:nvPr/>
        </p:nvGrpSpPr>
        <p:grpSpPr>
          <a:xfrm>
            <a:off x="5595787" y="941497"/>
            <a:ext cx="1991556" cy="5719024"/>
            <a:chOff x="1167416" y="67472"/>
            <a:chExt cx="2318252" cy="6657177"/>
          </a:xfrm>
        </p:grpSpPr>
        <p:grpSp>
          <p:nvGrpSpPr>
            <p:cNvPr id="24" name="Csoportba foglalás 23"/>
            <p:cNvGrpSpPr/>
            <p:nvPr/>
          </p:nvGrpSpPr>
          <p:grpSpPr>
            <a:xfrm>
              <a:off x="2326562" y="4734930"/>
              <a:ext cx="584180" cy="1989719"/>
              <a:chOff x="9022637" y="4544430"/>
              <a:chExt cx="584180" cy="1989719"/>
            </a:xfrm>
          </p:grpSpPr>
          <p:sp>
            <p:nvSpPr>
              <p:cNvPr id="234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253" name="Szabadkézi sokszög 252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5" name="Csoportba foglalás 24"/>
            <p:cNvGrpSpPr/>
            <p:nvPr/>
          </p:nvGrpSpPr>
          <p:grpSpPr>
            <a:xfrm rot="422264">
              <a:off x="2060585" y="4728403"/>
              <a:ext cx="668617" cy="1955174"/>
              <a:chOff x="8584890" y="4573138"/>
              <a:chExt cx="668617" cy="1955174"/>
            </a:xfrm>
          </p:grpSpPr>
          <p:sp>
            <p:nvSpPr>
              <p:cNvPr id="233" name="Téglalap 14"/>
              <p:cNvSpPr/>
              <p:nvPr/>
            </p:nvSpPr>
            <p:spPr>
              <a:xfrm>
                <a:off x="8584890" y="4573138"/>
                <a:ext cx="361460" cy="1757195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0171"/>
                  <a:gd name="connsiteX1" fmla="*/ 768108 w 768108"/>
                  <a:gd name="connsiteY1" fmla="*/ 0 h 2110171"/>
                  <a:gd name="connsiteX2" fmla="*/ 604290 w 768108"/>
                  <a:gd name="connsiteY2" fmla="*/ 2076978 h 2110171"/>
                  <a:gd name="connsiteX3" fmla="*/ 331690 w 768108"/>
                  <a:gd name="connsiteY3" fmla="*/ 2110171 h 2110171"/>
                  <a:gd name="connsiteX4" fmla="*/ 33817 w 768108"/>
                  <a:gd name="connsiteY4" fmla="*/ 6928 h 2110171"/>
                  <a:gd name="connsiteX0" fmla="*/ 31196 w 765487"/>
                  <a:gd name="connsiteY0" fmla="*/ 6928 h 2076978"/>
                  <a:gd name="connsiteX1" fmla="*/ 765487 w 765487"/>
                  <a:gd name="connsiteY1" fmla="*/ 0 h 2076978"/>
                  <a:gd name="connsiteX2" fmla="*/ 601669 w 765487"/>
                  <a:gd name="connsiteY2" fmla="*/ 2076978 h 2076978"/>
                  <a:gd name="connsiteX3" fmla="*/ 392075 w 765487"/>
                  <a:gd name="connsiteY3" fmla="*/ 2012737 h 2076978"/>
                  <a:gd name="connsiteX4" fmla="*/ 31196 w 765487"/>
                  <a:gd name="connsiteY4" fmla="*/ 6928 h 2076978"/>
                  <a:gd name="connsiteX0" fmla="*/ 36104 w 770395"/>
                  <a:gd name="connsiteY0" fmla="*/ 6928 h 2076978"/>
                  <a:gd name="connsiteX1" fmla="*/ 770395 w 770395"/>
                  <a:gd name="connsiteY1" fmla="*/ 0 h 2076978"/>
                  <a:gd name="connsiteX2" fmla="*/ 606577 w 770395"/>
                  <a:gd name="connsiteY2" fmla="*/ 2076978 h 2076978"/>
                  <a:gd name="connsiteX3" fmla="*/ 286478 w 770395"/>
                  <a:gd name="connsiteY3" fmla="*/ 1979229 h 2076978"/>
                  <a:gd name="connsiteX4" fmla="*/ 36104 w 770395"/>
                  <a:gd name="connsiteY4" fmla="*/ 6928 h 207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395" h="2076978">
                    <a:moveTo>
                      <a:pt x="36104" y="6928"/>
                    </a:moveTo>
                    <a:lnTo>
                      <a:pt x="770395" y="0"/>
                    </a:lnTo>
                    <a:cubicBezTo>
                      <a:pt x="770395" y="705700"/>
                      <a:pt x="502668" y="1558315"/>
                      <a:pt x="606577" y="2076978"/>
                    </a:cubicBezTo>
                    <a:lnTo>
                      <a:pt x="286478" y="1979229"/>
                    </a:lnTo>
                    <a:cubicBezTo>
                      <a:pt x="443496" y="1541385"/>
                      <a:pt x="-148624" y="998954"/>
                      <a:pt x="36104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254" name="Szabadkézi sokszög 253"/>
              <p:cNvSpPr/>
              <p:nvPr/>
            </p:nvSpPr>
            <p:spPr>
              <a:xfrm rot="21253152" flipH="1">
                <a:off x="8669327" y="6174773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pic>
          <p:nvPicPr>
            <p:cNvPr id="23" name="Kép 2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87584" y="1550284"/>
              <a:ext cx="2054530" cy="4749196"/>
            </a:xfrm>
            <a:prstGeom prst="rect">
              <a:avLst/>
            </a:prstGeom>
          </p:spPr>
        </p:pic>
        <p:grpSp>
          <p:nvGrpSpPr>
            <p:cNvPr id="510" name="Csoportba foglalás 509"/>
            <p:cNvGrpSpPr/>
            <p:nvPr/>
          </p:nvGrpSpPr>
          <p:grpSpPr>
            <a:xfrm rot="2285802">
              <a:off x="2467952" y="2061215"/>
              <a:ext cx="553440" cy="1799411"/>
              <a:chOff x="10774791" y="2603096"/>
              <a:chExt cx="553453" cy="2194109"/>
            </a:xfrm>
          </p:grpSpPr>
          <p:sp>
            <p:nvSpPr>
              <p:cNvPr id="512" name="Szabadkézi sokszög 511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13" name="Szabadkézi sokszög 512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2" name="Csoportba foglalás 241"/>
            <p:cNvGrpSpPr/>
            <p:nvPr/>
          </p:nvGrpSpPr>
          <p:grpSpPr>
            <a:xfrm rot="3282730" flipH="1">
              <a:off x="2748118" y="1852435"/>
              <a:ext cx="820821" cy="654278"/>
              <a:chOff x="7693670" y="2288655"/>
              <a:chExt cx="820839" cy="797791"/>
            </a:xfrm>
            <a:solidFill>
              <a:srgbClr val="9BCBED"/>
            </a:solidFill>
          </p:grpSpPr>
          <p:sp>
            <p:nvSpPr>
              <p:cNvPr id="508" name="Ellipszis 42"/>
              <p:cNvSpPr/>
              <p:nvPr/>
            </p:nvSpPr>
            <p:spPr>
              <a:xfrm rot="9068101">
                <a:off x="7823718" y="2288655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509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3" name="Csoportba foglalás 242"/>
            <p:cNvGrpSpPr/>
            <p:nvPr/>
          </p:nvGrpSpPr>
          <p:grpSpPr>
            <a:xfrm rot="19250362" flipH="1">
              <a:off x="1722480" y="2170643"/>
              <a:ext cx="552182" cy="1792185"/>
              <a:chOff x="10774791" y="2603096"/>
              <a:chExt cx="552194" cy="2185295"/>
            </a:xfrm>
          </p:grpSpPr>
          <p:sp>
            <p:nvSpPr>
              <p:cNvPr id="506" name="Szabadkézi sokszög 505"/>
              <p:cNvSpPr/>
              <p:nvPr/>
            </p:nvSpPr>
            <p:spPr>
              <a:xfrm rot="2464884">
                <a:off x="10811958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07" name="Szabadkézi sokszög 506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4" name="Csoportba foglalás 243"/>
            <p:cNvGrpSpPr/>
            <p:nvPr/>
          </p:nvGrpSpPr>
          <p:grpSpPr>
            <a:xfrm rot="19332274">
              <a:off x="1178057" y="1859629"/>
              <a:ext cx="818246" cy="594754"/>
              <a:chOff x="7683076" y="2247002"/>
              <a:chExt cx="818264" cy="725211"/>
            </a:xfrm>
            <a:solidFill>
              <a:srgbClr val="9BCBED"/>
            </a:solidFill>
          </p:grpSpPr>
          <p:sp>
            <p:nvSpPr>
              <p:cNvPr id="504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505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2" name="Csoportba foglalás 11"/>
            <p:cNvGrpSpPr/>
            <p:nvPr/>
          </p:nvGrpSpPr>
          <p:grpSpPr>
            <a:xfrm>
              <a:off x="1573985" y="297785"/>
              <a:ext cx="1584543" cy="1424259"/>
              <a:chOff x="5303729" y="650416"/>
              <a:chExt cx="1584543" cy="1424259"/>
            </a:xfrm>
          </p:grpSpPr>
          <p:grpSp>
            <p:nvGrpSpPr>
              <p:cNvPr id="611" name="Csoportba foglalás 610"/>
              <p:cNvGrpSpPr/>
              <p:nvPr/>
            </p:nvGrpSpPr>
            <p:grpSpPr>
              <a:xfrm>
                <a:off x="5303729" y="650416"/>
                <a:ext cx="1584543" cy="1273571"/>
                <a:chOff x="10190551" y="1730011"/>
                <a:chExt cx="1584543" cy="1273571"/>
              </a:xfrm>
            </p:grpSpPr>
            <p:sp>
              <p:nvSpPr>
                <p:cNvPr id="612" name="Szabadkézi sokszög 611"/>
                <p:cNvSpPr/>
                <p:nvPr/>
              </p:nvSpPr>
              <p:spPr>
                <a:xfrm>
                  <a:off x="10190551" y="1730011"/>
                  <a:ext cx="1584543" cy="1252584"/>
                </a:xfrm>
                <a:custGeom>
                  <a:avLst/>
                  <a:gdLst>
                    <a:gd name="connsiteX0" fmla="*/ 785044 w 1638668"/>
                    <a:gd name="connsiteY0" fmla="*/ 0 h 1612462"/>
                    <a:gd name="connsiteX1" fmla="*/ 850973 w 1638668"/>
                    <a:gd name="connsiteY1" fmla="*/ 3088 h 1612462"/>
                    <a:gd name="connsiteX2" fmla="*/ 1461695 w 1638668"/>
                    <a:gd name="connsiteY2" fmla="*/ 432645 h 1612462"/>
                    <a:gd name="connsiteX3" fmla="*/ 1489325 w 1638668"/>
                    <a:gd name="connsiteY3" fmla="*/ 520962 h 1612462"/>
                    <a:gd name="connsiteX4" fmla="*/ 1527274 w 1638668"/>
                    <a:gd name="connsiteY4" fmla="*/ 567462 h 1612462"/>
                    <a:gd name="connsiteX5" fmla="*/ 1638668 w 1638668"/>
                    <a:gd name="connsiteY5" fmla="*/ 929074 h 1612462"/>
                    <a:gd name="connsiteX6" fmla="*/ 976809 w 1638668"/>
                    <a:gd name="connsiteY6" fmla="*/ 1609374 h 1612462"/>
                    <a:gd name="connsiteX7" fmla="*/ 910880 w 1638668"/>
                    <a:gd name="connsiteY7" fmla="*/ 1612462 h 1612462"/>
                    <a:gd name="connsiteX8" fmla="*/ 910880 w 1638668"/>
                    <a:gd name="connsiteY8" fmla="*/ 1352713 h 1612462"/>
                    <a:gd name="connsiteX9" fmla="*/ 850973 w 1638668"/>
                    <a:gd name="connsiteY9" fmla="*/ 1363688 h 1612462"/>
                    <a:gd name="connsiteX10" fmla="*/ 817792 w 1638668"/>
                    <a:gd name="connsiteY10" fmla="*/ 1365242 h 1612462"/>
                    <a:gd name="connsiteX11" fmla="*/ 817792 w 1638668"/>
                    <a:gd name="connsiteY11" fmla="*/ 1367694 h 1612462"/>
                    <a:gd name="connsiteX12" fmla="*/ 808582 w 1638668"/>
                    <a:gd name="connsiteY12" fmla="*/ 1368136 h 1612462"/>
                    <a:gd name="connsiteX13" fmla="*/ 791327 w 1638668"/>
                    <a:gd name="connsiteY13" fmla="*/ 1366482 h 1612462"/>
                    <a:gd name="connsiteX14" fmla="*/ 785044 w 1638668"/>
                    <a:gd name="connsiteY14" fmla="*/ 1366776 h 1612462"/>
                    <a:gd name="connsiteX15" fmla="*/ 785044 w 1638668"/>
                    <a:gd name="connsiteY15" fmla="*/ 1365879 h 1612462"/>
                    <a:gd name="connsiteX16" fmla="*/ 727788 w 1638668"/>
                    <a:gd name="connsiteY16" fmla="*/ 1360390 h 1612462"/>
                    <a:gd name="connsiteX17" fmla="*/ 727788 w 1638668"/>
                    <a:gd name="connsiteY17" fmla="*/ 1612018 h 1612462"/>
                    <a:gd name="connsiteX18" fmla="*/ 718578 w 1638668"/>
                    <a:gd name="connsiteY18" fmla="*/ 1612460 h 1612462"/>
                    <a:gd name="connsiteX19" fmla="*/ 0 w 1638668"/>
                    <a:gd name="connsiteY19" fmla="*/ 929073 h 1612462"/>
                    <a:gd name="connsiteX20" fmla="*/ 56470 w 1638668"/>
                    <a:gd name="connsiteY20" fmla="*/ 663068 h 1612462"/>
                    <a:gd name="connsiteX21" fmla="*/ 98916 w 1638668"/>
                    <a:gd name="connsiteY21" fmla="*/ 588697 h 1612462"/>
                    <a:gd name="connsiteX22" fmla="*/ 101228 w 1638668"/>
                    <a:gd name="connsiteY22" fmla="*/ 563778 h 1612462"/>
                    <a:gd name="connsiteX23" fmla="*/ 663763 w 1638668"/>
                    <a:gd name="connsiteY23" fmla="*/ 15246 h 1612462"/>
                    <a:gd name="connsiteX24" fmla="*/ 785044 w 1638668"/>
                    <a:gd name="connsiteY24" fmla="*/ 3619 h 1612462"/>
                    <a:gd name="connsiteX0" fmla="*/ 785044 w 1638668"/>
                    <a:gd name="connsiteY0" fmla="*/ 531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24" fmla="*/ 785044 w 1638668"/>
                    <a:gd name="connsiteY24" fmla="*/ 531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38668" h="1609374">
                      <a:moveTo>
                        <a:pt x="663763" y="12158"/>
                      </a:moveTo>
                      <a:cubicBezTo>
                        <a:pt x="734833" y="-4896"/>
                        <a:pt x="788570" y="4053"/>
                        <a:pt x="850973" y="0"/>
                      </a:cubicBezTo>
                      <a:cubicBezTo>
                        <a:pt x="1129791" y="26264"/>
                        <a:pt x="1362678" y="196640"/>
                        <a:pt x="1461695" y="429557"/>
                      </a:cubicBezTo>
                      <a:lnTo>
                        <a:pt x="1489325" y="517874"/>
                      </a:lnTo>
                      <a:lnTo>
                        <a:pt x="1527274" y="564374"/>
                      </a:lnTo>
                      <a:cubicBezTo>
                        <a:pt x="1597873" y="669276"/>
                        <a:pt x="1638668" y="793212"/>
                        <a:pt x="1638668" y="925986"/>
                      </a:cubicBezTo>
                      <a:cubicBezTo>
                        <a:pt x="1638668" y="1280051"/>
                        <a:pt x="1348566" y="1571267"/>
                        <a:pt x="976809" y="1606286"/>
                      </a:cubicBezTo>
                      <a:lnTo>
                        <a:pt x="910880" y="1609374"/>
                      </a:lnTo>
                      <a:lnTo>
                        <a:pt x="910880" y="1349625"/>
                      </a:lnTo>
                      <a:lnTo>
                        <a:pt x="850973" y="1360600"/>
                      </a:lnTo>
                      <a:lnTo>
                        <a:pt x="817792" y="1362154"/>
                      </a:lnTo>
                      <a:lnTo>
                        <a:pt x="817792" y="1364606"/>
                      </a:lnTo>
                      <a:lnTo>
                        <a:pt x="808582" y="1365048"/>
                      </a:lnTo>
                      <a:lnTo>
                        <a:pt x="791327" y="1363394"/>
                      </a:lnTo>
                      <a:lnTo>
                        <a:pt x="785044" y="1363688"/>
                      </a:lnTo>
                      <a:lnTo>
                        <a:pt x="785044" y="1362791"/>
                      </a:lnTo>
                      <a:lnTo>
                        <a:pt x="727788" y="1357302"/>
                      </a:lnTo>
                      <a:lnTo>
                        <a:pt x="727788" y="1608930"/>
                      </a:lnTo>
                      <a:lnTo>
                        <a:pt x="718578" y="1609372"/>
                      </a:lnTo>
                      <a:cubicBezTo>
                        <a:pt x="321718" y="1609372"/>
                        <a:pt x="0" y="1303409"/>
                        <a:pt x="0" y="925985"/>
                      </a:cubicBezTo>
                      <a:cubicBezTo>
                        <a:pt x="0" y="831629"/>
                        <a:pt x="20108" y="741739"/>
                        <a:pt x="56470" y="659980"/>
                      </a:cubicBezTo>
                      <a:lnTo>
                        <a:pt x="98916" y="585609"/>
                      </a:lnTo>
                      <a:lnTo>
                        <a:pt x="101228" y="560690"/>
                      </a:lnTo>
                      <a:cubicBezTo>
                        <a:pt x="152851" y="285841"/>
                        <a:pt x="377250" y="67916"/>
                        <a:pt x="663763" y="12158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3" name="Ellipszis 612"/>
                <p:cNvSpPr/>
                <p:nvPr/>
              </p:nvSpPr>
              <p:spPr>
                <a:xfrm>
                  <a:off x="11395092" y="2556894"/>
                  <a:ext cx="159169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4" name="Szabadkézi sokszög 613"/>
                <p:cNvSpPr/>
                <p:nvPr/>
              </p:nvSpPr>
              <p:spPr>
                <a:xfrm flipH="1">
                  <a:off x="10972528" y="2409335"/>
                  <a:ext cx="4782" cy="497771"/>
                </a:xfrm>
                <a:custGeom>
                  <a:avLst/>
                  <a:gdLst>
                    <a:gd name="connsiteX0" fmla="*/ 15567 w 15567"/>
                    <a:gd name="connsiteY0" fmla="*/ 0 h 1989582"/>
                    <a:gd name="connsiteX1" fmla="*/ 0 w 15567"/>
                    <a:gd name="connsiteY1" fmla="*/ 0 h 1989582"/>
                    <a:gd name="connsiteX2" fmla="*/ 0 w 15567"/>
                    <a:gd name="connsiteY2" fmla="*/ 1989582 h 1989582"/>
                    <a:gd name="connsiteX3" fmla="*/ 15567 w 15567"/>
                    <a:gd name="connsiteY3" fmla="*/ 1989582 h 1989582"/>
                    <a:gd name="connsiteX4" fmla="*/ 15567 w 15567"/>
                    <a:gd name="connsiteY4" fmla="*/ 0 h 198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7" h="1989582">
                      <a:moveTo>
                        <a:pt x="15567" y="0"/>
                      </a:moveTo>
                      <a:lnTo>
                        <a:pt x="0" y="0"/>
                      </a:lnTo>
                      <a:lnTo>
                        <a:pt x="0" y="1989582"/>
                      </a:lnTo>
                      <a:lnTo>
                        <a:pt x="15567" y="1989582"/>
                      </a:lnTo>
                      <a:lnTo>
                        <a:pt x="15567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5" name="Szabadkézi sokszög 614"/>
                <p:cNvSpPr/>
                <p:nvPr/>
              </p:nvSpPr>
              <p:spPr>
                <a:xfrm flipH="1">
                  <a:off x="10547298" y="2687680"/>
                  <a:ext cx="32220" cy="2454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6" name="Ellipszis 615"/>
                <p:cNvSpPr/>
                <p:nvPr/>
              </p:nvSpPr>
              <p:spPr>
                <a:xfrm>
                  <a:off x="10409233" y="2591453"/>
                  <a:ext cx="155204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7" name="Szabadkézi sokszög 616"/>
                <p:cNvSpPr/>
                <p:nvPr/>
              </p:nvSpPr>
              <p:spPr>
                <a:xfrm flipH="1">
                  <a:off x="10579518" y="2690133"/>
                  <a:ext cx="9474" cy="1777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8" name="Szabadkézi sokszög 617"/>
                <p:cNvSpPr/>
                <p:nvPr/>
              </p:nvSpPr>
              <p:spPr>
                <a:xfrm flipH="1">
                  <a:off x="10358996" y="2135955"/>
                  <a:ext cx="1178153" cy="867627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D7D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9" name="Szabadkézi sokszög 618"/>
                <p:cNvSpPr/>
                <p:nvPr/>
              </p:nvSpPr>
              <p:spPr>
                <a:xfrm flipH="1">
                  <a:off x="10588991" y="2691911"/>
                  <a:ext cx="20352" cy="4841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0" name="Szabadkézi sokszög 619"/>
                <p:cNvSpPr/>
                <p:nvPr/>
              </p:nvSpPr>
              <p:spPr>
                <a:xfrm flipH="1">
                  <a:off x="10609343" y="2696752"/>
                  <a:ext cx="9507" cy="312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1" name="Szabadkézi sokszög 620"/>
                <p:cNvSpPr/>
                <p:nvPr/>
              </p:nvSpPr>
              <p:spPr>
                <a:xfrm flipH="1">
                  <a:off x="10618849" y="2699872"/>
                  <a:ext cx="17587" cy="7556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2" name="Szabadkézi sokszög 621"/>
                <p:cNvSpPr/>
                <p:nvPr/>
              </p:nvSpPr>
              <p:spPr>
                <a:xfrm flipH="1">
                  <a:off x="10636436" y="2707427"/>
                  <a:ext cx="7389" cy="3686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3" name="Szabadkézi sokszög 622"/>
                <p:cNvSpPr/>
                <p:nvPr/>
              </p:nvSpPr>
              <p:spPr>
                <a:xfrm flipH="1">
                  <a:off x="10643825" y="2711113"/>
                  <a:ext cx="20172" cy="1408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4" name="Ellipszis 623"/>
                <p:cNvSpPr/>
                <p:nvPr/>
              </p:nvSpPr>
              <p:spPr>
                <a:xfrm>
                  <a:off x="10538317" y="2667369"/>
                  <a:ext cx="155204" cy="119384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5" name="Ellipszis 624"/>
                <p:cNvSpPr/>
                <p:nvPr/>
              </p:nvSpPr>
              <p:spPr>
                <a:xfrm>
                  <a:off x="11122325" y="2693149"/>
                  <a:ext cx="11060" cy="9007"/>
                </a:xfrm>
                <a:prstGeom prst="ellipse">
                  <a:avLst/>
                </a:prstGeom>
                <a:solidFill>
                  <a:srgbClr val="F27D2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6" name="Szabadkézi sokszög 625"/>
                <p:cNvSpPr/>
                <p:nvPr/>
              </p:nvSpPr>
              <p:spPr>
                <a:xfrm rot="20530101">
                  <a:off x="10420266" y="2326847"/>
                  <a:ext cx="297175" cy="49384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7" name="Ellipszis 626"/>
                <p:cNvSpPr/>
                <p:nvPr/>
              </p:nvSpPr>
              <p:spPr>
                <a:xfrm>
                  <a:off x="11266204" y="2653524"/>
                  <a:ext cx="155204" cy="119384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8" name="Szabadkézi sokszög 627"/>
                <p:cNvSpPr/>
                <p:nvPr/>
              </p:nvSpPr>
              <p:spPr>
                <a:xfrm>
                  <a:off x="10948073" y="2603425"/>
                  <a:ext cx="65171" cy="192262"/>
                </a:xfrm>
                <a:custGeom>
                  <a:avLst/>
                  <a:gdLst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99051 w 330165"/>
                    <a:gd name="connsiteY22" fmla="*/ 1 h 868911"/>
                    <a:gd name="connsiteX23" fmla="*/ 162806 w 330165"/>
                    <a:gd name="connsiteY23" fmla="*/ 1 h 868911"/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162806 w 330165"/>
                    <a:gd name="connsiteY22" fmla="*/ 1 h 868911"/>
                    <a:gd name="connsiteX23" fmla="*/ 162806 w 330165"/>
                    <a:gd name="connsiteY23" fmla="*/ 0 h 868911"/>
                    <a:gd name="connsiteX0" fmla="*/ 162806 w 330165"/>
                    <a:gd name="connsiteY0" fmla="*/ 4916 h 873827"/>
                    <a:gd name="connsiteX1" fmla="*/ 201618 w 330165"/>
                    <a:gd name="connsiteY1" fmla="*/ 0 h 873827"/>
                    <a:gd name="connsiteX2" fmla="*/ 284392 w 330165"/>
                    <a:gd name="connsiteY2" fmla="*/ 682641 h 873827"/>
                    <a:gd name="connsiteX3" fmla="*/ 284392 w 330165"/>
                    <a:gd name="connsiteY3" fmla="*/ 682642 h 873827"/>
                    <a:gd name="connsiteX4" fmla="*/ 290152 w 330165"/>
                    <a:gd name="connsiteY4" fmla="*/ 686460 h 873827"/>
                    <a:gd name="connsiteX5" fmla="*/ 330165 w 330165"/>
                    <a:gd name="connsiteY5" fmla="*/ 764070 h 873827"/>
                    <a:gd name="connsiteX6" fmla="*/ 306834 w 330165"/>
                    <a:gd name="connsiteY6" fmla="*/ 825436 h 873827"/>
                    <a:gd name="connsiteX7" fmla="*/ 296414 w 330165"/>
                    <a:gd name="connsiteY7" fmla="*/ 835582 h 873827"/>
                    <a:gd name="connsiteX8" fmla="*/ 296414 w 330165"/>
                    <a:gd name="connsiteY8" fmla="*/ 835581 h 873827"/>
                    <a:gd name="connsiteX9" fmla="*/ 290152 w 330165"/>
                    <a:gd name="connsiteY9" fmla="*/ 841679 h 873827"/>
                    <a:gd name="connsiteX10" fmla="*/ 193551 w 330165"/>
                    <a:gd name="connsiteY10" fmla="*/ 873826 h 873827"/>
                    <a:gd name="connsiteX11" fmla="*/ 167359 w 330165"/>
                    <a:gd name="connsiteY11" fmla="*/ 873826 h 873827"/>
                    <a:gd name="connsiteX12" fmla="*/ 167359 w 330165"/>
                    <a:gd name="connsiteY12" fmla="*/ 873827 h 873827"/>
                    <a:gd name="connsiteX13" fmla="*/ 136614 w 330165"/>
                    <a:gd name="connsiteY13" fmla="*/ 873827 h 873827"/>
                    <a:gd name="connsiteX14" fmla="*/ 40013 w 330165"/>
                    <a:gd name="connsiteY14" fmla="*/ 841680 h 873827"/>
                    <a:gd name="connsiteX15" fmla="*/ 33751 w 330165"/>
                    <a:gd name="connsiteY15" fmla="*/ 835582 h 873827"/>
                    <a:gd name="connsiteX16" fmla="*/ 33751 w 330165"/>
                    <a:gd name="connsiteY16" fmla="*/ 835583 h 873827"/>
                    <a:gd name="connsiteX17" fmla="*/ 23331 w 330165"/>
                    <a:gd name="connsiteY17" fmla="*/ 825437 h 873827"/>
                    <a:gd name="connsiteX18" fmla="*/ 0 w 330165"/>
                    <a:gd name="connsiteY18" fmla="*/ 764071 h 873827"/>
                    <a:gd name="connsiteX19" fmla="*/ 40013 w 330165"/>
                    <a:gd name="connsiteY19" fmla="*/ 686461 h 873827"/>
                    <a:gd name="connsiteX20" fmla="*/ 45773 w 330165"/>
                    <a:gd name="connsiteY20" fmla="*/ 682643 h 873827"/>
                    <a:gd name="connsiteX21" fmla="*/ 45773 w 330165"/>
                    <a:gd name="connsiteY21" fmla="*/ 682642 h 873827"/>
                    <a:gd name="connsiteX22" fmla="*/ 162806 w 330165"/>
                    <a:gd name="connsiteY22" fmla="*/ 4917 h 873827"/>
                    <a:gd name="connsiteX23" fmla="*/ 162806 w 330165"/>
                    <a:gd name="connsiteY23" fmla="*/ 4916 h 873827"/>
                    <a:gd name="connsiteX0" fmla="*/ 157890 w 325249"/>
                    <a:gd name="connsiteY0" fmla="*/ 4916 h 873827"/>
                    <a:gd name="connsiteX1" fmla="*/ 196702 w 325249"/>
                    <a:gd name="connsiteY1" fmla="*/ 0 h 873827"/>
                    <a:gd name="connsiteX2" fmla="*/ 279476 w 325249"/>
                    <a:gd name="connsiteY2" fmla="*/ 682641 h 873827"/>
                    <a:gd name="connsiteX3" fmla="*/ 279476 w 325249"/>
                    <a:gd name="connsiteY3" fmla="*/ 682642 h 873827"/>
                    <a:gd name="connsiteX4" fmla="*/ 285236 w 325249"/>
                    <a:gd name="connsiteY4" fmla="*/ 686460 h 873827"/>
                    <a:gd name="connsiteX5" fmla="*/ 325249 w 325249"/>
                    <a:gd name="connsiteY5" fmla="*/ 764070 h 873827"/>
                    <a:gd name="connsiteX6" fmla="*/ 301918 w 325249"/>
                    <a:gd name="connsiteY6" fmla="*/ 825436 h 873827"/>
                    <a:gd name="connsiteX7" fmla="*/ 291498 w 325249"/>
                    <a:gd name="connsiteY7" fmla="*/ 835582 h 873827"/>
                    <a:gd name="connsiteX8" fmla="*/ 291498 w 325249"/>
                    <a:gd name="connsiteY8" fmla="*/ 835581 h 873827"/>
                    <a:gd name="connsiteX9" fmla="*/ 285236 w 325249"/>
                    <a:gd name="connsiteY9" fmla="*/ 841679 h 873827"/>
                    <a:gd name="connsiteX10" fmla="*/ 188635 w 325249"/>
                    <a:gd name="connsiteY10" fmla="*/ 873826 h 873827"/>
                    <a:gd name="connsiteX11" fmla="*/ 162443 w 325249"/>
                    <a:gd name="connsiteY11" fmla="*/ 873826 h 873827"/>
                    <a:gd name="connsiteX12" fmla="*/ 162443 w 325249"/>
                    <a:gd name="connsiteY12" fmla="*/ 873827 h 873827"/>
                    <a:gd name="connsiteX13" fmla="*/ 131698 w 325249"/>
                    <a:gd name="connsiteY13" fmla="*/ 873827 h 873827"/>
                    <a:gd name="connsiteX14" fmla="*/ 35097 w 325249"/>
                    <a:gd name="connsiteY14" fmla="*/ 841680 h 873827"/>
                    <a:gd name="connsiteX15" fmla="*/ 28835 w 325249"/>
                    <a:gd name="connsiteY15" fmla="*/ 835582 h 873827"/>
                    <a:gd name="connsiteX16" fmla="*/ 28835 w 325249"/>
                    <a:gd name="connsiteY16" fmla="*/ 835583 h 873827"/>
                    <a:gd name="connsiteX17" fmla="*/ 18415 w 325249"/>
                    <a:gd name="connsiteY17" fmla="*/ 825437 h 873827"/>
                    <a:gd name="connsiteX18" fmla="*/ 0 w 325249"/>
                    <a:gd name="connsiteY18" fmla="*/ 783736 h 873827"/>
                    <a:gd name="connsiteX19" fmla="*/ 35097 w 325249"/>
                    <a:gd name="connsiteY19" fmla="*/ 686461 h 873827"/>
                    <a:gd name="connsiteX20" fmla="*/ 40857 w 325249"/>
                    <a:gd name="connsiteY20" fmla="*/ 682643 h 873827"/>
                    <a:gd name="connsiteX21" fmla="*/ 40857 w 325249"/>
                    <a:gd name="connsiteY21" fmla="*/ 682642 h 873827"/>
                    <a:gd name="connsiteX22" fmla="*/ 157890 w 325249"/>
                    <a:gd name="connsiteY22" fmla="*/ 4917 h 873827"/>
                    <a:gd name="connsiteX23" fmla="*/ 157890 w 325249"/>
                    <a:gd name="connsiteY23" fmla="*/ 4916 h 873827"/>
                    <a:gd name="connsiteX0" fmla="*/ 157890 w 301918"/>
                    <a:gd name="connsiteY0" fmla="*/ 4916 h 873827"/>
                    <a:gd name="connsiteX1" fmla="*/ 196702 w 301918"/>
                    <a:gd name="connsiteY1" fmla="*/ 0 h 873827"/>
                    <a:gd name="connsiteX2" fmla="*/ 279476 w 301918"/>
                    <a:gd name="connsiteY2" fmla="*/ 682641 h 873827"/>
                    <a:gd name="connsiteX3" fmla="*/ 279476 w 301918"/>
                    <a:gd name="connsiteY3" fmla="*/ 682642 h 873827"/>
                    <a:gd name="connsiteX4" fmla="*/ 285236 w 301918"/>
                    <a:gd name="connsiteY4" fmla="*/ 686460 h 873827"/>
                    <a:gd name="connsiteX5" fmla="*/ 301918 w 301918"/>
                    <a:gd name="connsiteY5" fmla="*/ 825436 h 873827"/>
                    <a:gd name="connsiteX6" fmla="*/ 291498 w 301918"/>
                    <a:gd name="connsiteY6" fmla="*/ 835582 h 873827"/>
                    <a:gd name="connsiteX7" fmla="*/ 291498 w 301918"/>
                    <a:gd name="connsiteY7" fmla="*/ 835581 h 873827"/>
                    <a:gd name="connsiteX8" fmla="*/ 285236 w 301918"/>
                    <a:gd name="connsiteY8" fmla="*/ 841679 h 873827"/>
                    <a:gd name="connsiteX9" fmla="*/ 188635 w 301918"/>
                    <a:gd name="connsiteY9" fmla="*/ 873826 h 873827"/>
                    <a:gd name="connsiteX10" fmla="*/ 162443 w 301918"/>
                    <a:gd name="connsiteY10" fmla="*/ 873826 h 873827"/>
                    <a:gd name="connsiteX11" fmla="*/ 162443 w 301918"/>
                    <a:gd name="connsiteY11" fmla="*/ 873827 h 873827"/>
                    <a:gd name="connsiteX12" fmla="*/ 131698 w 301918"/>
                    <a:gd name="connsiteY12" fmla="*/ 873827 h 873827"/>
                    <a:gd name="connsiteX13" fmla="*/ 35097 w 301918"/>
                    <a:gd name="connsiteY13" fmla="*/ 841680 h 873827"/>
                    <a:gd name="connsiteX14" fmla="*/ 28835 w 301918"/>
                    <a:gd name="connsiteY14" fmla="*/ 835582 h 873827"/>
                    <a:gd name="connsiteX15" fmla="*/ 28835 w 301918"/>
                    <a:gd name="connsiteY15" fmla="*/ 835583 h 873827"/>
                    <a:gd name="connsiteX16" fmla="*/ 18415 w 301918"/>
                    <a:gd name="connsiteY16" fmla="*/ 825437 h 873827"/>
                    <a:gd name="connsiteX17" fmla="*/ 0 w 301918"/>
                    <a:gd name="connsiteY17" fmla="*/ 783736 h 873827"/>
                    <a:gd name="connsiteX18" fmla="*/ 35097 w 301918"/>
                    <a:gd name="connsiteY18" fmla="*/ 686461 h 873827"/>
                    <a:gd name="connsiteX19" fmla="*/ 40857 w 301918"/>
                    <a:gd name="connsiteY19" fmla="*/ 682643 h 873827"/>
                    <a:gd name="connsiteX20" fmla="*/ 40857 w 301918"/>
                    <a:gd name="connsiteY20" fmla="*/ 682642 h 873827"/>
                    <a:gd name="connsiteX21" fmla="*/ 157890 w 301918"/>
                    <a:gd name="connsiteY21" fmla="*/ 4917 h 873827"/>
                    <a:gd name="connsiteX22" fmla="*/ 157890 w 301918"/>
                    <a:gd name="connsiteY22" fmla="*/ 4916 h 873827"/>
                    <a:gd name="connsiteX0" fmla="*/ 139475 w 283503"/>
                    <a:gd name="connsiteY0" fmla="*/ 4916 h 873827"/>
                    <a:gd name="connsiteX1" fmla="*/ 178287 w 283503"/>
                    <a:gd name="connsiteY1" fmla="*/ 0 h 873827"/>
                    <a:gd name="connsiteX2" fmla="*/ 261061 w 283503"/>
                    <a:gd name="connsiteY2" fmla="*/ 682641 h 873827"/>
                    <a:gd name="connsiteX3" fmla="*/ 261061 w 283503"/>
                    <a:gd name="connsiteY3" fmla="*/ 682642 h 873827"/>
                    <a:gd name="connsiteX4" fmla="*/ 266821 w 283503"/>
                    <a:gd name="connsiteY4" fmla="*/ 686460 h 873827"/>
                    <a:gd name="connsiteX5" fmla="*/ 283503 w 283503"/>
                    <a:gd name="connsiteY5" fmla="*/ 825436 h 873827"/>
                    <a:gd name="connsiteX6" fmla="*/ 273083 w 283503"/>
                    <a:gd name="connsiteY6" fmla="*/ 835582 h 873827"/>
                    <a:gd name="connsiteX7" fmla="*/ 273083 w 283503"/>
                    <a:gd name="connsiteY7" fmla="*/ 835581 h 873827"/>
                    <a:gd name="connsiteX8" fmla="*/ 266821 w 283503"/>
                    <a:gd name="connsiteY8" fmla="*/ 841679 h 873827"/>
                    <a:gd name="connsiteX9" fmla="*/ 170220 w 283503"/>
                    <a:gd name="connsiteY9" fmla="*/ 873826 h 873827"/>
                    <a:gd name="connsiteX10" fmla="*/ 144028 w 283503"/>
                    <a:gd name="connsiteY10" fmla="*/ 873826 h 873827"/>
                    <a:gd name="connsiteX11" fmla="*/ 144028 w 283503"/>
                    <a:gd name="connsiteY11" fmla="*/ 873827 h 873827"/>
                    <a:gd name="connsiteX12" fmla="*/ 113283 w 283503"/>
                    <a:gd name="connsiteY12" fmla="*/ 873827 h 873827"/>
                    <a:gd name="connsiteX13" fmla="*/ 16682 w 283503"/>
                    <a:gd name="connsiteY13" fmla="*/ 841680 h 873827"/>
                    <a:gd name="connsiteX14" fmla="*/ 10420 w 283503"/>
                    <a:gd name="connsiteY14" fmla="*/ 835582 h 873827"/>
                    <a:gd name="connsiteX15" fmla="*/ 10420 w 283503"/>
                    <a:gd name="connsiteY15" fmla="*/ 835583 h 873827"/>
                    <a:gd name="connsiteX16" fmla="*/ 0 w 283503"/>
                    <a:gd name="connsiteY16" fmla="*/ 825437 h 873827"/>
                    <a:gd name="connsiteX17" fmla="*/ 16682 w 283503"/>
                    <a:gd name="connsiteY17" fmla="*/ 686461 h 873827"/>
                    <a:gd name="connsiteX18" fmla="*/ 22442 w 283503"/>
                    <a:gd name="connsiteY18" fmla="*/ 682643 h 873827"/>
                    <a:gd name="connsiteX19" fmla="*/ 22442 w 283503"/>
                    <a:gd name="connsiteY19" fmla="*/ 682642 h 873827"/>
                    <a:gd name="connsiteX20" fmla="*/ 139475 w 283503"/>
                    <a:gd name="connsiteY20" fmla="*/ 4917 h 873827"/>
                    <a:gd name="connsiteX21" fmla="*/ 139475 w 283503"/>
                    <a:gd name="connsiteY21" fmla="*/ 4916 h 87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3503" h="873827">
                      <a:moveTo>
                        <a:pt x="139475" y="4916"/>
                      </a:moveTo>
                      <a:lnTo>
                        <a:pt x="178287" y="0"/>
                      </a:lnTo>
                      <a:lnTo>
                        <a:pt x="261061" y="682641"/>
                      </a:lnTo>
                      <a:lnTo>
                        <a:pt x="261061" y="682642"/>
                      </a:lnTo>
                      <a:lnTo>
                        <a:pt x="266821" y="686460"/>
                      </a:lnTo>
                      <a:cubicBezTo>
                        <a:pt x="270561" y="710259"/>
                        <a:pt x="282459" y="800582"/>
                        <a:pt x="283503" y="825436"/>
                      </a:cubicBezTo>
                      <a:lnTo>
                        <a:pt x="273083" y="835582"/>
                      </a:lnTo>
                      <a:lnTo>
                        <a:pt x="273083" y="835581"/>
                      </a:lnTo>
                      <a:lnTo>
                        <a:pt x="266821" y="841679"/>
                      </a:lnTo>
                      <a:cubicBezTo>
                        <a:pt x="242099" y="861542"/>
                        <a:pt x="207945" y="873826"/>
                        <a:pt x="170220" y="873826"/>
                      </a:cubicBezTo>
                      <a:lnTo>
                        <a:pt x="144028" y="873826"/>
                      </a:lnTo>
                      <a:lnTo>
                        <a:pt x="144028" y="873827"/>
                      </a:lnTo>
                      <a:lnTo>
                        <a:pt x="113283" y="873827"/>
                      </a:lnTo>
                      <a:cubicBezTo>
                        <a:pt x="75558" y="873827"/>
                        <a:pt x="41404" y="861543"/>
                        <a:pt x="16682" y="841680"/>
                      </a:cubicBezTo>
                      <a:lnTo>
                        <a:pt x="10420" y="835582"/>
                      </a:lnTo>
                      <a:lnTo>
                        <a:pt x="10420" y="835583"/>
                      </a:lnTo>
                      <a:lnTo>
                        <a:pt x="0" y="825437"/>
                      </a:lnTo>
                      <a:cubicBezTo>
                        <a:pt x="1044" y="800583"/>
                        <a:pt x="12942" y="710260"/>
                        <a:pt x="16682" y="686461"/>
                      </a:cubicBezTo>
                      <a:lnTo>
                        <a:pt x="22442" y="682643"/>
                      </a:lnTo>
                      <a:lnTo>
                        <a:pt x="22442" y="682642"/>
                      </a:lnTo>
                      <a:lnTo>
                        <a:pt x="139475" y="4917"/>
                      </a:lnTo>
                      <a:lnTo>
                        <a:pt x="139475" y="4916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9" name="Ellipszis 628"/>
                <p:cNvSpPr/>
                <p:nvPr/>
              </p:nvSpPr>
              <p:spPr>
                <a:xfrm>
                  <a:off x="11138811" y="2525619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0" name="Ellipszis 629"/>
                <p:cNvSpPr/>
                <p:nvPr/>
              </p:nvSpPr>
              <p:spPr>
                <a:xfrm rot="5400000">
                  <a:off x="11187387" y="2446774"/>
                  <a:ext cx="141341" cy="242650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2" name="Ellipszis 631"/>
                <p:cNvSpPr/>
                <p:nvPr/>
              </p:nvSpPr>
              <p:spPr>
                <a:xfrm rot="16200000">
                  <a:off x="11202341" y="2509302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3" name="Ellipszis 632"/>
                <p:cNvSpPr/>
                <p:nvPr/>
              </p:nvSpPr>
              <p:spPr>
                <a:xfrm>
                  <a:off x="10534478" y="2509458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4" name="Ellipszis 633"/>
                <p:cNvSpPr/>
                <p:nvPr/>
              </p:nvSpPr>
              <p:spPr>
                <a:xfrm rot="5400000">
                  <a:off x="10599391" y="2458180"/>
                  <a:ext cx="124229" cy="244413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5" name="Ellipszis 634"/>
                <p:cNvSpPr/>
                <p:nvPr/>
              </p:nvSpPr>
              <p:spPr>
                <a:xfrm rot="16200000">
                  <a:off x="10611155" y="2512383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6" name="Ellipszis 635"/>
                <p:cNvSpPr/>
                <p:nvPr/>
              </p:nvSpPr>
              <p:spPr>
                <a:xfrm>
                  <a:off x="10721950" y="2570038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7" name="Ellipszis 636"/>
                <p:cNvSpPr/>
                <p:nvPr/>
              </p:nvSpPr>
              <p:spPr>
                <a:xfrm>
                  <a:off x="10689372" y="2587938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8" name="Szabadkézi sokszög 637"/>
                <p:cNvSpPr/>
                <p:nvPr/>
              </p:nvSpPr>
              <p:spPr>
                <a:xfrm flipH="1">
                  <a:off x="10927390" y="2877756"/>
                  <a:ext cx="138211" cy="57716"/>
                </a:xfrm>
                <a:custGeom>
                  <a:avLst/>
                  <a:gdLst>
                    <a:gd name="connsiteX0" fmla="*/ 1337556 w 2158716"/>
                    <a:gd name="connsiteY0" fmla="*/ 66 h 445380"/>
                    <a:gd name="connsiteX1" fmla="*/ 1099008 w 2158716"/>
                    <a:gd name="connsiteY1" fmla="*/ 168990 h 445380"/>
                    <a:gd name="connsiteX2" fmla="*/ 1079358 w 2158716"/>
                    <a:gd name="connsiteY2" fmla="*/ 263991 h 445380"/>
                    <a:gd name="connsiteX3" fmla="*/ 1059709 w 2158716"/>
                    <a:gd name="connsiteY3" fmla="*/ 168990 h 445380"/>
                    <a:gd name="connsiteX4" fmla="*/ 821160 w 2158716"/>
                    <a:gd name="connsiteY4" fmla="*/ 66 h 445380"/>
                    <a:gd name="connsiteX5" fmla="*/ 0 w 2158716"/>
                    <a:gd name="connsiteY5" fmla="*/ 445380 h 445380"/>
                    <a:gd name="connsiteX6" fmla="*/ 1053682 w 2158716"/>
                    <a:gd name="connsiteY6" fmla="*/ 445380 h 445380"/>
                    <a:gd name="connsiteX7" fmla="*/ 1105034 w 2158716"/>
                    <a:gd name="connsiteY7" fmla="*/ 445380 h 445380"/>
                    <a:gd name="connsiteX8" fmla="*/ 2158716 w 2158716"/>
                    <a:gd name="connsiteY8" fmla="*/ 445380 h 445380"/>
                    <a:gd name="connsiteX9" fmla="*/ 1337556 w 2158716"/>
                    <a:gd name="connsiteY9" fmla="*/ 66 h 445380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533627"/>
                    <a:gd name="connsiteX1" fmla="*/ 1208190 w 2322489"/>
                    <a:gd name="connsiteY1" fmla="*/ 171289 h 533627"/>
                    <a:gd name="connsiteX2" fmla="*/ 1188540 w 2322489"/>
                    <a:gd name="connsiteY2" fmla="*/ 266290 h 533627"/>
                    <a:gd name="connsiteX3" fmla="*/ 1168891 w 2322489"/>
                    <a:gd name="connsiteY3" fmla="*/ 171289 h 533627"/>
                    <a:gd name="connsiteX4" fmla="*/ 930342 w 2322489"/>
                    <a:gd name="connsiteY4" fmla="*/ 2365 h 533627"/>
                    <a:gd name="connsiteX5" fmla="*/ 0 w 2322489"/>
                    <a:gd name="connsiteY5" fmla="*/ 283906 h 533627"/>
                    <a:gd name="connsiteX6" fmla="*/ 1162864 w 2322489"/>
                    <a:gd name="connsiteY6" fmla="*/ 447679 h 533627"/>
                    <a:gd name="connsiteX7" fmla="*/ 1214216 w 2322489"/>
                    <a:gd name="connsiteY7" fmla="*/ 447679 h 533627"/>
                    <a:gd name="connsiteX8" fmla="*/ 2322489 w 2322489"/>
                    <a:gd name="connsiteY8" fmla="*/ 256610 h 533627"/>
                    <a:gd name="connsiteX9" fmla="*/ 1446738 w 2322489"/>
                    <a:gd name="connsiteY9" fmla="*/ 2365 h 533627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162864 w 2322489"/>
                    <a:gd name="connsiteY6" fmla="*/ 447679 h 898056"/>
                    <a:gd name="connsiteX7" fmla="*/ 1077738 w 2322489"/>
                    <a:gd name="connsiteY7" fmla="*/ 898056 h 898056"/>
                    <a:gd name="connsiteX8" fmla="*/ 2322489 w 2322489"/>
                    <a:gd name="connsiteY8" fmla="*/ 256610 h 898056"/>
                    <a:gd name="connsiteX9" fmla="*/ 1446738 w 2322489"/>
                    <a:gd name="connsiteY9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528625 w 2404376"/>
                    <a:gd name="connsiteY0" fmla="*/ 813 h 896504"/>
                    <a:gd name="connsiteX1" fmla="*/ 1290077 w 2404376"/>
                    <a:gd name="connsiteY1" fmla="*/ 169737 h 896504"/>
                    <a:gd name="connsiteX2" fmla="*/ 1270427 w 2404376"/>
                    <a:gd name="connsiteY2" fmla="*/ 264738 h 896504"/>
                    <a:gd name="connsiteX3" fmla="*/ 1250778 w 2404376"/>
                    <a:gd name="connsiteY3" fmla="*/ 169737 h 896504"/>
                    <a:gd name="connsiteX4" fmla="*/ 1012229 w 2404376"/>
                    <a:gd name="connsiteY4" fmla="*/ 813 h 896504"/>
                    <a:gd name="connsiteX5" fmla="*/ 0 w 2404376"/>
                    <a:gd name="connsiteY5" fmla="*/ 104933 h 896504"/>
                    <a:gd name="connsiteX6" fmla="*/ 1159625 w 2404376"/>
                    <a:gd name="connsiteY6" fmla="*/ 896504 h 896504"/>
                    <a:gd name="connsiteX7" fmla="*/ 2404376 w 2404376"/>
                    <a:gd name="connsiteY7" fmla="*/ 255058 h 896504"/>
                    <a:gd name="connsiteX8" fmla="*/ 1528625 w 2404376"/>
                    <a:gd name="connsiteY8" fmla="*/ 813 h 896504"/>
                    <a:gd name="connsiteX0" fmla="*/ 1528625 w 2404376"/>
                    <a:gd name="connsiteY0" fmla="*/ 166 h 895857"/>
                    <a:gd name="connsiteX1" fmla="*/ 1290077 w 2404376"/>
                    <a:gd name="connsiteY1" fmla="*/ 169090 h 895857"/>
                    <a:gd name="connsiteX2" fmla="*/ 1270427 w 2404376"/>
                    <a:gd name="connsiteY2" fmla="*/ 264091 h 895857"/>
                    <a:gd name="connsiteX3" fmla="*/ 1250778 w 2404376"/>
                    <a:gd name="connsiteY3" fmla="*/ 169090 h 895857"/>
                    <a:gd name="connsiteX4" fmla="*/ 1012229 w 2404376"/>
                    <a:gd name="connsiteY4" fmla="*/ 166 h 895857"/>
                    <a:gd name="connsiteX5" fmla="*/ 0 w 2404376"/>
                    <a:gd name="connsiteY5" fmla="*/ 104286 h 895857"/>
                    <a:gd name="connsiteX6" fmla="*/ 1159625 w 2404376"/>
                    <a:gd name="connsiteY6" fmla="*/ 895857 h 895857"/>
                    <a:gd name="connsiteX7" fmla="*/ 2404376 w 2404376"/>
                    <a:gd name="connsiteY7" fmla="*/ 254411 h 895857"/>
                    <a:gd name="connsiteX8" fmla="*/ 1528625 w 2404376"/>
                    <a:gd name="connsiteY8" fmla="*/ 166 h 895857"/>
                    <a:gd name="connsiteX0" fmla="*/ 1528625 w 2431672"/>
                    <a:gd name="connsiteY0" fmla="*/ 309 h 896000"/>
                    <a:gd name="connsiteX1" fmla="*/ 1290077 w 2431672"/>
                    <a:gd name="connsiteY1" fmla="*/ 169233 h 896000"/>
                    <a:gd name="connsiteX2" fmla="*/ 1270427 w 2431672"/>
                    <a:gd name="connsiteY2" fmla="*/ 264234 h 896000"/>
                    <a:gd name="connsiteX3" fmla="*/ 1250778 w 2431672"/>
                    <a:gd name="connsiteY3" fmla="*/ 169233 h 896000"/>
                    <a:gd name="connsiteX4" fmla="*/ 1012229 w 2431672"/>
                    <a:gd name="connsiteY4" fmla="*/ 309 h 896000"/>
                    <a:gd name="connsiteX5" fmla="*/ 0 w 2431672"/>
                    <a:gd name="connsiteY5" fmla="*/ 104429 h 896000"/>
                    <a:gd name="connsiteX6" fmla="*/ 1159625 w 2431672"/>
                    <a:gd name="connsiteY6" fmla="*/ 896000 h 896000"/>
                    <a:gd name="connsiteX7" fmla="*/ 2431672 w 2431672"/>
                    <a:gd name="connsiteY7" fmla="*/ 8894 h 896000"/>
                    <a:gd name="connsiteX8" fmla="*/ 1528625 w 2431672"/>
                    <a:gd name="connsiteY8" fmla="*/ 309 h 896000"/>
                    <a:gd name="connsiteX0" fmla="*/ 1528625 w 2431672"/>
                    <a:gd name="connsiteY0" fmla="*/ 166 h 895857"/>
                    <a:gd name="connsiteX1" fmla="*/ 1290077 w 2431672"/>
                    <a:gd name="connsiteY1" fmla="*/ 169090 h 895857"/>
                    <a:gd name="connsiteX2" fmla="*/ 1270427 w 2431672"/>
                    <a:gd name="connsiteY2" fmla="*/ 264091 h 895857"/>
                    <a:gd name="connsiteX3" fmla="*/ 1250778 w 2431672"/>
                    <a:gd name="connsiteY3" fmla="*/ 169090 h 895857"/>
                    <a:gd name="connsiteX4" fmla="*/ 1012229 w 2431672"/>
                    <a:gd name="connsiteY4" fmla="*/ 166 h 895857"/>
                    <a:gd name="connsiteX5" fmla="*/ 0 w 2431672"/>
                    <a:gd name="connsiteY5" fmla="*/ 104286 h 895857"/>
                    <a:gd name="connsiteX6" fmla="*/ 1159625 w 2431672"/>
                    <a:gd name="connsiteY6" fmla="*/ 895857 h 895857"/>
                    <a:gd name="connsiteX7" fmla="*/ 2431672 w 2431672"/>
                    <a:gd name="connsiteY7" fmla="*/ 8751 h 895857"/>
                    <a:gd name="connsiteX8" fmla="*/ 1528625 w 2431672"/>
                    <a:gd name="connsiteY8" fmla="*/ 166 h 895857"/>
                    <a:gd name="connsiteX0" fmla="*/ 1528625 w 2431672"/>
                    <a:gd name="connsiteY0" fmla="*/ 166 h 691141"/>
                    <a:gd name="connsiteX1" fmla="*/ 1290077 w 2431672"/>
                    <a:gd name="connsiteY1" fmla="*/ 169090 h 691141"/>
                    <a:gd name="connsiteX2" fmla="*/ 1270427 w 2431672"/>
                    <a:gd name="connsiteY2" fmla="*/ 264091 h 691141"/>
                    <a:gd name="connsiteX3" fmla="*/ 1250778 w 2431672"/>
                    <a:gd name="connsiteY3" fmla="*/ 169090 h 691141"/>
                    <a:gd name="connsiteX4" fmla="*/ 1012229 w 2431672"/>
                    <a:gd name="connsiteY4" fmla="*/ 166 h 691141"/>
                    <a:gd name="connsiteX5" fmla="*/ 0 w 2431672"/>
                    <a:gd name="connsiteY5" fmla="*/ 104286 h 691141"/>
                    <a:gd name="connsiteX6" fmla="*/ 1282455 w 2431672"/>
                    <a:gd name="connsiteY6" fmla="*/ 691141 h 691141"/>
                    <a:gd name="connsiteX7" fmla="*/ 2431672 w 2431672"/>
                    <a:gd name="connsiteY7" fmla="*/ 8751 h 691141"/>
                    <a:gd name="connsiteX8" fmla="*/ 1528625 w 2431672"/>
                    <a:gd name="connsiteY8" fmla="*/ 166 h 691141"/>
                    <a:gd name="connsiteX0" fmla="*/ 1310260 w 2213307"/>
                    <a:gd name="connsiteY0" fmla="*/ 166 h 691141"/>
                    <a:gd name="connsiteX1" fmla="*/ 1071712 w 2213307"/>
                    <a:gd name="connsiteY1" fmla="*/ 169090 h 691141"/>
                    <a:gd name="connsiteX2" fmla="*/ 1052062 w 2213307"/>
                    <a:gd name="connsiteY2" fmla="*/ 264091 h 691141"/>
                    <a:gd name="connsiteX3" fmla="*/ 1032413 w 2213307"/>
                    <a:gd name="connsiteY3" fmla="*/ 169090 h 691141"/>
                    <a:gd name="connsiteX4" fmla="*/ 793864 w 2213307"/>
                    <a:gd name="connsiteY4" fmla="*/ 166 h 691141"/>
                    <a:gd name="connsiteX5" fmla="*/ 0 w 2213307"/>
                    <a:gd name="connsiteY5" fmla="*/ 104286 h 691141"/>
                    <a:gd name="connsiteX6" fmla="*/ 1064090 w 2213307"/>
                    <a:gd name="connsiteY6" fmla="*/ 691141 h 691141"/>
                    <a:gd name="connsiteX7" fmla="*/ 2213307 w 2213307"/>
                    <a:gd name="connsiteY7" fmla="*/ 8751 h 691141"/>
                    <a:gd name="connsiteX8" fmla="*/ 1310260 w 2213307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841267"/>
                    <a:gd name="connsiteX1" fmla="*/ 1071712 w 2022238"/>
                    <a:gd name="connsiteY1" fmla="*/ 169090 h 841267"/>
                    <a:gd name="connsiteX2" fmla="*/ 1052062 w 2022238"/>
                    <a:gd name="connsiteY2" fmla="*/ 264091 h 841267"/>
                    <a:gd name="connsiteX3" fmla="*/ 1032413 w 2022238"/>
                    <a:gd name="connsiteY3" fmla="*/ 169090 h 841267"/>
                    <a:gd name="connsiteX4" fmla="*/ 793864 w 2022238"/>
                    <a:gd name="connsiteY4" fmla="*/ 166 h 841267"/>
                    <a:gd name="connsiteX5" fmla="*/ 0 w 2022238"/>
                    <a:gd name="connsiteY5" fmla="*/ 104286 h 841267"/>
                    <a:gd name="connsiteX6" fmla="*/ 1105033 w 2022238"/>
                    <a:gd name="connsiteY6" fmla="*/ 841267 h 841267"/>
                    <a:gd name="connsiteX7" fmla="*/ 2022238 w 2022238"/>
                    <a:gd name="connsiteY7" fmla="*/ 36046 h 841267"/>
                    <a:gd name="connsiteX8" fmla="*/ 1310260 w 2022238"/>
                    <a:gd name="connsiteY8" fmla="*/ 166 h 841267"/>
                    <a:gd name="connsiteX0" fmla="*/ 1584169 w 2296147"/>
                    <a:gd name="connsiteY0" fmla="*/ 321890 h 1162991"/>
                    <a:gd name="connsiteX1" fmla="*/ 1345621 w 2296147"/>
                    <a:gd name="connsiteY1" fmla="*/ 490814 h 1162991"/>
                    <a:gd name="connsiteX2" fmla="*/ 1325971 w 2296147"/>
                    <a:gd name="connsiteY2" fmla="*/ 585815 h 1162991"/>
                    <a:gd name="connsiteX3" fmla="*/ 1306322 w 2296147"/>
                    <a:gd name="connsiteY3" fmla="*/ 490814 h 1162991"/>
                    <a:gd name="connsiteX4" fmla="*/ 1067773 w 2296147"/>
                    <a:gd name="connsiteY4" fmla="*/ 321890 h 1162991"/>
                    <a:gd name="connsiteX5" fmla="*/ 0 w 2296147"/>
                    <a:gd name="connsiteY5" fmla="*/ 0 h 1162991"/>
                    <a:gd name="connsiteX6" fmla="*/ 1378942 w 2296147"/>
                    <a:gd name="connsiteY6" fmla="*/ 1162991 h 1162991"/>
                    <a:gd name="connsiteX7" fmla="*/ 2296147 w 2296147"/>
                    <a:gd name="connsiteY7" fmla="*/ 357770 h 1162991"/>
                    <a:gd name="connsiteX8" fmla="*/ 1584169 w 2296147"/>
                    <a:gd name="connsiteY8" fmla="*/ 321890 h 1162991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246048"/>
                    <a:gd name="connsiteY0" fmla="*/ 321890 h 1162991"/>
                    <a:gd name="connsiteX1" fmla="*/ 1345621 w 2246048"/>
                    <a:gd name="connsiteY1" fmla="*/ 490814 h 1162991"/>
                    <a:gd name="connsiteX2" fmla="*/ 1325971 w 2246048"/>
                    <a:gd name="connsiteY2" fmla="*/ 585815 h 1162991"/>
                    <a:gd name="connsiteX3" fmla="*/ 1306322 w 2246048"/>
                    <a:gd name="connsiteY3" fmla="*/ 490814 h 1162991"/>
                    <a:gd name="connsiteX4" fmla="*/ 1067773 w 2246048"/>
                    <a:gd name="connsiteY4" fmla="*/ 321890 h 1162991"/>
                    <a:gd name="connsiteX5" fmla="*/ 0 w 2246048"/>
                    <a:gd name="connsiteY5" fmla="*/ 0 h 1162991"/>
                    <a:gd name="connsiteX6" fmla="*/ 1378942 w 2246048"/>
                    <a:gd name="connsiteY6" fmla="*/ 1162991 h 1162991"/>
                    <a:gd name="connsiteX7" fmla="*/ 2246048 w 2246048"/>
                    <a:gd name="connsiteY7" fmla="*/ 552252 h 1162991"/>
                    <a:gd name="connsiteX8" fmla="*/ 1584169 w 2246048"/>
                    <a:gd name="connsiteY8" fmla="*/ 321890 h 1162991"/>
                    <a:gd name="connsiteX0" fmla="*/ 1519882 w 2181761"/>
                    <a:gd name="connsiteY0" fmla="*/ 4285 h 845386"/>
                    <a:gd name="connsiteX1" fmla="*/ 1281334 w 2181761"/>
                    <a:gd name="connsiteY1" fmla="*/ 173209 h 845386"/>
                    <a:gd name="connsiteX2" fmla="*/ 1261684 w 2181761"/>
                    <a:gd name="connsiteY2" fmla="*/ 268210 h 845386"/>
                    <a:gd name="connsiteX3" fmla="*/ 1242035 w 2181761"/>
                    <a:gd name="connsiteY3" fmla="*/ 173209 h 845386"/>
                    <a:gd name="connsiteX4" fmla="*/ 1003486 w 2181761"/>
                    <a:gd name="connsiteY4" fmla="*/ 4285 h 845386"/>
                    <a:gd name="connsiteX5" fmla="*/ 0 w 2181761"/>
                    <a:gd name="connsiteY5" fmla="*/ 334130 h 845386"/>
                    <a:gd name="connsiteX6" fmla="*/ 1314655 w 2181761"/>
                    <a:gd name="connsiteY6" fmla="*/ 845386 h 845386"/>
                    <a:gd name="connsiteX7" fmla="*/ 2181761 w 2181761"/>
                    <a:gd name="connsiteY7" fmla="*/ 234647 h 845386"/>
                    <a:gd name="connsiteX8" fmla="*/ 1519882 w 2181761"/>
                    <a:gd name="connsiteY8" fmla="*/ 4285 h 845386"/>
                    <a:gd name="connsiteX0" fmla="*/ 1519882 w 2181761"/>
                    <a:gd name="connsiteY0" fmla="*/ 12943 h 854044"/>
                    <a:gd name="connsiteX1" fmla="*/ 1281334 w 2181761"/>
                    <a:gd name="connsiteY1" fmla="*/ 181867 h 854044"/>
                    <a:gd name="connsiteX2" fmla="*/ 1261684 w 2181761"/>
                    <a:gd name="connsiteY2" fmla="*/ 276868 h 854044"/>
                    <a:gd name="connsiteX3" fmla="*/ 1242035 w 2181761"/>
                    <a:gd name="connsiteY3" fmla="*/ 181867 h 854044"/>
                    <a:gd name="connsiteX4" fmla="*/ 1003486 w 2181761"/>
                    <a:gd name="connsiteY4" fmla="*/ 12943 h 854044"/>
                    <a:gd name="connsiteX5" fmla="*/ 0 w 2181761"/>
                    <a:gd name="connsiteY5" fmla="*/ 342788 h 854044"/>
                    <a:gd name="connsiteX6" fmla="*/ 1314655 w 2181761"/>
                    <a:gd name="connsiteY6" fmla="*/ 854044 h 854044"/>
                    <a:gd name="connsiteX7" fmla="*/ 2181761 w 2181761"/>
                    <a:gd name="connsiteY7" fmla="*/ 243305 h 854044"/>
                    <a:gd name="connsiteX8" fmla="*/ 1519882 w 2181761"/>
                    <a:gd name="connsiteY8" fmla="*/ 12943 h 854044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271019"/>
                    <a:gd name="connsiteY0" fmla="*/ 11279 h 864308"/>
                    <a:gd name="connsiteX1" fmla="*/ 702746 w 1271019"/>
                    <a:gd name="connsiteY1" fmla="*/ 180203 h 864308"/>
                    <a:gd name="connsiteX2" fmla="*/ 683096 w 1271019"/>
                    <a:gd name="connsiteY2" fmla="*/ 275204 h 864308"/>
                    <a:gd name="connsiteX3" fmla="*/ 663447 w 1271019"/>
                    <a:gd name="connsiteY3" fmla="*/ 180203 h 864308"/>
                    <a:gd name="connsiteX4" fmla="*/ 424898 w 1271019"/>
                    <a:gd name="connsiteY4" fmla="*/ 11279 h 864308"/>
                    <a:gd name="connsiteX5" fmla="*/ 0 w 1271019"/>
                    <a:gd name="connsiteY5" fmla="*/ 480781 h 864308"/>
                    <a:gd name="connsiteX6" fmla="*/ 736067 w 1271019"/>
                    <a:gd name="connsiteY6" fmla="*/ 852380 h 864308"/>
                    <a:gd name="connsiteX7" fmla="*/ 1271019 w 1271019"/>
                    <a:gd name="connsiteY7" fmla="*/ 505436 h 864308"/>
                    <a:gd name="connsiteX8" fmla="*/ 941294 w 1271019"/>
                    <a:gd name="connsiteY8" fmla="*/ 11279 h 864308"/>
                    <a:gd name="connsiteX0" fmla="*/ 941294 w 1271019"/>
                    <a:gd name="connsiteY0" fmla="*/ 11279 h 1023070"/>
                    <a:gd name="connsiteX1" fmla="*/ 702746 w 1271019"/>
                    <a:gd name="connsiteY1" fmla="*/ 180203 h 1023070"/>
                    <a:gd name="connsiteX2" fmla="*/ 683096 w 1271019"/>
                    <a:gd name="connsiteY2" fmla="*/ 275204 h 1023070"/>
                    <a:gd name="connsiteX3" fmla="*/ 663447 w 1271019"/>
                    <a:gd name="connsiteY3" fmla="*/ 180203 h 1023070"/>
                    <a:gd name="connsiteX4" fmla="*/ 424898 w 1271019"/>
                    <a:gd name="connsiteY4" fmla="*/ 11279 h 1023070"/>
                    <a:gd name="connsiteX5" fmla="*/ 0 w 1271019"/>
                    <a:gd name="connsiteY5" fmla="*/ 480781 h 1023070"/>
                    <a:gd name="connsiteX6" fmla="*/ 757494 w 1271019"/>
                    <a:gd name="connsiteY6" fmla="*/ 1023070 h 1023070"/>
                    <a:gd name="connsiteX7" fmla="*/ 1271019 w 1271019"/>
                    <a:gd name="connsiteY7" fmla="*/ 505436 h 1023070"/>
                    <a:gd name="connsiteX8" fmla="*/ 941294 w 1271019"/>
                    <a:gd name="connsiteY8" fmla="*/ 11279 h 1023070"/>
                    <a:gd name="connsiteX0" fmla="*/ 941613 w 1271338"/>
                    <a:gd name="connsiteY0" fmla="*/ 33 h 1011824"/>
                    <a:gd name="connsiteX1" fmla="*/ 703065 w 1271338"/>
                    <a:gd name="connsiteY1" fmla="*/ 168957 h 1011824"/>
                    <a:gd name="connsiteX2" fmla="*/ 683415 w 1271338"/>
                    <a:gd name="connsiteY2" fmla="*/ 263958 h 1011824"/>
                    <a:gd name="connsiteX3" fmla="*/ 663766 w 1271338"/>
                    <a:gd name="connsiteY3" fmla="*/ 168957 h 1011824"/>
                    <a:gd name="connsiteX4" fmla="*/ 319 w 1271338"/>
                    <a:gd name="connsiteY4" fmla="*/ 469535 h 1011824"/>
                    <a:gd name="connsiteX5" fmla="*/ 757813 w 1271338"/>
                    <a:gd name="connsiteY5" fmla="*/ 1011824 h 1011824"/>
                    <a:gd name="connsiteX6" fmla="*/ 1271338 w 1271338"/>
                    <a:gd name="connsiteY6" fmla="*/ 494190 h 1011824"/>
                    <a:gd name="connsiteX7" fmla="*/ 941613 w 1271338"/>
                    <a:gd name="connsiteY7" fmla="*/ 33 h 1011824"/>
                    <a:gd name="connsiteX0" fmla="*/ 941704 w 1271429"/>
                    <a:gd name="connsiteY0" fmla="*/ 33 h 1011824"/>
                    <a:gd name="connsiteX1" fmla="*/ 703156 w 1271429"/>
                    <a:gd name="connsiteY1" fmla="*/ 168957 h 1011824"/>
                    <a:gd name="connsiteX2" fmla="*/ 683506 w 1271429"/>
                    <a:gd name="connsiteY2" fmla="*/ 263958 h 1011824"/>
                    <a:gd name="connsiteX3" fmla="*/ 535282 w 1271429"/>
                    <a:gd name="connsiteY3" fmla="*/ 44822 h 1011824"/>
                    <a:gd name="connsiteX4" fmla="*/ 410 w 1271429"/>
                    <a:gd name="connsiteY4" fmla="*/ 469535 h 1011824"/>
                    <a:gd name="connsiteX5" fmla="*/ 757904 w 1271429"/>
                    <a:gd name="connsiteY5" fmla="*/ 1011824 h 1011824"/>
                    <a:gd name="connsiteX6" fmla="*/ 1271429 w 1271429"/>
                    <a:gd name="connsiteY6" fmla="*/ 494190 h 1011824"/>
                    <a:gd name="connsiteX7" fmla="*/ 941704 w 1271429"/>
                    <a:gd name="connsiteY7" fmla="*/ 33 h 1011824"/>
                    <a:gd name="connsiteX0" fmla="*/ 941705 w 1271429"/>
                    <a:gd name="connsiteY0" fmla="*/ 17287 h 967002"/>
                    <a:gd name="connsiteX1" fmla="*/ 703156 w 1271429"/>
                    <a:gd name="connsiteY1" fmla="*/ 124135 h 967002"/>
                    <a:gd name="connsiteX2" fmla="*/ 683506 w 1271429"/>
                    <a:gd name="connsiteY2" fmla="*/ 219136 h 967002"/>
                    <a:gd name="connsiteX3" fmla="*/ 535282 w 1271429"/>
                    <a:gd name="connsiteY3" fmla="*/ 0 h 967002"/>
                    <a:gd name="connsiteX4" fmla="*/ 410 w 1271429"/>
                    <a:gd name="connsiteY4" fmla="*/ 424713 h 967002"/>
                    <a:gd name="connsiteX5" fmla="*/ 757904 w 1271429"/>
                    <a:gd name="connsiteY5" fmla="*/ 967002 h 967002"/>
                    <a:gd name="connsiteX6" fmla="*/ 1271429 w 1271429"/>
                    <a:gd name="connsiteY6" fmla="*/ 449368 h 967002"/>
                    <a:gd name="connsiteX7" fmla="*/ 941705 w 1271429"/>
                    <a:gd name="connsiteY7" fmla="*/ 17287 h 967002"/>
                    <a:gd name="connsiteX0" fmla="*/ 941705 w 943016"/>
                    <a:gd name="connsiteY0" fmla="*/ 17287 h 967002"/>
                    <a:gd name="connsiteX1" fmla="*/ 703156 w 943016"/>
                    <a:gd name="connsiteY1" fmla="*/ 124135 h 967002"/>
                    <a:gd name="connsiteX2" fmla="*/ 683506 w 943016"/>
                    <a:gd name="connsiteY2" fmla="*/ 219136 h 967002"/>
                    <a:gd name="connsiteX3" fmla="*/ 535282 w 943016"/>
                    <a:gd name="connsiteY3" fmla="*/ 0 h 967002"/>
                    <a:gd name="connsiteX4" fmla="*/ 410 w 943016"/>
                    <a:gd name="connsiteY4" fmla="*/ 424713 h 967002"/>
                    <a:gd name="connsiteX5" fmla="*/ 757904 w 943016"/>
                    <a:gd name="connsiteY5" fmla="*/ 967002 h 967002"/>
                    <a:gd name="connsiteX6" fmla="*/ 941705 w 943016"/>
                    <a:gd name="connsiteY6" fmla="*/ 17287 h 967002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209439"/>
                    <a:gd name="connsiteY0" fmla="*/ 17287 h 703200"/>
                    <a:gd name="connsiteX1" fmla="*/ 703156 w 1209439"/>
                    <a:gd name="connsiteY1" fmla="*/ 124135 h 703200"/>
                    <a:gd name="connsiteX2" fmla="*/ 683506 w 1209439"/>
                    <a:gd name="connsiteY2" fmla="*/ 219136 h 703200"/>
                    <a:gd name="connsiteX3" fmla="*/ 535282 w 1209439"/>
                    <a:gd name="connsiteY3" fmla="*/ 0 h 703200"/>
                    <a:gd name="connsiteX4" fmla="*/ 410 w 1209439"/>
                    <a:gd name="connsiteY4" fmla="*/ 424713 h 703200"/>
                    <a:gd name="connsiteX5" fmla="*/ 1143628 w 1209439"/>
                    <a:gd name="connsiteY5" fmla="*/ 703200 h 703200"/>
                    <a:gd name="connsiteX6" fmla="*/ 941705 w 1209439"/>
                    <a:gd name="connsiteY6" fmla="*/ 17287 h 703200"/>
                    <a:gd name="connsiteX0" fmla="*/ 941707 w 1209443"/>
                    <a:gd name="connsiteY0" fmla="*/ 39186 h 725099"/>
                    <a:gd name="connsiteX1" fmla="*/ 703158 w 1209443"/>
                    <a:gd name="connsiteY1" fmla="*/ 146034 h 725099"/>
                    <a:gd name="connsiteX2" fmla="*/ 683508 w 1209443"/>
                    <a:gd name="connsiteY2" fmla="*/ 241035 h 725099"/>
                    <a:gd name="connsiteX3" fmla="*/ 535284 w 1209443"/>
                    <a:gd name="connsiteY3" fmla="*/ 21899 h 725099"/>
                    <a:gd name="connsiteX4" fmla="*/ 412 w 1209443"/>
                    <a:gd name="connsiteY4" fmla="*/ 446612 h 725099"/>
                    <a:gd name="connsiteX5" fmla="*/ 1143630 w 1209443"/>
                    <a:gd name="connsiteY5" fmla="*/ 725099 h 725099"/>
                    <a:gd name="connsiteX6" fmla="*/ 941707 w 1209443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535362 w 1209521"/>
                    <a:gd name="connsiteY2" fmla="*/ 21899 h 725099"/>
                    <a:gd name="connsiteX3" fmla="*/ 490 w 1209521"/>
                    <a:gd name="connsiteY3" fmla="*/ 446612 h 725099"/>
                    <a:gd name="connsiteX4" fmla="*/ 1143708 w 1209521"/>
                    <a:gd name="connsiteY4" fmla="*/ 725099 h 725099"/>
                    <a:gd name="connsiteX5" fmla="*/ 941785 w 1209521"/>
                    <a:gd name="connsiteY5" fmla="*/ 39186 h 725099"/>
                    <a:gd name="connsiteX0" fmla="*/ 941785 w 1209521"/>
                    <a:gd name="connsiteY0" fmla="*/ 40182 h 726095"/>
                    <a:gd name="connsiteX1" fmla="*/ 677757 w 1209521"/>
                    <a:gd name="connsiteY1" fmla="*/ 141758 h 726095"/>
                    <a:gd name="connsiteX2" fmla="*/ 535362 w 1209521"/>
                    <a:gd name="connsiteY2" fmla="*/ 22895 h 726095"/>
                    <a:gd name="connsiteX3" fmla="*/ 490 w 1209521"/>
                    <a:gd name="connsiteY3" fmla="*/ 447608 h 726095"/>
                    <a:gd name="connsiteX4" fmla="*/ 1143708 w 1209521"/>
                    <a:gd name="connsiteY4" fmla="*/ 726095 h 726095"/>
                    <a:gd name="connsiteX5" fmla="*/ 941785 w 1209521"/>
                    <a:gd name="connsiteY5" fmla="*/ 40182 h 726095"/>
                    <a:gd name="connsiteX0" fmla="*/ 941867 w 1209603"/>
                    <a:gd name="connsiteY0" fmla="*/ 40182 h 726095"/>
                    <a:gd name="connsiteX1" fmla="*/ 677839 w 1209603"/>
                    <a:gd name="connsiteY1" fmla="*/ 141758 h 726095"/>
                    <a:gd name="connsiteX2" fmla="*/ 535444 w 1209603"/>
                    <a:gd name="connsiteY2" fmla="*/ 22895 h 726095"/>
                    <a:gd name="connsiteX3" fmla="*/ 572 w 1209603"/>
                    <a:gd name="connsiteY3" fmla="*/ 447608 h 726095"/>
                    <a:gd name="connsiteX4" fmla="*/ 1143790 w 1209603"/>
                    <a:gd name="connsiteY4" fmla="*/ 726095 h 726095"/>
                    <a:gd name="connsiteX5" fmla="*/ 941867 w 1209603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9668" h="726095">
                      <a:moveTo>
                        <a:pt x="941932" y="40182"/>
                      </a:moveTo>
                      <a:cubicBezTo>
                        <a:pt x="814518" y="-61175"/>
                        <a:pt x="710090" y="50375"/>
                        <a:pt x="677904" y="141758"/>
                      </a:cubicBezTo>
                      <a:lnTo>
                        <a:pt x="502751" y="59794"/>
                      </a:lnTo>
                      <a:cubicBezTo>
                        <a:pt x="261510" y="30800"/>
                        <a:pt x="-15037" y="307130"/>
                        <a:pt x="637" y="447608"/>
                      </a:cubicBezTo>
                      <a:cubicBezTo>
                        <a:pt x="417214" y="623225"/>
                        <a:pt x="628619" y="438738"/>
                        <a:pt x="1143855" y="726095"/>
                      </a:cubicBezTo>
                      <a:cubicBezTo>
                        <a:pt x="1300738" y="658191"/>
                        <a:pt x="1154637" y="242726"/>
                        <a:pt x="941932" y="40182"/>
                      </a:cubicBezTo>
                      <a:close/>
                    </a:path>
                  </a:pathLst>
                </a:custGeom>
                <a:solidFill>
                  <a:srgbClr val="E631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9" name="Szabadkézi sokszög 638"/>
                <p:cNvSpPr/>
                <p:nvPr/>
              </p:nvSpPr>
              <p:spPr>
                <a:xfrm rot="5400000" flipH="1">
                  <a:off x="10591484" y="2414528"/>
                  <a:ext cx="122172" cy="273438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156169" y="584624"/>
                        <a:pt x="156169" y="388088"/>
                      </a:cubicBezTo>
                      <a:cubicBezTo>
                        <a:pt x="156169" y="191553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0" name="Ellipszis 639"/>
                <p:cNvSpPr/>
                <p:nvPr/>
              </p:nvSpPr>
              <p:spPr>
                <a:xfrm>
                  <a:off x="11314419" y="2567512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1" name="Ellipszis 640"/>
                <p:cNvSpPr/>
                <p:nvPr/>
              </p:nvSpPr>
              <p:spPr>
                <a:xfrm>
                  <a:off x="11281842" y="2585411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7" name="Szabadkézi sokszög 646"/>
                <p:cNvSpPr/>
                <p:nvPr/>
              </p:nvSpPr>
              <p:spPr>
                <a:xfrm rot="403516" flipH="1">
                  <a:off x="11134947" y="2339228"/>
                  <a:ext cx="297175" cy="44137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09" name="Szabadkézi sokszög 708"/>
                <p:cNvSpPr/>
                <p:nvPr/>
              </p:nvSpPr>
              <p:spPr>
                <a:xfrm rot="16200000">
                  <a:off x="11196144" y="2416643"/>
                  <a:ext cx="122172" cy="277319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156169" y="584624"/>
                        <a:pt x="156169" y="388088"/>
                      </a:cubicBezTo>
                      <a:cubicBezTo>
                        <a:pt x="156169" y="191553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652" name="Szabadkézi sokszög 651"/>
              <p:cNvSpPr/>
              <p:nvPr/>
            </p:nvSpPr>
            <p:spPr>
              <a:xfrm>
                <a:off x="5968676" y="1908432"/>
                <a:ext cx="254649" cy="166243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654" name="Kép 65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21078247">
              <a:off x="1788373" y="67472"/>
              <a:ext cx="931605" cy="519258"/>
            </a:xfrm>
            <a:prstGeom prst="rect">
              <a:avLst/>
            </a:prstGeom>
          </p:spPr>
        </p:pic>
        <p:graphicFrame>
          <p:nvGraphicFramePr>
            <p:cNvPr id="26" name="Objektum 2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007754580"/>
                </p:ext>
              </p:extLst>
            </p:nvPr>
          </p:nvGraphicFramePr>
          <p:xfrm>
            <a:off x="2461159" y="4333954"/>
            <a:ext cx="829263" cy="10902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213" name="CorelDRAW" r:id="rId5" imgW="6463319" imgH="8493971" progId="CorelDraw.Graphic.19">
                    <p:embed/>
                  </p:oleObj>
                </mc:Choice>
                <mc:Fallback>
                  <p:oleObj name="CorelDRAW" r:id="rId5" imgW="6463319" imgH="8493971" progId="CorelDraw.Graphic.19">
                    <p:embed/>
                    <p:pic>
                      <p:nvPicPr>
                        <p:cNvPr id="26" name="Objektum 25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2461159" y="4333954"/>
                          <a:ext cx="829263" cy="109024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27" name="Kép 2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8944644">
              <a:off x="1239602" y="1674630"/>
              <a:ext cx="703050" cy="919967"/>
            </a:xfrm>
            <a:prstGeom prst="rect">
              <a:avLst/>
            </a:prstGeom>
          </p:spPr>
        </p:pic>
        <p:pic>
          <p:nvPicPr>
            <p:cNvPr id="701" name="Kép 70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844099">
              <a:off x="2851248" y="1884599"/>
              <a:ext cx="507821" cy="664503"/>
            </a:xfrm>
            <a:prstGeom prst="rect">
              <a:avLst/>
            </a:prstGeom>
          </p:spPr>
        </p:pic>
        <p:pic>
          <p:nvPicPr>
            <p:cNvPr id="702" name="Kép 70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844099">
              <a:off x="2289966" y="1430088"/>
              <a:ext cx="703050" cy="919967"/>
            </a:xfrm>
            <a:prstGeom prst="rect">
              <a:avLst/>
            </a:prstGeom>
          </p:spPr>
        </p:pic>
        <p:pic>
          <p:nvPicPr>
            <p:cNvPr id="703" name="Kép 70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0883818">
              <a:off x="2629154" y="3735253"/>
              <a:ext cx="703050" cy="919967"/>
            </a:xfrm>
            <a:prstGeom prst="rect">
              <a:avLst/>
            </a:prstGeom>
          </p:spPr>
        </p:pic>
        <p:pic>
          <p:nvPicPr>
            <p:cNvPr id="704" name="Kép 703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9273675">
              <a:off x="1167416" y="2357847"/>
              <a:ext cx="703050" cy="919967"/>
            </a:xfrm>
            <a:prstGeom prst="rect">
              <a:avLst/>
            </a:prstGeom>
          </p:spPr>
        </p:pic>
        <p:pic>
          <p:nvPicPr>
            <p:cNvPr id="705" name="Kép 70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858907">
              <a:off x="2599287" y="2194335"/>
              <a:ext cx="703050" cy="919967"/>
            </a:xfrm>
            <a:prstGeom prst="rect">
              <a:avLst/>
            </a:prstGeom>
          </p:spPr>
        </p:pic>
        <p:pic>
          <p:nvPicPr>
            <p:cNvPr id="706" name="Kép 70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9273675">
              <a:off x="1480724" y="2422941"/>
              <a:ext cx="577129" cy="755195"/>
            </a:xfrm>
            <a:prstGeom prst="rect">
              <a:avLst/>
            </a:prstGeom>
          </p:spPr>
        </p:pic>
      </p:grpSp>
      <p:sp>
        <p:nvSpPr>
          <p:cNvPr id="713" name="Felhő 712"/>
          <p:cNvSpPr/>
          <p:nvPr/>
        </p:nvSpPr>
        <p:spPr>
          <a:xfrm>
            <a:off x="2427972" y="2054850"/>
            <a:ext cx="2170402" cy="1472623"/>
          </a:xfrm>
          <a:prstGeom prst="cloudCallout">
            <a:avLst>
              <a:gd name="adj1" fmla="val -134424"/>
              <a:gd name="adj2" fmla="val -39825"/>
            </a:avLst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tx1">
                    <a:lumMod val="95000"/>
                    <a:lumOff val="5000"/>
                  </a:schemeClr>
                </a:solidFill>
              </a:rPr>
              <a:t>Olyan, </a:t>
            </a:r>
          </a:p>
          <a:p>
            <a:pPr algn="ctr"/>
            <a:r>
              <a:rPr lang="hu-HU" dirty="0">
                <a:solidFill>
                  <a:schemeClr val="tx1">
                    <a:lumMod val="95000"/>
                    <a:lumOff val="5000"/>
                  </a:schemeClr>
                </a:solidFill>
              </a:rPr>
              <a:t>mint aki megfagyott.</a:t>
            </a:r>
          </a:p>
        </p:txBody>
      </p:sp>
    </p:spTree>
    <p:extLst>
      <p:ext uri="{BB962C8B-B14F-4D97-AF65-F5344CB8AC3E}">
        <p14:creationId xmlns:p14="http://schemas.microsoft.com/office/powerpoint/2010/main" val="1401163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7C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Csoportba foglalás 29"/>
          <p:cNvGrpSpPr/>
          <p:nvPr/>
        </p:nvGrpSpPr>
        <p:grpSpPr>
          <a:xfrm>
            <a:off x="5301871" y="1154643"/>
            <a:ext cx="1839158" cy="5281392"/>
            <a:chOff x="1167416" y="67472"/>
            <a:chExt cx="2318252" cy="6657177"/>
          </a:xfrm>
        </p:grpSpPr>
        <p:grpSp>
          <p:nvGrpSpPr>
            <p:cNvPr id="24" name="Csoportba foglalás 23"/>
            <p:cNvGrpSpPr/>
            <p:nvPr/>
          </p:nvGrpSpPr>
          <p:grpSpPr>
            <a:xfrm>
              <a:off x="2326562" y="4734930"/>
              <a:ext cx="584180" cy="1989719"/>
              <a:chOff x="9022637" y="4544430"/>
              <a:chExt cx="584180" cy="1989719"/>
            </a:xfrm>
          </p:grpSpPr>
          <p:sp>
            <p:nvSpPr>
              <p:cNvPr id="234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253" name="Szabadkézi sokszög 252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5" name="Csoportba foglalás 24"/>
            <p:cNvGrpSpPr/>
            <p:nvPr/>
          </p:nvGrpSpPr>
          <p:grpSpPr>
            <a:xfrm rot="422264">
              <a:off x="2060585" y="4728403"/>
              <a:ext cx="668617" cy="1955174"/>
              <a:chOff x="8584890" y="4573138"/>
              <a:chExt cx="668617" cy="1955174"/>
            </a:xfrm>
          </p:grpSpPr>
          <p:sp>
            <p:nvSpPr>
              <p:cNvPr id="233" name="Téglalap 14"/>
              <p:cNvSpPr/>
              <p:nvPr/>
            </p:nvSpPr>
            <p:spPr>
              <a:xfrm>
                <a:off x="8584890" y="4573138"/>
                <a:ext cx="361460" cy="1757195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0171"/>
                  <a:gd name="connsiteX1" fmla="*/ 768108 w 768108"/>
                  <a:gd name="connsiteY1" fmla="*/ 0 h 2110171"/>
                  <a:gd name="connsiteX2" fmla="*/ 604290 w 768108"/>
                  <a:gd name="connsiteY2" fmla="*/ 2076978 h 2110171"/>
                  <a:gd name="connsiteX3" fmla="*/ 331690 w 768108"/>
                  <a:gd name="connsiteY3" fmla="*/ 2110171 h 2110171"/>
                  <a:gd name="connsiteX4" fmla="*/ 33817 w 768108"/>
                  <a:gd name="connsiteY4" fmla="*/ 6928 h 2110171"/>
                  <a:gd name="connsiteX0" fmla="*/ 31196 w 765487"/>
                  <a:gd name="connsiteY0" fmla="*/ 6928 h 2076978"/>
                  <a:gd name="connsiteX1" fmla="*/ 765487 w 765487"/>
                  <a:gd name="connsiteY1" fmla="*/ 0 h 2076978"/>
                  <a:gd name="connsiteX2" fmla="*/ 601669 w 765487"/>
                  <a:gd name="connsiteY2" fmla="*/ 2076978 h 2076978"/>
                  <a:gd name="connsiteX3" fmla="*/ 392075 w 765487"/>
                  <a:gd name="connsiteY3" fmla="*/ 2012737 h 2076978"/>
                  <a:gd name="connsiteX4" fmla="*/ 31196 w 765487"/>
                  <a:gd name="connsiteY4" fmla="*/ 6928 h 2076978"/>
                  <a:gd name="connsiteX0" fmla="*/ 36104 w 770395"/>
                  <a:gd name="connsiteY0" fmla="*/ 6928 h 2076978"/>
                  <a:gd name="connsiteX1" fmla="*/ 770395 w 770395"/>
                  <a:gd name="connsiteY1" fmla="*/ 0 h 2076978"/>
                  <a:gd name="connsiteX2" fmla="*/ 606577 w 770395"/>
                  <a:gd name="connsiteY2" fmla="*/ 2076978 h 2076978"/>
                  <a:gd name="connsiteX3" fmla="*/ 286478 w 770395"/>
                  <a:gd name="connsiteY3" fmla="*/ 1979229 h 2076978"/>
                  <a:gd name="connsiteX4" fmla="*/ 36104 w 770395"/>
                  <a:gd name="connsiteY4" fmla="*/ 6928 h 207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395" h="2076978">
                    <a:moveTo>
                      <a:pt x="36104" y="6928"/>
                    </a:moveTo>
                    <a:lnTo>
                      <a:pt x="770395" y="0"/>
                    </a:lnTo>
                    <a:cubicBezTo>
                      <a:pt x="770395" y="705700"/>
                      <a:pt x="502668" y="1558315"/>
                      <a:pt x="606577" y="2076978"/>
                    </a:cubicBezTo>
                    <a:lnTo>
                      <a:pt x="286478" y="1979229"/>
                    </a:lnTo>
                    <a:cubicBezTo>
                      <a:pt x="443496" y="1541385"/>
                      <a:pt x="-148624" y="998954"/>
                      <a:pt x="36104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254" name="Szabadkézi sokszög 253"/>
              <p:cNvSpPr/>
              <p:nvPr/>
            </p:nvSpPr>
            <p:spPr>
              <a:xfrm rot="21253152" flipH="1">
                <a:off x="8669327" y="6174773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pic>
          <p:nvPicPr>
            <p:cNvPr id="23" name="Kép 2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87584" y="1550284"/>
              <a:ext cx="2054530" cy="4749196"/>
            </a:xfrm>
            <a:prstGeom prst="rect">
              <a:avLst/>
            </a:prstGeom>
          </p:spPr>
        </p:pic>
        <p:grpSp>
          <p:nvGrpSpPr>
            <p:cNvPr id="510" name="Csoportba foglalás 509"/>
            <p:cNvGrpSpPr/>
            <p:nvPr/>
          </p:nvGrpSpPr>
          <p:grpSpPr>
            <a:xfrm rot="2285802">
              <a:off x="2467952" y="2061215"/>
              <a:ext cx="553440" cy="1799411"/>
              <a:chOff x="10774791" y="2603096"/>
              <a:chExt cx="553453" cy="2194109"/>
            </a:xfrm>
          </p:grpSpPr>
          <p:sp>
            <p:nvSpPr>
              <p:cNvPr id="512" name="Szabadkézi sokszög 511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13" name="Szabadkézi sokszög 512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2" name="Csoportba foglalás 241"/>
            <p:cNvGrpSpPr/>
            <p:nvPr/>
          </p:nvGrpSpPr>
          <p:grpSpPr>
            <a:xfrm rot="3282730" flipH="1">
              <a:off x="2748118" y="1852435"/>
              <a:ext cx="820821" cy="654278"/>
              <a:chOff x="7693670" y="2288655"/>
              <a:chExt cx="820839" cy="797791"/>
            </a:xfrm>
            <a:solidFill>
              <a:srgbClr val="9BCBED"/>
            </a:solidFill>
          </p:grpSpPr>
          <p:sp>
            <p:nvSpPr>
              <p:cNvPr id="508" name="Ellipszis 42"/>
              <p:cNvSpPr/>
              <p:nvPr/>
            </p:nvSpPr>
            <p:spPr>
              <a:xfrm rot="9068101">
                <a:off x="7823718" y="2288655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509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3" name="Csoportba foglalás 242"/>
            <p:cNvGrpSpPr/>
            <p:nvPr/>
          </p:nvGrpSpPr>
          <p:grpSpPr>
            <a:xfrm rot="19250362" flipH="1">
              <a:off x="1722480" y="2170643"/>
              <a:ext cx="552182" cy="1792185"/>
              <a:chOff x="10774791" y="2603096"/>
              <a:chExt cx="552194" cy="2185295"/>
            </a:xfrm>
          </p:grpSpPr>
          <p:sp>
            <p:nvSpPr>
              <p:cNvPr id="506" name="Szabadkézi sokszög 505"/>
              <p:cNvSpPr/>
              <p:nvPr/>
            </p:nvSpPr>
            <p:spPr>
              <a:xfrm rot="2464884">
                <a:off x="10811958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07" name="Szabadkézi sokszög 506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4" name="Csoportba foglalás 243"/>
            <p:cNvGrpSpPr/>
            <p:nvPr/>
          </p:nvGrpSpPr>
          <p:grpSpPr>
            <a:xfrm rot="19332274">
              <a:off x="1178057" y="1859629"/>
              <a:ext cx="818246" cy="594754"/>
              <a:chOff x="7683076" y="2247002"/>
              <a:chExt cx="818264" cy="725211"/>
            </a:xfrm>
            <a:solidFill>
              <a:srgbClr val="9BCBED"/>
            </a:solidFill>
          </p:grpSpPr>
          <p:sp>
            <p:nvSpPr>
              <p:cNvPr id="504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505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2" name="Csoportba foglalás 11"/>
            <p:cNvGrpSpPr/>
            <p:nvPr/>
          </p:nvGrpSpPr>
          <p:grpSpPr>
            <a:xfrm>
              <a:off x="1573985" y="297785"/>
              <a:ext cx="1584543" cy="1424259"/>
              <a:chOff x="5303729" y="650416"/>
              <a:chExt cx="1584543" cy="1424259"/>
            </a:xfrm>
          </p:grpSpPr>
          <p:grpSp>
            <p:nvGrpSpPr>
              <p:cNvPr id="611" name="Csoportba foglalás 610"/>
              <p:cNvGrpSpPr/>
              <p:nvPr/>
            </p:nvGrpSpPr>
            <p:grpSpPr>
              <a:xfrm>
                <a:off x="5303729" y="650416"/>
                <a:ext cx="1584543" cy="1273571"/>
                <a:chOff x="10190551" y="1730011"/>
                <a:chExt cx="1584543" cy="1273571"/>
              </a:xfrm>
            </p:grpSpPr>
            <p:sp>
              <p:nvSpPr>
                <p:cNvPr id="612" name="Szabadkézi sokszög 611"/>
                <p:cNvSpPr/>
                <p:nvPr/>
              </p:nvSpPr>
              <p:spPr>
                <a:xfrm>
                  <a:off x="10190551" y="1730011"/>
                  <a:ext cx="1584543" cy="1252584"/>
                </a:xfrm>
                <a:custGeom>
                  <a:avLst/>
                  <a:gdLst>
                    <a:gd name="connsiteX0" fmla="*/ 785044 w 1638668"/>
                    <a:gd name="connsiteY0" fmla="*/ 0 h 1612462"/>
                    <a:gd name="connsiteX1" fmla="*/ 850973 w 1638668"/>
                    <a:gd name="connsiteY1" fmla="*/ 3088 h 1612462"/>
                    <a:gd name="connsiteX2" fmla="*/ 1461695 w 1638668"/>
                    <a:gd name="connsiteY2" fmla="*/ 432645 h 1612462"/>
                    <a:gd name="connsiteX3" fmla="*/ 1489325 w 1638668"/>
                    <a:gd name="connsiteY3" fmla="*/ 520962 h 1612462"/>
                    <a:gd name="connsiteX4" fmla="*/ 1527274 w 1638668"/>
                    <a:gd name="connsiteY4" fmla="*/ 567462 h 1612462"/>
                    <a:gd name="connsiteX5" fmla="*/ 1638668 w 1638668"/>
                    <a:gd name="connsiteY5" fmla="*/ 929074 h 1612462"/>
                    <a:gd name="connsiteX6" fmla="*/ 976809 w 1638668"/>
                    <a:gd name="connsiteY6" fmla="*/ 1609374 h 1612462"/>
                    <a:gd name="connsiteX7" fmla="*/ 910880 w 1638668"/>
                    <a:gd name="connsiteY7" fmla="*/ 1612462 h 1612462"/>
                    <a:gd name="connsiteX8" fmla="*/ 910880 w 1638668"/>
                    <a:gd name="connsiteY8" fmla="*/ 1352713 h 1612462"/>
                    <a:gd name="connsiteX9" fmla="*/ 850973 w 1638668"/>
                    <a:gd name="connsiteY9" fmla="*/ 1363688 h 1612462"/>
                    <a:gd name="connsiteX10" fmla="*/ 817792 w 1638668"/>
                    <a:gd name="connsiteY10" fmla="*/ 1365242 h 1612462"/>
                    <a:gd name="connsiteX11" fmla="*/ 817792 w 1638668"/>
                    <a:gd name="connsiteY11" fmla="*/ 1367694 h 1612462"/>
                    <a:gd name="connsiteX12" fmla="*/ 808582 w 1638668"/>
                    <a:gd name="connsiteY12" fmla="*/ 1368136 h 1612462"/>
                    <a:gd name="connsiteX13" fmla="*/ 791327 w 1638668"/>
                    <a:gd name="connsiteY13" fmla="*/ 1366482 h 1612462"/>
                    <a:gd name="connsiteX14" fmla="*/ 785044 w 1638668"/>
                    <a:gd name="connsiteY14" fmla="*/ 1366776 h 1612462"/>
                    <a:gd name="connsiteX15" fmla="*/ 785044 w 1638668"/>
                    <a:gd name="connsiteY15" fmla="*/ 1365879 h 1612462"/>
                    <a:gd name="connsiteX16" fmla="*/ 727788 w 1638668"/>
                    <a:gd name="connsiteY16" fmla="*/ 1360390 h 1612462"/>
                    <a:gd name="connsiteX17" fmla="*/ 727788 w 1638668"/>
                    <a:gd name="connsiteY17" fmla="*/ 1612018 h 1612462"/>
                    <a:gd name="connsiteX18" fmla="*/ 718578 w 1638668"/>
                    <a:gd name="connsiteY18" fmla="*/ 1612460 h 1612462"/>
                    <a:gd name="connsiteX19" fmla="*/ 0 w 1638668"/>
                    <a:gd name="connsiteY19" fmla="*/ 929073 h 1612462"/>
                    <a:gd name="connsiteX20" fmla="*/ 56470 w 1638668"/>
                    <a:gd name="connsiteY20" fmla="*/ 663068 h 1612462"/>
                    <a:gd name="connsiteX21" fmla="*/ 98916 w 1638668"/>
                    <a:gd name="connsiteY21" fmla="*/ 588697 h 1612462"/>
                    <a:gd name="connsiteX22" fmla="*/ 101228 w 1638668"/>
                    <a:gd name="connsiteY22" fmla="*/ 563778 h 1612462"/>
                    <a:gd name="connsiteX23" fmla="*/ 663763 w 1638668"/>
                    <a:gd name="connsiteY23" fmla="*/ 15246 h 1612462"/>
                    <a:gd name="connsiteX24" fmla="*/ 785044 w 1638668"/>
                    <a:gd name="connsiteY24" fmla="*/ 3619 h 1612462"/>
                    <a:gd name="connsiteX0" fmla="*/ 785044 w 1638668"/>
                    <a:gd name="connsiteY0" fmla="*/ 531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24" fmla="*/ 785044 w 1638668"/>
                    <a:gd name="connsiteY24" fmla="*/ 531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38668" h="1609374">
                      <a:moveTo>
                        <a:pt x="663763" y="12158"/>
                      </a:moveTo>
                      <a:cubicBezTo>
                        <a:pt x="734833" y="-4896"/>
                        <a:pt x="788570" y="4053"/>
                        <a:pt x="850973" y="0"/>
                      </a:cubicBezTo>
                      <a:cubicBezTo>
                        <a:pt x="1129791" y="26264"/>
                        <a:pt x="1362678" y="196640"/>
                        <a:pt x="1461695" y="429557"/>
                      </a:cubicBezTo>
                      <a:lnTo>
                        <a:pt x="1489325" y="517874"/>
                      </a:lnTo>
                      <a:lnTo>
                        <a:pt x="1527274" y="564374"/>
                      </a:lnTo>
                      <a:cubicBezTo>
                        <a:pt x="1597873" y="669276"/>
                        <a:pt x="1638668" y="793212"/>
                        <a:pt x="1638668" y="925986"/>
                      </a:cubicBezTo>
                      <a:cubicBezTo>
                        <a:pt x="1638668" y="1280051"/>
                        <a:pt x="1348566" y="1571267"/>
                        <a:pt x="976809" y="1606286"/>
                      </a:cubicBezTo>
                      <a:lnTo>
                        <a:pt x="910880" y="1609374"/>
                      </a:lnTo>
                      <a:lnTo>
                        <a:pt x="910880" y="1349625"/>
                      </a:lnTo>
                      <a:lnTo>
                        <a:pt x="850973" y="1360600"/>
                      </a:lnTo>
                      <a:lnTo>
                        <a:pt x="817792" y="1362154"/>
                      </a:lnTo>
                      <a:lnTo>
                        <a:pt x="817792" y="1364606"/>
                      </a:lnTo>
                      <a:lnTo>
                        <a:pt x="808582" y="1365048"/>
                      </a:lnTo>
                      <a:lnTo>
                        <a:pt x="791327" y="1363394"/>
                      </a:lnTo>
                      <a:lnTo>
                        <a:pt x="785044" y="1363688"/>
                      </a:lnTo>
                      <a:lnTo>
                        <a:pt x="785044" y="1362791"/>
                      </a:lnTo>
                      <a:lnTo>
                        <a:pt x="727788" y="1357302"/>
                      </a:lnTo>
                      <a:lnTo>
                        <a:pt x="727788" y="1608930"/>
                      </a:lnTo>
                      <a:lnTo>
                        <a:pt x="718578" y="1609372"/>
                      </a:lnTo>
                      <a:cubicBezTo>
                        <a:pt x="321718" y="1609372"/>
                        <a:pt x="0" y="1303409"/>
                        <a:pt x="0" y="925985"/>
                      </a:cubicBezTo>
                      <a:cubicBezTo>
                        <a:pt x="0" y="831629"/>
                        <a:pt x="20108" y="741739"/>
                        <a:pt x="56470" y="659980"/>
                      </a:cubicBezTo>
                      <a:lnTo>
                        <a:pt x="98916" y="585609"/>
                      </a:lnTo>
                      <a:lnTo>
                        <a:pt x="101228" y="560690"/>
                      </a:lnTo>
                      <a:cubicBezTo>
                        <a:pt x="152851" y="285841"/>
                        <a:pt x="377250" y="67916"/>
                        <a:pt x="663763" y="12158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3" name="Ellipszis 612"/>
                <p:cNvSpPr/>
                <p:nvPr/>
              </p:nvSpPr>
              <p:spPr>
                <a:xfrm>
                  <a:off x="11395092" y="2556894"/>
                  <a:ext cx="159169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4" name="Szabadkézi sokszög 613"/>
                <p:cNvSpPr/>
                <p:nvPr/>
              </p:nvSpPr>
              <p:spPr>
                <a:xfrm flipH="1">
                  <a:off x="10972528" y="2409335"/>
                  <a:ext cx="4782" cy="497771"/>
                </a:xfrm>
                <a:custGeom>
                  <a:avLst/>
                  <a:gdLst>
                    <a:gd name="connsiteX0" fmla="*/ 15567 w 15567"/>
                    <a:gd name="connsiteY0" fmla="*/ 0 h 1989582"/>
                    <a:gd name="connsiteX1" fmla="*/ 0 w 15567"/>
                    <a:gd name="connsiteY1" fmla="*/ 0 h 1989582"/>
                    <a:gd name="connsiteX2" fmla="*/ 0 w 15567"/>
                    <a:gd name="connsiteY2" fmla="*/ 1989582 h 1989582"/>
                    <a:gd name="connsiteX3" fmla="*/ 15567 w 15567"/>
                    <a:gd name="connsiteY3" fmla="*/ 1989582 h 1989582"/>
                    <a:gd name="connsiteX4" fmla="*/ 15567 w 15567"/>
                    <a:gd name="connsiteY4" fmla="*/ 0 h 198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7" h="1989582">
                      <a:moveTo>
                        <a:pt x="15567" y="0"/>
                      </a:moveTo>
                      <a:lnTo>
                        <a:pt x="0" y="0"/>
                      </a:lnTo>
                      <a:lnTo>
                        <a:pt x="0" y="1989582"/>
                      </a:lnTo>
                      <a:lnTo>
                        <a:pt x="15567" y="1989582"/>
                      </a:lnTo>
                      <a:lnTo>
                        <a:pt x="15567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5" name="Szabadkézi sokszög 614"/>
                <p:cNvSpPr/>
                <p:nvPr/>
              </p:nvSpPr>
              <p:spPr>
                <a:xfrm flipH="1">
                  <a:off x="10547298" y="2687680"/>
                  <a:ext cx="32220" cy="2454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6" name="Ellipszis 615"/>
                <p:cNvSpPr/>
                <p:nvPr/>
              </p:nvSpPr>
              <p:spPr>
                <a:xfrm>
                  <a:off x="10409233" y="2591453"/>
                  <a:ext cx="155204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7" name="Szabadkézi sokszög 616"/>
                <p:cNvSpPr/>
                <p:nvPr/>
              </p:nvSpPr>
              <p:spPr>
                <a:xfrm flipH="1">
                  <a:off x="10579518" y="2690133"/>
                  <a:ext cx="9474" cy="1777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8" name="Szabadkézi sokszög 617"/>
                <p:cNvSpPr/>
                <p:nvPr/>
              </p:nvSpPr>
              <p:spPr>
                <a:xfrm flipH="1">
                  <a:off x="10358996" y="2135955"/>
                  <a:ext cx="1178153" cy="867627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D7D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9" name="Szabadkézi sokszög 618"/>
                <p:cNvSpPr/>
                <p:nvPr/>
              </p:nvSpPr>
              <p:spPr>
                <a:xfrm flipH="1">
                  <a:off x="10588991" y="2691911"/>
                  <a:ext cx="20352" cy="4841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0" name="Szabadkézi sokszög 619"/>
                <p:cNvSpPr/>
                <p:nvPr/>
              </p:nvSpPr>
              <p:spPr>
                <a:xfrm flipH="1">
                  <a:off x="10609343" y="2696752"/>
                  <a:ext cx="9507" cy="312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1" name="Szabadkézi sokszög 620"/>
                <p:cNvSpPr/>
                <p:nvPr/>
              </p:nvSpPr>
              <p:spPr>
                <a:xfrm flipH="1">
                  <a:off x="10618849" y="2699872"/>
                  <a:ext cx="17587" cy="7556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2" name="Szabadkézi sokszög 621"/>
                <p:cNvSpPr/>
                <p:nvPr/>
              </p:nvSpPr>
              <p:spPr>
                <a:xfrm flipH="1">
                  <a:off x="10636436" y="2707427"/>
                  <a:ext cx="7389" cy="3686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3" name="Szabadkézi sokszög 622"/>
                <p:cNvSpPr/>
                <p:nvPr/>
              </p:nvSpPr>
              <p:spPr>
                <a:xfrm flipH="1">
                  <a:off x="10643825" y="2711113"/>
                  <a:ext cx="20172" cy="1408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4" name="Ellipszis 623"/>
                <p:cNvSpPr/>
                <p:nvPr/>
              </p:nvSpPr>
              <p:spPr>
                <a:xfrm>
                  <a:off x="10538317" y="2667369"/>
                  <a:ext cx="155204" cy="119384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5" name="Ellipszis 624"/>
                <p:cNvSpPr/>
                <p:nvPr/>
              </p:nvSpPr>
              <p:spPr>
                <a:xfrm>
                  <a:off x="11122325" y="2693149"/>
                  <a:ext cx="11060" cy="9007"/>
                </a:xfrm>
                <a:prstGeom prst="ellipse">
                  <a:avLst/>
                </a:prstGeom>
                <a:solidFill>
                  <a:srgbClr val="F27D2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6" name="Szabadkézi sokszög 625"/>
                <p:cNvSpPr/>
                <p:nvPr/>
              </p:nvSpPr>
              <p:spPr>
                <a:xfrm rot="20530101">
                  <a:off x="10420266" y="2326847"/>
                  <a:ext cx="297175" cy="49384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7" name="Ellipszis 626"/>
                <p:cNvSpPr/>
                <p:nvPr/>
              </p:nvSpPr>
              <p:spPr>
                <a:xfrm>
                  <a:off x="11266204" y="2653524"/>
                  <a:ext cx="155204" cy="119384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8" name="Szabadkézi sokszög 627"/>
                <p:cNvSpPr/>
                <p:nvPr/>
              </p:nvSpPr>
              <p:spPr>
                <a:xfrm>
                  <a:off x="10948073" y="2603425"/>
                  <a:ext cx="65171" cy="192262"/>
                </a:xfrm>
                <a:custGeom>
                  <a:avLst/>
                  <a:gdLst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99051 w 330165"/>
                    <a:gd name="connsiteY22" fmla="*/ 1 h 868911"/>
                    <a:gd name="connsiteX23" fmla="*/ 162806 w 330165"/>
                    <a:gd name="connsiteY23" fmla="*/ 1 h 868911"/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162806 w 330165"/>
                    <a:gd name="connsiteY22" fmla="*/ 1 h 868911"/>
                    <a:gd name="connsiteX23" fmla="*/ 162806 w 330165"/>
                    <a:gd name="connsiteY23" fmla="*/ 0 h 868911"/>
                    <a:gd name="connsiteX0" fmla="*/ 162806 w 330165"/>
                    <a:gd name="connsiteY0" fmla="*/ 4916 h 873827"/>
                    <a:gd name="connsiteX1" fmla="*/ 201618 w 330165"/>
                    <a:gd name="connsiteY1" fmla="*/ 0 h 873827"/>
                    <a:gd name="connsiteX2" fmla="*/ 284392 w 330165"/>
                    <a:gd name="connsiteY2" fmla="*/ 682641 h 873827"/>
                    <a:gd name="connsiteX3" fmla="*/ 284392 w 330165"/>
                    <a:gd name="connsiteY3" fmla="*/ 682642 h 873827"/>
                    <a:gd name="connsiteX4" fmla="*/ 290152 w 330165"/>
                    <a:gd name="connsiteY4" fmla="*/ 686460 h 873827"/>
                    <a:gd name="connsiteX5" fmla="*/ 330165 w 330165"/>
                    <a:gd name="connsiteY5" fmla="*/ 764070 h 873827"/>
                    <a:gd name="connsiteX6" fmla="*/ 306834 w 330165"/>
                    <a:gd name="connsiteY6" fmla="*/ 825436 h 873827"/>
                    <a:gd name="connsiteX7" fmla="*/ 296414 w 330165"/>
                    <a:gd name="connsiteY7" fmla="*/ 835582 h 873827"/>
                    <a:gd name="connsiteX8" fmla="*/ 296414 w 330165"/>
                    <a:gd name="connsiteY8" fmla="*/ 835581 h 873827"/>
                    <a:gd name="connsiteX9" fmla="*/ 290152 w 330165"/>
                    <a:gd name="connsiteY9" fmla="*/ 841679 h 873827"/>
                    <a:gd name="connsiteX10" fmla="*/ 193551 w 330165"/>
                    <a:gd name="connsiteY10" fmla="*/ 873826 h 873827"/>
                    <a:gd name="connsiteX11" fmla="*/ 167359 w 330165"/>
                    <a:gd name="connsiteY11" fmla="*/ 873826 h 873827"/>
                    <a:gd name="connsiteX12" fmla="*/ 167359 w 330165"/>
                    <a:gd name="connsiteY12" fmla="*/ 873827 h 873827"/>
                    <a:gd name="connsiteX13" fmla="*/ 136614 w 330165"/>
                    <a:gd name="connsiteY13" fmla="*/ 873827 h 873827"/>
                    <a:gd name="connsiteX14" fmla="*/ 40013 w 330165"/>
                    <a:gd name="connsiteY14" fmla="*/ 841680 h 873827"/>
                    <a:gd name="connsiteX15" fmla="*/ 33751 w 330165"/>
                    <a:gd name="connsiteY15" fmla="*/ 835582 h 873827"/>
                    <a:gd name="connsiteX16" fmla="*/ 33751 w 330165"/>
                    <a:gd name="connsiteY16" fmla="*/ 835583 h 873827"/>
                    <a:gd name="connsiteX17" fmla="*/ 23331 w 330165"/>
                    <a:gd name="connsiteY17" fmla="*/ 825437 h 873827"/>
                    <a:gd name="connsiteX18" fmla="*/ 0 w 330165"/>
                    <a:gd name="connsiteY18" fmla="*/ 764071 h 873827"/>
                    <a:gd name="connsiteX19" fmla="*/ 40013 w 330165"/>
                    <a:gd name="connsiteY19" fmla="*/ 686461 h 873827"/>
                    <a:gd name="connsiteX20" fmla="*/ 45773 w 330165"/>
                    <a:gd name="connsiteY20" fmla="*/ 682643 h 873827"/>
                    <a:gd name="connsiteX21" fmla="*/ 45773 w 330165"/>
                    <a:gd name="connsiteY21" fmla="*/ 682642 h 873827"/>
                    <a:gd name="connsiteX22" fmla="*/ 162806 w 330165"/>
                    <a:gd name="connsiteY22" fmla="*/ 4917 h 873827"/>
                    <a:gd name="connsiteX23" fmla="*/ 162806 w 330165"/>
                    <a:gd name="connsiteY23" fmla="*/ 4916 h 873827"/>
                    <a:gd name="connsiteX0" fmla="*/ 157890 w 325249"/>
                    <a:gd name="connsiteY0" fmla="*/ 4916 h 873827"/>
                    <a:gd name="connsiteX1" fmla="*/ 196702 w 325249"/>
                    <a:gd name="connsiteY1" fmla="*/ 0 h 873827"/>
                    <a:gd name="connsiteX2" fmla="*/ 279476 w 325249"/>
                    <a:gd name="connsiteY2" fmla="*/ 682641 h 873827"/>
                    <a:gd name="connsiteX3" fmla="*/ 279476 w 325249"/>
                    <a:gd name="connsiteY3" fmla="*/ 682642 h 873827"/>
                    <a:gd name="connsiteX4" fmla="*/ 285236 w 325249"/>
                    <a:gd name="connsiteY4" fmla="*/ 686460 h 873827"/>
                    <a:gd name="connsiteX5" fmla="*/ 325249 w 325249"/>
                    <a:gd name="connsiteY5" fmla="*/ 764070 h 873827"/>
                    <a:gd name="connsiteX6" fmla="*/ 301918 w 325249"/>
                    <a:gd name="connsiteY6" fmla="*/ 825436 h 873827"/>
                    <a:gd name="connsiteX7" fmla="*/ 291498 w 325249"/>
                    <a:gd name="connsiteY7" fmla="*/ 835582 h 873827"/>
                    <a:gd name="connsiteX8" fmla="*/ 291498 w 325249"/>
                    <a:gd name="connsiteY8" fmla="*/ 835581 h 873827"/>
                    <a:gd name="connsiteX9" fmla="*/ 285236 w 325249"/>
                    <a:gd name="connsiteY9" fmla="*/ 841679 h 873827"/>
                    <a:gd name="connsiteX10" fmla="*/ 188635 w 325249"/>
                    <a:gd name="connsiteY10" fmla="*/ 873826 h 873827"/>
                    <a:gd name="connsiteX11" fmla="*/ 162443 w 325249"/>
                    <a:gd name="connsiteY11" fmla="*/ 873826 h 873827"/>
                    <a:gd name="connsiteX12" fmla="*/ 162443 w 325249"/>
                    <a:gd name="connsiteY12" fmla="*/ 873827 h 873827"/>
                    <a:gd name="connsiteX13" fmla="*/ 131698 w 325249"/>
                    <a:gd name="connsiteY13" fmla="*/ 873827 h 873827"/>
                    <a:gd name="connsiteX14" fmla="*/ 35097 w 325249"/>
                    <a:gd name="connsiteY14" fmla="*/ 841680 h 873827"/>
                    <a:gd name="connsiteX15" fmla="*/ 28835 w 325249"/>
                    <a:gd name="connsiteY15" fmla="*/ 835582 h 873827"/>
                    <a:gd name="connsiteX16" fmla="*/ 28835 w 325249"/>
                    <a:gd name="connsiteY16" fmla="*/ 835583 h 873827"/>
                    <a:gd name="connsiteX17" fmla="*/ 18415 w 325249"/>
                    <a:gd name="connsiteY17" fmla="*/ 825437 h 873827"/>
                    <a:gd name="connsiteX18" fmla="*/ 0 w 325249"/>
                    <a:gd name="connsiteY18" fmla="*/ 783736 h 873827"/>
                    <a:gd name="connsiteX19" fmla="*/ 35097 w 325249"/>
                    <a:gd name="connsiteY19" fmla="*/ 686461 h 873827"/>
                    <a:gd name="connsiteX20" fmla="*/ 40857 w 325249"/>
                    <a:gd name="connsiteY20" fmla="*/ 682643 h 873827"/>
                    <a:gd name="connsiteX21" fmla="*/ 40857 w 325249"/>
                    <a:gd name="connsiteY21" fmla="*/ 682642 h 873827"/>
                    <a:gd name="connsiteX22" fmla="*/ 157890 w 325249"/>
                    <a:gd name="connsiteY22" fmla="*/ 4917 h 873827"/>
                    <a:gd name="connsiteX23" fmla="*/ 157890 w 325249"/>
                    <a:gd name="connsiteY23" fmla="*/ 4916 h 873827"/>
                    <a:gd name="connsiteX0" fmla="*/ 157890 w 301918"/>
                    <a:gd name="connsiteY0" fmla="*/ 4916 h 873827"/>
                    <a:gd name="connsiteX1" fmla="*/ 196702 w 301918"/>
                    <a:gd name="connsiteY1" fmla="*/ 0 h 873827"/>
                    <a:gd name="connsiteX2" fmla="*/ 279476 w 301918"/>
                    <a:gd name="connsiteY2" fmla="*/ 682641 h 873827"/>
                    <a:gd name="connsiteX3" fmla="*/ 279476 w 301918"/>
                    <a:gd name="connsiteY3" fmla="*/ 682642 h 873827"/>
                    <a:gd name="connsiteX4" fmla="*/ 285236 w 301918"/>
                    <a:gd name="connsiteY4" fmla="*/ 686460 h 873827"/>
                    <a:gd name="connsiteX5" fmla="*/ 301918 w 301918"/>
                    <a:gd name="connsiteY5" fmla="*/ 825436 h 873827"/>
                    <a:gd name="connsiteX6" fmla="*/ 291498 w 301918"/>
                    <a:gd name="connsiteY6" fmla="*/ 835582 h 873827"/>
                    <a:gd name="connsiteX7" fmla="*/ 291498 w 301918"/>
                    <a:gd name="connsiteY7" fmla="*/ 835581 h 873827"/>
                    <a:gd name="connsiteX8" fmla="*/ 285236 w 301918"/>
                    <a:gd name="connsiteY8" fmla="*/ 841679 h 873827"/>
                    <a:gd name="connsiteX9" fmla="*/ 188635 w 301918"/>
                    <a:gd name="connsiteY9" fmla="*/ 873826 h 873827"/>
                    <a:gd name="connsiteX10" fmla="*/ 162443 w 301918"/>
                    <a:gd name="connsiteY10" fmla="*/ 873826 h 873827"/>
                    <a:gd name="connsiteX11" fmla="*/ 162443 w 301918"/>
                    <a:gd name="connsiteY11" fmla="*/ 873827 h 873827"/>
                    <a:gd name="connsiteX12" fmla="*/ 131698 w 301918"/>
                    <a:gd name="connsiteY12" fmla="*/ 873827 h 873827"/>
                    <a:gd name="connsiteX13" fmla="*/ 35097 w 301918"/>
                    <a:gd name="connsiteY13" fmla="*/ 841680 h 873827"/>
                    <a:gd name="connsiteX14" fmla="*/ 28835 w 301918"/>
                    <a:gd name="connsiteY14" fmla="*/ 835582 h 873827"/>
                    <a:gd name="connsiteX15" fmla="*/ 28835 w 301918"/>
                    <a:gd name="connsiteY15" fmla="*/ 835583 h 873827"/>
                    <a:gd name="connsiteX16" fmla="*/ 18415 w 301918"/>
                    <a:gd name="connsiteY16" fmla="*/ 825437 h 873827"/>
                    <a:gd name="connsiteX17" fmla="*/ 0 w 301918"/>
                    <a:gd name="connsiteY17" fmla="*/ 783736 h 873827"/>
                    <a:gd name="connsiteX18" fmla="*/ 35097 w 301918"/>
                    <a:gd name="connsiteY18" fmla="*/ 686461 h 873827"/>
                    <a:gd name="connsiteX19" fmla="*/ 40857 w 301918"/>
                    <a:gd name="connsiteY19" fmla="*/ 682643 h 873827"/>
                    <a:gd name="connsiteX20" fmla="*/ 40857 w 301918"/>
                    <a:gd name="connsiteY20" fmla="*/ 682642 h 873827"/>
                    <a:gd name="connsiteX21" fmla="*/ 157890 w 301918"/>
                    <a:gd name="connsiteY21" fmla="*/ 4917 h 873827"/>
                    <a:gd name="connsiteX22" fmla="*/ 157890 w 301918"/>
                    <a:gd name="connsiteY22" fmla="*/ 4916 h 873827"/>
                    <a:gd name="connsiteX0" fmla="*/ 139475 w 283503"/>
                    <a:gd name="connsiteY0" fmla="*/ 4916 h 873827"/>
                    <a:gd name="connsiteX1" fmla="*/ 178287 w 283503"/>
                    <a:gd name="connsiteY1" fmla="*/ 0 h 873827"/>
                    <a:gd name="connsiteX2" fmla="*/ 261061 w 283503"/>
                    <a:gd name="connsiteY2" fmla="*/ 682641 h 873827"/>
                    <a:gd name="connsiteX3" fmla="*/ 261061 w 283503"/>
                    <a:gd name="connsiteY3" fmla="*/ 682642 h 873827"/>
                    <a:gd name="connsiteX4" fmla="*/ 266821 w 283503"/>
                    <a:gd name="connsiteY4" fmla="*/ 686460 h 873827"/>
                    <a:gd name="connsiteX5" fmla="*/ 283503 w 283503"/>
                    <a:gd name="connsiteY5" fmla="*/ 825436 h 873827"/>
                    <a:gd name="connsiteX6" fmla="*/ 273083 w 283503"/>
                    <a:gd name="connsiteY6" fmla="*/ 835582 h 873827"/>
                    <a:gd name="connsiteX7" fmla="*/ 273083 w 283503"/>
                    <a:gd name="connsiteY7" fmla="*/ 835581 h 873827"/>
                    <a:gd name="connsiteX8" fmla="*/ 266821 w 283503"/>
                    <a:gd name="connsiteY8" fmla="*/ 841679 h 873827"/>
                    <a:gd name="connsiteX9" fmla="*/ 170220 w 283503"/>
                    <a:gd name="connsiteY9" fmla="*/ 873826 h 873827"/>
                    <a:gd name="connsiteX10" fmla="*/ 144028 w 283503"/>
                    <a:gd name="connsiteY10" fmla="*/ 873826 h 873827"/>
                    <a:gd name="connsiteX11" fmla="*/ 144028 w 283503"/>
                    <a:gd name="connsiteY11" fmla="*/ 873827 h 873827"/>
                    <a:gd name="connsiteX12" fmla="*/ 113283 w 283503"/>
                    <a:gd name="connsiteY12" fmla="*/ 873827 h 873827"/>
                    <a:gd name="connsiteX13" fmla="*/ 16682 w 283503"/>
                    <a:gd name="connsiteY13" fmla="*/ 841680 h 873827"/>
                    <a:gd name="connsiteX14" fmla="*/ 10420 w 283503"/>
                    <a:gd name="connsiteY14" fmla="*/ 835582 h 873827"/>
                    <a:gd name="connsiteX15" fmla="*/ 10420 w 283503"/>
                    <a:gd name="connsiteY15" fmla="*/ 835583 h 873827"/>
                    <a:gd name="connsiteX16" fmla="*/ 0 w 283503"/>
                    <a:gd name="connsiteY16" fmla="*/ 825437 h 873827"/>
                    <a:gd name="connsiteX17" fmla="*/ 16682 w 283503"/>
                    <a:gd name="connsiteY17" fmla="*/ 686461 h 873827"/>
                    <a:gd name="connsiteX18" fmla="*/ 22442 w 283503"/>
                    <a:gd name="connsiteY18" fmla="*/ 682643 h 873827"/>
                    <a:gd name="connsiteX19" fmla="*/ 22442 w 283503"/>
                    <a:gd name="connsiteY19" fmla="*/ 682642 h 873827"/>
                    <a:gd name="connsiteX20" fmla="*/ 139475 w 283503"/>
                    <a:gd name="connsiteY20" fmla="*/ 4917 h 873827"/>
                    <a:gd name="connsiteX21" fmla="*/ 139475 w 283503"/>
                    <a:gd name="connsiteY21" fmla="*/ 4916 h 87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3503" h="873827">
                      <a:moveTo>
                        <a:pt x="139475" y="4916"/>
                      </a:moveTo>
                      <a:lnTo>
                        <a:pt x="178287" y="0"/>
                      </a:lnTo>
                      <a:lnTo>
                        <a:pt x="261061" y="682641"/>
                      </a:lnTo>
                      <a:lnTo>
                        <a:pt x="261061" y="682642"/>
                      </a:lnTo>
                      <a:lnTo>
                        <a:pt x="266821" y="686460"/>
                      </a:lnTo>
                      <a:cubicBezTo>
                        <a:pt x="270561" y="710259"/>
                        <a:pt x="282459" y="800582"/>
                        <a:pt x="283503" y="825436"/>
                      </a:cubicBezTo>
                      <a:lnTo>
                        <a:pt x="273083" y="835582"/>
                      </a:lnTo>
                      <a:lnTo>
                        <a:pt x="273083" y="835581"/>
                      </a:lnTo>
                      <a:lnTo>
                        <a:pt x="266821" y="841679"/>
                      </a:lnTo>
                      <a:cubicBezTo>
                        <a:pt x="242099" y="861542"/>
                        <a:pt x="207945" y="873826"/>
                        <a:pt x="170220" y="873826"/>
                      </a:cubicBezTo>
                      <a:lnTo>
                        <a:pt x="144028" y="873826"/>
                      </a:lnTo>
                      <a:lnTo>
                        <a:pt x="144028" y="873827"/>
                      </a:lnTo>
                      <a:lnTo>
                        <a:pt x="113283" y="873827"/>
                      </a:lnTo>
                      <a:cubicBezTo>
                        <a:pt x="75558" y="873827"/>
                        <a:pt x="41404" y="861543"/>
                        <a:pt x="16682" y="841680"/>
                      </a:cubicBezTo>
                      <a:lnTo>
                        <a:pt x="10420" y="835582"/>
                      </a:lnTo>
                      <a:lnTo>
                        <a:pt x="10420" y="835583"/>
                      </a:lnTo>
                      <a:lnTo>
                        <a:pt x="0" y="825437"/>
                      </a:lnTo>
                      <a:cubicBezTo>
                        <a:pt x="1044" y="800583"/>
                        <a:pt x="12942" y="710260"/>
                        <a:pt x="16682" y="686461"/>
                      </a:cubicBezTo>
                      <a:lnTo>
                        <a:pt x="22442" y="682643"/>
                      </a:lnTo>
                      <a:lnTo>
                        <a:pt x="22442" y="682642"/>
                      </a:lnTo>
                      <a:lnTo>
                        <a:pt x="139475" y="4917"/>
                      </a:lnTo>
                      <a:lnTo>
                        <a:pt x="139475" y="4916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9" name="Ellipszis 628"/>
                <p:cNvSpPr/>
                <p:nvPr/>
              </p:nvSpPr>
              <p:spPr>
                <a:xfrm>
                  <a:off x="11138811" y="2525619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0" name="Ellipszis 629"/>
                <p:cNvSpPr/>
                <p:nvPr/>
              </p:nvSpPr>
              <p:spPr>
                <a:xfrm rot="5400000">
                  <a:off x="11187387" y="2446774"/>
                  <a:ext cx="141341" cy="242650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2" name="Ellipszis 631"/>
                <p:cNvSpPr/>
                <p:nvPr/>
              </p:nvSpPr>
              <p:spPr>
                <a:xfrm rot="16200000">
                  <a:off x="11202341" y="2509302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3" name="Ellipszis 632"/>
                <p:cNvSpPr/>
                <p:nvPr/>
              </p:nvSpPr>
              <p:spPr>
                <a:xfrm>
                  <a:off x="10534478" y="2509458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4" name="Ellipszis 633"/>
                <p:cNvSpPr/>
                <p:nvPr/>
              </p:nvSpPr>
              <p:spPr>
                <a:xfrm rot="5400000">
                  <a:off x="10599391" y="2458180"/>
                  <a:ext cx="124229" cy="244413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5" name="Ellipszis 634"/>
                <p:cNvSpPr/>
                <p:nvPr/>
              </p:nvSpPr>
              <p:spPr>
                <a:xfrm rot="16200000">
                  <a:off x="10611155" y="2512383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6" name="Ellipszis 635"/>
                <p:cNvSpPr/>
                <p:nvPr/>
              </p:nvSpPr>
              <p:spPr>
                <a:xfrm>
                  <a:off x="10721950" y="2570038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7" name="Ellipszis 636"/>
                <p:cNvSpPr/>
                <p:nvPr/>
              </p:nvSpPr>
              <p:spPr>
                <a:xfrm>
                  <a:off x="10689372" y="2587938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8" name="Szabadkézi sokszög 637"/>
                <p:cNvSpPr/>
                <p:nvPr/>
              </p:nvSpPr>
              <p:spPr>
                <a:xfrm flipH="1">
                  <a:off x="10927390" y="2877756"/>
                  <a:ext cx="138211" cy="57716"/>
                </a:xfrm>
                <a:custGeom>
                  <a:avLst/>
                  <a:gdLst>
                    <a:gd name="connsiteX0" fmla="*/ 1337556 w 2158716"/>
                    <a:gd name="connsiteY0" fmla="*/ 66 h 445380"/>
                    <a:gd name="connsiteX1" fmla="*/ 1099008 w 2158716"/>
                    <a:gd name="connsiteY1" fmla="*/ 168990 h 445380"/>
                    <a:gd name="connsiteX2" fmla="*/ 1079358 w 2158716"/>
                    <a:gd name="connsiteY2" fmla="*/ 263991 h 445380"/>
                    <a:gd name="connsiteX3" fmla="*/ 1059709 w 2158716"/>
                    <a:gd name="connsiteY3" fmla="*/ 168990 h 445380"/>
                    <a:gd name="connsiteX4" fmla="*/ 821160 w 2158716"/>
                    <a:gd name="connsiteY4" fmla="*/ 66 h 445380"/>
                    <a:gd name="connsiteX5" fmla="*/ 0 w 2158716"/>
                    <a:gd name="connsiteY5" fmla="*/ 445380 h 445380"/>
                    <a:gd name="connsiteX6" fmla="*/ 1053682 w 2158716"/>
                    <a:gd name="connsiteY6" fmla="*/ 445380 h 445380"/>
                    <a:gd name="connsiteX7" fmla="*/ 1105034 w 2158716"/>
                    <a:gd name="connsiteY7" fmla="*/ 445380 h 445380"/>
                    <a:gd name="connsiteX8" fmla="*/ 2158716 w 2158716"/>
                    <a:gd name="connsiteY8" fmla="*/ 445380 h 445380"/>
                    <a:gd name="connsiteX9" fmla="*/ 1337556 w 2158716"/>
                    <a:gd name="connsiteY9" fmla="*/ 66 h 445380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533627"/>
                    <a:gd name="connsiteX1" fmla="*/ 1208190 w 2322489"/>
                    <a:gd name="connsiteY1" fmla="*/ 171289 h 533627"/>
                    <a:gd name="connsiteX2" fmla="*/ 1188540 w 2322489"/>
                    <a:gd name="connsiteY2" fmla="*/ 266290 h 533627"/>
                    <a:gd name="connsiteX3" fmla="*/ 1168891 w 2322489"/>
                    <a:gd name="connsiteY3" fmla="*/ 171289 h 533627"/>
                    <a:gd name="connsiteX4" fmla="*/ 930342 w 2322489"/>
                    <a:gd name="connsiteY4" fmla="*/ 2365 h 533627"/>
                    <a:gd name="connsiteX5" fmla="*/ 0 w 2322489"/>
                    <a:gd name="connsiteY5" fmla="*/ 283906 h 533627"/>
                    <a:gd name="connsiteX6" fmla="*/ 1162864 w 2322489"/>
                    <a:gd name="connsiteY6" fmla="*/ 447679 h 533627"/>
                    <a:gd name="connsiteX7" fmla="*/ 1214216 w 2322489"/>
                    <a:gd name="connsiteY7" fmla="*/ 447679 h 533627"/>
                    <a:gd name="connsiteX8" fmla="*/ 2322489 w 2322489"/>
                    <a:gd name="connsiteY8" fmla="*/ 256610 h 533627"/>
                    <a:gd name="connsiteX9" fmla="*/ 1446738 w 2322489"/>
                    <a:gd name="connsiteY9" fmla="*/ 2365 h 533627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162864 w 2322489"/>
                    <a:gd name="connsiteY6" fmla="*/ 447679 h 898056"/>
                    <a:gd name="connsiteX7" fmla="*/ 1077738 w 2322489"/>
                    <a:gd name="connsiteY7" fmla="*/ 898056 h 898056"/>
                    <a:gd name="connsiteX8" fmla="*/ 2322489 w 2322489"/>
                    <a:gd name="connsiteY8" fmla="*/ 256610 h 898056"/>
                    <a:gd name="connsiteX9" fmla="*/ 1446738 w 2322489"/>
                    <a:gd name="connsiteY9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528625 w 2404376"/>
                    <a:gd name="connsiteY0" fmla="*/ 813 h 896504"/>
                    <a:gd name="connsiteX1" fmla="*/ 1290077 w 2404376"/>
                    <a:gd name="connsiteY1" fmla="*/ 169737 h 896504"/>
                    <a:gd name="connsiteX2" fmla="*/ 1270427 w 2404376"/>
                    <a:gd name="connsiteY2" fmla="*/ 264738 h 896504"/>
                    <a:gd name="connsiteX3" fmla="*/ 1250778 w 2404376"/>
                    <a:gd name="connsiteY3" fmla="*/ 169737 h 896504"/>
                    <a:gd name="connsiteX4" fmla="*/ 1012229 w 2404376"/>
                    <a:gd name="connsiteY4" fmla="*/ 813 h 896504"/>
                    <a:gd name="connsiteX5" fmla="*/ 0 w 2404376"/>
                    <a:gd name="connsiteY5" fmla="*/ 104933 h 896504"/>
                    <a:gd name="connsiteX6" fmla="*/ 1159625 w 2404376"/>
                    <a:gd name="connsiteY6" fmla="*/ 896504 h 896504"/>
                    <a:gd name="connsiteX7" fmla="*/ 2404376 w 2404376"/>
                    <a:gd name="connsiteY7" fmla="*/ 255058 h 896504"/>
                    <a:gd name="connsiteX8" fmla="*/ 1528625 w 2404376"/>
                    <a:gd name="connsiteY8" fmla="*/ 813 h 896504"/>
                    <a:gd name="connsiteX0" fmla="*/ 1528625 w 2404376"/>
                    <a:gd name="connsiteY0" fmla="*/ 166 h 895857"/>
                    <a:gd name="connsiteX1" fmla="*/ 1290077 w 2404376"/>
                    <a:gd name="connsiteY1" fmla="*/ 169090 h 895857"/>
                    <a:gd name="connsiteX2" fmla="*/ 1270427 w 2404376"/>
                    <a:gd name="connsiteY2" fmla="*/ 264091 h 895857"/>
                    <a:gd name="connsiteX3" fmla="*/ 1250778 w 2404376"/>
                    <a:gd name="connsiteY3" fmla="*/ 169090 h 895857"/>
                    <a:gd name="connsiteX4" fmla="*/ 1012229 w 2404376"/>
                    <a:gd name="connsiteY4" fmla="*/ 166 h 895857"/>
                    <a:gd name="connsiteX5" fmla="*/ 0 w 2404376"/>
                    <a:gd name="connsiteY5" fmla="*/ 104286 h 895857"/>
                    <a:gd name="connsiteX6" fmla="*/ 1159625 w 2404376"/>
                    <a:gd name="connsiteY6" fmla="*/ 895857 h 895857"/>
                    <a:gd name="connsiteX7" fmla="*/ 2404376 w 2404376"/>
                    <a:gd name="connsiteY7" fmla="*/ 254411 h 895857"/>
                    <a:gd name="connsiteX8" fmla="*/ 1528625 w 2404376"/>
                    <a:gd name="connsiteY8" fmla="*/ 166 h 895857"/>
                    <a:gd name="connsiteX0" fmla="*/ 1528625 w 2431672"/>
                    <a:gd name="connsiteY0" fmla="*/ 309 h 896000"/>
                    <a:gd name="connsiteX1" fmla="*/ 1290077 w 2431672"/>
                    <a:gd name="connsiteY1" fmla="*/ 169233 h 896000"/>
                    <a:gd name="connsiteX2" fmla="*/ 1270427 w 2431672"/>
                    <a:gd name="connsiteY2" fmla="*/ 264234 h 896000"/>
                    <a:gd name="connsiteX3" fmla="*/ 1250778 w 2431672"/>
                    <a:gd name="connsiteY3" fmla="*/ 169233 h 896000"/>
                    <a:gd name="connsiteX4" fmla="*/ 1012229 w 2431672"/>
                    <a:gd name="connsiteY4" fmla="*/ 309 h 896000"/>
                    <a:gd name="connsiteX5" fmla="*/ 0 w 2431672"/>
                    <a:gd name="connsiteY5" fmla="*/ 104429 h 896000"/>
                    <a:gd name="connsiteX6" fmla="*/ 1159625 w 2431672"/>
                    <a:gd name="connsiteY6" fmla="*/ 896000 h 896000"/>
                    <a:gd name="connsiteX7" fmla="*/ 2431672 w 2431672"/>
                    <a:gd name="connsiteY7" fmla="*/ 8894 h 896000"/>
                    <a:gd name="connsiteX8" fmla="*/ 1528625 w 2431672"/>
                    <a:gd name="connsiteY8" fmla="*/ 309 h 896000"/>
                    <a:gd name="connsiteX0" fmla="*/ 1528625 w 2431672"/>
                    <a:gd name="connsiteY0" fmla="*/ 166 h 895857"/>
                    <a:gd name="connsiteX1" fmla="*/ 1290077 w 2431672"/>
                    <a:gd name="connsiteY1" fmla="*/ 169090 h 895857"/>
                    <a:gd name="connsiteX2" fmla="*/ 1270427 w 2431672"/>
                    <a:gd name="connsiteY2" fmla="*/ 264091 h 895857"/>
                    <a:gd name="connsiteX3" fmla="*/ 1250778 w 2431672"/>
                    <a:gd name="connsiteY3" fmla="*/ 169090 h 895857"/>
                    <a:gd name="connsiteX4" fmla="*/ 1012229 w 2431672"/>
                    <a:gd name="connsiteY4" fmla="*/ 166 h 895857"/>
                    <a:gd name="connsiteX5" fmla="*/ 0 w 2431672"/>
                    <a:gd name="connsiteY5" fmla="*/ 104286 h 895857"/>
                    <a:gd name="connsiteX6" fmla="*/ 1159625 w 2431672"/>
                    <a:gd name="connsiteY6" fmla="*/ 895857 h 895857"/>
                    <a:gd name="connsiteX7" fmla="*/ 2431672 w 2431672"/>
                    <a:gd name="connsiteY7" fmla="*/ 8751 h 895857"/>
                    <a:gd name="connsiteX8" fmla="*/ 1528625 w 2431672"/>
                    <a:gd name="connsiteY8" fmla="*/ 166 h 895857"/>
                    <a:gd name="connsiteX0" fmla="*/ 1528625 w 2431672"/>
                    <a:gd name="connsiteY0" fmla="*/ 166 h 691141"/>
                    <a:gd name="connsiteX1" fmla="*/ 1290077 w 2431672"/>
                    <a:gd name="connsiteY1" fmla="*/ 169090 h 691141"/>
                    <a:gd name="connsiteX2" fmla="*/ 1270427 w 2431672"/>
                    <a:gd name="connsiteY2" fmla="*/ 264091 h 691141"/>
                    <a:gd name="connsiteX3" fmla="*/ 1250778 w 2431672"/>
                    <a:gd name="connsiteY3" fmla="*/ 169090 h 691141"/>
                    <a:gd name="connsiteX4" fmla="*/ 1012229 w 2431672"/>
                    <a:gd name="connsiteY4" fmla="*/ 166 h 691141"/>
                    <a:gd name="connsiteX5" fmla="*/ 0 w 2431672"/>
                    <a:gd name="connsiteY5" fmla="*/ 104286 h 691141"/>
                    <a:gd name="connsiteX6" fmla="*/ 1282455 w 2431672"/>
                    <a:gd name="connsiteY6" fmla="*/ 691141 h 691141"/>
                    <a:gd name="connsiteX7" fmla="*/ 2431672 w 2431672"/>
                    <a:gd name="connsiteY7" fmla="*/ 8751 h 691141"/>
                    <a:gd name="connsiteX8" fmla="*/ 1528625 w 2431672"/>
                    <a:gd name="connsiteY8" fmla="*/ 166 h 691141"/>
                    <a:gd name="connsiteX0" fmla="*/ 1310260 w 2213307"/>
                    <a:gd name="connsiteY0" fmla="*/ 166 h 691141"/>
                    <a:gd name="connsiteX1" fmla="*/ 1071712 w 2213307"/>
                    <a:gd name="connsiteY1" fmla="*/ 169090 h 691141"/>
                    <a:gd name="connsiteX2" fmla="*/ 1052062 w 2213307"/>
                    <a:gd name="connsiteY2" fmla="*/ 264091 h 691141"/>
                    <a:gd name="connsiteX3" fmla="*/ 1032413 w 2213307"/>
                    <a:gd name="connsiteY3" fmla="*/ 169090 h 691141"/>
                    <a:gd name="connsiteX4" fmla="*/ 793864 w 2213307"/>
                    <a:gd name="connsiteY4" fmla="*/ 166 h 691141"/>
                    <a:gd name="connsiteX5" fmla="*/ 0 w 2213307"/>
                    <a:gd name="connsiteY5" fmla="*/ 104286 h 691141"/>
                    <a:gd name="connsiteX6" fmla="*/ 1064090 w 2213307"/>
                    <a:gd name="connsiteY6" fmla="*/ 691141 h 691141"/>
                    <a:gd name="connsiteX7" fmla="*/ 2213307 w 2213307"/>
                    <a:gd name="connsiteY7" fmla="*/ 8751 h 691141"/>
                    <a:gd name="connsiteX8" fmla="*/ 1310260 w 2213307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841267"/>
                    <a:gd name="connsiteX1" fmla="*/ 1071712 w 2022238"/>
                    <a:gd name="connsiteY1" fmla="*/ 169090 h 841267"/>
                    <a:gd name="connsiteX2" fmla="*/ 1052062 w 2022238"/>
                    <a:gd name="connsiteY2" fmla="*/ 264091 h 841267"/>
                    <a:gd name="connsiteX3" fmla="*/ 1032413 w 2022238"/>
                    <a:gd name="connsiteY3" fmla="*/ 169090 h 841267"/>
                    <a:gd name="connsiteX4" fmla="*/ 793864 w 2022238"/>
                    <a:gd name="connsiteY4" fmla="*/ 166 h 841267"/>
                    <a:gd name="connsiteX5" fmla="*/ 0 w 2022238"/>
                    <a:gd name="connsiteY5" fmla="*/ 104286 h 841267"/>
                    <a:gd name="connsiteX6" fmla="*/ 1105033 w 2022238"/>
                    <a:gd name="connsiteY6" fmla="*/ 841267 h 841267"/>
                    <a:gd name="connsiteX7" fmla="*/ 2022238 w 2022238"/>
                    <a:gd name="connsiteY7" fmla="*/ 36046 h 841267"/>
                    <a:gd name="connsiteX8" fmla="*/ 1310260 w 2022238"/>
                    <a:gd name="connsiteY8" fmla="*/ 166 h 841267"/>
                    <a:gd name="connsiteX0" fmla="*/ 1584169 w 2296147"/>
                    <a:gd name="connsiteY0" fmla="*/ 321890 h 1162991"/>
                    <a:gd name="connsiteX1" fmla="*/ 1345621 w 2296147"/>
                    <a:gd name="connsiteY1" fmla="*/ 490814 h 1162991"/>
                    <a:gd name="connsiteX2" fmla="*/ 1325971 w 2296147"/>
                    <a:gd name="connsiteY2" fmla="*/ 585815 h 1162991"/>
                    <a:gd name="connsiteX3" fmla="*/ 1306322 w 2296147"/>
                    <a:gd name="connsiteY3" fmla="*/ 490814 h 1162991"/>
                    <a:gd name="connsiteX4" fmla="*/ 1067773 w 2296147"/>
                    <a:gd name="connsiteY4" fmla="*/ 321890 h 1162991"/>
                    <a:gd name="connsiteX5" fmla="*/ 0 w 2296147"/>
                    <a:gd name="connsiteY5" fmla="*/ 0 h 1162991"/>
                    <a:gd name="connsiteX6" fmla="*/ 1378942 w 2296147"/>
                    <a:gd name="connsiteY6" fmla="*/ 1162991 h 1162991"/>
                    <a:gd name="connsiteX7" fmla="*/ 2296147 w 2296147"/>
                    <a:gd name="connsiteY7" fmla="*/ 357770 h 1162991"/>
                    <a:gd name="connsiteX8" fmla="*/ 1584169 w 2296147"/>
                    <a:gd name="connsiteY8" fmla="*/ 321890 h 1162991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246048"/>
                    <a:gd name="connsiteY0" fmla="*/ 321890 h 1162991"/>
                    <a:gd name="connsiteX1" fmla="*/ 1345621 w 2246048"/>
                    <a:gd name="connsiteY1" fmla="*/ 490814 h 1162991"/>
                    <a:gd name="connsiteX2" fmla="*/ 1325971 w 2246048"/>
                    <a:gd name="connsiteY2" fmla="*/ 585815 h 1162991"/>
                    <a:gd name="connsiteX3" fmla="*/ 1306322 w 2246048"/>
                    <a:gd name="connsiteY3" fmla="*/ 490814 h 1162991"/>
                    <a:gd name="connsiteX4" fmla="*/ 1067773 w 2246048"/>
                    <a:gd name="connsiteY4" fmla="*/ 321890 h 1162991"/>
                    <a:gd name="connsiteX5" fmla="*/ 0 w 2246048"/>
                    <a:gd name="connsiteY5" fmla="*/ 0 h 1162991"/>
                    <a:gd name="connsiteX6" fmla="*/ 1378942 w 2246048"/>
                    <a:gd name="connsiteY6" fmla="*/ 1162991 h 1162991"/>
                    <a:gd name="connsiteX7" fmla="*/ 2246048 w 2246048"/>
                    <a:gd name="connsiteY7" fmla="*/ 552252 h 1162991"/>
                    <a:gd name="connsiteX8" fmla="*/ 1584169 w 2246048"/>
                    <a:gd name="connsiteY8" fmla="*/ 321890 h 1162991"/>
                    <a:gd name="connsiteX0" fmla="*/ 1519882 w 2181761"/>
                    <a:gd name="connsiteY0" fmla="*/ 4285 h 845386"/>
                    <a:gd name="connsiteX1" fmla="*/ 1281334 w 2181761"/>
                    <a:gd name="connsiteY1" fmla="*/ 173209 h 845386"/>
                    <a:gd name="connsiteX2" fmla="*/ 1261684 w 2181761"/>
                    <a:gd name="connsiteY2" fmla="*/ 268210 h 845386"/>
                    <a:gd name="connsiteX3" fmla="*/ 1242035 w 2181761"/>
                    <a:gd name="connsiteY3" fmla="*/ 173209 h 845386"/>
                    <a:gd name="connsiteX4" fmla="*/ 1003486 w 2181761"/>
                    <a:gd name="connsiteY4" fmla="*/ 4285 h 845386"/>
                    <a:gd name="connsiteX5" fmla="*/ 0 w 2181761"/>
                    <a:gd name="connsiteY5" fmla="*/ 334130 h 845386"/>
                    <a:gd name="connsiteX6" fmla="*/ 1314655 w 2181761"/>
                    <a:gd name="connsiteY6" fmla="*/ 845386 h 845386"/>
                    <a:gd name="connsiteX7" fmla="*/ 2181761 w 2181761"/>
                    <a:gd name="connsiteY7" fmla="*/ 234647 h 845386"/>
                    <a:gd name="connsiteX8" fmla="*/ 1519882 w 2181761"/>
                    <a:gd name="connsiteY8" fmla="*/ 4285 h 845386"/>
                    <a:gd name="connsiteX0" fmla="*/ 1519882 w 2181761"/>
                    <a:gd name="connsiteY0" fmla="*/ 12943 h 854044"/>
                    <a:gd name="connsiteX1" fmla="*/ 1281334 w 2181761"/>
                    <a:gd name="connsiteY1" fmla="*/ 181867 h 854044"/>
                    <a:gd name="connsiteX2" fmla="*/ 1261684 w 2181761"/>
                    <a:gd name="connsiteY2" fmla="*/ 276868 h 854044"/>
                    <a:gd name="connsiteX3" fmla="*/ 1242035 w 2181761"/>
                    <a:gd name="connsiteY3" fmla="*/ 181867 h 854044"/>
                    <a:gd name="connsiteX4" fmla="*/ 1003486 w 2181761"/>
                    <a:gd name="connsiteY4" fmla="*/ 12943 h 854044"/>
                    <a:gd name="connsiteX5" fmla="*/ 0 w 2181761"/>
                    <a:gd name="connsiteY5" fmla="*/ 342788 h 854044"/>
                    <a:gd name="connsiteX6" fmla="*/ 1314655 w 2181761"/>
                    <a:gd name="connsiteY6" fmla="*/ 854044 h 854044"/>
                    <a:gd name="connsiteX7" fmla="*/ 2181761 w 2181761"/>
                    <a:gd name="connsiteY7" fmla="*/ 243305 h 854044"/>
                    <a:gd name="connsiteX8" fmla="*/ 1519882 w 2181761"/>
                    <a:gd name="connsiteY8" fmla="*/ 12943 h 854044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271019"/>
                    <a:gd name="connsiteY0" fmla="*/ 11279 h 864308"/>
                    <a:gd name="connsiteX1" fmla="*/ 702746 w 1271019"/>
                    <a:gd name="connsiteY1" fmla="*/ 180203 h 864308"/>
                    <a:gd name="connsiteX2" fmla="*/ 683096 w 1271019"/>
                    <a:gd name="connsiteY2" fmla="*/ 275204 h 864308"/>
                    <a:gd name="connsiteX3" fmla="*/ 663447 w 1271019"/>
                    <a:gd name="connsiteY3" fmla="*/ 180203 h 864308"/>
                    <a:gd name="connsiteX4" fmla="*/ 424898 w 1271019"/>
                    <a:gd name="connsiteY4" fmla="*/ 11279 h 864308"/>
                    <a:gd name="connsiteX5" fmla="*/ 0 w 1271019"/>
                    <a:gd name="connsiteY5" fmla="*/ 480781 h 864308"/>
                    <a:gd name="connsiteX6" fmla="*/ 736067 w 1271019"/>
                    <a:gd name="connsiteY6" fmla="*/ 852380 h 864308"/>
                    <a:gd name="connsiteX7" fmla="*/ 1271019 w 1271019"/>
                    <a:gd name="connsiteY7" fmla="*/ 505436 h 864308"/>
                    <a:gd name="connsiteX8" fmla="*/ 941294 w 1271019"/>
                    <a:gd name="connsiteY8" fmla="*/ 11279 h 864308"/>
                    <a:gd name="connsiteX0" fmla="*/ 941294 w 1271019"/>
                    <a:gd name="connsiteY0" fmla="*/ 11279 h 1023070"/>
                    <a:gd name="connsiteX1" fmla="*/ 702746 w 1271019"/>
                    <a:gd name="connsiteY1" fmla="*/ 180203 h 1023070"/>
                    <a:gd name="connsiteX2" fmla="*/ 683096 w 1271019"/>
                    <a:gd name="connsiteY2" fmla="*/ 275204 h 1023070"/>
                    <a:gd name="connsiteX3" fmla="*/ 663447 w 1271019"/>
                    <a:gd name="connsiteY3" fmla="*/ 180203 h 1023070"/>
                    <a:gd name="connsiteX4" fmla="*/ 424898 w 1271019"/>
                    <a:gd name="connsiteY4" fmla="*/ 11279 h 1023070"/>
                    <a:gd name="connsiteX5" fmla="*/ 0 w 1271019"/>
                    <a:gd name="connsiteY5" fmla="*/ 480781 h 1023070"/>
                    <a:gd name="connsiteX6" fmla="*/ 757494 w 1271019"/>
                    <a:gd name="connsiteY6" fmla="*/ 1023070 h 1023070"/>
                    <a:gd name="connsiteX7" fmla="*/ 1271019 w 1271019"/>
                    <a:gd name="connsiteY7" fmla="*/ 505436 h 1023070"/>
                    <a:gd name="connsiteX8" fmla="*/ 941294 w 1271019"/>
                    <a:gd name="connsiteY8" fmla="*/ 11279 h 1023070"/>
                    <a:gd name="connsiteX0" fmla="*/ 941613 w 1271338"/>
                    <a:gd name="connsiteY0" fmla="*/ 33 h 1011824"/>
                    <a:gd name="connsiteX1" fmla="*/ 703065 w 1271338"/>
                    <a:gd name="connsiteY1" fmla="*/ 168957 h 1011824"/>
                    <a:gd name="connsiteX2" fmla="*/ 683415 w 1271338"/>
                    <a:gd name="connsiteY2" fmla="*/ 263958 h 1011824"/>
                    <a:gd name="connsiteX3" fmla="*/ 663766 w 1271338"/>
                    <a:gd name="connsiteY3" fmla="*/ 168957 h 1011824"/>
                    <a:gd name="connsiteX4" fmla="*/ 319 w 1271338"/>
                    <a:gd name="connsiteY4" fmla="*/ 469535 h 1011824"/>
                    <a:gd name="connsiteX5" fmla="*/ 757813 w 1271338"/>
                    <a:gd name="connsiteY5" fmla="*/ 1011824 h 1011824"/>
                    <a:gd name="connsiteX6" fmla="*/ 1271338 w 1271338"/>
                    <a:gd name="connsiteY6" fmla="*/ 494190 h 1011824"/>
                    <a:gd name="connsiteX7" fmla="*/ 941613 w 1271338"/>
                    <a:gd name="connsiteY7" fmla="*/ 33 h 1011824"/>
                    <a:gd name="connsiteX0" fmla="*/ 941704 w 1271429"/>
                    <a:gd name="connsiteY0" fmla="*/ 33 h 1011824"/>
                    <a:gd name="connsiteX1" fmla="*/ 703156 w 1271429"/>
                    <a:gd name="connsiteY1" fmla="*/ 168957 h 1011824"/>
                    <a:gd name="connsiteX2" fmla="*/ 683506 w 1271429"/>
                    <a:gd name="connsiteY2" fmla="*/ 263958 h 1011824"/>
                    <a:gd name="connsiteX3" fmla="*/ 535282 w 1271429"/>
                    <a:gd name="connsiteY3" fmla="*/ 44822 h 1011824"/>
                    <a:gd name="connsiteX4" fmla="*/ 410 w 1271429"/>
                    <a:gd name="connsiteY4" fmla="*/ 469535 h 1011824"/>
                    <a:gd name="connsiteX5" fmla="*/ 757904 w 1271429"/>
                    <a:gd name="connsiteY5" fmla="*/ 1011824 h 1011824"/>
                    <a:gd name="connsiteX6" fmla="*/ 1271429 w 1271429"/>
                    <a:gd name="connsiteY6" fmla="*/ 494190 h 1011824"/>
                    <a:gd name="connsiteX7" fmla="*/ 941704 w 1271429"/>
                    <a:gd name="connsiteY7" fmla="*/ 33 h 1011824"/>
                    <a:gd name="connsiteX0" fmla="*/ 941705 w 1271429"/>
                    <a:gd name="connsiteY0" fmla="*/ 17287 h 967002"/>
                    <a:gd name="connsiteX1" fmla="*/ 703156 w 1271429"/>
                    <a:gd name="connsiteY1" fmla="*/ 124135 h 967002"/>
                    <a:gd name="connsiteX2" fmla="*/ 683506 w 1271429"/>
                    <a:gd name="connsiteY2" fmla="*/ 219136 h 967002"/>
                    <a:gd name="connsiteX3" fmla="*/ 535282 w 1271429"/>
                    <a:gd name="connsiteY3" fmla="*/ 0 h 967002"/>
                    <a:gd name="connsiteX4" fmla="*/ 410 w 1271429"/>
                    <a:gd name="connsiteY4" fmla="*/ 424713 h 967002"/>
                    <a:gd name="connsiteX5" fmla="*/ 757904 w 1271429"/>
                    <a:gd name="connsiteY5" fmla="*/ 967002 h 967002"/>
                    <a:gd name="connsiteX6" fmla="*/ 1271429 w 1271429"/>
                    <a:gd name="connsiteY6" fmla="*/ 449368 h 967002"/>
                    <a:gd name="connsiteX7" fmla="*/ 941705 w 1271429"/>
                    <a:gd name="connsiteY7" fmla="*/ 17287 h 967002"/>
                    <a:gd name="connsiteX0" fmla="*/ 941705 w 943016"/>
                    <a:gd name="connsiteY0" fmla="*/ 17287 h 967002"/>
                    <a:gd name="connsiteX1" fmla="*/ 703156 w 943016"/>
                    <a:gd name="connsiteY1" fmla="*/ 124135 h 967002"/>
                    <a:gd name="connsiteX2" fmla="*/ 683506 w 943016"/>
                    <a:gd name="connsiteY2" fmla="*/ 219136 h 967002"/>
                    <a:gd name="connsiteX3" fmla="*/ 535282 w 943016"/>
                    <a:gd name="connsiteY3" fmla="*/ 0 h 967002"/>
                    <a:gd name="connsiteX4" fmla="*/ 410 w 943016"/>
                    <a:gd name="connsiteY4" fmla="*/ 424713 h 967002"/>
                    <a:gd name="connsiteX5" fmla="*/ 757904 w 943016"/>
                    <a:gd name="connsiteY5" fmla="*/ 967002 h 967002"/>
                    <a:gd name="connsiteX6" fmla="*/ 941705 w 943016"/>
                    <a:gd name="connsiteY6" fmla="*/ 17287 h 967002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209439"/>
                    <a:gd name="connsiteY0" fmla="*/ 17287 h 703200"/>
                    <a:gd name="connsiteX1" fmla="*/ 703156 w 1209439"/>
                    <a:gd name="connsiteY1" fmla="*/ 124135 h 703200"/>
                    <a:gd name="connsiteX2" fmla="*/ 683506 w 1209439"/>
                    <a:gd name="connsiteY2" fmla="*/ 219136 h 703200"/>
                    <a:gd name="connsiteX3" fmla="*/ 535282 w 1209439"/>
                    <a:gd name="connsiteY3" fmla="*/ 0 h 703200"/>
                    <a:gd name="connsiteX4" fmla="*/ 410 w 1209439"/>
                    <a:gd name="connsiteY4" fmla="*/ 424713 h 703200"/>
                    <a:gd name="connsiteX5" fmla="*/ 1143628 w 1209439"/>
                    <a:gd name="connsiteY5" fmla="*/ 703200 h 703200"/>
                    <a:gd name="connsiteX6" fmla="*/ 941705 w 1209439"/>
                    <a:gd name="connsiteY6" fmla="*/ 17287 h 703200"/>
                    <a:gd name="connsiteX0" fmla="*/ 941707 w 1209443"/>
                    <a:gd name="connsiteY0" fmla="*/ 39186 h 725099"/>
                    <a:gd name="connsiteX1" fmla="*/ 703158 w 1209443"/>
                    <a:gd name="connsiteY1" fmla="*/ 146034 h 725099"/>
                    <a:gd name="connsiteX2" fmla="*/ 683508 w 1209443"/>
                    <a:gd name="connsiteY2" fmla="*/ 241035 h 725099"/>
                    <a:gd name="connsiteX3" fmla="*/ 535284 w 1209443"/>
                    <a:gd name="connsiteY3" fmla="*/ 21899 h 725099"/>
                    <a:gd name="connsiteX4" fmla="*/ 412 w 1209443"/>
                    <a:gd name="connsiteY4" fmla="*/ 446612 h 725099"/>
                    <a:gd name="connsiteX5" fmla="*/ 1143630 w 1209443"/>
                    <a:gd name="connsiteY5" fmla="*/ 725099 h 725099"/>
                    <a:gd name="connsiteX6" fmla="*/ 941707 w 1209443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535362 w 1209521"/>
                    <a:gd name="connsiteY2" fmla="*/ 21899 h 725099"/>
                    <a:gd name="connsiteX3" fmla="*/ 490 w 1209521"/>
                    <a:gd name="connsiteY3" fmla="*/ 446612 h 725099"/>
                    <a:gd name="connsiteX4" fmla="*/ 1143708 w 1209521"/>
                    <a:gd name="connsiteY4" fmla="*/ 725099 h 725099"/>
                    <a:gd name="connsiteX5" fmla="*/ 941785 w 1209521"/>
                    <a:gd name="connsiteY5" fmla="*/ 39186 h 725099"/>
                    <a:gd name="connsiteX0" fmla="*/ 941785 w 1209521"/>
                    <a:gd name="connsiteY0" fmla="*/ 40182 h 726095"/>
                    <a:gd name="connsiteX1" fmla="*/ 677757 w 1209521"/>
                    <a:gd name="connsiteY1" fmla="*/ 141758 h 726095"/>
                    <a:gd name="connsiteX2" fmla="*/ 535362 w 1209521"/>
                    <a:gd name="connsiteY2" fmla="*/ 22895 h 726095"/>
                    <a:gd name="connsiteX3" fmla="*/ 490 w 1209521"/>
                    <a:gd name="connsiteY3" fmla="*/ 447608 h 726095"/>
                    <a:gd name="connsiteX4" fmla="*/ 1143708 w 1209521"/>
                    <a:gd name="connsiteY4" fmla="*/ 726095 h 726095"/>
                    <a:gd name="connsiteX5" fmla="*/ 941785 w 1209521"/>
                    <a:gd name="connsiteY5" fmla="*/ 40182 h 726095"/>
                    <a:gd name="connsiteX0" fmla="*/ 941867 w 1209603"/>
                    <a:gd name="connsiteY0" fmla="*/ 40182 h 726095"/>
                    <a:gd name="connsiteX1" fmla="*/ 677839 w 1209603"/>
                    <a:gd name="connsiteY1" fmla="*/ 141758 h 726095"/>
                    <a:gd name="connsiteX2" fmla="*/ 535444 w 1209603"/>
                    <a:gd name="connsiteY2" fmla="*/ 22895 h 726095"/>
                    <a:gd name="connsiteX3" fmla="*/ 572 w 1209603"/>
                    <a:gd name="connsiteY3" fmla="*/ 447608 h 726095"/>
                    <a:gd name="connsiteX4" fmla="*/ 1143790 w 1209603"/>
                    <a:gd name="connsiteY4" fmla="*/ 726095 h 726095"/>
                    <a:gd name="connsiteX5" fmla="*/ 941867 w 1209603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9668" h="726095">
                      <a:moveTo>
                        <a:pt x="941932" y="40182"/>
                      </a:moveTo>
                      <a:cubicBezTo>
                        <a:pt x="814518" y="-61175"/>
                        <a:pt x="710090" y="50375"/>
                        <a:pt x="677904" y="141758"/>
                      </a:cubicBezTo>
                      <a:lnTo>
                        <a:pt x="502751" y="59794"/>
                      </a:lnTo>
                      <a:cubicBezTo>
                        <a:pt x="261510" y="30800"/>
                        <a:pt x="-15037" y="307130"/>
                        <a:pt x="637" y="447608"/>
                      </a:cubicBezTo>
                      <a:cubicBezTo>
                        <a:pt x="417214" y="623225"/>
                        <a:pt x="628619" y="438738"/>
                        <a:pt x="1143855" y="726095"/>
                      </a:cubicBezTo>
                      <a:cubicBezTo>
                        <a:pt x="1300738" y="658191"/>
                        <a:pt x="1154637" y="242726"/>
                        <a:pt x="941932" y="40182"/>
                      </a:cubicBezTo>
                      <a:close/>
                    </a:path>
                  </a:pathLst>
                </a:custGeom>
                <a:solidFill>
                  <a:srgbClr val="E631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9" name="Szabadkézi sokszög 638"/>
                <p:cNvSpPr/>
                <p:nvPr/>
              </p:nvSpPr>
              <p:spPr>
                <a:xfrm rot="5400000" flipH="1">
                  <a:off x="10591484" y="2414528"/>
                  <a:ext cx="122172" cy="273438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156169" y="584624"/>
                        <a:pt x="156169" y="388088"/>
                      </a:cubicBezTo>
                      <a:cubicBezTo>
                        <a:pt x="156169" y="191553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0" name="Ellipszis 639"/>
                <p:cNvSpPr/>
                <p:nvPr/>
              </p:nvSpPr>
              <p:spPr>
                <a:xfrm>
                  <a:off x="11314419" y="2567512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1" name="Ellipszis 640"/>
                <p:cNvSpPr/>
                <p:nvPr/>
              </p:nvSpPr>
              <p:spPr>
                <a:xfrm>
                  <a:off x="11281842" y="2585411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7" name="Szabadkézi sokszög 646"/>
                <p:cNvSpPr/>
                <p:nvPr/>
              </p:nvSpPr>
              <p:spPr>
                <a:xfrm rot="403516" flipH="1">
                  <a:off x="11134947" y="2339228"/>
                  <a:ext cx="297175" cy="44137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09" name="Szabadkézi sokszög 708"/>
                <p:cNvSpPr/>
                <p:nvPr/>
              </p:nvSpPr>
              <p:spPr>
                <a:xfrm rot="16200000">
                  <a:off x="11196144" y="2416643"/>
                  <a:ext cx="122172" cy="277319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156169" y="584624"/>
                        <a:pt x="156169" y="388088"/>
                      </a:cubicBezTo>
                      <a:cubicBezTo>
                        <a:pt x="156169" y="191553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652" name="Szabadkézi sokszög 651"/>
              <p:cNvSpPr/>
              <p:nvPr/>
            </p:nvSpPr>
            <p:spPr>
              <a:xfrm>
                <a:off x="5968676" y="1908432"/>
                <a:ext cx="254649" cy="166243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654" name="Kép 65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21078247">
              <a:off x="1788373" y="67472"/>
              <a:ext cx="931605" cy="519258"/>
            </a:xfrm>
            <a:prstGeom prst="rect">
              <a:avLst/>
            </a:prstGeom>
          </p:spPr>
        </p:pic>
        <p:graphicFrame>
          <p:nvGraphicFramePr>
            <p:cNvPr id="26" name="Objektum 2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007754580"/>
                </p:ext>
              </p:extLst>
            </p:nvPr>
          </p:nvGraphicFramePr>
          <p:xfrm>
            <a:off x="2461159" y="4333954"/>
            <a:ext cx="829263" cy="10902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239" name="CorelDRAW" r:id="rId5" imgW="6463319" imgH="8493971" progId="CorelDraw.Graphic.19">
                    <p:embed/>
                  </p:oleObj>
                </mc:Choice>
                <mc:Fallback>
                  <p:oleObj name="CorelDRAW" r:id="rId5" imgW="6463319" imgH="8493971" progId="CorelDraw.Graphic.19">
                    <p:embed/>
                    <p:pic>
                      <p:nvPicPr>
                        <p:cNvPr id="26" name="Objektum 25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2461159" y="4333954"/>
                          <a:ext cx="829263" cy="109024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27" name="Kép 2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8944644">
              <a:off x="1239602" y="1674630"/>
              <a:ext cx="703050" cy="919967"/>
            </a:xfrm>
            <a:prstGeom prst="rect">
              <a:avLst/>
            </a:prstGeom>
          </p:spPr>
        </p:pic>
        <p:pic>
          <p:nvPicPr>
            <p:cNvPr id="701" name="Kép 70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844099">
              <a:off x="2851248" y="1884599"/>
              <a:ext cx="507821" cy="664503"/>
            </a:xfrm>
            <a:prstGeom prst="rect">
              <a:avLst/>
            </a:prstGeom>
          </p:spPr>
        </p:pic>
        <p:pic>
          <p:nvPicPr>
            <p:cNvPr id="702" name="Kép 70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844099">
              <a:off x="2289966" y="1430088"/>
              <a:ext cx="703050" cy="919967"/>
            </a:xfrm>
            <a:prstGeom prst="rect">
              <a:avLst/>
            </a:prstGeom>
          </p:spPr>
        </p:pic>
        <p:pic>
          <p:nvPicPr>
            <p:cNvPr id="703" name="Kép 70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0883818">
              <a:off x="2629154" y="3735253"/>
              <a:ext cx="703050" cy="919967"/>
            </a:xfrm>
            <a:prstGeom prst="rect">
              <a:avLst/>
            </a:prstGeom>
          </p:spPr>
        </p:pic>
        <p:pic>
          <p:nvPicPr>
            <p:cNvPr id="704" name="Kép 703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9273675">
              <a:off x="1167416" y="2357847"/>
              <a:ext cx="703050" cy="919967"/>
            </a:xfrm>
            <a:prstGeom prst="rect">
              <a:avLst/>
            </a:prstGeom>
          </p:spPr>
        </p:pic>
        <p:pic>
          <p:nvPicPr>
            <p:cNvPr id="705" name="Kép 70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858907">
              <a:off x="2599287" y="2194335"/>
              <a:ext cx="703050" cy="919967"/>
            </a:xfrm>
            <a:prstGeom prst="rect">
              <a:avLst/>
            </a:prstGeom>
          </p:spPr>
        </p:pic>
        <p:pic>
          <p:nvPicPr>
            <p:cNvPr id="706" name="Kép 70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9273675">
              <a:off x="1480724" y="2422941"/>
              <a:ext cx="577129" cy="755195"/>
            </a:xfrm>
            <a:prstGeom prst="rect">
              <a:avLst/>
            </a:prstGeom>
          </p:spPr>
        </p:pic>
      </p:grpSp>
      <p:sp>
        <p:nvSpPr>
          <p:cNvPr id="66" name="Felhő 65"/>
          <p:cNvSpPr/>
          <p:nvPr/>
        </p:nvSpPr>
        <p:spPr>
          <a:xfrm>
            <a:off x="7624751" y="1393765"/>
            <a:ext cx="2722852" cy="1907931"/>
          </a:xfrm>
          <a:prstGeom prst="cloudCallout">
            <a:avLst>
              <a:gd name="adj1" fmla="val 107949"/>
              <a:gd name="adj2" fmla="val -99140"/>
            </a:avLst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tx1">
                    <a:lumMod val="95000"/>
                    <a:lumOff val="5000"/>
                  </a:schemeClr>
                </a:solidFill>
              </a:rPr>
              <a:t>Nem szól senkihez. Nem is válaszol, ha </a:t>
            </a:r>
            <a:r>
              <a:rPr lang="hu-H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kérdezzük. </a:t>
            </a:r>
          </a:p>
          <a:p>
            <a:pPr algn="ctr"/>
            <a:r>
              <a:rPr lang="hu-H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Jaj, jaj!</a:t>
            </a:r>
            <a:endParaRPr lang="hu-H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8580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7C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Csoportba foglalás 23"/>
          <p:cNvGrpSpPr/>
          <p:nvPr/>
        </p:nvGrpSpPr>
        <p:grpSpPr>
          <a:xfrm>
            <a:off x="6096500" y="5072024"/>
            <a:ext cx="400473" cy="1364011"/>
            <a:chOff x="9022637" y="4544430"/>
            <a:chExt cx="584180" cy="1989719"/>
          </a:xfrm>
        </p:grpSpPr>
        <p:sp>
          <p:nvSpPr>
            <p:cNvPr id="234" name="Téglalap 14"/>
            <p:cNvSpPr/>
            <p:nvPr/>
          </p:nvSpPr>
          <p:spPr>
            <a:xfrm flipH="1">
              <a:off x="9103404" y="4544430"/>
              <a:ext cx="371375" cy="1751332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28152 w 762443"/>
                <a:gd name="connsiteY0" fmla="*/ 6928 h 2117099"/>
                <a:gd name="connsiteX1" fmla="*/ 762443 w 762443"/>
                <a:gd name="connsiteY1" fmla="*/ 0 h 2117099"/>
                <a:gd name="connsiteX2" fmla="*/ 762443 w 762443"/>
                <a:gd name="connsiteY2" fmla="*/ 2117099 h 2117099"/>
                <a:gd name="connsiteX3" fmla="*/ 477244 w 762443"/>
                <a:gd name="connsiteY3" fmla="*/ 2070051 h 2117099"/>
                <a:gd name="connsiteX4" fmla="*/ 28152 w 762443"/>
                <a:gd name="connsiteY4" fmla="*/ 6928 h 2117099"/>
                <a:gd name="connsiteX0" fmla="*/ 28152 w 762443"/>
                <a:gd name="connsiteY0" fmla="*/ 6928 h 2070051"/>
                <a:gd name="connsiteX1" fmla="*/ 762443 w 762443"/>
                <a:gd name="connsiteY1" fmla="*/ 0 h 2070051"/>
                <a:gd name="connsiteX2" fmla="*/ 699437 w 762443"/>
                <a:gd name="connsiteY2" fmla="*/ 2036857 h 2070051"/>
                <a:gd name="connsiteX3" fmla="*/ 477244 w 762443"/>
                <a:gd name="connsiteY3" fmla="*/ 2070051 h 2070051"/>
                <a:gd name="connsiteX4" fmla="*/ 28152 w 762443"/>
                <a:gd name="connsiteY4" fmla="*/ 6928 h 2070051"/>
                <a:gd name="connsiteX0" fmla="*/ 28152 w 791527"/>
                <a:gd name="connsiteY0" fmla="*/ 6928 h 2070051"/>
                <a:gd name="connsiteX1" fmla="*/ 762443 w 791527"/>
                <a:gd name="connsiteY1" fmla="*/ 0 h 2070051"/>
                <a:gd name="connsiteX2" fmla="*/ 791527 w 791527"/>
                <a:gd name="connsiteY2" fmla="*/ 2003350 h 2070051"/>
                <a:gd name="connsiteX3" fmla="*/ 477244 w 791527"/>
                <a:gd name="connsiteY3" fmla="*/ 2070051 h 2070051"/>
                <a:gd name="connsiteX4" fmla="*/ 28152 w 791527"/>
                <a:gd name="connsiteY4" fmla="*/ 6928 h 207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527" h="2070051">
                  <a:moveTo>
                    <a:pt x="28152" y="6928"/>
                  </a:moveTo>
                  <a:lnTo>
                    <a:pt x="762443" y="0"/>
                  </a:lnTo>
                  <a:cubicBezTo>
                    <a:pt x="762443" y="705700"/>
                    <a:pt x="687618" y="1484687"/>
                    <a:pt x="791527" y="2003350"/>
                  </a:cubicBezTo>
                  <a:lnTo>
                    <a:pt x="477244" y="2070051"/>
                  </a:lnTo>
                  <a:cubicBezTo>
                    <a:pt x="634262" y="1632207"/>
                    <a:pt x="-156576" y="998954"/>
                    <a:pt x="28152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253" name="Szabadkézi sokszög 252"/>
            <p:cNvSpPr/>
            <p:nvPr/>
          </p:nvSpPr>
          <p:spPr>
            <a:xfrm rot="21253152" flipH="1">
              <a:off x="9022637" y="6180610"/>
              <a:ext cx="584180" cy="353539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25" name="Csoportba foglalás 24"/>
          <p:cNvGrpSpPr/>
          <p:nvPr/>
        </p:nvGrpSpPr>
        <p:grpSpPr>
          <a:xfrm rot="422264">
            <a:off x="5914165" y="5067549"/>
            <a:ext cx="458357" cy="1340330"/>
            <a:chOff x="8584890" y="4573138"/>
            <a:chExt cx="668617" cy="1955174"/>
          </a:xfrm>
        </p:grpSpPr>
        <p:sp>
          <p:nvSpPr>
            <p:cNvPr id="233" name="Téglalap 14"/>
            <p:cNvSpPr/>
            <p:nvPr/>
          </p:nvSpPr>
          <p:spPr>
            <a:xfrm>
              <a:off x="8584890" y="4573138"/>
              <a:ext cx="361460" cy="1757195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254" name="Szabadkézi sokszög 253"/>
            <p:cNvSpPr/>
            <p:nvPr/>
          </p:nvSpPr>
          <p:spPr>
            <a:xfrm rot="21253152" flipH="1">
              <a:off x="8669327" y="6174773"/>
              <a:ext cx="584180" cy="353539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pic>
        <p:nvPicPr>
          <p:cNvPr id="23" name="Kép 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15697" y="2888855"/>
            <a:ext cx="1408442" cy="3255715"/>
          </a:xfrm>
          <a:prstGeom prst="rect">
            <a:avLst/>
          </a:prstGeom>
        </p:spPr>
      </p:pic>
      <p:grpSp>
        <p:nvGrpSpPr>
          <p:cNvPr id="510" name="Csoportba foglalás 509"/>
          <p:cNvGrpSpPr/>
          <p:nvPr/>
        </p:nvGrpSpPr>
        <p:grpSpPr>
          <a:xfrm rot="2285802">
            <a:off x="6193427" y="3239113"/>
            <a:ext cx="379400" cy="1233550"/>
            <a:chOff x="10774791" y="2603096"/>
            <a:chExt cx="553453" cy="2194109"/>
          </a:xfrm>
        </p:grpSpPr>
        <p:sp>
          <p:nvSpPr>
            <p:cNvPr id="512" name="Szabadkézi sokszög 511"/>
            <p:cNvSpPr/>
            <p:nvPr/>
          </p:nvSpPr>
          <p:spPr>
            <a:xfrm rot="2464884">
              <a:off x="10813216" y="4142578"/>
              <a:ext cx="515028" cy="654627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  <a:gd name="connsiteX0" fmla="*/ 23569 w 1067945"/>
                <a:gd name="connsiteY0" fmla="*/ 324795 h 1586401"/>
                <a:gd name="connsiteX1" fmla="*/ 66097 w 1067945"/>
                <a:gd name="connsiteY1" fmla="*/ 140029 h 1586401"/>
                <a:gd name="connsiteX2" fmla="*/ 205746 w 1067945"/>
                <a:gd name="connsiteY2" fmla="*/ 69389 h 1586401"/>
                <a:gd name="connsiteX3" fmla="*/ 504693 w 1067945"/>
                <a:gd name="connsiteY3" fmla="*/ 52978 h 1586401"/>
                <a:gd name="connsiteX4" fmla="*/ 506447 w 1067945"/>
                <a:gd name="connsiteY4" fmla="*/ 70195 h 1586401"/>
                <a:gd name="connsiteX5" fmla="*/ 512127 w 1067945"/>
                <a:gd name="connsiteY5" fmla="*/ 71873 h 1586401"/>
                <a:gd name="connsiteX6" fmla="*/ 754445 w 1067945"/>
                <a:gd name="connsiteY6" fmla="*/ 379378 h 1586401"/>
                <a:gd name="connsiteX7" fmla="*/ 759945 w 1067945"/>
                <a:gd name="connsiteY7" fmla="*/ 439046 h 1586401"/>
                <a:gd name="connsiteX8" fmla="*/ 767367 w 1067945"/>
                <a:gd name="connsiteY8" fmla="*/ 434929 h 1586401"/>
                <a:gd name="connsiteX9" fmla="*/ 771288 w 1067945"/>
                <a:gd name="connsiteY9" fmla="*/ 440884 h 1586401"/>
                <a:gd name="connsiteX10" fmla="*/ 875013 w 1067945"/>
                <a:gd name="connsiteY10" fmla="*/ 614586 h 1586401"/>
                <a:gd name="connsiteX11" fmla="*/ 1055134 w 1067945"/>
                <a:gd name="connsiteY11" fmla="*/ 1108735 h 1586401"/>
                <a:gd name="connsiteX12" fmla="*/ 1007367 w 1067945"/>
                <a:gd name="connsiteY12" fmla="*/ 1088546 h 1586401"/>
                <a:gd name="connsiteX13" fmla="*/ 983959 w 1067945"/>
                <a:gd name="connsiteY13" fmla="*/ 1065349 h 1586401"/>
                <a:gd name="connsiteX14" fmla="*/ 1012480 w 1067945"/>
                <a:gd name="connsiteY14" fmla="*/ 1131490 h 1586401"/>
                <a:gd name="connsiteX15" fmla="*/ 1054440 w 1067945"/>
                <a:gd name="connsiteY15" fmla="*/ 1370129 h 1586401"/>
                <a:gd name="connsiteX16" fmla="*/ 921690 w 1067945"/>
                <a:gd name="connsiteY16" fmla="*/ 1269763 h 1586401"/>
                <a:gd name="connsiteX17" fmla="*/ 914746 w 1067945"/>
                <a:gd name="connsiteY17" fmla="*/ 1260755 h 1586401"/>
                <a:gd name="connsiteX18" fmla="*/ 913684 w 1067945"/>
                <a:gd name="connsiteY18" fmla="*/ 1263994 h 1586401"/>
                <a:gd name="connsiteX19" fmla="*/ 935222 w 1067945"/>
                <a:gd name="connsiteY19" fmla="*/ 1313942 h 1586401"/>
                <a:gd name="connsiteX20" fmla="*/ 977183 w 1067945"/>
                <a:gd name="connsiteY20" fmla="*/ 1552581 h 1586401"/>
                <a:gd name="connsiteX21" fmla="*/ 796961 w 1067945"/>
                <a:gd name="connsiteY21" fmla="*/ 1390627 h 1586401"/>
                <a:gd name="connsiteX22" fmla="*/ 763238 w 1067945"/>
                <a:gd name="connsiteY22" fmla="*/ 1341929 h 1586401"/>
                <a:gd name="connsiteX23" fmla="*/ 755785 w 1067945"/>
                <a:gd name="connsiteY23" fmla="*/ 1340632 h 1586401"/>
                <a:gd name="connsiteX24" fmla="*/ 757833 w 1067945"/>
                <a:gd name="connsiteY24" fmla="*/ 1345381 h 1586401"/>
                <a:gd name="connsiteX25" fmla="*/ 799795 w 1067945"/>
                <a:gd name="connsiteY25" fmla="*/ 1584019 h 1586401"/>
                <a:gd name="connsiteX26" fmla="*/ 464456 w 1067945"/>
                <a:gd name="connsiteY26" fmla="*/ 1175960 h 1586401"/>
                <a:gd name="connsiteX27" fmla="*/ 380801 w 1067945"/>
                <a:gd name="connsiteY27" fmla="*/ 1011013 h 1586401"/>
                <a:gd name="connsiteX28" fmla="*/ 367160 w 1067945"/>
                <a:gd name="connsiteY28" fmla="*/ 993839 h 1586401"/>
                <a:gd name="connsiteX29" fmla="*/ 286567 w 1067945"/>
                <a:gd name="connsiteY29" fmla="*/ 877427 h 1586401"/>
                <a:gd name="connsiteX30" fmla="*/ 277727 w 1067945"/>
                <a:gd name="connsiteY30" fmla="*/ 862684 h 1586401"/>
                <a:gd name="connsiteX31" fmla="*/ 273161 w 1067945"/>
                <a:gd name="connsiteY31" fmla="*/ 861134 h 1586401"/>
                <a:gd name="connsiteX32" fmla="*/ 297316 w 1067945"/>
                <a:gd name="connsiteY32" fmla="*/ 999645 h 1586401"/>
                <a:gd name="connsiteX33" fmla="*/ 277445 w 1067945"/>
                <a:gd name="connsiteY33" fmla="*/ 1328265 h 1586401"/>
                <a:gd name="connsiteX34" fmla="*/ 76064 w 1067945"/>
                <a:gd name="connsiteY34" fmla="*/ 839992 h 1586401"/>
                <a:gd name="connsiteX35" fmla="*/ 43405 w 1067945"/>
                <a:gd name="connsiteY35" fmla="*/ 652722 h 1586401"/>
                <a:gd name="connsiteX36" fmla="*/ 29949 w 1067945"/>
                <a:gd name="connsiteY36" fmla="*/ 625611 h 1586401"/>
                <a:gd name="connsiteX37" fmla="*/ 1 w 1067945"/>
                <a:gd name="connsiteY37" fmla="*/ 463376 h 1586401"/>
                <a:gd name="connsiteX38" fmla="*/ 17134 w 1067945"/>
                <a:gd name="connsiteY38" fmla="*/ 339434 h 1586401"/>
                <a:gd name="connsiteX39" fmla="*/ 23569 w 1067945"/>
                <a:gd name="connsiteY39" fmla="*/ 324795 h 1586401"/>
                <a:gd name="connsiteX0" fmla="*/ 23567 w 1067943"/>
                <a:gd name="connsiteY0" fmla="*/ 271817 h 1533423"/>
                <a:gd name="connsiteX1" fmla="*/ 66095 w 1067943"/>
                <a:gd name="connsiteY1" fmla="*/ 87051 h 1533423"/>
                <a:gd name="connsiteX2" fmla="*/ 504691 w 1067943"/>
                <a:gd name="connsiteY2" fmla="*/ 0 h 1533423"/>
                <a:gd name="connsiteX3" fmla="*/ 506445 w 1067943"/>
                <a:gd name="connsiteY3" fmla="*/ 17217 h 1533423"/>
                <a:gd name="connsiteX4" fmla="*/ 512125 w 1067943"/>
                <a:gd name="connsiteY4" fmla="*/ 18895 h 1533423"/>
                <a:gd name="connsiteX5" fmla="*/ 754443 w 1067943"/>
                <a:gd name="connsiteY5" fmla="*/ 326400 h 1533423"/>
                <a:gd name="connsiteX6" fmla="*/ 759943 w 1067943"/>
                <a:gd name="connsiteY6" fmla="*/ 386068 h 1533423"/>
                <a:gd name="connsiteX7" fmla="*/ 767365 w 1067943"/>
                <a:gd name="connsiteY7" fmla="*/ 381951 h 1533423"/>
                <a:gd name="connsiteX8" fmla="*/ 771286 w 1067943"/>
                <a:gd name="connsiteY8" fmla="*/ 387906 h 1533423"/>
                <a:gd name="connsiteX9" fmla="*/ 875011 w 1067943"/>
                <a:gd name="connsiteY9" fmla="*/ 561608 h 1533423"/>
                <a:gd name="connsiteX10" fmla="*/ 1055132 w 1067943"/>
                <a:gd name="connsiteY10" fmla="*/ 1055757 h 1533423"/>
                <a:gd name="connsiteX11" fmla="*/ 1007365 w 1067943"/>
                <a:gd name="connsiteY11" fmla="*/ 1035568 h 1533423"/>
                <a:gd name="connsiteX12" fmla="*/ 983957 w 1067943"/>
                <a:gd name="connsiteY12" fmla="*/ 1012371 h 1533423"/>
                <a:gd name="connsiteX13" fmla="*/ 1012478 w 1067943"/>
                <a:gd name="connsiteY13" fmla="*/ 1078512 h 1533423"/>
                <a:gd name="connsiteX14" fmla="*/ 1054438 w 1067943"/>
                <a:gd name="connsiteY14" fmla="*/ 1317151 h 1533423"/>
                <a:gd name="connsiteX15" fmla="*/ 921688 w 1067943"/>
                <a:gd name="connsiteY15" fmla="*/ 1216785 h 1533423"/>
                <a:gd name="connsiteX16" fmla="*/ 914744 w 1067943"/>
                <a:gd name="connsiteY16" fmla="*/ 1207777 h 1533423"/>
                <a:gd name="connsiteX17" fmla="*/ 913682 w 1067943"/>
                <a:gd name="connsiteY17" fmla="*/ 1211016 h 1533423"/>
                <a:gd name="connsiteX18" fmla="*/ 935220 w 1067943"/>
                <a:gd name="connsiteY18" fmla="*/ 1260964 h 1533423"/>
                <a:gd name="connsiteX19" fmla="*/ 977181 w 1067943"/>
                <a:gd name="connsiteY19" fmla="*/ 1499603 h 1533423"/>
                <a:gd name="connsiteX20" fmla="*/ 796959 w 1067943"/>
                <a:gd name="connsiteY20" fmla="*/ 1337649 h 1533423"/>
                <a:gd name="connsiteX21" fmla="*/ 763236 w 1067943"/>
                <a:gd name="connsiteY21" fmla="*/ 1288951 h 1533423"/>
                <a:gd name="connsiteX22" fmla="*/ 755783 w 1067943"/>
                <a:gd name="connsiteY22" fmla="*/ 1287654 h 1533423"/>
                <a:gd name="connsiteX23" fmla="*/ 757831 w 1067943"/>
                <a:gd name="connsiteY23" fmla="*/ 1292403 h 1533423"/>
                <a:gd name="connsiteX24" fmla="*/ 799793 w 1067943"/>
                <a:gd name="connsiteY24" fmla="*/ 1531041 h 1533423"/>
                <a:gd name="connsiteX25" fmla="*/ 464454 w 1067943"/>
                <a:gd name="connsiteY25" fmla="*/ 1122982 h 1533423"/>
                <a:gd name="connsiteX26" fmla="*/ 380799 w 1067943"/>
                <a:gd name="connsiteY26" fmla="*/ 958035 h 1533423"/>
                <a:gd name="connsiteX27" fmla="*/ 367158 w 1067943"/>
                <a:gd name="connsiteY27" fmla="*/ 940861 h 1533423"/>
                <a:gd name="connsiteX28" fmla="*/ 286565 w 1067943"/>
                <a:gd name="connsiteY28" fmla="*/ 824449 h 1533423"/>
                <a:gd name="connsiteX29" fmla="*/ 277725 w 1067943"/>
                <a:gd name="connsiteY29" fmla="*/ 809706 h 1533423"/>
                <a:gd name="connsiteX30" fmla="*/ 273159 w 1067943"/>
                <a:gd name="connsiteY30" fmla="*/ 808156 h 1533423"/>
                <a:gd name="connsiteX31" fmla="*/ 297314 w 1067943"/>
                <a:gd name="connsiteY31" fmla="*/ 946667 h 1533423"/>
                <a:gd name="connsiteX32" fmla="*/ 277443 w 1067943"/>
                <a:gd name="connsiteY32" fmla="*/ 1275287 h 1533423"/>
                <a:gd name="connsiteX33" fmla="*/ 76062 w 1067943"/>
                <a:gd name="connsiteY33" fmla="*/ 787014 h 1533423"/>
                <a:gd name="connsiteX34" fmla="*/ 43403 w 1067943"/>
                <a:gd name="connsiteY34" fmla="*/ 599744 h 1533423"/>
                <a:gd name="connsiteX35" fmla="*/ 29947 w 1067943"/>
                <a:gd name="connsiteY35" fmla="*/ 572633 h 1533423"/>
                <a:gd name="connsiteX36" fmla="*/ -1 w 1067943"/>
                <a:gd name="connsiteY36" fmla="*/ 410398 h 1533423"/>
                <a:gd name="connsiteX37" fmla="*/ 17132 w 1067943"/>
                <a:gd name="connsiteY37" fmla="*/ 286456 h 1533423"/>
                <a:gd name="connsiteX38" fmla="*/ 23567 w 1067943"/>
                <a:gd name="connsiteY38" fmla="*/ 271817 h 1533423"/>
                <a:gd name="connsiteX0" fmla="*/ 23569 w 1067945"/>
                <a:gd name="connsiteY0" fmla="*/ 514138 h 1775744"/>
                <a:gd name="connsiteX1" fmla="*/ 66097 w 1067945"/>
                <a:gd name="connsiteY1" fmla="*/ 329372 h 1775744"/>
                <a:gd name="connsiteX2" fmla="*/ 504693 w 1067945"/>
                <a:gd name="connsiteY2" fmla="*/ 242321 h 1775744"/>
                <a:gd name="connsiteX3" fmla="*/ 506447 w 1067945"/>
                <a:gd name="connsiteY3" fmla="*/ 259538 h 1775744"/>
                <a:gd name="connsiteX4" fmla="*/ 453132 w 1067945"/>
                <a:gd name="connsiteY4" fmla="*/ -1 h 1775744"/>
                <a:gd name="connsiteX5" fmla="*/ 754445 w 1067945"/>
                <a:gd name="connsiteY5" fmla="*/ 568721 h 1775744"/>
                <a:gd name="connsiteX6" fmla="*/ 759945 w 1067945"/>
                <a:gd name="connsiteY6" fmla="*/ 628389 h 1775744"/>
                <a:gd name="connsiteX7" fmla="*/ 767367 w 1067945"/>
                <a:gd name="connsiteY7" fmla="*/ 624272 h 1775744"/>
                <a:gd name="connsiteX8" fmla="*/ 771288 w 1067945"/>
                <a:gd name="connsiteY8" fmla="*/ 630227 h 1775744"/>
                <a:gd name="connsiteX9" fmla="*/ 875013 w 1067945"/>
                <a:gd name="connsiteY9" fmla="*/ 803929 h 1775744"/>
                <a:gd name="connsiteX10" fmla="*/ 1055134 w 1067945"/>
                <a:gd name="connsiteY10" fmla="*/ 1298078 h 1775744"/>
                <a:gd name="connsiteX11" fmla="*/ 1007367 w 1067945"/>
                <a:gd name="connsiteY11" fmla="*/ 1277889 h 1775744"/>
                <a:gd name="connsiteX12" fmla="*/ 983959 w 1067945"/>
                <a:gd name="connsiteY12" fmla="*/ 1254692 h 1775744"/>
                <a:gd name="connsiteX13" fmla="*/ 1012480 w 1067945"/>
                <a:gd name="connsiteY13" fmla="*/ 1320833 h 1775744"/>
                <a:gd name="connsiteX14" fmla="*/ 1054440 w 1067945"/>
                <a:gd name="connsiteY14" fmla="*/ 1559472 h 1775744"/>
                <a:gd name="connsiteX15" fmla="*/ 921690 w 1067945"/>
                <a:gd name="connsiteY15" fmla="*/ 1459106 h 1775744"/>
                <a:gd name="connsiteX16" fmla="*/ 914746 w 1067945"/>
                <a:gd name="connsiteY16" fmla="*/ 1450098 h 1775744"/>
                <a:gd name="connsiteX17" fmla="*/ 913684 w 1067945"/>
                <a:gd name="connsiteY17" fmla="*/ 1453337 h 1775744"/>
                <a:gd name="connsiteX18" fmla="*/ 935222 w 1067945"/>
                <a:gd name="connsiteY18" fmla="*/ 1503285 h 1775744"/>
                <a:gd name="connsiteX19" fmla="*/ 977183 w 1067945"/>
                <a:gd name="connsiteY19" fmla="*/ 1741924 h 1775744"/>
                <a:gd name="connsiteX20" fmla="*/ 796961 w 1067945"/>
                <a:gd name="connsiteY20" fmla="*/ 1579970 h 1775744"/>
                <a:gd name="connsiteX21" fmla="*/ 763238 w 1067945"/>
                <a:gd name="connsiteY21" fmla="*/ 1531272 h 1775744"/>
                <a:gd name="connsiteX22" fmla="*/ 755785 w 1067945"/>
                <a:gd name="connsiteY22" fmla="*/ 1529975 h 1775744"/>
                <a:gd name="connsiteX23" fmla="*/ 757833 w 1067945"/>
                <a:gd name="connsiteY23" fmla="*/ 1534724 h 1775744"/>
                <a:gd name="connsiteX24" fmla="*/ 799795 w 1067945"/>
                <a:gd name="connsiteY24" fmla="*/ 1773362 h 1775744"/>
                <a:gd name="connsiteX25" fmla="*/ 464456 w 1067945"/>
                <a:gd name="connsiteY25" fmla="*/ 1365303 h 1775744"/>
                <a:gd name="connsiteX26" fmla="*/ 380801 w 1067945"/>
                <a:gd name="connsiteY26" fmla="*/ 1200356 h 1775744"/>
                <a:gd name="connsiteX27" fmla="*/ 367160 w 1067945"/>
                <a:gd name="connsiteY27" fmla="*/ 1183182 h 1775744"/>
                <a:gd name="connsiteX28" fmla="*/ 286567 w 1067945"/>
                <a:gd name="connsiteY28" fmla="*/ 1066770 h 1775744"/>
                <a:gd name="connsiteX29" fmla="*/ 277727 w 1067945"/>
                <a:gd name="connsiteY29" fmla="*/ 1052027 h 1775744"/>
                <a:gd name="connsiteX30" fmla="*/ 273161 w 1067945"/>
                <a:gd name="connsiteY30" fmla="*/ 1050477 h 1775744"/>
                <a:gd name="connsiteX31" fmla="*/ 297316 w 1067945"/>
                <a:gd name="connsiteY31" fmla="*/ 1188988 h 1775744"/>
                <a:gd name="connsiteX32" fmla="*/ 277445 w 1067945"/>
                <a:gd name="connsiteY32" fmla="*/ 1517608 h 1775744"/>
                <a:gd name="connsiteX33" fmla="*/ 76064 w 1067945"/>
                <a:gd name="connsiteY33" fmla="*/ 1029335 h 1775744"/>
                <a:gd name="connsiteX34" fmla="*/ 43405 w 1067945"/>
                <a:gd name="connsiteY34" fmla="*/ 842065 h 1775744"/>
                <a:gd name="connsiteX35" fmla="*/ 29949 w 1067945"/>
                <a:gd name="connsiteY35" fmla="*/ 814954 h 1775744"/>
                <a:gd name="connsiteX36" fmla="*/ 1 w 1067945"/>
                <a:gd name="connsiteY36" fmla="*/ 652719 h 1775744"/>
                <a:gd name="connsiteX37" fmla="*/ 17134 w 1067945"/>
                <a:gd name="connsiteY37" fmla="*/ 528777 h 1775744"/>
                <a:gd name="connsiteX38" fmla="*/ 23569 w 1067945"/>
                <a:gd name="connsiteY38" fmla="*/ 514138 h 1775744"/>
                <a:gd name="connsiteX0" fmla="*/ 23567 w 1067943"/>
                <a:gd name="connsiteY0" fmla="*/ 514138 h 1775744"/>
                <a:gd name="connsiteX1" fmla="*/ 66095 w 1067943"/>
                <a:gd name="connsiteY1" fmla="*/ 329372 h 1775744"/>
                <a:gd name="connsiteX2" fmla="*/ 504691 w 1067943"/>
                <a:gd name="connsiteY2" fmla="*/ 242321 h 1775744"/>
                <a:gd name="connsiteX3" fmla="*/ 453130 w 1067943"/>
                <a:gd name="connsiteY3" fmla="*/ -1 h 1775744"/>
                <a:gd name="connsiteX4" fmla="*/ 754443 w 1067943"/>
                <a:gd name="connsiteY4" fmla="*/ 568721 h 1775744"/>
                <a:gd name="connsiteX5" fmla="*/ 759943 w 1067943"/>
                <a:gd name="connsiteY5" fmla="*/ 628389 h 1775744"/>
                <a:gd name="connsiteX6" fmla="*/ 767365 w 1067943"/>
                <a:gd name="connsiteY6" fmla="*/ 624272 h 1775744"/>
                <a:gd name="connsiteX7" fmla="*/ 771286 w 1067943"/>
                <a:gd name="connsiteY7" fmla="*/ 630227 h 1775744"/>
                <a:gd name="connsiteX8" fmla="*/ 875011 w 1067943"/>
                <a:gd name="connsiteY8" fmla="*/ 803929 h 1775744"/>
                <a:gd name="connsiteX9" fmla="*/ 1055132 w 1067943"/>
                <a:gd name="connsiteY9" fmla="*/ 1298078 h 1775744"/>
                <a:gd name="connsiteX10" fmla="*/ 1007365 w 1067943"/>
                <a:gd name="connsiteY10" fmla="*/ 1277889 h 1775744"/>
                <a:gd name="connsiteX11" fmla="*/ 983957 w 1067943"/>
                <a:gd name="connsiteY11" fmla="*/ 1254692 h 1775744"/>
                <a:gd name="connsiteX12" fmla="*/ 1012478 w 1067943"/>
                <a:gd name="connsiteY12" fmla="*/ 1320833 h 1775744"/>
                <a:gd name="connsiteX13" fmla="*/ 1054438 w 1067943"/>
                <a:gd name="connsiteY13" fmla="*/ 1559472 h 1775744"/>
                <a:gd name="connsiteX14" fmla="*/ 921688 w 1067943"/>
                <a:gd name="connsiteY14" fmla="*/ 1459106 h 1775744"/>
                <a:gd name="connsiteX15" fmla="*/ 914744 w 1067943"/>
                <a:gd name="connsiteY15" fmla="*/ 1450098 h 1775744"/>
                <a:gd name="connsiteX16" fmla="*/ 913682 w 1067943"/>
                <a:gd name="connsiteY16" fmla="*/ 1453337 h 1775744"/>
                <a:gd name="connsiteX17" fmla="*/ 935220 w 1067943"/>
                <a:gd name="connsiteY17" fmla="*/ 1503285 h 1775744"/>
                <a:gd name="connsiteX18" fmla="*/ 977181 w 1067943"/>
                <a:gd name="connsiteY18" fmla="*/ 1741924 h 1775744"/>
                <a:gd name="connsiteX19" fmla="*/ 796959 w 1067943"/>
                <a:gd name="connsiteY19" fmla="*/ 1579970 h 1775744"/>
                <a:gd name="connsiteX20" fmla="*/ 763236 w 1067943"/>
                <a:gd name="connsiteY20" fmla="*/ 1531272 h 1775744"/>
                <a:gd name="connsiteX21" fmla="*/ 755783 w 1067943"/>
                <a:gd name="connsiteY21" fmla="*/ 1529975 h 1775744"/>
                <a:gd name="connsiteX22" fmla="*/ 757831 w 1067943"/>
                <a:gd name="connsiteY22" fmla="*/ 1534724 h 1775744"/>
                <a:gd name="connsiteX23" fmla="*/ 799793 w 1067943"/>
                <a:gd name="connsiteY23" fmla="*/ 1773362 h 1775744"/>
                <a:gd name="connsiteX24" fmla="*/ 464454 w 1067943"/>
                <a:gd name="connsiteY24" fmla="*/ 1365303 h 1775744"/>
                <a:gd name="connsiteX25" fmla="*/ 380799 w 1067943"/>
                <a:gd name="connsiteY25" fmla="*/ 1200356 h 1775744"/>
                <a:gd name="connsiteX26" fmla="*/ 367158 w 1067943"/>
                <a:gd name="connsiteY26" fmla="*/ 1183182 h 1775744"/>
                <a:gd name="connsiteX27" fmla="*/ 286565 w 1067943"/>
                <a:gd name="connsiteY27" fmla="*/ 1066770 h 1775744"/>
                <a:gd name="connsiteX28" fmla="*/ 277725 w 1067943"/>
                <a:gd name="connsiteY28" fmla="*/ 1052027 h 1775744"/>
                <a:gd name="connsiteX29" fmla="*/ 273159 w 1067943"/>
                <a:gd name="connsiteY29" fmla="*/ 1050477 h 1775744"/>
                <a:gd name="connsiteX30" fmla="*/ 297314 w 1067943"/>
                <a:gd name="connsiteY30" fmla="*/ 1188988 h 1775744"/>
                <a:gd name="connsiteX31" fmla="*/ 277443 w 1067943"/>
                <a:gd name="connsiteY31" fmla="*/ 1517608 h 1775744"/>
                <a:gd name="connsiteX32" fmla="*/ 76062 w 1067943"/>
                <a:gd name="connsiteY32" fmla="*/ 1029335 h 1775744"/>
                <a:gd name="connsiteX33" fmla="*/ 43403 w 1067943"/>
                <a:gd name="connsiteY33" fmla="*/ 842065 h 1775744"/>
                <a:gd name="connsiteX34" fmla="*/ 29947 w 1067943"/>
                <a:gd name="connsiteY34" fmla="*/ 814954 h 1775744"/>
                <a:gd name="connsiteX35" fmla="*/ -1 w 1067943"/>
                <a:gd name="connsiteY35" fmla="*/ 652719 h 1775744"/>
                <a:gd name="connsiteX36" fmla="*/ 17132 w 1067943"/>
                <a:gd name="connsiteY36" fmla="*/ 528777 h 1775744"/>
                <a:gd name="connsiteX37" fmla="*/ 23567 w 1067943"/>
                <a:gd name="connsiteY37" fmla="*/ 514138 h 1775744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754445 w 1067945"/>
                <a:gd name="connsiteY3" fmla="*/ 572544 h 1779567"/>
                <a:gd name="connsiteX4" fmla="*/ 759945 w 1067945"/>
                <a:gd name="connsiteY4" fmla="*/ 632212 h 1779567"/>
                <a:gd name="connsiteX5" fmla="*/ 767367 w 1067945"/>
                <a:gd name="connsiteY5" fmla="*/ 628095 h 1779567"/>
                <a:gd name="connsiteX6" fmla="*/ 771288 w 1067945"/>
                <a:gd name="connsiteY6" fmla="*/ 634050 h 1779567"/>
                <a:gd name="connsiteX7" fmla="*/ 875013 w 1067945"/>
                <a:gd name="connsiteY7" fmla="*/ 807752 h 1779567"/>
                <a:gd name="connsiteX8" fmla="*/ 1055134 w 1067945"/>
                <a:gd name="connsiteY8" fmla="*/ 1301901 h 1779567"/>
                <a:gd name="connsiteX9" fmla="*/ 1007367 w 1067945"/>
                <a:gd name="connsiteY9" fmla="*/ 1281712 h 1779567"/>
                <a:gd name="connsiteX10" fmla="*/ 983959 w 1067945"/>
                <a:gd name="connsiteY10" fmla="*/ 1258515 h 1779567"/>
                <a:gd name="connsiteX11" fmla="*/ 1012480 w 1067945"/>
                <a:gd name="connsiteY11" fmla="*/ 1324656 h 1779567"/>
                <a:gd name="connsiteX12" fmla="*/ 1054440 w 1067945"/>
                <a:gd name="connsiteY12" fmla="*/ 1563295 h 1779567"/>
                <a:gd name="connsiteX13" fmla="*/ 921690 w 1067945"/>
                <a:gd name="connsiteY13" fmla="*/ 1462929 h 1779567"/>
                <a:gd name="connsiteX14" fmla="*/ 914746 w 1067945"/>
                <a:gd name="connsiteY14" fmla="*/ 1453921 h 1779567"/>
                <a:gd name="connsiteX15" fmla="*/ 913684 w 1067945"/>
                <a:gd name="connsiteY15" fmla="*/ 1457160 h 1779567"/>
                <a:gd name="connsiteX16" fmla="*/ 935222 w 1067945"/>
                <a:gd name="connsiteY16" fmla="*/ 1507108 h 1779567"/>
                <a:gd name="connsiteX17" fmla="*/ 977183 w 1067945"/>
                <a:gd name="connsiteY17" fmla="*/ 1745747 h 1779567"/>
                <a:gd name="connsiteX18" fmla="*/ 796961 w 1067945"/>
                <a:gd name="connsiteY18" fmla="*/ 1583793 h 1779567"/>
                <a:gd name="connsiteX19" fmla="*/ 763238 w 1067945"/>
                <a:gd name="connsiteY19" fmla="*/ 1535095 h 1779567"/>
                <a:gd name="connsiteX20" fmla="*/ 755785 w 1067945"/>
                <a:gd name="connsiteY20" fmla="*/ 1533798 h 1779567"/>
                <a:gd name="connsiteX21" fmla="*/ 757833 w 1067945"/>
                <a:gd name="connsiteY21" fmla="*/ 1538547 h 1779567"/>
                <a:gd name="connsiteX22" fmla="*/ 799795 w 1067945"/>
                <a:gd name="connsiteY22" fmla="*/ 1777185 h 1779567"/>
                <a:gd name="connsiteX23" fmla="*/ 464456 w 1067945"/>
                <a:gd name="connsiteY23" fmla="*/ 1369126 h 1779567"/>
                <a:gd name="connsiteX24" fmla="*/ 380801 w 1067945"/>
                <a:gd name="connsiteY24" fmla="*/ 1204179 h 1779567"/>
                <a:gd name="connsiteX25" fmla="*/ 367160 w 1067945"/>
                <a:gd name="connsiteY25" fmla="*/ 1187005 h 1779567"/>
                <a:gd name="connsiteX26" fmla="*/ 286567 w 1067945"/>
                <a:gd name="connsiteY26" fmla="*/ 1070593 h 1779567"/>
                <a:gd name="connsiteX27" fmla="*/ 277727 w 1067945"/>
                <a:gd name="connsiteY27" fmla="*/ 1055850 h 1779567"/>
                <a:gd name="connsiteX28" fmla="*/ 273161 w 1067945"/>
                <a:gd name="connsiteY28" fmla="*/ 1054300 h 1779567"/>
                <a:gd name="connsiteX29" fmla="*/ 297316 w 1067945"/>
                <a:gd name="connsiteY29" fmla="*/ 1192811 h 1779567"/>
                <a:gd name="connsiteX30" fmla="*/ 277445 w 1067945"/>
                <a:gd name="connsiteY30" fmla="*/ 1521431 h 1779567"/>
                <a:gd name="connsiteX31" fmla="*/ 76064 w 1067945"/>
                <a:gd name="connsiteY31" fmla="*/ 1033158 h 1779567"/>
                <a:gd name="connsiteX32" fmla="*/ 43405 w 1067945"/>
                <a:gd name="connsiteY32" fmla="*/ 845888 h 1779567"/>
                <a:gd name="connsiteX33" fmla="*/ 29949 w 1067945"/>
                <a:gd name="connsiteY33" fmla="*/ 818777 h 1779567"/>
                <a:gd name="connsiteX34" fmla="*/ 1 w 1067945"/>
                <a:gd name="connsiteY34" fmla="*/ 656542 h 1779567"/>
                <a:gd name="connsiteX35" fmla="*/ 17134 w 1067945"/>
                <a:gd name="connsiteY35" fmla="*/ 532600 h 1779567"/>
                <a:gd name="connsiteX36" fmla="*/ 23569 w 1067945"/>
                <a:gd name="connsiteY36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754443 w 1067943"/>
                <a:gd name="connsiteY3" fmla="*/ 572544 h 1779567"/>
                <a:gd name="connsiteX4" fmla="*/ 759943 w 1067943"/>
                <a:gd name="connsiteY4" fmla="*/ 632212 h 1779567"/>
                <a:gd name="connsiteX5" fmla="*/ 767365 w 1067943"/>
                <a:gd name="connsiteY5" fmla="*/ 628095 h 1779567"/>
                <a:gd name="connsiteX6" fmla="*/ 875011 w 1067943"/>
                <a:gd name="connsiteY6" fmla="*/ 807752 h 1779567"/>
                <a:gd name="connsiteX7" fmla="*/ 1055132 w 1067943"/>
                <a:gd name="connsiteY7" fmla="*/ 1301901 h 1779567"/>
                <a:gd name="connsiteX8" fmla="*/ 1007365 w 1067943"/>
                <a:gd name="connsiteY8" fmla="*/ 1281712 h 1779567"/>
                <a:gd name="connsiteX9" fmla="*/ 983957 w 1067943"/>
                <a:gd name="connsiteY9" fmla="*/ 1258515 h 1779567"/>
                <a:gd name="connsiteX10" fmla="*/ 1012478 w 1067943"/>
                <a:gd name="connsiteY10" fmla="*/ 1324656 h 1779567"/>
                <a:gd name="connsiteX11" fmla="*/ 1054438 w 1067943"/>
                <a:gd name="connsiteY11" fmla="*/ 1563295 h 1779567"/>
                <a:gd name="connsiteX12" fmla="*/ 921688 w 1067943"/>
                <a:gd name="connsiteY12" fmla="*/ 1462929 h 1779567"/>
                <a:gd name="connsiteX13" fmla="*/ 914744 w 1067943"/>
                <a:gd name="connsiteY13" fmla="*/ 1453921 h 1779567"/>
                <a:gd name="connsiteX14" fmla="*/ 913682 w 1067943"/>
                <a:gd name="connsiteY14" fmla="*/ 1457160 h 1779567"/>
                <a:gd name="connsiteX15" fmla="*/ 935220 w 1067943"/>
                <a:gd name="connsiteY15" fmla="*/ 1507108 h 1779567"/>
                <a:gd name="connsiteX16" fmla="*/ 977181 w 1067943"/>
                <a:gd name="connsiteY16" fmla="*/ 1745747 h 1779567"/>
                <a:gd name="connsiteX17" fmla="*/ 796959 w 1067943"/>
                <a:gd name="connsiteY17" fmla="*/ 1583793 h 1779567"/>
                <a:gd name="connsiteX18" fmla="*/ 763236 w 1067943"/>
                <a:gd name="connsiteY18" fmla="*/ 1535095 h 1779567"/>
                <a:gd name="connsiteX19" fmla="*/ 755783 w 1067943"/>
                <a:gd name="connsiteY19" fmla="*/ 1533798 h 1779567"/>
                <a:gd name="connsiteX20" fmla="*/ 757831 w 1067943"/>
                <a:gd name="connsiteY20" fmla="*/ 1538547 h 1779567"/>
                <a:gd name="connsiteX21" fmla="*/ 799793 w 1067943"/>
                <a:gd name="connsiteY21" fmla="*/ 1777185 h 1779567"/>
                <a:gd name="connsiteX22" fmla="*/ 464454 w 1067943"/>
                <a:gd name="connsiteY22" fmla="*/ 1369126 h 1779567"/>
                <a:gd name="connsiteX23" fmla="*/ 380799 w 1067943"/>
                <a:gd name="connsiteY23" fmla="*/ 1204179 h 1779567"/>
                <a:gd name="connsiteX24" fmla="*/ 367158 w 1067943"/>
                <a:gd name="connsiteY24" fmla="*/ 1187005 h 1779567"/>
                <a:gd name="connsiteX25" fmla="*/ 286565 w 1067943"/>
                <a:gd name="connsiteY25" fmla="*/ 1070593 h 1779567"/>
                <a:gd name="connsiteX26" fmla="*/ 277725 w 1067943"/>
                <a:gd name="connsiteY26" fmla="*/ 1055850 h 1779567"/>
                <a:gd name="connsiteX27" fmla="*/ 273159 w 1067943"/>
                <a:gd name="connsiteY27" fmla="*/ 1054300 h 1779567"/>
                <a:gd name="connsiteX28" fmla="*/ 297314 w 1067943"/>
                <a:gd name="connsiteY28" fmla="*/ 1192811 h 1779567"/>
                <a:gd name="connsiteX29" fmla="*/ 277443 w 1067943"/>
                <a:gd name="connsiteY29" fmla="*/ 1521431 h 1779567"/>
                <a:gd name="connsiteX30" fmla="*/ 76062 w 1067943"/>
                <a:gd name="connsiteY30" fmla="*/ 1033158 h 1779567"/>
                <a:gd name="connsiteX31" fmla="*/ 43403 w 1067943"/>
                <a:gd name="connsiteY31" fmla="*/ 845888 h 1779567"/>
                <a:gd name="connsiteX32" fmla="*/ 29947 w 1067943"/>
                <a:gd name="connsiteY32" fmla="*/ 818777 h 1779567"/>
                <a:gd name="connsiteX33" fmla="*/ -1 w 1067943"/>
                <a:gd name="connsiteY33" fmla="*/ 656542 h 1779567"/>
                <a:gd name="connsiteX34" fmla="*/ 17132 w 1067943"/>
                <a:gd name="connsiteY34" fmla="*/ 532600 h 1779567"/>
                <a:gd name="connsiteX35" fmla="*/ 23567 w 1067943"/>
                <a:gd name="connsiteY35" fmla="*/ 517961 h 1779567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754445 w 1067945"/>
                <a:gd name="connsiteY3" fmla="*/ 572544 h 1779567"/>
                <a:gd name="connsiteX4" fmla="*/ 759945 w 1067945"/>
                <a:gd name="connsiteY4" fmla="*/ 632212 h 1779567"/>
                <a:gd name="connsiteX5" fmla="*/ 875013 w 1067945"/>
                <a:gd name="connsiteY5" fmla="*/ 807752 h 1779567"/>
                <a:gd name="connsiteX6" fmla="*/ 1055134 w 1067945"/>
                <a:gd name="connsiteY6" fmla="*/ 1301901 h 1779567"/>
                <a:gd name="connsiteX7" fmla="*/ 1007367 w 1067945"/>
                <a:gd name="connsiteY7" fmla="*/ 1281712 h 1779567"/>
                <a:gd name="connsiteX8" fmla="*/ 983959 w 1067945"/>
                <a:gd name="connsiteY8" fmla="*/ 1258515 h 1779567"/>
                <a:gd name="connsiteX9" fmla="*/ 1012480 w 1067945"/>
                <a:gd name="connsiteY9" fmla="*/ 1324656 h 1779567"/>
                <a:gd name="connsiteX10" fmla="*/ 1054440 w 1067945"/>
                <a:gd name="connsiteY10" fmla="*/ 1563295 h 1779567"/>
                <a:gd name="connsiteX11" fmla="*/ 921690 w 1067945"/>
                <a:gd name="connsiteY11" fmla="*/ 1462929 h 1779567"/>
                <a:gd name="connsiteX12" fmla="*/ 914746 w 1067945"/>
                <a:gd name="connsiteY12" fmla="*/ 1453921 h 1779567"/>
                <a:gd name="connsiteX13" fmla="*/ 913684 w 1067945"/>
                <a:gd name="connsiteY13" fmla="*/ 1457160 h 1779567"/>
                <a:gd name="connsiteX14" fmla="*/ 935222 w 1067945"/>
                <a:gd name="connsiteY14" fmla="*/ 1507108 h 1779567"/>
                <a:gd name="connsiteX15" fmla="*/ 977183 w 1067945"/>
                <a:gd name="connsiteY15" fmla="*/ 1745747 h 1779567"/>
                <a:gd name="connsiteX16" fmla="*/ 796961 w 1067945"/>
                <a:gd name="connsiteY16" fmla="*/ 1583793 h 1779567"/>
                <a:gd name="connsiteX17" fmla="*/ 763238 w 1067945"/>
                <a:gd name="connsiteY17" fmla="*/ 1535095 h 1779567"/>
                <a:gd name="connsiteX18" fmla="*/ 755785 w 1067945"/>
                <a:gd name="connsiteY18" fmla="*/ 1533798 h 1779567"/>
                <a:gd name="connsiteX19" fmla="*/ 757833 w 1067945"/>
                <a:gd name="connsiteY19" fmla="*/ 1538547 h 1779567"/>
                <a:gd name="connsiteX20" fmla="*/ 799795 w 1067945"/>
                <a:gd name="connsiteY20" fmla="*/ 1777185 h 1779567"/>
                <a:gd name="connsiteX21" fmla="*/ 464456 w 1067945"/>
                <a:gd name="connsiteY21" fmla="*/ 1369126 h 1779567"/>
                <a:gd name="connsiteX22" fmla="*/ 380801 w 1067945"/>
                <a:gd name="connsiteY22" fmla="*/ 1204179 h 1779567"/>
                <a:gd name="connsiteX23" fmla="*/ 367160 w 1067945"/>
                <a:gd name="connsiteY23" fmla="*/ 1187005 h 1779567"/>
                <a:gd name="connsiteX24" fmla="*/ 286567 w 1067945"/>
                <a:gd name="connsiteY24" fmla="*/ 1070593 h 1779567"/>
                <a:gd name="connsiteX25" fmla="*/ 277727 w 1067945"/>
                <a:gd name="connsiteY25" fmla="*/ 1055850 h 1779567"/>
                <a:gd name="connsiteX26" fmla="*/ 273161 w 1067945"/>
                <a:gd name="connsiteY26" fmla="*/ 1054300 h 1779567"/>
                <a:gd name="connsiteX27" fmla="*/ 297316 w 1067945"/>
                <a:gd name="connsiteY27" fmla="*/ 1192811 h 1779567"/>
                <a:gd name="connsiteX28" fmla="*/ 277445 w 1067945"/>
                <a:gd name="connsiteY28" fmla="*/ 1521431 h 1779567"/>
                <a:gd name="connsiteX29" fmla="*/ 76064 w 1067945"/>
                <a:gd name="connsiteY29" fmla="*/ 1033158 h 1779567"/>
                <a:gd name="connsiteX30" fmla="*/ 43405 w 1067945"/>
                <a:gd name="connsiteY30" fmla="*/ 845888 h 1779567"/>
                <a:gd name="connsiteX31" fmla="*/ 29949 w 1067945"/>
                <a:gd name="connsiteY31" fmla="*/ 818777 h 1779567"/>
                <a:gd name="connsiteX32" fmla="*/ 1 w 1067945"/>
                <a:gd name="connsiteY32" fmla="*/ 656542 h 1779567"/>
                <a:gd name="connsiteX33" fmla="*/ 17134 w 1067945"/>
                <a:gd name="connsiteY33" fmla="*/ 532600 h 1779567"/>
                <a:gd name="connsiteX34" fmla="*/ 23569 w 1067945"/>
                <a:gd name="connsiteY34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754443 w 1067943"/>
                <a:gd name="connsiteY3" fmla="*/ 572544 h 1779567"/>
                <a:gd name="connsiteX4" fmla="*/ 875011 w 1067943"/>
                <a:gd name="connsiteY4" fmla="*/ 807752 h 1779567"/>
                <a:gd name="connsiteX5" fmla="*/ 1055132 w 1067943"/>
                <a:gd name="connsiteY5" fmla="*/ 1301901 h 1779567"/>
                <a:gd name="connsiteX6" fmla="*/ 1007365 w 1067943"/>
                <a:gd name="connsiteY6" fmla="*/ 1281712 h 1779567"/>
                <a:gd name="connsiteX7" fmla="*/ 983957 w 1067943"/>
                <a:gd name="connsiteY7" fmla="*/ 1258515 h 1779567"/>
                <a:gd name="connsiteX8" fmla="*/ 1012478 w 1067943"/>
                <a:gd name="connsiteY8" fmla="*/ 1324656 h 1779567"/>
                <a:gd name="connsiteX9" fmla="*/ 1054438 w 1067943"/>
                <a:gd name="connsiteY9" fmla="*/ 1563295 h 1779567"/>
                <a:gd name="connsiteX10" fmla="*/ 921688 w 1067943"/>
                <a:gd name="connsiteY10" fmla="*/ 1462929 h 1779567"/>
                <a:gd name="connsiteX11" fmla="*/ 914744 w 1067943"/>
                <a:gd name="connsiteY11" fmla="*/ 1453921 h 1779567"/>
                <a:gd name="connsiteX12" fmla="*/ 913682 w 1067943"/>
                <a:gd name="connsiteY12" fmla="*/ 1457160 h 1779567"/>
                <a:gd name="connsiteX13" fmla="*/ 935220 w 1067943"/>
                <a:gd name="connsiteY13" fmla="*/ 1507108 h 1779567"/>
                <a:gd name="connsiteX14" fmla="*/ 977181 w 1067943"/>
                <a:gd name="connsiteY14" fmla="*/ 1745747 h 1779567"/>
                <a:gd name="connsiteX15" fmla="*/ 796959 w 1067943"/>
                <a:gd name="connsiteY15" fmla="*/ 1583793 h 1779567"/>
                <a:gd name="connsiteX16" fmla="*/ 763236 w 1067943"/>
                <a:gd name="connsiteY16" fmla="*/ 1535095 h 1779567"/>
                <a:gd name="connsiteX17" fmla="*/ 755783 w 1067943"/>
                <a:gd name="connsiteY17" fmla="*/ 1533798 h 1779567"/>
                <a:gd name="connsiteX18" fmla="*/ 757831 w 1067943"/>
                <a:gd name="connsiteY18" fmla="*/ 1538547 h 1779567"/>
                <a:gd name="connsiteX19" fmla="*/ 799793 w 1067943"/>
                <a:gd name="connsiteY19" fmla="*/ 1777185 h 1779567"/>
                <a:gd name="connsiteX20" fmla="*/ 464454 w 1067943"/>
                <a:gd name="connsiteY20" fmla="*/ 1369126 h 1779567"/>
                <a:gd name="connsiteX21" fmla="*/ 380799 w 1067943"/>
                <a:gd name="connsiteY21" fmla="*/ 1204179 h 1779567"/>
                <a:gd name="connsiteX22" fmla="*/ 367158 w 1067943"/>
                <a:gd name="connsiteY22" fmla="*/ 1187005 h 1779567"/>
                <a:gd name="connsiteX23" fmla="*/ 286565 w 1067943"/>
                <a:gd name="connsiteY23" fmla="*/ 1070593 h 1779567"/>
                <a:gd name="connsiteX24" fmla="*/ 277725 w 1067943"/>
                <a:gd name="connsiteY24" fmla="*/ 1055850 h 1779567"/>
                <a:gd name="connsiteX25" fmla="*/ 273159 w 1067943"/>
                <a:gd name="connsiteY25" fmla="*/ 1054300 h 1779567"/>
                <a:gd name="connsiteX26" fmla="*/ 297314 w 1067943"/>
                <a:gd name="connsiteY26" fmla="*/ 1192811 h 1779567"/>
                <a:gd name="connsiteX27" fmla="*/ 277443 w 1067943"/>
                <a:gd name="connsiteY27" fmla="*/ 1521431 h 1779567"/>
                <a:gd name="connsiteX28" fmla="*/ 76062 w 1067943"/>
                <a:gd name="connsiteY28" fmla="*/ 1033158 h 1779567"/>
                <a:gd name="connsiteX29" fmla="*/ 43403 w 1067943"/>
                <a:gd name="connsiteY29" fmla="*/ 845888 h 1779567"/>
                <a:gd name="connsiteX30" fmla="*/ 29947 w 1067943"/>
                <a:gd name="connsiteY30" fmla="*/ 818777 h 1779567"/>
                <a:gd name="connsiteX31" fmla="*/ -1 w 1067943"/>
                <a:gd name="connsiteY31" fmla="*/ 656542 h 1779567"/>
                <a:gd name="connsiteX32" fmla="*/ 17132 w 1067943"/>
                <a:gd name="connsiteY32" fmla="*/ 532600 h 1779567"/>
                <a:gd name="connsiteX33" fmla="*/ 23567 w 1067943"/>
                <a:gd name="connsiteY33" fmla="*/ 517961 h 1779567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875013 w 1067945"/>
                <a:gd name="connsiteY3" fmla="*/ 807752 h 1779567"/>
                <a:gd name="connsiteX4" fmla="*/ 1055134 w 1067945"/>
                <a:gd name="connsiteY4" fmla="*/ 1301901 h 1779567"/>
                <a:gd name="connsiteX5" fmla="*/ 1007367 w 1067945"/>
                <a:gd name="connsiteY5" fmla="*/ 1281712 h 1779567"/>
                <a:gd name="connsiteX6" fmla="*/ 983959 w 1067945"/>
                <a:gd name="connsiteY6" fmla="*/ 1258515 h 1779567"/>
                <a:gd name="connsiteX7" fmla="*/ 1012480 w 1067945"/>
                <a:gd name="connsiteY7" fmla="*/ 1324656 h 1779567"/>
                <a:gd name="connsiteX8" fmla="*/ 1054440 w 1067945"/>
                <a:gd name="connsiteY8" fmla="*/ 1563295 h 1779567"/>
                <a:gd name="connsiteX9" fmla="*/ 921690 w 1067945"/>
                <a:gd name="connsiteY9" fmla="*/ 1462929 h 1779567"/>
                <a:gd name="connsiteX10" fmla="*/ 914746 w 1067945"/>
                <a:gd name="connsiteY10" fmla="*/ 1453921 h 1779567"/>
                <a:gd name="connsiteX11" fmla="*/ 913684 w 1067945"/>
                <a:gd name="connsiteY11" fmla="*/ 1457160 h 1779567"/>
                <a:gd name="connsiteX12" fmla="*/ 935222 w 1067945"/>
                <a:gd name="connsiteY12" fmla="*/ 1507108 h 1779567"/>
                <a:gd name="connsiteX13" fmla="*/ 977183 w 1067945"/>
                <a:gd name="connsiteY13" fmla="*/ 1745747 h 1779567"/>
                <a:gd name="connsiteX14" fmla="*/ 796961 w 1067945"/>
                <a:gd name="connsiteY14" fmla="*/ 1583793 h 1779567"/>
                <a:gd name="connsiteX15" fmla="*/ 763238 w 1067945"/>
                <a:gd name="connsiteY15" fmla="*/ 1535095 h 1779567"/>
                <a:gd name="connsiteX16" fmla="*/ 755785 w 1067945"/>
                <a:gd name="connsiteY16" fmla="*/ 1533798 h 1779567"/>
                <a:gd name="connsiteX17" fmla="*/ 757833 w 1067945"/>
                <a:gd name="connsiteY17" fmla="*/ 1538547 h 1779567"/>
                <a:gd name="connsiteX18" fmla="*/ 799795 w 1067945"/>
                <a:gd name="connsiteY18" fmla="*/ 1777185 h 1779567"/>
                <a:gd name="connsiteX19" fmla="*/ 464456 w 1067945"/>
                <a:gd name="connsiteY19" fmla="*/ 1369126 h 1779567"/>
                <a:gd name="connsiteX20" fmla="*/ 380801 w 1067945"/>
                <a:gd name="connsiteY20" fmla="*/ 1204179 h 1779567"/>
                <a:gd name="connsiteX21" fmla="*/ 367160 w 1067945"/>
                <a:gd name="connsiteY21" fmla="*/ 1187005 h 1779567"/>
                <a:gd name="connsiteX22" fmla="*/ 286567 w 1067945"/>
                <a:gd name="connsiteY22" fmla="*/ 1070593 h 1779567"/>
                <a:gd name="connsiteX23" fmla="*/ 277727 w 1067945"/>
                <a:gd name="connsiteY23" fmla="*/ 1055850 h 1779567"/>
                <a:gd name="connsiteX24" fmla="*/ 273161 w 1067945"/>
                <a:gd name="connsiteY24" fmla="*/ 1054300 h 1779567"/>
                <a:gd name="connsiteX25" fmla="*/ 297316 w 1067945"/>
                <a:gd name="connsiteY25" fmla="*/ 1192811 h 1779567"/>
                <a:gd name="connsiteX26" fmla="*/ 277445 w 1067945"/>
                <a:gd name="connsiteY26" fmla="*/ 1521431 h 1779567"/>
                <a:gd name="connsiteX27" fmla="*/ 76064 w 1067945"/>
                <a:gd name="connsiteY27" fmla="*/ 1033158 h 1779567"/>
                <a:gd name="connsiteX28" fmla="*/ 43405 w 1067945"/>
                <a:gd name="connsiteY28" fmla="*/ 845888 h 1779567"/>
                <a:gd name="connsiteX29" fmla="*/ 29949 w 1067945"/>
                <a:gd name="connsiteY29" fmla="*/ 818777 h 1779567"/>
                <a:gd name="connsiteX30" fmla="*/ 1 w 1067945"/>
                <a:gd name="connsiteY30" fmla="*/ 656542 h 1779567"/>
                <a:gd name="connsiteX31" fmla="*/ 17134 w 1067945"/>
                <a:gd name="connsiteY31" fmla="*/ 532600 h 1779567"/>
                <a:gd name="connsiteX32" fmla="*/ 23569 w 1067945"/>
                <a:gd name="connsiteY32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892225 w 1067943"/>
                <a:gd name="connsiteY3" fmla="*/ 751818 h 1779567"/>
                <a:gd name="connsiteX4" fmla="*/ 1055132 w 1067943"/>
                <a:gd name="connsiteY4" fmla="*/ 1301901 h 1779567"/>
                <a:gd name="connsiteX5" fmla="*/ 1007365 w 1067943"/>
                <a:gd name="connsiteY5" fmla="*/ 1281712 h 1779567"/>
                <a:gd name="connsiteX6" fmla="*/ 983957 w 1067943"/>
                <a:gd name="connsiteY6" fmla="*/ 1258515 h 1779567"/>
                <a:gd name="connsiteX7" fmla="*/ 1012478 w 1067943"/>
                <a:gd name="connsiteY7" fmla="*/ 1324656 h 1779567"/>
                <a:gd name="connsiteX8" fmla="*/ 1054438 w 1067943"/>
                <a:gd name="connsiteY8" fmla="*/ 1563295 h 1779567"/>
                <a:gd name="connsiteX9" fmla="*/ 921688 w 1067943"/>
                <a:gd name="connsiteY9" fmla="*/ 1462929 h 1779567"/>
                <a:gd name="connsiteX10" fmla="*/ 914744 w 1067943"/>
                <a:gd name="connsiteY10" fmla="*/ 1453921 h 1779567"/>
                <a:gd name="connsiteX11" fmla="*/ 913682 w 1067943"/>
                <a:gd name="connsiteY11" fmla="*/ 1457160 h 1779567"/>
                <a:gd name="connsiteX12" fmla="*/ 935220 w 1067943"/>
                <a:gd name="connsiteY12" fmla="*/ 1507108 h 1779567"/>
                <a:gd name="connsiteX13" fmla="*/ 977181 w 1067943"/>
                <a:gd name="connsiteY13" fmla="*/ 1745747 h 1779567"/>
                <a:gd name="connsiteX14" fmla="*/ 796959 w 1067943"/>
                <a:gd name="connsiteY14" fmla="*/ 1583793 h 1779567"/>
                <a:gd name="connsiteX15" fmla="*/ 763236 w 1067943"/>
                <a:gd name="connsiteY15" fmla="*/ 1535095 h 1779567"/>
                <a:gd name="connsiteX16" fmla="*/ 755783 w 1067943"/>
                <a:gd name="connsiteY16" fmla="*/ 1533798 h 1779567"/>
                <a:gd name="connsiteX17" fmla="*/ 757831 w 1067943"/>
                <a:gd name="connsiteY17" fmla="*/ 1538547 h 1779567"/>
                <a:gd name="connsiteX18" fmla="*/ 799793 w 1067943"/>
                <a:gd name="connsiteY18" fmla="*/ 1777185 h 1779567"/>
                <a:gd name="connsiteX19" fmla="*/ 464454 w 1067943"/>
                <a:gd name="connsiteY19" fmla="*/ 1369126 h 1779567"/>
                <a:gd name="connsiteX20" fmla="*/ 380799 w 1067943"/>
                <a:gd name="connsiteY20" fmla="*/ 1204179 h 1779567"/>
                <a:gd name="connsiteX21" fmla="*/ 367158 w 1067943"/>
                <a:gd name="connsiteY21" fmla="*/ 1187005 h 1779567"/>
                <a:gd name="connsiteX22" fmla="*/ 286565 w 1067943"/>
                <a:gd name="connsiteY22" fmla="*/ 1070593 h 1779567"/>
                <a:gd name="connsiteX23" fmla="*/ 277725 w 1067943"/>
                <a:gd name="connsiteY23" fmla="*/ 1055850 h 1779567"/>
                <a:gd name="connsiteX24" fmla="*/ 273159 w 1067943"/>
                <a:gd name="connsiteY24" fmla="*/ 1054300 h 1779567"/>
                <a:gd name="connsiteX25" fmla="*/ 297314 w 1067943"/>
                <a:gd name="connsiteY25" fmla="*/ 1192811 h 1779567"/>
                <a:gd name="connsiteX26" fmla="*/ 277443 w 1067943"/>
                <a:gd name="connsiteY26" fmla="*/ 1521431 h 1779567"/>
                <a:gd name="connsiteX27" fmla="*/ 76062 w 1067943"/>
                <a:gd name="connsiteY27" fmla="*/ 1033158 h 1779567"/>
                <a:gd name="connsiteX28" fmla="*/ 43403 w 1067943"/>
                <a:gd name="connsiteY28" fmla="*/ 845888 h 1779567"/>
                <a:gd name="connsiteX29" fmla="*/ 29947 w 1067943"/>
                <a:gd name="connsiteY29" fmla="*/ 818777 h 1779567"/>
                <a:gd name="connsiteX30" fmla="*/ -1 w 1067943"/>
                <a:gd name="connsiteY30" fmla="*/ 656542 h 1779567"/>
                <a:gd name="connsiteX31" fmla="*/ 17132 w 1067943"/>
                <a:gd name="connsiteY31" fmla="*/ 532600 h 1779567"/>
                <a:gd name="connsiteX32" fmla="*/ 23567 w 1067943"/>
                <a:gd name="connsiteY32" fmla="*/ 517961 h 1779567"/>
                <a:gd name="connsiteX0" fmla="*/ 324009 w 1368385"/>
                <a:gd name="connsiteY0" fmla="*/ 924215 h 2185821"/>
                <a:gd name="connsiteX1" fmla="*/ 8678 w 1368385"/>
                <a:gd name="connsiteY1" fmla="*/ 10933 h 2185821"/>
                <a:gd name="connsiteX2" fmla="*/ 753572 w 1368385"/>
                <a:gd name="connsiteY2" fmla="*/ 410076 h 2185821"/>
                <a:gd name="connsiteX3" fmla="*/ 1192667 w 1368385"/>
                <a:gd name="connsiteY3" fmla="*/ 1158072 h 2185821"/>
                <a:gd name="connsiteX4" fmla="*/ 1355574 w 1368385"/>
                <a:gd name="connsiteY4" fmla="*/ 1708155 h 2185821"/>
                <a:gd name="connsiteX5" fmla="*/ 1307807 w 1368385"/>
                <a:gd name="connsiteY5" fmla="*/ 1687966 h 2185821"/>
                <a:gd name="connsiteX6" fmla="*/ 1284399 w 1368385"/>
                <a:gd name="connsiteY6" fmla="*/ 1664769 h 2185821"/>
                <a:gd name="connsiteX7" fmla="*/ 1312920 w 1368385"/>
                <a:gd name="connsiteY7" fmla="*/ 1730910 h 2185821"/>
                <a:gd name="connsiteX8" fmla="*/ 1354880 w 1368385"/>
                <a:gd name="connsiteY8" fmla="*/ 1969549 h 2185821"/>
                <a:gd name="connsiteX9" fmla="*/ 1222130 w 1368385"/>
                <a:gd name="connsiteY9" fmla="*/ 1869183 h 2185821"/>
                <a:gd name="connsiteX10" fmla="*/ 1215186 w 1368385"/>
                <a:gd name="connsiteY10" fmla="*/ 1860175 h 2185821"/>
                <a:gd name="connsiteX11" fmla="*/ 1214124 w 1368385"/>
                <a:gd name="connsiteY11" fmla="*/ 1863414 h 2185821"/>
                <a:gd name="connsiteX12" fmla="*/ 1235662 w 1368385"/>
                <a:gd name="connsiteY12" fmla="*/ 1913362 h 2185821"/>
                <a:gd name="connsiteX13" fmla="*/ 1277623 w 1368385"/>
                <a:gd name="connsiteY13" fmla="*/ 2152001 h 2185821"/>
                <a:gd name="connsiteX14" fmla="*/ 1097401 w 1368385"/>
                <a:gd name="connsiteY14" fmla="*/ 1990047 h 2185821"/>
                <a:gd name="connsiteX15" fmla="*/ 1063678 w 1368385"/>
                <a:gd name="connsiteY15" fmla="*/ 1941349 h 2185821"/>
                <a:gd name="connsiteX16" fmla="*/ 1056225 w 1368385"/>
                <a:gd name="connsiteY16" fmla="*/ 1940052 h 2185821"/>
                <a:gd name="connsiteX17" fmla="*/ 1058273 w 1368385"/>
                <a:gd name="connsiteY17" fmla="*/ 1944801 h 2185821"/>
                <a:gd name="connsiteX18" fmla="*/ 1100235 w 1368385"/>
                <a:gd name="connsiteY18" fmla="*/ 2183439 h 2185821"/>
                <a:gd name="connsiteX19" fmla="*/ 764896 w 1368385"/>
                <a:gd name="connsiteY19" fmla="*/ 1775380 h 2185821"/>
                <a:gd name="connsiteX20" fmla="*/ 681241 w 1368385"/>
                <a:gd name="connsiteY20" fmla="*/ 1610433 h 2185821"/>
                <a:gd name="connsiteX21" fmla="*/ 667600 w 1368385"/>
                <a:gd name="connsiteY21" fmla="*/ 1593259 h 2185821"/>
                <a:gd name="connsiteX22" fmla="*/ 587007 w 1368385"/>
                <a:gd name="connsiteY22" fmla="*/ 1476847 h 2185821"/>
                <a:gd name="connsiteX23" fmla="*/ 578167 w 1368385"/>
                <a:gd name="connsiteY23" fmla="*/ 1462104 h 2185821"/>
                <a:gd name="connsiteX24" fmla="*/ 573601 w 1368385"/>
                <a:gd name="connsiteY24" fmla="*/ 1460554 h 2185821"/>
                <a:gd name="connsiteX25" fmla="*/ 597756 w 1368385"/>
                <a:gd name="connsiteY25" fmla="*/ 1599065 h 2185821"/>
                <a:gd name="connsiteX26" fmla="*/ 577885 w 1368385"/>
                <a:gd name="connsiteY26" fmla="*/ 1927685 h 2185821"/>
                <a:gd name="connsiteX27" fmla="*/ 376504 w 1368385"/>
                <a:gd name="connsiteY27" fmla="*/ 1439412 h 2185821"/>
                <a:gd name="connsiteX28" fmla="*/ 343845 w 1368385"/>
                <a:gd name="connsiteY28" fmla="*/ 1252142 h 2185821"/>
                <a:gd name="connsiteX29" fmla="*/ 330389 w 1368385"/>
                <a:gd name="connsiteY29" fmla="*/ 1225031 h 2185821"/>
                <a:gd name="connsiteX30" fmla="*/ 300441 w 1368385"/>
                <a:gd name="connsiteY30" fmla="*/ 1062796 h 2185821"/>
                <a:gd name="connsiteX31" fmla="*/ 317574 w 1368385"/>
                <a:gd name="connsiteY31" fmla="*/ 938854 h 2185821"/>
                <a:gd name="connsiteX32" fmla="*/ 324009 w 1368385"/>
                <a:gd name="connsiteY32" fmla="*/ 924215 h 2185821"/>
                <a:gd name="connsiteX0" fmla="*/ 324009 w 1368385"/>
                <a:gd name="connsiteY0" fmla="*/ 936912 h 2198518"/>
                <a:gd name="connsiteX1" fmla="*/ 8678 w 1368385"/>
                <a:gd name="connsiteY1" fmla="*/ 23630 h 2198518"/>
                <a:gd name="connsiteX2" fmla="*/ 560048 w 1368385"/>
                <a:gd name="connsiteY2" fmla="*/ 281818 h 2198518"/>
                <a:gd name="connsiteX3" fmla="*/ 753572 w 1368385"/>
                <a:gd name="connsiteY3" fmla="*/ 422773 h 2198518"/>
                <a:gd name="connsiteX4" fmla="*/ 1192667 w 1368385"/>
                <a:gd name="connsiteY4" fmla="*/ 1170769 h 2198518"/>
                <a:gd name="connsiteX5" fmla="*/ 1355574 w 1368385"/>
                <a:gd name="connsiteY5" fmla="*/ 1720852 h 2198518"/>
                <a:gd name="connsiteX6" fmla="*/ 1307807 w 1368385"/>
                <a:gd name="connsiteY6" fmla="*/ 1700663 h 2198518"/>
                <a:gd name="connsiteX7" fmla="*/ 1284399 w 1368385"/>
                <a:gd name="connsiteY7" fmla="*/ 1677466 h 2198518"/>
                <a:gd name="connsiteX8" fmla="*/ 1312920 w 1368385"/>
                <a:gd name="connsiteY8" fmla="*/ 1743607 h 2198518"/>
                <a:gd name="connsiteX9" fmla="*/ 1354880 w 1368385"/>
                <a:gd name="connsiteY9" fmla="*/ 1982246 h 2198518"/>
                <a:gd name="connsiteX10" fmla="*/ 1222130 w 1368385"/>
                <a:gd name="connsiteY10" fmla="*/ 1881880 h 2198518"/>
                <a:gd name="connsiteX11" fmla="*/ 1215186 w 1368385"/>
                <a:gd name="connsiteY11" fmla="*/ 1872872 h 2198518"/>
                <a:gd name="connsiteX12" fmla="*/ 1214124 w 1368385"/>
                <a:gd name="connsiteY12" fmla="*/ 1876111 h 2198518"/>
                <a:gd name="connsiteX13" fmla="*/ 1235662 w 1368385"/>
                <a:gd name="connsiteY13" fmla="*/ 1926059 h 2198518"/>
                <a:gd name="connsiteX14" fmla="*/ 1277623 w 1368385"/>
                <a:gd name="connsiteY14" fmla="*/ 2164698 h 2198518"/>
                <a:gd name="connsiteX15" fmla="*/ 1097401 w 1368385"/>
                <a:gd name="connsiteY15" fmla="*/ 2002744 h 2198518"/>
                <a:gd name="connsiteX16" fmla="*/ 1063678 w 1368385"/>
                <a:gd name="connsiteY16" fmla="*/ 1954046 h 2198518"/>
                <a:gd name="connsiteX17" fmla="*/ 1056225 w 1368385"/>
                <a:gd name="connsiteY17" fmla="*/ 1952749 h 2198518"/>
                <a:gd name="connsiteX18" fmla="*/ 1058273 w 1368385"/>
                <a:gd name="connsiteY18" fmla="*/ 1957498 h 2198518"/>
                <a:gd name="connsiteX19" fmla="*/ 1100235 w 1368385"/>
                <a:gd name="connsiteY19" fmla="*/ 2196136 h 2198518"/>
                <a:gd name="connsiteX20" fmla="*/ 764896 w 1368385"/>
                <a:gd name="connsiteY20" fmla="*/ 1788077 h 2198518"/>
                <a:gd name="connsiteX21" fmla="*/ 681241 w 1368385"/>
                <a:gd name="connsiteY21" fmla="*/ 1623130 h 2198518"/>
                <a:gd name="connsiteX22" fmla="*/ 667600 w 1368385"/>
                <a:gd name="connsiteY22" fmla="*/ 1605956 h 2198518"/>
                <a:gd name="connsiteX23" fmla="*/ 587007 w 1368385"/>
                <a:gd name="connsiteY23" fmla="*/ 1489544 h 2198518"/>
                <a:gd name="connsiteX24" fmla="*/ 578167 w 1368385"/>
                <a:gd name="connsiteY24" fmla="*/ 1474801 h 2198518"/>
                <a:gd name="connsiteX25" fmla="*/ 573601 w 1368385"/>
                <a:gd name="connsiteY25" fmla="*/ 1473251 h 2198518"/>
                <a:gd name="connsiteX26" fmla="*/ 597756 w 1368385"/>
                <a:gd name="connsiteY26" fmla="*/ 1611762 h 2198518"/>
                <a:gd name="connsiteX27" fmla="*/ 577885 w 1368385"/>
                <a:gd name="connsiteY27" fmla="*/ 1940382 h 2198518"/>
                <a:gd name="connsiteX28" fmla="*/ 376504 w 1368385"/>
                <a:gd name="connsiteY28" fmla="*/ 1452109 h 2198518"/>
                <a:gd name="connsiteX29" fmla="*/ 343845 w 1368385"/>
                <a:gd name="connsiteY29" fmla="*/ 1264839 h 2198518"/>
                <a:gd name="connsiteX30" fmla="*/ 330389 w 1368385"/>
                <a:gd name="connsiteY30" fmla="*/ 1237728 h 2198518"/>
                <a:gd name="connsiteX31" fmla="*/ 300441 w 1368385"/>
                <a:gd name="connsiteY31" fmla="*/ 1075493 h 2198518"/>
                <a:gd name="connsiteX32" fmla="*/ 317574 w 1368385"/>
                <a:gd name="connsiteY32" fmla="*/ 951551 h 2198518"/>
                <a:gd name="connsiteX33" fmla="*/ 324009 w 1368385"/>
                <a:gd name="connsiteY33" fmla="*/ 936912 h 2198518"/>
                <a:gd name="connsiteX0" fmla="*/ 316752 w 1361128"/>
                <a:gd name="connsiteY0" fmla="*/ 1232591 h 2494197"/>
                <a:gd name="connsiteX1" fmla="*/ 1421 w 1361128"/>
                <a:gd name="connsiteY1" fmla="*/ 319309 h 2494197"/>
                <a:gd name="connsiteX2" fmla="*/ 475024 w 1361128"/>
                <a:gd name="connsiteY2" fmla="*/ 14773 h 2494197"/>
                <a:gd name="connsiteX3" fmla="*/ 746315 w 1361128"/>
                <a:gd name="connsiteY3" fmla="*/ 718452 h 2494197"/>
                <a:gd name="connsiteX4" fmla="*/ 1185410 w 1361128"/>
                <a:gd name="connsiteY4" fmla="*/ 1466448 h 2494197"/>
                <a:gd name="connsiteX5" fmla="*/ 1348317 w 1361128"/>
                <a:gd name="connsiteY5" fmla="*/ 2016531 h 2494197"/>
                <a:gd name="connsiteX6" fmla="*/ 1300550 w 1361128"/>
                <a:gd name="connsiteY6" fmla="*/ 1996342 h 2494197"/>
                <a:gd name="connsiteX7" fmla="*/ 1277142 w 1361128"/>
                <a:gd name="connsiteY7" fmla="*/ 1973145 h 2494197"/>
                <a:gd name="connsiteX8" fmla="*/ 1305663 w 1361128"/>
                <a:gd name="connsiteY8" fmla="*/ 2039286 h 2494197"/>
                <a:gd name="connsiteX9" fmla="*/ 1347623 w 1361128"/>
                <a:gd name="connsiteY9" fmla="*/ 2277925 h 2494197"/>
                <a:gd name="connsiteX10" fmla="*/ 1214873 w 1361128"/>
                <a:gd name="connsiteY10" fmla="*/ 2177559 h 2494197"/>
                <a:gd name="connsiteX11" fmla="*/ 1207929 w 1361128"/>
                <a:gd name="connsiteY11" fmla="*/ 2168551 h 2494197"/>
                <a:gd name="connsiteX12" fmla="*/ 1206867 w 1361128"/>
                <a:gd name="connsiteY12" fmla="*/ 2171790 h 2494197"/>
                <a:gd name="connsiteX13" fmla="*/ 1228405 w 1361128"/>
                <a:gd name="connsiteY13" fmla="*/ 2221738 h 2494197"/>
                <a:gd name="connsiteX14" fmla="*/ 1270366 w 1361128"/>
                <a:gd name="connsiteY14" fmla="*/ 2460377 h 2494197"/>
                <a:gd name="connsiteX15" fmla="*/ 1090144 w 1361128"/>
                <a:gd name="connsiteY15" fmla="*/ 2298423 h 2494197"/>
                <a:gd name="connsiteX16" fmla="*/ 1056421 w 1361128"/>
                <a:gd name="connsiteY16" fmla="*/ 2249725 h 2494197"/>
                <a:gd name="connsiteX17" fmla="*/ 1048968 w 1361128"/>
                <a:gd name="connsiteY17" fmla="*/ 2248428 h 2494197"/>
                <a:gd name="connsiteX18" fmla="*/ 1051016 w 1361128"/>
                <a:gd name="connsiteY18" fmla="*/ 2253177 h 2494197"/>
                <a:gd name="connsiteX19" fmla="*/ 1092978 w 1361128"/>
                <a:gd name="connsiteY19" fmla="*/ 2491815 h 2494197"/>
                <a:gd name="connsiteX20" fmla="*/ 757639 w 1361128"/>
                <a:gd name="connsiteY20" fmla="*/ 2083756 h 2494197"/>
                <a:gd name="connsiteX21" fmla="*/ 673984 w 1361128"/>
                <a:gd name="connsiteY21" fmla="*/ 1918809 h 2494197"/>
                <a:gd name="connsiteX22" fmla="*/ 660343 w 1361128"/>
                <a:gd name="connsiteY22" fmla="*/ 1901635 h 2494197"/>
                <a:gd name="connsiteX23" fmla="*/ 579750 w 1361128"/>
                <a:gd name="connsiteY23" fmla="*/ 1785223 h 2494197"/>
                <a:gd name="connsiteX24" fmla="*/ 570910 w 1361128"/>
                <a:gd name="connsiteY24" fmla="*/ 1770480 h 2494197"/>
                <a:gd name="connsiteX25" fmla="*/ 566344 w 1361128"/>
                <a:gd name="connsiteY25" fmla="*/ 1768930 h 2494197"/>
                <a:gd name="connsiteX26" fmla="*/ 590499 w 1361128"/>
                <a:gd name="connsiteY26" fmla="*/ 1907441 h 2494197"/>
                <a:gd name="connsiteX27" fmla="*/ 570628 w 1361128"/>
                <a:gd name="connsiteY27" fmla="*/ 2236061 h 2494197"/>
                <a:gd name="connsiteX28" fmla="*/ 369247 w 1361128"/>
                <a:gd name="connsiteY28" fmla="*/ 1747788 h 2494197"/>
                <a:gd name="connsiteX29" fmla="*/ 336588 w 1361128"/>
                <a:gd name="connsiteY29" fmla="*/ 1560518 h 2494197"/>
                <a:gd name="connsiteX30" fmla="*/ 323132 w 1361128"/>
                <a:gd name="connsiteY30" fmla="*/ 1533407 h 2494197"/>
                <a:gd name="connsiteX31" fmla="*/ 293184 w 1361128"/>
                <a:gd name="connsiteY31" fmla="*/ 1371172 h 2494197"/>
                <a:gd name="connsiteX32" fmla="*/ 310317 w 1361128"/>
                <a:gd name="connsiteY32" fmla="*/ 1247230 h 2494197"/>
                <a:gd name="connsiteX33" fmla="*/ 316752 w 1361128"/>
                <a:gd name="connsiteY33" fmla="*/ 1232591 h 2494197"/>
                <a:gd name="connsiteX0" fmla="*/ 249335 w 1293711"/>
                <a:gd name="connsiteY0" fmla="*/ 1261277 h 2522883"/>
                <a:gd name="connsiteX1" fmla="*/ 1743 w 1293711"/>
                <a:gd name="connsiteY1" fmla="*/ 167842 h 2522883"/>
                <a:gd name="connsiteX2" fmla="*/ 407607 w 1293711"/>
                <a:gd name="connsiteY2" fmla="*/ 43459 h 2522883"/>
                <a:gd name="connsiteX3" fmla="*/ 678898 w 1293711"/>
                <a:gd name="connsiteY3" fmla="*/ 747138 h 2522883"/>
                <a:gd name="connsiteX4" fmla="*/ 1117993 w 1293711"/>
                <a:gd name="connsiteY4" fmla="*/ 1495134 h 2522883"/>
                <a:gd name="connsiteX5" fmla="*/ 1280900 w 1293711"/>
                <a:gd name="connsiteY5" fmla="*/ 2045217 h 2522883"/>
                <a:gd name="connsiteX6" fmla="*/ 1233133 w 1293711"/>
                <a:gd name="connsiteY6" fmla="*/ 2025028 h 2522883"/>
                <a:gd name="connsiteX7" fmla="*/ 1209725 w 1293711"/>
                <a:gd name="connsiteY7" fmla="*/ 2001831 h 2522883"/>
                <a:gd name="connsiteX8" fmla="*/ 1238246 w 1293711"/>
                <a:gd name="connsiteY8" fmla="*/ 2067972 h 2522883"/>
                <a:gd name="connsiteX9" fmla="*/ 1280206 w 1293711"/>
                <a:gd name="connsiteY9" fmla="*/ 2306611 h 2522883"/>
                <a:gd name="connsiteX10" fmla="*/ 1147456 w 1293711"/>
                <a:gd name="connsiteY10" fmla="*/ 2206245 h 2522883"/>
                <a:gd name="connsiteX11" fmla="*/ 1140512 w 1293711"/>
                <a:gd name="connsiteY11" fmla="*/ 2197237 h 2522883"/>
                <a:gd name="connsiteX12" fmla="*/ 1139450 w 1293711"/>
                <a:gd name="connsiteY12" fmla="*/ 2200476 h 2522883"/>
                <a:gd name="connsiteX13" fmla="*/ 1160988 w 1293711"/>
                <a:gd name="connsiteY13" fmla="*/ 2250424 h 2522883"/>
                <a:gd name="connsiteX14" fmla="*/ 1202949 w 1293711"/>
                <a:gd name="connsiteY14" fmla="*/ 2489063 h 2522883"/>
                <a:gd name="connsiteX15" fmla="*/ 1022727 w 1293711"/>
                <a:gd name="connsiteY15" fmla="*/ 2327109 h 2522883"/>
                <a:gd name="connsiteX16" fmla="*/ 989004 w 1293711"/>
                <a:gd name="connsiteY16" fmla="*/ 2278411 h 2522883"/>
                <a:gd name="connsiteX17" fmla="*/ 981551 w 1293711"/>
                <a:gd name="connsiteY17" fmla="*/ 2277114 h 2522883"/>
                <a:gd name="connsiteX18" fmla="*/ 983599 w 1293711"/>
                <a:gd name="connsiteY18" fmla="*/ 2281863 h 2522883"/>
                <a:gd name="connsiteX19" fmla="*/ 1025561 w 1293711"/>
                <a:gd name="connsiteY19" fmla="*/ 2520501 h 2522883"/>
                <a:gd name="connsiteX20" fmla="*/ 690222 w 1293711"/>
                <a:gd name="connsiteY20" fmla="*/ 2112442 h 2522883"/>
                <a:gd name="connsiteX21" fmla="*/ 606567 w 1293711"/>
                <a:gd name="connsiteY21" fmla="*/ 1947495 h 2522883"/>
                <a:gd name="connsiteX22" fmla="*/ 592926 w 1293711"/>
                <a:gd name="connsiteY22" fmla="*/ 1930321 h 2522883"/>
                <a:gd name="connsiteX23" fmla="*/ 512333 w 1293711"/>
                <a:gd name="connsiteY23" fmla="*/ 1813909 h 2522883"/>
                <a:gd name="connsiteX24" fmla="*/ 503493 w 1293711"/>
                <a:gd name="connsiteY24" fmla="*/ 1799166 h 2522883"/>
                <a:gd name="connsiteX25" fmla="*/ 498927 w 1293711"/>
                <a:gd name="connsiteY25" fmla="*/ 1797616 h 2522883"/>
                <a:gd name="connsiteX26" fmla="*/ 523082 w 1293711"/>
                <a:gd name="connsiteY26" fmla="*/ 1936127 h 2522883"/>
                <a:gd name="connsiteX27" fmla="*/ 503211 w 1293711"/>
                <a:gd name="connsiteY27" fmla="*/ 2264747 h 2522883"/>
                <a:gd name="connsiteX28" fmla="*/ 301830 w 1293711"/>
                <a:gd name="connsiteY28" fmla="*/ 1776474 h 2522883"/>
                <a:gd name="connsiteX29" fmla="*/ 269171 w 1293711"/>
                <a:gd name="connsiteY29" fmla="*/ 1589204 h 2522883"/>
                <a:gd name="connsiteX30" fmla="*/ 255715 w 1293711"/>
                <a:gd name="connsiteY30" fmla="*/ 1562093 h 2522883"/>
                <a:gd name="connsiteX31" fmla="*/ 225767 w 1293711"/>
                <a:gd name="connsiteY31" fmla="*/ 1399858 h 2522883"/>
                <a:gd name="connsiteX32" fmla="*/ 242900 w 1293711"/>
                <a:gd name="connsiteY32" fmla="*/ 1275916 h 2522883"/>
                <a:gd name="connsiteX33" fmla="*/ 249335 w 1293711"/>
                <a:gd name="connsiteY33" fmla="*/ 1261277 h 2522883"/>
                <a:gd name="connsiteX0" fmla="*/ 287343 w 1331719"/>
                <a:gd name="connsiteY0" fmla="*/ 1336130 h 2597736"/>
                <a:gd name="connsiteX1" fmla="*/ 39751 w 1331719"/>
                <a:gd name="connsiteY1" fmla="*/ 242695 h 2597736"/>
                <a:gd name="connsiteX2" fmla="*/ 445615 w 1331719"/>
                <a:gd name="connsiteY2" fmla="*/ 118312 h 2597736"/>
                <a:gd name="connsiteX3" fmla="*/ 716906 w 1331719"/>
                <a:gd name="connsiteY3" fmla="*/ 821991 h 2597736"/>
                <a:gd name="connsiteX4" fmla="*/ 1156001 w 1331719"/>
                <a:gd name="connsiteY4" fmla="*/ 1569987 h 2597736"/>
                <a:gd name="connsiteX5" fmla="*/ 1318908 w 1331719"/>
                <a:gd name="connsiteY5" fmla="*/ 2120070 h 2597736"/>
                <a:gd name="connsiteX6" fmla="*/ 1271141 w 1331719"/>
                <a:gd name="connsiteY6" fmla="*/ 2099881 h 2597736"/>
                <a:gd name="connsiteX7" fmla="*/ 1247733 w 1331719"/>
                <a:gd name="connsiteY7" fmla="*/ 2076684 h 2597736"/>
                <a:gd name="connsiteX8" fmla="*/ 1276254 w 1331719"/>
                <a:gd name="connsiteY8" fmla="*/ 2142825 h 2597736"/>
                <a:gd name="connsiteX9" fmla="*/ 1318214 w 1331719"/>
                <a:gd name="connsiteY9" fmla="*/ 2381464 h 2597736"/>
                <a:gd name="connsiteX10" fmla="*/ 1185464 w 1331719"/>
                <a:gd name="connsiteY10" fmla="*/ 2281098 h 2597736"/>
                <a:gd name="connsiteX11" fmla="*/ 1178520 w 1331719"/>
                <a:gd name="connsiteY11" fmla="*/ 2272090 h 2597736"/>
                <a:gd name="connsiteX12" fmla="*/ 1177458 w 1331719"/>
                <a:gd name="connsiteY12" fmla="*/ 2275329 h 2597736"/>
                <a:gd name="connsiteX13" fmla="*/ 1198996 w 1331719"/>
                <a:gd name="connsiteY13" fmla="*/ 2325277 h 2597736"/>
                <a:gd name="connsiteX14" fmla="*/ 1240957 w 1331719"/>
                <a:gd name="connsiteY14" fmla="*/ 2563916 h 2597736"/>
                <a:gd name="connsiteX15" fmla="*/ 1060735 w 1331719"/>
                <a:gd name="connsiteY15" fmla="*/ 2401962 h 2597736"/>
                <a:gd name="connsiteX16" fmla="*/ 1027012 w 1331719"/>
                <a:gd name="connsiteY16" fmla="*/ 2353264 h 2597736"/>
                <a:gd name="connsiteX17" fmla="*/ 1019559 w 1331719"/>
                <a:gd name="connsiteY17" fmla="*/ 2351967 h 2597736"/>
                <a:gd name="connsiteX18" fmla="*/ 1021607 w 1331719"/>
                <a:gd name="connsiteY18" fmla="*/ 2356716 h 2597736"/>
                <a:gd name="connsiteX19" fmla="*/ 1063569 w 1331719"/>
                <a:gd name="connsiteY19" fmla="*/ 2595354 h 2597736"/>
                <a:gd name="connsiteX20" fmla="*/ 728230 w 1331719"/>
                <a:gd name="connsiteY20" fmla="*/ 2187295 h 2597736"/>
                <a:gd name="connsiteX21" fmla="*/ 644575 w 1331719"/>
                <a:gd name="connsiteY21" fmla="*/ 2022348 h 2597736"/>
                <a:gd name="connsiteX22" fmla="*/ 630934 w 1331719"/>
                <a:gd name="connsiteY22" fmla="*/ 2005174 h 2597736"/>
                <a:gd name="connsiteX23" fmla="*/ 550341 w 1331719"/>
                <a:gd name="connsiteY23" fmla="*/ 1888762 h 2597736"/>
                <a:gd name="connsiteX24" fmla="*/ 541501 w 1331719"/>
                <a:gd name="connsiteY24" fmla="*/ 1874019 h 2597736"/>
                <a:gd name="connsiteX25" fmla="*/ 536935 w 1331719"/>
                <a:gd name="connsiteY25" fmla="*/ 1872469 h 2597736"/>
                <a:gd name="connsiteX26" fmla="*/ 561090 w 1331719"/>
                <a:gd name="connsiteY26" fmla="*/ 2010980 h 2597736"/>
                <a:gd name="connsiteX27" fmla="*/ 541219 w 1331719"/>
                <a:gd name="connsiteY27" fmla="*/ 2339600 h 2597736"/>
                <a:gd name="connsiteX28" fmla="*/ 339838 w 1331719"/>
                <a:gd name="connsiteY28" fmla="*/ 1851327 h 2597736"/>
                <a:gd name="connsiteX29" fmla="*/ 307179 w 1331719"/>
                <a:gd name="connsiteY29" fmla="*/ 1664057 h 2597736"/>
                <a:gd name="connsiteX30" fmla="*/ 293723 w 1331719"/>
                <a:gd name="connsiteY30" fmla="*/ 1636946 h 2597736"/>
                <a:gd name="connsiteX31" fmla="*/ 263775 w 1331719"/>
                <a:gd name="connsiteY31" fmla="*/ 1474711 h 2597736"/>
                <a:gd name="connsiteX32" fmla="*/ 280908 w 1331719"/>
                <a:gd name="connsiteY32" fmla="*/ 1350769 h 2597736"/>
                <a:gd name="connsiteX33" fmla="*/ 287343 w 1331719"/>
                <a:gd name="connsiteY33" fmla="*/ 1336130 h 2597736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81347 w 1405887"/>
                <a:gd name="connsiteY29" fmla="*/ 1635214 h 2568893"/>
                <a:gd name="connsiteX30" fmla="*/ 367891 w 1405887"/>
                <a:gd name="connsiteY30" fmla="*/ 1608103 h 2568893"/>
                <a:gd name="connsiteX31" fmla="*/ 337943 w 1405887"/>
                <a:gd name="connsiteY31" fmla="*/ 1445868 h 2568893"/>
                <a:gd name="connsiteX32" fmla="*/ 355076 w 1405887"/>
                <a:gd name="connsiteY32" fmla="*/ 1321926 h 2568893"/>
                <a:gd name="connsiteX33" fmla="*/ 361511 w 1405887"/>
                <a:gd name="connsiteY33" fmla="*/ 1307287 h 2568893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81347 w 1405887"/>
                <a:gd name="connsiteY29" fmla="*/ 1635214 h 2568893"/>
                <a:gd name="connsiteX30" fmla="*/ 337943 w 1405887"/>
                <a:gd name="connsiteY30" fmla="*/ 1445868 h 2568893"/>
                <a:gd name="connsiteX31" fmla="*/ 355076 w 1405887"/>
                <a:gd name="connsiteY31" fmla="*/ 1321926 h 2568893"/>
                <a:gd name="connsiteX32" fmla="*/ 361511 w 1405887"/>
                <a:gd name="connsiteY32" fmla="*/ 1307287 h 2568893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37943 w 1405887"/>
                <a:gd name="connsiteY29" fmla="*/ 1445868 h 2568893"/>
                <a:gd name="connsiteX30" fmla="*/ 355076 w 1405887"/>
                <a:gd name="connsiteY30" fmla="*/ 1321926 h 2568893"/>
                <a:gd name="connsiteX31" fmla="*/ 361511 w 1405887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321901 w 1446531"/>
                <a:gd name="connsiteY7" fmla="*/ 2047841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55430 w 1446531"/>
                <a:gd name="connsiteY7" fmla="*/ 1792528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19950 w 1446531"/>
                <a:gd name="connsiteY7" fmla="*/ 1817001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19950 w 1446531"/>
                <a:gd name="connsiteY7" fmla="*/ 1817001 h 2568893"/>
                <a:gd name="connsiteX8" fmla="*/ 1392382 w 1446531"/>
                <a:gd name="connsiteY8" fmla="*/ 2352621 h 2568893"/>
                <a:gd name="connsiteX9" fmla="*/ 1259632 w 1446531"/>
                <a:gd name="connsiteY9" fmla="*/ 2252255 h 2568893"/>
                <a:gd name="connsiteX10" fmla="*/ 1252688 w 1446531"/>
                <a:gd name="connsiteY10" fmla="*/ 2243247 h 2568893"/>
                <a:gd name="connsiteX11" fmla="*/ 1251626 w 1446531"/>
                <a:gd name="connsiteY11" fmla="*/ 2246486 h 2568893"/>
                <a:gd name="connsiteX12" fmla="*/ 1273164 w 1446531"/>
                <a:gd name="connsiteY12" fmla="*/ 2296434 h 2568893"/>
                <a:gd name="connsiteX13" fmla="*/ 1315125 w 1446531"/>
                <a:gd name="connsiteY13" fmla="*/ 2535073 h 2568893"/>
                <a:gd name="connsiteX14" fmla="*/ 1134903 w 1446531"/>
                <a:gd name="connsiteY14" fmla="*/ 2373119 h 2568893"/>
                <a:gd name="connsiteX15" fmla="*/ 1101180 w 1446531"/>
                <a:gd name="connsiteY15" fmla="*/ 2324421 h 2568893"/>
                <a:gd name="connsiteX16" fmla="*/ 1093727 w 1446531"/>
                <a:gd name="connsiteY16" fmla="*/ 2323124 h 2568893"/>
                <a:gd name="connsiteX17" fmla="*/ 1095775 w 1446531"/>
                <a:gd name="connsiteY17" fmla="*/ 2327873 h 2568893"/>
                <a:gd name="connsiteX18" fmla="*/ 1137737 w 1446531"/>
                <a:gd name="connsiteY18" fmla="*/ 2566511 h 2568893"/>
                <a:gd name="connsiteX19" fmla="*/ 802398 w 1446531"/>
                <a:gd name="connsiteY19" fmla="*/ 2158452 h 2568893"/>
                <a:gd name="connsiteX20" fmla="*/ 718743 w 1446531"/>
                <a:gd name="connsiteY20" fmla="*/ 1993505 h 2568893"/>
                <a:gd name="connsiteX21" fmla="*/ 705102 w 1446531"/>
                <a:gd name="connsiteY21" fmla="*/ 1976331 h 2568893"/>
                <a:gd name="connsiteX22" fmla="*/ 624509 w 1446531"/>
                <a:gd name="connsiteY22" fmla="*/ 1859919 h 2568893"/>
                <a:gd name="connsiteX23" fmla="*/ 615669 w 1446531"/>
                <a:gd name="connsiteY23" fmla="*/ 1845176 h 2568893"/>
                <a:gd name="connsiteX24" fmla="*/ 611103 w 1446531"/>
                <a:gd name="connsiteY24" fmla="*/ 1843626 h 2568893"/>
                <a:gd name="connsiteX25" fmla="*/ 635258 w 1446531"/>
                <a:gd name="connsiteY25" fmla="*/ 1982137 h 2568893"/>
                <a:gd name="connsiteX26" fmla="*/ 615387 w 1446531"/>
                <a:gd name="connsiteY26" fmla="*/ 2310757 h 2568893"/>
                <a:gd name="connsiteX27" fmla="*/ 414006 w 1446531"/>
                <a:gd name="connsiteY27" fmla="*/ 1822484 h 2568893"/>
                <a:gd name="connsiteX28" fmla="*/ 337943 w 1446531"/>
                <a:gd name="connsiteY28" fmla="*/ 1445868 h 2568893"/>
                <a:gd name="connsiteX29" fmla="*/ 355076 w 1446531"/>
                <a:gd name="connsiteY29" fmla="*/ 1321926 h 2568893"/>
                <a:gd name="connsiteX30" fmla="*/ 361511 w 1446531"/>
                <a:gd name="connsiteY30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979"/>
                <a:gd name="connsiteY0" fmla="*/ 1307287 h 2568893"/>
                <a:gd name="connsiteX1" fmla="*/ 35084 w 1444979"/>
                <a:gd name="connsiteY1" fmla="*/ 268241 h 2568893"/>
                <a:gd name="connsiteX2" fmla="*/ 519783 w 1444979"/>
                <a:gd name="connsiteY2" fmla="*/ 89469 h 2568893"/>
                <a:gd name="connsiteX3" fmla="*/ 791074 w 1444979"/>
                <a:gd name="connsiteY3" fmla="*/ 793148 h 2568893"/>
                <a:gd name="connsiteX4" fmla="*/ 1230169 w 1444979"/>
                <a:gd name="connsiteY4" fmla="*/ 1541144 h 2568893"/>
                <a:gd name="connsiteX5" fmla="*/ 1444959 w 1444979"/>
                <a:gd name="connsiteY5" fmla="*/ 2121772 h 2568893"/>
                <a:gd name="connsiteX6" fmla="*/ 1219950 w 1444979"/>
                <a:gd name="connsiteY6" fmla="*/ 1817001 h 2568893"/>
                <a:gd name="connsiteX7" fmla="*/ 1392382 w 1444979"/>
                <a:gd name="connsiteY7" fmla="*/ 2352621 h 2568893"/>
                <a:gd name="connsiteX8" fmla="*/ 1259632 w 1444979"/>
                <a:gd name="connsiteY8" fmla="*/ 2252255 h 2568893"/>
                <a:gd name="connsiteX9" fmla="*/ 1252688 w 1444979"/>
                <a:gd name="connsiteY9" fmla="*/ 2243247 h 2568893"/>
                <a:gd name="connsiteX10" fmla="*/ 1251626 w 1444979"/>
                <a:gd name="connsiteY10" fmla="*/ 2246486 h 2568893"/>
                <a:gd name="connsiteX11" fmla="*/ 1273164 w 1444979"/>
                <a:gd name="connsiteY11" fmla="*/ 2296434 h 2568893"/>
                <a:gd name="connsiteX12" fmla="*/ 1315125 w 1444979"/>
                <a:gd name="connsiteY12" fmla="*/ 2535073 h 2568893"/>
                <a:gd name="connsiteX13" fmla="*/ 1134903 w 1444979"/>
                <a:gd name="connsiteY13" fmla="*/ 2373119 h 2568893"/>
                <a:gd name="connsiteX14" fmla="*/ 1101180 w 1444979"/>
                <a:gd name="connsiteY14" fmla="*/ 2324421 h 2568893"/>
                <a:gd name="connsiteX15" fmla="*/ 1093727 w 1444979"/>
                <a:gd name="connsiteY15" fmla="*/ 2323124 h 2568893"/>
                <a:gd name="connsiteX16" fmla="*/ 1095775 w 1444979"/>
                <a:gd name="connsiteY16" fmla="*/ 2327873 h 2568893"/>
                <a:gd name="connsiteX17" fmla="*/ 1137737 w 1444979"/>
                <a:gd name="connsiteY17" fmla="*/ 2566511 h 2568893"/>
                <a:gd name="connsiteX18" fmla="*/ 802398 w 1444979"/>
                <a:gd name="connsiteY18" fmla="*/ 2158452 h 2568893"/>
                <a:gd name="connsiteX19" fmla="*/ 718743 w 1444979"/>
                <a:gd name="connsiteY19" fmla="*/ 1993505 h 2568893"/>
                <a:gd name="connsiteX20" fmla="*/ 705102 w 1444979"/>
                <a:gd name="connsiteY20" fmla="*/ 1976331 h 2568893"/>
                <a:gd name="connsiteX21" fmla="*/ 624509 w 1444979"/>
                <a:gd name="connsiteY21" fmla="*/ 1859919 h 2568893"/>
                <a:gd name="connsiteX22" fmla="*/ 615669 w 1444979"/>
                <a:gd name="connsiteY22" fmla="*/ 1845176 h 2568893"/>
                <a:gd name="connsiteX23" fmla="*/ 611103 w 1444979"/>
                <a:gd name="connsiteY23" fmla="*/ 1843626 h 2568893"/>
                <a:gd name="connsiteX24" fmla="*/ 635258 w 1444979"/>
                <a:gd name="connsiteY24" fmla="*/ 1982137 h 2568893"/>
                <a:gd name="connsiteX25" fmla="*/ 615387 w 1444979"/>
                <a:gd name="connsiteY25" fmla="*/ 2310757 h 2568893"/>
                <a:gd name="connsiteX26" fmla="*/ 414006 w 1444979"/>
                <a:gd name="connsiteY26" fmla="*/ 1822484 h 2568893"/>
                <a:gd name="connsiteX27" fmla="*/ 337943 w 1444979"/>
                <a:gd name="connsiteY27" fmla="*/ 1445868 h 2568893"/>
                <a:gd name="connsiteX28" fmla="*/ 355076 w 1444979"/>
                <a:gd name="connsiteY28" fmla="*/ 1321926 h 2568893"/>
                <a:gd name="connsiteX29" fmla="*/ 361511 w 1444979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252688 w 1448847"/>
                <a:gd name="connsiteY9" fmla="*/ 2243247 h 2568893"/>
                <a:gd name="connsiteX10" fmla="*/ 1251626 w 1448847"/>
                <a:gd name="connsiteY10" fmla="*/ 2246486 h 2568893"/>
                <a:gd name="connsiteX11" fmla="*/ 1273164 w 1448847"/>
                <a:gd name="connsiteY11" fmla="*/ 2296434 h 2568893"/>
                <a:gd name="connsiteX12" fmla="*/ 1315125 w 1448847"/>
                <a:gd name="connsiteY12" fmla="*/ 2535073 h 2568893"/>
                <a:gd name="connsiteX13" fmla="*/ 1134903 w 1448847"/>
                <a:gd name="connsiteY13" fmla="*/ 2373119 h 2568893"/>
                <a:gd name="connsiteX14" fmla="*/ 1101180 w 1448847"/>
                <a:gd name="connsiteY14" fmla="*/ 2324421 h 2568893"/>
                <a:gd name="connsiteX15" fmla="*/ 1093727 w 1448847"/>
                <a:gd name="connsiteY15" fmla="*/ 2323124 h 2568893"/>
                <a:gd name="connsiteX16" fmla="*/ 1095775 w 1448847"/>
                <a:gd name="connsiteY16" fmla="*/ 2327873 h 2568893"/>
                <a:gd name="connsiteX17" fmla="*/ 1137737 w 1448847"/>
                <a:gd name="connsiteY17" fmla="*/ 2566511 h 2568893"/>
                <a:gd name="connsiteX18" fmla="*/ 802398 w 1448847"/>
                <a:gd name="connsiteY18" fmla="*/ 2158452 h 2568893"/>
                <a:gd name="connsiteX19" fmla="*/ 718743 w 1448847"/>
                <a:gd name="connsiteY19" fmla="*/ 1993505 h 2568893"/>
                <a:gd name="connsiteX20" fmla="*/ 705102 w 1448847"/>
                <a:gd name="connsiteY20" fmla="*/ 1976331 h 2568893"/>
                <a:gd name="connsiteX21" fmla="*/ 624509 w 1448847"/>
                <a:gd name="connsiteY21" fmla="*/ 1859919 h 2568893"/>
                <a:gd name="connsiteX22" fmla="*/ 615669 w 1448847"/>
                <a:gd name="connsiteY22" fmla="*/ 1845176 h 2568893"/>
                <a:gd name="connsiteX23" fmla="*/ 611103 w 1448847"/>
                <a:gd name="connsiteY23" fmla="*/ 1843626 h 2568893"/>
                <a:gd name="connsiteX24" fmla="*/ 635258 w 1448847"/>
                <a:gd name="connsiteY24" fmla="*/ 1982137 h 2568893"/>
                <a:gd name="connsiteX25" fmla="*/ 615387 w 1448847"/>
                <a:gd name="connsiteY25" fmla="*/ 2310757 h 2568893"/>
                <a:gd name="connsiteX26" fmla="*/ 414006 w 1448847"/>
                <a:gd name="connsiteY26" fmla="*/ 1822484 h 2568893"/>
                <a:gd name="connsiteX27" fmla="*/ 337943 w 1448847"/>
                <a:gd name="connsiteY27" fmla="*/ 1445868 h 2568893"/>
                <a:gd name="connsiteX28" fmla="*/ 355076 w 1448847"/>
                <a:gd name="connsiteY28" fmla="*/ 1321926 h 2568893"/>
                <a:gd name="connsiteX29" fmla="*/ 361511 w 1448847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252688 w 1448847"/>
                <a:gd name="connsiteY9" fmla="*/ 2243247 h 2568893"/>
                <a:gd name="connsiteX10" fmla="*/ 1098588 w 1448847"/>
                <a:gd name="connsiteY10" fmla="*/ 1928175 h 2568893"/>
                <a:gd name="connsiteX11" fmla="*/ 1273164 w 1448847"/>
                <a:gd name="connsiteY11" fmla="*/ 2296434 h 2568893"/>
                <a:gd name="connsiteX12" fmla="*/ 1315125 w 1448847"/>
                <a:gd name="connsiteY12" fmla="*/ 2535073 h 2568893"/>
                <a:gd name="connsiteX13" fmla="*/ 1134903 w 1448847"/>
                <a:gd name="connsiteY13" fmla="*/ 2373119 h 2568893"/>
                <a:gd name="connsiteX14" fmla="*/ 1101180 w 1448847"/>
                <a:gd name="connsiteY14" fmla="*/ 2324421 h 2568893"/>
                <a:gd name="connsiteX15" fmla="*/ 1093727 w 1448847"/>
                <a:gd name="connsiteY15" fmla="*/ 2323124 h 2568893"/>
                <a:gd name="connsiteX16" fmla="*/ 1095775 w 1448847"/>
                <a:gd name="connsiteY16" fmla="*/ 2327873 h 2568893"/>
                <a:gd name="connsiteX17" fmla="*/ 1137737 w 1448847"/>
                <a:gd name="connsiteY17" fmla="*/ 2566511 h 2568893"/>
                <a:gd name="connsiteX18" fmla="*/ 802398 w 1448847"/>
                <a:gd name="connsiteY18" fmla="*/ 2158452 h 2568893"/>
                <a:gd name="connsiteX19" fmla="*/ 718743 w 1448847"/>
                <a:gd name="connsiteY19" fmla="*/ 1993505 h 2568893"/>
                <a:gd name="connsiteX20" fmla="*/ 705102 w 1448847"/>
                <a:gd name="connsiteY20" fmla="*/ 1976331 h 2568893"/>
                <a:gd name="connsiteX21" fmla="*/ 624509 w 1448847"/>
                <a:gd name="connsiteY21" fmla="*/ 1859919 h 2568893"/>
                <a:gd name="connsiteX22" fmla="*/ 615669 w 1448847"/>
                <a:gd name="connsiteY22" fmla="*/ 1845176 h 2568893"/>
                <a:gd name="connsiteX23" fmla="*/ 611103 w 1448847"/>
                <a:gd name="connsiteY23" fmla="*/ 1843626 h 2568893"/>
                <a:gd name="connsiteX24" fmla="*/ 635258 w 1448847"/>
                <a:gd name="connsiteY24" fmla="*/ 1982137 h 2568893"/>
                <a:gd name="connsiteX25" fmla="*/ 615387 w 1448847"/>
                <a:gd name="connsiteY25" fmla="*/ 2310757 h 2568893"/>
                <a:gd name="connsiteX26" fmla="*/ 414006 w 1448847"/>
                <a:gd name="connsiteY26" fmla="*/ 1822484 h 2568893"/>
                <a:gd name="connsiteX27" fmla="*/ 337943 w 1448847"/>
                <a:gd name="connsiteY27" fmla="*/ 1445868 h 2568893"/>
                <a:gd name="connsiteX28" fmla="*/ 355076 w 1448847"/>
                <a:gd name="connsiteY28" fmla="*/ 1321926 h 2568893"/>
                <a:gd name="connsiteX29" fmla="*/ 361511 w 1448847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098588 w 1448847"/>
                <a:gd name="connsiteY9" fmla="*/ 1928175 h 2568893"/>
                <a:gd name="connsiteX10" fmla="*/ 1273164 w 1448847"/>
                <a:gd name="connsiteY10" fmla="*/ 2296434 h 2568893"/>
                <a:gd name="connsiteX11" fmla="*/ 1315125 w 1448847"/>
                <a:gd name="connsiteY11" fmla="*/ 2535073 h 2568893"/>
                <a:gd name="connsiteX12" fmla="*/ 1134903 w 1448847"/>
                <a:gd name="connsiteY12" fmla="*/ 2373119 h 2568893"/>
                <a:gd name="connsiteX13" fmla="*/ 1101180 w 1448847"/>
                <a:gd name="connsiteY13" fmla="*/ 2324421 h 2568893"/>
                <a:gd name="connsiteX14" fmla="*/ 1093727 w 1448847"/>
                <a:gd name="connsiteY14" fmla="*/ 2323124 h 2568893"/>
                <a:gd name="connsiteX15" fmla="*/ 1095775 w 1448847"/>
                <a:gd name="connsiteY15" fmla="*/ 2327873 h 2568893"/>
                <a:gd name="connsiteX16" fmla="*/ 1137737 w 1448847"/>
                <a:gd name="connsiteY16" fmla="*/ 2566511 h 2568893"/>
                <a:gd name="connsiteX17" fmla="*/ 802398 w 1448847"/>
                <a:gd name="connsiteY17" fmla="*/ 2158452 h 2568893"/>
                <a:gd name="connsiteX18" fmla="*/ 718743 w 1448847"/>
                <a:gd name="connsiteY18" fmla="*/ 1993505 h 2568893"/>
                <a:gd name="connsiteX19" fmla="*/ 705102 w 1448847"/>
                <a:gd name="connsiteY19" fmla="*/ 1976331 h 2568893"/>
                <a:gd name="connsiteX20" fmla="*/ 624509 w 1448847"/>
                <a:gd name="connsiteY20" fmla="*/ 1859919 h 2568893"/>
                <a:gd name="connsiteX21" fmla="*/ 615669 w 1448847"/>
                <a:gd name="connsiteY21" fmla="*/ 1845176 h 2568893"/>
                <a:gd name="connsiteX22" fmla="*/ 611103 w 1448847"/>
                <a:gd name="connsiteY22" fmla="*/ 1843626 h 2568893"/>
                <a:gd name="connsiteX23" fmla="*/ 635258 w 1448847"/>
                <a:gd name="connsiteY23" fmla="*/ 1982137 h 2568893"/>
                <a:gd name="connsiteX24" fmla="*/ 615387 w 1448847"/>
                <a:gd name="connsiteY24" fmla="*/ 2310757 h 2568893"/>
                <a:gd name="connsiteX25" fmla="*/ 414006 w 1448847"/>
                <a:gd name="connsiteY25" fmla="*/ 1822484 h 2568893"/>
                <a:gd name="connsiteX26" fmla="*/ 337943 w 1448847"/>
                <a:gd name="connsiteY26" fmla="*/ 1445868 h 2568893"/>
                <a:gd name="connsiteX27" fmla="*/ 355076 w 1448847"/>
                <a:gd name="connsiteY27" fmla="*/ 1321926 h 2568893"/>
                <a:gd name="connsiteX28" fmla="*/ 361511 w 1448847"/>
                <a:gd name="connsiteY28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098588 w 1448847"/>
                <a:gd name="connsiteY8" fmla="*/ 1928175 h 2568893"/>
                <a:gd name="connsiteX9" fmla="*/ 1273164 w 1448847"/>
                <a:gd name="connsiteY9" fmla="*/ 2296434 h 2568893"/>
                <a:gd name="connsiteX10" fmla="*/ 1315125 w 1448847"/>
                <a:gd name="connsiteY10" fmla="*/ 2535073 h 2568893"/>
                <a:gd name="connsiteX11" fmla="*/ 1134903 w 1448847"/>
                <a:gd name="connsiteY11" fmla="*/ 2373119 h 2568893"/>
                <a:gd name="connsiteX12" fmla="*/ 1101180 w 1448847"/>
                <a:gd name="connsiteY12" fmla="*/ 2324421 h 2568893"/>
                <a:gd name="connsiteX13" fmla="*/ 1093727 w 1448847"/>
                <a:gd name="connsiteY13" fmla="*/ 2323124 h 2568893"/>
                <a:gd name="connsiteX14" fmla="*/ 1095775 w 1448847"/>
                <a:gd name="connsiteY14" fmla="*/ 2327873 h 2568893"/>
                <a:gd name="connsiteX15" fmla="*/ 1137737 w 1448847"/>
                <a:gd name="connsiteY15" fmla="*/ 2566511 h 2568893"/>
                <a:gd name="connsiteX16" fmla="*/ 802398 w 1448847"/>
                <a:gd name="connsiteY16" fmla="*/ 2158452 h 2568893"/>
                <a:gd name="connsiteX17" fmla="*/ 718743 w 1448847"/>
                <a:gd name="connsiteY17" fmla="*/ 1993505 h 2568893"/>
                <a:gd name="connsiteX18" fmla="*/ 705102 w 1448847"/>
                <a:gd name="connsiteY18" fmla="*/ 1976331 h 2568893"/>
                <a:gd name="connsiteX19" fmla="*/ 624509 w 1448847"/>
                <a:gd name="connsiteY19" fmla="*/ 1859919 h 2568893"/>
                <a:gd name="connsiteX20" fmla="*/ 615669 w 1448847"/>
                <a:gd name="connsiteY20" fmla="*/ 1845176 h 2568893"/>
                <a:gd name="connsiteX21" fmla="*/ 611103 w 1448847"/>
                <a:gd name="connsiteY21" fmla="*/ 1843626 h 2568893"/>
                <a:gd name="connsiteX22" fmla="*/ 635258 w 1448847"/>
                <a:gd name="connsiteY22" fmla="*/ 1982137 h 2568893"/>
                <a:gd name="connsiteX23" fmla="*/ 615387 w 1448847"/>
                <a:gd name="connsiteY23" fmla="*/ 2310757 h 2568893"/>
                <a:gd name="connsiteX24" fmla="*/ 414006 w 1448847"/>
                <a:gd name="connsiteY24" fmla="*/ 1822484 h 2568893"/>
                <a:gd name="connsiteX25" fmla="*/ 337943 w 1448847"/>
                <a:gd name="connsiteY25" fmla="*/ 1445868 h 2568893"/>
                <a:gd name="connsiteX26" fmla="*/ 355076 w 1448847"/>
                <a:gd name="connsiteY26" fmla="*/ 1321926 h 2568893"/>
                <a:gd name="connsiteX27" fmla="*/ 361511 w 1448847"/>
                <a:gd name="connsiteY27" fmla="*/ 1307287 h 2568893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1101180 w 1448847"/>
                <a:gd name="connsiteY12" fmla="*/ 2324421 h 2568536"/>
                <a:gd name="connsiteX13" fmla="*/ 1093727 w 1448847"/>
                <a:gd name="connsiteY13" fmla="*/ 2323124 h 2568536"/>
                <a:gd name="connsiteX14" fmla="*/ 976656 w 1448847"/>
                <a:gd name="connsiteY14" fmla="*/ 2018592 h 2568536"/>
                <a:gd name="connsiteX15" fmla="*/ 1137737 w 1448847"/>
                <a:gd name="connsiteY15" fmla="*/ 2566511 h 2568536"/>
                <a:gd name="connsiteX16" fmla="*/ 802398 w 1448847"/>
                <a:gd name="connsiteY16" fmla="*/ 2158452 h 2568536"/>
                <a:gd name="connsiteX17" fmla="*/ 718743 w 1448847"/>
                <a:gd name="connsiteY17" fmla="*/ 1993505 h 2568536"/>
                <a:gd name="connsiteX18" fmla="*/ 705102 w 1448847"/>
                <a:gd name="connsiteY18" fmla="*/ 1976331 h 2568536"/>
                <a:gd name="connsiteX19" fmla="*/ 624509 w 1448847"/>
                <a:gd name="connsiteY19" fmla="*/ 1859919 h 2568536"/>
                <a:gd name="connsiteX20" fmla="*/ 615669 w 1448847"/>
                <a:gd name="connsiteY20" fmla="*/ 1845176 h 2568536"/>
                <a:gd name="connsiteX21" fmla="*/ 611103 w 1448847"/>
                <a:gd name="connsiteY21" fmla="*/ 1843626 h 2568536"/>
                <a:gd name="connsiteX22" fmla="*/ 635258 w 1448847"/>
                <a:gd name="connsiteY22" fmla="*/ 1982137 h 2568536"/>
                <a:gd name="connsiteX23" fmla="*/ 615387 w 1448847"/>
                <a:gd name="connsiteY23" fmla="*/ 2310757 h 2568536"/>
                <a:gd name="connsiteX24" fmla="*/ 414006 w 1448847"/>
                <a:gd name="connsiteY24" fmla="*/ 1822484 h 2568536"/>
                <a:gd name="connsiteX25" fmla="*/ 337943 w 1448847"/>
                <a:gd name="connsiteY25" fmla="*/ 1445868 h 2568536"/>
                <a:gd name="connsiteX26" fmla="*/ 355076 w 1448847"/>
                <a:gd name="connsiteY26" fmla="*/ 1321926 h 2568536"/>
                <a:gd name="connsiteX27" fmla="*/ 361511 w 1448847"/>
                <a:gd name="connsiteY27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1101180 w 1448847"/>
                <a:gd name="connsiteY12" fmla="*/ 2324421 h 2568536"/>
                <a:gd name="connsiteX13" fmla="*/ 976656 w 1448847"/>
                <a:gd name="connsiteY13" fmla="*/ 2018592 h 2568536"/>
                <a:gd name="connsiteX14" fmla="*/ 1137737 w 1448847"/>
                <a:gd name="connsiteY14" fmla="*/ 2566511 h 2568536"/>
                <a:gd name="connsiteX15" fmla="*/ 802398 w 1448847"/>
                <a:gd name="connsiteY15" fmla="*/ 2158452 h 2568536"/>
                <a:gd name="connsiteX16" fmla="*/ 718743 w 1448847"/>
                <a:gd name="connsiteY16" fmla="*/ 1993505 h 2568536"/>
                <a:gd name="connsiteX17" fmla="*/ 705102 w 1448847"/>
                <a:gd name="connsiteY17" fmla="*/ 1976331 h 2568536"/>
                <a:gd name="connsiteX18" fmla="*/ 624509 w 1448847"/>
                <a:gd name="connsiteY18" fmla="*/ 1859919 h 2568536"/>
                <a:gd name="connsiteX19" fmla="*/ 615669 w 1448847"/>
                <a:gd name="connsiteY19" fmla="*/ 1845176 h 2568536"/>
                <a:gd name="connsiteX20" fmla="*/ 611103 w 1448847"/>
                <a:gd name="connsiteY20" fmla="*/ 1843626 h 2568536"/>
                <a:gd name="connsiteX21" fmla="*/ 635258 w 1448847"/>
                <a:gd name="connsiteY21" fmla="*/ 1982137 h 2568536"/>
                <a:gd name="connsiteX22" fmla="*/ 615387 w 1448847"/>
                <a:gd name="connsiteY22" fmla="*/ 2310757 h 2568536"/>
                <a:gd name="connsiteX23" fmla="*/ 414006 w 1448847"/>
                <a:gd name="connsiteY23" fmla="*/ 1822484 h 2568536"/>
                <a:gd name="connsiteX24" fmla="*/ 337943 w 1448847"/>
                <a:gd name="connsiteY24" fmla="*/ 1445868 h 2568536"/>
                <a:gd name="connsiteX25" fmla="*/ 355076 w 1448847"/>
                <a:gd name="connsiteY25" fmla="*/ 1321926 h 2568536"/>
                <a:gd name="connsiteX26" fmla="*/ 361511 w 1448847"/>
                <a:gd name="connsiteY26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976656 w 1448847"/>
                <a:gd name="connsiteY12" fmla="*/ 2018592 h 2568536"/>
                <a:gd name="connsiteX13" fmla="*/ 1137737 w 1448847"/>
                <a:gd name="connsiteY13" fmla="*/ 2566511 h 2568536"/>
                <a:gd name="connsiteX14" fmla="*/ 802398 w 1448847"/>
                <a:gd name="connsiteY14" fmla="*/ 2158452 h 2568536"/>
                <a:gd name="connsiteX15" fmla="*/ 718743 w 1448847"/>
                <a:gd name="connsiteY15" fmla="*/ 1993505 h 2568536"/>
                <a:gd name="connsiteX16" fmla="*/ 705102 w 1448847"/>
                <a:gd name="connsiteY16" fmla="*/ 1976331 h 2568536"/>
                <a:gd name="connsiteX17" fmla="*/ 624509 w 1448847"/>
                <a:gd name="connsiteY17" fmla="*/ 1859919 h 2568536"/>
                <a:gd name="connsiteX18" fmla="*/ 615669 w 1448847"/>
                <a:gd name="connsiteY18" fmla="*/ 1845176 h 2568536"/>
                <a:gd name="connsiteX19" fmla="*/ 611103 w 1448847"/>
                <a:gd name="connsiteY19" fmla="*/ 1843626 h 2568536"/>
                <a:gd name="connsiteX20" fmla="*/ 635258 w 1448847"/>
                <a:gd name="connsiteY20" fmla="*/ 1982137 h 2568536"/>
                <a:gd name="connsiteX21" fmla="*/ 615387 w 1448847"/>
                <a:gd name="connsiteY21" fmla="*/ 2310757 h 2568536"/>
                <a:gd name="connsiteX22" fmla="*/ 414006 w 1448847"/>
                <a:gd name="connsiteY22" fmla="*/ 1822484 h 2568536"/>
                <a:gd name="connsiteX23" fmla="*/ 337943 w 1448847"/>
                <a:gd name="connsiteY23" fmla="*/ 1445868 h 2568536"/>
                <a:gd name="connsiteX24" fmla="*/ 355076 w 1448847"/>
                <a:gd name="connsiteY24" fmla="*/ 1321926 h 2568536"/>
                <a:gd name="connsiteX25" fmla="*/ 361511 w 1448847"/>
                <a:gd name="connsiteY25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26821 w 1448847"/>
                <a:gd name="connsiteY7" fmla="*/ 2350478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10590 w 1448847"/>
                <a:gd name="connsiteY7" fmla="*/ 2371286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10590 w 1448847"/>
                <a:gd name="connsiteY7" fmla="*/ 2371286 h 2568536"/>
                <a:gd name="connsiteX8" fmla="*/ 1058744 w 1448847"/>
                <a:gd name="connsiteY8" fmla="*/ 1800763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5538"/>
                <a:gd name="connsiteY0" fmla="*/ 1307287 h 2568536"/>
                <a:gd name="connsiteX1" fmla="*/ 35084 w 1445538"/>
                <a:gd name="connsiteY1" fmla="*/ 268241 h 2568536"/>
                <a:gd name="connsiteX2" fmla="*/ 519783 w 1445538"/>
                <a:gd name="connsiteY2" fmla="*/ 89469 h 2568536"/>
                <a:gd name="connsiteX3" fmla="*/ 791074 w 1445538"/>
                <a:gd name="connsiteY3" fmla="*/ 793148 h 2568536"/>
                <a:gd name="connsiteX4" fmla="*/ 1230169 w 1445538"/>
                <a:gd name="connsiteY4" fmla="*/ 1541144 h 2568536"/>
                <a:gd name="connsiteX5" fmla="*/ 1444959 w 1445538"/>
                <a:gd name="connsiteY5" fmla="*/ 2121772 h 2568536"/>
                <a:gd name="connsiteX6" fmla="*/ 1171468 w 1445538"/>
                <a:gd name="connsiteY6" fmla="*/ 1711153 h 2568536"/>
                <a:gd name="connsiteX7" fmla="*/ 1410590 w 1445538"/>
                <a:gd name="connsiteY7" fmla="*/ 2371286 h 2568536"/>
                <a:gd name="connsiteX8" fmla="*/ 1058744 w 1445538"/>
                <a:gd name="connsiteY8" fmla="*/ 1800763 h 2568536"/>
                <a:gd name="connsiteX9" fmla="*/ 1273164 w 1445538"/>
                <a:gd name="connsiteY9" fmla="*/ 2296434 h 2568536"/>
                <a:gd name="connsiteX10" fmla="*/ 1315125 w 1445538"/>
                <a:gd name="connsiteY10" fmla="*/ 2535073 h 2568536"/>
                <a:gd name="connsiteX11" fmla="*/ 976656 w 1445538"/>
                <a:gd name="connsiteY11" fmla="*/ 2018592 h 2568536"/>
                <a:gd name="connsiteX12" fmla="*/ 1137737 w 1445538"/>
                <a:gd name="connsiteY12" fmla="*/ 2566511 h 2568536"/>
                <a:gd name="connsiteX13" fmla="*/ 802398 w 1445538"/>
                <a:gd name="connsiteY13" fmla="*/ 2158452 h 2568536"/>
                <a:gd name="connsiteX14" fmla="*/ 718743 w 1445538"/>
                <a:gd name="connsiteY14" fmla="*/ 1993505 h 2568536"/>
                <a:gd name="connsiteX15" fmla="*/ 705102 w 1445538"/>
                <a:gd name="connsiteY15" fmla="*/ 1976331 h 2568536"/>
                <a:gd name="connsiteX16" fmla="*/ 624509 w 1445538"/>
                <a:gd name="connsiteY16" fmla="*/ 1859919 h 2568536"/>
                <a:gd name="connsiteX17" fmla="*/ 615669 w 1445538"/>
                <a:gd name="connsiteY17" fmla="*/ 1845176 h 2568536"/>
                <a:gd name="connsiteX18" fmla="*/ 611103 w 1445538"/>
                <a:gd name="connsiteY18" fmla="*/ 1843626 h 2568536"/>
                <a:gd name="connsiteX19" fmla="*/ 635258 w 1445538"/>
                <a:gd name="connsiteY19" fmla="*/ 1982137 h 2568536"/>
                <a:gd name="connsiteX20" fmla="*/ 615387 w 1445538"/>
                <a:gd name="connsiteY20" fmla="*/ 2310757 h 2568536"/>
                <a:gd name="connsiteX21" fmla="*/ 414006 w 1445538"/>
                <a:gd name="connsiteY21" fmla="*/ 1822484 h 2568536"/>
                <a:gd name="connsiteX22" fmla="*/ 337943 w 1445538"/>
                <a:gd name="connsiteY22" fmla="*/ 1445868 h 2568536"/>
                <a:gd name="connsiteX23" fmla="*/ 355076 w 1445538"/>
                <a:gd name="connsiteY23" fmla="*/ 1321926 h 2568536"/>
                <a:gd name="connsiteX24" fmla="*/ 361511 w 1445538"/>
                <a:gd name="connsiteY24" fmla="*/ 1307287 h 2568536"/>
                <a:gd name="connsiteX0" fmla="*/ 361511 w 1445538"/>
                <a:gd name="connsiteY0" fmla="*/ 1307287 h 2569201"/>
                <a:gd name="connsiteX1" fmla="*/ 35084 w 1445538"/>
                <a:gd name="connsiteY1" fmla="*/ 268241 h 2569201"/>
                <a:gd name="connsiteX2" fmla="*/ 519783 w 1445538"/>
                <a:gd name="connsiteY2" fmla="*/ 89469 h 2569201"/>
                <a:gd name="connsiteX3" fmla="*/ 791074 w 1445538"/>
                <a:gd name="connsiteY3" fmla="*/ 793148 h 2569201"/>
                <a:gd name="connsiteX4" fmla="*/ 1230169 w 1445538"/>
                <a:gd name="connsiteY4" fmla="*/ 1541144 h 2569201"/>
                <a:gd name="connsiteX5" fmla="*/ 1444959 w 1445538"/>
                <a:gd name="connsiteY5" fmla="*/ 2121772 h 2569201"/>
                <a:gd name="connsiteX6" fmla="*/ 1171468 w 1445538"/>
                <a:gd name="connsiteY6" fmla="*/ 1711153 h 2569201"/>
                <a:gd name="connsiteX7" fmla="*/ 1410590 w 1445538"/>
                <a:gd name="connsiteY7" fmla="*/ 2371286 h 2569201"/>
                <a:gd name="connsiteX8" fmla="*/ 1058744 w 1445538"/>
                <a:gd name="connsiteY8" fmla="*/ 1800763 h 2569201"/>
                <a:gd name="connsiteX9" fmla="*/ 1273164 w 1445538"/>
                <a:gd name="connsiteY9" fmla="*/ 2296434 h 2569201"/>
                <a:gd name="connsiteX10" fmla="*/ 1315125 w 1445538"/>
                <a:gd name="connsiteY10" fmla="*/ 2535073 h 2569201"/>
                <a:gd name="connsiteX11" fmla="*/ 976656 w 1445538"/>
                <a:gd name="connsiteY11" fmla="*/ 2018592 h 2569201"/>
                <a:gd name="connsiteX12" fmla="*/ 1137737 w 1445538"/>
                <a:gd name="connsiteY12" fmla="*/ 2566511 h 2569201"/>
                <a:gd name="connsiteX13" fmla="*/ 802398 w 1445538"/>
                <a:gd name="connsiteY13" fmla="*/ 2158452 h 2569201"/>
                <a:gd name="connsiteX14" fmla="*/ 718743 w 1445538"/>
                <a:gd name="connsiteY14" fmla="*/ 1993505 h 2569201"/>
                <a:gd name="connsiteX15" fmla="*/ 705102 w 1445538"/>
                <a:gd name="connsiteY15" fmla="*/ 1976331 h 2569201"/>
                <a:gd name="connsiteX16" fmla="*/ 624509 w 1445538"/>
                <a:gd name="connsiteY16" fmla="*/ 1859919 h 2569201"/>
                <a:gd name="connsiteX17" fmla="*/ 615669 w 1445538"/>
                <a:gd name="connsiteY17" fmla="*/ 1845176 h 2569201"/>
                <a:gd name="connsiteX18" fmla="*/ 611103 w 1445538"/>
                <a:gd name="connsiteY18" fmla="*/ 1843626 h 2569201"/>
                <a:gd name="connsiteX19" fmla="*/ 635258 w 1445538"/>
                <a:gd name="connsiteY19" fmla="*/ 1982137 h 2569201"/>
                <a:gd name="connsiteX20" fmla="*/ 615387 w 1445538"/>
                <a:gd name="connsiteY20" fmla="*/ 2310757 h 2569201"/>
                <a:gd name="connsiteX21" fmla="*/ 414006 w 1445538"/>
                <a:gd name="connsiteY21" fmla="*/ 1822484 h 2569201"/>
                <a:gd name="connsiteX22" fmla="*/ 337943 w 1445538"/>
                <a:gd name="connsiteY22" fmla="*/ 1445868 h 2569201"/>
                <a:gd name="connsiteX23" fmla="*/ 355076 w 1445538"/>
                <a:gd name="connsiteY23" fmla="*/ 1321926 h 2569201"/>
                <a:gd name="connsiteX24" fmla="*/ 361511 w 1445538"/>
                <a:gd name="connsiteY24" fmla="*/ 1307287 h 2569201"/>
                <a:gd name="connsiteX0" fmla="*/ 361511 w 1445538"/>
                <a:gd name="connsiteY0" fmla="*/ 1307287 h 2566534"/>
                <a:gd name="connsiteX1" fmla="*/ 35084 w 1445538"/>
                <a:gd name="connsiteY1" fmla="*/ 268241 h 2566534"/>
                <a:gd name="connsiteX2" fmla="*/ 519783 w 1445538"/>
                <a:gd name="connsiteY2" fmla="*/ 89469 h 2566534"/>
                <a:gd name="connsiteX3" fmla="*/ 791074 w 1445538"/>
                <a:gd name="connsiteY3" fmla="*/ 793148 h 2566534"/>
                <a:gd name="connsiteX4" fmla="*/ 1230169 w 1445538"/>
                <a:gd name="connsiteY4" fmla="*/ 1541144 h 2566534"/>
                <a:gd name="connsiteX5" fmla="*/ 1444959 w 1445538"/>
                <a:gd name="connsiteY5" fmla="*/ 2121772 h 2566534"/>
                <a:gd name="connsiteX6" fmla="*/ 1171468 w 1445538"/>
                <a:gd name="connsiteY6" fmla="*/ 1711153 h 2566534"/>
                <a:gd name="connsiteX7" fmla="*/ 1410590 w 1445538"/>
                <a:gd name="connsiteY7" fmla="*/ 2371286 h 2566534"/>
                <a:gd name="connsiteX8" fmla="*/ 1058744 w 1445538"/>
                <a:gd name="connsiteY8" fmla="*/ 1800763 h 2566534"/>
                <a:gd name="connsiteX9" fmla="*/ 1273164 w 1445538"/>
                <a:gd name="connsiteY9" fmla="*/ 2296434 h 2566534"/>
                <a:gd name="connsiteX10" fmla="*/ 1315125 w 1445538"/>
                <a:gd name="connsiteY10" fmla="*/ 2535073 h 2566534"/>
                <a:gd name="connsiteX11" fmla="*/ 976656 w 1445538"/>
                <a:gd name="connsiteY11" fmla="*/ 2018592 h 2566534"/>
                <a:gd name="connsiteX12" fmla="*/ 1137737 w 1445538"/>
                <a:gd name="connsiteY12" fmla="*/ 2566511 h 2566534"/>
                <a:gd name="connsiteX13" fmla="*/ 718743 w 1445538"/>
                <a:gd name="connsiteY13" fmla="*/ 1993505 h 2566534"/>
                <a:gd name="connsiteX14" fmla="*/ 705102 w 1445538"/>
                <a:gd name="connsiteY14" fmla="*/ 1976331 h 2566534"/>
                <a:gd name="connsiteX15" fmla="*/ 624509 w 1445538"/>
                <a:gd name="connsiteY15" fmla="*/ 1859919 h 2566534"/>
                <a:gd name="connsiteX16" fmla="*/ 615669 w 1445538"/>
                <a:gd name="connsiteY16" fmla="*/ 1845176 h 2566534"/>
                <a:gd name="connsiteX17" fmla="*/ 611103 w 1445538"/>
                <a:gd name="connsiteY17" fmla="*/ 1843626 h 2566534"/>
                <a:gd name="connsiteX18" fmla="*/ 635258 w 1445538"/>
                <a:gd name="connsiteY18" fmla="*/ 1982137 h 2566534"/>
                <a:gd name="connsiteX19" fmla="*/ 615387 w 1445538"/>
                <a:gd name="connsiteY19" fmla="*/ 2310757 h 2566534"/>
                <a:gd name="connsiteX20" fmla="*/ 414006 w 1445538"/>
                <a:gd name="connsiteY20" fmla="*/ 1822484 h 2566534"/>
                <a:gd name="connsiteX21" fmla="*/ 337943 w 1445538"/>
                <a:gd name="connsiteY21" fmla="*/ 1445868 h 2566534"/>
                <a:gd name="connsiteX22" fmla="*/ 355076 w 1445538"/>
                <a:gd name="connsiteY22" fmla="*/ 1321926 h 2566534"/>
                <a:gd name="connsiteX23" fmla="*/ 361511 w 1445538"/>
                <a:gd name="connsiteY23" fmla="*/ 1307287 h 2566534"/>
                <a:gd name="connsiteX0" fmla="*/ 361511 w 1445538"/>
                <a:gd name="connsiteY0" fmla="*/ 1307287 h 2577260"/>
                <a:gd name="connsiteX1" fmla="*/ 35084 w 1445538"/>
                <a:gd name="connsiteY1" fmla="*/ 268241 h 2577260"/>
                <a:gd name="connsiteX2" fmla="*/ 519783 w 1445538"/>
                <a:gd name="connsiteY2" fmla="*/ 89469 h 2577260"/>
                <a:gd name="connsiteX3" fmla="*/ 791074 w 1445538"/>
                <a:gd name="connsiteY3" fmla="*/ 793148 h 2577260"/>
                <a:gd name="connsiteX4" fmla="*/ 1230169 w 1445538"/>
                <a:gd name="connsiteY4" fmla="*/ 1541144 h 2577260"/>
                <a:gd name="connsiteX5" fmla="*/ 1444959 w 1445538"/>
                <a:gd name="connsiteY5" fmla="*/ 2121772 h 2577260"/>
                <a:gd name="connsiteX6" fmla="*/ 1171468 w 1445538"/>
                <a:gd name="connsiteY6" fmla="*/ 1711153 h 2577260"/>
                <a:gd name="connsiteX7" fmla="*/ 1410590 w 1445538"/>
                <a:gd name="connsiteY7" fmla="*/ 2371286 h 2577260"/>
                <a:gd name="connsiteX8" fmla="*/ 1058744 w 1445538"/>
                <a:gd name="connsiteY8" fmla="*/ 1800763 h 2577260"/>
                <a:gd name="connsiteX9" fmla="*/ 1273164 w 1445538"/>
                <a:gd name="connsiteY9" fmla="*/ 2296434 h 2577260"/>
                <a:gd name="connsiteX10" fmla="*/ 1315125 w 1445538"/>
                <a:gd name="connsiteY10" fmla="*/ 2535073 h 2577260"/>
                <a:gd name="connsiteX11" fmla="*/ 976656 w 1445538"/>
                <a:gd name="connsiteY11" fmla="*/ 2018592 h 2577260"/>
                <a:gd name="connsiteX12" fmla="*/ 1137737 w 1445538"/>
                <a:gd name="connsiteY12" fmla="*/ 2566511 h 2577260"/>
                <a:gd name="connsiteX13" fmla="*/ 718743 w 1445538"/>
                <a:gd name="connsiteY13" fmla="*/ 1993505 h 2577260"/>
                <a:gd name="connsiteX14" fmla="*/ 705102 w 1445538"/>
                <a:gd name="connsiteY14" fmla="*/ 1976331 h 2577260"/>
                <a:gd name="connsiteX15" fmla="*/ 624509 w 1445538"/>
                <a:gd name="connsiteY15" fmla="*/ 1859919 h 2577260"/>
                <a:gd name="connsiteX16" fmla="*/ 615669 w 1445538"/>
                <a:gd name="connsiteY16" fmla="*/ 1845176 h 2577260"/>
                <a:gd name="connsiteX17" fmla="*/ 611103 w 1445538"/>
                <a:gd name="connsiteY17" fmla="*/ 1843626 h 2577260"/>
                <a:gd name="connsiteX18" fmla="*/ 635258 w 1445538"/>
                <a:gd name="connsiteY18" fmla="*/ 1982137 h 2577260"/>
                <a:gd name="connsiteX19" fmla="*/ 615387 w 1445538"/>
                <a:gd name="connsiteY19" fmla="*/ 2310757 h 2577260"/>
                <a:gd name="connsiteX20" fmla="*/ 414006 w 1445538"/>
                <a:gd name="connsiteY20" fmla="*/ 1822484 h 2577260"/>
                <a:gd name="connsiteX21" fmla="*/ 337943 w 1445538"/>
                <a:gd name="connsiteY21" fmla="*/ 1445868 h 2577260"/>
                <a:gd name="connsiteX22" fmla="*/ 355076 w 1445538"/>
                <a:gd name="connsiteY22" fmla="*/ 1321926 h 2577260"/>
                <a:gd name="connsiteX23" fmla="*/ 361511 w 1445538"/>
                <a:gd name="connsiteY23" fmla="*/ 1307287 h 2577260"/>
                <a:gd name="connsiteX0" fmla="*/ 361511 w 1445538"/>
                <a:gd name="connsiteY0" fmla="*/ 1307287 h 2566604"/>
                <a:gd name="connsiteX1" fmla="*/ 35084 w 1445538"/>
                <a:gd name="connsiteY1" fmla="*/ 268241 h 2566604"/>
                <a:gd name="connsiteX2" fmla="*/ 519783 w 1445538"/>
                <a:gd name="connsiteY2" fmla="*/ 89469 h 2566604"/>
                <a:gd name="connsiteX3" fmla="*/ 791074 w 1445538"/>
                <a:gd name="connsiteY3" fmla="*/ 793148 h 2566604"/>
                <a:gd name="connsiteX4" fmla="*/ 1230169 w 1445538"/>
                <a:gd name="connsiteY4" fmla="*/ 1541144 h 2566604"/>
                <a:gd name="connsiteX5" fmla="*/ 1444959 w 1445538"/>
                <a:gd name="connsiteY5" fmla="*/ 2121772 h 2566604"/>
                <a:gd name="connsiteX6" fmla="*/ 1171468 w 1445538"/>
                <a:gd name="connsiteY6" fmla="*/ 1711153 h 2566604"/>
                <a:gd name="connsiteX7" fmla="*/ 1410590 w 1445538"/>
                <a:gd name="connsiteY7" fmla="*/ 2371286 h 2566604"/>
                <a:gd name="connsiteX8" fmla="*/ 1058744 w 1445538"/>
                <a:gd name="connsiteY8" fmla="*/ 1800763 h 2566604"/>
                <a:gd name="connsiteX9" fmla="*/ 1273164 w 1445538"/>
                <a:gd name="connsiteY9" fmla="*/ 2296434 h 2566604"/>
                <a:gd name="connsiteX10" fmla="*/ 1315125 w 1445538"/>
                <a:gd name="connsiteY10" fmla="*/ 2535073 h 2566604"/>
                <a:gd name="connsiteX11" fmla="*/ 934208 w 1445538"/>
                <a:gd name="connsiteY11" fmla="*/ 1947010 h 2566604"/>
                <a:gd name="connsiteX12" fmla="*/ 1137737 w 1445538"/>
                <a:gd name="connsiteY12" fmla="*/ 2566511 h 2566604"/>
                <a:gd name="connsiteX13" fmla="*/ 718743 w 1445538"/>
                <a:gd name="connsiteY13" fmla="*/ 1993505 h 2566604"/>
                <a:gd name="connsiteX14" fmla="*/ 705102 w 1445538"/>
                <a:gd name="connsiteY14" fmla="*/ 1976331 h 2566604"/>
                <a:gd name="connsiteX15" fmla="*/ 624509 w 1445538"/>
                <a:gd name="connsiteY15" fmla="*/ 1859919 h 2566604"/>
                <a:gd name="connsiteX16" fmla="*/ 615669 w 1445538"/>
                <a:gd name="connsiteY16" fmla="*/ 1845176 h 2566604"/>
                <a:gd name="connsiteX17" fmla="*/ 611103 w 1445538"/>
                <a:gd name="connsiteY17" fmla="*/ 1843626 h 2566604"/>
                <a:gd name="connsiteX18" fmla="*/ 635258 w 1445538"/>
                <a:gd name="connsiteY18" fmla="*/ 1982137 h 2566604"/>
                <a:gd name="connsiteX19" fmla="*/ 615387 w 1445538"/>
                <a:gd name="connsiteY19" fmla="*/ 2310757 h 2566604"/>
                <a:gd name="connsiteX20" fmla="*/ 414006 w 1445538"/>
                <a:gd name="connsiteY20" fmla="*/ 1822484 h 2566604"/>
                <a:gd name="connsiteX21" fmla="*/ 337943 w 1445538"/>
                <a:gd name="connsiteY21" fmla="*/ 1445868 h 2566604"/>
                <a:gd name="connsiteX22" fmla="*/ 355076 w 1445538"/>
                <a:gd name="connsiteY22" fmla="*/ 1321926 h 2566604"/>
                <a:gd name="connsiteX23" fmla="*/ 361511 w 1445538"/>
                <a:gd name="connsiteY23" fmla="*/ 1307287 h 2566604"/>
                <a:gd name="connsiteX0" fmla="*/ 361511 w 1445538"/>
                <a:gd name="connsiteY0" fmla="*/ 1307287 h 2639400"/>
                <a:gd name="connsiteX1" fmla="*/ 35084 w 1445538"/>
                <a:gd name="connsiteY1" fmla="*/ 268241 h 2639400"/>
                <a:gd name="connsiteX2" fmla="*/ 519783 w 1445538"/>
                <a:gd name="connsiteY2" fmla="*/ 89469 h 2639400"/>
                <a:gd name="connsiteX3" fmla="*/ 791074 w 1445538"/>
                <a:gd name="connsiteY3" fmla="*/ 793148 h 2639400"/>
                <a:gd name="connsiteX4" fmla="*/ 1230169 w 1445538"/>
                <a:gd name="connsiteY4" fmla="*/ 1541144 h 2639400"/>
                <a:gd name="connsiteX5" fmla="*/ 1444959 w 1445538"/>
                <a:gd name="connsiteY5" fmla="*/ 2121772 h 2639400"/>
                <a:gd name="connsiteX6" fmla="*/ 1171468 w 1445538"/>
                <a:gd name="connsiteY6" fmla="*/ 1711153 h 2639400"/>
                <a:gd name="connsiteX7" fmla="*/ 1410590 w 1445538"/>
                <a:gd name="connsiteY7" fmla="*/ 2371286 h 2639400"/>
                <a:gd name="connsiteX8" fmla="*/ 1058744 w 1445538"/>
                <a:gd name="connsiteY8" fmla="*/ 1800763 h 2639400"/>
                <a:gd name="connsiteX9" fmla="*/ 1273164 w 1445538"/>
                <a:gd name="connsiteY9" fmla="*/ 2296434 h 2639400"/>
                <a:gd name="connsiteX10" fmla="*/ 1315125 w 1445538"/>
                <a:gd name="connsiteY10" fmla="*/ 2535073 h 2639400"/>
                <a:gd name="connsiteX11" fmla="*/ 934208 w 1445538"/>
                <a:gd name="connsiteY11" fmla="*/ 1947010 h 2639400"/>
                <a:gd name="connsiteX12" fmla="*/ 1080932 w 1445538"/>
                <a:gd name="connsiteY12" fmla="*/ 2639321 h 2639400"/>
                <a:gd name="connsiteX13" fmla="*/ 718743 w 1445538"/>
                <a:gd name="connsiteY13" fmla="*/ 1993505 h 2639400"/>
                <a:gd name="connsiteX14" fmla="*/ 705102 w 1445538"/>
                <a:gd name="connsiteY14" fmla="*/ 1976331 h 2639400"/>
                <a:gd name="connsiteX15" fmla="*/ 624509 w 1445538"/>
                <a:gd name="connsiteY15" fmla="*/ 1859919 h 2639400"/>
                <a:gd name="connsiteX16" fmla="*/ 615669 w 1445538"/>
                <a:gd name="connsiteY16" fmla="*/ 1845176 h 2639400"/>
                <a:gd name="connsiteX17" fmla="*/ 611103 w 1445538"/>
                <a:gd name="connsiteY17" fmla="*/ 1843626 h 2639400"/>
                <a:gd name="connsiteX18" fmla="*/ 635258 w 1445538"/>
                <a:gd name="connsiteY18" fmla="*/ 1982137 h 2639400"/>
                <a:gd name="connsiteX19" fmla="*/ 615387 w 1445538"/>
                <a:gd name="connsiteY19" fmla="*/ 2310757 h 2639400"/>
                <a:gd name="connsiteX20" fmla="*/ 414006 w 1445538"/>
                <a:gd name="connsiteY20" fmla="*/ 1822484 h 2639400"/>
                <a:gd name="connsiteX21" fmla="*/ 337943 w 1445538"/>
                <a:gd name="connsiteY21" fmla="*/ 1445868 h 2639400"/>
                <a:gd name="connsiteX22" fmla="*/ 355076 w 1445538"/>
                <a:gd name="connsiteY22" fmla="*/ 1321926 h 2639400"/>
                <a:gd name="connsiteX23" fmla="*/ 361511 w 1445538"/>
                <a:gd name="connsiteY23" fmla="*/ 1307287 h 2639400"/>
                <a:gd name="connsiteX0" fmla="*/ 361511 w 1445538"/>
                <a:gd name="connsiteY0" fmla="*/ 1307287 h 2640164"/>
                <a:gd name="connsiteX1" fmla="*/ 35084 w 1445538"/>
                <a:gd name="connsiteY1" fmla="*/ 268241 h 2640164"/>
                <a:gd name="connsiteX2" fmla="*/ 519783 w 1445538"/>
                <a:gd name="connsiteY2" fmla="*/ 89469 h 2640164"/>
                <a:gd name="connsiteX3" fmla="*/ 791074 w 1445538"/>
                <a:gd name="connsiteY3" fmla="*/ 793148 h 2640164"/>
                <a:gd name="connsiteX4" fmla="*/ 1230169 w 1445538"/>
                <a:gd name="connsiteY4" fmla="*/ 1541144 h 2640164"/>
                <a:gd name="connsiteX5" fmla="*/ 1444959 w 1445538"/>
                <a:gd name="connsiteY5" fmla="*/ 2121772 h 2640164"/>
                <a:gd name="connsiteX6" fmla="*/ 1171468 w 1445538"/>
                <a:gd name="connsiteY6" fmla="*/ 1711153 h 2640164"/>
                <a:gd name="connsiteX7" fmla="*/ 1410590 w 1445538"/>
                <a:gd name="connsiteY7" fmla="*/ 2371286 h 2640164"/>
                <a:gd name="connsiteX8" fmla="*/ 1058744 w 1445538"/>
                <a:gd name="connsiteY8" fmla="*/ 1800763 h 2640164"/>
                <a:gd name="connsiteX9" fmla="*/ 1273164 w 1445538"/>
                <a:gd name="connsiteY9" fmla="*/ 2296434 h 2640164"/>
                <a:gd name="connsiteX10" fmla="*/ 1315125 w 1445538"/>
                <a:gd name="connsiteY10" fmla="*/ 2535073 h 2640164"/>
                <a:gd name="connsiteX11" fmla="*/ 934208 w 1445538"/>
                <a:gd name="connsiteY11" fmla="*/ 1947010 h 2640164"/>
                <a:gd name="connsiteX12" fmla="*/ 1080932 w 1445538"/>
                <a:gd name="connsiteY12" fmla="*/ 2639321 h 2640164"/>
                <a:gd name="connsiteX13" fmla="*/ 718743 w 1445538"/>
                <a:gd name="connsiteY13" fmla="*/ 1993505 h 2640164"/>
                <a:gd name="connsiteX14" fmla="*/ 705102 w 1445538"/>
                <a:gd name="connsiteY14" fmla="*/ 1976331 h 2640164"/>
                <a:gd name="connsiteX15" fmla="*/ 624509 w 1445538"/>
                <a:gd name="connsiteY15" fmla="*/ 1859919 h 2640164"/>
                <a:gd name="connsiteX16" fmla="*/ 615669 w 1445538"/>
                <a:gd name="connsiteY16" fmla="*/ 1845176 h 2640164"/>
                <a:gd name="connsiteX17" fmla="*/ 611103 w 1445538"/>
                <a:gd name="connsiteY17" fmla="*/ 1843626 h 2640164"/>
                <a:gd name="connsiteX18" fmla="*/ 635258 w 1445538"/>
                <a:gd name="connsiteY18" fmla="*/ 1982137 h 2640164"/>
                <a:gd name="connsiteX19" fmla="*/ 615387 w 1445538"/>
                <a:gd name="connsiteY19" fmla="*/ 2310757 h 2640164"/>
                <a:gd name="connsiteX20" fmla="*/ 414006 w 1445538"/>
                <a:gd name="connsiteY20" fmla="*/ 1822484 h 2640164"/>
                <a:gd name="connsiteX21" fmla="*/ 337943 w 1445538"/>
                <a:gd name="connsiteY21" fmla="*/ 1445868 h 2640164"/>
                <a:gd name="connsiteX22" fmla="*/ 355076 w 1445538"/>
                <a:gd name="connsiteY22" fmla="*/ 1321926 h 2640164"/>
                <a:gd name="connsiteX23" fmla="*/ 361511 w 1445538"/>
                <a:gd name="connsiteY23" fmla="*/ 1307287 h 2640164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315125 w 1445538"/>
                <a:gd name="connsiteY10" fmla="*/ 2535073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35258 w 1445538"/>
                <a:gd name="connsiteY18" fmla="*/ 1982137 h 2645099"/>
                <a:gd name="connsiteX19" fmla="*/ 615387 w 1445538"/>
                <a:gd name="connsiteY19" fmla="*/ 2310757 h 2645099"/>
                <a:gd name="connsiteX20" fmla="*/ 414006 w 1445538"/>
                <a:gd name="connsiteY20" fmla="*/ 1822484 h 2645099"/>
                <a:gd name="connsiteX21" fmla="*/ 337943 w 1445538"/>
                <a:gd name="connsiteY21" fmla="*/ 1445868 h 2645099"/>
                <a:gd name="connsiteX22" fmla="*/ 355076 w 1445538"/>
                <a:gd name="connsiteY22" fmla="*/ 1321926 h 2645099"/>
                <a:gd name="connsiteX23" fmla="*/ 361511 w 1445538"/>
                <a:gd name="connsiteY23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35258 w 1445538"/>
                <a:gd name="connsiteY18" fmla="*/ 1982137 h 2645099"/>
                <a:gd name="connsiteX19" fmla="*/ 615387 w 1445538"/>
                <a:gd name="connsiteY19" fmla="*/ 2310757 h 2645099"/>
                <a:gd name="connsiteX20" fmla="*/ 414006 w 1445538"/>
                <a:gd name="connsiteY20" fmla="*/ 1822484 h 2645099"/>
                <a:gd name="connsiteX21" fmla="*/ 337943 w 1445538"/>
                <a:gd name="connsiteY21" fmla="*/ 1445868 h 2645099"/>
                <a:gd name="connsiteX22" fmla="*/ 355076 w 1445538"/>
                <a:gd name="connsiteY22" fmla="*/ 1321926 h 2645099"/>
                <a:gd name="connsiteX23" fmla="*/ 361511 w 1445538"/>
                <a:gd name="connsiteY23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76577 w 1445538"/>
                <a:gd name="connsiteY14" fmla="*/ 1916218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39349"/>
                <a:gd name="connsiteX1" fmla="*/ 35084 w 1445538"/>
                <a:gd name="connsiteY1" fmla="*/ 268241 h 2639349"/>
                <a:gd name="connsiteX2" fmla="*/ 519783 w 1445538"/>
                <a:gd name="connsiteY2" fmla="*/ 89469 h 2639349"/>
                <a:gd name="connsiteX3" fmla="*/ 791074 w 1445538"/>
                <a:gd name="connsiteY3" fmla="*/ 793148 h 2639349"/>
                <a:gd name="connsiteX4" fmla="*/ 1230169 w 1445538"/>
                <a:gd name="connsiteY4" fmla="*/ 1541144 h 2639349"/>
                <a:gd name="connsiteX5" fmla="*/ 1444959 w 1445538"/>
                <a:gd name="connsiteY5" fmla="*/ 2121772 h 2639349"/>
                <a:gd name="connsiteX6" fmla="*/ 1171468 w 1445538"/>
                <a:gd name="connsiteY6" fmla="*/ 1711153 h 2639349"/>
                <a:gd name="connsiteX7" fmla="*/ 1410590 w 1445538"/>
                <a:gd name="connsiteY7" fmla="*/ 2371286 h 2639349"/>
                <a:gd name="connsiteX8" fmla="*/ 1058744 w 1445538"/>
                <a:gd name="connsiteY8" fmla="*/ 1800763 h 2639349"/>
                <a:gd name="connsiteX9" fmla="*/ 1273164 w 1445538"/>
                <a:gd name="connsiteY9" fmla="*/ 2296434 h 2639349"/>
                <a:gd name="connsiteX10" fmla="*/ 1291821 w 1445538"/>
                <a:gd name="connsiteY10" fmla="*/ 2543944 h 2639349"/>
                <a:gd name="connsiteX11" fmla="*/ 934208 w 1445538"/>
                <a:gd name="connsiteY11" fmla="*/ 1947010 h 2639349"/>
                <a:gd name="connsiteX12" fmla="*/ 1080932 w 1445538"/>
                <a:gd name="connsiteY12" fmla="*/ 2639321 h 2639349"/>
                <a:gd name="connsiteX13" fmla="*/ 776577 w 1445538"/>
                <a:gd name="connsiteY13" fmla="*/ 1916218 h 2639349"/>
                <a:gd name="connsiteX14" fmla="*/ 624509 w 1445538"/>
                <a:gd name="connsiteY14" fmla="*/ 1859919 h 2639349"/>
                <a:gd name="connsiteX15" fmla="*/ 615669 w 1445538"/>
                <a:gd name="connsiteY15" fmla="*/ 1845176 h 2639349"/>
                <a:gd name="connsiteX16" fmla="*/ 611103 w 1445538"/>
                <a:gd name="connsiteY16" fmla="*/ 1843626 h 2639349"/>
                <a:gd name="connsiteX17" fmla="*/ 615387 w 1445538"/>
                <a:gd name="connsiteY17" fmla="*/ 2310757 h 2639349"/>
                <a:gd name="connsiteX18" fmla="*/ 414006 w 1445538"/>
                <a:gd name="connsiteY18" fmla="*/ 1822484 h 2639349"/>
                <a:gd name="connsiteX19" fmla="*/ 337943 w 1445538"/>
                <a:gd name="connsiteY19" fmla="*/ 1445868 h 2639349"/>
                <a:gd name="connsiteX20" fmla="*/ 355076 w 1445538"/>
                <a:gd name="connsiteY20" fmla="*/ 1321926 h 2639349"/>
                <a:gd name="connsiteX21" fmla="*/ 361511 w 1445538"/>
                <a:gd name="connsiteY21" fmla="*/ 1307287 h 2639349"/>
                <a:gd name="connsiteX0" fmla="*/ 361511 w 1445538"/>
                <a:gd name="connsiteY0" fmla="*/ 1307287 h 2711543"/>
                <a:gd name="connsiteX1" fmla="*/ 35084 w 1445538"/>
                <a:gd name="connsiteY1" fmla="*/ 268241 h 2711543"/>
                <a:gd name="connsiteX2" fmla="*/ 519783 w 1445538"/>
                <a:gd name="connsiteY2" fmla="*/ 89469 h 2711543"/>
                <a:gd name="connsiteX3" fmla="*/ 791074 w 1445538"/>
                <a:gd name="connsiteY3" fmla="*/ 793148 h 2711543"/>
                <a:gd name="connsiteX4" fmla="*/ 1230169 w 1445538"/>
                <a:gd name="connsiteY4" fmla="*/ 1541144 h 2711543"/>
                <a:gd name="connsiteX5" fmla="*/ 1444959 w 1445538"/>
                <a:gd name="connsiteY5" fmla="*/ 2121772 h 2711543"/>
                <a:gd name="connsiteX6" fmla="*/ 1171468 w 1445538"/>
                <a:gd name="connsiteY6" fmla="*/ 1711153 h 2711543"/>
                <a:gd name="connsiteX7" fmla="*/ 1410590 w 1445538"/>
                <a:gd name="connsiteY7" fmla="*/ 2371286 h 2711543"/>
                <a:gd name="connsiteX8" fmla="*/ 1058744 w 1445538"/>
                <a:gd name="connsiteY8" fmla="*/ 1800763 h 2711543"/>
                <a:gd name="connsiteX9" fmla="*/ 1273164 w 1445538"/>
                <a:gd name="connsiteY9" fmla="*/ 2296434 h 2711543"/>
                <a:gd name="connsiteX10" fmla="*/ 1291821 w 1445538"/>
                <a:gd name="connsiteY10" fmla="*/ 2543944 h 2711543"/>
                <a:gd name="connsiteX11" fmla="*/ 934208 w 1445538"/>
                <a:gd name="connsiteY11" fmla="*/ 1947010 h 2711543"/>
                <a:gd name="connsiteX12" fmla="*/ 1073753 w 1445538"/>
                <a:gd name="connsiteY12" fmla="*/ 2711518 h 2711543"/>
                <a:gd name="connsiteX13" fmla="*/ 776577 w 1445538"/>
                <a:gd name="connsiteY13" fmla="*/ 1916218 h 2711543"/>
                <a:gd name="connsiteX14" fmla="*/ 624509 w 1445538"/>
                <a:gd name="connsiteY14" fmla="*/ 1859919 h 2711543"/>
                <a:gd name="connsiteX15" fmla="*/ 615669 w 1445538"/>
                <a:gd name="connsiteY15" fmla="*/ 1845176 h 2711543"/>
                <a:gd name="connsiteX16" fmla="*/ 611103 w 1445538"/>
                <a:gd name="connsiteY16" fmla="*/ 1843626 h 2711543"/>
                <a:gd name="connsiteX17" fmla="*/ 615387 w 1445538"/>
                <a:gd name="connsiteY17" fmla="*/ 2310757 h 2711543"/>
                <a:gd name="connsiteX18" fmla="*/ 414006 w 1445538"/>
                <a:gd name="connsiteY18" fmla="*/ 1822484 h 2711543"/>
                <a:gd name="connsiteX19" fmla="*/ 337943 w 1445538"/>
                <a:gd name="connsiteY19" fmla="*/ 1445868 h 2711543"/>
                <a:gd name="connsiteX20" fmla="*/ 355076 w 1445538"/>
                <a:gd name="connsiteY20" fmla="*/ 1321926 h 2711543"/>
                <a:gd name="connsiteX21" fmla="*/ 361511 w 1445538"/>
                <a:gd name="connsiteY21" fmla="*/ 1307287 h 2711543"/>
                <a:gd name="connsiteX0" fmla="*/ 361511 w 1445538"/>
                <a:gd name="connsiteY0" fmla="*/ 1307287 h 2711792"/>
                <a:gd name="connsiteX1" fmla="*/ 35084 w 1445538"/>
                <a:gd name="connsiteY1" fmla="*/ 268241 h 2711792"/>
                <a:gd name="connsiteX2" fmla="*/ 519783 w 1445538"/>
                <a:gd name="connsiteY2" fmla="*/ 89469 h 2711792"/>
                <a:gd name="connsiteX3" fmla="*/ 791074 w 1445538"/>
                <a:gd name="connsiteY3" fmla="*/ 793148 h 2711792"/>
                <a:gd name="connsiteX4" fmla="*/ 1230169 w 1445538"/>
                <a:gd name="connsiteY4" fmla="*/ 1541144 h 2711792"/>
                <a:gd name="connsiteX5" fmla="*/ 1444959 w 1445538"/>
                <a:gd name="connsiteY5" fmla="*/ 2121772 h 2711792"/>
                <a:gd name="connsiteX6" fmla="*/ 1171468 w 1445538"/>
                <a:gd name="connsiteY6" fmla="*/ 1711153 h 2711792"/>
                <a:gd name="connsiteX7" fmla="*/ 1410590 w 1445538"/>
                <a:gd name="connsiteY7" fmla="*/ 2371286 h 2711792"/>
                <a:gd name="connsiteX8" fmla="*/ 1058744 w 1445538"/>
                <a:gd name="connsiteY8" fmla="*/ 1800763 h 2711792"/>
                <a:gd name="connsiteX9" fmla="*/ 1273164 w 1445538"/>
                <a:gd name="connsiteY9" fmla="*/ 2296434 h 2711792"/>
                <a:gd name="connsiteX10" fmla="*/ 1291821 w 1445538"/>
                <a:gd name="connsiteY10" fmla="*/ 2543944 h 2711792"/>
                <a:gd name="connsiteX11" fmla="*/ 934208 w 1445538"/>
                <a:gd name="connsiteY11" fmla="*/ 1947010 h 2711792"/>
                <a:gd name="connsiteX12" fmla="*/ 1073753 w 1445538"/>
                <a:gd name="connsiteY12" fmla="*/ 2711518 h 2711792"/>
                <a:gd name="connsiteX13" fmla="*/ 776577 w 1445538"/>
                <a:gd name="connsiteY13" fmla="*/ 1916218 h 2711792"/>
                <a:gd name="connsiteX14" fmla="*/ 624509 w 1445538"/>
                <a:gd name="connsiteY14" fmla="*/ 1859919 h 2711792"/>
                <a:gd name="connsiteX15" fmla="*/ 615669 w 1445538"/>
                <a:gd name="connsiteY15" fmla="*/ 1845176 h 2711792"/>
                <a:gd name="connsiteX16" fmla="*/ 611103 w 1445538"/>
                <a:gd name="connsiteY16" fmla="*/ 1843626 h 2711792"/>
                <a:gd name="connsiteX17" fmla="*/ 615387 w 1445538"/>
                <a:gd name="connsiteY17" fmla="*/ 2310757 h 2711792"/>
                <a:gd name="connsiteX18" fmla="*/ 414006 w 1445538"/>
                <a:gd name="connsiteY18" fmla="*/ 1822484 h 2711792"/>
                <a:gd name="connsiteX19" fmla="*/ 337943 w 1445538"/>
                <a:gd name="connsiteY19" fmla="*/ 1445868 h 2711792"/>
                <a:gd name="connsiteX20" fmla="*/ 355076 w 1445538"/>
                <a:gd name="connsiteY20" fmla="*/ 1321926 h 2711792"/>
                <a:gd name="connsiteX21" fmla="*/ 361511 w 1445538"/>
                <a:gd name="connsiteY21" fmla="*/ 1307287 h 2711792"/>
                <a:gd name="connsiteX0" fmla="*/ 361511 w 1445538"/>
                <a:gd name="connsiteY0" fmla="*/ 1307287 h 2682741"/>
                <a:gd name="connsiteX1" fmla="*/ 35084 w 1445538"/>
                <a:gd name="connsiteY1" fmla="*/ 268241 h 2682741"/>
                <a:gd name="connsiteX2" fmla="*/ 519783 w 1445538"/>
                <a:gd name="connsiteY2" fmla="*/ 89469 h 2682741"/>
                <a:gd name="connsiteX3" fmla="*/ 791074 w 1445538"/>
                <a:gd name="connsiteY3" fmla="*/ 793148 h 2682741"/>
                <a:gd name="connsiteX4" fmla="*/ 1230169 w 1445538"/>
                <a:gd name="connsiteY4" fmla="*/ 1541144 h 2682741"/>
                <a:gd name="connsiteX5" fmla="*/ 1444959 w 1445538"/>
                <a:gd name="connsiteY5" fmla="*/ 2121772 h 2682741"/>
                <a:gd name="connsiteX6" fmla="*/ 1171468 w 1445538"/>
                <a:gd name="connsiteY6" fmla="*/ 1711153 h 2682741"/>
                <a:gd name="connsiteX7" fmla="*/ 1410590 w 1445538"/>
                <a:gd name="connsiteY7" fmla="*/ 2371286 h 2682741"/>
                <a:gd name="connsiteX8" fmla="*/ 1058744 w 1445538"/>
                <a:gd name="connsiteY8" fmla="*/ 1800763 h 2682741"/>
                <a:gd name="connsiteX9" fmla="*/ 1273164 w 1445538"/>
                <a:gd name="connsiteY9" fmla="*/ 2296434 h 2682741"/>
                <a:gd name="connsiteX10" fmla="*/ 1291821 w 1445538"/>
                <a:gd name="connsiteY10" fmla="*/ 2543944 h 2682741"/>
                <a:gd name="connsiteX11" fmla="*/ 934208 w 1445538"/>
                <a:gd name="connsiteY11" fmla="*/ 1947010 h 2682741"/>
                <a:gd name="connsiteX12" fmla="*/ 1063663 w 1445538"/>
                <a:gd name="connsiteY12" fmla="*/ 2682455 h 2682741"/>
                <a:gd name="connsiteX13" fmla="*/ 776577 w 1445538"/>
                <a:gd name="connsiteY13" fmla="*/ 1916218 h 2682741"/>
                <a:gd name="connsiteX14" fmla="*/ 624509 w 1445538"/>
                <a:gd name="connsiteY14" fmla="*/ 1859919 h 2682741"/>
                <a:gd name="connsiteX15" fmla="*/ 615669 w 1445538"/>
                <a:gd name="connsiteY15" fmla="*/ 1845176 h 2682741"/>
                <a:gd name="connsiteX16" fmla="*/ 611103 w 1445538"/>
                <a:gd name="connsiteY16" fmla="*/ 1843626 h 2682741"/>
                <a:gd name="connsiteX17" fmla="*/ 615387 w 1445538"/>
                <a:gd name="connsiteY17" fmla="*/ 2310757 h 2682741"/>
                <a:gd name="connsiteX18" fmla="*/ 414006 w 1445538"/>
                <a:gd name="connsiteY18" fmla="*/ 1822484 h 2682741"/>
                <a:gd name="connsiteX19" fmla="*/ 337943 w 1445538"/>
                <a:gd name="connsiteY19" fmla="*/ 1445868 h 2682741"/>
                <a:gd name="connsiteX20" fmla="*/ 355076 w 1445538"/>
                <a:gd name="connsiteY20" fmla="*/ 1321926 h 2682741"/>
                <a:gd name="connsiteX21" fmla="*/ 361511 w 1445538"/>
                <a:gd name="connsiteY21" fmla="*/ 1307287 h 2682741"/>
                <a:gd name="connsiteX0" fmla="*/ 361511 w 1445538"/>
                <a:gd name="connsiteY0" fmla="*/ 1307287 h 2682662"/>
                <a:gd name="connsiteX1" fmla="*/ 35084 w 1445538"/>
                <a:gd name="connsiteY1" fmla="*/ 268241 h 2682662"/>
                <a:gd name="connsiteX2" fmla="*/ 519783 w 1445538"/>
                <a:gd name="connsiteY2" fmla="*/ 89469 h 2682662"/>
                <a:gd name="connsiteX3" fmla="*/ 791074 w 1445538"/>
                <a:gd name="connsiteY3" fmla="*/ 793148 h 2682662"/>
                <a:gd name="connsiteX4" fmla="*/ 1230169 w 1445538"/>
                <a:gd name="connsiteY4" fmla="*/ 1541144 h 2682662"/>
                <a:gd name="connsiteX5" fmla="*/ 1444959 w 1445538"/>
                <a:gd name="connsiteY5" fmla="*/ 2121772 h 2682662"/>
                <a:gd name="connsiteX6" fmla="*/ 1171468 w 1445538"/>
                <a:gd name="connsiteY6" fmla="*/ 1711153 h 2682662"/>
                <a:gd name="connsiteX7" fmla="*/ 1410590 w 1445538"/>
                <a:gd name="connsiteY7" fmla="*/ 2371286 h 2682662"/>
                <a:gd name="connsiteX8" fmla="*/ 1058744 w 1445538"/>
                <a:gd name="connsiteY8" fmla="*/ 1800763 h 2682662"/>
                <a:gd name="connsiteX9" fmla="*/ 1273164 w 1445538"/>
                <a:gd name="connsiteY9" fmla="*/ 2296434 h 2682662"/>
                <a:gd name="connsiteX10" fmla="*/ 1291821 w 1445538"/>
                <a:gd name="connsiteY10" fmla="*/ 2543944 h 2682662"/>
                <a:gd name="connsiteX11" fmla="*/ 934208 w 1445538"/>
                <a:gd name="connsiteY11" fmla="*/ 1947010 h 2682662"/>
                <a:gd name="connsiteX12" fmla="*/ 1063663 w 1445538"/>
                <a:gd name="connsiteY12" fmla="*/ 2682455 h 2682662"/>
                <a:gd name="connsiteX13" fmla="*/ 624509 w 1445538"/>
                <a:gd name="connsiteY13" fmla="*/ 1859919 h 2682662"/>
                <a:gd name="connsiteX14" fmla="*/ 615669 w 1445538"/>
                <a:gd name="connsiteY14" fmla="*/ 1845176 h 2682662"/>
                <a:gd name="connsiteX15" fmla="*/ 611103 w 1445538"/>
                <a:gd name="connsiteY15" fmla="*/ 1843626 h 2682662"/>
                <a:gd name="connsiteX16" fmla="*/ 615387 w 1445538"/>
                <a:gd name="connsiteY16" fmla="*/ 2310757 h 2682662"/>
                <a:gd name="connsiteX17" fmla="*/ 414006 w 1445538"/>
                <a:gd name="connsiteY17" fmla="*/ 1822484 h 2682662"/>
                <a:gd name="connsiteX18" fmla="*/ 337943 w 1445538"/>
                <a:gd name="connsiteY18" fmla="*/ 1445868 h 2682662"/>
                <a:gd name="connsiteX19" fmla="*/ 355076 w 1445538"/>
                <a:gd name="connsiteY19" fmla="*/ 1321926 h 2682662"/>
                <a:gd name="connsiteX20" fmla="*/ 361511 w 1445538"/>
                <a:gd name="connsiteY20" fmla="*/ 1307287 h 2682662"/>
                <a:gd name="connsiteX0" fmla="*/ 361511 w 1445538"/>
                <a:gd name="connsiteY0" fmla="*/ 1307287 h 2682662"/>
                <a:gd name="connsiteX1" fmla="*/ 35084 w 1445538"/>
                <a:gd name="connsiteY1" fmla="*/ 268241 h 2682662"/>
                <a:gd name="connsiteX2" fmla="*/ 519783 w 1445538"/>
                <a:gd name="connsiteY2" fmla="*/ 89469 h 2682662"/>
                <a:gd name="connsiteX3" fmla="*/ 791074 w 1445538"/>
                <a:gd name="connsiteY3" fmla="*/ 793148 h 2682662"/>
                <a:gd name="connsiteX4" fmla="*/ 1230169 w 1445538"/>
                <a:gd name="connsiteY4" fmla="*/ 1541144 h 2682662"/>
                <a:gd name="connsiteX5" fmla="*/ 1444959 w 1445538"/>
                <a:gd name="connsiteY5" fmla="*/ 2121772 h 2682662"/>
                <a:gd name="connsiteX6" fmla="*/ 1171468 w 1445538"/>
                <a:gd name="connsiteY6" fmla="*/ 1711153 h 2682662"/>
                <a:gd name="connsiteX7" fmla="*/ 1410590 w 1445538"/>
                <a:gd name="connsiteY7" fmla="*/ 2371286 h 2682662"/>
                <a:gd name="connsiteX8" fmla="*/ 1058744 w 1445538"/>
                <a:gd name="connsiteY8" fmla="*/ 1800763 h 2682662"/>
                <a:gd name="connsiteX9" fmla="*/ 1273164 w 1445538"/>
                <a:gd name="connsiteY9" fmla="*/ 2296434 h 2682662"/>
                <a:gd name="connsiteX10" fmla="*/ 1291821 w 1445538"/>
                <a:gd name="connsiteY10" fmla="*/ 2543944 h 2682662"/>
                <a:gd name="connsiteX11" fmla="*/ 934208 w 1445538"/>
                <a:gd name="connsiteY11" fmla="*/ 1947010 h 2682662"/>
                <a:gd name="connsiteX12" fmla="*/ 1063663 w 1445538"/>
                <a:gd name="connsiteY12" fmla="*/ 2682455 h 2682662"/>
                <a:gd name="connsiteX13" fmla="*/ 624509 w 1445538"/>
                <a:gd name="connsiteY13" fmla="*/ 1859919 h 2682662"/>
                <a:gd name="connsiteX14" fmla="*/ 615669 w 1445538"/>
                <a:gd name="connsiteY14" fmla="*/ 1845176 h 2682662"/>
                <a:gd name="connsiteX15" fmla="*/ 611103 w 1445538"/>
                <a:gd name="connsiteY15" fmla="*/ 1843626 h 2682662"/>
                <a:gd name="connsiteX16" fmla="*/ 615387 w 1445538"/>
                <a:gd name="connsiteY16" fmla="*/ 2310757 h 2682662"/>
                <a:gd name="connsiteX17" fmla="*/ 414006 w 1445538"/>
                <a:gd name="connsiteY17" fmla="*/ 1822484 h 2682662"/>
                <a:gd name="connsiteX18" fmla="*/ 337943 w 1445538"/>
                <a:gd name="connsiteY18" fmla="*/ 1445868 h 2682662"/>
                <a:gd name="connsiteX19" fmla="*/ 355076 w 1445538"/>
                <a:gd name="connsiteY19" fmla="*/ 1321926 h 2682662"/>
                <a:gd name="connsiteX20" fmla="*/ 361511 w 1445538"/>
                <a:gd name="connsiteY20" fmla="*/ 1307287 h 2682662"/>
                <a:gd name="connsiteX0" fmla="*/ 361511 w 1445538"/>
                <a:gd name="connsiteY0" fmla="*/ 1307287 h 2687348"/>
                <a:gd name="connsiteX1" fmla="*/ 35084 w 1445538"/>
                <a:gd name="connsiteY1" fmla="*/ 268241 h 2687348"/>
                <a:gd name="connsiteX2" fmla="*/ 519783 w 1445538"/>
                <a:gd name="connsiteY2" fmla="*/ 89469 h 2687348"/>
                <a:gd name="connsiteX3" fmla="*/ 791074 w 1445538"/>
                <a:gd name="connsiteY3" fmla="*/ 793148 h 2687348"/>
                <a:gd name="connsiteX4" fmla="*/ 1230169 w 1445538"/>
                <a:gd name="connsiteY4" fmla="*/ 1541144 h 2687348"/>
                <a:gd name="connsiteX5" fmla="*/ 1444959 w 1445538"/>
                <a:gd name="connsiteY5" fmla="*/ 2121772 h 2687348"/>
                <a:gd name="connsiteX6" fmla="*/ 1171468 w 1445538"/>
                <a:gd name="connsiteY6" fmla="*/ 1711153 h 2687348"/>
                <a:gd name="connsiteX7" fmla="*/ 1410590 w 1445538"/>
                <a:gd name="connsiteY7" fmla="*/ 2371286 h 2687348"/>
                <a:gd name="connsiteX8" fmla="*/ 1058744 w 1445538"/>
                <a:gd name="connsiteY8" fmla="*/ 1800763 h 2687348"/>
                <a:gd name="connsiteX9" fmla="*/ 1273164 w 1445538"/>
                <a:gd name="connsiteY9" fmla="*/ 2296434 h 2687348"/>
                <a:gd name="connsiteX10" fmla="*/ 1291821 w 1445538"/>
                <a:gd name="connsiteY10" fmla="*/ 2543944 h 2687348"/>
                <a:gd name="connsiteX11" fmla="*/ 934208 w 1445538"/>
                <a:gd name="connsiteY11" fmla="*/ 1947010 h 2687348"/>
                <a:gd name="connsiteX12" fmla="*/ 1063663 w 1445538"/>
                <a:gd name="connsiteY12" fmla="*/ 2682455 h 2687348"/>
                <a:gd name="connsiteX13" fmla="*/ 624509 w 1445538"/>
                <a:gd name="connsiteY13" fmla="*/ 1859919 h 2687348"/>
                <a:gd name="connsiteX14" fmla="*/ 615669 w 1445538"/>
                <a:gd name="connsiteY14" fmla="*/ 1845176 h 2687348"/>
                <a:gd name="connsiteX15" fmla="*/ 611103 w 1445538"/>
                <a:gd name="connsiteY15" fmla="*/ 1843626 h 2687348"/>
                <a:gd name="connsiteX16" fmla="*/ 615387 w 1445538"/>
                <a:gd name="connsiteY16" fmla="*/ 2310757 h 2687348"/>
                <a:gd name="connsiteX17" fmla="*/ 414006 w 1445538"/>
                <a:gd name="connsiteY17" fmla="*/ 1822484 h 2687348"/>
                <a:gd name="connsiteX18" fmla="*/ 337943 w 1445538"/>
                <a:gd name="connsiteY18" fmla="*/ 1445868 h 2687348"/>
                <a:gd name="connsiteX19" fmla="*/ 355076 w 1445538"/>
                <a:gd name="connsiteY19" fmla="*/ 1321926 h 2687348"/>
                <a:gd name="connsiteX20" fmla="*/ 361511 w 1445538"/>
                <a:gd name="connsiteY20" fmla="*/ 1307287 h 2687348"/>
                <a:gd name="connsiteX0" fmla="*/ 361511 w 1445538"/>
                <a:gd name="connsiteY0" fmla="*/ 1307287 h 2685047"/>
                <a:gd name="connsiteX1" fmla="*/ 35084 w 1445538"/>
                <a:gd name="connsiteY1" fmla="*/ 268241 h 2685047"/>
                <a:gd name="connsiteX2" fmla="*/ 519783 w 1445538"/>
                <a:gd name="connsiteY2" fmla="*/ 89469 h 2685047"/>
                <a:gd name="connsiteX3" fmla="*/ 791074 w 1445538"/>
                <a:gd name="connsiteY3" fmla="*/ 793148 h 2685047"/>
                <a:gd name="connsiteX4" fmla="*/ 1230169 w 1445538"/>
                <a:gd name="connsiteY4" fmla="*/ 1541144 h 2685047"/>
                <a:gd name="connsiteX5" fmla="*/ 1444959 w 1445538"/>
                <a:gd name="connsiteY5" fmla="*/ 2121772 h 2685047"/>
                <a:gd name="connsiteX6" fmla="*/ 1171468 w 1445538"/>
                <a:gd name="connsiteY6" fmla="*/ 1711153 h 2685047"/>
                <a:gd name="connsiteX7" fmla="*/ 1410590 w 1445538"/>
                <a:gd name="connsiteY7" fmla="*/ 2371286 h 2685047"/>
                <a:gd name="connsiteX8" fmla="*/ 1058744 w 1445538"/>
                <a:gd name="connsiteY8" fmla="*/ 1800763 h 2685047"/>
                <a:gd name="connsiteX9" fmla="*/ 1273164 w 1445538"/>
                <a:gd name="connsiteY9" fmla="*/ 2296434 h 2685047"/>
                <a:gd name="connsiteX10" fmla="*/ 1291821 w 1445538"/>
                <a:gd name="connsiteY10" fmla="*/ 2543944 h 2685047"/>
                <a:gd name="connsiteX11" fmla="*/ 934208 w 1445538"/>
                <a:gd name="connsiteY11" fmla="*/ 1947010 h 2685047"/>
                <a:gd name="connsiteX12" fmla="*/ 1063663 w 1445538"/>
                <a:gd name="connsiteY12" fmla="*/ 2682455 h 2685047"/>
                <a:gd name="connsiteX13" fmla="*/ 757636 w 1445538"/>
                <a:gd name="connsiteY13" fmla="*/ 2179087 h 2685047"/>
                <a:gd name="connsiteX14" fmla="*/ 624509 w 1445538"/>
                <a:gd name="connsiteY14" fmla="*/ 1859919 h 2685047"/>
                <a:gd name="connsiteX15" fmla="*/ 615669 w 1445538"/>
                <a:gd name="connsiteY15" fmla="*/ 1845176 h 2685047"/>
                <a:gd name="connsiteX16" fmla="*/ 611103 w 1445538"/>
                <a:gd name="connsiteY16" fmla="*/ 1843626 h 2685047"/>
                <a:gd name="connsiteX17" fmla="*/ 615387 w 1445538"/>
                <a:gd name="connsiteY17" fmla="*/ 2310757 h 2685047"/>
                <a:gd name="connsiteX18" fmla="*/ 414006 w 1445538"/>
                <a:gd name="connsiteY18" fmla="*/ 1822484 h 2685047"/>
                <a:gd name="connsiteX19" fmla="*/ 337943 w 1445538"/>
                <a:gd name="connsiteY19" fmla="*/ 1445868 h 2685047"/>
                <a:gd name="connsiteX20" fmla="*/ 355076 w 1445538"/>
                <a:gd name="connsiteY20" fmla="*/ 1321926 h 2685047"/>
                <a:gd name="connsiteX21" fmla="*/ 361511 w 1445538"/>
                <a:gd name="connsiteY21" fmla="*/ 1307287 h 2685047"/>
                <a:gd name="connsiteX0" fmla="*/ 361511 w 1445538"/>
                <a:gd name="connsiteY0" fmla="*/ 1307287 h 2683236"/>
                <a:gd name="connsiteX1" fmla="*/ 35084 w 1445538"/>
                <a:gd name="connsiteY1" fmla="*/ 268241 h 2683236"/>
                <a:gd name="connsiteX2" fmla="*/ 519783 w 1445538"/>
                <a:gd name="connsiteY2" fmla="*/ 89469 h 2683236"/>
                <a:gd name="connsiteX3" fmla="*/ 791074 w 1445538"/>
                <a:gd name="connsiteY3" fmla="*/ 793148 h 2683236"/>
                <a:gd name="connsiteX4" fmla="*/ 1230169 w 1445538"/>
                <a:gd name="connsiteY4" fmla="*/ 1541144 h 2683236"/>
                <a:gd name="connsiteX5" fmla="*/ 1444959 w 1445538"/>
                <a:gd name="connsiteY5" fmla="*/ 2121772 h 2683236"/>
                <a:gd name="connsiteX6" fmla="*/ 1171468 w 1445538"/>
                <a:gd name="connsiteY6" fmla="*/ 1711153 h 2683236"/>
                <a:gd name="connsiteX7" fmla="*/ 1410590 w 1445538"/>
                <a:gd name="connsiteY7" fmla="*/ 2371286 h 2683236"/>
                <a:gd name="connsiteX8" fmla="*/ 1058744 w 1445538"/>
                <a:gd name="connsiteY8" fmla="*/ 1800763 h 2683236"/>
                <a:gd name="connsiteX9" fmla="*/ 1273164 w 1445538"/>
                <a:gd name="connsiteY9" fmla="*/ 2296434 h 2683236"/>
                <a:gd name="connsiteX10" fmla="*/ 1291821 w 1445538"/>
                <a:gd name="connsiteY10" fmla="*/ 2543944 h 2683236"/>
                <a:gd name="connsiteX11" fmla="*/ 934208 w 1445538"/>
                <a:gd name="connsiteY11" fmla="*/ 1947010 h 2683236"/>
                <a:gd name="connsiteX12" fmla="*/ 1063663 w 1445538"/>
                <a:gd name="connsiteY12" fmla="*/ 2682455 h 2683236"/>
                <a:gd name="connsiteX13" fmla="*/ 815483 w 1445538"/>
                <a:gd name="connsiteY13" fmla="*/ 2083951 h 2683236"/>
                <a:gd name="connsiteX14" fmla="*/ 624509 w 1445538"/>
                <a:gd name="connsiteY14" fmla="*/ 1859919 h 2683236"/>
                <a:gd name="connsiteX15" fmla="*/ 615669 w 1445538"/>
                <a:gd name="connsiteY15" fmla="*/ 1845176 h 2683236"/>
                <a:gd name="connsiteX16" fmla="*/ 611103 w 1445538"/>
                <a:gd name="connsiteY16" fmla="*/ 1843626 h 2683236"/>
                <a:gd name="connsiteX17" fmla="*/ 615387 w 1445538"/>
                <a:gd name="connsiteY17" fmla="*/ 2310757 h 2683236"/>
                <a:gd name="connsiteX18" fmla="*/ 414006 w 1445538"/>
                <a:gd name="connsiteY18" fmla="*/ 1822484 h 2683236"/>
                <a:gd name="connsiteX19" fmla="*/ 337943 w 1445538"/>
                <a:gd name="connsiteY19" fmla="*/ 1445868 h 2683236"/>
                <a:gd name="connsiteX20" fmla="*/ 355076 w 1445538"/>
                <a:gd name="connsiteY20" fmla="*/ 1321926 h 2683236"/>
                <a:gd name="connsiteX21" fmla="*/ 361511 w 1445538"/>
                <a:gd name="connsiteY21" fmla="*/ 1307287 h 2683236"/>
                <a:gd name="connsiteX0" fmla="*/ 361511 w 1445538"/>
                <a:gd name="connsiteY0" fmla="*/ 1307287 h 2683539"/>
                <a:gd name="connsiteX1" fmla="*/ 35084 w 1445538"/>
                <a:gd name="connsiteY1" fmla="*/ 268241 h 2683539"/>
                <a:gd name="connsiteX2" fmla="*/ 519783 w 1445538"/>
                <a:gd name="connsiteY2" fmla="*/ 89469 h 2683539"/>
                <a:gd name="connsiteX3" fmla="*/ 791074 w 1445538"/>
                <a:gd name="connsiteY3" fmla="*/ 793148 h 2683539"/>
                <a:gd name="connsiteX4" fmla="*/ 1230169 w 1445538"/>
                <a:gd name="connsiteY4" fmla="*/ 1541144 h 2683539"/>
                <a:gd name="connsiteX5" fmla="*/ 1444959 w 1445538"/>
                <a:gd name="connsiteY5" fmla="*/ 2121772 h 2683539"/>
                <a:gd name="connsiteX6" fmla="*/ 1171468 w 1445538"/>
                <a:gd name="connsiteY6" fmla="*/ 1711153 h 2683539"/>
                <a:gd name="connsiteX7" fmla="*/ 1410590 w 1445538"/>
                <a:gd name="connsiteY7" fmla="*/ 2371286 h 2683539"/>
                <a:gd name="connsiteX8" fmla="*/ 1058744 w 1445538"/>
                <a:gd name="connsiteY8" fmla="*/ 1800763 h 2683539"/>
                <a:gd name="connsiteX9" fmla="*/ 1273164 w 1445538"/>
                <a:gd name="connsiteY9" fmla="*/ 2296434 h 2683539"/>
                <a:gd name="connsiteX10" fmla="*/ 1291821 w 1445538"/>
                <a:gd name="connsiteY10" fmla="*/ 2543944 h 2683539"/>
                <a:gd name="connsiteX11" fmla="*/ 934208 w 1445538"/>
                <a:gd name="connsiteY11" fmla="*/ 1947010 h 2683539"/>
                <a:gd name="connsiteX12" fmla="*/ 1063663 w 1445538"/>
                <a:gd name="connsiteY12" fmla="*/ 2682455 h 2683539"/>
                <a:gd name="connsiteX13" fmla="*/ 815483 w 1445538"/>
                <a:gd name="connsiteY13" fmla="*/ 2083951 h 2683539"/>
                <a:gd name="connsiteX14" fmla="*/ 624509 w 1445538"/>
                <a:gd name="connsiteY14" fmla="*/ 1859919 h 2683539"/>
                <a:gd name="connsiteX15" fmla="*/ 615669 w 1445538"/>
                <a:gd name="connsiteY15" fmla="*/ 1845176 h 2683539"/>
                <a:gd name="connsiteX16" fmla="*/ 611103 w 1445538"/>
                <a:gd name="connsiteY16" fmla="*/ 1843626 h 2683539"/>
                <a:gd name="connsiteX17" fmla="*/ 615387 w 1445538"/>
                <a:gd name="connsiteY17" fmla="*/ 2310757 h 2683539"/>
                <a:gd name="connsiteX18" fmla="*/ 414006 w 1445538"/>
                <a:gd name="connsiteY18" fmla="*/ 1822484 h 2683539"/>
                <a:gd name="connsiteX19" fmla="*/ 337943 w 1445538"/>
                <a:gd name="connsiteY19" fmla="*/ 1445868 h 2683539"/>
                <a:gd name="connsiteX20" fmla="*/ 355076 w 1445538"/>
                <a:gd name="connsiteY20" fmla="*/ 1321926 h 2683539"/>
                <a:gd name="connsiteX21" fmla="*/ 361511 w 1445538"/>
                <a:gd name="connsiteY21" fmla="*/ 1307287 h 2683539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15669 w 1445538"/>
                <a:gd name="connsiteY15" fmla="*/ 1845176 h 2724272"/>
                <a:gd name="connsiteX16" fmla="*/ 611103 w 1445538"/>
                <a:gd name="connsiteY16" fmla="*/ 1843626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15669 w 1445538"/>
                <a:gd name="connsiteY15" fmla="*/ 1845176 h 2724272"/>
                <a:gd name="connsiteX16" fmla="*/ 594251 w 1445538"/>
                <a:gd name="connsiteY16" fmla="*/ 1959720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83088 w 1445538"/>
                <a:gd name="connsiteY15" fmla="*/ 1790263 h 2724272"/>
                <a:gd name="connsiteX16" fmla="*/ 594251 w 1445538"/>
                <a:gd name="connsiteY16" fmla="*/ 1959720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584371"/>
                <a:gd name="connsiteX1" fmla="*/ 35084 w 1445538"/>
                <a:gd name="connsiteY1" fmla="*/ 268241 h 2584371"/>
                <a:gd name="connsiteX2" fmla="*/ 519783 w 1445538"/>
                <a:gd name="connsiteY2" fmla="*/ 89469 h 2584371"/>
                <a:gd name="connsiteX3" fmla="*/ 791074 w 1445538"/>
                <a:gd name="connsiteY3" fmla="*/ 793148 h 2584371"/>
                <a:gd name="connsiteX4" fmla="*/ 1230169 w 1445538"/>
                <a:gd name="connsiteY4" fmla="*/ 1541144 h 2584371"/>
                <a:gd name="connsiteX5" fmla="*/ 1444959 w 1445538"/>
                <a:gd name="connsiteY5" fmla="*/ 2121772 h 2584371"/>
                <a:gd name="connsiteX6" fmla="*/ 1171468 w 1445538"/>
                <a:gd name="connsiteY6" fmla="*/ 1711153 h 2584371"/>
                <a:gd name="connsiteX7" fmla="*/ 1410590 w 1445538"/>
                <a:gd name="connsiteY7" fmla="*/ 2371286 h 2584371"/>
                <a:gd name="connsiteX8" fmla="*/ 1058744 w 1445538"/>
                <a:gd name="connsiteY8" fmla="*/ 1800763 h 2584371"/>
                <a:gd name="connsiteX9" fmla="*/ 1273164 w 1445538"/>
                <a:gd name="connsiteY9" fmla="*/ 2296434 h 2584371"/>
                <a:gd name="connsiteX10" fmla="*/ 1291821 w 1445538"/>
                <a:gd name="connsiteY10" fmla="*/ 2543944 h 2584371"/>
                <a:gd name="connsiteX11" fmla="*/ 934208 w 1445538"/>
                <a:gd name="connsiteY11" fmla="*/ 1947010 h 2584371"/>
                <a:gd name="connsiteX12" fmla="*/ 1133162 w 1445538"/>
                <a:gd name="connsiteY12" fmla="*/ 2582878 h 2584371"/>
                <a:gd name="connsiteX13" fmla="*/ 815483 w 1445538"/>
                <a:gd name="connsiteY13" fmla="*/ 2083951 h 2584371"/>
                <a:gd name="connsiteX14" fmla="*/ 713668 w 1445538"/>
                <a:gd name="connsiteY14" fmla="*/ 1829633 h 2584371"/>
                <a:gd name="connsiteX15" fmla="*/ 594251 w 1445538"/>
                <a:gd name="connsiteY15" fmla="*/ 1959720 h 2584371"/>
                <a:gd name="connsiteX16" fmla="*/ 615387 w 1445538"/>
                <a:gd name="connsiteY16" fmla="*/ 2310757 h 2584371"/>
                <a:gd name="connsiteX17" fmla="*/ 414006 w 1445538"/>
                <a:gd name="connsiteY17" fmla="*/ 1822484 h 2584371"/>
                <a:gd name="connsiteX18" fmla="*/ 337943 w 1445538"/>
                <a:gd name="connsiteY18" fmla="*/ 1445868 h 2584371"/>
                <a:gd name="connsiteX19" fmla="*/ 355076 w 1445538"/>
                <a:gd name="connsiteY19" fmla="*/ 1321926 h 2584371"/>
                <a:gd name="connsiteX20" fmla="*/ 361511 w 1445538"/>
                <a:gd name="connsiteY20" fmla="*/ 1307287 h 2584371"/>
                <a:gd name="connsiteX0" fmla="*/ 361511 w 1445538"/>
                <a:gd name="connsiteY0" fmla="*/ 1307287 h 2583312"/>
                <a:gd name="connsiteX1" fmla="*/ 35084 w 1445538"/>
                <a:gd name="connsiteY1" fmla="*/ 268241 h 2583312"/>
                <a:gd name="connsiteX2" fmla="*/ 519783 w 1445538"/>
                <a:gd name="connsiteY2" fmla="*/ 89469 h 2583312"/>
                <a:gd name="connsiteX3" fmla="*/ 791074 w 1445538"/>
                <a:gd name="connsiteY3" fmla="*/ 793148 h 2583312"/>
                <a:gd name="connsiteX4" fmla="*/ 1230169 w 1445538"/>
                <a:gd name="connsiteY4" fmla="*/ 1541144 h 2583312"/>
                <a:gd name="connsiteX5" fmla="*/ 1444959 w 1445538"/>
                <a:gd name="connsiteY5" fmla="*/ 2121772 h 2583312"/>
                <a:gd name="connsiteX6" fmla="*/ 1171468 w 1445538"/>
                <a:gd name="connsiteY6" fmla="*/ 1711153 h 2583312"/>
                <a:gd name="connsiteX7" fmla="*/ 1410590 w 1445538"/>
                <a:gd name="connsiteY7" fmla="*/ 2371286 h 2583312"/>
                <a:gd name="connsiteX8" fmla="*/ 1058744 w 1445538"/>
                <a:gd name="connsiteY8" fmla="*/ 1800763 h 2583312"/>
                <a:gd name="connsiteX9" fmla="*/ 1273164 w 1445538"/>
                <a:gd name="connsiteY9" fmla="*/ 2296434 h 2583312"/>
                <a:gd name="connsiteX10" fmla="*/ 1291821 w 1445538"/>
                <a:gd name="connsiteY10" fmla="*/ 2543944 h 2583312"/>
                <a:gd name="connsiteX11" fmla="*/ 934208 w 1445538"/>
                <a:gd name="connsiteY11" fmla="*/ 1947010 h 2583312"/>
                <a:gd name="connsiteX12" fmla="*/ 1133162 w 1445538"/>
                <a:gd name="connsiteY12" fmla="*/ 2582878 h 2583312"/>
                <a:gd name="connsiteX13" fmla="*/ 713668 w 1445538"/>
                <a:gd name="connsiteY13" fmla="*/ 1829633 h 2583312"/>
                <a:gd name="connsiteX14" fmla="*/ 594251 w 1445538"/>
                <a:gd name="connsiteY14" fmla="*/ 1959720 h 2583312"/>
                <a:gd name="connsiteX15" fmla="*/ 615387 w 1445538"/>
                <a:gd name="connsiteY15" fmla="*/ 2310757 h 2583312"/>
                <a:gd name="connsiteX16" fmla="*/ 414006 w 1445538"/>
                <a:gd name="connsiteY16" fmla="*/ 1822484 h 2583312"/>
                <a:gd name="connsiteX17" fmla="*/ 337943 w 1445538"/>
                <a:gd name="connsiteY17" fmla="*/ 1445868 h 2583312"/>
                <a:gd name="connsiteX18" fmla="*/ 355076 w 1445538"/>
                <a:gd name="connsiteY18" fmla="*/ 1321926 h 2583312"/>
                <a:gd name="connsiteX19" fmla="*/ 361511 w 1445538"/>
                <a:gd name="connsiteY19" fmla="*/ 1307287 h 2583312"/>
                <a:gd name="connsiteX0" fmla="*/ 361511 w 1445538"/>
                <a:gd name="connsiteY0" fmla="*/ 1307287 h 2610826"/>
                <a:gd name="connsiteX1" fmla="*/ 35084 w 1445538"/>
                <a:gd name="connsiteY1" fmla="*/ 268241 h 2610826"/>
                <a:gd name="connsiteX2" fmla="*/ 519783 w 1445538"/>
                <a:gd name="connsiteY2" fmla="*/ 89469 h 2610826"/>
                <a:gd name="connsiteX3" fmla="*/ 791074 w 1445538"/>
                <a:gd name="connsiteY3" fmla="*/ 793148 h 2610826"/>
                <a:gd name="connsiteX4" fmla="*/ 1230169 w 1445538"/>
                <a:gd name="connsiteY4" fmla="*/ 1541144 h 2610826"/>
                <a:gd name="connsiteX5" fmla="*/ 1444959 w 1445538"/>
                <a:gd name="connsiteY5" fmla="*/ 2121772 h 2610826"/>
                <a:gd name="connsiteX6" fmla="*/ 1171468 w 1445538"/>
                <a:gd name="connsiteY6" fmla="*/ 1711153 h 2610826"/>
                <a:gd name="connsiteX7" fmla="*/ 1410590 w 1445538"/>
                <a:gd name="connsiteY7" fmla="*/ 2371286 h 2610826"/>
                <a:gd name="connsiteX8" fmla="*/ 1058744 w 1445538"/>
                <a:gd name="connsiteY8" fmla="*/ 1800763 h 2610826"/>
                <a:gd name="connsiteX9" fmla="*/ 1273164 w 1445538"/>
                <a:gd name="connsiteY9" fmla="*/ 2296434 h 2610826"/>
                <a:gd name="connsiteX10" fmla="*/ 1291821 w 1445538"/>
                <a:gd name="connsiteY10" fmla="*/ 2543944 h 2610826"/>
                <a:gd name="connsiteX11" fmla="*/ 934208 w 1445538"/>
                <a:gd name="connsiteY11" fmla="*/ 1947010 h 2610826"/>
                <a:gd name="connsiteX12" fmla="*/ 1128064 w 1445538"/>
                <a:gd name="connsiteY12" fmla="*/ 2610413 h 2610826"/>
                <a:gd name="connsiteX13" fmla="*/ 713668 w 1445538"/>
                <a:gd name="connsiteY13" fmla="*/ 1829633 h 2610826"/>
                <a:gd name="connsiteX14" fmla="*/ 594251 w 1445538"/>
                <a:gd name="connsiteY14" fmla="*/ 1959720 h 2610826"/>
                <a:gd name="connsiteX15" fmla="*/ 615387 w 1445538"/>
                <a:gd name="connsiteY15" fmla="*/ 2310757 h 2610826"/>
                <a:gd name="connsiteX16" fmla="*/ 414006 w 1445538"/>
                <a:gd name="connsiteY16" fmla="*/ 1822484 h 2610826"/>
                <a:gd name="connsiteX17" fmla="*/ 337943 w 1445538"/>
                <a:gd name="connsiteY17" fmla="*/ 1445868 h 2610826"/>
                <a:gd name="connsiteX18" fmla="*/ 355076 w 1445538"/>
                <a:gd name="connsiteY18" fmla="*/ 1321926 h 2610826"/>
                <a:gd name="connsiteX19" fmla="*/ 361511 w 1445538"/>
                <a:gd name="connsiteY19" fmla="*/ 1307287 h 2610826"/>
                <a:gd name="connsiteX0" fmla="*/ 361511 w 1445538"/>
                <a:gd name="connsiteY0" fmla="*/ 1307287 h 2618379"/>
                <a:gd name="connsiteX1" fmla="*/ 35084 w 1445538"/>
                <a:gd name="connsiteY1" fmla="*/ 268241 h 2618379"/>
                <a:gd name="connsiteX2" fmla="*/ 519783 w 1445538"/>
                <a:gd name="connsiteY2" fmla="*/ 89469 h 2618379"/>
                <a:gd name="connsiteX3" fmla="*/ 791074 w 1445538"/>
                <a:gd name="connsiteY3" fmla="*/ 793148 h 2618379"/>
                <a:gd name="connsiteX4" fmla="*/ 1230169 w 1445538"/>
                <a:gd name="connsiteY4" fmla="*/ 1541144 h 2618379"/>
                <a:gd name="connsiteX5" fmla="*/ 1444959 w 1445538"/>
                <a:gd name="connsiteY5" fmla="*/ 2121772 h 2618379"/>
                <a:gd name="connsiteX6" fmla="*/ 1171468 w 1445538"/>
                <a:gd name="connsiteY6" fmla="*/ 1711153 h 2618379"/>
                <a:gd name="connsiteX7" fmla="*/ 1410590 w 1445538"/>
                <a:gd name="connsiteY7" fmla="*/ 2371286 h 2618379"/>
                <a:gd name="connsiteX8" fmla="*/ 1058744 w 1445538"/>
                <a:gd name="connsiteY8" fmla="*/ 1800763 h 2618379"/>
                <a:gd name="connsiteX9" fmla="*/ 1273164 w 1445538"/>
                <a:gd name="connsiteY9" fmla="*/ 2296434 h 2618379"/>
                <a:gd name="connsiteX10" fmla="*/ 1291821 w 1445538"/>
                <a:gd name="connsiteY10" fmla="*/ 2543944 h 2618379"/>
                <a:gd name="connsiteX11" fmla="*/ 934208 w 1445538"/>
                <a:gd name="connsiteY11" fmla="*/ 1947010 h 2618379"/>
                <a:gd name="connsiteX12" fmla="*/ 1128064 w 1445538"/>
                <a:gd name="connsiteY12" fmla="*/ 2610413 h 2618379"/>
                <a:gd name="connsiteX13" fmla="*/ 713668 w 1445538"/>
                <a:gd name="connsiteY13" fmla="*/ 1829633 h 2618379"/>
                <a:gd name="connsiteX14" fmla="*/ 594251 w 1445538"/>
                <a:gd name="connsiteY14" fmla="*/ 1959720 h 2618379"/>
                <a:gd name="connsiteX15" fmla="*/ 615387 w 1445538"/>
                <a:gd name="connsiteY15" fmla="*/ 2310757 h 2618379"/>
                <a:gd name="connsiteX16" fmla="*/ 414006 w 1445538"/>
                <a:gd name="connsiteY16" fmla="*/ 1822484 h 2618379"/>
                <a:gd name="connsiteX17" fmla="*/ 337943 w 1445538"/>
                <a:gd name="connsiteY17" fmla="*/ 1445868 h 2618379"/>
                <a:gd name="connsiteX18" fmla="*/ 355076 w 1445538"/>
                <a:gd name="connsiteY18" fmla="*/ 1321926 h 2618379"/>
                <a:gd name="connsiteX19" fmla="*/ 361511 w 1445538"/>
                <a:gd name="connsiteY19" fmla="*/ 1307287 h 2618379"/>
                <a:gd name="connsiteX0" fmla="*/ 361511 w 1445538"/>
                <a:gd name="connsiteY0" fmla="*/ 1307287 h 2618379"/>
                <a:gd name="connsiteX1" fmla="*/ 35084 w 1445538"/>
                <a:gd name="connsiteY1" fmla="*/ 268241 h 2618379"/>
                <a:gd name="connsiteX2" fmla="*/ 519783 w 1445538"/>
                <a:gd name="connsiteY2" fmla="*/ 89469 h 2618379"/>
                <a:gd name="connsiteX3" fmla="*/ 791074 w 1445538"/>
                <a:gd name="connsiteY3" fmla="*/ 793148 h 2618379"/>
                <a:gd name="connsiteX4" fmla="*/ 1230169 w 1445538"/>
                <a:gd name="connsiteY4" fmla="*/ 1541144 h 2618379"/>
                <a:gd name="connsiteX5" fmla="*/ 1444959 w 1445538"/>
                <a:gd name="connsiteY5" fmla="*/ 2121772 h 2618379"/>
                <a:gd name="connsiteX6" fmla="*/ 1171468 w 1445538"/>
                <a:gd name="connsiteY6" fmla="*/ 1711153 h 2618379"/>
                <a:gd name="connsiteX7" fmla="*/ 1410590 w 1445538"/>
                <a:gd name="connsiteY7" fmla="*/ 2371286 h 2618379"/>
                <a:gd name="connsiteX8" fmla="*/ 1058744 w 1445538"/>
                <a:gd name="connsiteY8" fmla="*/ 1800763 h 2618379"/>
                <a:gd name="connsiteX9" fmla="*/ 1273164 w 1445538"/>
                <a:gd name="connsiteY9" fmla="*/ 2296434 h 2618379"/>
                <a:gd name="connsiteX10" fmla="*/ 1291821 w 1445538"/>
                <a:gd name="connsiteY10" fmla="*/ 2543944 h 2618379"/>
                <a:gd name="connsiteX11" fmla="*/ 934208 w 1445538"/>
                <a:gd name="connsiteY11" fmla="*/ 1947010 h 2618379"/>
                <a:gd name="connsiteX12" fmla="*/ 1128064 w 1445538"/>
                <a:gd name="connsiteY12" fmla="*/ 2610413 h 2618379"/>
                <a:gd name="connsiteX13" fmla="*/ 713668 w 1445538"/>
                <a:gd name="connsiteY13" fmla="*/ 1829633 h 2618379"/>
                <a:gd name="connsiteX14" fmla="*/ 594251 w 1445538"/>
                <a:gd name="connsiteY14" fmla="*/ 1959720 h 2618379"/>
                <a:gd name="connsiteX15" fmla="*/ 731700 w 1445538"/>
                <a:gd name="connsiteY15" fmla="*/ 2434655 h 2618379"/>
                <a:gd name="connsiteX16" fmla="*/ 414006 w 1445538"/>
                <a:gd name="connsiteY16" fmla="*/ 1822484 h 2618379"/>
                <a:gd name="connsiteX17" fmla="*/ 337943 w 1445538"/>
                <a:gd name="connsiteY17" fmla="*/ 1445868 h 2618379"/>
                <a:gd name="connsiteX18" fmla="*/ 355076 w 1445538"/>
                <a:gd name="connsiteY18" fmla="*/ 1321926 h 2618379"/>
                <a:gd name="connsiteX19" fmla="*/ 361511 w 1445538"/>
                <a:gd name="connsiteY19" fmla="*/ 1307287 h 2618379"/>
                <a:gd name="connsiteX0" fmla="*/ 361511 w 1445538"/>
                <a:gd name="connsiteY0" fmla="*/ 1307287 h 2610602"/>
                <a:gd name="connsiteX1" fmla="*/ 35084 w 1445538"/>
                <a:gd name="connsiteY1" fmla="*/ 268241 h 2610602"/>
                <a:gd name="connsiteX2" fmla="*/ 519783 w 1445538"/>
                <a:gd name="connsiteY2" fmla="*/ 89469 h 2610602"/>
                <a:gd name="connsiteX3" fmla="*/ 791074 w 1445538"/>
                <a:gd name="connsiteY3" fmla="*/ 793148 h 2610602"/>
                <a:gd name="connsiteX4" fmla="*/ 1230169 w 1445538"/>
                <a:gd name="connsiteY4" fmla="*/ 1541144 h 2610602"/>
                <a:gd name="connsiteX5" fmla="*/ 1444959 w 1445538"/>
                <a:gd name="connsiteY5" fmla="*/ 2121772 h 2610602"/>
                <a:gd name="connsiteX6" fmla="*/ 1171468 w 1445538"/>
                <a:gd name="connsiteY6" fmla="*/ 1711153 h 2610602"/>
                <a:gd name="connsiteX7" fmla="*/ 1410590 w 1445538"/>
                <a:gd name="connsiteY7" fmla="*/ 2371286 h 2610602"/>
                <a:gd name="connsiteX8" fmla="*/ 1058744 w 1445538"/>
                <a:gd name="connsiteY8" fmla="*/ 1800763 h 2610602"/>
                <a:gd name="connsiteX9" fmla="*/ 1273164 w 1445538"/>
                <a:gd name="connsiteY9" fmla="*/ 2296434 h 2610602"/>
                <a:gd name="connsiteX10" fmla="*/ 1291821 w 1445538"/>
                <a:gd name="connsiteY10" fmla="*/ 2543944 h 2610602"/>
                <a:gd name="connsiteX11" fmla="*/ 934208 w 1445538"/>
                <a:gd name="connsiteY11" fmla="*/ 1947010 h 2610602"/>
                <a:gd name="connsiteX12" fmla="*/ 1128064 w 1445538"/>
                <a:gd name="connsiteY12" fmla="*/ 2610413 h 2610602"/>
                <a:gd name="connsiteX13" fmla="*/ 650830 w 1445538"/>
                <a:gd name="connsiteY13" fmla="*/ 1868178 h 2610602"/>
                <a:gd name="connsiteX14" fmla="*/ 594251 w 1445538"/>
                <a:gd name="connsiteY14" fmla="*/ 1959720 h 2610602"/>
                <a:gd name="connsiteX15" fmla="*/ 731700 w 1445538"/>
                <a:gd name="connsiteY15" fmla="*/ 2434655 h 2610602"/>
                <a:gd name="connsiteX16" fmla="*/ 414006 w 1445538"/>
                <a:gd name="connsiteY16" fmla="*/ 1822484 h 2610602"/>
                <a:gd name="connsiteX17" fmla="*/ 337943 w 1445538"/>
                <a:gd name="connsiteY17" fmla="*/ 1445868 h 2610602"/>
                <a:gd name="connsiteX18" fmla="*/ 355076 w 1445538"/>
                <a:gd name="connsiteY18" fmla="*/ 1321926 h 2610602"/>
                <a:gd name="connsiteX19" fmla="*/ 361511 w 1445538"/>
                <a:gd name="connsiteY19" fmla="*/ 1307287 h 2610602"/>
                <a:gd name="connsiteX0" fmla="*/ 361511 w 1445538"/>
                <a:gd name="connsiteY0" fmla="*/ 1307287 h 2686452"/>
                <a:gd name="connsiteX1" fmla="*/ 35084 w 1445538"/>
                <a:gd name="connsiteY1" fmla="*/ 268241 h 2686452"/>
                <a:gd name="connsiteX2" fmla="*/ 519783 w 1445538"/>
                <a:gd name="connsiteY2" fmla="*/ 89469 h 2686452"/>
                <a:gd name="connsiteX3" fmla="*/ 791074 w 1445538"/>
                <a:gd name="connsiteY3" fmla="*/ 793148 h 2686452"/>
                <a:gd name="connsiteX4" fmla="*/ 1230169 w 1445538"/>
                <a:gd name="connsiteY4" fmla="*/ 1541144 h 2686452"/>
                <a:gd name="connsiteX5" fmla="*/ 1444959 w 1445538"/>
                <a:gd name="connsiteY5" fmla="*/ 2121772 h 2686452"/>
                <a:gd name="connsiteX6" fmla="*/ 1171468 w 1445538"/>
                <a:gd name="connsiteY6" fmla="*/ 1711153 h 2686452"/>
                <a:gd name="connsiteX7" fmla="*/ 1410590 w 1445538"/>
                <a:gd name="connsiteY7" fmla="*/ 2371286 h 2686452"/>
                <a:gd name="connsiteX8" fmla="*/ 1058744 w 1445538"/>
                <a:gd name="connsiteY8" fmla="*/ 1800763 h 2686452"/>
                <a:gd name="connsiteX9" fmla="*/ 1273164 w 1445538"/>
                <a:gd name="connsiteY9" fmla="*/ 2296434 h 2686452"/>
                <a:gd name="connsiteX10" fmla="*/ 1291821 w 1445538"/>
                <a:gd name="connsiteY10" fmla="*/ 2543944 h 2686452"/>
                <a:gd name="connsiteX11" fmla="*/ 934208 w 1445538"/>
                <a:gd name="connsiteY11" fmla="*/ 1947010 h 2686452"/>
                <a:gd name="connsiteX12" fmla="*/ 1101638 w 1445538"/>
                <a:gd name="connsiteY12" fmla="*/ 2686282 h 2686452"/>
                <a:gd name="connsiteX13" fmla="*/ 650830 w 1445538"/>
                <a:gd name="connsiteY13" fmla="*/ 1868178 h 2686452"/>
                <a:gd name="connsiteX14" fmla="*/ 594251 w 1445538"/>
                <a:gd name="connsiteY14" fmla="*/ 1959720 h 2686452"/>
                <a:gd name="connsiteX15" fmla="*/ 731700 w 1445538"/>
                <a:gd name="connsiteY15" fmla="*/ 2434655 h 2686452"/>
                <a:gd name="connsiteX16" fmla="*/ 414006 w 1445538"/>
                <a:gd name="connsiteY16" fmla="*/ 1822484 h 2686452"/>
                <a:gd name="connsiteX17" fmla="*/ 337943 w 1445538"/>
                <a:gd name="connsiteY17" fmla="*/ 1445868 h 2686452"/>
                <a:gd name="connsiteX18" fmla="*/ 355076 w 1445538"/>
                <a:gd name="connsiteY18" fmla="*/ 1321926 h 2686452"/>
                <a:gd name="connsiteX19" fmla="*/ 361511 w 1445538"/>
                <a:gd name="connsiteY19" fmla="*/ 1307287 h 2686452"/>
                <a:gd name="connsiteX0" fmla="*/ 361511 w 1455286"/>
                <a:gd name="connsiteY0" fmla="*/ 1307287 h 2686452"/>
                <a:gd name="connsiteX1" fmla="*/ 35084 w 1455286"/>
                <a:gd name="connsiteY1" fmla="*/ 268241 h 2686452"/>
                <a:gd name="connsiteX2" fmla="*/ 519783 w 1455286"/>
                <a:gd name="connsiteY2" fmla="*/ 89469 h 2686452"/>
                <a:gd name="connsiteX3" fmla="*/ 791074 w 1455286"/>
                <a:gd name="connsiteY3" fmla="*/ 793148 h 2686452"/>
                <a:gd name="connsiteX4" fmla="*/ 1230169 w 1455286"/>
                <a:gd name="connsiteY4" fmla="*/ 1541144 h 2686452"/>
                <a:gd name="connsiteX5" fmla="*/ 1444959 w 1455286"/>
                <a:gd name="connsiteY5" fmla="*/ 2121772 h 2686452"/>
                <a:gd name="connsiteX6" fmla="*/ 1171468 w 1455286"/>
                <a:gd name="connsiteY6" fmla="*/ 1711153 h 2686452"/>
                <a:gd name="connsiteX7" fmla="*/ 1410590 w 1455286"/>
                <a:gd name="connsiteY7" fmla="*/ 2371286 h 2686452"/>
                <a:gd name="connsiteX8" fmla="*/ 1058744 w 1455286"/>
                <a:gd name="connsiteY8" fmla="*/ 1800763 h 2686452"/>
                <a:gd name="connsiteX9" fmla="*/ 1273164 w 1455286"/>
                <a:gd name="connsiteY9" fmla="*/ 2296434 h 2686452"/>
                <a:gd name="connsiteX10" fmla="*/ 1291821 w 1455286"/>
                <a:gd name="connsiteY10" fmla="*/ 2543944 h 2686452"/>
                <a:gd name="connsiteX11" fmla="*/ 934208 w 1455286"/>
                <a:gd name="connsiteY11" fmla="*/ 1947010 h 2686452"/>
                <a:gd name="connsiteX12" fmla="*/ 1101638 w 1455286"/>
                <a:gd name="connsiteY12" fmla="*/ 2686282 h 2686452"/>
                <a:gd name="connsiteX13" fmla="*/ 650830 w 1455286"/>
                <a:gd name="connsiteY13" fmla="*/ 1868178 h 2686452"/>
                <a:gd name="connsiteX14" fmla="*/ 594251 w 1455286"/>
                <a:gd name="connsiteY14" fmla="*/ 1959720 h 2686452"/>
                <a:gd name="connsiteX15" fmla="*/ 731700 w 1455286"/>
                <a:gd name="connsiteY15" fmla="*/ 2434655 h 2686452"/>
                <a:gd name="connsiteX16" fmla="*/ 414006 w 1455286"/>
                <a:gd name="connsiteY16" fmla="*/ 1822484 h 2686452"/>
                <a:gd name="connsiteX17" fmla="*/ 337943 w 1455286"/>
                <a:gd name="connsiteY17" fmla="*/ 1445868 h 2686452"/>
                <a:gd name="connsiteX18" fmla="*/ 355076 w 1455286"/>
                <a:gd name="connsiteY18" fmla="*/ 1321926 h 2686452"/>
                <a:gd name="connsiteX19" fmla="*/ 361511 w 1455286"/>
                <a:gd name="connsiteY19" fmla="*/ 1307287 h 2686452"/>
                <a:gd name="connsiteX0" fmla="*/ 361511 w 1455286"/>
                <a:gd name="connsiteY0" fmla="*/ 1307287 h 2691254"/>
                <a:gd name="connsiteX1" fmla="*/ 35084 w 1455286"/>
                <a:gd name="connsiteY1" fmla="*/ 268241 h 2691254"/>
                <a:gd name="connsiteX2" fmla="*/ 519783 w 1455286"/>
                <a:gd name="connsiteY2" fmla="*/ 89469 h 2691254"/>
                <a:gd name="connsiteX3" fmla="*/ 791074 w 1455286"/>
                <a:gd name="connsiteY3" fmla="*/ 793148 h 2691254"/>
                <a:gd name="connsiteX4" fmla="*/ 1230169 w 1455286"/>
                <a:gd name="connsiteY4" fmla="*/ 1541144 h 2691254"/>
                <a:gd name="connsiteX5" fmla="*/ 1444959 w 1455286"/>
                <a:gd name="connsiteY5" fmla="*/ 2121772 h 2691254"/>
                <a:gd name="connsiteX6" fmla="*/ 1171468 w 1455286"/>
                <a:gd name="connsiteY6" fmla="*/ 1711153 h 2691254"/>
                <a:gd name="connsiteX7" fmla="*/ 1410590 w 1455286"/>
                <a:gd name="connsiteY7" fmla="*/ 2371286 h 2691254"/>
                <a:gd name="connsiteX8" fmla="*/ 1058744 w 1455286"/>
                <a:gd name="connsiteY8" fmla="*/ 1800763 h 2691254"/>
                <a:gd name="connsiteX9" fmla="*/ 1273164 w 1455286"/>
                <a:gd name="connsiteY9" fmla="*/ 2296434 h 2691254"/>
                <a:gd name="connsiteX10" fmla="*/ 1291821 w 1455286"/>
                <a:gd name="connsiteY10" fmla="*/ 2543944 h 2691254"/>
                <a:gd name="connsiteX11" fmla="*/ 934208 w 1455286"/>
                <a:gd name="connsiteY11" fmla="*/ 1947010 h 2691254"/>
                <a:gd name="connsiteX12" fmla="*/ 1101638 w 1455286"/>
                <a:gd name="connsiteY12" fmla="*/ 2686282 h 2691254"/>
                <a:gd name="connsiteX13" fmla="*/ 650830 w 1455286"/>
                <a:gd name="connsiteY13" fmla="*/ 1868178 h 2691254"/>
                <a:gd name="connsiteX14" fmla="*/ 594251 w 1455286"/>
                <a:gd name="connsiteY14" fmla="*/ 1959720 h 2691254"/>
                <a:gd name="connsiteX15" fmla="*/ 731700 w 1455286"/>
                <a:gd name="connsiteY15" fmla="*/ 2434655 h 2691254"/>
                <a:gd name="connsiteX16" fmla="*/ 414006 w 1455286"/>
                <a:gd name="connsiteY16" fmla="*/ 1822484 h 2691254"/>
                <a:gd name="connsiteX17" fmla="*/ 337943 w 1455286"/>
                <a:gd name="connsiteY17" fmla="*/ 1445868 h 2691254"/>
                <a:gd name="connsiteX18" fmla="*/ 355076 w 1455286"/>
                <a:gd name="connsiteY18" fmla="*/ 1321926 h 2691254"/>
                <a:gd name="connsiteX19" fmla="*/ 361511 w 1455286"/>
                <a:gd name="connsiteY19" fmla="*/ 1307287 h 2691254"/>
                <a:gd name="connsiteX0" fmla="*/ 361511 w 1455286"/>
                <a:gd name="connsiteY0" fmla="*/ 1307287 h 2686281"/>
                <a:gd name="connsiteX1" fmla="*/ 35084 w 1455286"/>
                <a:gd name="connsiteY1" fmla="*/ 268241 h 2686281"/>
                <a:gd name="connsiteX2" fmla="*/ 519783 w 1455286"/>
                <a:gd name="connsiteY2" fmla="*/ 89469 h 2686281"/>
                <a:gd name="connsiteX3" fmla="*/ 791074 w 1455286"/>
                <a:gd name="connsiteY3" fmla="*/ 793148 h 2686281"/>
                <a:gd name="connsiteX4" fmla="*/ 1230169 w 1455286"/>
                <a:gd name="connsiteY4" fmla="*/ 1541144 h 2686281"/>
                <a:gd name="connsiteX5" fmla="*/ 1444959 w 1455286"/>
                <a:gd name="connsiteY5" fmla="*/ 2121772 h 2686281"/>
                <a:gd name="connsiteX6" fmla="*/ 1171468 w 1455286"/>
                <a:gd name="connsiteY6" fmla="*/ 1711153 h 2686281"/>
                <a:gd name="connsiteX7" fmla="*/ 1410590 w 1455286"/>
                <a:gd name="connsiteY7" fmla="*/ 2371286 h 2686281"/>
                <a:gd name="connsiteX8" fmla="*/ 1058744 w 1455286"/>
                <a:gd name="connsiteY8" fmla="*/ 1800763 h 2686281"/>
                <a:gd name="connsiteX9" fmla="*/ 1273164 w 1455286"/>
                <a:gd name="connsiteY9" fmla="*/ 2296434 h 2686281"/>
                <a:gd name="connsiteX10" fmla="*/ 1291821 w 1455286"/>
                <a:gd name="connsiteY10" fmla="*/ 2543944 h 2686281"/>
                <a:gd name="connsiteX11" fmla="*/ 934208 w 1455286"/>
                <a:gd name="connsiteY11" fmla="*/ 1947010 h 2686281"/>
                <a:gd name="connsiteX12" fmla="*/ 1101638 w 1455286"/>
                <a:gd name="connsiteY12" fmla="*/ 2686282 h 2686281"/>
                <a:gd name="connsiteX13" fmla="*/ 734786 w 1455286"/>
                <a:gd name="connsiteY13" fmla="*/ 1949553 h 2686281"/>
                <a:gd name="connsiteX14" fmla="*/ 594251 w 1455286"/>
                <a:gd name="connsiteY14" fmla="*/ 1959720 h 2686281"/>
                <a:gd name="connsiteX15" fmla="*/ 731700 w 1455286"/>
                <a:gd name="connsiteY15" fmla="*/ 2434655 h 2686281"/>
                <a:gd name="connsiteX16" fmla="*/ 414006 w 1455286"/>
                <a:gd name="connsiteY16" fmla="*/ 1822484 h 2686281"/>
                <a:gd name="connsiteX17" fmla="*/ 337943 w 1455286"/>
                <a:gd name="connsiteY17" fmla="*/ 1445868 h 2686281"/>
                <a:gd name="connsiteX18" fmla="*/ 355076 w 1455286"/>
                <a:gd name="connsiteY18" fmla="*/ 1321926 h 2686281"/>
                <a:gd name="connsiteX19" fmla="*/ 361511 w 1455286"/>
                <a:gd name="connsiteY19" fmla="*/ 1307287 h 2686281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594251 w 1455286"/>
                <a:gd name="connsiteY14" fmla="*/ 1959720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15656 w 1455286"/>
                <a:gd name="connsiteY17" fmla="*/ 1501525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15656 w 1455286"/>
                <a:gd name="connsiteY17" fmla="*/ 1501525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8"/>
                <a:gd name="connsiteX1" fmla="*/ 35084 w 1455286"/>
                <a:gd name="connsiteY1" fmla="*/ 268241 h 2695158"/>
                <a:gd name="connsiteX2" fmla="*/ 519783 w 1455286"/>
                <a:gd name="connsiteY2" fmla="*/ 89469 h 2695158"/>
                <a:gd name="connsiteX3" fmla="*/ 791074 w 1455286"/>
                <a:gd name="connsiteY3" fmla="*/ 793148 h 2695158"/>
                <a:gd name="connsiteX4" fmla="*/ 1230169 w 1455286"/>
                <a:gd name="connsiteY4" fmla="*/ 1541144 h 2695158"/>
                <a:gd name="connsiteX5" fmla="*/ 1444959 w 1455286"/>
                <a:gd name="connsiteY5" fmla="*/ 2121772 h 2695158"/>
                <a:gd name="connsiteX6" fmla="*/ 1171468 w 1455286"/>
                <a:gd name="connsiteY6" fmla="*/ 1711153 h 2695158"/>
                <a:gd name="connsiteX7" fmla="*/ 1410590 w 1455286"/>
                <a:gd name="connsiteY7" fmla="*/ 2371286 h 2695158"/>
                <a:gd name="connsiteX8" fmla="*/ 1058744 w 1455286"/>
                <a:gd name="connsiteY8" fmla="*/ 1800763 h 2695158"/>
                <a:gd name="connsiteX9" fmla="*/ 1273164 w 1455286"/>
                <a:gd name="connsiteY9" fmla="*/ 2296434 h 2695158"/>
                <a:gd name="connsiteX10" fmla="*/ 1291821 w 1455286"/>
                <a:gd name="connsiteY10" fmla="*/ 2543944 h 2695158"/>
                <a:gd name="connsiteX11" fmla="*/ 934208 w 1455286"/>
                <a:gd name="connsiteY11" fmla="*/ 1947010 h 2695158"/>
                <a:gd name="connsiteX12" fmla="*/ 1101638 w 1455286"/>
                <a:gd name="connsiteY12" fmla="*/ 2686282 h 2695158"/>
                <a:gd name="connsiteX13" fmla="*/ 734786 w 1455286"/>
                <a:gd name="connsiteY13" fmla="*/ 1949553 h 2695158"/>
                <a:gd name="connsiteX14" fmla="*/ 618596 w 1455286"/>
                <a:gd name="connsiteY14" fmla="*/ 1928514 h 2695158"/>
                <a:gd name="connsiteX15" fmla="*/ 731700 w 1455286"/>
                <a:gd name="connsiteY15" fmla="*/ 2434655 h 2695158"/>
                <a:gd name="connsiteX16" fmla="*/ 414006 w 1455286"/>
                <a:gd name="connsiteY16" fmla="*/ 1822484 h 2695158"/>
                <a:gd name="connsiteX17" fmla="*/ 315656 w 1455286"/>
                <a:gd name="connsiteY17" fmla="*/ 1501525 h 2695158"/>
                <a:gd name="connsiteX18" fmla="*/ 355076 w 1455286"/>
                <a:gd name="connsiteY18" fmla="*/ 1321926 h 2695158"/>
                <a:gd name="connsiteX19" fmla="*/ 361511 w 1455286"/>
                <a:gd name="connsiteY19" fmla="*/ 1307287 h 2695158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73164 w 1455286"/>
                <a:gd name="connsiteY9" fmla="*/ 2296434 h 2686293"/>
                <a:gd name="connsiteX10" fmla="*/ 1291821 w 1455286"/>
                <a:gd name="connsiteY10" fmla="*/ 2543944 h 2686293"/>
                <a:gd name="connsiteX11" fmla="*/ 934881 w 1455286"/>
                <a:gd name="connsiteY11" fmla="*/ 1932602 h 2686293"/>
                <a:gd name="connsiteX12" fmla="*/ 1101638 w 1455286"/>
                <a:gd name="connsiteY12" fmla="*/ 2686282 h 2686293"/>
                <a:gd name="connsiteX13" fmla="*/ 734786 w 1455286"/>
                <a:gd name="connsiteY13" fmla="*/ 1949553 h 2686293"/>
                <a:gd name="connsiteX14" fmla="*/ 618596 w 1455286"/>
                <a:gd name="connsiteY14" fmla="*/ 1928514 h 2686293"/>
                <a:gd name="connsiteX15" fmla="*/ 731700 w 1455286"/>
                <a:gd name="connsiteY15" fmla="*/ 2434655 h 2686293"/>
                <a:gd name="connsiteX16" fmla="*/ 414006 w 1455286"/>
                <a:gd name="connsiteY16" fmla="*/ 1822484 h 2686293"/>
                <a:gd name="connsiteX17" fmla="*/ 315656 w 1455286"/>
                <a:gd name="connsiteY17" fmla="*/ 1501525 h 2686293"/>
                <a:gd name="connsiteX18" fmla="*/ 355076 w 1455286"/>
                <a:gd name="connsiteY18" fmla="*/ 1321926 h 2686293"/>
                <a:gd name="connsiteX19" fmla="*/ 361511 w 1455286"/>
                <a:gd name="connsiteY19" fmla="*/ 1307287 h 2686293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91821 w 1455286"/>
                <a:gd name="connsiteY9" fmla="*/ 2543944 h 2686293"/>
                <a:gd name="connsiteX10" fmla="*/ 934881 w 1455286"/>
                <a:gd name="connsiteY10" fmla="*/ 1932602 h 2686293"/>
                <a:gd name="connsiteX11" fmla="*/ 1101638 w 1455286"/>
                <a:gd name="connsiteY11" fmla="*/ 2686282 h 2686293"/>
                <a:gd name="connsiteX12" fmla="*/ 734786 w 1455286"/>
                <a:gd name="connsiteY12" fmla="*/ 1949553 h 2686293"/>
                <a:gd name="connsiteX13" fmla="*/ 618596 w 1455286"/>
                <a:gd name="connsiteY13" fmla="*/ 1928514 h 2686293"/>
                <a:gd name="connsiteX14" fmla="*/ 731700 w 1455286"/>
                <a:gd name="connsiteY14" fmla="*/ 2434655 h 2686293"/>
                <a:gd name="connsiteX15" fmla="*/ 414006 w 1455286"/>
                <a:gd name="connsiteY15" fmla="*/ 1822484 h 2686293"/>
                <a:gd name="connsiteX16" fmla="*/ 315656 w 1455286"/>
                <a:gd name="connsiteY16" fmla="*/ 1501525 h 2686293"/>
                <a:gd name="connsiteX17" fmla="*/ 355076 w 1455286"/>
                <a:gd name="connsiteY17" fmla="*/ 1321926 h 2686293"/>
                <a:gd name="connsiteX18" fmla="*/ 361511 w 1455286"/>
                <a:gd name="connsiteY18" fmla="*/ 1307287 h 2686293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91821 w 1455286"/>
                <a:gd name="connsiteY9" fmla="*/ 2543944 h 2686293"/>
                <a:gd name="connsiteX10" fmla="*/ 934881 w 1455286"/>
                <a:gd name="connsiteY10" fmla="*/ 1932602 h 2686293"/>
                <a:gd name="connsiteX11" fmla="*/ 1101638 w 1455286"/>
                <a:gd name="connsiteY11" fmla="*/ 2686282 h 2686293"/>
                <a:gd name="connsiteX12" fmla="*/ 734786 w 1455286"/>
                <a:gd name="connsiteY12" fmla="*/ 1949553 h 2686293"/>
                <a:gd name="connsiteX13" fmla="*/ 618596 w 1455286"/>
                <a:gd name="connsiteY13" fmla="*/ 1928514 h 2686293"/>
                <a:gd name="connsiteX14" fmla="*/ 731700 w 1455286"/>
                <a:gd name="connsiteY14" fmla="*/ 2434655 h 2686293"/>
                <a:gd name="connsiteX15" fmla="*/ 414006 w 1455286"/>
                <a:gd name="connsiteY15" fmla="*/ 1822484 h 2686293"/>
                <a:gd name="connsiteX16" fmla="*/ 315656 w 1455286"/>
                <a:gd name="connsiteY16" fmla="*/ 1501525 h 2686293"/>
                <a:gd name="connsiteX17" fmla="*/ 355076 w 1455286"/>
                <a:gd name="connsiteY17" fmla="*/ 1321926 h 2686293"/>
                <a:gd name="connsiteX18" fmla="*/ 361511 w 1455286"/>
                <a:gd name="connsiteY18" fmla="*/ 1307287 h 2686293"/>
                <a:gd name="connsiteX0" fmla="*/ 361511 w 1455286"/>
                <a:gd name="connsiteY0" fmla="*/ 1307287 h 2712141"/>
                <a:gd name="connsiteX1" fmla="*/ 35084 w 1455286"/>
                <a:gd name="connsiteY1" fmla="*/ 268241 h 2712141"/>
                <a:gd name="connsiteX2" fmla="*/ 519783 w 1455286"/>
                <a:gd name="connsiteY2" fmla="*/ 89469 h 2712141"/>
                <a:gd name="connsiteX3" fmla="*/ 791074 w 1455286"/>
                <a:gd name="connsiteY3" fmla="*/ 793148 h 2712141"/>
                <a:gd name="connsiteX4" fmla="*/ 1230169 w 1455286"/>
                <a:gd name="connsiteY4" fmla="*/ 1541144 h 2712141"/>
                <a:gd name="connsiteX5" fmla="*/ 1444959 w 1455286"/>
                <a:gd name="connsiteY5" fmla="*/ 2121772 h 2712141"/>
                <a:gd name="connsiteX6" fmla="*/ 1171468 w 1455286"/>
                <a:gd name="connsiteY6" fmla="*/ 1711153 h 2712141"/>
                <a:gd name="connsiteX7" fmla="*/ 1410590 w 1455286"/>
                <a:gd name="connsiteY7" fmla="*/ 2371286 h 2712141"/>
                <a:gd name="connsiteX8" fmla="*/ 1058744 w 1455286"/>
                <a:gd name="connsiteY8" fmla="*/ 1800763 h 2712141"/>
                <a:gd name="connsiteX9" fmla="*/ 1291821 w 1455286"/>
                <a:gd name="connsiteY9" fmla="*/ 2543944 h 2712141"/>
                <a:gd name="connsiteX10" fmla="*/ 934881 w 1455286"/>
                <a:gd name="connsiteY10" fmla="*/ 1932602 h 2712141"/>
                <a:gd name="connsiteX11" fmla="*/ 1070900 w 1455286"/>
                <a:gd name="connsiteY11" fmla="*/ 2712134 h 2712141"/>
                <a:gd name="connsiteX12" fmla="*/ 734786 w 1455286"/>
                <a:gd name="connsiteY12" fmla="*/ 1949553 h 2712141"/>
                <a:gd name="connsiteX13" fmla="*/ 618596 w 1455286"/>
                <a:gd name="connsiteY13" fmla="*/ 1928514 h 2712141"/>
                <a:gd name="connsiteX14" fmla="*/ 731700 w 1455286"/>
                <a:gd name="connsiteY14" fmla="*/ 2434655 h 2712141"/>
                <a:gd name="connsiteX15" fmla="*/ 414006 w 1455286"/>
                <a:gd name="connsiteY15" fmla="*/ 1822484 h 2712141"/>
                <a:gd name="connsiteX16" fmla="*/ 315656 w 1455286"/>
                <a:gd name="connsiteY16" fmla="*/ 1501525 h 2712141"/>
                <a:gd name="connsiteX17" fmla="*/ 355076 w 1455286"/>
                <a:gd name="connsiteY17" fmla="*/ 1321926 h 2712141"/>
                <a:gd name="connsiteX18" fmla="*/ 361511 w 1455286"/>
                <a:gd name="connsiteY18" fmla="*/ 1307287 h 2712141"/>
                <a:gd name="connsiteX0" fmla="*/ 361511 w 1455286"/>
                <a:gd name="connsiteY0" fmla="*/ 1307287 h 2664184"/>
                <a:gd name="connsiteX1" fmla="*/ 35084 w 1455286"/>
                <a:gd name="connsiteY1" fmla="*/ 268241 h 2664184"/>
                <a:gd name="connsiteX2" fmla="*/ 519783 w 1455286"/>
                <a:gd name="connsiteY2" fmla="*/ 89469 h 2664184"/>
                <a:gd name="connsiteX3" fmla="*/ 791074 w 1455286"/>
                <a:gd name="connsiteY3" fmla="*/ 793148 h 2664184"/>
                <a:gd name="connsiteX4" fmla="*/ 1230169 w 1455286"/>
                <a:gd name="connsiteY4" fmla="*/ 1541144 h 2664184"/>
                <a:gd name="connsiteX5" fmla="*/ 1444959 w 1455286"/>
                <a:gd name="connsiteY5" fmla="*/ 2121772 h 2664184"/>
                <a:gd name="connsiteX6" fmla="*/ 1171468 w 1455286"/>
                <a:gd name="connsiteY6" fmla="*/ 1711153 h 2664184"/>
                <a:gd name="connsiteX7" fmla="*/ 1410590 w 1455286"/>
                <a:gd name="connsiteY7" fmla="*/ 2371286 h 2664184"/>
                <a:gd name="connsiteX8" fmla="*/ 1058744 w 1455286"/>
                <a:gd name="connsiteY8" fmla="*/ 1800763 h 2664184"/>
                <a:gd name="connsiteX9" fmla="*/ 1291821 w 1455286"/>
                <a:gd name="connsiteY9" fmla="*/ 2543944 h 2664184"/>
                <a:gd name="connsiteX10" fmla="*/ 934881 w 1455286"/>
                <a:gd name="connsiteY10" fmla="*/ 1932602 h 2664184"/>
                <a:gd name="connsiteX11" fmla="*/ 1097745 w 1455286"/>
                <a:gd name="connsiteY11" fmla="*/ 2664174 h 2664184"/>
                <a:gd name="connsiteX12" fmla="*/ 734786 w 1455286"/>
                <a:gd name="connsiteY12" fmla="*/ 1949553 h 2664184"/>
                <a:gd name="connsiteX13" fmla="*/ 618596 w 1455286"/>
                <a:gd name="connsiteY13" fmla="*/ 1928514 h 2664184"/>
                <a:gd name="connsiteX14" fmla="*/ 731700 w 1455286"/>
                <a:gd name="connsiteY14" fmla="*/ 2434655 h 2664184"/>
                <a:gd name="connsiteX15" fmla="*/ 414006 w 1455286"/>
                <a:gd name="connsiteY15" fmla="*/ 1822484 h 2664184"/>
                <a:gd name="connsiteX16" fmla="*/ 315656 w 1455286"/>
                <a:gd name="connsiteY16" fmla="*/ 1501525 h 2664184"/>
                <a:gd name="connsiteX17" fmla="*/ 355076 w 1455286"/>
                <a:gd name="connsiteY17" fmla="*/ 1321926 h 2664184"/>
                <a:gd name="connsiteX18" fmla="*/ 361511 w 1455286"/>
                <a:gd name="connsiteY18" fmla="*/ 1307287 h 2664184"/>
                <a:gd name="connsiteX0" fmla="*/ 361511 w 1455286"/>
                <a:gd name="connsiteY0" fmla="*/ 1307287 h 2664425"/>
                <a:gd name="connsiteX1" fmla="*/ 35084 w 1455286"/>
                <a:gd name="connsiteY1" fmla="*/ 268241 h 2664425"/>
                <a:gd name="connsiteX2" fmla="*/ 519783 w 1455286"/>
                <a:gd name="connsiteY2" fmla="*/ 89469 h 2664425"/>
                <a:gd name="connsiteX3" fmla="*/ 791074 w 1455286"/>
                <a:gd name="connsiteY3" fmla="*/ 793148 h 2664425"/>
                <a:gd name="connsiteX4" fmla="*/ 1230169 w 1455286"/>
                <a:gd name="connsiteY4" fmla="*/ 1541144 h 2664425"/>
                <a:gd name="connsiteX5" fmla="*/ 1444959 w 1455286"/>
                <a:gd name="connsiteY5" fmla="*/ 2121772 h 2664425"/>
                <a:gd name="connsiteX6" fmla="*/ 1171468 w 1455286"/>
                <a:gd name="connsiteY6" fmla="*/ 1711153 h 2664425"/>
                <a:gd name="connsiteX7" fmla="*/ 1410590 w 1455286"/>
                <a:gd name="connsiteY7" fmla="*/ 2371286 h 2664425"/>
                <a:gd name="connsiteX8" fmla="*/ 1058744 w 1455286"/>
                <a:gd name="connsiteY8" fmla="*/ 1800763 h 2664425"/>
                <a:gd name="connsiteX9" fmla="*/ 1291821 w 1455286"/>
                <a:gd name="connsiteY9" fmla="*/ 2543944 h 2664425"/>
                <a:gd name="connsiteX10" fmla="*/ 934881 w 1455286"/>
                <a:gd name="connsiteY10" fmla="*/ 1932602 h 2664425"/>
                <a:gd name="connsiteX11" fmla="*/ 1097745 w 1455286"/>
                <a:gd name="connsiteY11" fmla="*/ 2664174 h 2664425"/>
                <a:gd name="connsiteX12" fmla="*/ 734786 w 1455286"/>
                <a:gd name="connsiteY12" fmla="*/ 1949553 h 2664425"/>
                <a:gd name="connsiteX13" fmla="*/ 618596 w 1455286"/>
                <a:gd name="connsiteY13" fmla="*/ 1928514 h 2664425"/>
                <a:gd name="connsiteX14" fmla="*/ 731700 w 1455286"/>
                <a:gd name="connsiteY14" fmla="*/ 2434655 h 2664425"/>
                <a:gd name="connsiteX15" fmla="*/ 414006 w 1455286"/>
                <a:gd name="connsiteY15" fmla="*/ 1822484 h 2664425"/>
                <a:gd name="connsiteX16" fmla="*/ 315656 w 1455286"/>
                <a:gd name="connsiteY16" fmla="*/ 1501525 h 2664425"/>
                <a:gd name="connsiteX17" fmla="*/ 355076 w 1455286"/>
                <a:gd name="connsiteY17" fmla="*/ 1321926 h 2664425"/>
                <a:gd name="connsiteX18" fmla="*/ 361511 w 1455286"/>
                <a:gd name="connsiteY18" fmla="*/ 1307287 h 2664425"/>
                <a:gd name="connsiteX0" fmla="*/ 361511 w 1455286"/>
                <a:gd name="connsiteY0" fmla="*/ 1307287 h 2719079"/>
                <a:gd name="connsiteX1" fmla="*/ 35084 w 1455286"/>
                <a:gd name="connsiteY1" fmla="*/ 268241 h 2719079"/>
                <a:gd name="connsiteX2" fmla="*/ 519783 w 1455286"/>
                <a:gd name="connsiteY2" fmla="*/ 89469 h 2719079"/>
                <a:gd name="connsiteX3" fmla="*/ 791074 w 1455286"/>
                <a:gd name="connsiteY3" fmla="*/ 793148 h 2719079"/>
                <a:gd name="connsiteX4" fmla="*/ 1230169 w 1455286"/>
                <a:gd name="connsiteY4" fmla="*/ 1541144 h 2719079"/>
                <a:gd name="connsiteX5" fmla="*/ 1444959 w 1455286"/>
                <a:gd name="connsiteY5" fmla="*/ 2121772 h 2719079"/>
                <a:gd name="connsiteX6" fmla="*/ 1171468 w 1455286"/>
                <a:gd name="connsiteY6" fmla="*/ 1711153 h 2719079"/>
                <a:gd name="connsiteX7" fmla="*/ 1410590 w 1455286"/>
                <a:gd name="connsiteY7" fmla="*/ 2371286 h 2719079"/>
                <a:gd name="connsiteX8" fmla="*/ 1058744 w 1455286"/>
                <a:gd name="connsiteY8" fmla="*/ 1800763 h 2719079"/>
                <a:gd name="connsiteX9" fmla="*/ 1291821 w 1455286"/>
                <a:gd name="connsiteY9" fmla="*/ 2543944 h 2719079"/>
                <a:gd name="connsiteX10" fmla="*/ 934881 w 1455286"/>
                <a:gd name="connsiteY10" fmla="*/ 1932602 h 2719079"/>
                <a:gd name="connsiteX11" fmla="*/ 1065664 w 1455286"/>
                <a:gd name="connsiteY11" fmla="*/ 2718846 h 2719079"/>
                <a:gd name="connsiteX12" fmla="*/ 734786 w 1455286"/>
                <a:gd name="connsiteY12" fmla="*/ 1949553 h 2719079"/>
                <a:gd name="connsiteX13" fmla="*/ 618596 w 1455286"/>
                <a:gd name="connsiteY13" fmla="*/ 1928514 h 2719079"/>
                <a:gd name="connsiteX14" fmla="*/ 731700 w 1455286"/>
                <a:gd name="connsiteY14" fmla="*/ 2434655 h 2719079"/>
                <a:gd name="connsiteX15" fmla="*/ 414006 w 1455286"/>
                <a:gd name="connsiteY15" fmla="*/ 1822484 h 2719079"/>
                <a:gd name="connsiteX16" fmla="*/ 315656 w 1455286"/>
                <a:gd name="connsiteY16" fmla="*/ 1501525 h 2719079"/>
                <a:gd name="connsiteX17" fmla="*/ 355076 w 1455286"/>
                <a:gd name="connsiteY17" fmla="*/ 1321926 h 2719079"/>
                <a:gd name="connsiteX18" fmla="*/ 361511 w 1455286"/>
                <a:gd name="connsiteY18" fmla="*/ 1307287 h 2719079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10590 w 1455286"/>
                <a:gd name="connsiteY7" fmla="*/ 2371286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55076 w 1455286"/>
                <a:gd name="connsiteY16" fmla="*/ 1321926 h 2719532"/>
                <a:gd name="connsiteX17" fmla="*/ 361511 w 1455286"/>
                <a:gd name="connsiteY17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55076 w 1455286"/>
                <a:gd name="connsiteY16" fmla="*/ 1321926 h 2719532"/>
                <a:gd name="connsiteX17" fmla="*/ 361511 w 1455286"/>
                <a:gd name="connsiteY17" fmla="*/ 1307287 h 271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5286" h="2719532">
                  <a:moveTo>
                    <a:pt x="361511" y="1307287"/>
                  </a:moveTo>
                  <a:cubicBezTo>
                    <a:pt x="369671" y="1274053"/>
                    <a:pt x="211000" y="678560"/>
                    <a:pt x="35084" y="268241"/>
                  </a:cubicBezTo>
                  <a:cubicBezTo>
                    <a:pt x="-140832" y="-142078"/>
                    <a:pt x="395634" y="22945"/>
                    <a:pt x="519783" y="89469"/>
                  </a:cubicBezTo>
                  <a:cubicBezTo>
                    <a:pt x="643932" y="155993"/>
                    <a:pt x="685637" y="644989"/>
                    <a:pt x="791074" y="793148"/>
                  </a:cubicBezTo>
                  <a:cubicBezTo>
                    <a:pt x="1030465" y="846585"/>
                    <a:pt x="1121188" y="1319707"/>
                    <a:pt x="1230169" y="1541144"/>
                  </a:cubicBezTo>
                  <a:cubicBezTo>
                    <a:pt x="1339150" y="1762581"/>
                    <a:pt x="1497295" y="2080897"/>
                    <a:pt x="1444959" y="2121772"/>
                  </a:cubicBezTo>
                  <a:cubicBezTo>
                    <a:pt x="1392623" y="2162647"/>
                    <a:pt x="1180075" y="1662379"/>
                    <a:pt x="1171468" y="1711153"/>
                  </a:cubicBezTo>
                  <a:cubicBezTo>
                    <a:pt x="1331109" y="1989728"/>
                    <a:pt x="1443401" y="2412908"/>
                    <a:pt x="1427504" y="2430888"/>
                  </a:cubicBezTo>
                  <a:cubicBezTo>
                    <a:pt x="1366831" y="2499510"/>
                    <a:pt x="1078614" y="1810127"/>
                    <a:pt x="1058744" y="1800763"/>
                  </a:cubicBezTo>
                  <a:cubicBezTo>
                    <a:pt x="1136436" y="2048490"/>
                    <a:pt x="1367431" y="2492595"/>
                    <a:pt x="1291821" y="2543944"/>
                  </a:cubicBezTo>
                  <a:cubicBezTo>
                    <a:pt x="1216211" y="2595293"/>
                    <a:pt x="964446" y="1927362"/>
                    <a:pt x="934881" y="1932602"/>
                  </a:cubicBezTo>
                  <a:cubicBezTo>
                    <a:pt x="905316" y="1937842"/>
                    <a:pt x="1178888" y="2586551"/>
                    <a:pt x="1065664" y="2718846"/>
                  </a:cubicBezTo>
                  <a:cubicBezTo>
                    <a:pt x="1043902" y="2744273"/>
                    <a:pt x="824605" y="2053413"/>
                    <a:pt x="734786" y="1949553"/>
                  </a:cubicBezTo>
                  <a:cubicBezTo>
                    <a:pt x="648474" y="1926530"/>
                    <a:pt x="658402" y="1885152"/>
                    <a:pt x="618596" y="1928514"/>
                  </a:cubicBezTo>
                  <a:cubicBezTo>
                    <a:pt x="620024" y="2084223"/>
                    <a:pt x="830197" y="2380285"/>
                    <a:pt x="731700" y="2434655"/>
                  </a:cubicBezTo>
                  <a:cubicBezTo>
                    <a:pt x="698077" y="2453215"/>
                    <a:pt x="473728" y="2103109"/>
                    <a:pt x="414006" y="1822484"/>
                  </a:cubicBezTo>
                  <a:cubicBezTo>
                    <a:pt x="351235" y="1637029"/>
                    <a:pt x="363825" y="1407792"/>
                    <a:pt x="355076" y="1321926"/>
                  </a:cubicBezTo>
                  <a:lnTo>
                    <a:pt x="361511" y="1307287"/>
                  </a:ln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sp>
          <p:nvSpPr>
            <p:cNvPr id="513" name="Szabadkézi sokszög 512"/>
            <p:cNvSpPr/>
            <p:nvPr/>
          </p:nvSpPr>
          <p:spPr>
            <a:xfrm rot="16266502" flipH="1">
              <a:off x="10201989" y="3175898"/>
              <a:ext cx="1616914" cy="471309"/>
            </a:xfrm>
            <a:custGeom>
              <a:avLst/>
              <a:gdLst>
                <a:gd name="connsiteX0" fmla="*/ 26758 w 2353573"/>
                <a:gd name="connsiteY0" fmla="*/ 211494 h 626124"/>
                <a:gd name="connsiteX1" fmla="*/ 103703 w 2353573"/>
                <a:gd name="connsiteY1" fmla="*/ 143874 h 626124"/>
                <a:gd name="connsiteX2" fmla="*/ 1288090 w 2353573"/>
                <a:gd name="connsiteY2" fmla="*/ 82623 h 626124"/>
                <a:gd name="connsiteX3" fmla="*/ 1308616 w 2353573"/>
                <a:gd name="connsiteY3" fmla="*/ 84300 h 626124"/>
                <a:gd name="connsiteX4" fmla="*/ 2353573 w 2353573"/>
                <a:gd name="connsiteY4" fmla="*/ 84300 h 626124"/>
                <a:gd name="connsiteX5" fmla="*/ 2353573 w 2353573"/>
                <a:gd name="connsiteY5" fmla="*/ 570300 h 626124"/>
                <a:gd name="connsiteX6" fmla="*/ 1438086 w 2353573"/>
                <a:gd name="connsiteY6" fmla="*/ 570300 h 626124"/>
                <a:gd name="connsiteX7" fmla="*/ 1437993 w 2353573"/>
                <a:gd name="connsiteY7" fmla="*/ 573248 h 626124"/>
                <a:gd name="connsiteX8" fmla="*/ 110328 w 2353573"/>
                <a:gd name="connsiteY8" fmla="*/ 449998 h 626124"/>
                <a:gd name="connsiteX9" fmla="*/ 26758 w 2353573"/>
                <a:gd name="connsiteY9" fmla="*/ 211494 h 626124"/>
                <a:gd name="connsiteX0" fmla="*/ 332071 w 2658886"/>
                <a:gd name="connsiteY0" fmla="*/ 211494 h 689028"/>
                <a:gd name="connsiteX1" fmla="*/ 409016 w 2658886"/>
                <a:gd name="connsiteY1" fmla="*/ 143874 h 689028"/>
                <a:gd name="connsiteX2" fmla="*/ 1593403 w 2658886"/>
                <a:gd name="connsiteY2" fmla="*/ 82623 h 689028"/>
                <a:gd name="connsiteX3" fmla="*/ 1613929 w 2658886"/>
                <a:gd name="connsiteY3" fmla="*/ 84300 h 689028"/>
                <a:gd name="connsiteX4" fmla="*/ 2658886 w 2658886"/>
                <a:gd name="connsiteY4" fmla="*/ 84300 h 689028"/>
                <a:gd name="connsiteX5" fmla="*/ 2658886 w 2658886"/>
                <a:gd name="connsiteY5" fmla="*/ 570300 h 689028"/>
                <a:gd name="connsiteX6" fmla="*/ 1743399 w 2658886"/>
                <a:gd name="connsiteY6" fmla="*/ 570300 h 689028"/>
                <a:gd name="connsiteX7" fmla="*/ 1743306 w 2658886"/>
                <a:gd name="connsiteY7" fmla="*/ 573248 h 689028"/>
                <a:gd name="connsiteX8" fmla="*/ 21306 w 2658886"/>
                <a:gd name="connsiteY8" fmla="*/ 545076 h 689028"/>
                <a:gd name="connsiteX9" fmla="*/ 332071 w 2658886"/>
                <a:gd name="connsiteY9" fmla="*/ 211494 h 689028"/>
                <a:gd name="connsiteX0" fmla="*/ 332071 w 2658886"/>
                <a:gd name="connsiteY0" fmla="*/ 211494 h 689028"/>
                <a:gd name="connsiteX1" fmla="*/ 409016 w 2658886"/>
                <a:gd name="connsiteY1" fmla="*/ 143874 h 689028"/>
                <a:gd name="connsiteX2" fmla="*/ 1593403 w 2658886"/>
                <a:gd name="connsiteY2" fmla="*/ 82623 h 689028"/>
                <a:gd name="connsiteX3" fmla="*/ 1595220 w 2658886"/>
                <a:gd name="connsiteY3" fmla="*/ 210549 h 689028"/>
                <a:gd name="connsiteX4" fmla="*/ 2658886 w 2658886"/>
                <a:gd name="connsiteY4" fmla="*/ 84300 h 689028"/>
                <a:gd name="connsiteX5" fmla="*/ 2658886 w 2658886"/>
                <a:gd name="connsiteY5" fmla="*/ 570300 h 689028"/>
                <a:gd name="connsiteX6" fmla="*/ 1743399 w 2658886"/>
                <a:gd name="connsiteY6" fmla="*/ 570300 h 689028"/>
                <a:gd name="connsiteX7" fmla="*/ 1743306 w 2658886"/>
                <a:gd name="connsiteY7" fmla="*/ 573248 h 689028"/>
                <a:gd name="connsiteX8" fmla="*/ 21306 w 2658886"/>
                <a:gd name="connsiteY8" fmla="*/ 545076 h 689028"/>
                <a:gd name="connsiteX9" fmla="*/ 332071 w 2658886"/>
                <a:gd name="connsiteY9" fmla="*/ 211494 h 689028"/>
                <a:gd name="connsiteX0" fmla="*/ 6386 w 2988571"/>
                <a:gd name="connsiteY0" fmla="*/ 74720 h 689028"/>
                <a:gd name="connsiteX1" fmla="*/ 738701 w 2988571"/>
                <a:gd name="connsiteY1" fmla="*/ 143874 h 689028"/>
                <a:gd name="connsiteX2" fmla="*/ 1923088 w 2988571"/>
                <a:gd name="connsiteY2" fmla="*/ 82623 h 689028"/>
                <a:gd name="connsiteX3" fmla="*/ 1924905 w 2988571"/>
                <a:gd name="connsiteY3" fmla="*/ 210549 h 689028"/>
                <a:gd name="connsiteX4" fmla="*/ 2988571 w 2988571"/>
                <a:gd name="connsiteY4" fmla="*/ 84300 h 689028"/>
                <a:gd name="connsiteX5" fmla="*/ 2988571 w 2988571"/>
                <a:gd name="connsiteY5" fmla="*/ 570300 h 689028"/>
                <a:gd name="connsiteX6" fmla="*/ 2073084 w 2988571"/>
                <a:gd name="connsiteY6" fmla="*/ 570300 h 689028"/>
                <a:gd name="connsiteX7" fmla="*/ 2072991 w 2988571"/>
                <a:gd name="connsiteY7" fmla="*/ 573248 h 689028"/>
                <a:gd name="connsiteX8" fmla="*/ 350991 w 2988571"/>
                <a:gd name="connsiteY8" fmla="*/ 545076 h 689028"/>
                <a:gd name="connsiteX9" fmla="*/ 6386 w 2988571"/>
                <a:gd name="connsiteY9" fmla="*/ 74720 h 689028"/>
                <a:gd name="connsiteX0" fmla="*/ 6386 w 2988571"/>
                <a:gd name="connsiteY0" fmla="*/ 37394 h 651702"/>
                <a:gd name="connsiteX1" fmla="*/ 1923088 w 2988571"/>
                <a:gd name="connsiteY1" fmla="*/ 45297 h 651702"/>
                <a:gd name="connsiteX2" fmla="*/ 1924905 w 2988571"/>
                <a:gd name="connsiteY2" fmla="*/ 173223 h 651702"/>
                <a:gd name="connsiteX3" fmla="*/ 2988571 w 2988571"/>
                <a:gd name="connsiteY3" fmla="*/ 46974 h 651702"/>
                <a:gd name="connsiteX4" fmla="*/ 2988571 w 2988571"/>
                <a:gd name="connsiteY4" fmla="*/ 532974 h 651702"/>
                <a:gd name="connsiteX5" fmla="*/ 2073084 w 2988571"/>
                <a:gd name="connsiteY5" fmla="*/ 532974 h 651702"/>
                <a:gd name="connsiteX6" fmla="*/ 2072991 w 2988571"/>
                <a:gd name="connsiteY6" fmla="*/ 535922 h 651702"/>
                <a:gd name="connsiteX7" fmla="*/ 350991 w 2988571"/>
                <a:gd name="connsiteY7" fmla="*/ 507750 h 651702"/>
                <a:gd name="connsiteX8" fmla="*/ 6386 w 2988571"/>
                <a:gd name="connsiteY8" fmla="*/ 37394 h 651702"/>
                <a:gd name="connsiteX0" fmla="*/ 787000 w 3769185"/>
                <a:gd name="connsiteY0" fmla="*/ 37394 h 535922"/>
                <a:gd name="connsiteX1" fmla="*/ 2703702 w 3769185"/>
                <a:gd name="connsiteY1" fmla="*/ 45297 h 535922"/>
                <a:gd name="connsiteX2" fmla="*/ 2705519 w 3769185"/>
                <a:gd name="connsiteY2" fmla="*/ 173223 h 535922"/>
                <a:gd name="connsiteX3" fmla="*/ 3769185 w 3769185"/>
                <a:gd name="connsiteY3" fmla="*/ 46974 h 535922"/>
                <a:gd name="connsiteX4" fmla="*/ 3769185 w 3769185"/>
                <a:gd name="connsiteY4" fmla="*/ 532974 h 535922"/>
                <a:gd name="connsiteX5" fmla="*/ 2853698 w 3769185"/>
                <a:gd name="connsiteY5" fmla="*/ 532974 h 535922"/>
                <a:gd name="connsiteX6" fmla="*/ 2853605 w 3769185"/>
                <a:gd name="connsiteY6" fmla="*/ 535922 h 535922"/>
                <a:gd name="connsiteX7" fmla="*/ 10493 w 3769185"/>
                <a:gd name="connsiteY7" fmla="*/ 173893 h 535922"/>
                <a:gd name="connsiteX8" fmla="*/ 787000 w 3769185"/>
                <a:gd name="connsiteY8" fmla="*/ 37394 h 535922"/>
                <a:gd name="connsiteX0" fmla="*/ 787000 w 3769185"/>
                <a:gd name="connsiteY0" fmla="*/ 1 h 498529"/>
                <a:gd name="connsiteX1" fmla="*/ 2705519 w 3769185"/>
                <a:gd name="connsiteY1" fmla="*/ 135830 h 498529"/>
                <a:gd name="connsiteX2" fmla="*/ 3769185 w 3769185"/>
                <a:gd name="connsiteY2" fmla="*/ 9581 h 498529"/>
                <a:gd name="connsiteX3" fmla="*/ 3769185 w 3769185"/>
                <a:gd name="connsiteY3" fmla="*/ 495581 h 498529"/>
                <a:gd name="connsiteX4" fmla="*/ 2853698 w 3769185"/>
                <a:gd name="connsiteY4" fmla="*/ 495581 h 498529"/>
                <a:gd name="connsiteX5" fmla="*/ 2853605 w 3769185"/>
                <a:gd name="connsiteY5" fmla="*/ 498529 h 498529"/>
                <a:gd name="connsiteX6" fmla="*/ 10493 w 3769185"/>
                <a:gd name="connsiteY6" fmla="*/ 136500 h 498529"/>
                <a:gd name="connsiteX7" fmla="*/ 787000 w 3769185"/>
                <a:gd name="connsiteY7" fmla="*/ 1 h 498529"/>
                <a:gd name="connsiteX0" fmla="*/ 291217 w 3782229"/>
                <a:gd name="connsiteY0" fmla="*/ 0 h 860790"/>
                <a:gd name="connsiteX1" fmla="*/ 2718563 w 3782229"/>
                <a:gd name="connsiteY1" fmla="*/ 498091 h 860790"/>
                <a:gd name="connsiteX2" fmla="*/ 3782229 w 3782229"/>
                <a:gd name="connsiteY2" fmla="*/ 371842 h 860790"/>
                <a:gd name="connsiteX3" fmla="*/ 3782229 w 3782229"/>
                <a:gd name="connsiteY3" fmla="*/ 857842 h 860790"/>
                <a:gd name="connsiteX4" fmla="*/ 2866742 w 3782229"/>
                <a:gd name="connsiteY4" fmla="*/ 857842 h 860790"/>
                <a:gd name="connsiteX5" fmla="*/ 2866649 w 3782229"/>
                <a:gd name="connsiteY5" fmla="*/ 860790 h 860790"/>
                <a:gd name="connsiteX6" fmla="*/ 23537 w 3782229"/>
                <a:gd name="connsiteY6" fmla="*/ 498761 h 860790"/>
                <a:gd name="connsiteX7" fmla="*/ 291217 w 3782229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2229 w 3895148"/>
                <a:gd name="connsiteY3" fmla="*/ 857842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4454 w 3895148"/>
                <a:gd name="connsiteY3" fmla="*/ 765080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4454 w 3895148"/>
                <a:gd name="connsiteY3" fmla="*/ 765080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47250"/>
                <a:gd name="connsiteY0" fmla="*/ 0 h 860790"/>
                <a:gd name="connsiteX1" fmla="*/ 2718563 w 3847250"/>
                <a:gd name="connsiteY1" fmla="*/ 498091 h 860790"/>
                <a:gd name="connsiteX2" fmla="*/ 3847249 w 3847250"/>
                <a:gd name="connsiteY2" fmla="*/ 457921 h 860790"/>
                <a:gd name="connsiteX3" fmla="*/ 3784454 w 3847250"/>
                <a:gd name="connsiteY3" fmla="*/ 765080 h 860790"/>
                <a:gd name="connsiteX4" fmla="*/ 2866742 w 3847250"/>
                <a:gd name="connsiteY4" fmla="*/ 857842 h 860790"/>
                <a:gd name="connsiteX5" fmla="*/ 2866649 w 3847250"/>
                <a:gd name="connsiteY5" fmla="*/ 860790 h 860790"/>
                <a:gd name="connsiteX6" fmla="*/ 23537 w 3847250"/>
                <a:gd name="connsiteY6" fmla="*/ 498761 h 860790"/>
                <a:gd name="connsiteX7" fmla="*/ 291217 w 3847250"/>
                <a:gd name="connsiteY7" fmla="*/ 0 h 860790"/>
                <a:gd name="connsiteX0" fmla="*/ 291217 w 3784454"/>
                <a:gd name="connsiteY0" fmla="*/ 0 h 860790"/>
                <a:gd name="connsiteX1" fmla="*/ 2718563 w 3784454"/>
                <a:gd name="connsiteY1" fmla="*/ 498091 h 860790"/>
                <a:gd name="connsiteX2" fmla="*/ 3597986 w 3784454"/>
                <a:gd name="connsiteY2" fmla="*/ 461761 h 860790"/>
                <a:gd name="connsiteX3" fmla="*/ 3784454 w 3784454"/>
                <a:gd name="connsiteY3" fmla="*/ 765080 h 860790"/>
                <a:gd name="connsiteX4" fmla="*/ 2866742 w 3784454"/>
                <a:gd name="connsiteY4" fmla="*/ 857842 h 860790"/>
                <a:gd name="connsiteX5" fmla="*/ 2866649 w 3784454"/>
                <a:gd name="connsiteY5" fmla="*/ 860790 h 860790"/>
                <a:gd name="connsiteX6" fmla="*/ 23537 w 3784454"/>
                <a:gd name="connsiteY6" fmla="*/ 498761 h 860790"/>
                <a:gd name="connsiteX7" fmla="*/ 291217 w 3784454"/>
                <a:gd name="connsiteY7" fmla="*/ 0 h 860790"/>
                <a:gd name="connsiteX0" fmla="*/ 291217 w 3659729"/>
                <a:gd name="connsiteY0" fmla="*/ 0 h 860790"/>
                <a:gd name="connsiteX1" fmla="*/ 2718563 w 3659729"/>
                <a:gd name="connsiteY1" fmla="*/ 498091 h 860790"/>
                <a:gd name="connsiteX2" fmla="*/ 3597986 w 3659729"/>
                <a:gd name="connsiteY2" fmla="*/ 461761 h 860790"/>
                <a:gd name="connsiteX3" fmla="*/ 3659729 w 3659729"/>
                <a:gd name="connsiteY3" fmla="*/ 770867 h 860790"/>
                <a:gd name="connsiteX4" fmla="*/ 2866742 w 3659729"/>
                <a:gd name="connsiteY4" fmla="*/ 857842 h 860790"/>
                <a:gd name="connsiteX5" fmla="*/ 2866649 w 3659729"/>
                <a:gd name="connsiteY5" fmla="*/ 860790 h 860790"/>
                <a:gd name="connsiteX6" fmla="*/ 23537 w 3659729"/>
                <a:gd name="connsiteY6" fmla="*/ 498761 h 860790"/>
                <a:gd name="connsiteX7" fmla="*/ 291217 w 3659729"/>
                <a:gd name="connsiteY7" fmla="*/ 0 h 86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9729" h="860790">
                  <a:moveTo>
                    <a:pt x="291217" y="0"/>
                  </a:moveTo>
                  <a:cubicBezTo>
                    <a:pt x="740388" y="-112"/>
                    <a:pt x="2221532" y="496494"/>
                    <a:pt x="2718563" y="498091"/>
                  </a:cubicBezTo>
                  <a:lnTo>
                    <a:pt x="3597986" y="461761"/>
                  </a:lnTo>
                  <a:lnTo>
                    <a:pt x="3659729" y="770867"/>
                  </a:lnTo>
                  <a:cubicBezTo>
                    <a:pt x="3265936" y="870015"/>
                    <a:pt x="3172646" y="826921"/>
                    <a:pt x="2866742" y="857842"/>
                  </a:cubicBezTo>
                  <a:cubicBezTo>
                    <a:pt x="2866711" y="858825"/>
                    <a:pt x="2866680" y="859807"/>
                    <a:pt x="2866649" y="860790"/>
                  </a:cubicBezTo>
                  <a:cubicBezTo>
                    <a:pt x="2445000" y="847412"/>
                    <a:pt x="484670" y="812544"/>
                    <a:pt x="23537" y="498761"/>
                  </a:cubicBezTo>
                  <a:cubicBezTo>
                    <a:pt x="-89554" y="426300"/>
                    <a:pt x="238814" y="74578"/>
                    <a:pt x="291217" y="0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</p:grpSp>
      <p:grpSp>
        <p:nvGrpSpPr>
          <p:cNvPr id="242" name="Csoportba foglalás 241"/>
          <p:cNvGrpSpPr/>
          <p:nvPr/>
        </p:nvGrpSpPr>
        <p:grpSpPr>
          <a:xfrm rot="3282730" flipH="1">
            <a:off x="6385490" y="3095988"/>
            <a:ext cx="562697" cy="448527"/>
            <a:chOff x="7693670" y="2288655"/>
            <a:chExt cx="820839" cy="797791"/>
          </a:xfrm>
          <a:solidFill>
            <a:srgbClr val="9BCBED"/>
          </a:solidFill>
        </p:grpSpPr>
        <p:sp>
          <p:nvSpPr>
            <p:cNvPr id="508" name="Ellipszis 42"/>
            <p:cNvSpPr/>
            <p:nvPr/>
          </p:nvSpPr>
          <p:spPr>
            <a:xfrm rot="9068101">
              <a:off x="7823718" y="2288655"/>
              <a:ext cx="690791" cy="652010"/>
            </a:xfrm>
            <a:custGeom>
              <a:avLst/>
              <a:gdLst>
                <a:gd name="connsiteX0" fmla="*/ 0 w 738119"/>
                <a:gd name="connsiteY0" fmla="*/ 338046 h 676092"/>
                <a:gd name="connsiteX1" fmla="*/ 369060 w 738119"/>
                <a:gd name="connsiteY1" fmla="*/ 0 h 676092"/>
                <a:gd name="connsiteX2" fmla="*/ 738120 w 738119"/>
                <a:gd name="connsiteY2" fmla="*/ 338046 h 676092"/>
                <a:gd name="connsiteX3" fmla="*/ 369060 w 738119"/>
                <a:gd name="connsiteY3" fmla="*/ 676092 h 676092"/>
                <a:gd name="connsiteX4" fmla="*/ 0 w 738119"/>
                <a:gd name="connsiteY4" fmla="*/ 338046 h 676092"/>
                <a:gd name="connsiteX0" fmla="*/ 0 w 807392"/>
                <a:gd name="connsiteY0" fmla="*/ 564397 h 709538"/>
                <a:gd name="connsiteX1" fmla="*/ 438332 w 807392"/>
                <a:gd name="connsiteY1" fmla="*/ 4678 h 709538"/>
                <a:gd name="connsiteX2" fmla="*/ 807392 w 807392"/>
                <a:gd name="connsiteY2" fmla="*/ 342724 h 709538"/>
                <a:gd name="connsiteX3" fmla="*/ 438332 w 807392"/>
                <a:gd name="connsiteY3" fmla="*/ 680770 h 709538"/>
                <a:gd name="connsiteX4" fmla="*/ 0 w 807392"/>
                <a:gd name="connsiteY4" fmla="*/ 564397 h 709538"/>
                <a:gd name="connsiteX0" fmla="*/ 342 w 807734"/>
                <a:gd name="connsiteY0" fmla="*/ 564397 h 812714"/>
                <a:gd name="connsiteX1" fmla="*/ 438674 w 807734"/>
                <a:gd name="connsiteY1" fmla="*/ 4678 h 812714"/>
                <a:gd name="connsiteX2" fmla="*/ 807734 w 807734"/>
                <a:gd name="connsiteY2" fmla="*/ 342724 h 812714"/>
                <a:gd name="connsiteX3" fmla="*/ 511777 w 807734"/>
                <a:gd name="connsiteY3" fmla="*/ 806891 h 812714"/>
                <a:gd name="connsiteX4" fmla="*/ 342 w 807734"/>
                <a:gd name="connsiteY4" fmla="*/ 564397 h 812714"/>
                <a:gd name="connsiteX0" fmla="*/ 242 w 807634"/>
                <a:gd name="connsiteY0" fmla="*/ 564397 h 834088"/>
                <a:gd name="connsiteX1" fmla="*/ 438574 w 807634"/>
                <a:gd name="connsiteY1" fmla="*/ 4678 h 834088"/>
                <a:gd name="connsiteX2" fmla="*/ 807634 w 807634"/>
                <a:gd name="connsiteY2" fmla="*/ 342724 h 834088"/>
                <a:gd name="connsiteX3" fmla="*/ 499634 w 807634"/>
                <a:gd name="connsiteY3" fmla="*/ 828801 h 834088"/>
                <a:gd name="connsiteX4" fmla="*/ 242 w 807634"/>
                <a:gd name="connsiteY4" fmla="*/ 564397 h 834088"/>
                <a:gd name="connsiteX0" fmla="*/ 4399 w 811791"/>
                <a:gd name="connsiteY0" fmla="*/ 402843 h 671880"/>
                <a:gd name="connsiteX1" fmla="*/ 290660 w 811791"/>
                <a:gd name="connsiteY1" fmla="*/ 16163 h 671880"/>
                <a:gd name="connsiteX2" fmla="*/ 811791 w 811791"/>
                <a:gd name="connsiteY2" fmla="*/ 181170 h 671880"/>
                <a:gd name="connsiteX3" fmla="*/ 503791 w 811791"/>
                <a:gd name="connsiteY3" fmla="*/ 667247 h 671880"/>
                <a:gd name="connsiteX4" fmla="*/ 4399 w 811791"/>
                <a:gd name="connsiteY4" fmla="*/ 402843 h 671880"/>
                <a:gd name="connsiteX0" fmla="*/ 10346 w 817738"/>
                <a:gd name="connsiteY0" fmla="*/ 515682 h 784719"/>
                <a:gd name="connsiteX1" fmla="*/ 296607 w 817738"/>
                <a:gd name="connsiteY1" fmla="*/ 129002 h 784719"/>
                <a:gd name="connsiteX2" fmla="*/ 817738 w 817738"/>
                <a:gd name="connsiteY2" fmla="*/ 294009 h 784719"/>
                <a:gd name="connsiteX3" fmla="*/ 509738 w 817738"/>
                <a:gd name="connsiteY3" fmla="*/ 780086 h 784719"/>
                <a:gd name="connsiteX4" fmla="*/ 10346 w 817738"/>
                <a:gd name="connsiteY4" fmla="*/ 515682 h 784719"/>
                <a:gd name="connsiteX0" fmla="*/ 10346 w 817738"/>
                <a:gd name="connsiteY0" fmla="*/ 515682 h 789307"/>
                <a:gd name="connsiteX1" fmla="*/ 296607 w 817738"/>
                <a:gd name="connsiteY1" fmla="*/ 129002 h 789307"/>
                <a:gd name="connsiteX2" fmla="*/ 817738 w 817738"/>
                <a:gd name="connsiteY2" fmla="*/ 294009 h 789307"/>
                <a:gd name="connsiteX3" fmla="*/ 509738 w 817738"/>
                <a:gd name="connsiteY3" fmla="*/ 780086 h 789307"/>
                <a:gd name="connsiteX4" fmla="*/ 10346 w 817738"/>
                <a:gd name="connsiteY4" fmla="*/ 515682 h 789307"/>
                <a:gd name="connsiteX0" fmla="*/ 7684 w 815076"/>
                <a:gd name="connsiteY0" fmla="*/ 515682 h 867736"/>
                <a:gd name="connsiteX1" fmla="*/ 293945 w 815076"/>
                <a:gd name="connsiteY1" fmla="*/ 129002 h 867736"/>
                <a:gd name="connsiteX2" fmla="*/ 815076 w 815076"/>
                <a:gd name="connsiteY2" fmla="*/ 294009 h 867736"/>
                <a:gd name="connsiteX3" fmla="*/ 462922 w 815076"/>
                <a:gd name="connsiteY3" fmla="*/ 860425 h 867736"/>
                <a:gd name="connsiteX4" fmla="*/ 7684 w 815076"/>
                <a:gd name="connsiteY4" fmla="*/ 515682 h 867736"/>
                <a:gd name="connsiteX0" fmla="*/ 7684 w 815076"/>
                <a:gd name="connsiteY0" fmla="*/ 515682 h 877431"/>
                <a:gd name="connsiteX1" fmla="*/ 293945 w 815076"/>
                <a:gd name="connsiteY1" fmla="*/ 129002 h 877431"/>
                <a:gd name="connsiteX2" fmla="*/ 815076 w 815076"/>
                <a:gd name="connsiteY2" fmla="*/ 294009 h 877431"/>
                <a:gd name="connsiteX3" fmla="*/ 462922 w 815076"/>
                <a:gd name="connsiteY3" fmla="*/ 860425 h 877431"/>
                <a:gd name="connsiteX4" fmla="*/ 7684 w 815076"/>
                <a:gd name="connsiteY4" fmla="*/ 515682 h 877431"/>
                <a:gd name="connsiteX0" fmla="*/ 2722 w 829901"/>
                <a:gd name="connsiteY0" fmla="*/ 534084 h 768586"/>
                <a:gd name="connsiteX1" fmla="*/ 308770 w 829901"/>
                <a:gd name="connsiteY1" fmla="*/ 25025 h 768586"/>
                <a:gd name="connsiteX2" fmla="*/ 829901 w 829901"/>
                <a:gd name="connsiteY2" fmla="*/ 190032 h 768586"/>
                <a:gd name="connsiteX3" fmla="*/ 477747 w 829901"/>
                <a:gd name="connsiteY3" fmla="*/ 756448 h 768586"/>
                <a:gd name="connsiteX4" fmla="*/ 2722 w 829901"/>
                <a:gd name="connsiteY4" fmla="*/ 534084 h 768586"/>
                <a:gd name="connsiteX0" fmla="*/ 2723 w 829902"/>
                <a:gd name="connsiteY0" fmla="*/ 534084 h 765499"/>
                <a:gd name="connsiteX1" fmla="*/ 308771 w 829902"/>
                <a:gd name="connsiteY1" fmla="*/ 25025 h 765499"/>
                <a:gd name="connsiteX2" fmla="*/ 829902 w 829902"/>
                <a:gd name="connsiteY2" fmla="*/ 190032 h 765499"/>
                <a:gd name="connsiteX3" fmla="*/ 477748 w 829902"/>
                <a:gd name="connsiteY3" fmla="*/ 756448 h 765499"/>
                <a:gd name="connsiteX4" fmla="*/ 2723 w 829902"/>
                <a:gd name="connsiteY4" fmla="*/ 534084 h 765499"/>
                <a:gd name="connsiteX0" fmla="*/ 2008 w 829187"/>
                <a:gd name="connsiteY0" fmla="*/ 553522 h 784937"/>
                <a:gd name="connsiteX1" fmla="*/ 308056 w 829187"/>
                <a:gd name="connsiteY1" fmla="*/ 44463 h 784937"/>
                <a:gd name="connsiteX2" fmla="*/ 829187 w 829187"/>
                <a:gd name="connsiteY2" fmla="*/ 209470 h 784937"/>
                <a:gd name="connsiteX3" fmla="*/ 477033 w 829187"/>
                <a:gd name="connsiteY3" fmla="*/ 775886 h 784937"/>
                <a:gd name="connsiteX4" fmla="*/ 2008 w 829187"/>
                <a:gd name="connsiteY4" fmla="*/ 553522 h 78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9187" h="784937">
                  <a:moveTo>
                    <a:pt x="2008" y="553522"/>
                  </a:moveTo>
                  <a:cubicBezTo>
                    <a:pt x="-26155" y="431618"/>
                    <a:pt x="250296" y="146091"/>
                    <a:pt x="308056" y="44463"/>
                  </a:cubicBezTo>
                  <a:cubicBezTo>
                    <a:pt x="365816" y="-57165"/>
                    <a:pt x="829187" y="22772"/>
                    <a:pt x="829187" y="209470"/>
                  </a:cubicBezTo>
                  <a:cubicBezTo>
                    <a:pt x="829187" y="396168"/>
                    <a:pt x="770804" y="728558"/>
                    <a:pt x="477033" y="775886"/>
                  </a:cubicBezTo>
                  <a:cubicBezTo>
                    <a:pt x="183262" y="823214"/>
                    <a:pt x="30171" y="675426"/>
                    <a:pt x="2008" y="553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509" name="Trapezoid 43"/>
            <p:cNvSpPr/>
            <p:nvPr/>
          </p:nvSpPr>
          <p:spPr>
            <a:xfrm rot="2688692">
              <a:off x="7693670" y="2836604"/>
              <a:ext cx="528327" cy="249842"/>
            </a:xfrm>
            <a:custGeom>
              <a:avLst/>
              <a:gdLst>
                <a:gd name="connsiteX0" fmla="*/ 0 w 519185"/>
                <a:gd name="connsiteY0" fmla="*/ 225706 h 225706"/>
                <a:gd name="connsiteX1" fmla="*/ 119611 w 519185"/>
                <a:gd name="connsiteY1" fmla="*/ 0 h 225706"/>
                <a:gd name="connsiteX2" fmla="*/ 399574 w 519185"/>
                <a:gd name="connsiteY2" fmla="*/ 0 h 225706"/>
                <a:gd name="connsiteX3" fmla="*/ 519185 w 519185"/>
                <a:gd name="connsiteY3" fmla="*/ 225706 h 225706"/>
                <a:gd name="connsiteX4" fmla="*/ 0 w 519185"/>
                <a:gd name="connsiteY4" fmla="*/ 225706 h 225706"/>
                <a:gd name="connsiteX0" fmla="*/ 9142 w 528327"/>
                <a:gd name="connsiteY0" fmla="*/ 225706 h 225706"/>
                <a:gd name="connsiteX1" fmla="*/ 128753 w 528327"/>
                <a:gd name="connsiteY1" fmla="*/ 0 h 225706"/>
                <a:gd name="connsiteX2" fmla="*/ 408716 w 528327"/>
                <a:gd name="connsiteY2" fmla="*/ 0 h 225706"/>
                <a:gd name="connsiteX3" fmla="*/ 528327 w 528327"/>
                <a:gd name="connsiteY3" fmla="*/ 225706 h 225706"/>
                <a:gd name="connsiteX4" fmla="*/ 9142 w 528327"/>
                <a:gd name="connsiteY4" fmla="*/ 225706 h 225706"/>
                <a:gd name="connsiteX0" fmla="*/ 9142 w 528327"/>
                <a:gd name="connsiteY0" fmla="*/ 225706 h 236555"/>
                <a:gd name="connsiteX1" fmla="*/ 128753 w 528327"/>
                <a:gd name="connsiteY1" fmla="*/ 0 h 236555"/>
                <a:gd name="connsiteX2" fmla="*/ 408716 w 528327"/>
                <a:gd name="connsiteY2" fmla="*/ 0 h 236555"/>
                <a:gd name="connsiteX3" fmla="*/ 528327 w 528327"/>
                <a:gd name="connsiteY3" fmla="*/ 225706 h 236555"/>
                <a:gd name="connsiteX4" fmla="*/ 9142 w 528327"/>
                <a:gd name="connsiteY4" fmla="*/ 225706 h 236555"/>
                <a:gd name="connsiteX0" fmla="*/ 9142 w 528327"/>
                <a:gd name="connsiteY0" fmla="*/ 225706 h 249842"/>
                <a:gd name="connsiteX1" fmla="*/ 128753 w 528327"/>
                <a:gd name="connsiteY1" fmla="*/ 0 h 249842"/>
                <a:gd name="connsiteX2" fmla="*/ 408716 w 528327"/>
                <a:gd name="connsiteY2" fmla="*/ 0 h 249842"/>
                <a:gd name="connsiteX3" fmla="*/ 528327 w 528327"/>
                <a:gd name="connsiteY3" fmla="*/ 225706 h 249842"/>
                <a:gd name="connsiteX4" fmla="*/ 9142 w 528327"/>
                <a:gd name="connsiteY4" fmla="*/ 225706 h 249842"/>
                <a:gd name="connsiteX0" fmla="*/ 9142 w 528327"/>
                <a:gd name="connsiteY0" fmla="*/ 225706 h 249842"/>
                <a:gd name="connsiteX1" fmla="*/ 128753 w 528327"/>
                <a:gd name="connsiteY1" fmla="*/ 0 h 249842"/>
                <a:gd name="connsiteX2" fmla="*/ 408716 w 528327"/>
                <a:gd name="connsiteY2" fmla="*/ 0 h 249842"/>
                <a:gd name="connsiteX3" fmla="*/ 528327 w 528327"/>
                <a:gd name="connsiteY3" fmla="*/ 225706 h 249842"/>
                <a:gd name="connsiteX4" fmla="*/ 9142 w 528327"/>
                <a:gd name="connsiteY4" fmla="*/ 225706 h 24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327" h="249842">
                  <a:moveTo>
                    <a:pt x="9142" y="225706"/>
                  </a:moveTo>
                  <a:cubicBezTo>
                    <a:pt x="-34276" y="155095"/>
                    <a:pt x="88883" y="75235"/>
                    <a:pt x="128753" y="0"/>
                  </a:cubicBezTo>
                  <a:lnTo>
                    <a:pt x="408716" y="0"/>
                  </a:lnTo>
                  <a:cubicBezTo>
                    <a:pt x="448586" y="75235"/>
                    <a:pt x="517943" y="121179"/>
                    <a:pt x="528327" y="225706"/>
                  </a:cubicBezTo>
                  <a:cubicBezTo>
                    <a:pt x="335543" y="264828"/>
                    <a:pt x="157633" y="250117"/>
                    <a:pt x="9142" y="225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243" name="Csoportba foglalás 242"/>
          <p:cNvGrpSpPr/>
          <p:nvPr/>
        </p:nvGrpSpPr>
        <p:grpSpPr>
          <a:xfrm rot="19250362" flipH="1">
            <a:off x="5682384" y="3314129"/>
            <a:ext cx="378537" cy="1228596"/>
            <a:chOff x="10774791" y="2603096"/>
            <a:chExt cx="552194" cy="2185295"/>
          </a:xfrm>
        </p:grpSpPr>
        <p:sp>
          <p:nvSpPr>
            <p:cNvPr id="506" name="Szabadkézi sokszög 505"/>
            <p:cNvSpPr/>
            <p:nvPr/>
          </p:nvSpPr>
          <p:spPr>
            <a:xfrm rot="2464884">
              <a:off x="10811958" y="4133764"/>
              <a:ext cx="515027" cy="654627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  <a:gd name="connsiteX0" fmla="*/ 23569 w 1067945"/>
                <a:gd name="connsiteY0" fmla="*/ 324795 h 1586401"/>
                <a:gd name="connsiteX1" fmla="*/ 66097 w 1067945"/>
                <a:gd name="connsiteY1" fmla="*/ 140029 h 1586401"/>
                <a:gd name="connsiteX2" fmla="*/ 205746 w 1067945"/>
                <a:gd name="connsiteY2" fmla="*/ 69389 h 1586401"/>
                <a:gd name="connsiteX3" fmla="*/ 504693 w 1067945"/>
                <a:gd name="connsiteY3" fmla="*/ 52978 h 1586401"/>
                <a:gd name="connsiteX4" fmla="*/ 506447 w 1067945"/>
                <a:gd name="connsiteY4" fmla="*/ 70195 h 1586401"/>
                <a:gd name="connsiteX5" fmla="*/ 512127 w 1067945"/>
                <a:gd name="connsiteY5" fmla="*/ 71873 h 1586401"/>
                <a:gd name="connsiteX6" fmla="*/ 754445 w 1067945"/>
                <a:gd name="connsiteY6" fmla="*/ 379378 h 1586401"/>
                <a:gd name="connsiteX7" fmla="*/ 759945 w 1067945"/>
                <a:gd name="connsiteY7" fmla="*/ 439046 h 1586401"/>
                <a:gd name="connsiteX8" fmla="*/ 767367 w 1067945"/>
                <a:gd name="connsiteY8" fmla="*/ 434929 h 1586401"/>
                <a:gd name="connsiteX9" fmla="*/ 771288 w 1067945"/>
                <a:gd name="connsiteY9" fmla="*/ 440884 h 1586401"/>
                <a:gd name="connsiteX10" fmla="*/ 875013 w 1067945"/>
                <a:gd name="connsiteY10" fmla="*/ 614586 h 1586401"/>
                <a:gd name="connsiteX11" fmla="*/ 1055134 w 1067945"/>
                <a:gd name="connsiteY11" fmla="*/ 1108735 h 1586401"/>
                <a:gd name="connsiteX12" fmla="*/ 1007367 w 1067945"/>
                <a:gd name="connsiteY12" fmla="*/ 1088546 h 1586401"/>
                <a:gd name="connsiteX13" fmla="*/ 983959 w 1067945"/>
                <a:gd name="connsiteY13" fmla="*/ 1065349 h 1586401"/>
                <a:gd name="connsiteX14" fmla="*/ 1012480 w 1067945"/>
                <a:gd name="connsiteY14" fmla="*/ 1131490 h 1586401"/>
                <a:gd name="connsiteX15" fmla="*/ 1054440 w 1067945"/>
                <a:gd name="connsiteY15" fmla="*/ 1370129 h 1586401"/>
                <a:gd name="connsiteX16" fmla="*/ 921690 w 1067945"/>
                <a:gd name="connsiteY16" fmla="*/ 1269763 h 1586401"/>
                <a:gd name="connsiteX17" fmla="*/ 914746 w 1067945"/>
                <a:gd name="connsiteY17" fmla="*/ 1260755 h 1586401"/>
                <a:gd name="connsiteX18" fmla="*/ 913684 w 1067945"/>
                <a:gd name="connsiteY18" fmla="*/ 1263994 h 1586401"/>
                <a:gd name="connsiteX19" fmla="*/ 935222 w 1067945"/>
                <a:gd name="connsiteY19" fmla="*/ 1313942 h 1586401"/>
                <a:gd name="connsiteX20" fmla="*/ 977183 w 1067945"/>
                <a:gd name="connsiteY20" fmla="*/ 1552581 h 1586401"/>
                <a:gd name="connsiteX21" fmla="*/ 796961 w 1067945"/>
                <a:gd name="connsiteY21" fmla="*/ 1390627 h 1586401"/>
                <a:gd name="connsiteX22" fmla="*/ 763238 w 1067945"/>
                <a:gd name="connsiteY22" fmla="*/ 1341929 h 1586401"/>
                <a:gd name="connsiteX23" fmla="*/ 755785 w 1067945"/>
                <a:gd name="connsiteY23" fmla="*/ 1340632 h 1586401"/>
                <a:gd name="connsiteX24" fmla="*/ 757833 w 1067945"/>
                <a:gd name="connsiteY24" fmla="*/ 1345381 h 1586401"/>
                <a:gd name="connsiteX25" fmla="*/ 799795 w 1067945"/>
                <a:gd name="connsiteY25" fmla="*/ 1584019 h 1586401"/>
                <a:gd name="connsiteX26" fmla="*/ 464456 w 1067945"/>
                <a:gd name="connsiteY26" fmla="*/ 1175960 h 1586401"/>
                <a:gd name="connsiteX27" fmla="*/ 380801 w 1067945"/>
                <a:gd name="connsiteY27" fmla="*/ 1011013 h 1586401"/>
                <a:gd name="connsiteX28" fmla="*/ 367160 w 1067945"/>
                <a:gd name="connsiteY28" fmla="*/ 993839 h 1586401"/>
                <a:gd name="connsiteX29" fmla="*/ 286567 w 1067945"/>
                <a:gd name="connsiteY29" fmla="*/ 877427 h 1586401"/>
                <a:gd name="connsiteX30" fmla="*/ 277727 w 1067945"/>
                <a:gd name="connsiteY30" fmla="*/ 862684 h 1586401"/>
                <a:gd name="connsiteX31" fmla="*/ 273161 w 1067945"/>
                <a:gd name="connsiteY31" fmla="*/ 861134 h 1586401"/>
                <a:gd name="connsiteX32" fmla="*/ 297316 w 1067945"/>
                <a:gd name="connsiteY32" fmla="*/ 999645 h 1586401"/>
                <a:gd name="connsiteX33" fmla="*/ 277445 w 1067945"/>
                <a:gd name="connsiteY33" fmla="*/ 1328265 h 1586401"/>
                <a:gd name="connsiteX34" fmla="*/ 76064 w 1067945"/>
                <a:gd name="connsiteY34" fmla="*/ 839992 h 1586401"/>
                <a:gd name="connsiteX35" fmla="*/ 43405 w 1067945"/>
                <a:gd name="connsiteY35" fmla="*/ 652722 h 1586401"/>
                <a:gd name="connsiteX36" fmla="*/ 29949 w 1067945"/>
                <a:gd name="connsiteY36" fmla="*/ 625611 h 1586401"/>
                <a:gd name="connsiteX37" fmla="*/ 1 w 1067945"/>
                <a:gd name="connsiteY37" fmla="*/ 463376 h 1586401"/>
                <a:gd name="connsiteX38" fmla="*/ 17134 w 1067945"/>
                <a:gd name="connsiteY38" fmla="*/ 339434 h 1586401"/>
                <a:gd name="connsiteX39" fmla="*/ 23569 w 1067945"/>
                <a:gd name="connsiteY39" fmla="*/ 324795 h 1586401"/>
                <a:gd name="connsiteX0" fmla="*/ 23567 w 1067943"/>
                <a:gd name="connsiteY0" fmla="*/ 271817 h 1533423"/>
                <a:gd name="connsiteX1" fmla="*/ 66095 w 1067943"/>
                <a:gd name="connsiteY1" fmla="*/ 87051 h 1533423"/>
                <a:gd name="connsiteX2" fmla="*/ 504691 w 1067943"/>
                <a:gd name="connsiteY2" fmla="*/ 0 h 1533423"/>
                <a:gd name="connsiteX3" fmla="*/ 506445 w 1067943"/>
                <a:gd name="connsiteY3" fmla="*/ 17217 h 1533423"/>
                <a:gd name="connsiteX4" fmla="*/ 512125 w 1067943"/>
                <a:gd name="connsiteY4" fmla="*/ 18895 h 1533423"/>
                <a:gd name="connsiteX5" fmla="*/ 754443 w 1067943"/>
                <a:gd name="connsiteY5" fmla="*/ 326400 h 1533423"/>
                <a:gd name="connsiteX6" fmla="*/ 759943 w 1067943"/>
                <a:gd name="connsiteY6" fmla="*/ 386068 h 1533423"/>
                <a:gd name="connsiteX7" fmla="*/ 767365 w 1067943"/>
                <a:gd name="connsiteY7" fmla="*/ 381951 h 1533423"/>
                <a:gd name="connsiteX8" fmla="*/ 771286 w 1067943"/>
                <a:gd name="connsiteY8" fmla="*/ 387906 h 1533423"/>
                <a:gd name="connsiteX9" fmla="*/ 875011 w 1067943"/>
                <a:gd name="connsiteY9" fmla="*/ 561608 h 1533423"/>
                <a:gd name="connsiteX10" fmla="*/ 1055132 w 1067943"/>
                <a:gd name="connsiteY10" fmla="*/ 1055757 h 1533423"/>
                <a:gd name="connsiteX11" fmla="*/ 1007365 w 1067943"/>
                <a:gd name="connsiteY11" fmla="*/ 1035568 h 1533423"/>
                <a:gd name="connsiteX12" fmla="*/ 983957 w 1067943"/>
                <a:gd name="connsiteY12" fmla="*/ 1012371 h 1533423"/>
                <a:gd name="connsiteX13" fmla="*/ 1012478 w 1067943"/>
                <a:gd name="connsiteY13" fmla="*/ 1078512 h 1533423"/>
                <a:gd name="connsiteX14" fmla="*/ 1054438 w 1067943"/>
                <a:gd name="connsiteY14" fmla="*/ 1317151 h 1533423"/>
                <a:gd name="connsiteX15" fmla="*/ 921688 w 1067943"/>
                <a:gd name="connsiteY15" fmla="*/ 1216785 h 1533423"/>
                <a:gd name="connsiteX16" fmla="*/ 914744 w 1067943"/>
                <a:gd name="connsiteY16" fmla="*/ 1207777 h 1533423"/>
                <a:gd name="connsiteX17" fmla="*/ 913682 w 1067943"/>
                <a:gd name="connsiteY17" fmla="*/ 1211016 h 1533423"/>
                <a:gd name="connsiteX18" fmla="*/ 935220 w 1067943"/>
                <a:gd name="connsiteY18" fmla="*/ 1260964 h 1533423"/>
                <a:gd name="connsiteX19" fmla="*/ 977181 w 1067943"/>
                <a:gd name="connsiteY19" fmla="*/ 1499603 h 1533423"/>
                <a:gd name="connsiteX20" fmla="*/ 796959 w 1067943"/>
                <a:gd name="connsiteY20" fmla="*/ 1337649 h 1533423"/>
                <a:gd name="connsiteX21" fmla="*/ 763236 w 1067943"/>
                <a:gd name="connsiteY21" fmla="*/ 1288951 h 1533423"/>
                <a:gd name="connsiteX22" fmla="*/ 755783 w 1067943"/>
                <a:gd name="connsiteY22" fmla="*/ 1287654 h 1533423"/>
                <a:gd name="connsiteX23" fmla="*/ 757831 w 1067943"/>
                <a:gd name="connsiteY23" fmla="*/ 1292403 h 1533423"/>
                <a:gd name="connsiteX24" fmla="*/ 799793 w 1067943"/>
                <a:gd name="connsiteY24" fmla="*/ 1531041 h 1533423"/>
                <a:gd name="connsiteX25" fmla="*/ 464454 w 1067943"/>
                <a:gd name="connsiteY25" fmla="*/ 1122982 h 1533423"/>
                <a:gd name="connsiteX26" fmla="*/ 380799 w 1067943"/>
                <a:gd name="connsiteY26" fmla="*/ 958035 h 1533423"/>
                <a:gd name="connsiteX27" fmla="*/ 367158 w 1067943"/>
                <a:gd name="connsiteY27" fmla="*/ 940861 h 1533423"/>
                <a:gd name="connsiteX28" fmla="*/ 286565 w 1067943"/>
                <a:gd name="connsiteY28" fmla="*/ 824449 h 1533423"/>
                <a:gd name="connsiteX29" fmla="*/ 277725 w 1067943"/>
                <a:gd name="connsiteY29" fmla="*/ 809706 h 1533423"/>
                <a:gd name="connsiteX30" fmla="*/ 273159 w 1067943"/>
                <a:gd name="connsiteY30" fmla="*/ 808156 h 1533423"/>
                <a:gd name="connsiteX31" fmla="*/ 297314 w 1067943"/>
                <a:gd name="connsiteY31" fmla="*/ 946667 h 1533423"/>
                <a:gd name="connsiteX32" fmla="*/ 277443 w 1067943"/>
                <a:gd name="connsiteY32" fmla="*/ 1275287 h 1533423"/>
                <a:gd name="connsiteX33" fmla="*/ 76062 w 1067943"/>
                <a:gd name="connsiteY33" fmla="*/ 787014 h 1533423"/>
                <a:gd name="connsiteX34" fmla="*/ 43403 w 1067943"/>
                <a:gd name="connsiteY34" fmla="*/ 599744 h 1533423"/>
                <a:gd name="connsiteX35" fmla="*/ 29947 w 1067943"/>
                <a:gd name="connsiteY35" fmla="*/ 572633 h 1533423"/>
                <a:gd name="connsiteX36" fmla="*/ -1 w 1067943"/>
                <a:gd name="connsiteY36" fmla="*/ 410398 h 1533423"/>
                <a:gd name="connsiteX37" fmla="*/ 17132 w 1067943"/>
                <a:gd name="connsiteY37" fmla="*/ 286456 h 1533423"/>
                <a:gd name="connsiteX38" fmla="*/ 23567 w 1067943"/>
                <a:gd name="connsiteY38" fmla="*/ 271817 h 1533423"/>
                <a:gd name="connsiteX0" fmla="*/ 23569 w 1067945"/>
                <a:gd name="connsiteY0" fmla="*/ 514138 h 1775744"/>
                <a:gd name="connsiteX1" fmla="*/ 66097 w 1067945"/>
                <a:gd name="connsiteY1" fmla="*/ 329372 h 1775744"/>
                <a:gd name="connsiteX2" fmla="*/ 504693 w 1067945"/>
                <a:gd name="connsiteY2" fmla="*/ 242321 h 1775744"/>
                <a:gd name="connsiteX3" fmla="*/ 506447 w 1067945"/>
                <a:gd name="connsiteY3" fmla="*/ 259538 h 1775744"/>
                <a:gd name="connsiteX4" fmla="*/ 453132 w 1067945"/>
                <a:gd name="connsiteY4" fmla="*/ -1 h 1775744"/>
                <a:gd name="connsiteX5" fmla="*/ 754445 w 1067945"/>
                <a:gd name="connsiteY5" fmla="*/ 568721 h 1775744"/>
                <a:gd name="connsiteX6" fmla="*/ 759945 w 1067945"/>
                <a:gd name="connsiteY6" fmla="*/ 628389 h 1775744"/>
                <a:gd name="connsiteX7" fmla="*/ 767367 w 1067945"/>
                <a:gd name="connsiteY7" fmla="*/ 624272 h 1775744"/>
                <a:gd name="connsiteX8" fmla="*/ 771288 w 1067945"/>
                <a:gd name="connsiteY8" fmla="*/ 630227 h 1775744"/>
                <a:gd name="connsiteX9" fmla="*/ 875013 w 1067945"/>
                <a:gd name="connsiteY9" fmla="*/ 803929 h 1775744"/>
                <a:gd name="connsiteX10" fmla="*/ 1055134 w 1067945"/>
                <a:gd name="connsiteY10" fmla="*/ 1298078 h 1775744"/>
                <a:gd name="connsiteX11" fmla="*/ 1007367 w 1067945"/>
                <a:gd name="connsiteY11" fmla="*/ 1277889 h 1775744"/>
                <a:gd name="connsiteX12" fmla="*/ 983959 w 1067945"/>
                <a:gd name="connsiteY12" fmla="*/ 1254692 h 1775744"/>
                <a:gd name="connsiteX13" fmla="*/ 1012480 w 1067945"/>
                <a:gd name="connsiteY13" fmla="*/ 1320833 h 1775744"/>
                <a:gd name="connsiteX14" fmla="*/ 1054440 w 1067945"/>
                <a:gd name="connsiteY14" fmla="*/ 1559472 h 1775744"/>
                <a:gd name="connsiteX15" fmla="*/ 921690 w 1067945"/>
                <a:gd name="connsiteY15" fmla="*/ 1459106 h 1775744"/>
                <a:gd name="connsiteX16" fmla="*/ 914746 w 1067945"/>
                <a:gd name="connsiteY16" fmla="*/ 1450098 h 1775744"/>
                <a:gd name="connsiteX17" fmla="*/ 913684 w 1067945"/>
                <a:gd name="connsiteY17" fmla="*/ 1453337 h 1775744"/>
                <a:gd name="connsiteX18" fmla="*/ 935222 w 1067945"/>
                <a:gd name="connsiteY18" fmla="*/ 1503285 h 1775744"/>
                <a:gd name="connsiteX19" fmla="*/ 977183 w 1067945"/>
                <a:gd name="connsiteY19" fmla="*/ 1741924 h 1775744"/>
                <a:gd name="connsiteX20" fmla="*/ 796961 w 1067945"/>
                <a:gd name="connsiteY20" fmla="*/ 1579970 h 1775744"/>
                <a:gd name="connsiteX21" fmla="*/ 763238 w 1067945"/>
                <a:gd name="connsiteY21" fmla="*/ 1531272 h 1775744"/>
                <a:gd name="connsiteX22" fmla="*/ 755785 w 1067945"/>
                <a:gd name="connsiteY22" fmla="*/ 1529975 h 1775744"/>
                <a:gd name="connsiteX23" fmla="*/ 757833 w 1067945"/>
                <a:gd name="connsiteY23" fmla="*/ 1534724 h 1775744"/>
                <a:gd name="connsiteX24" fmla="*/ 799795 w 1067945"/>
                <a:gd name="connsiteY24" fmla="*/ 1773362 h 1775744"/>
                <a:gd name="connsiteX25" fmla="*/ 464456 w 1067945"/>
                <a:gd name="connsiteY25" fmla="*/ 1365303 h 1775744"/>
                <a:gd name="connsiteX26" fmla="*/ 380801 w 1067945"/>
                <a:gd name="connsiteY26" fmla="*/ 1200356 h 1775744"/>
                <a:gd name="connsiteX27" fmla="*/ 367160 w 1067945"/>
                <a:gd name="connsiteY27" fmla="*/ 1183182 h 1775744"/>
                <a:gd name="connsiteX28" fmla="*/ 286567 w 1067945"/>
                <a:gd name="connsiteY28" fmla="*/ 1066770 h 1775744"/>
                <a:gd name="connsiteX29" fmla="*/ 277727 w 1067945"/>
                <a:gd name="connsiteY29" fmla="*/ 1052027 h 1775744"/>
                <a:gd name="connsiteX30" fmla="*/ 273161 w 1067945"/>
                <a:gd name="connsiteY30" fmla="*/ 1050477 h 1775744"/>
                <a:gd name="connsiteX31" fmla="*/ 297316 w 1067945"/>
                <a:gd name="connsiteY31" fmla="*/ 1188988 h 1775744"/>
                <a:gd name="connsiteX32" fmla="*/ 277445 w 1067945"/>
                <a:gd name="connsiteY32" fmla="*/ 1517608 h 1775744"/>
                <a:gd name="connsiteX33" fmla="*/ 76064 w 1067945"/>
                <a:gd name="connsiteY33" fmla="*/ 1029335 h 1775744"/>
                <a:gd name="connsiteX34" fmla="*/ 43405 w 1067945"/>
                <a:gd name="connsiteY34" fmla="*/ 842065 h 1775744"/>
                <a:gd name="connsiteX35" fmla="*/ 29949 w 1067945"/>
                <a:gd name="connsiteY35" fmla="*/ 814954 h 1775744"/>
                <a:gd name="connsiteX36" fmla="*/ 1 w 1067945"/>
                <a:gd name="connsiteY36" fmla="*/ 652719 h 1775744"/>
                <a:gd name="connsiteX37" fmla="*/ 17134 w 1067945"/>
                <a:gd name="connsiteY37" fmla="*/ 528777 h 1775744"/>
                <a:gd name="connsiteX38" fmla="*/ 23569 w 1067945"/>
                <a:gd name="connsiteY38" fmla="*/ 514138 h 1775744"/>
                <a:gd name="connsiteX0" fmla="*/ 23567 w 1067943"/>
                <a:gd name="connsiteY0" fmla="*/ 514138 h 1775744"/>
                <a:gd name="connsiteX1" fmla="*/ 66095 w 1067943"/>
                <a:gd name="connsiteY1" fmla="*/ 329372 h 1775744"/>
                <a:gd name="connsiteX2" fmla="*/ 504691 w 1067943"/>
                <a:gd name="connsiteY2" fmla="*/ 242321 h 1775744"/>
                <a:gd name="connsiteX3" fmla="*/ 453130 w 1067943"/>
                <a:gd name="connsiteY3" fmla="*/ -1 h 1775744"/>
                <a:gd name="connsiteX4" fmla="*/ 754443 w 1067943"/>
                <a:gd name="connsiteY4" fmla="*/ 568721 h 1775744"/>
                <a:gd name="connsiteX5" fmla="*/ 759943 w 1067943"/>
                <a:gd name="connsiteY5" fmla="*/ 628389 h 1775744"/>
                <a:gd name="connsiteX6" fmla="*/ 767365 w 1067943"/>
                <a:gd name="connsiteY6" fmla="*/ 624272 h 1775744"/>
                <a:gd name="connsiteX7" fmla="*/ 771286 w 1067943"/>
                <a:gd name="connsiteY7" fmla="*/ 630227 h 1775744"/>
                <a:gd name="connsiteX8" fmla="*/ 875011 w 1067943"/>
                <a:gd name="connsiteY8" fmla="*/ 803929 h 1775744"/>
                <a:gd name="connsiteX9" fmla="*/ 1055132 w 1067943"/>
                <a:gd name="connsiteY9" fmla="*/ 1298078 h 1775744"/>
                <a:gd name="connsiteX10" fmla="*/ 1007365 w 1067943"/>
                <a:gd name="connsiteY10" fmla="*/ 1277889 h 1775744"/>
                <a:gd name="connsiteX11" fmla="*/ 983957 w 1067943"/>
                <a:gd name="connsiteY11" fmla="*/ 1254692 h 1775744"/>
                <a:gd name="connsiteX12" fmla="*/ 1012478 w 1067943"/>
                <a:gd name="connsiteY12" fmla="*/ 1320833 h 1775744"/>
                <a:gd name="connsiteX13" fmla="*/ 1054438 w 1067943"/>
                <a:gd name="connsiteY13" fmla="*/ 1559472 h 1775744"/>
                <a:gd name="connsiteX14" fmla="*/ 921688 w 1067943"/>
                <a:gd name="connsiteY14" fmla="*/ 1459106 h 1775744"/>
                <a:gd name="connsiteX15" fmla="*/ 914744 w 1067943"/>
                <a:gd name="connsiteY15" fmla="*/ 1450098 h 1775744"/>
                <a:gd name="connsiteX16" fmla="*/ 913682 w 1067943"/>
                <a:gd name="connsiteY16" fmla="*/ 1453337 h 1775744"/>
                <a:gd name="connsiteX17" fmla="*/ 935220 w 1067943"/>
                <a:gd name="connsiteY17" fmla="*/ 1503285 h 1775744"/>
                <a:gd name="connsiteX18" fmla="*/ 977181 w 1067943"/>
                <a:gd name="connsiteY18" fmla="*/ 1741924 h 1775744"/>
                <a:gd name="connsiteX19" fmla="*/ 796959 w 1067943"/>
                <a:gd name="connsiteY19" fmla="*/ 1579970 h 1775744"/>
                <a:gd name="connsiteX20" fmla="*/ 763236 w 1067943"/>
                <a:gd name="connsiteY20" fmla="*/ 1531272 h 1775744"/>
                <a:gd name="connsiteX21" fmla="*/ 755783 w 1067943"/>
                <a:gd name="connsiteY21" fmla="*/ 1529975 h 1775744"/>
                <a:gd name="connsiteX22" fmla="*/ 757831 w 1067943"/>
                <a:gd name="connsiteY22" fmla="*/ 1534724 h 1775744"/>
                <a:gd name="connsiteX23" fmla="*/ 799793 w 1067943"/>
                <a:gd name="connsiteY23" fmla="*/ 1773362 h 1775744"/>
                <a:gd name="connsiteX24" fmla="*/ 464454 w 1067943"/>
                <a:gd name="connsiteY24" fmla="*/ 1365303 h 1775744"/>
                <a:gd name="connsiteX25" fmla="*/ 380799 w 1067943"/>
                <a:gd name="connsiteY25" fmla="*/ 1200356 h 1775744"/>
                <a:gd name="connsiteX26" fmla="*/ 367158 w 1067943"/>
                <a:gd name="connsiteY26" fmla="*/ 1183182 h 1775744"/>
                <a:gd name="connsiteX27" fmla="*/ 286565 w 1067943"/>
                <a:gd name="connsiteY27" fmla="*/ 1066770 h 1775744"/>
                <a:gd name="connsiteX28" fmla="*/ 277725 w 1067943"/>
                <a:gd name="connsiteY28" fmla="*/ 1052027 h 1775744"/>
                <a:gd name="connsiteX29" fmla="*/ 273159 w 1067943"/>
                <a:gd name="connsiteY29" fmla="*/ 1050477 h 1775744"/>
                <a:gd name="connsiteX30" fmla="*/ 297314 w 1067943"/>
                <a:gd name="connsiteY30" fmla="*/ 1188988 h 1775744"/>
                <a:gd name="connsiteX31" fmla="*/ 277443 w 1067943"/>
                <a:gd name="connsiteY31" fmla="*/ 1517608 h 1775744"/>
                <a:gd name="connsiteX32" fmla="*/ 76062 w 1067943"/>
                <a:gd name="connsiteY32" fmla="*/ 1029335 h 1775744"/>
                <a:gd name="connsiteX33" fmla="*/ 43403 w 1067943"/>
                <a:gd name="connsiteY33" fmla="*/ 842065 h 1775744"/>
                <a:gd name="connsiteX34" fmla="*/ 29947 w 1067943"/>
                <a:gd name="connsiteY34" fmla="*/ 814954 h 1775744"/>
                <a:gd name="connsiteX35" fmla="*/ -1 w 1067943"/>
                <a:gd name="connsiteY35" fmla="*/ 652719 h 1775744"/>
                <a:gd name="connsiteX36" fmla="*/ 17132 w 1067943"/>
                <a:gd name="connsiteY36" fmla="*/ 528777 h 1775744"/>
                <a:gd name="connsiteX37" fmla="*/ 23567 w 1067943"/>
                <a:gd name="connsiteY37" fmla="*/ 514138 h 1775744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754445 w 1067945"/>
                <a:gd name="connsiteY3" fmla="*/ 572544 h 1779567"/>
                <a:gd name="connsiteX4" fmla="*/ 759945 w 1067945"/>
                <a:gd name="connsiteY4" fmla="*/ 632212 h 1779567"/>
                <a:gd name="connsiteX5" fmla="*/ 767367 w 1067945"/>
                <a:gd name="connsiteY5" fmla="*/ 628095 h 1779567"/>
                <a:gd name="connsiteX6" fmla="*/ 771288 w 1067945"/>
                <a:gd name="connsiteY6" fmla="*/ 634050 h 1779567"/>
                <a:gd name="connsiteX7" fmla="*/ 875013 w 1067945"/>
                <a:gd name="connsiteY7" fmla="*/ 807752 h 1779567"/>
                <a:gd name="connsiteX8" fmla="*/ 1055134 w 1067945"/>
                <a:gd name="connsiteY8" fmla="*/ 1301901 h 1779567"/>
                <a:gd name="connsiteX9" fmla="*/ 1007367 w 1067945"/>
                <a:gd name="connsiteY9" fmla="*/ 1281712 h 1779567"/>
                <a:gd name="connsiteX10" fmla="*/ 983959 w 1067945"/>
                <a:gd name="connsiteY10" fmla="*/ 1258515 h 1779567"/>
                <a:gd name="connsiteX11" fmla="*/ 1012480 w 1067945"/>
                <a:gd name="connsiteY11" fmla="*/ 1324656 h 1779567"/>
                <a:gd name="connsiteX12" fmla="*/ 1054440 w 1067945"/>
                <a:gd name="connsiteY12" fmla="*/ 1563295 h 1779567"/>
                <a:gd name="connsiteX13" fmla="*/ 921690 w 1067945"/>
                <a:gd name="connsiteY13" fmla="*/ 1462929 h 1779567"/>
                <a:gd name="connsiteX14" fmla="*/ 914746 w 1067945"/>
                <a:gd name="connsiteY14" fmla="*/ 1453921 h 1779567"/>
                <a:gd name="connsiteX15" fmla="*/ 913684 w 1067945"/>
                <a:gd name="connsiteY15" fmla="*/ 1457160 h 1779567"/>
                <a:gd name="connsiteX16" fmla="*/ 935222 w 1067945"/>
                <a:gd name="connsiteY16" fmla="*/ 1507108 h 1779567"/>
                <a:gd name="connsiteX17" fmla="*/ 977183 w 1067945"/>
                <a:gd name="connsiteY17" fmla="*/ 1745747 h 1779567"/>
                <a:gd name="connsiteX18" fmla="*/ 796961 w 1067945"/>
                <a:gd name="connsiteY18" fmla="*/ 1583793 h 1779567"/>
                <a:gd name="connsiteX19" fmla="*/ 763238 w 1067945"/>
                <a:gd name="connsiteY19" fmla="*/ 1535095 h 1779567"/>
                <a:gd name="connsiteX20" fmla="*/ 755785 w 1067945"/>
                <a:gd name="connsiteY20" fmla="*/ 1533798 h 1779567"/>
                <a:gd name="connsiteX21" fmla="*/ 757833 w 1067945"/>
                <a:gd name="connsiteY21" fmla="*/ 1538547 h 1779567"/>
                <a:gd name="connsiteX22" fmla="*/ 799795 w 1067945"/>
                <a:gd name="connsiteY22" fmla="*/ 1777185 h 1779567"/>
                <a:gd name="connsiteX23" fmla="*/ 464456 w 1067945"/>
                <a:gd name="connsiteY23" fmla="*/ 1369126 h 1779567"/>
                <a:gd name="connsiteX24" fmla="*/ 380801 w 1067945"/>
                <a:gd name="connsiteY24" fmla="*/ 1204179 h 1779567"/>
                <a:gd name="connsiteX25" fmla="*/ 367160 w 1067945"/>
                <a:gd name="connsiteY25" fmla="*/ 1187005 h 1779567"/>
                <a:gd name="connsiteX26" fmla="*/ 286567 w 1067945"/>
                <a:gd name="connsiteY26" fmla="*/ 1070593 h 1779567"/>
                <a:gd name="connsiteX27" fmla="*/ 277727 w 1067945"/>
                <a:gd name="connsiteY27" fmla="*/ 1055850 h 1779567"/>
                <a:gd name="connsiteX28" fmla="*/ 273161 w 1067945"/>
                <a:gd name="connsiteY28" fmla="*/ 1054300 h 1779567"/>
                <a:gd name="connsiteX29" fmla="*/ 297316 w 1067945"/>
                <a:gd name="connsiteY29" fmla="*/ 1192811 h 1779567"/>
                <a:gd name="connsiteX30" fmla="*/ 277445 w 1067945"/>
                <a:gd name="connsiteY30" fmla="*/ 1521431 h 1779567"/>
                <a:gd name="connsiteX31" fmla="*/ 76064 w 1067945"/>
                <a:gd name="connsiteY31" fmla="*/ 1033158 h 1779567"/>
                <a:gd name="connsiteX32" fmla="*/ 43405 w 1067945"/>
                <a:gd name="connsiteY32" fmla="*/ 845888 h 1779567"/>
                <a:gd name="connsiteX33" fmla="*/ 29949 w 1067945"/>
                <a:gd name="connsiteY33" fmla="*/ 818777 h 1779567"/>
                <a:gd name="connsiteX34" fmla="*/ 1 w 1067945"/>
                <a:gd name="connsiteY34" fmla="*/ 656542 h 1779567"/>
                <a:gd name="connsiteX35" fmla="*/ 17134 w 1067945"/>
                <a:gd name="connsiteY35" fmla="*/ 532600 h 1779567"/>
                <a:gd name="connsiteX36" fmla="*/ 23569 w 1067945"/>
                <a:gd name="connsiteY36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754443 w 1067943"/>
                <a:gd name="connsiteY3" fmla="*/ 572544 h 1779567"/>
                <a:gd name="connsiteX4" fmla="*/ 759943 w 1067943"/>
                <a:gd name="connsiteY4" fmla="*/ 632212 h 1779567"/>
                <a:gd name="connsiteX5" fmla="*/ 767365 w 1067943"/>
                <a:gd name="connsiteY5" fmla="*/ 628095 h 1779567"/>
                <a:gd name="connsiteX6" fmla="*/ 875011 w 1067943"/>
                <a:gd name="connsiteY6" fmla="*/ 807752 h 1779567"/>
                <a:gd name="connsiteX7" fmla="*/ 1055132 w 1067943"/>
                <a:gd name="connsiteY7" fmla="*/ 1301901 h 1779567"/>
                <a:gd name="connsiteX8" fmla="*/ 1007365 w 1067943"/>
                <a:gd name="connsiteY8" fmla="*/ 1281712 h 1779567"/>
                <a:gd name="connsiteX9" fmla="*/ 983957 w 1067943"/>
                <a:gd name="connsiteY9" fmla="*/ 1258515 h 1779567"/>
                <a:gd name="connsiteX10" fmla="*/ 1012478 w 1067943"/>
                <a:gd name="connsiteY10" fmla="*/ 1324656 h 1779567"/>
                <a:gd name="connsiteX11" fmla="*/ 1054438 w 1067943"/>
                <a:gd name="connsiteY11" fmla="*/ 1563295 h 1779567"/>
                <a:gd name="connsiteX12" fmla="*/ 921688 w 1067943"/>
                <a:gd name="connsiteY12" fmla="*/ 1462929 h 1779567"/>
                <a:gd name="connsiteX13" fmla="*/ 914744 w 1067943"/>
                <a:gd name="connsiteY13" fmla="*/ 1453921 h 1779567"/>
                <a:gd name="connsiteX14" fmla="*/ 913682 w 1067943"/>
                <a:gd name="connsiteY14" fmla="*/ 1457160 h 1779567"/>
                <a:gd name="connsiteX15" fmla="*/ 935220 w 1067943"/>
                <a:gd name="connsiteY15" fmla="*/ 1507108 h 1779567"/>
                <a:gd name="connsiteX16" fmla="*/ 977181 w 1067943"/>
                <a:gd name="connsiteY16" fmla="*/ 1745747 h 1779567"/>
                <a:gd name="connsiteX17" fmla="*/ 796959 w 1067943"/>
                <a:gd name="connsiteY17" fmla="*/ 1583793 h 1779567"/>
                <a:gd name="connsiteX18" fmla="*/ 763236 w 1067943"/>
                <a:gd name="connsiteY18" fmla="*/ 1535095 h 1779567"/>
                <a:gd name="connsiteX19" fmla="*/ 755783 w 1067943"/>
                <a:gd name="connsiteY19" fmla="*/ 1533798 h 1779567"/>
                <a:gd name="connsiteX20" fmla="*/ 757831 w 1067943"/>
                <a:gd name="connsiteY20" fmla="*/ 1538547 h 1779567"/>
                <a:gd name="connsiteX21" fmla="*/ 799793 w 1067943"/>
                <a:gd name="connsiteY21" fmla="*/ 1777185 h 1779567"/>
                <a:gd name="connsiteX22" fmla="*/ 464454 w 1067943"/>
                <a:gd name="connsiteY22" fmla="*/ 1369126 h 1779567"/>
                <a:gd name="connsiteX23" fmla="*/ 380799 w 1067943"/>
                <a:gd name="connsiteY23" fmla="*/ 1204179 h 1779567"/>
                <a:gd name="connsiteX24" fmla="*/ 367158 w 1067943"/>
                <a:gd name="connsiteY24" fmla="*/ 1187005 h 1779567"/>
                <a:gd name="connsiteX25" fmla="*/ 286565 w 1067943"/>
                <a:gd name="connsiteY25" fmla="*/ 1070593 h 1779567"/>
                <a:gd name="connsiteX26" fmla="*/ 277725 w 1067943"/>
                <a:gd name="connsiteY26" fmla="*/ 1055850 h 1779567"/>
                <a:gd name="connsiteX27" fmla="*/ 273159 w 1067943"/>
                <a:gd name="connsiteY27" fmla="*/ 1054300 h 1779567"/>
                <a:gd name="connsiteX28" fmla="*/ 297314 w 1067943"/>
                <a:gd name="connsiteY28" fmla="*/ 1192811 h 1779567"/>
                <a:gd name="connsiteX29" fmla="*/ 277443 w 1067943"/>
                <a:gd name="connsiteY29" fmla="*/ 1521431 h 1779567"/>
                <a:gd name="connsiteX30" fmla="*/ 76062 w 1067943"/>
                <a:gd name="connsiteY30" fmla="*/ 1033158 h 1779567"/>
                <a:gd name="connsiteX31" fmla="*/ 43403 w 1067943"/>
                <a:gd name="connsiteY31" fmla="*/ 845888 h 1779567"/>
                <a:gd name="connsiteX32" fmla="*/ 29947 w 1067943"/>
                <a:gd name="connsiteY32" fmla="*/ 818777 h 1779567"/>
                <a:gd name="connsiteX33" fmla="*/ -1 w 1067943"/>
                <a:gd name="connsiteY33" fmla="*/ 656542 h 1779567"/>
                <a:gd name="connsiteX34" fmla="*/ 17132 w 1067943"/>
                <a:gd name="connsiteY34" fmla="*/ 532600 h 1779567"/>
                <a:gd name="connsiteX35" fmla="*/ 23567 w 1067943"/>
                <a:gd name="connsiteY35" fmla="*/ 517961 h 1779567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754445 w 1067945"/>
                <a:gd name="connsiteY3" fmla="*/ 572544 h 1779567"/>
                <a:gd name="connsiteX4" fmla="*/ 759945 w 1067945"/>
                <a:gd name="connsiteY4" fmla="*/ 632212 h 1779567"/>
                <a:gd name="connsiteX5" fmla="*/ 875013 w 1067945"/>
                <a:gd name="connsiteY5" fmla="*/ 807752 h 1779567"/>
                <a:gd name="connsiteX6" fmla="*/ 1055134 w 1067945"/>
                <a:gd name="connsiteY6" fmla="*/ 1301901 h 1779567"/>
                <a:gd name="connsiteX7" fmla="*/ 1007367 w 1067945"/>
                <a:gd name="connsiteY7" fmla="*/ 1281712 h 1779567"/>
                <a:gd name="connsiteX8" fmla="*/ 983959 w 1067945"/>
                <a:gd name="connsiteY8" fmla="*/ 1258515 h 1779567"/>
                <a:gd name="connsiteX9" fmla="*/ 1012480 w 1067945"/>
                <a:gd name="connsiteY9" fmla="*/ 1324656 h 1779567"/>
                <a:gd name="connsiteX10" fmla="*/ 1054440 w 1067945"/>
                <a:gd name="connsiteY10" fmla="*/ 1563295 h 1779567"/>
                <a:gd name="connsiteX11" fmla="*/ 921690 w 1067945"/>
                <a:gd name="connsiteY11" fmla="*/ 1462929 h 1779567"/>
                <a:gd name="connsiteX12" fmla="*/ 914746 w 1067945"/>
                <a:gd name="connsiteY12" fmla="*/ 1453921 h 1779567"/>
                <a:gd name="connsiteX13" fmla="*/ 913684 w 1067945"/>
                <a:gd name="connsiteY13" fmla="*/ 1457160 h 1779567"/>
                <a:gd name="connsiteX14" fmla="*/ 935222 w 1067945"/>
                <a:gd name="connsiteY14" fmla="*/ 1507108 h 1779567"/>
                <a:gd name="connsiteX15" fmla="*/ 977183 w 1067945"/>
                <a:gd name="connsiteY15" fmla="*/ 1745747 h 1779567"/>
                <a:gd name="connsiteX16" fmla="*/ 796961 w 1067945"/>
                <a:gd name="connsiteY16" fmla="*/ 1583793 h 1779567"/>
                <a:gd name="connsiteX17" fmla="*/ 763238 w 1067945"/>
                <a:gd name="connsiteY17" fmla="*/ 1535095 h 1779567"/>
                <a:gd name="connsiteX18" fmla="*/ 755785 w 1067945"/>
                <a:gd name="connsiteY18" fmla="*/ 1533798 h 1779567"/>
                <a:gd name="connsiteX19" fmla="*/ 757833 w 1067945"/>
                <a:gd name="connsiteY19" fmla="*/ 1538547 h 1779567"/>
                <a:gd name="connsiteX20" fmla="*/ 799795 w 1067945"/>
                <a:gd name="connsiteY20" fmla="*/ 1777185 h 1779567"/>
                <a:gd name="connsiteX21" fmla="*/ 464456 w 1067945"/>
                <a:gd name="connsiteY21" fmla="*/ 1369126 h 1779567"/>
                <a:gd name="connsiteX22" fmla="*/ 380801 w 1067945"/>
                <a:gd name="connsiteY22" fmla="*/ 1204179 h 1779567"/>
                <a:gd name="connsiteX23" fmla="*/ 367160 w 1067945"/>
                <a:gd name="connsiteY23" fmla="*/ 1187005 h 1779567"/>
                <a:gd name="connsiteX24" fmla="*/ 286567 w 1067945"/>
                <a:gd name="connsiteY24" fmla="*/ 1070593 h 1779567"/>
                <a:gd name="connsiteX25" fmla="*/ 277727 w 1067945"/>
                <a:gd name="connsiteY25" fmla="*/ 1055850 h 1779567"/>
                <a:gd name="connsiteX26" fmla="*/ 273161 w 1067945"/>
                <a:gd name="connsiteY26" fmla="*/ 1054300 h 1779567"/>
                <a:gd name="connsiteX27" fmla="*/ 297316 w 1067945"/>
                <a:gd name="connsiteY27" fmla="*/ 1192811 h 1779567"/>
                <a:gd name="connsiteX28" fmla="*/ 277445 w 1067945"/>
                <a:gd name="connsiteY28" fmla="*/ 1521431 h 1779567"/>
                <a:gd name="connsiteX29" fmla="*/ 76064 w 1067945"/>
                <a:gd name="connsiteY29" fmla="*/ 1033158 h 1779567"/>
                <a:gd name="connsiteX30" fmla="*/ 43405 w 1067945"/>
                <a:gd name="connsiteY30" fmla="*/ 845888 h 1779567"/>
                <a:gd name="connsiteX31" fmla="*/ 29949 w 1067945"/>
                <a:gd name="connsiteY31" fmla="*/ 818777 h 1779567"/>
                <a:gd name="connsiteX32" fmla="*/ 1 w 1067945"/>
                <a:gd name="connsiteY32" fmla="*/ 656542 h 1779567"/>
                <a:gd name="connsiteX33" fmla="*/ 17134 w 1067945"/>
                <a:gd name="connsiteY33" fmla="*/ 532600 h 1779567"/>
                <a:gd name="connsiteX34" fmla="*/ 23569 w 1067945"/>
                <a:gd name="connsiteY34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754443 w 1067943"/>
                <a:gd name="connsiteY3" fmla="*/ 572544 h 1779567"/>
                <a:gd name="connsiteX4" fmla="*/ 875011 w 1067943"/>
                <a:gd name="connsiteY4" fmla="*/ 807752 h 1779567"/>
                <a:gd name="connsiteX5" fmla="*/ 1055132 w 1067943"/>
                <a:gd name="connsiteY5" fmla="*/ 1301901 h 1779567"/>
                <a:gd name="connsiteX6" fmla="*/ 1007365 w 1067943"/>
                <a:gd name="connsiteY6" fmla="*/ 1281712 h 1779567"/>
                <a:gd name="connsiteX7" fmla="*/ 983957 w 1067943"/>
                <a:gd name="connsiteY7" fmla="*/ 1258515 h 1779567"/>
                <a:gd name="connsiteX8" fmla="*/ 1012478 w 1067943"/>
                <a:gd name="connsiteY8" fmla="*/ 1324656 h 1779567"/>
                <a:gd name="connsiteX9" fmla="*/ 1054438 w 1067943"/>
                <a:gd name="connsiteY9" fmla="*/ 1563295 h 1779567"/>
                <a:gd name="connsiteX10" fmla="*/ 921688 w 1067943"/>
                <a:gd name="connsiteY10" fmla="*/ 1462929 h 1779567"/>
                <a:gd name="connsiteX11" fmla="*/ 914744 w 1067943"/>
                <a:gd name="connsiteY11" fmla="*/ 1453921 h 1779567"/>
                <a:gd name="connsiteX12" fmla="*/ 913682 w 1067943"/>
                <a:gd name="connsiteY12" fmla="*/ 1457160 h 1779567"/>
                <a:gd name="connsiteX13" fmla="*/ 935220 w 1067943"/>
                <a:gd name="connsiteY13" fmla="*/ 1507108 h 1779567"/>
                <a:gd name="connsiteX14" fmla="*/ 977181 w 1067943"/>
                <a:gd name="connsiteY14" fmla="*/ 1745747 h 1779567"/>
                <a:gd name="connsiteX15" fmla="*/ 796959 w 1067943"/>
                <a:gd name="connsiteY15" fmla="*/ 1583793 h 1779567"/>
                <a:gd name="connsiteX16" fmla="*/ 763236 w 1067943"/>
                <a:gd name="connsiteY16" fmla="*/ 1535095 h 1779567"/>
                <a:gd name="connsiteX17" fmla="*/ 755783 w 1067943"/>
                <a:gd name="connsiteY17" fmla="*/ 1533798 h 1779567"/>
                <a:gd name="connsiteX18" fmla="*/ 757831 w 1067943"/>
                <a:gd name="connsiteY18" fmla="*/ 1538547 h 1779567"/>
                <a:gd name="connsiteX19" fmla="*/ 799793 w 1067943"/>
                <a:gd name="connsiteY19" fmla="*/ 1777185 h 1779567"/>
                <a:gd name="connsiteX20" fmla="*/ 464454 w 1067943"/>
                <a:gd name="connsiteY20" fmla="*/ 1369126 h 1779567"/>
                <a:gd name="connsiteX21" fmla="*/ 380799 w 1067943"/>
                <a:gd name="connsiteY21" fmla="*/ 1204179 h 1779567"/>
                <a:gd name="connsiteX22" fmla="*/ 367158 w 1067943"/>
                <a:gd name="connsiteY22" fmla="*/ 1187005 h 1779567"/>
                <a:gd name="connsiteX23" fmla="*/ 286565 w 1067943"/>
                <a:gd name="connsiteY23" fmla="*/ 1070593 h 1779567"/>
                <a:gd name="connsiteX24" fmla="*/ 277725 w 1067943"/>
                <a:gd name="connsiteY24" fmla="*/ 1055850 h 1779567"/>
                <a:gd name="connsiteX25" fmla="*/ 273159 w 1067943"/>
                <a:gd name="connsiteY25" fmla="*/ 1054300 h 1779567"/>
                <a:gd name="connsiteX26" fmla="*/ 297314 w 1067943"/>
                <a:gd name="connsiteY26" fmla="*/ 1192811 h 1779567"/>
                <a:gd name="connsiteX27" fmla="*/ 277443 w 1067943"/>
                <a:gd name="connsiteY27" fmla="*/ 1521431 h 1779567"/>
                <a:gd name="connsiteX28" fmla="*/ 76062 w 1067943"/>
                <a:gd name="connsiteY28" fmla="*/ 1033158 h 1779567"/>
                <a:gd name="connsiteX29" fmla="*/ 43403 w 1067943"/>
                <a:gd name="connsiteY29" fmla="*/ 845888 h 1779567"/>
                <a:gd name="connsiteX30" fmla="*/ 29947 w 1067943"/>
                <a:gd name="connsiteY30" fmla="*/ 818777 h 1779567"/>
                <a:gd name="connsiteX31" fmla="*/ -1 w 1067943"/>
                <a:gd name="connsiteY31" fmla="*/ 656542 h 1779567"/>
                <a:gd name="connsiteX32" fmla="*/ 17132 w 1067943"/>
                <a:gd name="connsiteY32" fmla="*/ 532600 h 1779567"/>
                <a:gd name="connsiteX33" fmla="*/ 23567 w 1067943"/>
                <a:gd name="connsiteY33" fmla="*/ 517961 h 1779567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875013 w 1067945"/>
                <a:gd name="connsiteY3" fmla="*/ 807752 h 1779567"/>
                <a:gd name="connsiteX4" fmla="*/ 1055134 w 1067945"/>
                <a:gd name="connsiteY4" fmla="*/ 1301901 h 1779567"/>
                <a:gd name="connsiteX5" fmla="*/ 1007367 w 1067945"/>
                <a:gd name="connsiteY5" fmla="*/ 1281712 h 1779567"/>
                <a:gd name="connsiteX6" fmla="*/ 983959 w 1067945"/>
                <a:gd name="connsiteY6" fmla="*/ 1258515 h 1779567"/>
                <a:gd name="connsiteX7" fmla="*/ 1012480 w 1067945"/>
                <a:gd name="connsiteY7" fmla="*/ 1324656 h 1779567"/>
                <a:gd name="connsiteX8" fmla="*/ 1054440 w 1067945"/>
                <a:gd name="connsiteY8" fmla="*/ 1563295 h 1779567"/>
                <a:gd name="connsiteX9" fmla="*/ 921690 w 1067945"/>
                <a:gd name="connsiteY9" fmla="*/ 1462929 h 1779567"/>
                <a:gd name="connsiteX10" fmla="*/ 914746 w 1067945"/>
                <a:gd name="connsiteY10" fmla="*/ 1453921 h 1779567"/>
                <a:gd name="connsiteX11" fmla="*/ 913684 w 1067945"/>
                <a:gd name="connsiteY11" fmla="*/ 1457160 h 1779567"/>
                <a:gd name="connsiteX12" fmla="*/ 935222 w 1067945"/>
                <a:gd name="connsiteY12" fmla="*/ 1507108 h 1779567"/>
                <a:gd name="connsiteX13" fmla="*/ 977183 w 1067945"/>
                <a:gd name="connsiteY13" fmla="*/ 1745747 h 1779567"/>
                <a:gd name="connsiteX14" fmla="*/ 796961 w 1067945"/>
                <a:gd name="connsiteY14" fmla="*/ 1583793 h 1779567"/>
                <a:gd name="connsiteX15" fmla="*/ 763238 w 1067945"/>
                <a:gd name="connsiteY15" fmla="*/ 1535095 h 1779567"/>
                <a:gd name="connsiteX16" fmla="*/ 755785 w 1067945"/>
                <a:gd name="connsiteY16" fmla="*/ 1533798 h 1779567"/>
                <a:gd name="connsiteX17" fmla="*/ 757833 w 1067945"/>
                <a:gd name="connsiteY17" fmla="*/ 1538547 h 1779567"/>
                <a:gd name="connsiteX18" fmla="*/ 799795 w 1067945"/>
                <a:gd name="connsiteY18" fmla="*/ 1777185 h 1779567"/>
                <a:gd name="connsiteX19" fmla="*/ 464456 w 1067945"/>
                <a:gd name="connsiteY19" fmla="*/ 1369126 h 1779567"/>
                <a:gd name="connsiteX20" fmla="*/ 380801 w 1067945"/>
                <a:gd name="connsiteY20" fmla="*/ 1204179 h 1779567"/>
                <a:gd name="connsiteX21" fmla="*/ 367160 w 1067945"/>
                <a:gd name="connsiteY21" fmla="*/ 1187005 h 1779567"/>
                <a:gd name="connsiteX22" fmla="*/ 286567 w 1067945"/>
                <a:gd name="connsiteY22" fmla="*/ 1070593 h 1779567"/>
                <a:gd name="connsiteX23" fmla="*/ 277727 w 1067945"/>
                <a:gd name="connsiteY23" fmla="*/ 1055850 h 1779567"/>
                <a:gd name="connsiteX24" fmla="*/ 273161 w 1067945"/>
                <a:gd name="connsiteY24" fmla="*/ 1054300 h 1779567"/>
                <a:gd name="connsiteX25" fmla="*/ 297316 w 1067945"/>
                <a:gd name="connsiteY25" fmla="*/ 1192811 h 1779567"/>
                <a:gd name="connsiteX26" fmla="*/ 277445 w 1067945"/>
                <a:gd name="connsiteY26" fmla="*/ 1521431 h 1779567"/>
                <a:gd name="connsiteX27" fmla="*/ 76064 w 1067945"/>
                <a:gd name="connsiteY27" fmla="*/ 1033158 h 1779567"/>
                <a:gd name="connsiteX28" fmla="*/ 43405 w 1067945"/>
                <a:gd name="connsiteY28" fmla="*/ 845888 h 1779567"/>
                <a:gd name="connsiteX29" fmla="*/ 29949 w 1067945"/>
                <a:gd name="connsiteY29" fmla="*/ 818777 h 1779567"/>
                <a:gd name="connsiteX30" fmla="*/ 1 w 1067945"/>
                <a:gd name="connsiteY30" fmla="*/ 656542 h 1779567"/>
                <a:gd name="connsiteX31" fmla="*/ 17134 w 1067945"/>
                <a:gd name="connsiteY31" fmla="*/ 532600 h 1779567"/>
                <a:gd name="connsiteX32" fmla="*/ 23569 w 1067945"/>
                <a:gd name="connsiteY32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892225 w 1067943"/>
                <a:gd name="connsiteY3" fmla="*/ 751818 h 1779567"/>
                <a:gd name="connsiteX4" fmla="*/ 1055132 w 1067943"/>
                <a:gd name="connsiteY4" fmla="*/ 1301901 h 1779567"/>
                <a:gd name="connsiteX5" fmla="*/ 1007365 w 1067943"/>
                <a:gd name="connsiteY5" fmla="*/ 1281712 h 1779567"/>
                <a:gd name="connsiteX6" fmla="*/ 983957 w 1067943"/>
                <a:gd name="connsiteY6" fmla="*/ 1258515 h 1779567"/>
                <a:gd name="connsiteX7" fmla="*/ 1012478 w 1067943"/>
                <a:gd name="connsiteY7" fmla="*/ 1324656 h 1779567"/>
                <a:gd name="connsiteX8" fmla="*/ 1054438 w 1067943"/>
                <a:gd name="connsiteY8" fmla="*/ 1563295 h 1779567"/>
                <a:gd name="connsiteX9" fmla="*/ 921688 w 1067943"/>
                <a:gd name="connsiteY9" fmla="*/ 1462929 h 1779567"/>
                <a:gd name="connsiteX10" fmla="*/ 914744 w 1067943"/>
                <a:gd name="connsiteY10" fmla="*/ 1453921 h 1779567"/>
                <a:gd name="connsiteX11" fmla="*/ 913682 w 1067943"/>
                <a:gd name="connsiteY11" fmla="*/ 1457160 h 1779567"/>
                <a:gd name="connsiteX12" fmla="*/ 935220 w 1067943"/>
                <a:gd name="connsiteY12" fmla="*/ 1507108 h 1779567"/>
                <a:gd name="connsiteX13" fmla="*/ 977181 w 1067943"/>
                <a:gd name="connsiteY13" fmla="*/ 1745747 h 1779567"/>
                <a:gd name="connsiteX14" fmla="*/ 796959 w 1067943"/>
                <a:gd name="connsiteY14" fmla="*/ 1583793 h 1779567"/>
                <a:gd name="connsiteX15" fmla="*/ 763236 w 1067943"/>
                <a:gd name="connsiteY15" fmla="*/ 1535095 h 1779567"/>
                <a:gd name="connsiteX16" fmla="*/ 755783 w 1067943"/>
                <a:gd name="connsiteY16" fmla="*/ 1533798 h 1779567"/>
                <a:gd name="connsiteX17" fmla="*/ 757831 w 1067943"/>
                <a:gd name="connsiteY17" fmla="*/ 1538547 h 1779567"/>
                <a:gd name="connsiteX18" fmla="*/ 799793 w 1067943"/>
                <a:gd name="connsiteY18" fmla="*/ 1777185 h 1779567"/>
                <a:gd name="connsiteX19" fmla="*/ 464454 w 1067943"/>
                <a:gd name="connsiteY19" fmla="*/ 1369126 h 1779567"/>
                <a:gd name="connsiteX20" fmla="*/ 380799 w 1067943"/>
                <a:gd name="connsiteY20" fmla="*/ 1204179 h 1779567"/>
                <a:gd name="connsiteX21" fmla="*/ 367158 w 1067943"/>
                <a:gd name="connsiteY21" fmla="*/ 1187005 h 1779567"/>
                <a:gd name="connsiteX22" fmla="*/ 286565 w 1067943"/>
                <a:gd name="connsiteY22" fmla="*/ 1070593 h 1779567"/>
                <a:gd name="connsiteX23" fmla="*/ 277725 w 1067943"/>
                <a:gd name="connsiteY23" fmla="*/ 1055850 h 1779567"/>
                <a:gd name="connsiteX24" fmla="*/ 273159 w 1067943"/>
                <a:gd name="connsiteY24" fmla="*/ 1054300 h 1779567"/>
                <a:gd name="connsiteX25" fmla="*/ 297314 w 1067943"/>
                <a:gd name="connsiteY25" fmla="*/ 1192811 h 1779567"/>
                <a:gd name="connsiteX26" fmla="*/ 277443 w 1067943"/>
                <a:gd name="connsiteY26" fmla="*/ 1521431 h 1779567"/>
                <a:gd name="connsiteX27" fmla="*/ 76062 w 1067943"/>
                <a:gd name="connsiteY27" fmla="*/ 1033158 h 1779567"/>
                <a:gd name="connsiteX28" fmla="*/ 43403 w 1067943"/>
                <a:gd name="connsiteY28" fmla="*/ 845888 h 1779567"/>
                <a:gd name="connsiteX29" fmla="*/ 29947 w 1067943"/>
                <a:gd name="connsiteY29" fmla="*/ 818777 h 1779567"/>
                <a:gd name="connsiteX30" fmla="*/ -1 w 1067943"/>
                <a:gd name="connsiteY30" fmla="*/ 656542 h 1779567"/>
                <a:gd name="connsiteX31" fmla="*/ 17132 w 1067943"/>
                <a:gd name="connsiteY31" fmla="*/ 532600 h 1779567"/>
                <a:gd name="connsiteX32" fmla="*/ 23567 w 1067943"/>
                <a:gd name="connsiteY32" fmla="*/ 517961 h 1779567"/>
                <a:gd name="connsiteX0" fmla="*/ 324009 w 1368385"/>
                <a:gd name="connsiteY0" fmla="*/ 924215 h 2185821"/>
                <a:gd name="connsiteX1" fmla="*/ 8678 w 1368385"/>
                <a:gd name="connsiteY1" fmla="*/ 10933 h 2185821"/>
                <a:gd name="connsiteX2" fmla="*/ 753572 w 1368385"/>
                <a:gd name="connsiteY2" fmla="*/ 410076 h 2185821"/>
                <a:gd name="connsiteX3" fmla="*/ 1192667 w 1368385"/>
                <a:gd name="connsiteY3" fmla="*/ 1158072 h 2185821"/>
                <a:gd name="connsiteX4" fmla="*/ 1355574 w 1368385"/>
                <a:gd name="connsiteY4" fmla="*/ 1708155 h 2185821"/>
                <a:gd name="connsiteX5" fmla="*/ 1307807 w 1368385"/>
                <a:gd name="connsiteY5" fmla="*/ 1687966 h 2185821"/>
                <a:gd name="connsiteX6" fmla="*/ 1284399 w 1368385"/>
                <a:gd name="connsiteY6" fmla="*/ 1664769 h 2185821"/>
                <a:gd name="connsiteX7" fmla="*/ 1312920 w 1368385"/>
                <a:gd name="connsiteY7" fmla="*/ 1730910 h 2185821"/>
                <a:gd name="connsiteX8" fmla="*/ 1354880 w 1368385"/>
                <a:gd name="connsiteY8" fmla="*/ 1969549 h 2185821"/>
                <a:gd name="connsiteX9" fmla="*/ 1222130 w 1368385"/>
                <a:gd name="connsiteY9" fmla="*/ 1869183 h 2185821"/>
                <a:gd name="connsiteX10" fmla="*/ 1215186 w 1368385"/>
                <a:gd name="connsiteY10" fmla="*/ 1860175 h 2185821"/>
                <a:gd name="connsiteX11" fmla="*/ 1214124 w 1368385"/>
                <a:gd name="connsiteY11" fmla="*/ 1863414 h 2185821"/>
                <a:gd name="connsiteX12" fmla="*/ 1235662 w 1368385"/>
                <a:gd name="connsiteY12" fmla="*/ 1913362 h 2185821"/>
                <a:gd name="connsiteX13" fmla="*/ 1277623 w 1368385"/>
                <a:gd name="connsiteY13" fmla="*/ 2152001 h 2185821"/>
                <a:gd name="connsiteX14" fmla="*/ 1097401 w 1368385"/>
                <a:gd name="connsiteY14" fmla="*/ 1990047 h 2185821"/>
                <a:gd name="connsiteX15" fmla="*/ 1063678 w 1368385"/>
                <a:gd name="connsiteY15" fmla="*/ 1941349 h 2185821"/>
                <a:gd name="connsiteX16" fmla="*/ 1056225 w 1368385"/>
                <a:gd name="connsiteY16" fmla="*/ 1940052 h 2185821"/>
                <a:gd name="connsiteX17" fmla="*/ 1058273 w 1368385"/>
                <a:gd name="connsiteY17" fmla="*/ 1944801 h 2185821"/>
                <a:gd name="connsiteX18" fmla="*/ 1100235 w 1368385"/>
                <a:gd name="connsiteY18" fmla="*/ 2183439 h 2185821"/>
                <a:gd name="connsiteX19" fmla="*/ 764896 w 1368385"/>
                <a:gd name="connsiteY19" fmla="*/ 1775380 h 2185821"/>
                <a:gd name="connsiteX20" fmla="*/ 681241 w 1368385"/>
                <a:gd name="connsiteY20" fmla="*/ 1610433 h 2185821"/>
                <a:gd name="connsiteX21" fmla="*/ 667600 w 1368385"/>
                <a:gd name="connsiteY21" fmla="*/ 1593259 h 2185821"/>
                <a:gd name="connsiteX22" fmla="*/ 587007 w 1368385"/>
                <a:gd name="connsiteY22" fmla="*/ 1476847 h 2185821"/>
                <a:gd name="connsiteX23" fmla="*/ 578167 w 1368385"/>
                <a:gd name="connsiteY23" fmla="*/ 1462104 h 2185821"/>
                <a:gd name="connsiteX24" fmla="*/ 573601 w 1368385"/>
                <a:gd name="connsiteY24" fmla="*/ 1460554 h 2185821"/>
                <a:gd name="connsiteX25" fmla="*/ 597756 w 1368385"/>
                <a:gd name="connsiteY25" fmla="*/ 1599065 h 2185821"/>
                <a:gd name="connsiteX26" fmla="*/ 577885 w 1368385"/>
                <a:gd name="connsiteY26" fmla="*/ 1927685 h 2185821"/>
                <a:gd name="connsiteX27" fmla="*/ 376504 w 1368385"/>
                <a:gd name="connsiteY27" fmla="*/ 1439412 h 2185821"/>
                <a:gd name="connsiteX28" fmla="*/ 343845 w 1368385"/>
                <a:gd name="connsiteY28" fmla="*/ 1252142 h 2185821"/>
                <a:gd name="connsiteX29" fmla="*/ 330389 w 1368385"/>
                <a:gd name="connsiteY29" fmla="*/ 1225031 h 2185821"/>
                <a:gd name="connsiteX30" fmla="*/ 300441 w 1368385"/>
                <a:gd name="connsiteY30" fmla="*/ 1062796 h 2185821"/>
                <a:gd name="connsiteX31" fmla="*/ 317574 w 1368385"/>
                <a:gd name="connsiteY31" fmla="*/ 938854 h 2185821"/>
                <a:gd name="connsiteX32" fmla="*/ 324009 w 1368385"/>
                <a:gd name="connsiteY32" fmla="*/ 924215 h 2185821"/>
                <a:gd name="connsiteX0" fmla="*/ 324009 w 1368385"/>
                <a:gd name="connsiteY0" fmla="*/ 936912 h 2198518"/>
                <a:gd name="connsiteX1" fmla="*/ 8678 w 1368385"/>
                <a:gd name="connsiteY1" fmla="*/ 23630 h 2198518"/>
                <a:gd name="connsiteX2" fmla="*/ 560048 w 1368385"/>
                <a:gd name="connsiteY2" fmla="*/ 281818 h 2198518"/>
                <a:gd name="connsiteX3" fmla="*/ 753572 w 1368385"/>
                <a:gd name="connsiteY3" fmla="*/ 422773 h 2198518"/>
                <a:gd name="connsiteX4" fmla="*/ 1192667 w 1368385"/>
                <a:gd name="connsiteY4" fmla="*/ 1170769 h 2198518"/>
                <a:gd name="connsiteX5" fmla="*/ 1355574 w 1368385"/>
                <a:gd name="connsiteY5" fmla="*/ 1720852 h 2198518"/>
                <a:gd name="connsiteX6" fmla="*/ 1307807 w 1368385"/>
                <a:gd name="connsiteY6" fmla="*/ 1700663 h 2198518"/>
                <a:gd name="connsiteX7" fmla="*/ 1284399 w 1368385"/>
                <a:gd name="connsiteY7" fmla="*/ 1677466 h 2198518"/>
                <a:gd name="connsiteX8" fmla="*/ 1312920 w 1368385"/>
                <a:gd name="connsiteY8" fmla="*/ 1743607 h 2198518"/>
                <a:gd name="connsiteX9" fmla="*/ 1354880 w 1368385"/>
                <a:gd name="connsiteY9" fmla="*/ 1982246 h 2198518"/>
                <a:gd name="connsiteX10" fmla="*/ 1222130 w 1368385"/>
                <a:gd name="connsiteY10" fmla="*/ 1881880 h 2198518"/>
                <a:gd name="connsiteX11" fmla="*/ 1215186 w 1368385"/>
                <a:gd name="connsiteY11" fmla="*/ 1872872 h 2198518"/>
                <a:gd name="connsiteX12" fmla="*/ 1214124 w 1368385"/>
                <a:gd name="connsiteY12" fmla="*/ 1876111 h 2198518"/>
                <a:gd name="connsiteX13" fmla="*/ 1235662 w 1368385"/>
                <a:gd name="connsiteY13" fmla="*/ 1926059 h 2198518"/>
                <a:gd name="connsiteX14" fmla="*/ 1277623 w 1368385"/>
                <a:gd name="connsiteY14" fmla="*/ 2164698 h 2198518"/>
                <a:gd name="connsiteX15" fmla="*/ 1097401 w 1368385"/>
                <a:gd name="connsiteY15" fmla="*/ 2002744 h 2198518"/>
                <a:gd name="connsiteX16" fmla="*/ 1063678 w 1368385"/>
                <a:gd name="connsiteY16" fmla="*/ 1954046 h 2198518"/>
                <a:gd name="connsiteX17" fmla="*/ 1056225 w 1368385"/>
                <a:gd name="connsiteY17" fmla="*/ 1952749 h 2198518"/>
                <a:gd name="connsiteX18" fmla="*/ 1058273 w 1368385"/>
                <a:gd name="connsiteY18" fmla="*/ 1957498 h 2198518"/>
                <a:gd name="connsiteX19" fmla="*/ 1100235 w 1368385"/>
                <a:gd name="connsiteY19" fmla="*/ 2196136 h 2198518"/>
                <a:gd name="connsiteX20" fmla="*/ 764896 w 1368385"/>
                <a:gd name="connsiteY20" fmla="*/ 1788077 h 2198518"/>
                <a:gd name="connsiteX21" fmla="*/ 681241 w 1368385"/>
                <a:gd name="connsiteY21" fmla="*/ 1623130 h 2198518"/>
                <a:gd name="connsiteX22" fmla="*/ 667600 w 1368385"/>
                <a:gd name="connsiteY22" fmla="*/ 1605956 h 2198518"/>
                <a:gd name="connsiteX23" fmla="*/ 587007 w 1368385"/>
                <a:gd name="connsiteY23" fmla="*/ 1489544 h 2198518"/>
                <a:gd name="connsiteX24" fmla="*/ 578167 w 1368385"/>
                <a:gd name="connsiteY24" fmla="*/ 1474801 h 2198518"/>
                <a:gd name="connsiteX25" fmla="*/ 573601 w 1368385"/>
                <a:gd name="connsiteY25" fmla="*/ 1473251 h 2198518"/>
                <a:gd name="connsiteX26" fmla="*/ 597756 w 1368385"/>
                <a:gd name="connsiteY26" fmla="*/ 1611762 h 2198518"/>
                <a:gd name="connsiteX27" fmla="*/ 577885 w 1368385"/>
                <a:gd name="connsiteY27" fmla="*/ 1940382 h 2198518"/>
                <a:gd name="connsiteX28" fmla="*/ 376504 w 1368385"/>
                <a:gd name="connsiteY28" fmla="*/ 1452109 h 2198518"/>
                <a:gd name="connsiteX29" fmla="*/ 343845 w 1368385"/>
                <a:gd name="connsiteY29" fmla="*/ 1264839 h 2198518"/>
                <a:gd name="connsiteX30" fmla="*/ 330389 w 1368385"/>
                <a:gd name="connsiteY30" fmla="*/ 1237728 h 2198518"/>
                <a:gd name="connsiteX31" fmla="*/ 300441 w 1368385"/>
                <a:gd name="connsiteY31" fmla="*/ 1075493 h 2198518"/>
                <a:gd name="connsiteX32" fmla="*/ 317574 w 1368385"/>
                <a:gd name="connsiteY32" fmla="*/ 951551 h 2198518"/>
                <a:gd name="connsiteX33" fmla="*/ 324009 w 1368385"/>
                <a:gd name="connsiteY33" fmla="*/ 936912 h 2198518"/>
                <a:gd name="connsiteX0" fmla="*/ 316752 w 1361128"/>
                <a:gd name="connsiteY0" fmla="*/ 1232591 h 2494197"/>
                <a:gd name="connsiteX1" fmla="*/ 1421 w 1361128"/>
                <a:gd name="connsiteY1" fmla="*/ 319309 h 2494197"/>
                <a:gd name="connsiteX2" fmla="*/ 475024 w 1361128"/>
                <a:gd name="connsiteY2" fmla="*/ 14773 h 2494197"/>
                <a:gd name="connsiteX3" fmla="*/ 746315 w 1361128"/>
                <a:gd name="connsiteY3" fmla="*/ 718452 h 2494197"/>
                <a:gd name="connsiteX4" fmla="*/ 1185410 w 1361128"/>
                <a:gd name="connsiteY4" fmla="*/ 1466448 h 2494197"/>
                <a:gd name="connsiteX5" fmla="*/ 1348317 w 1361128"/>
                <a:gd name="connsiteY5" fmla="*/ 2016531 h 2494197"/>
                <a:gd name="connsiteX6" fmla="*/ 1300550 w 1361128"/>
                <a:gd name="connsiteY6" fmla="*/ 1996342 h 2494197"/>
                <a:gd name="connsiteX7" fmla="*/ 1277142 w 1361128"/>
                <a:gd name="connsiteY7" fmla="*/ 1973145 h 2494197"/>
                <a:gd name="connsiteX8" fmla="*/ 1305663 w 1361128"/>
                <a:gd name="connsiteY8" fmla="*/ 2039286 h 2494197"/>
                <a:gd name="connsiteX9" fmla="*/ 1347623 w 1361128"/>
                <a:gd name="connsiteY9" fmla="*/ 2277925 h 2494197"/>
                <a:gd name="connsiteX10" fmla="*/ 1214873 w 1361128"/>
                <a:gd name="connsiteY10" fmla="*/ 2177559 h 2494197"/>
                <a:gd name="connsiteX11" fmla="*/ 1207929 w 1361128"/>
                <a:gd name="connsiteY11" fmla="*/ 2168551 h 2494197"/>
                <a:gd name="connsiteX12" fmla="*/ 1206867 w 1361128"/>
                <a:gd name="connsiteY12" fmla="*/ 2171790 h 2494197"/>
                <a:gd name="connsiteX13" fmla="*/ 1228405 w 1361128"/>
                <a:gd name="connsiteY13" fmla="*/ 2221738 h 2494197"/>
                <a:gd name="connsiteX14" fmla="*/ 1270366 w 1361128"/>
                <a:gd name="connsiteY14" fmla="*/ 2460377 h 2494197"/>
                <a:gd name="connsiteX15" fmla="*/ 1090144 w 1361128"/>
                <a:gd name="connsiteY15" fmla="*/ 2298423 h 2494197"/>
                <a:gd name="connsiteX16" fmla="*/ 1056421 w 1361128"/>
                <a:gd name="connsiteY16" fmla="*/ 2249725 h 2494197"/>
                <a:gd name="connsiteX17" fmla="*/ 1048968 w 1361128"/>
                <a:gd name="connsiteY17" fmla="*/ 2248428 h 2494197"/>
                <a:gd name="connsiteX18" fmla="*/ 1051016 w 1361128"/>
                <a:gd name="connsiteY18" fmla="*/ 2253177 h 2494197"/>
                <a:gd name="connsiteX19" fmla="*/ 1092978 w 1361128"/>
                <a:gd name="connsiteY19" fmla="*/ 2491815 h 2494197"/>
                <a:gd name="connsiteX20" fmla="*/ 757639 w 1361128"/>
                <a:gd name="connsiteY20" fmla="*/ 2083756 h 2494197"/>
                <a:gd name="connsiteX21" fmla="*/ 673984 w 1361128"/>
                <a:gd name="connsiteY21" fmla="*/ 1918809 h 2494197"/>
                <a:gd name="connsiteX22" fmla="*/ 660343 w 1361128"/>
                <a:gd name="connsiteY22" fmla="*/ 1901635 h 2494197"/>
                <a:gd name="connsiteX23" fmla="*/ 579750 w 1361128"/>
                <a:gd name="connsiteY23" fmla="*/ 1785223 h 2494197"/>
                <a:gd name="connsiteX24" fmla="*/ 570910 w 1361128"/>
                <a:gd name="connsiteY24" fmla="*/ 1770480 h 2494197"/>
                <a:gd name="connsiteX25" fmla="*/ 566344 w 1361128"/>
                <a:gd name="connsiteY25" fmla="*/ 1768930 h 2494197"/>
                <a:gd name="connsiteX26" fmla="*/ 590499 w 1361128"/>
                <a:gd name="connsiteY26" fmla="*/ 1907441 h 2494197"/>
                <a:gd name="connsiteX27" fmla="*/ 570628 w 1361128"/>
                <a:gd name="connsiteY27" fmla="*/ 2236061 h 2494197"/>
                <a:gd name="connsiteX28" fmla="*/ 369247 w 1361128"/>
                <a:gd name="connsiteY28" fmla="*/ 1747788 h 2494197"/>
                <a:gd name="connsiteX29" fmla="*/ 336588 w 1361128"/>
                <a:gd name="connsiteY29" fmla="*/ 1560518 h 2494197"/>
                <a:gd name="connsiteX30" fmla="*/ 323132 w 1361128"/>
                <a:gd name="connsiteY30" fmla="*/ 1533407 h 2494197"/>
                <a:gd name="connsiteX31" fmla="*/ 293184 w 1361128"/>
                <a:gd name="connsiteY31" fmla="*/ 1371172 h 2494197"/>
                <a:gd name="connsiteX32" fmla="*/ 310317 w 1361128"/>
                <a:gd name="connsiteY32" fmla="*/ 1247230 h 2494197"/>
                <a:gd name="connsiteX33" fmla="*/ 316752 w 1361128"/>
                <a:gd name="connsiteY33" fmla="*/ 1232591 h 2494197"/>
                <a:gd name="connsiteX0" fmla="*/ 249335 w 1293711"/>
                <a:gd name="connsiteY0" fmla="*/ 1261277 h 2522883"/>
                <a:gd name="connsiteX1" fmla="*/ 1743 w 1293711"/>
                <a:gd name="connsiteY1" fmla="*/ 167842 h 2522883"/>
                <a:gd name="connsiteX2" fmla="*/ 407607 w 1293711"/>
                <a:gd name="connsiteY2" fmla="*/ 43459 h 2522883"/>
                <a:gd name="connsiteX3" fmla="*/ 678898 w 1293711"/>
                <a:gd name="connsiteY3" fmla="*/ 747138 h 2522883"/>
                <a:gd name="connsiteX4" fmla="*/ 1117993 w 1293711"/>
                <a:gd name="connsiteY4" fmla="*/ 1495134 h 2522883"/>
                <a:gd name="connsiteX5" fmla="*/ 1280900 w 1293711"/>
                <a:gd name="connsiteY5" fmla="*/ 2045217 h 2522883"/>
                <a:gd name="connsiteX6" fmla="*/ 1233133 w 1293711"/>
                <a:gd name="connsiteY6" fmla="*/ 2025028 h 2522883"/>
                <a:gd name="connsiteX7" fmla="*/ 1209725 w 1293711"/>
                <a:gd name="connsiteY7" fmla="*/ 2001831 h 2522883"/>
                <a:gd name="connsiteX8" fmla="*/ 1238246 w 1293711"/>
                <a:gd name="connsiteY8" fmla="*/ 2067972 h 2522883"/>
                <a:gd name="connsiteX9" fmla="*/ 1280206 w 1293711"/>
                <a:gd name="connsiteY9" fmla="*/ 2306611 h 2522883"/>
                <a:gd name="connsiteX10" fmla="*/ 1147456 w 1293711"/>
                <a:gd name="connsiteY10" fmla="*/ 2206245 h 2522883"/>
                <a:gd name="connsiteX11" fmla="*/ 1140512 w 1293711"/>
                <a:gd name="connsiteY11" fmla="*/ 2197237 h 2522883"/>
                <a:gd name="connsiteX12" fmla="*/ 1139450 w 1293711"/>
                <a:gd name="connsiteY12" fmla="*/ 2200476 h 2522883"/>
                <a:gd name="connsiteX13" fmla="*/ 1160988 w 1293711"/>
                <a:gd name="connsiteY13" fmla="*/ 2250424 h 2522883"/>
                <a:gd name="connsiteX14" fmla="*/ 1202949 w 1293711"/>
                <a:gd name="connsiteY14" fmla="*/ 2489063 h 2522883"/>
                <a:gd name="connsiteX15" fmla="*/ 1022727 w 1293711"/>
                <a:gd name="connsiteY15" fmla="*/ 2327109 h 2522883"/>
                <a:gd name="connsiteX16" fmla="*/ 989004 w 1293711"/>
                <a:gd name="connsiteY16" fmla="*/ 2278411 h 2522883"/>
                <a:gd name="connsiteX17" fmla="*/ 981551 w 1293711"/>
                <a:gd name="connsiteY17" fmla="*/ 2277114 h 2522883"/>
                <a:gd name="connsiteX18" fmla="*/ 983599 w 1293711"/>
                <a:gd name="connsiteY18" fmla="*/ 2281863 h 2522883"/>
                <a:gd name="connsiteX19" fmla="*/ 1025561 w 1293711"/>
                <a:gd name="connsiteY19" fmla="*/ 2520501 h 2522883"/>
                <a:gd name="connsiteX20" fmla="*/ 690222 w 1293711"/>
                <a:gd name="connsiteY20" fmla="*/ 2112442 h 2522883"/>
                <a:gd name="connsiteX21" fmla="*/ 606567 w 1293711"/>
                <a:gd name="connsiteY21" fmla="*/ 1947495 h 2522883"/>
                <a:gd name="connsiteX22" fmla="*/ 592926 w 1293711"/>
                <a:gd name="connsiteY22" fmla="*/ 1930321 h 2522883"/>
                <a:gd name="connsiteX23" fmla="*/ 512333 w 1293711"/>
                <a:gd name="connsiteY23" fmla="*/ 1813909 h 2522883"/>
                <a:gd name="connsiteX24" fmla="*/ 503493 w 1293711"/>
                <a:gd name="connsiteY24" fmla="*/ 1799166 h 2522883"/>
                <a:gd name="connsiteX25" fmla="*/ 498927 w 1293711"/>
                <a:gd name="connsiteY25" fmla="*/ 1797616 h 2522883"/>
                <a:gd name="connsiteX26" fmla="*/ 523082 w 1293711"/>
                <a:gd name="connsiteY26" fmla="*/ 1936127 h 2522883"/>
                <a:gd name="connsiteX27" fmla="*/ 503211 w 1293711"/>
                <a:gd name="connsiteY27" fmla="*/ 2264747 h 2522883"/>
                <a:gd name="connsiteX28" fmla="*/ 301830 w 1293711"/>
                <a:gd name="connsiteY28" fmla="*/ 1776474 h 2522883"/>
                <a:gd name="connsiteX29" fmla="*/ 269171 w 1293711"/>
                <a:gd name="connsiteY29" fmla="*/ 1589204 h 2522883"/>
                <a:gd name="connsiteX30" fmla="*/ 255715 w 1293711"/>
                <a:gd name="connsiteY30" fmla="*/ 1562093 h 2522883"/>
                <a:gd name="connsiteX31" fmla="*/ 225767 w 1293711"/>
                <a:gd name="connsiteY31" fmla="*/ 1399858 h 2522883"/>
                <a:gd name="connsiteX32" fmla="*/ 242900 w 1293711"/>
                <a:gd name="connsiteY32" fmla="*/ 1275916 h 2522883"/>
                <a:gd name="connsiteX33" fmla="*/ 249335 w 1293711"/>
                <a:gd name="connsiteY33" fmla="*/ 1261277 h 2522883"/>
                <a:gd name="connsiteX0" fmla="*/ 287343 w 1331719"/>
                <a:gd name="connsiteY0" fmla="*/ 1336130 h 2597736"/>
                <a:gd name="connsiteX1" fmla="*/ 39751 w 1331719"/>
                <a:gd name="connsiteY1" fmla="*/ 242695 h 2597736"/>
                <a:gd name="connsiteX2" fmla="*/ 445615 w 1331719"/>
                <a:gd name="connsiteY2" fmla="*/ 118312 h 2597736"/>
                <a:gd name="connsiteX3" fmla="*/ 716906 w 1331719"/>
                <a:gd name="connsiteY3" fmla="*/ 821991 h 2597736"/>
                <a:gd name="connsiteX4" fmla="*/ 1156001 w 1331719"/>
                <a:gd name="connsiteY4" fmla="*/ 1569987 h 2597736"/>
                <a:gd name="connsiteX5" fmla="*/ 1318908 w 1331719"/>
                <a:gd name="connsiteY5" fmla="*/ 2120070 h 2597736"/>
                <a:gd name="connsiteX6" fmla="*/ 1271141 w 1331719"/>
                <a:gd name="connsiteY6" fmla="*/ 2099881 h 2597736"/>
                <a:gd name="connsiteX7" fmla="*/ 1247733 w 1331719"/>
                <a:gd name="connsiteY7" fmla="*/ 2076684 h 2597736"/>
                <a:gd name="connsiteX8" fmla="*/ 1276254 w 1331719"/>
                <a:gd name="connsiteY8" fmla="*/ 2142825 h 2597736"/>
                <a:gd name="connsiteX9" fmla="*/ 1318214 w 1331719"/>
                <a:gd name="connsiteY9" fmla="*/ 2381464 h 2597736"/>
                <a:gd name="connsiteX10" fmla="*/ 1185464 w 1331719"/>
                <a:gd name="connsiteY10" fmla="*/ 2281098 h 2597736"/>
                <a:gd name="connsiteX11" fmla="*/ 1178520 w 1331719"/>
                <a:gd name="connsiteY11" fmla="*/ 2272090 h 2597736"/>
                <a:gd name="connsiteX12" fmla="*/ 1177458 w 1331719"/>
                <a:gd name="connsiteY12" fmla="*/ 2275329 h 2597736"/>
                <a:gd name="connsiteX13" fmla="*/ 1198996 w 1331719"/>
                <a:gd name="connsiteY13" fmla="*/ 2325277 h 2597736"/>
                <a:gd name="connsiteX14" fmla="*/ 1240957 w 1331719"/>
                <a:gd name="connsiteY14" fmla="*/ 2563916 h 2597736"/>
                <a:gd name="connsiteX15" fmla="*/ 1060735 w 1331719"/>
                <a:gd name="connsiteY15" fmla="*/ 2401962 h 2597736"/>
                <a:gd name="connsiteX16" fmla="*/ 1027012 w 1331719"/>
                <a:gd name="connsiteY16" fmla="*/ 2353264 h 2597736"/>
                <a:gd name="connsiteX17" fmla="*/ 1019559 w 1331719"/>
                <a:gd name="connsiteY17" fmla="*/ 2351967 h 2597736"/>
                <a:gd name="connsiteX18" fmla="*/ 1021607 w 1331719"/>
                <a:gd name="connsiteY18" fmla="*/ 2356716 h 2597736"/>
                <a:gd name="connsiteX19" fmla="*/ 1063569 w 1331719"/>
                <a:gd name="connsiteY19" fmla="*/ 2595354 h 2597736"/>
                <a:gd name="connsiteX20" fmla="*/ 728230 w 1331719"/>
                <a:gd name="connsiteY20" fmla="*/ 2187295 h 2597736"/>
                <a:gd name="connsiteX21" fmla="*/ 644575 w 1331719"/>
                <a:gd name="connsiteY21" fmla="*/ 2022348 h 2597736"/>
                <a:gd name="connsiteX22" fmla="*/ 630934 w 1331719"/>
                <a:gd name="connsiteY22" fmla="*/ 2005174 h 2597736"/>
                <a:gd name="connsiteX23" fmla="*/ 550341 w 1331719"/>
                <a:gd name="connsiteY23" fmla="*/ 1888762 h 2597736"/>
                <a:gd name="connsiteX24" fmla="*/ 541501 w 1331719"/>
                <a:gd name="connsiteY24" fmla="*/ 1874019 h 2597736"/>
                <a:gd name="connsiteX25" fmla="*/ 536935 w 1331719"/>
                <a:gd name="connsiteY25" fmla="*/ 1872469 h 2597736"/>
                <a:gd name="connsiteX26" fmla="*/ 561090 w 1331719"/>
                <a:gd name="connsiteY26" fmla="*/ 2010980 h 2597736"/>
                <a:gd name="connsiteX27" fmla="*/ 541219 w 1331719"/>
                <a:gd name="connsiteY27" fmla="*/ 2339600 h 2597736"/>
                <a:gd name="connsiteX28" fmla="*/ 339838 w 1331719"/>
                <a:gd name="connsiteY28" fmla="*/ 1851327 h 2597736"/>
                <a:gd name="connsiteX29" fmla="*/ 307179 w 1331719"/>
                <a:gd name="connsiteY29" fmla="*/ 1664057 h 2597736"/>
                <a:gd name="connsiteX30" fmla="*/ 293723 w 1331719"/>
                <a:gd name="connsiteY30" fmla="*/ 1636946 h 2597736"/>
                <a:gd name="connsiteX31" fmla="*/ 263775 w 1331719"/>
                <a:gd name="connsiteY31" fmla="*/ 1474711 h 2597736"/>
                <a:gd name="connsiteX32" fmla="*/ 280908 w 1331719"/>
                <a:gd name="connsiteY32" fmla="*/ 1350769 h 2597736"/>
                <a:gd name="connsiteX33" fmla="*/ 287343 w 1331719"/>
                <a:gd name="connsiteY33" fmla="*/ 1336130 h 2597736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81347 w 1405887"/>
                <a:gd name="connsiteY29" fmla="*/ 1635214 h 2568893"/>
                <a:gd name="connsiteX30" fmla="*/ 367891 w 1405887"/>
                <a:gd name="connsiteY30" fmla="*/ 1608103 h 2568893"/>
                <a:gd name="connsiteX31" fmla="*/ 337943 w 1405887"/>
                <a:gd name="connsiteY31" fmla="*/ 1445868 h 2568893"/>
                <a:gd name="connsiteX32" fmla="*/ 355076 w 1405887"/>
                <a:gd name="connsiteY32" fmla="*/ 1321926 h 2568893"/>
                <a:gd name="connsiteX33" fmla="*/ 361511 w 1405887"/>
                <a:gd name="connsiteY33" fmla="*/ 1307287 h 2568893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81347 w 1405887"/>
                <a:gd name="connsiteY29" fmla="*/ 1635214 h 2568893"/>
                <a:gd name="connsiteX30" fmla="*/ 337943 w 1405887"/>
                <a:gd name="connsiteY30" fmla="*/ 1445868 h 2568893"/>
                <a:gd name="connsiteX31" fmla="*/ 355076 w 1405887"/>
                <a:gd name="connsiteY31" fmla="*/ 1321926 h 2568893"/>
                <a:gd name="connsiteX32" fmla="*/ 361511 w 1405887"/>
                <a:gd name="connsiteY32" fmla="*/ 1307287 h 2568893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37943 w 1405887"/>
                <a:gd name="connsiteY29" fmla="*/ 1445868 h 2568893"/>
                <a:gd name="connsiteX30" fmla="*/ 355076 w 1405887"/>
                <a:gd name="connsiteY30" fmla="*/ 1321926 h 2568893"/>
                <a:gd name="connsiteX31" fmla="*/ 361511 w 1405887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321901 w 1446531"/>
                <a:gd name="connsiteY7" fmla="*/ 2047841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55430 w 1446531"/>
                <a:gd name="connsiteY7" fmla="*/ 1792528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19950 w 1446531"/>
                <a:gd name="connsiteY7" fmla="*/ 1817001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19950 w 1446531"/>
                <a:gd name="connsiteY7" fmla="*/ 1817001 h 2568893"/>
                <a:gd name="connsiteX8" fmla="*/ 1392382 w 1446531"/>
                <a:gd name="connsiteY8" fmla="*/ 2352621 h 2568893"/>
                <a:gd name="connsiteX9" fmla="*/ 1259632 w 1446531"/>
                <a:gd name="connsiteY9" fmla="*/ 2252255 h 2568893"/>
                <a:gd name="connsiteX10" fmla="*/ 1252688 w 1446531"/>
                <a:gd name="connsiteY10" fmla="*/ 2243247 h 2568893"/>
                <a:gd name="connsiteX11" fmla="*/ 1251626 w 1446531"/>
                <a:gd name="connsiteY11" fmla="*/ 2246486 h 2568893"/>
                <a:gd name="connsiteX12" fmla="*/ 1273164 w 1446531"/>
                <a:gd name="connsiteY12" fmla="*/ 2296434 h 2568893"/>
                <a:gd name="connsiteX13" fmla="*/ 1315125 w 1446531"/>
                <a:gd name="connsiteY13" fmla="*/ 2535073 h 2568893"/>
                <a:gd name="connsiteX14" fmla="*/ 1134903 w 1446531"/>
                <a:gd name="connsiteY14" fmla="*/ 2373119 h 2568893"/>
                <a:gd name="connsiteX15" fmla="*/ 1101180 w 1446531"/>
                <a:gd name="connsiteY15" fmla="*/ 2324421 h 2568893"/>
                <a:gd name="connsiteX16" fmla="*/ 1093727 w 1446531"/>
                <a:gd name="connsiteY16" fmla="*/ 2323124 h 2568893"/>
                <a:gd name="connsiteX17" fmla="*/ 1095775 w 1446531"/>
                <a:gd name="connsiteY17" fmla="*/ 2327873 h 2568893"/>
                <a:gd name="connsiteX18" fmla="*/ 1137737 w 1446531"/>
                <a:gd name="connsiteY18" fmla="*/ 2566511 h 2568893"/>
                <a:gd name="connsiteX19" fmla="*/ 802398 w 1446531"/>
                <a:gd name="connsiteY19" fmla="*/ 2158452 h 2568893"/>
                <a:gd name="connsiteX20" fmla="*/ 718743 w 1446531"/>
                <a:gd name="connsiteY20" fmla="*/ 1993505 h 2568893"/>
                <a:gd name="connsiteX21" fmla="*/ 705102 w 1446531"/>
                <a:gd name="connsiteY21" fmla="*/ 1976331 h 2568893"/>
                <a:gd name="connsiteX22" fmla="*/ 624509 w 1446531"/>
                <a:gd name="connsiteY22" fmla="*/ 1859919 h 2568893"/>
                <a:gd name="connsiteX23" fmla="*/ 615669 w 1446531"/>
                <a:gd name="connsiteY23" fmla="*/ 1845176 h 2568893"/>
                <a:gd name="connsiteX24" fmla="*/ 611103 w 1446531"/>
                <a:gd name="connsiteY24" fmla="*/ 1843626 h 2568893"/>
                <a:gd name="connsiteX25" fmla="*/ 635258 w 1446531"/>
                <a:gd name="connsiteY25" fmla="*/ 1982137 h 2568893"/>
                <a:gd name="connsiteX26" fmla="*/ 615387 w 1446531"/>
                <a:gd name="connsiteY26" fmla="*/ 2310757 h 2568893"/>
                <a:gd name="connsiteX27" fmla="*/ 414006 w 1446531"/>
                <a:gd name="connsiteY27" fmla="*/ 1822484 h 2568893"/>
                <a:gd name="connsiteX28" fmla="*/ 337943 w 1446531"/>
                <a:gd name="connsiteY28" fmla="*/ 1445868 h 2568893"/>
                <a:gd name="connsiteX29" fmla="*/ 355076 w 1446531"/>
                <a:gd name="connsiteY29" fmla="*/ 1321926 h 2568893"/>
                <a:gd name="connsiteX30" fmla="*/ 361511 w 1446531"/>
                <a:gd name="connsiteY30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979"/>
                <a:gd name="connsiteY0" fmla="*/ 1307287 h 2568893"/>
                <a:gd name="connsiteX1" fmla="*/ 35084 w 1444979"/>
                <a:gd name="connsiteY1" fmla="*/ 268241 h 2568893"/>
                <a:gd name="connsiteX2" fmla="*/ 519783 w 1444979"/>
                <a:gd name="connsiteY2" fmla="*/ 89469 h 2568893"/>
                <a:gd name="connsiteX3" fmla="*/ 791074 w 1444979"/>
                <a:gd name="connsiteY3" fmla="*/ 793148 h 2568893"/>
                <a:gd name="connsiteX4" fmla="*/ 1230169 w 1444979"/>
                <a:gd name="connsiteY4" fmla="*/ 1541144 h 2568893"/>
                <a:gd name="connsiteX5" fmla="*/ 1444959 w 1444979"/>
                <a:gd name="connsiteY5" fmla="*/ 2121772 h 2568893"/>
                <a:gd name="connsiteX6" fmla="*/ 1219950 w 1444979"/>
                <a:gd name="connsiteY6" fmla="*/ 1817001 h 2568893"/>
                <a:gd name="connsiteX7" fmla="*/ 1392382 w 1444979"/>
                <a:gd name="connsiteY7" fmla="*/ 2352621 h 2568893"/>
                <a:gd name="connsiteX8" fmla="*/ 1259632 w 1444979"/>
                <a:gd name="connsiteY8" fmla="*/ 2252255 h 2568893"/>
                <a:gd name="connsiteX9" fmla="*/ 1252688 w 1444979"/>
                <a:gd name="connsiteY9" fmla="*/ 2243247 h 2568893"/>
                <a:gd name="connsiteX10" fmla="*/ 1251626 w 1444979"/>
                <a:gd name="connsiteY10" fmla="*/ 2246486 h 2568893"/>
                <a:gd name="connsiteX11" fmla="*/ 1273164 w 1444979"/>
                <a:gd name="connsiteY11" fmla="*/ 2296434 h 2568893"/>
                <a:gd name="connsiteX12" fmla="*/ 1315125 w 1444979"/>
                <a:gd name="connsiteY12" fmla="*/ 2535073 h 2568893"/>
                <a:gd name="connsiteX13" fmla="*/ 1134903 w 1444979"/>
                <a:gd name="connsiteY13" fmla="*/ 2373119 h 2568893"/>
                <a:gd name="connsiteX14" fmla="*/ 1101180 w 1444979"/>
                <a:gd name="connsiteY14" fmla="*/ 2324421 h 2568893"/>
                <a:gd name="connsiteX15" fmla="*/ 1093727 w 1444979"/>
                <a:gd name="connsiteY15" fmla="*/ 2323124 h 2568893"/>
                <a:gd name="connsiteX16" fmla="*/ 1095775 w 1444979"/>
                <a:gd name="connsiteY16" fmla="*/ 2327873 h 2568893"/>
                <a:gd name="connsiteX17" fmla="*/ 1137737 w 1444979"/>
                <a:gd name="connsiteY17" fmla="*/ 2566511 h 2568893"/>
                <a:gd name="connsiteX18" fmla="*/ 802398 w 1444979"/>
                <a:gd name="connsiteY18" fmla="*/ 2158452 h 2568893"/>
                <a:gd name="connsiteX19" fmla="*/ 718743 w 1444979"/>
                <a:gd name="connsiteY19" fmla="*/ 1993505 h 2568893"/>
                <a:gd name="connsiteX20" fmla="*/ 705102 w 1444979"/>
                <a:gd name="connsiteY20" fmla="*/ 1976331 h 2568893"/>
                <a:gd name="connsiteX21" fmla="*/ 624509 w 1444979"/>
                <a:gd name="connsiteY21" fmla="*/ 1859919 h 2568893"/>
                <a:gd name="connsiteX22" fmla="*/ 615669 w 1444979"/>
                <a:gd name="connsiteY22" fmla="*/ 1845176 h 2568893"/>
                <a:gd name="connsiteX23" fmla="*/ 611103 w 1444979"/>
                <a:gd name="connsiteY23" fmla="*/ 1843626 h 2568893"/>
                <a:gd name="connsiteX24" fmla="*/ 635258 w 1444979"/>
                <a:gd name="connsiteY24" fmla="*/ 1982137 h 2568893"/>
                <a:gd name="connsiteX25" fmla="*/ 615387 w 1444979"/>
                <a:gd name="connsiteY25" fmla="*/ 2310757 h 2568893"/>
                <a:gd name="connsiteX26" fmla="*/ 414006 w 1444979"/>
                <a:gd name="connsiteY26" fmla="*/ 1822484 h 2568893"/>
                <a:gd name="connsiteX27" fmla="*/ 337943 w 1444979"/>
                <a:gd name="connsiteY27" fmla="*/ 1445868 h 2568893"/>
                <a:gd name="connsiteX28" fmla="*/ 355076 w 1444979"/>
                <a:gd name="connsiteY28" fmla="*/ 1321926 h 2568893"/>
                <a:gd name="connsiteX29" fmla="*/ 361511 w 1444979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252688 w 1448847"/>
                <a:gd name="connsiteY9" fmla="*/ 2243247 h 2568893"/>
                <a:gd name="connsiteX10" fmla="*/ 1251626 w 1448847"/>
                <a:gd name="connsiteY10" fmla="*/ 2246486 h 2568893"/>
                <a:gd name="connsiteX11" fmla="*/ 1273164 w 1448847"/>
                <a:gd name="connsiteY11" fmla="*/ 2296434 h 2568893"/>
                <a:gd name="connsiteX12" fmla="*/ 1315125 w 1448847"/>
                <a:gd name="connsiteY12" fmla="*/ 2535073 h 2568893"/>
                <a:gd name="connsiteX13" fmla="*/ 1134903 w 1448847"/>
                <a:gd name="connsiteY13" fmla="*/ 2373119 h 2568893"/>
                <a:gd name="connsiteX14" fmla="*/ 1101180 w 1448847"/>
                <a:gd name="connsiteY14" fmla="*/ 2324421 h 2568893"/>
                <a:gd name="connsiteX15" fmla="*/ 1093727 w 1448847"/>
                <a:gd name="connsiteY15" fmla="*/ 2323124 h 2568893"/>
                <a:gd name="connsiteX16" fmla="*/ 1095775 w 1448847"/>
                <a:gd name="connsiteY16" fmla="*/ 2327873 h 2568893"/>
                <a:gd name="connsiteX17" fmla="*/ 1137737 w 1448847"/>
                <a:gd name="connsiteY17" fmla="*/ 2566511 h 2568893"/>
                <a:gd name="connsiteX18" fmla="*/ 802398 w 1448847"/>
                <a:gd name="connsiteY18" fmla="*/ 2158452 h 2568893"/>
                <a:gd name="connsiteX19" fmla="*/ 718743 w 1448847"/>
                <a:gd name="connsiteY19" fmla="*/ 1993505 h 2568893"/>
                <a:gd name="connsiteX20" fmla="*/ 705102 w 1448847"/>
                <a:gd name="connsiteY20" fmla="*/ 1976331 h 2568893"/>
                <a:gd name="connsiteX21" fmla="*/ 624509 w 1448847"/>
                <a:gd name="connsiteY21" fmla="*/ 1859919 h 2568893"/>
                <a:gd name="connsiteX22" fmla="*/ 615669 w 1448847"/>
                <a:gd name="connsiteY22" fmla="*/ 1845176 h 2568893"/>
                <a:gd name="connsiteX23" fmla="*/ 611103 w 1448847"/>
                <a:gd name="connsiteY23" fmla="*/ 1843626 h 2568893"/>
                <a:gd name="connsiteX24" fmla="*/ 635258 w 1448847"/>
                <a:gd name="connsiteY24" fmla="*/ 1982137 h 2568893"/>
                <a:gd name="connsiteX25" fmla="*/ 615387 w 1448847"/>
                <a:gd name="connsiteY25" fmla="*/ 2310757 h 2568893"/>
                <a:gd name="connsiteX26" fmla="*/ 414006 w 1448847"/>
                <a:gd name="connsiteY26" fmla="*/ 1822484 h 2568893"/>
                <a:gd name="connsiteX27" fmla="*/ 337943 w 1448847"/>
                <a:gd name="connsiteY27" fmla="*/ 1445868 h 2568893"/>
                <a:gd name="connsiteX28" fmla="*/ 355076 w 1448847"/>
                <a:gd name="connsiteY28" fmla="*/ 1321926 h 2568893"/>
                <a:gd name="connsiteX29" fmla="*/ 361511 w 1448847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252688 w 1448847"/>
                <a:gd name="connsiteY9" fmla="*/ 2243247 h 2568893"/>
                <a:gd name="connsiteX10" fmla="*/ 1098588 w 1448847"/>
                <a:gd name="connsiteY10" fmla="*/ 1928175 h 2568893"/>
                <a:gd name="connsiteX11" fmla="*/ 1273164 w 1448847"/>
                <a:gd name="connsiteY11" fmla="*/ 2296434 h 2568893"/>
                <a:gd name="connsiteX12" fmla="*/ 1315125 w 1448847"/>
                <a:gd name="connsiteY12" fmla="*/ 2535073 h 2568893"/>
                <a:gd name="connsiteX13" fmla="*/ 1134903 w 1448847"/>
                <a:gd name="connsiteY13" fmla="*/ 2373119 h 2568893"/>
                <a:gd name="connsiteX14" fmla="*/ 1101180 w 1448847"/>
                <a:gd name="connsiteY14" fmla="*/ 2324421 h 2568893"/>
                <a:gd name="connsiteX15" fmla="*/ 1093727 w 1448847"/>
                <a:gd name="connsiteY15" fmla="*/ 2323124 h 2568893"/>
                <a:gd name="connsiteX16" fmla="*/ 1095775 w 1448847"/>
                <a:gd name="connsiteY16" fmla="*/ 2327873 h 2568893"/>
                <a:gd name="connsiteX17" fmla="*/ 1137737 w 1448847"/>
                <a:gd name="connsiteY17" fmla="*/ 2566511 h 2568893"/>
                <a:gd name="connsiteX18" fmla="*/ 802398 w 1448847"/>
                <a:gd name="connsiteY18" fmla="*/ 2158452 h 2568893"/>
                <a:gd name="connsiteX19" fmla="*/ 718743 w 1448847"/>
                <a:gd name="connsiteY19" fmla="*/ 1993505 h 2568893"/>
                <a:gd name="connsiteX20" fmla="*/ 705102 w 1448847"/>
                <a:gd name="connsiteY20" fmla="*/ 1976331 h 2568893"/>
                <a:gd name="connsiteX21" fmla="*/ 624509 w 1448847"/>
                <a:gd name="connsiteY21" fmla="*/ 1859919 h 2568893"/>
                <a:gd name="connsiteX22" fmla="*/ 615669 w 1448847"/>
                <a:gd name="connsiteY22" fmla="*/ 1845176 h 2568893"/>
                <a:gd name="connsiteX23" fmla="*/ 611103 w 1448847"/>
                <a:gd name="connsiteY23" fmla="*/ 1843626 h 2568893"/>
                <a:gd name="connsiteX24" fmla="*/ 635258 w 1448847"/>
                <a:gd name="connsiteY24" fmla="*/ 1982137 h 2568893"/>
                <a:gd name="connsiteX25" fmla="*/ 615387 w 1448847"/>
                <a:gd name="connsiteY25" fmla="*/ 2310757 h 2568893"/>
                <a:gd name="connsiteX26" fmla="*/ 414006 w 1448847"/>
                <a:gd name="connsiteY26" fmla="*/ 1822484 h 2568893"/>
                <a:gd name="connsiteX27" fmla="*/ 337943 w 1448847"/>
                <a:gd name="connsiteY27" fmla="*/ 1445868 h 2568893"/>
                <a:gd name="connsiteX28" fmla="*/ 355076 w 1448847"/>
                <a:gd name="connsiteY28" fmla="*/ 1321926 h 2568893"/>
                <a:gd name="connsiteX29" fmla="*/ 361511 w 1448847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098588 w 1448847"/>
                <a:gd name="connsiteY9" fmla="*/ 1928175 h 2568893"/>
                <a:gd name="connsiteX10" fmla="*/ 1273164 w 1448847"/>
                <a:gd name="connsiteY10" fmla="*/ 2296434 h 2568893"/>
                <a:gd name="connsiteX11" fmla="*/ 1315125 w 1448847"/>
                <a:gd name="connsiteY11" fmla="*/ 2535073 h 2568893"/>
                <a:gd name="connsiteX12" fmla="*/ 1134903 w 1448847"/>
                <a:gd name="connsiteY12" fmla="*/ 2373119 h 2568893"/>
                <a:gd name="connsiteX13" fmla="*/ 1101180 w 1448847"/>
                <a:gd name="connsiteY13" fmla="*/ 2324421 h 2568893"/>
                <a:gd name="connsiteX14" fmla="*/ 1093727 w 1448847"/>
                <a:gd name="connsiteY14" fmla="*/ 2323124 h 2568893"/>
                <a:gd name="connsiteX15" fmla="*/ 1095775 w 1448847"/>
                <a:gd name="connsiteY15" fmla="*/ 2327873 h 2568893"/>
                <a:gd name="connsiteX16" fmla="*/ 1137737 w 1448847"/>
                <a:gd name="connsiteY16" fmla="*/ 2566511 h 2568893"/>
                <a:gd name="connsiteX17" fmla="*/ 802398 w 1448847"/>
                <a:gd name="connsiteY17" fmla="*/ 2158452 h 2568893"/>
                <a:gd name="connsiteX18" fmla="*/ 718743 w 1448847"/>
                <a:gd name="connsiteY18" fmla="*/ 1993505 h 2568893"/>
                <a:gd name="connsiteX19" fmla="*/ 705102 w 1448847"/>
                <a:gd name="connsiteY19" fmla="*/ 1976331 h 2568893"/>
                <a:gd name="connsiteX20" fmla="*/ 624509 w 1448847"/>
                <a:gd name="connsiteY20" fmla="*/ 1859919 h 2568893"/>
                <a:gd name="connsiteX21" fmla="*/ 615669 w 1448847"/>
                <a:gd name="connsiteY21" fmla="*/ 1845176 h 2568893"/>
                <a:gd name="connsiteX22" fmla="*/ 611103 w 1448847"/>
                <a:gd name="connsiteY22" fmla="*/ 1843626 h 2568893"/>
                <a:gd name="connsiteX23" fmla="*/ 635258 w 1448847"/>
                <a:gd name="connsiteY23" fmla="*/ 1982137 h 2568893"/>
                <a:gd name="connsiteX24" fmla="*/ 615387 w 1448847"/>
                <a:gd name="connsiteY24" fmla="*/ 2310757 h 2568893"/>
                <a:gd name="connsiteX25" fmla="*/ 414006 w 1448847"/>
                <a:gd name="connsiteY25" fmla="*/ 1822484 h 2568893"/>
                <a:gd name="connsiteX26" fmla="*/ 337943 w 1448847"/>
                <a:gd name="connsiteY26" fmla="*/ 1445868 h 2568893"/>
                <a:gd name="connsiteX27" fmla="*/ 355076 w 1448847"/>
                <a:gd name="connsiteY27" fmla="*/ 1321926 h 2568893"/>
                <a:gd name="connsiteX28" fmla="*/ 361511 w 1448847"/>
                <a:gd name="connsiteY28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098588 w 1448847"/>
                <a:gd name="connsiteY8" fmla="*/ 1928175 h 2568893"/>
                <a:gd name="connsiteX9" fmla="*/ 1273164 w 1448847"/>
                <a:gd name="connsiteY9" fmla="*/ 2296434 h 2568893"/>
                <a:gd name="connsiteX10" fmla="*/ 1315125 w 1448847"/>
                <a:gd name="connsiteY10" fmla="*/ 2535073 h 2568893"/>
                <a:gd name="connsiteX11" fmla="*/ 1134903 w 1448847"/>
                <a:gd name="connsiteY11" fmla="*/ 2373119 h 2568893"/>
                <a:gd name="connsiteX12" fmla="*/ 1101180 w 1448847"/>
                <a:gd name="connsiteY12" fmla="*/ 2324421 h 2568893"/>
                <a:gd name="connsiteX13" fmla="*/ 1093727 w 1448847"/>
                <a:gd name="connsiteY13" fmla="*/ 2323124 h 2568893"/>
                <a:gd name="connsiteX14" fmla="*/ 1095775 w 1448847"/>
                <a:gd name="connsiteY14" fmla="*/ 2327873 h 2568893"/>
                <a:gd name="connsiteX15" fmla="*/ 1137737 w 1448847"/>
                <a:gd name="connsiteY15" fmla="*/ 2566511 h 2568893"/>
                <a:gd name="connsiteX16" fmla="*/ 802398 w 1448847"/>
                <a:gd name="connsiteY16" fmla="*/ 2158452 h 2568893"/>
                <a:gd name="connsiteX17" fmla="*/ 718743 w 1448847"/>
                <a:gd name="connsiteY17" fmla="*/ 1993505 h 2568893"/>
                <a:gd name="connsiteX18" fmla="*/ 705102 w 1448847"/>
                <a:gd name="connsiteY18" fmla="*/ 1976331 h 2568893"/>
                <a:gd name="connsiteX19" fmla="*/ 624509 w 1448847"/>
                <a:gd name="connsiteY19" fmla="*/ 1859919 h 2568893"/>
                <a:gd name="connsiteX20" fmla="*/ 615669 w 1448847"/>
                <a:gd name="connsiteY20" fmla="*/ 1845176 h 2568893"/>
                <a:gd name="connsiteX21" fmla="*/ 611103 w 1448847"/>
                <a:gd name="connsiteY21" fmla="*/ 1843626 h 2568893"/>
                <a:gd name="connsiteX22" fmla="*/ 635258 w 1448847"/>
                <a:gd name="connsiteY22" fmla="*/ 1982137 h 2568893"/>
                <a:gd name="connsiteX23" fmla="*/ 615387 w 1448847"/>
                <a:gd name="connsiteY23" fmla="*/ 2310757 h 2568893"/>
                <a:gd name="connsiteX24" fmla="*/ 414006 w 1448847"/>
                <a:gd name="connsiteY24" fmla="*/ 1822484 h 2568893"/>
                <a:gd name="connsiteX25" fmla="*/ 337943 w 1448847"/>
                <a:gd name="connsiteY25" fmla="*/ 1445868 h 2568893"/>
                <a:gd name="connsiteX26" fmla="*/ 355076 w 1448847"/>
                <a:gd name="connsiteY26" fmla="*/ 1321926 h 2568893"/>
                <a:gd name="connsiteX27" fmla="*/ 361511 w 1448847"/>
                <a:gd name="connsiteY27" fmla="*/ 1307287 h 2568893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1101180 w 1448847"/>
                <a:gd name="connsiteY12" fmla="*/ 2324421 h 2568536"/>
                <a:gd name="connsiteX13" fmla="*/ 1093727 w 1448847"/>
                <a:gd name="connsiteY13" fmla="*/ 2323124 h 2568536"/>
                <a:gd name="connsiteX14" fmla="*/ 976656 w 1448847"/>
                <a:gd name="connsiteY14" fmla="*/ 2018592 h 2568536"/>
                <a:gd name="connsiteX15" fmla="*/ 1137737 w 1448847"/>
                <a:gd name="connsiteY15" fmla="*/ 2566511 h 2568536"/>
                <a:gd name="connsiteX16" fmla="*/ 802398 w 1448847"/>
                <a:gd name="connsiteY16" fmla="*/ 2158452 h 2568536"/>
                <a:gd name="connsiteX17" fmla="*/ 718743 w 1448847"/>
                <a:gd name="connsiteY17" fmla="*/ 1993505 h 2568536"/>
                <a:gd name="connsiteX18" fmla="*/ 705102 w 1448847"/>
                <a:gd name="connsiteY18" fmla="*/ 1976331 h 2568536"/>
                <a:gd name="connsiteX19" fmla="*/ 624509 w 1448847"/>
                <a:gd name="connsiteY19" fmla="*/ 1859919 h 2568536"/>
                <a:gd name="connsiteX20" fmla="*/ 615669 w 1448847"/>
                <a:gd name="connsiteY20" fmla="*/ 1845176 h 2568536"/>
                <a:gd name="connsiteX21" fmla="*/ 611103 w 1448847"/>
                <a:gd name="connsiteY21" fmla="*/ 1843626 h 2568536"/>
                <a:gd name="connsiteX22" fmla="*/ 635258 w 1448847"/>
                <a:gd name="connsiteY22" fmla="*/ 1982137 h 2568536"/>
                <a:gd name="connsiteX23" fmla="*/ 615387 w 1448847"/>
                <a:gd name="connsiteY23" fmla="*/ 2310757 h 2568536"/>
                <a:gd name="connsiteX24" fmla="*/ 414006 w 1448847"/>
                <a:gd name="connsiteY24" fmla="*/ 1822484 h 2568536"/>
                <a:gd name="connsiteX25" fmla="*/ 337943 w 1448847"/>
                <a:gd name="connsiteY25" fmla="*/ 1445868 h 2568536"/>
                <a:gd name="connsiteX26" fmla="*/ 355076 w 1448847"/>
                <a:gd name="connsiteY26" fmla="*/ 1321926 h 2568536"/>
                <a:gd name="connsiteX27" fmla="*/ 361511 w 1448847"/>
                <a:gd name="connsiteY27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1101180 w 1448847"/>
                <a:gd name="connsiteY12" fmla="*/ 2324421 h 2568536"/>
                <a:gd name="connsiteX13" fmla="*/ 976656 w 1448847"/>
                <a:gd name="connsiteY13" fmla="*/ 2018592 h 2568536"/>
                <a:gd name="connsiteX14" fmla="*/ 1137737 w 1448847"/>
                <a:gd name="connsiteY14" fmla="*/ 2566511 h 2568536"/>
                <a:gd name="connsiteX15" fmla="*/ 802398 w 1448847"/>
                <a:gd name="connsiteY15" fmla="*/ 2158452 h 2568536"/>
                <a:gd name="connsiteX16" fmla="*/ 718743 w 1448847"/>
                <a:gd name="connsiteY16" fmla="*/ 1993505 h 2568536"/>
                <a:gd name="connsiteX17" fmla="*/ 705102 w 1448847"/>
                <a:gd name="connsiteY17" fmla="*/ 1976331 h 2568536"/>
                <a:gd name="connsiteX18" fmla="*/ 624509 w 1448847"/>
                <a:gd name="connsiteY18" fmla="*/ 1859919 h 2568536"/>
                <a:gd name="connsiteX19" fmla="*/ 615669 w 1448847"/>
                <a:gd name="connsiteY19" fmla="*/ 1845176 h 2568536"/>
                <a:gd name="connsiteX20" fmla="*/ 611103 w 1448847"/>
                <a:gd name="connsiteY20" fmla="*/ 1843626 h 2568536"/>
                <a:gd name="connsiteX21" fmla="*/ 635258 w 1448847"/>
                <a:gd name="connsiteY21" fmla="*/ 1982137 h 2568536"/>
                <a:gd name="connsiteX22" fmla="*/ 615387 w 1448847"/>
                <a:gd name="connsiteY22" fmla="*/ 2310757 h 2568536"/>
                <a:gd name="connsiteX23" fmla="*/ 414006 w 1448847"/>
                <a:gd name="connsiteY23" fmla="*/ 1822484 h 2568536"/>
                <a:gd name="connsiteX24" fmla="*/ 337943 w 1448847"/>
                <a:gd name="connsiteY24" fmla="*/ 1445868 h 2568536"/>
                <a:gd name="connsiteX25" fmla="*/ 355076 w 1448847"/>
                <a:gd name="connsiteY25" fmla="*/ 1321926 h 2568536"/>
                <a:gd name="connsiteX26" fmla="*/ 361511 w 1448847"/>
                <a:gd name="connsiteY26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976656 w 1448847"/>
                <a:gd name="connsiteY12" fmla="*/ 2018592 h 2568536"/>
                <a:gd name="connsiteX13" fmla="*/ 1137737 w 1448847"/>
                <a:gd name="connsiteY13" fmla="*/ 2566511 h 2568536"/>
                <a:gd name="connsiteX14" fmla="*/ 802398 w 1448847"/>
                <a:gd name="connsiteY14" fmla="*/ 2158452 h 2568536"/>
                <a:gd name="connsiteX15" fmla="*/ 718743 w 1448847"/>
                <a:gd name="connsiteY15" fmla="*/ 1993505 h 2568536"/>
                <a:gd name="connsiteX16" fmla="*/ 705102 w 1448847"/>
                <a:gd name="connsiteY16" fmla="*/ 1976331 h 2568536"/>
                <a:gd name="connsiteX17" fmla="*/ 624509 w 1448847"/>
                <a:gd name="connsiteY17" fmla="*/ 1859919 h 2568536"/>
                <a:gd name="connsiteX18" fmla="*/ 615669 w 1448847"/>
                <a:gd name="connsiteY18" fmla="*/ 1845176 h 2568536"/>
                <a:gd name="connsiteX19" fmla="*/ 611103 w 1448847"/>
                <a:gd name="connsiteY19" fmla="*/ 1843626 h 2568536"/>
                <a:gd name="connsiteX20" fmla="*/ 635258 w 1448847"/>
                <a:gd name="connsiteY20" fmla="*/ 1982137 h 2568536"/>
                <a:gd name="connsiteX21" fmla="*/ 615387 w 1448847"/>
                <a:gd name="connsiteY21" fmla="*/ 2310757 h 2568536"/>
                <a:gd name="connsiteX22" fmla="*/ 414006 w 1448847"/>
                <a:gd name="connsiteY22" fmla="*/ 1822484 h 2568536"/>
                <a:gd name="connsiteX23" fmla="*/ 337943 w 1448847"/>
                <a:gd name="connsiteY23" fmla="*/ 1445868 h 2568536"/>
                <a:gd name="connsiteX24" fmla="*/ 355076 w 1448847"/>
                <a:gd name="connsiteY24" fmla="*/ 1321926 h 2568536"/>
                <a:gd name="connsiteX25" fmla="*/ 361511 w 1448847"/>
                <a:gd name="connsiteY25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26821 w 1448847"/>
                <a:gd name="connsiteY7" fmla="*/ 2350478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10590 w 1448847"/>
                <a:gd name="connsiteY7" fmla="*/ 2371286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10590 w 1448847"/>
                <a:gd name="connsiteY7" fmla="*/ 2371286 h 2568536"/>
                <a:gd name="connsiteX8" fmla="*/ 1058744 w 1448847"/>
                <a:gd name="connsiteY8" fmla="*/ 1800763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5538"/>
                <a:gd name="connsiteY0" fmla="*/ 1307287 h 2568536"/>
                <a:gd name="connsiteX1" fmla="*/ 35084 w 1445538"/>
                <a:gd name="connsiteY1" fmla="*/ 268241 h 2568536"/>
                <a:gd name="connsiteX2" fmla="*/ 519783 w 1445538"/>
                <a:gd name="connsiteY2" fmla="*/ 89469 h 2568536"/>
                <a:gd name="connsiteX3" fmla="*/ 791074 w 1445538"/>
                <a:gd name="connsiteY3" fmla="*/ 793148 h 2568536"/>
                <a:gd name="connsiteX4" fmla="*/ 1230169 w 1445538"/>
                <a:gd name="connsiteY4" fmla="*/ 1541144 h 2568536"/>
                <a:gd name="connsiteX5" fmla="*/ 1444959 w 1445538"/>
                <a:gd name="connsiteY5" fmla="*/ 2121772 h 2568536"/>
                <a:gd name="connsiteX6" fmla="*/ 1171468 w 1445538"/>
                <a:gd name="connsiteY6" fmla="*/ 1711153 h 2568536"/>
                <a:gd name="connsiteX7" fmla="*/ 1410590 w 1445538"/>
                <a:gd name="connsiteY7" fmla="*/ 2371286 h 2568536"/>
                <a:gd name="connsiteX8" fmla="*/ 1058744 w 1445538"/>
                <a:gd name="connsiteY8" fmla="*/ 1800763 h 2568536"/>
                <a:gd name="connsiteX9" fmla="*/ 1273164 w 1445538"/>
                <a:gd name="connsiteY9" fmla="*/ 2296434 h 2568536"/>
                <a:gd name="connsiteX10" fmla="*/ 1315125 w 1445538"/>
                <a:gd name="connsiteY10" fmla="*/ 2535073 h 2568536"/>
                <a:gd name="connsiteX11" fmla="*/ 976656 w 1445538"/>
                <a:gd name="connsiteY11" fmla="*/ 2018592 h 2568536"/>
                <a:gd name="connsiteX12" fmla="*/ 1137737 w 1445538"/>
                <a:gd name="connsiteY12" fmla="*/ 2566511 h 2568536"/>
                <a:gd name="connsiteX13" fmla="*/ 802398 w 1445538"/>
                <a:gd name="connsiteY13" fmla="*/ 2158452 h 2568536"/>
                <a:gd name="connsiteX14" fmla="*/ 718743 w 1445538"/>
                <a:gd name="connsiteY14" fmla="*/ 1993505 h 2568536"/>
                <a:gd name="connsiteX15" fmla="*/ 705102 w 1445538"/>
                <a:gd name="connsiteY15" fmla="*/ 1976331 h 2568536"/>
                <a:gd name="connsiteX16" fmla="*/ 624509 w 1445538"/>
                <a:gd name="connsiteY16" fmla="*/ 1859919 h 2568536"/>
                <a:gd name="connsiteX17" fmla="*/ 615669 w 1445538"/>
                <a:gd name="connsiteY17" fmla="*/ 1845176 h 2568536"/>
                <a:gd name="connsiteX18" fmla="*/ 611103 w 1445538"/>
                <a:gd name="connsiteY18" fmla="*/ 1843626 h 2568536"/>
                <a:gd name="connsiteX19" fmla="*/ 635258 w 1445538"/>
                <a:gd name="connsiteY19" fmla="*/ 1982137 h 2568536"/>
                <a:gd name="connsiteX20" fmla="*/ 615387 w 1445538"/>
                <a:gd name="connsiteY20" fmla="*/ 2310757 h 2568536"/>
                <a:gd name="connsiteX21" fmla="*/ 414006 w 1445538"/>
                <a:gd name="connsiteY21" fmla="*/ 1822484 h 2568536"/>
                <a:gd name="connsiteX22" fmla="*/ 337943 w 1445538"/>
                <a:gd name="connsiteY22" fmla="*/ 1445868 h 2568536"/>
                <a:gd name="connsiteX23" fmla="*/ 355076 w 1445538"/>
                <a:gd name="connsiteY23" fmla="*/ 1321926 h 2568536"/>
                <a:gd name="connsiteX24" fmla="*/ 361511 w 1445538"/>
                <a:gd name="connsiteY24" fmla="*/ 1307287 h 2568536"/>
                <a:gd name="connsiteX0" fmla="*/ 361511 w 1445538"/>
                <a:gd name="connsiteY0" fmla="*/ 1307287 h 2569201"/>
                <a:gd name="connsiteX1" fmla="*/ 35084 w 1445538"/>
                <a:gd name="connsiteY1" fmla="*/ 268241 h 2569201"/>
                <a:gd name="connsiteX2" fmla="*/ 519783 w 1445538"/>
                <a:gd name="connsiteY2" fmla="*/ 89469 h 2569201"/>
                <a:gd name="connsiteX3" fmla="*/ 791074 w 1445538"/>
                <a:gd name="connsiteY3" fmla="*/ 793148 h 2569201"/>
                <a:gd name="connsiteX4" fmla="*/ 1230169 w 1445538"/>
                <a:gd name="connsiteY4" fmla="*/ 1541144 h 2569201"/>
                <a:gd name="connsiteX5" fmla="*/ 1444959 w 1445538"/>
                <a:gd name="connsiteY5" fmla="*/ 2121772 h 2569201"/>
                <a:gd name="connsiteX6" fmla="*/ 1171468 w 1445538"/>
                <a:gd name="connsiteY6" fmla="*/ 1711153 h 2569201"/>
                <a:gd name="connsiteX7" fmla="*/ 1410590 w 1445538"/>
                <a:gd name="connsiteY7" fmla="*/ 2371286 h 2569201"/>
                <a:gd name="connsiteX8" fmla="*/ 1058744 w 1445538"/>
                <a:gd name="connsiteY8" fmla="*/ 1800763 h 2569201"/>
                <a:gd name="connsiteX9" fmla="*/ 1273164 w 1445538"/>
                <a:gd name="connsiteY9" fmla="*/ 2296434 h 2569201"/>
                <a:gd name="connsiteX10" fmla="*/ 1315125 w 1445538"/>
                <a:gd name="connsiteY10" fmla="*/ 2535073 h 2569201"/>
                <a:gd name="connsiteX11" fmla="*/ 976656 w 1445538"/>
                <a:gd name="connsiteY11" fmla="*/ 2018592 h 2569201"/>
                <a:gd name="connsiteX12" fmla="*/ 1137737 w 1445538"/>
                <a:gd name="connsiteY12" fmla="*/ 2566511 h 2569201"/>
                <a:gd name="connsiteX13" fmla="*/ 802398 w 1445538"/>
                <a:gd name="connsiteY13" fmla="*/ 2158452 h 2569201"/>
                <a:gd name="connsiteX14" fmla="*/ 718743 w 1445538"/>
                <a:gd name="connsiteY14" fmla="*/ 1993505 h 2569201"/>
                <a:gd name="connsiteX15" fmla="*/ 705102 w 1445538"/>
                <a:gd name="connsiteY15" fmla="*/ 1976331 h 2569201"/>
                <a:gd name="connsiteX16" fmla="*/ 624509 w 1445538"/>
                <a:gd name="connsiteY16" fmla="*/ 1859919 h 2569201"/>
                <a:gd name="connsiteX17" fmla="*/ 615669 w 1445538"/>
                <a:gd name="connsiteY17" fmla="*/ 1845176 h 2569201"/>
                <a:gd name="connsiteX18" fmla="*/ 611103 w 1445538"/>
                <a:gd name="connsiteY18" fmla="*/ 1843626 h 2569201"/>
                <a:gd name="connsiteX19" fmla="*/ 635258 w 1445538"/>
                <a:gd name="connsiteY19" fmla="*/ 1982137 h 2569201"/>
                <a:gd name="connsiteX20" fmla="*/ 615387 w 1445538"/>
                <a:gd name="connsiteY20" fmla="*/ 2310757 h 2569201"/>
                <a:gd name="connsiteX21" fmla="*/ 414006 w 1445538"/>
                <a:gd name="connsiteY21" fmla="*/ 1822484 h 2569201"/>
                <a:gd name="connsiteX22" fmla="*/ 337943 w 1445538"/>
                <a:gd name="connsiteY22" fmla="*/ 1445868 h 2569201"/>
                <a:gd name="connsiteX23" fmla="*/ 355076 w 1445538"/>
                <a:gd name="connsiteY23" fmla="*/ 1321926 h 2569201"/>
                <a:gd name="connsiteX24" fmla="*/ 361511 w 1445538"/>
                <a:gd name="connsiteY24" fmla="*/ 1307287 h 2569201"/>
                <a:gd name="connsiteX0" fmla="*/ 361511 w 1445538"/>
                <a:gd name="connsiteY0" fmla="*/ 1307287 h 2566534"/>
                <a:gd name="connsiteX1" fmla="*/ 35084 w 1445538"/>
                <a:gd name="connsiteY1" fmla="*/ 268241 h 2566534"/>
                <a:gd name="connsiteX2" fmla="*/ 519783 w 1445538"/>
                <a:gd name="connsiteY2" fmla="*/ 89469 h 2566534"/>
                <a:gd name="connsiteX3" fmla="*/ 791074 w 1445538"/>
                <a:gd name="connsiteY3" fmla="*/ 793148 h 2566534"/>
                <a:gd name="connsiteX4" fmla="*/ 1230169 w 1445538"/>
                <a:gd name="connsiteY4" fmla="*/ 1541144 h 2566534"/>
                <a:gd name="connsiteX5" fmla="*/ 1444959 w 1445538"/>
                <a:gd name="connsiteY5" fmla="*/ 2121772 h 2566534"/>
                <a:gd name="connsiteX6" fmla="*/ 1171468 w 1445538"/>
                <a:gd name="connsiteY6" fmla="*/ 1711153 h 2566534"/>
                <a:gd name="connsiteX7" fmla="*/ 1410590 w 1445538"/>
                <a:gd name="connsiteY7" fmla="*/ 2371286 h 2566534"/>
                <a:gd name="connsiteX8" fmla="*/ 1058744 w 1445538"/>
                <a:gd name="connsiteY8" fmla="*/ 1800763 h 2566534"/>
                <a:gd name="connsiteX9" fmla="*/ 1273164 w 1445538"/>
                <a:gd name="connsiteY9" fmla="*/ 2296434 h 2566534"/>
                <a:gd name="connsiteX10" fmla="*/ 1315125 w 1445538"/>
                <a:gd name="connsiteY10" fmla="*/ 2535073 h 2566534"/>
                <a:gd name="connsiteX11" fmla="*/ 976656 w 1445538"/>
                <a:gd name="connsiteY11" fmla="*/ 2018592 h 2566534"/>
                <a:gd name="connsiteX12" fmla="*/ 1137737 w 1445538"/>
                <a:gd name="connsiteY12" fmla="*/ 2566511 h 2566534"/>
                <a:gd name="connsiteX13" fmla="*/ 718743 w 1445538"/>
                <a:gd name="connsiteY13" fmla="*/ 1993505 h 2566534"/>
                <a:gd name="connsiteX14" fmla="*/ 705102 w 1445538"/>
                <a:gd name="connsiteY14" fmla="*/ 1976331 h 2566534"/>
                <a:gd name="connsiteX15" fmla="*/ 624509 w 1445538"/>
                <a:gd name="connsiteY15" fmla="*/ 1859919 h 2566534"/>
                <a:gd name="connsiteX16" fmla="*/ 615669 w 1445538"/>
                <a:gd name="connsiteY16" fmla="*/ 1845176 h 2566534"/>
                <a:gd name="connsiteX17" fmla="*/ 611103 w 1445538"/>
                <a:gd name="connsiteY17" fmla="*/ 1843626 h 2566534"/>
                <a:gd name="connsiteX18" fmla="*/ 635258 w 1445538"/>
                <a:gd name="connsiteY18" fmla="*/ 1982137 h 2566534"/>
                <a:gd name="connsiteX19" fmla="*/ 615387 w 1445538"/>
                <a:gd name="connsiteY19" fmla="*/ 2310757 h 2566534"/>
                <a:gd name="connsiteX20" fmla="*/ 414006 w 1445538"/>
                <a:gd name="connsiteY20" fmla="*/ 1822484 h 2566534"/>
                <a:gd name="connsiteX21" fmla="*/ 337943 w 1445538"/>
                <a:gd name="connsiteY21" fmla="*/ 1445868 h 2566534"/>
                <a:gd name="connsiteX22" fmla="*/ 355076 w 1445538"/>
                <a:gd name="connsiteY22" fmla="*/ 1321926 h 2566534"/>
                <a:gd name="connsiteX23" fmla="*/ 361511 w 1445538"/>
                <a:gd name="connsiteY23" fmla="*/ 1307287 h 2566534"/>
                <a:gd name="connsiteX0" fmla="*/ 361511 w 1445538"/>
                <a:gd name="connsiteY0" fmla="*/ 1307287 h 2577260"/>
                <a:gd name="connsiteX1" fmla="*/ 35084 w 1445538"/>
                <a:gd name="connsiteY1" fmla="*/ 268241 h 2577260"/>
                <a:gd name="connsiteX2" fmla="*/ 519783 w 1445538"/>
                <a:gd name="connsiteY2" fmla="*/ 89469 h 2577260"/>
                <a:gd name="connsiteX3" fmla="*/ 791074 w 1445538"/>
                <a:gd name="connsiteY3" fmla="*/ 793148 h 2577260"/>
                <a:gd name="connsiteX4" fmla="*/ 1230169 w 1445538"/>
                <a:gd name="connsiteY4" fmla="*/ 1541144 h 2577260"/>
                <a:gd name="connsiteX5" fmla="*/ 1444959 w 1445538"/>
                <a:gd name="connsiteY5" fmla="*/ 2121772 h 2577260"/>
                <a:gd name="connsiteX6" fmla="*/ 1171468 w 1445538"/>
                <a:gd name="connsiteY6" fmla="*/ 1711153 h 2577260"/>
                <a:gd name="connsiteX7" fmla="*/ 1410590 w 1445538"/>
                <a:gd name="connsiteY7" fmla="*/ 2371286 h 2577260"/>
                <a:gd name="connsiteX8" fmla="*/ 1058744 w 1445538"/>
                <a:gd name="connsiteY8" fmla="*/ 1800763 h 2577260"/>
                <a:gd name="connsiteX9" fmla="*/ 1273164 w 1445538"/>
                <a:gd name="connsiteY9" fmla="*/ 2296434 h 2577260"/>
                <a:gd name="connsiteX10" fmla="*/ 1315125 w 1445538"/>
                <a:gd name="connsiteY10" fmla="*/ 2535073 h 2577260"/>
                <a:gd name="connsiteX11" fmla="*/ 976656 w 1445538"/>
                <a:gd name="connsiteY11" fmla="*/ 2018592 h 2577260"/>
                <a:gd name="connsiteX12" fmla="*/ 1137737 w 1445538"/>
                <a:gd name="connsiteY12" fmla="*/ 2566511 h 2577260"/>
                <a:gd name="connsiteX13" fmla="*/ 718743 w 1445538"/>
                <a:gd name="connsiteY13" fmla="*/ 1993505 h 2577260"/>
                <a:gd name="connsiteX14" fmla="*/ 705102 w 1445538"/>
                <a:gd name="connsiteY14" fmla="*/ 1976331 h 2577260"/>
                <a:gd name="connsiteX15" fmla="*/ 624509 w 1445538"/>
                <a:gd name="connsiteY15" fmla="*/ 1859919 h 2577260"/>
                <a:gd name="connsiteX16" fmla="*/ 615669 w 1445538"/>
                <a:gd name="connsiteY16" fmla="*/ 1845176 h 2577260"/>
                <a:gd name="connsiteX17" fmla="*/ 611103 w 1445538"/>
                <a:gd name="connsiteY17" fmla="*/ 1843626 h 2577260"/>
                <a:gd name="connsiteX18" fmla="*/ 635258 w 1445538"/>
                <a:gd name="connsiteY18" fmla="*/ 1982137 h 2577260"/>
                <a:gd name="connsiteX19" fmla="*/ 615387 w 1445538"/>
                <a:gd name="connsiteY19" fmla="*/ 2310757 h 2577260"/>
                <a:gd name="connsiteX20" fmla="*/ 414006 w 1445538"/>
                <a:gd name="connsiteY20" fmla="*/ 1822484 h 2577260"/>
                <a:gd name="connsiteX21" fmla="*/ 337943 w 1445538"/>
                <a:gd name="connsiteY21" fmla="*/ 1445868 h 2577260"/>
                <a:gd name="connsiteX22" fmla="*/ 355076 w 1445538"/>
                <a:gd name="connsiteY22" fmla="*/ 1321926 h 2577260"/>
                <a:gd name="connsiteX23" fmla="*/ 361511 w 1445538"/>
                <a:gd name="connsiteY23" fmla="*/ 1307287 h 2577260"/>
                <a:gd name="connsiteX0" fmla="*/ 361511 w 1445538"/>
                <a:gd name="connsiteY0" fmla="*/ 1307287 h 2566604"/>
                <a:gd name="connsiteX1" fmla="*/ 35084 w 1445538"/>
                <a:gd name="connsiteY1" fmla="*/ 268241 h 2566604"/>
                <a:gd name="connsiteX2" fmla="*/ 519783 w 1445538"/>
                <a:gd name="connsiteY2" fmla="*/ 89469 h 2566604"/>
                <a:gd name="connsiteX3" fmla="*/ 791074 w 1445538"/>
                <a:gd name="connsiteY3" fmla="*/ 793148 h 2566604"/>
                <a:gd name="connsiteX4" fmla="*/ 1230169 w 1445538"/>
                <a:gd name="connsiteY4" fmla="*/ 1541144 h 2566604"/>
                <a:gd name="connsiteX5" fmla="*/ 1444959 w 1445538"/>
                <a:gd name="connsiteY5" fmla="*/ 2121772 h 2566604"/>
                <a:gd name="connsiteX6" fmla="*/ 1171468 w 1445538"/>
                <a:gd name="connsiteY6" fmla="*/ 1711153 h 2566604"/>
                <a:gd name="connsiteX7" fmla="*/ 1410590 w 1445538"/>
                <a:gd name="connsiteY7" fmla="*/ 2371286 h 2566604"/>
                <a:gd name="connsiteX8" fmla="*/ 1058744 w 1445538"/>
                <a:gd name="connsiteY8" fmla="*/ 1800763 h 2566604"/>
                <a:gd name="connsiteX9" fmla="*/ 1273164 w 1445538"/>
                <a:gd name="connsiteY9" fmla="*/ 2296434 h 2566604"/>
                <a:gd name="connsiteX10" fmla="*/ 1315125 w 1445538"/>
                <a:gd name="connsiteY10" fmla="*/ 2535073 h 2566604"/>
                <a:gd name="connsiteX11" fmla="*/ 934208 w 1445538"/>
                <a:gd name="connsiteY11" fmla="*/ 1947010 h 2566604"/>
                <a:gd name="connsiteX12" fmla="*/ 1137737 w 1445538"/>
                <a:gd name="connsiteY12" fmla="*/ 2566511 h 2566604"/>
                <a:gd name="connsiteX13" fmla="*/ 718743 w 1445538"/>
                <a:gd name="connsiteY13" fmla="*/ 1993505 h 2566604"/>
                <a:gd name="connsiteX14" fmla="*/ 705102 w 1445538"/>
                <a:gd name="connsiteY14" fmla="*/ 1976331 h 2566604"/>
                <a:gd name="connsiteX15" fmla="*/ 624509 w 1445538"/>
                <a:gd name="connsiteY15" fmla="*/ 1859919 h 2566604"/>
                <a:gd name="connsiteX16" fmla="*/ 615669 w 1445538"/>
                <a:gd name="connsiteY16" fmla="*/ 1845176 h 2566604"/>
                <a:gd name="connsiteX17" fmla="*/ 611103 w 1445538"/>
                <a:gd name="connsiteY17" fmla="*/ 1843626 h 2566604"/>
                <a:gd name="connsiteX18" fmla="*/ 635258 w 1445538"/>
                <a:gd name="connsiteY18" fmla="*/ 1982137 h 2566604"/>
                <a:gd name="connsiteX19" fmla="*/ 615387 w 1445538"/>
                <a:gd name="connsiteY19" fmla="*/ 2310757 h 2566604"/>
                <a:gd name="connsiteX20" fmla="*/ 414006 w 1445538"/>
                <a:gd name="connsiteY20" fmla="*/ 1822484 h 2566604"/>
                <a:gd name="connsiteX21" fmla="*/ 337943 w 1445538"/>
                <a:gd name="connsiteY21" fmla="*/ 1445868 h 2566604"/>
                <a:gd name="connsiteX22" fmla="*/ 355076 w 1445538"/>
                <a:gd name="connsiteY22" fmla="*/ 1321926 h 2566604"/>
                <a:gd name="connsiteX23" fmla="*/ 361511 w 1445538"/>
                <a:gd name="connsiteY23" fmla="*/ 1307287 h 2566604"/>
                <a:gd name="connsiteX0" fmla="*/ 361511 w 1445538"/>
                <a:gd name="connsiteY0" fmla="*/ 1307287 h 2639400"/>
                <a:gd name="connsiteX1" fmla="*/ 35084 w 1445538"/>
                <a:gd name="connsiteY1" fmla="*/ 268241 h 2639400"/>
                <a:gd name="connsiteX2" fmla="*/ 519783 w 1445538"/>
                <a:gd name="connsiteY2" fmla="*/ 89469 h 2639400"/>
                <a:gd name="connsiteX3" fmla="*/ 791074 w 1445538"/>
                <a:gd name="connsiteY3" fmla="*/ 793148 h 2639400"/>
                <a:gd name="connsiteX4" fmla="*/ 1230169 w 1445538"/>
                <a:gd name="connsiteY4" fmla="*/ 1541144 h 2639400"/>
                <a:gd name="connsiteX5" fmla="*/ 1444959 w 1445538"/>
                <a:gd name="connsiteY5" fmla="*/ 2121772 h 2639400"/>
                <a:gd name="connsiteX6" fmla="*/ 1171468 w 1445538"/>
                <a:gd name="connsiteY6" fmla="*/ 1711153 h 2639400"/>
                <a:gd name="connsiteX7" fmla="*/ 1410590 w 1445538"/>
                <a:gd name="connsiteY7" fmla="*/ 2371286 h 2639400"/>
                <a:gd name="connsiteX8" fmla="*/ 1058744 w 1445538"/>
                <a:gd name="connsiteY8" fmla="*/ 1800763 h 2639400"/>
                <a:gd name="connsiteX9" fmla="*/ 1273164 w 1445538"/>
                <a:gd name="connsiteY9" fmla="*/ 2296434 h 2639400"/>
                <a:gd name="connsiteX10" fmla="*/ 1315125 w 1445538"/>
                <a:gd name="connsiteY10" fmla="*/ 2535073 h 2639400"/>
                <a:gd name="connsiteX11" fmla="*/ 934208 w 1445538"/>
                <a:gd name="connsiteY11" fmla="*/ 1947010 h 2639400"/>
                <a:gd name="connsiteX12" fmla="*/ 1080932 w 1445538"/>
                <a:gd name="connsiteY12" fmla="*/ 2639321 h 2639400"/>
                <a:gd name="connsiteX13" fmla="*/ 718743 w 1445538"/>
                <a:gd name="connsiteY13" fmla="*/ 1993505 h 2639400"/>
                <a:gd name="connsiteX14" fmla="*/ 705102 w 1445538"/>
                <a:gd name="connsiteY14" fmla="*/ 1976331 h 2639400"/>
                <a:gd name="connsiteX15" fmla="*/ 624509 w 1445538"/>
                <a:gd name="connsiteY15" fmla="*/ 1859919 h 2639400"/>
                <a:gd name="connsiteX16" fmla="*/ 615669 w 1445538"/>
                <a:gd name="connsiteY16" fmla="*/ 1845176 h 2639400"/>
                <a:gd name="connsiteX17" fmla="*/ 611103 w 1445538"/>
                <a:gd name="connsiteY17" fmla="*/ 1843626 h 2639400"/>
                <a:gd name="connsiteX18" fmla="*/ 635258 w 1445538"/>
                <a:gd name="connsiteY18" fmla="*/ 1982137 h 2639400"/>
                <a:gd name="connsiteX19" fmla="*/ 615387 w 1445538"/>
                <a:gd name="connsiteY19" fmla="*/ 2310757 h 2639400"/>
                <a:gd name="connsiteX20" fmla="*/ 414006 w 1445538"/>
                <a:gd name="connsiteY20" fmla="*/ 1822484 h 2639400"/>
                <a:gd name="connsiteX21" fmla="*/ 337943 w 1445538"/>
                <a:gd name="connsiteY21" fmla="*/ 1445868 h 2639400"/>
                <a:gd name="connsiteX22" fmla="*/ 355076 w 1445538"/>
                <a:gd name="connsiteY22" fmla="*/ 1321926 h 2639400"/>
                <a:gd name="connsiteX23" fmla="*/ 361511 w 1445538"/>
                <a:gd name="connsiteY23" fmla="*/ 1307287 h 2639400"/>
                <a:gd name="connsiteX0" fmla="*/ 361511 w 1445538"/>
                <a:gd name="connsiteY0" fmla="*/ 1307287 h 2640164"/>
                <a:gd name="connsiteX1" fmla="*/ 35084 w 1445538"/>
                <a:gd name="connsiteY1" fmla="*/ 268241 h 2640164"/>
                <a:gd name="connsiteX2" fmla="*/ 519783 w 1445538"/>
                <a:gd name="connsiteY2" fmla="*/ 89469 h 2640164"/>
                <a:gd name="connsiteX3" fmla="*/ 791074 w 1445538"/>
                <a:gd name="connsiteY3" fmla="*/ 793148 h 2640164"/>
                <a:gd name="connsiteX4" fmla="*/ 1230169 w 1445538"/>
                <a:gd name="connsiteY4" fmla="*/ 1541144 h 2640164"/>
                <a:gd name="connsiteX5" fmla="*/ 1444959 w 1445538"/>
                <a:gd name="connsiteY5" fmla="*/ 2121772 h 2640164"/>
                <a:gd name="connsiteX6" fmla="*/ 1171468 w 1445538"/>
                <a:gd name="connsiteY6" fmla="*/ 1711153 h 2640164"/>
                <a:gd name="connsiteX7" fmla="*/ 1410590 w 1445538"/>
                <a:gd name="connsiteY7" fmla="*/ 2371286 h 2640164"/>
                <a:gd name="connsiteX8" fmla="*/ 1058744 w 1445538"/>
                <a:gd name="connsiteY8" fmla="*/ 1800763 h 2640164"/>
                <a:gd name="connsiteX9" fmla="*/ 1273164 w 1445538"/>
                <a:gd name="connsiteY9" fmla="*/ 2296434 h 2640164"/>
                <a:gd name="connsiteX10" fmla="*/ 1315125 w 1445538"/>
                <a:gd name="connsiteY10" fmla="*/ 2535073 h 2640164"/>
                <a:gd name="connsiteX11" fmla="*/ 934208 w 1445538"/>
                <a:gd name="connsiteY11" fmla="*/ 1947010 h 2640164"/>
                <a:gd name="connsiteX12" fmla="*/ 1080932 w 1445538"/>
                <a:gd name="connsiteY12" fmla="*/ 2639321 h 2640164"/>
                <a:gd name="connsiteX13" fmla="*/ 718743 w 1445538"/>
                <a:gd name="connsiteY13" fmla="*/ 1993505 h 2640164"/>
                <a:gd name="connsiteX14" fmla="*/ 705102 w 1445538"/>
                <a:gd name="connsiteY14" fmla="*/ 1976331 h 2640164"/>
                <a:gd name="connsiteX15" fmla="*/ 624509 w 1445538"/>
                <a:gd name="connsiteY15" fmla="*/ 1859919 h 2640164"/>
                <a:gd name="connsiteX16" fmla="*/ 615669 w 1445538"/>
                <a:gd name="connsiteY16" fmla="*/ 1845176 h 2640164"/>
                <a:gd name="connsiteX17" fmla="*/ 611103 w 1445538"/>
                <a:gd name="connsiteY17" fmla="*/ 1843626 h 2640164"/>
                <a:gd name="connsiteX18" fmla="*/ 635258 w 1445538"/>
                <a:gd name="connsiteY18" fmla="*/ 1982137 h 2640164"/>
                <a:gd name="connsiteX19" fmla="*/ 615387 w 1445538"/>
                <a:gd name="connsiteY19" fmla="*/ 2310757 h 2640164"/>
                <a:gd name="connsiteX20" fmla="*/ 414006 w 1445538"/>
                <a:gd name="connsiteY20" fmla="*/ 1822484 h 2640164"/>
                <a:gd name="connsiteX21" fmla="*/ 337943 w 1445538"/>
                <a:gd name="connsiteY21" fmla="*/ 1445868 h 2640164"/>
                <a:gd name="connsiteX22" fmla="*/ 355076 w 1445538"/>
                <a:gd name="connsiteY22" fmla="*/ 1321926 h 2640164"/>
                <a:gd name="connsiteX23" fmla="*/ 361511 w 1445538"/>
                <a:gd name="connsiteY23" fmla="*/ 1307287 h 2640164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315125 w 1445538"/>
                <a:gd name="connsiteY10" fmla="*/ 2535073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35258 w 1445538"/>
                <a:gd name="connsiteY18" fmla="*/ 1982137 h 2645099"/>
                <a:gd name="connsiteX19" fmla="*/ 615387 w 1445538"/>
                <a:gd name="connsiteY19" fmla="*/ 2310757 h 2645099"/>
                <a:gd name="connsiteX20" fmla="*/ 414006 w 1445538"/>
                <a:gd name="connsiteY20" fmla="*/ 1822484 h 2645099"/>
                <a:gd name="connsiteX21" fmla="*/ 337943 w 1445538"/>
                <a:gd name="connsiteY21" fmla="*/ 1445868 h 2645099"/>
                <a:gd name="connsiteX22" fmla="*/ 355076 w 1445538"/>
                <a:gd name="connsiteY22" fmla="*/ 1321926 h 2645099"/>
                <a:gd name="connsiteX23" fmla="*/ 361511 w 1445538"/>
                <a:gd name="connsiteY23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35258 w 1445538"/>
                <a:gd name="connsiteY18" fmla="*/ 1982137 h 2645099"/>
                <a:gd name="connsiteX19" fmla="*/ 615387 w 1445538"/>
                <a:gd name="connsiteY19" fmla="*/ 2310757 h 2645099"/>
                <a:gd name="connsiteX20" fmla="*/ 414006 w 1445538"/>
                <a:gd name="connsiteY20" fmla="*/ 1822484 h 2645099"/>
                <a:gd name="connsiteX21" fmla="*/ 337943 w 1445538"/>
                <a:gd name="connsiteY21" fmla="*/ 1445868 h 2645099"/>
                <a:gd name="connsiteX22" fmla="*/ 355076 w 1445538"/>
                <a:gd name="connsiteY22" fmla="*/ 1321926 h 2645099"/>
                <a:gd name="connsiteX23" fmla="*/ 361511 w 1445538"/>
                <a:gd name="connsiteY23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76577 w 1445538"/>
                <a:gd name="connsiteY14" fmla="*/ 1916218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39349"/>
                <a:gd name="connsiteX1" fmla="*/ 35084 w 1445538"/>
                <a:gd name="connsiteY1" fmla="*/ 268241 h 2639349"/>
                <a:gd name="connsiteX2" fmla="*/ 519783 w 1445538"/>
                <a:gd name="connsiteY2" fmla="*/ 89469 h 2639349"/>
                <a:gd name="connsiteX3" fmla="*/ 791074 w 1445538"/>
                <a:gd name="connsiteY3" fmla="*/ 793148 h 2639349"/>
                <a:gd name="connsiteX4" fmla="*/ 1230169 w 1445538"/>
                <a:gd name="connsiteY4" fmla="*/ 1541144 h 2639349"/>
                <a:gd name="connsiteX5" fmla="*/ 1444959 w 1445538"/>
                <a:gd name="connsiteY5" fmla="*/ 2121772 h 2639349"/>
                <a:gd name="connsiteX6" fmla="*/ 1171468 w 1445538"/>
                <a:gd name="connsiteY6" fmla="*/ 1711153 h 2639349"/>
                <a:gd name="connsiteX7" fmla="*/ 1410590 w 1445538"/>
                <a:gd name="connsiteY7" fmla="*/ 2371286 h 2639349"/>
                <a:gd name="connsiteX8" fmla="*/ 1058744 w 1445538"/>
                <a:gd name="connsiteY8" fmla="*/ 1800763 h 2639349"/>
                <a:gd name="connsiteX9" fmla="*/ 1273164 w 1445538"/>
                <a:gd name="connsiteY9" fmla="*/ 2296434 h 2639349"/>
                <a:gd name="connsiteX10" fmla="*/ 1291821 w 1445538"/>
                <a:gd name="connsiteY10" fmla="*/ 2543944 h 2639349"/>
                <a:gd name="connsiteX11" fmla="*/ 934208 w 1445538"/>
                <a:gd name="connsiteY11" fmla="*/ 1947010 h 2639349"/>
                <a:gd name="connsiteX12" fmla="*/ 1080932 w 1445538"/>
                <a:gd name="connsiteY12" fmla="*/ 2639321 h 2639349"/>
                <a:gd name="connsiteX13" fmla="*/ 776577 w 1445538"/>
                <a:gd name="connsiteY13" fmla="*/ 1916218 h 2639349"/>
                <a:gd name="connsiteX14" fmla="*/ 624509 w 1445538"/>
                <a:gd name="connsiteY14" fmla="*/ 1859919 h 2639349"/>
                <a:gd name="connsiteX15" fmla="*/ 615669 w 1445538"/>
                <a:gd name="connsiteY15" fmla="*/ 1845176 h 2639349"/>
                <a:gd name="connsiteX16" fmla="*/ 611103 w 1445538"/>
                <a:gd name="connsiteY16" fmla="*/ 1843626 h 2639349"/>
                <a:gd name="connsiteX17" fmla="*/ 615387 w 1445538"/>
                <a:gd name="connsiteY17" fmla="*/ 2310757 h 2639349"/>
                <a:gd name="connsiteX18" fmla="*/ 414006 w 1445538"/>
                <a:gd name="connsiteY18" fmla="*/ 1822484 h 2639349"/>
                <a:gd name="connsiteX19" fmla="*/ 337943 w 1445538"/>
                <a:gd name="connsiteY19" fmla="*/ 1445868 h 2639349"/>
                <a:gd name="connsiteX20" fmla="*/ 355076 w 1445538"/>
                <a:gd name="connsiteY20" fmla="*/ 1321926 h 2639349"/>
                <a:gd name="connsiteX21" fmla="*/ 361511 w 1445538"/>
                <a:gd name="connsiteY21" fmla="*/ 1307287 h 2639349"/>
                <a:gd name="connsiteX0" fmla="*/ 361511 w 1445538"/>
                <a:gd name="connsiteY0" fmla="*/ 1307287 h 2711543"/>
                <a:gd name="connsiteX1" fmla="*/ 35084 w 1445538"/>
                <a:gd name="connsiteY1" fmla="*/ 268241 h 2711543"/>
                <a:gd name="connsiteX2" fmla="*/ 519783 w 1445538"/>
                <a:gd name="connsiteY2" fmla="*/ 89469 h 2711543"/>
                <a:gd name="connsiteX3" fmla="*/ 791074 w 1445538"/>
                <a:gd name="connsiteY3" fmla="*/ 793148 h 2711543"/>
                <a:gd name="connsiteX4" fmla="*/ 1230169 w 1445538"/>
                <a:gd name="connsiteY4" fmla="*/ 1541144 h 2711543"/>
                <a:gd name="connsiteX5" fmla="*/ 1444959 w 1445538"/>
                <a:gd name="connsiteY5" fmla="*/ 2121772 h 2711543"/>
                <a:gd name="connsiteX6" fmla="*/ 1171468 w 1445538"/>
                <a:gd name="connsiteY6" fmla="*/ 1711153 h 2711543"/>
                <a:gd name="connsiteX7" fmla="*/ 1410590 w 1445538"/>
                <a:gd name="connsiteY7" fmla="*/ 2371286 h 2711543"/>
                <a:gd name="connsiteX8" fmla="*/ 1058744 w 1445538"/>
                <a:gd name="connsiteY8" fmla="*/ 1800763 h 2711543"/>
                <a:gd name="connsiteX9" fmla="*/ 1273164 w 1445538"/>
                <a:gd name="connsiteY9" fmla="*/ 2296434 h 2711543"/>
                <a:gd name="connsiteX10" fmla="*/ 1291821 w 1445538"/>
                <a:gd name="connsiteY10" fmla="*/ 2543944 h 2711543"/>
                <a:gd name="connsiteX11" fmla="*/ 934208 w 1445538"/>
                <a:gd name="connsiteY11" fmla="*/ 1947010 h 2711543"/>
                <a:gd name="connsiteX12" fmla="*/ 1073753 w 1445538"/>
                <a:gd name="connsiteY12" fmla="*/ 2711518 h 2711543"/>
                <a:gd name="connsiteX13" fmla="*/ 776577 w 1445538"/>
                <a:gd name="connsiteY13" fmla="*/ 1916218 h 2711543"/>
                <a:gd name="connsiteX14" fmla="*/ 624509 w 1445538"/>
                <a:gd name="connsiteY14" fmla="*/ 1859919 h 2711543"/>
                <a:gd name="connsiteX15" fmla="*/ 615669 w 1445538"/>
                <a:gd name="connsiteY15" fmla="*/ 1845176 h 2711543"/>
                <a:gd name="connsiteX16" fmla="*/ 611103 w 1445538"/>
                <a:gd name="connsiteY16" fmla="*/ 1843626 h 2711543"/>
                <a:gd name="connsiteX17" fmla="*/ 615387 w 1445538"/>
                <a:gd name="connsiteY17" fmla="*/ 2310757 h 2711543"/>
                <a:gd name="connsiteX18" fmla="*/ 414006 w 1445538"/>
                <a:gd name="connsiteY18" fmla="*/ 1822484 h 2711543"/>
                <a:gd name="connsiteX19" fmla="*/ 337943 w 1445538"/>
                <a:gd name="connsiteY19" fmla="*/ 1445868 h 2711543"/>
                <a:gd name="connsiteX20" fmla="*/ 355076 w 1445538"/>
                <a:gd name="connsiteY20" fmla="*/ 1321926 h 2711543"/>
                <a:gd name="connsiteX21" fmla="*/ 361511 w 1445538"/>
                <a:gd name="connsiteY21" fmla="*/ 1307287 h 2711543"/>
                <a:gd name="connsiteX0" fmla="*/ 361511 w 1445538"/>
                <a:gd name="connsiteY0" fmla="*/ 1307287 h 2711792"/>
                <a:gd name="connsiteX1" fmla="*/ 35084 w 1445538"/>
                <a:gd name="connsiteY1" fmla="*/ 268241 h 2711792"/>
                <a:gd name="connsiteX2" fmla="*/ 519783 w 1445538"/>
                <a:gd name="connsiteY2" fmla="*/ 89469 h 2711792"/>
                <a:gd name="connsiteX3" fmla="*/ 791074 w 1445538"/>
                <a:gd name="connsiteY3" fmla="*/ 793148 h 2711792"/>
                <a:gd name="connsiteX4" fmla="*/ 1230169 w 1445538"/>
                <a:gd name="connsiteY4" fmla="*/ 1541144 h 2711792"/>
                <a:gd name="connsiteX5" fmla="*/ 1444959 w 1445538"/>
                <a:gd name="connsiteY5" fmla="*/ 2121772 h 2711792"/>
                <a:gd name="connsiteX6" fmla="*/ 1171468 w 1445538"/>
                <a:gd name="connsiteY6" fmla="*/ 1711153 h 2711792"/>
                <a:gd name="connsiteX7" fmla="*/ 1410590 w 1445538"/>
                <a:gd name="connsiteY7" fmla="*/ 2371286 h 2711792"/>
                <a:gd name="connsiteX8" fmla="*/ 1058744 w 1445538"/>
                <a:gd name="connsiteY8" fmla="*/ 1800763 h 2711792"/>
                <a:gd name="connsiteX9" fmla="*/ 1273164 w 1445538"/>
                <a:gd name="connsiteY9" fmla="*/ 2296434 h 2711792"/>
                <a:gd name="connsiteX10" fmla="*/ 1291821 w 1445538"/>
                <a:gd name="connsiteY10" fmla="*/ 2543944 h 2711792"/>
                <a:gd name="connsiteX11" fmla="*/ 934208 w 1445538"/>
                <a:gd name="connsiteY11" fmla="*/ 1947010 h 2711792"/>
                <a:gd name="connsiteX12" fmla="*/ 1073753 w 1445538"/>
                <a:gd name="connsiteY12" fmla="*/ 2711518 h 2711792"/>
                <a:gd name="connsiteX13" fmla="*/ 776577 w 1445538"/>
                <a:gd name="connsiteY13" fmla="*/ 1916218 h 2711792"/>
                <a:gd name="connsiteX14" fmla="*/ 624509 w 1445538"/>
                <a:gd name="connsiteY14" fmla="*/ 1859919 h 2711792"/>
                <a:gd name="connsiteX15" fmla="*/ 615669 w 1445538"/>
                <a:gd name="connsiteY15" fmla="*/ 1845176 h 2711792"/>
                <a:gd name="connsiteX16" fmla="*/ 611103 w 1445538"/>
                <a:gd name="connsiteY16" fmla="*/ 1843626 h 2711792"/>
                <a:gd name="connsiteX17" fmla="*/ 615387 w 1445538"/>
                <a:gd name="connsiteY17" fmla="*/ 2310757 h 2711792"/>
                <a:gd name="connsiteX18" fmla="*/ 414006 w 1445538"/>
                <a:gd name="connsiteY18" fmla="*/ 1822484 h 2711792"/>
                <a:gd name="connsiteX19" fmla="*/ 337943 w 1445538"/>
                <a:gd name="connsiteY19" fmla="*/ 1445868 h 2711792"/>
                <a:gd name="connsiteX20" fmla="*/ 355076 w 1445538"/>
                <a:gd name="connsiteY20" fmla="*/ 1321926 h 2711792"/>
                <a:gd name="connsiteX21" fmla="*/ 361511 w 1445538"/>
                <a:gd name="connsiteY21" fmla="*/ 1307287 h 2711792"/>
                <a:gd name="connsiteX0" fmla="*/ 361511 w 1445538"/>
                <a:gd name="connsiteY0" fmla="*/ 1307287 h 2682741"/>
                <a:gd name="connsiteX1" fmla="*/ 35084 w 1445538"/>
                <a:gd name="connsiteY1" fmla="*/ 268241 h 2682741"/>
                <a:gd name="connsiteX2" fmla="*/ 519783 w 1445538"/>
                <a:gd name="connsiteY2" fmla="*/ 89469 h 2682741"/>
                <a:gd name="connsiteX3" fmla="*/ 791074 w 1445538"/>
                <a:gd name="connsiteY3" fmla="*/ 793148 h 2682741"/>
                <a:gd name="connsiteX4" fmla="*/ 1230169 w 1445538"/>
                <a:gd name="connsiteY4" fmla="*/ 1541144 h 2682741"/>
                <a:gd name="connsiteX5" fmla="*/ 1444959 w 1445538"/>
                <a:gd name="connsiteY5" fmla="*/ 2121772 h 2682741"/>
                <a:gd name="connsiteX6" fmla="*/ 1171468 w 1445538"/>
                <a:gd name="connsiteY6" fmla="*/ 1711153 h 2682741"/>
                <a:gd name="connsiteX7" fmla="*/ 1410590 w 1445538"/>
                <a:gd name="connsiteY7" fmla="*/ 2371286 h 2682741"/>
                <a:gd name="connsiteX8" fmla="*/ 1058744 w 1445538"/>
                <a:gd name="connsiteY8" fmla="*/ 1800763 h 2682741"/>
                <a:gd name="connsiteX9" fmla="*/ 1273164 w 1445538"/>
                <a:gd name="connsiteY9" fmla="*/ 2296434 h 2682741"/>
                <a:gd name="connsiteX10" fmla="*/ 1291821 w 1445538"/>
                <a:gd name="connsiteY10" fmla="*/ 2543944 h 2682741"/>
                <a:gd name="connsiteX11" fmla="*/ 934208 w 1445538"/>
                <a:gd name="connsiteY11" fmla="*/ 1947010 h 2682741"/>
                <a:gd name="connsiteX12" fmla="*/ 1063663 w 1445538"/>
                <a:gd name="connsiteY12" fmla="*/ 2682455 h 2682741"/>
                <a:gd name="connsiteX13" fmla="*/ 776577 w 1445538"/>
                <a:gd name="connsiteY13" fmla="*/ 1916218 h 2682741"/>
                <a:gd name="connsiteX14" fmla="*/ 624509 w 1445538"/>
                <a:gd name="connsiteY14" fmla="*/ 1859919 h 2682741"/>
                <a:gd name="connsiteX15" fmla="*/ 615669 w 1445538"/>
                <a:gd name="connsiteY15" fmla="*/ 1845176 h 2682741"/>
                <a:gd name="connsiteX16" fmla="*/ 611103 w 1445538"/>
                <a:gd name="connsiteY16" fmla="*/ 1843626 h 2682741"/>
                <a:gd name="connsiteX17" fmla="*/ 615387 w 1445538"/>
                <a:gd name="connsiteY17" fmla="*/ 2310757 h 2682741"/>
                <a:gd name="connsiteX18" fmla="*/ 414006 w 1445538"/>
                <a:gd name="connsiteY18" fmla="*/ 1822484 h 2682741"/>
                <a:gd name="connsiteX19" fmla="*/ 337943 w 1445538"/>
                <a:gd name="connsiteY19" fmla="*/ 1445868 h 2682741"/>
                <a:gd name="connsiteX20" fmla="*/ 355076 w 1445538"/>
                <a:gd name="connsiteY20" fmla="*/ 1321926 h 2682741"/>
                <a:gd name="connsiteX21" fmla="*/ 361511 w 1445538"/>
                <a:gd name="connsiteY21" fmla="*/ 1307287 h 2682741"/>
                <a:gd name="connsiteX0" fmla="*/ 361511 w 1445538"/>
                <a:gd name="connsiteY0" fmla="*/ 1307287 h 2682662"/>
                <a:gd name="connsiteX1" fmla="*/ 35084 w 1445538"/>
                <a:gd name="connsiteY1" fmla="*/ 268241 h 2682662"/>
                <a:gd name="connsiteX2" fmla="*/ 519783 w 1445538"/>
                <a:gd name="connsiteY2" fmla="*/ 89469 h 2682662"/>
                <a:gd name="connsiteX3" fmla="*/ 791074 w 1445538"/>
                <a:gd name="connsiteY3" fmla="*/ 793148 h 2682662"/>
                <a:gd name="connsiteX4" fmla="*/ 1230169 w 1445538"/>
                <a:gd name="connsiteY4" fmla="*/ 1541144 h 2682662"/>
                <a:gd name="connsiteX5" fmla="*/ 1444959 w 1445538"/>
                <a:gd name="connsiteY5" fmla="*/ 2121772 h 2682662"/>
                <a:gd name="connsiteX6" fmla="*/ 1171468 w 1445538"/>
                <a:gd name="connsiteY6" fmla="*/ 1711153 h 2682662"/>
                <a:gd name="connsiteX7" fmla="*/ 1410590 w 1445538"/>
                <a:gd name="connsiteY7" fmla="*/ 2371286 h 2682662"/>
                <a:gd name="connsiteX8" fmla="*/ 1058744 w 1445538"/>
                <a:gd name="connsiteY8" fmla="*/ 1800763 h 2682662"/>
                <a:gd name="connsiteX9" fmla="*/ 1273164 w 1445538"/>
                <a:gd name="connsiteY9" fmla="*/ 2296434 h 2682662"/>
                <a:gd name="connsiteX10" fmla="*/ 1291821 w 1445538"/>
                <a:gd name="connsiteY10" fmla="*/ 2543944 h 2682662"/>
                <a:gd name="connsiteX11" fmla="*/ 934208 w 1445538"/>
                <a:gd name="connsiteY11" fmla="*/ 1947010 h 2682662"/>
                <a:gd name="connsiteX12" fmla="*/ 1063663 w 1445538"/>
                <a:gd name="connsiteY12" fmla="*/ 2682455 h 2682662"/>
                <a:gd name="connsiteX13" fmla="*/ 624509 w 1445538"/>
                <a:gd name="connsiteY13" fmla="*/ 1859919 h 2682662"/>
                <a:gd name="connsiteX14" fmla="*/ 615669 w 1445538"/>
                <a:gd name="connsiteY14" fmla="*/ 1845176 h 2682662"/>
                <a:gd name="connsiteX15" fmla="*/ 611103 w 1445538"/>
                <a:gd name="connsiteY15" fmla="*/ 1843626 h 2682662"/>
                <a:gd name="connsiteX16" fmla="*/ 615387 w 1445538"/>
                <a:gd name="connsiteY16" fmla="*/ 2310757 h 2682662"/>
                <a:gd name="connsiteX17" fmla="*/ 414006 w 1445538"/>
                <a:gd name="connsiteY17" fmla="*/ 1822484 h 2682662"/>
                <a:gd name="connsiteX18" fmla="*/ 337943 w 1445538"/>
                <a:gd name="connsiteY18" fmla="*/ 1445868 h 2682662"/>
                <a:gd name="connsiteX19" fmla="*/ 355076 w 1445538"/>
                <a:gd name="connsiteY19" fmla="*/ 1321926 h 2682662"/>
                <a:gd name="connsiteX20" fmla="*/ 361511 w 1445538"/>
                <a:gd name="connsiteY20" fmla="*/ 1307287 h 2682662"/>
                <a:gd name="connsiteX0" fmla="*/ 361511 w 1445538"/>
                <a:gd name="connsiteY0" fmla="*/ 1307287 h 2682662"/>
                <a:gd name="connsiteX1" fmla="*/ 35084 w 1445538"/>
                <a:gd name="connsiteY1" fmla="*/ 268241 h 2682662"/>
                <a:gd name="connsiteX2" fmla="*/ 519783 w 1445538"/>
                <a:gd name="connsiteY2" fmla="*/ 89469 h 2682662"/>
                <a:gd name="connsiteX3" fmla="*/ 791074 w 1445538"/>
                <a:gd name="connsiteY3" fmla="*/ 793148 h 2682662"/>
                <a:gd name="connsiteX4" fmla="*/ 1230169 w 1445538"/>
                <a:gd name="connsiteY4" fmla="*/ 1541144 h 2682662"/>
                <a:gd name="connsiteX5" fmla="*/ 1444959 w 1445538"/>
                <a:gd name="connsiteY5" fmla="*/ 2121772 h 2682662"/>
                <a:gd name="connsiteX6" fmla="*/ 1171468 w 1445538"/>
                <a:gd name="connsiteY6" fmla="*/ 1711153 h 2682662"/>
                <a:gd name="connsiteX7" fmla="*/ 1410590 w 1445538"/>
                <a:gd name="connsiteY7" fmla="*/ 2371286 h 2682662"/>
                <a:gd name="connsiteX8" fmla="*/ 1058744 w 1445538"/>
                <a:gd name="connsiteY8" fmla="*/ 1800763 h 2682662"/>
                <a:gd name="connsiteX9" fmla="*/ 1273164 w 1445538"/>
                <a:gd name="connsiteY9" fmla="*/ 2296434 h 2682662"/>
                <a:gd name="connsiteX10" fmla="*/ 1291821 w 1445538"/>
                <a:gd name="connsiteY10" fmla="*/ 2543944 h 2682662"/>
                <a:gd name="connsiteX11" fmla="*/ 934208 w 1445538"/>
                <a:gd name="connsiteY11" fmla="*/ 1947010 h 2682662"/>
                <a:gd name="connsiteX12" fmla="*/ 1063663 w 1445538"/>
                <a:gd name="connsiteY12" fmla="*/ 2682455 h 2682662"/>
                <a:gd name="connsiteX13" fmla="*/ 624509 w 1445538"/>
                <a:gd name="connsiteY13" fmla="*/ 1859919 h 2682662"/>
                <a:gd name="connsiteX14" fmla="*/ 615669 w 1445538"/>
                <a:gd name="connsiteY14" fmla="*/ 1845176 h 2682662"/>
                <a:gd name="connsiteX15" fmla="*/ 611103 w 1445538"/>
                <a:gd name="connsiteY15" fmla="*/ 1843626 h 2682662"/>
                <a:gd name="connsiteX16" fmla="*/ 615387 w 1445538"/>
                <a:gd name="connsiteY16" fmla="*/ 2310757 h 2682662"/>
                <a:gd name="connsiteX17" fmla="*/ 414006 w 1445538"/>
                <a:gd name="connsiteY17" fmla="*/ 1822484 h 2682662"/>
                <a:gd name="connsiteX18" fmla="*/ 337943 w 1445538"/>
                <a:gd name="connsiteY18" fmla="*/ 1445868 h 2682662"/>
                <a:gd name="connsiteX19" fmla="*/ 355076 w 1445538"/>
                <a:gd name="connsiteY19" fmla="*/ 1321926 h 2682662"/>
                <a:gd name="connsiteX20" fmla="*/ 361511 w 1445538"/>
                <a:gd name="connsiteY20" fmla="*/ 1307287 h 2682662"/>
                <a:gd name="connsiteX0" fmla="*/ 361511 w 1445538"/>
                <a:gd name="connsiteY0" fmla="*/ 1307287 h 2687348"/>
                <a:gd name="connsiteX1" fmla="*/ 35084 w 1445538"/>
                <a:gd name="connsiteY1" fmla="*/ 268241 h 2687348"/>
                <a:gd name="connsiteX2" fmla="*/ 519783 w 1445538"/>
                <a:gd name="connsiteY2" fmla="*/ 89469 h 2687348"/>
                <a:gd name="connsiteX3" fmla="*/ 791074 w 1445538"/>
                <a:gd name="connsiteY3" fmla="*/ 793148 h 2687348"/>
                <a:gd name="connsiteX4" fmla="*/ 1230169 w 1445538"/>
                <a:gd name="connsiteY4" fmla="*/ 1541144 h 2687348"/>
                <a:gd name="connsiteX5" fmla="*/ 1444959 w 1445538"/>
                <a:gd name="connsiteY5" fmla="*/ 2121772 h 2687348"/>
                <a:gd name="connsiteX6" fmla="*/ 1171468 w 1445538"/>
                <a:gd name="connsiteY6" fmla="*/ 1711153 h 2687348"/>
                <a:gd name="connsiteX7" fmla="*/ 1410590 w 1445538"/>
                <a:gd name="connsiteY7" fmla="*/ 2371286 h 2687348"/>
                <a:gd name="connsiteX8" fmla="*/ 1058744 w 1445538"/>
                <a:gd name="connsiteY8" fmla="*/ 1800763 h 2687348"/>
                <a:gd name="connsiteX9" fmla="*/ 1273164 w 1445538"/>
                <a:gd name="connsiteY9" fmla="*/ 2296434 h 2687348"/>
                <a:gd name="connsiteX10" fmla="*/ 1291821 w 1445538"/>
                <a:gd name="connsiteY10" fmla="*/ 2543944 h 2687348"/>
                <a:gd name="connsiteX11" fmla="*/ 934208 w 1445538"/>
                <a:gd name="connsiteY11" fmla="*/ 1947010 h 2687348"/>
                <a:gd name="connsiteX12" fmla="*/ 1063663 w 1445538"/>
                <a:gd name="connsiteY12" fmla="*/ 2682455 h 2687348"/>
                <a:gd name="connsiteX13" fmla="*/ 624509 w 1445538"/>
                <a:gd name="connsiteY13" fmla="*/ 1859919 h 2687348"/>
                <a:gd name="connsiteX14" fmla="*/ 615669 w 1445538"/>
                <a:gd name="connsiteY14" fmla="*/ 1845176 h 2687348"/>
                <a:gd name="connsiteX15" fmla="*/ 611103 w 1445538"/>
                <a:gd name="connsiteY15" fmla="*/ 1843626 h 2687348"/>
                <a:gd name="connsiteX16" fmla="*/ 615387 w 1445538"/>
                <a:gd name="connsiteY16" fmla="*/ 2310757 h 2687348"/>
                <a:gd name="connsiteX17" fmla="*/ 414006 w 1445538"/>
                <a:gd name="connsiteY17" fmla="*/ 1822484 h 2687348"/>
                <a:gd name="connsiteX18" fmla="*/ 337943 w 1445538"/>
                <a:gd name="connsiteY18" fmla="*/ 1445868 h 2687348"/>
                <a:gd name="connsiteX19" fmla="*/ 355076 w 1445538"/>
                <a:gd name="connsiteY19" fmla="*/ 1321926 h 2687348"/>
                <a:gd name="connsiteX20" fmla="*/ 361511 w 1445538"/>
                <a:gd name="connsiteY20" fmla="*/ 1307287 h 2687348"/>
                <a:gd name="connsiteX0" fmla="*/ 361511 w 1445538"/>
                <a:gd name="connsiteY0" fmla="*/ 1307287 h 2685047"/>
                <a:gd name="connsiteX1" fmla="*/ 35084 w 1445538"/>
                <a:gd name="connsiteY1" fmla="*/ 268241 h 2685047"/>
                <a:gd name="connsiteX2" fmla="*/ 519783 w 1445538"/>
                <a:gd name="connsiteY2" fmla="*/ 89469 h 2685047"/>
                <a:gd name="connsiteX3" fmla="*/ 791074 w 1445538"/>
                <a:gd name="connsiteY3" fmla="*/ 793148 h 2685047"/>
                <a:gd name="connsiteX4" fmla="*/ 1230169 w 1445538"/>
                <a:gd name="connsiteY4" fmla="*/ 1541144 h 2685047"/>
                <a:gd name="connsiteX5" fmla="*/ 1444959 w 1445538"/>
                <a:gd name="connsiteY5" fmla="*/ 2121772 h 2685047"/>
                <a:gd name="connsiteX6" fmla="*/ 1171468 w 1445538"/>
                <a:gd name="connsiteY6" fmla="*/ 1711153 h 2685047"/>
                <a:gd name="connsiteX7" fmla="*/ 1410590 w 1445538"/>
                <a:gd name="connsiteY7" fmla="*/ 2371286 h 2685047"/>
                <a:gd name="connsiteX8" fmla="*/ 1058744 w 1445538"/>
                <a:gd name="connsiteY8" fmla="*/ 1800763 h 2685047"/>
                <a:gd name="connsiteX9" fmla="*/ 1273164 w 1445538"/>
                <a:gd name="connsiteY9" fmla="*/ 2296434 h 2685047"/>
                <a:gd name="connsiteX10" fmla="*/ 1291821 w 1445538"/>
                <a:gd name="connsiteY10" fmla="*/ 2543944 h 2685047"/>
                <a:gd name="connsiteX11" fmla="*/ 934208 w 1445538"/>
                <a:gd name="connsiteY11" fmla="*/ 1947010 h 2685047"/>
                <a:gd name="connsiteX12" fmla="*/ 1063663 w 1445538"/>
                <a:gd name="connsiteY12" fmla="*/ 2682455 h 2685047"/>
                <a:gd name="connsiteX13" fmla="*/ 757636 w 1445538"/>
                <a:gd name="connsiteY13" fmla="*/ 2179087 h 2685047"/>
                <a:gd name="connsiteX14" fmla="*/ 624509 w 1445538"/>
                <a:gd name="connsiteY14" fmla="*/ 1859919 h 2685047"/>
                <a:gd name="connsiteX15" fmla="*/ 615669 w 1445538"/>
                <a:gd name="connsiteY15" fmla="*/ 1845176 h 2685047"/>
                <a:gd name="connsiteX16" fmla="*/ 611103 w 1445538"/>
                <a:gd name="connsiteY16" fmla="*/ 1843626 h 2685047"/>
                <a:gd name="connsiteX17" fmla="*/ 615387 w 1445538"/>
                <a:gd name="connsiteY17" fmla="*/ 2310757 h 2685047"/>
                <a:gd name="connsiteX18" fmla="*/ 414006 w 1445538"/>
                <a:gd name="connsiteY18" fmla="*/ 1822484 h 2685047"/>
                <a:gd name="connsiteX19" fmla="*/ 337943 w 1445538"/>
                <a:gd name="connsiteY19" fmla="*/ 1445868 h 2685047"/>
                <a:gd name="connsiteX20" fmla="*/ 355076 w 1445538"/>
                <a:gd name="connsiteY20" fmla="*/ 1321926 h 2685047"/>
                <a:gd name="connsiteX21" fmla="*/ 361511 w 1445538"/>
                <a:gd name="connsiteY21" fmla="*/ 1307287 h 2685047"/>
                <a:gd name="connsiteX0" fmla="*/ 361511 w 1445538"/>
                <a:gd name="connsiteY0" fmla="*/ 1307287 h 2683236"/>
                <a:gd name="connsiteX1" fmla="*/ 35084 w 1445538"/>
                <a:gd name="connsiteY1" fmla="*/ 268241 h 2683236"/>
                <a:gd name="connsiteX2" fmla="*/ 519783 w 1445538"/>
                <a:gd name="connsiteY2" fmla="*/ 89469 h 2683236"/>
                <a:gd name="connsiteX3" fmla="*/ 791074 w 1445538"/>
                <a:gd name="connsiteY3" fmla="*/ 793148 h 2683236"/>
                <a:gd name="connsiteX4" fmla="*/ 1230169 w 1445538"/>
                <a:gd name="connsiteY4" fmla="*/ 1541144 h 2683236"/>
                <a:gd name="connsiteX5" fmla="*/ 1444959 w 1445538"/>
                <a:gd name="connsiteY5" fmla="*/ 2121772 h 2683236"/>
                <a:gd name="connsiteX6" fmla="*/ 1171468 w 1445538"/>
                <a:gd name="connsiteY6" fmla="*/ 1711153 h 2683236"/>
                <a:gd name="connsiteX7" fmla="*/ 1410590 w 1445538"/>
                <a:gd name="connsiteY7" fmla="*/ 2371286 h 2683236"/>
                <a:gd name="connsiteX8" fmla="*/ 1058744 w 1445538"/>
                <a:gd name="connsiteY8" fmla="*/ 1800763 h 2683236"/>
                <a:gd name="connsiteX9" fmla="*/ 1273164 w 1445538"/>
                <a:gd name="connsiteY9" fmla="*/ 2296434 h 2683236"/>
                <a:gd name="connsiteX10" fmla="*/ 1291821 w 1445538"/>
                <a:gd name="connsiteY10" fmla="*/ 2543944 h 2683236"/>
                <a:gd name="connsiteX11" fmla="*/ 934208 w 1445538"/>
                <a:gd name="connsiteY11" fmla="*/ 1947010 h 2683236"/>
                <a:gd name="connsiteX12" fmla="*/ 1063663 w 1445538"/>
                <a:gd name="connsiteY12" fmla="*/ 2682455 h 2683236"/>
                <a:gd name="connsiteX13" fmla="*/ 815483 w 1445538"/>
                <a:gd name="connsiteY13" fmla="*/ 2083951 h 2683236"/>
                <a:gd name="connsiteX14" fmla="*/ 624509 w 1445538"/>
                <a:gd name="connsiteY14" fmla="*/ 1859919 h 2683236"/>
                <a:gd name="connsiteX15" fmla="*/ 615669 w 1445538"/>
                <a:gd name="connsiteY15" fmla="*/ 1845176 h 2683236"/>
                <a:gd name="connsiteX16" fmla="*/ 611103 w 1445538"/>
                <a:gd name="connsiteY16" fmla="*/ 1843626 h 2683236"/>
                <a:gd name="connsiteX17" fmla="*/ 615387 w 1445538"/>
                <a:gd name="connsiteY17" fmla="*/ 2310757 h 2683236"/>
                <a:gd name="connsiteX18" fmla="*/ 414006 w 1445538"/>
                <a:gd name="connsiteY18" fmla="*/ 1822484 h 2683236"/>
                <a:gd name="connsiteX19" fmla="*/ 337943 w 1445538"/>
                <a:gd name="connsiteY19" fmla="*/ 1445868 h 2683236"/>
                <a:gd name="connsiteX20" fmla="*/ 355076 w 1445538"/>
                <a:gd name="connsiteY20" fmla="*/ 1321926 h 2683236"/>
                <a:gd name="connsiteX21" fmla="*/ 361511 w 1445538"/>
                <a:gd name="connsiteY21" fmla="*/ 1307287 h 2683236"/>
                <a:gd name="connsiteX0" fmla="*/ 361511 w 1445538"/>
                <a:gd name="connsiteY0" fmla="*/ 1307287 h 2683539"/>
                <a:gd name="connsiteX1" fmla="*/ 35084 w 1445538"/>
                <a:gd name="connsiteY1" fmla="*/ 268241 h 2683539"/>
                <a:gd name="connsiteX2" fmla="*/ 519783 w 1445538"/>
                <a:gd name="connsiteY2" fmla="*/ 89469 h 2683539"/>
                <a:gd name="connsiteX3" fmla="*/ 791074 w 1445538"/>
                <a:gd name="connsiteY3" fmla="*/ 793148 h 2683539"/>
                <a:gd name="connsiteX4" fmla="*/ 1230169 w 1445538"/>
                <a:gd name="connsiteY4" fmla="*/ 1541144 h 2683539"/>
                <a:gd name="connsiteX5" fmla="*/ 1444959 w 1445538"/>
                <a:gd name="connsiteY5" fmla="*/ 2121772 h 2683539"/>
                <a:gd name="connsiteX6" fmla="*/ 1171468 w 1445538"/>
                <a:gd name="connsiteY6" fmla="*/ 1711153 h 2683539"/>
                <a:gd name="connsiteX7" fmla="*/ 1410590 w 1445538"/>
                <a:gd name="connsiteY7" fmla="*/ 2371286 h 2683539"/>
                <a:gd name="connsiteX8" fmla="*/ 1058744 w 1445538"/>
                <a:gd name="connsiteY8" fmla="*/ 1800763 h 2683539"/>
                <a:gd name="connsiteX9" fmla="*/ 1273164 w 1445538"/>
                <a:gd name="connsiteY9" fmla="*/ 2296434 h 2683539"/>
                <a:gd name="connsiteX10" fmla="*/ 1291821 w 1445538"/>
                <a:gd name="connsiteY10" fmla="*/ 2543944 h 2683539"/>
                <a:gd name="connsiteX11" fmla="*/ 934208 w 1445538"/>
                <a:gd name="connsiteY11" fmla="*/ 1947010 h 2683539"/>
                <a:gd name="connsiteX12" fmla="*/ 1063663 w 1445538"/>
                <a:gd name="connsiteY12" fmla="*/ 2682455 h 2683539"/>
                <a:gd name="connsiteX13" fmla="*/ 815483 w 1445538"/>
                <a:gd name="connsiteY13" fmla="*/ 2083951 h 2683539"/>
                <a:gd name="connsiteX14" fmla="*/ 624509 w 1445538"/>
                <a:gd name="connsiteY14" fmla="*/ 1859919 h 2683539"/>
                <a:gd name="connsiteX15" fmla="*/ 615669 w 1445538"/>
                <a:gd name="connsiteY15" fmla="*/ 1845176 h 2683539"/>
                <a:gd name="connsiteX16" fmla="*/ 611103 w 1445538"/>
                <a:gd name="connsiteY16" fmla="*/ 1843626 h 2683539"/>
                <a:gd name="connsiteX17" fmla="*/ 615387 w 1445538"/>
                <a:gd name="connsiteY17" fmla="*/ 2310757 h 2683539"/>
                <a:gd name="connsiteX18" fmla="*/ 414006 w 1445538"/>
                <a:gd name="connsiteY18" fmla="*/ 1822484 h 2683539"/>
                <a:gd name="connsiteX19" fmla="*/ 337943 w 1445538"/>
                <a:gd name="connsiteY19" fmla="*/ 1445868 h 2683539"/>
                <a:gd name="connsiteX20" fmla="*/ 355076 w 1445538"/>
                <a:gd name="connsiteY20" fmla="*/ 1321926 h 2683539"/>
                <a:gd name="connsiteX21" fmla="*/ 361511 w 1445538"/>
                <a:gd name="connsiteY21" fmla="*/ 1307287 h 2683539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15669 w 1445538"/>
                <a:gd name="connsiteY15" fmla="*/ 1845176 h 2724272"/>
                <a:gd name="connsiteX16" fmla="*/ 611103 w 1445538"/>
                <a:gd name="connsiteY16" fmla="*/ 1843626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15669 w 1445538"/>
                <a:gd name="connsiteY15" fmla="*/ 1845176 h 2724272"/>
                <a:gd name="connsiteX16" fmla="*/ 594251 w 1445538"/>
                <a:gd name="connsiteY16" fmla="*/ 1959720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83088 w 1445538"/>
                <a:gd name="connsiteY15" fmla="*/ 1790263 h 2724272"/>
                <a:gd name="connsiteX16" fmla="*/ 594251 w 1445538"/>
                <a:gd name="connsiteY16" fmla="*/ 1959720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584371"/>
                <a:gd name="connsiteX1" fmla="*/ 35084 w 1445538"/>
                <a:gd name="connsiteY1" fmla="*/ 268241 h 2584371"/>
                <a:gd name="connsiteX2" fmla="*/ 519783 w 1445538"/>
                <a:gd name="connsiteY2" fmla="*/ 89469 h 2584371"/>
                <a:gd name="connsiteX3" fmla="*/ 791074 w 1445538"/>
                <a:gd name="connsiteY3" fmla="*/ 793148 h 2584371"/>
                <a:gd name="connsiteX4" fmla="*/ 1230169 w 1445538"/>
                <a:gd name="connsiteY4" fmla="*/ 1541144 h 2584371"/>
                <a:gd name="connsiteX5" fmla="*/ 1444959 w 1445538"/>
                <a:gd name="connsiteY5" fmla="*/ 2121772 h 2584371"/>
                <a:gd name="connsiteX6" fmla="*/ 1171468 w 1445538"/>
                <a:gd name="connsiteY6" fmla="*/ 1711153 h 2584371"/>
                <a:gd name="connsiteX7" fmla="*/ 1410590 w 1445538"/>
                <a:gd name="connsiteY7" fmla="*/ 2371286 h 2584371"/>
                <a:gd name="connsiteX8" fmla="*/ 1058744 w 1445538"/>
                <a:gd name="connsiteY8" fmla="*/ 1800763 h 2584371"/>
                <a:gd name="connsiteX9" fmla="*/ 1273164 w 1445538"/>
                <a:gd name="connsiteY9" fmla="*/ 2296434 h 2584371"/>
                <a:gd name="connsiteX10" fmla="*/ 1291821 w 1445538"/>
                <a:gd name="connsiteY10" fmla="*/ 2543944 h 2584371"/>
                <a:gd name="connsiteX11" fmla="*/ 934208 w 1445538"/>
                <a:gd name="connsiteY11" fmla="*/ 1947010 h 2584371"/>
                <a:gd name="connsiteX12" fmla="*/ 1133162 w 1445538"/>
                <a:gd name="connsiteY12" fmla="*/ 2582878 h 2584371"/>
                <a:gd name="connsiteX13" fmla="*/ 815483 w 1445538"/>
                <a:gd name="connsiteY13" fmla="*/ 2083951 h 2584371"/>
                <a:gd name="connsiteX14" fmla="*/ 713668 w 1445538"/>
                <a:gd name="connsiteY14" fmla="*/ 1829633 h 2584371"/>
                <a:gd name="connsiteX15" fmla="*/ 594251 w 1445538"/>
                <a:gd name="connsiteY15" fmla="*/ 1959720 h 2584371"/>
                <a:gd name="connsiteX16" fmla="*/ 615387 w 1445538"/>
                <a:gd name="connsiteY16" fmla="*/ 2310757 h 2584371"/>
                <a:gd name="connsiteX17" fmla="*/ 414006 w 1445538"/>
                <a:gd name="connsiteY17" fmla="*/ 1822484 h 2584371"/>
                <a:gd name="connsiteX18" fmla="*/ 337943 w 1445538"/>
                <a:gd name="connsiteY18" fmla="*/ 1445868 h 2584371"/>
                <a:gd name="connsiteX19" fmla="*/ 355076 w 1445538"/>
                <a:gd name="connsiteY19" fmla="*/ 1321926 h 2584371"/>
                <a:gd name="connsiteX20" fmla="*/ 361511 w 1445538"/>
                <a:gd name="connsiteY20" fmla="*/ 1307287 h 2584371"/>
                <a:gd name="connsiteX0" fmla="*/ 361511 w 1445538"/>
                <a:gd name="connsiteY0" fmla="*/ 1307287 h 2583312"/>
                <a:gd name="connsiteX1" fmla="*/ 35084 w 1445538"/>
                <a:gd name="connsiteY1" fmla="*/ 268241 h 2583312"/>
                <a:gd name="connsiteX2" fmla="*/ 519783 w 1445538"/>
                <a:gd name="connsiteY2" fmla="*/ 89469 h 2583312"/>
                <a:gd name="connsiteX3" fmla="*/ 791074 w 1445538"/>
                <a:gd name="connsiteY3" fmla="*/ 793148 h 2583312"/>
                <a:gd name="connsiteX4" fmla="*/ 1230169 w 1445538"/>
                <a:gd name="connsiteY4" fmla="*/ 1541144 h 2583312"/>
                <a:gd name="connsiteX5" fmla="*/ 1444959 w 1445538"/>
                <a:gd name="connsiteY5" fmla="*/ 2121772 h 2583312"/>
                <a:gd name="connsiteX6" fmla="*/ 1171468 w 1445538"/>
                <a:gd name="connsiteY6" fmla="*/ 1711153 h 2583312"/>
                <a:gd name="connsiteX7" fmla="*/ 1410590 w 1445538"/>
                <a:gd name="connsiteY7" fmla="*/ 2371286 h 2583312"/>
                <a:gd name="connsiteX8" fmla="*/ 1058744 w 1445538"/>
                <a:gd name="connsiteY8" fmla="*/ 1800763 h 2583312"/>
                <a:gd name="connsiteX9" fmla="*/ 1273164 w 1445538"/>
                <a:gd name="connsiteY9" fmla="*/ 2296434 h 2583312"/>
                <a:gd name="connsiteX10" fmla="*/ 1291821 w 1445538"/>
                <a:gd name="connsiteY10" fmla="*/ 2543944 h 2583312"/>
                <a:gd name="connsiteX11" fmla="*/ 934208 w 1445538"/>
                <a:gd name="connsiteY11" fmla="*/ 1947010 h 2583312"/>
                <a:gd name="connsiteX12" fmla="*/ 1133162 w 1445538"/>
                <a:gd name="connsiteY12" fmla="*/ 2582878 h 2583312"/>
                <a:gd name="connsiteX13" fmla="*/ 713668 w 1445538"/>
                <a:gd name="connsiteY13" fmla="*/ 1829633 h 2583312"/>
                <a:gd name="connsiteX14" fmla="*/ 594251 w 1445538"/>
                <a:gd name="connsiteY14" fmla="*/ 1959720 h 2583312"/>
                <a:gd name="connsiteX15" fmla="*/ 615387 w 1445538"/>
                <a:gd name="connsiteY15" fmla="*/ 2310757 h 2583312"/>
                <a:gd name="connsiteX16" fmla="*/ 414006 w 1445538"/>
                <a:gd name="connsiteY16" fmla="*/ 1822484 h 2583312"/>
                <a:gd name="connsiteX17" fmla="*/ 337943 w 1445538"/>
                <a:gd name="connsiteY17" fmla="*/ 1445868 h 2583312"/>
                <a:gd name="connsiteX18" fmla="*/ 355076 w 1445538"/>
                <a:gd name="connsiteY18" fmla="*/ 1321926 h 2583312"/>
                <a:gd name="connsiteX19" fmla="*/ 361511 w 1445538"/>
                <a:gd name="connsiteY19" fmla="*/ 1307287 h 2583312"/>
                <a:gd name="connsiteX0" fmla="*/ 361511 w 1445538"/>
                <a:gd name="connsiteY0" fmla="*/ 1307287 h 2610826"/>
                <a:gd name="connsiteX1" fmla="*/ 35084 w 1445538"/>
                <a:gd name="connsiteY1" fmla="*/ 268241 h 2610826"/>
                <a:gd name="connsiteX2" fmla="*/ 519783 w 1445538"/>
                <a:gd name="connsiteY2" fmla="*/ 89469 h 2610826"/>
                <a:gd name="connsiteX3" fmla="*/ 791074 w 1445538"/>
                <a:gd name="connsiteY3" fmla="*/ 793148 h 2610826"/>
                <a:gd name="connsiteX4" fmla="*/ 1230169 w 1445538"/>
                <a:gd name="connsiteY4" fmla="*/ 1541144 h 2610826"/>
                <a:gd name="connsiteX5" fmla="*/ 1444959 w 1445538"/>
                <a:gd name="connsiteY5" fmla="*/ 2121772 h 2610826"/>
                <a:gd name="connsiteX6" fmla="*/ 1171468 w 1445538"/>
                <a:gd name="connsiteY6" fmla="*/ 1711153 h 2610826"/>
                <a:gd name="connsiteX7" fmla="*/ 1410590 w 1445538"/>
                <a:gd name="connsiteY7" fmla="*/ 2371286 h 2610826"/>
                <a:gd name="connsiteX8" fmla="*/ 1058744 w 1445538"/>
                <a:gd name="connsiteY8" fmla="*/ 1800763 h 2610826"/>
                <a:gd name="connsiteX9" fmla="*/ 1273164 w 1445538"/>
                <a:gd name="connsiteY9" fmla="*/ 2296434 h 2610826"/>
                <a:gd name="connsiteX10" fmla="*/ 1291821 w 1445538"/>
                <a:gd name="connsiteY10" fmla="*/ 2543944 h 2610826"/>
                <a:gd name="connsiteX11" fmla="*/ 934208 w 1445538"/>
                <a:gd name="connsiteY11" fmla="*/ 1947010 h 2610826"/>
                <a:gd name="connsiteX12" fmla="*/ 1128064 w 1445538"/>
                <a:gd name="connsiteY12" fmla="*/ 2610413 h 2610826"/>
                <a:gd name="connsiteX13" fmla="*/ 713668 w 1445538"/>
                <a:gd name="connsiteY13" fmla="*/ 1829633 h 2610826"/>
                <a:gd name="connsiteX14" fmla="*/ 594251 w 1445538"/>
                <a:gd name="connsiteY14" fmla="*/ 1959720 h 2610826"/>
                <a:gd name="connsiteX15" fmla="*/ 615387 w 1445538"/>
                <a:gd name="connsiteY15" fmla="*/ 2310757 h 2610826"/>
                <a:gd name="connsiteX16" fmla="*/ 414006 w 1445538"/>
                <a:gd name="connsiteY16" fmla="*/ 1822484 h 2610826"/>
                <a:gd name="connsiteX17" fmla="*/ 337943 w 1445538"/>
                <a:gd name="connsiteY17" fmla="*/ 1445868 h 2610826"/>
                <a:gd name="connsiteX18" fmla="*/ 355076 w 1445538"/>
                <a:gd name="connsiteY18" fmla="*/ 1321926 h 2610826"/>
                <a:gd name="connsiteX19" fmla="*/ 361511 w 1445538"/>
                <a:gd name="connsiteY19" fmla="*/ 1307287 h 2610826"/>
                <a:gd name="connsiteX0" fmla="*/ 361511 w 1445538"/>
                <a:gd name="connsiteY0" fmla="*/ 1307287 h 2618379"/>
                <a:gd name="connsiteX1" fmla="*/ 35084 w 1445538"/>
                <a:gd name="connsiteY1" fmla="*/ 268241 h 2618379"/>
                <a:gd name="connsiteX2" fmla="*/ 519783 w 1445538"/>
                <a:gd name="connsiteY2" fmla="*/ 89469 h 2618379"/>
                <a:gd name="connsiteX3" fmla="*/ 791074 w 1445538"/>
                <a:gd name="connsiteY3" fmla="*/ 793148 h 2618379"/>
                <a:gd name="connsiteX4" fmla="*/ 1230169 w 1445538"/>
                <a:gd name="connsiteY4" fmla="*/ 1541144 h 2618379"/>
                <a:gd name="connsiteX5" fmla="*/ 1444959 w 1445538"/>
                <a:gd name="connsiteY5" fmla="*/ 2121772 h 2618379"/>
                <a:gd name="connsiteX6" fmla="*/ 1171468 w 1445538"/>
                <a:gd name="connsiteY6" fmla="*/ 1711153 h 2618379"/>
                <a:gd name="connsiteX7" fmla="*/ 1410590 w 1445538"/>
                <a:gd name="connsiteY7" fmla="*/ 2371286 h 2618379"/>
                <a:gd name="connsiteX8" fmla="*/ 1058744 w 1445538"/>
                <a:gd name="connsiteY8" fmla="*/ 1800763 h 2618379"/>
                <a:gd name="connsiteX9" fmla="*/ 1273164 w 1445538"/>
                <a:gd name="connsiteY9" fmla="*/ 2296434 h 2618379"/>
                <a:gd name="connsiteX10" fmla="*/ 1291821 w 1445538"/>
                <a:gd name="connsiteY10" fmla="*/ 2543944 h 2618379"/>
                <a:gd name="connsiteX11" fmla="*/ 934208 w 1445538"/>
                <a:gd name="connsiteY11" fmla="*/ 1947010 h 2618379"/>
                <a:gd name="connsiteX12" fmla="*/ 1128064 w 1445538"/>
                <a:gd name="connsiteY12" fmla="*/ 2610413 h 2618379"/>
                <a:gd name="connsiteX13" fmla="*/ 713668 w 1445538"/>
                <a:gd name="connsiteY13" fmla="*/ 1829633 h 2618379"/>
                <a:gd name="connsiteX14" fmla="*/ 594251 w 1445538"/>
                <a:gd name="connsiteY14" fmla="*/ 1959720 h 2618379"/>
                <a:gd name="connsiteX15" fmla="*/ 615387 w 1445538"/>
                <a:gd name="connsiteY15" fmla="*/ 2310757 h 2618379"/>
                <a:gd name="connsiteX16" fmla="*/ 414006 w 1445538"/>
                <a:gd name="connsiteY16" fmla="*/ 1822484 h 2618379"/>
                <a:gd name="connsiteX17" fmla="*/ 337943 w 1445538"/>
                <a:gd name="connsiteY17" fmla="*/ 1445868 h 2618379"/>
                <a:gd name="connsiteX18" fmla="*/ 355076 w 1445538"/>
                <a:gd name="connsiteY18" fmla="*/ 1321926 h 2618379"/>
                <a:gd name="connsiteX19" fmla="*/ 361511 w 1445538"/>
                <a:gd name="connsiteY19" fmla="*/ 1307287 h 2618379"/>
                <a:gd name="connsiteX0" fmla="*/ 361511 w 1445538"/>
                <a:gd name="connsiteY0" fmla="*/ 1307287 h 2618379"/>
                <a:gd name="connsiteX1" fmla="*/ 35084 w 1445538"/>
                <a:gd name="connsiteY1" fmla="*/ 268241 h 2618379"/>
                <a:gd name="connsiteX2" fmla="*/ 519783 w 1445538"/>
                <a:gd name="connsiteY2" fmla="*/ 89469 h 2618379"/>
                <a:gd name="connsiteX3" fmla="*/ 791074 w 1445538"/>
                <a:gd name="connsiteY3" fmla="*/ 793148 h 2618379"/>
                <a:gd name="connsiteX4" fmla="*/ 1230169 w 1445538"/>
                <a:gd name="connsiteY4" fmla="*/ 1541144 h 2618379"/>
                <a:gd name="connsiteX5" fmla="*/ 1444959 w 1445538"/>
                <a:gd name="connsiteY5" fmla="*/ 2121772 h 2618379"/>
                <a:gd name="connsiteX6" fmla="*/ 1171468 w 1445538"/>
                <a:gd name="connsiteY6" fmla="*/ 1711153 h 2618379"/>
                <a:gd name="connsiteX7" fmla="*/ 1410590 w 1445538"/>
                <a:gd name="connsiteY7" fmla="*/ 2371286 h 2618379"/>
                <a:gd name="connsiteX8" fmla="*/ 1058744 w 1445538"/>
                <a:gd name="connsiteY8" fmla="*/ 1800763 h 2618379"/>
                <a:gd name="connsiteX9" fmla="*/ 1273164 w 1445538"/>
                <a:gd name="connsiteY9" fmla="*/ 2296434 h 2618379"/>
                <a:gd name="connsiteX10" fmla="*/ 1291821 w 1445538"/>
                <a:gd name="connsiteY10" fmla="*/ 2543944 h 2618379"/>
                <a:gd name="connsiteX11" fmla="*/ 934208 w 1445538"/>
                <a:gd name="connsiteY11" fmla="*/ 1947010 h 2618379"/>
                <a:gd name="connsiteX12" fmla="*/ 1128064 w 1445538"/>
                <a:gd name="connsiteY12" fmla="*/ 2610413 h 2618379"/>
                <a:gd name="connsiteX13" fmla="*/ 713668 w 1445538"/>
                <a:gd name="connsiteY13" fmla="*/ 1829633 h 2618379"/>
                <a:gd name="connsiteX14" fmla="*/ 594251 w 1445538"/>
                <a:gd name="connsiteY14" fmla="*/ 1959720 h 2618379"/>
                <a:gd name="connsiteX15" fmla="*/ 731700 w 1445538"/>
                <a:gd name="connsiteY15" fmla="*/ 2434655 h 2618379"/>
                <a:gd name="connsiteX16" fmla="*/ 414006 w 1445538"/>
                <a:gd name="connsiteY16" fmla="*/ 1822484 h 2618379"/>
                <a:gd name="connsiteX17" fmla="*/ 337943 w 1445538"/>
                <a:gd name="connsiteY17" fmla="*/ 1445868 h 2618379"/>
                <a:gd name="connsiteX18" fmla="*/ 355076 w 1445538"/>
                <a:gd name="connsiteY18" fmla="*/ 1321926 h 2618379"/>
                <a:gd name="connsiteX19" fmla="*/ 361511 w 1445538"/>
                <a:gd name="connsiteY19" fmla="*/ 1307287 h 2618379"/>
                <a:gd name="connsiteX0" fmla="*/ 361511 w 1445538"/>
                <a:gd name="connsiteY0" fmla="*/ 1307287 h 2610602"/>
                <a:gd name="connsiteX1" fmla="*/ 35084 w 1445538"/>
                <a:gd name="connsiteY1" fmla="*/ 268241 h 2610602"/>
                <a:gd name="connsiteX2" fmla="*/ 519783 w 1445538"/>
                <a:gd name="connsiteY2" fmla="*/ 89469 h 2610602"/>
                <a:gd name="connsiteX3" fmla="*/ 791074 w 1445538"/>
                <a:gd name="connsiteY3" fmla="*/ 793148 h 2610602"/>
                <a:gd name="connsiteX4" fmla="*/ 1230169 w 1445538"/>
                <a:gd name="connsiteY4" fmla="*/ 1541144 h 2610602"/>
                <a:gd name="connsiteX5" fmla="*/ 1444959 w 1445538"/>
                <a:gd name="connsiteY5" fmla="*/ 2121772 h 2610602"/>
                <a:gd name="connsiteX6" fmla="*/ 1171468 w 1445538"/>
                <a:gd name="connsiteY6" fmla="*/ 1711153 h 2610602"/>
                <a:gd name="connsiteX7" fmla="*/ 1410590 w 1445538"/>
                <a:gd name="connsiteY7" fmla="*/ 2371286 h 2610602"/>
                <a:gd name="connsiteX8" fmla="*/ 1058744 w 1445538"/>
                <a:gd name="connsiteY8" fmla="*/ 1800763 h 2610602"/>
                <a:gd name="connsiteX9" fmla="*/ 1273164 w 1445538"/>
                <a:gd name="connsiteY9" fmla="*/ 2296434 h 2610602"/>
                <a:gd name="connsiteX10" fmla="*/ 1291821 w 1445538"/>
                <a:gd name="connsiteY10" fmla="*/ 2543944 h 2610602"/>
                <a:gd name="connsiteX11" fmla="*/ 934208 w 1445538"/>
                <a:gd name="connsiteY11" fmla="*/ 1947010 h 2610602"/>
                <a:gd name="connsiteX12" fmla="*/ 1128064 w 1445538"/>
                <a:gd name="connsiteY12" fmla="*/ 2610413 h 2610602"/>
                <a:gd name="connsiteX13" fmla="*/ 650830 w 1445538"/>
                <a:gd name="connsiteY13" fmla="*/ 1868178 h 2610602"/>
                <a:gd name="connsiteX14" fmla="*/ 594251 w 1445538"/>
                <a:gd name="connsiteY14" fmla="*/ 1959720 h 2610602"/>
                <a:gd name="connsiteX15" fmla="*/ 731700 w 1445538"/>
                <a:gd name="connsiteY15" fmla="*/ 2434655 h 2610602"/>
                <a:gd name="connsiteX16" fmla="*/ 414006 w 1445538"/>
                <a:gd name="connsiteY16" fmla="*/ 1822484 h 2610602"/>
                <a:gd name="connsiteX17" fmla="*/ 337943 w 1445538"/>
                <a:gd name="connsiteY17" fmla="*/ 1445868 h 2610602"/>
                <a:gd name="connsiteX18" fmla="*/ 355076 w 1445538"/>
                <a:gd name="connsiteY18" fmla="*/ 1321926 h 2610602"/>
                <a:gd name="connsiteX19" fmla="*/ 361511 w 1445538"/>
                <a:gd name="connsiteY19" fmla="*/ 1307287 h 2610602"/>
                <a:gd name="connsiteX0" fmla="*/ 361511 w 1445538"/>
                <a:gd name="connsiteY0" fmla="*/ 1307287 h 2686452"/>
                <a:gd name="connsiteX1" fmla="*/ 35084 w 1445538"/>
                <a:gd name="connsiteY1" fmla="*/ 268241 h 2686452"/>
                <a:gd name="connsiteX2" fmla="*/ 519783 w 1445538"/>
                <a:gd name="connsiteY2" fmla="*/ 89469 h 2686452"/>
                <a:gd name="connsiteX3" fmla="*/ 791074 w 1445538"/>
                <a:gd name="connsiteY3" fmla="*/ 793148 h 2686452"/>
                <a:gd name="connsiteX4" fmla="*/ 1230169 w 1445538"/>
                <a:gd name="connsiteY4" fmla="*/ 1541144 h 2686452"/>
                <a:gd name="connsiteX5" fmla="*/ 1444959 w 1445538"/>
                <a:gd name="connsiteY5" fmla="*/ 2121772 h 2686452"/>
                <a:gd name="connsiteX6" fmla="*/ 1171468 w 1445538"/>
                <a:gd name="connsiteY6" fmla="*/ 1711153 h 2686452"/>
                <a:gd name="connsiteX7" fmla="*/ 1410590 w 1445538"/>
                <a:gd name="connsiteY7" fmla="*/ 2371286 h 2686452"/>
                <a:gd name="connsiteX8" fmla="*/ 1058744 w 1445538"/>
                <a:gd name="connsiteY8" fmla="*/ 1800763 h 2686452"/>
                <a:gd name="connsiteX9" fmla="*/ 1273164 w 1445538"/>
                <a:gd name="connsiteY9" fmla="*/ 2296434 h 2686452"/>
                <a:gd name="connsiteX10" fmla="*/ 1291821 w 1445538"/>
                <a:gd name="connsiteY10" fmla="*/ 2543944 h 2686452"/>
                <a:gd name="connsiteX11" fmla="*/ 934208 w 1445538"/>
                <a:gd name="connsiteY11" fmla="*/ 1947010 h 2686452"/>
                <a:gd name="connsiteX12" fmla="*/ 1101638 w 1445538"/>
                <a:gd name="connsiteY12" fmla="*/ 2686282 h 2686452"/>
                <a:gd name="connsiteX13" fmla="*/ 650830 w 1445538"/>
                <a:gd name="connsiteY13" fmla="*/ 1868178 h 2686452"/>
                <a:gd name="connsiteX14" fmla="*/ 594251 w 1445538"/>
                <a:gd name="connsiteY14" fmla="*/ 1959720 h 2686452"/>
                <a:gd name="connsiteX15" fmla="*/ 731700 w 1445538"/>
                <a:gd name="connsiteY15" fmla="*/ 2434655 h 2686452"/>
                <a:gd name="connsiteX16" fmla="*/ 414006 w 1445538"/>
                <a:gd name="connsiteY16" fmla="*/ 1822484 h 2686452"/>
                <a:gd name="connsiteX17" fmla="*/ 337943 w 1445538"/>
                <a:gd name="connsiteY17" fmla="*/ 1445868 h 2686452"/>
                <a:gd name="connsiteX18" fmla="*/ 355076 w 1445538"/>
                <a:gd name="connsiteY18" fmla="*/ 1321926 h 2686452"/>
                <a:gd name="connsiteX19" fmla="*/ 361511 w 1445538"/>
                <a:gd name="connsiteY19" fmla="*/ 1307287 h 2686452"/>
                <a:gd name="connsiteX0" fmla="*/ 361511 w 1455286"/>
                <a:gd name="connsiteY0" fmla="*/ 1307287 h 2686452"/>
                <a:gd name="connsiteX1" fmla="*/ 35084 w 1455286"/>
                <a:gd name="connsiteY1" fmla="*/ 268241 h 2686452"/>
                <a:gd name="connsiteX2" fmla="*/ 519783 w 1455286"/>
                <a:gd name="connsiteY2" fmla="*/ 89469 h 2686452"/>
                <a:gd name="connsiteX3" fmla="*/ 791074 w 1455286"/>
                <a:gd name="connsiteY3" fmla="*/ 793148 h 2686452"/>
                <a:gd name="connsiteX4" fmla="*/ 1230169 w 1455286"/>
                <a:gd name="connsiteY4" fmla="*/ 1541144 h 2686452"/>
                <a:gd name="connsiteX5" fmla="*/ 1444959 w 1455286"/>
                <a:gd name="connsiteY5" fmla="*/ 2121772 h 2686452"/>
                <a:gd name="connsiteX6" fmla="*/ 1171468 w 1455286"/>
                <a:gd name="connsiteY6" fmla="*/ 1711153 h 2686452"/>
                <a:gd name="connsiteX7" fmla="*/ 1410590 w 1455286"/>
                <a:gd name="connsiteY7" fmla="*/ 2371286 h 2686452"/>
                <a:gd name="connsiteX8" fmla="*/ 1058744 w 1455286"/>
                <a:gd name="connsiteY8" fmla="*/ 1800763 h 2686452"/>
                <a:gd name="connsiteX9" fmla="*/ 1273164 w 1455286"/>
                <a:gd name="connsiteY9" fmla="*/ 2296434 h 2686452"/>
                <a:gd name="connsiteX10" fmla="*/ 1291821 w 1455286"/>
                <a:gd name="connsiteY10" fmla="*/ 2543944 h 2686452"/>
                <a:gd name="connsiteX11" fmla="*/ 934208 w 1455286"/>
                <a:gd name="connsiteY11" fmla="*/ 1947010 h 2686452"/>
                <a:gd name="connsiteX12" fmla="*/ 1101638 w 1455286"/>
                <a:gd name="connsiteY12" fmla="*/ 2686282 h 2686452"/>
                <a:gd name="connsiteX13" fmla="*/ 650830 w 1455286"/>
                <a:gd name="connsiteY13" fmla="*/ 1868178 h 2686452"/>
                <a:gd name="connsiteX14" fmla="*/ 594251 w 1455286"/>
                <a:gd name="connsiteY14" fmla="*/ 1959720 h 2686452"/>
                <a:gd name="connsiteX15" fmla="*/ 731700 w 1455286"/>
                <a:gd name="connsiteY15" fmla="*/ 2434655 h 2686452"/>
                <a:gd name="connsiteX16" fmla="*/ 414006 w 1455286"/>
                <a:gd name="connsiteY16" fmla="*/ 1822484 h 2686452"/>
                <a:gd name="connsiteX17" fmla="*/ 337943 w 1455286"/>
                <a:gd name="connsiteY17" fmla="*/ 1445868 h 2686452"/>
                <a:gd name="connsiteX18" fmla="*/ 355076 w 1455286"/>
                <a:gd name="connsiteY18" fmla="*/ 1321926 h 2686452"/>
                <a:gd name="connsiteX19" fmla="*/ 361511 w 1455286"/>
                <a:gd name="connsiteY19" fmla="*/ 1307287 h 2686452"/>
                <a:gd name="connsiteX0" fmla="*/ 361511 w 1455286"/>
                <a:gd name="connsiteY0" fmla="*/ 1307287 h 2691254"/>
                <a:gd name="connsiteX1" fmla="*/ 35084 w 1455286"/>
                <a:gd name="connsiteY1" fmla="*/ 268241 h 2691254"/>
                <a:gd name="connsiteX2" fmla="*/ 519783 w 1455286"/>
                <a:gd name="connsiteY2" fmla="*/ 89469 h 2691254"/>
                <a:gd name="connsiteX3" fmla="*/ 791074 w 1455286"/>
                <a:gd name="connsiteY3" fmla="*/ 793148 h 2691254"/>
                <a:gd name="connsiteX4" fmla="*/ 1230169 w 1455286"/>
                <a:gd name="connsiteY4" fmla="*/ 1541144 h 2691254"/>
                <a:gd name="connsiteX5" fmla="*/ 1444959 w 1455286"/>
                <a:gd name="connsiteY5" fmla="*/ 2121772 h 2691254"/>
                <a:gd name="connsiteX6" fmla="*/ 1171468 w 1455286"/>
                <a:gd name="connsiteY6" fmla="*/ 1711153 h 2691254"/>
                <a:gd name="connsiteX7" fmla="*/ 1410590 w 1455286"/>
                <a:gd name="connsiteY7" fmla="*/ 2371286 h 2691254"/>
                <a:gd name="connsiteX8" fmla="*/ 1058744 w 1455286"/>
                <a:gd name="connsiteY8" fmla="*/ 1800763 h 2691254"/>
                <a:gd name="connsiteX9" fmla="*/ 1273164 w 1455286"/>
                <a:gd name="connsiteY9" fmla="*/ 2296434 h 2691254"/>
                <a:gd name="connsiteX10" fmla="*/ 1291821 w 1455286"/>
                <a:gd name="connsiteY10" fmla="*/ 2543944 h 2691254"/>
                <a:gd name="connsiteX11" fmla="*/ 934208 w 1455286"/>
                <a:gd name="connsiteY11" fmla="*/ 1947010 h 2691254"/>
                <a:gd name="connsiteX12" fmla="*/ 1101638 w 1455286"/>
                <a:gd name="connsiteY12" fmla="*/ 2686282 h 2691254"/>
                <a:gd name="connsiteX13" fmla="*/ 650830 w 1455286"/>
                <a:gd name="connsiteY13" fmla="*/ 1868178 h 2691254"/>
                <a:gd name="connsiteX14" fmla="*/ 594251 w 1455286"/>
                <a:gd name="connsiteY14" fmla="*/ 1959720 h 2691254"/>
                <a:gd name="connsiteX15" fmla="*/ 731700 w 1455286"/>
                <a:gd name="connsiteY15" fmla="*/ 2434655 h 2691254"/>
                <a:gd name="connsiteX16" fmla="*/ 414006 w 1455286"/>
                <a:gd name="connsiteY16" fmla="*/ 1822484 h 2691254"/>
                <a:gd name="connsiteX17" fmla="*/ 337943 w 1455286"/>
                <a:gd name="connsiteY17" fmla="*/ 1445868 h 2691254"/>
                <a:gd name="connsiteX18" fmla="*/ 355076 w 1455286"/>
                <a:gd name="connsiteY18" fmla="*/ 1321926 h 2691254"/>
                <a:gd name="connsiteX19" fmla="*/ 361511 w 1455286"/>
                <a:gd name="connsiteY19" fmla="*/ 1307287 h 2691254"/>
                <a:gd name="connsiteX0" fmla="*/ 361511 w 1455286"/>
                <a:gd name="connsiteY0" fmla="*/ 1307287 h 2686281"/>
                <a:gd name="connsiteX1" fmla="*/ 35084 w 1455286"/>
                <a:gd name="connsiteY1" fmla="*/ 268241 h 2686281"/>
                <a:gd name="connsiteX2" fmla="*/ 519783 w 1455286"/>
                <a:gd name="connsiteY2" fmla="*/ 89469 h 2686281"/>
                <a:gd name="connsiteX3" fmla="*/ 791074 w 1455286"/>
                <a:gd name="connsiteY3" fmla="*/ 793148 h 2686281"/>
                <a:gd name="connsiteX4" fmla="*/ 1230169 w 1455286"/>
                <a:gd name="connsiteY4" fmla="*/ 1541144 h 2686281"/>
                <a:gd name="connsiteX5" fmla="*/ 1444959 w 1455286"/>
                <a:gd name="connsiteY5" fmla="*/ 2121772 h 2686281"/>
                <a:gd name="connsiteX6" fmla="*/ 1171468 w 1455286"/>
                <a:gd name="connsiteY6" fmla="*/ 1711153 h 2686281"/>
                <a:gd name="connsiteX7" fmla="*/ 1410590 w 1455286"/>
                <a:gd name="connsiteY7" fmla="*/ 2371286 h 2686281"/>
                <a:gd name="connsiteX8" fmla="*/ 1058744 w 1455286"/>
                <a:gd name="connsiteY8" fmla="*/ 1800763 h 2686281"/>
                <a:gd name="connsiteX9" fmla="*/ 1273164 w 1455286"/>
                <a:gd name="connsiteY9" fmla="*/ 2296434 h 2686281"/>
                <a:gd name="connsiteX10" fmla="*/ 1291821 w 1455286"/>
                <a:gd name="connsiteY10" fmla="*/ 2543944 h 2686281"/>
                <a:gd name="connsiteX11" fmla="*/ 934208 w 1455286"/>
                <a:gd name="connsiteY11" fmla="*/ 1947010 h 2686281"/>
                <a:gd name="connsiteX12" fmla="*/ 1101638 w 1455286"/>
                <a:gd name="connsiteY12" fmla="*/ 2686282 h 2686281"/>
                <a:gd name="connsiteX13" fmla="*/ 734786 w 1455286"/>
                <a:gd name="connsiteY13" fmla="*/ 1949553 h 2686281"/>
                <a:gd name="connsiteX14" fmla="*/ 594251 w 1455286"/>
                <a:gd name="connsiteY14" fmla="*/ 1959720 h 2686281"/>
                <a:gd name="connsiteX15" fmla="*/ 731700 w 1455286"/>
                <a:gd name="connsiteY15" fmla="*/ 2434655 h 2686281"/>
                <a:gd name="connsiteX16" fmla="*/ 414006 w 1455286"/>
                <a:gd name="connsiteY16" fmla="*/ 1822484 h 2686281"/>
                <a:gd name="connsiteX17" fmla="*/ 337943 w 1455286"/>
                <a:gd name="connsiteY17" fmla="*/ 1445868 h 2686281"/>
                <a:gd name="connsiteX18" fmla="*/ 355076 w 1455286"/>
                <a:gd name="connsiteY18" fmla="*/ 1321926 h 2686281"/>
                <a:gd name="connsiteX19" fmla="*/ 361511 w 1455286"/>
                <a:gd name="connsiteY19" fmla="*/ 1307287 h 2686281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594251 w 1455286"/>
                <a:gd name="connsiteY14" fmla="*/ 1959720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15656 w 1455286"/>
                <a:gd name="connsiteY17" fmla="*/ 1501525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15656 w 1455286"/>
                <a:gd name="connsiteY17" fmla="*/ 1501525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8"/>
                <a:gd name="connsiteX1" fmla="*/ 35084 w 1455286"/>
                <a:gd name="connsiteY1" fmla="*/ 268241 h 2695158"/>
                <a:gd name="connsiteX2" fmla="*/ 519783 w 1455286"/>
                <a:gd name="connsiteY2" fmla="*/ 89469 h 2695158"/>
                <a:gd name="connsiteX3" fmla="*/ 791074 w 1455286"/>
                <a:gd name="connsiteY3" fmla="*/ 793148 h 2695158"/>
                <a:gd name="connsiteX4" fmla="*/ 1230169 w 1455286"/>
                <a:gd name="connsiteY4" fmla="*/ 1541144 h 2695158"/>
                <a:gd name="connsiteX5" fmla="*/ 1444959 w 1455286"/>
                <a:gd name="connsiteY5" fmla="*/ 2121772 h 2695158"/>
                <a:gd name="connsiteX6" fmla="*/ 1171468 w 1455286"/>
                <a:gd name="connsiteY6" fmla="*/ 1711153 h 2695158"/>
                <a:gd name="connsiteX7" fmla="*/ 1410590 w 1455286"/>
                <a:gd name="connsiteY7" fmla="*/ 2371286 h 2695158"/>
                <a:gd name="connsiteX8" fmla="*/ 1058744 w 1455286"/>
                <a:gd name="connsiteY8" fmla="*/ 1800763 h 2695158"/>
                <a:gd name="connsiteX9" fmla="*/ 1273164 w 1455286"/>
                <a:gd name="connsiteY9" fmla="*/ 2296434 h 2695158"/>
                <a:gd name="connsiteX10" fmla="*/ 1291821 w 1455286"/>
                <a:gd name="connsiteY10" fmla="*/ 2543944 h 2695158"/>
                <a:gd name="connsiteX11" fmla="*/ 934208 w 1455286"/>
                <a:gd name="connsiteY11" fmla="*/ 1947010 h 2695158"/>
                <a:gd name="connsiteX12" fmla="*/ 1101638 w 1455286"/>
                <a:gd name="connsiteY12" fmla="*/ 2686282 h 2695158"/>
                <a:gd name="connsiteX13" fmla="*/ 734786 w 1455286"/>
                <a:gd name="connsiteY13" fmla="*/ 1949553 h 2695158"/>
                <a:gd name="connsiteX14" fmla="*/ 618596 w 1455286"/>
                <a:gd name="connsiteY14" fmla="*/ 1928514 h 2695158"/>
                <a:gd name="connsiteX15" fmla="*/ 731700 w 1455286"/>
                <a:gd name="connsiteY15" fmla="*/ 2434655 h 2695158"/>
                <a:gd name="connsiteX16" fmla="*/ 414006 w 1455286"/>
                <a:gd name="connsiteY16" fmla="*/ 1822484 h 2695158"/>
                <a:gd name="connsiteX17" fmla="*/ 315656 w 1455286"/>
                <a:gd name="connsiteY17" fmla="*/ 1501525 h 2695158"/>
                <a:gd name="connsiteX18" fmla="*/ 355076 w 1455286"/>
                <a:gd name="connsiteY18" fmla="*/ 1321926 h 2695158"/>
                <a:gd name="connsiteX19" fmla="*/ 361511 w 1455286"/>
                <a:gd name="connsiteY19" fmla="*/ 1307287 h 2695158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73164 w 1455286"/>
                <a:gd name="connsiteY9" fmla="*/ 2296434 h 2686293"/>
                <a:gd name="connsiteX10" fmla="*/ 1291821 w 1455286"/>
                <a:gd name="connsiteY10" fmla="*/ 2543944 h 2686293"/>
                <a:gd name="connsiteX11" fmla="*/ 934881 w 1455286"/>
                <a:gd name="connsiteY11" fmla="*/ 1932602 h 2686293"/>
                <a:gd name="connsiteX12" fmla="*/ 1101638 w 1455286"/>
                <a:gd name="connsiteY12" fmla="*/ 2686282 h 2686293"/>
                <a:gd name="connsiteX13" fmla="*/ 734786 w 1455286"/>
                <a:gd name="connsiteY13" fmla="*/ 1949553 h 2686293"/>
                <a:gd name="connsiteX14" fmla="*/ 618596 w 1455286"/>
                <a:gd name="connsiteY14" fmla="*/ 1928514 h 2686293"/>
                <a:gd name="connsiteX15" fmla="*/ 731700 w 1455286"/>
                <a:gd name="connsiteY15" fmla="*/ 2434655 h 2686293"/>
                <a:gd name="connsiteX16" fmla="*/ 414006 w 1455286"/>
                <a:gd name="connsiteY16" fmla="*/ 1822484 h 2686293"/>
                <a:gd name="connsiteX17" fmla="*/ 315656 w 1455286"/>
                <a:gd name="connsiteY17" fmla="*/ 1501525 h 2686293"/>
                <a:gd name="connsiteX18" fmla="*/ 355076 w 1455286"/>
                <a:gd name="connsiteY18" fmla="*/ 1321926 h 2686293"/>
                <a:gd name="connsiteX19" fmla="*/ 361511 w 1455286"/>
                <a:gd name="connsiteY19" fmla="*/ 1307287 h 2686293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91821 w 1455286"/>
                <a:gd name="connsiteY9" fmla="*/ 2543944 h 2686293"/>
                <a:gd name="connsiteX10" fmla="*/ 934881 w 1455286"/>
                <a:gd name="connsiteY10" fmla="*/ 1932602 h 2686293"/>
                <a:gd name="connsiteX11" fmla="*/ 1101638 w 1455286"/>
                <a:gd name="connsiteY11" fmla="*/ 2686282 h 2686293"/>
                <a:gd name="connsiteX12" fmla="*/ 734786 w 1455286"/>
                <a:gd name="connsiteY12" fmla="*/ 1949553 h 2686293"/>
                <a:gd name="connsiteX13" fmla="*/ 618596 w 1455286"/>
                <a:gd name="connsiteY13" fmla="*/ 1928514 h 2686293"/>
                <a:gd name="connsiteX14" fmla="*/ 731700 w 1455286"/>
                <a:gd name="connsiteY14" fmla="*/ 2434655 h 2686293"/>
                <a:gd name="connsiteX15" fmla="*/ 414006 w 1455286"/>
                <a:gd name="connsiteY15" fmla="*/ 1822484 h 2686293"/>
                <a:gd name="connsiteX16" fmla="*/ 315656 w 1455286"/>
                <a:gd name="connsiteY16" fmla="*/ 1501525 h 2686293"/>
                <a:gd name="connsiteX17" fmla="*/ 355076 w 1455286"/>
                <a:gd name="connsiteY17" fmla="*/ 1321926 h 2686293"/>
                <a:gd name="connsiteX18" fmla="*/ 361511 w 1455286"/>
                <a:gd name="connsiteY18" fmla="*/ 1307287 h 2686293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91821 w 1455286"/>
                <a:gd name="connsiteY9" fmla="*/ 2543944 h 2686293"/>
                <a:gd name="connsiteX10" fmla="*/ 934881 w 1455286"/>
                <a:gd name="connsiteY10" fmla="*/ 1932602 h 2686293"/>
                <a:gd name="connsiteX11" fmla="*/ 1101638 w 1455286"/>
                <a:gd name="connsiteY11" fmla="*/ 2686282 h 2686293"/>
                <a:gd name="connsiteX12" fmla="*/ 734786 w 1455286"/>
                <a:gd name="connsiteY12" fmla="*/ 1949553 h 2686293"/>
                <a:gd name="connsiteX13" fmla="*/ 618596 w 1455286"/>
                <a:gd name="connsiteY13" fmla="*/ 1928514 h 2686293"/>
                <a:gd name="connsiteX14" fmla="*/ 731700 w 1455286"/>
                <a:gd name="connsiteY14" fmla="*/ 2434655 h 2686293"/>
                <a:gd name="connsiteX15" fmla="*/ 414006 w 1455286"/>
                <a:gd name="connsiteY15" fmla="*/ 1822484 h 2686293"/>
                <a:gd name="connsiteX16" fmla="*/ 315656 w 1455286"/>
                <a:gd name="connsiteY16" fmla="*/ 1501525 h 2686293"/>
                <a:gd name="connsiteX17" fmla="*/ 355076 w 1455286"/>
                <a:gd name="connsiteY17" fmla="*/ 1321926 h 2686293"/>
                <a:gd name="connsiteX18" fmla="*/ 361511 w 1455286"/>
                <a:gd name="connsiteY18" fmla="*/ 1307287 h 2686293"/>
                <a:gd name="connsiteX0" fmla="*/ 361511 w 1455286"/>
                <a:gd name="connsiteY0" fmla="*/ 1307287 h 2712141"/>
                <a:gd name="connsiteX1" fmla="*/ 35084 w 1455286"/>
                <a:gd name="connsiteY1" fmla="*/ 268241 h 2712141"/>
                <a:gd name="connsiteX2" fmla="*/ 519783 w 1455286"/>
                <a:gd name="connsiteY2" fmla="*/ 89469 h 2712141"/>
                <a:gd name="connsiteX3" fmla="*/ 791074 w 1455286"/>
                <a:gd name="connsiteY3" fmla="*/ 793148 h 2712141"/>
                <a:gd name="connsiteX4" fmla="*/ 1230169 w 1455286"/>
                <a:gd name="connsiteY4" fmla="*/ 1541144 h 2712141"/>
                <a:gd name="connsiteX5" fmla="*/ 1444959 w 1455286"/>
                <a:gd name="connsiteY5" fmla="*/ 2121772 h 2712141"/>
                <a:gd name="connsiteX6" fmla="*/ 1171468 w 1455286"/>
                <a:gd name="connsiteY6" fmla="*/ 1711153 h 2712141"/>
                <a:gd name="connsiteX7" fmla="*/ 1410590 w 1455286"/>
                <a:gd name="connsiteY7" fmla="*/ 2371286 h 2712141"/>
                <a:gd name="connsiteX8" fmla="*/ 1058744 w 1455286"/>
                <a:gd name="connsiteY8" fmla="*/ 1800763 h 2712141"/>
                <a:gd name="connsiteX9" fmla="*/ 1291821 w 1455286"/>
                <a:gd name="connsiteY9" fmla="*/ 2543944 h 2712141"/>
                <a:gd name="connsiteX10" fmla="*/ 934881 w 1455286"/>
                <a:gd name="connsiteY10" fmla="*/ 1932602 h 2712141"/>
                <a:gd name="connsiteX11" fmla="*/ 1070900 w 1455286"/>
                <a:gd name="connsiteY11" fmla="*/ 2712134 h 2712141"/>
                <a:gd name="connsiteX12" fmla="*/ 734786 w 1455286"/>
                <a:gd name="connsiteY12" fmla="*/ 1949553 h 2712141"/>
                <a:gd name="connsiteX13" fmla="*/ 618596 w 1455286"/>
                <a:gd name="connsiteY13" fmla="*/ 1928514 h 2712141"/>
                <a:gd name="connsiteX14" fmla="*/ 731700 w 1455286"/>
                <a:gd name="connsiteY14" fmla="*/ 2434655 h 2712141"/>
                <a:gd name="connsiteX15" fmla="*/ 414006 w 1455286"/>
                <a:gd name="connsiteY15" fmla="*/ 1822484 h 2712141"/>
                <a:gd name="connsiteX16" fmla="*/ 315656 w 1455286"/>
                <a:gd name="connsiteY16" fmla="*/ 1501525 h 2712141"/>
                <a:gd name="connsiteX17" fmla="*/ 355076 w 1455286"/>
                <a:gd name="connsiteY17" fmla="*/ 1321926 h 2712141"/>
                <a:gd name="connsiteX18" fmla="*/ 361511 w 1455286"/>
                <a:gd name="connsiteY18" fmla="*/ 1307287 h 2712141"/>
                <a:gd name="connsiteX0" fmla="*/ 361511 w 1455286"/>
                <a:gd name="connsiteY0" fmla="*/ 1307287 h 2664184"/>
                <a:gd name="connsiteX1" fmla="*/ 35084 w 1455286"/>
                <a:gd name="connsiteY1" fmla="*/ 268241 h 2664184"/>
                <a:gd name="connsiteX2" fmla="*/ 519783 w 1455286"/>
                <a:gd name="connsiteY2" fmla="*/ 89469 h 2664184"/>
                <a:gd name="connsiteX3" fmla="*/ 791074 w 1455286"/>
                <a:gd name="connsiteY3" fmla="*/ 793148 h 2664184"/>
                <a:gd name="connsiteX4" fmla="*/ 1230169 w 1455286"/>
                <a:gd name="connsiteY4" fmla="*/ 1541144 h 2664184"/>
                <a:gd name="connsiteX5" fmla="*/ 1444959 w 1455286"/>
                <a:gd name="connsiteY5" fmla="*/ 2121772 h 2664184"/>
                <a:gd name="connsiteX6" fmla="*/ 1171468 w 1455286"/>
                <a:gd name="connsiteY6" fmla="*/ 1711153 h 2664184"/>
                <a:gd name="connsiteX7" fmla="*/ 1410590 w 1455286"/>
                <a:gd name="connsiteY7" fmla="*/ 2371286 h 2664184"/>
                <a:gd name="connsiteX8" fmla="*/ 1058744 w 1455286"/>
                <a:gd name="connsiteY8" fmla="*/ 1800763 h 2664184"/>
                <a:gd name="connsiteX9" fmla="*/ 1291821 w 1455286"/>
                <a:gd name="connsiteY9" fmla="*/ 2543944 h 2664184"/>
                <a:gd name="connsiteX10" fmla="*/ 934881 w 1455286"/>
                <a:gd name="connsiteY10" fmla="*/ 1932602 h 2664184"/>
                <a:gd name="connsiteX11" fmla="*/ 1097745 w 1455286"/>
                <a:gd name="connsiteY11" fmla="*/ 2664174 h 2664184"/>
                <a:gd name="connsiteX12" fmla="*/ 734786 w 1455286"/>
                <a:gd name="connsiteY12" fmla="*/ 1949553 h 2664184"/>
                <a:gd name="connsiteX13" fmla="*/ 618596 w 1455286"/>
                <a:gd name="connsiteY13" fmla="*/ 1928514 h 2664184"/>
                <a:gd name="connsiteX14" fmla="*/ 731700 w 1455286"/>
                <a:gd name="connsiteY14" fmla="*/ 2434655 h 2664184"/>
                <a:gd name="connsiteX15" fmla="*/ 414006 w 1455286"/>
                <a:gd name="connsiteY15" fmla="*/ 1822484 h 2664184"/>
                <a:gd name="connsiteX16" fmla="*/ 315656 w 1455286"/>
                <a:gd name="connsiteY16" fmla="*/ 1501525 h 2664184"/>
                <a:gd name="connsiteX17" fmla="*/ 355076 w 1455286"/>
                <a:gd name="connsiteY17" fmla="*/ 1321926 h 2664184"/>
                <a:gd name="connsiteX18" fmla="*/ 361511 w 1455286"/>
                <a:gd name="connsiteY18" fmla="*/ 1307287 h 2664184"/>
                <a:gd name="connsiteX0" fmla="*/ 361511 w 1455286"/>
                <a:gd name="connsiteY0" fmla="*/ 1307287 h 2664425"/>
                <a:gd name="connsiteX1" fmla="*/ 35084 w 1455286"/>
                <a:gd name="connsiteY1" fmla="*/ 268241 h 2664425"/>
                <a:gd name="connsiteX2" fmla="*/ 519783 w 1455286"/>
                <a:gd name="connsiteY2" fmla="*/ 89469 h 2664425"/>
                <a:gd name="connsiteX3" fmla="*/ 791074 w 1455286"/>
                <a:gd name="connsiteY3" fmla="*/ 793148 h 2664425"/>
                <a:gd name="connsiteX4" fmla="*/ 1230169 w 1455286"/>
                <a:gd name="connsiteY4" fmla="*/ 1541144 h 2664425"/>
                <a:gd name="connsiteX5" fmla="*/ 1444959 w 1455286"/>
                <a:gd name="connsiteY5" fmla="*/ 2121772 h 2664425"/>
                <a:gd name="connsiteX6" fmla="*/ 1171468 w 1455286"/>
                <a:gd name="connsiteY6" fmla="*/ 1711153 h 2664425"/>
                <a:gd name="connsiteX7" fmla="*/ 1410590 w 1455286"/>
                <a:gd name="connsiteY7" fmla="*/ 2371286 h 2664425"/>
                <a:gd name="connsiteX8" fmla="*/ 1058744 w 1455286"/>
                <a:gd name="connsiteY8" fmla="*/ 1800763 h 2664425"/>
                <a:gd name="connsiteX9" fmla="*/ 1291821 w 1455286"/>
                <a:gd name="connsiteY9" fmla="*/ 2543944 h 2664425"/>
                <a:gd name="connsiteX10" fmla="*/ 934881 w 1455286"/>
                <a:gd name="connsiteY10" fmla="*/ 1932602 h 2664425"/>
                <a:gd name="connsiteX11" fmla="*/ 1097745 w 1455286"/>
                <a:gd name="connsiteY11" fmla="*/ 2664174 h 2664425"/>
                <a:gd name="connsiteX12" fmla="*/ 734786 w 1455286"/>
                <a:gd name="connsiteY12" fmla="*/ 1949553 h 2664425"/>
                <a:gd name="connsiteX13" fmla="*/ 618596 w 1455286"/>
                <a:gd name="connsiteY13" fmla="*/ 1928514 h 2664425"/>
                <a:gd name="connsiteX14" fmla="*/ 731700 w 1455286"/>
                <a:gd name="connsiteY14" fmla="*/ 2434655 h 2664425"/>
                <a:gd name="connsiteX15" fmla="*/ 414006 w 1455286"/>
                <a:gd name="connsiteY15" fmla="*/ 1822484 h 2664425"/>
                <a:gd name="connsiteX16" fmla="*/ 315656 w 1455286"/>
                <a:gd name="connsiteY16" fmla="*/ 1501525 h 2664425"/>
                <a:gd name="connsiteX17" fmla="*/ 355076 w 1455286"/>
                <a:gd name="connsiteY17" fmla="*/ 1321926 h 2664425"/>
                <a:gd name="connsiteX18" fmla="*/ 361511 w 1455286"/>
                <a:gd name="connsiteY18" fmla="*/ 1307287 h 2664425"/>
                <a:gd name="connsiteX0" fmla="*/ 361511 w 1455286"/>
                <a:gd name="connsiteY0" fmla="*/ 1307287 h 2719079"/>
                <a:gd name="connsiteX1" fmla="*/ 35084 w 1455286"/>
                <a:gd name="connsiteY1" fmla="*/ 268241 h 2719079"/>
                <a:gd name="connsiteX2" fmla="*/ 519783 w 1455286"/>
                <a:gd name="connsiteY2" fmla="*/ 89469 h 2719079"/>
                <a:gd name="connsiteX3" fmla="*/ 791074 w 1455286"/>
                <a:gd name="connsiteY3" fmla="*/ 793148 h 2719079"/>
                <a:gd name="connsiteX4" fmla="*/ 1230169 w 1455286"/>
                <a:gd name="connsiteY4" fmla="*/ 1541144 h 2719079"/>
                <a:gd name="connsiteX5" fmla="*/ 1444959 w 1455286"/>
                <a:gd name="connsiteY5" fmla="*/ 2121772 h 2719079"/>
                <a:gd name="connsiteX6" fmla="*/ 1171468 w 1455286"/>
                <a:gd name="connsiteY6" fmla="*/ 1711153 h 2719079"/>
                <a:gd name="connsiteX7" fmla="*/ 1410590 w 1455286"/>
                <a:gd name="connsiteY7" fmla="*/ 2371286 h 2719079"/>
                <a:gd name="connsiteX8" fmla="*/ 1058744 w 1455286"/>
                <a:gd name="connsiteY8" fmla="*/ 1800763 h 2719079"/>
                <a:gd name="connsiteX9" fmla="*/ 1291821 w 1455286"/>
                <a:gd name="connsiteY9" fmla="*/ 2543944 h 2719079"/>
                <a:gd name="connsiteX10" fmla="*/ 934881 w 1455286"/>
                <a:gd name="connsiteY10" fmla="*/ 1932602 h 2719079"/>
                <a:gd name="connsiteX11" fmla="*/ 1065664 w 1455286"/>
                <a:gd name="connsiteY11" fmla="*/ 2718846 h 2719079"/>
                <a:gd name="connsiteX12" fmla="*/ 734786 w 1455286"/>
                <a:gd name="connsiteY12" fmla="*/ 1949553 h 2719079"/>
                <a:gd name="connsiteX13" fmla="*/ 618596 w 1455286"/>
                <a:gd name="connsiteY13" fmla="*/ 1928514 h 2719079"/>
                <a:gd name="connsiteX14" fmla="*/ 731700 w 1455286"/>
                <a:gd name="connsiteY14" fmla="*/ 2434655 h 2719079"/>
                <a:gd name="connsiteX15" fmla="*/ 414006 w 1455286"/>
                <a:gd name="connsiteY15" fmla="*/ 1822484 h 2719079"/>
                <a:gd name="connsiteX16" fmla="*/ 315656 w 1455286"/>
                <a:gd name="connsiteY16" fmla="*/ 1501525 h 2719079"/>
                <a:gd name="connsiteX17" fmla="*/ 355076 w 1455286"/>
                <a:gd name="connsiteY17" fmla="*/ 1321926 h 2719079"/>
                <a:gd name="connsiteX18" fmla="*/ 361511 w 1455286"/>
                <a:gd name="connsiteY18" fmla="*/ 1307287 h 2719079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10590 w 1455286"/>
                <a:gd name="connsiteY7" fmla="*/ 2371286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55076 w 1455286"/>
                <a:gd name="connsiteY16" fmla="*/ 1321926 h 2719532"/>
                <a:gd name="connsiteX17" fmla="*/ 361511 w 1455286"/>
                <a:gd name="connsiteY17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55076 w 1455286"/>
                <a:gd name="connsiteY16" fmla="*/ 1321926 h 2719532"/>
                <a:gd name="connsiteX17" fmla="*/ 361511 w 1455286"/>
                <a:gd name="connsiteY17" fmla="*/ 1307287 h 271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5286" h="2719532">
                  <a:moveTo>
                    <a:pt x="361511" y="1307287"/>
                  </a:moveTo>
                  <a:cubicBezTo>
                    <a:pt x="369671" y="1274053"/>
                    <a:pt x="211000" y="678560"/>
                    <a:pt x="35084" y="268241"/>
                  </a:cubicBezTo>
                  <a:cubicBezTo>
                    <a:pt x="-140832" y="-142078"/>
                    <a:pt x="395634" y="22945"/>
                    <a:pt x="519783" y="89469"/>
                  </a:cubicBezTo>
                  <a:cubicBezTo>
                    <a:pt x="643932" y="155993"/>
                    <a:pt x="685637" y="644989"/>
                    <a:pt x="791074" y="793148"/>
                  </a:cubicBezTo>
                  <a:cubicBezTo>
                    <a:pt x="1030465" y="846585"/>
                    <a:pt x="1121188" y="1319707"/>
                    <a:pt x="1230169" y="1541144"/>
                  </a:cubicBezTo>
                  <a:cubicBezTo>
                    <a:pt x="1339150" y="1762581"/>
                    <a:pt x="1497295" y="2080897"/>
                    <a:pt x="1444959" y="2121772"/>
                  </a:cubicBezTo>
                  <a:cubicBezTo>
                    <a:pt x="1392623" y="2162647"/>
                    <a:pt x="1180075" y="1662379"/>
                    <a:pt x="1171468" y="1711153"/>
                  </a:cubicBezTo>
                  <a:cubicBezTo>
                    <a:pt x="1331109" y="1989728"/>
                    <a:pt x="1443401" y="2412908"/>
                    <a:pt x="1427504" y="2430888"/>
                  </a:cubicBezTo>
                  <a:cubicBezTo>
                    <a:pt x="1366831" y="2499510"/>
                    <a:pt x="1078614" y="1810127"/>
                    <a:pt x="1058744" y="1800763"/>
                  </a:cubicBezTo>
                  <a:cubicBezTo>
                    <a:pt x="1136436" y="2048490"/>
                    <a:pt x="1367431" y="2492595"/>
                    <a:pt x="1291821" y="2543944"/>
                  </a:cubicBezTo>
                  <a:cubicBezTo>
                    <a:pt x="1216211" y="2595293"/>
                    <a:pt x="964446" y="1927362"/>
                    <a:pt x="934881" y="1932602"/>
                  </a:cubicBezTo>
                  <a:cubicBezTo>
                    <a:pt x="905316" y="1937842"/>
                    <a:pt x="1178888" y="2586551"/>
                    <a:pt x="1065664" y="2718846"/>
                  </a:cubicBezTo>
                  <a:cubicBezTo>
                    <a:pt x="1043902" y="2744273"/>
                    <a:pt x="824605" y="2053413"/>
                    <a:pt x="734786" y="1949553"/>
                  </a:cubicBezTo>
                  <a:cubicBezTo>
                    <a:pt x="648474" y="1926530"/>
                    <a:pt x="658402" y="1885152"/>
                    <a:pt x="618596" y="1928514"/>
                  </a:cubicBezTo>
                  <a:cubicBezTo>
                    <a:pt x="620024" y="2084223"/>
                    <a:pt x="830197" y="2380285"/>
                    <a:pt x="731700" y="2434655"/>
                  </a:cubicBezTo>
                  <a:cubicBezTo>
                    <a:pt x="698077" y="2453215"/>
                    <a:pt x="473728" y="2103109"/>
                    <a:pt x="414006" y="1822484"/>
                  </a:cubicBezTo>
                  <a:cubicBezTo>
                    <a:pt x="351235" y="1637029"/>
                    <a:pt x="363825" y="1407792"/>
                    <a:pt x="355076" y="1321926"/>
                  </a:cubicBezTo>
                  <a:lnTo>
                    <a:pt x="361511" y="1307287"/>
                  </a:ln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sp>
          <p:nvSpPr>
            <p:cNvPr id="507" name="Szabadkézi sokszög 506"/>
            <p:cNvSpPr/>
            <p:nvPr/>
          </p:nvSpPr>
          <p:spPr>
            <a:xfrm rot="16266502" flipH="1">
              <a:off x="10201989" y="3175898"/>
              <a:ext cx="1616914" cy="471309"/>
            </a:xfrm>
            <a:custGeom>
              <a:avLst/>
              <a:gdLst>
                <a:gd name="connsiteX0" fmla="*/ 26758 w 2353573"/>
                <a:gd name="connsiteY0" fmla="*/ 211494 h 626124"/>
                <a:gd name="connsiteX1" fmla="*/ 103703 w 2353573"/>
                <a:gd name="connsiteY1" fmla="*/ 143874 h 626124"/>
                <a:gd name="connsiteX2" fmla="*/ 1288090 w 2353573"/>
                <a:gd name="connsiteY2" fmla="*/ 82623 h 626124"/>
                <a:gd name="connsiteX3" fmla="*/ 1308616 w 2353573"/>
                <a:gd name="connsiteY3" fmla="*/ 84300 h 626124"/>
                <a:gd name="connsiteX4" fmla="*/ 2353573 w 2353573"/>
                <a:gd name="connsiteY4" fmla="*/ 84300 h 626124"/>
                <a:gd name="connsiteX5" fmla="*/ 2353573 w 2353573"/>
                <a:gd name="connsiteY5" fmla="*/ 570300 h 626124"/>
                <a:gd name="connsiteX6" fmla="*/ 1438086 w 2353573"/>
                <a:gd name="connsiteY6" fmla="*/ 570300 h 626124"/>
                <a:gd name="connsiteX7" fmla="*/ 1437993 w 2353573"/>
                <a:gd name="connsiteY7" fmla="*/ 573248 h 626124"/>
                <a:gd name="connsiteX8" fmla="*/ 110328 w 2353573"/>
                <a:gd name="connsiteY8" fmla="*/ 449998 h 626124"/>
                <a:gd name="connsiteX9" fmla="*/ 26758 w 2353573"/>
                <a:gd name="connsiteY9" fmla="*/ 211494 h 626124"/>
                <a:gd name="connsiteX0" fmla="*/ 332071 w 2658886"/>
                <a:gd name="connsiteY0" fmla="*/ 211494 h 689028"/>
                <a:gd name="connsiteX1" fmla="*/ 409016 w 2658886"/>
                <a:gd name="connsiteY1" fmla="*/ 143874 h 689028"/>
                <a:gd name="connsiteX2" fmla="*/ 1593403 w 2658886"/>
                <a:gd name="connsiteY2" fmla="*/ 82623 h 689028"/>
                <a:gd name="connsiteX3" fmla="*/ 1613929 w 2658886"/>
                <a:gd name="connsiteY3" fmla="*/ 84300 h 689028"/>
                <a:gd name="connsiteX4" fmla="*/ 2658886 w 2658886"/>
                <a:gd name="connsiteY4" fmla="*/ 84300 h 689028"/>
                <a:gd name="connsiteX5" fmla="*/ 2658886 w 2658886"/>
                <a:gd name="connsiteY5" fmla="*/ 570300 h 689028"/>
                <a:gd name="connsiteX6" fmla="*/ 1743399 w 2658886"/>
                <a:gd name="connsiteY6" fmla="*/ 570300 h 689028"/>
                <a:gd name="connsiteX7" fmla="*/ 1743306 w 2658886"/>
                <a:gd name="connsiteY7" fmla="*/ 573248 h 689028"/>
                <a:gd name="connsiteX8" fmla="*/ 21306 w 2658886"/>
                <a:gd name="connsiteY8" fmla="*/ 545076 h 689028"/>
                <a:gd name="connsiteX9" fmla="*/ 332071 w 2658886"/>
                <a:gd name="connsiteY9" fmla="*/ 211494 h 689028"/>
                <a:gd name="connsiteX0" fmla="*/ 332071 w 2658886"/>
                <a:gd name="connsiteY0" fmla="*/ 211494 h 689028"/>
                <a:gd name="connsiteX1" fmla="*/ 409016 w 2658886"/>
                <a:gd name="connsiteY1" fmla="*/ 143874 h 689028"/>
                <a:gd name="connsiteX2" fmla="*/ 1593403 w 2658886"/>
                <a:gd name="connsiteY2" fmla="*/ 82623 h 689028"/>
                <a:gd name="connsiteX3" fmla="*/ 1595220 w 2658886"/>
                <a:gd name="connsiteY3" fmla="*/ 210549 h 689028"/>
                <a:gd name="connsiteX4" fmla="*/ 2658886 w 2658886"/>
                <a:gd name="connsiteY4" fmla="*/ 84300 h 689028"/>
                <a:gd name="connsiteX5" fmla="*/ 2658886 w 2658886"/>
                <a:gd name="connsiteY5" fmla="*/ 570300 h 689028"/>
                <a:gd name="connsiteX6" fmla="*/ 1743399 w 2658886"/>
                <a:gd name="connsiteY6" fmla="*/ 570300 h 689028"/>
                <a:gd name="connsiteX7" fmla="*/ 1743306 w 2658886"/>
                <a:gd name="connsiteY7" fmla="*/ 573248 h 689028"/>
                <a:gd name="connsiteX8" fmla="*/ 21306 w 2658886"/>
                <a:gd name="connsiteY8" fmla="*/ 545076 h 689028"/>
                <a:gd name="connsiteX9" fmla="*/ 332071 w 2658886"/>
                <a:gd name="connsiteY9" fmla="*/ 211494 h 689028"/>
                <a:gd name="connsiteX0" fmla="*/ 6386 w 2988571"/>
                <a:gd name="connsiteY0" fmla="*/ 74720 h 689028"/>
                <a:gd name="connsiteX1" fmla="*/ 738701 w 2988571"/>
                <a:gd name="connsiteY1" fmla="*/ 143874 h 689028"/>
                <a:gd name="connsiteX2" fmla="*/ 1923088 w 2988571"/>
                <a:gd name="connsiteY2" fmla="*/ 82623 h 689028"/>
                <a:gd name="connsiteX3" fmla="*/ 1924905 w 2988571"/>
                <a:gd name="connsiteY3" fmla="*/ 210549 h 689028"/>
                <a:gd name="connsiteX4" fmla="*/ 2988571 w 2988571"/>
                <a:gd name="connsiteY4" fmla="*/ 84300 h 689028"/>
                <a:gd name="connsiteX5" fmla="*/ 2988571 w 2988571"/>
                <a:gd name="connsiteY5" fmla="*/ 570300 h 689028"/>
                <a:gd name="connsiteX6" fmla="*/ 2073084 w 2988571"/>
                <a:gd name="connsiteY6" fmla="*/ 570300 h 689028"/>
                <a:gd name="connsiteX7" fmla="*/ 2072991 w 2988571"/>
                <a:gd name="connsiteY7" fmla="*/ 573248 h 689028"/>
                <a:gd name="connsiteX8" fmla="*/ 350991 w 2988571"/>
                <a:gd name="connsiteY8" fmla="*/ 545076 h 689028"/>
                <a:gd name="connsiteX9" fmla="*/ 6386 w 2988571"/>
                <a:gd name="connsiteY9" fmla="*/ 74720 h 689028"/>
                <a:gd name="connsiteX0" fmla="*/ 6386 w 2988571"/>
                <a:gd name="connsiteY0" fmla="*/ 37394 h 651702"/>
                <a:gd name="connsiteX1" fmla="*/ 1923088 w 2988571"/>
                <a:gd name="connsiteY1" fmla="*/ 45297 h 651702"/>
                <a:gd name="connsiteX2" fmla="*/ 1924905 w 2988571"/>
                <a:gd name="connsiteY2" fmla="*/ 173223 h 651702"/>
                <a:gd name="connsiteX3" fmla="*/ 2988571 w 2988571"/>
                <a:gd name="connsiteY3" fmla="*/ 46974 h 651702"/>
                <a:gd name="connsiteX4" fmla="*/ 2988571 w 2988571"/>
                <a:gd name="connsiteY4" fmla="*/ 532974 h 651702"/>
                <a:gd name="connsiteX5" fmla="*/ 2073084 w 2988571"/>
                <a:gd name="connsiteY5" fmla="*/ 532974 h 651702"/>
                <a:gd name="connsiteX6" fmla="*/ 2072991 w 2988571"/>
                <a:gd name="connsiteY6" fmla="*/ 535922 h 651702"/>
                <a:gd name="connsiteX7" fmla="*/ 350991 w 2988571"/>
                <a:gd name="connsiteY7" fmla="*/ 507750 h 651702"/>
                <a:gd name="connsiteX8" fmla="*/ 6386 w 2988571"/>
                <a:gd name="connsiteY8" fmla="*/ 37394 h 651702"/>
                <a:gd name="connsiteX0" fmla="*/ 787000 w 3769185"/>
                <a:gd name="connsiteY0" fmla="*/ 37394 h 535922"/>
                <a:gd name="connsiteX1" fmla="*/ 2703702 w 3769185"/>
                <a:gd name="connsiteY1" fmla="*/ 45297 h 535922"/>
                <a:gd name="connsiteX2" fmla="*/ 2705519 w 3769185"/>
                <a:gd name="connsiteY2" fmla="*/ 173223 h 535922"/>
                <a:gd name="connsiteX3" fmla="*/ 3769185 w 3769185"/>
                <a:gd name="connsiteY3" fmla="*/ 46974 h 535922"/>
                <a:gd name="connsiteX4" fmla="*/ 3769185 w 3769185"/>
                <a:gd name="connsiteY4" fmla="*/ 532974 h 535922"/>
                <a:gd name="connsiteX5" fmla="*/ 2853698 w 3769185"/>
                <a:gd name="connsiteY5" fmla="*/ 532974 h 535922"/>
                <a:gd name="connsiteX6" fmla="*/ 2853605 w 3769185"/>
                <a:gd name="connsiteY6" fmla="*/ 535922 h 535922"/>
                <a:gd name="connsiteX7" fmla="*/ 10493 w 3769185"/>
                <a:gd name="connsiteY7" fmla="*/ 173893 h 535922"/>
                <a:gd name="connsiteX8" fmla="*/ 787000 w 3769185"/>
                <a:gd name="connsiteY8" fmla="*/ 37394 h 535922"/>
                <a:gd name="connsiteX0" fmla="*/ 787000 w 3769185"/>
                <a:gd name="connsiteY0" fmla="*/ 1 h 498529"/>
                <a:gd name="connsiteX1" fmla="*/ 2705519 w 3769185"/>
                <a:gd name="connsiteY1" fmla="*/ 135830 h 498529"/>
                <a:gd name="connsiteX2" fmla="*/ 3769185 w 3769185"/>
                <a:gd name="connsiteY2" fmla="*/ 9581 h 498529"/>
                <a:gd name="connsiteX3" fmla="*/ 3769185 w 3769185"/>
                <a:gd name="connsiteY3" fmla="*/ 495581 h 498529"/>
                <a:gd name="connsiteX4" fmla="*/ 2853698 w 3769185"/>
                <a:gd name="connsiteY4" fmla="*/ 495581 h 498529"/>
                <a:gd name="connsiteX5" fmla="*/ 2853605 w 3769185"/>
                <a:gd name="connsiteY5" fmla="*/ 498529 h 498529"/>
                <a:gd name="connsiteX6" fmla="*/ 10493 w 3769185"/>
                <a:gd name="connsiteY6" fmla="*/ 136500 h 498529"/>
                <a:gd name="connsiteX7" fmla="*/ 787000 w 3769185"/>
                <a:gd name="connsiteY7" fmla="*/ 1 h 498529"/>
                <a:gd name="connsiteX0" fmla="*/ 291217 w 3782229"/>
                <a:gd name="connsiteY0" fmla="*/ 0 h 860790"/>
                <a:gd name="connsiteX1" fmla="*/ 2718563 w 3782229"/>
                <a:gd name="connsiteY1" fmla="*/ 498091 h 860790"/>
                <a:gd name="connsiteX2" fmla="*/ 3782229 w 3782229"/>
                <a:gd name="connsiteY2" fmla="*/ 371842 h 860790"/>
                <a:gd name="connsiteX3" fmla="*/ 3782229 w 3782229"/>
                <a:gd name="connsiteY3" fmla="*/ 857842 h 860790"/>
                <a:gd name="connsiteX4" fmla="*/ 2866742 w 3782229"/>
                <a:gd name="connsiteY4" fmla="*/ 857842 h 860790"/>
                <a:gd name="connsiteX5" fmla="*/ 2866649 w 3782229"/>
                <a:gd name="connsiteY5" fmla="*/ 860790 h 860790"/>
                <a:gd name="connsiteX6" fmla="*/ 23537 w 3782229"/>
                <a:gd name="connsiteY6" fmla="*/ 498761 h 860790"/>
                <a:gd name="connsiteX7" fmla="*/ 291217 w 3782229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2229 w 3895148"/>
                <a:gd name="connsiteY3" fmla="*/ 857842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4454 w 3895148"/>
                <a:gd name="connsiteY3" fmla="*/ 765080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4454 w 3895148"/>
                <a:gd name="connsiteY3" fmla="*/ 765080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47250"/>
                <a:gd name="connsiteY0" fmla="*/ 0 h 860790"/>
                <a:gd name="connsiteX1" fmla="*/ 2718563 w 3847250"/>
                <a:gd name="connsiteY1" fmla="*/ 498091 h 860790"/>
                <a:gd name="connsiteX2" fmla="*/ 3847249 w 3847250"/>
                <a:gd name="connsiteY2" fmla="*/ 457921 h 860790"/>
                <a:gd name="connsiteX3" fmla="*/ 3784454 w 3847250"/>
                <a:gd name="connsiteY3" fmla="*/ 765080 h 860790"/>
                <a:gd name="connsiteX4" fmla="*/ 2866742 w 3847250"/>
                <a:gd name="connsiteY4" fmla="*/ 857842 h 860790"/>
                <a:gd name="connsiteX5" fmla="*/ 2866649 w 3847250"/>
                <a:gd name="connsiteY5" fmla="*/ 860790 h 860790"/>
                <a:gd name="connsiteX6" fmla="*/ 23537 w 3847250"/>
                <a:gd name="connsiteY6" fmla="*/ 498761 h 860790"/>
                <a:gd name="connsiteX7" fmla="*/ 291217 w 3847250"/>
                <a:gd name="connsiteY7" fmla="*/ 0 h 860790"/>
                <a:gd name="connsiteX0" fmla="*/ 291217 w 3784454"/>
                <a:gd name="connsiteY0" fmla="*/ 0 h 860790"/>
                <a:gd name="connsiteX1" fmla="*/ 2718563 w 3784454"/>
                <a:gd name="connsiteY1" fmla="*/ 498091 h 860790"/>
                <a:gd name="connsiteX2" fmla="*/ 3597986 w 3784454"/>
                <a:gd name="connsiteY2" fmla="*/ 461761 h 860790"/>
                <a:gd name="connsiteX3" fmla="*/ 3784454 w 3784454"/>
                <a:gd name="connsiteY3" fmla="*/ 765080 h 860790"/>
                <a:gd name="connsiteX4" fmla="*/ 2866742 w 3784454"/>
                <a:gd name="connsiteY4" fmla="*/ 857842 h 860790"/>
                <a:gd name="connsiteX5" fmla="*/ 2866649 w 3784454"/>
                <a:gd name="connsiteY5" fmla="*/ 860790 h 860790"/>
                <a:gd name="connsiteX6" fmla="*/ 23537 w 3784454"/>
                <a:gd name="connsiteY6" fmla="*/ 498761 h 860790"/>
                <a:gd name="connsiteX7" fmla="*/ 291217 w 3784454"/>
                <a:gd name="connsiteY7" fmla="*/ 0 h 860790"/>
                <a:gd name="connsiteX0" fmla="*/ 291217 w 3659729"/>
                <a:gd name="connsiteY0" fmla="*/ 0 h 860790"/>
                <a:gd name="connsiteX1" fmla="*/ 2718563 w 3659729"/>
                <a:gd name="connsiteY1" fmla="*/ 498091 h 860790"/>
                <a:gd name="connsiteX2" fmla="*/ 3597986 w 3659729"/>
                <a:gd name="connsiteY2" fmla="*/ 461761 h 860790"/>
                <a:gd name="connsiteX3" fmla="*/ 3659729 w 3659729"/>
                <a:gd name="connsiteY3" fmla="*/ 770867 h 860790"/>
                <a:gd name="connsiteX4" fmla="*/ 2866742 w 3659729"/>
                <a:gd name="connsiteY4" fmla="*/ 857842 h 860790"/>
                <a:gd name="connsiteX5" fmla="*/ 2866649 w 3659729"/>
                <a:gd name="connsiteY5" fmla="*/ 860790 h 860790"/>
                <a:gd name="connsiteX6" fmla="*/ 23537 w 3659729"/>
                <a:gd name="connsiteY6" fmla="*/ 498761 h 860790"/>
                <a:gd name="connsiteX7" fmla="*/ 291217 w 3659729"/>
                <a:gd name="connsiteY7" fmla="*/ 0 h 86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9729" h="860790">
                  <a:moveTo>
                    <a:pt x="291217" y="0"/>
                  </a:moveTo>
                  <a:cubicBezTo>
                    <a:pt x="740388" y="-112"/>
                    <a:pt x="2221532" y="496494"/>
                    <a:pt x="2718563" y="498091"/>
                  </a:cubicBezTo>
                  <a:lnTo>
                    <a:pt x="3597986" y="461761"/>
                  </a:lnTo>
                  <a:lnTo>
                    <a:pt x="3659729" y="770867"/>
                  </a:lnTo>
                  <a:cubicBezTo>
                    <a:pt x="3265936" y="870015"/>
                    <a:pt x="3172646" y="826921"/>
                    <a:pt x="2866742" y="857842"/>
                  </a:cubicBezTo>
                  <a:cubicBezTo>
                    <a:pt x="2866711" y="858825"/>
                    <a:pt x="2866680" y="859807"/>
                    <a:pt x="2866649" y="860790"/>
                  </a:cubicBezTo>
                  <a:cubicBezTo>
                    <a:pt x="2445000" y="847412"/>
                    <a:pt x="484670" y="812544"/>
                    <a:pt x="23537" y="498761"/>
                  </a:cubicBezTo>
                  <a:cubicBezTo>
                    <a:pt x="-89554" y="426300"/>
                    <a:pt x="238814" y="74578"/>
                    <a:pt x="291217" y="0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</p:grpSp>
      <p:grpSp>
        <p:nvGrpSpPr>
          <p:cNvPr id="244" name="Csoportba foglalás 243"/>
          <p:cNvGrpSpPr/>
          <p:nvPr/>
        </p:nvGrpSpPr>
        <p:grpSpPr>
          <a:xfrm rot="19332274">
            <a:off x="5309166" y="3100920"/>
            <a:ext cx="560932" cy="407721"/>
            <a:chOff x="7683076" y="2247002"/>
            <a:chExt cx="818264" cy="725211"/>
          </a:xfrm>
          <a:solidFill>
            <a:srgbClr val="9BCBED"/>
          </a:solidFill>
        </p:grpSpPr>
        <p:sp>
          <p:nvSpPr>
            <p:cNvPr id="504" name="Ellipszis 42"/>
            <p:cNvSpPr/>
            <p:nvPr/>
          </p:nvSpPr>
          <p:spPr>
            <a:xfrm rot="9068101">
              <a:off x="7810549" y="2247002"/>
              <a:ext cx="690791" cy="652009"/>
            </a:xfrm>
            <a:custGeom>
              <a:avLst/>
              <a:gdLst>
                <a:gd name="connsiteX0" fmla="*/ 0 w 738119"/>
                <a:gd name="connsiteY0" fmla="*/ 338046 h 676092"/>
                <a:gd name="connsiteX1" fmla="*/ 369060 w 738119"/>
                <a:gd name="connsiteY1" fmla="*/ 0 h 676092"/>
                <a:gd name="connsiteX2" fmla="*/ 738120 w 738119"/>
                <a:gd name="connsiteY2" fmla="*/ 338046 h 676092"/>
                <a:gd name="connsiteX3" fmla="*/ 369060 w 738119"/>
                <a:gd name="connsiteY3" fmla="*/ 676092 h 676092"/>
                <a:gd name="connsiteX4" fmla="*/ 0 w 738119"/>
                <a:gd name="connsiteY4" fmla="*/ 338046 h 676092"/>
                <a:gd name="connsiteX0" fmla="*/ 0 w 807392"/>
                <a:gd name="connsiteY0" fmla="*/ 564397 h 709538"/>
                <a:gd name="connsiteX1" fmla="*/ 438332 w 807392"/>
                <a:gd name="connsiteY1" fmla="*/ 4678 h 709538"/>
                <a:gd name="connsiteX2" fmla="*/ 807392 w 807392"/>
                <a:gd name="connsiteY2" fmla="*/ 342724 h 709538"/>
                <a:gd name="connsiteX3" fmla="*/ 438332 w 807392"/>
                <a:gd name="connsiteY3" fmla="*/ 680770 h 709538"/>
                <a:gd name="connsiteX4" fmla="*/ 0 w 807392"/>
                <a:gd name="connsiteY4" fmla="*/ 564397 h 709538"/>
                <a:gd name="connsiteX0" fmla="*/ 342 w 807734"/>
                <a:gd name="connsiteY0" fmla="*/ 564397 h 812714"/>
                <a:gd name="connsiteX1" fmla="*/ 438674 w 807734"/>
                <a:gd name="connsiteY1" fmla="*/ 4678 h 812714"/>
                <a:gd name="connsiteX2" fmla="*/ 807734 w 807734"/>
                <a:gd name="connsiteY2" fmla="*/ 342724 h 812714"/>
                <a:gd name="connsiteX3" fmla="*/ 511777 w 807734"/>
                <a:gd name="connsiteY3" fmla="*/ 806891 h 812714"/>
                <a:gd name="connsiteX4" fmla="*/ 342 w 807734"/>
                <a:gd name="connsiteY4" fmla="*/ 564397 h 812714"/>
                <a:gd name="connsiteX0" fmla="*/ 242 w 807634"/>
                <a:gd name="connsiteY0" fmla="*/ 564397 h 834088"/>
                <a:gd name="connsiteX1" fmla="*/ 438574 w 807634"/>
                <a:gd name="connsiteY1" fmla="*/ 4678 h 834088"/>
                <a:gd name="connsiteX2" fmla="*/ 807634 w 807634"/>
                <a:gd name="connsiteY2" fmla="*/ 342724 h 834088"/>
                <a:gd name="connsiteX3" fmla="*/ 499634 w 807634"/>
                <a:gd name="connsiteY3" fmla="*/ 828801 h 834088"/>
                <a:gd name="connsiteX4" fmla="*/ 242 w 807634"/>
                <a:gd name="connsiteY4" fmla="*/ 564397 h 834088"/>
                <a:gd name="connsiteX0" fmla="*/ 4399 w 811791"/>
                <a:gd name="connsiteY0" fmla="*/ 402843 h 671880"/>
                <a:gd name="connsiteX1" fmla="*/ 290660 w 811791"/>
                <a:gd name="connsiteY1" fmla="*/ 16163 h 671880"/>
                <a:gd name="connsiteX2" fmla="*/ 811791 w 811791"/>
                <a:gd name="connsiteY2" fmla="*/ 181170 h 671880"/>
                <a:gd name="connsiteX3" fmla="*/ 503791 w 811791"/>
                <a:gd name="connsiteY3" fmla="*/ 667247 h 671880"/>
                <a:gd name="connsiteX4" fmla="*/ 4399 w 811791"/>
                <a:gd name="connsiteY4" fmla="*/ 402843 h 671880"/>
                <a:gd name="connsiteX0" fmla="*/ 10346 w 817738"/>
                <a:gd name="connsiteY0" fmla="*/ 515682 h 784719"/>
                <a:gd name="connsiteX1" fmla="*/ 296607 w 817738"/>
                <a:gd name="connsiteY1" fmla="*/ 129002 h 784719"/>
                <a:gd name="connsiteX2" fmla="*/ 817738 w 817738"/>
                <a:gd name="connsiteY2" fmla="*/ 294009 h 784719"/>
                <a:gd name="connsiteX3" fmla="*/ 509738 w 817738"/>
                <a:gd name="connsiteY3" fmla="*/ 780086 h 784719"/>
                <a:gd name="connsiteX4" fmla="*/ 10346 w 817738"/>
                <a:gd name="connsiteY4" fmla="*/ 515682 h 784719"/>
                <a:gd name="connsiteX0" fmla="*/ 10346 w 817738"/>
                <a:gd name="connsiteY0" fmla="*/ 515682 h 789307"/>
                <a:gd name="connsiteX1" fmla="*/ 296607 w 817738"/>
                <a:gd name="connsiteY1" fmla="*/ 129002 h 789307"/>
                <a:gd name="connsiteX2" fmla="*/ 817738 w 817738"/>
                <a:gd name="connsiteY2" fmla="*/ 294009 h 789307"/>
                <a:gd name="connsiteX3" fmla="*/ 509738 w 817738"/>
                <a:gd name="connsiteY3" fmla="*/ 780086 h 789307"/>
                <a:gd name="connsiteX4" fmla="*/ 10346 w 817738"/>
                <a:gd name="connsiteY4" fmla="*/ 515682 h 789307"/>
                <a:gd name="connsiteX0" fmla="*/ 7684 w 815076"/>
                <a:gd name="connsiteY0" fmla="*/ 515682 h 867736"/>
                <a:gd name="connsiteX1" fmla="*/ 293945 w 815076"/>
                <a:gd name="connsiteY1" fmla="*/ 129002 h 867736"/>
                <a:gd name="connsiteX2" fmla="*/ 815076 w 815076"/>
                <a:gd name="connsiteY2" fmla="*/ 294009 h 867736"/>
                <a:gd name="connsiteX3" fmla="*/ 462922 w 815076"/>
                <a:gd name="connsiteY3" fmla="*/ 860425 h 867736"/>
                <a:gd name="connsiteX4" fmla="*/ 7684 w 815076"/>
                <a:gd name="connsiteY4" fmla="*/ 515682 h 867736"/>
                <a:gd name="connsiteX0" fmla="*/ 7684 w 815076"/>
                <a:gd name="connsiteY0" fmla="*/ 515682 h 877431"/>
                <a:gd name="connsiteX1" fmla="*/ 293945 w 815076"/>
                <a:gd name="connsiteY1" fmla="*/ 129002 h 877431"/>
                <a:gd name="connsiteX2" fmla="*/ 815076 w 815076"/>
                <a:gd name="connsiteY2" fmla="*/ 294009 h 877431"/>
                <a:gd name="connsiteX3" fmla="*/ 462922 w 815076"/>
                <a:gd name="connsiteY3" fmla="*/ 860425 h 877431"/>
                <a:gd name="connsiteX4" fmla="*/ 7684 w 815076"/>
                <a:gd name="connsiteY4" fmla="*/ 515682 h 877431"/>
                <a:gd name="connsiteX0" fmla="*/ 2722 w 829901"/>
                <a:gd name="connsiteY0" fmla="*/ 534084 h 768586"/>
                <a:gd name="connsiteX1" fmla="*/ 308770 w 829901"/>
                <a:gd name="connsiteY1" fmla="*/ 25025 h 768586"/>
                <a:gd name="connsiteX2" fmla="*/ 829901 w 829901"/>
                <a:gd name="connsiteY2" fmla="*/ 190032 h 768586"/>
                <a:gd name="connsiteX3" fmla="*/ 477747 w 829901"/>
                <a:gd name="connsiteY3" fmla="*/ 756448 h 768586"/>
                <a:gd name="connsiteX4" fmla="*/ 2722 w 829901"/>
                <a:gd name="connsiteY4" fmla="*/ 534084 h 768586"/>
                <a:gd name="connsiteX0" fmla="*/ 2723 w 829902"/>
                <a:gd name="connsiteY0" fmla="*/ 534084 h 765499"/>
                <a:gd name="connsiteX1" fmla="*/ 308771 w 829902"/>
                <a:gd name="connsiteY1" fmla="*/ 25025 h 765499"/>
                <a:gd name="connsiteX2" fmla="*/ 829902 w 829902"/>
                <a:gd name="connsiteY2" fmla="*/ 190032 h 765499"/>
                <a:gd name="connsiteX3" fmla="*/ 477748 w 829902"/>
                <a:gd name="connsiteY3" fmla="*/ 756448 h 765499"/>
                <a:gd name="connsiteX4" fmla="*/ 2723 w 829902"/>
                <a:gd name="connsiteY4" fmla="*/ 534084 h 765499"/>
                <a:gd name="connsiteX0" fmla="*/ 2008 w 829187"/>
                <a:gd name="connsiteY0" fmla="*/ 553522 h 784937"/>
                <a:gd name="connsiteX1" fmla="*/ 308056 w 829187"/>
                <a:gd name="connsiteY1" fmla="*/ 44463 h 784937"/>
                <a:gd name="connsiteX2" fmla="*/ 829187 w 829187"/>
                <a:gd name="connsiteY2" fmla="*/ 209470 h 784937"/>
                <a:gd name="connsiteX3" fmla="*/ 477033 w 829187"/>
                <a:gd name="connsiteY3" fmla="*/ 775886 h 784937"/>
                <a:gd name="connsiteX4" fmla="*/ 2008 w 829187"/>
                <a:gd name="connsiteY4" fmla="*/ 553522 h 78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9187" h="784937">
                  <a:moveTo>
                    <a:pt x="2008" y="553522"/>
                  </a:moveTo>
                  <a:cubicBezTo>
                    <a:pt x="-26155" y="431618"/>
                    <a:pt x="250296" y="146091"/>
                    <a:pt x="308056" y="44463"/>
                  </a:cubicBezTo>
                  <a:cubicBezTo>
                    <a:pt x="365816" y="-57165"/>
                    <a:pt x="829187" y="22772"/>
                    <a:pt x="829187" y="209470"/>
                  </a:cubicBezTo>
                  <a:cubicBezTo>
                    <a:pt x="829187" y="396168"/>
                    <a:pt x="770804" y="728558"/>
                    <a:pt x="477033" y="775886"/>
                  </a:cubicBezTo>
                  <a:cubicBezTo>
                    <a:pt x="183262" y="823214"/>
                    <a:pt x="30171" y="675426"/>
                    <a:pt x="2008" y="553522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505" name="Trapezoid 43"/>
            <p:cNvSpPr/>
            <p:nvPr/>
          </p:nvSpPr>
          <p:spPr>
            <a:xfrm rot="2688692">
              <a:off x="7683076" y="2722371"/>
              <a:ext cx="528327" cy="249842"/>
            </a:xfrm>
            <a:custGeom>
              <a:avLst/>
              <a:gdLst>
                <a:gd name="connsiteX0" fmla="*/ 0 w 519185"/>
                <a:gd name="connsiteY0" fmla="*/ 225706 h 225706"/>
                <a:gd name="connsiteX1" fmla="*/ 119611 w 519185"/>
                <a:gd name="connsiteY1" fmla="*/ 0 h 225706"/>
                <a:gd name="connsiteX2" fmla="*/ 399574 w 519185"/>
                <a:gd name="connsiteY2" fmla="*/ 0 h 225706"/>
                <a:gd name="connsiteX3" fmla="*/ 519185 w 519185"/>
                <a:gd name="connsiteY3" fmla="*/ 225706 h 225706"/>
                <a:gd name="connsiteX4" fmla="*/ 0 w 519185"/>
                <a:gd name="connsiteY4" fmla="*/ 225706 h 225706"/>
                <a:gd name="connsiteX0" fmla="*/ 9142 w 528327"/>
                <a:gd name="connsiteY0" fmla="*/ 225706 h 225706"/>
                <a:gd name="connsiteX1" fmla="*/ 128753 w 528327"/>
                <a:gd name="connsiteY1" fmla="*/ 0 h 225706"/>
                <a:gd name="connsiteX2" fmla="*/ 408716 w 528327"/>
                <a:gd name="connsiteY2" fmla="*/ 0 h 225706"/>
                <a:gd name="connsiteX3" fmla="*/ 528327 w 528327"/>
                <a:gd name="connsiteY3" fmla="*/ 225706 h 225706"/>
                <a:gd name="connsiteX4" fmla="*/ 9142 w 528327"/>
                <a:gd name="connsiteY4" fmla="*/ 225706 h 225706"/>
                <a:gd name="connsiteX0" fmla="*/ 9142 w 528327"/>
                <a:gd name="connsiteY0" fmla="*/ 225706 h 236555"/>
                <a:gd name="connsiteX1" fmla="*/ 128753 w 528327"/>
                <a:gd name="connsiteY1" fmla="*/ 0 h 236555"/>
                <a:gd name="connsiteX2" fmla="*/ 408716 w 528327"/>
                <a:gd name="connsiteY2" fmla="*/ 0 h 236555"/>
                <a:gd name="connsiteX3" fmla="*/ 528327 w 528327"/>
                <a:gd name="connsiteY3" fmla="*/ 225706 h 236555"/>
                <a:gd name="connsiteX4" fmla="*/ 9142 w 528327"/>
                <a:gd name="connsiteY4" fmla="*/ 225706 h 236555"/>
                <a:gd name="connsiteX0" fmla="*/ 9142 w 528327"/>
                <a:gd name="connsiteY0" fmla="*/ 225706 h 249842"/>
                <a:gd name="connsiteX1" fmla="*/ 128753 w 528327"/>
                <a:gd name="connsiteY1" fmla="*/ 0 h 249842"/>
                <a:gd name="connsiteX2" fmla="*/ 408716 w 528327"/>
                <a:gd name="connsiteY2" fmla="*/ 0 h 249842"/>
                <a:gd name="connsiteX3" fmla="*/ 528327 w 528327"/>
                <a:gd name="connsiteY3" fmla="*/ 225706 h 249842"/>
                <a:gd name="connsiteX4" fmla="*/ 9142 w 528327"/>
                <a:gd name="connsiteY4" fmla="*/ 225706 h 249842"/>
                <a:gd name="connsiteX0" fmla="*/ 9142 w 528327"/>
                <a:gd name="connsiteY0" fmla="*/ 225706 h 249842"/>
                <a:gd name="connsiteX1" fmla="*/ 128753 w 528327"/>
                <a:gd name="connsiteY1" fmla="*/ 0 h 249842"/>
                <a:gd name="connsiteX2" fmla="*/ 408716 w 528327"/>
                <a:gd name="connsiteY2" fmla="*/ 0 h 249842"/>
                <a:gd name="connsiteX3" fmla="*/ 528327 w 528327"/>
                <a:gd name="connsiteY3" fmla="*/ 225706 h 249842"/>
                <a:gd name="connsiteX4" fmla="*/ 9142 w 528327"/>
                <a:gd name="connsiteY4" fmla="*/ 225706 h 24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327" h="249842">
                  <a:moveTo>
                    <a:pt x="9142" y="225706"/>
                  </a:moveTo>
                  <a:cubicBezTo>
                    <a:pt x="-34276" y="155095"/>
                    <a:pt x="88883" y="75235"/>
                    <a:pt x="128753" y="0"/>
                  </a:cubicBezTo>
                  <a:lnTo>
                    <a:pt x="408716" y="0"/>
                  </a:lnTo>
                  <a:cubicBezTo>
                    <a:pt x="448586" y="75235"/>
                    <a:pt x="517943" y="121179"/>
                    <a:pt x="528327" y="225706"/>
                  </a:cubicBezTo>
                  <a:cubicBezTo>
                    <a:pt x="335543" y="264828"/>
                    <a:pt x="157633" y="250117"/>
                    <a:pt x="9142" y="225706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612" name="Szabadkézi sokszög 611"/>
          <p:cNvSpPr/>
          <p:nvPr/>
        </p:nvSpPr>
        <p:spPr>
          <a:xfrm>
            <a:off x="5580586" y="2030229"/>
            <a:ext cx="1086252" cy="858684"/>
          </a:xfrm>
          <a:custGeom>
            <a:avLst/>
            <a:gdLst>
              <a:gd name="connsiteX0" fmla="*/ 785044 w 1638668"/>
              <a:gd name="connsiteY0" fmla="*/ 0 h 1612462"/>
              <a:gd name="connsiteX1" fmla="*/ 850973 w 1638668"/>
              <a:gd name="connsiteY1" fmla="*/ 3088 h 1612462"/>
              <a:gd name="connsiteX2" fmla="*/ 1461695 w 1638668"/>
              <a:gd name="connsiteY2" fmla="*/ 432645 h 1612462"/>
              <a:gd name="connsiteX3" fmla="*/ 1489325 w 1638668"/>
              <a:gd name="connsiteY3" fmla="*/ 520962 h 1612462"/>
              <a:gd name="connsiteX4" fmla="*/ 1527274 w 1638668"/>
              <a:gd name="connsiteY4" fmla="*/ 567462 h 1612462"/>
              <a:gd name="connsiteX5" fmla="*/ 1638668 w 1638668"/>
              <a:gd name="connsiteY5" fmla="*/ 929074 h 1612462"/>
              <a:gd name="connsiteX6" fmla="*/ 976809 w 1638668"/>
              <a:gd name="connsiteY6" fmla="*/ 1609374 h 1612462"/>
              <a:gd name="connsiteX7" fmla="*/ 910880 w 1638668"/>
              <a:gd name="connsiteY7" fmla="*/ 1612462 h 1612462"/>
              <a:gd name="connsiteX8" fmla="*/ 910880 w 1638668"/>
              <a:gd name="connsiteY8" fmla="*/ 1352713 h 1612462"/>
              <a:gd name="connsiteX9" fmla="*/ 850973 w 1638668"/>
              <a:gd name="connsiteY9" fmla="*/ 1363688 h 1612462"/>
              <a:gd name="connsiteX10" fmla="*/ 817792 w 1638668"/>
              <a:gd name="connsiteY10" fmla="*/ 1365242 h 1612462"/>
              <a:gd name="connsiteX11" fmla="*/ 817792 w 1638668"/>
              <a:gd name="connsiteY11" fmla="*/ 1367694 h 1612462"/>
              <a:gd name="connsiteX12" fmla="*/ 808582 w 1638668"/>
              <a:gd name="connsiteY12" fmla="*/ 1368136 h 1612462"/>
              <a:gd name="connsiteX13" fmla="*/ 791327 w 1638668"/>
              <a:gd name="connsiteY13" fmla="*/ 1366482 h 1612462"/>
              <a:gd name="connsiteX14" fmla="*/ 785044 w 1638668"/>
              <a:gd name="connsiteY14" fmla="*/ 1366776 h 1612462"/>
              <a:gd name="connsiteX15" fmla="*/ 785044 w 1638668"/>
              <a:gd name="connsiteY15" fmla="*/ 1365879 h 1612462"/>
              <a:gd name="connsiteX16" fmla="*/ 727788 w 1638668"/>
              <a:gd name="connsiteY16" fmla="*/ 1360390 h 1612462"/>
              <a:gd name="connsiteX17" fmla="*/ 727788 w 1638668"/>
              <a:gd name="connsiteY17" fmla="*/ 1612018 h 1612462"/>
              <a:gd name="connsiteX18" fmla="*/ 718578 w 1638668"/>
              <a:gd name="connsiteY18" fmla="*/ 1612460 h 1612462"/>
              <a:gd name="connsiteX19" fmla="*/ 0 w 1638668"/>
              <a:gd name="connsiteY19" fmla="*/ 929073 h 1612462"/>
              <a:gd name="connsiteX20" fmla="*/ 56470 w 1638668"/>
              <a:gd name="connsiteY20" fmla="*/ 663068 h 1612462"/>
              <a:gd name="connsiteX21" fmla="*/ 98916 w 1638668"/>
              <a:gd name="connsiteY21" fmla="*/ 588697 h 1612462"/>
              <a:gd name="connsiteX22" fmla="*/ 101228 w 1638668"/>
              <a:gd name="connsiteY22" fmla="*/ 563778 h 1612462"/>
              <a:gd name="connsiteX23" fmla="*/ 663763 w 1638668"/>
              <a:gd name="connsiteY23" fmla="*/ 15246 h 1612462"/>
              <a:gd name="connsiteX24" fmla="*/ 785044 w 1638668"/>
              <a:gd name="connsiteY24" fmla="*/ 3619 h 1612462"/>
              <a:gd name="connsiteX0" fmla="*/ 785044 w 1638668"/>
              <a:gd name="connsiteY0" fmla="*/ 531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  <a:gd name="connsiteX24" fmla="*/ 785044 w 1638668"/>
              <a:gd name="connsiteY24" fmla="*/ 531 h 1609374"/>
              <a:gd name="connsiteX0" fmla="*/ 663763 w 1638668"/>
              <a:gd name="connsiteY0" fmla="*/ 12158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  <a:gd name="connsiteX0" fmla="*/ 663763 w 1638668"/>
              <a:gd name="connsiteY0" fmla="*/ 12158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38668" h="1609374">
                <a:moveTo>
                  <a:pt x="663763" y="12158"/>
                </a:moveTo>
                <a:cubicBezTo>
                  <a:pt x="734833" y="-4896"/>
                  <a:pt x="788570" y="4053"/>
                  <a:pt x="850973" y="0"/>
                </a:cubicBezTo>
                <a:cubicBezTo>
                  <a:pt x="1129791" y="26264"/>
                  <a:pt x="1362678" y="196640"/>
                  <a:pt x="1461695" y="429557"/>
                </a:cubicBezTo>
                <a:lnTo>
                  <a:pt x="1489325" y="517874"/>
                </a:lnTo>
                <a:lnTo>
                  <a:pt x="1527274" y="564374"/>
                </a:lnTo>
                <a:cubicBezTo>
                  <a:pt x="1597873" y="669276"/>
                  <a:pt x="1638668" y="793212"/>
                  <a:pt x="1638668" y="925986"/>
                </a:cubicBezTo>
                <a:cubicBezTo>
                  <a:pt x="1638668" y="1280051"/>
                  <a:pt x="1348566" y="1571267"/>
                  <a:pt x="976809" y="1606286"/>
                </a:cubicBezTo>
                <a:lnTo>
                  <a:pt x="910880" y="1609374"/>
                </a:lnTo>
                <a:lnTo>
                  <a:pt x="910880" y="1349625"/>
                </a:lnTo>
                <a:lnTo>
                  <a:pt x="850973" y="1360600"/>
                </a:lnTo>
                <a:lnTo>
                  <a:pt x="817792" y="1362154"/>
                </a:lnTo>
                <a:lnTo>
                  <a:pt x="817792" y="1364606"/>
                </a:lnTo>
                <a:lnTo>
                  <a:pt x="808582" y="1365048"/>
                </a:lnTo>
                <a:lnTo>
                  <a:pt x="791327" y="1363394"/>
                </a:lnTo>
                <a:lnTo>
                  <a:pt x="785044" y="1363688"/>
                </a:lnTo>
                <a:lnTo>
                  <a:pt x="785044" y="1362791"/>
                </a:lnTo>
                <a:lnTo>
                  <a:pt x="727788" y="1357302"/>
                </a:lnTo>
                <a:lnTo>
                  <a:pt x="727788" y="1608930"/>
                </a:lnTo>
                <a:lnTo>
                  <a:pt x="718578" y="1609372"/>
                </a:lnTo>
                <a:cubicBezTo>
                  <a:pt x="321718" y="1609372"/>
                  <a:pt x="0" y="1303409"/>
                  <a:pt x="0" y="925985"/>
                </a:cubicBezTo>
                <a:cubicBezTo>
                  <a:pt x="0" y="831629"/>
                  <a:pt x="20108" y="741739"/>
                  <a:pt x="56470" y="659980"/>
                </a:cubicBezTo>
                <a:lnTo>
                  <a:pt x="98916" y="585609"/>
                </a:lnTo>
                <a:lnTo>
                  <a:pt x="101228" y="560690"/>
                </a:lnTo>
                <a:cubicBezTo>
                  <a:pt x="152851" y="285841"/>
                  <a:pt x="377250" y="67916"/>
                  <a:pt x="663763" y="12158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13" name="Ellipszis 612"/>
          <p:cNvSpPr/>
          <p:nvPr/>
        </p:nvSpPr>
        <p:spPr>
          <a:xfrm>
            <a:off x="6406335" y="2597082"/>
            <a:ext cx="109115" cy="81841"/>
          </a:xfrm>
          <a:prstGeom prst="ellipse">
            <a:avLst/>
          </a:prstGeom>
          <a:solidFill>
            <a:srgbClr val="FFDA9E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14" name="Szabadkézi sokszög 613"/>
          <p:cNvSpPr/>
          <p:nvPr/>
        </p:nvSpPr>
        <p:spPr>
          <a:xfrm flipH="1">
            <a:off x="6116655" y="2495926"/>
            <a:ext cx="3278" cy="341237"/>
          </a:xfrm>
          <a:custGeom>
            <a:avLst/>
            <a:gdLst>
              <a:gd name="connsiteX0" fmla="*/ 15567 w 15567"/>
              <a:gd name="connsiteY0" fmla="*/ 0 h 1989582"/>
              <a:gd name="connsiteX1" fmla="*/ 0 w 15567"/>
              <a:gd name="connsiteY1" fmla="*/ 0 h 1989582"/>
              <a:gd name="connsiteX2" fmla="*/ 0 w 15567"/>
              <a:gd name="connsiteY2" fmla="*/ 1989582 h 1989582"/>
              <a:gd name="connsiteX3" fmla="*/ 15567 w 15567"/>
              <a:gd name="connsiteY3" fmla="*/ 1989582 h 1989582"/>
              <a:gd name="connsiteX4" fmla="*/ 15567 w 15567"/>
              <a:gd name="connsiteY4" fmla="*/ 0 h 198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7" h="1989582">
                <a:moveTo>
                  <a:pt x="15567" y="0"/>
                </a:moveTo>
                <a:lnTo>
                  <a:pt x="0" y="0"/>
                </a:lnTo>
                <a:lnTo>
                  <a:pt x="0" y="1989582"/>
                </a:lnTo>
                <a:lnTo>
                  <a:pt x="15567" y="1989582"/>
                </a:lnTo>
                <a:lnTo>
                  <a:pt x="15567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15" name="Szabadkézi sokszög 614"/>
          <p:cNvSpPr/>
          <p:nvPr/>
        </p:nvSpPr>
        <p:spPr>
          <a:xfrm flipH="1">
            <a:off x="5825147" y="2686740"/>
            <a:ext cx="22088" cy="1682"/>
          </a:xfrm>
          <a:custGeom>
            <a:avLst/>
            <a:gdLst>
              <a:gd name="connsiteX0" fmla="*/ 104871 w 104871"/>
              <a:gd name="connsiteY0" fmla="*/ 0 h 9808"/>
              <a:gd name="connsiteX1" fmla="*/ 12591 w 104871"/>
              <a:gd name="connsiteY1" fmla="*/ 6906 h 9808"/>
              <a:gd name="connsiteX2" fmla="*/ 0 w 104871"/>
              <a:gd name="connsiteY2" fmla="*/ 9808 h 9808"/>
              <a:gd name="connsiteX3" fmla="*/ 104871 w 104871"/>
              <a:gd name="connsiteY3" fmla="*/ 0 h 9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871" h="9808">
                <a:moveTo>
                  <a:pt x="104871" y="0"/>
                </a:moveTo>
                <a:lnTo>
                  <a:pt x="12591" y="6906"/>
                </a:lnTo>
                <a:lnTo>
                  <a:pt x="0" y="9808"/>
                </a:lnTo>
                <a:lnTo>
                  <a:pt x="104871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16" name="Ellipszis 615"/>
          <p:cNvSpPr/>
          <p:nvPr/>
        </p:nvSpPr>
        <p:spPr>
          <a:xfrm>
            <a:off x="5730499" y="2620773"/>
            <a:ext cx="106397" cy="81841"/>
          </a:xfrm>
          <a:prstGeom prst="ellipse">
            <a:avLst/>
          </a:prstGeom>
          <a:solidFill>
            <a:srgbClr val="FFDA9E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17" name="Szabadkézi sokszög 616"/>
          <p:cNvSpPr/>
          <p:nvPr/>
        </p:nvSpPr>
        <p:spPr>
          <a:xfrm flipH="1">
            <a:off x="5847235" y="2688421"/>
            <a:ext cx="6495" cy="1218"/>
          </a:xfrm>
          <a:custGeom>
            <a:avLst/>
            <a:gdLst>
              <a:gd name="connsiteX0" fmla="*/ 30834 w 30834"/>
              <a:gd name="connsiteY0" fmla="*/ 0 h 7106"/>
              <a:gd name="connsiteX1" fmla="*/ 21261 w 30834"/>
              <a:gd name="connsiteY1" fmla="*/ 895 h 7106"/>
              <a:gd name="connsiteX2" fmla="*/ 0 w 30834"/>
              <a:gd name="connsiteY2" fmla="*/ 7106 h 7106"/>
              <a:gd name="connsiteX3" fmla="*/ 30834 w 30834"/>
              <a:gd name="connsiteY3" fmla="*/ 0 h 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834" h="7106">
                <a:moveTo>
                  <a:pt x="30834" y="0"/>
                </a:moveTo>
                <a:lnTo>
                  <a:pt x="21261" y="895"/>
                </a:lnTo>
                <a:lnTo>
                  <a:pt x="0" y="7106"/>
                </a:lnTo>
                <a:lnTo>
                  <a:pt x="30834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18" name="Szabadkézi sokszög 617"/>
          <p:cNvSpPr/>
          <p:nvPr/>
        </p:nvSpPr>
        <p:spPr>
          <a:xfrm flipH="1">
            <a:off x="5696060" y="2308516"/>
            <a:ext cx="807659" cy="594784"/>
          </a:xfrm>
          <a:custGeom>
            <a:avLst/>
            <a:gdLst>
              <a:gd name="connsiteX0" fmla="*/ 1480203 w 2986185"/>
              <a:gd name="connsiteY0" fmla="*/ 0 h 2558288"/>
              <a:gd name="connsiteX1" fmla="*/ 1480172 w 2986185"/>
              <a:gd name="connsiteY1" fmla="*/ 6206 h 2558288"/>
              <a:gd name="connsiteX2" fmla="*/ 1435734 w 2986185"/>
              <a:gd name="connsiteY2" fmla="*/ 8843 h 2558288"/>
              <a:gd name="connsiteX3" fmla="*/ 0 w 2986185"/>
              <a:gd name="connsiteY3" fmla="*/ 505395 h 2558288"/>
              <a:gd name="connsiteX4" fmla="*/ 1518376 w 2986185"/>
              <a:gd name="connsiteY4" fmla="*/ 2558288 h 2558288"/>
              <a:gd name="connsiteX5" fmla="*/ 1518468 w 2986185"/>
              <a:gd name="connsiteY5" fmla="*/ 2539379 h 2558288"/>
              <a:gd name="connsiteX6" fmla="*/ 1623055 w 2986185"/>
              <a:gd name="connsiteY6" fmla="*/ 2532238 h 2558288"/>
              <a:gd name="connsiteX7" fmla="*/ 2986185 w 2986185"/>
              <a:gd name="connsiteY7" fmla="*/ 489945 h 2558288"/>
              <a:gd name="connsiteX8" fmla="*/ 1480203 w 2986185"/>
              <a:gd name="connsiteY8" fmla="*/ 0 h 2558288"/>
              <a:gd name="connsiteX0" fmla="*/ 1480203 w 2986185"/>
              <a:gd name="connsiteY0" fmla="*/ 0 h 2801492"/>
              <a:gd name="connsiteX1" fmla="*/ 1480172 w 2986185"/>
              <a:gd name="connsiteY1" fmla="*/ 6206 h 2801492"/>
              <a:gd name="connsiteX2" fmla="*/ 1435734 w 2986185"/>
              <a:gd name="connsiteY2" fmla="*/ 8843 h 2801492"/>
              <a:gd name="connsiteX3" fmla="*/ 0 w 2986185"/>
              <a:gd name="connsiteY3" fmla="*/ 505395 h 2801492"/>
              <a:gd name="connsiteX4" fmla="*/ 1518376 w 2986185"/>
              <a:gd name="connsiteY4" fmla="*/ 2558288 h 2801492"/>
              <a:gd name="connsiteX5" fmla="*/ 1623055 w 2986185"/>
              <a:gd name="connsiteY5" fmla="*/ 2532238 h 2801492"/>
              <a:gd name="connsiteX6" fmla="*/ 2986185 w 2986185"/>
              <a:gd name="connsiteY6" fmla="*/ 489945 h 2801492"/>
              <a:gd name="connsiteX7" fmla="*/ 1480203 w 2986185"/>
              <a:gd name="connsiteY7" fmla="*/ 0 h 2801492"/>
              <a:gd name="connsiteX0" fmla="*/ 1480203 w 2986185"/>
              <a:gd name="connsiteY0" fmla="*/ 0 h 2704694"/>
              <a:gd name="connsiteX1" fmla="*/ 1480172 w 2986185"/>
              <a:gd name="connsiteY1" fmla="*/ 6206 h 2704694"/>
              <a:gd name="connsiteX2" fmla="*/ 1435734 w 2986185"/>
              <a:gd name="connsiteY2" fmla="*/ 8843 h 2704694"/>
              <a:gd name="connsiteX3" fmla="*/ 0 w 2986185"/>
              <a:gd name="connsiteY3" fmla="*/ 505395 h 2704694"/>
              <a:gd name="connsiteX4" fmla="*/ 1518376 w 2986185"/>
              <a:gd name="connsiteY4" fmla="*/ 2558288 h 2704694"/>
              <a:gd name="connsiteX5" fmla="*/ 1623055 w 2986185"/>
              <a:gd name="connsiteY5" fmla="*/ 2532238 h 2704694"/>
              <a:gd name="connsiteX6" fmla="*/ 2986185 w 2986185"/>
              <a:gd name="connsiteY6" fmla="*/ 489945 h 2704694"/>
              <a:gd name="connsiteX7" fmla="*/ 1480203 w 2986185"/>
              <a:gd name="connsiteY7" fmla="*/ 0 h 2704694"/>
              <a:gd name="connsiteX0" fmla="*/ 1480203 w 2986185"/>
              <a:gd name="connsiteY0" fmla="*/ 0 h 2575953"/>
              <a:gd name="connsiteX1" fmla="*/ 1480172 w 2986185"/>
              <a:gd name="connsiteY1" fmla="*/ 6206 h 2575953"/>
              <a:gd name="connsiteX2" fmla="*/ 1435734 w 2986185"/>
              <a:gd name="connsiteY2" fmla="*/ 8843 h 2575953"/>
              <a:gd name="connsiteX3" fmla="*/ 0 w 2986185"/>
              <a:gd name="connsiteY3" fmla="*/ 505395 h 2575953"/>
              <a:gd name="connsiteX4" fmla="*/ 1518376 w 2986185"/>
              <a:gd name="connsiteY4" fmla="*/ 2558288 h 2575953"/>
              <a:gd name="connsiteX5" fmla="*/ 1623055 w 2986185"/>
              <a:gd name="connsiteY5" fmla="*/ 2532238 h 2575953"/>
              <a:gd name="connsiteX6" fmla="*/ 2986185 w 2986185"/>
              <a:gd name="connsiteY6" fmla="*/ 489945 h 2575953"/>
              <a:gd name="connsiteX7" fmla="*/ 1480203 w 2986185"/>
              <a:gd name="connsiteY7" fmla="*/ 0 h 2575953"/>
              <a:gd name="connsiteX0" fmla="*/ 1480203 w 2986185"/>
              <a:gd name="connsiteY0" fmla="*/ 0 h 2563826"/>
              <a:gd name="connsiteX1" fmla="*/ 1480172 w 2986185"/>
              <a:gd name="connsiteY1" fmla="*/ 6206 h 2563826"/>
              <a:gd name="connsiteX2" fmla="*/ 1435734 w 2986185"/>
              <a:gd name="connsiteY2" fmla="*/ 8843 h 2563826"/>
              <a:gd name="connsiteX3" fmla="*/ 0 w 2986185"/>
              <a:gd name="connsiteY3" fmla="*/ 505395 h 2563826"/>
              <a:gd name="connsiteX4" fmla="*/ 1421856 w 2986185"/>
              <a:gd name="connsiteY4" fmla="*/ 2543048 h 2563826"/>
              <a:gd name="connsiteX5" fmla="*/ 1623055 w 2986185"/>
              <a:gd name="connsiteY5" fmla="*/ 2532238 h 2563826"/>
              <a:gd name="connsiteX6" fmla="*/ 2986185 w 2986185"/>
              <a:gd name="connsiteY6" fmla="*/ 489945 h 2563826"/>
              <a:gd name="connsiteX7" fmla="*/ 1480203 w 2986185"/>
              <a:gd name="connsiteY7" fmla="*/ 0 h 2563826"/>
              <a:gd name="connsiteX0" fmla="*/ 1480203 w 2986185"/>
              <a:gd name="connsiteY0" fmla="*/ 0 h 2536885"/>
              <a:gd name="connsiteX1" fmla="*/ 1480172 w 2986185"/>
              <a:gd name="connsiteY1" fmla="*/ 6206 h 2536885"/>
              <a:gd name="connsiteX2" fmla="*/ 1435734 w 2986185"/>
              <a:gd name="connsiteY2" fmla="*/ 8843 h 2536885"/>
              <a:gd name="connsiteX3" fmla="*/ 0 w 2986185"/>
              <a:gd name="connsiteY3" fmla="*/ 505395 h 2536885"/>
              <a:gd name="connsiteX4" fmla="*/ 1203416 w 2986185"/>
              <a:gd name="connsiteY4" fmla="*/ 2492248 h 2536885"/>
              <a:gd name="connsiteX5" fmla="*/ 1623055 w 2986185"/>
              <a:gd name="connsiteY5" fmla="*/ 2532238 h 2536885"/>
              <a:gd name="connsiteX6" fmla="*/ 2986185 w 2986185"/>
              <a:gd name="connsiteY6" fmla="*/ 489945 h 2536885"/>
              <a:gd name="connsiteX7" fmla="*/ 1480203 w 2986185"/>
              <a:gd name="connsiteY7" fmla="*/ 0 h 2536885"/>
              <a:gd name="connsiteX0" fmla="*/ 1480203 w 2986185"/>
              <a:gd name="connsiteY0" fmla="*/ 0 h 2536885"/>
              <a:gd name="connsiteX1" fmla="*/ 1480172 w 2986185"/>
              <a:gd name="connsiteY1" fmla="*/ 6206 h 2536885"/>
              <a:gd name="connsiteX2" fmla="*/ 1435734 w 2986185"/>
              <a:gd name="connsiteY2" fmla="*/ 8843 h 2536885"/>
              <a:gd name="connsiteX3" fmla="*/ 0 w 2986185"/>
              <a:gd name="connsiteY3" fmla="*/ 505395 h 2536885"/>
              <a:gd name="connsiteX4" fmla="*/ 1203416 w 2986185"/>
              <a:gd name="connsiteY4" fmla="*/ 2492248 h 2536885"/>
              <a:gd name="connsiteX5" fmla="*/ 1623055 w 2986185"/>
              <a:gd name="connsiteY5" fmla="*/ 2532238 h 2536885"/>
              <a:gd name="connsiteX6" fmla="*/ 2986185 w 2986185"/>
              <a:gd name="connsiteY6" fmla="*/ 489945 h 2536885"/>
              <a:gd name="connsiteX7" fmla="*/ 1480203 w 2986185"/>
              <a:gd name="connsiteY7" fmla="*/ 0 h 2536885"/>
              <a:gd name="connsiteX0" fmla="*/ 1480203 w 2986185"/>
              <a:gd name="connsiteY0" fmla="*/ 0 h 2539138"/>
              <a:gd name="connsiteX1" fmla="*/ 1480172 w 2986185"/>
              <a:gd name="connsiteY1" fmla="*/ 6206 h 2539138"/>
              <a:gd name="connsiteX2" fmla="*/ 1435734 w 2986185"/>
              <a:gd name="connsiteY2" fmla="*/ 8843 h 2539138"/>
              <a:gd name="connsiteX3" fmla="*/ 0 w 2986185"/>
              <a:gd name="connsiteY3" fmla="*/ 505395 h 2539138"/>
              <a:gd name="connsiteX4" fmla="*/ 1203416 w 2986185"/>
              <a:gd name="connsiteY4" fmla="*/ 2492248 h 2539138"/>
              <a:gd name="connsiteX5" fmla="*/ 1623055 w 2986185"/>
              <a:gd name="connsiteY5" fmla="*/ 2532238 h 2539138"/>
              <a:gd name="connsiteX6" fmla="*/ 2986185 w 2986185"/>
              <a:gd name="connsiteY6" fmla="*/ 489945 h 2539138"/>
              <a:gd name="connsiteX7" fmla="*/ 1480203 w 2986185"/>
              <a:gd name="connsiteY7" fmla="*/ 0 h 2539138"/>
              <a:gd name="connsiteX0" fmla="*/ 1480203 w 2986185"/>
              <a:gd name="connsiteY0" fmla="*/ 0 h 2539138"/>
              <a:gd name="connsiteX1" fmla="*/ 1480172 w 2986185"/>
              <a:gd name="connsiteY1" fmla="*/ 6206 h 2539138"/>
              <a:gd name="connsiteX2" fmla="*/ 1435734 w 2986185"/>
              <a:gd name="connsiteY2" fmla="*/ 8843 h 2539138"/>
              <a:gd name="connsiteX3" fmla="*/ 0 w 2986185"/>
              <a:gd name="connsiteY3" fmla="*/ 505395 h 2539138"/>
              <a:gd name="connsiteX4" fmla="*/ 1203416 w 2986185"/>
              <a:gd name="connsiteY4" fmla="*/ 2492248 h 2539138"/>
              <a:gd name="connsiteX5" fmla="*/ 1623055 w 2986185"/>
              <a:gd name="connsiteY5" fmla="*/ 2532238 h 2539138"/>
              <a:gd name="connsiteX6" fmla="*/ 2986185 w 2986185"/>
              <a:gd name="connsiteY6" fmla="*/ 489945 h 2539138"/>
              <a:gd name="connsiteX7" fmla="*/ 1480203 w 2986185"/>
              <a:gd name="connsiteY7" fmla="*/ 0 h 2539138"/>
              <a:gd name="connsiteX0" fmla="*/ 1480203 w 2986185"/>
              <a:gd name="connsiteY0" fmla="*/ 0 h 2527650"/>
              <a:gd name="connsiteX1" fmla="*/ 1480172 w 2986185"/>
              <a:gd name="connsiteY1" fmla="*/ 6206 h 2527650"/>
              <a:gd name="connsiteX2" fmla="*/ 1435734 w 2986185"/>
              <a:gd name="connsiteY2" fmla="*/ 8843 h 2527650"/>
              <a:gd name="connsiteX3" fmla="*/ 0 w 2986185"/>
              <a:gd name="connsiteY3" fmla="*/ 505395 h 2527650"/>
              <a:gd name="connsiteX4" fmla="*/ 1203416 w 2986185"/>
              <a:gd name="connsiteY4" fmla="*/ 2492248 h 2527650"/>
              <a:gd name="connsiteX5" fmla="*/ 1617975 w 2986185"/>
              <a:gd name="connsiteY5" fmla="*/ 2511918 h 2527650"/>
              <a:gd name="connsiteX6" fmla="*/ 2986185 w 2986185"/>
              <a:gd name="connsiteY6" fmla="*/ 489945 h 2527650"/>
              <a:gd name="connsiteX7" fmla="*/ 1480203 w 2986185"/>
              <a:gd name="connsiteY7" fmla="*/ 0 h 2527650"/>
              <a:gd name="connsiteX0" fmla="*/ 1480203 w 2986185"/>
              <a:gd name="connsiteY0" fmla="*/ 0 h 2527650"/>
              <a:gd name="connsiteX1" fmla="*/ 1480172 w 2986185"/>
              <a:gd name="connsiteY1" fmla="*/ 6206 h 2527650"/>
              <a:gd name="connsiteX2" fmla="*/ 1435734 w 2986185"/>
              <a:gd name="connsiteY2" fmla="*/ 8843 h 2527650"/>
              <a:gd name="connsiteX3" fmla="*/ 0 w 2986185"/>
              <a:gd name="connsiteY3" fmla="*/ 505395 h 2527650"/>
              <a:gd name="connsiteX4" fmla="*/ 1203416 w 2986185"/>
              <a:gd name="connsiteY4" fmla="*/ 2492248 h 2527650"/>
              <a:gd name="connsiteX5" fmla="*/ 1617975 w 2986185"/>
              <a:gd name="connsiteY5" fmla="*/ 2511918 h 2527650"/>
              <a:gd name="connsiteX6" fmla="*/ 2986185 w 2986185"/>
              <a:gd name="connsiteY6" fmla="*/ 489945 h 2527650"/>
              <a:gd name="connsiteX7" fmla="*/ 1480203 w 2986185"/>
              <a:gd name="connsiteY7" fmla="*/ 0 h 252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6185" h="2527650">
                <a:moveTo>
                  <a:pt x="1480203" y="0"/>
                </a:moveTo>
                <a:cubicBezTo>
                  <a:pt x="1480193" y="2069"/>
                  <a:pt x="1480182" y="4137"/>
                  <a:pt x="1480172" y="6206"/>
                </a:cubicBezTo>
                <a:lnTo>
                  <a:pt x="1435734" y="8843"/>
                </a:lnTo>
                <a:cubicBezTo>
                  <a:pt x="959879" y="64015"/>
                  <a:pt x="474493" y="505395"/>
                  <a:pt x="0" y="505395"/>
                </a:cubicBezTo>
                <a:cubicBezTo>
                  <a:pt x="0" y="1639176"/>
                  <a:pt x="629000" y="2446528"/>
                  <a:pt x="1203416" y="2492248"/>
                </a:cubicBezTo>
                <a:cubicBezTo>
                  <a:pt x="1473925" y="2550655"/>
                  <a:pt x="1535900" y="2521362"/>
                  <a:pt x="1617975" y="2511918"/>
                </a:cubicBezTo>
                <a:cubicBezTo>
                  <a:pt x="2210905" y="2513470"/>
                  <a:pt x="2986185" y="1552864"/>
                  <a:pt x="2986185" y="489945"/>
                </a:cubicBezTo>
                <a:cubicBezTo>
                  <a:pt x="2480060" y="489945"/>
                  <a:pt x="1986328" y="0"/>
                  <a:pt x="1480203" y="0"/>
                </a:cubicBezTo>
                <a:close/>
              </a:path>
            </a:pathLst>
          </a:custGeom>
          <a:gradFill flip="none" rotWithShape="1">
            <a:gsLst>
              <a:gs pos="0">
                <a:srgbClr val="FFCD7D"/>
              </a:gs>
              <a:gs pos="97000">
                <a:srgbClr val="FFE1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19" name="Szabadkézi sokszög 618"/>
          <p:cNvSpPr/>
          <p:nvPr/>
        </p:nvSpPr>
        <p:spPr>
          <a:xfrm flipH="1">
            <a:off x="5853729" y="2689640"/>
            <a:ext cx="13952" cy="3319"/>
          </a:xfrm>
          <a:custGeom>
            <a:avLst/>
            <a:gdLst>
              <a:gd name="connsiteX0" fmla="*/ 66242 w 66242"/>
              <a:gd name="connsiteY0" fmla="*/ 0 h 19349"/>
              <a:gd name="connsiteX1" fmla="*/ 23671 w 66242"/>
              <a:gd name="connsiteY1" fmla="*/ 9810 h 19349"/>
              <a:gd name="connsiteX2" fmla="*/ 0 w 66242"/>
              <a:gd name="connsiteY2" fmla="*/ 19349 h 19349"/>
              <a:gd name="connsiteX3" fmla="*/ 66242 w 66242"/>
              <a:gd name="connsiteY3" fmla="*/ 0 h 1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42" h="19349">
                <a:moveTo>
                  <a:pt x="66242" y="0"/>
                </a:moveTo>
                <a:lnTo>
                  <a:pt x="23671" y="9810"/>
                </a:lnTo>
                <a:lnTo>
                  <a:pt x="0" y="19349"/>
                </a:lnTo>
                <a:lnTo>
                  <a:pt x="66242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20" name="Szabadkézi sokszög 619"/>
          <p:cNvSpPr/>
          <p:nvPr/>
        </p:nvSpPr>
        <p:spPr>
          <a:xfrm flipH="1">
            <a:off x="5867681" y="2692959"/>
            <a:ext cx="6517" cy="2139"/>
          </a:xfrm>
          <a:custGeom>
            <a:avLst/>
            <a:gdLst>
              <a:gd name="connsiteX0" fmla="*/ 30943 w 30943"/>
              <a:gd name="connsiteY0" fmla="*/ 0 h 12469"/>
              <a:gd name="connsiteX1" fmla="*/ 14568 w 30943"/>
              <a:gd name="connsiteY1" fmla="*/ 4783 h 12469"/>
              <a:gd name="connsiteX2" fmla="*/ 0 w 30943"/>
              <a:gd name="connsiteY2" fmla="*/ 12469 h 12469"/>
              <a:gd name="connsiteX3" fmla="*/ 30943 w 30943"/>
              <a:gd name="connsiteY3" fmla="*/ 0 h 1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43" h="12469">
                <a:moveTo>
                  <a:pt x="30943" y="0"/>
                </a:moveTo>
                <a:lnTo>
                  <a:pt x="14568" y="4783"/>
                </a:lnTo>
                <a:lnTo>
                  <a:pt x="0" y="12469"/>
                </a:lnTo>
                <a:lnTo>
                  <a:pt x="309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21" name="Szabadkézi sokszög 620"/>
          <p:cNvSpPr/>
          <p:nvPr/>
        </p:nvSpPr>
        <p:spPr>
          <a:xfrm flipH="1">
            <a:off x="5874197" y="2695098"/>
            <a:ext cx="12056" cy="5180"/>
          </a:xfrm>
          <a:custGeom>
            <a:avLst/>
            <a:gdLst>
              <a:gd name="connsiteX0" fmla="*/ 57243 w 57243"/>
              <a:gd name="connsiteY0" fmla="*/ 0 h 30201"/>
              <a:gd name="connsiteX1" fmla="*/ 34038 w 57243"/>
              <a:gd name="connsiteY1" fmla="*/ 9351 h 30201"/>
              <a:gd name="connsiteX2" fmla="*/ 0 w 57243"/>
              <a:gd name="connsiteY2" fmla="*/ 30201 h 30201"/>
              <a:gd name="connsiteX3" fmla="*/ 57243 w 57243"/>
              <a:gd name="connsiteY3" fmla="*/ 0 h 30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3" h="30201">
                <a:moveTo>
                  <a:pt x="57243" y="0"/>
                </a:moveTo>
                <a:lnTo>
                  <a:pt x="34038" y="9351"/>
                </a:lnTo>
                <a:lnTo>
                  <a:pt x="0" y="30201"/>
                </a:lnTo>
                <a:lnTo>
                  <a:pt x="572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22" name="Szabadkézi sokszög 621"/>
          <p:cNvSpPr/>
          <p:nvPr/>
        </p:nvSpPr>
        <p:spPr>
          <a:xfrm flipH="1">
            <a:off x="5886254" y="2700277"/>
            <a:ext cx="5065" cy="2527"/>
          </a:xfrm>
          <a:custGeom>
            <a:avLst/>
            <a:gdLst>
              <a:gd name="connsiteX0" fmla="*/ 24050 w 24050"/>
              <a:gd name="connsiteY0" fmla="*/ 0 h 14732"/>
              <a:gd name="connsiteX1" fmla="*/ 6197 w 24050"/>
              <a:gd name="connsiteY1" fmla="*/ 9419 h 14732"/>
              <a:gd name="connsiteX2" fmla="*/ 0 w 24050"/>
              <a:gd name="connsiteY2" fmla="*/ 14732 h 14732"/>
              <a:gd name="connsiteX3" fmla="*/ 24050 w 24050"/>
              <a:gd name="connsiteY3" fmla="*/ 0 h 14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0" h="14732">
                <a:moveTo>
                  <a:pt x="24050" y="0"/>
                </a:moveTo>
                <a:lnTo>
                  <a:pt x="6197" y="9419"/>
                </a:lnTo>
                <a:lnTo>
                  <a:pt x="0" y="14732"/>
                </a:lnTo>
                <a:lnTo>
                  <a:pt x="24050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23" name="Szabadkézi sokszög 622"/>
          <p:cNvSpPr/>
          <p:nvPr/>
        </p:nvSpPr>
        <p:spPr>
          <a:xfrm flipH="1">
            <a:off x="5891319" y="2702804"/>
            <a:ext cx="13829" cy="9654"/>
          </a:xfrm>
          <a:custGeom>
            <a:avLst/>
            <a:gdLst>
              <a:gd name="connsiteX0" fmla="*/ 65655 w 65655"/>
              <a:gd name="connsiteY0" fmla="*/ 0 h 56286"/>
              <a:gd name="connsiteX1" fmla="*/ 55941 w 65655"/>
              <a:gd name="connsiteY1" fmla="*/ 5950 h 56286"/>
              <a:gd name="connsiteX2" fmla="*/ 0 w 65655"/>
              <a:gd name="connsiteY2" fmla="*/ 56286 h 56286"/>
              <a:gd name="connsiteX3" fmla="*/ 65655 w 65655"/>
              <a:gd name="connsiteY3" fmla="*/ 0 h 56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55" h="56286">
                <a:moveTo>
                  <a:pt x="65655" y="0"/>
                </a:moveTo>
                <a:lnTo>
                  <a:pt x="55941" y="5950"/>
                </a:lnTo>
                <a:lnTo>
                  <a:pt x="0" y="56286"/>
                </a:lnTo>
                <a:lnTo>
                  <a:pt x="65655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24" name="Ellipszis 623"/>
          <p:cNvSpPr/>
          <p:nvPr/>
        </p:nvSpPr>
        <p:spPr>
          <a:xfrm>
            <a:off x="5818990" y="2672816"/>
            <a:ext cx="106397" cy="81841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25" name="Ellipszis 624"/>
          <p:cNvSpPr/>
          <p:nvPr/>
        </p:nvSpPr>
        <p:spPr>
          <a:xfrm>
            <a:off x="6219345" y="2690489"/>
            <a:ext cx="7582" cy="6175"/>
          </a:xfrm>
          <a:prstGeom prst="ellipse">
            <a:avLst/>
          </a:prstGeom>
          <a:solidFill>
            <a:srgbClr val="F27D2E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26" name="Szabadkézi sokszög 625"/>
          <p:cNvSpPr/>
          <p:nvPr/>
        </p:nvSpPr>
        <p:spPr>
          <a:xfrm rot="20530101">
            <a:off x="5738063" y="2439378"/>
            <a:ext cx="203722" cy="33854"/>
          </a:xfrm>
          <a:custGeom>
            <a:avLst/>
            <a:gdLst>
              <a:gd name="connsiteX0" fmla="*/ 1399896 w 2279250"/>
              <a:gd name="connsiteY0" fmla="*/ 69905 h 549294"/>
              <a:gd name="connsiteX1" fmla="*/ 1755590 w 2279250"/>
              <a:gd name="connsiteY1" fmla="*/ 209825 h 549294"/>
              <a:gd name="connsiteX2" fmla="*/ 1756066 w 2279250"/>
              <a:gd name="connsiteY2" fmla="*/ 210038 h 549294"/>
              <a:gd name="connsiteX3" fmla="*/ 1756067 w 2279250"/>
              <a:gd name="connsiteY3" fmla="*/ 210038 h 549294"/>
              <a:gd name="connsiteX4" fmla="*/ 1908236 w 2279250"/>
              <a:gd name="connsiteY4" fmla="*/ 277996 h 549294"/>
              <a:gd name="connsiteX5" fmla="*/ 2278157 w 2279250"/>
              <a:gd name="connsiteY5" fmla="*/ 527379 h 549294"/>
              <a:gd name="connsiteX6" fmla="*/ 1310823 w 2279250"/>
              <a:gd name="connsiteY6" fmla="*/ 315508 h 549294"/>
              <a:gd name="connsiteX7" fmla="*/ 1160909 w 2279250"/>
              <a:gd name="connsiteY7" fmla="*/ 258852 h 549294"/>
              <a:gd name="connsiteX8" fmla="*/ 1160908 w 2279250"/>
              <a:gd name="connsiteY8" fmla="*/ 258852 h 549294"/>
              <a:gd name="connsiteX9" fmla="*/ 1160905 w 2279250"/>
              <a:gd name="connsiteY9" fmla="*/ 258851 h 549294"/>
              <a:gd name="connsiteX10" fmla="*/ 981610 w 2279250"/>
              <a:gd name="connsiteY10" fmla="*/ 261257 h 549294"/>
              <a:gd name="connsiteX11" fmla="*/ 0 w 2279250"/>
              <a:gd name="connsiteY11" fmla="*/ 130628 h 549294"/>
              <a:gd name="connsiteX12" fmla="*/ 599522 w 2279250"/>
              <a:gd name="connsiteY12" fmla="*/ 10264 h 549294"/>
              <a:gd name="connsiteX13" fmla="*/ 611812 w 2279250"/>
              <a:gd name="connsiteY13" fmla="*/ 9755 h 549294"/>
              <a:gd name="connsiteX14" fmla="*/ 611815 w 2279250"/>
              <a:gd name="connsiteY14" fmla="*/ 9757 h 549294"/>
              <a:gd name="connsiteX15" fmla="*/ 783780 w 2279250"/>
              <a:gd name="connsiteY15" fmla="*/ 2654 h 549294"/>
              <a:gd name="connsiteX16" fmla="*/ 981609 w 2279250"/>
              <a:gd name="connsiteY16" fmla="*/ 0 h 549294"/>
              <a:gd name="connsiteX17" fmla="*/ 1179438 w 2279250"/>
              <a:gd name="connsiteY17" fmla="*/ 2655 h 549294"/>
              <a:gd name="connsiteX18" fmla="*/ 1209711 w 2279250"/>
              <a:gd name="connsiteY18" fmla="*/ 3905 h 549294"/>
              <a:gd name="connsiteX19" fmla="*/ 1213016 w 2279250"/>
              <a:gd name="connsiteY19" fmla="*/ 4951 h 549294"/>
              <a:gd name="connsiteX20" fmla="*/ 1399896 w 2279250"/>
              <a:gd name="connsiteY20" fmla="*/ 69905 h 549294"/>
              <a:gd name="connsiteX0" fmla="*/ 1863715 w 2743069"/>
              <a:gd name="connsiteY0" fmla="*/ 69905 h 549294"/>
              <a:gd name="connsiteX1" fmla="*/ 2219409 w 2743069"/>
              <a:gd name="connsiteY1" fmla="*/ 209825 h 549294"/>
              <a:gd name="connsiteX2" fmla="*/ 2219885 w 2743069"/>
              <a:gd name="connsiteY2" fmla="*/ 210038 h 549294"/>
              <a:gd name="connsiteX3" fmla="*/ 2219886 w 2743069"/>
              <a:gd name="connsiteY3" fmla="*/ 210038 h 549294"/>
              <a:gd name="connsiteX4" fmla="*/ 2372055 w 2743069"/>
              <a:gd name="connsiteY4" fmla="*/ 277996 h 549294"/>
              <a:gd name="connsiteX5" fmla="*/ 2741976 w 2743069"/>
              <a:gd name="connsiteY5" fmla="*/ 527379 h 549294"/>
              <a:gd name="connsiteX6" fmla="*/ 1774642 w 2743069"/>
              <a:gd name="connsiteY6" fmla="*/ 315508 h 549294"/>
              <a:gd name="connsiteX7" fmla="*/ 1624728 w 2743069"/>
              <a:gd name="connsiteY7" fmla="*/ 258852 h 549294"/>
              <a:gd name="connsiteX8" fmla="*/ 1624727 w 2743069"/>
              <a:gd name="connsiteY8" fmla="*/ 258852 h 549294"/>
              <a:gd name="connsiteX9" fmla="*/ 1624724 w 2743069"/>
              <a:gd name="connsiteY9" fmla="*/ 258851 h 549294"/>
              <a:gd name="connsiteX10" fmla="*/ 1445429 w 2743069"/>
              <a:gd name="connsiteY10" fmla="*/ 261257 h 549294"/>
              <a:gd name="connsiteX11" fmla="*/ -1 w 2743069"/>
              <a:gd name="connsiteY11" fmla="*/ 96750 h 549294"/>
              <a:gd name="connsiteX12" fmla="*/ 1063341 w 2743069"/>
              <a:gd name="connsiteY12" fmla="*/ 10264 h 549294"/>
              <a:gd name="connsiteX13" fmla="*/ 1075631 w 2743069"/>
              <a:gd name="connsiteY13" fmla="*/ 9755 h 549294"/>
              <a:gd name="connsiteX14" fmla="*/ 1075634 w 2743069"/>
              <a:gd name="connsiteY14" fmla="*/ 9757 h 549294"/>
              <a:gd name="connsiteX15" fmla="*/ 1247599 w 2743069"/>
              <a:gd name="connsiteY15" fmla="*/ 2654 h 549294"/>
              <a:gd name="connsiteX16" fmla="*/ 1445428 w 2743069"/>
              <a:gd name="connsiteY16" fmla="*/ 0 h 549294"/>
              <a:gd name="connsiteX17" fmla="*/ 1643257 w 2743069"/>
              <a:gd name="connsiteY17" fmla="*/ 2655 h 549294"/>
              <a:gd name="connsiteX18" fmla="*/ 1673530 w 2743069"/>
              <a:gd name="connsiteY18" fmla="*/ 3905 h 549294"/>
              <a:gd name="connsiteX19" fmla="*/ 1676835 w 2743069"/>
              <a:gd name="connsiteY19" fmla="*/ 4951 h 549294"/>
              <a:gd name="connsiteX20" fmla="*/ 1863715 w 2743069"/>
              <a:gd name="connsiteY20" fmla="*/ 69905 h 549294"/>
              <a:gd name="connsiteX0" fmla="*/ 1863715 w 2516820"/>
              <a:gd name="connsiteY0" fmla="*/ 69905 h 470630"/>
              <a:gd name="connsiteX1" fmla="*/ 2219409 w 2516820"/>
              <a:gd name="connsiteY1" fmla="*/ 209825 h 470630"/>
              <a:gd name="connsiteX2" fmla="*/ 2219885 w 2516820"/>
              <a:gd name="connsiteY2" fmla="*/ 210038 h 470630"/>
              <a:gd name="connsiteX3" fmla="*/ 2219886 w 2516820"/>
              <a:gd name="connsiteY3" fmla="*/ 210038 h 470630"/>
              <a:gd name="connsiteX4" fmla="*/ 2372055 w 2516820"/>
              <a:gd name="connsiteY4" fmla="*/ 277996 h 470630"/>
              <a:gd name="connsiteX5" fmla="*/ 2471577 w 2516820"/>
              <a:gd name="connsiteY5" fmla="*/ 427453 h 470630"/>
              <a:gd name="connsiteX6" fmla="*/ 1774642 w 2516820"/>
              <a:gd name="connsiteY6" fmla="*/ 315508 h 470630"/>
              <a:gd name="connsiteX7" fmla="*/ 1624728 w 2516820"/>
              <a:gd name="connsiteY7" fmla="*/ 258852 h 470630"/>
              <a:gd name="connsiteX8" fmla="*/ 1624727 w 2516820"/>
              <a:gd name="connsiteY8" fmla="*/ 258852 h 470630"/>
              <a:gd name="connsiteX9" fmla="*/ 1624724 w 2516820"/>
              <a:gd name="connsiteY9" fmla="*/ 258851 h 470630"/>
              <a:gd name="connsiteX10" fmla="*/ 1445429 w 2516820"/>
              <a:gd name="connsiteY10" fmla="*/ 261257 h 470630"/>
              <a:gd name="connsiteX11" fmla="*/ -1 w 2516820"/>
              <a:gd name="connsiteY11" fmla="*/ 96750 h 470630"/>
              <a:gd name="connsiteX12" fmla="*/ 1063341 w 2516820"/>
              <a:gd name="connsiteY12" fmla="*/ 10264 h 470630"/>
              <a:gd name="connsiteX13" fmla="*/ 1075631 w 2516820"/>
              <a:gd name="connsiteY13" fmla="*/ 9755 h 470630"/>
              <a:gd name="connsiteX14" fmla="*/ 1075634 w 2516820"/>
              <a:gd name="connsiteY14" fmla="*/ 9757 h 470630"/>
              <a:gd name="connsiteX15" fmla="*/ 1247599 w 2516820"/>
              <a:gd name="connsiteY15" fmla="*/ 2654 h 470630"/>
              <a:gd name="connsiteX16" fmla="*/ 1445428 w 2516820"/>
              <a:gd name="connsiteY16" fmla="*/ 0 h 470630"/>
              <a:gd name="connsiteX17" fmla="*/ 1643257 w 2516820"/>
              <a:gd name="connsiteY17" fmla="*/ 2655 h 470630"/>
              <a:gd name="connsiteX18" fmla="*/ 1673530 w 2516820"/>
              <a:gd name="connsiteY18" fmla="*/ 3905 h 470630"/>
              <a:gd name="connsiteX19" fmla="*/ 1676835 w 2516820"/>
              <a:gd name="connsiteY19" fmla="*/ 4951 h 470630"/>
              <a:gd name="connsiteX20" fmla="*/ 1863715 w 2516820"/>
              <a:gd name="connsiteY20" fmla="*/ 69905 h 470630"/>
              <a:gd name="connsiteX0" fmla="*/ 1863715 w 2546988"/>
              <a:gd name="connsiteY0" fmla="*/ 69905 h 450160"/>
              <a:gd name="connsiteX1" fmla="*/ 2219409 w 2546988"/>
              <a:gd name="connsiteY1" fmla="*/ 209825 h 450160"/>
              <a:gd name="connsiteX2" fmla="*/ 2219885 w 2546988"/>
              <a:gd name="connsiteY2" fmla="*/ 210038 h 450160"/>
              <a:gd name="connsiteX3" fmla="*/ 2219886 w 2546988"/>
              <a:gd name="connsiteY3" fmla="*/ 210038 h 450160"/>
              <a:gd name="connsiteX4" fmla="*/ 2372055 w 2546988"/>
              <a:gd name="connsiteY4" fmla="*/ 277996 h 450160"/>
              <a:gd name="connsiteX5" fmla="*/ 2471577 w 2546988"/>
              <a:gd name="connsiteY5" fmla="*/ 427453 h 450160"/>
              <a:gd name="connsiteX6" fmla="*/ 1774642 w 2546988"/>
              <a:gd name="connsiteY6" fmla="*/ 315508 h 450160"/>
              <a:gd name="connsiteX7" fmla="*/ 1624728 w 2546988"/>
              <a:gd name="connsiteY7" fmla="*/ 258852 h 450160"/>
              <a:gd name="connsiteX8" fmla="*/ 1624727 w 2546988"/>
              <a:gd name="connsiteY8" fmla="*/ 258852 h 450160"/>
              <a:gd name="connsiteX9" fmla="*/ 1624724 w 2546988"/>
              <a:gd name="connsiteY9" fmla="*/ 258851 h 450160"/>
              <a:gd name="connsiteX10" fmla="*/ 1445429 w 2546988"/>
              <a:gd name="connsiteY10" fmla="*/ 261257 h 450160"/>
              <a:gd name="connsiteX11" fmla="*/ -1 w 2546988"/>
              <a:gd name="connsiteY11" fmla="*/ 96750 h 450160"/>
              <a:gd name="connsiteX12" fmla="*/ 1063341 w 2546988"/>
              <a:gd name="connsiteY12" fmla="*/ 10264 h 450160"/>
              <a:gd name="connsiteX13" fmla="*/ 1075631 w 2546988"/>
              <a:gd name="connsiteY13" fmla="*/ 9755 h 450160"/>
              <a:gd name="connsiteX14" fmla="*/ 1075634 w 2546988"/>
              <a:gd name="connsiteY14" fmla="*/ 9757 h 450160"/>
              <a:gd name="connsiteX15" fmla="*/ 1247599 w 2546988"/>
              <a:gd name="connsiteY15" fmla="*/ 2654 h 450160"/>
              <a:gd name="connsiteX16" fmla="*/ 1445428 w 2546988"/>
              <a:gd name="connsiteY16" fmla="*/ 0 h 450160"/>
              <a:gd name="connsiteX17" fmla="*/ 1643257 w 2546988"/>
              <a:gd name="connsiteY17" fmla="*/ 2655 h 450160"/>
              <a:gd name="connsiteX18" fmla="*/ 1673530 w 2546988"/>
              <a:gd name="connsiteY18" fmla="*/ 3905 h 450160"/>
              <a:gd name="connsiteX19" fmla="*/ 1676835 w 2546988"/>
              <a:gd name="connsiteY19" fmla="*/ 4951 h 450160"/>
              <a:gd name="connsiteX20" fmla="*/ 1863715 w 2546988"/>
              <a:gd name="connsiteY20" fmla="*/ 69905 h 450160"/>
              <a:gd name="connsiteX0" fmla="*/ 1863715 w 2567056"/>
              <a:gd name="connsiteY0" fmla="*/ 69905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20" fmla="*/ 1863715 w 2567056"/>
              <a:gd name="connsiteY20" fmla="*/ 69905 h 502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567056" h="502806">
                <a:moveTo>
                  <a:pt x="1863715" y="69905"/>
                </a:moveTo>
                <a:cubicBezTo>
                  <a:pt x="1991127" y="116113"/>
                  <a:pt x="2111261" y="163571"/>
                  <a:pt x="2219409" y="209825"/>
                </a:cubicBezTo>
                <a:lnTo>
                  <a:pt x="2219885" y="210038"/>
                </a:lnTo>
                <a:lnTo>
                  <a:pt x="2219886" y="210038"/>
                </a:lnTo>
                <a:lnTo>
                  <a:pt x="2372055" y="277996"/>
                </a:lnTo>
                <a:cubicBezTo>
                  <a:pt x="2609516" y="389088"/>
                  <a:pt x="2598758" y="468378"/>
                  <a:pt x="2504799" y="496015"/>
                </a:cubicBezTo>
                <a:cubicBezTo>
                  <a:pt x="2435586" y="516373"/>
                  <a:pt x="2284289" y="500343"/>
                  <a:pt x="1774642" y="315508"/>
                </a:cubicBezTo>
                <a:lnTo>
                  <a:pt x="1624728" y="258852"/>
                </a:lnTo>
                <a:lnTo>
                  <a:pt x="1624727" y="258852"/>
                </a:lnTo>
                <a:cubicBezTo>
                  <a:pt x="1624726" y="258852"/>
                  <a:pt x="1624725" y="258851"/>
                  <a:pt x="1624724" y="258851"/>
                </a:cubicBezTo>
                <a:lnTo>
                  <a:pt x="1445429" y="261257"/>
                </a:lnTo>
                <a:cubicBezTo>
                  <a:pt x="903299" y="261257"/>
                  <a:pt x="-1" y="168894"/>
                  <a:pt x="-1" y="96750"/>
                </a:cubicBezTo>
                <a:cubicBezTo>
                  <a:pt x="-2" y="42641"/>
                  <a:pt x="711027" y="30094"/>
                  <a:pt x="1063341" y="10264"/>
                </a:cubicBezTo>
                <a:lnTo>
                  <a:pt x="1075631" y="9755"/>
                </a:lnTo>
                <a:cubicBezTo>
                  <a:pt x="1075632" y="9756"/>
                  <a:pt x="1075633" y="9756"/>
                  <a:pt x="1075634" y="9757"/>
                </a:cubicBezTo>
                <a:lnTo>
                  <a:pt x="1247599" y="2654"/>
                </a:lnTo>
                <a:cubicBezTo>
                  <a:pt x="1311500" y="914"/>
                  <a:pt x="1377661" y="0"/>
                  <a:pt x="1445428" y="0"/>
                </a:cubicBezTo>
                <a:cubicBezTo>
                  <a:pt x="1513194" y="0"/>
                  <a:pt x="1579357" y="914"/>
                  <a:pt x="1643257" y="2655"/>
                </a:cubicBezTo>
                <a:lnTo>
                  <a:pt x="1673530" y="3905"/>
                </a:lnTo>
                <a:lnTo>
                  <a:pt x="1676835" y="4951"/>
                </a:lnTo>
                <a:cubicBezTo>
                  <a:pt x="1737500" y="25102"/>
                  <a:pt x="1800010" y="46800"/>
                  <a:pt x="1863715" y="69905"/>
                </a:cubicBezTo>
                <a:close/>
              </a:path>
            </a:pathLst>
          </a:custGeom>
          <a:solidFill>
            <a:srgbClr val="591300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27" name="Ellipszis 626"/>
          <p:cNvSpPr/>
          <p:nvPr/>
        </p:nvSpPr>
        <p:spPr>
          <a:xfrm>
            <a:off x="6317979" y="2663325"/>
            <a:ext cx="106397" cy="81841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28" name="Szabadkézi sokszög 627"/>
          <p:cNvSpPr/>
          <p:nvPr/>
        </p:nvSpPr>
        <p:spPr>
          <a:xfrm>
            <a:off x="6099890" y="2628980"/>
            <a:ext cx="44677" cy="131801"/>
          </a:xfrm>
          <a:custGeom>
            <a:avLst/>
            <a:gdLst>
              <a:gd name="connsiteX0" fmla="*/ 162806 w 330165"/>
              <a:gd name="connsiteY0" fmla="*/ 0 h 868911"/>
              <a:gd name="connsiteX1" fmla="*/ 231114 w 330165"/>
              <a:gd name="connsiteY1" fmla="*/ 0 h 868911"/>
              <a:gd name="connsiteX2" fmla="*/ 284392 w 330165"/>
              <a:gd name="connsiteY2" fmla="*/ 677725 h 868911"/>
              <a:gd name="connsiteX3" fmla="*/ 284392 w 330165"/>
              <a:gd name="connsiteY3" fmla="*/ 677726 h 868911"/>
              <a:gd name="connsiteX4" fmla="*/ 290152 w 330165"/>
              <a:gd name="connsiteY4" fmla="*/ 681544 h 868911"/>
              <a:gd name="connsiteX5" fmla="*/ 330165 w 330165"/>
              <a:gd name="connsiteY5" fmla="*/ 759154 h 868911"/>
              <a:gd name="connsiteX6" fmla="*/ 306834 w 330165"/>
              <a:gd name="connsiteY6" fmla="*/ 820520 h 868911"/>
              <a:gd name="connsiteX7" fmla="*/ 296414 w 330165"/>
              <a:gd name="connsiteY7" fmla="*/ 830666 h 868911"/>
              <a:gd name="connsiteX8" fmla="*/ 296414 w 330165"/>
              <a:gd name="connsiteY8" fmla="*/ 830665 h 868911"/>
              <a:gd name="connsiteX9" fmla="*/ 290152 w 330165"/>
              <a:gd name="connsiteY9" fmla="*/ 836763 h 868911"/>
              <a:gd name="connsiteX10" fmla="*/ 193551 w 330165"/>
              <a:gd name="connsiteY10" fmla="*/ 868910 h 868911"/>
              <a:gd name="connsiteX11" fmla="*/ 167359 w 330165"/>
              <a:gd name="connsiteY11" fmla="*/ 868910 h 868911"/>
              <a:gd name="connsiteX12" fmla="*/ 167359 w 330165"/>
              <a:gd name="connsiteY12" fmla="*/ 868911 h 868911"/>
              <a:gd name="connsiteX13" fmla="*/ 136614 w 330165"/>
              <a:gd name="connsiteY13" fmla="*/ 868911 h 868911"/>
              <a:gd name="connsiteX14" fmla="*/ 40013 w 330165"/>
              <a:gd name="connsiteY14" fmla="*/ 836764 h 868911"/>
              <a:gd name="connsiteX15" fmla="*/ 33751 w 330165"/>
              <a:gd name="connsiteY15" fmla="*/ 830666 h 868911"/>
              <a:gd name="connsiteX16" fmla="*/ 33751 w 330165"/>
              <a:gd name="connsiteY16" fmla="*/ 830667 h 868911"/>
              <a:gd name="connsiteX17" fmla="*/ 23331 w 330165"/>
              <a:gd name="connsiteY17" fmla="*/ 820521 h 868911"/>
              <a:gd name="connsiteX18" fmla="*/ 0 w 330165"/>
              <a:gd name="connsiteY18" fmla="*/ 759155 h 868911"/>
              <a:gd name="connsiteX19" fmla="*/ 40013 w 330165"/>
              <a:gd name="connsiteY19" fmla="*/ 681545 h 868911"/>
              <a:gd name="connsiteX20" fmla="*/ 45773 w 330165"/>
              <a:gd name="connsiteY20" fmla="*/ 677727 h 868911"/>
              <a:gd name="connsiteX21" fmla="*/ 45773 w 330165"/>
              <a:gd name="connsiteY21" fmla="*/ 677726 h 868911"/>
              <a:gd name="connsiteX22" fmla="*/ 99051 w 330165"/>
              <a:gd name="connsiteY22" fmla="*/ 1 h 868911"/>
              <a:gd name="connsiteX23" fmla="*/ 162806 w 330165"/>
              <a:gd name="connsiteY23" fmla="*/ 1 h 868911"/>
              <a:gd name="connsiteX0" fmla="*/ 162806 w 330165"/>
              <a:gd name="connsiteY0" fmla="*/ 0 h 868911"/>
              <a:gd name="connsiteX1" fmla="*/ 231114 w 330165"/>
              <a:gd name="connsiteY1" fmla="*/ 0 h 868911"/>
              <a:gd name="connsiteX2" fmla="*/ 284392 w 330165"/>
              <a:gd name="connsiteY2" fmla="*/ 677725 h 868911"/>
              <a:gd name="connsiteX3" fmla="*/ 284392 w 330165"/>
              <a:gd name="connsiteY3" fmla="*/ 677726 h 868911"/>
              <a:gd name="connsiteX4" fmla="*/ 290152 w 330165"/>
              <a:gd name="connsiteY4" fmla="*/ 681544 h 868911"/>
              <a:gd name="connsiteX5" fmla="*/ 330165 w 330165"/>
              <a:gd name="connsiteY5" fmla="*/ 759154 h 868911"/>
              <a:gd name="connsiteX6" fmla="*/ 306834 w 330165"/>
              <a:gd name="connsiteY6" fmla="*/ 820520 h 868911"/>
              <a:gd name="connsiteX7" fmla="*/ 296414 w 330165"/>
              <a:gd name="connsiteY7" fmla="*/ 830666 h 868911"/>
              <a:gd name="connsiteX8" fmla="*/ 296414 w 330165"/>
              <a:gd name="connsiteY8" fmla="*/ 830665 h 868911"/>
              <a:gd name="connsiteX9" fmla="*/ 290152 w 330165"/>
              <a:gd name="connsiteY9" fmla="*/ 836763 h 868911"/>
              <a:gd name="connsiteX10" fmla="*/ 193551 w 330165"/>
              <a:gd name="connsiteY10" fmla="*/ 868910 h 868911"/>
              <a:gd name="connsiteX11" fmla="*/ 167359 w 330165"/>
              <a:gd name="connsiteY11" fmla="*/ 868910 h 868911"/>
              <a:gd name="connsiteX12" fmla="*/ 167359 w 330165"/>
              <a:gd name="connsiteY12" fmla="*/ 868911 h 868911"/>
              <a:gd name="connsiteX13" fmla="*/ 136614 w 330165"/>
              <a:gd name="connsiteY13" fmla="*/ 868911 h 868911"/>
              <a:gd name="connsiteX14" fmla="*/ 40013 w 330165"/>
              <a:gd name="connsiteY14" fmla="*/ 836764 h 868911"/>
              <a:gd name="connsiteX15" fmla="*/ 33751 w 330165"/>
              <a:gd name="connsiteY15" fmla="*/ 830666 h 868911"/>
              <a:gd name="connsiteX16" fmla="*/ 33751 w 330165"/>
              <a:gd name="connsiteY16" fmla="*/ 830667 h 868911"/>
              <a:gd name="connsiteX17" fmla="*/ 23331 w 330165"/>
              <a:gd name="connsiteY17" fmla="*/ 820521 h 868911"/>
              <a:gd name="connsiteX18" fmla="*/ 0 w 330165"/>
              <a:gd name="connsiteY18" fmla="*/ 759155 h 868911"/>
              <a:gd name="connsiteX19" fmla="*/ 40013 w 330165"/>
              <a:gd name="connsiteY19" fmla="*/ 681545 h 868911"/>
              <a:gd name="connsiteX20" fmla="*/ 45773 w 330165"/>
              <a:gd name="connsiteY20" fmla="*/ 677727 h 868911"/>
              <a:gd name="connsiteX21" fmla="*/ 45773 w 330165"/>
              <a:gd name="connsiteY21" fmla="*/ 677726 h 868911"/>
              <a:gd name="connsiteX22" fmla="*/ 162806 w 330165"/>
              <a:gd name="connsiteY22" fmla="*/ 1 h 868911"/>
              <a:gd name="connsiteX23" fmla="*/ 162806 w 330165"/>
              <a:gd name="connsiteY23" fmla="*/ 0 h 868911"/>
              <a:gd name="connsiteX0" fmla="*/ 162806 w 330165"/>
              <a:gd name="connsiteY0" fmla="*/ 4916 h 873827"/>
              <a:gd name="connsiteX1" fmla="*/ 201618 w 330165"/>
              <a:gd name="connsiteY1" fmla="*/ 0 h 873827"/>
              <a:gd name="connsiteX2" fmla="*/ 284392 w 330165"/>
              <a:gd name="connsiteY2" fmla="*/ 682641 h 873827"/>
              <a:gd name="connsiteX3" fmla="*/ 284392 w 330165"/>
              <a:gd name="connsiteY3" fmla="*/ 682642 h 873827"/>
              <a:gd name="connsiteX4" fmla="*/ 290152 w 330165"/>
              <a:gd name="connsiteY4" fmla="*/ 686460 h 873827"/>
              <a:gd name="connsiteX5" fmla="*/ 330165 w 330165"/>
              <a:gd name="connsiteY5" fmla="*/ 764070 h 873827"/>
              <a:gd name="connsiteX6" fmla="*/ 306834 w 330165"/>
              <a:gd name="connsiteY6" fmla="*/ 825436 h 873827"/>
              <a:gd name="connsiteX7" fmla="*/ 296414 w 330165"/>
              <a:gd name="connsiteY7" fmla="*/ 835582 h 873827"/>
              <a:gd name="connsiteX8" fmla="*/ 296414 w 330165"/>
              <a:gd name="connsiteY8" fmla="*/ 835581 h 873827"/>
              <a:gd name="connsiteX9" fmla="*/ 290152 w 330165"/>
              <a:gd name="connsiteY9" fmla="*/ 841679 h 873827"/>
              <a:gd name="connsiteX10" fmla="*/ 193551 w 330165"/>
              <a:gd name="connsiteY10" fmla="*/ 873826 h 873827"/>
              <a:gd name="connsiteX11" fmla="*/ 167359 w 330165"/>
              <a:gd name="connsiteY11" fmla="*/ 873826 h 873827"/>
              <a:gd name="connsiteX12" fmla="*/ 167359 w 330165"/>
              <a:gd name="connsiteY12" fmla="*/ 873827 h 873827"/>
              <a:gd name="connsiteX13" fmla="*/ 136614 w 330165"/>
              <a:gd name="connsiteY13" fmla="*/ 873827 h 873827"/>
              <a:gd name="connsiteX14" fmla="*/ 40013 w 330165"/>
              <a:gd name="connsiteY14" fmla="*/ 841680 h 873827"/>
              <a:gd name="connsiteX15" fmla="*/ 33751 w 330165"/>
              <a:gd name="connsiteY15" fmla="*/ 835582 h 873827"/>
              <a:gd name="connsiteX16" fmla="*/ 33751 w 330165"/>
              <a:gd name="connsiteY16" fmla="*/ 835583 h 873827"/>
              <a:gd name="connsiteX17" fmla="*/ 23331 w 330165"/>
              <a:gd name="connsiteY17" fmla="*/ 825437 h 873827"/>
              <a:gd name="connsiteX18" fmla="*/ 0 w 330165"/>
              <a:gd name="connsiteY18" fmla="*/ 764071 h 873827"/>
              <a:gd name="connsiteX19" fmla="*/ 40013 w 330165"/>
              <a:gd name="connsiteY19" fmla="*/ 686461 h 873827"/>
              <a:gd name="connsiteX20" fmla="*/ 45773 w 330165"/>
              <a:gd name="connsiteY20" fmla="*/ 682643 h 873827"/>
              <a:gd name="connsiteX21" fmla="*/ 45773 w 330165"/>
              <a:gd name="connsiteY21" fmla="*/ 682642 h 873827"/>
              <a:gd name="connsiteX22" fmla="*/ 162806 w 330165"/>
              <a:gd name="connsiteY22" fmla="*/ 4917 h 873827"/>
              <a:gd name="connsiteX23" fmla="*/ 162806 w 330165"/>
              <a:gd name="connsiteY23" fmla="*/ 4916 h 873827"/>
              <a:gd name="connsiteX0" fmla="*/ 157890 w 325249"/>
              <a:gd name="connsiteY0" fmla="*/ 4916 h 873827"/>
              <a:gd name="connsiteX1" fmla="*/ 196702 w 325249"/>
              <a:gd name="connsiteY1" fmla="*/ 0 h 873827"/>
              <a:gd name="connsiteX2" fmla="*/ 279476 w 325249"/>
              <a:gd name="connsiteY2" fmla="*/ 682641 h 873827"/>
              <a:gd name="connsiteX3" fmla="*/ 279476 w 325249"/>
              <a:gd name="connsiteY3" fmla="*/ 682642 h 873827"/>
              <a:gd name="connsiteX4" fmla="*/ 285236 w 325249"/>
              <a:gd name="connsiteY4" fmla="*/ 686460 h 873827"/>
              <a:gd name="connsiteX5" fmla="*/ 325249 w 325249"/>
              <a:gd name="connsiteY5" fmla="*/ 764070 h 873827"/>
              <a:gd name="connsiteX6" fmla="*/ 301918 w 325249"/>
              <a:gd name="connsiteY6" fmla="*/ 825436 h 873827"/>
              <a:gd name="connsiteX7" fmla="*/ 291498 w 325249"/>
              <a:gd name="connsiteY7" fmla="*/ 835582 h 873827"/>
              <a:gd name="connsiteX8" fmla="*/ 291498 w 325249"/>
              <a:gd name="connsiteY8" fmla="*/ 835581 h 873827"/>
              <a:gd name="connsiteX9" fmla="*/ 285236 w 325249"/>
              <a:gd name="connsiteY9" fmla="*/ 841679 h 873827"/>
              <a:gd name="connsiteX10" fmla="*/ 188635 w 325249"/>
              <a:gd name="connsiteY10" fmla="*/ 873826 h 873827"/>
              <a:gd name="connsiteX11" fmla="*/ 162443 w 325249"/>
              <a:gd name="connsiteY11" fmla="*/ 873826 h 873827"/>
              <a:gd name="connsiteX12" fmla="*/ 162443 w 325249"/>
              <a:gd name="connsiteY12" fmla="*/ 873827 h 873827"/>
              <a:gd name="connsiteX13" fmla="*/ 131698 w 325249"/>
              <a:gd name="connsiteY13" fmla="*/ 873827 h 873827"/>
              <a:gd name="connsiteX14" fmla="*/ 35097 w 325249"/>
              <a:gd name="connsiteY14" fmla="*/ 841680 h 873827"/>
              <a:gd name="connsiteX15" fmla="*/ 28835 w 325249"/>
              <a:gd name="connsiteY15" fmla="*/ 835582 h 873827"/>
              <a:gd name="connsiteX16" fmla="*/ 28835 w 325249"/>
              <a:gd name="connsiteY16" fmla="*/ 835583 h 873827"/>
              <a:gd name="connsiteX17" fmla="*/ 18415 w 325249"/>
              <a:gd name="connsiteY17" fmla="*/ 825437 h 873827"/>
              <a:gd name="connsiteX18" fmla="*/ 0 w 325249"/>
              <a:gd name="connsiteY18" fmla="*/ 783736 h 873827"/>
              <a:gd name="connsiteX19" fmla="*/ 35097 w 325249"/>
              <a:gd name="connsiteY19" fmla="*/ 686461 h 873827"/>
              <a:gd name="connsiteX20" fmla="*/ 40857 w 325249"/>
              <a:gd name="connsiteY20" fmla="*/ 682643 h 873827"/>
              <a:gd name="connsiteX21" fmla="*/ 40857 w 325249"/>
              <a:gd name="connsiteY21" fmla="*/ 682642 h 873827"/>
              <a:gd name="connsiteX22" fmla="*/ 157890 w 325249"/>
              <a:gd name="connsiteY22" fmla="*/ 4917 h 873827"/>
              <a:gd name="connsiteX23" fmla="*/ 157890 w 325249"/>
              <a:gd name="connsiteY23" fmla="*/ 4916 h 873827"/>
              <a:gd name="connsiteX0" fmla="*/ 157890 w 301918"/>
              <a:gd name="connsiteY0" fmla="*/ 4916 h 873827"/>
              <a:gd name="connsiteX1" fmla="*/ 196702 w 301918"/>
              <a:gd name="connsiteY1" fmla="*/ 0 h 873827"/>
              <a:gd name="connsiteX2" fmla="*/ 279476 w 301918"/>
              <a:gd name="connsiteY2" fmla="*/ 682641 h 873827"/>
              <a:gd name="connsiteX3" fmla="*/ 279476 w 301918"/>
              <a:gd name="connsiteY3" fmla="*/ 682642 h 873827"/>
              <a:gd name="connsiteX4" fmla="*/ 285236 w 301918"/>
              <a:gd name="connsiteY4" fmla="*/ 686460 h 873827"/>
              <a:gd name="connsiteX5" fmla="*/ 301918 w 301918"/>
              <a:gd name="connsiteY5" fmla="*/ 825436 h 873827"/>
              <a:gd name="connsiteX6" fmla="*/ 291498 w 301918"/>
              <a:gd name="connsiteY6" fmla="*/ 835582 h 873827"/>
              <a:gd name="connsiteX7" fmla="*/ 291498 w 301918"/>
              <a:gd name="connsiteY7" fmla="*/ 835581 h 873827"/>
              <a:gd name="connsiteX8" fmla="*/ 285236 w 301918"/>
              <a:gd name="connsiteY8" fmla="*/ 841679 h 873827"/>
              <a:gd name="connsiteX9" fmla="*/ 188635 w 301918"/>
              <a:gd name="connsiteY9" fmla="*/ 873826 h 873827"/>
              <a:gd name="connsiteX10" fmla="*/ 162443 w 301918"/>
              <a:gd name="connsiteY10" fmla="*/ 873826 h 873827"/>
              <a:gd name="connsiteX11" fmla="*/ 162443 w 301918"/>
              <a:gd name="connsiteY11" fmla="*/ 873827 h 873827"/>
              <a:gd name="connsiteX12" fmla="*/ 131698 w 301918"/>
              <a:gd name="connsiteY12" fmla="*/ 873827 h 873827"/>
              <a:gd name="connsiteX13" fmla="*/ 35097 w 301918"/>
              <a:gd name="connsiteY13" fmla="*/ 841680 h 873827"/>
              <a:gd name="connsiteX14" fmla="*/ 28835 w 301918"/>
              <a:gd name="connsiteY14" fmla="*/ 835582 h 873827"/>
              <a:gd name="connsiteX15" fmla="*/ 28835 w 301918"/>
              <a:gd name="connsiteY15" fmla="*/ 835583 h 873827"/>
              <a:gd name="connsiteX16" fmla="*/ 18415 w 301918"/>
              <a:gd name="connsiteY16" fmla="*/ 825437 h 873827"/>
              <a:gd name="connsiteX17" fmla="*/ 0 w 301918"/>
              <a:gd name="connsiteY17" fmla="*/ 783736 h 873827"/>
              <a:gd name="connsiteX18" fmla="*/ 35097 w 301918"/>
              <a:gd name="connsiteY18" fmla="*/ 686461 h 873827"/>
              <a:gd name="connsiteX19" fmla="*/ 40857 w 301918"/>
              <a:gd name="connsiteY19" fmla="*/ 682643 h 873827"/>
              <a:gd name="connsiteX20" fmla="*/ 40857 w 301918"/>
              <a:gd name="connsiteY20" fmla="*/ 682642 h 873827"/>
              <a:gd name="connsiteX21" fmla="*/ 157890 w 301918"/>
              <a:gd name="connsiteY21" fmla="*/ 4917 h 873827"/>
              <a:gd name="connsiteX22" fmla="*/ 157890 w 301918"/>
              <a:gd name="connsiteY22" fmla="*/ 4916 h 873827"/>
              <a:gd name="connsiteX0" fmla="*/ 139475 w 283503"/>
              <a:gd name="connsiteY0" fmla="*/ 4916 h 873827"/>
              <a:gd name="connsiteX1" fmla="*/ 178287 w 283503"/>
              <a:gd name="connsiteY1" fmla="*/ 0 h 873827"/>
              <a:gd name="connsiteX2" fmla="*/ 261061 w 283503"/>
              <a:gd name="connsiteY2" fmla="*/ 682641 h 873827"/>
              <a:gd name="connsiteX3" fmla="*/ 261061 w 283503"/>
              <a:gd name="connsiteY3" fmla="*/ 682642 h 873827"/>
              <a:gd name="connsiteX4" fmla="*/ 266821 w 283503"/>
              <a:gd name="connsiteY4" fmla="*/ 686460 h 873827"/>
              <a:gd name="connsiteX5" fmla="*/ 283503 w 283503"/>
              <a:gd name="connsiteY5" fmla="*/ 825436 h 873827"/>
              <a:gd name="connsiteX6" fmla="*/ 273083 w 283503"/>
              <a:gd name="connsiteY6" fmla="*/ 835582 h 873827"/>
              <a:gd name="connsiteX7" fmla="*/ 273083 w 283503"/>
              <a:gd name="connsiteY7" fmla="*/ 835581 h 873827"/>
              <a:gd name="connsiteX8" fmla="*/ 266821 w 283503"/>
              <a:gd name="connsiteY8" fmla="*/ 841679 h 873827"/>
              <a:gd name="connsiteX9" fmla="*/ 170220 w 283503"/>
              <a:gd name="connsiteY9" fmla="*/ 873826 h 873827"/>
              <a:gd name="connsiteX10" fmla="*/ 144028 w 283503"/>
              <a:gd name="connsiteY10" fmla="*/ 873826 h 873827"/>
              <a:gd name="connsiteX11" fmla="*/ 144028 w 283503"/>
              <a:gd name="connsiteY11" fmla="*/ 873827 h 873827"/>
              <a:gd name="connsiteX12" fmla="*/ 113283 w 283503"/>
              <a:gd name="connsiteY12" fmla="*/ 873827 h 873827"/>
              <a:gd name="connsiteX13" fmla="*/ 16682 w 283503"/>
              <a:gd name="connsiteY13" fmla="*/ 841680 h 873827"/>
              <a:gd name="connsiteX14" fmla="*/ 10420 w 283503"/>
              <a:gd name="connsiteY14" fmla="*/ 835582 h 873827"/>
              <a:gd name="connsiteX15" fmla="*/ 10420 w 283503"/>
              <a:gd name="connsiteY15" fmla="*/ 835583 h 873827"/>
              <a:gd name="connsiteX16" fmla="*/ 0 w 283503"/>
              <a:gd name="connsiteY16" fmla="*/ 825437 h 873827"/>
              <a:gd name="connsiteX17" fmla="*/ 16682 w 283503"/>
              <a:gd name="connsiteY17" fmla="*/ 686461 h 873827"/>
              <a:gd name="connsiteX18" fmla="*/ 22442 w 283503"/>
              <a:gd name="connsiteY18" fmla="*/ 682643 h 873827"/>
              <a:gd name="connsiteX19" fmla="*/ 22442 w 283503"/>
              <a:gd name="connsiteY19" fmla="*/ 682642 h 873827"/>
              <a:gd name="connsiteX20" fmla="*/ 139475 w 283503"/>
              <a:gd name="connsiteY20" fmla="*/ 4917 h 873827"/>
              <a:gd name="connsiteX21" fmla="*/ 139475 w 283503"/>
              <a:gd name="connsiteY21" fmla="*/ 4916 h 87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3503" h="873827">
                <a:moveTo>
                  <a:pt x="139475" y="4916"/>
                </a:moveTo>
                <a:lnTo>
                  <a:pt x="178287" y="0"/>
                </a:lnTo>
                <a:lnTo>
                  <a:pt x="261061" y="682641"/>
                </a:lnTo>
                <a:lnTo>
                  <a:pt x="261061" y="682642"/>
                </a:lnTo>
                <a:lnTo>
                  <a:pt x="266821" y="686460"/>
                </a:lnTo>
                <a:cubicBezTo>
                  <a:pt x="270561" y="710259"/>
                  <a:pt x="282459" y="800582"/>
                  <a:pt x="283503" y="825436"/>
                </a:cubicBezTo>
                <a:lnTo>
                  <a:pt x="273083" y="835582"/>
                </a:lnTo>
                <a:lnTo>
                  <a:pt x="273083" y="835581"/>
                </a:lnTo>
                <a:lnTo>
                  <a:pt x="266821" y="841679"/>
                </a:lnTo>
                <a:cubicBezTo>
                  <a:pt x="242099" y="861542"/>
                  <a:pt x="207945" y="873826"/>
                  <a:pt x="170220" y="873826"/>
                </a:cubicBezTo>
                <a:lnTo>
                  <a:pt x="144028" y="873826"/>
                </a:lnTo>
                <a:lnTo>
                  <a:pt x="144028" y="873827"/>
                </a:lnTo>
                <a:lnTo>
                  <a:pt x="113283" y="873827"/>
                </a:lnTo>
                <a:cubicBezTo>
                  <a:pt x="75558" y="873827"/>
                  <a:pt x="41404" y="861543"/>
                  <a:pt x="16682" y="841680"/>
                </a:cubicBezTo>
                <a:lnTo>
                  <a:pt x="10420" y="835582"/>
                </a:lnTo>
                <a:lnTo>
                  <a:pt x="10420" y="835583"/>
                </a:lnTo>
                <a:lnTo>
                  <a:pt x="0" y="825437"/>
                </a:lnTo>
                <a:cubicBezTo>
                  <a:pt x="1044" y="800583"/>
                  <a:pt x="12942" y="710260"/>
                  <a:pt x="16682" y="686461"/>
                </a:cubicBezTo>
                <a:lnTo>
                  <a:pt x="22442" y="682643"/>
                </a:lnTo>
                <a:lnTo>
                  <a:pt x="22442" y="682642"/>
                </a:lnTo>
                <a:lnTo>
                  <a:pt x="139475" y="4917"/>
                </a:lnTo>
                <a:lnTo>
                  <a:pt x="139475" y="4916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 sz="2000" dirty="0">
              <a:solidFill>
                <a:schemeClr val="bg1"/>
              </a:solidFill>
            </a:endParaRPr>
          </a:p>
        </p:txBody>
      </p:sp>
      <p:sp>
        <p:nvSpPr>
          <p:cNvPr id="629" name="Ellipszis 628"/>
          <p:cNvSpPr/>
          <p:nvPr/>
        </p:nvSpPr>
        <p:spPr>
          <a:xfrm>
            <a:off x="6230647" y="2575642"/>
            <a:ext cx="166345" cy="111240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30" name="Ellipszis 629"/>
          <p:cNvSpPr/>
          <p:nvPr/>
        </p:nvSpPr>
        <p:spPr>
          <a:xfrm rot="5400000">
            <a:off x="6263947" y="2521591"/>
            <a:ext cx="96893" cy="166344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32" name="Ellipszis 631"/>
          <p:cNvSpPr/>
          <p:nvPr/>
        </p:nvSpPr>
        <p:spPr>
          <a:xfrm rot="16200000">
            <a:off x="6274199" y="2564456"/>
            <a:ext cx="78972" cy="108502"/>
          </a:xfrm>
          <a:prstGeom prst="ellipse">
            <a:avLst/>
          </a:prstGeom>
          <a:gradFill flip="none" rotWithShape="1">
            <a:gsLst>
              <a:gs pos="73000">
                <a:srgbClr val="002948"/>
              </a:gs>
              <a:gs pos="48000">
                <a:srgbClr val="00487E"/>
              </a:gs>
              <a:gs pos="31000">
                <a:srgbClr val="004F8A"/>
              </a:gs>
              <a:gs pos="0">
                <a:schemeClr val="tx1"/>
              </a:gs>
              <a:gs pos="16000">
                <a:schemeClr val="tx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33" name="Ellipszis 632"/>
          <p:cNvSpPr/>
          <p:nvPr/>
        </p:nvSpPr>
        <p:spPr>
          <a:xfrm>
            <a:off x="5816358" y="2564563"/>
            <a:ext cx="166345" cy="111240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34" name="Ellipszis 633"/>
          <p:cNvSpPr/>
          <p:nvPr/>
        </p:nvSpPr>
        <p:spPr>
          <a:xfrm rot="5400000">
            <a:off x="5860858" y="2529411"/>
            <a:ext cx="85163" cy="167552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35" name="Ellipszis 634"/>
          <p:cNvSpPr/>
          <p:nvPr/>
        </p:nvSpPr>
        <p:spPr>
          <a:xfrm rot="16200000">
            <a:off x="5868923" y="2566568"/>
            <a:ext cx="78972" cy="108502"/>
          </a:xfrm>
          <a:prstGeom prst="ellipse">
            <a:avLst/>
          </a:prstGeom>
          <a:gradFill flip="none" rotWithShape="1">
            <a:gsLst>
              <a:gs pos="73000">
                <a:srgbClr val="002948"/>
              </a:gs>
              <a:gs pos="48000">
                <a:srgbClr val="00487E"/>
              </a:gs>
              <a:gs pos="31000">
                <a:srgbClr val="004F8A"/>
              </a:gs>
              <a:gs pos="0">
                <a:schemeClr val="tx1"/>
              </a:gs>
              <a:gs pos="16000">
                <a:schemeClr val="tx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36" name="Ellipszis 635"/>
          <p:cNvSpPr/>
          <p:nvPr/>
        </p:nvSpPr>
        <p:spPr>
          <a:xfrm>
            <a:off x="5944876" y="2606093"/>
            <a:ext cx="20807" cy="16413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37" name="Ellipszis 636"/>
          <p:cNvSpPr/>
          <p:nvPr/>
        </p:nvSpPr>
        <p:spPr>
          <a:xfrm>
            <a:off x="5922543" y="2618364"/>
            <a:ext cx="15165" cy="1234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38" name="Szabadkézi sokszög 637"/>
          <p:cNvSpPr/>
          <p:nvPr/>
        </p:nvSpPr>
        <p:spPr>
          <a:xfrm flipH="1">
            <a:off x="6085711" y="2817043"/>
            <a:ext cx="94748" cy="39566"/>
          </a:xfrm>
          <a:custGeom>
            <a:avLst/>
            <a:gdLst>
              <a:gd name="connsiteX0" fmla="*/ 1337556 w 2158716"/>
              <a:gd name="connsiteY0" fmla="*/ 66 h 445380"/>
              <a:gd name="connsiteX1" fmla="*/ 1099008 w 2158716"/>
              <a:gd name="connsiteY1" fmla="*/ 168990 h 445380"/>
              <a:gd name="connsiteX2" fmla="*/ 1079358 w 2158716"/>
              <a:gd name="connsiteY2" fmla="*/ 263991 h 445380"/>
              <a:gd name="connsiteX3" fmla="*/ 1059709 w 2158716"/>
              <a:gd name="connsiteY3" fmla="*/ 168990 h 445380"/>
              <a:gd name="connsiteX4" fmla="*/ 821160 w 2158716"/>
              <a:gd name="connsiteY4" fmla="*/ 66 h 445380"/>
              <a:gd name="connsiteX5" fmla="*/ 0 w 2158716"/>
              <a:gd name="connsiteY5" fmla="*/ 445380 h 445380"/>
              <a:gd name="connsiteX6" fmla="*/ 1053682 w 2158716"/>
              <a:gd name="connsiteY6" fmla="*/ 445380 h 445380"/>
              <a:gd name="connsiteX7" fmla="*/ 1105034 w 2158716"/>
              <a:gd name="connsiteY7" fmla="*/ 445380 h 445380"/>
              <a:gd name="connsiteX8" fmla="*/ 2158716 w 2158716"/>
              <a:gd name="connsiteY8" fmla="*/ 445380 h 445380"/>
              <a:gd name="connsiteX9" fmla="*/ 1337556 w 2158716"/>
              <a:gd name="connsiteY9" fmla="*/ 66 h 445380"/>
              <a:gd name="connsiteX0" fmla="*/ 1446738 w 2267898"/>
              <a:gd name="connsiteY0" fmla="*/ 2365 h 447679"/>
              <a:gd name="connsiteX1" fmla="*/ 1208190 w 2267898"/>
              <a:gd name="connsiteY1" fmla="*/ 171289 h 447679"/>
              <a:gd name="connsiteX2" fmla="*/ 1188540 w 2267898"/>
              <a:gd name="connsiteY2" fmla="*/ 266290 h 447679"/>
              <a:gd name="connsiteX3" fmla="*/ 1168891 w 2267898"/>
              <a:gd name="connsiteY3" fmla="*/ 171289 h 447679"/>
              <a:gd name="connsiteX4" fmla="*/ 930342 w 2267898"/>
              <a:gd name="connsiteY4" fmla="*/ 2365 h 447679"/>
              <a:gd name="connsiteX5" fmla="*/ 0 w 2267898"/>
              <a:gd name="connsiteY5" fmla="*/ 283906 h 447679"/>
              <a:gd name="connsiteX6" fmla="*/ 1162864 w 2267898"/>
              <a:gd name="connsiteY6" fmla="*/ 447679 h 447679"/>
              <a:gd name="connsiteX7" fmla="*/ 1214216 w 2267898"/>
              <a:gd name="connsiteY7" fmla="*/ 447679 h 447679"/>
              <a:gd name="connsiteX8" fmla="*/ 2267898 w 2267898"/>
              <a:gd name="connsiteY8" fmla="*/ 447679 h 447679"/>
              <a:gd name="connsiteX9" fmla="*/ 1446738 w 2267898"/>
              <a:gd name="connsiteY9" fmla="*/ 2365 h 447679"/>
              <a:gd name="connsiteX0" fmla="*/ 1446738 w 2267898"/>
              <a:gd name="connsiteY0" fmla="*/ 2365 h 447679"/>
              <a:gd name="connsiteX1" fmla="*/ 1208190 w 2267898"/>
              <a:gd name="connsiteY1" fmla="*/ 171289 h 447679"/>
              <a:gd name="connsiteX2" fmla="*/ 1188540 w 2267898"/>
              <a:gd name="connsiteY2" fmla="*/ 266290 h 447679"/>
              <a:gd name="connsiteX3" fmla="*/ 1168891 w 2267898"/>
              <a:gd name="connsiteY3" fmla="*/ 171289 h 447679"/>
              <a:gd name="connsiteX4" fmla="*/ 930342 w 2267898"/>
              <a:gd name="connsiteY4" fmla="*/ 2365 h 447679"/>
              <a:gd name="connsiteX5" fmla="*/ 0 w 2267898"/>
              <a:gd name="connsiteY5" fmla="*/ 283906 h 447679"/>
              <a:gd name="connsiteX6" fmla="*/ 1162864 w 2267898"/>
              <a:gd name="connsiteY6" fmla="*/ 447679 h 447679"/>
              <a:gd name="connsiteX7" fmla="*/ 1214216 w 2267898"/>
              <a:gd name="connsiteY7" fmla="*/ 447679 h 447679"/>
              <a:gd name="connsiteX8" fmla="*/ 2267898 w 2267898"/>
              <a:gd name="connsiteY8" fmla="*/ 447679 h 447679"/>
              <a:gd name="connsiteX9" fmla="*/ 1446738 w 2267898"/>
              <a:gd name="connsiteY9" fmla="*/ 2365 h 447679"/>
              <a:gd name="connsiteX0" fmla="*/ 1446738 w 2267898"/>
              <a:gd name="connsiteY0" fmla="*/ 2365 h 447679"/>
              <a:gd name="connsiteX1" fmla="*/ 1208190 w 2267898"/>
              <a:gd name="connsiteY1" fmla="*/ 171289 h 447679"/>
              <a:gd name="connsiteX2" fmla="*/ 1188540 w 2267898"/>
              <a:gd name="connsiteY2" fmla="*/ 266290 h 447679"/>
              <a:gd name="connsiteX3" fmla="*/ 1168891 w 2267898"/>
              <a:gd name="connsiteY3" fmla="*/ 171289 h 447679"/>
              <a:gd name="connsiteX4" fmla="*/ 930342 w 2267898"/>
              <a:gd name="connsiteY4" fmla="*/ 2365 h 447679"/>
              <a:gd name="connsiteX5" fmla="*/ 0 w 2267898"/>
              <a:gd name="connsiteY5" fmla="*/ 283906 h 447679"/>
              <a:gd name="connsiteX6" fmla="*/ 1162864 w 2267898"/>
              <a:gd name="connsiteY6" fmla="*/ 447679 h 447679"/>
              <a:gd name="connsiteX7" fmla="*/ 1214216 w 2267898"/>
              <a:gd name="connsiteY7" fmla="*/ 447679 h 447679"/>
              <a:gd name="connsiteX8" fmla="*/ 2267898 w 2267898"/>
              <a:gd name="connsiteY8" fmla="*/ 447679 h 447679"/>
              <a:gd name="connsiteX9" fmla="*/ 1446738 w 2267898"/>
              <a:gd name="connsiteY9" fmla="*/ 2365 h 447679"/>
              <a:gd name="connsiteX0" fmla="*/ 1446738 w 2322489"/>
              <a:gd name="connsiteY0" fmla="*/ 2365 h 447679"/>
              <a:gd name="connsiteX1" fmla="*/ 1208190 w 2322489"/>
              <a:gd name="connsiteY1" fmla="*/ 171289 h 447679"/>
              <a:gd name="connsiteX2" fmla="*/ 1188540 w 2322489"/>
              <a:gd name="connsiteY2" fmla="*/ 266290 h 447679"/>
              <a:gd name="connsiteX3" fmla="*/ 1168891 w 2322489"/>
              <a:gd name="connsiteY3" fmla="*/ 171289 h 447679"/>
              <a:gd name="connsiteX4" fmla="*/ 930342 w 2322489"/>
              <a:gd name="connsiteY4" fmla="*/ 2365 h 447679"/>
              <a:gd name="connsiteX5" fmla="*/ 0 w 2322489"/>
              <a:gd name="connsiteY5" fmla="*/ 283906 h 447679"/>
              <a:gd name="connsiteX6" fmla="*/ 1162864 w 2322489"/>
              <a:gd name="connsiteY6" fmla="*/ 447679 h 447679"/>
              <a:gd name="connsiteX7" fmla="*/ 1214216 w 2322489"/>
              <a:gd name="connsiteY7" fmla="*/ 447679 h 447679"/>
              <a:gd name="connsiteX8" fmla="*/ 2322489 w 2322489"/>
              <a:gd name="connsiteY8" fmla="*/ 256610 h 447679"/>
              <a:gd name="connsiteX9" fmla="*/ 1446738 w 2322489"/>
              <a:gd name="connsiteY9" fmla="*/ 2365 h 447679"/>
              <a:gd name="connsiteX0" fmla="*/ 1446738 w 2322489"/>
              <a:gd name="connsiteY0" fmla="*/ 2365 h 447679"/>
              <a:gd name="connsiteX1" fmla="*/ 1208190 w 2322489"/>
              <a:gd name="connsiteY1" fmla="*/ 171289 h 447679"/>
              <a:gd name="connsiteX2" fmla="*/ 1188540 w 2322489"/>
              <a:gd name="connsiteY2" fmla="*/ 266290 h 447679"/>
              <a:gd name="connsiteX3" fmla="*/ 1168891 w 2322489"/>
              <a:gd name="connsiteY3" fmla="*/ 171289 h 447679"/>
              <a:gd name="connsiteX4" fmla="*/ 930342 w 2322489"/>
              <a:gd name="connsiteY4" fmla="*/ 2365 h 447679"/>
              <a:gd name="connsiteX5" fmla="*/ 0 w 2322489"/>
              <a:gd name="connsiteY5" fmla="*/ 283906 h 447679"/>
              <a:gd name="connsiteX6" fmla="*/ 1162864 w 2322489"/>
              <a:gd name="connsiteY6" fmla="*/ 447679 h 447679"/>
              <a:gd name="connsiteX7" fmla="*/ 1214216 w 2322489"/>
              <a:gd name="connsiteY7" fmla="*/ 447679 h 447679"/>
              <a:gd name="connsiteX8" fmla="*/ 2322489 w 2322489"/>
              <a:gd name="connsiteY8" fmla="*/ 256610 h 447679"/>
              <a:gd name="connsiteX9" fmla="*/ 1446738 w 2322489"/>
              <a:gd name="connsiteY9" fmla="*/ 2365 h 447679"/>
              <a:gd name="connsiteX0" fmla="*/ 1446738 w 2322489"/>
              <a:gd name="connsiteY0" fmla="*/ 2365 h 533627"/>
              <a:gd name="connsiteX1" fmla="*/ 1208190 w 2322489"/>
              <a:gd name="connsiteY1" fmla="*/ 171289 h 533627"/>
              <a:gd name="connsiteX2" fmla="*/ 1188540 w 2322489"/>
              <a:gd name="connsiteY2" fmla="*/ 266290 h 533627"/>
              <a:gd name="connsiteX3" fmla="*/ 1168891 w 2322489"/>
              <a:gd name="connsiteY3" fmla="*/ 171289 h 533627"/>
              <a:gd name="connsiteX4" fmla="*/ 930342 w 2322489"/>
              <a:gd name="connsiteY4" fmla="*/ 2365 h 533627"/>
              <a:gd name="connsiteX5" fmla="*/ 0 w 2322489"/>
              <a:gd name="connsiteY5" fmla="*/ 283906 h 533627"/>
              <a:gd name="connsiteX6" fmla="*/ 1162864 w 2322489"/>
              <a:gd name="connsiteY6" fmla="*/ 447679 h 533627"/>
              <a:gd name="connsiteX7" fmla="*/ 1214216 w 2322489"/>
              <a:gd name="connsiteY7" fmla="*/ 447679 h 533627"/>
              <a:gd name="connsiteX8" fmla="*/ 2322489 w 2322489"/>
              <a:gd name="connsiteY8" fmla="*/ 256610 h 533627"/>
              <a:gd name="connsiteX9" fmla="*/ 1446738 w 2322489"/>
              <a:gd name="connsiteY9" fmla="*/ 2365 h 533627"/>
              <a:gd name="connsiteX0" fmla="*/ 1446738 w 2322489"/>
              <a:gd name="connsiteY0" fmla="*/ 2365 h 898056"/>
              <a:gd name="connsiteX1" fmla="*/ 1208190 w 2322489"/>
              <a:gd name="connsiteY1" fmla="*/ 171289 h 898056"/>
              <a:gd name="connsiteX2" fmla="*/ 1188540 w 2322489"/>
              <a:gd name="connsiteY2" fmla="*/ 266290 h 898056"/>
              <a:gd name="connsiteX3" fmla="*/ 1168891 w 2322489"/>
              <a:gd name="connsiteY3" fmla="*/ 171289 h 898056"/>
              <a:gd name="connsiteX4" fmla="*/ 930342 w 2322489"/>
              <a:gd name="connsiteY4" fmla="*/ 2365 h 898056"/>
              <a:gd name="connsiteX5" fmla="*/ 0 w 2322489"/>
              <a:gd name="connsiteY5" fmla="*/ 283906 h 898056"/>
              <a:gd name="connsiteX6" fmla="*/ 1162864 w 2322489"/>
              <a:gd name="connsiteY6" fmla="*/ 447679 h 898056"/>
              <a:gd name="connsiteX7" fmla="*/ 1077738 w 2322489"/>
              <a:gd name="connsiteY7" fmla="*/ 898056 h 898056"/>
              <a:gd name="connsiteX8" fmla="*/ 2322489 w 2322489"/>
              <a:gd name="connsiteY8" fmla="*/ 256610 h 898056"/>
              <a:gd name="connsiteX9" fmla="*/ 1446738 w 2322489"/>
              <a:gd name="connsiteY9" fmla="*/ 2365 h 898056"/>
              <a:gd name="connsiteX0" fmla="*/ 1446738 w 2322489"/>
              <a:gd name="connsiteY0" fmla="*/ 2365 h 898056"/>
              <a:gd name="connsiteX1" fmla="*/ 1208190 w 2322489"/>
              <a:gd name="connsiteY1" fmla="*/ 171289 h 898056"/>
              <a:gd name="connsiteX2" fmla="*/ 1188540 w 2322489"/>
              <a:gd name="connsiteY2" fmla="*/ 266290 h 898056"/>
              <a:gd name="connsiteX3" fmla="*/ 1168891 w 2322489"/>
              <a:gd name="connsiteY3" fmla="*/ 171289 h 898056"/>
              <a:gd name="connsiteX4" fmla="*/ 930342 w 2322489"/>
              <a:gd name="connsiteY4" fmla="*/ 2365 h 898056"/>
              <a:gd name="connsiteX5" fmla="*/ 0 w 2322489"/>
              <a:gd name="connsiteY5" fmla="*/ 283906 h 898056"/>
              <a:gd name="connsiteX6" fmla="*/ 1077738 w 2322489"/>
              <a:gd name="connsiteY6" fmla="*/ 898056 h 898056"/>
              <a:gd name="connsiteX7" fmla="*/ 2322489 w 2322489"/>
              <a:gd name="connsiteY7" fmla="*/ 256610 h 898056"/>
              <a:gd name="connsiteX8" fmla="*/ 1446738 w 2322489"/>
              <a:gd name="connsiteY8" fmla="*/ 2365 h 898056"/>
              <a:gd name="connsiteX0" fmla="*/ 1446738 w 2322489"/>
              <a:gd name="connsiteY0" fmla="*/ 2365 h 898056"/>
              <a:gd name="connsiteX1" fmla="*/ 1208190 w 2322489"/>
              <a:gd name="connsiteY1" fmla="*/ 171289 h 898056"/>
              <a:gd name="connsiteX2" fmla="*/ 1188540 w 2322489"/>
              <a:gd name="connsiteY2" fmla="*/ 266290 h 898056"/>
              <a:gd name="connsiteX3" fmla="*/ 1168891 w 2322489"/>
              <a:gd name="connsiteY3" fmla="*/ 171289 h 898056"/>
              <a:gd name="connsiteX4" fmla="*/ 930342 w 2322489"/>
              <a:gd name="connsiteY4" fmla="*/ 2365 h 898056"/>
              <a:gd name="connsiteX5" fmla="*/ 0 w 2322489"/>
              <a:gd name="connsiteY5" fmla="*/ 283906 h 898056"/>
              <a:gd name="connsiteX6" fmla="*/ 1077738 w 2322489"/>
              <a:gd name="connsiteY6" fmla="*/ 898056 h 898056"/>
              <a:gd name="connsiteX7" fmla="*/ 2322489 w 2322489"/>
              <a:gd name="connsiteY7" fmla="*/ 256610 h 898056"/>
              <a:gd name="connsiteX8" fmla="*/ 1446738 w 2322489"/>
              <a:gd name="connsiteY8" fmla="*/ 2365 h 898056"/>
              <a:gd name="connsiteX0" fmla="*/ 1528625 w 2404376"/>
              <a:gd name="connsiteY0" fmla="*/ 813 h 896504"/>
              <a:gd name="connsiteX1" fmla="*/ 1290077 w 2404376"/>
              <a:gd name="connsiteY1" fmla="*/ 169737 h 896504"/>
              <a:gd name="connsiteX2" fmla="*/ 1270427 w 2404376"/>
              <a:gd name="connsiteY2" fmla="*/ 264738 h 896504"/>
              <a:gd name="connsiteX3" fmla="*/ 1250778 w 2404376"/>
              <a:gd name="connsiteY3" fmla="*/ 169737 h 896504"/>
              <a:gd name="connsiteX4" fmla="*/ 1012229 w 2404376"/>
              <a:gd name="connsiteY4" fmla="*/ 813 h 896504"/>
              <a:gd name="connsiteX5" fmla="*/ 0 w 2404376"/>
              <a:gd name="connsiteY5" fmla="*/ 104933 h 896504"/>
              <a:gd name="connsiteX6" fmla="*/ 1159625 w 2404376"/>
              <a:gd name="connsiteY6" fmla="*/ 896504 h 896504"/>
              <a:gd name="connsiteX7" fmla="*/ 2404376 w 2404376"/>
              <a:gd name="connsiteY7" fmla="*/ 255058 h 896504"/>
              <a:gd name="connsiteX8" fmla="*/ 1528625 w 2404376"/>
              <a:gd name="connsiteY8" fmla="*/ 813 h 896504"/>
              <a:gd name="connsiteX0" fmla="*/ 1528625 w 2404376"/>
              <a:gd name="connsiteY0" fmla="*/ 166 h 895857"/>
              <a:gd name="connsiteX1" fmla="*/ 1290077 w 2404376"/>
              <a:gd name="connsiteY1" fmla="*/ 169090 h 895857"/>
              <a:gd name="connsiteX2" fmla="*/ 1270427 w 2404376"/>
              <a:gd name="connsiteY2" fmla="*/ 264091 h 895857"/>
              <a:gd name="connsiteX3" fmla="*/ 1250778 w 2404376"/>
              <a:gd name="connsiteY3" fmla="*/ 169090 h 895857"/>
              <a:gd name="connsiteX4" fmla="*/ 1012229 w 2404376"/>
              <a:gd name="connsiteY4" fmla="*/ 166 h 895857"/>
              <a:gd name="connsiteX5" fmla="*/ 0 w 2404376"/>
              <a:gd name="connsiteY5" fmla="*/ 104286 h 895857"/>
              <a:gd name="connsiteX6" fmla="*/ 1159625 w 2404376"/>
              <a:gd name="connsiteY6" fmla="*/ 895857 h 895857"/>
              <a:gd name="connsiteX7" fmla="*/ 2404376 w 2404376"/>
              <a:gd name="connsiteY7" fmla="*/ 254411 h 895857"/>
              <a:gd name="connsiteX8" fmla="*/ 1528625 w 2404376"/>
              <a:gd name="connsiteY8" fmla="*/ 166 h 895857"/>
              <a:gd name="connsiteX0" fmla="*/ 1528625 w 2431672"/>
              <a:gd name="connsiteY0" fmla="*/ 309 h 896000"/>
              <a:gd name="connsiteX1" fmla="*/ 1290077 w 2431672"/>
              <a:gd name="connsiteY1" fmla="*/ 169233 h 896000"/>
              <a:gd name="connsiteX2" fmla="*/ 1270427 w 2431672"/>
              <a:gd name="connsiteY2" fmla="*/ 264234 h 896000"/>
              <a:gd name="connsiteX3" fmla="*/ 1250778 w 2431672"/>
              <a:gd name="connsiteY3" fmla="*/ 169233 h 896000"/>
              <a:gd name="connsiteX4" fmla="*/ 1012229 w 2431672"/>
              <a:gd name="connsiteY4" fmla="*/ 309 h 896000"/>
              <a:gd name="connsiteX5" fmla="*/ 0 w 2431672"/>
              <a:gd name="connsiteY5" fmla="*/ 104429 h 896000"/>
              <a:gd name="connsiteX6" fmla="*/ 1159625 w 2431672"/>
              <a:gd name="connsiteY6" fmla="*/ 896000 h 896000"/>
              <a:gd name="connsiteX7" fmla="*/ 2431672 w 2431672"/>
              <a:gd name="connsiteY7" fmla="*/ 8894 h 896000"/>
              <a:gd name="connsiteX8" fmla="*/ 1528625 w 2431672"/>
              <a:gd name="connsiteY8" fmla="*/ 309 h 896000"/>
              <a:gd name="connsiteX0" fmla="*/ 1528625 w 2431672"/>
              <a:gd name="connsiteY0" fmla="*/ 166 h 895857"/>
              <a:gd name="connsiteX1" fmla="*/ 1290077 w 2431672"/>
              <a:gd name="connsiteY1" fmla="*/ 169090 h 895857"/>
              <a:gd name="connsiteX2" fmla="*/ 1270427 w 2431672"/>
              <a:gd name="connsiteY2" fmla="*/ 264091 h 895857"/>
              <a:gd name="connsiteX3" fmla="*/ 1250778 w 2431672"/>
              <a:gd name="connsiteY3" fmla="*/ 169090 h 895857"/>
              <a:gd name="connsiteX4" fmla="*/ 1012229 w 2431672"/>
              <a:gd name="connsiteY4" fmla="*/ 166 h 895857"/>
              <a:gd name="connsiteX5" fmla="*/ 0 w 2431672"/>
              <a:gd name="connsiteY5" fmla="*/ 104286 h 895857"/>
              <a:gd name="connsiteX6" fmla="*/ 1159625 w 2431672"/>
              <a:gd name="connsiteY6" fmla="*/ 895857 h 895857"/>
              <a:gd name="connsiteX7" fmla="*/ 2431672 w 2431672"/>
              <a:gd name="connsiteY7" fmla="*/ 8751 h 895857"/>
              <a:gd name="connsiteX8" fmla="*/ 1528625 w 2431672"/>
              <a:gd name="connsiteY8" fmla="*/ 166 h 895857"/>
              <a:gd name="connsiteX0" fmla="*/ 1528625 w 2431672"/>
              <a:gd name="connsiteY0" fmla="*/ 166 h 691141"/>
              <a:gd name="connsiteX1" fmla="*/ 1290077 w 2431672"/>
              <a:gd name="connsiteY1" fmla="*/ 169090 h 691141"/>
              <a:gd name="connsiteX2" fmla="*/ 1270427 w 2431672"/>
              <a:gd name="connsiteY2" fmla="*/ 264091 h 691141"/>
              <a:gd name="connsiteX3" fmla="*/ 1250778 w 2431672"/>
              <a:gd name="connsiteY3" fmla="*/ 169090 h 691141"/>
              <a:gd name="connsiteX4" fmla="*/ 1012229 w 2431672"/>
              <a:gd name="connsiteY4" fmla="*/ 166 h 691141"/>
              <a:gd name="connsiteX5" fmla="*/ 0 w 2431672"/>
              <a:gd name="connsiteY5" fmla="*/ 104286 h 691141"/>
              <a:gd name="connsiteX6" fmla="*/ 1282455 w 2431672"/>
              <a:gd name="connsiteY6" fmla="*/ 691141 h 691141"/>
              <a:gd name="connsiteX7" fmla="*/ 2431672 w 2431672"/>
              <a:gd name="connsiteY7" fmla="*/ 8751 h 691141"/>
              <a:gd name="connsiteX8" fmla="*/ 1528625 w 2431672"/>
              <a:gd name="connsiteY8" fmla="*/ 166 h 691141"/>
              <a:gd name="connsiteX0" fmla="*/ 1310260 w 2213307"/>
              <a:gd name="connsiteY0" fmla="*/ 166 h 691141"/>
              <a:gd name="connsiteX1" fmla="*/ 1071712 w 2213307"/>
              <a:gd name="connsiteY1" fmla="*/ 169090 h 691141"/>
              <a:gd name="connsiteX2" fmla="*/ 1052062 w 2213307"/>
              <a:gd name="connsiteY2" fmla="*/ 264091 h 691141"/>
              <a:gd name="connsiteX3" fmla="*/ 1032413 w 2213307"/>
              <a:gd name="connsiteY3" fmla="*/ 169090 h 691141"/>
              <a:gd name="connsiteX4" fmla="*/ 793864 w 2213307"/>
              <a:gd name="connsiteY4" fmla="*/ 166 h 691141"/>
              <a:gd name="connsiteX5" fmla="*/ 0 w 2213307"/>
              <a:gd name="connsiteY5" fmla="*/ 104286 h 691141"/>
              <a:gd name="connsiteX6" fmla="*/ 1064090 w 2213307"/>
              <a:gd name="connsiteY6" fmla="*/ 691141 h 691141"/>
              <a:gd name="connsiteX7" fmla="*/ 2213307 w 2213307"/>
              <a:gd name="connsiteY7" fmla="*/ 8751 h 691141"/>
              <a:gd name="connsiteX8" fmla="*/ 1310260 w 2213307"/>
              <a:gd name="connsiteY8" fmla="*/ 166 h 691141"/>
              <a:gd name="connsiteX0" fmla="*/ 1310260 w 2022238"/>
              <a:gd name="connsiteY0" fmla="*/ 166 h 691141"/>
              <a:gd name="connsiteX1" fmla="*/ 1071712 w 2022238"/>
              <a:gd name="connsiteY1" fmla="*/ 169090 h 691141"/>
              <a:gd name="connsiteX2" fmla="*/ 1052062 w 2022238"/>
              <a:gd name="connsiteY2" fmla="*/ 264091 h 691141"/>
              <a:gd name="connsiteX3" fmla="*/ 1032413 w 2022238"/>
              <a:gd name="connsiteY3" fmla="*/ 169090 h 691141"/>
              <a:gd name="connsiteX4" fmla="*/ 793864 w 2022238"/>
              <a:gd name="connsiteY4" fmla="*/ 166 h 691141"/>
              <a:gd name="connsiteX5" fmla="*/ 0 w 2022238"/>
              <a:gd name="connsiteY5" fmla="*/ 104286 h 691141"/>
              <a:gd name="connsiteX6" fmla="*/ 1064090 w 2022238"/>
              <a:gd name="connsiteY6" fmla="*/ 691141 h 691141"/>
              <a:gd name="connsiteX7" fmla="*/ 2022238 w 2022238"/>
              <a:gd name="connsiteY7" fmla="*/ 36046 h 691141"/>
              <a:gd name="connsiteX8" fmla="*/ 1310260 w 2022238"/>
              <a:gd name="connsiteY8" fmla="*/ 166 h 691141"/>
              <a:gd name="connsiteX0" fmla="*/ 1310260 w 2022238"/>
              <a:gd name="connsiteY0" fmla="*/ 166 h 691141"/>
              <a:gd name="connsiteX1" fmla="*/ 1071712 w 2022238"/>
              <a:gd name="connsiteY1" fmla="*/ 169090 h 691141"/>
              <a:gd name="connsiteX2" fmla="*/ 1052062 w 2022238"/>
              <a:gd name="connsiteY2" fmla="*/ 264091 h 691141"/>
              <a:gd name="connsiteX3" fmla="*/ 1032413 w 2022238"/>
              <a:gd name="connsiteY3" fmla="*/ 169090 h 691141"/>
              <a:gd name="connsiteX4" fmla="*/ 793864 w 2022238"/>
              <a:gd name="connsiteY4" fmla="*/ 166 h 691141"/>
              <a:gd name="connsiteX5" fmla="*/ 0 w 2022238"/>
              <a:gd name="connsiteY5" fmla="*/ 104286 h 691141"/>
              <a:gd name="connsiteX6" fmla="*/ 1064090 w 2022238"/>
              <a:gd name="connsiteY6" fmla="*/ 691141 h 691141"/>
              <a:gd name="connsiteX7" fmla="*/ 2022238 w 2022238"/>
              <a:gd name="connsiteY7" fmla="*/ 36046 h 691141"/>
              <a:gd name="connsiteX8" fmla="*/ 1310260 w 2022238"/>
              <a:gd name="connsiteY8" fmla="*/ 166 h 691141"/>
              <a:gd name="connsiteX0" fmla="*/ 1310260 w 2022238"/>
              <a:gd name="connsiteY0" fmla="*/ 166 h 691141"/>
              <a:gd name="connsiteX1" fmla="*/ 1071712 w 2022238"/>
              <a:gd name="connsiteY1" fmla="*/ 169090 h 691141"/>
              <a:gd name="connsiteX2" fmla="*/ 1052062 w 2022238"/>
              <a:gd name="connsiteY2" fmla="*/ 264091 h 691141"/>
              <a:gd name="connsiteX3" fmla="*/ 1032413 w 2022238"/>
              <a:gd name="connsiteY3" fmla="*/ 169090 h 691141"/>
              <a:gd name="connsiteX4" fmla="*/ 793864 w 2022238"/>
              <a:gd name="connsiteY4" fmla="*/ 166 h 691141"/>
              <a:gd name="connsiteX5" fmla="*/ 0 w 2022238"/>
              <a:gd name="connsiteY5" fmla="*/ 104286 h 691141"/>
              <a:gd name="connsiteX6" fmla="*/ 1064090 w 2022238"/>
              <a:gd name="connsiteY6" fmla="*/ 691141 h 691141"/>
              <a:gd name="connsiteX7" fmla="*/ 2022238 w 2022238"/>
              <a:gd name="connsiteY7" fmla="*/ 36046 h 691141"/>
              <a:gd name="connsiteX8" fmla="*/ 1310260 w 2022238"/>
              <a:gd name="connsiteY8" fmla="*/ 166 h 691141"/>
              <a:gd name="connsiteX0" fmla="*/ 1310260 w 2022238"/>
              <a:gd name="connsiteY0" fmla="*/ 166 h 841267"/>
              <a:gd name="connsiteX1" fmla="*/ 1071712 w 2022238"/>
              <a:gd name="connsiteY1" fmla="*/ 169090 h 841267"/>
              <a:gd name="connsiteX2" fmla="*/ 1052062 w 2022238"/>
              <a:gd name="connsiteY2" fmla="*/ 264091 h 841267"/>
              <a:gd name="connsiteX3" fmla="*/ 1032413 w 2022238"/>
              <a:gd name="connsiteY3" fmla="*/ 169090 h 841267"/>
              <a:gd name="connsiteX4" fmla="*/ 793864 w 2022238"/>
              <a:gd name="connsiteY4" fmla="*/ 166 h 841267"/>
              <a:gd name="connsiteX5" fmla="*/ 0 w 2022238"/>
              <a:gd name="connsiteY5" fmla="*/ 104286 h 841267"/>
              <a:gd name="connsiteX6" fmla="*/ 1105033 w 2022238"/>
              <a:gd name="connsiteY6" fmla="*/ 841267 h 841267"/>
              <a:gd name="connsiteX7" fmla="*/ 2022238 w 2022238"/>
              <a:gd name="connsiteY7" fmla="*/ 36046 h 841267"/>
              <a:gd name="connsiteX8" fmla="*/ 1310260 w 2022238"/>
              <a:gd name="connsiteY8" fmla="*/ 166 h 841267"/>
              <a:gd name="connsiteX0" fmla="*/ 1584169 w 2296147"/>
              <a:gd name="connsiteY0" fmla="*/ 321890 h 1162991"/>
              <a:gd name="connsiteX1" fmla="*/ 1345621 w 2296147"/>
              <a:gd name="connsiteY1" fmla="*/ 490814 h 1162991"/>
              <a:gd name="connsiteX2" fmla="*/ 1325971 w 2296147"/>
              <a:gd name="connsiteY2" fmla="*/ 585815 h 1162991"/>
              <a:gd name="connsiteX3" fmla="*/ 1306322 w 2296147"/>
              <a:gd name="connsiteY3" fmla="*/ 490814 h 1162991"/>
              <a:gd name="connsiteX4" fmla="*/ 1067773 w 2296147"/>
              <a:gd name="connsiteY4" fmla="*/ 321890 h 1162991"/>
              <a:gd name="connsiteX5" fmla="*/ 0 w 2296147"/>
              <a:gd name="connsiteY5" fmla="*/ 0 h 1162991"/>
              <a:gd name="connsiteX6" fmla="*/ 1378942 w 2296147"/>
              <a:gd name="connsiteY6" fmla="*/ 1162991 h 1162991"/>
              <a:gd name="connsiteX7" fmla="*/ 2296147 w 2296147"/>
              <a:gd name="connsiteY7" fmla="*/ 357770 h 1162991"/>
              <a:gd name="connsiteX8" fmla="*/ 1584169 w 2296147"/>
              <a:gd name="connsiteY8" fmla="*/ 321890 h 1162991"/>
              <a:gd name="connsiteX0" fmla="*/ 1584169 w 2813535"/>
              <a:gd name="connsiteY0" fmla="*/ 428847 h 1269948"/>
              <a:gd name="connsiteX1" fmla="*/ 1345621 w 2813535"/>
              <a:gd name="connsiteY1" fmla="*/ 597771 h 1269948"/>
              <a:gd name="connsiteX2" fmla="*/ 1325971 w 2813535"/>
              <a:gd name="connsiteY2" fmla="*/ 692772 h 1269948"/>
              <a:gd name="connsiteX3" fmla="*/ 1306322 w 2813535"/>
              <a:gd name="connsiteY3" fmla="*/ 597771 h 1269948"/>
              <a:gd name="connsiteX4" fmla="*/ 1067773 w 2813535"/>
              <a:gd name="connsiteY4" fmla="*/ 428847 h 1269948"/>
              <a:gd name="connsiteX5" fmla="*/ 0 w 2813535"/>
              <a:gd name="connsiteY5" fmla="*/ 106957 h 1269948"/>
              <a:gd name="connsiteX6" fmla="*/ 1378942 w 2813535"/>
              <a:gd name="connsiteY6" fmla="*/ 1269948 h 1269948"/>
              <a:gd name="connsiteX7" fmla="*/ 2813535 w 2813535"/>
              <a:gd name="connsiteY7" fmla="*/ 0 h 1269948"/>
              <a:gd name="connsiteX8" fmla="*/ 1584169 w 2813535"/>
              <a:gd name="connsiteY8" fmla="*/ 428847 h 1269948"/>
              <a:gd name="connsiteX0" fmla="*/ 1584169 w 2813535"/>
              <a:gd name="connsiteY0" fmla="*/ 428847 h 1269948"/>
              <a:gd name="connsiteX1" fmla="*/ 1345621 w 2813535"/>
              <a:gd name="connsiteY1" fmla="*/ 597771 h 1269948"/>
              <a:gd name="connsiteX2" fmla="*/ 1325971 w 2813535"/>
              <a:gd name="connsiteY2" fmla="*/ 692772 h 1269948"/>
              <a:gd name="connsiteX3" fmla="*/ 1306322 w 2813535"/>
              <a:gd name="connsiteY3" fmla="*/ 597771 h 1269948"/>
              <a:gd name="connsiteX4" fmla="*/ 1067773 w 2813535"/>
              <a:gd name="connsiteY4" fmla="*/ 428847 h 1269948"/>
              <a:gd name="connsiteX5" fmla="*/ 0 w 2813535"/>
              <a:gd name="connsiteY5" fmla="*/ 106957 h 1269948"/>
              <a:gd name="connsiteX6" fmla="*/ 1378942 w 2813535"/>
              <a:gd name="connsiteY6" fmla="*/ 1269948 h 1269948"/>
              <a:gd name="connsiteX7" fmla="*/ 2813535 w 2813535"/>
              <a:gd name="connsiteY7" fmla="*/ 0 h 1269948"/>
              <a:gd name="connsiteX8" fmla="*/ 1584169 w 2813535"/>
              <a:gd name="connsiteY8" fmla="*/ 428847 h 1269948"/>
              <a:gd name="connsiteX0" fmla="*/ 1584169 w 2588913"/>
              <a:gd name="connsiteY0" fmla="*/ 321890 h 1162991"/>
              <a:gd name="connsiteX1" fmla="*/ 1345621 w 2588913"/>
              <a:gd name="connsiteY1" fmla="*/ 490814 h 1162991"/>
              <a:gd name="connsiteX2" fmla="*/ 1325971 w 2588913"/>
              <a:gd name="connsiteY2" fmla="*/ 585815 h 1162991"/>
              <a:gd name="connsiteX3" fmla="*/ 1306322 w 2588913"/>
              <a:gd name="connsiteY3" fmla="*/ 490814 h 1162991"/>
              <a:gd name="connsiteX4" fmla="*/ 1067773 w 2588913"/>
              <a:gd name="connsiteY4" fmla="*/ 321890 h 1162991"/>
              <a:gd name="connsiteX5" fmla="*/ 0 w 2588913"/>
              <a:gd name="connsiteY5" fmla="*/ 0 h 1162991"/>
              <a:gd name="connsiteX6" fmla="*/ 1378942 w 2588913"/>
              <a:gd name="connsiteY6" fmla="*/ 1162991 h 1162991"/>
              <a:gd name="connsiteX7" fmla="*/ 2588913 w 2588913"/>
              <a:gd name="connsiteY7" fmla="*/ 55698 h 1162991"/>
              <a:gd name="connsiteX8" fmla="*/ 1584169 w 2588913"/>
              <a:gd name="connsiteY8" fmla="*/ 321890 h 1162991"/>
              <a:gd name="connsiteX0" fmla="*/ 1584169 w 2588913"/>
              <a:gd name="connsiteY0" fmla="*/ 321890 h 1162991"/>
              <a:gd name="connsiteX1" fmla="*/ 1345621 w 2588913"/>
              <a:gd name="connsiteY1" fmla="*/ 490814 h 1162991"/>
              <a:gd name="connsiteX2" fmla="*/ 1325971 w 2588913"/>
              <a:gd name="connsiteY2" fmla="*/ 585815 h 1162991"/>
              <a:gd name="connsiteX3" fmla="*/ 1306322 w 2588913"/>
              <a:gd name="connsiteY3" fmla="*/ 490814 h 1162991"/>
              <a:gd name="connsiteX4" fmla="*/ 1067773 w 2588913"/>
              <a:gd name="connsiteY4" fmla="*/ 321890 h 1162991"/>
              <a:gd name="connsiteX5" fmla="*/ 0 w 2588913"/>
              <a:gd name="connsiteY5" fmla="*/ 0 h 1162991"/>
              <a:gd name="connsiteX6" fmla="*/ 1378942 w 2588913"/>
              <a:gd name="connsiteY6" fmla="*/ 1162991 h 1162991"/>
              <a:gd name="connsiteX7" fmla="*/ 2588913 w 2588913"/>
              <a:gd name="connsiteY7" fmla="*/ 55698 h 1162991"/>
              <a:gd name="connsiteX8" fmla="*/ 1584169 w 2588913"/>
              <a:gd name="connsiteY8" fmla="*/ 321890 h 1162991"/>
              <a:gd name="connsiteX0" fmla="*/ 1584169 w 2246048"/>
              <a:gd name="connsiteY0" fmla="*/ 321890 h 1162991"/>
              <a:gd name="connsiteX1" fmla="*/ 1345621 w 2246048"/>
              <a:gd name="connsiteY1" fmla="*/ 490814 h 1162991"/>
              <a:gd name="connsiteX2" fmla="*/ 1325971 w 2246048"/>
              <a:gd name="connsiteY2" fmla="*/ 585815 h 1162991"/>
              <a:gd name="connsiteX3" fmla="*/ 1306322 w 2246048"/>
              <a:gd name="connsiteY3" fmla="*/ 490814 h 1162991"/>
              <a:gd name="connsiteX4" fmla="*/ 1067773 w 2246048"/>
              <a:gd name="connsiteY4" fmla="*/ 321890 h 1162991"/>
              <a:gd name="connsiteX5" fmla="*/ 0 w 2246048"/>
              <a:gd name="connsiteY5" fmla="*/ 0 h 1162991"/>
              <a:gd name="connsiteX6" fmla="*/ 1378942 w 2246048"/>
              <a:gd name="connsiteY6" fmla="*/ 1162991 h 1162991"/>
              <a:gd name="connsiteX7" fmla="*/ 2246048 w 2246048"/>
              <a:gd name="connsiteY7" fmla="*/ 552252 h 1162991"/>
              <a:gd name="connsiteX8" fmla="*/ 1584169 w 2246048"/>
              <a:gd name="connsiteY8" fmla="*/ 321890 h 1162991"/>
              <a:gd name="connsiteX0" fmla="*/ 1519882 w 2181761"/>
              <a:gd name="connsiteY0" fmla="*/ 4285 h 845386"/>
              <a:gd name="connsiteX1" fmla="*/ 1281334 w 2181761"/>
              <a:gd name="connsiteY1" fmla="*/ 173209 h 845386"/>
              <a:gd name="connsiteX2" fmla="*/ 1261684 w 2181761"/>
              <a:gd name="connsiteY2" fmla="*/ 268210 h 845386"/>
              <a:gd name="connsiteX3" fmla="*/ 1242035 w 2181761"/>
              <a:gd name="connsiteY3" fmla="*/ 173209 h 845386"/>
              <a:gd name="connsiteX4" fmla="*/ 1003486 w 2181761"/>
              <a:gd name="connsiteY4" fmla="*/ 4285 h 845386"/>
              <a:gd name="connsiteX5" fmla="*/ 0 w 2181761"/>
              <a:gd name="connsiteY5" fmla="*/ 334130 h 845386"/>
              <a:gd name="connsiteX6" fmla="*/ 1314655 w 2181761"/>
              <a:gd name="connsiteY6" fmla="*/ 845386 h 845386"/>
              <a:gd name="connsiteX7" fmla="*/ 2181761 w 2181761"/>
              <a:gd name="connsiteY7" fmla="*/ 234647 h 845386"/>
              <a:gd name="connsiteX8" fmla="*/ 1519882 w 2181761"/>
              <a:gd name="connsiteY8" fmla="*/ 4285 h 845386"/>
              <a:gd name="connsiteX0" fmla="*/ 1519882 w 2181761"/>
              <a:gd name="connsiteY0" fmla="*/ 12943 h 854044"/>
              <a:gd name="connsiteX1" fmla="*/ 1281334 w 2181761"/>
              <a:gd name="connsiteY1" fmla="*/ 181867 h 854044"/>
              <a:gd name="connsiteX2" fmla="*/ 1261684 w 2181761"/>
              <a:gd name="connsiteY2" fmla="*/ 276868 h 854044"/>
              <a:gd name="connsiteX3" fmla="*/ 1242035 w 2181761"/>
              <a:gd name="connsiteY3" fmla="*/ 181867 h 854044"/>
              <a:gd name="connsiteX4" fmla="*/ 1003486 w 2181761"/>
              <a:gd name="connsiteY4" fmla="*/ 12943 h 854044"/>
              <a:gd name="connsiteX5" fmla="*/ 0 w 2181761"/>
              <a:gd name="connsiteY5" fmla="*/ 342788 h 854044"/>
              <a:gd name="connsiteX6" fmla="*/ 1314655 w 2181761"/>
              <a:gd name="connsiteY6" fmla="*/ 854044 h 854044"/>
              <a:gd name="connsiteX7" fmla="*/ 2181761 w 2181761"/>
              <a:gd name="connsiteY7" fmla="*/ 243305 h 854044"/>
              <a:gd name="connsiteX8" fmla="*/ 1519882 w 2181761"/>
              <a:gd name="connsiteY8" fmla="*/ 12943 h 854044"/>
              <a:gd name="connsiteX0" fmla="*/ 941294 w 1603173"/>
              <a:gd name="connsiteY0" fmla="*/ 11279 h 852380"/>
              <a:gd name="connsiteX1" fmla="*/ 702746 w 1603173"/>
              <a:gd name="connsiteY1" fmla="*/ 180203 h 852380"/>
              <a:gd name="connsiteX2" fmla="*/ 683096 w 1603173"/>
              <a:gd name="connsiteY2" fmla="*/ 275204 h 852380"/>
              <a:gd name="connsiteX3" fmla="*/ 663447 w 1603173"/>
              <a:gd name="connsiteY3" fmla="*/ 180203 h 852380"/>
              <a:gd name="connsiteX4" fmla="*/ 424898 w 1603173"/>
              <a:gd name="connsiteY4" fmla="*/ 11279 h 852380"/>
              <a:gd name="connsiteX5" fmla="*/ 0 w 1603173"/>
              <a:gd name="connsiteY5" fmla="*/ 480781 h 852380"/>
              <a:gd name="connsiteX6" fmla="*/ 736067 w 1603173"/>
              <a:gd name="connsiteY6" fmla="*/ 852380 h 852380"/>
              <a:gd name="connsiteX7" fmla="*/ 1603173 w 1603173"/>
              <a:gd name="connsiteY7" fmla="*/ 241641 h 852380"/>
              <a:gd name="connsiteX8" fmla="*/ 941294 w 1603173"/>
              <a:gd name="connsiteY8" fmla="*/ 11279 h 852380"/>
              <a:gd name="connsiteX0" fmla="*/ 941294 w 1603173"/>
              <a:gd name="connsiteY0" fmla="*/ 11279 h 852380"/>
              <a:gd name="connsiteX1" fmla="*/ 702746 w 1603173"/>
              <a:gd name="connsiteY1" fmla="*/ 180203 h 852380"/>
              <a:gd name="connsiteX2" fmla="*/ 683096 w 1603173"/>
              <a:gd name="connsiteY2" fmla="*/ 275204 h 852380"/>
              <a:gd name="connsiteX3" fmla="*/ 663447 w 1603173"/>
              <a:gd name="connsiteY3" fmla="*/ 180203 h 852380"/>
              <a:gd name="connsiteX4" fmla="*/ 424898 w 1603173"/>
              <a:gd name="connsiteY4" fmla="*/ 11279 h 852380"/>
              <a:gd name="connsiteX5" fmla="*/ 0 w 1603173"/>
              <a:gd name="connsiteY5" fmla="*/ 480781 h 852380"/>
              <a:gd name="connsiteX6" fmla="*/ 736067 w 1603173"/>
              <a:gd name="connsiteY6" fmla="*/ 852380 h 852380"/>
              <a:gd name="connsiteX7" fmla="*/ 1603173 w 1603173"/>
              <a:gd name="connsiteY7" fmla="*/ 241641 h 852380"/>
              <a:gd name="connsiteX8" fmla="*/ 941294 w 1603173"/>
              <a:gd name="connsiteY8" fmla="*/ 11279 h 852380"/>
              <a:gd name="connsiteX0" fmla="*/ 941294 w 1271019"/>
              <a:gd name="connsiteY0" fmla="*/ 11279 h 864308"/>
              <a:gd name="connsiteX1" fmla="*/ 702746 w 1271019"/>
              <a:gd name="connsiteY1" fmla="*/ 180203 h 864308"/>
              <a:gd name="connsiteX2" fmla="*/ 683096 w 1271019"/>
              <a:gd name="connsiteY2" fmla="*/ 275204 h 864308"/>
              <a:gd name="connsiteX3" fmla="*/ 663447 w 1271019"/>
              <a:gd name="connsiteY3" fmla="*/ 180203 h 864308"/>
              <a:gd name="connsiteX4" fmla="*/ 424898 w 1271019"/>
              <a:gd name="connsiteY4" fmla="*/ 11279 h 864308"/>
              <a:gd name="connsiteX5" fmla="*/ 0 w 1271019"/>
              <a:gd name="connsiteY5" fmla="*/ 480781 h 864308"/>
              <a:gd name="connsiteX6" fmla="*/ 736067 w 1271019"/>
              <a:gd name="connsiteY6" fmla="*/ 852380 h 864308"/>
              <a:gd name="connsiteX7" fmla="*/ 1271019 w 1271019"/>
              <a:gd name="connsiteY7" fmla="*/ 505436 h 864308"/>
              <a:gd name="connsiteX8" fmla="*/ 941294 w 1271019"/>
              <a:gd name="connsiteY8" fmla="*/ 11279 h 864308"/>
              <a:gd name="connsiteX0" fmla="*/ 941294 w 1271019"/>
              <a:gd name="connsiteY0" fmla="*/ 11279 h 1023070"/>
              <a:gd name="connsiteX1" fmla="*/ 702746 w 1271019"/>
              <a:gd name="connsiteY1" fmla="*/ 180203 h 1023070"/>
              <a:gd name="connsiteX2" fmla="*/ 683096 w 1271019"/>
              <a:gd name="connsiteY2" fmla="*/ 275204 h 1023070"/>
              <a:gd name="connsiteX3" fmla="*/ 663447 w 1271019"/>
              <a:gd name="connsiteY3" fmla="*/ 180203 h 1023070"/>
              <a:gd name="connsiteX4" fmla="*/ 424898 w 1271019"/>
              <a:gd name="connsiteY4" fmla="*/ 11279 h 1023070"/>
              <a:gd name="connsiteX5" fmla="*/ 0 w 1271019"/>
              <a:gd name="connsiteY5" fmla="*/ 480781 h 1023070"/>
              <a:gd name="connsiteX6" fmla="*/ 757494 w 1271019"/>
              <a:gd name="connsiteY6" fmla="*/ 1023070 h 1023070"/>
              <a:gd name="connsiteX7" fmla="*/ 1271019 w 1271019"/>
              <a:gd name="connsiteY7" fmla="*/ 505436 h 1023070"/>
              <a:gd name="connsiteX8" fmla="*/ 941294 w 1271019"/>
              <a:gd name="connsiteY8" fmla="*/ 11279 h 1023070"/>
              <a:gd name="connsiteX0" fmla="*/ 941613 w 1271338"/>
              <a:gd name="connsiteY0" fmla="*/ 33 h 1011824"/>
              <a:gd name="connsiteX1" fmla="*/ 703065 w 1271338"/>
              <a:gd name="connsiteY1" fmla="*/ 168957 h 1011824"/>
              <a:gd name="connsiteX2" fmla="*/ 683415 w 1271338"/>
              <a:gd name="connsiteY2" fmla="*/ 263958 h 1011824"/>
              <a:gd name="connsiteX3" fmla="*/ 663766 w 1271338"/>
              <a:gd name="connsiteY3" fmla="*/ 168957 h 1011824"/>
              <a:gd name="connsiteX4" fmla="*/ 319 w 1271338"/>
              <a:gd name="connsiteY4" fmla="*/ 469535 h 1011824"/>
              <a:gd name="connsiteX5" fmla="*/ 757813 w 1271338"/>
              <a:gd name="connsiteY5" fmla="*/ 1011824 h 1011824"/>
              <a:gd name="connsiteX6" fmla="*/ 1271338 w 1271338"/>
              <a:gd name="connsiteY6" fmla="*/ 494190 h 1011824"/>
              <a:gd name="connsiteX7" fmla="*/ 941613 w 1271338"/>
              <a:gd name="connsiteY7" fmla="*/ 33 h 1011824"/>
              <a:gd name="connsiteX0" fmla="*/ 941704 w 1271429"/>
              <a:gd name="connsiteY0" fmla="*/ 33 h 1011824"/>
              <a:gd name="connsiteX1" fmla="*/ 703156 w 1271429"/>
              <a:gd name="connsiteY1" fmla="*/ 168957 h 1011824"/>
              <a:gd name="connsiteX2" fmla="*/ 683506 w 1271429"/>
              <a:gd name="connsiteY2" fmla="*/ 263958 h 1011824"/>
              <a:gd name="connsiteX3" fmla="*/ 535282 w 1271429"/>
              <a:gd name="connsiteY3" fmla="*/ 44822 h 1011824"/>
              <a:gd name="connsiteX4" fmla="*/ 410 w 1271429"/>
              <a:gd name="connsiteY4" fmla="*/ 469535 h 1011824"/>
              <a:gd name="connsiteX5" fmla="*/ 757904 w 1271429"/>
              <a:gd name="connsiteY5" fmla="*/ 1011824 h 1011824"/>
              <a:gd name="connsiteX6" fmla="*/ 1271429 w 1271429"/>
              <a:gd name="connsiteY6" fmla="*/ 494190 h 1011824"/>
              <a:gd name="connsiteX7" fmla="*/ 941704 w 1271429"/>
              <a:gd name="connsiteY7" fmla="*/ 33 h 1011824"/>
              <a:gd name="connsiteX0" fmla="*/ 941705 w 1271429"/>
              <a:gd name="connsiteY0" fmla="*/ 17287 h 967002"/>
              <a:gd name="connsiteX1" fmla="*/ 703156 w 1271429"/>
              <a:gd name="connsiteY1" fmla="*/ 124135 h 967002"/>
              <a:gd name="connsiteX2" fmla="*/ 683506 w 1271429"/>
              <a:gd name="connsiteY2" fmla="*/ 219136 h 967002"/>
              <a:gd name="connsiteX3" fmla="*/ 535282 w 1271429"/>
              <a:gd name="connsiteY3" fmla="*/ 0 h 967002"/>
              <a:gd name="connsiteX4" fmla="*/ 410 w 1271429"/>
              <a:gd name="connsiteY4" fmla="*/ 424713 h 967002"/>
              <a:gd name="connsiteX5" fmla="*/ 757904 w 1271429"/>
              <a:gd name="connsiteY5" fmla="*/ 967002 h 967002"/>
              <a:gd name="connsiteX6" fmla="*/ 1271429 w 1271429"/>
              <a:gd name="connsiteY6" fmla="*/ 449368 h 967002"/>
              <a:gd name="connsiteX7" fmla="*/ 941705 w 1271429"/>
              <a:gd name="connsiteY7" fmla="*/ 17287 h 967002"/>
              <a:gd name="connsiteX0" fmla="*/ 941705 w 943016"/>
              <a:gd name="connsiteY0" fmla="*/ 17287 h 967002"/>
              <a:gd name="connsiteX1" fmla="*/ 703156 w 943016"/>
              <a:gd name="connsiteY1" fmla="*/ 124135 h 967002"/>
              <a:gd name="connsiteX2" fmla="*/ 683506 w 943016"/>
              <a:gd name="connsiteY2" fmla="*/ 219136 h 967002"/>
              <a:gd name="connsiteX3" fmla="*/ 535282 w 943016"/>
              <a:gd name="connsiteY3" fmla="*/ 0 h 967002"/>
              <a:gd name="connsiteX4" fmla="*/ 410 w 943016"/>
              <a:gd name="connsiteY4" fmla="*/ 424713 h 967002"/>
              <a:gd name="connsiteX5" fmla="*/ 757904 w 943016"/>
              <a:gd name="connsiteY5" fmla="*/ 967002 h 967002"/>
              <a:gd name="connsiteX6" fmla="*/ 941705 w 943016"/>
              <a:gd name="connsiteY6" fmla="*/ 17287 h 967002"/>
              <a:gd name="connsiteX0" fmla="*/ 941705 w 1184053"/>
              <a:gd name="connsiteY0" fmla="*/ 17287 h 703200"/>
              <a:gd name="connsiteX1" fmla="*/ 703156 w 1184053"/>
              <a:gd name="connsiteY1" fmla="*/ 124135 h 703200"/>
              <a:gd name="connsiteX2" fmla="*/ 683506 w 1184053"/>
              <a:gd name="connsiteY2" fmla="*/ 219136 h 703200"/>
              <a:gd name="connsiteX3" fmla="*/ 535282 w 1184053"/>
              <a:gd name="connsiteY3" fmla="*/ 0 h 703200"/>
              <a:gd name="connsiteX4" fmla="*/ 410 w 1184053"/>
              <a:gd name="connsiteY4" fmla="*/ 424713 h 703200"/>
              <a:gd name="connsiteX5" fmla="*/ 1143628 w 1184053"/>
              <a:gd name="connsiteY5" fmla="*/ 703200 h 703200"/>
              <a:gd name="connsiteX6" fmla="*/ 941705 w 1184053"/>
              <a:gd name="connsiteY6" fmla="*/ 17287 h 703200"/>
              <a:gd name="connsiteX0" fmla="*/ 941705 w 1184053"/>
              <a:gd name="connsiteY0" fmla="*/ 17287 h 703200"/>
              <a:gd name="connsiteX1" fmla="*/ 703156 w 1184053"/>
              <a:gd name="connsiteY1" fmla="*/ 124135 h 703200"/>
              <a:gd name="connsiteX2" fmla="*/ 683506 w 1184053"/>
              <a:gd name="connsiteY2" fmla="*/ 219136 h 703200"/>
              <a:gd name="connsiteX3" fmla="*/ 535282 w 1184053"/>
              <a:gd name="connsiteY3" fmla="*/ 0 h 703200"/>
              <a:gd name="connsiteX4" fmla="*/ 410 w 1184053"/>
              <a:gd name="connsiteY4" fmla="*/ 424713 h 703200"/>
              <a:gd name="connsiteX5" fmla="*/ 1143628 w 1184053"/>
              <a:gd name="connsiteY5" fmla="*/ 703200 h 703200"/>
              <a:gd name="connsiteX6" fmla="*/ 941705 w 1184053"/>
              <a:gd name="connsiteY6" fmla="*/ 17287 h 703200"/>
              <a:gd name="connsiteX0" fmla="*/ 941705 w 1209439"/>
              <a:gd name="connsiteY0" fmla="*/ 17287 h 703200"/>
              <a:gd name="connsiteX1" fmla="*/ 703156 w 1209439"/>
              <a:gd name="connsiteY1" fmla="*/ 124135 h 703200"/>
              <a:gd name="connsiteX2" fmla="*/ 683506 w 1209439"/>
              <a:gd name="connsiteY2" fmla="*/ 219136 h 703200"/>
              <a:gd name="connsiteX3" fmla="*/ 535282 w 1209439"/>
              <a:gd name="connsiteY3" fmla="*/ 0 h 703200"/>
              <a:gd name="connsiteX4" fmla="*/ 410 w 1209439"/>
              <a:gd name="connsiteY4" fmla="*/ 424713 h 703200"/>
              <a:gd name="connsiteX5" fmla="*/ 1143628 w 1209439"/>
              <a:gd name="connsiteY5" fmla="*/ 703200 h 703200"/>
              <a:gd name="connsiteX6" fmla="*/ 941705 w 1209439"/>
              <a:gd name="connsiteY6" fmla="*/ 17287 h 703200"/>
              <a:gd name="connsiteX0" fmla="*/ 941707 w 1209443"/>
              <a:gd name="connsiteY0" fmla="*/ 39186 h 725099"/>
              <a:gd name="connsiteX1" fmla="*/ 703158 w 1209443"/>
              <a:gd name="connsiteY1" fmla="*/ 146034 h 725099"/>
              <a:gd name="connsiteX2" fmla="*/ 683508 w 1209443"/>
              <a:gd name="connsiteY2" fmla="*/ 241035 h 725099"/>
              <a:gd name="connsiteX3" fmla="*/ 535284 w 1209443"/>
              <a:gd name="connsiteY3" fmla="*/ 21899 h 725099"/>
              <a:gd name="connsiteX4" fmla="*/ 412 w 1209443"/>
              <a:gd name="connsiteY4" fmla="*/ 446612 h 725099"/>
              <a:gd name="connsiteX5" fmla="*/ 1143630 w 1209443"/>
              <a:gd name="connsiteY5" fmla="*/ 725099 h 725099"/>
              <a:gd name="connsiteX6" fmla="*/ 941707 w 1209443"/>
              <a:gd name="connsiteY6" fmla="*/ 39186 h 725099"/>
              <a:gd name="connsiteX0" fmla="*/ 941785 w 1209521"/>
              <a:gd name="connsiteY0" fmla="*/ 39186 h 725099"/>
              <a:gd name="connsiteX1" fmla="*/ 703236 w 1209521"/>
              <a:gd name="connsiteY1" fmla="*/ 146034 h 725099"/>
              <a:gd name="connsiteX2" fmla="*/ 683586 w 1209521"/>
              <a:gd name="connsiteY2" fmla="*/ 241035 h 725099"/>
              <a:gd name="connsiteX3" fmla="*/ 535362 w 1209521"/>
              <a:gd name="connsiteY3" fmla="*/ 21899 h 725099"/>
              <a:gd name="connsiteX4" fmla="*/ 490 w 1209521"/>
              <a:gd name="connsiteY4" fmla="*/ 446612 h 725099"/>
              <a:gd name="connsiteX5" fmla="*/ 1143708 w 1209521"/>
              <a:gd name="connsiteY5" fmla="*/ 725099 h 725099"/>
              <a:gd name="connsiteX6" fmla="*/ 941785 w 1209521"/>
              <a:gd name="connsiteY6" fmla="*/ 39186 h 725099"/>
              <a:gd name="connsiteX0" fmla="*/ 941785 w 1209521"/>
              <a:gd name="connsiteY0" fmla="*/ 39186 h 725099"/>
              <a:gd name="connsiteX1" fmla="*/ 703236 w 1209521"/>
              <a:gd name="connsiteY1" fmla="*/ 146034 h 725099"/>
              <a:gd name="connsiteX2" fmla="*/ 683586 w 1209521"/>
              <a:gd name="connsiteY2" fmla="*/ 241035 h 725099"/>
              <a:gd name="connsiteX3" fmla="*/ 535362 w 1209521"/>
              <a:gd name="connsiteY3" fmla="*/ 21899 h 725099"/>
              <a:gd name="connsiteX4" fmla="*/ 490 w 1209521"/>
              <a:gd name="connsiteY4" fmla="*/ 446612 h 725099"/>
              <a:gd name="connsiteX5" fmla="*/ 1143708 w 1209521"/>
              <a:gd name="connsiteY5" fmla="*/ 725099 h 725099"/>
              <a:gd name="connsiteX6" fmla="*/ 941785 w 1209521"/>
              <a:gd name="connsiteY6" fmla="*/ 39186 h 725099"/>
              <a:gd name="connsiteX0" fmla="*/ 941785 w 1209521"/>
              <a:gd name="connsiteY0" fmla="*/ 39186 h 725099"/>
              <a:gd name="connsiteX1" fmla="*/ 703236 w 1209521"/>
              <a:gd name="connsiteY1" fmla="*/ 146034 h 725099"/>
              <a:gd name="connsiteX2" fmla="*/ 535362 w 1209521"/>
              <a:gd name="connsiteY2" fmla="*/ 21899 h 725099"/>
              <a:gd name="connsiteX3" fmla="*/ 490 w 1209521"/>
              <a:gd name="connsiteY3" fmla="*/ 446612 h 725099"/>
              <a:gd name="connsiteX4" fmla="*/ 1143708 w 1209521"/>
              <a:gd name="connsiteY4" fmla="*/ 725099 h 725099"/>
              <a:gd name="connsiteX5" fmla="*/ 941785 w 1209521"/>
              <a:gd name="connsiteY5" fmla="*/ 39186 h 725099"/>
              <a:gd name="connsiteX0" fmla="*/ 941785 w 1209521"/>
              <a:gd name="connsiteY0" fmla="*/ 40182 h 726095"/>
              <a:gd name="connsiteX1" fmla="*/ 677757 w 1209521"/>
              <a:gd name="connsiteY1" fmla="*/ 141758 h 726095"/>
              <a:gd name="connsiteX2" fmla="*/ 535362 w 1209521"/>
              <a:gd name="connsiteY2" fmla="*/ 22895 h 726095"/>
              <a:gd name="connsiteX3" fmla="*/ 490 w 1209521"/>
              <a:gd name="connsiteY3" fmla="*/ 447608 h 726095"/>
              <a:gd name="connsiteX4" fmla="*/ 1143708 w 1209521"/>
              <a:gd name="connsiteY4" fmla="*/ 726095 h 726095"/>
              <a:gd name="connsiteX5" fmla="*/ 941785 w 1209521"/>
              <a:gd name="connsiteY5" fmla="*/ 40182 h 726095"/>
              <a:gd name="connsiteX0" fmla="*/ 941867 w 1209603"/>
              <a:gd name="connsiteY0" fmla="*/ 40182 h 726095"/>
              <a:gd name="connsiteX1" fmla="*/ 677839 w 1209603"/>
              <a:gd name="connsiteY1" fmla="*/ 141758 h 726095"/>
              <a:gd name="connsiteX2" fmla="*/ 535444 w 1209603"/>
              <a:gd name="connsiteY2" fmla="*/ 22895 h 726095"/>
              <a:gd name="connsiteX3" fmla="*/ 572 w 1209603"/>
              <a:gd name="connsiteY3" fmla="*/ 447608 h 726095"/>
              <a:gd name="connsiteX4" fmla="*/ 1143790 w 1209603"/>
              <a:gd name="connsiteY4" fmla="*/ 726095 h 726095"/>
              <a:gd name="connsiteX5" fmla="*/ 941867 w 1209603"/>
              <a:gd name="connsiteY5" fmla="*/ 40182 h 726095"/>
              <a:gd name="connsiteX0" fmla="*/ 941932 w 1209668"/>
              <a:gd name="connsiteY0" fmla="*/ 40182 h 726095"/>
              <a:gd name="connsiteX1" fmla="*/ 677904 w 1209668"/>
              <a:gd name="connsiteY1" fmla="*/ 141758 h 726095"/>
              <a:gd name="connsiteX2" fmla="*/ 502751 w 1209668"/>
              <a:gd name="connsiteY2" fmla="*/ 59794 h 726095"/>
              <a:gd name="connsiteX3" fmla="*/ 637 w 1209668"/>
              <a:gd name="connsiteY3" fmla="*/ 447608 h 726095"/>
              <a:gd name="connsiteX4" fmla="*/ 1143855 w 1209668"/>
              <a:gd name="connsiteY4" fmla="*/ 726095 h 726095"/>
              <a:gd name="connsiteX5" fmla="*/ 941932 w 1209668"/>
              <a:gd name="connsiteY5" fmla="*/ 40182 h 726095"/>
              <a:gd name="connsiteX0" fmla="*/ 941932 w 1209668"/>
              <a:gd name="connsiteY0" fmla="*/ 40182 h 726095"/>
              <a:gd name="connsiteX1" fmla="*/ 677904 w 1209668"/>
              <a:gd name="connsiteY1" fmla="*/ 141758 h 726095"/>
              <a:gd name="connsiteX2" fmla="*/ 502751 w 1209668"/>
              <a:gd name="connsiteY2" fmla="*/ 59794 h 726095"/>
              <a:gd name="connsiteX3" fmla="*/ 637 w 1209668"/>
              <a:gd name="connsiteY3" fmla="*/ 447608 h 726095"/>
              <a:gd name="connsiteX4" fmla="*/ 1143855 w 1209668"/>
              <a:gd name="connsiteY4" fmla="*/ 726095 h 726095"/>
              <a:gd name="connsiteX5" fmla="*/ 941932 w 1209668"/>
              <a:gd name="connsiteY5" fmla="*/ 40182 h 72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9668" h="726095">
                <a:moveTo>
                  <a:pt x="941932" y="40182"/>
                </a:moveTo>
                <a:cubicBezTo>
                  <a:pt x="814518" y="-61175"/>
                  <a:pt x="710090" y="50375"/>
                  <a:pt x="677904" y="141758"/>
                </a:cubicBezTo>
                <a:lnTo>
                  <a:pt x="502751" y="59794"/>
                </a:lnTo>
                <a:cubicBezTo>
                  <a:pt x="261510" y="30800"/>
                  <a:pt x="-15037" y="307130"/>
                  <a:pt x="637" y="447608"/>
                </a:cubicBezTo>
                <a:cubicBezTo>
                  <a:pt x="417214" y="623225"/>
                  <a:pt x="628619" y="438738"/>
                  <a:pt x="1143855" y="726095"/>
                </a:cubicBezTo>
                <a:cubicBezTo>
                  <a:pt x="1300738" y="658191"/>
                  <a:pt x="1154637" y="242726"/>
                  <a:pt x="941932" y="40182"/>
                </a:cubicBezTo>
                <a:close/>
              </a:path>
            </a:pathLst>
          </a:custGeom>
          <a:solidFill>
            <a:srgbClr val="E63100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39" name="Szabadkézi sokszög 638"/>
          <p:cNvSpPr/>
          <p:nvPr/>
        </p:nvSpPr>
        <p:spPr>
          <a:xfrm rot="5400000" flipH="1">
            <a:off x="5855438" y="2499486"/>
            <a:ext cx="83753" cy="187450"/>
          </a:xfrm>
          <a:custGeom>
            <a:avLst/>
            <a:gdLst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331302 w 488321"/>
              <a:gd name="connsiteY5" fmla="*/ 406695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201858 w 488321"/>
              <a:gd name="connsiteY5" fmla="*/ 400492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156169 w 488321"/>
              <a:gd name="connsiteY5" fmla="*/ 388088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8321" h="813392">
                <a:moveTo>
                  <a:pt x="78514" y="0"/>
                </a:moveTo>
                <a:cubicBezTo>
                  <a:pt x="304844" y="0"/>
                  <a:pt x="488321" y="182084"/>
                  <a:pt x="488321" y="406696"/>
                </a:cubicBezTo>
                <a:cubicBezTo>
                  <a:pt x="488321" y="631308"/>
                  <a:pt x="304844" y="813392"/>
                  <a:pt x="78514" y="813392"/>
                </a:cubicBezTo>
                <a:lnTo>
                  <a:pt x="0" y="805537"/>
                </a:lnTo>
                <a:lnTo>
                  <a:pt x="4085" y="805128"/>
                </a:lnTo>
                <a:cubicBezTo>
                  <a:pt x="190827" y="767206"/>
                  <a:pt x="156169" y="584624"/>
                  <a:pt x="156169" y="388088"/>
                </a:cubicBezTo>
                <a:cubicBezTo>
                  <a:pt x="156169" y="191553"/>
                  <a:pt x="190827" y="46185"/>
                  <a:pt x="4085" y="8262"/>
                </a:cubicBezTo>
                <a:lnTo>
                  <a:pt x="9" y="7855"/>
                </a:lnTo>
                <a:lnTo>
                  <a:pt x="78514" y="0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40" name="Ellipszis 639"/>
          <p:cNvSpPr/>
          <p:nvPr/>
        </p:nvSpPr>
        <p:spPr>
          <a:xfrm>
            <a:off x="6351031" y="2604361"/>
            <a:ext cx="20807" cy="16413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41" name="Ellipszis 640"/>
          <p:cNvSpPr/>
          <p:nvPr/>
        </p:nvSpPr>
        <p:spPr>
          <a:xfrm>
            <a:off x="6328699" y="2616631"/>
            <a:ext cx="15165" cy="1234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47" name="Szabadkézi sokszög 646"/>
          <p:cNvSpPr/>
          <p:nvPr/>
        </p:nvSpPr>
        <p:spPr>
          <a:xfrm rot="403516" flipH="1">
            <a:off x="6227998" y="2447865"/>
            <a:ext cx="203722" cy="30257"/>
          </a:xfrm>
          <a:custGeom>
            <a:avLst/>
            <a:gdLst>
              <a:gd name="connsiteX0" fmla="*/ 1399896 w 2279250"/>
              <a:gd name="connsiteY0" fmla="*/ 69905 h 549294"/>
              <a:gd name="connsiteX1" fmla="*/ 1755590 w 2279250"/>
              <a:gd name="connsiteY1" fmla="*/ 209825 h 549294"/>
              <a:gd name="connsiteX2" fmla="*/ 1756066 w 2279250"/>
              <a:gd name="connsiteY2" fmla="*/ 210038 h 549294"/>
              <a:gd name="connsiteX3" fmla="*/ 1756067 w 2279250"/>
              <a:gd name="connsiteY3" fmla="*/ 210038 h 549294"/>
              <a:gd name="connsiteX4" fmla="*/ 1908236 w 2279250"/>
              <a:gd name="connsiteY4" fmla="*/ 277996 h 549294"/>
              <a:gd name="connsiteX5" fmla="*/ 2278157 w 2279250"/>
              <a:gd name="connsiteY5" fmla="*/ 527379 h 549294"/>
              <a:gd name="connsiteX6" fmla="*/ 1310823 w 2279250"/>
              <a:gd name="connsiteY6" fmla="*/ 315508 h 549294"/>
              <a:gd name="connsiteX7" fmla="*/ 1160909 w 2279250"/>
              <a:gd name="connsiteY7" fmla="*/ 258852 h 549294"/>
              <a:gd name="connsiteX8" fmla="*/ 1160908 w 2279250"/>
              <a:gd name="connsiteY8" fmla="*/ 258852 h 549294"/>
              <a:gd name="connsiteX9" fmla="*/ 1160905 w 2279250"/>
              <a:gd name="connsiteY9" fmla="*/ 258851 h 549294"/>
              <a:gd name="connsiteX10" fmla="*/ 981610 w 2279250"/>
              <a:gd name="connsiteY10" fmla="*/ 261257 h 549294"/>
              <a:gd name="connsiteX11" fmla="*/ 0 w 2279250"/>
              <a:gd name="connsiteY11" fmla="*/ 130628 h 549294"/>
              <a:gd name="connsiteX12" fmla="*/ 599522 w 2279250"/>
              <a:gd name="connsiteY12" fmla="*/ 10264 h 549294"/>
              <a:gd name="connsiteX13" fmla="*/ 611812 w 2279250"/>
              <a:gd name="connsiteY13" fmla="*/ 9755 h 549294"/>
              <a:gd name="connsiteX14" fmla="*/ 611815 w 2279250"/>
              <a:gd name="connsiteY14" fmla="*/ 9757 h 549294"/>
              <a:gd name="connsiteX15" fmla="*/ 783780 w 2279250"/>
              <a:gd name="connsiteY15" fmla="*/ 2654 h 549294"/>
              <a:gd name="connsiteX16" fmla="*/ 981609 w 2279250"/>
              <a:gd name="connsiteY16" fmla="*/ 0 h 549294"/>
              <a:gd name="connsiteX17" fmla="*/ 1179438 w 2279250"/>
              <a:gd name="connsiteY17" fmla="*/ 2655 h 549294"/>
              <a:gd name="connsiteX18" fmla="*/ 1209711 w 2279250"/>
              <a:gd name="connsiteY18" fmla="*/ 3905 h 549294"/>
              <a:gd name="connsiteX19" fmla="*/ 1213016 w 2279250"/>
              <a:gd name="connsiteY19" fmla="*/ 4951 h 549294"/>
              <a:gd name="connsiteX20" fmla="*/ 1399896 w 2279250"/>
              <a:gd name="connsiteY20" fmla="*/ 69905 h 549294"/>
              <a:gd name="connsiteX0" fmla="*/ 1863715 w 2743069"/>
              <a:gd name="connsiteY0" fmla="*/ 69905 h 549294"/>
              <a:gd name="connsiteX1" fmla="*/ 2219409 w 2743069"/>
              <a:gd name="connsiteY1" fmla="*/ 209825 h 549294"/>
              <a:gd name="connsiteX2" fmla="*/ 2219885 w 2743069"/>
              <a:gd name="connsiteY2" fmla="*/ 210038 h 549294"/>
              <a:gd name="connsiteX3" fmla="*/ 2219886 w 2743069"/>
              <a:gd name="connsiteY3" fmla="*/ 210038 h 549294"/>
              <a:gd name="connsiteX4" fmla="*/ 2372055 w 2743069"/>
              <a:gd name="connsiteY4" fmla="*/ 277996 h 549294"/>
              <a:gd name="connsiteX5" fmla="*/ 2741976 w 2743069"/>
              <a:gd name="connsiteY5" fmla="*/ 527379 h 549294"/>
              <a:gd name="connsiteX6" fmla="*/ 1774642 w 2743069"/>
              <a:gd name="connsiteY6" fmla="*/ 315508 h 549294"/>
              <a:gd name="connsiteX7" fmla="*/ 1624728 w 2743069"/>
              <a:gd name="connsiteY7" fmla="*/ 258852 h 549294"/>
              <a:gd name="connsiteX8" fmla="*/ 1624727 w 2743069"/>
              <a:gd name="connsiteY8" fmla="*/ 258852 h 549294"/>
              <a:gd name="connsiteX9" fmla="*/ 1624724 w 2743069"/>
              <a:gd name="connsiteY9" fmla="*/ 258851 h 549294"/>
              <a:gd name="connsiteX10" fmla="*/ 1445429 w 2743069"/>
              <a:gd name="connsiteY10" fmla="*/ 261257 h 549294"/>
              <a:gd name="connsiteX11" fmla="*/ -1 w 2743069"/>
              <a:gd name="connsiteY11" fmla="*/ 96750 h 549294"/>
              <a:gd name="connsiteX12" fmla="*/ 1063341 w 2743069"/>
              <a:gd name="connsiteY12" fmla="*/ 10264 h 549294"/>
              <a:gd name="connsiteX13" fmla="*/ 1075631 w 2743069"/>
              <a:gd name="connsiteY13" fmla="*/ 9755 h 549294"/>
              <a:gd name="connsiteX14" fmla="*/ 1075634 w 2743069"/>
              <a:gd name="connsiteY14" fmla="*/ 9757 h 549294"/>
              <a:gd name="connsiteX15" fmla="*/ 1247599 w 2743069"/>
              <a:gd name="connsiteY15" fmla="*/ 2654 h 549294"/>
              <a:gd name="connsiteX16" fmla="*/ 1445428 w 2743069"/>
              <a:gd name="connsiteY16" fmla="*/ 0 h 549294"/>
              <a:gd name="connsiteX17" fmla="*/ 1643257 w 2743069"/>
              <a:gd name="connsiteY17" fmla="*/ 2655 h 549294"/>
              <a:gd name="connsiteX18" fmla="*/ 1673530 w 2743069"/>
              <a:gd name="connsiteY18" fmla="*/ 3905 h 549294"/>
              <a:gd name="connsiteX19" fmla="*/ 1676835 w 2743069"/>
              <a:gd name="connsiteY19" fmla="*/ 4951 h 549294"/>
              <a:gd name="connsiteX20" fmla="*/ 1863715 w 2743069"/>
              <a:gd name="connsiteY20" fmla="*/ 69905 h 549294"/>
              <a:gd name="connsiteX0" fmla="*/ 1863715 w 2516820"/>
              <a:gd name="connsiteY0" fmla="*/ 69905 h 470630"/>
              <a:gd name="connsiteX1" fmla="*/ 2219409 w 2516820"/>
              <a:gd name="connsiteY1" fmla="*/ 209825 h 470630"/>
              <a:gd name="connsiteX2" fmla="*/ 2219885 w 2516820"/>
              <a:gd name="connsiteY2" fmla="*/ 210038 h 470630"/>
              <a:gd name="connsiteX3" fmla="*/ 2219886 w 2516820"/>
              <a:gd name="connsiteY3" fmla="*/ 210038 h 470630"/>
              <a:gd name="connsiteX4" fmla="*/ 2372055 w 2516820"/>
              <a:gd name="connsiteY4" fmla="*/ 277996 h 470630"/>
              <a:gd name="connsiteX5" fmla="*/ 2471577 w 2516820"/>
              <a:gd name="connsiteY5" fmla="*/ 427453 h 470630"/>
              <a:gd name="connsiteX6" fmla="*/ 1774642 w 2516820"/>
              <a:gd name="connsiteY6" fmla="*/ 315508 h 470630"/>
              <a:gd name="connsiteX7" fmla="*/ 1624728 w 2516820"/>
              <a:gd name="connsiteY7" fmla="*/ 258852 h 470630"/>
              <a:gd name="connsiteX8" fmla="*/ 1624727 w 2516820"/>
              <a:gd name="connsiteY8" fmla="*/ 258852 h 470630"/>
              <a:gd name="connsiteX9" fmla="*/ 1624724 w 2516820"/>
              <a:gd name="connsiteY9" fmla="*/ 258851 h 470630"/>
              <a:gd name="connsiteX10" fmla="*/ 1445429 w 2516820"/>
              <a:gd name="connsiteY10" fmla="*/ 261257 h 470630"/>
              <a:gd name="connsiteX11" fmla="*/ -1 w 2516820"/>
              <a:gd name="connsiteY11" fmla="*/ 96750 h 470630"/>
              <a:gd name="connsiteX12" fmla="*/ 1063341 w 2516820"/>
              <a:gd name="connsiteY12" fmla="*/ 10264 h 470630"/>
              <a:gd name="connsiteX13" fmla="*/ 1075631 w 2516820"/>
              <a:gd name="connsiteY13" fmla="*/ 9755 h 470630"/>
              <a:gd name="connsiteX14" fmla="*/ 1075634 w 2516820"/>
              <a:gd name="connsiteY14" fmla="*/ 9757 h 470630"/>
              <a:gd name="connsiteX15" fmla="*/ 1247599 w 2516820"/>
              <a:gd name="connsiteY15" fmla="*/ 2654 h 470630"/>
              <a:gd name="connsiteX16" fmla="*/ 1445428 w 2516820"/>
              <a:gd name="connsiteY16" fmla="*/ 0 h 470630"/>
              <a:gd name="connsiteX17" fmla="*/ 1643257 w 2516820"/>
              <a:gd name="connsiteY17" fmla="*/ 2655 h 470630"/>
              <a:gd name="connsiteX18" fmla="*/ 1673530 w 2516820"/>
              <a:gd name="connsiteY18" fmla="*/ 3905 h 470630"/>
              <a:gd name="connsiteX19" fmla="*/ 1676835 w 2516820"/>
              <a:gd name="connsiteY19" fmla="*/ 4951 h 470630"/>
              <a:gd name="connsiteX20" fmla="*/ 1863715 w 2516820"/>
              <a:gd name="connsiteY20" fmla="*/ 69905 h 470630"/>
              <a:gd name="connsiteX0" fmla="*/ 1863715 w 2546988"/>
              <a:gd name="connsiteY0" fmla="*/ 69905 h 450160"/>
              <a:gd name="connsiteX1" fmla="*/ 2219409 w 2546988"/>
              <a:gd name="connsiteY1" fmla="*/ 209825 h 450160"/>
              <a:gd name="connsiteX2" fmla="*/ 2219885 w 2546988"/>
              <a:gd name="connsiteY2" fmla="*/ 210038 h 450160"/>
              <a:gd name="connsiteX3" fmla="*/ 2219886 w 2546988"/>
              <a:gd name="connsiteY3" fmla="*/ 210038 h 450160"/>
              <a:gd name="connsiteX4" fmla="*/ 2372055 w 2546988"/>
              <a:gd name="connsiteY4" fmla="*/ 277996 h 450160"/>
              <a:gd name="connsiteX5" fmla="*/ 2471577 w 2546988"/>
              <a:gd name="connsiteY5" fmla="*/ 427453 h 450160"/>
              <a:gd name="connsiteX6" fmla="*/ 1774642 w 2546988"/>
              <a:gd name="connsiteY6" fmla="*/ 315508 h 450160"/>
              <a:gd name="connsiteX7" fmla="*/ 1624728 w 2546988"/>
              <a:gd name="connsiteY7" fmla="*/ 258852 h 450160"/>
              <a:gd name="connsiteX8" fmla="*/ 1624727 w 2546988"/>
              <a:gd name="connsiteY8" fmla="*/ 258852 h 450160"/>
              <a:gd name="connsiteX9" fmla="*/ 1624724 w 2546988"/>
              <a:gd name="connsiteY9" fmla="*/ 258851 h 450160"/>
              <a:gd name="connsiteX10" fmla="*/ 1445429 w 2546988"/>
              <a:gd name="connsiteY10" fmla="*/ 261257 h 450160"/>
              <a:gd name="connsiteX11" fmla="*/ -1 w 2546988"/>
              <a:gd name="connsiteY11" fmla="*/ 96750 h 450160"/>
              <a:gd name="connsiteX12" fmla="*/ 1063341 w 2546988"/>
              <a:gd name="connsiteY12" fmla="*/ 10264 h 450160"/>
              <a:gd name="connsiteX13" fmla="*/ 1075631 w 2546988"/>
              <a:gd name="connsiteY13" fmla="*/ 9755 h 450160"/>
              <a:gd name="connsiteX14" fmla="*/ 1075634 w 2546988"/>
              <a:gd name="connsiteY14" fmla="*/ 9757 h 450160"/>
              <a:gd name="connsiteX15" fmla="*/ 1247599 w 2546988"/>
              <a:gd name="connsiteY15" fmla="*/ 2654 h 450160"/>
              <a:gd name="connsiteX16" fmla="*/ 1445428 w 2546988"/>
              <a:gd name="connsiteY16" fmla="*/ 0 h 450160"/>
              <a:gd name="connsiteX17" fmla="*/ 1643257 w 2546988"/>
              <a:gd name="connsiteY17" fmla="*/ 2655 h 450160"/>
              <a:gd name="connsiteX18" fmla="*/ 1673530 w 2546988"/>
              <a:gd name="connsiteY18" fmla="*/ 3905 h 450160"/>
              <a:gd name="connsiteX19" fmla="*/ 1676835 w 2546988"/>
              <a:gd name="connsiteY19" fmla="*/ 4951 h 450160"/>
              <a:gd name="connsiteX20" fmla="*/ 1863715 w 2546988"/>
              <a:gd name="connsiteY20" fmla="*/ 69905 h 450160"/>
              <a:gd name="connsiteX0" fmla="*/ 1863715 w 2567056"/>
              <a:gd name="connsiteY0" fmla="*/ 69905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20" fmla="*/ 1863715 w 2567056"/>
              <a:gd name="connsiteY20" fmla="*/ 69905 h 502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567056" h="502806">
                <a:moveTo>
                  <a:pt x="1863715" y="69905"/>
                </a:moveTo>
                <a:cubicBezTo>
                  <a:pt x="1991127" y="116113"/>
                  <a:pt x="2111261" y="163571"/>
                  <a:pt x="2219409" y="209825"/>
                </a:cubicBezTo>
                <a:lnTo>
                  <a:pt x="2219885" y="210038"/>
                </a:lnTo>
                <a:lnTo>
                  <a:pt x="2219886" y="210038"/>
                </a:lnTo>
                <a:lnTo>
                  <a:pt x="2372055" y="277996"/>
                </a:lnTo>
                <a:cubicBezTo>
                  <a:pt x="2609516" y="389088"/>
                  <a:pt x="2598758" y="468378"/>
                  <a:pt x="2504799" y="496015"/>
                </a:cubicBezTo>
                <a:cubicBezTo>
                  <a:pt x="2435586" y="516373"/>
                  <a:pt x="2284289" y="500343"/>
                  <a:pt x="1774642" y="315508"/>
                </a:cubicBezTo>
                <a:lnTo>
                  <a:pt x="1624728" y="258852"/>
                </a:lnTo>
                <a:lnTo>
                  <a:pt x="1624727" y="258852"/>
                </a:lnTo>
                <a:cubicBezTo>
                  <a:pt x="1624726" y="258852"/>
                  <a:pt x="1624725" y="258851"/>
                  <a:pt x="1624724" y="258851"/>
                </a:cubicBezTo>
                <a:lnTo>
                  <a:pt x="1445429" y="261257"/>
                </a:lnTo>
                <a:cubicBezTo>
                  <a:pt x="903299" y="261257"/>
                  <a:pt x="-1" y="168894"/>
                  <a:pt x="-1" y="96750"/>
                </a:cubicBezTo>
                <a:cubicBezTo>
                  <a:pt x="-2" y="42641"/>
                  <a:pt x="711027" y="30094"/>
                  <a:pt x="1063341" y="10264"/>
                </a:cubicBezTo>
                <a:lnTo>
                  <a:pt x="1075631" y="9755"/>
                </a:lnTo>
                <a:cubicBezTo>
                  <a:pt x="1075632" y="9756"/>
                  <a:pt x="1075633" y="9756"/>
                  <a:pt x="1075634" y="9757"/>
                </a:cubicBezTo>
                <a:lnTo>
                  <a:pt x="1247599" y="2654"/>
                </a:lnTo>
                <a:cubicBezTo>
                  <a:pt x="1311500" y="914"/>
                  <a:pt x="1377661" y="0"/>
                  <a:pt x="1445428" y="0"/>
                </a:cubicBezTo>
                <a:cubicBezTo>
                  <a:pt x="1513194" y="0"/>
                  <a:pt x="1579357" y="914"/>
                  <a:pt x="1643257" y="2655"/>
                </a:cubicBezTo>
                <a:lnTo>
                  <a:pt x="1673530" y="3905"/>
                </a:lnTo>
                <a:lnTo>
                  <a:pt x="1676835" y="4951"/>
                </a:lnTo>
                <a:cubicBezTo>
                  <a:pt x="1737500" y="25102"/>
                  <a:pt x="1800010" y="46800"/>
                  <a:pt x="1863715" y="69905"/>
                </a:cubicBezTo>
                <a:close/>
              </a:path>
            </a:pathLst>
          </a:custGeom>
          <a:solidFill>
            <a:srgbClr val="591300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709" name="Szabadkézi sokszög 708"/>
          <p:cNvSpPr/>
          <p:nvPr/>
        </p:nvSpPr>
        <p:spPr>
          <a:xfrm rot="16200000">
            <a:off x="6269950" y="2500936"/>
            <a:ext cx="83753" cy="190111"/>
          </a:xfrm>
          <a:custGeom>
            <a:avLst/>
            <a:gdLst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331302 w 488321"/>
              <a:gd name="connsiteY5" fmla="*/ 406695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201858 w 488321"/>
              <a:gd name="connsiteY5" fmla="*/ 400492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156169 w 488321"/>
              <a:gd name="connsiteY5" fmla="*/ 388088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8321" h="813392">
                <a:moveTo>
                  <a:pt x="78514" y="0"/>
                </a:moveTo>
                <a:cubicBezTo>
                  <a:pt x="304844" y="0"/>
                  <a:pt x="488321" y="182084"/>
                  <a:pt x="488321" y="406696"/>
                </a:cubicBezTo>
                <a:cubicBezTo>
                  <a:pt x="488321" y="631308"/>
                  <a:pt x="304844" y="813392"/>
                  <a:pt x="78514" y="813392"/>
                </a:cubicBezTo>
                <a:lnTo>
                  <a:pt x="0" y="805537"/>
                </a:lnTo>
                <a:lnTo>
                  <a:pt x="4085" y="805128"/>
                </a:lnTo>
                <a:cubicBezTo>
                  <a:pt x="190827" y="767206"/>
                  <a:pt x="156169" y="584624"/>
                  <a:pt x="156169" y="388088"/>
                </a:cubicBezTo>
                <a:cubicBezTo>
                  <a:pt x="156169" y="191553"/>
                  <a:pt x="190827" y="46185"/>
                  <a:pt x="4085" y="8262"/>
                </a:cubicBezTo>
                <a:lnTo>
                  <a:pt x="9" y="7855"/>
                </a:lnTo>
                <a:lnTo>
                  <a:pt x="78514" y="0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652" name="Szabadkézi sokszög 651"/>
          <p:cNvSpPr/>
          <p:nvPr/>
        </p:nvSpPr>
        <p:spPr>
          <a:xfrm>
            <a:off x="6036427" y="2892636"/>
            <a:ext cx="174570" cy="113965"/>
          </a:xfrm>
          <a:custGeom>
            <a:avLst/>
            <a:gdLst>
              <a:gd name="connsiteX0" fmla="*/ 645443 w 645443"/>
              <a:gd name="connsiteY0" fmla="*/ 0 h 713575"/>
              <a:gd name="connsiteX1" fmla="*/ 645443 w 645443"/>
              <a:gd name="connsiteY1" fmla="*/ 646719 h 713575"/>
              <a:gd name="connsiteX2" fmla="*/ 635215 w 645443"/>
              <a:gd name="connsiteY2" fmla="*/ 651165 h 713575"/>
              <a:gd name="connsiteX3" fmla="*/ 471068 w 645443"/>
              <a:gd name="connsiteY3" fmla="*/ 693513 h 713575"/>
              <a:gd name="connsiteX4" fmla="*/ 343126 w 645443"/>
              <a:gd name="connsiteY4" fmla="*/ 704433 h 713575"/>
              <a:gd name="connsiteX5" fmla="*/ 343126 w 645443"/>
              <a:gd name="connsiteY5" fmla="*/ 713552 h 713575"/>
              <a:gd name="connsiteX6" fmla="*/ 342849 w 645443"/>
              <a:gd name="connsiteY6" fmla="*/ 713575 h 713575"/>
              <a:gd name="connsiteX7" fmla="*/ 342849 w 645443"/>
              <a:gd name="connsiteY7" fmla="*/ 713527 h 713575"/>
              <a:gd name="connsiteX8" fmla="*/ 174376 w 645443"/>
              <a:gd name="connsiteY8" fmla="*/ 699147 h 713575"/>
              <a:gd name="connsiteX9" fmla="*/ 10228 w 645443"/>
              <a:gd name="connsiteY9" fmla="*/ 656800 h 713575"/>
              <a:gd name="connsiteX10" fmla="*/ 0 w 645443"/>
              <a:gd name="connsiteY10" fmla="*/ 652354 h 713575"/>
              <a:gd name="connsiteX11" fmla="*/ 0 w 645443"/>
              <a:gd name="connsiteY11" fmla="*/ 5635 h 713575"/>
              <a:gd name="connsiteX12" fmla="*/ 26324 w 645443"/>
              <a:gd name="connsiteY12" fmla="*/ 14562 h 713575"/>
              <a:gd name="connsiteX13" fmla="*/ 190971 w 645443"/>
              <a:gd name="connsiteY13" fmla="*/ 47706 h 713575"/>
              <a:gd name="connsiteX14" fmla="*/ 302314 w 645443"/>
              <a:gd name="connsiteY14" fmla="*/ 55123 h 713575"/>
              <a:gd name="connsiteX15" fmla="*/ 302314 w 645443"/>
              <a:gd name="connsiteY15" fmla="*/ 52205 h 713575"/>
              <a:gd name="connsiteX16" fmla="*/ 302323 w 645443"/>
              <a:gd name="connsiteY16" fmla="*/ 52206 h 713575"/>
              <a:gd name="connsiteX17" fmla="*/ 454472 w 645443"/>
              <a:gd name="connsiteY17" fmla="*/ 42071 h 713575"/>
              <a:gd name="connsiteX18" fmla="*/ 619119 w 645443"/>
              <a:gd name="connsiteY18" fmla="*/ 8927 h 713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45443" h="713575">
                <a:moveTo>
                  <a:pt x="645443" y="0"/>
                </a:moveTo>
                <a:lnTo>
                  <a:pt x="645443" y="646719"/>
                </a:lnTo>
                <a:lnTo>
                  <a:pt x="635215" y="651165"/>
                </a:lnTo>
                <a:cubicBezTo>
                  <a:pt x="581406" y="669778"/>
                  <a:pt x="526644" y="683972"/>
                  <a:pt x="471068" y="693513"/>
                </a:cubicBezTo>
                <a:lnTo>
                  <a:pt x="343126" y="704433"/>
                </a:lnTo>
                <a:lnTo>
                  <a:pt x="343126" y="713552"/>
                </a:lnTo>
                <a:lnTo>
                  <a:pt x="342849" y="713575"/>
                </a:lnTo>
                <a:lnTo>
                  <a:pt x="342849" y="713527"/>
                </a:lnTo>
                <a:lnTo>
                  <a:pt x="174376" y="699147"/>
                </a:lnTo>
                <a:cubicBezTo>
                  <a:pt x="118800" y="689607"/>
                  <a:pt x="64038" y="675413"/>
                  <a:pt x="10228" y="656800"/>
                </a:cubicBezTo>
                <a:lnTo>
                  <a:pt x="0" y="652354"/>
                </a:lnTo>
                <a:lnTo>
                  <a:pt x="0" y="5635"/>
                </a:lnTo>
                <a:lnTo>
                  <a:pt x="26324" y="14562"/>
                </a:lnTo>
                <a:cubicBezTo>
                  <a:pt x="80297" y="29131"/>
                  <a:pt x="135226" y="40239"/>
                  <a:pt x="190971" y="47706"/>
                </a:cubicBezTo>
                <a:lnTo>
                  <a:pt x="302314" y="55123"/>
                </a:lnTo>
                <a:lnTo>
                  <a:pt x="302314" y="52205"/>
                </a:lnTo>
                <a:lnTo>
                  <a:pt x="302323" y="52206"/>
                </a:lnTo>
                <a:lnTo>
                  <a:pt x="454472" y="42071"/>
                </a:lnTo>
                <a:cubicBezTo>
                  <a:pt x="510218" y="34604"/>
                  <a:pt x="565146" y="23496"/>
                  <a:pt x="619119" y="8927"/>
                </a:cubicBezTo>
                <a:close/>
              </a:path>
            </a:pathLst>
          </a:custGeom>
          <a:gradFill>
            <a:gsLst>
              <a:gs pos="0">
                <a:srgbClr val="FFCD7D"/>
              </a:gs>
              <a:gs pos="97000">
                <a:srgbClr val="FFE1AF"/>
              </a:gs>
            </a:gsLst>
            <a:path path="circle">
              <a:fillToRect t="100000" r="100000"/>
            </a:path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pic>
        <p:nvPicPr>
          <p:cNvPr id="654" name="Kép 6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078247">
            <a:off x="5727556" y="1872343"/>
            <a:ext cx="638643" cy="355967"/>
          </a:xfrm>
          <a:prstGeom prst="rect">
            <a:avLst/>
          </a:prstGeom>
        </p:spPr>
      </p:pic>
      <p:graphicFrame>
        <p:nvGraphicFramePr>
          <p:cNvPr id="26" name="Objektum 2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07754580"/>
              </p:ext>
            </p:extLst>
          </p:nvPr>
        </p:nvGraphicFramePr>
        <p:xfrm>
          <a:off x="6188770" y="4797143"/>
          <a:ext cx="568485" cy="74739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2" name="CorelDRAW" r:id="rId5" imgW="6463319" imgH="8493971" progId="CorelDraw.Graphic.19">
                  <p:embed/>
                </p:oleObj>
              </mc:Choice>
              <mc:Fallback>
                <p:oleObj name="CorelDRAW" r:id="rId5" imgW="6463319" imgH="8493971" progId="CorelDraw.Graphic.19">
                  <p:embed/>
                  <p:pic>
                    <p:nvPicPr>
                      <p:cNvPr id="26" name="Objektum 25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188770" y="4797143"/>
                        <a:ext cx="568485" cy="74739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7" name="Kép 2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8944644">
            <a:off x="5351357" y="2974097"/>
            <a:ext cx="481962" cy="630665"/>
          </a:xfrm>
          <a:prstGeom prst="rect">
            <a:avLst/>
          </a:prstGeom>
        </p:spPr>
      </p:pic>
      <p:pic>
        <p:nvPicPr>
          <p:cNvPr id="701" name="Kép 7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844099">
            <a:off x="6456188" y="3118037"/>
            <a:ext cx="348126" cy="455537"/>
          </a:xfrm>
          <a:prstGeom prst="rect">
            <a:avLst/>
          </a:prstGeom>
        </p:spPr>
      </p:pic>
      <p:pic>
        <p:nvPicPr>
          <p:cNvPr id="702" name="Kép 7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844099">
            <a:off x="6071413" y="2806457"/>
            <a:ext cx="481962" cy="630665"/>
          </a:xfrm>
          <a:prstGeom prst="rect">
            <a:avLst/>
          </a:prstGeom>
        </p:spPr>
      </p:pic>
      <p:pic>
        <p:nvPicPr>
          <p:cNvPr id="703" name="Kép 70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83818">
            <a:off x="6303936" y="4386716"/>
            <a:ext cx="481962" cy="630665"/>
          </a:xfrm>
          <a:prstGeom prst="rect">
            <a:avLst/>
          </a:prstGeom>
        </p:spPr>
      </p:pic>
      <p:pic>
        <p:nvPicPr>
          <p:cNvPr id="704" name="Kép 70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9273675">
            <a:off x="5301871" y="3442463"/>
            <a:ext cx="481962" cy="630665"/>
          </a:xfrm>
          <a:prstGeom prst="rect">
            <a:avLst/>
          </a:prstGeom>
        </p:spPr>
      </p:pic>
      <p:pic>
        <p:nvPicPr>
          <p:cNvPr id="705" name="Kép 70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858907">
            <a:off x="6283461" y="3330371"/>
            <a:ext cx="481962" cy="630665"/>
          </a:xfrm>
          <a:prstGeom prst="rect">
            <a:avLst/>
          </a:prstGeom>
        </p:spPr>
      </p:pic>
      <p:pic>
        <p:nvPicPr>
          <p:cNvPr id="706" name="Kép 7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9273675">
            <a:off x="5516653" y="3487087"/>
            <a:ext cx="395639" cy="517709"/>
          </a:xfrm>
          <a:prstGeom prst="rect">
            <a:avLst/>
          </a:prstGeom>
        </p:spPr>
      </p:pic>
      <p:sp>
        <p:nvSpPr>
          <p:cNvPr id="67" name="Felhő 66"/>
          <p:cNvSpPr/>
          <p:nvPr/>
        </p:nvSpPr>
        <p:spPr>
          <a:xfrm>
            <a:off x="1777914" y="717234"/>
            <a:ext cx="2615182" cy="1591282"/>
          </a:xfrm>
          <a:prstGeom prst="cloudCallout">
            <a:avLst>
              <a:gd name="adj1" fmla="val -90912"/>
              <a:gd name="adj2" fmla="val 38333"/>
            </a:avLst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dirty="0" smtClean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 algn="ctr"/>
            <a:r>
              <a:rPr lang="hu-H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Egy falat sem megy le a torkán! </a:t>
            </a:r>
            <a:endParaRPr lang="hu-HU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 algn="ctr"/>
            <a:endParaRPr lang="hu-HU" dirty="0" smtClean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0293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Csoportba foglalás 29"/>
          <p:cNvGrpSpPr/>
          <p:nvPr/>
        </p:nvGrpSpPr>
        <p:grpSpPr>
          <a:xfrm>
            <a:off x="5156546" y="792317"/>
            <a:ext cx="4298965" cy="12131365"/>
            <a:chOff x="1170302" y="166754"/>
            <a:chExt cx="2323908" cy="6557895"/>
          </a:xfrm>
        </p:grpSpPr>
        <p:grpSp>
          <p:nvGrpSpPr>
            <p:cNvPr id="24" name="Csoportba foglalás 23"/>
            <p:cNvGrpSpPr/>
            <p:nvPr/>
          </p:nvGrpSpPr>
          <p:grpSpPr>
            <a:xfrm>
              <a:off x="2326562" y="4734930"/>
              <a:ext cx="584180" cy="1989719"/>
              <a:chOff x="9022637" y="4544430"/>
              <a:chExt cx="584180" cy="1989719"/>
            </a:xfrm>
          </p:grpSpPr>
          <p:sp>
            <p:nvSpPr>
              <p:cNvPr id="234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253" name="Szabadkézi sokszög 252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5" name="Csoportba foglalás 24"/>
            <p:cNvGrpSpPr/>
            <p:nvPr/>
          </p:nvGrpSpPr>
          <p:grpSpPr>
            <a:xfrm rot="422264">
              <a:off x="2060585" y="4728403"/>
              <a:ext cx="668617" cy="1955174"/>
              <a:chOff x="8584890" y="4573138"/>
              <a:chExt cx="668617" cy="1955174"/>
            </a:xfrm>
          </p:grpSpPr>
          <p:sp>
            <p:nvSpPr>
              <p:cNvPr id="233" name="Téglalap 14"/>
              <p:cNvSpPr/>
              <p:nvPr/>
            </p:nvSpPr>
            <p:spPr>
              <a:xfrm>
                <a:off x="8584890" y="4573138"/>
                <a:ext cx="361460" cy="1757195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0171"/>
                  <a:gd name="connsiteX1" fmla="*/ 768108 w 768108"/>
                  <a:gd name="connsiteY1" fmla="*/ 0 h 2110171"/>
                  <a:gd name="connsiteX2" fmla="*/ 604290 w 768108"/>
                  <a:gd name="connsiteY2" fmla="*/ 2076978 h 2110171"/>
                  <a:gd name="connsiteX3" fmla="*/ 331690 w 768108"/>
                  <a:gd name="connsiteY3" fmla="*/ 2110171 h 2110171"/>
                  <a:gd name="connsiteX4" fmla="*/ 33817 w 768108"/>
                  <a:gd name="connsiteY4" fmla="*/ 6928 h 2110171"/>
                  <a:gd name="connsiteX0" fmla="*/ 31196 w 765487"/>
                  <a:gd name="connsiteY0" fmla="*/ 6928 h 2076978"/>
                  <a:gd name="connsiteX1" fmla="*/ 765487 w 765487"/>
                  <a:gd name="connsiteY1" fmla="*/ 0 h 2076978"/>
                  <a:gd name="connsiteX2" fmla="*/ 601669 w 765487"/>
                  <a:gd name="connsiteY2" fmla="*/ 2076978 h 2076978"/>
                  <a:gd name="connsiteX3" fmla="*/ 392075 w 765487"/>
                  <a:gd name="connsiteY3" fmla="*/ 2012737 h 2076978"/>
                  <a:gd name="connsiteX4" fmla="*/ 31196 w 765487"/>
                  <a:gd name="connsiteY4" fmla="*/ 6928 h 2076978"/>
                  <a:gd name="connsiteX0" fmla="*/ 36104 w 770395"/>
                  <a:gd name="connsiteY0" fmla="*/ 6928 h 2076978"/>
                  <a:gd name="connsiteX1" fmla="*/ 770395 w 770395"/>
                  <a:gd name="connsiteY1" fmla="*/ 0 h 2076978"/>
                  <a:gd name="connsiteX2" fmla="*/ 606577 w 770395"/>
                  <a:gd name="connsiteY2" fmla="*/ 2076978 h 2076978"/>
                  <a:gd name="connsiteX3" fmla="*/ 286478 w 770395"/>
                  <a:gd name="connsiteY3" fmla="*/ 1979229 h 2076978"/>
                  <a:gd name="connsiteX4" fmla="*/ 36104 w 770395"/>
                  <a:gd name="connsiteY4" fmla="*/ 6928 h 207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395" h="2076978">
                    <a:moveTo>
                      <a:pt x="36104" y="6928"/>
                    </a:moveTo>
                    <a:lnTo>
                      <a:pt x="770395" y="0"/>
                    </a:lnTo>
                    <a:cubicBezTo>
                      <a:pt x="770395" y="705700"/>
                      <a:pt x="502668" y="1558315"/>
                      <a:pt x="606577" y="2076978"/>
                    </a:cubicBezTo>
                    <a:lnTo>
                      <a:pt x="286478" y="1979229"/>
                    </a:lnTo>
                    <a:cubicBezTo>
                      <a:pt x="443496" y="1541385"/>
                      <a:pt x="-148624" y="998954"/>
                      <a:pt x="36104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254" name="Szabadkézi sokszög 253"/>
              <p:cNvSpPr/>
              <p:nvPr/>
            </p:nvSpPr>
            <p:spPr>
              <a:xfrm rot="21253152" flipH="1">
                <a:off x="8669327" y="6174773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pic>
          <p:nvPicPr>
            <p:cNvPr id="23" name="Kép 2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87584" y="1550284"/>
              <a:ext cx="2054530" cy="4749196"/>
            </a:xfrm>
            <a:prstGeom prst="rect">
              <a:avLst/>
            </a:prstGeom>
          </p:spPr>
        </p:pic>
        <p:grpSp>
          <p:nvGrpSpPr>
            <p:cNvPr id="510" name="Csoportba foglalás 509"/>
            <p:cNvGrpSpPr/>
            <p:nvPr/>
          </p:nvGrpSpPr>
          <p:grpSpPr>
            <a:xfrm rot="2285802">
              <a:off x="2467952" y="2061215"/>
              <a:ext cx="553440" cy="1799411"/>
              <a:chOff x="10774791" y="2603096"/>
              <a:chExt cx="553453" cy="2194109"/>
            </a:xfrm>
          </p:grpSpPr>
          <p:sp>
            <p:nvSpPr>
              <p:cNvPr id="512" name="Szabadkézi sokszög 511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13" name="Szabadkézi sokszög 512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2" name="Csoportba foglalás 241"/>
            <p:cNvGrpSpPr/>
            <p:nvPr/>
          </p:nvGrpSpPr>
          <p:grpSpPr>
            <a:xfrm rot="3282730" flipH="1">
              <a:off x="2759896" y="1870385"/>
              <a:ext cx="847913" cy="620715"/>
              <a:chOff x="7664544" y="2284738"/>
              <a:chExt cx="847932" cy="756867"/>
            </a:xfrm>
            <a:solidFill>
              <a:srgbClr val="9BCBED"/>
            </a:solidFill>
          </p:grpSpPr>
          <p:sp>
            <p:nvSpPr>
              <p:cNvPr id="508" name="Ellipszis 42"/>
              <p:cNvSpPr/>
              <p:nvPr/>
            </p:nvSpPr>
            <p:spPr>
              <a:xfrm rot="9068101">
                <a:off x="7821685" y="2284738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509" name="Trapezoid 43"/>
              <p:cNvSpPr/>
              <p:nvPr/>
            </p:nvSpPr>
            <p:spPr>
              <a:xfrm rot="2688692">
                <a:off x="7664544" y="2791763"/>
                <a:ext cx="569845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3" name="Csoportba foglalás 242"/>
            <p:cNvGrpSpPr/>
            <p:nvPr/>
          </p:nvGrpSpPr>
          <p:grpSpPr>
            <a:xfrm rot="19250362" flipH="1">
              <a:off x="1722477" y="2170644"/>
              <a:ext cx="552185" cy="1792185"/>
              <a:chOff x="10774791" y="2603096"/>
              <a:chExt cx="552197" cy="2185295"/>
            </a:xfrm>
          </p:grpSpPr>
          <p:sp>
            <p:nvSpPr>
              <p:cNvPr id="506" name="Szabadkézi sokszög 505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07" name="Szabadkézi sokszög 506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44" name="Csoportba foglalás 243"/>
            <p:cNvGrpSpPr/>
            <p:nvPr/>
          </p:nvGrpSpPr>
          <p:grpSpPr>
            <a:xfrm rot="19332274">
              <a:off x="1170302" y="1836976"/>
              <a:ext cx="806896" cy="623956"/>
              <a:chOff x="7683076" y="2211397"/>
              <a:chExt cx="806914" cy="760816"/>
            </a:xfrm>
            <a:solidFill>
              <a:srgbClr val="9BCBED"/>
            </a:solidFill>
          </p:grpSpPr>
          <p:sp>
            <p:nvSpPr>
              <p:cNvPr id="504" name="Ellipszis 42"/>
              <p:cNvSpPr/>
              <p:nvPr/>
            </p:nvSpPr>
            <p:spPr>
              <a:xfrm rot="9068101">
                <a:off x="7799199" y="2211397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505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2" name="Csoportba foglalás 11"/>
            <p:cNvGrpSpPr/>
            <p:nvPr/>
          </p:nvGrpSpPr>
          <p:grpSpPr>
            <a:xfrm>
              <a:off x="1573985" y="297785"/>
              <a:ext cx="1584543" cy="1424259"/>
              <a:chOff x="5303729" y="650416"/>
              <a:chExt cx="1584543" cy="1424259"/>
            </a:xfrm>
          </p:grpSpPr>
          <p:grpSp>
            <p:nvGrpSpPr>
              <p:cNvPr id="611" name="Csoportba foglalás 610"/>
              <p:cNvGrpSpPr/>
              <p:nvPr/>
            </p:nvGrpSpPr>
            <p:grpSpPr>
              <a:xfrm>
                <a:off x="5303729" y="650416"/>
                <a:ext cx="1584543" cy="1273571"/>
                <a:chOff x="10190551" y="1730011"/>
                <a:chExt cx="1584543" cy="1273571"/>
              </a:xfrm>
            </p:grpSpPr>
            <p:sp>
              <p:nvSpPr>
                <p:cNvPr id="612" name="Szabadkézi sokszög 611"/>
                <p:cNvSpPr/>
                <p:nvPr/>
              </p:nvSpPr>
              <p:spPr>
                <a:xfrm>
                  <a:off x="10190551" y="1730011"/>
                  <a:ext cx="1584543" cy="1252584"/>
                </a:xfrm>
                <a:custGeom>
                  <a:avLst/>
                  <a:gdLst>
                    <a:gd name="connsiteX0" fmla="*/ 785044 w 1638668"/>
                    <a:gd name="connsiteY0" fmla="*/ 0 h 1612462"/>
                    <a:gd name="connsiteX1" fmla="*/ 850973 w 1638668"/>
                    <a:gd name="connsiteY1" fmla="*/ 3088 h 1612462"/>
                    <a:gd name="connsiteX2" fmla="*/ 1461695 w 1638668"/>
                    <a:gd name="connsiteY2" fmla="*/ 432645 h 1612462"/>
                    <a:gd name="connsiteX3" fmla="*/ 1489325 w 1638668"/>
                    <a:gd name="connsiteY3" fmla="*/ 520962 h 1612462"/>
                    <a:gd name="connsiteX4" fmla="*/ 1527274 w 1638668"/>
                    <a:gd name="connsiteY4" fmla="*/ 567462 h 1612462"/>
                    <a:gd name="connsiteX5" fmla="*/ 1638668 w 1638668"/>
                    <a:gd name="connsiteY5" fmla="*/ 929074 h 1612462"/>
                    <a:gd name="connsiteX6" fmla="*/ 976809 w 1638668"/>
                    <a:gd name="connsiteY6" fmla="*/ 1609374 h 1612462"/>
                    <a:gd name="connsiteX7" fmla="*/ 910880 w 1638668"/>
                    <a:gd name="connsiteY7" fmla="*/ 1612462 h 1612462"/>
                    <a:gd name="connsiteX8" fmla="*/ 910880 w 1638668"/>
                    <a:gd name="connsiteY8" fmla="*/ 1352713 h 1612462"/>
                    <a:gd name="connsiteX9" fmla="*/ 850973 w 1638668"/>
                    <a:gd name="connsiteY9" fmla="*/ 1363688 h 1612462"/>
                    <a:gd name="connsiteX10" fmla="*/ 817792 w 1638668"/>
                    <a:gd name="connsiteY10" fmla="*/ 1365242 h 1612462"/>
                    <a:gd name="connsiteX11" fmla="*/ 817792 w 1638668"/>
                    <a:gd name="connsiteY11" fmla="*/ 1367694 h 1612462"/>
                    <a:gd name="connsiteX12" fmla="*/ 808582 w 1638668"/>
                    <a:gd name="connsiteY12" fmla="*/ 1368136 h 1612462"/>
                    <a:gd name="connsiteX13" fmla="*/ 791327 w 1638668"/>
                    <a:gd name="connsiteY13" fmla="*/ 1366482 h 1612462"/>
                    <a:gd name="connsiteX14" fmla="*/ 785044 w 1638668"/>
                    <a:gd name="connsiteY14" fmla="*/ 1366776 h 1612462"/>
                    <a:gd name="connsiteX15" fmla="*/ 785044 w 1638668"/>
                    <a:gd name="connsiteY15" fmla="*/ 1365879 h 1612462"/>
                    <a:gd name="connsiteX16" fmla="*/ 727788 w 1638668"/>
                    <a:gd name="connsiteY16" fmla="*/ 1360390 h 1612462"/>
                    <a:gd name="connsiteX17" fmla="*/ 727788 w 1638668"/>
                    <a:gd name="connsiteY17" fmla="*/ 1612018 h 1612462"/>
                    <a:gd name="connsiteX18" fmla="*/ 718578 w 1638668"/>
                    <a:gd name="connsiteY18" fmla="*/ 1612460 h 1612462"/>
                    <a:gd name="connsiteX19" fmla="*/ 0 w 1638668"/>
                    <a:gd name="connsiteY19" fmla="*/ 929073 h 1612462"/>
                    <a:gd name="connsiteX20" fmla="*/ 56470 w 1638668"/>
                    <a:gd name="connsiteY20" fmla="*/ 663068 h 1612462"/>
                    <a:gd name="connsiteX21" fmla="*/ 98916 w 1638668"/>
                    <a:gd name="connsiteY21" fmla="*/ 588697 h 1612462"/>
                    <a:gd name="connsiteX22" fmla="*/ 101228 w 1638668"/>
                    <a:gd name="connsiteY22" fmla="*/ 563778 h 1612462"/>
                    <a:gd name="connsiteX23" fmla="*/ 663763 w 1638668"/>
                    <a:gd name="connsiteY23" fmla="*/ 15246 h 1612462"/>
                    <a:gd name="connsiteX24" fmla="*/ 785044 w 1638668"/>
                    <a:gd name="connsiteY24" fmla="*/ 3619 h 1612462"/>
                    <a:gd name="connsiteX0" fmla="*/ 785044 w 1638668"/>
                    <a:gd name="connsiteY0" fmla="*/ 531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24" fmla="*/ 785044 w 1638668"/>
                    <a:gd name="connsiteY24" fmla="*/ 531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38668" h="1609374">
                      <a:moveTo>
                        <a:pt x="663763" y="12158"/>
                      </a:moveTo>
                      <a:cubicBezTo>
                        <a:pt x="734833" y="-4896"/>
                        <a:pt x="788570" y="4053"/>
                        <a:pt x="850973" y="0"/>
                      </a:cubicBezTo>
                      <a:cubicBezTo>
                        <a:pt x="1129791" y="26264"/>
                        <a:pt x="1362678" y="196640"/>
                        <a:pt x="1461695" y="429557"/>
                      </a:cubicBezTo>
                      <a:lnTo>
                        <a:pt x="1489325" y="517874"/>
                      </a:lnTo>
                      <a:lnTo>
                        <a:pt x="1527274" y="564374"/>
                      </a:lnTo>
                      <a:cubicBezTo>
                        <a:pt x="1597873" y="669276"/>
                        <a:pt x="1638668" y="793212"/>
                        <a:pt x="1638668" y="925986"/>
                      </a:cubicBezTo>
                      <a:cubicBezTo>
                        <a:pt x="1638668" y="1280051"/>
                        <a:pt x="1348566" y="1571267"/>
                        <a:pt x="976809" y="1606286"/>
                      </a:cubicBezTo>
                      <a:lnTo>
                        <a:pt x="910880" y="1609374"/>
                      </a:lnTo>
                      <a:lnTo>
                        <a:pt x="910880" y="1349625"/>
                      </a:lnTo>
                      <a:lnTo>
                        <a:pt x="850973" y="1360600"/>
                      </a:lnTo>
                      <a:lnTo>
                        <a:pt x="817792" y="1362154"/>
                      </a:lnTo>
                      <a:lnTo>
                        <a:pt x="817792" y="1364606"/>
                      </a:lnTo>
                      <a:lnTo>
                        <a:pt x="808582" y="1365048"/>
                      </a:lnTo>
                      <a:lnTo>
                        <a:pt x="791327" y="1363394"/>
                      </a:lnTo>
                      <a:lnTo>
                        <a:pt x="785044" y="1363688"/>
                      </a:lnTo>
                      <a:lnTo>
                        <a:pt x="785044" y="1362791"/>
                      </a:lnTo>
                      <a:lnTo>
                        <a:pt x="727788" y="1357302"/>
                      </a:lnTo>
                      <a:lnTo>
                        <a:pt x="727788" y="1608930"/>
                      </a:lnTo>
                      <a:lnTo>
                        <a:pt x="718578" y="1609372"/>
                      </a:lnTo>
                      <a:cubicBezTo>
                        <a:pt x="321718" y="1609372"/>
                        <a:pt x="0" y="1303409"/>
                        <a:pt x="0" y="925985"/>
                      </a:cubicBezTo>
                      <a:cubicBezTo>
                        <a:pt x="0" y="831629"/>
                        <a:pt x="20108" y="741739"/>
                        <a:pt x="56470" y="659980"/>
                      </a:cubicBezTo>
                      <a:lnTo>
                        <a:pt x="98916" y="585609"/>
                      </a:lnTo>
                      <a:lnTo>
                        <a:pt x="101228" y="560690"/>
                      </a:lnTo>
                      <a:cubicBezTo>
                        <a:pt x="152851" y="285841"/>
                        <a:pt x="377250" y="67916"/>
                        <a:pt x="663763" y="12158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3" name="Ellipszis 612"/>
                <p:cNvSpPr/>
                <p:nvPr/>
              </p:nvSpPr>
              <p:spPr>
                <a:xfrm>
                  <a:off x="11357960" y="2587801"/>
                  <a:ext cx="159169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4" name="Szabadkézi sokszög 613"/>
                <p:cNvSpPr/>
                <p:nvPr/>
              </p:nvSpPr>
              <p:spPr>
                <a:xfrm flipH="1">
                  <a:off x="10972528" y="2409335"/>
                  <a:ext cx="4782" cy="497771"/>
                </a:xfrm>
                <a:custGeom>
                  <a:avLst/>
                  <a:gdLst>
                    <a:gd name="connsiteX0" fmla="*/ 15567 w 15567"/>
                    <a:gd name="connsiteY0" fmla="*/ 0 h 1989582"/>
                    <a:gd name="connsiteX1" fmla="*/ 0 w 15567"/>
                    <a:gd name="connsiteY1" fmla="*/ 0 h 1989582"/>
                    <a:gd name="connsiteX2" fmla="*/ 0 w 15567"/>
                    <a:gd name="connsiteY2" fmla="*/ 1989582 h 1989582"/>
                    <a:gd name="connsiteX3" fmla="*/ 15567 w 15567"/>
                    <a:gd name="connsiteY3" fmla="*/ 1989582 h 1989582"/>
                    <a:gd name="connsiteX4" fmla="*/ 15567 w 15567"/>
                    <a:gd name="connsiteY4" fmla="*/ 0 h 198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7" h="1989582">
                      <a:moveTo>
                        <a:pt x="15567" y="0"/>
                      </a:moveTo>
                      <a:lnTo>
                        <a:pt x="0" y="0"/>
                      </a:lnTo>
                      <a:lnTo>
                        <a:pt x="0" y="1989582"/>
                      </a:lnTo>
                      <a:lnTo>
                        <a:pt x="15567" y="1989582"/>
                      </a:lnTo>
                      <a:lnTo>
                        <a:pt x="15567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5" name="Szabadkézi sokszög 614"/>
                <p:cNvSpPr/>
                <p:nvPr/>
              </p:nvSpPr>
              <p:spPr>
                <a:xfrm flipH="1">
                  <a:off x="10547298" y="2687680"/>
                  <a:ext cx="32220" cy="2454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6" name="Ellipszis 615"/>
                <p:cNvSpPr/>
                <p:nvPr/>
              </p:nvSpPr>
              <p:spPr>
                <a:xfrm>
                  <a:off x="10409233" y="2591453"/>
                  <a:ext cx="155204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7" name="Szabadkézi sokszög 616"/>
                <p:cNvSpPr/>
                <p:nvPr/>
              </p:nvSpPr>
              <p:spPr>
                <a:xfrm flipH="1">
                  <a:off x="10579518" y="2690133"/>
                  <a:ext cx="9474" cy="1777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8" name="Szabadkézi sokszög 617"/>
                <p:cNvSpPr/>
                <p:nvPr/>
              </p:nvSpPr>
              <p:spPr>
                <a:xfrm flipH="1">
                  <a:off x="10358996" y="2135955"/>
                  <a:ext cx="1178153" cy="867627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DFAB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9" name="Szabadkézi sokszög 618"/>
                <p:cNvSpPr/>
                <p:nvPr/>
              </p:nvSpPr>
              <p:spPr>
                <a:xfrm flipH="1">
                  <a:off x="10588991" y="2691911"/>
                  <a:ext cx="20352" cy="4841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0" name="Szabadkézi sokszög 619"/>
                <p:cNvSpPr/>
                <p:nvPr/>
              </p:nvSpPr>
              <p:spPr>
                <a:xfrm flipH="1">
                  <a:off x="10609343" y="2696752"/>
                  <a:ext cx="9507" cy="312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1" name="Szabadkézi sokszög 620"/>
                <p:cNvSpPr/>
                <p:nvPr/>
              </p:nvSpPr>
              <p:spPr>
                <a:xfrm flipH="1">
                  <a:off x="10618849" y="2699872"/>
                  <a:ext cx="17587" cy="7556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2" name="Szabadkézi sokszög 621"/>
                <p:cNvSpPr/>
                <p:nvPr/>
              </p:nvSpPr>
              <p:spPr>
                <a:xfrm flipH="1">
                  <a:off x="10636436" y="2707427"/>
                  <a:ext cx="7389" cy="3686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3" name="Szabadkézi sokszög 622"/>
                <p:cNvSpPr/>
                <p:nvPr/>
              </p:nvSpPr>
              <p:spPr>
                <a:xfrm flipH="1">
                  <a:off x="10643825" y="2711113"/>
                  <a:ext cx="20172" cy="1408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5" name="Ellipszis 624"/>
                <p:cNvSpPr/>
                <p:nvPr/>
              </p:nvSpPr>
              <p:spPr>
                <a:xfrm>
                  <a:off x="11122325" y="2693149"/>
                  <a:ext cx="11060" cy="9007"/>
                </a:xfrm>
                <a:prstGeom prst="ellipse">
                  <a:avLst/>
                </a:prstGeom>
                <a:solidFill>
                  <a:srgbClr val="F27D2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6" name="Szabadkézi sokszög 625"/>
                <p:cNvSpPr/>
                <p:nvPr/>
              </p:nvSpPr>
              <p:spPr>
                <a:xfrm rot="20530101">
                  <a:off x="10420266" y="2326847"/>
                  <a:ext cx="297175" cy="49384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8" name="Szabadkézi sokszög 627"/>
                <p:cNvSpPr/>
                <p:nvPr/>
              </p:nvSpPr>
              <p:spPr>
                <a:xfrm>
                  <a:off x="10948073" y="2603425"/>
                  <a:ext cx="65171" cy="192262"/>
                </a:xfrm>
                <a:custGeom>
                  <a:avLst/>
                  <a:gdLst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99051 w 330165"/>
                    <a:gd name="connsiteY22" fmla="*/ 1 h 868911"/>
                    <a:gd name="connsiteX23" fmla="*/ 162806 w 330165"/>
                    <a:gd name="connsiteY23" fmla="*/ 1 h 868911"/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162806 w 330165"/>
                    <a:gd name="connsiteY22" fmla="*/ 1 h 868911"/>
                    <a:gd name="connsiteX23" fmla="*/ 162806 w 330165"/>
                    <a:gd name="connsiteY23" fmla="*/ 0 h 868911"/>
                    <a:gd name="connsiteX0" fmla="*/ 162806 w 330165"/>
                    <a:gd name="connsiteY0" fmla="*/ 4916 h 873827"/>
                    <a:gd name="connsiteX1" fmla="*/ 201618 w 330165"/>
                    <a:gd name="connsiteY1" fmla="*/ 0 h 873827"/>
                    <a:gd name="connsiteX2" fmla="*/ 284392 w 330165"/>
                    <a:gd name="connsiteY2" fmla="*/ 682641 h 873827"/>
                    <a:gd name="connsiteX3" fmla="*/ 284392 w 330165"/>
                    <a:gd name="connsiteY3" fmla="*/ 682642 h 873827"/>
                    <a:gd name="connsiteX4" fmla="*/ 290152 w 330165"/>
                    <a:gd name="connsiteY4" fmla="*/ 686460 h 873827"/>
                    <a:gd name="connsiteX5" fmla="*/ 330165 w 330165"/>
                    <a:gd name="connsiteY5" fmla="*/ 764070 h 873827"/>
                    <a:gd name="connsiteX6" fmla="*/ 306834 w 330165"/>
                    <a:gd name="connsiteY6" fmla="*/ 825436 h 873827"/>
                    <a:gd name="connsiteX7" fmla="*/ 296414 w 330165"/>
                    <a:gd name="connsiteY7" fmla="*/ 835582 h 873827"/>
                    <a:gd name="connsiteX8" fmla="*/ 296414 w 330165"/>
                    <a:gd name="connsiteY8" fmla="*/ 835581 h 873827"/>
                    <a:gd name="connsiteX9" fmla="*/ 290152 w 330165"/>
                    <a:gd name="connsiteY9" fmla="*/ 841679 h 873827"/>
                    <a:gd name="connsiteX10" fmla="*/ 193551 w 330165"/>
                    <a:gd name="connsiteY10" fmla="*/ 873826 h 873827"/>
                    <a:gd name="connsiteX11" fmla="*/ 167359 w 330165"/>
                    <a:gd name="connsiteY11" fmla="*/ 873826 h 873827"/>
                    <a:gd name="connsiteX12" fmla="*/ 167359 w 330165"/>
                    <a:gd name="connsiteY12" fmla="*/ 873827 h 873827"/>
                    <a:gd name="connsiteX13" fmla="*/ 136614 w 330165"/>
                    <a:gd name="connsiteY13" fmla="*/ 873827 h 873827"/>
                    <a:gd name="connsiteX14" fmla="*/ 40013 w 330165"/>
                    <a:gd name="connsiteY14" fmla="*/ 841680 h 873827"/>
                    <a:gd name="connsiteX15" fmla="*/ 33751 w 330165"/>
                    <a:gd name="connsiteY15" fmla="*/ 835582 h 873827"/>
                    <a:gd name="connsiteX16" fmla="*/ 33751 w 330165"/>
                    <a:gd name="connsiteY16" fmla="*/ 835583 h 873827"/>
                    <a:gd name="connsiteX17" fmla="*/ 23331 w 330165"/>
                    <a:gd name="connsiteY17" fmla="*/ 825437 h 873827"/>
                    <a:gd name="connsiteX18" fmla="*/ 0 w 330165"/>
                    <a:gd name="connsiteY18" fmla="*/ 764071 h 873827"/>
                    <a:gd name="connsiteX19" fmla="*/ 40013 w 330165"/>
                    <a:gd name="connsiteY19" fmla="*/ 686461 h 873827"/>
                    <a:gd name="connsiteX20" fmla="*/ 45773 w 330165"/>
                    <a:gd name="connsiteY20" fmla="*/ 682643 h 873827"/>
                    <a:gd name="connsiteX21" fmla="*/ 45773 w 330165"/>
                    <a:gd name="connsiteY21" fmla="*/ 682642 h 873827"/>
                    <a:gd name="connsiteX22" fmla="*/ 162806 w 330165"/>
                    <a:gd name="connsiteY22" fmla="*/ 4917 h 873827"/>
                    <a:gd name="connsiteX23" fmla="*/ 162806 w 330165"/>
                    <a:gd name="connsiteY23" fmla="*/ 4916 h 873827"/>
                    <a:gd name="connsiteX0" fmla="*/ 157890 w 325249"/>
                    <a:gd name="connsiteY0" fmla="*/ 4916 h 873827"/>
                    <a:gd name="connsiteX1" fmla="*/ 196702 w 325249"/>
                    <a:gd name="connsiteY1" fmla="*/ 0 h 873827"/>
                    <a:gd name="connsiteX2" fmla="*/ 279476 w 325249"/>
                    <a:gd name="connsiteY2" fmla="*/ 682641 h 873827"/>
                    <a:gd name="connsiteX3" fmla="*/ 279476 w 325249"/>
                    <a:gd name="connsiteY3" fmla="*/ 682642 h 873827"/>
                    <a:gd name="connsiteX4" fmla="*/ 285236 w 325249"/>
                    <a:gd name="connsiteY4" fmla="*/ 686460 h 873827"/>
                    <a:gd name="connsiteX5" fmla="*/ 325249 w 325249"/>
                    <a:gd name="connsiteY5" fmla="*/ 764070 h 873827"/>
                    <a:gd name="connsiteX6" fmla="*/ 301918 w 325249"/>
                    <a:gd name="connsiteY6" fmla="*/ 825436 h 873827"/>
                    <a:gd name="connsiteX7" fmla="*/ 291498 w 325249"/>
                    <a:gd name="connsiteY7" fmla="*/ 835582 h 873827"/>
                    <a:gd name="connsiteX8" fmla="*/ 291498 w 325249"/>
                    <a:gd name="connsiteY8" fmla="*/ 835581 h 873827"/>
                    <a:gd name="connsiteX9" fmla="*/ 285236 w 325249"/>
                    <a:gd name="connsiteY9" fmla="*/ 841679 h 873827"/>
                    <a:gd name="connsiteX10" fmla="*/ 188635 w 325249"/>
                    <a:gd name="connsiteY10" fmla="*/ 873826 h 873827"/>
                    <a:gd name="connsiteX11" fmla="*/ 162443 w 325249"/>
                    <a:gd name="connsiteY11" fmla="*/ 873826 h 873827"/>
                    <a:gd name="connsiteX12" fmla="*/ 162443 w 325249"/>
                    <a:gd name="connsiteY12" fmla="*/ 873827 h 873827"/>
                    <a:gd name="connsiteX13" fmla="*/ 131698 w 325249"/>
                    <a:gd name="connsiteY13" fmla="*/ 873827 h 873827"/>
                    <a:gd name="connsiteX14" fmla="*/ 35097 w 325249"/>
                    <a:gd name="connsiteY14" fmla="*/ 841680 h 873827"/>
                    <a:gd name="connsiteX15" fmla="*/ 28835 w 325249"/>
                    <a:gd name="connsiteY15" fmla="*/ 835582 h 873827"/>
                    <a:gd name="connsiteX16" fmla="*/ 28835 w 325249"/>
                    <a:gd name="connsiteY16" fmla="*/ 835583 h 873827"/>
                    <a:gd name="connsiteX17" fmla="*/ 18415 w 325249"/>
                    <a:gd name="connsiteY17" fmla="*/ 825437 h 873827"/>
                    <a:gd name="connsiteX18" fmla="*/ 0 w 325249"/>
                    <a:gd name="connsiteY18" fmla="*/ 783736 h 873827"/>
                    <a:gd name="connsiteX19" fmla="*/ 35097 w 325249"/>
                    <a:gd name="connsiteY19" fmla="*/ 686461 h 873827"/>
                    <a:gd name="connsiteX20" fmla="*/ 40857 w 325249"/>
                    <a:gd name="connsiteY20" fmla="*/ 682643 h 873827"/>
                    <a:gd name="connsiteX21" fmla="*/ 40857 w 325249"/>
                    <a:gd name="connsiteY21" fmla="*/ 682642 h 873827"/>
                    <a:gd name="connsiteX22" fmla="*/ 157890 w 325249"/>
                    <a:gd name="connsiteY22" fmla="*/ 4917 h 873827"/>
                    <a:gd name="connsiteX23" fmla="*/ 157890 w 325249"/>
                    <a:gd name="connsiteY23" fmla="*/ 4916 h 873827"/>
                    <a:gd name="connsiteX0" fmla="*/ 157890 w 301918"/>
                    <a:gd name="connsiteY0" fmla="*/ 4916 h 873827"/>
                    <a:gd name="connsiteX1" fmla="*/ 196702 w 301918"/>
                    <a:gd name="connsiteY1" fmla="*/ 0 h 873827"/>
                    <a:gd name="connsiteX2" fmla="*/ 279476 w 301918"/>
                    <a:gd name="connsiteY2" fmla="*/ 682641 h 873827"/>
                    <a:gd name="connsiteX3" fmla="*/ 279476 w 301918"/>
                    <a:gd name="connsiteY3" fmla="*/ 682642 h 873827"/>
                    <a:gd name="connsiteX4" fmla="*/ 285236 w 301918"/>
                    <a:gd name="connsiteY4" fmla="*/ 686460 h 873827"/>
                    <a:gd name="connsiteX5" fmla="*/ 301918 w 301918"/>
                    <a:gd name="connsiteY5" fmla="*/ 825436 h 873827"/>
                    <a:gd name="connsiteX6" fmla="*/ 291498 w 301918"/>
                    <a:gd name="connsiteY6" fmla="*/ 835582 h 873827"/>
                    <a:gd name="connsiteX7" fmla="*/ 291498 w 301918"/>
                    <a:gd name="connsiteY7" fmla="*/ 835581 h 873827"/>
                    <a:gd name="connsiteX8" fmla="*/ 285236 w 301918"/>
                    <a:gd name="connsiteY8" fmla="*/ 841679 h 873827"/>
                    <a:gd name="connsiteX9" fmla="*/ 188635 w 301918"/>
                    <a:gd name="connsiteY9" fmla="*/ 873826 h 873827"/>
                    <a:gd name="connsiteX10" fmla="*/ 162443 w 301918"/>
                    <a:gd name="connsiteY10" fmla="*/ 873826 h 873827"/>
                    <a:gd name="connsiteX11" fmla="*/ 162443 w 301918"/>
                    <a:gd name="connsiteY11" fmla="*/ 873827 h 873827"/>
                    <a:gd name="connsiteX12" fmla="*/ 131698 w 301918"/>
                    <a:gd name="connsiteY12" fmla="*/ 873827 h 873827"/>
                    <a:gd name="connsiteX13" fmla="*/ 35097 w 301918"/>
                    <a:gd name="connsiteY13" fmla="*/ 841680 h 873827"/>
                    <a:gd name="connsiteX14" fmla="*/ 28835 w 301918"/>
                    <a:gd name="connsiteY14" fmla="*/ 835582 h 873827"/>
                    <a:gd name="connsiteX15" fmla="*/ 28835 w 301918"/>
                    <a:gd name="connsiteY15" fmla="*/ 835583 h 873827"/>
                    <a:gd name="connsiteX16" fmla="*/ 18415 w 301918"/>
                    <a:gd name="connsiteY16" fmla="*/ 825437 h 873827"/>
                    <a:gd name="connsiteX17" fmla="*/ 0 w 301918"/>
                    <a:gd name="connsiteY17" fmla="*/ 783736 h 873827"/>
                    <a:gd name="connsiteX18" fmla="*/ 35097 w 301918"/>
                    <a:gd name="connsiteY18" fmla="*/ 686461 h 873827"/>
                    <a:gd name="connsiteX19" fmla="*/ 40857 w 301918"/>
                    <a:gd name="connsiteY19" fmla="*/ 682643 h 873827"/>
                    <a:gd name="connsiteX20" fmla="*/ 40857 w 301918"/>
                    <a:gd name="connsiteY20" fmla="*/ 682642 h 873827"/>
                    <a:gd name="connsiteX21" fmla="*/ 157890 w 301918"/>
                    <a:gd name="connsiteY21" fmla="*/ 4917 h 873827"/>
                    <a:gd name="connsiteX22" fmla="*/ 157890 w 301918"/>
                    <a:gd name="connsiteY22" fmla="*/ 4916 h 873827"/>
                    <a:gd name="connsiteX0" fmla="*/ 139475 w 283503"/>
                    <a:gd name="connsiteY0" fmla="*/ 4916 h 873827"/>
                    <a:gd name="connsiteX1" fmla="*/ 178287 w 283503"/>
                    <a:gd name="connsiteY1" fmla="*/ 0 h 873827"/>
                    <a:gd name="connsiteX2" fmla="*/ 261061 w 283503"/>
                    <a:gd name="connsiteY2" fmla="*/ 682641 h 873827"/>
                    <a:gd name="connsiteX3" fmla="*/ 261061 w 283503"/>
                    <a:gd name="connsiteY3" fmla="*/ 682642 h 873827"/>
                    <a:gd name="connsiteX4" fmla="*/ 266821 w 283503"/>
                    <a:gd name="connsiteY4" fmla="*/ 686460 h 873827"/>
                    <a:gd name="connsiteX5" fmla="*/ 283503 w 283503"/>
                    <a:gd name="connsiteY5" fmla="*/ 825436 h 873827"/>
                    <a:gd name="connsiteX6" fmla="*/ 273083 w 283503"/>
                    <a:gd name="connsiteY6" fmla="*/ 835582 h 873827"/>
                    <a:gd name="connsiteX7" fmla="*/ 273083 w 283503"/>
                    <a:gd name="connsiteY7" fmla="*/ 835581 h 873827"/>
                    <a:gd name="connsiteX8" fmla="*/ 266821 w 283503"/>
                    <a:gd name="connsiteY8" fmla="*/ 841679 h 873827"/>
                    <a:gd name="connsiteX9" fmla="*/ 170220 w 283503"/>
                    <a:gd name="connsiteY9" fmla="*/ 873826 h 873827"/>
                    <a:gd name="connsiteX10" fmla="*/ 144028 w 283503"/>
                    <a:gd name="connsiteY10" fmla="*/ 873826 h 873827"/>
                    <a:gd name="connsiteX11" fmla="*/ 144028 w 283503"/>
                    <a:gd name="connsiteY11" fmla="*/ 873827 h 873827"/>
                    <a:gd name="connsiteX12" fmla="*/ 113283 w 283503"/>
                    <a:gd name="connsiteY12" fmla="*/ 873827 h 873827"/>
                    <a:gd name="connsiteX13" fmla="*/ 16682 w 283503"/>
                    <a:gd name="connsiteY13" fmla="*/ 841680 h 873827"/>
                    <a:gd name="connsiteX14" fmla="*/ 10420 w 283503"/>
                    <a:gd name="connsiteY14" fmla="*/ 835582 h 873827"/>
                    <a:gd name="connsiteX15" fmla="*/ 10420 w 283503"/>
                    <a:gd name="connsiteY15" fmla="*/ 835583 h 873827"/>
                    <a:gd name="connsiteX16" fmla="*/ 0 w 283503"/>
                    <a:gd name="connsiteY16" fmla="*/ 825437 h 873827"/>
                    <a:gd name="connsiteX17" fmla="*/ 16682 w 283503"/>
                    <a:gd name="connsiteY17" fmla="*/ 686461 h 873827"/>
                    <a:gd name="connsiteX18" fmla="*/ 22442 w 283503"/>
                    <a:gd name="connsiteY18" fmla="*/ 682643 h 873827"/>
                    <a:gd name="connsiteX19" fmla="*/ 22442 w 283503"/>
                    <a:gd name="connsiteY19" fmla="*/ 682642 h 873827"/>
                    <a:gd name="connsiteX20" fmla="*/ 139475 w 283503"/>
                    <a:gd name="connsiteY20" fmla="*/ 4917 h 873827"/>
                    <a:gd name="connsiteX21" fmla="*/ 139475 w 283503"/>
                    <a:gd name="connsiteY21" fmla="*/ 4916 h 87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3503" h="873827">
                      <a:moveTo>
                        <a:pt x="139475" y="4916"/>
                      </a:moveTo>
                      <a:lnTo>
                        <a:pt x="178287" y="0"/>
                      </a:lnTo>
                      <a:lnTo>
                        <a:pt x="261061" y="682641"/>
                      </a:lnTo>
                      <a:lnTo>
                        <a:pt x="261061" y="682642"/>
                      </a:lnTo>
                      <a:lnTo>
                        <a:pt x="266821" y="686460"/>
                      </a:lnTo>
                      <a:cubicBezTo>
                        <a:pt x="270561" y="710259"/>
                        <a:pt x="282459" y="800582"/>
                        <a:pt x="283503" y="825436"/>
                      </a:cubicBezTo>
                      <a:lnTo>
                        <a:pt x="273083" y="835582"/>
                      </a:lnTo>
                      <a:lnTo>
                        <a:pt x="273083" y="835581"/>
                      </a:lnTo>
                      <a:lnTo>
                        <a:pt x="266821" y="841679"/>
                      </a:lnTo>
                      <a:cubicBezTo>
                        <a:pt x="242099" y="861542"/>
                        <a:pt x="207945" y="873826"/>
                        <a:pt x="170220" y="873826"/>
                      </a:cubicBezTo>
                      <a:lnTo>
                        <a:pt x="144028" y="873826"/>
                      </a:lnTo>
                      <a:lnTo>
                        <a:pt x="144028" y="873827"/>
                      </a:lnTo>
                      <a:lnTo>
                        <a:pt x="113283" y="873827"/>
                      </a:lnTo>
                      <a:cubicBezTo>
                        <a:pt x="75558" y="873827"/>
                        <a:pt x="41404" y="861543"/>
                        <a:pt x="16682" y="841680"/>
                      </a:cubicBezTo>
                      <a:lnTo>
                        <a:pt x="10420" y="835582"/>
                      </a:lnTo>
                      <a:lnTo>
                        <a:pt x="10420" y="835583"/>
                      </a:lnTo>
                      <a:lnTo>
                        <a:pt x="0" y="825437"/>
                      </a:lnTo>
                      <a:cubicBezTo>
                        <a:pt x="1044" y="800583"/>
                        <a:pt x="12942" y="710260"/>
                        <a:pt x="16682" y="686461"/>
                      </a:cubicBezTo>
                      <a:lnTo>
                        <a:pt x="22442" y="682643"/>
                      </a:lnTo>
                      <a:lnTo>
                        <a:pt x="22442" y="682642"/>
                      </a:lnTo>
                      <a:lnTo>
                        <a:pt x="139475" y="4917"/>
                      </a:lnTo>
                      <a:lnTo>
                        <a:pt x="139475" y="4916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9" name="Ellipszis 628"/>
                <p:cNvSpPr/>
                <p:nvPr/>
              </p:nvSpPr>
              <p:spPr>
                <a:xfrm>
                  <a:off x="11139148" y="2505464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0" name="Ellipszis 629"/>
                <p:cNvSpPr/>
                <p:nvPr/>
              </p:nvSpPr>
              <p:spPr>
                <a:xfrm rot="5400000">
                  <a:off x="11187387" y="2446774"/>
                  <a:ext cx="141341" cy="242650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2" name="Ellipszis 631"/>
                <p:cNvSpPr/>
                <p:nvPr/>
              </p:nvSpPr>
              <p:spPr>
                <a:xfrm rot="16200000">
                  <a:off x="11202341" y="2509302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3" name="Ellipszis 632"/>
                <p:cNvSpPr/>
                <p:nvPr/>
              </p:nvSpPr>
              <p:spPr>
                <a:xfrm>
                  <a:off x="10534478" y="2509458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4" name="Ellipszis 633"/>
                <p:cNvSpPr/>
                <p:nvPr/>
              </p:nvSpPr>
              <p:spPr>
                <a:xfrm rot="5400000">
                  <a:off x="10599391" y="2458180"/>
                  <a:ext cx="124229" cy="244413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5" name="Ellipszis 634"/>
                <p:cNvSpPr/>
                <p:nvPr/>
              </p:nvSpPr>
              <p:spPr>
                <a:xfrm rot="16200000">
                  <a:off x="10611155" y="2512383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6" name="Ellipszis 635"/>
                <p:cNvSpPr/>
                <p:nvPr/>
              </p:nvSpPr>
              <p:spPr>
                <a:xfrm>
                  <a:off x="10721950" y="2570038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7" name="Ellipszis 636"/>
                <p:cNvSpPr/>
                <p:nvPr/>
              </p:nvSpPr>
              <p:spPr>
                <a:xfrm>
                  <a:off x="10689372" y="2587938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8" name="Szabadkézi sokszög 637"/>
                <p:cNvSpPr/>
                <p:nvPr/>
              </p:nvSpPr>
              <p:spPr>
                <a:xfrm flipH="1">
                  <a:off x="10927390" y="2877756"/>
                  <a:ext cx="138211" cy="57716"/>
                </a:xfrm>
                <a:custGeom>
                  <a:avLst/>
                  <a:gdLst>
                    <a:gd name="connsiteX0" fmla="*/ 1337556 w 2158716"/>
                    <a:gd name="connsiteY0" fmla="*/ 66 h 445380"/>
                    <a:gd name="connsiteX1" fmla="*/ 1099008 w 2158716"/>
                    <a:gd name="connsiteY1" fmla="*/ 168990 h 445380"/>
                    <a:gd name="connsiteX2" fmla="*/ 1079358 w 2158716"/>
                    <a:gd name="connsiteY2" fmla="*/ 263991 h 445380"/>
                    <a:gd name="connsiteX3" fmla="*/ 1059709 w 2158716"/>
                    <a:gd name="connsiteY3" fmla="*/ 168990 h 445380"/>
                    <a:gd name="connsiteX4" fmla="*/ 821160 w 2158716"/>
                    <a:gd name="connsiteY4" fmla="*/ 66 h 445380"/>
                    <a:gd name="connsiteX5" fmla="*/ 0 w 2158716"/>
                    <a:gd name="connsiteY5" fmla="*/ 445380 h 445380"/>
                    <a:gd name="connsiteX6" fmla="*/ 1053682 w 2158716"/>
                    <a:gd name="connsiteY6" fmla="*/ 445380 h 445380"/>
                    <a:gd name="connsiteX7" fmla="*/ 1105034 w 2158716"/>
                    <a:gd name="connsiteY7" fmla="*/ 445380 h 445380"/>
                    <a:gd name="connsiteX8" fmla="*/ 2158716 w 2158716"/>
                    <a:gd name="connsiteY8" fmla="*/ 445380 h 445380"/>
                    <a:gd name="connsiteX9" fmla="*/ 1337556 w 2158716"/>
                    <a:gd name="connsiteY9" fmla="*/ 66 h 445380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533627"/>
                    <a:gd name="connsiteX1" fmla="*/ 1208190 w 2322489"/>
                    <a:gd name="connsiteY1" fmla="*/ 171289 h 533627"/>
                    <a:gd name="connsiteX2" fmla="*/ 1188540 w 2322489"/>
                    <a:gd name="connsiteY2" fmla="*/ 266290 h 533627"/>
                    <a:gd name="connsiteX3" fmla="*/ 1168891 w 2322489"/>
                    <a:gd name="connsiteY3" fmla="*/ 171289 h 533627"/>
                    <a:gd name="connsiteX4" fmla="*/ 930342 w 2322489"/>
                    <a:gd name="connsiteY4" fmla="*/ 2365 h 533627"/>
                    <a:gd name="connsiteX5" fmla="*/ 0 w 2322489"/>
                    <a:gd name="connsiteY5" fmla="*/ 283906 h 533627"/>
                    <a:gd name="connsiteX6" fmla="*/ 1162864 w 2322489"/>
                    <a:gd name="connsiteY6" fmla="*/ 447679 h 533627"/>
                    <a:gd name="connsiteX7" fmla="*/ 1214216 w 2322489"/>
                    <a:gd name="connsiteY7" fmla="*/ 447679 h 533627"/>
                    <a:gd name="connsiteX8" fmla="*/ 2322489 w 2322489"/>
                    <a:gd name="connsiteY8" fmla="*/ 256610 h 533627"/>
                    <a:gd name="connsiteX9" fmla="*/ 1446738 w 2322489"/>
                    <a:gd name="connsiteY9" fmla="*/ 2365 h 533627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162864 w 2322489"/>
                    <a:gd name="connsiteY6" fmla="*/ 447679 h 898056"/>
                    <a:gd name="connsiteX7" fmla="*/ 1077738 w 2322489"/>
                    <a:gd name="connsiteY7" fmla="*/ 898056 h 898056"/>
                    <a:gd name="connsiteX8" fmla="*/ 2322489 w 2322489"/>
                    <a:gd name="connsiteY8" fmla="*/ 256610 h 898056"/>
                    <a:gd name="connsiteX9" fmla="*/ 1446738 w 2322489"/>
                    <a:gd name="connsiteY9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528625 w 2404376"/>
                    <a:gd name="connsiteY0" fmla="*/ 813 h 896504"/>
                    <a:gd name="connsiteX1" fmla="*/ 1290077 w 2404376"/>
                    <a:gd name="connsiteY1" fmla="*/ 169737 h 896504"/>
                    <a:gd name="connsiteX2" fmla="*/ 1270427 w 2404376"/>
                    <a:gd name="connsiteY2" fmla="*/ 264738 h 896504"/>
                    <a:gd name="connsiteX3" fmla="*/ 1250778 w 2404376"/>
                    <a:gd name="connsiteY3" fmla="*/ 169737 h 896504"/>
                    <a:gd name="connsiteX4" fmla="*/ 1012229 w 2404376"/>
                    <a:gd name="connsiteY4" fmla="*/ 813 h 896504"/>
                    <a:gd name="connsiteX5" fmla="*/ 0 w 2404376"/>
                    <a:gd name="connsiteY5" fmla="*/ 104933 h 896504"/>
                    <a:gd name="connsiteX6" fmla="*/ 1159625 w 2404376"/>
                    <a:gd name="connsiteY6" fmla="*/ 896504 h 896504"/>
                    <a:gd name="connsiteX7" fmla="*/ 2404376 w 2404376"/>
                    <a:gd name="connsiteY7" fmla="*/ 255058 h 896504"/>
                    <a:gd name="connsiteX8" fmla="*/ 1528625 w 2404376"/>
                    <a:gd name="connsiteY8" fmla="*/ 813 h 896504"/>
                    <a:gd name="connsiteX0" fmla="*/ 1528625 w 2404376"/>
                    <a:gd name="connsiteY0" fmla="*/ 166 h 895857"/>
                    <a:gd name="connsiteX1" fmla="*/ 1290077 w 2404376"/>
                    <a:gd name="connsiteY1" fmla="*/ 169090 h 895857"/>
                    <a:gd name="connsiteX2" fmla="*/ 1270427 w 2404376"/>
                    <a:gd name="connsiteY2" fmla="*/ 264091 h 895857"/>
                    <a:gd name="connsiteX3" fmla="*/ 1250778 w 2404376"/>
                    <a:gd name="connsiteY3" fmla="*/ 169090 h 895857"/>
                    <a:gd name="connsiteX4" fmla="*/ 1012229 w 2404376"/>
                    <a:gd name="connsiteY4" fmla="*/ 166 h 895857"/>
                    <a:gd name="connsiteX5" fmla="*/ 0 w 2404376"/>
                    <a:gd name="connsiteY5" fmla="*/ 104286 h 895857"/>
                    <a:gd name="connsiteX6" fmla="*/ 1159625 w 2404376"/>
                    <a:gd name="connsiteY6" fmla="*/ 895857 h 895857"/>
                    <a:gd name="connsiteX7" fmla="*/ 2404376 w 2404376"/>
                    <a:gd name="connsiteY7" fmla="*/ 254411 h 895857"/>
                    <a:gd name="connsiteX8" fmla="*/ 1528625 w 2404376"/>
                    <a:gd name="connsiteY8" fmla="*/ 166 h 895857"/>
                    <a:gd name="connsiteX0" fmla="*/ 1528625 w 2431672"/>
                    <a:gd name="connsiteY0" fmla="*/ 309 h 896000"/>
                    <a:gd name="connsiteX1" fmla="*/ 1290077 w 2431672"/>
                    <a:gd name="connsiteY1" fmla="*/ 169233 h 896000"/>
                    <a:gd name="connsiteX2" fmla="*/ 1270427 w 2431672"/>
                    <a:gd name="connsiteY2" fmla="*/ 264234 h 896000"/>
                    <a:gd name="connsiteX3" fmla="*/ 1250778 w 2431672"/>
                    <a:gd name="connsiteY3" fmla="*/ 169233 h 896000"/>
                    <a:gd name="connsiteX4" fmla="*/ 1012229 w 2431672"/>
                    <a:gd name="connsiteY4" fmla="*/ 309 h 896000"/>
                    <a:gd name="connsiteX5" fmla="*/ 0 w 2431672"/>
                    <a:gd name="connsiteY5" fmla="*/ 104429 h 896000"/>
                    <a:gd name="connsiteX6" fmla="*/ 1159625 w 2431672"/>
                    <a:gd name="connsiteY6" fmla="*/ 896000 h 896000"/>
                    <a:gd name="connsiteX7" fmla="*/ 2431672 w 2431672"/>
                    <a:gd name="connsiteY7" fmla="*/ 8894 h 896000"/>
                    <a:gd name="connsiteX8" fmla="*/ 1528625 w 2431672"/>
                    <a:gd name="connsiteY8" fmla="*/ 309 h 896000"/>
                    <a:gd name="connsiteX0" fmla="*/ 1528625 w 2431672"/>
                    <a:gd name="connsiteY0" fmla="*/ 166 h 895857"/>
                    <a:gd name="connsiteX1" fmla="*/ 1290077 w 2431672"/>
                    <a:gd name="connsiteY1" fmla="*/ 169090 h 895857"/>
                    <a:gd name="connsiteX2" fmla="*/ 1270427 w 2431672"/>
                    <a:gd name="connsiteY2" fmla="*/ 264091 h 895857"/>
                    <a:gd name="connsiteX3" fmla="*/ 1250778 w 2431672"/>
                    <a:gd name="connsiteY3" fmla="*/ 169090 h 895857"/>
                    <a:gd name="connsiteX4" fmla="*/ 1012229 w 2431672"/>
                    <a:gd name="connsiteY4" fmla="*/ 166 h 895857"/>
                    <a:gd name="connsiteX5" fmla="*/ 0 w 2431672"/>
                    <a:gd name="connsiteY5" fmla="*/ 104286 h 895857"/>
                    <a:gd name="connsiteX6" fmla="*/ 1159625 w 2431672"/>
                    <a:gd name="connsiteY6" fmla="*/ 895857 h 895857"/>
                    <a:gd name="connsiteX7" fmla="*/ 2431672 w 2431672"/>
                    <a:gd name="connsiteY7" fmla="*/ 8751 h 895857"/>
                    <a:gd name="connsiteX8" fmla="*/ 1528625 w 2431672"/>
                    <a:gd name="connsiteY8" fmla="*/ 166 h 895857"/>
                    <a:gd name="connsiteX0" fmla="*/ 1528625 w 2431672"/>
                    <a:gd name="connsiteY0" fmla="*/ 166 h 691141"/>
                    <a:gd name="connsiteX1" fmla="*/ 1290077 w 2431672"/>
                    <a:gd name="connsiteY1" fmla="*/ 169090 h 691141"/>
                    <a:gd name="connsiteX2" fmla="*/ 1270427 w 2431672"/>
                    <a:gd name="connsiteY2" fmla="*/ 264091 h 691141"/>
                    <a:gd name="connsiteX3" fmla="*/ 1250778 w 2431672"/>
                    <a:gd name="connsiteY3" fmla="*/ 169090 h 691141"/>
                    <a:gd name="connsiteX4" fmla="*/ 1012229 w 2431672"/>
                    <a:gd name="connsiteY4" fmla="*/ 166 h 691141"/>
                    <a:gd name="connsiteX5" fmla="*/ 0 w 2431672"/>
                    <a:gd name="connsiteY5" fmla="*/ 104286 h 691141"/>
                    <a:gd name="connsiteX6" fmla="*/ 1282455 w 2431672"/>
                    <a:gd name="connsiteY6" fmla="*/ 691141 h 691141"/>
                    <a:gd name="connsiteX7" fmla="*/ 2431672 w 2431672"/>
                    <a:gd name="connsiteY7" fmla="*/ 8751 h 691141"/>
                    <a:gd name="connsiteX8" fmla="*/ 1528625 w 2431672"/>
                    <a:gd name="connsiteY8" fmla="*/ 166 h 691141"/>
                    <a:gd name="connsiteX0" fmla="*/ 1310260 w 2213307"/>
                    <a:gd name="connsiteY0" fmla="*/ 166 h 691141"/>
                    <a:gd name="connsiteX1" fmla="*/ 1071712 w 2213307"/>
                    <a:gd name="connsiteY1" fmla="*/ 169090 h 691141"/>
                    <a:gd name="connsiteX2" fmla="*/ 1052062 w 2213307"/>
                    <a:gd name="connsiteY2" fmla="*/ 264091 h 691141"/>
                    <a:gd name="connsiteX3" fmla="*/ 1032413 w 2213307"/>
                    <a:gd name="connsiteY3" fmla="*/ 169090 h 691141"/>
                    <a:gd name="connsiteX4" fmla="*/ 793864 w 2213307"/>
                    <a:gd name="connsiteY4" fmla="*/ 166 h 691141"/>
                    <a:gd name="connsiteX5" fmla="*/ 0 w 2213307"/>
                    <a:gd name="connsiteY5" fmla="*/ 104286 h 691141"/>
                    <a:gd name="connsiteX6" fmla="*/ 1064090 w 2213307"/>
                    <a:gd name="connsiteY6" fmla="*/ 691141 h 691141"/>
                    <a:gd name="connsiteX7" fmla="*/ 2213307 w 2213307"/>
                    <a:gd name="connsiteY7" fmla="*/ 8751 h 691141"/>
                    <a:gd name="connsiteX8" fmla="*/ 1310260 w 2213307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841267"/>
                    <a:gd name="connsiteX1" fmla="*/ 1071712 w 2022238"/>
                    <a:gd name="connsiteY1" fmla="*/ 169090 h 841267"/>
                    <a:gd name="connsiteX2" fmla="*/ 1052062 w 2022238"/>
                    <a:gd name="connsiteY2" fmla="*/ 264091 h 841267"/>
                    <a:gd name="connsiteX3" fmla="*/ 1032413 w 2022238"/>
                    <a:gd name="connsiteY3" fmla="*/ 169090 h 841267"/>
                    <a:gd name="connsiteX4" fmla="*/ 793864 w 2022238"/>
                    <a:gd name="connsiteY4" fmla="*/ 166 h 841267"/>
                    <a:gd name="connsiteX5" fmla="*/ 0 w 2022238"/>
                    <a:gd name="connsiteY5" fmla="*/ 104286 h 841267"/>
                    <a:gd name="connsiteX6" fmla="*/ 1105033 w 2022238"/>
                    <a:gd name="connsiteY6" fmla="*/ 841267 h 841267"/>
                    <a:gd name="connsiteX7" fmla="*/ 2022238 w 2022238"/>
                    <a:gd name="connsiteY7" fmla="*/ 36046 h 841267"/>
                    <a:gd name="connsiteX8" fmla="*/ 1310260 w 2022238"/>
                    <a:gd name="connsiteY8" fmla="*/ 166 h 841267"/>
                    <a:gd name="connsiteX0" fmla="*/ 1584169 w 2296147"/>
                    <a:gd name="connsiteY0" fmla="*/ 321890 h 1162991"/>
                    <a:gd name="connsiteX1" fmla="*/ 1345621 w 2296147"/>
                    <a:gd name="connsiteY1" fmla="*/ 490814 h 1162991"/>
                    <a:gd name="connsiteX2" fmla="*/ 1325971 w 2296147"/>
                    <a:gd name="connsiteY2" fmla="*/ 585815 h 1162991"/>
                    <a:gd name="connsiteX3" fmla="*/ 1306322 w 2296147"/>
                    <a:gd name="connsiteY3" fmla="*/ 490814 h 1162991"/>
                    <a:gd name="connsiteX4" fmla="*/ 1067773 w 2296147"/>
                    <a:gd name="connsiteY4" fmla="*/ 321890 h 1162991"/>
                    <a:gd name="connsiteX5" fmla="*/ 0 w 2296147"/>
                    <a:gd name="connsiteY5" fmla="*/ 0 h 1162991"/>
                    <a:gd name="connsiteX6" fmla="*/ 1378942 w 2296147"/>
                    <a:gd name="connsiteY6" fmla="*/ 1162991 h 1162991"/>
                    <a:gd name="connsiteX7" fmla="*/ 2296147 w 2296147"/>
                    <a:gd name="connsiteY7" fmla="*/ 357770 h 1162991"/>
                    <a:gd name="connsiteX8" fmla="*/ 1584169 w 2296147"/>
                    <a:gd name="connsiteY8" fmla="*/ 321890 h 1162991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246048"/>
                    <a:gd name="connsiteY0" fmla="*/ 321890 h 1162991"/>
                    <a:gd name="connsiteX1" fmla="*/ 1345621 w 2246048"/>
                    <a:gd name="connsiteY1" fmla="*/ 490814 h 1162991"/>
                    <a:gd name="connsiteX2" fmla="*/ 1325971 w 2246048"/>
                    <a:gd name="connsiteY2" fmla="*/ 585815 h 1162991"/>
                    <a:gd name="connsiteX3" fmla="*/ 1306322 w 2246048"/>
                    <a:gd name="connsiteY3" fmla="*/ 490814 h 1162991"/>
                    <a:gd name="connsiteX4" fmla="*/ 1067773 w 2246048"/>
                    <a:gd name="connsiteY4" fmla="*/ 321890 h 1162991"/>
                    <a:gd name="connsiteX5" fmla="*/ 0 w 2246048"/>
                    <a:gd name="connsiteY5" fmla="*/ 0 h 1162991"/>
                    <a:gd name="connsiteX6" fmla="*/ 1378942 w 2246048"/>
                    <a:gd name="connsiteY6" fmla="*/ 1162991 h 1162991"/>
                    <a:gd name="connsiteX7" fmla="*/ 2246048 w 2246048"/>
                    <a:gd name="connsiteY7" fmla="*/ 552252 h 1162991"/>
                    <a:gd name="connsiteX8" fmla="*/ 1584169 w 2246048"/>
                    <a:gd name="connsiteY8" fmla="*/ 321890 h 1162991"/>
                    <a:gd name="connsiteX0" fmla="*/ 1519882 w 2181761"/>
                    <a:gd name="connsiteY0" fmla="*/ 4285 h 845386"/>
                    <a:gd name="connsiteX1" fmla="*/ 1281334 w 2181761"/>
                    <a:gd name="connsiteY1" fmla="*/ 173209 h 845386"/>
                    <a:gd name="connsiteX2" fmla="*/ 1261684 w 2181761"/>
                    <a:gd name="connsiteY2" fmla="*/ 268210 h 845386"/>
                    <a:gd name="connsiteX3" fmla="*/ 1242035 w 2181761"/>
                    <a:gd name="connsiteY3" fmla="*/ 173209 h 845386"/>
                    <a:gd name="connsiteX4" fmla="*/ 1003486 w 2181761"/>
                    <a:gd name="connsiteY4" fmla="*/ 4285 h 845386"/>
                    <a:gd name="connsiteX5" fmla="*/ 0 w 2181761"/>
                    <a:gd name="connsiteY5" fmla="*/ 334130 h 845386"/>
                    <a:gd name="connsiteX6" fmla="*/ 1314655 w 2181761"/>
                    <a:gd name="connsiteY6" fmla="*/ 845386 h 845386"/>
                    <a:gd name="connsiteX7" fmla="*/ 2181761 w 2181761"/>
                    <a:gd name="connsiteY7" fmla="*/ 234647 h 845386"/>
                    <a:gd name="connsiteX8" fmla="*/ 1519882 w 2181761"/>
                    <a:gd name="connsiteY8" fmla="*/ 4285 h 845386"/>
                    <a:gd name="connsiteX0" fmla="*/ 1519882 w 2181761"/>
                    <a:gd name="connsiteY0" fmla="*/ 12943 h 854044"/>
                    <a:gd name="connsiteX1" fmla="*/ 1281334 w 2181761"/>
                    <a:gd name="connsiteY1" fmla="*/ 181867 h 854044"/>
                    <a:gd name="connsiteX2" fmla="*/ 1261684 w 2181761"/>
                    <a:gd name="connsiteY2" fmla="*/ 276868 h 854044"/>
                    <a:gd name="connsiteX3" fmla="*/ 1242035 w 2181761"/>
                    <a:gd name="connsiteY3" fmla="*/ 181867 h 854044"/>
                    <a:gd name="connsiteX4" fmla="*/ 1003486 w 2181761"/>
                    <a:gd name="connsiteY4" fmla="*/ 12943 h 854044"/>
                    <a:gd name="connsiteX5" fmla="*/ 0 w 2181761"/>
                    <a:gd name="connsiteY5" fmla="*/ 342788 h 854044"/>
                    <a:gd name="connsiteX6" fmla="*/ 1314655 w 2181761"/>
                    <a:gd name="connsiteY6" fmla="*/ 854044 h 854044"/>
                    <a:gd name="connsiteX7" fmla="*/ 2181761 w 2181761"/>
                    <a:gd name="connsiteY7" fmla="*/ 243305 h 854044"/>
                    <a:gd name="connsiteX8" fmla="*/ 1519882 w 2181761"/>
                    <a:gd name="connsiteY8" fmla="*/ 12943 h 854044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271019"/>
                    <a:gd name="connsiteY0" fmla="*/ 11279 h 864308"/>
                    <a:gd name="connsiteX1" fmla="*/ 702746 w 1271019"/>
                    <a:gd name="connsiteY1" fmla="*/ 180203 h 864308"/>
                    <a:gd name="connsiteX2" fmla="*/ 683096 w 1271019"/>
                    <a:gd name="connsiteY2" fmla="*/ 275204 h 864308"/>
                    <a:gd name="connsiteX3" fmla="*/ 663447 w 1271019"/>
                    <a:gd name="connsiteY3" fmla="*/ 180203 h 864308"/>
                    <a:gd name="connsiteX4" fmla="*/ 424898 w 1271019"/>
                    <a:gd name="connsiteY4" fmla="*/ 11279 h 864308"/>
                    <a:gd name="connsiteX5" fmla="*/ 0 w 1271019"/>
                    <a:gd name="connsiteY5" fmla="*/ 480781 h 864308"/>
                    <a:gd name="connsiteX6" fmla="*/ 736067 w 1271019"/>
                    <a:gd name="connsiteY6" fmla="*/ 852380 h 864308"/>
                    <a:gd name="connsiteX7" fmla="*/ 1271019 w 1271019"/>
                    <a:gd name="connsiteY7" fmla="*/ 505436 h 864308"/>
                    <a:gd name="connsiteX8" fmla="*/ 941294 w 1271019"/>
                    <a:gd name="connsiteY8" fmla="*/ 11279 h 864308"/>
                    <a:gd name="connsiteX0" fmla="*/ 941294 w 1271019"/>
                    <a:gd name="connsiteY0" fmla="*/ 11279 h 1023070"/>
                    <a:gd name="connsiteX1" fmla="*/ 702746 w 1271019"/>
                    <a:gd name="connsiteY1" fmla="*/ 180203 h 1023070"/>
                    <a:gd name="connsiteX2" fmla="*/ 683096 w 1271019"/>
                    <a:gd name="connsiteY2" fmla="*/ 275204 h 1023070"/>
                    <a:gd name="connsiteX3" fmla="*/ 663447 w 1271019"/>
                    <a:gd name="connsiteY3" fmla="*/ 180203 h 1023070"/>
                    <a:gd name="connsiteX4" fmla="*/ 424898 w 1271019"/>
                    <a:gd name="connsiteY4" fmla="*/ 11279 h 1023070"/>
                    <a:gd name="connsiteX5" fmla="*/ 0 w 1271019"/>
                    <a:gd name="connsiteY5" fmla="*/ 480781 h 1023070"/>
                    <a:gd name="connsiteX6" fmla="*/ 757494 w 1271019"/>
                    <a:gd name="connsiteY6" fmla="*/ 1023070 h 1023070"/>
                    <a:gd name="connsiteX7" fmla="*/ 1271019 w 1271019"/>
                    <a:gd name="connsiteY7" fmla="*/ 505436 h 1023070"/>
                    <a:gd name="connsiteX8" fmla="*/ 941294 w 1271019"/>
                    <a:gd name="connsiteY8" fmla="*/ 11279 h 1023070"/>
                    <a:gd name="connsiteX0" fmla="*/ 941613 w 1271338"/>
                    <a:gd name="connsiteY0" fmla="*/ 33 h 1011824"/>
                    <a:gd name="connsiteX1" fmla="*/ 703065 w 1271338"/>
                    <a:gd name="connsiteY1" fmla="*/ 168957 h 1011824"/>
                    <a:gd name="connsiteX2" fmla="*/ 683415 w 1271338"/>
                    <a:gd name="connsiteY2" fmla="*/ 263958 h 1011824"/>
                    <a:gd name="connsiteX3" fmla="*/ 663766 w 1271338"/>
                    <a:gd name="connsiteY3" fmla="*/ 168957 h 1011824"/>
                    <a:gd name="connsiteX4" fmla="*/ 319 w 1271338"/>
                    <a:gd name="connsiteY4" fmla="*/ 469535 h 1011824"/>
                    <a:gd name="connsiteX5" fmla="*/ 757813 w 1271338"/>
                    <a:gd name="connsiteY5" fmla="*/ 1011824 h 1011824"/>
                    <a:gd name="connsiteX6" fmla="*/ 1271338 w 1271338"/>
                    <a:gd name="connsiteY6" fmla="*/ 494190 h 1011824"/>
                    <a:gd name="connsiteX7" fmla="*/ 941613 w 1271338"/>
                    <a:gd name="connsiteY7" fmla="*/ 33 h 1011824"/>
                    <a:gd name="connsiteX0" fmla="*/ 941704 w 1271429"/>
                    <a:gd name="connsiteY0" fmla="*/ 33 h 1011824"/>
                    <a:gd name="connsiteX1" fmla="*/ 703156 w 1271429"/>
                    <a:gd name="connsiteY1" fmla="*/ 168957 h 1011824"/>
                    <a:gd name="connsiteX2" fmla="*/ 683506 w 1271429"/>
                    <a:gd name="connsiteY2" fmla="*/ 263958 h 1011824"/>
                    <a:gd name="connsiteX3" fmla="*/ 535282 w 1271429"/>
                    <a:gd name="connsiteY3" fmla="*/ 44822 h 1011824"/>
                    <a:gd name="connsiteX4" fmla="*/ 410 w 1271429"/>
                    <a:gd name="connsiteY4" fmla="*/ 469535 h 1011824"/>
                    <a:gd name="connsiteX5" fmla="*/ 757904 w 1271429"/>
                    <a:gd name="connsiteY5" fmla="*/ 1011824 h 1011824"/>
                    <a:gd name="connsiteX6" fmla="*/ 1271429 w 1271429"/>
                    <a:gd name="connsiteY6" fmla="*/ 494190 h 1011824"/>
                    <a:gd name="connsiteX7" fmla="*/ 941704 w 1271429"/>
                    <a:gd name="connsiteY7" fmla="*/ 33 h 1011824"/>
                    <a:gd name="connsiteX0" fmla="*/ 941705 w 1271429"/>
                    <a:gd name="connsiteY0" fmla="*/ 17287 h 967002"/>
                    <a:gd name="connsiteX1" fmla="*/ 703156 w 1271429"/>
                    <a:gd name="connsiteY1" fmla="*/ 124135 h 967002"/>
                    <a:gd name="connsiteX2" fmla="*/ 683506 w 1271429"/>
                    <a:gd name="connsiteY2" fmla="*/ 219136 h 967002"/>
                    <a:gd name="connsiteX3" fmla="*/ 535282 w 1271429"/>
                    <a:gd name="connsiteY3" fmla="*/ 0 h 967002"/>
                    <a:gd name="connsiteX4" fmla="*/ 410 w 1271429"/>
                    <a:gd name="connsiteY4" fmla="*/ 424713 h 967002"/>
                    <a:gd name="connsiteX5" fmla="*/ 757904 w 1271429"/>
                    <a:gd name="connsiteY5" fmla="*/ 967002 h 967002"/>
                    <a:gd name="connsiteX6" fmla="*/ 1271429 w 1271429"/>
                    <a:gd name="connsiteY6" fmla="*/ 449368 h 967002"/>
                    <a:gd name="connsiteX7" fmla="*/ 941705 w 1271429"/>
                    <a:gd name="connsiteY7" fmla="*/ 17287 h 967002"/>
                    <a:gd name="connsiteX0" fmla="*/ 941705 w 943016"/>
                    <a:gd name="connsiteY0" fmla="*/ 17287 h 967002"/>
                    <a:gd name="connsiteX1" fmla="*/ 703156 w 943016"/>
                    <a:gd name="connsiteY1" fmla="*/ 124135 h 967002"/>
                    <a:gd name="connsiteX2" fmla="*/ 683506 w 943016"/>
                    <a:gd name="connsiteY2" fmla="*/ 219136 h 967002"/>
                    <a:gd name="connsiteX3" fmla="*/ 535282 w 943016"/>
                    <a:gd name="connsiteY3" fmla="*/ 0 h 967002"/>
                    <a:gd name="connsiteX4" fmla="*/ 410 w 943016"/>
                    <a:gd name="connsiteY4" fmla="*/ 424713 h 967002"/>
                    <a:gd name="connsiteX5" fmla="*/ 757904 w 943016"/>
                    <a:gd name="connsiteY5" fmla="*/ 967002 h 967002"/>
                    <a:gd name="connsiteX6" fmla="*/ 941705 w 943016"/>
                    <a:gd name="connsiteY6" fmla="*/ 17287 h 967002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209439"/>
                    <a:gd name="connsiteY0" fmla="*/ 17287 h 703200"/>
                    <a:gd name="connsiteX1" fmla="*/ 703156 w 1209439"/>
                    <a:gd name="connsiteY1" fmla="*/ 124135 h 703200"/>
                    <a:gd name="connsiteX2" fmla="*/ 683506 w 1209439"/>
                    <a:gd name="connsiteY2" fmla="*/ 219136 h 703200"/>
                    <a:gd name="connsiteX3" fmla="*/ 535282 w 1209439"/>
                    <a:gd name="connsiteY3" fmla="*/ 0 h 703200"/>
                    <a:gd name="connsiteX4" fmla="*/ 410 w 1209439"/>
                    <a:gd name="connsiteY4" fmla="*/ 424713 h 703200"/>
                    <a:gd name="connsiteX5" fmla="*/ 1143628 w 1209439"/>
                    <a:gd name="connsiteY5" fmla="*/ 703200 h 703200"/>
                    <a:gd name="connsiteX6" fmla="*/ 941705 w 1209439"/>
                    <a:gd name="connsiteY6" fmla="*/ 17287 h 703200"/>
                    <a:gd name="connsiteX0" fmla="*/ 941707 w 1209443"/>
                    <a:gd name="connsiteY0" fmla="*/ 39186 h 725099"/>
                    <a:gd name="connsiteX1" fmla="*/ 703158 w 1209443"/>
                    <a:gd name="connsiteY1" fmla="*/ 146034 h 725099"/>
                    <a:gd name="connsiteX2" fmla="*/ 683508 w 1209443"/>
                    <a:gd name="connsiteY2" fmla="*/ 241035 h 725099"/>
                    <a:gd name="connsiteX3" fmla="*/ 535284 w 1209443"/>
                    <a:gd name="connsiteY3" fmla="*/ 21899 h 725099"/>
                    <a:gd name="connsiteX4" fmla="*/ 412 w 1209443"/>
                    <a:gd name="connsiteY4" fmla="*/ 446612 h 725099"/>
                    <a:gd name="connsiteX5" fmla="*/ 1143630 w 1209443"/>
                    <a:gd name="connsiteY5" fmla="*/ 725099 h 725099"/>
                    <a:gd name="connsiteX6" fmla="*/ 941707 w 1209443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535362 w 1209521"/>
                    <a:gd name="connsiteY2" fmla="*/ 21899 h 725099"/>
                    <a:gd name="connsiteX3" fmla="*/ 490 w 1209521"/>
                    <a:gd name="connsiteY3" fmla="*/ 446612 h 725099"/>
                    <a:gd name="connsiteX4" fmla="*/ 1143708 w 1209521"/>
                    <a:gd name="connsiteY4" fmla="*/ 725099 h 725099"/>
                    <a:gd name="connsiteX5" fmla="*/ 941785 w 1209521"/>
                    <a:gd name="connsiteY5" fmla="*/ 39186 h 725099"/>
                    <a:gd name="connsiteX0" fmla="*/ 941785 w 1209521"/>
                    <a:gd name="connsiteY0" fmla="*/ 40182 h 726095"/>
                    <a:gd name="connsiteX1" fmla="*/ 677757 w 1209521"/>
                    <a:gd name="connsiteY1" fmla="*/ 141758 h 726095"/>
                    <a:gd name="connsiteX2" fmla="*/ 535362 w 1209521"/>
                    <a:gd name="connsiteY2" fmla="*/ 22895 h 726095"/>
                    <a:gd name="connsiteX3" fmla="*/ 490 w 1209521"/>
                    <a:gd name="connsiteY3" fmla="*/ 447608 h 726095"/>
                    <a:gd name="connsiteX4" fmla="*/ 1143708 w 1209521"/>
                    <a:gd name="connsiteY4" fmla="*/ 726095 h 726095"/>
                    <a:gd name="connsiteX5" fmla="*/ 941785 w 1209521"/>
                    <a:gd name="connsiteY5" fmla="*/ 40182 h 726095"/>
                    <a:gd name="connsiteX0" fmla="*/ 941867 w 1209603"/>
                    <a:gd name="connsiteY0" fmla="*/ 40182 h 726095"/>
                    <a:gd name="connsiteX1" fmla="*/ 677839 w 1209603"/>
                    <a:gd name="connsiteY1" fmla="*/ 141758 h 726095"/>
                    <a:gd name="connsiteX2" fmla="*/ 535444 w 1209603"/>
                    <a:gd name="connsiteY2" fmla="*/ 22895 h 726095"/>
                    <a:gd name="connsiteX3" fmla="*/ 572 w 1209603"/>
                    <a:gd name="connsiteY3" fmla="*/ 447608 h 726095"/>
                    <a:gd name="connsiteX4" fmla="*/ 1143790 w 1209603"/>
                    <a:gd name="connsiteY4" fmla="*/ 726095 h 726095"/>
                    <a:gd name="connsiteX5" fmla="*/ 941867 w 1209603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9668" h="726095">
                      <a:moveTo>
                        <a:pt x="941932" y="40182"/>
                      </a:moveTo>
                      <a:cubicBezTo>
                        <a:pt x="814518" y="-61175"/>
                        <a:pt x="710090" y="50375"/>
                        <a:pt x="677904" y="141758"/>
                      </a:cubicBezTo>
                      <a:lnTo>
                        <a:pt x="502751" y="59794"/>
                      </a:lnTo>
                      <a:cubicBezTo>
                        <a:pt x="261510" y="30800"/>
                        <a:pt x="-15037" y="307130"/>
                        <a:pt x="637" y="447608"/>
                      </a:cubicBezTo>
                      <a:cubicBezTo>
                        <a:pt x="417214" y="623225"/>
                        <a:pt x="628619" y="438738"/>
                        <a:pt x="1143855" y="726095"/>
                      </a:cubicBezTo>
                      <a:cubicBezTo>
                        <a:pt x="1300738" y="658191"/>
                        <a:pt x="1154637" y="242726"/>
                        <a:pt x="941932" y="40182"/>
                      </a:cubicBezTo>
                      <a:close/>
                    </a:path>
                  </a:pathLst>
                </a:custGeom>
                <a:solidFill>
                  <a:srgbClr val="E631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9" name="Szabadkézi sokszög 638"/>
                <p:cNvSpPr/>
                <p:nvPr/>
              </p:nvSpPr>
              <p:spPr>
                <a:xfrm rot="5400000" flipH="1">
                  <a:off x="10583963" y="2422049"/>
                  <a:ext cx="137662" cy="273887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24033 w 533840"/>
                    <a:gd name="connsiteY0" fmla="*/ 0 h 813392"/>
                    <a:gd name="connsiteX1" fmla="*/ 533840 w 533840"/>
                    <a:gd name="connsiteY1" fmla="*/ 406696 h 813392"/>
                    <a:gd name="connsiteX2" fmla="*/ 124033 w 533840"/>
                    <a:gd name="connsiteY2" fmla="*/ 813392 h 813392"/>
                    <a:gd name="connsiteX3" fmla="*/ 45519 w 533840"/>
                    <a:gd name="connsiteY3" fmla="*/ 805537 h 813392"/>
                    <a:gd name="connsiteX4" fmla="*/ 49604 w 533840"/>
                    <a:gd name="connsiteY4" fmla="*/ 805128 h 813392"/>
                    <a:gd name="connsiteX5" fmla="*/ -1 w 533840"/>
                    <a:gd name="connsiteY5" fmla="*/ 394214 h 813392"/>
                    <a:gd name="connsiteX6" fmla="*/ 49604 w 533840"/>
                    <a:gd name="connsiteY6" fmla="*/ 8262 h 813392"/>
                    <a:gd name="connsiteX7" fmla="*/ 45528 w 533840"/>
                    <a:gd name="connsiteY7" fmla="*/ 7855 h 813392"/>
                    <a:gd name="connsiteX8" fmla="*/ 124033 w 533840"/>
                    <a:gd name="connsiteY8" fmla="*/ 0 h 813392"/>
                    <a:gd name="connsiteX0" fmla="*/ 124033 w 533840"/>
                    <a:gd name="connsiteY0" fmla="*/ 1335 h 814727"/>
                    <a:gd name="connsiteX1" fmla="*/ 533840 w 533840"/>
                    <a:gd name="connsiteY1" fmla="*/ 408031 h 814727"/>
                    <a:gd name="connsiteX2" fmla="*/ 124033 w 533840"/>
                    <a:gd name="connsiteY2" fmla="*/ 814727 h 814727"/>
                    <a:gd name="connsiteX3" fmla="*/ 45519 w 533840"/>
                    <a:gd name="connsiteY3" fmla="*/ 806872 h 814727"/>
                    <a:gd name="connsiteX4" fmla="*/ 49604 w 533840"/>
                    <a:gd name="connsiteY4" fmla="*/ 806463 h 814727"/>
                    <a:gd name="connsiteX5" fmla="*/ -1 w 533840"/>
                    <a:gd name="connsiteY5" fmla="*/ 395549 h 814727"/>
                    <a:gd name="connsiteX6" fmla="*/ 49604 w 533840"/>
                    <a:gd name="connsiteY6" fmla="*/ 9597 h 814727"/>
                    <a:gd name="connsiteX7" fmla="*/ 66108 w 533840"/>
                    <a:gd name="connsiteY7" fmla="*/ 0 h 814727"/>
                    <a:gd name="connsiteX8" fmla="*/ 124033 w 533840"/>
                    <a:gd name="connsiteY8" fmla="*/ 1335 h 814727"/>
                    <a:gd name="connsiteX0" fmla="*/ 140428 w 550235"/>
                    <a:gd name="connsiteY0" fmla="*/ 1335 h 814727"/>
                    <a:gd name="connsiteX1" fmla="*/ 550235 w 550235"/>
                    <a:gd name="connsiteY1" fmla="*/ 408031 h 814727"/>
                    <a:gd name="connsiteX2" fmla="*/ 140428 w 550235"/>
                    <a:gd name="connsiteY2" fmla="*/ 814727 h 814727"/>
                    <a:gd name="connsiteX3" fmla="*/ 61914 w 550235"/>
                    <a:gd name="connsiteY3" fmla="*/ 806872 h 814727"/>
                    <a:gd name="connsiteX4" fmla="*/ 65999 w 550235"/>
                    <a:gd name="connsiteY4" fmla="*/ 806463 h 814727"/>
                    <a:gd name="connsiteX5" fmla="*/ 16394 w 550235"/>
                    <a:gd name="connsiteY5" fmla="*/ 395549 h 814727"/>
                    <a:gd name="connsiteX6" fmla="*/ 65999 w 550235"/>
                    <a:gd name="connsiteY6" fmla="*/ 9597 h 814727"/>
                    <a:gd name="connsiteX7" fmla="*/ 82503 w 550235"/>
                    <a:gd name="connsiteY7" fmla="*/ 0 h 814727"/>
                    <a:gd name="connsiteX8" fmla="*/ 140428 w 550235"/>
                    <a:gd name="connsiteY8" fmla="*/ 1335 h 814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235" h="814727">
                      <a:moveTo>
                        <a:pt x="140428" y="1335"/>
                      </a:moveTo>
                      <a:cubicBezTo>
                        <a:pt x="366758" y="1335"/>
                        <a:pt x="550235" y="183419"/>
                        <a:pt x="550235" y="408031"/>
                      </a:cubicBezTo>
                      <a:cubicBezTo>
                        <a:pt x="550235" y="632643"/>
                        <a:pt x="366758" y="814727"/>
                        <a:pt x="140428" y="814727"/>
                      </a:cubicBezTo>
                      <a:lnTo>
                        <a:pt x="61914" y="806872"/>
                      </a:lnTo>
                      <a:lnTo>
                        <a:pt x="65999" y="806463"/>
                      </a:lnTo>
                      <a:cubicBezTo>
                        <a:pt x="-43619" y="636818"/>
                        <a:pt x="16394" y="592085"/>
                        <a:pt x="16394" y="395549"/>
                      </a:cubicBezTo>
                      <a:cubicBezTo>
                        <a:pt x="16394" y="199014"/>
                        <a:pt x="252741" y="47520"/>
                        <a:pt x="65999" y="9597"/>
                      </a:cubicBezTo>
                      <a:lnTo>
                        <a:pt x="82503" y="0"/>
                      </a:lnTo>
                      <a:lnTo>
                        <a:pt x="140428" y="1335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0" name="Ellipszis 639"/>
                <p:cNvSpPr/>
                <p:nvPr/>
              </p:nvSpPr>
              <p:spPr>
                <a:xfrm>
                  <a:off x="11314419" y="2567512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1" name="Ellipszis 640"/>
                <p:cNvSpPr/>
                <p:nvPr/>
              </p:nvSpPr>
              <p:spPr>
                <a:xfrm>
                  <a:off x="11281842" y="2585411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7" name="Szabadkézi sokszög 646"/>
                <p:cNvSpPr/>
                <p:nvPr/>
              </p:nvSpPr>
              <p:spPr>
                <a:xfrm rot="403516" flipH="1">
                  <a:off x="11134947" y="2339228"/>
                  <a:ext cx="297175" cy="44137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09" name="Szabadkézi sokszög 708"/>
                <p:cNvSpPr/>
                <p:nvPr/>
              </p:nvSpPr>
              <p:spPr>
                <a:xfrm rot="16200000">
                  <a:off x="11192862" y="2419925"/>
                  <a:ext cx="128735" cy="277319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03455 w 513262"/>
                    <a:gd name="connsiteY0" fmla="*/ 0 h 813392"/>
                    <a:gd name="connsiteX1" fmla="*/ 513262 w 513262"/>
                    <a:gd name="connsiteY1" fmla="*/ 406696 h 813392"/>
                    <a:gd name="connsiteX2" fmla="*/ 103455 w 513262"/>
                    <a:gd name="connsiteY2" fmla="*/ 813392 h 813392"/>
                    <a:gd name="connsiteX3" fmla="*/ 24941 w 513262"/>
                    <a:gd name="connsiteY3" fmla="*/ 805537 h 813392"/>
                    <a:gd name="connsiteX4" fmla="*/ 29026 w 513262"/>
                    <a:gd name="connsiteY4" fmla="*/ 805128 h 813392"/>
                    <a:gd name="connsiteX5" fmla="*/ 1 w 513262"/>
                    <a:gd name="connsiteY5" fmla="*/ 418296 h 813392"/>
                    <a:gd name="connsiteX6" fmla="*/ 29026 w 513262"/>
                    <a:gd name="connsiteY6" fmla="*/ 8262 h 813392"/>
                    <a:gd name="connsiteX7" fmla="*/ 24950 w 513262"/>
                    <a:gd name="connsiteY7" fmla="*/ 7855 h 813392"/>
                    <a:gd name="connsiteX8" fmla="*/ 103455 w 513262"/>
                    <a:gd name="connsiteY8" fmla="*/ 0 h 813392"/>
                    <a:gd name="connsiteX0" fmla="*/ 104745 w 514552"/>
                    <a:gd name="connsiteY0" fmla="*/ 0 h 813392"/>
                    <a:gd name="connsiteX1" fmla="*/ 514552 w 514552"/>
                    <a:gd name="connsiteY1" fmla="*/ 406696 h 813392"/>
                    <a:gd name="connsiteX2" fmla="*/ 104745 w 514552"/>
                    <a:gd name="connsiteY2" fmla="*/ 813392 h 813392"/>
                    <a:gd name="connsiteX3" fmla="*/ 26231 w 514552"/>
                    <a:gd name="connsiteY3" fmla="*/ 805537 h 813392"/>
                    <a:gd name="connsiteX4" fmla="*/ 30316 w 514552"/>
                    <a:gd name="connsiteY4" fmla="*/ 805128 h 813392"/>
                    <a:gd name="connsiteX5" fmla="*/ 1291 w 514552"/>
                    <a:gd name="connsiteY5" fmla="*/ 418296 h 813392"/>
                    <a:gd name="connsiteX6" fmla="*/ 30316 w 514552"/>
                    <a:gd name="connsiteY6" fmla="*/ 8262 h 813392"/>
                    <a:gd name="connsiteX7" fmla="*/ 26240 w 514552"/>
                    <a:gd name="connsiteY7" fmla="*/ 7855 h 813392"/>
                    <a:gd name="connsiteX8" fmla="*/ 104745 w 514552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552" h="813392">
                      <a:moveTo>
                        <a:pt x="104745" y="0"/>
                      </a:moveTo>
                      <a:cubicBezTo>
                        <a:pt x="331075" y="0"/>
                        <a:pt x="514552" y="182084"/>
                        <a:pt x="514552" y="406696"/>
                      </a:cubicBezTo>
                      <a:cubicBezTo>
                        <a:pt x="514552" y="631308"/>
                        <a:pt x="331075" y="813392"/>
                        <a:pt x="104745" y="813392"/>
                      </a:cubicBezTo>
                      <a:lnTo>
                        <a:pt x="26231" y="805537"/>
                      </a:lnTo>
                      <a:lnTo>
                        <a:pt x="30316" y="805128"/>
                      </a:lnTo>
                      <a:cubicBezTo>
                        <a:pt x="-9326" y="679617"/>
                        <a:pt x="1291" y="614832"/>
                        <a:pt x="1291" y="418296"/>
                      </a:cubicBezTo>
                      <a:cubicBezTo>
                        <a:pt x="1291" y="221761"/>
                        <a:pt x="217058" y="46185"/>
                        <a:pt x="30316" y="8262"/>
                      </a:cubicBezTo>
                      <a:lnTo>
                        <a:pt x="26240" y="7855"/>
                      </a:lnTo>
                      <a:lnTo>
                        <a:pt x="104745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652" name="Szabadkézi sokszög 651"/>
              <p:cNvSpPr/>
              <p:nvPr/>
            </p:nvSpPr>
            <p:spPr>
              <a:xfrm>
                <a:off x="5968676" y="1908432"/>
                <a:ext cx="254649" cy="166243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654" name="Kép 65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431985">
              <a:off x="2001291" y="166754"/>
              <a:ext cx="931605" cy="519258"/>
            </a:xfrm>
            <a:prstGeom prst="rect">
              <a:avLst/>
            </a:prstGeom>
          </p:spPr>
        </p:pic>
        <p:graphicFrame>
          <p:nvGraphicFramePr>
            <p:cNvPr id="26" name="Objektum 2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007754580"/>
                </p:ext>
              </p:extLst>
            </p:nvPr>
          </p:nvGraphicFramePr>
          <p:xfrm>
            <a:off x="2461159" y="4333954"/>
            <a:ext cx="829263" cy="10902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285" name="CorelDRAW" r:id="rId5" imgW="6463319" imgH="8493971" progId="CorelDraw.Graphic.19">
                    <p:embed/>
                  </p:oleObj>
                </mc:Choice>
                <mc:Fallback>
                  <p:oleObj name="CorelDRAW" r:id="rId5" imgW="6463319" imgH="8493971" progId="CorelDraw.Graphic.19">
                    <p:embed/>
                    <p:pic>
                      <p:nvPicPr>
                        <p:cNvPr id="26" name="Objektum 25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2461159" y="4333954"/>
                          <a:ext cx="829263" cy="109024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702" name="Kép 70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844099">
              <a:off x="2289966" y="1430088"/>
              <a:ext cx="703050" cy="919967"/>
            </a:xfrm>
            <a:prstGeom prst="rect">
              <a:avLst/>
            </a:prstGeom>
          </p:spPr>
        </p:pic>
        <p:pic>
          <p:nvPicPr>
            <p:cNvPr id="703" name="Kép 70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0883818">
              <a:off x="2629154" y="3735253"/>
              <a:ext cx="703050" cy="919967"/>
            </a:xfrm>
            <a:prstGeom prst="rect">
              <a:avLst/>
            </a:prstGeom>
          </p:spPr>
        </p:pic>
      </p:grpSp>
      <p:sp>
        <p:nvSpPr>
          <p:cNvPr id="31" name="Szövegdoboz 30"/>
          <p:cNvSpPr txBox="1"/>
          <p:nvPr/>
        </p:nvSpPr>
        <p:spPr>
          <a:xfrm>
            <a:off x="421018" y="444542"/>
            <a:ext cx="521426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400" dirty="0"/>
              <a:t>Míg egy napon esni kezdett az eső.</a:t>
            </a:r>
          </a:p>
          <a:p>
            <a:r>
              <a:rPr lang="hu-HU" sz="2400" dirty="0"/>
              <a:t>De nem a felhőkből hullott a zápor.</a:t>
            </a:r>
          </a:p>
          <a:p>
            <a:r>
              <a:rPr lang="hu-HU" sz="2400" dirty="0"/>
              <a:t>Hanem a királyné mélységesen mély fájdalmából. A jég olvadni kezdett.</a:t>
            </a:r>
          </a:p>
        </p:txBody>
      </p:sp>
      <p:grpSp>
        <p:nvGrpSpPr>
          <p:cNvPr id="3" name="Csoportba foglalás 2"/>
          <p:cNvGrpSpPr/>
          <p:nvPr/>
        </p:nvGrpSpPr>
        <p:grpSpPr>
          <a:xfrm>
            <a:off x="6076239" y="182432"/>
            <a:ext cx="2430757" cy="6434800"/>
            <a:chOff x="9764396" y="423200"/>
            <a:chExt cx="2091685" cy="5926284"/>
          </a:xfrm>
        </p:grpSpPr>
        <p:sp>
          <p:nvSpPr>
            <p:cNvPr id="2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87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0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1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2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5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6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7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8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9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0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1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2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104" name="Csoportba foglalás 103"/>
          <p:cNvGrpSpPr/>
          <p:nvPr/>
        </p:nvGrpSpPr>
        <p:grpSpPr>
          <a:xfrm>
            <a:off x="6076239" y="182432"/>
            <a:ext cx="2430757" cy="6434800"/>
            <a:chOff x="9764396" y="423200"/>
            <a:chExt cx="2091685" cy="5926284"/>
          </a:xfrm>
        </p:grpSpPr>
        <p:sp>
          <p:nvSpPr>
            <p:cNvPr id="105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6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7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8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9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0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1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2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3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4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5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6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7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</p:spTree>
    <p:extLst>
      <p:ext uri="{BB962C8B-B14F-4D97-AF65-F5344CB8AC3E}">
        <p14:creationId xmlns:p14="http://schemas.microsoft.com/office/powerpoint/2010/main" val="1940628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Csoportba foglalás 5"/>
          <p:cNvGrpSpPr/>
          <p:nvPr/>
        </p:nvGrpSpPr>
        <p:grpSpPr>
          <a:xfrm>
            <a:off x="1456735" y="1881796"/>
            <a:ext cx="5013762" cy="5013762"/>
            <a:chOff x="1456735" y="1881796"/>
            <a:chExt cx="5013762" cy="5013762"/>
          </a:xfrm>
        </p:grpSpPr>
        <p:grpSp>
          <p:nvGrpSpPr>
            <p:cNvPr id="4" name="Csoportba foglalás 3"/>
            <p:cNvGrpSpPr/>
            <p:nvPr/>
          </p:nvGrpSpPr>
          <p:grpSpPr>
            <a:xfrm>
              <a:off x="3413348" y="3272554"/>
              <a:ext cx="2646206" cy="2719729"/>
              <a:chOff x="3413348" y="3272554"/>
              <a:chExt cx="2646206" cy="2719729"/>
            </a:xfrm>
          </p:grpSpPr>
          <p:sp>
            <p:nvSpPr>
              <p:cNvPr id="232" name="Szabadkézi sokszög 231"/>
              <p:cNvSpPr/>
              <p:nvPr/>
            </p:nvSpPr>
            <p:spPr>
              <a:xfrm rot="4262341" flipV="1">
                <a:off x="5049902" y="4982631"/>
                <a:ext cx="1005333" cy="1013971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61128" h="2494197">
                    <a:moveTo>
                      <a:pt x="316752" y="1232591"/>
                    </a:moveTo>
                    <a:cubicBezTo>
                      <a:pt x="324912" y="1199357"/>
                      <a:pt x="-24958" y="522279"/>
                      <a:pt x="1421" y="319309"/>
                    </a:cubicBezTo>
                    <a:cubicBezTo>
                      <a:pt x="27800" y="116339"/>
                      <a:pt x="350875" y="-51751"/>
                      <a:pt x="475024" y="14773"/>
                    </a:cubicBezTo>
                    <a:cubicBezTo>
                      <a:pt x="599173" y="81297"/>
                      <a:pt x="640878" y="570293"/>
                      <a:pt x="746315" y="718452"/>
                    </a:cubicBezTo>
                    <a:cubicBezTo>
                      <a:pt x="881134" y="797545"/>
                      <a:pt x="1085076" y="1250102"/>
                      <a:pt x="1185410" y="1466448"/>
                    </a:cubicBezTo>
                    <a:cubicBezTo>
                      <a:pt x="1285744" y="1682794"/>
                      <a:pt x="1329127" y="1928215"/>
                      <a:pt x="1348317" y="2016531"/>
                    </a:cubicBezTo>
                    <a:cubicBezTo>
                      <a:pt x="1367507" y="2104847"/>
                      <a:pt x="1321895" y="2014563"/>
                      <a:pt x="1300550" y="1996342"/>
                    </a:cubicBezTo>
                    <a:lnTo>
                      <a:pt x="1277142" y="1973145"/>
                    </a:lnTo>
                    <a:lnTo>
                      <a:pt x="1305663" y="2039286"/>
                    </a:lnTo>
                    <a:cubicBezTo>
                      <a:pt x="1357705" y="2168440"/>
                      <a:pt x="1376400" y="2261964"/>
                      <a:pt x="1347623" y="2277925"/>
                    </a:cubicBezTo>
                    <a:cubicBezTo>
                      <a:pt x="1324602" y="2290693"/>
                      <a:pt x="1275558" y="2251404"/>
                      <a:pt x="1214873" y="2177559"/>
                    </a:cubicBezTo>
                    <a:lnTo>
                      <a:pt x="1207929" y="2168551"/>
                    </a:lnTo>
                    <a:lnTo>
                      <a:pt x="1206867" y="2171790"/>
                    </a:lnTo>
                    <a:lnTo>
                      <a:pt x="1228405" y="2221738"/>
                    </a:lnTo>
                    <a:cubicBezTo>
                      <a:pt x="1280448" y="2350892"/>
                      <a:pt x="1299143" y="2444416"/>
                      <a:pt x="1270366" y="2460377"/>
                    </a:cubicBezTo>
                    <a:cubicBezTo>
                      <a:pt x="1241590" y="2476337"/>
                      <a:pt x="1172151" y="2410958"/>
                      <a:pt x="1090144" y="2298423"/>
                    </a:cubicBezTo>
                    <a:lnTo>
                      <a:pt x="1056421" y="2249725"/>
                    </a:lnTo>
                    <a:lnTo>
                      <a:pt x="1048968" y="2248428"/>
                    </a:lnTo>
                    <a:lnTo>
                      <a:pt x="1051016" y="2253177"/>
                    </a:lnTo>
                    <a:cubicBezTo>
                      <a:pt x="1103059" y="2382331"/>
                      <a:pt x="1121754" y="2475854"/>
                      <a:pt x="1092978" y="2491815"/>
                    </a:cubicBezTo>
                    <a:cubicBezTo>
                      <a:pt x="1046934" y="2517352"/>
                      <a:pt x="896798" y="2334658"/>
                      <a:pt x="757639" y="2083756"/>
                    </a:cubicBezTo>
                    <a:lnTo>
                      <a:pt x="673984" y="1918809"/>
                    </a:lnTo>
                    <a:lnTo>
                      <a:pt x="660343" y="1901635"/>
                    </a:lnTo>
                    <a:cubicBezTo>
                      <a:pt x="633198" y="1865001"/>
                      <a:pt x="606234" y="1826105"/>
                      <a:pt x="579750" y="1785223"/>
                    </a:cubicBezTo>
                    <a:lnTo>
                      <a:pt x="570910" y="1770480"/>
                    </a:lnTo>
                    <a:lnTo>
                      <a:pt x="566344" y="1768930"/>
                    </a:lnTo>
                    <a:lnTo>
                      <a:pt x="590499" y="1907441"/>
                    </a:lnTo>
                    <a:cubicBezTo>
                      <a:pt x="615156" y="2092825"/>
                      <a:pt x="609251" y="2227841"/>
                      <a:pt x="570628" y="2236061"/>
                    </a:cubicBezTo>
                    <a:cubicBezTo>
                      <a:pt x="519131" y="2247021"/>
                      <a:pt x="428969" y="2028413"/>
                      <a:pt x="369247" y="1747788"/>
                    </a:cubicBezTo>
                    <a:lnTo>
                      <a:pt x="336588" y="1560518"/>
                    </a:lnTo>
                    <a:lnTo>
                      <a:pt x="323132" y="1533407"/>
                    </a:lnTo>
                    <a:cubicBezTo>
                      <a:pt x="303848" y="1483542"/>
                      <a:pt x="293184" y="1428719"/>
                      <a:pt x="293184" y="1371172"/>
                    </a:cubicBezTo>
                    <a:cubicBezTo>
                      <a:pt x="293184" y="1328011"/>
                      <a:pt x="299182" y="1286383"/>
                      <a:pt x="310317" y="1247230"/>
                    </a:cubicBezTo>
                    <a:lnTo>
                      <a:pt x="316752" y="1232591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grpSp>
            <p:nvGrpSpPr>
              <p:cNvPr id="235" name="Csoportba foglalás 234"/>
              <p:cNvGrpSpPr/>
              <p:nvPr/>
            </p:nvGrpSpPr>
            <p:grpSpPr>
              <a:xfrm rot="897925" flipH="1">
                <a:off x="3413348" y="3272554"/>
                <a:ext cx="2276398" cy="2136126"/>
                <a:chOff x="3294030" y="1530585"/>
                <a:chExt cx="1093416" cy="1145117"/>
              </a:xfrm>
            </p:grpSpPr>
            <p:sp>
              <p:nvSpPr>
                <p:cNvPr id="236" name="Téglalap 50"/>
                <p:cNvSpPr/>
                <p:nvPr/>
              </p:nvSpPr>
              <p:spPr>
                <a:xfrm rot="1852218">
                  <a:off x="3995548" y="1530585"/>
                  <a:ext cx="391898" cy="945656"/>
                </a:xfrm>
                <a:custGeom>
                  <a:avLst/>
                  <a:gdLst>
                    <a:gd name="connsiteX0" fmla="*/ 0 w 1863436"/>
                    <a:gd name="connsiteY0" fmla="*/ 0 h 2147455"/>
                    <a:gd name="connsiteX1" fmla="*/ 1863436 w 1863436"/>
                    <a:gd name="connsiteY1" fmla="*/ 0 h 2147455"/>
                    <a:gd name="connsiteX2" fmla="*/ 1863436 w 1863436"/>
                    <a:gd name="connsiteY2" fmla="*/ 2147455 h 2147455"/>
                    <a:gd name="connsiteX3" fmla="*/ 0 w 1863436"/>
                    <a:gd name="connsiteY3" fmla="*/ 2147455 h 2147455"/>
                    <a:gd name="connsiteX4" fmla="*/ 0 w 1863436"/>
                    <a:gd name="connsiteY4" fmla="*/ 0 h 2147455"/>
                    <a:gd name="connsiteX0" fmla="*/ 0 w 2106660"/>
                    <a:gd name="connsiteY0" fmla="*/ 0 h 2147455"/>
                    <a:gd name="connsiteX1" fmla="*/ 1863436 w 2106660"/>
                    <a:gd name="connsiteY1" fmla="*/ 0 h 2147455"/>
                    <a:gd name="connsiteX2" fmla="*/ 1863436 w 2106660"/>
                    <a:gd name="connsiteY2" fmla="*/ 2147455 h 2147455"/>
                    <a:gd name="connsiteX3" fmla="*/ 0 w 2106660"/>
                    <a:gd name="connsiteY3" fmla="*/ 2147455 h 2147455"/>
                    <a:gd name="connsiteX4" fmla="*/ 0 w 2106660"/>
                    <a:gd name="connsiteY4" fmla="*/ 0 h 2147455"/>
                    <a:gd name="connsiteX0" fmla="*/ 317115 w 2423775"/>
                    <a:gd name="connsiteY0" fmla="*/ 0 h 2147455"/>
                    <a:gd name="connsiteX1" fmla="*/ 2180551 w 2423775"/>
                    <a:gd name="connsiteY1" fmla="*/ 0 h 2147455"/>
                    <a:gd name="connsiteX2" fmla="*/ 2180551 w 2423775"/>
                    <a:gd name="connsiteY2" fmla="*/ 2147455 h 2147455"/>
                    <a:gd name="connsiteX3" fmla="*/ 317115 w 2423775"/>
                    <a:gd name="connsiteY3" fmla="*/ 2147455 h 2147455"/>
                    <a:gd name="connsiteX4" fmla="*/ 317115 w 2423775"/>
                    <a:gd name="connsiteY4" fmla="*/ 0 h 2147455"/>
                    <a:gd name="connsiteX0" fmla="*/ 317115 w 2369034"/>
                    <a:gd name="connsiteY0" fmla="*/ 0 h 2147455"/>
                    <a:gd name="connsiteX1" fmla="*/ 2104351 w 2369034"/>
                    <a:gd name="connsiteY1" fmla="*/ 69273 h 2147455"/>
                    <a:gd name="connsiteX2" fmla="*/ 2180551 w 2369034"/>
                    <a:gd name="connsiteY2" fmla="*/ 2147455 h 2147455"/>
                    <a:gd name="connsiteX3" fmla="*/ 317115 w 2369034"/>
                    <a:gd name="connsiteY3" fmla="*/ 2147455 h 2147455"/>
                    <a:gd name="connsiteX4" fmla="*/ 317115 w 2369034"/>
                    <a:gd name="connsiteY4" fmla="*/ 0 h 2147455"/>
                    <a:gd name="connsiteX0" fmla="*/ 317115 w 2393476"/>
                    <a:gd name="connsiteY0" fmla="*/ 20781 h 2168236"/>
                    <a:gd name="connsiteX1" fmla="*/ 2138988 w 2393476"/>
                    <a:gd name="connsiteY1" fmla="*/ 0 h 2168236"/>
                    <a:gd name="connsiteX2" fmla="*/ 2180551 w 2393476"/>
                    <a:gd name="connsiteY2" fmla="*/ 2168236 h 2168236"/>
                    <a:gd name="connsiteX3" fmla="*/ 317115 w 2393476"/>
                    <a:gd name="connsiteY3" fmla="*/ 2168236 h 2168236"/>
                    <a:gd name="connsiteX4" fmla="*/ 317115 w 2393476"/>
                    <a:gd name="connsiteY4" fmla="*/ 20781 h 2168236"/>
                    <a:gd name="connsiteX0" fmla="*/ 317115 w 2525687"/>
                    <a:gd name="connsiteY0" fmla="*/ 20781 h 2168236"/>
                    <a:gd name="connsiteX1" fmla="*/ 2138988 w 2525687"/>
                    <a:gd name="connsiteY1" fmla="*/ 0 h 2168236"/>
                    <a:gd name="connsiteX2" fmla="*/ 2180551 w 2525687"/>
                    <a:gd name="connsiteY2" fmla="*/ 2168236 h 2168236"/>
                    <a:gd name="connsiteX3" fmla="*/ 317115 w 2525687"/>
                    <a:gd name="connsiteY3" fmla="*/ 2168236 h 2168236"/>
                    <a:gd name="connsiteX4" fmla="*/ 317115 w 2525687"/>
                    <a:gd name="connsiteY4" fmla="*/ 20781 h 2168236"/>
                    <a:gd name="connsiteX0" fmla="*/ 317115 w 2594875"/>
                    <a:gd name="connsiteY0" fmla="*/ 20781 h 2410690"/>
                    <a:gd name="connsiteX1" fmla="*/ 2138988 w 2594875"/>
                    <a:gd name="connsiteY1" fmla="*/ 0 h 2410690"/>
                    <a:gd name="connsiteX2" fmla="*/ 2395296 w 2594875"/>
                    <a:gd name="connsiteY2" fmla="*/ 2410690 h 2410690"/>
                    <a:gd name="connsiteX3" fmla="*/ 317115 w 2594875"/>
                    <a:gd name="connsiteY3" fmla="*/ 2168236 h 2410690"/>
                    <a:gd name="connsiteX4" fmla="*/ 317115 w 2594875"/>
                    <a:gd name="connsiteY4" fmla="*/ 20781 h 2410690"/>
                    <a:gd name="connsiteX0" fmla="*/ 317115 w 2594875"/>
                    <a:gd name="connsiteY0" fmla="*/ 20781 h 2389908"/>
                    <a:gd name="connsiteX1" fmla="*/ 2138988 w 2594875"/>
                    <a:gd name="connsiteY1" fmla="*/ 0 h 2389908"/>
                    <a:gd name="connsiteX2" fmla="*/ 2395296 w 2594875"/>
                    <a:gd name="connsiteY2" fmla="*/ 2389908 h 2389908"/>
                    <a:gd name="connsiteX3" fmla="*/ 317115 w 2594875"/>
                    <a:gd name="connsiteY3" fmla="*/ 2168236 h 2389908"/>
                    <a:gd name="connsiteX4" fmla="*/ 317115 w 2594875"/>
                    <a:gd name="connsiteY4" fmla="*/ 20781 h 2389908"/>
                    <a:gd name="connsiteX0" fmla="*/ 317115 w 2597507"/>
                    <a:gd name="connsiteY0" fmla="*/ 20781 h 2168236"/>
                    <a:gd name="connsiteX1" fmla="*/ 2138988 w 2597507"/>
                    <a:gd name="connsiteY1" fmla="*/ 0 h 2168236"/>
                    <a:gd name="connsiteX2" fmla="*/ 2402223 w 2597507"/>
                    <a:gd name="connsiteY2" fmla="*/ 2147453 h 2168236"/>
                    <a:gd name="connsiteX3" fmla="*/ 317115 w 2597507"/>
                    <a:gd name="connsiteY3" fmla="*/ 2168236 h 2168236"/>
                    <a:gd name="connsiteX4" fmla="*/ 317115 w 2597507"/>
                    <a:gd name="connsiteY4" fmla="*/ 20781 h 2168236"/>
                    <a:gd name="connsiteX0" fmla="*/ 317115 w 2589697"/>
                    <a:gd name="connsiteY0" fmla="*/ 20781 h 2195944"/>
                    <a:gd name="connsiteX1" fmla="*/ 2138988 w 2589697"/>
                    <a:gd name="connsiteY1" fmla="*/ 0 h 2195944"/>
                    <a:gd name="connsiteX2" fmla="*/ 2381441 w 2589697"/>
                    <a:gd name="connsiteY2" fmla="*/ 2195944 h 2195944"/>
                    <a:gd name="connsiteX3" fmla="*/ 317115 w 2589697"/>
                    <a:gd name="connsiteY3" fmla="*/ 2168236 h 2195944"/>
                    <a:gd name="connsiteX4" fmla="*/ 317115 w 2589697"/>
                    <a:gd name="connsiteY4" fmla="*/ 20781 h 2195944"/>
                    <a:gd name="connsiteX0" fmla="*/ 376591 w 2455210"/>
                    <a:gd name="connsiteY0" fmla="*/ 0 h 2272145"/>
                    <a:gd name="connsiteX1" fmla="*/ 2004501 w 2455210"/>
                    <a:gd name="connsiteY1" fmla="*/ 76201 h 2272145"/>
                    <a:gd name="connsiteX2" fmla="*/ 2246954 w 2455210"/>
                    <a:gd name="connsiteY2" fmla="*/ 2272145 h 2272145"/>
                    <a:gd name="connsiteX3" fmla="*/ 182628 w 2455210"/>
                    <a:gd name="connsiteY3" fmla="*/ 2244437 h 2272145"/>
                    <a:gd name="connsiteX4" fmla="*/ 376591 w 2455210"/>
                    <a:gd name="connsiteY4" fmla="*/ 0 h 2272145"/>
                    <a:gd name="connsiteX0" fmla="*/ 376591 w 2300477"/>
                    <a:gd name="connsiteY0" fmla="*/ 6926 h 2279071"/>
                    <a:gd name="connsiteX1" fmla="*/ 1706628 w 2300477"/>
                    <a:gd name="connsiteY1" fmla="*/ 0 h 2279071"/>
                    <a:gd name="connsiteX2" fmla="*/ 2246954 w 2300477"/>
                    <a:gd name="connsiteY2" fmla="*/ 2279071 h 2279071"/>
                    <a:gd name="connsiteX3" fmla="*/ 182628 w 2300477"/>
                    <a:gd name="connsiteY3" fmla="*/ 2251363 h 2279071"/>
                    <a:gd name="connsiteX4" fmla="*/ 376591 w 2300477"/>
                    <a:gd name="connsiteY4" fmla="*/ 6926 h 2279071"/>
                    <a:gd name="connsiteX0" fmla="*/ 434122 w 2219463"/>
                    <a:gd name="connsiteY0" fmla="*/ 0 h 2286000"/>
                    <a:gd name="connsiteX1" fmla="*/ 1625614 w 2219463"/>
                    <a:gd name="connsiteY1" fmla="*/ 6929 h 2286000"/>
                    <a:gd name="connsiteX2" fmla="*/ 2165940 w 2219463"/>
                    <a:gd name="connsiteY2" fmla="*/ 2286000 h 2286000"/>
                    <a:gd name="connsiteX3" fmla="*/ 101614 w 2219463"/>
                    <a:gd name="connsiteY3" fmla="*/ 2258292 h 2286000"/>
                    <a:gd name="connsiteX4" fmla="*/ 434122 w 2219463"/>
                    <a:gd name="connsiteY4" fmla="*/ 0 h 2286000"/>
                    <a:gd name="connsiteX0" fmla="*/ 646858 w 2432199"/>
                    <a:gd name="connsiteY0" fmla="*/ 0 h 2286000"/>
                    <a:gd name="connsiteX1" fmla="*/ 1838350 w 2432199"/>
                    <a:gd name="connsiteY1" fmla="*/ 6929 h 2286000"/>
                    <a:gd name="connsiteX2" fmla="*/ 2378676 w 2432199"/>
                    <a:gd name="connsiteY2" fmla="*/ 2286000 h 2286000"/>
                    <a:gd name="connsiteX3" fmla="*/ 314350 w 2432199"/>
                    <a:gd name="connsiteY3" fmla="*/ 2258292 h 2286000"/>
                    <a:gd name="connsiteX4" fmla="*/ 646858 w 2432199"/>
                    <a:gd name="connsiteY4" fmla="*/ 0 h 2286000"/>
                    <a:gd name="connsiteX0" fmla="*/ 646858 w 2564408"/>
                    <a:gd name="connsiteY0" fmla="*/ 0 h 2286000"/>
                    <a:gd name="connsiteX1" fmla="*/ 1838350 w 2564408"/>
                    <a:gd name="connsiteY1" fmla="*/ 6929 h 2286000"/>
                    <a:gd name="connsiteX2" fmla="*/ 2378676 w 2564408"/>
                    <a:gd name="connsiteY2" fmla="*/ 2286000 h 2286000"/>
                    <a:gd name="connsiteX3" fmla="*/ 314350 w 2564408"/>
                    <a:gd name="connsiteY3" fmla="*/ 2258292 h 2286000"/>
                    <a:gd name="connsiteX4" fmla="*/ 646858 w 2564408"/>
                    <a:gd name="connsiteY4" fmla="*/ 0 h 2286000"/>
                    <a:gd name="connsiteX0" fmla="*/ 646858 w 2564408"/>
                    <a:gd name="connsiteY0" fmla="*/ 112390 h 2398390"/>
                    <a:gd name="connsiteX1" fmla="*/ 1838350 w 2564408"/>
                    <a:gd name="connsiteY1" fmla="*/ 119319 h 2398390"/>
                    <a:gd name="connsiteX2" fmla="*/ 2378676 w 2564408"/>
                    <a:gd name="connsiteY2" fmla="*/ 2398390 h 2398390"/>
                    <a:gd name="connsiteX3" fmla="*/ 314350 w 2564408"/>
                    <a:gd name="connsiteY3" fmla="*/ 2370682 h 2398390"/>
                    <a:gd name="connsiteX4" fmla="*/ 646858 w 2564408"/>
                    <a:gd name="connsiteY4" fmla="*/ 112390 h 2398390"/>
                    <a:gd name="connsiteX0" fmla="*/ 646858 w 2564408"/>
                    <a:gd name="connsiteY0" fmla="*/ 193978 h 2479978"/>
                    <a:gd name="connsiteX1" fmla="*/ 1838350 w 2564408"/>
                    <a:gd name="connsiteY1" fmla="*/ 200907 h 2479978"/>
                    <a:gd name="connsiteX2" fmla="*/ 2378676 w 2564408"/>
                    <a:gd name="connsiteY2" fmla="*/ 2479978 h 2479978"/>
                    <a:gd name="connsiteX3" fmla="*/ 314350 w 2564408"/>
                    <a:gd name="connsiteY3" fmla="*/ 2452270 h 2479978"/>
                    <a:gd name="connsiteX4" fmla="*/ 646858 w 2564408"/>
                    <a:gd name="connsiteY4" fmla="*/ 193978 h 2479978"/>
                    <a:gd name="connsiteX0" fmla="*/ 646858 w 2599030"/>
                    <a:gd name="connsiteY0" fmla="*/ 211921 h 2497921"/>
                    <a:gd name="connsiteX1" fmla="*/ 1900696 w 2599030"/>
                    <a:gd name="connsiteY1" fmla="*/ 184213 h 2497921"/>
                    <a:gd name="connsiteX2" fmla="*/ 2378676 w 2599030"/>
                    <a:gd name="connsiteY2" fmla="*/ 2497921 h 2497921"/>
                    <a:gd name="connsiteX3" fmla="*/ 314350 w 2599030"/>
                    <a:gd name="connsiteY3" fmla="*/ 2470213 h 2497921"/>
                    <a:gd name="connsiteX4" fmla="*/ 646858 w 2599030"/>
                    <a:gd name="connsiteY4" fmla="*/ 211921 h 2497921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56012"/>
                    <a:gd name="connsiteY0" fmla="*/ 195762 h 2454054"/>
                    <a:gd name="connsiteX1" fmla="*/ 1900696 w 2556012"/>
                    <a:gd name="connsiteY1" fmla="*/ 168054 h 2454054"/>
                    <a:gd name="connsiteX2" fmla="*/ 2271996 w 2556012"/>
                    <a:gd name="connsiteY2" fmla="*/ 2453764 h 2454054"/>
                    <a:gd name="connsiteX3" fmla="*/ 314350 w 2556012"/>
                    <a:gd name="connsiteY3" fmla="*/ 2454054 h 2454054"/>
                    <a:gd name="connsiteX4" fmla="*/ 646858 w 2556012"/>
                    <a:gd name="connsiteY4" fmla="*/ 195762 h 245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6012" h="2454054">
                      <a:moveTo>
                        <a:pt x="646858" y="195762"/>
                      </a:moveTo>
                      <a:cubicBezTo>
                        <a:pt x="1023240" y="-65165"/>
                        <a:pt x="1558951" y="-55929"/>
                        <a:pt x="1900696" y="168054"/>
                      </a:cubicBezTo>
                      <a:cubicBezTo>
                        <a:pt x="3112970" y="738400"/>
                        <a:pt x="2271996" y="1737946"/>
                        <a:pt x="2271996" y="2453764"/>
                      </a:cubicBezTo>
                      <a:lnTo>
                        <a:pt x="314350" y="2454054"/>
                      </a:lnTo>
                      <a:cubicBezTo>
                        <a:pt x="314350" y="1738236"/>
                        <a:pt x="-579269" y="994707"/>
                        <a:pt x="646858" y="19576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37" name="Szabadkézi sokszög 236"/>
                <p:cNvSpPr/>
                <p:nvPr/>
              </p:nvSpPr>
              <p:spPr>
                <a:xfrm rot="10455732">
                  <a:off x="3294030" y="2292152"/>
                  <a:ext cx="843524" cy="383550"/>
                </a:xfrm>
                <a:custGeom>
                  <a:avLst/>
                  <a:gdLst>
                    <a:gd name="connsiteX0" fmla="*/ 26758 w 2353573"/>
                    <a:gd name="connsiteY0" fmla="*/ 211494 h 626124"/>
                    <a:gd name="connsiteX1" fmla="*/ 103703 w 2353573"/>
                    <a:gd name="connsiteY1" fmla="*/ 143874 h 626124"/>
                    <a:gd name="connsiteX2" fmla="*/ 1288090 w 2353573"/>
                    <a:gd name="connsiteY2" fmla="*/ 82623 h 626124"/>
                    <a:gd name="connsiteX3" fmla="*/ 1308616 w 2353573"/>
                    <a:gd name="connsiteY3" fmla="*/ 84300 h 626124"/>
                    <a:gd name="connsiteX4" fmla="*/ 2353573 w 2353573"/>
                    <a:gd name="connsiteY4" fmla="*/ 84300 h 626124"/>
                    <a:gd name="connsiteX5" fmla="*/ 2353573 w 2353573"/>
                    <a:gd name="connsiteY5" fmla="*/ 570300 h 626124"/>
                    <a:gd name="connsiteX6" fmla="*/ 1438086 w 2353573"/>
                    <a:gd name="connsiteY6" fmla="*/ 570300 h 626124"/>
                    <a:gd name="connsiteX7" fmla="*/ 1437993 w 2353573"/>
                    <a:gd name="connsiteY7" fmla="*/ 573248 h 626124"/>
                    <a:gd name="connsiteX8" fmla="*/ 110328 w 2353573"/>
                    <a:gd name="connsiteY8" fmla="*/ 449998 h 626124"/>
                    <a:gd name="connsiteX9" fmla="*/ 26758 w 2353573"/>
                    <a:gd name="connsiteY9" fmla="*/ 211494 h 62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3573" h="626124">
                      <a:moveTo>
                        <a:pt x="26758" y="211494"/>
                      </a:moveTo>
                      <a:cubicBezTo>
                        <a:pt x="44225" y="186635"/>
                        <a:pt x="70058" y="163651"/>
                        <a:pt x="103703" y="143874"/>
                      </a:cubicBezTo>
                      <a:cubicBezTo>
                        <a:pt x="405870" y="-105340"/>
                        <a:pt x="889446" y="34745"/>
                        <a:pt x="1288090" y="82623"/>
                      </a:cubicBezTo>
                      <a:lnTo>
                        <a:pt x="1308616" y="84300"/>
                      </a:lnTo>
                      <a:lnTo>
                        <a:pt x="2353573" y="84300"/>
                      </a:lnTo>
                      <a:lnTo>
                        <a:pt x="2353573" y="570300"/>
                      </a:lnTo>
                      <a:lnTo>
                        <a:pt x="1438086" y="570300"/>
                      </a:lnTo>
                      <a:lnTo>
                        <a:pt x="1437993" y="573248"/>
                      </a:lnTo>
                      <a:cubicBezTo>
                        <a:pt x="1016344" y="559870"/>
                        <a:pt x="571461" y="763781"/>
                        <a:pt x="110328" y="449998"/>
                      </a:cubicBezTo>
                      <a:cubicBezTo>
                        <a:pt x="-2763" y="377537"/>
                        <a:pt x="-25645" y="286072"/>
                        <a:pt x="26758" y="21149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</p:grpSp>
        <p:sp>
          <p:nvSpPr>
            <p:cNvPr id="5" name="Ellipszis 4"/>
            <p:cNvSpPr/>
            <p:nvPr/>
          </p:nvSpPr>
          <p:spPr>
            <a:xfrm>
              <a:off x="1456735" y="1881796"/>
              <a:ext cx="5013762" cy="501376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pic>
        <p:nvPicPr>
          <p:cNvPr id="23" name="Kép 22"/>
          <p:cNvPicPr>
            <a:picLocks noChangeAspect="1"/>
          </p:cNvPicPr>
          <p:nvPr/>
        </p:nvPicPr>
        <p:blipFill rotWithShape="1">
          <a:blip r:embed="rId3"/>
          <a:srcRect b="59076"/>
          <a:stretch/>
        </p:blipFill>
        <p:spPr>
          <a:xfrm>
            <a:off x="5121405" y="3389626"/>
            <a:ext cx="3800648" cy="3595374"/>
          </a:xfrm>
          <a:prstGeom prst="rect">
            <a:avLst/>
          </a:prstGeom>
        </p:spPr>
      </p:pic>
      <p:grpSp>
        <p:nvGrpSpPr>
          <p:cNvPr id="510" name="Csoportba foglalás 509"/>
          <p:cNvGrpSpPr/>
          <p:nvPr/>
        </p:nvGrpSpPr>
        <p:grpSpPr>
          <a:xfrm rot="2285802">
            <a:off x="7489941" y="4334791"/>
            <a:ext cx="1023801" cy="3328707"/>
            <a:chOff x="10774791" y="2603096"/>
            <a:chExt cx="553453" cy="2194109"/>
          </a:xfrm>
        </p:grpSpPr>
        <p:sp>
          <p:nvSpPr>
            <p:cNvPr id="512" name="Szabadkézi sokszög 511"/>
            <p:cNvSpPr/>
            <p:nvPr/>
          </p:nvSpPr>
          <p:spPr>
            <a:xfrm rot="2464884">
              <a:off x="10813216" y="4142578"/>
              <a:ext cx="515028" cy="654627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  <a:gd name="connsiteX0" fmla="*/ 23569 w 1067945"/>
                <a:gd name="connsiteY0" fmla="*/ 324795 h 1586401"/>
                <a:gd name="connsiteX1" fmla="*/ 66097 w 1067945"/>
                <a:gd name="connsiteY1" fmla="*/ 140029 h 1586401"/>
                <a:gd name="connsiteX2" fmla="*/ 205746 w 1067945"/>
                <a:gd name="connsiteY2" fmla="*/ 69389 h 1586401"/>
                <a:gd name="connsiteX3" fmla="*/ 504693 w 1067945"/>
                <a:gd name="connsiteY3" fmla="*/ 52978 h 1586401"/>
                <a:gd name="connsiteX4" fmla="*/ 506447 w 1067945"/>
                <a:gd name="connsiteY4" fmla="*/ 70195 h 1586401"/>
                <a:gd name="connsiteX5" fmla="*/ 512127 w 1067945"/>
                <a:gd name="connsiteY5" fmla="*/ 71873 h 1586401"/>
                <a:gd name="connsiteX6" fmla="*/ 754445 w 1067945"/>
                <a:gd name="connsiteY6" fmla="*/ 379378 h 1586401"/>
                <a:gd name="connsiteX7" fmla="*/ 759945 w 1067945"/>
                <a:gd name="connsiteY7" fmla="*/ 439046 h 1586401"/>
                <a:gd name="connsiteX8" fmla="*/ 767367 w 1067945"/>
                <a:gd name="connsiteY8" fmla="*/ 434929 h 1586401"/>
                <a:gd name="connsiteX9" fmla="*/ 771288 w 1067945"/>
                <a:gd name="connsiteY9" fmla="*/ 440884 h 1586401"/>
                <a:gd name="connsiteX10" fmla="*/ 875013 w 1067945"/>
                <a:gd name="connsiteY10" fmla="*/ 614586 h 1586401"/>
                <a:gd name="connsiteX11" fmla="*/ 1055134 w 1067945"/>
                <a:gd name="connsiteY11" fmla="*/ 1108735 h 1586401"/>
                <a:gd name="connsiteX12" fmla="*/ 1007367 w 1067945"/>
                <a:gd name="connsiteY12" fmla="*/ 1088546 h 1586401"/>
                <a:gd name="connsiteX13" fmla="*/ 983959 w 1067945"/>
                <a:gd name="connsiteY13" fmla="*/ 1065349 h 1586401"/>
                <a:gd name="connsiteX14" fmla="*/ 1012480 w 1067945"/>
                <a:gd name="connsiteY14" fmla="*/ 1131490 h 1586401"/>
                <a:gd name="connsiteX15" fmla="*/ 1054440 w 1067945"/>
                <a:gd name="connsiteY15" fmla="*/ 1370129 h 1586401"/>
                <a:gd name="connsiteX16" fmla="*/ 921690 w 1067945"/>
                <a:gd name="connsiteY16" fmla="*/ 1269763 h 1586401"/>
                <a:gd name="connsiteX17" fmla="*/ 914746 w 1067945"/>
                <a:gd name="connsiteY17" fmla="*/ 1260755 h 1586401"/>
                <a:gd name="connsiteX18" fmla="*/ 913684 w 1067945"/>
                <a:gd name="connsiteY18" fmla="*/ 1263994 h 1586401"/>
                <a:gd name="connsiteX19" fmla="*/ 935222 w 1067945"/>
                <a:gd name="connsiteY19" fmla="*/ 1313942 h 1586401"/>
                <a:gd name="connsiteX20" fmla="*/ 977183 w 1067945"/>
                <a:gd name="connsiteY20" fmla="*/ 1552581 h 1586401"/>
                <a:gd name="connsiteX21" fmla="*/ 796961 w 1067945"/>
                <a:gd name="connsiteY21" fmla="*/ 1390627 h 1586401"/>
                <a:gd name="connsiteX22" fmla="*/ 763238 w 1067945"/>
                <a:gd name="connsiteY22" fmla="*/ 1341929 h 1586401"/>
                <a:gd name="connsiteX23" fmla="*/ 755785 w 1067945"/>
                <a:gd name="connsiteY23" fmla="*/ 1340632 h 1586401"/>
                <a:gd name="connsiteX24" fmla="*/ 757833 w 1067945"/>
                <a:gd name="connsiteY24" fmla="*/ 1345381 h 1586401"/>
                <a:gd name="connsiteX25" fmla="*/ 799795 w 1067945"/>
                <a:gd name="connsiteY25" fmla="*/ 1584019 h 1586401"/>
                <a:gd name="connsiteX26" fmla="*/ 464456 w 1067945"/>
                <a:gd name="connsiteY26" fmla="*/ 1175960 h 1586401"/>
                <a:gd name="connsiteX27" fmla="*/ 380801 w 1067945"/>
                <a:gd name="connsiteY27" fmla="*/ 1011013 h 1586401"/>
                <a:gd name="connsiteX28" fmla="*/ 367160 w 1067945"/>
                <a:gd name="connsiteY28" fmla="*/ 993839 h 1586401"/>
                <a:gd name="connsiteX29" fmla="*/ 286567 w 1067945"/>
                <a:gd name="connsiteY29" fmla="*/ 877427 h 1586401"/>
                <a:gd name="connsiteX30" fmla="*/ 277727 w 1067945"/>
                <a:gd name="connsiteY30" fmla="*/ 862684 h 1586401"/>
                <a:gd name="connsiteX31" fmla="*/ 273161 w 1067945"/>
                <a:gd name="connsiteY31" fmla="*/ 861134 h 1586401"/>
                <a:gd name="connsiteX32" fmla="*/ 297316 w 1067945"/>
                <a:gd name="connsiteY32" fmla="*/ 999645 h 1586401"/>
                <a:gd name="connsiteX33" fmla="*/ 277445 w 1067945"/>
                <a:gd name="connsiteY33" fmla="*/ 1328265 h 1586401"/>
                <a:gd name="connsiteX34" fmla="*/ 76064 w 1067945"/>
                <a:gd name="connsiteY34" fmla="*/ 839992 h 1586401"/>
                <a:gd name="connsiteX35" fmla="*/ 43405 w 1067945"/>
                <a:gd name="connsiteY35" fmla="*/ 652722 h 1586401"/>
                <a:gd name="connsiteX36" fmla="*/ 29949 w 1067945"/>
                <a:gd name="connsiteY36" fmla="*/ 625611 h 1586401"/>
                <a:gd name="connsiteX37" fmla="*/ 1 w 1067945"/>
                <a:gd name="connsiteY37" fmla="*/ 463376 h 1586401"/>
                <a:gd name="connsiteX38" fmla="*/ 17134 w 1067945"/>
                <a:gd name="connsiteY38" fmla="*/ 339434 h 1586401"/>
                <a:gd name="connsiteX39" fmla="*/ 23569 w 1067945"/>
                <a:gd name="connsiteY39" fmla="*/ 324795 h 1586401"/>
                <a:gd name="connsiteX0" fmla="*/ 23567 w 1067943"/>
                <a:gd name="connsiteY0" fmla="*/ 271817 h 1533423"/>
                <a:gd name="connsiteX1" fmla="*/ 66095 w 1067943"/>
                <a:gd name="connsiteY1" fmla="*/ 87051 h 1533423"/>
                <a:gd name="connsiteX2" fmla="*/ 504691 w 1067943"/>
                <a:gd name="connsiteY2" fmla="*/ 0 h 1533423"/>
                <a:gd name="connsiteX3" fmla="*/ 506445 w 1067943"/>
                <a:gd name="connsiteY3" fmla="*/ 17217 h 1533423"/>
                <a:gd name="connsiteX4" fmla="*/ 512125 w 1067943"/>
                <a:gd name="connsiteY4" fmla="*/ 18895 h 1533423"/>
                <a:gd name="connsiteX5" fmla="*/ 754443 w 1067943"/>
                <a:gd name="connsiteY5" fmla="*/ 326400 h 1533423"/>
                <a:gd name="connsiteX6" fmla="*/ 759943 w 1067943"/>
                <a:gd name="connsiteY6" fmla="*/ 386068 h 1533423"/>
                <a:gd name="connsiteX7" fmla="*/ 767365 w 1067943"/>
                <a:gd name="connsiteY7" fmla="*/ 381951 h 1533423"/>
                <a:gd name="connsiteX8" fmla="*/ 771286 w 1067943"/>
                <a:gd name="connsiteY8" fmla="*/ 387906 h 1533423"/>
                <a:gd name="connsiteX9" fmla="*/ 875011 w 1067943"/>
                <a:gd name="connsiteY9" fmla="*/ 561608 h 1533423"/>
                <a:gd name="connsiteX10" fmla="*/ 1055132 w 1067943"/>
                <a:gd name="connsiteY10" fmla="*/ 1055757 h 1533423"/>
                <a:gd name="connsiteX11" fmla="*/ 1007365 w 1067943"/>
                <a:gd name="connsiteY11" fmla="*/ 1035568 h 1533423"/>
                <a:gd name="connsiteX12" fmla="*/ 983957 w 1067943"/>
                <a:gd name="connsiteY12" fmla="*/ 1012371 h 1533423"/>
                <a:gd name="connsiteX13" fmla="*/ 1012478 w 1067943"/>
                <a:gd name="connsiteY13" fmla="*/ 1078512 h 1533423"/>
                <a:gd name="connsiteX14" fmla="*/ 1054438 w 1067943"/>
                <a:gd name="connsiteY14" fmla="*/ 1317151 h 1533423"/>
                <a:gd name="connsiteX15" fmla="*/ 921688 w 1067943"/>
                <a:gd name="connsiteY15" fmla="*/ 1216785 h 1533423"/>
                <a:gd name="connsiteX16" fmla="*/ 914744 w 1067943"/>
                <a:gd name="connsiteY16" fmla="*/ 1207777 h 1533423"/>
                <a:gd name="connsiteX17" fmla="*/ 913682 w 1067943"/>
                <a:gd name="connsiteY17" fmla="*/ 1211016 h 1533423"/>
                <a:gd name="connsiteX18" fmla="*/ 935220 w 1067943"/>
                <a:gd name="connsiteY18" fmla="*/ 1260964 h 1533423"/>
                <a:gd name="connsiteX19" fmla="*/ 977181 w 1067943"/>
                <a:gd name="connsiteY19" fmla="*/ 1499603 h 1533423"/>
                <a:gd name="connsiteX20" fmla="*/ 796959 w 1067943"/>
                <a:gd name="connsiteY20" fmla="*/ 1337649 h 1533423"/>
                <a:gd name="connsiteX21" fmla="*/ 763236 w 1067943"/>
                <a:gd name="connsiteY21" fmla="*/ 1288951 h 1533423"/>
                <a:gd name="connsiteX22" fmla="*/ 755783 w 1067943"/>
                <a:gd name="connsiteY22" fmla="*/ 1287654 h 1533423"/>
                <a:gd name="connsiteX23" fmla="*/ 757831 w 1067943"/>
                <a:gd name="connsiteY23" fmla="*/ 1292403 h 1533423"/>
                <a:gd name="connsiteX24" fmla="*/ 799793 w 1067943"/>
                <a:gd name="connsiteY24" fmla="*/ 1531041 h 1533423"/>
                <a:gd name="connsiteX25" fmla="*/ 464454 w 1067943"/>
                <a:gd name="connsiteY25" fmla="*/ 1122982 h 1533423"/>
                <a:gd name="connsiteX26" fmla="*/ 380799 w 1067943"/>
                <a:gd name="connsiteY26" fmla="*/ 958035 h 1533423"/>
                <a:gd name="connsiteX27" fmla="*/ 367158 w 1067943"/>
                <a:gd name="connsiteY27" fmla="*/ 940861 h 1533423"/>
                <a:gd name="connsiteX28" fmla="*/ 286565 w 1067943"/>
                <a:gd name="connsiteY28" fmla="*/ 824449 h 1533423"/>
                <a:gd name="connsiteX29" fmla="*/ 277725 w 1067943"/>
                <a:gd name="connsiteY29" fmla="*/ 809706 h 1533423"/>
                <a:gd name="connsiteX30" fmla="*/ 273159 w 1067943"/>
                <a:gd name="connsiteY30" fmla="*/ 808156 h 1533423"/>
                <a:gd name="connsiteX31" fmla="*/ 297314 w 1067943"/>
                <a:gd name="connsiteY31" fmla="*/ 946667 h 1533423"/>
                <a:gd name="connsiteX32" fmla="*/ 277443 w 1067943"/>
                <a:gd name="connsiteY32" fmla="*/ 1275287 h 1533423"/>
                <a:gd name="connsiteX33" fmla="*/ 76062 w 1067943"/>
                <a:gd name="connsiteY33" fmla="*/ 787014 h 1533423"/>
                <a:gd name="connsiteX34" fmla="*/ 43403 w 1067943"/>
                <a:gd name="connsiteY34" fmla="*/ 599744 h 1533423"/>
                <a:gd name="connsiteX35" fmla="*/ 29947 w 1067943"/>
                <a:gd name="connsiteY35" fmla="*/ 572633 h 1533423"/>
                <a:gd name="connsiteX36" fmla="*/ -1 w 1067943"/>
                <a:gd name="connsiteY36" fmla="*/ 410398 h 1533423"/>
                <a:gd name="connsiteX37" fmla="*/ 17132 w 1067943"/>
                <a:gd name="connsiteY37" fmla="*/ 286456 h 1533423"/>
                <a:gd name="connsiteX38" fmla="*/ 23567 w 1067943"/>
                <a:gd name="connsiteY38" fmla="*/ 271817 h 1533423"/>
                <a:gd name="connsiteX0" fmla="*/ 23569 w 1067945"/>
                <a:gd name="connsiteY0" fmla="*/ 514138 h 1775744"/>
                <a:gd name="connsiteX1" fmla="*/ 66097 w 1067945"/>
                <a:gd name="connsiteY1" fmla="*/ 329372 h 1775744"/>
                <a:gd name="connsiteX2" fmla="*/ 504693 w 1067945"/>
                <a:gd name="connsiteY2" fmla="*/ 242321 h 1775744"/>
                <a:gd name="connsiteX3" fmla="*/ 506447 w 1067945"/>
                <a:gd name="connsiteY3" fmla="*/ 259538 h 1775744"/>
                <a:gd name="connsiteX4" fmla="*/ 453132 w 1067945"/>
                <a:gd name="connsiteY4" fmla="*/ -1 h 1775744"/>
                <a:gd name="connsiteX5" fmla="*/ 754445 w 1067945"/>
                <a:gd name="connsiteY5" fmla="*/ 568721 h 1775744"/>
                <a:gd name="connsiteX6" fmla="*/ 759945 w 1067945"/>
                <a:gd name="connsiteY6" fmla="*/ 628389 h 1775744"/>
                <a:gd name="connsiteX7" fmla="*/ 767367 w 1067945"/>
                <a:gd name="connsiteY7" fmla="*/ 624272 h 1775744"/>
                <a:gd name="connsiteX8" fmla="*/ 771288 w 1067945"/>
                <a:gd name="connsiteY8" fmla="*/ 630227 h 1775744"/>
                <a:gd name="connsiteX9" fmla="*/ 875013 w 1067945"/>
                <a:gd name="connsiteY9" fmla="*/ 803929 h 1775744"/>
                <a:gd name="connsiteX10" fmla="*/ 1055134 w 1067945"/>
                <a:gd name="connsiteY10" fmla="*/ 1298078 h 1775744"/>
                <a:gd name="connsiteX11" fmla="*/ 1007367 w 1067945"/>
                <a:gd name="connsiteY11" fmla="*/ 1277889 h 1775744"/>
                <a:gd name="connsiteX12" fmla="*/ 983959 w 1067945"/>
                <a:gd name="connsiteY12" fmla="*/ 1254692 h 1775744"/>
                <a:gd name="connsiteX13" fmla="*/ 1012480 w 1067945"/>
                <a:gd name="connsiteY13" fmla="*/ 1320833 h 1775744"/>
                <a:gd name="connsiteX14" fmla="*/ 1054440 w 1067945"/>
                <a:gd name="connsiteY14" fmla="*/ 1559472 h 1775744"/>
                <a:gd name="connsiteX15" fmla="*/ 921690 w 1067945"/>
                <a:gd name="connsiteY15" fmla="*/ 1459106 h 1775744"/>
                <a:gd name="connsiteX16" fmla="*/ 914746 w 1067945"/>
                <a:gd name="connsiteY16" fmla="*/ 1450098 h 1775744"/>
                <a:gd name="connsiteX17" fmla="*/ 913684 w 1067945"/>
                <a:gd name="connsiteY17" fmla="*/ 1453337 h 1775744"/>
                <a:gd name="connsiteX18" fmla="*/ 935222 w 1067945"/>
                <a:gd name="connsiteY18" fmla="*/ 1503285 h 1775744"/>
                <a:gd name="connsiteX19" fmla="*/ 977183 w 1067945"/>
                <a:gd name="connsiteY19" fmla="*/ 1741924 h 1775744"/>
                <a:gd name="connsiteX20" fmla="*/ 796961 w 1067945"/>
                <a:gd name="connsiteY20" fmla="*/ 1579970 h 1775744"/>
                <a:gd name="connsiteX21" fmla="*/ 763238 w 1067945"/>
                <a:gd name="connsiteY21" fmla="*/ 1531272 h 1775744"/>
                <a:gd name="connsiteX22" fmla="*/ 755785 w 1067945"/>
                <a:gd name="connsiteY22" fmla="*/ 1529975 h 1775744"/>
                <a:gd name="connsiteX23" fmla="*/ 757833 w 1067945"/>
                <a:gd name="connsiteY23" fmla="*/ 1534724 h 1775744"/>
                <a:gd name="connsiteX24" fmla="*/ 799795 w 1067945"/>
                <a:gd name="connsiteY24" fmla="*/ 1773362 h 1775744"/>
                <a:gd name="connsiteX25" fmla="*/ 464456 w 1067945"/>
                <a:gd name="connsiteY25" fmla="*/ 1365303 h 1775744"/>
                <a:gd name="connsiteX26" fmla="*/ 380801 w 1067945"/>
                <a:gd name="connsiteY26" fmla="*/ 1200356 h 1775744"/>
                <a:gd name="connsiteX27" fmla="*/ 367160 w 1067945"/>
                <a:gd name="connsiteY27" fmla="*/ 1183182 h 1775744"/>
                <a:gd name="connsiteX28" fmla="*/ 286567 w 1067945"/>
                <a:gd name="connsiteY28" fmla="*/ 1066770 h 1775744"/>
                <a:gd name="connsiteX29" fmla="*/ 277727 w 1067945"/>
                <a:gd name="connsiteY29" fmla="*/ 1052027 h 1775744"/>
                <a:gd name="connsiteX30" fmla="*/ 273161 w 1067945"/>
                <a:gd name="connsiteY30" fmla="*/ 1050477 h 1775744"/>
                <a:gd name="connsiteX31" fmla="*/ 297316 w 1067945"/>
                <a:gd name="connsiteY31" fmla="*/ 1188988 h 1775744"/>
                <a:gd name="connsiteX32" fmla="*/ 277445 w 1067945"/>
                <a:gd name="connsiteY32" fmla="*/ 1517608 h 1775744"/>
                <a:gd name="connsiteX33" fmla="*/ 76064 w 1067945"/>
                <a:gd name="connsiteY33" fmla="*/ 1029335 h 1775744"/>
                <a:gd name="connsiteX34" fmla="*/ 43405 w 1067945"/>
                <a:gd name="connsiteY34" fmla="*/ 842065 h 1775744"/>
                <a:gd name="connsiteX35" fmla="*/ 29949 w 1067945"/>
                <a:gd name="connsiteY35" fmla="*/ 814954 h 1775744"/>
                <a:gd name="connsiteX36" fmla="*/ 1 w 1067945"/>
                <a:gd name="connsiteY36" fmla="*/ 652719 h 1775744"/>
                <a:gd name="connsiteX37" fmla="*/ 17134 w 1067945"/>
                <a:gd name="connsiteY37" fmla="*/ 528777 h 1775744"/>
                <a:gd name="connsiteX38" fmla="*/ 23569 w 1067945"/>
                <a:gd name="connsiteY38" fmla="*/ 514138 h 1775744"/>
                <a:gd name="connsiteX0" fmla="*/ 23567 w 1067943"/>
                <a:gd name="connsiteY0" fmla="*/ 514138 h 1775744"/>
                <a:gd name="connsiteX1" fmla="*/ 66095 w 1067943"/>
                <a:gd name="connsiteY1" fmla="*/ 329372 h 1775744"/>
                <a:gd name="connsiteX2" fmla="*/ 504691 w 1067943"/>
                <a:gd name="connsiteY2" fmla="*/ 242321 h 1775744"/>
                <a:gd name="connsiteX3" fmla="*/ 453130 w 1067943"/>
                <a:gd name="connsiteY3" fmla="*/ -1 h 1775744"/>
                <a:gd name="connsiteX4" fmla="*/ 754443 w 1067943"/>
                <a:gd name="connsiteY4" fmla="*/ 568721 h 1775744"/>
                <a:gd name="connsiteX5" fmla="*/ 759943 w 1067943"/>
                <a:gd name="connsiteY5" fmla="*/ 628389 h 1775744"/>
                <a:gd name="connsiteX6" fmla="*/ 767365 w 1067943"/>
                <a:gd name="connsiteY6" fmla="*/ 624272 h 1775744"/>
                <a:gd name="connsiteX7" fmla="*/ 771286 w 1067943"/>
                <a:gd name="connsiteY7" fmla="*/ 630227 h 1775744"/>
                <a:gd name="connsiteX8" fmla="*/ 875011 w 1067943"/>
                <a:gd name="connsiteY8" fmla="*/ 803929 h 1775744"/>
                <a:gd name="connsiteX9" fmla="*/ 1055132 w 1067943"/>
                <a:gd name="connsiteY9" fmla="*/ 1298078 h 1775744"/>
                <a:gd name="connsiteX10" fmla="*/ 1007365 w 1067943"/>
                <a:gd name="connsiteY10" fmla="*/ 1277889 h 1775744"/>
                <a:gd name="connsiteX11" fmla="*/ 983957 w 1067943"/>
                <a:gd name="connsiteY11" fmla="*/ 1254692 h 1775744"/>
                <a:gd name="connsiteX12" fmla="*/ 1012478 w 1067943"/>
                <a:gd name="connsiteY12" fmla="*/ 1320833 h 1775744"/>
                <a:gd name="connsiteX13" fmla="*/ 1054438 w 1067943"/>
                <a:gd name="connsiteY13" fmla="*/ 1559472 h 1775744"/>
                <a:gd name="connsiteX14" fmla="*/ 921688 w 1067943"/>
                <a:gd name="connsiteY14" fmla="*/ 1459106 h 1775744"/>
                <a:gd name="connsiteX15" fmla="*/ 914744 w 1067943"/>
                <a:gd name="connsiteY15" fmla="*/ 1450098 h 1775744"/>
                <a:gd name="connsiteX16" fmla="*/ 913682 w 1067943"/>
                <a:gd name="connsiteY16" fmla="*/ 1453337 h 1775744"/>
                <a:gd name="connsiteX17" fmla="*/ 935220 w 1067943"/>
                <a:gd name="connsiteY17" fmla="*/ 1503285 h 1775744"/>
                <a:gd name="connsiteX18" fmla="*/ 977181 w 1067943"/>
                <a:gd name="connsiteY18" fmla="*/ 1741924 h 1775744"/>
                <a:gd name="connsiteX19" fmla="*/ 796959 w 1067943"/>
                <a:gd name="connsiteY19" fmla="*/ 1579970 h 1775744"/>
                <a:gd name="connsiteX20" fmla="*/ 763236 w 1067943"/>
                <a:gd name="connsiteY20" fmla="*/ 1531272 h 1775744"/>
                <a:gd name="connsiteX21" fmla="*/ 755783 w 1067943"/>
                <a:gd name="connsiteY21" fmla="*/ 1529975 h 1775744"/>
                <a:gd name="connsiteX22" fmla="*/ 757831 w 1067943"/>
                <a:gd name="connsiteY22" fmla="*/ 1534724 h 1775744"/>
                <a:gd name="connsiteX23" fmla="*/ 799793 w 1067943"/>
                <a:gd name="connsiteY23" fmla="*/ 1773362 h 1775744"/>
                <a:gd name="connsiteX24" fmla="*/ 464454 w 1067943"/>
                <a:gd name="connsiteY24" fmla="*/ 1365303 h 1775744"/>
                <a:gd name="connsiteX25" fmla="*/ 380799 w 1067943"/>
                <a:gd name="connsiteY25" fmla="*/ 1200356 h 1775744"/>
                <a:gd name="connsiteX26" fmla="*/ 367158 w 1067943"/>
                <a:gd name="connsiteY26" fmla="*/ 1183182 h 1775744"/>
                <a:gd name="connsiteX27" fmla="*/ 286565 w 1067943"/>
                <a:gd name="connsiteY27" fmla="*/ 1066770 h 1775744"/>
                <a:gd name="connsiteX28" fmla="*/ 277725 w 1067943"/>
                <a:gd name="connsiteY28" fmla="*/ 1052027 h 1775744"/>
                <a:gd name="connsiteX29" fmla="*/ 273159 w 1067943"/>
                <a:gd name="connsiteY29" fmla="*/ 1050477 h 1775744"/>
                <a:gd name="connsiteX30" fmla="*/ 297314 w 1067943"/>
                <a:gd name="connsiteY30" fmla="*/ 1188988 h 1775744"/>
                <a:gd name="connsiteX31" fmla="*/ 277443 w 1067943"/>
                <a:gd name="connsiteY31" fmla="*/ 1517608 h 1775744"/>
                <a:gd name="connsiteX32" fmla="*/ 76062 w 1067943"/>
                <a:gd name="connsiteY32" fmla="*/ 1029335 h 1775744"/>
                <a:gd name="connsiteX33" fmla="*/ 43403 w 1067943"/>
                <a:gd name="connsiteY33" fmla="*/ 842065 h 1775744"/>
                <a:gd name="connsiteX34" fmla="*/ 29947 w 1067943"/>
                <a:gd name="connsiteY34" fmla="*/ 814954 h 1775744"/>
                <a:gd name="connsiteX35" fmla="*/ -1 w 1067943"/>
                <a:gd name="connsiteY35" fmla="*/ 652719 h 1775744"/>
                <a:gd name="connsiteX36" fmla="*/ 17132 w 1067943"/>
                <a:gd name="connsiteY36" fmla="*/ 528777 h 1775744"/>
                <a:gd name="connsiteX37" fmla="*/ 23567 w 1067943"/>
                <a:gd name="connsiteY37" fmla="*/ 514138 h 1775744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754445 w 1067945"/>
                <a:gd name="connsiteY3" fmla="*/ 572544 h 1779567"/>
                <a:gd name="connsiteX4" fmla="*/ 759945 w 1067945"/>
                <a:gd name="connsiteY4" fmla="*/ 632212 h 1779567"/>
                <a:gd name="connsiteX5" fmla="*/ 767367 w 1067945"/>
                <a:gd name="connsiteY5" fmla="*/ 628095 h 1779567"/>
                <a:gd name="connsiteX6" fmla="*/ 771288 w 1067945"/>
                <a:gd name="connsiteY6" fmla="*/ 634050 h 1779567"/>
                <a:gd name="connsiteX7" fmla="*/ 875013 w 1067945"/>
                <a:gd name="connsiteY7" fmla="*/ 807752 h 1779567"/>
                <a:gd name="connsiteX8" fmla="*/ 1055134 w 1067945"/>
                <a:gd name="connsiteY8" fmla="*/ 1301901 h 1779567"/>
                <a:gd name="connsiteX9" fmla="*/ 1007367 w 1067945"/>
                <a:gd name="connsiteY9" fmla="*/ 1281712 h 1779567"/>
                <a:gd name="connsiteX10" fmla="*/ 983959 w 1067945"/>
                <a:gd name="connsiteY10" fmla="*/ 1258515 h 1779567"/>
                <a:gd name="connsiteX11" fmla="*/ 1012480 w 1067945"/>
                <a:gd name="connsiteY11" fmla="*/ 1324656 h 1779567"/>
                <a:gd name="connsiteX12" fmla="*/ 1054440 w 1067945"/>
                <a:gd name="connsiteY12" fmla="*/ 1563295 h 1779567"/>
                <a:gd name="connsiteX13" fmla="*/ 921690 w 1067945"/>
                <a:gd name="connsiteY13" fmla="*/ 1462929 h 1779567"/>
                <a:gd name="connsiteX14" fmla="*/ 914746 w 1067945"/>
                <a:gd name="connsiteY14" fmla="*/ 1453921 h 1779567"/>
                <a:gd name="connsiteX15" fmla="*/ 913684 w 1067945"/>
                <a:gd name="connsiteY15" fmla="*/ 1457160 h 1779567"/>
                <a:gd name="connsiteX16" fmla="*/ 935222 w 1067945"/>
                <a:gd name="connsiteY16" fmla="*/ 1507108 h 1779567"/>
                <a:gd name="connsiteX17" fmla="*/ 977183 w 1067945"/>
                <a:gd name="connsiteY17" fmla="*/ 1745747 h 1779567"/>
                <a:gd name="connsiteX18" fmla="*/ 796961 w 1067945"/>
                <a:gd name="connsiteY18" fmla="*/ 1583793 h 1779567"/>
                <a:gd name="connsiteX19" fmla="*/ 763238 w 1067945"/>
                <a:gd name="connsiteY19" fmla="*/ 1535095 h 1779567"/>
                <a:gd name="connsiteX20" fmla="*/ 755785 w 1067945"/>
                <a:gd name="connsiteY20" fmla="*/ 1533798 h 1779567"/>
                <a:gd name="connsiteX21" fmla="*/ 757833 w 1067945"/>
                <a:gd name="connsiteY21" fmla="*/ 1538547 h 1779567"/>
                <a:gd name="connsiteX22" fmla="*/ 799795 w 1067945"/>
                <a:gd name="connsiteY22" fmla="*/ 1777185 h 1779567"/>
                <a:gd name="connsiteX23" fmla="*/ 464456 w 1067945"/>
                <a:gd name="connsiteY23" fmla="*/ 1369126 h 1779567"/>
                <a:gd name="connsiteX24" fmla="*/ 380801 w 1067945"/>
                <a:gd name="connsiteY24" fmla="*/ 1204179 h 1779567"/>
                <a:gd name="connsiteX25" fmla="*/ 367160 w 1067945"/>
                <a:gd name="connsiteY25" fmla="*/ 1187005 h 1779567"/>
                <a:gd name="connsiteX26" fmla="*/ 286567 w 1067945"/>
                <a:gd name="connsiteY26" fmla="*/ 1070593 h 1779567"/>
                <a:gd name="connsiteX27" fmla="*/ 277727 w 1067945"/>
                <a:gd name="connsiteY27" fmla="*/ 1055850 h 1779567"/>
                <a:gd name="connsiteX28" fmla="*/ 273161 w 1067945"/>
                <a:gd name="connsiteY28" fmla="*/ 1054300 h 1779567"/>
                <a:gd name="connsiteX29" fmla="*/ 297316 w 1067945"/>
                <a:gd name="connsiteY29" fmla="*/ 1192811 h 1779567"/>
                <a:gd name="connsiteX30" fmla="*/ 277445 w 1067945"/>
                <a:gd name="connsiteY30" fmla="*/ 1521431 h 1779567"/>
                <a:gd name="connsiteX31" fmla="*/ 76064 w 1067945"/>
                <a:gd name="connsiteY31" fmla="*/ 1033158 h 1779567"/>
                <a:gd name="connsiteX32" fmla="*/ 43405 w 1067945"/>
                <a:gd name="connsiteY32" fmla="*/ 845888 h 1779567"/>
                <a:gd name="connsiteX33" fmla="*/ 29949 w 1067945"/>
                <a:gd name="connsiteY33" fmla="*/ 818777 h 1779567"/>
                <a:gd name="connsiteX34" fmla="*/ 1 w 1067945"/>
                <a:gd name="connsiteY34" fmla="*/ 656542 h 1779567"/>
                <a:gd name="connsiteX35" fmla="*/ 17134 w 1067945"/>
                <a:gd name="connsiteY35" fmla="*/ 532600 h 1779567"/>
                <a:gd name="connsiteX36" fmla="*/ 23569 w 1067945"/>
                <a:gd name="connsiteY36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754443 w 1067943"/>
                <a:gd name="connsiteY3" fmla="*/ 572544 h 1779567"/>
                <a:gd name="connsiteX4" fmla="*/ 759943 w 1067943"/>
                <a:gd name="connsiteY4" fmla="*/ 632212 h 1779567"/>
                <a:gd name="connsiteX5" fmla="*/ 767365 w 1067943"/>
                <a:gd name="connsiteY5" fmla="*/ 628095 h 1779567"/>
                <a:gd name="connsiteX6" fmla="*/ 875011 w 1067943"/>
                <a:gd name="connsiteY6" fmla="*/ 807752 h 1779567"/>
                <a:gd name="connsiteX7" fmla="*/ 1055132 w 1067943"/>
                <a:gd name="connsiteY7" fmla="*/ 1301901 h 1779567"/>
                <a:gd name="connsiteX8" fmla="*/ 1007365 w 1067943"/>
                <a:gd name="connsiteY8" fmla="*/ 1281712 h 1779567"/>
                <a:gd name="connsiteX9" fmla="*/ 983957 w 1067943"/>
                <a:gd name="connsiteY9" fmla="*/ 1258515 h 1779567"/>
                <a:gd name="connsiteX10" fmla="*/ 1012478 w 1067943"/>
                <a:gd name="connsiteY10" fmla="*/ 1324656 h 1779567"/>
                <a:gd name="connsiteX11" fmla="*/ 1054438 w 1067943"/>
                <a:gd name="connsiteY11" fmla="*/ 1563295 h 1779567"/>
                <a:gd name="connsiteX12" fmla="*/ 921688 w 1067943"/>
                <a:gd name="connsiteY12" fmla="*/ 1462929 h 1779567"/>
                <a:gd name="connsiteX13" fmla="*/ 914744 w 1067943"/>
                <a:gd name="connsiteY13" fmla="*/ 1453921 h 1779567"/>
                <a:gd name="connsiteX14" fmla="*/ 913682 w 1067943"/>
                <a:gd name="connsiteY14" fmla="*/ 1457160 h 1779567"/>
                <a:gd name="connsiteX15" fmla="*/ 935220 w 1067943"/>
                <a:gd name="connsiteY15" fmla="*/ 1507108 h 1779567"/>
                <a:gd name="connsiteX16" fmla="*/ 977181 w 1067943"/>
                <a:gd name="connsiteY16" fmla="*/ 1745747 h 1779567"/>
                <a:gd name="connsiteX17" fmla="*/ 796959 w 1067943"/>
                <a:gd name="connsiteY17" fmla="*/ 1583793 h 1779567"/>
                <a:gd name="connsiteX18" fmla="*/ 763236 w 1067943"/>
                <a:gd name="connsiteY18" fmla="*/ 1535095 h 1779567"/>
                <a:gd name="connsiteX19" fmla="*/ 755783 w 1067943"/>
                <a:gd name="connsiteY19" fmla="*/ 1533798 h 1779567"/>
                <a:gd name="connsiteX20" fmla="*/ 757831 w 1067943"/>
                <a:gd name="connsiteY20" fmla="*/ 1538547 h 1779567"/>
                <a:gd name="connsiteX21" fmla="*/ 799793 w 1067943"/>
                <a:gd name="connsiteY21" fmla="*/ 1777185 h 1779567"/>
                <a:gd name="connsiteX22" fmla="*/ 464454 w 1067943"/>
                <a:gd name="connsiteY22" fmla="*/ 1369126 h 1779567"/>
                <a:gd name="connsiteX23" fmla="*/ 380799 w 1067943"/>
                <a:gd name="connsiteY23" fmla="*/ 1204179 h 1779567"/>
                <a:gd name="connsiteX24" fmla="*/ 367158 w 1067943"/>
                <a:gd name="connsiteY24" fmla="*/ 1187005 h 1779567"/>
                <a:gd name="connsiteX25" fmla="*/ 286565 w 1067943"/>
                <a:gd name="connsiteY25" fmla="*/ 1070593 h 1779567"/>
                <a:gd name="connsiteX26" fmla="*/ 277725 w 1067943"/>
                <a:gd name="connsiteY26" fmla="*/ 1055850 h 1779567"/>
                <a:gd name="connsiteX27" fmla="*/ 273159 w 1067943"/>
                <a:gd name="connsiteY27" fmla="*/ 1054300 h 1779567"/>
                <a:gd name="connsiteX28" fmla="*/ 297314 w 1067943"/>
                <a:gd name="connsiteY28" fmla="*/ 1192811 h 1779567"/>
                <a:gd name="connsiteX29" fmla="*/ 277443 w 1067943"/>
                <a:gd name="connsiteY29" fmla="*/ 1521431 h 1779567"/>
                <a:gd name="connsiteX30" fmla="*/ 76062 w 1067943"/>
                <a:gd name="connsiteY30" fmla="*/ 1033158 h 1779567"/>
                <a:gd name="connsiteX31" fmla="*/ 43403 w 1067943"/>
                <a:gd name="connsiteY31" fmla="*/ 845888 h 1779567"/>
                <a:gd name="connsiteX32" fmla="*/ 29947 w 1067943"/>
                <a:gd name="connsiteY32" fmla="*/ 818777 h 1779567"/>
                <a:gd name="connsiteX33" fmla="*/ -1 w 1067943"/>
                <a:gd name="connsiteY33" fmla="*/ 656542 h 1779567"/>
                <a:gd name="connsiteX34" fmla="*/ 17132 w 1067943"/>
                <a:gd name="connsiteY34" fmla="*/ 532600 h 1779567"/>
                <a:gd name="connsiteX35" fmla="*/ 23567 w 1067943"/>
                <a:gd name="connsiteY35" fmla="*/ 517961 h 1779567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754445 w 1067945"/>
                <a:gd name="connsiteY3" fmla="*/ 572544 h 1779567"/>
                <a:gd name="connsiteX4" fmla="*/ 759945 w 1067945"/>
                <a:gd name="connsiteY4" fmla="*/ 632212 h 1779567"/>
                <a:gd name="connsiteX5" fmla="*/ 875013 w 1067945"/>
                <a:gd name="connsiteY5" fmla="*/ 807752 h 1779567"/>
                <a:gd name="connsiteX6" fmla="*/ 1055134 w 1067945"/>
                <a:gd name="connsiteY6" fmla="*/ 1301901 h 1779567"/>
                <a:gd name="connsiteX7" fmla="*/ 1007367 w 1067945"/>
                <a:gd name="connsiteY7" fmla="*/ 1281712 h 1779567"/>
                <a:gd name="connsiteX8" fmla="*/ 983959 w 1067945"/>
                <a:gd name="connsiteY8" fmla="*/ 1258515 h 1779567"/>
                <a:gd name="connsiteX9" fmla="*/ 1012480 w 1067945"/>
                <a:gd name="connsiteY9" fmla="*/ 1324656 h 1779567"/>
                <a:gd name="connsiteX10" fmla="*/ 1054440 w 1067945"/>
                <a:gd name="connsiteY10" fmla="*/ 1563295 h 1779567"/>
                <a:gd name="connsiteX11" fmla="*/ 921690 w 1067945"/>
                <a:gd name="connsiteY11" fmla="*/ 1462929 h 1779567"/>
                <a:gd name="connsiteX12" fmla="*/ 914746 w 1067945"/>
                <a:gd name="connsiteY12" fmla="*/ 1453921 h 1779567"/>
                <a:gd name="connsiteX13" fmla="*/ 913684 w 1067945"/>
                <a:gd name="connsiteY13" fmla="*/ 1457160 h 1779567"/>
                <a:gd name="connsiteX14" fmla="*/ 935222 w 1067945"/>
                <a:gd name="connsiteY14" fmla="*/ 1507108 h 1779567"/>
                <a:gd name="connsiteX15" fmla="*/ 977183 w 1067945"/>
                <a:gd name="connsiteY15" fmla="*/ 1745747 h 1779567"/>
                <a:gd name="connsiteX16" fmla="*/ 796961 w 1067945"/>
                <a:gd name="connsiteY16" fmla="*/ 1583793 h 1779567"/>
                <a:gd name="connsiteX17" fmla="*/ 763238 w 1067945"/>
                <a:gd name="connsiteY17" fmla="*/ 1535095 h 1779567"/>
                <a:gd name="connsiteX18" fmla="*/ 755785 w 1067945"/>
                <a:gd name="connsiteY18" fmla="*/ 1533798 h 1779567"/>
                <a:gd name="connsiteX19" fmla="*/ 757833 w 1067945"/>
                <a:gd name="connsiteY19" fmla="*/ 1538547 h 1779567"/>
                <a:gd name="connsiteX20" fmla="*/ 799795 w 1067945"/>
                <a:gd name="connsiteY20" fmla="*/ 1777185 h 1779567"/>
                <a:gd name="connsiteX21" fmla="*/ 464456 w 1067945"/>
                <a:gd name="connsiteY21" fmla="*/ 1369126 h 1779567"/>
                <a:gd name="connsiteX22" fmla="*/ 380801 w 1067945"/>
                <a:gd name="connsiteY22" fmla="*/ 1204179 h 1779567"/>
                <a:gd name="connsiteX23" fmla="*/ 367160 w 1067945"/>
                <a:gd name="connsiteY23" fmla="*/ 1187005 h 1779567"/>
                <a:gd name="connsiteX24" fmla="*/ 286567 w 1067945"/>
                <a:gd name="connsiteY24" fmla="*/ 1070593 h 1779567"/>
                <a:gd name="connsiteX25" fmla="*/ 277727 w 1067945"/>
                <a:gd name="connsiteY25" fmla="*/ 1055850 h 1779567"/>
                <a:gd name="connsiteX26" fmla="*/ 273161 w 1067945"/>
                <a:gd name="connsiteY26" fmla="*/ 1054300 h 1779567"/>
                <a:gd name="connsiteX27" fmla="*/ 297316 w 1067945"/>
                <a:gd name="connsiteY27" fmla="*/ 1192811 h 1779567"/>
                <a:gd name="connsiteX28" fmla="*/ 277445 w 1067945"/>
                <a:gd name="connsiteY28" fmla="*/ 1521431 h 1779567"/>
                <a:gd name="connsiteX29" fmla="*/ 76064 w 1067945"/>
                <a:gd name="connsiteY29" fmla="*/ 1033158 h 1779567"/>
                <a:gd name="connsiteX30" fmla="*/ 43405 w 1067945"/>
                <a:gd name="connsiteY30" fmla="*/ 845888 h 1779567"/>
                <a:gd name="connsiteX31" fmla="*/ 29949 w 1067945"/>
                <a:gd name="connsiteY31" fmla="*/ 818777 h 1779567"/>
                <a:gd name="connsiteX32" fmla="*/ 1 w 1067945"/>
                <a:gd name="connsiteY32" fmla="*/ 656542 h 1779567"/>
                <a:gd name="connsiteX33" fmla="*/ 17134 w 1067945"/>
                <a:gd name="connsiteY33" fmla="*/ 532600 h 1779567"/>
                <a:gd name="connsiteX34" fmla="*/ 23569 w 1067945"/>
                <a:gd name="connsiteY34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754443 w 1067943"/>
                <a:gd name="connsiteY3" fmla="*/ 572544 h 1779567"/>
                <a:gd name="connsiteX4" fmla="*/ 875011 w 1067943"/>
                <a:gd name="connsiteY4" fmla="*/ 807752 h 1779567"/>
                <a:gd name="connsiteX5" fmla="*/ 1055132 w 1067943"/>
                <a:gd name="connsiteY5" fmla="*/ 1301901 h 1779567"/>
                <a:gd name="connsiteX6" fmla="*/ 1007365 w 1067943"/>
                <a:gd name="connsiteY6" fmla="*/ 1281712 h 1779567"/>
                <a:gd name="connsiteX7" fmla="*/ 983957 w 1067943"/>
                <a:gd name="connsiteY7" fmla="*/ 1258515 h 1779567"/>
                <a:gd name="connsiteX8" fmla="*/ 1012478 w 1067943"/>
                <a:gd name="connsiteY8" fmla="*/ 1324656 h 1779567"/>
                <a:gd name="connsiteX9" fmla="*/ 1054438 w 1067943"/>
                <a:gd name="connsiteY9" fmla="*/ 1563295 h 1779567"/>
                <a:gd name="connsiteX10" fmla="*/ 921688 w 1067943"/>
                <a:gd name="connsiteY10" fmla="*/ 1462929 h 1779567"/>
                <a:gd name="connsiteX11" fmla="*/ 914744 w 1067943"/>
                <a:gd name="connsiteY11" fmla="*/ 1453921 h 1779567"/>
                <a:gd name="connsiteX12" fmla="*/ 913682 w 1067943"/>
                <a:gd name="connsiteY12" fmla="*/ 1457160 h 1779567"/>
                <a:gd name="connsiteX13" fmla="*/ 935220 w 1067943"/>
                <a:gd name="connsiteY13" fmla="*/ 1507108 h 1779567"/>
                <a:gd name="connsiteX14" fmla="*/ 977181 w 1067943"/>
                <a:gd name="connsiteY14" fmla="*/ 1745747 h 1779567"/>
                <a:gd name="connsiteX15" fmla="*/ 796959 w 1067943"/>
                <a:gd name="connsiteY15" fmla="*/ 1583793 h 1779567"/>
                <a:gd name="connsiteX16" fmla="*/ 763236 w 1067943"/>
                <a:gd name="connsiteY16" fmla="*/ 1535095 h 1779567"/>
                <a:gd name="connsiteX17" fmla="*/ 755783 w 1067943"/>
                <a:gd name="connsiteY17" fmla="*/ 1533798 h 1779567"/>
                <a:gd name="connsiteX18" fmla="*/ 757831 w 1067943"/>
                <a:gd name="connsiteY18" fmla="*/ 1538547 h 1779567"/>
                <a:gd name="connsiteX19" fmla="*/ 799793 w 1067943"/>
                <a:gd name="connsiteY19" fmla="*/ 1777185 h 1779567"/>
                <a:gd name="connsiteX20" fmla="*/ 464454 w 1067943"/>
                <a:gd name="connsiteY20" fmla="*/ 1369126 h 1779567"/>
                <a:gd name="connsiteX21" fmla="*/ 380799 w 1067943"/>
                <a:gd name="connsiteY21" fmla="*/ 1204179 h 1779567"/>
                <a:gd name="connsiteX22" fmla="*/ 367158 w 1067943"/>
                <a:gd name="connsiteY22" fmla="*/ 1187005 h 1779567"/>
                <a:gd name="connsiteX23" fmla="*/ 286565 w 1067943"/>
                <a:gd name="connsiteY23" fmla="*/ 1070593 h 1779567"/>
                <a:gd name="connsiteX24" fmla="*/ 277725 w 1067943"/>
                <a:gd name="connsiteY24" fmla="*/ 1055850 h 1779567"/>
                <a:gd name="connsiteX25" fmla="*/ 273159 w 1067943"/>
                <a:gd name="connsiteY25" fmla="*/ 1054300 h 1779567"/>
                <a:gd name="connsiteX26" fmla="*/ 297314 w 1067943"/>
                <a:gd name="connsiteY26" fmla="*/ 1192811 h 1779567"/>
                <a:gd name="connsiteX27" fmla="*/ 277443 w 1067943"/>
                <a:gd name="connsiteY27" fmla="*/ 1521431 h 1779567"/>
                <a:gd name="connsiteX28" fmla="*/ 76062 w 1067943"/>
                <a:gd name="connsiteY28" fmla="*/ 1033158 h 1779567"/>
                <a:gd name="connsiteX29" fmla="*/ 43403 w 1067943"/>
                <a:gd name="connsiteY29" fmla="*/ 845888 h 1779567"/>
                <a:gd name="connsiteX30" fmla="*/ 29947 w 1067943"/>
                <a:gd name="connsiteY30" fmla="*/ 818777 h 1779567"/>
                <a:gd name="connsiteX31" fmla="*/ -1 w 1067943"/>
                <a:gd name="connsiteY31" fmla="*/ 656542 h 1779567"/>
                <a:gd name="connsiteX32" fmla="*/ 17132 w 1067943"/>
                <a:gd name="connsiteY32" fmla="*/ 532600 h 1779567"/>
                <a:gd name="connsiteX33" fmla="*/ 23567 w 1067943"/>
                <a:gd name="connsiteY33" fmla="*/ 517961 h 1779567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875013 w 1067945"/>
                <a:gd name="connsiteY3" fmla="*/ 807752 h 1779567"/>
                <a:gd name="connsiteX4" fmla="*/ 1055134 w 1067945"/>
                <a:gd name="connsiteY4" fmla="*/ 1301901 h 1779567"/>
                <a:gd name="connsiteX5" fmla="*/ 1007367 w 1067945"/>
                <a:gd name="connsiteY5" fmla="*/ 1281712 h 1779567"/>
                <a:gd name="connsiteX6" fmla="*/ 983959 w 1067945"/>
                <a:gd name="connsiteY6" fmla="*/ 1258515 h 1779567"/>
                <a:gd name="connsiteX7" fmla="*/ 1012480 w 1067945"/>
                <a:gd name="connsiteY7" fmla="*/ 1324656 h 1779567"/>
                <a:gd name="connsiteX8" fmla="*/ 1054440 w 1067945"/>
                <a:gd name="connsiteY8" fmla="*/ 1563295 h 1779567"/>
                <a:gd name="connsiteX9" fmla="*/ 921690 w 1067945"/>
                <a:gd name="connsiteY9" fmla="*/ 1462929 h 1779567"/>
                <a:gd name="connsiteX10" fmla="*/ 914746 w 1067945"/>
                <a:gd name="connsiteY10" fmla="*/ 1453921 h 1779567"/>
                <a:gd name="connsiteX11" fmla="*/ 913684 w 1067945"/>
                <a:gd name="connsiteY11" fmla="*/ 1457160 h 1779567"/>
                <a:gd name="connsiteX12" fmla="*/ 935222 w 1067945"/>
                <a:gd name="connsiteY12" fmla="*/ 1507108 h 1779567"/>
                <a:gd name="connsiteX13" fmla="*/ 977183 w 1067945"/>
                <a:gd name="connsiteY13" fmla="*/ 1745747 h 1779567"/>
                <a:gd name="connsiteX14" fmla="*/ 796961 w 1067945"/>
                <a:gd name="connsiteY14" fmla="*/ 1583793 h 1779567"/>
                <a:gd name="connsiteX15" fmla="*/ 763238 w 1067945"/>
                <a:gd name="connsiteY15" fmla="*/ 1535095 h 1779567"/>
                <a:gd name="connsiteX16" fmla="*/ 755785 w 1067945"/>
                <a:gd name="connsiteY16" fmla="*/ 1533798 h 1779567"/>
                <a:gd name="connsiteX17" fmla="*/ 757833 w 1067945"/>
                <a:gd name="connsiteY17" fmla="*/ 1538547 h 1779567"/>
                <a:gd name="connsiteX18" fmla="*/ 799795 w 1067945"/>
                <a:gd name="connsiteY18" fmla="*/ 1777185 h 1779567"/>
                <a:gd name="connsiteX19" fmla="*/ 464456 w 1067945"/>
                <a:gd name="connsiteY19" fmla="*/ 1369126 h 1779567"/>
                <a:gd name="connsiteX20" fmla="*/ 380801 w 1067945"/>
                <a:gd name="connsiteY20" fmla="*/ 1204179 h 1779567"/>
                <a:gd name="connsiteX21" fmla="*/ 367160 w 1067945"/>
                <a:gd name="connsiteY21" fmla="*/ 1187005 h 1779567"/>
                <a:gd name="connsiteX22" fmla="*/ 286567 w 1067945"/>
                <a:gd name="connsiteY22" fmla="*/ 1070593 h 1779567"/>
                <a:gd name="connsiteX23" fmla="*/ 277727 w 1067945"/>
                <a:gd name="connsiteY23" fmla="*/ 1055850 h 1779567"/>
                <a:gd name="connsiteX24" fmla="*/ 273161 w 1067945"/>
                <a:gd name="connsiteY24" fmla="*/ 1054300 h 1779567"/>
                <a:gd name="connsiteX25" fmla="*/ 297316 w 1067945"/>
                <a:gd name="connsiteY25" fmla="*/ 1192811 h 1779567"/>
                <a:gd name="connsiteX26" fmla="*/ 277445 w 1067945"/>
                <a:gd name="connsiteY26" fmla="*/ 1521431 h 1779567"/>
                <a:gd name="connsiteX27" fmla="*/ 76064 w 1067945"/>
                <a:gd name="connsiteY27" fmla="*/ 1033158 h 1779567"/>
                <a:gd name="connsiteX28" fmla="*/ 43405 w 1067945"/>
                <a:gd name="connsiteY28" fmla="*/ 845888 h 1779567"/>
                <a:gd name="connsiteX29" fmla="*/ 29949 w 1067945"/>
                <a:gd name="connsiteY29" fmla="*/ 818777 h 1779567"/>
                <a:gd name="connsiteX30" fmla="*/ 1 w 1067945"/>
                <a:gd name="connsiteY30" fmla="*/ 656542 h 1779567"/>
                <a:gd name="connsiteX31" fmla="*/ 17134 w 1067945"/>
                <a:gd name="connsiteY31" fmla="*/ 532600 h 1779567"/>
                <a:gd name="connsiteX32" fmla="*/ 23569 w 1067945"/>
                <a:gd name="connsiteY32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892225 w 1067943"/>
                <a:gd name="connsiteY3" fmla="*/ 751818 h 1779567"/>
                <a:gd name="connsiteX4" fmla="*/ 1055132 w 1067943"/>
                <a:gd name="connsiteY4" fmla="*/ 1301901 h 1779567"/>
                <a:gd name="connsiteX5" fmla="*/ 1007365 w 1067943"/>
                <a:gd name="connsiteY5" fmla="*/ 1281712 h 1779567"/>
                <a:gd name="connsiteX6" fmla="*/ 983957 w 1067943"/>
                <a:gd name="connsiteY6" fmla="*/ 1258515 h 1779567"/>
                <a:gd name="connsiteX7" fmla="*/ 1012478 w 1067943"/>
                <a:gd name="connsiteY7" fmla="*/ 1324656 h 1779567"/>
                <a:gd name="connsiteX8" fmla="*/ 1054438 w 1067943"/>
                <a:gd name="connsiteY8" fmla="*/ 1563295 h 1779567"/>
                <a:gd name="connsiteX9" fmla="*/ 921688 w 1067943"/>
                <a:gd name="connsiteY9" fmla="*/ 1462929 h 1779567"/>
                <a:gd name="connsiteX10" fmla="*/ 914744 w 1067943"/>
                <a:gd name="connsiteY10" fmla="*/ 1453921 h 1779567"/>
                <a:gd name="connsiteX11" fmla="*/ 913682 w 1067943"/>
                <a:gd name="connsiteY11" fmla="*/ 1457160 h 1779567"/>
                <a:gd name="connsiteX12" fmla="*/ 935220 w 1067943"/>
                <a:gd name="connsiteY12" fmla="*/ 1507108 h 1779567"/>
                <a:gd name="connsiteX13" fmla="*/ 977181 w 1067943"/>
                <a:gd name="connsiteY13" fmla="*/ 1745747 h 1779567"/>
                <a:gd name="connsiteX14" fmla="*/ 796959 w 1067943"/>
                <a:gd name="connsiteY14" fmla="*/ 1583793 h 1779567"/>
                <a:gd name="connsiteX15" fmla="*/ 763236 w 1067943"/>
                <a:gd name="connsiteY15" fmla="*/ 1535095 h 1779567"/>
                <a:gd name="connsiteX16" fmla="*/ 755783 w 1067943"/>
                <a:gd name="connsiteY16" fmla="*/ 1533798 h 1779567"/>
                <a:gd name="connsiteX17" fmla="*/ 757831 w 1067943"/>
                <a:gd name="connsiteY17" fmla="*/ 1538547 h 1779567"/>
                <a:gd name="connsiteX18" fmla="*/ 799793 w 1067943"/>
                <a:gd name="connsiteY18" fmla="*/ 1777185 h 1779567"/>
                <a:gd name="connsiteX19" fmla="*/ 464454 w 1067943"/>
                <a:gd name="connsiteY19" fmla="*/ 1369126 h 1779567"/>
                <a:gd name="connsiteX20" fmla="*/ 380799 w 1067943"/>
                <a:gd name="connsiteY20" fmla="*/ 1204179 h 1779567"/>
                <a:gd name="connsiteX21" fmla="*/ 367158 w 1067943"/>
                <a:gd name="connsiteY21" fmla="*/ 1187005 h 1779567"/>
                <a:gd name="connsiteX22" fmla="*/ 286565 w 1067943"/>
                <a:gd name="connsiteY22" fmla="*/ 1070593 h 1779567"/>
                <a:gd name="connsiteX23" fmla="*/ 277725 w 1067943"/>
                <a:gd name="connsiteY23" fmla="*/ 1055850 h 1779567"/>
                <a:gd name="connsiteX24" fmla="*/ 273159 w 1067943"/>
                <a:gd name="connsiteY24" fmla="*/ 1054300 h 1779567"/>
                <a:gd name="connsiteX25" fmla="*/ 297314 w 1067943"/>
                <a:gd name="connsiteY25" fmla="*/ 1192811 h 1779567"/>
                <a:gd name="connsiteX26" fmla="*/ 277443 w 1067943"/>
                <a:gd name="connsiteY26" fmla="*/ 1521431 h 1779567"/>
                <a:gd name="connsiteX27" fmla="*/ 76062 w 1067943"/>
                <a:gd name="connsiteY27" fmla="*/ 1033158 h 1779567"/>
                <a:gd name="connsiteX28" fmla="*/ 43403 w 1067943"/>
                <a:gd name="connsiteY28" fmla="*/ 845888 h 1779567"/>
                <a:gd name="connsiteX29" fmla="*/ 29947 w 1067943"/>
                <a:gd name="connsiteY29" fmla="*/ 818777 h 1779567"/>
                <a:gd name="connsiteX30" fmla="*/ -1 w 1067943"/>
                <a:gd name="connsiteY30" fmla="*/ 656542 h 1779567"/>
                <a:gd name="connsiteX31" fmla="*/ 17132 w 1067943"/>
                <a:gd name="connsiteY31" fmla="*/ 532600 h 1779567"/>
                <a:gd name="connsiteX32" fmla="*/ 23567 w 1067943"/>
                <a:gd name="connsiteY32" fmla="*/ 517961 h 1779567"/>
                <a:gd name="connsiteX0" fmla="*/ 324009 w 1368385"/>
                <a:gd name="connsiteY0" fmla="*/ 924215 h 2185821"/>
                <a:gd name="connsiteX1" fmla="*/ 8678 w 1368385"/>
                <a:gd name="connsiteY1" fmla="*/ 10933 h 2185821"/>
                <a:gd name="connsiteX2" fmla="*/ 753572 w 1368385"/>
                <a:gd name="connsiteY2" fmla="*/ 410076 h 2185821"/>
                <a:gd name="connsiteX3" fmla="*/ 1192667 w 1368385"/>
                <a:gd name="connsiteY3" fmla="*/ 1158072 h 2185821"/>
                <a:gd name="connsiteX4" fmla="*/ 1355574 w 1368385"/>
                <a:gd name="connsiteY4" fmla="*/ 1708155 h 2185821"/>
                <a:gd name="connsiteX5" fmla="*/ 1307807 w 1368385"/>
                <a:gd name="connsiteY5" fmla="*/ 1687966 h 2185821"/>
                <a:gd name="connsiteX6" fmla="*/ 1284399 w 1368385"/>
                <a:gd name="connsiteY6" fmla="*/ 1664769 h 2185821"/>
                <a:gd name="connsiteX7" fmla="*/ 1312920 w 1368385"/>
                <a:gd name="connsiteY7" fmla="*/ 1730910 h 2185821"/>
                <a:gd name="connsiteX8" fmla="*/ 1354880 w 1368385"/>
                <a:gd name="connsiteY8" fmla="*/ 1969549 h 2185821"/>
                <a:gd name="connsiteX9" fmla="*/ 1222130 w 1368385"/>
                <a:gd name="connsiteY9" fmla="*/ 1869183 h 2185821"/>
                <a:gd name="connsiteX10" fmla="*/ 1215186 w 1368385"/>
                <a:gd name="connsiteY10" fmla="*/ 1860175 h 2185821"/>
                <a:gd name="connsiteX11" fmla="*/ 1214124 w 1368385"/>
                <a:gd name="connsiteY11" fmla="*/ 1863414 h 2185821"/>
                <a:gd name="connsiteX12" fmla="*/ 1235662 w 1368385"/>
                <a:gd name="connsiteY12" fmla="*/ 1913362 h 2185821"/>
                <a:gd name="connsiteX13" fmla="*/ 1277623 w 1368385"/>
                <a:gd name="connsiteY13" fmla="*/ 2152001 h 2185821"/>
                <a:gd name="connsiteX14" fmla="*/ 1097401 w 1368385"/>
                <a:gd name="connsiteY14" fmla="*/ 1990047 h 2185821"/>
                <a:gd name="connsiteX15" fmla="*/ 1063678 w 1368385"/>
                <a:gd name="connsiteY15" fmla="*/ 1941349 h 2185821"/>
                <a:gd name="connsiteX16" fmla="*/ 1056225 w 1368385"/>
                <a:gd name="connsiteY16" fmla="*/ 1940052 h 2185821"/>
                <a:gd name="connsiteX17" fmla="*/ 1058273 w 1368385"/>
                <a:gd name="connsiteY17" fmla="*/ 1944801 h 2185821"/>
                <a:gd name="connsiteX18" fmla="*/ 1100235 w 1368385"/>
                <a:gd name="connsiteY18" fmla="*/ 2183439 h 2185821"/>
                <a:gd name="connsiteX19" fmla="*/ 764896 w 1368385"/>
                <a:gd name="connsiteY19" fmla="*/ 1775380 h 2185821"/>
                <a:gd name="connsiteX20" fmla="*/ 681241 w 1368385"/>
                <a:gd name="connsiteY20" fmla="*/ 1610433 h 2185821"/>
                <a:gd name="connsiteX21" fmla="*/ 667600 w 1368385"/>
                <a:gd name="connsiteY21" fmla="*/ 1593259 h 2185821"/>
                <a:gd name="connsiteX22" fmla="*/ 587007 w 1368385"/>
                <a:gd name="connsiteY22" fmla="*/ 1476847 h 2185821"/>
                <a:gd name="connsiteX23" fmla="*/ 578167 w 1368385"/>
                <a:gd name="connsiteY23" fmla="*/ 1462104 h 2185821"/>
                <a:gd name="connsiteX24" fmla="*/ 573601 w 1368385"/>
                <a:gd name="connsiteY24" fmla="*/ 1460554 h 2185821"/>
                <a:gd name="connsiteX25" fmla="*/ 597756 w 1368385"/>
                <a:gd name="connsiteY25" fmla="*/ 1599065 h 2185821"/>
                <a:gd name="connsiteX26" fmla="*/ 577885 w 1368385"/>
                <a:gd name="connsiteY26" fmla="*/ 1927685 h 2185821"/>
                <a:gd name="connsiteX27" fmla="*/ 376504 w 1368385"/>
                <a:gd name="connsiteY27" fmla="*/ 1439412 h 2185821"/>
                <a:gd name="connsiteX28" fmla="*/ 343845 w 1368385"/>
                <a:gd name="connsiteY28" fmla="*/ 1252142 h 2185821"/>
                <a:gd name="connsiteX29" fmla="*/ 330389 w 1368385"/>
                <a:gd name="connsiteY29" fmla="*/ 1225031 h 2185821"/>
                <a:gd name="connsiteX30" fmla="*/ 300441 w 1368385"/>
                <a:gd name="connsiteY30" fmla="*/ 1062796 h 2185821"/>
                <a:gd name="connsiteX31" fmla="*/ 317574 w 1368385"/>
                <a:gd name="connsiteY31" fmla="*/ 938854 h 2185821"/>
                <a:gd name="connsiteX32" fmla="*/ 324009 w 1368385"/>
                <a:gd name="connsiteY32" fmla="*/ 924215 h 2185821"/>
                <a:gd name="connsiteX0" fmla="*/ 324009 w 1368385"/>
                <a:gd name="connsiteY0" fmla="*/ 936912 h 2198518"/>
                <a:gd name="connsiteX1" fmla="*/ 8678 w 1368385"/>
                <a:gd name="connsiteY1" fmla="*/ 23630 h 2198518"/>
                <a:gd name="connsiteX2" fmla="*/ 560048 w 1368385"/>
                <a:gd name="connsiteY2" fmla="*/ 281818 h 2198518"/>
                <a:gd name="connsiteX3" fmla="*/ 753572 w 1368385"/>
                <a:gd name="connsiteY3" fmla="*/ 422773 h 2198518"/>
                <a:gd name="connsiteX4" fmla="*/ 1192667 w 1368385"/>
                <a:gd name="connsiteY4" fmla="*/ 1170769 h 2198518"/>
                <a:gd name="connsiteX5" fmla="*/ 1355574 w 1368385"/>
                <a:gd name="connsiteY5" fmla="*/ 1720852 h 2198518"/>
                <a:gd name="connsiteX6" fmla="*/ 1307807 w 1368385"/>
                <a:gd name="connsiteY6" fmla="*/ 1700663 h 2198518"/>
                <a:gd name="connsiteX7" fmla="*/ 1284399 w 1368385"/>
                <a:gd name="connsiteY7" fmla="*/ 1677466 h 2198518"/>
                <a:gd name="connsiteX8" fmla="*/ 1312920 w 1368385"/>
                <a:gd name="connsiteY8" fmla="*/ 1743607 h 2198518"/>
                <a:gd name="connsiteX9" fmla="*/ 1354880 w 1368385"/>
                <a:gd name="connsiteY9" fmla="*/ 1982246 h 2198518"/>
                <a:gd name="connsiteX10" fmla="*/ 1222130 w 1368385"/>
                <a:gd name="connsiteY10" fmla="*/ 1881880 h 2198518"/>
                <a:gd name="connsiteX11" fmla="*/ 1215186 w 1368385"/>
                <a:gd name="connsiteY11" fmla="*/ 1872872 h 2198518"/>
                <a:gd name="connsiteX12" fmla="*/ 1214124 w 1368385"/>
                <a:gd name="connsiteY12" fmla="*/ 1876111 h 2198518"/>
                <a:gd name="connsiteX13" fmla="*/ 1235662 w 1368385"/>
                <a:gd name="connsiteY13" fmla="*/ 1926059 h 2198518"/>
                <a:gd name="connsiteX14" fmla="*/ 1277623 w 1368385"/>
                <a:gd name="connsiteY14" fmla="*/ 2164698 h 2198518"/>
                <a:gd name="connsiteX15" fmla="*/ 1097401 w 1368385"/>
                <a:gd name="connsiteY15" fmla="*/ 2002744 h 2198518"/>
                <a:gd name="connsiteX16" fmla="*/ 1063678 w 1368385"/>
                <a:gd name="connsiteY16" fmla="*/ 1954046 h 2198518"/>
                <a:gd name="connsiteX17" fmla="*/ 1056225 w 1368385"/>
                <a:gd name="connsiteY17" fmla="*/ 1952749 h 2198518"/>
                <a:gd name="connsiteX18" fmla="*/ 1058273 w 1368385"/>
                <a:gd name="connsiteY18" fmla="*/ 1957498 h 2198518"/>
                <a:gd name="connsiteX19" fmla="*/ 1100235 w 1368385"/>
                <a:gd name="connsiteY19" fmla="*/ 2196136 h 2198518"/>
                <a:gd name="connsiteX20" fmla="*/ 764896 w 1368385"/>
                <a:gd name="connsiteY20" fmla="*/ 1788077 h 2198518"/>
                <a:gd name="connsiteX21" fmla="*/ 681241 w 1368385"/>
                <a:gd name="connsiteY21" fmla="*/ 1623130 h 2198518"/>
                <a:gd name="connsiteX22" fmla="*/ 667600 w 1368385"/>
                <a:gd name="connsiteY22" fmla="*/ 1605956 h 2198518"/>
                <a:gd name="connsiteX23" fmla="*/ 587007 w 1368385"/>
                <a:gd name="connsiteY23" fmla="*/ 1489544 h 2198518"/>
                <a:gd name="connsiteX24" fmla="*/ 578167 w 1368385"/>
                <a:gd name="connsiteY24" fmla="*/ 1474801 h 2198518"/>
                <a:gd name="connsiteX25" fmla="*/ 573601 w 1368385"/>
                <a:gd name="connsiteY25" fmla="*/ 1473251 h 2198518"/>
                <a:gd name="connsiteX26" fmla="*/ 597756 w 1368385"/>
                <a:gd name="connsiteY26" fmla="*/ 1611762 h 2198518"/>
                <a:gd name="connsiteX27" fmla="*/ 577885 w 1368385"/>
                <a:gd name="connsiteY27" fmla="*/ 1940382 h 2198518"/>
                <a:gd name="connsiteX28" fmla="*/ 376504 w 1368385"/>
                <a:gd name="connsiteY28" fmla="*/ 1452109 h 2198518"/>
                <a:gd name="connsiteX29" fmla="*/ 343845 w 1368385"/>
                <a:gd name="connsiteY29" fmla="*/ 1264839 h 2198518"/>
                <a:gd name="connsiteX30" fmla="*/ 330389 w 1368385"/>
                <a:gd name="connsiteY30" fmla="*/ 1237728 h 2198518"/>
                <a:gd name="connsiteX31" fmla="*/ 300441 w 1368385"/>
                <a:gd name="connsiteY31" fmla="*/ 1075493 h 2198518"/>
                <a:gd name="connsiteX32" fmla="*/ 317574 w 1368385"/>
                <a:gd name="connsiteY32" fmla="*/ 951551 h 2198518"/>
                <a:gd name="connsiteX33" fmla="*/ 324009 w 1368385"/>
                <a:gd name="connsiteY33" fmla="*/ 936912 h 2198518"/>
                <a:gd name="connsiteX0" fmla="*/ 316752 w 1361128"/>
                <a:gd name="connsiteY0" fmla="*/ 1232591 h 2494197"/>
                <a:gd name="connsiteX1" fmla="*/ 1421 w 1361128"/>
                <a:gd name="connsiteY1" fmla="*/ 319309 h 2494197"/>
                <a:gd name="connsiteX2" fmla="*/ 475024 w 1361128"/>
                <a:gd name="connsiteY2" fmla="*/ 14773 h 2494197"/>
                <a:gd name="connsiteX3" fmla="*/ 746315 w 1361128"/>
                <a:gd name="connsiteY3" fmla="*/ 718452 h 2494197"/>
                <a:gd name="connsiteX4" fmla="*/ 1185410 w 1361128"/>
                <a:gd name="connsiteY4" fmla="*/ 1466448 h 2494197"/>
                <a:gd name="connsiteX5" fmla="*/ 1348317 w 1361128"/>
                <a:gd name="connsiteY5" fmla="*/ 2016531 h 2494197"/>
                <a:gd name="connsiteX6" fmla="*/ 1300550 w 1361128"/>
                <a:gd name="connsiteY6" fmla="*/ 1996342 h 2494197"/>
                <a:gd name="connsiteX7" fmla="*/ 1277142 w 1361128"/>
                <a:gd name="connsiteY7" fmla="*/ 1973145 h 2494197"/>
                <a:gd name="connsiteX8" fmla="*/ 1305663 w 1361128"/>
                <a:gd name="connsiteY8" fmla="*/ 2039286 h 2494197"/>
                <a:gd name="connsiteX9" fmla="*/ 1347623 w 1361128"/>
                <a:gd name="connsiteY9" fmla="*/ 2277925 h 2494197"/>
                <a:gd name="connsiteX10" fmla="*/ 1214873 w 1361128"/>
                <a:gd name="connsiteY10" fmla="*/ 2177559 h 2494197"/>
                <a:gd name="connsiteX11" fmla="*/ 1207929 w 1361128"/>
                <a:gd name="connsiteY11" fmla="*/ 2168551 h 2494197"/>
                <a:gd name="connsiteX12" fmla="*/ 1206867 w 1361128"/>
                <a:gd name="connsiteY12" fmla="*/ 2171790 h 2494197"/>
                <a:gd name="connsiteX13" fmla="*/ 1228405 w 1361128"/>
                <a:gd name="connsiteY13" fmla="*/ 2221738 h 2494197"/>
                <a:gd name="connsiteX14" fmla="*/ 1270366 w 1361128"/>
                <a:gd name="connsiteY14" fmla="*/ 2460377 h 2494197"/>
                <a:gd name="connsiteX15" fmla="*/ 1090144 w 1361128"/>
                <a:gd name="connsiteY15" fmla="*/ 2298423 h 2494197"/>
                <a:gd name="connsiteX16" fmla="*/ 1056421 w 1361128"/>
                <a:gd name="connsiteY16" fmla="*/ 2249725 h 2494197"/>
                <a:gd name="connsiteX17" fmla="*/ 1048968 w 1361128"/>
                <a:gd name="connsiteY17" fmla="*/ 2248428 h 2494197"/>
                <a:gd name="connsiteX18" fmla="*/ 1051016 w 1361128"/>
                <a:gd name="connsiteY18" fmla="*/ 2253177 h 2494197"/>
                <a:gd name="connsiteX19" fmla="*/ 1092978 w 1361128"/>
                <a:gd name="connsiteY19" fmla="*/ 2491815 h 2494197"/>
                <a:gd name="connsiteX20" fmla="*/ 757639 w 1361128"/>
                <a:gd name="connsiteY20" fmla="*/ 2083756 h 2494197"/>
                <a:gd name="connsiteX21" fmla="*/ 673984 w 1361128"/>
                <a:gd name="connsiteY21" fmla="*/ 1918809 h 2494197"/>
                <a:gd name="connsiteX22" fmla="*/ 660343 w 1361128"/>
                <a:gd name="connsiteY22" fmla="*/ 1901635 h 2494197"/>
                <a:gd name="connsiteX23" fmla="*/ 579750 w 1361128"/>
                <a:gd name="connsiteY23" fmla="*/ 1785223 h 2494197"/>
                <a:gd name="connsiteX24" fmla="*/ 570910 w 1361128"/>
                <a:gd name="connsiteY24" fmla="*/ 1770480 h 2494197"/>
                <a:gd name="connsiteX25" fmla="*/ 566344 w 1361128"/>
                <a:gd name="connsiteY25" fmla="*/ 1768930 h 2494197"/>
                <a:gd name="connsiteX26" fmla="*/ 590499 w 1361128"/>
                <a:gd name="connsiteY26" fmla="*/ 1907441 h 2494197"/>
                <a:gd name="connsiteX27" fmla="*/ 570628 w 1361128"/>
                <a:gd name="connsiteY27" fmla="*/ 2236061 h 2494197"/>
                <a:gd name="connsiteX28" fmla="*/ 369247 w 1361128"/>
                <a:gd name="connsiteY28" fmla="*/ 1747788 h 2494197"/>
                <a:gd name="connsiteX29" fmla="*/ 336588 w 1361128"/>
                <a:gd name="connsiteY29" fmla="*/ 1560518 h 2494197"/>
                <a:gd name="connsiteX30" fmla="*/ 323132 w 1361128"/>
                <a:gd name="connsiteY30" fmla="*/ 1533407 h 2494197"/>
                <a:gd name="connsiteX31" fmla="*/ 293184 w 1361128"/>
                <a:gd name="connsiteY31" fmla="*/ 1371172 h 2494197"/>
                <a:gd name="connsiteX32" fmla="*/ 310317 w 1361128"/>
                <a:gd name="connsiteY32" fmla="*/ 1247230 h 2494197"/>
                <a:gd name="connsiteX33" fmla="*/ 316752 w 1361128"/>
                <a:gd name="connsiteY33" fmla="*/ 1232591 h 2494197"/>
                <a:gd name="connsiteX0" fmla="*/ 249335 w 1293711"/>
                <a:gd name="connsiteY0" fmla="*/ 1261277 h 2522883"/>
                <a:gd name="connsiteX1" fmla="*/ 1743 w 1293711"/>
                <a:gd name="connsiteY1" fmla="*/ 167842 h 2522883"/>
                <a:gd name="connsiteX2" fmla="*/ 407607 w 1293711"/>
                <a:gd name="connsiteY2" fmla="*/ 43459 h 2522883"/>
                <a:gd name="connsiteX3" fmla="*/ 678898 w 1293711"/>
                <a:gd name="connsiteY3" fmla="*/ 747138 h 2522883"/>
                <a:gd name="connsiteX4" fmla="*/ 1117993 w 1293711"/>
                <a:gd name="connsiteY4" fmla="*/ 1495134 h 2522883"/>
                <a:gd name="connsiteX5" fmla="*/ 1280900 w 1293711"/>
                <a:gd name="connsiteY5" fmla="*/ 2045217 h 2522883"/>
                <a:gd name="connsiteX6" fmla="*/ 1233133 w 1293711"/>
                <a:gd name="connsiteY6" fmla="*/ 2025028 h 2522883"/>
                <a:gd name="connsiteX7" fmla="*/ 1209725 w 1293711"/>
                <a:gd name="connsiteY7" fmla="*/ 2001831 h 2522883"/>
                <a:gd name="connsiteX8" fmla="*/ 1238246 w 1293711"/>
                <a:gd name="connsiteY8" fmla="*/ 2067972 h 2522883"/>
                <a:gd name="connsiteX9" fmla="*/ 1280206 w 1293711"/>
                <a:gd name="connsiteY9" fmla="*/ 2306611 h 2522883"/>
                <a:gd name="connsiteX10" fmla="*/ 1147456 w 1293711"/>
                <a:gd name="connsiteY10" fmla="*/ 2206245 h 2522883"/>
                <a:gd name="connsiteX11" fmla="*/ 1140512 w 1293711"/>
                <a:gd name="connsiteY11" fmla="*/ 2197237 h 2522883"/>
                <a:gd name="connsiteX12" fmla="*/ 1139450 w 1293711"/>
                <a:gd name="connsiteY12" fmla="*/ 2200476 h 2522883"/>
                <a:gd name="connsiteX13" fmla="*/ 1160988 w 1293711"/>
                <a:gd name="connsiteY13" fmla="*/ 2250424 h 2522883"/>
                <a:gd name="connsiteX14" fmla="*/ 1202949 w 1293711"/>
                <a:gd name="connsiteY14" fmla="*/ 2489063 h 2522883"/>
                <a:gd name="connsiteX15" fmla="*/ 1022727 w 1293711"/>
                <a:gd name="connsiteY15" fmla="*/ 2327109 h 2522883"/>
                <a:gd name="connsiteX16" fmla="*/ 989004 w 1293711"/>
                <a:gd name="connsiteY16" fmla="*/ 2278411 h 2522883"/>
                <a:gd name="connsiteX17" fmla="*/ 981551 w 1293711"/>
                <a:gd name="connsiteY17" fmla="*/ 2277114 h 2522883"/>
                <a:gd name="connsiteX18" fmla="*/ 983599 w 1293711"/>
                <a:gd name="connsiteY18" fmla="*/ 2281863 h 2522883"/>
                <a:gd name="connsiteX19" fmla="*/ 1025561 w 1293711"/>
                <a:gd name="connsiteY19" fmla="*/ 2520501 h 2522883"/>
                <a:gd name="connsiteX20" fmla="*/ 690222 w 1293711"/>
                <a:gd name="connsiteY20" fmla="*/ 2112442 h 2522883"/>
                <a:gd name="connsiteX21" fmla="*/ 606567 w 1293711"/>
                <a:gd name="connsiteY21" fmla="*/ 1947495 h 2522883"/>
                <a:gd name="connsiteX22" fmla="*/ 592926 w 1293711"/>
                <a:gd name="connsiteY22" fmla="*/ 1930321 h 2522883"/>
                <a:gd name="connsiteX23" fmla="*/ 512333 w 1293711"/>
                <a:gd name="connsiteY23" fmla="*/ 1813909 h 2522883"/>
                <a:gd name="connsiteX24" fmla="*/ 503493 w 1293711"/>
                <a:gd name="connsiteY24" fmla="*/ 1799166 h 2522883"/>
                <a:gd name="connsiteX25" fmla="*/ 498927 w 1293711"/>
                <a:gd name="connsiteY25" fmla="*/ 1797616 h 2522883"/>
                <a:gd name="connsiteX26" fmla="*/ 523082 w 1293711"/>
                <a:gd name="connsiteY26" fmla="*/ 1936127 h 2522883"/>
                <a:gd name="connsiteX27" fmla="*/ 503211 w 1293711"/>
                <a:gd name="connsiteY27" fmla="*/ 2264747 h 2522883"/>
                <a:gd name="connsiteX28" fmla="*/ 301830 w 1293711"/>
                <a:gd name="connsiteY28" fmla="*/ 1776474 h 2522883"/>
                <a:gd name="connsiteX29" fmla="*/ 269171 w 1293711"/>
                <a:gd name="connsiteY29" fmla="*/ 1589204 h 2522883"/>
                <a:gd name="connsiteX30" fmla="*/ 255715 w 1293711"/>
                <a:gd name="connsiteY30" fmla="*/ 1562093 h 2522883"/>
                <a:gd name="connsiteX31" fmla="*/ 225767 w 1293711"/>
                <a:gd name="connsiteY31" fmla="*/ 1399858 h 2522883"/>
                <a:gd name="connsiteX32" fmla="*/ 242900 w 1293711"/>
                <a:gd name="connsiteY32" fmla="*/ 1275916 h 2522883"/>
                <a:gd name="connsiteX33" fmla="*/ 249335 w 1293711"/>
                <a:gd name="connsiteY33" fmla="*/ 1261277 h 2522883"/>
                <a:gd name="connsiteX0" fmla="*/ 287343 w 1331719"/>
                <a:gd name="connsiteY0" fmla="*/ 1336130 h 2597736"/>
                <a:gd name="connsiteX1" fmla="*/ 39751 w 1331719"/>
                <a:gd name="connsiteY1" fmla="*/ 242695 h 2597736"/>
                <a:gd name="connsiteX2" fmla="*/ 445615 w 1331719"/>
                <a:gd name="connsiteY2" fmla="*/ 118312 h 2597736"/>
                <a:gd name="connsiteX3" fmla="*/ 716906 w 1331719"/>
                <a:gd name="connsiteY3" fmla="*/ 821991 h 2597736"/>
                <a:gd name="connsiteX4" fmla="*/ 1156001 w 1331719"/>
                <a:gd name="connsiteY4" fmla="*/ 1569987 h 2597736"/>
                <a:gd name="connsiteX5" fmla="*/ 1318908 w 1331719"/>
                <a:gd name="connsiteY5" fmla="*/ 2120070 h 2597736"/>
                <a:gd name="connsiteX6" fmla="*/ 1271141 w 1331719"/>
                <a:gd name="connsiteY6" fmla="*/ 2099881 h 2597736"/>
                <a:gd name="connsiteX7" fmla="*/ 1247733 w 1331719"/>
                <a:gd name="connsiteY7" fmla="*/ 2076684 h 2597736"/>
                <a:gd name="connsiteX8" fmla="*/ 1276254 w 1331719"/>
                <a:gd name="connsiteY8" fmla="*/ 2142825 h 2597736"/>
                <a:gd name="connsiteX9" fmla="*/ 1318214 w 1331719"/>
                <a:gd name="connsiteY9" fmla="*/ 2381464 h 2597736"/>
                <a:gd name="connsiteX10" fmla="*/ 1185464 w 1331719"/>
                <a:gd name="connsiteY10" fmla="*/ 2281098 h 2597736"/>
                <a:gd name="connsiteX11" fmla="*/ 1178520 w 1331719"/>
                <a:gd name="connsiteY11" fmla="*/ 2272090 h 2597736"/>
                <a:gd name="connsiteX12" fmla="*/ 1177458 w 1331719"/>
                <a:gd name="connsiteY12" fmla="*/ 2275329 h 2597736"/>
                <a:gd name="connsiteX13" fmla="*/ 1198996 w 1331719"/>
                <a:gd name="connsiteY13" fmla="*/ 2325277 h 2597736"/>
                <a:gd name="connsiteX14" fmla="*/ 1240957 w 1331719"/>
                <a:gd name="connsiteY14" fmla="*/ 2563916 h 2597736"/>
                <a:gd name="connsiteX15" fmla="*/ 1060735 w 1331719"/>
                <a:gd name="connsiteY15" fmla="*/ 2401962 h 2597736"/>
                <a:gd name="connsiteX16" fmla="*/ 1027012 w 1331719"/>
                <a:gd name="connsiteY16" fmla="*/ 2353264 h 2597736"/>
                <a:gd name="connsiteX17" fmla="*/ 1019559 w 1331719"/>
                <a:gd name="connsiteY17" fmla="*/ 2351967 h 2597736"/>
                <a:gd name="connsiteX18" fmla="*/ 1021607 w 1331719"/>
                <a:gd name="connsiteY18" fmla="*/ 2356716 h 2597736"/>
                <a:gd name="connsiteX19" fmla="*/ 1063569 w 1331719"/>
                <a:gd name="connsiteY19" fmla="*/ 2595354 h 2597736"/>
                <a:gd name="connsiteX20" fmla="*/ 728230 w 1331719"/>
                <a:gd name="connsiteY20" fmla="*/ 2187295 h 2597736"/>
                <a:gd name="connsiteX21" fmla="*/ 644575 w 1331719"/>
                <a:gd name="connsiteY21" fmla="*/ 2022348 h 2597736"/>
                <a:gd name="connsiteX22" fmla="*/ 630934 w 1331719"/>
                <a:gd name="connsiteY22" fmla="*/ 2005174 h 2597736"/>
                <a:gd name="connsiteX23" fmla="*/ 550341 w 1331719"/>
                <a:gd name="connsiteY23" fmla="*/ 1888762 h 2597736"/>
                <a:gd name="connsiteX24" fmla="*/ 541501 w 1331719"/>
                <a:gd name="connsiteY24" fmla="*/ 1874019 h 2597736"/>
                <a:gd name="connsiteX25" fmla="*/ 536935 w 1331719"/>
                <a:gd name="connsiteY25" fmla="*/ 1872469 h 2597736"/>
                <a:gd name="connsiteX26" fmla="*/ 561090 w 1331719"/>
                <a:gd name="connsiteY26" fmla="*/ 2010980 h 2597736"/>
                <a:gd name="connsiteX27" fmla="*/ 541219 w 1331719"/>
                <a:gd name="connsiteY27" fmla="*/ 2339600 h 2597736"/>
                <a:gd name="connsiteX28" fmla="*/ 339838 w 1331719"/>
                <a:gd name="connsiteY28" fmla="*/ 1851327 h 2597736"/>
                <a:gd name="connsiteX29" fmla="*/ 307179 w 1331719"/>
                <a:gd name="connsiteY29" fmla="*/ 1664057 h 2597736"/>
                <a:gd name="connsiteX30" fmla="*/ 293723 w 1331719"/>
                <a:gd name="connsiteY30" fmla="*/ 1636946 h 2597736"/>
                <a:gd name="connsiteX31" fmla="*/ 263775 w 1331719"/>
                <a:gd name="connsiteY31" fmla="*/ 1474711 h 2597736"/>
                <a:gd name="connsiteX32" fmla="*/ 280908 w 1331719"/>
                <a:gd name="connsiteY32" fmla="*/ 1350769 h 2597736"/>
                <a:gd name="connsiteX33" fmla="*/ 287343 w 1331719"/>
                <a:gd name="connsiteY33" fmla="*/ 1336130 h 2597736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81347 w 1405887"/>
                <a:gd name="connsiteY29" fmla="*/ 1635214 h 2568893"/>
                <a:gd name="connsiteX30" fmla="*/ 367891 w 1405887"/>
                <a:gd name="connsiteY30" fmla="*/ 1608103 h 2568893"/>
                <a:gd name="connsiteX31" fmla="*/ 337943 w 1405887"/>
                <a:gd name="connsiteY31" fmla="*/ 1445868 h 2568893"/>
                <a:gd name="connsiteX32" fmla="*/ 355076 w 1405887"/>
                <a:gd name="connsiteY32" fmla="*/ 1321926 h 2568893"/>
                <a:gd name="connsiteX33" fmla="*/ 361511 w 1405887"/>
                <a:gd name="connsiteY33" fmla="*/ 1307287 h 2568893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81347 w 1405887"/>
                <a:gd name="connsiteY29" fmla="*/ 1635214 h 2568893"/>
                <a:gd name="connsiteX30" fmla="*/ 337943 w 1405887"/>
                <a:gd name="connsiteY30" fmla="*/ 1445868 h 2568893"/>
                <a:gd name="connsiteX31" fmla="*/ 355076 w 1405887"/>
                <a:gd name="connsiteY31" fmla="*/ 1321926 h 2568893"/>
                <a:gd name="connsiteX32" fmla="*/ 361511 w 1405887"/>
                <a:gd name="connsiteY32" fmla="*/ 1307287 h 2568893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37943 w 1405887"/>
                <a:gd name="connsiteY29" fmla="*/ 1445868 h 2568893"/>
                <a:gd name="connsiteX30" fmla="*/ 355076 w 1405887"/>
                <a:gd name="connsiteY30" fmla="*/ 1321926 h 2568893"/>
                <a:gd name="connsiteX31" fmla="*/ 361511 w 1405887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321901 w 1446531"/>
                <a:gd name="connsiteY7" fmla="*/ 2047841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55430 w 1446531"/>
                <a:gd name="connsiteY7" fmla="*/ 1792528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19950 w 1446531"/>
                <a:gd name="connsiteY7" fmla="*/ 1817001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19950 w 1446531"/>
                <a:gd name="connsiteY7" fmla="*/ 1817001 h 2568893"/>
                <a:gd name="connsiteX8" fmla="*/ 1392382 w 1446531"/>
                <a:gd name="connsiteY8" fmla="*/ 2352621 h 2568893"/>
                <a:gd name="connsiteX9" fmla="*/ 1259632 w 1446531"/>
                <a:gd name="connsiteY9" fmla="*/ 2252255 h 2568893"/>
                <a:gd name="connsiteX10" fmla="*/ 1252688 w 1446531"/>
                <a:gd name="connsiteY10" fmla="*/ 2243247 h 2568893"/>
                <a:gd name="connsiteX11" fmla="*/ 1251626 w 1446531"/>
                <a:gd name="connsiteY11" fmla="*/ 2246486 h 2568893"/>
                <a:gd name="connsiteX12" fmla="*/ 1273164 w 1446531"/>
                <a:gd name="connsiteY12" fmla="*/ 2296434 h 2568893"/>
                <a:gd name="connsiteX13" fmla="*/ 1315125 w 1446531"/>
                <a:gd name="connsiteY13" fmla="*/ 2535073 h 2568893"/>
                <a:gd name="connsiteX14" fmla="*/ 1134903 w 1446531"/>
                <a:gd name="connsiteY14" fmla="*/ 2373119 h 2568893"/>
                <a:gd name="connsiteX15" fmla="*/ 1101180 w 1446531"/>
                <a:gd name="connsiteY15" fmla="*/ 2324421 h 2568893"/>
                <a:gd name="connsiteX16" fmla="*/ 1093727 w 1446531"/>
                <a:gd name="connsiteY16" fmla="*/ 2323124 h 2568893"/>
                <a:gd name="connsiteX17" fmla="*/ 1095775 w 1446531"/>
                <a:gd name="connsiteY17" fmla="*/ 2327873 h 2568893"/>
                <a:gd name="connsiteX18" fmla="*/ 1137737 w 1446531"/>
                <a:gd name="connsiteY18" fmla="*/ 2566511 h 2568893"/>
                <a:gd name="connsiteX19" fmla="*/ 802398 w 1446531"/>
                <a:gd name="connsiteY19" fmla="*/ 2158452 h 2568893"/>
                <a:gd name="connsiteX20" fmla="*/ 718743 w 1446531"/>
                <a:gd name="connsiteY20" fmla="*/ 1993505 h 2568893"/>
                <a:gd name="connsiteX21" fmla="*/ 705102 w 1446531"/>
                <a:gd name="connsiteY21" fmla="*/ 1976331 h 2568893"/>
                <a:gd name="connsiteX22" fmla="*/ 624509 w 1446531"/>
                <a:gd name="connsiteY22" fmla="*/ 1859919 h 2568893"/>
                <a:gd name="connsiteX23" fmla="*/ 615669 w 1446531"/>
                <a:gd name="connsiteY23" fmla="*/ 1845176 h 2568893"/>
                <a:gd name="connsiteX24" fmla="*/ 611103 w 1446531"/>
                <a:gd name="connsiteY24" fmla="*/ 1843626 h 2568893"/>
                <a:gd name="connsiteX25" fmla="*/ 635258 w 1446531"/>
                <a:gd name="connsiteY25" fmla="*/ 1982137 h 2568893"/>
                <a:gd name="connsiteX26" fmla="*/ 615387 w 1446531"/>
                <a:gd name="connsiteY26" fmla="*/ 2310757 h 2568893"/>
                <a:gd name="connsiteX27" fmla="*/ 414006 w 1446531"/>
                <a:gd name="connsiteY27" fmla="*/ 1822484 h 2568893"/>
                <a:gd name="connsiteX28" fmla="*/ 337943 w 1446531"/>
                <a:gd name="connsiteY28" fmla="*/ 1445868 h 2568893"/>
                <a:gd name="connsiteX29" fmla="*/ 355076 w 1446531"/>
                <a:gd name="connsiteY29" fmla="*/ 1321926 h 2568893"/>
                <a:gd name="connsiteX30" fmla="*/ 361511 w 1446531"/>
                <a:gd name="connsiteY30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979"/>
                <a:gd name="connsiteY0" fmla="*/ 1307287 h 2568893"/>
                <a:gd name="connsiteX1" fmla="*/ 35084 w 1444979"/>
                <a:gd name="connsiteY1" fmla="*/ 268241 h 2568893"/>
                <a:gd name="connsiteX2" fmla="*/ 519783 w 1444979"/>
                <a:gd name="connsiteY2" fmla="*/ 89469 h 2568893"/>
                <a:gd name="connsiteX3" fmla="*/ 791074 w 1444979"/>
                <a:gd name="connsiteY3" fmla="*/ 793148 h 2568893"/>
                <a:gd name="connsiteX4" fmla="*/ 1230169 w 1444979"/>
                <a:gd name="connsiteY4" fmla="*/ 1541144 h 2568893"/>
                <a:gd name="connsiteX5" fmla="*/ 1444959 w 1444979"/>
                <a:gd name="connsiteY5" fmla="*/ 2121772 h 2568893"/>
                <a:gd name="connsiteX6" fmla="*/ 1219950 w 1444979"/>
                <a:gd name="connsiteY6" fmla="*/ 1817001 h 2568893"/>
                <a:gd name="connsiteX7" fmla="*/ 1392382 w 1444979"/>
                <a:gd name="connsiteY7" fmla="*/ 2352621 h 2568893"/>
                <a:gd name="connsiteX8" fmla="*/ 1259632 w 1444979"/>
                <a:gd name="connsiteY8" fmla="*/ 2252255 h 2568893"/>
                <a:gd name="connsiteX9" fmla="*/ 1252688 w 1444979"/>
                <a:gd name="connsiteY9" fmla="*/ 2243247 h 2568893"/>
                <a:gd name="connsiteX10" fmla="*/ 1251626 w 1444979"/>
                <a:gd name="connsiteY10" fmla="*/ 2246486 h 2568893"/>
                <a:gd name="connsiteX11" fmla="*/ 1273164 w 1444979"/>
                <a:gd name="connsiteY11" fmla="*/ 2296434 h 2568893"/>
                <a:gd name="connsiteX12" fmla="*/ 1315125 w 1444979"/>
                <a:gd name="connsiteY12" fmla="*/ 2535073 h 2568893"/>
                <a:gd name="connsiteX13" fmla="*/ 1134903 w 1444979"/>
                <a:gd name="connsiteY13" fmla="*/ 2373119 h 2568893"/>
                <a:gd name="connsiteX14" fmla="*/ 1101180 w 1444979"/>
                <a:gd name="connsiteY14" fmla="*/ 2324421 h 2568893"/>
                <a:gd name="connsiteX15" fmla="*/ 1093727 w 1444979"/>
                <a:gd name="connsiteY15" fmla="*/ 2323124 h 2568893"/>
                <a:gd name="connsiteX16" fmla="*/ 1095775 w 1444979"/>
                <a:gd name="connsiteY16" fmla="*/ 2327873 h 2568893"/>
                <a:gd name="connsiteX17" fmla="*/ 1137737 w 1444979"/>
                <a:gd name="connsiteY17" fmla="*/ 2566511 h 2568893"/>
                <a:gd name="connsiteX18" fmla="*/ 802398 w 1444979"/>
                <a:gd name="connsiteY18" fmla="*/ 2158452 h 2568893"/>
                <a:gd name="connsiteX19" fmla="*/ 718743 w 1444979"/>
                <a:gd name="connsiteY19" fmla="*/ 1993505 h 2568893"/>
                <a:gd name="connsiteX20" fmla="*/ 705102 w 1444979"/>
                <a:gd name="connsiteY20" fmla="*/ 1976331 h 2568893"/>
                <a:gd name="connsiteX21" fmla="*/ 624509 w 1444979"/>
                <a:gd name="connsiteY21" fmla="*/ 1859919 h 2568893"/>
                <a:gd name="connsiteX22" fmla="*/ 615669 w 1444979"/>
                <a:gd name="connsiteY22" fmla="*/ 1845176 h 2568893"/>
                <a:gd name="connsiteX23" fmla="*/ 611103 w 1444979"/>
                <a:gd name="connsiteY23" fmla="*/ 1843626 h 2568893"/>
                <a:gd name="connsiteX24" fmla="*/ 635258 w 1444979"/>
                <a:gd name="connsiteY24" fmla="*/ 1982137 h 2568893"/>
                <a:gd name="connsiteX25" fmla="*/ 615387 w 1444979"/>
                <a:gd name="connsiteY25" fmla="*/ 2310757 h 2568893"/>
                <a:gd name="connsiteX26" fmla="*/ 414006 w 1444979"/>
                <a:gd name="connsiteY26" fmla="*/ 1822484 h 2568893"/>
                <a:gd name="connsiteX27" fmla="*/ 337943 w 1444979"/>
                <a:gd name="connsiteY27" fmla="*/ 1445868 h 2568893"/>
                <a:gd name="connsiteX28" fmla="*/ 355076 w 1444979"/>
                <a:gd name="connsiteY28" fmla="*/ 1321926 h 2568893"/>
                <a:gd name="connsiteX29" fmla="*/ 361511 w 1444979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252688 w 1448847"/>
                <a:gd name="connsiteY9" fmla="*/ 2243247 h 2568893"/>
                <a:gd name="connsiteX10" fmla="*/ 1251626 w 1448847"/>
                <a:gd name="connsiteY10" fmla="*/ 2246486 h 2568893"/>
                <a:gd name="connsiteX11" fmla="*/ 1273164 w 1448847"/>
                <a:gd name="connsiteY11" fmla="*/ 2296434 h 2568893"/>
                <a:gd name="connsiteX12" fmla="*/ 1315125 w 1448847"/>
                <a:gd name="connsiteY12" fmla="*/ 2535073 h 2568893"/>
                <a:gd name="connsiteX13" fmla="*/ 1134903 w 1448847"/>
                <a:gd name="connsiteY13" fmla="*/ 2373119 h 2568893"/>
                <a:gd name="connsiteX14" fmla="*/ 1101180 w 1448847"/>
                <a:gd name="connsiteY14" fmla="*/ 2324421 h 2568893"/>
                <a:gd name="connsiteX15" fmla="*/ 1093727 w 1448847"/>
                <a:gd name="connsiteY15" fmla="*/ 2323124 h 2568893"/>
                <a:gd name="connsiteX16" fmla="*/ 1095775 w 1448847"/>
                <a:gd name="connsiteY16" fmla="*/ 2327873 h 2568893"/>
                <a:gd name="connsiteX17" fmla="*/ 1137737 w 1448847"/>
                <a:gd name="connsiteY17" fmla="*/ 2566511 h 2568893"/>
                <a:gd name="connsiteX18" fmla="*/ 802398 w 1448847"/>
                <a:gd name="connsiteY18" fmla="*/ 2158452 h 2568893"/>
                <a:gd name="connsiteX19" fmla="*/ 718743 w 1448847"/>
                <a:gd name="connsiteY19" fmla="*/ 1993505 h 2568893"/>
                <a:gd name="connsiteX20" fmla="*/ 705102 w 1448847"/>
                <a:gd name="connsiteY20" fmla="*/ 1976331 h 2568893"/>
                <a:gd name="connsiteX21" fmla="*/ 624509 w 1448847"/>
                <a:gd name="connsiteY21" fmla="*/ 1859919 h 2568893"/>
                <a:gd name="connsiteX22" fmla="*/ 615669 w 1448847"/>
                <a:gd name="connsiteY22" fmla="*/ 1845176 h 2568893"/>
                <a:gd name="connsiteX23" fmla="*/ 611103 w 1448847"/>
                <a:gd name="connsiteY23" fmla="*/ 1843626 h 2568893"/>
                <a:gd name="connsiteX24" fmla="*/ 635258 w 1448847"/>
                <a:gd name="connsiteY24" fmla="*/ 1982137 h 2568893"/>
                <a:gd name="connsiteX25" fmla="*/ 615387 w 1448847"/>
                <a:gd name="connsiteY25" fmla="*/ 2310757 h 2568893"/>
                <a:gd name="connsiteX26" fmla="*/ 414006 w 1448847"/>
                <a:gd name="connsiteY26" fmla="*/ 1822484 h 2568893"/>
                <a:gd name="connsiteX27" fmla="*/ 337943 w 1448847"/>
                <a:gd name="connsiteY27" fmla="*/ 1445868 h 2568893"/>
                <a:gd name="connsiteX28" fmla="*/ 355076 w 1448847"/>
                <a:gd name="connsiteY28" fmla="*/ 1321926 h 2568893"/>
                <a:gd name="connsiteX29" fmla="*/ 361511 w 1448847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252688 w 1448847"/>
                <a:gd name="connsiteY9" fmla="*/ 2243247 h 2568893"/>
                <a:gd name="connsiteX10" fmla="*/ 1098588 w 1448847"/>
                <a:gd name="connsiteY10" fmla="*/ 1928175 h 2568893"/>
                <a:gd name="connsiteX11" fmla="*/ 1273164 w 1448847"/>
                <a:gd name="connsiteY11" fmla="*/ 2296434 h 2568893"/>
                <a:gd name="connsiteX12" fmla="*/ 1315125 w 1448847"/>
                <a:gd name="connsiteY12" fmla="*/ 2535073 h 2568893"/>
                <a:gd name="connsiteX13" fmla="*/ 1134903 w 1448847"/>
                <a:gd name="connsiteY13" fmla="*/ 2373119 h 2568893"/>
                <a:gd name="connsiteX14" fmla="*/ 1101180 w 1448847"/>
                <a:gd name="connsiteY14" fmla="*/ 2324421 h 2568893"/>
                <a:gd name="connsiteX15" fmla="*/ 1093727 w 1448847"/>
                <a:gd name="connsiteY15" fmla="*/ 2323124 h 2568893"/>
                <a:gd name="connsiteX16" fmla="*/ 1095775 w 1448847"/>
                <a:gd name="connsiteY16" fmla="*/ 2327873 h 2568893"/>
                <a:gd name="connsiteX17" fmla="*/ 1137737 w 1448847"/>
                <a:gd name="connsiteY17" fmla="*/ 2566511 h 2568893"/>
                <a:gd name="connsiteX18" fmla="*/ 802398 w 1448847"/>
                <a:gd name="connsiteY18" fmla="*/ 2158452 h 2568893"/>
                <a:gd name="connsiteX19" fmla="*/ 718743 w 1448847"/>
                <a:gd name="connsiteY19" fmla="*/ 1993505 h 2568893"/>
                <a:gd name="connsiteX20" fmla="*/ 705102 w 1448847"/>
                <a:gd name="connsiteY20" fmla="*/ 1976331 h 2568893"/>
                <a:gd name="connsiteX21" fmla="*/ 624509 w 1448847"/>
                <a:gd name="connsiteY21" fmla="*/ 1859919 h 2568893"/>
                <a:gd name="connsiteX22" fmla="*/ 615669 w 1448847"/>
                <a:gd name="connsiteY22" fmla="*/ 1845176 h 2568893"/>
                <a:gd name="connsiteX23" fmla="*/ 611103 w 1448847"/>
                <a:gd name="connsiteY23" fmla="*/ 1843626 h 2568893"/>
                <a:gd name="connsiteX24" fmla="*/ 635258 w 1448847"/>
                <a:gd name="connsiteY24" fmla="*/ 1982137 h 2568893"/>
                <a:gd name="connsiteX25" fmla="*/ 615387 w 1448847"/>
                <a:gd name="connsiteY25" fmla="*/ 2310757 h 2568893"/>
                <a:gd name="connsiteX26" fmla="*/ 414006 w 1448847"/>
                <a:gd name="connsiteY26" fmla="*/ 1822484 h 2568893"/>
                <a:gd name="connsiteX27" fmla="*/ 337943 w 1448847"/>
                <a:gd name="connsiteY27" fmla="*/ 1445868 h 2568893"/>
                <a:gd name="connsiteX28" fmla="*/ 355076 w 1448847"/>
                <a:gd name="connsiteY28" fmla="*/ 1321926 h 2568893"/>
                <a:gd name="connsiteX29" fmla="*/ 361511 w 1448847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098588 w 1448847"/>
                <a:gd name="connsiteY9" fmla="*/ 1928175 h 2568893"/>
                <a:gd name="connsiteX10" fmla="*/ 1273164 w 1448847"/>
                <a:gd name="connsiteY10" fmla="*/ 2296434 h 2568893"/>
                <a:gd name="connsiteX11" fmla="*/ 1315125 w 1448847"/>
                <a:gd name="connsiteY11" fmla="*/ 2535073 h 2568893"/>
                <a:gd name="connsiteX12" fmla="*/ 1134903 w 1448847"/>
                <a:gd name="connsiteY12" fmla="*/ 2373119 h 2568893"/>
                <a:gd name="connsiteX13" fmla="*/ 1101180 w 1448847"/>
                <a:gd name="connsiteY13" fmla="*/ 2324421 h 2568893"/>
                <a:gd name="connsiteX14" fmla="*/ 1093727 w 1448847"/>
                <a:gd name="connsiteY14" fmla="*/ 2323124 h 2568893"/>
                <a:gd name="connsiteX15" fmla="*/ 1095775 w 1448847"/>
                <a:gd name="connsiteY15" fmla="*/ 2327873 h 2568893"/>
                <a:gd name="connsiteX16" fmla="*/ 1137737 w 1448847"/>
                <a:gd name="connsiteY16" fmla="*/ 2566511 h 2568893"/>
                <a:gd name="connsiteX17" fmla="*/ 802398 w 1448847"/>
                <a:gd name="connsiteY17" fmla="*/ 2158452 h 2568893"/>
                <a:gd name="connsiteX18" fmla="*/ 718743 w 1448847"/>
                <a:gd name="connsiteY18" fmla="*/ 1993505 h 2568893"/>
                <a:gd name="connsiteX19" fmla="*/ 705102 w 1448847"/>
                <a:gd name="connsiteY19" fmla="*/ 1976331 h 2568893"/>
                <a:gd name="connsiteX20" fmla="*/ 624509 w 1448847"/>
                <a:gd name="connsiteY20" fmla="*/ 1859919 h 2568893"/>
                <a:gd name="connsiteX21" fmla="*/ 615669 w 1448847"/>
                <a:gd name="connsiteY21" fmla="*/ 1845176 h 2568893"/>
                <a:gd name="connsiteX22" fmla="*/ 611103 w 1448847"/>
                <a:gd name="connsiteY22" fmla="*/ 1843626 h 2568893"/>
                <a:gd name="connsiteX23" fmla="*/ 635258 w 1448847"/>
                <a:gd name="connsiteY23" fmla="*/ 1982137 h 2568893"/>
                <a:gd name="connsiteX24" fmla="*/ 615387 w 1448847"/>
                <a:gd name="connsiteY24" fmla="*/ 2310757 h 2568893"/>
                <a:gd name="connsiteX25" fmla="*/ 414006 w 1448847"/>
                <a:gd name="connsiteY25" fmla="*/ 1822484 h 2568893"/>
                <a:gd name="connsiteX26" fmla="*/ 337943 w 1448847"/>
                <a:gd name="connsiteY26" fmla="*/ 1445868 h 2568893"/>
                <a:gd name="connsiteX27" fmla="*/ 355076 w 1448847"/>
                <a:gd name="connsiteY27" fmla="*/ 1321926 h 2568893"/>
                <a:gd name="connsiteX28" fmla="*/ 361511 w 1448847"/>
                <a:gd name="connsiteY28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098588 w 1448847"/>
                <a:gd name="connsiteY8" fmla="*/ 1928175 h 2568893"/>
                <a:gd name="connsiteX9" fmla="*/ 1273164 w 1448847"/>
                <a:gd name="connsiteY9" fmla="*/ 2296434 h 2568893"/>
                <a:gd name="connsiteX10" fmla="*/ 1315125 w 1448847"/>
                <a:gd name="connsiteY10" fmla="*/ 2535073 h 2568893"/>
                <a:gd name="connsiteX11" fmla="*/ 1134903 w 1448847"/>
                <a:gd name="connsiteY11" fmla="*/ 2373119 h 2568893"/>
                <a:gd name="connsiteX12" fmla="*/ 1101180 w 1448847"/>
                <a:gd name="connsiteY12" fmla="*/ 2324421 h 2568893"/>
                <a:gd name="connsiteX13" fmla="*/ 1093727 w 1448847"/>
                <a:gd name="connsiteY13" fmla="*/ 2323124 h 2568893"/>
                <a:gd name="connsiteX14" fmla="*/ 1095775 w 1448847"/>
                <a:gd name="connsiteY14" fmla="*/ 2327873 h 2568893"/>
                <a:gd name="connsiteX15" fmla="*/ 1137737 w 1448847"/>
                <a:gd name="connsiteY15" fmla="*/ 2566511 h 2568893"/>
                <a:gd name="connsiteX16" fmla="*/ 802398 w 1448847"/>
                <a:gd name="connsiteY16" fmla="*/ 2158452 h 2568893"/>
                <a:gd name="connsiteX17" fmla="*/ 718743 w 1448847"/>
                <a:gd name="connsiteY17" fmla="*/ 1993505 h 2568893"/>
                <a:gd name="connsiteX18" fmla="*/ 705102 w 1448847"/>
                <a:gd name="connsiteY18" fmla="*/ 1976331 h 2568893"/>
                <a:gd name="connsiteX19" fmla="*/ 624509 w 1448847"/>
                <a:gd name="connsiteY19" fmla="*/ 1859919 h 2568893"/>
                <a:gd name="connsiteX20" fmla="*/ 615669 w 1448847"/>
                <a:gd name="connsiteY20" fmla="*/ 1845176 h 2568893"/>
                <a:gd name="connsiteX21" fmla="*/ 611103 w 1448847"/>
                <a:gd name="connsiteY21" fmla="*/ 1843626 h 2568893"/>
                <a:gd name="connsiteX22" fmla="*/ 635258 w 1448847"/>
                <a:gd name="connsiteY22" fmla="*/ 1982137 h 2568893"/>
                <a:gd name="connsiteX23" fmla="*/ 615387 w 1448847"/>
                <a:gd name="connsiteY23" fmla="*/ 2310757 h 2568893"/>
                <a:gd name="connsiteX24" fmla="*/ 414006 w 1448847"/>
                <a:gd name="connsiteY24" fmla="*/ 1822484 h 2568893"/>
                <a:gd name="connsiteX25" fmla="*/ 337943 w 1448847"/>
                <a:gd name="connsiteY25" fmla="*/ 1445868 h 2568893"/>
                <a:gd name="connsiteX26" fmla="*/ 355076 w 1448847"/>
                <a:gd name="connsiteY26" fmla="*/ 1321926 h 2568893"/>
                <a:gd name="connsiteX27" fmla="*/ 361511 w 1448847"/>
                <a:gd name="connsiteY27" fmla="*/ 1307287 h 2568893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1101180 w 1448847"/>
                <a:gd name="connsiteY12" fmla="*/ 2324421 h 2568536"/>
                <a:gd name="connsiteX13" fmla="*/ 1093727 w 1448847"/>
                <a:gd name="connsiteY13" fmla="*/ 2323124 h 2568536"/>
                <a:gd name="connsiteX14" fmla="*/ 976656 w 1448847"/>
                <a:gd name="connsiteY14" fmla="*/ 2018592 h 2568536"/>
                <a:gd name="connsiteX15" fmla="*/ 1137737 w 1448847"/>
                <a:gd name="connsiteY15" fmla="*/ 2566511 h 2568536"/>
                <a:gd name="connsiteX16" fmla="*/ 802398 w 1448847"/>
                <a:gd name="connsiteY16" fmla="*/ 2158452 h 2568536"/>
                <a:gd name="connsiteX17" fmla="*/ 718743 w 1448847"/>
                <a:gd name="connsiteY17" fmla="*/ 1993505 h 2568536"/>
                <a:gd name="connsiteX18" fmla="*/ 705102 w 1448847"/>
                <a:gd name="connsiteY18" fmla="*/ 1976331 h 2568536"/>
                <a:gd name="connsiteX19" fmla="*/ 624509 w 1448847"/>
                <a:gd name="connsiteY19" fmla="*/ 1859919 h 2568536"/>
                <a:gd name="connsiteX20" fmla="*/ 615669 w 1448847"/>
                <a:gd name="connsiteY20" fmla="*/ 1845176 h 2568536"/>
                <a:gd name="connsiteX21" fmla="*/ 611103 w 1448847"/>
                <a:gd name="connsiteY21" fmla="*/ 1843626 h 2568536"/>
                <a:gd name="connsiteX22" fmla="*/ 635258 w 1448847"/>
                <a:gd name="connsiteY22" fmla="*/ 1982137 h 2568536"/>
                <a:gd name="connsiteX23" fmla="*/ 615387 w 1448847"/>
                <a:gd name="connsiteY23" fmla="*/ 2310757 h 2568536"/>
                <a:gd name="connsiteX24" fmla="*/ 414006 w 1448847"/>
                <a:gd name="connsiteY24" fmla="*/ 1822484 h 2568536"/>
                <a:gd name="connsiteX25" fmla="*/ 337943 w 1448847"/>
                <a:gd name="connsiteY25" fmla="*/ 1445868 h 2568536"/>
                <a:gd name="connsiteX26" fmla="*/ 355076 w 1448847"/>
                <a:gd name="connsiteY26" fmla="*/ 1321926 h 2568536"/>
                <a:gd name="connsiteX27" fmla="*/ 361511 w 1448847"/>
                <a:gd name="connsiteY27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1101180 w 1448847"/>
                <a:gd name="connsiteY12" fmla="*/ 2324421 h 2568536"/>
                <a:gd name="connsiteX13" fmla="*/ 976656 w 1448847"/>
                <a:gd name="connsiteY13" fmla="*/ 2018592 h 2568536"/>
                <a:gd name="connsiteX14" fmla="*/ 1137737 w 1448847"/>
                <a:gd name="connsiteY14" fmla="*/ 2566511 h 2568536"/>
                <a:gd name="connsiteX15" fmla="*/ 802398 w 1448847"/>
                <a:gd name="connsiteY15" fmla="*/ 2158452 h 2568536"/>
                <a:gd name="connsiteX16" fmla="*/ 718743 w 1448847"/>
                <a:gd name="connsiteY16" fmla="*/ 1993505 h 2568536"/>
                <a:gd name="connsiteX17" fmla="*/ 705102 w 1448847"/>
                <a:gd name="connsiteY17" fmla="*/ 1976331 h 2568536"/>
                <a:gd name="connsiteX18" fmla="*/ 624509 w 1448847"/>
                <a:gd name="connsiteY18" fmla="*/ 1859919 h 2568536"/>
                <a:gd name="connsiteX19" fmla="*/ 615669 w 1448847"/>
                <a:gd name="connsiteY19" fmla="*/ 1845176 h 2568536"/>
                <a:gd name="connsiteX20" fmla="*/ 611103 w 1448847"/>
                <a:gd name="connsiteY20" fmla="*/ 1843626 h 2568536"/>
                <a:gd name="connsiteX21" fmla="*/ 635258 w 1448847"/>
                <a:gd name="connsiteY21" fmla="*/ 1982137 h 2568536"/>
                <a:gd name="connsiteX22" fmla="*/ 615387 w 1448847"/>
                <a:gd name="connsiteY22" fmla="*/ 2310757 h 2568536"/>
                <a:gd name="connsiteX23" fmla="*/ 414006 w 1448847"/>
                <a:gd name="connsiteY23" fmla="*/ 1822484 h 2568536"/>
                <a:gd name="connsiteX24" fmla="*/ 337943 w 1448847"/>
                <a:gd name="connsiteY24" fmla="*/ 1445868 h 2568536"/>
                <a:gd name="connsiteX25" fmla="*/ 355076 w 1448847"/>
                <a:gd name="connsiteY25" fmla="*/ 1321926 h 2568536"/>
                <a:gd name="connsiteX26" fmla="*/ 361511 w 1448847"/>
                <a:gd name="connsiteY26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976656 w 1448847"/>
                <a:gd name="connsiteY12" fmla="*/ 2018592 h 2568536"/>
                <a:gd name="connsiteX13" fmla="*/ 1137737 w 1448847"/>
                <a:gd name="connsiteY13" fmla="*/ 2566511 h 2568536"/>
                <a:gd name="connsiteX14" fmla="*/ 802398 w 1448847"/>
                <a:gd name="connsiteY14" fmla="*/ 2158452 h 2568536"/>
                <a:gd name="connsiteX15" fmla="*/ 718743 w 1448847"/>
                <a:gd name="connsiteY15" fmla="*/ 1993505 h 2568536"/>
                <a:gd name="connsiteX16" fmla="*/ 705102 w 1448847"/>
                <a:gd name="connsiteY16" fmla="*/ 1976331 h 2568536"/>
                <a:gd name="connsiteX17" fmla="*/ 624509 w 1448847"/>
                <a:gd name="connsiteY17" fmla="*/ 1859919 h 2568536"/>
                <a:gd name="connsiteX18" fmla="*/ 615669 w 1448847"/>
                <a:gd name="connsiteY18" fmla="*/ 1845176 h 2568536"/>
                <a:gd name="connsiteX19" fmla="*/ 611103 w 1448847"/>
                <a:gd name="connsiteY19" fmla="*/ 1843626 h 2568536"/>
                <a:gd name="connsiteX20" fmla="*/ 635258 w 1448847"/>
                <a:gd name="connsiteY20" fmla="*/ 1982137 h 2568536"/>
                <a:gd name="connsiteX21" fmla="*/ 615387 w 1448847"/>
                <a:gd name="connsiteY21" fmla="*/ 2310757 h 2568536"/>
                <a:gd name="connsiteX22" fmla="*/ 414006 w 1448847"/>
                <a:gd name="connsiteY22" fmla="*/ 1822484 h 2568536"/>
                <a:gd name="connsiteX23" fmla="*/ 337943 w 1448847"/>
                <a:gd name="connsiteY23" fmla="*/ 1445868 h 2568536"/>
                <a:gd name="connsiteX24" fmla="*/ 355076 w 1448847"/>
                <a:gd name="connsiteY24" fmla="*/ 1321926 h 2568536"/>
                <a:gd name="connsiteX25" fmla="*/ 361511 w 1448847"/>
                <a:gd name="connsiteY25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26821 w 1448847"/>
                <a:gd name="connsiteY7" fmla="*/ 2350478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10590 w 1448847"/>
                <a:gd name="connsiteY7" fmla="*/ 2371286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10590 w 1448847"/>
                <a:gd name="connsiteY7" fmla="*/ 2371286 h 2568536"/>
                <a:gd name="connsiteX8" fmla="*/ 1058744 w 1448847"/>
                <a:gd name="connsiteY8" fmla="*/ 1800763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5538"/>
                <a:gd name="connsiteY0" fmla="*/ 1307287 h 2568536"/>
                <a:gd name="connsiteX1" fmla="*/ 35084 w 1445538"/>
                <a:gd name="connsiteY1" fmla="*/ 268241 h 2568536"/>
                <a:gd name="connsiteX2" fmla="*/ 519783 w 1445538"/>
                <a:gd name="connsiteY2" fmla="*/ 89469 h 2568536"/>
                <a:gd name="connsiteX3" fmla="*/ 791074 w 1445538"/>
                <a:gd name="connsiteY3" fmla="*/ 793148 h 2568536"/>
                <a:gd name="connsiteX4" fmla="*/ 1230169 w 1445538"/>
                <a:gd name="connsiteY4" fmla="*/ 1541144 h 2568536"/>
                <a:gd name="connsiteX5" fmla="*/ 1444959 w 1445538"/>
                <a:gd name="connsiteY5" fmla="*/ 2121772 h 2568536"/>
                <a:gd name="connsiteX6" fmla="*/ 1171468 w 1445538"/>
                <a:gd name="connsiteY6" fmla="*/ 1711153 h 2568536"/>
                <a:gd name="connsiteX7" fmla="*/ 1410590 w 1445538"/>
                <a:gd name="connsiteY7" fmla="*/ 2371286 h 2568536"/>
                <a:gd name="connsiteX8" fmla="*/ 1058744 w 1445538"/>
                <a:gd name="connsiteY8" fmla="*/ 1800763 h 2568536"/>
                <a:gd name="connsiteX9" fmla="*/ 1273164 w 1445538"/>
                <a:gd name="connsiteY9" fmla="*/ 2296434 h 2568536"/>
                <a:gd name="connsiteX10" fmla="*/ 1315125 w 1445538"/>
                <a:gd name="connsiteY10" fmla="*/ 2535073 h 2568536"/>
                <a:gd name="connsiteX11" fmla="*/ 976656 w 1445538"/>
                <a:gd name="connsiteY11" fmla="*/ 2018592 h 2568536"/>
                <a:gd name="connsiteX12" fmla="*/ 1137737 w 1445538"/>
                <a:gd name="connsiteY12" fmla="*/ 2566511 h 2568536"/>
                <a:gd name="connsiteX13" fmla="*/ 802398 w 1445538"/>
                <a:gd name="connsiteY13" fmla="*/ 2158452 h 2568536"/>
                <a:gd name="connsiteX14" fmla="*/ 718743 w 1445538"/>
                <a:gd name="connsiteY14" fmla="*/ 1993505 h 2568536"/>
                <a:gd name="connsiteX15" fmla="*/ 705102 w 1445538"/>
                <a:gd name="connsiteY15" fmla="*/ 1976331 h 2568536"/>
                <a:gd name="connsiteX16" fmla="*/ 624509 w 1445538"/>
                <a:gd name="connsiteY16" fmla="*/ 1859919 h 2568536"/>
                <a:gd name="connsiteX17" fmla="*/ 615669 w 1445538"/>
                <a:gd name="connsiteY17" fmla="*/ 1845176 h 2568536"/>
                <a:gd name="connsiteX18" fmla="*/ 611103 w 1445538"/>
                <a:gd name="connsiteY18" fmla="*/ 1843626 h 2568536"/>
                <a:gd name="connsiteX19" fmla="*/ 635258 w 1445538"/>
                <a:gd name="connsiteY19" fmla="*/ 1982137 h 2568536"/>
                <a:gd name="connsiteX20" fmla="*/ 615387 w 1445538"/>
                <a:gd name="connsiteY20" fmla="*/ 2310757 h 2568536"/>
                <a:gd name="connsiteX21" fmla="*/ 414006 w 1445538"/>
                <a:gd name="connsiteY21" fmla="*/ 1822484 h 2568536"/>
                <a:gd name="connsiteX22" fmla="*/ 337943 w 1445538"/>
                <a:gd name="connsiteY22" fmla="*/ 1445868 h 2568536"/>
                <a:gd name="connsiteX23" fmla="*/ 355076 w 1445538"/>
                <a:gd name="connsiteY23" fmla="*/ 1321926 h 2568536"/>
                <a:gd name="connsiteX24" fmla="*/ 361511 w 1445538"/>
                <a:gd name="connsiteY24" fmla="*/ 1307287 h 2568536"/>
                <a:gd name="connsiteX0" fmla="*/ 361511 w 1445538"/>
                <a:gd name="connsiteY0" fmla="*/ 1307287 h 2569201"/>
                <a:gd name="connsiteX1" fmla="*/ 35084 w 1445538"/>
                <a:gd name="connsiteY1" fmla="*/ 268241 h 2569201"/>
                <a:gd name="connsiteX2" fmla="*/ 519783 w 1445538"/>
                <a:gd name="connsiteY2" fmla="*/ 89469 h 2569201"/>
                <a:gd name="connsiteX3" fmla="*/ 791074 w 1445538"/>
                <a:gd name="connsiteY3" fmla="*/ 793148 h 2569201"/>
                <a:gd name="connsiteX4" fmla="*/ 1230169 w 1445538"/>
                <a:gd name="connsiteY4" fmla="*/ 1541144 h 2569201"/>
                <a:gd name="connsiteX5" fmla="*/ 1444959 w 1445538"/>
                <a:gd name="connsiteY5" fmla="*/ 2121772 h 2569201"/>
                <a:gd name="connsiteX6" fmla="*/ 1171468 w 1445538"/>
                <a:gd name="connsiteY6" fmla="*/ 1711153 h 2569201"/>
                <a:gd name="connsiteX7" fmla="*/ 1410590 w 1445538"/>
                <a:gd name="connsiteY7" fmla="*/ 2371286 h 2569201"/>
                <a:gd name="connsiteX8" fmla="*/ 1058744 w 1445538"/>
                <a:gd name="connsiteY8" fmla="*/ 1800763 h 2569201"/>
                <a:gd name="connsiteX9" fmla="*/ 1273164 w 1445538"/>
                <a:gd name="connsiteY9" fmla="*/ 2296434 h 2569201"/>
                <a:gd name="connsiteX10" fmla="*/ 1315125 w 1445538"/>
                <a:gd name="connsiteY10" fmla="*/ 2535073 h 2569201"/>
                <a:gd name="connsiteX11" fmla="*/ 976656 w 1445538"/>
                <a:gd name="connsiteY11" fmla="*/ 2018592 h 2569201"/>
                <a:gd name="connsiteX12" fmla="*/ 1137737 w 1445538"/>
                <a:gd name="connsiteY12" fmla="*/ 2566511 h 2569201"/>
                <a:gd name="connsiteX13" fmla="*/ 802398 w 1445538"/>
                <a:gd name="connsiteY13" fmla="*/ 2158452 h 2569201"/>
                <a:gd name="connsiteX14" fmla="*/ 718743 w 1445538"/>
                <a:gd name="connsiteY14" fmla="*/ 1993505 h 2569201"/>
                <a:gd name="connsiteX15" fmla="*/ 705102 w 1445538"/>
                <a:gd name="connsiteY15" fmla="*/ 1976331 h 2569201"/>
                <a:gd name="connsiteX16" fmla="*/ 624509 w 1445538"/>
                <a:gd name="connsiteY16" fmla="*/ 1859919 h 2569201"/>
                <a:gd name="connsiteX17" fmla="*/ 615669 w 1445538"/>
                <a:gd name="connsiteY17" fmla="*/ 1845176 h 2569201"/>
                <a:gd name="connsiteX18" fmla="*/ 611103 w 1445538"/>
                <a:gd name="connsiteY18" fmla="*/ 1843626 h 2569201"/>
                <a:gd name="connsiteX19" fmla="*/ 635258 w 1445538"/>
                <a:gd name="connsiteY19" fmla="*/ 1982137 h 2569201"/>
                <a:gd name="connsiteX20" fmla="*/ 615387 w 1445538"/>
                <a:gd name="connsiteY20" fmla="*/ 2310757 h 2569201"/>
                <a:gd name="connsiteX21" fmla="*/ 414006 w 1445538"/>
                <a:gd name="connsiteY21" fmla="*/ 1822484 h 2569201"/>
                <a:gd name="connsiteX22" fmla="*/ 337943 w 1445538"/>
                <a:gd name="connsiteY22" fmla="*/ 1445868 h 2569201"/>
                <a:gd name="connsiteX23" fmla="*/ 355076 w 1445538"/>
                <a:gd name="connsiteY23" fmla="*/ 1321926 h 2569201"/>
                <a:gd name="connsiteX24" fmla="*/ 361511 w 1445538"/>
                <a:gd name="connsiteY24" fmla="*/ 1307287 h 2569201"/>
                <a:gd name="connsiteX0" fmla="*/ 361511 w 1445538"/>
                <a:gd name="connsiteY0" fmla="*/ 1307287 h 2566534"/>
                <a:gd name="connsiteX1" fmla="*/ 35084 w 1445538"/>
                <a:gd name="connsiteY1" fmla="*/ 268241 h 2566534"/>
                <a:gd name="connsiteX2" fmla="*/ 519783 w 1445538"/>
                <a:gd name="connsiteY2" fmla="*/ 89469 h 2566534"/>
                <a:gd name="connsiteX3" fmla="*/ 791074 w 1445538"/>
                <a:gd name="connsiteY3" fmla="*/ 793148 h 2566534"/>
                <a:gd name="connsiteX4" fmla="*/ 1230169 w 1445538"/>
                <a:gd name="connsiteY4" fmla="*/ 1541144 h 2566534"/>
                <a:gd name="connsiteX5" fmla="*/ 1444959 w 1445538"/>
                <a:gd name="connsiteY5" fmla="*/ 2121772 h 2566534"/>
                <a:gd name="connsiteX6" fmla="*/ 1171468 w 1445538"/>
                <a:gd name="connsiteY6" fmla="*/ 1711153 h 2566534"/>
                <a:gd name="connsiteX7" fmla="*/ 1410590 w 1445538"/>
                <a:gd name="connsiteY7" fmla="*/ 2371286 h 2566534"/>
                <a:gd name="connsiteX8" fmla="*/ 1058744 w 1445538"/>
                <a:gd name="connsiteY8" fmla="*/ 1800763 h 2566534"/>
                <a:gd name="connsiteX9" fmla="*/ 1273164 w 1445538"/>
                <a:gd name="connsiteY9" fmla="*/ 2296434 h 2566534"/>
                <a:gd name="connsiteX10" fmla="*/ 1315125 w 1445538"/>
                <a:gd name="connsiteY10" fmla="*/ 2535073 h 2566534"/>
                <a:gd name="connsiteX11" fmla="*/ 976656 w 1445538"/>
                <a:gd name="connsiteY11" fmla="*/ 2018592 h 2566534"/>
                <a:gd name="connsiteX12" fmla="*/ 1137737 w 1445538"/>
                <a:gd name="connsiteY12" fmla="*/ 2566511 h 2566534"/>
                <a:gd name="connsiteX13" fmla="*/ 718743 w 1445538"/>
                <a:gd name="connsiteY13" fmla="*/ 1993505 h 2566534"/>
                <a:gd name="connsiteX14" fmla="*/ 705102 w 1445538"/>
                <a:gd name="connsiteY14" fmla="*/ 1976331 h 2566534"/>
                <a:gd name="connsiteX15" fmla="*/ 624509 w 1445538"/>
                <a:gd name="connsiteY15" fmla="*/ 1859919 h 2566534"/>
                <a:gd name="connsiteX16" fmla="*/ 615669 w 1445538"/>
                <a:gd name="connsiteY16" fmla="*/ 1845176 h 2566534"/>
                <a:gd name="connsiteX17" fmla="*/ 611103 w 1445538"/>
                <a:gd name="connsiteY17" fmla="*/ 1843626 h 2566534"/>
                <a:gd name="connsiteX18" fmla="*/ 635258 w 1445538"/>
                <a:gd name="connsiteY18" fmla="*/ 1982137 h 2566534"/>
                <a:gd name="connsiteX19" fmla="*/ 615387 w 1445538"/>
                <a:gd name="connsiteY19" fmla="*/ 2310757 h 2566534"/>
                <a:gd name="connsiteX20" fmla="*/ 414006 w 1445538"/>
                <a:gd name="connsiteY20" fmla="*/ 1822484 h 2566534"/>
                <a:gd name="connsiteX21" fmla="*/ 337943 w 1445538"/>
                <a:gd name="connsiteY21" fmla="*/ 1445868 h 2566534"/>
                <a:gd name="connsiteX22" fmla="*/ 355076 w 1445538"/>
                <a:gd name="connsiteY22" fmla="*/ 1321926 h 2566534"/>
                <a:gd name="connsiteX23" fmla="*/ 361511 w 1445538"/>
                <a:gd name="connsiteY23" fmla="*/ 1307287 h 2566534"/>
                <a:gd name="connsiteX0" fmla="*/ 361511 w 1445538"/>
                <a:gd name="connsiteY0" fmla="*/ 1307287 h 2577260"/>
                <a:gd name="connsiteX1" fmla="*/ 35084 w 1445538"/>
                <a:gd name="connsiteY1" fmla="*/ 268241 h 2577260"/>
                <a:gd name="connsiteX2" fmla="*/ 519783 w 1445538"/>
                <a:gd name="connsiteY2" fmla="*/ 89469 h 2577260"/>
                <a:gd name="connsiteX3" fmla="*/ 791074 w 1445538"/>
                <a:gd name="connsiteY3" fmla="*/ 793148 h 2577260"/>
                <a:gd name="connsiteX4" fmla="*/ 1230169 w 1445538"/>
                <a:gd name="connsiteY4" fmla="*/ 1541144 h 2577260"/>
                <a:gd name="connsiteX5" fmla="*/ 1444959 w 1445538"/>
                <a:gd name="connsiteY5" fmla="*/ 2121772 h 2577260"/>
                <a:gd name="connsiteX6" fmla="*/ 1171468 w 1445538"/>
                <a:gd name="connsiteY6" fmla="*/ 1711153 h 2577260"/>
                <a:gd name="connsiteX7" fmla="*/ 1410590 w 1445538"/>
                <a:gd name="connsiteY7" fmla="*/ 2371286 h 2577260"/>
                <a:gd name="connsiteX8" fmla="*/ 1058744 w 1445538"/>
                <a:gd name="connsiteY8" fmla="*/ 1800763 h 2577260"/>
                <a:gd name="connsiteX9" fmla="*/ 1273164 w 1445538"/>
                <a:gd name="connsiteY9" fmla="*/ 2296434 h 2577260"/>
                <a:gd name="connsiteX10" fmla="*/ 1315125 w 1445538"/>
                <a:gd name="connsiteY10" fmla="*/ 2535073 h 2577260"/>
                <a:gd name="connsiteX11" fmla="*/ 976656 w 1445538"/>
                <a:gd name="connsiteY11" fmla="*/ 2018592 h 2577260"/>
                <a:gd name="connsiteX12" fmla="*/ 1137737 w 1445538"/>
                <a:gd name="connsiteY12" fmla="*/ 2566511 h 2577260"/>
                <a:gd name="connsiteX13" fmla="*/ 718743 w 1445538"/>
                <a:gd name="connsiteY13" fmla="*/ 1993505 h 2577260"/>
                <a:gd name="connsiteX14" fmla="*/ 705102 w 1445538"/>
                <a:gd name="connsiteY14" fmla="*/ 1976331 h 2577260"/>
                <a:gd name="connsiteX15" fmla="*/ 624509 w 1445538"/>
                <a:gd name="connsiteY15" fmla="*/ 1859919 h 2577260"/>
                <a:gd name="connsiteX16" fmla="*/ 615669 w 1445538"/>
                <a:gd name="connsiteY16" fmla="*/ 1845176 h 2577260"/>
                <a:gd name="connsiteX17" fmla="*/ 611103 w 1445538"/>
                <a:gd name="connsiteY17" fmla="*/ 1843626 h 2577260"/>
                <a:gd name="connsiteX18" fmla="*/ 635258 w 1445538"/>
                <a:gd name="connsiteY18" fmla="*/ 1982137 h 2577260"/>
                <a:gd name="connsiteX19" fmla="*/ 615387 w 1445538"/>
                <a:gd name="connsiteY19" fmla="*/ 2310757 h 2577260"/>
                <a:gd name="connsiteX20" fmla="*/ 414006 w 1445538"/>
                <a:gd name="connsiteY20" fmla="*/ 1822484 h 2577260"/>
                <a:gd name="connsiteX21" fmla="*/ 337943 w 1445538"/>
                <a:gd name="connsiteY21" fmla="*/ 1445868 h 2577260"/>
                <a:gd name="connsiteX22" fmla="*/ 355076 w 1445538"/>
                <a:gd name="connsiteY22" fmla="*/ 1321926 h 2577260"/>
                <a:gd name="connsiteX23" fmla="*/ 361511 w 1445538"/>
                <a:gd name="connsiteY23" fmla="*/ 1307287 h 2577260"/>
                <a:gd name="connsiteX0" fmla="*/ 361511 w 1445538"/>
                <a:gd name="connsiteY0" fmla="*/ 1307287 h 2566604"/>
                <a:gd name="connsiteX1" fmla="*/ 35084 w 1445538"/>
                <a:gd name="connsiteY1" fmla="*/ 268241 h 2566604"/>
                <a:gd name="connsiteX2" fmla="*/ 519783 w 1445538"/>
                <a:gd name="connsiteY2" fmla="*/ 89469 h 2566604"/>
                <a:gd name="connsiteX3" fmla="*/ 791074 w 1445538"/>
                <a:gd name="connsiteY3" fmla="*/ 793148 h 2566604"/>
                <a:gd name="connsiteX4" fmla="*/ 1230169 w 1445538"/>
                <a:gd name="connsiteY4" fmla="*/ 1541144 h 2566604"/>
                <a:gd name="connsiteX5" fmla="*/ 1444959 w 1445538"/>
                <a:gd name="connsiteY5" fmla="*/ 2121772 h 2566604"/>
                <a:gd name="connsiteX6" fmla="*/ 1171468 w 1445538"/>
                <a:gd name="connsiteY6" fmla="*/ 1711153 h 2566604"/>
                <a:gd name="connsiteX7" fmla="*/ 1410590 w 1445538"/>
                <a:gd name="connsiteY7" fmla="*/ 2371286 h 2566604"/>
                <a:gd name="connsiteX8" fmla="*/ 1058744 w 1445538"/>
                <a:gd name="connsiteY8" fmla="*/ 1800763 h 2566604"/>
                <a:gd name="connsiteX9" fmla="*/ 1273164 w 1445538"/>
                <a:gd name="connsiteY9" fmla="*/ 2296434 h 2566604"/>
                <a:gd name="connsiteX10" fmla="*/ 1315125 w 1445538"/>
                <a:gd name="connsiteY10" fmla="*/ 2535073 h 2566604"/>
                <a:gd name="connsiteX11" fmla="*/ 934208 w 1445538"/>
                <a:gd name="connsiteY11" fmla="*/ 1947010 h 2566604"/>
                <a:gd name="connsiteX12" fmla="*/ 1137737 w 1445538"/>
                <a:gd name="connsiteY12" fmla="*/ 2566511 h 2566604"/>
                <a:gd name="connsiteX13" fmla="*/ 718743 w 1445538"/>
                <a:gd name="connsiteY13" fmla="*/ 1993505 h 2566604"/>
                <a:gd name="connsiteX14" fmla="*/ 705102 w 1445538"/>
                <a:gd name="connsiteY14" fmla="*/ 1976331 h 2566604"/>
                <a:gd name="connsiteX15" fmla="*/ 624509 w 1445538"/>
                <a:gd name="connsiteY15" fmla="*/ 1859919 h 2566604"/>
                <a:gd name="connsiteX16" fmla="*/ 615669 w 1445538"/>
                <a:gd name="connsiteY16" fmla="*/ 1845176 h 2566604"/>
                <a:gd name="connsiteX17" fmla="*/ 611103 w 1445538"/>
                <a:gd name="connsiteY17" fmla="*/ 1843626 h 2566604"/>
                <a:gd name="connsiteX18" fmla="*/ 635258 w 1445538"/>
                <a:gd name="connsiteY18" fmla="*/ 1982137 h 2566604"/>
                <a:gd name="connsiteX19" fmla="*/ 615387 w 1445538"/>
                <a:gd name="connsiteY19" fmla="*/ 2310757 h 2566604"/>
                <a:gd name="connsiteX20" fmla="*/ 414006 w 1445538"/>
                <a:gd name="connsiteY20" fmla="*/ 1822484 h 2566604"/>
                <a:gd name="connsiteX21" fmla="*/ 337943 w 1445538"/>
                <a:gd name="connsiteY21" fmla="*/ 1445868 h 2566604"/>
                <a:gd name="connsiteX22" fmla="*/ 355076 w 1445538"/>
                <a:gd name="connsiteY22" fmla="*/ 1321926 h 2566604"/>
                <a:gd name="connsiteX23" fmla="*/ 361511 w 1445538"/>
                <a:gd name="connsiteY23" fmla="*/ 1307287 h 2566604"/>
                <a:gd name="connsiteX0" fmla="*/ 361511 w 1445538"/>
                <a:gd name="connsiteY0" fmla="*/ 1307287 h 2639400"/>
                <a:gd name="connsiteX1" fmla="*/ 35084 w 1445538"/>
                <a:gd name="connsiteY1" fmla="*/ 268241 h 2639400"/>
                <a:gd name="connsiteX2" fmla="*/ 519783 w 1445538"/>
                <a:gd name="connsiteY2" fmla="*/ 89469 h 2639400"/>
                <a:gd name="connsiteX3" fmla="*/ 791074 w 1445538"/>
                <a:gd name="connsiteY3" fmla="*/ 793148 h 2639400"/>
                <a:gd name="connsiteX4" fmla="*/ 1230169 w 1445538"/>
                <a:gd name="connsiteY4" fmla="*/ 1541144 h 2639400"/>
                <a:gd name="connsiteX5" fmla="*/ 1444959 w 1445538"/>
                <a:gd name="connsiteY5" fmla="*/ 2121772 h 2639400"/>
                <a:gd name="connsiteX6" fmla="*/ 1171468 w 1445538"/>
                <a:gd name="connsiteY6" fmla="*/ 1711153 h 2639400"/>
                <a:gd name="connsiteX7" fmla="*/ 1410590 w 1445538"/>
                <a:gd name="connsiteY7" fmla="*/ 2371286 h 2639400"/>
                <a:gd name="connsiteX8" fmla="*/ 1058744 w 1445538"/>
                <a:gd name="connsiteY8" fmla="*/ 1800763 h 2639400"/>
                <a:gd name="connsiteX9" fmla="*/ 1273164 w 1445538"/>
                <a:gd name="connsiteY9" fmla="*/ 2296434 h 2639400"/>
                <a:gd name="connsiteX10" fmla="*/ 1315125 w 1445538"/>
                <a:gd name="connsiteY10" fmla="*/ 2535073 h 2639400"/>
                <a:gd name="connsiteX11" fmla="*/ 934208 w 1445538"/>
                <a:gd name="connsiteY11" fmla="*/ 1947010 h 2639400"/>
                <a:gd name="connsiteX12" fmla="*/ 1080932 w 1445538"/>
                <a:gd name="connsiteY12" fmla="*/ 2639321 h 2639400"/>
                <a:gd name="connsiteX13" fmla="*/ 718743 w 1445538"/>
                <a:gd name="connsiteY13" fmla="*/ 1993505 h 2639400"/>
                <a:gd name="connsiteX14" fmla="*/ 705102 w 1445538"/>
                <a:gd name="connsiteY14" fmla="*/ 1976331 h 2639400"/>
                <a:gd name="connsiteX15" fmla="*/ 624509 w 1445538"/>
                <a:gd name="connsiteY15" fmla="*/ 1859919 h 2639400"/>
                <a:gd name="connsiteX16" fmla="*/ 615669 w 1445538"/>
                <a:gd name="connsiteY16" fmla="*/ 1845176 h 2639400"/>
                <a:gd name="connsiteX17" fmla="*/ 611103 w 1445538"/>
                <a:gd name="connsiteY17" fmla="*/ 1843626 h 2639400"/>
                <a:gd name="connsiteX18" fmla="*/ 635258 w 1445538"/>
                <a:gd name="connsiteY18" fmla="*/ 1982137 h 2639400"/>
                <a:gd name="connsiteX19" fmla="*/ 615387 w 1445538"/>
                <a:gd name="connsiteY19" fmla="*/ 2310757 h 2639400"/>
                <a:gd name="connsiteX20" fmla="*/ 414006 w 1445538"/>
                <a:gd name="connsiteY20" fmla="*/ 1822484 h 2639400"/>
                <a:gd name="connsiteX21" fmla="*/ 337943 w 1445538"/>
                <a:gd name="connsiteY21" fmla="*/ 1445868 h 2639400"/>
                <a:gd name="connsiteX22" fmla="*/ 355076 w 1445538"/>
                <a:gd name="connsiteY22" fmla="*/ 1321926 h 2639400"/>
                <a:gd name="connsiteX23" fmla="*/ 361511 w 1445538"/>
                <a:gd name="connsiteY23" fmla="*/ 1307287 h 2639400"/>
                <a:gd name="connsiteX0" fmla="*/ 361511 w 1445538"/>
                <a:gd name="connsiteY0" fmla="*/ 1307287 h 2640164"/>
                <a:gd name="connsiteX1" fmla="*/ 35084 w 1445538"/>
                <a:gd name="connsiteY1" fmla="*/ 268241 h 2640164"/>
                <a:gd name="connsiteX2" fmla="*/ 519783 w 1445538"/>
                <a:gd name="connsiteY2" fmla="*/ 89469 h 2640164"/>
                <a:gd name="connsiteX3" fmla="*/ 791074 w 1445538"/>
                <a:gd name="connsiteY3" fmla="*/ 793148 h 2640164"/>
                <a:gd name="connsiteX4" fmla="*/ 1230169 w 1445538"/>
                <a:gd name="connsiteY4" fmla="*/ 1541144 h 2640164"/>
                <a:gd name="connsiteX5" fmla="*/ 1444959 w 1445538"/>
                <a:gd name="connsiteY5" fmla="*/ 2121772 h 2640164"/>
                <a:gd name="connsiteX6" fmla="*/ 1171468 w 1445538"/>
                <a:gd name="connsiteY6" fmla="*/ 1711153 h 2640164"/>
                <a:gd name="connsiteX7" fmla="*/ 1410590 w 1445538"/>
                <a:gd name="connsiteY7" fmla="*/ 2371286 h 2640164"/>
                <a:gd name="connsiteX8" fmla="*/ 1058744 w 1445538"/>
                <a:gd name="connsiteY8" fmla="*/ 1800763 h 2640164"/>
                <a:gd name="connsiteX9" fmla="*/ 1273164 w 1445538"/>
                <a:gd name="connsiteY9" fmla="*/ 2296434 h 2640164"/>
                <a:gd name="connsiteX10" fmla="*/ 1315125 w 1445538"/>
                <a:gd name="connsiteY10" fmla="*/ 2535073 h 2640164"/>
                <a:gd name="connsiteX11" fmla="*/ 934208 w 1445538"/>
                <a:gd name="connsiteY11" fmla="*/ 1947010 h 2640164"/>
                <a:gd name="connsiteX12" fmla="*/ 1080932 w 1445538"/>
                <a:gd name="connsiteY12" fmla="*/ 2639321 h 2640164"/>
                <a:gd name="connsiteX13" fmla="*/ 718743 w 1445538"/>
                <a:gd name="connsiteY13" fmla="*/ 1993505 h 2640164"/>
                <a:gd name="connsiteX14" fmla="*/ 705102 w 1445538"/>
                <a:gd name="connsiteY14" fmla="*/ 1976331 h 2640164"/>
                <a:gd name="connsiteX15" fmla="*/ 624509 w 1445538"/>
                <a:gd name="connsiteY15" fmla="*/ 1859919 h 2640164"/>
                <a:gd name="connsiteX16" fmla="*/ 615669 w 1445538"/>
                <a:gd name="connsiteY16" fmla="*/ 1845176 h 2640164"/>
                <a:gd name="connsiteX17" fmla="*/ 611103 w 1445538"/>
                <a:gd name="connsiteY17" fmla="*/ 1843626 h 2640164"/>
                <a:gd name="connsiteX18" fmla="*/ 635258 w 1445538"/>
                <a:gd name="connsiteY18" fmla="*/ 1982137 h 2640164"/>
                <a:gd name="connsiteX19" fmla="*/ 615387 w 1445538"/>
                <a:gd name="connsiteY19" fmla="*/ 2310757 h 2640164"/>
                <a:gd name="connsiteX20" fmla="*/ 414006 w 1445538"/>
                <a:gd name="connsiteY20" fmla="*/ 1822484 h 2640164"/>
                <a:gd name="connsiteX21" fmla="*/ 337943 w 1445538"/>
                <a:gd name="connsiteY21" fmla="*/ 1445868 h 2640164"/>
                <a:gd name="connsiteX22" fmla="*/ 355076 w 1445538"/>
                <a:gd name="connsiteY22" fmla="*/ 1321926 h 2640164"/>
                <a:gd name="connsiteX23" fmla="*/ 361511 w 1445538"/>
                <a:gd name="connsiteY23" fmla="*/ 1307287 h 2640164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315125 w 1445538"/>
                <a:gd name="connsiteY10" fmla="*/ 2535073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35258 w 1445538"/>
                <a:gd name="connsiteY18" fmla="*/ 1982137 h 2645099"/>
                <a:gd name="connsiteX19" fmla="*/ 615387 w 1445538"/>
                <a:gd name="connsiteY19" fmla="*/ 2310757 h 2645099"/>
                <a:gd name="connsiteX20" fmla="*/ 414006 w 1445538"/>
                <a:gd name="connsiteY20" fmla="*/ 1822484 h 2645099"/>
                <a:gd name="connsiteX21" fmla="*/ 337943 w 1445538"/>
                <a:gd name="connsiteY21" fmla="*/ 1445868 h 2645099"/>
                <a:gd name="connsiteX22" fmla="*/ 355076 w 1445538"/>
                <a:gd name="connsiteY22" fmla="*/ 1321926 h 2645099"/>
                <a:gd name="connsiteX23" fmla="*/ 361511 w 1445538"/>
                <a:gd name="connsiteY23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35258 w 1445538"/>
                <a:gd name="connsiteY18" fmla="*/ 1982137 h 2645099"/>
                <a:gd name="connsiteX19" fmla="*/ 615387 w 1445538"/>
                <a:gd name="connsiteY19" fmla="*/ 2310757 h 2645099"/>
                <a:gd name="connsiteX20" fmla="*/ 414006 w 1445538"/>
                <a:gd name="connsiteY20" fmla="*/ 1822484 h 2645099"/>
                <a:gd name="connsiteX21" fmla="*/ 337943 w 1445538"/>
                <a:gd name="connsiteY21" fmla="*/ 1445868 h 2645099"/>
                <a:gd name="connsiteX22" fmla="*/ 355076 w 1445538"/>
                <a:gd name="connsiteY22" fmla="*/ 1321926 h 2645099"/>
                <a:gd name="connsiteX23" fmla="*/ 361511 w 1445538"/>
                <a:gd name="connsiteY23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76577 w 1445538"/>
                <a:gd name="connsiteY14" fmla="*/ 1916218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39349"/>
                <a:gd name="connsiteX1" fmla="*/ 35084 w 1445538"/>
                <a:gd name="connsiteY1" fmla="*/ 268241 h 2639349"/>
                <a:gd name="connsiteX2" fmla="*/ 519783 w 1445538"/>
                <a:gd name="connsiteY2" fmla="*/ 89469 h 2639349"/>
                <a:gd name="connsiteX3" fmla="*/ 791074 w 1445538"/>
                <a:gd name="connsiteY3" fmla="*/ 793148 h 2639349"/>
                <a:gd name="connsiteX4" fmla="*/ 1230169 w 1445538"/>
                <a:gd name="connsiteY4" fmla="*/ 1541144 h 2639349"/>
                <a:gd name="connsiteX5" fmla="*/ 1444959 w 1445538"/>
                <a:gd name="connsiteY5" fmla="*/ 2121772 h 2639349"/>
                <a:gd name="connsiteX6" fmla="*/ 1171468 w 1445538"/>
                <a:gd name="connsiteY6" fmla="*/ 1711153 h 2639349"/>
                <a:gd name="connsiteX7" fmla="*/ 1410590 w 1445538"/>
                <a:gd name="connsiteY7" fmla="*/ 2371286 h 2639349"/>
                <a:gd name="connsiteX8" fmla="*/ 1058744 w 1445538"/>
                <a:gd name="connsiteY8" fmla="*/ 1800763 h 2639349"/>
                <a:gd name="connsiteX9" fmla="*/ 1273164 w 1445538"/>
                <a:gd name="connsiteY9" fmla="*/ 2296434 h 2639349"/>
                <a:gd name="connsiteX10" fmla="*/ 1291821 w 1445538"/>
                <a:gd name="connsiteY10" fmla="*/ 2543944 h 2639349"/>
                <a:gd name="connsiteX11" fmla="*/ 934208 w 1445538"/>
                <a:gd name="connsiteY11" fmla="*/ 1947010 h 2639349"/>
                <a:gd name="connsiteX12" fmla="*/ 1080932 w 1445538"/>
                <a:gd name="connsiteY12" fmla="*/ 2639321 h 2639349"/>
                <a:gd name="connsiteX13" fmla="*/ 776577 w 1445538"/>
                <a:gd name="connsiteY13" fmla="*/ 1916218 h 2639349"/>
                <a:gd name="connsiteX14" fmla="*/ 624509 w 1445538"/>
                <a:gd name="connsiteY14" fmla="*/ 1859919 h 2639349"/>
                <a:gd name="connsiteX15" fmla="*/ 615669 w 1445538"/>
                <a:gd name="connsiteY15" fmla="*/ 1845176 h 2639349"/>
                <a:gd name="connsiteX16" fmla="*/ 611103 w 1445538"/>
                <a:gd name="connsiteY16" fmla="*/ 1843626 h 2639349"/>
                <a:gd name="connsiteX17" fmla="*/ 615387 w 1445538"/>
                <a:gd name="connsiteY17" fmla="*/ 2310757 h 2639349"/>
                <a:gd name="connsiteX18" fmla="*/ 414006 w 1445538"/>
                <a:gd name="connsiteY18" fmla="*/ 1822484 h 2639349"/>
                <a:gd name="connsiteX19" fmla="*/ 337943 w 1445538"/>
                <a:gd name="connsiteY19" fmla="*/ 1445868 h 2639349"/>
                <a:gd name="connsiteX20" fmla="*/ 355076 w 1445538"/>
                <a:gd name="connsiteY20" fmla="*/ 1321926 h 2639349"/>
                <a:gd name="connsiteX21" fmla="*/ 361511 w 1445538"/>
                <a:gd name="connsiteY21" fmla="*/ 1307287 h 2639349"/>
                <a:gd name="connsiteX0" fmla="*/ 361511 w 1445538"/>
                <a:gd name="connsiteY0" fmla="*/ 1307287 h 2711543"/>
                <a:gd name="connsiteX1" fmla="*/ 35084 w 1445538"/>
                <a:gd name="connsiteY1" fmla="*/ 268241 h 2711543"/>
                <a:gd name="connsiteX2" fmla="*/ 519783 w 1445538"/>
                <a:gd name="connsiteY2" fmla="*/ 89469 h 2711543"/>
                <a:gd name="connsiteX3" fmla="*/ 791074 w 1445538"/>
                <a:gd name="connsiteY3" fmla="*/ 793148 h 2711543"/>
                <a:gd name="connsiteX4" fmla="*/ 1230169 w 1445538"/>
                <a:gd name="connsiteY4" fmla="*/ 1541144 h 2711543"/>
                <a:gd name="connsiteX5" fmla="*/ 1444959 w 1445538"/>
                <a:gd name="connsiteY5" fmla="*/ 2121772 h 2711543"/>
                <a:gd name="connsiteX6" fmla="*/ 1171468 w 1445538"/>
                <a:gd name="connsiteY6" fmla="*/ 1711153 h 2711543"/>
                <a:gd name="connsiteX7" fmla="*/ 1410590 w 1445538"/>
                <a:gd name="connsiteY7" fmla="*/ 2371286 h 2711543"/>
                <a:gd name="connsiteX8" fmla="*/ 1058744 w 1445538"/>
                <a:gd name="connsiteY8" fmla="*/ 1800763 h 2711543"/>
                <a:gd name="connsiteX9" fmla="*/ 1273164 w 1445538"/>
                <a:gd name="connsiteY9" fmla="*/ 2296434 h 2711543"/>
                <a:gd name="connsiteX10" fmla="*/ 1291821 w 1445538"/>
                <a:gd name="connsiteY10" fmla="*/ 2543944 h 2711543"/>
                <a:gd name="connsiteX11" fmla="*/ 934208 w 1445538"/>
                <a:gd name="connsiteY11" fmla="*/ 1947010 h 2711543"/>
                <a:gd name="connsiteX12" fmla="*/ 1073753 w 1445538"/>
                <a:gd name="connsiteY12" fmla="*/ 2711518 h 2711543"/>
                <a:gd name="connsiteX13" fmla="*/ 776577 w 1445538"/>
                <a:gd name="connsiteY13" fmla="*/ 1916218 h 2711543"/>
                <a:gd name="connsiteX14" fmla="*/ 624509 w 1445538"/>
                <a:gd name="connsiteY14" fmla="*/ 1859919 h 2711543"/>
                <a:gd name="connsiteX15" fmla="*/ 615669 w 1445538"/>
                <a:gd name="connsiteY15" fmla="*/ 1845176 h 2711543"/>
                <a:gd name="connsiteX16" fmla="*/ 611103 w 1445538"/>
                <a:gd name="connsiteY16" fmla="*/ 1843626 h 2711543"/>
                <a:gd name="connsiteX17" fmla="*/ 615387 w 1445538"/>
                <a:gd name="connsiteY17" fmla="*/ 2310757 h 2711543"/>
                <a:gd name="connsiteX18" fmla="*/ 414006 w 1445538"/>
                <a:gd name="connsiteY18" fmla="*/ 1822484 h 2711543"/>
                <a:gd name="connsiteX19" fmla="*/ 337943 w 1445538"/>
                <a:gd name="connsiteY19" fmla="*/ 1445868 h 2711543"/>
                <a:gd name="connsiteX20" fmla="*/ 355076 w 1445538"/>
                <a:gd name="connsiteY20" fmla="*/ 1321926 h 2711543"/>
                <a:gd name="connsiteX21" fmla="*/ 361511 w 1445538"/>
                <a:gd name="connsiteY21" fmla="*/ 1307287 h 2711543"/>
                <a:gd name="connsiteX0" fmla="*/ 361511 w 1445538"/>
                <a:gd name="connsiteY0" fmla="*/ 1307287 h 2711792"/>
                <a:gd name="connsiteX1" fmla="*/ 35084 w 1445538"/>
                <a:gd name="connsiteY1" fmla="*/ 268241 h 2711792"/>
                <a:gd name="connsiteX2" fmla="*/ 519783 w 1445538"/>
                <a:gd name="connsiteY2" fmla="*/ 89469 h 2711792"/>
                <a:gd name="connsiteX3" fmla="*/ 791074 w 1445538"/>
                <a:gd name="connsiteY3" fmla="*/ 793148 h 2711792"/>
                <a:gd name="connsiteX4" fmla="*/ 1230169 w 1445538"/>
                <a:gd name="connsiteY4" fmla="*/ 1541144 h 2711792"/>
                <a:gd name="connsiteX5" fmla="*/ 1444959 w 1445538"/>
                <a:gd name="connsiteY5" fmla="*/ 2121772 h 2711792"/>
                <a:gd name="connsiteX6" fmla="*/ 1171468 w 1445538"/>
                <a:gd name="connsiteY6" fmla="*/ 1711153 h 2711792"/>
                <a:gd name="connsiteX7" fmla="*/ 1410590 w 1445538"/>
                <a:gd name="connsiteY7" fmla="*/ 2371286 h 2711792"/>
                <a:gd name="connsiteX8" fmla="*/ 1058744 w 1445538"/>
                <a:gd name="connsiteY8" fmla="*/ 1800763 h 2711792"/>
                <a:gd name="connsiteX9" fmla="*/ 1273164 w 1445538"/>
                <a:gd name="connsiteY9" fmla="*/ 2296434 h 2711792"/>
                <a:gd name="connsiteX10" fmla="*/ 1291821 w 1445538"/>
                <a:gd name="connsiteY10" fmla="*/ 2543944 h 2711792"/>
                <a:gd name="connsiteX11" fmla="*/ 934208 w 1445538"/>
                <a:gd name="connsiteY11" fmla="*/ 1947010 h 2711792"/>
                <a:gd name="connsiteX12" fmla="*/ 1073753 w 1445538"/>
                <a:gd name="connsiteY12" fmla="*/ 2711518 h 2711792"/>
                <a:gd name="connsiteX13" fmla="*/ 776577 w 1445538"/>
                <a:gd name="connsiteY13" fmla="*/ 1916218 h 2711792"/>
                <a:gd name="connsiteX14" fmla="*/ 624509 w 1445538"/>
                <a:gd name="connsiteY14" fmla="*/ 1859919 h 2711792"/>
                <a:gd name="connsiteX15" fmla="*/ 615669 w 1445538"/>
                <a:gd name="connsiteY15" fmla="*/ 1845176 h 2711792"/>
                <a:gd name="connsiteX16" fmla="*/ 611103 w 1445538"/>
                <a:gd name="connsiteY16" fmla="*/ 1843626 h 2711792"/>
                <a:gd name="connsiteX17" fmla="*/ 615387 w 1445538"/>
                <a:gd name="connsiteY17" fmla="*/ 2310757 h 2711792"/>
                <a:gd name="connsiteX18" fmla="*/ 414006 w 1445538"/>
                <a:gd name="connsiteY18" fmla="*/ 1822484 h 2711792"/>
                <a:gd name="connsiteX19" fmla="*/ 337943 w 1445538"/>
                <a:gd name="connsiteY19" fmla="*/ 1445868 h 2711792"/>
                <a:gd name="connsiteX20" fmla="*/ 355076 w 1445538"/>
                <a:gd name="connsiteY20" fmla="*/ 1321926 h 2711792"/>
                <a:gd name="connsiteX21" fmla="*/ 361511 w 1445538"/>
                <a:gd name="connsiteY21" fmla="*/ 1307287 h 2711792"/>
                <a:gd name="connsiteX0" fmla="*/ 361511 w 1445538"/>
                <a:gd name="connsiteY0" fmla="*/ 1307287 h 2682741"/>
                <a:gd name="connsiteX1" fmla="*/ 35084 w 1445538"/>
                <a:gd name="connsiteY1" fmla="*/ 268241 h 2682741"/>
                <a:gd name="connsiteX2" fmla="*/ 519783 w 1445538"/>
                <a:gd name="connsiteY2" fmla="*/ 89469 h 2682741"/>
                <a:gd name="connsiteX3" fmla="*/ 791074 w 1445538"/>
                <a:gd name="connsiteY3" fmla="*/ 793148 h 2682741"/>
                <a:gd name="connsiteX4" fmla="*/ 1230169 w 1445538"/>
                <a:gd name="connsiteY4" fmla="*/ 1541144 h 2682741"/>
                <a:gd name="connsiteX5" fmla="*/ 1444959 w 1445538"/>
                <a:gd name="connsiteY5" fmla="*/ 2121772 h 2682741"/>
                <a:gd name="connsiteX6" fmla="*/ 1171468 w 1445538"/>
                <a:gd name="connsiteY6" fmla="*/ 1711153 h 2682741"/>
                <a:gd name="connsiteX7" fmla="*/ 1410590 w 1445538"/>
                <a:gd name="connsiteY7" fmla="*/ 2371286 h 2682741"/>
                <a:gd name="connsiteX8" fmla="*/ 1058744 w 1445538"/>
                <a:gd name="connsiteY8" fmla="*/ 1800763 h 2682741"/>
                <a:gd name="connsiteX9" fmla="*/ 1273164 w 1445538"/>
                <a:gd name="connsiteY9" fmla="*/ 2296434 h 2682741"/>
                <a:gd name="connsiteX10" fmla="*/ 1291821 w 1445538"/>
                <a:gd name="connsiteY10" fmla="*/ 2543944 h 2682741"/>
                <a:gd name="connsiteX11" fmla="*/ 934208 w 1445538"/>
                <a:gd name="connsiteY11" fmla="*/ 1947010 h 2682741"/>
                <a:gd name="connsiteX12" fmla="*/ 1063663 w 1445538"/>
                <a:gd name="connsiteY12" fmla="*/ 2682455 h 2682741"/>
                <a:gd name="connsiteX13" fmla="*/ 776577 w 1445538"/>
                <a:gd name="connsiteY13" fmla="*/ 1916218 h 2682741"/>
                <a:gd name="connsiteX14" fmla="*/ 624509 w 1445538"/>
                <a:gd name="connsiteY14" fmla="*/ 1859919 h 2682741"/>
                <a:gd name="connsiteX15" fmla="*/ 615669 w 1445538"/>
                <a:gd name="connsiteY15" fmla="*/ 1845176 h 2682741"/>
                <a:gd name="connsiteX16" fmla="*/ 611103 w 1445538"/>
                <a:gd name="connsiteY16" fmla="*/ 1843626 h 2682741"/>
                <a:gd name="connsiteX17" fmla="*/ 615387 w 1445538"/>
                <a:gd name="connsiteY17" fmla="*/ 2310757 h 2682741"/>
                <a:gd name="connsiteX18" fmla="*/ 414006 w 1445538"/>
                <a:gd name="connsiteY18" fmla="*/ 1822484 h 2682741"/>
                <a:gd name="connsiteX19" fmla="*/ 337943 w 1445538"/>
                <a:gd name="connsiteY19" fmla="*/ 1445868 h 2682741"/>
                <a:gd name="connsiteX20" fmla="*/ 355076 w 1445538"/>
                <a:gd name="connsiteY20" fmla="*/ 1321926 h 2682741"/>
                <a:gd name="connsiteX21" fmla="*/ 361511 w 1445538"/>
                <a:gd name="connsiteY21" fmla="*/ 1307287 h 2682741"/>
                <a:gd name="connsiteX0" fmla="*/ 361511 w 1445538"/>
                <a:gd name="connsiteY0" fmla="*/ 1307287 h 2682662"/>
                <a:gd name="connsiteX1" fmla="*/ 35084 w 1445538"/>
                <a:gd name="connsiteY1" fmla="*/ 268241 h 2682662"/>
                <a:gd name="connsiteX2" fmla="*/ 519783 w 1445538"/>
                <a:gd name="connsiteY2" fmla="*/ 89469 h 2682662"/>
                <a:gd name="connsiteX3" fmla="*/ 791074 w 1445538"/>
                <a:gd name="connsiteY3" fmla="*/ 793148 h 2682662"/>
                <a:gd name="connsiteX4" fmla="*/ 1230169 w 1445538"/>
                <a:gd name="connsiteY4" fmla="*/ 1541144 h 2682662"/>
                <a:gd name="connsiteX5" fmla="*/ 1444959 w 1445538"/>
                <a:gd name="connsiteY5" fmla="*/ 2121772 h 2682662"/>
                <a:gd name="connsiteX6" fmla="*/ 1171468 w 1445538"/>
                <a:gd name="connsiteY6" fmla="*/ 1711153 h 2682662"/>
                <a:gd name="connsiteX7" fmla="*/ 1410590 w 1445538"/>
                <a:gd name="connsiteY7" fmla="*/ 2371286 h 2682662"/>
                <a:gd name="connsiteX8" fmla="*/ 1058744 w 1445538"/>
                <a:gd name="connsiteY8" fmla="*/ 1800763 h 2682662"/>
                <a:gd name="connsiteX9" fmla="*/ 1273164 w 1445538"/>
                <a:gd name="connsiteY9" fmla="*/ 2296434 h 2682662"/>
                <a:gd name="connsiteX10" fmla="*/ 1291821 w 1445538"/>
                <a:gd name="connsiteY10" fmla="*/ 2543944 h 2682662"/>
                <a:gd name="connsiteX11" fmla="*/ 934208 w 1445538"/>
                <a:gd name="connsiteY11" fmla="*/ 1947010 h 2682662"/>
                <a:gd name="connsiteX12" fmla="*/ 1063663 w 1445538"/>
                <a:gd name="connsiteY12" fmla="*/ 2682455 h 2682662"/>
                <a:gd name="connsiteX13" fmla="*/ 624509 w 1445538"/>
                <a:gd name="connsiteY13" fmla="*/ 1859919 h 2682662"/>
                <a:gd name="connsiteX14" fmla="*/ 615669 w 1445538"/>
                <a:gd name="connsiteY14" fmla="*/ 1845176 h 2682662"/>
                <a:gd name="connsiteX15" fmla="*/ 611103 w 1445538"/>
                <a:gd name="connsiteY15" fmla="*/ 1843626 h 2682662"/>
                <a:gd name="connsiteX16" fmla="*/ 615387 w 1445538"/>
                <a:gd name="connsiteY16" fmla="*/ 2310757 h 2682662"/>
                <a:gd name="connsiteX17" fmla="*/ 414006 w 1445538"/>
                <a:gd name="connsiteY17" fmla="*/ 1822484 h 2682662"/>
                <a:gd name="connsiteX18" fmla="*/ 337943 w 1445538"/>
                <a:gd name="connsiteY18" fmla="*/ 1445868 h 2682662"/>
                <a:gd name="connsiteX19" fmla="*/ 355076 w 1445538"/>
                <a:gd name="connsiteY19" fmla="*/ 1321926 h 2682662"/>
                <a:gd name="connsiteX20" fmla="*/ 361511 w 1445538"/>
                <a:gd name="connsiteY20" fmla="*/ 1307287 h 2682662"/>
                <a:gd name="connsiteX0" fmla="*/ 361511 w 1445538"/>
                <a:gd name="connsiteY0" fmla="*/ 1307287 h 2682662"/>
                <a:gd name="connsiteX1" fmla="*/ 35084 w 1445538"/>
                <a:gd name="connsiteY1" fmla="*/ 268241 h 2682662"/>
                <a:gd name="connsiteX2" fmla="*/ 519783 w 1445538"/>
                <a:gd name="connsiteY2" fmla="*/ 89469 h 2682662"/>
                <a:gd name="connsiteX3" fmla="*/ 791074 w 1445538"/>
                <a:gd name="connsiteY3" fmla="*/ 793148 h 2682662"/>
                <a:gd name="connsiteX4" fmla="*/ 1230169 w 1445538"/>
                <a:gd name="connsiteY4" fmla="*/ 1541144 h 2682662"/>
                <a:gd name="connsiteX5" fmla="*/ 1444959 w 1445538"/>
                <a:gd name="connsiteY5" fmla="*/ 2121772 h 2682662"/>
                <a:gd name="connsiteX6" fmla="*/ 1171468 w 1445538"/>
                <a:gd name="connsiteY6" fmla="*/ 1711153 h 2682662"/>
                <a:gd name="connsiteX7" fmla="*/ 1410590 w 1445538"/>
                <a:gd name="connsiteY7" fmla="*/ 2371286 h 2682662"/>
                <a:gd name="connsiteX8" fmla="*/ 1058744 w 1445538"/>
                <a:gd name="connsiteY8" fmla="*/ 1800763 h 2682662"/>
                <a:gd name="connsiteX9" fmla="*/ 1273164 w 1445538"/>
                <a:gd name="connsiteY9" fmla="*/ 2296434 h 2682662"/>
                <a:gd name="connsiteX10" fmla="*/ 1291821 w 1445538"/>
                <a:gd name="connsiteY10" fmla="*/ 2543944 h 2682662"/>
                <a:gd name="connsiteX11" fmla="*/ 934208 w 1445538"/>
                <a:gd name="connsiteY11" fmla="*/ 1947010 h 2682662"/>
                <a:gd name="connsiteX12" fmla="*/ 1063663 w 1445538"/>
                <a:gd name="connsiteY12" fmla="*/ 2682455 h 2682662"/>
                <a:gd name="connsiteX13" fmla="*/ 624509 w 1445538"/>
                <a:gd name="connsiteY13" fmla="*/ 1859919 h 2682662"/>
                <a:gd name="connsiteX14" fmla="*/ 615669 w 1445538"/>
                <a:gd name="connsiteY14" fmla="*/ 1845176 h 2682662"/>
                <a:gd name="connsiteX15" fmla="*/ 611103 w 1445538"/>
                <a:gd name="connsiteY15" fmla="*/ 1843626 h 2682662"/>
                <a:gd name="connsiteX16" fmla="*/ 615387 w 1445538"/>
                <a:gd name="connsiteY16" fmla="*/ 2310757 h 2682662"/>
                <a:gd name="connsiteX17" fmla="*/ 414006 w 1445538"/>
                <a:gd name="connsiteY17" fmla="*/ 1822484 h 2682662"/>
                <a:gd name="connsiteX18" fmla="*/ 337943 w 1445538"/>
                <a:gd name="connsiteY18" fmla="*/ 1445868 h 2682662"/>
                <a:gd name="connsiteX19" fmla="*/ 355076 w 1445538"/>
                <a:gd name="connsiteY19" fmla="*/ 1321926 h 2682662"/>
                <a:gd name="connsiteX20" fmla="*/ 361511 w 1445538"/>
                <a:gd name="connsiteY20" fmla="*/ 1307287 h 2682662"/>
                <a:gd name="connsiteX0" fmla="*/ 361511 w 1445538"/>
                <a:gd name="connsiteY0" fmla="*/ 1307287 h 2687348"/>
                <a:gd name="connsiteX1" fmla="*/ 35084 w 1445538"/>
                <a:gd name="connsiteY1" fmla="*/ 268241 h 2687348"/>
                <a:gd name="connsiteX2" fmla="*/ 519783 w 1445538"/>
                <a:gd name="connsiteY2" fmla="*/ 89469 h 2687348"/>
                <a:gd name="connsiteX3" fmla="*/ 791074 w 1445538"/>
                <a:gd name="connsiteY3" fmla="*/ 793148 h 2687348"/>
                <a:gd name="connsiteX4" fmla="*/ 1230169 w 1445538"/>
                <a:gd name="connsiteY4" fmla="*/ 1541144 h 2687348"/>
                <a:gd name="connsiteX5" fmla="*/ 1444959 w 1445538"/>
                <a:gd name="connsiteY5" fmla="*/ 2121772 h 2687348"/>
                <a:gd name="connsiteX6" fmla="*/ 1171468 w 1445538"/>
                <a:gd name="connsiteY6" fmla="*/ 1711153 h 2687348"/>
                <a:gd name="connsiteX7" fmla="*/ 1410590 w 1445538"/>
                <a:gd name="connsiteY7" fmla="*/ 2371286 h 2687348"/>
                <a:gd name="connsiteX8" fmla="*/ 1058744 w 1445538"/>
                <a:gd name="connsiteY8" fmla="*/ 1800763 h 2687348"/>
                <a:gd name="connsiteX9" fmla="*/ 1273164 w 1445538"/>
                <a:gd name="connsiteY9" fmla="*/ 2296434 h 2687348"/>
                <a:gd name="connsiteX10" fmla="*/ 1291821 w 1445538"/>
                <a:gd name="connsiteY10" fmla="*/ 2543944 h 2687348"/>
                <a:gd name="connsiteX11" fmla="*/ 934208 w 1445538"/>
                <a:gd name="connsiteY11" fmla="*/ 1947010 h 2687348"/>
                <a:gd name="connsiteX12" fmla="*/ 1063663 w 1445538"/>
                <a:gd name="connsiteY12" fmla="*/ 2682455 h 2687348"/>
                <a:gd name="connsiteX13" fmla="*/ 624509 w 1445538"/>
                <a:gd name="connsiteY13" fmla="*/ 1859919 h 2687348"/>
                <a:gd name="connsiteX14" fmla="*/ 615669 w 1445538"/>
                <a:gd name="connsiteY14" fmla="*/ 1845176 h 2687348"/>
                <a:gd name="connsiteX15" fmla="*/ 611103 w 1445538"/>
                <a:gd name="connsiteY15" fmla="*/ 1843626 h 2687348"/>
                <a:gd name="connsiteX16" fmla="*/ 615387 w 1445538"/>
                <a:gd name="connsiteY16" fmla="*/ 2310757 h 2687348"/>
                <a:gd name="connsiteX17" fmla="*/ 414006 w 1445538"/>
                <a:gd name="connsiteY17" fmla="*/ 1822484 h 2687348"/>
                <a:gd name="connsiteX18" fmla="*/ 337943 w 1445538"/>
                <a:gd name="connsiteY18" fmla="*/ 1445868 h 2687348"/>
                <a:gd name="connsiteX19" fmla="*/ 355076 w 1445538"/>
                <a:gd name="connsiteY19" fmla="*/ 1321926 h 2687348"/>
                <a:gd name="connsiteX20" fmla="*/ 361511 w 1445538"/>
                <a:gd name="connsiteY20" fmla="*/ 1307287 h 2687348"/>
                <a:gd name="connsiteX0" fmla="*/ 361511 w 1445538"/>
                <a:gd name="connsiteY0" fmla="*/ 1307287 h 2685047"/>
                <a:gd name="connsiteX1" fmla="*/ 35084 w 1445538"/>
                <a:gd name="connsiteY1" fmla="*/ 268241 h 2685047"/>
                <a:gd name="connsiteX2" fmla="*/ 519783 w 1445538"/>
                <a:gd name="connsiteY2" fmla="*/ 89469 h 2685047"/>
                <a:gd name="connsiteX3" fmla="*/ 791074 w 1445538"/>
                <a:gd name="connsiteY3" fmla="*/ 793148 h 2685047"/>
                <a:gd name="connsiteX4" fmla="*/ 1230169 w 1445538"/>
                <a:gd name="connsiteY4" fmla="*/ 1541144 h 2685047"/>
                <a:gd name="connsiteX5" fmla="*/ 1444959 w 1445538"/>
                <a:gd name="connsiteY5" fmla="*/ 2121772 h 2685047"/>
                <a:gd name="connsiteX6" fmla="*/ 1171468 w 1445538"/>
                <a:gd name="connsiteY6" fmla="*/ 1711153 h 2685047"/>
                <a:gd name="connsiteX7" fmla="*/ 1410590 w 1445538"/>
                <a:gd name="connsiteY7" fmla="*/ 2371286 h 2685047"/>
                <a:gd name="connsiteX8" fmla="*/ 1058744 w 1445538"/>
                <a:gd name="connsiteY8" fmla="*/ 1800763 h 2685047"/>
                <a:gd name="connsiteX9" fmla="*/ 1273164 w 1445538"/>
                <a:gd name="connsiteY9" fmla="*/ 2296434 h 2685047"/>
                <a:gd name="connsiteX10" fmla="*/ 1291821 w 1445538"/>
                <a:gd name="connsiteY10" fmla="*/ 2543944 h 2685047"/>
                <a:gd name="connsiteX11" fmla="*/ 934208 w 1445538"/>
                <a:gd name="connsiteY11" fmla="*/ 1947010 h 2685047"/>
                <a:gd name="connsiteX12" fmla="*/ 1063663 w 1445538"/>
                <a:gd name="connsiteY12" fmla="*/ 2682455 h 2685047"/>
                <a:gd name="connsiteX13" fmla="*/ 757636 w 1445538"/>
                <a:gd name="connsiteY13" fmla="*/ 2179087 h 2685047"/>
                <a:gd name="connsiteX14" fmla="*/ 624509 w 1445538"/>
                <a:gd name="connsiteY14" fmla="*/ 1859919 h 2685047"/>
                <a:gd name="connsiteX15" fmla="*/ 615669 w 1445538"/>
                <a:gd name="connsiteY15" fmla="*/ 1845176 h 2685047"/>
                <a:gd name="connsiteX16" fmla="*/ 611103 w 1445538"/>
                <a:gd name="connsiteY16" fmla="*/ 1843626 h 2685047"/>
                <a:gd name="connsiteX17" fmla="*/ 615387 w 1445538"/>
                <a:gd name="connsiteY17" fmla="*/ 2310757 h 2685047"/>
                <a:gd name="connsiteX18" fmla="*/ 414006 w 1445538"/>
                <a:gd name="connsiteY18" fmla="*/ 1822484 h 2685047"/>
                <a:gd name="connsiteX19" fmla="*/ 337943 w 1445538"/>
                <a:gd name="connsiteY19" fmla="*/ 1445868 h 2685047"/>
                <a:gd name="connsiteX20" fmla="*/ 355076 w 1445538"/>
                <a:gd name="connsiteY20" fmla="*/ 1321926 h 2685047"/>
                <a:gd name="connsiteX21" fmla="*/ 361511 w 1445538"/>
                <a:gd name="connsiteY21" fmla="*/ 1307287 h 2685047"/>
                <a:gd name="connsiteX0" fmla="*/ 361511 w 1445538"/>
                <a:gd name="connsiteY0" fmla="*/ 1307287 h 2683236"/>
                <a:gd name="connsiteX1" fmla="*/ 35084 w 1445538"/>
                <a:gd name="connsiteY1" fmla="*/ 268241 h 2683236"/>
                <a:gd name="connsiteX2" fmla="*/ 519783 w 1445538"/>
                <a:gd name="connsiteY2" fmla="*/ 89469 h 2683236"/>
                <a:gd name="connsiteX3" fmla="*/ 791074 w 1445538"/>
                <a:gd name="connsiteY3" fmla="*/ 793148 h 2683236"/>
                <a:gd name="connsiteX4" fmla="*/ 1230169 w 1445538"/>
                <a:gd name="connsiteY4" fmla="*/ 1541144 h 2683236"/>
                <a:gd name="connsiteX5" fmla="*/ 1444959 w 1445538"/>
                <a:gd name="connsiteY5" fmla="*/ 2121772 h 2683236"/>
                <a:gd name="connsiteX6" fmla="*/ 1171468 w 1445538"/>
                <a:gd name="connsiteY6" fmla="*/ 1711153 h 2683236"/>
                <a:gd name="connsiteX7" fmla="*/ 1410590 w 1445538"/>
                <a:gd name="connsiteY7" fmla="*/ 2371286 h 2683236"/>
                <a:gd name="connsiteX8" fmla="*/ 1058744 w 1445538"/>
                <a:gd name="connsiteY8" fmla="*/ 1800763 h 2683236"/>
                <a:gd name="connsiteX9" fmla="*/ 1273164 w 1445538"/>
                <a:gd name="connsiteY9" fmla="*/ 2296434 h 2683236"/>
                <a:gd name="connsiteX10" fmla="*/ 1291821 w 1445538"/>
                <a:gd name="connsiteY10" fmla="*/ 2543944 h 2683236"/>
                <a:gd name="connsiteX11" fmla="*/ 934208 w 1445538"/>
                <a:gd name="connsiteY11" fmla="*/ 1947010 h 2683236"/>
                <a:gd name="connsiteX12" fmla="*/ 1063663 w 1445538"/>
                <a:gd name="connsiteY12" fmla="*/ 2682455 h 2683236"/>
                <a:gd name="connsiteX13" fmla="*/ 815483 w 1445538"/>
                <a:gd name="connsiteY13" fmla="*/ 2083951 h 2683236"/>
                <a:gd name="connsiteX14" fmla="*/ 624509 w 1445538"/>
                <a:gd name="connsiteY14" fmla="*/ 1859919 h 2683236"/>
                <a:gd name="connsiteX15" fmla="*/ 615669 w 1445538"/>
                <a:gd name="connsiteY15" fmla="*/ 1845176 h 2683236"/>
                <a:gd name="connsiteX16" fmla="*/ 611103 w 1445538"/>
                <a:gd name="connsiteY16" fmla="*/ 1843626 h 2683236"/>
                <a:gd name="connsiteX17" fmla="*/ 615387 w 1445538"/>
                <a:gd name="connsiteY17" fmla="*/ 2310757 h 2683236"/>
                <a:gd name="connsiteX18" fmla="*/ 414006 w 1445538"/>
                <a:gd name="connsiteY18" fmla="*/ 1822484 h 2683236"/>
                <a:gd name="connsiteX19" fmla="*/ 337943 w 1445538"/>
                <a:gd name="connsiteY19" fmla="*/ 1445868 h 2683236"/>
                <a:gd name="connsiteX20" fmla="*/ 355076 w 1445538"/>
                <a:gd name="connsiteY20" fmla="*/ 1321926 h 2683236"/>
                <a:gd name="connsiteX21" fmla="*/ 361511 w 1445538"/>
                <a:gd name="connsiteY21" fmla="*/ 1307287 h 2683236"/>
                <a:gd name="connsiteX0" fmla="*/ 361511 w 1445538"/>
                <a:gd name="connsiteY0" fmla="*/ 1307287 h 2683539"/>
                <a:gd name="connsiteX1" fmla="*/ 35084 w 1445538"/>
                <a:gd name="connsiteY1" fmla="*/ 268241 h 2683539"/>
                <a:gd name="connsiteX2" fmla="*/ 519783 w 1445538"/>
                <a:gd name="connsiteY2" fmla="*/ 89469 h 2683539"/>
                <a:gd name="connsiteX3" fmla="*/ 791074 w 1445538"/>
                <a:gd name="connsiteY3" fmla="*/ 793148 h 2683539"/>
                <a:gd name="connsiteX4" fmla="*/ 1230169 w 1445538"/>
                <a:gd name="connsiteY4" fmla="*/ 1541144 h 2683539"/>
                <a:gd name="connsiteX5" fmla="*/ 1444959 w 1445538"/>
                <a:gd name="connsiteY5" fmla="*/ 2121772 h 2683539"/>
                <a:gd name="connsiteX6" fmla="*/ 1171468 w 1445538"/>
                <a:gd name="connsiteY6" fmla="*/ 1711153 h 2683539"/>
                <a:gd name="connsiteX7" fmla="*/ 1410590 w 1445538"/>
                <a:gd name="connsiteY7" fmla="*/ 2371286 h 2683539"/>
                <a:gd name="connsiteX8" fmla="*/ 1058744 w 1445538"/>
                <a:gd name="connsiteY8" fmla="*/ 1800763 h 2683539"/>
                <a:gd name="connsiteX9" fmla="*/ 1273164 w 1445538"/>
                <a:gd name="connsiteY9" fmla="*/ 2296434 h 2683539"/>
                <a:gd name="connsiteX10" fmla="*/ 1291821 w 1445538"/>
                <a:gd name="connsiteY10" fmla="*/ 2543944 h 2683539"/>
                <a:gd name="connsiteX11" fmla="*/ 934208 w 1445538"/>
                <a:gd name="connsiteY11" fmla="*/ 1947010 h 2683539"/>
                <a:gd name="connsiteX12" fmla="*/ 1063663 w 1445538"/>
                <a:gd name="connsiteY12" fmla="*/ 2682455 h 2683539"/>
                <a:gd name="connsiteX13" fmla="*/ 815483 w 1445538"/>
                <a:gd name="connsiteY13" fmla="*/ 2083951 h 2683539"/>
                <a:gd name="connsiteX14" fmla="*/ 624509 w 1445538"/>
                <a:gd name="connsiteY14" fmla="*/ 1859919 h 2683539"/>
                <a:gd name="connsiteX15" fmla="*/ 615669 w 1445538"/>
                <a:gd name="connsiteY15" fmla="*/ 1845176 h 2683539"/>
                <a:gd name="connsiteX16" fmla="*/ 611103 w 1445538"/>
                <a:gd name="connsiteY16" fmla="*/ 1843626 h 2683539"/>
                <a:gd name="connsiteX17" fmla="*/ 615387 w 1445538"/>
                <a:gd name="connsiteY17" fmla="*/ 2310757 h 2683539"/>
                <a:gd name="connsiteX18" fmla="*/ 414006 w 1445538"/>
                <a:gd name="connsiteY18" fmla="*/ 1822484 h 2683539"/>
                <a:gd name="connsiteX19" fmla="*/ 337943 w 1445538"/>
                <a:gd name="connsiteY19" fmla="*/ 1445868 h 2683539"/>
                <a:gd name="connsiteX20" fmla="*/ 355076 w 1445538"/>
                <a:gd name="connsiteY20" fmla="*/ 1321926 h 2683539"/>
                <a:gd name="connsiteX21" fmla="*/ 361511 w 1445538"/>
                <a:gd name="connsiteY21" fmla="*/ 1307287 h 2683539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15669 w 1445538"/>
                <a:gd name="connsiteY15" fmla="*/ 1845176 h 2724272"/>
                <a:gd name="connsiteX16" fmla="*/ 611103 w 1445538"/>
                <a:gd name="connsiteY16" fmla="*/ 1843626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15669 w 1445538"/>
                <a:gd name="connsiteY15" fmla="*/ 1845176 h 2724272"/>
                <a:gd name="connsiteX16" fmla="*/ 594251 w 1445538"/>
                <a:gd name="connsiteY16" fmla="*/ 1959720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83088 w 1445538"/>
                <a:gd name="connsiteY15" fmla="*/ 1790263 h 2724272"/>
                <a:gd name="connsiteX16" fmla="*/ 594251 w 1445538"/>
                <a:gd name="connsiteY16" fmla="*/ 1959720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584371"/>
                <a:gd name="connsiteX1" fmla="*/ 35084 w 1445538"/>
                <a:gd name="connsiteY1" fmla="*/ 268241 h 2584371"/>
                <a:gd name="connsiteX2" fmla="*/ 519783 w 1445538"/>
                <a:gd name="connsiteY2" fmla="*/ 89469 h 2584371"/>
                <a:gd name="connsiteX3" fmla="*/ 791074 w 1445538"/>
                <a:gd name="connsiteY3" fmla="*/ 793148 h 2584371"/>
                <a:gd name="connsiteX4" fmla="*/ 1230169 w 1445538"/>
                <a:gd name="connsiteY4" fmla="*/ 1541144 h 2584371"/>
                <a:gd name="connsiteX5" fmla="*/ 1444959 w 1445538"/>
                <a:gd name="connsiteY5" fmla="*/ 2121772 h 2584371"/>
                <a:gd name="connsiteX6" fmla="*/ 1171468 w 1445538"/>
                <a:gd name="connsiteY6" fmla="*/ 1711153 h 2584371"/>
                <a:gd name="connsiteX7" fmla="*/ 1410590 w 1445538"/>
                <a:gd name="connsiteY7" fmla="*/ 2371286 h 2584371"/>
                <a:gd name="connsiteX8" fmla="*/ 1058744 w 1445538"/>
                <a:gd name="connsiteY8" fmla="*/ 1800763 h 2584371"/>
                <a:gd name="connsiteX9" fmla="*/ 1273164 w 1445538"/>
                <a:gd name="connsiteY9" fmla="*/ 2296434 h 2584371"/>
                <a:gd name="connsiteX10" fmla="*/ 1291821 w 1445538"/>
                <a:gd name="connsiteY10" fmla="*/ 2543944 h 2584371"/>
                <a:gd name="connsiteX11" fmla="*/ 934208 w 1445538"/>
                <a:gd name="connsiteY11" fmla="*/ 1947010 h 2584371"/>
                <a:gd name="connsiteX12" fmla="*/ 1133162 w 1445538"/>
                <a:gd name="connsiteY12" fmla="*/ 2582878 h 2584371"/>
                <a:gd name="connsiteX13" fmla="*/ 815483 w 1445538"/>
                <a:gd name="connsiteY13" fmla="*/ 2083951 h 2584371"/>
                <a:gd name="connsiteX14" fmla="*/ 713668 w 1445538"/>
                <a:gd name="connsiteY14" fmla="*/ 1829633 h 2584371"/>
                <a:gd name="connsiteX15" fmla="*/ 594251 w 1445538"/>
                <a:gd name="connsiteY15" fmla="*/ 1959720 h 2584371"/>
                <a:gd name="connsiteX16" fmla="*/ 615387 w 1445538"/>
                <a:gd name="connsiteY16" fmla="*/ 2310757 h 2584371"/>
                <a:gd name="connsiteX17" fmla="*/ 414006 w 1445538"/>
                <a:gd name="connsiteY17" fmla="*/ 1822484 h 2584371"/>
                <a:gd name="connsiteX18" fmla="*/ 337943 w 1445538"/>
                <a:gd name="connsiteY18" fmla="*/ 1445868 h 2584371"/>
                <a:gd name="connsiteX19" fmla="*/ 355076 w 1445538"/>
                <a:gd name="connsiteY19" fmla="*/ 1321926 h 2584371"/>
                <a:gd name="connsiteX20" fmla="*/ 361511 w 1445538"/>
                <a:gd name="connsiteY20" fmla="*/ 1307287 h 2584371"/>
                <a:gd name="connsiteX0" fmla="*/ 361511 w 1445538"/>
                <a:gd name="connsiteY0" fmla="*/ 1307287 h 2583312"/>
                <a:gd name="connsiteX1" fmla="*/ 35084 w 1445538"/>
                <a:gd name="connsiteY1" fmla="*/ 268241 h 2583312"/>
                <a:gd name="connsiteX2" fmla="*/ 519783 w 1445538"/>
                <a:gd name="connsiteY2" fmla="*/ 89469 h 2583312"/>
                <a:gd name="connsiteX3" fmla="*/ 791074 w 1445538"/>
                <a:gd name="connsiteY3" fmla="*/ 793148 h 2583312"/>
                <a:gd name="connsiteX4" fmla="*/ 1230169 w 1445538"/>
                <a:gd name="connsiteY4" fmla="*/ 1541144 h 2583312"/>
                <a:gd name="connsiteX5" fmla="*/ 1444959 w 1445538"/>
                <a:gd name="connsiteY5" fmla="*/ 2121772 h 2583312"/>
                <a:gd name="connsiteX6" fmla="*/ 1171468 w 1445538"/>
                <a:gd name="connsiteY6" fmla="*/ 1711153 h 2583312"/>
                <a:gd name="connsiteX7" fmla="*/ 1410590 w 1445538"/>
                <a:gd name="connsiteY7" fmla="*/ 2371286 h 2583312"/>
                <a:gd name="connsiteX8" fmla="*/ 1058744 w 1445538"/>
                <a:gd name="connsiteY8" fmla="*/ 1800763 h 2583312"/>
                <a:gd name="connsiteX9" fmla="*/ 1273164 w 1445538"/>
                <a:gd name="connsiteY9" fmla="*/ 2296434 h 2583312"/>
                <a:gd name="connsiteX10" fmla="*/ 1291821 w 1445538"/>
                <a:gd name="connsiteY10" fmla="*/ 2543944 h 2583312"/>
                <a:gd name="connsiteX11" fmla="*/ 934208 w 1445538"/>
                <a:gd name="connsiteY11" fmla="*/ 1947010 h 2583312"/>
                <a:gd name="connsiteX12" fmla="*/ 1133162 w 1445538"/>
                <a:gd name="connsiteY12" fmla="*/ 2582878 h 2583312"/>
                <a:gd name="connsiteX13" fmla="*/ 713668 w 1445538"/>
                <a:gd name="connsiteY13" fmla="*/ 1829633 h 2583312"/>
                <a:gd name="connsiteX14" fmla="*/ 594251 w 1445538"/>
                <a:gd name="connsiteY14" fmla="*/ 1959720 h 2583312"/>
                <a:gd name="connsiteX15" fmla="*/ 615387 w 1445538"/>
                <a:gd name="connsiteY15" fmla="*/ 2310757 h 2583312"/>
                <a:gd name="connsiteX16" fmla="*/ 414006 w 1445538"/>
                <a:gd name="connsiteY16" fmla="*/ 1822484 h 2583312"/>
                <a:gd name="connsiteX17" fmla="*/ 337943 w 1445538"/>
                <a:gd name="connsiteY17" fmla="*/ 1445868 h 2583312"/>
                <a:gd name="connsiteX18" fmla="*/ 355076 w 1445538"/>
                <a:gd name="connsiteY18" fmla="*/ 1321926 h 2583312"/>
                <a:gd name="connsiteX19" fmla="*/ 361511 w 1445538"/>
                <a:gd name="connsiteY19" fmla="*/ 1307287 h 2583312"/>
                <a:gd name="connsiteX0" fmla="*/ 361511 w 1445538"/>
                <a:gd name="connsiteY0" fmla="*/ 1307287 h 2610826"/>
                <a:gd name="connsiteX1" fmla="*/ 35084 w 1445538"/>
                <a:gd name="connsiteY1" fmla="*/ 268241 h 2610826"/>
                <a:gd name="connsiteX2" fmla="*/ 519783 w 1445538"/>
                <a:gd name="connsiteY2" fmla="*/ 89469 h 2610826"/>
                <a:gd name="connsiteX3" fmla="*/ 791074 w 1445538"/>
                <a:gd name="connsiteY3" fmla="*/ 793148 h 2610826"/>
                <a:gd name="connsiteX4" fmla="*/ 1230169 w 1445538"/>
                <a:gd name="connsiteY4" fmla="*/ 1541144 h 2610826"/>
                <a:gd name="connsiteX5" fmla="*/ 1444959 w 1445538"/>
                <a:gd name="connsiteY5" fmla="*/ 2121772 h 2610826"/>
                <a:gd name="connsiteX6" fmla="*/ 1171468 w 1445538"/>
                <a:gd name="connsiteY6" fmla="*/ 1711153 h 2610826"/>
                <a:gd name="connsiteX7" fmla="*/ 1410590 w 1445538"/>
                <a:gd name="connsiteY7" fmla="*/ 2371286 h 2610826"/>
                <a:gd name="connsiteX8" fmla="*/ 1058744 w 1445538"/>
                <a:gd name="connsiteY8" fmla="*/ 1800763 h 2610826"/>
                <a:gd name="connsiteX9" fmla="*/ 1273164 w 1445538"/>
                <a:gd name="connsiteY9" fmla="*/ 2296434 h 2610826"/>
                <a:gd name="connsiteX10" fmla="*/ 1291821 w 1445538"/>
                <a:gd name="connsiteY10" fmla="*/ 2543944 h 2610826"/>
                <a:gd name="connsiteX11" fmla="*/ 934208 w 1445538"/>
                <a:gd name="connsiteY11" fmla="*/ 1947010 h 2610826"/>
                <a:gd name="connsiteX12" fmla="*/ 1128064 w 1445538"/>
                <a:gd name="connsiteY12" fmla="*/ 2610413 h 2610826"/>
                <a:gd name="connsiteX13" fmla="*/ 713668 w 1445538"/>
                <a:gd name="connsiteY13" fmla="*/ 1829633 h 2610826"/>
                <a:gd name="connsiteX14" fmla="*/ 594251 w 1445538"/>
                <a:gd name="connsiteY14" fmla="*/ 1959720 h 2610826"/>
                <a:gd name="connsiteX15" fmla="*/ 615387 w 1445538"/>
                <a:gd name="connsiteY15" fmla="*/ 2310757 h 2610826"/>
                <a:gd name="connsiteX16" fmla="*/ 414006 w 1445538"/>
                <a:gd name="connsiteY16" fmla="*/ 1822484 h 2610826"/>
                <a:gd name="connsiteX17" fmla="*/ 337943 w 1445538"/>
                <a:gd name="connsiteY17" fmla="*/ 1445868 h 2610826"/>
                <a:gd name="connsiteX18" fmla="*/ 355076 w 1445538"/>
                <a:gd name="connsiteY18" fmla="*/ 1321926 h 2610826"/>
                <a:gd name="connsiteX19" fmla="*/ 361511 w 1445538"/>
                <a:gd name="connsiteY19" fmla="*/ 1307287 h 2610826"/>
                <a:gd name="connsiteX0" fmla="*/ 361511 w 1445538"/>
                <a:gd name="connsiteY0" fmla="*/ 1307287 h 2618379"/>
                <a:gd name="connsiteX1" fmla="*/ 35084 w 1445538"/>
                <a:gd name="connsiteY1" fmla="*/ 268241 h 2618379"/>
                <a:gd name="connsiteX2" fmla="*/ 519783 w 1445538"/>
                <a:gd name="connsiteY2" fmla="*/ 89469 h 2618379"/>
                <a:gd name="connsiteX3" fmla="*/ 791074 w 1445538"/>
                <a:gd name="connsiteY3" fmla="*/ 793148 h 2618379"/>
                <a:gd name="connsiteX4" fmla="*/ 1230169 w 1445538"/>
                <a:gd name="connsiteY4" fmla="*/ 1541144 h 2618379"/>
                <a:gd name="connsiteX5" fmla="*/ 1444959 w 1445538"/>
                <a:gd name="connsiteY5" fmla="*/ 2121772 h 2618379"/>
                <a:gd name="connsiteX6" fmla="*/ 1171468 w 1445538"/>
                <a:gd name="connsiteY6" fmla="*/ 1711153 h 2618379"/>
                <a:gd name="connsiteX7" fmla="*/ 1410590 w 1445538"/>
                <a:gd name="connsiteY7" fmla="*/ 2371286 h 2618379"/>
                <a:gd name="connsiteX8" fmla="*/ 1058744 w 1445538"/>
                <a:gd name="connsiteY8" fmla="*/ 1800763 h 2618379"/>
                <a:gd name="connsiteX9" fmla="*/ 1273164 w 1445538"/>
                <a:gd name="connsiteY9" fmla="*/ 2296434 h 2618379"/>
                <a:gd name="connsiteX10" fmla="*/ 1291821 w 1445538"/>
                <a:gd name="connsiteY10" fmla="*/ 2543944 h 2618379"/>
                <a:gd name="connsiteX11" fmla="*/ 934208 w 1445538"/>
                <a:gd name="connsiteY11" fmla="*/ 1947010 h 2618379"/>
                <a:gd name="connsiteX12" fmla="*/ 1128064 w 1445538"/>
                <a:gd name="connsiteY12" fmla="*/ 2610413 h 2618379"/>
                <a:gd name="connsiteX13" fmla="*/ 713668 w 1445538"/>
                <a:gd name="connsiteY13" fmla="*/ 1829633 h 2618379"/>
                <a:gd name="connsiteX14" fmla="*/ 594251 w 1445538"/>
                <a:gd name="connsiteY14" fmla="*/ 1959720 h 2618379"/>
                <a:gd name="connsiteX15" fmla="*/ 615387 w 1445538"/>
                <a:gd name="connsiteY15" fmla="*/ 2310757 h 2618379"/>
                <a:gd name="connsiteX16" fmla="*/ 414006 w 1445538"/>
                <a:gd name="connsiteY16" fmla="*/ 1822484 h 2618379"/>
                <a:gd name="connsiteX17" fmla="*/ 337943 w 1445538"/>
                <a:gd name="connsiteY17" fmla="*/ 1445868 h 2618379"/>
                <a:gd name="connsiteX18" fmla="*/ 355076 w 1445538"/>
                <a:gd name="connsiteY18" fmla="*/ 1321926 h 2618379"/>
                <a:gd name="connsiteX19" fmla="*/ 361511 w 1445538"/>
                <a:gd name="connsiteY19" fmla="*/ 1307287 h 2618379"/>
                <a:gd name="connsiteX0" fmla="*/ 361511 w 1445538"/>
                <a:gd name="connsiteY0" fmla="*/ 1307287 h 2618379"/>
                <a:gd name="connsiteX1" fmla="*/ 35084 w 1445538"/>
                <a:gd name="connsiteY1" fmla="*/ 268241 h 2618379"/>
                <a:gd name="connsiteX2" fmla="*/ 519783 w 1445538"/>
                <a:gd name="connsiteY2" fmla="*/ 89469 h 2618379"/>
                <a:gd name="connsiteX3" fmla="*/ 791074 w 1445538"/>
                <a:gd name="connsiteY3" fmla="*/ 793148 h 2618379"/>
                <a:gd name="connsiteX4" fmla="*/ 1230169 w 1445538"/>
                <a:gd name="connsiteY4" fmla="*/ 1541144 h 2618379"/>
                <a:gd name="connsiteX5" fmla="*/ 1444959 w 1445538"/>
                <a:gd name="connsiteY5" fmla="*/ 2121772 h 2618379"/>
                <a:gd name="connsiteX6" fmla="*/ 1171468 w 1445538"/>
                <a:gd name="connsiteY6" fmla="*/ 1711153 h 2618379"/>
                <a:gd name="connsiteX7" fmla="*/ 1410590 w 1445538"/>
                <a:gd name="connsiteY7" fmla="*/ 2371286 h 2618379"/>
                <a:gd name="connsiteX8" fmla="*/ 1058744 w 1445538"/>
                <a:gd name="connsiteY8" fmla="*/ 1800763 h 2618379"/>
                <a:gd name="connsiteX9" fmla="*/ 1273164 w 1445538"/>
                <a:gd name="connsiteY9" fmla="*/ 2296434 h 2618379"/>
                <a:gd name="connsiteX10" fmla="*/ 1291821 w 1445538"/>
                <a:gd name="connsiteY10" fmla="*/ 2543944 h 2618379"/>
                <a:gd name="connsiteX11" fmla="*/ 934208 w 1445538"/>
                <a:gd name="connsiteY11" fmla="*/ 1947010 h 2618379"/>
                <a:gd name="connsiteX12" fmla="*/ 1128064 w 1445538"/>
                <a:gd name="connsiteY12" fmla="*/ 2610413 h 2618379"/>
                <a:gd name="connsiteX13" fmla="*/ 713668 w 1445538"/>
                <a:gd name="connsiteY13" fmla="*/ 1829633 h 2618379"/>
                <a:gd name="connsiteX14" fmla="*/ 594251 w 1445538"/>
                <a:gd name="connsiteY14" fmla="*/ 1959720 h 2618379"/>
                <a:gd name="connsiteX15" fmla="*/ 731700 w 1445538"/>
                <a:gd name="connsiteY15" fmla="*/ 2434655 h 2618379"/>
                <a:gd name="connsiteX16" fmla="*/ 414006 w 1445538"/>
                <a:gd name="connsiteY16" fmla="*/ 1822484 h 2618379"/>
                <a:gd name="connsiteX17" fmla="*/ 337943 w 1445538"/>
                <a:gd name="connsiteY17" fmla="*/ 1445868 h 2618379"/>
                <a:gd name="connsiteX18" fmla="*/ 355076 w 1445538"/>
                <a:gd name="connsiteY18" fmla="*/ 1321926 h 2618379"/>
                <a:gd name="connsiteX19" fmla="*/ 361511 w 1445538"/>
                <a:gd name="connsiteY19" fmla="*/ 1307287 h 2618379"/>
                <a:gd name="connsiteX0" fmla="*/ 361511 w 1445538"/>
                <a:gd name="connsiteY0" fmla="*/ 1307287 h 2610602"/>
                <a:gd name="connsiteX1" fmla="*/ 35084 w 1445538"/>
                <a:gd name="connsiteY1" fmla="*/ 268241 h 2610602"/>
                <a:gd name="connsiteX2" fmla="*/ 519783 w 1445538"/>
                <a:gd name="connsiteY2" fmla="*/ 89469 h 2610602"/>
                <a:gd name="connsiteX3" fmla="*/ 791074 w 1445538"/>
                <a:gd name="connsiteY3" fmla="*/ 793148 h 2610602"/>
                <a:gd name="connsiteX4" fmla="*/ 1230169 w 1445538"/>
                <a:gd name="connsiteY4" fmla="*/ 1541144 h 2610602"/>
                <a:gd name="connsiteX5" fmla="*/ 1444959 w 1445538"/>
                <a:gd name="connsiteY5" fmla="*/ 2121772 h 2610602"/>
                <a:gd name="connsiteX6" fmla="*/ 1171468 w 1445538"/>
                <a:gd name="connsiteY6" fmla="*/ 1711153 h 2610602"/>
                <a:gd name="connsiteX7" fmla="*/ 1410590 w 1445538"/>
                <a:gd name="connsiteY7" fmla="*/ 2371286 h 2610602"/>
                <a:gd name="connsiteX8" fmla="*/ 1058744 w 1445538"/>
                <a:gd name="connsiteY8" fmla="*/ 1800763 h 2610602"/>
                <a:gd name="connsiteX9" fmla="*/ 1273164 w 1445538"/>
                <a:gd name="connsiteY9" fmla="*/ 2296434 h 2610602"/>
                <a:gd name="connsiteX10" fmla="*/ 1291821 w 1445538"/>
                <a:gd name="connsiteY10" fmla="*/ 2543944 h 2610602"/>
                <a:gd name="connsiteX11" fmla="*/ 934208 w 1445538"/>
                <a:gd name="connsiteY11" fmla="*/ 1947010 h 2610602"/>
                <a:gd name="connsiteX12" fmla="*/ 1128064 w 1445538"/>
                <a:gd name="connsiteY12" fmla="*/ 2610413 h 2610602"/>
                <a:gd name="connsiteX13" fmla="*/ 650830 w 1445538"/>
                <a:gd name="connsiteY13" fmla="*/ 1868178 h 2610602"/>
                <a:gd name="connsiteX14" fmla="*/ 594251 w 1445538"/>
                <a:gd name="connsiteY14" fmla="*/ 1959720 h 2610602"/>
                <a:gd name="connsiteX15" fmla="*/ 731700 w 1445538"/>
                <a:gd name="connsiteY15" fmla="*/ 2434655 h 2610602"/>
                <a:gd name="connsiteX16" fmla="*/ 414006 w 1445538"/>
                <a:gd name="connsiteY16" fmla="*/ 1822484 h 2610602"/>
                <a:gd name="connsiteX17" fmla="*/ 337943 w 1445538"/>
                <a:gd name="connsiteY17" fmla="*/ 1445868 h 2610602"/>
                <a:gd name="connsiteX18" fmla="*/ 355076 w 1445538"/>
                <a:gd name="connsiteY18" fmla="*/ 1321926 h 2610602"/>
                <a:gd name="connsiteX19" fmla="*/ 361511 w 1445538"/>
                <a:gd name="connsiteY19" fmla="*/ 1307287 h 2610602"/>
                <a:gd name="connsiteX0" fmla="*/ 361511 w 1445538"/>
                <a:gd name="connsiteY0" fmla="*/ 1307287 h 2686452"/>
                <a:gd name="connsiteX1" fmla="*/ 35084 w 1445538"/>
                <a:gd name="connsiteY1" fmla="*/ 268241 h 2686452"/>
                <a:gd name="connsiteX2" fmla="*/ 519783 w 1445538"/>
                <a:gd name="connsiteY2" fmla="*/ 89469 h 2686452"/>
                <a:gd name="connsiteX3" fmla="*/ 791074 w 1445538"/>
                <a:gd name="connsiteY3" fmla="*/ 793148 h 2686452"/>
                <a:gd name="connsiteX4" fmla="*/ 1230169 w 1445538"/>
                <a:gd name="connsiteY4" fmla="*/ 1541144 h 2686452"/>
                <a:gd name="connsiteX5" fmla="*/ 1444959 w 1445538"/>
                <a:gd name="connsiteY5" fmla="*/ 2121772 h 2686452"/>
                <a:gd name="connsiteX6" fmla="*/ 1171468 w 1445538"/>
                <a:gd name="connsiteY6" fmla="*/ 1711153 h 2686452"/>
                <a:gd name="connsiteX7" fmla="*/ 1410590 w 1445538"/>
                <a:gd name="connsiteY7" fmla="*/ 2371286 h 2686452"/>
                <a:gd name="connsiteX8" fmla="*/ 1058744 w 1445538"/>
                <a:gd name="connsiteY8" fmla="*/ 1800763 h 2686452"/>
                <a:gd name="connsiteX9" fmla="*/ 1273164 w 1445538"/>
                <a:gd name="connsiteY9" fmla="*/ 2296434 h 2686452"/>
                <a:gd name="connsiteX10" fmla="*/ 1291821 w 1445538"/>
                <a:gd name="connsiteY10" fmla="*/ 2543944 h 2686452"/>
                <a:gd name="connsiteX11" fmla="*/ 934208 w 1445538"/>
                <a:gd name="connsiteY11" fmla="*/ 1947010 h 2686452"/>
                <a:gd name="connsiteX12" fmla="*/ 1101638 w 1445538"/>
                <a:gd name="connsiteY12" fmla="*/ 2686282 h 2686452"/>
                <a:gd name="connsiteX13" fmla="*/ 650830 w 1445538"/>
                <a:gd name="connsiteY13" fmla="*/ 1868178 h 2686452"/>
                <a:gd name="connsiteX14" fmla="*/ 594251 w 1445538"/>
                <a:gd name="connsiteY14" fmla="*/ 1959720 h 2686452"/>
                <a:gd name="connsiteX15" fmla="*/ 731700 w 1445538"/>
                <a:gd name="connsiteY15" fmla="*/ 2434655 h 2686452"/>
                <a:gd name="connsiteX16" fmla="*/ 414006 w 1445538"/>
                <a:gd name="connsiteY16" fmla="*/ 1822484 h 2686452"/>
                <a:gd name="connsiteX17" fmla="*/ 337943 w 1445538"/>
                <a:gd name="connsiteY17" fmla="*/ 1445868 h 2686452"/>
                <a:gd name="connsiteX18" fmla="*/ 355076 w 1445538"/>
                <a:gd name="connsiteY18" fmla="*/ 1321926 h 2686452"/>
                <a:gd name="connsiteX19" fmla="*/ 361511 w 1445538"/>
                <a:gd name="connsiteY19" fmla="*/ 1307287 h 2686452"/>
                <a:gd name="connsiteX0" fmla="*/ 361511 w 1455286"/>
                <a:gd name="connsiteY0" fmla="*/ 1307287 h 2686452"/>
                <a:gd name="connsiteX1" fmla="*/ 35084 w 1455286"/>
                <a:gd name="connsiteY1" fmla="*/ 268241 h 2686452"/>
                <a:gd name="connsiteX2" fmla="*/ 519783 w 1455286"/>
                <a:gd name="connsiteY2" fmla="*/ 89469 h 2686452"/>
                <a:gd name="connsiteX3" fmla="*/ 791074 w 1455286"/>
                <a:gd name="connsiteY3" fmla="*/ 793148 h 2686452"/>
                <a:gd name="connsiteX4" fmla="*/ 1230169 w 1455286"/>
                <a:gd name="connsiteY4" fmla="*/ 1541144 h 2686452"/>
                <a:gd name="connsiteX5" fmla="*/ 1444959 w 1455286"/>
                <a:gd name="connsiteY5" fmla="*/ 2121772 h 2686452"/>
                <a:gd name="connsiteX6" fmla="*/ 1171468 w 1455286"/>
                <a:gd name="connsiteY6" fmla="*/ 1711153 h 2686452"/>
                <a:gd name="connsiteX7" fmla="*/ 1410590 w 1455286"/>
                <a:gd name="connsiteY7" fmla="*/ 2371286 h 2686452"/>
                <a:gd name="connsiteX8" fmla="*/ 1058744 w 1455286"/>
                <a:gd name="connsiteY8" fmla="*/ 1800763 h 2686452"/>
                <a:gd name="connsiteX9" fmla="*/ 1273164 w 1455286"/>
                <a:gd name="connsiteY9" fmla="*/ 2296434 h 2686452"/>
                <a:gd name="connsiteX10" fmla="*/ 1291821 w 1455286"/>
                <a:gd name="connsiteY10" fmla="*/ 2543944 h 2686452"/>
                <a:gd name="connsiteX11" fmla="*/ 934208 w 1455286"/>
                <a:gd name="connsiteY11" fmla="*/ 1947010 h 2686452"/>
                <a:gd name="connsiteX12" fmla="*/ 1101638 w 1455286"/>
                <a:gd name="connsiteY12" fmla="*/ 2686282 h 2686452"/>
                <a:gd name="connsiteX13" fmla="*/ 650830 w 1455286"/>
                <a:gd name="connsiteY13" fmla="*/ 1868178 h 2686452"/>
                <a:gd name="connsiteX14" fmla="*/ 594251 w 1455286"/>
                <a:gd name="connsiteY14" fmla="*/ 1959720 h 2686452"/>
                <a:gd name="connsiteX15" fmla="*/ 731700 w 1455286"/>
                <a:gd name="connsiteY15" fmla="*/ 2434655 h 2686452"/>
                <a:gd name="connsiteX16" fmla="*/ 414006 w 1455286"/>
                <a:gd name="connsiteY16" fmla="*/ 1822484 h 2686452"/>
                <a:gd name="connsiteX17" fmla="*/ 337943 w 1455286"/>
                <a:gd name="connsiteY17" fmla="*/ 1445868 h 2686452"/>
                <a:gd name="connsiteX18" fmla="*/ 355076 w 1455286"/>
                <a:gd name="connsiteY18" fmla="*/ 1321926 h 2686452"/>
                <a:gd name="connsiteX19" fmla="*/ 361511 w 1455286"/>
                <a:gd name="connsiteY19" fmla="*/ 1307287 h 2686452"/>
                <a:gd name="connsiteX0" fmla="*/ 361511 w 1455286"/>
                <a:gd name="connsiteY0" fmla="*/ 1307287 h 2691254"/>
                <a:gd name="connsiteX1" fmla="*/ 35084 w 1455286"/>
                <a:gd name="connsiteY1" fmla="*/ 268241 h 2691254"/>
                <a:gd name="connsiteX2" fmla="*/ 519783 w 1455286"/>
                <a:gd name="connsiteY2" fmla="*/ 89469 h 2691254"/>
                <a:gd name="connsiteX3" fmla="*/ 791074 w 1455286"/>
                <a:gd name="connsiteY3" fmla="*/ 793148 h 2691254"/>
                <a:gd name="connsiteX4" fmla="*/ 1230169 w 1455286"/>
                <a:gd name="connsiteY4" fmla="*/ 1541144 h 2691254"/>
                <a:gd name="connsiteX5" fmla="*/ 1444959 w 1455286"/>
                <a:gd name="connsiteY5" fmla="*/ 2121772 h 2691254"/>
                <a:gd name="connsiteX6" fmla="*/ 1171468 w 1455286"/>
                <a:gd name="connsiteY6" fmla="*/ 1711153 h 2691254"/>
                <a:gd name="connsiteX7" fmla="*/ 1410590 w 1455286"/>
                <a:gd name="connsiteY7" fmla="*/ 2371286 h 2691254"/>
                <a:gd name="connsiteX8" fmla="*/ 1058744 w 1455286"/>
                <a:gd name="connsiteY8" fmla="*/ 1800763 h 2691254"/>
                <a:gd name="connsiteX9" fmla="*/ 1273164 w 1455286"/>
                <a:gd name="connsiteY9" fmla="*/ 2296434 h 2691254"/>
                <a:gd name="connsiteX10" fmla="*/ 1291821 w 1455286"/>
                <a:gd name="connsiteY10" fmla="*/ 2543944 h 2691254"/>
                <a:gd name="connsiteX11" fmla="*/ 934208 w 1455286"/>
                <a:gd name="connsiteY11" fmla="*/ 1947010 h 2691254"/>
                <a:gd name="connsiteX12" fmla="*/ 1101638 w 1455286"/>
                <a:gd name="connsiteY12" fmla="*/ 2686282 h 2691254"/>
                <a:gd name="connsiteX13" fmla="*/ 650830 w 1455286"/>
                <a:gd name="connsiteY13" fmla="*/ 1868178 h 2691254"/>
                <a:gd name="connsiteX14" fmla="*/ 594251 w 1455286"/>
                <a:gd name="connsiteY14" fmla="*/ 1959720 h 2691254"/>
                <a:gd name="connsiteX15" fmla="*/ 731700 w 1455286"/>
                <a:gd name="connsiteY15" fmla="*/ 2434655 h 2691254"/>
                <a:gd name="connsiteX16" fmla="*/ 414006 w 1455286"/>
                <a:gd name="connsiteY16" fmla="*/ 1822484 h 2691254"/>
                <a:gd name="connsiteX17" fmla="*/ 337943 w 1455286"/>
                <a:gd name="connsiteY17" fmla="*/ 1445868 h 2691254"/>
                <a:gd name="connsiteX18" fmla="*/ 355076 w 1455286"/>
                <a:gd name="connsiteY18" fmla="*/ 1321926 h 2691254"/>
                <a:gd name="connsiteX19" fmla="*/ 361511 w 1455286"/>
                <a:gd name="connsiteY19" fmla="*/ 1307287 h 2691254"/>
                <a:gd name="connsiteX0" fmla="*/ 361511 w 1455286"/>
                <a:gd name="connsiteY0" fmla="*/ 1307287 h 2686281"/>
                <a:gd name="connsiteX1" fmla="*/ 35084 w 1455286"/>
                <a:gd name="connsiteY1" fmla="*/ 268241 h 2686281"/>
                <a:gd name="connsiteX2" fmla="*/ 519783 w 1455286"/>
                <a:gd name="connsiteY2" fmla="*/ 89469 h 2686281"/>
                <a:gd name="connsiteX3" fmla="*/ 791074 w 1455286"/>
                <a:gd name="connsiteY3" fmla="*/ 793148 h 2686281"/>
                <a:gd name="connsiteX4" fmla="*/ 1230169 w 1455286"/>
                <a:gd name="connsiteY4" fmla="*/ 1541144 h 2686281"/>
                <a:gd name="connsiteX5" fmla="*/ 1444959 w 1455286"/>
                <a:gd name="connsiteY5" fmla="*/ 2121772 h 2686281"/>
                <a:gd name="connsiteX6" fmla="*/ 1171468 w 1455286"/>
                <a:gd name="connsiteY6" fmla="*/ 1711153 h 2686281"/>
                <a:gd name="connsiteX7" fmla="*/ 1410590 w 1455286"/>
                <a:gd name="connsiteY7" fmla="*/ 2371286 h 2686281"/>
                <a:gd name="connsiteX8" fmla="*/ 1058744 w 1455286"/>
                <a:gd name="connsiteY8" fmla="*/ 1800763 h 2686281"/>
                <a:gd name="connsiteX9" fmla="*/ 1273164 w 1455286"/>
                <a:gd name="connsiteY9" fmla="*/ 2296434 h 2686281"/>
                <a:gd name="connsiteX10" fmla="*/ 1291821 w 1455286"/>
                <a:gd name="connsiteY10" fmla="*/ 2543944 h 2686281"/>
                <a:gd name="connsiteX11" fmla="*/ 934208 w 1455286"/>
                <a:gd name="connsiteY11" fmla="*/ 1947010 h 2686281"/>
                <a:gd name="connsiteX12" fmla="*/ 1101638 w 1455286"/>
                <a:gd name="connsiteY12" fmla="*/ 2686282 h 2686281"/>
                <a:gd name="connsiteX13" fmla="*/ 734786 w 1455286"/>
                <a:gd name="connsiteY13" fmla="*/ 1949553 h 2686281"/>
                <a:gd name="connsiteX14" fmla="*/ 594251 w 1455286"/>
                <a:gd name="connsiteY14" fmla="*/ 1959720 h 2686281"/>
                <a:gd name="connsiteX15" fmla="*/ 731700 w 1455286"/>
                <a:gd name="connsiteY15" fmla="*/ 2434655 h 2686281"/>
                <a:gd name="connsiteX16" fmla="*/ 414006 w 1455286"/>
                <a:gd name="connsiteY16" fmla="*/ 1822484 h 2686281"/>
                <a:gd name="connsiteX17" fmla="*/ 337943 w 1455286"/>
                <a:gd name="connsiteY17" fmla="*/ 1445868 h 2686281"/>
                <a:gd name="connsiteX18" fmla="*/ 355076 w 1455286"/>
                <a:gd name="connsiteY18" fmla="*/ 1321926 h 2686281"/>
                <a:gd name="connsiteX19" fmla="*/ 361511 w 1455286"/>
                <a:gd name="connsiteY19" fmla="*/ 1307287 h 2686281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594251 w 1455286"/>
                <a:gd name="connsiteY14" fmla="*/ 1959720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15656 w 1455286"/>
                <a:gd name="connsiteY17" fmla="*/ 1501525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15656 w 1455286"/>
                <a:gd name="connsiteY17" fmla="*/ 1501525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8"/>
                <a:gd name="connsiteX1" fmla="*/ 35084 w 1455286"/>
                <a:gd name="connsiteY1" fmla="*/ 268241 h 2695158"/>
                <a:gd name="connsiteX2" fmla="*/ 519783 w 1455286"/>
                <a:gd name="connsiteY2" fmla="*/ 89469 h 2695158"/>
                <a:gd name="connsiteX3" fmla="*/ 791074 w 1455286"/>
                <a:gd name="connsiteY3" fmla="*/ 793148 h 2695158"/>
                <a:gd name="connsiteX4" fmla="*/ 1230169 w 1455286"/>
                <a:gd name="connsiteY4" fmla="*/ 1541144 h 2695158"/>
                <a:gd name="connsiteX5" fmla="*/ 1444959 w 1455286"/>
                <a:gd name="connsiteY5" fmla="*/ 2121772 h 2695158"/>
                <a:gd name="connsiteX6" fmla="*/ 1171468 w 1455286"/>
                <a:gd name="connsiteY6" fmla="*/ 1711153 h 2695158"/>
                <a:gd name="connsiteX7" fmla="*/ 1410590 w 1455286"/>
                <a:gd name="connsiteY7" fmla="*/ 2371286 h 2695158"/>
                <a:gd name="connsiteX8" fmla="*/ 1058744 w 1455286"/>
                <a:gd name="connsiteY8" fmla="*/ 1800763 h 2695158"/>
                <a:gd name="connsiteX9" fmla="*/ 1273164 w 1455286"/>
                <a:gd name="connsiteY9" fmla="*/ 2296434 h 2695158"/>
                <a:gd name="connsiteX10" fmla="*/ 1291821 w 1455286"/>
                <a:gd name="connsiteY10" fmla="*/ 2543944 h 2695158"/>
                <a:gd name="connsiteX11" fmla="*/ 934208 w 1455286"/>
                <a:gd name="connsiteY11" fmla="*/ 1947010 h 2695158"/>
                <a:gd name="connsiteX12" fmla="*/ 1101638 w 1455286"/>
                <a:gd name="connsiteY12" fmla="*/ 2686282 h 2695158"/>
                <a:gd name="connsiteX13" fmla="*/ 734786 w 1455286"/>
                <a:gd name="connsiteY13" fmla="*/ 1949553 h 2695158"/>
                <a:gd name="connsiteX14" fmla="*/ 618596 w 1455286"/>
                <a:gd name="connsiteY14" fmla="*/ 1928514 h 2695158"/>
                <a:gd name="connsiteX15" fmla="*/ 731700 w 1455286"/>
                <a:gd name="connsiteY15" fmla="*/ 2434655 h 2695158"/>
                <a:gd name="connsiteX16" fmla="*/ 414006 w 1455286"/>
                <a:gd name="connsiteY16" fmla="*/ 1822484 h 2695158"/>
                <a:gd name="connsiteX17" fmla="*/ 315656 w 1455286"/>
                <a:gd name="connsiteY17" fmla="*/ 1501525 h 2695158"/>
                <a:gd name="connsiteX18" fmla="*/ 355076 w 1455286"/>
                <a:gd name="connsiteY18" fmla="*/ 1321926 h 2695158"/>
                <a:gd name="connsiteX19" fmla="*/ 361511 w 1455286"/>
                <a:gd name="connsiteY19" fmla="*/ 1307287 h 2695158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73164 w 1455286"/>
                <a:gd name="connsiteY9" fmla="*/ 2296434 h 2686293"/>
                <a:gd name="connsiteX10" fmla="*/ 1291821 w 1455286"/>
                <a:gd name="connsiteY10" fmla="*/ 2543944 h 2686293"/>
                <a:gd name="connsiteX11" fmla="*/ 934881 w 1455286"/>
                <a:gd name="connsiteY11" fmla="*/ 1932602 h 2686293"/>
                <a:gd name="connsiteX12" fmla="*/ 1101638 w 1455286"/>
                <a:gd name="connsiteY12" fmla="*/ 2686282 h 2686293"/>
                <a:gd name="connsiteX13" fmla="*/ 734786 w 1455286"/>
                <a:gd name="connsiteY13" fmla="*/ 1949553 h 2686293"/>
                <a:gd name="connsiteX14" fmla="*/ 618596 w 1455286"/>
                <a:gd name="connsiteY14" fmla="*/ 1928514 h 2686293"/>
                <a:gd name="connsiteX15" fmla="*/ 731700 w 1455286"/>
                <a:gd name="connsiteY15" fmla="*/ 2434655 h 2686293"/>
                <a:gd name="connsiteX16" fmla="*/ 414006 w 1455286"/>
                <a:gd name="connsiteY16" fmla="*/ 1822484 h 2686293"/>
                <a:gd name="connsiteX17" fmla="*/ 315656 w 1455286"/>
                <a:gd name="connsiteY17" fmla="*/ 1501525 h 2686293"/>
                <a:gd name="connsiteX18" fmla="*/ 355076 w 1455286"/>
                <a:gd name="connsiteY18" fmla="*/ 1321926 h 2686293"/>
                <a:gd name="connsiteX19" fmla="*/ 361511 w 1455286"/>
                <a:gd name="connsiteY19" fmla="*/ 1307287 h 2686293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91821 w 1455286"/>
                <a:gd name="connsiteY9" fmla="*/ 2543944 h 2686293"/>
                <a:gd name="connsiteX10" fmla="*/ 934881 w 1455286"/>
                <a:gd name="connsiteY10" fmla="*/ 1932602 h 2686293"/>
                <a:gd name="connsiteX11" fmla="*/ 1101638 w 1455286"/>
                <a:gd name="connsiteY11" fmla="*/ 2686282 h 2686293"/>
                <a:gd name="connsiteX12" fmla="*/ 734786 w 1455286"/>
                <a:gd name="connsiteY12" fmla="*/ 1949553 h 2686293"/>
                <a:gd name="connsiteX13" fmla="*/ 618596 w 1455286"/>
                <a:gd name="connsiteY13" fmla="*/ 1928514 h 2686293"/>
                <a:gd name="connsiteX14" fmla="*/ 731700 w 1455286"/>
                <a:gd name="connsiteY14" fmla="*/ 2434655 h 2686293"/>
                <a:gd name="connsiteX15" fmla="*/ 414006 w 1455286"/>
                <a:gd name="connsiteY15" fmla="*/ 1822484 h 2686293"/>
                <a:gd name="connsiteX16" fmla="*/ 315656 w 1455286"/>
                <a:gd name="connsiteY16" fmla="*/ 1501525 h 2686293"/>
                <a:gd name="connsiteX17" fmla="*/ 355076 w 1455286"/>
                <a:gd name="connsiteY17" fmla="*/ 1321926 h 2686293"/>
                <a:gd name="connsiteX18" fmla="*/ 361511 w 1455286"/>
                <a:gd name="connsiteY18" fmla="*/ 1307287 h 2686293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91821 w 1455286"/>
                <a:gd name="connsiteY9" fmla="*/ 2543944 h 2686293"/>
                <a:gd name="connsiteX10" fmla="*/ 934881 w 1455286"/>
                <a:gd name="connsiteY10" fmla="*/ 1932602 h 2686293"/>
                <a:gd name="connsiteX11" fmla="*/ 1101638 w 1455286"/>
                <a:gd name="connsiteY11" fmla="*/ 2686282 h 2686293"/>
                <a:gd name="connsiteX12" fmla="*/ 734786 w 1455286"/>
                <a:gd name="connsiteY12" fmla="*/ 1949553 h 2686293"/>
                <a:gd name="connsiteX13" fmla="*/ 618596 w 1455286"/>
                <a:gd name="connsiteY13" fmla="*/ 1928514 h 2686293"/>
                <a:gd name="connsiteX14" fmla="*/ 731700 w 1455286"/>
                <a:gd name="connsiteY14" fmla="*/ 2434655 h 2686293"/>
                <a:gd name="connsiteX15" fmla="*/ 414006 w 1455286"/>
                <a:gd name="connsiteY15" fmla="*/ 1822484 h 2686293"/>
                <a:gd name="connsiteX16" fmla="*/ 315656 w 1455286"/>
                <a:gd name="connsiteY16" fmla="*/ 1501525 h 2686293"/>
                <a:gd name="connsiteX17" fmla="*/ 355076 w 1455286"/>
                <a:gd name="connsiteY17" fmla="*/ 1321926 h 2686293"/>
                <a:gd name="connsiteX18" fmla="*/ 361511 w 1455286"/>
                <a:gd name="connsiteY18" fmla="*/ 1307287 h 2686293"/>
                <a:gd name="connsiteX0" fmla="*/ 361511 w 1455286"/>
                <a:gd name="connsiteY0" fmla="*/ 1307287 h 2712141"/>
                <a:gd name="connsiteX1" fmla="*/ 35084 w 1455286"/>
                <a:gd name="connsiteY1" fmla="*/ 268241 h 2712141"/>
                <a:gd name="connsiteX2" fmla="*/ 519783 w 1455286"/>
                <a:gd name="connsiteY2" fmla="*/ 89469 h 2712141"/>
                <a:gd name="connsiteX3" fmla="*/ 791074 w 1455286"/>
                <a:gd name="connsiteY3" fmla="*/ 793148 h 2712141"/>
                <a:gd name="connsiteX4" fmla="*/ 1230169 w 1455286"/>
                <a:gd name="connsiteY4" fmla="*/ 1541144 h 2712141"/>
                <a:gd name="connsiteX5" fmla="*/ 1444959 w 1455286"/>
                <a:gd name="connsiteY5" fmla="*/ 2121772 h 2712141"/>
                <a:gd name="connsiteX6" fmla="*/ 1171468 w 1455286"/>
                <a:gd name="connsiteY6" fmla="*/ 1711153 h 2712141"/>
                <a:gd name="connsiteX7" fmla="*/ 1410590 w 1455286"/>
                <a:gd name="connsiteY7" fmla="*/ 2371286 h 2712141"/>
                <a:gd name="connsiteX8" fmla="*/ 1058744 w 1455286"/>
                <a:gd name="connsiteY8" fmla="*/ 1800763 h 2712141"/>
                <a:gd name="connsiteX9" fmla="*/ 1291821 w 1455286"/>
                <a:gd name="connsiteY9" fmla="*/ 2543944 h 2712141"/>
                <a:gd name="connsiteX10" fmla="*/ 934881 w 1455286"/>
                <a:gd name="connsiteY10" fmla="*/ 1932602 h 2712141"/>
                <a:gd name="connsiteX11" fmla="*/ 1070900 w 1455286"/>
                <a:gd name="connsiteY11" fmla="*/ 2712134 h 2712141"/>
                <a:gd name="connsiteX12" fmla="*/ 734786 w 1455286"/>
                <a:gd name="connsiteY12" fmla="*/ 1949553 h 2712141"/>
                <a:gd name="connsiteX13" fmla="*/ 618596 w 1455286"/>
                <a:gd name="connsiteY13" fmla="*/ 1928514 h 2712141"/>
                <a:gd name="connsiteX14" fmla="*/ 731700 w 1455286"/>
                <a:gd name="connsiteY14" fmla="*/ 2434655 h 2712141"/>
                <a:gd name="connsiteX15" fmla="*/ 414006 w 1455286"/>
                <a:gd name="connsiteY15" fmla="*/ 1822484 h 2712141"/>
                <a:gd name="connsiteX16" fmla="*/ 315656 w 1455286"/>
                <a:gd name="connsiteY16" fmla="*/ 1501525 h 2712141"/>
                <a:gd name="connsiteX17" fmla="*/ 355076 w 1455286"/>
                <a:gd name="connsiteY17" fmla="*/ 1321926 h 2712141"/>
                <a:gd name="connsiteX18" fmla="*/ 361511 w 1455286"/>
                <a:gd name="connsiteY18" fmla="*/ 1307287 h 2712141"/>
                <a:gd name="connsiteX0" fmla="*/ 361511 w 1455286"/>
                <a:gd name="connsiteY0" fmla="*/ 1307287 h 2664184"/>
                <a:gd name="connsiteX1" fmla="*/ 35084 w 1455286"/>
                <a:gd name="connsiteY1" fmla="*/ 268241 h 2664184"/>
                <a:gd name="connsiteX2" fmla="*/ 519783 w 1455286"/>
                <a:gd name="connsiteY2" fmla="*/ 89469 h 2664184"/>
                <a:gd name="connsiteX3" fmla="*/ 791074 w 1455286"/>
                <a:gd name="connsiteY3" fmla="*/ 793148 h 2664184"/>
                <a:gd name="connsiteX4" fmla="*/ 1230169 w 1455286"/>
                <a:gd name="connsiteY4" fmla="*/ 1541144 h 2664184"/>
                <a:gd name="connsiteX5" fmla="*/ 1444959 w 1455286"/>
                <a:gd name="connsiteY5" fmla="*/ 2121772 h 2664184"/>
                <a:gd name="connsiteX6" fmla="*/ 1171468 w 1455286"/>
                <a:gd name="connsiteY6" fmla="*/ 1711153 h 2664184"/>
                <a:gd name="connsiteX7" fmla="*/ 1410590 w 1455286"/>
                <a:gd name="connsiteY7" fmla="*/ 2371286 h 2664184"/>
                <a:gd name="connsiteX8" fmla="*/ 1058744 w 1455286"/>
                <a:gd name="connsiteY8" fmla="*/ 1800763 h 2664184"/>
                <a:gd name="connsiteX9" fmla="*/ 1291821 w 1455286"/>
                <a:gd name="connsiteY9" fmla="*/ 2543944 h 2664184"/>
                <a:gd name="connsiteX10" fmla="*/ 934881 w 1455286"/>
                <a:gd name="connsiteY10" fmla="*/ 1932602 h 2664184"/>
                <a:gd name="connsiteX11" fmla="*/ 1097745 w 1455286"/>
                <a:gd name="connsiteY11" fmla="*/ 2664174 h 2664184"/>
                <a:gd name="connsiteX12" fmla="*/ 734786 w 1455286"/>
                <a:gd name="connsiteY12" fmla="*/ 1949553 h 2664184"/>
                <a:gd name="connsiteX13" fmla="*/ 618596 w 1455286"/>
                <a:gd name="connsiteY13" fmla="*/ 1928514 h 2664184"/>
                <a:gd name="connsiteX14" fmla="*/ 731700 w 1455286"/>
                <a:gd name="connsiteY14" fmla="*/ 2434655 h 2664184"/>
                <a:gd name="connsiteX15" fmla="*/ 414006 w 1455286"/>
                <a:gd name="connsiteY15" fmla="*/ 1822484 h 2664184"/>
                <a:gd name="connsiteX16" fmla="*/ 315656 w 1455286"/>
                <a:gd name="connsiteY16" fmla="*/ 1501525 h 2664184"/>
                <a:gd name="connsiteX17" fmla="*/ 355076 w 1455286"/>
                <a:gd name="connsiteY17" fmla="*/ 1321926 h 2664184"/>
                <a:gd name="connsiteX18" fmla="*/ 361511 w 1455286"/>
                <a:gd name="connsiteY18" fmla="*/ 1307287 h 2664184"/>
                <a:gd name="connsiteX0" fmla="*/ 361511 w 1455286"/>
                <a:gd name="connsiteY0" fmla="*/ 1307287 h 2664425"/>
                <a:gd name="connsiteX1" fmla="*/ 35084 w 1455286"/>
                <a:gd name="connsiteY1" fmla="*/ 268241 h 2664425"/>
                <a:gd name="connsiteX2" fmla="*/ 519783 w 1455286"/>
                <a:gd name="connsiteY2" fmla="*/ 89469 h 2664425"/>
                <a:gd name="connsiteX3" fmla="*/ 791074 w 1455286"/>
                <a:gd name="connsiteY3" fmla="*/ 793148 h 2664425"/>
                <a:gd name="connsiteX4" fmla="*/ 1230169 w 1455286"/>
                <a:gd name="connsiteY4" fmla="*/ 1541144 h 2664425"/>
                <a:gd name="connsiteX5" fmla="*/ 1444959 w 1455286"/>
                <a:gd name="connsiteY5" fmla="*/ 2121772 h 2664425"/>
                <a:gd name="connsiteX6" fmla="*/ 1171468 w 1455286"/>
                <a:gd name="connsiteY6" fmla="*/ 1711153 h 2664425"/>
                <a:gd name="connsiteX7" fmla="*/ 1410590 w 1455286"/>
                <a:gd name="connsiteY7" fmla="*/ 2371286 h 2664425"/>
                <a:gd name="connsiteX8" fmla="*/ 1058744 w 1455286"/>
                <a:gd name="connsiteY8" fmla="*/ 1800763 h 2664425"/>
                <a:gd name="connsiteX9" fmla="*/ 1291821 w 1455286"/>
                <a:gd name="connsiteY9" fmla="*/ 2543944 h 2664425"/>
                <a:gd name="connsiteX10" fmla="*/ 934881 w 1455286"/>
                <a:gd name="connsiteY10" fmla="*/ 1932602 h 2664425"/>
                <a:gd name="connsiteX11" fmla="*/ 1097745 w 1455286"/>
                <a:gd name="connsiteY11" fmla="*/ 2664174 h 2664425"/>
                <a:gd name="connsiteX12" fmla="*/ 734786 w 1455286"/>
                <a:gd name="connsiteY12" fmla="*/ 1949553 h 2664425"/>
                <a:gd name="connsiteX13" fmla="*/ 618596 w 1455286"/>
                <a:gd name="connsiteY13" fmla="*/ 1928514 h 2664425"/>
                <a:gd name="connsiteX14" fmla="*/ 731700 w 1455286"/>
                <a:gd name="connsiteY14" fmla="*/ 2434655 h 2664425"/>
                <a:gd name="connsiteX15" fmla="*/ 414006 w 1455286"/>
                <a:gd name="connsiteY15" fmla="*/ 1822484 h 2664425"/>
                <a:gd name="connsiteX16" fmla="*/ 315656 w 1455286"/>
                <a:gd name="connsiteY16" fmla="*/ 1501525 h 2664425"/>
                <a:gd name="connsiteX17" fmla="*/ 355076 w 1455286"/>
                <a:gd name="connsiteY17" fmla="*/ 1321926 h 2664425"/>
                <a:gd name="connsiteX18" fmla="*/ 361511 w 1455286"/>
                <a:gd name="connsiteY18" fmla="*/ 1307287 h 2664425"/>
                <a:gd name="connsiteX0" fmla="*/ 361511 w 1455286"/>
                <a:gd name="connsiteY0" fmla="*/ 1307287 h 2719079"/>
                <a:gd name="connsiteX1" fmla="*/ 35084 w 1455286"/>
                <a:gd name="connsiteY1" fmla="*/ 268241 h 2719079"/>
                <a:gd name="connsiteX2" fmla="*/ 519783 w 1455286"/>
                <a:gd name="connsiteY2" fmla="*/ 89469 h 2719079"/>
                <a:gd name="connsiteX3" fmla="*/ 791074 w 1455286"/>
                <a:gd name="connsiteY3" fmla="*/ 793148 h 2719079"/>
                <a:gd name="connsiteX4" fmla="*/ 1230169 w 1455286"/>
                <a:gd name="connsiteY4" fmla="*/ 1541144 h 2719079"/>
                <a:gd name="connsiteX5" fmla="*/ 1444959 w 1455286"/>
                <a:gd name="connsiteY5" fmla="*/ 2121772 h 2719079"/>
                <a:gd name="connsiteX6" fmla="*/ 1171468 w 1455286"/>
                <a:gd name="connsiteY6" fmla="*/ 1711153 h 2719079"/>
                <a:gd name="connsiteX7" fmla="*/ 1410590 w 1455286"/>
                <a:gd name="connsiteY7" fmla="*/ 2371286 h 2719079"/>
                <a:gd name="connsiteX8" fmla="*/ 1058744 w 1455286"/>
                <a:gd name="connsiteY8" fmla="*/ 1800763 h 2719079"/>
                <a:gd name="connsiteX9" fmla="*/ 1291821 w 1455286"/>
                <a:gd name="connsiteY9" fmla="*/ 2543944 h 2719079"/>
                <a:gd name="connsiteX10" fmla="*/ 934881 w 1455286"/>
                <a:gd name="connsiteY10" fmla="*/ 1932602 h 2719079"/>
                <a:gd name="connsiteX11" fmla="*/ 1065664 w 1455286"/>
                <a:gd name="connsiteY11" fmla="*/ 2718846 h 2719079"/>
                <a:gd name="connsiteX12" fmla="*/ 734786 w 1455286"/>
                <a:gd name="connsiteY12" fmla="*/ 1949553 h 2719079"/>
                <a:gd name="connsiteX13" fmla="*/ 618596 w 1455286"/>
                <a:gd name="connsiteY13" fmla="*/ 1928514 h 2719079"/>
                <a:gd name="connsiteX14" fmla="*/ 731700 w 1455286"/>
                <a:gd name="connsiteY14" fmla="*/ 2434655 h 2719079"/>
                <a:gd name="connsiteX15" fmla="*/ 414006 w 1455286"/>
                <a:gd name="connsiteY15" fmla="*/ 1822484 h 2719079"/>
                <a:gd name="connsiteX16" fmla="*/ 315656 w 1455286"/>
                <a:gd name="connsiteY16" fmla="*/ 1501525 h 2719079"/>
                <a:gd name="connsiteX17" fmla="*/ 355076 w 1455286"/>
                <a:gd name="connsiteY17" fmla="*/ 1321926 h 2719079"/>
                <a:gd name="connsiteX18" fmla="*/ 361511 w 1455286"/>
                <a:gd name="connsiteY18" fmla="*/ 1307287 h 2719079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10590 w 1455286"/>
                <a:gd name="connsiteY7" fmla="*/ 2371286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55076 w 1455286"/>
                <a:gd name="connsiteY16" fmla="*/ 1321926 h 2719532"/>
                <a:gd name="connsiteX17" fmla="*/ 361511 w 1455286"/>
                <a:gd name="connsiteY17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55076 w 1455286"/>
                <a:gd name="connsiteY16" fmla="*/ 1321926 h 2719532"/>
                <a:gd name="connsiteX17" fmla="*/ 361511 w 1455286"/>
                <a:gd name="connsiteY17" fmla="*/ 1307287 h 271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5286" h="2719532">
                  <a:moveTo>
                    <a:pt x="361511" y="1307287"/>
                  </a:moveTo>
                  <a:cubicBezTo>
                    <a:pt x="369671" y="1274053"/>
                    <a:pt x="211000" y="678560"/>
                    <a:pt x="35084" y="268241"/>
                  </a:cubicBezTo>
                  <a:cubicBezTo>
                    <a:pt x="-140832" y="-142078"/>
                    <a:pt x="395634" y="22945"/>
                    <a:pt x="519783" y="89469"/>
                  </a:cubicBezTo>
                  <a:cubicBezTo>
                    <a:pt x="643932" y="155993"/>
                    <a:pt x="685637" y="644989"/>
                    <a:pt x="791074" y="793148"/>
                  </a:cubicBezTo>
                  <a:cubicBezTo>
                    <a:pt x="1030465" y="846585"/>
                    <a:pt x="1121188" y="1319707"/>
                    <a:pt x="1230169" y="1541144"/>
                  </a:cubicBezTo>
                  <a:cubicBezTo>
                    <a:pt x="1339150" y="1762581"/>
                    <a:pt x="1497295" y="2080897"/>
                    <a:pt x="1444959" y="2121772"/>
                  </a:cubicBezTo>
                  <a:cubicBezTo>
                    <a:pt x="1392623" y="2162647"/>
                    <a:pt x="1180075" y="1662379"/>
                    <a:pt x="1171468" y="1711153"/>
                  </a:cubicBezTo>
                  <a:cubicBezTo>
                    <a:pt x="1331109" y="1989728"/>
                    <a:pt x="1443401" y="2412908"/>
                    <a:pt x="1427504" y="2430888"/>
                  </a:cubicBezTo>
                  <a:cubicBezTo>
                    <a:pt x="1366831" y="2499510"/>
                    <a:pt x="1078614" y="1810127"/>
                    <a:pt x="1058744" y="1800763"/>
                  </a:cubicBezTo>
                  <a:cubicBezTo>
                    <a:pt x="1136436" y="2048490"/>
                    <a:pt x="1367431" y="2492595"/>
                    <a:pt x="1291821" y="2543944"/>
                  </a:cubicBezTo>
                  <a:cubicBezTo>
                    <a:pt x="1216211" y="2595293"/>
                    <a:pt x="964446" y="1927362"/>
                    <a:pt x="934881" y="1932602"/>
                  </a:cubicBezTo>
                  <a:cubicBezTo>
                    <a:pt x="905316" y="1937842"/>
                    <a:pt x="1178888" y="2586551"/>
                    <a:pt x="1065664" y="2718846"/>
                  </a:cubicBezTo>
                  <a:cubicBezTo>
                    <a:pt x="1043902" y="2744273"/>
                    <a:pt x="824605" y="2053413"/>
                    <a:pt x="734786" y="1949553"/>
                  </a:cubicBezTo>
                  <a:cubicBezTo>
                    <a:pt x="648474" y="1926530"/>
                    <a:pt x="658402" y="1885152"/>
                    <a:pt x="618596" y="1928514"/>
                  </a:cubicBezTo>
                  <a:cubicBezTo>
                    <a:pt x="620024" y="2084223"/>
                    <a:pt x="830197" y="2380285"/>
                    <a:pt x="731700" y="2434655"/>
                  </a:cubicBezTo>
                  <a:cubicBezTo>
                    <a:pt x="698077" y="2453215"/>
                    <a:pt x="473728" y="2103109"/>
                    <a:pt x="414006" y="1822484"/>
                  </a:cubicBezTo>
                  <a:cubicBezTo>
                    <a:pt x="351235" y="1637029"/>
                    <a:pt x="363825" y="1407792"/>
                    <a:pt x="355076" y="1321926"/>
                  </a:cubicBezTo>
                  <a:lnTo>
                    <a:pt x="361511" y="1307287"/>
                  </a:ln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sp>
          <p:nvSpPr>
            <p:cNvPr id="513" name="Szabadkézi sokszög 512"/>
            <p:cNvSpPr/>
            <p:nvPr/>
          </p:nvSpPr>
          <p:spPr>
            <a:xfrm rot="16266502" flipH="1">
              <a:off x="10201989" y="3175898"/>
              <a:ext cx="1616914" cy="471309"/>
            </a:xfrm>
            <a:custGeom>
              <a:avLst/>
              <a:gdLst>
                <a:gd name="connsiteX0" fmla="*/ 26758 w 2353573"/>
                <a:gd name="connsiteY0" fmla="*/ 211494 h 626124"/>
                <a:gd name="connsiteX1" fmla="*/ 103703 w 2353573"/>
                <a:gd name="connsiteY1" fmla="*/ 143874 h 626124"/>
                <a:gd name="connsiteX2" fmla="*/ 1288090 w 2353573"/>
                <a:gd name="connsiteY2" fmla="*/ 82623 h 626124"/>
                <a:gd name="connsiteX3" fmla="*/ 1308616 w 2353573"/>
                <a:gd name="connsiteY3" fmla="*/ 84300 h 626124"/>
                <a:gd name="connsiteX4" fmla="*/ 2353573 w 2353573"/>
                <a:gd name="connsiteY4" fmla="*/ 84300 h 626124"/>
                <a:gd name="connsiteX5" fmla="*/ 2353573 w 2353573"/>
                <a:gd name="connsiteY5" fmla="*/ 570300 h 626124"/>
                <a:gd name="connsiteX6" fmla="*/ 1438086 w 2353573"/>
                <a:gd name="connsiteY6" fmla="*/ 570300 h 626124"/>
                <a:gd name="connsiteX7" fmla="*/ 1437993 w 2353573"/>
                <a:gd name="connsiteY7" fmla="*/ 573248 h 626124"/>
                <a:gd name="connsiteX8" fmla="*/ 110328 w 2353573"/>
                <a:gd name="connsiteY8" fmla="*/ 449998 h 626124"/>
                <a:gd name="connsiteX9" fmla="*/ 26758 w 2353573"/>
                <a:gd name="connsiteY9" fmla="*/ 211494 h 626124"/>
                <a:gd name="connsiteX0" fmla="*/ 332071 w 2658886"/>
                <a:gd name="connsiteY0" fmla="*/ 211494 h 689028"/>
                <a:gd name="connsiteX1" fmla="*/ 409016 w 2658886"/>
                <a:gd name="connsiteY1" fmla="*/ 143874 h 689028"/>
                <a:gd name="connsiteX2" fmla="*/ 1593403 w 2658886"/>
                <a:gd name="connsiteY2" fmla="*/ 82623 h 689028"/>
                <a:gd name="connsiteX3" fmla="*/ 1613929 w 2658886"/>
                <a:gd name="connsiteY3" fmla="*/ 84300 h 689028"/>
                <a:gd name="connsiteX4" fmla="*/ 2658886 w 2658886"/>
                <a:gd name="connsiteY4" fmla="*/ 84300 h 689028"/>
                <a:gd name="connsiteX5" fmla="*/ 2658886 w 2658886"/>
                <a:gd name="connsiteY5" fmla="*/ 570300 h 689028"/>
                <a:gd name="connsiteX6" fmla="*/ 1743399 w 2658886"/>
                <a:gd name="connsiteY6" fmla="*/ 570300 h 689028"/>
                <a:gd name="connsiteX7" fmla="*/ 1743306 w 2658886"/>
                <a:gd name="connsiteY7" fmla="*/ 573248 h 689028"/>
                <a:gd name="connsiteX8" fmla="*/ 21306 w 2658886"/>
                <a:gd name="connsiteY8" fmla="*/ 545076 h 689028"/>
                <a:gd name="connsiteX9" fmla="*/ 332071 w 2658886"/>
                <a:gd name="connsiteY9" fmla="*/ 211494 h 689028"/>
                <a:gd name="connsiteX0" fmla="*/ 332071 w 2658886"/>
                <a:gd name="connsiteY0" fmla="*/ 211494 h 689028"/>
                <a:gd name="connsiteX1" fmla="*/ 409016 w 2658886"/>
                <a:gd name="connsiteY1" fmla="*/ 143874 h 689028"/>
                <a:gd name="connsiteX2" fmla="*/ 1593403 w 2658886"/>
                <a:gd name="connsiteY2" fmla="*/ 82623 h 689028"/>
                <a:gd name="connsiteX3" fmla="*/ 1595220 w 2658886"/>
                <a:gd name="connsiteY3" fmla="*/ 210549 h 689028"/>
                <a:gd name="connsiteX4" fmla="*/ 2658886 w 2658886"/>
                <a:gd name="connsiteY4" fmla="*/ 84300 h 689028"/>
                <a:gd name="connsiteX5" fmla="*/ 2658886 w 2658886"/>
                <a:gd name="connsiteY5" fmla="*/ 570300 h 689028"/>
                <a:gd name="connsiteX6" fmla="*/ 1743399 w 2658886"/>
                <a:gd name="connsiteY6" fmla="*/ 570300 h 689028"/>
                <a:gd name="connsiteX7" fmla="*/ 1743306 w 2658886"/>
                <a:gd name="connsiteY7" fmla="*/ 573248 h 689028"/>
                <a:gd name="connsiteX8" fmla="*/ 21306 w 2658886"/>
                <a:gd name="connsiteY8" fmla="*/ 545076 h 689028"/>
                <a:gd name="connsiteX9" fmla="*/ 332071 w 2658886"/>
                <a:gd name="connsiteY9" fmla="*/ 211494 h 689028"/>
                <a:gd name="connsiteX0" fmla="*/ 6386 w 2988571"/>
                <a:gd name="connsiteY0" fmla="*/ 74720 h 689028"/>
                <a:gd name="connsiteX1" fmla="*/ 738701 w 2988571"/>
                <a:gd name="connsiteY1" fmla="*/ 143874 h 689028"/>
                <a:gd name="connsiteX2" fmla="*/ 1923088 w 2988571"/>
                <a:gd name="connsiteY2" fmla="*/ 82623 h 689028"/>
                <a:gd name="connsiteX3" fmla="*/ 1924905 w 2988571"/>
                <a:gd name="connsiteY3" fmla="*/ 210549 h 689028"/>
                <a:gd name="connsiteX4" fmla="*/ 2988571 w 2988571"/>
                <a:gd name="connsiteY4" fmla="*/ 84300 h 689028"/>
                <a:gd name="connsiteX5" fmla="*/ 2988571 w 2988571"/>
                <a:gd name="connsiteY5" fmla="*/ 570300 h 689028"/>
                <a:gd name="connsiteX6" fmla="*/ 2073084 w 2988571"/>
                <a:gd name="connsiteY6" fmla="*/ 570300 h 689028"/>
                <a:gd name="connsiteX7" fmla="*/ 2072991 w 2988571"/>
                <a:gd name="connsiteY7" fmla="*/ 573248 h 689028"/>
                <a:gd name="connsiteX8" fmla="*/ 350991 w 2988571"/>
                <a:gd name="connsiteY8" fmla="*/ 545076 h 689028"/>
                <a:gd name="connsiteX9" fmla="*/ 6386 w 2988571"/>
                <a:gd name="connsiteY9" fmla="*/ 74720 h 689028"/>
                <a:gd name="connsiteX0" fmla="*/ 6386 w 2988571"/>
                <a:gd name="connsiteY0" fmla="*/ 37394 h 651702"/>
                <a:gd name="connsiteX1" fmla="*/ 1923088 w 2988571"/>
                <a:gd name="connsiteY1" fmla="*/ 45297 h 651702"/>
                <a:gd name="connsiteX2" fmla="*/ 1924905 w 2988571"/>
                <a:gd name="connsiteY2" fmla="*/ 173223 h 651702"/>
                <a:gd name="connsiteX3" fmla="*/ 2988571 w 2988571"/>
                <a:gd name="connsiteY3" fmla="*/ 46974 h 651702"/>
                <a:gd name="connsiteX4" fmla="*/ 2988571 w 2988571"/>
                <a:gd name="connsiteY4" fmla="*/ 532974 h 651702"/>
                <a:gd name="connsiteX5" fmla="*/ 2073084 w 2988571"/>
                <a:gd name="connsiteY5" fmla="*/ 532974 h 651702"/>
                <a:gd name="connsiteX6" fmla="*/ 2072991 w 2988571"/>
                <a:gd name="connsiteY6" fmla="*/ 535922 h 651702"/>
                <a:gd name="connsiteX7" fmla="*/ 350991 w 2988571"/>
                <a:gd name="connsiteY7" fmla="*/ 507750 h 651702"/>
                <a:gd name="connsiteX8" fmla="*/ 6386 w 2988571"/>
                <a:gd name="connsiteY8" fmla="*/ 37394 h 651702"/>
                <a:gd name="connsiteX0" fmla="*/ 787000 w 3769185"/>
                <a:gd name="connsiteY0" fmla="*/ 37394 h 535922"/>
                <a:gd name="connsiteX1" fmla="*/ 2703702 w 3769185"/>
                <a:gd name="connsiteY1" fmla="*/ 45297 h 535922"/>
                <a:gd name="connsiteX2" fmla="*/ 2705519 w 3769185"/>
                <a:gd name="connsiteY2" fmla="*/ 173223 h 535922"/>
                <a:gd name="connsiteX3" fmla="*/ 3769185 w 3769185"/>
                <a:gd name="connsiteY3" fmla="*/ 46974 h 535922"/>
                <a:gd name="connsiteX4" fmla="*/ 3769185 w 3769185"/>
                <a:gd name="connsiteY4" fmla="*/ 532974 h 535922"/>
                <a:gd name="connsiteX5" fmla="*/ 2853698 w 3769185"/>
                <a:gd name="connsiteY5" fmla="*/ 532974 h 535922"/>
                <a:gd name="connsiteX6" fmla="*/ 2853605 w 3769185"/>
                <a:gd name="connsiteY6" fmla="*/ 535922 h 535922"/>
                <a:gd name="connsiteX7" fmla="*/ 10493 w 3769185"/>
                <a:gd name="connsiteY7" fmla="*/ 173893 h 535922"/>
                <a:gd name="connsiteX8" fmla="*/ 787000 w 3769185"/>
                <a:gd name="connsiteY8" fmla="*/ 37394 h 535922"/>
                <a:gd name="connsiteX0" fmla="*/ 787000 w 3769185"/>
                <a:gd name="connsiteY0" fmla="*/ 1 h 498529"/>
                <a:gd name="connsiteX1" fmla="*/ 2705519 w 3769185"/>
                <a:gd name="connsiteY1" fmla="*/ 135830 h 498529"/>
                <a:gd name="connsiteX2" fmla="*/ 3769185 w 3769185"/>
                <a:gd name="connsiteY2" fmla="*/ 9581 h 498529"/>
                <a:gd name="connsiteX3" fmla="*/ 3769185 w 3769185"/>
                <a:gd name="connsiteY3" fmla="*/ 495581 h 498529"/>
                <a:gd name="connsiteX4" fmla="*/ 2853698 w 3769185"/>
                <a:gd name="connsiteY4" fmla="*/ 495581 h 498529"/>
                <a:gd name="connsiteX5" fmla="*/ 2853605 w 3769185"/>
                <a:gd name="connsiteY5" fmla="*/ 498529 h 498529"/>
                <a:gd name="connsiteX6" fmla="*/ 10493 w 3769185"/>
                <a:gd name="connsiteY6" fmla="*/ 136500 h 498529"/>
                <a:gd name="connsiteX7" fmla="*/ 787000 w 3769185"/>
                <a:gd name="connsiteY7" fmla="*/ 1 h 498529"/>
                <a:gd name="connsiteX0" fmla="*/ 291217 w 3782229"/>
                <a:gd name="connsiteY0" fmla="*/ 0 h 860790"/>
                <a:gd name="connsiteX1" fmla="*/ 2718563 w 3782229"/>
                <a:gd name="connsiteY1" fmla="*/ 498091 h 860790"/>
                <a:gd name="connsiteX2" fmla="*/ 3782229 w 3782229"/>
                <a:gd name="connsiteY2" fmla="*/ 371842 h 860790"/>
                <a:gd name="connsiteX3" fmla="*/ 3782229 w 3782229"/>
                <a:gd name="connsiteY3" fmla="*/ 857842 h 860790"/>
                <a:gd name="connsiteX4" fmla="*/ 2866742 w 3782229"/>
                <a:gd name="connsiteY4" fmla="*/ 857842 h 860790"/>
                <a:gd name="connsiteX5" fmla="*/ 2866649 w 3782229"/>
                <a:gd name="connsiteY5" fmla="*/ 860790 h 860790"/>
                <a:gd name="connsiteX6" fmla="*/ 23537 w 3782229"/>
                <a:gd name="connsiteY6" fmla="*/ 498761 h 860790"/>
                <a:gd name="connsiteX7" fmla="*/ 291217 w 3782229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2229 w 3895148"/>
                <a:gd name="connsiteY3" fmla="*/ 857842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4454 w 3895148"/>
                <a:gd name="connsiteY3" fmla="*/ 765080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4454 w 3895148"/>
                <a:gd name="connsiteY3" fmla="*/ 765080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47250"/>
                <a:gd name="connsiteY0" fmla="*/ 0 h 860790"/>
                <a:gd name="connsiteX1" fmla="*/ 2718563 w 3847250"/>
                <a:gd name="connsiteY1" fmla="*/ 498091 h 860790"/>
                <a:gd name="connsiteX2" fmla="*/ 3847249 w 3847250"/>
                <a:gd name="connsiteY2" fmla="*/ 457921 h 860790"/>
                <a:gd name="connsiteX3" fmla="*/ 3784454 w 3847250"/>
                <a:gd name="connsiteY3" fmla="*/ 765080 h 860790"/>
                <a:gd name="connsiteX4" fmla="*/ 2866742 w 3847250"/>
                <a:gd name="connsiteY4" fmla="*/ 857842 h 860790"/>
                <a:gd name="connsiteX5" fmla="*/ 2866649 w 3847250"/>
                <a:gd name="connsiteY5" fmla="*/ 860790 h 860790"/>
                <a:gd name="connsiteX6" fmla="*/ 23537 w 3847250"/>
                <a:gd name="connsiteY6" fmla="*/ 498761 h 860790"/>
                <a:gd name="connsiteX7" fmla="*/ 291217 w 3847250"/>
                <a:gd name="connsiteY7" fmla="*/ 0 h 860790"/>
                <a:gd name="connsiteX0" fmla="*/ 291217 w 3784454"/>
                <a:gd name="connsiteY0" fmla="*/ 0 h 860790"/>
                <a:gd name="connsiteX1" fmla="*/ 2718563 w 3784454"/>
                <a:gd name="connsiteY1" fmla="*/ 498091 h 860790"/>
                <a:gd name="connsiteX2" fmla="*/ 3597986 w 3784454"/>
                <a:gd name="connsiteY2" fmla="*/ 461761 h 860790"/>
                <a:gd name="connsiteX3" fmla="*/ 3784454 w 3784454"/>
                <a:gd name="connsiteY3" fmla="*/ 765080 h 860790"/>
                <a:gd name="connsiteX4" fmla="*/ 2866742 w 3784454"/>
                <a:gd name="connsiteY4" fmla="*/ 857842 h 860790"/>
                <a:gd name="connsiteX5" fmla="*/ 2866649 w 3784454"/>
                <a:gd name="connsiteY5" fmla="*/ 860790 h 860790"/>
                <a:gd name="connsiteX6" fmla="*/ 23537 w 3784454"/>
                <a:gd name="connsiteY6" fmla="*/ 498761 h 860790"/>
                <a:gd name="connsiteX7" fmla="*/ 291217 w 3784454"/>
                <a:gd name="connsiteY7" fmla="*/ 0 h 860790"/>
                <a:gd name="connsiteX0" fmla="*/ 291217 w 3659729"/>
                <a:gd name="connsiteY0" fmla="*/ 0 h 860790"/>
                <a:gd name="connsiteX1" fmla="*/ 2718563 w 3659729"/>
                <a:gd name="connsiteY1" fmla="*/ 498091 h 860790"/>
                <a:gd name="connsiteX2" fmla="*/ 3597986 w 3659729"/>
                <a:gd name="connsiteY2" fmla="*/ 461761 h 860790"/>
                <a:gd name="connsiteX3" fmla="*/ 3659729 w 3659729"/>
                <a:gd name="connsiteY3" fmla="*/ 770867 h 860790"/>
                <a:gd name="connsiteX4" fmla="*/ 2866742 w 3659729"/>
                <a:gd name="connsiteY4" fmla="*/ 857842 h 860790"/>
                <a:gd name="connsiteX5" fmla="*/ 2866649 w 3659729"/>
                <a:gd name="connsiteY5" fmla="*/ 860790 h 860790"/>
                <a:gd name="connsiteX6" fmla="*/ 23537 w 3659729"/>
                <a:gd name="connsiteY6" fmla="*/ 498761 h 860790"/>
                <a:gd name="connsiteX7" fmla="*/ 291217 w 3659729"/>
                <a:gd name="connsiteY7" fmla="*/ 0 h 86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9729" h="860790">
                  <a:moveTo>
                    <a:pt x="291217" y="0"/>
                  </a:moveTo>
                  <a:cubicBezTo>
                    <a:pt x="740388" y="-112"/>
                    <a:pt x="2221532" y="496494"/>
                    <a:pt x="2718563" y="498091"/>
                  </a:cubicBezTo>
                  <a:lnTo>
                    <a:pt x="3597986" y="461761"/>
                  </a:lnTo>
                  <a:lnTo>
                    <a:pt x="3659729" y="770867"/>
                  </a:lnTo>
                  <a:cubicBezTo>
                    <a:pt x="3265936" y="870015"/>
                    <a:pt x="3172646" y="826921"/>
                    <a:pt x="2866742" y="857842"/>
                  </a:cubicBezTo>
                  <a:cubicBezTo>
                    <a:pt x="2866711" y="858825"/>
                    <a:pt x="2866680" y="859807"/>
                    <a:pt x="2866649" y="860790"/>
                  </a:cubicBezTo>
                  <a:cubicBezTo>
                    <a:pt x="2445000" y="847412"/>
                    <a:pt x="484670" y="812544"/>
                    <a:pt x="23537" y="498761"/>
                  </a:cubicBezTo>
                  <a:cubicBezTo>
                    <a:pt x="-89554" y="426300"/>
                    <a:pt x="238814" y="74578"/>
                    <a:pt x="291217" y="0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</p:grpSp>
      <p:grpSp>
        <p:nvGrpSpPr>
          <p:cNvPr id="242" name="Csoportba foglalás 241"/>
          <p:cNvGrpSpPr/>
          <p:nvPr/>
        </p:nvGrpSpPr>
        <p:grpSpPr>
          <a:xfrm rot="3282730" flipH="1">
            <a:off x="8058293" y="3931221"/>
            <a:ext cx="1518426" cy="1210340"/>
            <a:chOff x="7693670" y="2288655"/>
            <a:chExt cx="820839" cy="797791"/>
          </a:xfrm>
          <a:solidFill>
            <a:srgbClr val="9BCBED"/>
          </a:solidFill>
        </p:grpSpPr>
        <p:sp>
          <p:nvSpPr>
            <p:cNvPr id="508" name="Ellipszis 42"/>
            <p:cNvSpPr/>
            <p:nvPr/>
          </p:nvSpPr>
          <p:spPr>
            <a:xfrm rot="9068101">
              <a:off x="7823718" y="2288655"/>
              <a:ext cx="690791" cy="652010"/>
            </a:xfrm>
            <a:custGeom>
              <a:avLst/>
              <a:gdLst>
                <a:gd name="connsiteX0" fmla="*/ 0 w 738119"/>
                <a:gd name="connsiteY0" fmla="*/ 338046 h 676092"/>
                <a:gd name="connsiteX1" fmla="*/ 369060 w 738119"/>
                <a:gd name="connsiteY1" fmla="*/ 0 h 676092"/>
                <a:gd name="connsiteX2" fmla="*/ 738120 w 738119"/>
                <a:gd name="connsiteY2" fmla="*/ 338046 h 676092"/>
                <a:gd name="connsiteX3" fmla="*/ 369060 w 738119"/>
                <a:gd name="connsiteY3" fmla="*/ 676092 h 676092"/>
                <a:gd name="connsiteX4" fmla="*/ 0 w 738119"/>
                <a:gd name="connsiteY4" fmla="*/ 338046 h 676092"/>
                <a:gd name="connsiteX0" fmla="*/ 0 w 807392"/>
                <a:gd name="connsiteY0" fmla="*/ 564397 h 709538"/>
                <a:gd name="connsiteX1" fmla="*/ 438332 w 807392"/>
                <a:gd name="connsiteY1" fmla="*/ 4678 h 709538"/>
                <a:gd name="connsiteX2" fmla="*/ 807392 w 807392"/>
                <a:gd name="connsiteY2" fmla="*/ 342724 h 709538"/>
                <a:gd name="connsiteX3" fmla="*/ 438332 w 807392"/>
                <a:gd name="connsiteY3" fmla="*/ 680770 h 709538"/>
                <a:gd name="connsiteX4" fmla="*/ 0 w 807392"/>
                <a:gd name="connsiteY4" fmla="*/ 564397 h 709538"/>
                <a:gd name="connsiteX0" fmla="*/ 342 w 807734"/>
                <a:gd name="connsiteY0" fmla="*/ 564397 h 812714"/>
                <a:gd name="connsiteX1" fmla="*/ 438674 w 807734"/>
                <a:gd name="connsiteY1" fmla="*/ 4678 h 812714"/>
                <a:gd name="connsiteX2" fmla="*/ 807734 w 807734"/>
                <a:gd name="connsiteY2" fmla="*/ 342724 h 812714"/>
                <a:gd name="connsiteX3" fmla="*/ 511777 w 807734"/>
                <a:gd name="connsiteY3" fmla="*/ 806891 h 812714"/>
                <a:gd name="connsiteX4" fmla="*/ 342 w 807734"/>
                <a:gd name="connsiteY4" fmla="*/ 564397 h 812714"/>
                <a:gd name="connsiteX0" fmla="*/ 242 w 807634"/>
                <a:gd name="connsiteY0" fmla="*/ 564397 h 834088"/>
                <a:gd name="connsiteX1" fmla="*/ 438574 w 807634"/>
                <a:gd name="connsiteY1" fmla="*/ 4678 h 834088"/>
                <a:gd name="connsiteX2" fmla="*/ 807634 w 807634"/>
                <a:gd name="connsiteY2" fmla="*/ 342724 h 834088"/>
                <a:gd name="connsiteX3" fmla="*/ 499634 w 807634"/>
                <a:gd name="connsiteY3" fmla="*/ 828801 h 834088"/>
                <a:gd name="connsiteX4" fmla="*/ 242 w 807634"/>
                <a:gd name="connsiteY4" fmla="*/ 564397 h 834088"/>
                <a:gd name="connsiteX0" fmla="*/ 4399 w 811791"/>
                <a:gd name="connsiteY0" fmla="*/ 402843 h 671880"/>
                <a:gd name="connsiteX1" fmla="*/ 290660 w 811791"/>
                <a:gd name="connsiteY1" fmla="*/ 16163 h 671880"/>
                <a:gd name="connsiteX2" fmla="*/ 811791 w 811791"/>
                <a:gd name="connsiteY2" fmla="*/ 181170 h 671880"/>
                <a:gd name="connsiteX3" fmla="*/ 503791 w 811791"/>
                <a:gd name="connsiteY3" fmla="*/ 667247 h 671880"/>
                <a:gd name="connsiteX4" fmla="*/ 4399 w 811791"/>
                <a:gd name="connsiteY4" fmla="*/ 402843 h 671880"/>
                <a:gd name="connsiteX0" fmla="*/ 10346 w 817738"/>
                <a:gd name="connsiteY0" fmla="*/ 515682 h 784719"/>
                <a:gd name="connsiteX1" fmla="*/ 296607 w 817738"/>
                <a:gd name="connsiteY1" fmla="*/ 129002 h 784719"/>
                <a:gd name="connsiteX2" fmla="*/ 817738 w 817738"/>
                <a:gd name="connsiteY2" fmla="*/ 294009 h 784719"/>
                <a:gd name="connsiteX3" fmla="*/ 509738 w 817738"/>
                <a:gd name="connsiteY3" fmla="*/ 780086 h 784719"/>
                <a:gd name="connsiteX4" fmla="*/ 10346 w 817738"/>
                <a:gd name="connsiteY4" fmla="*/ 515682 h 784719"/>
                <a:gd name="connsiteX0" fmla="*/ 10346 w 817738"/>
                <a:gd name="connsiteY0" fmla="*/ 515682 h 789307"/>
                <a:gd name="connsiteX1" fmla="*/ 296607 w 817738"/>
                <a:gd name="connsiteY1" fmla="*/ 129002 h 789307"/>
                <a:gd name="connsiteX2" fmla="*/ 817738 w 817738"/>
                <a:gd name="connsiteY2" fmla="*/ 294009 h 789307"/>
                <a:gd name="connsiteX3" fmla="*/ 509738 w 817738"/>
                <a:gd name="connsiteY3" fmla="*/ 780086 h 789307"/>
                <a:gd name="connsiteX4" fmla="*/ 10346 w 817738"/>
                <a:gd name="connsiteY4" fmla="*/ 515682 h 789307"/>
                <a:gd name="connsiteX0" fmla="*/ 7684 w 815076"/>
                <a:gd name="connsiteY0" fmla="*/ 515682 h 867736"/>
                <a:gd name="connsiteX1" fmla="*/ 293945 w 815076"/>
                <a:gd name="connsiteY1" fmla="*/ 129002 h 867736"/>
                <a:gd name="connsiteX2" fmla="*/ 815076 w 815076"/>
                <a:gd name="connsiteY2" fmla="*/ 294009 h 867736"/>
                <a:gd name="connsiteX3" fmla="*/ 462922 w 815076"/>
                <a:gd name="connsiteY3" fmla="*/ 860425 h 867736"/>
                <a:gd name="connsiteX4" fmla="*/ 7684 w 815076"/>
                <a:gd name="connsiteY4" fmla="*/ 515682 h 867736"/>
                <a:gd name="connsiteX0" fmla="*/ 7684 w 815076"/>
                <a:gd name="connsiteY0" fmla="*/ 515682 h 877431"/>
                <a:gd name="connsiteX1" fmla="*/ 293945 w 815076"/>
                <a:gd name="connsiteY1" fmla="*/ 129002 h 877431"/>
                <a:gd name="connsiteX2" fmla="*/ 815076 w 815076"/>
                <a:gd name="connsiteY2" fmla="*/ 294009 h 877431"/>
                <a:gd name="connsiteX3" fmla="*/ 462922 w 815076"/>
                <a:gd name="connsiteY3" fmla="*/ 860425 h 877431"/>
                <a:gd name="connsiteX4" fmla="*/ 7684 w 815076"/>
                <a:gd name="connsiteY4" fmla="*/ 515682 h 877431"/>
                <a:gd name="connsiteX0" fmla="*/ 2722 w 829901"/>
                <a:gd name="connsiteY0" fmla="*/ 534084 h 768586"/>
                <a:gd name="connsiteX1" fmla="*/ 308770 w 829901"/>
                <a:gd name="connsiteY1" fmla="*/ 25025 h 768586"/>
                <a:gd name="connsiteX2" fmla="*/ 829901 w 829901"/>
                <a:gd name="connsiteY2" fmla="*/ 190032 h 768586"/>
                <a:gd name="connsiteX3" fmla="*/ 477747 w 829901"/>
                <a:gd name="connsiteY3" fmla="*/ 756448 h 768586"/>
                <a:gd name="connsiteX4" fmla="*/ 2722 w 829901"/>
                <a:gd name="connsiteY4" fmla="*/ 534084 h 768586"/>
                <a:gd name="connsiteX0" fmla="*/ 2723 w 829902"/>
                <a:gd name="connsiteY0" fmla="*/ 534084 h 765499"/>
                <a:gd name="connsiteX1" fmla="*/ 308771 w 829902"/>
                <a:gd name="connsiteY1" fmla="*/ 25025 h 765499"/>
                <a:gd name="connsiteX2" fmla="*/ 829902 w 829902"/>
                <a:gd name="connsiteY2" fmla="*/ 190032 h 765499"/>
                <a:gd name="connsiteX3" fmla="*/ 477748 w 829902"/>
                <a:gd name="connsiteY3" fmla="*/ 756448 h 765499"/>
                <a:gd name="connsiteX4" fmla="*/ 2723 w 829902"/>
                <a:gd name="connsiteY4" fmla="*/ 534084 h 765499"/>
                <a:gd name="connsiteX0" fmla="*/ 2008 w 829187"/>
                <a:gd name="connsiteY0" fmla="*/ 553522 h 784937"/>
                <a:gd name="connsiteX1" fmla="*/ 308056 w 829187"/>
                <a:gd name="connsiteY1" fmla="*/ 44463 h 784937"/>
                <a:gd name="connsiteX2" fmla="*/ 829187 w 829187"/>
                <a:gd name="connsiteY2" fmla="*/ 209470 h 784937"/>
                <a:gd name="connsiteX3" fmla="*/ 477033 w 829187"/>
                <a:gd name="connsiteY3" fmla="*/ 775886 h 784937"/>
                <a:gd name="connsiteX4" fmla="*/ 2008 w 829187"/>
                <a:gd name="connsiteY4" fmla="*/ 553522 h 78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9187" h="784937">
                  <a:moveTo>
                    <a:pt x="2008" y="553522"/>
                  </a:moveTo>
                  <a:cubicBezTo>
                    <a:pt x="-26155" y="431618"/>
                    <a:pt x="250296" y="146091"/>
                    <a:pt x="308056" y="44463"/>
                  </a:cubicBezTo>
                  <a:cubicBezTo>
                    <a:pt x="365816" y="-57165"/>
                    <a:pt x="829187" y="22772"/>
                    <a:pt x="829187" y="209470"/>
                  </a:cubicBezTo>
                  <a:cubicBezTo>
                    <a:pt x="829187" y="396168"/>
                    <a:pt x="770804" y="728558"/>
                    <a:pt x="477033" y="775886"/>
                  </a:cubicBezTo>
                  <a:cubicBezTo>
                    <a:pt x="183262" y="823214"/>
                    <a:pt x="30171" y="675426"/>
                    <a:pt x="2008" y="553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509" name="Trapezoid 43"/>
            <p:cNvSpPr/>
            <p:nvPr/>
          </p:nvSpPr>
          <p:spPr>
            <a:xfrm rot="2688692">
              <a:off x="7693670" y="2836604"/>
              <a:ext cx="528327" cy="249842"/>
            </a:xfrm>
            <a:custGeom>
              <a:avLst/>
              <a:gdLst>
                <a:gd name="connsiteX0" fmla="*/ 0 w 519185"/>
                <a:gd name="connsiteY0" fmla="*/ 225706 h 225706"/>
                <a:gd name="connsiteX1" fmla="*/ 119611 w 519185"/>
                <a:gd name="connsiteY1" fmla="*/ 0 h 225706"/>
                <a:gd name="connsiteX2" fmla="*/ 399574 w 519185"/>
                <a:gd name="connsiteY2" fmla="*/ 0 h 225706"/>
                <a:gd name="connsiteX3" fmla="*/ 519185 w 519185"/>
                <a:gd name="connsiteY3" fmla="*/ 225706 h 225706"/>
                <a:gd name="connsiteX4" fmla="*/ 0 w 519185"/>
                <a:gd name="connsiteY4" fmla="*/ 225706 h 225706"/>
                <a:gd name="connsiteX0" fmla="*/ 9142 w 528327"/>
                <a:gd name="connsiteY0" fmla="*/ 225706 h 225706"/>
                <a:gd name="connsiteX1" fmla="*/ 128753 w 528327"/>
                <a:gd name="connsiteY1" fmla="*/ 0 h 225706"/>
                <a:gd name="connsiteX2" fmla="*/ 408716 w 528327"/>
                <a:gd name="connsiteY2" fmla="*/ 0 h 225706"/>
                <a:gd name="connsiteX3" fmla="*/ 528327 w 528327"/>
                <a:gd name="connsiteY3" fmla="*/ 225706 h 225706"/>
                <a:gd name="connsiteX4" fmla="*/ 9142 w 528327"/>
                <a:gd name="connsiteY4" fmla="*/ 225706 h 225706"/>
                <a:gd name="connsiteX0" fmla="*/ 9142 w 528327"/>
                <a:gd name="connsiteY0" fmla="*/ 225706 h 236555"/>
                <a:gd name="connsiteX1" fmla="*/ 128753 w 528327"/>
                <a:gd name="connsiteY1" fmla="*/ 0 h 236555"/>
                <a:gd name="connsiteX2" fmla="*/ 408716 w 528327"/>
                <a:gd name="connsiteY2" fmla="*/ 0 h 236555"/>
                <a:gd name="connsiteX3" fmla="*/ 528327 w 528327"/>
                <a:gd name="connsiteY3" fmla="*/ 225706 h 236555"/>
                <a:gd name="connsiteX4" fmla="*/ 9142 w 528327"/>
                <a:gd name="connsiteY4" fmla="*/ 225706 h 236555"/>
                <a:gd name="connsiteX0" fmla="*/ 9142 w 528327"/>
                <a:gd name="connsiteY0" fmla="*/ 225706 h 249842"/>
                <a:gd name="connsiteX1" fmla="*/ 128753 w 528327"/>
                <a:gd name="connsiteY1" fmla="*/ 0 h 249842"/>
                <a:gd name="connsiteX2" fmla="*/ 408716 w 528327"/>
                <a:gd name="connsiteY2" fmla="*/ 0 h 249842"/>
                <a:gd name="connsiteX3" fmla="*/ 528327 w 528327"/>
                <a:gd name="connsiteY3" fmla="*/ 225706 h 249842"/>
                <a:gd name="connsiteX4" fmla="*/ 9142 w 528327"/>
                <a:gd name="connsiteY4" fmla="*/ 225706 h 249842"/>
                <a:gd name="connsiteX0" fmla="*/ 9142 w 528327"/>
                <a:gd name="connsiteY0" fmla="*/ 225706 h 249842"/>
                <a:gd name="connsiteX1" fmla="*/ 128753 w 528327"/>
                <a:gd name="connsiteY1" fmla="*/ 0 h 249842"/>
                <a:gd name="connsiteX2" fmla="*/ 408716 w 528327"/>
                <a:gd name="connsiteY2" fmla="*/ 0 h 249842"/>
                <a:gd name="connsiteX3" fmla="*/ 528327 w 528327"/>
                <a:gd name="connsiteY3" fmla="*/ 225706 h 249842"/>
                <a:gd name="connsiteX4" fmla="*/ 9142 w 528327"/>
                <a:gd name="connsiteY4" fmla="*/ 225706 h 24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327" h="249842">
                  <a:moveTo>
                    <a:pt x="9142" y="225706"/>
                  </a:moveTo>
                  <a:cubicBezTo>
                    <a:pt x="-34276" y="155095"/>
                    <a:pt x="88883" y="75235"/>
                    <a:pt x="128753" y="0"/>
                  </a:cubicBezTo>
                  <a:lnTo>
                    <a:pt x="408716" y="0"/>
                  </a:lnTo>
                  <a:cubicBezTo>
                    <a:pt x="448586" y="75235"/>
                    <a:pt x="517943" y="121179"/>
                    <a:pt x="528327" y="225706"/>
                  </a:cubicBezTo>
                  <a:cubicBezTo>
                    <a:pt x="335543" y="264828"/>
                    <a:pt x="157633" y="250117"/>
                    <a:pt x="9142" y="225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243" name="Csoportba foglalás 242"/>
          <p:cNvGrpSpPr/>
          <p:nvPr/>
        </p:nvGrpSpPr>
        <p:grpSpPr>
          <a:xfrm rot="19250362" flipH="1">
            <a:off x="6110896" y="4537222"/>
            <a:ext cx="1021480" cy="3315340"/>
            <a:chOff x="10774791" y="2603096"/>
            <a:chExt cx="552197" cy="2185295"/>
          </a:xfrm>
        </p:grpSpPr>
        <p:sp>
          <p:nvSpPr>
            <p:cNvPr id="506" name="Szabadkézi sokszög 505"/>
            <p:cNvSpPr/>
            <p:nvPr/>
          </p:nvSpPr>
          <p:spPr>
            <a:xfrm rot="2464884">
              <a:off x="10811961" y="4133764"/>
              <a:ext cx="515027" cy="654627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  <a:gd name="connsiteX0" fmla="*/ 23569 w 1067945"/>
                <a:gd name="connsiteY0" fmla="*/ 324795 h 1586401"/>
                <a:gd name="connsiteX1" fmla="*/ 66097 w 1067945"/>
                <a:gd name="connsiteY1" fmla="*/ 140029 h 1586401"/>
                <a:gd name="connsiteX2" fmla="*/ 205746 w 1067945"/>
                <a:gd name="connsiteY2" fmla="*/ 69389 h 1586401"/>
                <a:gd name="connsiteX3" fmla="*/ 504693 w 1067945"/>
                <a:gd name="connsiteY3" fmla="*/ 52978 h 1586401"/>
                <a:gd name="connsiteX4" fmla="*/ 506447 w 1067945"/>
                <a:gd name="connsiteY4" fmla="*/ 70195 h 1586401"/>
                <a:gd name="connsiteX5" fmla="*/ 512127 w 1067945"/>
                <a:gd name="connsiteY5" fmla="*/ 71873 h 1586401"/>
                <a:gd name="connsiteX6" fmla="*/ 754445 w 1067945"/>
                <a:gd name="connsiteY6" fmla="*/ 379378 h 1586401"/>
                <a:gd name="connsiteX7" fmla="*/ 759945 w 1067945"/>
                <a:gd name="connsiteY7" fmla="*/ 439046 h 1586401"/>
                <a:gd name="connsiteX8" fmla="*/ 767367 w 1067945"/>
                <a:gd name="connsiteY8" fmla="*/ 434929 h 1586401"/>
                <a:gd name="connsiteX9" fmla="*/ 771288 w 1067945"/>
                <a:gd name="connsiteY9" fmla="*/ 440884 h 1586401"/>
                <a:gd name="connsiteX10" fmla="*/ 875013 w 1067945"/>
                <a:gd name="connsiteY10" fmla="*/ 614586 h 1586401"/>
                <a:gd name="connsiteX11" fmla="*/ 1055134 w 1067945"/>
                <a:gd name="connsiteY11" fmla="*/ 1108735 h 1586401"/>
                <a:gd name="connsiteX12" fmla="*/ 1007367 w 1067945"/>
                <a:gd name="connsiteY12" fmla="*/ 1088546 h 1586401"/>
                <a:gd name="connsiteX13" fmla="*/ 983959 w 1067945"/>
                <a:gd name="connsiteY13" fmla="*/ 1065349 h 1586401"/>
                <a:gd name="connsiteX14" fmla="*/ 1012480 w 1067945"/>
                <a:gd name="connsiteY14" fmla="*/ 1131490 h 1586401"/>
                <a:gd name="connsiteX15" fmla="*/ 1054440 w 1067945"/>
                <a:gd name="connsiteY15" fmla="*/ 1370129 h 1586401"/>
                <a:gd name="connsiteX16" fmla="*/ 921690 w 1067945"/>
                <a:gd name="connsiteY16" fmla="*/ 1269763 h 1586401"/>
                <a:gd name="connsiteX17" fmla="*/ 914746 w 1067945"/>
                <a:gd name="connsiteY17" fmla="*/ 1260755 h 1586401"/>
                <a:gd name="connsiteX18" fmla="*/ 913684 w 1067945"/>
                <a:gd name="connsiteY18" fmla="*/ 1263994 h 1586401"/>
                <a:gd name="connsiteX19" fmla="*/ 935222 w 1067945"/>
                <a:gd name="connsiteY19" fmla="*/ 1313942 h 1586401"/>
                <a:gd name="connsiteX20" fmla="*/ 977183 w 1067945"/>
                <a:gd name="connsiteY20" fmla="*/ 1552581 h 1586401"/>
                <a:gd name="connsiteX21" fmla="*/ 796961 w 1067945"/>
                <a:gd name="connsiteY21" fmla="*/ 1390627 h 1586401"/>
                <a:gd name="connsiteX22" fmla="*/ 763238 w 1067945"/>
                <a:gd name="connsiteY22" fmla="*/ 1341929 h 1586401"/>
                <a:gd name="connsiteX23" fmla="*/ 755785 w 1067945"/>
                <a:gd name="connsiteY23" fmla="*/ 1340632 h 1586401"/>
                <a:gd name="connsiteX24" fmla="*/ 757833 w 1067945"/>
                <a:gd name="connsiteY24" fmla="*/ 1345381 h 1586401"/>
                <a:gd name="connsiteX25" fmla="*/ 799795 w 1067945"/>
                <a:gd name="connsiteY25" fmla="*/ 1584019 h 1586401"/>
                <a:gd name="connsiteX26" fmla="*/ 464456 w 1067945"/>
                <a:gd name="connsiteY26" fmla="*/ 1175960 h 1586401"/>
                <a:gd name="connsiteX27" fmla="*/ 380801 w 1067945"/>
                <a:gd name="connsiteY27" fmla="*/ 1011013 h 1586401"/>
                <a:gd name="connsiteX28" fmla="*/ 367160 w 1067945"/>
                <a:gd name="connsiteY28" fmla="*/ 993839 h 1586401"/>
                <a:gd name="connsiteX29" fmla="*/ 286567 w 1067945"/>
                <a:gd name="connsiteY29" fmla="*/ 877427 h 1586401"/>
                <a:gd name="connsiteX30" fmla="*/ 277727 w 1067945"/>
                <a:gd name="connsiteY30" fmla="*/ 862684 h 1586401"/>
                <a:gd name="connsiteX31" fmla="*/ 273161 w 1067945"/>
                <a:gd name="connsiteY31" fmla="*/ 861134 h 1586401"/>
                <a:gd name="connsiteX32" fmla="*/ 297316 w 1067945"/>
                <a:gd name="connsiteY32" fmla="*/ 999645 h 1586401"/>
                <a:gd name="connsiteX33" fmla="*/ 277445 w 1067945"/>
                <a:gd name="connsiteY33" fmla="*/ 1328265 h 1586401"/>
                <a:gd name="connsiteX34" fmla="*/ 76064 w 1067945"/>
                <a:gd name="connsiteY34" fmla="*/ 839992 h 1586401"/>
                <a:gd name="connsiteX35" fmla="*/ 43405 w 1067945"/>
                <a:gd name="connsiteY35" fmla="*/ 652722 h 1586401"/>
                <a:gd name="connsiteX36" fmla="*/ 29949 w 1067945"/>
                <a:gd name="connsiteY36" fmla="*/ 625611 h 1586401"/>
                <a:gd name="connsiteX37" fmla="*/ 1 w 1067945"/>
                <a:gd name="connsiteY37" fmla="*/ 463376 h 1586401"/>
                <a:gd name="connsiteX38" fmla="*/ 17134 w 1067945"/>
                <a:gd name="connsiteY38" fmla="*/ 339434 h 1586401"/>
                <a:gd name="connsiteX39" fmla="*/ 23569 w 1067945"/>
                <a:gd name="connsiteY39" fmla="*/ 324795 h 1586401"/>
                <a:gd name="connsiteX0" fmla="*/ 23567 w 1067943"/>
                <a:gd name="connsiteY0" fmla="*/ 271817 h 1533423"/>
                <a:gd name="connsiteX1" fmla="*/ 66095 w 1067943"/>
                <a:gd name="connsiteY1" fmla="*/ 87051 h 1533423"/>
                <a:gd name="connsiteX2" fmla="*/ 504691 w 1067943"/>
                <a:gd name="connsiteY2" fmla="*/ 0 h 1533423"/>
                <a:gd name="connsiteX3" fmla="*/ 506445 w 1067943"/>
                <a:gd name="connsiteY3" fmla="*/ 17217 h 1533423"/>
                <a:gd name="connsiteX4" fmla="*/ 512125 w 1067943"/>
                <a:gd name="connsiteY4" fmla="*/ 18895 h 1533423"/>
                <a:gd name="connsiteX5" fmla="*/ 754443 w 1067943"/>
                <a:gd name="connsiteY5" fmla="*/ 326400 h 1533423"/>
                <a:gd name="connsiteX6" fmla="*/ 759943 w 1067943"/>
                <a:gd name="connsiteY6" fmla="*/ 386068 h 1533423"/>
                <a:gd name="connsiteX7" fmla="*/ 767365 w 1067943"/>
                <a:gd name="connsiteY7" fmla="*/ 381951 h 1533423"/>
                <a:gd name="connsiteX8" fmla="*/ 771286 w 1067943"/>
                <a:gd name="connsiteY8" fmla="*/ 387906 h 1533423"/>
                <a:gd name="connsiteX9" fmla="*/ 875011 w 1067943"/>
                <a:gd name="connsiteY9" fmla="*/ 561608 h 1533423"/>
                <a:gd name="connsiteX10" fmla="*/ 1055132 w 1067943"/>
                <a:gd name="connsiteY10" fmla="*/ 1055757 h 1533423"/>
                <a:gd name="connsiteX11" fmla="*/ 1007365 w 1067943"/>
                <a:gd name="connsiteY11" fmla="*/ 1035568 h 1533423"/>
                <a:gd name="connsiteX12" fmla="*/ 983957 w 1067943"/>
                <a:gd name="connsiteY12" fmla="*/ 1012371 h 1533423"/>
                <a:gd name="connsiteX13" fmla="*/ 1012478 w 1067943"/>
                <a:gd name="connsiteY13" fmla="*/ 1078512 h 1533423"/>
                <a:gd name="connsiteX14" fmla="*/ 1054438 w 1067943"/>
                <a:gd name="connsiteY14" fmla="*/ 1317151 h 1533423"/>
                <a:gd name="connsiteX15" fmla="*/ 921688 w 1067943"/>
                <a:gd name="connsiteY15" fmla="*/ 1216785 h 1533423"/>
                <a:gd name="connsiteX16" fmla="*/ 914744 w 1067943"/>
                <a:gd name="connsiteY16" fmla="*/ 1207777 h 1533423"/>
                <a:gd name="connsiteX17" fmla="*/ 913682 w 1067943"/>
                <a:gd name="connsiteY17" fmla="*/ 1211016 h 1533423"/>
                <a:gd name="connsiteX18" fmla="*/ 935220 w 1067943"/>
                <a:gd name="connsiteY18" fmla="*/ 1260964 h 1533423"/>
                <a:gd name="connsiteX19" fmla="*/ 977181 w 1067943"/>
                <a:gd name="connsiteY19" fmla="*/ 1499603 h 1533423"/>
                <a:gd name="connsiteX20" fmla="*/ 796959 w 1067943"/>
                <a:gd name="connsiteY20" fmla="*/ 1337649 h 1533423"/>
                <a:gd name="connsiteX21" fmla="*/ 763236 w 1067943"/>
                <a:gd name="connsiteY21" fmla="*/ 1288951 h 1533423"/>
                <a:gd name="connsiteX22" fmla="*/ 755783 w 1067943"/>
                <a:gd name="connsiteY22" fmla="*/ 1287654 h 1533423"/>
                <a:gd name="connsiteX23" fmla="*/ 757831 w 1067943"/>
                <a:gd name="connsiteY23" fmla="*/ 1292403 h 1533423"/>
                <a:gd name="connsiteX24" fmla="*/ 799793 w 1067943"/>
                <a:gd name="connsiteY24" fmla="*/ 1531041 h 1533423"/>
                <a:gd name="connsiteX25" fmla="*/ 464454 w 1067943"/>
                <a:gd name="connsiteY25" fmla="*/ 1122982 h 1533423"/>
                <a:gd name="connsiteX26" fmla="*/ 380799 w 1067943"/>
                <a:gd name="connsiteY26" fmla="*/ 958035 h 1533423"/>
                <a:gd name="connsiteX27" fmla="*/ 367158 w 1067943"/>
                <a:gd name="connsiteY27" fmla="*/ 940861 h 1533423"/>
                <a:gd name="connsiteX28" fmla="*/ 286565 w 1067943"/>
                <a:gd name="connsiteY28" fmla="*/ 824449 h 1533423"/>
                <a:gd name="connsiteX29" fmla="*/ 277725 w 1067943"/>
                <a:gd name="connsiteY29" fmla="*/ 809706 h 1533423"/>
                <a:gd name="connsiteX30" fmla="*/ 273159 w 1067943"/>
                <a:gd name="connsiteY30" fmla="*/ 808156 h 1533423"/>
                <a:gd name="connsiteX31" fmla="*/ 297314 w 1067943"/>
                <a:gd name="connsiteY31" fmla="*/ 946667 h 1533423"/>
                <a:gd name="connsiteX32" fmla="*/ 277443 w 1067943"/>
                <a:gd name="connsiteY32" fmla="*/ 1275287 h 1533423"/>
                <a:gd name="connsiteX33" fmla="*/ 76062 w 1067943"/>
                <a:gd name="connsiteY33" fmla="*/ 787014 h 1533423"/>
                <a:gd name="connsiteX34" fmla="*/ 43403 w 1067943"/>
                <a:gd name="connsiteY34" fmla="*/ 599744 h 1533423"/>
                <a:gd name="connsiteX35" fmla="*/ 29947 w 1067943"/>
                <a:gd name="connsiteY35" fmla="*/ 572633 h 1533423"/>
                <a:gd name="connsiteX36" fmla="*/ -1 w 1067943"/>
                <a:gd name="connsiteY36" fmla="*/ 410398 h 1533423"/>
                <a:gd name="connsiteX37" fmla="*/ 17132 w 1067943"/>
                <a:gd name="connsiteY37" fmla="*/ 286456 h 1533423"/>
                <a:gd name="connsiteX38" fmla="*/ 23567 w 1067943"/>
                <a:gd name="connsiteY38" fmla="*/ 271817 h 1533423"/>
                <a:gd name="connsiteX0" fmla="*/ 23569 w 1067945"/>
                <a:gd name="connsiteY0" fmla="*/ 514138 h 1775744"/>
                <a:gd name="connsiteX1" fmla="*/ 66097 w 1067945"/>
                <a:gd name="connsiteY1" fmla="*/ 329372 h 1775744"/>
                <a:gd name="connsiteX2" fmla="*/ 504693 w 1067945"/>
                <a:gd name="connsiteY2" fmla="*/ 242321 h 1775744"/>
                <a:gd name="connsiteX3" fmla="*/ 506447 w 1067945"/>
                <a:gd name="connsiteY3" fmla="*/ 259538 h 1775744"/>
                <a:gd name="connsiteX4" fmla="*/ 453132 w 1067945"/>
                <a:gd name="connsiteY4" fmla="*/ -1 h 1775744"/>
                <a:gd name="connsiteX5" fmla="*/ 754445 w 1067945"/>
                <a:gd name="connsiteY5" fmla="*/ 568721 h 1775744"/>
                <a:gd name="connsiteX6" fmla="*/ 759945 w 1067945"/>
                <a:gd name="connsiteY6" fmla="*/ 628389 h 1775744"/>
                <a:gd name="connsiteX7" fmla="*/ 767367 w 1067945"/>
                <a:gd name="connsiteY7" fmla="*/ 624272 h 1775744"/>
                <a:gd name="connsiteX8" fmla="*/ 771288 w 1067945"/>
                <a:gd name="connsiteY8" fmla="*/ 630227 h 1775744"/>
                <a:gd name="connsiteX9" fmla="*/ 875013 w 1067945"/>
                <a:gd name="connsiteY9" fmla="*/ 803929 h 1775744"/>
                <a:gd name="connsiteX10" fmla="*/ 1055134 w 1067945"/>
                <a:gd name="connsiteY10" fmla="*/ 1298078 h 1775744"/>
                <a:gd name="connsiteX11" fmla="*/ 1007367 w 1067945"/>
                <a:gd name="connsiteY11" fmla="*/ 1277889 h 1775744"/>
                <a:gd name="connsiteX12" fmla="*/ 983959 w 1067945"/>
                <a:gd name="connsiteY12" fmla="*/ 1254692 h 1775744"/>
                <a:gd name="connsiteX13" fmla="*/ 1012480 w 1067945"/>
                <a:gd name="connsiteY13" fmla="*/ 1320833 h 1775744"/>
                <a:gd name="connsiteX14" fmla="*/ 1054440 w 1067945"/>
                <a:gd name="connsiteY14" fmla="*/ 1559472 h 1775744"/>
                <a:gd name="connsiteX15" fmla="*/ 921690 w 1067945"/>
                <a:gd name="connsiteY15" fmla="*/ 1459106 h 1775744"/>
                <a:gd name="connsiteX16" fmla="*/ 914746 w 1067945"/>
                <a:gd name="connsiteY16" fmla="*/ 1450098 h 1775744"/>
                <a:gd name="connsiteX17" fmla="*/ 913684 w 1067945"/>
                <a:gd name="connsiteY17" fmla="*/ 1453337 h 1775744"/>
                <a:gd name="connsiteX18" fmla="*/ 935222 w 1067945"/>
                <a:gd name="connsiteY18" fmla="*/ 1503285 h 1775744"/>
                <a:gd name="connsiteX19" fmla="*/ 977183 w 1067945"/>
                <a:gd name="connsiteY19" fmla="*/ 1741924 h 1775744"/>
                <a:gd name="connsiteX20" fmla="*/ 796961 w 1067945"/>
                <a:gd name="connsiteY20" fmla="*/ 1579970 h 1775744"/>
                <a:gd name="connsiteX21" fmla="*/ 763238 w 1067945"/>
                <a:gd name="connsiteY21" fmla="*/ 1531272 h 1775744"/>
                <a:gd name="connsiteX22" fmla="*/ 755785 w 1067945"/>
                <a:gd name="connsiteY22" fmla="*/ 1529975 h 1775744"/>
                <a:gd name="connsiteX23" fmla="*/ 757833 w 1067945"/>
                <a:gd name="connsiteY23" fmla="*/ 1534724 h 1775744"/>
                <a:gd name="connsiteX24" fmla="*/ 799795 w 1067945"/>
                <a:gd name="connsiteY24" fmla="*/ 1773362 h 1775744"/>
                <a:gd name="connsiteX25" fmla="*/ 464456 w 1067945"/>
                <a:gd name="connsiteY25" fmla="*/ 1365303 h 1775744"/>
                <a:gd name="connsiteX26" fmla="*/ 380801 w 1067945"/>
                <a:gd name="connsiteY26" fmla="*/ 1200356 h 1775744"/>
                <a:gd name="connsiteX27" fmla="*/ 367160 w 1067945"/>
                <a:gd name="connsiteY27" fmla="*/ 1183182 h 1775744"/>
                <a:gd name="connsiteX28" fmla="*/ 286567 w 1067945"/>
                <a:gd name="connsiteY28" fmla="*/ 1066770 h 1775744"/>
                <a:gd name="connsiteX29" fmla="*/ 277727 w 1067945"/>
                <a:gd name="connsiteY29" fmla="*/ 1052027 h 1775744"/>
                <a:gd name="connsiteX30" fmla="*/ 273161 w 1067945"/>
                <a:gd name="connsiteY30" fmla="*/ 1050477 h 1775744"/>
                <a:gd name="connsiteX31" fmla="*/ 297316 w 1067945"/>
                <a:gd name="connsiteY31" fmla="*/ 1188988 h 1775744"/>
                <a:gd name="connsiteX32" fmla="*/ 277445 w 1067945"/>
                <a:gd name="connsiteY32" fmla="*/ 1517608 h 1775744"/>
                <a:gd name="connsiteX33" fmla="*/ 76064 w 1067945"/>
                <a:gd name="connsiteY33" fmla="*/ 1029335 h 1775744"/>
                <a:gd name="connsiteX34" fmla="*/ 43405 w 1067945"/>
                <a:gd name="connsiteY34" fmla="*/ 842065 h 1775744"/>
                <a:gd name="connsiteX35" fmla="*/ 29949 w 1067945"/>
                <a:gd name="connsiteY35" fmla="*/ 814954 h 1775744"/>
                <a:gd name="connsiteX36" fmla="*/ 1 w 1067945"/>
                <a:gd name="connsiteY36" fmla="*/ 652719 h 1775744"/>
                <a:gd name="connsiteX37" fmla="*/ 17134 w 1067945"/>
                <a:gd name="connsiteY37" fmla="*/ 528777 h 1775744"/>
                <a:gd name="connsiteX38" fmla="*/ 23569 w 1067945"/>
                <a:gd name="connsiteY38" fmla="*/ 514138 h 1775744"/>
                <a:gd name="connsiteX0" fmla="*/ 23567 w 1067943"/>
                <a:gd name="connsiteY0" fmla="*/ 514138 h 1775744"/>
                <a:gd name="connsiteX1" fmla="*/ 66095 w 1067943"/>
                <a:gd name="connsiteY1" fmla="*/ 329372 h 1775744"/>
                <a:gd name="connsiteX2" fmla="*/ 504691 w 1067943"/>
                <a:gd name="connsiteY2" fmla="*/ 242321 h 1775744"/>
                <a:gd name="connsiteX3" fmla="*/ 453130 w 1067943"/>
                <a:gd name="connsiteY3" fmla="*/ -1 h 1775744"/>
                <a:gd name="connsiteX4" fmla="*/ 754443 w 1067943"/>
                <a:gd name="connsiteY4" fmla="*/ 568721 h 1775744"/>
                <a:gd name="connsiteX5" fmla="*/ 759943 w 1067943"/>
                <a:gd name="connsiteY5" fmla="*/ 628389 h 1775744"/>
                <a:gd name="connsiteX6" fmla="*/ 767365 w 1067943"/>
                <a:gd name="connsiteY6" fmla="*/ 624272 h 1775744"/>
                <a:gd name="connsiteX7" fmla="*/ 771286 w 1067943"/>
                <a:gd name="connsiteY7" fmla="*/ 630227 h 1775744"/>
                <a:gd name="connsiteX8" fmla="*/ 875011 w 1067943"/>
                <a:gd name="connsiteY8" fmla="*/ 803929 h 1775744"/>
                <a:gd name="connsiteX9" fmla="*/ 1055132 w 1067943"/>
                <a:gd name="connsiteY9" fmla="*/ 1298078 h 1775744"/>
                <a:gd name="connsiteX10" fmla="*/ 1007365 w 1067943"/>
                <a:gd name="connsiteY10" fmla="*/ 1277889 h 1775744"/>
                <a:gd name="connsiteX11" fmla="*/ 983957 w 1067943"/>
                <a:gd name="connsiteY11" fmla="*/ 1254692 h 1775744"/>
                <a:gd name="connsiteX12" fmla="*/ 1012478 w 1067943"/>
                <a:gd name="connsiteY12" fmla="*/ 1320833 h 1775744"/>
                <a:gd name="connsiteX13" fmla="*/ 1054438 w 1067943"/>
                <a:gd name="connsiteY13" fmla="*/ 1559472 h 1775744"/>
                <a:gd name="connsiteX14" fmla="*/ 921688 w 1067943"/>
                <a:gd name="connsiteY14" fmla="*/ 1459106 h 1775744"/>
                <a:gd name="connsiteX15" fmla="*/ 914744 w 1067943"/>
                <a:gd name="connsiteY15" fmla="*/ 1450098 h 1775744"/>
                <a:gd name="connsiteX16" fmla="*/ 913682 w 1067943"/>
                <a:gd name="connsiteY16" fmla="*/ 1453337 h 1775744"/>
                <a:gd name="connsiteX17" fmla="*/ 935220 w 1067943"/>
                <a:gd name="connsiteY17" fmla="*/ 1503285 h 1775744"/>
                <a:gd name="connsiteX18" fmla="*/ 977181 w 1067943"/>
                <a:gd name="connsiteY18" fmla="*/ 1741924 h 1775744"/>
                <a:gd name="connsiteX19" fmla="*/ 796959 w 1067943"/>
                <a:gd name="connsiteY19" fmla="*/ 1579970 h 1775744"/>
                <a:gd name="connsiteX20" fmla="*/ 763236 w 1067943"/>
                <a:gd name="connsiteY20" fmla="*/ 1531272 h 1775744"/>
                <a:gd name="connsiteX21" fmla="*/ 755783 w 1067943"/>
                <a:gd name="connsiteY21" fmla="*/ 1529975 h 1775744"/>
                <a:gd name="connsiteX22" fmla="*/ 757831 w 1067943"/>
                <a:gd name="connsiteY22" fmla="*/ 1534724 h 1775744"/>
                <a:gd name="connsiteX23" fmla="*/ 799793 w 1067943"/>
                <a:gd name="connsiteY23" fmla="*/ 1773362 h 1775744"/>
                <a:gd name="connsiteX24" fmla="*/ 464454 w 1067943"/>
                <a:gd name="connsiteY24" fmla="*/ 1365303 h 1775744"/>
                <a:gd name="connsiteX25" fmla="*/ 380799 w 1067943"/>
                <a:gd name="connsiteY25" fmla="*/ 1200356 h 1775744"/>
                <a:gd name="connsiteX26" fmla="*/ 367158 w 1067943"/>
                <a:gd name="connsiteY26" fmla="*/ 1183182 h 1775744"/>
                <a:gd name="connsiteX27" fmla="*/ 286565 w 1067943"/>
                <a:gd name="connsiteY27" fmla="*/ 1066770 h 1775744"/>
                <a:gd name="connsiteX28" fmla="*/ 277725 w 1067943"/>
                <a:gd name="connsiteY28" fmla="*/ 1052027 h 1775744"/>
                <a:gd name="connsiteX29" fmla="*/ 273159 w 1067943"/>
                <a:gd name="connsiteY29" fmla="*/ 1050477 h 1775744"/>
                <a:gd name="connsiteX30" fmla="*/ 297314 w 1067943"/>
                <a:gd name="connsiteY30" fmla="*/ 1188988 h 1775744"/>
                <a:gd name="connsiteX31" fmla="*/ 277443 w 1067943"/>
                <a:gd name="connsiteY31" fmla="*/ 1517608 h 1775744"/>
                <a:gd name="connsiteX32" fmla="*/ 76062 w 1067943"/>
                <a:gd name="connsiteY32" fmla="*/ 1029335 h 1775744"/>
                <a:gd name="connsiteX33" fmla="*/ 43403 w 1067943"/>
                <a:gd name="connsiteY33" fmla="*/ 842065 h 1775744"/>
                <a:gd name="connsiteX34" fmla="*/ 29947 w 1067943"/>
                <a:gd name="connsiteY34" fmla="*/ 814954 h 1775744"/>
                <a:gd name="connsiteX35" fmla="*/ -1 w 1067943"/>
                <a:gd name="connsiteY35" fmla="*/ 652719 h 1775744"/>
                <a:gd name="connsiteX36" fmla="*/ 17132 w 1067943"/>
                <a:gd name="connsiteY36" fmla="*/ 528777 h 1775744"/>
                <a:gd name="connsiteX37" fmla="*/ 23567 w 1067943"/>
                <a:gd name="connsiteY37" fmla="*/ 514138 h 1775744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754445 w 1067945"/>
                <a:gd name="connsiteY3" fmla="*/ 572544 h 1779567"/>
                <a:gd name="connsiteX4" fmla="*/ 759945 w 1067945"/>
                <a:gd name="connsiteY4" fmla="*/ 632212 h 1779567"/>
                <a:gd name="connsiteX5" fmla="*/ 767367 w 1067945"/>
                <a:gd name="connsiteY5" fmla="*/ 628095 h 1779567"/>
                <a:gd name="connsiteX6" fmla="*/ 771288 w 1067945"/>
                <a:gd name="connsiteY6" fmla="*/ 634050 h 1779567"/>
                <a:gd name="connsiteX7" fmla="*/ 875013 w 1067945"/>
                <a:gd name="connsiteY7" fmla="*/ 807752 h 1779567"/>
                <a:gd name="connsiteX8" fmla="*/ 1055134 w 1067945"/>
                <a:gd name="connsiteY8" fmla="*/ 1301901 h 1779567"/>
                <a:gd name="connsiteX9" fmla="*/ 1007367 w 1067945"/>
                <a:gd name="connsiteY9" fmla="*/ 1281712 h 1779567"/>
                <a:gd name="connsiteX10" fmla="*/ 983959 w 1067945"/>
                <a:gd name="connsiteY10" fmla="*/ 1258515 h 1779567"/>
                <a:gd name="connsiteX11" fmla="*/ 1012480 w 1067945"/>
                <a:gd name="connsiteY11" fmla="*/ 1324656 h 1779567"/>
                <a:gd name="connsiteX12" fmla="*/ 1054440 w 1067945"/>
                <a:gd name="connsiteY12" fmla="*/ 1563295 h 1779567"/>
                <a:gd name="connsiteX13" fmla="*/ 921690 w 1067945"/>
                <a:gd name="connsiteY13" fmla="*/ 1462929 h 1779567"/>
                <a:gd name="connsiteX14" fmla="*/ 914746 w 1067945"/>
                <a:gd name="connsiteY14" fmla="*/ 1453921 h 1779567"/>
                <a:gd name="connsiteX15" fmla="*/ 913684 w 1067945"/>
                <a:gd name="connsiteY15" fmla="*/ 1457160 h 1779567"/>
                <a:gd name="connsiteX16" fmla="*/ 935222 w 1067945"/>
                <a:gd name="connsiteY16" fmla="*/ 1507108 h 1779567"/>
                <a:gd name="connsiteX17" fmla="*/ 977183 w 1067945"/>
                <a:gd name="connsiteY17" fmla="*/ 1745747 h 1779567"/>
                <a:gd name="connsiteX18" fmla="*/ 796961 w 1067945"/>
                <a:gd name="connsiteY18" fmla="*/ 1583793 h 1779567"/>
                <a:gd name="connsiteX19" fmla="*/ 763238 w 1067945"/>
                <a:gd name="connsiteY19" fmla="*/ 1535095 h 1779567"/>
                <a:gd name="connsiteX20" fmla="*/ 755785 w 1067945"/>
                <a:gd name="connsiteY20" fmla="*/ 1533798 h 1779567"/>
                <a:gd name="connsiteX21" fmla="*/ 757833 w 1067945"/>
                <a:gd name="connsiteY21" fmla="*/ 1538547 h 1779567"/>
                <a:gd name="connsiteX22" fmla="*/ 799795 w 1067945"/>
                <a:gd name="connsiteY22" fmla="*/ 1777185 h 1779567"/>
                <a:gd name="connsiteX23" fmla="*/ 464456 w 1067945"/>
                <a:gd name="connsiteY23" fmla="*/ 1369126 h 1779567"/>
                <a:gd name="connsiteX24" fmla="*/ 380801 w 1067945"/>
                <a:gd name="connsiteY24" fmla="*/ 1204179 h 1779567"/>
                <a:gd name="connsiteX25" fmla="*/ 367160 w 1067945"/>
                <a:gd name="connsiteY25" fmla="*/ 1187005 h 1779567"/>
                <a:gd name="connsiteX26" fmla="*/ 286567 w 1067945"/>
                <a:gd name="connsiteY26" fmla="*/ 1070593 h 1779567"/>
                <a:gd name="connsiteX27" fmla="*/ 277727 w 1067945"/>
                <a:gd name="connsiteY27" fmla="*/ 1055850 h 1779567"/>
                <a:gd name="connsiteX28" fmla="*/ 273161 w 1067945"/>
                <a:gd name="connsiteY28" fmla="*/ 1054300 h 1779567"/>
                <a:gd name="connsiteX29" fmla="*/ 297316 w 1067945"/>
                <a:gd name="connsiteY29" fmla="*/ 1192811 h 1779567"/>
                <a:gd name="connsiteX30" fmla="*/ 277445 w 1067945"/>
                <a:gd name="connsiteY30" fmla="*/ 1521431 h 1779567"/>
                <a:gd name="connsiteX31" fmla="*/ 76064 w 1067945"/>
                <a:gd name="connsiteY31" fmla="*/ 1033158 h 1779567"/>
                <a:gd name="connsiteX32" fmla="*/ 43405 w 1067945"/>
                <a:gd name="connsiteY32" fmla="*/ 845888 h 1779567"/>
                <a:gd name="connsiteX33" fmla="*/ 29949 w 1067945"/>
                <a:gd name="connsiteY33" fmla="*/ 818777 h 1779567"/>
                <a:gd name="connsiteX34" fmla="*/ 1 w 1067945"/>
                <a:gd name="connsiteY34" fmla="*/ 656542 h 1779567"/>
                <a:gd name="connsiteX35" fmla="*/ 17134 w 1067945"/>
                <a:gd name="connsiteY35" fmla="*/ 532600 h 1779567"/>
                <a:gd name="connsiteX36" fmla="*/ 23569 w 1067945"/>
                <a:gd name="connsiteY36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754443 w 1067943"/>
                <a:gd name="connsiteY3" fmla="*/ 572544 h 1779567"/>
                <a:gd name="connsiteX4" fmla="*/ 759943 w 1067943"/>
                <a:gd name="connsiteY4" fmla="*/ 632212 h 1779567"/>
                <a:gd name="connsiteX5" fmla="*/ 767365 w 1067943"/>
                <a:gd name="connsiteY5" fmla="*/ 628095 h 1779567"/>
                <a:gd name="connsiteX6" fmla="*/ 875011 w 1067943"/>
                <a:gd name="connsiteY6" fmla="*/ 807752 h 1779567"/>
                <a:gd name="connsiteX7" fmla="*/ 1055132 w 1067943"/>
                <a:gd name="connsiteY7" fmla="*/ 1301901 h 1779567"/>
                <a:gd name="connsiteX8" fmla="*/ 1007365 w 1067943"/>
                <a:gd name="connsiteY8" fmla="*/ 1281712 h 1779567"/>
                <a:gd name="connsiteX9" fmla="*/ 983957 w 1067943"/>
                <a:gd name="connsiteY9" fmla="*/ 1258515 h 1779567"/>
                <a:gd name="connsiteX10" fmla="*/ 1012478 w 1067943"/>
                <a:gd name="connsiteY10" fmla="*/ 1324656 h 1779567"/>
                <a:gd name="connsiteX11" fmla="*/ 1054438 w 1067943"/>
                <a:gd name="connsiteY11" fmla="*/ 1563295 h 1779567"/>
                <a:gd name="connsiteX12" fmla="*/ 921688 w 1067943"/>
                <a:gd name="connsiteY12" fmla="*/ 1462929 h 1779567"/>
                <a:gd name="connsiteX13" fmla="*/ 914744 w 1067943"/>
                <a:gd name="connsiteY13" fmla="*/ 1453921 h 1779567"/>
                <a:gd name="connsiteX14" fmla="*/ 913682 w 1067943"/>
                <a:gd name="connsiteY14" fmla="*/ 1457160 h 1779567"/>
                <a:gd name="connsiteX15" fmla="*/ 935220 w 1067943"/>
                <a:gd name="connsiteY15" fmla="*/ 1507108 h 1779567"/>
                <a:gd name="connsiteX16" fmla="*/ 977181 w 1067943"/>
                <a:gd name="connsiteY16" fmla="*/ 1745747 h 1779567"/>
                <a:gd name="connsiteX17" fmla="*/ 796959 w 1067943"/>
                <a:gd name="connsiteY17" fmla="*/ 1583793 h 1779567"/>
                <a:gd name="connsiteX18" fmla="*/ 763236 w 1067943"/>
                <a:gd name="connsiteY18" fmla="*/ 1535095 h 1779567"/>
                <a:gd name="connsiteX19" fmla="*/ 755783 w 1067943"/>
                <a:gd name="connsiteY19" fmla="*/ 1533798 h 1779567"/>
                <a:gd name="connsiteX20" fmla="*/ 757831 w 1067943"/>
                <a:gd name="connsiteY20" fmla="*/ 1538547 h 1779567"/>
                <a:gd name="connsiteX21" fmla="*/ 799793 w 1067943"/>
                <a:gd name="connsiteY21" fmla="*/ 1777185 h 1779567"/>
                <a:gd name="connsiteX22" fmla="*/ 464454 w 1067943"/>
                <a:gd name="connsiteY22" fmla="*/ 1369126 h 1779567"/>
                <a:gd name="connsiteX23" fmla="*/ 380799 w 1067943"/>
                <a:gd name="connsiteY23" fmla="*/ 1204179 h 1779567"/>
                <a:gd name="connsiteX24" fmla="*/ 367158 w 1067943"/>
                <a:gd name="connsiteY24" fmla="*/ 1187005 h 1779567"/>
                <a:gd name="connsiteX25" fmla="*/ 286565 w 1067943"/>
                <a:gd name="connsiteY25" fmla="*/ 1070593 h 1779567"/>
                <a:gd name="connsiteX26" fmla="*/ 277725 w 1067943"/>
                <a:gd name="connsiteY26" fmla="*/ 1055850 h 1779567"/>
                <a:gd name="connsiteX27" fmla="*/ 273159 w 1067943"/>
                <a:gd name="connsiteY27" fmla="*/ 1054300 h 1779567"/>
                <a:gd name="connsiteX28" fmla="*/ 297314 w 1067943"/>
                <a:gd name="connsiteY28" fmla="*/ 1192811 h 1779567"/>
                <a:gd name="connsiteX29" fmla="*/ 277443 w 1067943"/>
                <a:gd name="connsiteY29" fmla="*/ 1521431 h 1779567"/>
                <a:gd name="connsiteX30" fmla="*/ 76062 w 1067943"/>
                <a:gd name="connsiteY30" fmla="*/ 1033158 h 1779567"/>
                <a:gd name="connsiteX31" fmla="*/ 43403 w 1067943"/>
                <a:gd name="connsiteY31" fmla="*/ 845888 h 1779567"/>
                <a:gd name="connsiteX32" fmla="*/ 29947 w 1067943"/>
                <a:gd name="connsiteY32" fmla="*/ 818777 h 1779567"/>
                <a:gd name="connsiteX33" fmla="*/ -1 w 1067943"/>
                <a:gd name="connsiteY33" fmla="*/ 656542 h 1779567"/>
                <a:gd name="connsiteX34" fmla="*/ 17132 w 1067943"/>
                <a:gd name="connsiteY34" fmla="*/ 532600 h 1779567"/>
                <a:gd name="connsiteX35" fmla="*/ 23567 w 1067943"/>
                <a:gd name="connsiteY35" fmla="*/ 517961 h 1779567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754445 w 1067945"/>
                <a:gd name="connsiteY3" fmla="*/ 572544 h 1779567"/>
                <a:gd name="connsiteX4" fmla="*/ 759945 w 1067945"/>
                <a:gd name="connsiteY4" fmla="*/ 632212 h 1779567"/>
                <a:gd name="connsiteX5" fmla="*/ 875013 w 1067945"/>
                <a:gd name="connsiteY5" fmla="*/ 807752 h 1779567"/>
                <a:gd name="connsiteX6" fmla="*/ 1055134 w 1067945"/>
                <a:gd name="connsiteY6" fmla="*/ 1301901 h 1779567"/>
                <a:gd name="connsiteX7" fmla="*/ 1007367 w 1067945"/>
                <a:gd name="connsiteY7" fmla="*/ 1281712 h 1779567"/>
                <a:gd name="connsiteX8" fmla="*/ 983959 w 1067945"/>
                <a:gd name="connsiteY8" fmla="*/ 1258515 h 1779567"/>
                <a:gd name="connsiteX9" fmla="*/ 1012480 w 1067945"/>
                <a:gd name="connsiteY9" fmla="*/ 1324656 h 1779567"/>
                <a:gd name="connsiteX10" fmla="*/ 1054440 w 1067945"/>
                <a:gd name="connsiteY10" fmla="*/ 1563295 h 1779567"/>
                <a:gd name="connsiteX11" fmla="*/ 921690 w 1067945"/>
                <a:gd name="connsiteY11" fmla="*/ 1462929 h 1779567"/>
                <a:gd name="connsiteX12" fmla="*/ 914746 w 1067945"/>
                <a:gd name="connsiteY12" fmla="*/ 1453921 h 1779567"/>
                <a:gd name="connsiteX13" fmla="*/ 913684 w 1067945"/>
                <a:gd name="connsiteY13" fmla="*/ 1457160 h 1779567"/>
                <a:gd name="connsiteX14" fmla="*/ 935222 w 1067945"/>
                <a:gd name="connsiteY14" fmla="*/ 1507108 h 1779567"/>
                <a:gd name="connsiteX15" fmla="*/ 977183 w 1067945"/>
                <a:gd name="connsiteY15" fmla="*/ 1745747 h 1779567"/>
                <a:gd name="connsiteX16" fmla="*/ 796961 w 1067945"/>
                <a:gd name="connsiteY16" fmla="*/ 1583793 h 1779567"/>
                <a:gd name="connsiteX17" fmla="*/ 763238 w 1067945"/>
                <a:gd name="connsiteY17" fmla="*/ 1535095 h 1779567"/>
                <a:gd name="connsiteX18" fmla="*/ 755785 w 1067945"/>
                <a:gd name="connsiteY18" fmla="*/ 1533798 h 1779567"/>
                <a:gd name="connsiteX19" fmla="*/ 757833 w 1067945"/>
                <a:gd name="connsiteY19" fmla="*/ 1538547 h 1779567"/>
                <a:gd name="connsiteX20" fmla="*/ 799795 w 1067945"/>
                <a:gd name="connsiteY20" fmla="*/ 1777185 h 1779567"/>
                <a:gd name="connsiteX21" fmla="*/ 464456 w 1067945"/>
                <a:gd name="connsiteY21" fmla="*/ 1369126 h 1779567"/>
                <a:gd name="connsiteX22" fmla="*/ 380801 w 1067945"/>
                <a:gd name="connsiteY22" fmla="*/ 1204179 h 1779567"/>
                <a:gd name="connsiteX23" fmla="*/ 367160 w 1067945"/>
                <a:gd name="connsiteY23" fmla="*/ 1187005 h 1779567"/>
                <a:gd name="connsiteX24" fmla="*/ 286567 w 1067945"/>
                <a:gd name="connsiteY24" fmla="*/ 1070593 h 1779567"/>
                <a:gd name="connsiteX25" fmla="*/ 277727 w 1067945"/>
                <a:gd name="connsiteY25" fmla="*/ 1055850 h 1779567"/>
                <a:gd name="connsiteX26" fmla="*/ 273161 w 1067945"/>
                <a:gd name="connsiteY26" fmla="*/ 1054300 h 1779567"/>
                <a:gd name="connsiteX27" fmla="*/ 297316 w 1067945"/>
                <a:gd name="connsiteY27" fmla="*/ 1192811 h 1779567"/>
                <a:gd name="connsiteX28" fmla="*/ 277445 w 1067945"/>
                <a:gd name="connsiteY28" fmla="*/ 1521431 h 1779567"/>
                <a:gd name="connsiteX29" fmla="*/ 76064 w 1067945"/>
                <a:gd name="connsiteY29" fmla="*/ 1033158 h 1779567"/>
                <a:gd name="connsiteX30" fmla="*/ 43405 w 1067945"/>
                <a:gd name="connsiteY30" fmla="*/ 845888 h 1779567"/>
                <a:gd name="connsiteX31" fmla="*/ 29949 w 1067945"/>
                <a:gd name="connsiteY31" fmla="*/ 818777 h 1779567"/>
                <a:gd name="connsiteX32" fmla="*/ 1 w 1067945"/>
                <a:gd name="connsiteY32" fmla="*/ 656542 h 1779567"/>
                <a:gd name="connsiteX33" fmla="*/ 17134 w 1067945"/>
                <a:gd name="connsiteY33" fmla="*/ 532600 h 1779567"/>
                <a:gd name="connsiteX34" fmla="*/ 23569 w 1067945"/>
                <a:gd name="connsiteY34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754443 w 1067943"/>
                <a:gd name="connsiteY3" fmla="*/ 572544 h 1779567"/>
                <a:gd name="connsiteX4" fmla="*/ 875011 w 1067943"/>
                <a:gd name="connsiteY4" fmla="*/ 807752 h 1779567"/>
                <a:gd name="connsiteX5" fmla="*/ 1055132 w 1067943"/>
                <a:gd name="connsiteY5" fmla="*/ 1301901 h 1779567"/>
                <a:gd name="connsiteX6" fmla="*/ 1007365 w 1067943"/>
                <a:gd name="connsiteY6" fmla="*/ 1281712 h 1779567"/>
                <a:gd name="connsiteX7" fmla="*/ 983957 w 1067943"/>
                <a:gd name="connsiteY7" fmla="*/ 1258515 h 1779567"/>
                <a:gd name="connsiteX8" fmla="*/ 1012478 w 1067943"/>
                <a:gd name="connsiteY8" fmla="*/ 1324656 h 1779567"/>
                <a:gd name="connsiteX9" fmla="*/ 1054438 w 1067943"/>
                <a:gd name="connsiteY9" fmla="*/ 1563295 h 1779567"/>
                <a:gd name="connsiteX10" fmla="*/ 921688 w 1067943"/>
                <a:gd name="connsiteY10" fmla="*/ 1462929 h 1779567"/>
                <a:gd name="connsiteX11" fmla="*/ 914744 w 1067943"/>
                <a:gd name="connsiteY11" fmla="*/ 1453921 h 1779567"/>
                <a:gd name="connsiteX12" fmla="*/ 913682 w 1067943"/>
                <a:gd name="connsiteY12" fmla="*/ 1457160 h 1779567"/>
                <a:gd name="connsiteX13" fmla="*/ 935220 w 1067943"/>
                <a:gd name="connsiteY13" fmla="*/ 1507108 h 1779567"/>
                <a:gd name="connsiteX14" fmla="*/ 977181 w 1067943"/>
                <a:gd name="connsiteY14" fmla="*/ 1745747 h 1779567"/>
                <a:gd name="connsiteX15" fmla="*/ 796959 w 1067943"/>
                <a:gd name="connsiteY15" fmla="*/ 1583793 h 1779567"/>
                <a:gd name="connsiteX16" fmla="*/ 763236 w 1067943"/>
                <a:gd name="connsiteY16" fmla="*/ 1535095 h 1779567"/>
                <a:gd name="connsiteX17" fmla="*/ 755783 w 1067943"/>
                <a:gd name="connsiteY17" fmla="*/ 1533798 h 1779567"/>
                <a:gd name="connsiteX18" fmla="*/ 757831 w 1067943"/>
                <a:gd name="connsiteY18" fmla="*/ 1538547 h 1779567"/>
                <a:gd name="connsiteX19" fmla="*/ 799793 w 1067943"/>
                <a:gd name="connsiteY19" fmla="*/ 1777185 h 1779567"/>
                <a:gd name="connsiteX20" fmla="*/ 464454 w 1067943"/>
                <a:gd name="connsiteY20" fmla="*/ 1369126 h 1779567"/>
                <a:gd name="connsiteX21" fmla="*/ 380799 w 1067943"/>
                <a:gd name="connsiteY21" fmla="*/ 1204179 h 1779567"/>
                <a:gd name="connsiteX22" fmla="*/ 367158 w 1067943"/>
                <a:gd name="connsiteY22" fmla="*/ 1187005 h 1779567"/>
                <a:gd name="connsiteX23" fmla="*/ 286565 w 1067943"/>
                <a:gd name="connsiteY23" fmla="*/ 1070593 h 1779567"/>
                <a:gd name="connsiteX24" fmla="*/ 277725 w 1067943"/>
                <a:gd name="connsiteY24" fmla="*/ 1055850 h 1779567"/>
                <a:gd name="connsiteX25" fmla="*/ 273159 w 1067943"/>
                <a:gd name="connsiteY25" fmla="*/ 1054300 h 1779567"/>
                <a:gd name="connsiteX26" fmla="*/ 297314 w 1067943"/>
                <a:gd name="connsiteY26" fmla="*/ 1192811 h 1779567"/>
                <a:gd name="connsiteX27" fmla="*/ 277443 w 1067943"/>
                <a:gd name="connsiteY27" fmla="*/ 1521431 h 1779567"/>
                <a:gd name="connsiteX28" fmla="*/ 76062 w 1067943"/>
                <a:gd name="connsiteY28" fmla="*/ 1033158 h 1779567"/>
                <a:gd name="connsiteX29" fmla="*/ 43403 w 1067943"/>
                <a:gd name="connsiteY29" fmla="*/ 845888 h 1779567"/>
                <a:gd name="connsiteX30" fmla="*/ 29947 w 1067943"/>
                <a:gd name="connsiteY30" fmla="*/ 818777 h 1779567"/>
                <a:gd name="connsiteX31" fmla="*/ -1 w 1067943"/>
                <a:gd name="connsiteY31" fmla="*/ 656542 h 1779567"/>
                <a:gd name="connsiteX32" fmla="*/ 17132 w 1067943"/>
                <a:gd name="connsiteY32" fmla="*/ 532600 h 1779567"/>
                <a:gd name="connsiteX33" fmla="*/ 23567 w 1067943"/>
                <a:gd name="connsiteY33" fmla="*/ 517961 h 1779567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875013 w 1067945"/>
                <a:gd name="connsiteY3" fmla="*/ 807752 h 1779567"/>
                <a:gd name="connsiteX4" fmla="*/ 1055134 w 1067945"/>
                <a:gd name="connsiteY4" fmla="*/ 1301901 h 1779567"/>
                <a:gd name="connsiteX5" fmla="*/ 1007367 w 1067945"/>
                <a:gd name="connsiteY5" fmla="*/ 1281712 h 1779567"/>
                <a:gd name="connsiteX6" fmla="*/ 983959 w 1067945"/>
                <a:gd name="connsiteY6" fmla="*/ 1258515 h 1779567"/>
                <a:gd name="connsiteX7" fmla="*/ 1012480 w 1067945"/>
                <a:gd name="connsiteY7" fmla="*/ 1324656 h 1779567"/>
                <a:gd name="connsiteX8" fmla="*/ 1054440 w 1067945"/>
                <a:gd name="connsiteY8" fmla="*/ 1563295 h 1779567"/>
                <a:gd name="connsiteX9" fmla="*/ 921690 w 1067945"/>
                <a:gd name="connsiteY9" fmla="*/ 1462929 h 1779567"/>
                <a:gd name="connsiteX10" fmla="*/ 914746 w 1067945"/>
                <a:gd name="connsiteY10" fmla="*/ 1453921 h 1779567"/>
                <a:gd name="connsiteX11" fmla="*/ 913684 w 1067945"/>
                <a:gd name="connsiteY11" fmla="*/ 1457160 h 1779567"/>
                <a:gd name="connsiteX12" fmla="*/ 935222 w 1067945"/>
                <a:gd name="connsiteY12" fmla="*/ 1507108 h 1779567"/>
                <a:gd name="connsiteX13" fmla="*/ 977183 w 1067945"/>
                <a:gd name="connsiteY13" fmla="*/ 1745747 h 1779567"/>
                <a:gd name="connsiteX14" fmla="*/ 796961 w 1067945"/>
                <a:gd name="connsiteY14" fmla="*/ 1583793 h 1779567"/>
                <a:gd name="connsiteX15" fmla="*/ 763238 w 1067945"/>
                <a:gd name="connsiteY15" fmla="*/ 1535095 h 1779567"/>
                <a:gd name="connsiteX16" fmla="*/ 755785 w 1067945"/>
                <a:gd name="connsiteY16" fmla="*/ 1533798 h 1779567"/>
                <a:gd name="connsiteX17" fmla="*/ 757833 w 1067945"/>
                <a:gd name="connsiteY17" fmla="*/ 1538547 h 1779567"/>
                <a:gd name="connsiteX18" fmla="*/ 799795 w 1067945"/>
                <a:gd name="connsiteY18" fmla="*/ 1777185 h 1779567"/>
                <a:gd name="connsiteX19" fmla="*/ 464456 w 1067945"/>
                <a:gd name="connsiteY19" fmla="*/ 1369126 h 1779567"/>
                <a:gd name="connsiteX20" fmla="*/ 380801 w 1067945"/>
                <a:gd name="connsiteY20" fmla="*/ 1204179 h 1779567"/>
                <a:gd name="connsiteX21" fmla="*/ 367160 w 1067945"/>
                <a:gd name="connsiteY21" fmla="*/ 1187005 h 1779567"/>
                <a:gd name="connsiteX22" fmla="*/ 286567 w 1067945"/>
                <a:gd name="connsiteY22" fmla="*/ 1070593 h 1779567"/>
                <a:gd name="connsiteX23" fmla="*/ 277727 w 1067945"/>
                <a:gd name="connsiteY23" fmla="*/ 1055850 h 1779567"/>
                <a:gd name="connsiteX24" fmla="*/ 273161 w 1067945"/>
                <a:gd name="connsiteY24" fmla="*/ 1054300 h 1779567"/>
                <a:gd name="connsiteX25" fmla="*/ 297316 w 1067945"/>
                <a:gd name="connsiteY25" fmla="*/ 1192811 h 1779567"/>
                <a:gd name="connsiteX26" fmla="*/ 277445 w 1067945"/>
                <a:gd name="connsiteY26" fmla="*/ 1521431 h 1779567"/>
                <a:gd name="connsiteX27" fmla="*/ 76064 w 1067945"/>
                <a:gd name="connsiteY27" fmla="*/ 1033158 h 1779567"/>
                <a:gd name="connsiteX28" fmla="*/ 43405 w 1067945"/>
                <a:gd name="connsiteY28" fmla="*/ 845888 h 1779567"/>
                <a:gd name="connsiteX29" fmla="*/ 29949 w 1067945"/>
                <a:gd name="connsiteY29" fmla="*/ 818777 h 1779567"/>
                <a:gd name="connsiteX30" fmla="*/ 1 w 1067945"/>
                <a:gd name="connsiteY30" fmla="*/ 656542 h 1779567"/>
                <a:gd name="connsiteX31" fmla="*/ 17134 w 1067945"/>
                <a:gd name="connsiteY31" fmla="*/ 532600 h 1779567"/>
                <a:gd name="connsiteX32" fmla="*/ 23569 w 1067945"/>
                <a:gd name="connsiteY32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892225 w 1067943"/>
                <a:gd name="connsiteY3" fmla="*/ 751818 h 1779567"/>
                <a:gd name="connsiteX4" fmla="*/ 1055132 w 1067943"/>
                <a:gd name="connsiteY4" fmla="*/ 1301901 h 1779567"/>
                <a:gd name="connsiteX5" fmla="*/ 1007365 w 1067943"/>
                <a:gd name="connsiteY5" fmla="*/ 1281712 h 1779567"/>
                <a:gd name="connsiteX6" fmla="*/ 983957 w 1067943"/>
                <a:gd name="connsiteY6" fmla="*/ 1258515 h 1779567"/>
                <a:gd name="connsiteX7" fmla="*/ 1012478 w 1067943"/>
                <a:gd name="connsiteY7" fmla="*/ 1324656 h 1779567"/>
                <a:gd name="connsiteX8" fmla="*/ 1054438 w 1067943"/>
                <a:gd name="connsiteY8" fmla="*/ 1563295 h 1779567"/>
                <a:gd name="connsiteX9" fmla="*/ 921688 w 1067943"/>
                <a:gd name="connsiteY9" fmla="*/ 1462929 h 1779567"/>
                <a:gd name="connsiteX10" fmla="*/ 914744 w 1067943"/>
                <a:gd name="connsiteY10" fmla="*/ 1453921 h 1779567"/>
                <a:gd name="connsiteX11" fmla="*/ 913682 w 1067943"/>
                <a:gd name="connsiteY11" fmla="*/ 1457160 h 1779567"/>
                <a:gd name="connsiteX12" fmla="*/ 935220 w 1067943"/>
                <a:gd name="connsiteY12" fmla="*/ 1507108 h 1779567"/>
                <a:gd name="connsiteX13" fmla="*/ 977181 w 1067943"/>
                <a:gd name="connsiteY13" fmla="*/ 1745747 h 1779567"/>
                <a:gd name="connsiteX14" fmla="*/ 796959 w 1067943"/>
                <a:gd name="connsiteY14" fmla="*/ 1583793 h 1779567"/>
                <a:gd name="connsiteX15" fmla="*/ 763236 w 1067943"/>
                <a:gd name="connsiteY15" fmla="*/ 1535095 h 1779567"/>
                <a:gd name="connsiteX16" fmla="*/ 755783 w 1067943"/>
                <a:gd name="connsiteY16" fmla="*/ 1533798 h 1779567"/>
                <a:gd name="connsiteX17" fmla="*/ 757831 w 1067943"/>
                <a:gd name="connsiteY17" fmla="*/ 1538547 h 1779567"/>
                <a:gd name="connsiteX18" fmla="*/ 799793 w 1067943"/>
                <a:gd name="connsiteY18" fmla="*/ 1777185 h 1779567"/>
                <a:gd name="connsiteX19" fmla="*/ 464454 w 1067943"/>
                <a:gd name="connsiteY19" fmla="*/ 1369126 h 1779567"/>
                <a:gd name="connsiteX20" fmla="*/ 380799 w 1067943"/>
                <a:gd name="connsiteY20" fmla="*/ 1204179 h 1779567"/>
                <a:gd name="connsiteX21" fmla="*/ 367158 w 1067943"/>
                <a:gd name="connsiteY21" fmla="*/ 1187005 h 1779567"/>
                <a:gd name="connsiteX22" fmla="*/ 286565 w 1067943"/>
                <a:gd name="connsiteY22" fmla="*/ 1070593 h 1779567"/>
                <a:gd name="connsiteX23" fmla="*/ 277725 w 1067943"/>
                <a:gd name="connsiteY23" fmla="*/ 1055850 h 1779567"/>
                <a:gd name="connsiteX24" fmla="*/ 273159 w 1067943"/>
                <a:gd name="connsiteY24" fmla="*/ 1054300 h 1779567"/>
                <a:gd name="connsiteX25" fmla="*/ 297314 w 1067943"/>
                <a:gd name="connsiteY25" fmla="*/ 1192811 h 1779567"/>
                <a:gd name="connsiteX26" fmla="*/ 277443 w 1067943"/>
                <a:gd name="connsiteY26" fmla="*/ 1521431 h 1779567"/>
                <a:gd name="connsiteX27" fmla="*/ 76062 w 1067943"/>
                <a:gd name="connsiteY27" fmla="*/ 1033158 h 1779567"/>
                <a:gd name="connsiteX28" fmla="*/ 43403 w 1067943"/>
                <a:gd name="connsiteY28" fmla="*/ 845888 h 1779567"/>
                <a:gd name="connsiteX29" fmla="*/ 29947 w 1067943"/>
                <a:gd name="connsiteY29" fmla="*/ 818777 h 1779567"/>
                <a:gd name="connsiteX30" fmla="*/ -1 w 1067943"/>
                <a:gd name="connsiteY30" fmla="*/ 656542 h 1779567"/>
                <a:gd name="connsiteX31" fmla="*/ 17132 w 1067943"/>
                <a:gd name="connsiteY31" fmla="*/ 532600 h 1779567"/>
                <a:gd name="connsiteX32" fmla="*/ 23567 w 1067943"/>
                <a:gd name="connsiteY32" fmla="*/ 517961 h 1779567"/>
                <a:gd name="connsiteX0" fmla="*/ 324009 w 1368385"/>
                <a:gd name="connsiteY0" fmla="*/ 924215 h 2185821"/>
                <a:gd name="connsiteX1" fmla="*/ 8678 w 1368385"/>
                <a:gd name="connsiteY1" fmla="*/ 10933 h 2185821"/>
                <a:gd name="connsiteX2" fmla="*/ 753572 w 1368385"/>
                <a:gd name="connsiteY2" fmla="*/ 410076 h 2185821"/>
                <a:gd name="connsiteX3" fmla="*/ 1192667 w 1368385"/>
                <a:gd name="connsiteY3" fmla="*/ 1158072 h 2185821"/>
                <a:gd name="connsiteX4" fmla="*/ 1355574 w 1368385"/>
                <a:gd name="connsiteY4" fmla="*/ 1708155 h 2185821"/>
                <a:gd name="connsiteX5" fmla="*/ 1307807 w 1368385"/>
                <a:gd name="connsiteY5" fmla="*/ 1687966 h 2185821"/>
                <a:gd name="connsiteX6" fmla="*/ 1284399 w 1368385"/>
                <a:gd name="connsiteY6" fmla="*/ 1664769 h 2185821"/>
                <a:gd name="connsiteX7" fmla="*/ 1312920 w 1368385"/>
                <a:gd name="connsiteY7" fmla="*/ 1730910 h 2185821"/>
                <a:gd name="connsiteX8" fmla="*/ 1354880 w 1368385"/>
                <a:gd name="connsiteY8" fmla="*/ 1969549 h 2185821"/>
                <a:gd name="connsiteX9" fmla="*/ 1222130 w 1368385"/>
                <a:gd name="connsiteY9" fmla="*/ 1869183 h 2185821"/>
                <a:gd name="connsiteX10" fmla="*/ 1215186 w 1368385"/>
                <a:gd name="connsiteY10" fmla="*/ 1860175 h 2185821"/>
                <a:gd name="connsiteX11" fmla="*/ 1214124 w 1368385"/>
                <a:gd name="connsiteY11" fmla="*/ 1863414 h 2185821"/>
                <a:gd name="connsiteX12" fmla="*/ 1235662 w 1368385"/>
                <a:gd name="connsiteY12" fmla="*/ 1913362 h 2185821"/>
                <a:gd name="connsiteX13" fmla="*/ 1277623 w 1368385"/>
                <a:gd name="connsiteY13" fmla="*/ 2152001 h 2185821"/>
                <a:gd name="connsiteX14" fmla="*/ 1097401 w 1368385"/>
                <a:gd name="connsiteY14" fmla="*/ 1990047 h 2185821"/>
                <a:gd name="connsiteX15" fmla="*/ 1063678 w 1368385"/>
                <a:gd name="connsiteY15" fmla="*/ 1941349 h 2185821"/>
                <a:gd name="connsiteX16" fmla="*/ 1056225 w 1368385"/>
                <a:gd name="connsiteY16" fmla="*/ 1940052 h 2185821"/>
                <a:gd name="connsiteX17" fmla="*/ 1058273 w 1368385"/>
                <a:gd name="connsiteY17" fmla="*/ 1944801 h 2185821"/>
                <a:gd name="connsiteX18" fmla="*/ 1100235 w 1368385"/>
                <a:gd name="connsiteY18" fmla="*/ 2183439 h 2185821"/>
                <a:gd name="connsiteX19" fmla="*/ 764896 w 1368385"/>
                <a:gd name="connsiteY19" fmla="*/ 1775380 h 2185821"/>
                <a:gd name="connsiteX20" fmla="*/ 681241 w 1368385"/>
                <a:gd name="connsiteY20" fmla="*/ 1610433 h 2185821"/>
                <a:gd name="connsiteX21" fmla="*/ 667600 w 1368385"/>
                <a:gd name="connsiteY21" fmla="*/ 1593259 h 2185821"/>
                <a:gd name="connsiteX22" fmla="*/ 587007 w 1368385"/>
                <a:gd name="connsiteY22" fmla="*/ 1476847 h 2185821"/>
                <a:gd name="connsiteX23" fmla="*/ 578167 w 1368385"/>
                <a:gd name="connsiteY23" fmla="*/ 1462104 h 2185821"/>
                <a:gd name="connsiteX24" fmla="*/ 573601 w 1368385"/>
                <a:gd name="connsiteY24" fmla="*/ 1460554 h 2185821"/>
                <a:gd name="connsiteX25" fmla="*/ 597756 w 1368385"/>
                <a:gd name="connsiteY25" fmla="*/ 1599065 h 2185821"/>
                <a:gd name="connsiteX26" fmla="*/ 577885 w 1368385"/>
                <a:gd name="connsiteY26" fmla="*/ 1927685 h 2185821"/>
                <a:gd name="connsiteX27" fmla="*/ 376504 w 1368385"/>
                <a:gd name="connsiteY27" fmla="*/ 1439412 h 2185821"/>
                <a:gd name="connsiteX28" fmla="*/ 343845 w 1368385"/>
                <a:gd name="connsiteY28" fmla="*/ 1252142 h 2185821"/>
                <a:gd name="connsiteX29" fmla="*/ 330389 w 1368385"/>
                <a:gd name="connsiteY29" fmla="*/ 1225031 h 2185821"/>
                <a:gd name="connsiteX30" fmla="*/ 300441 w 1368385"/>
                <a:gd name="connsiteY30" fmla="*/ 1062796 h 2185821"/>
                <a:gd name="connsiteX31" fmla="*/ 317574 w 1368385"/>
                <a:gd name="connsiteY31" fmla="*/ 938854 h 2185821"/>
                <a:gd name="connsiteX32" fmla="*/ 324009 w 1368385"/>
                <a:gd name="connsiteY32" fmla="*/ 924215 h 2185821"/>
                <a:gd name="connsiteX0" fmla="*/ 324009 w 1368385"/>
                <a:gd name="connsiteY0" fmla="*/ 936912 h 2198518"/>
                <a:gd name="connsiteX1" fmla="*/ 8678 w 1368385"/>
                <a:gd name="connsiteY1" fmla="*/ 23630 h 2198518"/>
                <a:gd name="connsiteX2" fmla="*/ 560048 w 1368385"/>
                <a:gd name="connsiteY2" fmla="*/ 281818 h 2198518"/>
                <a:gd name="connsiteX3" fmla="*/ 753572 w 1368385"/>
                <a:gd name="connsiteY3" fmla="*/ 422773 h 2198518"/>
                <a:gd name="connsiteX4" fmla="*/ 1192667 w 1368385"/>
                <a:gd name="connsiteY4" fmla="*/ 1170769 h 2198518"/>
                <a:gd name="connsiteX5" fmla="*/ 1355574 w 1368385"/>
                <a:gd name="connsiteY5" fmla="*/ 1720852 h 2198518"/>
                <a:gd name="connsiteX6" fmla="*/ 1307807 w 1368385"/>
                <a:gd name="connsiteY6" fmla="*/ 1700663 h 2198518"/>
                <a:gd name="connsiteX7" fmla="*/ 1284399 w 1368385"/>
                <a:gd name="connsiteY7" fmla="*/ 1677466 h 2198518"/>
                <a:gd name="connsiteX8" fmla="*/ 1312920 w 1368385"/>
                <a:gd name="connsiteY8" fmla="*/ 1743607 h 2198518"/>
                <a:gd name="connsiteX9" fmla="*/ 1354880 w 1368385"/>
                <a:gd name="connsiteY9" fmla="*/ 1982246 h 2198518"/>
                <a:gd name="connsiteX10" fmla="*/ 1222130 w 1368385"/>
                <a:gd name="connsiteY10" fmla="*/ 1881880 h 2198518"/>
                <a:gd name="connsiteX11" fmla="*/ 1215186 w 1368385"/>
                <a:gd name="connsiteY11" fmla="*/ 1872872 h 2198518"/>
                <a:gd name="connsiteX12" fmla="*/ 1214124 w 1368385"/>
                <a:gd name="connsiteY12" fmla="*/ 1876111 h 2198518"/>
                <a:gd name="connsiteX13" fmla="*/ 1235662 w 1368385"/>
                <a:gd name="connsiteY13" fmla="*/ 1926059 h 2198518"/>
                <a:gd name="connsiteX14" fmla="*/ 1277623 w 1368385"/>
                <a:gd name="connsiteY14" fmla="*/ 2164698 h 2198518"/>
                <a:gd name="connsiteX15" fmla="*/ 1097401 w 1368385"/>
                <a:gd name="connsiteY15" fmla="*/ 2002744 h 2198518"/>
                <a:gd name="connsiteX16" fmla="*/ 1063678 w 1368385"/>
                <a:gd name="connsiteY16" fmla="*/ 1954046 h 2198518"/>
                <a:gd name="connsiteX17" fmla="*/ 1056225 w 1368385"/>
                <a:gd name="connsiteY17" fmla="*/ 1952749 h 2198518"/>
                <a:gd name="connsiteX18" fmla="*/ 1058273 w 1368385"/>
                <a:gd name="connsiteY18" fmla="*/ 1957498 h 2198518"/>
                <a:gd name="connsiteX19" fmla="*/ 1100235 w 1368385"/>
                <a:gd name="connsiteY19" fmla="*/ 2196136 h 2198518"/>
                <a:gd name="connsiteX20" fmla="*/ 764896 w 1368385"/>
                <a:gd name="connsiteY20" fmla="*/ 1788077 h 2198518"/>
                <a:gd name="connsiteX21" fmla="*/ 681241 w 1368385"/>
                <a:gd name="connsiteY21" fmla="*/ 1623130 h 2198518"/>
                <a:gd name="connsiteX22" fmla="*/ 667600 w 1368385"/>
                <a:gd name="connsiteY22" fmla="*/ 1605956 h 2198518"/>
                <a:gd name="connsiteX23" fmla="*/ 587007 w 1368385"/>
                <a:gd name="connsiteY23" fmla="*/ 1489544 h 2198518"/>
                <a:gd name="connsiteX24" fmla="*/ 578167 w 1368385"/>
                <a:gd name="connsiteY24" fmla="*/ 1474801 h 2198518"/>
                <a:gd name="connsiteX25" fmla="*/ 573601 w 1368385"/>
                <a:gd name="connsiteY25" fmla="*/ 1473251 h 2198518"/>
                <a:gd name="connsiteX26" fmla="*/ 597756 w 1368385"/>
                <a:gd name="connsiteY26" fmla="*/ 1611762 h 2198518"/>
                <a:gd name="connsiteX27" fmla="*/ 577885 w 1368385"/>
                <a:gd name="connsiteY27" fmla="*/ 1940382 h 2198518"/>
                <a:gd name="connsiteX28" fmla="*/ 376504 w 1368385"/>
                <a:gd name="connsiteY28" fmla="*/ 1452109 h 2198518"/>
                <a:gd name="connsiteX29" fmla="*/ 343845 w 1368385"/>
                <a:gd name="connsiteY29" fmla="*/ 1264839 h 2198518"/>
                <a:gd name="connsiteX30" fmla="*/ 330389 w 1368385"/>
                <a:gd name="connsiteY30" fmla="*/ 1237728 h 2198518"/>
                <a:gd name="connsiteX31" fmla="*/ 300441 w 1368385"/>
                <a:gd name="connsiteY31" fmla="*/ 1075493 h 2198518"/>
                <a:gd name="connsiteX32" fmla="*/ 317574 w 1368385"/>
                <a:gd name="connsiteY32" fmla="*/ 951551 h 2198518"/>
                <a:gd name="connsiteX33" fmla="*/ 324009 w 1368385"/>
                <a:gd name="connsiteY33" fmla="*/ 936912 h 2198518"/>
                <a:gd name="connsiteX0" fmla="*/ 316752 w 1361128"/>
                <a:gd name="connsiteY0" fmla="*/ 1232591 h 2494197"/>
                <a:gd name="connsiteX1" fmla="*/ 1421 w 1361128"/>
                <a:gd name="connsiteY1" fmla="*/ 319309 h 2494197"/>
                <a:gd name="connsiteX2" fmla="*/ 475024 w 1361128"/>
                <a:gd name="connsiteY2" fmla="*/ 14773 h 2494197"/>
                <a:gd name="connsiteX3" fmla="*/ 746315 w 1361128"/>
                <a:gd name="connsiteY3" fmla="*/ 718452 h 2494197"/>
                <a:gd name="connsiteX4" fmla="*/ 1185410 w 1361128"/>
                <a:gd name="connsiteY4" fmla="*/ 1466448 h 2494197"/>
                <a:gd name="connsiteX5" fmla="*/ 1348317 w 1361128"/>
                <a:gd name="connsiteY5" fmla="*/ 2016531 h 2494197"/>
                <a:gd name="connsiteX6" fmla="*/ 1300550 w 1361128"/>
                <a:gd name="connsiteY6" fmla="*/ 1996342 h 2494197"/>
                <a:gd name="connsiteX7" fmla="*/ 1277142 w 1361128"/>
                <a:gd name="connsiteY7" fmla="*/ 1973145 h 2494197"/>
                <a:gd name="connsiteX8" fmla="*/ 1305663 w 1361128"/>
                <a:gd name="connsiteY8" fmla="*/ 2039286 h 2494197"/>
                <a:gd name="connsiteX9" fmla="*/ 1347623 w 1361128"/>
                <a:gd name="connsiteY9" fmla="*/ 2277925 h 2494197"/>
                <a:gd name="connsiteX10" fmla="*/ 1214873 w 1361128"/>
                <a:gd name="connsiteY10" fmla="*/ 2177559 h 2494197"/>
                <a:gd name="connsiteX11" fmla="*/ 1207929 w 1361128"/>
                <a:gd name="connsiteY11" fmla="*/ 2168551 h 2494197"/>
                <a:gd name="connsiteX12" fmla="*/ 1206867 w 1361128"/>
                <a:gd name="connsiteY12" fmla="*/ 2171790 h 2494197"/>
                <a:gd name="connsiteX13" fmla="*/ 1228405 w 1361128"/>
                <a:gd name="connsiteY13" fmla="*/ 2221738 h 2494197"/>
                <a:gd name="connsiteX14" fmla="*/ 1270366 w 1361128"/>
                <a:gd name="connsiteY14" fmla="*/ 2460377 h 2494197"/>
                <a:gd name="connsiteX15" fmla="*/ 1090144 w 1361128"/>
                <a:gd name="connsiteY15" fmla="*/ 2298423 h 2494197"/>
                <a:gd name="connsiteX16" fmla="*/ 1056421 w 1361128"/>
                <a:gd name="connsiteY16" fmla="*/ 2249725 h 2494197"/>
                <a:gd name="connsiteX17" fmla="*/ 1048968 w 1361128"/>
                <a:gd name="connsiteY17" fmla="*/ 2248428 h 2494197"/>
                <a:gd name="connsiteX18" fmla="*/ 1051016 w 1361128"/>
                <a:gd name="connsiteY18" fmla="*/ 2253177 h 2494197"/>
                <a:gd name="connsiteX19" fmla="*/ 1092978 w 1361128"/>
                <a:gd name="connsiteY19" fmla="*/ 2491815 h 2494197"/>
                <a:gd name="connsiteX20" fmla="*/ 757639 w 1361128"/>
                <a:gd name="connsiteY20" fmla="*/ 2083756 h 2494197"/>
                <a:gd name="connsiteX21" fmla="*/ 673984 w 1361128"/>
                <a:gd name="connsiteY21" fmla="*/ 1918809 h 2494197"/>
                <a:gd name="connsiteX22" fmla="*/ 660343 w 1361128"/>
                <a:gd name="connsiteY22" fmla="*/ 1901635 h 2494197"/>
                <a:gd name="connsiteX23" fmla="*/ 579750 w 1361128"/>
                <a:gd name="connsiteY23" fmla="*/ 1785223 h 2494197"/>
                <a:gd name="connsiteX24" fmla="*/ 570910 w 1361128"/>
                <a:gd name="connsiteY24" fmla="*/ 1770480 h 2494197"/>
                <a:gd name="connsiteX25" fmla="*/ 566344 w 1361128"/>
                <a:gd name="connsiteY25" fmla="*/ 1768930 h 2494197"/>
                <a:gd name="connsiteX26" fmla="*/ 590499 w 1361128"/>
                <a:gd name="connsiteY26" fmla="*/ 1907441 h 2494197"/>
                <a:gd name="connsiteX27" fmla="*/ 570628 w 1361128"/>
                <a:gd name="connsiteY27" fmla="*/ 2236061 h 2494197"/>
                <a:gd name="connsiteX28" fmla="*/ 369247 w 1361128"/>
                <a:gd name="connsiteY28" fmla="*/ 1747788 h 2494197"/>
                <a:gd name="connsiteX29" fmla="*/ 336588 w 1361128"/>
                <a:gd name="connsiteY29" fmla="*/ 1560518 h 2494197"/>
                <a:gd name="connsiteX30" fmla="*/ 323132 w 1361128"/>
                <a:gd name="connsiteY30" fmla="*/ 1533407 h 2494197"/>
                <a:gd name="connsiteX31" fmla="*/ 293184 w 1361128"/>
                <a:gd name="connsiteY31" fmla="*/ 1371172 h 2494197"/>
                <a:gd name="connsiteX32" fmla="*/ 310317 w 1361128"/>
                <a:gd name="connsiteY32" fmla="*/ 1247230 h 2494197"/>
                <a:gd name="connsiteX33" fmla="*/ 316752 w 1361128"/>
                <a:gd name="connsiteY33" fmla="*/ 1232591 h 2494197"/>
                <a:gd name="connsiteX0" fmla="*/ 249335 w 1293711"/>
                <a:gd name="connsiteY0" fmla="*/ 1261277 h 2522883"/>
                <a:gd name="connsiteX1" fmla="*/ 1743 w 1293711"/>
                <a:gd name="connsiteY1" fmla="*/ 167842 h 2522883"/>
                <a:gd name="connsiteX2" fmla="*/ 407607 w 1293711"/>
                <a:gd name="connsiteY2" fmla="*/ 43459 h 2522883"/>
                <a:gd name="connsiteX3" fmla="*/ 678898 w 1293711"/>
                <a:gd name="connsiteY3" fmla="*/ 747138 h 2522883"/>
                <a:gd name="connsiteX4" fmla="*/ 1117993 w 1293711"/>
                <a:gd name="connsiteY4" fmla="*/ 1495134 h 2522883"/>
                <a:gd name="connsiteX5" fmla="*/ 1280900 w 1293711"/>
                <a:gd name="connsiteY5" fmla="*/ 2045217 h 2522883"/>
                <a:gd name="connsiteX6" fmla="*/ 1233133 w 1293711"/>
                <a:gd name="connsiteY6" fmla="*/ 2025028 h 2522883"/>
                <a:gd name="connsiteX7" fmla="*/ 1209725 w 1293711"/>
                <a:gd name="connsiteY7" fmla="*/ 2001831 h 2522883"/>
                <a:gd name="connsiteX8" fmla="*/ 1238246 w 1293711"/>
                <a:gd name="connsiteY8" fmla="*/ 2067972 h 2522883"/>
                <a:gd name="connsiteX9" fmla="*/ 1280206 w 1293711"/>
                <a:gd name="connsiteY9" fmla="*/ 2306611 h 2522883"/>
                <a:gd name="connsiteX10" fmla="*/ 1147456 w 1293711"/>
                <a:gd name="connsiteY10" fmla="*/ 2206245 h 2522883"/>
                <a:gd name="connsiteX11" fmla="*/ 1140512 w 1293711"/>
                <a:gd name="connsiteY11" fmla="*/ 2197237 h 2522883"/>
                <a:gd name="connsiteX12" fmla="*/ 1139450 w 1293711"/>
                <a:gd name="connsiteY12" fmla="*/ 2200476 h 2522883"/>
                <a:gd name="connsiteX13" fmla="*/ 1160988 w 1293711"/>
                <a:gd name="connsiteY13" fmla="*/ 2250424 h 2522883"/>
                <a:gd name="connsiteX14" fmla="*/ 1202949 w 1293711"/>
                <a:gd name="connsiteY14" fmla="*/ 2489063 h 2522883"/>
                <a:gd name="connsiteX15" fmla="*/ 1022727 w 1293711"/>
                <a:gd name="connsiteY15" fmla="*/ 2327109 h 2522883"/>
                <a:gd name="connsiteX16" fmla="*/ 989004 w 1293711"/>
                <a:gd name="connsiteY16" fmla="*/ 2278411 h 2522883"/>
                <a:gd name="connsiteX17" fmla="*/ 981551 w 1293711"/>
                <a:gd name="connsiteY17" fmla="*/ 2277114 h 2522883"/>
                <a:gd name="connsiteX18" fmla="*/ 983599 w 1293711"/>
                <a:gd name="connsiteY18" fmla="*/ 2281863 h 2522883"/>
                <a:gd name="connsiteX19" fmla="*/ 1025561 w 1293711"/>
                <a:gd name="connsiteY19" fmla="*/ 2520501 h 2522883"/>
                <a:gd name="connsiteX20" fmla="*/ 690222 w 1293711"/>
                <a:gd name="connsiteY20" fmla="*/ 2112442 h 2522883"/>
                <a:gd name="connsiteX21" fmla="*/ 606567 w 1293711"/>
                <a:gd name="connsiteY21" fmla="*/ 1947495 h 2522883"/>
                <a:gd name="connsiteX22" fmla="*/ 592926 w 1293711"/>
                <a:gd name="connsiteY22" fmla="*/ 1930321 h 2522883"/>
                <a:gd name="connsiteX23" fmla="*/ 512333 w 1293711"/>
                <a:gd name="connsiteY23" fmla="*/ 1813909 h 2522883"/>
                <a:gd name="connsiteX24" fmla="*/ 503493 w 1293711"/>
                <a:gd name="connsiteY24" fmla="*/ 1799166 h 2522883"/>
                <a:gd name="connsiteX25" fmla="*/ 498927 w 1293711"/>
                <a:gd name="connsiteY25" fmla="*/ 1797616 h 2522883"/>
                <a:gd name="connsiteX26" fmla="*/ 523082 w 1293711"/>
                <a:gd name="connsiteY26" fmla="*/ 1936127 h 2522883"/>
                <a:gd name="connsiteX27" fmla="*/ 503211 w 1293711"/>
                <a:gd name="connsiteY27" fmla="*/ 2264747 h 2522883"/>
                <a:gd name="connsiteX28" fmla="*/ 301830 w 1293711"/>
                <a:gd name="connsiteY28" fmla="*/ 1776474 h 2522883"/>
                <a:gd name="connsiteX29" fmla="*/ 269171 w 1293711"/>
                <a:gd name="connsiteY29" fmla="*/ 1589204 h 2522883"/>
                <a:gd name="connsiteX30" fmla="*/ 255715 w 1293711"/>
                <a:gd name="connsiteY30" fmla="*/ 1562093 h 2522883"/>
                <a:gd name="connsiteX31" fmla="*/ 225767 w 1293711"/>
                <a:gd name="connsiteY31" fmla="*/ 1399858 h 2522883"/>
                <a:gd name="connsiteX32" fmla="*/ 242900 w 1293711"/>
                <a:gd name="connsiteY32" fmla="*/ 1275916 h 2522883"/>
                <a:gd name="connsiteX33" fmla="*/ 249335 w 1293711"/>
                <a:gd name="connsiteY33" fmla="*/ 1261277 h 2522883"/>
                <a:gd name="connsiteX0" fmla="*/ 287343 w 1331719"/>
                <a:gd name="connsiteY0" fmla="*/ 1336130 h 2597736"/>
                <a:gd name="connsiteX1" fmla="*/ 39751 w 1331719"/>
                <a:gd name="connsiteY1" fmla="*/ 242695 h 2597736"/>
                <a:gd name="connsiteX2" fmla="*/ 445615 w 1331719"/>
                <a:gd name="connsiteY2" fmla="*/ 118312 h 2597736"/>
                <a:gd name="connsiteX3" fmla="*/ 716906 w 1331719"/>
                <a:gd name="connsiteY3" fmla="*/ 821991 h 2597736"/>
                <a:gd name="connsiteX4" fmla="*/ 1156001 w 1331719"/>
                <a:gd name="connsiteY4" fmla="*/ 1569987 h 2597736"/>
                <a:gd name="connsiteX5" fmla="*/ 1318908 w 1331719"/>
                <a:gd name="connsiteY5" fmla="*/ 2120070 h 2597736"/>
                <a:gd name="connsiteX6" fmla="*/ 1271141 w 1331719"/>
                <a:gd name="connsiteY6" fmla="*/ 2099881 h 2597736"/>
                <a:gd name="connsiteX7" fmla="*/ 1247733 w 1331719"/>
                <a:gd name="connsiteY7" fmla="*/ 2076684 h 2597736"/>
                <a:gd name="connsiteX8" fmla="*/ 1276254 w 1331719"/>
                <a:gd name="connsiteY8" fmla="*/ 2142825 h 2597736"/>
                <a:gd name="connsiteX9" fmla="*/ 1318214 w 1331719"/>
                <a:gd name="connsiteY9" fmla="*/ 2381464 h 2597736"/>
                <a:gd name="connsiteX10" fmla="*/ 1185464 w 1331719"/>
                <a:gd name="connsiteY10" fmla="*/ 2281098 h 2597736"/>
                <a:gd name="connsiteX11" fmla="*/ 1178520 w 1331719"/>
                <a:gd name="connsiteY11" fmla="*/ 2272090 h 2597736"/>
                <a:gd name="connsiteX12" fmla="*/ 1177458 w 1331719"/>
                <a:gd name="connsiteY12" fmla="*/ 2275329 h 2597736"/>
                <a:gd name="connsiteX13" fmla="*/ 1198996 w 1331719"/>
                <a:gd name="connsiteY13" fmla="*/ 2325277 h 2597736"/>
                <a:gd name="connsiteX14" fmla="*/ 1240957 w 1331719"/>
                <a:gd name="connsiteY14" fmla="*/ 2563916 h 2597736"/>
                <a:gd name="connsiteX15" fmla="*/ 1060735 w 1331719"/>
                <a:gd name="connsiteY15" fmla="*/ 2401962 h 2597736"/>
                <a:gd name="connsiteX16" fmla="*/ 1027012 w 1331719"/>
                <a:gd name="connsiteY16" fmla="*/ 2353264 h 2597736"/>
                <a:gd name="connsiteX17" fmla="*/ 1019559 w 1331719"/>
                <a:gd name="connsiteY17" fmla="*/ 2351967 h 2597736"/>
                <a:gd name="connsiteX18" fmla="*/ 1021607 w 1331719"/>
                <a:gd name="connsiteY18" fmla="*/ 2356716 h 2597736"/>
                <a:gd name="connsiteX19" fmla="*/ 1063569 w 1331719"/>
                <a:gd name="connsiteY19" fmla="*/ 2595354 h 2597736"/>
                <a:gd name="connsiteX20" fmla="*/ 728230 w 1331719"/>
                <a:gd name="connsiteY20" fmla="*/ 2187295 h 2597736"/>
                <a:gd name="connsiteX21" fmla="*/ 644575 w 1331719"/>
                <a:gd name="connsiteY21" fmla="*/ 2022348 h 2597736"/>
                <a:gd name="connsiteX22" fmla="*/ 630934 w 1331719"/>
                <a:gd name="connsiteY22" fmla="*/ 2005174 h 2597736"/>
                <a:gd name="connsiteX23" fmla="*/ 550341 w 1331719"/>
                <a:gd name="connsiteY23" fmla="*/ 1888762 h 2597736"/>
                <a:gd name="connsiteX24" fmla="*/ 541501 w 1331719"/>
                <a:gd name="connsiteY24" fmla="*/ 1874019 h 2597736"/>
                <a:gd name="connsiteX25" fmla="*/ 536935 w 1331719"/>
                <a:gd name="connsiteY25" fmla="*/ 1872469 h 2597736"/>
                <a:gd name="connsiteX26" fmla="*/ 561090 w 1331719"/>
                <a:gd name="connsiteY26" fmla="*/ 2010980 h 2597736"/>
                <a:gd name="connsiteX27" fmla="*/ 541219 w 1331719"/>
                <a:gd name="connsiteY27" fmla="*/ 2339600 h 2597736"/>
                <a:gd name="connsiteX28" fmla="*/ 339838 w 1331719"/>
                <a:gd name="connsiteY28" fmla="*/ 1851327 h 2597736"/>
                <a:gd name="connsiteX29" fmla="*/ 307179 w 1331719"/>
                <a:gd name="connsiteY29" fmla="*/ 1664057 h 2597736"/>
                <a:gd name="connsiteX30" fmla="*/ 293723 w 1331719"/>
                <a:gd name="connsiteY30" fmla="*/ 1636946 h 2597736"/>
                <a:gd name="connsiteX31" fmla="*/ 263775 w 1331719"/>
                <a:gd name="connsiteY31" fmla="*/ 1474711 h 2597736"/>
                <a:gd name="connsiteX32" fmla="*/ 280908 w 1331719"/>
                <a:gd name="connsiteY32" fmla="*/ 1350769 h 2597736"/>
                <a:gd name="connsiteX33" fmla="*/ 287343 w 1331719"/>
                <a:gd name="connsiteY33" fmla="*/ 1336130 h 2597736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81347 w 1405887"/>
                <a:gd name="connsiteY29" fmla="*/ 1635214 h 2568893"/>
                <a:gd name="connsiteX30" fmla="*/ 367891 w 1405887"/>
                <a:gd name="connsiteY30" fmla="*/ 1608103 h 2568893"/>
                <a:gd name="connsiteX31" fmla="*/ 337943 w 1405887"/>
                <a:gd name="connsiteY31" fmla="*/ 1445868 h 2568893"/>
                <a:gd name="connsiteX32" fmla="*/ 355076 w 1405887"/>
                <a:gd name="connsiteY32" fmla="*/ 1321926 h 2568893"/>
                <a:gd name="connsiteX33" fmla="*/ 361511 w 1405887"/>
                <a:gd name="connsiteY33" fmla="*/ 1307287 h 2568893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81347 w 1405887"/>
                <a:gd name="connsiteY29" fmla="*/ 1635214 h 2568893"/>
                <a:gd name="connsiteX30" fmla="*/ 337943 w 1405887"/>
                <a:gd name="connsiteY30" fmla="*/ 1445868 h 2568893"/>
                <a:gd name="connsiteX31" fmla="*/ 355076 w 1405887"/>
                <a:gd name="connsiteY31" fmla="*/ 1321926 h 2568893"/>
                <a:gd name="connsiteX32" fmla="*/ 361511 w 1405887"/>
                <a:gd name="connsiteY32" fmla="*/ 1307287 h 2568893"/>
                <a:gd name="connsiteX0" fmla="*/ 361511 w 1405887"/>
                <a:gd name="connsiteY0" fmla="*/ 1307287 h 2568893"/>
                <a:gd name="connsiteX1" fmla="*/ 35084 w 1405887"/>
                <a:gd name="connsiteY1" fmla="*/ 268241 h 2568893"/>
                <a:gd name="connsiteX2" fmla="*/ 519783 w 1405887"/>
                <a:gd name="connsiteY2" fmla="*/ 89469 h 2568893"/>
                <a:gd name="connsiteX3" fmla="*/ 791074 w 1405887"/>
                <a:gd name="connsiteY3" fmla="*/ 793148 h 2568893"/>
                <a:gd name="connsiteX4" fmla="*/ 1230169 w 1405887"/>
                <a:gd name="connsiteY4" fmla="*/ 1541144 h 2568893"/>
                <a:gd name="connsiteX5" fmla="*/ 1393076 w 1405887"/>
                <a:gd name="connsiteY5" fmla="*/ 2091227 h 2568893"/>
                <a:gd name="connsiteX6" fmla="*/ 1345309 w 1405887"/>
                <a:gd name="connsiteY6" fmla="*/ 2071038 h 2568893"/>
                <a:gd name="connsiteX7" fmla="*/ 1321901 w 1405887"/>
                <a:gd name="connsiteY7" fmla="*/ 2047841 h 2568893"/>
                <a:gd name="connsiteX8" fmla="*/ 1350422 w 1405887"/>
                <a:gd name="connsiteY8" fmla="*/ 2113982 h 2568893"/>
                <a:gd name="connsiteX9" fmla="*/ 1392382 w 1405887"/>
                <a:gd name="connsiteY9" fmla="*/ 2352621 h 2568893"/>
                <a:gd name="connsiteX10" fmla="*/ 1259632 w 1405887"/>
                <a:gd name="connsiteY10" fmla="*/ 2252255 h 2568893"/>
                <a:gd name="connsiteX11" fmla="*/ 1252688 w 1405887"/>
                <a:gd name="connsiteY11" fmla="*/ 2243247 h 2568893"/>
                <a:gd name="connsiteX12" fmla="*/ 1251626 w 1405887"/>
                <a:gd name="connsiteY12" fmla="*/ 2246486 h 2568893"/>
                <a:gd name="connsiteX13" fmla="*/ 1273164 w 1405887"/>
                <a:gd name="connsiteY13" fmla="*/ 2296434 h 2568893"/>
                <a:gd name="connsiteX14" fmla="*/ 1315125 w 1405887"/>
                <a:gd name="connsiteY14" fmla="*/ 2535073 h 2568893"/>
                <a:gd name="connsiteX15" fmla="*/ 1134903 w 1405887"/>
                <a:gd name="connsiteY15" fmla="*/ 2373119 h 2568893"/>
                <a:gd name="connsiteX16" fmla="*/ 1101180 w 1405887"/>
                <a:gd name="connsiteY16" fmla="*/ 2324421 h 2568893"/>
                <a:gd name="connsiteX17" fmla="*/ 1093727 w 1405887"/>
                <a:gd name="connsiteY17" fmla="*/ 2323124 h 2568893"/>
                <a:gd name="connsiteX18" fmla="*/ 1095775 w 1405887"/>
                <a:gd name="connsiteY18" fmla="*/ 2327873 h 2568893"/>
                <a:gd name="connsiteX19" fmla="*/ 1137737 w 1405887"/>
                <a:gd name="connsiteY19" fmla="*/ 2566511 h 2568893"/>
                <a:gd name="connsiteX20" fmla="*/ 802398 w 1405887"/>
                <a:gd name="connsiteY20" fmla="*/ 2158452 h 2568893"/>
                <a:gd name="connsiteX21" fmla="*/ 718743 w 1405887"/>
                <a:gd name="connsiteY21" fmla="*/ 1993505 h 2568893"/>
                <a:gd name="connsiteX22" fmla="*/ 705102 w 1405887"/>
                <a:gd name="connsiteY22" fmla="*/ 1976331 h 2568893"/>
                <a:gd name="connsiteX23" fmla="*/ 624509 w 1405887"/>
                <a:gd name="connsiteY23" fmla="*/ 1859919 h 2568893"/>
                <a:gd name="connsiteX24" fmla="*/ 615669 w 1405887"/>
                <a:gd name="connsiteY24" fmla="*/ 1845176 h 2568893"/>
                <a:gd name="connsiteX25" fmla="*/ 611103 w 1405887"/>
                <a:gd name="connsiteY25" fmla="*/ 1843626 h 2568893"/>
                <a:gd name="connsiteX26" fmla="*/ 635258 w 1405887"/>
                <a:gd name="connsiteY26" fmla="*/ 1982137 h 2568893"/>
                <a:gd name="connsiteX27" fmla="*/ 615387 w 1405887"/>
                <a:gd name="connsiteY27" fmla="*/ 2310757 h 2568893"/>
                <a:gd name="connsiteX28" fmla="*/ 414006 w 1405887"/>
                <a:gd name="connsiteY28" fmla="*/ 1822484 h 2568893"/>
                <a:gd name="connsiteX29" fmla="*/ 337943 w 1405887"/>
                <a:gd name="connsiteY29" fmla="*/ 1445868 h 2568893"/>
                <a:gd name="connsiteX30" fmla="*/ 355076 w 1405887"/>
                <a:gd name="connsiteY30" fmla="*/ 1321926 h 2568893"/>
                <a:gd name="connsiteX31" fmla="*/ 361511 w 1405887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321901 w 1446531"/>
                <a:gd name="connsiteY7" fmla="*/ 2047841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55430 w 1446531"/>
                <a:gd name="connsiteY7" fmla="*/ 1792528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19950 w 1446531"/>
                <a:gd name="connsiteY7" fmla="*/ 1817001 h 2568893"/>
                <a:gd name="connsiteX8" fmla="*/ 1350422 w 1446531"/>
                <a:gd name="connsiteY8" fmla="*/ 2113982 h 2568893"/>
                <a:gd name="connsiteX9" fmla="*/ 1392382 w 1446531"/>
                <a:gd name="connsiteY9" fmla="*/ 2352621 h 2568893"/>
                <a:gd name="connsiteX10" fmla="*/ 1259632 w 1446531"/>
                <a:gd name="connsiteY10" fmla="*/ 2252255 h 2568893"/>
                <a:gd name="connsiteX11" fmla="*/ 1252688 w 1446531"/>
                <a:gd name="connsiteY11" fmla="*/ 2243247 h 2568893"/>
                <a:gd name="connsiteX12" fmla="*/ 1251626 w 1446531"/>
                <a:gd name="connsiteY12" fmla="*/ 2246486 h 2568893"/>
                <a:gd name="connsiteX13" fmla="*/ 1273164 w 1446531"/>
                <a:gd name="connsiteY13" fmla="*/ 2296434 h 2568893"/>
                <a:gd name="connsiteX14" fmla="*/ 1315125 w 1446531"/>
                <a:gd name="connsiteY14" fmla="*/ 2535073 h 2568893"/>
                <a:gd name="connsiteX15" fmla="*/ 1134903 w 1446531"/>
                <a:gd name="connsiteY15" fmla="*/ 2373119 h 2568893"/>
                <a:gd name="connsiteX16" fmla="*/ 1101180 w 1446531"/>
                <a:gd name="connsiteY16" fmla="*/ 2324421 h 2568893"/>
                <a:gd name="connsiteX17" fmla="*/ 1093727 w 1446531"/>
                <a:gd name="connsiteY17" fmla="*/ 2323124 h 2568893"/>
                <a:gd name="connsiteX18" fmla="*/ 1095775 w 1446531"/>
                <a:gd name="connsiteY18" fmla="*/ 2327873 h 2568893"/>
                <a:gd name="connsiteX19" fmla="*/ 1137737 w 1446531"/>
                <a:gd name="connsiteY19" fmla="*/ 2566511 h 2568893"/>
                <a:gd name="connsiteX20" fmla="*/ 802398 w 1446531"/>
                <a:gd name="connsiteY20" fmla="*/ 2158452 h 2568893"/>
                <a:gd name="connsiteX21" fmla="*/ 718743 w 1446531"/>
                <a:gd name="connsiteY21" fmla="*/ 1993505 h 2568893"/>
                <a:gd name="connsiteX22" fmla="*/ 705102 w 1446531"/>
                <a:gd name="connsiteY22" fmla="*/ 1976331 h 2568893"/>
                <a:gd name="connsiteX23" fmla="*/ 624509 w 1446531"/>
                <a:gd name="connsiteY23" fmla="*/ 1859919 h 2568893"/>
                <a:gd name="connsiteX24" fmla="*/ 615669 w 1446531"/>
                <a:gd name="connsiteY24" fmla="*/ 1845176 h 2568893"/>
                <a:gd name="connsiteX25" fmla="*/ 611103 w 1446531"/>
                <a:gd name="connsiteY25" fmla="*/ 1843626 h 2568893"/>
                <a:gd name="connsiteX26" fmla="*/ 635258 w 1446531"/>
                <a:gd name="connsiteY26" fmla="*/ 1982137 h 2568893"/>
                <a:gd name="connsiteX27" fmla="*/ 615387 w 1446531"/>
                <a:gd name="connsiteY27" fmla="*/ 2310757 h 2568893"/>
                <a:gd name="connsiteX28" fmla="*/ 414006 w 1446531"/>
                <a:gd name="connsiteY28" fmla="*/ 1822484 h 2568893"/>
                <a:gd name="connsiteX29" fmla="*/ 337943 w 1446531"/>
                <a:gd name="connsiteY29" fmla="*/ 1445868 h 2568893"/>
                <a:gd name="connsiteX30" fmla="*/ 355076 w 1446531"/>
                <a:gd name="connsiteY30" fmla="*/ 1321926 h 2568893"/>
                <a:gd name="connsiteX31" fmla="*/ 361511 w 1446531"/>
                <a:gd name="connsiteY31" fmla="*/ 1307287 h 2568893"/>
                <a:gd name="connsiteX0" fmla="*/ 361511 w 1446531"/>
                <a:gd name="connsiteY0" fmla="*/ 1307287 h 2568893"/>
                <a:gd name="connsiteX1" fmla="*/ 35084 w 1446531"/>
                <a:gd name="connsiteY1" fmla="*/ 268241 h 2568893"/>
                <a:gd name="connsiteX2" fmla="*/ 519783 w 1446531"/>
                <a:gd name="connsiteY2" fmla="*/ 89469 h 2568893"/>
                <a:gd name="connsiteX3" fmla="*/ 791074 w 1446531"/>
                <a:gd name="connsiteY3" fmla="*/ 793148 h 2568893"/>
                <a:gd name="connsiteX4" fmla="*/ 1230169 w 1446531"/>
                <a:gd name="connsiteY4" fmla="*/ 1541144 h 2568893"/>
                <a:gd name="connsiteX5" fmla="*/ 1444025 w 1446531"/>
                <a:gd name="connsiteY5" fmla="*/ 2059976 h 2568893"/>
                <a:gd name="connsiteX6" fmla="*/ 1345309 w 1446531"/>
                <a:gd name="connsiteY6" fmla="*/ 2071038 h 2568893"/>
                <a:gd name="connsiteX7" fmla="*/ 1219950 w 1446531"/>
                <a:gd name="connsiteY7" fmla="*/ 1817001 h 2568893"/>
                <a:gd name="connsiteX8" fmla="*/ 1392382 w 1446531"/>
                <a:gd name="connsiteY8" fmla="*/ 2352621 h 2568893"/>
                <a:gd name="connsiteX9" fmla="*/ 1259632 w 1446531"/>
                <a:gd name="connsiteY9" fmla="*/ 2252255 h 2568893"/>
                <a:gd name="connsiteX10" fmla="*/ 1252688 w 1446531"/>
                <a:gd name="connsiteY10" fmla="*/ 2243247 h 2568893"/>
                <a:gd name="connsiteX11" fmla="*/ 1251626 w 1446531"/>
                <a:gd name="connsiteY11" fmla="*/ 2246486 h 2568893"/>
                <a:gd name="connsiteX12" fmla="*/ 1273164 w 1446531"/>
                <a:gd name="connsiteY12" fmla="*/ 2296434 h 2568893"/>
                <a:gd name="connsiteX13" fmla="*/ 1315125 w 1446531"/>
                <a:gd name="connsiteY13" fmla="*/ 2535073 h 2568893"/>
                <a:gd name="connsiteX14" fmla="*/ 1134903 w 1446531"/>
                <a:gd name="connsiteY14" fmla="*/ 2373119 h 2568893"/>
                <a:gd name="connsiteX15" fmla="*/ 1101180 w 1446531"/>
                <a:gd name="connsiteY15" fmla="*/ 2324421 h 2568893"/>
                <a:gd name="connsiteX16" fmla="*/ 1093727 w 1446531"/>
                <a:gd name="connsiteY16" fmla="*/ 2323124 h 2568893"/>
                <a:gd name="connsiteX17" fmla="*/ 1095775 w 1446531"/>
                <a:gd name="connsiteY17" fmla="*/ 2327873 h 2568893"/>
                <a:gd name="connsiteX18" fmla="*/ 1137737 w 1446531"/>
                <a:gd name="connsiteY18" fmla="*/ 2566511 h 2568893"/>
                <a:gd name="connsiteX19" fmla="*/ 802398 w 1446531"/>
                <a:gd name="connsiteY19" fmla="*/ 2158452 h 2568893"/>
                <a:gd name="connsiteX20" fmla="*/ 718743 w 1446531"/>
                <a:gd name="connsiteY20" fmla="*/ 1993505 h 2568893"/>
                <a:gd name="connsiteX21" fmla="*/ 705102 w 1446531"/>
                <a:gd name="connsiteY21" fmla="*/ 1976331 h 2568893"/>
                <a:gd name="connsiteX22" fmla="*/ 624509 w 1446531"/>
                <a:gd name="connsiteY22" fmla="*/ 1859919 h 2568893"/>
                <a:gd name="connsiteX23" fmla="*/ 615669 w 1446531"/>
                <a:gd name="connsiteY23" fmla="*/ 1845176 h 2568893"/>
                <a:gd name="connsiteX24" fmla="*/ 611103 w 1446531"/>
                <a:gd name="connsiteY24" fmla="*/ 1843626 h 2568893"/>
                <a:gd name="connsiteX25" fmla="*/ 635258 w 1446531"/>
                <a:gd name="connsiteY25" fmla="*/ 1982137 h 2568893"/>
                <a:gd name="connsiteX26" fmla="*/ 615387 w 1446531"/>
                <a:gd name="connsiteY26" fmla="*/ 2310757 h 2568893"/>
                <a:gd name="connsiteX27" fmla="*/ 414006 w 1446531"/>
                <a:gd name="connsiteY27" fmla="*/ 1822484 h 2568893"/>
                <a:gd name="connsiteX28" fmla="*/ 337943 w 1446531"/>
                <a:gd name="connsiteY28" fmla="*/ 1445868 h 2568893"/>
                <a:gd name="connsiteX29" fmla="*/ 355076 w 1446531"/>
                <a:gd name="connsiteY29" fmla="*/ 1321926 h 2568893"/>
                <a:gd name="connsiteX30" fmla="*/ 361511 w 1446531"/>
                <a:gd name="connsiteY30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044"/>
                <a:gd name="connsiteY0" fmla="*/ 1307287 h 2568893"/>
                <a:gd name="connsiteX1" fmla="*/ 35084 w 1444044"/>
                <a:gd name="connsiteY1" fmla="*/ 268241 h 2568893"/>
                <a:gd name="connsiteX2" fmla="*/ 519783 w 1444044"/>
                <a:gd name="connsiteY2" fmla="*/ 89469 h 2568893"/>
                <a:gd name="connsiteX3" fmla="*/ 791074 w 1444044"/>
                <a:gd name="connsiteY3" fmla="*/ 793148 h 2568893"/>
                <a:gd name="connsiteX4" fmla="*/ 1230169 w 1444044"/>
                <a:gd name="connsiteY4" fmla="*/ 1541144 h 2568893"/>
                <a:gd name="connsiteX5" fmla="*/ 1444025 w 1444044"/>
                <a:gd name="connsiteY5" fmla="*/ 2059976 h 2568893"/>
                <a:gd name="connsiteX6" fmla="*/ 1219950 w 1444044"/>
                <a:gd name="connsiteY6" fmla="*/ 1817001 h 2568893"/>
                <a:gd name="connsiteX7" fmla="*/ 1392382 w 1444044"/>
                <a:gd name="connsiteY7" fmla="*/ 2352621 h 2568893"/>
                <a:gd name="connsiteX8" fmla="*/ 1259632 w 1444044"/>
                <a:gd name="connsiteY8" fmla="*/ 2252255 h 2568893"/>
                <a:gd name="connsiteX9" fmla="*/ 1252688 w 1444044"/>
                <a:gd name="connsiteY9" fmla="*/ 2243247 h 2568893"/>
                <a:gd name="connsiteX10" fmla="*/ 1251626 w 1444044"/>
                <a:gd name="connsiteY10" fmla="*/ 2246486 h 2568893"/>
                <a:gd name="connsiteX11" fmla="*/ 1273164 w 1444044"/>
                <a:gd name="connsiteY11" fmla="*/ 2296434 h 2568893"/>
                <a:gd name="connsiteX12" fmla="*/ 1315125 w 1444044"/>
                <a:gd name="connsiteY12" fmla="*/ 2535073 h 2568893"/>
                <a:gd name="connsiteX13" fmla="*/ 1134903 w 1444044"/>
                <a:gd name="connsiteY13" fmla="*/ 2373119 h 2568893"/>
                <a:gd name="connsiteX14" fmla="*/ 1101180 w 1444044"/>
                <a:gd name="connsiteY14" fmla="*/ 2324421 h 2568893"/>
                <a:gd name="connsiteX15" fmla="*/ 1093727 w 1444044"/>
                <a:gd name="connsiteY15" fmla="*/ 2323124 h 2568893"/>
                <a:gd name="connsiteX16" fmla="*/ 1095775 w 1444044"/>
                <a:gd name="connsiteY16" fmla="*/ 2327873 h 2568893"/>
                <a:gd name="connsiteX17" fmla="*/ 1137737 w 1444044"/>
                <a:gd name="connsiteY17" fmla="*/ 2566511 h 2568893"/>
                <a:gd name="connsiteX18" fmla="*/ 802398 w 1444044"/>
                <a:gd name="connsiteY18" fmla="*/ 2158452 h 2568893"/>
                <a:gd name="connsiteX19" fmla="*/ 718743 w 1444044"/>
                <a:gd name="connsiteY19" fmla="*/ 1993505 h 2568893"/>
                <a:gd name="connsiteX20" fmla="*/ 705102 w 1444044"/>
                <a:gd name="connsiteY20" fmla="*/ 1976331 h 2568893"/>
                <a:gd name="connsiteX21" fmla="*/ 624509 w 1444044"/>
                <a:gd name="connsiteY21" fmla="*/ 1859919 h 2568893"/>
                <a:gd name="connsiteX22" fmla="*/ 615669 w 1444044"/>
                <a:gd name="connsiteY22" fmla="*/ 1845176 h 2568893"/>
                <a:gd name="connsiteX23" fmla="*/ 611103 w 1444044"/>
                <a:gd name="connsiteY23" fmla="*/ 1843626 h 2568893"/>
                <a:gd name="connsiteX24" fmla="*/ 635258 w 1444044"/>
                <a:gd name="connsiteY24" fmla="*/ 1982137 h 2568893"/>
                <a:gd name="connsiteX25" fmla="*/ 615387 w 1444044"/>
                <a:gd name="connsiteY25" fmla="*/ 2310757 h 2568893"/>
                <a:gd name="connsiteX26" fmla="*/ 414006 w 1444044"/>
                <a:gd name="connsiteY26" fmla="*/ 1822484 h 2568893"/>
                <a:gd name="connsiteX27" fmla="*/ 337943 w 1444044"/>
                <a:gd name="connsiteY27" fmla="*/ 1445868 h 2568893"/>
                <a:gd name="connsiteX28" fmla="*/ 355076 w 1444044"/>
                <a:gd name="connsiteY28" fmla="*/ 1321926 h 2568893"/>
                <a:gd name="connsiteX29" fmla="*/ 361511 w 1444044"/>
                <a:gd name="connsiteY29" fmla="*/ 1307287 h 2568893"/>
                <a:gd name="connsiteX0" fmla="*/ 361511 w 1444979"/>
                <a:gd name="connsiteY0" fmla="*/ 1307287 h 2568893"/>
                <a:gd name="connsiteX1" fmla="*/ 35084 w 1444979"/>
                <a:gd name="connsiteY1" fmla="*/ 268241 h 2568893"/>
                <a:gd name="connsiteX2" fmla="*/ 519783 w 1444979"/>
                <a:gd name="connsiteY2" fmla="*/ 89469 h 2568893"/>
                <a:gd name="connsiteX3" fmla="*/ 791074 w 1444979"/>
                <a:gd name="connsiteY3" fmla="*/ 793148 h 2568893"/>
                <a:gd name="connsiteX4" fmla="*/ 1230169 w 1444979"/>
                <a:gd name="connsiteY4" fmla="*/ 1541144 h 2568893"/>
                <a:gd name="connsiteX5" fmla="*/ 1444959 w 1444979"/>
                <a:gd name="connsiteY5" fmla="*/ 2121772 h 2568893"/>
                <a:gd name="connsiteX6" fmla="*/ 1219950 w 1444979"/>
                <a:gd name="connsiteY6" fmla="*/ 1817001 h 2568893"/>
                <a:gd name="connsiteX7" fmla="*/ 1392382 w 1444979"/>
                <a:gd name="connsiteY7" fmla="*/ 2352621 h 2568893"/>
                <a:gd name="connsiteX8" fmla="*/ 1259632 w 1444979"/>
                <a:gd name="connsiteY8" fmla="*/ 2252255 h 2568893"/>
                <a:gd name="connsiteX9" fmla="*/ 1252688 w 1444979"/>
                <a:gd name="connsiteY9" fmla="*/ 2243247 h 2568893"/>
                <a:gd name="connsiteX10" fmla="*/ 1251626 w 1444979"/>
                <a:gd name="connsiteY10" fmla="*/ 2246486 h 2568893"/>
                <a:gd name="connsiteX11" fmla="*/ 1273164 w 1444979"/>
                <a:gd name="connsiteY11" fmla="*/ 2296434 h 2568893"/>
                <a:gd name="connsiteX12" fmla="*/ 1315125 w 1444979"/>
                <a:gd name="connsiteY12" fmla="*/ 2535073 h 2568893"/>
                <a:gd name="connsiteX13" fmla="*/ 1134903 w 1444979"/>
                <a:gd name="connsiteY13" fmla="*/ 2373119 h 2568893"/>
                <a:gd name="connsiteX14" fmla="*/ 1101180 w 1444979"/>
                <a:gd name="connsiteY14" fmla="*/ 2324421 h 2568893"/>
                <a:gd name="connsiteX15" fmla="*/ 1093727 w 1444979"/>
                <a:gd name="connsiteY15" fmla="*/ 2323124 h 2568893"/>
                <a:gd name="connsiteX16" fmla="*/ 1095775 w 1444979"/>
                <a:gd name="connsiteY16" fmla="*/ 2327873 h 2568893"/>
                <a:gd name="connsiteX17" fmla="*/ 1137737 w 1444979"/>
                <a:gd name="connsiteY17" fmla="*/ 2566511 h 2568893"/>
                <a:gd name="connsiteX18" fmla="*/ 802398 w 1444979"/>
                <a:gd name="connsiteY18" fmla="*/ 2158452 h 2568893"/>
                <a:gd name="connsiteX19" fmla="*/ 718743 w 1444979"/>
                <a:gd name="connsiteY19" fmla="*/ 1993505 h 2568893"/>
                <a:gd name="connsiteX20" fmla="*/ 705102 w 1444979"/>
                <a:gd name="connsiteY20" fmla="*/ 1976331 h 2568893"/>
                <a:gd name="connsiteX21" fmla="*/ 624509 w 1444979"/>
                <a:gd name="connsiteY21" fmla="*/ 1859919 h 2568893"/>
                <a:gd name="connsiteX22" fmla="*/ 615669 w 1444979"/>
                <a:gd name="connsiteY22" fmla="*/ 1845176 h 2568893"/>
                <a:gd name="connsiteX23" fmla="*/ 611103 w 1444979"/>
                <a:gd name="connsiteY23" fmla="*/ 1843626 h 2568893"/>
                <a:gd name="connsiteX24" fmla="*/ 635258 w 1444979"/>
                <a:gd name="connsiteY24" fmla="*/ 1982137 h 2568893"/>
                <a:gd name="connsiteX25" fmla="*/ 615387 w 1444979"/>
                <a:gd name="connsiteY25" fmla="*/ 2310757 h 2568893"/>
                <a:gd name="connsiteX26" fmla="*/ 414006 w 1444979"/>
                <a:gd name="connsiteY26" fmla="*/ 1822484 h 2568893"/>
                <a:gd name="connsiteX27" fmla="*/ 337943 w 1444979"/>
                <a:gd name="connsiteY27" fmla="*/ 1445868 h 2568893"/>
                <a:gd name="connsiteX28" fmla="*/ 355076 w 1444979"/>
                <a:gd name="connsiteY28" fmla="*/ 1321926 h 2568893"/>
                <a:gd name="connsiteX29" fmla="*/ 361511 w 1444979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252688 w 1448847"/>
                <a:gd name="connsiteY9" fmla="*/ 2243247 h 2568893"/>
                <a:gd name="connsiteX10" fmla="*/ 1251626 w 1448847"/>
                <a:gd name="connsiteY10" fmla="*/ 2246486 h 2568893"/>
                <a:gd name="connsiteX11" fmla="*/ 1273164 w 1448847"/>
                <a:gd name="connsiteY11" fmla="*/ 2296434 h 2568893"/>
                <a:gd name="connsiteX12" fmla="*/ 1315125 w 1448847"/>
                <a:gd name="connsiteY12" fmla="*/ 2535073 h 2568893"/>
                <a:gd name="connsiteX13" fmla="*/ 1134903 w 1448847"/>
                <a:gd name="connsiteY13" fmla="*/ 2373119 h 2568893"/>
                <a:gd name="connsiteX14" fmla="*/ 1101180 w 1448847"/>
                <a:gd name="connsiteY14" fmla="*/ 2324421 h 2568893"/>
                <a:gd name="connsiteX15" fmla="*/ 1093727 w 1448847"/>
                <a:gd name="connsiteY15" fmla="*/ 2323124 h 2568893"/>
                <a:gd name="connsiteX16" fmla="*/ 1095775 w 1448847"/>
                <a:gd name="connsiteY16" fmla="*/ 2327873 h 2568893"/>
                <a:gd name="connsiteX17" fmla="*/ 1137737 w 1448847"/>
                <a:gd name="connsiteY17" fmla="*/ 2566511 h 2568893"/>
                <a:gd name="connsiteX18" fmla="*/ 802398 w 1448847"/>
                <a:gd name="connsiteY18" fmla="*/ 2158452 h 2568893"/>
                <a:gd name="connsiteX19" fmla="*/ 718743 w 1448847"/>
                <a:gd name="connsiteY19" fmla="*/ 1993505 h 2568893"/>
                <a:gd name="connsiteX20" fmla="*/ 705102 w 1448847"/>
                <a:gd name="connsiteY20" fmla="*/ 1976331 h 2568893"/>
                <a:gd name="connsiteX21" fmla="*/ 624509 w 1448847"/>
                <a:gd name="connsiteY21" fmla="*/ 1859919 h 2568893"/>
                <a:gd name="connsiteX22" fmla="*/ 615669 w 1448847"/>
                <a:gd name="connsiteY22" fmla="*/ 1845176 h 2568893"/>
                <a:gd name="connsiteX23" fmla="*/ 611103 w 1448847"/>
                <a:gd name="connsiteY23" fmla="*/ 1843626 h 2568893"/>
                <a:gd name="connsiteX24" fmla="*/ 635258 w 1448847"/>
                <a:gd name="connsiteY24" fmla="*/ 1982137 h 2568893"/>
                <a:gd name="connsiteX25" fmla="*/ 615387 w 1448847"/>
                <a:gd name="connsiteY25" fmla="*/ 2310757 h 2568893"/>
                <a:gd name="connsiteX26" fmla="*/ 414006 w 1448847"/>
                <a:gd name="connsiteY26" fmla="*/ 1822484 h 2568893"/>
                <a:gd name="connsiteX27" fmla="*/ 337943 w 1448847"/>
                <a:gd name="connsiteY27" fmla="*/ 1445868 h 2568893"/>
                <a:gd name="connsiteX28" fmla="*/ 355076 w 1448847"/>
                <a:gd name="connsiteY28" fmla="*/ 1321926 h 2568893"/>
                <a:gd name="connsiteX29" fmla="*/ 361511 w 1448847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252688 w 1448847"/>
                <a:gd name="connsiteY9" fmla="*/ 2243247 h 2568893"/>
                <a:gd name="connsiteX10" fmla="*/ 1098588 w 1448847"/>
                <a:gd name="connsiteY10" fmla="*/ 1928175 h 2568893"/>
                <a:gd name="connsiteX11" fmla="*/ 1273164 w 1448847"/>
                <a:gd name="connsiteY11" fmla="*/ 2296434 h 2568893"/>
                <a:gd name="connsiteX12" fmla="*/ 1315125 w 1448847"/>
                <a:gd name="connsiteY12" fmla="*/ 2535073 h 2568893"/>
                <a:gd name="connsiteX13" fmla="*/ 1134903 w 1448847"/>
                <a:gd name="connsiteY13" fmla="*/ 2373119 h 2568893"/>
                <a:gd name="connsiteX14" fmla="*/ 1101180 w 1448847"/>
                <a:gd name="connsiteY14" fmla="*/ 2324421 h 2568893"/>
                <a:gd name="connsiteX15" fmla="*/ 1093727 w 1448847"/>
                <a:gd name="connsiteY15" fmla="*/ 2323124 h 2568893"/>
                <a:gd name="connsiteX16" fmla="*/ 1095775 w 1448847"/>
                <a:gd name="connsiteY16" fmla="*/ 2327873 h 2568893"/>
                <a:gd name="connsiteX17" fmla="*/ 1137737 w 1448847"/>
                <a:gd name="connsiteY17" fmla="*/ 2566511 h 2568893"/>
                <a:gd name="connsiteX18" fmla="*/ 802398 w 1448847"/>
                <a:gd name="connsiteY18" fmla="*/ 2158452 h 2568893"/>
                <a:gd name="connsiteX19" fmla="*/ 718743 w 1448847"/>
                <a:gd name="connsiteY19" fmla="*/ 1993505 h 2568893"/>
                <a:gd name="connsiteX20" fmla="*/ 705102 w 1448847"/>
                <a:gd name="connsiteY20" fmla="*/ 1976331 h 2568893"/>
                <a:gd name="connsiteX21" fmla="*/ 624509 w 1448847"/>
                <a:gd name="connsiteY21" fmla="*/ 1859919 h 2568893"/>
                <a:gd name="connsiteX22" fmla="*/ 615669 w 1448847"/>
                <a:gd name="connsiteY22" fmla="*/ 1845176 h 2568893"/>
                <a:gd name="connsiteX23" fmla="*/ 611103 w 1448847"/>
                <a:gd name="connsiteY23" fmla="*/ 1843626 h 2568893"/>
                <a:gd name="connsiteX24" fmla="*/ 635258 w 1448847"/>
                <a:gd name="connsiteY24" fmla="*/ 1982137 h 2568893"/>
                <a:gd name="connsiteX25" fmla="*/ 615387 w 1448847"/>
                <a:gd name="connsiteY25" fmla="*/ 2310757 h 2568893"/>
                <a:gd name="connsiteX26" fmla="*/ 414006 w 1448847"/>
                <a:gd name="connsiteY26" fmla="*/ 1822484 h 2568893"/>
                <a:gd name="connsiteX27" fmla="*/ 337943 w 1448847"/>
                <a:gd name="connsiteY27" fmla="*/ 1445868 h 2568893"/>
                <a:gd name="connsiteX28" fmla="*/ 355076 w 1448847"/>
                <a:gd name="connsiteY28" fmla="*/ 1321926 h 2568893"/>
                <a:gd name="connsiteX29" fmla="*/ 361511 w 1448847"/>
                <a:gd name="connsiteY29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259632 w 1448847"/>
                <a:gd name="connsiteY8" fmla="*/ 2252255 h 2568893"/>
                <a:gd name="connsiteX9" fmla="*/ 1098588 w 1448847"/>
                <a:gd name="connsiteY9" fmla="*/ 1928175 h 2568893"/>
                <a:gd name="connsiteX10" fmla="*/ 1273164 w 1448847"/>
                <a:gd name="connsiteY10" fmla="*/ 2296434 h 2568893"/>
                <a:gd name="connsiteX11" fmla="*/ 1315125 w 1448847"/>
                <a:gd name="connsiteY11" fmla="*/ 2535073 h 2568893"/>
                <a:gd name="connsiteX12" fmla="*/ 1134903 w 1448847"/>
                <a:gd name="connsiteY12" fmla="*/ 2373119 h 2568893"/>
                <a:gd name="connsiteX13" fmla="*/ 1101180 w 1448847"/>
                <a:gd name="connsiteY13" fmla="*/ 2324421 h 2568893"/>
                <a:gd name="connsiteX14" fmla="*/ 1093727 w 1448847"/>
                <a:gd name="connsiteY14" fmla="*/ 2323124 h 2568893"/>
                <a:gd name="connsiteX15" fmla="*/ 1095775 w 1448847"/>
                <a:gd name="connsiteY15" fmla="*/ 2327873 h 2568893"/>
                <a:gd name="connsiteX16" fmla="*/ 1137737 w 1448847"/>
                <a:gd name="connsiteY16" fmla="*/ 2566511 h 2568893"/>
                <a:gd name="connsiteX17" fmla="*/ 802398 w 1448847"/>
                <a:gd name="connsiteY17" fmla="*/ 2158452 h 2568893"/>
                <a:gd name="connsiteX18" fmla="*/ 718743 w 1448847"/>
                <a:gd name="connsiteY18" fmla="*/ 1993505 h 2568893"/>
                <a:gd name="connsiteX19" fmla="*/ 705102 w 1448847"/>
                <a:gd name="connsiteY19" fmla="*/ 1976331 h 2568893"/>
                <a:gd name="connsiteX20" fmla="*/ 624509 w 1448847"/>
                <a:gd name="connsiteY20" fmla="*/ 1859919 h 2568893"/>
                <a:gd name="connsiteX21" fmla="*/ 615669 w 1448847"/>
                <a:gd name="connsiteY21" fmla="*/ 1845176 h 2568893"/>
                <a:gd name="connsiteX22" fmla="*/ 611103 w 1448847"/>
                <a:gd name="connsiteY22" fmla="*/ 1843626 h 2568893"/>
                <a:gd name="connsiteX23" fmla="*/ 635258 w 1448847"/>
                <a:gd name="connsiteY23" fmla="*/ 1982137 h 2568893"/>
                <a:gd name="connsiteX24" fmla="*/ 615387 w 1448847"/>
                <a:gd name="connsiteY24" fmla="*/ 2310757 h 2568893"/>
                <a:gd name="connsiteX25" fmla="*/ 414006 w 1448847"/>
                <a:gd name="connsiteY25" fmla="*/ 1822484 h 2568893"/>
                <a:gd name="connsiteX26" fmla="*/ 337943 w 1448847"/>
                <a:gd name="connsiteY26" fmla="*/ 1445868 h 2568893"/>
                <a:gd name="connsiteX27" fmla="*/ 355076 w 1448847"/>
                <a:gd name="connsiteY27" fmla="*/ 1321926 h 2568893"/>
                <a:gd name="connsiteX28" fmla="*/ 361511 w 1448847"/>
                <a:gd name="connsiteY28" fmla="*/ 1307287 h 2568893"/>
                <a:gd name="connsiteX0" fmla="*/ 361511 w 1448847"/>
                <a:gd name="connsiteY0" fmla="*/ 1307287 h 2568893"/>
                <a:gd name="connsiteX1" fmla="*/ 35084 w 1448847"/>
                <a:gd name="connsiteY1" fmla="*/ 268241 h 2568893"/>
                <a:gd name="connsiteX2" fmla="*/ 519783 w 1448847"/>
                <a:gd name="connsiteY2" fmla="*/ 89469 h 2568893"/>
                <a:gd name="connsiteX3" fmla="*/ 791074 w 1448847"/>
                <a:gd name="connsiteY3" fmla="*/ 793148 h 2568893"/>
                <a:gd name="connsiteX4" fmla="*/ 1230169 w 1448847"/>
                <a:gd name="connsiteY4" fmla="*/ 1541144 h 2568893"/>
                <a:gd name="connsiteX5" fmla="*/ 1444959 w 1448847"/>
                <a:gd name="connsiteY5" fmla="*/ 2121772 h 2568893"/>
                <a:gd name="connsiteX6" fmla="*/ 1219950 w 1448847"/>
                <a:gd name="connsiteY6" fmla="*/ 1817001 h 2568893"/>
                <a:gd name="connsiteX7" fmla="*/ 1392382 w 1448847"/>
                <a:gd name="connsiteY7" fmla="*/ 2352621 h 2568893"/>
                <a:gd name="connsiteX8" fmla="*/ 1098588 w 1448847"/>
                <a:gd name="connsiteY8" fmla="*/ 1928175 h 2568893"/>
                <a:gd name="connsiteX9" fmla="*/ 1273164 w 1448847"/>
                <a:gd name="connsiteY9" fmla="*/ 2296434 h 2568893"/>
                <a:gd name="connsiteX10" fmla="*/ 1315125 w 1448847"/>
                <a:gd name="connsiteY10" fmla="*/ 2535073 h 2568893"/>
                <a:gd name="connsiteX11" fmla="*/ 1134903 w 1448847"/>
                <a:gd name="connsiteY11" fmla="*/ 2373119 h 2568893"/>
                <a:gd name="connsiteX12" fmla="*/ 1101180 w 1448847"/>
                <a:gd name="connsiteY12" fmla="*/ 2324421 h 2568893"/>
                <a:gd name="connsiteX13" fmla="*/ 1093727 w 1448847"/>
                <a:gd name="connsiteY13" fmla="*/ 2323124 h 2568893"/>
                <a:gd name="connsiteX14" fmla="*/ 1095775 w 1448847"/>
                <a:gd name="connsiteY14" fmla="*/ 2327873 h 2568893"/>
                <a:gd name="connsiteX15" fmla="*/ 1137737 w 1448847"/>
                <a:gd name="connsiteY15" fmla="*/ 2566511 h 2568893"/>
                <a:gd name="connsiteX16" fmla="*/ 802398 w 1448847"/>
                <a:gd name="connsiteY16" fmla="*/ 2158452 h 2568893"/>
                <a:gd name="connsiteX17" fmla="*/ 718743 w 1448847"/>
                <a:gd name="connsiteY17" fmla="*/ 1993505 h 2568893"/>
                <a:gd name="connsiteX18" fmla="*/ 705102 w 1448847"/>
                <a:gd name="connsiteY18" fmla="*/ 1976331 h 2568893"/>
                <a:gd name="connsiteX19" fmla="*/ 624509 w 1448847"/>
                <a:gd name="connsiteY19" fmla="*/ 1859919 h 2568893"/>
                <a:gd name="connsiteX20" fmla="*/ 615669 w 1448847"/>
                <a:gd name="connsiteY20" fmla="*/ 1845176 h 2568893"/>
                <a:gd name="connsiteX21" fmla="*/ 611103 w 1448847"/>
                <a:gd name="connsiteY21" fmla="*/ 1843626 h 2568893"/>
                <a:gd name="connsiteX22" fmla="*/ 635258 w 1448847"/>
                <a:gd name="connsiteY22" fmla="*/ 1982137 h 2568893"/>
                <a:gd name="connsiteX23" fmla="*/ 615387 w 1448847"/>
                <a:gd name="connsiteY23" fmla="*/ 2310757 h 2568893"/>
                <a:gd name="connsiteX24" fmla="*/ 414006 w 1448847"/>
                <a:gd name="connsiteY24" fmla="*/ 1822484 h 2568893"/>
                <a:gd name="connsiteX25" fmla="*/ 337943 w 1448847"/>
                <a:gd name="connsiteY25" fmla="*/ 1445868 h 2568893"/>
                <a:gd name="connsiteX26" fmla="*/ 355076 w 1448847"/>
                <a:gd name="connsiteY26" fmla="*/ 1321926 h 2568893"/>
                <a:gd name="connsiteX27" fmla="*/ 361511 w 1448847"/>
                <a:gd name="connsiteY27" fmla="*/ 1307287 h 2568893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1101180 w 1448847"/>
                <a:gd name="connsiteY12" fmla="*/ 2324421 h 2568536"/>
                <a:gd name="connsiteX13" fmla="*/ 1093727 w 1448847"/>
                <a:gd name="connsiteY13" fmla="*/ 2323124 h 2568536"/>
                <a:gd name="connsiteX14" fmla="*/ 976656 w 1448847"/>
                <a:gd name="connsiteY14" fmla="*/ 2018592 h 2568536"/>
                <a:gd name="connsiteX15" fmla="*/ 1137737 w 1448847"/>
                <a:gd name="connsiteY15" fmla="*/ 2566511 h 2568536"/>
                <a:gd name="connsiteX16" fmla="*/ 802398 w 1448847"/>
                <a:gd name="connsiteY16" fmla="*/ 2158452 h 2568536"/>
                <a:gd name="connsiteX17" fmla="*/ 718743 w 1448847"/>
                <a:gd name="connsiteY17" fmla="*/ 1993505 h 2568536"/>
                <a:gd name="connsiteX18" fmla="*/ 705102 w 1448847"/>
                <a:gd name="connsiteY18" fmla="*/ 1976331 h 2568536"/>
                <a:gd name="connsiteX19" fmla="*/ 624509 w 1448847"/>
                <a:gd name="connsiteY19" fmla="*/ 1859919 h 2568536"/>
                <a:gd name="connsiteX20" fmla="*/ 615669 w 1448847"/>
                <a:gd name="connsiteY20" fmla="*/ 1845176 h 2568536"/>
                <a:gd name="connsiteX21" fmla="*/ 611103 w 1448847"/>
                <a:gd name="connsiteY21" fmla="*/ 1843626 h 2568536"/>
                <a:gd name="connsiteX22" fmla="*/ 635258 w 1448847"/>
                <a:gd name="connsiteY22" fmla="*/ 1982137 h 2568536"/>
                <a:gd name="connsiteX23" fmla="*/ 615387 w 1448847"/>
                <a:gd name="connsiteY23" fmla="*/ 2310757 h 2568536"/>
                <a:gd name="connsiteX24" fmla="*/ 414006 w 1448847"/>
                <a:gd name="connsiteY24" fmla="*/ 1822484 h 2568536"/>
                <a:gd name="connsiteX25" fmla="*/ 337943 w 1448847"/>
                <a:gd name="connsiteY25" fmla="*/ 1445868 h 2568536"/>
                <a:gd name="connsiteX26" fmla="*/ 355076 w 1448847"/>
                <a:gd name="connsiteY26" fmla="*/ 1321926 h 2568536"/>
                <a:gd name="connsiteX27" fmla="*/ 361511 w 1448847"/>
                <a:gd name="connsiteY27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1101180 w 1448847"/>
                <a:gd name="connsiteY12" fmla="*/ 2324421 h 2568536"/>
                <a:gd name="connsiteX13" fmla="*/ 976656 w 1448847"/>
                <a:gd name="connsiteY13" fmla="*/ 2018592 h 2568536"/>
                <a:gd name="connsiteX14" fmla="*/ 1137737 w 1448847"/>
                <a:gd name="connsiteY14" fmla="*/ 2566511 h 2568536"/>
                <a:gd name="connsiteX15" fmla="*/ 802398 w 1448847"/>
                <a:gd name="connsiteY15" fmla="*/ 2158452 h 2568536"/>
                <a:gd name="connsiteX16" fmla="*/ 718743 w 1448847"/>
                <a:gd name="connsiteY16" fmla="*/ 1993505 h 2568536"/>
                <a:gd name="connsiteX17" fmla="*/ 705102 w 1448847"/>
                <a:gd name="connsiteY17" fmla="*/ 1976331 h 2568536"/>
                <a:gd name="connsiteX18" fmla="*/ 624509 w 1448847"/>
                <a:gd name="connsiteY18" fmla="*/ 1859919 h 2568536"/>
                <a:gd name="connsiteX19" fmla="*/ 615669 w 1448847"/>
                <a:gd name="connsiteY19" fmla="*/ 1845176 h 2568536"/>
                <a:gd name="connsiteX20" fmla="*/ 611103 w 1448847"/>
                <a:gd name="connsiteY20" fmla="*/ 1843626 h 2568536"/>
                <a:gd name="connsiteX21" fmla="*/ 635258 w 1448847"/>
                <a:gd name="connsiteY21" fmla="*/ 1982137 h 2568536"/>
                <a:gd name="connsiteX22" fmla="*/ 615387 w 1448847"/>
                <a:gd name="connsiteY22" fmla="*/ 2310757 h 2568536"/>
                <a:gd name="connsiteX23" fmla="*/ 414006 w 1448847"/>
                <a:gd name="connsiteY23" fmla="*/ 1822484 h 2568536"/>
                <a:gd name="connsiteX24" fmla="*/ 337943 w 1448847"/>
                <a:gd name="connsiteY24" fmla="*/ 1445868 h 2568536"/>
                <a:gd name="connsiteX25" fmla="*/ 355076 w 1448847"/>
                <a:gd name="connsiteY25" fmla="*/ 1321926 h 2568536"/>
                <a:gd name="connsiteX26" fmla="*/ 361511 w 1448847"/>
                <a:gd name="connsiteY26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1134903 w 1448847"/>
                <a:gd name="connsiteY11" fmla="*/ 2373119 h 2568536"/>
                <a:gd name="connsiteX12" fmla="*/ 976656 w 1448847"/>
                <a:gd name="connsiteY12" fmla="*/ 2018592 h 2568536"/>
                <a:gd name="connsiteX13" fmla="*/ 1137737 w 1448847"/>
                <a:gd name="connsiteY13" fmla="*/ 2566511 h 2568536"/>
                <a:gd name="connsiteX14" fmla="*/ 802398 w 1448847"/>
                <a:gd name="connsiteY14" fmla="*/ 2158452 h 2568536"/>
                <a:gd name="connsiteX15" fmla="*/ 718743 w 1448847"/>
                <a:gd name="connsiteY15" fmla="*/ 1993505 h 2568536"/>
                <a:gd name="connsiteX16" fmla="*/ 705102 w 1448847"/>
                <a:gd name="connsiteY16" fmla="*/ 1976331 h 2568536"/>
                <a:gd name="connsiteX17" fmla="*/ 624509 w 1448847"/>
                <a:gd name="connsiteY17" fmla="*/ 1859919 h 2568536"/>
                <a:gd name="connsiteX18" fmla="*/ 615669 w 1448847"/>
                <a:gd name="connsiteY18" fmla="*/ 1845176 h 2568536"/>
                <a:gd name="connsiteX19" fmla="*/ 611103 w 1448847"/>
                <a:gd name="connsiteY19" fmla="*/ 1843626 h 2568536"/>
                <a:gd name="connsiteX20" fmla="*/ 635258 w 1448847"/>
                <a:gd name="connsiteY20" fmla="*/ 1982137 h 2568536"/>
                <a:gd name="connsiteX21" fmla="*/ 615387 w 1448847"/>
                <a:gd name="connsiteY21" fmla="*/ 2310757 h 2568536"/>
                <a:gd name="connsiteX22" fmla="*/ 414006 w 1448847"/>
                <a:gd name="connsiteY22" fmla="*/ 1822484 h 2568536"/>
                <a:gd name="connsiteX23" fmla="*/ 337943 w 1448847"/>
                <a:gd name="connsiteY23" fmla="*/ 1445868 h 2568536"/>
                <a:gd name="connsiteX24" fmla="*/ 355076 w 1448847"/>
                <a:gd name="connsiteY24" fmla="*/ 1321926 h 2568536"/>
                <a:gd name="connsiteX25" fmla="*/ 361511 w 1448847"/>
                <a:gd name="connsiteY25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392382 w 1448847"/>
                <a:gd name="connsiteY7" fmla="*/ 2352621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26821 w 1448847"/>
                <a:gd name="connsiteY7" fmla="*/ 2350478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10590 w 1448847"/>
                <a:gd name="connsiteY7" fmla="*/ 2371286 h 2568536"/>
                <a:gd name="connsiteX8" fmla="*/ 1098588 w 1448847"/>
                <a:gd name="connsiteY8" fmla="*/ 1928175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8847"/>
                <a:gd name="connsiteY0" fmla="*/ 1307287 h 2568536"/>
                <a:gd name="connsiteX1" fmla="*/ 35084 w 1448847"/>
                <a:gd name="connsiteY1" fmla="*/ 268241 h 2568536"/>
                <a:gd name="connsiteX2" fmla="*/ 519783 w 1448847"/>
                <a:gd name="connsiteY2" fmla="*/ 89469 h 2568536"/>
                <a:gd name="connsiteX3" fmla="*/ 791074 w 1448847"/>
                <a:gd name="connsiteY3" fmla="*/ 793148 h 2568536"/>
                <a:gd name="connsiteX4" fmla="*/ 1230169 w 1448847"/>
                <a:gd name="connsiteY4" fmla="*/ 1541144 h 2568536"/>
                <a:gd name="connsiteX5" fmla="*/ 1444959 w 1448847"/>
                <a:gd name="connsiteY5" fmla="*/ 2121772 h 2568536"/>
                <a:gd name="connsiteX6" fmla="*/ 1219950 w 1448847"/>
                <a:gd name="connsiteY6" fmla="*/ 1817001 h 2568536"/>
                <a:gd name="connsiteX7" fmla="*/ 1410590 w 1448847"/>
                <a:gd name="connsiteY7" fmla="*/ 2371286 h 2568536"/>
                <a:gd name="connsiteX8" fmla="*/ 1058744 w 1448847"/>
                <a:gd name="connsiteY8" fmla="*/ 1800763 h 2568536"/>
                <a:gd name="connsiteX9" fmla="*/ 1273164 w 1448847"/>
                <a:gd name="connsiteY9" fmla="*/ 2296434 h 2568536"/>
                <a:gd name="connsiteX10" fmla="*/ 1315125 w 1448847"/>
                <a:gd name="connsiteY10" fmla="*/ 2535073 h 2568536"/>
                <a:gd name="connsiteX11" fmla="*/ 976656 w 1448847"/>
                <a:gd name="connsiteY11" fmla="*/ 2018592 h 2568536"/>
                <a:gd name="connsiteX12" fmla="*/ 1137737 w 1448847"/>
                <a:gd name="connsiteY12" fmla="*/ 2566511 h 2568536"/>
                <a:gd name="connsiteX13" fmla="*/ 802398 w 1448847"/>
                <a:gd name="connsiteY13" fmla="*/ 2158452 h 2568536"/>
                <a:gd name="connsiteX14" fmla="*/ 718743 w 1448847"/>
                <a:gd name="connsiteY14" fmla="*/ 1993505 h 2568536"/>
                <a:gd name="connsiteX15" fmla="*/ 705102 w 1448847"/>
                <a:gd name="connsiteY15" fmla="*/ 1976331 h 2568536"/>
                <a:gd name="connsiteX16" fmla="*/ 624509 w 1448847"/>
                <a:gd name="connsiteY16" fmla="*/ 1859919 h 2568536"/>
                <a:gd name="connsiteX17" fmla="*/ 615669 w 1448847"/>
                <a:gd name="connsiteY17" fmla="*/ 1845176 h 2568536"/>
                <a:gd name="connsiteX18" fmla="*/ 611103 w 1448847"/>
                <a:gd name="connsiteY18" fmla="*/ 1843626 h 2568536"/>
                <a:gd name="connsiteX19" fmla="*/ 635258 w 1448847"/>
                <a:gd name="connsiteY19" fmla="*/ 1982137 h 2568536"/>
                <a:gd name="connsiteX20" fmla="*/ 615387 w 1448847"/>
                <a:gd name="connsiteY20" fmla="*/ 2310757 h 2568536"/>
                <a:gd name="connsiteX21" fmla="*/ 414006 w 1448847"/>
                <a:gd name="connsiteY21" fmla="*/ 1822484 h 2568536"/>
                <a:gd name="connsiteX22" fmla="*/ 337943 w 1448847"/>
                <a:gd name="connsiteY22" fmla="*/ 1445868 h 2568536"/>
                <a:gd name="connsiteX23" fmla="*/ 355076 w 1448847"/>
                <a:gd name="connsiteY23" fmla="*/ 1321926 h 2568536"/>
                <a:gd name="connsiteX24" fmla="*/ 361511 w 1448847"/>
                <a:gd name="connsiteY24" fmla="*/ 1307287 h 2568536"/>
                <a:gd name="connsiteX0" fmla="*/ 361511 w 1445538"/>
                <a:gd name="connsiteY0" fmla="*/ 1307287 h 2568536"/>
                <a:gd name="connsiteX1" fmla="*/ 35084 w 1445538"/>
                <a:gd name="connsiteY1" fmla="*/ 268241 h 2568536"/>
                <a:gd name="connsiteX2" fmla="*/ 519783 w 1445538"/>
                <a:gd name="connsiteY2" fmla="*/ 89469 h 2568536"/>
                <a:gd name="connsiteX3" fmla="*/ 791074 w 1445538"/>
                <a:gd name="connsiteY3" fmla="*/ 793148 h 2568536"/>
                <a:gd name="connsiteX4" fmla="*/ 1230169 w 1445538"/>
                <a:gd name="connsiteY4" fmla="*/ 1541144 h 2568536"/>
                <a:gd name="connsiteX5" fmla="*/ 1444959 w 1445538"/>
                <a:gd name="connsiteY5" fmla="*/ 2121772 h 2568536"/>
                <a:gd name="connsiteX6" fmla="*/ 1171468 w 1445538"/>
                <a:gd name="connsiteY6" fmla="*/ 1711153 h 2568536"/>
                <a:gd name="connsiteX7" fmla="*/ 1410590 w 1445538"/>
                <a:gd name="connsiteY7" fmla="*/ 2371286 h 2568536"/>
                <a:gd name="connsiteX8" fmla="*/ 1058744 w 1445538"/>
                <a:gd name="connsiteY8" fmla="*/ 1800763 h 2568536"/>
                <a:gd name="connsiteX9" fmla="*/ 1273164 w 1445538"/>
                <a:gd name="connsiteY9" fmla="*/ 2296434 h 2568536"/>
                <a:gd name="connsiteX10" fmla="*/ 1315125 w 1445538"/>
                <a:gd name="connsiteY10" fmla="*/ 2535073 h 2568536"/>
                <a:gd name="connsiteX11" fmla="*/ 976656 w 1445538"/>
                <a:gd name="connsiteY11" fmla="*/ 2018592 h 2568536"/>
                <a:gd name="connsiteX12" fmla="*/ 1137737 w 1445538"/>
                <a:gd name="connsiteY12" fmla="*/ 2566511 h 2568536"/>
                <a:gd name="connsiteX13" fmla="*/ 802398 w 1445538"/>
                <a:gd name="connsiteY13" fmla="*/ 2158452 h 2568536"/>
                <a:gd name="connsiteX14" fmla="*/ 718743 w 1445538"/>
                <a:gd name="connsiteY14" fmla="*/ 1993505 h 2568536"/>
                <a:gd name="connsiteX15" fmla="*/ 705102 w 1445538"/>
                <a:gd name="connsiteY15" fmla="*/ 1976331 h 2568536"/>
                <a:gd name="connsiteX16" fmla="*/ 624509 w 1445538"/>
                <a:gd name="connsiteY16" fmla="*/ 1859919 h 2568536"/>
                <a:gd name="connsiteX17" fmla="*/ 615669 w 1445538"/>
                <a:gd name="connsiteY17" fmla="*/ 1845176 h 2568536"/>
                <a:gd name="connsiteX18" fmla="*/ 611103 w 1445538"/>
                <a:gd name="connsiteY18" fmla="*/ 1843626 h 2568536"/>
                <a:gd name="connsiteX19" fmla="*/ 635258 w 1445538"/>
                <a:gd name="connsiteY19" fmla="*/ 1982137 h 2568536"/>
                <a:gd name="connsiteX20" fmla="*/ 615387 w 1445538"/>
                <a:gd name="connsiteY20" fmla="*/ 2310757 h 2568536"/>
                <a:gd name="connsiteX21" fmla="*/ 414006 w 1445538"/>
                <a:gd name="connsiteY21" fmla="*/ 1822484 h 2568536"/>
                <a:gd name="connsiteX22" fmla="*/ 337943 w 1445538"/>
                <a:gd name="connsiteY22" fmla="*/ 1445868 h 2568536"/>
                <a:gd name="connsiteX23" fmla="*/ 355076 w 1445538"/>
                <a:gd name="connsiteY23" fmla="*/ 1321926 h 2568536"/>
                <a:gd name="connsiteX24" fmla="*/ 361511 w 1445538"/>
                <a:gd name="connsiteY24" fmla="*/ 1307287 h 2568536"/>
                <a:gd name="connsiteX0" fmla="*/ 361511 w 1445538"/>
                <a:gd name="connsiteY0" fmla="*/ 1307287 h 2569201"/>
                <a:gd name="connsiteX1" fmla="*/ 35084 w 1445538"/>
                <a:gd name="connsiteY1" fmla="*/ 268241 h 2569201"/>
                <a:gd name="connsiteX2" fmla="*/ 519783 w 1445538"/>
                <a:gd name="connsiteY2" fmla="*/ 89469 h 2569201"/>
                <a:gd name="connsiteX3" fmla="*/ 791074 w 1445538"/>
                <a:gd name="connsiteY3" fmla="*/ 793148 h 2569201"/>
                <a:gd name="connsiteX4" fmla="*/ 1230169 w 1445538"/>
                <a:gd name="connsiteY4" fmla="*/ 1541144 h 2569201"/>
                <a:gd name="connsiteX5" fmla="*/ 1444959 w 1445538"/>
                <a:gd name="connsiteY5" fmla="*/ 2121772 h 2569201"/>
                <a:gd name="connsiteX6" fmla="*/ 1171468 w 1445538"/>
                <a:gd name="connsiteY6" fmla="*/ 1711153 h 2569201"/>
                <a:gd name="connsiteX7" fmla="*/ 1410590 w 1445538"/>
                <a:gd name="connsiteY7" fmla="*/ 2371286 h 2569201"/>
                <a:gd name="connsiteX8" fmla="*/ 1058744 w 1445538"/>
                <a:gd name="connsiteY8" fmla="*/ 1800763 h 2569201"/>
                <a:gd name="connsiteX9" fmla="*/ 1273164 w 1445538"/>
                <a:gd name="connsiteY9" fmla="*/ 2296434 h 2569201"/>
                <a:gd name="connsiteX10" fmla="*/ 1315125 w 1445538"/>
                <a:gd name="connsiteY10" fmla="*/ 2535073 h 2569201"/>
                <a:gd name="connsiteX11" fmla="*/ 976656 w 1445538"/>
                <a:gd name="connsiteY11" fmla="*/ 2018592 h 2569201"/>
                <a:gd name="connsiteX12" fmla="*/ 1137737 w 1445538"/>
                <a:gd name="connsiteY12" fmla="*/ 2566511 h 2569201"/>
                <a:gd name="connsiteX13" fmla="*/ 802398 w 1445538"/>
                <a:gd name="connsiteY13" fmla="*/ 2158452 h 2569201"/>
                <a:gd name="connsiteX14" fmla="*/ 718743 w 1445538"/>
                <a:gd name="connsiteY14" fmla="*/ 1993505 h 2569201"/>
                <a:gd name="connsiteX15" fmla="*/ 705102 w 1445538"/>
                <a:gd name="connsiteY15" fmla="*/ 1976331 h 2569201"/>
                <a:gd name="connsiteX16" fmla="*/ 624509 w 1445538"/>
                <a:gd name="connsiteY16" fmla="*/ 1859919 h 2569201"/>
                <a:gd name="connsiteX17" fmla="*/ 615669 w 1445538"/>
                <a:gd name="connsiteY17" fmla="*/ 1845176 h 2569201"/>
                <a:gd name="connsiteX18" fmla="*/ 611103 w 1445538"/>
                <a:gd name="connsiteY18" fmla="*/ 1843626 h 2569201"/>
                <a:gd name="connsiteX19" fmla="*/ 635258 w 1445538"/>
                <a:gd name="connsiteY19" fmla="*/ 1982137 h 2569201"/>
                <a:gd name="connsiteX20" fmla="*/ 615387 w 1445538"/>
                <a:gd name="connsiteY20" fmla="*/ 2310757 h 2569201"/>
                <a:gd name="connsiteX21" fmla="*/ 414006 w 1445538"/>
                <a:gd name="connsiteY21" fmla="*/ 1822484 h 2569201"/>
                <a:gd name="connsiteX22" fmla="*/ 337943 w 1445538"/>
                <a:gd name="connsiteY22" fmla="*/ 1445868 h 2569201"/>
                <a:gd name="connsiteX23" fmla="*/ 355076 w 1445538"/>
                <a:gd name="connsiteY23" fmla="*/ 1321926 h 2569201"/>
                <a:gd name="connsiteX24" fmla="*/ 361511 w 1445538"/>
                <a:gd name="connsiteY24" fmla="*/ 1307287 h 2569201"/>
                <a:gd name="connsiteX0" fmla="*/ 361511 w 1445538"/>
                <a:gd name="connsiteY0" fmla="*/ 1307287 h 2566534"/>
                <a:gd name="connsiteX1" fmla="*/ 35084 w 1445538"/>
                <a:gd name="connsiteY1" fmla="*/ 268241 h 2566534"/>
                <a:gd name="connsiteX2" fmla="*/ 519783 w 1445538"/>
                <a:gd name="connsiteY2" fmla="*/ 89469 h 2566534"/>
                <a:gd name="connsiteX3" fmla="*/ 791074 w 1445538"/>
                <a:gd name="connsiteY3" fmla="*/ 793148 h 2566534"/>
                <a:gd name="connsiteX4" fmla="*/ 1230169 w 1445538"/>
                <a:gd name="connsiteY4" fmla="*/ 1541144 h 2566534"/>
                <a:gd name="connsiteX5" fmla="*/ 1444959 w 1445538"/>
                <a:gd name="connsiteY5" fmla="*/ 2121772 h 2566534"/>
                <a:gd name="connsiteX6" fmla="*/ 1171468 w 1445538"/>
                <a:gd name="connsiteY6" fmla="*/ 1711153 h 2566534"/>
                <a:gd name="connsiteX7" fmla="*/ 1410590 w 1445538"/>
                <a:gd name="connsiteY7" fmla="*/ 2371286 h 2566534"/>
                <a:gd name="connsiteX8" fmla="*/ 1058744 w 1445538"/>
                <a:gd name="connsiteY8" fmla="*/ 1800763 h 2566534"/>
                <a:gd name="connsiteX9" fmla="*/ 1273164 w 1445538"/>
                <a:gd name="connsiteY9" fmla="*/ 2296434 h 2566534"/>
                <a:gd name="connsiteX10" fmla="*/ 1315125 w 1445538"/>
                <a:gd name="connsiteY10" fmla="*/ 2535073 h 2566534"/>
                <a:gd name="connsiteX11" fmla="*/ 976656 w 1445538"/>
                <a:gd name="connsiteY11" fmla="*/ 2018592 h 2566534"/>
                <a:gd name="connsiteX12" fmla="*/ 1137737 w 1445538"/>
                <a:gd name="connsiteY12" fmla="*/ 2566511 h 2566534"/>
                <a:gd name="connsiteX13" fmla="*/ 718743 w 1445538"/>
                <a:gd name="connsiteY13" fmla="*/ 1993505 h 2566534"/>
                <a:gd name="connsiteX14" fmla="*/ 705102 w 1445538"/>
                <a:gd name="connsiteY14" fmla="*/ 1976331 h 2566534"/>
                <a:gd name="connsiteX15" fmla="*/ 624509 w 1445538"/>
                <a:gd name="connsiteY15" fmla="*/ 1859919 h 2566534"/>
                <a:gd name="connsiteX16" fmla="*/ 615669 w 1445538"/>
                <a:gd name="connsiteY16" fmla="*/ 1845176 h 2566534"/>
                <a:gd name="connsiteX17" fmla="*/ 611103 w 1445538"/>
                <a:gd name="connsiteY17" fmla="*/ 1843626 h 2566534"/>
                <a:gd name="connsiteX18" fmla="*/ 635258 w 1445538"/>
                <a:gd name="connsiteY18" fmla="*/ 1982137 h 2566534"/>
                <a:gd name="connsiteX19" fmla="*/ 615387 w 1445538"/>
                <a:gd name="connsiteY19" fmla="*/ 2310757 h 2566534"/>
                <a:gd name="connsiteX20" fmla="*/ 414006 w 1445538"/>
                <a:gd name="connsiteY20" fmla="*/ 1822484 h 2566534"/>
                <a:gd name="connsiteX21" fmla="*/ 337943 w 1445538"/>
                <a:gd name="connsiteY21" fmla="*/ 1445868 h 2566534"/>
                <a:gd name="connsiteX22" fmla="*/ 355076 w 1445538"/>
                <a:gd name="connsiteY22" fmla="*/ 1321926 h 2566534"/>
                <a:gd name="connsiteX23" fmla="*/ 361511 w 1445538"/>
                <a:gd name="connsiteY23" fmla="*/ 1307287 h 2566534"/>
                <a:gd name="connsiteX0" fmla="*/ 361511 w 1445538"/>
                <a:gd name="connsiteY0" fmla="*/ 1307287 h 2577260"/>
                <a:gd name="connsiteX1" fmla="*/ 35084 w 1445538"/>
                <a:gd name="connsiteY1" fmla="*/ 268241 h 2577260"/>
                <a:gd name="connsiteX2" fmla="*/ 519783 w 1445538"/>
                <a:gd name="connsiteY2" fmla="*/ 89469 h 2577260"/>
                <a:gd name="connsiteX3" fmla="*/ 791074 w 1445538"/>
                <a:gd name="connsiteY3" fmla="*/ 793148 h 2577260"/>
                <a:gd name="connsiteX4" fmla="*/ 1230169 w 1445538"/>
                <a:gd name="connsiteY4" fmla="*/ 1541144 h 2577260"/>
                <a:gd name="connsiteX5" fmla="*/ 1444959 w 1445538"/>
                <a:gd name="connsiteY5" fmla="*/ 2121772 h 2577260"/>
                <a:gd name="connsiteX6" fmla="*/ 1171468 w 1445538"/>
                <a:gd name="connsiteY6" fmla="*/ 1711153 h 2577260"/>
                <a:gd name="connsiteX7" fmla="*/ 1410590 w 1445538"/>
                <a:gd name="connsiteY7" fmla="*/ 2371286 h 2577260"/>
                <a:gd name="connsiteX8" fmla="*/ 1058744 w 1445538"/>
                <a:gd name="connsiteY8" fmla="*/ 1800763 h 2577260"/>
                <a:gd name="connsiteX9" fmla="*/ 1273164 w 1445538"/>
                <a:gd name="connsiteY9" fmla="*/ 2296434 h 2577260"/>
                <a:gd name="connsiteX10" fmla="*/ 1315125 w 1445538"/>
                <a:gd name="connsiteY10" fmla="*/ 2535073 h 2577260"/>
                <a:gd name="connsiteX11" fmla="*/ 976656 w 1445538"/>
                <a:gd name="connsiteY11" fmla="*/ 2018592 h 2577260"/>
                <a:gd name="connsiteX12" fmla="*/ 1137737 w 1445538"/>
                <a:gd name="connsiteY12" fmla="*/ 2566511 h 2577260"/>
                <a:gd name="connsiteX13" fmla="*/ 718743 w 1445538"/>
                <a:gd name="connsiteY13" fmla="*/ 1993505 h 2577260"/>
                <a:gd name="connsiteX14" fmla="*/ 705102 w 1445538"/>
                <a:gd name="connsiteY14" fmla="*/ 1976331 h 2577260"/>
                <a:gd name="connsiteX15" fmla="*/ 624509 w 1445538"/>
                <a:gd name="connsiteY15" fmla="*/ 1859919 h 2577260"/>
                <a:gd name="connsiteX16" fmla="*/ 615669 w 1445538"/>
                <a:gd name="connsiteY16" fmla="*/ 1845176 h 2577260"/>
                <a:gd name="connsiteX17" fmla="*/ 611103 w 1445538"/>
                <a:gd name="connsiteY17" fmla="*/ 1843626 h 2577260"/>
                <a:gd name="connsiteX18" fmla="*/ 635258 w 1445538"/>
                <a:gd name="connsiteY18" fmla="*/ 1982137 h 2577260"/>
                <a:gd name="connsiteX19" fmla="*/ 615387 w 1445538"/>
                <a:gd name="connsiteY19" fmla="*/ 2310757 h 2577260"/>
                <a:gd name="connsiteX20" fmla="*/ 414006 w 1445538"/>
                <a:gd name="connsiteY20" fmla="*/ 1822484 h 2577260"/>
                <a:gd name="connsiteX21" fmla="*/ 337943 w 1445538"/>
                <a:gd name="connsiteY21" fmla="*/ 1445868 h 2577260"/>
                <a:gd name="connsiteX22" fmla="*/ 355076 w 1445538"/>
                <a:gd name="connsiteY22" fmla="*/ 1321926 h 2577260"/>
                <a:gd name="connsiteX23" fmla="*/ 361511 w 1445538"/>
                <a:gd name="connsiteY23" fmla="*/ 1307287 h 2577260"/>
                <a:gd name="connsiteX0" fmla="*/ 361511 w 1445538"/>
                <a:gd name="connsiteY0" fmla="*/ 1307287 h 2566604"/>
                <a:gd name="connsiteX1" fmla="*/ 35084 w 1445538"/>
                <a:gd name="connsiteY1" fmla="*/ 268241 h 2566604"/>
                <a:gd name="connsiteX2" fmla="*/ 519783 w 1445538"/>
                <a:gd name="connsiteY2" fmla="*/ 89469 h 2566604"/>
                <a:gd name="connsiteX3" fmla="*/ 791074 w 1445538"/>
                <a:gd name="connsiteY3" fmla="*/ 793148 h 2566604"/>
                <a:gd name="connsiteX4" fmla="*/ 1230169 w 1445538"/>
                <a:gd name="connsiteY4" fmla="*/ 1541144 h 2566604"/>
                <a:gd name="connsiteX5" fmla="*/ 1444959 w 1445538"/>
                <a:gd name="connsiteY5" fmla="*/ 2121772 h 2566604"/>
                <a:gd name="connsiteX6" fmla="*/ 1171468 w 1445538"/>
                <a:gd name="connsiteY6" fmla="*/ 1711153 h 2566604"/>
                <a:gd name="connsiteX7" fmla="*/ 1410590 w 1445538"/>
                <a:gd name="connsiteY7" fmla="*/ 2371286 h 2566604"/>
                <a:gd name="connsiteX8" fmla="*/ 1058744 w 1445538"/>
                <a:gd name="connsiteY8" fmla="*/ 1800763 h 2566604"/>
                <a:gd name="connsiteX9" fmla="*/ 1273164 w 1445538"/>
                <a:gd name="connsiteY9" fmla="*/ 2296434 h 2566604"/>
                <a:gd name="connsiteX10" fmla="*/ 1315125 w 1445538"/>
                <a:gd name="connsiteY10" fmla="*/ 2535073 h 2566604"/>
                <a:gd name="connsiteX11" fmla="*/ 934208 w 1445538"/>
                <a:gd name="connsiteY11" fmla="*/ 1947010 h 2566604"/>
                <a:gd name="connsiteX12" fmla="*/ 1137737 w 1445538"/>
                <a:gd name="connsiteY12" fmla="*/ 2566511 h 2566604"/>
                <a:gd name="connsiteX13" fmla="*/ 718743 w 1445538"/>
                <a:gd name="connsiteY13" fmla="*/ 1993505 h 2566604"/>
                <a:gd name="connsiteX14" fmla="*/ 705102 w 1445538"/>
                <a:gd name="connsiteY14" fmla="*/ 1976331 h 2566604"/>
                <a:gd name="connsiteX15" fmla="*/ 624509 w 1445538"/>
                <a:gd name="connsiteY15" fmla="*/ 1859919 h 2566604"/>
                <a:gd name="connsiteX16" fmla="*/ 615669 w 1445538"/>
                <a:gd name="connsiteY16" fmla="*/ 1845176 h 2566604"/>
                <a:gd name="connsiteX17" fmla="*/ 611103 w 1445538"/>
                <a:gd name="connsiteY17" fmla="*/ 1843626 h 2566604"/>
                <a:gd name="connsiteX18" fmla="*/ 635258 w 1445538"/>
                <a:gd name="connsiteY18" fmla="*/ 1982137 h 2566604"/>
                <a:gd name="connsiteX19" fmla="*/ 615387 w 1445538"/>
                <a:gd name="connsiteY19" fmla="*/ 2310757 h 2566604"/>
                <a:gd name="connsiteX20" fmla="*/ 414006 w 1445538"/>
                <a:gd name="connsiteY20" fmla="*/ 1822484 h 2566604"/>
                <a:gd name="connsiteX21" fmla="*/ 337943 w 1445538"/>
                <a:gd name="connsiteY21" fmla="*/ 1445868 h 2566604"/>
                <a:gd name="connsiteX22" fmla="*/ 355076 w 1445538"/>
                <a:gd name="connsiteY22" fmla="*/ 1321926 h 2566604"/>
                <a:gd name="connsiteX23" fmla="*/ 361511 w 1445538"/>
                <a:gd name="connsiteY23" fmla="*/ 1307287 h 2566604"/>
                <a:gd name="connsiteX0" fmla="*/ 361511 w 1445538"/>
                <a:gd name="connsiteY0" fmla="*/ 1307287 h 2639400"/>
                <a:gd name="connsiteX1" fmla="*/ 35084 w 1445538"/>
                <a:gd name="connsiteY1" fmla="*/ 268241 h 2639400"/>
                <a:gd name="connsiteX2" fmla="*/ 519783 w 1445538"/>
                <a:gd name="connsiteY2" fmla="*/ 89469 h 2639400"/>
                <a:gd name="connsiteX3" fmla="*/ 791074 w 1445538"/>
                <a:gd name="connsiteY3" fmla="*/ 793148 h 2639400"/>
                <a:gd name="connsiteX4" fmla="*/ 1230169 w 1445538"/>
                <a:gd name="connsiteY4" fmla="*/ 1541144 h 2639400"/>
                <a:gd name="connsiteX5" fmla="*/ 1444959 w 1445538"/>
                <a:gd name="connsiteY5" fmla="*/ 2121772 h 2639400"/>
                <a:gd name="connsiteX6" fmla="*/ 1171468 w 1445538"/>
                <a:gd name="connsiteY6" fmla="*/ 1711153 h 2639400"/>
                <a:gd name="connsiteX7" fmla="*/ 1410590 w 1445538"/>
                <a:gd name="connsiteY7" fmla="*/ 2371286 h 2639400"/>
                <a:gd name="connsiteX8" fmla="*/ 1058744 w 1445538"/>
                <a:gd name="connsiteY8" fmla="*/ 1800763 h 2639400"/>
                <a:gd name="connsiteX9" fmla="*/ 1273164 w 1445538"/>
                <a:gd name="connsiteY9" fmla="*/ 2296434 h 2639400"/>
                <a:gd name="connsiteX10" fmla="*/ 1315125 w 1445538"/>
                <a:gd name="connsiteY10" fmla="*/ 2535073 h 2639400"/>
                <a:gd name="connsiteX11" fmla="*/ 934208 w 1445538"/>
                <a:gd name="connsiteY11" fmla="*/ 1947010 h 2639400"/>
                <a:gd name="connsiteX12" fmla="*/ 1080932 w 1445538"/>
                <a:gd name="connsiteY12" fmla="*/ 2639321 h 2639400"/>
                <a:gd name="connsiteX13" fmla="*/ 718743 w 1445538"/>
                <a:gd name="connsiteY13" fmla="*/ 1993505 h 2639400"/>
                <a:gd name="connsiteX14" fmla="*/ 705102 w 1445538"/>
                <a:gd name="connsiteY14" fmla="*/ 1976331 h 2639400"/>
                <a:gd name="connsiteX15" fmla="*/ 624509 w 1445538"/>
                <a:gd name="connsiteY15" fmla="*/ 1859919 h 2639400"/>
                <a:gd name="connsiteX16" fmla="*/ 615669 w 1445538"/>
                <a:gd name="connsiteY16" fmla="*/ 1845176 h 2639400"/>
                <a:gd name="connsiteX17" fmla="*/ 611103 w 1445538"/>
                <a:gd name="connsiteY17" fmla="*/ 1843626 h 2639400"/>
                <a:gd name="connsiteX18" fmla="*/ 635258 w 1445538"/>
                <a:gd name="connsiteY18" fmla="*/ 1982137 h 2639400"/>
                <a:gd name="connsiteX19" fmla="*/ 615387 w 1445538"/>
                <a:gd name="connsiteY19" fmla="*/ 2310757 h 2639400"/>
                <a:gd name="connsiteX20" fmla="*/ 414006 w 1445538"/>
                <a:gd name="connsiteY20" fmla="*/ 1822484 h 2639400"/>
                <a:gd name="connsiteX21" fmla="*/ 337943 w 1445538"/>
                <a:gd name="connsiteY21" fmla="*/ 1445868 h 2639400"/>
                <a:gd name="connsiteX22" fmla="*/ 355076 w 1445538"/>
                <a:gd name="connsiteY22" fmla="*/ 1321926 h 2639400"/>
                <a:gd name="connsiteX23" fmla="*/ 361511 w 1445538"/>
                <a:gd name="connsiteY23" fmla="*/ 1307287 h 2639400"/>
                <a:gd name="connsiteX0" fmla="*/ 361511 w 1445538"/>
                <a:gd name="connsiteY0" fmla="*/ 1307287 h 2640164"/>
                <a:gd name="connsiteX1" fmla="*/ 35084 w 1445538"/>
                <a:gd name="connsiteY1" fmla="*/ 268241 h 2640164"/>
                <a:gd name="connsiteX2" fmla="*/ 519783 w 1445538"/>
                <a:gd name="connsiteY2" fmla="*/ 89469 h 2640164"/>
                <a:gd name="connsiteX3" fmla="*/ 791074 w 1445538"/>
                <a:gd name="connsiteY3" fmla="*/ 793148 h 2640164"/>
                <a:gd name="connsiteX4" fmla="*/ 1230169 w 1445538"/>
                <a:gd name="connsiteY4" fmla="*/ 1541144 h 2640164"/>
                <a:gd name="connsiteX5" fmla="*/ 1444959 w 1445538"/>
                <a:gd name="connsiteY5" fmla="*/ 2121772 h 2640164"/>
                <a:gd name="connsiteX6" fmla="*/ 1171468 w 1445538"/>
                <a:gd name="connsiteY6" fmla="*/ 1711153 h 2640164"/>
                <a:gd name="connsiteX7" fmla="*/ 1410590 w 1445538"/>
                <a:gd name="connsiteY7" fmla="*/ 2371286 h 2640164"/>
                <a:gd name="connsiteX8" fmla="*/ 1058744 w 1445538"/>
                <a:gd name="connsiteY8" fmla="*/ 1800763 h 2640164"/>
                <a:gd name="connsiteX9" fmla="*/ 1273164 w 1445538"/>
                <a:gd name="connsiteY9" fmla="*/ 2296434 h 2640164"/>
                <a:gd name="connsiteX10" fmla="*/ 1315125 w 1445538"/>
                <a:gd name="connsiteY10" fmla="*/ 2535073 h 2640164"/>
                <a:gd name="connsiteX11" fmla="*/ 934208 w 1445538"/>
                <a:gd name="connsiteY11" fmla="*/ 1947010 h 2640164"/>
                <a:gd name="connsiteX12" fmla="*/ 1080932 w 1445538"/>
                <a:gd name="connsiteY12" fmla="*/ 2639321 h 2640164"/>
                <a:gd name="connsiteX13" fmla="*/ 718743 w 1445538"/>
                <a:gd name="connsiteY13" fmla="*/ 1993505 h 2640164"/>
                <a:gd name="connsiteX14" fmla="*/ 705102 w 1445538"/>
                <a:gd name="connsiteY14" fmla="*/ 1976331 h 2640164"/>
                <a:gd name="connsiteX15" fmla="*/ 624509 w 1445538"/>
                <a:gd name="connsiteY15" fmla="*/ 1859919 h 2640164"/>
                <a:gd name="connsiteX16" fmla="*/ 615669 w 1445538"/>
                <a:gd name="connsiteY16" fmla="*/ 1845176 h 2640164"/>
                <a:gd name="connsiteX17" fmla="*/ 611103 w 1445538"/>
                <a:gd name="connsiteY17" fmla="*/ 1843626 h 2640164"/>
                <a:gd name="connsiteX18" fmla="*/ 635258 w 1445538"/>
                <a:gd name="connsiteY18" fmla="*/ 1982137 h 2640164"/>
                <a:gd name="connsiteX19" fmla="*/ 615387 w 1445538"/>
                <a:gd name="connsiteY19" fmla="*/ 2310757 h 2640164"/>
                <a:gd name="connsiteX20" fmla="*/ 414006 w 1445538"/>
                <a:gd name="connsiteY20" fmla="*/ 1822484 h 2640164"/>
                <a:gd name="connsiteX21" fmla="*/ 337943 w 1445538"/>
                <a:gd name="connsiteY21" fmla="*/ 1445868 h 2640164"/>
                <a:gd name="connsiteX22" fmla="*/ 355076 w 1445538"/>
                <a:gd name="connsiteY22" fmla="*/ 1321926 h 2640164"/>
                <a:gd name="connsiteX23" fmla="*/ 361511 w 1445538"/>
                <a:gd name="connsiteY23" fmla="*/ 1307287 h 2640164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315125 w 1445538"/>
                <a:gd name="connsiteY10" fmla="*/ 2535073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35258 w 1445538"/>
                <a:gd name="connsiteY18" fmla="*/ 1982137 h 2645099"/>
                <a:gd name="connsiteX19" fmla="*/ 615387 w 1445538"/>
                <a:gd name="connsiteY19" fmla="*/ 2310757 h 2645099"/>
                <a:gd name="connsiteX20" fmla="*/ 414006 w 1445538"/>
                <a:gd name="connsiteY20" fmla="*/ 1822484 h 2645099"/>
                <a:gd name="connsiteX21" fmla="*/ 337943 w 1445538"/>
                <a:gd name="connsiteY21" fmla="*/ 1445868 h 2645099"/>
                <a:gd name="connsiteX22" fmla="*/ 355076 w 1445538"/>
                <a:gd name="connsiteY22" fmla="*/ 1321926 h 2645099"/>
                <a:gd name="connsiteX23" fmla="*/ 361511 w 1445538"/>
                <a:gd name="connsiteY23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35258 w 1445538"/>
                <a:gd name="connsiteY18" fmla="*/ 1982137 h 2645099"/>
                <a:gd name="connsiteX19" fmla="*/ 615387 w 1445538"/>
                <a:gd name="connsiteY19" fmla="*/ 2310757 h 2645099"/>
                <a:gd name="connsiteX20" fmla="*/ 414006 w 1445538"/>
                <a:gd name="connsiteY20" fmla="*/ 1822484 h 2645099"/>
                <a:gd name="connsiteX21" fmla="*/ 337943 w 1445538"/>
                <a:gd name="connsiteY21" fmla="*/ 1445868 h 2645099"/>
                <a:gd name="connsiteX22" fmla="*/ 355076 w 1445538"/>
                <a:gd name="connsiteY22" fmla="*/ 1321926 h 2645099"/>
                <a:gd name="connsiteX23" fmla="*/ 361511 w 1445538"/>
                <a:gd name="connsiteY23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05102 w 1445538"/>
                <a:gd name="connsiteY14" fmla="*/ 1976331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45099"/>
                <a:gd name="connsiteX1" fmla="*/ 35084 w 1445538"/>
                <a:gd name="connsiteY1" fmla="*/ 268241 h 2645099"/>
                <a:gd name="connsiteX2" fmla="*/ 519783 w 1445538"/>
                <a:gd name="connsiteY2" fmla="*/ 89469 h 2645099"/>
                <a:gd name="connsiteX3" fmla="*/ 791074 w 1445538"/>
                <a:gd name="connsiteY3" fmla="*/ 793148 h 2645099"/>
                <a:gd name="connsiteX4" fmla="*/ 1230169 w 1445538"/>
                <a:gd name="connsiteY4" fmla="*/ 1541144 h 2645099"/>
                <a:gd name="connsiteX5" fmla="*/ 1444959 w 1445538"/>
                <a:gd name="connsiteY5" fmla="*/ 2121772 h 2645099"/>
                <a:gd name="connsiteX6" fmla="*/ 1171468 w 1445538"/>
                <a:gd name="connsiteY6" fmla="*/ 1711153 h 2645099"/>
                <a:gd name="connsiteX7" fmla="*/ 1410590 w 1445538"/>
                <a:gd name="connsiteY7" fmla="*/ 2371286 h 2645099"/>
                <a:gd name="connsiteX8" fmla="*/ 1058744 w 1445538"/>
                <a:gd name="connsiteY8" fmla="*/ 1800763 h 2645099"/>
                <a:gd name="connsiteX9" fmla="*/ 1273164 w 1445538"/>
                <a:gd name="connsiteY9" fmla="*/ 2296434 h 2645099"/>
                <a:gd name="connsiteX10" fmla="*/ 1291821 w 1445538"/>
                <a:gd name="connsiteY10" fmla="*/ 2543944 h 2645099"/>
                <a:gd name="connsiteX11" fmla="*/ 934208 w 1445538"/>
                <a:gd name="connsiteY11" fmla="*/ 1947010 h 2645099"/>
                <a:gd name="connsiteX12" fmla="*/ 1080932 w 1445538"/>
                <a:gd name="connsiteY12" fmla="*/ 2639321 h 2645099"/>
                <a:gd name="connsiteX13" fmla="*/ 718743 w 1445538"/>
                <a:gd name="connsiteY13" fmla="*/ 1993505 h 2645099"/>
                <a:gd name="connsiteX14" fmla="*/ 776577 w 1445538"/>
                <a:gd name="connsiteY14" fmla="*/ 1916218 h 2645099"/>
                <a:gd name="connsiteX15" fmla="*/ 624509 w 1445538"/>
                <a:gd name="connsiteY15" fmla="*/ 1859919 h 2645099"/>
                <a:gd name="connsiteX16" fmla="*/ 615669 w 1445538"/>
                <a:gd name="connsiteY16" fmla="*/ 1845176 h 2645099"/>
                <a:gd name="connsiteX17" fmla="*/ 611103 w 1445538"/>
                <a:gd name="connsiteY17" fmla="*/ 1843626 h 2645099"/>
                <a:gd name="connsiteX18" fmla="*/ 615387 w 1445538"/>
                <a:gd name="connsiteY18" fmla="*/ 2310757 h 2645099"/>
                <a:gd name="connsiteX19" fmla="*/ 414006 w 1445538"/>
                <a:gd name="connsiteY19" fmla="*/ 1822484 h 2645099"/>
                <a:gd name="connsiteX20" fmla="*/ 337943 w 1445538"/>
                <a:gd name="connsiteY20" fmla="*/ 1445868 h 2645099"/>
                <a:gd name="connsiteX21" fmla="*/ 355076 w 1445538"/>
                <a:gd name="connsiteY21" fmla="*/ 1321926 h 2645099"/>
                <a:gd name="connsiteX22" fmla="*/ 361511 w 1445538"/>
                <a:gd name="connsiteY22" fmla="*/ 1307287 h 2645099"/>
                <a:gd name="connsiteX0" fmla="*/ 361511 w 1445538"/>
                <a:gd name="connsiteY0" fmla="*/ 1307287 h 2639349"/>
                <a:gd name="connsiteX1" fmla="*/ 35084 w 1445538"/>
                <a:gd name="connsiteY1" fmla="*/ 268241 h 2639349"/>
                <a:gd name="connsiteX2" fmla="*/ 519783 w 1445538"/>
                <a:gd name="connsiteY2" fmla="*/ 89469 h 2639349"/>
                <a:gd name="connsiteX3" fmla="*/ 791074 w 1445538"/>
                <a:gd name="connsiteY3" fmla="*/ 793148 h 2639349"/>
                <a:gd name="connsiteX4" fmla="*/ 1230169 w 1445538"/>
                <a:gd name="connsiteY4" fmla="*/ 1541144 h 2639349"/>
                <a:gd name="connsiteX5" fmla="*/ 1444959 w 1445538"/>
                <a:gd name="connsiteY5" fmla="*/ 2121772 h 2639349"/>
                <a:gd name="connsiteX6" fmla="*/ 1171468 w 1445538"/>
                <a:gd name="connsiteY6" fmla="*/ 1711153 h 2639349"/>
                <a:gd name="connsiteX7" fmla="*/ 1410590 w 1445538"/>
                <a:gd name="connsiteY7" fmla="*/ 2371286 h 2639349"/>
                <a:gd name="connsiteX8" fmla="*/ 1058744 w 1445538"/>
                <a:gd name="connsiteY8" fmla="*/ 1800763 h 2639349"/>
                <a:gd name="connsiteX9" fmla="*/ 1273164 w 1445538"/>
                <a:gd name="connsiteY9" fmla="*/ 2296434 h 2639349"/>
                <a:gd name="connsiteX10" fmla="*/ 1291821 w 1445538"/>
                <a:gd name="connsiteY10" fmla="*/ 2543944 h 2639349"/>
                <a:gd name="connsiteX11" fmla="*/ 934208 w 1445538"/>
                <a:gd name="connsiteY11" fmla="*/ 1947010 h 2639349"/>
                <a:gd name="connsiteX12" fmla="*/ 1080932 w 1445538"/>
                <a:gd name="connsiteY12" fmla="*/ 2639321 h 2639349"/>
                <a:gd name="connsiteX13" fmla="*/ 776577 w 1445538"/>
                <a:gd name="connsiteY13" fmla="*/ 1916218 h 2639349"/>
                <a:gd name="connsiteX14" fmla="*/ 624509 w 1445538"/>
                <a:gd name="connsiteY14" fmla="*/ 1859919 h 2639349"/>
                <a:gd name="connsiteX15" fmla="*/ 615669 w 1445538"/>
                <a:gd name="connsiteY15" fmla="*/ 1845176 h 2639349"/>
                <a:gd name="connsiteX16" fmla="*/ 611103 w 1445538"/>
                <a:gd name="connsiteY16" fmla="*/ 1843626 h 2639349"/>
                <a:gd name="connsiteX17" fmla="*/ 615387 w 1445538"/>
                <a:gd name="connsiteY17" fmla="*/ 2310757 h 2639349"/>
                <a:gd name="connsiteX18" fmla="*/ 414006 w 1445538"/>
                <a:gd name="connsiteY18" fmla="*/ 1822484 h 2639349"/>
                <a:gd name="connsiteX19" fmla="*/ 337943 w 1445538"/>
                <a:gd name="connsiteY19" fmla="*/ 1445868 h 2639349"/>
                <a:gd name="connsiteX20" fmla="*/ 355076 w 1445538"/>
                <a:gd name="connsiteY20" fmla="*/ 1321926 h 2639349"/>
                <a:gd name="connsiteX21" fmla="*/ 361511 w 1445538"/>
                <a:gd name="connsiteY21" fmla="*/ 1307287 h 2639349"/>
                <a:gd name="connsiteX0" fmla="*/ 361511 w 1445538"/>
                <a:gd name="connsiteY0" fmla="*/ 1307287 h 2711543"/>
                <a:gd name="connsiteX1" fmla="*/ 35084 w 1445538"/>
                <a:gd name="connsiteY1" fmla="*/ 268241 h 2711543"/>
                <a:gd name="connsiteX2" fmla="*/ 519783 w 1445538"/>
                <a:gd name="connsiteY2" fmla="*/ 89469 h 2711543"/>
                <a:gd name="connsiteX3" fmla="*/ 791074 w 1445538"/>
                <a:gd name="connsiteY3" fmla="*/ 793148 h 2711543"/>
                <a:gd name="connsiteX4" fmla="*/ 1230169 w 1445538"/>
                <a:gd name="connsiteY4" fmla="*/ 1541144 h 2711543"/>
                <a:gd name="connsiteX5" fmla="*/ 1444959 w 1445538"/>
                <a:gd name="connsiteY5" fmla="*/ 2121772 h 2711543"/>
                <a:gd name="connsiteX6" fmla="*/ 1171468 w 1445538"/>
                <a:gd name="connsiteY6" fmla="*/ 1711153 h 2711543"/>
                <a:gd name="connsiteX7" fmla="*/ 1410590 w 1445538"/>
                <a:gd name="connsiteY7" fmla="*/ 2371286 h 2711543"/>
                <a:gd name="connsiteX8" fmla="*/ 1058744 w 1445538"/>
                <a:gd name="connsiteY8" fmla="*/ 1800763 h 2711543"/>
                <a:gd name="connsiteX9" fmla="*/ 1273164 w 1445538"/>
                <a:gd name="connsiteY9" fmla="*/ 2296434 h 2711543"/>
                <a:gd name="connsiteX10" fmla="*/ 1291821 w 1445538"/>
                <a:gd name="connsiteY10" fmla="*/ 2543944 h 2711543"/>
                <a:gd name="connsiteX11" fmla="*/ 934208 w 1445538"/>
                <a:gd name="connsiteY11" fmla="*/ 1947010 h 2711543"/>
                <a:gd name="connsiteX12" fmla="*/ 1073753 w 1445538"/>
                <a:gd name="connsiteY12" fmla="*/ 2711518 h 2711543"/>
                <a:gd name="connsiteX13" fmla="*/ 776577 w 1445538"/>
                <a:gd name="connsiteY13" fmla="*/ 1916218 h 2711543"/>
                <a:gd name="connsiteX14" fmla="*/ 624509 w 1445538"/>
                <a:gd name="connsiteY14" fmla="*/ 1859919 h 2711543"/>
                <a:gd name="connsiteX15" fmla="*/ 615669 w 1445538"/>
                <a:gd name="connsiteY15" fmla="*/ 1845176 h 2711543"/>
                <a:gd name="connsiteX16" fmla="*/ 611103 w 1445538"/>
                <a:gd name="connsiteY16" fmla="*/ 1843626 h 2711543"/>
                <a:gd name="connsiteX17" fmla="*/ 615387 w 1445538"/>
                <a:gd name="connsiteY17" fmla="*/ 2310757 h 2711543"/>
                <a:gd name="connsiteX18" fmla="*/ 414006 w 1445538"/>
                <a:gd name="connsiteY18" fmla="*/ 1822484 h 2711543"/>
                <a:gd name="connsiteX19" fmla="*/ 337943 w 1445538"/>
                <a:gd name="connsiteY19" fmla="*/ 1445868 h 2711543"/>
                <a:gd name="connsiteX20" fmla="*/ 355076 w 1445538"/>
                <a:gd name="connsiteY20" fmla="*/ 1321926 h 2711543"/>
                <a:gd name="connsiteX21" fmla="*/ 361511 w 1445538"/>
                <a:gd name="connsiteY21" fmla="*/ 1307287 h 2711543"/>
                <a:gd name="connsiteX0" fmla="*/ 361511 w 1445538"/>
                <a:gd name="connsiteY0" fmla="*/ 1307287 h 2711792"/>
                <a:gd name="connsiteX1" fmla="*/ 35084 w 1445538"/>
                <a:gd name="connsiteY1" fmla="*/ 268241 h 2711792"/>
                <a:gd name="connsiteX2" fmla="*/ 519783 w 1445538"/>
                <a:gd name="connsiteY2" fmla="*/ 89469 h 2711792"/>
                <a:gd name="connsiteX3" fmla="*/ 791074 w 1445538"/>
                <a:gd name="connsiteY3" fmla="*/ 793148 h 2711792"/>
                <a:gd name="connsiteX4" fmla="*/ 1230169 w 1445538"/>
                <a:gd name="connsiteY4" fmla="*/ 1541144 h 2711792"/>
                <a:gd name="connsiteX5" fmla="*/ 1444959 w 1445538"/>
                <a:gd name="connsiteY5" fmla="*/ 2121772 h 2711792"/>
                <a:gd name="connsiteX6" fmla="*/ 1171468 w 1445538"/>
                <a:gd name="connsiteY6" fmla="*/ 1711153 h 2711792"/>
                <a:gd name="connsiteX7" fmla="*/ 1410590 w 1445538"/>
                <a:gd name="connsiteY7" fmla="*/ 2371286 h 2711792"/>
                <a:gd name="connsiteX8" fmla="*/ 1058744 w 1445538"/>
                <a:gd name="connsiteY8" fmla="*/ 1800763 h 2711792"/>
                <a:gd name="connsiteX9" fmla="*/ 1273164 w 1445538"/>
                <a:gd name="connsiteY9" fmla="*/ 2296434 h 2711792"/>
                <a:gd name="connsiteX10" fmla="*/ 1291821 w 1445538"/>
                <a:gd name="connsiteY10" fmla="*/ 2543944 h 2711792"/>
                <a:gd name="connsiteX11" fmla="*/ 934208 w 1445538"/>
                <a:gd name="connsiteY11" fmla="*/ 1947010 h 2711792"/>
                <a:gd name="connsiteX12" fmla="*/ 1073753 w 1445538"/>
                <a:gd name="connsiteY12" fmla="*/ 2711518 h 2711792"/>
                <a:gd name="connsiteX13" fmla="*/ 776577 w 1445538"/>
                <a:gd name="connsiteY13" fmla="*/ 1916218 h 2711792"/>
                <a:gd name="connsiteX14" fmla="*/ 624509 w 1445538"/>
                <a:gd name="connsiteY14" fmla="*/ 1859919 h 2711792"/>
                <a:gd name="connsiteX15" fmla="*/ 615669 w 1445538"/>
                <a:gd name="connsiteY15" fmla="*/ 1845176 h 2711792"/>
                <a:gd name="connsiteX16" fmla="*/ 611103 w 1445538"/>
                <a:gd name="connsiteY16" fmla="*/ 1843626 h 2711792"/>
                <a:gd name="connsiteX17" fmla="*/ 615387 w 1445538"/>
                <a:gd name="connsiteY17" fmla="*/ 2310757 h 2711792"/>
                <a:gd name="connsiteX18" fmla="*/ 414006 w 1445538"/>
                <a:gd name="connsiteY18" fmla="*/ 1822484 h 2711792"/>
                <a:gd name="connsiteX19" fmla="*/ 337943 w 1445538"/>
                <a:gd name="connsiteY19" fmla="*/ 1445868 h 2711792"/>
                <a:gd name="connsiteX20" fmla="*/ 355076 w 1445538"/>
                <a:gd name="connsiteY20" fmla="*/ 1321926 h 2711792"/>
                <a:gd name="connsiteX21" fmla="*/ 361511 w 1445538"/>
                <a:gd name="connsiteY21" fmla="*/ 1307287 h 2711792"/>
                <a:gd name="connsiteX0" fmla="*/ 361511 w 1445538"/>
                <a:gd name="connsiteY0" fmla="*/ 1307287 h 2682741"/>
                <a:gd name="connsiteX1" fmla="*/ 35084 w 1445538"/>
                <a:gd name="connsiteY1" fmla="*/ 268241 h 2682741"/>
                <a:gd name="connsiteX2" fmla="*/ 519783 w 1445538"/>
                <a:gd name="connsiteY2" fmla="*/ 89469 h 2682741"/>
                <a:gd name="connsiteX3" fmla="*/ 791074 w 1445538"/>
                <a:gd name="connsiteY3" fmla="*/ 793148 h 2682741"/>
                <a:gd name="connsiteX4" fmla="*/ 1230169 w 1445538"/>
                <a:gd name="connsiteY4" fmla="*/ 1541144 h 2682741"/>
                <a:gd name="connsiteX5" fmla="*/ 1444959 w 1445538"/>
                <a:gd name="connsiteY5" fmla="*/ 2121772 h 2682741"/>
                <a:gd name="connsiteX6" fmla="*/ 1171468 w 1445538"/>
                <a:gd name="connsiteY6" fmla="*/ 1711153 h 2682741"/>
                <a:gd name="connsiteX7" fmla="*/ 1410590 w 1445538"/>
                <a:gd name="connsiteY7" fmla="*/ 2371286 h 2682741"/>
                <a:gd name="connsiteX8" fmla="*/ 1058744 w 1445538"/>
                <a:gd name="connsiteY8" fmla="*/ 1800763 h 2682741"/>
                <a:gd name="connsiteX9" fmla="*/ 1273164 w 1445538"/>
                <a:gd name="connsiteY9" fmla="*/ 2296434 h 2682741"/>
                <a:gd name="connsiteX10" fmla="*/ 1291821 w 1445538"/>
                <a:gd name="connsiteY10" fmla="*/ 2543944 h 2682741"/>
                <a:gd name="connsiteX11" fmla="*/ 934208 w 1445538"/>
                <a:gd name="connsiteY11" fmla="*/ 1947010 h 2682741"/>
                <a:gd name="connsiteX12" fmla="*/ 1063663 w 1445538"/>
                <a:gd name="connsiteY12" fmla="*/ 2682455 h 2682741"/>
                <a:gd name="connsiteX13" fmla="*/ 776577 w 1445538"/>
                <a:gd name="connsiteY13" fmla="*/ 1916218 h 2682741"/>
                <a:gd name="connsiteX14" fmla="*/ 624509 w 1445538"/>
                <a:gd name="connsiteY14" fmla="*/ 1859919 h 2682741"/>
                <a:gd name="connsiteX15" fmla="*/ 615669 w 1445538"/>
                <a:gd name="connsiteY15" fmla="*/ 1845176 h 2682741"/>
                <a:gd name="connsiteX16" fmla="*/ 611103 w 1445538"/>
                <a:gd name="connsiteY16" fmla="*/ 1843626 h 2682741"/>
                <a:gd name="connsiteX17" fmla="*/ 615387 w 1445538"/>
                <a:gd name="connsiteY17" fmla="*/ 2310757 h 2682741"/>
                <a:gd name="connsiteX18" fmla="*/ 414006 w 1445538"/>
                <a:gd name="connsiteY18" fmla="*/ 1822484 h 2682741"/>
                <a:gd name="connsiteX19" fmla="*/ 337943 w 1445538"/>
                <a:gd name="connsiteY19" fmla="*/ 1445868 h 2682741"/>
                <a:gd name="connsiteX20" fmla="*/ 355076 w 1445538"/>
                <a:gd name="connsiteY20" fmla="*/ 1321926 h 2682741"/>
                <a:gd name="connsiteX21" fmla="*/ 361511 w 1445538"/>
                <a:gd name="connsiteY21" fmla="*/ 1307287 h 2682741"/>
                <a:gd name="connsiteX0" fmla="*/ 361511 w 1445538"/>
                <a:gd name="connsiteY0" fmla="*/ 1307287 h 2682662"/>
                <a:gd name="connsiteX1" fmla="*/ 35084 w 1445538"/>
                <a:gd name="connsiteY1" fmla="*/ 268241 h 2682662"/>
                <a:gd name="connsiteX2" fmla="*/ 519783 w 1445538"/>
                <a:gd name="connsiteY2" fmla="*/ 89469 h 2682662"/>
                <a:gd name="connsiteX3" fmla="*/ 791074 w 1445538"/>
                <a:gd name="connsiteY3" fmla="*/ 793148 h 2682662"/>
                <a:gd name="connsiteX4" fmla="*/ 1230169 w 1445538"/>
                <a:gd name="connsiteY4" fmla="*/ 1541144 h 2682662"/>
                <a:gd name="connsiteX5" fmla="*/ 1444959 w 1445538"/>
                <a:gd name="connsiteY5" fmla="*/ 2121772 h 2682662"/>
                <a:gd name="connsiteX6" fmla="*/ 1171468 w 1445538"/>
                <a:gd name="connsiteY6" fmla="*/ 1711153 h 2682662"/>
                <a:gd name="connsiteX7" fmla="*/ 1410590 w 1445538"/>
                <a:gd name="connsiteY7" fmla="*/ 2371286 h 2682662"/>
                <a:gd name="connsiteX8" fmla="*/ 1058744 w 1445538"/>
                <a:gd name="connsiteY8" fmla="*/ 1800763 h 2682662"/>
                <a:gd name="connsiteX9" fmla="*/ 1273164 w 1445538"/>
                <a:gd name="connsiteY9" fmla="*/ 2296434 h 2682662"/>
                <a:gd name="connsiteX10" fmla="*/ 1291821 w 1445538"/>
                <a:gd name="connsiteY10" fmla="*/ 2543944 h 2682662"/>
                <a:gd name="connsiteX11" fmla="*/ 934208 w 1445538"/>
                <a:gd name="connsiteY11" fmla="*/ 1947010 h 2682662"/>
                <a:gd name="connsiteX12" fmla="*/ 1063663 w 1445538"/>
                <a:gd name="connsiteY12" fmla="*/ 2682455 h 2682662"/>
                <a:gd name="connsiteX13" fmla="*/ 624509 w 1445538"/>
                <a:gd name="connsiteY13" fmla="*/ 1859919 h 2682662"/>
                <a:gd name="connsiteX14" fmla="*/ 615669 w 1445538"/>
                <a:gd name="connsiteY14" fmla="*/ 1845176 h 2682662"/>
                <a:gd name="connsiteX15" fmla="*/ 611103 w 1445538"/>
                <a:gd name="connsiteY15" fmla="*/ 1843626 h 2682662"/>
                <a:gd name="connsiteX16" fmla="*/ 615387 w 1445538"/>
                <a:gd name="connsiteY16" fmla="*/ 2310757 h 2682662"/>
                <a:gd name="connsiteX17" fmla="*/ 414006 w 1445538"/>
                <a:gd name="connsiteY17" fmla="*/ 1822484 h 2682662"/>
                <a:gd name="connsiteX18" fmla="*/ 337943 w 1445538"/>
                <a:gd name="connsiteY18" fmla="*/ 1445868 h 2682662"/>
                <a:gd name="connsiteX19" fmla="*/ 355076 w 1445538"/>
                <a:gd name="connsiteY19" fmla="*/ 1321926 h 2682662"/>
                <a:gd name="connsiteX20" fmla="*/ 361511 w 1445538"/>
                <a:gd name="connsiteY20" fmla="*/ 1307287 h 2682662"/>
                <a:gd name="connsiteX0" fmla="*/ 361511 w 1445538"/>
                <a:gd name="connsiteY0" fmla="*/ 1307287 h 2682662"/>
                <a:gd name="connsiteX1" fmla="*/ 35084 w 1445538"/>
                <a:gd name="connsiteY1" fmla="*/ 268241 h 2682662"/>
                <a:gd name="connsiteX2" fmla="*/ 519783 w 1445538"/>
                <a:gd name="connsiteY2" fmla="*/ 89469 h 2682662"/>
                <a:gd name="connsiteX3" fmla="*/ 791074 w 1445538"/>
                <a:gd name="connsiteY3" fmla="*/ 793148 h 2682662"/>
                <a:gd name="connsiteX4" fmla="*/ 1230169 w 1445538"/>
                <a:gd name="connsiteY4" fmla="*/ 1541144 h 2682662"/>
                <a:gd name="connsiteX5" fmla="*/ 1444959 w 1445538"/>
                <a:gd name="connsiteY5" fmla="*/ 2121772 h 2682662"/>
                <a:gd name="connsiteX6" fmla="*/ 1171468 w 1445538"/>
                <a:gd name="connsiteY6" fmla="*/ 1711153 h 2682662"/>
                <a:gd name="connsiteX7" fmla="*/ 1410590 w 1445538"/>
                <a:gd name="connsiteY7" fmla="*/ 2371286 h 2682662"/>
                <a:gd name="connsiteX8" fmla="*/ 1058744 w 1445538"/>
                <a:gd name="connsiteY8" fmla="*/ 1800763 h 2682662"/>
                <a:gd name="connsiteX9" fmla="*/ 1273164 w 1445538"/>
                <a:gd name="connsiteY9" fmla="*/ 2296434 h 2682662"/>
                <a:gd name="connsiteX10" fmla="*/ 1291821 w 1445538"/>
                <a:gd name="connsiteY10" fmla="*/ 2543944 h 2682662"/>
                <a:gd name="connsiteX11" fmla="*/ 934208 w 1445538"/>
                <a:gd name="connsiteY11" fmla="*/ 1947010 h 2682662"/>
                <a:gd name="connsiteX12" fmla="*/ 1063663 w 1445538"/>
                <a:gd name="connsiteY12" fmla="*/ 2682455 h 2682662"/>
                <a:gd name="connsiteX13" fmla="*/ 624509 w 1445538"/>
                <a:gd name="connsiteY13" fmla="*/ 1859919 h 2682662"/>
                <a:gd name="connsiteX14" fmla="*/ 615669 w 1445538"/>
                <a:gd name="connsiteY14" fmla="*/ 1845176 h 2682662"/>
                <a:gd name="connsiteX15" fmla="*/ 611103 w 1445538"/>
                <a:gd name="connsiteY15" fmla="*/ 1843626 h 2682662"/>
                <a:gd name="connsiteX16" fmla="*/ 615387 w 1445538"/>
                <a:gd name="connsiteY16" fmla="*/ 2310757 h 2682662"/>
                <a:gd name="connsiteX17" fmla="*/ 414006 w 1445538"/>
                <a:gd name="connsiteY17" fmla="*/ 1822484 h 2682662"/>
                <a:gd name="connsiteX18" fmla="*/ 337943 w 1445538"/>
                <a:gd name="connsiteY18" fmla="*/ 1445868 h 2682662"/>
                <a:gd name="connsiteX19" fmla="*/ 355076 w 1445538"/>
                <a:gd name="connsiteY19" fmla="*/ 1321926 h 2682662"/>
                <a:gd name="connsiteX20" fmla="*/ 361511 w 1445538"/>
                <a:gd name="connsiteY20" fmla="*/ 1307287 h 2682662"/>
                <a:gd name="connsiteX0" fmla="*/ 361511 w 1445538"/>
                <a:gd name="connsiteY0" fmla="*/ 1307287 h 2687348"/>
                <a:gd name="connsiteX1" fmla="*/ 35084 w 1445538"/>
                <a:gd name="connsiteY1" fmla="*/ 268241 h 2687348"/>
                <a:gd name="connsiteX2" fmla="*/ 519783 w 1445538"/>
                <a:gd name="connsiteY2" fmla="*/ 89469 h 2687348"/>
                <a:gd name="connsiteX3" fmla="*/ 791074 w 1445538"/>
                <a:gd name="connsiteY3" fmla="*/ 793148 h 2687348"/>
                <a:gd name="connsiteX4" fmla="*/ 1230169 w 1445538"/>
                <a:gd name="connsiteY4" fmla="*/ 1541144 h 2687348"/>
                <a:gd name="connsiteX5" fmla="*/ 1444959 w 1445538"/>
                <a:gd name="connsiteY5" fmla="*/ 2121772 h 2687348"/>
                <a:gd name="connsiteX6" fmla="*/ 1171468 w 1445538"/>
                <a:gd name="connsiteY6" fmla="*/ 1711153 h 2687348"/>
                <a:gd name="connsiteX7" fmla="*/ 1410590 w 1445538"/>
                <a:gd name="connsiteY7" fmla="*/ 2371286 h 2687348"/>
                <a:gd name="connsiteX8" fmla="*/ 1058744 w 1445538"/>
                <a:gd name="connsiteY8" fmla="*/ 1800763 h 2687348"/>
                <a:gd name="connsiteX9" fmla="*/ 1273164 w 1445538"/>
                <a:gd name="connsiteY9" fmla="*/ 2296434 h 2687348"/>
                <a:gd name="connsiteX10" fmla="*/ 1291821 w 1445538"/>
                <a:gd name="connsiteY10" fmla="*/ 2543944 h 2687348"/>
                <a:gd name="connsiteX11" fmla="*/ 934208 w 1445538"/>
                <a:gd name="connsiteY11" fmla="*/ 1947010 h 2687348"/>
                <a:gd name="connsiteX12" fmla="*/ 1063663 w 1445538"/>
                <a:gd name="connsiteY12" fmla="*/ 2682455 h 2687348"/>
                <a:gd name="connsiteX13" fmla="*/ 624509 w 1445538"/>
                <a:gd name="connsiteY13" fmla="*/ 1859919 h 2687348"/>
                <a:gd name="connsiteX14" fmla="*/ 615669 w 1445538"/>
                <a:gd name="connsiteY14" fmla="*/ 1845176 h 2687348"/>
                <a:gd name="connsiteX15" fmla="*/ 611103 w 1445538"/>
                <a:gd name="connsiteY15" fmla="*/ 1843626 h 2687348"/>
                <a:gd name="connsiteX16" fmla="*/ 615387 w 1445538"/>
                <a:gd name="connsiteY16" fmla="*/ 2310757 h 2687348"/>
                <a:gd name="connsiteX17" fmla="*/ 414006 w 1445538"/>
                <a:gd name="connsiteY17" fmla="*/ 1822484 h 2687348"/>
                <a:gd name="connsiteX18" fmla="*/ 337943 w 1445538"/>
                <a:gd name="connsiteY18" fmla="*/ 1445868 h 2687348"/>
                <a:gd name="connsiteX19" fmla="*/ 355076 w 1445538"/>
                <a:gd name="connsiteY19" fmla="*/ 1321926 h 2687348"/>
                <a:gd name="connsiteX20" fmla="*/ 361511 w 1445538"/>
                <a:gd name="connsiteY20" fmla="*/ 1307287 h 2687348"/>
                <a:gd name="connsiteX0" fmla="*/ 361511 w 1445538"/>
                <a:gd name="connsiteY0" fmla="*/ 1307287 h 2685047"/>
                <a:gd name="connsiteX1" fmla="*/ 35084 w 1445538"/>
                <a:gd name="connsiteY1" fmla="*/ 268241 h 2685047"/>
                <a:gd name="connsiteX2" fmla="*/ 519783 w 1445538"/>
                <a:gd name="connsiteY2" fmla="*/ 89469 h 2685047"/>
                <a:gd name="connsiteX3" fmla="*/ 791074 w 1445538"/>
                <a:gd name="connsiteY3" fmla="*/ 793148 h 2685047"/>
                <a:gd name="connsiteX4" fmla="*/ 1230169 w 1445538"/>
                <a:gd name="connsiteY4" fmla="*/ 1541144 h 2685047"/>
                <a:gd name="connsiteX5" fmla="*/ 1444959 w 1445538"/>
                <a:gd name="connsiteY5" fmla="*/ 2121772 h 2685047"/>
                <a:gd name="connsiteX6" fmla="*/ 1171468 w 1445538"/>
                <a:gd name="connsiteY6" fmla="*/ 1711153 h 2685047"/>
                <a:gd name="connsiteX7" fmla="*/ 1410590 w 1445538"/>
                <a:gd name="connsiteY7" fmla="*/ 2371286 h 2685047"/>
                <a:gd name="connsiteX8" fmla="*/ 1058744 w 1445538"/>
                <a:gd name="connsiteY8" fmla="*/ 1800763 h 2685047"/>
                <a:gd name="connsiteX9" fmla="*/ 1273164 w 1445538"/>
                <a:gd name="connsiteY9" fmla="*/ 2296434 h 2685047"/>
                <a:gd name="connsiteX10" fmla="*/ 1291821 w 1445538"/>
                <a:gd name="connsiteY10" fmla="*/ 2543944 h 2685047"/>
                <a:gd name="connsiteX11" fmla="*/ 934208 w 1445538"/>
                <a:gd name="connsiteY11" fmla="*/ 1947010 h 2685047"/>
                <a:gd name="connsiteX12" fmla="*/ 1063663 w 1445538"/>
                <a:gd name="connsiteY12" fmla="*/ 2682455 h 2685047"/>
                <a:gd name="connsiteX13" fmla="*/ 757636 w 1445538"/>
                <a:gd name="connsiteY13" fmla="*/ 2179087 h 2685047"/>
                <a:gd name="connsiteX14" fmla="*/ 624509 w 1445538"/>
                <a:gd name="connsiteY14" fmla="*/ 1859919 h 2685047"/>
                <a:gd name="connsiteX15" fmla="*/ 615669 w 1445538"/>
                <a:gd name="connsiteY15" fmla="*/ 1845176 h 2685047"/>
                <a:gd name="connsiteX16" fmla="*/ 611103 w 1445538"/>
                <a:gd name="connsiteY16" fmla="*/ 1843626 h 2685047"/>
                <a:gd name="connsiteX17" fmla="*/ 615387 w 1445538"/>
                <a:gd name="connsiteY17" fmla="*/ 2310757 h 2685047"/>
                <a:gd name="connsiteX18" fmla="*/ 414006 w 1445538"/>
                <a:gd name="connsiteY18" fmla="*/ 1822484 h 2685047"/>
                <a:gd name="connsiteX19" fmla="*/ 337943 w 1445538"/>
                <a:gd name="connsiteY19" fmla="*/ 1445868 h 2685047"/>
                <a:gd name="connsiteX20" fmla="*/ 355076 w 1445538"/>
                <a:gd name="connsiteY20" fmla="*/ 1321926 h 2685047"/>
                <a:gd name="connsiteX21" fmla="*/ 361511 w 1445538"/>
                <a:gd name="connsiteY21" fmla="*/ 1307287 h 2685047"/>
                <a:gd name="connsiteX0" fmla="*/ 361511 w 1445538"/>
                <a:gd name="connsiteY0" fmla="*/ 1307287 h 2683236"/>
                <a:gd name="connsiteX1" fmla="*/ 35084 w 1445538"/>
                <a:gd name="connsiteY1" fmla="*/ 268241 h 2683236"/>
                <a:gd name="connsiteX2" fmla="*/ 519783 w 1445538"/>
                <a:gd name="connsiteY2" fmla="*/ 89469 h 2683236"/>
                <a:gd name="connsiteX3" fmla="*/ 791074 w 1445538"/>
                <a:gd name="connsiteY3" fmla="*/ 793148 h 2683236"/>
                <a:gd name="connsiteX4" fmla="*/ 1230169 w 1445538"/>
                <a:gd name="connsiteY4" fmla="*/ 1541144 h 2683236"/>
                <a:gd name="connsiteX5" fmla="*/ 1444959 w 1445538"/>
                <a:gd name="connsiteY5" fmla="*/ 2121772 h 2683236"/>
                <a:gd name="connsiteX6" fmla="*/ 1171468 w 1445538"/>
                <a:gd name="connsiteY6" fmla="*/ 1711153 h 2683236"/>
                <a:gd name="connsiteX7" fmla="*/ 1410590 w 1445538"/>
                <a:gd name="connsiteY7" fmla="*/ 2371286 h 2683236"/>
                <a:gd name="connsiteX8" fmla="*/ 1058744 w 1445538"/>
                <a:gd name="connsiteY8" fmla="*/ 1800763 h 2683236"/>
                <a:gd name="connsiteX9" fmla="*/ 1273164 w 1445538"/>
                <a:gd name="connsiteY9" fmla="*/ 2296434 h 2683236"/>
                <a:gd name="connsiteX10" fmla="*/ 1291821 w 1445538"/>
                <a:gd name="connsiteY10" fmla="*/ 2543944 h 2683236"/>
                <a:gd name="connsiteX11" fmla="*/ 934208 w 1445538"/>
                <a:gd name="connsiteY11" fmla="*/ 1947010 h 2683236"/>
                <a:gd name="connsiteX12" fmla="*/ 1063663 w 1445538"/>
                <a:gd name="connsiteY12" fmla="*/ 2682455 h 2683236"/>
                <a:gd name="connsiteX13" fmla="*/ 815483 w 1445538"/>
                <a:gd name="connsiteY13" fmla="*/ 2083951 h 2683236"/>
                <a:gd name="connsiteX14" fmla="*/ 624509 w 1445538"/>
                <a:gd name="connsiteY14" fmla="*/ 1859919 h 2683236"/>
                <a:gd name="connsiteX15" fmla="*/ 615669 w 1445538"/>
                <a:gd name="connsiteY15" fmla="*/ 1845176 h 2683236"/>
                <a:gd name="connsiteX16" fmla="*/ 611103 w 1445538"/>
                <a:gd name="connsiteY16" fmla="*/ 1843626 h 2683236"/>
                <a:gd name="connsiteX17" fmla="*/ 615387 w 1445538"/>
                <a:gd name="connsiteY17" fmla="*/ 2310757 h 2683236"/>
                <a:gd name="connsiteX18" fmla="*/ 414006 w 1445538"/>
                <a:gd name="connsiteY18" fmla="*/ 1822484 h 2683236"/>
                <a:gd name="connsiteX19" fmla="*/ 337943 w 1445538"/>
                <a:gd name="connsiteY19" fmla="*/ 1445868 h 2683236"/>
                <a:gd name="connsiteX20" fmla="*/ 355076 w 1445538"/>
                <a:gd name="connsiteY20" fmla="*/ 1321926 h 2683236"/>
                <a:gd name="connsiteX21" fmla="*/ 361511 w 1445538"/>
                <a:gd name="connsiteY21" fmla="*/ 1307287 h 2683236"/>
                <a:gd name="connsiteX0" fmla="*/ 361511 w 1445538"/>
                <a:gd name="connsiteY0" fmla="*/ 1307287 h 2683539"/>
                <a:gd name="connsiteX1" fmla="*/ 35084 w 1445538"/>
                <a:gd name="connsiteY1" fmla="*/ 268241 h 2683539"/>
                <a:gd name="connsiteX2" fmla="*/ 519783 w 1445538"/>
                <a:gd name="connsiteY2" fmla="*/ 89469 h 2683539"/>
                <a:gd name="connsiteX3" fmla="*/ 791074 w 1445538"/>
                <a:gd name="connsiteY3" fmla="*/ 793148 h 2683539"/>
                <a:gd name="connsiteX4" fmla="*/ 1230169 w 1445538"/>
                <a:gd name="connsiteY4" fmla="*/ 1541144 h 2683539"/>
                <a:gd name="connsiteX5" fmla="*/ 1444959 w 1445538"/>
                <a:gd name="connsiteY5" fmla="*/ 2121772 h 2683539"/>
                <a:gd name="connsiteX6" fmla="*/ 1171468 w 1445538"/>
                <a:gd name="connsiteY6" fmla="*/ 1711153 h 2683539"/>
                <a:gd name="connsiteX7" fmla="*/ 1410590 w 1445538"/>
                <a:gd name="connsiteY7" fmla="*/ 2371286 h 2683539"/>
                <a:gd name="connsiteX8" fmla="*/ 1058744 w 1445538"/>
                <a:gd name="connsiteY8" fmla="*/ 1800763 h 2683539"/>
                <a:gd name="connsiteX9" fmla="*/ 1273164 w 1445538"/>
                <a:gd name="connsiteY9" fmla="*/ 2296434 h 2683539"/>
                <a:gd name="connsiteX10" fmla="*/ 1291821 w 1445538"/>
                <a:gd name="connsiteY10" fmla="*/ 2543944 h 2683539"/>
                <a:gd name="connsiteX11" fmla="*/ 934208 w 1445538"/>
                <a:gd name="connsiteY11" fmla="*/ 1947010 h 2683539"/>
                <a:gd name="connsiteX12" fmla="*/ 1063663 w 1445538"/>
                <a:gd name="connsiteY12" fmla="*/ 2682455 h 2683539"/>
                <a:gd name="connsiteX13" fmla="*/ 815483 w 1445538"/>
                <a:gd name="connsiteY13" fmla="*/ 2083951 h 2683539"/>
                <a:gd name="connsiteX14" fmla="*/ 624509 w 1445538"/>
                <a:gd name="connsiteY14" fmla="*/ 1859919 h 2683539"/>
                <a:gd name="connsiteX15" fmla="*/ 615669 w 1445538"/>
                <a:gd name="connsiteY15" fmla="*/ 1845176 h 2683539"/>
                <a:gd name="connsiteX16" fmla="*/ 611103 w 1445538"/>
                <a:gd name="connsiteY16" fmla="*/ 1843626 h 2683539"/>
                <a:gd name="connsiteX17" fmla="*/ 615387 w 1445538"/>
                <a:gd name="connsiteY17" fmla="*/ 2310757 h 2683539"/>
                <a:gd name="connsiteX18" fmla="*/ 414006 w 1445538"/>
                <a:gd name="connsiteY18" fmla="*/ 1822484 h 2683539"/>
                <a:gd name="connsiteX19" fmla="*/ 337943 w 1445538"/>
                <a:gd name="connsiteY19" fmla="*/ 1445868 h 2683539"/>
                <a:gd name="connsiteX20" fmla="*/ 355076 w 1445538"/>
                <a:gd name="connsiteY20" fmla="*/ 1321926 h 2683539"/>
                <a:gd name="connsiteX21" fmla="*/ 361511 w 1445538"/>
                <a:gd name="connsiteY21" fmla="*/ 1307287 h 2683539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15669 w 1445538"/>
                <a:gd name="connsiteY15" fmla="*/ 1845176 h 2724272"/>
                <a:gd name="connsiteX16" fmla="*/ 611103 w 1445538"/>
                <a:gd name="connsiteY16" fmla="*/ 1843626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15669 w 1445538"/>
                <a:gd name="connsiteY15" fmla="*/ 1845176 h 2724272"/>
                <a:gd name="connsiteX16" fmla="*/ 594251 w 1445538"/>
                <a:gd name="connsiteY16" fmla="*/ 1959720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683088 w 1445538"/>
                <a:gd name="connsiteY15" fmla="*/ 1790263 h 2724272"/>
                <a:gd name="connsiteX16" fmla="*/ 594251 w 1445538"/>
                <a:gd name="connsiteY16" fmla="*/ 1959720 h 2724272"/>
                <a:gd name="connsiteX17" fmla="*/ 615387 w 1445538"/>
                <a:gd name="connsiteY17" fmla="*/ 2310757 h 2724272"/>
                <a:gd name="connsiteX18" fmla="*/ 414006 w 1445538"/>
                <a:gd name="connsiteY18" fmla="*/ 1822484 h 2724272"/>
                <a:gd name="connsiteX19" fmla="*/ 337943 w 1445538"/>
                <a:gd name="connsiteY19" fmla="*/ 1445868 h 2724272"/>
                <a:gd name="connsiteX20" fmla="*/ 355076 w 1445538"/>
                <a:gd name="connsiteY20" fmla="*/ 1321926 h 2724272"/>
                <a:gd name="connsiteX21" fmla="*/ 361511 w 1445538"/>
                <a:gd name="connsiteY21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624509 w 1445538"/>
                <a:gd name="connsiteY14" fmla="*/ 1859919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724272"/>
                <a:gd name="connsiteX1" fmla="*/ 35084 w 1445538"/>
                <a:gd name="connsiteY1" fmla="*/ 268241 h 2724272"/>
                <a:gd name="connsiteX2" fmla="*/ 519783 w 1445538"/>
                <a:gd name="connsiteY2" fmla="*/ 89469 h 2724272"/>
                <a:gd name="connsiteX3" fmla="*/ 791074 w 1445538"/>
                <a:gd name="connsiteY3" fmla="*/ 793148 h 2724272"/>
                <a:gd name="connsiteX4" fmla="*/ 1230169 w 1445538"/>
                <a:gd name="connsiteY4" fmla="*/ 1541144 h 2724272"/>
                <a:gd name="connsiteX5" fmla="*/ 1444959 w 1445538"/>
                <a:gd name="connsiteY5" fmla="*/ 2121772 h 2724272"/>
                <a:gd name="connsiteX6" fmla="*/ 1171468 w 1445538"/>
                <a:gd name="connsiteY6" fmla="*/ 1711153 h 2724272"/>
                <a:gd name="connsiteX7" fmla="*/ 1410590 w 1445538"/>
                <a:gd name="connsiteY7" fmla="*/ 2371286 h 2724272"/>
                <a:gd name="connsiteX8" fmla="*/ 1058744 w 1445538"/>
                <a:gd name="connsiteY8" fmla="*/ 1800763 h 2724272"/>
                <a:gd name="connsiteX9" fmla="*/ 1273164 w 1445538"/>
                <a:gd name="connsiteY9" fmla="*/ 2296434 h 2724272"/>
                <a:gd name="connsiteX10" fmla="*/ 1291821 w 1445538"/>
                <a:gd name="connsiteY10" fmla="*/ 2543944 h 2724272"/>
                <a:gd name="connsiteX11" fmla="*/ 934208 w 1445538"/>
                <a:gd name="connsiteY11" fmla="*/ 1947010 h 2724272"/>
                <a:gd name="connsiteX12" fmla="*/ 1023608 w 1445538"/>
                <a:gd name="connsiteY12" fmla="*/ 2723297 h 2724272"/>
                <a:gd name="connsiteX13" fmla="*/ 815483 w 1445538"/>
                <a:gd name="connsiteY13" fmla="*/ 2083951 h 2724272"/>
                <a:gd name="connsiteX14" fmla="*/ 713668 w 1445538"/>
                <a:gd name="connsiteY14" fmla="*/ 1829633 h 2724272"/>
                <a:gd name="connsiteX15" fmla="*/ 594251 w 1445538"/>
                <a:gd name="connsiteY15" fmla="*/ 1959720 h 2724272"/>
                <a:gd name="connsiteX16" fmla="*/ 615387 w 1445538"/>
                <a:gd name="connsiteY16" fmla="*/ 2310757 h 2724272"/>
                <a:gd name="connsiteX17" fmla="*/ 414006 w 1445538"/>
                <a:gd name="connsiteY17" fmla="*/ 1822484 h 2724272"/>
                <a:gd name="connsiteX18" fmla="*/ 337943 w 1445538"/>
                <a:gd name="connsiteY18" fmla="*/ 1445868 h 2724272"/>
                <a:gd name="connsiteX19" fmla="*/ 355076 w 1445538"/>
                <a:gd name="connsiteY19" fmla="*/ 1321926 h 2724272"/>
                <a:gd name="connsiteX20" fmla="*/ 361511 w 1445538"/>
                <a:gd name="connsiteY20" fmla="*/ 1307287 h 2724272"/>
                <a:gd name="connsiteX0" fmla="*/ 361511 w 1445538"/>
                <a:gd name="connsiteY0" fmla="*/ 1307287 h 2584371"/>
                <a:gd name="connsiteX1" fmla="*/ 35084 w 1445538"/>
                <a:gd name="connsiteY1" fmla="*/ 268241 h 2584371"/>
                <a:gd name="connsiteX2" fmla="*/ 519783 w 1445538"/>
                <a:gd name="connsiteY2" fmla="*/ 89469 h 2584371"/>
                <a:gd name="connsiteX3" fmla="*/ 791074 w 1445538"/>
                <a:gd name="connsiteY3" fmla="*/ 793148 h 2584371"/>
                <a:gd name="connsiteX4" fmla="*/ 1230169 w 1445538"/>
                <a:gd name="connsiteY4" fmla="*/ 1541144 h 2584371"/>
                <a:gd name="connsiteX5" fmla="*/ 1444959 w 1445538"/>
                <a:gd name="connsiteY5" fmla="*/ 2121772 h 2584371"/>
                <a:gd name="connsiteX6" fmla="*/ 1171468 w 1445538"/>
                <a:gd name="connsiteY6" fmla="*/ 1711153 h 2584371"/>
                <a:gd name="connsiteX7" fmla="*/ 1410590 w 1445538"/>
                <a:gd name="connsiteY7" fmla="*/ 2371286 h 2584371"/>
                <a:gd name="connsiteX8" fmla="*/ 1058744 w 1445538"/>
                <a:gd name="connsiteY8" fmla="*/ 1800763 h 2584371"/>
                <a:gd name="connsiteX9" fmla="*/ 1273164 w 1445538"/>
                <a:gd name="connsiteY9" fmla="*/ 2296434 h 2584371"/>
                <a:gd name="connsiteX10" fmla="*/ 1291821 w 1445538"/>
                <a:gd name="connsiteY10" fmla="*/ 2543944 h 2584371"/>
                <a:gd name="connsiteX11" fmla="*/ 934208 w 1445538"/>
                <a:gd name="connsiteY11" fmla="*/ 1947010 h 2584371"/>
                <a:gd name="connsiteX12" fmla="*/ 1133162 w 1445538"/>
                <a:gd name="connsiteY12" fmla="*/ 2582878 h 2584371"/>
                <a:gd name="connsiteX13" fmla="*/ 815483 w 1445538"/>
                <a:gd name="connsiteY13" fmla="*/ 2083951 h 2584371"/>
                <a:gd name="connsiteX14" fmla="*/ 713668 w 1445538"/>
                <a:gd name="connsiteY14" fmla="*/ 1829633 h 2584371"/>
                <a:gd name="connsiteX15" fmla="*/ 594251 w 1445538"/>
                <a:gd name="connsiteY15" fmla="*/ 1959720 h 2584371"/>
                <a:gd name="connsiteX16" fmla="*/ 615387 w 1445538"/>
                <a:gd name="connsiteY16" fmla="*/ 2310757 h 2584371"/>
                <a:gd name="connsiteX17" fmla="*/ 414006 w 1445538"/>
                <a:gd name="connsiteY17" fmla="*/ 1822484 h 2584371"/>
                <a:gd name="connsiteX18" fmla="*/ 337943 w 1445538"/>
                <a:gd name="connsiteY18" fmla="*/ 1445868 h 2584371"/>
                <a:gd name="connsiteX19" fmla="*/ 355076 w 1445538"/>
                <a:gd name="connsiteY19" fmla="*/ 1321926 h 2584371"/>
                <a:gd name="connsiteX20" fmla="*/ 361511 w 1445538"/>
                <a:gd name="connsiteY20" fmla="*/ 1307287 h 2584371"/>
                <a:gd name="connsiteX0" fmla="*/ 361511 w 1445538"/>
                <a:gd name="connsiteY0" fmla="*/ 1307287 h 2583312"/>
                <a:gd name="connsiteX1" fmla="*/ 35084 w 1445538"/>
                <a:gd name="connsiteY1" fmla="*/ 268241 h 2583312"/>
                <a:gd name="connsiteX2" fmla="*/ 519783 w 1445538"/>
                <a:gd name="connsiteY2" fmla="*/ 89469 h 2583312"/>
                <a:gd name="connsiteX3" fmla="*/ 791074 w 1445538"/>
                <a:gd name="connsiteY3" fmla="*/ 793148 h 2583312"/>
                <a:gd name="connsiteX4" fmla="*/ 1230169 w 1445538"/>
                <a:gd name="connsiteY4" fmla="*/ 1541144 h 2583312"/>
                <a:gd name="connsiteX5" fmla="*/ 1444959 w 1445538"/>
                <a:gd name="connsiteY5" fmla="*/ 2121772 h 2583312"/>
                <a:gd name="connsiteX6" fmla="*/ 1171468 w 1445538"/>
                <a:gd name="connsiteY6" fmla="*/ 1711153 h 2583312"/>
                <a:gd name="connsiteX7" fmla="*/ 1410590 w 1445538"/>
                <a:gd name="connsiteY7" fmla="*/ 2371286 h 2583312"/>
                <a:gd name="connsiteX8" fmla="*/ 1058744 w 1445538"/>
                <a:gd name="connsiteY8" fmla="*/ 1800763 h 2583312"/>
                <a:gd name="connsiteX9" fmla="*/ 1273164 w 1445538"/>
                <a:gd name="connsiteY9" fmla="*/ 2296434 h 2583312"/>
                <a:gd name="connsiteX10" fmla="*/ 1291821 w 1445538"/>
                <a:gd name="connsiteY10" fmla="*/ 2543944 h 2583312"/>
                <a:gd name="connsiteX11" fmla="*/ 934208 w 1445538"/>
                <a:gd name="connsiteY11" fmla="*/ 1947010 h 2583312"/>
                <a:gd name="connsiteX12" fmla="*/ 1133162 w 1445538"/>
                <a:gd name="connsiteY12" fmla="*/ 2582878 h 2583312"/>
                <a:gd name="connsiteX13" fmla="*/ 713668 w 1445538"/>
                <a:gd name="connsiteY13" fmla="*/ 1829633 h 2583312"/>
                <a:gd name="connsiteX14" fmla="*/ 594251 w 1445538"/>
                <a:gd name="connsiteY14" fmla="*/ 1959720 h 2583312"/>
                <a:gd name="connsiteX15" fmla="*/ 615387 w 1445538"/>
                <a:gd name="connsiteY15" fmla="*/ 2310757 h 2583312"/>
                <a:gd name="connsiteX16" fmla="*/ 414006 w 1445538"/>
                <a:gd name="connsiteY16" fmla="*/ 1822484 h 2583312"/>
                <a:gd name="connsiteX17" fmla="*/ 337943 w 1445538"/>
                <a:gd name="connsiteY17" fmla="*/ 1445868 h 2583312"/>
                <a:gd name="connsiteX18" fmla="*/ 355076 w 1445538"/>
                <a:gd name="connsiteY18" fmla="*/ 1321926 h 2583312"/>
                <a:gd name="connsiteX19" fmla="*/ 361511 w 1445538"/>
                <a:gd name="connsiteY19" fmla="*/ 1307287 h 2583312"/>
                <a:gd name="connsiteX0" fmla="*/ 361511 w 1445538"/>
                <a:gd name="connsiteY0" fmla="*/ 1307287 h 2610826"/>
                <a:gd name="connsiteX1" fmla="*/ 35084 w 1445538"/>
                <a:gd name="connsiteY1" fmla="*/ 268241 h 2610826"/>
                <a:gd name="connsiteX2" fmla="*/ 519783 w 1445538"/>
                <a:gd name="connsiteY2" fmla="*/ 89469 h 2610826"/>
                <a:gd name="connsiteX3" fmla="*/ 791074 w 1445538"/>
                <a:gd name="connsiteY3" fmla="*/ 793148 h 2610826"/>
                <a:gd name="connsiteX4" fmla="*/ 1230169 w 1445538"/>
                <a:gd name="connsiteY4" fmla="*/ 1541144 h 2610826"/>
                <a:gd name="connsiteX5" fmla="*/ 1444959 w 1445538"/>
                <a:gd name="connsiteY5" fmla="*/ 2121772 h 2610826"/>
                <a:gd name="connsiteX6" fmla="*/ 1171468 w 1445538"/>
                <a:gd name="connsiteY6" fmla="*/ 1711153 h 2610826"/>
                <a:gd name="connsiteX7" fmla="*/ 1410590 w 1445538"/>
                <a:gd name="connsiteY7" fmla="*/ 2371286 h 2610826"/>
                <a:gd name="connsiteX8" fmla="*/ 1058744 w 1445538"/>
                <a:gd name="connsiteY8" fmla="*/ 1800763 h 2610826"/>
                <a:gd name="connsiteX9" fmla="*/ 1273164 w 1445538"/>
                <a:gd name="connsiteY9" fmla="*/ 2296434 h 2610826"/>
                <a:gd name="connsiteX10" fmla="*/ 1291821 w 1445538"/>
                <a:gd name="connsiteY10" fmla="*/ 2543944 h 2610826"/>
                <a:gd name="connsiteX11" fmla="*/ 934208 w 1445538"/>
                <a:gd name="connsiteY11" fmla="*/ 1947010 h 2610826"/>
                <a:gd name="connsiteX12" fmla="*/ 1128064 w 1445538"/>
                <a:gd name="connsiteY12" fmla="*/ 2610413 h 2610826"/>
                <a:gd name="connsiteX13" fmla="*/ 713668 w 1445538"/>
                <a:gd name="connsiteY13" fmla="*/ 1829633 h 2610826"/>
                <a:gd name="connsiteX14" fmla="*/ 594251 w 1445538"/>
                <a:gd name="connsiteY14" fmla="*/ 1959720 h 2610826"/>
                <a:gd name="connsiteX15" fmla="*/ 615387 w 1445538"/>
                <a:gd name="connsiteY15" fmla="*/ 2310757 h 2610826"/>
                <a:gd name="connsiteX16" fmla="*/ 414006 w 1445538"/>
                <a:gd name="connsiteY16" fmla="*/ 1822484 h 2610826"/>
                <a:gd name="connsiteX17" fmla="*/ 337943 w 1445538"/>
                <a:gd name="connsiteY17" fmla="*/ 1445868 h 2610826"/>
                <a:gd name="connsiteX18" fmla="*/ 355076 w 1445538"/>
                <a:gd name="connsiteY18" fmla="*/ 1321926 h 2610826"/>
                <a:gd name="connsiteX19" fmla="*/ 361511 w 1445538"/>
                <a:gd name="connsiteY19" fmla="*/ 1307287 h 2610826"/>
                <a:gd name="connsiteX0" fmla="*/ 361511 w 1445538"/>
                <a:gd name="connsiteY0" fmla="*/ 1307287 h 2618379"/>
                <a:gd name="connsiteX1" fmla="*/ 35084 w 1445538"/>
                <a:gd name="connsiteY1" fmla="*/ 268241 h 2618379"/>
                <a:gd name="connsiteX2" fmla="*/ 519783 w 1445538"/>
                <a:gd name="connsiteY2" fmla="*/ 89469 h 2618379"/>
                <a:gd name="connsiteX3" fmla="*/ 791074 w 1445538"/>
                <a:gd name="connsiteY3" fmla="*/ 793148 h 2618379"/>
                <a:gd name="connsiteX4" fmla="*/ 1230169 w 1445538"/>
                <a:gd name="connsiteY4" fmla="*/ 1541144 h 2618379"/>
                <a:gd name="connsiteX5" fmla="*/ 1444959 w 1445538"/>
                <a:gd name="connsiteY5" fmla="*/ 2121772 h 2618379"/>
                <a:gd name="connsiteX6" fmla="*/ 1171468 w 1445538"/>
                <a:gd name="connsiteY6" fmla="*/ 1711153 h 2618379"/>
                <a:gd name="connsiteX7" fmla="*/ 1410590 w 1445538"/>
                <a:gd name="connsiteY7" fmla="*/ 2371286 h 2618379"/>
                <a:gd name="connsiteX8" fmla="*/ 1058744 w 1445538"/>
                <a:gd name="connsiteY8" fmla="*/ 1800763 h 2618379"/>
                <a:gd name="connsiteX9" fmla="*/ 1273164 w 1445538"/>
                <a:gd name="connsiteY9" fmla="*/ 2296434 h 2618379"/>
                <a:gd name="connsiteX10" fmla="*/ 1291821 w 1445538"/>
                <a:gd name="connsiteY10" fmla="*/ 2543944 h 2618379"/>
                <a:gd name="connsiteX11" fmla="*/ 934208 w 1445538"/>
                <a:gd name="connsiteY11" fmla="*/ 1947010 h 2618379"/>
                <a:gd name="connsiteX12" fmla="*/ 1128064 w 1445538"/>
                <a:gd name="connsiteY12" fmla="*/ 2610413 h 2618379"/>
                <a:gd name="connsiteX13" fmla="*/ 713668 w 1445538"/>
                <a:gd name="connsiteY13" fmla="*/ 1829633 h 2618379"/>
                <a:gd name="connsiteX14" fmla="*/ 594251 w 1445538"/>
                <a:gd name="connsiteY14" fmla="*/ 1959720 h 2618379"/>
                <a:gd name="connsiteX15" fmla="*/ 615387 w 1445538"/>
                <a:gd name="connsiteY15" fmla="*/ 2310757 h 2618379"/>
                <a:gd name="connsiteX16" fmla="*/ 414006 w 1445538"/>
                <a:gd name="connsiteY16" fmla="*/ 1822484 h 2618379"/>
                <a:gd name="connsiteX17" fmla="*/ 337943 w 1445538"/>
                <a:gd name="connsiteY17" fmla="*/ 1445868 h 2618379"/>
                <a:gd name="connsiteX18" fmla="*/ 355076 w 1445538"/>
                <a:gd name="connsiteY18" fmla="*/ 1321926 h 2618379"/>
                <a:gd name="connsiteX19" fmla="*/ 361511 w 1445538"/>
                <a:gd name="connsiteY19" fmla="*/ 1307287 h 2618379"/>
                <a:gd name="connsiteX0" fmla="*/ 361511 w 1445538"/>
                <a:gd name="connsiteY0" fmla="*/ 1307287 h 2618379"/>
                <a:gd name="connsiteX1" fmla="*/ 35084 w 1445538"/>
                <a:gd name="connsiteY1" fmla="*/ 268241 h 2618379"/>
                <a:gd name="connsiteX2" fmla="*/ 519783 w 1445538"/>
                <a:gd name="connsiteY2" fmla="*/ 89469 h 2618379"/>
                <a:gd name="connsiteX3" fmla="*/ 791074 w 1445538"/>
                <a:gd name="connsiteY3" fmla="*/ 793148 h 2618379"/>
                <a:gd name="connsiteX4" fmla="*/ 1230169 w 1445538"/>
                <a:gd name="connsiteY4" fmla="*/ 1541144 h 2618379"/>
                <a:gd name="connsiteX5" fmla="*/ 1444959 w 1445538"/>
                <a:gd name="connsiteY5" fmla="*/ 2121772 h 2618379"/>
                <a:gd name="connsiteX6" fmla="*/ 1171468 w 1445538"/>
                <a:gd name="connsiteY6" fmla="*/ 1711153 h 2618379"/>
                <a:gd name="connsiteX7" fmla="*/ 1410590 w 1445538"/>
                <a:gd name="connsiteY7" fmla="*/ 2371286 h 2618379"/>
                <a:gd name="connsiteX8" fmla="*/ 1058744 w 1445538"/>
                <a:gd name="connsiteY8" fmla="*/ 1800763 h 2618379"/>
                <a:gd name="connsiteX9" fmla="*/ 1273164 w 1445538"/>
                <a:gd name="connsiteY9" fmla="*/ 2296434 h 2618379"/>
                <a:gd name="connsiteX10" fmla="*/ 1291821 w 1445538"/>
                <a:gd name="connsiteY10" fmla="*/ 2543944 h 2618379"/>
                <a:gd name="connsiteX11" fmla="*/ 934208 w 1445538"/>
                <a:gd name="connsiteY11" fmla="*/ 1947010 h 2618379"/>
                <a:gd name="connsiteX12" fmla="*/ 1128064 w 1445538"/>
                <a:gd name="connsiteY12" fmla="*/ 2610413 h 2618379"/>
                <a:gd name="connsiteX13" fmla="*/ 713668 w 1445538"/>
                <a:gd name="connsiteY13" fmla="*/ 1829633 h 2618379"/>
                <a:gd name="connsiteX14" fmla="*/ 594251 w 1445538"/>
                <a:gd name="connsiteY14" fmla="*/ 1959720 h 2618379"/>
                <a:gd name="connsiteX15" fmla="*/ 731700 w 1445538"/>
                <a:gd name="connsiteY15" fmla="*/ 2434655 h 2618379"/>
                <a:gd name="connsiteX16" fmla="*/ 414006 w 1445538"/>
                <a:gd name="connsiteY16" fmla="*/ 1822484 h 2618379"/>
                <a:gd name="connsiteX17" fmla="*/ 337943 w 1445538"/>
                <a:gd name="connsiteY17" fmla="*/ 1445868 h 2618379"/>
                <a:gd name="connsiteX18" fmla="*/ 355076 w 1445538"/>
                <a:gd name="connsiteY18" fmla="*/ 1321926 h 2618379"/>
                <a:gd name="connsiteX19" fmla="*/ 361511 w 1445538"/>
                <a:gd name="connsiteY19" fmla="*/ 1307287 h 2618379"/>
                <a:gd name="connsiteX0" fmla="*/ 361511 w 1445538"/>
                <a:gd name="connsiteY0" fmla="*/ 1307287 h 2610602"/>
                <a:gd name="connsiteX1" fmla="*/ 35084 w 1445538"/>
                <a:gd name="connsiteY1" fmla="*/ 268241 h 2610602"/>
                <a:gd name="connsiteX2" fmla="*/ 519783 w 1445538"/>
                <a:gd name="connsiteY2" fmla="*/ 89469 h 2610602"/>
                <a:gd name="connsiteX3" fmla="*/ 791074 w 1445538"/>
                <a:gd name="connsiteY3" fmla="*/ 793148 h 2610602"/>
                <a:gd name="connsiteX4" fmla="*/ 1230169 w 1445538"/>
                <a:gd name="connsiteY4" fmla="*/ 1541144 h 2610602"/>
                <a:gd name="connsiteX5" fmla="*/ 1444959 w 1445538"/>
                <a:gd name="connsiteY5" fmla="*/ 2121772 h 2610602"/>
                <a:gd name="connsiteX6" fmla="*/ 1171468 w 1445538"/>
                <a:gd name="connsiteY6" fmla="*/ 1711153 h 2610602"/>
                <a:gd name="connsiteX7" fmla="*/ 1410590 w 1445538"/>
                <a:gd name="connsiteY7" fmla="*/ 2371286 h 2610602"/>
                <a:gd name="connsiteX8" fmla="*/ 1058744 w 1445538"/>
                <a:gd name="connsiteY8" fmla="*/ 1800763 h 2610602"/>
                <a:gd name="connsiteX9" fmla="*/ 1273164 w 1445538"/>
                <a:gd name="connsiteY9" fmla="*/ 2296434 h 2610602"/>
                <a:gd name="connsiteX10" fmla="*/ 1291821 w 1445538"/>
                <a:gd name="connsiteY10" fmla="*/ 2543944 h 2610602"/>
                <a:gd name="connsiteX11" fmla="*/ 934208 w 1445538"/>
                <a:gd name="connsiteY11" fmla="*/ 1947010 h 2610602"/>
                <a:gd name="connsiteX12" fmla="*/ 1128064 w 1445538"/>
                <a:gd name="connsiteY12" fmla="*/ 2610413 h 2610602"/>
                <a:gd name="connsiteX13" fmla="*/ 650830 w 1445538"/>
                <a:gd name="connsiteY13" fmla="*/ 1868178 h 2610602"/>
                <a:gd name="connsiteX14" fmla="*/ 594251 w 1445538"/>
                <a:gd name="connsiteY14" fmla="*/ 1959720 h 2610602"/>
                <a:gd name="connsiteX15" fmla="*/ 731700 w 1445538"/>
                <a:gd name="connsiteY15" fmla="*/ 2434655 h 2610602"/>
                <a:gd name="connsiteX16" fmla="*/ 414006 w 1445538"/>
                <a:gd name="connsiteY16" fmla="*/ 1822484 h 2610602"/>
                <a:gd name="connsiteX17" fmla="*/ 337943 w 1445538"/>
                <a:gd name="connsiteY17" fmla="*/ 1445868 h 2610602"/>
                <a:gd name="connsiteX18" fmla="*/ 355076 w 1445538"/>
                <a:gd name="connsiteY18" fmla="*/ 1321926 h 2610602"/>
                <a:gd name="connsiteX19" fmla="*/ 361511 w 1445538"/>
                <a:gd name="connsiteY19" fmla="*/ 1307287 h 2610602"/>
                <a:gd name="connsiteX0" fmla="*/ 361511 w 1445538"/>
                <a:gd name="connsiteY0" fmla="*/ 1307287 h 2686452"/>
                <a:gd name="connsiteX1" fmla="*/ 35084 w 1445538"/>
                <a:gd name="connsiteY1" fmla="*/ 268241 h 2686452"/>
                <a:gd name="connsiteX2" fmla="*/ 519783 w 1445538"/>
                <a:gd name="connsiteY2" fmla="*/ 89469 h 2686452"/>
                <a:gd name="connsiteX3" fmla="*/ 791074 w 1445538"/>
                <a:gd name="connsiteY3" fmla="*/ 793148 h 2686452"/>
                <a:gd name="connsiteX4" fmla="*/ 1230169 w 1445538"/>
                <a:gd name="connsiteY4" fmla="*/ 1541144 h 2686452"/>
                <a:gd name="connsiteX5" fmla="*/ 1444959 w 1445538"/>
                <a:gd name="connsiteY5" fmla="*/ 2121772 h 2686452"/>
                <a:gd name="connsiteX6" fmla="*/ 1171468 w 1445538"/>
                <a:gd name="connsiteY6" fmla="*/ 1711153 h 2686452"/>
                <a:gd name="connsiteX7" fmla="*/ 1410590 w 1445538"/>
                <a:gd name="connsiteY7" fmla="*/ 2371286 h 2686452"/>
                <a:gd name="connsiteX8" fmla="*/ 1058744 w 1445538"/>
                <a:gd name="connsiteY8" fmla="*/ 1800763 h 2686452"/>
                <a:gd name="connsiteX9" fmla="*/ 1273164 w 1445538"/>
                <a:gd name="connsiteY9" fmla="*/ 2296434 h 2686452"/>
                <a:gd name="connsiteX10" fmla="*/ 1291821 w 1445538"/>
                <a:gd name="connsiteY10" fmla="*/ 2543944 h 2686452"/>
                <a:gd name="connsiteX11" fmla="*/ 934208 w 1445538"/>
                <a:gd name="connsiteY11" fmla="*/ 1947010 h 2686452"/>
                <a:gd name="connsiteX12" fmla="*/ 1101638 w 1445538"/>
                <a:gd name="connsiteY12" fmla="*/ 2686282 h 2686452"/>
                <a:gd name="connsiteX13" fmla="*/ 650830 w 1445538"/>
                <a:gd name="connsiteY13" fmla="*/ 1868178 h 2686452"/>
                <a:gd name="connsiteX14" fmla="*/ 594251 w 1445538"/>
                <a:gd name="connsiteY14" fmla="*/ 1959720 h 2686452"/>
                <a:gd name="connsiteX15" fmla="*/ 731700 w 1445538"/>
                <a:gd name="connsiteY15" fmla="*/ 2434655 h 2686452"/>
                <a:gd name="connsiteX16" fmla="*/ 414006 w 1445538"/>
                <a:gd name="connsiteY16" fmla="*/ 1822484 h 2686452"/>
                <a:gd name="connsiteX17" fmla="*/ 337943 w 1445538"/>
                <a:gd name="connsiteY17" fmla="*/ 1445868 h 2686452"/>
                <a:gd name="connsiteX18" fmla="*/ 355076 w 1445538"/>
                <a:gd name="connsiteY18" fmla="*/ 1321926 h 2686452"/>
                <a:gd name="connsiteX19" fmla="*/ 361511 w 1445538"/>
                <a:gd name="connsiteY19" fmla="*/ 1307287 h 2686452"/>
                <a:gd name="connsiteX0" fmla="*/ 361511 w 1455286"/>
                <a:gd name="connsiteY0" fmla="*/ 1307287 h 2686452"/>
                <a:gd name="connsiteX1" fmla="*/ 35084 w 1455286"/>
                <a:gd name="connsiteY1" fmla="*/ 268241 h 2686452"/>
                <a:gd name="connsiteX2" fmla="*/ 519783 w 1455286"/>
                <a:gd name="connsiteY2" fmla="*/ 89469 h 2686452"/>
                <a:gd name="connsiteX3" fmla="*/ 791074 w 1455286"/>
                <a:gd name="connsiteY3" fmla="*/ 793148 h 2686452"/>
                <a:gd name="connsiteX4" fmla="*/ 1230169 w 1455286"/>
                <a:gd name="connsiteY4" fmla="*/ 1541144 h 2686452"/>
                <a:gd name="connsiteX5" fmla="*/ 1444959 w 1455286"/>
                <a:gd name="connsiteY5" fmla="*/ 2121772 h 2686452"/>
                <a:gd name="connsiteX6" fmla="*/ 1171468 w 1455286"/>
                <a:gd name="connsiteY6" fmla="*/ 1711153 h 2686452"/>
                <a:gd name="connsiteX7" fmla="*/ 1410590 w 1455286"/>
                <a:gd name="connsiteY7" fmla="*/ 2371286 h 2686452"/>
                <a:gd name="connsiteX8" fmla="*/ 1058744 w 1455286"/>
                <a:gd name="connsiteY8" fmla="*/ 1800763 h 2686452"/>
                <a:gd name="connsiteX9" fmla="*/ 1273164 w 1455286"/>
                <a:gd name="connsiteY9" fmla="*/ 2296434 h 2686452"/>
                <a:gd name="connsiteX10" fmla="*/ 1291821 w 1455286"/>
                <a:gd name="connsiteY10" fmla="*/ 2543944 h 2686452"/>
                <a:gd name="connsiteX11" fmla="*/ 934208 w 1455286"/>
                <a:gd name="connsiteY11" fmla="*/ 1947010 h 2686452"/>
                <a:gd name="connsiteX12" fmla="*/ 1101638 w 1455286"/>
                <a:gd name="connsiteY12" fmla="*/ 2686282 h 2686452"/>
                <a:gd name="connsiteX13" fmla="*/ 650830 w 1455286"/>
                <a:gd name="connsiteY13" fmla="*/ 1868178 h 2686452"/>
                <a:gd name="connsiteX14" fmla="*/ 594251 w 1455286"/>
                <a:gd name="connsiteY14" fmla="*/ 1959720 h 2686452"/>
                <a:gd name="connsiteX15" fmla="*/ 731700 w 1455286"/>
                <a:gd name="connsiteY15" fmla="*/ 2434655 h 2686452"/>
                <a:gd name="connsiteX16" fmla="*/ 414006 w 1455286"/>
                <a:gd name="connsiteY16" fmla="*/ 1822484 h 2686452"/>
                <a:gd name="connsiteX17" fmla="*/ 337943 w 1455286"/>
                <a:gd name="connsiteY17" fmla="*/ 1445868 h 2686452"/>
                <a:gd name="connsiteX18" fmla="*/ 355076 w 1455286"/>
                <a:gd name="connsiteY18" fmla="*/ 1321926 h 2686452"/>
                <a:gd name="connsiteX19" fmla="*/ 361511 w 1455286"/>
                <a:gd name="connsiteY19" fmla="*/ 1307287 h 2686452"/>
                <a:gd name="connsiteX0" fmla="*/ 361511 w 1455286"/>
                <a:gd name="connsiteY0" fmla="*/ 1307287 h 2691254"/>
                <a:gd name="connsiteX1" fmla="*/ 35084 w 1455286"/>
                <a:gd name="connsiteY1" fmla="*/ 268241 h 2691254"/>
                <a:gd name="connsiteX2" fmla="*/ 519783 w 1455286"/>
                <a:gd name="connsiteY2" fmla="*/ 89469 h 2691254"/>
                <a:gd name="connsiteX3" fmla="*/ 791074 w 1455286"/>
                <a:gd name="connsiteY3" fmla="*/ 793148 h 2691254"/>
                <a:gd name="connsiteX4" fmla="*/ 1230169 w 1455286"/>
                <a:gd name="connsiteY4" fmla="*/ 1541144 h 2691254"/>
                <a:gd name="connsiteX5" fmla="*/ 1444959 w 1455286"/>
                <a:gd name="connsiteY5" fmla="*/ 2121772 h 2691254"/>
                <a:gd name="connsiteX6" fmla="*/ 1171468 w 1455286"/>
                <a:gd name="connsiteY6" fmla="*/ 1711153 h 2691254"/>
                <a:gd name="connsiteX7" fmla="*/ 1410590 w 1455286"/>
                <a:gd name="connsiteY7" fmla="*/ 2371286 h 2691254"/>
                <a:gd name="connsiteX8" fmla="*/ 1058744 w 1455286"/>
                <a:gd name="connsiteY8" fmla="*/ 1800763 h 2691254"/>
                <a:gd name="connsiteX9" fmla="*/ 1273164 w 1455286"/>
                <a:gd name="connsiteY9" fmla="*/ 2296434 h 2691254"/>
                <a:gd name="connsiteX10" fmla="*/ 1291821 w 1455286"/>
                <a:gd name="connsiteY10" fmla="*/ 2543944 h 2691254"/>
                <a:gd name="connsiteX11" fmla="*/ 934208 w 1455286"/>
                <a:gd name="connsiteY11" fmla="*/ 1947010 h 2691254"/>
                <a:gd name="connsiteX12" fmla="*/ 1101638 w 1455286"/>
                <a:gd name="connsiteY12" fmla="*/ 2686282 h 2691254"/>
                <a:gd name="connsiteX13" fmla="*/ 650830 w 1455286"/>
                <a:gd name="connsiteY13" fmla="*/ 1868178 h 2691254"/>
                <a:gd name="connsiteX14" fmla="*/ 594251 w 1455286"/>
                <a:gd name="connsiteY14" fmla="*/ 1959720 h 2691254"/>
                <a:gd name="connsiteX15" fmla="*/ 731700 w 1455286"/>
                <a:gd name="connsiteY15" fmla="*/ 2434655 h 2691254"/>
                <a:gd name="connsiteX16" fmla="*/ 414006 w 1455286"/>
                <a:gd name="connsiteY16" fmla="*/ 1822484 h 2691254"/>
                <a:gd name="connsiteX17" fmla="*/ 337943 w 1455286"/>
                <a:gd name="connsiteY17" fmla="*/ 1445868 h 2691254"/>
                <a:gd name="connsiteX18" fmla="*/ 355076 w 1455286"/>
                <a:gd name="connsiteY18" fmla="*/ 1321926 h 2691254"/>
                <a:gd name="connsiteX19" fmla="*/ 361511 w 1455286"/>
                <a:gd name="connsiteY19" fmla="*/ 1307287 h 2691254"/>
                <a:gd name="connsiteX0" fmla="*/ 361511 w 1455286"/>
                <a:gd name="connsiteY0" fmla="*/ 1307287 h 2686281"/>
                <a:gd name="connsiteX1" fmla="*/ 35084 w 1455286"/>
                <a:gd name="connsiteY1" fmla="*/ 268241 h 2686281"/>
                <a:gd name="connsiteX2" fmla="*/ 519783 w 1455286"/>
                <a:gd name="connsiteY2" fmla="*/ 89469 h 2686281"/>
                <a:gd name="connsiteX3" fmla="*/ 791074 w 1455286"/>
                <a:gd name="connsiteY3" fmla="*/ 793148 h 2686281"/>
                <a:gd name="connsiteX4" fmla="*/ 1230169 w 1455286"/>
                <a:gd name="connsiteY4" fmla="*/ 1541144 h 2686281"/>
                <a:gd name="connsiteX5" fmla="*/ 1444959 w 1455286"/>
                <a:gd name="connsiteY5" fmla="*/ 2121772 h 2686281"/>
                <a:gd name="connsiteX6" fmla="*/ 1171468 w 1455286"/>
                <a:gd name="connsiteY6" fmla="*/ 1711153 h 2686281"/>
                <a:gd name="connsiteX7" fmla="*/ 1410590 w 1455286"/>
                <a:gd name="connsiteY7" fmla="*/ 2371286 h 2686281"/>
                <a:gd name="connsiteX8" fmla="*/ 1058744 w 1455286"/>
                <a:gd name="connsiteY8" fmla="*/ 1800763 h 2686281"/>
                <a:gd name="connsiteX9" fmla="*/ 1273164 w 1455286"/>
                <a:gd name="connsiteY9" fmla="*/ 2296434 h 2686281"/>
                <a:gd name="connsiteX10" fmla="*/ 1291821 w 1455286"/>
                <a:gd name="connsiteY10" fmla="*/ 2543944 h 2686281"/>
                <a:gd name="connsiteX11" fmla="*/ 934208 w 1455286"/>
                <a:gd name="connsiteY11" fmla="*/ 1947010 h 2686281"/>
                <a:gd name="connsiteX12" fmla="*/ 1101638 w 1455286"/>
                <a:gd name="connsiteY12" fmla="*/ 2686282 h 2686281"/>
                <a:gd name="connsiteX13" fmla="*/ 734786 w 1455286"/>
                <a:gd name="connsiteY13" fmla="*/ 1949553 h 2686281"/>
                <a:gd name="connsiteX14" fmla="*/ 594251 w 1455286"/>
                <a:gd name="connsiteY14" fmla="*/ 1959720 h 2686281"/>
                <a:gd name="connsiteX15" fmla="*/ 731700 w 1455286"/>
                <a:gd name="connsiteY15" fmla="*/ 2434655 h 2686281"/>
                <a:gd name="connsiteX16" fmla="*/ 414006 w 1455286"/>
                <a:gd name="connsiteY16" fmla="*/ 1822484 h 2686281"/>
                <a:gd name="connsiteX17" fmla="*/ 337943 w 1455286"/>
                <a:gd name="connsiteY17" fmla="*/ 1445868 h 2686281"/>
                <a:gd name="connsiteX18" fmla="*/ 355076 w 1455286"/>
                <a:gd name="connsiteY18" fmla="*/ 1321926 h 2686281"/>
                <a:gd name="connsiteX19" fmla="*/ 361511 w 1455286"/>
                <a:gd name="connsiteY19" fmla="*/ 1307287 h 2686281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594251 w 1455286"/>
                <a:gd name="connsiteY14" fmla="*/ 1959720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37943 w 1455286"/>
                <a:gd name="connsiteY17" fmla="*/ 1445868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15656 w 1455286"/>
                <a:gd name="connsiteY17" fmla="*/ 1501525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0"/>
                <a:gd name="connsiteX1" fmla="*/ 35084 w 1455286"/>
                <a:gd name="connsiteY1" fmla="*/ 268241 h 2695150"/>
                <a:gd name="connsiteX2" fmla="*/ 519783 w 1455286"/>
                <a:gd name="connsiteY2" fmla="*/ 89469 h 2695150"/>
                <a:gd name="connsiteX3" fmla="*/ 791074 w 1455286"/>
                <a:gd name="connsiteY3" fmla="*/ 793148 h 2695150"/>
                <a:gd name="connsiteX4" fmla="*/ 1230169 w 1455286"/>
                <a:gd name="connsiteY4" fmla="*/ 1541144 h 2695150"/>
                <a:gd name="connsiteX5" fmla="*/ 1444959 w 1455286"/>
                <a:gd name="connsiteY5" fmla="*/ 2121772 h 2695150"/>
                <a:gd name="connsiteX6" fmla="*/ 1171468 w 1455286"/>
                <a:gd name="connsiteY6" fmla="*/ 1711153 h 2695150"/>
                <a:gd name="connsiteX7" fmla="*/ 1410590 w 1455286"/>
                <a:gd name="connsiteY7" fmla="*/ 2371286 h 2695150"/>
                <a:gd name="connsiteX8" fmla="*/ 1058744 w 1455286"/>
                <a:gd name="connsiteY8" fmla="*/ 1800763 h 2695150"/>
                <a:gd name="connsiteX9" fmla="*/ 1273164 w 1455286"/>
                <a:gd name="connsiteY9" fmla="*/ 2296434 h 2695150"/>
                <a:gd name="connsiteX10" fmla="*/ 1291821 w 1455286"/>
                <a:gd name="connsiteY10" fmla="*/ 2543944 h 2695150"/>
                <a:gd name="connsiteX11" fmla="*/ 934208 w 1455286"/>
                <a:gd name="connsiteY11" fmla="*/ 1947010 h 2695150"/>
                <a:gd name="connsiteX12" fmla="*/ 1101638 w 1455286"/>
                <a:gd name="connsiteY12" fmla="*/ 2686282 h 2695150"/>
                <a:gd name="connsiteX13" fmla="*/ 734786 w 1455286"/>
                <a:gd name="connsiteY13" fmla="*/ 1949553 h 2695150"/>
                <a:gd name="connsiteX14" fmla="*/ 618596 w 1455286"/>
                <a:gd name="connsiteY14" fmla="*/ 1928514 h 2695150"/>
                <a:gd name="connsiteX15" fmla="*/ 731700 w 1455286"/>
                <a:gd name="connsiteY15" fmla="*/ 2434655 h 2695150"/>
                <a:gd name="connsiteX16" fmla="*/ 414006 w 1455286"/>
                <a:gd name="connsiteY16" fmla="*/ 1822484 h 2695150"/>
                <a:gd name="connsiteX17" fmla="*/ 315656 w 1455286"/>
                <a:gd name="connsiteY17" fmla="*/ 1501525 h 2695150"/>
                <a:gd name="connsiteX18" fmla="*/ 355076 w 1455286"/>
                <a:gd name="connsiteY18" fmla="*/ 1321926 h 2695150"/>
                <a:gd name="connsiteX19" fmla="*/ 361511 w 1455286"/>
                <a:gd name="connsiteY19" fmla="*/ 1307287 h 2695150"/>
                <a:gd name="connsiteX0" fmla="*/ 361511 w 1455286"/>
                <a:gd name="connsiteY0" fmla="*/ 1307287 h 2695158"/>
                <a:gd name="connsiteX1" fmla="*/ 35084 w 1455286"/>
                <a:gd name="connsiteY1" fmla="*/ 268241 h 2695158"/>
                <a:gd name="connsiteX2" fmla="*/ 519783 w 1455286"/>
                <a:gd name="connsiteY2" fmla="*/ 89469 h 2695158"/>
                <a:gd name="connsiteX3" fmla="*/ 791074 w 1455286"/>
                <a:gd name="connsiteY3" fmla="*/ 793148 h 2695158"/>
                <a:gd name="connsiteX4" fmla="*/ 1230169 w 1455286"/>
                <a:gd name="connsiteY4" fmla="*/ 1541144 h 2695158"/>
                <a:gd name="connsiteX5" fmla="*/ 1444959 w 1455286"/>
                <a:gd name="connsiteY5" fmla="*/ 2121772 h 2695158"/>
                <a:gd name="connsiteX6" fmla="*/ 1171468 w 1455286"/>
                <a:gd name="connsiteY6" fmla="*/ 1711153 h 2695158"/>
                <a:gd name="connsiteX7" fmla="*/ 1410590 w 1455286"/>
                <a:gd name="connsiteY7" fmla="*/ 2371286 h 2695158"/>
                <a:gd name="connsiteX8" fmla="*/ 1058744 w 1455286"/>
                <a:gd name="connsiteY8" fmla="*/ 1800763 h 2695158"/>
                <a:gd name="connsiteX9" fmla="*/ 1273164 w 1455286"/>
                <a:gd name="connsiteY9" fmla="*/ 2296434 h 2695158"/>
                <a:gd name="connsiteX10" fmla="*/ 1291821 w 1455286"/>
                <a:gd name="connsiteY10" fmla="*/ 2543944 h 2695158"/>
                <a:gd name="connsiteX11" fmla="*/ 934208 w 1455286"/>
                <a:gd name="connsiteY11" fmla="*/ 1947010 h 2695158"/>
                <a:gd name="connsiteX12" fmla="*/ 1101638 w 1455286"/>
                <a:gd name="connsiteY12" fmla="*/ 2686282 h 2695158"/>
                <a:gd name="connsiteX13" fmla="*/ 734786 w 1455286"/>
                <a:gd name="connsiteY13" fmla="*/ 1949553 h 2695158"/>
                <a:gd name="connsiteX14" fmla="*/ 618596 w 1455286"/>
                <a:gd name="connsiteY14" fmla="*/ 1928514 h 2695158"/>
                <a:gd name="connsiteX15" fmla="*/ 731700 w 1455286"/>
                <a:gd name="connsiteY15" fmla="*/ 2434655 h 2695158"/>
                <a:gd name="connsiteX16" fmla="*/ 414006 w 1455286"/>
                <a:gd name="connsiteY16" fmla="*/ 1822484 h 2695158"/>
                <a:gd name="connsiteX17" fmla="*/ 315656 w 1455286"/>
                <a:gd name="connsiteY17" fmla="*/ 1501525 h 2695158"/>
                <a:gd name="connsiteX18" fmla="*/ 355076 w 1455286"/>
                <a:gd name="connsiteY18" fmla="*/ 1321926 h 2695158"/>
                <a:gd name="connsiteX19" fmla="*/ 361511 w 1455286"/>
                <a:gd name="connsiteY19" fmla="*/ 1307287 h 2695158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73164 w 1455286"/>
                <a:gd name="connsiteY9" fmla="*/ 2296434 h 2686293"/>
                <a:gd name="connsiteX10" fmla="*/ 1291821 w 1455286"/>
                <a:gd name="connsiteY10" fmla="*/ 2543944 h 2686293"/>
                <a:gd name="connsiteX11" fmla="*/ 934881 w 1455286"/>
                <a:gd name="connsiteY11" fmla="*/ 1932602 h 2686293"/>
                <a:gd name="connsiteX12" fmla="*/ 1101638 w 1455286"/>
                <a:gd name="connsiteY12" fmla="*/ 2686282 h 2686293"/>
                <a:gd name="connsiteX13" fmla="*/ 734786 w 1455286"/>
                <a:gd name="connsiteY13" fmla="*/ 1949553 h 2686293"/>
                <a:gd name="connsiteX14" fmla="*/ 618596 w 1455286"/>
                <a:gd name="connsiteY14" fmla="*/ 1928514 h 2686293"/>
                <a:gd name="connsiteX15" fmla="*/ 731700 w 1455286"/>
                <a:gd name="connsiteY15" fmla="*/ 2434655 h 2686293"/>
                <a:gd name="connsiteX16" fmla="*/ 414006 w 1455286"/>
                <a:gd name="connsiteY16" fmla="*/ 1822484 h 2686293"/>
                <a:gd name="connsiteX17" fmla="*/ 315656 w 1455286"/>
                <a:gd name="connsiteY17" fmla="*/ 1501525 h 2686293"/>
                <a:gd name="connsiteX18" fmla="*/ 355076 w 1455286"/>
                <a:gd name="connsiteY18" fmla="*/ 1321926 h 2686293"/>
                <a:gd name="connsiteX19" fmla="*/ 361511 w 1455286"/>
                <a:gd name="connsiteY19" fmla="*/ 1307287 h 2686293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91821 w 1455286"/>
                <a:gd name="connsiteY9" fmla="*/ 2543944 h 2686293"/>
                <a:gd name="connsiteX10" fmla="*/ 934881 w 1455286"/>
                <a:gd name="connsiteY10" fmla="*/ 1932602 h 2686293"/>
                <a:gd name="connsiteX11" fmla="*/ 1101638 w 1455286"/>
                <a:gd name="connsiteY11" fmla="*/ 2686282 h 2686293"/>
                <a:gd name="connsiteX12" fmla="*/ 734786 w 1455286"/>
                <a:gd name="connsiteY12" fmla="*/ 1949553 h 2686293"/>
                <a:gd name="connsiteX13" fmla="*/ 618596 w 1455286"/>
                <a:gd name="connsiteY13" fmla="*/ 1928514 h 2686293"/>
                <a:gd name="connsiteX14" fmla="*/ 731700 w 1455286"/>
                <a:gd name="connsiteY14" fmla="*/ 2434655 h 2686293"/>
                <a:gd name="connsiteX15" fmla="*/ 414006 w 1455286"/>
                <a:gd name="connsiteY15" fmla="*/ 1822484 h 2686293"/>
                <a:gd name="connsiteX16" fmla="*/ 315656 w 1455286"/>
                <a:gd name="connsiteY16" fmla="*/ 1501525 h 2686293"/>
                <a:gd name="connsiteX17" fmla="*/ 355076 w 1455286"/>
                <a:gd name="connsiteY17" fmla="*/ 1321926 h 2686293"/>
                <a:gd name="connsiteX18" fmla="*/ 361511 w 1455286"/>
                <a:gd name="connsiteY18" fmla="*/ 1307287 h 2686293"/>
                <a:gd name="connsiteX0" fmla="*/ 361511 w 1455286"/>
                <a:gd name="connsiteY0" fmla="*/ 1307287 h 2686293"/>
                <a:gd name="connsiteX1" fmla="*/ 35084 w 1455286"/>
                <a:gd name="connsiteY1" fmla="*/ 268241 h 2686293"/>
                <a:gd name="connsiteX2" fmla="*/ 519783 w 1455286"/>
                <a:gd name="connsiteY2" fmla="*/ 89469 h 2686293"/>
                <a:gd name="connsiteX3" fmla="*/ 791074 w 1455286"/>
                <a:gd name="connsiteY3" fmla="*/ 793148 h 2686293"/>
                <a:gd name="connsiteX4" fmla="*/ 1230169 w 1455286"/>
                <a:gd name="connsiteY4" fmla="*/ 1541144 h 2686293"/>
                <a:gd name="connsiteX5" fmla="*/ 1444959 w 1455286"/>
                <a:gd name="connsiteY5" fmla="*/ 2121772 h 2686293"/>
                <a:gd name="connsiteX6" fmla="*/ 1171468 w 1455286"/>
                <a:gd name="connsiteY6" fmla="*/ 1711153 h 2686293"/>
                <a:gd name="connsiteX7" fmla="*/ 1410590 w 1455286"/>
                <a:gd name="connsiteY7" fmla="*/ 2371286 h 2686293"/>
                <a:gd name="connsiteX8" fmla="*/ 1058744 w 1455286"/>
                <a:gd name="connsiteY8" fmla="*/ 1800763 h 2686293"/>
                <a:gd name="connsiteX9" fmla="*/ 1291821 w 1455286"/>
                <a:gd name="connsiteY9" fmla="*/ 2543944 h 2686293"/>
                <a:gd name="connsiteX10" fmla="*/ 934881 w 1455286"/>
                <a:gd name="connsiteY10" fmla="*/ 1932602 h 2686293"/>
                <a:gd name="connsiteX11" fmla="*/ 1101638 w 1455286"/>
                <a:gd name="connsiteY11" fmla="*/ 2686282 h 2686293"/>
                <a:gd name="connsiteX12" fmla="*/ 734786 w 1455286"/>
                <a:gd name="connsiteY12" fmla="*/ 1949553 h 2686293"/>
                <a:gd name="connsiteX13" fmla="*/ 618596 w 1455286"/>
                <a:gd name="connsiteY13" fmla="*/ 1928514 h 2686293"/>
                <a:gd name="connsiteX14" fmla="*/ 731700 w 1455286"/>
                <a:gd name="connsiteY14" fmla="*/ 2434655 h 2686293"/>
                <a:gd name="connsiteX15" fmla="*/ 414006 w 1455286"/>
                <a:gd name="connsiteY15" fmla="*/ 1822484 h 2686293"/>
                <a:gd name="connsiteX16" fmla="*/ 315656 w 1455286"/>
                <a:gd name="connsiteY16" fmla="*/ 1501525 h 2686293"/>
                <a:gd name="connsiteX17" fmla="*/ 355076 w 1455286"/>
                <a:gd name="connsiteY17" fmla="*/ 1321926 h 2686293"/>
                <a:gd name="connsiteX18" fmla="*/ 361511 w 1455286"/>
                <a:gd name="connsiteY18" fmla="*/ 1307287 h 2686293"/>
                <a:gd name="connsiteX0" fmla="*/ 361511 w 1455286"/>
                <a:gd name="connsiteY0" fmla="*/ 1307287 h 2712141"/>
                <a:gd name="connsiteX1" fmla="*/ 35084 w 1455286"/>
                <a:gd name="connsiteY1" fmla="*/ 268241 h 2712141"/>
                <a:gd name="connsiteX2" fmla="*/ 519783 w 1455286"/>
                <a:gd name="connsiteY2" fmla="*/ 89469 h 2712141"/>
                <a:gd name="connsiteX3" fmla="*/ 791074 w 1455286"/>
                <a:gd name="connsiteY3" fmla="*/ 793148 h 2712141"/>
                <a:gd name="connsiteX4" fmla="*/ 1230169 w 1455286"/>
                <a:gd name="connsiteY4" fmla="*/ 1541144 h 2712141"/>
                <a:gd name="connsiteX5" fmla="*/ 1444959 w 1455286"/>
                <a:gd name="connsiteY5" fmla="*/ 2121772 h 2712141"/>
                <a:gd name="connsiteX6" fmla="*/ 1171468 w 1455286"/>
                <a:gd name="connsiteY6" fmla="*/ 1711153 h 2712141"/>
                <a:gd name="connsiteX7" fmla="*/ 1410590 w 1455286"/>
                <a:gd name="connsiteY7" fmla="*/ 2371286 h 2712141"/>
                <a:gd name="connsiteX8" fmla="*/ 1058744 w 1455286"/>
                <a:gd name="connsiteY8" fmla="*/ 1800763 h 2712141"/>
                <a:gd name="connsiteX9" fmla="*/ 1291821 w 1455286"/>
                <a:gd name="connsiteY9" fmla="*/ 2543944 h 2712141"/>
                <a:gd name="connsiteX10" fmla="*/ 934881 w 1455286"/>
                <a:gd name="connsiteY10" fmla="*/ 1932602 h 2712141"/>
                <a:gd name="connsiteX11" fmla="*/ 1070900 w 1455286"/>
                <a:gd name="connsiteY11" fmla="*/ 2712134 h 2712141"/>
                <a:gd name="connsiteX12" fmla="*/ 734786 w 1455286"/>
                <a:gd name="connsiteY12" fmla="*/ 1949553 h 2712141"/>
                <a:gd name="connsiteX13" fmla="*/ 618596 w 1455286"/>
                <a:gd name="connsiteY13" fmla="*/ 1928514 h 2712141"/>
                <a:gd name="connsiteX14" fmla="*/ 731700 w 1455286"/>
                <a:gd name="connsiteY14" fmla="*/ 2434655 h 2712141"/>
                <a:gd name="connsiteX15" fmla="*/ 414006 w 1455286"/>
                <a:gd name="connsiteY15" fmla="*/ 1822484 h 2712141"/>
                <a:gd name="connsiteX16" fmla="*/ 315656 w 1455286"/>
                <a:gd name="connsiteY16" fmla="*/ 1501525 h 2712141"/>
                <a:gd name="connsiteX17" fmla="*/ 355076 w 1455286"/>
                <a:gd name="connsiteY17" fmla="*/ 1321926 h 2712141"/>
                <a:gd name="connsiteX18" fmla="*/ 361511 w 1455286"/>
                <a:gd name="connsiteY18" fmla="*/ 1307287 h 2712141"/>
                <a:gd name="connsiteX0" fmla="*/ 361511 w 1455286"/>
                <a:gd name="connsiteY0" fmla="*/ 1307287 h 2664184"/>
                <a:gd name="connsiteX1" fmla="*/ 35084 w 1455286"/>
                <a:gd name="connsiteY1" fmla="*/ 268241 h 2664184"/>
                <a:gd name="connsiteX2" fmla="*/ 519783 w 1455286"/>
                <a:gd name="connsiteY2" fmla="*/ 89469 h 2664184"/>
                <a:gd name="connsiteX3" fmla="*/ 791074 w 1455286"/>
                <a:gd name="connsiteY3" fmla="*/ 793148 h 2664184"/>
                <a:gd name="connsiteX4" fmla="*/ 1230169 w 1455286"/>
                <a:gd name="connsiteY4" fmla="*/ 1541144 h 2664184"/>
                <a:gd name="connsiteX5" fmla="*/ 1444959 w 1455286"/>
                <a:gd name="connsiteY5" fmla="*/ 2121772 h 2664184"/>
                <a:gd name="connsiteX6" fmla="*/ 1171468 w 1455286"/>
                <a:gd name="connsiteY6" fmla="*/ 1711153 h 2664184"/>
                <a:gd name="connsiteX7" fmla="*/ 1410590 w 1455286"/>
                <a:gd name="connsiteY7" fmla="*/ 2371286 h 2664184"/>
                <a:gd name="connsiteX8" fmla="*/ 1058744 w 1455286"/>
                <a:gd name="connsiteY8" fmla="*/ 1800763 h 2664184"/>
                <a:gd name="connsiteX9" fmla="*/ 1291821 w 1455286"/>
                <a:gd name="connsiteY9" fmla="*/ 2543944 h 2664184"/>
                <a:gd name="connsiteX10" fmla="*/ 934881 w 1455286"/>
                <a:gd name="connsiteY10" fmla="*/ 1932602 h 2664184"/>
                <a:gd name="connsiteX11" fmla="*/ 1097745 w 1455286"/>
                <a:gd name="connsiteY11" fmla="*/ 2664174 h 2664184"/>
                <a:gd name="connsiteX12" fmla="*/ 734786 w 1455286"/>
                <a:gd name="connsiteY12" fmla="*/ 1949553 h 2664184"/>
                <a:gd name="connsiteX13" fmla="*/ 618596 w 1455286"/>
                <a:gd name="connsiteY13" fmla="*/ 1928514 h 2664184"/>
                <a:gd name="connsiteX14" fmla="*/ 731700 w 1455286"/>
                <a:gd name="connsiteY14" fmla="*/ 2434655 h 2664184"/>
                <a:gd name="connsiteX15" fmla="*/ 414006 w 1455286"/>
                <a:gd name="connsiteY15" fmla="*/ 1822484 h 2664184"/>
                <a:gd name="connsiteX16" fmla="*/ 315656 w 1455286"/>
                <a:gd name="connsiteY16" fmla="*/ 1501525 h 2664184"/>
                <a:gd name="connsiteX17" fmla="*/ 355076 w 1455286"/>
                <a:gd name="connsiteY17" fmla="*/ 1321926 h 2664184"/>
                <a:gd name="connsiteX18" fmla="*/ 361511 w 1455286"/>
                <a:gd name="connsiteY18" fmla="*/ 1307287 h 2664184"/>
                <a:gd name="connsiteX0" fmla="*/ 361511 w 1455286"/>
                <a:gd name="connsiteY0" fmla="*/ 1307287 h 2664425"/>
                <a:gd name="connsiteX1" fmla="*/ 35084 w 1455286"/>
                <a:gd name="connsiteY1" fmla="*/ 268241 h 2664425"/>
                <a:gd name="connsiteX2" fmla="*/ 519783 w 1455286"/>
                <a:gd name="connsiteY2" fmla="*/ 89469 h 2664425"/>
                <a:gd name="connsiteX3" fmla="*/ 791074 w 1455286"/>
                <a:gd name="connsiteY3" fmla="*/ 793148 h 2664425"/>
                <a:gd name="connsiteX4" fmla="*/ 1230169 w 1455286"/>
                <a:gd name="connsiteY4" fmla="*/ 1541144 h 2664425"/>
                <a:gd name="connsiteX5" fmla="*/ 1444959 w 1455286"/>
                <a:gd name="connsiteY5" fmla="*/ 2121772 h 2664425"/>
                <a:gd name="connsiteX6" fmla="*/ 1171468 w 1455286"/>
                <a:gd name="connsiteY6" fmla="*/ 1711153 h 2664425"/>
                <a:gd name="connsiteX7" fmla="*/ 1410590 w 1455286"/>
                <a:gd name="connsiteY7" fmla="*/ 2371286 h 2664425"/>
                <a:gd name="connsiteX8" fmla="*/ 1058744 w 1455286"/>
                <a:gd name="connsiteY8" fmla="*/ 1800763 h 2664425"/>
                <a:gd name="connsiteX9" fmla="*/ 1291821 w 1455286"/>
                <a:gd name="connsiteY9" fmla="*/ 2543944 h 2664425"/>
                <a:gd name="connsiteX10" fmla="*/ 934881 w 1455286"/>
                <a:gd name="connsiteY10" fmla="*/ 1932602 h 2664425"/>
                <a:gd name="connsiteX11" fmla="*/ 1097745 w 1455286"/>
                <a:gd name="connsiteY11" fmla="*/ 2664174 h 2664425"/>
                <a:gd name="connsiteX12" fmla="*/ 734786 w 1455286"/>
                <a:gd name="connsiteY12" fmla="*/ 1949553 h 2664425"/>
                <a:gd name="connsiteX13" fmla="*/ 618596 w 1455286"/>
                <a:gd name="connsiteY13" fmla="*/ 1928514 h 2664425"/>
                <a:gd name="connsiteX14" fmla="*/ 731700 w 1455286"/>
                <a:gd name="connsiteY14" fmla="*/ 2434655 h 2664425"/>
                <a:gd name="connsiteX15" fmla="*/ 414006 w 1455286"/>
                <a:gd name="connsiteY15" fmla="*/ 1822484 h 2664425"/>
                <a:gd name="connsiteX16" fmla="*/ 315656 w 1455286"/>
                <a:gd name="connsiteY16" fmla="*/ 1501525 h 2664425"/>
                <a:gd name="connsiteX17" fmla="*/ 355076 w 1455286"/>
                <a:gd name="connsiteY17" fmla="*/ 1321926 h 2664425"/>
                <a:gd name="connsiteX18" fmla="*/ 361511 w 1455286"/>
                <a:gd name="connsiteY18" fmla="*/ 1307287 h 2664425"/>
                <a:gd name="connsiteX0" fmla="*/ 361511 w 1455286"/>
                <a:gd name="connsiteY0" fmla="*/ 1307287 h 2719079"/>
                <a:gd name="connsiteX1" fmla="*/ 35084 w 1455286"/>
                <a:gd name="connsiteY1" fmla="*/ 268241 h 2719079"/>
                <a:gd name="connsiteX2" fmla="*/ 519783 w 1455286"/>
                <a:gd name="connsiteY2" fmla="*/ 89469 h 2719079"/>
                <a:gd name="connsiteX3" fmla="*/ 791074 w 1455286"/>
                <a:gd name="connsiteY3" fmla="*/ 793148 h 2719079"/>
                <a:gd name="connsiteX4" fmla="*/ 1230169 w 1455286"/>
                <a:gd name="connsiteY4" fmla="*/ 1541144 h 2719079"/>
                <a:gd name="connsiteX5" fmla="*/ 1444959 w 1455286"/>
                <a:gd name="connsiteY5" fmla="*/ 2121772 h 2719079"/>
                <a:gd name="connsiteX6" fmla="*/ 1171468 w 1455286"/>
                <a:gd name="connsiteY6" fmla="*/ 1711153 h 2719079"/>
                <a:gd name="connsiteX7" fmla="*/ 1410590 w 1455286"/>
                <a:gd name="connsiteY7" fmla="*/ 2371286 h 2719079"/>
                <a:gd name="connsiteX8" fmla="*/ 1058744 w 1455286"/>
                <a:gd name="connsiteY8" fmla="*/ 1800763 h 2719079"/>
                <a:gd name="connsiteX9" fmla="*/ 1291821 w 1455286"/>
                <a:gd name="connsiteY9" fmla="*/ 2543944 h 2719079"/>
                <a:gd name="connsiteX10" fmla="*/ 934881 w 1455286"/>
                <a:gd name="connsiteY10" fmla="*/ 1932602 h 2719079"/>
                <a:gd name="connsiteX11" fmla="*/ 1065664 w 1455286"/>
                <a:gd name="connsiteY11" fmla="*/ 2718846 h 2719079"/>
                <a:gd name="connsiteX12" fmla="*/ 734786 w 1455286"/>
                <a:gd name="connsiteY12" fmla="*/ 1949553 h 2719079"/>
                <a:gd name="connsiteX13" fmla="*/ 618596 w 1455286"/>
                <a:gd name="connsiteY13" fmla="*/ 1928514 h 2719079"/>
                <a:gd name="connsiteX14" fmla="*/ 731700 w 1455286"/>
                <a:gd name="connsiteY14" fmla="*/ 2434655 h 2719079"/>
                <a:gd name="connsiteX15" fmla="*/ 414006 w 1455286"/>
                <a:gd name="connsiteY15" fmla="*/ 1822484 h 2719079"/>
                <a:gd name="connsiteX16" fmla="*/ 315656 w 1455286"/>
                <a:gd name="connsiteY16" fmla="*/ 1501525 h 2719079"/>
                <a:gd name="connsiteX17" fmla="*/ 355076 w 1455286"/>
                <a:gd name="connsiteY17" fmla="*/ 1321926 h 2719079"/>
                <a:gd name="connsiteX18" fmla="*/ 361511 w 1455286"/>
                <a:gd name="connsiteY18" fmla="*/ 1307287 h 2719079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10590 w 1455286"/>
                <a:gd name="connsiteY7" fmla="*/ 2371286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15656 w 1455286"/>
                <a:gd name="connsiteY16" fmla="*/ 1501525 h 2719532"/>
                <a:gd name="connsiteX17" fmla="*/ 355076 w 1455286"/>
                <a:gd name="connsiteY17" fmla="*/ 1321926 h 2719532"/>
                <a:gd name="connsiteX18" fmla="*/ 361511 w 1455286"/>
                <a:gd name="connsiteY18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55076 w 1455286"/>
                <a:gd name="connsiteY16" fmla="*/ 1321926 h 2719532"/>
                <a:gd name="connsiteX17" fmla="*/ 361511 w 1455286"/>
                <a:gd name="connsiteY17" fmla="*/ 1307287 h 2719532"/>
                <a:gd name="connsiteX0" fmla="*/ 361511 w 1455286"/>
                <a:gd name="connsiteY0" fmla="*/ 1307287 h 2719532"/>
                <a:gd name="connsiteX1" fmla="*/ 35084 w 1455286"/>
                <a:gd name="connsiteY1" fmla="*/ 268241 h 2719532"/>
                <a:gd name="connsiteX2" fmla="*/ 519783 w 1455286"/>
                <a:gd name="connsiteY2" fmla="*/ 89469 h 2719532"/>
                <a:gd name="connsiteX3" fmla="*/ 791074 w 1455286"/>
                <a:gd name="connsiteY3" fmla="*/ 793148 h 2719532"/>
                <a:gd name="connsiteX4" fmla="*/ 1230169 w 1455286"/>
                <a:gd name="connsiteY4" fmla="*/ 1541144 h 2719532"/>
                <a:gd name="connsiteX5" fmla="*/ 1444959 w 1455286"/>
                <a:gd name="connsiteY5" fmla="*/ 2121772 h 2719532"/>
                <a:gd name="connsiteX6" fmla="*/ 1171468 w 1455286"/>
                <a:gd name="connsiteY6" fmla="*/ 1711153 h 2719532"/>
                <a:gd name="connsiteX7" fmla="*/ 1427504 w 1455286"/>
                <a:gd name="connsiteY7" fmla="*/ 2430888 h 2719532"/>
                <a:gd name="connsiteX8" fmla="*/ 1058744 w 1455286"/>
                <a:gd name="connsiteY8" fmla="*/ 1800763 h 2719532"/>
                <a:gd name="connsiteX9" fmla="*/ 1291821 w 1455286"/>
                <a:gd name="connsiteY9" fmla="*/ 2543944 h 2719532"/>
                <a:gd name="connsiteX10" fmla="*/ 934881 w 1455286"/>
                <a:gd name="connsiteY10" fmla="*/ 1932602 h 2719532"/>
                <a:gd name="connsiteX11" fmla="*/ 1065664 w 1455286"/>
                <a:gd name="connsiteY11" fmla="*/ 2718846 h 2719532"/>
                <a:gd name="connsiteX12" fmla="*/ 734786 w 1455286"/>
                <a:gd name="connsiteY12" fmla="*/ 1949553 h 2719532"/>
                <a:gd name="connsiteX13" fmla="*/ 618596 w 1455286"/>
                <a:gd name="connsiteY13" fmla="*/ 1928514 h 2719532"/>
                <a:gd name="connsiteX14" fmla="*/ 731700 w 1455286"/>
                <a:gd name="connsiteY14" fmla="*/ 2434655 h 2719532"/>
                <a:gd name="connsiteX15" fmla="*/ 414006 w 1455286"/>
                <a:gd name="connsiteY15" fmla="*/ 1822484 h 2719532"/>
                <a:gd name="connsiteX16" fmla="*/ 355076 w 1455286"/>
                <a:gd name="connsiteY16" fmla="*/ 1321926 h 2719532"/>
                <a:gd name="connsiteX17" fmla="*/ 361511 w 1455286"/>
                <a:gd name="connsiteY17" fmla="*/ 1307287 h 271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5286" h="2719532">
                  <a:moveTo>
                    <a:pt x="361511" y="1307287"/>
                  </a:moveTo>
                  <a:cubicBezTo>
                    <a:pt x="369671" y="1274053"/>
                    <a:pt x="211000" y="678560"/>
                    <a:pt x="35084" y="268241"/>
                  </a:cubicBezTo>
                  <a:cubicBezTo>
                    <a:pt x="-140832" y="-142078"/>
                    <a:pt x="395634" y="22945"/>
                    <a:pt x="519783" y="89469"/>
                  </a:cubicBezTo>
                  <a:cubicBezTo>
                    <a:pt x="643932" y="155993"/>
                    <a:pt x="685637" y="644989"/>
                    <a:pt x="791074" y="793148"/>
                  </a:cubicBezTo>
                  <a:cubicBezTo>
                    <a:pt x="1030465" y="846585"/>
                    <a:pt x="1121188" y="1319707"/>
                    <a:pt x="1230169" y="1541144"/>
                  </a:cubicBezTo>
                  <a:cubicBezTo>
                    <a:pt x="1339150" y="1762581"/>
                    <a:pt x="1497295" y="2080897"/>
                    <a:pt x="1444959" y="2121772"/>
                  </a:cubicBezTo>
                  <a:cubicBezTo>
                    <a:pt x="1392623" y="2162647"/>
                    <a:pt x="1180075" y="1662379"/>
                    <a:pt x="1171468" y="1711153"/>
                  </a:cubicBezTo>
                  <a:cubicBezTo>
                    <a:pt x="1331109" y="1989728"/>
                    <a:pt x="1443401" y="2412908"/>
                    <a:pt x="1427504" y="2430888"/>
                  </a:cubicBezTo>
                  <a:cubicBezTo>
                    <a:pt x="1366831" y="2499510"/>
                    <a:pt x="1078614" y="1810127"/>
                    <a:pt x="1058744" y="1800763"/>
                  </a:cubicBezTo>
                  <a:cubicBezTo>
                    <a:pt x="1136436" y="2048490"/>
                    <a:pt x="1367431" y="2492595"/>
                    <a:pt x="1291821" y="2543944"/>
                  </a:cubicBezTo>
                  <a:cubicBezTo>
                    <a:pt x="1216211" y="2595293"/>
                    <a:pt x="964446" y="1927362"/>
                    <a:pt x="934881" y="1932602"/>
                  </a:cubicBezTo>
                  <a:cubicBezTo>
                    <a:pt x="905316" y="1937842"/>
                    <a:pt x="1178888" y="2586551"/>
                    <a:pt x="1065664" y="2718846"/>
                  </a:cubicBezTo>
                  <a:cubicBezTo>
                    <a:pt x="1043902" y="2744273"/>
                    <a:pt x="824605" y="2053413"/>
                    <a:pt x="734786" y="1949553"/>
                  </a:cubicBezTo>
                  <a:cubicBezTo>
                    <a:pt x="648474" y="1926530"/>
                    <a:pt x="658402" y="1885152"/>
                    <a:pt x="618596" y="1928514"/>
                  </a:cubicBezTo>
                  <a:cubicBezTo>
                    <a:pt x="620024" y="2084223"/>
                    <a:pt x="830197" y="2380285"/>
                    <a:pt x="731700" y="2434655"/>
                  </a:cubicBezTo>
                  <a:cubicBezTo>
                    <a:pt x="698077" y="2453215"/>
                    <a:pt x="473728" y="2103109"/>
                    <a:pt x="414006" y="1822484"/>
                  </a:cubicBezTo>
                  <a:cubicBezTo>
                    <a:pt x="351235" y="1637029"/>
                    <a:pt x="363825" y="1407792"/>
                    <a:pt x="355076" y="1321926"/>
                  </a:cubicBezTo>
                  <a:lnTo>
                    <a:pt x="361511" y="1307287"/>
                  </a:ln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sp>
          <p:nvSpPr>
            <p:cNvPr id="507" name="Szabadkézi sokszög 506"/>
            <p:cNvSpPr/>
            <p:nvPr/>
          </p:nvSpPr>
          <p:spPr>
            <a:xfrm rot="16266502" flipH="1">
              <a:off x="10201989" y="3175898"/>
              <a:ext cx="1616914" cy="471309"/>
            </a:xfrm>
            <a:custGeom>
              <a:avLst/>
              <a:gdLst>
                <a:gd name="connsiteX0" fmla="*/ 26758 w 2353573"/>
                <a:gd name="connsiteY0" fmla="*/ 211494 h 626124"/>
                <a:gd name="connsiteX1" fmla="*/ 103703 w 2353573"/>
                <a:gd name="connsiteY1" fmla="*/ 143874 h 626124"/>
                <a:gd name="connsiteX2" fmla="*/ 1288090 w 2353573"/>
                <a:gd name="connsiteY2" fmla="*/ 82623 h 626124"/>
                <a:gd name="connsiteX3" fmla="*/ 1308616 w 2353573"/>
                <a:gd name="connsiteY3" fmla="*/ 84300 h 626124"/>
                <a:gd name="connsiteX4" fmla="*/ 2353573 w 2353573"/>
                <a:gd name="connsiteY4" fmla="*/ 84300 h 626124"/>
                <a:gd name="connsiteX5" fmla="*/ 2353573 w 2353573"/>
                <a:gd name="connsiteY5" fmla="*/ 570300 h 626124"/>
                <a:gd name="connsiteX6" fmla="*/ 1438086 w 2353573"/>
                <a:gd name="connsiteY6" fmla="*/ 570300 h 626124"/>
                <a:gd name="connsiteX7" fmla="*/ 1437993 w 2353573"/>
                <a:gd name="connsiteY7" fmla="*/ 573248 h 626124"/>
                <a:gd name="connsiteX8" fmla="*/ 110328 w 2353573"/>
                <a:gd name="connsiteY8" fmla="*/ 449998 h 626124"/>
                <a:gd name="connsiteX9" fmla="*/ 26758 w 2353573"/>
                <a:gd name="connsiteY9" fmla="*/ 211494 h 626124"/>
                <a:gd name="connsiteX0" fmla="*/ 332071 w 2658886"/>
                <a:gd name="connsiteY0" fmla="*/ 211494 h 689028"/>
                <a:gd name="connsiteX1" fmla="*/ 409016 w 2658886"/>
                <a:gd name="connsiteY1" fmla="*/ 143874 h 689028"/>
                <a:gd name="connsiteX2" fmla="*/ 1593403 w 2658886"/>
                <a:gd name="connsiteY2" fmla="*/ 82623 h 689028"/>
                <a:gd name="connsiteX3" fmla="*/ 1613929 w 2658886"/>
                <a:gd name="connsiteY3" fmla="*/ 84300 h 689028"/>
                <a:gd name="connsiteX4" fmla="*/ 2658886 w 2658886"/>
                <a:gd name="connsiteY4" fmla="*/ 84300 h 689028"/>
                <a:gd name="connsiteX5" fmla="*/ 2658886 w 2658886"/>
                <a:gd name="connsiteY5" fmla="*/ 570300 h 689028"/>
                <a:gd name="connsiteX6" fmla="*/ 1743399 w 2658886"/>
                <a:gd name="connsiteY6" fmla="*/ 570300 h 689028"/>
                <a:gd name="connsiteX7" fmla="*/ 1743306 w 2658886"/>
                <a:gd name="connsiteY7" fmla="*/ 573248 h 689028"/>
                <a:gd name="connsiteX8" fmla="*/ 21306 w 2658886"/>
                <a:gd name="connsiteY8" fmla="*/ 545076 h 689028"/>
                <a:gd name="connsiteX9" fmla="*/ 332071 w 2658886"/>
                <a:gd name="connsiteY9" fmla="*/ 211494 h 689028"/>
                <a:gd name="connsiteX0" fmla="*/ 332071 w 2658886"/>
                <a:gd name="connsiteY0" fmla="*/ 211494 h 689028"/>
                <a:gd name="connsiteX1" fmla="*/ 409016 w 2658886"/>
                <a:gd name="connsiteY1" fmla="*/ 143874 h 689028"/>
                <a:gd name="connsiteX2" fmla="*/ 1593403 w 2658886"/>
                <a:gd name="connsiteY2" fmla="*/ 82623 h 689028"/>
                <a:gd name="connsiteX3" fmla="*/ 1595220 w 2658886"/>
                <a:gd name="connsiteY3" fmla="*/ 210549 h 689028"/>
                <a:gd name="connsiteX4" fmla="*/ 2658886 w 2658886"/>
                <a:gd name="connsiteY4" fmla="*/ 84300 h 689028"/>
                <a:gd name="connsiteX5" fmla="*/ 2658886 w 2658886"/>
                <a:gd name="connsiteY5" fmla="*/ 570300 h 689028"/>
                <a:gd name="connsiteX6" fmla="*/ 1743399 w 2658886"/>
                <a:gd name="connsiteY6" fmla="*/ 570300 h 689028"/>
                <a:gd name="connsiteX7" fmla="*/ 1743306 w 2658886"/>
                <a:gd name="connsiteY7" fmla="*/ 573248 h 689028"/>
                <a:gd name="connsiteX8" fmla="*/ 21306 w 2658886"/>
                <a:gd name="connsiteY8" fmla="*/ 545076 h 689028"/>
                <a:gd name="connsiteX9" fmla="*/ 332071 w 2658886"/>
                <a:gd name="connsiteY9" fmla="*/ 211494 h 689028"/>
                <a:gd name="connsiteX0" fmla="*/ 6386 w 2988571"/>
                <a:gd name="connsiteY0" fmla="*/ 74720 h 689028"/>
                <a:gd name="connsiteX1" fmla="*/ 738701 w 2988571"/>
                <a:gd name="connsiteY1" fmla="*/ 143874 h 689028"/>
                <a:gd name="connsiteX2" fmla="*/ 1923088 w 2988571"/>
                <a:gd name="connsiteY2" fmla="*/ 82623 h 689028"/>
                <a:gd name="connsiteX3" fmla="*/ 1924905 w 2988571"/>
                <a:gd name="connsiteY3" fmla="*/ 210549 h 689028"/>
                <a:gd name="connsiteX4" fmla="*/ 2988571 w 2988571"/>
                <a:gd name="connsiteY4" fmla="*/ 84300 h 689028"/>
                <a:gd name="connsiteX5" fmla="*/ 2988571 w 2988571"/>
                <a:gd name="connsiteY5" fmla="*/ 570300 h 689028"/>
                <a:gd name="connsiteX6" fmla="*/ 2073084 w 2988571"/>
                <a:gd name="connsiteY6" fmla="*/ 570300 h 689028"/>
                <a:gd name="connsiteX7" fmla="*/ 2072991 w 2988571"/>
                <a:gd name="connsiteY7" fmla="*/ 573248 h 689028"/>
                <a:gd name="connsiteX8" fmla="*/ 350991 w 2988571"/>
                <a:gd name="connsiteY8" fmla="*/ 545076 h 689028"/>
                <a:gd name="connsiteX9" fmla="*/ 6386 w 2988571"/>
                <a:gd name="connsiteY9" fmla="*/ 74720 h 689028"/>
                <a:gd name="connsiteX0" fmla="*/ 6386 w 2988571"/>
                <a:gd name="connsiteY0" fmla="*/ 37394 h 651702"/>
                <a:gd name="connsiteX1" fmla="*/ 1923088 w 2988571"/>
                <a:gd name="connsiteY1" fmla="*/ 45297 h 651702"/>
                <a:gd name="connsiteX2" fmla="*/ 1924905 w 2988571"/>
                <a:gd name="connsiteY2" fmla="*/ 173223 h 651702"/>
                <a:gd name="connsiteX3" fmla="*/ 2988571 w 2988571"/>
                <a:gd name="connsiteY3" fmla="*/ 46974 h 651702"/>
                <a:gd name="connsiteX4" fmla="*/ 2988571 w 2988571"/>
                <a:gd name="connsiteY4" fmla="*/ 532974 h 651702"/>
                <a:gd name="connsiteX5" fmla="*/ 2073084 w 2988571"/>
                <a:gd name="connsiteY5" fmla="*/ 532974 h 651702"/>
                <a:gd name="connsiteX6" fmla="*/ 2072991 w 2988571"/>
                <a:gd name="connsiteY6" fmla="*/ 535922 h 651702"/>
                <a:gd name="connsiteX7" fmla="*/ 350991 w 2988571"/>
                <a:gd name="connsiteY7" fmla="*/ 507750 h 651702"/>
                <a:gd name="connsiteX8" fmla="*/ 6386 w 2988571"/>
                <a:gd name="connsiteY8" fmla="*/ 37394 h 651702"/>
                <a:gd name="connsiteX0" fmla="*/ 787000 w 3769185"/>
                <a:gd name="connsiteY0" fmla="*/ 37394 h 535922"/>
                <a:gd name="connsiteX1" fmla="*/ 2703702 w 3769185"/>
                <a:gd name="connsiteY1" fmla="*/ 45297 h 535922"/>
                <a:gd name="connsiteX2" fmla="*/ 2705519 w 3769185"/>
                <a:gd name="connsiteY2" fmla="*/ 173223 h 535922"/>
                <a:gd name="connsiteX3" fmla="*/ 3769185 w 3769185"/>
                <a:gd name="connsiteY3" fmla="*/ 46974 h 535922"/>
                <a:gd name="connsiteX4" fmla="*/ 3769185 w 3769185"/>
                <a:gd name="connsiteY4" fmla="*/ 532974 h 535922"/>
                <a:gd name="connsiteX5" fmla="*/ 2853698 w 3769185"/>
                <a:gd name="connsiteY5" fmla="*/ 532974 h 535922"/>
                <a:gd name="connsiteX6" fmla="*/ 2853605 w 3769185"/>
                <a:gd name="connsiteY6" fmla="*/ 535922 h 535922"/>
                <a:gd name="connsiteX7" fmla="*/ 10493 w 3769185"/>
                <a:gd name="connsiteY7" fmla="*/ 173893 h 535922"/>
                <a:gd name="connsiteX8" fmla="*/ 787000 w 3769185"/>
                <a:gd name="connsiteY8" fmla="*/ 37394 h 535922"/>
                <a:gd name="connsiteX0" fmla="*/ 787000 w 3769185"/>
                <a:gd name="connsiteY0" fmla="*/ 1 h 498529"/>
                <a:gd name="connsiteX1" fmla="*/ 2705519 w 3769185"/>
                <a:gd name="connsiteY1" fmla="*/ 135830 h 498529"/>
                <a:gd name="connsiteX2" fmla="*/ 3769185 w 3769185"/>
                <a:gd name="connsiteY2" fmla="*/ 9581 h 498529"/>
                <a:gd name="connsiteX3" fmla="*/ 3769185 w 3769185"/>
                <a:gd name="connsiteY3" fmla="*/ 495581 h 498529"/>
                <a:gd name="connsiteX4" fmla="*/ 2853698 w 3769185"/>
                <a:gd name="connsiteY4" fmla="*/ 495581 h 498529"/>
                <a:gd name="connsiteX5" fmla="*/ 2853605 w 3769185"/>
                <a:gd name="connsiteY5" fmla="*/ 498529 h 498529"/>
                <a:gd name="connsiteX6" fmla="*/ 10493 w 3769185"/>
                <a:gd name="connsiteY6" fmla="*/ 136500 h 498529"/>
                <a:gd name="connsiteX7" fmla="*/ 787000 w 3769185"/>
                <a:gd name="connsiteY7" fmla="*/ 1 h 498529"/>
                <a:gd name="connsiteX0" fmla="*/ 291217 w 3782229"/>
                <a:gd name="connsiteY0" fmla="*/ 0 h 860790"/>
                <a:gd name="connsiteX1" fmla="*/ 2718563 w 3782229"/>
                <a:gd name="connsiteY1" fmla="*/ 498091 h 860790"/>
                <a:gd name="connsiteX2" fmla="*/ 3782229 w 3782229"/>
                <a:gd name="connsiteY2" fmla="*/ 371842 h 860790"/>
                <a:gd name="connsiteX3" fmla="*/ 3782229 w 3782229"/>
                <a:gd name="connsiteY3" fmla="*/ 857842 h 860790"/>
                <a:gd name="connsiteX4" fmla="*/ 2866742 w 3782229"/>
                <a:gd name="connsiteY4" fmla="*/ 857842 h 860790"/>
                <a:gd name="connsiteX5" fmla="*/ 2866649 w 3782229"/>
                <a:gd name="connsiteY5" fmla="*/ 860790 h 860790"/>
                <a:gd name="connsiteX6" fmla="*/ 23537 w 3782229"/>
                <a:gd name="connsiteY6" fmla="*/ 498761 h 860790"/>
                <a:gd name="connsiteX7" fmla="*/ 291217 w 3782229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2229 w 3895148"/>
                <a:gd name="connsiteY3" fmla="*/ 857842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4454 w 3895148"/>
                <a:gd name="connsiteY3" fmla="*/ 765080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95148"/>
                <a:gd name="connsiteY0" fmla="*/ 0 h 860790"/>
                <a:gd name="connsiteX1" fmla="*/ 2718563 w 3895148"/>
                <a:gd name="connsiteY1" fmla="*/ 498091 h 860790"/>
                <a:gd name="connsiteX2" fmla="*/ 3895147 w 3895148"/>
                <a:gd name="connsiteY2" fmla="*/ 458671 h 860790"/>
                <a:gd name="connsiteX3" fmla="*/ 3784454 w 3895148"/>
                <a:gd name="connsiteY3" fmla="*/ 765080 h 860790"/>
                <a:gd name="connsiteX4" fmla="*/ 2866742 w 3895148"/>
                <a:gd name="connsiteY4" fmla="*/ 857842 h 860790"/>
                <a:gd name="connsiteX5" fmla="*/ 2866649 w 3895148"/>
                <a:gd name="connsiteY5" fmla="*/ 860790 h 860790"/>
                <a:gd name="connsiteX6" fmla="*/ 23537 w 3895148"/>
                <a:gd name="connsiteY6" fmla="*/ 498761 h 860790"/>
                <a:gd name="connsiteX7" fmla="*/ 291217 w 3895148"/>
                <a:gd name="connsiteY7" fmla="*/ 0 h 860790"/>
                <a:gd name="connsiteX0" fmla="*/ 291217 w 3847250"/>
                <a:gd name="connsiteY0" fmla="*/ 0 h 860790"/>
                <a:gd name="connsiteX1" fmla="*/ 2718563 w 3847250"/>
                <a:gd name="connsiteY1" fmla="*/ 498091 h 860790"/>
                <a:gd name="connsiteX2" fmla="*/ 3847249 w 3847250"/>
                <a:gd name="connsiteY2" fmla="*/ 457921 h 860790"/>
                <a:gd name="connsiteX3" fmla="*/ 3784454 w 3847250"/>
                <a:gd name="connsiteY3" fmla="*/ 765080 h 860790"/>
                <a:gd name="connsiteX4" fmla="*/ 2866742 w 3847250"/>
                <a:gd name="connsiteY4" fmla="*/ 857842 h 860790"/>
                <a:gd name="connsiteX5" fmla="*/ 2866649 w 3847250"/>
                <a:gd name="connsiteY5" fmla="*/ 860790 h 860790"/>
                <a:gd name="connsiteX6" fmla="*/ 23537 w 3847250"/>
                <a:gd name="connsiteY6" fmla="*/ 498761 h 860790"/>
                <a:gd name="connsiteX7" fmla="*/ 291217 w 3847250"/>
                <a:gd name="connsiteY7" fmla="*/ 0 h 860790"/>
                <a:gd name="connsiteX0" fmla="*/ 291217 w 3784454"/>
                <a:gd name="connsiteY0" fmla="*/ 0 h 860790"/>
                <a:gd name="connsiteX1" fmla="*/ 2718563 w 3784454"/>
                <a:gd name="connsiteY1" fmla="*/ 498091 h 860790"/>
                <a:gd name="connsiteX2" fmla="*/ 3597986 w 3784454"/>
                <a:gd name="connsiteY2" fmla="*/ 461761 h 860790"/>
                <a:gd name="connsiteX3" fmla="*/ 3784454 w 3784454"/>
                <a:gd name="connsiteY3" fmla="*/ 765080 h 860790"/>
                <a:gd name="connsiteX4" fmla="*/ 2866742 w 3784454"/>
                <a:gd name="connsiteY4" fmla="*/ 857842 h 860790"/>
                <a:gd name="connsiteX5" fmla="*/ 2866649 w 3784454"/>
                <a:gd name="connsiteY5" fmla="*/ 860790 h 860790"/>
                <a:gd name="connsiteX6" fmla="*/ 23537 w 3784454"/>
                <a:gd name="connsiteY6" fmla="*/ 498761 h 860790"/>
                <a:gd name="connsiteX7" fmla="*/ 291217 w 3784454"/>
                <a:gd name="connsiteY7" fmla="*/ 0 h 860790"/>
                <a:gd name="connsiteX0" fmla="*/ 291217 w 3659729"/>
                <a:gd name="connsiteY0" fmla="*/ 0 h 860790"/>
                <a:gd name="connsiteX1" fmla="*/ 2718563 w 3659729"/>
                <a:gd name="connsiteY1" fmla="*/ 498091 h 860790"/>
                <a:gd name="connsiteX2" fmla="*/ 3597986 w 3659729"/>
                <a:gd name="connsiteY2" fmla="*/ 461761 h 860790"/>
                <a:gd name="connsiteX3" fmla="*/ 3659729 w 3659729"/>
                <a:gd name="connsiteY3" fmla="*/ 770867 h 860790"/>
                <a:gd name="connsiteX4" fmla="*/ 2866742 w 3659729"/>
                <a:gd name="connsiteY4" fmla="*/ 857842 h 860790"/>
                <a:gd name="connsiteX5" fmla="*/ 2866649 w 3659729"/>
                <a:gd name="connsiteY5" fmla="*/ 860790 h 860790"/>
                <a:gd name="connsiteX6" fmla="*/ 23537 w 3659729"/>
                <a:gd name="connsiteY6" fmla="*/ 498761 h 860790"/>
                <a:gd name="connsiteX7" fmla="*/ 291217 w 3659729"/>
                <a:gd name="connsiteY7" fmla="*/ 0 h 86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9729" h="860790">
                  <a:moveTo>
                    <a:pt x="291217" y="0"/>
                  </a:moveTo>
                  <a:cubicBezTo>
                    <a:pt x="740388" y="-112"/>
                    <a:pt x="2221532" y="496494"/>
                    <a:pt x="2718563" y="498091"/>
                  </a:cubicBezTo>
                  <a:lnTo>
                    <a:pt x="3597986" y="461761"/>
                  </a:lnTo>
                  <a:lnTo>
                    <a:pt x="3659729" y="770867"/>
                  </a:lnTo>
                  <a:cubicBezTo>
                    <a:pt x="3265936" y="870015"/>
                    <a:pt x="3172646" y="826921"/>
                    <a:pt x="2866742" y="857842"/>
                  </a:cubicBezTo>
                  <a:cubicBezTo>
                    <a:pt x="2866711" y="858825"/>
                    <a:pt x="2866680" y="859807"/>
                    <a:pt x="2866649" y="860790"/>
                  </a:cubicBezTo>
                  <a:cubicBezTo>
                    <a:pt x="2445000" y="847412"/>
                    <a:pt x="484670" y="812544"/>
                    <a:pt x="23537" y="498761"/>
                  </a:cubicBezTo>
                  <a:cubicBezTo>
                    <a:pt x="-89554" y="426300"/>
                    <a:pt x="238814" y="74578"/>
                    <a:pt x="291217" y="0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</p:grpSp>
      <p:grpSp>
        <p:nvGrpSpPr>
          <p:cNvPr id="244" name="Csoportba foglalás 243"/>
          <p:cNvGrpSpPr/>
          <p:nvPr/>
        </p:nvGrpSpPr>
        <p:grpSpPr>
          <a:xfrm rot="19332274">
            <a:off x="5052649" y="3838904"/>
            <a:ext cx="1513663" cy="1100228"/>
            <a:chOff x="7683076" y="2247002"/>
            <a:chExt cx="818264" cy="725211"/>
          </a:xfrm>
          <a:solidFill>
            <a:srgbClr val="9BCBED"/>
          </a:solidFill>
        </p:grpSpPr>
        <p:sp>
          <p:nvSpPr>
            <p:cNvPr id="504" name="Ellipszis 42"/>
            <p:cNvSpPr/>
            <p:nvPr/>
          </p:nvSpPr>
          <p:spPr>
            <a:xfrm rot="9068101">
              <a:off x="7810549" y="2247002"/>
              <a:ext cx="690791" cy="652009"/>
            </a:xfrm>
            <a:custGeom>
              <a:avLst/>
              <a:gdLst>
                <a:gd name="connsiteX0" fmla="*/ 0 w 738119"/>
                <a:gd name="connsiteY0" fmla="*/ 338046 h 676092"/>
                <a:gd name="connsiteX1" fmla="*/ 369060 w 738119"/>
                <a:gd name="connsiteY1" fmla="*/ 0 h 676092"/>
                <a:gd name="connsiteX2" fmla="*/ 738120 w 738119"/>
                <a:gd name="connsiteY2" fmla="*/ 338046 h 676092"/>
                <a:gd name="connsiteX3" fmla="*/ 369060 w 738119"/>
                <a:gd name="connsiteY3" fmla="*/ 676092 h 676092"/>
                <a:gd name="connsiteX4" fmla="*/ 0 w 738119"/>
                <a:gd name="connsiteY4" fmla="*/ 338046 h 676092"/>
                <a:gd name="connsiteX0" fmla="*/ 0 w 807392"/>
                <a:gd name="connsiteY0" fmla="*/ 564397 h 709538"/>
                <a:gd name="connsiteX1" fmla="*/ 438332 w 807392"/>
                <a:gd name="connsiteY1" fmla="*/ 4678 h 709538"/>
                <a:gd name="connsiteX2" fmla="*/ 807392 w 807392"/>
                <a:gd name="connsiteY2" fmla="*/ 342724 h 709538"/>
                <a:gd name="connsiteX3" fmla="*/ 438332 w 807392"/>
                <a:gd name="connsiteY3" fmla="*/ 680770 h 709538"/>
                <a:gd name="connsiteX4" fmla="*/ 0 w 807392"/>
                <a:gd name="connsiteY4" fmla="*/ 564397 h 709538"/>
                <a:gd name="connsiteX0" fmla="*/ 342 w 807734"/>
                <a:gd name="connsiteY0" fmla="*/ 564397 h 812714"/>
                <a:gd name="connsiteX1" fmla="*/ 438674 w 807734"/>
                <a:gd name="connsiteY1" fmla="*/ 4678 h 812714"/>
                <a:gd name="connsiteX2" fmla="*/ 807734 w 807734"/>
                <a:gd name="connsiteY2" fmla="*/ 342724 h 812714"/>
                <a:gd name="connsiteX3" fmla="*/ 511777 w 807734"/>
                <a:gd name="connsiteY3" fmla="*/ 806891 h 812714"/>
                <a:gd name="connsiteX4" fmla="*/ 342 w 807734"/>
                <a:gd name="connsiteY4" fmla="*/ 564397 h 812714"/>
                <a:gd name="connsiteX0" fmla="*/ 242 w 807634"/>
                <a:gd name="connsiteY0" fmla="*/ 564397 h 834088"/>
                <a:gd name="connsiteX1" fmla="*/ 438574 w 807634"/>
                <a:gd name="connsiteY1" fmla="*/ 4678 h 834088"/>
                <a:gd name="connsiteX2" fmla="*/ 807634 w 807634"/>
                <a:gd name="connsiteY2" fmla="*/ 342724 h 834088"/>
                <a:gd name="connsiteX3" fmla="*/ 499634 w 807634"/>
                <a:gd name="connsiteY3" fmla="*/ 828801 h 834088"/>
                <a:gd name="connsiteX4" fmla="*/ 242 w 807634"/>
                <a:gd name="connsiteY4" fmla="*/ 564397 h 834088"/>
                <a:gd name="connsiteX0" fmla="*/ 4399 w 811791"/>
                <a:gd name="connsiteY0" fmla="*/ 402843 h 671880"/>
                <a:gd name="connsiteX1" fmla="*/ 290660 w 811791"/>
                <a:gd name="connsiteY1" fmla="*/ 16163 h 671880"/>
                <a:gd name="connsiteX2" fmla="*/ 811791 w 811791"/>
                <a:gd name="connsiteY2" fmla="*/ 181170 h 671880"/>
                <a:gd name="connsiteX3" fmla="*/ 503791 w 811791"/>
                <a:gd name="connsiteY3" fmla="*/ 667247 h 671880"/>
                <a:gd name="connsiteX4" fmla="*/ 4399 w 811791"/>
                <a:gd name="connsiteY4" fmla="*/ 402843 h 671880"/>
                <a:gd name="connsiteX0" fmla="*/ 10346 w 817738"/>
                <a:gd name="connsiteY0" fmla="*/ 515682 h 784719"/>
                <a:gd name="connsiteX1" fmla="*/ 296607 w 817738"/>
                <a:gd name="connsiteY1" fmla="*/ 129002 h 784719"/>
                <a:gd name="connsiteX2" fmla="*/ 817738 w 817738"/>
                <a:gd name="connsiteY2" fmla="*/ 294009 h 784719"/>
                <a:gd name="connsiteX3" fmla="*/ 509738 w 817738"/>
                <a:gd name="connsiteY3" fmla="*/ 780086 h 784719"/>
                <a:gd name="connsiteX4" fmla="*/ 10346 w 817738"/>
                <a:gd name="connsiteY4" fmla="*/ 515682 h 784719"/>
                <a:gd name="connsiteX0" fmla="*/ 10346 w 817738"/>
                <a:gd name="connsiteY0" fmla="*/ 515682 h 789307"/>
                <a:gd name="connsiteX1" fmla="*/ 296607 w 817738"/>
                <a:gd name="connsiteY1" fmla="*/ 129002 h 789307"/>
                <a:gd name="connsiteX2" fmla="*/ 817738 w 817738"/>
                <a:gd name="connsiteY2" fmla="*/ 294009 h 789307"/>
                <a:gd name="connsiteX3" fmla="*/ 509738 w 817738"/>
                <a:gd name="connsiteY3" fmla="*/ 780086 h 789307"/>
                <a:gd name="connsiteX4" fmla="*/ 10346 w 817738"/>
                <a:gd name="connsiteY4" fmla="*/ 515682 h 789307"/>
                <a:gd name="connsiteX0" fmla="*/ 7684 w 815076"/>
                <a:gd name="connsiteY0" fmla="*/ 515682 h 867736"/>
                <a:gd name="connsiteX1" fmla="*/ 293945 w 815076"/>
                <a:gd name="connsiteY1" fmla="*/ 129002 h 867736"/>
                <a:gd name="connsiteX2" fmla="*/ 815076 w 815076"/>
                <a:gd name="connsiteY2" fmla="*/ 294009 h 867736"/>
                <a:gd name="connsiteX3" fmla="*/ 462922 w 815076"/>
                <a:gd name="connsiteY3" fmla="*/ 860425 h 867736"/>
                <a:gd name="connsiteX4" fmla="*/ 7684 w 815076"/>
                <a:gd name="connsiteY4" fmla="*/ 515682 h 867736"/>
                <a:gd name="connsiteX0" fmla="*/ 7684 w 815076"/>
                <a:gd name="connsiteY0" fmla="*/ 515682 h 877431"/>
                <a:gd name="connsiteX1" fmla="*/ 293945 w 815076"/>
                <a:gd name="connsiteY1" fmla="*/ 129002 h 877431"/>
                <a:gd name="connsiteX2" fmla="*/ 815076 w 815076"/>
                <a:gd name="connsiteY2" fmla="*/ 294009 h 877431"/>
                <a:gd name="connsiteX3" fmla="*/ 462922 w 815076"/>
                <a:gd name="connsiteY3" fmla="*/ 860425 h 877431"/>
                <a:gd name="connsiteX4" fmla="*/ 7684 w 815076"/>
                <a:gd name="connsiteY4" fmla="*/ 515682 h 877431"/>
                <a:gd name="connsiteX0" fmla="*/ 2722 w 829901"/>
                <a:gd name="connsiteY0" fmla="*/ 534084 h 768586"/>
                <a:gd name="connsiteX1" fmla="*/ 308770 w 829901"/>
                <a:gd name="connsiteY1" fmla="*/ 25025 h 768586"/>
                <a:gd name="connsiteX2" fmla="*/ 829901 w 829901"/>
                <a:gd name="connsiteY2" fmla="*/ 190032 h 768586"/>
                <a:gd name="connsiteX3" fmla="*/ 477747 w 829901"/>
                <a:gd name="connsiteY3" fmla="*/ 756448 h 768586"/>
                <a:gd name="connsiteX4" fmla="*/ 2722 w 829901"/>
                <a:gd name="connsiteY4" fmla="*/ 534084 h 768586"/>
                <a:gd name="connsiteX0" fmla="*/ 2723 w 829902"/>
                <a:gd name="connsiteY0" fmla="*/ 534084 h 765499"/>
                <a:gd name="connsiteX1" fmla="*/ 308771 w 829902"/>
                <a:gd name="connsiteY1" fmla="*/ 25025 h 765499"/>
                <a:gd name="connsiteX2" fmla="*/ 829902 w 829902"/>
                <a:gd name="connsiteY2" fmla="*/ 190032 h 765499"/>
                <a:gd name="connsiteX3" fmla="*/ 477748 w 829902"/>
                <a:gd name="connsiteY3" fmla="*/ 756448 h 765499"/>
                <a:gd name="connsiteX4" fmla="*/ 2723 w 829902"/>
                <a:gd name="connsiteY4" fmla="*/ 534084 h 765499"/>
                <a:gd name="connsiteX0" fmla="*/ 2008 w 829187"/>
                <a:gd name="connsiteY0" fmla="*/ 553522 h 784937"/>
                <a:gd name="connsiteX1" fmla="*/ 308056 w 829187"/>
                <a:gd name="connsiteY1" fmla="*/ 44463 h 784937"/>
                <a:gd name="connsiteX2" fmla="*/ 829187 w 829187"/>
                <a:gd name="connsiteY2" fmla="*/ 209470 h 784937"/>
                <a:gd name="connsiteX3" fmla="*/ 477033 w 829187"/>
                <a:gd name="connsiteY3" fmla="*/ 775886 h 784937"/>
                <a:gd name="connsiteX4" fmla="*/ 2008 w 829187"/>
                <a:gd name="connsiteY4" fmla="*/ 553522 h 78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9187" h="784937">
                  <a:moveTo>
                    <a:pt x="2008" y="553522"/>
                  </a:moveTo>
                  <a:cubicBezTo>
                    <a:pt x="-26155" y="431618"/>
                    <a:pt x="250296" y="146091"/>
                    <a:pt x="308056" y="44463"/>
                  </a:cubicBezTo>
                  <a:cubicBezTo>
                    <a:pt x="365816" y="-57165"/>
                    <a:pt x="829187" y="22772"/>
                    <a:pt x="829187" y="209470"/>
                  </a:cubicBezTo>
                  <a:cubicBezTo>
                    <a:pt x="829187" y="396168"/>
                    <a:pt x="770804" y="728558"/>
                    <a:pt x="477033" y="775886"/>
                  </a:cubicBezTo>
                  <a:cubicBezTo>
                    <a:pt x="183262" y="823214"/>
                    <a:pt x="30171" y="675426"/>
                    <a:pt x="2008" y="553522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505" name="Trapezoid 43"/>
            <p:cNvSpPr/>
            <p:nvPr/>
          </p:nvSpPr>
          <p:spPr>
            <a:xfrm rot="2688692">
              <a:off x="7683076" y="2722371"/>
              <a:ext cx="528327" cy="249842"/>
            </a:xfrm>
            <a:custGeom>
              <a:avLst/>
              <a:gdLst>
                <a:gd name="connsiteX0" fmla="*/ 0 w 519185"/>
                <a:gd name="connsiteY0" fmla="*/ 225706 h 225706"/>
                <a:gd name="connsiteX1" fmla="*/ 119611 w 519185"/>
                <a:gd name="connsiteY1" fmla="*/ 0 h 225706"/>
                <a:gd name="connsiteX2" fmla="*/ 399574 w 519185"/>
                <a:gd name="connsiteY2" fmla="*/ 0 h 225706"/>
                <a:gd name="connsiteX3" fmla="*/ 519185 w 519185"/>
                <a:gd name="connsiteY3" fmla="*/ 225706 h 225706"/>
                <a:gd name="connsiteX4" fmla="*/ 0 w 519185"/>
                <a:gd name="connsiteY4" fmla="*/ 225706 h 225706"/>
                <a:gd name="connsiteX0" fmla="*/ 9142 w 528327"/>
                <a:gd name="connsiteY0" fmla="*/ 225706 h 225706"/>
                <a:gd name="connsiteX1" fmla="*/ 128753 w 528327"/>
                <a:gd name="connsiteY1" fmla="*/ 0 h 225706"/>
                <a:gd name="connsiteX2" fmla="*/ 408716 w 528327"/>
                <a:gd name="connsiteY2" fmla="*/ 0 h 225706"/>
                <a:gd name="connsiteX3" fmla="*/ 528327 w 528327"/>
                <a:gd name="connsiteY3" fmla="*/ 225706 h 225706"/>
                <a:gd name="connsiteX4" fmla="*/ 9142 w 528327"/>
                <a:gd name="connsiteY4" fmla="*/ 225706 h 225706"/>
                <a:gd name="connsiteX0" fmla="*/ 9142 w 528327"/>
                <a:gd name="connsiteY0" fmla="*/ 225706 h 236555"/>
                <a:gd name="connsiteX1" fmla="*/ 128753 w 528327"/>
                <a:gd name="connsiteY1" fmla="*/ 0 h 236555"/>
                <a:gd name="connsiteX2" fmla="*/ 408716 w 528327"/>
                <a:gd name="connsiteY2" fmla="*/ 0 h 236555"/>
                <a:gd name="connsiteX3" fmla="*/ 528327 w 528327"/>
                <a:gd name="connsiteY3" fmla="*/ 225706 h 236555"/>
                <a:gd name="connsiteX4" fmla="*/ 9142 w 528327"/>
                <a:gd name="connsiteY4" fmla="*/ 225706 h 236555"/>
                <a:gd name="connsiteX0" fmla="*/ 9142 w 528327"/>
                <a:gd name="connsiteY0" fmla="*/ 225706 h 249842"/>
                <a:gd name="connsiteX1" fmla="*/ 128753 w 528327"/>
                <a:gd name="connsiteY1" fmla="*/ 0 h 249842"/>
                <a:gd name="connsiteX2" fmla="*/ 408716 w 528327"/>
                <a:gd name="connsiteY2" fmla="*/ 0 h 249842"/>
                <a:gd name="connsiteX3" fmla="*/ 528327 w 528327"/>
                <a:gd name="connsiteY3" fmla="*/ 225706 h 249842"/>
                <a:gd name="connsiteX4" fmla="*/ 9142 w 528327"/>
                <a:gd name="connsiteY4" fmla="*/ 225706 h 249842"/>
                <a:gd name="connsiteX0" fmla="*/ 9142 w 528327"/>
                <a:gd name="connsiteY0" fmla="*/ 225706 h 249842"/>
                <a:gd name="connsiteX1" fmla="*/ 128753 w 528327"/>
                <a:gd name="connsiteY1" fmla="*/ 0 h 249842"/>
                <a:gd name="connsiteX2" fmla="*/ 408716 w 528327"/>
                <a:gd name="connsiteY2" fmla="*/ 0 h 249842"/>
                <a:gd name="connsiteX3" fmla="*/ 528327 w 528327"/>
                <a:gd name="connsiteY3" fmla="*/ 225706 h 249842"/>
                <a:gd name="connsiteX4" fmla="*/ 9142 w 528327"/>
                <a:gd name="connsiteY4" fmla="*/ 225706 h 24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327" h="249842">
                  <a:moveTo>
                    <a:pt x="9142" y="225706"/>
                  </a:moveTo>
                  <a:cubicBezTo>
                    <a:pt x="-34276" y="155095"/>
                    <a:pt x="88883" y="75235"/>
                    <a:pt x="128753" y="0"/>
                  </a:cubicBezTo>
                  <a:lnTo>
                    <a:pt x="408716" y="0"/>
                  </a:lnTo>
                  <a:cubicBezTo>
                    <a:pt x="448586" y="75235"/>
                    <a:pt x="517943" y="121179"/>
                    <a:pt x="528327" y="225706"/>
                  </a:cubicBezTo>
                  <a:cubicBezTo>
                    <a:pt x="335543" y="264828"/>
                    <a:pt x="157633" y="250117"/>
                    <a:pt x="9142" y="225706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12" name="Csoportba foglalás 11"/>
          <p:cNvGrpSpPr/>
          <p:nvPr/>
        </p:nvGrpSpPr>
        <p:grpSpPr>
          <a:xfrm>
            <a:off x="5836203" y="1092965"/>
            <a:ext cx="2931225" cy="2634718"/>
            <a:chOff x="5303729" y="650416"/>
            <a:chExt cx="1584543" cy="1424259"/>
          </a:xfrm>
        </p:grpSpPr>
        <p:grpSp>
          <p:nvGrpSpPr>
            <p:cNvPr id="611" name="Csoportba foglalás 610"/>
            <p:cNvGrpSpPr/>
            <p:nvPr/>
          </p:nvGrpSpPr>
          <p:grpSpPr>
            <a:xfrm>
              <a:off x="5303729" y="650416"/>
              <a:ext cx="1584543" cy="1273571"/>
              <a:chOff x="10190551" y="1730011"/>
              <a:chExt cx="1584543" cy="1273571"/>
            </a:xfrm>
          </p:grpSpPr>
          <p:sp>
            <p:nvSpPr>
              <p:cNvPr id="612" name="Szabadkézi sokszög 611"/>
              <p:cNvSpPr/>
              <p:nvPr/>
            </p:nvSpPr>
            <p:spPr>
              <a:xfrm>
                <a:off x="10190551" y="1730011"/>
                <a:ext cx="1584543" cy="1252584"/>
              </a:xfrm>
              <a:custGeom>
                <a:avLst/>
                <a:gdLst>
                  <a:gd name="connsiteX0" fmla="*/ 785044 w 1638668"/>
                  <a:gd name="connsiteY0" fmla="*/ 0 h 1612462"/>
                  <a:gd name="connsiteX1" fmla="*/ 850973 w 1638668"/>
                  <a:gd name="connsiteY1" fmla="*/ 3088 h 1612462"/>
                  <a:gd name="connsiteX2" fmla="*/ 1461695 w 1638668"/>
                  <a:gd name="connsiteY2" fmla="*/ 432645 h 1612462"/>
                  <a:gd name="connsiteX3" fmla="*/ 1489325 w 1638668"/>
                  <a:gd name="connsiteY3" fmla="*/ 520962 h 1612462"/>
                  <a:gd name="connsiteX4" fmla="*/ 1527274 w 1638668"/>
                  <a:gd name="connsiteY4" fmla="*/ 567462 h 1612462"/>
                  <a:gd name="connsiteX5" fmla="*/ 1638668 w 1638668"/>
                  <a:gd name="connsiteY5" fmla="*/ 929074 h 1612462"/>
                  <a:gd name="connsiteX6" fmla="*/ 976809 w 1638668"/>
                  <a:gd name="connsiteY6" fmla="*/ 1609374 h 1612462"/>
                  <a:gd name="connsiteX7" fmla="*/ 910880 w 1638668"/>
                  <a:gd name="connsiteY7" fmla="*/ 1612462 h 1612462"/>
                  <a:gd name="connsiteX8" fmla="*/ 910880 w 1638668"/>
                  <a:gd name="connsiteY8" fmla="*/ 1352713 h 1612462"/>
                  <a:gd name="connsiteX9" fmla="*/ 850973 w 1638668"/>
                  <a:gd name="connsiteY9" fmla="*/ 1363688 h 1612462"/>
                  <a:gd name="connsiteX10" fmla="*/ 817792 w 1638668"/>
                  <a:gd name="connsiteY10" fmla="*/ 1365242 h 1612462"/>
                  <a:gd name="connsiteX11" fmla="*/ 817792 w 1638668"/>
                  <a:gd name="connsiteY11" fmla="*/ 1367694 h 1612462"/>
                  <a:gd name="connsiteX12" fmla="*/ 808582 w 1638668"/>
                  <a:gd name="connsiteY12" fmla="*/ 1368136 h 1612462"/>
                  <a:gd name="connsiteX13" fmla="*/ 791327 w 1638668"/>
                  <a:gd name="connsiteY13" fmla="*/ 1366482 h 1612462"/>
                  <a:gd name="connsiteX14" fmla="*/ 785044 w 1638668"/>
                  <a:gd name="connsiteY14" fmla="*/ 1366776 h 1612462"/>
                  <a:gd name="connsiteX15" fmla="*/ 785044 w 1638668"/>
                  <a:gd name="connsiteY15" fmla="*/ 1365879 h 1612462"/>
                  <a:gd name="connsiteX16" fmla="*/ 727788 w 1638668"/>
                  <a:gd name="connsiteY16" fmla="*/ 1360390 h 1612462"/>
                  <a:gd name="connsiteX17" fmla="*/ 727788 w 1638668"/>
                  <a:gd name="connsiteY17" fmla="*/ 1612018 h 1612462"/>
                  <a:gd name="connsiteX18" fmla="*/ 718578 w 1638668"/>
                  <a:gd name="connsiteY18" fmla="*/ 1612460 h 1612462"/>
                  <a:gd name="connsiteX19" fmla="*/ 0 w 1638668"/>
                  <a:gd name="connsiteY19" fmla="*/ 929073 h 1612462"/>
                  <a:gd name="connsiteX20" fmla="*/ 56470 w 1638668"/>
                  <a:gd name="connsiteY20" fmla="*/ 663068 h 1612462"/>
                  <a:gd name="connsiteX21" fmla="*/ 98916 w 1638668"/>
                  <a:gd name="connsiteY21" fmla="*/ 588697 h 1612462"/>
                  <a:gd name="connsiteX22" fmla="*/ 101228 w 1638668"/>
                  <a:gd name="connsiteY22" fmla="*/ 563778 h 1612462"/>
                  <a:gd name="connsiteX23" fmla="*/ 663763 w 1638668"/>
                  <a:gd name="connsiteY23" fmla="*/ 15246 h 1612462"/>
                  <a:gd name="connsiteX24" fmla="*/ 785044 w 1638668"/>
                  <a:gd name="connsiteY24" fmla="*/ 3619 h 1612462"/>
                  <a:gd name="connsiteX0" fmla="*/ 785044 w 1638668"/>
                  <a:gd name="connsiteY0" fmla="*/ 531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24" fmla="*/ 785044 w 1638668"/>
                  <a:gd name="connsiteY24" fmla="*/ 531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38668" h="1609374">
                    <a:moveTo>
                      <a:pt x="663763" y="12158"/>
                    </a:moveTo>
                    <a:cubicBezTo>
                      <a:pt x="734833" y="-4896"/>
                      <a:pt x="788570" y="4053"/>
                      <a:pt x="850973" y="0"/>
                    </a:cubicBezTo>
                    <a:cubicBezTo>
                      <a:pt x="1129791" y="26264"/>
                      <a:pt x="1362678" y="196640"/>
                      <a:pt x="1461695" y="429557"/>
                    </a:cubicBezTo>
                    <a:lnTo>
                      <a:pt x="1489325" y="517874"/>
                    </a:lnTo>
                    <a:lnTo>
                      <a:pt x="1527274" y="564374"/>
                    </a:lnTo>
                    <a:cubicBezTo>
                      <a:pt x="1597873" y="669276"/>
                      <a:pt x="1638668" y="793212"/>
                      <a:pt x="1638668" y="925986"/>
                    </a:cubicBezTo>
                    <a:cubicBezTo>
                      <a:pt x="1638668" y="1280051"/>
                      <a:pt x="1348566" y="1571267"/>
                      <a:pt x="976809" y="1606286"/>
                    </a:cubicBezTo>
                    <a:lnTo>
                      <a:pt x="910880" y="1609374"/>
                    </a:lnTo>
                    <a:lnTo>
                      <a:pt x="910880" y="1349625"/>
                    </a:lnTo>
                    <a:lnTo>
                      <a:pt x="850973" y="1360600"/>
                    </a:lnTo>
                    <a:lnTo>
                      <a:pt x="817792" y="1362154"/>
                    </a:lnTo>
                    <a:lnTo>
                      <a:pt x="817792" y="1364606"/>
                    </a:lnTo>
                    <a:lnTo>
                      <a:pt x="808582" y="1365048"/>
                    </a:lnTo>
                    <a:lnTo>
                      <a:pt x="791327" y="1363394"/>
                    </a:lnTo>
                    <a:lnTo>
                      <a:pt x="785044" y="1363688"/>
                    </a:lnTo>
                    <a:lnTo>
                      <a:pt x="785044" y="1362791"/>
                    </a:lnTo>
                    <a:lnTo>
                      <a:pt x="727788" y="1357302"/>
                    </a:lnTo>
                    <a:lnTo>
                      <a:pt x="727788" y="1608930"/>
                    </a:lnTo>
                    <a:lnTo>
                      <a:pt x="718578" y="1609372"/>
                    </a:lnTo>
                    <a:cubicBezTo>
                      <a:pt x="321718" y="1609372"/>
                      <a:pt x="0" y="1303409"/>
                      <a:pt x="0" y="925985"/>
                    </a:cubicBezTo>
                    <a:cubicBezTo>
                      <a:pt x="0" y="831629"/>
                      <a:pt x="20108" y="741739"/>
                      <a:pt x="56470" y="659980"/>
                    </a:cubicBezTo>
                    <a:lnTo>
                      <a:pt x="98916" y="585609"/>
                    </a:lnTo>
                    <a:lnTo>
                      <a:pt x="101228" y="560690"/>
                    </a:lnTo>
                    <a:cubicBezTo>
                      <a:pt x="152851" y="285841"/>
                      <a:pt x="377250" y="67916"/>
                      <a:pt x="663763" y="12158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13" name="Ellipszis 612"/>
              <p:cNvSpPr/>
              <p:nvPr/>
            </p:nvSpPr>
            <p:spPr>
              <a:xfrm>
                <a:off x="11357960" y="2587801"/>
                <a:ext cx="159169" cy="119384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14" name="Szabadkézi sokszög 613"/>
              <p:cNvSpPr/>
              <p:nvPr/>
            </p:nvSpPr>
            <p:spPr>
              <a:xfrm flipH="1">
                <a:off x="10972528" y="2409335"/>
                <a:ext cx="4782" cy="497771"/>
              </a:xfrm>
              <a:custGeom>
                <a:avLst/>
                <a:gdLst>
                  <a:gd name="connsiteX0" fmla="*/ 15567 w 15567"/>
                  <a:gd name="connsiteY0" fmla="*/ 0 h 1989582"/>
                  <a:gd name="connsiteX1" fmla="*/ 0 w 15567"/>
                  <a:gd name="connsiteY1" fmla="*/ 0 h 1989582"/>
                  <a:gd name="connsiteX2" fmla="*/ 0 w 15567"/>
                  <a:gd name="connsiteY2" fmla="*/ 1989582 h 1989582"/>
                  <a:gd name="connsiteX3" fmla="*/ 15567 w 15567"/>
                  <a:gd name="connsiteY3" fmla="*/ 1989582 h 1989582"/>
                  <a:gd name="connsiteX4" fmla="*/ 15567 w 15567"/>
                  <a:gd name="connsiteY4" fmla="*/ 0 h 1989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67" h="1989582">
                    <a:moveTo>
                      <a:pt x="15567" y="0"/>
                    </a:moveTo>
                    <a:lnTo>
                      <a:pt x="0" y="0"/>
                    </a:lnTo>
                    <a:lnTo>
                      <a:pt x="0" y="1989582"/>
                    </a:lnTo>
                    <a:lnTo>
                      <a:pt x="15567" y="1989582"/>
                    </a:lnTo>
                    <a:lnTo>
                      <a:pt x="15567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15" name="Szabadkézi sokszög 614"/>
              <p:cNvSpPr/>
              <p:nvPr/>
            </p:nvSpPr>
            <p:spPr>
              <a:xfrm flipH="1">
                <a:off x="10547298" y="2687680"/>
                <a:ext cx="32220" cy="2454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16" name="Ellipszis 615"/>
              <p:cNvSpPr/>
              <p:nvPr/>
            </p:nvSpPr>
            <p:spPr>
              <a:xfrm>
                <a:off x="10409233" y="2591453"/>
                <a:ext cx="155204" cy="119384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17" name="Szabadkézi sokszög 616"/>
              <p:cNvSpPr/>
              <p:nvPr/>
            </p:nvSpPr>
            <p:spPr>
              <a:xfrm flipH="1">
                <a:off x="10579518" y="2690133"/>
                <a:ext cx="9474" cy="1777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18" name="Szabadkézi sokszög 617"/>
              <p:cNvSpPr/>
              <p:nvPr/>
            </p:nvSpPr>
            <p:spPr>
              <a:xfrm flipH="1">
                <a:off x="10358996" y="2135955"/>
                <a:ext cx="1178153" cy="867627"/>
              </a:xfrm>
              <a:custGeom>
                <a:avLst/>
                <a:gdLst>
                  <a:gd name="connsiteX0" fmla="*/ 1480203 w 2986185"/>
                  <a:gd name="connsiteY0" fmla="*/ 0 h 2558288"/>
                  <a:gd name="connsiteX1" fmla="*/ 1480172 w 2986185"/>
                  <a:gd name="connsiteY1" fmla="*/ 6206 h 2558288"/>
                  <a:gd name="connsiteX2" fmla="*/ 1435734 w 2986185"/>
                  <a:gd name="connsiteY2" fmla="*/ 8843 h 2558288"/>
                  <a:gd name="connsiteX3" fmla="*/ 0 w 2986185"/>
                  <a:gd name="connsiteY3" fmla="*/ 505395 h 2558288"/>
                  <a:gd name="connsiteX4" fmla="*/ 1518376 w 2986185"/>
                  <a:gd name="connsiteY4" fmla="*/ 2558288 h 2558288"/>
                  <a:gd name="connsiteX5" fmla="*/ 1518468 w 2986185"/>
                  <a:gd name="connsiteY5" fmla="*/ 2539379 h 2558288"/>
                  <a:gd name="connsiteX6" fmla="*/ 1623055 w 2986185"/>
                  <a:gd name="connsiteY6" fmla="*/ 2532238 h 2558288"/>
                  <a:gd name="connsiteX7" fmla="*/ 2986185 w 2986185"/>
                  <a:gd name="connsiteY7" fmla="*/ 489945 h 2558288"/>
                  <a:gd name="connsiteX8" fmla="*/ 1480203 w 2986185"/>
                  <a:gd name="connsiteY8" fmla="*/ 0 h 2558288"/>
                  <a:gd name="connsiteX0" fmla="*/ 1480203 w 2986185"/>
                  <a:gd name="connsiteY0" fmla="*/ 0 h 2801492"/>
                  <a:gd name="connsiteX1" fmla="*/ 1480172 w 2986185"/>
                  <a:gd name="connsiteY1" fmla="*/ 6206 h 2801492"/>
                  <a:gd name="connsiteX2" fmla="*/ 1435734 w 2986185"/>
                  <a:gd name="connsiteY2" fmla="*/ 8843 h 2801492"/>
                  <a:gd name="connsiteX3" fmla="*/ 0 w 2986185"/>
                  <a:gd name="connsiteY3" fmla="*/ 505395 h 2801492"/>
                  <a:gd name="connsiteX4" fmla="*/ 1518376 w 2986185"/>
                  <a:gd name="connsiteY4" fmla="*/ 2558288 h 2801492"/>
                  <a:gd name="connsiteX5" fmla="*/ 1623055 w 2986185"/>
                  <a:gd name="connsiteY5" fmla="*/ 2532238 h 2801492"/>
                  <a:gd name="connsiteX6" fmla="*/ 2986185 w 2986185"/>
                  <a:gd name="connsiteY6" fmla="*/ 489945 h 2801492"/>
                  <a:gd name="connsiteX7" fmla="*/ 1480203 w 2986185"/>
                  <a:gd name="connsiteY7" fmla="*/ 0 h 2801492"/>
                  <a:gd name="connsiteX0" fmla="*/ 1480203 w 2986185"/>
                  <a:gd name="connsiteY0" fmla="*/ 0 h 2704694"/>
                  <a:gd name="connsiteX1" fmla="*/ 1480172 w 2986185"/>
                  <a:gd name="connsiteY1" fmla="*/ 6206 h 2704694"/>
                  <a:gd name="connsiteX2" fmla="*/ 1435734 w 2986185"/>
                  <a:gd name="connsiteY2" fmla="*/ 8843 h 2704694"/>
                  <a:gd name="connsiteX3" fmla="*/ 0 w 2986185"/>
                  <a:gd name="connsiteY3" fmla="*/ 505395 h 2704694"/>
                  <a:gd name="connsiteX4" fmla="*/ 1518376 w 2986185"/>
                  <a:gd name="connsiteY4" fmla="*/ 2558288 h 2704694"/>
                  <a:gd name="connsiteX5" fmla="*/ 1623055 w 2986185"/>
                  <a:gd name="connsiteY5" fmla="*/ 2532238 h 2704694"/>
                  <a:gd name="connsiteX6" fmla="*/ 2986185 w 2986185"/>
                  <a:gd name="connsiteY6" fmla="*/ 489945 h 2704694"/>
                  <a:gd name="connsiteX7" fmla="*/ 1480203 w 2986185"/>
                  <a:gd name="connsiteY7" fmla="*/ 0 h 2704694"/>
                  <a:gd name="connsiteX0" fmla="*/ 1480203 w 2986185"/>
                  <a:gd name="connsiteY0" fmla="*/ 0 h 2575953"/>
                  <a:gd name="connsiteX1" fmla="*/ 1480172 w 2986185"/>
                  <a:gd name="connsiteY1" fmla="*/ 6206 h 2575953"/>
                  <a:gd name="connsiteX2" fmla="*/ 1435734 w 2986185"/>
                  <a:gd name="connsiteY2" fmla="*/ 8843 h 2575953"/>
                  <a:gd name="connsiteX3" fmla="*/ 0 w 2986185"/>
                  <a:gd name="connsiteY3" fmla="*/ 505395 h 2575953"/>
                  <a:gd name="connsiteX4" fmla="*/ 1518376 w 2986185"/>
                  <a:gd name="connsiteY4" fmla="*/ 2558288 h 2575953"/>
                  <a:gd name="connsiteX5" fmla="*/ 1623055 w 2986185"/>
                  <a:gd name="connsiteY5" fmla="*/ 2532238 h 2575953"/>
                  <a:gd name="connsiteX6" fmla="*/ 2986185 w 2986185"/>
                  <a:gd name="connsiteY6" fmla="*/ 489945 h 2575953"/>
                  <a:gd name="connsiteX7" fmla="*/ 1480203 w 2986185"/>
                  <a:gd name="connsiteY7" fmla="*/ 0 h 2575953"/>
                  <a:gd name="connsiteX0" fmla="*/ 1480203 w 2986185"/>
                  <a:gd name="connsiteY0" fmla="*/ 0 h 2563826"/>
                  <a:gd name="connsiteX1" fmla="*/ 1480172 w 2986185"/>
                  <a:gd name="connsiteY1" fmla="*/ 6206 h 2563826"/>
                  <a:gd name="connsiteX2" fmla="*/ 1435734 w 2986185"/>
                  <a:gd name="connsiteY2" fmla="*/ 8843 h 2563826"/>
                  <a:gd name="connsiteX3" fmla="*/ 0 w 2986185"/>
                  <a:gd name="connsiteY3" fmla="*/ 505395 h 2563826"/>
                  <a:gd name="connsiteX4" fmla="*/ 1421856 w 2986185"/>
                  <a:gd name="connsiteY4" fmla="*/ 2543048 h 2563826"/>
                  <a:gd name="connsiteX5" fmla="*/ 1623055 w 2986185"/>
                  <a:gd name="connsiteY5" fmla="*/ 2532238 h 2563826"/>
                  <a:gd name="connsiteX6" fmla="*/ 2986185 w 2986185"/>
                  <a:gd name="connsiteY6" fmla="*/ 489945 h 2563826"/>
                  <a:gd name="connsiteX7" fmla="*/ 1480203 w 2986185"/>
                  <a:gd name="connsiteY7" fmla="*/ 0 h 2563826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185" h="2527650">
                    <a:moveTo>
                      <a:pt x="1480203" y="0"/>
                    </a:moveTo>
                    <a:cubicBezTo>
                      <a:pt x="1480193" y="2069"/>
                      <a:pt x="1480182" y="4137"/>
                      <a:pt x="1480172" y="6206"/>
                    </a:cubicBezTo>
                    <a:lnTo>
                      <a:pt x="1435734" y="8843"/>
                    </a:lnTo>
                    <a:cubicBezTo>
                      <a:pt x="959879" y="64015"/>
                      <a:pt x="474493" y="505395"/>
                      <a:pt x="0" y="505395"/>
                    </a:cubicBezTo>
                    <a:cubicBezTo>
                      <a:pt x="0" y="1639176"/>
                      <a:pt x="629000" y="2446528"/>
                      <a:pt x="1203416" y="2492248"/>
                    </a:cubicBezTo>
                    <a:cubicBezTo>
                      <a:pt x="1473925" y="2550655"/>
                      <a:pt x="1535900" y="2521362"/>
                      <a:pt x="1617975" y="2511918"/>
                    </a:cubicBezTo>
                    <a:cubicBezTo>
                      <a:pt x="2210905" y="2513470"/>
                      <a:pt x="2986185" y="1552864"/>
                      <a:pt x="2986185" y="489945"/>
                    </a:cubicBezTo>
                    <a:cubicBezTo>
                      <a:pt x="2480060" y="489945"/>
                      <a:pt x="1986328" y="0"/>
                      <a:pt x="1480203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DFAB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19" name="Szabadkézi sokszög 618"/>
              <p:cNvSpPr/>
              <p:nvPr/>
            </p:nvSpPr>
            <p:spPr>
              <a:xfrm flipH="1">
                <a:off x="10588991" y="2691911"/>
                <a:ext cx="20352" cy="4841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20" name="Szabadkézi sokszög 619"/>
              <p:cNvSpPr/>
              <p:nvPr/>
            </p:nvSpPr>
            <p:spPr>
              <a:xfrm flipH="1">
                <a:off x="10609343" y="2696752"/>
                <a:ext cx="9507" cy="3120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21" name="Szabadkézi sokszög 620"/>
              <p:cNvSpPr/>
              <p:nvPr/>
            </p:nvSpPr>
            <p:spPr>
              <a:xfrm flipH="1">
                <a:off x="10618849" y="2699872"/>
                <a:ext cx="17587" cy="7556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22" name="Szabadkézi sokszög 621"/>
              <p:cNvSpPr/>
              <p:nvPr/>
            </p:nvSpPr>
            <p:spPr>
              <a:xfrm flipH="1">
                <a:off x="10636436" y="2707427"/>
                <a:ext cx="7389" cy="3686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23" name="Szabadkézi sokszög 622"/>
              <p:cNvSpPr/>
              <p:nvPr/>
            </p:nvSpPr>
            <p:spPr>
              <a:xfrm flipH="1">
                <a:off x="10643825" y="2711113"/>
                <a:ext cx="20172" cy="14082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25" name="Ellipszis 624"/>
              <p:cNvSpPr/>
              <p:nvPr/>
            </p:nvSpPr>
            <p:spPr>
              <a:xfrm>
                <a:off x="11122325" y="2693149"/>
                <a:ext cx="11060" cy="9007"/>
              </a:xfrm>
              <a:prstGeom prst="ellipse">
                <a:avLst/>
              </a:prstGeom>
              <a:solidFill>
                <a:srgbClr val="F27D2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26" name="Szabadkézi sokszög 625"/>
              <p:cNvSpPr/>
              <p:nvPr/>
            </p:nvSpPr>
            <p:spPr>
              <a:xfrm rot="20530101">
                <a:off x="10420266" y="2326847"/>
                <a:ext cx="297175" cy="49384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5913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28" name="Szabadkézi sokszög 627"/>
              <p:cNvSpPr/>
              <p:nvPr/>
            </p:nvSpPr>
            <p:spPr>
              <a:xfrm>
                <a:off x="10948073" y="2603425"/>
                <a:ext cx="65171" cy="192262"/>
              </a:xfrm>
              <a:custGeom>
                <a:avLst/>
                <a:gdLst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99051 w 330165"/>
                  <a:gd name="connsiteY22" fmla="*/ 1 h 868911"/>
                  <a:gd name="connsiteX23" fmla="*/ 162806 w 330165"/>
                  <a:gd name="connsiteY23" fmla="*/ 1 h 868911"/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162806 w 330165"/>
                  <a:gd name="connsiteY22" fmla="*/ 1 h 868911"/>
                  <a:gd name="connsiteX23" fmla="*/ 162806 w 330165"/>
                  <a:gd name="connsiteY23" fmla="*/ 0 h 868911"/>
                  <a:gd name="connsiteX0" fmla="*/ 162806 w 330165"/>
                  <a:gd name="connsiteY0" fmla="*/ 4916 h 873827"/>
                  <a:gd name="connsiteX1" fmla="*/ 201618 w 330165"/>
                  <a:gd name="connsiteY1" fmla="*/ 0 h 873827"/>
                  <a:gd name="connsiteX2" fmla="*/ 284392 w 330165"/>
                  <a:gd name="connsiteY2" fmla="*/ 682641 h 873827"/>
                  <a:gd name="connsiteX3" fmla="*/ 284392 w 330165"/>
                  <a:gd name="connsiteY3" fmla="*/ 682642 h 873827"/>
                  <a:gd name="connsiteX4" fmla="*/ 290152 w 330165"/>
                  <a:gd name="connsiteY4" fmla="*/ 686460 h 873827"/>
                  <a:gd name="connsiteX5" fmla="*/ 330165 w 330165"/>
                  <a:gd name="connsiteY5" fmla="*/ 764070 h 873827"/>
                  <a:gd name="connsiteX6" fmla="*/ 306834 w 330165"/>
                  <a:gd name="connsiteY6" fmla="*/ 825436 h 873827"/>
                  <a:gd name="connsiteX7" fmla="*/ 296414 w 330165"/>
                  <a:gd name="connsiteY7" fmla="*/ 835582 h 873827"/>
                  <a:gd name="connsiteX8" fmla="*/ 296414 w 330165"/>
                  <a:gd name="connsiteY8" fmla="*/ 835581 h 873827"/>
                  <a:gd name="connsiteX9" fmla="*/ 290152 w 330165"/>
                  <a:gd name="connsiteY9" fmla="*/ 841679 h 873827"/>
                  <a:gd name="connsiteX10" fmla="*/ 193551 w 330165"/>
                  <a:gd name="connsiteY10" fmla="*/ 873826 h 873827"/>
                  <a:gd name="connsiteX11" fmla="*/ 167359 w 330165"/>
                  <a:gd name="connsiteY11" fmla="*/ 873826 h 873827"/>
                  <a:gd name="connsiteX12" fmla="*/ 167359 w 330165"/>
                  <a:gd name="connsiteY12" fmla="*/ 873827 h 873827"/>
                  <a:gd name="connsiteX13" fmla="*/ 136614 w 330165"/>
                  <a:gd name="connsiteY13" fmla="*/ 873827 h 873827"/>
                  <a:gd name="connsiteX14" fmla="*/ 40013 w 330165"/>
                  <a:gd name="connsiteY14" fmla="*/ 841680 h 873827"/>
                  <a:gd name="connsiteX15" fmla="*/ 33751 w 330165"/>
                  <a:gd name="connsiteY15" fmla="*/ 835582 h 873827"/>
                  <a:gd name="connsiteX16" fmla="*/ 33751 w 330165"/>
                  <a:gd name="connsiteY16" fmla="*/ 835583 h 873827"/>
                  <a:gd name="connsiteX17" fmla="*/ 23331 w 330165"/>
                  <a:gd name="connsiteY17" fmla="*/ 825437 h 873827"/>
                  <a:gd name="connsiteX18" fmla="*/ 0 w 330165"/>
                  <a:gd name="connsiteY18" fmla="*/ 764071 h 873827"/>
                  <a:gd name="connsiteX19" fmla="*/ 40013 w 330165"/>
                  <a:gd name="connsiteY19" fmla="*/ 686461 h 873827"/>
                  <a:gd name="connsiteX20" fmla="*/ 45773 w 330165"/>
                  <a:gd name="connsiteY20" fmla="*/ 682643 h 873827"/>
                  <a:gd name="connsiteX21" fmla="*/ 45773 w 330165"/>
                  <a:gd name="connsiteY21" fmla="*/ 682642 h 873827"/>
                  <a:gd name="connsiteX22" fmla="*/ 162806 w 330165"/>
                  <a:gd name="connsiteY22" fmla="*/ 4917 h 873827"/>
                  <a:gd name="connsiteX23" fmla="*/ 162806 w 330165"/>
                  <a:gd name="connsiteY23" fmla="*/ 4916 h 873827"/>
                  <a:gd name="connsiteX0" fmla="*/ 157890 w 325249"/>
                  <a:gd name="connsiteY0" fmla="*/ 4916 h 873827"/>
                  <a:gd name="connsiteX1" fmla="*/ 196702 w 325249"/>
                  <a:gd name="connsiteY1" fmla="*/ 0 h 873827"/>
                  <a:gd name="connsiteX2" fmla="*/ 279476 w 325249"/>
                  <a:gd name="connsiteY2" fmla="*/ 682641 h 873827"/>
                  <a:gd name="connsiteX3" fmla="*/ 279476 w 325249"/>
                  <a:gd name="connsiteY3" fmla="*/ 682642 h 873827"/>
                  <a:gd name="connsiteX4" fmla="*/ 285236 w 325249"/>
                  <a:gd name="connsiteY4" fmla="*/ 686460 h 873827"/>
                  <a:gd name="connsiteX5" fmla="*/ 325249 w 325249"/>
                  <a:gd name="connsiteY5" fmla="*/ 764070 h 873827"/>
                  <a:gd name="connsiteX6" fmla="*/ 301918 w 325249"/>
                  <a:gd name="connsiteY6" fmla="*/ 825436 h 873827"/>
                  <a:gd name="connsiteX7" fmla="*/ 291498 w 325249"/>
                  <a:gd name="connsiteY7" fmla="*/ 835582 h 873827"/>
                  <a:gd name="connsiteX8" fmla="*/ 291498 w 325249"/>
                  <a:gd name="connsiteY8" fmla="*/ 835581 h 873827"/>
                  <a:gd name="connsiteX9" fmla="*/ 285236 w 325249"/>
                  <a:gd name="connsiteY9" fmla="*/ 841679 h 873827"/>
                  <a:gd name="connsiteX10" fmla="*/ 188635 w 325249"/>
                  <a:gd name="connsiteY10" fmla="*/ 873826 h 873827"/>
                  <a:gd name="connsiteX11" fmla="*/ 162443 w 325249"/>
                  <a:gd name="connsiteY11" fmla="*/ 873826 h 873827"/>
                  <a:gd name="connsiteX12" fmla="*/ 162443 w 325249"/>
                  <a:gd name="connsiteY12" fmla="*/ 873827 h 873827"/>
                  <a:gd name="connsiteX13" fmla="*/ 131698 w 325249"/>
                  <a:gd name="connsiteY13" fmla="*/ 873827 h 873827"/>
                  <a:gd name="connsiteX14" fmla="*/ 35097 w 325249"/>
                  <a:gd name="connsiteY14" fmla="*/ 841680 h 873827"/>
                  <a:gd name="connsiteX15" fmla="*/ 28835 w 325249"/>
                  <a:gd name="connsiteY15" fmla="*/ 835582 h 873827"/>
                  <a:gd name="connsiteX16" fmla="*/ 28835 w 325249"/>
                  <a:gd name="connsiteY16" fmla="*/ 835583 h 873827"/>
                  <a:gd name="connsiteX17" fmla="*/ 18415 w 325249"/>
                  <a:gd name="connsiteY17" fmla="*/ 825437 h 873827"/>
                  <a:gd name="connsiteX18" fmla="*/ 0 w 325249"/>
                  <a:gd name="connsiteY18" fmla="*/ 783736 h 873827"/>
                  <a:gd name="connsiteX19" fmla="*/ 35097 w 325249"/>
                  <a:gd name="connsiteY19" fmla="*/ 686461 h 873827"/>
                  <a:gd name="connsiteX20" fmla="*/ 40857 w 325249"/>
                  <a:gd name="connsiteY20" fmla="*/ 682643 h 873827"/>
                  <a:gd name="connsiteX21" fmla="*/ 40857 w 325249"/>
                  <a:gd name="connsiteY21" fmla="*/ 682642 h 873827"/>
                  <a:gd name="connsiteX22" fmla="*/ 157890 w 325249"/>
                  <a:gd name="connsiteY22" fmla="*/ 4917 h 873827"/>
                  <a:gd name="connsiteX23" fmla="*/ 157890 w 325249"/>
                  <a:gd name="connsiteY23" fmla="*/ 4916 h 873827"/>
                  <a:gd name="connsiteX0" fmla="*/ 157890 w 301918"/>
                  <a:gd name="connsiteY0" fmla="*/ 4916 h 873827"/>
                  <a:gd name="connsiteX1" fmla="*/ 196702 w 301918"/>
                  <a:gd name="connsiteY1" fmla="*/ 0 h 873827"/>
                  <a:gd name="connsiteX2" fmla="*/ 279476 w 301918"/>
                  <a:gd name="connsiteY2" fmla="*/ 682641 h 873827"/>
                  <a:gd name="connsiteX3" fmla="*/ 279476 w 301918"/>
                  <a:gd name="connsiteY3" fmla="*/ 682642 h 873827"/>
                  <a:gd name="connsiteX4" fmla="*/ 285236 w 301918"/>
                  <a:gd name="connsiteY4" fmla="*/ 686460 h 873827"/>
                  <a:gd name="connsiteX5" fmla="*/ 301918 w 301918"/>
                  <a:gd name="connsiteY5" fmla="*/ 825436 h 873827"/>
                  <a:gd name="connsiteX6" fmla="*/ 291498 w 301918"/>
                  <a:gd name="connsiteY6" fmla="*/ 835582 h 873827"/>
                  <a:gd name="connsiteX7" fmla="*/ 291498 w 301918"/>
                  <a:gd name="connsiteY7" fmla="*/ 835581 h 873827"/>
                  <a:gd name="connsiteX8" fmla="*/ 285236 w 301918"/>
                  <a:gd name="connsiteY8" fmla="*/ 841679 h 873827"/>
                  <a:gd name="connsiteX9" fmla="*/ 188635 w 301918"/>
                  <a:gd name="connsiteY9" fmla="*/ 873826 h 873827"/>
                  <a:gd name="connsiteX10" fmla="*/ 162443 w 301918"/>
                  <a:gd name="connsiteY10" fmla="*/ 873826 h 873827"/>
                  <a:gd name="connsiteX11" fmla="*/ 162443 w 301918"/>
                  <a:gd name="connsiteY11" fmla="*/ 873827 h 873827"/>
                  <a:gd name="connsiteX12" fmla="*/ 131698 w 301918"/>
                  <a:gd name="connsiteY12" fmla="*/ 873827 h 873827"/>
                  <a:gd name="connsiteX13" fmla="*/ 35097 w 301918"/>
                  <a:gd name="connsiteY13" fmla="*/ 841680 h 873827"/>
                  <a:gd name="connsiteX14" fmla="*/ 28835 w 301918"/>
                  <a:gd name="connsiteY14" fmla="*/ 835582 h 873827"/>
                  <a:gd name="connsiteX15" fmla="*/ 28835 w 301918"/>
                  <a:gd name="connsiteY15" fmla="*/ 835583 h 873827"/>
                  <a:gd name="connsiteX16" fmla="*/ 18415 w 301918"/>
                  <a:gd name="connsiteY16" fmla="*/ 825437 h 873827"/>
                  <a:gd name="connsiteX17" fmla="*/ 0 w 301918"/>
                  <a:gd name="connsiteY17" fmla="*/ 783736 h 873827"/>
                  <a:gd name="connsiteX18" fmla="*/ 35097 w 301918"/>
                  <a:gd name="connsiteY18" fmla="*/ 686461 h 873827"/>
                  <a:gd name="connsiteX19" fmla="*/ 40857 w 301918"/>
                  <a:gd name="connsiteY19" fmla="*/ 682643 h 873827"/>
                  <a:gd name="connsiteX20" fmla="*/ 40857 w 301918"/>
                  <a:gd name="connsiteY20" fmla="*/ 682642 h 873827"/>
                  <a:gd name="connsiteX21" fmla="*/ 157890 w 301918"/>
                  <a:gd name="connsiteY21" fmla="*/ 4917 h 873827"/>
                  <a:gd name="connsiteX22" fmla="*/ 157890 w 301918"/>
                  <a:gd name="connsiteY22" fmla="*/ 4916 h 873827"/>
                  <a:gd name="connsiteX0" fmla="*/ 139475 w 283503"/>
                  <a:gd name="connsiteY0" fmla="*/ 4916 h 873827"/>
                  <a:gd name="connsiteX1" fmla="*/ 178287 w 283503"/>
                  <a:gd name="connsiteY1" fmla="*/ 0 h 873827"/>
                  <a:gd name="connsiteX2" fmla="*/ 261061 w 283503"/>
                  <a:gd name="connsiteY2" fmla="*/ 682641 h 873827"/>
                  <a:gd name="connsiteX3" fmla="*/ 261061 w 283503"/>
                  <a:gd name="connsiteY3" fmla="*/ 682642 h 873827"/>
                  <a:gd name="connsiteX4" fmla="*/ 266821 w 283503"/>
                  <a:gd name="connsiteY4" fmla="*/ 686460 h 873827"/>
                  <a:gd name="connsiteX5" fmla="*/ 283503 w 283503"/>
                  <a:gd name="connsiteY5" fmla="*/ 825436 h 873827"/>
                  <a:gd name="connsiteX6" fmla="*/ 273083 w 283503"/>
                  <a:gd name="connsiteY6" fmla="*/ 835582 h 873827"/>
                  <a:gd name="connsiteX7" fmla="*/ 273083 w 283503"/>
                  <a:gd name="connsiteY7" fmla="*/ 835581 h 873827"/>
                  <a:gd name="connsiteX8" fmla="*/ 266821 w 283503"/>
                  <a:gd name="connsiteY8" fmla="*/ 841679 h 873827"/>
                  <a:gd name="connsiteX9" fmla="*/ 170220 w 283503"/>
                  <a:gd name="connsiteY9" fmla="*/ 873826 h 873827"/>
                  <a:gd name="connsiteX10" fmla="*/ 144028 w 283503"/>
                  <a:gd name="connsiteY10" fmla="*/ 873826 h 873827"/>
                  <a:gd name="connsiteX11" fmla="*/ 144028 w 283503"/>
                  <a:gd name="connsiteY11" fmla="*/ 873827 h 873827"/>
                  <a:gd name="connsiteX12" fmla="*/ 113283 w 283503"/>
                  <a:gd name="connsiteY12" fmla="*/ 873827 h 873827"/>
                  <a:gd name="connsiteX13" fmla="*/ 16682 w 283503"/>
                  <a:gd name="connsiteY13" fmla="*/ 841680 h 873827"/>
                  <a:gd name="connsiteX14" fmla="*/ 10420 w 283503"/>
                  <a:gd name="connsiteY14" fmla="*/ 835582 h 873827"/>
                  <a:gd name="connsiteX15" fmla="*/ 10420 w 283503"/>
                  <a:gd name="connsiteY15" fmla="*/ 835583 h 873827"/>
                  <a:gd name="connsiteX16" fmla="*/ 0 w 283503"/>
                  <a:gd name="connsiteY16" fmla="*/ 825437 h 873827"/>
                  <a:gd name="connsiteX17" fmla="*/ 16682 w 283503"/>
                  <a:gd name="connsiteY17" fmla="*/ 686461 h 873827"/>
                  <a:gd name="connsiteX18" fmla="*/ 22442 w 283503"/>
                  <a:gd name="connsiteY18" fmla="*/ 682643 h 873827"/>
                  <a:gd name="connsiteX19" fmla="*/ 22442 w 283503"/>
                  <a:gd name="connsiteY19" fmla="*/ 682642 h 873827"/>
                  <a:gd name="connsiteX20" fmla="*/ 139475 w 283503"/>
                  <a:gd name="connsiteY20" fmla="*/ 4917 h 873827"/>
                  <a:gd name="connsiteX21" fmla="*/ 139475 w 283503"/>
                  <a:gd name="connsiteY21" fmla="*/ 4916 h 87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503" h="873827">
                    <a:moveTo>
                      <a:pt x="139475" y="4916"/>
                    </a:moveTo>
                    <a:lnTo>
                      <a:pt x="178287" y="0"/>
                    </a:lnTo>
                    <a:lnTo>
                      <a:pt x="261061" y="682641"/>
                    </a:lnTo>
                    <a:lnTo>
                      <a:pt x="261061" y="682642"/>
                    </a:lnTo>
                    <a:lnTo>
                      <a:pt x="266821" y="686460"/>
                    </a:lnTo>
                    <a:cubicBezTo>
                      <a:pt x="270561" y="710259"/>
                      <a:pt x="282459" y="800582"/>
                      <a:pt x="283503" y="825436"/>
                    </a:cubicBezTo>
                    <a:lnTo>
                      <a:pt x="273083" y="835582"/>
                    </a:lnTo>
                    <a:lnTo>
                      <a:pt x="273083" y="835581"/>
                    </a:lnTo>
                    <a:lnTo>
                      <a:pt x="266821" y="841679"/>
                    </a:lnTo>
                    <a:cubicBezTo>
                      <a:pt x="242099" y="861542"/>
                      <a:pt x="207945" y="873826"/>
                      <a:pt x="170220" y="873826"/>
                    </a:cubicBezTo>
                    <a:lnTo>
                      <a:pt x="144028" y="873826"/>
                    </a:lnTo>
                    <a:lnTo>
                      <a:pt x="144028" y="873827"/>
                    </a:lnTo>
                    <a:lnTo>
                      <a:pt x="113283" y="873827"/>
                    </a:lnTo>
                    <a:cubicBezTo>
                      <a:pt x="75558" y="873827"/>
                      <a:pt x="41404" y="861543"/>
                      <a:pt x="16682" y="841680"/>
                    </a:cubicBezTo>
                    <a:lnTo>
                      <a:pt x="10420" y="835582"/>
                    </a:lnTo>
                    <a:lnTo>
                      <a:pt x="10420" y="835583"/>
                    </a:lnTo>
                    <a:lnTo>
                      <a:pt x="0" y="825437"/>
                    </a:lnTo>
                    <a:cubicBezTo>
                      <a:pt x="1044" y="800583"/>
                      <a:pt x="12942" y="710260"/>
                      <a:pt x="16682" y="686461"/>
                    </a:cubicBezTo>
                    <a:lnTo>
                      <a:pt x="22442" y="682643"/>
                    </a:lnTo>
                    <a:lnTo>
                      <a:pt x="22442" y="682642"/>
                    </a:lnTo>
                    <a:lnTo>
                      <a:pt x="139475" y="4917"/>
                    </a:lnTo>
                    <a:lnTo>
                      <a:pt x="139475" y="4916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29" name="Ellipszis 628"/>
              <p:cNvSpPr/>
              <p:nvPr/>
            </p:nvSpPr>
            <p:spPr>
              <a:xfrm>
                <a:off x="11139148" y="2505464"/>
                <a:ext cx="242651" cy="162269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30" name="Ellipszis 629"/>
              <p:cNvSpPr/>
              <p:nvPr/>
            </p:nvSpPr>
            <p:spPr>
              <a:xfrm rot="5400000">
                <a:off x="11187387" y="2446774"/>
                <a:ext cx="141341" cy="242650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32" name="Ellipszis 631"/>
              <p:cNvSpPr/>
              <p:nvPr/>
            </p:nvSpPr>
            <p:spPr>
              <a:xfrm rot="16200000">
                <a:off x="11202341" y="2509302"/>
                <a:ext cx="115199" cy="158274"/>
              </a:xfrm>
              <a:prstGeom prst="ellipse">
                <a:avLst/>
              </a:prstGeom>
              <a:gradFill flip="none" rotWithShape="1">
                <a:gsLst>
                  <a:gs pos="73000">
                    <a:srgbClr val="002948"/>
                  </a:gs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33" name="Ellipszis 632"/>
              <p:cNvSpPr/>
              <p:nvPr/>
            </p:nvSpPr>
            <p:spPr>
              <a:xfrm>
                <a:off x="10534478" y="2509458"/>
                <a:ext cx="242651" cy="162269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34" name="Ellipszis 633"/>
              <p:cNvSpPr/>
              <p:nvPr/>
            </p:nvSpPr>
            <p:spPr>
              <a:xfrm rot="5400000">
                <a:off x="10599391" y="2458180"/>
                <a:ext cx="124229" cy="244413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35" name="Ellipszis 634"/>
              <p:cNvSpPr/>
              <p:nvPr/>
            </p:nvSpPr>
            <p:spPr>
              <a:xfrm rot="16200000">
                <a:off x="10611155" y="2512383"/>
                <a:ext cx="115199" cy="158274"/>
              </a:xfrm>
              <a:prstGeom prst="ellipse">
                <a:avLst/>
              </a:prstGeom>
              <a:gradFill flip="none" rotWithShape="1">
                <a:gsLst>
                  <a:gs pos="73000">
                    <a:srgbClr val="002948"/>
                  </a:gs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36" name="Ellipszis 635"/>
              <p:cNvSpPr/>
              <p:nvPr/>
            </p:nvSpPr>
            <p:spPr>
              <a:xfrm>
                <a:off x="10721950" y="2570038"/>
                <a:ext cx="30352" cy="2394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37" name="Ellipszis 636"/>
              <p:cNvSpPr/>
              <p:nvPr/>
            </p:nvSpPr>
            <p:spPr>
              <a:xfrm>
                <a:off x="10689372" y="2587938"/>
                <a:ext cx="22121" cy="1801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38" name="Szabadkézi sokszög 637"/>
              <p:cNvSpPr/>
              <p:nvPr/>
            </p:nvSpPr>
            <p:spPr>
              <a:xfrm flipH="1">
                <a:off x="10927390" y="2877756"/>
                <a:ext cx="138211" cy="57716"/>
              </a:xfrm>
              <a:custGeom>
                <a:avLst/>
                <a:gdLst>
                  <a:gd name="connsiteX0" fmla="*/ 1337556 w 2158716"/>
                  <a:gd name="connsiteY0" fmla="*/ 66 h 445380"/>
                  <a:gd name="connsiteX1" fmla="*/ 1099008 w 2158716"/>
                  <a:gd name="connsiteY1" fmla="*/ 168990 h 445380"/>
                  <a:gd name="connsiteX2" fmla="*/ 1079358 w 2158716"/>
                  <a:gd name="connsiteY2" fmla="*/ 263991 h 445380"/>
                  <a:gd name="connsiteX3" fmla="*/ 1059709 w 2158716"/>
                  <a:gd name="connsiteY3" fmla="*/ 168990 h 445380"/>
                  <a:gd name="connsiteX4" fmla="*/ 821160 w 2158716"/>
                  <a:gd name="connsiteY4" fmla="*/ 66 h 445380"/>
                  <a:gd name="connsiteX5" fmla="*/ 0 w 2158716"/>
                  <a:gd name="connsiteY5" fmla="*/ 445380 h 445380"/>
                  <a:gd name="connsiteX6" fmla="*/ 1053682 w 2158716"/>
                  <a:gd name="connsiteY6" fmla="*/ 445380 h 445380"/>
                  <a:gd name="connsiteX7" fmla="*/ 1105034 w 2158716"/>
                  <a:gd name="connsiteY7" fmla="*/ 445380 h 445380"/>
                  <a:gd name="connsiteX8" fmla="*/ 2158716 w 2158716"/>
                  <a:gd name="connsiteY8" fmla="*/ 445380 h 445380"/>
                  <a:gd name="connsiteX9" fmla="*/ 1337556 w 2158716"/>
                  <a:gd name="connsiteY9" fmla="*/ 66 h 445380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533627"/>
                  <a:gd name="connsiteX1" fmla="*/ 1208190 w 2322489"/>
                  <a:gd name="connsiteY1" fmla="*/ 171289 h 533627"/>
                  <a:gd name="connsiteX2" fmla="*/ 1188540 w 2322489"/>
                  <a:gd name="connsiteY2" fmla="*/ 266290 h 533627"/>
                  <a:gd name="connsiteX3" fmla="*/ 1168891 w 2322489"/>
                  <a:gd name="connsiteY3" fmla="*/ 171289 h 533627"/>
                  <a:gd name="connsiteX4" fmla="*/ 930342 w 2322489"/>
                  <a:gd name="connsiteY4" fmla="*/ 2365 h 533627"/>
                  <a:gd name="connsiteX5" fmla="*/ 0 w 2322489"/>
                  <a:gd name="connsiteY5" fmla="*/ 283906 h 533627"/>
                  <a:gd name="connsiteX6" fmla="*/ 1162864 w 2322489"/>
                  <a:gd name="connsiteY6" fmla="*/ 447679 h 533627"/>
                  <a:gd name="connsiteX7" fmla="*/ 1214216 w 2322489"/>
                  <a:gd name="connsiteY7" fmla="*/ 447679 h 533627"/>
                  <a:gd name="connsiteX8" fmla="*/ 2322489 w 2322489"/>
                  <a:gd name="connsiteY8" fmla="*/ 256610 h 533627"/>
                  <a:gd name="connsiteX9" fmla="*/ 1446738 w 2322489"/>
                  <a:gd name="connsiteY9" fmla="*/ 2365 h 533627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162864 w 2322489"/>
                  <a:gd name="connsiteY6" fmla="*/ 447679 h 898056"/>
                  <a:gd name="connsiteX7" fmla="*/ 1077738 w 2322489"/>
                  <a:gd name="connsiteY7" fmla="*/ 898056 h 898056"/>
                  <a:gd name="connsiteX8" fmla="*/ 2322489 w 2322489"/>
                  <a:gd name="connsiteY8" fmla="*/ 256610 h 898056"/>
                  <a:gd name="connsiteX9" fmla="*/ 1446738 w 2322489"/>
                  <a:gd name="connsiteY9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528625 w 2404376"/>
                  <a:gd name="connsiteY0" fmla="*/ 813 h 896504"/>
                  <a:gd name="connsiteX1" fmla="*/ 1290077 w 2404376"/>
                  <a:gd name="connsiteY1" fmla="*/ 169737 h 896504"/>
                  <a:gd name="connsiteX2" fmla="*/ 1270427 w 2404376"/>
                  <a:gd name="connsiteY2" fmla="*/ 264738 h 896504"/>
                  <a:gd name="connsiteX3" fmla="*/ 1250778 w 2404376"/>
                  <a:gd name="connsiteY3" fmla="*/ 169737 h 896504"/>
                  <a:gd name="connsiteX4" fmla="*/ 1012229 w 2404376"/>
                  <a:gd name="connsiteY4" fmla="*/ 813 h 896504"/>
                  <a:gd name="connsiteX5" fmla="*/ 0 w 2404376"/>
                  <a:gd name="connsiteY5" fmla="*/ 104933 h 896504"/>
                  <a:gd name="connsiteX6" fmla="*/ 1159625 w 2404376"/>
                  <a:gd name="connsiteY6" fmla="*/ 896504 h 896504"/>
                  <a:gd name="connsiteX7" fmla="*/ 2404376 w 2404376"/>
                  <a:gd name="connsiteY7" fmla="*/ 255058 h 896504"/>
                  <a:gd name="connsiteX8" fmla="*/ 1528625 w 2404376"/>
                  <a:gd name="connsiteY8" fmla="*/ 813 h 896504"/>
                  <a:gd name="connsiteX0" fmla="*/ 1528625 w 2404376"/>
                  <a:gd name="connsiteY0" fmla="*/ 166 h 895857"/>
                  <a:gd name="connsiteX1" fmla="*/ 1290077 w 2404376"/>
                  <a:gd name="connsiteY1" fmla="*/ 169090 h 895857"/>
                  <a:gd name="connsiteX2" fmla="*/ 1270427 w 2404376"/>
                  <a:gd name="connsiteY2" fmla="*/ 264091 h 895857"/>
                  <a:gd name="connsiteX3" fmla="*/ 1250778 w 2404376"/>
                  <a:gd name="connsiteY3" fmla="*/ 169090 h 895857"/>
                  <a:gd name="connsiteX4" fmla="*/ 1012229 w 2404376"/>
                  <a:gd name="connsiteY4" fmla="*/ 166 h 895857"/>
                  <a:gd name="connsiteX5" fmla="*/ 0 w 2404376"/>
                  <a:gd name="connsiteY5" fmla="*/ 104286 h 895857"/>
                  <a:gd name="connsiteX6" fmla="*/ 1159625 w 2404376"/>
                  <a:gd name="connsiteY6" fmla="*/ 895857 h 895857"/>
                  <a:gd name="connsiteX7" fmla="*/ 2404376 w 2404376"/>
                  <a:gd name="connsiteY7" fmla="*/ 254411 h 895857"/>
                  <a:gd name="connsiteX8" fmla="*/ 1528625 w 2404376"/>
                  <a:gd name="connsiteY8" fmla="*/ 166 h 895857"/>
                  <a:gd name="connsiteX0" fmla="*/ 1528625 w 2431672"/>
                  <a:gd name="connsiteY0" fmla="*/ 309 h 896000"/>
                  <a:gd name="connsiteX1" fmla="*/ 1290077 w 2431672"/>
                  <a:gd name="connsiteY1" fmla="*/ 169233 h 896000"/>
                  <a:gd name="connsiteX2" fmla="*/ 1270427 w 2431672"/>
                  <a:gd name="connsiteY2" fmla="*/ 264234 h 896000"/>
                  <a:gd name="connsiteX3" fmla="*/ 1250778 w 2431672"/>
                  <a:gd name="connsiteY3" fmla="*/ 169233 h 896000"/>
                  <a:gd name="connsiteX4" fmla="*/ 1012229 w 2431672"/>
                  <a:gd name="connsiteY4" fmla="*/ 309 h 896000"/>
                  <a:gd name="connsiteX5" fmla="*/ 0 w 2431672"/>
                  <a:gd name="connsiteY5" fmla="*/ 104429 h 896000"/>
                  <a:gd name="connsiteX6" fmla="*/ 1159625 w 2431672"/>
                  <a:gd name="connsiteY6" fmla="*/ 896000 h 896000"/>
                  <a:gd name="connsiteX7" fmla="*/ 2431672 w 2431672"/>
                  <a:gd name="connsiteY7" fmla="*/ 8894 h 896000"/>
                  <a:gd name="connsiteX8" fmla="*/ 1528625 w 2431672"/>
                  <a:gd name="connsiteY8" fmla="*/ 309 h 896000"/>
                  <a:gd name="connsiteX0" fmla="*/ 1528625 w 2431672"/>
                  <a:gd name="connsiteY0" fmla="*/ 166 h 895857"/>
                  <a:gd name="connsiteX1" fmla="*/ 1290077 w 2431672"/>
                  <a:gd name="connsiteY1" fmla="*/ 169090 h 895857"/>
                  <a:gd name="connsiteX2" fmla="*/ 1270427 w 2431672"/>
                  <a:gd name="connsiteY2" fmla="*/ 264091 h 895857"/>
                  <a:gd name="connsiteX3" fmla="*/ 1250778 w 2431672"/>
                  <a:gd name="connsiteY3" fmla="*/ 169090 h 895857"/>
                  <a:gd name="connsiteX4" fmla="*/ 1012229 w 2431672"/>
                  <a:gd name="connsiteY4" fmla="*/ 166 h 895857"/>
                  <a:gd name="connsiteX5" fmla="*/ 0 w 2431672"/>
                  <a:gd name="connsiteY5" fmla="*/ 104286 h 895857"/>
                  <a:gd name="connsiteX6" fmla="*/ 1159625 w 2431672"/>
                  <a:gd name="connsiteY6" fmla="*/ 895857 h 895857"/>
                  <a:gd name="connsiteX7" fmla="*/ 2431672 w 2431672"/>
                  <a:gd name="connsiteY7" fmla="*/ 8751 h 895857"/>
                  <a:gd name="connsiteX8" fmla="*/ 1528625 w 2431672"/>
                  <a:gd name="connsiteY8" fmla="*/ 166 h 895857"/>
                  <a:gd name="connsiteX0" fmla="*/ 1528625 w 2431672"/>
                  <a:gd name="connsiteY0" fmla="*/ 166 h 691141"/>
                  <a:gd name="connsiteX1" fmla="*/ 1290077 w 2431672"/>
                  <a:gd name="connsiteY1" fmla="*/ 169090 h 691141"/>
                  <a:gd name="connsiteX2" fmla="*/ 1270427 w 2431672"/>
                  <a:gd name="connsiteY2" fmla="*/ 264091 h 691141"/>
                  <a:gd name="connsiteX3" fmla="*/ 1250778 w 2431672"/>
                  <a:gd name="connsiteY3" fmla="*/ 169090 h 691141"/>
                  <a:gd name="connsiteX4" fmla="*/ 1012229 w 2431672"/>
                  <a:gd name="connsiteY4" fmla="*/ 166 h 691141"/>
                  <a:gd name="connsiteX5" fmla="*/ 0 w 2431672"/>
                  <a:gd name="connsiteY5" fmla="*/ 104286 h 691141"/>
                  <a:gd name="connsiteX6" fmla="*/ 1282455 w 2431672"/>
                  <a:gd name="connsiteY6" fmla="*/ 691141 h 691141"/>
                  <a:gd name="connsiteX7" fmla="*/ 2431672 w 2431672"/>
                  <a:gd name="connsiteY7" fmla="*/ 8751 h 691141"/>
                  <a:gd name="connsiteX8" fmla="*/ 1528625 w 2431672"/>
                  <a:gd name="connsiteY8" fmla="*/ 166 h 691141"/>
                  <a:gd name="connsiteX0" fmla="*/ 1310260 w 2213307"/>
                  <a:gd name="connsiteY0" fmla="*/ 166 h 691141"/>
                  <a:gd name="connsiteX1" fmla="*/ 1071712 w 2213307"/>
                  <a:gd name="connsiteY1" fmla="*/ 169090 h 691141"/>
                  <a:gd name="connsiteX2" fmla="*/ 1052062 w 2213307"/>
                  <a:gd name="connsiteY2" fmla="*/ 264091 h 691141"/>
                  <a:gd name="connsiteX3" fmla="*/ 1032413 w 2213307"/>
                  <a:gd name="connsiteY3" fmla="*/ 169090 h 691141"/>
                  <a:gd name="connsiteX4" fmla="*/ 793864 w 2213307"/>
                  <a:gd name="connsiteY4" fmla="*/ 166 h 691141"/>
                  <a:gd name="connsiteX5" fmla="*/ 0 w 2213307"/>
                  <a:gd name="connsiteY5" fmla="*/ 104286 h 691141"/>
                  <a:gd name="connsiteX6" fmla="*/ 1064090 w 2213307"/>
                  <a:gd name="connsiteY6" fmla="*/ 691141 h 691141"/>
                  <a:gd name="connsiteX7" fmla="*/ 2213307 w 2213307"/>
                  <a:gd name="connsiteY7" fmla="*/ 8751 h 691141"/>
                  <a:gd name="connsiteX8" fmla="*/ 1310260 w 2213307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841267"/>
                  <a:gd name="connsiteX1" fmla="*/ 1071712 w 2022238"/>
                  <a:gd name="connsiteY1" fmla="*/ 169090 h 841267"/>
                  <a:gd name="connsiteX2" fmla="*/ 1052062 w 2022238"/>
                  <a:gd name="connsiteY2" fmla="*/ 264091 h 841267"/>
                  <a:gd name="connsiteX3" fmla="*/ 1032413 w 2022238"/>
                  <a:gd name="connsiteY3" fmla="*/ 169090 h 841267"/>
                  <a:gd name="connsiteX4" fmla="*/ 793864 w 2022238"/>
                  <a:gd name="connsiteY4" fmla="*/ 166 h 841267"/>
                  <a:gd name="connsiteX5" fmla="*/ 0 w 2022238"/>
                  <a:gd name="connsiteY5" fmla="*/ 104286 h 841267"/>
                  <a:gd name="connsiteX6" fmla="*/ 1105033 w 2022238"/>
                  <a:gd name="connsiteY6" fmla="*/ 841267 h 841267"/>
                  <a:gd name="connsiteX7" fmla="*/ 2022238 w 2022238"/>
                  <a:gd name="connsiteY7" fmla="*/ 36046 h 841267"/>
                  <a:gd name="connsiteX8" fmla="*/ 1310260 w 2022238"/>
                  <a:gd name="connsiteY8" fmla="*/ 166 h 841267"/>
                  <a:gd name="connsiteX0" fmla="*/ 1584169 w 2296147"/>
                  <a:gd name="connsiteY0" fmla="*/ 321890 h 1162991"/>
                  <a:gd name="connsiteX1" fmla="*/ 1345621 w 2296147"/>
                  <a:gd name="connsiteY1" fmla="*/ 490814 h 1162991"/>
                  <a:gd name="connsiteX2" fmla="*/ 1325971 w 2296147"/>
                  <a:gd name="connsiteY2" fmla="*/ 585815 h 1162991"/>
                  <a:gd name="connsiteX3" fmla="*/ 1306322 w 2296147"/>
                  <a:gd name="connsiteY3" fmla="*/ 490814 h 1162991"/>
                  <a:gd name="connsiteX4" fmla="*/ 1067773 w 2296147"/>
                  <a:gd name="connsiteY4" fmla="*/ 321890 h 1162991"/>
                  <a:gd name="connsiteX5" fmla="*/ 0 w 2296147"/>
                  <a:gd name="connsiteY5" fmla="*/ 0 h 1162991"/>
                  <a:gd name="connsiteX6" fmla="*/ 1378942 w 2296147"/>
                  <a:gd name="connsiteY6" fmla="*/ 1162991 h 1162991"/>
                  <a:gd name="connsiteX7" fmla="*/ 2296147 w 2296147"/>
                  <a:gd name="connsiteY7" fmla="*/ 357770 h 1162991"/>
                  <a:gd name="connsiteX8" fmla="*/ 1584169 w 2296147"/>
                  <a:gd name="connsiteY8" fmla="*/ 321890 h 1162991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246048"/>
                  <a:gd name="connsiteY0" fmla="*/ 321890 h 1162991"/>
                  <a:gd name="connsiteX1" fmla="*/ 1345621 w 2246048"/>
                  <a:gd name="connsiteY1" fmla="*/ 490814 h 1162991"/>
                  <a:gd name="connsiteX2" fmla="*/ 1325971 w 2246048"/>
                  <a:gd name="connsiteY2" fmla="*/ 585815 h 1162991"/>
                  <a:gd name="connsiteX3" fmla="*/ 1306322 w 2246048"/>
                  <a:gd name="connsiteY3" fmla="*/ 490814 h 1162991"/>
                  <a:gd name="connsiteX4" fmla="*/ 1067773 w 2246048"/>
                  <a:gd name="connsiteY4" fmla="*/ 321890 h 1162991"/>
                  <a:gd name="connsiteX5" fmla="*/ 0 w 2246048"/>
                  <a:gd name="connsiteY5" fmla="*/ 0 h 1162991"/>
                  <a:gd name="connsiteX6" fmla="*/ 1378942 w 2246048"/>
                  <a:gd name="connsiteY6" fmla="*/ 1162991 h 1162991"/>
                  <a:gd name="connsiteX7" fmla="*/ 2246048 w 2246048"/>
                  <a:gd name="connsiteY7" fmla="*/ 552252 h 1162991"/>
                  <a:gd name="connsiteX8" fmla="*/ 1584169 w 2246048"/>
                  <a:gd name="connsiteY8" fmla="*/ 321890 h 1162991"/>
                  <a:gd name="connsiteX0" fmla="*/ 1519882 w 2181761"/>
                  <a:gd name="connsiteY0" fmla="*/ 4285 h 845386"/>
                  <a:gd name="connsiteX1" fmla="*/ 1281334 w 2181761"/>
                  <a:gd name="connsiteY1" fmla="*/ 173209 h 845386"/>
                  <a:gd name="connsiteX2" fmla="*/ 1261684 w 2181761"/>
                  <a:gd name="connsiteY2" fmla="*/ 268210 h 845386"/>
                  <a:gd name="connsiteX3" fmla="*/ 1242035 w 2181761"/>
                  <a:gd name="connsiteY3" fmla="*/ 173209 h 845386"/>
                  <a:gd name="connsiteX4" fmla="*/ 1003486 w 2181761"/>
                  <a:gd name="connsiteY4" fmla="*/ 4285 h 845386"/>
                  <a:gd name="connsiteX5" fmla="*/ 0 w 2181761"/>
                  <a:gd name="connsiteY5" fmla="*/ 334130 h 845386"/>
                  <a:gd name="connsiteX6" fmla="*/ 1314655 w 2181761"/>
                  <a:gd name="connsiteY6" fmla="*/ 845386 h 845386"/>
                  <a:gd name="connsiteX7" fmla="*/ 2181761 w 2181761"/>
                  <a:gd name="connsiteY7" fmla="*/ 234647 h 845386"/>
                  <a:gd name="connsiteX8" fmla="*/ 1519882 w 2181761"/>
                  <a:gd name="connsiteY8" fmla="*/ 4285 h 845386"/>
                  <a:gd name="connsiteX0" fmla="*/ 1519882 w 2181761"/>
                  <a:gd name="connsiteY0" fmla="*/ 12943 h 854044"/>
                  <a:gd name="connsiteX1" fmla="*/ 1281334 w 2181761"/>
                  <a:gd name="connsiteY1" fmla="*/ 181867 h 854044"/>
                  <a:gd name="connsiteX2" fmla="*/ 1261684 w 2181761"/>
                  <a:gd name="connsiteY2" fmla="*/ 276868 h 854044"/>
                  <a:gd name="connsiteX3" fmla="*/ 1242035 w 2181761"/>
                  <a:gd name="connsiteY3" fmla="*/ 181867 h 854044"/>
                  <a:gd name="connsiteX4" fmla="*/ 1003486 w 2181761"/>
                  <a:gd name="connsiteY4" fmla="*/ 12943 h 854044"/>
                  <a:gd name="connsiteX5" fmla="*/ 0 w 2181761"/>
                  <a:gd name="connsiteY5" fmla="*/ 342788 h 854044"/>
                  <a:gd name="connsiteX6" fmla="*/ 1314655 w 2181761"/>
                  <a:gd name="connsiteY6" fmla="*/ 854044 h 854044"/>
                  <a:gd name="connsiteX7" fmla="*/ 2181761 w 2181761"/>
                  <a:gd name="connsiteY7" fmla="*/ 243305 h 854044"/>
                  <a:gd name="connsiteX8" fmla="*/ 1519882 w 2181761"/>
                  <a:gd name="connsiteY8" fmla="*/ 12943 h 854044"/>
                  <a:gd name="connsiteX0" fmla="*/ 941294 w 1603173"/>
                  <a:gd name="connsiteY0" fmla="*/ 11279 h 852380"/>
                  <a:gd name="connsiteX1" fmla="*/ 702746 w 1603173"/>
                  <a:gd name="connsiteY1" fmla="*/ 180203 h 852380"/>
                  <a:gd name="connsiteX2" fmla="*/ 683096 w 1603173"/>
                  <a:gd name="connsiteY2" fmla="*/ 275204 h 852380"/>
                  <a:gd name="connsiteX3" fmla="*/ 663447 w 1603173"/>
                  <a:gd name="connsiteY3" fmla="*/ 180203 h 852380"/>
                  <a:gd name="connsiteX4" fmla="*/ 424898 w 1603173"/>
                  <a:gd name="connsiteY4" fmla="*/ 11279 h 852380"/>
                  <a:gd name="connsiteX5" fmla="*/ 0 w 1603173"/>
                  <a:gd name="connsiteY5" fmla="*/ 480781 h 852380"/>
                  <a:gd name="connsiteX6" fmla="*/ 736067 w 1603173"/>
                  <a:gd name="connsiteY6" fmla="*/ 852380 h 852380"/>
                  <a:gd name="connsiteX7" fmla="*/ 1603173 w 1603173"/>
                  <a:gd name="connsiteY7" fmla="*/ 241641 h 852380"/>
                  <a:gd name="connsiteX8" fmla="*/ 941294 w 1603173"/>
                  <a:gd name="connsiteY8" fmla="*/ 11279 h 852380"/>
                  <a:gd name="connsiteX0" fmla="*/ 941294 w 1603173"/>
                  <a:gd name="connsiteY0" fmla="*/ 11279 h 852380"/>
                  <a:gd name="connsiteX1" fmla="*/ 702746 w 1603173"/>
                  <a:gd name="connsiteY1" fmla="*/ 180203 h 852380"/>
                  <a:gd name="connsiteX2" fmla="*/ 683096 w 1603173"/>
                  <a:gd name="connsiteY2" fmla="*/ 275204 h 852380"/>
                  <a:gd name="connsiteX3" fmla="*/ 663447 w 1603173"/>
                  <a:gd name="connsiteY3" fmla="*/ 180203 h 852380"/>
                  <a:gd name="connsiteX4" fmla="*/ 424898 w 1603173"/>
                  <a:gd name="connsiteY4" fmla="*/ 11279 h 852380"/>
                  <a:gd name="connsiteX5" fmla="*/ 0 w 1603173"/>
                  <a:gd name="connsiteY5" fmla="*/ 480781 h 852380"/>
                  <a:gd name="connsiteX6" fmla="*/ 736067 w 1603173"/>
                  <a:gd name="connsiteY6" fmla="*/ 852380 h 852380"/>
                  <a:gd name="connsiteX7" fmla="*/ 1603173 w 1603173"/>
                  <a:gd name="connsiteY7" fmla="*/ 241641 h 852380"/>
                  <a:gd name="connsiteX8" fmla="*/ 941294 w 1603173"/>
                  <a:gd name="connsiteY8" fmla="*/ 11279 h 852380"/>
                  <a:gd name="connsiteX0" fmla="*/ 941294 w 1271019"/>
                  <a:gd name="connsiteY0" fmla="*/ 11279 h 864308"/>
                  <a:gd name="connsiteX1" fmla="*/ 702746 w 1271019"/>
                  <a:gd name="connsiteY1" fmla="*/ 180203 h 864308"/>
                  <a:gd name="connsiteX2" fmla="*/ 683096 w 1271019"/>
                  <a:gd name="connsiteY2" fmla="*/ 275204 h 864308"/>
                  <a:gd name="connsiteX3" fmla="*/ 663447 w 1271019"/>
                  <a:gd name="connsiteY3" fmla="*/ 180203 h 864308"/>
                  <a:gd name="connsiteX4" fmla="*/ 424898 w 1271019"/>
                  <a:gd name="connsiteY4" fmla="*/ 11279 h 864308"/>
                  <a:gd name="connsiteX5" fmla="*/ 0 w 1271019"/>
                  <a:gd name="connsiteY5" fmla="*/ 480781 h 864308"/>
                  <a:gd name="connsiteX6" fmla="*/ 736067 w 1271019"/>
                  <a:gd name="connsiteY6" fmla="*/ 852380 h 864308"/>
                  <a:gd name="connsiteX7" fmla="*/ 1271019 w 1271019"/>
                  <a:gd name="connsiteY7" fmla="*/ 505436 h 864308"/>
                  <a:gd name="connsiteX8" fmla="*/ 941294 w 1271019"/>
                  <a:gd name="connsiteY8" fmla="*/ 11279 h 864308"/>
                  <a:gd name="connsiteX0" fmla="*/ 941294 w 1271019"/>
                  <a:gd name="connsiteY0" fmla="*/ 11279 h 1023070"/>
                  <a:gd name="connsiteX1" fmla="*/ 702746 w 1271019"/>
                  <a:gd name="connsiteY1" fmla="*/ 180203 h 1023070"/>
                  <a:gd name="connsiteX2" fmla="*/ 683096 w 1271019"/>
                  <a:gd name="connsiteY2" fmla="*/ 275204 h 1023070"/>
                  <a:gd name="connsiteX3" fmla="*/ 663447 w 1271019"/>
                  <a:gd name="connsiteY3" fmla="*/ 180203 h 1023070"/>
                  <a:gd name="connsiteX4" fmla="*/ 424898 w 1271019"/>
                  <a:gd name="connsiteY4" fmla="*/ 11279 h 1023070"/>
                  <a:gd name="connsiteX5" fmla="*/ 0 w 1271019"/>
                  <a:gd name="connsiteY5" fmla="*/ 480781 h 1023070"/>
                  <a:gd name="connsiteX6" fmla="*/ 757494 w 1271019"/>
                  <a:gd name="connsiteY6" fmla="*/ 1023070 h 1023070"/>
                  <a:gd name="connsiteX7" fmla="*/ 1271019 w 1271019"/>
                  <a:gd name="connsiteY7" fmla="*/ 505436 h 1023070"/>
                  <a:gd name="connsiteX8" fmla="*/ 941294 w 1271019"/>
                  <a:gd name="connsiteY8" fmla="*/ 11279 h 1023070"/>
                  <a:gd name="connsiteX0" fmla="*/ 941613 w 1271338"/>
                  <a:gd name="connsiteY0" fmla="*/ 33 h 1011824"/>
                  <a:gd name="connsiteX1" fmla="*/ 703065 w 1271338"/>
                  <a:gd name="connsiteY1" fmla="*/ 168957 h 1011824"/>
                  <a:gd name="connsiteX2" fmla="*/ 683415 w 1271338"/>
                  <a:gd name="connsiteY2" fmla="*/ 263958 h 1011824"/>
                  <a:gd name="connsiteX3" fmla="*/ 663766 w 1271338"/>
                  <a:gd name="connsiteY3" fmla="*/ 168957 h 1011824"/>
                  <a:gd name="connsiteX4" fmla="*/ 319 w 1271338"/>
                  <a:gd name="connsiteY4" fmla="*/ 469535 h 1011824"/>
                  <a:gd name="connsiteX5" fmla="*/ 757813 w 1271338"/>
                  <a:gd name="connsiteY5" fmla="*/ 1011824 h 1011824"/>
                  <a:gd name="connsiteX6" fmla="*/ 1271338 w 1271338"/>
                  <a:gd name="connsiteY6" fmla="*/ 494190 h 1011824"/>
                  <a:gd name="connsiteX7" fmla="*/ 941613 w 1271338"/>
                  <a:gd name="connsiteY7" fmla="*/ 33 h 1011824"/>
                  <a:gd name="connsiteX0" fmla="*/ 941704 w 1271429"/>
                  <a:gd name="connsiteY0" fmla="*/ 33 h 1011824"/>
                  <a:gd name="connsiteX1" fmla="*/ 703156 w 1271429"/>
                  <a:gd name="connsiteY1" fmla="*/ 168957 h 1011824"/>
                  <a:gd name="connsiteX2" fmla="*/ 683506 w 1271429"/>
                  <a:gd name="connsiteY2" fmla="*/ 263958 h 1011824"/>
                  <a:gd name="connsiteX3" fmla="*/ 535282 w 1271429"/>
                  <a:gd name="connsiteY3" fmla="*/ 44822 h 1011824"/>
                  <a:gd name="connsiteX4" fmla="*/ 410 w 1271429"/>
                  <a:gd name="connsiteY4" fmla="*/ 469535 h 1011824"/>
                  <a:gd name="connsiteX5" fmla="*/ 757904 w 1271429"/>
                  <a:gd name="connsiteY5" fmla="*/ 1011824 h 1011824"/>
                  <a:gd name="connsiteX6" fmla="*/ 1271429 w 1271429"/>
                  <a:gd name="connsiteY6" fmla="*/ 494190 h 1011824"/>
                  <a:gd name="connsiteX7" fmla="*/ 941704 w 1271429"/>
                  <a:gd name="connsiteY7" fmla="*/ 33 h 1011824"/>
                  <a:gd name="connsiteX0" fmla="*/ 941705 w 1271429"/>
                  <a:gd name="connsiteY0" fmla="*/ 17287 h 967002"/>
                  <a:gd name="connsiteX1" fmla="*/ 703156 w 1271429"/>
                  <a:gd name="connsiteY1" fmla="*/ 124135 h 967002"/>
                  <a:gd name="connsiteX2" fmla="*/ 683506 w 1271429"/>
                  <a:gd name="connsiteY2" fmla="*/ 219136 h 967002"/>
                  <a:gd name="connsiteX3" fmla="*/ 535282 w 1271429"/>
                  <a:gd name="connsiteY3" fmla="*/ 0 h 967002"/>
                  <a:gd name="connsiteX4" fmla="*/ 410 w 1271429"/>
                  <a:gd name="connsiteY4" fmla="*/ 424713 h 967002"/>
                  <a:gd name="connsiteX5" fmla="*/ 757904 w 1271429"/>
                  <a:gd name="connsiteY5" fmla="*/ 967002 h 967002"/>
                  <a:gd name="connsiteX6" fmla="*/ 1271429 w 1271429"/>
                  <a:gd name="connsiteY6" fmla="*/ 449368 h 967002"/>
                  <a:gd name="connsiteX7" fmla="*/ 941705 w 1271429"/>
                  <a:gd name="connsiteY7" fmla="*/ 17287 h 967002"/>
                  <a:gd name="connsiteX0" fmla="*/ 941705 w 943016"/>
                  <a:gd name="connsiteY0" fmla="*/ 17287 h 967002"/>
                  <a:gd name="connsiteX1" fmla="*/ 703156 w 943016"/>
                  <a:gd name="connsiteY1" fmla="*/ 124135 h 967002"/>
                  <a:gd name="connsiteX2" fmla="*/ 683506 w 943016"/>
                  <a:gd name="connsiteY2" fmla="*/ 219136 h 967002"/>
                  <a:gd name="connsiteX3" fmla="*/ 535282 w 943016"/>
                  <a:gd name="connsiteY3" fmla="*/ 0 h 967002"/>
                  <a:gd name="connsiteX4" fmla="*/ 410 w 943016"/>
                  <a:gd name="connsiteY4" fmla="*/ 424713 h 967002"/>
                  <a:gd name="connsiteX5" fmla="*/ 757904 w 943016"/>
                  <a:gd name="connsiteY5" fmla="*/ 967002 h 967002"/>
                  <a:gd name="connsiteX6" fmla="*/ 941705 w 943016"/>
                  <a:gd name="connsiteY6" fmla="*/ 17287 h 967002"/>
                  <a:gd name="connsiteX0" fmla="*/ 941705 w 1184053"/>
                  <a:gd name="connsiteY0" fmla="*/ 17287 h 703200"/>
                  <a:gd name="connsiteX1" fmla="*/ 703156 w 1184053"/>
                  <a:gd name="connsiteY1" fmla="*/ 124135 h 703200"/>
                  <a:gd name="connsiteX2" fmla="*/ 683506 w 1184053"/>
                  <a:gd name="connsiteY2" fmla="*/ 219136 h 703200"/>
                  <a:gd name="connsiteX3" fmla="*/ 535282 w 1184053"/>
                  <a:gd name="connsiteY3" fmla="*/ 0 h 703200"/>
                  <a:gd name="connsiteX4" fmla="*/ 410 w 1184053"/>
                  <a:gd name="connsiteY4" fmla="*/ 424713 h 703200"/>
                  <a:gd name="connsiteX5" fmla="*/ 1143628 w 1184053"/>
                  <a:gd name="connsiteY5" fmla="*/ 703200 h 703200"/>
                  <a:gd name="connsiteX6" fmla="*/ 941705 w 1184053"/>
                  <a:gd name="connsiteY6" fmla="*/ 17287 h 703200"/>
                  <a:gd name="connsiteX0" fmla="*/ 941705 w 1184053"/>
                  <a:gd name="connsiteY0" fmla="*/ 17287 h 703200"/>
                  <a:gd name="connsiteX1" fmla="*/ 703156 w 1184053"/>
                  <a:gd name="connsiteY1" fmla="*/ 124135 h 703200"/>
                  <a:gd name="connsiteX2" fmla="*/ 683506 w 1184053"/>
                  <a:gd name="connsiteY2" fmla="*/ 219136 h 703200"/>
                  <a:gd name="connsiteX3" fmla="*/ 535282 w 1184053"/>
                  <a:gd name="connsiteY3" fmla="*/ 0 h 703200"/>
                  <a:gd name="connsiteX4" fmla="*/ 410 w 1184053"/>
                  <a:gd name="connsiteY4" fmla="*/ 424713 h 703200"/>
                  <a:gd name="connsiteX5" fmla="*/ 1143628 w 1184053"/>
                  <a:gd name="connsiteY5" fmla="*/ 703200 h 703200"/>
                  <a:gd name="connsiteX6" fmla="*/ 941705 w 1184053"/>
                  <a:gd name="connsiteY6" fmla="*/ 17287 h 703200"/>
                  <a:gd name="connsiteX0" fmla="*/ 941705 w 1209439"/>
                  <a:gd name="connsiteY0" fmla="*/ 17287 h 703200"/>
                  <a:gd name="connsiteX1" fmla="*/ 703156 w 1209439"/>
                  <a:gd name="connsiteY1" fmla="*/ 124135 h 703200"/>
                  <a:gd name="connsiteX2" fmla="*/ 683506 w 1209439"/>
                  <a:gd name="connsiteY2" fmla="*/ 219136 h 703200"/>
                  <a:gd name="connsiteX3" fmla="*/ 535282 w 1209439"/>
                  <a:gd name="connsiteY3" fmla="*/ 0 h 703200"/>
                  <a:gd name="connsiteX4" fmla="*/ 410 w 1209439"/>
                  <a:gd name="connsiteY4" fmla="*/ 424713 h 703200"/>
                  <a:gd name="connsiteX5" fmla="*/ 1143628 w 1209439"/>
                  <a:gd name="connsiteY5" fmla="*/ 703200 h 703200"/>
                  <a:gd name="connsiteX6" fmla="*/ 941705 w 1209439"/>
                  <a:gd name="connsiteY6" fmla="*/ 17287 h 703200"/>
                  <a:gd name="connsiteX0" fmla="*/ 941707 w 1209443"/>
                  <a:gd name="connsiteY0" fmla="*/ 39186 h 725099"/>
                  <a:gd name="connsiteX1" fmla="*/ 703158 w 1209443"/>
                  <a:gd name="connsiteY1" fmla="*/ 146034 h 725099"/>
                  <a:gd name="connsiteX2" fmla="*/ 683508 w 1209443"/>
                  <a:gd name="connsiteY2" fmla="*/ 241035 h 725099"/>
                  <a:gd name="connsiteX3" fmla="*/ 535284 w 1209443"/>
                  <a:gd name="connsiteY3" fmla="*/ 21899 h 725099"/>
                  <a:gd name="connsiteX4" fmla="*/ 412 w 1209443"/>
                  <a:gd name="connsiteY4" fmla="*/ 446612 h 725099"/>
                  <a:gd name="connsiteX5" fmla="*/ 1143630 w 1209443"/>
                  <a:gd name="connsiteY5" fmla="*/ 725099 h 725099"/>
                  <a:gd name="connsiteX6" fmla="*/ 941707 w 1209443"/>
                  <a:gd name="connsiteY6" fmla="*/ 39186 h 725099"/>
                  <a:gd name="connsiteX0" fmla="*/ 941785 w 1209521"/>
                  <a:gd name="connsiteY0" fmla="*/ 39186 h 725099"/>
                  <a:gd name="connsiteX1" fmla="*/ 703236 w 1209521"/>
                  <a:gd name="connsiteY1" fmla="*/ 146034 h 725099"/>
                  <a:gd name="connsiteX2" fmla="*/ 683586 w 1209521"/>
                  <a:gd name="connsiteY2" fmla="*/ 241035 h 725099"/>
                  <a:gd name="connsiteX3" fmla="*/ 535362 w 1209521"/>
                  <a:gd name="connsiteY3" fmla="*/ 21899 h 725099"/>
                  <a:gd name="connsiteX4" fmla="*/ 490 w 1209521"/>
                  <a:gd name="connsiteY4" fmla="*/ 446612 h 725099"/>
                  <a:gd name="connsiteX5" fmla="*/ 1143708 w 1209521"/>
                  <a:gd name="connsiteY5" fmla="*/ 725099 h 725099"/>
                  <a:gd name="connsiteX6" fmla="*/ 941785 w 1209521"/>
                  <a:gd name="connsiteY6" fmla="*/ 39186 h 725099"/>
                  <a:gd name="connsiteX0" fmla="*/ 941785 w 1209521"/>
                  <a:gd name="connsiteY0" fmla="*/ 39186 h 725099"/>
                  <a:gd name="connsiteX1" fmla="*/ 703236 w 1209521"/>
                  <a:gd name="connsiteY1" fmla="*/ 146034 h 725099"/>
                  <a:gd name="connsiteX2" fmla="*/ 683586 w 1209521"/>
                  <a:gd name="connsiteY2" fmla="*/ 241035 h 725099"/>
                  <a:gd name="connsiteX3" fmla="*/ 535362 w 1209521"/>
                  <a:gd name="connsiteY3" fmla="*/ 21899 h 725099"/>
                  <a:gd name="connsiteX4" fmla="*/ 490 w 1209521"/>
                  <a:gd name="connsiteY4" fmla="*/ 446612 h 725099"/>
                  <a:gd name="connsiteX5" fmla="*/ 1143708 w 1209521"/>
                  <a:gd name="connsiteY5" fmla="*/ 725099 h 725099"/>
                  <a:gd name="connsiteX6" fmla="*/ 941785 w 1209521"/>
                  <a:gd name="connsiteY6" fmla="*/ 39186 h 725099"/>
                  <a:gd name="connsiteX0" fmla="*/ 941785 w 1209521"/>
                  <a:gd name="connsiteY0" fmla="*/ 39186 h 725099"/>
                  <a:gd name="connsiteX1" fmla="*/ 703236 w 1209521"/>
                  <a:gd name="connsiteY1" fmla="*/ 146034 h 725099"/>
                  <a:gd name="connsiteX2" fmla="*/ 535362 w 1209521"/>
                  <a:gd name="connsiteY2" fmla="*/ 21899 h 725099"/>
                  <a:gd name="connsiteX3" fmla="*/ 490 w 1209521"/>
                  <a:gd name="connsiteY3" fmla="*/ 446612 h 725099"/>
                  <a:gd name="connsiteX4" fmla="*/ 1143708 w 1209521"/>
                  <a:gd name="connsiteY4" fmla="*/ 725099 h 725099"/>
                  <a:gd name="connsiteX5" fmla="*/ 941785 w 1209521"/>
                  <a:gd name="connsiteY5" fmla="*/ 39186 h 725099"/>
                  <a:gd name="connsiteX0" fmla="*/ 941785 w 1209521"/>
                  <a:gd name="connsiteY0" fmla="*/ 40182 h 726095"/>
                  <a:gd name="connsiteX1" fmla="*/ 677757 w 1209521"/>
                  <a:gd name="connsiteY1" fmla="*/ 141758 h 726095"/>
                  <a:gd name="connsiteX2" fmla="*/ 535362 w 1209521"/>
                  <a:gd name="connsiteY2" fmla="*/ 22895 h 726095"/>
                  <a:gd name="connsiteX3" fmla="*/ 490 w 1209521"/>
                  <a:gd name="connsiteY3" fmla="*/ 447608 h 726095"/>
                  <a:gd name="connsiteX4" fmla="*/ 1143708 w 1209521"/>
                  <a:gd name="connsiteY4" fmla="*/ 726095 h 726095"/>
                  <a:gd name="connsiteX5" fmla="*/ 941785 w 1209521"/>
                  <a:gd name="connsiteY5" fmla="*/ 40182 h 726095"/>
                  <a:gd name="connsiteX0" fmla="*/ 941867 w 1209603"/>
                  <a:gd name="connsiteY0" fmla="*/ 40182 h 726095"/>
                  <a:gd name="connsiteX1" fmla="*/ 677839 w 1209603"/>
                  <a:gd name="connsiteY1" fmla="*/ 141758 h 726095"/>
                  <a:gd name="connsiteX2" fmla="*/ 535444 w 1209603"/>
                  <a:gd name="connsiteY2" fmla="*/ 22895 h 726095"/>
                  <a:gd name="connsiteX3" fmla="*/ 572 w 1209603"/>
                  <a:gd name="connsiteY3" fmla="*/ 447608 h 726095"/>
                  <a:gd name="connsiteX4" fmla="*/ 1143790 w 1209603"/>
                  <a:gd name="connsiteY4" fmla="*/ 726095 h 726095"/>
                  <a:gd name="connsiteX5" fmla="*/ 941867 w 1209603"/>
                  <a:gd name="connsiteY5" fmla="*/ 40182 h 726095"/>
                  <a:gd name="connsiteX0" fmla="*/ 941932 w 1209668"/>
                  <a:gd name="connsiteY0" fmla="*/ 40182 h 726095"/>
                  <a:gd name="connsiteX1" fmla="*/ 677904 w 1209668"/>
                  <a:gd name="connsiteY1" fmla="*/ 141758 h 726095"/>
                  <a:gd name="connsiteX2" fmla="*/ 502751 w 1209668"/>
                  <a:gd name="connsiteY2" fmla="*/ 59794 h 726095"/>
                  <a:gd name="connsiteX3" fmla="*/ 637 w 1209668"/>
                  <a:gd name="connsiteY3" fmla="*/ 447608 h 726095"/>
                  <a:gd name="connsiteX4" fmla="*/ 1143855 w 1209668"/>
                  <a:gd name="connsiteY4" fmla="*/ 726095 h 726095"/>
                  <a:gd name="connsiteX5" fmla="*/ 941932 w 1209668"/>
                  <a:gd name="connsiteY5" fmla="*/ 40182 h 726095"/>
                  <a:gd name="connsiteX0" fmla="*/ 941932 w 1209668"/>
                  <a:gd name="connsiteY0" fmla="*/ 40182 h 726095"/>
                  <a:gd name="connsiteX1" fmla="*/ 677904 w 1209668"/>
                  <a:gd name="connsiteY1" fmla="*/ 141758 h 726095"/>
                  <a:gd name="connsiteX2" fmla="*/ 502751 w 1209668"/>
                  <a:gd name="connsiteY2" fmla="*/ 59794 h 726095"/>
                  <a:gd name="connsiteX3" fmla="*/ 637 w 1209668"/>
                  <a:gd name="connsiteY3" fmla="*/ 447608 h 726095"/>
                  <a:gd name="connsiteX4" fmla="*/ 1143855 w 1209668"/>
                  <a:gd name="connsiteY4" fmla="*/ 726095 h 726095"/>
                  <a:gd name="connsiteX5" fmla="*/ 941932 w 1209668"/>
                  <a:gd name="connsiteY5" fmla="*/ 40182 h 72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9668" h="726095">
                    <a:moveTo>
                      <a:pt x="941932" y="40182"/>
                    </a:moveTo>
                    <a:cubicBezTo>
                      <a:pt x="814518" y="-61175"/>
                      <a:pt x="710090" y="50375"/>
                      <a:pt x="677904" y="141758"/>
                    </a:cubicBezTo>
                    <a:lnTo>
                      <a:pt x="502751" y="59794"/>
                    </a:lnTo>
                    <a:cubicBezTo>
                      <a:pt x="261510" y="30800"/>
                      <a:pt x="-15037" y="307130"/>
                      <a:pt x="637" y="447608"/>
                    </a:cubicBezTo>
                    <a:cubicBezTo>
                      <a:pt x="417214" y="623225"/>
                      <a:pt x="628619" y="438738"/>
                      <a:pt x="1143855" y="726095"/>
                    </a:cubicBezTo>
                    <a:cubicBezTo>
                      <a:pt x="1300738" y="658191"/>
                      <a:pt x="1154637" y="242726"/>
                      <a:pt x="941932" y="40182"/>
                    </a:cubicBezTo>
                    <a:close/>
                  </a:path>
                </a:pathLst>
              </a:custGeom>
              <a:solidFill>
                <a:srgbClr val="E631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39" name="Szabadkézi sokszög 638"/>
              <p:cNvSpPr/>
              <p:nvPr/>
            </p:nvSpPr>
            <p:spPr>
              <a:xfrm rot="5400000" flipH="1">
                <a:off x="10583963" y="2422049"/>
                <a:ext cx="137662" cy="273887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201858 w 488321"/>
                  <a:gd name="connsiteY5" fmla="*/ 400492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156169 w 488321"/>
                  <a:gd name="connsiteY5" fmla="*/ 388088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  <a:gd name="connsiteX0" fmla="*/ 124033 w 533840"/>
                  <a:gd name="connsiteY0" fmla="*/ 0 h 813392"/>
                  <a:gd name="connsiteX1" fmla="*/ 533840 w 533840"/>
                  <a:gd name="connsiteY1" fmla="*/ 406696 h 813392"/>
                  <a:gd name="connsiteX2" fmla="*/ 124033 w 533840"/>
                  <a:gd name="connsiteY2" fmla="*/ 813392 h 813392"/>
                  <a:gd name="connsiteX3" fmla="*/ 45519 w 533840"/>
                  <a:gd name="connsiteY3" fmla="*/ 805537 h 813392"/>
                  <a:gd name="connsiteX4" fmla="*/ 49604 w 533840"/>
                  <a:gd name="connsiteY4" fmla="*/ 805128 h 813392"/>
                  <a:gd name="connsiteX5" fmla="*/ -1 w 533840"/>
                  <a:gd name="connsiteY5" fmla="*/ 394214 h 813392"/>
                  <a:gd name="connsiteX6" fmla="*/ 49604 w 533840"/>
                  <a:gd name="connsiteY6" fmla="*/ 8262 h 813392"/>
                  <a:gd name="connsiteX7" fmla="*/ 45528 w 533840"/>
                  <a:gd name="connsiteY7" fmla="*/ 7855 h 813392"/>
                  <a:gd name="connsiteX8" fmla="*/ 124033 w 533840"/>
                  <a:gd name="connsiteY8" fmla="*/ 0 h 813392"/>
                  <a:gd name="connsiteX0" fmla="*/ 124033 w 533840"/>
                  <a:gd name="connsiteY0" fmla="*/ 1335 h 814727"/>
                  <a:gd name="connsiteX1" fmla="*/ 533840 w 533840"/>
                  <a:gd name="connsiteY1" fmla="*/ 408031 h 814727"/>
                  <a:gd name="connsiteX2" fmla="*/ 124033 w 533840"/>
                  <a:gd name="connsiteY2" fmla="*/ 814727 h 814727"/>
                  <a:gd name="connsiteX3" fmla="*/ 45519 w 533840"/>
                  <a:gd name="connsiteY3" fmla="*/ 806872 h 814727"/>
                  <a:gd name="connsiteX4" fmla="*/ 49604 w 533840"/>
                  <a:gd name="connsiteY4" fmla="*/ 806463 h 814727"/>
                  <a:gd name="connsiteX5" fmla="*/ -1 w 533840"/>
                  <a:gd name="connsiteY5" fmla="*/ 395549 h 814727"/>
                  <a:gd name="connsiteX6" fmla="*/ 49604 w 533840"/>
                  <a:gd name="connsiteY6" fmla="*/ 9597 h 814727"/>
                  <a:gd name="connsiteX7" fmla="*/ 66108 w 533840"/>
                  <a:gd name="connsiteY7" fmla="*/ 0 h 814727"/>
                  <a:gd name="connsiteX8" fmla="*/ 124033 w 533840"/>
                  <a:gd name="connsiteY8" fmla="*/ 1335 h 814727"/>
                  <a:gd name="connsiteX0" fmla="*/ 140428 w 550235"/>
                  <a:gd name="connsiteY0" fmla="*/ 1335 h 814727"/>
                  <a:gd name="connsiteX1" fmla="*/ 550235 w 550235"/>
                  <a:gd name="connsiteY1" fmla="*/ 408031 h 814727"/>
                  <a:gd name="connsiteX2" fmla="*/ 140428 w 550235"/>
                  <a:gd name="connsiteY2" fmla="*/ 814727 h 814727"/>
                  <a:gd name="connsiteX3" fmla="*/ 61914 w 550235"/>
                  <a:gd name="connsiteY3" fmla="*/ 806872 h 814727"/>
                  <a:gd name="connsiteX4" fmla="*/ 65999 w 550235"/>
                  <a:gd name="connsiteY4" fmla="*/ 806463 h 814727"/>
                  <a:gd name="connsiteX5" fmla="*/ 16394 w 550235"/>
                  <a:gd name="connsiteY5" fmla="*/ 395549 h 814727"/>
                  <a:gd name="connsiteX6" fmla="*/ 65999 w 550235"/>
                  <a:gd name="connsiteY6" fmla="*/ 9597 h 814727"/>
                  <a:gd name="connsiteX7" fmla="*/ 82503 w 550235"/>
                  <a:gd name="connsiteY7" fmla="*/ 0 h 814727"/>
                  <a:gd name="connsiteX8" fmla="*/ 140428 w 550235"/>
                  <a:gd name="connsiteY8" fmla="*/ 1335 h 81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0235" h="814727">
                    <a:moveTo>
                      <a:pt x="140428" y="1335"/>
                    </a:moveTo>
                    <a:cubicBezTo>
                      <a:pt x="366758" y="1335"/>
                      <a:pt x="550235" y="183419"/>
                      <a:pt x="550235" y="408031"/>
                    </a:cubicBezTo>
                    <a:cubicBezTo>
                      <a:pt x="550235" y="632643"/>
                      <a:pt x="366758" y="814727"/>
                      <a:pt x="140428" y="814727"/>
                    </a:cubicBezTo>
                    <a:lnTo>
                      <a:pt x="61914" y="806872"/>
                    </a:lnTo>
                    <a:lnTo>
                      <a:pt x="65999" y="806463"/>
                    </a:lnTo>
                    <a:cubicBezTo>
                      <a:pt x="-43619" y="636818"/>
                      <a:pt x="16394" y="592085"/>
                      <a:pt x="16394" y="395549"/>
                    </a:cubicBezTo>
                    <a:cubicBezTo>
                      <a:pt x="16394" y="199014"/>
                      <a:pt x="252741" y="47520"/>
                      <a:pt x="65999" y="9597"/>
                    </a:cubicBezTo>
                    <a:lnTo>
                      <a:pt x="82503" y="0"/>
                    </a:lnTo>
                    <a:lnTo>
                      <a:pt x="140428" y="1335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40" name="Ellipszis 639"/>
              <p:cNvSpPr/>
              <p:nvPr/>
            </p:nvSpPr>
            <p:spPr>
              <a:xfrm>
                <a:off x="11314419" y="2567512"/>
                <a:ext cx="30352" cy="2394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41" name="Ellipszis 640"/>
              <p:cNvSpPr/>
              <p:nvPr/>
            </p:nvSpPr>
            <p:spPr>
              <a:xfrm>
                <a:off x="11281842" y="2585411"/>
                <a:ext cx="22121" cy="1801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47" name="Szabadkézi sokszög 646"/>
              <p:cNvSpPr/>
              <p:nvPr/>
            </p:nvSpPr>
            <p:spPr>
              <a:xfrm rot="403516" flipH="1">
                <a:off x="11134947" y="2339228"/>
                <a:ext cx="297175" cy="44137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5913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09" name="Szabadkézi sokszög 708"/>
              <p:cNvSpPr/>
              <p:nvPr/>
            </p:nvSpPr>
            <p:spPr>
              <a:xfrm rot="16200000">
                <a:off x="11192862" y="2419925"/>
                <a:ext cx="128735" cy="277319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201858 w 488321"/>
                  <a:gd name="connsiteY5" fmla="*/ 400492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156169 w 488321"/>
                  <a:gd name="connsiteY5" fmla="*/ 388088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  <a:gd name="connsiteX0" fmla="*/ 103455 w 513262"/>
                  <a:gd name="connsiteY0" fmla="*/ 0 h 813392"/>
                  <a:gd name="connsiteX1" fmla="*/ 513262 w 513262"/>
                  <a:gd name="connsiteY1" fmla="*/ 406696 h 813392"/>
                  <a:gd name="connsiteX2" fmla="*/ 103455 w 513262"/>
                  <a:gd name="connsiteY2" fmla="*/ 813392 h 813392"/>
                  <a:gd name="connsiteX3" fmla="*/ 24941 w 513262"/>
                  <a:gd name="connsiteY3" fmla="*/ 805537 h 813392"/>
                  <a:gd name="connsiteX4" fmla="*/ 29026 w 513262"/>
                  <a:gd name="connsiteY4" fmla="*/ 805128 h 813392"/>
                  <a:gd name="connsiteX5" fmla="*/ 1 w 513262"/>
                  <a:gd name="connsiteY5" fmla="*/ 418296 h 813392"/>
                  <a:gd name="connsiteX6" fmla="*/ 29026 w 513262"/>
                  <a:gd name="connsiteY6" fmla="*/ 8262 h 813392"/>
                  <a:gd name="connsiteX7" fmla="*/ 24950 w 513262"/>
                  <a:gd name="connsiteY7" fmla="*/ 7855 h 813392"/>
                  <a:gd name="connsiteX8" fmla="*/ 103455 w 513262"/>
                  <a:gd name="connsiteY8" fmla="*/ 0 h 813392"/>
                  <a:gd name="connsiteX0" fmla="*/ 104745 w 514552"/>
                  <a:gd name="connsiteY0" fmla="*/ 0 h 813392"/>
                  <a:gd name="connsiteX1" fmla="*/ 514552 w 514552"/>
                  <a:gd name="connsiteY1" fmla="*/ 406696 h 813392"/>
                  <a:gd name="connsiteX2" fmla="*/ 104745 w 514552"/>
                  <a:gd name="connsiteY2" fmla="*/ 813392 h 813392"/>
                  <a:gd name="connsiteX3" fmla="*/ 26231 w 514552"/>
                  <a:gd name="connsiteY3" fmla="*/ 805537 h 813392"/>
                  <a:gd name="connsiteX4" fmla="*/ 30316 w 514552"/>
                  <a:gd name="connsiteY4" fmla="*/ 805128 h 813392"/>
                  <a:gd name="connsiteX5" fmla="*/ 1291 w 514552"/>
                  <a:gd name="connsiteY5" fmla="*/ 418296 h 813392"/>
                  <a:gd name="connsiteX6" fmla="*/ 30316 w 514552"/>
                  <a:gd name="connsiteY6" fmla="*/ 8262 h 813392"/>
                  <a:gd name="connsiteX7" fmla="*/ 26240 w 514552"/>
                  <a:gd name="connsiteY7" fmla="*/ 7855 h 813392"/>
                  <a:gd name="connsiteX8" fmla="*/ 104745 w 514552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552" h="813392">
                    <a:moveTo>
                      <a:pt x="104745" y="0"/>
                    </a:moveTo>
                    <a:cubicBezTo>
                      <a:pt x="331075" y="0"/>
                      <a:pt x="514552" y="182084"/>
                      <a:pt x="514552" y="406696"/>
                    </a:cubicBezTo>
                    <a:cubicBezTo>
                      <a:pt x="514552" y="631308"/>
                      <a:pt x="331075" y="813392"/>
                      <a:pt x="104745" y="813392"/>
                    </a:cubicBezTo>
                    <a:lnTo>
                      <a:pt x="26231" y="805537"/>
                    </a:lnTo>
                    <a:lnTo>
                      <a:pt x="30316" y="805128"/>
                    </a:lnTo>
                    <a:cubicBezTo>
                      <a:pt x="-9326" y="679617"/>
                      <a:pt x="1291" y="614832"/>
                      <a:pt x="1291" y="418296"/>
                    </a:cubicBezTo>
                    <a:cubicBezTo>
                      <a:pt x="1291" y="221761"/>
                      <a:pt x="217058" y="46185"/>
                      <a:pt x="30316" y="8262"/>
                    </a:cubicBezTo>
                    <a:lnTo>
                      <a:pt x="26240" y="7855"/>
                    </a:lnTo>
                    <a:lnTo>
                      <a:pt x="104745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52" name="Szabadkézi sokszög 651"/>
            <p:cNvSpPr/>
            <p:nvPr/>
          </p:nvSpPr>
          <p:spPr>
            <a:xfrm>
              <a:off x="5968676" y="1908432"/>
              <a:ext cx="254649" cy="166243"/>
            </a:xfrm>
            <a:custGeom>
              <a:avLst/>
              <a:gdLst>
                <a:gd name="connsiteX0" fmla="*/ 645443 w 645443"/>
                <a:gd name="connsiteY0" fmla="*/ 0 h 713575"/>
                <a:gd name="connsiteX1" fmla="*/ 645443 w 645443"/>
                <a:gd name="connsiteY1" fmla="*/ 646719 h 713575"/>
                <a:gd name="connsiteX2" fmla="*/ 635215 w 645443"/>
                <a:gd name="connsiteY2" fmla="*/ 651165 h 713575"/>
                <a:gd name="connsiteX3" fmla="*/ 471068 w 645443"/>
                <a:gd name="connsiteY3" fmla="*/ 693513 h 713575"/>
                <a:gd name="connsiteX4" fmla="*/ 343126 w 645443"/>
                <a:gd name="connsiteY4" fmla="*/ 704433 h 713575"/>
                <a:gd name="connsiteX5" fmla="*/ 343126 w 645443"/>
                <a:gd name="connsiteY5" fmla="*/ 713552 h 713575"/>
                <a:gd name="connsiteX6" fmla="*/ 342849 w 645443"/>
                <a:gd name="connsiteY6" fmla="*/ 713575 h 713575"/>
                <a:gd name="connsiteX7" fmla="*/ 342849 w 645443"/>
                <a:gd name="connsiteY7" fmla="*/ 713527 h 713575"/>
                <a:gd name="connsiteX8" fmla="*/ 174376 w 645443"/>
                <a:gd name="connsiteY8" fmla="*/ 699147 h 713575"/>
                <a:gd name="connsiteX9" fmla="*/ 10228 w 645443"/>
                <a:gd name="connsiteY9" fmla="*/ 656800 h 713575"/>
                <a:gd name="connsiteX10" fmla="*/ 0 w 645443"/>
                <a:gd name="connsiteY10" fmla="*/ 652354 h 713575"/>
                <a:gd name="connsiteX11" fmla="*/ 0 w 645443"/>
                <a:gd name="connsiteY11" fmla="*/ 5635 h 713575"/>
                <a:gd name="connsiteX12" fmla="*/ 26324 w 645443"/>
                <a:gd name="connsiteY12" fmla="*/ 14562 h 713575"/>
                <a:gd name="connsiteX13" fmla="*/ 190971 w 645443"/>
                <a:gd name="connsiteY13" fmla="*/ 47706 h 713575"/>
                <a:gd name="connsiteX14" fmla="*/ 302314 w 645443"/>
                <a:gd name="connsiteY14" fmla="*/ 55123 h 713575"/>
                <a:gd name="connsiteX15" fmla="*/ 302314 w 645443"/>
                <a:gd name="connsiteY15" fmla="*/ 52205 h 713575"/>
                <a:gd name="connsiteX16" fmla="*/ 302323 w 645443"/>
                <a:gd name="connsiteY16" fmla="*/ 52206 h 713575"/>
                <a:gd name="connsiteX17" fmla="*/ 454472 w 645443"/>
                <a:gd name="connsiteY17" fmla="*/ 42071 h 713575"/>
                <a:gd name="connsiteX18" fmla="*/ 619119 w 645443"/>
                <a:gd name="connsiteY18" fmla="*/ 8927 h 71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5443" h="713575">
                  <a:moveTo>
                    <a:pt x="645443" y="0"/>
                  </a:moveTo>
                  <a:lnTo>
                    <a:pt x="645443" y="646719"/>
                  </a:lnTo>
                  <a:lnTo>
                    <a:pt x="635215" y="651165"/>
                  </a:lnTo>
                  <a:cubicBezTo>
                    <a:pt x="581406" y="669778"/>
                    <a:pt x="526644" y="683972"/>
                    <a:pt x="471068" y="693513"/>
                  </a:cubicBezTo>
                  <a:lnTo>
                    <a:pt x="343126" y="704433"/>
                  </a:lnTo>
                  <a:lnTo>
                    <a:pt x="343126" y="713552"/>
                  </a:lnTo>
                  <a:lnTo>
                    <a:pt x="342849" y="713575"/>
                  </a:lnTo>
                  <a:lnTo>
                    <a:pt x="342849" y="713527"/>
                  </a:lnTo>
                  <a:lnTo>
                    <a:pt x="174376" y="699147"/>
                  </a:lnTo>
                  <a:cubicBezTo>
                    <a:pt x="118800" y="689607"/>
                    <a:pt x="64038" y="675413"/>
                    <a:pt x="10228" y="656800"/>
                  </a:cubicBezTo>
                  <a:lnTo>
                    <a:pt x="0" y="652354"/>
                  </a:lnTo>
                  <a:lnTo>
                    <a:pt x="0" y="5635"/>
                  </a:lnTo>
                  <a:lnTo>
                    <a:pt x="26324" y="14562"/>
                  </a:lnTo>
                  <a:cubicBezTo>
                    <a:pt x="80297" y="29131"/>
                    <a:pt x="135226" y="40239"/>
                    <a:pt x="190971" y="47706"/>
                  </a:cubicBezTo>
                  <a:lnTo>
                    <a:pt x="302314" y="55123"/>
                  </a:lnTo>
                  <a:lnTo>
                    <a:pt x="302314" y="52205"/>
                  </a:lnTo>
                  <a:lnTo>
                    <a:pt x="302323" y="52206"/>
                  </a:lnTo>
                  <a:lnTo>
                    <a:pt x="454472" y="42071"/>
                  </a:lnTo>
                  <a:cubicBezTo>
                    <a:pt x="510218" y="34604"/>
                    <a:pt x="565146" y="23496"/>
                    <a:pt x="619119" y="8927"/>
                  </a:cubicBezTo>
                  <a:close/>
                </a:path>
              </a:pathLst>
            </a:custGeom>
            <a:gradFill>
              <a:gsLst>
                <a:gs pos="0">
                  <a:srgbClr val="FFCD7D"/>
                </a:gs>
                <a:gs pos="97000">
                  <a:srgbClr val="FFE1AF"/>
                </a:gs>
              </a:gsLst>
              <a:path path="circle">
                <a:fillToRect t="100000" r="100000"/>
              </a:path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</p:grpSp>
      <p:pic>
        <p:nvPicPr>
          <p:cNvPr id="654" name="Kép 6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431985">
            <a:off x="6626670" y="830252"/>
            <a:ext cx="1723364" cy="960569"/>
          </a:xfrm>
          <a:prstGeom prst="rect">
            <a:avLst/>
          </a:prstGeom>
        </p:spPr>
      </p:pic>
      <p:pic>
        <p:nvPicPr>
          <p:cNvPr id="701" name="Kép 70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844099">
            <a:off x="8238131" y="3712302"/>
            <a:ext cx="939411" cy="1229255"/>
          </a:xfrm>
          <a:prstGeom prst="rect">
            <a:avLst/>
          </a:prstGeom>
        </p:spPr>
      </p:pic>
      <p:grpSp>
        <p:nvGrpSpPr>
          <p:cNvPr id="7" name="Csoportba foglalás 6"/>
          <p:cNvGrpSpPr/>
          <p:nvPr/>
        </p:nvGrpSpPr>
        <p:grpSpPr>
          <a:xfrm>
            <a:off x="738878" y="2894001"/>
            <a:ext cx="3168377" cy="5693389"/>
            <a:chOff x="738878" y="2894001"/>
            <a:chExt cx="3168377" cy="5693389"/>
          </a:xfrm>
        </p:grpSpPr>
        <p:sp>
          <p:nvSpPr>
            <p:cNvPr id="120" name="Téglalap 119"/>
            <p:cNvSpPr/>
            <p:nvPr/>
          </p:nvSpPr>
          <p:spPr>
            <a:xfrm>
              <a:off x="1291671" y="8378673"/>
              <a:ext cx="2493789" cy="208717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21" name="Szabadkézi sokszög 120"/>
            <p:cNvSpPr/>
            <p:nvPr/>
          </p:nvSpPr>
          <p:spPr>
            <a:xfrm>
              <a:off x="1162250" y="2998788"/>
              <a:ext cx="2745005" cy="5473194"/>
            </a:xfrm>
            <a:custGeom>
              <a:avLst/>
              <a:gdLst>
                <a:gd name="connsiteX0" fmla="*/ 826780 w 1642302"/>
                <a:gd name="connsiteY0" fmla="*/ 72 h 4454436"/>
                <a:gd name="connsiteX1" fmla="*/ 1221245 w 1642302"/>
                <a:gd name="connsiteY1" fmla="*/ 182950 h 4454436"/>
                <a:gd name="connsiteX2" fmla="*/ 1459815 w 1642302"/>
                <a:gd name="connsiteY2" fmla="*/ 2671275 h 4454436"/>
                <a:gd name="connsiteX3" fmla="*/ 1440939 w 1642302"/>
                <a:gd name="connsiteY3" fmla="*/ 2671280 h 4454436"/>
                <a:gd name="connsiteX4" fmla="*/ 1642302 w 1642302"/>
                <a:gd name="connsiteY4" fmla="*/ 4454436 h 4454436"/>
                <a:gd name="connsiteX5" fmla="*/ 0 w 1642302"/>
                <a:gd name="connsiteY5" fmla="*/ 4454436 h 4454436"/>
                <a:gd name="connsiteX6" fmla="*/ 201800 w 1642302"/>
                <a:gd name="connsiteY6" fmla="*/ 2667414 h 4454436"/>
                <a:gd name="connsiteX7" fmla="*/ 195722 w 1642302"/>
                <a:gd name="connsiteY7" fmla="*/ 2525117 h 4454436"/>
                <a:gd name="connsiteX8" fmla="*/ 415623 w 1642302"/>
                <a:gd name="connsiteY8" fmla="*/ 213114 h 4454436"/>
                <a:gd name="connsiteX9" fmla="*/ 826780 w 1642302"/>
                <a:gd name="connsiteY9" fmla="*/ 72 h 4454436"/>
                <a:gd name="connsiteX0" fmla="*/ 826780 w 1642302"/>
                <a:gd name="connsiteY0" fmla="*/ 72 h 4454436"/>
                <a:gd name="connsiteX1" fmla="*/ 1221245 w 1642302"/>
                <a:gd name="connsiteY1" fmla="*/ 182950 h 4454436"/>
                <a:gd name="connsiteX2" fmla="*/ 1459815 w 1642302"/>
                <a:gd name="connsiteY2" fmla="*/ 2671275 h 4454436"/>
                <a:gd name="connsiteX3" fmla="*/ 1642302 w 1642302"/>
                <a:gd name="connsiteY3" fmla="*/ 4454436 h 4454436"/>
                <a:gd name="connsiteX4" fmla="*/ 0 w 1642302"/>
                <a:gd name="connsiteY4" fmla="*/ 4454436 h 4454436"/>
                <a:gd name="connsiteX5" fmla="*/ 201800 w 1642302"/>
                <a:gd name="connsiteY5" fmla="*/ 2667414 h 4454436"/>
                <a:gd name="connsiteX6" fmla="*/ 195722 w 1642302"/>
                <a:gd name="connsiteY6" fmla="*/ 2525117 h 4454436"/>
                <a:gd name="connsiteX7" fmla="*/ 415623 w 1642302"/>
                <a:gd name="connsiteY7" fmla="*/ 213114 h 4454436"/>
                <a:gd name="connsiteX8" fmla="*/ 826780 w 1642302"/>
                <a:gd name="connsiteY8" fmla="*/ 72 h 4454436"/>
                <a:gd name="connsiteX0" fmla="*/ 826780 w 1642302"/>
                <a:gd name="connsiteY0" fmla="*/ 72 h 4454436"/>
                <a:gd name="connsiteX1" fmla="*/ 1221245 w 1642302"/>
                <a:gd name="connsiteY1" fmla="*/ 182950 h 4454436"/>
                <a:gd name="connsiteX2" fmla="*/ 1459815 w 1642302"/>
                <a:gd name="connsiteY2" fmla="*/ 2671275 h 4454436"/>
                <a:gd name="connsiteX3" fmla="*/ 1642302 w 1642302"/>
                <a:gd name="connsiteY3" fmla="*/ 4454436 h 4454436"/>
                <a:gd name="connsiteX4" fmla="*/ 0 w 1642302"/>
                <a:gd name="connsiteY4" fmla="*/ 4454436 h 4454436"/>
                <a:gd name="connsiteX5" fmla="*/ 195722 w 1642302"/>
                <a:gd name="connsiteY5" fmla="*/ 2525117 h 4454436"/>
                <a:gd name="connsiteX6" fmla="*/ 415623 w 1642302"/>
                <a:gd name="connsiteY6" fmla="*/ 213114 h 4454436"/>
                <a:gd name="connsiteX7" fmla="*/ 826780 w 1642302"/>
                <a:gd name="connsiteY7" fmla="*/ 72 h 4454436"/>
                <a:gd name="connsiteX0" fmla="*/ 826780 w 1957967"/>
                <a:gd name="connsiteY0" fmla="*/ 72 h 4454436"/>
                <a:gd name="connsiteX1" fmla="*/ 1221245 w 1957967"/>
                <a:gd name="connsiteY1" fmla="*/ 182950 h 4454436"/>
                <a:gd name="connsiteX2" fmla="*/ 1459815 w 1957967"/>
                <a:gd name="connsiteY2" fmla="*/ 2671275 h 4454436"/>
                <a:gd name="connsiteX3" fmla="*/ 1957967 w 1957967"/>
                <a:gd name="connsiteY3" fmla="*/ 4413146 h 4454436"/>
                <a:gd name="connsiteX4" fmla="*/ 0 w 1957967"/>
                <a:gd name="connsiteY4" fmla="*/ 4454436 h 4454436"/>
                <a:gd name="connsiteX5" fmla="*/ 195722 w 1957967"/>
                <a:gd name="connsiteY5" fmla="*/ 2525117 h 4454436"/>
                <a:gd name="connsiteX6" fmla="*/ 415623 w 1957967"/>
                <a:gd name="connsiteY6" fmla="*/ 213114 h 4454436"/>
                <a:gd name="connsiteX7" fmla="*/ 826780 w 1957967"/>
                <a:gd name="connsiteY7" fmla="*/ 72 h 4454436"/>
                <a:gd name="connsiteX0" fmla="*/ 826780 w 1957967"/>
                <a:gd name="connsiteY0" fmla="*/ 72 h 4454436"/>
                <a:gd name="connsiteX1" fmla="*/ 1221245 w 1957967"/>
                <a:gd name="connsiteY1" fmla="*/ 182950 h 4454436"/>
                <a:gd name="connsiteX2" fmla="*/ 1459815 w 1957967"/>
                <a:gd name="connsiteY2" fmla="*/ 2671275 h 4454436"/>
                <a:gd name="connsiteX3" fmla="*/ 1957967 w 1957967"/>
                <a:gd name="connsiteY3" fmla="*/ 4413146 h 4454436"/>
                <a:gd name="connsiteX4" fmla="*/ 0 w 1957967"/>
                <a:gd name="connsiteY4" fmla="*/ 4454436 h 4454436"/>
                <a:gd name="connsiteX5" fmla="*/ 195722 w 1957967"/>
                <a:gd name="connsiteY5" fmla="*/ 2525117 h 4454436"/>
                <a:gd name="connsiteX6" fmla="*/ 415623 w 1957967"/>
                <a:gd name="connsiteY6" fmla="*/ 213114 h 4454436"/>
                <a:gd name="connsiteX7" fmla="*/ 826780 w 1957967"/>
                <a:gd name="connsiteY7" fmla="*/ 72 h 4454436"/>
                <a:gd name="connsiteX0" fmla="*/ 826780 w 1957967"/>
                <a:gd name="connsiteY0" fmla="*/ 72 h 4454436"/>
                <a:gd name="connsiteX1" fmla="*/ 1221245 w 1957967"/>
                <a:gd name="connsiteY1" fmla="*/ 182950 h 4454436"/>
                <a:gd name="connsiteX2" fmla="*/ 1459815 w 1957967"/>
                <a:gd name="connsiteY2" fmla="*/ 2671275 h 4454436"/>
                <a:gd name="connsiteX3" fmla="*/ 1957967 w 1957967"/>
                <a:gd name="connsiteY3" fmla="*/ 4413146 h 4454436"/>
                <a:gd name="connsiteX4" fmla="*/ 0 w 1957967"/>
                <a:gd name="connsiteY4" fmla="*/ 4454436 h 4454436"/>
                <a:gd name="connsiteX5" fmla="*/ 195722 w 1957967"/>
                <a:gd name="connsiteY5" fmla="*/ 2525117 h 4454436"/>
                <a:gd name="connsiteX6" fmla="*/ 415623 w 1957967"/>
                <a:gd name="connsiteY6" fmla="*/ 213114 h 4454436"/>
                <a:gd name="connsiteX7" fmla="*/ 826780 w 1957967"/>
                <a:gd name="connsiteY7" fmla="*/ 72 h 4454436"/>
                <a:gd name="connsiteX0" fmla="*/ 993382 w 2124569"/>
                <a:gd name="connsiteY0" fmla="*/ 72 h 5569281"/>
                <a:gd name="connsiteX1" fmla="*/ 1387847 w 2124569"/>
                <a:gd name="connsiteY1" fmla="*/ 182950 h 5569281"/>
                <a:gd name="connsiteX2" fmla="*/ 1626417 w 2124569"/>
                <a:gd name="connsiteY2" fmla="*/ 2671275 h 5569281"/>
                <a:gd name="connsiteX3" fmla="*/ 2124569 w 2124569"/>
                <a:gd name="connsiteY3" fmla="*/ 4413146 h 5569281"/>
                <a:gd name="connsiteX4" fmla="*/ 0 w 2124569"/>
                <a:gd name="connsiteY4" fmla="*/ 5569281 h 5569281"/>
                <a:gd name="connsiteX5" fmla="*/ 362324 w 2124569"/>
                <a:gd name="connsiteY5" fmla="*/ 2525117 h 5569281"/>
                <a:gd name="connsiteX6" fmla="*/ 582225 w 2124569"/>
                <a:gd name="connsiteY6" fmla="*/ 213114 h 5569281"/>
                <a:gd name="connsiteX7" fmla="*/ 993382 w 2124569"/>
                <a:gd name="connsiteY7" fmla="*/ 72 h 5569281"/>
                <a:gd name="connsiteX0" fmla="*/ 993382 w 2449003"/>
                <a:gd name="connsiteY0" fmla="*/ 72 h 5569281"/>
                <a:gd name="connsiteX1" fmla="*/ 1387847 w 2449003"/>
                <a:gd name="connsiteY1" fmla="*/ 182950 h 5569281"/>
                <a:gd name="connsiteX2" fmla="*/ 1626417 w 2449003"/>
                <a:gd name="connsiteY2" fmla="*/ 2671275 h 5569281"/>
                <a:gd name="connsiteX3" fmla="*/ 2449003 w 2449003"/>
                <a:gd name="connsiteY3" fmla="*/ 5445410 h 5569281"/>
                <a:gd name="connsiteX4" fmla="*/ 0 w 2449003"/>
                <a:gd name="connsiteY4" fmla="*/ 5569281 h 5569281"/>
                <a:gd name="connsiteX5" fmla="*/ 362324 w 2449003"/>
                <a:gd name="connsiteY5" fmla="*/ 2525117 h 5569281"/>
                <a:gd name="connsiteX6" fmla="*/ 582225 w 2449003"/>
                <a:gd name="connsiteY6" fmla="*/ 213114 h 5569281"/>
                <a:gd name="connsiteX7" fmla="*/ 993382 w 2449003"/>
                <a:gd name="connsiteY7" fmla="*/ 72 h 5569281"/>
                <a:gd name="connsiteX0" fmla="*/ 993382 w 2212255"/>
                <a:gd name="connsiteY0" fmla="*/ 72 h 5569281"/>
                <a:gd name="connsiteX1" fmla="*/ 1387847 w 2212255"/>
                <a:gd name="connsiteY1" fmla="*/ 182950 h 5569281"/>
                <a:gd name="connsiteX2" fmla="*/ 1626417 w 2212255"/>
                <a:gd name="connsiteY2" fmla="*/ 2671275 h 5569281"/>
                <a:gd name="connsiteX3" fmla="*/ 2212255 w 2212255"/>
                <a:gd name="connsiteY3" fmla="*/ 5476379 h 5569281"/>
                <a:gd name="connsiteX4" fmla="*/ 0 w 2212255"/>
                <a:gd name="connsiteY4" fmla="*/ 5569281 h 5569281"/>
                <a:gd name="connsiteX5" fmla="*/ 362324 w 2212255"/>
                <a:gd name="connsiteY5" fmla="*/ 2525117 h 5569281"/>
                <a:gd name="connsiteX6" fmla="*/ 582225 w 2212255"/>
                <a:gd name="connsiteY6" fmla="*/ 213114 h 5569281"/>
                <a:gd name="connsiteX7" fmla="*/ 993382 w 2212255"/>
                <a:gd name="connsiteY7" fmla="*/ 72 h 5569281"/>
                <a:gd name="connsiteX0" fmla="*/ 993382 w 2212255"/>
                <a:gd name="connsiteY0" fmla="*/ 72 h 5569281"/>
                <a:gd name="connsiteX1" fmla="*/ 1387847 w 2212255"/>
                <a:gd name="connsiteY1" fmla="*/ 182950 h 5569281"/>
                <a:gd name="connsiteX2" fmla="*/ 1626417 w 2212255"/>
                <a:gd name="connsiteY2" fmla="*/ 2671275 h 5569281"/>
                <a:gd name="connsiteX3" fmla="*/ 2212255 w 2212255"/>
                <a:gd name="connsiteY3" fmla="*/ 5476379 h 5569281"/>
                <a:gd name="connsiteX4" fmla="*/ 0 w 2212255"/>
                <a:gd name="connsiteY4" fmla="*/ 5569281 h 5569281"/>
                <a:gd name="connsiteX5" fmla="*/ 362324 w 2212255"/>
                <a:gd name="connsiteY5" fmla="*/ 2525117 h 5569281"/>
                <a:gd name="connsiteX6" fmla="*/ 582225 w 2212255"/>
                <a:gd name="connsiteY6" fmla="*/ 213114 h 5569281"/>
                <a:gd name="connsiteX7" fmla="*/ 993382 w 2212255"/>
                <a:gd name="connsiteY7" fmla="*/ 72 h 5569281"/>
                <a:gd name="connsiteX0" fmla="*/ 993382 w 2212255"/>
                <a:gd name="connsiteY0" fmla="*/ 72 h 5569281"/>
                <a:gd name="connsiteX1" fmla="*/ 1387847 w 2212255"/>
                <a:gd name="connsiteY1" fmla="*/ 182950 h 5569281"/>
                <a:gd name="connsiteX2" fmla="*/ 1626417 w 2212255"/>
                <a:gd name="connsiteY2" fmla="*/ 2671275 h 5569281"/>
                <a:gd name="connsiteX3" fmla="*/ 2212255 w 2212255"/>
                <a:gd name="connsiteY3" fmla="*/ 5476379 h 5569281"/>
                <a:gd name="connsiteX4" fmla="*/ 0 w 2212255"/>
                <a:gd name="connsiteY4" fmla="*/ 5569281 h 5569281"/>
                <a:gd name="connsiteX5" fmla="*/ 362324 w 2212255"/>
                <a:gd name="connsiteY5" fmla="*/ 2525117 h 5569281"/>
                <a:gd name="connsiteX6" fmla="*/ 582225 w 2212255"/>
                <a:gd name="connsiteY6" fmla="*/ 213114 h 5569281"/>
                <a:gd name="connsiteX7" fmla="*/ 993382 w 2212255"/>
                <a:gd name="connsiteY7" fmla="*/ 72 h 5569281"/>
                <a:gd name="connsiteX0" fmla="*/ 993382 w 2071959"/>
                <a:gd name="connsiteY0" fmla="*/ 72 h 5569281"/>
                <a:gd name="connsiteX1" fmla="*/ 1387847 w 2071959"/>
                <a:gd name="connsiteY1" fmla="*/ 182950 h 5569281"/>
                <a:gd name="connsiteX2" fmla="*/ 1626417 w 2071959"/>
                <a:gd name="connsiteY2" fmla="*/ 2671275 h 5569281"/>
                <a:gd name="connsiteX3" fmla="*/ 2071959 w 2071959"/>
                <a:gd name="connsiteY3" fmla="*/ 5527991 h 5569281"/>
                <a:gd name="connsiteX4" fmla="*/ 0 w 2071959"/>
                <a:gd name="connsiteY4" fmla="*/ 5569281 h 5569281"/>
                <a:gd name="connsiteX5" fmla="*/ 362324 w 2071959"/>
                <a:gd name="connsiteY5" fmla="*/ 2525117 h 5569281"/>
                <a:gd name="connsiteX6" fmla="*/ 582225 w 2071959"/>
                <a:gd name="connsiteY6" fmla="*/ 213114 h 5569281"/>
                <a:gd name="connsiteX7" fmla="*/ 993382 w 2071959"/>
                <a:gd name="connsiteY7" fmla="*/ 72 h 5569281"/>
                <a:gd name="connsiteX0" fmla="*/ 993382 w 2071959"/>
                <a:gd name="connsiteY0" fmla="*/ 72 h 5569281"/>
                <a:gd name="connsiteX1" fmla="*/ 1387847 w 2071959"/>
                <a:gd name="connsiteY1" fmla="*/ 182950 h 5569281"/>
                <a:gd name="connsiteX2" fmla="*/ 1626417 w 2071959"/>
                <a:gd name="connsiteY2" fmla="*/ 2671275 h 5569281"/>
                <a:gd name="connsiteX3" fmla="*/ 2071959 w 2071959"/>
                <a:gd name="connsiteY3" fmla="*/ 5527991 h 5569281"/>
                <a:gd name="connsiteX4" fmla="*/ 0 w 2071959"/>
                <a:gd name="connsiteY4" fmla="*/ 5569281 h 5569281"/>
                <a:gd name="connsiteX5" fmla="*/ 362324 w 2071959"/>
                <a:gd name="connsiteY5" fmla="*/ 2525117 h 5569281"/>
                <a:gd name="connsiteX6" fmla="*/ 582225 w 2071959"/>
                <a:gd name="connsiteY6" fmla="*/ 213114 h 5569281"/>
                <a:gd name="connsiteX7" fmla="*/ 993382 w 2071959"/>
                <a:gd name="connsiteY7" fmla="*/ 72 h 5569281"/>
                <a:gd name="connsiteX0" fmla="*/ 993382 w 2068851"/>
                <a:gd name="connsiteY0" fmla="*/ 72 h 5586530"/>
                <a:gd name="connsiteX1" fmla="*/ 1387847 w 2068851"/>
                <a:gd name="connsiteY1" fmla="*/ 182950 h 5586530"/>
                <a:gd name="connsiteX2" fmla="*/ 1626417 w 2068851"/>
                <a:gd name="connsiteY2" fmla="*/ 2671275 h 5586530"/>
                <a:gd name="connsiteX3" fmla="*/ 2068851 w 2068851"/>
                <a:gd name="connsiteY3" fmla="*/ 5586530 h 5586530"/>
                <a:gd name="connsiteX4" fmla="*/ 0 w 2068851"/>
                <a:gd name="connsiteY4" fmla="*/ 5569281 h 5586530"/>
                <a:gd name="connsiteX5" fmla="*/ 362324 w 2068851"/>
                <a:gd name="connsiteY5" fmla="*/ 2525117 h 5586530"/>
                <a:gd name="connsiteX6" fmla="*/ 582225 w 2068851"/>
                <a:gd name="connsiteY6" fmla="*/ 213114 h 5586530"/>
                <a:gd name="connsiteX7" fmla="*/ 993382 w 2068851"/>
                <a:gd name="connsiteY7" fmla="*/ 72 h 5586530"/>
                <a:gd name="connsiteX0" fmla="*/ 1215567 w 2291036"/>
                <a:gd name="connsiteY0" fmla="*/ 8830 h 5595288"/>
                <a:gd name="connsiteX1" fmla="*/ 1610032 w 2291036"/>
                <a:gd name="connsiteY1" fmla="*/ 191708 h 5595288"/>
                <a:gd name="connsiteX2" fmla="*/ 1848602 w 2291036"/>
                <a:gd name="connsiteY2" fmla="*/ 2680033 h 5595288"/>
                <a:gd name="connsiteX3" fmla="*/ 2291036 w 2291036"/>
                <a:gd name="connsiteY3" fmla="*/ 5595288 h 5595288"/>
                <a:gd name="connsiteX4" fmla="*/ 222185 w 2291036"/>
                <a:gd name="connsiteY4" fmla="*/ 5578039 h 5595288"/>
                <a:gd name="connsiteX5" fmla="*/ 584509 w 2291036"/>
                <a:gd name="connsiteY5" fmla="*/ 2533875 h 5595288"/>
                <a:gd name="connsiteX6" fmla="*/ 272456 w 2291036"/>
                <a:gd name="connsiteY6" fmla="*/ 430619 h 5595288"/>
                <a:gd name="connsiteX7" fmla="*/ 1215567 w 2291036"/>
                <a:gd name="connsiteY7" fmla="*/ 8830 h 5595288"/>
                <a:gd name="connsiteX0" fmla="*/ 993382 w 2068851"/>
                <a:gd name="connsiteY0" fmla="*/ 8832 h 5595290"/>
                <a:gd name="connsiteX1" fmla="*/ 1387847 w 2068851"/>
                <a:gd name="connsiteY1" fmla="*/ 191710 h 5595290"/>
                <a:gd name="connsiteX2" fmla="*/ 1626417 w 2068851"/>
                <a:gd name="connsiteY2" fmla="*/ 2680035 h 5595290"/>
                <a:gd name="connsiteX3" fmla="*/ 2068851 w 2068851"/>
                <a:gd name="connsiteY3" fmla="*/ 5595290 h 5595290"/>
                <a:gd name="connsiteX4" fmla="*/ 0 w 2068851"/>
                <a:gd name="connsiteY4" fmla="*/ 5578041 h 5595290"/>
                <a:gd name="connsiteX5" fmla="*/ 362324 w 2068851"/>
                <a:gd name="connsiteY5" fmla="*/ 2533877 h 5595290"/>
                <a:gd name="connsiteX6" fmla="*/ 50271 w 2068851"/>
                <a:gd name="connsiteY6" fmla="*/ 430621 h 5595290"/>
                <a:gd name="connsiteX7" fmla="*/ 993382 w 2068851"/>
                <a:gd name="connsiteY7" fmla="*/ 8832 h 5595290"/>
                <a:gd name="connsiteX0" fmla="*/ 993382 w 2068851"/>
                <a:gd name="connsiteY0" fmla="*/ 8832 h 5595290"/>
                <a:gd name="connsiteX1" fmla="*/ 1387847 w 2068851"/>
                <a:gd name="connsiteY1" fmla="*/ 191710 h 5595290"/>
                <a:gd name="connsiteX2" fmla="*/ 1626417 w 2068851"/>
                <a:gd name="connsiteY2" fmla="*/ 2680035 h 5595290"/>
                <a:gd name="connsiteX3" fmla="*/ 2068851 w 2068851"/>
                <a:gd name="connsiteY3" fmla="*/ 5595290 h 5595290"/>
                <a:gd name="connsiteX4" fmla="*/ 0 w 2068851"/>
                <a:gd name="connsiteY4" fmla="*/ 5578041 h 5595290"/>
                <a:gd name="connsiteX5" fmla="*/ 362324 w 2068851"/>
                <a:gd name="connsiteY5" fmla="*/ 2533877 h 5595290"/>
                <a:gd name="connsiteX6" fmla="*/ 50271 w 2068851"/>
                <a:gd name="connsiteY6" fmla="*/ 430621 h 5595290"/>
                <a:gd name="connsiteX7" fmla="*/ 993382 w 2068851"/>
                <a:gd name="connsiteY7" fmla="*/ 8832 h 5595290"/>
                <a:gd name="connsiteX0" fmla="*/ 993382 w 2068851"/>
                <a:gd name="connsiteY0" fmla="*/ 8832 h 5595290"/>
                <a:gd name="connsiteX1" fmla="*/ 1387847 w 2068851"/>
                <a:gd name="connsiteY1" fmla="*/ 191710 h 5595290"/>
                <a:gd name="connsiteX2" fmla="*/ 1626417 w 2068851"/>
                <a:gd name="connsiteY2" fmla="*/ 2680035 h 5595290"/>
                <a:gd name="connsiteX3" fmla="*/ 2068851 w 2068851"/>
                <a:gd name="connsiteY3" fmla="*/ 5595290 h 5595290"/>
                <a:gd name="connsiteX4" fmla="*/ 0 w 2068851"/>
                <a:gd name="connsiteY4" fmla="*/ 5578041 h 5595290"/>
                <a:gd name="connsiteX5" fmla="*/ 362324 w 2068851"/>
                <a:gd name="connsiteY5" fmla="*/ 2533877 h 5595290"/>
                <a:gd name="connsiteX6" fmla="*/ 50271 w 2068851"/>
                <a:gd name="connsiteY6" fmla="*/ 430621 h 5595290"/>
                <a:gd name="connsiteX7" fmla="*/ 993382 w 2068851"/>
                <a:gd name="connsiteY7" fmla="*/ 8832 h 5595290"/>
                <a:gd name="connsiteX0" fmla="*/ 993382 w 2068851"/>
                <a:gd name="connsiteY0" fmla="*/ 2122 h 5588580"/>
                <a:gd name="connsiteX1" fmla="*/ 1865241 w 2068851"/>
                <a:gd name="connsiteY1" fmla="*/ 281346 h 5588580"/>
                <a:gd name="connsiteX2" fmla="*/ 1626417 w 2068851"/>
                <a:gd name="connsiteY2" fmla="*/ 2673325 h 5588580"/>
                <a:gd name="connsiteX3" fmla="*/ 2068851 w 2068851"/>
                <a:gd name="connsiteY3" fmla="*/ 5588580 h 5588580"/>
                <a:gd name="connsiteX4" fmla="*/ 0 w 2068851"/>
                <a:gd name="connsiteY4" fmla="*/ 5571331 h 5588580"/>
                <a:gd name="connsiteX5" fmla="*/ 362324 w 2068851"/>
                <a:gd name="connsiteY5" fmla="*/ 2527167 h 5588580"/>
                <a:gd name="connsiteX6" fmla="*/ 50271 w 2068851"/>
                <a:gd name="connsiteY6" fmla="*/ 423911 h 5588580"/>
                <a:gd name="connsiteX7" fmla="*/ 993382 w 2068851"/>
                <a:gd name="connsiteY7" fmla="*/ 2122 h 5588580"/>
                <a:gd name="connsiteX0" fmla="*/ 993382 w 2068851"/>
                <a:gd name="connsiteY0" fmla="*/ 2122 h 5588580"/>
                <a:gd name="connsiteX1" fmla="*/ 1865241 w 2068851"/>
                <a:gd name="connsiteY1" fmla="*/ 281346 h 5588580"/>
                <a:gd name="connsiteX2" fmla="*/ 1626417 w 2068851"/>
                <a:gd name="connsiteY2" fmla="*/ 2673325 h 5588580"/>
                <a:gd name="connsiteX3" fmla="*/ 2068851 w 2068851"/>
                <a:gd name="connsiteY3" fmla="*/ 5588580 h 5588580"/>
                <a:gd name="connsiteX4" fmla="*/ 0 w 2068851"/>
                <a:gd name="connsiteY4" fmla="*/ 5571331 h 5588580"/>
                <a:gd name="connsiteX5" fmla="*/ 362324 w 2068851"/>
                <a:gd name="connsiteY5" fmla="*/ 2527167 h 5588580"/>
                <a:gd name="connsiteX6" fmla="*/ 50271 w 2068851"/>
                <a:gd name="connsiteY6" fmla="*/ 423911 h 5588580"/>
                <a:gd name="connsiteX7" fmla="*/ 993382 w 2068851"/>
                <a:gd name="connsiteY7" fmla="*/ 2122 h 5588580"/>
                <a:gd name="connsiteX0" fmla="*/ 993382 w 2068851"/>
                <a:gd name="connsiteY0" fmla="*/ 2122 h 5588580"/>
                <a:gd name="connsiteX1" fmla="*/ 1865241 w 2068851"/>
                <a:gd name="connsiteY1" fmla="*/ 281346 h 5588580"/>
                <a:gd name="connsiteX2" fmla="*/ 1626417 w 2068851"/>
                <a:gd name="connsiteY2" fmla="*/ 2673325 h 5588580"/>
                <a:gd name="connsiteX3" fmla="*/ 2068851 w 2068851"/>
                <a:gd name="connsiteY3" fmla="*/ 5588580 h 5588580"/>
                <a:gd name="connsiteX4" fmla="*/ 0 w 2068851"/>
                <a:gd name="connsiteY4" fmla="*/ 5571331 h 5588580"/>
                <a:gd name="connsiteX5" fmla="*/ 362324 w 2068851"/>
                <a:gd name="connsiteY5" fmla="*/ 2527167 h 5588580"/>
                <a:gd name="connsiteX6" fmla="*/ 50271 w 2068851"/>
                <a:gd name="connsiteY6" fmla="*/ 423911 h 5588580"/>
                <a:gd name="connsiteX7" fmla="*/ 993382 w 2068851"/>
                <a:gd name="connsiteY7" fmla="*/ 2122 h 5588580"/>
                <a:gd name="connsiteX0" fmla="*/ 993382 w 2096567"/>
                <a:gd name="connsiteY0" fmla="*/ 3161 h 5589619"/>
                <a:gd name="connsiteX1" fmla="*/ 2090298 w 2096567"/>
                <a:gd name="connsiteY1" fmla="*/ 258298 h 5589619"/>
                <a:gd name="connsiteX2" fmla="*/ 1626417 w 2096567"/>
                <a:gd name="connsiteY2" fmla="*/ 2674364 h 5589619"/>
                <a:gd name="connsiteX3" fmla="*/ 2068851 w 2096567"/>
                <a:gd name="connsiteY3" fmla="*/ 5589619 h 5589619"/>
                <a:gd name="connsiteX4" fmla="*/ 0 w 2096567"/>
                <a:gd name="connsiteY4" fmla="*/ 5572370 h 5589619"/>
                <a:gd name="connsiteX5" fmla="*/ 362324 w 2096567"/>
                <a:gd name="connsiteY5" fmla="*/ 2528206 h 5589619"/>
                <a:gd name="connsiteX6" fmla="*/ 50271 w 2096567"/>
                <a:gd name="connsiteY6" fmla="*/ 424950 h 5589619"/>
                <a:gd name="connsiteX7" fmla="*/ 993382 w 2096567"/>
                <a:gd name="connsiteY7" fmla="*/ 3161 h 5589619"/>
                <a:gd name="connsiteX0" fmla="*/ 993382 w 2218232"/>
                <a:gd name="connsiteY0" fmla="*/ 1354 h 5587812"/>
                <a:gd name="connsiteX1" fmla="*/ 2213057 w 2218232"/>
                <a:gd name="connsiteY1" fmla="*/ 304664 h 5587812"/>
                <a:gd name="connsiteX2" fmla="*/ 1626417 w 2218232"/>
                <a:gd name="connsiteY2" fmla="*/ 2672557 h 5587812"/>
                <a:gd name="connsiteX3" fmla="*/ 2068851 w 2218232"/>
                <a:gd name="connsiteY3" fmla="*/ 5587812 h 5587812"/>
                <a:gd name="connsiteX4" fmla="*/ 0 w 2218232"/>
                <a:gd name="connsiteY4" fmla="*/ 5570563 h 5587812"/>
                <a:gd name="connsiteX5" fmla="*/ 362324 w 2218232"/>
                <a:gd name="connsiteY5" fmla="*/ 2526399 h 5587812"/>
                <a:gd name="connsiteX6" fmla="*/ 50271 w 2218232"/>
                <a:gd name="connsiteY6" fmla="*/ 423143 h 5587812"/>
                <a:gd name="connsiteX7" fmla="*/ 993382 w 2218232"/>
                <a:gd name="connsiteY7" fmla="*/ 1354 h 5587812"/>
                <a:gd name="connsiteX0" fmla="*/ 993382 w 2218232"/>
                <a:gd name="connsiteY0" fmla="*/ 24367 h 5610825"/>
                <a:gd name="connsiteX1" fmla="*/ 2213057 w 2218232"/>
                <a:gd name="connsiteY1" fmla="*/ 327677 h 5610825"/>
                <a:gd name="connsiteX2" fmla="*/ 1626417 w 2218232"/>
                <a:gd name="connsiteY2" fmla="*/ 2695570 h 5610825"/>
                <a:gd name="connsiteX3" fmla="*/ 2068851 w 2218232"/>
                <a:gd name="connsiteY3" fmla="*/ 5610825 h 5610825"/>
                <a:gd name="connsiteX4" fmla="*/ 0 w 2218232"/>
                <a:gd name="connsiteY4" fmla="*/ 5593576 h 5610825"/>
                <a:gd name="connsiteX5" fmla="*/ 362324 w 2218232"/>
                <a:gd name="connsiteY5" fmla="*/ 2549412 h 5610825"/>
                <a:gd name="connsiteX6" fmla="*/ 50271 w 2218232"/>
                <a:gd name="connsiteY6" fmla="*/ 446156 h 5610825"/>
                <a:gd name="connsiteX7" fmla="*/ 993382 w 2218232"/>
                <a:gd name="connsiteY7" fmla="*/ 24367 h 5610825"/>
                <a:gd name="connsiteX0" fmla="*/ 993382 w 2218232"/>
                <a:gd name="connsiteY0" fmla="*/ 381 h 5586839"/>
                <a:gd name="connsiteX1" fmla="*/ 2213057 w 2218232"/>
                <a:gd name="connsiteY1" fmla="*/ 496380 h 5586839"/>
                <a:gd name="connsiteX2" fmla="*/ 1626417 w 2218232"/>
                <a:gd name="connsiteY2" fmla="*/ 2671584 h 5586839"/>
                <a:gd name="connsiteX3" fmla="*/ 2068851 w 2218232"/>
                <a:gd name="connsiteY3" fmla="*/ 5586839 h 5586839"/>
                <a:gd name="connsiteX4" fmla="*/ 0 w 2218232"/>
                <a:gd name="connsiteY4" fmla="*/ 5569590 h 5586839"/>
                <a:gd name="connsiteX5" fmla="*/ 362324 w 2218232"/>
                <a:gd name="connsiteY5" fmla="*/ 2525426 h 5586839"/>
                <a:gd name="connsiteX6" fmla="*/ 50271 w 2218232"/>
                <a:gd name="connsiteY6" fmla="*/ 422170 h 5586839"/>
                <a:gd name="connsiteX7" fmla="*/ 993382 w 2218232"/>
                <a:gd name="connsiteY7" fmla="*/ 381 h 5586839"/>
                <a:gd name="connsiteX0" fmla="*/ 1195135 w 2419985"/>
                <a:gd name="connsiteY0" fmla="*/ 43 h 5586501"/>
                <a:gd name="connsiteX1" fmla="*/ 2414810 w 2419985"/>
                <a:gd name="connsiteY1" fmla="*/ 496042 h 5586501"/>
                <a:gd name="connsiteX2" fmla="*/ 1828170 w 2419985"/>
                <a:gd name="connsiteY2" fmla="*/ 2671246 h 5586501"/>
                <a:gd name="connsiteX3" fmla="*/ 2270604 w 2419985"/>
                <a:gd name="connsiteY3" fmla="*/ 5586501 h 5586501"/>
                <a:gd name="connsiteX4" fmla="*/ 201753 w 2419985"/>
                <a:gd name="connsiteY4" fmla="*/ 5569252 h 5586501"/>
                <a:gd name="connsiteX5" fmla="*/ 564077 w 2419985"/>
                <a:gd name="connsiteY5" fmla="*/ 2525088 h 5586501"/>
                <a:gd name="connsiteX6" fmla="*/ 16737 w 2419985"/>
                <a:gd name="connsiteY6" fmla="*/ 470004 h 5586501"/>
                <a:gd name="connsiteX7" fmla="*/ 1195135 w 2419985"/>
                <a:gd name="connsiteY7" fmla="*/ 43 h 5586501"/>
                <a:gd name="connsiteX0" fmla="*/ 1195135 w 2419985"/>
                <a:gd name="connsiteY0" fmla="*/ 2484 h 5588942"/>
                <a:gd name="connsiteX1" fmla="*/ 2414810 w 2419985"/>
                <a:gd name="connsiteY1" fmla="*/ 498483 h 5588942"/>
                <a:gd name="connsiteX2" fmla="*/ 1828170 w 2419985"/>
                <a:gd name="connsiteY2" fmla="*/ 2673687 h 5588942"/>
                <a:gd name="connsiteX3" fmla="*/ 2270604 w 2419985"/>
                <a:gd name="connsiteY3" fmla="*/ 5588942 h 5588942"/>
                <a:gd name="connsiteX4" fmla="*/ 201753 w 2419985"/>
                <a:gd name="connsiteY4" fmla="*/ 5571693 h 5588942"/>
                <a:gd name="connsiteX5" fmla="*/ 564077 w 2419985"/>
                <a:gd name="connsiteY5" fmla="*/ 2527529 h 5588942"/>
                <a:gd name="connsiteX6" fmla="*/ 16737 w 2419985"/>
                <a:gd name="connsiteY6" fmla="*/ 472445 h 5588942"/>
                <a:gd name="connsiteX7" fmla="*/ 1195135 w 2419985"/>
                <a:gd name="connsiteY7" fmla="*/ 2484 h 5588942"/>
                <a:gd name="connsiteX0" fmla="*/ 1195135 w 2270605"/>
                <a:gd name="connsiteY0" fmla="*/ 44458 h 5630916"/>
                <a:gd name="connsiteX1" fmla="*/ 2244836 w 2270605"/>
                <a:gd name="connsiteY1" fmla="*/ 307007 h 5630916"/>
                <a:gd name="connsiteX2" fmla="*/ 1828170 w 2270605"/>
                <a:gd name="connsiteY2" fmla="*/ 2715661 h 5630916"/>
                <a:gd name="connsiteX3" fmla="*/ 2270604 w 2270605"/>
                <a:gd name="connsiteY3" fmla="*/ 5630916 h 5630916"/>
                <a:gd name="connsiteX4" fmla="*/ 201753 w 2270605"/>
                <a:gd name="connsiteY4" fmla="*/ 5613667 h 5630916"/>
                <a:gd name="connsiteX5" fmla="*/ 564077 w 2270605"/>
                <a:gd name="connsiteY5" fmla="*/ 2569503 h 5630916"/>
                <a:gd name="connsiteX6" fmla="*/ 16737 w 2270605"/>
                <a:gd name="connsiteY6" fmla="*/ 514419 h 5630916"/>
                <a:gd name="connsiteX7" fmla="*/ 1195135 w 2270605"/>
                <a:gd name="connsiteY7" fmla="*/ 44458 h 5630916"/>
                <a:gd name="connsiteX0" fmla="*/ 1195135 w 2270603"/>
                <a:gd name="connsiteY0" fmla="*/ 8807 h 5595265"/>
                <a:gd name="connsiteX1" fmla="*/ 2244836 w 2270603"/>
                <a:gd name="connsiteY1" fmla="*/ 271356 h 5595265"/>
                <a:gd name="connsiteX2" fmla="*/ 1828170 w 2270603"/>
                <a:gd name="connsiteY2" fmla="*/ 2680010 h 5595265"/>
                <a:gd name="connsiteX3" fmla="*/ 2270604 w 2270603"/>
                <a:gd name="connsiteY3" fmla="*/ 5595265 h 5595265"/>
                <a:gd name="connsiteX4" fmla="*/ 201753 w 2270603"/>
                <a:gd name="connsiteY4" fmla="*/ 5578016 h 5595265"/>
                <a:gd name="connsiteX5" fmla="*/ 564077 w 2270603"/>
                <a:gd name="connsiteY5" fmla="*/ 2533852 h 5595265"/>
                <a:gd name="connsiteX6" fmla="*/ 16737 w 2270603"/>
                <a:gd name="connsiteY6" fmla="*/ 478768 h 5595265"/>
                <a:gd name="connsiteX7" fmla="*/ 1195135 w 2270603"/>
                <a:gd name="connsiteY7" fmla="*/ 8807 h 5595265"/>
                <a:gd name="connsiteX0" fmla="*/ 1048645 w 2124114"/>
                <a:gd name="connsiteY0" fmla="*/ 70435 h 5656893"/>
                <a:gd name="connsiteX1" fmla="*/ 2098346 w 2124114"/>
                <a:gd name="connsiteY1" fmla="*/ 332984 h 5656893"/>
                <a:gd name="connsiteX2" fmla="*/ 1681680 w 2124114"/>
                <a:gd name="connsiteY2" fmla="*/ 2741638 h 5656893"/>
                <a:gd name="connsiteX3" fmla="*/ 2124114 w 2124114"/>
                <a:gd name="connsiteY3" fmla="*/ 5656893 h 5656893"/>
                <a:gd name="connsiteX4" fmla="*/ 55263 w 2124114"/>
                <a:gd name="connsiteY4" fmla="*/ 5639644 h 5656893"/>
                <a:gd name="connsiteX5" fmla="*/ 417587 w 2124114"/>
                <a:gd name="connsiteY5" fmla="*/ 2595480 h 5656893"/>
                <a:gd name="connsiteX6" fmla="*/ 21333 w 2124114"/>
                <a:gd name="connsiteY6" fmla="*/ 318062 h 5656893"/>
                <a:gd name="connsiteX7" fmla="*/ 1048645 w 2124114"/>
                <a:gd name="connsiteY7" fmla="*/ 70435 h 5656893"/>
                <a:gd name="connsiteX0" fmla="*/ 1048643 w 2124112"/>
                <a:gd name="connsiteY0" fmla="*/ 109874 h 5696332"/>
                <a:gd name="connsiteX1" fmla="*/ 2098344 w 2124112"/>
                <a:gd name="connsiteY1" fmla="*/ 372423 h 5696332"/>
                <a:gd name="connsiteX2" fmla="*/ 1681678 w 2124112"/>
                <a:gd name="connsiteY2" fmla="*/ 2781077 h 5696332"/>
                <a:gd name="connsiteX3" fmla="*/ 2124112 w 2124112"/>
                <a:gd name="connsiteY3" fmla="*/ 5696332 h 5696332"/>
                <a:gd name="connsiteX4" fmla="*/ 55261 w 2124112"/>
                <a:gd name="connsiteY4" fmla="*/ 5679083 h 5696332"/>
                <a:gd name="connsiteX5" fmla="*/ 417585 w 2124112"/>
                <a:gd name="connsiteY5" fmla="*/ 2634919 h 5696332"/>
                <a:gd name="connsiteX6" fmla="*/ 21331 w 2124112"/>
                <a:gd name="connsiteY6" fmla="*/ 357501 h 5696332"/>
                <a:gd name="connsiteX7" fmla="*/ 1048643 w 2124112"/>
                <a:gd name="connsiteY7" fmla="*/ 109874 h 5696332"/>
                <a:gd name="connsiteX0" fmla="*/ 1171402 w 2124112"/>
                <a:gd name="connsiteY0" fmla="*/ 28752 h 5793075"/>
                <a:gd name="connsiteX1" fmla="*/ 2098344 w 2124112"/>
                <a:gd name="connsiteY1" fmla="*/ 469166 h 5793075"/>
                <a:gd name="connsiteX2" fmla="*/ 1681678 w 2124112"/>
                <a:gd name="connsiteY2" fmla="*/ 2877820 h 5793075"/>
                <a:gd name="connsiteX3" fmla="*/ 2124112 w 2124112"/>
                <a:gd name="connsiteY3" fmla="*/ 5793075 h 5793075"/>
                <a:gd name="connsiteX4" fmla="*/ 55261 w 2124112"/>
                <a:gd name="connsiteY4" fmla="*/ 5775826 h 5793075"/>
                <a:gd name="connsiteX5" fmla="*/ 417585 w 2124112"/>
                <a:gd name="connsiteY5" fmla="*/ 2731662 h 5793075"/>
                <a:gd name="connsiteX6" fmla="*/ 21331 w 2124112"/>
                <a:gd name="connsiteY6" fmla="*/ 454244 h 5793075"/>
                <a:gd name="connsiteX7" fmla="*/ 1171402 w 2124112"/>
                <a:gd name="connsiteY7" fmla="*/ 28752 h 5793075"/>
                <a:gd name="connsiteX0" fmla="*/ 1058086 w 2124112"/>
                <a:gd name="connsiteY0" fmla="*/ 80116 h 5722155"/>
                <a:gd name="connsiteX1" fmla="*/ 2098344 w 2124112"/>
                <a:gd name="connsiteY1" fmla="*/ 398246 h 5722155"/>
                <a:gd name="connsiteX2" fmla="*/ 1681678 w 2124112"/>
                <a:gd name="connsiteY2" fmla="*/ 2806900 h 5722155"/>
                <a:gd name="connsiteX3" fmla="*/ 2124112 w 2124112"/>
                <a:gd name="connsiteY3" fmla="*/ 5722155 h 5722155"/>
                <a:gd name="connsiteX4" fmla="*/ 55261 w 2124112"/>
                <a:gd name="connsiteY4" fmla="*/ 5704906 h 5722155"/>
                <a:gd name="connsiteX5" fmla="*/ 417585 w 2124112"/>
                <a:gd name="connsiteY5" fmla="*/ 2660742 h 5722155"/>
                <a:gd name="connsiteX6" fmla="*/ 21331 w 2124112"/>
                <a:gd name="connsiteY6" fmla="*/ 383324 h 5722155"/>
                <a:gd name="connsiteX7" fmla="*/ 1058086 w 2124112"/>
                <a:gd name="connsiteY7" fmla="*/ 80116 h 5722155"/>
                <a:gd name="connsiteX0" fmla="*/ 1058086 w 2124112"/>
                <a:gd name="connsiteY0" fmla="*/ 52087 h 5694126"/>
                <a:gd name="connsiteX1" fmla="*/ 2098344 w 2124112"/>
                <a:gd name="connsiteY1" fmla="*/ 370217 h 5694126"/>
                <a:gd name="connsiteX2" fmla="*/ 1681678 w 2124112"/>
                <a:gd name="connsiteY2" fmla="*/ 2778871 h 5694126"/>
                <a:gd name="connsiteX3" fmla="*/ 2124112 w 2124112"/>
                <a:gd name="connsiteY3" fmla="*/ 5694126 h 5694126"/>
                <a:gd name="connsiteX4" fmla="*/ 55261 w 2124112"/>
                <a:gd name="connsiteY4" fmla="*/ 5676877 h 5694126"/>
                <a:gd name="connsiteX5" fmla="*/ 417585 w 2124112"/>
                <a:gd name="connsiteY5" fmla="*/ 2632713 h 5694126"/>
                <a:gd name="connsiteX6" fmla="*/ 21331 w 2124112"/>
                <a:gd name="connsiteY6" fmla="*/ 355295 h 5694126"/>
                <a:gd name="connsiteX7" fmla="*/ 1058086 w 2124112"/>
                <a:gd name="connsiteY7" fmla="*/ 52087 h 5694126"/>
                <a:gd name="connsiteX0" fmla="*/ 1067529 w 2124112"/>
                <a:gd name="connsiteY0" fmla="*/ 127132 h 5646887"/>
                <a:gd name="connsiteX1" fmla="*/ 2098344 w 2124112"/>
                <a:gd name="connsiteY1" fmla="*/ 322978 h 5646887"/>
                <a:gd name="connsiteX2" fmla="*/ 1681678 w 2124112"/>
                <a:gd name="connsiteY2" fmla="*/ 2731632 h 5646887"/>
                <a:gd name="connsiteX3" fmla="*/ 2124112 w 2124112"/>
                <a:gd name="connsiteY3" fmla="*/ 5646887 h 5646887"/>
                <a:gd name="connsiteX4" fmla="*/ 55261 w 2124112"/>
                <a:gd name="connsiteY4" fmla="*/ 5629638 h 5646887"/>
                <a:gd name="connsiteX5" fmla="*/ 417585 w 2124112"/>
                <a:gd name="connsiteY5" fmla="*/ 2585474 h 5646887"/>
                <a:gd name="connsiteX6" fmla="*/ 21331 w 2124112"/>
                <a:gd name="connsiteY6" fmla="*/ 308056 h 5646887"/>
                <a:gd name="connsiteX7" fmla="*/ 1067529 w 2124112"/>
                <a:gd name="connsiteY7" fmla="*/ 127132 h 5646887"/>
                <a:gd name="connsiteX0" fmla="*/ 1067529 w 2124112"/>
                <a:gd name="connsiteY0" fmla="*/ 35147 h 5554902"/>
                <a:gd name="connsiteX1" fmla="*/ 2098344 w 2124112"/>
                <a:gd name="connsiteY1" fmla="*/ 230993 h 5554902"/>
                <a:gd name="connsiteX2" fmla="*/ 1681678 w 2124112"/>
                <a:gd name="connsiteY2" fmla="*/ 2639647 h 5554902"/>
                <a:gd name="connsiteX3" fmla="*/ 2124112 w 2124112"/>
                <a:gd name="connsiteY3" fmla="*/ 5554902 h 5554902"/>
                <a:gd name="connsiteX4" fmla="*/ 55261 w 2124112"/>
                <a:gd name="connsiteY4" fmla="*/ 5537653 h 5554902"/>
                <a:gd name="connsiteX5" fmla="*/ 417585 w 2124112"/>
                <a:gd name="connsiteY5" fmla="*/ 2493489 h 5554902"/>
                <a:gd name="connsiteX6" fmla="*/ 21331 w 2124112"/>
                <a:gd name="connsiteY6" fmla="*/ 216071 h 5554902"/>
                <a:gd name="connsiteX7" fmla="*/ 1067529 w 2124112"/>
                <a:gd name="connsiteY7" fmla="*/ 35147 h 5554902"/>
                <a:gd name="connsiteX0" fmla="*/ 1067529 w 2124112"/>
                <a:gd name="connsiteY0" fmla="*/ 22506 h 5542261"/>
                <a:gd name="connsiteX1" fmla="*/ 2098344 w 2124112"/>
                <a:gd name="connsiteY1" fmla="*/ 218352 h 5542261"/>
                <a:gd name="connsiteX2" fmla="*/ 1681678 w 2124112"/>
                <a:gd name="connsiteY2" fmla="*/ 2627006 h 5542261"/>
                <a:gd name="connsiteX3" fmla="*/ 2124112 w 2124112"/>
                <a:gd name="connsiteY3" fmla="*/ 5542261 h 5542261"/>
                <a:gd name="connsiteX4" fmla="*/ 55261 w 2124112"/>
                <a:gd name="connsiteY4" fmla="*/ 5525012 h 5542261"/>
                <a:gd name="connsiteX5" fmla="*/ 417585 w 2124112"/>
                <a:gd name="connsiteY5" fmla="*/ 2480848 h 5542261"/>
                <a:gd name="connsiteX6" fmla="*/ 21331 w 2124112"/>
                <a:gd name="connsiteY6" fmla="*/ 203430 h 5542261"/>
                <a:gd name="connsiteX7" fmla="*/ 1067529 w 2124112"/>
                <a:gd name="connsiteY7" fmla="*/ 22506 h 5542261"/>
                <a:gd name="connsiteX0" fmla="*/ 1067529 w 2124112"/>
                <a:gd name="connsiteY0" fmla="*/ 44766 h 5564521"/>
                <a:gd name="connsiteX1" fmla="*/ 2098344 w 2124112"/>
                <a:gd name="connsiteY1" fmla="*/ 240612 h 5564521"/>
                <a:gd name="connsiteX2" fmla="*/ 1681678 w 2124112"/>
                <a:gd name="connsiteY2" fmla="*/ 2649266 h 5564521"/>
                <a:gd name="connsiteX3" fmla="*/ 2124112 w 2124112"/>
                <a:gd name="connsiteY3" fmla="*/ 5564521 h 5564521"/>
                <a:gd name="connsiteX4" fmla="*/ 55261 w 2124112"/>
                <a:gd name="connsiteY4" fmla="*/ 5547272 h 5564521"/>
                <a:gd name="connsiteX5" fmla="*/ 417585 w 2124112"/>
                <a:gd name="connsiteY5" fmla="*/ 2503108 h 5564521"/>
                <a:gd name="connsiteX6" fmla="*/ 21331 w 2124112"/>
                <a:gd name="connsiteY6" fmla="*/ 225690 h 5564521"/>
                <a:gd name="connsiteX7" fmla="*/ 1067529 w 2124112"/>
                <a:gd name="connsiteY7" fmla="*/ 44766 h 556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4112" h="5564521">
                  <a:moveTo>
                    <a:pt x="1067529" y="44766"/>
                  </a:moveTo>
                  <a:cubicBezTo>
                    <a:pt x="1583672" y="-30565"/>
                    <a:pt x="1739104" y="-37864"/>
                    <a:pt x="2098344" y="240612"/>
                  </a:cubicBezTo>
                  <a:cubicBezTo>
                    <a:pt x="2167988" y="1022092"/>
                    <a:pt x="1681678" y="1869995"/>
                    <a:pt x="1681678" y="2649266"/>
                  </a:cubicBezTo>
                  <a:cubicBezTo>
                    <a:pt x="1847729" y="3229890"/>
                    <a:pt x="1984367" y="5087125"/>
                    <a:pt x="2124112" y="5564521"/>
                  </a:cubicBezTo>
                  <a:lnTo>
                    <a:pt x="55261" y="5547272"/>
                  </a:lnTo>
                  <a:lnTo>
                    <a:pt x="417585" y="2503108"/>
                  </a:lnTo>
                  <a:cubicBezTo>
                    <a:pt x="357390" y="1768896"/>
                    <a:pt x="-103455" y="1105325"/>
                    <a:pt x="21331" y="225690"/>
                  </a:cubicBezTo>
                  <a:cubicBezTo>
                    <a:pt x="800894" y="-122924"/>
                    <a:pt x="551386" y="120097"/>
                    <a:pt x="1067529" y="4476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grpSp>
          <p:nvGrpSpPr>
            <p:cNvPr id="122" name="Csoportba foglalás 121"/>
            <p:cNvGrpSpPr/>
            <p:nvPr/>
          </p:nvGrpSpPr>
          <p:grpSpPr>
            <a:xfrm>
              <a:off x="2412096" y="4177928"/>
              <a:ext cx="211609" cy="4279203"/>
              <a:chOff x="3218688" y="3398884"/>
              <a:chExt cx="173414" cy="2323329"/>
            </a:xfrm>
          </p:grpSpPr>
          <p:sp>
            <p:nvSpPr>
              <p:cNvPr id="230" name="Téglalap 229"/>
              <p:cNvSpPr/>
              <p:nvPr/>
            </p:nvSpPr>
            <p:spPr>
              <a:xfrm>
                <a:off x="3218688" y="3398884"/>
                <a:ext cx="173414" cy="2323329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31" name="Téglalap 230"/>
              <p:cNvSpPr/>
              <p:nvPr/>
            </p:nvSpPr>
            <p:spPr>
              <a:xfrm>
                <a:off x="3251395" y="3398884"/>
                <a:ext cx="108000" cy="232332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23" name="Csoportba foglalás 122"/>
            <p:cNvGrpSpPr/>
            <p:nvPr/>
          </p:nvGrpSpPr>
          <p:grpSpPr>
            <a:xfrm>
              <a:off x="2201200" y="3431032"/>
              <a:ext cx="578200" cy="1163862"/>
              <a:chOff x="7792182" y="4236213"/>
              <a:chExt cx="602316" cy="1183283"/>
            </a:xfrm>
          </p:grpSpPr>
          <p:sp>
            <p:nvSpPr>
              <p:cNvPr id="226" name="Trapezoid 2"/>
              <p:cNvSpPr/>
              <p:nvPr/>
            </p:nvSpPr>
            <p:spPr>
              <a:xfrm>
                <a:off x="7826329" y="5012403"/>
                <a:ext cx="547370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27" name="Trapezoid 2"/>
              <p:cNvSpPr/>
              <p:nvPr/>
            </p:nvSpPr>
            <p:spPr>
              <a:xfrm>
                <a:off x="7831888" y="4761242"/>
                <a:ext cx="547370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28" name="Trapezoid 2"/>
              <p:cNvSpPr/>
              <p:nvPr/>
            </p:nvSpPr>
            <p:spPr>
              <a:xfrm>
                <a:off x="7805529" y="4510081"/>
                <a:ext cx="588969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29" name="Trapezoid 2"/>
              <p:cNvSpPr/>
              <p:nvPr/>
            </p:nvSpPr>
            <p:spPr>
              <a:xfrm>
                <a:off x="7792182" y="4236213"/>
                <a:ext cx="588969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124" name="Szabadkézi sokszög 123"/>
            <p:cNvSpPr/>
            <p:nvPr/>
          </p:nvSpPr>
          <p:spPr>
            <a:xfrm>
              <a:off x="1453423" y="2928871"/>
              <a:ext cx="2091624" cy="824114"/>
            </a:xfrm>
            <a:custGeom>
              <a:avLst/>
              <a:gdLst>
                <a:gd name="connsiteX0" fmla="*/ 952698 w 1905396"/>
                <a:gd name="connsiteY0" fmla="*/ 0 h 837868"/>
                <a:gd name="connsiteX1" fmla="*/ 1905396 w 1905396"/>
                <a:gd name="connsiteY1" fmla="*/ 422462 h 837868"/>
                <a:gd name="connsiteX2" fmla="*/ 1144700 w 1905396"/>
                <a:gd name="connsiteY2" fmla="*/ 836341 h 837868"/>
                <a:gd name="connsiteX3" fmla="*/ 1110551 w 1905396"/>
                <a:gd name="connsiteY3" fmla="*/ 837868 h 837868"/>
                <a:gd name="connsiteX4" fmla="*/ 952698 w 1905396"/>
                <a:gd name="connsiteY4" fmla="*/ 506885 h 837868"/>
                <a:gd name="connsiteX5" fmla="*/ 794845 w 1905396"/>
                <a:gd name="connsiteY5" fmla="*/ 837868 h 837868"/>
                <a:gd name="connsiteX6" fmla="*/ 760696 w 1905396"/>
                <a:gd name="connsiteY6" fmla="*/ 836341 h 837868"/>
                <a:gd name="connsiteX7" fmla="*/ 0 w 1905396"/>
                <a:gd name="connsiteY7" fmla="*/ 422462 h 837868"/>
                <a:gd name="connsiteX8" fmla="*/ 952698 w 1905396"/>
                <a:gd name="connsiteY8" fmla="*/ 0 h 83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96" h="837868">
                  <a:moveTo>
                    <a:pt x="952698" y="0"/>
                  </a:moveTo>
                  <a:cubicBezTo>
                    <a:pt x="1478859" y="0"/>
                    <a:pt x="1905396" y="189143"/>
                    <a:pt x="1905396" y="422462"/>
                  </a:cubicBezTo>
                  <a:cubicBezTo>
                    <a:pt x="1905396" y="626616"/>
                    <a:pt x="1578829" y="796948"/>
                    <a:pt x="1144700" y="836341"/>
                  </a:cubicBezTo>
                  <a:lnTo>
                    <a:pt x="1110551" y="837868"/>
                  </a:lnTo>
                  <a:lnTo>
                    <a:pt x="952698" y="506885"/>
                  </a:lnTo>
                  <a:lnTo>
                    <a:pt x="794845" y="837868"/>
                  </a:lnTo>
                  <a:lnTo>
                    <a:pt x="760696" y="836341"/>
                  </a:lnTo>
                  <a:cubicBezTo>
                    <a:pt x="326567" y="796948"/>
                    <a:pt x="0" y="626616"/>
                    <a:pt x="0" y="422462"/>
                  </a:cubicBezTo>
                  <a:cubicBezTo>
                    <a:pt x="0" y="189143"/>
                    <a:pt x="426537" y="0"/>
                    <a:pt x="9526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58000" sy="58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pic>
          <p:nvPicPr>
            <p:cNvPr id="126" name="Kép 12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flipH="1">
              <a:off x="2501005" y="2935996"/>
              <a:ext cx="962935" cy="1018767"/>
            </a:xfrm>
            <a:prstGeom prst="rect">
              <a:avLst/>
            </a:prstGeom>
          </p:spPr>
        </p:pic>
        <p:sp>
          <p:nvSpPr>
            <p:cNvPr id="127" name="Lekerekített téglalap 126"/>
            <p:cNvSpPr/>
            <p:nvPr/>
          </p:nvSpPr>
          <p:spPr>
            <a:xfrm>
              <a:off x="2359686" y="4610166"/>
              <a:ext cx="395585" cy="208187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28" name="Ellipszis 127"/>
            <p:cNvSpPr/>
            <p:nvPr/>
          </p:nvSpPr>
          <p:spPr>
            <a:xfrm>
              <a:off x="2414643" y="4647302"/>
              <a:ext cx="125858" cy="115500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29" name="Lekerekített téglalap 128"/>
            <p:cNvSpPr/>
            <p:nvPr/>
          </p:nvSpPr>
          <p:spPr>
            <a:xfrm>
              <a:off x="2359686" y="5105964"/>
              <a:ext cx="395585" cy="208187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30" name="Ellipszis 129"/>
            <p:cNvSpPr/>
            <p:nvPr/>
          </p:nvSpPr>
          <p:spPr>
            <a:xfrm>
              <a:off x="2408195" y="5152307"/>
              <a:ext cx="125858" cy="115500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131" name="Csoportba foglalás 130"/>
            <p:cNvGrpSpPr/>
            <p:nvPr/>
          </p:nvGrpSpPr>
          <p:grpSpPr>
            <a:xfrm>
              <a:off x="2359700" y="5785673"/>
              <a:ext cx="395585" cy="208187"/>
              <a:chOff x="4812615" y="2746065"/>
              <a:chExt cx="190010" cy="111603"/>
            </a:xfrm>
          </p:grpSpPr>
          <p:sp>
            <p:nvSpPr>
              <p:cNvPr id="178" name="Lekerekített téglalap 177"/>
              <p:cNvSpPr/>
              <p:nvPr/>
            </p:nvSpPr>
            <p:spPr>
              <a:xfrm>
                <a:off x="4812615" y="2746065"/>
                <a:ext cx="190010" cy="111603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79" name="Ellipszis 178"/>
              <p:cNvSpPr/>
              <p:nvPr/>
            </p:nvSpPr>
            <p:spPr>
              <a:xfrm>
                <a:off x="4827242" y="2775006"/>
                <a:ext cx="60453" cy="61917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pic>
          <p:nvPicPr>
            <p:cNvPr id="132" name="Kép 13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553002" y="2894001"/>
              <a:ext cx="962935" cy="1018767"/>
            </a:xfrm>
            <a:prstGeom prst="rect">
              <a:avLst/>
            </a:prstGeom>
          </p:spPr>
        </p:pic>
        <p:grpSp>
          <p:nvGrpSpPr>
            <p:cNvPr id="133" name="Csoportba foglalás 132"/>
            <p:cNvGrpSpPr/>
            <p:nvPr/>
          </p:nvGrpSpPr>
          <p:grpSpPr>
            <a:xfrm>
              <a:off x="2707080" y="6336488"/>
              <a:ext cx="741213" cy="618032"/>
              <a:chOff x="4979478" y="3157159"/>
              <a:chExt cx="356024" cy="331309"/>
            </a:xfrm>
          </p:grpSpPr>
          <p:pic>
            <p:nvPicPr>
              <p:cNvPr id="173" name="Kép 17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 rot="966227">
                <a:off x="4979478" y="3157159"/>
                <a:ext cx="339674" cy="331309"/>
              </a:xfrm>
              <a:prstGeom prst="rect">
                <a:avLst/>
              </a:prstGeom>
            </p:spPr>
          </p:pic>
          <p:grpSp>
            <p:nvGrpSpPr>
              <p:cNvPr id="174" name="Csoportba foglalás 173"/>
              <p:cNvGrpSpPr/>
              <p:nvPr/>
            </p:nvGrpSpPr>
            <p:grpSpPr>
              <a:xfrm rot="2097147">
                <a:off x="5042854" y="3206646"/>
                <a:ext cx="292648" cy="115802"/>
                <a:chOff x="7562396" y="1052273"/>
                <a:chExt cx="821781" cy="317074"/>
              </a:xfrm>
            </p:grpSpPr>
            <p:sp>
              <p:nvSpPr>
                <p:cNvPr id="175" name="Trapezoid 174"/>
                <p:cNvSpPr/>
                <p:nvPr/>
              </p:nvSpPr>
              <p:spPr>
                <a:xfrm>
                  <a:off x="7562396" y="1052273"/>
                  <a:ext cx="821781" cy="317074"/>
                </a:xfrm>
                <a:prstGeom prst="trapezoid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6" name="Ellipszis 175"/>
                <p:cNvSpPr/>
                <p:nvPr/>
              </p:nvSpPr>
              <p:spPr>
                <a:xfrm>
                  <a:off x="7719525" y="1166860"/>
                  <a:ext cx="114652" cy="117429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7" name="Ellipszis 176"/>
                <p:cNvSpPr/>
                <p:nvPr/>
              </p:nvSpPr>
              <p:spPr>
                <a:xfrm>
                  <a:off x="8108145" y="1166860"/>
                  <a:ext cx="114652" cy="117429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</p:grpSp>
        <p:grpSp>
          <p:nvGrpSpPr>
            <p:cNvPr id="136" name="Csoportba foglalás 135"/>
            <p:cNvGrpSpPr/>
            <p:nvPr/>
          </p:nvGrpSpPr>
          <p:grpSpPr>
            <a:xfrm flipH="1">
              <a:off x="1558234" y="6336488"/>
              <a:ext cx="741213" cy="618032"/>
              <a:chOff x="4979478" y="3157159"/>
              <a:chExt cx="356024" cy="331309"/>
            </a:xfrm>
          </p:grpSpPr>
          <p:pic>
            <p:nvPicPr>
              <p:cNvPr id="168" name="Kép 167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 rot="966227">
                <a:off x="4979478" y="3157159"/>
                <a:ext cx="339674" cy="331309"/>
              </a:xfrm>
              <a:prstGeom prst="rect">
                <a:avLst/>
              </a:prstGeom>
            </p:spPr>
          </p:pic>
          <p:grpSp>
            <p:nvGrpSpPr>
              <p:cNvPr id="169" name="Csoportba foglalás 168"/>
              <p:cNvGrpSpPr/>
              <p:nvPr/>
            </p:nvGrpSpPr>
            <p:grpSpPr>
              <a:xfrm rot="2097147">
                <a:off x="5042854" y="3206646"/>
                <a:ext cx="292648" cy="115802"/>
                <a:chOff x="7562396" y="1052273"/>
                <a:chExt cx="821781" cy="317074"/>
              </a:xfrm>
            </p:grpSpPr>
            <p:sp>
              <p:nvSpPr>
                <p:cNvPr id="170" name="Trapezoid 169"/>
                <p:cNvSpPr/>
                <p:nvPr/>
              </p:nvSpPr>
              <p:spPr>
                <a:xfrm>
                  <a:off x="7562396" y="1052273"/>
                  <a:ext cx="821781" cy="317074"/>
                </a:xfrm>
                <a:prstGeom prst="trapezoid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1" name="Ellipszis 170"/>
                <p:cNvSpPr/>
                <p:nvPr/>
              </p:nvSpPr>
              <p:spPr>
                <a:xfrm>
                  <a:off x="7719525" y="1166860"/>
                  <a:ext cx="114652" cy="117429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2" name="Ellipszis 171"/>
                <p:cNvSpPr/>
                <p:nvPr/>
              </p:nvSpPr>
              <p:spPr>
                <a:xfrm>
                  <a:off x="8108145" y="1166860"/>
                  <a:ext cx="114652" cy="117429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</p:grpSp>
        <p:grpSp>
          <p:nvGrpSpPr>
            <p:cNvPr id="141" name="Csoportba foglalás 140"/>
            <p:cNvGrpSpPr/>
            <p:nvPr/>
          </p:nvGrpSpPr>
          <p:grpSpPr>
            <a:xfrm>
              <a:off x="2353366" y="6247761"/>
              <a:ext cx="395585" cy="208187"/>
              <a:chOff x="4812615" y="2746065"/>
              <a:chExt cx="190010" cy="111603"/>
            </a:xfrm>
          </p:grpSpPr>
          <p:sp>
            <p:nvSpPr>
              <p:cNvPr id="162" name="Lekerekített téglalap 161"/>
              <p:cNvSpPr/>
              <p:nvPr/>
            </p:nvSpPr>
            <p:spPr>
              <a:xfrm>
                <a:off x="4812615" y="2746065"/>
                <a:ext cx="190010" cy="111603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63" name="Ellipszis 162"/>
              <p:cNvSpPr/>
              <p:nvPr/>
            </p:nvSpPr>
            <p:spPr>
              <a:xfrm>
                <a:off x="4832819" y="2775841"/>
                <a:ext cx="60453" cy="61917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42" name="Csoportba foglalás 141"/>
            <p:cNvGrpSpPr/>
            <p:nvPr/>
          </p:nvGrpSpPr>
          <p:grpSpPr>
            <a:xfrm>
              <a:off x="2347043" y="6709840"/>
              <a:ext cx="395585" cy="208187"/>
              <a:chOff x="4812615" y="2746065"/>
              <a:chExt cx="190010" cy="111603"/>
            </a:xfrm>
          </p:grpSpPr>
          <p:sp>
            <p:nvSpPr>
              <p:cNvPr id="160" name="Lekerekített téglalap 159"/>
              <p:cNvSpPr/>
              <p:nvPr/>
            </p:nvSpPr>
            <p:spPr>
              <a:xfrm>
                <a:off x="4812615" y="2746065"/>
                <a:ext cx="190010" cy="111603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61" name="Ellipszis 160"/>
              <p:cNvSpPr/>
              <p:nvPr/>
            </p:nvSpPr>
            <p:spPr>
              <a:xfrm>
                <a:off x="4832819" y="2775841"/>
                <a:ext cx="60453" cy="61917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43" name="Csoportba foglalás 142"/>
            <p:cNvGrpSpPr/>
            <p:nvPr/>
          </p:nvGrpSpPr>
          <p:grpSpPr>
            <a:xfrm>
              <a:off x="2340725" y="7171921"/>
              <a:ext cx="395585" cy="208187"/>
              <a:chOff x="4812615" y="2746065"/>
              <a:chExt cx="190010" cy="111603"/>
            </a:xfrm>
          </p:grpSpPr>
          <p:sp>
            <p:nvSpPr>
              <p:cNvPr id="158" name="Lekerekített téglalap 157"/>
              <p:cNvSpPr/>
              <p:nvPr/>
            </p:nvSpPr>
            <p:spPr>
              <a:xfrm>
                <a:off x="4812615" y="2746065"/>
                <a:ext cx="190010" cy="111603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59" name="Ellipszis 158"/>
              <p:cNvSpPr/>
              <p:nvPr/>
            </p:nvSpPr>
            <p:spPr>
              <a:xfrm>
                <a:off x="4832819" y="2775841"/>
                <a:ext cx="60453" cy="61917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44" name="Csoportba foglalás 143"/>
            <p:cNvGrpSpPr/>
            <p:nvPr/>
          </p:nvGrpSpPr>
          <p:grpSpPr>
            <a:xfrm>
              <a:off x="2334404" y="7634000"/>
              <a:ext cx="395585" cy="208187"/>
              <a:chOff x="4812615" y="2746065"/>
              <a:chExt cx="190010" cy="111603"/>
            </a:xfrm>
          </p:grpSpPr>
          <p:sp>
            <p:nvSpPr>
              <p:cNvPr id="156" name="Lekerekített téglalap 155"/>
              <p:cNvSpPr/>
              <p:nvPr/>
            </p:nvSpPr>
            <p:spPr>
              <a:xfrm>
                <a:off x="4812615" y="2746065"/>
                <a:ext cx="190010" cy="111603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57" name="Ellipszis 156"/>
              <p:cNvSpPr/>
              <p:nvPr/>
            </p:nvSpPr>
            <p:spPr>
              <a:xfrm>
                <a:off x="4832819" y="2775841"/>
                <a:ext cx="60453" cy="61917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45" name="Csoportba foglalás 144"/>
            <p:cNvGrpSpPr/>
            <p:nvPr/>
          </p:nvGrpSpPr>
          <p:grpSpPr>
            <a:xfrm>
              <a:off x="2328081" y="8096081"/>
              <a:ext cx="395585" cy="208187"/>
              <a:chOff x="4812615" y="2746065"/>
              <a:chExt cx="190010" cy="111603"/>
            </a:xfrm>
          </p:grpSpPr>
          <p:sp>
            <p:nvSpPr>
              <p:cNvPr id="154" name="Lekerekített téglalap 153"/>
              <p:cNvSpPr/>
              <p:nvPr/>
            </p:nvSpPr>
            <p:spPr>
              <a:xfrm>
                <a:off x="4812615" y="2746065"/>
                <a:ext cx="190010" cy="111603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55" name="Ellipszis 154"/>
              <p:cNvSpPr/>
              <p:nvPr/>
            </p:nvSpPr>
            <p:spPr>
              <a:xfrm>
                <a:off x="4832819" y="2775841"/>
                <a:ext cx="60453" cy="61917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146" name="Szabadkézi sokszög 145"/>
            <p:cNvSpPr/>
            <p:nvPr/>
          </p:nvSpPr>
          <p:spPr>
            <a:xfrm>
              <a:off x="1695161" y="5413636"/>
              <a:ext cx="1640396" cy="277886"/>
            </a:xfrm>
            <a:custGeom>
              <a:avLst/>
              <a:gdLst>
                <a:gd name="connsiteX0" fmla="*/ 432247 w 809424"/>
                <a:gd name="connsiteY0" fmla="*/ 71822 h 179645"/>
                <a:gd name="connsiteX1" fmla="*/ 417214 w 809424"/>
                <a:gd name="connsiteY1" fmla="*/ 89822 h 179645"/>
                <a:gd name="connsiteX2" fmla="*/ 432247 w 809424"/>
                <a:gd name="connsiteY2" fmla="*/ 107822 h 179645"/>
                <a:gd name="connsiteX3" fmla="*/ 447280 w 809424"/>
                <a:gd name="connsiteY3" fmla="*/ 89822 h 179645"/>
                <a:gd name="connsiteX4" fmla="*/ 432247 w 809424"/>
                <a:gd name="connsiteY4" fmla="*/ 71822 h 179645"/>
                <a:gd name="connsiteX5" fmla="*/ 249763 w 809424"/>
                <a:gd name="connsiteY5" fmla="*/ 67428 h 179645"/>
                <a:gd name="connsiteX6" fmla="*/ 234730 w 809424"/>
                <a:gd name="connsiteY6" fmla="*/ 85428 h 179645"/>
                <a:gd name="connsiteX7" fmla="*/ 249763 w 809424"/>
                <a:gd name="connsiteY7" fmla="*/ 103428 h 179645"/>
                <a:gd name="connsiteX8" fmla="*/ 264796 w 809424"/>
                <a:gd name="connsiteY8" fmla="*/ 85428 h 179645"/>
                <a:gd name="connsiteX9" fmla="*/ 249763 w 809424"/>
                <a:gd name="connsiteY9" fmla="*/ 67428 h 179645"/>
                <a:gd name="connsiteX10" fmla="*/ 89998 w 809424"/>
                <a:gd name="connsiteY10" fmla="*/ 67427 h 179645"/>
                <a:gd name="connsiteX11" fmla="*/ 74965 w 809424"/>
                <a:gd name="connsiteY11" fmla="*/ 85427 h 179645"/>
                <a:gd name="connsiteX12" fmla="*/ 89998 w 809424"/>
                <a:gd name="connsiteY12" fmla="*/ 103427 h 179645"/>
                <a:gd name="connsiteX13" fmla="*/ 105031 w 809424"/>
                <a:gd name="connsiteY13" fmla="*/ 85427 h 179645"/>
                <a:gd name="connsiteX14" fmla="*/ 89998 w 809424"/>
                <a:gd name="connsiteY14" fmla="*/ 67427 h 179645"/>
                <a:gd name="connsiteX15" fmla="*/ 0 w 809424"/>
                <a:gd name="connsiteY15" fmla="*/ 0 h 179645"/>
                <a:gd name="connsiteX16" fmla="*/ 809424 w 809424"/>
                <a:gd name="connsiteY16" fmla="*/ 0 h 179645"/>
                <a:gd name="connsiteX17" fmla="*/ 809424 w 809424"/>
                <a:gd name="connsiteY17" fmla="*/ 179645 h 179645"/>
                <a:gd name="connsiteX18" fmla="*/ 0 w 809424"/>
                <a:gd name="connsiteY18" fmla="*/ 179645 h 179645"/>
                <a:gd name="connsiteX0" fmla="*/ 432247 w 850552"/>
                <a:gd name="connsiteY0" fmla="*/ 81684 h 189507"/>
                <a:gd name="connsiteX1" fmla="*/ 417214 w 850552"/>
                <a:gd name="connsiteY1" fmla="*/ 99684 h 189507"/>
                <a:gd name="connsiteX2" fmla="*/ 432247 w 850552"/>
                <a:gd name="connsiteY2" fmla="*/ 117684 h 189507"/>
                <a:gd name="connsiteX3" fmla="*/ 447280 w 850552"/>
                <a:gd name="connsiteY3" fmla="*/ 99684 h 189507"/>
                <a:gd name="connsiteX4" fmla="*/ 432247 w 850552"/>
                <a:gd name="connsiteY4" fmla="*/ 81684 h 189507"/>
                <a:gd name="connsiteX5" fmla="*/ 249763 w 850552"/>
                <a:gd name="connsiteY5" fmla="*/ 77290 h 189507"/>
                <a:gd name="connsiteX6" fmla="*/ 234730 w 850552"/>
                <a:gd name="connsiteY6" fmla="*/ 95290 h 189507"/>
                <a:gd name="connsiteX7" fmla="*/ 249763 w 850552"/>
                <a:gd name="connsiteY7" fmla="*/ 113290 h 189507"/>
                <a:gd name="connsiteX8" fmla="*/ 264796 w 850552"/>
                <a:gd name="connsiteY8" fmla="*/ 95290 h 189507"/>
                <a:gd name="connsiteX9" fmla="*/ 249763 w 850552"/>
                <a:gd name="connsiteY9" fmla="*/ 77290 h 189507"/>
                <a:gd name="connsiteX10" fmla="*/ 89998 w 850552"/>
                <a:gd name="connsiteY10" fmla="*/ 77289 h 189507"/>
                <a:gd name="connsiteX11" fmla="*/ 74965 w 850552"/>
                <a:gd name="connsiteY11" fmla="*/ 95289 h 189507"/>
                <a:gd name="connsiteX12" fmla="*/ 89998 w 850552"/>
                <a:gd name="connsiteY12" fmla="*/ 113289 h 189507"/>
                <a:gd name="connsiteX13" fmla="*/ 105031 w 850552"/>
                <a:gd name="connsiteY13" fmla="*/ 95289 h 189507"/>
                <a:gd name="connsiteX14" fmla="*/ 89998 w 850552"/>
                <a:gd name="connsiteY14" fmla="*/ 77289 h 189507"/>
                <a:gd name="connsiteX15" fmla="*/ 0 w 850552"/>
                <a:gd name="connsiteY15" fmla="*/ 9862 h 189507"/>
                <a:gd name="connsiteX16" fmla="*/ 850552 w 850552"/>
                <a:gd name="connsiteY16" fmla="*/ 0 h 189507"/>
                <a:gd name="connsiteX17" fmla="*/ 809424 w 850552"/>
                <a:gd name="connsiteY17" fmla="*/ 189507 h 189507"/>
                <a:gd name="connsiteX18" fmla="*/ 0 w 850552"/>
                <a:gd name="connsiteY18" fmla="*/ 189507 h 189507"/>
                <a:gd name="connsiteX19" fmla="*/ 0 w 850552"/>
                <a:gd name="connsiteY19" fmla="*/ 9862 h 189507"/>
                <a:gd name="connsiteX0" fmla="*/ 432247 w 850552"/>
                <a:gd name="connsiteY0" fmla="*/ 81684 h 192794"/>
                <a:gd name="connsiteX1" fmla="*/ 417214 w 850552"/>
                <a:gd name="connsiteY1" fmla="*/ 99684 h 192794"/>
                <a:gd name="connsiteX2" fmla="*/ 432247 w 850552"/>
                <a:gd name="connsiteY2" fmla="*/ 117684 h 192794"/>
                <a:gd name="connsiteX3" fmla="*/ 447280 w 850552"/>
                <a:gd name="connsiteY3" fmla="*/ 99684 h 192794"/>
                <a:gd name="connsiteX4" fmla="*/ 432247 w 850552"/>
                <a:gd name="connsiteY4" fmla="*/ 81684 h 192794"/>
                <a:gd name="connsiteX5" fmla="*/ 249763 w 850552"/>
                <a:gd name="connsiteY5" fmla="*/ 77290 h 192794"/>
                <a:gd name="connsiteX6" fmla="*/ 234730 w 850552"/>
                <a:gd name="connsiteY6" fmla="*/ 95290 h 192794"/>
                <a:gd name="connsiteX7" fmla="*/ 249763 w 850552"/>
                <a:gd name="connsiteY7" fmla="*/ 113290 h 192794"/>
                <a:gd name="connsiteX8" fmla="*/ 264796 w 850552"/>
                <a:gd name="connsiteY8" fmla="*/ 95290 h 192794"/>
                <a:gd name="connsiteX9" fmla="*/ 249763 w 850552"/>
                <a:gd name="connsiteY9" fmla="*/ 77290 h 192794"/>
                <a:gd name="connsiteX10" fmla="*/ 89998 w 850552"/>
                <a:gd name="connsiteY10" fmla="*/ 77289 h 192794"/>
                <a:gd name="connsiteX11" fmla="*/ 74965 w 850552"/>
                <a:gd name="connsiteY11" fmla="*/ 95289 h 192794"/>
                <a:gd name="connsiteX12" fmla="*/ 89998 w 850552"/>
                <a:gd name="connsiteY12" fmla="*/ 113289 h 192794"/>
                <a:gd name="connsiteX13" fmla="*/ 105031 w 850552"/>
                <a:gd name="connsiteY13" fmla="*/ 95289 h 192794"/>
                <a:gd name="connsiteX14" fmla="*/ 89998 w 850552"/>
                <a:gd name="connsiteY14" fmla="*/ 77289 h 192794"/>
                <a:gd name="connsiteX15" fmla="*/ 0 w 850552"/>
                <a:gd name="connsiteY15" fmla="*/ 9862 h 192794"/>
                <a:gd name="connsiteX16" fmla="*/ 850552 w 850552"/>
                <a:gd name="connsiteY16" fmla="*/ 0 h 192794"/>
                <a:gd name="connsiteX17" fmla="*/ 845068 w 850552"/>
                <a:gd name="connsiteY17" fmla="*/ 192794 h 192794"/>
                <a:gd name="connsiteX18" fmla="*/ 0 w 850552"/>
                <a:gd name="connsiteY18" fmla="*/ 189507 h 192794"/>
                <a:gd name="connsiteX19" fmla="*/ 0 w 850552"/>
                <a:gd name="connsiteY19" fmla="*/ 9862 h 19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52" h="192794">
                  <a:moveTo>
                    <a:pt x="432247" y="81684"/>
                  </a:moveTo>
                  <a:cubicBezTo>
                    <a:pt x="423945" y="81684"/>
                    <a:pt x="417214" y="89743"/>
                    <a:pt x="417214" y="99684"/>
                  </a:cubicBezTo>
                  <a:cubicBezTo>
                    <a:pt x="417214" y="109625"/>
                    <a:pt x="423945" y="117684"/>
                    <a:pt x="432247" y="117684"/>
                  </a:cubicBezTo>
                  <a:cubicBezTo>
                    <a:pt x="440549" y="117684"/>
                    <a:pt x="447280" y="109625"/>
                    <a:pt x="447280" y="99684"/>
                  </a:cubicBezTo>
                  <a:cubicBezTo>
                    <a:pt x="447280" y="89743"/>
                    <a:pt x="440549" y="81684"/>
                    <a:pt x="432247" y="81684"/>
                  </a:cubicBezTo>
                  <a:close/>
                  <a:moveTo>
                    <a:pt x="249763" y="77290"/>
                  </a:moveTo>
                  <a:cubicBezTo>
                    <a:pt x="241461" y="77290"/>
                    <a:pt x="234730" y="85349"/>
                    <a:pt x="234730" y="95290"/>
                  </a:cubicBezTo>
                  <a:cubicBezTo>
                    <a:pt x="234730" y="105231"/>
                    <a:pt x="241461" y="113290"/>
                    <a:pt x="249763" y="113290"/>
                  </a:cubicBezTo>
                  <a:cubicBezTo>
                    <a:pt x="258065" y="113290"/>
                    <a:pt x="264796" y="105231"/>
                    <a:pt x="264796" y="95290"/>
                  </a:cubicBezTo>
                  <a:cubicBezTo>
                    <a:pt x="264796" y="85349"/>
                    <a:pt x="258065" y="77290"/>
                    <a:pt x="249763" y="77290"/>
                  </a:cubicBezTo>
                  <a:close/>
                  <a:moveTo>
                    <a:pt x="89998" y="77289"/>
                  </a:moveTo>
                  <a:cubicBezTo>
                    <a:pt x="81696" y="77289"/>
                    <a:pt x="74965" y="85348"/>
                    <a:pt x="74965" y="95289"/>
                  </a:cubicBezTo>
                  <a:cubicBezTo>
                    <a:pt x="74965" y="105230"/>
                    <a:pt x="81696" y="113289"/>
                    <a:pt x="89998" y="113289"/>
                  </a:cubicBezTo>
                  <a:cubicBezTo>
                    <a:pt x="98300" y="113289"/>
                    <a:pt x="105031" y="105230"/>
                    <a:pt x="105031" y="95289"/>
                  </a:cubicBezTo>
                  <a:cubicBezTo>
                    <a:pt x="105031" y="85348"/>
                    <a:pt x="98300" y="77289"/>
                    <a:pt x="89998" y="77289"/>
                  </a:cubicBezTo>
                  <a:close/>
                  <a:moveTo>
                    <a:pt x="0" y="9862"/>
                  </a:moveTo>
                  <a:lnTo>
                    <a:pt x="850552" y="0"/>
                  </a:lnTo>
                  <a:lnTo>
                    <a:pt x="845068" y="192794"/>
                  </a:lnTo>
                  <a:lnTo>
                    <a:pt x="0" y="189507"/>
                  </a:lnTo>
                  <a:lnTo>
                    <a:pt x="0" y="9862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accent1">
                    <a:lumMod val="89000"/>
                  </a:schemeClr>
                </a:gs>
                <a:gs pos="100000">
                  <a:schemeClr val="accent6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147" name="Keret 146"/>
            <p:cNvSpPr/>
            <p:nvPr/>
          </p:nvSpPr>
          <p:spPr>
            <a:xfrm>
              <a:off x="2261726" y="5377319"/>
              <a:ext cx="517674" cy="357516"/>
            </a:xfrm>
            <a:prstGeom prst="frame">
              <a:avLst/>
            </a:prstGeom>
            <a:solidFill>
              <a:srgbClr val="EED27C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>
                <a:solidFill>
                  <a:schemeClr val="tx1"/>
                </a:solidFill>
              </a:endParaRPr>
            </a:p>
          </p:txBody>
        </p:sp>
        <p:sp>
          <p:nvSpPr>
            <p:cNvPr id="148" name="Ötszög 147"/>
            <p:cNvSpPr/>
            <p:nvPr/>
          </p:nvSpPr>
          <p:spPr>
            <a:xfrm rot="10800000">
              <a:off x="2318140" y="5549724"/>
              <a:ext cx="224846" cy="33577"/>
            </a:xfrm>
            <a:prstGeom prst="homePlate">
              <a:avLst/>
            </a:prstGeom>
            <a:solidFill>
              <a:srgbClr val="EED27C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>
                <a:solidFill>
                  <a:schemeClr val="tx1"/>
                </a:solidFill>
              </a:endParaRPr>
            </a:p>
          </p:txBody>
        </p:sp>
        <p:grpSp>
          <p:nvGrpSpPr>
            <p:cNvPr id="149" name="Csoportba foglalás 148"/>
            <p:cNvGrpSpPr/>
            <p:nvPr/>
          </p:nvGrpSpPr>
          <p:grpSpPr>
            <a:xfrm rot="20571591">
              <a:off x="738878" y="3090831"/>
              <a:ext cx="1487703" cy="3620186"/>
              <a:chOff x="3914294" y="1530585"/>
              <a:chExt cx="714584" cy="1940680"/>
            </a:xfrm>
          </p:grpSpPr>
          <p:sp>
            <p:nvSpPr>
              <p:cNvPr id="150" name="Szabadkézi sokszög 149"/>
              <p:cNvSpPr/>
              <p:nvPr/>
            </p:nvSpPr>
            <p:spPr>
              <a:xfrm rot="17018777" flipH="1">
                <a:off x="4115893" y="2958281"/>
                <a:ext cx="538931" cy="487038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61128" h="2494197">
                    <a:moveTo>
                      <a:pt x="316752" y="1232591"/>
                    </a:moveTo>
                    <a:cubicBezTo>
                      <a:pt x="324912" y="1199357"/>
                      <a:pt x="-24958" y="522279"/>
                      <a:pt x="1421" y="319309"/>
                    </a:cubicBezTo>
                    <a:cubicBezTo>
                      <a:pt x="27800" y="116339"/>
                      <a:pt x="350875" y="-51751"/>
                      <a:pt x="475024" y="14773"/>
                    </a:cubicBezTo>
                    <a:cubicBezTo>
                      <a:pt x="599173" y="81297"/>
                      <a:pt x="640878" y="570293"/>
                      <a:pt x="746315" y="718452"/>
                    </a:cubicBezTo>
                    <a:cubicBezTo>
                      <a:pt x="881134" y="797545"/>
                      <a:pt x="1085076" y="1250102"/>
                      <a:pt x="1185410" y="1466448"/>
                    </a:cubicBezTo>
                    <a:cubicBezTo>
                      <a:pt x="1285744" y="1682794"/>
                      <a:pt x="1329127" y="1928215"/>
                      <a:pt x="1348317" y="2016531"/>
                    </a:cubicBezTo>
                    <a:cubicBezTo>
                      <a:pt x="1367507" y="2104847"/>
                      <a:pt x="1321895" y="2014563"/>
                      <a:pt x="1300550" y="1996342"/>
                    </a:cubicBezTo>
                    <a:lnTo>
                      <a:pt x="1277142" y="1973145"/>
                    </a:lnTo>
                    <a:lnTo>
                      <a:pt x="1305663" y="2039286"/>
                    </a:lnTo>
                    <a:cubicBezTo>
                      <a:pt x="1357705" y="2168440"/>
                      <a:pt x="1376400" y="2261964"/>
                      <a:pt x="1347623" y="2277925"/>
                    </a:cubicBezTo>
                    <a:cubicBezTo>
                      <a:pt x="1324602" y="2290693"/>
                      <a:pt x="1275558" y="2251404"/>
                      <a:pt x="1214873" y="2177559"/>
                    </a:cubicBezTo>
                    <a:lnTo>
                      <a:pt x="1207929" y="2168551"/>
                    </a:lnTo>
                    <a:lnTo>
                      <a:pt x="1206867" y="2171790"/>
                    </a:lnTo>
                    <a:lnTo>
                      <a:pt x="1228405" y="2221738"/>
                    </a:lnTo>
                    <a:cubicBezTo>
                      <a:pt x="1280448" y="2350892"/>
                      <a:pt x="1299143" y="2444416"/>
                      <a:pt x="1270366" y="2460377"/>
                    </a:cubicBezTo>
                    <a:cubicBezTo>
                      <a:pt x="1241590" y="2476337"/>
                      <a:pt x="1172151" y="2410958"/>
                      <a:pt x="1090144" y="2298423"/>
                    </a:cubicBezTo>
                    <a:lnTo>
                      <a:pt x="1056421" y="2249725"/>
                    </a:lnTo>
                    <a:lnTo>
                      <a:pt x="1048968" y="2248428"/>
                    </a:lnTo>
                    <a:lnTo>
                      <a:pt x="1051016" y="2253177"/>
                    </a:lnTo>
                    <a:cubicBezTo>
                      <a:pt x="1103059" y="2382331"/>
                      <a:pt x="1121754" y="2475854"/>
                      <a:pt x="1092978" y="2491815"/>
                    </a:cubicBezTo>
                    <a:cubicBezTo>
                      <a:pt x="1046934" y="2517352"/>
                      <a:pt x="896798" y="2334658"/>
                      <a:pt x="757639" y="2083756"/>
                    </a:cubicBezTo>
                    <a:lnTo>
                      <a:pt x="673984" y="1918809"/>
                    </a:lnTo>
                    <a:lnTo>
                      <a:pt x="660343" y="1901635"/>
                    </a:lnTo>
                    <a:cubicBezTo>
                      <a:pt x="633198" y="1865001"/>
                      <a:pt x="606234" y="1826105"/>
                      <a:pt x="579750" y="1785223"/>
                    </a:cubicBezTo>
                    <a:lnTo>
                      <a:pt x="570910" y="1770480"/>
                    </a:lnTo>
                    <a:lnTo>
                      <a:pt x="566344" y="1768930"/>
                    </a:lnTo>
                    <a:lnTo>
                      <a:pt x="590499" y="1907441"/>
                    </a:lnTo>
                    <a:cubicBezTo>
                      <a:pt x="615156" y="2092825"/>
                      <a:pt x="609251" y="2227841"/>
                      <a:pt x="570628" y="2236061"/>
                    </a:cubicBezTo>
                    <a:cubicBezTo>
                      <a:pt x="519131" y="2247021"/>
                      <a:pt x="428969" y="2028413"/>
                      <a:pt x="369247" y="1747788"/>
                    </a:cubicBezTo>
                    <a:lnTo>
                      <a:pt x="336588" y="1560518"/>
                    </a:lnTo>
                    <a:lnTo>
                      <a:pt x="323132" y="1533407"/>
                    </a:lnTo>
                    <a:cubicBezTo>
                      <a:pt x="303848" y="1483542"/>
                      <a:pt x="293184" y="1428719"/>
                      <a:pt x="293184" y="1371172"/>
                    </a:cubicBezTo>
                    <a:cubicBezTo>
                      <a:pt x="293184" y="1328011"/>
                      <a:pt x="299182" y="1286383"/>
                      <a:pt x="310317" y="1247230"/>
                    </a:cubicBezTo>
                    <a:lnTo>
                      <a:pt x="316752" y="1232591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grpSp>
            <p:nvGrpSpPr>
              <p:cNvPr id="151" name="Csoportba foglalás 150"/>
              <p:cNvGrpSpPr/>
              <p:nvPr/>
            </p:nvGrpSpPr>
            <p:grpSpPr>
              <a:xfrm>
                <a:off x="3914294" y="1530585"/>
                <a:ext cx="473152" cy="1659612"/>
                <a:chOff x="3914294" y="1530585"/>
                <a:chExt cx="473152" cy="1659612"/>
              </a:xfrm>
            </p:grpSpPr>
            <p:sp>
              <p:nvSpPr>
                <p:cNvPr id="152" name="Téglalap 50"/>
                <p:cNvSpPr/>
                <p:nvPr/>
              </p:nvSpPr>
              <p:spPr>
                <a:xfrm rot="1852218">
                  <a:off x="3995548" y="1530585"/>
                  <a:ext cx="391898" cy="945656"/>
                </a:xfrm>
                <a:custGeom>
                  <a:avLst/>
                  <a:gdLst>
                    <a:gd name="connsiteX0" fmla="*/ 0 w 1863436"/>
                    <a:gd name="connsiteY0" fmla="*/ 0 h 2147455"/>
                    <a:gd name="connsiteX1" fmla="*/ 1863436 w 1863436"/>
                    <a:gd name="connsiteY1" fmla="*/ 0 h 2147455"/>
                    <a:gd name="connsiteX2" fmla="*/ 1863436 w 1863436"/>
                    <a:gd name="connsiteY2" fmla="*/ 2147455 h 2147455"/>
                    <a:gd name="connsiteX3" fmla="*/ 0 w 1863436"/>
                    <a:gd name="connsiteY3" fmla="*/ 2147455 h 2147455"/>
                    <a:gd name="connsiteX4" fmla="*/ 0 w 1863436"/>
                    <a:gd name="connsiteY4" fmla="*/ 0 h 2147455"/>
                    <a:gd name="connsiteX0" fmla="*/ 0 w 2106660"/>
                    <a:gd name="connsiteY0" fmla="*/ 0 h 2147455"/>
                    <a:gd name="connsiteX1" fmla="*/ 1863436 w 2106660"/>
                    <a:gd name="connsiteY1" fmla="*/ 0 h 2147455"/>
                    <a:gd name="connsiteX2" fmla="*/ 1863436 w 2106660"/>
                    <a:gd name="connsiteY2" fmla="*/ 2147455 h 2147455"/>
                    <a:gd name="connsiteX3" fmla="*/ 0 w 2106660"/>
                    <a:gd name="connsiteY3" fmla="*/ 2147455 h 2147455"/>
                    <a:gd name="connsiteX4" fmla="*/ 0 w 2106660"/>
                    <a:gd name="connsiteY4" fmla="*/ 0 h 2147455"/>
                    <a:gd name="connsiteX0" fmla="*/ 317115 w 2423775"/>
                    <a:gd name="connsiteY0" fmla="*/ 0 h 2147455"/>
                    <a:gd name="connsiteX1" fmla="*/ 2180551 w 2423775"/>
                    <a:gd name="connsiteY1" fmla="*/ 0 h 2147455"/>
                    <a:gd name="connsiteX2" fmla="*/ 2180551 w 2423775"/>
                    <a:gd name="connsiteY2" fmla="*/ 2147455 h 2147455"/>
                    <a:gd name="connsiteX3" fmla="*/ 317115 w 2423775"/>
                    <a:gd name="connsiteY3" fmla="*/ 2147455 h 2147455"/>
                    <a:gd name="connsiteX4" fmla="*/ 317115 w 2423775"/>
                    <a:gd name="connsiteY4" fmla="*/ 0 h 2147455"/>
                    <a:gd name="connsiteX0" fmla="*/ 317115 w 2369034"/>
                    <a:gd name="connsiteY0" fmla="*/ 0 h 2147455"/>
                    <a:gd name="connsiteX1" fmla="*/ 2104351 w 2369034"/>
                    <a:gd name="connsiteY1" fmla="*/ 69273 h 2147455"/>
                    <a:gd name="connsiteX2" fmla="*/ 2180551 w 2369034"/>
                    <a:gd name="connsiteY2" fmla="*/ 2147455 h 2147455"/>
                    <a:gd name="connsiteX3" fmla="*/ 317115 w 2369034"/>
                    <a:gd name="connsiteY3" fmla="*/ 2147455 h 2147455"/>
                    <a:gd name="connsiteX4" fmla="*/ 317115 w 2369034"/>
                    <a:gd name="connsiteY4" fmla="*/ 0 h 2147455"/>
                    <a:gd name="connsiteX0" fmla="*/ 317115 w 2393476"/>
                    <a:gd name="connsiteY0" fmla="*/ 20781 h 2168236"/>
                    <a:gd name="connsiteX1" fmla="*/ 2138988 w 2393476"/>
                    <a:gd name="connsiteY1" fmla="*/ 0 h 2168236"/>
                    <a:gd name="connsiteX2" fmla="*/ 2180551 w 2393476"/>
                    <a:gd name="connsiteY2" fmla="*/ 2168236 h 2168236"/>
                    <a:gd name="connsiteX3" fmla="*/ 317115 w 2393476"/>
                    <a:gd name="connsiteY3" fmla="*/ 2168236 h 2168236"/>
                    <a:gd name="connsiteX4" fmla="*/ 317115 w 2393476"/>
                    <a:gd name="connsiteY4" fmla="*/ 20781 h 2168236"/>
                    <a:gd name="connsiteX0" fmla="*/ 317115 w 2525687"/>
                    <a:gd name="connsiteY0" fmla="*/ 20781 h 2168236"/>
                    <a:gd name="connsiteX1" fmla="*/ 2138988 w 2525687"/>
                    <a:gd name="connsiteY1" fmla="*/ 0 h 2168236"/>
                    <a:gd name="connsiteX2" fmla="*/ 2180551 w 2525687"/>
                    <a:gd name="connsiteY2" fmla="*/ 2168236 h 2168236"/>
                    <a:gd name="connsiteX3" fmla="*/ 317115 w 2525687"/>
                    <a:gd name="connsiteY3" fmla="*/ 2168236 h 2168236"/>
                    <a:gd name="connsiteX4" fmla="*/ 317115 w 2525687"/>
                    <a:gd name="connsiteY4" fmla="*/ 20781 h 2168236"/>
                    <a:gd name="connsiteX0" fmla="*/ 317115 w 2594875"/>
                    <a:gd name="connsiteY0" fmla="*/ 20781 h 2410690"/>
                    <a:gd name="connsiteX1" fmla="*/ 2138988 w 2594875"/>
                    <a:gd name="connsiteY1" fmla="*/ 0 h 2410690"/>
                    <a:gd name="connsiteX2" fmla="*/ 2395296 w 2594875"/>
                    <a:gd name="connsiteY2" fmla="*/ 2410690 h 2410690"/>
                    <a:gd name="connsiteX3" fmla="*/ 317115 w 2594875"/>
                    <a:gd name="connsiteY3" fmla="*/ 2168236 h 2410690"/>
                    <a:gd name="connsiteX4" fmla="*/ 317115 w 2594875"/>
                    <a:gd name="connsiteY4" fmla="*/ 20781 h 2410690"/>
                    <a:gd name="connsiteX0" fmla="*/ 317115 w 2594875"/>
                    <a:gd name="connsiteY0" fmla="*/ 20781 h 2389908"/>
                    <a:gd name="connsiteX1" fmla="*/ 2138988 w 2594875"/>
                    <a:gd name="connsiteY1" fmla="*/ 0 h 2389908"/>
                    <a:gd name="connsiteX2" fmla="*/ 2395296 w 2594875"/>
                    <a:gd name="connsiteY2" fmla="*/ 2389908 h 2389908"/>
                    <a:gd name="connsiteX3" fmla="*/ 317115 w 2594875"/>
                    <a:gd name="connsiteY3" fmla="*/ 2168236 h 2389908"/>
                    <a:gd name="connsiteX4" fmla="*/ 317115 w 2594875"/>
                    <a:gd name="connsiteY4" fmla="*/ 20781 h 2389908"/>
                    <a:gd name="connsiteX0" fmla="*/ 317115 w 2597507"/>
                    <a:gd name="connsiteY0" fmla="*/ 20781 h 2168236"/>
                    <a:gd name="connsiteX1" fmla="*/ 2138988 w 2597507"/>
                    <a:gd name="connsiteY1" fmla="*/ 0 h 2168236"/>
                    <a:gd name="connsiteX2" fmla="*/ 2402223 w 2597507"/>
                    <a:gd name="connsiteY2" fmla="*/ 2147453 h 2168236"/>
                    <a:gd name="connsiteX3" fmla="*/ 317115 w 2597507"/>
                    <a:gd name="connsiteY3" fmla="*/ 2168236 h 2168236"/>
                    <a:gd name="connsiteX4" fmla="*/ 317115 w 2597507"/>
                    <a:gd name="connsiteY4" fmla="*/ 20781 h 2168236"/>
                    <a:gd name="connsiteX0" fmla="*/ 317115 w 2589697"/>
                    <a:gd name="connsiteY0" fmla="*/ 20781 h 2195944"/>
                    <a:gd name="connsiteX1" fmla="*/ 2138988 w 2589697"/>
                    <a:gd name="connsiteY1" fmla="*/ 0 h 2195944"/>
                    <a:gd name="connsiteX2" fmla="*/ 2381441 w 2589697"/>
                    <a:gd name="connsiteY2" fmla="*/ 2195944 h 2195944"/>
                    <a:gd name="connsiteX3" fmla="*/ 317115 w 2589697"/>
                    <a:gd name="connsiteY3" fmla="*/ 2168236 h 2195944"/>
                    <a:gd name="connsiteX4" fmla="*/ 317115 w 2589697"/>
                    <a:gd name="connsiteY4" fmla="*/ 20781 h 2195944"/>
                    <a:gd name="connsiteX0" fmla="*/ 376591 w 2455210"/>
                    <a:gd name="connsiteY0" fmla="*/ 0 h 2272145"/>
                    <a:gd name="connsiteX1" fmla="*/ 2004501 w 2455210"/>
                    <a:gd name="connsiteY1" fmla="*/ 76201 h 2272145"/>
                    <a:gd name="connsiteX2" fmla="*/ 2246954 w 2455210"/>
                    <a:gd name="connsiteY2" fmla="*/ 2272145 h 2272145"/>
                    <a:gd name="connsiteX3" fmla="*/ 182628 w 2455210"/>
                    <a:gd name="connsiteY3" fmla="*/ 2244437 h 2272145"/>
                    <a:gd name="connsiteX4" fmla="*/ 376591 w 2455210"/>
                    <a:gd name="connsiteY4" fmla="*/ 0 h 2272145"/>
                    <a:gd name="connsiteX0" fmla="*/ 376591 w 2300477"/>
                    <a:gd name="connsiteY0" fmla="*/ 6926 h 2279071"/>
                    <a:gd name="connsiteX1" fmla="*/ 1706628 w 2300477"/>
                    <a:gd name="connsiteY1" fmla="*/ 0 h 2279071"/>
                    <a:gd name="connsiteX2" fmla="*/ 2246954 w 2300477"/>
                    <a:gd name="connsiteY2" fmla="*/ 2279071 h 2279071"/>
                    <a:gd name="connsiteX3" fmla="*/ 182628 w 2300477"/>
                    <a:gd name="connsiteY3" fmla="*/ 2251363 h 2279071"/>
                    <a:gd name="connsiteX4" fmla="*/ 376591 w 2300477"/>
                    <a:gd name="connsiteY4" fmla="*/ 6926 h 2279071"/>
                    <a:gd name="connsiteX0" fmla="*/ 434122 w 2219463"/>
                    <a:gd name="connsiteY0" fmla="*/ 0 h 2286000"/>
                    <a:gd name="connsiteX1" fmla="*/ 1625614 w 2219463"/>
                    <a:gd name="connsiteY1" fmla="*/ 6929 h 2286000"/>
                    <a:gd name="connsiteX2" fmla="*/ 2165940 w 2219463"/>
                    <a:gd name="connsiteY2" fmla="*/ 2286000 h 2286000"/>
                    <a:gd name="connsiteX3" fmla="*/ 101614 w 2219463"/>
                    <a:gd name="connsiteY3" fmla="*/ 2258292 h 2286000"/>
                    <a:gd name="connsiteX4" fmla="*/ 434122 w 2219463"/>
                    <a:gd name="connsiteY4" fmla="*/ 0 h 2286000"/>
                    <a:gd name="connsiteX0" fmla="*/ 646858 w 2432199"/>
                    <a:gd name="connsiteY0" fmla="*/ 0 h 2286000"/>
                    <a:gd name="connsiteX1" fmla="*/ 1838350 w 2432199"/>
                    <a:gd name="connsiteY1" fmla="*/ 6929 h 2286000"/>
                    <a:gd name="connsiteX2" fmla="*/ 2378676 w 2432199"/>
                    <a:gd name="connsiteY2" fmla="*/ 2286000 h 2286000"/>
                    <a:gd name="connsiteX3" fmla="*/ 314350 w 2432199"/>
                    <a:gd name="connsiteY3" fmla="*/ 2258292 h 2286000"/>
                    <a:gd name="connsiteX4" fmla="*/ 646858 w 2432199"/>
                    <a:gd name="connsiteY4" fmla="*/ 0 h 2286000"/>
                    <a:gd name="connsiteX0" fmla="*/ 646858 w 2564408"/>
                    <a:gd name="connsiteY0" fmla="*/ 0 h 2286000"/>
                    <a:gd name="connsiteX1" fmla="*/ 1838350 w 2564408"/>
                    <a:gd name="connsiteY1" fmla="*/ 6929 h 2286000"/>
                    <a:gd name="connsiteX2" fmla="*/ 2378676 w 2564408"/>
                    <a:gd name="connsiteY2" fmla="*/ 2286000 h 2286000"/>
                    <a:gd name="connsiteX3" fmla="*/ 314350 w 2564408"/>
                    <a:gd name="connsiteY3" fmla="*/ 2258292 h 2286000"/>
                    <a:gd name="connsiteX4" fmla="*/ 646858 w 2564408"/>
                    <a:gd name="connsiteY4" fmla="*/ 0 h 2286000"/>
                    <a:gd name="connsiteX0" fmla="*/ 646858 w 2564408"/>
                    <a:gd name="connsiteY0" fmla="*/ 112390 h 2398390"/>
                    <a:gd name="connsiteX1" fmla="*/ 1838350 w 2564408"/>
                    <a:gd name="connsiteY1" fmla="*/ 119319 h 2398390"/>
                    <a:gd name="connsiteX2" fmla="*/ 2378676 w 2564408"/>
                    <a:gd name="connsiteY2" fmla="*/ 2398390 h 2398390"/>
                    <a:gd name="connsiteX3" fmla="*/ 314350 w 2564408"/>
                    <a:gd name="connsiteY3" fmla="*/ 2370682 h 2398390"/>
                    <a:gd name="connsiteX4" fmla="*/ 646858 w 2564408"/>
                    <a:gd name="connsiteY4" fmla="*/ 112390 h 2398390"/>
                    <a:gd name="connsiteX0" fmla="*/ 646858 w 2564408"/>
                    <a:gd name="connsiteY0" fmla="*/ 193978 h 2479978"/>
                    <a:gd name="connsiteX1" fmla="*/ 1838350 w 2564408"/>
                    <a:gd name="connsiteY1" fmla="*/ 200907 h 2479978"/>
                    <a:gd name="connsiteX2" fmla="*/ 2378676 w 2564408"/>
                    <a:gd name="connsiteY2" fmla="*/ 2479978 h 2479978"/>
                    <a:gd name="connsiteX3" fmla="*/ 314350 w 2564408"/>
                    <a:gd name="connsiteY3" fmla="*/ 2452270 h 2479978"/>
                    <a:gd name="connsiteX4" fmla="*/ 646858 w 2564408"/>
                    <a:gd name="connsiteY4" fmla="*/ 193978 h 2479978"/>
                    <a:gd name="connsiteX0" fmla="*/ 646858 w 2599030"/>
                    <a:gd name="connsiteY0" fmla="*/ 211921 h 2497921"/>
                    <a:gd name="connsiteX1" fmla="*/ 1900696 w 2599030"/>
                    <a:gd name="connsiteY1" fmla="*/ 184213 h 2497921"/>
                    <a:gd name="connsiteX2" fmla="*/ 2378676 w 2599030"/>
                    <a:gd name="connsiteY2" fmla="*/ 2497921 h 2497921"/>
                    <a:gd name="connsiteX3" fmla="*/ 314350 w 2599030"/>
                    <a:gd name="connsiteY3" fmla="*/ 2470213 h 2497921"/>
                    <a:gd name="connsiteX4" fmla="*/ 646858 w 2599030"/>
                    <a:gd name="connsiteY4" fmla="*/ 211921 h 2497921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56012"/>
                    <a:gd name="connsiteY0" fmla="*/ 195762 h 2454054"/>
                    <a:gd name="connsiteX1" fmla="*/ 1900696 w 2556012"/>
                    <a:gd name="connsiteY1" fmla="*/ 168054 h 2454054"/>
                    <a:gd name="connsiteX2" fmla="*/ 2271996 w 2556012"/>
                    <a:gd name="connsiteY2" fmla="*/ 2453764 h 2454054"/>
                    <a:gd name="connsiteX3" fmla="*/ 314350 w 2556012"/>
                    <a:gd name="connsiteY3" fmla="*/ 2454054 h 2454054"/>
                    <a:gd name="connsiteX4" fmla="*/ 646858 w 2556012"/>
                    <a:gd name="connsiteY4" fmla="*/ 195762 h 245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6012" h="2454054">
                      <a:moveTo>
                        <a:pt x="646858" y="195762"/>
                      </a:moveTo>
                      <a:cubicBezTo>
                        <a:pt x="1023240" y="-65165"/>
                        <a:pt x="1558951" y="-55929"/>
                        <a:pt x="1900696" y="168054"/>
                      </a:cubicBezTo>
                      <a:cubicBezTo>
                        <a:pt x="3112970" y="738400"/>
                        <a:pt x="2271996" y="1737946"/>
                        <a:pt x="2271996" y="2453764"/>
                      </a:cubicBezTo>
                      <a:lnTo>
                        <a:pt x="314350" y="2454054"/>
                      </a:lnTo>
                      <a:cubicBezTo>
                        <a:pt x="314350" y="1738236"/>
                        <a:pt x="-579269" y="994707"/>
                        <a:pt x="646858" y="19576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53" name="Szabadkézi sokszög 152"/>
                <p:cNvSpPr/>
                <p:nvPr/>
              </p:nvSpPr>
              <p:spPr>
                <a:xfrm rot="3273069">
                  <a:off x="3589365" y="2535131"/>
                  <a:ext cx="979995" cy="330138"/>
                </a:xfrm>
                <a:custGeom>
                  <a:avLst/>
                  <a:gdLst>
                    <a:gd name="connsiteX0" fmla="*/ 26758 w 2353573"/>
                    <a:gd name="connsiteY0" fmla="*/ 211494 h 626124"/>
                    <a:gd name="connsiteX1" fmla="*/ 103703 w 2353573"/>
                    <a:gd name="connsiteY1" fmla="*/ 143874 h 626124"/>
                    <a:gd name="connsiteX2" fmla="*/ 1288090 w 2353573"/>
                    <a:gd name="connsiteY2" fmla="*/ 82623 h 626124"/>
                    <a:gd name="connsiteX3" fmla="*/ 1308616 w 2353573"/>
                    <a:gd name="connsiteY3" fmla="*/ 84300 h 626124"/>
                    <a:gd name="connsiteX4" fmla="*/ 2353573 w 2353573"/>
                    <a:gd name="connsiteY4" fmla="*/ 84300 h 626124"/>
                    <a:gd name="connsiteX5" fmla="*/ 2353573 w 2353573"/>
                    <a:gd name="connsiteY5" fmla="*/ 570300 h 626124"/>
                    <a:gd name="connsiteX6" fmla="*/ 1438086 w 2353573"/>
                    <a:gd name="connsiteY6" fmla="*/ 570300 h 626124"/>
                    <a:gd name="connsiteX7" fmla="*/ 1437993 w 2353573"/>
                    <a:gd name="connsiteY7" fmla="*/ 573248 h 626124"/>
                    <a:gd name="connsiteX8" fmla="*/ 110328 w 2353573"/>
                    <a:gd name="connsiteY8" fmla="*/ 449998 h 626124"/>
                    <a:gd name="connsiteX9" fmla="*/ 26758 w 2353573"/>
                    <a:gd name="connsiteY9" fmla="*/ 211494 h 62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3573" h="626124">
                      <a:moveTo>
                        <a:pt x="26758" y="211494"/>
                      </a:moveTo>
                      <a:cubicBezTo>
                        <a:pt x="44225" y="186635"/>
                        <a:pt x="70058" y="163651"/>
                        <a:pt x="103703" y="143874"/>
                      </a:cubicBezTo>
                      <a:cubicBezTo>
                        <a:pt x="405870" y="-105340"/>
                        <a:pt x="889446" y="34745"/>
                        <a:pt x="1288090" y="82623"/>
                      </a:cubicBezTo>
                      <a:lnTo>
                        <a:pt x="1308616" y="84300"/>
                      </a:lnTo>
                      <a:lnTo>
                        <a:pt x="2353573" y="84300"/>
                      </a:lnTo>
                      <a:lnTo>
                        <a:pt x="2353573" y="570300"/>
                      </a:lnTo>
                      <a:lnTo>
                        <a:pt x="1438086" y="570300"/>
                      </a:lnTo>
                      <a:lnTo>
                        <a:pt x="1437993" y="573248"/>
                      </a:lnTo>
                      <a:cubicBezTo>
                        <a:pt x="1016344" y="559870"/>
                        <a:pt x="571461" y="763781"/>
                        <a:pt x="110328" y="449998"/>
                      </a:cubicBezTo>
                      <a:cubicBezTo>
                        <a:pt x="-2763" y="377537"/>
                        <a:pt x="-25645" y="286072"/>
                        <a:pt x="26758" y="21149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</p:grpSp>
      </p:grpSp>
      <p:grpSp>
        <p:nvGrpSpPr>
          <p:cNvPr id="3" name="Csoportba foglalás 2"/>
          <p:cNvGrpSpPr/>
          <p:nvPr/>
        </p:nvGrpSpPr>
        <p:grpSpPr>
          <a:xfrm>
            <a:off x="6076239" y="182432"/>
            <a:ext cx="2430757" cy="6434800"/>
            <a:chOff x="9764396" y="423200"/>
            <a:chExt cx="2091685" cy="5926284"/>
          </a:xfrm>
        </p:grpSpPr>
        <p:sp>
          <p:nvSpPr>
            <p:cNvPr id="2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87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0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1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2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5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6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7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8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9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0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1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2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104" name="Csoportba foglalás 103"/>
          <p:cNvGrpSpPr/>
          <p:nvPr/>
        </p:nvGrpSpPr>
        <p:grpSpPr>
          <a:xfrm>
            <a:off x="6104859" y="148888"/>
            <a:ext cx="2430757" cy="6434800"/>
            <a:chOff x="9764396" y="423200"/>
            <a:chExt cx="2091685" cy="5926284"/>
          </a:xfrm>
        </p:grpSpPr>
        <p:sp>
          <p:nvSpPr>
            <p:cNvPr id="105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6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7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8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9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0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1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2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3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4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5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6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7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367" name="Szabadkézi sokszög 366"/>
          <p:cNvSpPr/>
          <p:nvPr/>
        </p:nvSpPr>
        <p:spPr>
          <a:xfrm>
            <a:off x="2023813" y="2993831"/>
            <a:ext cx="933671" cy="598974"/>
          </a:xfrm>
          <a:custGeom>
            <a:avLst/>
            <a:gdLst>
              <a:gd name="connsiteX0" fmla="*/ 0 w 1507423"/>
              <a:gd name="connsiteY0" fmla="*/ 0 h 774397"/>
              <a:gd name="connsiteX1" fmla="*/ 69055 w 1507423"/>
              <a:gd name="connsiteY1" fmla="*/ 0 h 774397"/>
              <a:gd name="connsiteX2" fmla="*/ 171627 w 1507423"/>
              <a:gd name="connsiteY2" fmla="*/ 58623 h 774397"/>
              <a:gd name="connsiteX3" fmla="*/ 729377 w 1507423"/>
              <a:gd name="connsiteY3" fmla="*/ 215417 h 774397"/>
              <a:gd name="connsiteX4" fmla="*/ 1379478 w 1507423"/>
              <a:gd name="connsiteY4" fmla="*/ 51864 h 774397"/>
              <a:gd name="connsiteX5" fmla="*/ 1471182 w 1507423"/>
              <a:gd name="connsiteY5" fmla="*/ 0 h 774397"/>
              <a:gd name="connsiteX6" fmla="*/ 1507423 w 1507423"/>
              <a:gd name="connsiteY6" fmla="*/ 0 h 774397"/>
              <a:gd name="connsiteX7" fmla="*/ 1507423 w 1507423"/>
              <a:gd name="connsiteY7" fmla="*/ 774397 h 774397"/>
              <a:gd name="connsiteX8" fmla="*/ 0 w 1507423"/>
              <a:gd name="connsiteY8" fmla="*/ 774397 h 774397"/>
              <a:gd name="connsiteX0" fmla="*/ 0 w 1514911"/>
              <a:gd name="connsiteY0" fmla="*/ 0 h 814631"/>
              <a:gd name="connsiteX1" fmla="*/ 76543 w 1514911"/>
              <a:gd name="connsiteY1" fmla="*/ 40234 h 814631"/>
              <a:gd name="connsiteX2" fmla="*/ 179115 w 1514911"/>
              <a:gd name="connsiteY2" fmla="*/ 98857 h 814631"/>
              <a:gd name="connsiteX3" fmla="*/ 736865 w 1514911"/>
              <a:gd name="connsiteY3" fmla="*/ 255651 h 814631"/>
              <a:gd name="connsiteX4" fmla="*/ 1386966 w 1514911"/>
              <a:gd name="connsiteY4" fmla="*/ 92098 h 814631"/>
              <a:gd name="connsiteX5" fmla="*/ 1478670 w 1514911"/>
              <a:gd name="connsiteY5" fmla="*/ 40234 h 814631"/>
              <a:gd name="connsiteX6" fmla="*/ 1514911 w 1514911"/>
              <a:gd name="connsiteY6" fmla="*/ 40234 h 814631"/>
              <a:gd name="connsiteX7" fmla="*/ 1514911 w 1514911"/>
              <a:gd name="connsiteY7" fmla="*/ 814631 h 814631"/>
              <a:gd name="connsiteX8" fmla="*/ 7488 w 1514911"/>
              <a:gd name="connsiteY8" fmla="*/ 814631 h 814631"/>
              <a:gd name="connsiteX9" fmla="*/ 0 w 1514911"/>
              <a:gd name="connsiteY9" fmla="*/ 0 h 814631"/>
              <a:gd name="connsiteX0" fmla="*/ 0 w 1514911"/>
              <a:gd name="connsiteY0" fmla="*/ 0 h 814631"/>
              <a:gd name="connsiteX1" fmla="*/ 76543 w 1514911"/>
              <a:gd name="connsiteY1" fmla="*/ 40234 h 814631"/>
              <a:gd name="connsiteX2" fmla="*/ 179115 w 1514911"/>
              <a:gd name="connsiteY2" fmla="*/ 98857 h 814631"/>
              <a:gd name="connsiteX3" fmla="*/ 736865 w 1514911"/>
              <a:gd name="connsiteY3" fmla="*/ 255651 h 814631"/>
              <a:gd name="connsiteX4" fmla="*/ 1390709 w 1514911"/>
              <a:gd name="connsiteY4" fmla="*/ 70152 h 814631"/>
              <a:gd name="connsiteX5" fmla="*/ 1478670 w 1514911"/>
              <a:gd name="connsiteY5" fmla="*/ 40234 h 814631"/>
              <a:gd name="connsiteX6" fmla="*/ 1514911 w 1514911"/>
              <a:gd name="connsiteY6" fmla="*/ 40234 h 814631"/>
              <a:gd name="connsiteX7" fmla="*/ 1514911 w 1514911"/>
              <a:gd name="connsiteY7" fmla="*/ 814631 h 814631"/>
              <a:gd name="connsiteX8" fmla="*/ 7488 w 1514911"/>
              <a:gd name="connsiteY8" fmla="*/ 814631 h 814631"/>
              <a:gd name="connsiteX9" fmla="*/ 0 w 1514911"/>
              <a:gd name="connsiteY9" fmla="*/ 0 h 814631"/>
              <a:gd name="connsiteX0" fmla="*/ 0 w 1514911"/>
              <a:gd name="connsiteY0" fmla="*/ 10973 h 825604"/>
              <a:gd name="connsiteX1" fmla="*/ 76543 w 1514911"/>
              <a:gd name="connsiteY1" fmla="*/ 51207 h 825604"/>
              <a:gd name="connsiteX2" fmla="*/ 179115 w 1514911"/>
              <a:gd name="connsiteY2" fmla="*/ 109830 h 825604"/>
              <a:gd name="connsiteX3" fmla="*/ 736865 w 1514911"/>
              <a:gd name="connsiteY3" fmla="*/ 266624 h 825604"/>
              <a:gd name="connsiteX4" fmla="*/ 1390709 w 1514911"/>
              <a:gd name="connsiteY4" fmla="*/ 81125 h 825604"/>
              <a:gd name="connsiteX5" fmla="*/ 1478670 w 1514911"/>
              <a:gd name="connsiteY5" fmla="*/ 51207 h 825604"/>
              <a:gd name="connsiteX6" fmla="*/ 1514911 w 1514911"/>
              <a:gd name="connsiteY6" fmla="*/ 0 h 825604"/>
              <a:gd name="connsiteX7" fmla="*/ 1514911 w 1514911"/>
              <a:gd name="connsiteY7" fmla="*/ 825604 h 825604"/>
              <a:gd name="connsiteX8" fmla="*/ 7488 w 1514911"/>
              <a:gd name="connsiteY8" fmla="*/ 825604 h 825604"/>
              <a:gd name="connsiteX9" fmla="*/ 0 w 1514911"/>
              <a:gd name="connsiteY9" fmla="*/ 10973 h 825604"/>
              <a:gd name="connsiteX0" fmla="*/ 0 w 1514911"/>
              <a:gd name="connsiteY0" fmla="*/ 10973 h 825604"/>
              <a:gd name="connsiteX1" fmla="*/ 76543 w 1514911"/>
              <a:gd name="connsiteY1" fmla="*/ 51207 h 825604"/>
              <a:gd name="connsiteX2" fmla="*/ 179115 w 1514911"/>
              <a:gd name="connsiteY2" fmla="*/ 109830 h 825604"/>
              <a:gd name="connsiteX3" fmla="*/ 736865 w 1514911"/>
              <a:gd name="connsiteY3" fmla="*/ 266624 h 825604"/>
              <a:gd name="connsiteX4" fmla="*/ 1390709 w 1514911"/>
              <a:gd name="connsiteY4" fmla="*/ 81125 h 825604"/>
              <a:gd name="connsiteX5" fmla="*/ 1514911 w 1514911"/>
              <a:gd name="connsiteY5" fmla="*/ 0 h 825604"/>
              <a:gd name="connsiteX6" fmla="*/ 1514911 w 1514911"/>
              <a:gd name="connsiteY6" fmla="*/ 825604 h 825604"/>
              <a:gd name="connsiteX7" fmla="*/ 7488 w 1514911"/>
              <a:gd name="connsiteY7" fmla="*/ 825604 h 825604"/>
              <a:gd name="connsiteX8" fmla="*/ 0 w 1514911"/>
              <a:gd name="connsiteY8" fmla="*/ 10973 h 825604"/>
              <a:gd name="connsiteX0" fmla="*/ 0 w 1514911"/>
              <a:gd name="connsiteY0" fmla="*/ 10973 h 825604"/>
              <a:gd name="connsiteX1" fmla="*/ 76543 w 1514911"/>
              <a:gd name="connsiteY1" fmla="*/ 51207 h 825604"/>
              <a:gd name="connsiteX2" fmla="*/ 179115 w 1514911"/>
              <a:gd name="connsiteY2" fmla="*/ 109830 h 825604"/>
              <a:gd name="connsiteX3" fmla="*/ 740610 w 1514911"/>
              <a:gd name="connsiteY3" fmla="*/ 259309 h 825604"/>
              <a:gd name="connsiteX4" fmla="*/ 1390709 w 1514911"/>
              <a:gd name="connsiteY4" fmla="*/ 81125 h 825604"/>
              <a:gd name="connsiteX5" fmla="*/ 1514911 w 1514911"/>
              <a:gd name="connsiteY5" fmla="*/ 0 h 825604"/>
              <a:gd name="connsiteX6" fmla="*/ 1514911 w 1514911"/>
              <a:gd name="connsiteY6" fmla="*/ 825604 h 825604"/>
              <a:gd name="connsiteX7" fmla="*/ 7488 w 1514911"/>
              <a:gd name="connsiteY7" fmla="*/ 825604 h 825604"/>
              <a:gd name="connsiteX8" fmla="*/ 0 w 1514911"/>
              <a:gd name="connsiteY8" fmla="*/ 10973 h 825604"/>
              <a:gd name="connsiteX0" fmla="*/ 0 w 1514911"/>
              <a:gd name="connsiteY0" fmla="*/ 10973 h 825604"/>
              <a:gd name="connsiteX1" fmla="*/ 179115 w 1514911"/>
              <a:gd name="connsiteY1" fmla="*/ 109830 h 825604"/>
              <a:gd name="connsiteX2" fmla="*/ 740610 w 1514911"/>
              <a:gd name="connsiteY2" fmla="*/ 259309 h 825604"/>
              <a:gd name="connsiteX3" fmla="*/ 1390709 w 1514911"/>
              <a:gd name="connsiteY3" fmla="*/ 81125 h 825604"/>
              <a:gd name="connsiteX4" fmla="*/ 1514911 w 1514911"/>
              <a:gd name="connsiteY4" fmla="*/ 0 h 825604"/>
              <a:gd name="connsiteX5" fmla="*/ 1514911 w 1514911"/>
              <a:gd name="connsiteY5" fmla="*/ 825604 h 825604"/>
              <a:gd name="connsiteX6" fmla="*/ 7488 w 1514911"/>
              <a:gd name="connsiteY6" fmla="*/ 825604 h 825604"/>
              <a:gd name="connsiteX7" fmla="*/ 0 w 1514911"/>
              <a:gd name="connsiteY7" fmla="*/ 10973 h 825604"/>
              <a:gd name="connsiteX0" fmla="*/ 0 w 1514911"/>
              <a:gd name="connsiteY0" fmla="*/ 10973 h 874826"/>
              <a:gd name="connsiteX1" fmla="*/ 179115 w 1514911"/>
              <a:gd name="connsiteY1" fmla="*/ 109830 h 874826"/>
              <a:gd name="connsiteX2" fmla="*/ 740610 w 1514911"/>
              <a:gd name="connsiteY2" fmla="*/ 259309 h 874826"/>
              <a:gd name="connsiteX3" fmla="*/ 1390709 w 1514911"/>
              <a:gd name="connsiteY3" fmla="*/ 81125 h 874826"/>
              <a:gd name="connsiteX4" fmla="*/ 1514911 w 1514911"/>
              <a:gd name="connsiteY4" fmla="*/ 0 h 874826"/>
              <a:gd name="connsiteX5" fmla="*/ 1514911 w 1514911"/>
              <a:gd name="connsiteY5" fmla="*/ 825604 h 874826"/>
              <a:gd name="connsiteX6" fmla="*/ 759805 w 1514911"/>
              <a:gd name="connsiteY6" fmla="*/ 874820 h 874826"/>
              <a:gd name="connsiteX7" fmla="*/ 7488 w 1514911"/>
              <a:gd name="connsiteY7" fmla="*/ 825604 h 874826"/>
              <a:gd name="connsiteX8" fmla="*/ 0 w 1514911"/>
              <a:gd name="connsiteY8" fmla="*/ 10973 h 874826"/>
              <a:gd name="connsiteX0" fmla="*/ 0 w 1514911"/>
              <a:gd name="connsiteY0" fmla="*/ 10973 h 876121"/>
              <a:gd name="connsiteX1" fmla="*/ 179115 w 1514911"/>
              <a:gd name="connsiteY1" fmla="*/ 109830 h 876121"/>
              <a:gd name="connsiteX2" fmla="*/ 740610 w 1514911"/>
              <a:gd name="connsiteY2" fmla="*/ 259309 h 876121"/>
              <a:gd name="connsiteX3" fmla="*/ 1390709 w 1514911"/>
              <a:gd name="connsiteY3" fmla="*/ 81125 h 876121"/>
              <a:gd name="connsiteX4" fmla="*/ 1514911 w 1514911"/>
              <a:gd name="connsiteY4" fmla="*/ 0 h 876121"/>
              <a:gd name="connsiteX5" fmla="*/ 1514911 w 1514911"/>
              <a:gd name="connsiteY5" fmla="*/ 825604 h 876121"/>
              <a:gd name="connsiteX6" fmla="*/ 759805 w 1514911"/>
              <a:gd name="connsiteY6" fmla="*/ 874820 h 876121"/>
              <a:gd name="connsiteX7" fmla="*/ 7488 w 1514911"/>
              <a:gd name="connsiteY7" fmla="*/ 825604 h 876121"/>
              <a:gd name="connsiteX8" fmla="*/ 0 w 1514911"/>
              <a:gd name="connsiteY8" fmla="*/ 10973 h 876121"/>
              <a:gd name="connsiteX0" fmla="*/ 0 w 1514911"/>
              <a:gd name="connsiteY0" fmla="*/ 10973 h 884082"/>
              <a:gd name="connsiteX1" fmla="*/ 179115 w 1514911"/>
              <a:gd name="connsiteY1" fmla="*/ 109830 h 884082"/>
              <a:gd name="connsiteX2" fmla="*/ 740610 w 1514911"/>
              <a:gd name="connsiteY2" fmla="*/ 259309 h 884082"/>
              <a:gd name="connsiteX3" fmla="*/ 1390709 w 1514911"/>
              <a:gd name="connsiteY3" fmla="*/ 81125 h 884082"/>
              <a:gd name="connsiteX4" fmla="*/ 1514911 w 1514911"/>
              <a:gd name="connsiteY4" fmla="*/ 0 h 884082"/>
              <a:gd name="connsiteX5" fmla="*/ 1514911 w 1514911"/>
              <a:gd name="connsiteY5" fmla="*/ 825604 h 884082"/>
              <a:gd name="connsiteX6" fmla="*/ 759805 w 1514911"/>
              <a:gd name="connsiteY6" fmla="*/ 874820 h 884082"/>
              <a:gd name="connsiteX7" fmla="*/ 7488 w 1514911"/>
              <a:gd name="connsiteY7" fmla="*/ 825604 h 884082"/>
              <a:gd name="connsiteX8" fmla="*/ 0 w 1514911"/>
              <a:gd name="connsiteY8" fmla="*/ 10973 h 884082"/>
              <a:gd name="connsiteX0" fmla="*/ 0 w 1514911"/>
              <a:gd name="connsiteY0" fmla="*/ 10973 h 901076"/>
              <a:gd name="connsiteX1" fmla="*/ 179115 w 1514911"/>
              <a:gd name="connsiteY1" fmla="*/ 109830 h 901076"/>
              <a:gd name="connsiteX2" fmla="*/ 740610 w 1514911"/>
              <a:gd name="connsiteY2" fmla="*/ 259309 h 901076"/>
              <a:gd name="connsiteX3" fmla="*/ 1390709 w 1514911"/>
              <a:gd name="connsiteY3" fmla="*/ 81125 h 901076"/>
              <a:gd name="connsiteX4" fmla="*/ 1514911 w 1514911"/>
              <a:gd name="connsiteY4" fmla="*/ 0 h 901076"/>
              <a:gd name="connsiteX5" fmla="*/ 1514911 w 1514911"/>
              <a:gd name="connsiteY5" fmla="*/ 825604 h 901076"/>
              <a:gd name="connsiteX6" fmla="*/ 699902 w 1514911"/>
              <a:gd name="connsiteY6" fmla="*/ 893108 h 901076"/>
              <a:gd name="connsiteX7" fmla="*/ 7488 w 1514911"/>
              <a:gd name="connsiteY7" fmla="*/ 825604 h 901076"/>
              <a:gd name="connsiteX8" fmla="*/ 0 w 1514911"/>
              <a:gd name="connsiteY8" fmla="*/ 10973 h 901076"/>
              <a:gd name="connsiteX0" fmla="*/ 0 w 1514911"/>
              <a:gd name="connsiteY0" fmla="*/ 10973 h 894057"/>
              <a:gd name="connsiteX1" fmla="*/ 179115 w 1514911"/>
              <a:gd name="connsiteY1" fmla="*/ 109830 h 894057"/>
              <a:gd name="connsiteX2" fmla="*/ 740610 w 1514911"/>
              <a:gd name="connsiteY2" fmla="*/ 259309 h 894057"/>
              <a:gd name="connsiteX3" fmla="*/ 1390709 w 1514911"/>
              <a:gd name="connsiteY3" fmla="*/ 81125 h 894057"/>
              <a:gd name="connsiteX4" fmla="*/ 1514911 w 1514911"/>
              <a:gd name="connsiteY4" fmla="*/ 0 h 894057"/>
              <a:gd name="connsiteX5" fmla="*/ 1514911 w 1514911"/>
              <a:gd name="connsiteY5" fmla="*/ 825604 h 894057"/>
              <a:gd name="connsiteX6" fmla="*/ 699902 w 1514911"/>
              <a:gd name="connsiteY6" fmla="*/ 893108 h 894057"/>
              <a:gd name="connsiteX7" fmla="*/ 7488 w 1514911"/>
              <a:gd name="connsiteY7" fmla="*/ 825604 h 894057"/>
              <a:gd name="connsiteX8" fmla="*/ 0 w 1514911"/>
              <a:gd name="connsiteY8" fmla="*/ 10973 h 894057"/>
              <a:gd name="connsiteX0" fmla="*/ 0 w 1514911"/>
              <a:gd name="connsiteY0" fmla="*/ 10973 h 893112"/>
              <a:gd name="connsiteX1" fmla="*/ 179115 w 1514911"/>
              <a:gd name="connsiteY1" fmla="*/ 109830 h 893112"/>
              <a:gd name="connsiteX2" fmla="*/ 740610 w 1514911"/>
              <a:gd name="connsiteY2" fmla="*/ 259309 h 893112"/>
              <a:gd name="connsiteX3" fmla="*/ 1390709 w 1514911"/>
              <a:gd name="connsiteY3" fmla="*/ 81125 h 893112"/>
              <a:gd name="connsiteX4" fmla="*/ 1514911 w 1514911"/>
              <a:gd name="connsiteY4" fmla="*/ 0 h 893112"/>
              <a:gd name="connsiteX5" fmla="*/ 1514911 w 1514911"/>
              <a:gd name="connsiteY5" fmla="*/ 825604 h 893112"/>
              <a:gd name="connsiteX6" fmla="*/ 699902 w 1514911"/>
              <a:gd name="connsiteY6" fmla="*/ 893108 h 893112"/>
              <a:gd name="connsiteX7" fmla="*/ 7488 w 1514911"/>
              <a:gd name="connsiteY7" fmla="*/ 825604 h 893112"/>
              <a:gd name="connsiteX8" fmla="*/ 0 w 1514911"/>
              <a:gd name="connsiteY8" fmla="*/ 10973 h 893112"/>
              <a:gd name="connsiteX0" fmla="*/ 0 w 1514911"/>
              <a:gd name="connsiteY0" fmla="*/ 10973 h 893112"/>
              <a:gd name="connsiteX1" fmla="*/ 179115 w 1514911"/>
              <a:gd name="connsiteY1" fmla="*/ 109830 h 893112"/>
              <a:gd name="connsiteX2" fmla="*/ 740610 w 1514911"/>
              <a:gd name="connsiteY2" fmla="*/ 259309 h 893112"/>
              <a:gd name="connsiteX3" fmla="*/ 1390709 w 1514911"/>
              <a:gd name="connsiteY3" fmla="*/ 81125 h 893112"/>
              <a:gd name="connsiteX4" fmla="*/ 1514911 w 1514911"/>
              <a:gd name="connsiteY4" fmla="*/ 0 h 893112"/>
              <a:gd name="connsiteX5" fmla="*/ 1514911 w 1514911"/>
              <a:gd name="connsiteY5" fmla="*/ 825604 h 893112"/>
              <a:gd name="connsiteX6" fmla="*/ 699902 w 1514911"/>
              <a:gd name="connsiteY6" fmla="*/ 893108 h 893112"/>
              <a:gd name="connsiteX7" fmla="*/ 7488 w 1514911"/>
              <a:gd name="connsiteY7" fmla="*/ 825604 h 893112"/>
              <a:gd name="connsiteX8" fmla="*/ 0 w 1514911"/>
              <a:gd name="connsiteY8" fmla="*/ 10973 h 893112"/>
              <a:gd name="connsiteX0" fmla="*/ 0 w 1514911"/>
              <a:gd name="connsiteY0" fmla="*/ 10973 h 893112"/>
              <a:gd name="connsiteX1" fmla="*/ 179115 w 1514911"/>
              <a:gd name="connsiteY1" fmla="*/ 109830 h 893112"/>
              <a:gd name="connsiteX2" fmla="*/ 740610 w 1514911"/>
              <a:gd name="connsiteY2" fmla="*/ 259309 h 893112"/>
              <a:gd name="connsiteX3" fmla="*/ 1390709 w 1514911"/>
              <a:gd name="connsiteY3" fmla="*/ 81125 h 893112"/>
              <a:gd name="connsiteX4" fmla="*/ 1514911 w 1514911"/>
              <a:gd name="connsiteY4" fmla="*/ 0 h 893112"/>
              <a:gd name="connsiteX5" fmla="*/ 1514911 w 1514911"/>
              <a:gd name="connsiteY5" fmla="*/ 825604 h 893112"/>
              <a:gd name="connsiteX6" fmla="*/ 699902 w 1514911"/>
              <a:gd name="connsiteY6" fmla="*/ 893108 h 893112"/>
              <a:gd name="connsiteX7" fmla="*/ 7488 w 1514911"/>
              <a:gd name="connsiteY7" fmla="*/ 825604 h 893112"/>
              <a:gd name="connsiteX8" fmla="*/ 0 w 1514911"/>
              <a:gd name="connsiteY8" fmla="*/ 10973 h 893112"/>
              <a:gd name="connsiteX0" fmla="*/ 0 w 1514911"/>
              <a:gd name="connsiteY0" fmla="*/ 10973 h 893175"/>
              <a:gd name="connsiteX1" fmla="*/ 179115 w 1514911"/>
              <a:gd name="connsiteY1" fmla="*/ 109830 h 893175"/>
              <a:gd name="connsiteX2" fmla="*/ 740610 w 1514911"/>
              <a:gd name="connsiteY2" fmla="*/ 259309 h 893175"/>
              <a:gd name="connsiteX3" fmla="*/ 1390709 w 1514911"/>
              <a:gd name="connsiteY3" fmla="*/ 81125 h 893175"/>
              <a:gd name="connsiteX4" fmla="*/ 1514911 w 1514911"/>
              <a:gd name="connsiteY4" fmla="*/ 0 h 893175"/>
              <a:gd name="connsiteX5" fmla="*/ 1514911 w 1514911"/>
              <a:gd name="connsiteY5" fmla="*/ 825604 h 893175"/>
              <a:gd name="connsiteX6" fmla="*/ 699902 w 1514911"/>
              <a:gd name="connsiteY6" fmla="*/ 893108 h 893175"/>
              <a:gd name="connsiteX7" fmla="*/ 7488 w 1514911"/>
              <a:gd name="connsiteY7" fmla="*/ 825604 h 893175"/>
              <a:gd name="connsiteX8" fmla="*/ 0 w 1514911"/>
              <a:gd name="connsiteY8" fmla="*/ 10973 h 893175"/>
              <a:gd name="connsiteX0" fmla="*/ 0 w 1514911"/>
              <a:gd name="connsiteY0" fmla="*/ 10973 h 918722"/>
              <a:gd name="connsiteX1" fmla="*/ 179115 w 1514911"/>
              <a:gd name="connsiteY1" fmla="*/ 109830 h 918722"/>
              <a:gd name="connsiteX2" fmla="*/ 740610 w 1514911"/>
              <a:gd name="connsiteY2" fmla="*/ 259309 h 918722"/>
              <a:gd name="connsiteX3" fmla="*/ 1390709 w 1514911"/>
              <a:gd name="connsiteY3" fmla="*/ 81125 h 918722"/>
              <a:gd name="connsiteX4" fmla="*/ 1514911 w 1514911"/>
              <a:gd name="connsiteY4" fmla="*/ 0 h 918722"/>
              <a:gd name="connsiteX5" fmla="*/ 1514911 w 1514911"/>
              <a:gd name="connsiteY5" fmla="*/ 825604 h 918722"/>
              <a:gd name="connsiteX6" fmla="*/ 681183 w 1514911"/>
              <a:gd name="connsiteY6" fmla="*/ 918711 h 918722"/>
              <a:gd name="connsiteX7" fmla="*/ 7488 w 1514911"/>
              <a:gd name="connsiteY7" fmla="*/ 825604 h 918722"/>
              <a:gd name="connsiteX8" fmla="*/ 0 w 1514911"/>
              <a:gd name="connsiteY8" fmla="*/ 10973 h 918722"/>
              <a:gd name="connsiteX0" fmla="*/ 0 w 1514911"/>
              <a:gd name="connsiteY0" fmla="*/ 10973 h 1076594"/>
              <a:gd name="connsiteX1" fmla="*/ 179115 w 1514911"/>
              <a:gd name="connsiteY1" fmla="*/ 109830 h 1076594"/>
              <a:gd name="connsiteX2" fmla="*/ 740610 w 1514911"/>
              <a:gd name="connsiteY2" fmla="*/ 259309 h 1076594"/>
              <a:gd name="connsiteX3" fmla="*/ 1390709 w 1514911"/>
              <a:gd name="connsiteY3" fmla="*/ 81125 h 1076594"/>
              <a:gd name="connsiteX4" fmla="*/ 1514911 w 1514911"/>
              <a:gd name="connsiteY4" fmla="*/ 0 h 1076594"/>
              <a:gd name="connsiteX5" fmla="*/ 1514911 w 1514911"/>
              <a:gd name="connsiteY5" fmla="*/ 825604 h 1076594"/>
              <a:gd name="connsiteX6" fmla="*/ 702392 w 1514911"/>
              <a:gd name="connsiteY6" fmla="*/ 1076592 h 1076594"/>
              <a:gd name="connsiteX7" fmla="*/ 7488 w 1514911"/>
              <a:gd name="connsiteY7" fmla="*/ 825604 h 1076594"/>
              <a:gd name="connsiteX8" fmla="*/ 0 w 1514911"/>
              <a:gd name="connsiteY8" fmla="*/ 10973 h 1076594"/>
              <a:gd name="connsiteX0" fmla="*/ 0 w 1514911"/>
              <a:gd name="connsiteY0" fmla="*/ 10973 h 1076596"/>
              <a:gd name="connsiteX1" fmla="*/ 179115 w 1514911"/>
              <a:gd name="connsiteY1" fmla="*/ 109830 h 1076596"/>
              <a:gd name="connsiteX2" fmla="*/ 740610 w 1514911"/>
              <a:gd name="connsiteY2" fmla="*/ 259309 h 1076596"/>
              <a:gd name="connsiteX3" fmla="*/ 1390709 w 1514911"/>
              <a:gd name="connsiteY3" fmla="*/ 81125 h 1076596"/>
              <a:gd name="connsiteX4" fmla="*/ 1514911 w 1514911"/>
              <a:gd name="connsiteY4" fmla="*/ 0 h 1076596"/>
              <a:gd name="connsiteX5" fmla="*/ 1514911 w 1514911"/>
              <a:gd name="connsiteY5" fmla="*/ 825604 h 1076596"/>
              <a:gd name="connsiteX6" fmla="*/ 702392 w 1514911"/>
              <a:gd name="connsiteY6" fmla="*/ 1076592 h 1076596"/>
              <a:gd name="connsiteX7" fmla="*/ 7488 w 1514911"/>
              <a:gd name="connsiteY7" fmla="*/ 825604 h 1076596"/>
              <a:gd name="connsiteX8" fmla="*/ 0 w 1514911"/>
              <a:gd name="connsiteY8" fmla="*/ 10973 h 1076596"/>
              <a:gd name="connsiteX0" fmla="*/ 0 w 1514911"/>
              <a:gd name="connsiteY0" fmla="*/ 10973 h 1076596"/>
              <a:gd name="connsiteX1" fmla="*/ 179115 w 1514911"/>
              <a:gd name="connsiteY1" fmla="*/ 109830 h 1076596"/>
              <a:gd name="connsiteX2" fmla="*/ 740610 w 1514911"/>
              <a:gd name="connsiteY2" fmla="*/ 259309 h 1076596"/>
              <a:gd name="connsiteX3" fmla="*/ 1390709 w 1514911"/>
              <a:gd name="connsiteY3" fmla="*/ 81125 h 1076596"/>
              <a:gd name="connsiteX4" fmla="*/ 1514911 w 1514911"/>
              <a:gd name="connsiteY4" fmla="*/ 0 h 1076596"/>
              <a:gd name="connsiteX5" fmla="*/ 1514911 w 1514911"/>
              <a:gd name="connsiteY5" fmla="*/ 825604 h 1076596"/>
              <a:gd name="connsiteX6" fmla="*/ 702392 w 1514911"/>
              <a:gd name="connsiteY6" fmla="*/ 1076592 h 1076596"/>
              <a:gd name="connsiteX7" fmla="*/ 7488 w 1514911"/>
              <a:gd name="connsiteY7" fmla="*/ 825604 h 1076596"/>
              <a:gd name="connsiteX8" fmla="*/ 0 w 1514911"/>
              <a:gd name="connsiteY8" fmla="*/ 10973 h 1076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4911" h="1076596">
                <a:moveTo>
                  <a:pt x="0" y="10973"/>
                </a:moveTo>
                <a:lnTo>
                  <a:pt x="179115" y="109830"/>
                </a:lnTo>
                <a:cubicBezTo>
                  <a:pt x="367277" y="208963"/>
                  <a:pt x="538678" y="264093"/>
                  <a:pt x="740610" y="259309"/>
                </a:cubicBezTo>
                <a:cubicBezTo>
                  <a:pt x="942542" y="254525"/>
                  <a:pt x="1160625" y="197395"/>
                  <a:pt x="1390709" y="81125"/>
                </a:cubicBezTo>
                <a:lnTo>
                  <a:pt x="1514911" y="0"/>
                </a:lnTo>
                <a:lnTo>
                  <a:pt x="1514911" y="825604"/>
                </a:lnTo>
                <a:cubicBezTo>
                  <a:pt x="1307485" y="996031"/>
                  <a:pt x="1077643" y="1077255"/>
                  <a:pt x="702392" y="1076592"/>
                </a:cubicBezTo>
                <a:cubicBezTo>
                  <a:pt x="417925" y="1063846"/>
                  <a:pt x="237678" y="959130"/>
                  <a:pt x="7488" y="825604"/>
                </a:cubicBezTo>
                <a:cubicBezTo>
                  <a:pt x="7488" y="567472"/>
                  <a:pt x="0" y="269105"/>
                  <a:pt x="0" y="10973"/>
                </a:cubicBezTo>
                <a:close/>
              </a:path>
            </a:pathLst>
          </a:custGeom>
          <a:solidFill>
            <a:srgbClr val="FFEA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10" name="Csoportba foglalás 9"/>
          <p:cNvGrpSpPr/>
          <p:nvPr/>
        </p:nvGrpSpPr>
        <p:grpSpPr>
          <a:xfrm>
            <a:off x="694959" y="-297392"/>
            <a:ext cx="3553700" cy="3631742"/>
            <a:chOff x="694959" y="-297392"/>
            <a:chExt cx="3553700" cy="3631742"/>
          </a:xfrm>
        </p:grpSpPr>
        <p:sp>
          <p:nvSpPr>
            <p:cNvPr id="9" name="Ellipszis 8"/>
            <p:cNvSpPr/>
            <p:nvPr/>
          </p:nvSpPr>
          <p:spPr>
            <a:xfrm>
              <a:off x="694959" y="-297392"/>
              <a:ext cx="3553700" cy="35537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" name="Csoportba foglalás 7"/>
            <p:cNvGrpSpPr/>
            <p:nvPr/>
          </p:nvGrpSpPr>
          <p:grpSpPr>
            <a:xfrm>
              <a:off x="1204108" y="0"/>
              <a:ext cx="2522964" cy="3334350"/>
              <a:chOff x="1204108" y="0"/>
              <a:chExt cx="2522964" cy="3334350"/>
            </a:xfrm>
          </p:grpSpPr>
          <p:grpSp>
            <p:nvGrpSpPr>
              <p:cNvPr id="365" name="Csoportba foglalás 364"/>
              <p:cNvGrpSpPr/>
              <p:nvPr/>
            </p:nvGrpSpPr>
            <p:grpSpPr>
              <a:xfrm rot="20648833" flipH="1">
                <a:off x="1306577" y="1917847"/>
                <a:ext cx="370315" cy="379383"/>
                <a:chOff x="2414940" y="3518340"/>
                <a:chExt cx="411520" cy="391770"/>
              </a:xfrm>
            </p:grpSpPr>
            <p:sp>
              <p:nvSpPr>
                <p:cNvPr id="409" name="Ellipszis 408"/>
                <p:cNvSpPr/>
                <p:nvPr/>
              </p:nvSpPr>
              <p:spPr>
                <a:xfrm rot="10111047">
                  <a:off x="2414940" y="3518340"/>
                  <a:ext cx="411520" cy="391770"/>
                </a:xfrm>
                <a:prstGeom prst="ellipse">
                  <a:avLst/>
                </a:pr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0" name="Ellipszis 409"/>
                <p:cNvSpPr/>
                <p:nvPr/>
              </p:nvSpPr>
              <p:spPr>
                <a:xfrm rot="10111047">
                  <a:off x="2602511" y="3625464"/>
                  <a:ext cx="146568" cy="169480"/>
                </a:xfrm>
                <a:prstGeom prst="ellipse">
                  <a:avLst/>
                </a:prstGeom>
                <a:solidFill>
                  <a:srgbClr val="F6BB7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66" name="Csoportba foglalás 365"/>
              <p:cNvGrpSpPr/>
              <p:nvPr/>
            </p:nvGrpSpPr>
            <p:grpSpPr>
              <a:xfrm rot="951167">
                <a:off x="3188644" y="1898683"/>
                <a:ext cx="370315" cy="379383"/>
                <a:chOff x="2414940" y="3518340"/>
                <a:chExt cx="411520" cy="391770"/>
              </a:xfrm>
            </p:grpSpPr>
            <p:sp>
              <p:nvSpPr>
                <p:cNvPr id="407" name="Ellipszis 406"/>
                <p:cNvSpPr/>
                <p:nvPr/>
              </p:nvSpPr>
              <p:spPr>
                <a:xfrm rot="10111047">
                  <a:off x="2414940" y="3518340"/>
                  <a:ext cx="411520" cy="391770"/>
                </a:xfrm>
                <a:prstGeom prst="ellipse">
                  <a:avLst/>
                </a:pr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8" name="Ellipszis 407"/>
                <p:cNvSpPr/>
                <p:nvPr/>
              </p:nvSpPr>
              <p:spPr>
                <a:xfrm rot="10111047">
                  <a:off x="2602511" y="3625464"/>
                  <a:ext cx="146568" cy="169480"/>
                </a:xfrm>
                <a:prstGeom prst="ellipse">
                  <a:avLst/>
                </a:prstGeom>
                <a:solidFill>
                  <a:srgbClr val="F6BB7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68" name="Szabadkézi sokszög 367"/>
              <p:cNvSpPr/>
              <p:nvPr/>
            </p:nvSpPr>
            <p:spPr>
              <a:xfrm>
                <a:off x="1461205" y="973926"/>
                <a:ext cx="1952571" cy="2360424"/>
              </a:xfrm>
              <a:custGeom>
                <a:avLst/>
                <a:gdLst>
                  <a:gd name="connsiteX0" fmla="*/ 843085 w 1697000"/>
                  <a:gd name="connsiteY0" fmla="*/ 0 h 1410685"/>
                  <a:gd name="connsiteX1" fmla="*/ 1687394 w 1697000"/>
                  <a:gd name="connsiteY1" fmla="*/ 686545 h 1410685"/>
                  <a:gd name="connsiteX2" fmla="*/ 1697000 w 1697000"/>
                  <a:gd name="connsiteY2" fmla="*/ 727835 h 1410685"/>
                  <a:gd name="connsiteX3" fmla="*/ 1668495 w 1697000"/>
                  <a:gd name="connsiteY3" fmla="*/ 813912 h 1410685"/>
                  <a:gd name="connsiteX4" fmla="*/ 853914 w 1697000"/>
                  <a:gd name="connsiteY4" fmla="*/ 1410685 h 1410685"/>
                  <a:gd name="connsiteX5" fmla="*/ 9605 w 1697000"/>
                  <a:gd name="connsiteY5" fmla="*/ 724140 h 1410685"/>
                  <a:gd name="connsiteX6" fmla="*/ 0 w 1697000"/>
                  <a:gd name="connsiteY6" fmla="*/ 682850 h 1410685"/>
                  <a:gd name="connsiteX7" fmla="*/ 28504 w 1697000"/>
                  <a:gd name="connsiteY7" fmla="*/ 596773 h 1410685"/>
                  <a:gd name="connsiteX8" fmla="*/ 843085 w 1697000"/>
                  <a:gd name="connsiteY8" fmla="*/ 0 h 1410685"/>
                  <a:gd name="connsiteX0" fmla="*/ 833480 w 1687395"/>
                  <a:gd name="connsiteY0" fmla="*/ 0 h 1410685"/>
                  <a:gd name="connsiteX1" fmla="*/ 1677789 w 1687395"/>
                  <a:gd name="connsiteY1" fmla="*/ 686545 h 1410685"/>
                  <a:gd name="connsiteX2" fmla="*/ 1687395 w 1687395"/>
                  <a:gd name="connsiteY2" fmla="*/ 727835 h 1410685"/>
                  <a:gd name="connsiteX3" fmla="*/ 1658890 w 1687395"/>
                  <a:gd name="connsiteY3" fmla="*/ 813912 h 1410685"/>
                  <a:gd name="connsiteX4" fmla="*/ 844309 w 1687395"/>
                  <a:gd name="connsiteY4" fmla="*/ 1410685 h 1410685"/>
                  <a:gd name="connsiteX5" fmla="*/ 0 w 1687395"/>
                  <a:gd name="connsiteY5" fmla="*/ 724140 h 1410685"/>
                  <a:gd name="connsiteX6" fmla="*/ 61325 w 1687395"/>
                  <a:gd name="connsiteY6" fmla="*/ 788581 h 1410685"/>
                  <a:gd name="connsiteX7" fmla="*/ 18899 w 1687395"/>
                  <a:gd name="connsiteY7" fmla="*/ 596773 h 1410685"/>
                  <a:gd name="connsiteX8" fmla="*/ 833480 w 1687395"/>
                  <a:gd name="connsiteY8" fmla="*/ 0 h 1410685"/>
                  <a:gd name="connsiteX0" fmla="*/ 833480 w 1687395"/>
                  <a:gd name="connsiteY0" fmla="*/ 0 h 1410685"/>
                  <a:gd name="connsiteX1" fmla="*/ 1677789 w 1687395"/>
                  <a:gd name="connsiteY1" fmla="*/ 686545 h 1410685"/>
                  <a:gd name="connsiteX2" fmla="*/ 1687395 w 1687395"/>
                  <a:gd name="connsiteY2" fmla="*/ 727835 h 1410685"/>
                  <a:gd name="connsiteX3" fmla="*/ 1658890 w 1687395"/>
                  <a:gd name="connsiteY3" fmla="*/ 813912 h 1410685"/>
                  <a:gd name="connsiteX4" fmla="*/ 844309 w 1687395"/>
                  <a:gd name="connsiteY4" fmla="*/ 1410685 h 1410685"/>
                  <a:gd name="connsiteX5" fmla="*/ 0 w 1687395"/>
                  <a:gd name="connsiteY5" fmla="*/ 724140 h 1410685"/>
                  <a:gd name="connsiteX6" fmla="*/ 18899 w 1687395"/>
                  <a:gd name="connsiteY6" fmla="*/ 596773 h 1410685"/>
                  <a:gd name="connsiteX7" fmla="*/ 833480 w 1687395"/>
                  <a:gd name="connsiteY7" fmla="*/ 0 h 1410685"/>
                  <a:gd name="connsiteX0" fmla="*/ 814581 w 1668496"/>
                  <a:gd name="connsiteY0" fmla="*/ 0 h 1413817"/>
                  <a:gd name="connsiteX1" fmla="*/ 1658890 w 1668496"/>
                  <a:gd name="connsiteY1" fmla="*/ 686545 h 1413817"/>
                  <a:gd name="connsiteX2" fmla="*/ 1668496 w 1668496"/>
                  <a:gd name="connsiteY2" fmla="*/ 727835 h 1413817"/>
                  <a:gd name="connsiteX3" fmla="*/ 1639991 w 1668496"/>
                  <a:gd name="connsiteY3" fmla="*/ 813912 h 1413817"/>
                  <a:gd name="connsiteX4" fmla="*/ 825410 w 1668496"/>
                  <a:gd name="connsiteY4" fmla="*/ 1410685 h 1413817"/>
                  <a:gd name="connsiteX5" fmla="*/ 0 w 1668496"/>
                  <a:gd name="connsiteY5" fmla="*/ 596773 h 1413817"/>
                  <a:gd name="connsiteX6" fmla="*/ 814581 w 1668496"/>
                  <a:gd name="connsiteY6" fmla="*/ 0 h 1413817"/>
                  <a:gd name="connsiteX0" fmla="*/ 708186 w 1562101"/>
                  <a:gd name="connsiteY0" fmla="*/ 0 h 1410703"/>
                  <a:gd name="connsiteX1" fmla="*/ 1552495 w 1562101"/>
                  <a:gd name="connsiteY1" fmla="*/ 686545 h 1410703"/>
                  <a:gd name="connsiteX2" fmla="*/ 1562101 w 1562101"/>
                  <a:gd name="connsiteY2" fmla="*/ 727835 h 1410703"/>
                  <a:gd name="connsiteX3" fmla="*/ 1533596 w 1562101"/>
                  <a:gd name="connsiteY3" fmla="*/ 813912 h 1410703"/>
                  <a:gd name="connsiteX4" fmla="*/ 719015 w 1562101"/>
                  <a:gd name="connsiteY4" fmla="*/ 1410685 h 1410703"/>
                  <a:gd name="connsiteX5" fmla="*/ 0 w 1562101"/>
                  <a:gd name="connsiteY5" fmla="*/ 831732 h 1410703"/>
                  <a:gd name="connsiteX6" fmla="*/ 708186 w 1562101"/>
                  <a:gd name="connsiteY6" fmla="*/ 0 h 1410703"/>
                  <a:gd name="connsiteX0" fmla="*/ 757914 w 1611829"/>
                  <a:gd name="connsiteY0" fmla="*/ 0 h 1410703"/>
                  <a:gd name="connsiteX1" fmla="*/ 1602223 w 1611829"/>
                  <a:gd name="connsiteY1" fmla="*/ 686545 h 1410703"/>
                  <a:gd name="connsiteX2" fmla="*/ 1611829 w 1611829"/>
                  <a:gd name="connsiteY2" fmla="*/ 727835 h 1410703"/>
                  <a:gd name="connsiteX3" fmla="*/ 1583324 w 1611829"/>
                  <a:gd name="connsiteY3" fmla="*/ 813912 h 1410703"/>
                  <a:gd name="connsiteX4" fmla="*/ 768743 w 1611829"/>
                  <a:gd name="connsiteY4" fmla="*/ 1410685 h 1410703"/>
                  <a:gd name="connsiteX5" fmla="*/ 49728 w 1611829"/>
                  <a:gd name="connsiteY5" fmla="*/ 831732 h 1410703"/>
                  <a:gd name="connsiteX6" fmla="*/ 757914 w 1611829"/>
                  <a:gd name="connsiteY6" fmla="*/ 0 h 1410703"/>
                  <a:gd name="connsiteX0" fmla="*/ 757914 w 1611829"/>
                  <a:gd name="connsiteY0" fmla="*/ 0 h 1410703"/>
                  <a:gd name="connsiteX1" fmla="*/ 1602223 w 1611829"/>
                  <a:gd name="connsiteY1" fmla="*/ 686545 h 1410703"/>
                  <a:gd name="connsiteX2" fmla="*/ 1611829 w 1611829"/>
                  <a:gd name="connsiteY2" fmla="*/ 727835 h 1410703"/>
                  <a:gd name="connsiteX3" fmla="*/ 768743 w 1611829"/>
                  <a:gd name="connsiteY3" fmla="*/ 1410685 h 1410703"/>
                  <a:gd name="connsiteX4" fmla="*/ 49728 w 1611829"/>
                  <a:gd name="connsiteY4" fmla="*/ 831732 h 1410703"/>
                  <a:gd name="connsiteX5" fmla="*/ 757914 w 1611829"/>
                  <a:gd name="connsiteY5" fmla="*/ 0 h 1410703"/>
                  <a:gd name="connsiteX0" fmla="*/ 757914 w 1602223"/>
                  <a:gd name="connsiteY0" fmla="*/ 0 h 1410703"/>
                  <a:gd name="connsiteX1" fmla="*/ 1602223 w 1602223"/>
                  <a:gd name="connsiteY1" fmla="*/ 686545 h 1410703"/>
                  <a:gd name="connsiteX2" fmla="*/ 768743 w 1602223"/>
                  <a:gd name="connsiteY2" fmla="*/ 1410685 h 1410703"/>
                  <a:gd name="connsiteX3" fmla="*/ 49728 w 1602223"/>
                  <a:gd name="connsiteY3" fmla="*/ 831732 h 1410703"/>
                  <a:gd name="connsiteX4" fmla="*/ 757914 w 1602223"/>
                  <a:gd name="connsiteY4" fmla="*/ 0 h 1410703"/>
                  <a:gd name="connsiteX0" fmla="*/ 757914 w 1602223"/>
                  <a:gd name="connsiteY0" fmla="*/ 0 h 1410703"/>
                  <a:gd name="connsiteX1" fmla="*/ 1602223 w 1602223"/>
                  <a:gd name="connsiteY1" fmla="*/ 686545 h 1410703"/>
                  <a:gd name="connsiteX2" fmla="*/ 768743 w 1602223"/>
                  <a:gd name="connsiteY2" fmla="*/ 1410685 h 1410703"/>
                  <a:gd name="connsiteX3" fmla="*/ 49728 w 1602223"/>
                  <a:gd name="connsiteY3" fmla="*/ 831732 h 1410703"/>
                  <a:gd name="connsiteX4" fmla="*/ 757914 w 1602223"/>
                  <a:gd name="connsiteY4" fmla="*/ 0 h 1410703"/>
                  <a:gd name="connsiteX0" fmla="*/ 757914 w 1602223"/>
                  <a:gd name="connsiteY0" fmla="*/ 0 h 1411098"/>
                  <a:gd name="connsiteX1" fmla="*/ 1602223 w 1602223"/>
                  <a:gd name="connsiteY1" fmla="*/ 686545 h 1411098"/>
                  <a:gd name="connsiteX2" fmla="*/ 768743 w 1602223"/>
                  <a:gd name="connsiteY2" fmla="*/ 1410685 h 1411098"/>
                  <a:gd name="connsiteX3" fmla="*/ 49728 w 1602223"/>
                  <a:gd name="connsiteY3" fmla="*/ 831732 h 1411098"/>
                  <a:gd name="connsiteX4" fmla="*/ 757914 w 1602223"/>
                  <a:gd name="connsiteY4" fmla="*/ 0 h 1411098"/>
                  <a:gd name="connsiteX0" fmla="*/ 757914 w 1495828"/>
                  <a:gd name="connsiteY0" fmla="*/ 0 h 1412605"/>
                  <a:gd name="connsiteX1" fmla="*/ 1495828 w 1495828"/>
                  <a:gd name="connsiteY1" fmla="*/ 639553 h 1412605"/>
                  <a:gd name="connsiteX2" fmla="*/ 768743 w 1495828"/>
                  <a:gd name="connsiteY2" fmla="*/ 1410685 h 1412605"/>
                  <a:gd name="connsiteX3" fmla="*/ 49728 w 1495828"/>
                  <a:gd name="connsiteY3" fmla="*/ 831732 h 1412605"/>
                  <a:gd name="connsiteX4" fmla="*/ 757914 w 1495828"/>
                  <a:gd name="connsiteY4" fmla="*/ 0 h 1412605"/>
                  <a:gd name="connsiteX0" fmla="*/ 757914 w 1496484"/>
                  <a:gd name="connsiteY0" fmla="*/ 0 h 1412605"/>
                  <a:gd name="connsiteX1" fmla="*/ 1495828 w 1496484"/>
                  <a:gd name="connsiteY1" fmla="*/ 639553 h 1412605"/>
                  <a:gd name="connsiteX2" fmla="*/ 768743 w 1496484"/>
                  <a:gd name="connsiteY2" fmla="*/ 1410685 h 1412605"/>
                  <a:gd name="connsiteX3" fmla="*/ 49728 w 1496484"/>
                  <a:gd name="connsiteY3" fmla="*/ 831732 h 1412605"/>
                  <a:gd name="connsiteX4" fmla="*/ 757914 w 1496484"/>
                  <a:gd name="connsiteY4" fmla="*/ 0 h 1412605"/>
                  <a:gd name="connsiteX0" fmla="*/ 757914 w 1496484"/>
                  <a:gd name="connsiteY0" fmla="*/ 0 h 1412605"/>
                  <a:gd name="connsiteX1" fmla="*/ 1495828 w 1496484"/>
                  <a:gd name="connsiteY1" fmla="*/ 639553 h 1412605"/>
                  <a:gd name="connsiteX2" fmla="*/ 768743 w 1496484"/>
                  <a:gd name="connsiteY2" fmla="*/ 1410685 h 1412605"/>
                  <a:gd name="connsiteX3" fmla="*/ 49728 w 1496484"/>
                  <a:gd name="connsiteY3" fmla="*/ 831732 h 1412605"/>
                  <a:gd name="connsiteX4" fmla="*/ 757914 w 1496484"/>
                  <a:gd name="connsiteY4" fmla="*/ 0 h 1412605"/>
                  <a:gd name="connsiteX0" fmla="*/ 757914 w 1496484"/>
                  <a:gd name="connsiteY0" fmla="*/ 0 h 1413307"/>
                  <a:gd name="connsiteX1" fmla="*/ 1495828 w 1496484"/>
                  <a:gd name="connsiteY1" fmla="*/ 604309 h 1413307"/>
                  <a:gd name="connsiteX2" fmla="*/ 768743 w 1496484"/>
                  <a:gd name="connsiteY2" fmla="*/ 1410685 h 1413307"/>
                  <a:gd name="connsiteX3" fmla="*/ 49728 w 1496484"/>
                  <a:gd name="connsiteY3" fmla="*/ 831732 h 1413307"/>
                  <a:gd name="connsiteX4" fmla="*/ 757914 w 1496484"/>
                  <a:gd name="connsiteY4" fmla="*/ 0 h 1413307"/>
                  <a:gd name="connsiteX0" fmla="*/ 757914 w 1496484"/>
                  <a:gd name="connsiteY0" fmla="*/ 0 h 1413307"/>
                  <a:gd name="connsiteX1" fmla="*/ 1495828 w 1496484"/>
                  <a:gd name="connsiteY1" fmla="*/ 604309 h 1413307"/>
                  <a:gd name="connsiteX2" fmla="*/ 768743 w 1496484"/>
                  <a:gd name="connsiteY2" fmla="*/ 1410685 h 1413307"/>
                  <a:gd name="connsiteX3" fmla="*/ 49728 w 1496484"/>
                  <a:gd name="connsiteY3" fmla="*/ 831732 h 1413307"/>
                  <a:gd name="connsiteX4" fmla="*/ 757914 w 1496484"/>
                  <a:gd name="connsiteY4" fmla="*/ 0 h 1413307"/>
                  <a:gd name="connsiteX0" fmla="*/ 757914 w 1496484"/>
                  <a:gd name="connsiteY0" fmla="*/ 0 h 1410895"/>
                  <a:gd name="connsiteX1" fmla="*/ 1495828 w 1496484"/>
                  <a:gd name="connsiteY1" fmla="*/ 604309 h 1410895"/>
                  <a:gd name="connsiteX2" fmla="*/ 768743 w 1496484"/>
                  <a:gd name="connsiteY2" fmla="*/ 1410685 h 1410895"/>
                  <a:gd name="connsiteX3" fmla="*/ 49728 w 1496484"/>
                  <a:gd name="connsiteY3" fmla="*/ 831732 h 1410895"/>
                  <a:gd name="connsiteX4" fmla="*/ 757914 w 1496484"/>
                  <a:gd name="connsiteY4" fmla="*/ 0 h 1410895"/>
                  <a:gd name="connsiteX0" fmla="*/ 757914 w 1496484"/>
                  <a:gd name="connsiteY0" fmla="*/ 0 h 1414415"/>
                  <a:gd name="connsiteX1" fmla="*/ 1495828 w 1496484"/>
                  <a:gd name="connsiteY1" fmla="*/ 604309 h 1414415"/>
                  <a:gd name="connsiteX2" fmla="*/ 768743 w 1496484"/>
                  <a:gd name="connsiteY2" fmla="*/ 1410685 h 1414415"/>
                  <a:gd name="connsiteX3" fmla="*/ 49728 w 1496484"/>
                  <a:gd name="connsiteY3" fmla="*/ 831732 h 1414415"/>
                  <a:gd name="connsiteX4" fmla="*/ 757914 w 1496484"/>
                  <a:gd name="connsiteY4" fmla="*/ 0 h 1414415"/>
                  <a:gd name="connsiteX0" fmla="*/ 757914 w 1496484"/>
                  <a:gd name="connsiteY0" fmla="*/ 0 h 1417393"/>
                  <a:gd name="connsiteX1" fmla="*/ 1495828 w 1496484"/>
                  <a:gd name="connsiteY1" fmla="*/ 604309 h 1417393"/>
                  <a:gd name="connsiteX2" fmla="*/ 768743 w 1496484"/>
                  <a:gd name="connsiteY2" fmla="*/ 1410685 h 1417393"/>
                  <a:gd name="connsiteX3" fmla="*/ 49728 w 1496484"/>
                  <a:gd name="connsiteY3" fmla="*/ 831732 h 1417393"/>
                  <a:gd name="connsiteX4" fmla="*/ 757914 w 1496484"/>
                  <a:gd name="connsiteY4" fmla="*/ 0 h 1417393"/>
                  <a:gd name="connsiteX0" fmla="*/ 757914 w 1496484"/>
                  <a:gd name="connsiteY0" fmla="*/ 0 h 1411394"/>
                  <a:gd name="connsiteX1" fmla="*/ 1495828 w 1496484"/>
                  <a:gd name="connsiteY1" fmla="*/ 604309 h 1411394"/>
                  <a:gd name="connsiteX2" fmla="*/ 768743 w 1496484"/>
                  <a:gd name="connsiteY2" fmla="*/ 1410685 h 1411394"/>
                  <a:gd name="connsiteX3" fmla="*/ 49728 w 1496484"/>
                  <a:gd name="connsiteY3" fmla="*/ 831732 h 1411394"/>
                  <a:gd name="connsiteX4" fmla="*/ 757914 w 1496484"/>
                  <a:gd name="connsiteY4" fmla="*/ 0 h 1411394"/>
                  <a:gd name="connsiteX0" fmla="*/ 757914 w 1496484"/>
                  <a:gd name="connsiteY0" fmla="*/ 0 h 1410762"/>
                  <a:gd name="connsiteX1" fmla="*/ 1495828 w 1496484"/>
                  <a:gd name="connsiteY1" fmla="*/ 604309 h 1410762"/>
                  <a:gd name="connsiteX2" fmla="*/ 768743 w 1496484"/>
                  <a:gd name="connsiteY2" fmla="*/ 1410685 h 1410762"/>
                  <a:gd name="connsiteX3" fmla="*/ 49728 w 1496484"/>
                  <a:gd name="connsiteY3" fmla="*/ 831732 h 1410762"/>
                  <a:gd name="connsiteX4" fmla="*/ 757914 w 1496484"/>
                  <a:gd name="connsiteY4" fmla="*/ 0 h 1410762"/>
                  <a:gd name="connsiteX0" fmla="*/ 753437 w 1496790"/>
                  <a:gd name="connsiteY0" fmla="*/ 0 h 1547849"/>
                  <a:gd name="connsiteX1" fmla="*/ 1496143 w 1496790"/>
                  <a:gd name="connsiteY1" fmla="*/ 741396 h 1547849"/>
                  <a:gd name="connsiteX2" fmla="*/ 769058 w 1496790"/>
                  <a:gd name="connsiteY2" fmla="*/ 1547772 h 1547849"/>
                  <a:gd name="connsiteX3" fmla="*/ 50043 w 1496790"/>
                  <a:gd name="connsiteY3" fmla="*/ 968819 h 1547849"/>
                  <a:gd name="connsiteX4" fmla="*/ 753437 w 1496790"/>
                  <a:gd name="connsiteY4" fmla="*/ 0 h 1547849"/>
                  <a:gd name="connsiteX0" fmla="*/ 740650 w 1484004"/>
                  <a:gd name="connsiteY0" fmla="*/ 25111 h 1572960"/>
                  <a:gd name="connsiteX1" fmla="*/ 1483356 w 1484004"/>
                  <a:gd name="connsiteY1" fmla="*/ 766507 h 1572960"/>
                  <a:gd name="connsiteX2" fmla="*/ 756271 w 1484004"/>
                  <a:gd name="connsiteY2" fmla="*/ 1572883 h 1572960"/>
                  <a:gd name="connsiteX3" fmla="*/ 37256 w 1484004"/>
                  <a:gd name="connsiteY3" fmla="*/ 993930 h 1572960"/>
                  <a:gd name="connsiteX4" fmla="*/ 169347 w 1484004"/>
                  <a:gd name="connsiteY4" fmla="*/ 250355 h 1572960"/>
                  <a:gd name="connsiteX5" fmla="*/ 740650 w 1484004"/>
                  <a:gd name="connsiteY5" fmla="*/ 25111 h 1572960"/>
                  <a:gd name="connsiteX0" fmla="*/ 782774 w 1526128"/>
                  <a:gd name="connsiteY0" fmla="*/ 22895 h 1570744"/>
                  <a:gd name="connsiteX1" fmla="*/ 1525480 w 1526128"/>
                  <a:gd name="connsiteY1" fmla="*/ 764291 h 1570744"/>
                  <a:gd name="connsiteX2" fmla="*/ 798395 w 1526128"/>
                  <a:gd name="connsiteY2" fmla="*/ 1570667 h 1570744"/>
                  <a:gd name="connsiteX3" fmla="*/ 79380 w 1526128"/>
                  <a:gd name="connsiteY3" fmla="*/ 991714 h 1570744"/>
                  <a:gd name="connsiteX4" fmla="*/ 82080 w 1526128"/>
                  <a:gd name="connsiteY4" fmla="*/ 270987 h 1570744"/>
                  <a:gd name="connsiteX5" fmla="*/ 782774 w 1526128"/>
                  <a:gd name="connsiteY5" fmla="*/ 22895 h 1570744"/>
                  <a:gd name="connsiteX0" fmla="*/ 821112 w 1526200"/>
                  <a:gd name="connsiteY0" fmla="*/ 20182 h 1602302"/>
                  <a:gd name="connsiteX1" fmla="*/ 1525480 w 1526200"/>
                  <a:gd name="connsiteY1" fmla="*/ 795849 h 1602302"/>
                  <a:gd name="connsiteX2" fmla="*/ 798395 w 1526200"/>
                  <a:gd name="connsiteY2" fmla="*/ 1602225 h 1602302"/>
                  <a:gd name="connsiteX3" fmla="*/ 79380 w 1526200"/>
                  <a:gd name="connsiteY3" fmla="*/ 1023272 h 1602302"/>
                  <a:gd name="connsiteX4" fmla="*/ 82080 w 1526200"/>
                  <a:gd name="connsiteY4" fmla="*/ 302545 h 1602302"/>
                  <a:gd name="connsiteX5" fmla="*/ 821112 w 1526200"/>
                  <a:gd name="connsiteY5" fmla="*/ 20182 h 1602302"/>
                  <a:gd name="connsiteX0" fmla="*/ 821112 w 1526200"/>
                  <a:gd name="connsiteY0" fmla="*/ 209 h 1582329"/>
                  <a:gd name="connsiteX1" fmla="*/ 1525480 w 1526200"/>
                  <a:gd name="connsiteY1" fmla="*/ 775876 h 1582329"/>
                  <a:gd name="connsiteX2" fmla="*/ 798395 w 1526200"/>
                  <a:gd name="connsiteY2" fmla="*/ 1582252 h 1582329"/>
                  <a:gd name="connsiteX3" fmla="*/ 79380 w 1526200"/>
                  <a:gd name="connsiteY3" fmla="*/ 1003299 h 1582329"/>
                  <a:gd name="connsiteX4" fmla="*/ 82080 w 1526200"/>
                  <a:gd name="connsiteY4" fmla="*/ 282572 h 1582329"/>
                  <a:gd name="connsiteX5" fmla="*/ 821112 w 1526200"/>
                  <a:gd name="connsiteY5" fmla="*/ 209 h 1582329"/>
                  <a:gd name="connsiteX0" fmla="*/ 795066 w 1500154"/>
                  <a:gd name="connsiteY0" fmla="*/ 344 h 1582464"/>
                  <a:gd name="connsiteX1" fmla="*/ 1499434 w 1500154"/>
                  <a:gd name="connsiteY1" fmla="*/ 776011 h 1582464"/>
                  <a:gd name="connsiteX2" fmla="*/ 772349 w 1500154"/>
                  <a:gd name="connsiteY2" fmla="*/ 1582387 h 1582464"/>
                  <a:gd name="connsiteX3" fmla="*/ 53334 w 1500154"/>
                  <a:gd name="connsiteY3" fmla="*/ 1003434 h 1582464"/>
                  <a:gd name="connsiteX4" fmla="*/ 118333 w 1500154"/>
                  <a:gd name="connsiteY4" fmla="*/ 229395 h 1582464"/>
                  <a:gd name="connsiteX5" fmla="*/ 795066 w 1500154"/>
                  <a:gd name="connsiteY5" fmla="*/ 344 h 1582464"/>
                  <a:gd name="connsiteX0" fmla="*/ 795066 w 1524087"/>
                  <a:gd name="connsiteY0" fmla="*/ 344 h 1582464"/>
                  <a:gd name="connsiteX1" fmla="*/ 1302016 w 1524087"/>
                  <a:gd name="connsiteY1" fmla="*/ 229396 h 1582464"/>
                  <a:gd name="connsiteX2" fmla="*/ 1499434 w 1524087"/>
                  <a:gd name="connsiteY2" fmla="*/ 776011 h 1582464"/>
                  <a:gd name="connsiteX3" fmla="*/ 772349 w 1524087"/>
                  <a:gd name="connsiteY3" fmla="*/ 1582387 h 1582464"/>
                  <a:gd name="connsiteX4" fmla="*/ 53334 w 1524087"/>
                  <a:gd name="connsiteY4" fmla="*/ 1003434 h 1582464"/>
                  <a:gd name="connsiteX5" fmla="*/ 118333 w 1524087"/>
                  <a:gd name="connsiteY5" fmla="*/ 229395 h 1582464"/>
                  <a:gd name="connsiteX6" fmla="*/ 795066 w 1524087"/>
                  <a:gd name="connsiteY6" fmla="*/ 344 h 1582464"/>
                  <a:gd name="connsiteX0" fmla="*/ 795066 w 1535587"/>
                  <a:gd name="connsiteY0" fmla="*/ 344 h 1582464"/>
                  <a:gd name="connsiteX1" fmla="*/ 1383484 w 1535587"/>
                  <a:gd name="connsiteY1" fmla="*/ 183701 h 1582464"/>
                  <a:gd name="connsiteX2" fmla="*/ 1499434 w 1535587"/>
                  <a:gd name="connsiteY2" fmla="*/ 776011 h 1582464"/>
                  <a:gd name="connsiteX3" fmla="*/ 772349 w 1535587"/>
                  <a:gd name="connsiteY3" fmla="*/ 1582387 h 1582464"/>
                  <a:gd name="connsiteX4" fmla="*/ 53334 w 1535587"/>
                  <a:gd name="connsiteY4" fmla="*/ 1003434 h 1582464"/>
                  <a:gd name="connsiteX5" fmla="*/ 118333 w 1535587"/>
                  <a:gd name="connsiteY5" fmla="*/ 229395 h 1582464"/>
                  <a:gd name="connsiteX6" fmla="*/ 795066 w 1535587"/>
                  <a:gd name="connsiteY6" fmla="*/ 344 h 1582464"/>
                  <a:gd name="connsiteX0" fmla="*/ 795066 w 1524729"/>
                  <a:gd name="connsiteY0" fmla="*/ 344 h 1582464"/>
                  <a:gd name="connsiteX1" fmla="*/ 1383484 w 1524729"/>
                  <a:gd name="connsiteY1" fmla="*/ 183701 h 1582464"/>
                  <a:gd name="connsiteX2" fmla="*/ 1499434 w 1524729"/>
                  <a:gd name="connsiteY2" fmla="*/ 776011 h 1582464"/>
                  <a:gd name="connsiteX3" fmla="*/ 772349 w 1524729"/>
                  <a:gd name="connsiteY3" fmla="*/ 1582387 h 1582464"/>
                  <a:gd name="connsiteX4" fmla="*/ 53334 w 1524729"/>
                  <a:gd name="connsiteY4" fmla="*/ 1003434 h 1582464"/>
                  <a:gd name="connsiteX5" fmla="*/ 118333 w 1524729"/>
                  <a:gd name="connsiteY5" fmla="*/ 229395 h 1582464"/>
                  <a:gd name="connsiteX6" fmla="*/ 795066 w 1524729"/>
                  <a:gd name="connsiteY6" fmla="*/ 344 h 1582464"/>
                  <a:gd name="connsiteX0" fmla="*/ 837347 w 1567010"/>
                  <a:gd name="connsiteY0" fmla="*/ 344 h 1582468"/>
                  <a:gd name="connsiteX1" fmla="*/ 1425765 w 1567010"/>
                  <a:gd name="connsiteY1" fmla="*/ 183701 h 1582468"/>
                  <a:gd name="connsiteX2" fmla="*/ 1541715 w 1567010"/>
                  <a:gd name="connsiteY2" fmla="*/ 776011 h 1582468"/>
                  <a:gd name="connsiteX3" fmla="*/ 814630 w 1567010"/>
                  <a:gd name="connsiteY3" fmla="*/ 1582387 h 1582468"/>
                  <a:gd name="connsiteX4" fmla="*/ 39229 w 1567010"/>
                  <a:gd name="connsiteY4" fmla="*/ 1022473 h 1582468"/>
                  <a:gd name="connsiteX5" fmla="*/ 160614 w 1567010"/>
                  <a:gd name="connsiteY5" fmla="*/ 229395 h 1582468"/>
                  <a:gd name="connsiteX6" fmla="*/ 837347 w 1567010"/>
                  <a:gd name="connsiteY6" fmla="*/ 344 h 1582468"/>
                  <a:gd name="connsiteX0" fmla="*/ 837347 w 1580838"/>
                  <a:gd name="connsiteY0" fmla="*/ 344 h 1582468"/>
                  <a:gd name="connsiteX1" fmla="*/ 1425765 w 1580838"/>
                  <a:gd name="connsiteY1" fmla="*/ 183701 h 1582468"/>
                  <a:gd name="connsiteX2" fmla="*/ 1557094 w 1580838"/>
                  <a:gd name="connsiteY2" fmla="*/ 783627 h 1582468"/>
                  <a:gd name="connsiteX3" fmla="*/ 814630 w 1580838"/>
                  <a:gd name="connsiteY3" fmla="*/ 1582387 h 1582468"/>
                  <a:gd name="connsiteX4" fmla="*/ 39229 w 1580838"/>
                  <a:gd name="connsiteY4" fmla="*/ 1022473 h 1582468"/>
                  <a:gd name="connsiteX5" fmla="*/ 160614 w 1580838"/>
                  <a:gd name="connsiteY5" fmla="*/ 229395 h 1582468"/>
                  <a:gd name="connsiteX6" fmla="*/ 837347 w 1580838"/>
                  <a:gd name="connsiteY6" fmla="*/ 344 h 1582468"/>
                  <a:gd name="connsiteX0" fmla="*/ 837347 w 1562173"/>
                  <a:gd name="connsiteY0" fmla="*/ 344 h 1582468"/>
                  <a:gd name="connsiteX1" fmla="*/ 1425765 w 1562173"/>
                  <a:gd name="connsiteY1" fmla="*/ 183701 h 1582468"/>
                  <a:gd name="connsiteX2" fmla="*/ 1557094 w 1562173"/>
                  <a:gd name="connsiteY2" fmla="*/ 783627 h 1582468"/>
                  <a:gd name="connsiteX3" fmla="*/ 814630 w 1562173"/>
                  <a:gd name="connsiteY3" fmla="*/ 1582387 h 1582468"/>
                  <a:gd name="connsiteX4" fmla="*/ 39229 w 1562173"/>
                  <a:gd name="connsiteY4" fmla="*/ 1022473 h 1582468"/>
                  <a:gd name="connsiteX5" fmla="*/ 160614 w 1562173"/>
                  <a:gd name="connsiteY5" fmla="*/ 229395 h 1582468"/>
                  <a:gd name="connsiteX6" fmla="*/ 837347 w 1562173"/>
                  <a:gd name="connsiteY6" fmla="*/ 344 h 1582468"/>
                  <a:gd name="connsiteX0" fmla="*/ 805867 w 1530693"/>
                  <a:gd name="connsiteY0" fmla="*/ 344 h 1582455"/>
                  <a:gd name="connsiteX1" fmla="*/ 1394285 w 1530693"/>
                  <a:gd name="connsiteY1" fmla="*/ 183701 h 1582455"/>
                  <a:gd name="connsiteX2" fmla="*/ 1525614 w 1530693"/>
                  <a:gd name="connsiteY2" fmla="*/ 783627 h 1582455"/>
                  <a:gd name="connsiteX3" fmla="*/ 783150 w 1530693"/>
                  <a:gd name="connsiteY3" fmla="*/ 1582387 h 1582455"/>
                  <a:gd name="connsiteX4" fmla="*/ 48758 w 1530693"/>
                  <a:gd name="connsiteY4" fmla="*/ 957737 h 1582455"/>
                  <a:gd name="connsiteX5" fmla="*/ 129134 w 1530693"/>
                  <a:gd name="connsiteY5" fmla="*/ 229395 h 1582455"/>
                  <a:gd name="connsiteX6" fmla="*/ 805867 w 1530693"/>
                  <a:gd name="connsiteY6" fmla="*/ 344 h 1582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0693" h="1582455">
                    <a:moveTo>
                      <a:pt x="805867" y="344"/>
                    </a:moveTo>
                    <a:cubicBezTo>
                      <a:pt x="1003147" y="344"/>
                      <a:pt x="1276891" y="54423"/>
                      <a:pt x="1394285" y="183701"/>
                    </a:cubicBezTo>
                    <a:cubicBezTo>
                      <a:pt x="1430212" y="312979"/>
                      <a:pt x="1557505" y="520049"/>
                      <a:pt x="1525614" y="783627"/>
                    </a:cubicBezTo>
                    <a:cubicBezTo>
                      <a:pt x="1544445" y="1426653"/>
                      <a:pt x="1037150" y="1577194"/>
                      <a:pt x="783150" y="1582387"/>
                    </a:cubicBezTo>
                    <a:cubicBezTo>
                      <a:pt x="487520" y="1588431"/>
                      <a:pt x="50563" y="1192851"/>
                      <a:pt x="48758" y="957737"/>
                    </a:cubicBezTo>
                    <a:cubicBezTo>
                      <a:pt x="-49063" y="737316"/>
                      <a:pt x="11902" y="390865"/>
                      <a:pt x="129134" y="229395"/>
                    </a:cubicBezTo>
                    <a:cubicBezTo>
                      <a:pt x="246366" y="67925"/>
                      <a:pt x="443098" y="-5714"/>
                      <a:pt x="805867" y="344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369" name="Lekerekített téglalap 368"/>
              <p:cNvSpPr/>
              <p:nvPr/>
            </p:nvSpPr>
            <p:spPr>
              <a:xfrm>
                <a:off x="1562116" y="1257992"/>
                <a:ext cx="1742819" cy="1631745"/>
              </a:xfrm>
              <a:prstGeom prst="roundRect">
                <a:avLst>
                  <a:gd name="adj" fmla="val 50000"/>
                </a:avLst>
              </a:pr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370" name="Szabadkézi sokszög 369"/>
              <p:cNvSpPr/>
              <p:nvPr/>
            </p:nvSpPr>
            <p:spPr>
              <a:xfrm rot="10800000">
                <a:off x="2233316" y="2678626"/>
                <a:ext cx="465478" cy="72713"/>
              </a:xfrm>
              <a:custGeom>
                <a:avLst/>
                <a:gdLst>
                  <a:gd name="connsiteX0" fmla="*/ 647862 w 1295725"/>
                  <a:gd name="connsiteY0" fmla="*/ 0 h 619415"/>
                  <a:gd name="connsiteX1" fmla="*/ 1292734 w 1295725"/>
                  <a:gd name="connsiteY1" fmla="*/ 251969 h 619415"/>
                  <a:gd name="connsiteX2" fmla="*/ 1295725 w 1295725"/>
                  <a:gd name="connsiteY2" fmla="*/ 256018 h 619415"/>
                  <a:gd name="connsiteX3" fmla="*/ 1292734 w 1295725"/>
                  <a:gd name="connsiteY3" fmla="*/ 261765 h 619415"/>
                  <a:gd name="connsiteX4" fmla="*/ 647862 w 1295725"/>
                  <a:gd name="connsiteY4" fmla="*/ 619415 h 619415"/>
                  <a:gd name="connsiteX5" fmla="*/ 2990 w 1295725"/>
                  <a:gd name="connsiteY5" fmla="*/ 261765 h 619415"/>
                  <a:gd name="connsiteX6" fmla="*/ 0 w 1295725"/>
                  <a:gd name="connsiteY6" fmla="*/ 256018 h 619415"/>
                  <a:gd name="connsiteX7" fmla="*/ 2990 w 1295725"/>
                  <a:gd name="connsiteY7" fmla="*/ 251969 h 619415"/>
                  <a:gd name="connsiteX8" fmla="*/ 647862 w 1295725"/>
                  <a:gd name="connsiteY8" fmla="*/ 0 h 619415"/>
                  <a:gd name="connsiteX0" fmla="*/ 634232 w 1295725"/>
                  <a:gd name="connsiteY0" fmla="*/ 569 h 503032"/>
                  <a:gd name="connsiteX1" fmla="*/ 1292734 w 1295725"/>
                  <a:gd name="connsiteY1" fmla="*/ 135586 h 503032"/>
                  <a:gd name="connsiteX2" fmla="*/ 1295725 w 1295725"/>
                  <a:gd name="connsiteY2" fmla="*/ 139635 h 503032"/>
                  <a:gd name="connsiteX3" fmla="*/ 1292734 w 1295725"/>
                  <a:gd name="connsiteY3" fmla="*/ 145382 h 503032"/>
                  <a:gd name="connsiteX4" fmla="*/ 647862 w 1295725"/>
                  <a:gd name="connsiteY4" fmla="*/ 503032 h 503032"/>
                  <a:gd name="connsiteX5" fmla="*/ 2990 w 1295725"/>
                  <a:gd name="connsiteY5" fmla="*/ 145382 h 503032"/>
                  <a:gd name="connsiteX6" fmla="*/ 0 w 1295725"/>
                  <a:gd name="connsiteY6" fmla="*/ 139635 h 503032"/>
                  <a:gd name="connsiteX7" fmla="*/ 2990 w 1295725"/>
                  <a:gd name="connsiteY7" fmla="*/ 135586 h 503032"/>
                  <a:gd name="connsiteX8" fmla="*/ 634232 w 1295725"/>
                  <a:gd name="connsiteY8" fmla="*/ 569 h 503032"/>
                  <a:gd name="connsiteX0" fmla="*/ 623532 w 1295725"/>
                  <a:gd name="connsiteY0" fmla="*/ 140915 h 417477"/>
                  <a:gd name="connsiteX1" fmla="*/ 1292734 w 1295725"/>
                  <a:gd name="connsiteY1" fmla="*/ 50031 h 417477"/>
                  <a:gd name="connsiteX2" fmla="*/ 1295725 w 1295725"/>
                  <a:gd name="connsiteY2" fmla="*/ 54080 h 417477"/>
                  <a:gd name="connsiteX3" fmla="*/ 1292734 w 1295725"/>
                  <a:gd name="connsiteY3" fmla="*/ 59827 h 417477"/>
                  <a:gd name="connsiteX4" fmla="*/ 647862 w 1295725"/>
                  <a:gd name="connsiteY4" fmla="*/ 417477 h 417477"/>
                  <a:gd name="connsiteX5" fmla="*/ 2990 w 1295725"/>
                  <a:gd name="connsiteY5" fmla="*/ 59827 h 417477"/>
                  <a:gd name="connsiteX6" fmla="*/ 0 w 1295725"/>
                  <a:gd name="connsiteY6" fmla="*/ 54080 h 417477"/>
                  <a:gd name="connsiteX7" fmla="*/ 2990 w 1295725"/>
                  <a:gd name="connsiteY7" fmla="*/ 50031 h 417477"/>
                  <a:gd name="connsiteX8" fmla="*/ 623532 w 1295725"/>
                  <a:gd name="connsiteY8" fmla="*/ 140915 h 417477"/>
                  <a:gd name="connsiteX0" fmla="*/ 623532 w 1295725"/>
                  <a:gd name="connsiteY0" fmla="*/ 176203 h 453863"/>
                  <a:gd name="connsiteX1" fmla="*/ 1292734 w 1295725"/>
                  <a:gd name="connsiteY1" fmla="*/ 85319 h 453863"/>
                  <a:gd name="connsiteX2" fmla="*/ 1295725 w 1295725"/>
                  <a:gd name="connsiteY2" fmla="*/ 89368 h 453863"/>
                  <a:gd name="connsiteX3" fmla="*/ 1292731 w 1295725"/>
                  <a:gd name="connsiteY3" fmla="*/ 0 h 453863"/>
                  <a:gd name="connsiteX4" fmla="*/ 647862 w 1295725"/>
                  <a:gd name="connsiteY4" fmla="*/ 452765 h 453863"/>
                  <a:gd name="connsiteX5" fmla="*/ 2990 w 1295725"/>
                  <a:gd name="connsiteY5" fmla="*/ 95115 h 453863"/>
                  <a:gd name="connsiteX6" fmla="*/ 0 w 1295725"/>
                  <a:gd name="connsiteY6" fmla="*/ 89368 h 453863"/>
                  <a:gd name="connsiteX7" fmla="*/ 2990 w 1295725"/>
                  <a:gd name="connsiteY7" fmla="*/ 85319 h 453863"/>
                  <a:gd name="connsiteX8" fmla="*/ 623532 w 1295725"/>
                  <a:gd name="connsiteY8" fmla="*/ 176203 h 453863"/>
                  <a:gd name="connsiteX0" fmla="*/ 623532 w 1298331"/>
                  <a:gd name="connsiteY0" fmla="*/ 176203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623532 w 1298331"/>
                  <a:gd name="connsiteY8" fmla="*/ 176203 h 453863"/>
                  <a:gd name="connsiteX0" fmla="*/ 655630 w 1298331"/>
                  <a:gd name="connsiteY0" fmla="*/ 283209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655630 w 1298331"/>
                  <a:gd name="connsiteY8" fmla="*/ 283209 h 453863"/>
                  <a:gd name="connsiteX0" fmla="*/ 709126 w 1298331"/>
                  <a:gd name="connsiteY0" fmla="*/ 140534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709126 w 1298331"/>
                  <a:gd name="connsiteY8" fmla="*/ 140534 h 45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8331" h="453863">
                    <a:moveTo>
                      <a:pt x="709126" y="140534"/>
                    </a:moveTo>
                    <a:cubicBezTo>
                      <a:pt x="977567" y="140534"/>
                      <a:pt x="1152978" y="-66701"/>
                      <a:pt x="1292734" y="85319"/>
                    </a:cubicBezTo>
                    <a:lnTo>
                      <a:pt x="1295725" y="89368"/>
                    </a:lnTo>
                    <a:lnTo>
                      <a:pt x="1292731" y="0"/>
                    </a:lnTo>
                    <a:cubicBezTo>
                      <a:pt x="1356258" y="203889"/>
                      <a:pt x="862819" y="436913"/>
                      <a:pt x="647862" y="452765"/>
                    </a:cubicBezTo>
                    <a:cubicBezTo>
                      <a:pt x="432905" y="468617"/>
                      <a:pt x="142746" y="310895"/>
                      <a:pt x="2990" y="95115"/>
                    </a:cubicBezTo>
                    <a:lnTo>
                      <a:pt x="0" y="89368"/>
                    </a:lnTo>
                    <a:lnTo>
                      <a:pt x="2990" y="85319"/>
                    </a:lnTo>
                    <a:cubicBezTo>
                      <a:pt x="142746" y="-66701"/>
                      <a:pt x="440685" y="140534"/>
                      <a:pt x="709126" y="140534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71" name="Csoportba foglalás 370"/>
              <p:cNvGrpSpPr/>
              <p:nvPr/>
            </p:nvGrpSpPr>
            <p:grpSpPr>
              <a:xfrm>
                <a:off x="2763879" y="1718848"/>
                <a:ext cx="406312" cy="294016"/>
                <a:chOff x="4292673" y="3204429"/>
                <a:chExt cx="414861" cy="415607"/>
              </a:xfrm>
            </p:grpSpPr>
            <p:sp>
              <p:nvSpPr>
                <p:cNvPr id="392" name="Szabadkézi sokszög 391"/>
                <p:cNvSpPr/>
                <p:nvPr/>
              </p:nvSpPr>
              <p:spPr>
                <a:xfrm>
                  <a:off x="4654779" y="3557771"/>
                  <a:ext cx="52729" cy="4073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3" name="Szabadkézi sokszög 392"/>
                <p:cNvSpPr/>
                <p:nvPr/>
              </p:nvSpPr>
              <p:spPr>
                <a:xfrm>
                  <a:off x="4639276" y="3561844"/>
                  <a:ext cx="15504" cy="2951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4" name="Szabadkézi sokszög 393"/>
                <p:cNvSpPr/>
                <p:nvPr/>
              </p:nvSpPr>
              <p:spPr>
                <a:xfrm>
                  <a:off x="4605970" y="3564794"/>
                  <a:ext cx="33306" cy="8035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5" name="Szabadkézi sokszög 394"/>
                <p:cNvSpPr/>
                <p:nvPr/>
              </p:nvSpPr>
              <p:spPr>
                <a:xfrm>
                  <a:off x="4590411" y="3572829"/>
                  <a:ext cx="15558" cy="5178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6" name="Szabadkézi sokszög 395"/>
                <p:cNvSpPr/>
                <p:nvPr/>
              </p:nvSpPr>
              <p:spPr>
                <a:xfrm>
                  <a:off x="4561630" y="3578007"/>
                  <a:ext cx="28782" cy="12541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7" name="Szabadkézi sokszög 396"/>
                <p:cNvSpPr/>
                <p:nvPr/>
              </p:nvSpPr>
              <p:spPr>
                <a:xfrm>
                  <a:off x="4549538" y="3590546"/>
                  <a:ext cx="12092" cy="6118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8" name="Szabadkézi sokszög 397"/>
                <p:cNvSpPr/>
                <p:nvPr/>
              </p:nvSpPr>
              <p:spPr>
                <a:xfrm>
                  <a:off x="4516526" y="3596664"/>
                  <a:ext cx="33012" cy="2337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9" name="Ellipszis 398"/>
                <p:cNvSpPr/>
                <p:nvPr/>
              </p:nvSpPr>
              <p:spPr>
                <a:xfrm flipH="1">
                  <a:off x="4292673" y="3268394"/>
                  <a:ext cx="413943" cy="269322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0" name="Ellipszis 399"/>
                <p:cNvSpPr/>
                <p:nvPr/>
              </p:nvSpPr>
              <p:spPr>
                <a:xfrm flipH="1">
                  <a:off x="4301092" y="3224713"/>
                  <a:ext cx="397107" cy="269322"/>
                </a:xfrm>
                <a:prstGeom prst="ellipse">
                  <a:avLst/>
                </a:prstGeom>
                <a:solidFill>
                  <a:srgbClr val="F4914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1" name="Ellipszis 400"/>
                <p:cNvSpPr/>
                <p:nvPr/>
              </p:nvSpPr>
              <p:spPr>
                <a:xfrm rot="16200000" flipH="1">
                  <a:off x="4385756" y="3147252"/>
                  <a:ext cx="234585" cy="397107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2" name="Ellipszis 401"/>
                <p:cNvSpPr/>
                <p:nvPr/>
              </p:nvSpPr>
              <p:spPr>
                <a:xfrm rot="5400000" flipH="1">
                  <a:off x="4403940" y="3255313"/>
                  <a:ext cx="191199" cy="259022"/>
                </a:xfrm>
                <a:prstGeom prst="ellipse">
                  <a:avLst/>
                </a:prstGeom>
                <a:gradFill flip="none" rotWithShape="1">
                  <a:gsLst>
                    <a:gs pos="55000">
                      <a:schemeClr val="accent2">
                        <a:lumMod val="50000"/>
                      </a:schemeClr>
                    </a:gs>
                    <a:gs pos="31000">
                      <a:schemeClr val="accent2">
                        <a:lumMod val="75000"/>
                      </a:schemeClr>
                    </a:gs>
                    <a:gs pos="0">
                      <a:schemeClr val="tx1"/>
                    </a:gs>
                    <a:gs pos="16000">
                      <a:schemeClr val="tx1"/>
                    </a:gs>
                    <a:gs pos="88000">
                      <a:srgbClr val="00B050"/>
                    </a:gs>
                    <a:gs pos="78000">
                      <a:schemeClr val="accent2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3" name="Ellipszis 402"/>
                <p:cNvSpPr/>
                <p:nvPr/>
              </p:nvSpPr>
              <p:spPr>
                <a:xfrm flipH="1">
                  <a:off x="4361137" y="3344830"/>
                  <a:ext cx="30252" cy="3973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4" name="Szabadkézi sokszög 403"/>
                <p:cNvSpPr/>
                <p:nvPr/>
              </p:nvSpPr>
              <p:spPr>
                <a:xfrm rot="16200000" flipH="1">
                  <a:off x="4433167" y="3133236"/>
                  <a:ext cx="139764" cy="397107"/>
                </a:xfrm>
                <a:custGeom>
                  <a:avLst/>
                  <a:gdLst>
                    <a:gd name="connsiteX0" fmla="*/ 409807 w 488321"/>
                    <a:gd name="connsiteY0" fmla="*/ 0 h 813392"/>
                    <a:gd name="connsiteX1" fmla="*/ 488321 w 488321"/>
                    <a:gd name="connsiteY1" fmla="*/ 7856 h 813392"/>
                    <a:gd name="connsiteX2" fmla="*/ 484236 w 488321"/>
                    <a:gd name="connsiteY2" fmla="*/ 8264 h 813392"/>
                    <a:gd name="connsiteX3" fmla="*/ 157019 w 488321"/>
                    <a:gd name="connsiteY3" fmla="*/ 406697 h 813392"/>
                    <a:gd name="connsiteX4" fmla="*/ 484236 w 488321"/>
                    <a:gd name="connsiteY4" fmla="*/ 805130 h 813392"/>
                    <a:gd name="connsiteX5" fmla="*/ 488312 w 488321"/>
                    <a:gd name="connsiteY5" fmla="*/ 805538 h 813392"/>
                    <a:gd name="connsiteX6" fmla="*/ 409807 w 488321"/>
                    <a:gd name="connsiteY6" fmla="*/ 813392 h 813392"/>
                    <a:gd name="connsiteX7" fmla="*/ 0 w 488321"/>
                    <a:gd name="connsiteY7" fmla="*/ 406696 h 813392"/>
                    <a:gd name="connsiteX8" fmla="*/ 409807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409807" y="0"/>
                      </a:moveTo>
                      <a:lnTo>
                        <a:pt x="488321" y="7856"/>
                      </a:lnTo>
                      <a:lnTo>
                        <a:pt x="484236" y="8264"/>
                      </a:lnTo>
                      <a:cubicBezTo>
                        <a:pt x="297494" y="46187"/>
                        <a:pt x="157019" y="210162"/>
                        <a:pt x="157019" y="406697"/>
                      </a:cubicBezTo>
                      <a:cubicBezTo>
                        <a:pt x="157019" y="603233"/>
                        <a:pt x="297494" y="767208"/>
                        <a:pt x="484236" y="805130"/>
                      </a:cubicBezTo>
                      <a:lnTo>
                        <a:pt x="488312" y="805538"/>
                      </a:lnTo>
                      <a:lnTo>
                        <a:pt x="409807" y="813392"/>
                      </a:lnTo>
                      <a:cubicBezTo>
                        <a:pt x="183477" y="813392"/>
                        <a:pt x="0" y="631308"/>
                        <a:pt x="0" y="406696"/>
                      </a:cubicBezTo>
                      <a:cubicBezTo>
                        <a:pt x="0" y="182084"/>
                        <a:pt x="183477" y="0"/>
                        <a:pt x="409807" y="0"/>
                      </a:cubicBezTo>
                      <a:close/>
                    </a:path>
                  </a:pathLst>
                </a:custGeom>
                <a:solidFill>
                  <a:srgbClr val="F4B183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5" name="Szabadkézi sokszög 404"/>
                <p:cNvSpPr/>
                <p:nvPr/>
              </p:nvSpPr>
              <p:spPr>
                <a:xfrm rot="5400000" flipH="1">
                  <a:off x="4401662" y="3101328"/>
                  <a:ext cx="202772" cy="408973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331302" y="603231"/>
                        <a:pt x="331302" y="406695"/>
                      </a:cubicBezTo>
                      <a:cubicBezTo>
                        <a:pt x="331302" y="210160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7973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6" name="Ellipszis 405"/>
                <p:cNvSpPr/>
                <p:nvPr/>
              </p:nvSpPr>
              <p:spPr>
                <a:xfrm flipH="1">
                  <a:off x="4427921" y="3374539"/>
                  <a:ext cx="36202" cy="38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72" name="Szabadkézi sokszög 371"/>
              <p:cNvSpPr/>
              <p:nvPr/>
            </p:nvSpPr>
            <p:spPr>
              <a:xfrm rot="5340000">
                <a:off x="1997652" y="1676164"/>
                <a:ext cx="851773" cy="1793445"/>
              </a:xfrm>
              <a:custGeom>
                <a:avLst/>
                <a:gdLst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42269 w 1133902"/>
                  <a:gd name="connsiteY19" fmla="*/ 1194959 h 2224902"/>
                  <a:gd name="connsiteX20" fmla="*/ 342269 w 1133902"/>
                  <a:gd name="connsiteY20" fmla="*/ 991465 h 2224902"/>
                  <a:gd name="connsiteX21" fmla="*/ 381436 w 1133902"/>
                  <a:gd name="connsiteY21" fmla="*/ 888991 h 2224902"/>
                  <a:gd name="connsiteX22" fmla="*/ 404258 w 1133902"/>
                  <a:gd name="connsiteY22" fmla="*/ 872315 h 2224902"/>
                  <a:gd name="connsiteX23" fmla="*/ 409543 w 1133902"/>
                  <a:gd name="connsiteY23" fmla="*/ 847292 h 2224902"/>
                  <a:gd name="connsiteX24" fmla="*/ 437442 w 1133902"/>
                  <a:gd name="connsiteY24" fmla="*/ 805299 h 2224902"/>
                  <a:gd name="connsiteX25" fmla="*/ 28674 w 1133902"/>
                  <a:gd name="connsiteY2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42269 w 1133902"/>
                  <a:gd name="connsiteY19" fmla="*/ 1194959 h 2224902"/>
                  <a:gd name="connsiteX20" fmla="*/ 381436 w 1133902"/>
                  <a:gd name="connsiteY20" fmla="*/ 888991 h 2224902"/>
                  <a:gd name="connsiteX21" fmla="*/ 404258 w 1133902"/>
                  <a:gd name="connsiteY21" fmla="*/ 872315 h 2224902"/>
                  <a:gd name="connsiteX22" fmla="*/ 409543 w 1133902"/>
                  <a:gd name="connsiteY22" fmla="*/ 847292 h 2224902"/>
                  <a:gd name="connsiteX23" fmla="*/ 437442 w 1133902"/>
                  <a:gd name="connsiteY23" fmla="*/ 805299 h 2224902"/>
                  <a:gd name="connsiteX24" fmla="*/ 28674 w 1133902"/>
                  <a:gd name="connsiteY24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81436 w 1133902"/>
                  <a:gd name="connsiteY19" fmla="*/ 888991 h 2224902"/>
                  <a:gd name="connsiteX20" fmla="*/ 404258 w 1133902"/>
                  <a:gd name="connsiteY20" fmla="*/ 872315 h 2224902"/>
                  <a:gd name="connsiteX21" fmla="*/ 409543 w 1133902"/>
                  <a:gd name="connsiteY21" fmla="*/ 847292 h 2224902"/>
                  <a:gd name="connsiteX22" fmla="*/ 437442 w 1133902"/>
                  <a:gd name="connsiteY22" fmla="*/ 805299 h 2224902"/>
                  <a:gd name="connsiteX23" fmla="*/ 28674 w 1133902"/>
                  <a:gd name="connsiteY23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04258 w 1133902"/>
                  <a:gd name="connsiteY19" fmla="*/ 872315 h 2224902"/>
                  <a:gd name="connsiteX20" fmla="*/ 409543 w 1133902"/>
                  <a:gd name="connsiteY20" fmla="*/ 847292 h 2224902"/>
                  <a:gd name="connsiteX21" fmla="*/ 437442 w 1133902"/>
                  <a:gd name="connsiteY21" fmla="*/ 805299 h 2224902"/>
                  <a:gd name="connsiteX22" fmla="*/ 28674 w 1133902"/>
                  <a:gd name="connsiteY22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04258 w 1133902"/>
                  <a:gd name="connsiteY19" fmla="*/ 872315 h 2224902"/>
                  <a:gd name="connsiteX20" fmla="*/ 437442 w 1133902"/>
                  <a:gd name="connsiteY20" fmla="*/ 805299 h 2224902"/>
                  <a:gd name="connsiteX21" fmla="*/ 28674 w 1133902"/>
                  <a:gd name="connsiteY21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37442 w 1133902"/>
                  <a:gd name="connsiteY19" fmla="*/ 805299 h 2224902"/>
                  <a:gd name="connsiteX20" fmla="*/ 28674 w 1133902"/>
                  <a:gd name="connsiteY20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37442 w 1133902"/>
                  <a:gd name="connsiteY17" fmla="*/ 805299 h 2224902"/>
                  <a:gd name="connsiteX18" fmla="*/ 28674 w 1133902"/>
                  <a:gd name="connsiteY18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353140 w 1133902"/>
                  <a:gd name="connsiteY17" fmla="*/ 1074807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74241 w 1133902"/>
                  <a:gd name="connsiteY17" fmla="*/ 836640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74241 w 1133902"/>
                  <a:gd name="connsiteY17" fmla="*/ 836640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61152 w 1133902"/>
                  <a:gd name="connsiteY17" fmla="*/ 805332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61152 w 1133902"/>
                  <a:gd name="connsiteY17" fmla="*/ 805332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761739 w 1133902"/>
                  <a:gd name="connsiteY9" fmla="*/ 1512408 h 2224902"/>
                  <a:gd name="connsiteX10" fmla="*/ 1084883 w 1133902"/>
                  <a:gd name="connsiteY10" fmla="*/ 1728257 h 2224902"/>
                  <a:gd name="connsiteX11" fmla="*/ 1082318 w 1133902"/>
                  <a:gd name="connsiteY11" fmla="*/ 1918177 h 2224902"/>
                  <a:gd name="connsiteX12" fmla="*/ 1071787 w 1133902"/>
                  <a:gd name="connsiteY12" fmla="*/ 1928591 h 2224902"/>
                  <a:gd name="connsiteX13" fmla="*/ 0 w 1133902"/>
                  <a:gd name="connsiteY13" fmla="*/ 2217799 h 2224902"/>
                  <a:gd name="connsiteX14" fmla="*/ 665295 w 1133902"/>
                  <a:gd name="connsiteY14" fmla="*/ 1821482 h 2224902"/>
                  <a:gd name="connsiteX15" fmla="*/ 456443 w 1133902"/>
                  <a:gd name="connsiteY15" fmla="*/ 1332156 h 2224902"/>
                  <a:gd name="connsiteX16" fmla="*/ 461152 w 1133902"/>
                  <a:gd name="connsiteY16" fmla="*/ 805332 h 2224902"/>
                  <a:gd name="connsiteX17" fmla="*/ 823818 w 1133902"/>
                  <a:gd name="connsiteY17" fmla="*/ 443852 h 2224902"/>
                  <a:gd name="connsiteX18" fmla="*/ 28674 w 1133902"/>
                  <a:gd name="connsiteY18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761739 w 1133902"/>
                  <a:gd name="connsiteY8" fmla="*/ 1512408 h 2224902"/>
                  <a:gd name="connsiteX9" fmla="*/ 1084883 w 1133902"/>
                  <a:gd name="connsiteY9" fmla="*/ 1728257 h 2224902"/>
                  <a:gd name="connsiteX10" fmla="*/ 1082318 w 1133902"/>
                  <a:gd name="connsiteY10" fmla="*/ 1918177 h 2224902"/>
                  <a:gd name="connsiteX11" fmla="*/ 1071787 w 1133902"/>
                  <a:gd name="connsiteY11" fmla="*/ 1928591 h 2224902"/>
                  <a:gd name="connsiteX12" fmla="*/ 0 w 1133902"/>
                  <a:gd name="connsiteY12" fmla="*/ 2217799 h 2224902"/>
                  <a:gd name="connsiteX13" fmla="*/ 665295 w 1133902"/>
                  <a:gd name="connsiteY13" fmla="*/ 1821482 h 2224902"/>
                  <a:gd name="connsiteX14" fmla="*/ 456443 w 1133902"/>
                  <a:gd name="connsiteY14" fmla="*/ 1332156 h 2224902"/>
                  <a:gd name="connsiteX15" fmla="*/ 461152 w 1133902"/>
                  <a:gd name="connsiteY15" fmla="*/ 805332 h 2224902"/>
                  <a:gd name="connsiteX16" fmla="*/ 823818 w 1133902"/>
                  <a:gd name="connsiteY16" fmla="*/ 443852 h 2224902"/>
                  <a:gd name="connsiteX17" fmla="*/ 28674 w 1133902"/>
                  <a:gd name="connsiteY17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543458 w 1133902"/>
                  <a:gd name="connsiteY7" fmla="*/ 1110446 h 2224902"/>
                  <a:gd name="connsiteX8" fmla="*/ 761739 w 1133902"/>
                  <a:gd name="connsiteY8" fmla="*/ 1512408 h 2224902"/>
                  <a:gd name="connsiteX9" fmla="*/ 1084883 w 1133902"/>
                  <a:gd name="connsiteY9" fmla="*/ 1728257 h 2224902"/>
                  <a:gd name="connsiteX10" fmla="*/ 1082318 w 1133902"/>
                  <a:gd name="connsiteY10" fmla="*/ 1918177 h 2224902"/>
                  <a:gd name="connsiteX11" fmla="*/ 1071787 w 1133902"/>
                  <a:gd name="connsiteY11" fmla="*/ 1928591 h 2224902"/>
                  <a:gd name="connsiteX12" fmla="*/ 0 w 1133902"/>
                  <a:gd name="connsiteY12" fmla="*/ 2217799 h 2224902"/>
                  <a:gd name="connsiteX13" fmla="*/ 665295 w 1133902"/>
                  <a:gd name="connsiteY13" fmla="*/ 1821482 h 2224902"/>
                  <a:gd name="connsiteX14" fmla="*/ 456443 w 1133902"/>
                  <a:gd name="connsiteY14" fmla="*/ 1332156 h 2224902"/>
                  <a:gd name="connsiteX15" fmla="*/ 461152 w 1133902"/>
                  <a:gd name="connsiteY15" fmla="*/ 805332 h 2224902"/>
                  <a:gd name="connsiteX16" fmla="*/ 823818 w 1133902"/>
                  <a:gd name="connsiteY16" fmla="*/ 443852 h 2224902"/>
                  <a:gd name="connsiteX17" fmla="*/ 28674 w 1133902"/>
                  <a:gd name="connsiteY17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543458 w 1133902"/>
                  <a:gd name="connsiteY6" fmla="*/ 1110446 h 2224902"/>
                  <a:gd name="connsiteX7" fmla="*/ 761739 w 1133902"/>
                  <a:gd name="connsiteY7" fmla="*/ 1512408 h 2224902"/>
                  <a:gd name="connsiteX8" fmla="*/ 1084883 w 1133902"/>
                  <a:gd name="connsiteY8" fmla="*/ 1728257 h 2224902"/>
                  <a:gd name="connsiteX9" fmla="*/ 1082318 w 1133902"/>
                  <a:gd name="connsiteY9" fmla="*/ 1918177 h 2224902"/>
                  <a:gd name="connsiteX10" fmla="*/ 1071787 w 1133902"/>
                  <a:gd name="connsiteY10" fmla="*/ 1928591 h 2224902"/>
                  <a:gd name="connsiteX11" fmla="*/ 0 w 1133902"/>
                  <a:gd name="connsiteY11" fmla="*/ 2217799 h 2224902"/>
                  <a:gd name="connsiteX12" fmla="*/ 665295 w 1133902"/>
                  <a:gd name="connsiteY12" fmla="*/ 1821482 h 2224902"/>
                  <a:gd name="connsiteX13" fmla="*/ 456443 w 1133902"/>
                  <a:gd name="connsiteY13" fmla="*/ 1332156 h 2224902"/>
                  <a:gd name="connsiteX14" fmla="*/ 461152 w 1133902"/>
                  <a:gd name="connsiteY14" fmla="*/ 805332 h 2224902"/>
                  <a:gd name="connsiteX15" fmla="*/ 823818 w 1133902"/>
                  <a:gd name="connsiteY15" fmla="*/ 443852 h 2224902"/>
                  <a:gd name="connsiteX16" fmla="*/ 28674 w 1133902"/>
                  <a:gd name="connsiteY16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43458 w 1133902"/>
                  <a:gd name="connsiteY5" fmla="*/ 1110446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37500 w 1133902"/>
                  <a:gd name="connsiteY14" fmla="*/ 436364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37500 w 1133902"/>
                  <a:gd name="connsiteY14" fmla="*/ 436364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50980 w 1133902"/>
                  <a:gd name="connsiteY13" fmla="*/ 805129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50980 w 1133902"/>
                  <a:gd name="connsiteY13" fmla="*/ 805129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37034 w 1133902"/>
                  <a:gd name="connsiteY11" fmla="*/ 1787988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37034 w 1133902"/>
                  <a:gd name="connsiteY11" fmla="*/ 1787988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80093 w 1133902"/>
                  <a:gd name="connsiteY14" fmla="*/ 419695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83018 w 1133902"/>
                  <a:gd name="connsiteY11" fmla="*/ 1771387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80093 w 1133902"/>
                  <a:gd name="connsiteY14" fmla="*/ 419695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83018 w 1133902"/>
                  <a:gd name="connsiteY11" fmla="*/ 1771387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39286 w 1133902"/>
                  <a:gd name="connsiteY14" fmla="*/ 426642 h 2224902"/>
                  <a:gd name="connsiteX15" fmla="*/ 28674 w 1133902"/>
                  <a:gd name="connsiteY15" fmla="*/ 5494 h 2224902"/>
                  <a:gd name="connsiteX0" fmla="*/ 0 w 1105228"/>
                  <a:gd name="connsiteY0" fmla="*/ 5494 h 2144045"/>
                  <a:gd name="connsiteX1" fmla="*/ 1060429 w 1105228"/>
                  <a:gd name="connsiteY1" fmla="*/ 311021 h 2144045"/>
                  <a:gd name="connsiteX2" fmla="*/ 1070618 w 1105228"/>
                  <a:gd name="connsiteY2" fmla="*/ 320992 h 2144045"/>
                  <a:gd name="connsiteX3" fmla="*/ 1067403 w 1105228"/>
                  <a:gd name="connsiteY3" fmla="*/ 495876 h 2144045"/>
                  <a:gd name="connsiteX4" fmla="*/ 771966 w 1105228"/>
                  <a:gd name="connsiteY4" fmla="*/ 710494 h 2144045"/>
                  <a:gd name="connsiteX5" fmla="*/ 508713 w 1105228"/>
                  <a:gd name="connsiteY5" fmla="*/ 1063755 h 2144045"/>
                  <a:gd name="connsiteX6" fmla="*/ 760428 w 1105228"/>
                  <a:gd name="connsiteY6" fmla="*/ 1497432 h 2144045"/>
                  <a:gd name="connsiteX7" fmla="*/ 1056209 w 1105228"/>
                  <a:gd name="connsiteY7" fmla="*/ 1728257 h 2144045"/>
                  <a:gd name="connsiteX8" fmla="*/ 1053644 w 1105228"/>
                  <a:gd name="connsiteY8" fmla="*/ 1918177 h 2144045"/>
                  <a:gd name="connsiteX9" fmla="*/ 1043113 w 1105228"/>
                  <a:gd name="connsiteY9" fmla="*/ 1928591 h 2144045"/>
                  <a:gd name="connsiteX10" fmla="*/ 16126 w 1105228"/>
                  <a:gd name="connsiteY10" fmla="*/ 2134635 h 2144045"/>
                  <a:gd name="connsiteX11" fmla="*/ 654344 w 1105228"/>
                  <a:gd name="connsiteY11" fmla="*/ 1771387 h 2144045"/>
                  <a:gd name="connsiteX12" fmla="*/ 383511 w 1105228"/>
                  <a:gd name="connsiteY12" fmla="*/ 1342914 h 2144045"/>
                  <a:gd name="connsiteX13" fmla="*/ 412134 w 1105228"/>
                  <a:gd name="connsiteY13" fmla="*/ 804926 h 2144045"/>
                  <a:gd name="connsiteX14" fmla="*/ 710612 w 1105228"/>
                  <a:gd name="connsiteY14" fmla="*/ 426642 h 2144045"/>
                  <a:gd name="connsiteX15" fmla="*/ 0 w 1105228"/>
                  <a:gd name="connsiteY15" fmla="*/ 5494 h 2144045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668487 w 1119371"/>
                  <a:gd name="connsiteY11" fmla="*/ 1706649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724755 w 1119371"/>
                  <a:gd name="connsiteY14" fmla="*/ 361904 h 2079307"/>
                  <a:gd name="connsiteX15" fmla="*/ 0 w 1119371"/>
                  <a:gd name="connsiteY15" fmla="*/ 6790 h 2079307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668487 w 1119371"/>
                  <a:gd name="connsiteY11" fmla="*/ 1706649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651118 w 1119371"/>
                  <a:gd name="connsiteY14" fmla="*/ 356174 h 2079307"/>
                  <a:gd name="connsiteX15" fmla="*/ 0 w 1119371"/>
                  <a:gd name="connsiteY15" fmla="*/ 6790 h 2079307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573243 w 1119371"/>
                  <a:gd name="connsiteY11" fmla="*/ 1696117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651118 w 1119371"/>
                  <a:gd name="connsiteY14" fmla="*/ 356174 h 2079307"/>
                  <a:gd name="connsiteX15" fmla="*/ 0 w 1119371"/>
                  <a:gd name="connsiteY15" fmla="*/ 6790 h 2079307"/>
                  <a:gd name="connsiteX0" fmla="*/ 69310 w 1089102"/>
                  <a:gd name="connsiteY0" fmla="*/ 7056 h 2068963"/>
                  <a:gd name="connsiteX1" fmla="*/ 1044303 w 1089102"/>
                  <a:gd name="connsiteY1" fmla="*/ 235939 h 2068963"/>
                  <a:gd name="connsiteX2" fmla="*/ 1054492 w 1089102"/>
                  <a:gd name="connsiteY2" fmla="*/ 245910 h 2068963"/>
                  <a:gd name="connsiteX3" fmla="*/ 1051277 w 1089102"/>
                  <a:gd name="connsiteY3" fmla="*/ 420794 h 2068963"/>
                  <a:gd name="connsiteX4" fmla="*/ 755840 w 1089102"/>
                  <a:gd name="connsiteY4" fmla="*/ 635412 h 2068963"/>
                  <a:gd name="connsiteX5" fmla="*/ 492587 w 1089102"/>
                  <a:gd name="connsiteY5" fmla="*/ 988673 h 2068963"/>
                  <a:gd name="connsiteX6" fmla="*/ 744302 w 1089102"/>
                  <a:gd name="connsiteY6" fmla="*/ 1422350 h 2068963"/>
                  <a:gd name="connsiteX7" fmla="*/ 1040083 w 1089102"/>
                  <a:gd name="connsiteY7" fmla="*/ 1653175 h 2068963"/>
                  <a:gd name="connsiteX8" fmla="*/ 1037518 w 1089102"/>
                  <a:gd name="connsiteY8" fmla="*/ 1843095 h 2068963"/>
                  <a:gd name="connsiteX9" fmla="*/ 1026987 w 1089102"/>
                  <a:gd name="connsiteY9" fmla="*/ 1853509 h 2068963"/>
                  <a:gd name="connsiteX10" fmla="*/ 0 w 1089102"/>
                  <a:gd name="connsiteY10" fmla="*/ 2059553 h 2068963"/>
                  <a:gd name="connsiteX11" fmla="*/ 542974 w 1089102"/>
                  <a:gd name="connsiteY11" fmla="*/ 1685773 h 2068963"/>
                  <a:gd name="connsiteX12" fmla="*/ 367385 w 1089102"/>
                  <a:gd name="connsiteY12" fmla="*/ 1267832 h 2068963"/>
                  <a:gd name="connsiteX13" fmla="*/ 396008 w 1089102"/>
                  <a:gd name="connsiteY13" fmla="*/ 729844 h 2068963"/>
                  <a:gd name="connsiteX14" fmla="*/ 620849 w 1089102"/>
                  <a:gd name="connsiteY14" fmla="*/ 345830 h 2068963"/>
                  <a:gd name="connsiteX15" fmla="*/ 69310 w 1089102"/>
                  <a:gd name="connsiteY15" fmla="*/ 7056 h 2068963"/>
                  <a:gd name="connsiteX0" fmla="*/ 0 w 1110699"/>
                  <a:gd name="connsiteY0" fmla="*/ 6792 h 2079153"/>
                  <a:gd name="connsiteX1" fmla="*/ 1065900 w 1110699"/>
                  <a:gd name="connsiteY1" fmla="*/ 246129 h 2079153"/>
                  <a:gd name="connsiteX2" fmla="*/ 1076089 w 1110699"/>
                  <a:gd name="connsiteY2" fmla="*/ 256100 h 2079153"/>
                  <a:gd name="connsiteX3" fmla="*/ 1072874 w 1110699"/>
                  <a:gd name="connsiteY3" fmla="*/ 430984 h 2079153"/>
                  <a:gd name="connsiteX4" fmla="*/ 777437 w 1110699"/>
                  <a:gd name="connsiteY4" fmla="*/ 645602 h 2079153"/>
                  <a:gd name="connsiteX5" fmla="*/ 514184 w 1110699"/>
                  <a:gd name="connsiteY5" fmla="*/ 998863 h 2079153"/>
                  <a:gd name="connsiteX6" fmla="*/ 765899 w 1110699"/>
                  <a:gd name="connsiteY6" fmla="*/ 1432540 h 2079153"/>
                  <a:gd name="connsiteX7" fmla="*/ 1061680 w 1110699"/>
                  <a:gd name="connsiteY7" fmla="*/ 1663365 h 2079153"/>
                  <a:gd name="connsiteX8" fmla="*/ 1059115 w 1110699"/>
                  <a:gd name="connsiteY8" fmla="*/ 1853285 h 2079153"/>
                  <a:gd name="connsiteX9" fmla="*/ 1048584 w 1110699"/>
                  <a:gd name="connsiteY9" fmla="*/ 1863699 h 2079153"/>
                  <a:gd name="connsiteX10" fmla="*/ 21597 w 1110699"/>
                  <a:gd name="connsiteY10" fmla="*/ 2069743 h 2079153"/>
                  <a:gd name="connsiteX11" fmla="*/ 564571 w 1110699"/>
                  <a:gd name="connsiteY11" fmla="*/ 1695963 h 2079153"/>
                  <a:gd name="connsiteX12" fmla="*/ 388982 w 1110699"/>
                  <a:gd name="connsiteY12" fmla="*/ 1278022 h 2079153"/>
                  <a:gd name="connsiteX13" fmla="*/ 417605 w 1110699"/>
                  <a:gd name="connsiteY13" fmla="*/ 740034 h 2079153"/>
                  <a:gd name="connsiteX14" fmla="*/ 642446 w 1110699"/>
                  <a:gd name="connsiteY14" fmla="*/ 356020 h 2079153"/>
                  <a:gd name="connsiteX15" fmla="*/ 0 w 1110699"/>
                  <a:gd name="connsiteY15" fmla="*/ 6792 h 2079153"/>
                  <a:gd name="connsiteX0" fmla="*/ 0 w 1110699"/>
                  <a:gd name="connsiteY0" fmla="*/ 6792 h 2069743"/>
                  <a:gd name="connsiteX1" fmla="*/ 1065900 w 1110699"/>
                  <a:gd name="connsiteY1" fmla="*/ 246129 h 2069743"/>
                  <a:gd name="connsiteX2" fmla="*/ 1076089 w 1110699"/>
                  <a:gd name="connsiteY2" fmla="*/ 256100 h 2069743"/>
                  <a:gd name="connsiteX3" fmla="*/ 1072874 w 1110699"/>
                  <a:gd name="connsiteY3" fmla="*/ 430984 h 2069743"/>
                  <a:gd name="connsiteX4" fmla="*/ 777437 w 1110699"/>
                  <a:gd name="connsiteY4" fmla="*/ 645602 h 2069743"/>
                  <a:gd name="connsiteX5" fmla="*/ 514184 w 1110699"/>
                  <a:gd name="connsiteY5" fmla="*/ 998863 h 2069743"/>
                  <a:gd name="connsiteX6" fmla="*/ 765899 w 1110699"/>
                  <a:gd name="connsiteY6" fmla="*/ 1432540 h 2069743"/>
                  <a:gd name="connsiteX7" fmla="*/ 1061680 w 1110699"/>
                  <a:gd name="connsiteY7" fmla="*/ 1663365 h 2069743"/>
                  <a:gd name="connsiteX8" fmla="*/ 1059115 w 1110699"/>
                  <a:gd name="connsiteY8" fmla="*/ 1853285 h 2069743"/>
                  <a:gd name="connsiteX9" fmla="*/ 21597 w 1110699"/>
                  <a:gd name="connsiteY9" fmla="*/ 2069743 h 2069743"/>
                  <a:gd name="connsiteX10" fmla="*/ 564571 w 1110699"/>
                  <a:gd name="connsiteY10" fmla="*/ 1695963 h 2069743"/>
                  <a:gd name="connsiteX11" fmla="*/ 388982 w 1110699"/>
                  <a:gd name="connsiteY11" fmla="*/ 1278022 h 2069743"/>
                  <a:gd name="connsiteX12" fmla="*/ 417605 w 1110699"/>
                  <a:gd name="connsiteY12" fmla="*/ 740034 h 2069743"/>
                  <a:gd name="connsiteX13" fmla="*/ 642446 w 1110699"/>
                  <a:gd name="connsiteY13" fmla="*/ 356020 h 2069743"/>
                  <a:gd name="connsiteX14" fmla="*/ 0 w 1110699"/>
                  <a:gd name="connsiteY14" fmla="*/ 6792 h 2069743"/>
                  <a:gd name="connsiteX0" fmla="*/ 0 w 1110699"/>
                  <a:gd name="connsiteY0" fmla="*/ 6792 h 2069831"/>
                  <a:gd name="connsiteX1" fmla="*/ 1065900 w 1110699"/>
                  <a:gd name="connsiteY1" fmla="*/ 246129 h 2069831"/>
                  <a:gd name="connsiteX2" fmla="*/ 1076089 w 1110699"/>
                  <a:gd name="connsiteY2" fmla="*/ 256100 h 2069831"/>
                  <a:gd name="connsiteX3" fmla="*/ 1072874 w 1110699"/>
                  <a:gd name="connsiteY3" fmla="*/ 430984 h 2069831"/>
                  <a:gd name="connsiteX4" fmla="*/ 777437 w 1110699"/>
                  <a:gd name="connsiteY4" fmla="*/ 645602 h 2069831"/>
                  <a:gd name="connsiteX5" fmla="*/ 514184 w 1110699"/>
                  <a:gd name="connsiteY5" fmla="*/ 998863 h 2069831"/>
                  <a:gd name="connsiteX6" fmla="*/ 765899 w 1110699"/>
                  <a:gd name="connsiteY6" fmla="*/ 1432540 h 2069831"/>
                  <a:gd name="connsiteX7" fmla="*/ 1061680 w 1110699"/>
                  <a:gd name="connsiteY7" fmla="*/ 1663365 h 2069831"/>
                  <a:gd name="connsiteX8" fmla="*/ 21597 w 1110699"/>
                  <a:gd name="connsiteY8" fmla="*/ 2069743 h 2069831"/>
                  <a:gd name="connsiteX9" fmla="*/ 564571 w 1110699"/>
                  <a:gd name="connsiteY9" fmla="*/ 1695963 h 2069831"/>
                  <a:gd name="connsiteX10" fmla="*/ 388982 w 1110699"/>
                  <a:gd name="connsiteY10" fmla="*/ 1278022 h 2069831"/>
                  <a:gd name="connsiteX11" fmla="*/ 417605 w 1110699"/>
                  <a:gd name="connsiteY11" fmla="*/ 740034 h 2069831"/>
                  <a:gd name="connsiteX12" fmla="*/ 642446 w 1110699"/>
                  <a:gd name="connsiteY12" fmla="*/ 356020 h 2069831"/>
                  <a:gd name="connsiteX13" fmla="*/ 0 w 1110699"/>
                  <a:gd name="connsiteY13" fmla="*/ 6792 h 2069831"/>
                  <a:gd name="connsiteX0" fmla="*/ 0 w 1110699"/>
                  <a:gd name="connsiteY0" fmla="*/ 6792 h 2105904"/>
                  <a:gd name="connsiteX1" fmla="*/ 1065900 w 1110699"/>
                  <a:gd name="connsiteY1" fmla="*/ 246129 h 2105904"/>
                  <a:gd name="connsiteX2" fmla="*/ 1076089 w 1110699"/>
                  <a:gd name="connsiteY2" fmla="*/ 256100 h 2105904"/>
                  <a:gd name="connsiteX3" fmla="*/ 1072874 w 1110699"/>
                  <a:gd name="connsiteY3" fmla="*/ 430984 h 2105904"/>
                  <a:gd name="connsiteX4" fmla="*/ 777437 w 1110699"/>
                  <a:gd name="connsiteY4" fmla="*/ 645602 h 2105904"/>
                  <a:gd name="connsiteX5" fmla="*/ 514184 w 1110699"/>
                  <a:gd name="connsiteY5" fmla="*/ 998863 h 2105904"/>
                  <a:gd name="connsiteX6" fmla="*/ 765899 w 1110699"/>
                  <a:gd name="connsiteY6" fmla="*/ 1432540 h 2105904"/>
                  <a:gd name="connsiteX7" fmla="*/ 1061680 w 1110699"/>
                  <a:gd name="connsiteY7" fmla="*/ 1663365 h 2105904"/>
                  <a:gd name="connsiteX8" fmla="*/ 596835 w 1110699"/>
                  <a:gd name="connsiteY8" fmla="*/ 2067169 h 2105904"/>
                  <a:gd name="connsiteX9" fmla="*/ 21597 w 1110699"/>
                  <a:gd name="connsiteY9" fmla="*/ 2069743 h 2105904"/>
                  <a:gd name="connsiteX10" fmla="*/ 564571 w 1110699"/>
                  <a:gd name="connsiteY10" fmla="*/ 1695963 h 2105904"/>
                  <a:gd name="connsiteX11" fmla="*/ 388982 w 1110699"/>
                  <a:gd name="connsiteY11" fmla="*/ 1278022 h 2105904"/>
                  <a:gd name="connsiteX12" fmla="*/ 417605 w 1110699"/>
                  <a:gd name="connsiteY12" fmla="*/ 740034 h 2105904"/>
                  <a:gd name="connsiteX13" fmla="*/ 642446 w 1110699"/>
                  <a:gd name="connsiteY13" fmla="*/ 356020 h 2105904"/>
                  <a:gd name="connsiteX14" fmla="*/ 0 w 1110699"/>
                  <a:gd name="connsiteY14" fmla="*/ 6792 h 2105904"/>
                  <a:gd name="connsiteX0" fmla="*/ 0 w 1110699"/>
                  <a:gd name="connsiteY0" fmla="*/ 6792 h 2135904"/>
                  <a:gd name="connsiteX1" fmla="*/ 1065900 w 1110699"/>
                  <a:gd name="connsiteY1" fmla="*/ 246129 h 2135904"/>
                  <a:gd name="connsiteX2" fmla="*/ 1076089 w 1110699"/>
                  <a:gd name="connsiteY2" fmla="*/ 256100 h 2135904"/>
                  <a:gd name="connsiteX3" fmla="*/ 1072874 w 1110699"/>
                  <a:gd name="connsiteY3" fmla="*/ 430984 h 2135904"/>
                  <a:gd name="connsiteX4" fmla="*/ 777437 w 1110699"/>
                  <a:gd name="connsiteY4" fmla="*/ 645602 h 2135904"/>
                  <a:gd name="connsiteX5" fmla="*/ 514184 w 1110699"/>
                  <a:gd name="connsiteY5" fmla="*/ 998863 h 2135904"/>
                  <a:gd name="connsiteX6" fmla="*/ 765899 w 1110699"/>
                  <a:gd name="connsiteY6" fmla="*/ 1432540 h 2135904"/>
                  <a:gd name="connsiteX7" fmla="*/ 1061680 w 1110699"/>
                  <a:gd name="connsiteY7" fmla="*/ 1663365 h 2135904"/>
                  <a:gd name="connsiteX8" fmla="*/ 596835 w 1110699"/>
                  <a:gd name="connsiteY8" fmla="*/ 2067169 h 2135904"/>
                  <a:gd name="connsiteX9" fmla="*/ 20704 w 1110699"/>
                  <a:gd name="connsiteY9" fmla="*/ 2121895 h 2135904"/>
                  <a:gd name="connsiteX10" fmla="*/ 564571 w 1110699"/>
                  <a:gd name="connsiteY10" fmla="*/ 1695963 h 2135904"/>
                  <a:gd name="connsiteX11" fmla="*/ 388982 w 1110699"/>
                  <a:gd name="connsiteY11" fmla="*/ 1278022 h 2135904"/>
                  <a:gd name="connsiteX12" fmla="*/ 417605 w 1110699"/>
                  <a:gd name="connsiteY12" fmla="*/ 740034 h 2135904"/>
                  <a:gd name="connsiteX13" fmla="*/ 642446 w 1110699"/>
                  <a:gd name="connsiteY13" fmla="*/ 356020 h 2135904"/>
                  <a:gd name="connsiteX14" fmla="*/ 0 w 1110699"/>
                  <a:gd name="connsiteY14" fmla="*/ 6792 h 2135904"/>
                  <a:gd name="connsiteX0" fmla="*/ 0 w 1110699"/>
                  <a:gd name="connsiteY0" fmla="*/ 6792 h 2100528"/>
                  <a:gd name="connsiteX1" fmla="*/ 1065900 w 1110699"/>
                  <a:gd name="connsiteY1" fmla="*/ 246129 h 2100528"/>
                  <a:gd name="connsiteX2" fmla="*/ 1076089 w 1110699"/>
                  <a:gd name="connsiteY2" fmla="*/ 256100 h 2100528"/>
                  <a:gd name="connsiteX3" fmla="*/ 1072874 w 1110699"/>
                  <a:gd name="connsiteY3" fmla="*/ 430984 h 2100528"/>
                  <a:gd name="connsiteX4" fmla="*/ 777437 w 1110699"/>
                  <a:gd name="connsiteY4" fmla="*/ 645602 h 2100528"/>
                  <a:gd name="connsiteX5" fmla="*/ 514184 w 1110699"/>
                  <a:gd name="connsiteY5" fmla="*/ 998863 h 2100528"/>
                  <a:gd name="connsiteX6" fmla="*/ 765899 w 1110699"/>
                  <a:gd name="connsiteY6" fmla="*/ 1432540 h 2100528"/>
                  <a:gd name="connsiteX7" fmla="*/ 1061680 w 1110699"/>
                  <a:gd name="connsiteY7" fmla="*/ 1663365 h 2100528"/>
                  <a:gd name="connsiteX8" fmla="*/ 596835 w 1110699"/>
                  <a:gd name="connsiteY8" fmla="*/ 2067169 h 2100528"/>
                  <a:gd name="connsiteX9" fmla="*/ 27584 w 1110699"/>
                  <a:gd name="connsiteY9" fmla="*/ 2053851 h 2100528"/>
                  <a:gd name="connsiteX10" fmla="*/ 564571 w 1110699"/>
                  <a:gd name="connsiteY10" fmla="*/ 1695963 h 2100528"/>
                  <a:gd name="connsiteX11" fmla="*/ 388982 w 1110699"/>
                  <a:gd name="connsiteY11" fmla="*/ 1278022 h 2100528"/>
                  <a:gd name="connsiteX12" fmla="*/ 417605 w 1110699"/>
                  <a:gd name="connsiteY12" fmla="*/ 740034 h 2100528"/>
                  <a:gd name="connsiteX13" fmla="*/ 642446 w 1110699"/>
                  <a:gd name="connsiteY13" fmla="*/ 356020 h 2100528"/>
                  <a:gd name="connsiteX14" fmla="*/ 0 w 1110699"/>
                  <a:gd name="connsiteY14" fmla="*/ 6792 h 2100528"/>
                  <a:gd name="connsiteX0" fmla="*/ 0 w 1110699"/>
                  <a:gd name="connsiteY0" fmla="*/ 6792 h 2100528"/>
                  <a:gd name="connsiteX1" fmla="*/ 1065900 w 1110699"/>
                  <a:gd name="connsiteY1" fmla="*/ 246129 h 2100528"/>
                  <a:gd name="connsiteX2" fmla="*/ 1076089 w 1110699"/>
                  <a:gd name="connsiteY2" fmla="*/ 256100 h 2100528"/>
                  <a:gd name="connsiteX3" fmla="*/ 1072874 w 1110699"/>
                  <a:gd name="connsiteY3" fmla="*/ 430984 h 2100528"/>
                  <a:gd name="connsiteX4" fmla="*/ 777437 w 1110699"/>
                  <a:gd name="connsiteY4" fmla="*/ 645602 h 2100528"/>
                  <a:gd name="connsiteX5" fmla="*/ 514184 w 1110699"/>
                  <a:gd name="connsiteY5" fmla="*/ 998863 h 2100528"/>
                  <a:gd name="connsiteX6" fmla="*/ 765899 w 1110699"/>
                  <a:gd name="connsiteY6" fmla="*/ 1432540 h 2100528"/>
                  <a:gd name="connsiteX7" fmla="*/ 1061680 w 1110699"/>
                  <a:gd name="connsiteY7" fmla="*/ 1663365 h 2100528"/>
                  <a:gd name="connsiteX8" fmla="*/ 596835 w 1110699"/>
                  <a:gd name="connsiteY8" fmla="*/ 2067169 h 2100528"/>
                  <a:gd name="connsiteX9" fmla="*/ 27584 w 1110699"/>
                  <a:gd name="connsiteY9" fmla="*/ 2053851 h 2100528"/>
                  <a:gd name="connsiteX10" fmla="*/ 564571 w 1110699"/>
                  <a:gd name="connsiteY10" fmla="*/ 1695963 h 2100528"/>
                  <a:gd name="connsiteX11" fmla="*/ 388982 w 1110699"/>
                  <a:gd name="connsiteY11" fmla="*/ 1278022 h 2100528"/>
                  <a:gd name="connsiteX12" fmla="*/ 417605 w 1110699"/>
                  <a:gd name="connsiteY12" fmla="*/ 740034 h 2100528"/>
                  <a:gd name="connsiteX13" fmla="*/ 562721 w 1110699"/>
                  <a:gd name="connsiteY13" fmla="*/ 360311 h 2100528"/>
                  <a:gd name="connsiteX14" fmla="*/ 0 w 1110699"/>
                  <a:gd name="connsiteY14" fmla="*/ 6792 h 2100528"/>
                  <a:gd name="connsiteX0" fmla="*/ 55103 w 1083170"/>
                  <a:gd name="connsiteY0" fmla="*/ 6830 h 2099074"/>
                  <a:gd name="connsiteX1" fmla="*/ 1038371 w 1083170"/>
                  <a:gd name="connsiteY1" fmla="*/ 244675 h 2099074"/>
                  <a:gd name="connsiteX2" fmla="*/ 1048560 w 1083170"/>
                  <a:gd name="connsiteY2" fmla="*/ 254646 h 2099074"/>
                  <a:gd name="connsiteX3" fmla="*/ 1045345 w 1083170"/>
                  <a:gd name="connsiteY3" fmla="*/ 429530 h 2099074"/>
                  <a:gd name="connsiteX4" fmla="*/ 749908 w 1083170"/>
                  <a:gd name="connsiteY4" fmla="*/ 644148 h 2099074"/>
                  <a:gd name="connsiteX5" fmla="*/ 486655 w 1083170"/>
                  <a:gd name="connsiteY5" fmla="*/ 997409 h 2099074"/>
                  <a:gd name="connsiteX6" fmla="*/ 738370 w 1083170"/>
                  <a:gd name="connsiteY6" fmla="*/ 1431086 h 2099074"/>
                  <a:gd name="connsiteX7" fmla="*/ 1034151 w 1083170"/>
                  <a:gd name="connsiteY7" fmla="*/ 1661911 h 2099074"/>
                  <a:gd name="connsiteX8" fmla="*/ 569306 w 1083170"/>
                  <a:gd name="connsiteY8" fmla="*/ 2065715 h 2099074"/>
                  <a:gd name="connsiteX9" fmla="*/ 55 w 1083170"/>
                  <a:gd name="connsiteY9" fmla="*/ 2052397 h 2099074"/>
                  <a:gd name="connsiteX10" fmla="*/ 537042 w 1083170"/>
                  <a:gd name="connsiteY10" fmla="*/ 1694509 h 2099074"/>
                  <a:gd name="connsiteX11" fmla="*/ 361453 w 1083170"/>
                  <a:gd name="connsiteY11" fmla="*/ 1276568 h 2099074"/>
                  <a:gd name="connsiteX12" fmla="*/ 390076 w 1083170"/>
                  <a:gd name="connsiteY12" fmla="*/ 738580 h 2099074"/>
                  <a:gd name="connsiteX13" fmla="*/ 535192 w 1083170"/>
                  <a:gd name="connsiteY13" fmla="*/ 358857 h 2099074"/>
                  <a:gd name="connsiteX14" fmla="*/ 55103 w 1083170"/>
                  <a:gd name="connsiteY14" fmla="*/ 6830 h 2099074"/>
                  <a:gd name="connsiteX0" fmla="*/ 39010 w 1067077"/>
                  <a:gd name="connsiteY0" fmla="*/ 6830 h 2109299"/>
                  <a:gd name="connsiteX1" fmla="*/ 1022278 w 1067077"/>
                  <a:gd name="connsiteY1" fmla="*/ 244675 h 2109299"/>
                  <a:gd name="connsiteX2" fmla="*/ 1032467 w 1067077"/>
                  <a:gd name="connsiteY2" fmla="*/ 254646 h 2109299"/>
                  <a:gd name="connsiteX3" fmla="*/ 1029252 w 1067077"/>
                  <a:gd name="connsiteY3" fmla="*/ 429530 h 2109299"/>
                  <a:gd name="connsiteX4" fmla="*/ 733815 w 1067077"/>
                  <a:gd name="connsiteY4" fmla="*/ 644148 h 2109299"/>
                  <a:gd name="connsiteX5" fmla="*/ 470562 w 1067077"/>
                  <a:gd name="connsiteY5" fmla="*/ 997409 h 2109299"/>
                  <a:gd name="connsiteX6" fmla="*/ 722277 w 1067077"/>
                  <a:gd name="connsiteY6" fmla="*/ 1431086 h 2109299"/>
                  <a:gd name="connsiteX7" fmla="*/ 1018058 w 1067077"/>
                  <a:gd name="connsiteY7" fmla="*/ 1661911 h 2109299"/>
                  <a:gd name="connsiteX8" fmla="*/ 553213 w 1067077"/>
                  <a:gd name="connsiteY8" fmla="*/ 2065715 h 2109299"/>
                  <a:gd name="connsiteX9" fmla="*/ 56 w 1067077"/>
                  <a:gd name="connsiteY9" fmla="*/ 2078327 h 2109299"/>
                  <a:gd name="connsiteX10" fmla="*/ 520949 w 1067077"/>
                  <a:gd name="connsiteY10" fmla="*/ 1694509 h 2109299"/>
                  <a:gd name="connsiteX11" fmla="*/ 345360 w 1067077"/>
                  <a:gd name="connsiteY11" fmla="*/ 1276568 h 2109299"/>
                  <a:gd name="connsiteX12" fmla="*/ 373983 w 1067077"/>
                  <a:gd name="connsiteY12" fmla="*/ 738580 h 2109299"/>
                  <a:gd name="connsiteX13" fmla="*/ 519099 w 1067077"/>
                  <a:gd name="connsiteY13" fmla="*/ 358857 h 2109299"/>
                  <a:gd name="connsiteX14" fmla="*/ 39010 w 1067077"/>
                  <a:gd name="connsiteY14" fmla="*/ 6830 h 2109299"/>
                  <a:gd name="connsiteX0" fmla="*/ 40103 w 1068170"/>
                  <a:gd name="connsiteY0" fmla="*/ 6830 h 2158600"/>
                  <a:gd name="connsiteX1" fmla="*/ 1023371 w 1068170"/>
                  <a:gd name="connsiteY1" fmla="*/ 244675 h 2158600"/>
                  <a:gd name="connsiteX2" fmla="*/ 1033560 w 1068170"/>
                  <a:gd name="connsiteY2" fmla="*/ 254646 h 2158600"/>
                  <a:gd name="connsiteX3" fmla="*/ 1030345 w 1068170"/>
                  <a:gd name="connsiteY3" fmla="*/ 429530 h 2158600"/>
                  <a:gd name="connsiteX4" fmla="*/ 734908 w 1068170"/>
                  <a:gd name="connsiteY4" fmla="*/ 644148 h 2158600"/>
                  <a:gd name="connsiteX5" fmla="*/ 471655 w 1068170"/>
                  <a:gd name="connsiteY5" fmla="*/ 997409 h 2158600"/>
                  <a:gd name="connsiteX6" fmla="*/ 723370 w 1068170"/>
                  <a:gd name="connsiteY6" fmla="*/ 1431086 h 2158600"/>
                  <a:gd name="connsiteX7" fmla="*/ 1019151 w 1068170"/>
                  <a:gd name="connsiteY7" fmla="*/ 1661911 h 2158600"/>
                  <a:gd name="connsiteX8" fmla="*/ 554306 w 1068170"/>
                  <a:gd name="connsiteY8" fmla="*/ 2065715 h 2158600"/>
                  <a:gd name="connsiteX9" fmla="*/ 55 w 1068170"/>
                  <a:gd name="connsiteY9" fmla="*/ 2147575 h 2158600"/>
                  <a:gd name="connsiteX10" fmla="*/ 522042 w 1068170"/>
                  <a:gd name="connsiteY10" fmla="*/ 1694509 h 2158600"/>
                  <a:gd name="connsiteX11" fmla="*/ 346453 w 1068170"/>
                  <a:gd name="connsiteY11" fmla="*/ 1276568 h 2158600"/>
                  <a:gd name="connsiteX12" fmla="*/ 375076 w 1068170"/>
                  <a:gd name="connsiteY12" fmla="*/ 738580 h 2158600"/>
                  <a:gd name="connsiteX13" fmla="*/ 520192 w 1068170"/>
                  <a:gd name="connsiteY13" fmla="*/ 358857 h 2158600"/>
                  <a:gd name="connsiteX14" fmla="*/ 40103 w 1068170"/>
                  <a:gd name="connsiteY14" fmla="*/ 6830 h 215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8170" h="2158600">
                    <a:moveTo>
                      <a:pt x="40103" y="6830"/>
                    </a:moveTo>
                    <a:cubicBezTo>
                      <a:pt x="89253" y="-43392"/>
                      <a:pt x="975996" y="198312"/>
                      <a:pt x="1023371" y="244675"/>
                    </a:cubicBezTo>
                    <a:lnTo>
                      <a:pt x="1033560" y="254646"/>
                    </a:lnTo>
                    <a:cubicBezTo>
                      <a:pt x="1080934" y="301010"/>
                      <a:pt x="1079495" y="379307"/>
                      <a:pt x="1030345" y="429530"/>
                    </a:cubicBezTo>
                    <a:lnTo>
                      <a:pt x="734908" y="644148"/>
                    </a:lnTo>
                    <a:cubicBezTo>
                      <a:pt x="642805" y="746576"/>
                      <a:pt x="468676" y="816999"/>
                      <a:pt x="471655" y="997409"/>
                    </a:cubicBezTo>
                    <a:cubicBezTo>
                      <a:pt x="445112" y="1153302"/>
                      <a:pt x="613659" y="1307679"/>
                      <a:pt x="723370" y="1431086"/>
                    </a:cubicBezTo>
                    <a:lnTo>
                      <a:pt x="1019151" y="1661911"/>
                    </a:lnTo>
                    <a:cubicBezTo>
                      <a:pt x="991529" y="1735286"/>
                      <a:pt x="724155" y="1984771"/>
                      <a:pt x="554306" y="2065715"/>
                    </a:cubicBezTo>
                    <a:cubicBezTo>
                      <a:pt x="384457" y="2146659"/>
                      <a:pt x="5987" y="2177046"/>
                      <a:pt x="55" y="2147575"/>
                    </a:cubicBezTo>
                    <a:cubicBezTo>
                      <a:pt x="-5877" y="2118104"/>
                      <a:pt x="464309" y="1839677"/>
                      <a:pt x="522042" y="1694509"/>
                    </a:cubicBezTo>
                    <a:cubicBezTo>
                      <a:pt x="579775" y="1549341"/>
                      <a:pt x="448587" y="1427107"/>
                      <a:pt x="346453" y="1276568"/>
                    </a:cubicBezTo>
                    <a:cubicBezTo>
                      <a:pt x="260865" y="1135411"/>
                      <a:pt x="256526" y="894603"/>
                      <a:pt x="375076" y="738580"/>
                    </a:cubicBezTo>
                    <a:cubicBezTo>
                      <a:pt x="471329" y="573661"/>
                      <a:pt x="501337" y="458495"/>
                      <a:pt x="520192" y="358857"/>
                    </a:cubicBezTo>
                    <a:cubicBezTo>
                      <a:pt x="493219" y="276252"/>
                      <a:pt x="386115" y="245999"/>
                      <a:pt x="40103" y="6830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373" name="Szabadkézi sokszög 372"/>
              <p:cNvSpPr/>
              <p:nvPr/>
            </p:nvSpPr>
            <p:spPr>
              <a:xfrm>
                <a:off x="2118212" y="1955376"/>
                <a:ext cx="51643" cy="2881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74" name="Szabadkézi sokszög 373"/>
              <p:cNvSpPr/>
              <p:nvPr/>
            </p:nvSpPr>
            <p:spPr>
              <a:xfrm>
                <a:off x="2103029" y="1958258"/>
                <a:ext cx="15186" cy="2088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75" name="Szabadkézi sokszög 374"/>
              <p:cNvSpPr/>
              <p:nvPr/>
            </p:nvSpPr>
            <p:spPr>
              <a:xfrm>
                <a:off x="2070408" y="1960345"/>
                <a:ext cx="32619" cy="5684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76" name="Szabadkézi sokszög 375"/>
              <p:cNvSpPr/>
              <p:nvPr/>
            </p:nvSpPr>
            <p:spPr>
              <a:xfrm>
                <a:off x="2055171" y="1966029"/>
                <a:ext cx="15236" cy="3664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77" name="Szabadkézi sokszög 376"/>
              <p:cNvSpPr/>
              <p:nvPr/>
            </p:nvSpPr>
            <p:spPr>
              <a:xfrm>
                <a:off x="2026983" y="1969692"/>
                <a:ext cx="28189" cy="8871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78" name="Szabadkézi sokszög 377"/>
              <p:cNvSpPr/>
              <p:nvPr/>
            </p:nvSpPr>
            <p:spPr>
              <a:xfrm>
                <a:off x="2015140" y="1978562"/>
                <a:ext cx="11843" cy="4328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79" name="Szabadkézi sokszög 378"/>
              <p:cNvSpPr/>
              <p:nvPr/>
            </p:nvSpPr>
            <p:spPr>
              <a:xfrm>
                <a:off x="1982808" y="1982891"/>
                <a:ext cx="32332" cy="16534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80" name="Ellipszis 379"/>
              <p:cNvSpPr/>
              <p:nvPr/>
            </p:nvSpPr>
            <p:spPr>
              <a:xfrm flipH="1">
                <a:off x="1763568" y="1750660"/>
                <a:ext cx="405413" cy="190529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81" name="Ellipszis 380"/>
              <p:cNvSpPr/>
              <p:nvPr/>
            </p:nvSpPr>
            <p:spPr>
              <a:xfrm flipH="1">
                <a:off x="1771814" y="1719759"/>
                <a:ext cx="388924" cy="190529"/>
              </a:xfrm>
              <a:prstGeom prst="ellipse">
                <a:avLst/>
              </a:prstGeom>
              <a:solidFill>
                <a:srgbClr val="F4914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82" name="Ellipszis 381"/>
              <p:cNvSpPr/>
              <p:nvPr/>
            </p:nvSpPr>
            <p:spPr>
              <a:xfrm rot="16200000" flipH="1">
                <a:off x="1886630" y="1610963"/>
                <a:ext cx="165953" cy="388924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83" name="Ellipszis 382"/>
              <p:cNvSpPr/>
              <p:nvPr/>
            </p:nvSpPr>
            <p:spPr>
              <a:xfrm rot="5400000" flipH="1">
                <a:off x="1898540" y="1706185"/>
                <a:ext cx="135261" cy="253684"/>
              </a:xfrm>
              <a:prstGeom prst="ellipse">
                <a:avLst/>
              </a:prstGeom>
              <a:gradFill flip="none" rotWithShape="1">
                <a:gsLst>
                  <a:gs pos="55000">
                    <a:schemeClr val="accent2">
                      <a:lumMod val="50000"/>
                    </a:schemeClr>
                  </a:gs>
                  <a:gs pos="31000">
                    <a:schemeClr val="accent2">
                      <a:lumMod val="75000"/>
                    </a:schemeClr>
                  </a:gs>
                  <a:gs pos="0">
                    <a:schemeClr val="tx1"/>
                  </a:gs>
                  <a:gs pos="16000">
                    <a:schemeClr val="tx1"/>
                  </a:gs>
                  <a:gs pos="88000">
                    <a:srgbClr val="00B050"/>
                  </a:gs>
                  <a:gs pos="7800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84" name="Ellipszis 383"/>
              <p:cNvSpPr/>
              <p:nvPr/>
            </p:nvSpPr>
            <p:spPr>
              <a:xfrm flipH="1">
                <a:off x="1830622" y="1804733"/>
                <a:ext cx="29629" cy="281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85" name="Szabadkézi sokszög 384"/>
              <p:cNvSpPr/>
              <p:nvPr/>
            </p:nvSpPr>
            <p:spPr>
              <a:xfrm rot="16200000" flipH="1">
                <a:off x="1920172" y="1601047"/>
                <a:ext cx="98874" cy="388924"/>
              </a:xfrm>
              <a:custGeom>
                <a:avLst/>
                <a:gdLst>
                  <a:gd name="connsiteX0" fmla="*/ 409807 w 488321"/>
                  <a:gd name="connsiteY0" fmla="*/ 0 h 813392"/>
                  <a:gd name="connsiteX1" fmla="*/ 488321 w 488321"/>
                  <a:gd name="connsiteY1" fmla="*/ 7856 h 813392"/>
                  <a:gd name="connsiteX2" fmla="*/ 484236 w 488321"/>
                  <a:gd name="connsiteY2" fmla="*/ 8264 h 813392"/>
                  <a:gd name="connsiteX3" fmla="*/ 157019 w 488321"/>
                  <a:gd name="connsiteY3" fmla="*/ 406697 h 813392"/>
                  <a:gd name="connsiteX4" fmla="*/ 484236 w 488321"/>
                  <a:gd name="connsiteY4" fmla="*/ 805130 h 813392"/>
                  <a:gd name="connsiteX5" fmla="*/ 488312 w 488321"/>
                  <a:gd name="connsiteY5" fmla="*/ 805538 h 813392"/>
                  <a:gd name="connsiteX6" fmla="*/ 409807 w 488321"/>
                  <a:gd name="connsiteY6" fmla="*/ 813392 h 813392"/>
                  <a:gd name="connsiteX7" fmla="*/ 0 w 488321"/>
                  <a:gd name="connsiteY7" fmla="*/ 406696 h 813392"/>
                  <a:gd name="connsiteX8" fmla="*/ 409807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409807" y="0"/>
                    </a:moveTo>
                    <a:lnTo>
                      <a:pt x="488321" y="7856"/>
                    </a:lnTo>
                    <a:lnTo>
                      <a:pt x="484236" y="8264"/>
                    </a:lnTo>
                    <a:cubicBezTo>
                      <a:pt x="297494" y="46187"/>
                      <a:pt x="157019" y="210162"/>
                      <a:pt x="157019" y="406697"/>
                    </a:cubicBezTo>
                    <a:cubicBezTo>
                      <a:pt x="157019" y="603233"/>
                      <a:pt x="297494" y="767208"/>
                      <a:pt x="484236" y="805130"/>
                    </a:cubicBezTo>
                    <a:lnTo>
                      <a:pt x="488312" y="805538"/>
                    </a:lnTo>
                    <a:lnTo>
                      <a:pt x="409807" y="813392"/>
                    </a:lnTo>
                    <a:cubicBezTo>
                      <a:pt x="183477" y="813392"/>
                      <a:pt x="0" y="631308"/>
                      <a:pt x="0" y="406696"/>
                    </a:cubicBezTo>
                    <a:cubicBezTo>
                      <a:pt x="0" y="182084"/>
                      <a:pt x="183477" y="0"/>
                      <a:pt x="409807" y="0"/>
                    </a:cubicBezTo>
                    <a:close/>
                  </a:path>
                </a:pathLst>
              </a:custGeom>
              <a:solidFill>
                <a:srgbClr val="F4B18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86" name="Szabadkézi sokszög 385"/>
              <p:cNvSpPr/>
              <p:nvPr/>
            </p:nvSpPr>
            <p:spPr>
              <a:xfrm rot="5400000" flipH="1">
                <a:off x="1897883" y="1576860"/>
                <a:ext cx="143448" cy="400544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7973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87" name="Ellipszis 386"/>
              <p:cNvSpPr/>
              <p:nvPr/>
            </p:nvSpPr>
            <p:spPr>
              <a:xfrm flipH="1">
                <a:off x="1896030" y="1825751"/>
                <a:ext cx="35455" cy="3300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88" name="Szabadkézi sokszög 387"/>
              <p:cNvSpPr/>
              <p:nvPr/>
            </p:nvSpPr>
            <p:spPr>
              <a:xfrm rot="20591341">
                <a:off x="1683557" y="1471782"/>
                <a:ext cx="503691" cy="181045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89" name="Szabadkézi sokszög 388"/>
              <p:cNvSpPr/>
              <p:nvPr/>
            </p:nvSpPr>
            <p:spPr>
              <a:xfrm rot="322131" flipH="1">
                <a:off x="2633903" y="1459507"/>
                <a:ext cx="562331" cy="193954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90" name="Szabadkézi sokszög 389"/>
              <p:cNvSpPr/>
              <p:nvPr/>
            </p:nvSpPr>
            <p:spPr>
              <a:xfrm>
                <a:off x="2298499" y="1711047"/>
                <a:ext cx="315566" cy="607196"/>
              </a:xfrm>
              <a:custGeom>
                <a:avLst/>
                <a:gdLst>
                  <a:gd name="connsiteX0" fmla="*/ 164849 w 334311"/>
                  <a:gd name="connsiteY0" fmla="*/ 0 h 740525"/>
                  <a:gd name="connsiteX1" fmla="*/ 234015 w 334311"/>
                  <a:gd name="connsiteY1" fmla="*/ 0 h 740525"/>
                  <a:gd name="connsiteX2" fmla="*/ 287962 w 334311"/>
                  <a:gd name="connsiteY2" fmla="*/ 577587 h 740525"/>
                  <a:gd name="connsiteX3" fmla="*/ 287962 w 334311"/>
                  <a:gd name="connsiteY3" fmla="*/ 577588 h 740525"/>
                  <a:gd name="connsiteX4" fmla="*/ 293795 w 334311"/>
                  <a:gd name="connsiteY4" fmla="*/ 580842 h 740525"/>
                  <a:gd name="connsiteX5" fmla="*/ 334311 w 334311"/>
                  <a:gd name="connsiteY5" fmla="*/ 646984 h 740525"/>
                  <a:gd name="connsiteX6" fmla="*/ 310686 w 334311"/>
                  <a:gd name="connsiteY6" fmla="*/ 699283 h 740525"/>
                  <a:gd name="connsiteX7" fmla="*/ 300136 w 334311"/>
                  <a:gd name="connsiteY7" fmla="*/ 707930 h 740525"/>
                  <a:gd name="connsiteX8" fmla="*/ 300136 w 334311"/>
                  <a:gd name="connsiteY8" fmla="*/ 707929 h 740525"/>
                  <a:gd name="connsiteX9" fmla="*/ 293795 w 334311"/>
                  <a:gd name="connsiteY9" fmla="*/ 713126 h 740525"/>
                  <a:gd name="connsiteX10" fmla="*/ 195980 w 334311"/>
                  <a:gd name="connsiteY10" fmla="*/ 740523 h 740525"/>
                  <a:gd name="connsiteX11" fmla="*/ 169462 w 334311"/>
                  <a:gd name="connsiteY11" fmla="*/ 740523 h 740525"/>
                  <a:gd name="connsiteX12" fmla="*/ 169462 w 334311"/>
                  <a:gd name="connsiteY12" fmla="*/ 740525 h 740525"/>
                  <a:gd name="connsiteX13" fmla="*/ 138331 w 334311"/>
                  <a:gd name="connsiteY13" fmla="*/ 740525 h 740525"/>
                  <a:gd name="connsiteX14" fmla="*/ 40516 w 334311"/>
                  <a:gd name="connsiteY14" fmla="*/ 713128 h 740525"/>
                  <a:gd name="connsiteX15" fmla="*/ 34175 w 334311"/>
                  <a:gd name="connsiteY15" fmla="*/ 707931 h 740525"/>
                  <a:gd name="connsiteX16" fmla="*/ 34175 w 334311"/>
                  <a:gd name="connsiteY16" fmla="*/ 707932 h 740525"/>
                  <a:gd name="connsiteX17" fmla="*/ 23625 w 334311"/>
                  <a:gd name="connsiteY17" fmla="*/ 699285 h 740525"/>
                  <a:gd name="connsiteX18" fmla="*/ 0 w 334311"/>
                  <a:gd name="connsiteY18" fmla="*/ 646986 h 740525"/>
                  <a:gd name="connsiteX19" fmla="*/ 40516 w 334311"/>
                  <a:gd name="connsiteY19" fmla="*/ 580844 h 740525"/>
                  <a:gd name="connsiteX20" fmla="*/ 46349 w 334311"/>
                  <a:gd name="connsiteY20" fmla="*/ 577590 h 740525"/>
                  <a:gd name="connsiteX21" fmla="*/ 46349 w 334311"/>
                  <a:gd name="connsiteY21" fmla="*/ 577589 h 740525"/>
                  <a:gd name="connsiteX22" fmla="*/ 100296 w 334311"/>
                  <a:gd name="connsiteY22" fmla="*/ 2 h 740525"/>
                  <a:gd name="connsiteX23" fmla="*/ 164849 w 334311"/>
                  <a:gd name="connsiteY23" fmla="*/ 2 h 74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4311" h="740525">
                    <a:moveTo>
                      <a:pt x="164849" y="0"/>
                    </a:moveTo>
                    <a:lnTo>
                      <a:pt x="234015" y="0"/>
                    </a:lnTo>
                    <a:lnTo>
                      <a:pt x="287962" y="577587"/>
                    </a:lnTo>
                    <a:lnTo>
                      <a:pt x="287962" y="577588"/>
                    </a:lnTo>
                    <a:lnTo>
                      <a:pt x="293795" y="580842"/>
                    </a:lnTo>
                    <a:cubicBezTo>
                      <a:pt x="318828" y="597769"/>
                      <a:pt x="334311" y="621154"/>
                      <a:pt x="334311" y="646984"/>
                    </a:cubicBezTo>
                    <a:cubicBezTo>
                      <a:pt x="334311" y="666357"/>
                      <a:pt x="325602" y="684354"/>
                      <a:pt x="310686" y="699283"/>
                    </a:cubicBezTo>
                    <a:lnTo>
                      <a:pt x="300136" y="707930"/>
                    </a:lnTo>
                    <a:lnTo>
                      <a:pt x="300136" y="707929"/>
                    </a:lnTo>
                    <a:lnTo>
                      <a:pt x="293795" y="713126"/>
                    </a:lnTo>
                    <a:cubicBezTo>
                      <a:pt x="268762" y="730054"/>
                      <a:pt x="234179" y="740523"/>
                      <a:pt x="195980" y="740523"/>
                    </a:cubicBezTo>
                    <a:lnTo>
                      <a:pt x="169462" y="740523"/>
                    </a:lnTo>
                    <a:lnTo>
                      <a:pt x="169462" y="740525"/>
                    </a:lnTo>
                    <a:lnTo>
                      <a:pt x="138331" y="740525"/>
                    </a:lnTo>
                    <a:cubicBezTo>
                      <a:pt x="100132" y="740525"/>
                      <a:pt x="65549" y="730056"/>
                      <a:pt x="40516" y="713128"/>
                    </a:cubicBezTo>
                    <a:lnTo>
                      <a:pt x="34175" y="707931"/>
                    </a:lnTo>
                    <a:lnTo>
                      <a:pt x="34175" y="707932"/>
                    </a:lnTo>
                    <a:lnTo>
                      <a:pt x="23625" y="699285"/>
                    </a:lnTo>
                    <a:cubicBezTo>
                      <a:pt x="8709" y="684356"/>
                      <a:pt x="0" y="666359"/>
                      <a:pt x="0" y="646986"/>
                    </a:cubicBezTo>
                    <a:cubicBezTo>
                      <a:pt x="0" y="621156"/>
                      <a:pt x="15483" y="597771"/>
                      <a:pt x="40516" y="580844"/>
                    </a:cubicBezTo>
                    <a:lnTo>
                      <a:pt x="46349" y="577590"/>
                    </a:lnTo>
                    <a:lnTo>
                      <a:pt x="46349" y="577589"/>
                    </a:lnTo>
                    <a:lnTo>
                      <a:pt x="100296" y="2"/>
                    </a:lnTo>
                    <a:lnTo>
                      <a:pt x="164849" y="2"/>
                    </a:lnTo>
                    <a:close/>
                  </a:path>
                </a:pathLst>
              </a:cu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graphicFrame>
            <p:nvGraphicFramePr>
              <p:cNvPr id="391" name="Objektum 39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306968155"/>
                  </p:ext>
                </p:extLst>
              </p:nvPr>
            </p:nvGraphicFramePr>
            <p:xfrm>
              <a:off x="1204108" y="0"/>
              <a:ext cx="2522964" cy="124841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312" name="CorelDRAW" r:id="rId8" imgW="2773440" imgH="1883160" progId="CorelDraw.Graphic.19">
                      <p:embed/>
                    </p:oleObj>
                  </mc:Choice>
                  <mc:Fallback>
                    <p:oleObj name="CorelDRAW" r:id="rId8" imgW="2773440" imgH="1883160" progId="CorelDraw.Graphic.19">
                      <p:embed/>
                      <p:pic>
                        <p:nvPicPr>
                          <p:cNvPr id="206" name="Objektum 205"/>
                          <p:cNvPicPr/>
                          <p:nvPr/>
                        </p:nvPicPr>
                        <p:blipFill>
                          <a:blip r:embed="rId9"/>
                          <a:stretch>
                            <a:fillRect/>
                          </a:stretch>
                        </p:blipFill>
                        <p:spPr>
                          <a:xfrm>
                            <a:off x="1204108" y="0"/>
                            <a:ext cx="2522964" cy="1248416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195" name="Szövegdoboz 194"/>
          <p:cNvSpPr txBox="1"/>
          <p:nvPr/>
        </p:nvSpPr>
        <p:spPr>
          <a:xfrm>
            <a:off x="9376559" y="2621927"/>
            <a:ext cx="271346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dirty="0"/>
              <a:t>A </a:t>
            </a:r>
            <a:r>
              <a:rPr lang="hu-HU" dirty="0" smtClean="0"/>
              <a:t>király is szomorú volt, de </a:t>
            </a:r>
            <a:r>
              <a:rPr lang="hu-HU" dirty="0"/>
              <a:t>próbálta </a:t>
            </a:r>
            <a:r>
              <a:rPr lang="hu-HU" dirty="0" smtClean="0"/>
              <a:t>vigasztalni </a:t>
            </a:r>
          </a:p>
          <a:p>
            <a:r>
              <a:rPr lang="hu-HU" dirty="0" smtClean="0"/>
              <a:t>a </a:t>
            </a:r>
            <a:r>
              <a:rPr lang="hu-HU" dirty="0"/>
              <a:t>feleségét.</a:t>
            </a:r>
          </a:p>
          <a:p>
            <a:r>
              <a:rPr lang="hu-HU" dirty="0"/>
              <a:t>De a zápor csak hullott és hullott. </a:t>
            </a:r>
          </a:p>
        </p:txBody>
      </p:sp>
    </p:spTree>
    <p:extLst>
      <p:ext uri="{BB962C8B-B14F-4D97-AF65-F5344CB8AC3E}">
        <p14:creationId xmlns:p14="http://schemas.microsoft.com/office/powerpoint/2010/main" val="2619193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1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1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Téglalap 50"/>
          <p:cNvSpPr/>
          <p:nvPr/>
        </p:nvSpPr>
        <p:spPr>
          <a:xfrm rot="9977452">
            <a:off x="2536790" y="2031911"/>
            <a:ext cx="503628" cy="1119738"/>
          </a:xfrm>
          <a:custGeom>
            <a:avLst/>
            <a:gdLst>
              <a:gd name="connsiteX0" fmla="*/ 0 w 1863436"/>
              <a:gd name="connsiteY0" fmla="*/ 0 h 2147455"/>
              <a:gd name="connsiteX1" fmla="*/ 1863436 w 1863436"/>
              <a:gd name="connsiteY1" fmla="*/ 0 h 2147455"/>
              <a:gd name="connsiteX2" fmla="*/ 1863436 w 1863436"/>
              <a:gd name="connsiteY2" fmla="*/ 2147455 h 2147455"/>
              <a:gd name="connsiteX3" fmla="*/ 0 w 1863436"/>
              <a:gd name="connsiteY3" fmla="*/ 2147455 h 2147455"/>
              <a:gd name="connsiteX4" fmla="*/ 0 w 1863436"/>
              <a:gd name="connsiteY4" fmla="*/ 0 h 2147455"/>
              <a:gd name="connsiteX0" fmla="*/ 0 w 2106660"/>
              <a:gd name="connsiteY0" fmla="*/ 0 h 2147455"/>
              <a:gd name="connsiteX1" fmla="*/ 1863436 w 2106660"/>
              <a:gd name="connsiteY1" fmla="*/ 0 h 2147455"/>
              <a:gd name="connsiteX2" fmla="*/ 1863436 w 2106660"/>
              <a:gd name="connsiteY2" fmla="*/ 2147455 h 2147455"/>
              <a:gd name="connsiteX3" fmla="*/ 0 w 2106660"/>
              <a:gd name="connsiteY3" fmla="*/ 2147455 h 2147455"/>
              <a:gd name="connsiteX4" fmla="*/ 0 w 2106660"/>
              <a:gd name="connsiteY4" fmla="*/ 0 h 2147455"/>
              <a:gd name="connsiteX0" fmla="*/ 317115 w 2423775"/>
              <a:gd name="connsiteY0" fmla="*/ 0 h 2147455"/>
              <a:gd name="connsiteX1" fmla="*/ 2180551 w 2423775"/>
              <a:gd name="connsiteY1" fmla="*/ 0 h 2147455"/>
              <a:gd name="connsiteX2" fmla="*/ 2180551 w 2423775"/>
              <a:gd name="connsiteY2" fmla="*/ 2147455 h 2147455"/>
              <a:gd name="connsiteX3" fmla="*/ 317115 w 2423775"/>
              <a:gd name="connsiteY3" fmla="*/ 2147455 h 2147455"/>
              <a:gd name="connsiteX4" fmla="*/ 317115 w 2423775"/>
              <a:gd name="connsiteY4" fmla="*/ 0 h 2147455"/>
              <a:gd name="connsiteX0" fmla="*/ 317115 w 2369034"/>
              <a:gd name="connsiteY0" fmla="*/ 0 h 2147455"/>
              <a:gd name="connsiteX1" fmla="*/ 2104351 w 2369034"/>
              <a:gd name="connsiteY1" fmla="*/ 69273 h 2147455"/>
              <a:gd name="connsiteX2" fmla="*/ 2180551 w 2369034"/>
              <a:gd name="connsiteY2" fmla="*/ 2147455 h 2147455"/>
              <a:gd name="connsiteX3" fmla="*/ 317115 w 2369034"/>
              <a:gd name="connsiteY3" fmla="*/ 2147455 h 2147455"/>
              <a:gd name="connsiteX4" fmla="*/ 317115 w 2369034"/>
              <a:gd name="connsiteY4" fmla="*/ 0 h 2147455"/>
              <a:gd name="connsiteX0" fmla="*/ 317115 w 2393476"/>
              <a:gd name="connsiteY0" fmla="*/ 20781 h 2168236"/>
              <a:gd name="connsiteX1" fmla="*/ 2138988 w 2393476"/>
              <a:gd name="connsiteY1" fmla="*/ 0 h 2168236"/>
              <a:gd name="connsiteX2" fmla="*/ 2180551 w 2393476"/>
              <a:gd name="connsiteY2" fmla="*/ 2168236 h 2168236"/>
              <a:gd name="connsiteX3" fmla="*/ 317115 w 2393476"/>
              <a:gd name="connsiteY3" fmla="*/ 2168236 h 2168236"/>
              <a:gd name="connsiteX4" fmla="*/ 317115 w 2393476"/>
              <a:gd name="connsiteY4" fmla="*/ 20781 h 2168236"/>
              <a:gd name="connsiteX0" fmla="*/ 317115 w 2525687"/>
              <a:gd name="connsiteY0" fmla="*/ 20781 h 2168236"/>
              <a:gd name="connsiteX1" fmla="*/ 2138988 w 2525687"/>
              <a:gd name="connsiteY1" fmla="*/ 0 h 2168236"/>
              <a:gd name="connsiteX2" fmla="*/ 2180551 w 2525687"/>
              <a:gd name="connsiteY2" fmla="*/ 2168236 h 2168236"/>
              <a:gd name="connsiteX3" fmla="*/ 317115 w 2525687"/>
              <a:gd name="connsiteY3" fmla="*/ 2168236 h 2168236"/>
              <a:gd name="connsiteX4" fmla="*/ 317115 w 2525687"/>
              <a:gd name="connsiteY4" fmla="*/ 20781 h 2168236"/>
              <a:gd name="connsiteX0" fmla="*/ 317115 w 2594875"/>
              <a:gd name="connsiteY0" fmla="*/ 20781 h 2410690"/>
              <a:gd name="connsiteX1" fmla="*/ 2138988 w 2594875"/>
              <a:gd name="connsiteY1" fmla="*/ 0 h 2410690"/>
              <a:gd name="connsiteX2" fmla="*/ 2395296 w 2594875"/>
              <a:gd name="connsiteY2" fmla="*/ 2410690 h 2410690"/>
              <a:gd name="connsiteX3" fmla="*/ 317115 w 2594875"/>
              <a:gd name="connsiteY3" fmla="*/ 2168236 h 2410690"/>
              <a:gd name="connsiteX4" fmla="*/ 317115 w 2594875"/>
              <a:gd name="connsiteY4" fmla="*/ 20781 h 2410690"/>
              <a:gd name="connsiteX0" fmla="*/ 317115 w 2594875"/>
              <a:gd name="connsiteY0" fmla="*/ 20781 h 2389908"/>
              <a:gd name="connsiteX1" fmla="*/ 2138988 w 2594875"/>
              <a:gd name="connsiteY1" fmla="*/ 0 h 2389908"/>
              <a:gd name="connsiteX2" fmla="*/ 2395296 w 2594875"/>
              <a:gd name="connsiteY2" fmla="*/ 2389908 h 2389908"/>
              <a:gd name="connsiteX3" fmla="*/ 317115 w 2594875"/>
              <a:gd name="connsiteY3" fmla="*/ 2168236 h 2389908"/>
              <a:gd name="connsiteX4" fmla="*/ 317115 w 2594875"/>
              <a:gd name="connsiteY4" fmla="*/ 20781 h 2389908"/>
              <a:gd name="connsiteX0" fmla="*/ 317115 w 2597507"/>
              <a:gd name="connsiteY0" fmla="*/ 20781 h 2168236"/>
              <a:gd name="connsiteX1" fmla="*/ 2138988 w 2597507"/>
              <a:gd name="connsiteY1" fmla="*/ 0 h 2168236"/>
              <a:gd name="connsiteX2" fmla="*/ 2402223 w 2597507"/>
              <a:gd name="connsiteY2" fmla="*/ 2147453 h 2168236"/>
              <a:gd name="connsiteX3" fmla="*/ 317115 w 2597507"/>
              <a:gd name="connsiteY3" fmla="*/ 2168236 h 2168236"/>
              <a:gd name="connsiteX4" fmla="*/ 317115 w 2597507"/>
              <a:gd name="connsiteY4" fmla="*/ 20781 h 2168236"/>
              <a:gd name="connsiteX0" fmla="*/ 317115 w 2589697"/>
              <a:gd name="connsiteY0" fmla="*/ 20781 h 2195944"/>
              <a:gd name="connsiteX1" fmla="*/ 2138988 w 2589697"/>
              <a:gd name="connsiteY1" fmla="*/ 0 h 2195944"/>
              <a:gd name="connsiteX2" fmla="*/ 2381441 w 2589697"/>
              <a:gd name="connsiteY2" fmla="*/ 2195944 h 2195944"/>
              <a:gd name="connsiteX3" fmla="*/ 317115 w 2589697"/>
              <a:gd name="connsiteY3" fmla="*/ 2168236 h 2195944"/>
              <a:gd name="connsiteX4" fmla="*/ 317115 w 2589697"/>
              <a:gd name="connsiteY4" fmla="*/ 20781 h 2195944"/>
              <a:gd name="connsiteX0" fmla="*/ 376591 w 2455210"/>
              <a:gd name="connsiteY0" fmla="*/ 0 h 2272145"/>
              <a:gd name="connsiteX1" fmla="*/ 2004501 w 2455210"/>
              <a:gd name="connsiteY1" fmla="*/ 76201 h 2272145"/>
              <a:gd name="connsiteX2" fmla="*/ 2246954 w 2455210"/>
              <a:gd name="connsiteY2" fmla="*/ 2272145 h 2272145"/>
              <a:gd name="connsiteX3" fmla="*/ 182628 w 2455210"/>
              <a:gd name="connsiteY3" fmla="*/ 2244437 h 2272145"/>
              <a:gd name="connsiteX4" fmla="*/ 376591 w 2455210"/>
              <a:gd name="connsiteY4" fmla="*/ 0 h 2272145"/>
              <a:gd name="connsiteX0" fmla="*/ 376591 w 2300477"/>
              <a:gd name="connsiteY0" fmla="*/ 6926 h 2279071"/>
              <a:gd name="connsiteX1" fmla="*/ 1706628 w 2300477"/>
              <a:gd name="connsiteY1" fmla="*/ 0 h 2279071"/>
              <a:gd name="connsiteX2" fmla="*/ 2246954 w 2300477"/>
              <a:gd name="connsiteY2" fmla="*/ 2279071 h 2279071"/>
              <a:gd name="connsiteX3" fmla="*/ 182628 w 2300477"/>
              <a:gd name="connsiteY3" fmla="*/ 2251363 h 2279071"/>
              <a:gd name="connsiteX4" fmla="*/ 376591 w 2300477"/>
              <a:gd name="connsiteY4" fmla="*/ 6926 h 2279071"/>
              <a:gd name="connsiteX0" fmla="*/ 434122 w 2219463"/>
              <a:gd name="connsiteY0" fmla="*/ 0 h 2286000"/>
              <a:gd name="connsiteX1" fmla="*/ 1625614 w 2219463"/>
              <a:gd name="connsiteY1" fmla="*/ 6929 h 2286000"/>
              <a:gd name="connsiteX2" fmla="*/ 2165940 w 2219463"/>
              <a:gd name="connsiteY2" fmla="*/ 2286000 h 2286000"/>
              <a:gd name="connsiteX3" fmla="*/ 101614 w 2219463"/>
              <a:gd name="connsiteY3" fmla="*/ 2258292 h 2286000"/>
              <a:gd name="connsiteX4" fmla="*/ 434122 w 2219463"/>
              <a:gd name="connsiteY4" fmla="*/ 0 h 2286000"/>
              <a:gd name="connsiteX0" fmla="*/ 646858 w 2432199"/>
              <a:gd name="connsiteY0" fmla="*/ 0 h 2286000"/>
              <a:gd name="connsiteX1" fmla="*/ 1838350 w 2432199"/>
              <a:gd name="connsiteY1" fmla="*/ 6929 h 2286000"/>
              <a:gd name="connsiteX2" fmla="*/ 2378676 w 2432199"/>
              <a:gd name="connsiteY2" fmla="*/ 2286000 h 2286000"/>
              <a:gd name="connsiteX3" fmla="*/ 314350 w 2432199"/>
              <a:gd name="connsiteY3" fmla="*/ 2258292 h 2286000"/>
              <a:gd name="connsiteX4" fmla="*/ 646858 w 2432199"/>
              <a:gd name="connsiteY4" fmla="*/ 0 h 2286000"/>
              <a:gd name="connsiteX0" fmla="*/ 646858 w 2564408"/>
              <a:gd name="connsiteY0" fmla="*/ 0 h 2286000"/>
              <a:gd name="connsiteX1" fmla="*/ 1838350 w 2564408"/>
              <a:gd name="connsiteY1" fmla="*/ 6929 h 2286000"/>
              <a:gd name="connsiteX2" fmla="*/ 2378676 w 2564408"/>
              <a:gd name="connsiteY2" fmla="*/ 2286000 h 2286000"/>
              <a:gd name="connsiteX3" fmla="*/ 314350 w 2564408"/>
              <a:gd name="connsiteY3" fmla="*/ 2258292 h 2286000"/>
              <a:gd name="connsiteX4" fmla="*/ 646858 w 2564408"/>
              <a:gd name="connsiteY4" fmla="*/ 0 h 2286000"/>
              <a:gd name="connsiteX0" fmla="*/ 646858 w 2564408"/>
              <a:gd name="connsiteY0" fmla="*/ 112390 h 2398390"/>
              <a:gd name="connsiteX1" fmla="*/ 1838350 w 2564408"/>
              <a:gd name="connsiteY1" fmla="*/ 119319 h 2398390"/>
              <a:gd name="connsiteX2" fmla="*/ 2378676 w 2564408"/>
              <a:gd name="connsiteY2" fmla="*/ 2398390 h 2398390"/>
              <a:gd name="connsiteX3" fmla="*/ 314350 w 2564408"/>
              <a:gd name="connsiteY3" fmla="*/ 2370682 h 2398390"/>
              <a:gd name="connsiteX4" fmla="*/ 646858 w 2564408"/>
              <a:gd name="connsiteY4" fmla="*/ 112390 h 2398390"/>
              <a:gd name="connsiteX0" fmla="*/ 646858 w 2564408"/>
              <a:gd name="connsiteY0" fmla="*/ 193978 h 2479978"/>
              <a:gd name="connsiteX1" fmla="*/ 1838350 w 2564408"/>
              <a:gd name="connsiteY1" fmla="*/ 200907 h 2479978"/>
              <a:gd name="connsiteX2" fmla="*/ 2378676 w 2564408"/>
              <a:gd name="connsiteY2" fmla="*/ 2479978 h 2479978"/>
              <a:gd name="connsiteX3" fmla="*/ 314350 w 2564408"/>
              <a:gd name="connsiteY3" fmla="*/ 2452270 h 2479978"/>
              <a:gd name="connsiteX4" fmla="*/ 646858 w 2564408"/>
              <a:gd name="connsiteY4" fmla="*/ 193978 h 2479978"/>
              <a:gd name="connsiteX0" fmla="*/ 646858 w 2599030"/>
              <a:gd name="connsiteY0" fmla="*/ 211921 h 2497921"/>
              <a:gd name="connsiteX1" fmla="*/ 1900696 w 2599030"/>
              <a:gd name="connsiteY1" fmla="*/ 184213 h 2497921"/>
              <a:gd name="connsiteX2" fmla="*/ 2378676 w 2599030"/>
              <a:gd name="connsiteY2" fmla="*/ 2497921 h 2497921"/>
              <a:gd name="connsiteX3" fmla="*/ 314350 w 2599030"/>
              <a:gd name="connsiteY3" fmla="*/ 2470213 h 2497921"/>
              <a:gd name="connsiteX4" fmla="*/ 646858 w 2599030"/>
              <a:gd name="connsiteY4" fmla="*/ 211921 h 2497921"/>
              <a:gd name="connsiteX0" fmla="*/ 646858 w 2599030"/>
              <a:gd name="connsiteY0" fmla="*/ 195762 h 2481762"/>
              <a:gd name="connsiteX1" fmla="*/ 1900696 w 2599030"/>
              <a:gd name="connsiteY1" fmla="*/ 168054 h 2481762"/>
              <a:gd name="connsiteX2" fmla="*/ 2378676 w 2599030"/>
              <a:gd name="connsiteY2" fmla="*/ 2481762 h 2481762"/>
              <a:gd name="connsiteX3" fmla="*/ 314350 w 2599030"/>
              <a:gd name="connsiteY3" fmla="*/ 2454054 h 2481762"/>
              <a:gd name="connsiteX4" fmla="*/ 646858 w 2599030"/>
              <a:gd name="connsiteY4" fmla="*/ 195762 h 2481762"/>
              <a:gd name="connsiteX0" fmla="*/ 646858 w 2599030"/>
              <a:gd name="connsiteY0" fmla="*/ 195762 h 2481762"/>
              <a:gd name="connsiteX1" fmla="*/ 1900696 w 2599030"/>
              <a:gd name="connsiteY1" fmla="*/ 168054 h 2481762"/>
              <a:gd name="connsiteX2" fmla="*/ 2378676 w 2599030"/>
              <a:gd name="connsiteY2" fmla="*/ 2481762 h 2481762"/>
              <a:gd name="connsiteX3" fmla="*/ 314350 w 2599030"/>
              <a:gd name="connsiteY3" fmla="*/ 2454054 h 2481762"/>
              <a:gd name="connsiteX4" fmla="*/ 646858 w 2599030"/>
              <a:gd name="connsiteY4" fmla="*/ 195762 h 2481762"/>
              <a:gd name="connsiteX0" fmla="*/ 646858 w 2556012"/>
              <a:gd name="connsiteY0" fmla="*/ 195762 h 2454054"/>
              <a:gd name="connsiteX1" fmla="*/ 1900696 w 2556012"/>
              <a:gd name="connsiteY1" fmla="*/ 168054 h 2454054"/>
              <a:gd name="connsiteX2" fmla="*/ 2271996 w 2556012"/>
              <a:gd name="connsiteY2" fmla="*/ 2453764 h 2454054"/>
              <a:gd name="connsiteX3" fmla="*/ 314350 w 2556012"/>
              <a:gd name="connsiteY3" fmla="*/ 2454054 h 2454054"/>
              <a:gd name="connsiteX4" fmla="*/ 646858 w 2556012"/>
              <a:gd name="connsiteY4" fmla="*/ 195762 h 2454054"/>
              <a:gd name="connsiteX0" fmla="*/ 646858 w 2556012"/>
              <a:gd name="connsiteY0" fmla="*/ 195762 h 2705692"/>
              <a:gd name="connsiteX1" fmla="*/ 1900696 w 2556012"/>
              <a:gd name="connsiteY1" fmla="*/ 168054 h 2705692"/>
              <a:gd name="connsiteX2" fmla="*/ 2271996 w 2556012"/>
              <a:gd name="connsiteY2" fmla="*/ 2453764 h 2705692"/>
              <a:gd name="connsiteX3" fmla="*/ 314350 w 2556012"/>
              <a:gd name="connsiteY3" fmla="*/ 2454054 h 2705692"/>
              <a:gd name="connsiteX4" fmla="*/ 646858 w 2556012"/>
              <a:gd name="connsiteY4" fmla="*/ 195762 h 2705692"/>
              <a:gd name="connsiteX0" fmla="*/ 646858 w 2556012"/>
              <a:gd name="connsiteY0" fmla="*/ 195762 h 2778041"/>
              <a:gd name="connsiteX1" fmla="*/ 1900696 w 2556012"/>
              <a:gd name="connsiteY1" fmla="*/ 168054 h 2778041"/>
              <a:gd name="connsiteX2" fmla="*/ 2271996 w 2556012"/>
              <a:gd name="connsiteY2" fmla="*/ 2453764 h 2778041"/>
              <a:gd name="connsiteX3" fmla="*/ 314350 w 2556012"/>
              <a:gd name="connsiteY3" fmla="*/ 2454054 h 2778041"/>
              <a:gd name="connsiteX4" fmla="*/ 646858 w 2556012"/>
              <a:gd name="connsiteY4" fmla="*/ 195762 h 2778041"/>
              <a:gd name="connsiteX0" fmla="*/ 646858 w 2617944"/>
              <a:gd name="connsiteY0" fmla="*/ 195762 h 2778041"/>
              <a:gd name="connsiteX1" fmla="*/ 1900696 w 2617944"/>
              <a:gd name="connsiteY1" fmla="*/ 168054 h 2778041"/>
              <a:gd name="connsiteX2" fmla="*/ 2271996 w 2617944"/>
              <a:gd name="connsiteY2" fmla="*/ 2453764 h 2778041"/>
              <a:gd name="connsiteX3" fmla="*/ 314350 w 2617944"/>
              <a:gd name="connsiteY3" fmla="*/ 2454054 h 2778041"/>
              <a:gd name="connsiteX4" fmla="*/ 646858 w 2617944"/>
              <a:gd name="connsiteY4" fmla="*/ 195762 h 2778041"/>
              <a:gd name="connsiteX0" fmla="*/ 646858 w 2617944"/>
              <a:gd name="connsiteY0" fmla="*/ 195762 h 2690637"/>
              <a:gd name="connsiteX1" fmla="*/ 1900696 w 2617944"/>
              <a:gd name="connsiteY1" fmla="*/ 168054 h 2690637"/>
              <a:gd name="connsiteX2" fmla="*/ 2271996 w 2617944"/>
              <a:gd name="connsiteY2" fmla="*/ 2453764 h 2690637"/>
              <a:gd name="connsiteX3" fmla="*/ 314350 w 2617944"/>
              <a:gd name="connsiteY3" fmla="*/ 2454054 h 2690637"/>
              <a:gd name="connsiteX4" fmla="*/ 646858 w 2617944"/>
              <a:gd name="connsiteY4" fmla="*/ 195762 h 269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7944" h="2690637">
                <a:moveTo>
                  <a:pt x="646858" y="195762"/>
                </a:moveTo>
                <a:cubicBezTo>
                  <a:pt x="1023240" y="-65165"/>
                  <a:pt x="1558951" y="-55929"/>
                  <a:pt x="1900696" y="168054"/>
                </a:cubicBezTo>
                <a:cubicBezTo>
                  <a:pt x="3112970" y="738400"/>
                  <a:pt x="2464287" y="2262184"/>
                  <a:pt x="2271996" y="2453764"/>
                </a:cubicBezTo>
                <a:cubicBezTo>
                  <a:pt x="1652167" y="2808922"/>
                  <a:pt x="200253" y="2727581"/>
                  <a:pt x="314350" y="2454054"/>
                </a:cubicBezTo>
                <a:cubicBezTo>
                  <a:pt x="314350" y="1738236"/>
                  <a:pt x="-579269" y="994707"/>
                  <a:pt x="646858" y="19576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06" name="Téglalap 50"/>
          <p:cNvSpPr/>
          <p:nvPr/>
        </p:nvSpPr>
        <p:spPr>
          <a:xfrm rot="12476386">
            <a:off x="923125" y="2047270"/>
            <a:ext cx="503628" cy="1119738"/>
          </a:xfrm>
          <a:custGeom>
            <a:avLst/>
            <a:gdLst>
              <a:gd name="connsiteX0" fmla="*/ 0 w 1863436"/>
              <a:gd name="connsiteY0" fmla="*/ 0 h 2147455"/>
              <a:gd name="connsiteX1" fmla="*/ 1863436 w 1863436"/>
              <a:gd name="connsiteY1" fmla="*/ 0 h 2147455"/>
              <a:gd name="connsiteX2" fmla="*/ 1863436 w 1863436"/>
              <a:gd name="connsiteY2" fmla="*/ 2147455 h 2147455"/>
              <a:gd name="connsiteX3" fmla="*/ 0 w 1863436"/>
              <a:gd name="connsiteY3" fmla="*/ 2147455 h 2147455"/>
              <a:gd name="connsiteX4" fmla="*/ 0 w 1863436"/>
              <a:gd name="connsiteY4" fmla="*/ 0 h 2147455"/>
              <a:gd name="connsiteX0" fmla="*/ 0 w 2106660"/>
              <a:gd name="connsiteY0" fmla="*/ 0 h 2147455"/>
              <a:gd name="connsiteX1" fmla="*/ 1863436 w 2106660"/>
              <a:gd name="connsiteY1" fmla="*/ 0 h 2147455"/>
              <a:gd name="connsiteX2" fmla="*/ 1863436 w 2106660"/>
              <a:gd name="connsiteY2" fmla="*/ 2147455 h 2147455"/>
              <a:gd name="connsiteX3" fmla="*/ 0 w 2106660"/>
              <a:gd name="connsiteY3" fmla="*/ 2147455 h 2147455"/>
              <a:gd name="connsiteX4" fmla="*/ 0 w 2106660"/>
              <a:gd name="connsiteY4" fmla="*/ 0 h 2147455"/>
              <a:gd name="connsiteX0" fmla="*/ 317115 w 2423775"/>
              <a:gd name="connsiteY0" fmla="*/ 0 h 2147455"/>
              <a:gd name="connsiteX1" fmla="*/ 2180551 w 2423775"/>
              <a:gd name="connsiteY1" fmla="*/ 0 h 2147455"/>
              <a:gd name="connsiteX2" fmla="*/ 2180551 w 2423775"/>
              <a:gd name="connsiteY2" fmla="*/ 2147455 h 2147455"/>
              <a:gd name="connsiteX3" fmla="*/ 317115 w 2423775"/>
              <a:gd name="connsiteY3" fmla="*/ 2147455 h 2147455"/>
              <a:gd name="connsiteX4" fmla="*/ 317115 w 2423775"/>
              <a:gd name="connsiteY4" fmla="*/ 0 h 2147455"/>
              <a:gd name="connsiteX0" fmla="*/ 317115 w 2369034"/>
              <a:gd name="connsiteY0" fmla="*/ 0 h 2147455"/>
              <a:gd name="connsiteX1" fmla="*/ 2104351 w 2369034"/>
              <a:gd name="connsiteY1" fmla="*/ 69273 h 2147455"/>
              <a:gd name="connsiteX2" fmla="*/ 2180551 w 2369034"/>
              <a:gd name="connsiteY2" fmla="*/ 2147455 h 2147455"/>
              <a:gd name="connsiteX3" fmla="*/ 317115 w 2369034"/>
              <a:gd name="connsiteY3" fmla="*/ 2147455 h 2147455"/>
              <a:gd name="connsiteX4" fmla="*/ 317115 w 2369034"/>
              <a:gd name="connsiteY4" fmla="*/ 0 h 2147455"/>
              <a:gd name="connsiteX0" fmla="*/ 317115 w 2393476"/>
              <a:gd name="connsiteY0" fmla="*/ 20781 h 2168236"/>
              <a:gd name="connsiteX1" fmla="*/ 2138988 w 2393476"/>
              <a:gd name="connsiteY1" fmla="*/ 0 h 2168236"/>
              <a:gd name="connsiteX2" fmla="*/ 2180551 w 2393476"/>
              <a:gd name="connsiteY2" fmla="*/ 2168236 h 2168236"/>
              <a:gd name="connsiteX3" fmla="*/ 317115 w 2393476"/>
              <a:gd name="connsiteY3" fmla="*/ 2168236 h 2168236"/>
              <a:gd name="connsiteX4" fmla="*/ 317115 w 2393476"/>
              <a:gd name="connsiteY4" fmla="*/ 20781 h 2168236"/>
              <a:gd name="connsiteX0" fmla="*/ 317115 w 2525687"/>
              <a:gd name="connsiteY0" fmla="*/ 20781 h 2168236"/>
              <a:gd name="connsiteX1" fmla="*/ 2138988 w 2525687"/>
              <a:gd name="connsiteY1" fmla="*/ 0 h 2168236"/>
              <a:gd name="connsiteX2" fmla="*/ 2180551 w 2525687"/>
              <a:gd name="connsiteY2" fmla="*/ 2168236 h 2168236"/>
              <a:gd name="connsiteX3" fmla="*/ 317115 w 2525687"/>
              <a:gd name="connsiteY3" fmla="*/ 2168236 h 2168236"/>
              <a:gd name="connsiteX4" fmla="*/ 317115 w 2525687"/>
              <a:gd name="connsiteY4" fmla="*/ 20781 h 2168236"/>
              <a:gd name="connsiteX0" fmla="*/ 317115 w 2594875"/>
              <a:gd name="connsiteY0" fmla="*/ 20781 h 2410690"/>
              <a:gd name="connsiteX1" fmla="*/ 2138988 w 2594875"/>
              <a:gd name="connsiteY1" fmla="*/ 0 h 2410690"/>
              <a:gd name="connsiteX2" fmla="*/ 2395296 w 2594875"/>
              <a:gd name="connsiteY2" fmla="*/ 2410690 h 2410690"/>
              <a:gd name="connsiteX3" fmla="*/ 317115 w 2594875"/>
              <a:gd name="connsiteY3" fmla="*/ 2168236 h 2410690"/>
              <a:gd name="connsiteX4" fmla="*/ 317115 w 2594875"/>
              <a:gd name="connsiteY4" fmla="*/ 20781 h 2410690"/>
              <a:gd name="connsiteX0" fmla="*/ 317115 w 2594875"/>
              <a:gd name="connsiteY0" fmla="*/ 20781 h 2389908"/>
              <a:gd name="connsiteX1" fmla="*/ 2138988 w 2594875"/>
              <a:gd name="connsiteY1" fmla="*/ 0 h 2389908"/>
              <a:gd name="connsiteX2" fmla="*/ 2395296 w 2594875"/>
              <a:gd name="connsiteY2" fmla="*/ 2389908 h 2389908"/>
              <a:gd name="connsiteX3" fmla="*/ 317115 w 2594875"/>
              <a:gd name="connsiteY3" fmla="*/ 2168236 h 2389908"/>
              <a:gd name="connsiteX4" fmla="*/ 317115 w 2594875"/>
              <a:gd name="connsiteY4" fmla="*/ 20781 h 2389908"/>
              <a:gd name="connsiteX0" fmla="*/ 317115 w 2597507"/>
              <a:gd name="connsiteY0" fmla="*/ 20781 h 2168236"/>
              <a:gd name="connsiteX1" fmla="*/ 2138988 w 2597507"/>
              <a:gd name="connsiteY1" fmla="*/ 0 h 2168236"/>
              <a:gd name="connsiteX2" fmla="*/ 2402223 w 2597507"/>
              <a:gd name="connsiteY2" fmla="*/ 2147453 h 2168236"/>
              <a:gd name="connsiteX3" fmla="*/ 317115 w 2597507"/>
              <a:gd name="connsiteY3" fmla="*/ 2168236 h 2168236"/>
              <a:gd name="connsiteX4" fmla="*/ 317115 w 2597507"/>
              <a:gd name="connsiteY4" fmla="*/ 20781 h 2168236"/>
              <a:gd name="connsiteX0" fmla="*/ 317115 w 2589697"/>
              <a:gd name="connsiteY0" fmla="*/ 20781 h 2195944"/>
              <a:gd name="connsiteX1" fmla="*/ 2138988 w 2589697"/>
              <a:gd name="connsiteY1" fmla="*/ 0 h 2195944"/>
              <a:gd name="connsiteX2" fmla="*/ 2381441 w 2589697"/>
              <a:gd name="connsiteY2" fmla="*/ 2195944 h 2195944"/>
              <a:gd name="connsiteX3" fmla="*/ 317115 w 2589697"/>
              <a:gd name="connsiteY3" fmla="*/ 2168236 h 2195944"/>
              <a:gd name="connsiteX4" fmla="*/ 317115 w 2589697"/>
              <a:gd name="connsiteY4" fmla="*/ 20781 h 2195944"/>
              <a:gd name="connsiteX0" fmla="*/ 376591 w 2455210"/>
              <a:gd name="connsiteY0" fmla="*/ 0 h 2272145"/>
              <a:gd name="connsiteX1" fmla="*/ 2004501 w 2455210"/>
              <a:gd name="connsiteY1" fmla="*/ 76201 h 2272145"/>
              <a:gd name="connsiteX2" fmla="*/ 2246954 w 2455210"/>
              <a:gd name="connsiteY2" fmla="*/ 2272145 h 2272145"/>
              <a:gd name="connsiteX3" fmla="*/ 182628 w 2455210"/>
              <a:gd name="connsiteY3" fmla="*/ 2244437 h 2272145"/>
              <a:gd name="connsiteX4" fmla="*/ 376591 w 2455210"/>
              <a:gd name="connsiteY4" fmla="*/ 0 h 2272145"/>
              <a:gd name="connsiteX0" fmla="*/ 376591 w 2300477"/>
              <a:gd name="connsiteY0" fmla="*/ 6926 h 2279071"/>
              <a:gd name="connsiteX1" fmla="*/ 1706628 w 2300477"/>
              <a:gd name="connsiteY1" fmla="*/ 0 h 2279071"/>
              <a:gd name="connsiteX2" fmla="*/ 2246954 w 2300477"/>
              <a:gd name="connsiteY2" fmla="*/ 2279071 h 2279071"/>
              <a:gd name="connsiteX3" fmla="*/ 182628 w 2300477"/>
              <a:gd name="connsiteY3" fmla="*/ 2251363 h 2279071"/>
              <a:gd name="connsiteX4" fmla="*/ 376591 w 2300477"/>
              <a:gd name="connsiteY4" fmla="*/ 6926 h 2279071"/>
              <a:gd name="connsiteX0" fmla="*/ 434122 w 2219463"/>
              <a:gd name="connsiteY0" fmla="*/ 0 h 2286000"/>
              <a:gd name="connsiteX1" fmla="*/ 1625614 w 2219463"/>
              <a:gd name="connsiteY1" fmla="*/ 6929 h 2286000"/>
              <a:gd name="connsiteX2" fmla="*/ 2165940 w 2219463"/>
              <a:gd name="connsiteY2" fmla="*/ 2286000 h 2286000"/>
              <a:gd name="connsiteX3" fmla="*/ 101614 w 2219463"/>
              <a:gd name="connsiteY3" fmla="*/ 2258292 h 2286000"/>
              <a:gd name="connsiteX4" fmla="*/ 434122 w 2219463"/>
              <a:gd name="connsiteY4" fmla="*/ 0 h 2286000"/>
              <a:gd name="connsiteX0" fmla="*/ 646858 w 2432199"/>
              <a:gd name="connsiteY0" fmla="*/ 0 h 2286000"/>
              <a:gd name="connsiteX1" fmla="*/ 1838350 w 2432199"/>
              <a:gd name="connsiteY1" fmla="*/ 6929 h 2286000"/>
              <a:gd name="connsiteX2" fmla="*/ 2378676 w 2432199"/>
              <a:gd name="connsiteY2" fmla="*/ 2286000 h 2286000"/>
              <a:gd name="connsiteX3" fmla="*/ 314350 w 2432199"/>
              <a:gd name="connsiteY3" fmla="*/ 2258292 h 2286000"/>
              <a:gd name="connsiteX4" fmla="*/ 646858 w 2432199"/>
              <a:gd name="connsiteY4" fmla="*/ 0 h 2286000"/>
              <a:gd name="connsiteX0" fmla="*/ 646858 w 2564408"/>
              <a:gd name="connsiteY0" fmla="*/ 0 h 2286000"/>
              <a:gd name="connsiteX1" fmla="*/ 1838350 w 2564408"/>
              <a:gd name="connsiteY1" fmla="*/ 6929 h 2286000"/>
              <a:gd name="connsiteX2" fmla="*/ 2378676 w 2564408"/>
              <a:gd name="connsiteY2" fmla="*/ 2286000 h 2286000"/>
              <a:gd name="connsiteX3" fmla="*/ 314350 w 2564408"/>
              <a:gd name="connsiteY3" fmla="*/ 2258292 h 2286000"/>
              <a:gd name="connsiteX4" fmla="*/ 646858 w 2564408"/>
              <a:gd name="connsiteY4" fmla="*/ 0 h 2286000"/>
              <a:gd name="connsiteX0" fmla="*/ 646858 w 2564408"/>
              <a:gd name="connsiteY0" fmla="*/ 112390 h 2398390"/>
              <a:gd name="connsiteX1" fmla="*/ 1838350 w 2564408"/>
              <a:gd name="connsiteY1" fmla="*/ 119319 h 2398390"/>
              <a:gd name="connsiteX2" fmla="*/ 2378676 w 2564408"/>
              <a:gd name="connsiteY2" fmla="*/ 2398390 h 2398390"/>
              <a:gd name="connsiteX3" fmla="*/ 314350 w 2564408"/>
              <a:gd name="connsiteY3" fmla="*/ 2370682 h 2398390"/>
              <a:gd name="connsiteX4" fmla="*/ 646858 w 2564408"/>
              <a:gd name="connsiteY4" fmla="*/ 112390 h 2398390"/>
              <a:gd name="connsiteX0" fmla="*/ 646858 w 2564408"/>
              <a:gd name="connsiteY0" fmla="*/ 193978 h 2479978"/>
              <a:gd name="connsiteX1" fmla="*/ 1838350 w 2564408"/>
              <a:gd name="connsiteY1" fmla="*/ 200907 h 2479978"/>
              <a:gd name="connsiteX2" fmla="*/ 2378676 w 2564408"/>
              <a:gd name="connsiteY2" fmla="*/ 2479978 h 2479978"/>
              <a:gd name="connsiteX3" fmla="*/ 314350 w 2564408"/>
              <a:gd name="connsiteY3" fmla="*/ 2452270 h 2479978"/>
              <a:gd name="connsiteX4" fmla="*/ 646858 w 2564408"/>
              <a:gd name="connsiteY4" fmla="*/ 193978 h 2479978"/>
              <a:gd name="connsiteX0" fmla="*/ 646858 w 2599030"/>
              <a:gd name="connsiteY0" fmla="*/ 211921 h 2497921"/>
              <a:gd name="connsiteX1" fmla="*/ 1900696 w 2599030"/>
              <a:gd name="connsiteY1" fmla="*/ 184213 h 2497921"/>
              <a:gd name="connsiteX2" fmla="*/ 2378676 w 2599030"/>
              <a:gd name="connsiteY2" fmla="*/ 2497921 h 2497921"/>
              <a:gd name="connsiteX3" fmla="*/ 314350 w 2599030"/>
              <a:gd name="connsiteY3" fmla="*/ 2470213 h 2497921"/>
              <a:gd name="connsiteX4" fmla="*/ 646858 w 2599030"/>
              <a:gd name="connsiteY4" fmla="*/ 211921 h 2497921"/>
              <a:gd name="connsiteX0" fmla="*/ 646858 w 2599030"/>
              <a:gd name="connsiteY0" fmla="*/ 195762 h 2481762"/>
              <a:gd name="connsiteX1" fmla="*/ 1900696 w 2599030"/>
              <a:gd name="connsiteY1" fmla="*/ 168054 h 2481762"/>
              <a:gd name="connsiteX2" fmla="*/ 2378676 w 2599030"/>
              <a:gd name="connsiteY2" fmla="*/ 2481762 h 2481762"/>
              <a:gd name="connsiteX3" fmla="*/ 314350 w 2599030"/>
              <a:gd name="connsiteY3" fmla="*/ 2454054 h 2481762"/>
              <a:gd name="connsiteX4" fmla="*/ 646858 w 2599030"/>
              <a:gd name="connsiteY4" fmla="*/ 195762 h 2481762"/>
              <a:gd name="connsiteX0" fmla="*/ 646858 w 2599030"/>
              <a:gd name="connsiteY0" fmla="*/ 195762 h 2481762"/>
              <a:gd name="connsiteX1" fmla="*/ 1900696 w 2599030"/>
              <a:gd name="connsiteY1" fmla="*/ 168054 h 2481762"/>
              <a:gd name="connsiteX2" fmla="*/ 2378676 w 2599030"/>
              <a:gd name="connsiteY2" fmla="*/ 2481762 h 2481762"/>
              <a:gd name="connsiteX3" fmla="*/ 314350 w 2599030"/>
              <a:gd name="connsiteY3" fmla="*/ 2454054 h 2481762"/>
              <a:gd name="connsiteX4" fmla="*/ 646858 w 2599030"/>
              <a:gd name="connsiteY4" fmla="*/ 195762 h 2481762"/>
              <a:gd name="connsiteX0" fmla="*/ 646858 w 2556012"/>
              <a:gd name="connsiteY0" fmla="*/ 195762 h 2454054"/>
              <a:gd name="connsiteX1" fmla="*/ 1900696 w 2556012"/>
              <a:gd name="connsiteY1" fmla="*/ 168054 h 2454054"/>
              <a:gd name="connsiteX2" fmla="*/ 2271996 w 2556012"/>
              <a:gd name="connsiteY2" fmla="*/ 2453764 h 2454054"/>
              <a:gd name="connsiteX3" fmla="*/ 314350 w 2556012"/>
              <a:gd name="connsiteY3" fmla="*/ 2454054 h 2454054"/>
              <a:gd name="connsiteX4" fmla="*/ 646858 w 2556012"/>
              <a:gd name="connsiteY4" fmla="*/ 195762 h 2454054"/>
              <a:gd name="connsiteX0" fmla="*/ 646858 w 2556012"/>
              <a:gd name="connsiteY0" fmla="*/ 195762 h 2705692"/>
              <a:gd name="connsiteX1" fmla="*/ 1900696 w 2556012"/>
              <a:gd name="connsiteY1" fmla="*/ 168054 h 2705692"/>
              <a:gd name="connsiteX2" fmla="*/ 2271996 w 2556012"/>
              <a:gd name="connsiteY2" fmla="*/ 2453764 h 2705692"/>
              <a:gd name="connsiteX3" fmla="*/ 314350 w 2556012"/>
              <a:gd name="connsiteY3" fmla="*/ 2454054 h 2705692"/>
              <a:gd name="connsiteX4" fmla="*/ 646858 w 2556012"/>
              <a:gd name="connsiteY4" fmla="*/ 195762 h 2705692"/>
              <a:gd name="connsiteX0" fmla="*/ 646858 w 2556012"/>
              <a:gd name="connsiteY0" fmla="*/ 195762 h 2778041"/>
              <a:gd name="connsiteX1" fmla="*/ 1900696 w 2556012"/>
              <a:gd name="connsiteY1" fmla="*/ 168054 h 2778041"/>
              <a:gd name="connsiteX2" fmla="*/ 2271996 w 2556012"/>
              <a:gd name="connsiteY2" fmla="*/ 2453764 h 2778041"/>
              <a:gd name="connsiteX3" fmla="*/ 314350 w 2556012"/>
              <a:gd name="connsiteY3" fmla="*/ 2454054 h 2778041"/>
              <a:gd name="connsiteX4" fmla="*/ 646858 w 2556012"/>
              <a:gd name="connsiteY4" fmla="*/ 195762 h 2778041"/>
              <a:gd name="connsiteX0" fmla="*/ 646858 w 2617944"/>
              <a:gd name="connsiteY0" fmla="*/ 195762 h 2778041"/>
              <a:gd name="connsiteX1" fmla="*/ 1900696 w 2617944"/>
              <a:gd name="connsiteY1" fmla="*/ 168054 h 2778041"/>
              <a:gd name="connsiteX2" fmla="*/ 2271996 w 2617944"/>
              <a:gd name="connsiteY2" fmla="*/ 2453764 h 2778041"/>
              <a:gd name="connsiteX3" fmla="*/ 314350 w 2617944"/>
              <a:gd name="connsiteY3" fmla="*/ 2454054 h 2778041"/>
              <a:gd name="connsiteX4" fmla="*/ 646858 w 2617944"/>
              <a:gd name="connsiteY4" fmla="*/ 195762 h 2778041"/>
              <a:gd name="connsiteX0" fmla="*/ 646858 w 2617944"/>
              <a:gd name="connsiteY0" fmla="*/ 195762 h 2690637"/>
              <a:gd name="connsiteX1" fmla="*/ 1900696 w 2617944"/>
              <a:gd name="connsiteY1" fmla="*/ 168054 h 2690637"/>
              <a:gd name="connsiteX2" fmla="*/ 2271996 w 2617944"/>
              <a:gd name="connsiteY2" fmla="*/ 2453764 h 2690637"/>
              <a:gd name="connsiteX3" fmla="*/ 314350 w 2617944"/>
              <a:gd name="connsiteY3" fmla="*/ 2454054 h 2690637"/>
              <a:gd name="connsiteX4" fmla="*/ 646858 w 2617944"/>
              <a:gd name="connsiteY4" fmla="*/ 195762 h 269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7944" h="2690637">
                <a:moveTo>
                  <a:pt x="646858" y="195762"/>
                </a:moveTo>
                <a:cubicBezTo>
                  <a:pt x="1023240" y="-65165"/>
                  <a:pt x="1558951" y="-55929"/>
                  <a:pt x="1900696" y="168054"/>
                </a:cubicBezTo>
                <a:cubicBezTo>
                  <a:pt x="3112970" y="738400"/>
                  <a:pt x="2464287" y="2262184"/>
                  <a:pt x="2271996" y="2453764"/>
                </a:cubicBezTo>
                <a:cubicBezTo>
                  <a:pt x="1652167" y="2808922"/>
                  <a:pt x="200253" y="2727581"/>
                  <a:pt x="314350" y="2454054"/>
                </a:cubicBezTo>
                <a:cubicBezTo>
                  <a:pt x="314350" y="1738236"/>
                  <a:pt x="-579269" y="994707"/>
                  <a:pt x="646858" y="19576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54" name="Téglalap 14"/>
          <p:cNvSpPr/>
          <p:nvPr/>
        </p:nvSpPr>
        <p:spPr>
          <a:xfrm>
            <a:off x="1605276" y="5017160"/>
            <a:ext cx="511870" cy="1629725"/>
          </a:xfrm>
          <a:custGeom>
            <a:avLst/>
            <a:gdLst>
              <a:gd name="connsiteX0" fmla="*/ 0 w 713509"/>
              <a:gd name="connsiteY0" fmla="*/ 0 h 2096316"/>
              <a:gd name="connsiteX1" fmla="*/ 713509 w 713509"/>
              <a:gd name="connsiteY1" fmla="*/ 0 h 2096316"/>
              <a:gd name="connsiteX2" fmla="*/ 713509 w 713509"/>
              <a:gd name="connsiteY2" fmla="*/ 2096316 h 2096316"/>
              <a:gd name="connsiteX3" fmla="*/ 0 w 713509"/>
              <a:gd name="connsiteY3" fmla="*/ 2096316 h 2096316"/>
              <a:gd name="connsiteX4" fmla="*/ 0 w 713509"/>
              <a:gd name="connsiteY4" fmla="*/ 0 h 2096316"/>
              <a:gd name="connsiteX0" fmla="*/ 0 w 1011382"/>
              <a:gd name="connsiteY0" fmla="*/ 0 h 2103243"/>
              <a:gd name="connsiteX1" fmla="*/ 1011382 w 1011382"/>
              <a:gd name="connsiteY1" fmla="*/ 6927 h 2103243"/>
              <a:gd name="connsiteX2" fmla="*/ 1011382 w 1011382"/>
              <a:gd name="connsiteY2" fmla="*/ 2103243 h 2103243"/>
              <a:gd name="connsiteX3" fmla="*/ 297873 w 1011382"/>
              <a:gd name="connsiteY3" fmla="*/ 2103243 h 2103243"/>
              <a:gd name="connsiteX4" fmla="*/ 0 w 1011382"/>
              <a:gd name="connsiteY4" fmla="*/ 0 h 2103243"/>
              <a:gd name="connsiteX0" fmla="*/ 49620 w 1061002"/>
              <a:gd name="connsiteY0" fmla="*/ 0 h 2103243"/>
              <a:gd name="connsiteX1" fmla="*/ 1061002 w 1061002"/>
              <a:gd name="connsiteY1" fmla="*/ 6927 h 2103243"/>
              <a:gd name="connsiteX2" fmla="*/ 1061002 w 1061002"/>
              <a:gd name="connsiteY2" fmla="*/ 2103243 h 2103243"/>
              <a:gd name="connsiteX3" fmla="*/ 347493 w 1061002"/>
              <a:gd name="connsiteY3" fmla="*/ 2103243 h 2103243"/>
              <a:gd name="connsiteX4" fmla="*/ 49620 w 1061002"/>
              <a:gd name="connsiteY4" fmla="*/ 0 h 2103243"/>
              <a:gd name="connsiteX0" fmla="*/ 33817 w 1045199"/>
              <a:gd name="connsiteY0" fmla="*/ 0 h 2103243"/>
              <a:gd name="connsiteX1" fmla="*/ 1045199 w 1045199"/>
              <a:gd name="connsiteY1" fmla="*/ 6927 h 2103243"/>
              <a:gd name="connsiteX2" fmla="*/ 1045199 w 1045199"/>
              <a:gd name="connsiteY2" fmla="*/ 2103243 h 2103243"/>
              <a:gd name="connsiteX3" fmla="*/ 331690 w 1045199"/>
              <a:gd name="connsiteY3" fmla="*/ 2103243 h 2103243"/>
              <a:gd name="connsiteX4" fmla="*/ 33817 w 1045199"/>
              <a:gd name="connsiteY4" fmla="*/ 0 h 2103243"/>
              <a:gd name="connsiteX0" fmla="*/ 33817 w 1045199"/>
              <a:gd name="connsiteY0" fmla="*/ 6928 h 2110171"/>
              <a:gd name="connsiteX1" fmla="*/ 768108 w 1045199"/>
              <a:gd name="connsiteY1" fmla="*/ 0 h 2110171"/>
              <a:gd name="connsiteX2" fmla="*/ 1045199 w 1045199"/>
              <a:gd name="connsiteY2" fmla="*/ 2110171 h 2110171"/>
              <a:gd name="connsiteX3" fmla="*/ 331690 w 1045199"/>
              <a:gd name="connsiteY3" fmla="*/ 2110171 h 2110171"/>
              <a:gd name="connsiteX4" fmla="*/ 33817 w 1045199"/>
              <a:gd name="connsiteY4" fmla="*/ 6928 h 2110171"/>
              <a:gd name="connsiteX0" fmla="*/ 33817 w 768108"/>
              <a:gd name="connsiteY0" fmla="*/ 6928 h 2117099"/>
              <a:gd name="connsiteX1" fmla="*/ 768108 w 768108"/>
              <a:gd name="connsiteY1" fmla="*/ 0 h 2117099"/>
              <a:gd name="connsiteX2" fmla="*/ 768108 w 768108"/>
              <a:gd name="connsiteY2" fmla="*/ 2117099 h 2117099"/>
              <a:gd name="connsiteX3" fmla="*/ 331690 w 768108"/>
              <a:gd name="connsiteY3" fmla="*/ 2110171 h 2117099"/>
              <a:gd name="connsiteX4" fmla="*/ 33817 w 768108"/>
              <a:gd name="connsiteY4" fmla="*/ 6928 h 2117099"/>
              <a:gd name="connsiteX0" fmla="*/ 33817 w 768108"/>
              <a:gd name="connsiteY0" fmla="*/ 6928 h 2117099"/>
              <a:gd name="connsiteX1" fmla="*/ 768108 w 768108"/>
              <a:gd name="connsiteY1" fmla="*/ 0 h 2117099"/>
              <a:gd name="connsiteX2" fmla="*/ 768108 w 768108"/>
              <a:gd name="connsiteY2" fmla="*/ 2117099 h 2117099"/>
              <a:gd name="connsiteX3" fmla="*/ 331690 w 768108"/>
              <a:gd name="connsiteY3" fmla="*/ 2110171 h 2117099"/>
              <a:gd name="connsiteX4" fmla="*/ 33817 w 768108"/>
              <a:gd name="connsiteY4" fmla="*/ 6928 h 2117099"/>
              <a:gd name="connsiteX0" fmla="*/ 29752 w 764043"/>
              <a:gd name="connsiteY0" fmla="*/ 6928 h 2117099"/>
              <a:gd name="connsiteX1" fmla="*/ 764043 w 764043"/>
              <a:gd name="connsiteY1" fmla="*/ 0 h 2117099"/>
              <a:gd name="connsiteX2" fmla="*/ 764043 w 764043"/>
              <a:gd name="connsiteY2" fmla="*/ 2117099 h 2117099"/>
              <a:gd name="connsiteX3" fmla="*/ 430254 w 764043"/>
              <a:gd name="connsiteY3" fmla="*/ 2110171 h 2117099"/>
              <a:gd name="connsiteX4" fmla="*/ 29752 w 764043"/>
              <a:gd name="connsiteY4" fmla="*/ 6928 h 2117099"/>
              <a:gd name="connsiteX0" fmla="*/ 34950 w 769241"/>
              <a:gd name="connsiteY0" fmla="*/ 6928 h 2117099"/>
              <a:gd name="connsiteX1" fmla="*/ 769241 w 769241"/>
              <a:gd name="connsiteY1" fmla="*/ 0 h 2117099"/>
              <a:gd name="connsiteX2" fmla="*/ 769241 w 769241"/>
              <a:gd name="connsiteY2" fmla="*/ 2117099 h 2117099"/>
              <a:gd name="connsiteX3" fmla="*/ 435452 w 769241"/>
              <a:gd name="connsiteY3" fmla="*/ 2110171 h 2117099"/>
              <a:gd name="connsiteX4" fmla="*/ 34950 w 769241"/>
              <a:gd name="connsiteY4" fmla="*/ 6928 h 2117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241" h="2117099">
                <a:moveTo>
                  <a:pt x="34950" y="6928"/>
                </a:moveTo>
                <a:lnTo>
                  <a:pt x="769241" y="0"/>
                </a:lnTo>
                <a:cubicBezTo>
                  <a:pt x="769241" y="705700"/>
                  <a:pt x="665332" y="1598436"/>
                  <a:pt x="769241" y="2117099"/>
                </a:cubicBezTo>
                <a:lnTo>
                  <a:pt x="435452" y="2110171"/>
                </a:lnTo>
                <a:cubicBezTo>
                  <a:pt x="459054" y="1687597"/>
                  <a:pt x="-149778" y="998954"/>
                  <a:pt x="34950" y="6928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/>
          </a:p>
        </p:txBody>
      </p:sp>
      <p:sp>
        <p:nvSpPr>
          <p:cNvPr id="55" name="Téglalap 14"/>
          <p:cNvSpPr/>
          <p:nvPr/>
        </p:nvSpPr>
        <p:spPr>
          <a:xfrm flipH="1">
            <a:off x="2251051" y="4990535"/>
            <a:ext cx="511116" cy="1629725"/>
          </a:xfrm>
          <a:custGeom>
            <a:avLst/>
            <a:gdLst>
              <a:gd name="connsiteX0" fmla="*/ 0 w 713509"/>
              <a:gd name="connsiteY0" fmla="*/ 0 h 2096316"/>
              <a:gd name="connsiteX1" fmla="*/ 713509 w 713509"/>
              <a:gd name="connsiteY1" fmla="*/ 0 h 2096316"/>
              <a:gd name="connsiteX2" fmla="*/ 713509 w 713509"/>
              <a:gd name="connsiteY2" fmla="*/ 2096316 h 2096316"/>
              <a:gd name="connsiteX3" fmla="*/ 0 w 713509"/>
              <a:gd name="connsiteY3" fmla="*/ 2096316 h 2096316"/>
              <a:gd name="connsiteX4" fmla="*/ 0 w 713509"/>
              <a:gd name="connsiteY4" fmla="*/ 0 h 2096316"/>
              <a:gd name="connsiteX0" fmla="*/ 0 w 1011382"/>
              <a:gd name="connsiteY0" fmla="*/ 0 h 2103243"/>
              <a:gd name="connsiteX1" fmla="*/ 1011382 w 1011382"/>
              <a:gd name="connsiteY1" fmla="*/ 6927 h 2103243"/>
              <a:gd name="connsiteX2" fmla="*/ 1011382 w 1011382"/>
              <a:gd name="connsiteY2" fmla="*/ 2103243 h 2103243"/>
              <a:gd name="connsiteX3" fmla="*/ 297873 w 1011382"/>
              <a:gd name="connsiteY3" fmla="*/ 2103243 h 2103243"/>
              <a:gd name="connsiteX4" fmla="*/ 0 w 1011382"/>
              <a:gd name="connsiteY4" fmla="*/ 0 h 2103243"/>
              <a:gd name="connsiteX0" fmla="*/ 49620 w 1061002"/>
              <a:gd name="connsiteY0" fmla="*/ 0 h 2103243"/>
              <a:gd name="connsiteX1" fmla="*/ 1061002 w 1061002"/>
              <a:gd name="connsiteY1" fmla="*/ 6927 h 2103243"/>
              <a:gd name="connsiteX2" fmla="*/ 1061002 w 1061002"/>
              <a:gd name="connsiteY2" fmla="*/ 2103243 h 2103243"/>
              <a:gd name="connsiteX3" fmla="*/ 347493 w 1061002"/>
              <a:gd name="connsiteY3" fmla="*/ 2103243 h 2103243"/>
              <a:gd name="connsiteX4" fmla="*/ 49620 w 1061002"/>
              <a:gd name="connsiteY4" fmla="*/ 0 h 2103243"/>
              <a:gd name="connsiteX0" fmla="*/ 33817 w 1045199"/>
              <a:gd name="connsiteY0" fmla="*/ 0 h 2103243"/>
              <a:gd name="connsiteX1" fmla="*/ 1045199 w 1045199"/>
              <a:gd name="connsiteY1" fmla="*/ 6927 h 2103243"/>
              <a:gd name="connsiteX2" fmla="*/ 1045199 w 1045199"/>
              <a:gd name="connsiteY2" fmla="*/ 2103243 h 2103243"/>
              <a:gd name="connsiteX3" fmla="*/ 331690 w 1045199"/>
              <a:gd name="connsiteY3" fmla="*/ 2103243 h 2103243"/>
              <a:gd name="connsiteX4" fmla="*/ 33817 w 1045199"/>
              <a:gd name="connsiteY4" fmla="*/ 0 h 2103243"/>
              <a:gd name="connsiteX0" fmla="*/ 33817 w 1045199"/>
              <a:gd name="connsiteY0" fmla="*/ 6928 h 2110171"/>
              <a:gd name="connsiteX1" fmla="*/ 768108 w 1045199"/>
              <a:gd name="connsiteY1" fmla="*/ 0 h 2110171"/>
              <a:gd name="connsiteX2" fmla="*/ 1045199 w 1045199"/>
              <a:gd name="connsiteY2" fmla="*/ 2110171 h 2110171"/>
              <a:gd name="connsiteX3" fmla="*/ 331690 w 1045199"/>
              <a:gd name="connsiteY3" fmla="*/ 2110171 h 2110171"/>
              <a:gd name="connsiteX4" fmla="*/ 33817 w 1045199"/>
              <a:gd name="connsiteY4" fmla="*/ 6928 h 2110171"/>
              <a:gd name="connsiteX0" fmla="*/ 33817 w 768108"/>
              <a:gd name="connsiteY0" fmla="*/ 6928 h 2117099"/>
              <a:gd name="connsiteX1" fmla="*/ 768108 w 768108"/>
              <a:gd name="connsiteY1" fmla="*/ 0 h 2117099"/>
              <a:gd name="connsiteX2" fmla="*/ 768108 w 768108"/>
              <a:gd name="connsiteY2" fmla="*/ 2117099 h 2117099"/>
              <a:gd name="connsiteX3" fmla="*/ 331690 w 768108"/>
              <a:gd name="connsiteY3" fmla="*/ 2110171 h 2117099"/>
              <a:gd name="connsiteX4" fmla="*/ 33817 w 768108"/>
              <a:gd name="connsiteY4" fmla="*/ 6928 h 2117099"/>
              <a:gd name="connsiteX0" fmla="*/ 33817 w 768108"/>
              <a:gd name="connsiteY0" fmla="*/ 6928 h 2117099"/>
              <a:gd name="connsiteX1" fmla="*/ 768108 w 768108"/>
              <a:gd name="connsiteY1" fmla="*/ 0 h 2117099"/>
              <a:gd name="connsiteX2" fmla="*/ 768108 w 768108"/>
              <a:gd name="connsiteY2" fmla="*/ 2117099 h 2117099"/>
              <a:gd name="connsiteX3" fmla="*/ 331690 w 768108"/>
              <a:gd name="connsiteY3" fmla="*/ 2110171 h 2117099"/>
              <a:gd name="connsiteX4" fmla="*/ 33817 w 768108"/>
              <a:gd name="connsiteY4" fmla="*/ 6928 h 2117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108" h="2117099">
                <a:moveTo>
                  <a:pt x="33817" y="6928"/>
                </a:moveTo>
                <a:lnTo>
                  <a:pt x="768108" y="0"/>
                </a:lnTo>
                <a:cubicBezTo>
                  <a:pt x="768108" y="705700"/>
                  <a:pt x="664199" y="1598436"/>
                  <a:pt x="768108" y="2117099"/>
                </a:cubicBezTo>
                <a:lnTo>
                  <a:pt x="331690" y="2110171"/>
                </a:lnTo>
                <a:cubicBezTo>
                  <a:pt x="488708" y="1672327"/>
                  <a:pt x="-150911" y="998954"/>
                  <a:pt x="33817" y="6928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/>
          </a:p>
        </p:txBody>
      </p:sp>
      <p:sp>
        <p:nvSpPr>
          <p:cNvPr id="56" name="Téglalap 55"/>
          <p:cNvSpPr/>
          <p:nvPr/>
        </p:nvSpPr>
        <p:spPr>
          <a:xfrm>
            <a:off x="1339810" y="5019488"/>
            <a:ext cx="1502913" cy="12083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58" name="Csoportba foglalás 57"/>
          <p:cNvGrpSpPr/>
          <p:nvPr/>
        </p:nvGrpSpPr>
        <p:grpSpPr>
          <a:xfrm>
            <a:off x="2076008" y="2587509"/>
            <a:ext cx="127528" cy="2477401"/>
            <a:chOff x="3218688" y="3398884"/>
            <a:chExt cx="173414" cy="2323329"/>
          </a:xfrm>
        </p:grpSpPr>
        <p:sp>
          <p:nvSpPr>
            <p:cNvPr id="166" name="Téglalap 165"/>
            <p:cNvSpPr/>
            <p:nvPr/>
          </p:nvSpPr>
          <p:spPr>
            <a:xfrm>
              <a:off x="3218688" y="3398884"/>
              <a:ext cx="173414" cy="232332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67" name="Téglalap 166"/>
            <p:cNvSpPr/>
            <p:nvPr/>
          </p:nvSpPr>
          <p:spPr>
            <a:xfrm>
              <a:off x="3251395" y="3398884"/>
              <a:ext cx="108000" cy="2323329"/>
            </a:xfrm>
            <a:prstGeom prst="rect">
              <a:avLst/>
            </a:prstGeom>
            <a:noFill/>
            <a:ln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59" name="Csoportba foglalás 58"/>
          <p:cNvGrpSpPr/>
          <p:nvPr/>
        </p:nvGrpSpPr>
        <p:grpSpPr>
          <a:xfrm>
            <a:off x="1948909" y="2155101"/>
            <a:ext cx="348459" cy="673806"/>
            <a:chOff x="7792182" y="4236213"/>
            <a:chExt cx="602316" cy="1183283"/>
          </a:xfrm>
        </p:grpSpPr>
        <p:sp>
          <p:nvSpPr>
            <p:cNvPr id="162" name="Trapezoid 2"/>
            <p:cNvSpPr/>
            <p:nvPr/>
          </p:nvSpPr>
          <p:spPr>
            <a:xfrm>
              <a:off x="7826329" y="5012403"/>
              <a:ext cx="547370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63" name="Trapezoid 2"/>
            <p:cNvSpPr/>
            <p:nvPr/>
          </p:nvSpPr>
          <p:spPr>
            <a:xfrm>
              <a:off x="7831888" y="4761242"/>
              <a:ext cx="547370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64" name="Trapezoid 2"/>
            <p:cNvSpPr/>
            <p:nvPr/>
          </p:nvSpPr>
          <p:spPr>
            <a:xfrm>
              <a:off x="7805529" y="4510081"/>
              <a:ext cx="588969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65" name="Trapezoid 2"/>
            <p:cNvSpPr/>
            <p:nvPr/>
          </p:nvSpPr>
          <p:spPr>
            <a:xfrm>
              <a:off x="7792182" y="4236213"/>
              <a:ext cx="588969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63" name="Lekerekített téglalap 62"/>
          <p:cNvSpPr/>
          <p:nvPr/>
        </p:nvSpPr>
        <p:spPr>
          <a:xfrm>
            <a:off x="2044423" y="2837748"/>
            <a:ext cx="238404" cy="120528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64" name="Ellipszis 63"/>
          <p:cNvSpPr/>
          <p:nvPr/>
        </p:nvSpPr>
        <p:spPr>
          <a:xfrm>
            <a:off x="2077543" y="2859248"/>
            <a:ext cx="75850" cy="66868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65" name="Lekerekített téglalap 64"/>
          <p:cNvSpPr/>
          <p:nvPr/>
        </p:nvSpPr>
        <p:spPr>
          <a:xfrm>
            <a:off x="2044423" y="3124786"/>
            <a:ext cx="238404" cy="120528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66" name="Ellipszis 65"/>
          <p:cNvSpPr/>
          <p:nvPr/>
        </p:nvSpPr>
        <p:spPr>
          <a:xfrm>
            <a:off x="2073657" y="3151616"/>
            <a:ext cx="75850" cy="66868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67" name="Csoportba foglalás 66"/>
          <p:cNvGrpSpPr/>
          <p:nvPr/>
        </p:nvGrpSpPr>
        <p:grpSpPr>
          <a:xfrm>
            <a:off x="2044431" y="3518297"/>
            <a:ext cx="238404" cy="120528"/>
            <a:chOff x="4812615" y="2746065"/>
            <a:chExt cx="190010" cy="111603"/>
          </a:xfrm>
        </p:grpSpPr>
        <p:sp>
          <p:nvSpPr>
            <p:cNvPr id="114" name="Lekerekített téglalap 113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15" name="Ellipszis 114"/>
            <p:cNvSpPr/>
            <p:nvPr/>
          </p:nvSpPr>
          <p:spPr>
            <a:xfrm>
              <a:off x="4827242" y="2775006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69" name="Csoportba foglalás 68"/>
          <p:cNvGrpSpPr/>
          <p:nvPr/>
        </p:nvGrpSpPr>
        <p:grpSpPr>
          <a:xfrm>
            <a:off x="2253784" y="3837185"/>
            <a:ext cx="446701" cy="357803"/>
            <a:chOff x="4979478" y="3157159"/>
            <a:chExt cx="356024" cy="331309"/>
          </a:xfrm>
        </p:grpSpPr>
        <p:pic>
          <p:nvPicPr>
            <p:cNvPr id="109" name="Kép 10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966227">
              <a:off x="4979478" y="3157159"/>
              <a:ext cx="339674" cy="331309"/>
            </a:xfrm>
            <a:prstGeom prst="rect">
              <a:avLst/>
            </a:prstGeom>
          </p:spPr>
        </p:pic>
        <p:grpSp>
          <p:nvGrpSpPr>
            <p:cNvPr id="110" name="Csoportba foglalás 109"/>
            <p:cNvGrpSpPr/>
            <p:nvPr/>
          </p:nvGrpSpPr>
          <p:grpSpPr>
            <a:xfrm rot="2097147">
              <a:off x="5042854" y="3206646"/>
              <a:ext cx="292648" cy="115802"/>
              <a:chOff x="7562396" y="1052273"/>
              <a:chExt cx="821781" cy="317074"/>
            </a:xfrm>
          </p:grpSpPr>
          <p:sp>
            <p:nvSpPr>
              <p:cNvPr id="111" name="Trapezoid 110"/>
              <p:cNvSpPr/>
              <p:nvPr/>
            </p:nvSpPr>
            <p:spPr>
              <a:xfrm>
                <a:off x="7562396" y="1052273"/>
                <a:ext cx="821781" cy="317074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12" name="Ellipszis 111"/>
              <p:cNvSpPr/>
              <p:nvPr/>
            </p:nvSpPr>
            <p:spPr>
              <a:xfrm>
                <a:off x="7719525" y="1166860"/>
                <a:ext cx="114652" cy="117429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13" name="Ellipszis 112"/>
              <p:cNvSpPr/>
              <p:nvPr/>
            </p:nvSpPr>
            <p:spPr>
              <a:xfrm>
                <a:off x="8108145" y="1166860"/>
                <a:ext cx="114652" cy="117429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pic>
        <p:nvPicPr>
          <p:cNvPr id="70" name="Kép 6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1605990" flipH="1">
            <a:off x="1662996" y="5900454"/>
            <a:ext cx="494945" cy="415528"/>
          </a:xfrm>
          <a:prstGeom prst="rect">
            <a:avLst/>
          </a:prstGeom>
        </p:spPr>
      </p:pic>
      <p:sp>
        <p:nvSpPr>
          <p:cNvPr id="71" name="Szabadkézi sokszög 70"/>
          <p:cNvSpPr/>
          <p:nvPr/>
        </p:nvSpPr>
        <p:spPr>
          <a:xfrm rot="346848">
            <a:off x="1525480" y="6081872"/>
            <a:ext cx="745311" cy="792290"/>
          </a:xfrm>
          <a:custGeom>
            <a:avLst/>
            <a:gdLst>
              <a:gd name="connsiteX0" fmla="*/ 677701 w 1085064"/>
              <a:gd name="connsiteY0" fmla="*/ 0 h 1035014"/>
              <a:gd name="connsiteX1" fmla="*/ 909154 w 1085064"/>
              <a:gd name="connsiteY1" fmla="*/ 2304 h 1035014"/>
              <a:gd name="connsiteX2" fmla="*/ 1080586 w 1085064"/>
              <a:gd name="connsiteY2" fmla="*/ 641305 h 1035014"/>
              <a:gd name="connsiteX3" fmla="*/ 1075623 w 1085064"/>
              <a:gd name="connsiteY3" fmla="*/ 663670 h 1035014"/>
              <a:gd name="connsiteX4" fmla="*/ 1075623 w 1085064"/>
              <a:gd name="connsiteY4" fmla="*/ 1035014 h 1035014"/>
              <a:gd name="connsiteX5" fmla="*/ 654846 w 1085064"/>
              <a:gd name="connsiteY5" fmla="*/ 1035014 h 1035014"/>
              <a:gd name="connsiteX6" fmla="*/ 654846 w 1085064"/>
              <a:gd name="connsiteY6" fmla="*/ 726975 h 1035014"/>
              <a:gd name="connsiteX7" fmla="*/ 88662 w 1085064"/>
              <a:gd name="connsiteY7" fmla="*/ 896207 h 1035014"/>
              <a:gd name="connsiteX8" fmla="*/ 0 w 1085064"/>
              <a:gd name="connsiteY8" fmla="*/ 599579 h 1035014"/>
              <a:gd name="connsiteX9" fmla="*/ 386980 w 1085064"/>
              <a:gd name="connsiteY9" fmla="*/ 483910 h 1035014"/>
              <a:gd name="connsiteX10" fmla="*/ 327283 w 1085064"/>
              <a:gd name="connsiteY10" fmla="*/ 483910 h 1035014"/>
              <a:gd name="connsiteX11" fmla="*/ 327283 w 1085064"/>
              <a:gd name="connsiteY11" fmla="*/ 14337 h 1035014"/>
              <a:gd name="connsiteX12" fmla="*/ 680934 w 1085064"/>
              <a:gd name="connsiteY12" fmla="*/ 14337 h 1035014"/>
              <a:gd name="connsiteX0" fmla="*/ 677701 w 1085064"/>
              <a:gd name="connsiteY0" fmla="*/ 0 h 1035014"/>
              <a:gd name="connsiteX1" fmla="*/ 909154 w 1085064"/>
              <a:gd name="connsiteY1" fmla="*/ 2304 h 1035014"/>
              <a:gd name="connsiteX2" fmla="*/ 1080586 w 1085064"/>
              <a:gd name="connsiteY2" fmla="*/ 641305 h 1035014"/>
              <a:gd name="connsiteX3" fmla="*/ 1075623 w 1085064"/>
              <a:gd name="connsiteY3" fmla="*/ 663670 h 1035014"/>
              <a:gd name="connsiteX4" fmla="*/ 1075623 w 1085064"/>
              <a:gd name="connsiteY4" fmla="*/ 1035014 h 1035014"/>
              <a:gd name="connsiteX5" fmla="*/ 654846 w 1085064"/>
              <a:gd name="connsiteY5" fmla="*/ 1035014 h 1035014"/>
              <a:gd name="connsiteX6" fmla="*/ 654846 w 1085064"/>
              <a:gd name="connsiteY6" fmla="*/ 726975 h 1035014"/>
              <a:gd name="connsiteX7" fmla="*/ 88662 w 1085064"/>
              <a:gd name="connsiteY7" fmla="*/ 896207 h 1035014"/>
              <a:gd name="connsiteX8" fmla="*/ 0 w 1085064"/>
              <a:gd name="connsiteY8" fmla="*/ 599579 h 1035014"/>
              <a:gd name="connsiteX9" fmla="*/ 327283 w 1085064"/>
              <a:gd name="connsiteY9" fmla="*/ 483910 h 1035014"/>
              <a:gd name="connsiteX10" fmla="*/ 327283 w 1085064"/>
              <a:gd name="connsiteY10" fmla="*/ 14337 h 1035014"/>
              <a:gd name="connsiteX11" fmla="*/ 680934 w 1085064"/>
              <a:gd name="connsiteY11" fmla="*/ 14337 h 1035014"/>
              <a:gd name="connsiteX12" fmla="*/ 677701 w 1085064"/>
              <a:gd name="connsiteY12" fmla="*/ 0 h 1035014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4861 w 1482224"/>
              <a:gd name="connsiteY0" fmla="*/ 0 h 1116340"/>
              <a:gd name="connsiteX1" fmla="*/ 1306314 w 1482224"/>
              <a:gd name="connsiteY1" fmla="*/ 2304 h 1116340"/>
              <a:gd name="connsiteX2" fmla="*/ 1477746 w 1482224"/>
              <a:gd name="connsiteY2" fmla="*/ 641305 h 1116340"/>
              <a:gd name="connsiteX3" fmla="*/ 1472783 w 1482224"/>
              <a:gd name="connsiteY3" fmla="*/ 663670 h 1116340"/>
              <a:gd name="connsiteX4" fmla="*/ 1472783 w 1482224"/>
              <a:gd name="connsiteY4" fmla="*/ 1035014 h 1116340"/>
              <a:gd name="connsiteX5" fmla="*/ 1052006 w 1482224"/>
              <a:gd name="connsiteY5" fmla="*/ 1035014 h 1116340"/>
              <a:gd name="connsiteX6" fmla="*/ 1052006 w 1482224"/>
              <a:gd name="connsiteY6" fmla="*/ 726975 h 1116340"/>
              <a:gd name="connsiteX7" fmla="*/ 3222 w 1482224"/>
              <a:gd name="connsiteY7" fmla="*/ 1116340 h 1116340"/>
              <a:gd name="connsiteX8" fmla="*/ 724443 w 1482224"/>
              <a:gd name="connsiteY8" fmla="*/ 483910 h 1116340"/>
              <a:gd name="connsiteX9" fmla="*/ 724443 w 1482224"/>
              <a:gd name="connsiteY9" fmla="*/ 14337 h 1116340"/>
              <a:gd name="connsiteX10" fmla="*/ 1078094 w 1482224"/>
              <a:gd name="connsiteY10" fmla="*/ 14337 h 1116340"/>
              <a:gd name="connsiteX11" fmla="*/ 1074861 w 1482224"/>
              <a:gd name="connsiteY11" fmla="*/ 0 h 1116340"/>
              <a:gd name="connsiteX0" fmla="*/ 1114772 w 1522135"/>
              <a:gd name="connsiteY0" fmla="*/ 0 h 1116340"/>
              <a:gd name="connsiteX1" fmla="*/ 1346225 w 1522135"/>
              <a:gd name="connsiteY1" fmla="*/ 2304 h 1116340"/>
              <a:gd name="connsiteX2" fmla="*/ 1517657 w 1522135"/>
              <a:gd name="connsiteY2" fmla="*/ 641305 h 1116340"/>
              <a:gd name="connsiteX3" fmla="*/ 1512694 w 1522135"/>
              <a:gd name="connsiteY3" fmla="*/ 663670 h 1116340"/>
              <a:gd name="connsiteX4" fmla="*/ 1512694 w 1522135"/>
              <a:gd name="connsiteY4" fmla="*/ 1035014 h 1116340"/>
              <a:gd name="connsiteX5" fmla="*/ 1091917 w 1522135"/>
              <a:gd name="connsiteY5" fmla="*/ 1035014 h 1116340"/>
              <a:gd name="connsiteX6" fmla="*/ 1091917 w 1522135"/>
              <a:gd name="connsiteY6" fmla="*/ 726975 h 1116340"/>
              <a:gd name="connsiteX7" fmla="*/ 43133 w 1522135"/>
              <a:gd name="connsiteY7" fmla="*/ 1116340 h 1116340"/>
              <a:gd name="connsiteX8" fmla="*/ 764354 w 1522135"/>
              <a:gd name="connsiteY8" fmla="*/ 483910 h 1116340"/>
              <a:gd name="connsiteX9" fmla="*/ 764354 w 1522135"/>
              <a:gd name="connsiteY9" fmla="*/ 14337 h 1116340"/>
              <a:gd name="connsiteX10" fmla="*/ 1118005 w 1522135"/>
              <a:gd name="connsiteY10" fmla="*/ 14337 h 1116340"/>
              <a:gd name="connsiteX11" fmla="*/ 1114772 w 1522135"/>
              <a:gd name="connsiteY11" fmla="*/ 0 h 1116340"/>
              <a:gd name="connsiteX0" fmla="*/ 1118005 w 1522135"/>
              <a:gd name="connsiteY0" fmla="*/ 12033 h 1114036"/>
              <a:gd name="connsiteX1" fmla="*/ 1346225 w 1522135"/>
              <a:gd name="connsiteY1" fmla="*/ 0 h 1114036"/>
              <a:gd name="connsiteX2" fmla="*/ 1517657 w 1522135"/>
              <a:gd name="connsiteY2" fmla="*/ 639001 h 1114036"/>
              <a:gd name="connsiteX3" fmla="*/ 1512694 w 1522135"/>
              <a:gd name="connsiteY3" fmla="*/ 661366 h 1114036"/>
              <a:gd name="connsiteX4" fmla="*/ 1512694 w 1522135"/>
              <a:gd name="connsiteY4" fmla="*/ 1032710 h 1114036"/>
              <a:gd name="connsiteX5" fmla="*/ 1091917 w 1522135"/>
              <a:gd name="connsiteY5" fmla="*/ 1032710 h 1114036"/>
              <a:gd name="connsiteX6" fmla="*/ 1091917 w 1522135"/>
              <a:gd name="connsiteY6" fmla="*/ 724671 h 1114036"/>
              <a:gd name="connsiteX7" fmla="*/ 43133 w 1522135"/>
              <a:gd name="connsiteY7" fmla="*/ 1114036 h 1114036"/>
              <a:gd name="connsiteX8" fmla="*/ 764354 w 1522135"/>
              <a:gd name="connsiteY8" fmla="*/ 481606 h 1114036"/>
              <a:gd name="connsiteX9" fmla="*/ 764354 w 1522135"/>
              <a:gd name="connsiteY9" fmla="*/ 12033 h 1114036"/>
              <a:gd name="connsiteX10" fmla="*/ 1118005 w 1522135"/>
              <a:gd name="connsiteY10" fmla="*/ 12033 h 1114036"/>
              <a:gd name="connsiteX0" fmla="*/ 764354 w 1522135"/>
              <a:gd name="connsiteY0" fmla="*/ 12033 h 1114036"/>
              <a:gd name="connsiteX1" fmla="*/ 1346225 w 1522135"/>
              <a:gd name="connsiteY1" fmla="*/ 0 h 1114036"/>
              <a:gd name="connsiteX2" fmla="*/ 1517657 w 1522135"/>
              <a:gd name="connsiteY2" fmla="*/ 639001 h 1114036"/>
              <a:gd name="connsiteX3" fmla="*/ 1512694 w 1522135"/>
              <a:gd name="connsiteY3" fmla="*/ 661366 h 1114036"/>
              <a:gd name="connsiteX4" fmla="*/ 1512694 w 1522135"/>
              <a:gd name="connsiteY4" fmla="*/ 1032710 h 1114036"/>
              <a:gd name="connsiteX5" fmla="*/ 1091917 w 1522135"/>
              <a:gd name="connsiteY5" fmla="*/ 1032710 h 1114036"/>
              <a:gd name="connsiteX6" fmla="*/ 1091917 w 1522135"/>
              <a:gd name="connsiteY6" fmla="*/ 724671 h 1114036"/>
              <a:gd name="connsiteX7" fmla="*/ 43133 w 1522135"/>
              <a:gd name="connsiteY7" fmla="*/ 1114036 h 1114036"/>
              <a:gd name="connsiteX8" fmla="*/ 764354 w 1522135"/>
              <a:gd name="connsiteY8" fmla="*/ 481606 h 1114036"/>
              <a:gd name="connsiteX9" fmla="*/ 764354 w 1522135"/>
              <a:gd name="connsiteY9" fmla="*/ 12033 h 1114036"/>
              <a:gd name="connsiteX0" fmla="*/ 764354 w 1521955"/>
              <a:gd name="connsiteY0" fmla="*/ 588953 h 1690956"/>
              <a:gd name="connsiteX1" fmla="*/ 1332877 w 1521955"/>
              <a:gd name="connsiteY1" fmla="*/ 0 h 1690956"/>
              <a:gd name="connsiteX2" fmla="*/ 1517657 w 1521955"/>
              <a:gd name="connsiteY2" fmla="*/ 1215921 h 1690956"/>
              <a:gd name="connsiteX3" fmla="*/ 1512694 w 1521955"/>
              <a:gd name="connsiteY3" fmla="*/ 1238286 h 1690956"/>
              <a:gd name="connsiteX4" fmla="*/ 1512694 w 1521955"/>
              <a:gd name="connsiteY4" fmla="*/ 1609630 h 1690956"/>
              <a:gd name="connsiteX5" fmla="*/ 1091917 w 1521955"/>
              <a:gd name="connsiteY5" fmla="*/ 1609630 h 1690956"/>
              <a:gd name="connsiteX6" fmla="*/ 1091917 w 1521955"/>
              <a:gd name="connsiteY6" fmla="*/ 1301591 h 1690956"/>
              <a:gd name="connsiteX7" fmla="*/ 43133 w 1521955"/>
              <a:gd name="connsiteY7" fmla="*/ 1690956 h 1690956"/>
              <a:gd name="connsiteX8" fmla="*/ 764354 w 1521955"/>
              <a:gd name="connsiteY8" fmla="*/ 1058526 h 1690956"/>
              <a:gd name="connsiteX9" fmla="*/ 764354 w 1521955"/>
              <a:gd name="connsiteY9" fmla="*/ 588953 h 1690956"/>
              <a:gd name="connsiteX0" fmla="*/ 344210 w 1521955"/>
              <a:gd name="connsiteY0" fmla="*/ 69807 h 1690956"/>
              <a:gd name="connsiteX1" fmla="*/ 1332877 w 1521955"/>
              <a:gd name="connsiteY1" fmla="*/ 0 h 1690956"/>
              <a:gd name="connsiteX2" fmla="*/ 1517657 w 1521955"/>
              <a:gd name="connsiteY2" fmla="*/ 1215921 h 1690956"/>
              <a:gd name="connsiteX3" fmla="*/ 1512694 w 1521955"/>
              <a:gd name="connsiteY3" fmla="*/ 1238286 h 1690956"/>
              <a:gd name="connsiteX4" fmla="*/ 1512694 w 1521955"/>
              <a:gd name="connsiteY4" fmla="*/ 1609630 h 1690956"/>
              <a:gd name="connsiteX5" fmla="*/ 1091917 w 1521955"/>
              <a:gd name="connsiteY5" fmla="*/ 1609630 h 1690956"/>
              <a:gd name="connsiteX6" fmla="*/ 1091917 w 1521955"/>
              <a:gd name="connsiteY6" fmla="*/ 1301591 h 1690956"/>
              <a:gd name="connsiteX7" fmla="*/ 43133 w 1521955"/>
              <a:gd name="connsiteY7" fmla="*/ 1690956 h 1690956"/>
              <a:gd name="connsiteX8" fmla="*/ 764354 w 1521955"/>
              <a:gd name="connsiteY8" fmla="*/ 1058526 h 1690956"/>
              <a:gd name="connsiteX9" fmla="*/ 344210 w 1521955"/>
              <a:gd name="connsiteY9" fmla="*/ 69807 h 1690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1955" h="1690956">
                <a:moveTo>
                  <a:pt x="344210" y="69807"/>
                </a:moveTo>
                <a:lnTo>
                  <a:pt x="1332877" y="0"/>
                </a:lnTo>
                <a:cubicBezTo>
                  <a:pt x="1254808" y="136546"/>
                  <a:pt x="1561419" y="918871"/>
                  <a:pt x="1517657" y="1215921"/>
                </a:cubicBezTo>
                <a:lnTo>
                  <a:pt x="1512694" y="1238286"/>
                </a:lnTo>
                <a:lnTo>
                  <a:pt x="1512694" y="1609630"/>
                </a:lnTo>
                <a:lnTo>
                  <a:pt x="1091917" y="1609630"/>
                </a:lnTo>
                <a:lnTo>
                  <a:pt x="1091917" y="1301591"/>
                </a:lnTo>
                <a:cubicBezTo>
                  <a:pt x="742322" y="1431379"/>
                  <a:pt x="1129328" y="1671235"/>
                  <a:pt x="43133" y="1690956"/>
                </a:cubicBezTo>
                <a:cubicBezTo>
                  <a:pt x="-11461" y="1650445"/>
                  <a:pt x="-160182" y="1428460"/>
                  <a:pt x="764354" y="1058526"/>
                </a:cubicBezTo>
                <a:cubicBezTo>
                  <a:pt x="933688" y="918935"/>
                  <a:pt x="344210" y="226331"/>
                  <a:pt x="344210" y="69807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  <a:scene3d>
            <a:camera prst="perspectiveHeroicExtremeRightFacing"/>
            <a:lightRig rig="threePt" dir="t"/>
          </a:scene3d>
          <a:sp3d prstMaterial="flat"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72" name="Csoportba foglalás 71"/>
          <p:cNvGrpSpPr/>
          <p:nvPr/>
        </p:nvGrpSpPr>
        <p:grpSpPr>
          <a:xfrm flipH="1">
            <a:off x="1561417" y="3837185"/>
            <a:ext cx="446701" cy="357803"/>
            <a:chOff x="4979478" y="3157159"/>
            <a:chExt cx="356024" cy="331309"/>
          </a:xfrm>
        </p:grpSpPr>
        <p:pic>
          <p:nvPicPr>
            <p:cNvPr id="104" name="Kép 10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966227">
              <a:off x="4979478" y="3157159"/>
              <a:ext cx="339674" cy="331309"/>
            </a:xfrm>
            <a:prstGeom prst="rect">
              <a:avLst/>
            </a:prstGeom>
          </p:spPr>
        </p:pic>
        <p:grpSp>
          <p:nvGrpSpPr>
            <p:cNvPr id="105" name="Csoportba foglalás 104"/>
            <p:cNvGrpSpPr/>
            <p:nvPr/>
          </p:nvGrpSpPr>
          <p:grpSpPr>
            <a:xfrm rot="2097147">
              <a:off x="5042854" y="3206646"/>
              <a:ext cx="292648" cy="115802"/>
              <a:chOff x="7562396" y="1052273"/>
              <a:chExt cx="821781" cy="317074"/>
            </a:xfrm>
          </p:grpSpPr>
          <p:sp>
            <p:nvSpPr>
              <p:cNvPr id="106" name="Trapezoid 105"/>
              <p:cNvSpPr/>
              <p:nvPr/>
            </p:nvSpPr>
            <p:spPr>
              <a:xfrm>
                <a:off x="7562396" y="1052273"/>
                <a:ext cx="821781" cy="317074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07" name="Ellipszis 106"/>
              <p:cNvSpPr/>
              <p:nvPr/>
            </p:nvSpPr>
            <p:spPr>
              <a:xfrm>
                <a:off x="7719525" y="1166860"/>
                <a:ext cx="114652" cy="117429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08" name="Ellipszis 107"/>
              <p:cNvSpPr/>
              <p:nvPr/>
            </p:nvSpPr>
            <p:spPr>
              <a:xfrm>
                <a:off x="8108145" y="1166860"/>
                <a:ext cx="114652" cy="117429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pic>
        <p:nvPicPr>
          <p:cNvPr id="73" name="Kép 7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9994010">
            <a:off x="2211586" y="5893956"/>
            <a:ext cx="494945" cy="415528"/>
          </a:xfrm>
          <a:prstGeom prst="rect">
            <a:avLst/>
          </a:prstGeom>
        </p:spPr>
      </p:pic>
      <p:sp>
        <p:nvSpPr>
          <p:cNvPr id="74" name="Szabadkézi sokszög 73"/>
          <p:cNvSpPr/>
          <p:nvPr/>
        </p:nvSpPr>
        <p:spPr>
          <a:xfrm rot="21253152" flipH="1">
            <a:off x="2077486" y="6071354"/>
            <a:ext cx="745311" cy="792290"/>
          </a:xfrm>
          <a:custGeom>
            <a:avLst/>
            <a:gdLst>
              <a:gd name="connsiteX0" fmla="*/ 677701 w 1085064"/>
              <a:gd name="connsiteY0" fmla="*/ 0 h 1035014"/>
              <a:gd name="connsiteX1" fmla="*/ 909154 w 1085064"/>
              <a:gd name="connsiteY1" fmla="*/ 2304 h 1035014"/>
              <a:gd name="connsiteX2" fmla="*/ 1080586 w 1085064"/>
              <a:gd name="connsiteY2" fmla="*/ 641305 h 1035014"/>
              <a:gd name="connsiteX3" fmla="*/ 1075623 w 1085064"/>
              <a:gd name="connsiteY3" fmla="*/ 663670 h 1035014"/>
              <a:gd name="connsiteX4" fmla="*/ 1075623 w 1085064"/>
              <a:gd name="connsiteY4" fmla="*/ 1035014 h 1035014"/>
              <a:gd name="connsiteX5" fmla="*/ 654846 w 1085064"/>
              <a:gd name="connsiteY5" fmla="*/ 1035014 h 1035014"/>
              <a:gd name="connsiteX6" fmla="*/ 654846 w 1085064"/>
              <a:gd name="connsiteY6" fmla="*/ 726975 h 1035014"/>
              <a:gd name="connsiteX7" fmla="*/ 88662 w 1085064"/>
              <a:gd name="connsiteY7" fmla="*/ 896207 h 1035014"/>
              <a:gd name="connsiteX8" fmla="*/ 0 w 1085064"/>
              <a:gd name="connsiteY8" fmla="*/ 599579 h 1035014"/>
              <a:gd name="connsiteX9" fmla="*/ 386980 w 1085064"/>
              <a:gd name="connsiteY9" fmla="*/ 483910 h 1035014"/>
              <a:gd name="connsiteX10" fmla="*/ 327283 w 1085064"/>
              <a:gd name="connsiteY10" fmla="*/ 483910 h 1035014"/>
              <a:gd name="connsiteX11" fmla="*/ 327283 w 1085064"/>
              <a:gd name="connsiteY11" fmla="*/ 14337 h 1035014"/>
              <a:gd name="connsiteX12" fmla="*/ 680934 w 1085064"/>
              <a:gd name="connsiteY12" fmla="*/ 14337 h 1035014"/>
              <a:gd name="connsiteX0" fmla="*/ 677701 w 1085064"/>
              <a:gd name="connsiteY0" fmla="*/ 0 h 1035014"/>
              <a:gd name="connsiteX1" fmla="*/ 909154 w 1085064"/>
              <a:gd name="connsiteY1" fmla="*/ 2304 h 1035014"/>
              <a:gd name="connsiteX2" fmla="*/ 1080586 w 1085064"/>
              <a:gd name="connsiteY2" fmla="*/ 641305 h 1035014"/>
              <a:gd name="connsiteX3" fmla="*/ 1075623 w 1085064"/>
              <a:gd name="connsiteY3" fmla="*/ 663670 h 1035014"/>
              <a:gd name="connsiteX4" fmla="*/ 1075623 w 1085064"/>
              <a:gd name="connsiteY4" fmla="*/ 1035014 h 1035014"/>
              <a:gd name="connsiteX5" fmla="*/ 654846 w 1085064"/>
              <a:gd name="connsiteY5" fmla="*/ 1035014 h 1035014"/>
              <a:gd name="connsiteX6" fmla="*/ 654846 w 1085064"/>
              <a:gd name="connsiteY6" fmla="*/ 726975 h 1035014"/>
              <a:gd name="connsiteX7" fmla="*/ 88662 w 1085064"/>
              <a:gd name="connsiteY7" fmla="*/ 896207 h 1035014"/>
              <a:gd name="connsiteX8" fmla="*/ 0 w 1085064"/>
              <a:gd name="connsiteY8" fmla="*/ 599579 h 1035014"/>
              <a:gd name="connsiteX9" fmla="*/ 327283 w 1085064"/>
              <a:gd name="connsiteY9" fmla="*/ 483910 h 1035014"/>
              <a:gd name="connsiteX10" fmla="*/ 327283 w 1085064"/>
              <a:gd name="connsiteY10" fmla="*/ 14337 h 1035014"/>
              <a:gd name="connsiteX11" fmla="*/ 680934 w 1085064"/>
              <a:gd name="connsiteY11" fmla="*/ 14337 h 1035014"/>
              <a:gd name="connsiteX12" fmla="*/ 677701 w 1085064"/>
              <a:gd name="connsiteY12" fmla="*/ 0 h 1035014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4861 w 1482224"/>
              <a:gd name="connsiteY0" fmla="*/ 0 h 1116340"/>
              <a:gd name="connsiteX1" fmla="*/ 1306314 w 1482224"/>
              <a:gd name="connsiteY1" fmla="*/ 2304 h 1116340"/>
              <a:gd name="connsiteX2" fmla="*/ 1477746 w 1482224"/>
              <a:gd name="connsiteY2" fmla="*/ 641305 h 1116340"/>
              <a:gd name="connsiteX3" fmla="*/ 1472783 w 1482224"/>
              <a:gd name="connsiteY3" fmla="*/ 663670 h 1116340"/>
              <a:gd name="connsiteX4" fmla="*/ 1472783 w 1482224"/>
              <a:gd name="connsiteY4" fmla="*/ 1035014 h 1116340"/>
              <a:gd name="connsiteX5" fmla="*/ 1052006 w 1482224"/>
              <a:gd name="connsiteY5" fmla="*/ 1035014 h 1116340"/>
              <a:gd name="connsiteX6" fmla="*/ 1052006 w 1482224"/>
              <a:gd name="connsiteY6" fmla="*/ 726975 h 1116340"/>
              <a:gd name="connsiteX7" fmla="*/ 3222 w 1482224"/>
              <a:gd name="connsiteY7" fmla="*/ 1116340 h 1116340"/>
              <a:gd name="connsiteX8" fmla="*/ 724443 w 1482224"/>
              <a:gd name="connsiteY8" fmla="*/ 483910 h 1116340"/>
              <a:gd name="connsiteX9" fmla="*/ 724443 w 1482224"/>
              <a:gd name="connsiteY9" fmla="*/ 14337 h 1116340"/>
              <a:gd name="connsiteX10" fmla="*/ 1078094 w 1482224"/>
              <a:gd name="connsiteY10" fmla="*/ 14337 h 1116340"/>
              <a:gd name="connsiteX11" fmla="*/ 1074861 w 1482224"/>
              <a:gd name="connsiteY11" fmla="*/ 0 h 1116340"/>
              <a:gd name="connsiteX0" fmla="*/ 1114772 w 1522135"/>
              <a:gd name="connsiteY0" fmla="*/ 0 h 1116340"/>
              <a:gd name="connsiteX1" fmla="*/ 1346225 w 1522135"/>
              <a:gd name="connsiteY1" fmla="*/ 2304 h 1116340"/>
              <a:gd name="connsiteX2" fmla="*/ 1517657 w 1522135"/>
              <a:gd name="connsiteY2" fmla="*/ 641305 h 1116340"/>
              <a:gd name="connsiteX3" fmla="*/ 1512694 w 1522135"/>
              <a:gd name="connsiteY3" fmla="*/ 663670 h 1116340"/>
              <a:gd name="connsiteX4" fmla="*/ 1512694 w 1522135"/>
              <a:gd name="connsiteY4" fmla="*/ 1035014 h 1116340"/>
              <a:gd name="connsiteX5" fmla="*/ 1091917 w 1522135"/>
              <a:gd name="connsiteY5" fmla="*/ 1035014 h 1116340"/>
              <a:gd name="connsiteX6" fmla="*/ 1091917 w 1522135"/>
              <a:gd name="connsiteY6" fmla="*/ 726975 h 1116340"/>
              <a:gd name="connsiteX7" fmla="*/ 43133 w 1522135"/>
              <a:gd name="connsiteY7" fmla="*/ 1116340 h 1116340"/>
              <a:gd name="connsiteX8" fmla="*/ 764354 w 1522135"/>
              <a:gd name="connsiteY8" fmla="*/ 483910 h 1116340"/>
              <a:gd name="connsiteX9" fmla="*/ 764354 w 1522135"/>
              <a:gd name="connsiteY9" fmla="*/ 14337 h 1116340"/>
              <a:gd name="connsiteX10" fmla="*/ 1118005 w 1522135"/>
              <a:gd name="connsiteY10" fmla="*/ 14337 h 1116340"/>
              <a:gd name="connsiteX11" fmla="*/ 1114772 w 1522135"/>
              <a:gd name="connsiteY11" fmla="*/ 0 h 1116340"/>
              <a:gd name="connsiteX0" fmla="*/ 1118005 w 1522135"/>
              <a:gd name="connsiteY0" fmla="*/ 12033 h 1114036"/>
              <a:gd name="connsiteX1" fmla="*/ 1346225 w 1522135"/>
              <a:gd name="connsiteY1" fmla="*/ 0 h 1114036"/>
              <a:gd name="connsiteX2" fmla="*/ 1517657 w 1522135"/>
              <a:gd name="connsiteY2" fmla="*/ 639001 h 1114036"/>
              <a:gd name="connsiteX3" fmla="*/ 1512694 w 1522135"/>
              <a:gd name="connsiteY3" fmla="*/ 661366 h 1114036"/>
              <a:gd name="connsiteX4" fmla="*/ 1512694 w 1522135"/>
              <a:gd name="connsiteY4" fmla="*/ 1032710 h 1114036"/>
              <a:gd name="connsiteX5" fmla="*/ 1091917 w 1522135"/>
              <a:gd name="connsiteY5" fmla="*/ 1032710 h 1114036"/>
              <a:gd name="connsiteX6" fmla="*/ 1091917 w 1522135"/>
              <a:gd name="connsiteY6" fmla="*/ 724671 h 1114036"/>
              <a:gd name="connsiteX7" fmla="*/ 43133 w 1522135"/>
              <a:gd name="connsiteY7" fmla="*/ 1114036 h 1114036"/>
              <a:gd name="connsiteX8" fmla="*/ 764354 w 1522135"/>
              <a:gd name="connsiteY8" fmla="*/ 481606 h 1114036"/>
              <a:gd name="connsiteX9" fmla="*/ 764354 w 1522135"/>
              <a:gd name="connsiteY9" fmla="*/ 12033 h 1114036"/>
              <a:gd name="connsiteX10" fmla="*/ 1118005 w 1522135"/>
              <a:gd name="connsiteY10" fmla="*/ 12033 h 1114036"/>
              <a:gd name="connsiteX0" fmla="*/ 764354 w 1522135"/>
              <a:gd name="connsiteY0" fmla="*/ 12033 h 1114036"/>
              <a:gd name="connsiteX1" fmla="*/ 1346225 w 1522135"/>
              <a:gd name="connsiteY1" fmla="*/ 0 h 1114036"/>
              <a:gd name="connsiteX2" fmla="*/ 1517657 w 1522135"/>
              <a:gd name="connsiteY2" fmla="*/ 639001 h 1114036"/>
              <a:gd name="connsiteX3" fmla="*/ 1512694 w 1522135"/>
              <a:gd name="connsiteY3" fmla="*/ 661366 h 1114036"/>
              <a:gd name="connsiteX4" fmla="*/ 1512694 w 1522135"/>
              <a:gd name="connsiteY4" fmla="*/ 1032710 h 1114036"/>
              <a:gd name="connsiteX5" fmla="*/ 1091917 w 1522135"/>
              <a:gd name="connsiteY5" fmla="*/ 1032710 h 1114036"/>
              <a:gd name="connsiteX6" fmla="*/ 1091917 w 1522135"/>
              <a:gd name="connsiteY6" fmla="*/ 724671 h 1114036"/>
              <a:gd name="connsiteX7" fmla="*/ 43133 w 1522135"/>
              <a:gd name="connsiteY7" fmla="*/ 1114036 h 1114036"/>
              <a:gd name="connsiteX8" fmla="*/ 764354 w 1522135"/>
              <a:gd name="connsiteY8" fmla="*/ 481606 h 1114036"/>
              <a:gd name="connsiteX9" fmla="*/ 764354 w 1522135"/>
              <a:gd name="connsiteY9" fmla="*/ 12033 h 1114036"/>
              <a:gd name="connsiteX0" fmla="*/ 764354 w 1521955"/>
              <a:gd name="connsiteY0" fmla="*/ 588953 h 1690956"/>
              <a:gd name="connsiteX1" fmla="*/ 1332877 w 1521955"/>
              <a:gd name="connsiteY1" fmla="*/ 0 h 1690956"/>
              <a:gd name="connsiteX2" fmla="*/ 1517657 w 1521955"/>
              <a:gd name="connsiteY2" fmla="*/ 1215921 h 1690956"/>
              <a:gd name="connsiteX3" fmla="*/ 1512694 w 1521955"/>
              <a:gd name="connsiteY3" fmla="*/ 1238286 h 1690956"/>
              <a:gd name="connsiteX4" fmla="*/ 1512694 w 1521955"/>
              <a:gd name="connsiteY4" fmla="*/ 1609630 h 1690956"/>
              <a:gd name="connsiteX5" fmla="*/ 1091917 w 1521955"/>
              <a:gd name="connsiteY5" fmla="*/ 1609630 h 1690956"/>
              <a:gd name="connsiteX6" fmla="*/ 1091917 w 1521955"/>
              <a:gd name="connsiteY6" fmla="*/ 1301591 h 1690956"/>
              <a:gd name="connsiteX7" fmla="*/ 43133 w 1521955"/>
              <a:gd name="connsiteY7" fmla="*/ 1690956 h 1690956"/>
              <a:gd name="connsiteX8" fmla="*/ 764354 w 1521955"/>
              <a:gd name="connsiteY8" fmla="*/ 1058526 h 1690956"/>
              <a:gd name="connsiteX9" fmla="*/ 764354 w 1521955"/>
              <a:gd name="connsiteY9" fmla="*/ 588953 h 1690956"/>
              <a:gd name="connsiteX0" fmla="*/ 344210 w 1521955"/>
              <a:gd name="connsiteY0" fmla="*/ 69807 h 1690956"/>
              <a:gd name="connsiteX1" fmla="*/ 1332877 w 1521955"/>
              <a:gd name="connsiteY1" fmla="*/ 0 h 1690956"/>
              <a:gd name="connsiteX2" fmla="*/ 1517657 w 1521955"/>
              <a:gd name="connsiteY2" fmla="*/ 1215921 h 1690956"/>
              <a:gd name="connsiteX3" fmla="*/ 1512694 w 1521955"/>
              <a:gd name="connsiteY3" fmla="*/ 1238286 h 1690956"/>
              <a:gd name="connsiteX4" fmla="*/ 1512694 w 1521955"/>
              <a:gd name="connsiteY4" fmla="*/ 1609630 h 1690956"/>
              <a:gd name="connsiteX5" fmla="*/ 1091917 w 1521955"/>
              <a:gd name="connsiteY5" fmla="*/ 1609630 h 1690956"/>
              <a:gd name="connsiteX6" fmla="*/ 1091917 w 1521955"/>
              <a:gd name="connsiteY6" fmla="*/ 1301591 h 1690956"/>
              <a:gd name="connsiteX7" fmla="*/ 43133 w 1521955"/>
              <a:gd name="connsiteY7" fmla="*/ 1690956 h 1690956"/>
              <a:gd name="connsiteX8" fmla="*/ 764354 w 1521955"/>
              <a:gd name="connsiteY8" fmla="*/ 1058526 h 1690956"/>
              <a:gd name="connsiteX9" fmla="*/ 344210 w 1521955"/>
              <a:gd name="connsiteY9" fmla="*/ 69807 h 1690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1955" h="1690956">
                <a:moveTo>
                  <a:pt x="344210" y="69807"/>
                </a:moveTo>
                <a:lnTo>
                  <a:pt x="1332877" y="0"/>
                </a:lnTo>
                <a:cubicBezTo>
                  <a:pt x="1254808" y="136546"/>
                  <a:pt x="1561419" y="918871"/>
                  <a:pt x="1517657" y="1215921"/>
                </a:cubicBezTo>
                <a:lnTo>
                  <a:pt x="1512694" y="1238286"/>
                </a:lnTo>
                <a:lnTo>
                  <a:pt x="1512694" y="1609630"/>
                </a:lnTo>
                <a:lnTo>
                  <a:pt x="1091917" y="1609630"/>
                </a:lnTo>
                <a:lnTo>
                  <a:pt x="1091917" y="1301591"/>
                </a:lnTo>
                <a:cubicBezTo>
                  <a:pt x="742322" y="1431379"/>
                  <a:pt x="1129328" y="1671235"/>
                  <a:pt x="43133" y="1690956"/>
                </a:cubicBezTo>
                <a:cubicBezTo>
                  <a:pt x="-11461" y="1650445"/>
                  <a:pt x="-160182" y="1428460"/>
                  <a:pt x="764354" y="1058526"/>
                </a:cubicBezTo>
                <a:cubicBezTo>
                  <a:pt x="933688" y="918935"/>
                  <a:pt x="344210" y="226331"/>
                  <a:pt x="344210" y="69807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  <a:scene3d>
            <a:camera prst="perspectiveHeroicExtremeLeftFacing"/>
            <a:lightRig rig="threePt" dir="t"/>
          </a:scene3d>
          <a:sp3d prstMaterial="flat"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75" name="Csoportba foglalás 74"/>
          <p:cNvGrpSpPr/>
          <p:nvPr/>
        </p:nvGrpSpPr>
        <p:grpSpPr>
          <a:xfrm rot="1022947">
            <a:off x="1741742" y="6503747"/>
            <a:ext cx="287680" cy="119039"/>
            <a:chOff x="6440348" y="5100378"/>
            <a:chExt cx="545714" cy="414158"/>
          </a:xfrm>
        </p:grpSpPr>
        <p:sp>
          <p:nvSpPr>
            <p:cNvPr id="102" name="Szabadkézi sokszög 101"/>
            <p:cNvSpPr/>
            <p:nvPr/>
          </p:nvSpPr>
          <p:spPr>
            <a:xfrm rot="5582344" flipH="1">
              <a:off x="6506126" y="5034600"/>
              <a:ext cx="414158" cy="545714"/>
            </a:xfrm>
            <a:custGeom>
              <a:avLst/>
              <a:gdLst>
                <a:gd name="connsiteX0" fmla="*/ 387364 w 414158"/>
                <a:gd name="connsiteY0" fmla="*/ 545714 h 545714"/>
                <a:gd name="connsiteX1" fmla="*/ 323248 w 414158"/>
                <a:gd name="connsiteY1" fmla="*/ 289248 h 545714"/>
                <a:gd name="connsiteX2" fmla="*/ 414158 w 414158"/>
                <a:gd name="connsiteY2" fmla="*/ 41016 h 545714"/>
                <a:gd name="connsiteX3" fmla="*/ 28972 w 414158"/>
                <a:gd name="connsiteY3" fmla="*/ 0 h 545714"/>
                <a:gd name="connsiteX4" fmla="*/ 66544 w 414158"/>
                <a:gd name="connsiteY4" fmla="*/ 268767 h 545714"/>
                <a:gd name="connsiteX5" fmla="*/ 194908 w 414158"/>
                <a:gd name="connsiteY5" fmla="*/ 282436 h 545714"/>
                <a:gd name="connsiteX6" fmla="*/ 65820 w 414158"/>
                <a:gd name="connsiteY6" fmla="*/ 282436 h 545714"/>
                <a:gd name="connsiteX7" fmla="*/ 0 w 414158"/>
                <a:gd name="connsiteY7" fmla="*/ 545714 h 54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58" h="545714">
                  <a:moveTo>
                    <a:pt x="387364" y="545714"/>
                  </a:moveTo>
                  <a:lnTo>
                    <a:pt x="323248" y="289248"/>
                  </a:lnTo>
                  <a:lnTo>
                    <a:pt x="414158" y="41016"/>
                  </a:lnTo>
                  <a:lnTo>
                    <a:pt x="28972" y="0"/>
                  </a:lnTo>
                  <a:lnTo>
                    <a:pt x="66544" y="268767"/>
                  </a:lnTo>
                  <a:lnTo>
                    <a:pt x="194908" y="282436"/>
                  </a:lnTo>
                  <a:lnTo>
                    <a:pt x="65820" y="282436"/>
                  </a:lnTo>
                  <a:lnTo>
                    <a:pt x="0" y="54571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3" name="Téglalap 102"/>
            <p:cNvSpPr/>
            <p:nvPr/>
          </p:nvSpPr>
          <p:spPr>
            <a:xfrm>
              <a:off x="6622314" y="5132443"/>
              <a:ext cx="181770" cy="350027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76" name="Csoportba foglalás 75"/>
          <p:cNvGrpSpPr/>
          <p:nvPr/>
        </p:nvGrpSpPr>
        <p:grpSpPr>
          <a:xfrm rot="20778822">
            <a:off x="2327528" y="6502107"/>
            <a:ext cx="287680" cy="119039"/>
            <a:chOff x="6440348" y="5100378"/>
            <a:chExt cx="545714" cy="414158"/>
          </a:xfrm>
        </p:grpSpPr>
        <p:sp>
          <p:nvSpPr>
            <p:cNvPr id="100" name="Szabadkézi sokszög 99"/>
            <p:cNvSpPr/>
            <p:nvPr/>
          </p:nvSpPr>
          <p:spPr>
            <a:xfrm rot="5582344" flipH="1">
              <a:off x="6506126" y="5034600"/>
              <a:ext cx="414158" cy="545714"/>
            </a:xfrm>
            <a:custGeom>
              <a:avLst/>
              <a:gdLst>
                <a:gd name="connsiteX0" fmla="*/ 387364 w 414158"/>
                <a:gd name="connsiteY0" fmla="*/ 545714 h 545714"/>
                <a:gd name="connsiteX1" fmla="*/ 323248 w 414158"/>
                <a:gd name="connsiteY1" fmla="*/ 289248 h 545714"/>
                <a:gd name="connsiteX2" fmla="*/ 414158 w 414158"/>
                <a:gd name="connsiteY2" fmla="*/ 41016 h 545714"/>
                <a:gd name="connsiteX3" fmla="*/ 28972 w 414158"/>
                <a:gd name="connsiteY3" fmla="*/ 0 h 545714"/>
                <a:gd name="connsiteX4" fmla="*/ 66544 w 414158"/>
                <a:gd name="connsiteY4" fmla="*/ 268767 h 545714"/>
                <a:gd name="connsiteX5" fmla="*/ 194908 w 414158"/>
                <a:gd name="connsiteY5" fmla="*/ 282436 h 545714"/>
                <a:gd name="connsiteX6" fmla="*/ 65820 w 414158"/>
                <a:gd name="connsiteY6" fmla="*/ 282436 h 545714"/>
                <a:gd name="connsiteX7" fmla="*/ 0 w 414158"/>
                <a:gd name="connsiteY7" fmla="*/ 545714 h 54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58" h="545714">
                  <a:moveTo>
                    <a:pt x="387364" y="545714"/>
                  </a:moveTo>
                  <a:lnTo>
                    <a:pt x="323248" y="289248"/>
                  </a:lnTo>
                  <a:lnTo>
                    <a:pt x="414158" y="41016"/>
                  </a:lnTo>
                  <a:lnTo>
                    <a:pt x="28972" y="0"/>
                  </a:lnTo>
                  <a:lnTo>
                    <a:pt x="66544" y="268767"/>
                  </a:lnTo>
                  <a:lnTo>
                    <a:pt x="194908" y="282436"/>
                  </a:lnTo>
                  <a:lnTo>
                    <a:pt x="65820" y="282436"/>
                  </a:lnTo>
                  <a:lnTo>
                    <a:pt x="0" y="54571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1" name="Téglalap 100"/>
            <p:cNvSpPr/>
            <p:nvPr/>
          </p:nvSpPr>
          <p:spPr>
            <a:xfrm>
              <a:off x="6622314" y="5132443"/>
              <a:ext cx="181770" cy="350027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77" name="Csoportba foglalás 76"/>
          <p:cNvGrpSpPr/>
          <p:nvPr/>
        </p:nvGrpSpPr>
        <p:grpSpPr>
          <a:xfrm>
            <a:off x="2040614" y="3785818"/>
            <a:ext cx="238404" cy="120528"/>
            <a:chOff x="4812615" y="2746065"/>
            <a:chExt cx="190010" cy="111603"/>
          </a:xfrm>
        </p:grpSpPr>
        <p:sp>
          <p:nvSpPr>
            <p:cNvPr id="98" name="Lekerekített téglalap 97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9" name="Ellipszis 98"/>
            <p:cNvSpPr/>
            <p:nvPr/>
          </p:nvSpPr>
          <p:spPr>
            <a:xfrm>
              <a:off x="4832819" y="2775841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78" name="Csoportba foglalás 77"/>
          <p:cNvGrpSpPr/>
          <p:nvPr/>
        </p:nvGrpSpPr>
        <p:grpSpPr>
          <a:xfrm>
            <a:off x="2036803" y="4053334"/>
            <a:ext cx="238404" cy="120528"/>
            <a:chOff x="4812615" y="2746065"/>
            <a:chExt cx="190010" cy="111603"/>
          </a:xfrm>
        </p:grpSpPr>
        <p:sp>
          <p:nvSpPr>
            <p:cNvPr id="96" name="Lekerekített téglalap 95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7" name="Ellipszis 96"/>
            <p:cNvSpPr/>
            <p:nvPr/>
          </p:nvSpPr>
          <p:spPr>
            <a:xfrm>
              <a:off x="4832819" y="2775841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79" name="Csoportba foglalás 78"/>
          <p:cNvGrpSpPr/>
          <p:nvPr/>
        </p:nvGrpSpPr>
        <p:grpSpPr>
          <a:xfrm>
            <a:off x="2032995" y="4320851"/>
            <a:ext cx="238404" cy="120528"/>
            <a:chOff x="4812615" y="2746065"/>
            <a:chExt cx="190010" cy="111603"/>
          </a:xfrm>
        </p:grpSpPr>
        <p:sp>
          <p:nvSpPr>
            <p:cNvPr id="94" name="Lekerekített téglalap 93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5" name="Ellipszis 94"/>
            <p:cNvSpPr/>
            <p:nvPr/>
          </p:nvSpPr>
          <p:spPr>
            <a:xfrm>
              <a:off x="4832819" y="2775841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80" name="Csoportba foglalás 79"/>
          <p:cNvGrpSpPr/>
          <p:nvPr/>
        </p:nvGrpSpPr>
        <p:grpSpPr>
          <a:xfrm>
            <a:off x="2029186" y="4588367"/>
            <a:ext cx="238404" cy="120528"/>
            <a:chOff x="4812615" y="2746065"/>
            <a:chExt cx="190010" cy="111603"/>
          </a:xfrm>
        </p:grpSpPr>
        <p:sp>
          <p:nvSpPr>
            <p:cNvPr id="92" name="Lekerekített téglalap 91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3" name="Ellipszis 92"/>
            <p:cNvSpPr/>
            <p:nvPr/>
          </p:nvSpPr>
          <p:spPr>
            <a:xfrm>
              <a:off x="4832819" y="2775841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81" name="Csoportba foglalás 80"/>
          <p:cNvGrpSpPr/>
          <p:nvPr/>
        </p:nvGrpSpPr>
        <p:grpSpPr>
          <a:xfrm>
            <a:off x="2025376" y="4855884"/>
            <a:ext cx="238404" cy="120528"/>
            <a:chOff x="4812615" y="2746065"/>
            <a:chExt cx="190010" cy="111603"/>
          </a:xfrm>
        </p:grpSpPr>
        <p:sp>
          <p:nvSpPr>
            <p:cNvPr id="90" name="Lekerekített téglalap 89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91" name="Ellipszis 90"/>
            <p:cNvSpPr/>
            <p:nvPr/>
          </p:nvSpPr>
          <p:spPr>
            <a:xfrm>
              <a:off x="4832819" y="2775841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82" name="Szabadkézi sokszög 81"/>
          <p:cNvSpPr/>
          <p:nvPr/>
        </p:nvSpPr>
        <p:spPr>
          <a:xfrm>
            <a:off x="1643938" y="3302909"/>
            <a:ext cx="988605" cy="160879"/>
          </a:xfrm>
          <a:custGeom>
            <a:avLst/>
            <a:gdLst>
              <a:gd name="connsiteX0" fmla="*/ 432247 w 809424"/>
              <a:gd name="connsiteY0" fmla="*/ 71822 h 179645"/>
              <a:gd name="connsiteX1" fmla="*/ 417214 w 809424"/>
              <a:gd name="connsiteY1" fmla="*/ 89822 h 179645"/>
              <a:gd name="connsiteX2" fmla="*/ 432247 w 809424"/>
              <a:gd name="connsiteY2" fmla="*/ 107822 h 179645"/>
              <a:gd name="connsiteX3" fmla="*/ 447280 w 809424"/>
              <a:gd name="connsiteY3" fmla="*/ 89822 h 179645"/>
              <a:gd name="connsiteX4" fmla="*/ 432247 w 809424"/>
              <a:gd name="connsiteY4" fmla="*/ 71822 h 179645"/>
              <a:gd name="connsiteX5" fmla="*/ 249763 w 809424"/>
              <a:gd name="connsiteY5" fmla="*/ 67428 h 179645"/>
              <a:gd name="connsiteX6" fmla="*/ 234730 w 809424"/>
              <a:gd name="connsiteY6" fmla="*/ 85428 h 179645"/>
              <a:gd name="connsiteX7" fmla="*/ 249763 w 809424"/>
              <a:gd name="connsiteY7" fmla="*/ 103428 h 179645"/>
              <a:gd name="connsiteX8" fmla="*/ 264796 w 809424"/>
              <a:gd name="connsiteY8" fmla="*/ 85428 h 179645"/>
              <a:gd name="connsiteX9" fmla="*/ 249763 w 809424"/>
              <a:gd name="connsiteY9" fmla="*/ 67428 h 179645"/>
              <a:gd name="connsiteX10" fmla="*/ 89998 w 809424"/>
              <a:gd name="connsiteY10" fmla="*/ 67427 h 179645"/>
              <a:gd name="connsiteX11" fmla="*/ 74965 w 809424"/>
              <a:gd name="connsiteY11" fmla="*/ 85427 h 179645"/>
              <a:gd name="connsiteX12" fmla="*/ 89998 w 809424"/>
              <a:gd name="connsiteY12" fmla="*/ 103427 h 179645"/>
              <a:gd name="connsiteX13" fmla="*/ 105031 w 809424"/>
              <a:gd name="connsiteY13" fmla="*/ 85427 h 179645"/>
              <a:gd name="connsiteX14" fmla="*/ 89998 w 809424"/>
              <a:gd name="connsiteY14" fmla="*/ 67427 h 179645"/>
              <a:gd name="connsiteX15" fmla="*/ 0 w 809424"/>
              <a:gd name="connsiteY15" fmla="*/ 0 h 179645"/>
              <a:gd name="connsiteX16" fmla="*/ 809424 w 809424"/>
              <a:gd name="connsiteY16" fmla="*/ 0 h 179645"/>
              <a:gd name="connsiteX17" fmla="*/ 809424 w 809424"/>
              <a:gd name="connsiteY17" fmla="*/ 179645 h 179645"/>
              <a:gd name="connsiteX18" fmla="*/ 0 w 809424"/>
              <a:gd name="connsiteY18" fmla="*/ 179645 h 179645"/>
              <a:gd name="connsiteX0" fmla="*/ 432247 w 850552"/>
              <a:gd name="connsiteY0" fmla="*/ 81684 h 189507"/>
              <a:gd name="connsiteX1" fmla="*/ 417214 w 850552"/>
              <a:gd name="connsiteY1" fmla="*/ 99684 h 189507"/>
              <a:gd name="connsiteX2" fmla="*/ 432247 w 850552"/>
              <a:gd name="connsiteY2" fmla="*/ 117684 h 189507"/>
              <a:gd name="connsiteX3" fmla="*/ 447280 w 850552"/>
              <a:gd name="connsiteY3" fmla="*/ 99684 h 189507"/>
              <a:gd name="connsiteX4" fmla="*/ 432247 w 850552"/>
              <a:gd name="connsiteY4" fmla="*/ 81684 h 189507"/>
              <a:gd name="connsiteX5" fmla="*/ 249763 w 850552"/>
              <a:gd name="connsiteY5" fmla="*/ 77290 h 189507"/>
              <a:gd name="connsiteX6" fmla="*/ 234730 w 850552"/>
              <a:gd name="connsiteY6" fmla="*/ 95290 h 189507"/>
              <a:gd name="connsiteX7" fmla="*/ 249763 w 850552"/>
              <a:gd name="connsiteY7" fmla="*/ 113290 h 189507"/>
              <a:gd name="connsiteX8" fmla="*/ 264796 w 850552"/>
              <a:gd name="connsiteY8" fmla="*/ 95290 h 189507"/>
              <a:gd name="connsiteX9" fmla="*/ 249763 w 850552"/>
              <a:gd name="connsiteY9" fmla="*/ 77290 h 189507"/>
              <a:gd name="connsiteX10" fmla="*/ 89998 w 850552"/>
              <a:gd name="connsiteY10" fmla="*/ 77289 h 189507"/>
              <a:gd name="connsiteX11" fmla="*/ 74965 w 850552"/>
              <a:gd name="connsiteY11" fmla="*/ 95289 h 189507"/>
              <a:gd name="connsiteX12" fmla="*/ 89998 w 850552"/>
              <a:gd name="connsiteY12" fmla="*/ 113289 h 189507"/>
              <a:gd name="connsiteX13" fmla="*/ 105031 w 850552"/>
              <a:gd name="connsiteY13" fmla="*/ 95289 h 189507"/>
              <a:gd name="connsiteX14" fmla="*/ 89998 w 850552"/>
              <a:gd name="connsiteY14" fmla="*/ 77289 h 189507"/>
              <a:gd name="connsiteX15" fmla="*/ 0 w 850552"/>
              <a:gd name="connsiteY15" fmla="*/ 9862 h 189507"/>
              <a:gd name="connsiteX16" fmla="*/ 850552 w 850552"/>
              <a:gd name="connsiteY16" fmla="*/ 0 h 189507"/>
              <a:gd name="connsiteX17" fmla="*/ 809424 w 850552"/>
              <a:gd name="connsiteY17" fmla="*/ 189507 h 189507"/>
              <a:gd name="connsiteX18" fmla="*/ 0 w 850552"/>
              <a:gd name="connsiteY18" fmla="*/ 189507 h 189507"/>
              <a:gd name="connsiteX19" fmla="*/ 0 w 850552"/>
              <a:gd name="connsiteY19" fmla="*/ 9862 h 189507"/>
              <a:gd name="connsiteX0" fmla="*/ 432247 w 850552"/>
              <a:gd name="connsiteY0" fmla="*/ 81684 h 192794"/>
              <a:gd name="connsiteX1" fmla="*/ 417214 w 850552"/>
              <a:gd name="connsiteY1" fmla="*/ 99684 h 192794"/>
              <a:gd name="connsiteX2" fmla="*/ 432247 w 850552"/>
              <a:gd name="connsiteY2" fmla="*/ 117684 h 192794"/>
              <a:gd name="connsiteX3" fmla="*/ 447280 w 850552"/>
              <a:gd name="connsiteY3" fmla="*/ 99684 h 192794"/>
              <a:gd name="connsiteX4" fmla="*/ 432247 w 850552"/>
              <a:gd name="connsiteY4" fmla="*/ 81684 h 192794"/>
              <a:gd name="connsiteX5" fmla="*/ 249763 w 850552"/>
              <a:gd name="connsiteY5" fmla="*/ 77290 h 192794"/>
              <a:gd name="connsiteX6" fmla="*/ 234730 w 850552"/>
              <a:gd name="connsiteY6" fmla="*/ 95290 h 192794"/>
              <a:gd name="connsiteX7" fmla="*/ 249763 w 850552"/>
              <a:gd name="connsiteY7" fmla="*/ 113290 h 192794"/>
              <a:gd name="connsiteX8" fmla="*/ 264796 w 850552"/>
              <a:gd name="connsiteY8" fmla="*/ 95290 h 192794"/>
              <a:gd name="connsiteX9" fmla="*/ 249763 w 850552"/>
              <a:gd name="connsiteY9" fmla="*/ 77290 h 192794"/>
              <a:gd name="connsiteX10" fmla="*/ 89998 w 850552"/>
              <a:gd name="connsiteY10" fmla="*/ 77289 h 192794"/>
              <a:gd name="connsiteX11" fmla="*/ 74965 w 850552"/>
              <a:gd name="connsiteY11" fmla="*/ 95289 h 192794"/>
              <a:gd name="connsiteX12" fmla="*/ 89998 w 850552"/>
              <a:gd name="connsiteY12" fmla="*/ 113289 h 192794"/>
              <a:gd name="connsiteX13" fmla="*/ 105031 w 850552"/>
              <a:gd name="connsiteY13" fmla="*/ 95289 h 192794"/>
              <a:gd name="connsiteX14" fmla="*/ 89998 w 850552"/>
              <a:gd name="connsiteY14" fmla="*/ 77289 h 192794"/>
              <a:gd name="connsiteX15" fmla="*/ 0 w 850552"/>
              <a:gd name="connsiteY15" fmla="*/ 9862 h 192794"/>
              <a:gd name="connsiteX16" fmla="*/ 850552 w 850552"/>
              <a:gd name="connsiteY16" fmla="*/ 0 h 192794"/>
              <a:gd name="connsiteX17" fmla="*/ 845068 w 850552"/>
              <a:gd name="connsiteY17" fmla="*/ 192794 h 192794"/>
              <a:gd name="connsiteX18" fmla="*/ 0 w 850552"/>
              <a:gd name="connsiteY18" fmla="*/ 189507 h 192794"/>
              <a:gd name="connsiteX19" fmla="*/ 0 w 850552"/>
              <a:gd name="connsiteY19" fmla="*/ 9862 h 192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50552" h="192794">
                <a:moveTo>
                  <a:pt x="432247" y="81684"/>
                </a:moveTo>
                <a:cubicBezTo>
                  <a:pt x="423945" y="81684"/>
                  <a:pt x="417214" y="89743"/>
                  <a:pt x="417214" y="99684"/>
                </a:cubicBezTo>
                <a:cubicBezTo>
                  <a:pt x="417214" y="109625"/>
                  <a:pt x="423945" y="117684"/>
                  <a:pt x="432247" y="117684"/>
                </a:cubicBezTo>
                <a:cubicBezTo>
                  <a:pt x="440549" y="117684"/>
                  <a:pt x="447280" y="109625"/>
                  <a:pt x="447280" y="99684"/>
                </a:cubicBezTo>
                <a:cubicBezTo>
                  <a:pt x="447280" y="89743"/>
                  <a:pt x="440549" y="81684"/>
                  <a:pt x="432247" y="81684"/>
                </a:cubicBezTo>
                <a:close/>
                <a:moveTo>
                  <a:pt x="249763" y="77290"/>
                </a:moveTo>
                <a:cubicBezTo>
                  <a:pt x="241461" y="77290"/>
                  <a:pt x="234730" y="85349"/>
                  <a:pt x="234730" y="95290"/>
                </a:cubicBezTo>
                <a:cubicBezTo>
                  <a:pt x="234730" y="105231"/>
                  <a:pt x="241461" y="113290"/>
                  <a:pt x="249763" y="113290"/>
                </a:cubicBezTo>
                <a:cubicBezTo>
                  <a:pt x="258065" y="113290"/>
                  <a:pt x="264796" y="105231"/>
                  <a:pt x="264796" y="95290"/>
                </a:cubicBezTo>
                <a:cubicBezTo>
                  <a:pt x="264796" y="85349"/>
                  <a:pt x="258065" y="77290"/>
                  <a:pt x="249763" y="77290"/>
                </a:cubicBezTo>
                <a:close/>
                <a:moveTo>
                  <a:pt x="89998" y="77289"/>
                </a:moveTo>
                <a:cubicBezTo>
                  <a:pt x="81696" y="77289"/>
                  <a:pt x="74965" y="85348"/>
                  <a:pt x="74965" y="95289"/>
                </a:cubicBezTo>
                <a:cubicBezTo>
                  <a:pt x="74965" y="105230"/>
                  <a:pt x="81696" y="113289"/>
                  <a:pt x="89998" y="113289"/>
                </a:cubicBezTo>
                <a:cubicBezTo>
                  <a:pt x="98300" y="113289"/>
                  <a:pt x="105031" y="105230"/>
                  <a:pt x="105031" y="95289"/>
                </a:cubicBezTo>
                <a:cubicBezTo>
                  <a:pt x="105031" y="85348"/>
                  <a:pt x="98300" y="77289"/>
                  <a:pt x="89998" y="77289"/>
                </a:cubicBezTo>
                <a:close/>
                <a:moveTo>
                  <a:pt x="0" y="9862"/>
                </a:moveTo>
                <a:lnTo>
                  <a:pt x="850552" y="0"/>
                </a:lnTo>
                <a:lnTo>
                  <a:pt x="845068" y="192794"/>
                </a:lnTo>
                <a:lnTo>
                  <a:pt x="0" y="189507"/>
                </a:lnTo>
                <a:lnTo>
                  <a:pt x="0" y="9862"/>
                </a:lnTo>
                <a:close/>
              </a:path>
            </a:pathLst>
          </a:custGeom>
          <a:gradFill flip="none" rotWithShape="1">
            <a:gsLst>
              <a:gs pos="18000">
                <a:schemeClr val="accent1">
                  <a:lumMod val="89000"/>
                </a:schemeClr>
              </a:gs>
              <a:gs pos="100000">
                <a:schemeClr val="accent6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/>
          </a:p>
        </p:txBody>
      </p:sp>
      <p:sp>
        <p:nvSpPr>
          <p:cNvPr id="83" name="Keret 82"/>
          <p:cNvSpPr/>
          <p:nvPr/>
        </p:nvSpPr>
        <p:spPr>
          <a:xfrm>
            <a:off x="1985386" y="3281884"/>
            <a:ext cx="311983" cy="206980"/>
          </a:xfrm>
          <a:prstGeom prst="frame">
            <a:avLst/>
          </a:prstGeom>
          <a:solidFill>
            <a:srgbClr val="EED27C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>
              <a:solidFill>
                <a:schemeClr val="tx1"/>
              </a:solidFill>
            </a:endParaRPr>
          </a:p>
        </p:txBody>
      </p:sp>
      <p:sp>
        <p:nvSpPr>
          <p:cNvPr id="84" name="Ötszög 83"/>
          <p:cNvSpPr/>
          <p:nvPr/>
        </p:nvSpPr>
        <p:spPr>
          <a:xfrm rot="10800000">
            <a:off x="2019385" y="3381696"/>
            <a:ext cx="135506" cy="19439"/>
          </a:xfrm>
          <a:prstGeom prst="homePlate">
            <a:avLst/>
          </a:prstGeom>
          <a:solidFill>
            <a:srgbClr val="EED27C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>
              <a:solidFill>
                <a:schemeClr val="tx1"/>
              </a:solidFill>
            </a:endParaRPr>
          </a:p>
        </p:txBody>
      </p:sp>
      <p:sp>
        <p:nvSpPr>
          <p:cNvPr id="86" name="Szabadkézi sokszög 85"/>
          <p:cNvSpPr/>
          <p:nvPr/>
        </p:nvSpPr>
        <p:spPr>
          <a:xfrm rot="15990368" flipH="1">
            <a:off x="1584382" y="3381773"/>
            <a:ext cx="582027" cy="611082"/>
          </a:xfrm>
          <a:custGeom>
            <a:avLst/>
            <a:gdLst>
              <a:gd name="connsiteX0" fmla="*/ 136730 w 1199201"/>
              <a:gd name="connsiteY0" fmla="*/ 30640 h 1892590"/>
              <a:gd name="connsiteX1" fmla="*/ 584676 w 1199201"/>
              <a:gd name="connsiteY1" fmla="*/ 217978 h 1892590"/>
              <a:gd name="connsiteX2" fmla="*/ 635949 w 1199201"/>
              <a:gd name="connsiteY2" fmla="*/ 359167 h 1892590"/>
              <a:gd name="connsiteX3" fmla="*/ 637703 w 1199201"/>
              <a:gd name="connsiteY3" fmla="*/ 376384 h 1892590"/>
              <a:gd name="connsiteX4" fmla="*/ 643383 w 1199201"/>
              <a:gd name="connsiteY4" fmla="*/ 378062 h 1892590"/>
              <a:gd name="connsiteX5" fmla="*/ 885701 w 1199201"/>
              <a:gd name="connsiteY5" fmla="*/ 685567 h 1892590"/>
              <a:gd name="connsiteX6" fmla="*/ 891201 w 1199201"/>
              <a:gd name="connsiteY6" fmla="*/ 745235 h 1892590"/>
              <a:gd name="connsiteX7" fmla="*/ 898623 w 1199201"/>
              <a:gd name="connsiteY7" fmla="*/ 741118 h 1892590"/>
              <a:gd name="connsiteX8" fmla="*/ 902544 w 1199201"/>
              <a:gd name="connsiteY8" fmla="*/ 747073 h 1892590"/>
              <a:gd name="connsiteX9" fmla="*/ 1006269 w 1199201"/>
              <a:gd name="connsiteY9" fmla="*/ 920775 h 1892590"/>
              <a:gd name="connsiteX10" fmla="*/ 1186390 w 1199201"/>
              <a:gd name="connsiteY10" fmla="*/ 1414924 h 1892590"/>
              <a:gd name="connsiteX11" fmla="*/ 1138623 w 1199201"/>
              <a:gd name="connsiteY11" fmla="*/ 1394735 h 1892590"/>
              <a:gd name="connsiteX12" fmla="*/ 1115215 w 1199201"/>
              <a:gd name="connsiteY12" fmla="*/ 1371538 h 1892590"/>
              <a:gd name="connsiteX13" fmla="*/ 1143736 w 1199201"/>
              <a:gd name="connsiteY13" fmla="*/ 1437679 h 1892590"/>
              <a:gd name="connsiteX14" fmla="*/ 1185696 w 1199201"/>
              <a:gd name="connsiteY14" fmla="*/ 1676318 h 1892590"/>
              <a:gd name="connsiteX15" fmla="*/ 1052946 w 1199201"/>
              <a:gd name="connsiteY15" fmla="*/ 1575952 h 1892590"/>
              <a:gd name="connsiteX16" fmla="*/ 1046002 w 1199201"/>
              <a:gd name="connsiteY16" fmla="*/ 1566944 h 1892590"/>
              <a:gd name="connsiteX17" fmla="*/ 1044940 w 1199201"/>
              <a:gd name="connsiteY17" fmla="*/ 1570183 h 1892590"/>
              <a:gd name="connsiteX18" fmla="*/ 1066478 w 1199201"/>
              <a:gd name="connsiteY18" fmla="*/ 1620131 h 1892590"/>
              <a:gd name="connsiteX19" fmla="*/ 1108439 w 1199201"/>
              <a:gd name="connsiteY19" fmla="*/ 1858770 h 1892590"/>
              <a:gd name="connsiteX20" fmla="*/ 928217 w 1199201"/>
              <a:gd name="connsiteY20" fmla="*/ 1696816 h 1892590"/>
              <a:gd name="connsiteX21" fmla="*/ 894494 w 1199201"/>
              <a:gd name="connsiteY21" fmla="*/ 1648118 h 1892590"/>
              <a:gd name="connsiteX22" fmla="*/ 887041 w 1199201"/>
              <a:gd name="connsiteY22" fmla="*/ 1646821 h 1892590"/>
              <a:gd name="connsiteX23" fmla="*/ 889089 w 1199201"/>
              <a:gd name="connsiteY23" fmla="*/ 1651570 h 1892590"/>
              <a:gd name="connsiteX24" fmla="*/ 931051 w 1199201"/>
              <a:gd name="connsiteY24" fmla="*/ 1890208 h 1892590"/>
              <a:gd name="connsiteX25" fmla="*/ 595712 w 1199201"/>
              <a:gd name="connsiteY25" fmla="*/ 1482149 h 1892590"/>
              <a:gd name="connsiteX26" fmla="*/ 512057 w 1199201"/>
              <a:gd name="connsiteY26" fmla="*/ 1317202 h 1892590"/>
              <a:gd name="connsiteX27" fmla="*/ 498416 w 1199201"/>
              <a:gd name="connsiteY27" fmla="*/ 1300028 h 1892590"/>
              <a:gd name="connsiteX28" fmla="*/ 417823 w 1199201"/>
              <a:gd name="connsiteY28" fmla="*/ 1183616 h 1892590"/>
              <a:gd name="connsiteX29" fmla="*/ 408983 w 1199201"/>
              <a:gd name="connsiteY29" fmla="*/ 1168873 h 1892590"/>
              <a:gd name="connsiteX30" fmla="*/ 404417 w 1199201"/>
              <a:gd name="connsiteY30" fmla="*/ 1167323 h 1892590"/>
              <a:gd name="connsiteX31" fmla="*/ 428572 w 1199201"/>
              <a:gd name="connsiteY31" fmla="*/ 1305834 h 1892590"/>
              <a:gd name="connsiteX32" fmla="*/ 408701 w 1199201"/>
              <a:gd name="connsiteY32" fmla="*/ 1634454 h 1892590"/>
              <a:gd name="connsiteX33" fmla="*/ 207320 w 1199201"/>
              <a:gd name="connsiteY33" fmla="*/ 1146181 h 1892590"/>
              <a:gd name="connsiteX34" fmla="*/ 174661 w 1199201"/>
              <a:gd name="connsiteY34" fmla="*/ 958911 h 1892590"/>
              <a:gd name="connsiteX35" fmla="*/ 161205 w 1199201"/>
              <a:gd name="connsiteY35" fmla="*/ 931800 h 1892590"/>
              <a:gd name="connsiteX36" fmla="*/ 131257 w 1199201"/>
              <a:gd name="connsiteY36" fmla="*/ 769565 h 1892590"/>
              <a:gd name="connsiteX37" fmla="*/ 148390 w 1199201"/>
              <a:gd name="connsiteY37" fmla="*/ 645623 h 1892590"/>
              <a:gd name="connsiteX38" fmla="*/ 154825 w 1199201"/>
              <a:gd name="connsiteY38" fmla="*/ 630984 h 1892590"/>
              <a:gd name="connsiteX39" fmla="*/ 151090 w 1199201"/>
              <a:gd name="connsiteY39" fmla="*/ 628088 h 1892590"/>
              <a:gd name="connsiteX40" fmla="*/ 58466 w 1199201"/>
              <a:gd name="connsiteY40" fmla="*/ 509833 h 1892590"/>
              <a:gd name="connsiteX41" fmla="*/ 136730 w 1199201"/>
              <a:gd name="connsiteY41" fmla="*/ 30640 h 1892590"/>
              <a:gd name="connsiteX0" fmla="*/ 228110 w 1290581"/>
              <a:gd name="connsiteY0" fmla="*/ 74498 h 1936448"/>
              <a:gd name="connsiteX1" fmla="*/ 676056 w 1290581"/>
              <a:gd name="connsiteY1" fmla="*/ 261836 h 1936448"/>
              <a:gd name="connsiteX2" fmla="*/ 727329 w 1290581"/>
              <a:gd name="connsiteY2" fmla="*/ 403025 h 1936448"/>
              <a:gd name="connsiteX3" fmla="*/ 729083 w 1290581"/>
              <a:gd name="connsiteY3" fmla="*/ 420242 h 1936448"/>
              <a:gd name="connsiteX4" fmla="*/ 734763 w 1290581"/>
              <a:gd name="connsiteY4" fmla="*/ 421920 h 1936448"/>
              <a:gd name="connsiteX5" fmla="*/ 977081 w 1290581"/>
              <a:gd name="connsiteY5" fmla="*/ 729425 h 1936448"/>
              <a:gd name="connsiteX6" fmla="*/ 982581 w 1290581"/>
              <a:gd name="connsiteY6" fmla="*/ 789093 h 1936448"/>
              <a:gd name="connsiteX7" fmla="*/ 990003 w 1290581"/>
              <a:gd name="connsiteY7" fmla="*/ 784976 h 1936448"/>
              <a:gd name="connsiteX8" fmla="*/ 993924 w 1290581"/>
              <a:gd name="connsiteY8" fmla="*/ 790931 h 1936448"/>
              <a:gd name="connsiteX9" fmla="*/ 1097649 w 1290581"/>
              <a:gd name="connsiteY9" fmla="*/ 964633 h 1936448"/>
              <a:gd name="connsiteX10" fmla="*/ 1277770 w 1290581"/>
              <a:gd name="connsiteY10" fmla="*/ 1458782 h 1936448"/>
              <a:gd name="connsiteX11" fmla="*/ 1230003 w 1290581"/>
              <a:gd name="connsiteY11" fmla="*/ 1438593 h 1936448"/>
              <a:gd name="connsiteX12" fmla="*/ 1206595 w 1290581"/>
              <a:gd name="connsiteY12" fmla="*/ 1415396 h 1936448"/>
              <a:gd name="connsiteX13" fmla="*/ 1235116 w 1290581"/>
              <a:gd name="connsiteY13" fmla="*/ 1481537 h 1936448"/>
              <a:gd name="connsiteX14" fmla="*/ 1277076 w 1290581"/>
              <a:gd name="connsiteY14" fmla="*/ 1720176 h 1936448"/>
              <a:gd name="connsiteX15" fmla="*/ 1144326 w 1290581"/>
              <a:gd name="connsiteY15" fmla="*/ 1619810 h 1936448"/>
              <a:gd name="connsiteX16" fmla="*/ 1137382 w 1290581"/>
              <a:gd name="connsiteY16" fmla="*/ 1610802 h 1936448"/>
              <a:gd name="connsiteX17" fmla="*/ 1136320 w 1290581"/>
              <a:gd name="connsiteY17" fmla="*/ 1614041 h 1936448"/>
              <a:gd name="connsiteX18" fmla="*/ 1157858 w 1290581"/>
              <a:gd name="connsiteY18" fmla="*/ 1663989 h 1936448"/>
              <a:gd name="connsiteX19" fmla="*/ 1199819 w 1290581"/>
              <a:gd name="connsiteY19" fmla="*/ 1902628 h 1936448"/>
              <a:gd name="connsiteX20" fmla="*/ 1019597 w 1290581"/>
              <a:gd name="connsiteY20" fmla="*/ 1740674 h 1936448"/>
              <a:gd name="connsiteX21" fmla="*/ 985874 w 1290581"/>
              <a:gd name="connsiteY21" fmla="*/ 1691976 h 1936448"/>
              <a:gd name="connsiteX22" fmla="*/ 978421 w 1290581"/>
              <a:gd name="connsiteY22" fmla="*/ 1690679 h 1936448"/>
              <a:gd name="connsiteX23" fmla="*/ 980469 w 1290581"/>
              <a:gd name="connsiteY23" fmla="*/ 1695428 h 1936448"/>
              <a:gd name="connsiteX24" fmla="*/ 1022431 w 1290581"/>
              <a:gd name="connsiteY24" fmla="*/ 1934066 h 1936448"/>
              <a:gd name="connsiteX25" fmla="*/ 687092 w 1290581"/>
              <a:gd name="connsiteY25" fmla="*/ 1526007 h 1936448"/>
              <a:gd name="connsiteX26" fmla="*/ 603437 w 1290581"/>
              <a:gd name="connsiteY26" fmla="*/ 1361060 h 1936448"/>
              <a:gd name="connsiteX27" fmla="*/ 589796 w 1290581"/>
              <a:gd name="connsiteY27" fmla="*/ 1343886 h 1936448"/>
              <a:gd name="connsiteX28" fmla="*/ 509203 w 1290581"/>
              <a:gd name="connsiteY28" fmla="*/ 1227474 h 1936448"/>
              <a:gd name="connsiteX29" fmla="*/ 500363 w 1290581"/>
              <a:gd name="connsiteY29" fmla="*/ 1212731 h 1936448"/>
              <a:gd name="connsiteX30" fmla="*/ 495797 w 1290581"/>
              <a:gd name="connsiteY30" fmla="*/ 1211181 h 1936448"/>
              <a:gd name="connsiteX31" fmla="*/ 519952 w 1290581"/>
              <a:gd name="connsiteY31" fmla="*/ 1349692 h 1936448"/>
              <a:gd name="connsiteX32" fmla="*/ 500081 w 1290581"/>
              <a:gd name="connsiteY32" fmla="*/ 1678312 h 1936448"/>
              <a:gd name="connsiteX33" fmla="*/ 298700 w 1290581"/>
              <a:gd name="connsiteY33" fmla="*/ 1190039 h 1936448"/>
              <a:gd name="connsiteX34" fmla="*/ 266041 w 1290581"/>
              <a:gd name="connsiteY34" fmla="*/ 1002769 h 1936448"/>
              <a:gd name="connsiteX35" fmla="*/ 252585 w 1290581"/>
              <a:gd name="connsiteY35" fmla="*/ 975658 h 1936448"/>
              <a:gd name="connsiteX36" fmla="*/ 222637 w 1290581"/>
              <a:gd name="connsiteY36" fmla="*/ 813423 h 1936448"/>
              <a:gd name="connsiteX37" fmla="*/ 239770 w 1290581"/>
              <a:gd name="connsiteY37" fmla="*/ 689481 h 1936448"/>
              <a:gd name="connsiteX38" fmla="*/ 246205 w 1290581"/>
              <a:gd name="connsiteY38" fmla="*/ 674842 h 1936448"/>
              <a:gd name="connsiteX39" fmla="*/ 242470 w 1290581"/>
              <a:gd name="connsiteY39" fmla="*/ 671946 h 1936448"/>
              <a:gd name="connsiteX40" fmla="*/ 149846 w 1290581"/>
              <a:gd name="connsiteY40" fmla="*/ 553691 h 1936448"/>
              <a:gd name="connsiteX41" fmla="*/ 228110 w 1290581"/>
              <a:gd name="connsiteY41" fmla="*/ 74498 h 1936448"/>
              <a:gd name="connsiteX0" fmla="*/ 343573 w 1199816"/>
              <a:gd name="connsiteY0" fmla="*/ 116142 h 1701180"/>
              <a:gd name="connsiteX1" fmla="*/ 585291 w 1199816"/>
              <a:gd name="connsiteY1" fmla="*/ 26568 h 1701180"/>
              <a:gd name="connsiteX2" fmla="*/ 636564 w 1199816"/>
              <a:gd name="connsiteY2" fmla="*/ 167757 h 1701180"/>
              <a:gd name="connsiteX3" fmla="*/ 638318 w 1199816"/>
              <a:gd name="connsiteY3" fmla="*/ 184974 h 1701180"/>
              <a:gd name="connsiteX4" fmla="*/ 643998 w 1199816"/>
              <a:gd name="connsiteY4" fmla="*/ 186652 h 1701180"/>
              <a:gd name="connsiteX5" fmla="*/ 886316 w 1199816"/>
              <a:gd name="connsiteY5" fmla="*/ 494157 h 1701180"/>
              <a:gd name="connsiteX6" fmla="*/ 891816 w 1199816"/>
              <a:gd name="connsiteY6" fmla="*/ 553825 h 1701180"/>
              <a:gd name="connsiteX7" fmla="*/ 899238 w 1199816"/>
              <a:gd name="connsiteY7" fmla="*/ 549708 h 1701180"/>
              <a:gd name="connsiteX8" fmla="*/ 903159 w 1199816"/>
              <a:gd name="connsiteY8" fmla="*/ 555663 h 1701180"/>
              <a:gd name="connsiteX9" fmla="*/ 1006884 w 1199816"/>
              <a:gd name="connsiteY9" fmla="*/ 729365 h 1701180"/>
              <a:gd name="connsiteX10" fmla="*/ 1187005 w 1199816"/>
              <a:gd name="connsiteY10" fmla="*/ 1223514 h 1701180"/>
              <a:gd name="connsiteX11" fmla="*/ 1139238 w 1199816"/>
              <a:gd name="connsiteY11" fmla="*/ 1203325 h 1701180"/>
              <a:gd name="connsiteX12" fmla="*/ 1115830 w 1199816"/>
              <a:gd name="connsiteY12" fmla="*/ 1180128 h 1701180"/>
              <a:gd name="connsiteX13" fmla="*/ 1144351 w 1199816"/>
              <a:gd name="connsiteY13" fmla="*/ 1246269 h 1701180"/>
              <a:gd name="connsiteX14" fmla="*/ 1186311 w 1199816"/>
              <a:gd name="connsiteY14" fmla="*/ 1484908 h 1701180"/>
              <a:gd name="connsiteX15" fmla="*/ 1053561 w 1199816"/>
              <a:gd name="connsiteY15" fmla="*/ 1384542 h 1701180"/>
              <a:gd name="connsiteX16" fmla="*/ 1046617 w 1199816"/>
              <a:gd name="connsiteY16" fmla="*/ 1375534 h 1701180"/>
              <a:gd name="connsiteX17" fmla="*/ 1045555 w 1199816"/>
              <a:gd name="connsiteY17" fmla="*/ 1378773 h 1701180"/>
              <a:gd name="connsiteX18" fmla="*/ 1067093 w 1199816"/>
              <a:gd name="connsiteY18" fmla="*/ 1428721 h 1701180"/>
              <a:gd name="connsiteX19" fmla="*/ 1109054 w 1199816"/>
              <a:gd name="connsiteY19" fmla="*/ 1667360 h 1701180"/>
              <a:gd name="connsiteX20" fmla="*/ 928832 w 1199816"/>
              <a:gd name="connsiteY20" fmla="*/ 1505406 h 1701180"/>
              <a:gd name="connsiteX21" fmla="*/ 895109 w 1199816"/>
              <a:gd name="connsiteY21" fmla="*/ 1456708 h 1701180"/>
              <a:gd name="connsiteX22" fmla="*/ 887656 w 1199816"/>
              <a:gd name="connsiteY22" fmla="*/ 1455411 h 1701180"/>
              <a:gd name="connsiteX23" fmla="*/ 889704 w 1199816"/>
              <a:gd name="connsiteY23" fmla="*/ 1460160 h 1701180"/>
              <a:gd name="connsiteX24" fmla="*/ 931666 w 1199816"/>
              <a:gd name="connsiteY24" fmla="*/ 1698798 h 1701180"/>
              <a:gd name="connsiteX25" fmla="*/ 596327 w 1199816"/>
              <a:gd name="connsiteY25" fmla="*/ 1290739 h 1701180"/>
              <a:gd name="connsiteX26" fmla="*/ 512672 w 1199816"/>
              <a:gd name="connsiteY26" fmla="*/ 1125792 h 1701180"/>
              <a:gd name="connsiteX27" fmla="*/ 499031 w 1199816"/>
              <a:gd name="connsiteY27" fmla="*/ 1108618 h 1701180"/>
              <a:gd name="connsiteX28" fmla="*/ 418438 w 1199816"/>
              <a:gd name="connsiteY28" fmla="*/ 992206 h 1701180"/>
              <a:gd name="connsiteX29" fmla="*/ 409598 w 1199816"/>
              <a:gd name="connsiteY29" fmla="*/ 977463 h 1701180"/>
              <a:gd name="connsiteX30" fmla="*/ 405032 w 1199816"/>
              <a:gd name="connsiteY30" fmla="*/ 975913 h 1701180"/>
              <a:gd name="connsiteX31" fmla="*/ 429187 w 1199816"/>
              <a:gd name="connsiteY31" fmla="*/ 1114424 h 1701180"/>
              <a:gd name="connsiteX32" fmla="*/ 409316 w 1199816"/>
              <a:gd name="connsiteY32" fmla="*/ 1443044 h 1701180"/>
              <a:gd name="connsiteX33" fmla="*/ 207935 w 1199816"/>
              <a:gd name="connsiteY33" fmla="*/ 954771 h 1701180"/>
              <a:gd name="connsiteX34" fmla="*/ 175276 w 1199816"/>
              <a:gd name="connsiteY34" fmla="*/ 767501 h 1701180"/>
              <a:gd name="connsiteX35" fmla="*/ 161820 w 1199816"/>
              <a:gd name="connsiteY35" fmla="*/ 740390 h 1701180"/>
              <a:gd name="connsiteX36" fmla="*/ 131872 w 1199816"/>
              <a:gd name="connsiteY36" fmla="*/ 578155 h 1701180"/>
              <a:gd name="connsiteX37" fmla="*/ 149005 w 1199816"/>
              <a:gd name="connsiteY37" fmla="*/ 454213 h 1701180"/>
              <a:gd name="connsiteX38" fmla="*/ 155440 w 1199816"/>
              <a:gd name="connsiteY38" fmla="*/ 439574 h 1701180"/>
              <a:gd name="connsiteX39" fmla="*/ 151705 w 1199816"/>
              <a:gd name="connsiteY39" fmla="*/ 436678 h 1701180"/>
              <a:gd name="connsiteX40" fmla="*/ 59081 w 1199816"/>
              <a:gd name="connsiteY40" fmla="*/ 318423 h 1701180"/>
              <a:gd name="connsiteX41" fmla="*/ 343573 w 1199816"/>
              <a:gd name="connsiteY41" fmla="*/ 116142 h 1701180"/>
              <a:gd name="connsiteX0" fmla="*/ 306046 w 1162289"/>
              <a:gd name="connsiteY0" fmla="*/ 90505 h 1675543"/>
              <a:gd name="connsiteX1" fmla="*/ 547764 w 1162289"/>
              <a:gd name="connsiteY1" fmla="*/ 931 h 1675543"/>
              <a:gd name="connsiteX2" fmla="*/ 599037 w 1162289"/>
              <a:gd name="connsiteY2" fmla="*/ 142120 h 1675543"/>
              <a:gd name="connsiteX3" fmla="*/ 600791 w 1162289"/>
              <a:gd name="connsiteY3" fmla="*/ 159337 h 1675543"/>
              <a:gd name="connsiteX4" fmla="*/ 606471 w 1162289"/>
              <a:gd name="connsiteY4" fmla="*/ 161015 h 1675543"/>
              <a:gd name="connsiteX5" fmla="*/ 848789 w 1162289"/>
              <a:gd name="connsiteY5" fmla="*/ 468520 h 1675543"/>
              <a:gd name="connsiteX6" fmla="*/ 854289 w 1162289"/>
              <a:gd name="connsiteY6" fmla="*/ 528188 h 1675543"/>
              <a:gd name="connsiteX7" fmla="*/ 861711 w 1162289"/>
              <a:gd name="connsiteY7" fmla="*/ 524071 h 1675543"/>
              <a:gd name="connsiteX8" fmla="*/ 865632 w 1162289"/>
              <a:gd name="connsiteY8" fmla="*/ 530026 h 1675543"/>
              <a:gd name="connsiteX9" fmla="*/ 969357 w 1162289"/>
              <a:gd name="connsiteY9" fmla="*/ 703728 h 1675543"/>
              <a:gd name="connsiteX10" fmla="*/ 1149478 w 1162289"/>
              <a:gd name="connsiteY10" fmla="*/ 1197877 h 1675543"/>
              <a:gd name="connsiteX11" fmla="*/ 1101711 w 1162289"/>
              <a:gd name="connsiteY11" fmla="*/ 1177688 h 1675543"/>
              <a:gd name="connsiteX12" fmla="*/ 1078303 w 1162289"/>
              <a:gd name="connsiteY12" fmla="*/ 1154491 h 1675543"/>
              <a:gd name="connsiteX13" fmla="*/ 1106824 w 1162289"/>
              <a:gd name="connsiteY13" fmla="*/ 1220632 h 1675543"/>
              <a:gd name="connsiteX14" fmla="*/ 1148784 w 1162289"/>
              <a:gd name="connsiteY14" fmla="*/ 1459271 h 1675543"/>
              <a:gd name="connsiteX15" fmla="*/ 1016034 w 1162289"/>
              <a:gd name="connsiteY15" fmla="*/ 1358905 h 1675543"/>
              <a:gd name="connsiteX16" fmla="*/ 1009090 w 1162289"/>
              <a:gd name="connsiteY16" fmla="*/ 1349897 h 1675543"/>
              <a:gd name="connsiteX17" fmla="*/ 1008028 w 1162289"/>
              <a:gd name="connsiteY17" fmla="*/ 1353136 h 1675543"/>
              <a:gd name="connsiteX18" fmla="*/ 1029566 w 1162289"/>
              <a:gd name="connsiteY18" fmla="*/ 1403084 h 1675543"/>
              <a:gd name="connsiteX19" fmla="*/ 1071527 w 1162289"/>
              <a:gd name="connsiteY19" fmla="*/ 1641723 h 1675543"/>
              <a:gd name="connsiteX20" fmla="*/ 891305 w 1162289"/>
              <a:gd name="connsiteY20" fmla="*/ 1479769 h 1675543"/>
              <a:gd name="connsiteX21" fmla="*/ 857582 w 1162289"/>
              <a:gd name="connsiteY21" fmla="*/ 1431071 h 1675543"/>
              <a:gd name="connsiteX22" fmla="*/ 850129 w 1162289"/>
              <a:gd name="connsiteY22" fmla="*/ 1429774 h 1675543"/>
              <a:gd name="connsiteX23" fmla="*/ 852177 w 1162289"/>
              <a:gd name="connsiteY23" fmla="*/ 1434523 h 1675543"/>
              <a:gd name="connsiteX24" fmla="*/ 894139 w 1162289"/>
              <a:gd name="connsiteY24" fmla="*/ 1673161 h 1675543"/>
              <a:gd name="connsiteX25" fmla="*/ 558800 w 1162289"/>
              <a:gd name="connsiteY25" fmla="*/ 1265102 h 1675543"/>
              <a:gd name="connsiteX26" fmla="*/ 475145 w 1162289"/>
              <a:gd name="connsiteY26" fmla="*/ 1100155 h 1675543"/>
              <a:gd name="connsiteX27" fmla="*/ 461504 w 1162289"/>
              <a:gd name="connsiteY27" fmla="*/ 1082981 h 1675543"/>
              <a:gd name="connsiteX28" fmla="*/ 380911 w 1162289"/>
              <a:gd name="connsiteY28" fmla="*/ 966569 h 1675543"/>
              <a:gd name="connsiteX29" fmla="*/ 372071 w 1162289"/>
              <a:gd name="connsiteY29" fmla="*/ 951826 h 1675543"/>
              <a:gd name="connsiteX30" fmla="*/ 367505 w 1162289"/>
              <a:gd name="connsiteY30" fmla="*/ 950276 h 1675543"/>
              <a:gd name="connsiteX31" fmla="*/ 391660 w 1162289"/>
              <a:gd name="connsiteY31" fmla="*/ 1088787 h 1675543"/>
              <a:gd name="connsiteX32" fmla="*/ 371789 w 1162289"/>
              <a:gd name="connsiteY32" fmla="*/ 1417407 h 1675543"/>
              <a:gd name="connsiteX33" fmla="*/ 170408 w 1162289"/>
              <a:gd name="connsiteY33" fmla="*/ 929134 h 1675543"/>
              <a:gd name="connsiteX34" fmla="*/ 137749 w 1162289"/>
              <a:gd name="connsiteY34" fmla="*/ 741864 h 1675543"/>
              <a:gd name="connsiteX35" fmla="*/ 124293 w 1162289"/>
              <a:gd name="connsiteY35" fmla="*/ 714753 h 1675543"/>
              <a:gd name="connsiteX36" fmla="*/ 94345 w 1162289"/>
              <a:gd name="connsiteY36" fmla="*/ 552518 h 1675543"/>
              <a:gd name="connsiteX37" fmla="*/ 111478 w 1162289"/>
              <a:gd name="connsiteY37" fmla="*/ 428576 h 1675543"/>
              <a:gd name="connsiteX38" fmla="*/ 117913 w 1162289"/>
              <a:gd name="connsiteY38" fmla="*/ 413937 h 1675543"/>
              <a:gd name="connsiteX39" fmla="*/ 114178 w 1162289"/>
              <a:gd name="connsiteY39" fmla="*/ 411041 h 1675543"/>
              <a:gd name="connsiteX40" fmla="*/ 21554 w 1162289"/>
              <a:gd name="connsiteY40" fmla="*/ 292786 h 1675543"/>
              <a:gd name="connsiteX41" fmla="*/ 306046 w 1162289"/>
              <a:gd name="connsiteY41" fmla="*/ 90505 h 1675543"/>
              <a:gd name="connsiteX0" fmla="*/ 325996 w 1161124"/>
              <a:gd name="connsiteY0" fmla="*/ 33595 h 1690908"/>
              <a:gd name="connsiteX1" fmla="*/ 546599 w 1161124"/>
              <a:gd name="connsiteY1" fmla="*/ 16296 h 1690908"/>
              <a:gd name="connsiteX2" fmla="*/ 597872 w 1161124"/>
              <a:gd name="connsiteY2" fmla="*/ 157485 h 1690908"/>
              <a:gd name="connsiteX3" fmla="*/ 599626 w 1161124"/>
              <a:gd name="connsiteY3" fmla="*/ 174702 h 1690908"/>
              <a:gd name="connsiteX4" fmla="*/ 605306 w 1161124"/>
              <a:gd name="connsiteY4" fmla="*/ 176380 h 1690908"/>
              <a:gd name="connsiteX5" fmla="*/ 847624 w 1161124"/>
              <a:gd name="connsiteY5" fmla="*/ 483885 h 1690908"/>
              <a:gd name="connsiteX6" fmla="*/ 853124 w 1161124"/>
              <a:gd name="connsiteY6" fmla="*/ 543553 h 1690908"/>
              <a:gd name="connsiteX7" fmla="*/ 860546 w 1161124"/>
              <a:gd name="connsiteY7" fmla="*/ 539436 h 1690908"/>
              <a:gd name="connsiteX8" fmla="*/ 864467 w 1161124"/>
              <a:gd name="connsiteY8" fmla="*/ 545391 h 1690908"/>
              <a:gd name="connsiteX9" fmla="*/ 968192 w 1161124"/>
              <a:gd name="connsiteY9" fmla="*/ 719093 h 1690908"/>
              <a:gd name="connsiteX10" fmla="*/ 1148313 w 1161124"/>
              <a:gd name="connsiteY10" fmla="*/ 1213242 h 1690908"/>
              <a:gd name="connsiteX11" fmla="*/ 1100546 w 1161124"/>
              <a:gd name="connsiteY11" fmla="*/ 1193053 h 1690908"/>
              <a:gd name="connsiteX12" fmla="*/ 1077138 w 1161124"/>
              <a:gd name="connsiteY12" fmla="*/ 1169856 h 1690908"/>
              <a:gd name="connsiteX13" fmla="*/ 1105659 w 1161124"/>
              <a:gd name="connsiteY13" fmla="*/ 1235997 h 1690908"/>
              <a:gd name="connsiteX14" fmla="*/ 1147619 w 1161124"/>
              <a:gd name="connsiteY14" fmla="*/ 1474636 h 1690908"/>
              <a:gd name="connsiteX15" fmla="*/ 1014869 w 1161124"/>
              <a:gd name="connsiteY15" fmla="*/ 1374270 h 1690908"/>
              <a:gd name="connsiteX16" fmla="*/ 1007925 w 1161124"/>
              <a:gd name="connsiteY16" fmla="*/ 1365262 h 1690908"/>
              <a:gd name="connsiteX17" fmla="*/ 1006863 w 1161124"/>
              <a:gd name="connsiteY17" fmla="*/ 1368501 h 1690908"/>
              <a:gd name="connsiteX18" fmla="*/ 1028401 w 1161124"/>
              <a:gd name="connsiteY18" fmla="*/ 1418449 h 1690908"/>
              <a:gd name="connsiteX19" fmla="*/ 1070362 w 1161124"/>
              <a:gd name="connsiteY19" fmla="*/ 1657088 h 1690908"/>
              <a:gd name="connsiteX20" fmla="*/ 890140 w 1161124"/>
              <a:gd name="connsiteY20" fmla="*/ 1495134 h 1690908"/>
              <a:gd name="connsiteX21" fmla="*/ 856417 w 1161124"/>
              <a:gd name="connsiteY21" fmla="*/ 1446436 h 1690908"/>
              <a:gd name="connsiteX22" fmla="*/ 848964 w 1161124"/>
              <a:gd name="connsiteY22" fmla="*/ 1445139 h 1690908"/>
              <a:gd name="connsiteX23" fmla="*/ 851012 w 1161124"/>
              <a:gd name="connsiteY23" fmla="*/ 1449888 h 1690908"/>
              <a:gd name="connsiteX24" fmla="*/ 892974 w 1161124"/>
              <a:gd name="connsiteY24" fmla="*/ 1688526 h 1690908"/>
              <a:gd name="connsiteX25" fmla="*/ 557635 w 1161124"/>
              <a:gd name="connsiteY25" fmla="*/ 1280467 h 1690908"/>
              <a:gd name="connsiteX26" fmla="*/ 473980 w 1161124"/>
              <a:gd name="connsiteY26" fmla="*/ 1115520 h 1690908"/>
              <a:gd name="connsiteX27" fmla="*/ 460339 w 1161124"/>
              <a:gd name="connsiteY27" fmla="*/ 1098346 h 1690908"/>
              <a:gd name="connsiteX28" fmla="*/ 379746 w 1161124"/>
              <a:gd name="connsiteY28" fmla="*/ 981934 h 1690908"/>
              <a:gd name="connsiteX29" fmla="*/ 370906 w 1161124"/>
              <a:gd name="connsiteY29" fmla="*/ 967191 h 1690908"/>
              <a:gd name="connsiteX30" fmla="*/ 366340 w 1161124"/>
              <a:gd name="connsiteY30" fmla="*/ 965641 h 1690908"/>
              <a:gd name="connsiteX31" fmla="*/ 390495 w 1161124"/>
              <a:gd name="connsiteY31" fmla="*/ 1104152 h 1690908"/>
              <a:gd name="connsiteX32" fmla="*/ 370624 w 1161124"/>
              <a:gd name="connsiteY32" fmla="*/ 1432772 h 1690908"/>
              <a:gd name="connsiteX33" fmla="*/ 169243 w 1161124"/>
              <a:gd name="connsiteY33" fmla="*/ 944499 h 1690908"/>
              <a:gd name="connsiteX34" fmla="*/ 136584 w 1161124"/>
              <a:gd name="connsiteY34" fmla="*/ 757229 h 1690908"/>
              <a:gd name="connsiteX35" fmla="*/ 123128 w 1161124"/>
              <a:gd name="connsiteY35" fmla="*/ 730118 h 1690908"/>
              <a:gd name="connsiteX36" fmla="*/ 93180 w 1161124"/>
              <a:gd name="connsiteY36" fmla="*/ 567883 h 1690908"/>
              <a:gd name="connsiteX37" fmla="*/ 110313 w 1161124"/>
              <a:gd name="connsiteY37" fmla="*/ 443941 h 1690908"/>
              <a:gd name="connsiteX38" fmla="*/ 116748 w 1161124"/>
              <a:gd name="connsiteY38" fmla="*/ 429302 h 1690908"/>
              <a:gd name="connsiteX39" fmla="*/ 113013 w 1161124"/>
              <a:gd name="connsiteY39" fmla="*/ 426406 h 1690908"/>
              <a:gd name="connsiteX40" fmla="*/ 20389 w 1161124"/>
              <a:gd name="connsiteY40" fmla="*/ 308151 h 1690908"/>
              <a:gd name="connsiteX41" fmla="*/ 325996 w 1161124"/>
              <a:gd name="connsiteY41" fmla="*/ 33595 h 1690908"/>
              <a:gd name="connsiteX0" fmla="*/ 329851 w 1164979"/>
              <a:gd name="connsiteY0" fmla="*/ 47598 h 1704911"/>
              <a:gd name="connsiteX1" fmla="*/ 550454 w 1164979"/>
              <a:gd name="connsiteY1" fmla="*/ 30299 h 1704911"/>
              <a:gd name="connsiteX2" fmla="*/ 601727 w 1164979"/>
              <a:gd name="connsiteY2" fmla="*/ 171488 h 1704911"/>
              <a:gd name="connsiteX3" fmla="*/ 603481 w 1164979"/>
              <a:gd name="connsiteY3" fmla="*/ 188705 h 1704911"/>
              <a:gd name="connsiteX4" fmla="*/ 609161 w 1164979"/>
              <a:gd name="connsiteY4" fmla="*/ 190383 h 1704911"/>
              <a:gd name="connsiteX5" fmla="*/ 851479 w 1164979"/>
              <a:gd name="connsiteY5" fmla="*/ 497888 h 1704911"/>
              <a:gd name="connsiteX6" fmla="*/ 856979 w 1164979"/>
              <a:gd name="connsiteY6" fmla="*/ 557556 h 1704911"/>
              <a:gd name="connsiteX7" fmla="*/ 864401 w 1164979"/>
              <a:gd name="connsiteY7" fmla="*/ 553439 h 1704911"/>
              <a:gd name="connsiteX8" fmla="*/ 868322 w 1164979"/>
              <a:gd name="connsiteY8" fmla="*/ 559394 h 1704911"/>
              <a:gd name="connsiteX9" fmla="*/ 972047 w 1164979"/>
              <a:gd name="connsiteY9" fmla="*/ 733096 h 1704911"/>
              <a:gd name="connsiteX10" fmla="*/ 1152168 w 1164979"/>
              <a:gd name="connsiteY10" fmla="*/ 1227245 h 1704911"/>
              <a:gd name="connsiteX11" fmla="*/ 1104401 w 1164979"/>
              <a:gd name="connsiteY11" fmla="*/ 1207056 h 1704911"/>
              <a:gd name="connsiteX12" fmla="*/ 1080993 w 1164979"/>
              <a:gd name="connsiteY12" fmla="*/ 1183859 h 1704911"/>
              <a:gd name="connsiteX13" fmla="*/ 1109514 w 1164979"/>
              <a:gd name="connsiteY13" fmla="*/ 1250000 h 1704911"/>
              <a:gd name="connsiteX14" fmla="*/ 1151474 w 1164979"/>
              <a:gd name="connsiteY14" fmla="*/ 1488639 h 1704911"/>
              <a:gd name="connsiteX15" fmla="*/ 1018724 w 1164979"/>
              <a:gd name="connsiteY15" fmla="*/ 1388273 h 1704911"/>
              <a:gd name="connsiteX16" fmla="*/ 1011780 w 1164979"/>
              <a:gd name="connsiteY16" fmla="*/ 1379265 h 1704911"/>
              <a:gd name="connsiteX17" fmla="*/ 1010718 w 1164979"/>
              <a:gd name="connsiteY17" fmla="*/ 1382504 h 1704911"/>
              <a:gd name="connsiteX18" fmla="*/ 1032256 w 1164979"/>
              <a:gd name="connsiteY18" fmla="*/ 1432452 h 1704911"/>
              <a:gd name="connsiteX19" fmla="*/ 1074217 w 1164979"/>
              <a:gd name="connsiteY19" fmla="*/ 1671091 h 1704911"/>
              <a:gd name="connsiteX20" fmla="*/ 893995 w 1164979"/>
              <a:gd name="connsiteY20" fmla="*/ 1509137 h 1704911"/>
              <a:gd name="connsiteX21" fmla="*/ 860272 w 1164979"/>
              <a:gd name="connsiteY21" fmla="*/ 1460439 h 1704911"/>
              <a:gd name="connsiteX22" fmla="*/ 852819 w 1164979"/>
              <a:gd name="connsiteY22" fmla="*/ 1459142 h 1704911"/>
              <a:gd name="connsiteX23" fmla="*/ 854867 w 1164979"/>
              <a:gd name="connsiteY23" fmla="*/ 1463891 h 1704911"/>
              <a:gd name="connsiteX24" fmla="*/ 896829 w 1164979"/>
              <a:gd name="connsiteY24" fmla="*/ 1702529 h 1704911"/>
              <a:gd name="connsiteX25" fmla="*/ 561490 w 1164979"/>
              <a:gd name="connsiteY25" fmla="*/ 1294470 h 1704911"/>
              <a:gd name="connsiteX26" fmla="*/ 477835 w 1164979"/>
              <a:gd name="connsiteY26" fmla="*/ 1129523 h 1704911"/>
              <a:gd name="connsiteX27" fmla="*/ 464194 w 1164979"/>
              <a:gd name="connsiteY27" fmla="*/ 1112349 h 1704911"/>
              <a:gd name="connsiteX28" fmla="*/ 383601 w 1164979"/>
              <a:gd name="connsiteY28" fmla="*/ 995937 h 1704911"/>
              <a:gd name="connsiteX29" fmla="*/ 374761 w 1164979"/>
              <a:gd name="connsiteY29" fmla="*/ 981194 h 1704911"/>
              <a:gd name="connsiteX30" fmla="*/ 370195 w 1164979"/>
              <a:gd name="connsiteY30" fmla="*/ 979644 h 1704911"/>
              <a:gd name="connsiteX31" fmla="*/ 394350 w 1164979"/>
              <a:gd name="connsiteY31" fmla="*/ 1118155 h 1704911"/>
              <a:gd name="connsiteX32" fmla="*/ 374479 w 1164979"/>
              <a:gd name="connsiteY32" fmla="*/ 1446775 h 1704911"/>
              <a:gd name="connsiteX33" fmla="*/ 173098 w 1164979"/>
              <a:gd name="connsiteY33" fmla="*/ 958502 h 1704911"/>
              <a:gd name="connsiteX34" fmla="*/ 140439 w 1164979"/>
              <a:gd name="connsiteY34" fmla="*/ 771232 h 1704911"/>
              <a:gd name="connsiteX35" fmla="*/ 126983 w 1164979"/>
              <a:gd name="connsiteY35" fmla="*/ 744121 h 1704911"/>
              <a:gd name="connsiteX36" fmla="*/ 97035 w 1164979"/>
              <a:gd name="connsiteY36" fmla="*/ 581886 h 1704911"/>
              <a:gd name="connsiteX37" fmla="*/ 114168 w 1164979"/>
              <a:gd name="connsiteY37" fmla="*/ 457944 h 1704911"/>
              <a:gd name="connsiteX38" fmla="*/ 120603 w 1164979"/>
              <a:gd name="connsiteY38" fmla="*/ 443305 h 1704911"/>
              <a:gd name="connsiteX39" fmla="*/ 116868 w 1164979"/>
              <a:gd name="connsiteY39" fmla="*/ 440409 h 1704911"/>
              <a:gd name="connsiteX40" fmla="*/ 24244 w 1164979"/>
              <a:gd name="connsiteY40" fmla="*/ 322154 h 1704911"/>
              <a:gd name="connsiteX41" fmla="*/ 329851 w 1164979"/>
              <a:gd name="connsiteY41" fmla="*/ 47598 h 1704911"/>
              <a:gd name="connsiteX0" fmla="*/ 316459 w 1151587"/>
              <a:gd name="connsiteY0" fmla="*/ 47598 h 1704911"/>
              <a:gd name="connsiteX1" fmla="*/ 537062 w 1151587"/>
              <a:gd name="connsiteY1" fmla="*/ 30299 h 1704911"/>
              <a:gd name="connsiteX2" fmla="*/ 588335 w 1151587"/>
              <a:gd name="connsiteY2" fmla="*/ 171488 h 1704911"/>
              <a:gd name="connsiteX3" fmla="*/ 590089 w 1151587"/>
              <a:gd name="connsiteY3" fmla="*/ 188705 h 1704911"/>
              <a:gd name="connsiteX4" fmla="*/ 595769 w 1151587"/>
              <a:gd name="connsiteY4" fmla="*/ 190383 h 1704911"/>
              <a:gd name="connsiteX5" fmla="*/ 838087 w 1151587"/>
              <a:gd name="connsiteY5" fmla="*/ 497888 h 1704911"/>
              <a:gd name="connsiteX6" fmla="*/ 843587 w 1151587"/>
              <a:gd name="connsiteY6" fmla="*/ 557556 h 1704911"/>
              <a:gd name="connsiteX7" fmla="*/ 851009 w 1151587"/>
              <a:gd name="connsiteY7" fmla="*/ 553439 h 1704911"/>
              <a:gd name="connsiteX8" fmla="*/ 854930 w 1151587"/>
              <a:gd name="connsiteY8" fmla="*/ 559394 h 1704911"/>
              <a:gd name="connsiteX9" fmla="*/ 958655 w 1151587"/>
              <a:gd name="connsiteY9" fmla="*/ 733096 h 1704911"/>
              <a:gd name="connsiteX10" fmla="*/ 1138776 w 1151587"/>
              <a:gd name="connsiteY10" fmla="*/ 1227245 h 1704911"/>
              <a:gd name="connsiteX11" fmla="*/ 1091009 w 1151587"/>
              <a:gd name="connsiteY11" fmla="*/ 1207056 h 1704911"/>
              <a:gd name="connsiteX12" fmla="*/ 1067601 w 1151587"/>
              <a:gd name="connsiteY12" fmla="*/ 1183859 h 1704911"/>
              <a:gd name="connsiteX13" fmla="*/ 1096122 w 1151587"/>
              <a:gd name="connsiteY13" fmla="*/ 1250000 h 1704911"/>
              <a:gd name="connsiteX14" fmla="*/ 1138082 w 1151587"/>
              <a:gd name="connsiteY14" fmla="*/ 1488639 h 1704911"/>
              <a:gd name="connsiteX15" fmla="*/ 1005332 w 1151587"/>
              <a:gd name="connsiteY15" fmla="*/ 1388273 h 1704911"/>
              <a:gd name="connsiteX16" fmla="*/ 998388 w 1151587"/>
              <a:gd name="connsiteY16" fmla="*/ 1379265 h 1704911"/>
              <a:gd name="connsiteX17" fmla="*/ 997326 w 1151587"/>
              <a:gd name="connsiteY17" fmla="*/ 1382504 h 1704911"/>
              <a:gd name="connsiteX18" fmla="*/ 1018864 w 1151587"/>
              <a:gd name="connsiteY18" fmla="*/ 1432452 h 1704911"/>
              <a:gd name="connsiteX19" fmla="*/ 1060825 w 1151587"/>
              <a:gd name="connsiteY19" fmla="*/ 1671091 h 1704911"/>
              <a:gd name="connsiteX20" fmla="*/ 880603 w 1151587"/>
              <a:gd name="connsiteY20" fmla="*/ 1509137 h 1704911"/>
              <a:gd name="connsiteX21" fmla="*/ 846880 w 1151587"/>
              <a:gd name="connsiteY21" fmla="*/ 1460439 h 1704911"/>
              <a:gd name="connsiteX22" fmla="*/ 839427 w 1151587"/>
              <a:gd name="connsiteY22" fmla="*/ 1459142 h 1704911"/>
              <a:gd name="connsiteX23" fmla="*/ 841475 w 1151587"/>
              <a:gd name="connsiteY23" fmla="*/ 1463891 h 1704911"/>
              <a:gd name="connsiteX24" fmla="*/ 883437 w 1151587"/>
              <a:gd name="connsiteY24" fmla="*/ 1702529 h 1704911"/>
              <a:gd name="connsiteX25" fmla="*/ 548098 w 1151587"/>
              <a:gd name="connsiteY25" fmla="*/ 1294470 h 1704911"/>
              <a:gd name="connsiteX26" fmla="*/ 464443 w 1151587"/>
              <a:gd name="connsiteY26" fmla="*/ 1129523 h 1704911"/>
              <a:gd name="connsiteX27" fmla="*/ 450802 w 1151587"/>
              <a:gd name="connsiteY27" fmla="*/ 1112349 h 1704911"/>
              <a:gd name="connsiteX28" fmla="*/ 370209 w 1151587"/>
              <a:gd name="connsiteY28" fmla="*/ 995937 h 1704911"/>
              <a:gd name="connsiteX29" fmla="*/ 361369 w 1151587"/>
              <a:gd name="connsiteY29" fmla="*/ 981194 h 1704911"/>
              <a:gd name="connsiteX30" fmla="*/ 356803 w 1151587"/>
              <a:gd name="connsiteY30" fmla="*/ 979644 h 1704911"/>
              <a:gd name="connsiteX31" fmla="*/ 380958 w 1151587"/>
              <a:gd name="connsiteY31" fmla="*/ 1118155 h 1704911"/>
              <a:gd name="connsiteX32" fmla="*/ 361087 w 1151587"/>
              <a:gd name="connsiteY32" fmla="*/ 1446775 h 1704911"/>
              <a:gd name="connsiteX33" fmla="*/ 159706 w 1151587"/>
              <a:gd name="connsiteY33" fmla="*/ 958502 h 1704911"/>
              <a:gd name="connsiteX34" fmla="*/ 127047 w 1151587"/>
              <a:gd name="connsiteY34" fmla="*/ 771232 h 1704911"/>
              <a:gd name="connsiteX35" fmla="*/ 113591 w 1151587"/>
              <a:gd name="connsiteY35" fmla="*/ 744121 h 1704911"/>
              <a:gd name="connsiteX36" fmla="*/ 83643 w 1151587"/>
              <a:gd name="connsiteY36" fmla="*/ 581886 h 1704911"/>
              <a:gd name="connsiteX37" fmla="*/ 100776 w 1151587"/>
              <a:gd name="connsiteY37" fmla="*/ 457944 h 1704911"/>
              <a:gd name="connsiteX38" fmla="*/ 107211 w 1151587"/>
              <a:gd name="connsiteY38" fmla="*/ 443305 h 1704911"/>
              <a:gd name="connsiteX39" fmla="*/ 103476 w 1151587"/>
              <a:gd name="connsiteY39" fmla="*/ 440409 h 1704911"/>
              <a:gd name="connsiteX40" fmla="*/ 10852 w 1151587"/>
              <a:gd name="connsiteY40" fmla="*/ 322154 h 1704911"/>
              <a:gd name="connsiteX41" fmla="*/ 316459 w 1151587"/>
              <a:gd name="connsiteY41" fmla="*/ 47598 h 1704911"/>
              <a:gd name="connsiteX0" fmla="*/ 232816 w 1067944"/>
              <a:gd name="connsiteY0" fmla="*/ 30232 h 1687545"/>
              <a:gd name="connsiteX1" fmla="*/ 453419 w 1067944"/>
              <a:gd name="connsiteY1" fmla="*/ 12933 h 1687545"/>
              <a:gd name="connsiteX2" fmla="*/ 504692 w 1067944"/>
              <a:gd name="connsiteY2" fmla="*/ 154122 h 1687545"/>
              <a:gd name="connsiteX3" fmla="*/ 506446 w 1067944"/>
              <a:gd name="connsiteY3" fmla="*/ 171339 h 1687545"/>
              <a:gd name="connsiteX4" fmla="*/ 512126 w 1067944"/>
              <a:gd name="connsiteY4" fmla="*/ 173017 h 1687545"/>
              <a:gd name="connsiteX5" fmla="*/ 754444 w 1067944"/>
              <a:gd name="connsiteY5" fmla="*/ 480522 h 1687545"/>
              <a:gd name="connsiteX6" fmla="*/ 759944 w 1067944"/>
              <a:gd name="connsiteY6" fmla="*/ 540190 h 1687545"/>
              <a:gd name="connsiteX7" fmla="*/ 767366 w 1067944"/>
              <a:gd name="connsiteY7" fmla="*/ 536073 h 1687545"/>
              <a:gd name="connsiteX8" fmla="*/ 771287 w 1067944"/>
              <a:gd name="connsiteY8" fmla="*/ 542028 h 1687545"/>
              <a:gd name="connsiteX9" fmla="*/ 875012 w 1067944"/>
              <a:gd name="connsiteY9" fmla="*/ 715730 h 1687545"/>
              <a:gd name="connsiteX10" fmla="*/ 1055133 w 1067944"/>
              <a:gd name="connsiteY10" fmla="*/ 1209879 h 1687545"/>
              <a:gd name="connsiteX11" fmla="*/ 1007366 w 1067944"/>
              <a:gd name="connsiteY11" fmla="*/ 1189690 h 1687545"/>
              <a:gd name="connsiteX12" fmla="*/ 983958 w 1067944"/>
              <a:gd name="connsiteY12" fmla="*/ 1166493 h 1687545"/>
              <a:gd name="connsiteX13" fmla="*/ 1012479 w 1067944"/>
              <a:gd name="connsiteY13" fmla="*/ 1232634 h 1687545"/>
              <a:gd name="connsiteX14" fmla="*/ 1054439 w 1067944"/>
              <a:gd name="connsiteY14" fmla="*/ 1471273 h 1687545"/>
              <a:gd name="connsiteX15" fmla="*/ 921689 w 1067944"/>
              <a:gd name="connsiteY15" fmla="*/ 1370907 h 1687545"/>
              <a:gd name="connsiteX16" fmla="*/ 914745 w 1067944"/>
              <a:gd name="connsiteY16" fmla="*/ 1361899 h 1687545"/>
              <a:gd name="connsiteX17" fmla="*/ 913683 w 1067944"/>
              <a:gd name="connsiteY17" fmla="*/ 1365138 h 1687545"/>
              <a:gd name="connsiteX18" fmla="*/ 935221 w 1067944"/>
              <a:gd name="connsiteY18" fmla="*/ 1415086 h 1687545"/>
              <a:gd name="connsiteX19" fmla="*/ 977182 w 1067944"/>
              <a:gd name="connsiteY19" fmla="*/ 1653725 h 1687545"/>
              <a:gd name="connsiteX20" fmla="*/ 796960 w 1067944"/>
              <a:gd name="connsiteY20" fmla="*/ 1491771 h 1687545"/>
              <a:gd name="connsiteX21" fmla="*/ 763237 w 1067944"/>
              <a:gd name="connsiteY21" fmla="*/ 1443073 h 1687545"/>
              <a:gd name="connsiteX22" fmla="*/ 755784 w 1067944"/>
              <a:gd name="connsiteY22" fmla="*/ 1441776 h 1687545"/>
              <a:gd name="connsiteX23" fmla="*/ 757832 w 1067944"/>
              <a:gd name="connsiteY23" fmla="*/ 1446525 h 1687545"/>
              <a:gd name="connsiteX24" fmla="*/ 799794 w 1067944"/>
              <a:gd name="connsiteY24" fmla="*/ 1685163 h 1687545"/>
              <a:gd name="connsiteX25" fmla="*/ 464455 w 1067944"/>
              <a:gd name="connsiteY25" fmla="*/ 1277104 h 1687545"/>
              <a:gd name="connsiteX26" fmla="*/ 380800 w 1067944"/>
              <a:gd name="connsiteY26" fmla="*/ 1112157 h 1687545"/>
              <a:gd name="connsiteX27" fmla="*/ 367159 w 1067944"/>
              <a:gd name="connsiteY27" fmla="*/ 1094983 h 1687545"/>
              <a:gd name="connsiteX28" fmla="*/ 286566 w 1067944"/>
              <a:gd name="connsiteY28" fmla="*/ 978571 h 1687545"/>
              <a:gd name="connsiteX29" fmla="*/ 277726 w 1067944"/>
              <a:gd name="connsiteY29" fmla="*/ 963828 h 1687545"/>
              <a:gd name="connsiteX30" fmla="*/ 273160 w 1067944"/>
              <a:gd name="connsiteY30" fmla="*/ 962278 h 1687545"/>
              <a:gd name="connsiteX31" fmla="*/ 297315 w 1067944"/>
              <a:gd name="connsiteY31" fmla="*/ 1100789 h 1687545"/>
              <a:gd name="connsiteX32" fmla="*/ 277444 w 1067944"/>
              <a:gd name="connsiteY32" fmla="*/ 1429409 h 1687545"/>
              <a:gd name="connsiteX33" fmla="*/ 76063 w 1067944"/>
              <a:gd name="connsiteY33" fmla="*/ 941136 h 1687545"/>
              <a:gd name="connsiteX34" fmla="*/ 43404 w 1067944"/>
              <a:gd name="connsiteY34" fmla="*/ 753866 h 1687545"/>
              <a:gd name="connsiteX35" fmla="*/ 29948 w 1067944"/>
              <a:gd name="connsiteY35" fmla="*/ 726755 h 1687545"/>
              <a:gd name="connsiteX36" fmla="*/ 0 w 1067944"/>
              <a:gd name="connsiteY36" fmla="*/ 564520 h 1687545"/>
              <a:gd name="connsiteX37" fmla="*/ 17133 w 1067944"/>
              <a:gd name="connsiteY37" fmla="*/ 440578 h 1687545"/>
              <a:gd name="connsiteX38" fmla="*/ 23568 w 1067944"/>
              <a:gd name="connsiteY38" fmla="*/ 425939 h 1687545"/>
              <a:gd name="connsiteX39" fmla="*/ 19833 w 1067944"/>
              <a:gd name="connsiteY39" fmla="*/ 423043 h 1687545"/>
              <a:gd name="connsiteX40" fmla="*/ 54704 w 1067944"/>
              <a:gd name="connsiteY40" fmla="*/ 223290 h 1687545"/>
              <a:gd name="connsiteX41" fmla="*/ 232816 w 1067944"/>
              <a:gd name="connsiteY41" fmla="*/ 30232 h 1687545"/>
              <a:gd name="connsiteX0" fmla="*/ 232816 w 1067944"/>
              <a:gd name="connsiteY0" fmla="*/ 7742 h 1665055"/>
              <a:gd name="connsiteX1" fmla="*/ 349111 w 1067944"/>
              <a:gd name="connsiteY1" fmla="*/ 47170 h 1665055"/>
              <a:gd name="connsiteX2" fmla="*/ 504692 w 1067944"/>
              <a:gd name="connsiteY2" fmla="*/ 131632 h 1665055"/>
              <a:gd name="connsiteX3" fmla="*/ 506446 w 1067944"/>
              <a:gd name="connsiteY3" fmla="*/ 148849 h 1665055"/>
              <a:gd name="connsiteX4" fmla="*/ 512126 w 1067944"/>
              <a:gd name="connsiteY4" fmla="*/ 150527 h 1665055"/>
              <a:gd name="connsiteX5" fmla="*/ 754444 w 1067944"/>
              <a:gd name="connsiteY5" fmla="*/ 458032 h 1665055"/>
              <a:gd name="connsiteX6" fmla="*/ 759944 w 1067944"/>
              <a:gd name="connsiteY6" fmla="*/ 517700 h 1665055"/>
              <a:gd name="connsiteX7" fmla="*/ 767366 w 1067944"/>
              <a:gd name="connsiteY7" fmla="*/ 513583 h 1665055"/>
              <a:gd name="connsiteX8" fmla="*/ 771287 w 1067944"/>
              <a:gd name="connsiteY8" fmla="*/ 519538 h 1665055"/>
              <a:gd name="connsiteX9" fmla="*/ 875012 w 1067944"/>
              <a:gd name="connsiteY9" fmla="*/ 693240 h 1665055"/>
              <a:gd name="connsiteX10" fmla="*/ 1055133 w 1067944"/>
              <a:gd name="connsiteY10" fmla="*/ 1187389 h 1665055"/>
              <a:gd name="connsiteX11" fmla="*/ 1007366 w 1067944"/>
              <a:gd name="connsiteY11" fmla="*/ 1167200 h 1665055"/>
              <a:gd name="connsiteX12" fmla="*/ 983958 w 1067944"/>
              <a:gd name="connsiteY12" fmla="*/ 1144003 h 1665055"/>
              <a:gd name="connsiteX13" fmla="*/ 1012479 w 1067944"/>
              <a:gd name="connsiteY13" fmla="*/ 1210144 h 1665055"/>
              <a:gd name="connsiteX14" fmla="*/ 1054439 w 1067944"/>
              <a:gd name="connsiteY14" fmla="*/ 1448783 h 1665055"/>
              <a:gd name="connsiteX15" fmla="*/ 921689 w 1067944"/>
              <a:gd name="connsiteY15" fmla="*/ 1348417 h 1665055"/>
              <a:gd name="connsiteX16" fmla="*/ 914745 w 1067944"/>
              <a:gd name="connsiteY16" fmla="*/ 1339409 h 1665055"/>
              <a:gd name="connsiteX17" fmla="*/ 913683 w 1067944"/>
              <a:gd name="connsiteY17" fmla="*/ 1342648 h 1665055"/>
              <a:gd name="connsiteX18" fmla="*/ 935221 w 1067944"/>
              <a:gd name="connsiteY18" fmla="*/ 1392596 h 1665055"/>
              <a:gd name="connsiteX19" fmla="*/ 977182 w 1067944"/>
              <a:gd name="connsiteY19" fmla="*/ 1631235 h 1665055"/>
              <a:gd name="connsiteX20" fmla="*/ 796960 w 1067944"/>
              <a:gd name="connsiteY20" fmla="*/ 1469281 h 1665055"/>
              <a:gd name="connsiteX21" fmla="*/ 763237 w 1067944"/>
              <a:gd name="connsiteY21" fmla="*/ 1420583 h 1665055"/>
              <a:gd name="connsiteX22" fmla="*/ 755784 w 1067944"/>
              <a:gd name="connsiteY22" fmla="*/ 1419286 h 1665055"/>
              <a:gd name="connsiteX23" fmla="*/ 757832 w 1067944"/>
              <a:gd name="connsiteY23" fmla="*/ 1424035 h 1665055"/>
              <a:gd name="connsiteX24" fmla="*/ 799794 w 1067944"/>
              <a:gd name="connsiteY24" fmla="*/ 1662673 h 1665055"/>
              <a:gd name="connsiteX25" fmla="*/ 464455 w 1067944"/>
              <a:gd name="connsiteY25" fmla="*/ 1254614 h 1665055"/>
              <a:gd name="connsiteX26" fmla="*/ 380800 w 1067944"/>
              <a:gd name="connsiteY26" fmla="*/ 1089667 h 1665055"/>
              <a:gd name="connsiteX27" fmla="*/ 367159 w 1067944"/>
              <a:gd name="connsiteY27" fmla="*/ 1072493 h 1665055"/>
              <a:gd name="connsiteX28" fmla="*/ 286566 w 1067944"/>
              <a:gd name="connsiteY28" fmla="*/ 956081 h 1665055"/>
              <a:gd name="connsiteX29" fmla="*/ 277726 w 1067944"/>
              <a:gd name="connsiteY29" fmla="*/ 941338 h 1665055"/>
              <a:gd name="connsiteX30" fmla="*/ 273160 w 1067944"/>
              <a:gd name="connsiteY30" fmla="*/ 939788 h 1665055"/>
              <a:gd name="connsiteX31" fmla="*/ 297315 w 1067944"/>
              <a:gd name="connsiteY31" fmla="*/ 1078299 h 1665055"/>
              <a:gd name="connsiteX32" fmla="*/ 277444 w 1067944"/>
              <a:gd name="connsiteY32" fmla="*/ 1406919 h 1665055"/>
              <a:gd name="connsiteX33" fmla="*/ 76063 w 1067944"/>
              <a:gd name="connsiteY33" fmla="*/ 918646 h 1665055"/>
              <a:gd name="connsiteX34" fmla="*/ 43404 w 1067944"/>
              <a:gd name="connsiteY34" fmla="*/ 731376 h 1665055"/>
              <a:gd name="connsiteX35" fmla="*/ 29948 w 1067944"/>
              <a:gd name="connsiteY35" fmla="*/ 704265 h 1665055"/>
              <a:gd name="connsiteX36" fmla="*/ 0 w 1067944"/>
              <a:gd name="connsiteY36" fmla="*/ 542030 h 1665055"/>
              <a:gd name="connsiteX37" fmla="*/ 17133 w 1067944"/>
              <a:gd name="connsiteY37" fmla="*/ 418088 h 1665055"/>
              <a:gd name="connsiteX38" fmla="*/ 23568 w 1067944"/>
              <a:gd name="connsiteY38" fmla="*/ 403449 h 1665055"/>
              <a:gd name="connsiteX39" fmla="*/ 19833 w 1067944"/>
              <a:gd name="connsiteY39" fmla="*/ 400553 h 1665055"/>
              <a:gd name="connsiteX40" fmla="*/ 54704 w 1067944"/>
              <a:gd name="connsiteY40" fmla="*/ 200800 h 1665055"/>
              <a:gd name="connsiteX41" fmla="*/ 232816 w 1067944"/>
              <a:gd name="connsiteY41" fmla="*/ 7742 h 1665055"/>
              <a:gd name="connsiteX0" fmla="*/ 54704 w 1067944"/>
              <a:gd name="connsiteY0" fmla="*/ 155343 h 1619598"/>
              <a:gd name="connsiteX1" fmla="*/ 349111 w 1067944"/>
              <a:gd name="connsiteY1" fmla="*/ 1713 h 1619598"/>
              <a:gd name="connsiteX2" fmla="*/ 504692 w 1067944"/>
              <a:gd name="connsiteY2" fmla="*/ 86175 h 1619598"/>
              <a:gd name="connsiteX3" fmla="*/ 506446 w 1067944"/>
              <a:gd name="connsiteY3" fmla="*/ 103392 h 1619598"/>
              <a:gd name="connsiteX4" fmla="*/ 512126 w 1067944"/>
              <a:gd name="connsiteY4" fmla="*/ 105070 h 1619598"/>
              <a:gd name="connsiteX5" fmla="*/ 754444 w 1067944"/>
              <a:gd name="connsiteY5" fmla="*/ 412575 h 1619598"/>
              <a:gd name="connsiteX6" fmla="*/ 759944 w 1067944"/>
              <a:gd name="connsiteY6" fmla="*/ 472243 h 1619598"/>
              <a:gd name="connsiteX7" fmla="*/ 767366 w 1067944"/>
              <a:gd name="connsiteY7" fmla="*/ 468126 h 1619598"/>
              <a:gd name="connsiteX8" fmla="*/ 771287 w 1067944"/>
              <a:gd name="connsiteY8" fmla="*/ 474081 h 1619598"/>
              <a:gd name="connsiteX9" fmla="*/ 875012 w 1067944"/>
              <a:gd name="connsiteY9" fmla="*/ 647783 h 1619598"/>
              <a:gd name="connsiteX10" fmla="*/ 1055133 w 1067944"/>
              <a:gd name="connsiteY10" fmla="*/ 1141932 h 1619598"/>
              <a:gd name="connsiteX11" fmla="*/ 1007366 w 1067944"/>
              <a:gd name="connsiteY11" fmla="*/ 1121743 h 1619598"/>
              <a:gd name="connsiteX12" fmla="*/ 983958 w 1067944"/>
              <a:gd name="connsiteY12" fmla="*/ 1098546 h 1619598"/>
              <a:gd name="connsiteX13" fmla="*/ 1012479 w 1067944"/>
              <a:gd name="connsiteY13" fmla="*/ 1164687 h 1619598"/>
              <a:gd name="connsiteX14" fmla="*/ 1054439 w 1067944"/>
              <a:gd name="connsiteY14" fmla="*/ 1403326 h 1619598"/>
              <a:gd name="connsiteX15" fmla="*/ 921689 w 1067944"/>
              <a:gd name="connsiteY15" fmla="*/ 1302960 h 1619598"/>
              <a:gd name="connsiteX16" fmla="*/ 914745 w 1067944"/>
              <a:gd name="connsiteY16" fmla="*/ 1293952 h 1619598"/>
              <a:gd name="connsiteX17" fmla="*/ 913683 w 1067944"/>
              <a:gd name="connsiteY17" fmla="*/ 1297191 h 1619598"/>
              <a:gd name="connsiteX18" fmla="*/ 935221 w 1067944"/>
              <a:gd name="connsiteY18" fmla="*/ 1347139 h 1619598"/>
              <a:gd name="connsiteX19" fmla="*/ 977182 w 1067944"/>
              <a:gd name="connsiteY19" fmla="*/ 1585778 h 1619598"/>
              <a:gd name="connsiteX20" fmla="*/ 796960 w 1067944"/>
              <a:gd name="connsiteY20" fmla="*/ 1423824 h 1619598"/>
              <a:gd name="connsiteX21" fmla="*/ 763237 w 1067944"/>
              <a:gd name="connsiteY21" fmla="*/ 1375126 h 1619598"/>
              <a:gd name="connsiteX22" fmla="*/ 755784 w 1067944"/>
              <a:gd name="connsiteY22" fmla="*/ 1373829 h 1619598"/>
              <a:gd name="connsiteX23" fmla="*/ 757832 w 1067944"/>
              <a:gd name="connsiteY23" fmla="*/ 1378578 h 1619598"/>
              <a:gd name="connsiteX24" fmla="*/ 799794 w 1067944"/>
              <a:gd name="connsiteY24" fmla="*/ 1617216 h 1619598"/>
              <a:gd name="connsiteX25" fmla="*/ 464455 w 1067944"/>
              <a:gd name="connsiteY25" fmla="*/ 1209157 h 1619598"/>
              <a:gd name="connsiteX26" fmla="*/ 380800 w 1067944"/>
              <a:gd name="connsiteY26" fmla="*/ 1044210 h 1619598"/>
              <a:gd name="connsiteX27" fmla="*/ 367159 w 1067944"/>
              <a:gd name="connsiteY27" fmla="*/ 1027036 h 1619598"/>
              <a:gd name="connsiteX28" fmla="*/ 286566 w 1067944"/>
              <a:gd name="connsiteY28" fmla="*/ 910624 h 1619598"/>
              <a:gd name="connsiteX29" fmla="*/ 277726 w 1067944"/>
              <a:gd name="connsiteY29" fmla="*/ 895881 h 1619598"/>
              <a:gd name="connsiteX30" fmla="*/ 273160 w 1067944"/>
              <a:gd name="connsiteY30" fmla="*/ 894331 h 1619598"/>
              <a:gd name="connsiteX31" fmla="*/ 297315 w 1067944"/>
              <a:gd name="connsiteY31" fmla="*/ 1032842 h 1619598"/>
              <a:gd name="connsiteX32" fmla="*/ 277444 w 1067944"/>
              <a:gd name="connsiteY32" fmla="*/ 1361462 h 1619598"/>
              <a:gd name="connsiteX33" fmla="*/ 76063 w 1067944"/>
              <a:gd name="connsiteY33" fmla="*/ 873189 h 1619598"/>
              <a:gd name="connsiteX34" fmla="*/ 43404 w 1067944"/>
              <a:gd name="connsiteY34" fmla="*/ 685919 h 1619598"/>
              <a:gd name="connsiteX35" fmla="*/ 29948 w 1067944"/>
              <a:gd name="connsiteY35" fmla="*/ 658808 h 1619598"/>
              <a:gd name="connsiteX36" fmla="*/ 0 w 1067944"/>
              <a:gd name="connsiteY36" fmla="*/ 496573 h 1619598"/>
              <a:gd name="connsiteX37" fmla="*/ 17133 w 1067944"/>
              <a:gd name="connsiteY37" fmla="*/ 372631 h 1619598"/>
              <a:gd name="connsiteX38" fmla="*/ 23568 w 1067944"/>
              <a:gd name="connsiteY38" fmla="*/ 357992 h 1619598"/>
              <a:gd name="connsiteX39" fmla="*/ 19833 w 1067944"/>
              <a:gd name="connsiteY39" fmla="*/ 355096 h 1619598"/>
              <a:gd name="connsiteX40" fmla="*/ 54704 w 1067944"/>
              <a:gd name="connsiteY40" fmla="*/ 155343 h 1619598"/>
              <a:gd name="connsiteX0" fmla="*/ 112386 w 1125626"/>
              <a:gd name="connsiteY0" fmla="*/ 155343 h 1619598"/>
              <a:gd name="connsiteX1" fmla="*/ 406793 w 1125626"/>
              <a:gd name="connsiteY1" fmla="*/ 1713 h 1619598"/>
              <a:gd name="connsiteX2" fmla="*/ 562374 w 1125626"/>
              <a:gd name="connsiteY2" fmla="*/ 86175 h 1619598"/>
              <a:gd name="connsiteX3" fmla="*/ 564128 w 1125626"/>
              <a:gd name="connsiteY3" fmla="*/ 103392 h 1619598"/>
              <a:gd name="connsiteX4" fmla="*/ 569808 w 1125626"/>
              <a:gd name="connsiteY4" fmla="*/ 105070 h 1619598"/>
              <a:gd name="connsiteX5" fmla="*/ 812126 w 1125626"/>
              <a:gd name="connsiteY5" fmla="*/ 412575 h 1619598"/>
              <a:gd name="connsiteX6" fmla="*/ 817626 w 1125626"/>
              <a:gd name="connsiteY6" fmla="*/ 472243 h 1619598"/>
              <a:gd name="connsiteX7" fmla="*/ 825048 w 1125626"/>
              <a:gd name="connsiteY7" fmla="*/ 468126 h 1619598"/>
              <a:gd name="connsiteX8" fmla="*/ 828969 w 1125626"/>
              <a:gd name="connsiteY8" fmla="*/ 474081 h 1619598"/>
              <a:gd name="connsiteX9" fmla="*/ 932694 w 1125626"/>
              <a:gd name="connsiteY9" fmla="*/ 647783 h 1619598"/>
              <a:gd name="connsiteX10" fmla="*/ 1112815 w 1125626"/>
              <a:gd name="connsiteY10" fmla="*/ 1141932 h 1619598"/>
              <a:gd name="connsiteX11" fmla="*/ 1065048 w 1125626"/>
              <a:gd name="connsiteY11" fmla="*/ 1121743 h 1619598"/>
              <a:gd name="connsiteX12" fmla="*/ 1041640 w 1125626"/>
              <a:gd name="connsiteY12" fmla="*/ 1098546 h 1619598"/>
              <a:gd name="connsiteX13" fmla="*/ 1070161 w 1125626"/>
              <a:gd name="connsiteY13" fmla="*/ 1164687 h 1619598"/>
              <a:gd name="connsiteX14" fmla="*/ 1112121 w 1125626"/>
              <a:gd name="connsiteY14" fmla="*/ 1403326 h 1619598"/>
              <a:gd name="connsiteX15" fmla="*/ 979371 w 1125626"/>
              <a:gd name="connsiteY15" fmla="*/ 1302960 h 1619598"/>
              <a:gd name="connsiteX16" fmla="*/ 972427 w 1125626"/>
              <a:gd name="connsiteY16" fmla="*/ 1293952 h 1619598"/>
              <a:gd name="connsiteX17" fmla="*/ 971365 w 1125626"/>
              <a:gd name="connsiteY17" fmla="*/ 1297191 h 1619598"/>
              <a:gd name="connsiteX18" fmla="*/ 992903 w 1125626"/>
              <a:gd name="connsiteY18" fmla="*/ 1347139 h 1619598"/>
              <a:gd name="connsiteX19" fmla="*/ 1034864 w 1125626"/>
              <a:gd name="connsiteY19" fmla="*/ 1585778 h 1619598"/>
              <a:gd name="connsiteX20" fmla="*/ 854642 w 1125626"/>
              <a:gd name="connsiteY20" fmla="*/ 1423824 h 1619598"/>
              <a:gd name="connsiteX21" fmla="*/ 820919 w 1125626"/>
              <a:gd name="connsiteY21" fmla="*/ 1375126 h 1619598"/>
              <a:gd name="connsiteX22" fmla="*/ 813466 w 1125626"/>
              <a:gd name="connsiteY22" fmla="*/ 1373829 h 1619598"/>
              <a:gd name="connsiteX23" fmla="*/ 815514 w 1125626"/>
              <a:gd name="connsiteY23" fmla="*/ 1378578 h 1619598"/>
              <a:gd name="connsiteX24" fmla="*/ 857476 w 1125626"/>
              <a:gd name="connsiteY24" fmla="*/ 1617216 h 1619598"/>
              <a:gd name="connsiteX25" fmla="*/ 522137 w 1125626"/>
              <a:gd name="connsiteY25" fmla="*/ 1209157 h 1619598"/>
              <a:gd name="connsiteX26" fmla="*/ 438482 w 1125626"/>
              <a:gd name="connsiteY26" fmla="*/ 1044210 h 1619598"/>
              <a:gd name="connsiteX27" fmla="*/ 424841 w 1125626"/>
              <a:gd name="connsiteY27" fmla="*/ 1027036 h 1619598"/>
              <a:gd name="connsiteX28" fmla="*/ 344248 w 1125626"/>
              <a:gd name="connsiteY28" fmla="*/ 910624 h 1619598"/>
              <a:gd name="connsiteX29" fmla="*/ 335408 w 1125626"/>
              <a:gd name="connsiteY29" fmla="*/ 895881 h 1619598"/>
              <a:gd name="connsiteX30" fmla="*/ 330842 w 1125626"/>
              <a:gd name="connsiteY30" fmla="*/ 894331 h 1619598"/>
              <a:gd name="connsiteX31" fmla="*/ 354997 w 1125626"/>
              <a:gd name="connsiteY31" fmla="*/ 1032842 h 1619598"/>
              <a:gd name="connsiteX32" fmla="*/ 335126 w 1125626"/>
              <a:gd name="connsiteY32" fmla="*/ 1361462 h 1619598"/>
              <a:gd name="connsiteX33" fmla="*/ 133745 w 1125626"/>
              <a:gd name="connsiteY33" fmla="*/ 873189 h 1619598"/>
              <a:gd name="connsiteX34" fmla="*/ 101086 w 1125626"/>
              <a:gd name="connsiteY34" fmla="*/ 685919 h 1619598"/>
              <a:gd name="connsiteX35" fmla="*/ 87630 w 1125626"/>
              <a:gd name="connsiteY35" fmla="*/ 658808 h 1619598"/>
              <a:gd name="connsiteX36" fmla="*/ 57682 w 1125626"/>
              <a:gd name="connsiteY36" fmla="*/ 496573 h 1619598"/>
              <a:gd name="connsiteX37" fmla="*/ 74815 w 1125626"/>
              <a:gd name="connsiteY37" fmla="*/ 372631 h 1619598"/>
              <a:gd name="connsiteX38" fmla="*/ 81250 w 1125626"/>
              <a:gd name="connsiteY38" fmla="*/ 357992 h 1619598"/>
              <a:gd name="connsiteX39" fmla="*/ 4919 w 1125626"/>
              <a:gd name="connsiteY39" fmla="*/ 248675 h 1619598"/>
              <a:gd name="connsiteX40" fmla="*/ 112386 w 1125626"/>
              <a:gd name="connsiteY40" fmla="*/ 155343 h 1619598"/>
              <a:gd name="connsiteX0" fmla="*/ 0 w 1120707"/>
              <a:gd name="connsiteY0" fmla="*/ 253392 h 1624315"/>
              <a:gd name="connsiteX1" fmla="*/ 401874 w 1120707"/>
              <a:gd name="connsiteY1" fmla="*/ 6430 h 1624315"/>
              <a:gd name="connsiteX2" fmla="*/ 557455 w 1120707"/>
              <a:gd name="connsiteY2" fmla="*/ 90892 h 1624315"/>
              <a:gd name="connsiteX3" fmla="*/ 559209 w 1120707"/>
              <a:gd name="connsiteY3" fmla="*/ 108109 h 1624315"/>
              <a:gd name="connsiteX4" fmla="*/ 564889 w 1120707"/>
              <a:gd name="connsiteY4" fmla="*/ 109787 h 1624315"/>
              <a:gd name="connsiteX5" fmla="*/ 807207 w 1120707"/>
              <a:gd name="connsiteY5" fmla="*/ 417292 h 1624315"/>
              <a:gd name="connsiteX6" fmla="*/ 812707 w 1120707"/>
              <a:gd name="connsiteY6" fmla="*/ 476960 h 1624315"/>
              <a:gd name="connsiteX7" fmla="*/ 820129 w 1120707"/>
              <a:gd name="connsiteY7" fmla="*/ 472843 h 1624315"/>
              <a:gd name="connsiteX8" fmla="*/ 824050 w 1120707"/>
              <a:gd name="connsiteY8" fmla="*/ 478798 h 1624315"/>
              <a:gd name="connsiteX9" fmla="*/ 927775 w 1120707"/>
              <a:gd name="connsiteY9" fmla="*/ 652500 h 1624315"/>
              <a:gd name="connsiteX10" fmla="*/ 1107896 w 1120707"/>
              <a:gd name="connsiteY10" fmla="*/ 1146649 h 1624315"/>
              <a:gd name="connsiteX11" fmla="*/ 1060129 w 1120707"/>
              <a:gd name="connsiteY11" fmla="*/ 1126460 h 1624315"/>
              <a:gd name="connsiteX12" fmla="*/ 1036721 w 1120707"/>
              <a:gd name="connsiteY12" fmla="*/ 1103263 h 1624315"/>
              <a:gd name="connsiteX13" fmla="*/ 1065242 w 1120707"/>
              <a:gd name="connsiteY13" fmla="*/ 1169404 h 1624315"/>
              <a:gd name="connsiteX14" fmla="*/ 1107202 w 1120707"/>
              <a:gd name="connsiteY14" fmla="*/ 1408043 h 1624315"/>
              <a:gd name="connsiteX15" fmla="*/ 974452 w 1120707"/>
              <a:gd name="connsiteY15" fmla="*/ 1307677 h 1624315"/>
              <a:gd name="connsiteX16" fmla="*/ 967508 w 1120707"/>
              <a:gd name="connsiteY16" fmla="*/ 1298669 h 1624315"/>
              <a:gd name="connsiteX17" fmla="*/ 966446 w 1120707"/>
              <a:gd name="connsiteY17" fmla="*/ 1301908 h 1624315"/>
              <a:gd name="connsiteX18" fmla="*/ 987984 w 1120707"/>
              <a:gd name="connsiteY18" fmla="*/ 1351856 h 1624315"/>
              <a:gd name="connsiteX19" fmla="*/ 1029945 w 1120707"/>
              <a:gd name="connsiteY19" fmla="*/ 1590495 h 1624315"/>
              <a:gd name="connsiteX20" fmla="*/ 849723 w 1120707"/>
              <a:gd name="connsiteY20" fmla="*/ 1428541 h 1624315"/>
              <a:gd name="connsiteX21" fmla="*/ 816000 w 1120707"/>
              <a:gd name="connsiteY21" fmla="*/ 1379843 h 1624315"/>
              <a:gd name="connsiteX22" fmla="*/ 808547 w 1120707"/>
              <a:gd name="connsiteY22" fmla="*/ 1378546 h 1624315"/>
              <a:gd name="connsiteX23" fmla="*/ 810595 w 1120707"/>
              <a:gd name="connsiteY23" fmla="*/ 1383295 h 1624315"/>
              <a:gd name="connsiteX24" fmla="*/ 852557 w 1120707"/>
              <a:gd name="connsiteY24" fmla="*/ 1621933 h 1624315"/>
              <a:gd name="connsiteX25" fmla="*/ 517218 w 1120707"/>
              <a:gd name="connsiteY25" fmla="*/ 1213874 h 1624315"/>
              <a:gd name="connsiteX26" fmla="*/ 433563 w 1120707"/>
              <a:gd name="connsiteY26" fmla="*/ 1048927 h 1624315"/>
              <a:gd name="connsiteX27" fmla="*/ 419922 w 1120707"/>
              <a:gd name="connsiteY27" fmla="*/ 1031753 h 1624315"/>
              <a:gd name="connsiteX28" fmla="*/ 339329 w 1120707"/>
              <a:gd name="connsiteY28" fmla="*/ 915341 h 1624315"/>
              <a:gd name="connsiteX29" fmla="*/ 330489 w 1120707"/>
              <a:gd name="connsiteY29" fmla="*/ 900598 h 1624315"/>
              <a:gd name="connsiteX30" fmla="*/ 325923 w 1120707"/>
              <a:gd name="connsiteY30" fmla="*/ 899048 h 1624315"/>
              <a:gd name="connsiteX31" fmla="*/ 350078 w 1120707"/>
              <a:gd name="connsiteY31" fmla="*/ 1037559 h 1624315"/>
              <a:gd name="connsiteX32" fmla="*/ 330207 w 1120707"/>
              <a:gd name="connsiteY32" fmla="*/ 1366179 h 1624315"/>
              <a:gd name="connsiteX33" fmla="*/ 128826 w 1120707"/>
              <a:gd name="connsiteY33" fmla="*/ 877906 h 1624315"/>
              <a:gd name="connsiteX34" fmla="*/ 96167 w 1120707"/>
              <a:gd name="connsiteY34" fmla="*/ 690636 h 1624315"/>
              <a:gd name="connsiteX35" fmla="*/ 82711 w 1120707"/>
              <a:gd name="connsiteY35" fmla="*/ 663525 h 1624315"/>
              <a:gd name="connsiteX36" fmla="*/ 52763 w 1120707"/>
              <a:gd name="connsiteY36" fmla="*/ 501290 h 1624315"/>
              <a:gd name="connsiteX37" fmla="*/ 69896 w 1120707"/>
              <a:gd name="connsiteY37" fmla="*/ 377348 h 1624315"/>
              <a:gd name="connsiteX38" fmla="*/ 76331 w 1120707"/>
              <a:gd name="connsiteY38" fmla="*/ 362709 h 1624315"/>
              <a:gd name="connsiteX39" fmla="*/ 0 w 1120707"/>
              <a:gd name="connsiteY39" fmla="*/ 253392 h 1624315"/>
              <a:gd name="connsiteX0" fmla="*/ 0 w 1120707"/>
              <a:gd name="connsiteY0" fmla="*/ 162500 h 1533423"/>
              <a:gd name="connsiteX1" fmla="*/ 557455 w 1120707"/>
              <a:gd name="connsiteY1" fmla="*/ 0 h 1533423"/>
              <a:gd name="connsiteX2" fmla="*/ 559209 w 1120707"/>
              <a:gd name="connsiteY2" fmla="*/ 17217 h 1533423"/>
              <a:gd name="connsiteX3" fmla="*/ 564889 w 1120707"/>
              <a:gd name="connsiteY3" fmla="*/ 18895 h 1533423"/>
              <a:gd name="connsiteX4" fmla="*/ 807207 w 1120707"/>
              <a:gd name="connsiteY4" fmla="*/ 326400 h 1533423"/>
              <a:gd name="connsiteX5" fmla="*/ 812707 w 1120707"/>
              <a:gd name="connsiteY5" fmla="*/ 386068 h 1533423"/>
              <a:gd name="connsiteX6" fmla="*/ 820129 w 1120707"/>
              <a:gd name="connsiteY6" fmla="*/ 381951 h 1533423"/>
              <a:gd name="connsiteX7" fmla="*/ 824050 w 1120707"/>
              <a:gd name="connsiteY7" fmla="*/ 387906 h 1533423"/>
              <a:gd name="connsiteX8" fmla="*/ 927775 w 1120707"/>
              <a:gd name="connsiteY8" fmla="*/ 561608 h 1533423"/>
              <a:gd name="connsiteX9" fmla="*/ 1107896 w 1120707"/>
              <a:gd name="connsiteY9" fmla="*/ 1055757 h 1533423"/>
              <a:gd name="connsiteX10" fmla="*/ 1060129 w 1120707"/>
              <a:gd name="connsiteY10" fmla="*/ 1035568 h 1533423"/>
              <a:gd name="connsiteX11" fmla="*/ 1036721 w 1120707"/>
              <a:gd name="connsiteY11" fmla="*/ 1012371 h 1533423"/>
              <a:gd name="connsiteX12" fmla="*/ 1065242 w 1120707"/>
              <a:gd name="connsiteY12" fmla="*/ 1078512 h 1533423"/>
              <a:gd name="connsiteX13" fmla="*/ 1107202 w 1120707"/>
              <a:gd name="connsiteY13" fmla="*/ 1317151 h 1533423"/>
              <a:gd name="connsiteX14" fmla="*/ 974452 w 1120707"/>
              <a:gd name="connsiteY14" fmla="*/ 1216785 h 1533423"/>
              <a:gd name="connsiteX15" fmla="*/ 967508 w 1120707"/>
              <a:gd name="connsiteY15" fmla="*/ 1207777 h 1533423"/>
              <a:gd name="connsiteX16" fmla="*/ 966446 w 1120707"/>
              <a:gd name="connsiteY16" fmla="*/ 1211016 h 1533423"/>
              <a:gd name="connsiteX17" fmla="*/ 987984 w 1120707"/>
              <a:gd name="connsiteY17" fmla="*/ 1260964 h 1533423"/>
              <a:gd name="connsiteX18" fmla="*/ 1029945 w 1120707"/>
              <a:gd name="connsiteY18" fmla="*/ 1499603 h 1533423"/>
              <a:gd name="connsiteX19" fmla="*/ 849723 w 1120707"/>
              <a:gd name="connsiteY19" fmla="*/ 1337649 h 1533423"/>
              <a:gd name="connsiteX20" fmla="*/ 816000 w 1120707"/>
              <a:gd name="connsiteY20" fmla="*/ 1288951 h 1533423"/>
              <a:gd name="connsiteX21" fmla="*/ 808547 w 1120707"/>
              <a:gd name="connsiteY21" fmla="*/ 1287654 h 1533423"/>
              <a:gd name="connsiteX22" fmla="*/ 810595 w 1120707"/>
              <a:gd name="connsiteY22" fmla="*/ 1292403 h 1533423"/>
              <a:gd name="connsiteX23" fmla="*/ 852557 w 1120707"/>
              <a:gd name="connsiteY23" fmla="*/ 1531041 h 1533423"/>
              <a:gd name="connsiteX24" fmla="*/ 517218 w 1120707"/>
              <a:gd name="connsiteY24" fmla="*/ 1122982 h 1533423"/>
              <a:gd name="connsiteX25" fmla="*/ 433563 w 1120707"/>
              <a:gd name="connsiteY25" fmla="*/ 958035 h 1533423"/>
              <a:gd name="connsiteX26" fmla="*/ 419922 w 1120707"/>
              <a:gd name="connsiteY26" fmla="*/ 940861 h 1533423"/>
              <a:gd name="connsiteX27" fmla="*/ 339329 w 1120707"/>
              <a:gd name="connsiteY27" fmla="*/ 824449 h 1533423"/>
              <a:gd name="connsiteX28" fmla="*/ 330489 w 1120707"/>
              <a:gd name="connsiteY28" fmla="*/ 809706 h 1533423"/>
              <a:gd name="connsiteX29" fmla="*/ 325923 w 1120707"/>
              <a:gd name="connsiteY29" fmla="*/ 808156 h 1533423"/>
              <a:gd name="connsiteX30" fmla="*/ 350078 w 1120707"/>
              <a:gd name="connsiteY30" fmla="*/ 946667 h 1533423"/>
              <a:gd name="connsiteX31" fmla="*/ 330207 w 1120707"/>
              <a:gd name="connsiteY31" fmla="*/ 1275287 h 1533423"/>
              <a:gd name="connsiteX32" fmla="*/ 128826 w 1120707"/>
              <a:gd name="connsiteY32" fmla="*/ 787014 h 1533423"/>
              <a:gd name="connsiteX33" fmla="*/ 96167 w 1120707"/>
              <a:gd name="connsiteY33" fmla="*/ 599744 h 1533423"/>
              <a:gd name="connsiteX34" fmla="*/ 82711 w 1120707"/>
              <a:gd name="connsiteY34" fmla="*/ 572633 h 1533423"/>
              <a:gd name="connsiteX35" fmla="*/ 52763 w 1120707"/>
              <a:gd name="connsiteY35" fmla="*/ 410398 h 1533423"/>
              <a:gd name="connsiteX36" fmla="*/ 69896 w 1120707"/>
              <a:gd name="connsiteY36" fmla="*/ 286456 h 1533423"/>
              <a:gd name="connsiteX37" fmla="*/ 76331 w 1120707"/>
              <a:gd name="connsiteY37" fmla="*/ 271817 h 1533423"/>
              <a:gd name="connsiteX38" fmla="*/ 0 w 1120707"/>
              <a:gd name="connsiteY38" fmla="*/ 162500 h 1533423"/>
              <a:gd name="connsiteX0" fmla="*/ 23568 w 1067944"/>
              <a:gd name="connsiteY0" fmla="*/ 271817 h 1533423"/>
              <a:gd name="connsiteX1" fmla="*/ 504692 w 1067944"/>
              <a:gd name="connsiteY1" fmla="*/ 0 h 1533423"/>
              <a:gd name="connsiteX2" fmla="*/ 506446 w 1067944"/>
              <a:gd name="connsiteY2" fmla="*/ 17217 h 1533423"/>
              <a:gd name="connsiteX3" fmla="*/ 512126 w 1067944"/>
              <a:gd name="connsiteY3" fmla="*/ 18895 h 1533423"/>
              <a:gd name="connsiteX4" fmla="*/ 754444 w 1067944"/>
              <a:gd name="connsiteY4" fmla="*/ 326400 h 1533423"/>
              <a:gd name="connsiteX5" fmla="*/ 759944 w 1067944"/>
              <a:gd name="connsiteY5" fmla="*/ 386068 h 1533423"/>
              <a:gd name="connsiteX6" fmla="*/ 767366 w 1067944"/>
              <a:gd name="connsiteY6" fmla="*/ 381951 h 1533423"/>
              <a:gd name="connsiteX7" fmla="*/ 771287 w 1067944"/>
              <a:gd name="connsiteY7" fmla="*/ 387906 h 1533423"/>
              <a:gd name="connsiteX8" fmla="*/ 875012 w 1067944"/>
              <a:gd name="connsiteY8" fmla="*/ 561608 h 1533423"/>
              <a:gd name="connsiteX9" fmla="*/ 1055133 w 1067944"/>
              <a:gd name="connsiteY9" fmla="*/ 1055757 h 1533423"/>
              <a:gd name="connsiteX10" fmla="*/ 1007366 w 1067944"/>
              <a:gd name="connsiteY10" fmla="*/ 1035568 h 1533423"/>
              <a:gd name="connsiteX11" fmla="*/ 983958 w 1067944"/>
              <a:gd name="connsiteY11" fmla="*/ 1012371 h 1533423"/>
              <a:gd name="connsiteX12" fmla="*/ 1012479 w 1067944"/>
              <a:gd name="connsiteY12" fmla="*/ 1078512 h 1533423"/>
              <a:gd name="connsiteX13" fmla="*/ 1054439 w 1067944"/>
              <a:gd name="connsiteY13" fmla="*/ 1317151 h 1533423"/>
              <a:gd name="connsiteX14" fmla="*/ 921689 w 1067944"/>
              <a:gd name="connsiteY14" fmla="*/ 1216785 h 1533423"/>
              <a:gd name="connsiteX15" fmla="*/ 914745 w 1067944"/>
              <a:gd name="connsiteY15" fmla="*/ 1207777 h 1533423"/>
              <a:gd name="connsiteX16" fmla="*/ 913683 w 1067944"/>
              <a:gd name="connsiteY16" fmla="*/ 1211016 h 1533423"/>
              <a:gd name="connsiteX17" fmla="*/ 935221 w 1067944"/>
              <a:gd name="connsiteY17" fmla="*/ 1260964 h 1533423"/>
              <a:gd name="connsiteX18" fmla="*/ 977182 w 1067944"/>
              <a:gd name="connsiteY18" fmla="*/ 1499603 h 1533423"/>
              <a:gd name="connsiteX19" fmla="*/ 796960 w 1067944"/>
              <a:gd name="connsiteY19" fmla="*/ 1337649 h 1533423"/>
              <a:gd name="connsiteX20" fmla="*/ 763237 w 1067944"/>
              <a:gd name="connsiteY20" fmla="*/ 1288951 h 1533423"/>
              <a:gd name="connsiteX21" fmla="*/ 755784 w 1067944"/>
              <a:gd name="connsiteY21" fmla="*/ 1287654 h 1533423"/>
              <a:gd name="connsiteX22" fmla="*/ 757832 w 1067944"/>
              <a:gd name="connsiteY22" fmla="*/ 1292403 h 1533423"/>
              <a:gd name="connsiteX23" fmla="*/ 799794 w 1067944"/>
              <a:gd name="connsiteY23" fmla="*/ 1531041 h 1533423"/>
              <a:gd name="connsiteX24" fmla="*/ 464455 w 1067944"/>
              <a:gd name="connsiteY24" fmla="*/ 1122982 h 1533423"/>
              <a:gd name="connsiteX25" fmla="*/ 380800 w 1067944"/>
              <a:gd name="connsiteY25" fmla="*/ 958035 h 1533423"/>
              <a:gd name="connsiteX26" fmla="*/ 367159 w 1067944"/>
              <a:gd name="connsiteY26" fmla="*/ 940861 h 1533423"/>
              <a:gd name="connsiteX27" fmla="*/ 286566 w 1067944"/>
              <a:gd name="connsiteY27" fmla="*/ 824449 h 1533423"/>
              <a:gd name="connsiteX28" fmla="*/ 277726 w 1067944"/>
              <a:gd name="connsiteY28" fmla="*/ 809706 h 1533423"/>
              <a:gd name="connsiteX29" fmla="*/ 273160 w 1067944"/>
              <a:gd name="connsiteY29" fmla="*/ 808156 h 1533423"/>
              <a:gd name="connsiteX30" fmla="*/ 297315 w 1067944"/>
              <a:gd name="connsiteY30" fmla="*/ 946667 h 1533423"/>
              <a:gd name="connsiteX31" fmla="*/ 277444 w 1067944"/>
              <a:gd name="connsiteY31" fmla="*/ 1275287 h 1533423"/>
              <a:gd name="connsiteX32" fmla="*/ 76063 w 1067944"/>
              <a:gd name="connsiteY32" fmla="*/ 787014 h 1533423"/>
              <a:gd name="connsiteX33" fmla="*/ 43404 w 1067944"/>
              <a:gd name="connsiteY33" fmla="*/ 599744 h 1533423"/>
              <a:gd name="connsiteX34" fmla="*/ 29948 w 1067944"/>
              <a:gd name="connsiteY34" fmla="*/ 572633 h 1533423"/>
              <a:gd name="connsiteX35" fmla="*/ 0 w 1067944"/>
              <a:gd name="connsiteY35" fmla="*/ 410398 h 1533423"/>
              <a:gd name="connsiteX36" fmla="*/ 17133 w 1067944"/>
              <a:gd name="connsiteY36" fmla="*/ 286456 h 1533423"/>
              <a:gd name="connsiteX37" fmla="*/ 23568 w 1067944"/>
              <a:gd name="connsiteY37" fmla="*/ 271817 h 1533423"/>
              <a:gd name="connsiteX0" fmla="*/ 23568 w 1067944"/>
              <a:gd name="connsiteY0" fmla="*/ 271817 h 1533423"/>
              <a:gd name="connsiteX1" fmla="*/ 205745 w 1067944"/>
              <a:gd name="connsiteY1" fmla="*/ 16411 h 1533423"/>
              <a:gd name="connsiteX2" fmla="*/ 504692 w 1067944"/>
              <a:gd name="connsiteY2" fmla="*/ 0 h 1533423"/>
              <a:gd name="connsiteX3" fmla="*/ 506446 w 1067944"/>
              <a:gd name="connsiteY3" fmla="*/ 17217 h 1533423"/>
              <a:gd name="connsiteX4" fmla="*/ 512126 w 1067944"/>
              <a:gd name="connsiteY4" fmla="*/ 18895 h 1533423"/>
              <a:gd name="connsiteX5" fmla="*/ 754444 w 1067944"/>
              <a:gd name="connsiteY5" fmla="*/ 326400 h 1533423"/>
              <a:gd name="connsiteX6" fmla="*/ 759944 w 1067944"/>
              <a:gd name="connsiteY6" fmla="*/ 386068 h 1533423"/>
              <a:gd name="connsiteX7" fmla="*/ 767366 w 1067944"/>
              <a:gd name="connsiteY7" fmla="*/ 381951 h 1533423"/>
              <a:gd name="connsiteX8" fmla="*/ 771287 w 1067944"/>
              <a:gd name="connsiteY8" fmla="*/ 387906 h 1533423"/>
              <a:gd name="connsiteX9" fmla="*/ 875012 w 1067944"/>
              <a:gd name="connsiteY9" fmla="*/ 561608 h 1533423"/>
              <a:gd name="connsiteX10" fmla="*/ 1055133 w 1067944"/>
              <a:gd name="connsiteY10" fmla="*/ 1055757 h 1533423"/>
              <a:gd name="connsiteX11" fmla="*/ 1007366 w 1067944"/>
              <a:gd name="connsiteY11" fmla="*/ 1035568 h 1533423"/>
              <a:gd name="connsiteX12" fmla="*/ 983958 w 1067944"/>
              <a:gd name="connsiteY12" fmla="*/ 1012371 h 1533423"/>
              <a:gd name="connsiteX13" fmla="*/ 1012479 w 1067944"/>
              <a:gd name="connsiteY13" fmla="*/ 1078512 h 1533423"/>
              <a:gd name="connsiteX14" fmla="*/ 1054439 w 1067944"/>
              <a:gd name="connsiteY14" fmla="*/ 1317151 h 1533423"/>
              <a:gd name="connsiteX15" fmla="*/ 921689 w 1067944"/>
              <a:gd name="connsiteY15" fmla="*/ 1216785 h 1533423"/>
              <a:gd name="connsiteX16" fmla="*/ 914745 w 1067944"/>
              <a:gd name="connsiteY16" fmla="*/ 1207777 h 1533423"/>
              <a:gd name="connsiteX17" fmla="*/ 913683 w 1067944"/>
              <a:gd name="connsiteY17" fmla="*/ 1211016 h 1533423"/>
              <a:gd name="connsiteX18" fmla="*/ 935221 w 1067944"/>
              <a:gd name="connsiteY18" fmla="*/ 1260964 h 1533423"/>
              <a:gd name="connsiteX19" fmla="*/ 977182 w 1067944"/>
              <a:gd name="connsiteY19" fmla="*/ 1499603 h 1533423"/>
              <a:gd name="connsiteX20" fmla="*/ 796960 w 1067944"/>
              <a:gd name="connsiteY20" fmla="*/ 1337649 h 1533423"/>
              <a:gd name="connsiteX21" fmla="*/ 763237 w 1067944"/>
              <a:gd name="connsiteY21" fmla="*/ 1288951 h 1533423"/>
              <a:gd name="connsiteX22" fmla="*/ 755784 w 1067944"/>
              <a:gd name="connsiteY22" fmla="*/ 1287654 h 1533423"/>
              <a:gd name="connsiteX23" fmla="*/ 757832 w 1067944"/>
              <a:gd name="connsiteY23" fmla="*/ 1292403 h 1533423"/>
              <a:gd name="connsiteX24" fmla="*/ 799794 w 1067944"/>
              <a:gd name="connsiteY24" fmla="*/ 1531041 h 1533423"/>
              <a:gd name="connsiteX25" fmla="*/ 464455 w 1067944"/>
              <a:gd name="connsiteY25" fmla="*/ 1122982 h 1533423"/>
              <a:gd name="connsiteX26" fmla="*/ 380800 w 1067944"/>
              <a:gd name="connsiteY26" fmla="*/ 958035 h 1533423"/>
              <a:gd name="connsiteX27" fmla="*/ 367159 w 1067944"/>
              <a:gd name="connsiteY27" fmla="*/ 940861 h 1533423"/>
              <a:gd name="connsiteX28" fmla="*/ 286566 w 1067944"/>
              <a:gd name="connsiteY28" fmla="*/ 824449 h 1533423"/>
              <a:gd name="connsiteX29" fmla="*/ 277726 w 1067944"/>
              <a:gd name="connsiteY29" fmla="*/ 809706 h 1533423"/>
              <a:gd name="connsiteX30" fmla="*/ 273160 w 1067944"/>
              <a:gd name="connsiteY30" fmla="*/ 808156 h 1533423"/>
              <a:gd name="connsiteX31" fmla="*/ 297315 w 1067944"/>
              <a:gd name="connsiteY31" fmla="*/ 946667 h 1533423"/>
              <a:gd name="connsiteX32" fmla="*/ 277444 w 1067944"/>
              <a:gd name="connsiteY32" fmla="*/ 1275287 h 1533423"/>
              <a:gd name="connsiteX33" fmla="*/ 76063 w 1067944"/>
              <a:gd name="connsiteY33" fmla="*/ 787014 h 1533423"/>
              <a:gd name="connsiteX34" fmla="*/ 43404 w 1067944"/>
              <a:gd name="connsiteY34" fmla="*/ 599744 h 1533423"/>
              <a:gd name="connsiteX35" fmla="*/ 29948 w 1067944"/>
              <a:gd name="connsiteY35" fmla="*/ 572633 h 1533423"/>
              <a:gd name="connsiteX36" fmla="*/ 0 w 1067944"/>
              <a:gd name="connsiteY36" fmla="*/ 410398 h 1533423"/>
              <a:gd name="connsiteX37" fmla="*/ 17133 w 1067944"/>
              <a:gd name="connsiteY37" fmla="*/ 286456 h 1533423"/>
              <a:gd name="connsiteX38" fmla="*/ 23568 w 1067944"/>
              <a:gd name="connsiteY38" fmla="*/ 271817 h 1533423"/>
              <a:gd name="connsiteX0" fmla="*/ 23568 w 1067944"/>
              <a:gd name="connsiteY0" fmla="*/ 271817 h 1533423"/>
              <a:gd name="connsiteX1" fmla="*/ 205745 w 1067944"/>
              <a:gd name="connsiteY1" fmla="*/ 16411 h 1533423"/>
              <a:gd name="connsiteX2" fmla="*/ 504692 w 1067944"/>
              <a:gd name="connsiteY2" fmla="*/ 0 h 1533423"/>
              <a:gd name="connsiteX3" fmla="*/ 506446 w 1067944"/>
              <a:gd name="connsiteY3" fmla="*/ 17217 h 1533423"/>
              <a:gd name="connsiteX4" fmla="*/ 512126 w 1067944"/>
              <a:gd name="connsiteY4" fmla="*/ 18895 h 1533423"/>
              <a:gd name="connsiteX5" fmla="*/ 754444 w 1067944"/>
              <a:gd name="connsiteY5" fmla="*/ 326400 h 1533423"/>
              <a:gd name="connsiteX6" fmla="*/ 759944 w 1067944"/>
              <a:gd name="connsiteY6" fmla="*/ 386068 h 1533423"/>
              <a:gd name="connsiteX7" fmla="*/ 767366 w 1067944"/>
              <a:gd name="connsiteY7" fmla="*/ 381951 h 1533423"/>
              <a:gd name="connsiteX8" fmla="*/ 771287 w 1067944"/>
              <a:gd name="connsiteY8" fmla="*/ 387906 h 1533423"/>
              <a:gd name="connsiteX9" fmla="*/ 875012 w 1067944"/>
              <a:gd name="connsiteY9" fmla="*/ 561608 h 1533423"/>
              <a:gd name="connsiteX10" fmla="*/ 1055133 w 1067944"/>
              <a:gd name="connsiteY10" fmla="*/ 1055757 h 1533423"/>
              <a:gd name="connsiteX11" fmla="*/ 1007366 w 1067944"/>
              <a:gd name="connsiteY11" fmla="*/ 1035568 h 1533423"/>
              <a:gd name="connsiteX12" fmla="*/ 983958 w 1067944"/>
              <a:gd name="connsiteY12" fmla="*/ 1012371 h 1533423"/>
              <a:gd name="connsiteX13" fmla="*/ 1012479 w 1067944"/>
              <a:gd name="connsiteY13" fmla="*/ 1078512 h 1533423"/>
              <a:gd name="connsiteX14" fmla="*/ 1054439 w 1067944"/>
              <a:gd name="connsiteY14" fmla="*/ 1317151 h 1533423"/>
              <a:gd name="connsiteX15" fmla="*/ 921689 w 1067944"/>
              <a:gd name="connsiteY15" fmla="*/ 1216785 h 1533423"/>
              <a:gd name="connsiteX16" fmla="*/ 914745 w 1067944"/>
              <a:gd name="connsiteY16" fmla="*/ 1207777 h 1533423"/>
              <a:gd name="connsiteX17" fmla="*/ 913683 w 1067944"/>
              <a:gd name="connsiteY17" fmla="*/ 1211016 h 1533423"/>
              <a:gd name="connsiteX18" fmla="*/ 935221 w 1067944"/>
              <a:gd name="connsiteY18" fmla="*/ 1260964 h 1533423"/>
              <a:gd name="connsiteX19" fmla="*/ 977182 w 1067944"/>
              <a:gd name="connsiteY19" fmla="*/ 1499603 h 1533423"/>
              <a:gd name="connsiteX20" fmla="*/ 796960 w 1067944"/>
              <a:gd name="connsiteY20" fmla="*/ 1337649 h 1533423"/>
              <a:gd name="connsiteX21" fmla="*/ 763237 w 1067944"/>
              <a:gd name="connsiteY21" fmla="*/ 1288951 h 1533423"/>
              <a:gd name="connsiteX22" fmla="*/ 755784 w 1067944"/>
              <a:gd name="connsiteY22" fmla="*/ 1287654 h 1533423"/>
              <a:gd name="connsiteX23" fmla="*/ 757832 w 1067944"/>
              <a:gd name="connsiteY23" fmla="*/ 1292403 h 1533423"/>
              <a:gd name="connsiteX24" fmla="*/ 799794 w 1067944"/>
              <a:gd name="connsiteY24" fmla="*/ 1531041 h 1533423"/>
              <a:gd name="connsiteX25" fmla="*/ 464455 w 1067944"/>
              <a:gd name="connsiteY25" fmla="*/ 1122982 h 1533423"/>
              <a:gd name="connsiteX26" fmla="*/ 380800 w 1067944"/>
              <a:gd name="connsiteY26" fmla="*/ 958035 h 1533423"/>
              <a:gd name="connsiteX27" fmla="*/ 367159 w 1067944"/>
              <a:gd name="connsiteY27" fmla="*/ 940861 h 1533423"/>
              <a:gd name="connsiteX28" fmla="*/ 286566 w 1067944"/>
              <a:gd name="connsiteY28" fmla="*/ 824449 h 1533423"/>
              <a:gd name="connsiteX29" fmla="*/ 277726 w 1067944"/>
              <a:gd name="connsiteY29" fmla="*/ 809706 h 1533423"/>
              <a:gd name="connsiteX30" fmla="*/ 273160 w 1067944"/>
              <a:gd name="connsiteY30" fmla="*/ 808156 h 1533423"/>
              <a:gd name="connsiteX31" fmla="*/ 297315 w 1067944"/>
              <a:gd name="connsiteY31" fmla="*/ 946667 h 1533423"/>
              <a:gd name="connsiteX32" fmla="*/ 277444 w 1067944"/>
              <a:gd name="connsiteY32" fmla="*/ 1275287 h 1533423"/>
              <a:gd name="connsiteX33" fmla="*/ 76063 w 1067944"/>
              <a:gd name="connsiteY33" fmla="*/ 787014 h 1533423"/>
              <a:gd name="connsiteX34" fmla="*/ 43404 w 1067944"/>
              <a:gd name="connsiteY34" fmla="*/ 599744 h 1533423"/>
              <a:gd name="connsiteX35" fmla="*/ 29948 w 1067944"/>
              <a:gd name="connsiteY35" fmla="*/ 572633 h 1533423"/>
              <a:gd name="connsiteX36" fmla="*/ 0 w 1067944"/>
              <a:gd name="connsiteY36" fmla="*/ 410398 h 1533423"/>
              <a:gd name="connsiteX37" fmla="*/ 17133 w 1067944"/>
              <a:gd name="connsiteY37" fmla="*/ 286456 h 1533423"/>
              <a:gd name="connsiteX38" fmla="*/ 23568 w 1067944"/>
              <a:gd name="connsiteY38" fmla="*/ 271817 h 1533423"/>
              <a:gd name="connsiteX0" fmla="*/ 23568 w 1067944"/>
              <a:gd name="connsiteY0" fmla="*/ 324795 h 1586401"/>
              <a:gd name="connsiteX1" fmla="*/ 205745 w 1067944"/>
              <a:gd name="connsiteY1" fmla="*/ 69389 h 1586401"/>
              <a:gd name="connsiteX2" fmla="*/ 504692 w 1067944"/>
              <a:gd name="connsiteY2" fmla="*/ 52978 h 1586401"/>
              <a:gd name="connsiteX3" fmla="*/ 506446 w 1067944"/>
              <a:gd name="connsiteY3" fmla="*/ 70195 h 1586401"/>
              <a:gd name="connsiteX4" fmla="*/ 512126 w 1067944"/>
              <a:gd name="connsiteY4" fmla="*/ 71873 h 1586401"/>
              <a:gd name="connsiteX5" fmla="*/ 754444 w 1067944"/>
              <a:gd name="connsiteY5" fmla="*/ 379378 h 1586401"/>
              <a:gd name="connsiteX6" fmla="*/ 759944 w 1067944"/>
              <a:gd name="connsiteY6" fmla="*/ 439046 h 1586401"/>
              <a:gd name="connsiteX7" fmla="*/ 767366 w 1067944"/>
              <a:gd name="connsiteY7" fmla="*/ 434929 h 1586401"/>
              <a:gd name="connsiteX8" fmla="*/ 771287 w 1067944"/>
              <a:gd name="connsiteY8" fmla="*/ 440884 h 1586401"/>
              <a:gd name="connsiteX9" fmla="*/ 875012 w 1067944"/>
              <a:gd name="connsiteY9" fmla="*/ 614586 h 1586401"/>
              <a:gd name="connsiteX10" fmla="*/ 1055133 w 1067944"/>
              <a:gd name="connsiteY10" fmla="*/ 1108735 h 1586401"/>
              <a:gd name="connsiteX11" fmla="*/ 1007366 w 1067944"/>
              <a:gd name="connsiteY11" fmla="*/ 1088546 h 1586401"/>
              <a:gd name="connsiteX12" fmla="*/ 983958 w 1067944"/>
              <a:gd name="connsiteY12" fmla="*/ 1065349 h 1586401"/>
              <a:gd name="connsiteX13" fmla="*/ 1012479 w 1067944"/>
              <a:gd name="connsiteY13" fmla="*/ 1131490 h 1586401"/>
              <a:gd name="connsiteX14" fmla="*/ 1054439 w 1067944"/>
              <a:gd name="connsiteY14" fmla="*/ 1370129 h 1586401"/>
              <a:gd name="connsiteX15" fmla="*/ 921689 w 1067944"/>
              <a:gd name="connsiteY15" fmla="*/ 1269763 h 1586401"/>
              <a:gd name="connsiteX16" fmla="*/ 914745 w 1067944"/>
              <a:gd name="connsiteY16" fmla="*/ 1260755 h 1586401"/>
              <a:gd name="connsiteX17" fmla="*/ 913683 w 1067944"/>
              <a:gd name="connsiteY17" fmla="*/ 1263994 h 1586401"/>
              <a:gd name="connsiteX18" fmla="*/ 935221 w 1067944"/>
              <a:gd name="connsiteY18" fmla="*/ 1313942 h 1586401"/>
              <a:gd name="connsiteX19" fmla="*/ 977182 w 1067944"/>
              <a:gd name="connsiteY19" fmla="*/ 1552581 h 1586401"/>
              <a:gd name="connsiteX20" fmla="*/ 796960 w 1067944"/>
              <a:gd name="connsiteY20" fmla="*/ 1390627 h 1586401"/>
              <a:gd name="connsiteX21" fmla="*/ 763237 w 1067944"/>
              <a:gd name="connsiteY21" fmla="*/ 1341929 h 1586401"/>
              <a:gd name="connsiteX22" fmla="*/ 755784 w 1067944"/>
              <a:gd name="connsiteY22" fmla="*/ 1340632 h 1586401"/>
              <a:gd name="connsiteX23" fmla="*/ 757832 w 1067944"/>
              <a:gd name="connsiteY23" fmla="*/ 1345381 h 1586401"/>
              <a:gd name="connsiteX24" fmla="*/ 799794 w 1067944"/>
              <a:gd name="connsiteY24" fmla="*/ 1584019 h 1586401"/>
              <a:gd name="connsiteX25" fmla="*/ 464455 w 1067944"/>
              <a:gd name="connsiteY25" fmla="*/ 1175960 h 1586401"/>
              <a:gd name="connsiteX26" fmla="*/ 380800 w 1067944"/>
              <a:gd name="connsiteY26" fmla="*/ 1011013 h 1586401"/>
              <a:gd name="connsiteX27" fmla="*/ 367159 w 1067944"/>
              <a:gd name="connsiteY27" fmla="*/ 993839 h 1586401"/>
              <a:gd name="connsiteX28" fmla="*/ 286566 w 1067944"/>
              <a:gd name="connsiteY28" fmla="*/ 877427 h 1586401"/>
              <a:gd name="connsiteX29" fmla="*/ 277726 w 1067944"/>
              <a:gd name="connsiteY29" fmla="*/ 862684 h 1586401"/>
              <a:gd name="connsiteX30" fmla="*/ 273160 w 1067944"/>
              <a:gd name="connsiteY30" fmla="*/ 861134 h 1586401"/>
              <a:gd name="connsiteX31" fmla="*/ 297315 w 1067944"/>
              <a:gd name="connsiteY31" fmla="*/ 999645 h 1586401"/>
              <a:gd name="connsiteX32" fmla="*/ 277444 w 1067944"/>
              <a:gd name="connsiteY32" fmla="*/ 1328265 h 1586401"/>
              <a:gd name="connsiteX33" fmla="*/ 76063 w 1067944"/>
              <a:gd name="connsiteY33" fmla="*/ 839992 h 1586401"/>
              <a:gd name="connsiteX34" fmla="*/ 43404 w 1067944"/>
              <a:gd name="connsiteY34" fmla="*/ 652722 h 1586401"/>
              <a:gd name="connsiteX35" fmla="*/ 29948 w 1067944"/>
              <a:gd name="connsiteY35" fmla="*/ 625611 h 1586401"/>
              <a:gd name="connsiteX36" fmla="*/ 0 w 1067944"/>
              <a:gd name="connsiteY36" fmla="*/ 463376 h 1586401"/>
              <a:gd name="connsiteX37" fmla="*/ 17133 w 1067944"/>
              <a:gd name="connsiteY37" fmla="*/ 339434 h 1586401"/>
              <a:gd name="connsiteX38" fmla="*/ 23568 w 1067944"/>
              <a:gd name="connsiteY38" fmla="*/ 324795 h 1586401"/>
              <a:gd name="connsiteX0" fmla="*/ 33076 w 1077452"/>
              <a:gd name="connsiteY0" fmla="*/ 324795 h 1586401"/>
              <a:gd name="connsiteX1" fmla="*/ 215253 w 1077452"/>
              <a:gd name="connsiteY1" fmla="*/ 69389 h 1586401"/>
              <a:gd name="connsiteX2" fmla="*/ 514200 w 1077452"/>
              <a:gd name="connsiteY2" fmla="*/ 52978 h 1586401"/>
              <a:gd name="connsiteX3" fmla="*/ 515954 w 1077452"/>
              <a:gd name="connsiteY3" fmla="*/ 70195 h 1586401"/>
              <a:gd name="connsiteX4" fmla="*/ 521634 w 1077452"/>
              <a:gd name="connsiteY4" fmla="*/ 71873 h 1586401"/>
              <a:gd name="connsiteX5" fmla="*/ 763952 w 1077452"/>
              <a:gd name="connsiteY5" fmla="*/ 379378 h 1586401"/>
              <a:gd name="connsiteX6" fmla="*/ 769452 w 1077452"/>
              <a:gd name="connsiteY6" fmla="*/ 439046 h 1586401"/>
              <a:gd name="connsiteX7" fmla="*/ 776874 w 1077452"/>
              <a:gd name="connsiteY7" fmla="*/ 434929 h 1586401"/>
              <a:gd name="connsiteX8" fmla="*/ 780795 w 1077452"/>
              <a:gd name="connsiteY8" fmla="*/ 440884 h 1586401"/>
              <a:gd name="connsiteX9" fmla="*/ 884520 w 1077452"/>
              <a:gd name="connsiteY9" fmla="*/ 614586 h 1586401"/>
              <a:gd name="connsiteX10" fmla="*/ 1064641 w 1077452"/>
              <a:gd name="connsiteY10" fmla="*/ 1108735 h 1586401"/>
              <a:gd name="connsiteX11" fmla="*/ 1016874 w 1077452"/>
              <a:gd name="connsiteY11" fmla="*/ 1088546 h 1586401"/>
              <a:gd name="connsiteX12" fmla="*/ 993466 w 1077452"/>
              <a:gd name="connsiteY12" fmla="*/ 1065349 h 1586401"/>
              <a:gd name="connsiteX13" fmla="*/ 1021987 w 1077452"/>
              <a:gd name="connsiteY13" fmla="*/ 1131490 h 1586401"/>
              <a:gd name="connsiteX14" fmla="*/ 1063947 w 1077452"/>
              <a:gd name="connsiteY14" fmla="*/ 1370129 h 1586401"/>
              <a:gd name="connsiteX15" fmla="*/ 931197 w 1077452"/>
              <a:gd name="connsiteY15" fmla="*/ 1269763 h 1586401"/>
              <a:gd name="connsiteX16" fmla="*/ 924253 w 1077452"/>
              <a:gd name="connsiteY16" fmla="*/ 1260755 h 1586401"/>
              <a:gd name="connsiteX17" fmla="*/ 923191 w 1077452"/>
              <a:gd name="connsiteY17" fmla="*/ 1263994 h 1586401"/>
              <a:gd name="connsiteX18" fmla="*/ 944729 w 1077452"/>
              <a:gd name="connsiteY18" fmla="*/ 1313942 h 1586401"/>
              <a:gd name="connsiteX19" fmla="*/ 986690 w 1077452"/>
              <a:gd name="connsiteY19" fmla="*/ 1552581 h 1586401"/>
              <a:gd name="connsiteX20" fmla="*/ 806468 w 1077452"/>
              <a:gd name="connsiteY20" fmla="*/ 1390627 h 1586401"/>
              <a:gd name="connsiteX21" fmla="*/ 772745 w 1077452"/>
              <a:gd name="connsiteY21" fmla="*/ 1341929 h 1586401"/>
              <a:gd name="connsiteX22" fmla="*/ 765292 w 1077452"/>
              <a:gd name="connsiteY22" fmla="*/ 1340632 h 1586401"/>
              <a:gd name="connsiteX23" fmla="*/ 767340 w 1077452"/>
              <a:gd name="connsiteY23" fmla="*/ 1345381 h 1586401"/>
              <a:gd name="connsiteX24" fmla="*/ 809302 w 1077452"/>
              <a:gd name="connsiteY24" fmla="*/ 1584019 h 1586401"/>
              <a:gd name="connsiteX25" fmla="*/ 473963 w 1077452"/>
              <a:gd name="connsiteY25" fmla="*/ 1175960 h 1586401"/>
              <a:gd name="connsiteX26" fmla="*/ 390308 w 1077452"/>
              <a:gd name="connsiteY26" fmla="*/ 1011013 h 1586401"/>
              <a:gd name="connsiteX27" fmla="*/ 376667 w 1077452"/>
              <a:gd name="connsiteY27" fmla="*/ 993839 h 1586401"/>
              <a:gd name="connsiteX28" fmla="*/ 296074 w 1077452"/>
              <a:gd name="connsiteY28" fmla="*/ 877427 h 1586401"/>
              <a:gd name="connsiteX29" fmla="*/ 287234 w 1077452"/>
              <a:gd name="connsiteY29" fmla="*/ 862684 h 1586401"/>
              <a:gd name="connsiteX30" fmla="*/ 282668 w 1077452"/>
              <a:gd name="connsiteY30" fmla="*/ 861134 h 1586401"/>
              <a:gd name="connsiteX31" fmla="*/ 306823 w 1077452"/>
              <a:gd name="connsiteY31" fmla="*/ 999645 h 1586401"/>
              <a:gd name="connsiteX32" fmla="*/ 286952 w 1077452"/>
              <a:gd name="connsiteY32" fmla="*/ 1328265 h 1586401"/>
              <a:gd name="connsiteX33" fmla="*/ 85571 w 1077452"/>
              <a:gd name="connsiteY33" fmla="*/ 839992 h 1586401"/>
              <a:gd name="connsiteX34" fmla="*/ 52912 w 1077452"/>
              <a:gd name="connsiteY34" fmla="*/ 652722 h 1586401"/>
              <a:gd name="connsiteX35" fmla="*/ 39456 w 1077452"/>
              <a:gd name="connsiteY35" fmla="*/ 625611 h 1586401"/>
              <a:gd name="connsiteX36" fmla="*/ 9508 w 1077452"/>
              <a:gd name="connsiteY36" fmla="*/ 463376 h 1586401"/>
              <a:gd name="connsiteX37" fmla="*/ 26641 w 1077452"/>
              <a:gd name="connsiteY37" fmla="*/ 339434 h 1586401"/>
              <a:gd name="connsiteX38" fmla="*/ 33076 w 1077452"/>
              <a:gd name="connsiteY38" fmla="*/ 324795 h 1586401"/>
              <a:gd name="connsiteX0" fmla="*/ 23569 w 1067945"/>
              <a:gd name="connsiteY0" fmla="*/ 324795 h 1586401"/>
              <a:gd name="connsiteX1" fmla="*/ 66097 w 1067945"/>
              <a:gd name="connsiteY1" fmla="*/ 140029 h 1586401"/>
              <a:gd name="connsiteX2" fmla="*/ 205746 w 1067945"/>
              <a:gd name="connsiteY2" fmla="*/ 69389 h 1586401"/>
              <a:gd name="connsiteX3" fmla="*/ 504693 w 1067945"/>
              <a:gd name="connsiteY3" fmla="*/ 52978 h 1586401"/>
              <a:gd name="connsiteX4" fmla="*/ 506447 w 1067945"/>
              <a:gd name="connsiteY4" fmla="*/ 70195 h 1586401"/>
              <a:gd name="connsiteX5" fmla="*/ 512127 w 1067945"/>
              <a:gd name="connsiteY5" fmla="*/ 71873 h 1586401"/>
              <a:gd name="connsiteX6" fmla="*/ 754445 w 1067945"/>
              <a:gd name="connsiteY6" fmla="*/ 379378 h 1586401"/>
              <a:gd name="connsiteX7" fmla="*/ 759945 w 1067945"/>
              <a:gd name="connsiteY7" fmla="*/ 439046 h 1586401"/>
              <a:gd name="connsiteX8" fmla="*/ 767367 w 1067945"/>
              <a:gd name="connsiteY8" fmla="*/ 434929 h 1586401"/>
              <a:gd name="connsiteX9" fmla="*/ 771288 w 1067945"/>
              <a:gd name="connsiteY9" fmla="*/ 440884 h 1586401"/>
              <a:gd name="connsiteX10" fmla="*/ 875013 w 1067945"/>
              <a:gd name="connsiteY10" fmla="*/ 614586 h 1586401"/>
              <a:gd name="connsiteX11" fmla="*/ 1055134 w 1067945"/>
              <a:gd name="connsiteY11" fmla="*/ 1108735 h 1586401"/>
              <a:gd name="connsiteX12" fmla="*/ 1007367 w 1067945"/>
              <a:gd name="connsiteY12" fmla="*/ 1088546 h 1586401"/>
              <a:gd name="connsiteX13" fmla="*/ 983959 w 1067945"/>
              <a:gd name="connsiteY13" fmla="*/ 1065349 h 1586401"/>
              <a:gd name="connsiteX14" fmla="*/ 1012480 w 1067945"/>
              <a:gd name="connsiteY14" fmla="*/ 1131490 h 1586401"/>
              <a:gd name="connsiteX15" fmla="*/ 1054440 w 1067945"/>
              <a:gd name="connsiteY15" fmla="*/ 1370129 h 1586401"/>
              <a:gd name="connsiteX16" fmla="*/ 921690 w 1067945"/>
              <a:gd name="connsiteY16" fmla="*/ 1269763 h 1586401"/>
              <a:gd name="connsiteX17" fmla="*/ 914746 w 1067945"/>
              <a:gd name="connsiteY17" fmla="*/ 1260755 h 1586401"/>
              <a:gd name="connsiteX18" fmla="*/ 913684 w 1067945"/>
              <a:gd name="connsiteY18" fmla="*/ 1263994 h 1586401"/>
              <a:gd name="connsiteX19" fmla="*/ 935222 w 1067945"/>
              <a:gd name="connsiteY19" fmla="*/ 1313942 h 1586401"/>
              <a:gd name="connsiteX20" fmla="*/ 977183 w 1067945"/>
              <a:gd name="connsiteY20" fmla="*/ 1552581 h 1586401"/>
              <a:gd name="connsiteX21" fmla="*/ 796961 w 1067945"/>
              <a:gd name="connsiteY21" fmla="*/ 1390627 h 1586401"/>
              <a:gd name="connsiteX22" fmla="*/ 763238 w 1067945"/>
              <a:gd name="connsiteY22" fmla="*/ 1341929 h 1586401"/>
              <a:gd name="connsiteX23" fmla="*/ 755785 w 1067945"/>
              <a:gd name="connsiteY23" fmla="*/ 1340632 h 1586401"/>
              <a:gd name="connsiteX24" fmla="*/ 757833 w 1067945"/>
              <a:gd name="connsiteY24" fmla="*/ 1345381 h 1586401"/>
              <a:gd name="connsiteX25" fmla="*/ 799795 w 1067945"/>
              <a:gd name="connsiteY25" fmla="*/ 1584019 h 1586401"/>
              <a:gd name="connsiteX26" fmla="*/ 464456 w 1067945"/>
              <a:gd name="connsiteY26" fmla="*/ 1175960 h 1586401"/>
              <a:gd name="connsiteX27" fmla="*/ 380801 w 1067945"/>
              <a:gd name="connsiteY27" fmla="*/ 1011013 h 1586401"/>
              <a:gd name="connsiteX28" fmla="*/ 367160 w 1067945"/>
              <a:gd name="connsiteY28" fmla="*/ 993839 h 1586401"/>
              <a:gd name="connsiteX29" fmla="*/ 286567 w 1067945"/>
              <a:gd name="connsiteY29" fmla="*/ 877427 h 1586401"/>
              <a:gd name="connsiteX30" fmla="*/ 277727 w 1067945"/>
              <a:gd name="connsiteY30" fmla="*/ 862684 h 1586401"/>
              <a:gd name="connsiteX31" fmla="*/ 273161 w 1067945"/>
              <a:gd name="connsiteY31" fmla="*/ 861134 h 1586401"/>
              <a:gd name="connsiteX32" fmla="*/ 297316 w 1067945"/>
              <a:gd name="connsiteY32" fmla="*/ 999645 h 1586401"/>
              <a:gd name="connsiteX33" fmla="*/ 277445 w 1067945"/>
              <a:gd name="connsiteY33" fmla="*/ 1328265 h 1586401"/>
              <a:gd name="connsiteX34" fmla="*/ 76064 w 1067945"/>
              <a:gd name="connsiteY34" fmla="*/ 839992 h 1586401"/>
              <a:gd name="connsiteX35" fmla="*/ 43405 w 1067945"/>
              <a:gd name="connsiteY35" fmla="*/ 652722 h 1586401"/>
              <a:gd name="connsiteX36" fmla="*/ 29949 w 1067945"/>
              <a:gd name="connsiteY36" fmla="*/ 625611 h 1586401"/>
              <a:gd name="connsiteX37" fmla="*/ 1 w 1067945"/>
              <a:gd name="connsiteY37" fmla="*/ 463376 h 1586401"/>
              <a:gd name="connsiteX38" fmla="*/ 17134 w 1067945"/>
              <a:gd name="connsiteY38" fmla="*/ 339434 h 1586401"/>
              <a:gd name="connsiteX39" fmla="*/ 23569 w 1067945"/>
              <a:gd name="connsiteY39" fmla="*/ 324795 h 1586401"/>
              <a:gd name="connsiteX0" fmla="*/ 23567 w 1067943"/>
              <a:gd name="connsiteY0" fmla="*/ 271817 h 1533423"/>
              <a:gd name="connsiteX1" fmla="*/ 66095 w 1067943"/>
              <a:gd name="connsiteY1" fmla="*/ 87051 h 1533423"/>
              <a:gd name="connsiteX2" fmla="*/ 504691 w 1067943"/>
              <a:gd name="connsiteY2" fmla="*/ 0 h 1533423"/>
              <a:gd name="connsiteX3" fmla="*/ 506445 w 1067943"/>
              <a:gd name="connsiteY3" fmla="*/ 17217 h 1533423"/>
              <a:gd name="connsiteX4" fmla="*/ 512125 w 1067943"/>
              <a:gd name="connsiteY4" fmla="*/ 18895 h 1533423"/>
              <a:gd name="connsiteX5" fmla="*/ 754443 w 1067943"/>
              <a:gd name="connsiteY5" fmla="*/ 326400 h 1533423"/>
              <a:gd name="connsiteX6" fmla="*/ 759943 w 1067943"/>
              <a:gd name="connsiteY6" fmla="*/ 386068 h 1533423"/>
              <a:gd name="connsiteX7" fmla="*/ 767365 w 1067943"/>
              <a:gd name="connsiteY7" fmla="*/ 381951 h 1533423"/>
              <a:gd name="connsiteX8" fmla="*/ 771286 w 1067943"/>
              <a:gd name="connsiteY8" fmla="*/ 387906 h 1533423"/>
              <a:gd name="connsiteX9" fmla="*/ 875011 w 1067943"/>
              <a:gd name="connsiteY9" fmla="*/ 561608 h 1533423"/>
              <a:gd name="connsiteX10" fmla="*/ 1055132 w 1067943"/>
              <a:gd name="connsiteY10" fmla="*/ 1055757 h 1533423"/>
              <a:gd name="connsiteX11" fmla="*/ 1007365 w 1067943"/>
              <a:gd name="connsiteY11" fmla="*/ 1035568 h 1533423"/>
              <a:gd name="connsiteX12" fmla="*/ 983957 w 1067943"/>
              <a:gd name="connsiteY12" fmla="*/ 1012371 h 1533423"/>
              <a:gd name="connsiteX13" fmla="*/ 1012478 w 1067943"/>
              <a:gd name="connsiteY13" fmla="*/ 1078512 h 1533423"/>
              <a:gd name="connsiteX14" fmla="*/ 1054438 w 1067943"/>
              <a:gd name="connsiteY14" fmla="*/ 1317151 h 1533423"/>
              <a:gd name="connsiteX15" fmla="*/ 921688 w 1067943"/>
              <a:gd name="connsiteY15" fmla="*/ 1216785 h 1533423"/>
              <a:gd name="connsiteX16" fmla="*/ 914744 w 1067943"/>
              <a:gd name="connsiteY16" fmla="*/ 1207777 h 1533423"/>
              <a:gd name="connsiteX17" fmla="*/ 913682 w 1067943"/>
              <a:gd name="connsiteY17" fmla="*/ 1211016 h 1533423"/>
              <a:gd name="connsiteX18" fmla="*/ 935220 w 1067943"/>
              <a:gd name="connsiteY18" fmla="*/ 1260964 h 1533423"/>
              <a:gd name="connsiteX19" fmla="*/ 977181 w 1067943"/>
              <a:gd name="connsiteY19" fmla="*/ 1499603 h 1533423"/>
              <a:gd name="connsiteX20" fmla="*/ 796959 w 1067943"/>
              <a:gd name="connsiteY20" fmla="*/ 1337649 h 1533423"/>
              <a:gd name="connsiteX21" fmla="*/ 763236 w 1067943"/>
              <a:gd name="connsiteY21" fmla="*/ 1288951 h 1533423"/>
              <a:gd name="connsiteX22" fmla="*/ 755783 w 1067943"/>
              <a:gd name="connsiteY22" fmla="*/ 1287654 h 1533423"/>
              <a:gd name="connsiteX23" fmla="*/ 757831 w 1067943"/>
              <a:gd name="connsiteY23" fmla="*/ 1292403 h 1533423"/>
              <a:gd name="connsiteX24" fmla="*/ 799793 w 1067943"/>
              <a:gd name="connsiteY24" fmla="*/ 1531041 h 1533423"/>
              <a:gd name="connsiteX25" fmla="*/ 464454 w 1067943"/>
              <a:gd name="connsiteY25" fmla="*/ 1122982 h 1533423"/>
              <a:gd name="connsiteX26" fmla="*/ 380799 w 1067943"/>
              <a:gd name="connsiteY26" fmla="*/ 958035 h 1533423"/>
              <a:gd name="connsiteX27" fmla="*/ 367158 w 1067943"/>
              <a:gd name="connsiteY27" fmla="*/ 940861 h 1533423"/>
              <a:gd name="connsiteX28" fmla="*/ 286565 w 1067943"/>
              <a:gd name="connsiteY28" fmla="*/ 824449 h 1533423"/>
              <a:gd name="connsiteX29" fmla="*/ 277725 w 1067943"/>
              <a:gd name="connsiteY29" fmla="*/ 809706 h 1533423"/>
              <a:gd name="connsiteX30" fmla="*/ 273159 w 1067943"/>
              <a:gd name="connsiteY30" fmla="*/ 808156 h 1533423"/>
              <a:gd name="connsiteX31" fmla="*/ 297314 w 1067943"/>
              <a:gd name="connsiteY31" fmla="*/ 946667 h 1533423"/>
              <a:gd name="connsiteX32" fmla="*/ 277443 w 1067943"/>
              <a:gd name="connsiteY32" fmla="*/ 1275287 h 1533423"/>
              <a:gd name="connsiteX33" fmla="*/ 76062 w 1067943"/>
              <a:gd name="connsiteY33" fmla="*/ 787014 h 1533423"/>
              <a:gd name="connsiteX34" fmla="*/ 43403 w 1067943"/>
              <a:gd name="connsiteY34" fmla="*/ 599744 h 1533423"/>
              <a:gd name="connsiteX35" fmla="*/ 29947 w 1067943"/>
              <a:gd name="connsiteY35" fmla="*/ 572633 h 1533423"/>
              <a:gd name="connsiteX36" fmla="*/ -1 w 1067943"/>
              <a:gd name="connsiteY36" fmla="*/ 410398 h 1533423"/>
              <a:gd name="connsiteX37" fmla="*/ 17132 w 1067943"/>
              <a:gd name="connsiteY37" fmla="*/ 286456 h 1533423"/>
              <a:gd name="connsiteX38" fmla="*/ 23567 w 1067943"/>
              <a:gd name="connsiteY38" fmla="*/ 271817 h 1533423"/>
              <a:gd name="connsiteX0" fmla="*/ 23569 w 1067945"/>
              <a:gd name="connsiteY0" fmla="*/ 514138 h 1775744"/>
              <a:gd name="connsiteX1" fmla="*/ 66097 w 1067945"/>
              <a:gd name="connsiteY1" fmla="*/ 329372 h 1775744"/>
              <a:gd name="connsiteX2" fmla="*/ 504693 w 1067945"/>
              <a:gd name="connsiteY2" fmla="*/ 242321 h 1775744"/>
              <a:gd name="connsiteX3" fmla="*/ 506447 w 1067945"/>
              <a:gd name="connsiteY3" fmla="*/ 259538 h 1775744"/>
              <a:gd name="connsiteX4" fmla="*/ 453132 w 1067945"/>
              <a:gd name="connsiteY4" fmla="*/ -1 h 1775744"/>
              <a:gd name="connsiteX5" fmla="*/ 754445 w 1067945"/>
              <a:gd name="connsiteY5" fmla="*/ 568721 h 1775744"/>
              <a:gd name="connsiteX6" fmla="*/ 759945 w 1067945"/>
              <a:gd name="connsiteY6" fmla="*/ 628389 h 1775744"/>
              <a:gd name="connsiteX7" fmla="*/ 767367 w 1067945"/>
              <a:gd name="connsiteY7" fmla="*/ 624272 h 1775744"/>
              <a:gd name="connsiteX8" fmla="*/ 771288 w 1067945"/>
              <a:gd name="connsiteY8" fmla="*/ 630227 h 1775744"/>
              <a:gd name="connsiteX9" fmla="*/ 875013 w 1067945"/>
              <a:gd name="connsiteY9" fmla="*/ 803929 h 1775744"/>
              <a:gd name="connsiteX10" fmla="*/ 1055134 w 1067945"/>
              <a:gd name="connsiteY10" fmla="*/ 1298078 h 1775744"/>
              <a:gd name="connsiteX11" fmla="*/ 1007367 w 1067945"/>
              <a:gd name="connsiteY11" fmla="*/ 1277889 h 1775744"/>
              <a:gd name="connsiteX12" fmla="*/ 983959 w 1067945"/>
              <a:gd name="connsiteY12" fmla="*/ 1254692 h 1775744"/>
              <a:gd name="connsiteX13" fmla="*/ 1012480 w 1067945"/>
              <a:gd name="connsiteY13" fmla="*/ 1320833 h 1775744"/>
              <a:gd name="connsiteX14" fmla="*/ 1054440 w 1067945"/>
              <a:gd name="connsiteY14" fmla="*/ 1559472 h 1775744"/>
              <a:gd name="connsiteX15" fmla="*/ 921690 w 1067945"/>
              <a:gd name="connsiteY15" fmla="*/ 1459106 h 1775744"/>
              <a:gd name="connsiteX16" fmla="*/ 914746 w 1067945"/>
              <a:gd name="connsiteY16" fmla="*/ 1450098 h 1775744"/>
              <a:gd name="connsiteX17" fmla="*/ 913684 w 1067945"/>
              <a:gd name="connsiteY17" fmla="*/ 1453337 h 1775744"/>
              <a:gd name="connsiteX18" fmla="*/ 935222 w 1067945"/>
              <a:gd name="connsiteY18" fmla="*/ 1503285 h 1775744"/>
              <a:gd name="connsiteX19" fmla="*/ 977183 w 1067945"/>
              <a:gd name="connsiteY19" fmla="*/ 1741924 h 1775744"/>
              <a:gd name="connsiteX20" fmla="*/ 796961 w 1067945"/>
              <a:gd name="connsiteY20" fmla="*/ 1579970 h 1775744"/>
              <a:gd name="connsiteX21" fmla="*/ 763238 w 1067945"/>
              <a:gd name="connsiteY21" fmla="*/ 1531272 h 1775744"/>
              <a:gd name="connsiteX22" fmla="*/ 755785 w 1067945"/>
              <a:gd name="connsiteY22" fmla="*/ 1529975 h 1775744"/>
              <a:gd name="connsiteX23" fmla="*/ 757833 w 1067945"/>
              <a:gd name="connsiteY23" fmla="*/ 1534724 h 1775744"/>
              <a:gd name="connsiteX24" fmla="*/ 799795 w 1067945"/>
              <a:gd name="connsiteY24" fmla="*/ 1773362 h 1775744"/>
              <a:gd name="connsiteX25" fmla="*/ 464456 w 1067945"/>
              <a:gd name="connsiteY25" fmla="*/ 1365303 h 1775744"/>
              <a:gd name="connsiteX26" fmla="*/ 380801 w 1067945"/>
              <a:gd name="connsiteY26" fmla="*/ 1200356 h 1775744"/>
              <a:gd name="connsiteX27" fmla="*/ 367160 w 1067945"/>
              <a:gd name="connsiteY27" fmla="*/ 1183182 h 1775744"/>
              <a:gd name="connsiteX28" fmla="*/ 286567 w 1067945"/>
              <a:gd name="connsiteY28" fmla="*/ 1066770 h 1775744"/>
              <a:gd name="connsiteX29" fmla="*/ 277727 w 1067945"/>
              <a:gd name="connsiteY29" fmla="*/ 1052027 h 1775744"/>
              <a:gd name="connsiteX30" fmla="*/ 273161 w 1067945"/>
              <a:gd name="connsiteY30" fmla="*/ 1050477 h 1775744"/>
              <a:gd name="connsiteX31" fmla="*/ 297316 w 1067945"/>
              <a:gd name="connsiteY31" fmla="*/ 1188988 h 1775744"/>
              <a:gd name="connsiteX32" fmla="*/ 277445 w 1067945"/>
              <a:gd name="connsiteY32" fmla="*/ 1517608 h 1775744"/>
              <a:gd name="connsiteX33" fmla="*/ 76064 w 1067945"/>
              <a:gd name="connsiteY33" fmla="*/ 1029335 h 1775744"/>
              <a:gd name="connsiteX34" fmla="*/ 43405 w 1067945"/>
              <a:gd name="connsiteY34" fmla="*/ 842065 h 1775744"/>
              <a:gd name="connsiteX35" fmla="*/ 29949 w 1067945"/>
              <a:gd name="connsiteY35" fmla="*/ 814954 h 1775744"/>
              <a:gd name="connsiteX36" fmla="*/ 1 w 1067945"/>
              <a:gd name="connsiteY36" fmla="*/ 652719 h 1775744"/>
              <a:gd name="connsiteX37" fmla="*/ 17134 w 1067945"/>
              <a:gd name="connsiteY37" fmla="*/ 528777 h 1775744"/>
              <a:gd name="connsiteX38" fmla="*/ 23569 w 1067945"/>
              <a:gd name="connsiteY38" fmla="*/ 514138 h 1775744"/>
              <a:gd name="connsiteX0" fmla="*/ 23567 w 1067943"/>
              <a:gd name="connsiteY0" fmla="*/ 514138 h 1775744"/>
              <a:gd name="connsiteX1" fmla="*/ 66095 w 1067943"/>
              <a:gd name="connsiteY1" fmla="*/ 329372 h 1775744"/>
              <a:gd name="connsiteX2" fmla="*/ 504691 w 1067943"/>
              <a:gd name="connsiteY2" fmla="*/ 242321 h 1775744"/>
              <a:gd name="connsiteX3" fmla="*/ 453130 w 1067943"/>
              <a:gd name="connsiteY3" fmla="*/ -1 h 1775744"/>
              <a:gd name="connsiteX4" fmla="*/ 754443 w 1067943"/>
              <a:gd name="connsiteY4" fmla="*/ 568721 h 1775744"/>
              <a:gd name="connsiteX5" fmla="*/ 759943 w 1067943"/>
              <a:gd name="connsiteY5" fmla="*/ 628389 h 1775744"/>
              <a:gd name="connsiteX6" fmla="*/ 767365 w 1067943"/>
              <a:gd name="connsiteY6" fmla="*/ 624272 h 1775744"/>
              <a:gd name="connsiteX7" fmla="*/ 771286 w 1067943"/>
              <a:gd name="connsiteY7" fmla="*/ 630227 h 1775744"/>
              <a:gd name="connsiteX8" fmla="*/ 875011 w 1067943"/>
              <a:gd name="connsiteY8" fmla="*/ 803929 h 1775744"/>
              <a:gd name="connsiteX9" fmla="*/ 1055132 w 1067943"/>
              <a:gd name="connsiteY9" fmla="*/ 1298078 h 1775744"/>
              <a:gd name="connsiteX10" fmla="*/ 1007365 w 1067943"/>
              <a:gd name="connsiteY10" fmla="*/ 1277889 h 1775744"/>
              <a:gd name="connsiteX11" fmla="*/ 983957 w 1067943"/>
              <a:gd name="connsiteY11" fmla="*/ 1254692 h 1775744"/>
              <a:gd name="connsiteX12" fmla="*/ 1012478 w 1067943"/>
              <a:gd name="connsiteY12" fmla="*/ 1320833 h 1775744"/>
              <a:gd name="connsiteX13" fmla="*/ 1054438 w 1067943"/>
              <a:gd name="connsiteY13" fmla="*/ 1559472 h 1775744"/>
              <a:gd name="connsiteX14" fmla="*/ 921688 w 1067943"/>
              <a:gd name="connsiteY14" fmla="*/ 1459106 h 1775744"/>
              <a:gd name="connsiteX15" fmla="*/ 914744 w 1067943"/>
              <a:gd name="connsiteY15" fmla="*/ 1450098 h 1775744"/>
              <a:gd name="connsiteX16" fmla="*/ 913682 w 1067943"/>
              <a:gd name="connsiteY16" fmla="*/ 1453337 h 1775744"/>
              <a:gd name="connsiteX17" fmla="*/ 935220 w 1067943"/>
              <a:gd name="connsiteY17" fmla="*/ 1503285 h 1775744"/>
              <a:gd name="connsiteX18" fmla="*/ 977181 w 1067943"/>
              <a:gd name="connsiteY18" fmla="*/ 1741924 h 1775744"/>
              <a:gd name="connsiteX19" fmla="*/ 796959 w 1067943"/>
              <a:gd name="connsiteY19" fmla="*/ 1579970 h 1775744"/>
              <a:gd name="connsiteX20" fmla="*/ 763236 w 1067943"/>
              <a:gd name="connsiteY20" fmla="*/ 1531272 h 1775744"/>
              <a:gd name="connsiteX21" fmla="*/ 755783 w 1067943"/>
              <a:gd name="connsiteY21" fmla="*/ 1529975 h 1775744"/>
              <a:gd name="connsiteX22" fmla="*/ 757831 w 1067943"/>
              <a:gd name="connsiteY22" fmla="*/ 1534724 h 1775744"/>
              <a:gd name="connsiteX23" fmla="*/ 799793 w 1067943"/>
              <a:gd name="connsiteY23" fmla="*/ 1773362 h 1775744"/>
              <a:gd name="connsiteX24" fmla="*/ 464454 w 1067943"/>
              <a:gd name="connsiteY24" fmla="*/ 1365303 h 1775744"/>
              <a:gd name="connsiteX25" fmla="*/ 380799 w 1067943"/>
              <a:gd name="connsiteY25" fmla="*/ 1200356 h 1775744"/>
              <a:gd name="connsiteX26" fmla="*/ 367158 w 1067943"/>
              <a:gd name="connsiteY26" fmla="*/ 1183182 h 1775744"/>
              <a:gd name="connsiteX27" fmla="*/ 286565 w 1067943"/>
              <a:gd name="connsiteY27" fmla="*/ 1066770 h 1775744"/>
              <a:gd name="connsiteX28" fmla="*/ 277725 w 1067943"/>
              <a:gd name="connsiteY28" fmla="*/ 1052027 h 1775744"/>
              <a:gd name="connsiteX29" fmla="*/ 273159 w 1067943"/>
              <a:gd name="connsiteY29" fmla="*/ 1050477 h 1775744"/>
              <a:gd name="connsiteX30" fmla="*/ 297314 w 1067943"/>
              <a:gd name="connsiteY30" fmla="*/ 1188988 h 1775744"/>
              <a:gd name="connsiteX31" fmla="*/ 277443 w 1067943"/>
              <a:gd name="connsiteY31" fmla="*/ 1517608 h 1775744"/>
              <a:gd name="connsiteX32" fmla="*/ 76062 w 1067943"/>
              <a:gd name="connsiteY32" fmla="*/ 1029335 h 1775744"/>
              <a:gd name="connsiteX33" fmla="*/ 43403 w 1067943"/>
              <a:gd name="connsiteY33" fmla="*/ 842065 h 1775744"/>
              <a:gd name="connsiteX34" fmla="*/ 29947 w 1067943"/>
              <a:gd name="connsiteY34" fmla="*/ 814954 h 1775744"/>
              <a:gd name="connsiteX35" fmla="*/ -1 w 1067943"/>
              <a:gd name="connsiteY35" fmla="*/ 652719 h 1775744"/>
              <a:gd name="connsiteX36" fmla="*/ 17132 w 1067943"/>
              <a:gd name="connsiteY36" fmla="*/ 528777 h 1775744"/>
              <a:gd name="connsiteX37" fmla="*/ 23567 w 1067943"/>
              <a:gd name="connsiteY37" fmla="*/ 514138 h 1775744"/>
              <a:gd name="connsiteX0" fmla="*/ 23569 w 1067945"/>
              <a:gd name="connsiteY0" fmla="*/ 517961 h 1779567"/>
              <a:gd name="connsiteX1" fmla="*/ 66097 w 1067945"/>
              <a:gd name="connsiteY1" fmla="*/ 333195 h 1779567"/>
              <a:gd name="connsiteX2" fmla="*/ 453132 w 1067945"/>
              <a:gd name="connsiteY2" fmla="*/ 3822 h 1779567"/>
              <a:gd name="connsiteX3" fmla="*/ 754445 w 1067945"/>
              <a:gd name="connsiteY3" fmla="*/ 572544 h 1779567"/>
              <a:gd name="connsiteX4" fmla="*/ 759945 w 1067945"/>
              <a:gd name="connsiteY4" fmla="*/ 632212 h 1779567"/>
              <a:gd name="connsiteX5" fmla="*/ 767367 w 1067945"/>
              <a:gd name="connsiteY5" fmla="*/ 628095 h 1779567"/>
              <a:gd name="connsiteX6" fmla="*/ 771288 w 1067945"/>
              <a:gd name="connsiteY6" fmla="*/ 634050 h 1779567"/>
              <a:gd name="connsiteX7" fmla="*/ 875013 w 1067945"/>
              <a:gd name="connsiteY7" fmla="*/ 807752 h 1779567"/>
              <a:gd name="connsiteX8" fmla="*/ 1055134 w 1067945"/>
              <a:gd name="connsiteY8" fmla="*/ 1301901 h 1779567"/>
              <a:gd name="connsiteX9" fmla="*/ 1007367 w 1067945"/>
              <a:gd name="connsiteY9" fmla="*/ 1281712 h 1779567"/>
              <a:gd name="connsiteX10" fmla="*/ 983959 w 1067945"/>
              <a:gd name="connsiteY10" fmla="*/ 1258515 h 1779567"/>
              <a:gd name="connsiteX11" fmla="*/ 1012480 w 1067945"/>
              <a:gd name="connsiteY11" fmla="*/ 1324656 h 1779567"/>
              <a:gd name="connsiteX12" fmla="*/ 1054440 w 1067945"/>
              <a:gd name="connsiteY12" fmla="*/ 1563295 h 1779567"/>
              <a:gd name="connsiteX13" fmla="*/ 921690 w 1067945"/>
              <a:gd name="connsiteY13" fmla="*/ 1462929 h 1779567"/>
              <a:gd name="connsiteX14" fmla="*/ 914746 w 1067945"/>
              <a:gd name="connsiteY14" fmla="*/ 1453921 h 1779567"/>
              <a:gd name="connsiteX15" fmla="*/ 913684 w 1067945"/>
              <a:gd name="connsiteY15" fmla="*/ 1457160 h 1779567"/>
              <a:gd name="connsiteX16" fmla="*/ 935222 w 1067945"/>
              <a:gd name="connsiteY16" fmla="*/ 1507108 h 1779567"/>
              <a:gd name="connsiteX17" fmla="*/ 977183 w 1067945"/>
              <a:gd name="connsiteY17" fmla="*/ 1745747 h 1779567"/>
              <a:gd name="connsiteX18" fmla="*/ 796961 w 1067945"/>
              <a:gd name="connsiteY18" fmla="*/ 1583793 h 1779567"/>
              <a:gd name="connsiteX19" fmla="*/ 763238 w 1067945"/>
              <a:gd name="connsiteY19" fmla="*/ 1535095 h 1779567"/>
              <a:gd name="connsiteX20" fmla="*/ 755785 w 1067945"/>
              <a:gd name="connsiteY20" fmla="*/ 1533798 h 1779567"/>
              <a:gd name="connsiteX21" fmla="*/ 757833 w 1067945"/>
              <a:gd name="connsiteY21" fmla="*/ 1538547 h 1779567"/>
              <a:gd name="connsiteX22" fmla="*/ 799795 w 1067945"/>
              <a:gd name="connsiteY22" fmla="*/ 1777185 h 1779567"/>
              <a:gd name="connsiteX23" fmla="*/ 464456 w 1067945"/>
              <a:gd name="connsiteY23" fmla="*/ 1369126 h 1779567"/>
              <a:gd name="connsiteX24" fmla="*/ 380801 w 1067945"/>
              <a:gd name="connsiteY24" fmla="*/ 1204179 h 1779567"/>
              <a:gd name="connsiteX25" fmla="*/ 367160 w 1067945"/>
              <a:gd name="connsiteY25" fmla="*/ 1187005 h 1779567"/>
              <a:gd name="connsiteX26" fmla="*/ 286567 w 1067945"/>
              <a:gd name="connsiteY26" fmla="*/ 1070593 h 1779567"/>
              <a:gd name="connsiteX27" fmla="*/ 277727 w 1067945"/>
              <a:gd name="connsiteY27" fmla="*/ 1055850 h 1779567"/>
              <a:gd name="connsiteX28" fmla="*/ 273161 w 1067945"/>
              <a:gd name="connsiteY28" fmla="*/ 1054300 h 1779567"/>
              <a:gd name="connsiteX29" fmla="*/ 297316 w 1067945"/>
              <a:gd name="connsiteY29" fmla="*/ 1192811 h 1779567"/>
              <a:gd name="connsiteX30" fmla="*/ 277445 w 1067945"/>
              <a:gd name="connsiteY30" fmla="*/ 1521431 h 1779567"/>
              <a:gd name="connsiteX31" fmla="*/ 76064 w 1067945"/>
              <a:gd name="connsiteY31" fmla="*/ 1033158 h 1779567"/>
              <a:gd name="connsiteX32" fmla="*/ 43405 w 1067945"/>
              <a:gd name="connsiteY32" fmla="*/ 845888 h 1779567"/>
              <a:gd name="connsiteX33" fmla="*/ 29949 w 1067945"/>
              <a:gd name="connsiteY33" fmla="*/ 818777 h 1779567"/>
              <a:gd name="connsiteX34" fmla="*/ 1 w 1067945"/>
              <a:gd name="connsiteY34" fmla="*/ 656542 h 1779567"/>
              <a:gd name="connsiteX35" fmla="*/ 17134 w 1067945"/>
              <a:gd name="connsiteY35" fmla="*/ 532600 h 1779567"/>
              <a:gd name="connsiteX36" fmla="*/ 23569 w 1067945"/>
              <a:gd name="connsiteY36" fmla="*/ 517961 h 1779567"/>
              <a:gd name="connsiteX0" fmla="*/ 23567 w 1067943"/>
              <a:gd name="connsiteY0" fmla="*/ 517961 h 1779567"/>
              <a:gd name="connsiteX1" fmla="*/ 66095 w 1067943"/>
              <a:gd name="connsiteY1" fmla="*/ 333195 h 1779567"/>
              <a:gd name="connsiteX2" fmla="*/ 453130 w 1067943"/>
              <a:gd name="connsiteY2" fmla="*/ 3822 h 1779567"/>
              <a:gd name="connsiteX3" fmla="*/ 754443 w 1067943"/>
              <a:gd name="connsiteY3" fmla="*/ 572544 h 1779567"/>
              <a:gd name="connsiteX4" fmla="*/ 759943 w 1067943"/>
              <a:gd name="connsiteY4" fmla="*/ 632212 h 1779567"/>
              <a:gd name="connsiteX5" fmla="*/ 767365 w 1067943"/>
              <a:gd name="connsiteY5" fmla="*/ 628095 h 1779567"/>
              <a:gd name="connsiteX6" fmla="*/ 875011 w 1067943"/>
              <a:gd name="connsiteY6" fmla="*/ 807752 h 1779567"/>
              <a:gd name="connsiteX7" fmla="*/ 1055132 w 1067943"/>
              <a:gd name="connsiteY7" fmla="*/ 1301901 h 1779567"/>
              <a:gd name="connsiteX8" fmla="*/ 1007365 w 1067943"/>
              <a:gd name="connsiteY8" fmla="*/ 1281712 h 1779567"/>
              <a:gd name="connsiteX9" fmla="*/ 983957 w 1067943"/>
              <a:gd name="connsiteY9" fmla="*/ 1258515 h 1779567"/>
              <a:gd name="connsiteX10" fmla="*/ 1012478 w 1067943"/>
              <a:gd name="connsiteY10" fmla="*/ 1324656 h 1779567"/>
              <a:gd name="connsiteX11" fmla="*/ 1054438 w 1067943"/>
              <a:gd name="connsiteY11" fmla="*/ 1563295 h 1779567"/>
              <a:gd name="connsiteX12" fmla="*/ 921688 w 1067943"/>
              <a:gd name="connsiteY12" fmla="*/ 1462929 h 1779567"/>
              <a:gd name="connsiteX13" fmla="*/ 914744 w 1067943"/>
              <a:gd name="connsiteY13" fmla="*/ 1453921 h 1779567"/>
              <a:gd name="connsiteX14" fmla="*/ 913682 w 1067943"/>
              <a:gd name="connsiteY14" fmla="*/ 1457160 h 1779567"/>
              <a:gd name="connsiteX15" fmla="*/ 935220 w 1067943"/>
              <a:gd name="connsiteY15" fmla="*/ 1507108 h 1779567"/>
              <a:gd name="connsiteX16" fmla="*/ 977181 w 1067943"/>
              <a:gd name="connsiteY16" fmla="*/ 1745747 h 1779567"/>
              <a:gd name="connsiteX17" fmla="*/ 796959 w 1067943"/>
              <a:gd name="connsiteY17" fmla="*/ 1583793 h 1779567"/>
              <a:gd name="connsiteX18" fmla="*/ 763236 w 1067943"/>
              <a:gd name="connsiteY18" fmla="*/ 1535095 h 1779567"/>
              <a:gd name="connsiteX19" fmla="*/ 755783 w 1067943"/>
              <a:gd name="connsiteY19" fmla="*/ 1533798 h 1779567"/>
              <a:gd name="connsiteX20" fmla="*/ 757831 w 1067943"/>
              <a:gd name="connsiteY20" fmla="*/ 1538547 h 1779567"/>
              <a:gd name="connsiteX21" fmla="*/ 799793 w 1067943"/>
              <a:gd name="connsiteY21" fmla="*/ 1777185 h 1779567"/>
              <a:gd name="connsiteX22" fmla="*/ 464454 w 1067943"/>
              <a:gd name="connsiteY22" fmla="*/ 1369126 h 1779567"/>
              <a:gd name="connsiteX23" fmla="*/ 380799 w 1067943"/>
              <a:gd name="connsiteY23" fmla="*/ 1204179 h 1779567"/>
              <a:gd name="connsiteX24" fmla="*/ 367158 w 1067943"/>
              <a:gd name="connsiteY24" fmla="*/ 1187005 h 1779567"/>
              <a:gd name="connsiteX25" fmla="*/ 286565 w 1067943"/>
              <a:gd name="connsiteY25" fmla="*/ 1070593 h 1779567"/>
              <a:gd name="connsiteX26" fmla="*/ 277725 w 1067943"/>
              <a:gd name="connsiteY26" fmla="*/ 1055850 h 1779567"/>
              <a:gd name="connsiteX27" fmla="*/ 273159 w 1067943"/>
              <a:gd name="connsiteY27" fmla="*/ 1054300 h 1779567"/>
              <a:gd name="connsiteX28" fmla="*/ 297314 w 1067943"/>
              <a:gd name="connsiteY28" fmla="*/ 1192811 h 1779567"/>
              <a:gd name="connsiteX29" fmla="*/ 277443 w 1067943"/>
              <a:gd name="connsiteY29" fmla="*/ 1521431 h 1779567"/>
              <a:gd name="connsiteX30" fmla="*/ 76062 w 1067943"/>
              <a:gd name="connsiteY30" fmla="*/ 1033158 h 1779567"/>
              <a:gd name="connsiteX31" fmla="*/ 43403 w 1067943"/>
              <a:gd name="connsiteY31" fmla="*/ 845888 h 1779567"/>
              <a:gd name="connsiteX32" fmla="*/ 29947 w 1067943"/>
              <a:gd name="connsiteY32" fmla="*/ 818777 h 1779567"/>
              <a:gd name="connsiteX33" fmla="*/ -1 w 1067943"/>
              <a:gd name="connsiteY33" fmla="*/ 656542 h 1779567"/>
              <a:gd name="connsiteX34" fmla="*/ 17132 w 1067943"/>
              <a:gd name="connsiteY34" fmla="*/ 532600 h 1779567"/>
              <a:gd name="connsiteX35" fmla="*/ 23567 w 1067943"/>
              <a:gd name="connsiteY35" fmla="*/ 517961 h 1779567"/>
              <a:gd name="connsiteX0" fmla="*/ 23569 w 1067945"/>
              <a:gd name="connsiteY0" fmla="*/ 517961 h 1779567"/>
              <a:gd name="connsiteX1" fmla="*/ 66097 w 1067945"/>
              <a:gd name="connsiteY1" fmla="*/ 333195 h 1779567"/>
              <a:gd name="connsiteX2" fmla="*/ 453132 w 1067945"/>
              <a:gd name="connsiteY2" fmla="*/ 3822 h 1779567"/>
              <a:gd name="connsiteX3" fmla="*/ 754445 w 1067945"/>
              <a:gd name="connsiteY3" fmla="*/ 572544 h 1779567"/>
              <a:gd name="connsiteX4" fmla="*/ 759945 w 1067945"/>
              <a:gd name="connsiteY4" fmla="*/ 632212 h 1779567"/>
              <a:gd name="connsiteX5" fmla="*/ 875013 w 1067945"/>
              <a:gd name="connsiteY5" fmla="*/ 807752 h 1779567"/>
              <a:gd name="connsiteX6" fmla="*/ 1055134 w 1067945"/>
              <a:gd name="connsiteY6" fmla="*/ 1301901 h 1779567"/>
              <a:gd name="connsiteX7" fmla="*/ 1007367 w 1067945"/>
              <a:gd name="connsiteY7" fmla="*/ 1281712 h 1779567"/>
              <a:gd name="connsiteX8" fmla="*/ 983959 w 1067945"/>
              <a:gd name="connsiteY8" fmla="*/ 1258515 h 1779567"/>
              <a:gd name="connsiteX9" fmla="*/ 1012480 w 1067945"/>
              <a:gd name="connsiteY9" fmla="*/ 1324656 h 1779567"/>
              <a:gd name="connsiteX10" fmla="*/ 1054440 w 1067945"/>
              <a:gd name="connsiteY10" fmla="*/ 1563295 h 1779567"/>
              <a:gd name="connsiteX11" fmla="*/ 921690 w 1067945"/>
              <a:gd name="connsiteY11" fmla="*/ 1462929 h 1779567"/>
              <a:gd name="connsiteX12" fmla="*/ 914746 w 1067945"/>
              <a:gd name="connsiteY12" fmla="*/ 1453921 h 1779567"/>
              <a:gd name="connsiteX13" fmla="*/ 913684 w 1067945"/>
              <a:gd name="connsiteY13" fmla="*/ 1457160 h 1779567"/>
              <a:gd name="connsiteX14" fmla="*/ 935222 w 1067945"/>
              <a:gd name="connsiteY14" fmla="*/ 1507108 h 1779567"/>
              <a:gd name="connsiteX15" fmla="*/ 977183 w 1067945"/>
              <a:gd name="connsiteY15" fmla="*/ 1745747 h 1779567"/>
              <a:gd name="connsiteX16" fmla="*/ 796961 w 1067945"/>
              <a:gd name="connsiteY16" fmla="*/ 1583793 h 1779567"/>
              <a:gd name="connsiteX17" fmla="*/ 763238 w 1067945"/>
              <a:gd name="connsiteY17" fmla="*/ 1535095 h 1779567"/>
              <a:gd name="connsiteX18" fmla="*/ 755785 w 1067945"/>
              <a:gd name="connsiteY18" fmla="*/ 1533798 h 1779567"/>
              <a:gd name="connsiteX19" fmla="*/ 757833 w 1067945"/>
              <a:gd name="connsiteY19" fmla="*/ 1538547 h 1779567"/>
              <a:gd name="connsiteX20" fmla="*/ 799795 w 1067945"/>
              <a:gd name="connsiteY20" fmla="*/ 1777185 h 1779567"/>
              <a:gd name="connsiteX21" fmla="*/ 464456 w 1067945"/>
              <a:gd name="connsiteY21" fmla="*/ 1369126 h 1779567"/>
              <a:gd name="connsiteX22" fmla="*/ 380801 w 1067945"/>
              <a:gd name="connsiteY22" fmla="*/ 1204179 h 1779567"/>
              <a:gd name="connsiteX23" fmla="*/ 367160 w 1067945"/>
              <a:gd name="connsiteY23" fmla="*/ 1187005 h 1779567"/>
              <a:gd name="connsiteX24" fmla="*/ 286567 w 1067945"/>
              <a:gd name="connsiteY24" fmla="*/ 1070593 h 1779567"/>
              <a:gd name="connsiteX25" fmla="*/ 277727 w 1067945"/>
              <a:gd name="connsiteY25" fmla="*/ 1055850 h 1779567"/>
              <a:gd name="connsiteX26" fmla="*/ 273161 w 1067945"/>
              <a:gd name="connsiteY26" fmla="*/ 1054300 h 1779567"/>
              <a:gd name="connsiteX27" fmla="*/ 297316 w 1067945"/>
              <a:gd name="connsiteY27" fmla="*/ 1192811 h 1779567"/>
              <a:gd name="connsiteX28" fmla="*/ 277445 w 1067945"/>
              <a:gd name="connsiteY28" fmla="*/ 1521431 h 1779567"/>
              <a:gd name="connsiteX29" fmla="*/ 76064 w 1067945"/>
              <a:gd name="connsiteY29" fmla="*/ 1033158 h 1779567"/>
              <a:gd name="connsiteX30" fmla="*/ 43405 w 1067945"/>
              <a:gd name="connsiteY30" fmla="*/ 845888 h 1779567"/>
              <a:gd name="connsiteX31" fmla="*/ 29949 w 1067945"/>
              <a:gd name="connsiteY31" fmla="*/ 818777 h 1779567"/>
              <a:gd name="connsiteX32" fmla="*/ 1 w 1067945"/>
              <a:gd name="connsiteY32" fmla="*/ 656542 h 1779567"/>
              <a:gd name="connsiteX33" fmla="*/ 17134 w 1067945"/>
              <a:gd name="connsiteY33" fmla="*/ 532600 h 1779567"/>
              <a:gd name="connsiteX34" fmla="*/ 23569 w 1067945"/>
              <a:gd name="connsiteY34" fmla="*/ 517961 h 1779567"/>
              <a:gd name="connsiteX0" fmla="*/ 23567 w 1067943"/>
              <a:gd name="connsiteY0" fmla="*/ 517961 h 1779567"/>
              <a:gd name="connsiteX1" fmla="*/ 66095 w 1067943"/>
              <a:gd name="connsiteY1" fmla="*/ 333195 h 1779567"/>
              <a:gd name="connsiteX2" fmla="*/ 453130 w 1067943"/>
              <a:gd name="connsiteY2" fmla="*/ 3822 h 1779567"/>
              <a:gd name="connsiteX3" fmla="*/ 754443 w 1067943"/>
              <a:gd name="connsiteY3" fmla="*/ 572544 h 1779567"/>
              <a:gd name="connsiteX4" fmla="*/ 875011 w 1067943"/>
              <a:gd name="connsiteY4" fmla="*/ 807752 h 1779567"/>
              <a:gd name="connsiteX5" fmla="*/ 1055132 w 1067943"/>
              <a:gd name="connsiteY5" fmla="*/ 1301901 h 1779567"/>
              <a:gd name="connsiteX6" fmla="*/ 1007365 w 1067943"/>
              <a:gd name="connsiteY6" fmla="*/ 1281712 h 1779567"/>
              <a:gd name="connsiteX7" fmla="*/ 983957 w 1067943"/>
              <a:gd name="connsiteY7" fmla="*/ 1258515 h 1779567"/>
              <a:gd name="connsiteX8" fmla="*/ 1012478 w 1067943"/>
              <a:gd name="connsiteY8" fmla="*/ 1324656 h 1779567"/>
              <a:gd name="connsiteX9" fmla="*/ 1054438 w 1067943"/>
              <a:gd name="connsiteY9" fmla="*/ 1563295 h 1779567"/>
              <a:gd name="connsiteX10" fmla="*/ 921688 w 1067943"/>
              <a:gd name="connsiteY10" fmla="*/ 1462929 h 1779567"/>
              <a:gd name="connsiteX11" fmla="*/ 914744 w 1067943"/>
              <a:gd name="connsiteY11" fmla="*/ 1453921 h 1779567"/>
              <a:gd name="connsiteX12" fmla="*/ 913682 w 1067943"/>
              <a:gd name="connsiteY12" fmla="*/ 1457160 h 1779567"/>
              <a:gd name="connsiteX13" fmla="*/ 935220 w 1067943"/>
              <a:gd name="connsiteY13" fmla="*/ 1507108 h 1779567"/>
              <a:gd name="connsiteX14" fmla="*/ 977181 w 1067943"/>
              <a:gd name="connsiteY14" fmla="*/ 1745747 h 1779567"/>
              <a:gd name="connsiteX15" fmla="*/ 796959 w 1067943"/>
              <a:gd name="connsiteY15" fmla="*/ 1583793 h 1779567"/>
              <a:gd name="connsiteX16" fmla="*/ 763236 w 1067943"/>
              <a:gd name="connsiteY16" fmla="*/ 1535095 h 1779567"/>
              <a:gd name="connsiteX17" fmla="*/ 755783 w 1067943"/>
              <a:gd name="connsiteY17" fmla="*/ 1533798 h 1779567"/>
              <a:gd name="connsiteX18" fmla="*/ 757831 w 1067943"/>
              <a:gd name="connsiteY18" fmla="*/ 1538547 h 1779567"/>
              <a:gd name="connsiteX19" fmla="*/ 799793 w 1067943"/>
              <a:gd name="connsiteY19" fmla="*/ 1777185 h 1779567"/>
              <a:gd name="connsiteX20" fmla="*/ 464454 w 1067943"/>
              <a:gd name="connsiteY20" fmla="*/ 1369126 h 1779567"/>
              <a:gd name="connsiteX21" fmla="*/ 380799 w 1067943"/>
              <a:gd name="connsiteY21" fmla="*/ 1204179 h 1779567"/>
              <a:gd name="connsiteX22" fmla="*/ 367158 w 1067943"/>
              <a:gd name="connsiteY22" fmla="*/ 1187005 h 1779567"/>
              <a:gd name="connsiteX23" fmla="*/ 286565 w 1067943"/>
              <a:gd name="connsiteY23" fmla="*/ 1070593 h 1779567"/>
              <a:gd name="connsiteX24" fmla="*/ 277725 w 1067943"/>
              <a:gd name="connsiteY24" fmla="*/ 1055850 h 1779567"/>
              <a:gd name="connsiteX25" fmla="*/ 273159 w 1067943"/>
              <a:gd name="connsiteY25" fmla="*/ 1054300 h 1779567"/>
              <a:gd name="connsiteX26" fmla="*/ 297314 w 1067943"/>
              <a:gd name="connsiteY26" fmla="*/ 1192811 h 1779567"/>
              <a:gd name="connsiteX27" fmla="*/ 277443 w 1067943"/>
              <a:gd name="connsiteY27" fmla="*/ 1521431 h 1779567"/>
              <a:gd name="connsiteX28" fmla="*/ 76062 w 1067943"/>
              <a:gd name="connsiteY28" fmla="*/ 1033158 h 1779567"/>
              <a:gd name="connsiteX29" fmla="*/ 43403 w 1067943"/>
              <a:gd name="connsiteY29" fmla="*/ 845888 h 1779567"/>
              <a:gd name="connsiteX30" fmla="*/ 29947 w 1067943"/>
              <a:gd name="connsiteY30" fmla="*/ 818777 h 1779567"/>
              <a:gd name="connsiteX31" fmla="*/ -1 w 1067943"/>
              <a:gd name="connsiteY31" fmla="*/ 656542 h 1779567"/>
              <a:gd name="connsiteX32" fmla="*/ 17132 w 1067943"/>
              <a:gd name="connsiteY32" fmla="*/ 532600 h 1779567"/>
              <a:gd name="connsiteX33" fmla="*/ 23567 w 1067943"/>
              <a:gd name="connsiteY33" fmla="*/ 517961 h 1779567"/>
              <a:gd name="connsiteX0" fmla="*/ 23569 w 1067945"/>
              <a:gd name="connsiteY0" fmla="*/ 517961 h 1779567"/>
              <a:gd name="connsiteX1" fmla="*/ 66097 w 1067945"/>
              <a:gd name="connsiteY1" fmla="*/ 333195 h 1779567"/>
              <a:gd name="connsiteX2" fmla="*/ 453132 w 1067945"/>
              <a:gd name="connsiteY2" fmla="*/ 3822 h 1779567"/>
              <a:gd name="connsiteX3" fmla="*/ 875013 w 1067945"/>
              <a:gd name="connsiteY3" fmla="*/ 807752 h 1779567"/>
              <a:gd name="connsiteX4" fmla="*/ 1055134 w 1067945"/>
              <a:gd name="connsiteY4" fmla="*/ 1301901 h 1779567"/>
              <a:gd name="connsiteX5" fmla="*/ 1007367 w 1067945"/>
              <a:gd name="connsiteY5" fmla="*/ 1281712 h 1779567"/>
              <a:gd name="connsiteX6" fmla="*/ 983959 w 1067945"/>
              <a:gd name="connsiteY6" fmla="*/ 1258515 h 1779567"/>
              <a:gd name="connsiteX7" fmla="*/ 1012480 w 1067945"/>
              <a:gd name="connsiteY7" fmla="*/ 1324656 h 1779567"/>
              <a:gd name="connsiteX8" fmla="*/ 1054440 w 1067945"/>
              <a:gd name="connsiteY8" fmla="*/ 1563295 h 1779567"/>
              <a:gd name="connsiteX9" fmla="*/ 921690 w 1067945"/>
              <a:gd name="connsiteY9" fmla="*/ 1462929 h 1779567"/>
              <a:gd name="connsiteX10" fmla="*/ 914746 w 1067945"/>
              <a:gd name="connsiteY10" fmla="*/ 1453921 h 1779567"/>
              <a:gd name="connsiteX11" fmla="*/ 913684 w 1067945"/>
              <a:gd name="connsiteY11" fmla="*/ 1457160 h 1779567"/>
              <a:gd name="connsiteX12" fmla="*/ 935222 w 1067945"/>
              <a:gd name="connsiteY12" fmla="*/ 1507108 h 1779567"/>
              <a:gd name="connsiteX13" fmla="*/ 977183 w 1067945"/>
              <a:gd name="connsiteY13" fmla="*/ 1745747 h 1779567"/>
              <a:gd name="connsiteX14" fmla="*/ 796961 w 1067945"/>
              <a:gd name="connsiteY14" fmla="*/ 1583793 h 1779567"/>
              <a:gd name="connsiteX15" fmla="*/ 763238 w 1067945"/>
              <a:gd name="connsiteY15" fmla="*/ 1535095 h 1779567"/>
              <a:gd name="connsiteX16" fmla="*/ 755785 w 1067945"/>
              <a:gd name="connsiteY16" fmla="*/ 1533798 h 1779567"/>
              <a:gd name="connsiteX17" fmla="*/ 757833 w 1067945"/>
              <a:gd name="connsiteY17" fmla="*/ 1538547 h 1779567"/>
              <a:gd name="connsiteX18" fmla="*/ 799795 w 1067945"/>
              <a:gd name="connsiteY18" fmla="*/ 1777185 h 1779567"/>
              <a:gd name="connsiteX19" fmla="*/ 464456 w 1067945"/>
              <a:gd name="connsiteY19" fmla="*/ 1369126 h 1779567"/>
              <a:gd name="connsiteX20" fmla="*/ 380801 w 1067945"/>
              <a:gd name="connsiteY20" fmla="*/ 1204179 h 1779567"/>
              <a:gd name="connsiteX21" fmla="*/ 367160 w 1067945"/>
              <a:gd name="connsiteY21" fmla="*/ 1187005 h 1779567"/>
              <a:gd name="connsiteX22" fmla="*/ 286567 w 1067945"/>
              <a:gd name="connsiteY22" fmla="*/ 1070593 h 1779567"/>
              <a:gd name="connsiteX23" fmla="*/ 277727 w 1067945"/>
              <a:gd name="connsiteY23" fmla="*/ 1055850 h 1779567"/>
              <a:gd name="connsiteX24" fmla="*/ 273161 w 1067945"/>
              <a:gd name="connsiteY24" fmla="*/ 1054300 h 1779567"/>
              <a:gd name="connsiteX25" fmla="*/ 297316 w 1067945"/>
              <a:gd name="connsiteY25" fmla="*/ 1192811 h 1779567"/>
              <a:gd name="connsiteX26" fmla="*/ 277445 w 1067945"/>
              <a:gd name="connsiteY26" fmla="*/ 1521431 h 1779567"/>
              <a:gd name="connsiteX27" fmla="*/ 76064 w 1067945"/>
              <a:gd name="connsiteY27" fmla="*/ 1033158 h 1779567"/>
              <a:gd name="connsiteX28" fmla="*/ 43405 w 1067945"/>
              <a:gd name="connsiteY28" fmla="*/ 845888 h 1779567"/>
              <a:gd name="connsiteX29" fmla="*/ 29949 w 1067945"/>
              <a:gd name="connsiteY29" fmla="*/ 818777 h 1779567"/>
              <a:gd name="connsiteX30" fmla="*/ 1 w 1067945"/>
              <a:gd name="connsiteY30" fmla="*/ 656542 h 1779567"/>
              <a:gd name="connsiteX31" fmla="*/ 17134 w 1067945"/>
              <a:gd name="connsiteY31" fmla="*/ 532600 h 1779567"/>
              <a:gd name="connsiteX32" fmla="*/ 23569 w 1067945"/>
              <a:gd name="connsiteY32" fmla="*/ 517961 h 1779567"/>
              <a:gd name="connsiteX0" fmla="*/ 23567 w 1067943"/>
              <a:gd name="connsiteY0" fmla="*/ 517961 h 1779567"/>
              <a:gd name="connsiteX1" fmla="*/ 66095 w 1067943"/>
              <a:gd name="connsiteY1" fmla="*/ 333195 h 1779567"/>
              <a:gd name="connsiteX2" fmla="*/ 453130 w 1067943"/>
              <a:gd name="connsiteY2" fmla="*/ 3822 h 1779567"/>
              <a:gd name="connsiteX3" fmla="*/ 892225 w 1067943"/>
              <a:gd name="connsiteY3" fmla="*/ 751818 h 1779567"/>
              <a:gd name="connsiteX4" fmla="*/ 1055132 w 1067943"/>
              <a:gd name="connsiteY4" fmla="*/ 1301901 h 1779567"/>
              <a:gd name="connsiteX5" fmla="*/ 1007365 w 1067943"/>
              <a:gd name="connsiteY5" fmla="*/ 1281712 h 1779567"/>
              <a:gd name="connsiteX6" fmla="*/ 983957 w 1067943"/>
              <a:gd name="connsiteY6" fmla="*/ 1258515 h 1779567"/>
              <a:gd name="connsiteX7" fmla="*/ 1012478 w 1067943"/>
              <a:gd name="connsiteY7" fmla="*/ 1324656 h 1779567"/>
              <a:gd name="connsiteX8" fmla="*/ 1054438 w 1067943"/>
              <a:gd name="connsiteY8" fmla="*/ 1563295 h 1779567"/>
              <a:gd name="connsiteX9" fmla="*/ 921688 w 1067943"/>
              <a:gd name="connsiteY9" fmla="*/ 1462929 h 1779567"/>
              <a:gd name="connsiteX10" fmla="*/ 914744 w 1067943"/>
              <a:gd name="connsiteY10" fmla="*/ 1453921 h 1779567"/>
              <a:gd name="connsiteX11" fmla="*/ 913682 w 1067943"/>
              <a:gd name="connsiteY11" fmla="*/ 1457160 h 1779567"/>
              <a:gd name="connsiteX12" fmla="*/ 935220 w 1067943"/>
              <a:gd name="connsiteY12" fmla="*/ 1507108 h 1779567"/>
              <a:gd name="connsiteX13" fmla="*/ 977181 w 1067943"/>
              <a:gd name="connsiteY13" fmla="*/ 1745747 h 1779567"/>
              <a:gd name="connsiteX14" fmla="*/ 796959 w 1067943"/>
              <a:gd name="connsiteY14" fmla="*/ 1583793 h 1779567"/>
              <a:gd name="connsiteX15" fmla="*/ 763236 w 1067943"/>
              <a:gd name="connsiteY15" fmla="*/ 1535095 h 1779567"/>
              <a:gd name="connsiteX16" fmla="*/ 755783 w 1067943"/>
              <a:gd name="connsiteY16" fmla="*/ 1533798 h 1779567"/>
              <a:gd name="connsiteX17" fmla="*/ 757831 w 1067943"/>
              <a:gd name="connsiteY17" fmla="*/ 1538547 h 1779567"/>
              <a:gd name="connsiteX18" fmla="*/ 799793 w 1067943"/>
              <a:gd name="connsiteY18" fmla="*/ 1777185 h 1779567"/>
              <a:gd name="connsiteX19" fmla="*/ 464454 w 1067943"/>
              <a:gd name="connsiteY19" fmla="*/ 1369126 h 1779567"/>
              <a:gd name="connsiteX20" fmla="*/ 380799 w 1067943"/>
              <a:gd name="connsiteY20" fmla="*/ 1204179 h 1779567"/>
              <a:gd name="connsiteX21" fmla="*/ 367158 w 1067943"/>
              <a:gd name="connsiteY21" fmla="*/ 1187005 h 1779567"/>
              <a:gd name="connsiteX22" fmla="*/ 286565 w 1067943"/>
              <a:gd name="connsiteY22" fmla="*/ 1070593 h 1779567"/>
              <a:gd name="connsiteX23" fmla="*/ 277725 w 1067943"/>
              <a:gd name="connsiteY23" fmla="*/ 1055850 h 1779567"/>
              <a:gd name="connsiteX24" fmla="*/ 273159 w 1067943"/>
              <a:gd name="connsiteY24" fmla="*/ 1054300 h 1779567"/>
              <a:gd name="connsiteX25" fmla="*/ 297314 w 1067943"/>
              <a:gd name="connsiteY25" fmla="*/ 1192811 h 1779567"/>
              <a:gd name="connsiteX26" fmla="*/ 277443 w 1067943"/>
              <a:gd name="connsiteY26" fmla="*/ 1521431 h 1779567"/>
              <a:gd name="connsiteX27" fmla="*/ 76062 w 1067943"/>
              <a:gd name="connsiteY27" fmla="*/ 1033158 h 1779567"/>
              <a:gd name="connsiteX28" fmla="*/ 43403 w 1067943"/>
              <a:gd name="connsiteY28" fmla="*/ 845888 h 1779567"/>
              <a:gd name="connsiteX29" fmla="*/ 29947 w 1067943"/>
              <a:gd name="connsiteY29" fmla="*/ 818777 h 1779567"/>
              <a:gd name="connsiteX30" fmla="*/ -1 w 1067943"/>
              <a:gd name="connsiteY30" fmla="*/ 656542 h 1779567"/>
              <a:gd name="connsiteX31" fmla="*/ 17132 w 1067943"/>
              <a:gd name="connsiteY31" fmla="*/ 532600 h 1779567"/>
              <a:gd name="connsiteX32" fmla="*/ 23567 w 1067943"/>
              <a:gd name="connsiteY32" fmla="*/ 517961 h 1779567"/>
              <a:gd name="connsiteX0" fmla="*/ 324009 w 1368385"/>
              <a:gd name="connsiteY0" fmla="*/ 924215 h 2185821"/>
              <a:gd name="connsiteX1" fmla="*/ 8678 w 1368385"/>
              <a:gd name="connsiteY1" fmla="*/ 10933 h 2185821"/>
              <a:gd name="connsiteX2" fmla="*/ 753572 w 1368385"/>
              <a:gd name="connsiteY2" fmla="*/ 410076 h 2185821"/>
              <a:gd name="connsiteX3" fmla="*/ 1192667 w 1368385"/>
              <a:gd name="connsiteY3" fmla="*/ 1158072 h 2185821"/>
              <a:gd name="connsiteX4" fmla="*/ 1355574 w 1368385"/>
              <a:gd name="connsiteY4" fmla="*/ 1708155 h 2185821"/>
              <a:gd name="connsiteX5" fmla="*/ 1307807 w 1368385"/>
              <a:gd name="connsiteY5" fmla="*/ 1687966 h 2185821"/>
              <a:gd name="connsiteX6" fmla="*/ 1284399 w 1368385"/>
              <a:gd name="connsiteY6" fmla="*/ 1664769 h 2185821"/>
              <a:gd name="connsiteX7" fmla="*/ 1312920 w 1368385"/>
              <a:gd name="connsiteY7" fmla="*/ 1730910 h 2185821"/>
              <a:gd name="connsiteX8" fmla="*/ 1354880 w 1368385"/>
              <a:gd name="connsiteY8" fmla="*/ 1969549 h 2185821"/>
              <a:gd name="connsiteX9" fmla="*/ 1222130 w 1368385"/>
              <a:gd name="connsiteY9" fmla="*/ 1869183 h 2185821"/>
              <a:gd name="connsiteX10" fmla="*/ 1215186 w 1368385"/>
              <a:gd name="connsiteY10" fmla="*/ 1860175 h 2185821"/>
              <a:gd name="connsiteX11" fmla="*/ 1214124 w 1368385"/>
              <a:gd name="connsiteY11" fmla="*/ 1863414 h 2185821"/>
              <a:gd name="connsiteX12" fmla="*/ 1235662 w 1368385"/>
              <a:gd name="connsiteY12" fmla="*/ 1913362 h 2185821"/>
              <a:gd name="connsiteX13" fmla="*/ 1277623 w 1368385"/>
              <a:gd name="connsiteY13" fmla="*/ 2152001 h 2185821"/>
              <a:gd name="connsiteX14" fmla="*/ 1097401 w 1368385"/>
              <a:gd name="connsiteY14" fmla="*/ 1990047 h 2185821"/>
              <a:gd name="connsiteX15" fmla="*/ 1063678 w 1368385"/>
              <a:gd name="connsiteY15" fmla="*/ 1941349 h 2185821"/>
              <a:gd name="connsiteX16" fmla="*/ 1056225 w 1368385"/>
              <a:gd name="connsiteY16" fmla="*/ 1940052 h 2185821"/>
              <a:gd name="connsiteX17" fmla="*/ 1058273 w 1368385"/>
              <a:gd name="connsiteY17" fmla="*/ 1944801 h 2185821"/>
              <a:gd name="connsiteX18" fmla="*/ 1100235 w 1368385"/>
              <a:gd name="connsiteY18" fmla="*/ 2183439 h 2185821"/>
              <a:gd name="connsiteX19" fmla="*/ 764896 w 1368385"/>
              <a:gd name="connsiteY19" fmla="*/ 1775380 h 2185821"/>
              <a:gd name="connsiteX20" fmla="*/ 681241 w 1368385"/>
              <a:gd name="connsiteY20" fmla="*/ 1610433 h 2185821"/>
              <a:gd name="connsiteX21" fmla="*/ 667600 w 1368385"/>
              <a:gd name="connsiteY21" fmla="*/ 1593259 h 2185821"/>
              <a:gd name="connsiteX22" fmla="*/ 587007 w 1368385"/>
              <a:gd name="connsiteY22" fmla="*/ 1476847 h 2185821"/>
              <a:gd name="connsiteX23" fmla="*/ 578167 w 1368385"/>
              <a:gd name="connsiteY23" fmla="*/ 1462104 h 2185821"/>
              <a:gd name="connsiteX24" fmla="*/ 573601 w 1368385"/>
              <a:gd name="connsiteY24" fmla="*/ 1460554 h 2185821"/>
              <a:gd name="connsiteX25" fmla="*/ 597756 w 1368385"/>
              <a:gd name="connsiteY25" fmla="*/ 1599065 h 2185821"/>
              <a:gd name="connsiteX26" fmla="*/ 577885 w 1368385"/>
              <a:gd name="connsiteY26" fmla="*/ 1927685 h 2185821"/>
              <a:gd name="connsiteX27" fmla="*/ 376504 w 1368385"/>
              <a:gd name="connsiteY27" fmla="*/ 1439412 h 2185821"/>
              <a:gd name="connsiteX28" fmla="*/ 343845 w 1368385"/>
              <a:gd name="connsiteY28" fmla="*/ 1252142 h 2185821"/>
              <a:gd name="connsiteX29" fmla="*/ 330389 w 1368385"/>
              <a:gd name="connsiteY29" fmla="*/ 1225031 h 2185821"/>
              <a:gd name="connsiteX30" fmla="*/ 300441 w 1368385"/>
              <a:gd name="connsiteY30" fmla="*/ 1062796 h 2185821"/>
              <a:gd name="connsiteX31" fmla="*/ 317574 w 1368385"/>
              <a:gd name="connsiteY31" fmla="*/ 938854 h 2185821"/>
              <a:gd name="connsiteX32" fmla="*/ 324009 w 1368385"/>
              <a:gd name="connsiteY32" fmla="*/ 924215 h 2185821"/>
              <a:gd name="connsiteX0" fmla="*/ 324009 w 1368385"/>
              <a:gd name="connsiteY0" fmla="*/ 936912 h 2198518"/>
              <a:gd name="connsiteX1" fmla="*/ 8678 w 1368385"/>
              <a:gd name="connsiteY1" fmla="*/ 23630 h 2198518"/>
              <a:gd name="connsiteX2" fmla="*/ 560048 w 1368385"/>
              <a:gd name="connsiteY2" fmla="*/ 281818 h 2198518"/>
              <a:gd name="connsiteX3" fmla="*/ 753572 w 1368385"/>
              <a:gd name="connsiteY3" fmla="*/ 422773 h 2198518"/>
              <a:gd name="connsiteX4" fmla="*/ 1192667 w 1368385"/>
              <a:gd name="connsiteY4" fmla="*/ 1170769 h 2198518"/>
              <a:gd name="connsiteX5" fmla="*/ 1355574 w 1368385"/>
              <a:gd name="connsiteY5" fmla="*/ 1720852 h 2198518"/>
              <a:gd name="connsiteX6" fmla="*/ 1307807 w 1368385"/>
              <a:gd name="connsiteY6" fmla="*/ 1700663 h 2198518"/>
              <a:gd name="connsiteX7" fmla="*/ 1284399 w 1368385"/>
              <a:gd name="connsiteY7" fmla="*/ 1677466 h 2198518"/>
              <a:gd name="connsiteX8" fmla="*/ 1312920 w 1368385"/>
              <a:gd name="connsiteY8" fmla="*/ 1743607 h 2198518"/>
              <a:gd name="connsiteX9" fmla="*/ 1354880 w 1368385"/>
              <a:gd name="connsiteY9" fmla="*/ 1982246 h 2198518"/>
              <a:gd name="connsiteX10" fmla="*/ 1222130 w 1368385"/>
              <a:gd name="connsiteY10" fmla="*/ 1881880 h 2198518"/>
              <a:gd name="connsiteX11" fmla="*/ 1215186 w 1368385"/>
              <a:gd name="connsiteY11" fmla="*/ 1872872 h 2198518"/>
              <a:gd name="connsiteX12" fmla="*/ 1214124 w 1368385"/>
              <a:gd name="connsiteY12" fmla="*/ 1876111 h 2198518"/>
              <a:gd name="connsiteX13" fmla="*/ 1235662 w 1368385"/>
              <a:gd name="connsiteY13" fmla="*/ 1926059 h 2198518"/>
              <a:gd name="connsiteX14" fmla="*/ 1277623 w 1368385"/>
              <a:gd name="connsiteY14" fmla="*/ 2164698 h 2198518"/>
              <a:gd name="connsiteX15" fmla="*/ 1097401 w 1368385"/>
              <a:gd name="connsiteY15" fmla="*/ 2002744 h 2198518"/>
              <a:gd name="connsiteX16" fmla="*/ 1063678 w 1368385"/>
              <a:gd name="connsiteY16" fmla="*/ 1954046 h 2198518"/>
              <a:gd name="connsiteX17" fmla="*/ 1056225 w 1368385"/>
              <a:gd name="connsiteY17" fmla="*/ 1952749 h 2198518"/>
              <a:gd name="connsiteX18" fmla="*/ 1058273 w 1368385"/>
              <a:gd name="connsiteY18" fmla="*/ 1957498 h 2198518"/>
              <a:gd name="connsiteX19" fmla="*/ 1100235 w 1368385"/>
              <a:gd name="connsiteY19" fmla="*/ 2196136 h 2198518"/>
              <a:gd name="connsiteX20" fmla="*/ 764896 w 1368385"/>
              <a:gd name="connsiteY20" fmla="*/ 1788077 h 2198518"/>
              <a:gd name="connsiteX21" fmla="*/ 681241 w 1368385"/>
              <a:gd name="connsiteY21" fmla="*/ 1623130 h 2198518"/>
              <a:gd name="connsiteX22" fmla="*/ 667600 w 1368385"/>
              <a:gd name="connsiteY22" fmla="*/ 1605956 h 2198518"/>
              <a:gd name="connsiteX23" fmla="*/ 587007 w 1368385"/>
              <a:gd name="connsiteY23" fmla="*/ 1489544 h 2198518"/>
              <a:gd name="connsiteX24" fmla="*/ 578167 w 1368385"/>
              <a:gd name="connsiteY24" fmla="*/ 1474801 h 2198518"/>
              <a:gd name="connsiteX25" fmla="*/ 573601 w 1368385"/>
              <a:gd name="connsiteY25" fmla="*/ 1473251 h 2198518"/>
              <a:gd name="connsiteX26" fmla="*/ 597756 w 1368385"/>
              <a:gd name="connsiteY26" fmla="*/ 1611762 h 2198518"/>
              <a:gd name="connsiteX27" fmla="*/ 577885 w 1368385"/>
              <a:gd name="connsiteY27" fmla="*/ 1940382 h 2198518"/>
              <a:gd name="connsiteX28" fmla="*/ 376504 w 1368385"/>
              <a:gd name="connsiteY28" fmla="*/ 1452109 h 2198518"/>
              <a:gd name="connsiteX29" fmla="*/ 343845 w 1368385"/>
              <a:gd name="connsiteY29" fmla="*/ 1264839 h 2198518"/>
              <a:gd name="connsiteX30" fmla="*/ 330389 w 1368385"/>
              <a:gd name="connsiteY30" fmla="*/ 1237728 h 2198518"/>
              <a:gd name="connsiteX31" fmla="*/ 300441 w 1368385"/>
              <a:gd name="connsiteY31" fmla="*/ 1075493 h 2198518"/>
              <a:gd name="connsiteX32" fmla="*/ 317574 w 1368385"/>
              <a:gd name="connsiteY32" fmla="*/ 951551 h 2198518"/>
              <a:gd name="connsiteX33" fmla="*/ 324009 w 1368385"/>
              <a:gd name="connsiteY33" fmla="*/ 936912 h 2198518"/>
              <a:gd name="connsiteX0" fmla="*/ 316752 w 1361128"/>
              <a:gd name="connsiteY0" fmla="*/ 1232591 h 2494197"/>
              <a:gd name="connsiteX1" fmla="*/ 1421 w 1361128"/>
              <a:gd name="connsiteY1" fmla="*/ 319309 h 2494197"/>
              <a:gd name="connsiteX2" fmla="*/ 475024 w 1361128"/>
              <a:gd name="connsiteY2" fmla="*/ 14773 h 2494197"/>
              <a:gd name="connsiteX3" fmla="*/ 746315 w 1361128"/>
              <a:gd name="connsiteY3" fmla="*/ 718452 h 2494197"/>
              <a:gd name="connsiteX4" fmla="*/ 1185410 w 1361128"/>
              <a:gd name="connsiteY4" fmla="*/ 1466448 h 2494197"/>
              <a:gd name="connsiteX5" fmla="*/ 1348317 w 1361128"/>
              <a:gd name="connsiteY5" fmla="*/ 2016531 h 2494197"/>
              <a:gd name="connsiteX6" fmla="*/ 1300550 w 1361128"/>
              <a:gd name="connsiteY6" fmla="*/ 1996342 h 2494197"/>
              <a:gd name="connsiteX7" fmla="*/ 1277142 w 1361128"/>
              <a:gd name="connsiteY7" fmla="*/ 1973145 h 2494197"/>
              <a:gd name="connsiteX8" fmla="*/ 1305663 w 1361128"/>
              <a:gd name="connsiteY8" fmla="*/ 2039286 h 2494197"/>
              <a:gd name="connsiteX9" fmla="*/ 1347623 w 1361128"/>
              <a:gd name="connsiteY9" fmla="*/ 2277925 h 2494197"/>
              <a:gd name="connsiteX10" fmla="*/ 1214873 w 1361128"/>
              <a:gd name="connsiteY10" fmla="*/ 2177559 h 2494197"/>
              <a:gd name="connsiteX11" fmla="*/ 1207929 w 1361128"/>
              <a:gd name="connsiteY11" fmla="*/ 2168551 h 2494197"/>
              <a:gd name="connsiteX12" fmla="*/ 1206867 w 1361128"/>
              <a:gd name="connsiteY12" fmla="*/ 2171790 h 2494197"/>
              <a:gd name="connsiteX13" fmla="*/ 1228405 w 1361128"/>
              <a:gd name="connsiteY13" fmla="*/ 2221738 h 2494197"/>
              <a:gd name="connsiteX14" fmla="*/ 1270366 w 1361128"/>
              <a:gd name="connsiteY14" fmla="*/ 2460377 h 2494197"/>
              <a:gd name="connsiteX15" fmla="*/ 1090144 w 1361128"/>
              <a:gd name="connsiteY15" fmla="*/ 2298423 h 2494197"/>
              <a:gd name="connsiteX16" fmla="*/ 1056421 w 1361128"/>
              <a:gd name="connsiteY16" fmla="*/ 2249725 h 2494197"/>
              <a:gd name="connsiteX17" fmla="*/ 1048968 w 1361128"/>
              <a:gd name="connsiteY17" fmla="*/ 2248428 h 2494197"/>
              <a:gd name="connsiteX18" fmla="*/ 1051016 w 1361128"/>
              <a:gd name="connsiteY18" fmla="*/ 2253177 h 2494197"/>
              <a:gd name="connsiteX19" fmla="*/ 1092978 w 1361128"/>
              <a:gd name="connsiteY19" fmla="*/ 2491815 h 2494197"/>
              <a:gd name="connsiteX20" fmla="*/ 757639 w 1361128"/>
              <a:gd name="connsiteY20" fmla="*/ 2083756 h 2494197"/>
              <a:gd name="connsiteX21" fmla="*/ 673984 w 1361128"/>
              <a:gd name="connsiteY21" fmla="*/ 1918809 h 2494197"/>
              <a:gd name="connsiteX22" fmla="*/ 660343 w 1361128"/>
              <a:gd name="connsiteY22" fmla="*/ 1901635 h 2494197"/>
              <a:gd name="connsiteX23" fmla="*/ 579750 w 1361128"/>
              <a:gd name="connsiteY23" fmla="*/ 1785223 h 2494197"/>
              <a:gd name="connsiteX24" fmla="*/ 570910 w 1361128"/>
              <a:gd name="connsiteY24" fmla="*/ 1770480 h 2494197"/>
              <a:gd name="connsiteX25" fmla="*/ 566344 w 1361128"/>
              <a:gd name="connsiteY25" fmla="*/ 1768930 h 2494197"/>
              <a:gd name="connsiteX26" fmla="*/ 590499 w 1361128"/>
              <a:gd name="connsiteY26" fmla="*/ 1907441 h 2494197"/>
              <a:gd name="connsiteX27" fmla="*/ 570628 w 1361128"/>
              <a:gd name="connsiteY27" fmla="*/ 2236061 h 2494197"/>
              <a:gd name="connsiteX28" fmla="*/ 369247 w 1361128"/>
              <a:gd name="connsiteY28" fmla="*/ 1747788 h 2494197"/>
              <a:gd name="connsiteX29" fmla="*/ 336588 w 1361128"/>
              <a:gd name="connsiteY29" fmla="*/ 1560518 h 2494197"/>
              <a:gd name="connsiteX30" fmla="*/ 323132 w 1361128"/>
              <a:gd name="connsiteY30" fmla="*/ 1533407 h 2494197"/>
              <a:gd name="connsiteX31" fmla="*/ 293184 w 1361128"/>
              <a:gd name="connsiteY31" fmla="*/ 1371172 h 2494197"/>
              <a:gd name="connsiteX32" fmla="*/ 310317 w 1361128"/>
              <a:gd name="connsiteY32" fmla="*/ 1247230 h 2494197"/>
              <a:gd name="connsiteX33" fmla="*/ 316752 w 1361128"/>
              <a:gd name="connsiteY33" fmla="*/ 1232591 h 2494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61128" h="2494197">
                <a:moveTo>
                  <a:pt x="316752" y="1232591"/>
                </a:moveTo>
                <a:cubicBezTo>
                  <a:pt x="324912" y="1199357"/>
                  <a:pt x="-24958" y="522279"/>
                  <a:pt x="1421" y="319309"/>
                </a:cubicBezTo>
                <a:cubicBezTo>
                  <a:pt x="27800" y="116339"/>
                  <a:pt x="350875" y="-51751"/>
                  <a:pt x="475024" y="14773"/>
                </a:cubicBezTo>
                <a:cubicBezTo>
                  <a:pt x="599173" y="81297"/>
                  <a:pt x="640878" y="570293"/>
                  <a:pt x="746315" y="718452"/>
                </a:cubicBezTo>
                <a:cubicBezTo>
                  <a:pt x="881134" y="797545"/>
                  <a:pt x="1085076" y="1250102"/>
                  <a:pt x="1185410" y="1466448"/>
                </a:cubicBezTo>
                <a:cubicBezTo>
                  <a:pt x="1285744" y="1682794"/>
                  <a:pt x="1329127" y="1928215"/>
                  <a:pt x="1348317" y="2016531"/>
                </a:cubicBezTo>
                <a:cubicBezTo>
                  <a:pt x="1367507" y="2104847"/>
                  <a:pt x="1321895" y="2014563"/>
                  <a:pt x="1300550" y="1996342"/>
                </a:cubicBezTo>
                <a:lnTo>
                  <a:pt x="1277142" y="1973145"/>
                </a:lnTo>
                <a:lnTo>
                  <a:pt x="1305663" y="2039286"/>
                </a:lnTo>
                <a:cubicBezTo>
                  <a:pt x="1357705" y="2168440"/>
                  <a:pt x="1376400" y="2261964"/>
                  <a:pt x="1347623" y="2277925"/>
                </a:cubicBezTo>
                <a:cubicBezTo>
                  <a:pt x="1324602" y="2290693"/>
                  <a:pt x="1275558" y="2251404"/>
                  <a:pt x="1214873" y="2177559"/>
                </a:cubicBezTo>
                <a:lnTo>
                  <a:pt x="1207929" y="2168551"/>
                </a:lnTo>
                <a:lnTo>
                  <a:pt x="1206867" y="2171790"/>
                </a:lnTo>
                <a:lnTo>
                  <a:pt x="1228405" y="2221738"/>
                </a:lnTo>
                <a:cubicBezTo>
                  <a:pt x="1280448" y="2350892"/>
                  <a:pt x="1299143" y="2444416"/>
                  <a:pt x="1270366" y="2460377"/>
                </a:cubicBezTo>
                <a:cubicBezTo>
                  <a:pt x="1241590" y="2476337"/>
                  <a:pt x="1172151" y="2410958"/>
                  <a:pt x="1090144" y="2298423"/>
                </a:cubicBezTo>
                <a:lnTo>
                  <a:pt x="1056421" y="2249725"/>
                </a:lnTo>
                <a:lnTo>
                  <a:pt x="1048968" y="2248428"/>
                </a:lnTo>
                <a:lnTo>
                  <a:pt x="1051016" y="2253177"/>
                </a:lnTo>
                <a:cubicBezTo>
                  <a:pt x="1103059" y="2382331"/>
                  <a:pt x="1121754" y="2475854"/>
                  <a:pt x="1092978" y="2491815"/>
                </a:cubicBezTo>
                <a:cubicBezTo>
                  <a:pt x="1046934" y="2517352"/>
                  <a:pt x="896798" y="2334658"/>
                  <a:pt x="757639" y="2083756"/>
                </a:cubicBezTo>
                <a:lnTo>
                  <a:pt x="673984" y="1918809"/>
                </a:lnTo>
                <a:lnTo>
                  <a:pt x="660343" y="1901635"/>
                </a:lnTo>
                <a:cubicBezTo>
                  <a:pt x="633198" y="1865001"/>
                  <a:pt x="606234" y="1826105"/>
                  <a:pt x="579750" y="1785223"/>
                </a:cubicBezTo>
                <a:lnTo>
                  <a:pt x="570910" y="1770480"/>
                </a:lnTo>
                <a:lnTo>
                  <a:pt x="566344" y="1768930"/>
                </a:lnTo>
                <a:lnTo>
                  <a:pt x="590499" y="1907441"/>
                </a:lnTo>
                <a:cubicBezTo>
                  <a:pt x="615156" y="2092825"/>
                  <a:pt x="609251" y="2227841"/>
                  <a:pt x="570628" y="2236061"/>
                </a:cubicBezTo>
                <a:cubicBezTo>
                  <a:pt x="519131" y="2247021"/>
                  <a:pt x="428969" y="2028413"/>
                  <a:pt x="369247" y="1747788"/>
                </a:cubicBezTo>
                <a:lnTo>
                  <a:pt x="336588" y="1560518"/>
                </a:lnTo>
                <a:lnTo>
                  <a:pt x="323132" y="1533407"/>
                </a:lnTo>
                <a:cubicBezTo>
                  <a:pt x="303848" y="1483542"/>
                  <a:pt x="293184" y="1428719"/>
                  <a:pt x="293184" y="1371172"/>
                </a:cubicBezTo>
                <a:cubicBezTo>
                  <a:pt x="293184" y="1328011"/>
                  <a:pt x="299182" y="1286383"/>
                  <a:pt x="310317" y="1247230"/>
                </a:cubicBezTo>
                <a:lnTo>
                  <a:pt x="316752" y="1232591"/>
                </a:lnTo>
                <a:close/>
              </a:path>
            </a:pathLst>
          </a:custGeom>
          <a:solidFill>
            <a:srgbClr val="FFEA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dirty="0"/>
          </a:p>
        </p:txBody>
      </p:sp>
      <p:sp>
        <p:nvSpPr>
          <p:cNvPr id="188" name="Szabadkézi sokszög 187"/>
          <p:cNvSpPr/>
          <p:nvPr/>
        </p:nvSpPr>
        <p:spPr>
          <a:xfrm>
            <a:off x="1251508" y="1930386"/>
            <a:ext cx="1654312" cy="3168650"/>
          </a:xfrm>
          <a:custGeom>
            <a:avLst/>
            <a:gdLst>
              <a:gd name="connsiteX0" fmla="*/ 826780 w 1642302"/>
              <a:gd name="connsiteY0" fmla="*/ 72 h 4454436"/>
              <a:gd name="connsiteX1" fmla="*/ 1221245 w 1642302"/>
              <a:gd name="connsiteY1" fmla="*/ 182950 h 4454436"/>
              <a:gd name="connsiteX2" fmla="*/ 1459815 w 1642302"/>
              <a:gd name="connsiteY2" fmla="*/ 2671275 h 4454436"/>
              <a:gd name="connsiteX3" fmla="*/ 1440939 w 1642302"/>
              <a:gd name="connsiteY3" fmla="*/ 2671280 h 4454436"/>
              <a:gd name="connsiteX4" fmla="*/ 1642302 w 1642302"/>
              <a:gd name="connsiteY4" fmla="*/ 4454436 h 4454436"/>
              <a:gd name="connsiteX5" fmla="*/ 0 w 1642302"/>
              <a:gd name="connsiteY5" fmla="*/ 4454436 h 4454436"/>
              <a:gd name="connsiteX6" fmla="*/ 201800 w 1642302"/>
              <a:gd name="connsiteY6" fmla="*/ 2667414 h 4454436"/>
              <a:gd name="connsiteX7" fmla="*/ 195722 w 1642302"/>
              <a:gd name="connsiteY7" fmla="*/ 2525117 h 4454436"/>
              <a:gd name="connsiteX8" fmla="*/ 415623 w 1642302"/>
              <a:gd name="connsiteY8" fmla="*/ 213114 h 4454436"/>
              <a:gd name="connsiteX9" fmla="*/ 826780 w 1642302"/>
              <a:gd name="connsiteY9" fmla="*/ 72 h 4454436"/>
              <a:gd name="connsiteX0" fmla="*/ 826780 w 1642302"/>
              <a:gd name="connsiteY0" fmla="*/ 72 h 4454436"/>
              <a:gd name="connsiteX1" fmla="*/ 1221245 w 1642302"/>
              <a:gd name="connsiteY1" fmla="*/ 182950 h 4454436"/>
              <a:gd name="connsiteX2" fmla="*/ 1459815 w 1642302"/>
              <a:gd name="connsiteY2" fmla="*/ 2671275 h 4454436"/>
              <a:gd name="connsiteX3" fmla="*/ 1642302 w 1642302"/>
              <a:gd name="connsiteY3" fmla="*/ 4454436 h 4454436"/>
              <a:gd name="connsiteX4" fmla="*/ 0 w 1642302"/>
              <a:gd name="connsiteY4" fmla="*/ 4454436 h 4454436"/>
              <a:gd name="connsiteX5" fmla="*/ 201800 w 1642302"/>
              <a:gd name="connsiteY5" fmla="*/ 2667414 h 4454436"/>
              <a:gd name="connsiteX6" fmla="*/ 195722 w 1642302"/>
              <a:gd name="connsiteY6" fmla="*/ 2525117 h 4454436"/>
              <a:gd name="connsiteX7" fmla="*/ 415623 w 1642302"/>
              <a:gd name="connsiteY7" fmla="*/ 213114 h 4454436"/>
              <a:gd name="connsiteX8" fmla="*/ 826780 w 1642302"/>
              <a:gd name="connsiteY8" fmla="*/ 72 h 4454436"/>
              <a:gd name="connsiteX0" fmla="*/ 826780 w 1642302"/>
              <a:gd name="connsiteY0" fmla="*/ 72 h 4454436"/>
              <a:gd name="connsiteX1" fmla="*/ 1221245 w 1642302"/>
              <a:gd name="connsiteY1" fmla="*/ 182950 h 4454436"/>
              <a:gd name="connsiteX2" fmla="*/ 1459815 w 1642302"/>
              <a:gd name="connsiteY2" fmla="*/ 2671275 h 4454436"/>
              <a:gd name="connsiteX3" fmla="*/ 1642302 w 1642302"/>
              <a:gd name="connsiteY3" fmla="*/ 4454436 h 4454436"/>
              <a:gd name="connsiteX4" fmla="*/ 0 w 1642302"/>
              <a:gd name="connsiteY4" fmla="*/ 4454436 h 4454436"/>
              <a:gd name="connsiteX5" fmla="*/ 195722 w 1642302"/>
              <a:gd name="connsiteY5" fmla="*/ 2525117 h 4454436"/>
              <a:gd name="connsiteX6" fmla="*/ 415623 w 1642302"/>
              <a:gd name="connsiteY6" fmla="*/ 213114 h 4454436"/>
              <a:gd name="connsiteX7" fmla="*/ 826780 w 1642302"/>
              <a:gd name="connsiteY7" fmla="*/ 72 h 4454436"/>
              <a:gd name="connsiteX0" fmla="*/ 826780 w 1957967"/>
              <a:gd name="connsiteY0" fmla="*/ 72 h 4454436"/>
              <a:gd name="connsiteX1" fmla="*/ 1221245 w 1957967"/>
              <a:gd name="connsiteY1" fmla="*/ 182950 h 4454436"/>
              <a:gd name="connsiteX2" fmla="*/ 1459815 w 1957967"/>
              <a:gd name="connsiteY2" fmla="*/ 2671275 h 4454436"/>
              <a:gd name="connsiteX3" fmla="*/ 1957967 w 1957967"/>
              <a:gd name="connsiteY3" fmla="*/ 4413146 h 4454436"/>
              <a:gd name="connsiteX4" fmla="*/ 0 w 1957967"/>
              <a:gd name="connsiteY4" fmla="*/ 4454436 h 4454436"/>
              <a:gd name="connsiteX5" fmla="*/ 195722 w 1957967"/>
              <a:gd name="connsiteY5" fmla="*/ 2525117 h 4454436"/>
              <a:gd name="connsiteX6" fmla="*/ 415623 w 1957967"/>
              <a:gd name="connsiteY6" fmla="*/ 213114 h 4454436"/>
              <a:gd name="connsiteX7" fmla="*/ 826780 w 1957967"/>
              <a:gd name="connsiteY7" fmla="*/ 72 h 4454436"/>
              <a:gd name="connsiteX0" fmla="*/ 826780 w 1957967"/>
              <a:gd name="connsiteY0" fmla="*/ 72 h 4454436"/>
              <a:gd name="connsiteX1" fmla="*/ 1221245 w 1957967"/>
              <a:gd name="connsiteY1" fmla="*/ 182950 h 4454436"/>
              <a:gd name="connsiteX2" fmla="*/ 1459815 w 1957967"/>
              <a:gd name="connsiteY2" fmla="*/ 2671275 h 4454436"/>
              <a:gd name="connsiteX3" fmla="*/ 1957967 w 1957967"/>
              <a:gd name="connsiteY3" fmla="*/ 4413146 h 4454436"/>
              <a:gd name="connsiteX4" fmla="*/ 0 w 1957967"/>
              <a:gd name="connsiteY4" fmla="*/ 4454436 h 4454436"/>
              <a:gd name="connsiteX5" fmla="*/ 195722 w 1957967"/>
              <a:gd name="connsiteY5" fmla="*/ 2525117 h 4454436"/>
              <a:gd name="connsiteX6" fmla="*/ 415623 w 1957967"/>
              <a:gd name="connsiteY6" fmla="*/ 213114 h 4454436"/>
              <a:gd name="connsiteX7" fmla="*/ 826780 w 1957967"/>
              <a:gd name="connsiteY7" fmla="*/ 72 h 4454436"/>
              <a:gd name="connsiteX0" fmla="*/ 826780 w 1957967"/>
              <a:gd name="connsiteY0" fmla="*/ 72 h 4454436"/>
              <a:gd name="connsiteX1" fmla="*/ 1221245 w 1957967"/>
              <a:gd name="connsiteY1" fmla="*/ 182950 h 4454436"/>
              <a:gd name="connsiteX2" fmla="*/ 1459815 w 1957967"/>
              <a:gd name="connsiteY2" fmla="*/ 2671275 h 4454436"/>
              <a:gd name="connsiteX3" fmla="*/ 1957967 w 1957967"/>
              <a:gd name="connsiteY3" fmla="*/ 4413146 h 4454436"/>
              <a:gd name="connsiteX4" fmla="*/ 0 w 1957967"/>
              <a:gd name="connsiteY4" fmla="*/ 4454436 h 4454436"/>
              <a:gd name="connsiteX5" fmla="*/ 195722 w 1957967"/>
              <a:gd name="connsiteY5" fmla="*/ 2525117 h 4454436"/>
              <a:gd name="connsiteX6" fmla="*/ 415623 w 1957967"/>
              <a:gd name="connsiteY6" fmla="*/ 213114 h 4454436"/>
              <a:gd name="connsiteX7" fmla="*/ 826780 w 1957967"/>
              <a:gd name="connsiteY7" fmla="*/ 72 h 4454436"/>
              <a:gd name="connsiteX0" fmla="*/ 993382 w 2124569"/>
              <a:gd name="connsiteY0" fmla="*/ 72 h 5569281"/>
              <a:gd name="connsiteX1" fmla="*/ 1387847 w 2124569"/>
              <a:gd name="connsiteY1" fmla="*/ 182950 h 5569281"/>
              <a:gd name="connsiteX2" fmla="*/ 1626417 w 2124569"/>
              <a:gd name="connsiteY2" fmla="*/ 2671275 h 5569281"/>
              <a:gd name="connsiteX3" fmla="*/ 2124569 w 2124569"/>
              <a:gd name="connsiteY3" fmla="*/ 4413146 h 5569281"/>
              <a:gd name="connsiteX4" fmla="*/ 0 w 2124569"/>
              <a:gd name="connsiteY4" fmla="*/ 5569281 h 5569281"/>
              <a:gd name="connsiteX5" fmla="*/ 362324 w 2124569"/>
              <a:gd name="connsiteY5" fmla="*/ 2525117 h 5569281"/>
              <a:gd name="connsiteX6" fmla="*/ 582225 w 2124569"/>
              <a:gd name="connsiteY6" fmla="*/ 213114 h 5569281"/>
              <a:gd name="connsiteX7" fmla="*/ 993382 w 2124569"/>
              <a:gd name="connsiteY7" fmla="*/ 72 h 5569281"/>
              <a:gd name="connsiteX0" fmla="*/ 993382 w 2449003"/>
              <a:gd name="connsiteY0" fmla="*/ 72 h 5569281"/>
              <a:gd name="connsiteX1" fmla="*/ 1387847 w 2449003"/>
              <a:gd name="connsiteY1" fmla="*/ 182950 h 5569281"/>
              <a:gd name="connsiteX2" fmla="*/ 1626417 w 2449003"/>
              <a:gd name="connsiteY2" fmla="*/ 2671275 h 5569281"/>
              <a:gd name="connsiteX3" fmla="*/ 2449003 w 2449003"/>
              <a:gd name="connsiteY3" fmla="*/ 5445410 h 5569281"/>
              <a:gd name="connsiteX4" fmla="*/ 0 w 2449003"/>
              <a:gd name="connsiteY4" fmla="*/ 5569281 h 5569281"/>
              <a:gd name="connsiteX5" fmla="*/ 362324 w 2449003"/>
              <a:gd name="connsiteY5" fmla="*/ 2525117 h 5569281"/>
              <a:gd name="connsiteX6" fmla="*/ 582225 w 2449003"/>
              <a:gd name="connsiteY6" fmla="*/ 213114 h 5569281"/>
              <a:gd name="connsiteX7" fmla="*/ 993382 w 2449003"/>
              <a:gd name="connsiteY7" fmla="*/ 72 h 5569281"/>
              <a:gd name="connsiteX0" fmla="*/ 993382 w 2212255"/>
              <a:gd name="connsiteY0" fmla="*/ 72 h 5569281"/>
              <a:gd name="connsiteX1" fmla="*/ 1387847 w 2212255"/>
              <a:gd name="connsiteY1" fmla="*/ 182950 h 5569281"/>
              <a:gd name="connsiteX2" fmla="*/ 1626417 w 2212255"/>
              <a:gd name="connsiteY2" fmla="*/ 2671275 h 5569281"/>
              <a:gd name="connsiteX3" fmla="*/ 2212255 w 2212255"/>
              <a:gd name="connsiteY3" fmla="*/ 5476379 h 5569281"/>
              <a:gd name="connsiteX4" fmla="*/ 0 w 2212255"/>
              <a:gd name="connsiteY4" fmla="*/ 5569281 h 5569281"/>
              <a:gd name="connsiteX5" fmla="*/ 362324 w 2212255"/>
              <a:gd name="connsiteY5" fmla="*/ 2525117 h 5569281"/>
              <a:gd name="connsiteX6" fmla="*/ 582225 w 2212255"/>
              <a:gd name="connsiteY6" fmla="*/ 213114 h 5569281"/>
              <a:gd name="connsiteX7" fmla="*/ 993382 w 2212255"/>
              <a:gd name="connsiteY7" fmla="*/ 72 h 5569281"/>
              <a:gd name="connsiteX0" fmla="*/ 993382 w 2212255"/>
              <a:gd name="connsiteY0" fmla="*/ 72 h 5569281"/>
              <a:gd name="connsiteX1" fmla="*/ 1387847 w 2212255"/>
              <a:gd name="connsiteY1" fmla="*/ 182950 h 5569281"/>
              <a:gd name="connsiteX2" fmla="*/ 1626417 w 2212255"/>
              <a:gd name="connsiteY2" fmla="*/ 2671275 h 5569281"/>
              <a:gd name="connsiteX3" fmla="*/ 2212255 w 2212255"/>
              <a:gd name="connsiteY3" fmla="*/ 5476379 h 5569281"/>
              <a:gd name="connsiteX4" fmla="*/ 0 w 2212255"/>
              <a:gd name="connsiteY4" fmla="*/ 5569281 h 5569281"/>
              <a:gd name="connsiteX5" fmla="*/ 362324 w 2212255"/>
              <a:gd name="connsiteY5" fmla="*/ 2525117 h 5569281"/>
              <a:gd name="connsiteX6" fmla="*/ 582225 w 2212255"/>
              <a:gd name="connsiteY6" fmla="*/ 213114 h 5569281"/>
              <a:gd name="connsiteX7" fmla="*/ 993382 w 2212255"/>
              <a:gd name="connsiteY7" fmla="*/ 72 h 5569281"/>
              <a:gd name="connsiteX0" fmla="*/ 993382 w 2212255"/>
              <a:gd name="connsiteY0" fmla="*/ 72 h 5569281"/>
              <a:gd name="connsiteX1" fmla="*/ 1387847 w 2212255"/>
              <a:gd name="connsiteY1" fmla="*/ 182950 h 5569281"/>
              <a:gd name="connsiteX2" fmla="*/ 1626417 w 2212255"/>
              <a:gd name="connsiteY2" fmla="*/ 2671275 h 5569281"/>
              <a:gd name="connsiteX3" fmla="*/ 2212255 w 2212255"/>
              <a:gd name="connsiteY3" fmla="*/ 5476379 h 5569281"/>
              <a:gd name="connsiteX4" fmla="*/ 0 w 2212255"/>
              <a:gd name="connsiteY4" fmla="*/ 5569281 h 5569281"/>
              <a:gd name="connsiteX5" fmla="*/ 362324 w 2212255"/>
              <a:gd name="connsiteY5" fmla="*/ 2525117 h 5569281"/>
              <a:gd name="connsiteX6" fmla="*/ 582225 w 2212255"/>
              <a:gd name="connsiteY6" fmla="*/ 213114 h 5569281"/>
              <a:gd name="connsiteX7" fmla="*/ 993382 w 2212255"/>
              <a:gd name="connsiteY7" fmla="*/ 72 h 5569281"/>
              <a:gd name="connsiteX0" fmla="*/ 993382 w 2071959"/>
              <a:gd name="connsiteY0" fmla="*/ 72 h 5569281"/>
              <a:gd name="connsiteX1" fmla="*/ 1387847 w 2071959"/>
              <a:gd name="connsiteY1" fmla="*/ 182950 h 5569281"/>
              <a:gd name="connsiteX2" fmla="*/ 1626417 w 2071959"/>
              <a:gd name="connsiteY2" fmla="*/ 2671275 h 5569281"/>
              <a:gd name="connsiteX3" fmla="*/ 2071959 w 2071959"/>
              <a:gd name="connsiteY3" fmla="*/ 5527991 h 5569281"/>
              <a:gd name="connsiteX4" fmla="*/ 0 w 2071959"/>
              <a:gd name="connsiteY4" fmla="*/ 5569281 h 5569281"/>
              <a:gd name="connsiteX5" fmla="*/ 362324 w 2071959"/>
              <a:gd name="connsiteY5" fmla="*/ 2525117 h 5569281"/>
              <a:gd name="connsiteX6" fmla="*/ 582225 w 2071959"/>
              <a:gd name="connsiteY6" fmla="*/ 213114 h 5569281"/>
              <a:gd name="connsiteX7" fmla="*/ 993382 w 2071959"/>
              <a:gd name="connsiteY7" fmla="*/ 72 h 5569281"/>
              <a:gd name="connsiteX0" fmla="*/ 993382 w 2071959"/>
              <a:gd name="connsiteY0" fmla="*/ 72 h 5569281"/>
              <a:gd name="connsiteX1" fmla="*/ 1387847 w 2071959"/>
              <a:gd name="connsiteY1" fmla="*/ 182950 h 5569281"/>
              <a:gd name="connsiteX2" fmla="*/ 1626417 w 2071959"/>
              <a:gd name="connsiteY2" fmla="*/ 2671275 h 5569281"/>
              <a:gd name="connsiteX3" fmla="*/ 2071959 w 2071959"/>
              <a:gd name="connsiteY3" fmla="*/ 5527991 h 5569281"/>
              <a:gd name="connsiteX4" fmla="*/ 0 w 2071959"/>
              <a:gd name="connsiteY4" fmla="*/ 5569281 h 5569281"/>
              <a:gd name="connsiteX5" fmla="*/ 362324 w 2071959"/>
              <a:gd name="connsiteY5" fmla="*/ 2525117 h 5569281"/>
              <a:gd name="connsiteX6" fmla="*/ 582225 w 2071959"/>
              <a:gd name="connsiteY6" fmla="*/ 213114 h 5569281"/>
              <a:gd name="connsiteX7" fmla="*/ 993382 w 2071959"/>
              <a:gd name="connsiteY7" fmla="*/ 72 h 5569281"/>
              <a:gd name="connsiteX0" fmla="*/ 993382 w 2068851"/>
              <a:gd name="connsiteY0" fmla="*/ 72 h 5586530"/>
              <a:gd name="connsiteX1" fmla="*/ 1387847 w 2068851"/>
              <a:gd name="connsiteY1" fmla="*/ 182950 h 5586530"/>
              <a:gd name="connsiteX2" fmla="*/ 1626417 w 2068851"/>
              <a:gd name="connsiteY2" fmla="*/ 2671275 h 5586530"/>
              <a:gd name="connsiteX3" fmla="*/ 2068851 w 2068851"/>
              <a:gd name="connsiteY3" fmla="*/ 5586530 h 5586530"/>
              <a:gd name="connsiteX4" fmla="*/ 0 w 2068851"/>
              <a:gd name="connsiteY4" fmla="*/ 5569281 h 5586530"/>
              <a:gd name="connsiteX5" fmla="*/ 362324 w 2068851"/>
              <a:gd name="connsiteY5" fmla="*/ 2525117 h 5586530"/>
              <a:gd name="connsiteX6" fmla="*/ 582225 w 2068851"/>
              <a:gd name="connsiteY6" fmla="*/ 213114 h 5586530"/>
              <a:gd name="connsiteX7" fmla="*/ 993382 w 2068851"/>
              <a:gd name="connsiteY7" fmla="*/ 72 h 5586530"/>
              <a:gd name="connsiteX0" fmla="*/ 1215567 w 2291036"/>
              <a:gd name="connsiteY0" fmla="*/ 8830 h 5595288"/>
              <a:gd name="connsiteX1" fmla="*/ 1610032 w 2291036"/>
              <a:gd name="connsiteY1" fmla="*/ 191708 h 5595288"/>
              <a:gd name="connsiteX2" fmla="*/ 1848602 w 2291036"/>
              <a:gd name="connsiteY2" fmla="*/ 2680033 h 5595288"/>
              <a:gd name="connsiteX3" fmla="*/ 2291036 w 2291036"/>
              <a:gd name="connsiteY3" fmla="*/ 5595288 h 5595288"/>
              <a:gd name="connsiteX4" fmla="*/ 222185 w 2291036"/>
              <a:gd name="connsiteY4" fmla="*/ 5578039 h 5595288"/>
              <a:gd name="connsiteX5" fmla="*/ 584509 w 2291036"/>
              <a:gd name="connsiteY5" fmla="*/ 2533875 h 5595288"/>
              <a:gd name="connsiteX6" fmla="*/ 272456 w 2291036"/>
              <a:gd name="connsiteY6" fmla="*/ 430619 h 5595288"/>
              <a:gd name="connsiteX7" fmla="*/ 1215567 w 2291036"/>
              <a:gd name="connsiteY7" fmla="*/ 8830 h 5595288"/>
              <a:gd name="connsiteX0" fmla="*/ 993382 w 2068851"/>
              <a:gd name="connsiteY0" fmla="*/ 8832 h 5595290"/>
              <a:gd name="connsiteX1" fmla="*/ 1387847 w 2068851"/>
              <a:gd name="connsiteY1" fmla="*/ 191710 h 5595290"/>
              <a:gd name="connsiteX2" fmla="*/ 1626417 w 2068851"/>
              <a:gd name="connsiteY2" fmla="*/ 2680035 h 5595290"/>
              <a:gd name="connsiteX3" fmla="*/ 2068851 w 2068851"/>
              <a:gd name="connsiteY3" fmla="*/ 5595290 h 5595290"/>
              <a:gd name="connsiteX4" fmla="*/ 0 w 2068851"/>
              <a:gd name="connsiteY4" fmla="*/ 5578041 h 5595290"/>
              <a:gd name="connsiteX5" fmla="*/ 362324 w 2068851"/>
              <a:gd name="connsiteY5" fmla="*/ 2533877 h 5595290"/>
              <a:gd name="connsiteX6" fmla="*/ 50271 w 2068851"/>
              <a:gd name="connsiteY6" fmla="*/ 430621 h 5595290"/>
              <a:gd name="connsiteX7" fmla="*/ 993382 w 2068851"/>
              <a:gd name="connsiteY7" fmla="*/ 8832 h 5595290"/>
              <a:gd name="connsiteX0" fmla="*/ 993382 w 2068851"/>
              <a:gd name="connsiteY0" fmla="*/ 8832 h 5595290"/>
              <a:gd name="connsiteX1" fmla="*/ 1387847 w 2068851"/>
              <a:gd name="connsiteY1" fmla="*/ 191710 h 5595290"/>
              <a:gd name="connsiteX2" fmla="*/ 1626417 w 2068851"/>
              <a:gd name="connsiteY2" fmla="*/ 2680035 h 5595290"/>
              <a:gd name="connsiteX3" fmla="*/ 2068851 w 2068851"/>
              <a:gd name="connsiteY3" fmla="*/ 5595290 h 5595290"/>
              <a:gd name="connsiteX4" fmla="*/ 0 w 2068851"/>
              <a:gd name="connsiteY4" fmla="*/ 5578041 h 5595290"/>
              <a:gd name="connsiteX5" fmla="*/ 362324 w 2068851"/>
              <a:gd name="connsiteY5" fmla="*/ 2533877 h 5595290"/>
              <a:gd name="connsiteX6" fmla="*/ 50271 w 2068851"/>
              <a:gd name="connsiteY6" fmla="*/ 430621 h 5595290"/>
              <a:gd name="connsiteX7" fmla="*/ 993382 w 2068851"/>
              <a:gd name="connsiteY7" fmla="*/ 8832 h 5595290"/>
              <a:gd name="connsiteX0" fmla="*/ 993382 w 2068851"/>
              <a:gd name="connsiteY0" fmla="*/ 8832 h 5595290"/>
              <a:gd name="connsiteX1" fmla="*/ 1387847 w 2068851"/>
              <a:gd name="connsiteY1" fmla="*/ 191710 h 5595290"/>
              <a:gd name="connsiteX2" fmla="*/ 1626417 w 2068851"/>
              <a:gd name="connsiteY2" fmla="*/ 2680035 h 5595290"/>
              <a:gd name="connsiteX3" fmla="*/ 2068851 w 2068851"/>
              <a:gd name="connsiteY3" fmla="*/ 5595290 h 5595290"/>
              <a:gd name="connsiteX4" fmla="*/ 0 w 2068851"/>
              <a:gd name="connsiteY4" fmla="*/ 5578041 h 5595290"/>
              <a:gd name="connsiteX5" fmla="*/ 362324 w 2068851"/>
              <a:gd name="connsiteY5" fmla="*/ 2533877 h 5595290"/>
              <a:gd name="connsiteX6" fmla="*/ 50271 w 2068851"/>
              <a:gd name="connsiteY6" fmla="*/ 430621 h 5595290"/>
              <a:gd name="connsiteX7" fmla="*/ 993382 w 2068851"/>
              <a:gd name="connsiteY7" fmla="*/ 8832 h 5595290"/>
              <a:gd name="connsiteX0" fmla="*/ 993382 w 2068851"/>
              <a:gd name="connsiteY0" fmla="*/ 2122 h 5588580"/>
              <a:gd name="connsiteX1" fmla="*/ 1865241 w 2068851"/>
              <a:gd name="connsiteY1" fmla="*/ 281346 h 5588580"/>
              <a:gd name="connsiteX2" fmla="*/ 1626417 w 2068851"/>
              <a:gd name="connsiteY2" fmla="*/ 2673325 h 5588580"/>
              <a:gd name="connsiteX3" fmla="*/ 2068851 w 2068851"/>
              <a:gd name="connsiteY3" fmla="*/ 5588580 h 5588580"/>
              <a:gd name="connsiteX4" fmla="*/ 0 w 2068851"/>
              <a:gd name="connsiteY4" fmla="*/ 5571331 h 5588580"/>
              <a:gd name="connsiteX5" fmla="*/ 362324 w 2068851"/>
              <a:gd name="connsiteY5" fmla="*/ 2527167 h 5588580"/>
              <a:gd name="connsiteX6" fmla="*/ 50271 w 2068851"/>
              <a:gd name="connsiteY6" fmla="*/ 423911 h 5588580"/>
              <a:gd name="connsiteX7" fmla="*/ 993382 w 2068851"/>
              <a:gd name="connsiteY7" fmla="*/ 2122 h 5588580"/>
              <a:gd name="connsiteX0" fmla="*/ 993382 w 2068851"/>
              <a:gd name="connsiteY0" fmla="*/ 2122 h 5588580"/>
              <a:gd name="connsiteX1" fmla="*/ 1865241 w 2068851"/>
              <a:gd name="connsiteY1" fmla="*/ 281346 h 5588580"/>
              <a:gd name="connsiteX2" fmla="*/ 1626417 w 2068851"/>
              <a:gd name="connsiteY2" fmla="*/ 2673325 h 5588580"/>
              <a:gd name="connsiteX3" fmla="*/ 2068851 w 2068851"/>
              <a:gd name="connsiteY3" fmla="*/ 5588580 h 5588580"/>
              <a:gd name="connsiteX4" fmla="*/ 0 w 2068851"/>
              <a:gd name="connsiteY4" fmla="*/ 5571331 h 5588580"/>
              <a:gd name="connsiteX5" fmla="*/ 362324 w 2068851"/>
              <a:gd name="connsiteY5" fmla="*/ 2527167 h 5588580"/>
              <a:gd name="connsiteX6" fmla="*/ 50271 w 2068851"/>
              <a:gd name="connsiteY6" fmla="*/ 423911 h 5588580"/>
              <a:gd name="connsiteX7" fmla="*/ 993382 w 2068851"/>
              <a:gd name="connsiteY7" fmla="*/ 2122 h 5588580"/>
              <a:gd name="connsiteX0" fmla="*/ 993382 w 2068851"/>
              <a:gd name="connsiteY0" fmla="*/ 2122 h 5588580"/>
              <a:gd name="connsiteX1" fmla="*/ 1865241 w 2068851"/>
              <a:gd name="connsiteY1" fmla="*/ 281346 h 5588580"/>
              <a:gd name="connsiteX2" fmla="*/ 1626417 w 2068851"/>
              <a:gd name="connsiteY2" fmla="*/ 2673325 h 5588580"/>
              <a:gd name="connsiteX3" fmla="*/ 2068851 w 2068851"/>
              <a:gd name="connsiteY3" fmla="*/ 5588580 h 5588580"/>
              <a:gd name="connsiteX4" fmla="*/ 0 w 2068851"/>
              <a:gd name="connsiteY4" fmla="*/ 5571331 h 5588580"/>
              <a:gd name="connsiteX5" fmla="*/ 362324 w 2068851"/>
              <a:gd name="connsiteY5" fmla="*/ 2527167 h 5588580"/>
              <a:gd name="connsiteX6" fmla="*/ 50271 w 2068851"/>
              <a:gd name="connsiteY6" fmla="*/ 423911 h 5588580"/>
              <a:gd name="connsiteX7" fmla="*/ 993382 w 2068851"/>
              <a:gd name="connsiteY7" fmla="*/ 2122 h 5588580"/>
              <a:gd name="connsiteX0" fmla="*/ 993382 w 2096567"/>
              <a:gd name="connsiteY0" fmla="*/ 3161 h 5589619"/>
              <a:gd name="connsiteX1" fmla="*/ 2090298 w 2096567"/>
              <a:gd name="connsiteY1" fmla="*/ 258298 h 5589619"/>
              <a:gd name="connsiteX2" fmla="*/ 1626417 w 2096567"/>
              <a:gd name="connsiteY2" fmla="*/ 2674364 h 5589619"/>
              <a:gd name="connsiteX3" fmla="*/ 2068851 w 2096567"/>
              <a:gd name="connsiteY3" fmla="*/ 5589619 h 5589619"/>
              <a:gd name="connsiteX4" fmla="*/ 0 w 2096567"/>
              <a:gd name="connsiteY4" fmla="*/ 5572370 h 5589619"/>
              <a:gd name="connsiteX5" fmla="*/ 362324 w 2096567"/>
              <a:gd name="connsiteY5" fmla="*/ 2528206 h 5589619"/>
              <a:gd name="connsiteX6" fmla="*/ 50271 w 2096567"/>
              <a:gd name="connsiteY6" fmla="*/ 424950 h 5589619"/>
              <a:gd name="connsiteX7" fmla="*/ 993382 w 2096567"/>
              <a:gd name="connsiteY7" fmla="*/ 3161 h 5589619"/>
              <a:gd name="connsiteX0" fmla="*/ 993382 w 2218232"/>
              <a:gd name="connsiteY0" fmla="*/ 1354 h 5587812"/>
              <a:gd name="connsiteX1" fmla="*/ 2213057 w 2218232"/>
              <a:gd name="connsiteY1" fmla="*/ 304664 h 5587812"/>
              <a:gd name="connsiteX2" fmla="*/ 1626417 w 2218232"/>
              <a:gd name="connsiteY2" fmla="*/ 2672557 h 5587812"/>
              <a:gd name="connsiteX3" fmla="*/ 2068851 w 2218232"/>
              <a:gd name="connsiteY3" fmla="*/ 5587812 h 5587812"/>
              <a:gd name="connsiteX4" fmla="*/ 0 w 2218232"/>
              <a:gd name="connsiteY4" fmla="*/ 5570563 h 5587812"/>
              <a:gd name="connsiteX5" fmla="*/ 362324 w 2218232"/>
              <a:gd name="connsiteY5" fmla="*/ 2526399 h 5587812"/>
              <a:gd name="connsiteX6" fmla="*/ 50271 w 2218232"/>
              <a:gd name="connsiteY6" fmla="*/ 423143 h 5587812"/>
              <a:gd name="connsiteX7" fmla="*/ 993382 w 2218232"/>
              <a:gd name="connsiteY7" fmla="*/ 1354 h 5587812"/>
              <a:gd name="connsiteX0" fmla="*/ 993382 w 2218232"/>
              <a:gd name="connsiteY0" fmla="*/ 24367 h 5610825"/>
              <a:gd name="connsiteX1" fmla="*/ 2213057 w 2218232"/>
              <a:gd name="connsiteY1" fmla="*/ 327677 h 5610825"/>
              <a:gd name="connsiteX2" fmla="*/ 1626417 w 2218232"/>
              <a:gd name="connsiteY2" fmla="*/ 2695570 h 5610825"/>
              <a:gd name="connsiteX3" fmla="*/ 2068851 w 2218232"/>
              <a:gd name="connsiteY3" fmla="*/ 5610825 h 5610825"/>
              <a:gd name="connsiteX4" fmla="*/ 0 w 2218232"/>
              <a:gd name="connsiteY4" fmla="*/ 5593576 h 5610825"/>
              <a:gd name="connsiteX5" fmla="*/ 362324 w 2218232"/>
              <a:gd name="connsiteY5" fmla="*/ 2549412 h 5610825"/>
              <a:gd name="connsiteX6" fmla="*/ 50271 w 2218232"/>
              <a:gd name="connsiteY6" fmla="*/ 446156 h 5610825"/>
              <a:gd name="connsiteX7" fmla="*/ 993382 w 2218232"/>
              <a:gd name="connsiteY7" fmla="*/ 24367 h 5610825"/>
              <a:gd name="connsiteX0" fmla="*/ 993382 w 2218232"/>
              <a:gd name="connsiteY0" fmla="*/ 381 h 5586839"/>
              <a:gd name="connsiteX1" fmla="*/ 2213057 w 2218232"/>
              <a:gd name="connsiteY1" fmla="*/ 496380 h 5586839"/>
              <a:gd name="connsiteX2" fmla="*/ 1626417 w 2218232"/>
              <a:gd name="connsiteY2" fmla="*/ 2671584 h 5586839"/>
              <a:gd name="connsiteX3" fmla="*/ 2068851 w 2218232"/>
              <a:gd name="connsiteY3" fmla="*/ 5586839 h 5586839"/>
              <a:gd name="connsiteX4" fmla="*/ 0 w 2218232"/>
              <a:gd name="connsiteY4" fmla="*/ 5569590 h 5586839"/>
              <a:gd name="connsiteX5" fmla="*/ 362324 w 2218232"/>
              <a:gd name="connsiteY5" fmla="*/ 2525426 h 5586839"/>
              <a:gd name="connsiteX6" fmla="*/ 50271 w 2218232"/>
              <a:gd name="connsiteY6" fmla="*/ 422170 h 5586839"/>
              <a:gd name="connsiteX7" fmla="*/ 993382 w 2218232"/>
              <a:gd name="connsiteY7" fmla="*/ 381 h 5586839"/>
              <a:gd name="connsiteX0" fmla="*/ 1195135 w 2419985"/>
              <a:gd name="connsiteY0" fmla="*/ 43 h 5586501"/>
              <a:gd name="connsiteX1" fmla="*/ 2414810 w 2419985"/>
              <a:gd name="connsiteY1" fmla="*/ 496042 h 5586501"/>
              <a:gd name="connsiteX2" fmla="*/ 1828170 w 2419985"/>
              <a:gd name="connsiteY2" fmla="*/ 2671246 h 5586501"/>
              <a:gd name="connsiteX3" fmla="*/ 2270604 w 2419985"/>
              <a:gd name="connsiteY3" fmla="*/ 5586501 h 5586501"/>
              <a:gd name="connsiteX4" fmla="*/ 201753 w 2419985"/>
              <a:gd name="connsiteY4" fmla="*/ 5569252 h 5586501"/>
              <a:gd name="connsiteX5" fmla="*/ 564077 w 2419985"/>
              <a:gd name="connsiteY5" fmla="*/ 2525088 h 5586501"/>
              <a:gd name="connsiteX6" fmla="*/ 16737 w 2419985"/>
              <a:gd name="connsiteY6" fmla="*/ 470004 h 5586501"/>
              <a:gd name="connsiteX7" fmla="*/ 1195135 w 2419985"/>
              <a:gd name="connsiteY7" fmla="*/ 43 h 5586501"/>
              <a:gd name="connsiteX0" fmla="*/ 1195135 w 2419985"/>
              <a:gd name="connsiteY0" fmla="*/ 2484 h 5588942"/>
              <a:gd name="connsiteX1" fmla="*/ 2414810 w 2419985"/>
              <a:gd name="connsiteY1" fmla="*/ 498483 h 5588942"/>
              <a:gd name="connsiteX2" fmla="*/ 1828170 w 2419985"/>
              <a:gd name="connsiteY2" fmla="*/ 2673687 h 5588942"/>
              <a:gd name="connsiteX3" fmla="*/ 2270604 w 2419985"/>
              <a:gd name="connsiteY3" fmla="*/ 5588942 h 5588942"/>
              <a:gd name="connsiteX4" fmla="*/ 201753 w 2419985"/>
              <a:gd name="connsiteY4" fmla="*/ 5571693 h 5588942"/>
              <a:gd name="connsiteX5" fmla="*/ 564077 w 2419985"/>
              <a:gd name="connsiteY5" fmla="*/ 2527529 h 5588942"/>
              <a:gd name="connsiteX6" fmla="*/ 16737 w 2419985"/>
              <a:gd name="connsiteY6" fmla="*/ 472445 h 5588942"/>
              <a:gd name="connsiteX7" fmla="*/ 1195135 w 2419985"/>
              <a:gd name="connsiteY7" fmla="*/ 2484 h 5588942"/>
              <a:gd name="connsiteX0" fmla="*/ 1195135 w 2270605"/>
              <a:gd name="connsiteY0" fmla="*/ 44458 h 5630916"/>
              <a:gd name="connsiteX1" fmla="*/ 2244836 w 2270605"/>
              <a:gd name="connsiteY1" fmla="*/ 307007 h 5630916"/>
              <a:gd name="connsiteX2" fmla="*/ 1828170 w 2270605"/>
              <a:gd name="connsiteY2" fmla="*/ 2715661 h 5630916"/>
              <a:gd name="connsiteX3" fmla="*/ 2270604 w 2270605"/>
              <a:gd name="connsiteY3" fmla="*/ 5630916 h 5630916"/>
              <a:gd name="connsiteX4" fmla="*/ 201753 w 2270605"/>
              <a:gd name="connsiteY4" fmla="*/ 5613667 h 5630916"/>
              <a:gd name="connsiteX5" fmla="*/ 564077 w 2270605"/>
              <a:gd name="connsiteY5" fmla="*/ 2569503 h 5630916"/>
              <a:gd name="connsiteX6" fmla="*/ 16737 w 2270605"/>
              <a:gd name="connsiteY6" fmla="*/ 514419 h 5630916"/>
              <a:gd name="connsiteX7" fmla="*/ 1195135 w 2270605"/>
              <a:gd name="connsiteY7" fmla="*/ 44458 h 5630916"/>
              <a:gd name="connsiteX0" fmla="*/ 1195135 w 2270603"/>
              <a:gd name="connsiteY0" fmla="*/ 8807 h 5595265"/>
              <a:gd name="connsiteX1" fmla="*/ 2244836 w 2270603"/>
              <a:gd name="connsiteY1" fmla="*/ 271356 h 5595265"/>
              <a:gd name="connsiteX2" fmla="*/ 1828170 w 2270603"/>
              <a:gd name="connsiteY2" fmla="*/ 2680010 h 5595265"/>
              <a:gd name="connsiteX3" fmla="*/ 2270604 w 2270603"/>
              <a:gd name="connsiteY3" fmla="*/ 5595265 h 5595265"/>
              <a:gd name="connsiteX4" fmla="*/ 201753 w 2270603"/>
              <a:gd name="connsiteY4" fmla="*/ 5578016 h 5595265"/>
              <a:gd name="connsiteX5" fmla="*/ 564077 w 2270603"/>
              <a:gd name="connsiteY5" fmla="*/ 2533852 h 5595265"/>
              <a:gd name="connsiteX6" fmla="*/ 16737 w 2270603"/>
              <a:gd name="connsiteY6" fmla="*/ 478768 h 5595265"/>
              <a:gd name="connsiteX7" fmla="*/ 1195135 w 2270603"/>
              <a:gd name="connsiteY7" fmla="*/ 8807 h 5595265"/>
              <a:gd name="connsiteX0" fmla="*/ 1048645 w 2124114"/>
              <a:gd name="connsiteY0" fmla="*/ 70435 h 5656893"/>
              <a:gd name="connsiteX1" fmla="*/ 2098346 w 2124114"/>
              <a:gd name="connsiteY1" fmla="*/ 332984 h 5656893"/>
              <a:gd name="connsiteX2" fmla="*/ 1681680 w 2124114"/>
              <a:gd name="connsiteY2" fmla="*/ 2741638 h 5656893"/>
              <a:gd name="connsiteX3" fmla="*/ 2124114 w 2124114"/>
              <a:gd name="connsiteY3" fmla="*/ 5656893 h 5656893"/>
              <a:gd name="connsiteX4" fmla="*/ 55263 w 2124114"/>
              <a:gd name="connsiteY4" fmla="*/ 5639644 h 5656893"/>
              <a:gd name="connsiteX5" fmla="*/ 417587 w 2124114"/>
              <a:gd name="connsiteY5" fmla="*/ 2595480 h 5656893"/>
              <a:gd name="connsiteX6" fmla="*/ 21333 w 2124114"/>
              <a:gd name="connsiteY6" fmla="*/ 318062 h 5656893"/>
              <a:gd name="connsiteX7" fmla="*/ 1048645 w 2124114"/>
              <a:gd name="connsiteY7" fmla="*/ 70435 h 5656893"/>
              <a:gd name="connsiteX0" fmla="*/ 1048643 w 2124112"/>
              <a:gd name="connsiteY0" fmla="*/ 109874 h 5696332"/>
              <a:gd name="connsiteX1" fmla="*/ 2098344 w 2124112"/>
              <a:gd name="connsiteY1" fmla="*/ 372423 h 5696332"/>
              <a:gd name="connsiteX2" fmla="*/ 1681678 w 2124112"/>
              <a:gd name="connsiteY2" fmla="*/ 2781077 h 5696332"/>
              <a:gd name="connsiteX3" fmla="*/ 2124112 w 2124112"/>
              <a:gd name="connsiteY3" fmla="*/ 5696332 h 5696332"/>
              <a:gd name="connsiteX4" fmla="*/ 55261 w 2124112"/>
              <a:gd name="connsiteY4" fmla="*/ 5679083 h 5696332"/>
              <a:gd name="connsiteX5" fmla="*/ 417585 w 2124112"/>
              <a:gd name="connsiteY5" fmla="*/ 2634919 h 5696332"/>
              <a:gd name="connsiteX6" fmla="*/ 21331 w 2124112"/>
              <a:gd name="connsiteY6" fmla="*/ 357501 h 5696332"/>
              <a:gd name="connsiteX7" fmla="*/ 1048643 w 2124112"/>
              <a:gd name="connsiteY7" fmla="*/ 109874 h 5696332"/>
              <a:gd name="connsiteX0" fmla="*/ 1171402 w 2124112"/>
              <a:gd name="connsiteY0" fmla="*/ 28752 h 5793075"/>
              <a:gd name="connsiteX1" fmla="*/ 2098344 w 2124112"/>
              <a:gd name="connsiteY1" fmla="*/ 469166 h 5793075"/>
              <a:gd name="connsiteX2" fmla="*/ 1681678 w 2124112"/>
              <a:gd name="connsiteY2" fmla="*/ 2877820 h 5793075"/>
              <a:gd name="connsiteX3" fmla="*/ 2124112 w 2124112"/>
              <a:gd name="connsiteY3" fmla="*/ 5793075 h 5793075"/>
              <a:gd name="connsiteX4" fmla="*/ 55261 w 2124112"/>
              <a:gd name="connsiteY4" fmla="*/ 5775826 h 5793075"/>
              <a:gd name="connsiteX5" fmla="*/ 417585 w 2124112"/>
              <a:gd name="connsiteY5" fmla="*/ 2731662 h 5793075"/>
              <a:gd name="connsiteX6" fmla="*/ 21331 w 2124112"/>
              <a:gd name="connsiteY6" fmla="*/ 454244 h 5793075"/>
              <a:gd name="connsiteX7" fmla="*/ 1171402 w 2124112"/>
              <a:gd name="connsiteY7" fmla="*/ 28752 h 5793075"/>
              <a:gd name="connsiteX0" fmla="*/ 1058086 w 2124112"/>
              <a:gd name="connsiteY0" fmla="*/ 80116 h 5722155"/>
              <a:gd name="connsiteX1" fmla="*/ 2098344 w 2124112"/>
              <a:gd name="connsiteY1" fmla="*/ 398246 h 5722155"/>
              <a:gd name="connsiteX2" fmla="*/ 1681678 w 2124112"/>
              <a:gd name="connsiteY2" fmla="*/ 2806900 h 5722155"/>
              <a:gd name="connsiteX3" fmla="*/ 2124112 w 2124112"/>
              <a:gd name="connsiteY3" fmla="*/ 5722155 h 5722155"/>
              <a:gd name="connsiteX4" fmla="*/ 55261 w 2124112"/>
              <a:gd name="connsiteY4" fmla="*/ 5704906 h 5722155"/>
              <a:gd name="connsiteX5" fmla="*/ 417585 w 2124112"/>
              <a:gd name="connsiteY5" fmla="*/ 2660742 h 5722155"/>
              <a:gd name="connsiteX6" fmla="*/ 21331 w 2124112"/>
              <a:gd name="connsiteY6" fmla="*/ 383324 h 5722155"/>
              <a:gd name="connsiteX7" fmla="*/ 1058086 w 2124112"/>
              <a:gd name="connsiteY7" fmla="*/ 80116 h 5722155"/>
              <a:gd name="connsiteX0" fmla="*/ 1058086 w 2124112"/>
              <a:gd name="connsiteY0" fmla="*/ 52087 h 5694126"/>
              <a:gd name="connsiteX1" fmla="*/ 2098344 w 2124112"/>
              <a:gd name="connsiteY1" fmla="*/ 370217 h 5694126"/>
              <a:gd name="connsiteX2" fmla="*/ 1681678 w 2124112"/>
              <a:gd name="connsiteY2" fmla="*/ 2778871 h 5694126"/>
              <a:gd name="connsiteX3" fmla="*/ 2124112 w 2124112"/>
              <a:gd name="connsiteY3" fmla="*/ 5694126 h 5694126"/>
              <a:gd name="connsiteX4" fmla="*/ 55261 w 2124112"/>
              <a:gd name="connsiteY4" fmla="*/ 5676877 h 5694126"/>
              <a:gd name="connsiteX5" fmla="*/ 417585 w 2124112"/>
              <a:gd name="connsiteY5" fmla="*/ 2632713 h 5694126"/>
              <a:gd name="connsiteX6" fmla="*/ 21331 w 2124112"/>
              <a:gd name="connsiteY6" fmla="*/ 355295 h 5694126"/>
              <a:gd name="connsiteX7" fmla="*/ 1058086 w 2124112"/>
              <a:gd name="connsiteY7" fmla="*/ 52087 h 5694126"/>
              <a:gd name="connsiteX0" fmla="*/ 1067529 w 2124112"/>
              <a:gd name="connsiteY0" fmla="*/ 127132 h 5646887"/>
              <a:gd name="connsiteX1" fmla="*/ 2098344 w 2124112"/>
              <a:gd name="connsiteY1" fmla="*/ 322978 h 5646887"/>
              <a:gd name="connsiteX2" fmla="*/ 1681678 w 2124112"/>
              <a:gd name="connsiteY2" fmla="*/ 2731632 h 5646887"/>
              <a:gd name="connsiteX3" fmla="*/ 2124112 w 2124112"/>
              <a:gd name="connsiteY3" fmla="*/ 5646887 h 5646887"/>
              <a:gd name="connsiteX4" fmla="*/ 55261 w 2124112"/>
              <a:gd name="connsiteY4" fmla="*/ 5629638 h 5646887"/>
              <a:gd name="connsiteX5" fmla="*/ 417585 w 2124112"/>
              <a:gd name="connsiteY5" fmla="*/ 2585474 h 5646887"/>
              <a:gd name="connsiteX6" fmla="*/ 21331 w 2124112"/>
              <a:gd name="connsiteY6" fmla="*/ 308056 h 5646887"/>
              <a:gd name="connsiteX7" fmla="*/ 1067529 w 2124112"/>
              <a:gd name="connsiteY7" fmla="*/ 127132 h 5646887"/>
              <a:gd name="connsiteX0" fmla="*/ 1067529 w 2124112"/>
              <a:gd name="connsiteY0" fmla="*/ 35147 h 5554902"/>
              <a:gd name="connsiteX1" fmla="*/ 2098344 w 2124112"/>
              <a:gd name="connsiteY1" fmla="*/ 230993 h 5554902"/>
              <a:gd name="connsiteX2" fmla="*/ 1681678 w 2124112"/>
              <a:gd name="connsiteY2" fmla="*/ 2639647 h 5554902"/>
              <a:gd name="connsiteX3" fmla="*/ 2124112 w 2124112"/>
              <a:gd name="connsiteY3" fmla="*/ 5554902 h 5554902"/>
              <a:gd name="connsiteX4" fmla="*/ 55261 w 2124112"/>
              <a:gd name="connsiteY4" fmla="*/ 5537653 h 5554902"/>
              <a:gd name="connsiteX5" fmla="*/ 417585 w 2124112"/>
              <a:gd name="connsiteY5" fmla="*/ 2493489 h 5554902"/>
              <a:gd name="connsiteX6" fmla="*/ 21331 w 2124112"/>
              <a:gd name="connsiteY6" fmla="*/ 216071 h 5554902"/>
              <a:gd name="connsiteX7" fmla="*/ 1067529 w 2124112"/>
              <a:gd name="connsiteY7" fmla="*/ 35147 h 5554902"/>
              <a:gd name="connsiteX0" fmla="*/ 1067529 w 2124112"/>
              <a:gd name="connsiteY0" fmla="*/ 22506 h 5542261"/>
              <a:gd name="connsiteX1" fmla="*/ 2098344 w 2124112"/>
              <a:gd name="connsiteY1" fmla="*/ 218352 h 5542261"/>
              <a:gd name="connsiteX2" fmla="*/ 1681678 w 2124112"/>
              <a:gd name="connsiteY2" fmla="*/ 2627006 h 5542261"/>
              <a:gd name="connsiteX3" fmla="*/ 2124112 w 2124112"/>
              <a:gd name="connsiteY3" fmla="*/ 5542261 h 5542261"/>
              <a:gd name="connsiteX4" fmla="*/ 55261 w 2124112"/>
              <a:gd name="connsiteY4" fmla="*/ 5525012 h 5542261"/>
              <a:gd name="connsiteX5" fmla="*/ 417585 w 2124112"/>
              <a:gd name="connsiteY5" fmla="*/ 2480848 h 5542261"/>
              <a:gd name="connsiteX6" fmla="*/ 21331 w 2124112"/>
              <a:gd name="connsiteY6" fmla="*/ 203430 h 5542261"/>
              <a:gd name="connsiteX7" fmla="*/ 1067529 w 2124112"/>
              <a:gd name="connsiteY7" fmla="*/ 22506 h 5542261"/>
              <a:gd name="connsiteX0" fmla="*/ 1067529 w 2124112"/>
              <a:gd name="connsiteY0" fmla="*/ 44766 h 5564521"/>
              <a:gd name="connsiteX1" fmla="*/ 2098344 w 2124112"/>
              <a:gd name="connsiteY1" fmla="*/ 240612 h 5564521"/>
              <a:gd name="connsiteX2" fmla="*/ 1681678 w 2124112"/>
              <a:gd name="connsiteY2" fmla="*/ 2649266 h 5564521"/>
              <a:gd name="connsiteX3" fmla="*/ 2124112 w 2124112"/>
              <a:gd name="connsiteY3" fmla="*/ 5564521 h 5564521"/>
              <a:gd name="connsiteX4" fmla="*/ 55261 w 2124112"/>
              <a:gd name="connsiteY4" fmla="*/ 5547272 h 5564521"/>
              <a:gd name="connsiteX5" fmla="*/ 417585 w 2124112"/>
              <a:gd name="connsiteY5" fmla="*/ 2503108 h 5564521"/>
              <a:gd name="connsiteX6" fmla="*/ 21331 w 2124112"/>
              <a:gd name="connsiteY6" fmla="*/ 225690 h 5564521"/>
              <a:gd name="connsiteX7" fmla="*/ 1067529 w 2124112"/>
              <a:gd name="connsiteY7" fmla="*/ 44766 h 556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4112" h="5564521">
                <a:moveTo>
                  <a:pt x="1067529" y="44766"/>
                </a:moveTo>
                <a:cubicBezTo>
                  <a:pt x="1583672" y="-30565"/>
                  <a:pt x="1739104" y="-37864"/>
                  <a:pt x="2098344" y="240612"/>
                </a:cubicBezTo>
                <a:cubicBezTo>
                  <a:pt x="2167988" y="1022092"/>
                  <a:pt x="1681678" y="1869995"/>
                  <a:pt x="1681678" y="2649266"/>
                </a:cubicBezTo>
                <a:cubicBezTo>
                  <a:pt x="1847729" y="3229890"/>
                  <a:pt x="1984367" y="5087125"/>
                  <a:pt x="2124112" y="5564521"/>
                </a:cubicBezTo>
                <a:lnTo>
                  <a:pt x="55261" y="5547272"/>
                </a:lnTo>
                <a:lnTo>
                  <a:pt x="417585" y="2503108"/>
                </a:lnTo>
                <a:cubicBezTo>
                  <a:pt x="357390" y="1768896"/>
                  <a:pt x="-103455" y="1105325"/>
                  <a:pt x="21331" y="225690"/>
                </a:cubicBezTo>
                <a:cubicBezTo>
                  <a:pt x="800894" y="-122924"/>
                  <a:pt x="551386" y="120097"/>
                  <a:pt x="1067529" y="44766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/>
          </a:p>
        </p:txBody>
      </p:sp>
      <p:grpSp>
        <p:nvGrpSpPr>
          <p:cNvPr id="189" name="Csoportba foglalás 188"/>
          <p:cNvGrpSpPr/>
          <p:nvPr/>
        </p:nvGrpSpPr>
        <p:grpSpPr>
          <a:xfrm>
            <a:off x="2054312" y="2587509"/>
            <a:ext cx="127529" cy="2477401"/>
            <a:chOff x="3218688" y="3398884"/>
            <a:chExt cx="173414" cy="2323329"/>
          </a:xfrm>
        </p:grpSpPr>
        <p:sp>
          <p:nvSpPr>
            <p:cNvPr id="297" name="Téglalap 296"/>
            <p:cNvSpPr/>
            <p:nvPr/>
          </p:nvSpPr>
          <p:spPr>
            <a:xfrm>
              <a:off x="3218688" y="3398884"/>
              <a:ext cx="173414" cy="232332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98" name="Téglalap 297"/>
            <p:cNvSpPr/>
            <p:nvPr/>
          </p:nvSpPr>
          <p:spPr>
            <a:xfrm>
              <a:off x="3251395" y="3398884"/>
              <a:ext cx="108000" cy="2323329"/>
            </a:xfrm>
            <a:prstGeom prst="rect">
              <a:avLst/>
            </a:prstGeom>
            <a:noFill/>
            <a:ln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190" name="Csoportba foglalás 189"/>
          <p:cNvGrpSpPr/>
          <p:nvPr/>
        </p:nvGrpSpPr>
        <p:grpSpPr>
          <a:xfrm>
            <a:off x="1927213" y="2155101"/>
            <a:ext cx="348459" cy="673806"/>
            <a:chOff x="7792182" y="4236213"/>
            <a:chExt cx="602316" cy="1183283"/>
          </a:xfrm>
        </p:grpSpPr>
        <p:sp>
          <p:nvSpPr>
            <p:cNvPr id="293" name="Trapezoid 2"/>
            <p:cNvSpPr/>
            <p:nvPr/>
          </p:nvSpPr>
          <p:spPr>
            <a:xfrm>
              <a:off x="7826329" y="5012403"/>
              <a:ext cx="547370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94" name="Trapezoid 2"/>
            <p:cNvSpPr/>
            <p:nvPr/>
          </p:nvSpPr>
          <p:spPr>
            <a:xfrm>
              <a:off x="7831888" y="4761242"/>
              <a:ext cx="547370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95" name="Trapezoid 2"/>
            <p:cNvSpPr/>
            <p:nvPr/>
          </p:nvSpPr>
          <p:spPr>
            <a:xfrm>
              <a:off x="7805529" y="4510081"/>
              <a:ext cx="588969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96" name="Trapezoid 2"/>
            <p:cNvSpPr/>
            <p:nvPr/>
          </p:nvSpPr>
          <p:spPr>
            <a:xfrm>
              <a:off x="7792182" y="4236213"/>
              <a:ext cx="588969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191" name="Szabadkézi sokszög 190"/>
          <p:cNvSpPr/>
          <p:nvPr/>
        </p:nvSpPr>
        <p:spPr>
          <a:xfrm>
            <a:off x="1455268" y="1871200"/>
            <a:ext cx="1260544" cy="477113"/>
          </a:xfrm>
          <a:custGeom>
            <a:avLst/>
            <a:gdLst>
              <a:gd name="connsiteX0" fmla="*/ 952698 w 1905396"/>
              <a:gd name="connsiteY0" fmla="*/ 0 h 837868"/>
              <a:gd name="connsiteX1" fmla="*/ 1905396 w 1905396"/>
              <a:gd name="connsiteY1" fmla="*/ 422462 h 837868"/>
              <a:gd name="connsiteX2" fmla="*/ 1144700 w 1905396"/>
              <a:gd name="connsiteY2" fmla="*/ 836341 h 837868"/>
              <a:gd name="connsiteX3" fmla="*/ 1110551 w 1905396"/>
              <a:gd name="connsiteY3" fmla="*/ 837868 h 837868"/>
              <a:gd name="connsiteX4" fmla="*/ 952698 w 1905396"/>
              <a:gd name="connsiteY4" fmla="*/ 506885 h 837868"/>
              <a:gd name="connsiteX5" fmla="*/ 794845 w 1905396"/>
              <a:gd name="connsiteY5" fmla="*/ 837868 h 837868"/>
              <a:gd name="connsiteX6" fmla="*/ 760696 w 1905396"/>
              <a:gd name="connsiteY6" fmla="*/ 836341 h 837868"/>
              <a:gd name="connsiteX7" fmla="*/ 0 w 1905396"/>
              <a:gd name="connsiteY7" fmla="*/ 422462 h 837868"/>
              <a:gd name="connsiteX8" fmla="*/ 952698 w 1905396"/>
              <a:gd name="connsiteY8" fmla="*/ 0 h 83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05396" h="837868">
                <a:moveTo>
                  <a:pt x="952698" y="0"/>
                </a:moveTo>
                <a:cubicBezTo>
                  <a:pt x="1478859" y="0"/>
                  <a:pt x="1905396" y="189143"/>
                  <a:pt x="1905396" y="422462"/>
                </a:cubicBezTo>
                <a:cubicBezTo>
                  <a:pt x="1905396" y="626616"/>
                  <a:pt x="1578829" y="796948"/>
                  <a:pt x="1144700" y="836341"/>
                </a:cubicBezTo>
                <a:lnTo>
                  <a:pt x="1110551" y="837868"/>
                </a:lnTo>
                <a:lnTo>
                  <a:pt x="952698" y="506885"/>
                </a:lnTo>
                <a:lnTo>
                  <a:pt x="794845" y="837868"/>
                </a:lnTo>
                <a:lnTo>
                  <a:pt x="760696" y="836341"/>
                </a:lnTo>
                <a:cubicBezTo>
                  <a:pt x="326567" y="796948"/>
                  <a:pt x="0" y="626616"/>
                  <a:pt x="0" y="422462"/>
                </a:cubicBezTo>
                <a:cubicBezTo>
                  <a:pt x="0" y="189143"/>
                  <a:pt x="426537" y="0"/>
                  <a:pt x="95269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58000" sy="58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49" name="Szabadkézi sokszög 248"/>
          <p:cNvSpPr/>
          <p:nvPr/>
        </p:nvSpPr>
        <p:spPr>
          <a:xfrm>
            <a:off x="1820342" y="1777773"/>
            <a:ext cx="562688" cy="346770"/>
          </a:xfrm>
          <a:custGeom>
            <a:avLst/>
            <a:gdLst>
              <a:gd name="connsiteX0" fmla="*/ 0 w 1507423"/>
              <a:gd name="connsiteY0" fmla="*/ 0 h 774397"/>
              <a:gd name="connsiteX1" fmla="*/ 69055 w 1507423"/>
              <a:gd name="connsiteY1" fmla="*/ 0 h 774397"/>
              <a:gd name="connsiteX2" fmla="*/ 171627 w 1507423"/>
              <a:gd name="connsiteY2" fmla="*/ 58623 h 774397"/>
              <a:gd name="connsiteX3" fmla="*/ 729377 w 1507423"/>
              <a:gd name="connsiteY3" fmla="*/ 215417 h 774397"/>
              <a:gd name="connsiteX4" fmla="*/ 1379478 w 1507423"/>
              <a:gd name="connsiteY4" fmla="*/ 51864 h 774397"/>
              <a:gd name="connsiteX5" fmla="*/ 1471182 w 1507423"/>
              <a:gd name="connsiteY5" fmla="*/ 0 h 774397"/>
              <a:gd name="connsiteX6" fmla="*/ 1507423 w 1507423"/>
              <a:gd name="connsiteY6" fmla="*/ 0 h 774397"/>
              <a:gd name="connsiteX7" fmla="*/ 1507423 w 1507423"/>
              <a:gd name="connsiteY7" fmla="*/ 774397 h 774397"/>
              <a:gd name="connsiteX8" fmla="*/ 0 w 1507423"/>
              <a:gd name="connsiteY8" fmla="*/ 774397 h 774397"/>
              <a:gd name="connsiteX0" fmla="*/ 0 w 1514911"/>
              <a:gd name="connsiteY0" fmla="*/ 0 h 814631"/>
              <a:gd name="connsiteX1" fmla="*/ 76543 w 1514911"/>
              <a:gd name="connsiteY1" fmla="*/ 40234 h 814631"/>
              <a:gd name="connsiteX2" fmla="*/ 179115 w 1514911"/>
              <a:gd name="connsiteY2" fmla="*/ 98857 h 814631"/>
              <a:gd name="connsiteX3" fmla="*/ 736865 w 1514911"/>
              <a:gd name="connsiteY3" fmla="*/ 255651 h 814631"/>
              <a:gd name="connsiteX4" fmla="*/ 1386966 w 1514911"/>
              <a:gd name="connsiteY4" fmla="*/ 92098 h 814631"/>
              <a:gd name="connsiteX5" fmla="*/ 1478670 w 1514911"/>
              <a:gd name="connsiteY5" fmla="*/ 40234 h 814631"/>
              <a:gd name="connsiteX6" fmla="*/ 1514911 w 1514911"/>
              <a:gd name="connsiteY6" fmla="*/ 40234 h 814631"/>
              <a:gd name="connsiteX7" fmla="*/ 1514911 w 1514911"/>
              <a:gd name="connsiteY7" fmla="*/ 814631 h 814631"/>
              <a:gd name="connsiteX8" fmla="*/ 7488 w 1514911"/>
              <a:gd name="connsiteY8" fmla="*/ 814631 h 814631"/>
              <a:gd name="connsiteX9" fmla="*/ 0 w 1514911"/>
              <a:gd name="connsiteY9" fmla="*/ 0 h 814631"/>
              <a:gd name="connsiteX0" fmla="*/ 0 w 1514911"/>
              <a:gd name="connsiteY0" fmla="*/ 0 h 814631"/>
              <a:gd name="connsiteX1" fmla="*/ 76543 w 1514911"/>
              <a:gd name="connsiteY1" fmla="*/ 40234 h 814631"/>
              <a:gd name="connsiteX2" fmla="*/ 179115 w 1514911"/>
              <a:gd name="connsiteY2" fmla="*/ 98857 h 814631"/>
              <a:gd name="connsiteX3" fmla="*/ 736865 w 1514911"/>
              <a:gd name="connsiteY3" fmla="*/ 255651 h 814631"/>
              <a:gd name="connsiteX4" fmla="*/ 1390709 w 1514911"/>
              <a:gd name="connsiteY4" fmla="*/ 70152 h 814631"/>
              <a:gd name="connsiteX5" fmla="*/ 1478670 w 1514911"/>
              <a:gd name="connsiteY5" fmla="*/ 40234 h 814631"/>
              <a:gd name="connsiteX6" fmla="*/ 1514911 w 1514911"/>
              <a:gd name="connsiteY6" fmla="*/ 40234 h 814631"/>
              <a:gd name="connsiteX7" fmla="*/ 1514911 w 1514911"/>
              <a:gd name="connsiteY7" fmla="*/ 814631 h 814631"/>
              <a:gd name="connsiteX8" fmla="*/ 7488 w 1514911"/>
              <a:gd name="connsiteY8" fmla="*/ 814631 h 814631"/>
              <a:gd name="connsiteX9" fmla="*/ 0 w 1514911"/>
              <a:gd name="connsiteY9" fmla="*/ 0 h 814631"/>
              <a:gd name="connsiteX0" fmla="*/ 0 w 1514911"/>
              <a:gd name="connsiteY0" fmla="*/ 10973 h 825604"/>
              <a:gd name="connsiteX1" fmla="*/ 76543 w 1514911"/>
              <a:gd name="connsiteY1" fmla="*/ 51207 h 825604"/>
              <a:gd name="connsiteX2" fmla="*/ 179115 w 1514911"/>
              <a:gd name="connsiteY2" fmla="*/ 109830 h 825604"/>
              <a:gd name="connsiteX3" fmla="*/ 736865 w 1514911"/>
              <a:gd name="connsiteY3" fmla="*/ 266624 h 825604"/>
              <a:gd name="connsiteX4" fmla="*/ 1390709 w 1514911"/>
              <a:gd name="connsiteY4" fmla="*/ 81125 h 825604"/>
              <a:gd name="connsiteX5" fmla="*/ 1478670 w 1514911"/>
              <a:gd name="connsiteY5" fmla="*/ 51207 h 825604"/>
              <a:gd name="connsiteX6" fmla="*/ 1514911 w 1514911"/>
              <a:gd name="connsiteY6" fmla="*/ 0 h 825604"/>
              <a:gd name="connsiteX7" fmla="*/ 1514911 w 1514911"/>
              <a:gd name="connsiteY7" fmla="*/ 825604 h 825604"/>
              <a:gd name="connsiteX8" fmla="*/ 7488 w 1514911"/>
              <a:gd name="connsiteY8" fmla="*/ 825604 h 825604"/>
              <a:gd name="connsiteX9" fmla="*/ 0 w 1514911"/>
              <a:gd name="connsiteY9" fmla="*/ 10973 h 825604"/>
              <a:gd name="connsiteX0" fmla="*/ 0 w 1514911"/>
              <a:gd name="connsiteY0" fmla="*/ 10973 h 825604"/>
              <a:gd name="connsiteX1" fmla="*/ 76543 w 1514911"/>
              <a:gd name="connsiteY1" fmla="*/ 51207 h 825604"/>
              <a:gd name="connsiteX2" fmla="*/ 179115 w 1514911"/>
              <a:gd name="connsiteY2" fmla="*/ 109830 h 825604"/>
              <a:gd name="connsiteX3" fmla="*/ 736865 w 1514911"/>
              <a:gd name="connsiteY3" fmla="*/ 266624 h 825604"/>
              <a:gd name="connsiteX4" fmla="*/ 1390709 w 1514911"/>
              <a:gd name="connsiteY4" fmla="*/ 81125 h 825604"/>
              <a:gd name="connsiteX5" fmla="*/ 1514911 w 1514911"/>
              <a:gd name="connsiteY5" fmla="*/ 0 h 825604"/>
              <a:gd name="connsiteX6" fmla="*/ 1514911 w 1514911"/>
              <a:gd name="connsiteY6" fmla="*/ 825604 h 825604"/>
              <a:gd name="connsiteX7" fmla="*/ 7488 w 1514911"/>
              <a:gd name="connsiteY7" fmla="*/ 825604 h 825604"/>
              <a:gd name="connsiteX8" fmla="*/ 0 w 1514911"/>
              <a:gd name="connsiteY8" fmla="*/ 10973 h 825604"/>
              <a:gd name="connsiteX0" fmla="*/ 0 w 1514911"/>
              <a:gd name="connsiteY0" fmla="*/ 10973 h 825604"/>
              <a:gd name="connsiteX1" fmla="*/ 76543 w 1514911"/>
              <a:gd name="connsiteY1" fmla="*/ 51207 h 825604"/>
              <a:gd name="connsiteX2" fmla="*/ 179115 w 1514911"/>
              <a:gd name="connsiteY2" fmla="*/ 109830 h 825604"/>
              <a:gd name="connsiteX3" fmla="*/ 740610 w 1514911"/>
              <a:gd name="connsiteY3" fmla="*/ 259309 h 825604"/>
              <a:gd name="connsiteX4" fmla="*/ 1390709 w 1514911"/>
              <a:gd name="connsiteY4" fmla="*/ 81125 h 825604"/>
              <a:gd name="connsiteX5" fmla="*/ 1514911 w 1514911"/>
              <a:gd name="connsiteY5" fmla="*/ 0 h 825604"/>
              <a:gd name="connsiteX6" fmla="*/ 1514911 w 1514911"/>
              <a:gd name="connsiteY6" fmla="*/ 825604 h 825604"/>
              <a:gd name="connsiteX7" fmla="*/ 7488 w 1514911"/>
              <a:gd name="connsiteY7" fmla="*/ 825604 h 825604"/>
              <a:gd name="connsiteX8" fmla="*/ 0 w 1514911"/>
              <a:gd name="connsiteY8" fmla="*/ 10973 h 825604"/>
              <a:gd name="connsiteX0" fmla="*/ 0 w 1514911"/>
              <a:gd name="connsiteY0" fmla="*/ 10973 h 825604"/>
              <a:gd name="connsiteX1" fmla="*/ 179115 w 1514911"/>
              <a:gd name="connsiteY1" fmla="*/ 109830 h 825604"/>
              <a:gd name="connsiteX2" fmla="*/ 740610 w 1514911"/>
              <a:gd name="connsiteY2" fmla="*/ 259309 h 825604"/>
              <a:gd name="connsiteX3" fmla="*/ 1390709 w 1514911"/>
              <a:gd name="connsiteY3" fmla="*/ 81125 h 825604"/>
              <a:gd name="connsiteX4" fmla="*/ 1514911 w 1514911"/>
              <a:gd name="connsiteY4" fmla="*/ 0 h 825604"/>
              <a:gd name="connsiteX5" fmla="*/ 1514911 w 1514911"/>
              <a:gd name="connsiteY5" fmla="*/ 825604 h 825604"/>
              <a:gd name="connsiteX6" fmla="*/ 7488 w 1514911"/>
              <a:gd name="connsiteY6" fmla="*/ 825604 h 825604"/>
              <a:gd name="connsiteX7" fmla="*/ 0 w 1514911"/>
              <a:gd name="connsiteY7" fmla="*/ 10973 h 825604"/>
              <a:gd name="connsiteX0" fmla="*/ 0 w 1514911"/>
              <a:gd name="connsiteY0" fmla="*/ 10973 h 874826"/>
              <a:gd name="connsiteX1" fmla="*/ 179115 w 1514911"/>
              <a:gd name="connsiteY1" fmla="*/ 109830 h 874826"/>
              <a:gd name="connsiteX2" fmla="*/ 740610 w 1514911"/>
              <a:gd name="connsiteY2" fmla="*/ 259309 h 874826"/>
              <a:gd name="connsiteX3" fmla="*/ 1390709 w 1514911"/>
              <a:gd name="connsiteY3" fmla="*/ 81125 h 874826"/>
              <a:gd name="connsiteX4" fmla="*/ 1514911 w 1514911"/>
              <a:gd name="connsiteY4" fmla="*/ 0 h 874826"/>
              <a:gd name="connsiteX5" fmla="*/ 1514911 w 1514911"/>
              <a:gd name="connsiteY5" fmla="*/ 825604 h 874826"/>
              <a:gd name="connsiteX6" fmla="*/ 759805 w 1514911"/>
              <a:gd name="connsiteY6" fmla="*/ 874820 h 874826"/>
              <a:gd name="connsiteX7" fmla="*/ 7488 w 1514911"/>
              <a:gd name="connsiteY7" fmla="*/ 825604 h 874826"/>
              <a:gd name="connsiteX8" fmla="*/ 0 w 1514911"/>
              <a:gd name="connsiteY8" fmla="*/ 10973 h 874826"/>
              <a:gd name="connsiteX0" fmla="*/ 0 w 1514911"/>
              <a:gd name="connsiteY0" fmla="*/ 10973 h 876121"/>
              <a:gd name="connsiteX1" fmla="*/ 179115 w 1514911"/>
              <a:gd name="connsiteY1" fmla="*/ 109830 h 876121"/>
              <a:gd name="connsiteX2" fmla="*/ 740610 w 1514911"/>
              <a:gd name="connsiteY2" fmla="*/ 259309 h 876121"/>
              <a:gd name="connsiteX3" fmla="*/ 1390709 w 1514911"/>
              <a:gd name="connsiteY3" fmla="*/ 81125 h 876121"/>
              <a:gd name="connsiteX4" fmla="*/ 1514911 w 1514911"/>
              <a:gd name="connsiteY4" fmla="*/ 0 h 876121"/>
              <a:gd name="connsiteX5" fmla="*/ 1514911 w 1514911"/>
              <a:gd name="connsiteY5" fmla="*/ 825604 h 876121"/>
              <a:gd name="connsiteX6" fmla="*/ 759805 w 1514911"/>
              <a:gd name="connsiteY6" fmla="*/ 874820 h 876121"/>
              <a:gd name="connsiteX7" fmla="*/ 7488 w 1514911"/>
              <a:gd name="connsiteY7" fmla="*/ 825604 h 876121"/>
              <a:gd name="connsiteX8" fmla="*/ 0 w 1514911"/>
              <a:gd name="connsiteY8" fmla="*/ 10973 h 876121"/>
              <a:gd name="connsiteX0" fmla="*/ 0 w 1514911"/>
              <a:gd name="connsiteY0" fmla="*/ 10973 h 884082"/>
              <a:gd name="connsiteX1" fmla="*/ 179115 w 1514911"/>
              <a:gd name="connsiteY1" fmla="*/ 109830 h 884082"/>
              <a:gd name="connsiteX2" fmla="*/ 740610 w 1514911"/>
              <a:gd name="connsiteY2" fmla="*/ 259309 h 884082"/>
              <a:gd name="connsiteX3" fmla="*/ 1390709 w 1514911"/>
              <a:gd name="connsiteY3" fmla="*/ 81125 h 884082"/>
              <a:gd name="connsiteX4" fmla="*/ 1514911 w 1514911"/>
              <a:gd name="connsiteY4" fmla="*/ 0 h 884082"/>
              <a:gd name="connsiteX5" fmla="*/ 1514911 w 1514911"/>
              <a:gd name="connsiteY5" fmla="*/ 825604 h 884082"/>
              <a:gd name="connsiteX6" fmla="*/ 759805 w 1514911"/>
              <a:gd name="connsiteY6" fmla="*/ 874820 h 884082"/>
              <a:gd name="connsiteX7" fmla="*/ 7488 w 1514911"/>
              <a:gd name="connsiteY7" fmla="*/ 825604 h 884082"/>
              <a:gd name="connsiteX8" fmla="*/ 0 w 1514911"/>
              <a:gd name="connsiteY8" fmla="*/ 10973 h 884082"/>
              <a:gd name="connsiteX0" fmla="*/ 0 w 1514911"/>
              <a:gd name="connsiteY0" fmla="*/ 10973 h 901076"/>
              <a:gd name="connsiteX1" fmla="*/ 179115 w 1514911"/>
              <a:gd name="connsiteY1" fmla="*/ 109830 h 901076"/>
              <a:gd name="connsiteX2" fmla="*/ 740610 w 1514911"/>
              <a:gd name="connsiteY2" fmla="*/ 259309 h 901076"/>
              <a:gd name="connsiteX3" fmla="*/ 1390709 w 1514911"/>
              <a:gd name="connsiteY3" fmla="*/ 81125 h 901076"/>
              <a:gd name="connsiteX4" fmla="*/ 1514911 w 1514911"/>
              <a:gd name="connsiteY4" fmla="*/ 0 h 901076"/>
              <a:gd name="connsiteX5" fmla="*/ 1514911 w 1514911"/>
              <a:gd name="connsiteY5" fmla="*/ 825604 h 901076"/>
              <a:gd name="connsiteX6" fmla="*/ 699902 w 1514911"/>
              <a:gd name="connsiteY6" fmla="*/ 893108 h 901076"/>
              <a:gd name="connsiteX7" fmla="*/ 7488 w 1514911"/>
              <a:gd name="connsiteY7" fmla="*/ 825604 h 901076"/>
              <a:gd name="connsiteX8" fmla="*/ 0 w 1514911"/>
              <a:gd name="connsiteY8" fmla="*/ 10973 h 901076"/>
              <a:gd name="connsiteX0" fmla="*/ 0 w 1514911"/>
              <a:gd name="connsiteY0" fmla="*/ 10973 h 894057"/>
              <a:gd name="connsiteX1" fmla="*/ 179115 w 1514911"/>
              <a:gd name="connsiteY1" fmla="*/ 109830 h 894057"/>
              <a:gd name="connsiteX2" fmla="*/ 740610 w 1514911"/>
              <a:gd name="connsiteY2" fmla="*/ 259309 h 894057"/>
              <a:gd name="connsiteX3" fmla="*/ 1390709 w 1514911"/>
              <a:gd name="connsiteY3" fmla="*/ 81125 h 894057"/>
              <a:gd name="connsiteX4" fmla="*/ 1514911 w 1514911"/>
              <a:gd name="connsiteY4" fmla="*/ 0 h 894057"/>
              <a:gd name="connsiteX5" fmla="*/ 1514911 w 1514911"/>
              <a:gd name="connsiteY5" fmla="*/ 825604 h 894057"/>
              <a:gd name="connsiteX6" fmla="*/ 699902 w 1514911"/>
              <a:gd name="connsiteY6" fmla="*/ 893108 h 894057"/>
              <a:gd name="connsiteX7" fmla="*/ 7488 w 1514911"/>
              <a:gd name="connsiteY7" fmla="*/ 825604 h 894057"/>
              <a:gd name="connsiteX8" fmla="*/ 0 w 1514911"/>
              <a:gd name="connsiteY8" fmla="*/ 10973 h 894057"/>
              <a:gd name="connsiteX0" fmla="*/ 0 w 1514911"/>
              <a:gd name="connsiteY0" fmla="*/ 10973 h 893112"/>
              <a:gd name="connsiteX1" fmla="*/ 179115 w 1514911"/>
              <a:gd name="connsiteY1" fmla="*/ 109830 h 893112"/>
              <a:gd name="connsiteX2" fmla="*/ 740610 w 1514911"/>
              <a:gd name="connsiteY2" fmla="*/ 259309 h 893112"/>
              <a:gd name="connsiteX3" fmla="*/ 1390709 w 1514911"/>
              <a:gd name="connsiteY3" fmla="*/ 81125 h 893112"/>
              <a:gd name="connsiteX4" fmla="*/ 1514911 w 1514911"/>
              <a:gd name="connsiteY4" fmla="*/ 0 h 893112"/>
              <a:gd name="connsiteX5" fmla="*/ 1514911 w 1514911"/>
              <a:gd name="connsiteY5" fmla="*/ 825604 h 893112"/>
              <a:gd name="connsiteX6" fmla="*/ 699902 w 1514911"/>
              <a:gd name="connsiteY6" fmla="*/ 893108 h 893112"/>
              <a:gd name="connsiteX7" fmla="*/ 7488 w 1514911"/>
              <a:gd name="connsiteY7" fmla="*/ 825604 h 893112"/>
              <a:gd name="connsiteX8" fmla="*/ 0 w 1514911"/>
              <a:gd name="connsiteY8" fmla="*/ 10973 h 893112"/>
              <a:gd name="connsiteX0" fmla="*/ 0 w 1514911"/>
              <a:gd name="connsiteY0" fmla="*/ 10973 h 893112"/>
              <a:gd name="connsiteX1" fmla="*/ 179115 w 1514911"/>
              <a:gd name="connsiteY1" fmla="*/ 109830 h 893112"/>
              <a:gd name="connsiteX2" fmla="*/ 740610 w 1514911"/>
              <a:gd name="connsiteY2" fmla="*/ 259309 h 893112"/>
              <a:gd name="connsiteX3" fmla="*/ 1390709 w 1514911"/>
              <a:gd name="connsiteY3" fmla="*/ 81125 h 893112"/>
              <a:gd name="connsiteX4" fmla="*/ 1514911 w 1514911"/>
              <a:gd name="connsiteY4" fmla="*/ 0 h 893112"/>
              <a:gd name="connsiteX5" fmla="*/ 1514911 w 1514911"/>
              <a:gd name="connsiteY5" fmla="*/ 825604 h 893112"/>
              <a:gd name="connsiteX6" fmla="*/ 699902 w 1514911"/>
              <a:gd name="connsiteY6" fmla="*/ 893108 h 893112"/>
              <a:gd name="connsiteX7" fmla="*/ 7488 w 1514911"/>
              <a:gd name="connsiteY7" fmla="*/ 825604 h 893112"/>
              <a:gd name="connsiteX8" fmla="*/ 0 w 1514911"/>
              <a:gd name="connsiteY8" fmla="*/ 10973 h 893112"/>
              <a:gd name="connsiteX0" fmla="*/ 0 w 1514911"/>
              <a:gd name="connsiteY0" fmla="*/ 10973 h 893112"/>
              <a:gd name="connsiteX1" fmla="*/ 179115 w 1514911"/>
              <a:gd name="connsiteY1" fmla="*/ 109830 h 893112"/>
              <a:gd name="connsiteX2" fmla="*/ 740610 w 1514911"/>
              <a:gd name="connsiteY2" fmla="*/ 259309 h 893112"/>
              <a:gd name="connsiteX3" fmla="*/ 1390709 w 1514911"/>
              <a:gd name="connsiteY3" fmla="*/ 81125 h 893112"/>
              <a:gd name="connsiteX4" fmla="*/ 1514911 w 1514911"/>
              <a:gd name="connsiteY4" fmla="*/ 0 h 893112"/>
              <a:gd name="connsiteX5" fmla="*/ 1514911 w 1514911"/>
              <a:gd name="connsiteY5" fmla="*/ 825604 h 893112"/>
              <a:gd name="connsiteX6" fmla="*/ 699902 w 1514911"/>
              <a:gd name="connsiteY6" fmla="*/ 893108 h 893112"/>
              <a:gd name="connsiteX7" fmla="*/ 7488 w 1514911"/>
              <a:gd name="connsiteY7" fmla="*/ 825604 h 893112"/>
              <a:gd name="connsiteX8" fmla="*/ 0 w 1514911"/>
              <a:gd name="connsiteY8" fmla="*/ 10973 h 893112"/>
              <a:gd name="connsiteX0" fmla="*/ 0 w 1514911"/>
              <a:gd name="connsiteY0" fmla="*/ 10973 h 893175"/>
              <a:gd name="connsiteX1" fmla="*/ 179115 w 1514911"/>
              <a:gd name="connsiteY1" fmla="*/ 109830 h 893175"/>
              <a:gd name="connsiteX2" fmla="*/ 740610 w 1514911"/>
              <a:gd name="connsiteY2" fmla="*/ 259309 h 893175"/>
              <a:gd name="connsiteX3" fmla="*/ 1390709 w 1514911"/>
              <a:gd name="connsiteY3" fmla="*/ 81125 h 893175"/>
              <a:gd name="connsiteX4" fmla="*/ 1514911 w 1514911"/>
              <a:gd name="connsiteY4" fmla="*/ 0 h 893175"/>
              <a:gd name="connsiteX5" fmla="*/ 1514911 w 1514911"/>
              <a:gd name="connsiteY5" fmla="*/ 825604 h 893175"/>
              <a:gd name="connsiteX6" fmla="*/ 699902 w 1514911"/>
              <a:gd name="connsiteY6" fmla="*/ 893108 h 893175"/>
              <a:gd name="connsiteX7" fmla="*/ 7488 w 1514911"/>
              <a:gd name="connsiteY7" fmla="*/ 825604 h 893175"/>
              <a:gd name="connsiteX8" fmla="*/ 0 w 1514911"/>
              <a:gd name="connsiteY8" fmla="*/ 10973 h 893175"/>
              <a:gd name="connsiteX0" fmla="*/ 0 w 1514911"/>
              <a:gd name="connsiteY0" fmla="*/ 10973 h 918722"/>
              <a:gd name="connsiteX1" fmla="*/ 179115 w 1514911"/>
              <a:gd name="connsiteY1" fmla="*/ 109830 h 918722"/>
              <a:gd name="connsiteX2" fmla="*/ 740610 w 1514911"/>
              <a:gd name="connsiteY2" fmla="*/ 259309 h 918722"/>
              <a:gd name="connsiteX3" fmla="*/ 1390709 w 1514911"/>
              <a:gd name="connsiteY3" fmla="*/ 81125 h 918722"/>
              <a:gd name="connsiteX4" fmla="*/ 1514911 w 1514911"/>
              <a:gd name="connsiteY4" fmla="*/ 0 h 918722"/>
              <a:gd name="connsiteX5" fmla="*/ 1514911 w 1514911"/>
              <a:gd name="connsiteY5" fmla="*/ 825604 h 918722"/>
              <a:gd name="connsiteX6" fmla="*/ 681183 w 1514911"/>
              <a:gd name="connsiteY6" fmla="*/ 918711 h 918722"/>
              <a:gd name="connsiteX7" fmla="*/ 7488 w 1514911"/>
              <a:gd name="connsiteY7" fmla="*/ 825604 h 918722"/>
              <a:gd name="connsiteX8" fmla="*/ 0 w 1514911"/>
              <a:gd name="connsiteY8" fmla="*/ 10973 h 918722"/>
              <a:gd name="connsiteX0" fmla="*/ 0 w 1514911"/>
              <a:gd name="connsiteY0" fmla="*/ 10973 h 1076594"/>
              <a:gd name="connsiteX1" fmla="*/ 179115 w 1514911"/>
              <a:gd name="connsiteY1" fmla="*/ 109830 h 1076594"/>
              <a:gd name="connsiteX2" fmla="*/ 740610 w 1514911"/>
              <a:gd name="connsiteY2" fmla="*/ 259309 h 1076594"/>
              <a:gd name="connsiteX3" fmla="*/ 1390709 w 1514911"/>
              <a:gd name="connsiteY3" fmla="*/ 81125 h 1076594"/>
              <a:gd name="connsiteX4" fmla="*/ 1514911 w 1514911"/>
              <a:gd name="connsiteY4" fmla="*/ 0 h 1076594"/>
              <a:gd name="connsiteX5" fmla="*/ 1514911 w 1514911"/>
              <a:gd name="connsiteY5" fmla="*/ 825604 h 1076594"/>
              <a:gd name="connsiteX6" fmla="*/ 702392 w 1514911"/>
              <a:gd name="connsiteY6" fmla="*/ 1076592 h 1076594"/>
              <a:gd name="connsiteX7" fmla="*/ 7488 w 1514911"/>
              <a:gd name="connsiteY7" fmla="*/ 825604 h 1076594"/>
              <a:gd name="connsiteX8" fmla="*/ 0 w 1514911"/>
              <a:gd name="connsiteY8" fmla="*/ 10973 h 1076594"/>
              <a:gd name="connsiteX0" fmla="*/ 0 w 1514911"/>
              <a:gd name="connsiteY0" fmla="*/ 10973 h 1076596"/>
              <a:gd name="connsiteX1" fmla="*/ 179115 w 1514911"/>
              <a:gd name="connsiteY1" fmla="*/ 109830 h 1076596"/>
              <a:gd name="connsiteX2" fmla="*/ 740610 w 1514911"/>
              <a:gd name="connsiteY2" fmla="*/ 259309 h 1076596"/>
              <a:gd name="connsiteX3" fmla="*/ 1390709 w 1514911"/>
              <a:gd name="connsiteY3" fmla="*/ 81125 h 1076596"/>
              <a:gd name="connsiteX4" fmla="*/ 1514911 w 1514911"/>
              <a:gd name="connsiteY4" fmla="*/ 0 h 1076596"/>
              <a:gd name="connsiteX5" fmla="*/ 1514911 w 1514911"/>
              <a:gd name="connsiteY5" fmla="*/ 825604 h 1076596"/>
              <a:gd name="connsiteX6" fmla="*/ 702392 w 1514911"/>
              <a:gd name="connsiteY6" fmla="*/ 1076592 h 1076596"/>
              <a:gd name="connsiteX7" fmla="*/ 7488 w 1514911"/>
              <a:gd name="connsiteY7" fmla="*/ 825604 h 1076596"/>
              <a:gd name="connsiteX8" fmla="*/ 0 w 1514911"/>
              <a:gd name="connsiteY8" fmla="*/ 10973 h 1076596"/>
              <a:gd name="connsiteX0" fmla="*/ 0 w 1514911"/>
              <a:gd name="connsiteY0" fmla="*/ 10973 h 1076596"/>
              <a:gd name="connsiteX1" fmla="*/ 179115 w 1514911"/>
              <a:gd name="connsiteY1" fmla="*/ 109830 h 1076596"/>
              <a:gd name="connsiteX2" fmla="*/ 740610 w 1514911"/>
              <a:gd name="connsiteY2" fmla="*/ 259309 h 1076596"/>
              <a:gd name="connsiteX3" fmla="*/ 1390709 w 1514911"/>
              <a:gd name="connsiteY3" fmla="*/ 81125 h 1076596"/>
              <a:gd name="connsiteX4" fmla="*/ 1514911 w 1514911"/>
              <a:gd name="connsiteY4" fmla="*/ 0 h 1076596"/>
              <a:gd name="connsiteX5" fmla="*/ 1514911 w 1514911"/>
              <a:gd name="connsiteY5" fmla="*/ 825604 h 1076596"/>
              <a:gd name="connsiteX6" fmla="*/ 702392 w 1514911"/>
              <a:gd name="connsiteY6" fmla="*/ 1076592 h 1076596"/>
              <a:gd name="connsiteX7" fmla="*/ 7488 w 1514911"/>
              <a:gd name="connsiteY7" fmla="*/ 825604 h 1076596"/>
              <a:gd name="connsiteX8" fmla="*/ 0 w 1514911"/>
              <a:gd name="connsiteY8" fmla="*/ 10973 h 1076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4911" h="1076596">
                <a:moveTo>
                  <a:pt x="0" y="10973"/>
                </a:moveTo>
                <a:lnTo>
                  <a:pt x="179115" y="109830"/>
                </a:lnTo>
                <a:cubicBezTo>
                  <a:pt x="367277" y="208963"/>
                  <a:pt x="538678" y="264093"/>
                  <a:pt x="740610" y="259309"/>
                </a:cubicBezTo>
                <a:cubicBezTo>
                  <a:pt x="942542" y="254525"/>
                  <a:pt x="1160625" y="197395"/>
                  <a:pt x="1390709" y="81125"/>
                </a:cubicBezTo>
                <a:lnTo>
                  <a:pt x="1514911" y="0"/>
                </a:lnTo>
                <a:lnTo>
                  <a:pt x="1514911" y="825604"/>
                </a:lnTo>
                <a:cubicBezTo>
                  <a:pt x="1307485" y="996031"/>
                  <a:pt x="1077643" y="1077255"/>
                  <a:pt x="702392" y="1076592"/>
                </a:cubicBezTo>
                <a:cubicBezTo>
                  <a:pt x="417925" y="1063846"/>
                  <a:pt x="237678" y="959130"/>
                  <a:pt x="7488" y="825604"/>
                </a:cubicBezTo>
                <a:cubicBezTo>
                  <a:pt x="7488" y="567472"/>
                  <a:pt x="0" y="269105"/>
                  <a:pt x="0" y="10973"/>
                </a:cubicBezTo>
                <a:close/>
              </a:path>
            </a:pathLst>
          </a:custGeom>
          <a:solidFill>
            <a:srgbClr val="FFEA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311" name="Csoportba foglalás 310"/>
          <p:cNvGrpSpPr/>
          <p:nvPr/>
        </p:nvGrpSpPr>
        <p:grpSpPr>
          <a:xfrm>
            <a:off x="1321944" y="41952"/>
            <a:ext cx="1520496" cy="1932961"/>
            <a:chOff x="1321944" y="-62823"/>
            <a:chExt cx="1520496" cy="1932961"/>
          </a:xfrm>
        </p:grpSpPr>
        <p:sp>
          <p:nvSpPr>
            <p:cNvPr id="250" name="Szabadkézi sokszög 249"/>
            <p:cNvSpPr/>
            <p:nvPr/>
          </p:nvSpPr>
          <p:spPr>
            <a:xfrm>
              <a:off x="1481279" y="503595"/>
              <a:ext cx="1176741" cy="1366543"/>
            </a:xfrm>
            <a:custGeom>
              <a:avLst/>
              <a:gdLst>
                <a:gd name="connsiteX0" fmla="*/ 843085 w 1697000"/>
                <a:gd name="connsiteY0" fmla="*/ 0 h 1410685"/>
                <a:gd name="connsiteX1" fmla="*/ 1687394 w 1697000"/>
                <a:gd name="connsiteY1" fmla="*/ 686545 h 1410685"/>
                <a:gd name="connsiteX2" fmla="*/ 1697000 w 1697000"/>
                <a:gd name="connsiteY2" fmla="*/ 727835 h 1410685"/>
                <a:gd name="connsiteX3" fmla="*/ 1668495 w 1697000"/>
                <a:gd name="connsiteY3" fmla="*/ 813912 h 1410685"/>
                <a:gd name="connsiteX4" fmla="*/ 853914 w 1697000"/>
                <a:gd name="connsiteY4" fmla="*/ 1410685 h 1410685"/>
                <a:gd name="connsiteX5" fmla="*/ 9605 w 1697000"/>
                <a:gd name="connsiteY5" fmla="*/ 724140 h 1410685"/>
                <a:gd name="connsiteX6" fmla="*/ 0 w 1697000"/>
                <a:gd name="connsiteY6" fmla="*/ 682850 h 1410685"/>
                <a:gd name="connsiteX7" fmla="*/ 28504 w 1697000"/>
                <a:gd name="connsiteY7" fmla="*/ 596773 h 1410685"/>
                <a:gd name="connsiteX8" fmla="*/ 843085 w 1697000"/>
                <a:gd name="connsiteY8" fmla="*/ 0 h 1410685"/>
                <a:gd name="connsiteX0" fmla="*/ 833480 w 1687395"/>
                <a:gd name="connsiteY0" fmla="*/ 0 h 1410685"/>
                <a:gd name="connsiteX1" fmla="*/ 1677789 w 1687395"/>
                <a:gd name="connsiteY1" fmla="*/ 686545 h 1410685"/>
                <a:gd name="connsiteX2" fmla="*/ 1687395 w 1687395"/>
                <a:gd name="connsiteY2" fmla="*/ 727835 h 1410685"/>
                <a:gd name="connsiteX3" fmla="*/ 1658890 w 1687395"/>
                <a:gd name="connsiteY3" fmla="*/ 813912 h 1410685"/>
                <a:gd name="connsiteX4" fmla="*/ 844309 w 1687395"/>
                <a:gd name="connsiteY4" fmla="*/ 1410685 h 1410685"/>
                <a:gd name="connsiteX5" fmla="*/ 0 w 1687395"/>
                <a:gd name="connsiteY5" fmla="*/ 724140 h 1410685"/>
                <a:gd name="connsiteX6" fmla="*/ 61325 w 1687395"/>
                <a:gd name="connsiteY6" fmla="*/ 788581 h 1410685"/>
                <a:gd name="connsiteX7" fmla="*/ 18899 w 1687395"/>
                <a:gd name="connsiteY7" fmla="*/ 596773 h 1410685"/>
                <a:gd name="connsiteX8" fmla="*/ 833480 w 1687395"/>
                <a:gd name="connsiteY8" fmla="*/ 0 h 1410685"/>
                <a:gd name="connsiteX0" fmla="*/ 833480 w 1687395"/>
                <a:gd name="connsiteY0" fmla="*/ 0 h 1410685"/>
                <a:gd name="connsiteX1" fmla="*/ 1677789 w 1687395"/>
                <a:gd name="connsiteY1" fmla="*/ 686545 h 1410685"/>
                <a:gd name="connsiteX2" fmla="*/ 1687395 w 1687395"/>
                <a:gd name="connsiteY2" fmla="*/ 727835 h 1410685"/>
                <a:gd name="connsiteX3" fmla="*/ 1658890 w 1687395"/>
                <a:gd name="connsiteY3" fmla="*/ 813912 h 1410685"/>
                <a:gd name="connsiteX4" fmla="*/ 844309 w 1687395"/>
                <a:gd name="connsiteY4" fmla="*/ 1410685 h 1410685"/>
                <a:gd name="connsiteX5" fmla="*/ 0 w 1687395"/>
                <a:gd name="connsiteY5" fmla="*/ 724140 h 1410685"/>
                <a:gd name="connsiteX6" fmla="*/ 18899 w 1687395"/>
                <a:gd name="connsiteY6" fmla="*/ 596773 h 1410685"/>
                <a:gd name="connsiteX7" fmla="*/ 833480 w 1687395"/>
                <a:gd name="connsiteY7" fmla="*/ 0 h 1410685"/>
                <a:gd name="connsiteX0" fmla="*/ 814581 w 1668496"/>
                <a:gd name="connsiteY0" fmla="*/ 0 h 1413817"/>
                <a:gd name="connsiteX1" fmla="*/ 1658890 w 1668496"/>
                <a:gd name="connsiteY1" fmla="*/ 686545 h 1413817"/>
                <a:gd name="connsiteX2" fmla="*/ 1668496 w 1668496"/>
                <a:gd name="connsiteY2" fmla="*/ 727835 h 1413817"/>
                <a:gd name="connsiteX3" fmla="*/ 1639991 w 1668496"/>
                <a:gd name="connsiteY3" fmla="*/ 813912 h 1413817"/>
                <a:gd name="connsiteX4" fmla="*/ 825410 w 1668496"/>
                <a:gd name="connsiteY4" fmla="*/ 1410685 h 1413817"/>
                <a:gd name="connsiteX5" fmla="*/ 0 w 1668496"/>
                <a:gd name="connsiteY5" fmla="*/ 596773 h 1413817"/>
                <a:gd name="connsiteX6" fmla="*/ 814581 w 1668496"/>
                <a:gd name="connsiteY6" fmla="*/ 0 h 1413817"/>
                <a:gd name="connsiteX0" fmla="*/ 708186 w 1562101"/>
                <a:gd name="connsiteY0" fmla="*/ 0 h 1410703"/>
                <a:gd name="connsiteX1" fmla="*/ 1552495 w 1562101"/>
                <a:gd name="connsiteY1" fmla="*/ 686545 h 1410703"/>
                <a:gd name="connsiteX2" fmla="*/ 1562101 w 1562101"/>
                <a:gd name="connsiteY2" fmla="*/ 727835 h 1410703"/>
                <a:gd name="connsiteX3" fmla="*/ 1533596 w 1562101"/>
                <a:gd name="connsiteY3" fmla="*/ 813912 h 1410703"/>
                <a:gd name="connsiteX4" fmla="*/ 719015 w 1562101"/>
                <a:gd name="connsiteY4" fmla="*/ 1410685 h 1410703"/>
                <a:gd name="connsiteX5" fmla="*/ 0 w 1562101"/>
                <a:gd name="connsiteY5" fmla="*/ 831732 h 1410703"/>
                <a:gd name="connsiteX6" fmla="*/ 708186 w 1562101"/>
                <a:gd name="connsiteY6" fmla="*/ 0 h 1410703"/>
                <a:gd name="connsiteX0" fmla="*/ 757914 w 1611829"/>
                <a:gd name="connsiteY0" fmla="*/ 0 h 1410703"/>
                <a:gd name="connsiteX1" fmla="*/ 1602223 w 1611829"/>
                <a:gd name="connsiteY1" fmla="*/ 686545 h 1410703"/>
                <a:gd name="connsiteX2" fmla="*/ 1611829 w 1611829"/>
                <a:gd name="connsiteY2" fmla="*/ 727835 h 1410703"/>
                <a:gd name="connsiteX3" fmla="*/ 1583324 w 1611829"/>
                <a:gd name="connsiteY3" fmla="*/ 813912 h 1410703"/>
                <a:gd name="connsiteX4" fmla="*/ 768743 w 1611829"/>
                <a:gd name="connsiteY4" fmla="*/ 1410685 h 1410703"/>
                <a:gd name="connsiteX5" fmla="*/ 49728 w 1611829"/>
                <a:gd name="connsiteY5" fmla="*/ 831732 h 1410703"/>
                <a:gd name="connsiteX6" fmla="*/ 757914 w 1611829"/>
                <a:gd name="connsiteY6" fmla="*/ 0 h 1410703"/>
                <a:gd name="connsiteX0" fmla="*/ 757914 w 1611829"/>
                <a:gd name="connsiteY0" fmla="*/ 0 h 1410703"/>
                <a:gd name="connsiteX1" fmla="*/ 1602223 w 1611829"/>
                <a:gd name="connsiteY1" fmla="*/ 686545 h 1410703"/>
                <a:gd name="connsiteX2" fmla="*/ 1611829 w 1611829"/>
                <a:gd name="connsiteY2" fmla="*/ 727835 h 1410703"/>
                <a:gd name="connsiteX3" fmla="*/ 768743 w 1611829"/>
                <a:gd name="connsiteY3" fmla="*/ 1410685 h 1410703"/>
                <a:gd name="connsiteX4" fmla="*/ 49728 w 1611829"/>
                <a:gd name="connsiteY4" fmla="*/ 831732 h 1410703"/>
                <a:gd name="connsiteX5" fmla="*/ 757914 w 1611829"/>
                <a:gd name="connsiteY5" fmla="*/ 0 h 1410703"/>
                <a:gd name="connsiteX0" fmla="*/ 757914 w 1602223"/>
                <a:gd name="connsiteY0" fmla="*/ 0 h 1410703"/>
                <a:gd name="connsiteX1" fmla="*/ 1602223 w 1602223"/>
                <a:gd name="connsiteY1" fmla="*/ 686545 h 1410703"/>
                <a:gd name="connsiteX2" fmla="*/ 768743 w 1602223"/>
                <a:gd name="connsiteY2" fmla="*/ 1410685 h 1410703"/>
                <a:gd name="connsiteX3" fmla="*/ 49728 w 1602223"/>
                <a:gd name="connsiteY3" fmla="*/ 831732 h 1410703"/>
                <a:gd name="connsiteX4" fmla="*/ 757914 w 1602223"/>
                <a:gd name="connsiteY4" fmla="*/ 0 h 1410703"/>
                <a:gd name="connsiteX0" fmla="*/ 757914 w 1602223"/>
                <a:gd name="connsiteY0" fmla="*/ 0 h 1410703"/>
                <a:gd name="connsiteX1" fmla="*/ 1602223 w 1602223"/>
                <a:gd name="connsiteY1" fmla="*/ 686545 h 1410703"/>
                <a:gd name="connsiteX2" fmla="*/ 768743 w 1602223"/>
                <a:gd name="connsiteY2" fmla="*/ 1410685 h 1410703"/>
                <a:gd name="connsiteX3" fmla="*/ 49728 w 1602223"/>
                <a:gd name="connsiteY3" fmla="*/ 831732 h 1410703"/>
                <a:gd name="connsiteX4" fmla="*/ 757914 w 1602223"/>
                <a:gd name="connsiteY4" fmla="*/ 0 h 1410703"/>
                <a:gd name="connsiteX0" fmla="*/ 757914 w 1602223"/>
                <a:gd name="connsiteY0" fmla="*/ 0 h 1411098"/>
                <a:gd name="connsiteX1" fmla="*/ 1602223 w 1602223"/>
                <a:gd name="connsiteY1" fmla="*/ 686545 h 1411098"/>
                <a:gd name="connsiteX2" fmla="*/ 768743 w 1602223"/>
                <a:gd name="connsiteY2" fmla="*/ 1410685 h 1411098"/>
                <a:gd name="connsiteX3" fmla="*/ 49728 w 1602223"/>
                <a:gd name="connsiteY3" fmla="*/ 831732 h 1411098"/>
                <a:gd name="connsiteX4" fmla="*/ 757914 w 1602223"/>
                <a:gd name="connsiteY4" fmla="*/ 0 h 1411098"/>
                <a:gd name="connsiteX0" fmla="*/ 757914 w 1495828"/>
                <a:gd name="connsiteY0" fmla="*/ 0 h 1412605"/>
                <a:gd name="connsiteX1" fmla="*/ 1495828 w 1495828"/>
                <a:gd name="connsiteY1" fmla="*/ 639553 h 1412605"/>
                <a:gd name="connsiteX2" fmla="*/ 768743 w 1495828"/>
                <a:gd name="connsiteY2" fmla="*/ 1410685 h 1412605"/>
                <a:gd name="connsiteX3" fmla="*/ 49728 w 1495828"/>
                <a:gd name="connsiteY3" fmla="*/ 831732 h 1412605"/>
                <a:gd name="connsiteX4" fmla="*/ 757914 w 1495828"/>
                <a:gd name="connsiteY4" fmla="*/ 0 h 1412605"/>
                <a:gd name="connsiteX0" fmla="*/ 757914 w 1496484"/>
                <a:gd name="connsiteY0" fmla="*/ 0 h 1412605"/>
                <a:gd name="connsiteX1" fmla="*/ 1495828 w 1496484"/>
                <a:gd name="connsiteY1" fmla="*/ 639553 h 1412605"/>
                <a:gd name="connsiteX2" fmla="*/ 768743 w 1496484"/>
                <a:gd name="connsiteY2" fmla="*/ 1410685 h 1412605"/>
                <a:gd name="connsiteX3" fmla="*/ 49728 w 1496484"/>
                <a:gd name="connsiteY3" fmla="*/ 831732 h 1412605"/>
                <a:gd name="connsiteX4" fmla="*/ 757914 w 1496484"/>
                <a:gd name="connsiteY4" fmla="*/ 0 h 1412605"/>
                <a:gd name="connsiteX0" fmla="*/ 757914 w 1496484"/>
                <a:gd name="connsiteY0" fmla="*/ 0 h 1412605"/>
                <a:gd name="connsiteX1" fmla="*/ 1495828 w 1496484"/>
                <a:gd name="connsiteY1" fmla="*/ 639553 h 1412605"/>
                <a:gd name="connsiteX2" fmla="*/ 768743 w 1496484"/>
                <a:gd name="connsiteY2" fmla="*/ 1410685 h 1412605"/>
                <a:gd name="connsiteX3" fmla="*/ 49728 w 1496484"/>
                <a:gd name="connsiteY3" fmla="*/ 831732 h 1412605"/>
                <a:gd name="connsiteX4" fmla="*/ 757914 w 1496484"/>
                <a:gd name="connsiteY4" fmla="*/ 0 h 1412605"/>
                <a:gd name="connsiteX0" fmla="*/ 757914 w 1496484"/>
                <a:gd name="connsiteY0" fmla="*/ 0 h 1413307"/>
                <a:gd name="connsiteX1" fmla="*/ 1495828 w 1496484"/>
                <a:gd name="connsiteY1" fmla="*/ 604309 h 1413307"/>
                <a:gd name="connsiteX2" fmla="*/ 768743 w 1496484"/>
                <a:gd name="connsiteY2" fmla="*/ 1410685 h 1413307"/>
                <a:gd name="connsiteX3" fmla="*/ 49728 w 1496484"/>
                <a:gd name="connsiteY3" fmla="*/ 831732 h 1413307"/>
                <a:gd name="connsiteX4" fmla="*/ 757914 w 1496484"/>
                <a:gd name="connsiteY4" fmla="*/ 0 h 1413307"/>
                <a:gd name="connsiteX0" fmla="*/ 757914 w 1496484"/>
                <a:gd name="connsiteY0" fmla="*/ 0 h 1413307"/>
                <a:gd name="connsiteX1" fmla="*/ 1495828 w 1496484"/>
                <a:gd name="connsiteY1" fmla="*/ 604309 h 1413307"/>
                <a:gd name="connsiteX2" fmla="*/ 768743 w 1496484"/>
                <a:gd name="connsiteY2" fmla="*/ 1410685 h 1413307"/>
                <a:gd name="connsiteX3" fmla="*/ 49728 w 1496484"/>
                <a:gd name="connsiteY3" fmla="*/ 831732 h 1413307"/>
                <a:gd name="connsiteX4" fmla="*/ 757914 w 1496484"/>
                <a:gd name="connsiteY4" fmla="*/ 0 h 1413307"/>
                <a:gd name="connsiteX0" fmla="*/ 757914 w 1496484"/>
                <a:gd name="connsiteY0" fmla="*/ 0 h 1410895"/>
                <a:gd name="connsiteX1" fmla="*/ 1495828 w 1496484"/>
                <a:gd name="connsiteY1" fmla="*/ 604309 h 1410895"/>
                <a:gd name="connsiteX2" fmla="*/ 768743 w 1496484"/>
                <a:gd name="connsiteY2" fmla="*/ 1410685 h 1410895"/>
                <a:gd name="connsiteX3" fmla="*/ 49728 w 1496484"/>
                <a:gd name="connsiteY3" fmla="*/ 831732 h 1410895"/>
                <a:gd name="connsiteX4" fmla="*/ 757914 w 1496484"/>
                <a:gd name="connsiteY4" fmla="*/ 0 h 1410895"/>
                <a:gd name="connsiteX0" fmla="*/ 757914 w 1496484"/>
                <a:gd name="connsiteY0" fmla="*/ 0 h 1414415"/>
                <a:gd name="connsiteX1" fmla="*/ 1495828 w 1496484"/>
                <a:gd name="connsiteY1" fmla="*/ 604309 h 1414415"/>
                <a:gd name="connsiteX2" fmla="*/ 768743 w 1496484"/>
                <a:gd name="connsiteY2" fmla="*/ 1410685 h 1414415"/>
                <a:gd name="connsiteX3" fmla="*/ 49728 w 1496484"/>
                <a:gd name="connsiteY3" fmla="*/ 831732 h 1414415"/>
                <a:gd name="connsiteX4" fmla="*/ 757914 w 1496484"/>
                <a:gd name="connsiteY4" fmla="*/ 0 h 1414415"/>
                <a:gd name="connsiteX0" fmla="*/ 757914 w 1496484"/>
                <a:gd name="connsiteY0" fmla="*/ 0 h 1417393"/>
                <a:gd name="connsiteX1" fmla="*/ 1495828 w 1496484"/>
                <a:gd name="connsiteY1" fmla="*/ 604309 h 1417393"/>
                <a:gd name="connsiteX2" fmla="*/ 768743 w 1496484"/>
                <a:gd name="connsiteY2" fmla="*/ 1410685 h 1417393"/>
                <a:gd name="connsiteX3" fmla="*/ 49728 w 1496484"/>
                <a:gd name="connsiteY3" fmla="*/ 831732 h 1417393"/>
                <a:gd name="connsiteX4" fmla="*/ 757914 w 1496484"/>
                <a:gd name="connsiteY4" fmla="*/ 0 h 1417393"/>
                <a:gd name="connsiteX0" fmla="*/ 757914 w 1496484"/>
                <a:gd name="connsiteY0" fmla="*/ 0 h 1411394"/>
                <a:gd name="connsiteX1" fmla="*/ 1495828 w 1496484"/>
                <a:gd name="connsiteY1" fmla="*/ 604309 h 1411394"/>
                <a:gd name="connsiteX2" fmla="*/ 768743 w 1496484"/>
                <a:gd name="connsiteY2" fmla="*/ 1410685 h 1411394"/>
                <a:gd name="connsiteX3" fmla="*/ 49728 w 1496484"/>
                <a:gd name="connsiteY3" fmla="*/ 831732 h 1411394"/>
                <a:gd name="connsiteX4" fmla="*/ 757914 w 1496484"/>
                <a:gd name="connsiteY4" fmla="*/ 0 h 1411394"/>
                <a:gd name="connsiteX0" fmla="*/ 757914 w 1496484"/>
                <a:gd name="connsiteY0" fmla="*/ 0 h 1410762"/>
                <a:gd name="connsiteX1" fmla="*/ 1495828 w 1496484"/>
                <a:gd name="connsiteY1" fmla="*/ 604309 h 1410762"/>
                <a:gd name="connsiteX2" fmla="*/ 768743 w 1496484"/>
                <a:gd name="connsiteY2" fmla="*/ 1410685 h 1410762"/>
                <a:gd name="connsiteX3" fmla="*/ 49728 w 1496484"/>
                <a:gd name="connsiteY3" fmla="*/ 831732 h 1410762"/>
                <a:gd name="connsiteX4" fmla="*/ 757914 w 1496484"/>
                <a:gd name="connsiteY4" fmla="*/ 0 h 1410762"/>
                <a:gd name="connsiteX0" fmla="*/ 753437 w 1496790"/>
                <a:gd name="connsiteY0" fmla="*/ 0 h 1547849"/>
                <a:gd name="connsiteX1" fmla="*/ 1496143 w 1496790"/>
                <a:gd name="connsiteY1" fmla="*/ 741396 h 1547849"/>
                <a:gd name="connsiteX2" fmla="*/ 769058 w 1496790"/>
                <a:gd name="connsiteY2" fmla="*/ 1547772 h 1547849"/>
                <a:gd name="connsiteX3" fmla="*/ 50043 w 1496790"/>
                <a:gd name="connsiteY3" fmla="*/ 968819 h 1547849"/>
                <a:gd name="connsiteX4" fmla="*/ 753437 w 1496790"/>
                <a:gd name="connsiteY4" fmla="*/ 0 h 1547849"/>
                <a:gd name="connsiteX0" fmla="*/ 740650 w 1484004"/>
                <a:gd name="connsiteY0" fmla="*/ 25111 h 1572960"/>
                <a:gd name="connsiteX1" fmla="*/ 1483356 w 1484004"/>
                <a:gd name="connsiteY1" fmla="*/ 766507 h 1572960"/>
                <a:gd name="connsiteX2" fmla="*/ 756271 w 1484004"/>
                <a:gd name="connsiteY2" fmla="*/ 1572883 h 1572960"/>
                <a:gd name="connsiteX3" fmla="*/ 37256 w 1484004"/>
                <a:gd name="connsiteY3" fmla="*/ 993930 h 1572960"/>
                <a:gd name="connsiteX4" fmla="*/ 169347 w 1484004"/>
                <a:gd name="connsiteY4" fmla="*/ 250355 h 1572960"/>
                <a:gd name="connsiteX5" fmla="*/ 740650 w 1484004"/>
                <a:gd name="connsiteY5" fmla="*/ 25111 h 1572960"/>
                <a:gd name="connsiteX0" fmla="*/ 782774 w 1526128"/>
                <a:gd name="connsiteY0" fmla="*/ 22895 h 1570744"/>
                <a:gd name="connsiteX1" fmla="*/ 1525480 w 1526128"/>
                <a:gd name="connsiteY1" fmla="*/ 764291 h 1570744"/>
                <a:gd name="connsiteX2" fmla="*/ 798395 w 1526128"/>
                <a:gd name="connsiteY2" fmla="*/ 1570667 h 1570744"/>
                <a:gd name="connsiteX3" fmla="*/ 79380 w 1526128"/>
                <a:gd name="connsiteY3" fmla="*/ 991714 h 1570744"/>
                <a:gd name="connsiteX4" fmla="*/ 82080 w 1526128"/>
                <a:gd name="connsiteY4" fmla="*/ 270987 h 1570744"/>
                <a:gd name="connsiteX5" fmla="*/ 782774 w 1526128"/>
                <a:gd name="connsiteY5" fmla="*/ 22895 h 1570744"/>
                <a:gd name="connsiteX0" fmla="*/ 821112 w 1526200"/>
                <a:gd name="connsiteY0" fmla="*/ 20182 h 1602302"/>
                <a:gd name="connsiteX1" fmla="*/ 1525480 w 1526200"/>
                <a:gd name="connsiteY1" fmla="*/ 795849 h 1602302"/>
                <a:gd name="connsiteX2" fmla="*/ 798395 w 1526200"/>
                <a:gd name="connsiteY2" fmla="*/ 1602225 h 1602302"/>
                <a:gd name="connsiteX3" fmla="*/ 79380 w 1526200"/>
                <a:gd name="connsiteY3" fmla="*/ 1023272 h 1602302"/>
                <a:gd name="connsiteX4" fmla="*/ 82080 w 1526200"/>
                <a:gd name="connsiteY4" fmla="*/ 302545 h 1602302"/>
                <a:gd name="connsiteX5" fmla="*/ 821112 w 1526200"/>
                <a:gd name="connsiteY5" fmla="*/ 20182 h 1602302"/>
                <a:gd name="connsiteX0" fmla="*/ 821112 w 1526200"/>
                <a:gd name="connsiteY0" fmla="*/ 209 h 1582329"/>
                <a:gd name="connsiteX1" fmla="*/ 1525480 w 1526200"/>
                <a:gd name="connsiteY1" fmla="*/ 775876 h 1582329"/>
                <a:gd name="connsiteX2" fmla="*/ 798395 w 1526200"/>
                <a:gd name="connsiteY2" fmla="*/ 1582252 h 1582329"/>
                <a:gd name="connsiteX3" fmla="*/ 79380 w 1526200"/>
                <a:gd name="connsiteY3" fmla="*/ 1003299 h 1582329"/>
                <a:gd name="connsiteX4" fmla="*/ 82080 w 1526200"/>
                <a:gd name="connsiteY4" fmla="*/ 282572 h 1582329"/>
                <a:gd name="connsiteX5" fmla="*/ 821112 w 1526200"/>
                <a:gd name="connsiteY5" fmla="*/ 209 h 1582329"/>
                <a:gd name="connsiteX0" fmla="*/ 795066 w 1500154"/>
                <a:gd name="connsiteY0" fmla="*/ 344 h 1582464"/>
                <a:gd name="connsiteX1" fmla="*/ 1499434 w 1500154"/>
                <a:gd name="connsiteY1" fmla="*/ 776011 h 1582464"/>
                <a:gd name="connsiteX2" fmla="*/ 772349 w 1500154"/>
                <a:gd name="connsiteY2" fmla="*/ 1582387 h 1582464"/>
                <a:gd name="connsiteX3" fmla="*/ 53334 w 1500154"/>
                <a:gd name="connsiteY3" fmla="*/ 1003434 h 1582464"/>
                <a:gd name="connsiteX4" fmla="*/ 118333 w 1500154"/>
                <a:gd name="connsiteY4" fmla="*/ 229395 h 1582464"/>
                <a:gd name="connsiteX5" fmla="*/ 795066 w 1500154"/>
                <a:gd name="connsiteY5" fmla="*/ 344 h 1582464"/>
                <a:gd name="connsiteX0" fmla="*/ 795066 w 1524087"/>
                <a:gd name="connsiteY0" fmla="*/ 344 h 1582464"/>
                <a:gd name="connsiteX1" fmla="*/ 1302016 w 1524087"/>
                <a:gd name="connsiteY1" fmla="*/ 229396 h 1582464"/>
                <a:gd name="connsiteX2" fmla="*/ 1499434 w 1524087"/>
                <a:gd name="connsiteY2" fmla="*/ 776011 h 1582464"/>
                <a:gd name="connsiteX3" fmla="*/ 772349 w 1524087"/>
                <a:gd name="connsiteY3" fmla="*/ 1582387 h 1582464"/>
                <a:gd name="connsiteX4" fmla="*/ 53334 w 1524087"/>
                <a:gd name="connsiteY4" fmla="*/ 1003434 h 1582464"/>
                <a:gd name="connsiteX5" fmla="*/ 118333 w 1524087"/>
                <a:gd name="connsiteY5" fmla="*/ 229395 h 1582464"/>
                <a:gd name="connsiteX6" fmla="*/ 795066 w 1524087"/>
                <a:gd name="connsiteY6" fmla="*/ 344 h 1582464"/>
                <a:gd name="connsiteX0" fmla="*/ 795066 w 1535587"/>
                <a:gd name="connsiteY0" fmla="*/ 344 h 1582464"/>
                <a:gd name="connsiteX1" fmla="*/ 1383484 w 1535587"/>
                <a:gd name="connsiteY1" fmla="*/ 183701 h 1582464"/>
                <a:gd name="connsiteX2" fmla="*/ 1499434 w 1535587"/>
                <a:gd name="connsiteY2" fmla="*/ 776011 h 1582464"/>
                <a:gd name="connsiteX3" fmla="*/ 772349 w 1535587"/>
                <a:gd name="connsiteY3" fmla="*/ 1582387 h 1582464"/>
                <a:gd name="connsiteX4" fmla="*/ 53334 w 1535587"/>
                <a:gd name="connsiteY4" fmla="*/ 1003434 h 1582464"/>
                <a:gd name="connsiteX5" fmla="*/ 118333 w 1535587"/>
                <a:gd name="connsiteY5" fmla="*/ 229395 h 1582464"/>
                <a:gd name="connsiteX6" fmla="*/ 795066 w 1535587"/>
                <a:gd name="connsiteY6" fmla="*/ 344 h 1582464"/>
                <a:gd name="connsiteX0" fmla="*/ 795066 w 1524729"/>
                <a:gd name="connsiteY0" fmla="*/ 344 h 1582464"/>
                <a:gd name="connsiteX1" fmla="*/ 1383484 w 1524729"/>
                <a:gd name="connsiteY1" fmla="*/ 183701 h 1582464"/>
                <a:gd name="connsiteX2" fmla="*/ 1499434 w 1524729"/>
                <a:gd name="connsiteY2" fmla="*/ 776011 h 1582464"/>
                <a:gd name="connsiteX3" fmla="*/ 772349 w 1524729"/>
                <a:gd name="connsiteY3" fmla="*/ 1582387 h 1582464"/>
                <a:gd name="connsiteX4" fmla="*/ 53334 w 1524729"/>
                <a:gd name="connsiteY4" fmla="*/ 1003434 h 1582464"/>
                <a:gd name="connsiteX5" fmla="*/ 118333 w 1524729"/>
                <a:gd name="connsiteY5" fmla="*/ 229395 h 1582464"/>
                <a:gd name="connsiteX6" fmla="*/ 795066 w 1524729"/>
                <a:gd name="connsiteY6" fmla="*/ 344 h 1582464"/>
                <a:gd name="connsiteX0" fmla="*/ 837347 w 1567010"/>
                <a:gd name="connsiteY0" fmla="*/ 344 h 1582468"/>
                <a:gd name="connsiteX1" fmla="*/ 1425765 w 1567010"/>
                <a:gd name="connsiteY1" fmla="*/ 183701 h 1582468"/>
                <a:gd name="connsiteX2" fmla="*/ 1541715 w 1567010"/>
                <a:gd name="connsiteY2" fmla="*/ 776011 h 1582468"/>
                <a:gd name="connsiteX3" fmla="*/ 814630 w 1567010"/>
                <a:gd name="connsiteY3" fmla="*/ 1582387 h 1582468"/>
                <a:gd name="connsiteX4" fmla="*/ 39229 w 1567010"/>
                <a:gd name="connsiteY4" fmla="*/ 1022473 h 1582468"/>
                <a:gd name="connsiteX5" fmla="*/ 160614 w 1567010"/>
                <a:gd name="connsiteY5" fmla="*/ 229395 h 1582468"/>
                <a:gd name="connsiteX6" fmla="*/ 837347 w 1567010"/>
                <a:gd name="connsiteY6" fmla="*/ 344 h 1582468"/>
                <a:gd name="connsiteX0" fmla="*/ 837347 w 1580838"/>
                <a:gd name="connsiteY0" fmla="*/ 344 h 1582468"/>
                <a:gd name="connsiteX1" fmla="*/ 1425765 w 1580838"/>
                <a:gd name="connsiteY1" fmla="*/ 183701 h 1582468"/>
                <a:gd name="connsiteX2" fmla="*/ 1557094 w 1580838"/>
                <a:gd name="connsiteY2" fmla="*/ 783627 h 1582468"/>
                <a:gd name="connsiteX3" fmla="*/ 814630 w 1580838"/>
                <a:gd name="connsiteY3" fmla="*/ 1582387 h 1582468"/>
                <a:gd name="connsiteX4" fmla="*/ 39229 w 1580838"/>
                <a:gd name="connsiteY4" fmla="*/ 1022473 h 1582468"/>
                <a:gd name="connsiteX5" fmla="*/ 160614 w 1580838"/>
                <a:gd name="connsiteY5" fmla="*/ 229395 h 1582468"/>
                <a:gd name="connsiteX6" fmla="*/ 837347 w 1580838"/>
                <a:gd name="connsiteY6" fmla="*/ 344 h 1582468"/>
                <a:gd name="connsiteX0" fmla="*/ 837347 w 1562173"/>
                <a:gd name="connsiteY0" fmla="*/ 344 h 1582468"/>
                <a:gd name="connsiteX1" fmla="*/ 1425765 w 1562173"/>
                <a:gd name="connsiteY1" fmla="*/ 183701 h 1582468"/>
                <a:gd name="connsiteX2" fmla="*/ 1557094 w 1562173"/>
                <a:gd name="connsiteY2" fmla="*/ 783627 h 1582468"/>
                <a:gd name="connsiteX3" fmla="*/ 814630 w 1562173"/>
                <a:gd name="connsiteY3" fmla="*/ 1582387 h 1582468"/>
                <a:gd name="connsiteX4" fmla="*/ 39229 w 1562173"/>
                <a:gd name="connsiteY4" fmla="*/ 1022473 h 1582468"/>
                <a:gd name="connsiteX5" fmla="*/ 160614 w 1562173"/>
                <a:gd name="connsiteY5" fmla="*/ 229395 h 1582468"/>
                <a:gd name="connsiteX6" fmla="*/ 837347 w 1562173"/>
                <a:gd name="connsiteY6" fmla="*/ 344 h 1582468"/>
                <a:gd name="connsiteX0" fmla="*/ 805867 w 1530693"/>
                <a:gd name="connsiteY0" fmla="*/ 344 h 1582455"/>
                <a:gd name="connsiteX1" fmla="*/ 1394285 w 1530693"/>
                <a:gd name="connsiteY1" fmla="*/ 183701 h 1582455"/>
                <a:gd name="connsiteX2" fmla="*/ 1525614 w 1530693"/>
                <a:gd name="connsiteY2" fmla="*/ 783627 h 1582455"/>
                <a:gd name="connsiteX3" fmla="*/ 783150 w 1530693"/>
                <a:gd name="connsiteY3" fmla="*/ 1582387 h 1582455"/>
                <a:gd name="connsiteX4" fmla="*/ 48758 w 1530693"/>
                <a:gd name="connsiteY4" fmla="*/ 957737 h 1582455"/>
                <a:gd name="connsiteX5" fmla="*/ 129134 w 1530693"/>
                <a:gd name="connsiteY5" fmla="*/ 229395 h 1582455"/>
                <a:gd name="connsiteX6" fmla="*/ 805867 w 1530693"/>
                <a:gd name="connsiteY6" fmla="*/ 344 h 158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693" h="1582455">
                  <a:moveTo>
                    <a:pt x="805867" y="344"/>
                  </a:moveTo>
                  <a:cubicBezTo>
                    <a:pt x="1003147" y="344"/>
                    <a:pt x="1276891" y="54423"/>
                    <a:pt x="1394285" y="183701"/>
                  </a:cubicBezTo>
                  <a:cubicBezTo>
                    <a:pt x="1430212" y="312979"/>
                    <a:pt x="1557505" y="520049"/>
                    <a:pt x="1525614" y="783627"/>
                  </a:cubicBezTo>
                  <a:cubicBezTo>
                    <a:pt x="1544445" y="1426653"/>
                    <a:pt x="1037150" y="1577194"/>
                    <a:pt x="783150" y="1582387"/>
                  </a:cubicBezTo>
                  <a:cubicBezTo>
                    <a:pt x="487520" y="1588431"/>
                    <a:pt x="50563" y="1192851"/>
                    <a:pt x="48758" y="957737"/>
                  </a:cubicBezTo>
                  <a:cubicBezTo>
                    <a:pt x="-49063" y="737316"/>
                    <a:pt x="11902" y="390865"/>
                    <a:pt x="129134" y="229395"/>
                  </a:cubicBezTo>
                  <a:cubicBezTo>
                    <a:pt x="246366" y="67925"/>
                    <a:pt x="443098" y="-5714"/>
                    <a:pt x="805867" y="344"/>
                  </a:cubicBezTo>
                  <a:close/>
                </a:path>
              </a:pathLst>
            </a:custGeom>
            <a:solidFill>
              <a:srgbClr val="C87D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>
                <a:solidFill>
                  <a:prstClr val="white"/>
                </a:solidFill>
              </a:endParaRPr>
            </a:p>
          </p:txBody>
        </p:sp>
        <p:grpSp>
          <p:nvGrpSpPr>
            <p:cNvPr id="310" name="Csoportba foglalás 309"/>
            <p:cNvGrpSpPr/>
            <p:nvPr/>
          </p:nvGrpSpPr>
          <p:grpSpPr>
            <a:xfrm>
              <a:off x="1321944" y="-62823"/>
              <a:ext cx="1520496" cy="1718469"/>
              <a:chOff x="1318644" y="-42610"/>
              <a:chExt cx="1520496" cy="1718469"/>
            </a:xfrm>
          </p:grpSpPr>
          <p:grpSp>
            <p:nvGrpSpPr>
              <p:cNvPr id="247" name="Csoportba foglalás 246"/>
              <p:cNvGrpSpPr/>
              <p:nvPr/>
            </p:nvGrpSpPr>
            <p:grpSpPr>
              <a:xfrm rot="20648833" flipH="1">
                <a:off x="1388090" y="1050068"/>
                <a:ext cx="223175" cy="219640"/>
                <a:chOff x="2414940" y="3518340"/>
                <a:chExt cx="411520" cy="391770"/>
              </a:xfrm>
            </p:grpSpPr>
            <p:sp>
              <p:nvSpPr>
                <p:cNvPr id="291" name="Ellipszis 290"/>
                <p:cNvSpPr/>
                <p:nvPr/>
              </p:nvSpPr>
              <p:spPr>
                <a:xfrm rot="10111047">
                  <a:off x="2414940" y="3518340"/>
                  <a:ext cx="411520" cy="391770"/>
                </a:xfrm>
                <a:prstGeom prst="ellipse">
                  <a:avLst/>
                </a:pr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2" name="Ellipszis 291"/>
                <p:cNvSpPr/>
                <p:nvPr/>
              </p:nvSpPr>
              <p:spPr>
                <a:xfrm rot="10111047">
                  <a:off x="2602511" y="3625464"/>
                  <a:ext cx="146568" cy="169480"/>
                </a:xfrm>
                <a:prstGeom prst="ellipse">
                  <a:avLst/>
                </a:prstGeom>
                <a:solidFill>
                  <a:srgbClr val="F6BB7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48" name="Csoportba foglalás 247"/>
              <p:cNvGrpSpPr/>
              <p:nvPr/>
            </p:nvGrpSpPr>
            <p:grpSpPr>
              <a:xfrm rot="951167">
                <a:off x="2522342" y="1038973"/>
                <a:ext cx="223175" cy="219640"/>
                <a:chOff x="2414940" y="3518340"/>
                <a:chExt cx="411520" cy="391770"/>
              </a:xfrm>
            </p:grpSpPr>
            <p:sp>
              <p:nvSpPr>
                <p:cNvPr id="289" name="Ellipszis 288"/>
                <p:cNvSpPr/>
                <p:nvPr/>
              </p:nvSpPr>
              <p:spPr>
                <a:xfrm rot="10111047">
                  <a:off x="2414940" y="3518340"/>
                  <a:ext cx="411520" cy="391770"/>
                </a:xfrm>
                <a:prstGeom prst="ellipse">
                  <a:avLst/>
                </a:pr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0" name="Ellipszis 289"/>
                <p:cNvSpPr/>
                <p:nvPr/>
              </p:nvSpPr>
              <p:spPr>
                <a:xfrm rot="10111047">
                  <a:off x="2602511" y="3625464"/>
                  <a:ext cx="146568" cy="169480"/>
                </a:xfrm>
                <a:prstGeom prst="ellipse">
                  <a:avLst/>
                </a:prstGeom>
                <a:solidFill>
                  <a:srgbClr val="F6BB7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51" name="Lekerekített téglalap 250"/>
              <p:cNvSpPr/>
              <p:nvPr/>
            </p:nvSpPr>
            <p:spPr>
              <a:xfrm>
                <a:off x="1542094" y="668052"/>
                <a:ext cx="1050332" cy="944682"/>
              </a:xfrm>
              <a:prstGeom prst="roundRect">
                <a:avLst>
                  <a:gd name="adj" fmla="val 50000"/>
                </a:avLst>
              </a:pr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252" name="Szabadkézi sokszög 251"/>
              <p:cNvSpPr/>
              <p:nvPr/>
            </p:nvSpPr>
            <p:spPr>
              <a:xfrm>
                <a:off x="1961422" y="1477116"/>
                <a:ext cx="280526" cy="109908"/>
              </a:xfrm>
              <a:custGeom>
                <a:avLst/>
                <a:gdLst>
                  <a:gd name="connsiteX0" fmla="*/ 647862 w 1295725"/>
                  <a:gd name="connsiteY0" fmla="*/ 0 h 619415"/>
                  <a:gd name="connsiteX1" fmla="*/ 1292734 w 1295725"/>
                  <a:gd name="connsiteY1" fmla="*/ 251969 h 619415"/>
                  <a:gd name="connsiteX2" fmla="*/ 1295725 w 1295725"/>
                  <a:gd name="connsiteY2" fmla="*/ 256018 h 619415"/>
                  <a:gd name="connsiteX3" fmla="*/ 1292734 w 1295725"/>
                  <a:gd name="connsiteY3" fmla="*/ 261765 h 619415"/>
                  <a:gd name="connsiteX4" fmla="*/ 647862 w 1295725"/>
                  <a:gd name="connsiteY4" fmla="*/ 619415 h 619415"/>
                  <a:gd name="connsiteX5" fmla="*/ 2990 w 1295725"/>
                  <a:gd name="connsiteY5" fmla="*/ 261765 h 619415"/>
                  <a:gd name="connsiteX6" fmla="*/ 0 w 1295725"/>
                  <a:gd name="connsiteY6" fmla="*/ 256018 h 619415"/>
                  <a:gd name="connsiteX7" fmla="*/ 2990 w 1295725"/>
                  <a:gd name="connsiteY7" fmla="*/ 251969 h 619415"/>
                  <a:gd name="connsiteX8" fmla="*/ 647862 w 1295725"/>
                  <a:gd name="connsiteY8" fmla="*/ 0 h 619415"/>
                  <a:gd name="connsiteX0" fmla="*/ 634232 w 1295725"/>
                  <a:gd name="connsiteY0" fmla="*/ 569 h 503032"/>
                  <a:gd name="connsiteX1" fmla="*/ 1292734 w 1295725"/>
                  <a:gd name="connsiteY1" fmla="*/ 135586 h 503032"/>
                  <a:gd name="connsiteX2" fmla="*/ 1295725 w 1295725"/>
                  <a:gd name="connsiteY2" fmla="*/ 139635 h 503032"/>
                  <a:gd name="connsiteX3" fmla="*/ 1292734 w 1295725"/>
                  <a:gd name="connsiteY3" fmla="*/ 145382 h 503032"/>
                  <a:gd name="connsiteX4" fmla="*/ 647862 w 1295725"/>
                  <a:gd name="connsiteY4" fmla="*/ 503032 h 503032"/>
                  <a:gd name="connsiteX5" fmla="*/ 2990 w 1295725"/>
                  <a:gd name="connsiteY5" fmla="*/ 145382 h 503032"/>
                  <a:gd name="connsiteX6" fmla="*/ 0 w 1295725"/>
                  <a:gd name="connsiteY6" fmla="*/ 139635 h 503032"/>
                  <a:gd name="connsiteX7" fmla="*/ 2990 w 1295725"/>
                  <a:gd name="connsiteY7" fmla="*/ 135586 h 503032"/>
                  <a:gd name="connsiteX8" fmla="*/ 634232 w 1295725"/>
                  <a:gd name="connsiteY8" fmla="*/ 569 h 503032"/>
                  <a:gd name="connsiteX0" fmla="*/ 623532 w 1295725"/>
                  <a:gd name="connsiteY0" fmla="*/ 140915 h 417477"/>
                  <a:gd name="connsiteX1" fmla="*/ 1292734 w 1295725"/>
                  <a:gd name="connsiteY1" fmla="*/ 50031 h 417477"/>
                  <a:gd name="connsiteX2" fmla="*/ 1295725 w 1295725"/>
                  <a:gd name="connsiteY2" fmla="*/ 54080 h 417477"/>
                  <a:gd name="connsiteX3" fmla="*/ 1292734 w 1295725"/>
                  <a:gd name="connsiteY3" fmla="*/ 59827 h 417477"/>
                  <a:gd name="connsiteX4" fmla="*/ 647862 w 1295725"/>
                  <a:gd name="connsiteY4" fmla="*/ 417477 h 417477"/>
                  <a:gd name="connsiteX5" fmla="*/ 2990 w 1295725"/>
                  <a:gd name="connsiteY5" fmla="*/ 59827 h 417477"/>
                  <a:gd name="connsiteX6" fmla="*/ 0 w 1295725"/>
                  <a:gd name="connsiteY6" fmla="*/ 54080 h 417477"/>
                  <a:gd name="connsiteX7" fmla="*/ 2990 w 1295725"/>
                  <a:gd name="connsiteY7" fmla="*/ 50031 h 417477"/>
                  <a:gd name="connsiteX8" fmla="*/ 623532 w 1295725"/>
                  <a:gd name="connsiteY8" fmla="*/ 140915 h 417477"/>
                  <a:gd name="connsiteX0" fmla="*/ 623532 w 1295725"/>
                  <a:gd name="connsiteY0" fmla="*/ 176203 h 453863"/>
                  <a:gd name="connsiteX1" fmla="*/ 1292734 w 1295725"/>
                  <a:gd name="connsiteY1" fmla="*/ 85319 h 453863"/>
                  <a:gd name="connsiteX2" fmla="*/ 1295725 w 1295725"/>
                  <a:gd name="connsiteY2" fmla="*/ 89368 h 453863"/>
                  <a:gd name="connsiteX3" fmla="*/ 1292731 w 1295725"/>
                  <a:gd name="connsiteY3" fmla="*/ 0 h 453863"/>
                  <a:gd name="connsiteX4" fmla="*/ 647862 w 1295725"/>
                  <a:gd name="connsiteY4" fmla="*/ 452765 h 453863"/>
                  <a:gd name="connsiteX5" fmla="*/ 2990 w 1295725"/>
                  <a:gd name="connsiteY5" fmla="*/ 95115 h 453863"/>
                  <a:gd name="connsiteX6" fmla="*/ 0 w 1295725"/>
                  <a:gd name="connsiteY6" fmla="*/ 89368 h 453863"/>
                  <a:gd name="connsiteX7" fmla="*/ 2990 w 1295725"/>
                  <a:gd name="connsiteY7" fmla="*/ 85319 h 453863"/>
                  <a:gd name="connsiteX8" fmla="*/ 623532 w 1295725"/>
                  <a:gd name="connsiteY8" fmla="*/ 176203 h 453863"/>
                  <a:gd name="connsiteX0" fmla="*/ 623532 w 1298331"/>
                  <a:gd name="connsiteY0" fmla="*/ 176203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623532 w 1298331"/>
                  <a:gd name="connsiteY8" fmla="*/ 176203 h 453863"/>
                  <a:gd name="connsiteX0" fmla="*/ 655630 w 1298331"/>
                  <a:gd name="connsiteY0" fmla="*/ 283209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655630 w 1298331"/>
                  <a:gd name="connsiteY8" fmla="*/ 283209 h 453863"/>
                  <a:gd name="connsiteX0" fmla="*/ 709126 w 1298331"/>
                  <a:gd name="connsiteY0" fmla="*/ 140534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709126 w 1298331"/>
                  <a:gd name="connsiteY8" fmla="*/ 140534 h 453863"/>
                  <a:gd name="connsiteX0" fmla="*/ 709124 w 1298331"/>
                  <a:gd name="connsiteY0" fmla="*/ 0 h 565274"/>
                  <a:gd name="connsiteX1" fmla="*/ 1292734 w 1298331"/>
                  <a:gd name="connsiteY1" fmla="*/ 196730 h 565274"/>
                  <a:gd name="connsiteX2" fmla="*/ 1295725 w 1298331"/>
                  <a:gd name="connsiteY2" fmla="*/ 200779 h 565274"/>
                  <a:gd name="connsiteX3" fmla="*/ 1292731 w 1298331"/>
                  <a:gd name="connsiteY3" fmla="*/ 111411 h 565274"/>
                  <a:gd name="connsiteX4" fmla="*/ 647862 w 1298331"/>
                  <a:gd name="connsiteY4" fmla="*/ 564176 h 565274"/>
                  <a:gd name="connsiteX5" fmla="*/ 2990 w 1298331"/>
                  <a:gd name="connsiteY5" fmla="*/ 206526 h 565274"/>
                  <a:gd name="connsiteX6" fmla="*/ 0 w 1298331"/>
                  <a:gd name="connsiteY6" fmla="*/ 200779 h 565274"/>
                  <a:gd name="connsiteX7" fmla="*/ 2990 w 1298331"/>
                  <a:gd name="connsiteY7" fmla="*/ 196730 h 565274"/>
                  <a:gd name="connsiteX8" fmla="*/ 709124 w 1298331"/>
                  <a:gd name="connsiteY8" fmla="*/ 0 h 565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8331" h="565274">
                    <a:moveTo>
                      <a:pt x="709124" y="0"/>
                    </a:moveTo>
                    <a:cubicBezTo>
                      <a:pt x="977565" y="0"/>
                      <a:pt x="1152978" y="44710"/>
                      <a:pt x="1292734" y="196730"/>
                    </a:cubicBezTo>
                    <a:lnTo>
                      <a:pt x="1295725" y="200779"/>
                    </a:lnTo>
                    <a:lnTo>
                      <a:pt x="1292731" y="111411"/>
                    </a:lnTo>
                    <a:cubicBezTo>
                      <a:pt x="1356258" y="315300"/>
                      <a:pt x="862819" y="548324"/>
                      <a:pt x="647862" y="564176"/>
                    </a:cubicBezTo>
                    <a:cubicBezTo>
                      <a:pt x="432905" y="580028"/>
                      <a:pt x="142746" y="422306"/>
                      <a:pt x="2990" y="206526"/>
                    </a:cubicBezTo>
                    <a:lnTo>
                      <a:pt x="0" y="200779"/>
                    </a:lnTo>
                    <a:lnTo>
                      <a:pt x="2990" y="196730"/>
                    </a:lnTo>
                    <a:cubicBezTo>
                      <a:pt x="142746" y="44710"/>
                      <a:pt x="440683" y="0"/>
                      <a:pt x="709124" y="0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3" name="Csoportba foglalás 252"/>
              <p:cNvGrpSpPr/>
              <p:nvPr/>
            </p:nvGrpSpPr>
            <p:grpSpPr>
              <a:xfrm>
                <a:off x="2266352" y="934860"/>
                <a:ext cx="244869" cy="170217"/>
                <a:chOff x="4292673" y="3204429"/>
                <a:chExt cx="414861" cy="415607"/>
              </a:xfrm>
            </p:grpSpPr>
            <p:sp>
              <p:nvSpPr>
                <p:cNvPr id="274" name="Szabadkézi sokszög 273"/>
                <p:cNvSpPr/>
                <p:nvPr/>
              </p:nvSpPr>
              <p:spPr>
                <a:xfrm>
                  <a:off x="4654779" y="3557771"/>
                  <a:ext cx="52729" cy="4073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5" name="Szabadkézi sokszög 274"/>
                <p:cNvSpPr/>
                <p:nvPr/>
              </p:nvSpPr>
              <p:spPr>
                <a:xfrm>
                  <a:off x="4639276" y="3561844"/>
                  <a:ext cx="15504" cy="2951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6" name="Szabadkézi sokszög 275"/>
                <p:cNvSpPr/>
                <p:nvPr/>
              </p:nvSpPr>
              <p:spPr>
                <a:xfrm>
                  <a:off x="4605970" y="3564794"/>
                  <a:ext cx="33306" cy="8035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7" name="Szabadkézi sokszög 276"/>
                <p:cNvSpPr/>
                <p:nvPr/>
              </p:nvSpPr>
              <p:spPr>
                <a:xfrm>
                  <a:off x="4590411" y="3572829"/>
                  <a:ext cx="15558" cy="5178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8" name="Szabadkézi sokszög 277"/>
                <p:cNvSpPr/>
                <p:nvPr/>
              </p:nvSpPr>
              <p:spPr>
                <a:xfrm>
                  <a:off x="4561630" y="3578007"/>
                  <a:ext cx="28782" cy="12541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9" name="Szabadkézi sokszög 278"/>
                <p:cNvSpPr/>
                <p:nvPr/>
              </p:nvSpPr>
              <p:spPr>
                <a:xfrm>
                  <a:off x="4549538" y="3590546"/>
                  <a:ext cx="12092" cy="6118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0" name="Szabadkézi sokszög 279"/>
                <p:cNvSpPr/>
                <p:nvPr/>
              </p:nvSpPr>
              <p:spPr>
                <a:xfrm>
                  <a:off x="4516526" y="3596664"/>
                  <a:ext cx="33012" cy="2337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1" name="Ellipszis 280"/>
                <p:cNvSpPr/>
                <p:nvPr/>
              </p:nvSpPr>
              <p:spPr>
                <a:xfrm flipH="1">
                  <a:off x="4292673" y="3268394"/>
                  <a:ext cx="413943" cy="269322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2" name="Ellipszis 281"/>
                <p:cNvSpPr/>
                <p:nvPr/>
              </p:nvSpPr>
              <p:spPr>
                <a:xfrm flipH="1">
                  <a:off x="4301092" y="3224713"/>
                  <a:ext cx="397107" cy="269322"/>
                </a:xfrm>
                <a:prstGeom prst="ellipse">
                  <a:avLst/>
                </a:prstGeom>
                <a:solidFill>
                  <a:srgbClr val="F4914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3" name="Ellipszis 282"/>
                <p:cNvSpPr/>
                <p:nvPr/>
              </p:nvSpPr>
              <p:spPr>
                <a:xfrm rot="16200000" flipH="1">
                  <a:off x="4385756" y="3147252"/>
                  <a:ext cx="234585" cy="397107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4" name="Ellipszis 283"/>
                <p:cNvSpPr/>
                <p:nvPr/>
              </p:nvSpPr>
              <p:spPr>
                <a:xfrm rot="5400000" flipH="1">
                  <a:off x="4403940" y="3255313"/>
                  <a:ext cx="191199" cy="259022"/>
                </a:xfrm>
                <a:prstGeom prst="ellipse">
                  <a:avLst/>
                </a:prstGeom>
                <a:gradFill flip="none" rotWithShape="1">
                  <a:gsLst>
                    <a:gs pos="55000">
                      <a:schemeClr val="accent2">
                        <a:lumMod val="50000"/>
                      </a:schemeClr>
                    </a:gs>
                    <a:gs pos="31000">
                      <a:schemeClr val="accent2">
                        <a:lumMod val="75000"/>
                      </a:schemeClr>
                    </a:gs>
                    <a:gs pos="0">
                      <a:schemeClr val="tx1"/>
                    </a:gs>
                    <a:gs pos="16000">
                      <a:schemeClr val="tx1"/>
                    </a:gs>
                    <a:gs pos="88000">
                      <a:srgbClr val="00B050"/>
                    </a:gs>
                    <a:gs pos="78000">
                      <a:schemeClr val="accent2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5" name="Ellipszis 284"/>
                <p:cNvSpPr/>
                <p:nvPr/>
              </p:nvSpPr>
              <p:spPr>
                <a:xfrm flipH="1">
                  <a:off x="4361137" y="3344830"/>
                  <a:ext cx="30252" cy="3973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6" name="Szabadkézi sokszög 285"/>
                <p:cNvSpPr/>
                <p:nvPr/>
              </p:nvSpPr>
              <p:spPr>
                <a:xfrm rot="16200000" flipH="1">
                  <a:off x="4433167" y="3133236"/>
                  <a:ext cx="139764" cy="397107"/>
                </a:xfrm>
                <a:custGeom>
                  <a:avLst/>
                  <a:gdLst>
                    <a:gd name="connsiteX0" fmla="*/ 409807 w 488321"/>
                    <a:gd name="connsiteY0" fmla="*/ 0 h 813392"/>
                    <a:gd name="connsiteX1" fmla="*/ 488321 w 488321"/>
                    <a:gd name="connsiteY1" fmla="*/ 7856 h 813392"/>
                    <a:gd name="connsiteX2" fmla="*/ 484236 w 488321"/>
                    <a:gd name="connsiteY2" fmla="*/ 8264 h 813392"/>
                    <a:gd name="connsiteX3" fmla="*/ 157019 w 488321"/>
                    <a:gd name="connsiteY3" fmla="*/ 406697 h 813392"/>
                    <a:gd name="connsiteX4" fmla="*/ 484236 w 488321"/>
                    <a:gd name="connsiteY4" fmla="*/ 805130 h 813392"/>
                    <a:gd name="connsiteX5" fmla="*/ 488312 w 488321"/>
                    <a:gd name="connsiteY5" fmla="*/ 805538 h 813392"/>
                    <a:gd name="connsiteX6" fmla="*/ 409807 w 488321"/>
                    <a:gd name="connsiteY6" fmla="*/ 813392 h 813392"/>
                    <a:gd name="connsiteX7" fmla="*/ 0 w 488321"/>
                    <a:gd name="connsiteY7" fmla="*/ 406696 h 813392"/>
                    <a:gd name="connsiteX8" fmla="*/ 409807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409807" y="0"/>
                      </a:moveTo>
                      <a:lnTo>
                        <a:pt x="488321" y="7856"/>
                      </a:lnTo>
                      <a:lnTo>
                        <a:pt x="484236" y="8264"/>
                      </a:lnTo>
                      <a:cubicBezTo>
                        <a:pt x="297494" y="46187"/>
                        <a:pt x="157019" y="210162"/>
                        <a:pt x="157019" y="406697"/>
                      </a:cubicBezTo>
                      <a:cubicBezTo>
                        <a:pt x="157019" y="603233"/>
                        <a:pt x="297494" y="767208"/>
                        <a:pt x="484236" y="805130"/>
                      </a:cubicBezTo>
                      <a:lnTo>
                        <a:pt x="488312" y="805538"/>
                      </a:lnTo>
                      <a:lnTo>
                        <a:pt x="409807" y="813392"/>
                      </a:lnTo>
                      <a:cubicBezTo>
                        <a:pt x="183477" y="813392"/>
                        <a:pt x="0" y="631308"/>
                        <a:pt x="0" y="406696"/>
                      </a:cubicBezTo>
                      <a:cubicBezTo>
                        <a:pt x="0" y="182084"/>
                        <a:pt x="183477" y="0"/>
                        <a:pt x="409807" y="0"/>
                      </a:cubicBezTo>
                      <a:close/>
                    </a:path>
                  </a:pathLst>
                </a:custGeom>
                <a:solidFill>
                  <a:srgbClr val="F4B183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7" name="Szabadkézi sokszög 286"/>
                <p:cNvSpPr/>
                <p:nvPr/>
              </p:nvSpPr>
              <p:spPr>
                <a:xfrm rot="5400000" flipH="1">
                  <a:off x="4401662" y="3101328"/>
                  <a:ext cx="202772" cy="408973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331302" y="603231"/>
                        <a:pt x="331302" y="406695"/>
                      </a:cubicBezTo>
                      <a:cubicBezTo>
                        <a:pt x="331302" y="210160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7973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8" name="Ellipszis 287"/>
                <p:cNvSpPr/>
                <p:nvPr/>
              </p:nvSpPr>
              <p:spPr>
                <a:xfrm flipH="1">
                  <a:off x="4427921" y="3374539"/>
                  <a:ext cx="36202" cy="38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54" name="Szabadkézi sokszög 253"/>
              <p:cNvSpPr/>
              <p:nvPr/>
            </p:nvSpPr>
            <p:spPr>
              <a:xfrm rot="5340000">
                <a:off x="1814678" y="888876"/>
                <a:ext cx="493125" cy="1080842"/>
              </a:xfrm>
              <a:custGeom>
                <a:avLst/>
                <a:gdLst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42269 w 1133902"/>
                  <a:gd name="connsiteY19" fmla="*/ 1194959 h 2224902"/>
                  <a:gd name="connsiteX20" fmla="*/ 342269 w 1133902"/>
                  <a:gd name="connsiteY20" fmla="*/ 991465 h 2224902"/>
                  <a:gd name="connsiteX21" fmla="*/ 381436 w 1133902"/>
                  <a:gd name="connsiteY21" fmla="*/ 888991 h 2224902"/>
                  <a:gd name="connsiteX22" fmla="*/ 404258 w 1133902"/>
                  <a:gd name="connsiteY22" fmla="*/ 872315 h 2224902"/>
                  <a:gd name="connsiteX23" fmla="*/ 409543 w 1133902"/>
                  <a:gd name="connsiteY23" fmla="*/ 847292 h 2224902"/>
                  <a:gd name="connsiteX24" fmla="*/ 437442 w 1133902"/>
                  <a:gd name="connsiteY24" fmla="*/ 805299 h 2224902"/>
                  <a:gd name="connsiteX25" fmla="*/ 28674 w 1133902"/>
                  <a:gd name="connsiteY2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42269 w 1133902"/>
                  <a:gd name="connsiteY19" fmla="*/ 1194959 h 2224902"/>
                  <a:gd name="connsiteX20" fmla="*/ 381436 w 1133902"/>
                  <a:gd name="connsiteY20" fmla="*/ 888991 h 2224902"/>
                  <a:gd name="connsiteX21" fmla="*/ 404258 w 1133902"/>
                  <a:gd name="connsiteY21" fmla="*/ 872315 h 2224902"/>
                  <a:gd name="connsiteX22" fmla="*/ 409543 w 1133902"/>
                  <a:gd name="connsiteY22" fmla="*/ 847292 h 2224902"/>
                  <a:gd name="connsiteX23" fmla="*/ 437442 w 1133902"/>
                  <a:gd name="connsiteY23" fmla="*/ 805299 h 2224902"/>
                  <a:gd name="connsiteX24" fmla="*/ 28674 w 1133902"/>
                  <a:gd name="connsiteY24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81436 w 1133902"/>
                  <a:gd name="connsiteY19" fmla="*/ 888991 h 2224902"/>
                  <a:gd name="connsiteX20" fmla="*/ 404258 w 1133902"/>
                  <a:gd name="connsiteY20" fmla="*/ 872315 h 2224902"/>
                  <a:gd name="connsiteX21" fmla="*/ 409543 w 1133902"/>
                  <a:gd name="connsiteY21" fmla="*/ 847292 h 2224902"/>
                  <a:gd name="connsiteX22" fmla="*/ 437442 w 1133902"/>
                  <a:gd name="connsiteY22" fmla="*/ 805299 h 2224902"/>
                  <a:gd name="connsiteX23" fmla="*/ 28674 w 1133902"/>
                  <a:gd name="connsiteY23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04258 w 1133902"/>
                  <a:gd name="connsiteY19" fmla="*/ 872315 h 2224902"/>
                  <a:gd name="connsiteX20" fmla="*/ 409543 w 1133902"/>
                  <a:gd name="connsiteY20" fmla="*/ 847292 h 2224902"/>
                  <a:gd name="connsiteX21" fmla="*/ 437442 w 1133902"/>
                  <a:gd name="connsiteY21" fmla="*/ 805299 h 2224902"/>
                  <a:gd name="connsiteX22" fmla="*/ 28674 w 1133902"/>
                  <a:gd name="connsiteY22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04258 w 1133902"/>
                  <a:gd name="connsiteY19" fmla="*/ 872315 h 2224902"/>
                  <a:gd name="connsiteX20" fmla="*/ 437442 w 1133902"/>
                  <a:gd name="connsiteY20" fmla="*/ 805299 h 2224902"/>
                  <a:gd name="connsiteX21" fmla="*/ 28674 w 1133902"/>
                  <a:gd name="connsiteY21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37442 w 1133902"/>
                  <a:gd name="connsiteY19" fmla="*/ 805299 h 2224902"/>
                  <a:gd name="connsiteX20" fmla="*/ 28674 w 1133902"/>
                  <a:gd name="connsiteY20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37442 w 1133902"/>
                  <a:gd name="connsiteY17" fmla="*/ 805299 h 2224902"/>
                  <a:gd name="connsiteX18" fmla="*/ 28674 w 1133902"/>
                  <a:gd name="connsiteY18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353140 w 1133902"/>
                  <a:gd name="connsiteY17" fmla="*/ 1074807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74241 w 1133902"/>
                  <a:gd name="connsiteY17" fmla="*/ 836640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74241 w 1133902"/>
                  <a:gd name="connsiteY17" fmla="*/ 836640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61152 w 1133902"/>
                  <a:gd name="connsiteY17" fmla="*/ 805332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61152 w 1133902"/>
                  <a:gd name="connsiteY17" fmla="*/ 805332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761739 w 1133902"/>
                  <a:gd name="connsiteY9" fmla="*/ 1512408 h 2224902"/>
                  <a:gd name="connsiteX10" fmla="*/ 1084883 w 1133902"/>
                  <a:gd name="connsiteY10" fmla="*/ 1728257 h 2224902"/>
                  <a:gd name="connsiteX11" fmla="*/ 1082318 w 1133902"/>
                  <a:gd name="connsiteY11" fmla="*/ 1918177 h 2224902"/>
                  <a:gd name="connsiteX12" fmla="*/ 1071787 w 1133902"/>
                  <a:gd name="connsiteY12" fmla="*/ 1928591 h 2224902"/>
                  <a:gd name="connsiteX13" fmla="*/ 0 w 1133902"/>
                  <a:gd name="connsiteY13" fmla="*/ 2217799 h 2224902"/>
                  <a:gd name="connsiteX14" fmla="*/ 665295 w 1133902"/>
                  <a:gd name="connsiteY14" fmla="*/ 1821482 h 2224902"/>
                  <a:gd name="connsiteX15" fmla="*/ 456443 w 1133902"/>
                  <a:gd name="connsiteY15" fmla="*/ 1332156 h 2224902"/>
                  <a:gd name="connsiteX16" fmla="*/ 461152 w 1133902"/>
                  <a:gd name="connsiteY16" fmla="*/ 805332 h 2224902"/>
                  <a:gd name="connsiteX17" fmla="*/ 823818 w 1133902"/>
                  <a:gd name="connsiteY17" fmla="*/ 443852 h 2224902"/>
                  <a:gd name="connsiteX18" fmla="*/ 28674 w 1133902"/>
                  <a:gd name="connsiteY18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761739 w 1133902"/>
                  <a:gd name="connsiteY8" fmla="*/ 1512408 h 2224902"/>
                  <a:gd name="connsiteX9" fmla="*/ 1084883 w 1133902"/>
                  <a:gd name="connsiteY9" fmla="*/ 1728257 h 2224902"/>
                  <a:gd name="connsiteX10" fmla="*/ 1082318 w 1133902"/>
                  <a:gd name="connsiteY10" fmla="*/ 1918177 h 2224902"/>
                  <a:gd name="connsiteX11" fmla="*/ 1071787 w 1133902"/>
                  <a:gd name="connsiteY11" fmla="*/ 1928591 h 2224902"/>
                  <a:gd name="connsiteX12" fmla="*/ 0 w 1133902"/>
                  <a:gd name="connsiteY12" fmla="*/ 2217799 h 2224902"/>
                  <a:gd name="connsiteX13" fmla="*/ 665295 w 1133902"/>
                  <a:gd name="connsiteY13" fmla="*/ 1821482 h 2224902"/>
                  <a:gd name="connsiteX14" fmla="*/ 456443 w 1133902"/>
                  <a:gd name="connsiteY14" fmla="*/ 1332156 h 2224902"/>
                  <a:gd name="connsiteX15" fmla="*/ 461152 w 1133902"/>
                  <a:gd name="connsiteY15" fmla="*/ 805332 h 2224902"/>
                  <a:gd name="connsiteX16" fmla="*/ 823818 w 1133902"/>
                  <a:gd name="connsiteY16" fmla="*/ 443852 h 2224902"/>
                  <a:gd name="connsiteX17" fmla="*/ 28674 w 1133902"/>
                  <a:gd name="connsiteY17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543458 w 1133902"/>
                  <a:gd name="connsiteY7" fmla="*/ 1110446 h 2224902"/>
                  <a:gd name="connsiteX8" fmla="*/ 761739 w 1133902"/>
                  <a:gd name="connsiteY8" fmla="*/ 1512408 h 2224902"/>
                  <a:gd name="connsiteX9" fmla="*/ 1084883 w 1133902"/>
                  <a:gd name="connsiteY9" fmla="*/ 1728257 h 2224902"/>
                  <a:gd name="connsiteX10" fmla="*/ 1082318 w 1133902"/>
                  <a:gd name="connsiteY10" fmla="*/ 1918177 h 2224902"/>
                  <a:gd name="connsiteX11" fmla="*/ 1071787 w 1133902"/>
                  <a:gd name="connsiteY11" fmla="*/ 1928591 h 2224902"/>
                  <a:gd name="connsiteX12" fmla="*/ 0 w 1133902"/>
                  <a:gd name="connsiteY12" fmla="*/ 2217799 h 2224902"/>
                  <a:gd name="connsiteX13" fmla="*/ 665295 w 1133902"/>
                  <a:gd name="connsiteY13" fmla="*/ 1821482 h 2224902"/>
                  <a:gd name="connsiteX14" fmla="*/ 456443 w 1133902"/>
                  <a:gd name="connsiteY14" fmla="*/ 1332156 h 2224902"/>
                  <a:gd name="connsiteX15" fmla="*/ 461152 w 1133902"/>
                  <a:gd name="connsiteY15" fmla="*/ 805332 h 2224902"/>
                  <a:gd name="connsiteX16" fmla="*/ 823818 w 1133902"/>
                  <a:gd name="connsiteY16" fmla="*/ 443852 h 2224902"/>
                  <a:gd name="connsiteX17" fmla="*/ 28674 w 1133902"/>
                  <a:gd name="connsiteY17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543458 w 1133902"/>
                  <a:gd name="connsiteY6" fmla="*/ 1110446 h 2224902"/>
                  <a:gd name="connsiteX7" fmla="*/ 761739 w 1133902"/>
                  <a:gd name="connsiteY7" fmla="*/ 1512408 h 2224902"/>
                  <a:gd name="connsiteX8" fmla="*/ 1084883 w 1133902"/>
                  <a:gd name="connsiteY8" fmla="*/ 1728257 h 2224902"/>
                  <a:gd name="connsiteX9" fmla="*/ 1082318 w 1133902"/>
                  <a:gd name="connsiteY9" fmla="*/ 1918177 h 2224902"/>
                  <a:gd name="connsiteX10" fmla="*/ 1071787 w 1133902"/>
                  <a:gd name="connsiteY10" fmla="*/ 1928591 h 2224902"/>
                  <a:gd name="connsiteX11" fmla="*/ 0 w 1133902"/>
                  <a:gd name="connsiteY11" fmla="*/ 2217799 h 2224902"/>
                  <a:gd name="connsiteX12" fmla="*/ 665295 w 1133902"/>
                  <a:gd name="connsiteY12" fmla="*/ 1821482 h 2224902"/>
                  <a:gd name="connsiteX13" fmla="*/ 456443 w 1133902"/>
                  <a:gd name="connsiteY13" fmla="*/ 1332156 h 2224902"/>
                  <a:gd name="connsiteX14" fmla="*/ 461152 w 1133902"/>
                  <a:gd name="connsiteY14" fmla="*/ 805332 h 2224902"/>
                  <a:gd name="connsiteX15" fmla="*/ 823818 w 1133902"/>
                  <a:gd name="connsiteY15" fmla="*/ 443852 h 2224902"/>
                  <a:gd name="connsiteX16" fmla="*/ 28674 w 1133902"/>
                  <a:gd name="connsiteY16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43458 w 1133902"/>
                  <a:gd name="connsiteY5" fmla="*/ 1110446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37500 w 1133902"/>
                  <a:gd name="connsiteY14" fmla="*/ 436364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37500 w 1133902"/>
                  <a:gd name="connsiteY14" fmla="*/ 436364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50980 w 1133902"/>
                  <a:gd name="connsiteY13" fmla="*/ 805129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50980 w 1133902"/>
                  <a:gd name="connsiteY13" fmla="*/ 805129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37034 w 1133902"/>
                  <a:gd name="connsiteY11" fmla="*/ 1787988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37034 w 1133902"/>
                  <a:gd name="connsiteY11" fmla="*/ 1787988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80093 w 1133902"/>
                  <a:gd name="connsiteY14" fmla="*/ 419695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83018 w 1133902"/>
                  <a:gd name="connsiteY11" fmla="*/ 1771387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80093 w 1133902"/>
                  <a:gd name="connsiteY14" fmla="*/ 419695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83018 w 1133902"/>
                  <a:gd name="connsiteY11" fmla="*/ 1771387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39286 w 1133902"/>
                  <a:gd name="connsiteY14" fmla="*/ 426642 h 2224902"/>
                  <a:gd name="connsiteX15" fmla="*/ 28674 w 1133902"/>
                  <a:gd name="connsiteY15" fmla="*/ 5494 h 2224902"/>
                  <a:gd name="connsiteX0" fmla="*/ 0 w 1105228"/>
                  <a:gd name="connsiteY0" fmla="*/ 5494 h 2144045"/>
                  <a:gd name="connsiteX1" fmla="*/ 1060429 w 1105228"/>
                  <a:gd name="connsiteY1" fmla="*/ 311021 h 2144045"/>
                  <a:gd name="connsiteX2" fmla="*/ 1070618 w 1105228"/>
                  <a:gd name="connsiteY2" fmla="*/ 320992 h 2144045"/>
                  <a:gd name="connsiteX3" fmla="*/ 1067403 w 1105228"/>
                  <a:gd name="connsiteY3" fmla="*/ 495876 h 2144045"/>
                  <a:gd name="connsiteX4" fmla="*/ 771966 w 1105228"/>
                  <a:gd name="connsiteY4" fmla="*/ 710494 h 2144045"/>
                  <a:gd name="connsiteX5" fmla="*/ 508713 w 1105228"/>
                  <a:gd name="connsiteY5" fmla="*/ 1063755 h 2144045"/>
                  <a:gd name="connsiteX6" fmla="*/ 760428 w 1105228"/>
                  <a:gd name="connsiteY6" fmla="*/ 1497432 h 2144045"/>
                  <a:gd name="connsiteX7" fmla="*/ 1056209 w 1105228"/>
                  <a:gd name="connsiteY7" fmla="*/ 1728257 h 2144045"/>
                  <a:gd name="connsiteX8" fmla="*/ 1053644 w 1105228"/>
                  <a:gd name="connsiteY8" fmla="*/ 1918177 h 2144045"/>
                  <a:gd name="connsiteX9" fmla="*/ 1043113 w 1105228"/>
                  <a:gd name="connsiteY9" fmla="*/ 1928591 h 2144045"/>
                  <a:gd name="connsiteX10" fmla="*/ 16126 w 1105228"/>
                  <a:gd name="connsiteY10" fmla="*/ 2134635 h 2144045"/>
                  <a:gd name="connsiteX11" fmla="*/ 654344 w 1105228"/>
                  <a:gd name="connsiteY11" fmla="*/ 1771387 h 2144045"/>
                  <a:gd name="connsiteX12" fmla="*/ 383511 w 1105228"/>
                  <a:gd name="connsiteY12" fmla="*/ 1342914 h 2144045"/>
                  <a:gd name="connsiteX13" fmla="*/ 412134 w 1105228"/>
                  <a:gd name="connsiteY13" fmla="*/ 804926 h 2144045"/>
                  <a:gd name="connsiteX14" fmla="*/ 710612 w 1105228"/>
                  <a:gd name="connsiteY14" fmla="*/ 426642 h 2144045"/>
                  <a:gd name="connsiteX15" fmla="*/ 0 w 1105228"/>
                  <a:gd name="connsiteY15" fmla="*/ 5494 h 2144045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668487 w 1119371"/>
                  <a:gd name="connsiteY11" fmla="*/ 1706649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724755 w 1119371"/>
                  <a:gd name="connsiteY14" fmla="*/ 361904 h 2079307"/>
                  <a:gd name="connsiteX15" fmla="*/ 0 w 1119371"/>
                  <a:gd name="connsiteY15" fmla="*/ 6790 h 2079307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668487 w 1119371"/>
                  <a:gd name="connsiteY11" fmla="*/ 1706649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651118 w 1119371"/>
                  <a:gd name="connsiteY14" fmla="*/ 356174 h 2079307"/>
                  <a:gd name="connsiteX15" fmla="*/ 0 w 1119371"/>
                  <a:gd name="connsiteY15" fmla="*/ 6790 h 2079307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573243 w 1119371"/>
                  <a:gd name="connsiteY11" fmla="*/ 1696117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651118 w 1119371"/>
                  <a:gd name="connsiteY14" fmla="*/ 356174 h 2079307"/>
                  <a:gd name="connsiteX15" fmla="*/ 0 w 1119371"/>
                  <a:gd name="connsiteY15" fmla="*/ 6790 h 2079307"/>
                  <a:gd name="connsiteX0" fmla="*/ 69310 w 1089102"/>
                  <a:gd name="connsiteY0" fmla="*/ 7056 h 2068963"/>
                  <a:gd name="connsiteX1" fmla="*/ 1044303 w 1089102"/>
                  <a:gd name="connsiteY1" fmla="*/ 235939 h 2068963"/>
                  <a:gd name="connsiteX2" fmla="*/ 1054492 w 1089102"/>
                  <a:gd name="connsiteY2" fmla="*/ 245910 h 2068963"/>
                  <a:gd name="connsiteX3" fmla="*/ 1051277 w 1089102"/>
                  <a:gd name="connsiteY3" fmla="*/ 420794 h 2068963"/>
                  <a:gd name="connsiteX4" fmla="*/ 755840 w 1089102"/>
                  <a:gd name="connsiteY4" fmla="*/ 635412 h 2068963"/>
                  <a:gd name="connsiteX5" fmla="*/ 492587 w 1089102"/>
                  <a:gd name="connsiteY5" fmla="*/ 988673 h 2068963"/>
                  <a:gd name="connsiteX6" fmla="*/ 744302 w 1089102"/>
                  <a:gd name="connsiteY6" fmla="*/ 1422350 h 2068963"/>
                  <a:gd name="connsiteX7" fmla="*/ 1040083 w 1089102"/>
                  <a:gd name="connsiteY7" fmla="*/ 1653175 h 2068963"/>
                  <a:gd name="connsiteX8" fmla="*/ 1037518 w 1089102"/>
                  <a:gd name="connsiteY8" fmla="*/ 1843095 h 2068963"/>
                  <a:gd name="connsiteX9" fmla="*/ 1026987 w 1089102"/>
                  <a:gd name="connsiteY9" fmla="*/ 1853509 h 2068963"/>
                  <a:gd name="connsiteX10" fmla="*/ 0 w 1089102"/>
                  <a:gd name="connsiteY10" fmla="*/ 2059553 h 2068963"/>
                  <a:gd name="connsiteX11" fmla="*/ 542974 w 1089102"/>
                  <a:gd name="connsiteY11" fmla="*/ 1685773 h 2068963"/>
                  <a:gd name="connsiteX12" fmla="*/ 367385 w 1089102"/>
                  <a:gd name="connsiteY12" fmla="*/ 1267832 h 2068963"/>
                  <a:gd name="connsiteX13" fmla="*/ 396008 w 1089102"/>
                  <a:gd name="connsiteY13" fmla="*/ 729844 h 2068963"/>
                  <a:gd name="connsiteX14" fmla="*/ 620849 w 1089102"/>
                  <a:gd name="connsiteY14" fmla="*/ 345830 h 2068963"/>
                  <a:gd name="connsiteX15" fmla="*/ 69310 w 1089102"/>
                  <a:gd name="connsiteY15" fmla="*/ 7056 h 2068963"/>
                  <a:gd name="connsiteX0" fmla="*/ 0 w 1110699"/>
                  <a:gd name="connsiteY0" fmla="*/ 6792 h 2079153"/>
                  <a:gd name="connsiteX1" fmla="*/ 1065900 w 1110699"/>
                  <a:gd name="connsiteY1" fmla="*/ 246129 h 2079153"/>
                  <a:gd name="connsiteX2" fmla="*/ 1076089 w 1110699"/>
                  <a:gd name="connsiteY2" fmla="*/ 256100 h 2079153"/>
                  <a:gd name="connsiteX3" fmla="*/ 1072874 w 1110699"/>
                  <a:gd name="connsiteY3" fmla="*/ 430984 h 2079153"/>
                  <a:gd name="connsiteX4" fmla="*/ 777437 w 1110699"/>
                  <a:gd name="connsiteY4" fmla="*/ 645602 h 2079153"/>
                  <a:gd name="connsiteX5" fmla="*/ 514184 w 1110699"/>
                  <a:gd name="connsiteY5" fmla="*/ 998863 h 2079153"/>
                  <a:gd name="connsiteX6" fmla="*/ 765899 w 1110699"/>
                  <a:gd name="connsiteY6" fmla="*/ 1432540 h 2079153"/>
                  <a:gd name="connsiteX7" fmla="*/ 1061680 w 1110699"/>
                  <a:gd name="connsiteY7" fmla="*/ 1663365 h 2079153"/>
                  <a:gd name="connsiteX8" fmla="*/ 1059115 w 1110699"/>
                  <a:gd name="connsiteY8" fmla="*/ 1853285 h 2079153"/>
                  <a:gd name="connsiteX9" fmla="*/ 1048584 w 1110699"/>
                  <a:gd name="connsiteY9" fmla="*/ 1863699 h 2079153"/>
                  <a:gd name="connsiteX10" fmla="*/ 21597 w 1110699"/>
                  <a:gd name="connsiteY10" fmla="*/ 2069743 h 2079153"/>
                  <a:gd name="connsiteX11" fmla="*/ 564571 w 1110699"/>
                  <a:gd name="connsiteY11" fmla="*/ 1695963 h 2079153"/>
                  <a:gd name="connsiteX12" fmla="*/ 388982 w 1110699"/>
                  <a:gd name="connsiteY12" fmla="*/ 1278022 h 2079153"/>
                  <a:gd name="connsiteX13" fmla="*/ 417605 w 1110699"/>
                  <a:gd name="connsiteY13" fmla="*/ 740034 h 2079153"/>
                  <a:gd name="connsiteX14" fmla="*/ 642446 w 1110699"/>
                  <a:gd name="connsiteY14" fmla="*/ 356020 h 2079153"/>
                  <a:gd name="connsiteX15" fmla="*/ 0 w 1110699"/>
                  <a:gd name="connsiteY15" fmla="*/ 6792 h 2079153"/>
                  <a:gd name="connsiteX0" fmla="*/ 0 w 1110699"/>
                  <a:gd name="connsiteY0" fmla="*/ 6792 h 2069743"/>
                  <a:gd name="connsiteX1" fmla="*/ 1065900 w 1110699"/>
                  <a:gd name="connsiteY1" fmla="*/ 246129 h 2069743"/>
                  <a:gd name="connsiteX2" fmla="*/ 1076089 w 1110699"/>
                  <a:gd name="connsiteY2" fmla="*/ 256100 h 2069743"/>
                  <a:gd name="connsiteX3" fmla="*/ 1072874 w 1110699"/>
                  <a:gd name="connsiteY3" fmla="*/ 430984 h 2069743"/>
                  <a:gd name="connsiteX4" fmla="*/ 777437 w 1110699"/>
                  <a:gd name="connsiteY4" fmla="*/ 645602 h 2069743"/>
                  <a:gd name="connsiteX5" fmla="*/ 514184 w 1110699"/>
                  <a:gd name="connsiteY5" fmla="*/ 998863 h 2069743"/>
                  <a:gd name="connsiteX6" fmla="*/ 765899 w 1110699"/>
                  <a:gd name="connsiteY6" fmla="*/ 1432540 h 2069743"/>
                  <a:gd name="connsiteX7" fmla="*/ 1061680 w 1110699"/>
                  <a:gd name="connsiteY7" fmla="*/ 1663365 h 2069743"/>
                  <a:gd name="connsiteX8" fmla="*/ 1059115 w 1110699"/>
                  <a:gd name="connsiteY8" fmla="*/ 1853285 h 2069743"/>
                  <a:gd name="connsiteX9" fmla="*/ 21597 w 1110699"/>
                  <a:gd name="connsiteY9" fmla="*/ 2069743 h 2069743"/>
                  <a:gd name="connsiteX10" fmla="*/ 564571 w 1110699"/>
                  <a:gd name="connsiteY10" fmla="*/ 1695963 h 2069743"/>
                  <a:gd name="connsiteX11" fmla="*/ 388982 w 1110699"/>
                  <a:gd name="connsiteY11" fmla="*/ 1278022 h 2069743"/>
                  <a:gd name="connsiteX12" fmla="*/ 417605 w 1110699"/>
                  <a:gd name="connsiteY12" fmla="*/ 740034 h 2069743"/>
                  <a:gd name="connsiteX13" fmla="*/ 642446 w 1110699"/>
                  <a:gd name="connsiteY13" fmla="*/ 356020 h 2069743"/>
                  <a:gd name="connsiteX14" fmla="*/ 0 w 1110699"/>
                  <a:gd name="connsiteY14" fmla="*/ 6792 h 2069743"/>
                  <a:gd name="connsiteX0" fmla="*/ 0 w 1110699"/>
                  <a:gd name="connsiteY0" fmla="*/ 6792 h 2069831"/>
                  <a:gd name="connsiteX1" fmla="*/ 1065900 w 1110699"/>
                  <a:gd name="connsiteY1" fmla="*/ 246129 h 2069831"/>
                  <a:gd name="connsiteX2" fmla="*/ 1076089 w 1110699"/>
                  <a:gd name="connsiteY2" fmla="*/ 256100 h 2069831"/>
                  <a:gd name="connsiteX3" fmla="*/ 1072874 w 1110699"/>
                  <a:gd name="connsiteY3" fmla="*/ 430984 h 2069831"/>
                  <a:gd name="connsiteX4" fmla="*/ 777437 w 1110699"/>
                  <a:gd name="connsiteY4" fmla="*/ 645602 h 2069831"/>
                  <a:gd name="connsiteX5" fmla="*/ 514184 w 1110699"/>
                  <a:gd name="connsiteY5" fmla="*/ 998863 h 2069831"/>
                  <a:gd name="connsiteX6" fmla="*/ 765899 w 1110699"/>
                  <a:gd name="connsiteY6" fmla="*/ 1432540 h 2069831"/>
                  <a:gd name="connsiteX7" fmla="*/ 1061680 w 1110699"/>
                  <a:gd name="connsiteY7" fmla="*/ 1663365 h 2069831"/>
                  <a:gd name="connsiteX8" fmla="*/ 21597 w 1110699"/>
                  <a:gd name="connsiteY8" fmla="*/ 2069743 h 2069831"/>
                  <a:gd name="connsiteX9" fmla="*/ 564571 w 1110699"/>
                  <a:gd name="connsiteY9" fmla="*/ 1695963 h 2069831"/>
                  <a:gd name="connsiteX10" fmla="*/ 388982 w 1110699"/>
                  <a:gd name="connsiteY10" fmla="*/ 1278022 h 2069831"/>
                  <a:gd name="connsiteX11" fmla="*/ 417605 w 1110699"/>
                  <a:gd name="connsiteY11" fmla="*/ 740034 h 2069831"/>
                  <a:gd name="connsiteX12" fmla="*/ 642446 w 1110699"/>
                  <a:gd name="connsiteY12" fmla="*/ 356020 h 2069831"/>
                  <a:gd name="connsiteX13" fmla="*/ 0 w 1110699"/>
                  <a:gd name="connsiteY13" fmla="*/ 6792 h 2069831"/>
                  <a:gd name="connsiteX0" fmla="*/ 0 w 1110699"/>
                  <a:gd name="connsiteY0" fmla="*/ 6792 h 2105904"/>
                  <a:gd name="connsiteX1" fmla="*/ 1065900 w 1110699"/>
                  <a:gd name="connsiteY1" fmla="*/ 246129 h 2105904"/>
                  <a:gd name="connsiteX2" fmla="*/ 1076089 w 1110699"/>
                  <a:gd name="connsiteY2" fmla="*/ 256100 h 2105904"/>
                  <a:gd name="connsiteX3" fmla="*/ 1072874 w 1110699"/>
                  <a:gd name="connsiteY3" fmla="*/ 430984 h 2105904"/>
                  <a:gd name="connsiteX4" fmla="*/ 777437 w 1110699"/>
                  <a:gd name="connsiteY4" fmla="*/ 645602 h 2105904"/>
                  <a:gd name="connsiteX5" fmla="*/ 514184 w 1110699"/>
                  <a:gd name="connsiteY5" fmla="*/ 998863 h 2105904"/>
                  <a:gd name="connsiteX6" fmla="*/ 765899 w 1110699"/>
                  <a:gd name="connsiteY6" fmla="*/ 1432540 h 2105904"/>
                  <a:gd name="connsiteX7" fmla="*/ 1061680 w 1110699"/>
                  <a:gd name="connsiteY7" fmla="*/ 1663365 h 2105904"/>
                  <a:gd name="connsiteX8" fmla="*/ 596835 w 1110699"/>
                  <a:gd name="connsiteY8" fmla="*/ 2067169 h 2105904"/>
                  <a:gd name="connsiteX9" fmla="*/ 21597 w 1110699"/>
                  <a:gd name="connsiteY9" fmla="*/ 2069743 h 2105904"/>
                  <a:gd name="connsiteX10" fmla="*/ 564571 w 1110699"/>
                  <a:gd name="connsiteY10" fmla="*/ 1695963 h 2105904"/>
                  <a:gd name="connsiteX11" fmla="*/ 388982 w 1110699"/>
                  <a:gd name="connsiteY11" fmla="*/ 1278022 h 2105904"/>
                  <a:gd name="connsiteX12" fmla="*/ 417605 w 1110699"/>
                  <a:gd name="connsiteY12" fmla="*/ 740034 h 2105904"/>
                  <a:gd name="connsiteX13" fmla="*/ 642446 w 1110699"/>
                  <a:gd name="connsiteY13" fmla="*/ 356020 h 2105904"/>
                  <a:gd name="connsiteX14" fmla="*/ 0 w 1110699"/>
                  <a:gd name="connsiteY14" fmla="*/ 6792 h 2105904"/>
                  <a:gd name="connsiteX0" fmla="*/ 0 w 1110699"/>
                  <a:gd name="connsiteY0" fmla="*/ 6792 h 2135904"/>
                  <a:gd name="connsiteX1" fmla="*/ 1065900 w 1110699"/>
                  <a:gd name="connsiteY1" fmla="*/ 246129 h 2135904"/>
                  <a:gd name="connsiteX2" fmla="*/ 1076089 w 1110699"/>
                  <a:gd name="connsiteY2" fmla="*/ 256100 h 2135904"/>
                  <a:gd name="connsiteX3" fmla="*/ 1072874 w 1110699"/>
                  <a:gd name="connsiteY3" fmla="*/ 430984 h 2135904"/>
                  <a:gd name="connsiteX4" fmla="*/ 777437 w 1110699"/>
                  <a:gd name="connsiteY4" fmla="*/ 645602 h 2135904"/>
                  <a:gd name="connsiteX5" fmla="*/ 514184 w 1110699"/>
                  <a:gd name="connsiteY5" fmla="*/ 998863 h 2135904"/>
                  <a:gd name="connsiteX6" fmla="*/ 765899 w 1110699"/>
                  <a:gd name="connsiteY6" fmla="*/ 1432540 h 2135904"/>
                  <a:gd name="connsiteX7" fmla="*/ 1061680 w 1110699"/>
                  <a:gd name="connsiteY7" fmla="*/ 1663365 h 2135904"/>
                  <a:gd name="connsiteX8" fmla="*/ 596835 w 1110699"/>
                  <a:gd name="connsiteY8" fmla="*/ 2067169 h 2135904"/>
                  <a:gd name="connsiteX9" fmla="*/ 20704 w 1110699"/>
                  <a:gd name="connsiteY9" fmla="*/ 2121895 h 2135904"/>
                  <a:gd name="connsiteX10" fmla="*/ 564571 w 1110699"/>
                  <a:gd name="connsiteY10" fmla="*/ 1695963 h 2135904"/>
                  <a:gd name="connsiteX11" fmla="*/ 388982 w 1110699"/>
                  <a:gd name="connsiteY11" fmla="*/ 1278022 h 2135904"/>
                  <a:gd name="connsiteX12" fmla="*/ 417605 w 1110699"/>
                  <a:gd name="connsiteY12" fmla="*/ 740034 h 2135904"/>
                  <a:gd name="connsiteX13" fmla="*/ 642446 w 1110699"/>
                  <a:gd name="connsiteY13" fmla="*/ 356020 h 2135904"/>
                  <a:gd name="connsiteX14" fmla="*/ 0 w 1110699"/>
                  <a:gd name="connsiteY14" fmla="*/ 6792 h 2135904"/>
                  <a:gd name="connsiteX0" fmla="*/ 0 w 1110699"/>
                  <a:gd name="connsiteY0" fmla="*/ 6792 h 2100528"/>
                  <a:gd name="connsiteX1" fmla="*/ 1065900 w 1110699"/>
                  <a:gd name="connsiteY1" fmla="*/ 246129 h 2100528"/>
                  <a:gd name="connsiteX2" fmla="*/ 1076089 w 1110699"/>
                  <a:gd name="connsiteY2" fmla="*/ 256100 h 2100528"/>
                  <a:gd name="connsiteX3" fmla="*/ 1072874 w 1110699"/>
                  <a:gd name="connsiteY3" fmla="*/ 430984 h 2100528"/>
                  <a:gd name="connsiteX4" fmla="*/ 777437 w 1110699"/>
                  <a:gd name="connsiteY4" fmla="*/ 645602 h 2100528"/>
                  <a:gd name="connsiteX5" fmla="*/ 514184 w 1110699"/>
                  <a:gd name="connsiteY5" fmla="*/ 998863 h 2100528"/>
                  <a:gd name="connsiteX6" fmla="*/ 765899 w 1110699"/>
                  <a:gd name="connsiteY6" fmla="*/ 1432540 h 2100528"/>
                  <a:gd name="connsiteX7" fmla="*/ 1061680 w 1110699"/>
                  <a:gd name="connsiteY7" fmla="*/ 1663365 h 2100528"/>
                  <a:gd name="connsiteX8" fmla="*/ 596835 w 1110699"/>
                  <a:gd name="connsiteY8" fmla="*/ 2067169 h 2100528"/>
                  <a:gd name="connsiteX9" fmla="*/ 27584 w 1110699"/>
                  <a:gd name="connsiteY9" fmla="*/ 2053851 h 2100528"/>
                  <a:gd name="connsiteX10" fmla="*/ 564571 w 1110699"/>
                  <a:gd name="connsiteY10" fmla="*/ 1695963 h 2100528"/>
                  <a:gd name="connsiteX11" fmla="*/ 388982 w 1110699"/>
                  <a:gd name="connsiteY11" fmla="*/ 1278022 h 2100528"/>
                  <a:gd name="connsiteX12" fmla="*/ 417605 w 1110699"/>
                  <a:gd name="connsiteY12" fmla="*/ 740034 h 2100528"/>
                  <a:gd name="connsiteX13" fmla="*/ 642446 w 1110699"/>
                  <a:gd name="connsiteY13" fmla="*/ 356020 h 2100528"/>
                  <a:gd name="connsiteX14" fmla="*/ 0 w 1110699"/>
                  <a:gd name="connsiteY14" fmla="*/ 6792 h 2100528"/>
                  <a:gd name="connsiteX0" fmla="*/ 0 w 1110699"/>
                  <a:gd name="connsiteY0" fmla="*/ 6792 h 2100528"/>
                  <a:gd name="connsiteX1" fmla="*/ 1065900 w 1110699"/>
                  <a:gd name="connsiteY1" fmla="*/ 246129 h 2100528"/>
                  <a:gd name="connsiteX2" fmla="*/ 1076089 w 1110699"/>
                  <a:gd name="connsiteY2" fmla="*/ 256100 h 2100528"/>
                  <a:gd name="connsiteX3" fmla="*/ 1072874 w 1110699"/>
                  <a:gd name="connsiteY3" fmla="*/ 430984 h 2100528"/>
                  <a:gd name="connsiteX4" fmla="*/ 777437 w 1110699"/>
                  <a:gd name="connsiteY4" fmla="*/ 645602 h 2100528"/>
                  <a:gd name="connsiteX5" fmla="*/ 514184 w 1110699"/>
                  <a:gd name="connsiteY5" fmla="*/ 998863 h 2100528"/>
                  <a:gd name="connsiteX6" fmla="*/ 765899 w 1110699"/>
                  <a:gd name="connsiteY6" fmla="*/ 1432540 h 2100528"/>
                  <a:gd name="connsiteX7" fmla="*/ 1061680 w 1110699"/>
                  <a:gd name="connsiteY7" fmla="*/ 1663365 h 2100528"/>
                  <a:gd name="connsiteX8" fmla="*/ 596835 w 1110699"/>
                  <a:gd name="connsiteY8" fmla="*/ 2067169 h 2100528"/>
                  <a:gd name="connsiteX9" fmla="*/ 27584 w 1110699"/>
                  <a:gd name="connsiteY9" fmla="*/ 2053851 h 2100528"/>
                  <a:gd name="connsiteX10" fmla="*/ 564571 w 1110699"/>
                  <a:gd name="connsiteY10" fmla="*/ 1695963 h 2100528"/>
                  <a:gd name="connsiteX11" fmla="*/ 388982 w 1110699"/>
                  <a:gd name="connsiteY11" fmla="*/ 1278022 h 2100528"/>
                  <a:gd name="connsiteX12" fmla="*/ 417605 w 1110699"/>
                  <a:gd name="connsiteY12" fmla="*/ 740034 h 2100528"/>
                  <a:gd name="connsiteX13" fmla="*/ 562721 w 1110699"/>
                  <a:gd name="connsiteY13" fmla="*/ 360311 h 2100528"/>
                  <a:gd name="connsiteX14" fmla="*/ 0 w 1110699"/>
                  <a:gd name="connsiteY14" fmla="*/ 6792 h 2100528"/>
                  <a:gd name="connsiteX0" fmla="*/ 55103 w 1083170"/>
                  <a:gd name="connsiteY0" fmla="*/ 6830 h 2099074"/>
                  <a:gd name="connsiteX1" fmla="*/ 1038371 w 1083170"/>
                  <a:gd name="connsiteY1" fmla="*/ 244675 h 2099074"/>
                  <a:gd name="connsiteX2" fmla="*/ 1048560 w 1083170"/>
                  <a:gd name="connsiteY2" fmla="*/ 254646 h 2099074"/>
                  <a:gd name="connsiteX3" fmla="*/ 1045345 w 1083170"/>
                  <a:gd name="connsiteY3" fmla="*/ 429530 h 2099074"/>
                  <a:gd name="connsiteX4" fmla="*/ 749908 w 1083170"/>
                  <a:gd name="connsiteY4" fmla="*/ 644148 h 2099074"/>
                  <a:gd name="connsiteX5" fmla="*/ 486655 w 1083170"/>
                  <a:gd name="connsiteY5" fmla="*/ 997409 h 2099074"/>
                  <a:gd name="connsiteX6" fmla="*/ 738370 w 1083170"/>
                  <a:gd name="connsiteY6" fmla="*/ 1431086 h 2099074"/>
                  <a:gd name="connsiteX7" fmla="*/ 1034151 w 1083170"/>
                  <a:gd name="connsiteY7" fmla="*/ 1661911 h 2099074"/>
                  <a:gd name="connsiteX8" fmla="*/ 569306 w 1083170"/>
                  <a:gd name="connsiteY8" fmla="*/ 2065715 h 2099074"/>
                  <a:gd name="connsiteX9" fmla="*/ 55 w 1083170"/>
                  <a:gd name="connsiteY9" fmla="*/ 2052397 h 2099074"/>
                  <a:gd name="connsiteX10" fmla="*/ 537042 w 1083170"/>
                  <a:gd name="connsiteY10" fmla="*/ 1694509 h 2099074"/>
                  <a:gd name="connsiteX11" fmla="*/ 361453 w 1083170"/>
                  <a:gd name="connsiteY11" fmla="*/ 1276568 h 2099074"/>
                  <a:gd name="connsiteX12" fmla="*/ 390076 w 1083170"/>
                  <a:gd name="connsiteY12" fmla="*/ 738580 h 2099074"/>
                  <a:gd name="connsiteX13" fmla="*/ 535192 w 1083170"/>
                  <a:gd name="connsiteY13" fmla="*/ 358857 h 2099074"/>
                  <a:gd name="connsiteX14" fmla="*/ 55103 w 1083170"/>
                  <a:gd name="connsiteY14" fmla="*/ 6830 h 2099074"/>
                  <a:gd name="connsiteX0" fmla="*/ 39010 w 1067077"/>
                  <a:gd name="connsiteY0" fmla="*/ 6830 h 2109299"/>
                  <a:gd name="connsiteX1" fmla="*/ 1022278 w 1067077"/>
                  <a:gd name="connsiteY1" fmla="*/ 244675 h 2109299"/>
                  <a:gd name="connsiteX2" fmla="*/ 1032467 w 1067077"/>
                  <a:gd name="connsiteY2" fmla="*/ 254646 h 2109299"/>
                  <a:gd name="connsiteX3" fmla="*/ 1029252 w 1067077"/>
                  <a:gd name="connsiteY3" fmla="*/ 429530 h 2109299"/>
                  <a:gd name="connsiteX4" fmla="*/ 733815 w 1067077"/>
                  <a:gd name="connsiteY4" fmla="*/ 644148 h 2109299"/>
                  <a:gd name="connsiteX5" fmla="*/ 470562 w 1067077"/>
                  <a:gd name="connsiteY5" fmla="*/ 997409 h 2109299"/>
                  <a:gd name="connsiteX6" fmla="*/ 722277 w 1067077"/>
                  <a:gd name="connsiteY6" fmla="*/ 1431086 h 2109299"/>
                  <a:gd name="connsiteX7" fmla="*/ 1018058 w 1067077"/>
                  <a:gd name="connsiteY7" fmla="*/ 1661911 h 2109299"/>
                  <a:gd name="connsiteX8" fmla="*/ 553213 w 1067077"/>
                  <a:gd name="connsiteY8" fmla="*/ 2065715 h 2109299"/>
                  <a:gd name="connsiteX9" fmla="*/ 56 w 1067077"/>
                  <a:gd name="connsiteY9" fmla="*/ 2078327 h 2109299"/>
                  <a:gd name="connsiteX10" fmla="*/ 520949 w 1067077"/>
                  <a:gd name="connsiteY10" fmla="*/ 1694509 h 2109299"/>
                  <a:gd name="connsiteX11" fmla="*/ 345360 w 1067077"/>
                  <a:gd name="connsiteY11" fmla="*/ 1276568 h 2109299"/>
                  <a:gd name="connsiteX12" fmla="*/ 373983 w 1067077"/>
                  <a:gd name="connsiteY12" fmla="*/ 738580 h 2109299"/>
                  <a:gd name="connsiteX13" fmla="*/ 519099 w 1067077"/>
                  <a:gd name="connsiteY13" fmla="*/ 358857 h 2109299"/>
                  <a:gd name="connsiteX14" fmla="*/ 39010 w 1067077"/>
                  <a:gd name="connsiteY14" fmla="*/ 6830 h 2109299"/>
                  <a:gd name="connsiteX0" fmla="*/ 40103 w 1068170"/>
                  <a:gd name="connsiteY0" fmla="*/ 6830 h 2158600"/>
                  <a:gd name="connsiteX1" fmla="*/ 1023371 w 1068170"/>
                  <a:gd name="connsiteY1" fmla="*/ 244675 h 2158600"/>
                  <a:gd name="connsiteX2" fmla="*/ 1033560 w 1068170"/>
                  <a:gd name="connsiteY2" fmla="*/ 254646 h 2158600"/>
                  <a:gd name="connsiteX3" fmla="*/ 1030345 w 1068170"/>
                  <a:gd name="connsiteY3" fmla="*/ 429530 h 2158600"/>
                  <a:gd name="connsiteX4" fmla="*/ 734908 w 1068170"/>
                  <a:gd name="connsiteY4" fmla="*/ 644148 h 2158600"/>
                  <a:gd name="connsiteX5" fmla="*/ 471655 w 1068170"/>
                  <a:gd name="connsiteY5" fmla="*/ 997409 h 2158600"/>
                  <a:gd name="connsiteX6" fmla="*/ 723370 w 1068170"/>
                  <a:gd name="connsiteY6" fmla="*/ 1431086 h 2158600"/>
                  <a:gd name="connsiteX7" fmla="*/ 1019151 w 1068170"/>
                  <a:gd name="connsiteY7" fmla="*/ 1661911 h 2158600"/>
                  <a:gd name="connsiteX8" fmla="*/ 554306 w 1068170"/>
                  <a:gd name="connsiteY8" fmla="*/ 2065715 h 2158600"/>
                  <a:gd name="connsiteX9" fmla="*/ 55 w 1068170"/>
                  <a:gd name="connsiteY9" fmla="*/ 2147575 h 2158600"/>
                  <a:gd name="connsiteX10" fmla="*/ 522042 w 1068170"/>
                  <a:gd name="connsiteY10" fmla="*/ 1694509 h 2158600"/>
                  <a:gd name="connsiteX11" fmla="*/ 346453 w 1068170"/>
                  <a:gd name="connsiteY11" fmla="*/ 1276568 h 2158600"/>
                  <a:gd name="connsiteX12" fmla="*/ 375076 w 1068170"/>
                  <a:gd name="connsiteY12" fmla="*/ 738580 h 2158600"/>
                  <a:gd name="connsiteX13" fmla="*/ 520192 w 1068170"/>
                  <a:gd name="connsiteY13" fmla="*/ 358857 h 2158600"/>
                  <a:gd name="connsiteX14" fmla="*/ 40103 w 1068170"/>
                  <a:gd name="connsiteY14" fmla="*/ 6830 h 215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8170" h="2158600">
                    <a:moveTo>
                      <a:pt x="40103" y="6830"/>
                    </a:moveTo>
                    <a:cubicBezTo>
                      <a:pt x="89253" y="-43392"/>
                      <a:pt x="975996" y="198312"/>
                      <a:pt x="1023371" y="244675"/>
                    </a:cubicBezTo>
                    <a:lnTo>
                      <a:pt x="1033560" y="254646"/>
                    </a:lnTo>
                    <a:cubicBezTo>
                      <a:pt x="1080934" y="301010"/>
                      <a:pt x="1079495" y="379307"/>
                      <a:pt x="1030345" y="429530"/>
                    </a:cubicBezTo>
                    <a:lnTo>
                      <a:pt x="734908" y="644148"/>
                    </a:lnTo>
                    <a:cubicBezTo>
                      <a:pt x="642805" y="746576"/>
                      <a:pt x="468676" y="816999"/>
                      <a:pt x="471655" y="997409"/>
                    </a:cubicBezTo>
                    <a:cubicBezTo>
                      <a:pt x="445112" y="1153302"/>
                      <a:pt x="613659" y="1307679"/>
                      <a:pt x="723370" y="1431086"/>
                    </a:cubicBezTo>
                    <a:lnTo>
                      <a:pt x="1019151" y="1661911"/>
                    </a:lnTo>
                    <a:cubicBezTo>
                      <a:pt x="991529" y="1735286"/>
                      <a:pt x="724155" y="1984771"/>
                      <a:pt x="554306" y="2065715"/>
                    </a:cubicBezTo>
                    <a:cubicBezTo>
                      <a:pt x="384457" y="2146659"/>
                      <a:pt x="5987" y="2177046"/>
                      <a:pt x="55" y="2147575"/>
                    </a:cubicBezTo>
                    <a:cubicBezTo>
                      <a:pt x="-5877" y="2118104"/>
                      <a:pt x="464309" y="1839677"/>
                      <a:pt x="522042" y="1694509"/>
                    </a:cubicBezTo>
                    <a:cubicBezTo>
                      <a:pt x="579775" y="1549341"/>
                      <a:pt x="448587" y="1427107"/>
                      <a:pt x="346453" y="1276568"/>
                    </a:cubicBezTo>
                    <a:cubicBezTo>
                      <a:pt x="260865" y="1135411"/>
                      <a:pt x="256526" y="894603"/>
                      <a:pt x="375076" y="738580"/>
                    </a:cubicBezTo>
                    <a:cubicBezTo>
                      <a:pt x="471329" y="573661"/>
                      <a:pt x="501337" y="458495"/>
                      <a:pt x="520192" y="358857"/>
                    </a:cubicBezTo>
                    <a:cubicBezTo>
                      <a:pt x="493219" y="276252"/>
                      <a:pt x="386115" y="245999"/>
                      <a:pt x="40103" y="6830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255" name="Szabadkézi sokszög 254"/>
              <p:cNvSpPr/>
              <p:nvPr/>
            </p:nvSpPr>
            <p:spPr>
              <a:xfrm>
                <a:off x="1877232" y="1071795"/>
                <a:ext cx="31123" cy="1668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Szabadkézi sokszög 255"/>
              <p:cNvSpPr/>
              <p:nvPr/>
            </p:nvSpPr>
            <p:spPr>
              <a:xfrm>
                <a:off x="1868082" y="1073464"/>
                <a:ext cx="9152" cy="1209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Szabadkézi sokszög 256"/>
              <p:cNvSpPr/>
              <p:nvPr/>
            </p:nvSpPr>
            <p:spPr>
              <a:xfrm>
                <a:off x="1848423" y="1074672"/>
                <a:ext cx="19658" cy="3291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58" name="Szabadkézi sokszög 257"/>
              <p:cNvSpPr/>
              <p:nvPr/>
            </p:nvSpPr>
            <p:spPr>
              <a:xfrm>
                <a:off x="1839240" y="1077963"/>
                <a:ext cx="9182" cy="2121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Szabadkézi sokszög 258"/>
              <p:cNvSpPr/>
              <p:nvPr/>
            </p:nvSpPr>
            <p:spPr>
              <a:xfrm>
                <a:off x="1822252" y="1080083"/>
                <a:ext cx="16989" cy="5136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Szabadkézi sokszög 259"/>
              <p:cNvSpPr/>
              <p:nvPr/>
            </p:nvSpPr>
            <p:spPr>
              <a:xfrm>
                <a:off x="1815115" y="1085219"/>
                <a:ext cx="7137" cy="2506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Szabadkézi sokszög 260"/>
              <p:cNvSpPr/>
              <p:nvPr/>
            </p:nvSpPr>
            <p:spPr>
              <a:xfrm>
                <a:off x="1795629" y="1087725"/>
                <a:ext cx="19485" cy="9572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Ellipszis 261"/>
              <p:cNvSpPr/>
              <p:nvPr/>
            </p:nvSpPr>
            <p:spPr>
              <a:xfrm flipH="1">
                <a:off x="1663502" y="953277"/>
                <a:ext cx="244327" cy="110305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Ellipszis 262"/>
              <p:cNvSpPr/>
              <p:nvPr/>
            </p:nvSpPr>
            <p:spPr>
              <a:xfrm flipH="1">
                <a:off x="1668471" y="935387"/>
                <a:ext cx="234390" cy="110305"/>
              </a:xfrm>
              <a:prstGeom prst="ellipse">
                <a:avLst/>
              </a:prstGeom>
              <a:solidFill>
                <a:srgbClr val="F4914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4" name="Ellipszis 263"/>
              <p:cNvSpPr/>
              <p:nvPr/>
            </p:nvSpPr>
            <p:spPr>
              <a:xfrm rot="16200000" flipH="1">
                <a:off x="1739635" y="867787"/>
                <a:ext cx="96077" cy="234390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5" name="Ellipszis 264"/>
              <p:cNvSpPr/>
              <p:nvPr/>
            </p:nvSpPr>
            <p:spPr>
              <a:xfrm rot="5400000" flipH="1">
                <a:off x="1746449" y="924520"/>
                <a:ext cx="78308" cy="152886"/>
              </a:xfrm>
              <a:prstGeom prst="ellipse">
                <a:avLst/>
              </a:prstGeom>
              <a:gradFill flip="none" rotWithShape="1">
                <a:gsLst>
                  <a:gs pos="55000">
                    <a:schemeClr val="accent2">
                      <a:lumMod val="50000"/>
                    </a:schemeClr>
                  </a:gs>
                  <a:gs pos="31000">
                    <a:schemeClr val="accent2">
                      <a:lumMod val="75000"/>
                    </a:schemeClr>
                  </a:gs>
                  <a:gs pos="0">
                    <a:schemeClr val="tx1"/>
                  </a:gs>
                  <a:gs pos="16000">
                    <a:schemeClr val="tx1"/>
                  </a:gs>
                  <a:gs pos="88000">
                    <a:srgbClr val="00B050"/>
                  </a:gs>
                  <a:gs pos="7800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6" name="Ellipszis 265"/>
              <p:cNvSpPr/>
              <p:nvPr/>
            </p:nvSpPr>
            <p:spPr>
              <a:xfrm flipH="1">
                <a:off x="1703912" y="984582"/>
                <a:ext cx="17856" cy="162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7" name="Szabadkézi sokszög 266"/>
              <p:cNvSpPr/>
              <p:nvPr/>
            </p:nvSpPr>
            <p:spPr>
              <a:xfrm rot="16200000" flipH="1">
                <a:off x="1759054" y="862047"/>
                <a:ext cx="57242" cy="234390"/>
              </a:xfrm>
              <a:custGeom>
                <a:avLst/>
                <a:gdLst>
                  <a:gd name="connsiteX0" fmla="*/ 409807 w 488321"/>
                  <a:gd name="connsiteY0" fmla="*/ 0 h 813392"/>
                  <a:gd name="connsiteX1" fmla="*/ 488321 w 488321"/>
                  <a:gd name="connsiteY1" fmla="*/ 7856 h 813392"/>
                  <a:gd name="connsiteX2" fmla="*/ 484236 w 488321"/>
                  <a:gd name="connsiteY2" fmla="*/ 8264 h 813392"/>
                  <a:gd name="connsiteX3" fmla="*/ 157019 w 488321"/>
                  <a:gd name="connsiteY3" fmla="*/ 406697 h 813392"/>
                  <a:gd name="connsiteX4" fmla="*/ 484236 w 488321"/>
                  <a:gd name="connsiteY4" fmla="*/ 805130 h 813392"/>
                  <a:gd name="connsiteX5" fmla="*/ 488312 w 488321"/>
                  <a:gd name="connsiteY5" fmla="*/ 805538 h 813392"/>
                  <a:gd name="connsiteX6" fmla="*/ 409807 w 488321"/>
                  <a:gd name="connsiteY6" fmla="*/ 813392 h 813392"/>
                  <a:gd name="connsiteX7" fmla="*/ 0 w 488321"/>
                  <a:gd name="connsiteY7" fmla="*/ 406696 h 813392"/>
                  <a:gd name="connsiteX8" fmla="*/ 409807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409807" y="0"/>
                    </a:moveTo>
                    <a:lnTo>
                      <a:pt x="488321" y="7856"/>
                    </a:lnTo>
                    <a:lnTo>
                      <a:pt x="484236" y="8264"/>
                    </a:lnTo>
                    <a:cubicBezTo>
                      <a:pt x="297494" y="46187"/>
                      <a:pt x="157019" y="210162"/>
                      <a:pt x="157019" y="406697"/>
                    </a:cubicBezTo>
                    <a:cubicBezTo>
                      <a:pt x="157019" y="603233"/>
                      <a:pt x="297494" y="767208"/>
                      <a:pt x="484236" y="805130"/>
                    </a:cubicBezTo>
                    <a:lnTo>
                      <a:pt x="488312" y="805538"/>
                    </a:lnTo>
                    <a:lnTo>
                      <a:pt x="409807" y="813392"/>
                    </a:lnTo>
                    <a:cubicBezTo>
                      <a:pt x="183477" y="813392"/>
                      <a:pt x="0" y="631308"/>
                      <a:pt x="0" y="406696"/>
                    </a:cubicBezTo>
                    <a:cubicBezTo>
                      <a:pt x="0" y="182084"/>
                      <a:pt x="183477" y="0"/>
                      <a:pt x="409807" y="0"/>
                    </a:cubicBezTo>
                    <a:close/>
                  </a:path>
                </a:pathLst>
              </a:custGeom>
              <a:solidFill>
                <a:srgbClr val="F4B18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8" name="Szabadkézi sokszög 267"/>
              <p:cNvSpPr/>
              <p:nvPr/>
            </p:nvSpPr>
            <p:spPr>
              <a:xfrm rot="5400000" flipH="1">
                <a:off x="1746150" y="847906"/>
                <a:ext cx="83048" cy="241393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7973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9" name="Ellipszis 268"/>
              <p:cNvSpPr/>
              <p:nvPr/>
            </p:nvSpPr>
            <p:spPr>
              <a:xfrm flipH="1">
                <a:off x="1743331" y="996750"/>
                <a:ext cx="21368" cy="1910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0" name="Szabadkézi sokszög 269"/>
              <p:cNvSpPr/>
              <p:nvPr/>
            </p:nvSpPr>
            <p:spPr>
              <a:xfrm rot="20591341">
                <a:off x="1615282" y="791823"/>
                <a:ext cx="303556" cy="104814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1" name="Szabadkézi sokszög 270"/>
              <p:cNvSpPr/>
              <p:nvPr/>
            </p:nvSpPr>
            <p:spPr>
              <a:xfrm rot="322131" flipH="1">
                <a:off x="2188020" y="784717"/>
                <a:ext cx="338896" cy="112288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2" name="Szabadkézi sokszög 271"/>
              <p:cNvSpPr/>
              <p:nvPr/>
            </p:nvSpPr>
            <p:spPr>
              <a:xfrm>
                <a:off x="1985885" y="930344"/>
                <a:ext cx="190180" cy="351530"/>
              </a:xfrm>
              <a:custGeom>
                <a:avLst/>
                <a:gdLst>
                  <a:gd name="connsiteX0" fmla="*/ 164849 w 334311"/>
                  <a:gd name="connsiteY0" fmla="*/ 0 h 740525"/>
                  <a:gd name="connsiteX1" fmla="*/ 234015 w 334311"/>
                  <a:gd name="connsiteY1" fmla="*/ 0 h 740525"/>
                  <a:gd name="connsiteX2" fmla="*/ 287962 w 334311"/>
                  <a:gd name="connsiteY2" fmla="*/ 577587 h 740525"/>
                  <a:gd name="connsiteX3" fmla="*/ 287962 w 334311"/>
                  <a:gd name="connsiteY3" fmla="*/ 577588 h 740525"/>
                  <a:gd name="connsiteX4" fmla="*/ 293795 w 334311"/>
                  <a:gd name="connsiteY4" fmla="*/ 580842 h 740525"/>
                  <a:gd name="connsiteX5" fmla="*/ 334311 w 334311"/>
                  <a:gd name="connsiteY5" fmla="*/ 646984 h 740525"/>
                  <a:gd name="connsiteX6" fmla="*/ 310686 w 334311"/>
                  <a:gd name="connsiteY6" fmla="*/ 699283 h 740525"/>
                  <a:gd name="connsiteX7" fmla="*/ 300136 w 334311"/>
                  <a:gd name="connsiteY7" fmla="*/ 707930 h 740525"/>
                  <a:gd name="connsiteX8" fmla="*/ 300136 w 334311"/>
                  <a:gd name="connsiteY8" fmla="*/ 707929 h 740525"/>
                  <a:gd name="connsiteX9" fmla="*/ 293795 w 334311"/>
                  <a:gd name="connsiteY9" fmla="*/ 713126 h 740525"/>
                  <a:gd name="connsiteX10" fmla="*/ 195980 w 334311"/>
                  <a:gd name="connsiteY10" fmla="*/ 740523 h 740525"/>
                  <a:gd name="connsiteX11" fmla="*/ 169462 w 334311"/>
                  <a:gd name="connsiteY11" fmla="*/ 740523 h 740525"/>
                  <a:gd name="connsiteX12" fmla="*/ 169462 w 334311"/>
                  <a:gd name="connsiteY12" fmla="*/ 740525 h 740525"/>
                  <a:gd name="connsiteX13" fmla="*/ 138331 w 334311"/>
                  <a:gd name="connsiteY13" fmla="*/ 740525 h 740525"/>
                  <a:gd name="connsiteX14" fmla="*/ 40516 w 334311"/>
                  <a:gd name="connsiteY14" fmla="*/ 713128 h 740525"/>
                  <a:gd name="connsiteX15" fmla="*/ 34175 w 334311"/>
                  <a:gd name="connsiteY15" fmla="*/ 707931 h 740525"/>
                  <a:gd name="connsiteX16" fmla="*/ 34175 w 334311"/>
                  <a:gd name="connsiteY16" fmla="*/ 707932 h 740525"/>
                  <a:gd name="connsiteX17" fmla="*/ 23625 w 334311"/>
                  <a:gd name="connsiteY17" fmla="*/ 699285 h 740525"/>
                  <a:gd name="connsiteX18" fmla="*/ 0 w 334311"/>
                  <a:gd name="connsiteY18" fmla="*/ 646986 h 740525"/>
                  <a:gd name="connsiteX19" fmla="*/ 40516 w 334311"/>
                  <a:gd name="connsiteY19" fmla="*/ 580844 h 740525"/>
                  <a:gd name="connsiteX20" fmla="*/ 46349 w 334311"/>
                  <a:gd name="connsiteY20" fmla="*/ 577590 h 740525"/>
                  <a:gd name="connsiteX21" fmla="*/ 46349 w 334311"/>
                  <a:gd name="connsiteY21" fmla="*/ 577589 h 740525"/>
                  <a:gd name="connsiteX22" fmla="*/ 100296 w 334311"/>
                  <a:gd name="connsiteY22" fmla="*/ 2 h 740525"/>
                  <a:gd name="connsiteX23" fmla="*/ 164849 w 334311"/>
                  <a:gd name="connsiteY23" fmla="*/ 2 h 74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4311" h="740525">
                    <a:moveTo>
                      <a:pt x="164849" y="0"/>
                    </a:moveTo>
                    <a:lnTo>
                      <a:pt x="234015" y="0"/>
                    </a:lnTo>
                    <a:lnTo>
                      <a:pt x="287962" y="577587"/>
                    </a:lnTo>
                    <a:lnTo>
                      <a:pt x="287962" y="577588"/>
                    </a:lnTo>
                    <a:lnTo>
                      <a:pt x="293795" y="580842"/>
                    </a:lnTo>
                    <a:cubicBezTo>
                      <a:pt x="318828" y="597769"/>
                      <a:pt x="334311" y="621154"/>
                      <a:pt x="334311" y="646984"/>
                    </a:cubicBezTo>
                    <a:cubicBezTo>
                      <a:pt x="334311" y="666357"/>
                      <a:pt x="325602" y="684354"/>
                      <a:pt x="310686" y="699283"/>
                    </a:cubicBezTo>
                    <a:lnTo>
                      <a:pt x="300136" y="707930"/>
                    </a:lnTo>
                    <a:lnTo>
                      <a:pt x="300136" y="707929"/>
                    </a:lnTo>
                    <a:lnTo>
                      <a:pt x="293795" y="713126"/>
                    </a:lnTo>
                    <a:cubicBezTo>
                      <a:pt x="268762" y="730054"/>
                      <a:pt x="234179" y="740523"/>
                      <a:pt x="195980" y="740523"/>
                    </a:cubicBezTo>
                    <a:lnTo>
                      <a:pt x="169462" y="740523"/>
                    </a:lnTo>
                    <a:lnTo>
                      <a:pt x="169462" y="740525"/>
                    </a:lnTo>
                    <a:lnTo>
                      <a:pt x="138331" y="740525"/>
                    </a:lnTo>
                    <a:cubicBezTo>
                      <a:pt x="100132" y="740525"/>
                      <a:pt x="65549" y="730056"/>
                      <a:pt x="40516" y="713128"/>
                    </a:cubicBezTo>
                    <a:lnTo>
                      <a:pt x="34175" y="707931"/>
                    </a:lnTo>
                    <a:lnTo>
                      <a:pt x="34175" y="707932"/>
                    </a:lnTo>
                    <a:lnTo>
                      <a:pt x="23625" y="699285"/>
                    </a:lnTo>
                    <a:cubicBezTo>
                      <a:pt x="8709" y="684356"/>
                      <a:pt x="0" y="666359"/>
                      <a:pt x="0" y="646986"/>
                    </a:cubicBezTo>
                    <a:cubicBezTo>
                      <a:pt x="0" y="621156"/>
                      <a:pt x="15483" y="597771"/>
                      <a:pt x="40516" y="580844"/>
                    </a:cubicBezTo>
                    <a:lnTo>
                      <a:pt x="46349" y="577590"/>
                    </a:lnTo>
                    <a:lnTo>
                      <a:pt x="46349" y="577589"/>
                    </a:lnTo>
                    <a:lnTo>
                      <a:pt x="100296" y="2"/>
                    </a:lnTo>
                    <a:lnTo>
                      <a:pt x="164849" y="2"/>
                    </a:lnTo>
                    <a:close/>
                  </a:path>
                </a:pathLst>
              </a:cu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graphicFrame>
            <p:nvGraphicFramePr>
              <p:cNvPr id="273" name="Objektum 27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59170441"/>
                  </p:ext>
                </p:extLst>
              </p:nvPr>
            </p:nvGraphicFramePr>
            <p:xfrm>
              <a:off x="1318644" y="-42610"/>
              <a:ext cx="1520496" cy="72275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37" name="CorelDRAW" r:id="rId4" imgW="3276529" imgH="2230520" progId="CorelDraw.Graphic.19">
                      <p:embed/>
                    </p:oleObj>
                  </mc:Choice>
                  <mc:Fallback>
                    <p:oleObj name="CorelDRAW" r:id="rId4" imgW="3276529" imgH="2230520" progId="CorelDraw.Graphic.19">
                      <p:embed/>
                      <p:pic>
                        <p:nvPicPr>
                          <p:cNvPr id="142" name="Objektum 141"/>
                          <p:cNvPicPr/>
                          <p:nvPr/>
                        </p:nvPicPr>
                        <p:blipFill>
                          <a:blip r:embed="rId5"/>
                          <a:stretch>
                            <a:fillRect/>
                          </a:stretch>
                        </p:blipFill>
                        <p:spPr>
                          <a:xfrm>
                            <a:off x="1318644" y="-42610"/>
                            <a:ext cx="1520496" cy="722758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07" name="Szabadkézi sokszög 306"/>
              <p:cNvSpPr/>
              <p:nvPr/>
            </p:nvSpPr>
            <p:spPr>
              <a:xfrm>
                <a:off x="2060547" y="1502290"/>
                <a:ext cx="147294" cy="51285"/>
              </a:xfrm>
              <a:custGeom>
                <a:avLst/>
                <a:gdLst>
                  <a:gd name="connsiteX0" fmla="*/ 647862 w 1295725"/>
                  <a:gd name="connsiteY0" fmla="*/ 0 h 619415"/>
                  <a:gd name="connsiteX1" fmla="*/ 1292734 w 1295725"/>
                  <a:gd name="connsiteY1" fmla="*/ 251969 h 619415"/>
                  <a:gd name="connsiteX2" fmla="*/ 1295725 w 1295725"/>
                  <a:gd name="connsiteY2" fmla="*/ 256018 h 619415"/>
                  <a:gd name="connsiteX3" fmla="*/ 1292734 w 1295725"/>
                  <a:gd name="connsiteY3" fmla="*/ 261765 h 619415"/>
                  <a:gd name="connsiteX4" fmla="*/ 647862 w 1295725"/>
                  <a:gd name="connsiteY4" fmla="*/ 619415 h 619415"/>
                  <a:gd name="connsiteX5" fmla="*/ 2990 w 1295725"/>
                  <a:gd name="connsiteY5" fmla="*/ 261765 h 619415"/>
                  <a:gd name="connsiteX6" fmla="*/ 0 w 1295725"/>
                  <a:gd name="connsiteY6" fmla="*/ 256018 h 619415"/>
                  <a:gd name="connsiteX7" fmla="*/ 2990 w 1295725"/>
                  <a:gd name="connsiteY7" fmla="*/ 251969 h 619415"/>
                  <a:gd name="connsiteX8" fmla="*/ 647862 w 1295725"/>
                  <a:gd name="connsiteY8" fmla="*/ 0 h 619415"/>
                  <a:gd name="connsiteX0" fmla="*/ 634232 w 1295725"/>
                  <a:gd name="connsiteY0" fmla="*/ 569 h 503032"/>
                  <a:gd name="connsiteX1" fmla="*/ 1292734 w 1295725"/>
                  <a:gd name="connsiteY1" fmla="*/ 135586 h 503032"/>
                  <a:gd name="connsiteX2" fmla="*/ 1295725 w 1295725"/>
                  <a:gd name="connsiteY2" fmla="*/ 139635 h 503032"/>
                  <a:gd name="connsiteX3" fmla="*/ 1292734 w 1295725"/>
                  <a:gd name="connsiteY3" fmla="*/ 145382 h 503032"/>
                  <a:gd name="connsiteX4" fmla="*/ 647862 w 1295725"/>
                  <a:gd name="connsiteY4" fmla="*/ 503032 h 503032"/>
                  <a:gd name="connsiteX5" fmla="*/ 2990 w 1295725"/>
                  <a:gd name="connsiteY5" fmla="*/ 145382 h 503032"/>
                  <a:gd name="connsiteX6" fmla="*/ 0 w 1295725"/>
                  <a:gd name="connsiteY6" fmla="*/ 139635 h 503032"/>
                  <a:gd name="connsiteX7" fmla="*/ 2990 w 1295725"/>
                  <a:gd name="connsiteY7" fmla="*/ 135586 h 503032"/>
                  <a:gd name="connsiteX8" fmla="*/ 634232 w 1295725"/>
                  <a:gd name="connsiteY8" fmla="*/ 569 h 503032"/>
                  <a:gd name="connsiteX0" fmla="*/ 623532 w 1295725"/>
                  <a:gd name="connsiteY0" fmla="*/ 140915 h 417477"/>
                  <a:gd name="connsiteX1" fmla="*/ 1292734 w 1295725"/>
                  <a:gd name="connsiteY1" fmla="*/ 50031 h 417477"/>
                  <a:gd name="connsiteX2" fmla="*/ 1295725 w 1295725"/>
                  <a:gd name="connsiteY2" fmla="*/ 54080 h 417477"/>
                  <a:gd name="connsiteX3" fmla="*/ 1292734 w 1295725"/>
                  <a:gd name="connsiteY3" fmla="*/ 59827 h 417477"/>
                  <a:gd name="connsiteX4" fmla="*/ 647862 w 1295725"/>
                  <a:gd name="connsiteY4" fmla="*/ 417477 h 417477"/>
                  <a:gd name="connsiteX5" fmla="*/ 2990 w 1295725"/>
                  <a:gd name="connsiteY5" fmla="*/ 59827 h 417477"/>
                  <a:gd name="connsiteX6" fmla="*/ 0 w 1295725"/>
                  <a:gd name="connsiteY6" fmla="*/ 54080 h 417477"/>
                  <a:gd name="connsiteX7" fmla="*/ 2990 w 1295725"/>
                  <a:gd name="connsiteY7" fmla="*/ 50031 h 417477"/>
                  <a:gd name="connsiteX8" fmla="*/ 623532 w 1295725"/>
                  <a:gd name="connsiteY8" fmla="*/ 140915 h 417477"/>
                  <a:gd name="connsiteX0" fmla="*/ 623532 w 1295725"/>
                  <a:gd name="connsiteY0" fmla="*/ 176203 h 453863"/>
                  <a:gd name="connsiteX1" fmla="*/ 1292734 w 1295725"/>
                  <a:gd name="connsiteY1" fmla="*/ 85319 h 453863"/>
                  <a:gd name="connsiteX2" fmla="*/ 1295725 w 1295725"/>
                  <a:gd name="connsiteY2" fmla="*/ 89368 h 453863"/>
                  <a:gd name="connsiteX3" fmla="*/ 1292731 w 1295725"/>
                  <a:gd name="connsiteY3" fmla="*/ 0 h 453863"/>
                  <a:gd name="connsiteX4" fmla="*/ 647862 w 1295725"/>
                  <a:gd name="connsiteY4" fmla="*/ 452765 h 453863"/>
                  <a:gd name="connsiteX5" fmla="*/ 2990 w 1295725"/>
                  <a:gd name="connsiteY5" fmla="*/ 95115 h 453863"/>
                  <a:gd name="connsiteX6" fmla="*/ 0 w 1295725"/>
                  <a:gd name="connsiteY6" fmla="*/ 89368 h 453863"/>
                  <a:gd name="connsiteX7" fmla="*/ 2990 w 1295725"/>
                  <a:gd name="connsiteY7" fmla="*/ 85319 h 453863"/>
                  <a:gd name="connsiteX8" fmla="*/ 623532 w 1295725"/>
                  <a:gd name="connsiteY8" fmla="*/ 176203 h 453863"/>
                  <a:gd name="connsiteX0" fmla="*/ 623532 w 1298331"/>
                  <a:gd name="connsiteY0" fmla="*/ 176203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623532 w 1298331"/>
                  <a:gd name="connsiteY8" fmla="*/ 176203 h 453863"/>
                  <a:gd name="connsiteX0" fmla="*/ 655630 w 1298331"/>
                  <a:gd name="connsiteY0" fmla="*/ 283209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655630 w 1298331"/>
                  <a:gd name="connsiteY8" fmla="*/ 283209 h 453863"/>
                  <a:gd name="connsiteX0" fmla="*/ 709126 w 1298331"/>
                  <a:gd name="connsiteY0" fmla="*/ 140534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709126 w 1298331"/>
                  <a:gd name="connsiteY8" fmla="*/ 140534 h 453863"/>
                  <a:gd name="connsiteX0" fmla="*/ 709124 w 1298331"/>
                  <a:gd name="connsiteY0" fmla="*/ 0 h 565274"/>
                  <a:gd name="connsiteX1" fmla="*/ 1292734 w 1298331"/>
                  <a:gd name="connsiteY1" fmla="*/ 196730 h 565274"/>
                  <a:gd name="connsiteX2" fmla="*/ 1295725 w 1298331"/>
                  <a:gd name="connsiteY2" fmla="*/ 200779 h 565274"/>
                  <a:gd name="connsiteX3" fmla="*/ 1292731 w 1298331"/>
                  <a:gd name="connsiteY3" fmla="*/ 111411 h 565274"/>
                  <a:gd name="connsiteX4" fmla="*/ 647862 w 1298331"/>
                  <a:gd name="connsiteY4" fmla="*/ 564176 h 565274"/>
                  <a:gd name="connsiteX5" fmla="*/ 2990 w 1298331"/>
                  <a:gd name="connsiteY5" fmla="*/ 206526 h 565274"/>
                  <a:gd name="connsiteX6" fmla="*/ 0 w 1298331"/>
                  <a:gd name="connsiteY6" fmla="*/ 200779 h 565274"/>
                  <a:gd name="connsiteX7" fmla="*/ 2990 w 1298331"/>
                  <a:gd name="connsiteY7" fmla="*/ 196730 h 565274"/>
                  <a:gd name="connsiteX8" fmla="*/ 709124 w 1298331"/>
                  <a:gd name="connsiteY8" fmla="*/ 0 h 565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8331" h="565274">
                    <a:moveTo>
                      <a:pt x="709124" y="0"/>
                    </a:moveTo>
                    <a:cubicBezTo>
                      <a:pt x="977565" y="0"/>
                      <a:pt x="1152978" y="44710"/>
                      <a:pt x="1292734" y="196730"/>
                    </a:cubicBezTo>
                    <a:lnTo>
                      <a:pt x="1295725" y="200779"/>
                    </a:lnTo>
                    <a:lnTo>
                      <a:pt x="1292731" y="111411"/>
                    </a:lnTo>
                    <a:cubicBezTo>
                      <a:pt x="1356258" y="315300"/>
                      <a:pt x="862819" y="548324"/>
                      <a:pt x="647862" y="564176"/>
                    </a:cubicBezTo>
                    <a:cubicBezTo>
                      <a:pt x="432905" y="580028"/>
                      <a:pt x="142746" y="422306"/>
                      <a:pt x="2990" y="206526"/>
                    </a:cubicBezTo>
                    <a:lnTo>
                      <a:pt x="0" y="200779"/>
                    </a:lnTo>
                    <a:lnTo>
                      <a:pt x="2990" y="196730"/>
                    </a:lnTo>
                    <a:cubicBezTo>
                      <a:pt x="142746" y="44710"/>
                      <a:pt x="440683" y="0"/>
                      <a:pt x="709124" y="0"/>
                    </a:cubicBezTo>
                    <a:close/>
                  </a:path>
                </a:pathLst>
              </a:custGeom>
              <a:solidFill>
                <a:srgbClr val="B0623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</p:grpSp>
      </p:grpSp>
      <p:pic>
        <p:nvPicPr>
          <p:cNvPr id="193" name="Kép 19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2106586" y="1868349"/>
            <a:ext cx="580325" cy="589805"/>
          </a:xfrm>
          <a:prstGeom prst="rect">
            <a:avLst/>
          </a:prstGeom>
        </p:spPr>
      </p:pic>
      <p:sp>
        <p:nvSpPr>
          <p:cNvPr id="194" name="Lekerekített téglalap 193"/>
          <p:cNvSpPr/>
          <p:nvPr/>
        </p:nvSpPr>
        <p:spPr>
          <a:xfrm>
            <a:off x="2022726" y="2837749"/>
            <a:ext cx="238404" cy="120528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95" name="Ellipszis 194"/>
          <p:cNvSpPr/>
          <p:nvPr/>
        </p:nvSpPr>
        <p:spPr>
          <a:xfrm>
            <a:off x="2055847" y="2859248"/>
            <a:ext cx="75850" cy="66868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96" name="Lekerekített téglalap 195"/>
          <p:cNvSpPr/>
          <p:nvPr/>
        </p:nvSpPr>
        <p:spPr>
          <a:xfrm>
            <a:off x="2022726" y="3124786"/>
            <a:ext cx="238404" cy="120528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97" name="Ellipszis 196"/>
          <p:cNvSpPr/>
          <p:nvPr/>
        </p:nvSpPr>
        <p:spPr>
          <a:xfrm>
            <a:off x="2051961" y="3151616"/>
            <a:ext cx="75850" cy="66868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198" name="Csoportba foglalás 197"/>
          <p:cNvGrpSpPr/>
          <p:nvPr/>
        </p:nvGrpSpPr>
        <p:grpSpPr>
          <a:xfrm>
            <a:off x="2022735" y="3518297"/>
            <a:ext cx="238404" cy="120528"/>
            <a:chOff x="4812615" y="2746065"/>
            <a:chExt cx="190010" cy="111603"/>
          </a:xfrm>
        </p:grpSpPr>
        <p:sp>
          <p:nvSpPr>
            <p:cNvPr id="245" name="Lekerekített téglalap 244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46" name="Ellipszis 245"/>
            <p:cNvSpPr/>
            <p:nvPr/>
          </p:nvSpPr>
          <p:spPr>
            <a:xfrm>
              <a:off x="4827242" y="2775006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pic>
        <p:nvPicPr>
          <p:cNvPr id="199" name="Kép 19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98013" y="1862519"/>
            <a:ext cx="580325" cy="589805"/>
          </a:xfrm>
          <a:prstGeom prst="rect">
            <a:avLst/>
          </a:prstGeom>
        </p:spPr>
      </p:pic>
      <p:grpSp>
        <p:nvGrpSpPr>
          <p:cNvPr id="200" name="Csoportba foglalás 199"/>
          <p:cNvGrpSpPr/>
          <p:nvPr/>
        </p:nvGrpSpPr>
        <p:grpSpPr>
          <a:xfrm>
            <a:off x="2232088" y="3837186"/>
            <a:ext cx="446701" cy="357803"/>
            <a:chOff x="4979478" y="3157159"/>
            <a:chExt cx="356024" cy="331309"/>
          </a:xfrm>
        </p:grpSpPr>
        <p:pic>
          <p:nvPicPr>
            <p:cNvPr id="240" name="Kép 23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966227">
              <a:off x="4979478" y="3157159"/>
              <a:ext cx="339674" cy="331309"/>
            </a:xfrm>
            <a:prstGeom prst="rect">
              <a:avLst/>
            </a:prstGeom>
          </p:spPr>
        </p:pic>
        <p:grpSp>
          <p:nvGrpSpPr>
            <p:cNvPr id="241" name="Csoportba foglalás 240"/>
            <p:cNvGrpSpPr/>
            <p:nvPr/>
          </p:nvGrpSpPr>
          <p:grpSpPr>
            <a:xfrm rot="2097147">
              <a:off x="5042854" y="3206646"/>
              <a:ext cx="292648" cy="115802"/>
              <a:chOff x="7562396" y="1052273"/>
              <a:chExt cx="821781" cy="317074"/>
            </a:xfrm>
          </p:grpSpPr>
          <p:sp>
            <p:nvSpPr>
              <p:cNvPr id="242" name="Trapezoid 241"/>
              <p:cNvSpPr/>
              <p:nvPr/>
            </p:nvSpPr>
            <p:spPr>
              <a:xfrm>
                <a:off x="7562396" y="1052273"/>
                <a:ext cx="821781" cy="317074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43" name="Ellipszis 242"/>
              <p:cNvSpPr/>
              <p:nvPr/>
            </p:nvSpPr>
            <p:spPr>
              <a:xfrm>
                <a:off x="7719525" y="1166860"/>
                <a:ext cx="114652" cy="117429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44" name="Ellipszis 243"/>
              <p:cNvSpPr/>
              <p:nvPr/>
            </p:nvSpPr>
            <p:spPr>
              <a:xfrm>
                <a:off x="8108145" y="1166860"/>
                <a:ext cx="114652" cy="117429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grpSp>
        <p:nvGrpSpPr>
          <p:cNvPr id="203" name="Csoportba foglalás 202"/>
          <p:cNvGrpSpPr/>
          <p:nvPr/>
        </p:nvGrpSpPr>
        <p:grpSpPr>
          <a:xfrm flipH="1">
            <a:off x="1539721" y="3837186"/>
            <a:ext cx="446701" cy="357803"/>
            <a:chOff x="4979478" y="3157159"/>
            <a:chExt cx="356024" cy="331309"/>
          </a:xfrm>
        </p:grpSpPr>
        <p:pic>
          <p:nvPicPr>
            <p:cNvPr id="235" name="Kép 23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966227">
              <a:off x="4979478" y="3157159"/>
              <a:ext cx="339674" cy="331309"/>
            </a:xfrm>
            <a:prstGeom prst="rect">
              <a:avLst/>
            </a:prstGeom>
          </p:spPr>
        </p:pic>
        <p:grpSp>
          <p:nvGrpSpPr>
            <p:cNvPr id="236" name="Csoportba foglalás 235"/>
            <p:cNvGrpSpPr/>
            <p:nvPr/>
          </p:nvGrpSpPr>
          <p:grpSpPr>
            <a:xfrm rot="2097147">
              <a:off x="5042854" y="3206646"/>
              <a:ext cx="292648" cy="115802"/>
              <a:chOff x="7562396" y="1052273"/>
              <a:chExt cx="821781" cy="317074"/>
            </a:xfrm>
          </p:grpSpPr>
          <p:sp>
            <p:nvSpPr>
              <p:cNvPr id="237" name="Trapezoid 236"/>
              <p:cNvSpPr/>
              <p:nvPr/>
            </p:nvSpPr>
            <p:spPr>
              <a:xfrm>
                <a:off x="7562396" y="1052273"/>
                <a:ext cx="821781" cy="317074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38" name="Ellipszis 237"/>
              <p:cNvSpPr/>
              <p:nvPr/>
            </p:nvSpPr>
            <p:spPr>
              <a:xfrm>
                <a:off x="7719525" y="1166860"/>
                <a:ext cx="114652" cy="117429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39" name="Ellipszis 238"/>
              <p:cNvSpPr/>
              <p:nvPr/>
            </p:nvSpPr>
            <p:spPr>
              <a:xfrm>
                <a:off x="8108145" y="1166860"/>
                <a:ext cx="114652" cy="117429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sp>
        <p:nvSpPr>
          <p:cNvPr id="234" name="Téglalap 233"/>
          <p:cNvSpPr/>
          <p:nvPr/>
        </p:nvSpPr>
        <p:spPr>
          <a:xfrm rot="1022947">
            <a:off x="1815960" y="6512956"/>
            <a:ext cx="95822" cy="100606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32" name="Téglalap 231"/>
          <p:cNvSpPr/>
          <p:nvPr/>
        </p:nvSpPr>
        <p:spPr>
          <a:xfrm rot="20778822">
            <a:off x="2401744" y="6511324"/>
            <a:ext cx="95822" cy="100606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208" name="Csoportba foglalás 207"/>
          <p:cNvGrpSpPr/>
          <p:nvPr/>
        </p:nvGrpSpPr>
        <p:grpSpPr>
          <a:xfrm>
            <a:off x="2018917" y="3785818"/>
            <a:ext cx="238404" cy="120528"/>
            <a:chOff x="4812615" y="2746065"/>
            <a:chExt cx="190010" cy="111603"/>
          </a:xfrm>
        </p:grpSpPr>
        <p:sp>
          <p:nvSpPr>
            <p:cNvPr id="229" name="Lekerekített téglalap 228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30" name="Ellipszis 229"/>
            <p:cNvSpPr/>
            <p:nvPr/>
          </p:nvSpPr>
          <p:spPr>
            <a:xfrm>
              <a:off x="4832819" y="2775841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209" name="Csoportba foglalás 208"/>
          <p:cNvGrpSpPr/>
          <p:nvPr/>
        </p:nvGrpSpPr>
        <p:grpSpPr>
          <a:xfrm>
            <a:off x="2015107" y="4053334"/>
            <a:ext cx="238404" cy="120528"/>
            <a:chOff x="4812615" y="2746065"/>
            <a:chExt cx="190010" cy="111603"/>
          </a:xfrm>
        </p:grpSpPr>
        <p:sp>
          <p:nvSpPr>
            <p:cNvPr id="227" name="Lekerekített téglalap 226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28" name="Ellipszis 227"/>
            <p:cNvSpPr/>
            <p:nvPr/>
          </p:nvSpPr>
          <p:spPr>
            <a:xfrm>
              <a:off x="4832819" y="2775841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210" name="Csoportba foglalás 209"/>
          <p:cNvGrpSpPr/>
          <p:nvPr/>
        </p:nvGrpSpPr>
        <p:grpSpPr>
          <a:xfrm>
            <a:off x="2011299" y="4320851"/>
            <a:ext cx="238404" cy="120528"/>
            <a:chOff x="4812615" y="2746065"/>
            <a:chExt cx="190010" cy="111603"/>
          </a:xfrm>
        </p:grpSpPr>
        <p:sp>
          <p:nvSpPr>
            <p:cNvPr id="225" name="Lekerekített téglalap 224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26" name="Ellipszis 225"/>
            <p:cNvSpPr/>
            <p:nvPr/>
          </p:nvSpPr>
          <p:spPr>
            <a:xfrm>
              <a:off x="4832819" y="2775841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211" name="Csoportba foglalás 210"/>
          <p:cNvGrpSpPr/>
          <p:nvPr/>
        </p:nvGrpSpPr>
        <p:grpSpPr>
          <a:xfrm>
            <a:off x="2007490" y="4588367"/>
            <a:ext cx="238404" cy="120528"/>
            <a:chOff x="4812615" y="2746065"/>
            <a:chExt cx="190010" cy="111603"/>
          </a:xfrm>
        </p:grpSpPr>
        <p:sp>
          <p:nvSpPr>
            <p:cNvPr id="223" name="Lekerekített téglalap 222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24" name="Ellipszis 223"/>
            <p:cNvSpPr/>
            <p:nvPr/>
          </p:nvSpPr>
          <p:spPr>
            <a:xfrm>
              <a:off x="4832819" y="2775841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212" name="Csoportba foglalás 211"/>
          <p:cNvGrpSpPr/>
          <p:nvPr/>
        </p:nvGrpSpPr>
        <p:grpSpPr>
          <a:xfrm>
            <a:off x="2003679" y="4855884"/>
            <a:ext cx="238404" cy="120528"/>
            <a:chOff x="4812615" y="2746065"/>
            <a:chExt cx="190010" cy="111603"/>
          </a:xfrm>
        </p:grpSpPr>
        <p:sp>
          <p:nvSpPr>
            <p:cNvPr id="221" name="Lekerekített téglalap 220"/>
            <p:cNvSpPr/>
            <p:nvPr/>
          </p:nvSpPr>
          <p:spPr>
            <a:xfrm>
              <a:off x="4812615" y="2746065"/>
              <a:ext cx="190010" cy="111603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22" name="Ellipszis 221"/>
            <p:cNvSpPr/>
            <p:nvPr/>
          </p:nvSpPr>
          <p:spPr>
            <a:xfrm>
              <a:off x="4832819" y="2775841"/>
              <a:ext cx="60453" cy="6191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213" name="Szabadkézi sokszög 212"/>
          <p:cNvSpPr/>
          <p:nvPr/>
        </p:nvSpPr>
        <p:spPr>
          <a:xfrm>
            <a:off x="1622242" y="3302910"/>
            <a:ext cx="988605" cy="160879"/>
          </a:xfrm>
          <a:custGeom>
            <a:avLst/>
            <a:gdLst>
              <a:gd name="connsiteX0" fmla="*/ 432247 w 809424"/>
              <a:gd name="connsiteY0" fmla="*/ 71822 h 179645"/>
              <a:gd name="connsiteX1" fmla="*/ 417214 w 809424"/>
              <a:gd name="connsiteY1" fmla="*/ 89822 h 179645"/>
              <a:gd name="connsiteX2" fmla="*/ 432247 w 809424"/>
              <a:gd name="connsiteY2" fmla="*/ 107822 h 179645"/>
              <a:gd name="connsiteX3" fmla="*/ 447280 w 809424"/>
              <a:gd name="connsiteY3" fmla="*/ 89822 h 179645"/>
              <a:gd name="connsiteX4" fmla="*/ 432247 w 809424"/>
              <a:gd name="connsiteY4" fmla="*/ 71822 h 179645"/>
              <a:gd name="connsiteX5" fmla="*/ 249763 w 809424"/>
              <a:gd name="connsiteY5" fmla="*/ 67428 h 179645"/>
              <a:gd name="connsiteX6" fmla="*/ 234730 w 809424"/>
              <a:gd name="connsiteY6" fmla="*/ 85428 h 179645"/>
              <a:gd name="connsiteX7" fmla="*/ 249763 w 809424"/>
              <a:gd name="connsiteY7" fmla="*/ 103428 h 179645"/>
              <a:gd name="connsiteX8" fmla="*/ 264796 w 809424"/>
              <a:gd name="connsiteY8" fmla="*/ 85428 h 179645"/>
              <a:gd name="connsiteX9" fmla="*/ 249763 w 809424"/>
              <a:gd name="connsiteY9" fmla="*/ 67428 h 179645"/>
              <a:gd name="connsiteX10" fmla="*/ 89998 w 809424"/>
              <a:gd name="connsiteY10" fmla="*/ 67427 h 179645"/>
              <a:gd name="connsiteX11" fmla="*/ 74965 w 809424"/>
              <a:gd name="connsiteY11" fmla="*/ 85427 h 179645"/>
              <a:gd name="connsiteX12" fmla="*/ 89998 w 809424"/>
              <a:gd name="connsiteY12" fmla="*/ 103427 h 179645"/>
              <a:gd name="connsiteX13" fmla="*/ 105031 w 809424"/>
              <a:gd name="connsiteY13" fmla="*/ 85427 h 179645"/>
              <a:gd name="connsiteX14" fmla="*/ 89998 w 809424"/>
              <a:gd name="connsiteY14" fmla="*/ 67427 h 179645"/>
              <a:gd name="connsiteX15" fmla="*/ 0 w 809424"/>
              <a:gd name="connsiteY15" fmla="*/ 0 h 179645"/>
              <a:gd name="connsiteX16" fmla="*/ 809424 w 809424"/>
              <a:gd name="connsiteY16" fmla="*/ 0 h 179645"/>
              <a:gd name="connsiteX17" fmla="*/ 809424 w 809424"/>
              <a:gd name="connsiteY17" fmla="*/ 179645 h 179645"/>
              <a:gd name="connsiteX18" fmla="*/ 0 w 809424"/>
              <a:gd name="connsiteY18" fmla="*/ 179645 h 179645"/>
              <a:gd name="connsiteX0" fmla="*/ 432247 w 850552"/>
              <a:gd name="connsiteY0" fmla="*/ 81684 h 189507"/>
              <a:gd name="connsiteX1" fmla="*/ 417214 w 850552"/>
              <a:gd name="connsiteY1" fmla="*/ 99684 h 189507"/>
              <a:gd name="connsiteX2" fmla="*/ 432247 w 850552"/>
              <a:gd name="connsiteY2" fmla="*/ 117684 h 189507"/>
              <a:gd name="connsiteX3" fmla="*/ 447280 w 850552"/>
              <a:gd name="connsiteY3" fmla="*/ 99684 h 189507"/>
              <a:gd name="connsiteX4" fmla="*/ 432247 w 850552"/>
              <a:gd name="connsiteY4" fmla="*/ 81684 h 189507"/>
              <a:gd name="connsiteX5" fmla="*/ 249763 w 850552"/>
              <a:gd name="connsiteY5" fmla="*/ 77290 h 189507"/>
              <a:gd name="connsiteX6" fmla="*/ 234730 w 850552"/>
              <a:gd name="connsiteY6" fmla="*/ 95290 h 189507"/>
              <a:gd name="connsiteX7" fmla="*/ 249763 w 850552"/>
              <a:gd name="connsiteY7" fmla="*/ 113290 h 189507"/>
              <a:gd name="connsiteX8" fmla="*/ 264796 w 850552"/>
              <a:gd name="connsiteY8" fmla="*/ 95290 h 189507"/>
              <a:gd name="connsiteX9" fmla="*/ 249763 w 850552"/>
              <a:gd name="connsiteY9" fmla="*/ 77290 h 189507"/>
              <a:gd name="connsiteX10" fmla="*/ 89998 w 850552"/>
              <a:gd name="connsiteY10" fmla="*/ 77289 h 189507"/>
              <a:gd name="connsiteX11" fmla="*/ 74965 w 850552"/>
              <a:gd name="connsiteY11" fmla="*/ 95289 h 189507"/>
              <a:gd name="connsiteX12" fmla="*/ 89998 w 850552"/>
              <a:gd name="connsiteY12" fmla="*/ 113289 h 189507"/>
              <a:gd name="connsiteX13" fmla="*/ 105031 w 850552"/>
              <a:gd name="connsiteY13" fmla="*/ 95289 h 189507"/>
              <a:gd name="connsiteX14" fmla="*/ 89998 w 850552"/>
              <a:gd name="connsiteY14" fmla="*/ 77289 h 189507"/>
              <a:gd name="connsiteX15" fmla="*/ 0 w 850552"/>
              <a:gd name="connsiteY15" fmla="*/ 9862 h 189507"/>
              <a:gd name="connsiteX16" fmla="*/ 850552 w 850552"/>
              <a:gd name="connsiteY16" fmla="*/ 0 h 189507"/>
              <a:gd name="connsiteX17" fmla="*/ 809424 w 850552"/>
              <a:gd name="connsiteY17" fmla="*/ 189507 h 189507"/>
              <a:gd name="connsiteX18" fmla="*/ 0 w 850552"/>
              <a:gd name="connsiteY18" fmla="*/ 189507 h 189507"/>
              <a:gd name="connsiteX19" fmla="*/ 0 w 850552"/>
              <a:gd name="connsiteY19" fmla="*/ 9862 h 189507"/>
              <a:gd name="connsiteX0" fmla="*/ 432247 w 850552"/>
              <a:gd name="connsiteY0" fmla="*/ 81684 h 192794"/>
              <a:gd name="connsiteX1" fmla="*/ 417214 w 850552"/>
              <a:gd name="connsiteY1" fmla="*/ 99684 h 192794"/>
              <a:gd name="connsiteX2" fmla="*/ 432247 w 850552"/>
              <a:gd name="connsiteY2" fmla="*/ 117684 h 192794"/>
              <a:gd name="connsiteX3" fmla="*/ 447280 w 850552"/>
              <a:gd name="connsiteY3" fmla="*/ 99684 h 192794"/>
              <a:gd name="connsiteX4" fmla="*/ 432247 w 850552"/>
              <a:gd name="connsiteY4" fmla="*/ 81684 h 192794"/>
              <a:gd name="connsiteX5" fmla="*/ 249763 w 850552"/>
              <a:gd name="connsiteY5" fmla="*/ 77290 h 192794"/>
              <a:gd name="connsiteX6" fmla="*/ 234730 w 850552"/>
              <a:gd name="connsiteY6" fmla="*/ 95290 h 192794"/>
              <a:gd name="connsiteX7" fmla="*/ 249763 w 850552"/>
              <a:gd name="connsiteY7" fmla="*/ 113290 h 192794"/>
              <a:gd name="connsiteX8" fmla="*/ 264796 w 850552"/>
              <a:gd name="connsiteY8" fmla="*/ 95290 h 192794"/>
              <a:gd name="connsiteX9" fmla="*/ 249763 w 850552"/>
              <a:gd name="connsiteY9" fmla="*/ 77290 h 192794"/>
              <a:gd name="connsiteX10" fmla="*/ 89998 w 850552"/>
              <a:gd name="connsiteY10" fmla="*/ 77289 h 192794"/>
              <a:gd name="connsiteX11" fmla="*/ 74965 w 850552"/>
              <a:gd name="connsiteY11" fmla="*/ 95289 h 192794"/>
              <a:gd name="connsiteX12" fmla="*/ 89998 w 850552"/>
              <a:gd name="connsiteY12" fmla="*/ 113289 h 192794"/>
              <a:gd name="connsiteX13" fmla="*/ 105031 w 850552"/>
              <a:gd name="connsiteY13" fmla="*/ 95289 h 192794"/>
              <a:gd name="connsiteX14" fmla="*/ 89998 w 850552"/>
              <a:gd name="connsiteY14" fmla="*/ 77289 h 192794"/>
              <a:gd name="connsiteX15" fmla="*/ 0 w 850552"/>
              <a:gd name="connsiteY15" fmla="*/ 9862 h 192794"/>
              <a:gd name="connsiteX16" fmla="*/ 850552 w 850552"/>
              <a:gd name="connsiteY16" fmla="*/ 0 h 192794"/>
              <a:gd name="connsiteX17" fmla="*/ 845068 w 850552"/>
              <a:gd name="connsiteY17" fmla="*/ 192794 h 192794"/>
              <a:gd name="connsiteX18" fmla="*/ 0 w 850552"/>
              <a:gd name="connsiteY18" fmla="*/ 189507 h 192794"/>
              <a:gd name="connsiteX19" fmla="*/ 0 w 850552"/>
              <a:gd name="connsiteY19" fmla="*/ 9862 h 192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50552" h="192794">
                <a:moveTo>
                  <a:pt x="432247" y="81684"/>
                </a:moveTo>
                <a:cubicBezTo>
                  <a:pt x="423945" y="81684"/>
                  <a:pt x="417214" y="89743"/>
                  <a:pt x="417214" y="99684"/>
                </a:cubicBezTo>
                <a:cubicBezTo>
                  <a:pt x="417214" y="109625"/>
                  <a:pt x="423945" y="117684"/>
                  <a:pt x="432247" y="117684"/>
                </a:cubicBezTo>
                <a:cubicBezTo>
                  <a:pt x="440549" y="117684"/>
                  <a:pt x="447280" y="109625"/>
                  <a:pt x="447280" y="99684"/>
                </a:cubicBezTo>
                <a:cubicBezTo>
                  <a:pt x="447280" y="89743"/>
                  <a:pt x="440549" y="81684"/>
                  <a:pt x="432247" y="81684"/>
                </a:cubicBezTo>
                <a:close/>
                <a:moveTo>
                  <a:pt x="249763" y="77290"/>
                </a:moveTo>
                <a:cubicBezTo>
                  <a:pt x="241461" y="77290"/>
                  <a:pt x="234730" y="85349"/>
                  <a:pt x="234730" y="95290"/>
                </a:cubicBezTo>
                <a:cubicBezTo>
                  <a:pt x="234730" y="105231"/>
                  <a:pt x="241461" y="113290"/>
                  <a:pt x="249763" y="113290"/>
                </a:cubicBezTo>
                <a:cubicBezTo>
                  <a:pt x="258065" y="113290"/>
                  <a:pt x="264796" y="105231"/>
                  <a:pt x="264796" y="95290"/>
                </a:cubicBezTo>
                <a:cubicBezTo>
                  <a:pt x="264796" y="85349"/>
                  <a:pt x="258065" y="77290"/>
                  <a:pt x="249763" y="77290"/>
                </a:cubicBezTo>
                <a:close/>
                <a:moveTo>
                  <a:pt x="89998" y="77289"/>
                </a:moveTo>
                <a:cubicBezTo>
                  <a:pt x="81696" y="77289"/>
                  <a:pt x="74965" y="85348"/>
                  <a:pt x="74965" y="95289"/>
                </a:cubicBezTo>
                <a:cubicBezTo>
                  <a:pt x="74965" y="105230"/>
                  <a:pt x="81696" y="113289"/>
                  <a:pt x="89998" y="113289"/>
                </a:cubicBezTo>
                <a:cubicBezTo>
                  <a:pt x="98300" y="113289"/>
                  <a:pt x="105031" y="105230"/>
                  <a:pt x="105031" y="95289"/>
                </a:cubicBezTo>
                <a:cubicBezTo>
                  <a:pt x="105031" y="85348"/>
                  <a:pt x="98300" y="77289"/>
                  <a:pt x="89998" y="77289"/>
                </a:cubicBezTo>
                <a:close/>
                <a:moveTo>
                  <a:pt x="0" y="9862"/>
                </a:moveTo>
                <a:lnTo>
                  <a:pt x="850552" y="0"/>
                </a:lnTo>
                <a:lnTo>
                  <a:pt x="845068" y="192794"/>
                </a:lnTo>
                <a:lnTo>
                  <a:pt x="0" y="189507"/>
                </a:lnTo>
                <a:lnTo>
                  <a:pt x="0" y="9862"/>
                </a:lnTo>
                <a:close/>
              </a:path>
            </a:pathLst>
          </a:custGeom>
          <a:gradFill flip="none" rotWithShape="1">
            <a:gsLst>
              <a:gs pos="18000">
                <a:schemeClr val="accent1">
                  <a:lumMod val="89000"/>
                </a:schemeClr>
              </a:gs>
              <a:gs pos="100000">
                <a:schemeClr val="accent6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/>
          </a:p>
        </p:txBody>
      </p:sp>
      <p:sp>
        <p:nvSpPr>
          <p:cNvPr id="214" name="Keret 213"/>
          <p:cNvSpPr/>
          <p:nvPr/>
        </p:nvSpPr>
        <p:spPr>
          <a:xfrm>
            <a:off x="1963689" y="3281884"/>
            <a:ext cx="311983" cy="206980"/>
          </a:xfrm>
          <a:prstGeom prst="frame">
            <a:avLst/>
          </a:prstGeom>
          <a:solidFill>
            <a:srgbClr val="EED27C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>
              <a:solidFill>
                <a:schemeClr val="tx1"/>
              </a:solidFill>
            </a:endParaRPr>
          </a:p>
        </p:txBody>
      </p:sp>
      <p:sp>
        <p:nvSpPr>
          <p:cNvPr id="215" name="Ötszög 214"/>
          <p:cNvSpPr/>
          <p:nvPr/>
        </p:nvSpPr>
        <p:spPr>
          <a:xfrm rot="10800000">
            <a:off x="1997688" y="3381696"/>
            <a:ext cx="135506" cy="19439"/>
          </a:xfrm>
          <a:prstGeom prst="homePlate">
            <a:avLst/>
          </a:prstGeom>
          <a:solidFill>
            <a:srgbClr val="EED27C"/>
          </a:solidFill>
          <a:ln>
            <a:noFill/>
          </a:ln>
          <a:scene3d>
            <a:camera prst="orthographicFront"/>
            <a:lightRig rig="threePt" dir="t"/>
          </a:scene3d>
          <a:sp3d>
            <a:bevelT w="381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>
              <a:solidFill>
                <a:schemeClr val="tx1"/>
              </a:solidFill>
            </a:endParaRPr>
          </a:p>
        </p:txBody>
      </p:sp>
      <p:grpSp>
        <p:nvGrpSpPr>
          <p:cNvPr id="174" name="Csoportba foglalás 173"/>
          <p:cNvGrpSpPr/>
          <p:nvPr/>
        </p:nvGrpSpPr>
        <p:grpSpPr>
          <a:xfrm>
            <a:off x="1206296" y="1518327"/>
            <a:ext cx="2907768" cy="2554006"/>
            <a:chOff x="5065152" y="1389918"/>
            <a:chExt cx="4684720" cy="4114774"/>
          </a:xfrm>
        </p:grpSpPr>
        <p:sp>
          <p:nvSpPr>
            <p:cNvPr id="173" name="Ellipszis 172"/>
            <p:cNvSpPr/>
            <p:nvPr/>
          </p:nvSpPr>
          <p:spPr>
            <a:xfrm>
              <a:off x="5065152" y="1389918"/>
              <a:ext cx="4684720" cy="4114774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172" name="Csoportba foglalás 171"/>
            <p:cNvGrpSpPr/>
            <p:nvPr/>
          </p:nvGrpSpPr>
          <p:grpSpPr>
            <a:xfrm>
              <a:off x="7425456" y="3711979"/>
              <a:ext cx="2282151" cy="1188441"/>
              <a:chOff x="7425456" y="3711979"/>
              <a:chExt cx="2282151" cy="1188441"/>
            </a:xfrm>
          </p:grpSpPr>
          <p:sp>
            <p:nvSpPr>
              <p:cNvPr id="168" name="Szabadkézi sokszög 167"/>
              <p:cNvSpPr/>
              <p:nvPr/>
            </p:nvSpPr>
            <p:spPr>
              <a:xfrm rot="15194086" flipH="1">
                <a:off x="8746496" y="3939308"/>
                <a:ext cx="937706" cy="98451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61128" h="2494197">
                    <a:moveTo>
                      <a:pt x="316752" y="1232591"/>
                    </a:moveTo>
                    <a:cubicBezTo>
                      <a:pt x="324912" y="1199357"/>
                      <a:pt x="-24958" y="522279"/>
                      <a:pt x="1421" y="319309"/>
                    </a:cubicBezTo>
                    <a:cubicBezTo>
                      <a:pt x="27800" y="116339"/>
                      <a:pt x="350875" y="-51751"/>
                      <a:pt x="475024" y="14773"/>
                    </a:cubicBezTo>
                    <a:cubicBezTo>
                      <a:pt x="599173" y="81297"/>
                      <a:pt x="640878" y="570293"/>
                      <a:pt x="746315" y="718452"/>
                    </a:cubicBezTo>
                    <a:cubicBezTo>
                      <a:pt x="881134" y="797545"/>
                      <a:pt x="1085076" y="1250102"/>
                      <a:pt x="1185410" y="1466448"/>
                    </a:cubicBezTo>
                    <a:cubicBezTo>
                      <a:pt x="1285744" y="1682794"/>
                      <a:pt x="1329127" y="1928215"/>
                      <a:pt x="1348317" y="2016531"/>
                    </a:cubicBezTo>
                    <a:cubicBezTo>
                      <a:pt x="1367507" y="2104847"/>
                      <a:pt x="1321895" y="2014563"/>
                      <a:pt x="1300550" y="1996342"/>
                    </a:cubicBezTo>
                    <a:lnTo>
                      <a:pt x="1277142" y="1973145"/>
                    </a:lnTo>
                    <a:lnTo>
                      <a:pt x="1305663" y="2039286"/>
                    </a:lnTo>
                    <a:cubicBezTo>
                      <a:pt x="1357705" y="2168440"/>
                      <a:pt x="1376400" y="2261964"/>
                      <a:pt x="1347623" y="2277925"/>
                    </a:cubicBezTo>
                    <a:cubicBezTo>
                      <a:pt x="1324602" y="2290693"/>
                      <a:pt x="1275558" y="2251404"/>
                      <a:pt x="1214873" y="2177559"/>
                    </a:cubicBezTo>
                    <a:lnTo>
                      <a:pt x="1207929" y="2168551"/>
                    </a:lnTo>
                    <a:lnTo>
                      <a:pt x="1206867" y="2171790"/>
                    </a:lnTo>
                    <a:lnTo>
                      <a:pt x="1228405" y="2221738"/>
                    </a:lnTo>
                    <a:cubicBezTo>
                      <a:pt x="1280448" y="2350892"/>
                      <a:pt x="1299143" y="2444416"/>
                      <a:pt x="1270366" y="2460377"/>
                    </a:cubicBezTo>
                    <a:cubicBezTo>
                      <a:pt x="1241590" y="2476337"/>
                      <a:pt x="1172151" y="2410958"/>
                      <a:pt x="1090144" y="2298423"/>
                    </a:cubicBezTo>
                    <a:lnTo>
                      <a:pt x="1056421" y="2249725"/>
                    </a:lnTo>
                    <a:lnTo>
                      <a:pt x="1048968" y="2248428"/>
                    </a:lnTo>
                    <a:lnTo>
                      <a:pt x="1051016" y="2253177"/>
                    </a:lnTo>
                    <a:cubicBezTo>
                      <a:pt x="1103059" y="2382331"/>
                      <a:pt x="1121754" y="2475854"/>
                      <a:pt x="1092978" y="2491815"/>
                    </a:cubicBezTo>
                    <a:cubicBezTo>
                      <a:pt x="1046934" y="2517352"/>
                      <a:pt x="896798" y="2334658"/>
                      <a:pt x="757639" y="2083756"/>
                    </a:cubicBezTo>
                    <a:lnTo>
                      <a:pt x="673984" y="1918809"/>
                    </a:lnTo>
                    <a:lnTo>
                      <a:pt x="660343" y="1901635"/>
                    </a:lnTo>
                    <a:cubicBezTo>
                      <a:pt x="633198" y="1865001"/>
                      <a:pt x="606234" y="1826105"/>
                      <a:pt x="579750" y="1785223"/>
                    </a:cubicBezTo>
                    <a:lnTo>
                      <a:pt x="570910" y="1770480"/>
                    </a:lnTo>
                    <a:lnTo>
                      <a:pt x="566344" y="1768930"/>
                    </a:lnTo>
                    <a:lnTo>
                      <a:pt x="590499" y="1907441"/>
                    </a:lnTo>
                    <a:cubicBezTo>
                      <a:pt x="615156" y="2092825"/>
                      <a:pt x="609251" y="2227841"/>
                      <a:pt x="570628" y="2236061"/>
                    </a:cubicBezTo>
                    <a:cubicBezTo>
                      <a:pt x="519131" y="2247021"/>
                      <a:pt x="428969" y="2028413"/>
                      <a:pt x="369247" y="1747788"/>
                    </a:cubicBezTo>
                    <a:lnTo>
                      <a:pt x="336588" y="1560518"/>
                    </a:lnTo>
                    <a:lnTo>
                      <a:pt x="323132" y="1533407"/>
                    </a:lnTo>
                    <a:cubicBezTo>
                      <a:pt x="303848" y="1483542"/>
                      <a:pt x="293184" y="1428719"/>
                      <a:pt x="293184" y="1371172"/>
                    </a:cubicBezTo>
                    <a:cubicBezTo>
                      <a:pt x="293184" y="1328011"/>
                      <a:pt x="299182" y="1286383"/>
                      <a:pt x="310317" y="1247230"/>
                    </a:cubicBezTo>
                    <a:lnTo>
                      <a:pt x="316752" y="1232591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71" name="Szabadkézi sokszög 170"/>
              <p:cNvSpPr/>
              <p:nvPr/>
            </p:nvSpPr>
            <p:spPr>
              <a:xfrm rot="1373938" flipV="1">
                <a:off x="7425456" y="3711979"/>
                <a:ext cx="1705133" cy="667353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3573" h="626124">
                    <a:moveTo>
                      <a:pt x="26758" y="211494"/>
                    </a:moveTo>
                    <a:cubicBezTo>
                      <a:pt x="44225" y="186635"/>
                      <a:pt x="70058" y="163651"/>
                      <a:pt x="103703" y="143874"/>
                    </a:cubicBezTo>
                    <a:cubicBezTo>
                      <a:pt x="405870" y="-105340"/>
                      <a:pt x="889446" y="34745"/>
                      <a:pt x="1288090" y="82623"/>
                    </a:cubicBezTo>
                    <a:lnTo>
                      <a:pt x="1308616" y="84300"/>
                    </a:lnTo>
                    <a:lnTo>
                      <a:pt x="2353573" y="84300"/>
                    </a:lnTo>
                    <a:lnTo>
                      <a:pt x="2353573" y="570300"/>
                    </a:lnTo>
                    <a:lnTo>
                      <a:pt x="1438086" y="570300"/>
                    </a:lnTo>
                    <a:lnTo>
                      <a:pt x="1437993" y="573248"/>
                    </a:lnTo>
                    <a:cubicBezTo>
                      <a:pt x="1016344" y="559870"/>
                      <a:pt x="571461" y="763781"/>
                      <a:pt x="110328" y="449998"/>
                    </a:cubicBezTo>
                    <a:cubicBezTo>
                      <a:pt x="-2763" y="377537"/>
                      <a:pt x="-25645" y="286072"/>
                      <a:pt x="26758" y="21149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</p:grpSp>
      <p:grpSp>
        <p:nvGrpSpPr>
          <p:cNvPr id="301" name="Csoportba foglalás 300"/>
          <p:cNvGrpSpPr/>
          <p:nvPr/>
        </p:nvGrpSpPr>
        <p:grpSpPr>
          <a:xfrm rot="1114790">
            <a:off x="-732827" y="1497183"/>
            <a:ext cx="2907768" cy="2554006"/>
            <a:chOff x="5065152" y="1389918"/>
            <a:chExt cx="4684720" cy="4114774"/>
          </a:xfrm>
        </p:grpSpPr>
        <p:sp>
          <p:nvSpPr>
            <p:cNvPr id="302" name="Ellipszis 301"/>
            <p:cNvSpPr/>
            <p:nvPr/>
          </p:nvSpPr>
          <p:spPr>
            <a:xfrm>
              <a:off x="5065152" y="1389918"/>
              <a:ext cx="4684720" cy="4114774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303" name="Csoportba foglalás 302"/>
            <p:cNvGrpSpPr/>
            <p:nvPr/>
          </p:nvGrpSpPr>
          <p:grpSpPr>
            <a:xfrm>
              <a:off x="7492723" y="3595325"/>
              <a:ext cx="2252212" cy="1223170"/>
              <a:chOff x="7492723" y="3595325"/>
              <a:chExt cx="2252212" cy="1223170"/>
            </a:xfrm>
          </p:grpSpPr>
          <p:sp>
            <p:nvSpPr>
              <p:cNvPr id="304" name="Szabadkézi sokszög 303"/>
              <p:cNvSpPr/>
              <p:nvPr/>
            </p:nvSpPr>
            <p:spPr>
              <a:xfrm rot="15194086" flipH="1">
                <a:off x="8783823" y="3857383"/>
                <a:ext cx="937706" cy="984518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61128" h="2494197">
                    <a:moveTo>
                      <a:pt x="316752" y="1232591"/>
                    </a:moveTo>
                    <a:cubicBezTo>
                      <a:pt x="324912" y="1199357"/>
                      <a:pt x="-24958" y="522279"/>
                      <a:pt x="1421" y="319309"/>
                    </a:cubicBezTo>
                    <a:cubicBezTo>
                      <a:pt x="27800" y="116339"/>
                      <a:pt x="350875" y="-51751"/>
                      <a:pt x="475024" y="14773"/>
                    </a:cubicBezTo>
                    <a:cubicBezTo>
                      <a:pt x="599173" y="81297"/>
                      <a:pt x="640878" y="570293"/>
                      <a:pt x="746315" y="718452"/>
                    </a:cubicBezTo>
                    <a:cubicBezTo>
                      <a:pt x="881134" y="797545"/>
                      <a:pt x="1085076" y="1250102"/>
                      <a:pt x="1185410" y="1466448"/>
                    </a:cubicBezTo>
                    <a:cubicBezTo>
                      <a:pt x="1285744" y="1682794"/>
                      <a:pt x="1329127" y="1928215"/>
                      <a:pt x="1348317" y="2016531"/>
                    </a:cubicBezTo>
                    <a:cubicBezTo>
                      <a:pt x="1367507" y="2104847"/>
                      <a:pt x="1321895" y="2014563"/>
                      <a:pt x="1300550" y="1996342"/>
                    </a:cubicBezTo>
                    <a:lnTo>
                      <a:pt x="1277142" y="1973145"/>
                    </a:lnTo>
                    <a:lnTo>
                      <a:pt x="1305663" y="2039286"/>
                    </a:lnTo>
                    <a:cubicBezTo>
                      <a:pt x="1357705" y="2168440"/>
                      <a:pt x="1376400" y="2261964"/>
                      <a:pt x="1347623" y="2277925"/>
                    </a:cubicBezTo>
                    <a:cubicBezTo>
                      <a:pt x="1324602" y="2290693"/>
                      <a:pt x="1275558" y="2251404"/>
                      <a:pt x="1214873" y="2177559"/>
                    </a:cubicBezTo>
                    <a:lnTo>
                      <a:pt x="1207929" y="2168551"/>
                    </a:lnTo>
                    <a:lnTo>
                      <a:pt x="1206867" y="2171790"/>
                    </a:lnTo>
                    <a:lnTo>
                      <a:pt x="1228405" y="2221738"/>
                    </a:lnTo>
                    <a:cubicBezTo>
                      <a:pt x="1280448" y="2350892"/>
                      <a:pt x="1299143" y="2444416"/>
                      <a:pt x="1270366" y="2460377"/>
                    </a:cubicBezTo>
                    <a:cubicBezTo>
                      <a:pt x="1241590" y="2476337"/>
                      <a:pt x="1172151" y="2410958"/>
                      <a:pt x="1090144" y="2298423"/>
                    </a:cubicBezTo>
                    <a:lnTo>
                      <a:pt x="1056421" y="2249725"/>
                    </a:lnTo>
                    <a:lnTo>
                      <a:pt x="1048968" y="2248428"/>
                    </a:lnTo>
                    <a:lnTo>
                      <a:pt x="1051016" y="2253177"/>
                    </a:lnTo>
                    <a:cubicBezTo>
                      <a:pt x="1103059" y="2382331"/>
                      <a:pt x="1121754" y="2475854"/>
                      <a:pt x="1092978" y="2491815"/>
                    </a:cubicBezTo>
                    <a:cubicBezTo>
                      <a:pt x="1046934" y="2517352"/>
                      <a:pt x="896798" y="2334658"/>
                      <a:pt x="757639" y="2083756"/>
                    </a:cubicBezTo>
                    <a:lnTo>
                      <a:pt x="673984" y="1918809"/>
                    </a:lnTo>
                    <a:lnTo>
                      <a:pt x="660343" y="1901635"/>
                    </a:lnTo>
                    <a:cubicBezTo>
                      <a:pt x="633198" y="1865001"/>
                      <a:pt x="606234" y="1826105"/>
                      <a:pt x="579750" y="1785223"/>
                    </a:cubicBezTo>
                    <a:lnTo>
                      <a:pt x="570910" y="1770480"/>
                    </a:lnTo>
                    <a:lnTo>
                      <a:pt x="566344" y="1768930"/>
                    </a:lnTo>
                    <a:lnTo>
                      <a:pt x="590499" y="1907441"/>
                    </a:lnTo>
                    <a:cubicBezTo>
                      <a:pt x="615156" y="2092825"/>
                      <a:pt x="609251" y="2227841"/>
                      <a:pt x="570628" y="2236061"/>
                    </a:cubicBezTo>
                    <a:cubicBezTo>
                      <a:pt x="519131" y="2247021"/>
                      <a:pt x="428969" y="2028413"/>
                      <a:pt x="369247" y="1747788"/>
                    </a:cubicBezTo>
                    <a:lnTo>
                      <a:pt x="336588" y="1560518"/>
                    </a:lnTo>
                    <a:lnTo>
                      <a:pt x="323132" y="1533407"/>
                    </a:lnTo>
                    <a:cubicBezTo>
                      <a:pt x="303848" y="1483542"/>
                      <a:pt x="293184" y="1428719"/>
                      <a:pt x="293184" y="1371172"/>
                    </a:cubicBezTo>
                    <a:cubicBezTo>
                      <a:pt x="293184" y="1328011"/>
                      <a:pt x="299182" y="1286383"/>
                      <a:pt x="310317" y="1247230"/>
                    </a:cubicBezTo>
                    <a:lnTo>
                      <a:pt x="316752" y="1232591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305" name="Szabadkézi sokszög 304"/>
              <p:cNvSpPr/>
              <p:nvPr/>
            </p:nvSpPr>
            <p:spPr>
              <a:xfrm rot="1373938" flipV="1">
                <a:off x="7492723" y="3595325"/>
                <a:ext cx="1705133" cy="667354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3573" h="626124">
                    <a:moveTo>
                      <a:pt x="26758" y="211494"/>
                    </a:moveTo>
                    <a:cubicBezTo>
                      <a:pt x="44225" y="186635"/>
                      <a:pt x="70058" y="163651"/>
                      <a:pt x="103703" y="143874"/>
                    </a:cubicBezTo>
                    <a:cubicBezTo>
                      <a:pt x="405870" y="-105340"/>
                      <a:pt x="889446" y="34745"/>
                      <a:pt x="1288090" y="82623"/>
                    </a:cubicBezTo>
                    <a:lnTo>
                      <a:pt x="1308616" y="84300"/>
                    </a:lnTo>
                    <a:lnTo>
                      <a:pt x="2353573" y="84300"/>
                    </a:lnTo>
                    <a:lnTo>
                      <a:pt x="2353573" y="570300"/>
                    </a:lnTo>
                    <a:lnTo>
                      <a:pt x="1438086" y="570300"/>
                    </a:lnTo>
                    <a:lnTo>
                      <a:pt x="1437993" y="573248"/>
                    </a:lnTo>
                    <a:cubicBezTo>
                      <a:pt x="1016344" y="559870"/>
                      <a:pt x="571461" y="763781"/>
                      <a:pt x="110328" y="449998"/>
                    </a:cubicBezTo>
                    <a:cubicBezTo>
                      <a:pt x="-2763" y="377537"/>
                      <a:pt x="-25645" y="286072"/>
                      <a:pt x="26758" y="21149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</p:grpSp>
      <p:grpSp>
        <p:nvGrpSpPr>
          <p:cNvPr id="312" name="Csoportba foglalás 311"/>
          <p:cNvGrpSpPr/>
          <p:nvPr/>
        </p:nvGrpSpPr>
        <p:grpSpPr>
          <a:xfrm>
            <a:off x="5954798" y="150903"/>
            <a:ext cx="2430757" cy="6434800"/>
            <a:chOff x="9764396" y="423200"/>
            <a:chExt cx="2091685" cy="5926284"/>
          </a:xfrm>
        </p:grpSpPr>
        <p:sp>
          <p:nvSpPr>
            <p:cNvPr id="313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4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5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6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7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8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9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0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1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2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3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4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5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326" name="Csoportba foglalás 325"/>
          <p:cNvGrpSpPr/>
          <p:nvPr/>
        </p:nvGrpSpPr>
        <p:grpSpPr>
          <a:xfrm>
            <a:off x="5954798" y="150903"/>
            <a:ext cx="2430757" cy="6434800"/>
            <a:chOff x="9764396" y="423200"/>
            <a:chExt cx="2091685" cy="5926284"/>
          </a:xfrm>
        </p:grpSpPr>
        <p:sp>
          <p:nvSpPr>
            <p:cNvPr id="327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8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9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0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1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2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3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5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6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7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8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9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340" name="Szövegdoboz 339"/>
          <p:cNvSpPr txBox="1"/>
          <p:nvPr/>
        </p:nvSpPr>
        <p:spPr>
          <a:xfrm>
            <a:off x="3724323" y="1162525"/>
            <a:ext cx="69231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sz="2800" dirty="0"/>
              <a:t>A király kihirdette a birodalmában:</a:t>
            </a:r>
          </a:p>
        </p:txBody>
      </p:sp>
      <p:sp>
        <p:nvSpPr>
          <p:cNvPr id="342" name="Ellipszis buborék 341"/>
          <p:cNvSpPr/>
          <p:nvPr/>
        </p:nvSpPr>
        <p:spPr>
          <a:xfrm>
            <a:off x="5232948" y="2241329"/>
            <a:ext cx="3372572" cy="2467566"/>
          </a:xfrm>
          <a:prstGeom prst="wedgeEllipseCallout">
            <a:avLst>
              <a:gd name="adj1" fmla="val -71433"/>
              <a:gd name="adj2" fmla="val -42374"/>
            </a:avLst>
          </a:prstGeom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/>
              <a:t>Jöjjetek, jöjjetek! </a:t>
            </a:r>
          </a:p>
          <a:p>
            <a:pPr algn="ctr"/>
            <a:r>
              <a:rPr lang="hu-HU" dirty="0"/>
              <a:t>Aki megvigasztalja a királynét, megkapja a fele királyságomat!</a:t>
            </a:r>
          </a:p>
        </p:txBody>
      </p:sp>
    </p:spTree>
    <p:extLst>
      <p:ext uri="{BB962C8B-B14F-4D97-AF65-F5344CB8AC3E}">
        <p14:creationId xmlns:p14="http://schemas.microsoft.com/office/powerpoint/2010/main" val="4019932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8" presetClass="emph" presetSubtype="0" repeatCount="indefinite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1200000">
                                      <p:cBhvr>
                                        <p:cTn id="15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200000">
                                      <p:cBhvr>
                                        <p:cTn id="17" dur="20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300000">
                                      <p:cBhvr>
                                        <p:cTn id="19" dur="2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0" grpId="0"/>
      <p:bldP spid="34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Csoportba foglalás 1"/>
          <p:cNvGrpSpPr/>
          <p:nvPr/>
        </p:nvGrpSpPr>
        <p:grpSpPr>
          <a:xfrm>
            <a:off x="5347013" y="1846994"/>
            <a:ext cx="1593546" cy="4593858"/>
            <a:chOff x="5347013" y="1846994"/>
            <a:chExt cx="1593546" cy="4593858"/>
          </a:xfrm>
        </p:grpSpPr>
        <p:sp>
          <p:nvSpPr>
            <p:cNvPr id="561" name="Téglalap 14"/>
            <p:cNvSpPr/>
            <p:nvPr/>
          </p:nvSpPr>
          <p:spPr>
            <a:xfrm rot="422264">
              <a:off x="5974537" y="5029807"/>
              <a:ext cx="253205" cy="1230929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562" name="Szabadkézi sokszög 561"/>
            <p:cNvSpPr/>
            <p:nvPr/>
          </p:nvSpPr>
          <p:spPr>
            <a:xfrm rot="75416" flipH="1">
              <a:off x="5955423" y="6163821"/>
              <a:ext cx="409222" cy="247657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505" name="Csoportba foglalás 504"/>
            <p:cNvGrpSpPr/>
            <p:nvPr/>
          </p:nvGrpSpPr>
          <p:grpSpPr>
            <a:xfrm>
              <a:off x="6151549" y="5047038"/>
              <a:ext cx="409222" cy="1393814"/>
              <a:chOff x="9022637" y="4544430"/>
              <a:chExt cx="584180" cy="1989719"/>
            </a:xfrm>
          </p:grpSpPr>
          <p:sp>
            <p:nvSpPr>
              <p:cNvPr id="563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564" name="Szabadkézi sokszög 563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94" name="Szabadkézi sokszög 93"/>
            <p:cNvSpPr/>
            <p:nvPr/>
          </p:nvSpPr>
          <p:spPr>
            <a:xfrm>
              <a:off x="5525812" y="2863908"/>
              <a:ext cx="1185584" cy="3290906"/>
            </a:xfrm>
            <a:custGeom>
              <a:avLst/>
              <a:gdLst>
                <a:gd name="connsiteX0" fmla="*/ 734511 w 1525022"/>
                <a:gd name="connsiteY0" fmla="*/ 1144373 h 4206507"/>
                <a:gd name="connsiteX1" fmla="*/ 1253424 w 1525022"/>
                <a:gd name="connsiteY1" fmla="*/ 1249007 h 4206507"/>
                <a:gd name="connsiteX2" fmla="*/ 1264356 w 1525022"/>
                <a:gd name="connsiteY2" fmla="*/ 1254863 h 4206507"/>
                <a:gd name="connsiteX3" fmla="*/ 1374122 w 1525022"/>
                <a:gd name="connsiteY3" fmla="*/ 1868405 h 4206507"/>
                <a:gd name="connsiteX4" fmla="*/ 1449115 w 1525022"/>
                <a:gd name="connsiteY4" fmla="*/ 4120007 h 4206507"/>
                <a:gd name="connsiteX5" fmla="*/ 202611 w 1525022"/>
                <a:gd name="connsiteY5" fmla="*/ 4102608 h 4206507"/>
                <a:gd name="connsiteX6" fmla="*/ 25429 w 1525022"/>
                <a:gd name="connsiteY6" fmla="*/ 2961538 h 4206507"/>
                <a:gd name="connsiteX7" fmla="*/ 204666 w 1525022"/>
                <a:gd name="connsiteY7" fmla="*/ 1254863 h 4206507"/>
                <a:gd name="connsiteX8" fmla="*/ 215597 w 1525022"/>
                <a:gd name="connsiteY8" fmla="*/ 1249007 h 4206507"/>
                <a:gd name="connsiteX9" fmla="*/ 734511 w 1525022"/>
                <a:gd name="connsiteY9" fmla="*/ 1144373 h 4206507"/>
                <a:gd name="connsiteX10" fmla="*/ 584073 w 1525022"/>
                <a:gd name="connsiteY10" fmla="*/ 956 h 4206507"/>
                <a:gd name="connsiteX11" fmla="*/ 1399471 w 1525022"/>
                <a:gd name="connsiteY11" fmla="*/ 125538 h 4206507"/>
                <a:gd name="connsiteX12" fmla="*/ 1356058 w 1525022"/>
                <a:gd name="connsiteY12" fmla="*/ 623020 h 4206507"/>
                <a:gd name="connsiteX13" fmla="*/ 1356208 w 1525022"/>
                <a:gd name="connsiteY13" fmla="*/ 623103 h 4206507"/>
                <a:gd name="connsiteX14" fmla="*/ 1440855 w 1525022"/>
                <a:gd name="connsiteY14" fmla="*/ 745105 h 4206507"/>
                <a:gd name="connsiteX15" fmla="*/ 1290853 w 1525022"/>
                <a:gd name="connsiteY15" fmla="*/ 1004176 h 4206507"/>
                <a:gd name="connsiteX16" fmla="*/ 1264356 w 1525022"/>
                <a:gd name="connsiteY16" fmla="*/ 1254863 h 4206507"/>
                <a:gd name="connsiteX17" fmla="*/ 1253424 w 1525022"/>
                <a:gd name="connsiteY17" fmla="*/ 1249007 h 4206507"/>
                <a:gd name="connsiteX18" fmla="*/ 734511 w 1525022"/>
                <a:gd name="connsiteY18" fmla="*/ 1144372 h 4206507"/>
                <a:gd name="connsiteX19" fmla="*/ 215597 w 1525022"/>
                <a:gd name="connsiteY19" fmla="*/ 1249007 h 4206507"/>
                <a:gd name="connsiteX20" fmla="*/ 204666 w 1525022"/>
                <a:gd name="connsiteY20" fmla="*/ 1254862 h 4206507"/>
                <a:gd name="connsiteX21" fmla="*/ 204666 w 1525022"/>
                <a:gd name="connsiteY21" fmla="*/ 1019306 h 4206507"/>
                <a:gd name="connsiteX22" fmla="*/ 178170 w 1525022"/>
                <a:gd name="connsiteY22" fmla="*/ 1004176 h 4206507"/>
                <a:gd name="connsiteX23" fmla="*/ 87434 w 1525022"/>
                <a:gd name="connsiteY23" fmla="*/ 745106 h 4206507"/>
                <a:gd name="connsiteX24" fmla="*/ 101933 w 1525022"/>
                <a:gd name="connsiteY24" fmla="*/ 680093 h 4206507"/>
                <a:gd name="connsiteX25" fmla="*/ 124629 w 1525022"/>
                <a:gd name="connsiteY25" fmla="*/ 648167 h 4206507"/>
                <a:gd name="connsiteX26" fmla="*/ 19032 w 1525022"/>
                <a:gd name="connsiteY26" fmla="*/ 118372 h 4206507"/>
                <a:gd name="connsiteX27" fmla="*/ 584073 w 1525022"/>
                <a:gd name="connsiteY27" fmla="*/ 956 h 4206507"/>
                <a:gd name="connsiteX0" fmla="*/ 879002 w 1669513"/>
                <a:gd name="connsiteY0" fmla="*/ 1144373 h 4207341"/>
                <a:gd name="connsiteX1" fmla="*/ 1397915 w 1669513"/>
                <a:gd name="connsiteY1" fmla="*/ 1249007 h 4207341"/>
                <a:gd name="connsiteX2" fmla="*/ 1408847 w 1669513"/>
                <a:gd name="connsiteY2" fmla="*/ 1254863 h 4207341"/>
                <a:gd name="connsiteX3" fmla="*/ 1518613 w 1669513"/>
                <a:gd name="connsiteY3" fmla="*/ 1868405 h 4207341"/>
                <a:gd name="connsiteX4" fmla="*/ 1593606 w 1669513"/>
                <a:gd name="connsiteY4" fmla="*/ 4120007 h 4207341"/>
                <a:gd name="connsiteX5" fmla="*/ 347102 w 1669513"/>
                <a:gd name="connsiteY5" fmla="*/ 4102608 h 4207341"/>
                <a:gd name="connsiteX6" fmla="*/ 3530 w 1669513"/>
                <a:gd name="connsiteY6" fmla="*/ 3145174 h 4207341"/>
                <a:gd name="connsiteX7" fmla="*/ 169920 w 1669513"/>
                <a:gd name="connsiteY7" fmla="*/ 2961538 h 4207341"/>
                <a:gd name="connsiteX8" fmla="*/ 349157 w 1669513"/>
                <a:gd name="connsiteY8" fmla="*/ 1254863 h 4207341"/>
                <a:gd name="connsiteX9" fmla="*/ 360088 w 1669513"/>
                <a:gd name="connsiteY9" fmla="*/ 1249007 h 4207341"/>
                <a:gd name="connsiteX10" fmla="*/ 879002 w 1669513"/>
                <a:gd name="connsiteY10" fmla="*/ 1144373 h 4207341"/>
                <a:gd name="connsiteX11" fmla="*/ 728564 w 1669513"/>
                <a:gd name="connsiteY11" fmla="*/ 956 h 4207341"/>
                <a:gd name="connsiteX12" fmla="*/ 1543962 w 1669513"/>
                <a:gd name="connsiteY12" fmla="*/ 125538 h 4207341"/>
                <a:gd name="connsiteX13" fmla="*/ 1500549 w 1669513"/>
                <a:gd name="connsiteY13" fmla="*/ 623020 h 4207341"/>
                <a:gd name="connsiteX14" fmla="*/ 1500699 w 1669513"/>
                <a:gd name="connsiteY14" fmla="*/ 623103 h 4207341"/>
                <a:gd name="connsiteX15" fmla="*/ 1585346 w 1669513"/>
                <a:gd name="connsiteY15" fmla="*/ 745105 h 4207341"/>
                <a:gd name="connsiteX16" fmla="*/ 1435344 w 1669513"/>
                <a:gd name="connsiteY16" fmla="*/ 1004176 h 4207341"/>
                <a:gd name="connsiteX17" fmla="*/ 1408847 w 1669513"/>
                <a:gd name="connsiteY17" fmla="*/ 1254863 h 4207341"/>
                <a:gd name="connsiteX18" fmla="*/ 1397915 w 1669513"/>
                <a:gd name="connsiteY18" fmla="*/ 1249007 h 4207341"/>
                <a:gd name="connsiteX19" fmla="*/ 879002 w 1669513"/>
                <a:gd name="connsiteY19" fmla="*/ 1144372 h 4207341"/>
                <a:gd name="connsiteX20" fmla="*/ 360088 w 1669513"/>
                <a:gd name="connsiteY20" fmla="*/ 1249007 h 4207341"/>
                <a:gd name="connsiteX21" fmla="*/ 349157 w 1669513"/>
                <a:gd name="connsiteY21" fmla="*/ 1254862 h 4207341"/>
                <a:gd name="connsiteX22" fmla="*/ 349157 w 1669513"/>
                <a:gd name="connsiteY22" fmla="*/ 1019306 h 4207341"/>
                <a:gd name="connsiteX23" fmla="*/ 322661 w 1669513"/>
                <a:gd name="connsiteY23" fmla="*/ 1004176 h 4207341"/>
                <a:gd name="connsiteX24" fmla="*/ 231925 w 1669513"/>
                <a:gd name="connsiteY24" fmla="*/ 745106 h 4207341"/>
                <a:gd name="connsiteX25" fmla="*/ 246424 w 1669513"/>
                <a:gd name="connsiteY25" fmla="*/ 680093 h 4207341"/>
                <a:gd name="connsiteX26" fmla="*/ 269120 w 1669513"/>
                <a:gd name="connsiteY26" fmla="*/ 648167 h 4207341"/>
                <a:gd name="connsiteX27" fmla="*/ 163523 w 1669513"/>
                <a:gd name="connsiteY27" fmla="*/ 118372 h 4207341"/>
                <a:gd name="connsiteX28" fmla="*/ 728564 w 1669513"/>
                <a:gd name="connsiteY28" fmla="*/ 956 h 4207341"/>
                <a:gd name="connsiteX0" fmla="*/ 883914 w 1674425"/>
                <a:gd name="connsiteY0" fmla="*/ 1144373 h 4207341"/>
                <a:gd name="connsiteX1" fmla="*/ 1402827 w 1674425"/>
                <a:gd name="connsiteY1" fmla="*/ 1249007 h 4207341"/>
                <a:gd name="connsiteX2" fmla="*/ 1413759 w 1674425"/>
                <a:gd name="connsiteY2" fmla="*/ 1254863 h 4207341"/>
                <a:gd name="connsiteX3" fmla="*/ 1523525 w 1674425"/>
                <a:gd name="connsiteY3" fmla="*/ 1868405 h 4207341"/>
                <a:gd name="connsiteX4" fmla="*/ 1598518 w 1674425"/>
                <a:gd name="connsiteY4" fmla="*/ 4120007 h 4207341"/>
                <a:gd name="connsiteX5" fmla="*/ 352014 w 1674425"/>
                <a:gd name="connsiteY5" fmla="*/ 4102608 h 4207341"/>
                <a:gd name="connsiteX6" fmla="*/ 8442 w 1674425"/>
                <a:gd name="connsiteY6" fmla="*/ 3145174 h 4207341"/>
                <a:gd name="connsiteX7" fmla="*/ 65294 w 1674425"/>
                <a:gd name="connsiteY7" fmla="*/ 2966301 h 4207341"/>
                <a:gd name="connsiteX8" fmla="*/ 354069 w 1674425"/>
                <a:gd name="connsiteY8" fmla="*/ 1254863 h 4207341"/>
                <a:gd name="connsiteX9" fmla="*/ 365000 w 1674425"/>
                <a:gd name="connsiteY9" fmla="*/ 1249007 h 4207341"/>
                <a:gd name="connsiteX10" fmla="*/ 883914 w 1674425"/>
                <a:gd name="connsiteY10" fmla="*/ 1144373 h 4207341"/>
                <a:gd name="connsiteX11" fmla="*/ 733476 w 1674425"/>
                <a:gd name="connsiteY11" fmla="*/ 956 h 4207341"/>
                <a:gd name="connsiteX12" fmla="*/ 1548874 w 1674425"/>
                <a:gd name="connsiteY12" fmla="*/ 125538 h 4207341"/>
                <a:gd name="connsiteX13" fmla="*/ 1505461 w 1674425"/>
                <a:gd name="connsiteY13" fmla="*/ 623020 h 4207341"/>
                <a:gd name="connsiteX14" fmla="*/ 1505611 w 1674425"/>
                <a:gd name="connsiteY14" fmla="*/ 623103 h 4207341"/>
                <a:gd name="connsiteX15" fmla="*/ 1590258 w 1674425"/>
                <a:gd name="connsiteY15" fmla="*/ 745105 h 4207341"/>
                <a:gd name="connsiteX16" fmla="*/ 1440256 w 1674425"/>
                <a:gd name="connsiteY16" fmla="*/ 1004176 h 4207341"/>
                <a:gd name="connsiteX17" fmla="*/ 1413759 w 1674425"/>
                <a:gd name="connsiteY17" fmla="*/ 1254863 h 4207341"/>
                <a:gd name="connsiteX18" fmla="*/ 1402827 w 1674425"/>
                <a:gd name="connsiteY18" fmla="*/ 1249007 h 4207341"/>
                <a:gd name="connsiteX19" fmla="*/ 883914 w 1674425"/>
                <a:gd name="connsiteY19" fmla="*/ 1144372 h 4207341"/>
                <a:gd name="connsiteX20" fmla="*/ 365000 w 1674425"/>
                <a:gd name="connsiteY20" fmla="*/ 1249007 h 4207341"/>
                <a:gd name="connsiteX21" fmla="*/ 354069 w 1674425"/>
                <a:gd name="connsiteY21" fmla="*/ 1254862 h 4207341"/>
                <a:gd name="connsiteX22" fmla="*/ 354069 w 1674425"/>
                <a:gd name="connsiteY22" fmla="*/ 1019306 h 4207341"/>
                <a:gd name="connsiteX23" fmla="*/ 327573 w 1674425"/>
                <a:gd name="connsiteY23" fmla="*/ 1004176 h 4207341"/>
                <a:gd name="connsiteX24" fmla="*/ 236837 w 1674425"/>
                <a:gd name="connsiteY24" fmla="*/ 745106 h 4207341"/>
                <a:gd name="connsiteX25" fmla="*/ 251336 w 1674425"/>
                <a:gd name="connsiteY25" fmla="*/ 680093 h 4207341"/>
                <a:gd name="connsiteX26" fmla="*/ 274032 w 1674425"/>
                <a:gd name="connsiteY26" fmla="*/ 648167 h 4207341"/>
                <a:gd name="connsiteX27" fmla="*/ 168435 w 1674425"/>
                <a:gd name="connsiteY27" fmla="*/ 118372 h 4207341"/>
                <a:gd name="connsiteX28" fmla="*/ 733476 w 1674425"/>
                <a:gd name="connsiteY28" fmla="*/ 956 h 4207341"/>
                <a:gd name="connsiteX0" fmla="*/ 883914 w 1674425"/>
                <a:gd name="connsiteY0" fmla="*/ 1144373 h 4162958"/>
                <a:gd name="connsiteX1" fmla="*/ 1402827 w 1674425"/>
                <a:gd name="connsiteY1" fmla="*/ 1249007 h 4162958"/>
                <a:gd name="connsiteX2" fmla="*/ 1413759 w 1674425"/>
                <a:gd name="connsiteY2" fmla="*/ 1254863 h 4162958"/>
                <a:gd name="connsiteX3" fmla="*/ 1523525 w 1674425"/>
                <a:gd name="connsiteY3" fmla="*/ 1868405 h 4162958"/>
                <a:gd name="connsiteX4" fmla="*/ 1598518 w 1674425"/>
                <a:gd name="connsiteY4" fmla="*/ 4120007 h 4162958"/>
                <a:gd name="connsiteX5" fmla="*/ 352014 w 1674425"/>
                <a:gd name="connsiteY5" fmla="*/ 4102608 h 4162958"/>
                <a:gd name="connsiteX6" fmla="*/ 8442 w 1674425"/>
                <a:gd name="connsiteY6" fmla="*/ 3948204 h 4162958"/>
                <a:gd name="connsiteX7" fmla="*/ 65294 w 1674425"/>
                <a:gd name="connsiteY7" fmla="*/ 2966301 h 4162958"/>
                <a:gd name="connsiteX8" fmla="*/ 354069 w 1674425"/>
                <a:gd name="connsiteY8" fmla="*/ 1254863 h 4162958"/>
                <a:gd name="connsiteX9" fmla="*/ 365000 w 1674425"/>
                <a:gd name="connsiteY9" fmla="*/ 1249007 h 4162958"/>
                <a:gd name="connsiteX10" fmla="*/ 883914 w 1674425"/>
                <a:gd name="connsiteY10" fmla="*/ 1144373 h 4162958"/>
                <a:gd name="connsiteX11" fmla="*/ 733476 w 1674425"/>
                <a:gd name="connsiteY11" fmla="*/ 956 h 4162958"/>
                <a:gd name="connsiteX12" fmla="*/ 1548874 w 1674425"/>
                <a:gd name="connsiteY12" fmla="*/ 125538 h 4162958"/>
                <a:gd name="connsiteX13" fmla="*/ 1505461 w 1674425"/>
                <a:gd name="connsiteY13" fmla="*/ 623020 h 4162958"/>
                <a:gd name="connsiteX14" fmla="*/ 1505611 w 1674425"/>
                <a:gd name="connsiteY14" fmla="*/ 623103 h 4162958"/>
                <a:gd name="connsiteX15" fmla="*/ 1590258 w 1674425"/>
                <a:gd name="connsiteY15" fmla="*/ 745105 h 4162958"/>
                <a:gd name="connsiteX16" fmla="*/ 1440256 w 1674425"/>
                <a:gd name="connsiteY16" fmla="*/ 1004176 h 4162958"/>
                <a:gd name="connsiteX17" fmla="*/ 1413759 w 1674425"/>
                <a:gd name="connsiteY17" fmla="*/ 1254863 h 4162958"/>
                <a:gd name="connsiteX18" fmla="*/ 1402827 w 1674425"/>
                <a:gd name="connsiteY18" fmla="*/ 1249007 h 4162958"/>
                <a:gd name="connsiteX19" fmla="*/ 883914 w 1674425"/>
                <a:gd name="connsiteY19" fmla="*/ 1144372 h 4162958"/>
                <a:gd name="connsiteX20" fmla="*/ 365000 w 1674425"/>
                <a:gd name="connsiteY20" fmla="*/ 1249007 h 4162958"/>
                <a:gd name="connsiteX21" fmla="*/ 354069 w 1674425"/>
                <a:gd name="connsiteY21" fmla="*/ 1254862 h 4162958"/>
                <a:gd name="connsiteX22" fmla="*/ 354069 w 1674425"/>
                <a:gd name="connsiteY22" fmla="*/ 1019306 h 4162958"/>
                <a:gd name="connsiteX23" fmla="*/ 327573 w 1674425"/>
                <a:gd name="connsiteY23" fmla="*/ 1004176 h 4162958"/>
                <a:gd name="connsiteX24" fmla="*/ 236837 w 1674425"/>
                <a:gd name="connsiteY24" fmla="*/ 745106 h 4162958"/>
                <a:gd name="connsiteX25" fmla="*/ 251336 w 1674425"/>
                <a:gd name="connsiteY25" fmla="*/ 680093 h 4162958"/>
                <a:gd name="connsiteX26" fmla="*/ 274032 w 1674425"/>
                <a:gd name="connsiteY26" fmla="*/ 648167 h 4162958"/>
                <a:gd name="connsiteX27" fmla="*/ 168435 w 1674425"/>
                <a:gd name="connsiteY27" fmla="*/ 118372 h 4162958"/>
                <a:gd name="connsiteX28" fmla="*/ 733476 w 1674425"/>
                <a:gd name="connsiteY28" fmla="*/ 956 h 4162958"/>
                <a:gd name="connsiteX0" fmla="*/ 824241 w 1614752"/>
                <a:gd name="connsiteY0" fmla="*/ 1144373 h 4162067"/>
                <a:gd name="connsiteX1" fmla="*/ 1343154 w 1614752"/>
                <a:gd name="connsiteY1" fmla="*/ 1249007 h 4162067"/>
                <a:gd name="connsiteX2" fmla="*/ 1354086 w 1614752"/>
                <a:gd name="connsiteY2" fmla="*/ 1254863 h 4162067"/>
                <a:gd name="connsiteX3" fmla="*/ 1463852 w 1614752"/>
                <a:gd name="connsiteY3" fmla="*/ 1868405 h 4162067"/>
                <a:gd name="connsiteX4" fmla="*/ 1538845 w 1614752"/>
                <a:gd name="connsiteY4" fmla="*/ 4120007 h 4162067"/>
                <a:gd name="connsiteX5" fmla="*/ 292341 w 1614752"/>
                <a:gd name="connsiteY5" fmla="*/ 4102608 h 4162067"/>
                <a:gd name="connsiteX6" fmla="*/ 112892 w 1614752"/>
                <a:gd name="connsiteY6" fmla="*/ 3971650 h 4162067"/>
                <a:gd name="connsiteX7" fmla="*/ 5621 w 1614752"/>
                <a:gd name="connsiteY7" fmla="*/ 2966301 h 4162067"/>
                <a:gd name="connsiteX8" fmla="*/ 294396 w 1614752"/>
                <a:gd name="connsiteY8" fmla="*/ 1254863 h 4162067"/>
                <a:gd name="connsiteX9" fmla="*/ 305327 w 1614752"/>
                <a:gd name="connsiteY9" fmla="*/ 1249007 h 4162067"/>
                <a:gd name="connsiteX10" fmla="*/ 824241 w 1614752"/>
                <a:gd name="connsiteY10" fmla="*/ 1144373 h 4162067"/>
                <a:gd name="connsiteX11" fmla="*/ 673803 w 1614752"/>
                <a:gd name="connsiteY11" fmla="*/ 956 h 4162067"/>
                <a:gd name="connsiteX12" fmla="*/ 1489201 w 1614752"/>
                <a:gd name="connsiteY12" fmla="*/ 125538 h 4162067"/>
                <a:gd name="connsiteX13" fmla="*/ 1445788 w 1614752"/>
                <a:gd name="connsiteY13" fmla="*/ 623020 h 4162067"/>
                <a:gd name="connsiteX14" fmla="*/ 1445938 w 1614752"/>
                <a:gd name="connsiteY14" fmla="*/ 623103 h 4162067"/>
                <a:gd name="connsiteX15" fmla="*/ 1530585 w 1614752"/>
                <a:gd name="connsiteY15" fmla="*/ 745105 h 4162067"/>
                <a:gd name="connsiteX16" fmla="*/ 1380583 w 1614752"/>
                <a:gd name="connsiteY16" fmla="*/ 1004176 h 4162067"/>
                <a:gd name="connsiteX17" fmla="*/ 1354086 w 1614752"/>
                <a:gd name="connsiteY17" fmla="*/ 1254863 h 4162067"/>
                <a:gd name="connsiteX18" fmla="*/ 1343154 w 1614752"/>
                <a:gd name="connsiteY18" fmla="*/ 1249007 h 4162067"/>
                <a:gd name="connsiteX19" fmla="*/ 824241 w 1614752"/>
                <a:gd name="connsiteY19" fmla="*/ 1144372 h 4162067"/>
                <a:gd name="connsiteX20" fmla="*/ 305327 w 1614752"/>
                <a:gd name="connsiteY20" fmla="*/ 1249007 h 4162067"/>
                <a:gd name="connsiteX21" fmla="*/ 294396 w 1614752"/>
                <a:gd name="connsiteY21" fmla="*/ 1254862 h 4162067"/>
                <a:gd name="connsiteX22" fmla="*/ 294396 w 1614752"/>
                <a:gd name="connsiteY22" fmla="*/ 1019306 h 4162067"/>
                <a:gd name="connsiteX23" fmla="*/ 267900 w 1614752"/>
                <a:gd name="connsiteY23" fmla="*/ 1004176 h 4162067"/>
                <a:gd name="connsiteX24" fmla="*/ 177164 w 1614752"/>
                <a:gd name="connsiteY24" fmla="*/ 745106 h 4162067"/>
                <a:gd name="connsiteX25" fmla="*/ 191663 w 1614752"/>
                <a:gd name="connsiteY25" fmla="*/ 680093 h 4162067"/>
                <a:gd name="connsiteX26" fmla="*/ 214359 w 1614752"/>
                <a:gd name="connsiteY26" fmla="*/ 648167 h 4162067"/>
                <a:gd name="connsiteX27" fmla="*/ 108762 w 1614752"/>
                <a:gd name="connsiteY27" fmla="*/ 118372 h 4162067"/>
                <a:gd name="connsiteX28" fmla="*/ 673803 w 1614752"/>
                <a:gd name="connsiteY28" fmla="*/ 956 h 4162067"/>
                <a:gd name="connsiteX0" fmla="*/ 824241 w 1614752"/>
                <a:gd name="connsiteY0" fmla="*/ 1144373 h 4144560"/>
                <a:gd name="connsiteX1" fmla="*/ 1343154 w 1614752"/>
                <a:gd name="connsiteY1" fmla="*/ 1249007 h 4144560"/>
                <a:gd name="connsiteX2" fmla="*/ 1354086 w 1614752"/>
                <a:gd name="connsiteY2" fmla="*/ 1254863 h 4144560"/>
                <a:gd name="connsiteX3" fmla="*/ 1463852 w 1614752"/>
                <a:gd name="connsiteY3" fmla="*/ 1868405 h 4144560"/>
                <a:gd name="connsiteX4" fmla="*/ 1538845 w 1614752"/>
                <a:gd name="connsiteY4" fmla="*/ 4120007 h 4144560"/>
                <a:gd name="connsiteX5" fmla="*/ 831602 w 1614752"/>
                <a:gd name="connsiteY5" fmla="*/ 3991239 h 4144560"/>
                <a:gd name="connsiteX6" fmla="*/ 112892 w 1614752"/>
                <a:gd name="connsiteY6" fmla="*/ 3971650 h 4144560"/>
                <a:gd name="connsiteX7" fmla="*/ 5621 w 1614752"/>
                <a:gd name="connsiteY7" fmla="*/ 2966301 h 4144560"/>
                <a:gd name="connsiteX8" fmla="*/ 294396 w 1614752"/>
                <a:gd name="connsiteY8" fmla="*/ 1254863 h 4144560"/>
                <a:gd name="connsiteX9" fmla="*/ 305327 w 1614752"/>
                <a:gd name="connsiteY9" fmla="*/ 1249007 h 4144560"/>
                <a:gd name="connsiteX10" fmla="*/ 824241 w 1614752"/>
                <a:gd name="connsiteY10" fmla="*/ 1144373 h 4144560"/>
                <a:gd name="connsiteX11" fmla="*/ 673803 w 1614752"/>
                <a:gd name="connsiteY11" fmla="*/ 956 h 4144560"/>
                <a:gd name="connsiteX12" fmla="*/ 1489201 w 1614752"/>
                <a:gd name="connsiteY12" fmla="*/ 125538 h 4144560"/>
                <a:gd name="connsiteX13" fmla="*/ 1445788 w 1614752"/>
                <a:gd name="connsiteY13" fmla="*/ 623020 h 4144560"/>
                <a:gd name="connsiteX14" fmla="*/ 1445938 w 1614752"/>
                <a:gd name="connsiteY14" fmla="*/ 623103 h 4144560"/>
                <a:gd name="connsiteX15" fmla="*/ 1530585 w 1614752"/>
                <a:gd name="connsiteY15" fmla="*/ 745105 h 4144560"/>
                <a:gd name="connsiteX16" fmla="*/ 1380583 w 1614752"/>
                <a:gd name="connsiteY16" fmla="*/ 1004176 h 4144560"/>
                <a:gd name="connsiteX17" fmla="*/ 1354086 w 1614752"/>
                <a:gd name="connsiteY17" fmla="*/ 1254863 h 4144560"/>
                <a:gd name="connsiteX18" fmla="*/ 1343154 w 1614752"/>
                <a:gd name="connsiteY18" fmla="*/ 1249007 h 4144560"/>
                <a:gd name="connsiteX19" fmla="*/ 824241 w 1614752"/>
                <a:gd name="connsiteY19" fmla="*/ 1144372 h 4144560"/>
                <a:gd name="connsiteX20" fmla="*/ 305327 w 1614752"/>
                <a:gd name="connsiteY20" fmla="*/ 1249007 h 4144560"/>
                <a:gd name="connsiteX21" fmla="*/ 294396 w 1614752"/>
                <a:gd name="connsiteY21" fmla="*/ 1254862 h 4144560"/>
                <a:gd name="connsiteX22" fmla="*/ 294396 w 1614752"/>
                <a:gd name="connsiteY22" fmla="*/ 1019306 h 4144560"/>
                <a:gd name="connsiteX23" fmla="*/ 267900 w 1614752"/>
                <a:gd name="connsiteY23" fmla="*/ 1004176 h 4144560"/>
                <a:gd name="connsiteX24" fmla="*/ 177164 w 1614752"/>
                <a:gd name="connsiteY24" fmla="*/ 745106 h 4144560"/>
                <a:gd name="connsiteX25" fmla="*/ 191663 w 1614752"/>
                <a:gd name="connsiteY25" fmla="*/ 680093 h 4144560"/>
                <a:gd name="connsiteX26" fmla="*/ 214359 w 1614752"/>
                <a:gd name="connsiteY26" fmla="*/ 648167 h 4144560"/>
                <a:gd name="connsiteX27" fmla="*/ 108762 w 1614752"/>
                <a:gd name="connsiteY27" fmla="*/ 118372 h 4144560"/>
                <a:gd name="connsiteX28" fmla="*/ 673803 w 1614752"/>
                <a:gd name="connsiteY28" fmla="*/ 956 h 4144560"/>
                <a:gd name="connsiteX0" fmla="*/ 824241 w 1578306"/>
                <a:gd name="connsiteY0" fmla="*/ 1144373 h 4061735"/>
                <a:gd name="connsiteX1" fmla="*/ 1343154 w 1578306"/>
                <a:gd name="connsiteY1" fmla="*/ 1249007 h 4061735"/>
                <a:gd name="connsiteX2" fmla="*/ 1354086 w 1578306"/>
                <a:gd name="connsiteY2" fmla="*/ 1254863 h 4061735"/>
                <a:gd name="connsiteX3" fmla="*/ 1463852 w 1578306"/>
                <a:gd name="connsiteY3" fmla="*/ 1868405 h 4061735"/>
                <a:gd name="connsiteX4" fmla="*/ 1491953 w 1578306"/>
                <a:gd name="connsiteY4" fmla="*/ 3967607 h 4061735"/>
                <a:gd name="connsiteX5" fmla="*/ 831602 w 1578306"/>
                <a:gd name="connsiteY5" fmla="*/ 3991239 h 4061735"/>
                <a:gd name="connsiteX6" fmla="*/ 112892 w 1578306"/>
                <a:gd name="connsiteY6" fmla="*/ 3971650 h 4061735"/>
                <a:gd name="connsiteX7" fmla="*/ 5621 w 1578306"/>
                <a:gd name="connsiteY7" fmla="*/ 2966301 h 4061735"/>
                <a:gd name="connsiteX8" fmla="*/ 294396 w 1578306"/>
                <a:gd name="connsiteY8" fmla="*/ 1254863 h 4061735"/>
                <a:gd name="connsiteX9" fmla="*/ 305327 w 1578306"/>
                <a:gd name="connsiteY9" fmla="*/ 1249007 h 4061735"/>
                <a:gd name="connsiteX10" fmla="*/ 824241 w 1578306"/>
                <a:gd name="connsiteY10" fmla="*/ 1144373 h 4061735"/>
                <a:gd name="connsiteX11" fmla="*/ 673803 w 1578306"/>
                <a:gd name="connsiteY11" fmla="*/ 956 h 4061735"/>
                <a:gd name="connsiteX12" fmla="*/ 1489201 w 1578306"/>
                <a:gd name="connsiteY12" fmla="*/ 125538 h 4061735"/>
                <a:gd name="connsiteX13" fmla="*/ 1445788 w 1578306"/>
                <a:gd name="connsiteY13" fmla="*/ 623020 h 4061735"/>
                <a:gd name="connsiteX14" fmla="*/ 1445938 w 1578306"/>
                <a:gd name="connsiteY14" fmla="*/ 623103 h 4061735"/>
                <a:gd name="connsiteX15" fmla="*/ 1530585 w 1578306"/>
                <a:gd name="connsiteY15" fmla="*/ 745105 h 4061735"/>
                <a:gd name="connsiteX16" fmla="*/ 1380583 w 1578306"/>
                <a:gd name="connsiteY16" fmla="*/ 1004176 h 4061735"/>
                <a:gd name="connsiteX17" fmla="*/ 1354086 w 1578306"/>
                <a:gd name="connsiteY17" fmla="*/ 1254863 h 4061735"/>
                <a:gd name="connsiteX18" fmla="*/ 1343154 w 1578306"/>
                <a:gd name="connsiteY18" fmla="*/ 1249007 h 4061735"/>
                <a:gd name="connsiteX19" fmla="*/ 824241 w 1578306"/>
                <a:gd name="connsiteY19" fmla="*/ 1144372 h 4061735"/>
                <a:gd name="connsiteX20" fmla="*/ 305327 w 1578306"/>
                <a:gd name="connsiteY20" fmla="*/ 1249007 h 4061735"/>
                <a:gd name="connsiteX21" fmla="*/ 294396 w 1578306"/>
                <a:gd name="connsiteY21" fmla="*/ 1254862 h 4061735"/>
                <a:gd name="connsiteX22" fmla="*/ 294396 w 1578306"/>
                <a:gd name="connsiteY22" fmla="*/ 1019306 h 4061735"/>
                <a:gd name="connsiteX23" fmla="*/ 267900 w 1578306"/>
                <a:gd name="connsiteY23" fmla="*/ 1004176 h 4061735"/>
                <a:gd name="connsiteX24" fmla="*/ 177164 w 1578306"/>
                <a:gd name="connsiteY24" fmla="*/ 745106 h 4061735"/>
                <a:gd name="connsiteX25" fmla="*/ 191663 w 1578306"/>
                <a:gd name="connsiteY25" fmla="*/ 680093 h 4061735"/>
                <a:gd name="connsiteX26" fmla="*/ 214359 w 1578306"/>
                <a:gd name="connsiteY26" fmla="*/ 648167 h 4061735"/>
                <a:gd name="connsiteX27" fmla="*/ 108762 w 1578306"/>
                <a:gd name="connsiteY27" fmla="*/ 118372 h 4061735"/>
                <a:gd name="connsiteX28" fmla="*/ 673803 w 1578306"/>
                <a:gd name="connsiteY28" fmla="*/ 956 h 4061735"/>
                <a:gd name="connsiteX0" fmla="*/ 824241 w 1601749"/>
                <a:gd name="connsiteY0" fmla="*/ 1144373 h 4061735"/>
                <a:gd name="connsiteX1" fmla="*/ 1343154 w 1601749"/>
                <a:gd name="connsiteY1" fmla="*/ 1249007 h 4061735"/>
                <a:gd name="connsiteX2" fmla="*/ 1354086 w 1601749"/>
                <a:gd name="connsiteY2" fmla="*/ 1254863 h 4061735"/>
                <a:gd name="connsiteX3" fmla="*/ 1463852 w 1601749"/>
                <a:gd name="connsiteY3" fmla="*/ 1868405 h 4061735"/>
                <a:gd name="connsiteX4" fmla="*/ 1491953 w 1601749"/>
                <a:gd name="connsiteY4" fmla="*/ 3967607 h 4061735"/>
                <a:gd name="connsiteX5" fmla="*/ 831602 w 1601749"/>
                <a:gd name="connsiteY5" fmla="*/ 3991239 h 4061735"/>
                <a:gd name="connsiteX6" fmla="*/ 112892 w 1601749"/>
                <a:gd name="connsiteY6" fmla="*/ 3971650 h 4061735"/>
                <a:gd name="connsiteX7" fmla="*/ 5621 w 1601749"/>
                <a:gd name="connsiteY7" fmla="*/ 2966301 h 4061735"/>
                <a:gd name="connsiteX8" fmla="*/ 294396 w 1601749"/>
                <a:gd name="connsiteY8" fmla="*/ 1254863 h 4061735"/>
                <a:gd name="connsiteX9" fmla="*/ 305327 w 1601749"/>
                <a:gd name="connsiteY9" fmla="*/ 1249007 h 4061735"/>
                <a:gd name="connsiteX10" fmla="*/ 824241 w 1601749"/>
                <a:gd name="connsiteY10" fmla="*/ 1144373 h 4061735"/>
                <a:gd name="connsiteX11" fmla="*/ 673803 w 1601749"/>
                <a:gd name="connsiteY11" fmla="*/ 956 h 4061735"/>
                <a:gd name="connsiteX12" fmla="*/ 1489201 w 1601749"/>
                <a:gd name="connsiteY12" fmla="*/ 125538 h 4061735"/>
                <a:gd name="connsiteX13" fmla="*/ 1445788 w 1601749"/>
                <a:gd name="connsiteY13" fmla="*/ 623020 h 4061735"/>
                <a:gd name="connsiteX14" fmla="*/ 1445938 w 1601749"/>
                <a:gd name="connsiteY14" fmla="*/ 623103 h 4061735"/>
                <a:gd name="connsiteX15" fmla="*/ 1530585 w 1601749"/>
                <a:gd name="connsiteY15" fmla="*/ 745105 h 4061735"/>
                <a:gd name="connsiteX16" fmla="*/ 1380583 w 1601749"/>
                <a:gd name="connsiteY16" fmla="*/ 1004176 h 4061735"/>
                <a:gd name="connsiteX17" fmla="*/ 1354086 w 1601749"/>
                <a:gd name="connsiteY17" fmla="*/ 1254863 h 4061735"/>
                <a:gd name="connsiteX18" fmla="*/ 1343154 w 1601749"/>
                <a:gd name="connsiteY18" fmla="*/ 1249007 h 4061735"/>
                <a:gd name="connsiteX19" fmla="*/ 824241 w 1601749"/>
                <a:gd name="connsiteY19" fmla="*/ 1144372 h 4061735"/>
                <a:gd name="connsiteX20" fmla="*/ 305327 w 1601749"/>
                <a:gd name="connsiteY20" fmla="*/ 1249007 h 4061735"/>
                <a:gd name="connsiteX21" fmla="*/ 294396 w 1601749"/>
                <a:gd name="connsiteY21" fmla="*/ 1254862 h 4061735"/>
                <a:gd name="connsiteX22" fmla="*/ 294396 w 1601749"/>
                <a:gd name="connsiteY22" fmla="*/ 1019306 h 4061735"/>
                <a:gd name="connsiteX23" fmla="*/ 267900 w 1601749"/>
                <a:gd name="connsiteY23" fmla="*/ 1004176 h 4061735"/>
                <a:gd name="connsiteX24" fmla="*/ 177164 w 1601749"/>
                <a:gd name="connsiteY24" fmla="*/ 745106 h 4061735"/>
                <a:gd name="connsiteX25" fmla="*/ 191663 w 1601749"/>
                <a:gd name="connsiteY25" fmla="*/ 680093 h 4061735"/>
                <a:gd name="connsiteX26" fmla="*/ 214359 w 1601749"/>
                <a:gd name="connsiteY26" fmla="*/ 648167 h 4061735"/>
                <a:gd name="connsiteX27" fmla="*/ 108762 w 1601749"/>
                <a:gd name="connsiteY27" fmla="*/ 118372 h 4061735"/>
                <a:gd name="connsiteX28" fmla="*/ 673803 w 1601749"/>
                <a:gd name="connsiteY28" fmla="*/ 956 h 4061735"/>
                <a:gd name="connsiteX0" fmla="*/ 854800 w 1632308"/>
                <a:gd name="connsiteY0" fmla="*/ 1144373 h 4040500"/>
                <a:gd name="connsiteX1" fmla="*/ 1373713 w 1632308"/>
                <a:gd name="connsiteY1" fmla="*/ 1249007 h 4040500"/>
                <a:gd name="connsiteX2" fmla="*/ 1384645 w 1632308"/>
                <a:gd name="connsiteY2" fmla="*/ 1254863 h 4040500"/>
                <a:gd name="connsiteX3" fmla="*/ 1494411 w 1632308"/>
                <a:gd name="connsiteY3" fmla="*/ 1868405 h 4040500"/>
                <a:gd name="connsiteX4" fmla="*/ 1522512 w 1632308"/>
                <a:gd name="connsiteY4" fmla="*/ 3967607 h 4040500"/>
                <a:gd name="connsiteX5" fmla="*/ 862161 w 1632308"/>
                <a:gd name="connsiteY5" fmla="*/ 3991239 h 4040500"/>
                <a:gd name="connsiteX6" fmla="*/ 14497 w 1632308"/>
                <a:gd name="connsiteY6" fmla="*/ 3942342 h 4040500"/>
                <a:gd name="connsiteX7" fmla="*/ 36180 w 1632308"/>
                <a:gd name="connsiteY7" fmla="*/ 2966301 h 4040500"/>
                <a:gd name="connsiteX8" fmla="*/ 324955 w 1632308"/>
                <a:gd name="connsiteY8" fmla="*/ 1254863 h 4040500"/>
                <a:gd name="connsiteX9" fmla="*/ 335886 w 1632308"/>
                <a:gd name="connsiteY9" fmla="*/ 1249007 h 4040500"/>
                <a:gd name="connsiteX10" fmla="*/ 854800 w 1632308"/>
                <a:gd name="connsiteY10" fmla="*/ 1144373 h 4040500"/>
                <a:gd name="connsiteX11" fmla="*/ 704362 w 1632308"/>
                <a:gd name="connsiteY11" fmla="*/ 956 h 4040500"/>
                <a:gd name="connsiteX12" fmla="*/ 1519760 w 1632308"/>
                <a:gd name="connsiteY12" fmla="*/ 125538 h 4040500"/>
                <a:gd name="connsiteX13" fmla="*/ 1476347 w 1632308"/>
                <a:gd name="connsiteY13" fmla="*/ 623020 h 4040500"/>
                <a:gd name="connsiteX14" fmla="*/ 1476497 w 1632308"/>
                <a:gd name="connsiteY14" fmla="*/ 623103 h 4040500"/>
                <a:gd name="connsiteX15" fmla="*/ 1561144 w 1632308"/>
                <a:gd name="connsiteY15" fmla="*/ 745105 h 4040500"/>
                <a:gd name="connsiteX16" fmla="*/ 1411142 w 1632308"/>
                <a:gd name="connsiteY16" fmla="*/ 1004176 h 4040500"/>
                <a:gd name="connsiteX17" fmla="*/ 1384645 w 1632308"/>
                <a:gd name="connsiteY17" fmla="*/ 1254863 h 4040500"/>
                <a:gd name="connsiteX18" fmla="*/ 1373713 w 1632308"/>
                <a:gd name="connsiteY18" fmla="*/ 1249007 h 4040500"/>
                <a:gd name="connsiteX19" fmla="*/ 854800 w 1632308"/>
                <a:gd name="connsiteY19" fmla="*/ 1144372 h 4040500"/>
                <a:gd name="connsiteX20" fmla="*/ 335886 w 1632308"/>
                <a:gd name="connsiteY20" fmla="*/ 1249007 h 4040500"/>
                <a:gd name="connsiteX21" fmla="*/ 324955 w 1632308"/>
                <a:gd name="connsiteY21" fmla="*/ 1254862 h 4040500"/>
                <a:gd name="connsiteX22" fmla="*/ 324955 w 1632308"/>
                <a:gd name="connsiteY22" fmla="*/ 1019306 h 4040500"/>
                <a:gd name="connsiteX23" fmla="*/ 298459 w 1632308"/>
                <a:gd name="connsiteY23" fmla="*/ 1004176 h 4040500"/>
                <a:gd name="connsiteX24" fmla="*/ 207723 w 1632308"/>
                <a:gd name="connsiteY24" fmla="*/ 745106 h 4040500"/>
                <a:gd name="connsiteX25" fmla="*/ 222222 w 1632308"/>
                <a:gd name="connsiteY25" fmla="*/ 680093 h 4040500"/>
                <a:gd name="connsiteX26" fmla="*/ 244918 w 1632308"/>
                <a:gd name="connsiteY26" fmla="*/ 648167 h 4040500"/>
                <a:gd name="connsiteX27" fmla="*/ 139321 w 1632308"/>
                <a:gd name="connsiteY27" fmla="*/ 118372 h 4040500"/>
                <a:gd name="connsiteX28" fmla="*/ 704362 w 1632308"/>
                <a:gd name="connsiteY28" fmla="*/ 956 h 4040500"/>
                <a:gd name="connsiteX0" fmla="*/ 891262 w 1668770"/>
                <a:gd name="connsiteY0" fmla="*/ 1144373 h 4040500"/>
                <a:gd name="connsiteX1" fmla="*/ 1410175 w 1668770"/>
                <a:gd name="connsiteY1" fmla="*/ 1249007 h 4040500"/>
                <a:gd name="connsiteX2" fmla="*/ 1421107 w 1668770"/>
                <a:gd name="connsiteY2" fmla="*/ 1254863 h 4040500"/>
                <a:gd name="connsiteX3" fmla="*/ 1530873 w 1668770"/>
                <a:gd name="connsiteY3" fmla="*/ 1868405 h 4040500"/>
                <a:gd name="connsiteX4" fmla="*/ 1558974 w 1668770"/>
                <a:gd name="connsiteY4" fmla="*/ 3967607 h 4040500"/>
                <a:gd name="connsiteX5" fmla="*/ 898623 w 1668770"/>
                <a:gd name="connsiteY5" fmla="*/ 3991239 h 4040500"/>
                <a:gd name="connsiteX6" fmla="*/ 50959 w 1668770"/>
                <a:gd name="connsiteY6" fmla="*/ 3942342 h 4040500"/>
                <a:gd name="connsiteX7" fmla="*/ 72642 w 1668770"/>
                <a:gd name="connsiteY7" fmla="*/ 2966301 h 4040500"/>
                <a:gd name="connsiteX8" fmla="*/ 361417 w 1668770"/>
                <a:gd name="connsiteY8" fmla="*/ 1254863 h 4040500"/>
                <a:gd name="connsiteX9" fmla="*/ 372348 w 1668770"/>
                <a:gd name="connsiteY9" fmla="*/ 1249007 h 4040500"/>
                <a:gd name="connsiteX10" fmla="*/ 891262 w 1668770"/>
                <a:gd name="connsiteY10" fmla="*/ 1144373 h 4040500"/>
                <a:gd name="connsiteX11" fmla="*/ 740824 w 1668770"/>
                <a:gd name="connsiteY11" fmla="*/ 956 h 4040500"/>
                <a:gd name="connsiteX12" fmla="*/ 1556222 w 1668770"/>
                <a:gd name="connsiteY12" fmla="*/ 125538 h 4040500"/>
                <a:gd name="connsiteX13" fmla="*/ 1512809 w 1668770"/>
                <a:gd name="connsiteY13" fmla="*/ 623020 h 4040500"/>
                <a:gd name="connsiteX14" fmla="*/ 1512959 w 1668770"/>
                <a:gd name="connsiteY14" fmla="*/ 623103 h 4040500"/>
                <a:gd name="connsiteX15" fmla="*/ 1597606 w 1668770"/>
                <a:gd name="connsiteY15" fmla="*/ 745105 h 4040500"/>
                <a:gd name="connsiteX16" fmla="*/ 1447604 w 1668770"/>
                <a:gd name="connsiteY16" fmla="*/ 1004176 h 4040500"/>
                <a:gd name="connsiteX17" fmla="*/ 1421107 w 1668770"/>
                <a:gd name="connsiteY17" fmla="*/ 1254863 h 4040500"/>
                <a:gd name="connsiteX18" fmla="*/ 1410175 w 1668770"/>
                <a:gd name="connsiteY18" fmla="*/ 1249007 h 4040500"/>
                <a:gd name="connsiteX19" fmla="*/ 891262 w 1668770"/>
                <a:gd name="connsiteY19" fmla="*/ 1144372 h 4040500"/>
                <a:gd name="connsiteX20" fmla="*/ 372348 w 1668770"/>
                <a:gd name="connsiteY20" fmla="*/ 1249007 h 4040500"/>
                <a:gd name="connsiteX21" fmla="*/ 361417 w 1668770"/>
                <a:gd name="connsiteY21" fmla="*/ 1254862 h 4040500"/>
                <a:gd name="connsiteX22" fmla="*/ 361417 w 1668770"/>
                <a:gd name="connsiteY22" fmla="*/ 1019306 h 4040500"/>
                <a:gd name="connsiteX23" fmla="*/ 334921 w 1668770"/>
                <a:gd name="connsiteY23" fmla="*/ 1004176 h 4040500"/>
                <a:gd name="connsiteX24" fmla="*/ 244185 w 1668770"/>
                <a:gd name="connsiteY24" fmla="*/ 745106 h 4040500"/>
                <a:gd name="connsiteX25" fmla="*/ 258684 w 1668770"/>
                <a:gd name="connsiteY25" fmla="*/ 680093 h 4040500"/>
                <a:gd name="connsiteX26" fmla="*/ 281380 w 1668770"/>
                <a:gd name="connsiteY26" fmla="*/ 648167 h 4040500"/>
                <a:gd name="connsiteX27" fmla="*/ 175783 w 1668770"/>
                <a:gd name="connsiteY27" fmla="*/ 118372 h 4040500"/>
                <a:gd name="connsiteX28" fmla="*/ 740824 w 1668770"/>
                <a:gd name="connsiteY28" fmla="*/ 956 h 4040500"/>
                <a:gd name="connsiteX0" fmla="*/ 870935 w 1648443"/>
                <a:gd name="connsiteY0" fmla="*/ 1144373 h 4048823"/>
                <a:gd name="connsiteX1" fmla="*/ 1389848 w 1648443"/>
                <a:gd name="connsiteY1" fmla="*/ 1249007 h 4048823"/>
                <a:gd name="connsiteX2" fmla="*/ 1400780 w 1648443"/>
                <a:gd name="connsiteY2" fmla="*/ 1254863 h 4048823"/>
                <a:gd name="connsiteX3" fmla="*/ 1510546 w 1648443"/>
                <a:gd name="connsiteY3" fmla="*/ 1868405 h 4048823"/>
                <a:gd name="connsiteX4" fmla="*/ 1538647 w 1648443"/>
                <a:gd name="connsiteY4" fmla="*/ 3967607 h 4048823"/>
                <a:gd name="connsiteX5" fmla="*/ 878296 w 1648443"/>
                <a:gd name="connsiteY5" fmla="*/ 3991239 h 4048823"/>
                <a:gd name="connsiteX6" fmla="*/ 59939 w 1648443"/>
                <a:gd name="connsiteY6" fmla="*/ 3954066 h 4048823"/>
                <a:gd name="connsiteX7" fmla="*/ 52315 w 1648443"/>
                <a:gd name="connsiteY7" fmla="*/ 2966301 h 4048823"/>
                <a:gd name="connsiteX8" fmla="*/ 341090 w 1648443"/>
                <a:gd name="connsiteY8" fmla="*/ 1254863 h 4048823"/>
                <a:gd name="connsiteX9" fmla="*/ 352021 w 1648443"/>
                <a:gd name="connsiteY9" fmla="*/ 1249007 h 4048823"/>
                <a:gd name="connsiteX10" fmla="*/ 870935 w 1648443"/>
                <a:gd name="connsiteY10" fmla="*/ 1144373 h 4048823"/>
                <a:gd name="connsiteX11" fmla="*/ 720497 w 1648443"/>
                <a:gd name="connsiteY11" fmla="*/ 956 h 4048823"/>
                <a:gd name="connsiteX12" fmla="*/ 1535895 w 1648443"/>
                <a:gd name="connsiteY12" fmla="*/ 125538 h 4048823"/>
                <a:gd name="connsiteX13" fmla="*/ 1492482 w 1648443"/>
                <a:gd name="connsiteY13" fmla="*/ 623020 h 4048823"/>
                <a:gd name="connsiteX14" fmla="*/ 1492632 w 1648443"/>
                <a:gd name="connsiteY14" fmla="*/ 623103 h 4048823"/>
                <a:gd name="connsiteX15" fmla="*/ 1577279 w 1648443"/>
                <a:gd name="connsiteY15" fmla="*/ 745105 h 4048823"/>
                <a:gd name="connsiteX16" fmla="*/ 1427277 w 1648443"/>
                <a:gd name="connsiteY16" fmla="*/ 1004176 h 4048823"/>
                <a:gd name="connsiteX17" fmla="*/ 1400780 w 1648443"/>
                <a:gd name="connsiteY17" fmla="*/ 1254863 h 4048823"/>
                <a:gd name="connsiteX18" fmla="*/ 1389848 w 1648443"/>
                <a:gd name="connsiteY18" fmla="*/ 1249007 h 4048823"/>
                <a:gd name="connsiteX19" fmla="*/ 870935 w 1648443"/>
                <a:gd name="connsiteY19" fmla="*/ 1144372 h 4048823"/>
                <a:gd name="connsiteX20" fmla="*/ 352021 w 1648443"/>
                <a:gd name="connsiteY20" fmla="*/ 1249007 h 4048823"/>
                <a:gd name="connsiteX21" fmla="*/ 341090 w 1648443"/>
                <a:gd name="connsiteY21" fmla="*/ 1254862 h 4048823"/>
                <a:gd name="connsiteX22" fmla="*/ 341090 w 1648443"/>
                <a:gd name="connsiteY22" fmla="*/ 1019306 h 4048823"/>
                <a:gd name="connsiteX23" fmla="*/ 314594 w 1648443"/>
                <a:gd name="connsiteY23" fmla="*/ 1004176 h 4048823"/>
                <a:gd name="connsiteX24" fmla="*/ 223858 w 1648443"/>
                <a:gd name="connsiteY24" fmla="*/ 745106 h 4048823"/>
                <a:gd name="connsiteX25" fmla="*/ 238357 w 1648443"/>
                <a:gd name="connsiteY25" fmla="*/ 680093 h 4048823"/>
                <a:gd name="connsiteX26" fmla="*/ 261053 w 1648443"/>
                <a:gd name="connsiteY26" fmla="*/ 648167 h 4048823"/>
                <a:gd name="connsiteX27" fmla="*/ 155456 w 1648443"/>
                <a:gd name="connsiteY27" fmla="*/ 118372 h 4048823"/>
                <a:gd name="connsiteX28" fmla="*/ 720497 w 1648443"/>
                <a:gd name="connsiteY28" fmla="*/ 956 h 4048823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82817 w 1660325"/>
                <a:gd name="connsiteY0" fmla="*/ 1144373 h 4018577"/>
                <a:gd name="connsiteX1" fmla="*/ 1401730 w 1660325"/>
                <a:gd name="connsiteY1" fmla="*/ 1249007 h 4018577"/>
                <a:gd name="connsiteX2" fmla="*/ 1412662 w 1660325"/>
                <a:gd name="connsiteY2" fmla="*/ 1254863 h 4018577"/>
                <a:gd name="connsiteX3" fmla="*/ 1522428 w 1660325"/>
                <a:gd name="connsiteY3" fmla="*/ 1868405 h 4018577"/>
                <a:gd name="connsiteX4" fmla="*/ 1550529 w 1660325"/>
                <a:gd name="connsiteY4" fmla="*/ 3967607 h 4018577"/>
                <a:gd name="connsiteX5" fmla="*/ 890178 w 1660325"/>
                <a:gd name="connsiteY5" fmla="*/ 3991239 h 4018577"/>
                <a:gd name="connsiteX6" fmla="*/ 54237 w 1660325"/>
                <a:gd name="connsiteY6" fmla="*/ 3913036 h 4018577"/>
                <a:gd name="connsiteX7" fmla="*/ 64197 w 1660325"/>
                <a:gd name="connsiteY7" fmla="*/ 2966301 h 4018577"/>
                <a:gd name="connsiteX8" fmla="*/ 352972 w 1660325"/>
                <a:gd name="connsiteY8" fmla="*/ 1254863 h 4018577"/>
                <a:gd name="connsiteX9" fmla="*/ 363903 w 1660325"/>
                <a:gd name="connsiteY9" fmla="*/ 1249007 h 4018577"/>
                <a:gd name="connsiteX10" fmla="*/ 882817 w 1660325"/>
                <a:gd name="connsiteY10" fmla="*/ 1144373 h 4018577"/>
                <a:gd name="connsiteX11" fmla="*/ 732379 w 1660325"/>
                <a:gd name="connsiteY11" fmla="*/ 956 h 4018577"/>
                <a:gd name="connsiteX12" fmla="*/ 1547777 w 1660325"/>
                <a:gd name="connsiteY12" fmla="*/ 125538 h 4018577"/>
                <a:gd name="connsiteX13" fmla="*/ 1504364 w 1660325"/>
                <a:gd name="connsiteY13" fmla="*/ 623020 h 4018577"/>
                <a:gd name="connsiteX14" fmla="*/ 1504514 w 1660325"/>
                <a:gd name="connsiteY14" fmla="*/ 623103 h 4018577"/>
                <a:gd name="connsiteX15" fmla="*/ 1589161 w 1660325"/>
                <a:gd name="connsiteY15" fmla="*/ 745105 h 4018577"/>
                <a:gd name="connsiteX16" fmla="*/ 1439159 w 1660325"/>
                <a:gd name="connsiteY16" fmla="*/ 1004176 h 4018577"/>
                <a:gd name="connsiteX17" fmla="*/ 1412662 w 1660325"/>
                <a:gd name="connsiteY17" fmla="*/ 1254863 h 4018577"/>
                <a:gd name="connsiteX18" fmla="*/ 1401730 w 1660325"/>
                <a:gd name="connsiteY18" fmla="*/ 1249007 h 4018577"/>
                <a:gd name="connsiteX19" fmla="*/ 882817 w 1660325"/>
                <a:gd name="connsiteY19" fmla="*/ 1144372 h 4018577"/>
                <a:gd name="connsiteX20" fmla="*/ 363903 w 1660325"/>
                <a:gd name="connsiteY20" fmla="*/ 1249007 h 4018577"/>
                <a:gd name="connsiteX21" fmla="*/ 352972 w 1660325"/>
                <a:gd name="connsiteY21" fmla="*/ 1254862 h 4018577"/>
                <a:gd name="connsiteX22" fmla="*/ 352972 w 1660325"/>
                <a:gd name="connsiteY22" fmla="*/ 1019306 h 4018577"/>
                <a:gd name="connsiteX23" fmla="*/ 326476 w 1660325"/>
                <a:gd name="connsiteY23" fmla="*/ 1004176 h 4018577"/>
                <a:gd name="connsiteX24" fmla="*/ 235740 w 1660325"/>
                <a:gd name="connsiteY24" fmla="*/ 745106 h 4018577"/>
                <a:gd name="connsiteX25" fmla="*/ 250239 w 1660325"/>
                <a:gd name="connsiteY25" fmla="*/ 680093 h 4018577"/>
                <a:gd name="connsiteX26" fmla="*/ 272935 w 1660325"/>
                <a:gd name="connsiteY26" fmla="*/ 648167 h 4018577"/>
                <a:gd name="connsiteX27" fmla="*/ 167338 w 1660325"/>
                <a:gd name="connsiteY27" fmla="*/ 118372 h 4018577"/>
                <a:gd name="connsiteX28" fmla="*/ 732379 w 1660325"/>
                <a:gd name="connsiteY28" fmla="*/ 956 h 4018577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04514 w 1660325"/>
                <a:gd name="connsiteY14" fmla="*/ 622900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53005 w 1660325"/>
                <a:gd name="connsiteY14" fmla="*/ 615972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67338 w 1660325"/>
                <a:gd name="connsiteY26" fmla="*/ 118169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14938 w 1660325"/>
                <a:gd name="connsiteY25" fmla="*/ 201296 h 4018374"/>
                <a:gd name="connsiteX26" fmla="*/ 732379 w 1660325"/>
                <a:gd name="connsiteY26" fmla="*/ 753 h 4018374"/>
                <a:gd name="connsiteX0" fmla="*/ 884445 w 1661953"/>
                <a:gd name="connsiteY0" fmla="*/ 1144170 h 4018374"/>
                <a:gd name="connsiteX1" fmla="*/ 1403358 w 1661953"/>
                <a:gd name="connsiteY1" fmla="*/ 1248804 h 4018374"/>
                <a:gd name="connsiteX2" fmla="*/ 1414290 w 1661953"/>
                <a:gd name="connsiteY2" fmla="*/ 1254660 h 4018374"/>
                <a:gd name="connsiteX3" fmla="*/ 1524056 w 1661953"/>
                <a:gd name="connsiteY3" fmla="*/ 1868202 h 4018374"/>
                <a:gd name="connsiteX4" fmla="*/ 1552157 w 1661953"/>
                <a:gd name="connsiteY4" fmla="*/ 3967404 h 4018374"/>
                <a:gd name="connsiteX5" fmla="*/ 891806 w 1661953"/>
                <a:gd name="connsiteY5" fmla="*/ 3991036 h 4018374"/>
                <a:gd name="connsiteX6" fmla="*/ 55865 w 1661953"/>
                <a:gd name="connsiteY6" fmla="*/ 3912833 h 4018374"/>
                <a:gd name="connsiteX7" fmla="*/ 65825 w 1661953"/>
                <a:gd name="connsiteY7" fmla="*/ 2966098 h 4018374"/>
                <a:gd name="connsiteX8" fmla="*/ 354600 w 1661953"/>
                <a:gd name="connsiteY8" fmla="*/ 1254660 h 4018374"/>
                <a:gd name="connsiteX9" fmla="*/ 365531 w 1661953"/>
                <a:gd name="connsiteY9" fmla="*/ 1248804 h 4018374"/>
                <a:gd name="connsiteX10" fmla="*/ 884445 w 1661953"/>
                <a:gd name="connsiteY10" fmla="*/ 1144170 h 4018374"/>
                <a:gd name="connsiteX11" fmla="*/ 734007 w 1661953"/>
                <a:gd name="connsiteY11" fmla="*/ 753 h 4018374"/>
                <a:gd name="connsiteX12" fmla="*/ 1653314 w 1661953"/>
                <a:gd name="connsiteY12" fmla="*/ 146117 h 4018374"/>
                <a:gd name="connsiteX13" fmla="*/ 1554633 w 1661953"/>
                <a:gd name="connsiteY13" fmla="*/ 615972 h 4018374"/>
                <a:gd name="connsiteX14" fmla="*/ 1590789 w 1661953"/>
                <a:gd name="connsiteY14" fmla="*/ 744902 h 4018374"/>
                <a:gd name="connsiteX15" fmla="*/ 1440787 w 1661953"/>
                <a:gd name="connsiteY15" fmla="*/ 1003973 h 4018374"/>
                <a:gd name="connsiteX16" fmla="*/ 1414290 w 1661953"/>
                <a:gd name="connsiteY16" fmla="*/ 1254660 h 4018374"/>
                <a:gd name="connsiteX17" fmla="*/ 1403358 w 1661953"/>
                <a:gd name="connsiteY17" fmla="*/ 1248804 h 4018374"/>
                <a:gd name="connsiteX18" fmla="*/ 884445 w 1661953"/>
                <a:gd name="connsiteY18" fmla="*/ 1144169 h 4018374"/>
                <a:gd name="connsiteX19" fmla="*/ 365531 w 1661953"/>
                <a:gd name="connsiteY19" fmla="*/ 1248804 h 4018374"/>
                <a:gd name="connsiteX20" fmla="*/ 354600 w 1661953"/>
                <a:gd name="connsiteY20" fmla="*/ 1254659 h 4018374"/>
                <a:gd name="connsiteX21" fmla="*/ 354600 w 1661953"/>
                <a:gd name="connsiteY21" fmla="*/ 1019103 h 4018374"/>
                <a:gd name="connsiteX22" fmla="*/ 328104 w 1661953"/>
                <a:gd name="connsiteY22" fmla="*/ 1003973 h 4018374"/>
                <a:gd name="connsiteX23" fmla="*/ 237368 w 1661953"/>
                <a:gd name="connsiteY23" fmla="*/ 744903 h 4018374"/>
                <a:gd name="connsiteX24" fmla="*/ 16566 w 1661953"/>
                <a:gd name="connsiteY24" fmla="*/ 201296 h 4018374"/>
                <a:gd name="connsiteX25" fmla="*/ 734007 w 1661953"/>
                <a:gd name="connsiteY25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53006 w 1660326"/>
                <a:gd name="connsiteY13" fmla="*/ 615972 h 4018374"/>
                <a:gd name="connsiteX14" fmla="*/ 1589162 w 1660326"/>
                <a:gd name="connsiteY14" fmla="*/ 744902 h 4018374"/>
                <a:gd name="connsiteX15" fmla="*/ 1439160 w 1660326"/>
                <a:gd name="connsiteY15" fmla="*/ 1003973 h 4018374"/>
                <a:gd name="connsiteX16" fmla="*/ 1412663 w 1660326"/>
                <a:gd name="connsiteY16" fmla="*/ 1254660 h 4018374"/>
                <a:gd name="connsiteX17" fmla="*/ 1401731 w 1660326"/>
                <a:gd name="connsiteY17" fmla="*/ 1248804 h 4018374"/>
                <a:gd name="connsiteX18" fmla="*/ 882818 w 1660326"/>
                <a:gd name="connsiteY18" fmla="*/ 1144169 h 4018374"/>
                <a:gd name="connsiteX19" fmla="*/ 363904 w 1660326"/>
                <a:gd name="connsiteY19" fmla="*/ 1248804 h 4018374"/>
                <a:gd name="connsiteX20" fmla="*/ 352973 w 1660326"/>
                <a:gd name="connsiteY20" fmla="*/ 1254659 h 4018374"/>
                <a:gd name="connsiteX21" fmla="*/ 352973 w 1660326"/>
                <a:gd name="connsiteY21" fmla="*/ 1019103 h 4018374"/>
                <a:gd name="connsiteX22" fmla="*/ 326477 w 1660326"/>
                <a:gd name="connsiteY22" fmla="*/ 1003973 h 4018374"/>
                <a:gd name="connsiteX23" fmla="*/ 14939 w 1660326"/>
                <a:gd name="connsiteY23" fmla="*/ 201296 h 4018374"/>
                <a:gd name="connsiteX24" fmla="*/ 732380 w 1660326"/>
                <a:gd name="connsiteY24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89162 w 1660326"/>
                <a:gd name="connsiteY13" fmla="*/ 744902 h 4018374"/>
                <a:gd name="connsiteX14" fmla="*/ 1439160 w 1660326"/>
                <a:gd name="connsiteY14" fmla="*/ 1003973 h 4018374"/>
                <a:gd name="connsiteX15" fmla="*/ 1412663 w 1660326"/>
                <a:gd name="connsiteY15" fmla="*/ 1254660 h 4018374"/>
                <a:gd name="connsiteX16" fmla="*/ 1401731 w 1660326"/>
                <a:gd name="connsiteY16" fmla="*/ 1248804 h 4018374"/>
                <a:gd name="connsiteX17" fmla="*/ 882818 w 1660326"/>
                <a:gd name="connsiteY17" fmla="*/ 1144169 h 4018374"/>
                <a:gd name="connsiteX18" fmla="*/ 363904 w 1660326"/>
                <a:gd name="connsiteY18" fmla="*/ 1248804 h 4018374"/>
                <a:gd name="connsiteX19" fmla="*/ 352973 w 1660326"/>
                <a:gd name="connsiteY19" fmla="*/ 1254659 h 4018374"/>
                <a:gd name="connsiteX20" fmla="*/ 352973 w 1660326"/>
                <a:gd name="connsiteY20" fmla="*/ 1019103 h 4018374"/>
                <a:gd name="connsiteX21" fmla="*/ 326477 w 1660326"/>
                <a:gd name="connsiteY21" fmla="*/ 1003973 h 4018374"/>
                <a:gd name="connsiteX22" fmla="*/ 14939 w 1660326"/>
                <a:gd name="connsiteY22" fmla="*/ 201296 h 4018374"/>
                <a:gd name="connsiteX23" fmla="*/ 732380 w 1660326"/>
                <a:gd name="connsiteY23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439160 w 1660326"/>
                <a:gd name="connsiteY13" fmla="*/ 1003973 h 4018374"/>
                <a:gd name="connsiteX14" fmla="*/ 1412663 w 1660326"/>
                <a:gd name="connsiteY14" fmla="*/ 1254660 h 4018374"/>
                <a:gd name="connsiteX15" fmla="*/ 1401731 w 1660326"/>
                <a:gd name="connsiteY15" fmla="*/ 1248804 h 4018374"/>
                <a:gd name="connsiteX16" fmla="*/ 882818 w 1660326"/>
                <a:gd name="connsiteY16" fmla="*/ 1144169 h 4018374"/>
                <a:gd name="connsiteX17" fmla="*/ 363904 w 1660326"/>
                <a:gd name="connsiteY17" fmla="*/ 1248804 h 4018374"/>
                <a:gd name="connsiteX18" fmla="*/ 352973 w 1660326"/>
                <a:gd name="connsiteY18" fmla="*/ 1254659 h 4018374"/>
                <a:gd name="connsiteX19" fmla="*/ 352973 w 1660326"/>
                <a:gd name="connsiteY19" fmla="*/ 1019103 h 4018374"/>
                <a:gd name="connsiteX20" fmla="*/ 326477 w 1660326"/>
                <a:gd name="connsiteY20" fmla="*/ 1003973 h 4018374"/>
                <a:gd name="connsiteX21" fmla="*/ 14939 w 1660326"/>
                <a:gd name="connsiteY21" fmla="*/ 201296 h 4018374"/>
                <a:gd name="connsiteX22" fmla="*/ 732380 w 1660326"/>
                <a:gd name="connsiteY22" fmla="*/ 753 h 4018374"/>
                <a:gd name="connsiteX0" fmla="*/ 882818 w 1797160"/>
                <a:gd name="connsiteY0" fmla="*/ 1143855 h 4018059"/>
                <a:gd name="connsiteX1" fmla="*/ 1401731 w 1797160"/>
                <a:gd name="connsiteY1" fmla="*/ 1248489 h 4018059"/>
                <a:gd name="connsiteX2" fmla="*/ 1412663 w 1797160"/>
                <a:gd name="connsiteY2" fmla="*/ 1254345 h 4018059"/>
                <a:gd name="connsiteX3" fmla="*/ 1522429 w 1797160"/>
                <a:gd name="connsiteY3" fmla="*/ 1867887 h 4018059"/>
                <a:gd name="connsiteX4" fmla="*/ 1550530 w 1797160"/>
                <a:gd name="connsiteY4" fmla="*/ 3967089 h 4018059"/>
                <a:gd name="connsiteX5" fmla="*/ 890179 w 1797160"/>
                <a:gd name="connsiteY5" fmla="*/ 3990721 h 4018059"/>
                <a:gd name="connsiteX6" fmla="*/ 54238 w 1797160"/>
                <a:gd name="connsiteY6" fmla="*/ 3912518 h 4018059"/>
                <a:gd name="connsiteX7" fmla="*/ 64198 w 1797160"/>
                <a:gd name="connsiteY7" fmla="*/ 2965783 h 4018059"/>
                <a:gd name="connsiteX8" fmla="*/ 352973 w 1797160"/>
                <a:gd name="connsiteY8" fmla="*/ 1254345 h 4018059"/>
                <a:gd name="connsiteX9" fmla="*/ 363904 w 1797160"/>
                <a:gd name="connsiteY9" fmla="*/ 1248489 h 4018059"/>
                <a:gd name="connsiteX10" fmla="*/ 882818 w 1797160"/>
                <a:gd name="connsiteY10" fmla="*/ 1143855 h 4018059"/>
                <a:gd name="connsiteX11" fmla="*/ 732380 w 1797160"/>
                <a:gd name="connsiteY11" fmla="*/ 438 h 4018059"/>
                <a:gd name="connsiteX12" fmla="*/ 1797160 w 1797160"/>
                <a:gd name="connsiteY12" fmla="*/ 215075 h 4018059"/>
                <a:gd name="connsiteX13" fmla="*/ 1439160 w 1797160"/>
                <a:gd name="connsiteY13" fmla="*/ 1003658 h 4018059"/>
                <a:gd name="connsiteX14" fmla="*/ 1412663 w 1797160"/>
                <a:gd name="connsiteY14" fmla="*/ 1254345 h 4018059"/>
                <a:gd name="connsiteX15" fmla="*/ 1401731 w 1797160"/>
                <a:gd name="connsiteY15" fmla="*/ 1248489 h 4018059"/>
                <a:gd name="connsiteX16" fmla="*/ 882818 w 1797160"/>
                <a:gd name="connsiteY16" fmla="*/ 1143854 h 4018059"/>
                <a:gd name="connsiteX17" fmla="*/ 363904 w 1797160"/>
                <a:gd name="connsiteY17" fmla="*/ 1248489 h 4018059"/>
                <a:gd name="connsiteX18" fmla="*/ 352973 w 1797160"/>
                <a:gd name="connsiteY18" fmla="*/ 1254344 h 4018059"/>
                <a:gd name="connsiteX19" fmla="*/ 352973 w 1797160"/>
                <a:gd name="connsiteY19" fmla="*/ 1018788 h 4018059"/>
                <a:gd name="connsiteX20" fmla="*/ 326477 w 1797160"/>
                <a:gd name="connsiteY20" fmla="*/ 1003658 h 4018059"/>
                <a:gd name="connsiteX21" fmla="*/ 14939 w 1797160"/>
                <a:gd name="connsiteY21" fmla="*/ 200981 h 4018059"/>
                <a:gd name="connsiteX22" fmla="*/ 732380 w 1797160"/>
                <a:gd name="connsiteY22" fmla="*/ 438 h 4018059"/>
                <a:gd name="connsiteX0" fmla="*/ 882818 w 1660326"/>
                <a:gd name="connsiteY0" fmla="*/ 1143774 h 4017978"/>
                <a:gd name="connsiteX1" fmla="*/ 1401731 w 1660326"/>
                <a:gd name="connsiteY1" fmla="*/ 1248408 h 4017978"/>
                <a:gd name="connsiteX2" fmla="*/ 1412663 w 1660326"/>
                <a:gd name="connsiteY2" fmla="*/ 1254264 h 4017978"/>
                <a:gd name="connsiteX3" fmla="*/ 1522429 w 1660326"/>
                <a:gd name="connsiteY3" fmla="*/ 1867806 h 4017978"/>
                <a:gd name="connsiteX4" fmla="*/ 1550530 w 1660326"/>
                <a:gd name="connsiteY4" fmla="*/ 3967008 h 4017978"/>
                <a:gd name="connsiteX5" fmla="*/ 890179 w 1660326"/>
                <a:gd name="connsiteY5" fmla="*/ 3990640 h 4017978"/>
                <a:gd name="connsiteX6" fmla="*/ 54238 w 1660326"/>
                <a:gd name="connsiteY6" fmla="*/ 3912437 h 4017978"/>
                <a:gd name="connsiteX7" fmla="*/ 64198 w 1660326"/>
                <a:gd name="connsiteY7" fmla="*/ 2965702 h 4017978"/>
                <a:gd name="connsiteX8" fmla="*/ 352973 w 1660326"/>
                <a:gd name="connsiteY8" fmla="*/ 1254264 h 4017978"/>
                <a:gd name="connsiteX9" fmla="*/ 363904 w 1660326"/>
                <a:gd name="connsiteY9" fmla="*/ 1248408 h 4017978"/>
                <a:gd name="connsiteX10" fmla="*/ 882818 w 1660326"/>
                <a:gd name="connsiteY10" fmla="*/ 1143774 h 4017978"/>
                <a:gd name="connsiteX11" fmla="*/ 732380 w 1660326"/>
                <a:gd name="connsiteY11" fmla="*/ 357 h 4017978"/>
                <a:gd name="connsiteX12" fmla="*/ 1659676 w 1660326"/>
                <a:gd name="connsiteY12" fmla="*/ 252215 h 4017978"/>
                <a:gd name="connsiteX13" fmla="*/ 1439160 w 1660326"/>
                <a:gd name="connsiteY13" fmla="*/ 1003577 h 4017978"/>
                <a:gd name="connsiteX14" fmla="*/ 1412663 w 1660326"/>
                <a:gd name="connsiteY14" fmla="*/ 1254264 h 4017978"/>
                <a:gd name="connsiteX15" fmla="*/ 1401731 w 1660326"/>
                <a:gd name="connsiteY15" fmla="*/ 1248408 h 4017978"/>
                <a:gd name="connsiteX16" fmla="*/ 882818 w 1660326"/>
                <a:gd name="connsiteY16" fmla="*/ 1143773 h 4017978"/>
                <a:gd name="connsiteX17" fmla="*/ 363904 w 1660326"/>
                <a:gd name="connsiteY17" fmla="*/ 1248408 h 4017978"/>
                <a:gd name="connsiteX18" fmla="*/ 352973 w 1660326"/>
                <a:gd name="connsiteY18" fmla="*/ 1254263 h 4017978"/>
                <a:gd name="connsiteX19" fmla="*/ 352973 w 1660326"/>
                <a:gd name="connsiteY19" fmla="*/ 1018707 h 4017978"/>
                <a:gd name="connsiteX20" fmla="*/ 326477 w 1660326"/>
                <a:gd name="connsiteY20" fmla="*/ 1003577 h 4017978"/>
                <a:gd name="connsiteX21" fmla="*/ 14939 w 1660326"/>
                <a:gd name="connsiteY21" fmla="*/ 200900 h 4017978"/>
                <a:gd name="connsiteX22" fmla="*/ 732380 w 1660326"/>
                <a:gd name="connsiteY22" fmla="*/ 357 h 4017978"/>
                <a:gd name="connsiteX0" fmla="*/ 882818 w 1660326"/>
                <a:gd name="connsiteY0" fmla="*/ 1144494 h 4018698"/>
                <a:gd name="connsiteX1" fmla="*/ 1401731 w 1660326"/>
                <a:gd name="connsiteY1" fmla="*/ 1249128 h 4018698"/>
                <a:gd name="connsiteX2" fmla="*/ 1412663 w 1660326"/>
                <a:gd name="connsiteY2" fmla="*/ 1254984 h 4018698"/>
                <a:gd name="connsiteX3" fmla="*/ 1522429 w 1660326"/>
                <a:gd name="connsiteY3" fmla="*/ 1868526 h 4018698"/>
                <a:gd name="connsiteX4" fmla="*/ 1550530 w 1660326"/>
                <a:gd name="connsiteY4" fmla="*/ 3967728 h 4018698"/>
                <a:gd name="connsiteX5" fmla="*/ 890179 w 1660326"/>
                <a:gd name="connsiteY5" fmla="*/ 3991360 h 4018698"/>
                <a:gd name="connsiteX6" fmla="*/ 54238 w 1660326"/>
                <a:gd name="connsiteY6" fmla="*/ 3913157 h 4018698"/>
                <a:gd name="connsiteX7" fmla="*/ 64198 w 1660326"/>
                <a:gd name="connsiteY7" fmla="*/ 2966422 h 4018698"/>
                <a:gd name="connsiteX8" fmla="*/ 352973 w 1660326"/>
                <a:gd name="connsiteY8" fmla="*/ 1254984 h 4018698"/>
                <a:gd name="connsiteX9" fmla="*/ 363904 w 1660326"/>
                <a:gd name="connsiteY9" fmla="*/ 1249128 h 4018698"/>
                <a:gd name="connsiteX10" fmla="*/ 882818 w 1660326"/>
                <a:gd name="connsiteY10" fmla="*/ 1144494 h 4018698"/>
                <a:gd name="connsiteX11" fmla="*/ 732380 w 1660326"/>
                <a:gd name="connsiteY11" fmla="*/ 1077 h 4018698"/>
                <a:gd name="connsiteX12" fmla="*/ 1659676 w 1660326"/>
                <a:gd name="connsiteY12" fmla="*/ 252935 h 4018698"/>
                <a:gd name="connsiteX13" fmla="*/ 1439160 w 1660326"/>
                <a:gd name="connsiteY13" fmla="*/ 1004297 h 4018698"/>
                <a:gd name="connsiteX14" fmla="*/ 1412663 w 1660326"/>
                <a:gd name="connsiteY14" fmla="*/ 1254984 h 4018698"/>
                <a:gd name="connsiteX15" fmla="*/ 1401731 w 1660326"/>
                <a:gd name="connsiteY15" fmla="*/ 1249128 h 4018698"/>
                <a:gd name="connsiteX16" fmla="*/ 882818 w 1660326"/>
                <a:gd name="connsiteY16" fmla="*/ 1144493 h 4018698"/>
                <a:gd name="connsiteX17" fmla="*/ 363904 w 1660326"/>
                <a:gd name="connsiteY17" fmla="*/ 1249128 h 4018698"/>
                <a:gd name="connsiteX18" fmla="*/ 352973 w 1660326"/>
                <a:gd name="connsiteY18" fmla="*/ 1254983 h 4018698"/>
                <a:gd name="connsiteX19" fmla="*/ 352973 w 1660326"/>
                <a:gd name="connsiteY19" fmla="*/ 1019427 h 4018698"/>
                <a:gd name="connsiteX20" fmla="*/ 326477 w 1660326"/>
                <a:gd name="connsiteY20" fmla="*/ 1004297 h 4018698"/>
                <a:gd name="connsiteX21" fmla="*/ 14939 w 1660326"/>
                <a:gd name="connsiteY21" fmla="*/ 201620 h 4018698"/>
                <a:gd name="connsiteX22" fmla="*/ 732380 w 1660326"/>
                <a:gd name="connsiteY22" fmla="*/ 1077 h 401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0326" h="4018698">
                  <a:moveTo>
                    <a:pt x="882818" y="1144494"/>
                  </a:moveTo>
                  <a:cubicBezTo>
                    <a:pt x="1085466" y="1144494"/>
                    <a:pt x="1268929" y="1184479"/>
                    <a:pt x="1401731" y="1249128"/>
                  </a:cubicBezTo>
                  <a:lnTo>
                    <a:pt x="1412663" y="1254984"/>
                  </a:lnTo>
                  <a:cubicBezTo>
                    <a:pt x="1433723" y="1459498"/>
                    <a:pt x="1501369" y="1664012"/>
                    <a:pt x="1522429" y="1868526"/>
                  </a:cubicBezTo>
                  <a:cubicBezTo>
                    <a:pt x="1553223" y="2346050"/>
                    <a:pt x="1798535" y="4093592"/>
                    <a:pt x="1550530" y="3967728"/>
                  </a:cubicBezTo>
                  <a:cubicBezTo>
                    <a:pt x="1436805" y="4060145"/>
                    <a:pt x="1139561" y="4000455"/>
                    <a:pt x="890179" y="3991360"/>
                  </a:cubicBezTo>
                  <a:cubicBezTo>
                    <a:pt x="640797" y="3982265"/>
                    <a:pt x="288922" y="3974381"/>
                    <a:pt x="54238" y="3913157"/>
                  </a:cubicBezTo>
                  <a:cubicBezTo>
                    <a:pt x="-57354" y="3787456"/>
                    <a:pt x="32787" y="3256867"/>
                    <a:pt x="64198" y="2966422"/>
                  </a:cubicBezTo>
                  <a:cubicBezTo>
                    <a:pt x="64541" y="2491798"/>
                    <a:pt x="356219" y="1535406"/>
                    <a:pt x="352973" y="1254984"/>
                  </a:cubicBezTo>
                  <a:lnTo>
                    <a:pt x="363904" y="1249128"/>
                  </a:lnTo>
                  <a:cubicBezTo>
                    <a:pt x="496706" y="1184479"/>
                    <a:pt x="680169" y="1144494"/>
                    <a:pt x="882818" y="1144494"/>
                  </a:cubicBezTo>
                  <a:close/>
                  <a:moveTo>
                    <a:pt x="732380" y="1077"/>
                  </a:moveTo>
                  <a:cubicBezTo>
                    <a:pt x="1055718" y="-8722"/>
                    <a:pt x="1402882" y="46168"/>
                    <a:pt x="1659676" y="252935"/>
                  </a:cubicBezTo>
                  <a:lnTo>
                    <a:pt x="1439160" y="1004297"/>
                  </a:lnTo>
                  <a:lnTo>
                    <a:pt x="1412663" y="1254984"/>
                  </a:lnTo>
                  <a:lnTo>
                    <a:pt x="1401731" y="1249128"/>
                  </a:lnTo>
                  <a:cubicBezTo>
                    <a:pt x="1268929" y="1184479"/>
                    <a:pt x="1085466" y="1144493"/>
                    <a:pt x="882818" y="1144493"/>
                  </a:cubicBezTo>
                  <a:cubicBezTo>
                    <a:pt x="680169" y="1144493"/>
                    <a:pt x="496706" y="1184479"/>
                    <a:pt x="363904" y="1249128"/>
                  </a:cubicBezTo>
                  <a:lnTo>
                    <a:pt x="352973" y="1254983"/>
                  </a:lnTo>
                  <a:lnTo>
                    <a:pt x="352973" y="1019427"/>
                  </a:lnTo>
                  <a:lnTo>
                    <a:pt x="326477" y="1004297"/>
                  </a:lnTo>
                  <a:cubicBezTo>
                    <a:pt x="270138" y="867996"/>
                    <a:pt x="-52711" y="368823"/>
                    <a:pt x="14939" y="201620"/>
                  </a:cubicBezTo>
                  <a:cubicBezTo>
                    <a:pt x="188552" y="123679"/>
                    <a:pt x="538378" y="6956"/>
                    <a:pt x="732380" y="1077"/>
                  </a:cubicBezTo>
                  <a:close/>
                </a:path>
              </a:pathLst>
            </a:custGeom>
            <a:solidFill>
              <a:srgbClr val="4078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508" name="Csoportba foglalás 507"/>
            <p:cNvGrpSpPr/>
            <p:nvPr/>
          </p:nvGrpSpPr>
          <p:grpSpPr>
            <a:xfrm rot="2285802">
              <a:off x="6250594" y="3174079"/>
              <a:ext cx="387689" cy="1260502"/>
              <a:chOff x="10774791" y="2603096"/>
              <a:chExt cx="553453" cy="2194109"/>
            </a:xfrm>
          </p:grpSpPr>
          <p:sp>
            <p:nvSpPr>
              <p:cNvPr id="559" name="Szabadkézi sokszög 558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60" name="Szabadkézi sokszög 559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509" name="Csoportba foglalás 508"/>
            <p:cNvGrpSpPr/>
            <p:nvPr/>
          </p:nvGrpSpPr>
          <p:grpSpPr>
            <a:xfrm rot="3282730" flipH="1">
              <a:off x="6423900" y="3058716"/>
              <a:ext cx="574992" cy="458326"/>
              <a:chOff x="7693670" y="2288655"/>
              <a:chExt cx="820839" cy="797791"/>
            </a:xfrm>
            <a:solidFill>
              <a:srgbClr val="4078A9"/>
            </a:solidFill>
          </p:grpSpPr>
          <p:sp>
            <p:nvSpPr>
              <p:cNvPr id="557" name="Ellipszis 42"/>
              <p:cNvSpPr/>
              <p:nvPr/>
            </p:nvSpPr>
            <p:spPr>
              <a:xfrm rot="9068101">
                <a:off x="7823718" y="2288655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558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510" name="Csoportba foglalás 509"/>
            <p:cNvGrpSpPr/>
            <p:nvPr/>
          </p:nvGrpSpPr>
          <p:grpSpPr>
            <a:xfrm rot="19250362" flipH="1">
              <a:off x="5728383" y="3250735"/>
              <a:ext cx="386810" cy="1255440"/>
              <a:chOff x="10774791" y="2603096"/>
              <a:chExt cx="552197" cy="2185295"/>
            </a:xfrm>
          </p:grpSpPr>
          <p:sp>
            <p:nvSpPr>
              <p:cNvPr id="555" name="Szabadkézi sokszög 554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56" name="Szabadkézi sokszög 555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511" name="Csoportba foglalás 510"/>
            <p:cNvGrpSpPr/>
            <p:nvPr/>
          </p:nvGrpSpPr>
          <p:grpSpPr>
            <a:xfrm rot="19332274">
              <a:off x="5347013" y="3032867"/>
              <a:ext cx="573187" cy="416630"/>
              <a:chOff x="7683076" y="2247002"/>
              <a:chExt cx="818264" cy="725211"/>
            </a:xfrm>
            <a:solidFill>
              <a:srgbClr val="4078A9"/>
            </a:solidFill>
          </p:grpSpPr>
          <p:sp>
            <p:nvSpPr>
              <p:cNvPr id="553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554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512" name="Csoportba foglalás 511"/>
            <p:cNvGrpSpPr/>
            <p:nvPr/>
          </p:nvGrpSpPr>
          <p:grpSpPr>
            <a:xfrm>
              <a:off x="5624363" y="1938782"/>
              <a:ext cx="1109984" cy="997705"/>
              <a:chOff x="5303729" y="650416"/>
              <a:chExt cx="1584543" cy="1424259"/>
            </a:xfrm>
          </p:grpSpPr>
          <p:grpSp>
            <p:nvGrpSpPr>
              <p:cNvPr id="522" name="Csoportba foglalás 521"/>
              <p:cNvGrpSpPr/>
              <p:nvPr/>
            </p:nvGrpSpPr>
            <p:grpSpPr>
              <a:xfrm>
                <a:off x="5303729" y="650416"/>
                <a:ext cx="1584543" cy="1273571"/>
                <a:chOff x="10190551" y="1730011"/>
                <a:chExt cx="1584543" cy="1273571"/>
              </a:xfrm>
            </p:grpSpPr>
            <p:sp>
              <p:nvSpPr>
                <p:cNvPr id="524" name="Szabadkézi sokszög 523"/>
                <p:cNvSpPr/>
                <p:nvPr/>
              </p:nvSpPr>
              <p:spPr>
                <a:xfrm>
                  <a:off x="10190551" y="1730011"/>
                  <a:ext cx="1584543" cy="1252584"/>
                </a:xfrm>
                <a:custGeom>
                  <a:avLst/>
                  <a:gdLst>
                    <a:gd name="connsiteX0" fmla="*/ 785044 w 1638668"/>
                    <a:gd name="connsiteY0" fmla="*/ 0 h 1612462"/>
                    <a:gd name="connsiteX1" fmla="*/ 850973 w 1638668"/>
                    <a:gd name="connsiteY1" fmla="*/ 3088 h 1612462"/>
                    <a:gd name="connsiteX2" fmla="*/ 1461695 w 1638668"/>
                    <a:gd name="connsiteY2" fmla="*/ 432645 h 1612462"/>
                    <a:gd name="connsiteX3" fmla="*/ 1489325 w 1638668"/>
                    <a:gd name="connsiteY3" fmla="*/ 520962 h 1612462"/>
                    <a:gd name="connsiteX4" fmla="*/ 1527274 w 1638668"/>
                    <a:gd name="connsiteY4" fmla="*/ 567462 h 1612462"/>
                    <a:gd name="connsiteX5" fmla="*/ 1638668 w 1638668"/>
                    <a:gd name="connsiteY5" fmla="*/ 929074 h 1612462"/>
                    <a:gd name="connsiteX6" fmla="*/ 976809 w 1638668"/>
                    <a:gd name="connsiteY6" fmla="*/ 1609374 h 1612462"/>
                    <a:gd name="connsiteX7" fmla="*/ 910880 w 1638668"/>
                    <a:gd name="connsiteY7" fmla="*/ 1612462 h 1612462"/>
                    <a:gd name="connsiteX8" fmla="*/ 910880 w 1638668"/>
                    <a:gd name="connsiteY8" fmla="*/ 1352713 h 1612462"/>
                    <a:gd name="connsiteX9" fmla="*/ 850973 w 1638668"/>
                    <a:gd name="connsiteY9" fmla="*/ 1363688 h 1612462"/>
                    <a:gd name="connsiteX10" fmla="*/ 817792 w 1638668"/>
                    <a:gd name="connsiteY10" fmla="*/ 1365242 h 1612462"/>
                    <a:gd name="connsiteX11" fmla="*/ 817792 w 1638668"/>
                    <a:gd name="connsiteY11" fmla="*/ 1367694 h 1612462"/>
                    <a:gd name="connsiteX12" fmla="*/ 808582 w 1638668"/>
                    <a:gd name="connsiteY12" fmla="*/ 1368136 h 1612462"/>
                    <a:gd name="connsiteX13" fmla="*/ 791327 w 1638668"/>
                    <a:gd name="connsiteY13" fmla="*/ 1366482 h 1612462"/>
                    <a:gd name="connsiteX14" fmla="*/ 785044 w 1638668"/>
                    <a:gd name="connsiteY14" fmla="*/ 1366776 h 1612462"/>
                    <a:gd name="connsiteX15" fmla="*/ 785044 w 1638668"/>
                    <a:gd name="connsiteY15" fmla="*/ 1365879 h 1612462"/>
                    <a:gd name="connsiteX16" fmla="*/ 727788 w 1638668"/>
                    <a:gd name="connsiteY16" fmla="*/ 1360390 h 1612462"/>
                    <a:gd name="connsiteX17" fmla="*/ 727788 w 1638668"/>
                    <a:gd name="connsiteY17" fmla="*/ 1612018 h 1612462"/>
                    <a:gd name="connsiteX18" fmla="*/ 718578 w 1638668"/>
                    <a:gd name="connsiteY18" fmla="*/ 1612460 h 1612462"/>
                    <a:gd name="connsiteX19" fmla="*/ 0 w 1638668"/>
                    <a:gd name="connsiteY19" fmla="*/ 929073 h 1612462"/>
                    <a:gd name="connsiteX20" fmla="*/ 56470 w 1638668"/>
                    <a:gd name="connsiteY20" fmla="*/ 663068 h 1612462"/>
                    <a:gd name="connsiteX21" fmla="*/ 98916 w 1638668"/>
                    <a:gd name="connsiteY21" fmla="*/ 588697 h 1612462"/>
                    <a:gd name="connsiteX22" fmla="*/ 101228 w 1638668"/>
                    <a:gd name="connsiteY22" fmla="*/ 563778 h 1612462"/>
                    <a:gd name="connsiteX23" fmla="*/ 663763 w 1638668"/>
                    <a:gd name="connsiteY23" fmla="*/ 15246 h 1612462"/>
                    <a:gd name="connsiteX24" fmla="*/ 785044 w 1638668"/>
                    <a:gd name="connsiteY24" fmla="*/ 3619 h 1612462"/>
                    <a:gd name="connsiteX0" fmla="*/ 785044 w 1638668"/>
                    <a:gd name="connsiteY0" fmla="*/ 531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24" fmla="*/ 785044 w 1638668"/>
                    <a:gd name="connsiteY24" fmla="*/ 531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38668" h="1609374">
                      <a:moveTo>
                        <a:pt x="663763" y="12158"/>
                      </a:moveTo>
                      <a:cubicBezTo>
                        <a:pt x="734833" y="-4896"/>
                        <a:pt x="788570" y="4053"/>
                        <a:pt x="850973" y="0"/>
                      </a:cubicBezTo>
                      <a:cubicBezTo>
                        <a:pt x="1129791" y="26264"/>
                        <a:pt x="1362678" y="196640"/>
                        <a:pt x="1461695" y="429557"/>
                      </a:cubicBezTo>
                      <a:lnTo>
                        <a:pt x="1489325" y="517874"/>
                      </a:lnTo>
                      <a:lnTo>
                        <a:pt x="1527274" y="564374"/>
                      </a:lnTo>
                      <a:cubicBezTo>
                        <a:pt x="1597873" y="669276"/>
                        <a:pt x="1638668" y="793212"/>
                        <a:pt x="1638668" y="925986"/>
                      </a:cubicBezTo>
                      <a:cubicBezTo>
                        <a:pt x="1638668" y="1280051"/>
                        <a:pt x="1348566" y="1571267"/>
                        <a:pt x="976809" y="1606286"/>
                      </a:cubicBezTo>
                      <a:lnTo>
                        <a:pt x="910880" y="1609374"/>
                      </a:lnTo>
                      <a:lnTo>
                        <a:pt x="910880" y="1349625"/>
                      </a:lnTo>
                      <a:lnTo>
                        <a:pt x="850973" y="1360600"/>
                      </a:lnTo>
                      <a:lnTo>
                        <a:pt x="817792" y="1362154"/>
                      </a:lnTo>
                      <a:lnTo>
                        <a:pt x="817792" y="1364606"/>
                      </a:lnTo>
                      <a:lnTo>
                        <a:pt x="808582" y="1365048"/>
                      </a:lnTo>
                      <a:lnTo>
                        <a:pt x="791327" y="1363394"/>
                      </a:lnTo>
                      <a:lnTo>
                        <a:pt x="785044" y="1363688"/>
                      </a:lnTo>
                      <a:lnTo>
                        <a:pt x="785044" y="1362791"/>
                      </a:lnTo>
                      <a:lnTo>
                        <a:pt x="727788" y="1357302"/>
                      </a:lnTo>
                      <a:lnTo>
                        <a:pt x="727788" y="1608930"/>
                      </a:lnTo>
                      <a:lnTo>
                        <a:pt x="718578" y="1609372"/>
                      </a:lnTo>
                      <a:cubicBezTo>
                        <a:pt x="321718" y="1609372"/>
                        <a:pt x="0" y="1303409"/>
                        <a:pt x="0" y="925985"/>
                      </a:cubicBezTo>
                      <a:cubicBezTo>
                        <a:pt x="0" y="831629"/>
                        <a:pt x="20108" y="741739"/>
                        <a:pt x="56470" y="659980"/>
                      </a:cubicBezTo>
                      <a:lnTo>
                        <a:pt x="98916" y="585609"/>
                      </a:lnTo>
                      <a:lnTo>
                        <a:pt x="101228" y="560690"/>
                      </a:lnTo>
                      <a:cubicBezTo>
                        <a:pt x="152851" y="285841"/>
                        <a:pt x="377250" y="67916"/>
                        <a:pt x="663763" y="12158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25" name="Ellipszis 524"/>
                <p:cNvSpPr/>
                <p:nvPr/>
              </p:nvSpPr>
              <p:spPr>
                <a:xfrm>
                  <a:off x="11357960" y="2587801"/>
                  <a:ext cx="159169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26" name="Szabadkézi sokszög 525"/>
                <p:cNvSpPr/>
                <p:nvPr/>
              </p:nvSpPr>
              <p:spPr>
                <a:xfrm flipH="1">
                  <a:off x="10972528" y="2409335"/>
                  <a:ext cx="4782" cy="497771"/>
                </a:xfrm>
                <a:custGeom>
                  <a:avLst/>
                  <a:gdLst>
                    <a:gd name="connsiteX0" fmla="*/ 15567 w 15567"/>
                    <a:gd name="connsiteY0" fmla="*/ 0 h 1989582"/>
                    <a:gd name="connsiteX1" fmla="*/ 0 w 15567"/>
                    <a:gd name="connsiteY1" fmla="*/ 0 h 1989582"/>
                    <a:gd name="connsiteX2" fmla="*/ 0 w 15567"/>
                    <a:gd name="connsiteY2" fmla="*/ 1989582 h 1989582"/>
                    <a:gd name="connsiteX3" fmla="*/ 15567 w 15567"/>
                    <a:gd name="connsiteY3" fmla="*/ 1989582 h 1989582"/>
                    <a:gd name="connsiteX4" fmla="*/ 15567 w 15567"/>
                    <a:gd name="connsiteY4" fmla="*/ 0 h 198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7" h="1989582">
                      <a:moveTo>
                        <a:pt x="15567" y="0"/>
                      </a:moveTo>
                      <a:lnTo>
                        <a:pt x="0" y="0"/>
                      </a:lnTo>
                      <a:lnTo>
                        <a:pt x="0" y="1989582"/>
                      </a:lnTo>
                      <a:lnTo>
                        <a:pt x="15567" y="1989582"/>
                      </a:lnTo>
                      <a:lnTo>
                        <a:pt x="15567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27" name="Szabadkézi sokszög 526"/>
                <p:cNvSpPr/>
                <p:nvPr/>
              </p:nvSpPr>
              <p:spPr>
                <a:xfrm flipH="1">
                  <a:off x="10547298" y="2687680"/>
                  <a:ext cx="32220" cy="2454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28" name="Ellipszis 527"/>
                <p:cNvSpPr/>
                <p:nvPr/>
              </p:nvSpPr>
              <p:spPr>
                <a:xfrm>
                  <a:off x="10409233" y="2591453"/>
                  <a:ext cx="155204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29" name="Szabadkézi sokszög 528"/>
                <p:cNvSpPr/>
                <p:nvPr/>
              </p:nvSpPr>
              <p:spPr>
                <a:xfrm flipH="1">
                  <a:off x="10579518" y="2690133"/>
                  <a:ext cx="9474" cy="1777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30" name="Szabadkézi sokszög 529"/>
                <p:cNvSpPr/>
                <p:nvPr/>
              </p:nvSpPr>
              <p:spPr>
                <a:xfrm flipH="1">
                  <a:off x="10358996" y="2135955"/>
                  <a:ext cx="1178153" cy="867627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DFAB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31" name="Szabadkézi sokszög 530"/>
                <p:cNvSpPr/>
                <p:nvPr/>
              </p:nvSpPr>
              <p:spPr>
                <a:xfrm flipH="1">
                  <a:off x="10588991" y="2691911"/>
                  <a:ext cx="20352" cy="4841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32" name="Szabadkézi sokszög 531"/>
                <p:cNvSpPr/>
                <p:nvPr/>
              </p:nvSpPr>
              <p:spPr>
                <a:xfrm flipH="1">
                  <a:off x="10609343" y="2696752"/>
                  <a:ext cx="9507" cy="312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33" name="Szabadkézi sokszög 532"/>
                <p:cNvSpPr/>
                <p:nvPr/>
              </p:nvSpPr>
              <p:spPr>
                <a:xfrm flipH="1">
                  <a:off x="10618849" y="2699872"/>
                  <a:ext cx="17587" cy="7556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34" name="Szabadkézi sokszög 533"/>
                <p:cNvSpPr/>
                <p:nvPr/>
              </p:nvSpPr>
              <p:spPr>
                <a:xfrm flipH="1">
                  <a:off x="10636436" y="2707427"/>
                  <a:ext cx="7389" cy="3686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35" name="Szabadkézi sokszög 534"/>
                <p:cNvSpPr/>
                <p:nvPr/>
              </p:nvSpPr>
              <p:spPr>
                <a:xfrm flipH="1">
                  <a:off x="10643825" y="2711113"/>
                  <a:ext cx="20172" cy="1408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36" name="Ellipszis 535"/>
                <p:cNvSpPr/>
                <p:nvPr/>
              </p:nvSpPr>
              <p:spPr>
                <a:xfrm>
                  <a:off x="11122325" y="2693149"/>
                  <a:ext cx="11060" cy="9007"/>
                </a:xfrm>
                <a:prstGeom prst="ellipse">
                  <a:avLst/>
                </a:prstGeom>
                <a:solidFill>
                  <a:srgbClr val="F27D2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37" name="Szabadkézi sokszög 536"/>
                <p:cNvSpPr/>
                <p:nvPr/>
              </p:nvSpPr>
              <p:spPr>
                <a:xfrm rot="20530101">
                  <a:off x="10420266" y="2326847"/>
                  <a:ext cx="297175" cy="49384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38" name="Szabadkézi sokszög 537"/>
                <p:cNvSpPr/>
                <p:nvPr/>
              </p:nvSpPr>
              <p:spPr>
                <a:xfrm>
                  <a:off x="10948073" y="2603425"/>
                  <a:ext cx="65171" cy="192262"/>
                </a:xfrm>
                <a:custGeom>
                  <a:avLst/>
                  <a:gdLst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99051 w 330165"/>
                    <a:gd name="connsiteY22" fmla="*/ 1 h 868911"/>
                    <a:gd name="connsiteX23" fmla="*/ 162806 w 330165"/>
                    <a:gd name="connsiteY23" fmla="*/ 1 h 868911"/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162806 w 330165"/>
                    <a:gd name="connsiteY22" fmla="*/ 1 h 868911"/>
                    <a:gd name="connsiteX23" fmla="*/ 162806 w 330165"/>
                    <a:gd name="connsiteY23" fmla="*/ 0 h 868911"/>
                    <a:gd name="connsiteX0" fmla="*/ 162806 w 330165"/>
                    <a:gd name="connsiteY0" fmla="*/ 4916 h 873827"/>
                    <a:gd name="connsiteX1" fmla="*/ 201618 w 330165"/>
                    <a:gd name="connsiteY1" fmla="*/ 0 h 873827"/>
                    <a:gd name="connsiteX2" fmla="*/ 284392 w 330165"/>
                    <a:gd name="connsiteY2" fmla="*/ 682641 h 873827"/>
                    <a:gd name="connsiteX3" fmla="*/ 284392 w 330165"/>
                    <a:gd name="connsiteY3" fmla="*/ 682642 h 873827"/>
                    <a:gd name="connsiteX4" fmla="*/ 290152 w 330165"/>
                    <a:gd name="connsiteY4" fmla="*/ 686460 h 873827"/>
                    <a:gd name="connsiteX5" fmla="*/ 330165 w 330165"/>
                    <a:gd name="connsiteY5" fmla="*/ 764070 h 873827"/>
                    <a:gd name="connsiteX6" fmla="*/ 306834 w 330165"/>
                    <a:gd name="connsiteY6" fmla="*/ 825436 h 873827"/>
                    <a:gd name="connsiteX7" fmla="*/ 296414 w 330165"/>
                    <a:gd name="connsiteY7" fmla="*/ 835582 h 873827"/>
                    <a:gd name="connsiteX8" fmla="*/ 296414 w 330165"/>
                    <a:gd name="connsiteY8" fmla="*/ 835581 h 873827"/>
                    <a:gd name="connsiteX9" fmla="*/ 290152 w 330165"/>
                    <a:gd name="connsiteY9" fmla="*/ 841679 h 873827"/>
                    <a:gd name="connsiteX10" fmla="*/ 193551 w 330165"/>
                    <a:gd name="connsiteY10" fmla="*/ 873826 h 873827"/>
                    <a:gd name="connsiteX11" fmla="*/ 167359 w 330165"/>
                    <a:gd name="connsiteY11" fmla="*/ 873826 h 873827"/>
                    <a:gd name="connsiteX12" fmla="*/ 167359 w 330165"/>
                    <a:gd name="connsiteY12" fmla="*/ 873827 h 873827"/>
                    <a:gd name="connsiteX13" fmla="*/ 136614 w 330165"/>
                    <a:gd name="connsiteY13" fmla="*/ 873827 h 873827"/>
                    <a:gd name="connsiteX14" fmla="*/ 40013 w 330165"/>
                    <a:gd name="connsiteY14" fmla="*/ 841680 h 873827"/>
                    <a:gd name="connsiteX15" fmla="*/ 33751 w 330165"/>
                    <a:gd name="connsiteY15" fmla="*/ 835582 h 873827"/>
                    <a:gd name="connsiteX16" fmla="*/ 33751 w 330165"/>
                    <a:gd name="connsiteY16" fmla="*/ 835583 h 873827"/>
                    <a:gd name="connsiteX17" fmla="*/ 23331 w 330165"/>
                    <a:gd name="connsiteY17" fmla="*/ 825437 h 873827"/>
                    <a:gd name="connsiteX18" fmla="*/ 0 w 330165"/>
                    <a:gd name="connsiteY18" fmla="*/ 764071 h 873827"/>
                    <a:gd name="connsiteX19" fmla="*/ 40013 w 330165"/>
                    <a:gd name="connsiteY19" fmla="*/ 686461 h 873827"/>
                    <a:gd name="connsiteX20" fmla="*/ 45773 w 330165"/>
                    <a:gd name="connsiteY20" fmla="*/ 682643 h 873827"/>
                    <a:gd name="connsiteX21" fmla="*/ 45773 w 330165"/>
                    <a:gd name="connsiteY21" fmla="*/ 682642 h 873827"/>
                    <a:gd name="connsiteX22" fmla="*/ 162806 w 330165"/>
                    <a:gd name="connsiteY22" fmla="*/ 4917 h 873827"/>
                    <a:gd name="connsiteX23" fmla="*/ 162806 w 330165"/>
                    <a:gd name="connsiteY23" fmla="*/ 4916 h 873827"/>
                    <a:gd name="connsiteX0" fmla="*/ 157890 w 325249"/>
                    <a:gd name="connsiteY0" fmla="*/ 4916 h 873827"/>
                    <a:gd name="connsiteX1" fmla="*/ 196702 w 325249"/>
                    <a:gd name="connsiteY1" fmla="*/ 0 h 873827"/>
                    <a:gd name="connsiteX2" fmla="*/ 279476 w 325249"/>
                    <a:gd name="connsiteY2" fmla="*/ 682641 h 873827"/>
                    <a:gd name="connsiteX3" fmla="*/ 279476 w 325249"/>
                    <a:gd name="connsiteY3" fmla="*/ 682642 h 873827"/>
                    <a:gd name="connsiteX4" fmla="*/ 285236 w 325249"/>
                    <a:gd name="connsiteY4" fmla="*/ 686460 h 873827"/>
                    <a:gd name="connsiteX5" fmla="*/ 325249 w 325249"/>
                    <a:gd name="connsiteY5" fmla="*/ 764070 h 873827"/>
                    <a:gd name="connsiteX6" fmla="*/ 301918 w 325249"/>
                    <a:gd name="connsiteY6" fmla="*/ 825436 h 873827"/>
                    <a:gd name="connsiteX7" fmla="*/ 291498 w 325249"/>
                    <a:gd name="connsiteY7" fmla="*/ 835582 h 873827"/>
                    <a:gd name="connsiteX8" fmla="*/ 291498 w 325249"/>
                    <a:gd name="connsiteY8" fmla="*/ 835581 h 873827"/>
                    <a:gd name="connsiteX9" fmla="*/ 285236 w 325249"/>
                    <a:gd name="connsiteY9" fmla="*/ 841679 h 873827"/>
                    <a:gd name="connsiteX10" fmla="*/ 188635 w 325249"/>
                    <a:gd name="connsiteY10" fmla="*/ 873826 h 873827"/>
                    <a:gd name="connsiteX11" fmla="*/ 162443 w 325249"/>
                    <a:gd name="connsiteY11" fmla="*/ 873826 h 873827"/>
                    <a:gd name="connsiteX12" fmla="*/ 162443 w 325249"/>
                    <a:gd name="connsiteY12" fmla="*/ 873827 h 873827"/>
                    <a:gd name="connsiteX13" fmla="*/ 131698 w 325249"/>
                    <a:gd name="connsiteY13" fmla="*/ 873827 h 873827"/>
                    <a:gd name="connsiteX14" fmla="*/ 35097 w 325249"/>
                    <a:gd name="connsiteY14" fmla="*/ 841680 h 873827"/>
                    <a:gd name="connsiteX15" fmla="*/ 28835 w 325249"/>
                    <a:gd name="connsiteY15" fmla="*/ 835582 h 873827"/>
                    <a:gd name="connsiteX16" fmla="*/ 28835 w 325249"/>
                    <a:gd name="connsiteY16" fmla="*/ 835583 h 873827"/>
                    <a:gd name="connsiteX17" fmla="*/ 18415 w 325249"/>
                    <a:gd name="connsiteY17" fmla="*/ 825437 h 873827"/>
                    <a:gd name="connsiteX18" fmla="*/ 0 w 325249"/>
                    <a:gd name="connsiteY18" fmla="*/ 783736 h 873827"/>
                    <a:gd name="connsiteX19" fmla="*/ 35097 w 325249"/>
                    <a:gd name="connsiteY19" fmla="*/ 686461 h 873827"/>
                    <a:gd name="connsiteX20" fmla="*/ 40857 w 325249"/>
                    <a:gd name="connsiteY20" fmla="*/ 682643 h 873827"/>
                    <a:gd name="connsiteX21" fmla="*/ 40857 w 325249"/>
                    <a:gd name="connsiteY21" fmla="*/ 682642 h 873827"/>
                    <a:gd name="connsiteX22" fmla="*/ 157890 w 325249"/>
                    <a:gd name="connsiteY22" fmla="*/ 4917 h 873827"/>
                    <a:gd name="connsiteX23" fmla="*/ 157890 w 325249"/>
                    <a:gd name="connsiteY23" fmla="*/ 4916 h 873827"/>
                    <a:gd name="connsiteX0" fmla="*/ 157890 w 301918"/>
                    <a:gd name="connsiteY0" fmla="*/ 4916 h 873827"/>
                    <a:gd name="connsiteX1" fmla="*/ 196702 w 301918"/>
                    <a:gd name="connsiteY1" fmla="*/ 0 h 873827"/>
                    <a:gd name="connsiteX2" fmla="*/ 279476 w 301918"/>
                    <a:gd name="connsiteY2" fmla="*/ 682641 h 873827"/>
                    <a:gd name="connsiteX3" fmla="*/ 279476 w 301918"/>
                    <a:gd name="connsiteY3" fmla="*/ 682642 h 873827"/>
                    <a:gd name="connsiteX4" fmla="*/ 285236 w 301918"/>
                    <a:gd name="connsiteY4" fmla="*/ 686460 h 873827"/>
                    <a:gd name="connsiteX5" fmla="*/ 301918 w 301918"/>
                    <a:gd name="connsiteY5" fmla="*/ 825436 h 873827"/>
                    <a:gd name="connsiteX6" fmla="*/ 291498 w 301918"/>
                    <a:gd name="connsiteY6" fmla="*/ 835582 h 873827"/>
                    <a:gd name="connsiteX7" fmla="*/ 291498 w 301918"/>
                    <a:gd name="connsiteY7" fmla="*/ 835581 h 873827"/>
                    <a:gd name="connsiteX8" fmla="*/ 285236 w 301918"/>
                    <a:gd name="connsiteY8" fmla="*/ 841679 h 873827"/>
                    <a:gd name="connsiteX9" fmla="*/ 188635 w 301918"/>
                    <a:gd name="connsiteY9" fmla="*/ 873826 h 873827"/>
                    <a:gd name="connsiteX10" fmla="*/ 162443 w 301918"/>
                    <a:gd name="connsiteY10" fmla="*/ 873826 h 873827"/>
                    <a:gd name="connsiteX11" fmla="*/ 162443 w 301918"/>
                    <a:gd name="connsiteY11" fmla="*/ 873827 h 873827"/>
                    <a:gd name="connsiteX12" fmla="*/ 131698 w 301918"/>
                    <a:gd name="connsiteY12" fmla="*/ 873827 h 873827"/>
                    <a:gd name="connsiteX13" fmla="*/ 35097 w 301918"/>
                    <a:gd name="connsiteY13" fmla="*/ 841680 h 873827"/>
                    <a:gd name="connsiteX14" fmla="*/ 28835 w 301918"/>
                    <a:gd name="connsiteY14" fmla="*/ 835582 h 873827"/>
                    <a:gd name="connsiteX15" fmla="*/ 28835 w 301918"/>
                    <a:gd name="connsiteY15" fmla="*/ 835583 h 873827"/>
                    <a:gd name="connsiteX16" fmla="*/ 18415 w 301918"/>
                    <a:gd name="connsiteY16" fmla="*/ 825437 h 873827"/>
                    <a:gd name="connsiteX17" fmla="*/ 0 w 301918"/>
                    <a:gd name="connsiteY17" fmla="*/ 783736 h 873827"/>
                    <a:gd name="connsiteX18" fmla="*/ 35097 w 301918"/>
                    <a:gd name="connsiteY18" fmla="*/ 686461 h 873827"/>
                    <a:gd name="connsiteX19" fmla="*/ 40857 w 301918"/>
                    <a:gd name="connsiteY19" fmla="*/ 682643 h 873827"/>
                    <a:gd name="connsiteX20" fmla="*/ 40857 w 301918"/>
                    <a:gd name="connsiteY20" fmla="*/ 682642 h 873827"/>
                    <a:gd name="connsiteX21" fmla="*/ 157890 w 301918"/>
                    <a:gd name="connsiteY21" fmla="*/ 4917 h 873827"/>
                    <a:gd name="connsiteX22" fmla="*/ 157890 w 301918"/>
                    <a:gd name="connsiteY22" fmla="*/ 4916 h 873827"/>
                    <a:gd name="connsiteX0" fmla="*/ 139475 w 283503"/>
                    <a:gd name="connsiteY0" fmla="*/ 4916 h 873827"/>
                    <a:gd name="connsiteX1" fmla="*/ 178287 w 283503"/>
                    <a:gd name="connsiteY1" fmla="*/ 0 h 873827"/>
                    <a:gd name="connsiteX2" fmla="*/ 261061 w 283503"/>
                    <a:gd name="connsiteY2" fmla="*/ 682641 h 873827"/>
                    <a:gd name="connsiteX3" fmla="*/ 261061 w 283503"/>
                    <a:gd name="connsiteY3" fmla="*/ 682642 h 873827"/>
                    <a:gd name="connsiteX4" fmla="*/ 266821 w 283503"/>
                    <a:gd name="connsiteY4" fmla="*/ 686460 h 873827"/>
                    <a:gd name="connsiteX5" fmla="*/ 283503 w 283503"/>
                    <a:gd name="connsiteY5" fmla="*/ 825436 h 873827"/>
                    <a:gd name="connsiteX6" fmla="*/ 273083 w 283503"/>
                    <a:gd name="connsiteY6" fmla="*/ 835582 h 873827"/>
                    <a:gd name="connsiteX7" fmla="*/ 273083 w 283503"/>
                    <a:gd name="connsiteY7" fmla="*/ 835581 h 873827"/>
                    <a:gd name="connsiteX8" fmla="*/ 266821 w 283503"/>
                    <a:gd name="connsiteY8" fmla="*/ 841679 h 873827"/>
                    <a:gd name="connsiteX9" fmla="*/ 170220 w 283503"/>
                    <a:gd name="connsiteY9" fmla="*/ 873826 h 873827"/>
                    <a:gd name="connsiteX10" fmla="*/ 144028 w 283503"/>
                    <a:gd name="connsiteY10" fmla="*/ 873826 h 873827"/>
                    <a:gd name="connsiteX11" fmla="*/ 144028 w 283503"/>
                    <a:gd name="connsiteY11" fmla="*/ 873827 h 873827"/>
                    <a:gd name="connsiteX12" fmla="*/ 113283 w 283503"/>
                    <a:gd name="connsiteY12" fmla="*/ 873827 h 873827"/>
                    <a:gd name="connsiteX13" fmla="*/ 16682 w 283503"/>
                    <a:gd name="connsiteY13" fmla="*/ 841680 h 873827"/>
                    <a:gd name="connsiteX14" fmla="*/ 10420 w 283503"/>
                    <a:gd name="connsiteY14" fmla="*/ 835582 h 873827"/>
                    <a:gd name="connsiteX15" fmla="*/ 10420 w 283503"/>
                    <a:gd name="connsiteY15" fmla="*/ 835583 h 873827"/>
                    <a:gd name="connsiteX16" fmla="*/ 0 w 283503"/>
                    <a:gd name="connsiteY16" fmla="*/ 825437 h 873827"/>
                    <a:gd name="connsiteX17" fmla="*/ 16682 w 283503"/>
                    <a:gd name="connsiteY17" fmla="*/ 686461 h 873827"/>
                    <a:gd name="connsiteX18" fmla="*/ 22442 w 283503"/>
                    <a:gd name="connsiteY18" fmla="*/ 682643 h 873827"/>
                    <a:gd name="connsiteX19" fmla="*/ 22442 w 283503"/>
                    <a:gd name="connsiteY19" fmla="*/ 682642 h 873827"/>
                    <a:gd name="connsiteX20" fmla="*/ 139475 w 283503"/>
                    <a:gd name="connsiteY20" fmla="*/ 4917 h 873827"/>
                    <a:gd name="connsiteX21" fmla="*/ 139475 w 283503"/>
                    <a:gd name="connsiteY21" fmla="*/ 4916 h 87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3503" h="873827">
                      <a:moveTo>
                        <a:pt x="139475" y="4916"/>
                      </a:moveTo>
                      <a:lnTo>
                        <a:pt x="178287" y="0"/>
                      </a:lnTo>
                      <a:lnTo>
                        <a:pt x="261061" y="682641"/>
                      </a:lnTo>
                      <a:lnTo>
                        <a:pt x="261061" y="682642"/>
                      </a:lnTo>
                      <a:lnTo>
                        <a:pt x="266821" y="686460"/>
                      </a:lnTo>
                      <a:cubicBezTo>
                        <a:pt x="270561" y="710259"/>
                        <a:pt x="282459" y="800582"/>
                        <a:pt x="283503" y="825436"/>
                      </a:cubicBezTo>
                      <a:lnTo>
                        <a:pt x="273083" y="835582"/>
                      </a:lnTo>
                      <a:lnTo>
                        <a:pt x="273083" y="835581"/>
                      </a:lnTo>
                      <a:lnTo>
                        <a:pt x="266821" y="841679"/>
                      </a:lnTo>
                      <a:cubicBezTo>
                        <a:pt x="242099" y="861542"/>
                        <a:pt x="207945" y="873826"/>
                        <a:pt x="170220" y="873826"/>
                      </a:cubicBezTo>
                      <a:lnTo>
                        <a:pt x="144028" y="873826"/>
                      </a:lnTo>
                      <a:lnTo>
                        <a:pt x="144028" y="873827"/>
                      </a:lnTo>
                      <a:lnTo>
                        <a:pt x="113283" y="873827"/>
                      </a:lnTo>
                      <a:cubicBezTo>
                        <a:pt x="75558" y="873827"/>
                        <a:pt x="41404" y="861543"/>
                        <a:pt x="16682" y="841680"/>
                      </a:cubicBezTo>
                      <a:lnTo>
                        <a:pt x="10420" y="835582"/>
                      </a:lnTo>
                      <a:lnTo>
                        <a:pt x="10420" y="835583"/>
                      </a:lnTo>
                      <a:lnTo>
                        <a:pt x="0" y="825437"/>
                      </a:lnTo>
                      <a:cubicBezTo>
                        <a:pt x="1044" y="800583"/>
                        <a:pt x="12942" y="710260"/>
                        <a:pt x="16682" y="686461"/>
                      </a:cubicBezTo>
                      <a:lnTo>
                        <a:pt x="22442" y="682643"/>
                      </a:lnTo>
                      <a:lnTo>
                        <a:pt x="22442" y="682642"/>
                      </a:lnTo>
                      <a:lnTo>
                        <a:pt x="139475" y="4917"/>
                      </a:lnTo>
                      <a:lnTo>
                        <a:pt x="139475" y="4916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39" name="Ellipszis 538"/>
                <p:cNvSpPr/>
                <p:nvPr/>
              </p:nvSpPr>
              <p:spPr>
                <a:xfrm>
                  <a:off x="11139148" y="2505464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0" name="Ellipszis 539"/>
                <p:cNvSpPr/>
                <p:nvPr/>
              </p:nvSpPr>
              <p:spPr>
                <a:xfrm rot="5400000">
                  <a:off x="11187387" y="2446774"/>
                  <a:ext cx="141341" cy="242650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1" name="Ellipszis 540"/>
                <p:cNvSpPr/>
                <p:nvPr/>
              </p:nvSpPr>
              <p:spPr>
                <a:xfrm rot="16200000">
                  <a:off x="11202341" y="2509302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2" name="Ellipszis 541"/>
                <p:cNvSpPr/>
                <p:nvPr/>
              </p:nvSpPr>
              <p:spPr>
                <a:xfrm>
                  <a:off x="10534478" y="2509458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3" name="Ellipszis 542"/>
                <p:cNvSpPr/>
                <p:nvPr/>
              </p:nvSpPr>
              <p:spPr>
                <a:xfrm rot="5400000">
                  <a:off x="10599391" y="2458180"/>
                  <a:ext cx="124229" cy="244413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4" name="Ellipszis 543"/>
                <p:cNvSpPr/>
                <p:nvPr/>
              </p:nvSpPr>
              <p:spPr>
                <a:xfrm rot="16200000">
                  <a:off x="10611155" y="2512383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5" name="Ellipszis 544"/>
                <p:cNvSpPr/>
                <p:nvPr/>
              </p:nvSpPr>
              <p:spPr>
                <a:xfrm>
                  <a:off x="10721950" y="2570038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6" name="Ellipszis 545"/>
                <p:cNvSpPr/>
                <p:nvPr/>
              </p:nvSpPr>
              <p:spPr>
                <a:xfrm>
                  <a:off x="10689372" y="2587938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7" name="Szabadkézi sokszög 546"/>
                <p:cNvSpPr/>
                <p:nvPr/>
              </p:nvSpPr>
              <p:spPr>
                <a:xfrm flipH="1">
                  <a:off x="10927390" y="2877756"/>
                  <a:ext cx="138211" cy="57716"/>
                </a:xfrm>
                <a:custGeom>
                  <a:avLst/>
                  <a:gdLst>
                    <a:gd name="connsiteX0" fmla="*/ 1337556 w 2158716"/>
                    <a:gd name="connsiteY0" fmla="*/ 66 h 445380"/>
                    <a:gd name="connsiteX1" fmla="*/ 1099008 w 2158716"/>
                    <a:gd name="connsiteY1" fmla="*/ 168990 h 445380"/>
                    <a:gd name="connsiteX2" fmla="*/ 1079358 w 2158716"/>
                    <a:gd name="connsiteY2" fmla="*/ 263991 h 445380"/>
                    <a:gd name="connsiteX3" fmla="*/ 1059709 w 2158716"/>
                    <a:gd name="connsiteY3" fmla="*/ 168990 h 445380"/>
                    <a:gd name="connsiteX4" fmla="*/ 821160 w 2158716"/>
                    <a:gd name="connsiteY4" fmla="*/ 66 h 445380"/>
                    <a:gd name="connsiteX5" fmla="*/ 0 w 2158716"/>
                    <a:gd name="connsiteY5" fmla="*/ 445380 h 445380"/>
                    <a:gd name="connsiteX6" fmla="*/ 1053682 w 2158716"/>
                    <a:gd name="connsiteY6" fmla="*/ 445380 h 445380"/>
                    <a:gd name="connsiteX7" fmla="*/ 1105034 w 2158716"/>
                    <a:gd name="connsiteY7" fmla="*/ 445380 h 445380"/>
                    <a:gd name="connsiteX8" fmla="*/ 2158716 w 2158716"/>
                    <a:gd name="connsiteY8" fmla="*/ 445380 h 445380"/>
                    <a:gd name="connsiteX9" fmla="*/ 1337556 w 2158716"/>
                    <a:gd name="connsiteY9" fmla="*/ 66 h 445380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533627"/>
                    <a:gd name="connsiteX1" fmla="*/ 1208190 w 2322489"/>
                    <a:gd name="connsiteY1" fmla="*/ 171289 h 533627"/>
                    <a:gd name="connsiteX2" fmla="*/ 1188540 w 2322489"/>
                    <a:gd name="connsiteY2" fmla="*/ 266290 h 533627"/>
                    <a:gd name="connsiteX3" fmla="*/ 1168891 w 2322489"/>
                    <a:gd name="connsiteY3" fmla="*/ 171289 h 533627"/>
                    <a:gd name="connsiteX4" fmla="*/ 930342 w 2322489"/>
                    <a:gd name="connsiteY4" fmla="*/ 2365 h 533627"/>
                    <a:gd name="connsiteX5" fmla="*/ 0 w 2322489"/>
                    <a:gd name="connsiteY5" fmla="*/ 283906 h 533627"/>
                    <a:gd name="connsiteX6" fmla="*/ 1162864 w 2322489"/>
                    <a:gd name="connsiteY6" fmla="*/ 447679 h 533627"/>
                    <a:gd name="connsiteX7" fmla="*/ 1214216 w 2322489"/>
                    <a:gd name="connsiteY7" fmla="*/ 447679 h 533627"/>
                    <a:gd name="connsiteX8" fmla="*/ 2322489 w 2322489"/>
                    <a:gd name="connsiteY8" fmla="*/ 256610 h 533627"/>
                    <a:gd name="connsiteX9" fmla="*/ 1446738 w 2322489"/>
                    <a:gd name="connsiteY9" fmla="*/ 2365 h 533627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162864 w 2322489"/>
                    <a:gd name="connsiteY6" fmla="*/ 447679 h 898056"/>
                    <a:gd name="connsiteX7" fmla="*/ 1077738 w 2322489"/>
                    <a:gd name="connsiteY7" fmla="*/ 898056 h 898056"/>
                    <a:gd name="connsiteX8" fmla="*/ 2322489 w 2322489"/>
                    <a:gd name="connsiteY8" fmla="*/ 256610 h 898056"/>
                    <a:gd name="connsiteX9" fmla="*/ 1446738 w 2322489"/>
                    <a:gd name="connsiteY9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528625 w 2404376"/>
                    <a:gd name="connsiteY0" fmla="*/ 813 h 896504"/>
                    <a:gd name="connsiteX1" fmla="*/ 1290077 w 2404376"/>
                    <a:gd name="connsiteY1" fmla="*/ 169737 h 896504"/>
                    <a:gd name="connsiteX2" fmla="*/ 1270427 w 2404376"/>
                    <a:gd name="connsiteY2" fmla="*/ 264738 h 896504"/>
                    <a:gd name="connsiteX3" fmla="*/ 1250778 w 2404376"/>
                    <a:gd name="connsiteY3" fmla="*/ 169737 h 896504"/>
                    <a:gd name="connsiteX4" fmla="*/ 1012229 w 2404376"/>
                    <a:gd name="connsiteY4" fmla="*/ 813 h 896504"/>
                    <a:gd name="connsiteX5" fmla="*/ 0 w 2404376"/>
                    <a:gd name="connsiteY5" fmla="*/ 104933 h 896504"/>
                    <a:gd name="connsiteX6" fmla="*/ 1159625 w 2404376"/>
                    <a:gd name="connsiteY6" fmla="*/ 896504 h 896504"/>
                    <a:gd name="connsiteX7" fmla="*/ 2404376 w 2404376"/>
                    <a:gd name="connsiteY7" fmla="*/ 255058 h 896504"/>
                    <a:gd name="connsiteX8" fmla="*/ 1528625 w 2404376"/>
                    <a:gd name="connsiteY8" fmla="*/ 813 h 896504"/>
                    <a:gd name="connsiteX0" fmla="*/ 1528625 w 2404376"/>
                    <a:gd name="connsiteY0" fmla="*/ 166 h 895857"/>
                    <a:gd name="connsiteX1" fmla="*/ 1290077 w 2404376"/>
                    <a:gd name="connsiteY1" fmla="*/ 169090 h 895857"/>
                    <a:gd name="connsiteX2" fmla="*/ 1270427 w 2404376"/>
                    <a:gd name="connsiteY2" fmla="*/ 264091 h 895857"/>
                    <a:gd name="connsiteX3" fmla="*/ 1250778 w 2404376"/>
                    <a:gd name="connsiteY3" fmla="*/ 169090 h 895857"/>
                    <a:gd name="connsiteX4" fmla="*/ 1012229 w 2404376"/>
                    <a:gd name="connsiteY4" fmla="*/ 166 h 895857"/>
                    <a:gd name="connsiteX5" fmla="*/ 0 w 2404376"/>
                    <a:gd name="connsiteY5" fmla="*/ 104286 h 895857"/>
                    <a:gd name="connsiteX6" fmla="*/ 1159625 w 2404376"/>
                    <a:gd name="connsiteY6" fmla="*/ 895857 h 895857"/>
                    <a:gd name="connsiteX7" fmla="*/ 2404376 w 2404376"/>
                    <a:gd name="connsiteY7" fmla="*/ 254411 h 895857"/>
                    <a:gd name="connsiteX8" fmla="*/ 1528625 w 2404376"/>
                    <a:gd name="connsiteY8" fmla="*/ 166 h 895857"/>
                    <a:gd name="connsiteX0" fmla="*/ 1528625 w 2431672"/>
                    <a:gd name="connsiteY0" fmla="*/ 309 h 896000"/>
                    <a:gd name="connsiteX1" fmla="*/ 1290077 w 2431672"/>
                    <a:gd name="connsiteY1" fmla="*/ 169233 h 896000"/>
                    <a:gd name="connsiteX2" fmla="*/ 1270427 w 2431672"/>
                    <a:gd name="connsiteY2" fmla="*/ 264234 h 896000"/>
                    <a:gd name="connsiteX3" fmla="*/ 1250778 w 2431672"/>
                    <a:gd name="connsiteY3" fmla="*/ 169233 h 896000"/>
                    <a:gd name="connsiteX4" fmla="*/ 1012229 w 2431672"/>
                    <a:gd name="connsiteY4" fmla="*/ 309 h 896000"/>
                    <a:gd name="connsiteX5" fmla="*/ 0 w 2431672"/>
                    <a:gd name="connsiteY5" fmla="*/ 104429 h 896000"/>
                    <a:gd name="connsiteX6" fmla="*/ 1159625 w 2431672"/>
                    <a:gd name="connsiteY6" fmla="*/ 896000 h 896000"/>
                    <a:gd name="connsiteX7" fmla="*/ 2431672 w 2431672"/>
                    <a:gd name="connsiteY7" fmla="*/ 8894 h 896000"/>
                    <a:gd name="connsiteX8" fmla="*/ 1528625 w 2431672"/>
                    <a:gd name="connsiteY8" fmla="*/ 309 h 896000"/>
                    <a:gd name="connsiteX0" fmla="*/ 1528625 w 2431672"/>
                    <a:gd name="connsiteY0" fmla="*/ 166 h 895857"/>
                    <a:gd name="connsiteX1" fmla="*/ 1290077 w 2431672"/>
                    <a:gd name="connsiteY1" fmla="*/ 169090 h 895857"/>
                    <a:gd name="connsiteX2" fmla="*/ 1270427 w 2431672"/>
                    <a:gd name="connsiteY2" fmla="*/ 264091 h 895857"/>
                    <a:gd name="connsiteX3" fmla="*/ 1250778 w 2431672"/>
                    <a:gd name="connsiteY3" fmla="*/ 169090 h 895857"/>
                    <a:gd name="connsiteX4" fmla="*/ 1012229 w 2431672"/>
                    <a:gd name="connsiteY4" fmla="*/ 166 h 895857"/>
                    <a:gd name="connsiteX5" fmla="*/ 0 w 2431672"/>
                    <a:gd name="connsiteY5" fmla="*/ 104286 h 895857"/>
                    <a:gd name="connsiteX6" fmla="*/ 1159625 w 2431672"/>
                    <a:gd name="connsiteY6" fmla="*/ 895857 h 895857"/>
                    <a:gd name="connsiteX7" fmla="*/ 2431672 w 2431672"/>
                    <a:gd name="connsiteY7" fmla="*/ 8751 h 895857"/>
                    <a:gd name="connsiteX8" fmla="*/ 1528625 w 2431672"/>
                    <a:gd name="connsiteY8" fmla="*/ 166 h 895857"/>
                    <a:gd name="connsiteX0" fmla="*/ 1528625 w 2431672"/>
                    <a:gd name="connsiteY0" fmla="*/ 166 h 691141"/>
                    <a:gd name="connsiteX1" fmla="*/ 1290077 w 2431672"/>
                    <a:gd name="connsiteY1" fmla="*/ 169090 h 691141"/>
                    <a:gd name="connsiteX2" fmla="*/ 1270427 w 2431672"/>
                    <a:gd name="connsiteY2" fmla="*/ 264091 h 691141"/>
                    <a:gd name="connsiteX3" fmla="*/ 1250778 w 2431672"/>
                    <a:gd name="connsiteY3" fmla="*/ 169090 h 691141"/>
                    <a:gd name="connsiteX4" fmla="*/ 1012229 w 2431672"/>
                    <a:gd name="connsiteY4" fmla="*/ 166 h 691141"/>
                    <a:gd name="connsiteX5" fmla="*/ 0 w 2431672"/>
                    <a:gd name="connsiteY5" fmla="*/ 104286 h 691141"/>
                    <a:gd name="connsiteX6" fmla="*/ 1282455 w 2431672"/>
                    <a:gd name="connsiteY6" fmla="*/ 691141 h 691141"/>
                    <a:gd name="connsiteX7" fmla="*/ 2431672 w 2431672"/>
                    <a:gd name="connsiteY7" fmla="*/ 8751 h 691141"/>
                    <a:gd name="connsiteX8" fmla="*/ 1528625 w 2431672"/>
                    <a:gd name="connsiteY8" fmla="*/ 166 h 691141"/>
                    <a:gd name="connsiteX0" fmla="*/ 1310260 w 2213307"/>
                    <a:gd name="connsiteY0" fmla="*/ 166 h 691141"/>
                    <a:gd name="connsiteX1" fmla="*/ 1071712 w 2213307"/>
                    <a:gd name="connsiteY1" fmla="*/ 169090 h 691141"/>
                    <a:gd name="connsiteX2" fmla="*/ 1052062 w 2213307"/>
                    <a:gd name="connsiteY2" fmla="*/ 264091 h 691141"/>
                    <a:gd name="connsiteX3" fmla="*/ 1032413 w 2213307"/>
                    <a:gd name="connsiteY3" fmla="*/ 169090 h 691141"/>
                    <a:gd name="connsiteX4" fmla="*/ 793864 w 2213307"/>
                    <a:gd name="connsiteY4" fmla="*/ 166 h 691141"/>
                    <a:gd name="connsiteX5" fmla="*/ 0 w 2213307"/>
                    <a:gd name="connsiteY5" fmla="*/ 104286 h 691141"/>
                    <a:gd name="connsiteX6" fmla="*/ 1064090 w 2213307"/>
                    <a:gd name="connsiteY6" fmla="*/ 691141 h 691141"/>
                    <a:gd name="connsiteX7" fmla="*/ 2213307 w 2213307"/>
                    <a:gd name="connsiteY7" fmla="*/ 8751 h 691141"/>
                    <a:gd name="connsiteX8" fmla="*/ 1310260 w 2213307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841267"/>
                    <a:gd name="connsiteX1" fmla="*/ 1071712 w 2022238"/>
                    <a:gd name="connsiteY1" fmla="*/ 169090 h 841267"/>
                    <a:gd name="connsiteX2" fmla="*/ 1052062 w 2022238"/>
                    <a:gd name="connsiteY2" fmla="*/ 264091 h 841267"/>
                    <a:gd name="connsiteX3" fmla="*/ 1032413 w 2022238"/>
                    <a:gd name="connsiteY3" fmla="*/ 169090 h 841267"/>
                    <a:gd name="connsiteX4" fmla="*/ 793864 w 2022238"/>
                    <a:gd name="connsiteY4" fmla="*/ 166 h 841267"/>
                    <a:gd name="connsiteX5" fmla="*/ 0 w 2022238"/>
                    <a:gd name="connsiteY5" fmla="*/ 104286 h 841267"/>
                    <a:gd name="connsiteX6" fmla="*/ 1105033 w 2022238"/>
                    <a:gd name="connsiteY6" fmla="*/ 841267 h 841267"/>
                    <a:gd name="connsiteX7" fmla="*/ 2022238 w 2022238"/>
                    <a:gd name="connsiteY7" fmla="*/ 36046 h 841267"/>
                    <a:gd name="connsiteX8" fmla="*/ 1310260 w 2022238"/>
                    <a:gd name="connsiteY8" fmla="*/ 166 h 841267"/>
                    <a:gd name="connsiteX0" fmla="*/ 1584169 w 2296147"/>
                    <a:gd name="connsiteY0" fmla="*/ 321890 h 1162991"/>
                    <a:gd name="connsiteX1" fmla="*/ 1345621 w 2296147"/>
                    <a:gd name="connsiteY1" fmla="*/ 490814 h 1162991"/>
                    <a:gd name="connsiteX2" fmla="*/ 1325971 w 2296147"/>
                    <a:gd name="connsiteY2" fmla="*/ 585815 h 1162991"/>
                    <a:gd name="connsiteX3" fmla="*/ 1306322 w 2296147"/>
                    <a:gd name="connsiteY3" fmla="*/ 490814 h 1162991"/>
                    <a:gd name="connsiteX4" fmla="*/ 1067773 w 2296147"/>
                    <a:gd name="connsiteY4" fmla="*/ 321890 h 1162991"/>
                    <a:gd name="connsiteX5" fmla="*/ 0 w 2296147"/>
                    <a:gd name="connsiteY5" fmla="*/ 0 h 1162991"/>
                    <a:gd name="connsiteX6" fmla="*/ 1378942 w 2296147"/>
                    <a:gd name="connsiteY6" fmla="*/ 1162991 h 1162991"/>
                    <a:gd name="connsiteX7" fmla="*/ 2296147 w 2296147"/>
                    <a:gd name="connsiteY7" fmla="*/ 357770 h 1162991"/>
                    <a:gd name="connsiteX8" fmla="*/ 1584169 w 2296147"/>
                    <a:gd name="connsiteY8" fmla="*/ 321890 h 1162991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246048"/>
                    <a:gd name="connsiteY0" fmla="*/ 321890 h 1162991"/>
                    <a:gd name="connsiteX1" fmla="*/ 1345621 w 2246048"/>
                    <a:gd name="connsiteY1" fmla="*/ 490814 h 1162991"/>
                    <a:gd name="connsiteX2" fmla="*/ 1325971 w 2246048"/>
                    <a:gd name="connsiteY2" fmla="*/ 585815 h 1162991"/>
                    <a:gd name="connsiteX3" fmla="*/ 1306322 w 2246048"/>
                    <a:gd name="connsiteY3" fmla="*/ 490814 h 1162991"/>
                    <a:gd name="connsiteX4" fmla="*/ 1067773 w 2246048"/>
                    <a:gd name="connsiteY4" fmla="*/ 321890 h 1162991"/>
                    <a:gd name="connsiteX5" fmla="*/ 0 w 2246048"/>
                    <a:gd name="connsiteY5" fmla="*/ 0 h 1162991"/>
                    <a:gd name="connsiteX6" fmla="*/ 1378942 w 2246048"/>
                    <a:gd name="connsiteY6" fmla="*/ 1162991 h 1162991"/>
                    <a:gd name="connsiteX7" fmla="*/ 2246048 w 2246048"/>
                    <a:gd name="connsiteY7" fmla="*/ 552252 h 1162991"/>
                    <a:gd name="connsiteX8" fmla="*/ 1584169 w 2246048"/>
                    <a:gd name="connsiteY8" fmla="*/ 321890 h 1162991"/>
                    <a:gd name="connsiteX0" fmla="*/ 1519882 w 2181761"/>
                    <a:gd name="connsiteY0" fmla="*/ 4285 h 845386"/>
                    <a:gd name="connsiteX1" fmla="*/ 1281334 w 2181761"/>
                    <a:gd name="connsiteY1" fmla="*/ 173209 h 845386"/>
                    <a:gd name="connsiteX2" fmla="*/ 1261684 w 2181761"/>
                    <a:gd name="connsiteY2" fmla="*/ 268210 h 845386"/>
                    <a:gd name="connsiteX3" fmla="*/ 1242035 w 2181761"/>
                    <a:gd name="connsiteY3" fmla="*/ 173209 h 845386"/>
                    <a:gd name="connsiteX4" fmla="*/ 1003486 w 2181761"/>
                    <a:gd name="connsiteY4" fmla="*/ 4285 h 845386"/>
                    <a:gd name="connsiteX5" fmla="*/ 0 w 2181761"/>
                    <a:gd name="connsiteY5" fmla="*/ 334130 h 845386"/>
                    <a:gd name="connsiteX6" fmla="*/ 1314655 w 2181761"/>
                    <a:gd name="connsiteY6" fmla="*/ 845386 h 845386"/>
                    <a:gd name="connsiteX7" fmla="*/ 2181761 w 2181761"/>
                    <a:gd name="connsiteY7" fmla="*/ 234647 h 845386"/>
                    <a:gd name="connsiteX8" fmla="*/ 1519882 w 2181761"/>
                    <a:gd name="connsiteY8" fmla="*/ 4285 h 845386"/>
                    <a:gd name="connsiteX0" fmla="*/ 1519882 w 2181761"/>
                    <a:gd name="connsiteY0" fmla="*/ 12943 h 854044"/>
                    <a:gd name="connsiteX1" fmla="*/ 1281334 w 2181761"/>
                    <a:gd name="connsiteY1" fmla="*/ 181867 h 854044"/>
                    <a:gd name="connsiteX2" fmla="*/ 1261684 w 2181761"/>
                    <a:gd name="connsiteY2" fmla="*/ 276868 h 854044"/>
                    <a:gd name="connsiteX3" fmla="*/ 1242035 w 2181761"/>
                    <a:gd name="connsiteY3" fmla="*/ 181867 h 854044"/>
                    <a:gd name="connsiteX4" fmla="*/ 1003486 w 2181761"/>
                    <a:gd name="connsiteY4" fmla="*/ 12943 h 854044"/>
                    <a:gd name="connsiteX5" fmla="*/ 0 w 2181761"/>
                    <a:gd name="connsiteY5" fmla="*/ 342788 h 854044"/>
                    <a:gd name="connsiteX6" fmla="*/ 1314655 w 2181761"/>
                    <a:gd name="connsiteY6" fmla="*/ 854044 h 854044"/>
                    <a:gd name="connsiteX7" fmla="*/ 2181761 w 2181761"/>
                    <a:gd name="connsiteY7" fmla="*/ 243305 h 854044"/>
                    <a:gd name="connsiteX8" fmla="*/ 1519882 w 2181761"/>
                    <a:gd name="connsiteY8" fmla="*/ 12943 h 854044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271019"/>
                    <a:gd name="connsiteY0" fmla="*/ 11279 h 864308"/>
                    <a:gd name="connsiteX1" fmla="*/ 702746 w 1271019"/>
                    <a:gd name="connsiteY1" fmla="*/ 180203 h 864308"/>
                    <a:gd name="connsiteX2" fmla="*/ 683096 w 1271019"/>
                    <a:gd name="connsiteY2" fmla="*/ 275204 h 864308"/>
                    <a:gd name="connsiteX3" fmla="*/ 663447 w 1271019"/>
                    <a:gd name="connsiteY3" fmla="*/ 180203 h 864308"/>
                    <a:gd name="connsiteX4" fmla="*/ 424898 w 1271019"/>
                    <a:gd name="connsiteY4" fmla="*/ 11279 h 864308"/>
                    <a:gd name="connsiteX5" fmla="*/ 0 w 1271019"/>
                    <a:gd name="connsiteY5" fmla="*/ 480781 h 864308"/>
                    <a:gd name="connsiteX6" fmla="*/ 736067 w 1271019"/>
                    <a:gd name="connsiteY6" fmla="*/ 852380 h 864308"/>
                    <a:gd name="connsiteX7" fmla="*/ 1271019 w 1271019"/>
                    <a:gd name="connsiteY7" fmla="*/ 505436 h 864308"/>
                    <a:gd name="connsiteX8" fmla="*/ 941294 w 1271019"/>
                    <a:gd name="connsiteY8" fmla="*/ 11279 h 864308"/>
                    <a:gd name="connsiteX0" fmla="*/ 941294 w 1271019"/>
                    <a:gd name="connsiteY0" fmla="*/ 11279 h 1023070"/>
                    <a:gd name="connsiteX1" fmla="*/ 702746 w 1271019"/>
                    <a:gd name="connsiteY1" fmla="*/ 180203 h 1023070"/>
                    <a:gd name="connsiteX2" fmla="*/ 683096 w 1271019"/>
                    <a:gd name="connsiteY2" fmla="*/ 275204 h 1023070"/>
                    <a:gd name="connsiteX3" fmla="*/ 663447 w 1271019"/>
                    <a:gd name="connsiteY3" fmla="*/ 180203 h 1023070"/>
                    <a:gd name="connsiteX4" fmla="*/ 424898 w 1271019"/>
                    <a:gd name="connsiteY4" fmla="*/ 11279 h 1023070"/>
                    <a:gd name="connsiteX5" fmla="*/ 0 w 1271019"/>
                    <a:gd name="connsiteY5" fmla="*/ 480781 h 1023070"/>
                    <a:gd name="connsiteX6" fmla="*/ 757494 w 1271019"/>
                    <a:gd name="connsiteY6" fmla="*/ 1023070 h 1023070"/>
                    <a:gd name="connsiteX7" fmla="*/ 1271019 w 1271019"/>
                    <a:gd name="connsiteY7" fmla="*/ 505436 h 1023070"/>
                    <a:gd name="connsiteX8" fmla="*/ 941294 w 1271019"/>
                    <a:gd name="connsiteY8" fmla="*/ 11279 h 1023070"/>
                    <a:gd name="connsiteX0" fmla="*/ 941613 w 1271338"/>
                    <a:gd name="connsiteY0" fmla="*/ 33 h 1011824"/>
                    <a:gd name="connsiteX1" fmla="*/ 703065 w 1271338"/>
                    <a:gd name="connsiteY1" fmla="*/ 168957 h 1011824"/>
                    <a:gd name="connsiteX2" fmla="*/ 683415 w 1271338"/>
                    <a:gd name="connsiteY2" fmla="*/ 263958 h 1011824"/>
                    <a:gd name="connsiteX3" fmla="*/ 663766 w 1271338"/>
                    <a:gd name="connsiteY3" fmla="*/ 168957 h 1011824"/>
                    <a:gd name="connsiteX4" fmla="*/ 319 w 1271338"/>
                    <a:gd name="connsiteY4" fmla="*/ 469535 h 1011824"/>
                    <a:gd name="connsiteX5" fmla="*/ 757813 w 1271338"/>
                    <a:gd name="connsiteY5" fmla="*/ 1011824 h 1011824"/>
                    <a:gd name="connsiteX6" fmla="*/ 1271338 w 1271338"/>
                    <a:gd name="connsiteY6" fmla="*/ 494190 h 1011824"/>
                    <a:gd name="connsiteX7" fmla="*/ 941613 w 1271338"/>
                    <a:gd name="connsiteY7" fmla="*/ 33 h 1011824"/>
                    <a:gd name="connsiteX0" fmla="*/ 941704 w 1271429"/>
                    <a:gd name="connsiteY0" fmla="*/ 33 h 1011824"/>
                    <a:gd name="connsiteX1" fmla="*/ 703156 w 1271429"/>
                    <a:gd name="connsiteY1" fmla="*/ 168957 h 1011824"/>
                    <a:gd name="connsiteX2" fmla="*/ 683506 w 1271429"/>
                    <a:gd name="connsiteY2" fmla="*/ 263958 h 1011824"/>
                    <a:gd name="connsiteX3" fmla="*/ 535282 w 1271429"/>
                    <a:gd name="connsiteY3" fmla="*/ 44822 h 1011824"/>
                    <a:gd name="connsiteX4" fmla="*/ 410 w 1271429"/>
                    <a:gd name="connsiteY4" fmla="*/ 469535 h 1011824"/>
                    <a:gd name="connsiteX5" fmla="*/ 757904 w 1271429"/>
                    <a:gd name="connsiteY5" fmla="*/ 1011824 h 1011824"/>
                    <a:gd name="connsiteX6" fmla="*/ 1271429 w 1271429"/>
                    <a:gd name="connsiteY6" fmla="*/ 494190 h 1011824"/>
                    <a:gd name="connsiteX7" fmla="*/ 941704 w 1271429"/>
                    <a:gd name="connsiteY7" fmla="*/ 33 h 1011824"/>
                    <a:gd name="connsiteX0" fmla="*/ 941705 w 1271429"/>
                    <a:gd name="connsiteY0" fmla="*/ 17287 h 967002"/>
                    <a:gd name="connsiteX1" fmla="*/ 703156 w 1271429"/>
                    <a:gd name="connsiteY1" fmla="*/ 124135 h 967002"/>
                    <a:gd name="connsiteX2" fmla="*/ 683506 w 1271429"/>
                    <a:gd name="connsiteY2" fmla="*/ 219136 h 967002"/>
                    <a:gd name="connsiteX3" fmla="*/ 535282 w 1271429"/>
                    <a:gd name="connsiteY3" fmla="*/ 0 h 967002"/>
                    <a:gd name="connsiteX4" fmla="*/ 410 w 1271429"/>
                    <a:gd name="connsiteY4" fmla="*/ 424713 h 967002"/>
                    <a:gd name="connsiteX5" fmla="*/ 757904 w 1271429"/>
                    <a:gd name="connsiteY5" fmla="*/ 967002 h 967002"/>
                    <a:gd name="connsiteX6" fmla="*/ 1271429 w 1271429"/>
                    <a:gd name="connsiteY6" fmla="*/ 449368 h 967002"/>
                    <a:gd name="connsiteX7" fmla="*/ 941705 w 1271429"/>
                    <a:gd name="connsiteY7" fmla="*/ 17287 h 967002"/>
                    <a:gd name="connsiteX0" fmla="*/ 941705 w 943016"/>
                    <a:gd name="connsiteY0" fmla="*/ 17287 h 967002"/>
                    <a:gd name="connsiteX1" fmla="*/ 703156 w 943016"/>
                    <a:gd name="connsiteY1" fmla="*/ 124135 h 967002"/>
                    <a:gd name="connsiteX2" fmla="*/ 683506 w 943016"/>
                    <a:gd name="connsiteY2" fmla="*/ 219136 h 967002"/>
                    <a:gd name="connsiteX3" fmla="*/ 535282 w 943016"/>
                    <a:gd name="connsiteY3" fmla="*/ 0 h 967002"/>
                    <a:gd name="connsiteX4" fmla="*/ 410 w 943016"/>
                    <a:gd name="connsiteY4" fmla="*/ 424713 h 967002"/>
                    <a:gd name="connsiteX5" fmla="*/ 757904 w 943016"/>
                    <a:gd name="connsiteY5" fmla="*/ 967002 h 967002"/>
                    <a:gd name="connsiteX6" fmla="*/ 941705 w 943016"/>
                    <a:gd name="connsiteY6" fmla="*/ 17287 h 967002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209439"/>
                    <a:gd name="connsiteY0" fmla="*/ 17287 h 703200"/>
                    <a:gd name="connsiteX1" fmla="*/ 703156 w 1209439"/>
                    <a:gd name="connsiteY1" fmla="*/ 124135 h 703200"/>
                    <a:gd name="connsiteX2" fmla="*/ 683506 w 1209439"/>
                    <a:gd name="connsiteY2" fmla="*/ 219136 h 703200"/>
                    <a:gd name="connsiteX3" fmla="*/ 535282 w 1209439"/>
                    <a:gd name="connsiteY3" fmla="*/ 0 h 703200"/>
                    <a:gd name="connsiteX4" fmla="*/ 410 w 1209439"/>
                    <a:gd name="connsiteY4" fmla="*/ 424713 h 703200"/>
                    <a:gd name="connsiteX5" fmla="*/ 1143628 w 1209439"/>
                    <a:gd name="connsiteY5" fmla="*/ 703200 h 703200"/>
                    <a:gd name="connsiteX6" fmla="*/ 941705 w 1209439"/>
                    <a:gd name="connsiteY6" fmla="*/ 17287 h 703200"/>
                    <a:gd name="connsiteX0" fmla="*/ 941707 w 1209443"/>
                    <a:gd name="connsiteY0" fmla="*/ 39186 h 725099"/>
                    <a:gd name="connsiteX1" fmla="*/ 703158 w 1209443"/>
                    <a:gd name="connsiteY1" fmla="*/ 146034 h 725099"/>
                    <a:gd name="connsiteX2" fmla="*/ 683508 w 1209443"/>
                    <a:gd name="connsiteY2" fmla="*/ 241035 h 725099"/>
                    <a:gd name="connsiteX3" fmla="*/ 535284 w 1209443"/>
                    <a:gd name="connsiteY3" fmla="*/ 21899 h 725099"/>
                    <a:gd name="connsiteX4" fmla="*/ 412 w 1209443"/>
                    <a:gd name="connsiteY4" fmla="*/ 446612 h 725099"/>
                    <a:gd name="connsiteX5" fmla="*/ 1143630 w 1209443"/>
                    <a:gd name="connsiteY5" fmla="*/ 725099 h 725099"/>
                    <a:gd name="connsiteX6" fmla="*/ 941707 w 1209443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535362 w 1209521"/>
                    <a:gd name="connsiteY2" fmla="*/ 21899 h 725099"/>
                    <a:gd name="connsiteX3" fmla="*/ 490 w 1209521"/>
                    <a:gd name="connsiteY3" fmla="*/ 446612 h 725099"/>
                    <a:gd name="connsiteX4" fmla="*/ 1143708 w 1209521"/>
                    <a:gd name="connsiteY4" fmla="*/ 725099 h 725099"/>
                    <a:gd name="connsiteX5" fmla="*/ 941785 w 1209521"/>
                    <a:gd name="connsiteY5" fmla="*/ 39186 h 725099"/>
                    <a:gd name="connsiteX0" fmla="*/ 941785 w 1209521"/>
                    <a:gd name="connsiteY0" fmla="*/ 40182 h 726095"/>
                    <a:gd name="connsiteX1" fmla="*/ 677757 w 1209521"/>
                    <a:gd name="connsiteY1" fmla="*/ 141758 h 726095"/>
                    <a:gd name="connsiteX2" fmla="*/ 535362 w 1209521"/>
                    <a:gd name="connsiteY2" fmla="*/ 22895 h 726095"/>
                    <a:gd name="connsiteX3" fmla="*/ 490 w 1209521"/>
                    <a:gd name="connsiteY3" fmla="*/ 447608 h 726095"/>
                    <a:gd name="connsiteX4" fmla="*/ 1143708 w 1209521"/>
                    <a:gd name="connsiteY4" fmla="*/ 726095 h 726095"/>
                    <a:gd name="connsiteX5" fmla="*/ 941785 w 1209521"/>
                    <a:gd name="connsiteY5" fmla="*/ 40182 h 726095"/>
                    <a:gd name="connsiteX0" fmla="*/ 941867 w 1209603"/>
                    <a:gd name="connsiteY0" fmla="*/ 40182 h 726095"/>
                    <a:gd name="connsiteX1" fmla="*/ 677839 w 1209603"/>
                    <a:gd name="connsiteY1" fmla="*/ 141758 h 726095"/>
                    <a:gd name="connsiteX2" fmla="*/ 535444 w 1209603"/>
                    <a:gd name="connsiteY2" fmla="*/ 22895 h 726095"/>
                    <a:gd name="connsiteX3" fmla="*/ 572 w 1209603"/>
                    <a:gd name="connsiteY3" fmla="*/ 447608 h 726095"/>
                    <a:gd name="connsiteX4" fmla="*/ 1143790 w 1209603"/>
                    <a:gd name="connsiteY4" fmla="*/ 726095 h 726095"/>
                    <a:gd name="connsiteX5" fmla="*/ 941867 w 1209603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9668" h="726095">
                      <a:moveTo>
                        <a:pt x="941932" y="40182"/>
                      </a:moveTo>
                      <a:cubicBezTo>
                        <a:pt x="814518" y="-61175"/>
                        <a:pt x="710090" y="50375"/>
                        <a:pt x="677904" y="141758"/>
                      </a:cubicBezTo>
                      <a:lnTo>
                        <a:pt x="502751" y="59794"/>
                      </a:lnTo>
                      <a:cubicBezTo>
                        <a:pt x="261510" y="30800"/>
                        <a:pt x="-15037" y="307130"/>
                        <a:pt x="637" y="447608"/>
                      </a:cubicBezTo>
                      <a:cubicBezTo>
                        <a:pt x="417214" y="623225"/>
                        <a:pt x="628619" y="438738"/>
                        <a:pt x="1143855" y="726095"/>
                      </a:cubicBezTo>
                      <a:cubicBezTo>
                        <a:pt x="1300738" y="658191"/>
                        <a:pt x="1154637" y="242726"/>
                        <a:pt x="941932" y="40182"/>
                      </a:cubicBezTo>
                      <a:close/>
                    </a:path>
                  </a:pathLst>
                </a:custGeom>
                <a:solidFill>
                  <a:srgbClr val="E631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8" name="Szabadkézi sokszög 547"/>
                <p:cNvSpPr/>
                <p:nvPr/>
              </p:nvSpPr>
              <p:spPr>
                <a:xfrm rot="5400000" flipH="1">
                  <a:off x="10583963" y="2422049"/>
                  <a:ext cx="137662" cy="273887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24033 w 533840"/>
                    <a:gd name="connsiteY0" fmla="*/ 0 h 813392"/>
                    <a:gd name="connsiteX1" fmla="*/ 533840 w 533840"/>
                    <a:gd name="connsiteY1" fmla="*/ 406696 h 813392"/>
                    <a:gd name="connsiteX2" fmla="*/ 124033 w 533840"/>
                    <a:gd name="connsiteY2" fmla="*/ 813392 h 813392"/>
                    <a:gd name="connsiteX3" fmla="*/ 45519 w 533840"/>
                    <a:gd name="connsiteY3" fmla="*/ 805537 h 813392"/>
                    <a:gd name="connsiteX4" fmla="*/ 49604 w 533840"/>
                    <a:gd name="connsiteY4" fmla="*/ 805128 h 813392"/>
                    <a:gd name="connsiteX5" fmla="*/ -1 w 533840"/>
                    <a:gd name="connsiteY5" fmla="*/ 394214 h 813392"/>
                    <a:gd name="connsiteX6" fmla="*/ 49604 w 533840"/>
                    <a:gd name="connsiteY6" fmla="*/ 8262 h 813392"/>
                    <a:gd name="connsiteX7" fmla="*/ 45528 w 533840"/>
                    <a:gd name="connsiteY7" fmla="*/ 7855 h 813392"/>
                    <a:gd name="connsiteX8" fmla="*/ 124033 w 533840"/>
                    <a:gd name="connsiteY8" fmla="*/ 0 h 813392"/>
                    <a:gd name="connsiteX0" fmla="*/ 124033 w 533840"/>
                    <a:gd name="connsiteY0" fmla="*/ 1335 h 814727"/>
                    <a:gd name="connsiteX1" fmla="*/ 533840 w 533840"/>
                    <a:gd name="connsiteY1" fmla="*/ 408031 h 814727"/>
                    <a:gd name="connsiteX2" fmla="*/ 124033 w 533840"/>
                    <a:gd name="connsiteY2" fmla="*/ 814727 h 814727"/>
                    <a:gd name="connsiteX3" fmla="*/ 45519 w 533840"/>
                    <a:gd name="connsiteY3" fmla="*/ 806872 h 814727"/>
                    <a:gd name="connsiteX4" fmla="*/ 49604 w 533840"/>
                    <a:gd name="connsiteY4" fmla="*/ 806463 h 814727"/>
                    <a:gd name="connsiteX5" fmla="*/ -1 w 533840"/>
                    <a:gd name="connsiteY5" fmla="*/ 395549 h 814727"/>
                    <a:gd name="connsiteX6" fmla="*/ 49604 w 533840"/>
                    <a:gd name="connsiteY6" fmla="*/ 9597 h 814727"/>
                    <a:gd name="connsiteX7" fmla="*/ 66108 w 533840"/>
                    <a:gd name="connsiteY7" fmla="*/ 0 h 814727"/>
                    <a:gd name="connsiteX8" fmla="*/ 124033 w 533840"/>
                    <a:gd name="connsiteY8" fmla="*/ 1335 h 814727"/>
                    <a:gd name="connsiteX0" fmla="*/ 140428 w 550235"/>
                    <a:gd name="connsiteY0" fmla="*/ 1335 h 814727"/>
                    <a:gd name="connsiteX1" fmla="*/ 550235 w 550235"/>
                    <a:gd name="connsiteY1" fmla="*/ 408031 h 814727"/>
                    <a:gd name="connsiteX2" fmla="*/ 140428 w 550235"/>
                    <a:gd name="connsiteY2" fmla="*/ 814727 h 814727"/>
                    <a:gd name="connsiteX3" fmla="*/ 61914 w 550235"/>
                    <a:gd name="connsiteY3" fmla="*/ 806872 h 814727"/>
                    <a:gd name="connsiteX4" fmla="*/ 65999 w 550235"/>
                    <a:gd name="connsiteY4" fmla="*/ 806463 h 814727"/>
                    <a:gd name="connsiteX5" fmla="*/ 16394 w 550235"/>
                    <a:gd name="connsiteY5" fmla="*/ 395549 h 814727"/>
                    <a:gd name="connsiteX6" fmla="*/ 65999 w 550235"/>
                    <a:gd name="connsiteY6" fmla="*/ 9597 h 814727"/>
                    <a:gd name="connsiteX7" fmla="*/ 82503 w 550235"/>
                    <a:gd name="connsiteY7" fmla="*/ 0 h 814727"/>
                    <a:gd name="connsiteX8" fmla="*/ 140428 w 550235"/>
                    <a:gd name="connsiteY8" fmla="*/ 1335 h 814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235" h="814727">
                      <a:moveTo>
                        <a:pt x="140428" y="1335"/>
                      </a:moveTo>
                      <a:cubicBezTo>
                        <a:pt x="366758" y="1335"/>
                        <a:pt x="550235" y="183419"/>
                        <a:pt x="550235" y="408031"/>
                      </a:cubicBezTo>
                      <a:cubicBezTo>
                        <a:pt x="550235" y="632643"/>
                        <a:pt x="366758" y="814727"/>
                        <a:pt x="140428" y="814727"/>
                      </a:cubicBezTo>
                      <a:lnTo>
                        <a:pt x="61914" y="806872"/>
                      </a:lnTo>
                      <a:lnTo>
                        <a:pt x="65999" y="806463"/>
                      </a:lnTo>
                      <a:cubicBezTo>
                        <a:pt x="-43619" y="636818"/>
                        <a:pt x="16394" y="592085"/>
                        <a:pt x="16394" y="395549"/>
                      </a:cubicBezTo>
                      <a:cubicBezTo>
                        <a:pt x="16394" y="199014"/>
                        <a:pt x="252741" y="47520"/>
                        <a:pt x="65999" y="9597"/>
                      </a:cubicBezTo>
                      <a:lnTo>
                        <a:pt x="82503" y="0"/>
                      </a:lnTo>
                      <a:lnTo>
                        <a:pt x="140428" y="1335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49" name="Ellipszis 548"/>
                <p:cNvSpPr/>
                <p:nvPr/>
              </p:nvSpPr>
              <p:spPr>
                <a:xfrm>
                  <a:off x="11314419" y="2567512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0" name="Ellipszis 549"/>
                <p:cNvSpPr/>
                <p:nvPr/>
              </p:nvSpPr>
              <p:spPr>
                <a:xfrm>
                  <a:off x="11281842" y="2585411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1" name="Szabadkézi sokszög 550"/>
                <p:cNvSpPr/>
                <p:nvPr/>
              </p:nvSpPr>
              <p:spPr>
                <a:xfrm rot="403516" flipH="1">
                  <a:off x="11134947" y="2339228"/>
                  <a:ext cx="297175" cy="44137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2" name="Szabadkézi sokszög 551"/>
                <p:cNvSpPr/>
                <p:nvPr/>
              </p:nvSpPr>
              <p:spPr>
                <a:xfrm rot="16200000">
                  <a:off x="11192862" y="2419925"/>
                  <a:ext cx="128735" cy="277319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03455 w 513262"/>
                    <a:gd name="connsiteY0" fmla="*/ 0 h 813392"/>
                    <a:gd name="connsiteX1" fmla="*/ 513262 w 513262"/>
                    <a:gd name="connsiteY1" fmla="*/ 406696 h 813392"/>
                    <a:gd name="connsiteX2" fmla="*/ 103455 w 513262"/>
                    <a:gd name="connsiteY2" fmla="*/ 813392 h 813392"/>
                    <a:gd name="connsiteX3" fmla="*/ 24941 w 513262"/>
                    <a:gd name="connsiteY3" fmla="*/ 805537 h 813392"/>
                    <a:gd name="connsiteX4" fmla="*/ 29026 w 513262"/>
                    <a:gd name="connsiteY4" fmla="*/ 805128 h 813392"/>
                    <a:gd name="connsiteX5" fmla="*/ 1 w 513262"/>
                    <a:gd name="connsiteY5" fmla="*/ 418296 h 813392"/>
                    <a:gd name="connsiteX6" fmla="*/ 29026 w 513262"/>
                    <a:gd name="connsiteY6" fmla="*/ 8262 h 813392"/>
                    <a:gd name="connsiteX7" fmla="*/ 24950 w 513262"/>
                    <a:gd name="connsiteY7" fmla="*/ 7855 h 813392"/>
                    <a:gd name="connsiteX8" fmla="*/ 103455 w 513262"/>
                    <a:gd name="connsiteY8" fmla="*/ 0 h 813392"/>
                    <a:gd name="connsiteX0" fmla="*/ 104745 w 514552"/>
                    <a:gd name="connsiteY0" fmla="*/ 0 h 813392"/>
                    <a:gd name="connsiteX1" fmla="*/ 514552 w 514552"/>
                    <a:gd name="connsiteY1" fmla="*/ 406696 h 813392"/>
                    <a:gd name="connsiteX2" fmla="*/ 104745 w 514552"/>
                    <a:gd name="connsiteY2" fmla="*/ 813392 h 813392"/>
                    <a:gd name="connsiteX3" fmla="*/ 26231 w 514552"/>
                    <a:gd name="connsiteY3" fmla="*/ 805537 h 813392"/>
                    <a:gd name="connsiteX4" fmla="*/ 30316 w 514552"/>
                    <a:gd name="connsiteY4" fmla="*/ 805128 h 813392"/>
                    <a:gd name="connsiteX5" fmla="*/ 1291 w 514552"/>
                    <a:gd name="connsiteY5" fmla="*/ 418296 h 813392"/>
                    <a:gd name="connsiteX6" fmla="*/ 30316 w 514552"/>
                    <a:gd name="connsiteY6" fmla="*/ 8262 h 813392"/>
                    <a:gd name="connsiteX7" fmla="*/ 26240 w 514552"/>
                    <a:gd name="connsiteY7" fmla="*/ 7855 h 813392"/>
                    <a:gd name="connsiteX8" fmla="*/ 104745 w 514552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552" h="813392">
                      <a:moveTo>
                        <a:pt x="104745" y="0"/>
                      </a:moveTo>
                      <a:cubicBezTo>
                        <a:pt x="331075" y="0"/>
                        <a:pt x="514552" y="182084"/>
                        <a:pt x="514552" y="406696"/>
                      </a:cubicBezTo>
                      <a:cubicBezTo>
                        <a:pt x="514552" y="631308"/>
                        <a:pt x="331075" y="813392"/>
                        <a:pt x="104745" y="813392"/>
                      </a:cubicBezTo>
                      <a:lnTo>
                        <a:pt x="26231" y="805537"/>
                      </a:lnTo>
                      <a:lnTo>
                        <a:pt x="30316" y="805128"/>
                      </a:lnTo>
                      <a:cubicBezTo>
                        <a:pt x="-9326" y="679617"/>
                        <a:pt x="1291" y="614832"/>
                        <a:pt x="1291" y="418296"/>
                      </a:cubicBezTo>
                      <a:cubicBezTo>
                        <a:pt x="1291" y="221761"/>
                        <a:pt x="217058" y="46185"/>
                        <a:pt x="30316" y="8262"/>
                      </a:cubicBezTo>
                      <a:lnTo>
                        <a:pt x="26240" y="7855"/>
                      </a:lnTo>
                      <a:lnTo>
                        <a:pt x="104745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523" name="Szabadkézi sokszög 522"/>
              <p:cNvSpPr/>
              <p:nvPr/>
            </p:nvSpPr>
            <p:spPr>
              <a:xfrm>
                <a:off x="5968676" y="1908432"/>
                <a:ext cx="254649" cy="166243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513" name="Kép 51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431985">
              <a:off x="5923694" y="1846994"/>
              <a:ext cx="652596" cy="363744"/>
            </a:xfrm>
            <a:prstGeom prst="rect">
              <a:avLst/>
            </a:prstGeom>
          </p:spPr>
        </p:pic>
      </p:grpSp>
      <p:grpSp>
        <p:nvGrpSpPr>
          <p:cNvPr id="312" name="Csoportba foglalás 311"/>
          <p:cNvGrpSpPr/>
          <p:nvPr/>
        </p:nvGrpSpPr>
        <p:grpSpPr>
          <a:xfrm>
            <a:off x="4880622" y="211600"/>
            <a:ext cx="2430757" cy="6434800"/>
            <a:chOff x="9764396" y="423200"/>
            <a:chExt cx="2091685" cy="5926284"/>
          </a:xfrm>
        </p:grpSpPr>
        <p:sp>
          <p:nvSpPr>
            <p:cNvPr id="313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4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5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6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7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8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9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0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1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2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3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4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5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326" name="Csoportba foglalás 325"/>
          <p:cNvGrpSpPr/>
          <p:nvPr/>
        </p:nvGrpSpPr>
        <p:grpSpPr>
          <a:xfrm>
            <a:off x="4880622" y="211600"/>
            <a:ext cx="2430757" cy="6434800"/>
            <a:chOff x="9764396" y="423200"/>
            <a:chExt cx="2091685" cy="5926284"/>
          </a:xfrm>
        </p:grpSpPr>
        <p:sp>
          <p:nvSpPr>
            <p:cNvPr id="327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8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9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0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1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2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3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5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6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7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8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9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342" name="Ellipszis buborék 341"/>
          <p:cNvSpPr/>
          <p:nvPr/>
        </p:nvSpPr>
        <p:spPr>
          <a:xfrm>
            <a:off x="821959" y="910627"/>
            <a:ext cx="3569908" cy="2012280"/>
          </a:xfrm>
          <a:prstGeom prst="wedgeEllipseCallout">
            <a:avLst>
              <a:gd name="adj1" fmla="val -67885"/>
              <a:gd name="adj2" fmla="val 108929"/>
            </a:avLst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tx1"/>
                </a:solidFill>
              </a:rPr>
              <a:t>Felséges királyné, ne sírjon! Hát mit szól a szomszéd királyné, ha ezt meghallja!</a:t>
            </a:r>
          </a:p>
        </p:txBody>
      </p:sp>
      <p:pic>
        <p:nvPicPr>
          <p:cNvPr id="4" name="Kép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7031209" y="747155"/>
            <a:ext cx="2838701" cy="4045149"/>
          </a:xfrm>
          <a:prstGeom prst="rect">
            <a:avLst/>
          </a:prstGeom>
        </p:spPr>
      </p:pic>
      <p:sp>
        <p:nvSpPr>
          <p:cNvPr id="5" name="Szövegdoboz 4"/>
          <p:cNvSpPr txBox="1"/>
          <p:nvPr/>
        </p:nvSpPr>
        <p:spPr>
          <a:xfrm>
            <a:off x="698223" y="4737353"/>
            <a:ext cx="412580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800" dirty="0"/>
              <a:t>Ám a királyné csak tovább sírt.</a:t>
            </a:r>
          </a:p>
        </p:txBody>
      </p:sp>
      <p:sp>
        <p:nvSpPr>
          <p:cNvPr id="85" name="Szövegdoboz 84"/>
          <p:cNvSpPr txBox="1"/>
          <p:nvPr/>
        </p:nvSpPr>
        <p:spPr>
          <a:xfrm>
            <a:off x="8066191" y="5142715"/>
            <a:ext cx="412580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800" dirty="0" smtClean="0"/>
              <a:t>Egyre jöttek a haszontalan tanácsok, okoskodások.</a:t>
            </a:r>
            <a:endParaRPr lang="hu-HU" sz="2800" dirty="0"/>
          </a:p>
        </p:txBody>
      </p:sp>
    </p:spTree>
    <p:extLst>
      <p:ext uri="{BB962C8B-B14F-4D97-AF65-F5344CB8AC3E}">
        <p14:creationId xmlns:p14="http://schemas.microsoft.com/office/powerpoint/2010/main" val="391621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2" grpId="0" animBg="1"/>
      <p:bldP spid="5" grpId="0"/>
      <p:bldP spid="8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Csoportba foglalás 94"/>
          <p:cNvGrpSpPr/>
          <p:nvPr/>
        </p:nvGrpSpPr>
        <p:grpSpPr>
          <a:xfrm>
            <a:off x="5170162" y="2052542"/>
            <a:ext cx="1593546" cy="4593858"/>
            <a:chOff x="5347013" y="1846994"/>
            <a:chExt cx="1593546" cy="4593858"/>
          </a:xfrm>
        </p:grpSpPr>
        <p:sp>
          <p:nvSpPr>
            <p:cNvPr id="96" name="Téglalap 14"/>
            <p:cNvSpPr/>
            <p:nvPr/>
          </p:nvSpPr>
          <p:spPr>
            <a:xfrm rot="422264">
              <a:off x="5974537" y="5029807"/>
              <a:ext cx="253205" cy="1230929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7" name="Szabadkézi sokszög 96"/>
            <p:cNvSpPr/>
            <p:nvPr/>
          </p:nvSpPr>
          <p:spPr>
            <a:xfrm rot="75416" flipH="1">
              <a:off x="5955423" y="6163821"/>
              <a:ext cx="409222" cy="247657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98" name="Csoportba foglalás 97"/>
            <p:cNvGrpSpPr/>
            <p:nvPr/>
          </p:nvGrpSpPr>
          <p:grpSpPr>
            <a:xfrm>
              <a:off x="6151549" y="5047038"/>
              <a:ext cx="409222" cy="1393814"/>
              <a:chOff x="9022637" y="4544430"/>
              <a:chExt cx="584180" cy="1989719"/>
            </a:xfrm>
          </p:grpSpPr>
          <p:sp>
            <p:nvSpPr>
              <p:cNvPr id="145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46" name="Szabadkézi sokszög 145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99" name="Szabadkézi sokszög 98"/>
            <p:cNvSpPr/>
            <p:nvPr/>
          </p:nvSpPr>
          <p:spPr>
            <a:xfrm>
              <a:off x="5525812" y="2863908"/>
              <a:ext cx="1185584" cy="3290906"/>
            </a:xfrm>
            <a:custGeom>
              <a:avLst/>
              <a:gdLst>
                <a:gd name="connsiteX0" fmla="*/ 734511 w 1525022"/>
                <a:gd name="connsiteY0" fmla="*/ 1144373 h 4206507"/>
                <a:gd name="connsiteX1" fmla="*/ 1253424 w 1525022"/>
                <a:gd name="connsiteY1" fmla="*/ 1249007 h 4206507"/>
                <a:gd name="connsiteX2" fmla="*/ 1264356 w 1525022"/>
                <a:gd name="connsiteY2" fmla="*/ 1254863 h 4206507"/>
                <a:gd name="connsiteX3" fmla="*/ 1374122 w 1525022"/>
                <a:gd name="connsiteY3" fmla="*/ 1868405 h 4206507"/>
                <a:gd name="connsiteX4" fmla="*/ 1449115 w 1525022"/>
                <a:gd name="connsiteY4" fmla="*/ 4120007 h 4206507"/>
                <a:gd name="connsiteX5" fmla="*/ 202611 w 1525022"/>
                <a:gd name="connsiteY5" fmla="*/ 4102608 h 4206507"/>
                <a:gd name="connsiteX6" fmla="*/ 25429 w 1525022"/>
                <a:gd name="connsiteY6" fmla="*/ 2961538 h 4206507"/>
                <a:gd name="connsiteX7" fmla="*/ 204666 w 1525022"/>
                <a:gd name="connsiteY7" fmla="*/ 1254863 h 4206507"/>
                <a:gd name="connsiteX8" fmla="*/ 215597 w 1525022"/>
                <a:gd name="connsiteY8" fmla="*/ 1249007 h 4206507"/>
                <a:gd name="connsiteX9" fmla="*/ 734511 w 1525022"/>
                <a:gd name="connsiteY9" fmla="*/ 1144373 h 4206507"/>
                <a:gd name="connsiteX10" fmla="*/ 584073 w 1525022"/>
                <a:gd name="connsiteY10" fmla="*/ 956 h 4206507"/>
                <a:gd name="connsiteX11" fmla="*/ 1399471 w 1525022"/>
                <a:gd name="connsiteY11" fmla="*/ 125538 h 4206507"/>
                <a:gd name="connsiteX12" fmla="*/ 1356058 w 1525022"/>
                <a:gd name="connsiteY12" fmla="*/ 623020 h 4206507"/>
                <a:gd name="connsiteX13" fmla="*/ 1356208 w 1525022"/>
                <a:gd name="connsiteY13" fmla="*/ 623103 h 4206507"/>
                <a:gd name="connsiteX14" fmla="*/ 1440855 w 1525022"/>
                <a:gd name="connsiteY14" fmla="*/ 745105 h 4206507"/>
                <a:gd name="connsiteX15" fmla="*/ 1290853 w 1525022"/>
                <a:gd name="connsiteY15" fmla="*/ 1004176 h 4206507"/>
                <a:gd name="connsiteX16" fmla="*/ 1264356 w 1525022"/>
                <a:gd name="connsiteY16" fmla="*/ 1254863 h 4206507"/>
                <a:gd name="connsiteX17" fmla="*/ 1253424 w 1525022"/>
                <a:gd name="connsiteY17" fmla="*/ 1249007 h 4206507"/>
                <a:gd name="connsiteX18" fmla="*/ 734511 w 1525022"/>
                <a:gd name="connsiteY18" fmla="*/ 1144372 h 4206507"/>
                <a:gd name="connsiteX19" fmla="*/ 215597 w 1525022"/>
                <a:gd name="connsiteY19" fmla="*/ 1249007 h 4206507"/>
                <a:gd name="connsiteX20" fmla="*/ 204666 w 1525022"/>
                <a:gd name="connsiteY20" fmla="*/ 1254862 h 4206507"/>
                <a:gd name="connsiteX21" fmla="*/ 204666 w 1525022"/>
                <a:gd name="connsiteY21" fmla="*/ 1019306 h 4206507"/>
                <a:gd name="connsiteX22" fmla="*/ 178170 w 1525022"/>
                <a:gd name="connsiteY22" fmla="*/ 1004176 h 4206507"/>
                <a:gd name="connsiteX23" fmla="*/ 87434 w 1525022"/>
                <a:gd name="connsiteY23" fmla="*/ 745106 h 4206507"/>
                <a:gd name="connsiteX24" fmla="*/ 101933 w 1525022"/>
                <a:gd name="connsiteY24" fmla="*/ 680093 h 4206507"/>
                <a:gd name="connsiteX25" fmla="*/ 124629 w 1525022"/>
                <a:gd name="connsiteY25" fmla="*/ 648167 h 4206507"/>
                <a:gd name="connsiteX26" fmla="*/ 19032 w 1525022"/>
                <a:gd name="connsiteY26" fmla="*/ 118372 h 4206507"/>
                <a:gd name="connsiteX27" fmla="*/ 584073 w 1525022"/>
                <a:gd name="connsiteY27" fmla="*/ 956 h 4206507"/>
                <a:gd name="connsiteX0" fmla="*/ 879002 w 1669513"/>
                <a:gd name="connsiteY0" fmla="*/ 1144373 h 4207341"/>
                <a:gd name="connsiteX1" fmla="*/ 1397915 w 1669513"/>
                <a:gd name="connsiteY1" fmla="*/ 1249007 h 4207341"/>
                <a:gd name="connsiteX2" fmla="*/ 1408847 w 1669513"/>
                <a:gd name="connsiteY2" fmla="*/ 1254863 h 4207341"/>
                <a:gd name="connsiteX3" fmla="*/ 1518613 w 1669513"/>
                <a:gd name="connsiteY3" fmla="*/ 1868405 h 4207341"/>
                <a:gd name="connsiteX4" fmla="*/ 1593606 w 1669513"/>
                <a:gd name="connsiteY4" fmla="*/ 4120007 h 4207341"/>
                <a:gd name="connsiteX5" fmla="*/ 347102 w 1669513"/>
                <a:gd name="connsiteY5" fmla="*/ 4102608 h 4207341"/>
                <a:gd name="connsiteX6" fmla="*/ 3530 w 1669513"/>
                <a:gd name="connsiteY6" fmla="*/ 3145174 h 4207341"/>
                <a:gd name="connsiteX7" fmla="*/ 169920 w 1669513"/>
                <a:gd name="connsiteY7" fmla="*/ 2961538 h 4207341"/>
                <a:gd name="connsiteX8" fmla="*/ 349157 w 1669513"/>
                <a:gd name="connsiteY8" fmla="*/ 1254863 h 4207341"/>
                <a:gd name="connsiteX9" fmla="*/ 360088 w 1669513"/>
                <a:gd name="connsiteY9" fmla="*/ 1249007 h 4207341"/>
                <a:gd name="connsiteX10" fmla="*/ 879002 w 1669513"/>
                <a:gd name="connsiteY10" fmla="*/ 1144373 h 4207341"/>
                <a:gd name="connsiteX11" fmla="*/ 728564 w 1669513"/>
                <a:gd name="connsiteY11" fmla="*/ 956 h 4207341"/>
                <a:gd name="connsiteX12" fmla="*/ 1543962 w 1669513"/>
                <a:gd name="connsiteY12" fmla="*/ 125538 h 4207341"/>
                <a:gd name="connsiteX13" fmla="*/ 1500549 w 1669513"/>
                <a:gd name="connsiteY13" fmla="*/ 623020 h 4207341"/>
                <a:gd name="connsiteX14" fmla="*/ 1500699 w 1669513"/>
                <a:gd name="connsiteY14" fmla="*/ 623103 h 4207341"/>
                <a:gd name="connsiteX15" fmla="*/ 1585346 w 1669513"/>
                <a:gd name="connsiteY15" fmla="*/ 745105 h 4207341"/>
                <a:gd name="connsiteX16" fmla="*/ 1435344 w 1669513"/>
                <a:gd name="connsiteY16" fmla="*/ 1004176 h 4207341"/>
                <a:gd name="connsiteX17" fmla="*/ 1408847 w 1669513"/>
                <a:gd name="connsiteY17" fmla="*/ 1254863 h 4207341"/>
                <a:gd name="connsiteX18" fmla="*/ 1397915 w 1669513"/>
                <a:gd name="connsiteY18" fmla="*/ 1249007 h 4207341"/>
                <a:gd name="connsiteX19" fmla="*/ 879002 w 1669513"/>
                <a:gd name="connsiteY19" fmla="*/ 1144372 h 4207341"/>
                <a:gd name="connsiteX20" fmla="*/ 360088 w 1669513"/>
                <a:gd name="connsiteY20" fmla="*/ 1249007 h 4207341"/>
                <a:gd name="connsiteX21" fmla="*/ 349157 w 1669513"/>
                <a:gd name="connsiteY21" fmla="*/ 1254862 h 4207341"/>
                <a:gd name="connsiteX22" fmla="*/ 349157 w 1669513"/>
                <a:gd name="connsiteY22" fmla="*/ 1019306 h 4207341"/>
                <a:gd name="connsiteX23" fmla="*/ 322661 w 1669513"/>
                <a:gd name="connsiteY23" fmla="*/ 1004176 h 4207341"/>
                <a:gd name="connsiteX24" fmla="*/ 231925 w 1669513"/>
                <a:gd name="connsiteY24" fmla="*/ 745106 h 4207341"/>
                <a:gd name="connsiteX25" fmla="*/ 246424 w 1669513"/>
                <a:gd name="connsiteY25" fmla="*/ 680093 h 4207341"/>
                <a:gd name="connsiteX26" fmla="*/ 269120 w 1669513"/>
                <a:gd name="connsiteY26" fmla="*/ 648167 h 4207341"/>
                <a:gd name="connsiteX27" fmla="*/ 163523 w 1669513"/>
                <a:gd name="connsiteY27" fmla="*/ 118372 h 4207341"/>
                <a:gd name="connsiteX28" fmla="*/ 728564 w 1669513"/>
                <a:gd name="connsiteY28" fmla="*/ 956 h 4207341"/>
                <a:gd name="connsiteX0" fmla="*/ 883914 w 1674425"/>
                <a:gd name="connsiteY0" fmla="*/ 1144373 h 4207341"/>
                <a:gd name="connsiteX1" fmla="*/ 1402827 w 1674425"/>
                <a:gd name="connsiteY1" fmla="*/ 1249007 h 4207341"/>
                <a:gd name="connsiteX2" fmla="*/ 1413759 w 1674425"/>
                <a:gd name="connsiteY2" fmla="*/ 1254863 h 4207341"/>
                <a:gd name="connsiteX3" fmla="*/ 1523525 w 1674425"/>
                <a:gd name="connsiteY3" fmla="*/ 1868405 h 4207341"/>
                <a:gd name="connsiteX4" fmla="*/ 1598518 w 1674425"/>
                <a:gd name="connsiteY4" fmla="*/ 4120007 h 4207341"/>
                <a:gd name="connsiteX5" fmla="*/ 352014 w 1674425"/>
                <a:gd name="connsiteY5" fmla="*/ 4102608 h 4207341"/>
                <a:gd name="connsiteX6" fmla="*/ 8442 w 1674425"/>
                <a:gd name="connsiteY6" fmla="*/ 3145174 h 4207341"/>
                <a:gd name="connsiteX7" fmla="*/ 65294 w 1674425"/>
                <a:gd name="connsiteY7" fmla="*/ 2966301 h 4207341"/>
                <a:gd name="connsiteX8" fmla="*/ 354069 w 1674425"/>
                <a:gd name="connsiteY8" fmla="*/ 1254863 h 4207341"/>
                <a:gd name="connsiteX9" fmla="*/ 365000 w 1674425"/>
                <a:gd name="connsiteY9" fmla="*/ 1249007 h 4207341"/>
                <a:gd name="connsiteX10" fmla="*/ 883914 w 1674425"/>
                <a:gd name="connsiteY10" fmla="*/ 1144373 h 4207341"/>
                <a:gd name="connsiteX11" fmla="*/ 733476 w 1674425"/>
                <a:gd name="connsiteY11" fmla="*/ 956 h 4207341"/>
                <a:gd name="connsiteX12" fmla="*/ 1548874 w 1674425"/>
                <a:gd name="connsiteY12" fmla="*/ 125538 h 4207341"/>
                <a:gd name="connsiteX13" fmla="*/ 1505461 w 1674425"/>
                <a:gd name="connsiteY13" fmla="*/ 623020 h 4207341"/>
                <a:gd name="connsiteX14" fmla="*/ 1505611 w 1674425"/>
                <a:gd name="connsiteY14" fmla="*/ 623103 h 4207341"/>
                <a:gd name="connsiteX15" fmla="*/ 1590258 w 1674425"/>
                <a:gd name="connsiteY15" fmla="*/ 745105 h 4207341"/>
                <a:gd name="connsiteX16" fmla="*/ 1440256 w 1674425"/>
                <a:gd name="connsiteY16" fmla="*/ 1004176 h 4207341"/>
                <a:gd name="connsiteX17" fmla="*/ 1413759 w 1674425"/>
                <a:gd name="connsiteY17" fmla="*/ 1254863 h 4207341"/>
                <a:gd name="connsiteX18" fmla="*/ 1402827 w 1674425"/>
                <a:gd name="connsiteY18" fmla="*/ 1249007 h 4207341"/>
                <a:gd name="connsiteX19" fmla="*/ 883914 w 1674425"/>
                <a:gd name="connsiteY19" fmla="*/ 1144372 h 4207341"/>
                <a:gd name="connsiteX20" fmla="*/ 365000 w 1674425"/>
                <a:gd name="connsiteY20" fmla="*/ 1249007 h 4207341"/>
                <a:gd name="connsiteX21" fmla="*/ 354069 w 1674425"/>
                <a:gd name="connsiteY21" fmla="*/ 1254862 h 4207341"/>
                <a:gd name="connsiteX22" fmla="*/ 354069 w 1674425"/>
                <a:gd name="connsiteY22" fmla="*/ 1019306 h 4207341"/>
                <a:gd name="connsiteX23" fmla="*/ 327573 w 1674425"/>
                <a:gd name="connsiteY23" fmla="*/ 1004176 h 4207341"/>
                <a:gd name="connsiteX24" fmla="*/ 236837 w 1674425"/>
                <a:gd name="connsiteY24" fmla="*/ 745106 h 4207341"/>
                <a:gd name="connsiteX25" fmla="*/ 251336 w 1674425"/>
                <a:gd name="connsiteY25" fmla="*/ 680093 h 4207341"/>
                <a:gd name="connsiteX26" fmla="*/ 274032 w 1674425"/>
                <a:gd name="connsiteY26" fmla="*/ 648167 h 4207341"/>
                <a:gd name="connsiteX27" fmla="*/ 168435 w 1674425"/>
                <a:gd name="connsiteY27" fmla="*/ 118372 h 4207341"/>
                <a:gd name="connsiteX28" fmla="*/ 733476 w 1674425"/>
                <a:gd name="connsiteY28" fmla="*/ 956 h 4207341"/>
                <a:gd name="connsiteX0" fmla="*/ 883914 w 1674425"/>
                <a:gd name="connsiteY0" fmla="*/ 1144373 h 4162958"/>
                <a:gd name="connsiteX1" fmla="*/ 1402827 w 1674425"/>
                <a:gd name="connsiteY1" fmla="*/ 1249007 h 4162958"/>
                <a:gd name="connsiteX2" fmla="*/ 1413759 w 1674425"/>
                <a:gd name="connsiteY2" fmla="*/ 1254863 h 4162958"/>
                <a:gd name="connsiteX3" fmla="*/ 1523525 w 1674425"/>
                <a:gd name="connsiteY3" fmla="*/ 1868405 h 4162958"/>
                <a:gd name="connsiteX4" fmla="*/ 1598518 w 1674425"/>
                <a:gd name="connsiteY4" fmla="*/ 4120007 h 4162958"/>
                <a:gd name="connsiteX5" fmla="*/ 352014 w 1674425"/>
                <a:gd name="connsiteY5" fmla="*/ 4102608 h 4162958"/>
                <a:gd name="connsiteX6" fmla="*/ 8442 w 1674425"/>
                <a:gd name="connsiteY6" fmla="*/ 3948204 h 4162958"/>
                <a:gd name="connsiteX7" fmla="*/ 65294 w 1674425"/>
                <a:gd name="connsiteY7" fmla="*/ 2966301 h 4162958"/>
                <a:gd name="connsiteX8" fmla="*/ 354069 w 1674425"/>
                <a:gd name="connsiteY8" fmla="*/ 1254863 h 4162958"/>
                <a:gd name="connsiteX9" fmla="*/ 365000 w 1674425"/>
                <a:gd name="connsiteY9" fmla="*/ 1249007 h 4162958"/>
                <a:gd name="connsiteX10" fmla="*/ 883914 w 1674425"/>
                <a:gd name="connsiteY10" fmla="*/ 1144373 h 4162958"/>
                <a:gd name="connsiteX11" fmla="*/ 733476 w 1674425"/>
                <a:gd name="connsiteY11" fmla="*/ 956 h 4162958"/>
                <a:gd name="connsiteX12" fmla="*/ 1548874 w 1674425"/>
                <a:gd name="connsiteY12" fmla="*/ 125538 h 4162958"/>
                <a:gd name="connsiteX13" fmla="*/ 1505461 w 1674425"/>
                <a:gd name="connsiteY13" fmla="*/ 623020 h 4162958"/>
                <a:gd name="connsiteX14" fmla="*/ 1505611 w 1674425"/>
                <a:gd name="connsiteY14" fmla="*/ 623103 h 4162958"/>
                <a:gd name="connsiteX15" fmla="*/ 1590258 w 1674425"/>
                <a:gd name="connsiteY15" fmla="*/ 745105 h 4162958"/>
                <a:gd name="connsiteX16" fmla="*/ 1440256 w 1674425"/>
                <a:gd name="connsiteY16" fmla="*/ 1004176 h 4162958"/>
                <a:gd name="connsiteX17" fmla="*/ 1413759 w 1674425"/>
                <a:gd name="connsiteY17" fmla="*/ 1254863 h 4162958"/>
                <a:gd name="connsiteX18" fmla="*/ 1402827 w 1674425"/>
                <a:gd name="connsiteY18" fmla="*/ 1249007 h 4162958"/>
                <a:gd name="connsiteX19" fmla="*/ 883914 w 1674425"/>
                <a:gd name="connsiteY19" fmla="*/ 1144372 h 4162958"/>
                <a:gd name="connsiteX20" fmla="*/ 365000 w 1674425"/>
                <a:gd name="connsiteY20" fmla="*/ 1249007 h 4162958"/>
                <a:gd name="connsiteX21" fmla="*/ 354069 w 1674425"/>
                <a:gd name="connsiteY21" fmla="*/ 1254862 h 4162958"/>
                <a:gd name="connsiteX22" fmla="*/ 354069 w 1674425"/>
                <a:gd name="connsiteY22" fmla="*/ 1019306 h 4162958"/>
                <a:gd name="connsiteX23" fmla="*/ 327573 w 1674425"/>
                <a:gd name="connsiteY23" fmla="*/ 1004176 h 4162958"/>
                <a:gd name="connsiteX24" fmla="*/ 236837 w 1674425"/>
                <a:gd name="connsiteY24" fmla="*/ 745106 h 4162958"/>
                <a:gd name="connsiteX25" fmla="*/ 251336 w 1674425"/>
                <a:gd name="connsiteY25" fmla="*/ 680093 h 4162958"/>
                <a:gd name="connsiteX26" fmla="*/ 274032 w 1674425"/>
                <a:gd name="connsiteY26" fmla="*/ 648167 h 4162958"/>
                <a:gd name="connsiteX27" fmla="*/ 168435 w 1674425"/>
                <a:gd name="connsiteY27" fmla="*/ 118372 h 4162958"/>
                <a:gd name="connsiteX28" fmla="*/ 733476 w 1674425"/>
                <a:gd name="connsiteY28" fmla="*/ 956 h 4162958"/>
                <a:gd name="connsiteX0" fmla="*/ 824241 w 1614752"/>
                <a:gd name="connsiteY0" fmla="*/ 1144373 h 4162067"/>
                <a:gd name="connsiteX1" fmla="*/ 1343154 w 1614752"/>
                <a:gd name="connsiteY1" fmla="*/ 1249007 h 4162067"/>
                <a:gd name="connsiteX2" fmla="*/ 1354086 w 1614752"/>
                <a:gd name="connsiteY2" fmla="*/ 1254863 h 4162067"/>
                <a:gd name="connsiteX3" fmla="*/ 1463852 w 1614752"/>
                <a:gd name="connsiteY3" fmla="*/ 1868405 h 4162067"/>
                <a:gd name="connsiteX4" fmla="*/ 1538845 w 1614752"/>
                <a:gd name="connsiteY4" fmla="*/ 4120007 h 4162067"/>
                <a:gd name="connsiteX5" fmla="*/ 292341 w 1614752"/>
                <a:gd name="connsiteY5" fmla="*/ 4102608 h 4162067"/>
                <a:gd name="connsiteX6" fmla="*/ 112892 w 1614752"/>
                <a:gd name="connsiteY6" fmla="*/ 3971650 h 4162067"/>
                <a:gd name="connsiteX7" fmla="*/ 5621 w 1614752"/>
                <a:gd name="connsiteY7" fmla="*/ 2966301 h 4162067"/>
                <a:gd name="connsiteX8" fmla="*/ 294396 w 1614752"/>
                <a:gd name="connsiteY8" fmla="*/ 1254863 h 4162067"/>
                <a:gd name="connsiteX9" fmla="*/ 305327 w 1614752"/>
                <a:gd name="connsiteY9" fmla="*/ 1249007 h 4162067"/>
                <a:gd name="connsiteX10" fmla="*/ 824241 w 1614752"/>
                <a:gd name="connsiteY10" fmla="*/ 1144373 h 4162067"/>
                <a:gd name="connsiteX11" fmla="*/ 673803 w 1614752"/>
                <a:gd name="connsiteY11" fmla="*/ 956 h 4162067"/>
                <a:gd name="connsiteX12" fmla="*/ 1489201 w 1614752"/>
                <a:gd name="connsiteY12" fmla="*/ 125538 h 4162067"/>
                <a:gd name="connsiteX13" fmla="*/ 1445788 w 1614752"/>
                <a:gd name="connsiteY13" fmla="*/ 623020 h 4162067"/>
                <a:gd name="connsiteX14" fmla="*/ 1445938 w 1614752"/>
                <a:gd name="connsiteY14" fmla="*/ 623103 h 4162067"/>
                <a:gd name="connsiteX15" fmla="*/ 1530585 w 1614752"/>
                <a:gd name="connsiteY15" fmla="*/ 745105 h 4162067"/>
                <a:gd name="connsiteX16" fmla="*/ 1380583 w 1614752"/>
                <a:gd name="connsiteY16" fmla="*/ 1004176 h 4162067"/>
                <a:gd name="connsiteX17" fmla="*/ 1354086 w 1614752"/>
                <a:gd name="connsiteY17" fmla="*/ 1254863 h 4162067"/>
                <a:gd name="connsiteX18" fmla="*/ 1343154 w 1614752"/>
                <a:gd name="connsiteY18" fmla="*/ 1249007 h 4162067"/>
                <a:gd name="connsiteX19" fmla="*/ 824241 w 1614752"/>
                <a:gd name="connsiteY19" fmla="*/ 1144372 h 4162067"/>
                <a:gd name="connsiteX20" fmla="*/ 305327 w 1614752"/>
                <a:gd name="connsiteY20" fmla="*/ 1249007 h 4162067"/>
                <a:gd name="connsiteX21" fmla="*/ 294396 w 1614752"/>
                <a:gd name="connsiteY21" fmla="*/ 1254862 h 4162067"/>
                <a:gd name="connsiteX22" fmla="*/ 294396 w 1614752"/>
                <a:gd name="connsiteY22" fmla="*/ 1019306 h 4162067"/>
                <a:gd name="connsiteX23" fmla="*/ 267900 w 1614752"/>
                <a:gd name="connsiteY23" fmla="*/ 1004176 h 4162067"/>
                <a:gd name="connsiteX24" fmla="*/ 177164 w 1614752"/>
                <a:gd name="connsiteY24" fmla="*/ 745106 h 4162067"/>
                <a:gd name="connsiteX25" fmla="*/ 191663 w 1614752"/>
                <a:gd name="connsiteY25" fmla="*/ 680093 h 4162067"/>
                <a:gd name="connsiteX26" fmla="*/ 214359 w 1614752"/>
                <a:gd name="connsiteY26" fmla="*/ 648167 h 4162067"/>
                <a:gd name="connsiteX27" fmla="*/ 108762 w 1614752"/>
                <a:gd name="connsiteY27" fmla="*/ 118372 h 4162067"/>
                <a:gd name="connsiteX28" fmla="*/ 673803 w 1614752"/>
                <a:gd name="connsiteY28" fmla="*/ 956 h 4162067"/>
                <a:gd name="connsiteX0" fmla="*/ 824241 w 1614752"/>
                <a:gd name="connsiteY0" fmla="*/ 1144373 h 4144560"/>
                <a:gd name="connsiteX1" fmla="*/ 1343154 w 1614752"/>
                <a:gd name="connsiteY1" fmla="*/ 1249007 h 4144560"/>
                <a:gd name="connsiteX2" fmla="*/ 1354086 w 1614752"/>
                <a:gd name="connsiteY2" fmla="*/ 1254863 h 4144560"/>
                <a:gd name="connsiteX3" fmla="*/ 1463852 w 1614752"/>
                <a:gd name="connsiteY3" fmla="*/ 1868405 h 4144560"/>
                <a:gd name="connsiteX4" fmla="*/ 1538845 w 1614752"/>
                <a:gd name="connsiteY4" fmla="*/ 4120007 h 4144560"/>
                <a:gd name="connsiteX5" fmla="*/ 831602 w 1614752"/>
                <a:gd name="connsiteY5" fmla="*/ 3991239 h 4144560"/>
                <a:gd name="connsiteX6" fmla="*/ 112892 w 1614752"/>
                <a:gd name="connsiteY6" fmla="*/ 3971650 h 4144560"/>
                <a:gd name="connsiteX7" fmla="*/ 5621 w 1614752"/>
                <a:gd name="connsiteY7" fmla="*/ 2966301 h 4144560"/>
                <a:gd name="connsiteX8" fmla="*/ 294396 w 1614752"/>
                <a:gd name="connsiteY8" fmla="*/ 1254863 h 4144560"/>
                <a:gd name="connsiteX9" fmla="*/ 305327 w 1614752"/>
                <a:gd name="connsiteY9" fmla="*/ 1249007 h 4144560"/>
                <a:gd name="connsiteX10" fmla="*/ 824241 w 1614752"/>
                <a:gd name="connsiteY10" fmla="*/ 1144373 h 4144560"/>
                <a:gd name="connsiteX11" fmla="*/ 673803 w 1614752"/>
                <a:gd name="connsiteY11" fmla="*/ 956 h 4144560"/>
                <a:gd name="connsiteX12" fmla="*/ 1489201 w 1614752"/>
                <a:gd name="connsiteY12" fmla="*/ 125538 h 4144560"/>
                <a:gd name="connsiteX13" fmla="*/ 1445788 w 1614752"/>
                <a:gd name="connsiteY13" fmla="*/ 623020 h 4144560"/>
                <a:gd name="connsiteX14" fmla="*/ 1445938 w 1614752"/>
                <a:gd name="connsiteY14" fmla="*/ 623103 h 4144560"/>
                <a:gd name="connsiteX15" fmla="*/ 1530585 w 1614752"/>
                <a:gd name="connsiteY15" fmla="*/ 745105 h 4144560"/>
                <a:gd name="connsiteX16" fmla="*/ 1380583 w 1614752"/>
                <a:gd name="connsiteY16" fmla="*/ 1004176 h 4144560"/>
                <a:gd name="connsiteX17" fmla="*/ 1354086 w 1614752"/>
                <a:gd name="connsiteY17" fmla="*/ 1254863 h 4144560"/>
                <a:gd name="connsiteX18" fmla="*/ 1343154 w 1614752"/>
                <a:gd name="connsiteY18" fmla="*/ 1249007 h 4144560"/>
                <a:gd name="connsiteX19" fmla="*/ 824241 w 1614752"/>
                <a:gd name="connsiteY19" fmla="*/ 1144372 h 4144560"/>
                <a:gd name="connsiteX20" fmla="*/ 305327 w 1614752"/>
                <a:gd name="connsiteY20" fmla="*/ 1249007 h 4144560"/>
                <a:gd name="connsiteX21" fmla="*/ 294396 w 1614752"/>
                <a:gd name="connsiteY21" fmla="*/ 1254862 h 4144560"/>
                <a:gd name="connsiteX22" fmla="*/ 294396 w 1614752"/>
                <a:gd name="connsiteY22" fmla="*/ 1019306 h 4144560"/>
                <a:gd name="connsiteX23" fmla="*/ 267900 w 1614752"/>
                <a:gd name="connsiteY23" fmla="*/ 1004176 h 4144560"/>
                <a:gd name="connsiteX24" fmla="*/ 177164 w 1614752"/>
                <a:gd name="connsiteY24" fmla="*/ 745106 h 4144560"/>
                <a:gd name="connsiteX25" fmla="*/ 191663 w 1614752"/>
                <a:gd name="connsiteY25" fmla="*/ 680093 h 4144560"/>
                <a:gd name="connsiteX26" fmla="*/ 214359 w 1614752"/>
                <a:gd name="connsiteY26" fmla="*/ 648167 h 4144560"/>
                <a:gd name="connsiteX27" fmla="*/ 108762 w 1614752"/>
                <a:gd name="connsiteY27" fmla="*/ 118372 h 4144560"/>
                <a:gd name="connsiteX28" fmla="*/ 673803 w 1614752"/>
                <a:gd name="connsiteY28" fmla="*/ 956 h 4144560"/>
                <a:gd name="connsiteX0" fmla="*/ 824241 w 1578306"/>
                <a:gd name="connsiteY0" fmla="*/ 1144373 h 4061735"/>
                <a:gd name="connsiteX1" fmla="*/ 1343154 w 1578306"/>
                <a:gd name="connsiteY1" fmla="*/ 1249007 h 4061735"/>
                <a:gd name="connsiteX2" fmla="*/ 1354086 w 1578306"/>
                <a:gd name="connsiteY2" fmla="*/ 1254863 h 4061735"/>
                <a:gd name="connsiteX3" fmla="*/ 1463852 w 1578306"/>
                <a:gd name="connsiteY3" fmla="*/ 1868405 h 4061735"/>
                <a:gd name="connsiteX4" fmla="*/ 1491953 w 1578306"/>
                <a:gd name="connsiteY4" fmla="*/ 3967607 h 4061735"/>
                <a:gd name="connsiteX5" fmla="*/ 831602 w 1578306"/>
                <a:gd name="connsiteY5" fmla="*/ 3991239 h 4061735"/>
                <a:gd name="connsiteX6" fmla="*/ 112892 w 1578306"/>
                <a:gd name="connsiteY6" fmla="*/ 3971650 h 4061735"/>
                <a:gd name="connsiteX7" fmla="*/ 5621 w 1578306"/>
                <a:gd name="connsiteY7" fmla="*/ 2966301 h 4061735"/>
                <a:gd name="connsiteX8" fmla="*/ 294396 w 1578306"/>
                <a:gd name="connsiteY8" fmla="*/ 1254863 h 4061735"/>
                <a:gd name="connsiteX9" fmla="*/ 305327 w 1578306"/>
                <a:gd name="connsiteY9" fmla="*/ 1249007 h 4061735"/>
                <a:gd name="connsiteX10" fmla="*/ 824241 w 1578306"/>
                <a:gd name="connsiteY10" fmla="*/ 1144373 h 4061735"/>
                <a:gd name="connsiteX11" fmla="*/ 673803 w 1578306"/>
                <a:gd name="connsiteY11" fmla="*/ 956 h 4061735"/>
                <a:gd name="connsiteX12" fmla="*/ 1489201 w 1578306"/>
                <a:gd name="connsiteY12" fmla="*/ 125538 h 4061735"/>
                <a:gd name="connsiteX13" fmla="*/ 1445788 w 1578306"/>
                <a:gd name="connsiteY13" fmla="*/ 623020 h 4061735"/>
                <a:gd name="connsiteX14" fmla="*/ 1445938 w 1578306"/>
                <a:gd name="connsiteY14" fmla="*/ 623103 h 4061735"/>
                <a:gd name="connsiteX15" fmla="*/ 1530585 w 1578306"/>
                <a:gd name="connsiteY15" fmla="*/ 745105 h 4061735"/>
                <a:gd name="connsiteX16" fmla="*/ 1380583 w 1578306"/>
                <a:gd name="connsiteY16" fmla="*/ 1004176 h 4061735"/>
                <a:gd name="connsiteX17" fmla="*/ 1354086 w 1578306"/>
                <a:gd name="connsiteY17" fmla="*/ 1254863 h 4061735"/>
                <a:gd name="connsiteX18" fmla="*/ 1343154 w 1578306"/>
                <a:gd name="connsiteY18" fmla="*/ 1249007 h 4061735"/>
                <a:gd name="connsiteX19" fmla="*/ 824241 w 1578306"/>
                <a:gd name="connsiteY19" fmla="*/ 1144372 h 4061735"/>
                <a:gd name="connsiteX20" fmla="*/ 305327 w 1578306"/>
                <a:gd name="connsiteY20" fmla="*/ 1249007 h 4061735"/>
                <a:gd name="connsiteX21" fmla="*/ 294396 w 1578306"/>
                <a:gd name="connsiteY21" fmla="*/ 1254862 h 4061735"/>
                <a:gd name="connsiteX22" fmla="*/ 294396 w 1578306"/>
                <a:gd name="connsiteY22" fmla="*/ 1019306 h 4061735"/>
                <a:gd name="connsiteX23" fmla="*/ 267900 w 1578306"/>
                <a:gd name="connsiteY23" fmla="*/ 1004176 h 4061735"/>
                <a:gd name="connsiteX24" fmla="*/ 177164 w 1578306"/>
                <a:gd name="connsiteY24" fmla="*/ 745106 h 4061735"/>
                <a:gd name="connsiteX25" fmla="*/ 191663 w 1578306"/>
                <a:gd name="connsiteY25" fmla="*/ 680093 h 4061735"/>
                <a:gd name="connsiteX26" fmla="*/ 214359 w 1578306"/>
                <a:gd name="connsiteY26" fmla="*/ 648167 h 4061735"/>
                <a:gd name="connsiteX27" fmla="*/ 108762 w 1578306"/>
                <a:gd name="connsiteY27" fmla="*/ 118372 h 4061735"/>
                <a:gd name="connsiteX28" fmla="*/ 673803 w 1578306"/>
                <a:gd name="connsiteY28" fmla="*/ 956 h 4061735"/>
                <a:gd name="connsiteX0" fmla="*/ 824241 w 1601749"/>
                <a:gd name="connsiteY0" fmla="*/ 1144373 h 4061735"/>
                <a:gd name="connsiteX1" fmla="*/ 1343154 w 1601749"/>
                <a:gd name="connsiteY1" fmla="*/ 1249007 h 4061735"/>
                <a:gd name="connsiteX2" fmla="*/ 1354086 w 1601749"/>
                <a:gd name="connsiteY2" fmla="*/ 1254863 h 4061735"/>
                <a:gd name="connsiteX3" fmla="*/ 1463852 w 1601749"/>
                <a:gd name="connsiteY3" fmla="*/ 1868405 h 4061735"/>
                <a:gd name="connsiteX4" fmla="*/ 1491953 w 1601749"/>
                <a:gd name="connsiteY4" fmla="*/ 3967607 h 4061735"/>
                <a:gd name="connsiteX5" fmla="*/ 831602 w 1601749"/>
                <a:gd name="connsiteY5" fmla="*/ 3991239 h 4061735"/>
                <a:gd name="connsiteX6" fmla="*/ 112892 w 1601749"/>
                <a:gd name="connsiteY6" fmla="*/ 3971650 h 4061735"/>
                <a:gd name="connsiteX7" fmla="*/ 5621 w 1601749"/>
                <a:gd name="connsiteY7" fmla="*/ 2966301 h 4061735"/>
                <a:gd name="connsiteX8" fmla="*/ 294396 w 1601749"/>
                <a:gd name="connsiteY8" fmla="*/ 1254863 h 4061735"/>
                <a:gd name="connsiteX9" fmla="*/ 305327 w 1601749"/>
                <a:gd name="connsiteY9" fmla="*/ 1249007 h 4061735"/>
                <a:gd name="connsiteX10" fmla="*/ 824241 w 1601749"/>
                <a:gd name="connsiteY10" fmla="*/ 1144373 h 4061735"/>
                <a:gd name="connsiteX11" fmla="*/ 673803 w 1601749"/>
                <a:gd name="connsiteY11" fmla="*/ 956 h 4061735"/>
                <a:gd name="connsiteX12" fmla="*/ 1489201 w 1601749"/>
                <a:gd name="connsiteY12" fmla="*/ 125538 h 4061735"/>
                <a:gd name="connsiteX13" fmla="*/ 1445788 w 1601749"/>
                <a:gd name="connsiteY13" fmla="*/ 623020 h 4061735"/>
                <a:gd name="connsiteX14" fmla="*/ 1445938 w 1601749"/>
                <a:gd name="connsiteY14" fmla="*/ 623103 h 4061735"/>
                <a:gd name="connsiteX15" fmla="*/ 1530585 w 1601749"/>
                <a:gd name="connsiteY15" fmla="*/ 745105 h 4061735"/>
                <a:gd name="connsiteX16" fmla="*/ 1380583 w 1601749"/>
                <a:gd name="connsiteY16" fmla="*/ 1004176 h 4061735"/>
                <a:gd name="connsiteX17" fmla="*/ 1354086 w 1601749"/>
                <a:gd name="connsiteY17" fmla="*/ 1254863 h 4061735"/>
                <a:gd name="connsiteX18" fmla="*/ 1343154 w 1601749"/>
                <a:gd name="connsiteY18" fmla="*/ 1249007 h 4061735"/>
                <a:gd name="connsiteX19" fmla="*/ 824241 w 1601749"/>
                <a:gd name="connsiteY19" fmla="*/ 1144372 h 4061735"/>
                <a:gd name="connsiteX20" fmla="*/ 305327 w 1601749"/>
                <a:gd name="connsiteY20" fmla="*/ 1249007 h 4061735"/>
                <a:gd name="connsiteX21" fmla="*/ 294396 w 1601749"/>
                <a:gd name="connsiteY21" fmla="*/ 1254862 h 4061735"/>
                <a:gd name="connsiteX22" fmla="*/ 294396 w 1601749"/>
                <a:gd name="connsiteY22" fmla="*/ 1019306 h 4061735"/>
                <a:gd name="connsiteX23" fmla="*/ 267900 w 1601749"/>
                <a:gd name="connsiteY23" fmla="*/ 1004176 h 4061735"/>
                <a:gd name="connsiteX24" fmla="*/ 177164 w 1601749"/>
                <a:gd name="connsiteY24" fmla="*/ 745106 h 4061735"/>
                <a:gd name="connsiteX25" fmla="*/ 191663 w 1601749"/>
                <a:gd name="connsiteY25" fmla="*/ 680093 h 4061735"/>
                <a:gd name="connsiteX26" fmla="*/ 214359 w 1601749"/>
                <a:gd name="connsiteY26" fmla="*/ 648167 h 4061735"/>
                <a:gd name="connsiteX27" fmla="*/ 108762 w 1601749"/>
                <a:gd name="connsiteY27" fmla="*/ 118372 h 4061735"/>
                <a:gd name="connsiteX28" fmla="*/ 673803 w 1601749"/>
                <a:gd name="connsiteY28" fmla="*/ 956 h 4061735"/>
                <a:gd name="connsiteX0" fmla="*/ 854800 w 1632308"/>
                <a:gd name="connsiteY0" fmla="*/ 1144373 h 4040500"/>
                <a:gd name="connsiteX1" fmla="*/ 1373713 w 1632308"/>
                <a:gd name="connsiteY1" fmla="*/ 1249007 h 4040500"/>
                <a:gd name="connsiteX2" fmla="*/ 1384645 w 1632308"/>
                <a:gd name="connsiteY2" fmla="*/ 1254863 h 4040500"/>
                <a:gd name="connsiteX3" fmla="*/ 1494411 w 1632308"/>
                <a:gd name="connsiteY3" fmla="*/ 1868405 h 4040500"/>
                <a:gd name="connsiteX4" fmla="*/ 1522512 w 1632308"/>
                <a:gd name="connsiteY4" fmla="*/ 3967607 h 4040500"/>
                <a:gd name="connsiteX5" fmla="*/ 862161 w 1632308"/>
                <a:gd name="connsiteY5" fmla="*/ 3991239 h 4040500"/>
                <a:gd name="connsiteX6" fmla="*/ 14497 w 1632308"/>
                <a:gd name="connsiteY6" fmla="*/ 3942342 h 4040500"/>
                <a:gd name="connsiteX7" fmla="*/ 36180 w 1632308"/>
                <a:gd name="connsiteY7" fmla="*/ 2966301 h 4040500"/>
                <a:gd name="connsiteX8" fmla="*/ 324955 w 1632308"/>
                <a:gd name="connsiteY8" fmla="*/ 1254863 h 4040500"/>
                <a:gd name="connsiteX9" fmla="*/ 335886 w 1632308"/>
                <a:gd name="connsiteY9" fmla="*/ 1249007 h 4040500"/>
                <a:gd name="connsiteX10" fmla="*/ 854800 w 1632308"/>
                <a:gd name="connsiteY10" fmla="*/ 1144373 h 4040500"/>
                <a:gd name="connsiteX11" fmla="*/ 704362 w 1632308"/>
                <a:gd name="connsiteY11" fmla="*/ 956 h 4040500"/>
                <a:gd name="connsiteX12" fmla="*/ 1519760 w 1632308"/>
                <a:gd name="connsiteY12" fmla="*/ 125538 h 4040500"/>
                <a:gd name="connsiteX13" fmla="*/ 1476347 w 1632308"/>
                <a:gd name="connsiteY13" fmla="*/ 623020 h 4040500"/>
                <a:gd name="connsiteX14" fmla="*/ 1476497 w 1632308"/>
                <a:gd name="connsiteY14" fmla="*/ 623103 h 4040500"/>
                <a:gd name="connsiteX15" fmla="*/ 1561144 w 1632308"/>
                <a:gd name="connsiteY15" fmla="*/ 745105 h 4040500"/>
                <a:gd name="connsiteX16" fmla="*/ 1411142 w 1632308"/>
                <a:gd name="connsiteY16" fmla="*/ 1004176 h 4040500"/>
                <a:gd name="connsiteX17" fmla="*/ 1384645 w 1632308"/>
                <a:gd name="connsiteY17" fmla="*/ 1254863 h 4040500"/>
                <a:gd name="connsiteX18" fmla="*/ 1373713 w 1632308"/>
                <a:gd name="connsiteY18" fmla="*/ 1249007 h 4040500"/>
                <a:gd name="connsiteX19" fmla="*/ 854800 w 1632308"/>
                <a:gd name="connsiteY19" fmla="*/ 1144372 h 4040500"/>
                <a:gd name="connsiteX20" fmla="*/ 335886 w 1632308"/>
                <a:gd name="connsiteY20" fmla="*/ 1249007 h 4040500"/>
                <a:gd name="connsiteX21" fmla="*/ 324955 w 1632308"/>
                <a:gd name="connsiteY21" fmla="*/ 1254862 h 4040500"/>
                <a:gd name="connsiteX22" fmla="*/ 324955 w 1632308"/>
                <a:gd name="connsiteY22" fmla="*/ 1019306 h 4040500"/>
                <a:gd name="connsiteX23" fmla="*/ 298459 w 1632308"/>
                <a:gd name="connsiteY23" fmla="*/ 1004176 h 4040500"/>
                <a:gd name="connsiteX24" fmla="*/ 207723 w 1632308"/>
                <a:gd name="connsiteY24" fmla="*/ 745106 h 4040500"/>
                <a:gd name="connsiteX25" fmla="*/ 222222 w 1632308"/>
                <a:gd name="connsiteY25" fmla="*/ 680093 h 4040500"/>
                <a:gd name="connsiteX26" fmla="*/ 244918 w 1632308"/>
                <a:gd name="connsiteY26" fmla="*/ 648167 h 4040500"/>
                <a:gd name="connsiteX27" fmla="*/ 139321 w 1632308"/>
                <a:gd name="connsiteY27" fmla="*/ 118372 h 4040500"/>
                <a:gd name="connsiteX28" fmla="*/ 704362 w 1632308"/>
                <a:gd name="connsiteY28" fmla="*/ 956 h 4040500"/>
                <a:gd name="connsiteX0" fmla="*/ 891262 w 1668770"/>
                <a:gd name="connsiteY0" fmla="*/ 1144373 h 4040500"/>
                <a:gd name="connsiteX1" fmla="*/ 1410175 w 1668770"/>
                <a:gd name="connsiteY1" fmla="*/ 1249007 h 4040500"/>
                <a:gd name="connsiteX2" fmla="*/ 1421107 w 1668770"/>
                <a:gd name="connsiteY2" fmla="*/ 1254863 h 4040500"/>
                <a:gd name="connsiteX3" fmla="*/ 1530873 w 1668770"/>
                <a:gd name="connsiteY3" fmla="*/ 1868405 h 4040500"/>
                <a:gd name="connsiteX4" fmla="*/ 1558974 w 1668770"/>
                <a:gd name="connsiteY4" fmla="*/ 3967607 h 4040500"/>
                <a:gd name="connsiteX5" fmla="*/ 898623 w 1668770"/>
                <a:gd name="connsiteY5" fmla="*/ 3991239 h 4040500"/>
                <a:gd name="connsiteX6" fmla="*/ 50959 w 1668770"/>
                <a:gd name="connsiteY6" fmla="*/ 3942342 h 4040500"/>
                <a:gd name="connsiteX7" fmla="*/ 72642 w 1668770"/>
                <a:gd name="connsiteY7" fmla="*/ 2966301 h 4040500"/>
                <a:gd name="connsiteX8" fmla="*/ 361417 w 1668770"/>
                <a:gd name="connsiteY8" fmla="*/ 1254863 h 4040500"/>
                <a:gd name="connsiteX9" fmla="*/ 372348 w 1668770"/>
                <a:gd name="connsiteY9" fmla="*/ 1249007 h 4040500"/>
                <a:gd name="connsiteX10" fmla="*/ 891262 w 1668770"/>
                <a:gd name="connsiteY10" fmla="*/ 1144373 h 4040500"/>
                <a:gd name="connsiteX11" fmla="*/ 740824 w 1668770"/>
                <a:gd name="connsiteY11" fmla="*/ 956 h 4040500"/>
                <a:gd name="connsiteX12" fmla="*/ 1556222 w 1668770"/>
                <a:gd name="connsiteY12" fmla="*/ 125538 h 4040500"/>
                <a:gd name="connsiteX13" fmla="*/ 1512809 w 1668770"/>
                <a:gd name="connsiteY13" fmla="*/ 623020 h 4040500"/>
                <a:gd name="connsiteX14" fmla="*/ 1512959 w 1668770"/>
                <a:gd name="connsiteY14" fmla="*/ 623103 h 4040500"/>
                <a:gd name="connsiteX15" fmla="*/ 1597606 w 1668770"/>
                <a:gd name="connsiteY15" fmla="*/ 745105 h 4040500"/>
                <a:gd name="connsiteX16" fmla="*/ 1447604 w 1668770"/>
                <a:gd name="connsiteY16" fmla="*/ 1004176 h 4040500"/>
                <a:gd name="connsiteX17" fmla="*/ 1421107 w 1668770"/>
                <a:gd name="connsiteY17" fmla="*/ 1254863 h 4040500"/>
                <a:gd name="connsiteX18" fmla="*/ 1410175 w 1668770"/>
                <a:gd name="connsiteY18" fmla="*/ 1249007 h 4040500"/>
                <a:gd name="connsiteX19" fmla="*/ 891262 w 1668770"/>
                <a:gd name="connsiteY19" fmla="*/ 1144372 h 4040500"/>
                <a:gd name="connsiteX20" fmla="*/ 372348 w 1668770"/>
                <a:gd name="connsiteY20" fmla="*/ 1249007 h 4040500"/>
                <a:gd name="connsiteX21" fmla="*/ 361417 w 1668770"/>
                <a:gd name="connsiteY21" fmla="*/ 1254862 h 4040500"/>
                <a:gd name="connsiteX22" fmla="*/ 361417 w 1668770"/>
                <a:gd name="connsiteY22" fmla="*/ 1019306 h 4040500"/>
                <a:gd name="connsiteX23" fmla="*/ 334921 w 1668770"/>
                <a:gd name="connsiteY23" fmla="*/ 1004176 h 4040500"/>
                <a:gd name="connsiteX24" fmla="*/ 244185 w 1668770"/>
                <a:gd name="connsiteY24" fmla="*/ 745106 h 4040500"/>
                <a:gd name="connsiteX25" fmla="*/ 258684 w 1668770"/>
                <a:gd name="connsiteY25" fmla="*/ 680093 h 4040500"/>
                <a:gd name="connsiteX26" fmla="*/ 281380 w 1668770"/>
                <a:gd name="connsiteY26" fmla="*/ 648167 h 4040500"/>
                <a:gd name="connsiteX27" fmla="*/ 175783 w 1668770"/>
                <a:gd name="connsiteY27" fmla="*/ 118372 h 4040500"/>
                <a:gd name="connsiteX28" fmla="*/ 740824 w 1668770"/>
                <a:gd name="connsiteY28" fmla="*/ 956 h 4040500"/>
                <a:gd name="connsiteX0" fmla="*/ 870935 w 1648443"/>
                <a:gd name="connsiteY0" fmla="*/ 1144373 h 4048823"/>
                <a:gd name="connsiteX1" fmla="*/ 1389848 w 1648443"/>
                <a:gd name="connsiteY1" fmla="*/ 1249007 h 4048823"/>
                <a:gd name="connsiteX2" fmla="*/ 1400780 w 1648443"/>
                <a:gd name="connsiteY2" fmla="*/ 1254863 h 4048823"/>
                <a:gd name="connsiteX3" fmla="*/ 1510546 w 1648443"/>
                <a:gd name="connsiteY3" fmla="*/ 1868405 h 4048823"/>
                <a:gd name="connsiteX4" fmla="*/ 1538647 w 1648443"/>
                <a:gd name="connsiteY4" fmla="*/ 3967607 h 4048823"/>
                <a:gd name="connsiteX5" fmla="*/ 878296 w 1648443"/>
                <a:gd name="connsiteY5" fmla="*/ 3991239 h 4048823"/>
                <a:gd name="connsiteX6" fmla="*/ 59939 w 1648443"/>
                <a:gd name="connsiteY6" fmla="*/ 3954066 h 4048823"/>
                <a:gd name="connsiteX7" fmla="*/ 52315 w 1648443"/>
                <a:gd name="connsiteY7" fmla="*/ 2966301 h 4048823"/>
                <a:gd name="connsiteX8" fmla="*/ 341090 w 1648443"/>
                <a:gd name="connsiteY8" fmla="*/ 1254863 h 4048823"/>
                <a:gd name="connsiteX9" fmla="*/ 352021 w 1648443"/>
                <a:gd name="connsiteY9" fmla="*/ 1249007 h 4048823"/>
                <a:gd name="connsiteX10" fmla="*/ 870935 w 1648443"/>
                <a:gd name="connsiteY10" fmla="*/ 1144373 h 4048823"/>
                <a:gd name="connsiteX11" fmla="*/ 720497 w 1648443"/>
                <a:gd name="connsiteY11" fmla="*/ 956 h 4048823"/>
                <a:gd name="connsiteX12" fmla="*/ 1535895 w 1648443"/>
                <a:gd name="connsiteY12" fmla="*/ 125538 h 4048823"/>
                <a:gd name="connsiteX13" fmla="*/ 1492482 w 1648443"/>
                <a:gd name="connsiteY13" fmla="*/ 623020 h 4048823"/>
                <a:gd name="connsiteX14" fmla="*/ 1492632 w 1648443"/>
                <a:gd name="connsiteY14" fmla="*/ 623103 h 4048823"/>
                <a:gd name="connsiteX15" fmla="*/ 1577279 w 1648443"/>
                <a:gd name="connsiteY15" fmla="*/ 745105 h 4048823"/>
                <a:gd name="connsiteX16" fmla="*/ 1427277 w 1648443"/>
                <a:gd name="connsiteY16" fmla="*/ 1004176 h 4048823"/>
                <a:gd name="connsiteX17" fmla="*/ 1400780 w 1648443"/>
                <a:gd name="connsiteY17" fmla="*/ 1254863 h 4048823"/>
                <a:gd name="connsiteX18" fmla="*/ 1389848 w 1648443"/>
                <a:gd name="connsiteY18" fmla="*/ 1249007 h 4048823"/>
                <a:gd name="connsiteX19" fmla="*/ 870935 w 1648443"/>
                <a:gd name="connsiteY19" fmla="*/ 1144372 h 4048823"/>
                <a:gd name="connsiteX20" fmla="*/ 352021 w 1648443"/>
                <a:gd name="connsiteY20" fmla="*/ 1249007 h 4048823"/>
                <a:gd name="connsiteX21" fmla="*/ 341090 w 1648443"/>
                <a:gd name="connsiteY21" fmla="*/ 1254862 h 4048823"/>
                <a:gd name="connsiteX22" fmla="*/ 341090 w 1648443"/>
                <a:gd name="connsiteY22" fmla="*/ 1019306 h 4048823"/>
                <a:gd name="connsiteX23" fmla="*/ 314594 w 1648443"/>
                <a:gd name="connsiteY23" fmla="*/ 1004176 h 4048823"/>
                <a:gd name="connsiteX24" fmla="*/ 223858 w 1648443"/>
                <a:gd name="connsiteY24" fmla="*/ 745106 h 4048823"/>
                <a:gd name="connsiteX25" fmla="*/ 238357 w 1648443"/>
                <a:gd name="connsiteY25" fmla="*/ 680093 h 4048823"/>
                <a:gd name="connsiteX26" fmla="*/ 261053 w 1648443"/>
                <a:gd name="connsiteY26" fmla="*/ 648167 h 4048823"/>
                <a:gd name="connsiteX27" fmla="*/ 155456 w 1648443"/>
                <a:gd name="connsiteY27" fmla="*/ 118372 h 4048823"/>
                <a:gd name="connsiteX28" fmla="*/ 720497 w 1648443"/>
                <a:gd name="connsiteY28" fmla="*/ 956 h 4048823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82817 w 1660325"/>
                <a:gd name="connsiteY0" fmla="*/ 1144373 h 4018577"/>
                <a:gd name="connsiteX1" fmla="*/ 1401730 w 1660325"/>
                <a:gd name="connsiteY1" fmla="*/ 1249007 h 4018577"/>
                <a:gd name="connsiteX2" fmla="*/ 1412662 w 1660325"/>
                <a:gd name="connsiteY2" fmla="*/ 1254863 h 4018577"/>
                <a:gd name="connsiteX3" fmla="*/ 1522428 w 1660325"/>
                <a:gd name="connsiteY3" fmla="*/ 1868405 h 4018577"/>
                <a:gd name="connsiteX4" fmla="*/ 1550529 w 1660325"/>
                <a:gd name="connsiteY4" fmla="*/ 3967607 h 4018577"/>
                <a:gd name="connsiteX5" fmla="*/ 890178 w 1660325"/>
                <a:gd name="connsiteY5" fmla="*/ 3991239 h 4018577"/>
                <a:gd name="connsiteX6" fmla="*/ 54237 w 1660325"/>
                <a:gd name="connsiteY6" fmla="*/ 3913036 h 4018577"/>
                <a:gd name="connsiteX7" fmla="*/ 64197 w 1660325"/>
                <a:gd name="connsiteY7" fmla="*/ 2966301 h 4018577"/>
                <a:gd name="connsiteX8" fmla="*/ 352972 w 1660325"/>
                <a:gd name="connsiteY8" fmla="*/ 1254863 h 4018577"/>
                <a:gd name="connsiteX9" fmla="*/ 363903 w 1660325"/>
                <a:gd name="connsiteY9" fmla="*/ 1249007 h 4018577"/>
                <a:gd name="connsiteX10" fmla="*/ 882817 w 1660325"/>
                <a:gd name="connsiteY10" fmla="*/ 1144373 h 4018577"/>
                <a:gd name="connsiteX11" fmla="*/ 732379 w 1660325"/>
                <a:gd name="connsiteY11" fmla="*/ 956 h 4018577"/>
                <a:gd name="connsiteX12" fmla="*/ 1547777 w 1660325"/>
                <a:gd name="connsiteY12" fmla="*/ 125538 h 4018577"/>
                <a:gd name="connsiteX13" fmla="*/ 1504364 w 1660325"/>
                <a:gd name="connsiteY13" fmla="*/ 623020 h 4018577"/>
                <a:gd name="connsiteX14" fmla="*/ 1504514 w 1660325"/>
                <a:gd name="connsiteY14" fmla="*/ 623103 h 4018577"/>
                <a:gd name="connsiteX15" fmla="*/ 1589161 w 1660325"/>
                <a:gd name="connsiteY15" fmla="*/ 745105 h 4018577"/>
                <a:gd name="connsiteX16" fmla="*/ 1439159 w 1660325"/>
                <a:gd name="connsiteY16" fmla="*/ 1004176 h 4018577"/>
                <a:gd name="connsiteX17" fmla="*/ 1412662 w 1660325"/>
                <a:gd name="connsiteY17" fmla="*/ 1254863 h 4018577"/>
                <a:gd name="connsiteX18" fmla="*/ 1401730 w 1660325"/>
                <a:gd name="connsiteY18" fmla="*/ 1249007 h 4018577"/>
                <a:gd name="connsiteX19" fmla="*/ 882817 w 1660325"/>
                <a:gd name="connsiteY19" fmla="*/ 1144372 h 4018577"/>
                <a:gd name="connsiteX20" fmla="*/ 363903 w 1660325"/>
                <a:gd name="connsiteY20" fmla="*/ 1249007 h 4018577"/>
                <a:gd name="connsiteX21" fmla="*/ 352972 w 1660325"/>
                <a:gd name="connsiteY21" fmla="*/ 1254862 h 4018577"/>
                <a:gd name="connsiteX22" fmla="*/ 352972 w 1660325"/>
                <a:gd name="connsiteY22" fmla="*/ 1019306 h 4018577"/>
                <a:gd name="connsiteX23" fmla="*/ 326476 w 1660325"/>
                <a:gd name="connsiteY23" fmla="*/ 1004176 h 4018577"/>
                <a:gd name="connsiteX24" fmla="*/ 235740 w 1660325"/>
                <a:gd name="connsiteY24" fmla="*/ 745106 h 4018577"/>
                <a:gd name="connsiteX25" fmla="*/ 250239 w 1660325"/>
                <a:gd name="connsiteY25" fmla="*/ 680093 h 4018577"/>
                <a:gd name="connsiteX26" fmla="*/ 272935 w 1660325"/>
                <a:gd name="connsiteY26" fmla="*/ 648167 h 4018577"/>
                <a:gd name="connsiteX27" fmla="*/ 167338 w 1660325"/>
                <a:gd name="connsiteY27" fmla="*/ 118372 h 4018577"/>
                <a:gd name="connsiteX28" fmla="*/ 732379 w 1660325"/>
                <a:gd name="connsiteY28" fmla="*/ 956 h 4018577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04514 w 1660325"/>
                <a:gd name="connsiteY14" fmla="*/ 622900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53005 w 1660325"/>
                <a:gd name="connsiteY14" fmla="*/ 615972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67338 w 1660325"/>
                <a:gd name="connsiteY26" fmla="*/ 118169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14938 w 1660325"/>
                <a:gd name="connsiteY25" fmla="*/ 201296 h 4018374"/>
                <a:gd name="connsiteX26" fmla="*/ 732379 w 1660325"/>
                <a:gd name="connsiteY26" fmla="*/ 753 h 4018374"/>
                <a:gd name="connsiteX0" fmla="*/ 884445 w 1661953"/>
                <a:gd name="connsiteY0" fmla="*/ 1144170 h 4018374"/>
                <a:gd name="connsiteX1" fmla="*/ 1403358 w 1661953"/>
                <a:gd name="connsiteY1" fmla="*/ 1248804 h 4018374"/>
                <a:gd name="connsiteX2" fmla="*/ 1414290 w 1661953"/>
                <a:gd name="connsiteY2" fmla="*/ 1254660 h 4018374"/>
                <a:gd name="connsiteX3" fmla="*/ 1524056 w 1661953"/>
                <a:gd name="connsiteY3" fmla="*/ 1868202 h 4018374"/>
                <a:gd name="connsiteX4" fmla="*/ 1552157 w 1661953"/>
                <a:gd name="connsiteY4" fmla="*/ 3967404 h 4018374"/>
                <a:gd name="connsiteX5" fmla="*/ 891806 w 1661953"/>
                <a:gd name="connsiteY5" fmla="*/ 3991036 h 4018374"/>
                <a:gd name="connsiteX6" fmla="*/ 55865 w 1661953"/>
                <a:gd name="connsiteY6" fmla="*/ 3912833 h 4018374"/>
                <a:gd name="connsiteX7" fmla="*/ 65825 w 1661953"/>
                <a:gd name="connsiteY7" fmla="*/ 2966098 h 4018374"/>
                <a:gd name="connsiteX8" fmla="*/ 354600 w 1661953"/>
                <a:gd name="connsiteY8" fmla="*/ 1254660 h 4018374"/>
                <a:gd name="connsiteX9" fmla="*/ 365531 w 1661953"/>
                <a:gd name="connsiteY9" fmla="*/ 1248804 h 4018374"/>
                <a:gd name="connsiteX10" fmla="*/ 884445 w 1661953"/>
                <a:gd name="connsiteY10" fmla="*/ 1144170 h 4018374"/>
                <a:gd name="connsiteX11" fmla="*/ 734007 w 1661953"/>
                <a:gd name="connsiteY11" fmla="*/ 753 h 4018374"/>
                <a:gd name="connsiteX12" fmla="*/ 1653314 w 1661953"/>
                <a:gd name="connsiteY12" fmla="*/ 146117 h 4018374"/>
                <a:gd name="connsiteX13" fmla="*/ 1554633 w 1661953"/>
                <a:gd name="connsiteY13" fmla="*/ 615972 h 4018374"/>
                <a:gd name="connsiteX14" fmla="*/ 1590789 w 1661953"/>
                <a:gd name="connsiteY14" fmla="*/ 744902 h 4018374"/>
                <a:gd name="connsiteX15" fmla="*/ 1440787 w 1661953"/>
                <a:gd name="connsiteY15" fmla="*/ 1003973 h 4018374"/>
                <a:gd name="connsiteX16" fmla="*/ 1414290 w 1661953"/>
                <a:gd name="connsiteY16" fmla="*/ 1254660 h 4018374"/>
                <a:gd name="connsiteX17" fmla="*/ 1403358 w 1661953"/>
                <a:gd name="connsiteY17" fmla="*/ 1248804 h 4018374"/>
                <a:gd name="connsiteX18" fmla="*/ 884445 w 1661953"/>
                <a:gd name="connsiteY18" fmla="*/ 1144169 h 4018374"/>
                <a:gd name="connsiteX19" fmla="*/ 365531 w 1661953"/>
                <a:gd name="connsiteY19" fmla="*/ 1248804 h 4018374"/>
                <a:gd name="connsiteX20" fmla="*/ 354600 w 1661953"/>
                <a:gd name="connsiteY20" fmla="*/ 1254659 h 4018374"/>
                <a:gd name="connsiteX21" fmla="*/ 354600 w 1661953"/>
                <a:gd name="connsiteY21" fmla="*/ 1019103 h 4018374"/>
                <a:gd name="connsiteX22" fmla="*/ 328104 w 1661953"/>
                <a:gd name="connsiteY22" fmla="*/ 1003973 h 4018374"/>
                <a:gd name="connsiteX23" fmla="*/ 237368 w 1661953"/>
                <a:gd name="connsiteY23" fmla="*/ 744903 h 4018374"/>
                <a:gd name="connsiteX24" fmla="*/ 16566 w 1661953"/>
                <a:gd name="connsiteY24" fmla="*/ 201296 h 4018374"/>
                <a:gd name="connsiteX25" fmla="*/ 734007 w 1661953"/>
                <a:gd name="connsiteY25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53006 w 1660326"/>
                <a:gd name="connsiteY13" fmla="*/ 615972 h 4018374"/>
                <a:gd name="connsiteX14" fmla="*/ 1589162 w 1660326"/>
                <a:gd name="connsiteY14" fmla="*/ 744902 h 4018374"/>
                <a:gd name="connsiteX15" fmla="*/ 1439160 w 1660326"/>
                <a:gd name="connsiteY15" fmla="*/ 1003973 h 4018374"/>
                <a:gd name="connsiteX16" fmla="*/ 1412663 w 1660326"/>
                <a:gd name="connsiteY16" fmla="*/ 1254660 h 4018374"/>
                <a:gd name="connsiteX17" fmla="*/ 1401731 w 1660326"/>
                <a:gd name="connsiteY17" fmla="*/ 1248804 h 4018374"/>
                <a:gd name="connsiteX18" fmla="*/ 882818 w 1660326"/>
                <a:gd name="connsiteY18" fmla="*/ 1144169 h 4018374"/>
                <a:gd name="connsiteX19" fmla="*/ 363904 w 1660326"/>
                <a:gd name="connsiteY19" fmla="*/ 1248804 h 4018374"/>
                <a:gd name="connsiteX20" fmla="*/ 352973 w 1660326"/>
                <a:gd name="connsiteY20" fmla="*/ 1254659 h 4018374"/>
                <a:gd name="connsiteX21" fmla="*/ 352973 w 1660326"/>
                <a:gd name="connsiteY21" fmla="*/ 1019103 h 4018374"/>
                <a:gd name="connsiteX22" fmla="*/ 326477 w 1660326"/>
                <a:gd name="connsiteY22" fmla="*/ 1003973 h 4018374"/>
                <a:gd name="connsiteX23" fmla="*/ 14939 w 1660326"/>
                <a:gd name="connsiteY23" fmla="*/ 201296 h 4018374"/>
                <a:gd name="connsiteX24" fmla="*/ 732380 w 1660326"/>
                <a:gd name="connsiteY24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89162 w 1660326"/>
                <a:gd name="connsiteY13" fmla="*/ 744902 h 4018374"/>
                <a:gd name="connsiteX14" fmla="*/ 1439160 w 1660326"/>
                <a:gd name="connsiteY14" fmla="*/ 1003973 h 4018374"/>
                <a:gd name="connsiteX15" fmla="*/ 1412663 w 1660326"/>
                <a:gd name="connsiteY15" fmla="*/ 1254660 h 4018374"/>
                <a:gd name="connsiteX16" fmla="*/ 1401731 w 1660326"/>
                <a:gd name="connsiteY16" fmla="*/ 1248804 h 4018374"/>
                <a:gd name="connsiteX17" fmla="*/ 882818 w 1660326"/>
                <a:gd name="connsiteY17" fmla="*/ 1144169 h 4018374"/>
                <a:gd name="connsiteX18" fmla="*/ 363904 w 1660326"/>
                <a:gd name="connsiteY18" fmla="*/ 1248804 h 4018374"/>
                <a:gd name="connsiteX19" fmla="*/ 352973 w 1660326"/>
                <a:gd name="connsiteY19" fmla="*/ 1254659 h 4018374"/>
                <a:gd name="connsiteX20" fmla="*/ 352973 w 1660326"/>
                <a:gd name="connsiteY20" fmla="*/ 1019103 h 4018374"/>
                <a:gd name="connsiteX21" fmla="*/ 326477 w 1660326"/>
                <a:gd name="connsiteY21" fmla="*/ 1003973 h 4018374"/>
                <a:gd name="connsiteX22" fmla="*/ 14939 w 1660326"/>
                <a:gd name="connsiteY22" fmla="*/ 201296 h 4018374"/>
                <a:gd name="connsiteX23" fmla="*/ 732380 w 1660326"/>
                <a:gd name="connsiteY23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439160 w 1660326"/>
                <a:gd name="connsiteY13" fmla="*/ 1003973 h 4018374"/>
                <a:gd name="connsiteX14" fmla="*/ 1412663 w 1660326"/>
                <a:gd name="connsiteY14" fmla="*/ 1254660 h 4018374"/>
                <a:gd name="connsiteX15" fmla="*/ 1401731 w 1660326"/>
                <a:gd name="connsiteY15" fmla="*/ 1248804 h 4018374"/>
                <a:gd name="connsiteX16" fmla="*/ 882818 w 1660326"/>
                <a:gd name="connsiteY16" fmla="*/ 1144169 h 4018374"/>
                <a:gd name="connsiteX17" fmla="*/ 363904 w 1660326"/>
                <a:gd name="connsiteY17" fmla="*/ 1248804 h 4018374"/>
                <a:gd name="connsiteX18" fmla="*/ 352973 w 1660326"/>
                <a:gd name="connsiteY18" fmla="*/ 1254659 h 4018374"/>
                <a:gd name="connsiteX19" fmla="*/ 352973 w 1660326"/>
                <a:gd name="connsiteY19" fmla="*/ 1019103 h 4018374"/>
                <a:gd name="connsiteX20" fmla="*/ 326477 w 1660326"/>
                <a:gd name="connsiteY20" fmla="*/ 1003973 h 4018374"/>
                <a:gd name="connsiteX21" fmla="*/ 14939 w 1660326"/>
                <a:gd name="connsiteY21" fmla="*/ 201296 h 4018374"/>
                <a:gd name="connsiteX22" fmla="*/ 732380 w 1660326"/>
                <a:gd name="connsiteY22" fmla="*/ 753 h 4018374"/>
                <a:gd name="connsiteX0" fmla="*/ 882818 w 1797160"/>
                <a:gd name="connsiteY0" fmla="*/ 1143855 h 4018059"/>
                <a:gd name="connsiteX1" fmla="*/ 1401731 w 1797160"/>
                <a:gd name="connsiteY1" fmla="*/ 1248489 h 4018059"/>
                <a:gd name="connsiteX2" fmla="*/ 1412663 w 1797160"/>
                <a:gd name="connsiteY2" fmla="*/ 1254345 h 4018059"/>
                <a:gd name="connsiteX3" fmla="*/ 1522429 w 1797160"/>
                <a:gd name="connsiteY3" fmla="*/ 1867887 h 4018059"/>
                <a:gd name="connsiteX4" fmla="*/ 1550530 w 1797160"/>
                <a:gd name="connsiteY4" fmla="*/ 3967089 h 4018059"/>
                <a:gd name="connsiteX5" fmla="*/ 890179 w 1797160"/>
                <a:gd name="connsiteY5" fmla="*/ 3990721 h 4018059"/>
                <a:gd name="connsiteX6" fmla="*/ 54238 w 1797160"/>
                <a:gd name="connsiteY6" fmla="*/ 3912518 h 4018059"/>
                <a:gd name="connsiteX7" fmla="*/ 64198 w 1797160"/>
                <a:gd name="connsiteY7" fmla="*/ 2965783 h 4018059"/>
                <a:gd name="connsiteX8" fmla="*/ 352973 w 1797160"/>
                <a:gd name="connsiteY8" fmla="*/ 1254345 h 4018059"/>
                <a:gd name="connsiteX9" fmla="*/ 363904 w 1797160"/>
                <a:gd name="connsiteY9" fmla="*/ 1248489 h 4018059"/>
                <a:gd name="connsiteX10" fmla="*/ 882818 w 1797160"/>
                <a:gd name="connsiteY10" fmla="*/ 1143855 h 4018059"/>
                <a:gd name="connsiteX11" fmla="*/ 732380 w 1797160"/>
                <a:gd name="connsiteY11" fmla="*/ 438 h 4018059"/>
                <a:gd name="connsiteX12" fmla="*/ 1797160 w 1797160"/>
                <a:gd name="connsiteY12" fmla="*/ 215075 h 4018059"/>
                <a:gd name="connsiteX13" fmla="*/ 1439160 w 1797160"/>
                <a:gd name="connsiteY13" fmla="*/ 1003658 h 4018059"/>
                <a:gd name="connsiteX14" fmla="*/ 1412663 w 1797160"/>
                <a:gd name="connsiteY14" fmla="*/ 1254345 h 4018059"/>
                <a:gd name="connsiteX15" fmla="*/ 1401731 w 1797160"/>
                <a:gd name="connsiteY15" fmla="*/ 1248489 h 4018059"/>
                <a:gd name="connsiteX16" fmla="*/ 882818 w 1797160"/>
                <a:gd name="connsiteY16" fmla="*/ 1143854 h 4018059"/>
                <a:gd name="connsiteX17" fmla="*/ 363904 w 1797160"/>
                <a:gd name="connsiteY17" fmla="*/ 1248489 h 4018059"/>
                <a:gd name="connsiteX18" fmla="*/ 352973 w 1797160"/>
                <a:gd name="connsiteY18" fmla="*/ 1254344 h 4018059"/>
                <a:gd name="connsiteX19" fmla="*/ 352973 w 1797160"/>
                <a:gd name="connsiteY19" fmla="*/ 1018788 h 4018059"/>
                <a:gd name="connsiteX20" fmla="*/ 326477 w 1797160"/>
                <a:gd name="connsiteY20" fmla="*/ 1003658 h 4018059"/>
                <a:gd name="connsiteX21" fmla="*/ 14939 w 1797160"/>
                <a:gd name="connsiteY21" fmla="*/ 200981 h 4018059"/>
                <a:gd name="connsiteX22" fmla="*/ 732380 w 1797160"/>
                <a:gd name="connsiteY22" fmla="*/ 438 h 4018059"/>
                <a:gd name="connsiteX0" fmla="*/ 882818 w 1660326"/>
                <a:gd name="connsiteY0" fmla="*/ 1143774 h 4017978"/>
                <a:gd name="connsiteX1" fmla="*/ 1401731 w 1660326"/>
                <a:gd name="connsiteY1" fmla="*/ 1248408 h 4017978"/>
                <a:gd name="connsiteX2" fmla="*/ 1412663 w 1660326"/>
                <a:gd name="connsiteY2" fmla="*/ 1254264 h 4017978"/>
                <a:gd name="connsiteX3" fmla="*/ 1522429 w 1660326"/>
                <a:gd name="connsiteY3" fmla="*/ 1867806 h 4017978"/>
                <a:gd name="connsiteX4" fmla="*/ 1550530 w 1660326"/>
                <a:gd name="connsiteY4" fmla="*/ 3967008 h 4017978"/>
                <a:gd name="connsiteX5" fmla="*/ 890179 w 1660326"/>
                <a:gd name="connsiteY5" fmla="*/ 3990640 h 4017978"/>
                <a:gd name="connsiteX6" fmla="*/ 54238 w 1660326"/>
                <a:gd name="connsiteY6" fmla="*/ 3912437 h 4017978"/>
                <a:gd name="connsiteX7" fmla="*/ 64198 w 1660326"/>
                <a:gd name="connsiteY7" fmla="*/ 2965702 h 4017978"/>
                <a:gd name="connsiteX8" fmla="*/ 352973 w 1660326"/>
                <a:gd name="connsiteY8" fmla="*/ 1254264 h 4017978"/>
                <a:gd name="connsiteX9" fmla="*/ 363904 w 1660326"/>
                <a:gd name="connsiteY9" fmla="*/ 1248408 h 4017978"/>
                <a:gd name="connsiteX10" fmla="*/ 882818 w 1660326"/>
                <a:gd name="connsiteY10" fmla="*/ 1143774 h 4017978"/>
                <a:gd name="connsiteX11" fmla="*/ 732380 w 1660326"/>
                <a:gd name="connsiteY11" fmla="*/ 357 h 4017978"/>
                <a:gd name="connsiteX12" fmla="*/ 1659676 w 1660326"/>
                <a:gd name="connsiteY12" fmla="*/ 252215 h 4017978"/>
                <a:gd name="connsiteX13" fmla="*/ 1439160 w 1660326"/>
                <a:gd name="connsiteY13" fmla="*/ 1003577 h 4017978"/>
                <a:gd name="connsiteX14" fmla="*/ 1412663 w 1660326"/>
                <a:gd name="connsiteY14" fmla="*/ 1254264 h 4017978"/>
                <a:gd name="connsiteX15" fmla="*/ 1401731 w 1660326"/>
                <a:gd name="connsiteY15" fmla="*/ 1248408 h 4017978"/>
                <a:gd name="connsiteX16" fmla="*/ 882818 w 1660326"/>
                <a:gd name="connsiteY16" fmla="*/ 1143773 h 4017978"/>
                <a:gd name="connsiteX17" fmla="*/ 363904 w 1660326"/>
                <a:gd name="connsiteY17" fmla="*/ 1248408 h 4017978"/>
                <a:gd name="connsiteX18" fmla="*/ 352973 w 1660326"/>
                <a:gd name="connsiteY18" fmla="*/ 1254263 h 4017978"/>
                <a:gd name="connsiteX19" fmla="*/ 352973 w 1660326"/>
                <a:gd name="connsiteY19" fmla="*/ 1018707 h 4017978"/>
                <a:gd name="connsiteX20" fmla="*/ 326477 w 1660326"/>
                <a:gd name="connsiteY20" fmla="*/ 1003577 h 4017978"/>
                <a:gd name="connsiteX21" fmla="*/ 14939 w 1660326"/>
                <a:gd name="connsiteY21" fmla="*/ 200900 h 4017978"/>
                <a:gd name="connsiteX22" fmla="*/ 732380 w 1660326"/>
                <a:gd name="connsiteY22" fmla="*/ 357 h 4017978"/>
                <a:gd name="connsiteX0" fmla="*/ 882818 w 1660326"/>
                <a:gd name="connsiteY0" fmla="*/ 1144494 h 4018698"/>
                <a:gd name="connsiteX1" fmla="*/ 1401731 w 1660326"/>
                <a:gd name="connsiteY1" fmla="*/ 1249128 h 4018698"/>
                <a:gd name="connsiteX2" fmla="*/ 1412663 w 1660326"/>
                <a:gd name="connsiteY2" fmla="*/ 1254984 h 4018698"/>
                <a:gd name="connsiteX3" fmla="*/ 1522429 w 1660326"/>
                <a:gd name="connsiteY3" fmla="*/ 1868526 h 4018698"/>
                <a:gd name="connsiteX4" fmla="*/ 1550530 w 1660326"/>
                <a:gd name="connsiteY4" fmla="*/ 3967728 h 4018698"/>
                <a:gd name="connsiteX5" fmla="*/ 890179 w 1660326"/>
                <a:gd name="connsiteY5" fmla="*/ 3991360 h 4018698"/>
                <a:gd name="connsiteX6" fmla="*/ 54238 w 1660326"/>
                <a:gd name="connsiteY6" fmla="*/ 3913157 h 4018698"/>
                <a:gd name="connsiteX7" fmla="*/ 64198 w 1660326"/>
                <a:gd name="connsiteY7" fmla="*/ 2966422 h 4018698"/>
                <a:gd name="connsiteX8" fmla="*/ 352973 w 1660326"/>
                <a:gd name="connsiteY8" fmla="*/ 1254984 h 4018698"/>
                <a:gd name="connsiteX9" fmla="*/ 363904 w 1660326"/>
                <a:gd name="connsiteY9" fmla="*/ 1249128 h 4018698"/>
                <a:gd name="connsiteX10" fmla="*/ 882818 w 1660326"/>
                <a:gd name="connsiteY10" fmla="*/ 1144494 h 4018698"/>
                <a:gd name="connsiteX11" fmla="*/ 732380 w 1660326"/>
                <a:gd name="connsiteY11" fmla="*/ 1077 h 4018698"/>
                <a:gd name="connsiteX12" fmla="*/ 1659676 w 1660326"/>
                <a:gd name="connsiteY12" fmla="*/ 252935 h 4018698"/>
                <a:gd name="connsiteX13" fmla="*/ 1439160 w 1660326"/>
                <a:gd name="connsiteY13" fmla="*/ 1004297 h 4018698"/>
                <a:gd name="connsiteX14" fmla="*/ 1412663 w 1660326"/>
                <a:gd name="connsiteY14" fmla="*/ 1254984 h 4018698"/>
                <a:gd name="connsiteX15" fmla="*/ 1401731 w 1660326"/>
                <a:gd name="connsiteY15" fmla="*/ 1249128 h 4018698"/>
                <a:gd name="connsiteX16" fmla="*/ 882818 w 1660326"/>
                <a:gd name="connsiteY16" fmla="*/ 1144493 h 4018698"/>
                <a:gd name="connsiteX17" fmla="*/ 363904 w 1660326"/>
                <a:gd name="connsiteY17" fmla="*/ 1249128 h 4018698"/>
                <a:gd name="connsiteX18" fmla="*/ 352973 w 1660326"/>
                <a:gd name="connsiteY18" fmla="*/ 1254983 h 4018698"/>
                <a:gd name="connsiteX19" fmla="*/ 352973 w 1660326"/>
                <a:gd name="connsiteY19" fmla="*/ 1019427 h 4018698"/>
                <a:gd name="connsiteX20" fmla="*/ 326477 w 1660326"/>
                <a:gd name="connsiteY20" fmla="*/ 1004297 h 4018698"/>
                <a:gd name="connsiteX21" fmla="*/ 14939 w 1660326"/>
                <a:gd name="connsiteY21" fmla="*/ 201620 h 4018698"/>
                <a:gd name="connsiteX22" fmla="*/ 732380 w 1660326"/>
                <a:gd name="connsiteY22" fmla="*/ 1077 h 401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0326" h="4018698">
                  <a:moveTo>
                    <a:pt x="882818" y="1144494"/>
                  </a:moveTo>
                  <a:cubicBezTo>
                    <a:pt x="1085466" y="1144494"/>
                    <a:pt x="1268929" y="1184479"/>
                    <a:pt x="1401731" y="1249128"/>
                  </a:cubicBezTo>
                  <a:lnTo>
                    <a:pt x="1412663" y="1254984"/>
                  </a:lnTo>
                  <a:cubicBezTo>
                    <a:pt x="1433723" y="1459498"/>
                    <a:pt x="1501369" y="1664012"/>
                    <a:pt x="1522429" y="1868526"/>
                  </a:cubicBezTo>
                  <a:cubicBezTo>
                    <a:pt x="1553223" y="2346050"/>
                    <a:pt x="1798535" y="4093592"/>
                    <a:pt x="1550530" y="3967728"/>
                  </a:cubicBezTo>
                  <a:cubicBezTo>
                    <a:pt x="1436805" y="4060145"/>
                    <a:pt x="1139561" y="4000455"/>
                    <a:pt x="890179" y="3991360"/>
                  </a:cubicBezTo>
                  <a:cubicBezTo>
                    <a:pt x="640797" y="3982265"/>
                    <a:pt x="288922" y="3974381"/>
                    <a:pt x="54238" y="3913157"/>
                  </a:cubicBezTo>
                  <a:cubicBezTo>
                    <a:pt x="-57354" y="3787456"/>
                    <a:pt x="32787" y="3256867"/>
                    <a:pt x="64198" y="2966422"/>
                  </a:cubicBezTo>
                  <a:cubicBezTo>
                    <a:pt x="64541" y="2491798"/>
                    <a:pt x="356219" y="1535406"/>
                    <a:pt x="352973" y="1254984"/>
                  </a:cubicBezTo>
                  <a:lnTo>
                    <a:pt x="363904" y="1249128"/>
                  </a:lnTo>
                  <a:cubicBezTo>
                    <a:pt x="496706" y="1184479"/>
                    <a:pt x="680169" y="1144494"/>
                    <a:pt x="882818" y="1144494"/>
                  </a:cubicBezTo>
                  <a:close/>
                  <a:moveTo>
                    <a:pt x="732380" y="1077"/>
                  </a:moveTo>
                  <a:cubicBezTo>
                    <a:pt x="1055718" y="-8722"/>
                    <a:pt x="1402882" y="46168"/>
                    <a:pt x="1659676" y="252935"/>
                  </a:cubicBezTo>
                  <a:lnTo>
                    <a:pt x="1439160" y="1004297"/>
                  </a:lnTo>
                  <a:lnTo>
                    <a:pt x="1412663" y="1254984"/>
                  </a:lnTo>
                  <a:lnTo>
                    <a:pt x="1401731" y="1249128"/>
                  </a:lnTo>
                  <a:cubicBezTo>
                    <a:pt x="1268929" y="1184479"/>
                    <a:pt x="1085466" y="1144493"/>
                    <a:pt x="882818" y="1144493"/>
                  </a:cubicBezTo>
                  <a:cubicBezTo>
                    <a:pt x="680169" y="1144493"/>
                    <a:pt x="496706" y="1184479"/>
                    <a:pt x="363904" y="1249128"/>
                  </a:cubicBezTo>
                  <a:lnTo>
                    <a:pt x="352973" y="1254983"/>
                  </a:lnTo>
                  <a:lnTo>
                    <a:pt x="352973" y="1019427"/>
                  </a:lnTo>
                  <a:lnTo>
                    <a:pt x="326477" y="1004297"/>
                  </a:lnTo>
                  <a:cubicBezTo>
                    <a:pt x="270138" y="867996"/>
                    <a:pt x="-52711" y="368823"/>
                    <a:pt x="14939" y="201620"/>
                  </a:cubicBezTo>
                  <a:cubicBezTo>
                    <a:pt x="188552" y="123679"/>
                    <a:pt x="538378" y="6956"/>
                    <a:pt x="732380" y="1077"/>
                  </a:cubicBezTo>
                  <a:close/>
                </a:path>
              </a:pathLst>
            </a:custGeom>
            <a:solidFill>
              <a:srgbClr val="4078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100" name="Csoportba foglalás 99"/>
            <p:cNvGrpSpPr/>
            <p:nvPr/>
          </p:nvGrpSpPr>
          <p:grpSpPr>
            <a:xfrm rot="2285802">
              <a:off x="6250594" y="3174079"/>
              <a:ext cx="387689" cy="1260502"/>
              <a:chOff x="10774791" y="2603096"/>
              <a:chExt cx="553453" cy="2194109"/>
            </a:xfrm>
          </p:grpSpPr>
          <p:sp>
            <p:nvSpPr>
              <p:cNvPr id="143" name="Szabadkézi sokszög 142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44" name="Szabadkézi sokszög 143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01" name="Csoportba foglalás 100"/>
            <p:cNvGrpSpPr/>
            <p:nvPr/>
          </p:nvGrpSpPr>
          <p:grpSpPr>
            <a:xfrm rot="3282730" flipH="1">
              <a:off x="6423900" y="3058716"/>
              <a:ext cx="574992" cy="458326"/>
              <a:chOff x="7693670" y="2288655"/>
              <a:chExt cx="820839" cy="797791"/>
            </a:xfrm>
            <a:solidFill>
              <a:srgbClr val="4078A9"/>
            </a:solidFill>
          </p:grpSpPr>
          <p:sp>
            <p:nvSpPr>
              <p:cNvPr id="141" name="Ellipszis 42"/>
              <p:cNvSpPr/>
              <p:nvPr/>
            </p:nvSpPr>
            <p:spPr>
              <a:xfrm rot="9068101">
                <a:off x="7823718" y="2288655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42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02" name="Csoportba foglalás 101"/>
            <p:cNvGrpSpPr/>
            <p:nvPr/>
          </p:nvGrpSpPr>
          <p:grpSpPr>
            <a:xfrm rot="19250362" flipH="1">
              <a:off x="5728383" y="3250735"/>
              <a:ext cx="386810" cy="1255440"/>
              <a:chOff x="10774791" y="2603096"/>
              <a:chExt cx="552197" cy="2185295"/>
            </a:xfrm>
          </p:grpSpPr>
          <p:sp>
            <p:nvSpPr>
              <p:cNvPr id="139" name="Szabadkézi sokszög 138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40" name="Szabadkézi sokszög 139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03" name="Csoportba foglalás 102"/>
            <p:cNvGrpSpPr/>
            <p:nvPr/>
          </p:nvGrpSpPr>
          <p:grpSpPr>
            <a:xfrm rot="19332274">
              <a:off x="5347013" y="3032867"/>
              <a:ext cx="573187" cy="416630"/>
              <a:chOff x="7683076" y="2247002"/>
              <a:chExt cx="818264" cy="725211"/>
            </a:xfrm>
            <a:solidFill>
              <a:srgbClr val="4078A9"/>
            </a:solidFill>
          </p:grpSpPr>
          <p:sp>
            <p:nvSpPr>
              <p:cNvPr id="137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38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04" name="Csoportba foglalás 103"/>
            <p:cNvGrpSpPr/>
            <p:nvPr/>
          </p:nvGrpSpPr>
          <p:grpSpPr>
            <a:xfrm>
              <a:off x="5624363" y="1938782"/>
              <a:ext cx="1109984" cy="997705"/>
              <a:chOff x="5303729" y="650416"/>
              <a:chExt cx="1584543" cy="1424259"/>
            </a:xfrm>
          </p:grpSpPr>
          <p:grpSp>
            <p:nvGrpSpPr>
              <p:cNvPr id="106" name="Csoportba foglalás 105"/>
              <p:cNvGrpSpPr/>
              <p:nvPr/>
            </p:nvGrpSpPr>
            <p:grpSpPr>
              <a:xfrm>
                <a:off x="5303729" y="650416"/>
                <a:ext cx="1584543" cy="1273571"/>
                <a:chOff x="10190551" y="1730011"/>
                <a:chExt cx="1584543" cy="1273571"/>
              </a:xfrm>
            </p:grpSpPr>
            <p:sp>
              <p:nvSpPr>
                <p:cNvPr id="108" name="Szabadkézi sokszög 107"/>
                <p:cNvSpPr/>
                <p:nvPr/>
              </p:nvSpPr>
              <p:spPr>
                <a:xfrm>
                  <a:off x="10190551" y="1730011"/>
                  <a:ext cx="1584543" cy="1252584"/>
                </a:xfrm>
                <a:custGeom>
                  <a:avLst/>
                  <a:gdLst>
                    <a:gd name="connsiteX0" fmla="*/ 785044 w 1638668"/>
                    <a:gd name="connsiteY0" fmla="*/ 0 h 1612462"/>
                    <a:gd name="connsiteX1" fmla="*/ 850973 w 1638668"/>
                    <a:gd name="connsiteY1" fmla="*/ 3088 h 1612462"/>
                    <a:gd name="connsiteX2" fmla="*/ 1461695 w 1638668"/>
                    <a:gd name="connsiteY2" fmla="*/ 432645 h 1612462"/>
                    <a:gd name="connsiteX3" fmla="*/ 1489325 w 1638668"/>
                    <a:gd name="connsiteY3" fmla="*/ 520962 h 1612462"/>
                    <a:gd name="connsiteX4" fmla="*/ 1527274 w 1638668"/>
                    <a:gd name="connsiteY4" fmla="*/ 567462 h 1612462"/>
                    <a:gd name="connsiteX5" fmla="*/ 1638668 w 1638668"/>
                    <a:gd name="connsiteY5" fmla="*/ 929074 h 1612462"/>
                    <a:gd name="connsiteX6" fmla="*/ 976809 w 1638668"/>
                    <a:gd name="connsiteY6" fmla="*/ 1609374 h 1612462"/>
                    <a:gd name="connsiteX7" fmla="*/ 910880 w 1638668"/>
                    <a:gd name="connsiteY7" fmla="*/ 1612462 h 1612462"/>
                    <a:gd name="connsiteX8" fmla="*/ 910880 w 1638668"/>
                    <a:gd name="connsiteY8" fmla="*/ 1352713 h 1612462"/>
                    <a:gd name="connsiteX9" fmla="*/ 850973 w 1638668"/>
                    <a:gd name="connsiteY9" fmla="*/ 1363688 h 1612462"/>
                    <a:gd name="connsiteX10" fmla="*/ 817792 w 1638668"/>
                    <a:gd name="connsiteY10" fmla="*/ 1365242 h 1612462"/>
                    <a:gd name="connsiteX11" fmla="*/ 817792 w 1638668"/>
                    <a:gd name="connsiteY11" fmla="*/ 1367694 h 1612462"/>
                    <a:gd name="connsiteX12" fmla="*/ 808582 w 1638668"/>
                    <a:gd name="connsiteY12" fmla="*/ 1368136 h 1612462"/>
                    <a:gd name="connsiteX13" fmla="*/ 791327 w 1638668"/>
                    <a:gd name="connsiteY13" fmla="*/ 1366482 h 1612462"/>
                    <a:gd name="connsiteX14" fmla="*/ 785044 w 1638668"/>
                    <a:gd name="connsiteY14" fmla="*/ 1366776 h 1612462"/>
                    <a:gd name="connsiteX15" fmla="*/ 785044 w 1638668"/>
                    <a:gd name="connsiteY15" fmla="*/ 1365879 h 1612462"/>
                    <a:gd name="connsiteX16" fmla="*/ 727788 w 1638668"/>
                    <a:gd name="connsiteY16" fmla="*/ 1360390 h 1612462"/>
                    <a:gd name="connsiteX17" fmla="*/ 727788 w 1638668"/>
                    <a:gd name="connsiteY17" fmla="*/ 1612018 h 1612462"/>
                    <a:gd name="connsiteX18" fmla="*/ 718578 w 1638668"/>
                    <a:gd name="connsiteY18" fmla="*/ 1612460 h 1612462"/>
                    <a:gd name="connsiteX19" fmla="*/ 0 w 1638668"/>
                    <a:gd name="connsiteY19" fmla="*/ 929073 h 1612462"/>
                    <a:gd name="connsiteX20" fmla="*/ 56470 w 1638668"/>
                    <a:gd name="connsiteY20" fmla="*/ 663068 h 1612462"/>
                    <a:gd name="connsiteX21" fmla="*/ 98916 w 1638668"/>
                    <a:gd name="connsiteY21" fmla="*/ 588697 h 1612462"/>
                    <a:gd name="connsiteX22" fmla="*/ 101228 w 1638668"/>
                    <a:gd name="connsiteY22" fmla="*/ 563778 h 1612462"/>
                    <a:gd name="connsiteX23" fmla="*/ 663763 w 1638668"/>
                    <a:gd name="connsiteY23" fmla="*/ 15246 h 1612462"/>
                    <a:gd name="connsiteX24" fmla="*/ 785044 w 1638668"/>
                    <a:gd name="connsiteY24" fmla="*/ 3619 h 1612462"/>
                    <a:gd name="connsiteX0" fmla="*/ 785044 w 1638668"/>
                    <a:gd name="connsiteY0" fmla="*/ 531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24" fmla="*/ 785044 w 1638668"/>
                    <a:gd name="connsiteY24" fmla="*/ 531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38668" h="1609374">
                      <a:moveTo>
                        <a:pt x="663763" y="12158"/>
                      </a:moveTo>
                      <a:cubicBezTo>
                        <a:pt x="734833" y="-4896"/>
                        <a:pt x="788570" y="4053"/>
                        <a:pt x="850973" y="0"/>
                      </a:cubicBezTo>
                      <a:cubicBezTo>
                        <a:pt x="1129791" y="26264"/>
                        <a:pt x="1362678" y="196640"/>
                        <a:pt x="1461695" y="429557"/>
                      </a:cubicBezTo>
                      <a:lnTo>
                        <a:pt x="1489325" y="517874"/>
                      </a:lnTo>
                      <a:lnTo>
                        <a:pt x="1527274" y="564374"/>
                      </a:lnTo>
                      <a:cubicBezTo>
                        <a:pt x="1597873" y="669276"/>
                        <a:pt x="1638668" y="793212"/>
                        <a:pt x="1638668" y="925986"/>
                      </a:cubicBezTo>
                      <a:cubicBezTo>
                        <a:pt x="1638668" y="1280051"/>
                        <a:pt x="1348566" y="1571267"/>
                        <a:pt x="976809" y="1606286"/>
                      </a:cubicBezTo>
                      <a:lnTo>
                        <a:pt x="910880" y="1609374"/>
                      </a:lnTo>
                      <a:lnTo>
                        <a:pt x="910880" y="1349625"/>
                      </a:lnTo>
                      <a:lnTo>
                        <a:pt x="850973" y="1360600"/>
                      </a:lnTo>
                      <a:lnTo>
                        <a:pt x="817792" y="1362154"/>
                      </a:lnTo>
                      <a:lnTo>
                        <a:pt x="817792" y="1364606"/>
                      </a:lnTo>
                      <a:lnTo>
                        <a:pt x="808582" y="1365048"/>
                      </a:lnTo>
                      <a:lnTo>
                        <a:pt x="791327" y="1363394"/>
                      </a:lnTo>
                      <a:lnTo>
                        <a:pt x="785044" y="1363688"/>
                      </a:lnTo>
                      <a:lnTo>
                        <a:pt x="785044" y="1362791"/>
                      </a:lnTo>
                      <a:lnTo>
                        <a:pt x="727788" y="1357302"/>
                      </a:lnTo>
                      <a:lnTo>
                        <a:pt x="727788" y="1608930"/>
                      </a:lnTo>
                      <a:lnTo>
                        <a:pt x="718578" y="1609372"/>
                      </a:lnTo>
                      <a:cubicBezTo>
                        <a:pt x="321718" y="1609372"/>
                        <a:pt x="0" y="1303409"/>
                        <a:pt x="0" y="925985"/>
                      </a:cubicBezTo>
                      <a:cubicBezTo>
                        <a:pt x="0" y="831629"/>
                        <a:pt x="20108" y="741739"/>
                        <a:pt x="56470" y="659980"/>
                      </a:cubicBezTo>
                      <a:lnTo>
                        <a:pt x="98916" y="585609"/>
                      </a:lnTo>
                      <a:lnTo>
                        <a:pt x="101228" y="560690"/>
                      </a:lnTo>
                      <a:cubicBezTo>
                        <a:pt x="152851" y="285841"/>
                        <a:pt x="377250" y="67916"/>
                        <a:pt x="663763" y="12158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9" name="Ellipszis 108"/>
                <p:cNvSpPr/>
                <p:nvPr/>
              </p:nvSpPr>
              <p:spPr>
                <a:xfrm>
                  <a:off x="11357960" y="2587801"/>
                  <a:ext cx="159169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0" name="Szabadkézi sokszög 109"/>
                <p:cNvSpPr/>
                <p:nvPr/>
              </p:nvSpPr>
              <p:spPr>
                <a:xfrm flipH="1">
                  <a:off x="10972528" y="2409335"/>
                  <a:ext cx="4782" cy="497771"/>
                </a:xfrm>
                <a:custGeom>
                  <a:avLst/>
                  <a:gdLst>
                    <a:gd name="connsiteX0" fmla="*/ 15567 w 15567"/>
                    <a:gd name="connsiteY0" fmla="*/ 0 h 1989582"/>
                    <a:gd name="connsiteX1" fmla="*/ 0 w 15567"/>
                    <a:gd name="connsiteY1" fmla="*/ 0 h 1989582"/>
                    <a:gd name="connsiteX2" fmla="*/ 0 w 15567"/>
                    <a:gd name="connsiteY2" fmla="*/ 1989582 h 1989582"/>
                    <a:gd name="connsiteX3" fmla="*/ 15567 w 15567"/>
                    <a:gd name="connsiteY3" fmla="*/ 1989582 h 1989582"/>
                    <a:gd name="connsiteX4" fmla="*/ 15567 w 15567"/>
                    <a:gd name="connsiteY4" fmla="*/ 0 h 198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7" h="1989582">
                      <a:moveTo>
                        <a:pt x="15567" y="0"/>
                      </a:moveTo>
                      <a:lnTo>
                        <a:pt x="0" y="0"/>
                      </a:lnTo>
                      <a:lnTo>
                        <a:pt x="0" y="1989582"/>
                      </a:lnTo>
                      <a:lnTo>
                        <a:pt x="15567" y="1989582"/>
                      </a:lnTo>
                      <a:lnTo>
                        <a:pt x="15567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1" name="Szabadkézi sokszög 110"/>
                <p:cNvSpPr/>
                <p:nvPr/>
              </p:nvSpPr>
              <p:spPr>
                <a:xfrm flipH="1">
                  <a:off x="10547298" y="2687680"/>
                  <a:ext cx="32220" cy="2454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2" name="Ellipszis 111"/>
                <p:cNvSpPr/>
                <p:nvPr/>
              </p:nvSpPr>
              <p:spPr>
                <a:xfrm>
                  <a:off x="10409233" y="2591453"/>
                  <a:ext cx="155204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3" name="Szabadkézi sokszög 112"/>
                <p:cNvSpPr/>
                <p:nvPr/>
              </p:nvSpPr>
              <p:spPr>
                <a:xfrm flipH="1">
                  <a:off x="10579518" y="2690133"/>
                  <a:ext cx="9474" cy="1777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4" name="Szabadkézi sokszög 113"/>
                <p:cNvSpPr/>
                <p:nvPr/>
              </p:nvSpPr>
              <p:spPr>
                <a:xfrm flipH="1">
                  <a:off x="10358996" y="2135955"/>
                  <a:ext cx="1178153" cy="867627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DFAB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5" name="Szabadkézi sokszög 114"/>
                <p:cNvSpPr/>
                <p:nvPr/>
              </p:nvSpPr>
              <p:spPr>
                <a:xfrm flipH="1">
                  <a:off x="10588991" y="2691911"/>
                  <a:ext cx="20352" cy="4841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6" name="Szabadkézi sokszög 115"/>
                <p:cNvSpPr/>
                <p:nvPr/>
              </p:nvSpPr>
              <p:spPr>
                <a:xfrm flipH="1">
                  <a:off x="10609343" y="2696752"/>
                  <a:ext cx="9507" cy="312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7" name="Szabadkézi sokszög 116"/>
                <p:cNvSpPr/>
                <p:nvPr/>
              </p:nvSpPr>
              <p:spPr>
                <a:xfrm flipH="1">
                  <a:off x="10618849" y="2699872"/>
                  <a:ext cx="17587" cy="7556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8" name="Szabadkézi sokszög 117"/>
                <p:cNvSpPr/>
                <p:nvPr/>
              </p:nvSpPr>
              <p:spPr>
                <a:xfrm flipH="1">
                  <a:off x="10636436" y="2707427"/>
                  <a:ext cx="7389" cy="3686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9" name="Szabadkézi sokszög 118"/>
                <p:cNvSpPr/>
                <p:nvPr/>
              </p:nvSpPr>
              <p:spPr>
                <a:xfrm flipH="1">
                  <a:off x="10643825" y="2711113"/>
                  <a:ext cx="20172" cy="1408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0" name="Ellipszis 119"/>
                <p:cNvSpPr/>
                <p:nvPr/>
              </p:nvSpPr>
              <p:spPr>
                <a:xfrm>
                  <a:off x="11122325" y="2693149"/>
                  <a:ext cx="11060" cy="9007"/>
                </a:xfrm>
                <a:prstGeom prst="ellipse">
                  <a:avLst/>
                </a:prstGeom>
                <a:solidFill>
                  <a:srgbClr val="F27D2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1" name="Szabadkézi sokszög 120"/>
                <p:cNvSpPr/>
                <p:nvPr/>
              </p:nvSpPr>
              <p:spPr>
                <a:xfrm rot="20530101">
                  <a:off x="10420266" y="2326847"/>
                  <a:ext cx="297175" cy="49384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2" name="Szabadkézi sokszög 121"/>
                <p:cNvSpPr/>
                <p:nvPr/>
              </p:nvSpPr>
              <p:spPr>
                <a:xfrm>
                  <a:off x="10948073" y="2603425"/>
                  <a:ext cx="65171" cy="192262"/>
                </a:xfrm>
                <a:custGeom>
                  <a:avLst/>
                  <a:gdLst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99051 w 330165"/>
                    <a:gd name="connsiteY22" fmla="*/ 1 h 868911"/>
                    <a:gd name="connsiteX23" fmla="*/ 162806 w 330165"/>
                    <a:gd name="connsiteY23" fmla="*/ 1 h 868911"/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162806 w 330165"/>
                    <a:gd name="connsiteY22" fmla="*/ 1 h 868911"/>
                    <a:gd name="connsiteX23" fmla="*/ 162806 w 330165"/>
                    <a:gd name="connsiteY23" fmla="*/ 0 h 868911"/>
                    <a:gd name="connsiteX0" fmla="*/ 162806 w 330165"/>
                    <a:gd name="connsiteY0" fmla="*/ 4916 h 873827"/>
                    <a:gd name="connsiteX1" fmla="*/ 201618 w 330165"/>
                    <a:gd name="connsiteY1" fmla="*/ 0 h 873827"/>
                    <a:gd name="connsiteX2" fmla="*/ 284392 w 330165"/>
                    <a:gd name="connsiteY2" fmla="*/ 682641 h 873827"/>
                    <a:gd name="connsiteX3" fmla="*/ 284392 w 330165"/>
                    <a:gd name="connsiteY3" fmla="*/ 682642 h 873827"/>
                    <a:gd name="connsiteX4" fmla="*/ 290152 w 330165"/>
                    <a:gd name="connsiteY4" fmla="*/ 686460 h 873827"/>
                    <a:gd name="connsiteX5" fmla="*/ 330165 w 330165"/>
                    <a:gd name="connsiteY5" fmla="*/ 764070 h 873827"/>
                    <a:gd name="connsiteX6" fmla="*/ 306834 w 330165"/>
                    <a:gd name="connsiteY6" fmla="*/ 825436 h 873827"/>
                    <a:gd name="connsiteX7" fmla="*/ 296414 w 330165"/>
                    <a:gd name="connsiteY7" fmla="*/ 835582 h 873827"/>
                    <a:gd name="connsiteX8" fmla="*/ 296414 w 330165"/>
                    <a:gd name="connsiteY8" fmla="*/ 835581 h 873827"/>
                    <a:gd name="connsiteX9" fmla="*/ 290152 w 330165"/>
                    <a:gd name="connsiteY9" fmla="*/ 841679 h 873827"/>
                    <a:gd name="connsiteX10" fmla="*/ 193551 w 330165"/>
                    <a:gd name="connsiteY10" fmla="*/ 873826 h 873827"/>
                    <a:gd name="connsiteX11" fmla="*/ 167359 w 330165"/>
                    <a:gd name="connsiteY11" fmla="*/ 873826 h 873827"/>
                    <a:gd name="connsiteX12" fmla="*/ 167359 w 330165"/>
                    <a:gd name="connsiteY12" fmla="*/ 873827 h 873827"/>
                    <a:gd name="connsiteX13" fmla="*/ 136614 w 330165"/>
                    <a:gd name="connsiteY13" fmla="*/ 873827 h 873827"/>
                    <a:gd name="connsiteX14" fmla="*/ 40013 w 330165"/>
                    <a:gd name="connsiteY14" fmla="*/ 841680 h 873827"/>
                    <a:gd name="connsiteX15" fmla="*/ 33751 w 330165"/>
                    <a:gd name="connsiteY15" fmla="*/ 835582 h 873827"/>
                    <a:gd name="connsiteX16" fmla="*/ 33751 w 330165"/>
                    <a:gd name="connsiteY16" fmla="*/ 835583 h 873827"/>
                    <a:gd name="connsiteX17" fmla="*/ 23331 w 330165"/>
                    <a:gd name="connsiteY17" fmla="*/ 825437 h 873827"/>
                    <a:gd name="connsiteX18" fmla="*/ 0 w 330165"/>
                    <a:gd name="connsiteY18" fmla="*/ 764071 h 873827"/>
                    <a:gd name="connsiteX19" fmla="*/ 40013 w 330165"/>
                    <a:gd name="connsiteY19" fmla="*/ 686461 h 873827"/>
                    <a:gd name="connsiteX20" fmla="*/ 45773 w 330165"/>
                    <a:gd name="connsiteY20" fmla="*/ 682643 h 873827"/>
                    <a:gd name="connsiteX21" fmla="*/ 45773 w 330165"/>
                    <a:gd name="connsiteY21" fmla="*/ 682642 h 873827"/>
                    <a:gd name="connsiteX22" fmla="*/ 162806 w 330165"/>
                    <a:gd name="connsiteY22" fmla="*/ 4917 h 873827"/>
                    <a:gd name="connsiteX23" fmla="*/ 162806 w 330165"/>
                    <a:gd name="connsiteY23" fmla="*/ 4916 h 873827"/>
                    <a:gd name="connsiteX0" fmla="*/ 157890 w 325249"/>
                    <a:gd name="connsiteY0" fmla="*/ 4916 h 873827"/>
                    <a:gd name="connsiteX1" fmla="*/ 196702 w 325249"/>
                    <a:gd name="connsiteY1" fmla="*/ 0 h 873827"/>
                    <a:gd name="connsiteX2" fmla="*/ 279476 w 325249"/>
                    <a:gd name="connsiteY2" fmla="*/ 682641 h 873827"/>
                    <a:gd name="connsiteX3" fmla="*/ 279476 w 325249"/>
                    <a:gd name="connsiteY3" fmla="*/ 682642 h 873827"/>
                    <a:gd name="connsiteX4" fmla="*/ 285236 w 325249"/>
                    <a:gd name="connsiteY4" fmla="*/ 686460 h 873827"/>
                    <a:gd name="connsiteX5" fmla="*/ 325249 w 325249"/>
                    <a:gd name="connsiteY5" fmla="*/ 764070 h 873827"/>
                    <a:gd name="connsiteX6" fmla="*/ 301918 w 325249"/>
                    <a:gd name="connsiteY6" fmla="*/ 825436 h 873827"/>
                    <a:gd name="connsiteX7" fmla="*/ 291498 w 325249"/>
                    <a:gd name="connsiteY7" fmla="*/ 835582 h 873827"/>
                    <a:gd name="connsiteX8" fmla="*/ 291498 w 325249"/>
                    <a:gd name="connsiteY8" fmla="*/ 835581 h 873827"/>
                    <a:gd name="connsiteX9" fmla="*/ 285236 w 325249"/>
                    <a:gd name="connsiteY9" fmla="*/ 841679 h 873827"/>
                    <a:gd name="connsiteX10" fmla="*/ 188635 w 325249"/>
                    <a:gd name="connsiteY10" fmla="*/ 873826 h 873827"/>
                    <a:gd name="connsiteX11" fmla="*/ 162443 w 325249"/>
                    <a:gd name="connsiteY11" fmla="*/ 873826 h 873827"/>
                    <a:gd name="connsiteX12" fmla="*/ 162443 w 325249"/>
                    <a:gd name="connsiteY12" fmla="*/ 873827 h 873827"/>
                    <a:gd name="connsiteX13" fmla="*/ 131698 w 325249"/>
                    <a:gd name="connsiteY13" fmla="*/ 873827 h 873827"/>
                    <a:gd name="connsiteX14" fmla="*/ 35097 w 325249"/>
                    <a:gd name="connsiteY14" fmla="*/ 841680 h 873827"/>
                    <a:gd name="connsiteX15" fmla="*/ 28835 w 325249"/>
                    <a:gd name="connsiteY15" fmla="*/ 835582 h 873827"/>
                    <a:gd name="connsiteX16" fmla="*/ 28835 w 325249"/>
                    <a:gd name="connsiteY16" fmla="*/ 835583 h 873827"/>
                    <a:gd name="connsiteX17" fmla="*/ 18415 w 325249"/>
                    <a:gd name="connsiteY17" fmla="*/ 825437 h 873827"/>
                    <a:gd name="connsiteX18" fmla="*/ 0 w 325249"/>
                    <a:gd name="connsiteY18" fmla="*/ 783736 h 873827"/>
                    <a:gd name="connsiteX19" fmla="*/ 35097 w 325249"/>
                    <a:gd name="connsiteY19" fmla="*/ 686461 h 873827"/>
                    <a:gd name="connsiteX20" fmla="*/ 40857 w 325249"/>
                    <a:gd name="connsiteY20" fmla="*/ 682643 h 873827"/>
                    <a:gd name="connsiteX21" fmla="*/ 40857 w 325249"/>
                    <a:gd name="connsiteY21" fmla="*/ 682642 h 873827"/>
                    <a:gd name="connsiteX22" fmla="*/ 157890 w 325249"/>
                    <a:gd name="connsiteY22" fmla="*/ 4917 h 873827"/>
                    <a:gd name="connsiteX23" fmla="*/ 157890 w 325249"/>
                    <a:gd name="connsiteY23" fmla="*/ 4916 h 873827"/>
                    <a:gd name="connsiteX0" fmla="*/ 157890 w 301918"/>
                    <a:gd name="connsiteY0" fmla="*/ 4916 h 873827"/>
                    <a:gd name="connsiteX1" fmla="*/ 196702 w 301918"/>
                    <a:gd name="connsiteY1" fmla="*/ 0 h 873827"/>
                    <a:gd name="connsiteX2" fmla="*/ 279476 w 301918"/>
                    <a:gd name="connsiteY2" fmla="*/ 682641 h 873827"/>
                    <a:gd name="connsiteX3" fmla="*/ 279476 w 301918"/>
                    <a:gd name="connsiteY3" fmla="*/ 682642 h 873827"/>
                    <a:gd name="connsiteX4" fmla="*/ 285236 w 301918"/>
                    <a:gd name="connsiteY4" fmla="*/ 686460 h 873827"/>
                    <a:gd name="connsiteX5" fmla="*/ 301918 w 301918"/>
                    <a:gd name="connsiteY5" fmla="*/ 825436 h 873827"/>
                    <a:gd name="connsiteX6" fmla="*/ 291498 w 301918"/>
                    <a:gd name="connsiteY6" fmla="*/ 835582 h 873827"/>
                    <a:gd name="connsiteX7" fmla="*/ 291498 w 301918"/>
                    <a:gd name="connsiteY7" fmla="*/ 835581 h 873827"/>
                    <a:gd name="connsiteX8" fmla="*/ 285236 w 301918"/>
                    <a:gd name="connsiteY8" fmla="*/ 841679 h 873827"/>
                    <a:gd name="connsiteX9" fmla="*/ 188635 w 301918"/>
                    <a:gd name="connsiteY9" fmla="*/ 873826 h 873827"/>
                    <a:gd name="connsiteX10" fmla="*/ 162443 w 301918"/>
                    <a:gd name="connsiteY10" fmla="*/ 873826 h 873827"/>
                    <a:gd name="connsiteX11" fmla="*/ 162443 w 301918"/>
                    <a:gd name="connsiteY11" fmla="*/ 873827 h 873827"/>
                    <a:gd name="connsiteX12" fmla="*/ 131698 w 301918"/>
                    <a:gd name="connsiteY12" fmla="*/ 873827 h 873827"/>
                    <a:gd name="connsiteX13" fmla="*/ 35097 w 301918"/>
                    <a:gd name="connsiteY13" fmla="*/ 841680 h 873827"/>
                    <a:gd name="connsiteX14" fmla="*/ 28835 w 301918"/>
                    <a:gd name="connsiteY14" fmla="*/ 835582 h 873827"/>
                    <a:gd name="connsiteX15" fmla="*/ 28835 w 301918"/>
                    <a:gd name="connsiteY15" fmla="*/ 835583 h 873827"/>
                    <a:gd name="connsiteX16" fmla="*/ 18415 w 301918"/>
                    <a:gd name="connsiteY16" fmla="*/ 825437 h 873827"/>
                    <a:gd name="connsiteX17" fmla="*/ 0 w 301918"/>
                    <a:gd name="connsiteY17" fmla="*/ 783736 h 873827"/>
                    <a:gd name="connsiteX18" fmla="*/ 35097 w 301918"/>
                    <a:gd name="connsiteY18" fmla="*/ 686461 h 873827"/>
                    <a:gd name="connsiteX19" fmla="*/ 40857 w 301918"/>
                    <a:gd name="connsiteY19" fmla="*/ 682643 h 873827"/>
                    <a:gd name="connsiteX20" fmla="*/ 40857 w 301918"/>
                    <a:gd name="connsiteY20" fmla="*/ 682642 h 873827"/>
                    <a:gd name="connsiteX21" fmla="*/ 157890 w 301918"/>
                    <a:gd name="connsiteY21" fmla="*/ 4917 h 873827"/>
                    <a:gd name="connsiteX22" fmla="*/ 157890 w 301918"/>
                    <a:gd name="connsiteY22" fmla="*/ 4916 h 873827"/>
                    <a:gd name="connsiteX0" fmla="*/ 139475 w 283503"/>
                    <a:gd name="connsiteY0" fmla="*/ 4916 h 873827"/>
                    <a:gd name="connsiteX1" fmla="*/ 178287 w 283503"/>
                    <a:gd name="connsiteY1" fmla="*/ 0 h 873827"/>
                    <a:gd name="connsiteX2" fmla="*/ 261061 w 283503"/>
                    <a:gd name="connsiteY2" fmla="*/ 682641 h 873827"/>
                    <a:gd name="connsiteX3" fmla="*/ 261061 w 283503"/>
                    <a:gd name="connsiteY3" fmla="*/ 682642 h 873827"/>
                    <a:gd name="connsiteX4" fmla="*/ 266821 w 283503"/>
                    <a:gd name="connsiteY4" fmla="*/ 686460 h 873827"/>
                    <a:gd name="connsiteX5" fmla="*/ 283503 w 283503"/>
                    <a:gd name="connsiteY5" fmla="*/ 825436 h 873827"/>
                    <a:gd name="connsiteX6" fmla="*/ 273083 w 283503"/>
                    <a:gd name="connsiteY6" fmla="*/ 835582 h 873827"/>
                    <a:gd name="connsiteX7" fmla="*/ 273083 w 283503"/>
                    <a:gd name="connsiteY7" fmla="*/ 835581 h 873827"/>
                    <a:gd name="connsiteX8" fmla="*/ 266821 w 283503"/>
                    <a:gd name="connsiteY8" fmla="*/ 841679 h 873827"/>
                    <a:gd name="connsiteX9" fmla="*/ 170220 w 283503"/>
                    <a:gd name="connsiteY9" fmla="*/ 873826 h 873827"/>
                    <a:gd name="connsiteX10" fmla="*/ 144028 w 283503"/>
                    <a:gd name="connsiteY10" fmla="*/ 873826 h 873827"/>
                    <a:gd name="connsiteX11" fmla="*/ 144028 w 283503"/>
                    <a:gd name="connsiteY11" fmla="*/ 873827 h 873827"/>
                    <a:gd name="connsiteX12" fmla="*/ 113283 w 283503"/>
                    <a:gd name="connsiteY12" fmla="*/ 873827 h 873827"/>
                    <a:gd name="connsiteX13" fmla="*/ 16682 w 283503"/>
                    <a:gd name="connsiteY13" fmla="*/ 841680 h 873827"/>
                    <a:gd name="connsiteX14" fmla="*/ 10420 w 283503"/>
                    <a:gd name="connsiteY14" fmla="*/ 835582 h 873827"/>
                    <a:gd name="connsiteX15" fmla="*/ 10420 w 283503"/>
                    <a:gd name="connsiteY15" fmla="*/ 835583 h 873827"/>
                    <a:gd name="connsiteX16" fmla="*/ 0 w 283503"/>
                    <a:gd name="connsiteY16" fmla="*/ 825437 h 873827"/>
                    <a:gd name="connsiteX17" fmla="*/ 16682 w 283503"/>
                    <a:gd name="connsiteY17" fmla="*/ 686461 h 873827"/>
                    <a:gd name="connsiteX18" fmla="*/ 22442 w 283503"/>
                    <a:gd name="connsiteY18" fmla="*/ 682643 h 873827"/>
                    <a:gd name="connsiteX19" fmla="*/ 22442 w 283503"/>
                    <a:gd name="connsiteY19" fmla="*/ 682642 h 873827"/>
                    <a:gd name="connsiteX20" fmla="*/ 139475 w 283503"/>
                    <a:gd name="connsiteY20" fmla="*/ 4917 h 873827"/>
                    <a:gd name="connsiteX21" fmla="*/ 139475 w 283503"/>
                    <a:gd name="connsiteY21" fmla="*/ 4916 h 87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3503" h="873827">
                      <a:moveTo>
                        <a:pt x="139475" y="4916"/>
                      </a:moveTo>
                      <a:lnTo>
                        <a:pt x="178287" y="0"/>
                      </a:lnTo>
                      <a:lnTo>
                        <a:pt x="261061" y="682641"/>
                      </a:lnTo>
                      <a:lnTo>
                        <a:pt x="261061" y="682642"/>
                      </a:lnTo>
                      <a:lnTo>
                        <a:pt x="266821" y="686460"/>
                      </a:lnTo>
                      <a:cubicBezTo>
                        <a:pt x="270561" y="710259"/>
                        <a:pt x="282459" y="800582"/>
                        <a:pt x="283503" y="825436"/>
                      </a:cubicBezTo>
                      <a:lnTo>
                        <a:pt x="273083" y="835582"/>
                      </a:lnTo>
                      <a:lnTo>
                        <a:pt x="273083" y="835581"/>
                      </a:lnTo>
                      <a:lnTo>
                        <a:pt x="266821" y="841679"/>
                      </a:lnTo>
                      <a:cubicBezTo>
                        <a:pt x="242099" y="861542"/>
                        <a:pt x="207945" y="873826"/>
                        <a:pt x="170220" y="873826"/>
                      </a:cubicBezTo>
                      <a:lnTo>
                        <a:pt x="144028" y="873826"/>
                      </a:lnTo>
                      <a:lnTo>
                        <a:pt x="144028" y="873827"/>
                      </a:lnTo>
                      <a:lnTo>
                        <a:pt x="113283" y="873827"/>
                      </a:lnTo>
                      <a:cubicBezTo>
                        <a:pt x="75558" y="873827"/>
                        <a:pt x="41404" y="861543"/>
                        <a:pt x="16682" y="841680"/>
                      </a:cubicBezTo>
                      <a:lnTo>
                        <a:pt x="10420" y="835582"/>
                      </a:lnTo>
                      <a:lnTo>
                        <a:pt x="10420" y="835583"/>
                      </a:lnTo>
                      <a:lnTo>
                        <a:pt x="0" y="825437"/>
                      </a:lnTo>
                      <a:cubicBezTo>
                        <a:pt x="1044" y="800583"/>
                        <a:pt x="12942" y="710260"/>
                        <a:pt x="16682" y="686461"/>
                      </a:cubicBezTo>
                      <a:lnTo>
                        <a:pt x="22442" y="682643"/>
                      </a:lnTo>
                      <a:lnTo>
                        <a:pt x="22442" y="682642"/>
                      </a:lnTo>
                      <a:lnTo>
                        <a:pt x="139475" y="4917"/>
                      </a:lnTo>
                      <a:lnTo>
                        <a:pt x="139475" y="4916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3" name="Ellipszis 122"/>
                <p:cNvSpPr/>
                <p:nvPr/>
              </p:nvSpPr>
              <p:spPr>
                <a:xfrm>
                  <a:off x="11139148" y="2505464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4" name="Ellipszis 123"/>
                <p:cNvSpPr/>
                <p:nvPr/>
              </p:nvSpPr>
              <p:spPr>
                <a:xfrm rot="5400000">
                  <a:off x="11187387" y="2446774"/>
                  <a:ext cx="141341" cy="242650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5" name="Ellipszis 124"/>
                <p:cNvSpPr/>
                <p:nvPr/>
              </p:nvSpPr>
              <p:spPr>
                <a:xfrm rot="16200000">
                  <a:off x="11202341" y="2509302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6" name="Ellipszis 125"/>
                <p:cNvSpPr/>
                <p:nvPr/>
              </p:nvSpPr>
              <p:spPr>
                <a:xfrm>
                  <a:off x="10534478" y="2509458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7" name="Ellipszis 126"/>
                <p:cNvSpPr/>
                <p:nvPr/>
              </p:nvSpPr>
              <p:spPr>
                <a:xfrm rot="5400000">
                  <a:off x="10599391" y="2458180"/>
                  <a:ext cx="124229" cy="244413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8" name="Ellipszis 127"/>
                <p:cNvSpPr/>
                <p:nvPr/>
              </p:nvSpPr>
              <p:spPr>
                <a:xfrm rot="16200000">
                  <a:off x="10611155" y="2512383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9" name="Ellipszis 128"/>
                <p:cNvSpPr/>
                <p:nvPr/>
              </p:nvSpPr>
              <p:spPr>
                <a:xfrm>
                  <a:off x="10721950" y="2570038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0" name="Ellipszis 129"/>
                <p:cNvSpPr/>
                <p:nvPr/>
              </p:nvSpPr>
              <p:spPr>
                <a:xfrm>
                  <a:off x="10689372" y="2587938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1" name="Szabadkézi sokszög 130"/>
                <p:cNvSpPr/>
                <p:nvPr/>
              </p:nvSpPr>
              <p:spPr>
                <a:xfrm flipH="1">
                  <a:off x="10927390" y="2877756"/>
                  <a:ext cx="138211" cy="57716"/>
                </a:xfrm>
                <a:custGeom>
                  <a:avLst/>
                  <a:gdLst>
                    <a:gd name="connsiteX0" fmla="*/ 1337556 w 2158716"/>
                    <a:gd name="connsiteY0" fmla="*/ 66 h 445380"/>
                    <a:gd name="connsiteX1" fmla="*/ 1099008 w 2158716"/>
                    <a:gd name="connsiteY1" fmla="*/ 168990 h 445380"/>
                    <a:gd name="connsiteX2" fmla="*/ 1079358 w 2158716"/>
                    <a:gd name="connsiteY2" fmla="*/ 263991 h 445380"/>
                    <a:gd name="connsiteX3" fmla="*/ 1059709 w 2158716"/>
                    <a:gd name="connsiteY3" fmla="*/ 168990 h 445380"/>
                    <a:gd name="connsiteX4" fmla="*/ 821160 w 2158716"/>
                    <a:gd name="connsiteY4" fmla="*/ 66 h 445380"/>
                    <a:gd name="connsiteX5" fmla="*/ 0 w 2158716"/>
                    <a:gd name="connsiteY5" fmla="*/ 445380 h 445380"/>
                    <a:gd name="connsiteX6" fmla="*/ 1053682 w 2158716"/>
                    <a:gd name="connsiteY6" fmla="*/ 445380 h 445380"/>
                    <a:gd name="connsiteX7" fmla="*/ 1105034 w 2158716"/>
                    <a:gd name="connsiteY7" fmla="*/ 445380 h 445380"/>
                    <a:gd name="connsiteX8" fmla="*/ 2158716 w 2158716"/>
                    <a:gd name="connsiteY8" fmla="*/ 445380 h 445380"/>
                    <a:gd name="connsiteX9" fmla="*/ 1337556 w 2158716"/>
                    <a:gd name="connsiteY9" fmla="*/ 66 h 445380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533627"/>
                    <a:gd name="connsiteX1" fmla="*/ 1208190 w 2322489"/>
                    <a:gd name="connsiteY1" fmla="*/ 171289 h 533627"/>
                    <a:gd name="connsiteX2" fmla="*/ 1188540 w 2322489"/>
                    <a:gd name="connsiteY2" fmla="*/ 266290 h 533627"/>
                    <a:gd name="connsiteX3" fmla="*/ 1168891 w 2322489"/>
                    <a:gd name="connsiteY3" fmla="*/ 171289 h 533627"/>
                    <a:gd name="connsiteX4" fmla="*/ 930342 w 2322489"/>
                    <a:gd name="connsiteY4" fmla="*/ 2365 h 533627"/>
                    <a:gd name="connsiteX5" fmla="*/ 0 w 2322489"/>
                    <a:gd name="connsiteY5" fmla="*/ 283906 h 533627"/>
                    <a:gd name="connsiteX6" fmla="*/ 1162864 w 2322489"/>
                    <a:gd name="connsiteY6" fmla="*/ 447679 h 533627"/>
                    <a:gd name="connsiteX7" fmla="*/ 1214216 w 2322489"/>
                    <a:gd name="connsiteY7" fmla="*/ 447679 h 533627"/>
                    <a:gd name="connsiteX8" fmla="*/ 2322489 w 2322489"/>
                    <a:gd name="connsiteY8" fmla="*/ 256610 h 533627"/>
                    <a:gd name="connsiteX9" fmla="*/ 1446738 w 2322489"/>
                    <a:gd name="connsiteY9" fmla="*/ 2365 h 533627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162864 w 2322489"/>
                    <a:gd name="connsiteY6" fmla="*/ 447679 h 898056"/>
                    <a:gd name="connsiteX7" fmla="*/ 1077738 w 2322489"/>
                    <a:gd name="connsiteY7" fmla="*/ 898056 h 898056"/>
                    <a:gd name="connsiteX8" fmla="*/ 2322489 w 2322489"/>
                    <a:gd name="connsiteY8" fmla="*/ 256610 h 898056"/>
                    <a:gd name="connsiteX9" fmla="*/ 1446738 w 2322489"/>
                    <a:gd name="connsiteY9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528625 w 2404376"/>
                    <a:gd name="connsiteY0" fmla="*/ 813 h 896504"/>
                    <a:gd name="connsiteX1" fmla="*/ 1290077 w 2404376"/>
                    <a:gd name="connsiteY1" fmla="*/ 169737 h 896504"/>
                    <a:gd name="connsiteX2" fmla="*/ 1270427 w 2404376"/>
                    <a:gd name="connsiteY2" fmla="*/ 264738 h 896504"/>
                    <a:gd name="connsiteX3" fmla="*/ 1250778 w 2404376"/>
                    <a:gd name="connsiteY3" fmla="*/ 169737 h 896504"/>
                    <a:gd name="connsiteX4" fmla="*/ 1012229 w 2404376"/>
                    <a:gd name="connsiteY4" fmla="*/ 813 h 896504"/>
                    <a:gd name="connsiteX5" fmla="*/ 0 w 2404376"/>
                    <a:gd name="connsiteY5" fmla="*/ 104933 h 896504"/>
                    <a:gd name="connsiteX6" fmla="*/ 1159625 w 2404376"/>
                    <a:gd name="connsiteY6" fmla="*/ 896504 h 896504"/>
                    <a:gd name="connsiteX7" fmla="*/ 2404376 w 2404376"/>
                    <a:gd name="connsiteY7" fmla="*/ 255058 h 896504"/>
                    <a:gd name="connsiteX8" fmla="*/ 1528625 w 2404376"/>
                    <a:gd name="connsiteY8" fmla="*/ 813 h 896504"/>
                    <a:gd name="connsiteX0" fmla="*/ 1528625 w 2404376"/>
                    <a:gd name="connsiteY0" fmla="*/ 166 h 895857"/>
                    <a:gd name="connsiteX1" fmla="*/ 1290077 w 2404376"/>
                    <a:gd name="connsiteY1" fmla="*/ 169090 h 895857"/>
                    <a:gd name="connsiteX2" fmla="*/ 1270427 w 2404376"/>
                    <a:gd name="connsiteY2" fmla="*/ 264091 h 895857"/>
                    <a:gd name="connsiteX3" fmla="*/ 1250778 w 2404376"/>
                    <a:gd name="connsiteY3" fmla="*/ 169090 h 895857"/>
                    <a:gd name="connsiteX4" fmla="*/ 1012229 w 2404376"/>
                    <a:gd name="connsiteY4" fmla="*/ 166 h 895857"/>
                    <a:gd name="connsiteX5" fmla="*/ 0 w 2404376"/>
                    <a:gd name="connsiteY5" fmla="*/ 104286 h 895857"/>
                    <a:gd name="connsiteX6" fmla="*/ 1159625 w 2404376"/>
                    <a:gd name="connsiteY6" fmla="*/ 895857 h 895857"/>
                    <a:gd name="connsiteX7" fmla="*/ 2404376 w 2404376"/>
                    <a:gd name="connsiteY7" fmla="*/ 254411 h 895857"/>
                    <a:gd name="connsiteX8" fmla="*/ 1528625 w 2404376"/>
                    <a:gd name="connsiteY8" fmla="*/ 166 h 895857"/>
                    <a:gd name="connsiteX0" fmla="*/ 1528625 w 2431672"/>
                    <a:gd name="connsiteY0" fmla="*/ 309 h 896000"/>
                    <a:gd name="connsiteX1" fmla="*/ 1290077 w 2431672"/>
                    <a:gd name="connsiteY1" fmla="*/ 169233 h 896000"/>
                    <a:gd name="connsiteX2" fmla="*/ 1270427 w 2431672"/>
                    <a:gd name="connsiteY2" fmla="*/ 264234 h 896000"/>
                    <a:gd name="connsiteX3" fmla="*/ 1250778 w 2431672"/>
                    <a:gd name="connsiteY3" fmla="*/ 169233 h 896000"/>
                    <a:gd name="connsiteX4" fmla="*/ 1012229 w 2431672"/>
                    <a:gd name="connsiteY4" fmla="*/ 309 h 896000"/>
                    <a:gd name="connsiteX5" fmla="*/ 0 w 2431672"/>
                    <a:gd name="connsiteY5" fmla="*/ 104429 h 896000"/>
                    <a:gd name="connsiteX6" fmla="*/ 1159625 w 2431672"/>
                    <a:gd name="connsiteY6" fmla="*/ 896000 h 896000"/>
                    <a:gd name="connsiteX7" fmla="*/ 2431672 w 2431672"/>
                    <a:gd name="connsiteY7" fmla="*/ 8894 h 896000"/>
                    <a:gd name="connsiteX8" fmla="*/ 1528625 w 2431672"/>
                    <a:gd name="connsiteY8" fmla="*/ 309 h 896000"/>
                    <a:gd name="connsiteX0" fmla="*/ 1528625 w 2431672"/>
                    <a:gd name="connsiteY0" fmla="*/ 166 h 895857"/>
                    <a:gd name="connsiteX1" fmla="*/ 1290077 w 2431672"/>
                    <a:gd name="connsiteY1" fmla="*/ 169090 h 895857"/>
                    <a:gd name="connsiteX2" fmla="*/ 1270427 w 2431672"/>
                    <a:gd name="connsiteY2" fmla="*/ 264091 h 895857"/>
                    <a:gd name="connsiteX3" fmla="*/ 1250778 w 2431672"/>
                    <a:gd name="connsiteY3" fmla="*/ 169090 h 895857"/>
                    <a:gd name="connsiteX4" fmla="*/ 1012229 w 2431672"/>
                    <a:gd name="connsiteY4" fmla="*/ 166 h 895857"/>
                    <a:gd name="connsiteX5" fmla="*/ 0 w 2431672"/>
                    <a:gd name="connsiteY5" fmla="*/ 104286 h 895857"/>
                    <a:gd name="connsiteX6" fmla="*/ 1159625 w 2431672"/>
                    <a:gd name="connsiteY6" fmla="*/ 895857 h 895857"/>
                    <a:gd name="connsiteX7" fmla="*/ 2431672 w 2431672"/>
                    <a:gd name="connsiteY7" fmla="*/ 8751 h 895857"/>
                    <a:gd name="connsiteX8" fmla="*/ 1528625 w 2431672"/>
                    <a:gd name="connsiteY8" fmla="*/ 166 h 895857"/>
                    <a:gd name="connsiteX0" fmla="*/ 1528625 w 2431672"/>
                    <a:gd name="connsiteY0" fmla="*/ 166 h 691141"/>
                    <a:gd name="connsiteX1" fmla="*/ 1290077 w 2431672"/>
                    <a:gd name="connsiteY1" fmla="*/ 169090 h 691141"/>
                    <a:gd name="connsiteX2" fmla="*/ 1270427 w 2431672"/>
                    <a:gd name="connsiteY2" fmla="*/ 264091 h 691141"/>
                    <a:gd name="connsiteX3" fmla="*/ 1250778 w 2431672"/>
                    <a:gd name="connsiteY3" fmla="*/ 169090 h 691141"/>
                    <a:gd name="connsiteX4" fmla="*/ 1012229 w 2431672"/>
                    <a:gd name="connsiteY4" fmla="*/ 166 h 691141"/>
                    <a:gd name="connsiteX5" fmla="*/ 0 w 2431672"/>
                    <a:gd name="connsiteY5" fmla="*/ 104286 h 691141"/>
                    <a:gd name="connsiteX6" fmla="*/ 1282455 w 2431672"/>
                    <a:gd name="connsiteY6" fmla="*/ 691141 h 691141"/>
                    <a:gd name="connsiteX7" fmla="*/ 2431672 w 2431672"/>
                    <a:gd name="connsiteY7" fmla="*/ 8751 h 691141"/>
                    <a:gd name="connsiteX8" fmla="*/ 1528625 w 2431672"/>
                    <a:gd name="connsiteY8" fmla="*/ 166 h 691141"/>
                    <a:gd name="connsiteX0" fmla="*/ 1310260 w 2213307"/>
                    <a:gd name="connsiteY0" fmla="*/ 166 h 691141"/>
                    <a:gd name="connsiteX1" fmla="*/ 1071712 w 2213307"/>
                    <a:gd name="connsiteY1" fmla="*/ 169090 h 691141"/>
                    <a:gd name="connsiteX2" fmla="*/ 1052062 w 2213307"/>
                    <a:gd name="connsiteY2" fmla="*/ 264091 h 691141"/>
                    <a:gd name="connsiteX3" fmla="*/ 1032413 w 2213307"/>
                    <a:gd name="connsiteY3" fmla="*/ 169090 h 691141"/>
                    <a:gd name="connsiteX4" fmla="*/ 793864 w 2213307"/>
                    <a:gd name="connsiteY4" fmla="*/ 166 h 691141"/>
                    <a:gd name="connsiteX5" fmla="*/ 0 w 2213307"/>
                    <a:gd name="connsiteY5" fmla="*/ 104286 h 691141"/>
                    <a:gd name="connsiteX6" fmla="*/ 1064090 w 2213307"/>
                    <a:gd name="connsiteY6" fmla="*/ 691141 h 691141"/>
                    <a:gd name="connsiteX7" fmla="*/ 2213307 w 2213307"/>
                    <a:gd name="connsiteY7" fmla="*/ 8751 h 691141"/>
                    <a:gd name="connsiteX8" fmla="*/ 1310260 w 2213307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841267"/>
                    <a:gd name="connsiteX1" fmla="*/ 1071712 w 2022238"/>
                    <a:gd name="connsiteY1" fmla="*/ 169090 h 841267"/>
                    <a:gd name="connsiteX2" fmla="*/ 1052062 w 2022238"/>
                    <a:gd name="connsiteY2" fmla="*/ 264091 h 841267"/>
                    <a:gd name="connsiteX3" fmla="*/ 1032413 w 2022238"/>
                    <a:gd name="connsiteY3" fmla="*/ 169090 h 841267"/>
                    <a:gd name="connsiteX4" fmla="*/ 793864 w 2022238"/>
                    <a:gd name="connsiteY4" fmla="*/ 166 h 841267"/>
                    <a:gd name="connsiteX5" fmla="*/ 0 w 2022238"/>
                    <a:gd name="connsiteY5" fmla="*/ 104286 h 841267"/>
                    <a:gd name="connsiteX6" fmla="*/ 1105033 w 2022238"/>
                    <a:gd name="connsiteY6" fmla="*/ 841267 h 841267"/>
                    <a:gd name="connsiteX7" fmla="*/ 2022238 w 2022238"/>
                    <a:gd name="connsiteY7" fmla="*/ 36046 h 841267"/>
                    <a:gd name="connsiteX8" fmla="*/ 1310260 w 2022238"/>
                    <a:gd name="connsiteY8" fmla="*/ 166 h 841267"/>
                    <a:gd name="connsiteX0" fmla="*/ 1584169 w 2296147"/>
                    <a:gd name="connsiteY0" fmla="*/ 321890 h 1162991"/>
                    <a:gd name="connsiteX1" fmla="*/ 1345621 w 2296147"/>
                    <a:gd name="connsiteY1" fmla="*/ 490814 h 1162991"/>
                    <a:gd name="connsiteX2" fmla="*/ 1325971 w 2296147"/>
                    <a:gd name="connsiteY2" fmla="*/ 585815 h 1162991"/>
                    <a:gd name="connsiteX3" fmla="*/ 1306322 w 2296147"/>
                    <a:gd name="connsiteY3" fmla="*/ 490814 h 1162991"/>
                    <a:gd name="connsiteX4" fmla="*/ 1067773 w 2296147"/>
                    <a:gd name="connsiteY4" fmla="*/ 321890 h 1162991"/>
                    <a:gd name="connsiteX5" fmla="*/ 0 w 2296147"/>
                    <a:gd name="connsiteY5" fmla="*/ 0 h 1162991"/>
                    <a:gd name="connsiteX6" fmla="*/ 1378942 w 2296147"/>
                    <a:gd name="connsiteY6" fmla="*/ 1162991 h 1162991"/>
                    <a:gd name="connsiteX7" fmla="*/ 2296147 w 2296147"/>
                    <a:gd name="connsiteY7" fmla="*/ 357770 h 1162991"/>
                    <a:gd name="connsiteX8" fmla="*/ 1584169 w 2296147"/>
                    <a:gd name="connsiteY8" fmla="*/ 321890 h 1162991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246048"/>
                    <a:gd name="connsiteY0" fmla="*/ 321890 h 1162991"/>
                    <a:gd name="connsiteX1" fmla="*/ 1345621 w 2246048"/>
                    <a:gd name="connsiteY1" fmla="*/ 490814 h 1162991"/>
                    <a:gd name="connsiteX2" fmla="*/ 1325971 w 2246048"/>
                    <a:gd name="connsiteY2" fmla="*/ 585815 h 1162991"/>
                    <a:gd name="connsiteX3" fmla="*/ 1306322 w 2246048"/>
                    <a:gd name="connsiteY3" fmla="*/ 490814 h 1162991"/>
                    <a:gd name="connsiteX4" fmla="*/ 1067773 w 2246048"/>
                    <a:gd name="connsiteY4" fmla="*/ 321890 h 1162991"/>
                    <a:gd name="connsiteX5" fmla="*/ 0 w 2246048"/>
                    <a:gd name="connsiteY5" fmla="*/ 0 h 1162991"/>
                    <a:gd name="connsiteX6" fmla="*/ 1378942 w 2246048"/>
                    <a:gd name="connsiteY6" fmla="*/ 1162991 h 1162991"/>
                    <a:gd name="connsiteX7" fmla="*/ 2246048 w 2246048"/>
                    <a:gd name="connsiteY7" fmla="*/ 552252 h 1162991"/>
                    <a:gd name="connsiteX8" fmla="*/ 1584169 w 2246048"/>
                    <a:gd name="connsiteY8" fmla="*/ 321890 h 1162991"/>
                    <a:gd name="connsiteX0" fmla="*/ 1519882 w 2181761"/>
                    <a:gd name="connsiteY0" fmla="*/ 4285 h 845386"/>
                    <a:gd name="connsiteX1" fmla="*/ 1281334 w 2181761"/>
                    <a:gd name="connsiteY1" fmla="*/ 173209 h 845386"/>
                    <a:gd name="connsiteX2" fmla="*/ 1261684 w 2181761"/>
                    <a:gd name="connsiteY2" fmla="*/ 268210 h 845386"/>
                    <a:gd name="connsiteX3" fmla="*/ 1242035 w 2181761"/>
                    <a:gd name="connsiteY3" fmla="*/ 173209 h 845386"/>
                    <a:gd name="connsiteX4" fmla="*/ 1003486 w 2181761"/>
                    <a:gd name="connsiteY4" fmla="*/ 4285 h 845386"/>
                    <a:gd name="connsiteX5" fmla="*/ 0 w 2181761"/>
                    <a:gd name="connsiteY5" fmla="*/ 334130 h 845386"/>
                    <a:gd name="connsiteX6" fmla="*/ 1314655 w 2181761"/>
                    <a:gd name="connsiteY6" fmla="*/ 845386 h 845386"/>
                    <a:gd name="connsiteX7" fmla="*/ 2181761 w 2181761"/>
                    <a:gd name="connsiteY7" fmla="*/ 234647 h 845386"/>
                    <a:gd name="connsiteX8" fmla="*/ 1519882 w 2181761"/>
                    <a:gd name="connsiteY8" fmla="*/ 4285 h 845386"/>
                    <a:gd name="connsiteX0" fmla="*/ 1519882 w 2181761"/>
                    <a:gd name="connsiteY0" fmla="*/ 12943 h 854044"/>
                    <a:gd name="connsiteX1" fmla="*/ 1281334 w 2181761"/>
                    <a:gd name="connsiteY1" fmla="*/ 181867 h 854044"/>
                    <a:gd name="connsiteX2" fmla="*/ 1261684 w 2181761"/>
                    <a:gd name="connsiteY2" fmla="*/ 276868 h 854044"/>
                    <a:gd name="connsiteX3" fmla="*/ 1242035 w 2181761"/>
                    <a:gd name="connsiteY3" fmla="*/ 181867 h 854044"/>
                    <a:gd name="connsiteX4" fmla="*/ 1003486 w 2181761"/>
                    <a:gd name="connsiteY4" fmla="*/ 12943 h 854044"/>
                    <a:gd name="connsiteX5" fmla="*/ 0 w 2181761"/>
                    <a:gd name="connsiteY5" fmla="*/ 342788 h 854044"/>
                    <a:gd name="connsiteX6" fmla="*/ 1314655 w 2181761"/>
                    <a:gd name="connsiteY6" fmla="*/ 854044 h 854044"/>
                    <a:gd name="connsiteX7" fmla="*/ 2181761 w 2181761"/>
                    <a:gd name="connsiteY7" fmla="*/ 243305 h 854044"/>
                    <a:gd name="connsiteX8" fmla="*/ 1519882 w 2181761"/>
                    <a:gd name="connsiteY8" fmla="*/ 12943 h 854044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271019"/>
                    <a:gd name="connsiteY0" fmla="*/ 11279 h 864308"/>
                    <a:gd name="connsiteX1" fmla="*/ 702746 w 1271019"/>
                    <a:gd name="connsiteY1" fmla="*/ 180203 h 864308"/>
                    <a:gd name="connsiteX2" fmla="*/ 683096 w 1271019"/>
                    <a:gd name="connsiteY2" fmla="*/ 275204 h 864308"/>
                    <a:gd name="connsiteX3" fmla="*/ 663447 w 1271019"/>
                    <a:gd name="connsiteY3" fmla="*/ 180203 h 864308"/>
                    <a:gd name="connsiteX4" fmla="*/ 424898 w 1271019"/>
                    <a:gd name="connsiteY4" fmla="*/ 11279 h 864308"/>
                    <a:gd name="connsiteX5" fmla="*/ 0 w 1271019"/>
                    <a:gd name="connsiteY5" fmla="*/ 480781 h 864308"/>
                    <a:gd name="connsiteX6" fmla="*/ 736067 w 1271019"/>
                    <a:gd name="connsiteY6" fmla="*/ 852380 h 864308"/>
                    <a:gd name="connsiteX7" fmla="*/ 1271019 w 1271019"/>
                    <a:gd name="connsiteY7" fmla="*/ 505436 h 864308"/>
                    <a:gd name="connsiteX8" fmla="*/ 941294 w 1271019"/>
                    <a:gd name="connsiteY8" fmla="*/ 11279 h 864308"/>
                    <a:gd name="connsiteX0" fmla="*/ 941294 w 1271019"/>
                    <a:gd name="connsiteY0" fmla="*/ 11279 h 1023070"/>
                    <a:gd name="connsiteX1" fmla="*/ 702746 w 1271019"/>
                    <a:gd name="connsiteY1" fmla="*/ 180203 h 1023070"/>
                    <a:gd name="connsiteX2" fmla="*/ 683096 w 1271019"/>
                    <a:gd name="connsiteY2" fmla="*/ 275204 h 1023070"/>
                    <a:gd name="connsiteX3" fmla="*/ 663447 w 1271019"/>
                    <a:gd name="connsiteY3" fmla="*/ 180203 h 1023070"/>
                    <a:gd name="connsiteX4" fmla="*/ 424898 w 1271019"/>
                    <a:gd name="connsiteY4" fmla="*/ 11279 h 1023070"/>
                    <a:gd name="connsiteX5" fmla="*/ 0 w 1271019"/>
                    <a:gd name="connsiteY5" fmla="*/ 480781 h 1023070"/>
                    <a:gd name="connsiteX6" fmla="*/ 757494 w 1271019"/>
                    <a:gd name="connsiteY6" fmla="*/ 1023070 h 1023070"/>
                    <a:gd name="connsiteX7" fmla="*/ 1271019 w 1271019"/>
                    <a:gd name="connsiteY7" fmla="*/ 505436 h 1023070"/>
                    <a:gd name="connsiteX8" fmla="*/ 941294 w 1271019"/>
                    <a:gd name="connsiteY8" fmla="*/ 11279 h 1023070"/>
                    <a:gd name="connsiteX0" fmla="*/ 941613 w 1271338"/>
                    <a:gd name="connsiteY0" fmla="*/ 33 h 1011824"/>
                    <a:gd name="connsiteX1" fmla="*/ 703065 w 1271338"/>
                    <a:gd name="connsiteY1" fmla="*/ 168957 h 1011824"/>
                    <a:gd name="connsiteX2" fmla="*/ 683415 w 1271338"/>
                    <a:gd name="connsiteY2" fmla="*/ 263958 h 1011824"/>
                    <a:gd name="connsiteX3" fmla="*/ 663766 w 1271338"/>
                    <a:gd name="connsiteY3" fmla="*/ 168957 h 1011824"/>
                    <a:gd name="connsiteX4" fmla="*/ 319 w 1271338"/>
                    <a:gd name="connsiteY4" fmla="*/ 469535 h 1011824"/>
                    <a:gd name="connsiteX5" fmla="*/ 757813 w 1271338"/>
                    <a:gd name="connsiteY5" fmla="*/ 1011824 h 1011824"/>
                    <a:gd name="connsiteX6" fmla="*/ 1271338 w 1271338"/>
                    <a:gd name="connsiteY6" fmla="*/ 494190 h 1011824"/>
                    <a:gd name="connsiteX7" fmla="*/ 941613 w 1271338"/>
                    <a:gd name="connsiteY7" fmla="*/ 33 h 1011824"/>
                    <a:gd name="connsiteX0" fmla="*/ 941704 w 1271429"/>
                    <a:gd name="connsiteY0" fmla="*/ 33 h 1011824"/>
                    <a:gd name="connsiteX1" fmla="*/ 703156 w 1271429"/>
                    <a:gd name="connsiteY1" fmla="*/ 168957 h 1011824"/>
                    <a:gd name="connsiteX2" fmla="*/ 683506 w 1271429"/>
                    <a:gd name="connsiteY2" fmla="*/ 263958 h 1011824"/>
                    <a:gd name="connsiteX3" fmla="*/ 535282 w 1271429"/>
                    <a:gd name="connsiteY3" fmla="*/ 44822 h 1011824"/>
                    <a:gd name="connsiteX4" fmla="*/ 410 w 1271429"/>
                    <a:gd name="connsiteY4" fmla="*/ 469535 h 1011824"/>
                    <a:gd name="connsiteX5" fmla="*/ 757904 w 1271429"/>
                    <a:gd name="connsiteY5" fmla="*/ 1011824 h 1011824"/>
                    <a:gd name="connsiteX6" fmla="*/ 1271429 w 1271429"/>
                    <a:gd name="connsiteY6" fmla="*/ 494190 h 1011824"/>
                    <a:gd name="connsiteX7" fmla="*/ 941704 w 1271429"/>
                    <a:gd name="connsiteY7" fmla="*/ 33 h 1011824"/>
                    <a:gd name="connsiteX0" fmla="*/ 941705 w 1271429"/>
                    <a:gd name="connsiteY0" fmla="*/ 17287 h 967002"/>
                    <a:gd name="connsiteX1" fmla="*/ 703156 w 1271429"/>
                    <a:gd name="connsiteY1" fmla="*/ 124135 h 967002"/>
                    <a:gd name="connsiteX2" fmla="*/ 683506 w 1271429"/>
                    <a:gd name="connsiteY2" fmla="*/ 219136 h 967002"/>
                    <a:gd name="connsiteX3" fmla="*/ 535282 w 1271429"/>
                    <a:gd name="connsiteY3" fmla="*/ 0 h 967002"/>
                    <a:gd name="connsiteX4" fmla="*/ 410 w 1271429"/>
                    <a:gd name="connsiteY4" fmla="*/ 424713 h 967002"/>
                    <a:gd name="connsiteX5" fmla="*/ 757904 w 1271429"/>
                    <a:gd name="connsiteY5" fmla="*/ 967002 h 967002"/>
                    <a:gd name="connsiteX6" fmla="*/ 1271429 w 1271429"/>
                    <a:gd name="connsiteY6" fmla="*/ 449368 h 967002"/>
                    <a:gd name="connsiteX7" fmla="*/ 941705 w 1271429"/>
                    <a:gd name="connsiteY7" fmla="*/ 17287 h 967002"/>
                    <a:gd name="connsiteX0" fmla="*/ 941705 w 943016"/>
                    <a:gd name="connsiteY0" fmla="*/ 17287 h 967002"/>
                    <a:gd name="connsiteX1" fmla="*/ 703156 w 943016"/>
                    <a:gd name="connsiteY1" fmla="*/ 124135 h 967002"/>
                    <a:gd name="connsiteX2" fmla="*/ 683506 w 943016"/>
                    <a:gd name="connsiteY2" fmla="*/ 219136 h 967002"/>
                    <a:gd name="connsiteX3" fmla="*/ 535282 w 943016"/>
                    <a:gd name="connsiteY3" fmla="*/ 0 h 967002"/>
                    <a:gd name="connsiteX4" fmla="*/ 410 w 943016"/>
                    <a:gd name="connsiteY4" fmla="*/ 424713 h 967002"/>
                    <a:gd name="connsiteX5" fmla="*/ 757904 w 943016"/>
                    <a:gd name="connsiteY5" fmla="*/ 967002 h 967002"/>
                    <a:gd name="connsiteX6" fmla="*/ 941705 w 943016"/>
                    <a:gd name="connsiteY6" fmla="*/ 17287 h 967002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209439"/>
                    <a:gd name="connsiteY0" fmla="*/ 17287 h 703200"/>
                    <a:gd name="connsiteX1" fmla="*/ 703156 w 1209439"/>
                    <a:gd name="connsiteY1" fmla="*/ 124135 h 703200"/>
                    <a:gd name="connsiteX2" fmla="*/ 683506 w 1209439"/>
                    <a:gd name="connsiteY2" fmla="*/ 219136 h 703200"/>
                    <a:gd name="connsiteX3" fmla="*/ 535282 w 1209439"/>
                    <a:gd name="connsiteY3" fmla="*/ 0 h 703200"/>
                    <a:gd name="connsiteX4" fmla="*/ 410 w 1209439"/>
                    <a:gd name="connsiteY4" fmla="*/ 424713 h 703200"/>
                    <a:gd name="connsiteX5" fmla="*/ 1143628 w 1209439"/>
                    <a:gd name="connsiteY5" fmla="*/ 703200 h 703200"/>
                    <a:gd name="connsiteX6" fmla="*/ 941705 w 1209439"/>
                    <a:gd name="connsiteY6" fmla="*/ 17287 h 703200"/>
                    <a:gd name="connsiteX0" fmla="*/ 941707 w 1209443"/>
                    <a:gd name="connsiteY0" fmla="*/ 39186 h 725099"/>
                    <a:gd name="connsiteX1" fmla="*/ 703158 w 1209443"/>
                    <a:gd name="connsiteY1" fmla="*/ 146034 h 725099"/>
                    <a:gd name="connsiteX2" fmla="*/ 683508 w 1209443"/>
                    <a:gd name="connsiteY2" fmla="*/ 241035 h 725099"/>
                    <a:gd name="connsiteX3" fmla="*/ 535284 w 1209443"/>
                    <a:gd name="connsiteY3" fmla="*/ 21899 h 725099"/>
                    <a:gd name="connsiteX4" fmla="*/ 412 w 1209443"/>
                    <a:gd name="connsiteY4" fmla="*/ 446612 h 725099"/>
                    <a:gd name="connsiteX5" fmla="*/ 1143630 w 1209443"/>
                    <a:gd name="connsiteY5" fmla="*/ 725099 h 725099"/>
                    <a:gd name="connsiteX6" fmla="*/ 941707 w 1209443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535362 w 1209521"/>
                    <a:gd name="connsiteY2" fmla="*/ 21899 h 725099"/>
                    <a:gd name="connsiteX3" fmla="*/ 490 w 1209521"/>
                    <a:gd name="connsiteY3" fmla="*/ 446612 h 725099"/>
                    <a:gd name="connsiteX4" fmla="*/ 1143708 w 1209521"/>
                    <a:gd name="connsiteY4" fmla="*/ 725099 h 725099"/>
                    <a:gd name="connsiteX5" fmla="*/ 941785 w 1209521"/>
                    <a:gd name="connsiteY5" fmla="*/ 39186 h 725099"/>
                    <a:gd name="connsiteX0" fmla="*/ 941785 w 1209521"/>
                    <a:gd name="connsiteY0" fmla="*/ 40182 h 726095"/>
                    <a:gd name="connsiteX1" fmla="*/ 677757 w 1209521"/>
                    <a:gd name="connsiteY1" fmla="*/ 141758 h 726095"/>
                    <a:gd name="connsiteX2" fmla="*/ 535362 w 1209521"/>
                    <a:gd name="connsiteY2" fmla="*/ 22895 h 726095"/>
                    <a:gd name="connsiteX3" fmla="*/ 490 w 1209521"/>
                    <a:gd name="connsiteY3" fmla="*/ 447608 h 726095"/>
                    <a:gd name="connsiteX4" fmla="*/ 1143708 w 1209521"/>
                    <a:gd name="connsiteY4" fmla="*/ 726095 h 726095"/>
                    <a:gd name="connsiteX5" fmla="*/ 941785 w 1209521"/>
                    <a:gd name="connsiteY5" fmla="*/ 40182 h 726095"/>
                    <a:gd name="connsiteX0" fmla="*/ 941867 w 1209603"/>
                    <a:gd name="connsiteY0" fmla="*/ 40182 h 726095"/>
                    <a:gd name="connsiteX1" fmla="*/ 677839 w 1209603"/>
                    <a:gd name="connsiteY1" fmla="*/ 141758 h 726095"/>
                    <a:gd name="connsiteX2" fmla="*/ 535444 w 1209603"/>
                    <a:gd name="connsiteY2" fmla="*/ 22895 h 726095"/>
                    <a:gd name="connsiteX3" fmla="*/ 572 w 1209603"/>
                    <a:gd name="connsiteY3" fmla="*/ 447608 h 726095"/>
                    <a:gd name="connsiteX4" fmla="*/ 1143790 w 1209603"/>
                    <a:gd name="connsiteY4" fmla="*/ 726095 h 726095"/>
                    <a:gd name="connsiteX5" fmla="*/ 941867 w 1209603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9668" h="726095">
                      <a:moveTo>
                        <a:pt x="941932" y="40182"/>
                      </a:moveTo>
                      <a:cubicBezTo>
                        <a:pt x="814518" y="-61175"/>
                        <a:pt x="710090" y="50375"/>
                        <a:pt x="677904" y="141758"/>
                      </a:cubicBezTo>
                      <a:lnTo>
                        <a:pt x="502751" y="59794"/>
                      </a:lnTo>
                      <a:cubicBezTo>
                        <a:pt x="261510" y="30800"/>
                        <a:pt x="-15037" y="307130"/>
                        <a:pt x="637" y="447608"/>
                      </a:cubicBezTo>
                      <a:cubicBezTo>
                        <a:pt x="417214" y="623225"/>
                        <a:pt x="628619" y="438738"/>
                        <a:pt x="1143855" y="726095"/>
                      </a:cubicBezTo>
                      <a:cubicBezTo>
                        <a:pt x="1300738" y="658191"/>
                        <a:pt x="1154637" y="242726"/>
                        <a:pt x="941932" y="40182"/>
                      </a:cubicBezTo>
                      <a:close/>
                    </a:path>
                  </a:pathLst>
                </a:custGeom>
                <a:solidFill>
                  <a:srgbClr val="E631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2" name="Szabadkézi sokszög 131"/>
                <p:cNvSpPr/>
                <p:nvPr/>
              </p:nvSpPr>
              <p:spPr>
                <a:xfrm rot="5400000" flipH="1">
                  <a:off x="10583963" y="2422049"/>
                  <a:ext cx="137662" cy="273887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24033 w 533840"/>
                    <a:gd name="connsiteY0" fmla="*/ 0 h 813392"/>
                    <a:gd name="connsiteX1" fmla="*/ 533840 w 533840"/>
                    <a:gd name="connsiteY1" fmla="*/ 406696 h 813392"/>
                    <a:gd name="connsiteX2" fmla="*/ 124033 w 533840"/>
                    <a:gd name="connsiteY2" fmla="*/ 813392 h 813392"/>
                    <a:gd name="connsiteX3" fmla="*/ 45519 w 533840"/>
                    <a:gd name="connsiteY3" fmla="*/ 805537 h 813392"/>
                    <a:gd name="connsiteX4" fmla="*/ 49604 w 533840"/>
                    <a:gd name="connsiteY4" fmla="*/ 805128 h 813392"/>
                    <a:gd name="connsiteX5" fmla="*/ -1 w 533840"/>
                    <a:gd name="connsiteY5" fmla="*/ 394214 h 813392"/>
                    <a:gd name="connsiteX6" fmla="*/ 49604 w 533840"/>
                    <a:gd name="connsiteY6" fmla="*/ 8262 h 813392"/>
                    <a:gd name="connsiteX7" fmla="*/ 45528 w 533840"/>
                    <a:gd name="connsiteY7" fmla="*/ 7855 h 813392"/>
                    <a:gd name="connsiteX8" fmla="*/ 124033 w 533840"/>
                    <a:gd name="connsiteY8" fmla="*/ 0 h 813392"/>
                    <a:gd name="connsiteX0" fmla="*/ 124033 w 533840"/>
                    <a:gd name="connsiteY0" fmla="*/ 1335 h 814727"/>
                    <a:gd name="connsiteX1" fmla="*/ 533840 w 533840"/>
                    <a:gd name="connsiteY1" fmla="*/ 408031 h 814727"/>
                    <a:gd name="connsiteX2" fmla="*/ 124033 w 533840"/>
                    <a:gd name="connsiteY2" fmla="*/ 814727 h 814727"/>
                    <a:gd name="connsiteX3" fmla="*/ 45519 w 533840"/>
                    <a:gd name="connsiteY3" fmla="*/ 806872 h 814727"/>
                    <a:gd name="connsiteX4" fmla="*/ 49604 w 533840"/>
                    <a:gd name="connsiteY4" fmla="*/ 806463 h 814727"/>
                    <a:gd name="connsiteX5" fmla="*/ -1 w 533840"/>
                    <a:gd name="connsiteY5" fmla="*/ 395549 h 814727"/>
                    <a:gd name="connsiteX6" fmla="*/ 49604 w 533840"/>
                    <a:gd name="connsiteY6" fmla="*/ 9597 h 814727"/>
                    <a:gd name="connsiteX7" fmla="*/ 66108 w 533840"/>
                    <a:gd name="connsiteY7" fmla="*/ 0 h 814727"/>
                    <a:gd name="connsiteX8" fmla="*/ 124033 w 533840"/>
                    <a:gd name="connsiteY8" fmla="*/ 1335 h 814727"/>
                    <a:gd name="connsiteX0" fmla="*/ 140428 w 550235"/>
                    <a:gd name="connsiteY0" fmla="*/ 1335 h 814727"/>
                    <a:gd name="connsiteX1" fmla="*/ 550235 w 550235"/>
                    <a:gd name="connsiteY1" fmla="*/ 408031 h 814727"/>
                    <a:gd name="connsiteX2" fmla="*/ 140428 w 550235"/>
                    <a:gd name="connsiteY2" fmla="*/ 814727 h 814727"/>
                    <a:gd name="connsiteX3" fmla="*/ 61914 w 550235"/>
                    <a:gd name="connsiteY3" fmla="*/ 806872 h 814727"/>
                    <a:gd name="connsiteX4" fmla="*/ 65999 w 550235"/>
                    <a:gd name="connsiteY4" fmla="*/ 806463 h 814727"/>
                    <a:gd name="connsiteX5" fmla="*/ 16394 w 550235"/>
                    <a:gd name="connsiteY5" fmla="*/ 395549 h 814727"/>
                    <a:gd name="connsiteX6" fmla="*/ 65999 w 550235"/>
                    <a:gd name="connsiteY6" fmla="*/ 9597 h 814727"/>
                    <a:gd name="connsiteX7" fmla="*/ 82503 w 550235"/>
                    <a:gd name="connsiteY7" fmla="*/ 0 h 814727"/>
                    <a:gd name="connsiteX8" fmla="*/ 140428 w 550235"/>
                    <a:gd name="connsiteY8" fmla="*/ 1335 h 814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235" h="814727">
                      <a:moveTo>
                        <a:pt x="140428" y="1335"/>
                      </a:moveTo>
                      <a:cubicBezTo>
                        <a:pt x="366758" y="1335"/>
                        <a:pt x="550235" y="183419"/>
                        <a:pt x="550235" y="408031"/>
                      </a:cubicBezTo>
                      <a:cubicBezTo>
                        <a:pt x="550235" y="632643"/>
                        <a:pt x="366758" y="814727"/>
                        <a:pt x="140428" y="814727"/>
                      </a:cubicBezTo>
                      <a:lnTo>
                        <a:pt x="61914" y="806872"/>
                      </a:lnTo>
                      <a:lnTo>
                        <a:pt x="65999" y="806463"/>
                      </a:lnTo>
                      <a:cubicBezTo>
                        <a:pt x="-43619" y="636818"/>
                        <a:pt x="16394" y="592085"/>
                        <a:pt x="16394" y="395549"/>
                      </a:cubicBezTo>
                      <a:cubicBezTo>
                        <a:pt x="16394" y="199014"/>
                        <a:pt x="252741" y="47520"/>
                        <a:pt x="65999" y="9597"/>
                      </a:cubicBezTo>
                      <a:lnTo>
                        <a:pt x="82503" y="0"/>
                      </a:lnTo>
                      <a:lnTo>
                        <a:pt x="140428" y="1335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3" name="Ellipszis 132"/>
                <p:cNvSpPr/>
                <p:nvPr/>
              </p:nvSpPr>
              <p:spPr>
                <a:xfrm>
                  <a:off x="11314419" y="2567512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4" name="Ellipszis 133"/>
                <p:cNvSpPr/>
                <p:nvPr/>
              </p:nvSpPr>
              <p:spPr>
                <a:xfrm>
                  <a:off x="11281842" y="2585411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5" name="Szabadkézi sokszög 134"/>
                <p:cNvSpPr/>
                <p:nvPr/>
              </p:nvSpPr>
              <p:spPr>
                <a:xfrm rot="403516" flipH="1">
                  <a:off x="11134947" y="2339228"/>
                  <a:ext cx="297175" cy="44137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6" name="Szabadkézi sokszög 135"/>
                <p:cNvSpPr/>
                <p:nvPr/>
              </p:nvSpPr>
              <p:spPr>
                <a:xfrm rot="16200000">
                  <a:off x="11192862" y="2419925"/>
                  <a:ext cx="128735" cy="277319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03455 w 513262"/>
                    <a:gd name="connsiteY0" fmla="*/ 0 h 813392"/>
                    <a:gd name="connsiteX1" fmla="*/ 513262 w 513262"/>
                    <a:gd name="connsiteY1" fmla="*/ 406696 h 813392"/>
                    <a:gd name="connsiteX2" fmla="*/ 103455 w 513262"/>
                    <a:gd name="connsiteY2" fmla="*/ 813392 h 813392"/>
                    <a:gd name="connsiteX3" fmla="*/ 24941 w 513262"/>
                    <a:gd name="connsiteY3" fmla="*/ 805537 h 813392"/>
                    <a:gd name="connsiteX4" fmla="*/ 29026 w 513262"/>
                    <a:gd name="connsiteY4" fmla="*/ 805128 h 813392"/>
                    <a:gd name="connsiteX5" fmla="*/ 1 w 513262"/>
                    <a:gd name="connsiteY5" fmla="*/ 418296 h 813392"/>
                    <a:gd name="connsiteX6" fmla="*/ 29026 w 513262"/>
                    <a:gd name="connsiteY6" fmla="*/ 8262 h 813392"/>
                    <a:gd name="connsiteX7" fmla="*/ 24950 w 513262"/>
                    <a:gd name="connsiteY7" fmla="*/ 7855 h 813392"/>
                    <a:gd name="connsiteX8" fmla="*/ 103455 w 513262"/>
                    <a:gd name="connsiteY8" fmla="*/ 0 h 813392"/>
                    <a:gd name="connsiteX0" fmla="*/ 104745 w 514552"/>
                    <a:gd name="connsiteY0" fmla="*/ 0 h 813392"/>
                    <a:gd name="connsiteX1" fmla="*/ 514552 w 514552"/>
                    <a:gd name="connsiteY1" fmla="*/ 406696 h 813392"/>
                    <a:gd name="connsiteX2" fmla="*/ 104745 w 514552"/>
                    <a:gd name="connsiteY2" fmla="*/ 813392 h 813392"/>
                    <a:gd name="connsiteX3" fmla="*/ 26231 w 514552"/>
                    <a:gd name="connsiteY3" fmla="*/ 805537 h 813392"/>
                    <a:gd name="connsiteX4" fmla="*/ 30316 w 514552"/>
                    <a:gd name="connsiteY4" fmla="*/ 805128 h 813392"/>
                    <a:gd name="connsiteX5" fmla="*/ 1291 w 514552"/>
                    <a:gd name="connsiteY5" fmla="*/ 418296 h 813392"/>
                    <a:gd name="connsiteX6" fmla="*/ 30316 w 514552"/>
                    <a:gd name="connsiteY6" fmla="*/ 8262 h 813392"/>
                    <a:gd name="connsiteX7" fmla="*/ 26240 w 514552"/>
                    <a:gd name="connsiteY7" fmla="*/ 7855 h 813392"/>
                    <a:gd name="connsiteX8" fmla="*/ 104745 w 514552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552" h="813392">
                      <a:moveTo>
                        <a:pt x="104745" y="0"/>
                      </a:moveTo>
                      <a:cubicBezTo>
                        <a:pt x="331075" y="0"/>
                        <a:pt x="514552" y="182084"/>
                        <a:pt x="514552" y="406696"/>
                      </a:cubicBezTo>
                      <a:cubicBezTo>
                        <a:pt x="514552" y="631308"/>
                        <a:pt x="331075" y="813392"/>
                        <a:pt x="104745" y="813392"/>
                      </a:cubicBezTo>
                      <a:lnTo>
                        <a:pt x="26231" y="805537"/>
                      </a:lnTo>
                      <a:lnTo>
                        <a:pt x="30316" y="805128"/>
                      </a:lnTo>
                      <a:cubicBezTo>
                        <a:pt x="-9326" y="679617"/>
                        <a:pt x="1291" y="614832"/>
                        <a:pt x="1291" y="418296"/>
                      </a:cubicBezTo>
                      <a:cubicBezTo>
                        <a:pt x="1291" y="221761"/>
                        <a:pt x="217058" y="46185"/>
                        <a:pt x="30316" y="8262"/>
                      </a:cubicBezTo>
                      <a:lnTo>
                        <a:pt x="26240" y="7855"/>
                      </a:lnTo>
                      <a:lnTo>
                        <a:pt x="104745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07" name="Szabadkézi sokszög 106"/>
              <p:cNvSpPr/>
              <p:nvPr/>
            </p:nvSpPr>
            <p:spPr>
              <a:xfrm>
                <a:off x="5968676" y="1908432"/>
                <a:ext cx="254649" cy="166243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105" name="Kép 10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431985">
              <a:off x="5923694" y="1846994"/>
              <a:ext cx="652596" cy="363744"/>
            </a:xfrm>
            <a:prstGeom prst="rect">
              <a:avLst/>
            </a:prstGeom>
          </p:spPr>
        </p:pic>
      </p:grpSp>
      <p:grpSp>
        <p:nvGrpSpPr>
          <p:cNvPr id="312" name="Csoportba foglalás 311"/>
          <p:cNvGrpSpPr/>
          <p:nvPr/>
        </p:nvGrpSpPr>
        <p:grpSpPr>
          <a:xfrm>
            <a:off x="4880622" y="211600"/>
            <a:ext cx="2430757" cy="6434800"/>
            <a:chOff x="9764396" y="423200"/>
            <a:chExt cx="2091685" cy="5926284"/>
          </a:xfrm>
        </p:grpSpPr>
        <p:sp>
          <p:nvSpPr>
            <p:cNvPr id="313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4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5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6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7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8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9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0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1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2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3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4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5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326" name="Csoportba foglalás 325"/>
          <p:cNvGrpSpPr/>
          <p:nvPr/>
        </p:nvGrpSpPr>
        <p:grpSpPr>
          <a:xfrm>
            <a:off x="4880622" y="211600"/>
            <a:ext cx="2430757" cy="6434800"/>
            <a:chOff x="9764396" y="423200"/>
            <a:chExt cx="2091685" cy="5926284"/>
          </a:xfrm>
        </p:grpSpPr>
        <p:sp>
          <p:nvSpPr>
            <p:cNvPr id="327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8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9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0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1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2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3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5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6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7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8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9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pic>
        <p:nvPicPr>
          <p:cNvPr id="4" name="Kép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7031209" y="747155"/>
            <a:ext cx="2838701" cy="4045149"/>
          </a:xfrm>
          <a:prstGeom prst="rect">
            <a:avLst/>
          </a:prstGeom>
        </p:spPr>
      </p:pic>
      <p:sp>
        <p:nvSpPr>
          <p:cNvPr id="93" name="Ellipszis buborék 92"/>
          <p:cNvSpPr/>
          <p:nvPr/>
        </p:nvSpPr>
        <p:spPr>
          <a:xfrm>
            <a:off x="1013791" y="3693437"/>
            <a:ext cx="3174621" cy="2474073"/>
          </a:xfrm>
          <a:prstGeom prst="wedgeEllipseCallout">
            <a:avLst>
              <a:gd name="adj1" fmla="val -75079"/>
              <a:gd name="adj2" fmla="val 45057"/>
            </a:avLst>
          </a:prstGeom>
          <a:solidFill>
            <a:srgbClr val="FFD35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tx1"/>
                </a:solidFill>
              </a:rPr>
              <a:t>Királyné!</a:t>
            </a:r>
          </a:p>
          <a:p>
            <a:pPr algn="ctr"/>
            <a:r>
              <a:rPr lang="hu-HU" dirty="0">
                <a:solidFill>
                  <a:schemeClr val="tx1"/>
                </a:solidFill>
              </a:rPr>
              <a:t>Ne sírjon, mert csak szomorúvá teszi a Felséges Királyt! Ne tegyen rosszat!</a:t>
            </a:r>
          </a:p>
        </p:txBody>
      </p:sp>
      <p:sp>
        <p:nvSpPr>
          <p:cNvPr id="94" name="Szövegdoboz 93"/>
          <p:cNvSpPr txBox="1"/>
          <p:nvPr/>
        </p:nvSpPr>
        <p:spPr>
          <a:xfrm>
            <a:off x="7807005" y="5273514"/>
            <a:ext cx="412580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800" dirty="0"/>
              <a:t>Ám a királyné csak tovább sírt</a:t>
            </a:r>
            <a:r>
              <a:rPr lang="hu-HU" sz="2800" dirty="0" smtClean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341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wipe/>
      </p:transition>
    </mc:Choice>
    <mc:Fallback xmlns="">
      <p:transition spd="slow"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  <p:bldP spid="9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89000"/>
              </a:schemeClr>
            </a:gs>
            <a:gs pos="23000">
              <a:schemeClr val="accent2">
                <a:lumMod val="89000"/>
              </a:schemeClr>
            </a:gs>
            <a:gs pos="69000">
              <a:schemeClr val="accent2">
                <a:lumMod val="75000"/>
              </a:schemeClr>
            </a:gs>
            <a:gs pos="97000">
              <a:schemeClr val="accent2">
                <a:lumMod val="7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Kép 7"/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2270234" cy="2254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Kép 5"/>
          <p:cNvPicPr>
            <a:picLocks noChangeAspect="1"/>
          </p:cNvPicPr>
          <p:nvPr/>
        </p:nvPicPr>
        <p:blipFill>
          <a:blip r:embed="rId3">
            <a:clrChange>
              <a:clrFrom>
                <a:srgbClr val="F58221"/>
              </a:clrFrom>
              <a:clrTo>
                <a:srgbClr val="F58221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9747" y="663522"/>
            <a:ext cx="5293179" cy="54007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Szövegdoboz 6"/>
          <p:cNvSpPr txBox="1">
            <a:spLocks noChangeArrowheads="1"/>
          </p:cNvSpPr>
          <p:nvPr/>
        </p:nvSpPr>
        <p:spPr bwMode="auto">
          <a:xfrm>
            <a:off x="453744" y="2832649"/>
            <a:ext cx="5470634" cy="3231654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 w="111125">
            <a:solidFill>
              <a:schemeClr val="bg1"/>
            </a:solidFill>
          </a:ln>
        </p:spPr>
        <p:txBody>
          <a:bodyPr wrap="square"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rgbClr val="40404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rgbClr val="40404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rgbClr val="40404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hu-HU" altLang="hu-HU" sz="3600" dirty="0">
              <a:solidFill>
                <a:prstClr val="white"/>
              </a:solidFill>
              <a:cs typeface="Arial" panose="020B0604020202020204" pitchFamily="34" charset="0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3600" dirty="0">
                <a:solidFill>
                  <a:prstClr val="white"/>
                </a:solidFill>
                <a:cs typeface="Arial" panose="020B0604020202020204" pitchFamily="34" charset="0"/>
              </a:rPr>
              <a:t>Áldás, békesség!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hu-HU" altLang="hu-HU" sz="3600" dirty="0">
              <a:solidFill>
                <a:prstClr val="white"/>
              </a:solidFill>
              <a:cs typeface="Arial" panose="020B0604020202020204" pitchFamily="34" charset="0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3200" dirty="0">
                <a:solidFill>
                  <a:prstClr val="white"/>
                </a:solidFill>
                <a:cs typeface="Arial" panose="020B0604020202020204" pitchFamily="34" charset="0"/>
              </a:rPr>
              <a:t>Kezdd a </a:t>
            </a:r>
            <a:r>
              <a:rPr lang="hu-HU" altLang="hu-HU" sz="3200" dirty="0" smtClean="0">
                <a:solidFill>
                  <a:prstClr val="white"/>
                </a:solidFill>
                <a:cs typeface="Arial" panose="020B0604020202020204" pitchFamily="34" charset="0"/>
              </a:rPr>
              <a:t>hittanórát</a:t>
            </a:r>
            <a:endParaRPr lang="hu-HU" altLang="hu-HU" sz="3200" dirty="0">
              <a:solidFill>
                <a:prstClr val="white"/>
              </a:solidFill>
              <a:cs typeface="Arial" panose="020B0604020202020204" pitchFamily="34" charset="0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3200" dirty="0">
                <a:solidFill>
                  <a:prstClr val="white"/>
                </a:solidFill>
                <a:cs typeface="Arial" panose="020B0604020202020204" pitchFamily="34" charset="0"/>
              </a:rPr>
              <a:t>az óra eleji imádsággal!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hu-HU" altLang="hu-HU" sz="3200" dirty="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0099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2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Csoportba foglalás 94"/>
          <p:cNvGrpSpPr/>
          <p:nvPr/>
        </p:nvGrpSpPr>
        <p:grpSpPr>
          <a:xfrm>
            <a:off x="5499413" y="1999394"/>
            <a:ext cx="1593546" cy="4593858"/>
            <a:chOff x="5347013" y="1846994"/>
            <a:chExt cx="1593546" cy="4593858"/>
          </a:xfrm>
        </p:grpSpPr>
        <p:sp>
          <p:nvSpPr>
            <p:cNvPr id="96" name="Téglalap 14"/>
            <p:cNvSpPr/>
            <p:nvPr/>
          </p:nvSpPr>
          <p:spPr>
            <a:xfrm rot="422264">
              <a:off x="5974537" y="5029807"/>
              <a:ext cx="253205" cy="1230929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7" name="Szabadkézi sokszög 96"/>
            <p:cNvSpPr/>
            <p:nvPr/>
          </p:nvSpPr>
          <p:spPr>
            <a:xfrm rot="75416" flipH="1">
              <a:off x="5955423" y="6163821"/>
              <a:ext cx="409222" cy="247657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98" name="Csoportba foglalás 97"/>
            <p:cNvGrpSpPr/>
            <p:nvPr/>
          </p:nvGrpSpPr>
          <p:grpSpPr>
            <a:xfrm>
              <a:off x="6151549" y="5047038"/>
              <a:ext cx="409222" cy="1393814"/>
              <a:chOff x="9022637" y="4544430"/>
              <a:chExt cx="584180" cy="1989719"/>
            </a:xfrm>
          </p:grpSpPr>
          <p:sp>
            <p:nvSpPr>
              <p:cNvPr id="145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46" name="Szabadkézi sokszög 145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99" name="Szabadkézi sokszög 98"/>
            <p:cNvSpPr/>
            <p:nvPr/>
          </p:nvSpPr>
          <p:spPr>
            <a:xfrm>
              <a:off x="5525812" y="2863908"/>
              <a:ext cx="1185584" cy="3290906"/>
            </a:xfrm>
            <a:custGeom>
              <a:avLst/>
              <a:gdLst>
                <a:gd name="connsiteX0" fmla="*/ 734511 w 1525022"/>
                <a:gd name="connsiteY0" fmla="*/ 1144373 h 4206507"/>
                <a:gd name="connsiteX1" fmla="*/ 1253424 w 1525022"/>
                <a:gd name="connsiteY1" fmla="*/ 1249007 h 4206507"/>
                <a:gd name="connsiteX2" fmla="*/ 1264356 w 1525022"/>
                <a:gd name="connsiteY2" fmla="*/ 1254863 h 4206507"/>
                <a:gd name="connsiteX3" fmla="*/ 1374122 w 1525022"/>
                <a:gd name="connsiteY3" fmla="*/ 1868405 h 4206507"/>
                <a:gd name="connsiteX4" fmla="*/ 1449115 w 1525022"/>
                <a:gd name="connsiteY4" fmla="*/ 4120007 h 4206507"/>
                <a:gd name="connsiteX5" fmla="*/ 202611 w 1525022"/>
                <a:gd name="connsiteY5" fmla="*/ 4102608 h 4206507"/>
                <a:gd name="connsiteX6" fmla="*/ 25429 w 1525022"/>
                <a:gd name="connsiteY6" fmla="*/ 2961538 h 4206507"/>
                <a:gd name="connsiteX7" fmla="*/ 204666 w 1525022"/>
                <a:gd name="connsiteY7" fmla="*/ 1254863 h 4206507"/>
                <a:gd name="connsiteX8" fmla="*/ 215597 w 1525022"/>
                <a:gd name="connsiteY8" fmla="*/ 1249007 h 4206507"/>
                <a:gd name="connsiteX9" fmla="*/ 734511 w 1525022"/>
                <a:gd name="connsiteY9" fmla="*/ 1144373 h 4206507"/>
                <a:gd name="connsiteX10" fmla="*/ 584073 w 1525022"/>
                <a:gd name="connsiteY10" fmla="*/ 956 h 4206507"/>
                <a:gd name="connsiteX11" fmla="*/ 1399471 w 1525022"/>
                <a:gd name="connsiteY11" fmla="*/ 125538 h 4206507"/>
                <a:gd name="connsiteX12" fmla="*/ 1356058 w 1525022"/>
                <a:gd name="connsiteY12" fmla="*/ 623020 h 4206507"/>
                <a:gd name="connsiteX13" fmla="*/ 1356208 w 1525022"/>
                <a:gd name="connsiteY13" fmla="*/ 623103 h 4206507"/>
                <a:gd name="connsiteX14" fmla="*/ 1440855 w 1525022"/>
                <a:gd name="connsiteY14" fmla="*/ 745105 h 4206507"/>
                <a:gd name="connsiteX15" fmla="*/ 1290853 w 1525022"/>
                <a:gd name="connsiteY15" fmla="*/ 1004176 h 4206507"/>
                <a:gd name="connsiteX16" fmla="*/ 1264356 w 1525022"/>
                <a:gd name="connsiteY16" fmla="*/ 1254863 h 4206507"/>
                <a:gd name="connsiteX17" fmla="*/ 1253424 w 1525022"/>
                <a:gd name="connsiteY17" fmla="*/ 1249007 h 4206507"/>
                <a:gd name="connsiteX18" fmla="*/ 734511 w 1525022"/>
                <a:gd name="connsiteY18" fmla="*/ 1144372 h 4206507"/>
                <a:gd name="connsiteX19" fmla="*/ 215597 w 1525022"/>
                <a:gd name="connsiteY19" fmla="*/ 1249007 h 4206507"/>
                <a:gd name="connsiteX20" fmla="*/ 204666 w 1525022"/>
                <a:gd name="connsiteY20" fmla="*/ 1254862 h 4206507"/>
                <a:gd name="connsiteX21" fmla="*/ 204666 w 1525022"/>
                <a:gd name="connsiteY21" fmla="*/ 1019306 h 4206507"/>
                <a:gd name="connsiteX22" fmla="*/ 178170 w 1525022"/>
                <a:gd name="connsiteY22" fmla="*/ 1004176 h 4206507"/>
                <a:gd name="connsiteX23" fmla="*/ 87434 w 1525022"/>
                <a:gd name="connsiteY23" fmla="*/ 745106 h 4206507"/>
                <a:gd name="connsiteX24" fmla="*/ 101933 w 1525022"/>
                <a:gd name="connsiteY24" fmla="*/ 680093 h 4206507"/>
                <a:gd name="connsiteX25" fmla="*/ 124629 w 1525022"/>
                <a:gd name="connsiteY25" fmla="*/ 648167 h 4206507"/>
                <a:gd name="connsiteX26" fmla="*/ 19032 w 1525022"/>
                <a:gd name="connsiteY26" fmla="*/ 118372 h 4206507"/>
                <a:gd name="connsiteX27" fmla="*/ 584073 w 1525022"/>
                <a:gd name="connsiteY27" fmla="*/ 956 h 4206507"/>
                <a:gd name="connsiteX0" fmla="*/ 879002 w 1669513"/>
                <a:gd name="connsiteY0" fmla="*/ 1144373 h 4207341"/>
                <a:gd name="connsiteX1" fmla="*/ 1397915 w 1669513"/>
                <a:gd name="connsiteY1" fmla="*/ 1249007 h 4207341"/>
                <a:gd name="connsiteX2" fmla="*/ 1408847 w 1669513"/>
                <a:gd name="connsiteY2" fmla="*/ 1254863 h 4207341"/>
                <a:gd name="connsiteX3" fmla="*/ 1518613 w 1669513"/>
                <a:gd name="connsiteY3" fmla="*/ 1868405 h 4207341"/>
                <a:gd name="connsiteX4" fmla="*/ 1593606 w 1669513"/>
                <a:gd name="connsiteY4" fmla="*/ 4120007 h 4207341"/>
                <a:gd name="connsiteX5" fmla="*/ 347102 w 1669513"/>
                <a:gd name="connsiteY5" fmla="*/ 4102608 h 4207341"/>
                <a:gd name="connsiteX6" fmla="*/ 3530 w 1669513"/>
                <a:gd name="connsiteY6" fmla="*/ 3145174 h 4207341"/>
                <a:gd name="connsiteX7" fmla="*/ 169920 w 1669513"/>
                <a:gd name="connsiteY7" fmla="*/ 2961538 h 4207341"/>
                <a:gd name="connsiteX8" fmla="*/ 349157 w 1669513"/>
                <a:gd name="connsiteY8" fmla="*/ 1254863 h 4207341"/>
                <a:gd name="connsiteX9" fmla="*/ 360088 w 1669513"/>
                <a:gd name="connsiteY9" fmla="*/ 1249007 h 4207341"/>
                <a:gd name="connsiteX10" fmla="*/ 879002 w 1669513"/>
                <a:gd name="connsiteY10" fmla="*/ 1144373 h 4207341"/>
                <a:gd name="connsiteX11" fmla="*/ 728564 w 1669513"/>
                <a:gd name="connsiteY11" fmla="*/ 956 h 4207341"/>
                <a:gd name="connsiteX12" fmla="*/ 1543962 w 1669513"/>
                <a:gd name="connsiteY12" fmla="*/ 125538 h 4207341"/>
                <a:gd name="connsiteX13" fmla="*/ 1500549 w 1669513"/>
                <a:gd name="connsiteY13" fmla="*/ 623020 h 4207341"/>
                <a:gd name="connsiteX14" fmla="*/ 1500699 w 1669513"/>
                <a:gd name="connsiteY14" fmla="*/ 623103 h 4207341"/>
                <a:gd name="connsiteX15" fmla="*/ 1585346 w 1669513"/>
                <a:gd name="connsiteY15" fmla="*/ 745105 h 4207341"/>
                <a:gd name="connsiteX16" fmla="*/ 1435344 w 1669513"/>
                <a:gd name="connsiteY16" fmla="*/ 1004176 h 4207341"/>
                <a:gd name="connsiteX17" fmla="*/ 1408847 w 1669513"/>
                <a:gd name="connsiteY17" fmla="*/ 1254863 h 4207341"/>
                <a:gd name="connsiteX18" fmla="*/ 1397915 w 1669513"/>
                <a:gd name="connsiteY18" fmla="*/ 1249007 h 4207341"/>
                <a:gd name="connsiteX19" fmla="*/ 879002 w 1669513"/>
                <a:gd name="connsiteY19" fmla="*/ 1144372 h 4207341"/>
                <a:gd name="connsiteX20" fmla="*/ 360088 w 1669513"/>
                <a:gd name="connsiteY20" fmla="*/ 1249007 h 4207341"/>
                <a:gd name="connsiteX21" fmla="*/ 349157 w 1669513"/>
                <a:gd name="connsiteY21" fmla="*/ 1254862 h 4207341"/>
                <a:gd name="connsiteX22" fmla="*/ 349157 w 1669513"/>
                <a:gd name="connsiteY22" fmla="*/ 1019306 h 4207341"/>
                <a:gd name="connsiteX23" fmla="*/ 322661 w 1669513"/>
                <a:gd name="connsiteY23" fmla="*/ 1004176 h 4207341"/>
                <a:gd name="connsiteX24" fmla="*/ 231925 w 1669513"/>
                <a:gd name="connsiteY24" fmla="*/ 745106 h 4207341"/>
                <a:gd name="connsiteX25" fmla="*/ 246424 w 1669513"/>
                <a:gd name="connsiteY25" fmla="*/ 680093 h 4207341"/>
                <a:gd name="connsiteX26" fmla="*/ 269120 w 1669513"/>
                <a:gd name="connsiteY26" fmla="*/ 648167 h 4207341"/>
                <a:gd name="connsiteX27" fmla="*/ 163523 w 1669513"/>
                <a:gd name="connsiteY27" fmla="*/ 118372 h 4207341"/>
                <a:gd name="connsiteX28" fmla="*/ 728564 w 1669513"/>
                <a:gd name="connsiteY28" fmla="*/ 956 h 4207341"/>
                <a:gd name="connsiteX0" fmla="*/ 883914 w 1674425"/>
                <a:gd name="connsiteY0" fmla="*/ 1144373 h 4207341"/>
                <a:gd name="connsiteX1" fmla="*/ 1402827 w 1674425"/>
                <a:gd name="connsiteY1" fmla="*/ 1249007 h 4207341"/>
                <a:gd name="connsiteX2" fmla="*/ 1413759 w 1674425"/>
                <a:gd name="connsiteY2" fmla="*/ 1254863 h 4207341"/>
                <a:gd name="connsiteX3" fmla="*/ 1523525 w 1674425"/>
                <a:gd name="connsiteY3" fmla="*/ 1868405 h 4207341"/>
                <a:gd name="connsiteX4" fmla="*/ 1598518 w 1674425"/>
                <a:gd name="connsiteY4" fmla="*/ 4120007 h 4207341"/>
                <a:gd name="connsiteX5" fmla="*/ 352014 w 1674425"/>
                <a:gd name="connsiteY5" fmla="*/ 4102608 h 4207341"/>
                <a:gd name="connsiteX6" fmla="*/ 8442 w 1674425"/>
                <a:gd name="connsiteY6" fmla="*/ 3145174 h 4207341"/>
                <a:gd name="connsiteX7" fmla="*/ 65294 w 1674425"/>
                <a:gd name="connsiteY7" fmla="*/ 2966301 h 4207341"/>
                <a:gd name="connsiteX8" fmla="*/ 354069 w 1674425"/>
                <a:gd name="connsiteY8" fmla="*/ 1254863 h 4207341"/>
                <a:gd name="connsiteX9" fmla="*/ 365000 w 1674425"/>
                <a:gd name="connsiteY9" fmla="*/ 1249007 h 4207341"/>
                <a:gd name="connsiteX10" fmla="*/ 883914 w 1674425"/>
                <a:gd name="connsiteY10" fmla="*/ 1144373 h 4207341"/>
                <a:gd name="connsiteX11" fmla="*/ 733476 w 1674425"/>
                <a:gd name="connsiteY11" fmla="*/ 956 h 4207341"/>
                <a:gd name="connsiteX12" fmla="*/ 1548874 w 1674425"/>
                <a:gd name="connsiteY12" fmla="*/ 125538 h 4207341"/>
                <a:gd name="connsiteX13" fmla="*/ 1505461 w 1674425"/>
                <a:gd name="connsiteY13" fmla="*/ 623020 h 4207341"/>
                <a:gd name="connsiteX14" fmla="*/ 1505611 w 1674425"/>
                <a:gd name="connsiteY14" fmla="*/ 623103 h 4207341"/>
                <a:gd name="connsiteX15" fmla="*/ 1590258 w 1674425"/>
                <a:gd name="connsiteY15" fmla="*/ 745105 h 4207341"/>
                <a:gd name="connsiteX16" fmla="*/ 1440256 w 1674425"/>
                <a:gd name="connsiteY16" fmla="*/ 1004176 h 4207341"/>
                <a:gd name="connsiteX17" fmla="*/ 1413759 w 1674425"/>
                <a:gd name="connsiteY17" fmla="*/ 1254863 h 4207341"/>
                <a:gd name="connsiteX18" fmla="*/ 1402827 w 1674425"/>
                <a:gd name="connsiteY18" fmla="*/ 1249007 h 4207341"/>
                <a:gd name="connsiteX19" fmla="*/ 883914 w 1674425"/>
                <a:gd name="connsiteY19" fmla="*/ 1144372 h 4207341"/>
                <a:gd name="connsiteX20" fmla="*/ 365000 w 1674425"/>
                <a:gd name="connsiteY20" fmla="*/ 1249007 h 4207341"/>
                <a:gd name="connsiteX21" fmla="*/ 354069 w 1674425"/>
                <a:gd name="connsiteY21" fmla="*/ 1254862 h 4207341"/>
                <a:gd name="connsiteX22" fmla="*/ 354069 w 1674425"/>
                <a:gd name="connsiteY22" fmla="*/ 1019306 h 4207341"/>
                <a:gd name="connsiteX23" fmla="*/ 327573 w 1674425"/>
                <a:gd name="connsiteY23" fmla="*/ 1004176 h 4207341"/>
                <a:gd name="connsiteX24" fmla="*/ 236837 w 1674425"/>
                <a:gd name="connsiteY24" fmla="*/ 745106 h 4207341"/>
                <a:gd name="connsiteX25" fmla="*/ 251336 w 1674425"/>
                <a:gd name="connsiteY25" fmla="*/ 680093 h 4207341"/>
                <a:gd name="connsiteX26" fmla="*/ 274032 w 1674425"/>
                <a:gd name="connsiteY26" fmla="*/ 648167 h 4207341"/>
                <a:gd name="connsiteX27" fmla="*/ 168435 w 1674425"/>
                <a:gd name="connsiteY27" fmla="*/ 118372 h 4207341"/>
                <a:gd name="connsiteX28" fmla="*/ 733476 w 1674425"/>
                <a:gd name="connsiteY28" fmla="*/ 956 h 4207341"/>
                <a:gd name="connsiteX0" fmla="*/ 883914 w 1674425"/>
                <a:gd name="connsiteY0" fmla="*/ 1144373 h 4162958"/>
                <a:gd name="connsiteX1" fmla="*/ 1402827 w 1674425"/>
                <a:gd name="connsiteY1" fmla="*/ 1249007 h 4162958"/>
                <a:gd name="connsiteX2" fmla="*/ 1413759 w 1674425"/>
                <a:gd name="connsiteY2" fmla="*/ 1254863 h 4162958"/>
                <a:gd name="connsiteX3" fmla="*/ 1523525 w 1674425"/>
                <a:gd name="connsiteY3" fmla="*/ 1868405 h 4162958"/>
                <a:gd name="connsiteX4" fmla="*/ 1598518 w 1674425"/>
                <a:gd name="connsiteY4" fmla="*/ 4120007 h 4162958"/>
                <a:gd name="connsiteX5" fmla="*/ 352014 w 1674425"/>
                <a:gd name="connsiteY5" fmla="*/ 4102608 h 4162958"/>
                <a:gd name="connsiteX6" fmla="*/ 8442 w 1674425"/>
                <a:gd name="connsiteY6" fmla="*/ 3948204 h 4162958"/>
                <a:gd name="connsiteX7" fmla="*/ 65294 w 1674425"/>
                <a:gd name="connsiteY7" fmla="*/ 2966301 h 4162958"/>
                <a:gd name="connsiteX8" fmla="*/ 354069 w 1674425"/>
                <a:gd name="connsiteY8" fmla="*/ 1254863 h 4162958"/>
                <a:gd name="connsiteX9" fmla="*/ 365000 w 1674425"/>
                <a:gd name="connsiteY9" fmla="*/ 1249007 h 4162958"/>
                <a:gd name="connsiteX10" fmla="*/ 883914 w 1674425"/>
                <a:gd name="connsiteY10" fmla="*/ 1144373 h 4162958"/>
                <a:gd name="connsiteX11" fmla="*/ 733476 w 1674425"/>
                <a:gd name="connsiteY11" fmla="*/ 956 h 4162958"/>
                <a:gd name="connsiteX12" fmla="*/ 1548874 w 1674425"/>
                <a:gd name="connsiteY12" fmla="*/ 125538 h 4162958"/>
                <a:gd name="connsiteX13" fmla="*/ 1505461 w 1674425"/>
                <a:gd name="connsiteY13" fmla="*/ 623020 h 4162958"/>
                <a:gd name="connsiteX14" fmla="*/ 1505611 w 1674425"/>
                <a:gd name="connsiteY14" fmla="*/ 623103 h 4162958"/>
                <a:gd name="connsiteX15" fmla="*/ 1590258 w 1674425"/>
                <a:gd name="connsiteY15" fmla="*/ 745105 h 4162958"/>
                <a:gd name="connsiteX16" fmla="*/ 1440256 w 1674425"/>
                <a:gd name="connsiteY16" fmla="*/ 1004176 h 4162958"/>
                <a:gd name="connsiteX17" fmla="*/ 1413759 w 1674425"/>
                <a:gd name="connsiteY17" fmla="*/ 1254863 h 4162958"/>
                <a:gd name="connsiteX18" fmla="*/ 1402827 w 1674425"/>
                <a:gd name="connsiteY18" fmla="*/ 1249007 h 4162958"/>
                <a:gd name="connsiteX19" fmla="*/ 883914 w 1674425"/>
                <a:gd name="connsiteY19" fmla="*/ 1144372 h 4162958"/>
                <a:gd name="connsiteX20" fmla="*/ 365000 w 1674425"/>
                <a:gd name="connsiteY20" fmla="*/ 1249007 h 4162958"/>
                <a:gd name="connsiteX21" fmla="*/ 354069 w 1674425"/>
                <a:gd name="connsiteY21" fmla="*/ 1254862 h 4162958"/>
                <a:gd name="connsiteX22" fmla="*/ 354069 w 1674425"/>
                <a:gd name="connsiteY22" fmla="*/ 1019306 h 4162958"/>
                <a:gd name="connsiteX23" fmla="*/ 327573 w 1674425"/>
                <a:gd name="connsiteY23" fmla="*/ 1004176 h 4162958"/>
                <a:gd name="connsiteX24" fmla="*/ 236837 w 1674425"/>
                <a:gd name="connsiteY24" fmla="*/ 745106 h 4162958"/>
                <a:gd name="connsiteX25" fmla="*/ 251336 w 1674425"/>
                <a:gd name="connsiteY25" fmla="*/ 680093 h 4162958"/>
                <a:gd name="connsiteX26" fmla="*/ 274032 w 1674425"/>
                <a:gd name="connsiteY26" fmla="*/ 648167 h 4162958"/>
                <a:gd name="connsiteX27" fmla="*/ 168435 w 1674425"/>
                <a:gd name="connsiteY27" fmla="*/ 118372 h 4162958"/>
                <a:gd name="connsiteX28" fmla="*/ 733476 w 1674425"/>
                <a:gd name="connsiteY28" fmla="*/ 956 h 4162958"/>
                <a:gd name="connsiteX0" fmla="*/ 824241 w 1614752"/>
                <a:gd name="connsiteY0" fmla="*/ 1144373 h 4162067"/>
                <a:gd name="connsiteX1" fmla="*/ 1343154 w 1614752"/>
                <a:gd name="connsiteY1" fmla="*/ 1249007 h 4162067"/>
                <a:gd name="connsiteX2" fmla="*/ 1354086 w 1614752"/>
                <a:gd name="connsiteY2" fmla="*/ 1254863 h 4162067"/>
                <a:gd name="connsiteX3" fmla="*/ 1463852 w 1614752"/>
                <a:gd name="connsiteY3" fmla="*/ 1868405 h 4162067"/>
                <a:gd name="connsiteX4" fmla="*/ 1538845 w 1614752"/>
                <a:gd name="connsiteY4" fmla="*/ 4120007 h 4162067"/>
                <a:gd name="connsiteX5" fmla="*/ 292341 w 1614752"/>
                <a:gd name="connsiteY5" fmla="*/ 4102608 h 4162067"/>
                <a:gd name="connsiteX6" fmla="*/ 112892 w 1614752"/>
                <a:gd name="connsiteY6" fmla="*/ 3971650 h 4162067"/>
                <a:gd name="connsiteX7" fmla="*/ 5621 w 1614752"/>
                <a:gd name="connsiteY7" fmla="*/ 2966301 h 4162067"/>
                <a:gd name="connsiteX8" fmla="*/ 294396 w 1614752"/>
                <a:gd name="connsiteY8" fmla="*/ 1254863 h 4162067"/>
                <a:gd name="connsiteX9" fmla="*/ 305327 w 1614752"/>
                <a:gd name="connsiteY9" fmla="*/ 1249007 h 4162067"/>
                <a:gd name="connsiteX10" fmla="*/ 824241 w 1614752"/>
                <a:gd name="connsiteY10" fmla="*/ 1144373 h 4162067"/>
                <a:gd name="connsiteX11" fmla="*/ 673803 w 1614752"/>
                <a:gd name="connsiteY11" fmla="*/ 956 h 4162067"/>
                <a:gd name="connsiteX12" fmla="*/ 1489201 w 1614752"/>
                <a:gd name="connsiteY12" fmla="*/ 125538 h 4162067"/>
                <a:gd name="connsiteX13" fmla="*/ 1445788 w 1614752"/>
                <a:gd name="connsiteY13" fmla="*/ 623020 h 4162067"/>
                <a:gd name="connsiteX14" fmla="*/ 1445938 w 1614752"/>
                <a:gd name="connsiteY14" fmla="*/ 623103 h 4162067"/>
                <a:gd name="connsiteX15" fmla="*/ 1530585 w 1614752"/>
                <a:gd name="connsiteY15" fmla="*/ 745105 h 4162067"/>
                <a:gd name="connsiteX16" fmla="*/ 1380583 w 1614752"/>
                <a:gd name="connsiteY16" fmla="*/ 1004176 h 4162067"/>
                <a:gd name="connsiteX17" fmla="*/ 1354086 w 1614752"/>
                <a:gd name="connsiteY17" fmla="*/ 1254863 h 4162067"/>
                <a:gd name="connsiteX18" fmla="*/ 1343154 w 1614752"/>
                <a:gd name="connsiteY18" fmla="*/ 1249007 h 4162067"/>
                <a:gd name="connsiteX19" fmla="*/ 824241 w 1614752"/>
                <a:gd name="connsiteY19" fmla="*/ 1144372 h 4162067"/>
                <a:gd name="connsiteX20" fmla="*/ 305327 w 1614752"/>
                <a:gd name="connsiteY20" fmla="*/ 1249007 h 4162067"/>
                <a:gd name="connsiteX21" fmla="*/ 294396 w 1614752"/>
                <a:gd name="connsiteY21" fmla="*/ 1254862 h 4162067"/>
                <a:gd name="connsiteX22" fmla="*/ 294396 w 1614752"/>
                <a:gd name="connsiteY22" fmla="*/ 1019306 h 4162067"/>
                <a:gd name="connsiteX23" fmla="*/ 267900 w 1614752"/>
                <a:gd name="connsiteY23" fmla="*/ 1004176 h 4162067"/>
                <a:gd name="connsiteX24" fmla="*/ 177164 w 1614752"/>
                <a:gd name="connsiteY24" fmla="*/ 745106 h 4162067"/>
                <a:gd name="connsiteX25" fmla="*/ 191663 w 1614752"/>
                <a:gd name="connsiteY25" fmla="*/ 680093 h 4162067"/>
                <a:gd name="connsiteX26" fmla="*/ 214359 w 1614752"/>
                <a:gd name="connsiteY26" fmla="*/ 648167 h 4162067"/>
                <a:gd name="connsiteX27" fmla="*/ 108762 w 1614752"/>
                <a:gd name="connsiteY27" fmla="*/ 118372 h 4162067"/>
                <a:gd name="connsiteX28" fmla="*/ 673803 w 1614752"/>
                <a:gd name="connsiteY28" fmla="*/ 956 h 4162067"/>
                <a:gd name="connsiteX0" fmla="*/ 824241 w 1614752"/>
                <a:gd name="connsiteY0" fmla="*/ 1144373 h 4144560"/>
                <a:gd name="connsiteX1" fmla="*/ 1343154 w 1614752"/>
                <a:gd name="connsiteY1" fmla="*/ 1249007 h 4144560"/>
                <a:gd name="connsiteX2" fmla="*/ 1354086 w 1614752"/>
                <a:gd name="connsiteY2" fmla="*/ 1254863 h 4144560"/>
                <a:gd name="connsiteX3" fmla="*/ 1463852 w 1614752"/>
                <a:gd name="connsiteY3" fmla="*/ 1868405 h 4144560"/>
                <a:gd name="connsiteX4" fmla="*/ 1538845 w 1614752"/>
                <a:gd name="connsiteY4" fmla="*/ 4120007 h 4144560"/>
                <a:gd name="connsiteX5" fmla="*/ 831602 w 1614752"/>
                <a:gd name="connsiteY5" fmla="*/ 3991239 h 4144560"/>
                <a:gd name="connsiteX6" fmla="*/ 112892 w 1614752"/>
                <a:gd name="connsiteY6" fmla="*/ 3971650 h 4144560"/>
                <a:gd name="connsiteX7" fmla="*/ 5621 w 1614752"/>
                <a:gd name="connsiteY7" fmla="*/ 2966301 h 4144560"/>
                <a:gd name="connsiteX8" fmla="*/ 294396 w 1614752"/>
                <a:gd name="connsiteY8" fmla="*/ 1254863 h 4144560"/>
                <a:gd name="connsiteX9" fmla="*/ 305327 w 1614752"/>
                <a:gd name="connsiteY9" fmla="*/ 1249007 h 4144560"/>
                <a:gd name="connsiteX10" fmla="*/ 824241 w 1614752"/>
                <a:gd name="connsiteY10" fmla="*/ 1144373 h 4144560"/>
                <a:gd name="connsiteX11" fmla="*/ 673803 w 1614752"/>
                <a:gd name="connsiteY11" fmla="*/ 956 h 4144560"/>
                <a:gd name="connsiteX12" fmla="*/ 1489201 w 1614752"/>
                <a:gd name="connsiteY12" fmla="*/ 125538 h 4144560"/>
                <a:gd name="connsiteX13" fmla="*/ 1445788 w 1614752"/>
                <a:gd name="connsiteY13" fmla="*/ 623020 h 4144560"/>
                <a:gd name="connsiteX14" fmla="*/ 1445938 w 1614752"/>
                <a:gd name="connsiteY14" fmla="*/ 623103 h 4144560"/>
                <a:gd name="connsiteX15" fmla="*/ 1530585 w 1614752"/>
                <a:gd name="connsiteY15" fmla="*/ 745105 h 4144560"/>
                <a:gd name="connsiteX16" fmla="*/ 1380583 w 1614752"/>
                <a:gd name="connsiteY16" fmla="*/ 1004176 h 4144560"/>
                <a:gd name="connsiteX17" fmla="*/ 1354086 w 1614752"/>
                <a:gd name="connsiteY17" fmla="*/ 1254863 h 4144560"/>
                <a:gd name="connsiteX18" fmla="*/ 1343154 w 1614752"/>
                <a:gd name="connsiteY18" fmla="*/ 1249007 h 4144560"/>
                <a:gd name="connsiteX19" fmla="*/ 824241 w 1614752"/>
                <a:gd name="connsiteY19" fmla="*/ 1144372 h 4144560"/>
                <a:gd name="connsiteX20" fmla="*/ 305327 w 1614752"/>
                <a:gd name="connsiteY20" fmla="*/ 1249007 h 4144560"/>
                <a:gd name="connsiteX21" fmla="*/ 294396 w 1614752"/>
                <a:gd name="connsiteY21" fmla="*/ 1254862 h 4144560"/>
                <a:gd name="connsiteX22" fmla="*/ 294396 w 1614752"/>
                <a:gd name="connsiteY22" fmla="*/ 1019306 h 4144560"/>
                <a:gd name="connsiteX23" fmla="*/ 267900 w 1614752"/>
                <a:gd name="connsiteY23" fmla="*/ 1004176 h 4144560"/>
                <a:gd name="connsiteX24" fmla="*/ 177164 w 1614752"/>
                <a:gd name="connsiteY24" fmla="*/ 745106 h 4144560"/>
                <a:gd name="connsiteX25" fmla="*/ 191663 w 1614752"/>
                <a:gd name="connsiteY25" fmla="*/ 680093 h 4144560"/>
                <a:gd name="connsiteX26" fmla="*/ 214359 w 1614752"/>
                <a:gd name="connsiteY26" fmla="*/ 648167 h 4144560"/>
                <a:gd name="connsiteX27" fmla="*/ 108762 w 1614752"/>
                <a:gd name="connsiteY27" fmla="*/ 118372 h 4144560"/>
                <a:gd name="connsiteX28" fmla="*/ 673803 w 1614752"/>
                <a:gd name="connsiteY28" fmla="*/ 956 h 4144560"/>
                <a:gd name="connsiteX0" fmla="*/ 824241 w 1578306"/>
                <a:gd name="connsiteY0" fmla="*/ 1144373 h 4061735"/>
                <a:gd name="connsiteX1" fmla="*/ 1343154 w 1578306"/>
                <a:gd name="connsiteY1" fmla="*/ 1249007 h 4061735"/>
                <a:gd name="connsiteX2" fmla="*/ 1354086 w 1578306"/>
                <a:gd name="connsiteY2" fmla="*/ 1254863 h 4061735"/>
                <a:gd name="connsiteX3" fmla="*/ 1463852 w 1578306"/>
                <a:gd name="connsiteY3" fmla="*/ 1868405 h 4061735"/>
                <a:gd name="connsiteX4" fmla="*/ 1491953 w 1578306"/>
                <a:gd name="connsiteY4" fmla="*/ 3967607 h 4061735"/>
                <a:gd name="connsiteX5" fmla="*/ 831602 w 1578306"/>
                <a:gd name="connsiteY5" fmla="*/ 3991239 h 4061735"/>
                <a:gd name="connsiteX6" fmla="*/ 112892 w 1578306"/>
                <a:gd name="connsiteY6" fmla="*/ 3971650 h 4061735"/>
                <a:gd name="connsiteX7" fmla="*/ 5621 w 1578306"/>
                <a:gd name="connsiteY7" fmla="*/ 2966301 h 4061735"/>
                <a:gd name="connsiteX8" fmla="*/ 294396 w 1578306"/>
                <a:gd name="connsiteY8" fmla="*/ 1254863 h 4061735"/>
                <a:gd name="connsiteX9" fmla="*/ 305327 w 1578306"/>
                <a:gd name="connsiteY9" fmla="*/ 1249007 h 4061735"/>
                <a:gd name="connsiteX10" fmla="*/ 824241 w 1578306"/>
                <a:gd name="connsiteY10" fmla="*/ 1144373 h 4061735"/>
                <a:gd name="connsiteX11" fmla="*/ 673803 w 1578306"/>
                <a:gd name="connsiteY11" fmla="*/ 956 h 4061735"/>
                <a:gd name="connsiteX12" fmla="*/ 1489201 w 1578306"/>
                <a:gd name="connsiteY12" fmla="*/ 125538 h 4061735"/>
                <a:gd name="connsiteX13" fmla="*/ 1445788 w 1578306"/>
                <a:gd name="connsiteY13" fmla="*/ 623020 h 4061735"/>
                <a:gd name="connsiteX14" fmla="*/ 1445938 w 1578306"/>
                <a:gd name="connsiteY14" fmla="*/ 623103 h 4061735"/>
                <a:gd name="connsiteX15" fmla="*/ 1530585 w 1578306"/>
                <a:gd name="connsiteY15" fmla="*/ 745105 h 4061735"/>
                <a:gd name="connsiteX16" fmla="*/ 1380583 w 1578306"/>
                <a:gd name="connsiteY16" fmla="*/ 1004176 h 4061735"/>
                <a:gd name="connsiteX17" fmla="*/ 1354086 w 1578306"/>
                <a:gd name="connsiteY17" fmla="*/ 1254863 h 4061735"/>
                <a:gd name="connsiteX18" fmla="*/ 1343154 w 1578306"/>
                <a:gd name="connsiteY18" fmla="*/ 1249007 h 4061735"/>
                <a:gd name="connsiteX19" fmla="*/ 824241 w 1578306"/>
                <a:gd name="connsiteY19" fmla="*/ 1144372 h 4061735"/>
                <a:gd name="connsiteX20" fmla="*/ 305327 w 1578306"/>
                <a:gd name="connsiteY20" fmla="*/ 1249007 h 4061735"/>
                <a:gd name="connsiteX21" fmla="*/ 294396 w 1578306"/>
                <a:gd name="connsiteY21" fmla="*/ 1254862 h 4061735"/>
                <a:gd name="connsiteX22" fmla="*/ 294396 w 1578306"/>
                <a:gd name="connsiteY22" fmla="*/ 1019306 h 4061735"/>
                <a:gd name="connsiteX23" fmla="*/ 267900 w 1578306"/>
                <a:gd name="connsiteY23" fmla="*/ 1004176 h 4061735"/>
                <a:gd name="connsiteX24" fmla="*/ 177164 w 1578306"/>
                <a:gd name="connsiteY24" fmla="*/ 745106 h 4061735"/>
                <a:gd name="connsiteX25" fmla="*/ 191663 w 1578306"/>
                <a:gd name="connsiteY25" fmla="*/ 680093 h 4061735"/>
                <a:gd name="connsiteX26" fmla="*/ 214359 w 1578306"/>
                <a:gd name="connsiteY26" fmla="*/ 648167 h 4061735"/>
                <a:gd name="connsiteX27" fmla="*/ 108762 w 1578306"/>
                <a:gd name="connsiteY27" fmla="*/ 118372 h 4061735"/>
                <a:gd name="connsiteX28" fmla="*/ 673803 w 1578306"/>
                <a:gd name="connsiteY28" fmla="*/ 956 h 4061735"/>
                <a:gd name="connsiteX0" fmla="*/ 824241 w 1601749"/>
                <a:gd name="connsiteY0" fmla="*/ 1144373 h 4061735"/>
                <a:gd name="connsiteX1" fmla="*/ 1343154 w 1601749"/>
                <a:gd name="connsiteY1" fmla="*/ 1249007 h 4061735"/>
                <a:gd name="connsiteX2" fmla="*/ 1354086 w 1601749"/>
                <a:gd name="connsiteY2" fmla="*/ 1254863 h 4061735"/>
                <a:gd name="connsiteX3" fmla="*/ 1463852 w 1601749"/>
                <a:gd name="connsiteY3" fmla="*/ 1868405 h 4061735"/>
                <a:gd name="connsiteX4" fmla="*/ 1491953 w 1601749"/>
                <a:gd name="connsiteY4" fmla="*/ 3967607 h 4061735"/>
                <a:gd name="connsiteX5" fmla="*/ 831602 w 1601749"/>
                <a:gd name="connsiteY5" fmla="*/ 3991239 h 4061735"/>
                <a:gd name="connsiteX6" fmla="*/ 112892 w 1601749"/>
                <a:gd name="connsiteY6" fmla="*/ 3971650 h 4061735"/>
                <a:gd name="connsiteX7" fmla="*/ 5621 w 1601749"/>
                <a:gd name="connsiteY7" fmla="*/ 2966301 h 4061735"/>
                <a:gd name="connsiteX8" fmla="*/ 294396 w 1601749"/>
                <a:gd name="connsiteY8" fmla="*/ 1254863 h 4061735"/>
                <a:gd name="connsiteX9" fmla="*/ 305327 w 1601749"/>
                <a:gd name="connsiteY9" fmla="*/ 1249007 h 4061735"/>
                <a:gd name="connsiteX10" fmla="*/ 824241 w 1601749"/>
                <a:gd name="connsiteY10" fmla="*/ 1144373 h 4061735"/>
                <a:gd name="connsiteX11" fmla="*/ 673803 w 1601749"/>
                <a:gd name="connsiteY11" fmla="*/ 956 h 4061735"/>
                <a:gd name="connsiteX12" fmla="*/ 1489201 w 1601749"/>
                <a:gd name="connsiteY12" fmla="*/ 125538 h 4061735"/>
                <a:gd name="connsiteX13" fmla="*/ 1445788 w 1601749"/>
                <a:gd name="connsiteY13" fmla="*/ 623020 h 4061735"/>
                <a:gd name="connsiteX14" fmla="*/ 1445938 w 1601749"/>
                <a:gd name="connsiteY14" fmla="*/ 623103 h 4061735"/>
                <a:gd name="connsiteX15" fmla="*/ 1530585 w 1601749"/>
                <a:gd name="connsiteY15" fmla="*/ 745105 h 4061735"/>
                <a:gd name="connsiteX16" fmla="*/ 1380583 w 1601749"/>
                <a:gd name="connsiteY16" fmla="*/ 1004176 h 4061735"/>
                <a:gd name="connsiteX17" fmla="*/ 1354086 w 1601749"/>
                <a:gd name="connsiteY17" fmla="*/ 1254863 h 4061735"/>
                <a:gd name="connsiteX18" fmla="*/ 1343154 w 1601749"/>
                <a:gd name="connsiteY18" fmla="*/ 1249007 h 4061735"/>
                <a:gd name="connsiteX19" fmla="*/ 824241 w 1601749"/>
                <a:gd name="connsiteY19" fmla="*/ 1144372 h 4061735"/>
                <a:gd name="connsiteX20" fmla="*/ 305327 w 1601749"/>
                <a:gd name="connsiteY20" fmla="*/ 1249007 h 4061735"/>
                <a:gd name="connsiteX21" fmla="*/ 294396 w 1601749"/>
                <a:gd name="connsiteY21" fmla="*/ 1254862 h 4061735"/>
                <a:gd name="connsiteX22" fmla="*/ 294396 w 1601749"/>
                <a:gd name="connsiteY22" fmla="*/ 1019306 h 4061735"/>
                <a:gd name="connsiteX23" fmla="*/ 267900 w 1601749"/>
                <a:gd name="connsiteY23" fmla="*/ 1004176 h 4061735"/>
                <a:gd name="connsiteX24" fmla="*/ 177164 w 1601749"/>
                <a:gd name="connsiteY24" fmla="*/ 745106 h 4061735"/>
                <a:gd name="connsiteX25" fmla="*/ 191663 w 1601749"/>
                <a:gd name="connsiteY25" fmla="*/ 680093 h 4061735"/>
                <a:gd name="connsiteX26" fmla="*/ 214359 w 1601749"/>
                <a:gd name="connsiteY26" fmla="*/ 648167 h 4061735"/>
                <a:gd name="connsiteX27" fmla="*/ 108762 w 1601749"/>
                <a:gd name="connsiteY27" fmla="*/ 118372 h 4061735"/>
                <a:gd name="connsiteX28" fmla="*/ 673803 w 1601749"/>
                <a:gd name="connsiteY28" fmla="*/ 956 h 4061735"/>
                <a:gd name="connsiteX0" fmla="*/ 854800 w 1632308"/>
                <a:gd name="connsiteY0" fmla="*/ 1144373 h 4040500"/>
                <a:gd name="connsiteX1" fmla="*/ 1373713 w 1632308"/>
                <a:gd name="connsiteY1" fmla="*/ 1249007 h 4040500"/>
                <a:gd name="connsiteX2" fmla="*/ 1384645 w 1632308"/>
                <a:gd name="connsiteY2" fmla="*/ 1254863 h 4040500"/>
                <a:gd name="connsiteX3" fmla="*/ 1494411 w 1632308"/>
                <a:gd name="connsiteY3" fmla="*/ 1868405 h 4040500"/>
                <a:gd name="connsiteX4" fmla="*/ 1522512 w 1632308"/>
                <a:gd name="connsiteY4" fmla="*/ 3967607 h 4040500"/>
                <a:gd name="connsiteX5" fmla="*/ 862161 w 1632308"/>
                <a:gd name="connsiteY5" fmla="*/ 3991239 h 4040500"/>
                <a:gd name="connsiteX6" fmla="*/ 14497 w 1632308"/>
                <a:gd name="connsiteY6" fmla="*/ 3942342 h 4040500"/>
                <a:gd name="connsiteX7" fmla="*/ 36180 w 1632308"/>
                <a:gd name="connsiteY7" fmla="*/ 2966301 h 4040500"/>
                <a:gd name="connsiteX8" fmla="*/ 324955 w 1632308"/>
                <a:gd name="connsiteY8" fmla="*/ 1254863 h 4040500"/>
                <a:gd name="connsiteX9" fmla="*/ 335886 w 1632308"/>
                <a:gd name="connsiteY9" fmla="*/ 1249007 h 4040500"/>
                <a:gd name="connsiteX10" fmla="*/ 854800 w 1632308"/>
                <a:gd name="connsiteY10" fmla="*/ 1144373 h 4040500"/>
                <a:gd name="connsiteX11" fmla="*/ 704362 w 1632308"/>
                <a:gd name="connsiteY11" fmla="*/ 956 h 4040500"/>
                <a:gd name="connsiteX12" fmla="*/ 1519760 w 1632308"/>
                <a:gd name="connsiteY12" fmla="*/ 125538 h 4040500"/>
                <a:gd name="connsiteX13" fmla="*/ 1476347 w 1632308"/>
                <a:gd name="connsiteY13" fmla="*/ 623020 h 4040500"/>
                <a:gd name="connsiteX14" fmla="*/ 1476497 w 1632308"/>
                <a:gd name="connsiteY14" fmla="*/ 623103 h 4040500"/>
                <a:gd name="connsiteX15" fmla="*/ 1561144 w 1632308"/>
                <a:gd name="connsiteY15" fmla="*/ 745105 h 4040500"/>
                <a:gd name="connsiteX16" fmla="*/ 1411142 w 1632308"/>
                <a:gd name="connsiteY16" fmla="*/ 1004176 h 4040500"/>
                <a:gd name="connsiteX17" fmla="*/ 1384645 w 1632308"/>
                <a:gd name="connsiteY17" fmla="*/ 1254863 h 4040500"/>
                <a:gd name="connsiteX18" fmla="*/ 1373713 w 1632308"/>
                <a:gd name="connsiteY18" fmla="*/ 1249007 h 4040500"/>
                <a:gd name="connsiteX19" fmla="*/ 854800 w 1632308"/>
                <a:gd name="connsiteY19" fmla="*/ 1144372 h 4040500"/>
                <a:gd name="connsiteX20" fmla="*/ 335886 w 1632308"/>
                <a:gd name="connsiteY20" fmla="*/ 1249007 h 4040500"/>
                <a:gd name="connsiteX21" fmla="*/ 324955 w 1632308"/>
                <a:gd name="connsiteY21" fmla="*/ 1254862 h 4040500"/>
                <a:gd name="connsiteX22" fmla="*/ 324955 w 1632308"/>
                <a:gd name="connsiteY22" fmla="*/ 1019306 h 4040500"/>
                <a:gd name="connsiteX23" fmla="*/ 298459 w 1632308"/>
                <a:gd name="connsiteY23" fmla="*/ 1004176 h 4040500"/>
                <a:gd name="connsiteX24" fmla="*/ 207723 w 1632308"/>
                <a:gd name="connsiteY24" fmla="*/ 745106 h 4040500"/>
                <a:gd name="connsiteX25" fmla="*/ 222222 w 1632308"/>
                <a:gd name="connsiteY25" fmla="*/ 680093 h 4040500"/>
                <a:gd name="connsiteX26" fmla="*/ 244918 w 1632308"/>
                <a:gd name="connsiteY26" fmla="*/ 648167 h 4040500"/>
                <a:gd name="connsiteX27" fmla="*/ 139321 w 1632308"/>
                <a:gd name="connsiteY27" fmla="*/ 118372 h 4040500"/>
                <a:gd name="connsiteX28" fmla="*/ 704362 w 1632308"/>
                <a:gd name="connsiteY28" fmla="*/ 956 h 4040500"/>
                <a:gd name="connsiteX0" fmla="*/ 891262 w 1668770"/>
                <a:gd name="connsiteY0" fmla="*/ 1144373 h 4040500"/>
                <a:gd name="connsiteX1" fmla="*/ 1410175 w 1668770"/>
                <a:gd name="connsiteY1" fmla="*/ 1249007 h 4040500"/>
                <a:gd name="connsiteX2" fmla="*/ 1421107 w 1668770"/>
                <a:gd name="connsiteY2" fmla="*/ 1254863 h 4040500"/>
                <a:gd name="connsiteX3" fmla="*/ 1530873 w 1668770"/>
                <a:gd name="connsiteY3" fmla="*/ 1868405 h 4040500"/>
                <a:gd name="connsiteX4" fmla="*/ 1558974 w 1668770"/>
                <a:gd name="connsiteY4" fmla="*/ 3967607 h 4040500"/>
                <a:gd name="connsiteX5" fmla="*/ 898623 w 1668770"/>
                <a:gd name="connsiteY5" fmla="*/ 3991239 h 4040500"/>
                <a:gd name="connsiteX6" fmla="*/ 50959 w 1668770"/>
                <a:gd name="connsiteY6" fmla="*/ 3942342 h 4040500"/>
                <a:gd name="connsiteX7" fmla="*/ 72642 w 1668770"/>
                <a:gd name="connsiteY7" fmla="*/ 2966301 h 4040500"/>
                <a:gd name="connsiteX8" fmla="*/ 361417 w 1668770"/>
                <a:gd name="connsiteY8" fmla="*/ 1254863 h 4040500"/>
                <a:gd name="connsiteX9" fmla="*/ 372348 w 1668770"/>
                <a:gd name="connsiteY9" fmla="*/ 1249007 h 4040500"/>
                <a:gd name="connsiteX10" fmla="*/ 891262 w 1668770"/>
                <a:gd name="connsiteY10" fmla="*/ 1144373 h 4040500"/>
                <a:gd name="connsiteX11" fmla="*/ 740824 w 1668770"/>
                <a:gd name="connsiteY11" fmla="*/ 956 h 4040500"/>
                <a:gd name="connsiteX12" fmla="*/ 1556222 w 1668770"/>
                <a:gd name="connsiteY12" fmla="*/ 125538 h 4040500"/>
                <a:gd name="connsiteX13" fmla="*/ 1512809 w 1668770"/>
                <a:gd name="connsiteY13" fmla="*/ 623020 h 4040500"/>
                <a:gd name="connsiteX14" fmla="*/ 1512959 w 1668770"/>
                <a:gd name="connsiteY14" fmla="*/ 623103 h 4040500"/>
                <a:gd name="connsiteX15" fmla="*/ 1597606 w 1668770"/>
                <a:gd name="connsiteY15" fmla="*/ 745105 h 4040500"/>
                <a:gd name="connsiteX16" fmla="*/ 1447604 w 1668770"/>
                <a:gd name="connsiteY16" fmla="*/ 1004176 h 4040500"/>
                <a:gd name="connsiteX17" fmla="*/ 1421107 w 1668770"/>
                <a:gd name="connsiteY17" fmla="*/ 1254863 h 4040500"/>
                <a:gd name="connsiteX18" fmla="*/ 1410175 w 1668770"/>
                <a:gd name="connsiteY18" fmla="*/ 1249007 h 4040500"/>
                <a:gd name="connsiteX19" fmla="*/ 891262 w 1668770"/>
                <a:gd name="connsiteY19" fmla="*/ 1144372 h 4040500"/>
                <a:gd name="connsiteX20" fmla="*/ 372348 w 1668770"/>
                <a:gd name="connsiteY20" fmla="*/ 1249007 h 4040500"/>
                <a:gd name="connsiteX21" fmla="*/ 361417 w 1668770"/>
                <a:gd name="connsiteY21" fmla="*/ 1254862 h 4040500"/>
                <a:gd name="connsiteX22" fmla="*/ 361417 w 1668770"/>
                <a:gd name="connsiteY22" fmla="*/ 1019306 h 4040500"/>
                <a:gd name="connsiteX23" fmla="*/ 334921 w 1668770"/>
                <a:gd name="connsiteY23" fmla="*/ 1004176 h 4040500"/>
                <a:gd name="connsiteX24" fmla="*/ 244185 w 1668770"/>
                <a:gd name="connsiteY24" fmla="*/ 745106 h 4040500"/>
                <a:gd name="connsiteX25" fmla="*/ 258684 w 1668770"/>
                <a:gd name="connsiteY25" fmla="*/ 680093 h 4040500"/>
                <a:gd name="connsiteX26" fmla="*/ 281380 w 1668770"/>
                <a:gd name="connsiteY26" fmla="*/ 648167 h 4040500"/>
                <a:gd name="connsiteX27" fmla="*/ 175783 w 1668770"/>
                <a:gd name="connsiteY27" fmla="*/ 118372 h 4040500"/>
                <a:gd name="connsiteX28" fmla="*/ 740824 w 1668770"/>
                <a:gd name="connsiteY28" fmla="*/ 956 h 4040500"/>
                <a:gd name="connsiteX0" fmla="*/ 870935 w 1648443"/>
                <a:gd name="connsiteY0" fmla="*/ 1144373 h 4048823"/>
                <a:gd name="connsiteX1" fmla="*/ 1389848 w 1648443"/>
                <a:gd name="connsiteY1" fmla="*/ 1249007 h 4048823"/>
                <a:gd name="connsiteX2" fmla="*/ 1400780 w 1648443"/>
                <a:gd name="connsiteY2" fmla="*/ 1254863 h 4048823"/>
                <a:gd name="connsiteX3" fmla="*/ 1510546 w 1648443"/>
                <a:gd name="connsiteY3" fmla="*/ 1868405 h 4048823"/>
                <a:gd name="connsiteX4" fmla="*/ 1538647 w 1648443"/>
                <a:gd name="connsiteY4" fmla="*/ 3967607 h 4048823"/>
                <a:gd name="connsiteX5" fmla="*/ 878296 w 1648443"/>
                <a:gd name="connsiteY5" fmla="*/ 3991239 h 4048823"/>
                <a:gd name="connsiteX6" fmla="*/ 59939 w 1648443"/>
                <a:gd name="connsiteY6" fmla="*/ 3954066 h 4048823"/>
                <a:gd name="connsiteX7" fmla="*/ 52315 w 1648443"/>
                <a:gd name="connsiteY7" fmla="*/ 2966301 h 4048823"/>
                <a:gd name="connsiteX8" fmla="*/ 341090 w 1648443"/>
                <a:gd name="connsiteY8" fmla="*/ 1254863 h 4048823"/>
                <a:gd name="connsiteX9" fmla="*/ 352021 w 1648443"/>
                <a:gd name="connsiteY9" fmla="*/ 1249007 h 4048823"/>
                <a:gd name="connsiteX10" fmla="*/ 870935 w 1648443"/>
                <a:gd name="connsiteY10" fmla="*/ 1144373 h 4048823"/>
                <a:gd name="connsiteX11" fmla="*/ 720497 w 1648443"/>
                <a:gd name="connsiteY11" fmla="*/ 956 h 4048823"/>
                <a:gd name="connsiteX12" fmla="*/ 1535895 w 1648443"/>
                <a:gd name="connsiteY12" fmla="*/ 125538 h 4048823"/>
                <a:gd name="connsiteX13" fmla="*/ 1492482 w 1648443"/>
                <a:gd name="connsiteY13" fmla="*/ 623020 h 4048823"/>
                <a:gd name="connsiteX14" fmla="*/ 1492632 w 1648443"/>
                <a:gd name="connsiteY14" fmla="*/ 623103 h 4048823"/>
                <a:gd name="connsiteX15" fmla="*/ 1577279 w 1648443"/>
                <a:gd name="connsiteY15" fmla="*/ 745105 h 4048823"/>
                <a:gd name="connsiteX16" fmla="*/ 1427277 w 1648443"/>
                <a:gd name="connsiteY16" fmla="*/ 1004176 h 4048823"/>
                <a:gd name="connsiteX17" fmla="*/ 1400780 w 1648443"/>
                <a:gd name="connsiteY17" fmla="*/ 1254863 h 4048823"/>
                <a:gd name="connsiteX18" fmla="*/ 1389848 w 1648443"/>
                <a:gd name="connsiteY18" fmla="*/ 1249007 h 4048823"/>
                <a:gd name="connsiteX19" fmla="*/ 870935 w 1648443"/>
                <a:gd name="connsiteY19" fmla="*/ 1144372 h 4048823"/>
                <a:gd name="connsiteX20" fmla="*/ 352021 w 1648443"/>
                <a:gd name="connsiteY20" fmla="*/ 1249007 h 4048823"/>
                <a:gd name="connsiteX21" fmla="*/ 341090 w 1648443"/>
                <a:gd name="connsiteY21" fmla="*/ 1254862 h 4048823"/>
                <a:gd name="connsiteX22" fmla="*/ 341090 w 1648443"/>
                <a:gd name="connsiteY22" fmla="*/ 1019306 h 4048823"/>
                <a:gd name="connsiteX23" fmla="*/ 314594 w 1648443"/>
                <a:gd name="connsiteY23" fmla="*/ 1004176 h 4048823"/>
                <a:gd name="connsiteX24" fmla="*/ 223858 w 1648443"/>
                <a:gd name="connsiteY24" fmla="*/ 745106 h 4048823"/>
                <a:gd name="connsiteX25" fmla="*/ 238357 w 1648443"/>
                <a:gd name="connsiteY25" fmla="*/ 680093 h 4048823"/>
                <a:gd name="connsiteX26" fmla="*/ 261053 w 1648443"/>
                <a:gd name="connsiteY26" fmla="*/ 648167 h 4048823"/>
                <a:gd name="connsiteX27" fmla="*/ 155456 w 1648443"/>
                <a:gd name="connsiteY27" fmla="*/ 118372 h 4048823"/>
                <a:gd name="connsiteX28" fmla="*/ 720497 w 1648443"/>
                <a:gd name="connsiteY28" fmla="*/ 956 h 4048823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82817 w 1660325"/>
                <a:gd name="connsiteY0" fmla="*/ 1144373 h 4018577"/>
                <a:gd name="connsiteX1" fmla="*/ 1401730 w 1660325"/>
                <a:gd name="connsiteY1" fmla="*/ 1249007 h 4018577"/>
                <a:gd name="connsiteX2" fmla="*/ 1412662 w 1660325"/>
                <a:gd name="connsiteY2" fmla="*/ 1254863 h 4018577"/>
                <a:gd name="connsiteX3" fmla="*/ 1522428 w 1660325"/>
                <a:gd name="connsiteY3" fmla="*/ 1868405 h 4018577"/>
                <a:gd name="connsiteX4" fmla="*/ 1550529 w 1660325"/>
                <a:gd name="connsiteY4" fmla="*/ 3967607 h 4018577"/>
                <a:gd name="connsiteX5" fmla="*/ 890178 w 1660325"/>
                <a:gd name="connsiteY5" fmla="*/ 3991239 h 4018577"/>
                <a:gd name="connsiteX6" fmla="*/ 54237 w 1660325"/>
                <a:gd name="connsiteY6" fmla="*/ 3913036 h 4018577"/>
                <a:gd name="connsiteX7" fmla="*/ 64197 w 1660325"/>
                <a:gd name="connsiteY7" fmla="*/ 2966301 h 4018577"/>
                <a:gd name="connsiteX8" fmla="*/ 352972 w 1660325"/>
                <a:gd name="connsiteY8" fmla="*/ 1254863 h 4018577"/>
                <a:gd name="connsiteX9" fmla="*/ 363903 w 1660325"/>
                <a:gd name="connsiteY9" fmla="*/ 1249007 h 4018577"/>
                <a:gd name="connsiteX10" fmla="*/ 882817 w 1660325"/>
                <a:gd name="connsiteY10" fmla="*/ 1144373 h 4018577"/>
                <a:gd name="connsiteX11" fmla="*/ 732379 w 1660325"/>
                <a:gd name="connsiteY11" fmla="*/ 956 h 4018577"/>
                <a:gd name="connsiteX12" fmla="*/ 1547777 w 1660325"/>
                <a:gd name="connsiteY12" fmla="*/ 125538 h 4018577"/>
                <a:gd name="connsiteX13" fmla="*/ 1504364 w 1660325"/>
                <a:gd name="connsiteY13" fmla="*/ 623020 h 4018577"/>
                <a:gd name="connsiteX14" fmla="*/ 1504514 w 1660325"/>
                <a:gd name="connsiteY14" fmla="*/ 623103 h 4018577"/>
                <a:gd name="connsiteX15" fmla="*/ 1589161 w 1660325"/>
                <a:gd name="connsiteY15" fmla="*/ 745105 h 4018577"/>
                <a:gd name="connsiteX16" fmla="*/ 1439159 w 1660325"/>
                <a:gd name="connsiteY16" fmla="*/ 1004176 h 4018577"/>
                <a:gd name="connsiteX17" fmla="*/ 1412662 w 1660325"/>
                <a:gd name="connsiteY17" fmla="*/ 1254863 h 4018577"/>
                <a:gd name="connsiteX18" fmla="*/ 1401730 w 1660325"/>
                <a:gd name="connsiteY18" fmla="*/ 1249007 h 4018577"/>
                <a:gd name="connsiteX19" fmla="*/ 882817 w 1660325"/>
                <a:gd name="connsiteY19" fmla="*/ 1144372 h 4018577"/>
                <a:gd name="connsiteX20" fmla="*/ 363903 w 1660325"/>
                <a:gd name="connsiteY20" fmla="*/ 1249007 h 4018577"/>
                <a:gd name="connsiteX21" fmla="*/ 352972 w 1660325"/>
                <a:gd name="connsiteY21" fmla="*/ 1254862 h 4018577"/>
                <a:gd name="connsiteX22" fmla="*/ 352972 w 1660325"/>
                <a:gd name="connsiteY22" fmla="*/ 1019306 h 4018577"/>
                <a:gd name="connsiteX23" fmla="*/ 326476 w 1660325"/>
                <a:gd name="connsiteY23" fmla="*/ 1004176 h 4018577"/>
                <a:gd name="connsiteX24" fmla="*/ 235740 w 1660325"/>
                <a:gd name="connsiteY24" fmla="*/ 745106 h 4018577"/>
                <a:gd name="connsiteX25" fmla="*/ 250239 w 1660325"/>
                <a:gd name="connsiteY25" fmla="*/ 680093 h 4018577"/>
                <a:gd name="connsiteX26" fmla="*/ 272935 w 1660325"/>
                <a:gd name="connsiteY26" fmla="*/ 648167 h 4018577"/>
                <a:gd name="connsiteX27" fmla="*/ 167338 w 1660325"/>
                <a:gd name="connsiteY27" fmla="*/ 118372 h 4018577"/>
                <a:gd name="connsiteX28" fmla="*/ 732379 w 1660325"/>
                <a:gd name="connsiteY28" fmla="*/ 956 h 4018577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04514 w 1660325"/>
                <a:gd name="connsiteY14" fmla="*/ 622900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53005 w 1660325"/>
                <a:gd name="connsiteY14" fmla="*/ 615972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67338 w 1660325"/>
                <a:gd name="connsiteY26" fmla="*/ 118169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14938 w 1660325"/>
                <a:gd name="connsiteY25" fmla="*/ 201296 h 4018374"/>
                <a:gd name="connsiteX26" fmla="*/ 732379 w 1660325"/>
                <a:gd name="connsiteY26" fmla="*/ 753 h 4018374"/>
                <a:gd name="connsiteX0" fmla="*/ 884445 w 1661953"/>
                <a:gd name="connsiteY0" fmla="*/ 1144170 h 4018374"/>
                <a:gd name="connsiteX1" fmla="*/ 1403358 w 1661953"/>
                <a:gd name="connsiteY1" fmla="*/ 1248804 h 4018374"/>
                <a:gd name="connsiteX2" fmla="*/ 1414290 w 1661953"/>
                <a:gd name="connsiteY2" fmla="*/ 1254660 h 4018374"/>
                <a:gd name="connsiteX3" fmla="*/ 1524056 w 1661953"/>
                <a:gd name="connsiteY3" fmla="*/ 1868202 h 4018374"/>
                <a:gd name="connsiteX4" fmla="*/ 1552157 w 1661953"/>
                <a:gd name="connsiteY4" fmla="*/ 3967404 h 4018374"/>
                <a:gd name="connsiteX5" fmla="*/ 891806 w 1661953"/>
                <a:gd name="connsiteY5" fmla="*/ 3991036 h 4018374"/>
                <a:gd name="connsiteX6" fmla="*/ 55865 w 1661953"/>
                <a:gd name="connsiteY6" fmla="*/ 3912833 h 4018374"/>
                <a:gd name="connsiteX7" fmla="*/ 65825 w 1661953"/>
                <a:gd name="connsiteY7" fmla="*/ 2966098 h 4018374"/>
                <a:gd name="connsiteX8" fmla="*/ 354600 w 1661953"/>
                <a:gd name="connsiteY8" fmla="*/ 1254660 h 4018374"/>
                <a:gd name="connsiteX9" fmla="*/ 365531 w 1661953"/>
                <a:gd name="connsiteY9" fmla="*/ 1248804 h 4018374"/>
                <a:gd name="connsiteX10" fmla="*/ 884445 w 1661953"/>
                <a:gd name="connsiteY10" fmla="*/ 1144170 h 4018374"/>
                <a:gd name="connsiteX11" fmla="*/ 734007 w 1661953"/>
                <a:gd name="connsiteY11" fmla="*/ 753 h 4018374"/>
                <a:gd name="connsiteX12" fmla="*/ 1653314 w 1661953"/>
                <a:gd name="connsiteY12" fmla="*/ 146117 h 4018374"/>
                <a:gd name="connsiteX13" fmla="*/ 1554633 w 1661953"/>
                <a:gd name="connsiteY13" fmla="*/ 615972 h 4018374"/>
                <a:gd name="connsiteX14" fmla="*/ 1590789 w 1661953"/>
                <a:gd name="connsiteY14" fmla="*/ 744902 h 4018374"/>
                <a:gd name="connsiteX15" fmla="*/ 1440787 w 1661953"/>
                <a:gd name="connsiteY15" fmla="*/ 1003973 h 4018374"/>
                <a:gd name="connsiteX16" fmla="*/ 1414290 w 1661953"/>
                <a:gd name="connsiteY16" fmla="*/ 1254660 h 4018374"/>
                <a:gd name="connsiteX17" fmla="*/ 1403358 w 1661953"/>
                <a:gd name="connsiteY17" fmla="*/ 1248804 h 4018374"/>
                <a:gd name="connsiteX18" fmla="*/ 884445 w 1661953"/>
                <a:gd name="connsiteY18" fmla="*/ 1144169 h 4018374"/>
                <a:gd name="connsiteX19" fmla="*/ 365531 w 1661953"/>
                <a:gd name="connsiteY19" fmla="*/ 1248804 h 4018374"/>
                <a:gd name="connsiteX20" fmla="*/ 354600 w 1661953"/>
                <a:gd name="connsiteY20" fmla="*/ 1254659 h 4018374"/>
                <a:gd name="connsiteX21" fmla="*/ 354600 w 1661953"/>
                <a:gd name="connsiteY21" fmla="*/ 1019103 h 4018374"/>
                <a:gd name="connsiteX22" fmla="*/ 328104 w 1661953"/>
                <a:gd name="connsiteY22" fmla="*/ 1003973 h 4018374"/>
                <a:gd name="connsiteX23" fmla="*/ 237368 w 1661953"/>
                <a:gd name="connsiteY23" fmla="*/ 744903 h 4018374"/>
                <a:gd name="connsiteX24" fmla="*/ 16566 w 1661953"/>
                <a:gd name="connsiteY24" fmla="*/ 201296 h 4018374"/>
                <a:gd name="connsiteX25" fmla="*/ 734007 w 1661953"/>
                <a:gd name="connsiteY25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53006 w 1660326"/>
                <a:gd name="connsiteY13" fmla="*/ 615972 h 4018374"/>
                <a:gd name="connsiteX14" fmla="*/ 1589162 w 1660326"/>
                <a:gd name="connsiteY14" fmla="*/ 744902 h 4018374"/>
                <a:gd name="connsiteX15" fmla="*/ 1439160 w 1660326"/>
                <a:gd name="connsiteY15" fmla="*/ 1003973 h 4018374"/>
                <a:gd name="connsiteX16" fmla="*/ 1412663 w 1660326"/>
                <a:gd name="connsiteY16" fmla="*/ 1254660 h 4018374"/>
                <a:gd name="connsiteX17" fmla="*/ 1401731 w 1660326"/>
                <a:gd name="connsiteY17" fmla="*/ 1248804 h 4018374"/>
                <a:gd name="connsiteX18" fmla="*/ 882818 w 1660326"/>
                <a:gd name="connsiteY18" fmla="*/ 1144169 h 4018374"/>
                <a:gd name="connsiteX19" fmla="*/ 363904 w 1660326"/>
                <a:gd name="connsiteY19" fmla="*/ 1248804 h 4018374"/>
                <a:gd name="connsiteX20" fmla="*/ 352973 w 1660326"/>
                <a:gd name="connsiteY20" fmla="*/ 1254659 h 4018374"/>
                <a:gd name="connsiteX21" fmla="*/ 352973 w 1660326"/>
                <a:gd name="connsiteY21" fmla="*/ 1019103 h 4018374"/>
                <a:gd name="connsiteX22" fmla="*/ 326477 w 1660326"/>
                <a:gd name="connsiteY22" fmla="*/ 1003973 h 4018374"/>
                <a:gd name="connsiteX23" fmla="*/ 14939 w 1660326"/>
                <a:gd name="connsiteY23" fmla="*/ 201296 h 4018374"/>
                <a:gd name="connsiteX24" fmla="*/ 732380 w 1660326"/>
                <a:gd name="connsiteY24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89162 w 1660326"/>
                <a:gd name="connsiteY13" fmla="*/ 744902 h 4018374"/>
                <a:gd name="connsiteX14" fmla="*/ 1439160 w 1660326"/>
                <a:gd name="connsiteY14" fmla="*/ 1003973 h 4018374"/>
                <a:gd name="connsiteX15" fmla="*/ 1412663 w 1660326"/>
                <a:gd name="connsiteY15" fmla="*/ 1254660 h 4018374"/>
                <a:gd name="connsiteX16" fmla="*/ 1401731 w 1660326"/>
                <a:gd name="connsiteY16" fmla="*/ 1248804 h 4018374"/>
                <a:gd name="connsiteX17" fmla="*/ 882818 w 1660326"/>
                <a:gd name="connsiteY17" fmla="*/ 1144169 h 4018374"/>
                <a:gd name="connsiteX18" fmla="*/ 363904 w 1660326"/>
                <a:gd name="connsiteY18" fmla="*/ 1248804 h 4018374"/>
                <a:gd name="connsiteX19" fmla="*/ 352973 w 1660326"/>
                <a:gd name="connsiteY19" fmla="*/ 1254659 h 4018374"/>
                <a:gd name="connsiteX20" fmla="*/ 352973 w 1660326"/>
                <a:gd name="connsiteY20" fmla="*/ 1019103 h 4018374"/>
                <a:gd name="connsiteX21" fmla="*/ 326477 w 1660326"/>
                <a:gd name="connsiteY21" fmla="*/ 1003973 h 4018374"/>
                <a:gd name="connsiteX22" fmla="*/ 14939 w 1660326"/>
                <a:gd name="connsiteY22" fmla="*/ 201296 h 4018374"/>
                <a:gd name="connsiteX23" fmla="*/ 732380 w 1660326"/>
                <a:gd name="connsiteY23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439160 w 1660326"/>
                <a:gd name="connsiteY13" fmla="*/ 1003973 h 4018374"/>
                <a:gd name="connsiteX14" fmla="*/ 1412663 w 1660326"/>
                <a:gd name="connsiteY14" fmla="*/ 1254660 h 4018374"/>
                <a:gd name="connsiteX15" fmla="*/ 1401731 w 1660326"/>
                <a:gd name="connsiteY15" fmla="*/ 1248804 h 4018374"/>
                <a:gd name="connsiteX16" fmla="*/ 882818 w 1660326"/>
                <a:gd name="connsiteY16" fmla="*/ 1144169 h 4018374"/>
                <a:gd name="connsiteX17" fmla="*/ 363904 w 1660326"/>
                <a:gd name="connsiteY17" fmla="*/ 1248804 h 4018374"/>
                <a:gd name="connsiteX18" fmla="*/ 352973 w 1660326"/>
                <a:gd name="connsiteY18" fmla="*/ 1254659 h 4018374"/>
                <a:gd name="connsiteX19" fmla="*/ 352973 w 1660326"/>
                <a:gd name="connsiteY19" fmla="*/ 1019103 h 4018374"/>
                <a:gd name="connsiteX20" fmla="*/ 326477 w 1660326"/>
                <a:gd name="connsiteY20" fmla="*/ 1003973 h 4018374"/>
                <a:gd name="connsiteX21" fmla="*/ 14939 w 1660326"/>
                <a:gd name="connsiteY21" fmla="*/ 201296 h 4018374"/>
                <a:gd name="connsiteX22" fmla="*/ 732380 w 1660326"/>
                <a:gd name="connsiteY22" fmla="*/ 753 h 4018374"/>
                <a:gd name="connsiteX0" fmla="*/ 882818 w 1797160"/>
                <a:gd name="connsiteY0" fmla="*/ 1143855 h 4018059"/>
                <a:gd name="connsiteX1" fmla="*/ 1401731 w 1797160"/>
                <a:gd name="connsiteY1" fmla="*/ 1248489 h 4018059"/>
                <a:gd name="connsiteX2" fmla="*/ 1412663 w 1797160"/>
                <a:gd name="connsiteY2" fmla="*/ 1254345 h 4018059"/>
                <a:gd name="connsiteX3" fmla="*/ 1522429 w 1797160"/>
                <a:gd name="connsiteY3" fmla="*/ 1867887 h 4018059"/>
                <a:gd name="connsiteX4" fmla="*/ 1550530 w 1797160"/>
                <a:gd name="connsiteY4" fmla="*/ 3967089 h 4018059"/>
                <a:gd name="connsiteX5" fmla="*/ 890179 w 1797160"/>
                <a:gd name="connsiteY5" fmla="*/ 3990721 h 4018059"/>
                <a:gd name="connsiteX6" fmla="*/ 54238 w 1797160"/>
                <a:gd name="connsiteY6" fmla="*/ 3912518 h 4018059"/>
                <a:gd name="connsiteX7" fmla="*/ 64198 w 1797160"/>
                <a:gd name="connsiteY7" fmla="*/ 2965783 h 4018059"/>
                <a:gd name="connsiteX8" fmla="*/ 352973 w 1797160"/>
                <a:gd name="connsiteY8" fmla="*/ 1254345 h 4018059"/>
                <a:gd name="connsiteX9" fmla="*/ 363904 w 1797160"/>
                <a:gd name="connsiteY9" fmla="*/ 1248489 h 4018059"/>
                <a:gd name="connsiteX10" fmla="*/ 882818 w 1797160"/>
                <a:gd name="connsiteY10" fmla="*/ 1143855 h 4018059"/>
                <a:gd name="connsiteX11" fmla="*/ 732380 w 1797160"/>
                <a:gd name="connsiteY11" fmla="*/ 438 h 4018059"/>
                <a:gd name="connsiteX12" fmla="*/ 1797160 w 1797160"/>
                <a:gd name="connsiteY12" fmla="*/ 215075 h 4018059"/>
                <a:gd name="connsiteX13" fmla="*/ 1439160 w 1797160"/>
                <a:gd name="connsiteY13" fmla="*/ 1003658 h 4018059"/>
                <a:gd name="connsiteX14" fmla="*/ 1412663 w 1797160"/>
                <a:gd name="connsiteY14" fmla="*/ 1254345 h 4018059"/>
                <a:gd name="connsiteX15" fmla="*/ 1401731 w 1797160"/>
                <a:gd name="connsiteY15" fmla="*/ 1248489 h 4018059"/>
                <a:gd name="connsiteX16" fmla="*/ 882818 w 1797160"/>
                <a:gd name="connsiteY16" fmla="*/ 1143854 h 4018059"/>
                <a:gd name="connsiteX17" fmla="*/ 363904 w 1797160"/>
                <a:gd name="connsiteY17" fmla="*/ 1248489 h 4018059"/>
                <a:gd name="connsiteX18" fmla="*/ 352973 w 1797160"/>
                <a:gd name="connsiteY18" fmla="*/ 1254344 h 4018059"/>
                <a:gd name="connsiteX19" fmla="*/ 352973 w 1797160"/>
                <a:gd name="connsiteY19" fmla="*/ 1018788 h 4018059"/>
                <a:gd name="connsiteX20" fmla="*/ 326477 w 1797160"/>
                <a:gd name="connsiteY20" fmla="*/ 1003658 h 4018059"/>
                <a:gd name="connsiteX21" fmla="*/ 14939 w 1797160"/>
                <a:gd name="connsiteY21" fmla="*/ 200981 h 4018059"/>
                <a:gd name="connsiteX22" fmla="*/ 732380 w 1797160"/>
                <a:gd name="connsiteY22" fmla="*/ 438 h 4018059"/>
                <a:gd name="connsiteX0" fmla="*/ 882818 w 1660326"/>
                <a:gd name="connsiteY0" fmla="*/ 1143774 h 4017978"/>
                <a:gd name="connsiteX1" fmla="*/ 1401731 w 1660326"/>
                <a:gd name="connsiteY1" fmla="*/ 1248408 h 4017978"/>
                <a:gd name="connsiteX2" fmla="*/ 1412663 w 1660326"/>
                <a:gd name="connsiteY2" fmla="*/ 1254264 h 4017978"/>
                <a:gd name="connsiteX3" fmla="*/ 1522429 w 1660326"/>
                <a:gd name="connsiteY3" fmla="*/ 1867806 h 4017978"/>
                <a:gd name="connsiteX4" fmla="*/ 1550530 w 1660326"/>
                <a:gd name="connsiteY4" fmla="*/ 3967008 h 4017978"/>
                <a:gd name="connsiteX5" fmla="*/ 890179 w 1660326"/>
                <a:gd name="connsiteY5" fmla="*/ 3990640 h 4017978"/>
                <a:gd name="connsiteX6" fmla="*/ 54238 w 1660326"/>
                <a:gd name="connsiteY6" fmla="*/ 3912437 h 4017978"/>
                <a:gd name="connsiteX7" fmla="*/ 64198 w 1660326"/>
                <a:gd name="connsiteY7" fmla="*/ 2965702 h 4017978"/>
                <a:gd name="connsiteX8" fmla="*/ 352973 w 1660326"/>
                <a:gd name="connsiteY8" fmla="*/ 1254264 h 4017978"/>
                <a:gd name="connsiteX9" fmla="*/ 363904 w 1660326"/>
                <a:gd name="connsiteY9" fmla="*/ 1248408 h 4017978"/>
                <a:gd name="connsiteX10" fmla="*/ 882818 w 1660326"/>
                <a:gd name="connsiteY10" fmla="*/ 1143774 h 4017978"/>
                <a:gd name="connsiteX11" fmla="*/ 732380 w 1660326"/>
                <a:gd name="connsiteY11" fmla="*/ 357 h 4017978"/>
                <a:gd name="connsiteX12" fmla="*/ 1659676 w 1660326"/>
                <a:gd name="connsiteY12" fmla="*/ 252215 h 4017978"/>
                <a:gd name="connsiteX13" fmla="*/ 1439160 w 1660326"/>
                <a:gd name="connsiteY13" fmla="*/ 1003577 h 4017978"/>
                <a:gd name="connsiteX14" fmla="*/ 1412663 w 1660326"/>
                <a:gd name="connsiteY14" fmla="*/ 1254264 h 4017978"/>
                <a:gd name="connsiteX15" fmla="*/ 1401731 w 1660326"/>
                <a:gd name="connsiteY15" fmla="*/ 1248408 h 4017978"/>
                <a:gd name="connsiteX16" fmla="*/ 882818 w 1660326"/>
                <a:gd name="connsiteY16" fmla="*/ 1143773 h 4017978"/>
                <a:gd name="connsiteX17" fmla="*/ 363904 w 1660326"/>
                <a:gd name="connsiteY17" fmla="*/ 1248408 h 4017978"/>
                <a:gd name="connsiteX18" fmla="*/ 352973 w 1660326"/>
                <a:gd name="connsiteY18" fmla="*/ 1254263 h 4017978"/>
                <a:gd name="connsiteX19" fmla="*/ 352973 w 1660326"/>
                <a:gd name="connsiteY19" fmla="*/ 1018707 h 4017978"/>
                <a:gd name="connsiteX20" fmla="*/ 326477 w 1660326"/>
                <a:gd name="connsiteY20" fmla="*/ 1003577 h 4017978"/>
                <a:gd name="connsiteX21" fmla="*/ 14939 w 1660326"/>
                <a:gd name="connsiteY21" fmla="*/ 200900 h 4017978"/>
                <a:gd name="connsiteX22" fmla="*/ 732380 w 1660326"/>
                <a:gd name="connsiteY22" fmla="*/ 357 h 4017978"/>
                <a:gd name="connsiteX0" fmla="*/ 882818 w 1660326"/>
                <a:gd name="connsiteY0" fmla="*/ 1144494 h 4018698"/>
                <a:gd name="connsiteX1" fmla="*/ 1401731 w 1660326"/>
                <a:gd name="connsiteY1" fmla="*/ 1249128 h 4018698"/>
                <a:gd name="connsiteX2" fmla="*/ 1412663 w 1660326"/>
                <a:gd name="connsiteY2" fmla="*/ 1254984 h 4018698"/>
                <a:gd name="connsiteX3" fmla="*/ 1522429 w 1660326"/>
                <a:gd name="connsiteY3" fmla="*/ 1868526 h 4018698"/>
                <a:gd name="connsiteX4" fmla="*/ 1550530 w 1660326"/>
                <a:gd name="connsiteY4" fmla="*/ 3967728 h 4018698"/>
                <a:gd name="connsiteX5" fmla="*/ 890179 w 1660326"/>
                <a:gd name="connsiteY5" fmla="*/ 3991360 h 4018698"/>
                <a:gd name="connsiteX6" fmla="*/ 54238 w 1660326"/>
                <a:gd name="connsiteY6" fmla="*/ 3913157 h 4018698"/>
                <a:gd name="connsiteX7" fmla="*/ 64198 w 1660326"/>
                <a:gd name="connsiteY7" fmla="*/ 2966422 h 4018698"/>
                <a:gd name="connsiteX8" fmla="*/ 352973 w 1660326"/>
                <a:gd name="connsiteY8" fmla="*/ 1254984 h 4018698"/>
                <a:gd name="connsiteX9" fmla="*/ 363904 w 1660326"/>
                <a:gd name="connsiteY9" fmla="*/ 1249128 h 4018698"/>
                <a:gd name="connsiteX10" fmla="*/ 882818 w 1660326"/>
                <a:gd name="connsiteY10" fmla="*/ 1144494 h 4018698"/>
                <a:gd name="connsiteX11" fmla="*/ 732380 w 1660326"/>
                <a:gd name="connsiteY11" fmla="*/ 1077 h 4018698"/>
                <a:gd name="connsiteX12" fmla="*/ 1659676 w 1660326"/>
                <a:gd name="connsiteY12" fmla="*/ 252935 h 4018698"/>
                <a:gd name="connsiteX13" fmla="*/ 1439160 w 1660326"/>
                <a:gd name="connsiteY13" fmla="*/ 1004297 h 4018698"/>
                <a:gd name="connsiteX14" fmla="*/ 1412663 w 1660326"/>
                <a:gd name="connsiteY14" fmla="*/ 1254984 h 4018698"/>
                <a:gd name="connsiteX15" fmla="*/ 1401731 w 1660326"/>
                <a:gd name="connsiteY15" fmla="*/ 1249128 h 4018698"/>
                <a:gd name="connsiteX16" fmla="*/ 882818 w 1660326"/>
                <a:gd name="connsiteY16" fmla="*/ 1144493 h 4018698"/>
                <a:gd name="connsiteX17" fmla="*/ 363904 w 1660326"/>
                <a:gd name="connsiteY17" fmla="*/ 1249128 h 4018698"/>
                <a:gd name="connsiteX18" fmla="*/ 352973 w 1660326"/>
                <a:gd name="connsiteY18" fmla="*/ 1254983 h 4018698"/>
                <a:gd name="connsiteX19" fmla="*/ 352973 w 1660326"/>
                <a:gd name="connsiteY19" fmla="*/ 1019427 h 4018698"/>
                <a:gd name="connsiteX20" fmla="*/ 326477 w 1660326"/>
                <a:gd name="connsiteY20" fmla="*/ 1004297 h 4018698"/>
                <a:gd name="connsiteX21" fmla="*/ 14939 w 1660326"/>
                <a:gd name="connsiteY21" fmla="*/ 201620 h 4018698"/>
                <a:gd name="connsiteX22" fmla="*/ 732380 w 1660326"/>
                <a:gd name="connsiteY22" fmla="*/ 1077 h 401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0326" h="4018698">
                  <a:moveTo>
                    <a:pt x="882818" y="1144494"/>
                  </a:moveTo>
                  <a:cubicBezTo>
                    <a:pt x="1085466" y="1144494"/>
                    <a:pt x="1268929" y="1184479"/>
                    <a:pt x="1401731" y="1249128"/>
                  </a:cubicBezTo>
                  <a:lnTo>
                    <a:pt x="1412663" y="1254984"/>
                  </a:lnTo>
                  <a:cubicBezTo>
                    <a:pt x="1433723" y="1459498"/>
                    <a:pt x="1501369" y="1664012"/>
                    <a:pt x="1522429" y="1868526"/>
                  </a:cubicBezTo>
                  <a:cubicBezTo>
                    <a:pt x="1553223" y="2346050"/>
                    <a:pt x="1798535" y="4093592"/>
                    <a:pt x="1550530" y="3967728"/>
                  </a:cubicBezTo>
                  <a:cubicBezTo>
                    <a:pt x="1436805" y="4060145"/>
                    <a:pt x="1139561" y="4000455"/>
                    <a:pt x="890179" y="3991360"/>
                  </a:cubicBezTo>
                  <a:cubicBezTo>
                    <a:pt x="640797" y="3982265"/>
                    <a:pt x="288922" y="3974381"/>
                    <a:pt x="54238" y="3913157"/>
                  </a:cubicBezTo>
                  <a:cubicBezTo>
                    <a:pt x="-57354" y="3787456"/>
                    <a:pt x="32787" y="3256867"/>
                    <a:pt x="64198" y="2966422"/>
                  </a:cubicBezTo>
                  <a:cubicBezTo>
                    <a:pt x="64541" y="2491798"/>
                    <a:pt x="356219" y="1535406"/>
                    <a:pt x="352973" y="1254984"/>
                  </a:cubicBezTo>
                  <a:lnTo>
                    <a:pt x="363904" y="1249128"/>
                  </a:lnTo>
                  <a:cubicBezTo>
                    <a:pt x="496706" y="1184479"/>
                    <a:pt x="680169" y="1144494"/>
                    <a:pt x="882818" y="1144494"/>
                  </a:cubicBezTo>
                  <a:close/>
                  <a:moveTo>
                    <a:pt x="732380" y="1077"/>
                  </a:moveTo>
                  <a:cubicBezTo>
                    <a:pt x="1055718" y="-8722"/>
                    <a:pt x="1402882" y="46168"/>
                    <a:pt x="1659676" y="252935"/>
                  </a:cubicBezTo>
                  <a:lnTo>
                    <a:pt x="1439160" y="1004297"/>
                  </a:lnTo>
                  <a:lnTo>
                    <a:pt x="1412663" y="1254984"/>
                  </a:lnTo>
                  <a:lnTo>
                    <a:pt x="1401731" y="1249128"/>
                  </a:lnTo>
                  <a:cubicBezTo>
                    <a:pt x="1268929" y="1184479"/>
                    <a:pt x="1085466" y="1144493"/>
                    <a:pt x="882818" y="1144493"/>
                  </a:cubicBezTo>
                  <a:cubicBezTo>
                    <a:pt x="680169" y="1144493"/>
                    <a:pt x="496706" y="1184479"/>
                    <a:pt x="363904" y="1249128"/>
                  </a:cubicBezTo>
                  <a:lnTo>
                    <a:pt x="352973" y="1254983"/>
                  </a:lnTo>
                  <a:lnTo>
                    <a:pt x="352973" y="1019427"/>
                  </a:lnTo>
                  <a:lnTo>
                    <a:pt x="326477" y="1004297"/>
                  </a:lnTo>
                  <a:cubicBezTo>
                    <a:pt x="270138" y="867996"/>
                    <a:pt x="-52711" y="368823"/>
                    <a:pt x="14939" y="201620"/>
                  </a:cubicBezTo>
                  <a:cubicBezTo>
                    <a:pt x="188552" y="123679"/>
                    <a:pt x="538378" y="6956"/>
                    <a:pt x="732380" y="1077"/>
                  </a:cubicBezTo>
                  <a:close/>
                </a:path>
              </a:pathLst>
            </a:custGeom>
            <a:solidFill>
              <a:srgbClr val="4078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100" name="Csoportba foglalás 99"/>
            <p:cNvGrpSpPr/>
            <p:nvPr/>
          </p:nvGrpSpPr>
          <p:grpSpPr>
            <a:xfrm rot="2285802">
              <a:off x="6250594" y="3174079"/>
              <a:ext cx="387689" cy="1260502"/>
              <a:chOff x="10774791" y="2603096"/>
              <a:chExt cx="553453" cy="2194109"/>
            </a:xfrm>
          </p:grpSpPr>
          <p:sp>
            <p:nvSpPr>
              <p:cNvPr id="143" name="Szabadkézi sokszög 142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44" name="Szabadkézi sokszög 143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01" name="Csoportba foglalás 100"/>
            <p:cNvGrpSpPr/>
            <p:nvPr/>
          </p:nvGrpSpPr>
          <p:grpSpPr>
            <a:xfrm rot="3282730" flipH="1">
              <a:off x="6423900" y="3058716"/>
              <a:ext cx="574992" cy="458326"/>
              <a:chOff x="7693670" y="2288655"/>
              <a:chExt cx="820839" cy="797791"/>
            </a:xfrm>
            <a:solidFill>
              <a:srgbClr val="4078A9"/>
            </a:solidFill>
          </p:grpSpPr>
          <p:sp>
            <p:nvSpPr>
              <p:cNvPr id="141" name="Ellipszis 42"/>
              <p:cNvSpPr/>
              <p:nvPr/>
            </p:nvSpPr>
            <p:spPr>
              <a:xfrm rot="9068101">
                <a:off x="7823718" y="2288655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42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02" name="Csoportba foglalás 101"/>
            <p:cNvGrpSpPr/>
            <p:nvPr/>
          </p:nvGrpSpPr>
          <p:grpSpPr>
            <a:xfrm rot="19250362" flipH="1">
              <a:off x="5728383" y="3250735"/>
              <a:ext cx="386810" cy="1255440"/>
              <a:chOff x="10774791" y="2603096"/>
              <a:chExt cx="552197" cy="2185295"/>
            </a:xfrm>
          </p:grpSpPr>
          <p:sp>
            <p:nvSpPr>
              <p:cNvPr id="139" name="Szabadkézi sokszög 138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40" name="Szabadkézi sokszög 139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03" name="Csoportba foglalás 102"/>
            <p:cNvGrpSpPr/>
            <p:nvPr/>
          </p:nvGrpSpPr>
          <p:grpSpPr>
            <a:xfrm rot="19332274">
              <a:off x="5347013" y="3032867"/>
              <a:ext cx="573187" cy="416630"/>
              <a:chOff x="7683076" y="2247002"/>
              <a:chExt cx="818264" cy="725211"/>
            </a:xfrm>
            <a:solidFill>
              <a:srgbClr val="4078A9"/>
            </a:solidFill>
          </p:grpSpPr>
          <p:sp>
            <p:nvSpPr>
              <p:cNvPr id="137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38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04" name="Csoportba foglalás 103"/>
            <p:cNvGrpSpPr/>
            <p:nvPr/>
          </p:nvGrpSpPr>
          <p:grpSpPr>
            <a:xfrm>
              <a:off x="5624363" y="1938782"/>
              <a:ext cx="1109984" cy="997705"/>
              <a:chOff x="5303729" y="650416"/>
              <a:chExt cx="1584543" cy="1424259"/>
            </a:xfrm>
          </p:grpSpPr>
          <p:grpSp>
            <p:nvGrpSpPr>
              <p:cNvPr id="106" name="Csoportba foglalás 105"/>
              <p:cNvGrpSpPr/>
              <p:nvPr/>
            </p:nvGrpSpPr>
            <p:grpSpPr>
              <a:xfrm>
                <a:off x="5303729" y="650416"/>
                <a:ext cx="1584543" cy="1273571"/>
                <a:chOff x="10190551" y="1730011"/>
                <a:chExt cx="1584543" cy="1273571"/>
              </a:xfrm>
            </p:grpSpPr>
            <p:sp>
              <p:nvSpPr>
                <p:cNvPr id="108" name="Szabadkézi sokszög 107"/>
                <p:cNvSpPr/>
                <p:nvPr/>
              </p:nvSpPr>
              <p:spPr>
                <a:xfrm>
                  <a:off x="10190551" y="1730011"/>
                  <a:ext cx="1584543" cy="1252584"/>
                </a:xfrm>
                <a:custGeom>
                  <a:avLst/>
                  <a:gdLst>
                    <a:gd name="connsiteX0" fmla="*/ 785044 w 1638668"/>
                    <a:gd name="connsiteY0" fmla="*/ 0 h 1612462"/>
                    <a:gd name="connsiteX1" fmla="*/ 850973 w 1638668"/>
                    <a:gd name="connsiteY1" fmla="*/ 3088 h 1612462"/>
                    <a:gd name="connsiteX2" fmla="*/ 1461695 w 1638668"/>
                    <a:gd name="connsiteY2" fmla="*/ 432645 h 1612462"/>
                    <a:gd name="connsiteX3" fmla="*/ 1489325 w 1638668"/>
                    <a:gd name="connsiteY3" fmla="*/ 520962 h 1612462"/>
                    <a:gd name="connsiteX4" fmla="*/ 1527274 w 1638668"/>
                    <a:gd name="connsiteY4" fmla="*/ 567462 h 1612462"/>
                    <a:gd name="connsiteX5" fmla="*/ 1638668 w 1638668"/>
                    <a:gd name="connsiteY5" fmla="*/ 929074 h 1612462"/>
                    <a:gd name="connsiteX6" fmla="*/ 976809 w 1638668"/>
                    <a:gd name="connsiteY6" fmla="*/ 1609374 h 1612462"/>
                    <a:gd name="connsiteX7" fmla="*/ 910880 w 1638668"/>
                    <a:gd name="connsiteY7" fmla="*/ 1612462 h 1612462"/>
                    <a:gd name="connsiteX8" fmla="*/ 910880 w 1638668"/>
                    <a:gd name="connsiteY8" fmla="*/ 1352713 h 1612462"/>
                    <a:gd name="connsiteX9" fmla="*/ 850973 w 1638668"/>
                    <a:gd name="connsiteY9" fmla="*/ 1363688 h 1612462"/>
                    <a:gd name="connsiteX10" fmla="*/ 817792 w 1638668"/>
                    <a:gd name="connsiteY10" fmla="*/ 1365242 h 1612462"/>
                    <a:gd name="connsiteX11" fmla="*/ 817792 w 1638668"/>
                    <a:gd name="connsiteY11" fmla="*/ 1367694 h 1612462"/>
                    <a:gd name="connsiteX12" fmla="*/ 808582 w 1638668"/>
                    <a:gd name="connsiteY12" fmla="*/ 1368136 h 1612462"/>
                    <a:gd name="connsiteX13" fmla="*/ 791327 w 1638668"/>
                    <a:gd name="connsiteY13" fmla="*/ 1366482 h 1612462"/>
                    <a:gd name="connsiteX14" fmla="*/ 785044 w 1638668"/>
                    <a:gd name="connsiteY14" fmla="*/ 1366776 h 1612462"/>
                    <a:gd name="connsiteX15" fmla="*/ 785044 w 1638668"/>
                    <a:gd name="connsiteY15" fmla="*/ 1365879 h 1612462"/>
                    <a:gd name="connsiteX16" fmla="*/ 727788 w 1638668"/>
                    <a:gd name="connsiteY16" fmla="*/ 1360390 h 1612462"/>
                    <a:gd name="connsiteX17" fmla="*/ 727788 w 1638668"/>
                    <a:gd name="connsiteY17" fmla="*/ 1612018 h 1612462"/>
                    <a:gd name="connsiteX18" fmla="*/ 718578 w 1638668"/>
                    <a:gd name="connsiteY18" fmla="*/ 1612460 h 1612462"/>
                    <a:gd name="connsiteX19" fmla="*/ 0 w 1638668"/>
                    <a:gd name="connsiteY19" fmla="*/ 929073 h 1612462"/>
                    <a:gd name="connsiteX20" fmla="*/ 56470 w 1638668"/>
                    <a:gd name="connsiteY20" fmla="*/ 663068 h 1612462"/>
                    <a:gd name="connsiteX21" fmla="*/ 98916 w 1638668"/>
                    <a:gd name="connsiteY21" fmla="*/ 588697 h 1612462"/>
                    <a:gd name="connsiteX22" fmla="*/ 101228 w 1638668"/>
                    <a:gd name="connsiteY22" fmla="*/ 563778 h 1612462"/>
                    <a:gd name="connsiteX23" fmla="*/ 663763 w 1638668"/>
                    <a:gd name="connsiteY23" fmla="*/ 15246 h 1612462"/>
                    <a:gd name="connsiteX24" fmla="*/ 785044 w 1638668"/>
                    <a:gd name="connsiteY24" fmla="*/ 3619 h 1612462"/>
                    <a:gd name="connsiteX0" fmla="*/ 785044 w 1638668"/>
                    <a:gd name="connsiteY0" fmla="*/ 531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24" fmla="*/ 785044 w 1638668"/>
                    <a:gd name="connsiteY24" fmla="*/ 531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38668" h="1609374">
                      <a:moveTo>
                        <a:pt x="663763" y="12158"/>
                      </a:moveTo>
                      <a:cubicBezTo>
                        <a:pt x="734833" y="-4896"/>
                        <a:pt x="788570" y="4053"/>
                        <a:pt x="850973" y="0"/>
                      </a:cubicBezTo>
                      <a:cubicBezTo>
                        <a:pt x="1129791" y="26264"/>
                        <a:pt x="1362678" y="196640"/>
                        <a:pt x="1461695" y="429557"/>
                      </a:cubicBezTo>
                      <a:lnTo>
                        <a:pt x="1489325" y="517874"/>
                      </a:lnTo>
                      <a:lnTo>
                        <a:pt x="1527274" y="564374"/>
                      </a:lnTo>
                      <a:cubicBezTo>
                        <a:pt x="1597873" y="669276"/>
                        <a:pt x="1638668" y="793212"/>
                        <a:pt x="1638668" y="925986"/>
                      </a:cubicBezTo>
                      <a:cubicBezTo>
                        <a:pt x="1638668" y="1280051"/>
                        <a:pt x="1348566" y="1571267"/>
                        <a:pt x="976809" y="1606286"/>
                      </a:cubicBezTo>
                      <a:lnTo>
                        <a:pt x="910880" y="1609374"/>
                      </a:lnTo>
                      <a:lnTo>
                        <a:pt x="910880" y="1349625"/>
                      </a:lnTo>
                      <a:lnTo>
                        <a:pt x="850973" y="1360600"/>
                      </a:lnTo>
                      <a:lnTo>
                        <a:pt x="817792" y="1362154"/>
                      </a:lnTo>
                      <a:lnTo>
                        <a:pt x="817792" y="1364606"/>
                      </a:lnTo>
                      <a:lnTo>
                        <a:pt x="808582" y="1365048"/>
                      </a:lnTo>
                      <a:lnTo>
                        <a:pt x="791327" y="1363394"/>
                      </a:lnTo>
                      <a:lnTo>
                        <a:pt x="785044" y="1363688"/>
                      </a:lnTo>
                      <a:lnTo>
                        <a:pt x="785044" y="1362791"/>
                      </a:lnTo>
                      <a:lnTo>
                        <a:pt x="727788" y="1357302"/>
                      </a:lnTo>
                      <a:lnTo>
                        <a:pt x="727788" y="1608930"/>
                      </a:lnTo>
                      <a:lnTo>
                        <a:pt x="718578" y="1609372"/>
                      </a:lnTo>
                      <a:cubicBezTo>
                        <a:pt x="321718" y="1609372"/>
                        <a:pt x="0" y="1303409"/>
                        <a:pt x="0" y="925985"/>
                      </a:cubicBezTo>
                      <a:cubicBezTo>
                        <a:pt x="0" y="831629"/>
                        <a:pt x="20108" y="741739"/>
                        <a:pt x="56470" y="659980"/>
                      </a:cubicBezTo>
                      <a:lnTo>
                        <a:pt x="98916" y="585609"/>
                      </a:lnTo>
                      <a:lnTo>
                        <a:pt x="101228" y="560690"/>
                      </a:lnTo>
                      <a:cubicBezTo>
                        <a:pt x="152851" y="285841"/>
                        <a:pt x="377250" y="67916"/>
                        <a:pt x="663763" y="12158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9" name="Ellipszis 108"/>
                <p:cNvSpPr/>
                <p:nvPr/>
              </p:nvSpPr>
              <p:spPr>
                <a:xfrm>
                  <a:off x="11357960" y="2587801"/>
                  <a:ext cx="159169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0" name="Szabadkézi sokszög 109"/>
                <p:cNvSpPr/>
                <p:nvPr/>
              </p:nvSpPr>
              <p:spPr>
                <a:xfrm flipH="1">
                  <a:off x="10972528" y="2409335"/>
                  <a:ext cx="4782" cy="497771"/>
                </a:xfrm>
                <a:custGeom>
                  <a:avLst/>
                  <a:gdLst>
                    <a:gd name="connsiteX0" fmla="*/ 15567 w 15567"/>
                    <a:gd name="connsiteY0" fmla="*/ 0 h 1989582"/>
                    <a:gd name="connsiteX1" fmla="*/ 0 w 15567"/>
                    <a:gd name="connsiteY1" fmla="*/ 0 h 1989582"/>
                    <a:gd name="connsiteX2" fmla="*/ 0 w 15567"/>
                    <a:gd name="connsiteY2" fmla="*/ 1989582 h 1989582"/>
                    <a:gd name="connsiteX3" fmla="*/ 15567 w 15567"/>
                    <a:gd name="connsiteY3" fmla="*/ 1989582 h 1989582"/>
                    <a:gd name="connsiteX4" fmla="*/ 15567 w 15567"/>
                    <a:gd name="connsiteY4" fmla="*/ 0 h 198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7" h="1989582">
                      <a:moveTo>
                        <a:pt x="15567" y="0"/>
                      </a:moveTo>
                      <a:lnTo>
                        <a:pt x="0" y="0"/>
                      </a:lnTo>
                      <a:lnTo>
                        <a:pt x="0" y="1989582"/>
                      </a:lnTo>
                      <a:lnTo>
                        <a:pt x="15567" y="1989582"/>
                      </a:lnTo>
                      <a:lnTo>
                        <a:pt x="15567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1" name="Szabadkézi sokszög 110"/>
                <p:cNvSpPr/>
                <p:nvPr/>
              </p:nvSpPr>
              <p:spPr>
                <a:xfrm flipH="1">
                  <a:off x="10547298" y="2687680"/>
                  <a:ext cx="32220" cy="2454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2" name="Ellipszis 111"/>
                <p:cNvSpPr/>
                <p:nvPr/>
              </p:nvSpPr>
              <p:spPr>
                <a:xfrm>
                  <a:off x="10409233" y="2591453"/>
                  <a:ext cx="155204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3" name="Szabadkézi sokszög 112"/>
                <p:cNvSpPr/>
                <p:nvPr/>
              </p:nvSpPr>
              <p:spPr>
                <a:xfrm flipH="1">
                  <a:off x="10579518" y="2690133"/>
                  <a:ext cx="9474" cy="1777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4" name="Szabadkézi sokszög 113"/>
                <p:cNvSpPr/>
                <p:nvPr/>
              </p:nvSpPr>
              <p:spPr>
                <a:xfrm flipH="1">
                  <a:off x="10358996" y="2135955"/>
                  <a:ext cx="1178153" cy="867627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DFAB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5" name="Szabadkézi sokszög 114"/>
                <p:cNvSpPr/>
                <p:nvPr/>
              </p:nvSpPr>
              <p:spPr>
                <a:xfrm flipH="1">
                  <a:off x="10588991" y="2691911"/>
                  <a:ext cx="20352" cy="4841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6" name="Szabadkézi sokszög 115"/>
                <p:cNvSpPr/>
                <p:nvPr/>
              </p:nvSpPr>
              <p:spPr>
                <a:xfrm flipH="1">
                  <a:off x="10609343" y="2696752"/>
                  <a:ext cx="9507" cy="312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7" name="Szabadkézi sokszög 116"/>
                <p:cNvSpPr/>
                <p:nvPr/>
              </p:nvSpPr>
              <p:spPr>
                <a:xfrm flipH="1">
                  <a:off x="10618849" y="2699872"/>
                  <a:ext cx="17587" cy="7556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8" name="Szabadkézi sokszög 117"/>
                <p:cNvSpPr/>
                <p:nvPr/>
              </p:nvSpPr>
              <p:spPr>
                <a:xfrm flipH="1">
                  <a:off x="10636436" y="2707427"/>
                  <a:ext cx="7389" cy="3686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9" name="Szabadkézi sokszög 118"/>
                <p:cNvSpPr/>
                <p:nvPr/>
              </p:nvSpPr>
              <p:spPr>
                <a:xfrm flipH="1">
                  <a:off x="10643825" y="2711113"/>
                  <a:ext cx="20172" cy="1408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0" name="Ellipszis 119"/>
                <p:cNvSpPr/>
                <p:nvPr/>
              </p:nvSpPr>
              <p:spPr>
                <a:xfrm>
                  <a:off x="11122325" y="2693149"/>
                  <a:ext cx="11060" cy="9007"/>
                </a:xfrm>
                <a:prstGeom prst="ellipse">
                  <a:avLst/>
                </a:prstGeom>
                <a:solidFill>
                  <a:srgbClr val="F27D2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1" name="Szabadkézi sokszög 120"/>
                <p:cNvSpPr/>
                <p:nvPr/>
              </p:nvSpPr>
              <p:spPr>
                <a:xfrm rot="20530101">
                  <a:off x="10420266" y="2326847"/>
                  <a:ext cx="297175" cy="49384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2" name="Szabadkézi sokszög 121"/>
                <p:cNvSpPr/>
                <p:nvPr/>
              </p:nvSpPr>
              <p:spPr>
                <a:xfrm>
                  <a:off x="10948073" y="2603425"/>
                  <a:ext cx="65171" cy="192262"/>
                </a:xfrm>
                <a:custGeom>
                  <a:avLst/>
                  <a:gdLst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99051 w 330165"/>
                    <a:gd name="connsiteY22" fmla="*/ 1 h 868911"/>
                    <a:gd name="connsiteX23" fmla="*/ 162806 w 330165"/>
                    <a:gd name="connsiteY23" fmla="*/ 1 h 868911"/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162806 w 330165"/>
                    <a:gd name="connsiteY22" fmla="*/ 1 h 868911"/>
                    <a:gd name="connsiteX23" fmla="*/ 162806 w 330165"/>
                    <a:gd name="connsiteY23" fmla="*/ 0 h 868911"/>
                    <a:gd name="connsiteX0" fmla="*/ 162806 w 330165"/>
                    <a:gd name="connsiteY0" fmla="*/ 4916 h 873827"/>
                    <a:gd name="connsiteX1" fmla="*/ 201618 w 330165"/>
                    <a:gd name="connsiteY1" fmla="*/ 0 h 873827"/>
                    <a:gd name="connsiteX2" fmla="*/ 284392 w 330165"/>
                    <a:gd name="connsiteY2" fmla="*/ 682641 h 873827"/>
                    <a:gd name="connsiteX3" fmla="*/ 284392 w 330165"/>
                    <a:gd name="connsiteY3" fmla="*/ 682642 h 873827"/>
                    <a:gd name="connsiteX4" fmla="*/ 290152 w 330165"/>
                    <a:gd name="connsiteY4" fmla="*/ 686460 h 873827"/>
                    <a:gd name="connsiteX5" fmla="*/ 330165 w 330165"/>
                    <a:gd name="connsiteY5" fmla="*/ 764070 h 873827"/>
                    <a:gd name="connsiteX6" fmla="*/ 306834 w 330165"/>
                    <a:gd name="connsiteY6" fmla="*/ 825436 h 873827"/>
                    <a:gd name="connsiteX7" fmla="*/ 296414 w 330165"/>
                    <a:gd name="connsiteY7" fmla="*/ 835582 h 873827"/>
                    <a:gd name="connsiteX8" fmla="*/ 296414 w 330165"/>
                    <a:gd name="connsiteY8" fmla="*/ 835581 h 873827"/>
                    <a:gd name="connsiteX9" fmla="*/ 290152 w 330165"/>
                    <a:gd name="connsiteY9" fmla="*/ 841679 h 873827"/>
                    <a:gd name="connsiteX10" fmla="*/ 193551 w 330165"/>
                    <a:gd name="connsiteY10" fmla="*/ 873826 h 873827"/>
                    <a:gd name="connsiteX11" fmla="*/ 167359 w 330165"/>
                    <a:gd name="connsiteY11" fmla="*/ 873826 h 873827"/>
                    <a:gd name="connsiteX12" fmla="*/ 167359 w 330165"/>
                    <a:gd name="connsiteY12" fmla="*/ 873827 h 873827"/>
                    <a:gd name="connsiteX13" fmla="*/ 136614 w 330165"/>
                    <a:gd name="connsiteY13" fmla="*/ 873827 h 873827"/>
                    <a:gd name="connsiteX14" fmla="*/ 40013 w 330165"/>
                    <a:gd name="connsiteY14" fmla="*/ 841680 h 873827"/>
                    <a:gd name="connsiteX15" fmla="*/ 33751 w 330165"/>
                    <a:gd name="connsiteY15" fmla="*/ 835582 h 873827"/>
                    <a:gd name="connsiteX16" fmla="*/ 33751 w 330165"/>
                    <a:gd name="connsiteY16" fmla="*/ 835583 h 873827"/>
                    <a:gd name="connsiteX17" fmla="*/ 23331 w 330165"/>
                    <a:gd name="connsiteY17" fmla="*/ 825437 h 873827"/>
                    <a:gd name="connsiteX18" fmla="*/ 0 w 330165"/>
                    <a:gd name="connsiteY18" fmla="*/ 764071 h 873827"/>
                    <a:gd name="connsiteX19" fmla="*/ 40013 w 330165"/>
                    <a:gd name="connsiteY19" fmla="*/ 686461 h 873827"/>
                    <a:gd name="connsiteX20" fmla="*/ 45773 w 330165"/>
                    <a:gd name="connsiteY20" fmla="*/ 682643 h 873827"/>
                    <a:gd name="connsiteX21" fmla="*/ 45773 w 330165"/>
                    <a:gd name="connsiteY21" fmla="*/ 682642 h 873827"/>
                    <a:gd name="connsiteX22" fmla="*/ 162806 w 330165"/>
                    <a:gd name="connsiteY22" fmla="*/ 4917 h 873827"/>
                    <a:gd name="connsiteX23" fmla="*/ 162806 w 330165"/>
                    <a:gd name="connsiteY23" fmla="*/ 4916 h 873827"/>
                    <a:gd name="connsiteX0" fmla="*/ 157890 w 325249"/>
                    <a:gd name="connsiteY0" fmla="*/ 4916 h 873827"/>
                    <a:gd name="connsiteX1" fmla="*/ 196702 w 325249"/>
                    <a:gd name="connsiteY1" fmla="*/ 0 h 873827"/>
                    <a:gd name="connsiteX2" fmla="*/ 279476 w 325249"/>
                    <a:gd name="connsiteY2" fmla="*/ 682641 h 873827"/>
                    <a:gd name="connsiteX3" fmla="*/ 279476 w 325249"/>
                    <a:gd name="connsiteY3" fmla="*/ 682642 h 873827"/>
                    <a:gd name="connsiteX4" fmla="*/ 285236 w 325249"/>
                    <a:gd name="connsiteY4" fmla="*/ 686460 h 873827"/>
                    <a:gd name="connsiteX5" fmla="*/ 325249 w 325249"/>
                    <a:gd name="connsiteY5" fmla="*/ 764070 h 873827"/>
                    <a:gd name="connsiteX6" fmla="*/ 301918 w 325249"/>
                    <a:gd name="connsiteY6" fmla="*/ 825436 h 873827"/>
                    <a:gd name="connsiteX7" fmla="*/ 291498 w 325249"/>
                    <a:gd name="connsiteY7" fmla="*/ 835582 h 873827"/>
                    <a:gd name="connsiteX8" fmla="*/ 291498 w 325249"/>
                    <a:gd name="connsiteY8" fmla="*/ 835581 h 873827"/>
                    <a:gd name="connsiteX9" fmla="*/ 285236 w 325249"/>
                    <a:gd name="connsiteY9" fmla="*/ 841679 h 873827"/>
                    <a:gd name="connsiteX10" fmla="*/ 188635 w 325249"/>
                    <a:gd name="connsiteY10" fmla="*/ 873826 h 873827"/>
                    <a:gd name="connsiteX11" fmla="*/ 162443 w 325249"/>
                    <a:gd name="connsiteY11" fmla="*/ 873826 h 873827"/>
                    <a:gd name="connsiteX12" fmla="*/ 162443 w 325249"/>
                    <a:gd name="connsiteY12" fmla="*/ 873827 h 873827"/>
                    <a:gd name="connsiteX13" fmla="*/ 131698 w 325249"/>
                    <a:gd name="connsiteY13" fmla="*/ 873827 h 873827"/>
                    <a:gd name="connsiteX14" fmla="*/ 35097 w 325249"/>
                    <a:gd name="connsiteY14" fmla="*/ 841680 h 873827"/>
                    <a:gd name="connsiteX15" fmla="*/ 28835 w 325249"/>
                    <a:gd name="connsiteY15" fmla="*/ 835582 h 873827"/>
                    <a:gd name="connsiteX16" fmla="*/ 28835 w 325249"/>
                    <a:gd name="connsiteY16" fmla="*/ 835583 h 873827"/>
                    <a:gd name="connsiteX17" fmla="*/ 18415 w 325249"/>
                    <a:gd name="connsiteY17" fmla="*/ 825437 h 873827"/>
                    <a:gd name="connsiteX18" fmla="*/ 0 w 325249"/>
                    <a:gd name="connsiteY18" fmla="*/ 783736 h 873827"/>
                    <a:gd name="connsiteX19" fmla="*/ 35097 w 325249"/>
                    <a:gd name="connsiteY19" fmla="*/ 686461 h 873827"/>
                    <a:gd name="connsiteX20" fmla="*/ 40857 w 325249"/>
                    <a:gd name="connsiteY20" fmla="*/ 682643 h 873827"/>
                    <a:gd name="connsiteX21" fmla="*/ 40857 w 325249"/>
                    <a:gd name="connsiteY21" fmla="*/ 682642 h 873827"/>
                    <a:gd name="connsiteX22" fmla="*/ 157890 w 325249"/>
                    <a:gd name="connsiteY22" fmla="*/ 4917 h 873827"/>
                    <a:gd name="connsiteX23" fmla="*/ 157890 w 325249"/>
                    <a:gd name="connsiteY23" fmla="*/ 4916 h 873827"/>
                    <a:gd name="connsiteX0" fmla="*/ 157890 w 301918"/>
                    <a:gd name="connsiteY0" fmla="*/ 4916 h 873827"/>
                    <a:gd name="connsiteX1" fmla="*/ 196702 w 301918"/>
                    <a:gd name="connsiteY1" fmla="*/ 0 h 873827"/>
                    <a:gd name="connsiteX2" fmla="*/ 279476 w 301918"/>
                    <a:gd name="connsiteY2" fmla="*/ 682641 h 873827"/>
                    <a:gd name="connsiteX3" fmla="*/ 279476 w 301918"/>
                    <a:gd name="connsiteY3" fmla="*/ 682642 h 873827"/>
                    <a:gd name="connsiteX4" fmla="*/ 285236 w 301918"/>
                    <a:gd name="connsiteY4" fmla="*/ 686460 h 873827"/>
                    <a:gd name="connsiteX5" fmla="*/ 301918 w 301918"/>
                    <a:gd name="connsiteY5" fmla="*/ 825436 h 873827"/>
                    <a:gd name="connsiteX6" fmla="*/ 291498 w 301918"/>
                    <a:gd name="connsiteY6" fmla="*/ 835582 h 873827"/>
                    <a:gd name="connsiteX7" fmla="*/ 291498 w 301918"/>
                    <a:gd name="connsiteY7" fmla="*/ 835581 h 873827"/>
                    <a:gd name="connsiteX8" fmla="*/ 285236 w 301918"/>
                    <a:gd name="connsiteY8" fmla="*/ 841679 h 873827"/>
                    <a:gd name="connsiteX9" fmla="*/ 188635 w 301918"/>
                    <a:gd name="connsiteY9" fmla="*/ 873826 h 873827"/>
                    <a:gd name="connsiteX10" fmla="*/ 162443 w 301918"/>
                    <a:gd name="connsiteY10" fmla="*/ 873826 h 873827"/>
                    <a:gd name="connsiteX11" fmla="*/ 162443 w 301918"/>
                    <a:gd name="connsiteY11" fmla="*/ 873827 h 873827"/>
                    <a:gd name="connsiteX12" fmla="*/ 131698 w 301918"/>
                    <a:gd name="connsiteY12" fmla="*/ 873827 h 873827"/>
                    <a:gd name="connsiteX13" fmla="*/ 35097 w 301918"/>
                    <a:gd name="connsiteY13" fmla="*/ 841680 h 873827"/>
                    <a:gd name="connsiteX14" fmla="*/ 28835 w 301918"/>
                    <a:gd name="connsiteY14" fmla="*/ 835582 h 873827"/>
                    <a:gd name="connsiteX15" fmla="*/ 28835 w 301918"/>
                    <a:gd name="connsiteY15" fmla="*/ 835583 h 873827"/>
                    <a:gd name="connsiteX16" fmla="*/ 18415 w 301918"/>
                    <a:gd name="connsiteY16" fmla="*/ 825437 h 873827"/>
                    <a:gd name="connsiteX17" fmla="*/ 0 w 301918"/>
                    <a:gd name="connsiteY17" fmla="*/ 783736 h 873827"/>
                    <a:gd name="connsiteX18" fmla="*/ 35097 w 301918"/>
                    <a:gd name="connsiteY18" fmla="*/ 686461 h 873827"/>
                    <a:gd name="connsiteX19" fmla="*/ 40857 w 301918"/>
                    <a:gd name="connsiteY19" fmla="*/ 682643 h 873827"/>
                    <a:gd name="connsiteX20" fmla="*/ 40857 w 301918"/>
                    <a:gd name="connsiteY20" fmla="*/ 682642 h 873827"/>
                    <a:gd name="connsiteX21" fmla="*/ 157890 w 301918"/>
                    <a:gd name="connsiteY21" fmla="*/ 4917 h 873827"/>
                    <a:gd name="connsiteX22" fmla="*/ 157890 w 301918"/>
                    <a:gd name="connsiteY22" fmla="*/ 4916 h 873827"/>
                    <a:gd name="connsiteX0" fmla="*/ 139475 w 283503"/>
                    <a:gd name="connsiteY0" fmla="*/ 4916 h 873827"/>
                    <a:gd name="connsiteX1" fmla="*/ 178287 w 283503"/>
                    <a:gd name="connsiteY1" fmla="*/ 0 h 873827"/>
                    <a:gd name="connsiteX2" fmla="*/ 261061 w 283503"/>
                    <a:gd name="connsiteY2" fmla="*/ 682641 h 873827"/>
                    <a:gd name="connsiteX3" fmla="*/ 261061 w 283503"/>
                    <a:gd name="connsiteY3" fmla="*/ 682642 h 873827"/>
                    <a:gd name="connsiteX4" fmla="*/ 266821 w 283503"/>
                    <a:gd name="connsiteY4" fmla="*/ 686460 h 873827"/>
                    <a:gd name="connsiteX5" fmla="*/ 283503 w 283503"/>
                    <a:gd name="connsiteY5" fmla="*/ 825436 h 873827"/>
                    <a:gd name="connsiteX6" fmla="*/ 273083 w 283503"/>
                    <a:gd name="connsiteY6" fmla="*/ 835582 h 873827"/>
                    <a:gd name="connsiteX7" fmla="*/ 273083 w 283503"/>
                    <a:gd name="connsiteY7" fmla="*/ 835581 h 873827"/>
                    <a:gd name="connsiteX8" fmla="*/ 266821 w 283503"/>
                    <a:gd name="connsiteY8" fmla="*/ 841679 h 873827"/>
                    <a:gd name="connsiteX9" fmla="*/ 170220 w 283503"/>
                    <a:gd name="connsiteY9" fmla="*/ 873826 h 873827"/>
                    <a:gd name="connsiteX10" fmla="*/ 144028 w 283503"/>
                    <a:gd name="connsiteY10" fmla="*/ 873826 h 873827"/>
                    <a:gd name="connsiteX11" fmla="*/ 144028 w 283503"/>
                    <a:gd name="connsiteY11" fmla="*/ 873827 h 873827"/>
                    <a:gd name="connsiteX12" fmla="*/ 113283 w 283503"/>
                    <a:gd name="connsiteY12" fmla="*/ 873827 h 873827"/>
                    <a:gd name="connsiteX13" fmla="*/ 16682 w 283503"/>
                    <a:gd name="connsiteY13" fmla="*/ 841680 h 873827"/>
                    <a:gd name="connsiteX14" fmla="*/ 10420 w 283503"/>
                    <a:gd name="connsiteY14" fmla="*/ 835582 h 873827"/>
                    <a:gd name="connsiteX15" fmla="*/ 10420 w 283503"/>
                    <a:gd name="connsiteY15" fmla="*/ 835583 h 873827"/>
                    <a:gd name="connsiteX16" fmla="*/ 0 w 283503"/>
                    <a:gd name="connsiteY16" fmla="*/ 825437 h 873827"/>
                    <a:gd name="connsiteX17" fmla="*/ 16682 w 283503"/>
                    <a:gd name="connsiteY17" fmla="*/ 686461 h 873827"/>
                    <a:gd name="connsiteX18" fmla="*/ 22442 w 283503"/>
                    <a:gd name="connsiteY18" fmla="*/ 682643 h 873827"/>
                    <a:gd name="connsiteX19" fmla="*/ 22442 w 283503"/>
                    <a:gd name="connsiteY19" fmla="*/ 682642 h 873827"/>
                    <a:gd name="connsiteX20" fmla="*/ 139475 w 283503"/>
                    <a:gd name="connsiteY20" fmla="*/ 4917 h 873827"/>
                    <a:gd name="connsiteX21" fmla="*/ 139475 w 283503"/>
                    <a:gd name="connsiteY21" fmla="*/ 4916 h 87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3503" h="873827">
                      <a:moveTo>
                        <a:pt x="139475" y="4916"/>
                      </a:moveTo>
                      <a:lnTo>
                        <a:pt x="178287" y="0"/>
                      </a:lnTo>
                      <a:lnTo>
                        <a:pt x="261061" y="682641"/>
                      </a:lnTo>
                      <a:lnTo>
                        <a:pt x="261061" y="682642"/>
                      </a:lnTo>
                      <a:lnTo>
                        <a:pt x="266821" y="686460"/>
                      </a:lnTo>
                      <a:cubicBezTo>
                        <a:pt x="270561" y="710259"/>
                        <a:pt x="282459" y="800582"/>
                        <a:pt x="283503" y="825436"/>
                      </a:cubicBezTo>
                      <a:lnTo>
                        <a:pt x="273083" y="835582"/>
                      </a:lnTo>
                      <a:lnTo>
                        <a:pt x="273083" y="835581"/>
                      </a:lnTo>
                      <a:lnTo>
                        <a:pt x="266821" y="841679"/>
                      </a:lnTo>
                      <a:cubicBezTo>
                        <a:pt x="242099" y="861542"/>
                        <a:pt x="207945" y="873826"/>
                        <a:pt x="170220" y="873826"/>
                      </a:cubicBezTo>
                      <a:lnTo>
                        <a:pt x="144028" y="873826"/>
                      </a:lnTo>
                      <a:lnTo>
                        <a:pt x="144028" y="873827"/>
                      </a:lnTo>
                      <a:lnTo>
                        <a:pt x="113283" y="873827"/>
                      </a:lnTo>
                      <a:cubicBezTo>
                        <a:pt x="75558" y="873827"/>
                        <a:pt x="41404" y="861543"/>
                        <a:pt x="16682" y="841680"/>
                      </a:cubicBezTo>
                      <a:lnTo>
                        <a:pt x="10420" y="835582"/>
                      </a:lnTo>
                      <a:lnTo>
                        <a:pt x="10420" y="835583"/>
                      </a:lnTo>
                      <a:lnTo>
                        <a:pt x="0" y="825437"/>
                      </a:lnTo>
                      <a:cubicBezTo>
                        <a:pt x="1044" y="800583"/>
                        <a:pt x="12942" y="710260"/>
                        <a:pt x="16682" y="686461"/>
                      </a:cubicBezTo>
                      <a:lnTo>
                        <a:pt x="22442" y="682643"/>
                      </a:lnTo>
                      <a:lnTo>
                        <a:pt x="22442" y="682642"/>
                      </a:lnTo>
                      <a:lnTo>
                        <a:pt x="139475" y="4917"/>
                      </a:lnTo>
                      <a:lnTo>
                        <a:pt x="139475" y="4916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3" name="Ellipszis 122"/>
                <p:cNvSpPr/>
                <p:nvPr/>
              </p:nvSpPr>
              <p:spPr>
                <a:xfrm>
                  <a:off x="11139148" y="2505464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4" name="Ellipszis 123"/>
                <p:cNvSpPr/>
                <p:nvPr/>
              </p:nvSpPr>
              <p:spPr>
                <a:xfrm rot="5400000">
                  <a:off x="11187387" y="2446774"/>
                  <a:ext cx="141341" cy="242650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5" name="Ellipszis 124"/>
                <p:cNvSpPr/>
                <p:nvPr/>
              </p:nvSpPr>
              <p:spPr>
                <a:xfrm rot="16200000">
                  <a:off x="11202341" y="2509302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6" name="Ellipszis 125"/>
                <p:cNvSpPr/>
                <p:nvPr/>
              </p:nvSpPr>
              <p:spPr>
                <a:xfrm>
                  <a:off x="10534478" y="2509458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7" name="Ellipszis 126"/>
                <p:cNvSpPr/>
                <p:nvPr/>
              </p:nvSpPr>
              <p:spPr>
                <a:xfrm rot="5400000">
                  <a:off x="10599391" y="2458180"/>
                  <a:ext cx="124229" cy="244413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8" name="Ellipszis 127"/>
                <p:cNvSpPr/>
                <p:nvPr/>
              </p:nvSpPr>
              <p:spPr>
                <a:xfrm rot="16200000">
                  <a:off x="10611155" y="2512383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9" name="Ellipszis 128"/>
                <p:cNvSpPr/>
                <p:nvPr/>
              </p:nvSpPr>
              <p:spPr>
                <a:xfrm>
                  <a:off x="10721950" y="2570038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0" name="Ellipszis 129"/>
                <p:cNvSpPr/>
                <p:nvPr/>
              </p:nvSpPr>
              <p:spPr>
                <a:xfrm>
                  <a:off x="10689372" y="2587938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1" name="Szabadkézi sokszög 130"/>
                <p:cNvSpPr/>
                <p:nvPr/>
              </p:nvSpPr>
              <p:spPr>
                <a:xfrm flipH="1">
                  <a:off x="10927390" y="2877756"/>
                  <a:ext cx="138211" cy="57716"/>
                </a:xfrm>
                <a:custGeom>
                  <a:avLst/>
                  <a:gdLst>
                    <a:gd name="connsiteX0" fmla="*/ 1337556 w 2158716"/>
                    <a:gd name="connsiteY0" fmla="*/ 66 h 445380"/>
                    <a:gd name="connsiteX1" fmla="*/ 1099008 w 2158716"/>
                    <a:gd name="connsiteY1" fmla="*/ 168990 h 445380"/>
                    <a:gd name="connsiteX2" fmla="*/ 1079358 w 2158716"/>
                    <a:gd name="connsiteY2" fmla="*/ 263991 h 445380"/>
                    <a:gd name="connsiteX3" fmla="*/ 1059709 w 2158716"/>
                    <a:gd name="connsiteY3" fmla="*/ 168990 h 445380"/>
                    <a:gd name="connsiteX4" fmla="*/ 821160 w 2158716"/>
                    <a:gd name="connsiteY4" fmla="*/ 66 h 445380"/>
                    <a:gd name="connsiteX5" fmla="*/ 0 w 2158716"/>
                    <a:gd name="connsiteY5" fmla="*/ 445380 h 445380"/>
                    <a:gd name="connsiteX6" fmla="*/ 1053682 w 2158716"/>
                    <a:gd name="connsiteY6" fmla="*/ 445380 h 445380"/>
                    <a:gd name="connsiteX7" fmla="*/ 1105034 w 2158716"/>
                    <a:gd name="connsiteY7" fmla="*/ 445380 h 445380"/>
                    <a:gd name="connsiteX8" fmla="*/ 2158716 w 2158716"/>
                    <a:gd name="connsiteY8" fmla="*/ 445380 h 445380"/>
                    <a:gd name="connsiteX9" fmla="*/ 1337556 w 2158716"/>
                    <a:gd name="connsiteY9" fmla="*/ 66 h 445380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533627"/>
                    <a:gd name="connsiteX1" fmla="*/ 1208190 w 2322489"/>
                    <a:gd name="connsiteY1" fmla="*/ 171289 h 533627"/>
                    <a:gd name="connsiteX2" fmla="*/ 1188540 w 2322489"/>
                    <a:gd name="connsiteY2" fmla="*/ 266290 h 533627"/>
                    <a:gd name="connsiteX3" fmla="*/ 1168891 w 2322489"/>
                    <a:gd name="connsiteY3" fmla="*/ 171289 h 533627"/>
                    <a:gd name="connsiteX4" fmla="*/ 930342 w 2322489"/>
                    <a:gd name="connsiteY4" fmla="*/ 2365 h 533627"/>
                    <a:gd name="connsiteX5" fmla="*/ 0 w 2322489"/>
                    <a:gd name="connsiteY5" fmla="*/ 283906 h 533627"/>
                    <a:gd name="connsiteX6" fmla="*/ 1162864 w 2322489"/>
                    <a:gd name="connsiteY6" fmla="*/ 447679 h 533627"/>
                    <a:gd name="connsiteX7" fmla="*/ 1214216 w 2322489"/>
                    <a:gd name="connsiteY7" fmla="*/ 447679 h 533627"/>
                    <a:gd name="connsiteX8" fmla="*/ 2322489 w 2322489"/>
                    <a:gd name="connsiteY8" fmla="*/ 256610 h 533627"/>
                    <a:gd name="connsiteX9" fmla="*/ 1446738 w 2322489"/>
                    <a:gd name="connsiteY9" fmla="*/ 2365 h 533627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162864 w 2322489"/>
                    <a:gd name="connsiteY6" fmla="*/ 447679 h 898056"/>
                    <a:gd name="connsiteX7" fmla="*/ 1077738 w 2322489"/>
                    <a:gd name="connsiteY7" fmla="*/ 898056 h 898056"/>
                    <a:gd name="connsiteX8" fmla="*/ 2322489 w 2322489"/>
                    <a:gd name="connsiteY8" fmla="*/ 256610 h 898056"/>
                    <a:gd name="connsiteX9" fmla="*/ 1446738 w 2322489"/>
                    <a:gd name="connsiteY9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528625 w 2404376"/>
                    <a:gd name="connsiteY0" fmla="*/ 813 h 896504"/>
                    <a:gd name="connsiteX1" fmla="*/ 1290077 w 2404376"/>
                    <a:gd name="connsiteY1" fmla="*/ 169737 h 896504"/>
                    <a:gd name="connsiteX2" fmla="*/ 1270427 w 2404376"/>
                    <a:gd name="connsiteY2" fmla="*/ 264738 h 896504"/>
                    <a:gd name="connsiteX3" fmla="*/ 1250778 w 2404376"/>
                    <a:gd name="connsiteY3" fmla="*/ 169737 h 896504"/>
                    <a:gd name="connsiteX4" fmla="*/ 1012229 w 2404376"/>
                    <a:gd name="connsiteY4" fmla="*/ 813 h 896504"/>
                    <a:gd name="connsiteX5" fmla="*/ 0 w 2404376"/>
                    <a:gd name="connsiteY5" fmla="*/ 104933 h 896504"/>
                    <a:gd name="connsiteX6" fmla="*/ 1159625 w 2404376"/>
                    <a:gd name="connsiteY6" fmla="*/ 896504 h 896504"/>
                    <a:gd name="connsiteX7" fmla="*/ 2404376 w 2404376"/>
                    <a:gd name="connsiteY7" fmla="*/ 255058 h 896504"/>
                    <a:gd name="connsiteX8" fmla="*/ 1528625 w 2404376"/>
                    <a:gd name="connsiteY8" fmla="*/ 813 h 896504"/>
                    <a:gd name="connsiteX0" fmla="*/ 1528625 w 2404376"/>
                    <a:gd name="connsiteY0" fmla="*/ 166 h 895857"/>
                    <a:gd name="connsiteX1" fmla="*/ 1290077 w 2404376"/>
                    <a:gd name="connsiteY1" fmla="*/ 169090 h 895857"/>
                    <a:gd name="connsiteX2" fmla="*/ 1270427 w 2404376"/>
                    <a:gd name="connsiteY2" fmla="*/ 264091 h 895857"/>
                    <a:gd name="connsiteX3" fmla="*/ 1250778 w 2404376"/>
                    <a:gd name="connsiteY3" fmla="*/ 169090 h 895857"/>
                    <a:gd name="connsiteX4" fmla="*/ 1012229 w 2404376"/>
                    <a:gd name="connsiteY4" fmla="*/ 166 h 895857"/>
                    <a:gd name="connsiteX5" fmla="*/ 0 w 2404376"/>
                    <a:gd name="connsiteY5" fmla="*/ 104286 h 895857"/>
                    <a:gd name="connsiteX6" fmla="*/ 1159625 w 2404376"/>
                    <a:gd name="connsiteY6" fmla="*/ 895857 h 895857"/>
                    <a:gd name="connsiteX7" fmla="*/ 2404376 w 2404376"/>
                    <a:gd name="connsiteY7" fmla="*/ 254411 h 895857"/>
                    <a:gd name="connsiteX8" fmla="*/ 1528625 w 2404376"/>
                    <a:gd name="connsiteY8" fmla="*/ 166 h 895857"/>
                    <a:gd name="connsiteX0" fmla="*/ 1528625 w 2431672"/>
                    <a:gd name="connsiteY0" fmla="*/ 309 h 896000"/>
                    <a:gd name="connsiteX1" fmla="*/ 1290077 w 2431672"/>
                    <a:gd name="connsiteY1" fmla="*/ 169233 h 896000"/>
                    <a:gd name="connsiteX2" fmla="*/ 1270427 w 2431672"/>
                    <a:gd name="connsiteY2" fmla="*/ 264234 h 896000"/>
                    <a:gd name="connsiteX3" fmla="*/ 1250778 w 2431672"/>
                    <a:gd name="connsiteY3" fmla="*/ 169233 h 896000"/>
                    <a:gd name="connsiteX4" fmla="*/ 1012229 w 2431672"/>
                    <a:gd name="connsiteY4" fmla="*/ 309 h 896000"/>
                    <a:gd name="connsiteX5" fmla="*/ 0 w 2431672"/>
                    <a:gd name="connsiteY5" fmla="*/ 104429 h 896000"/>
                    <a:gd name="connsiteX6" fmla="*/ 1159625 w 2431672"/>
                    <a:gd name="connsiteY6" fmla="*/ 896000 h 896000"/>
                    <a:gd name="connsiteX7" fmla="*/ 2431672 w 2431672"/>
                    <a:gd name="connsiteY7" fmla="*/ 8894 h 896000"/>
                    <a:gd name="connsiteX8" fmla="*/ 1528625 w 2431672"/>
                    <a:gd name="connsiteY8" fmla="*/ 309 h 896000"/>
                    <a:gd name="connsiteX0" fmla="*/ 1528625 w 2431672"/>
                    <a:gd name="connsiteY0" fmla="*/ 166 h 895857"/>
                    <a:gd name="connsiteX1" fmla="*/ 1290077 w 2431672"/>
                    <a:gd name="connsiteY1" fmla="*/ 169090 h 895857"/>
                    <a:gd name="connsiteX2" fmla="*/ 1270427 w 2431672"/>
                    <a:gd name="connsiteY2" fmla="*/ 264091 h 895857"/>
                    <a:gd name="connsiteX3" fmla="*/ 1250778 w 2431672"/>
                    <a:gd name="connsiteY3" fmla="*/ 169090 h 895857"/>
                    <a:gd name="connsiteX4" fmla="*/ 1012229 w 2431672"/>
                    <a:gd name="connsiteY4" fmla="*/ 166 h 895857"/>
                    <a:gd name="connsiteX5" fmla="*/ 0 w 2431672"/>
                    <a:gd name="connsiteY5" fmla="*/ 104286 h 895857"/>
                    <a:gd name="connsiteX6" fmla="*/ 1159625 w 2431672"/>
                    <a:gd name="connsiteY6" fmla="*/ 895857 h 895857"/>
                    <a:gd name="connsiteX7" fmla="*/ 2431672 w 2431672"/>
                    <a:gd name="connsiteY7" fmla="*/ 8751 h 895857"/>
                    <a:gd name="connsiteX8" fmla="*/ 1528625 w 2431672"/>
                    <a:gd name="connsiteY8" fmla="*/ 166 h 895857"/>
                    <a:gd name="connsiteX0" fmla="*/ 1528625 w 2431672"/>
                    <a:gd name="connsiteY0" fmla="*/ 166 h 691141"/>
                    <a:gd name="connsiteX1" fmla="*/ 1290077 w 2431672"/>
                    <a:gd name="connsiteY1" fmla="*/ 169090 h 691141"/>
                    <a:gd name="connsiteX2" fmla="*/ 1270427 w 2431672"/>
                    <a:gd name="connsiteY2" fmla="*/ 264091 h 691141"/>
                    <a:gd name="connsiteX3" fmla="*/ 1250778 w 2431672"/>
                    <a:gd name="connsiteY3" fmla="*/ 169090 h 691141"/>
                    <a:gd name="connsiteX4" fmla="*/ 1012229 w 2431672"/>
                    <a:gd name="connsiteY4" fmla="*/ 166 h 691141"/>
                    <a:gd name="connsiteX5" fmla="*/ 0 w 2431672"/>
                    <a:gd name="connsiteY5" fmla="*/ 104286 h 691141"/>
                    <a:gd name="connsiteX6" fmla="*/ 1282455 w 2431672"/>
                    <a:gd name="connsiteY6" fmla="*/ 691141 h 691141"/>
                    <a:gd name="connsiteX7" fmla="*/ 2431672 w 2431672"/>
                    <a:gd name="connsiteY7" fmla="*/ 8751 h 691141"/>
                    <a:gd name="connsiteX8" fmla="*/ 1528625 w 2431672"/>
                    <a:gd name="connsiteY8" fmla="*/ 166 h 691141"/>
                    <a:gd name="connsiteX0" fmla="*/ 1310260 w 2213307"/>
                    <a:gd name="connsiteY0" fmla="*/ 166 h 691141"/>
                    <a:gd name="connsiteX1" fmla="*/ 1071712 w 2213307"/>
                    <a:gd name="connsiteY1" fmla="*/ 169090 h 691141"/>
                    <a:gd name="connsiteX2" fmla="*/ 1052062 w 2213307"/>
                    <a:gd name="connsiteY2" fmla="*/ 264091 h 691141"/>
                    <a:gd name="connsiteX3" fmla="*/ 1032413 w 2213307"/>
                    <a:gd name="connsiteY3" fmla="*/ 169090 h 691141"/>
                    <a:gd name="connsiteX4" fmla="*/ 793864 w 2213307"/>
                    <a:gd name="connsiteY4" fmla="*/ 166 h 691141"/>
                    <a:gd name="connsiteX5" fmla="*/ 0 w 2213307"/>
                    <a:gd name="connsiteY5" fmla="*/ 104286 h 691141"/>
                    <a:gd name="connsiteX6" fmla="*/ 1064090 w 2213307"/>
                    <a:gd name="connsiteY6" fmla="*/ 691141 h 691141"/>
                    <a:gd name="connsiteX7" fmla="*/ 2213307 w 2213307"/>
                    <a:gd name="connsiteY7" fmla="*/ 8751 h 691141"/>
                    <a:gd name="connsiteX8" fmla="*/ 1310260 w 2213307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841267"/>
                    <a:gd name="connsiteX1" fmla="*/ 1071712 w 2022238"/>
                    <a:gd name="connsiteY1" fmla="*/ 169090 h 841267"/>
                    <a:gd name="connsiteX2" fmla="*/ 1052062 w 2022238"/>
                    <a:gd name="connsiteY2" fmla="*/ 264091 h 841267"/>
                    <a:gd name="connsiteX3" fmla="*/ 1032413 w 2022238"/>
                    <a:gd name="connsiteY3" fmla="*/ 169090 h 841267"/>
                    <a:gd name="connsiteX4" fmla="*/ 793864 w 2022238"/>
                    <a:gd name="connsiteY4" fmla="*/ 166 h 841267"/>
                    <a:gd name="connsiteX5" fmla="*/ 0 w 2022238"/>
                    <a:gd name="connsiteY5" fmla="*/ 104286 h 841267"/>
                    <a:gd name="connsiteX6" fmla="*/ 1105033 w 2022238"/>
                    <a:gd name="connsiteY6" fmla="*/ 841267 h 841267"/>
                    <a:gd name="connsiteX7" fmla="*/ 2022238 w 2022238"/>
                    <a:gd name="connsiteY7" fmla="*/ 36046 h 841267"/>
                    <a:gd name="connsiteX8" fmla="*/ 1310260 w 2022238"/>
                    <a:gd name="connsiteY8" fmla="*/ 166 h 841267"/>
                    <a:gd name="connsiteX0" fmla="*/ 1584169 w 2296147"/>
                    <a:gd name="connsiteY0" fmla="*/ 321890 h 1162991"/>
                    <a:gd name="connsiteX1" fmla="*/ 1345621 w 2296147"/>
                    <a:gd name="connsiteY1" fmla="*/ 490814 h 1162991"/>
                    <a:gd name="connsiteX2" fmla="*/ 1325971 w 2296147"/>
                    <a:gd name="connsiteY2" fmla="*/ 585815 h 1162991"/>
                    <a:gd name="connsiteX3" fmla="*/ 1306322 w 2296147"/>
                    <a:gd name="connsiteY3" fmla="*/ 490814 h 1162991"/>
                    <a:gd name="connsiteX4" fmla="*/ 1067773 w 2296147"/>
                    <a:gd name="connsiteY4" fmla="*/ 321890 h 1162991"/>
                    <a:gd name="connsiteX5" fmla="*/ 0 w 2296147"/>
                    <a:gd name="connsiteY5" fmla="*/ 0 h 1162991"/>
                    <a:gd name="connsiteX6" fmla="*/ 1378942 w 2296147"/>
                    <a:gd name="connsiteY6" fmla="*/ 1162991 h 1162991"/>
                    <a:gd name="connsiteX7" fmla="*/ 2296147 w 2296147"/>
                    <a:gd name="connsiteY7" fmla="*/ 357770 h 1162991"/>
                    <a:gd name="connsiteX8" fmla="*/ 1584169 w 2296147"/>
                    <a:gd name="connsiteY8" fmla="*/ 321890 h 1162991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246048"/>
                    <a:gd name="connsiteY0" fmla="*/ 321890 h 1162991"/>
                    <a:gd name="connsiteX1" fmla="*/ 1345621 w 2246048"/>
                    <a:gd name="connsiteY1" fmla="*/ 490814 h 1162991"/>
                    <a:gd name="connsiteX2" fmla="*/ 1325971 w 2246048"/>
                    <a:gd name="connsiteY2" fmla="*/ 585815 h 1162991"/>
                    <a:gd name="connsiteX3" fmla="*/ 1306322 w 2246048"/>
                    <a:gd name="connsiteY3" fmla="*/ 490814 h 1162991"/>
                    <a:gd name="connsiteX4" fmla="*/ 1067773 w 2246048"/>
                    <a:gd name="connsiteY4" fmla="*/ 321890 h 1162991"/>
                    <a:gd name="connsiteX5" fmla="*/ 0 w 2246048"/>
                    <a:gd name="connsiteY5" fmla="*/ 0 h 1162991"/>
                    <a:gd name="connsiteX6" fmla="*/ 1378942 w 2246048"/>
                    <a:gd name="connsiteY6" fmla="*/ 1162991 h 1162991"/>
                    <a:gd name="connsiteX7" fmla="*/ 2246048 w 2246048"/>
                    <a:gd name="connsiteY7" fmla="*/ 552252 h 1162991"/>
                    <a:gd name="connsiteX8" fmla="*/ 1584169 w 2246048"/>
                    <a:gd name="connsiteY8" fmla="*/ 321890 h 1162991"/>
                    <a:gd name="connsiteX0" fmla="*/ 1519882 w 2181761"/>
                    <a:gd name="connsiteY0" fmla="*/ 4285 h 845386"/>
                    <a:gd name="connsiteX1" fmla="*/ 1281334 w 2181761"/>
                    <a:gd name="connsiteY1" fmla="*/ 173209 h 845386"/>
                    <a:gd name="connsiteX2" fmla="*/ 1261684 w 2181761"/>
                    <a:gd name="connsiteY2" fmla="*/ 268210 h 845386"/>
                    <a:gd name="connsiteX3" fmla="*/ 1242035 w 2181761"/>
                    <a:gd name="connsiteY3" fmla="*/ 173209 h 845386"/>
                    <a:gd name="connsiteX4" fmla="*/ 1003486 w 2181761"/>
                    <a:gd name="connsiteY4" fmla="*/ 4285 h 845386"/>
                    <a:gd name="connsiteX5" fmla="*/ 0 w 2181761"/>
                    <a:gd name="connsiteY5" fmla="*/ 334130 h 845386"/>
                    <a:gd name="connsiteX6" fmla="*/ 1314655 w 2181761"/>
                    <a:gd name="connsiteY6" fmla="*/ 845386 h 845386"/>
                    <a:gd name="connsiteX7" fmla="*/ 2181761 w 2181761"/>
                    <a:gd name="connsiteY7" fmla="*/ 234647 h 845386"/>
                    <a:gd name="connsiteX8" fmla="*/ 1519882 w 2181761"/>
                    <a:gd name="connsiteY8" fmla="*/ 4285 h 845386"/>
                    <a:gd name="connsiteX0" fmla="*/ 1519882 w 2181761"/>
                    <a:gd name="connsiteY0" fmla="*/ 12943 h 854044"/>
                    <a:gd name="connsiteX1" fmla="*/ 1281334 w 2181761"/>
                    <a:gd name="connsiteY1" fmla="*/ 181867 h 854044"/>
                    <a:gd name="connsiteX2" fmla="*/ 1261684 w 2181761"/>
                    <a:gd name="connsiteY2" fmla="*/ 276868 h 854044"/>
                    <a:gd name="connsiteX3" fmla="*/ 1242035 w 2181761"/>
                    <a:gd name="connsiteY3" fmla="*/ 181867 h 854044"/>
                    <a:gd name="connsiteX4" fmla="*/ 1003486 w 2181761"/>
                    <a:gd name="connsiteY4" fmla="*/ 12943 h 854044"/>
                    <a:gd name="connsiteX5" fmla="*/ 0 w 2181761"/>
                    <a:gd name="connsiteY5" fmla="*/ 342788 h 854044"/>
                    <a:gd name="connsiteX6" fmla="*/ 1314655 w 2181761"/>
                    <a:gd name="connsiteY6" fmla="*/ 854044 h 854044"/>
                    <a:gd name="connsiteX7" fmla="*/ 2181761 w 2181761"/>
                    <a:gd name="connsiteY7" fmla="*/ 243305 h 854044"/>
                    <a:gd name="connsiteX8" fmla="*/ 1519882 w 2181761"/>
                    <a:gd name="connsiteY8" fmla="*/ 12943 h 854044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271019"/>
                    <a:gd name="connsiteY0" fmla="*/ 11279 h 864308"/>
                    <a:gd name="connsiteX1" fmla="*/ 702746 w 1271019"/>
                    <a:gd name="connsiteY1" fmla="*/ 180203 h 864308"/>
                    <a:gd name="connsiteX2" fmla="*/ 683096 w 1271019"/>
                    <a:gd name="connsiteY2" fmla="*/ 275204 h 864308"/>
                    <a:gd name="connsiteX3" fmla="*/ 663447 w 1271019"/>
                    <a:gd name="connsiteY3" fmla="*/ 180203 h 864308"/>
                    <a:gd name="connsiteX4" fmla="*/ 424898 w 1271019"/>
                    <a:gd name="connsiteY4" fmla="*/ 11279 h 864308"/>
                    <a:gd name="connsiteX5" fmla="*/ 0 w 1271019"/>
                    <a:gd name="connsiteY5" fmla="*/ 480781 h 864308"/>
                    <a:gd name="connsiteX6" fmla="*/ 736067 w 1271019"/>
                    <a:gd name="connsiteY6" fmla="*/ 852380 h 864308"/>
                    <a:gd name="connsiteX7" fmla="*/ 1271019 w 1271019"/>
                    <a:gd name="connsiteY7" fmla="*/ 505436 h 864308"/>
                    <a:gd name="connsiteX8" fmla="*/ 941294 w 1271019"/>
                    <a:gd name="connsiteY8" fmla="*/ 11279 h 864308"/>
                    <a:gd name="connsiteX0" fmla="*/ 941294 w 1271019"/>
                    <a:gd name="connsiteY0" fmla="*/ 11279 h 1023070"/>
                    <a:gd name="connsiteX1" fmla="*/ 702746 w 1271019"/>
                    <a:gd name="connsiteY1" fmla="*/ 180203 h 1023070"/>
                    <a:gd name="connsiteX2" fmla="*/ 683096 w 1271019"/>
                    <a:gd name="connsiteY2" fmla="*/ 275204 h 1023070"/>
                    <a:gd name="connsiteX3" fmla="*/ 663447 w 1271019"/>
                    <a:gd name="connsiteY3" fmla="*/ 180203 h 1023070"/>
                    <a:gd name="connsiteX4" fmla="*/ 424898 w 1271019"/>
                    <a:gd name="connsiteY4" fmla="*/ 11279 h 1023070"/>
                    <a:gd name="connsiteX5" fmla="*/ 0 w 1271019"/>
                    <a:gd name="connsiteY5" fmla="*/ 480781 h 1023070"/>
                    <a:gd name="connsiteX6" fmla="*/ 757494 w 1271019"/>
                    <a:gd name="connsiteY6" fmla="*/ 1023070 h 1023070"/>
                    <a:gd name="connsiteX7" fmla="*/ 1271019 w 1271019"/>
                    <a:gd name="connsiteY7" fmla="*/ 505436 h 1023070"/>
                    <a:gd name="connsiteX8" fmla="*/ 941294 w 1271019"/>
                    <a:gd name="connsiteY8" fmla="*/ 11279 h 1023070"/>
                    <a:gd name="connsiteX0" fmla="*/ 941613 w 1271338"/>
                    <a:gd name="connsiteY0" fmla="*/ 33 h 1011824"/>
                    <a:gd name="connsiteX1" fmla="*/ 703065 w 1271338"/>
                    <a:gd name="connsiteY1" fmla="*/ 168957 h 1011824"/>
                    <a:gd name="connsiteX2" fmla="*/ 683415 w 1271338"/>
                    <a:gd name="connsiteY2" fmla="*/ 263958 h 1011824"/>
                    <a:gd name="connsiteX3" fmla="*/ 663766 w 1271338"/>
                    <a:gd name="connsiteY3" fmla="*/ 168957 h 1011824"/>
                    <a:gd name="connsiteX4" fmla="*/ 319 w 1271338"/>
                    <a:gd name="connsiteY4" fmla="*/ 469535 h 1011824"/>
                    <a:gd name="connsiteX5" fmla="*/ 757813 w 1271338"/>
                    <a:gd name="connsiteY5" fmla="*/ 1011824 h 1011824"/>
                    <a:gd name="connsiteX6" fmla="*/ 1271338 w 1271338"/>
                    <a:gd name="connsiteY6" fmla="*/ 494190 h 1011824"/>
                    <a:gd name="connsiteX7" fmla="*/ 941613 w 1271338"/>
                    <a:gd name="connsiteY7" fmla="*/ 33 h 1011824"/>
                    <a:gd name="connsiteX0" fmla="*/ 941704 w 1271429"/>
                    <a:gd name="connsiteY0" fmla="*/ 33 h 1011824"/>
                    <a:gd name="connsiteX1" fmla="*/ 703156 w 1271429"/>
                    <a:gd name="connsiteY1" fmla="*/ 168957 h 1011824"/>
                    <a:gd name="connsiteX2" fmla="*/ 683506 w 1271429"/>
                    <a:gd name="connsiteY2" fmla="*/ 263958 h 1011824"/>
                    <a:gd name="connsiteX3" fmla="*/ 535282 w 1271429"/>
                    <a:gd name="connsiteY3" fmla="*/ 44822 h 1011824"/>
                    <a:gd name="connsiteX4" fmla="*/ 410 w 1271429"/>
                    <a:gd name="connsiteY4" fmla="*/ 469535 h 1011824"/>
                    <a:gd name="connsiteX5" fmla="*/ 757904 w 1271429"/>
                    <a:gd name="connsiteY5" fmla="*/ 1011824 h 1011824"/>
                    <a:gd name="connsiteX6" fmla="*/ 1271429 w 1271429"/>
                    <a:gd name="connsiteY6" fmla="*/ 494190 h 1011824"/>
                    <a:gd name="connsiteX7" fmla="*/ 941704 w 1271429"/>
                    <a:gd name="connsiteY7" fmla="*/ 33 h 1011824"/>
                    <a:gd name="connsiteX0" fmla="*/ 941705 w 1271429"/>
                    <a:gd name="connsiteY0" fmla="*/ 17287 h 967002"/>
                    <a:gd name="connsiteX1" fmla="*/ 703156 w 1271429"/>
                    <a:gd name="connsiteY1" fmla="*/ 124135 h 967002"/>
                    <a:gd name="connsiteX2" fmla="*/ 683506 w 1271429"/>
                    <a:gd name="connsiteY2" fmla="*/ 219136 h 967002"/>
                    <a:gd name="connsiteX3" fmla="*/ 535282 w 1271429"/>
                    <a:gd name="connsiteY3" fmla="*/ 0 h 967002"/>
                    <a:gd name="connsiteX4" fmla="*/ 410 w 1271429"/>
                    <a:gd name="connsiteY4" fmla="*/ 424713 h 967002"/>
                    <a:gd name="connsiteX5" fmla="*/ 757904 w 1271429"/>
                    <a:gd name="connsiteY5" fmla="*/ 967002 h 967002"/>
                    <a:gd name="connsiteX6" fmla="*/ 1271429 w 1271429"/>
                    <a:gd name="connsiteY6" fmla="*/ 449368 h 967002"/>
                    <a:gd name="connsiteX7" fmla="*/ 941705 w 1271429"/>
                    <a:gd name="connsiteY7" fmla="*/ 17287 h 967002"/>
                    <a:gd name="connsiteX0" fmla="*/ 941705 w 943016"/>
                    <a:gd name="connsiteY0" fmla="*/ 17287 h 967002"/>
                    <a:gd name="connsiteX1" fmla="*/ 703156 w 943016"/>
                    <a:gd name="connsiteY1" fmla="*/ 124135 h 967002"/>
                    <a:gd name="connsiteX2" fmla="*/ 683506 w 943016"/>
                    <a:gd name="connsiteY2" fmla="*/ 219136 h 967002"/>
                    <a:gd name="connsiteX3" fmla="*/ 535282 w 943016"/>
                    <a:gd name="connsiteY3" fmla="*/ 0 h 967002"/>
                    <a:gd name="connsiteX4" fmla="*/ 410 w 943016"/>
                    <a:gd name="connsiteY4" fmla="*/ 424713 h 967002"/>
                    <a:gd name="connsiteX5" fmla="*/ 757904 w 943016"/>
                    <a:gd name="connsiteY5" fmla="*/ 967002 h 967002"/>
                    <a:gd name="connsiteX6" fmla="*/ 941705 w 943016"/>
                    <a:gd name="connsiteY6" fmla="*/ 17287 h 967002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209439"/>
                    <a:gd name="connsiteY0" fmla="*/ 17287 h 703200"/>
                    <a:gd name="connsiteX1" fmla="*/ 703156 w 1209439"/>
                    <a:gd name="connsiteY1" fmla="*/ 124135 h 703200"/>
                    <a:gd name="connsiteX2" fmla="*/ 683506 w 1209439"/>
                    <a:gd name="connsiteY2" fmla="*/ 219136 h 703200"/>
                    <a:gd name="connsiteX3" fmla="*/ 535282 w 1209439"/>
                    <a:gd name="connsiteY3" fmla="*/ 0 h 703200"/>
                    <a:gd name="connsiteX4" fmla="*/ 410 w 1209439"/>
                    <a:gd name="connsiteY4" fmla="*/ 424713 h 703200"/>
                    <a:gd name="connsiteX5" fmla="*/ 1143628 w 1209439"/>
                    <a:gd name="connsiteY5" fmla="*/ 703200 h 703200"/>
                    <a:gd name="connsiteX6" fmla="*/ 941705 w 1209439"/>
                    <a:gd name="connsiteY6" fmla="*/ 17287 h 703200"/>
                    <a:gd name="connsiteX0" fmla="*/ 941707 w 1209443"/>
                    <a:gd name="connsiteY0" fmla="*/ 39186 h 725099"/>
                    <a:gd name="connsiteX1" fmla="*/ 703158 w 1209443"/>
                    <a:gd name="connsiteY1" fmla="*/ 146034 h 725099"/>
                    <a:gd name="connsiteX2" fmla="*/ 683508 w 1209443"/>
                    <a:gd name="connsiteY2" fmla="*/ 241035 h 725099"/>
                    <a:gd name="connsiteX3" fmla="*/ 535284 w 1209443"/>
                    <a:gd name="connsiteY3" fmla="*/ 21899 h 725099"/>
                    <a:gd name="connsiteX4" fmla="*/ 412 w 1209443"/>
                    <a:gd name="connsiteY4" fmla="*/ 446612 h 725099"/>
                    <a:gd name="connsiteX5" fmla="*/ 1143630 w 1209443"/>
                    <a:gd name="connsiteY5" fmla="*/ 725099 h 725099"/>
                    <a:gd name="connsiteX6" fmla="*/ 941707 w 1209443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535362 w 1209521"/>
                    <a:gd name="connsiteY2" fmla="*/ 21899 h 725099"/>
                    <a:gd name="connsiteX3" fmla="*/ 490 w 1209521"/>
                    <a:gd name="connsiteY3" fmla="*/ 446612 h 725099"/>
                    <a:gd name="connsiteX4" fmla="*/ 1143708 w 1209521"/>
                    <a:gd name="connsiteY4" fmla="*/ 725099 h 725099"/>
                    <a:gd name="connsiteX5" fmla="*/ 941785 w 1209521"/>
                    <a:gd name="connsiteY5" fmla="*/ 39186 h 725099"/>
                    <a:gd name="connsiteX0" fmla="*/ 941785 w 1209521"/>
                    <a:gd name="connsiteY0" fmla="*/ 40182 h 726095"/>
                    <a:gd name="connsiteX1" fmla="*/ 677757 w 1209521"/>
                    <a:gd name="connsiteY1" fmla="*/ 141758 h 726095"/>
                    <a:gd name="connsiteX2" fmla="*/ 535362 w 1209521"/>
                    <a:gd name="connsiteY2" fmla="*/ 22895 h 726095"/>
                    <a:gd name="connsiteX3" fmla="*/ 490 w 1209521"/>
                    <a:gd name="connsiteY3" fmla="*/ 447608 h 726095"/>
                    <a:gd name="connsiteX4" fmla="*/ 1143708 w 1209521"/>
                    <a:gd name="connsiteY4" fmla="*/ 726095 h 726095"/>
                    <a:gd name="connsiteX5" fmla="*/ 941785 w 1209521"/>
                    <a:gd name="connsiteY5" fmla="*/ 40182 h 726095"/>
                    <a:gd name="connsiteX0" fmla="*/ 941867 w 1209603"/>
                    <a:gd name="connsiteY0" fmla="*/ 40182 h 726095"/>
                    <a:gd name="connsiteX1" fmla="*/ 677839 w 1209603"/>
                    <a:gd name="connsiteY1" fmla="*/ 141758 h 726095"/>
                    <a:gd name="connsiteX2" fmla="*/ 535444 w 1209603"/>
                    <a:gd name="connsiteY2" fmla="*/ 22895 h 726095"/>
                    <a:gd name="connsiteX3" fmla="*/ 572 w 1209603"/>
                    <a:gd name="connsiteY3" fmla="*/ 447608 h 726095"/>
                    <a:gd name="connsiteX4" fmla="*/ 1143790 w 1209603"/>
                    <a:gd name="connsiteY4" fmla="*/ 726095 h 726095"/>
                    <a:gd name="connsiteX5" fmla="*/ 941867 w 1209603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9668" h="726095">
                      <a:moveTo>
                        <a:pt x="941932" y="40182"/>
                      </a:moveTo>
                      <a:cubicBezTo>
                        <a:pt x="814518" y="-61175"/>
                        <a:pt x="710090" y="50375"/>
                        <a:pt x="677904" y="141758"/>
                      </a:cubicBezTo>
                      <a:lnTo>
                        <a:pt x="502751" y="59794"/>
                      </a:lnTo>
                      <a:cubicBezTo>
                        <a:pt x="261510" y="30800"/>
                        <a:pt x="-15037" y="307130"/>
                        <a:pt x="637" y="447608"/>
                      </a:cubicBezTo>
                      <a:cubicBezTo>
                        <a:pt x="417214" y="623225"/>
                        <a:pt x="628619" y="438738"/>
                        <a:pt x="1143855" y="726095"/>
                      </a:cubicBezTo>
                      <a:cubicBezTo>
                        <a:pt x="1300738" y="658191"/>
                        <a:pt x="1154637" y="242726"/>
                        <a:pt x="941932" y="40182"/>
                      </a:cubicBezTo>
                      <a:close/>
                    </a:path>
                  </a:pathLst>
                </a:custGeom>
                <a:solidFill>
                  <a:srgbClr val="E631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2" name="Szabadkézi sokszög 131"/>
                <p:cNvSpPr/>
                <p:nvPr/>
              </p:nvSpPr>
              <p:spPr>
                <a:xfrm rot="5400000" flipH="1">
                  <a:off x="10583963" y="2422049"/>
                  <a:ext cx="137662" cy="273887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24033 w 533840"/>
                    <a:gd name="connsiteY0" fmla="*/ 0 h 813392"/>
                    <a:gd name="connsiteX1" fmla="*/ 533840 w 533840"/>
                    <a:gd name="connsiteY1" fmla="*/ 406696 h 813392"/>
                    <a:gd name="connsiteX2" fmla="*/ 124033 w 533840"/>
                    <a:gd name="connsiteY2" fmla="*/ 813392 h 813392"/>
                    <a:gd name="connsiteX3" fmla="*/ 45519 w 533840"/>
                    <a:gd name="connsiteY3" fmla="*/ 805537 h 813392"/>
                    <a:gd name="connsiteX4" fmla="*/ 49604 w 533840"/>
                    <a:gd name="connsiteY4" fmla="*/ 805128 h 813392"/>
                    <a:gd name="connsiteX5" fmla="*/ -1 w 533840"/>
                    <a:gd name="connsiteY5" fmla="*/ 394214 h 813392"/>
                    <a:gd name="connsiteX6" fmla="*/ 49604 w 533840"/>
                    <a:gd name="connsiteY6" fmla="*/ 8262 h 813392"/>
                    <a:gd name="connsiteX7" fmla="*/ 45528 w 533840"/>
                    <a:gd name="connsiteY7" fmla="*/ 7855 h 813392"/>
                    <a:gd name="connsiteX8" fmla="*/ 124033 w 533840"/>
                    <a:gd name="connsiteY8" fmla="*/ 0 h 813392"/>
                    <a:gd name="connsiteX0" fmla="*/ 124033 w 533840"/>
                    <a:gd name="connsiteY0" fmla="*/ 1335 h 814727"/>
                    <a:gd name="connsiteX1" fmla="*/ 533840 w 533840"/>
                    <a:gd name="connsiteY1" fmla="*/ 408031 h 814727"/>
                    <a:gd name="connsiteX2" fmla="*/ 124033 w 533840"/>
                    <a:gd name="connsiteY2" fmla="*/ 814727 h 814727"/>
                    <a:gd name="connsiteX3" fmla="*/ 45519 w 533840"/>
                    <a:gd name="connsiteY3" fmla="*/ 806872 h 814727"/>
                    <a:gd name="connsiteX4" fmla="*/ 49604 w 533840"/>
                    <a:gd name="connsiteY4" fmla="*/ 806463 h 814727"/>
                    <a:gd name="connsiteX5" fmla="*/ -1 w 533840"/>
                    <a:gd name="connsiteY5" fmla="*/ 395549 h 814727"/>
                    <a:gd name="connsiteX6" fmla="*/ 49604 w 533840"/>
                    <a:gd name="connsiteY6" fmla="*/ 9597 h 814727"/>
                    <a:gd name="connsiteX7" fmla="*/ 66108 w 533840"/>
                    <a:gd name="connsiteY7" fmla="*/ 0 h 814727"/>
                    <a:gd name="connsiteX8" fmla="*/ 124033 w 533840"/>
                    <a:gd name="connsiteY8" fmla="*/ 1335 h 814727"/>
                    <a:gd name="connsiteX0" fmla="*/ 140428 w 550235"/>
                    <a:gd name="connsiteY0" fmla="*/ 1335 h 814727"/>
                    <a:gd name="connsiteX1" fmla="*/ 550235 w 550235"/>
                    <a:gd name="connsiteY1" fmla="*/ 408031 h 814727"/>
                    <a:gd name="connsiteX2" fmla="*/ 140428 w 550235"/>
                    <a:gd name="connsiteY2" fmla="*/ 814727 h 814727"/>
                    <a:gd name="connsiteX3" fmla="*/ 61914 w 550235"/>
                    <a:gd name="connsiteY3" fmla="*/ 806872 h 814727"/>
                    <a:gd name="connsiteX4" fmla="*/ 65999 w 550235"/>
                    <a:gd name="connsiteY4" fmla="*/ 806463 h 814727"/>
                    <a:gd name="connsiteX5" fmla="*/ 16394 w 550235"/>
                    <a:gd name="connsiteY5" fmla="*/ 395549 h 814727"/>
                    <a:gd name="connsiteX6" fmla="*/ 65999 w 550235"/>
                    <a:gd name="connsiteY6" fmla="*/ 9597 h 814727"/>
                    <a:gd name="connsiteX7" fmla="*/ 82503 w 550235"/>
                    <a:gd name="connsiteY7" fmla="*/ 0 h 814727"/>
                    <a:gd name="connsiteX8" fmla="*/ 140428 w 550235"/>
                    <a:gd name="connsiteY8" fmla="*/ 1335 h 814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235" h="814727">
                      <a:moveTo>
                        <a:pt x="140428" y="1335"/>
                      </a:moveTo>
                      <a:cubicBezTo>
                        <a:pt x="366758" y="1335"/>
                        <a:pt x="550235" y="183419"/>
                        <a:pt x="550235" y="408031"/>
                      </a:cubicBezTo>
                      <a:cubicBezTo>
                        <a:pt x="550235" y="632643"/>
                        <a:pt x="366758" y="814727"/>
                        <a:pt x="140428" y="814727"/>
                      </a:cubicBezTo>
                      <a:lnTo>
                        <a:pt x="61914" y="806872"/>
                      </a:lnTo>
                      <a:lnTo>
                        <a:pt x="65999" y="806463"/>
                      </a:lnTo>
                      <a:cubicBezTo>
                        <a:pt x="-43619" y="636818"/>
                        <a:pt x="16394" y="592085"/>
                        <a:pt x="16394" y="395549"/>
                      </a:cubicBezTo>
                      <a:cubicBezTo>
                        <a:pt x="16394" y="199014"/>
                        <a:pt x="252741" y="47520"/>
                        <a:pt x="65999" y="9597"/>
                      </a:cubicBezTo>
                      <a:lnTo>
                        <a:pt x="82503" y="0"/>
                      </a:lnTo>
                      <a:lnTo>
                        <a:pt x="140428" y="1335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3" name="Ellipszis 132"/>
                <p:cNvSpPr/>
                <p:nvPr/>
              </p:nvSpPr>
              <p:spPr>
                <a:xfrm>
                  <a:off x="11314419" y="2567512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4" name="Ellipszis 133"/>
                <p:cNvSpPr/>
                <p:nvPr/>
              </p:nvSpPr>
              <p:spPr>
                <a:xfrm>
                  <a:off x="11281842" y="2585411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5" name="Szabadkézi sokszög 134"/>
                <p:cNvSpPr/>
                <p:nvPr/>
              </p:nvSpPr>
              <p:spPr>
                <a:xfrm rot="403516" flipH="1">
                  <a:off x="11134947" y="2339228"/>
                  <a:ext cx="297175" cy="44137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6" name="Szabadkézi sokszög 135"/>
                <p:cNvSpPr/>
                <p:nvPr/>
              </p:nvSpPr>
              <p:spPr>
                <a:xfrm rot="16200000">
                  <a:off x="11192862" y="2419925"/>
                  <a:ext cx="128735" cy="277319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03455 w 513262"/>
                    <a:gd name="connsiteY0" fmla="*/ 0 h 813392"/>
                    <a:gd name="connsiteX1" fmla="*/ 513262 w 513262"/>
                    <a:gd name="connsiteY1" fmla="*/ 406696 h 813392"/>
                    <a:gd name="connsiteX2" fmla="*/ 103455 w 513262"/>
                    <a:gd name="connsiteY2" fmla="*/ 813392 h 813392"/>
                    <a:gd name="connsiteX3" fmla="*/ 24941 w 513262"/>
                    <a:gd name="connsiteY3" fmla="*/ 805537 h 813392"/>
                    <a:gd name="connsiteX4" fmla="*/ 29026 w 513262"/>
                    <a:gd name="connsiteY4" fmla="*/ 805128 h 813392"/>
                    <a:gd name="connsiteX5" fmla="*/ 1 w 513262"/>
                    <a:gd name="connsiteY5" fmla="*/ 418296 h 813392"/>
                    <a:gd name="connsiteX6" fmla="*/ 29026 w 513262"/>
                    <a:gd name="connsiteY6" fmla="*/ 8262 h 813392"/>
                    <a:gd name="connsiteX7" fmla="*/ 24950 w 513262"/>
                    <a:gd name="connsiteY7" fmla="*/ 7855 h 813392"/>
                    <a:gd name="connsiteX8" fmla="*/ 103455 w 513262"/>
                    <a:gd name="connsiteY8" fmla="*/ 0 h 813392"/>
                    <a:gd name="connsiteX0" fmla="*/ 104745 w 514552"/>
                    <a:gd name="connsiteY0" fmla="*/ 0 h 813392"/>
                    <a:gd name="connsiteX1" fmla="*/ 514552 w 514552"/>
                    <a:gd name="connsiteY1" fmla="*/ 406696 h 813392"/>
                    <a:gd name="connsiteX2" fmla="*/ 104745 w 514552"/>
                    <a:gd name="connsiteY2" fmla="*/ 813392 h 813392"/>
                    <a:gd name="connsiteX3" fmla="*/ 26231 w 514552"/>
                    <a:gd name="connsiteY3" fmla="*/ 805537 h 813392"/>
                    <a:gd name="connsiteX4" fmla="*/ 30316 w 514552"/>
                    <a:gd name="connsiteY4" fmla="*/ 805128 h 813392"/>
                    <a:gd name="connsiteX5" fmla="*/ 1291 w 514552"/>
                    <a:gd name="connsiteY5" fmla="*/ 418296 h 813392"/>
                    <a:gd name="connsiteX6" fmla="*/ 30316 w 514552"/>
                    <a:gd name="connsiteY6" fmla="*/ 8262 h 813392"/>
                    <a:gd name="connsiteX7" fmla="*/ 26240 w 514552"/>
                    <a:gd name="connsiteY7" fmla="*/ 7855 h 813392"/>
                    <a:gd name="connsiteX8" fmla="*/ 104745 w 514552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552" h="813392">
                      <a:moveTo>
                        <a:pt x="104745" y="0"/>
                      </a:moveTo>
                      <a:cubicBezTo>
                        <a:pt x="331075" y="0"/>
                        <a:pt x="514552" y="182084"/>
                        <a:pt x="514552" y="406696"/>
                      </a:cubicBezTo>
                      <a:cubicBezTo>
                        <a:pt x="514552" y="631308"/>
                        <a:pt x="331075" y="813392"/>
                        <a:pt x="104745" y="813392"/>
                      </a:cubicBezTo>
                      <a:lnTo>
                        <a:pt x="26231" y="805537"/>
                      </a:lnTo>
                      <a:lnTo>
                        <a:pt x="30316" y="805128"/>
                      </a:lnTo>
                      <a:cubicBezTo>
                        <a:pt x="-9326" y="679617"/>
                        <a:pt x="1291" y="614832"/>
                        <a:pt x="1291" y="418296"/>
                      </a:cubicBezTo>
                      <a:cubicBezTo>
                        <a:pt x="1291" y="221761"/>
                        <a:pt x="217058" y="46185"/>
                        <a:pt x="30316" y="8262"/>
                      </a:cubicBezTo>
                      <a:lnTo>
                        <a:pt x="26240" y="7855"/>
                      </a:lnTo>
                      <a:lnTo>
                        <a:pt x="104745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07" name="Szabadkézi sokszög 106"/>
              <p:cNvSpPr/>
              <p:nvPr/>
            </p:nvSpPr>
            <p:spPr>
              <a:xfrm>
                <a:off x="5968676" y="1908432"/>
                <a:ext cx="254649" cy="166243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105" name="Kép 10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431985">
              <a:off x="5923694" y="1846994"/>
              <a:ext cx="652596" cy="363744"/>
            </a:xfrm>
            <a:prstGeom prst="rect">
              <a:avLst/>
            </a:prstGeom>
          </p:spPr>
        </p:pic>
      </p:grpSp>
      <p:grpSp>
        <p:nvGrpSpPr>
          <p:cNvPr id="312" name="Csoportba foglalás 311"/>
          <p:cNvGrpSpPr/>
          <p:nvPr/>
        </p:nvGrpSpPr>
        <p:grpSpPr>
          <a:xfrm>
            <a:off x="4880622" y="211600"/>
            <a:ext cx="2430757" cy="6434800"/>
            <a:chOff x="9764396" y="423200"/>
            <a:chExt cx="2091685" cy="5926284"/>
          </a:xfrm>
        </p:grpSpPr>
        <p:sp>
          <p:nvSpPr>
            <p:cNvPr id="313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4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5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6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7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8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9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0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1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2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3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4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5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326" name="Csoportba foglalás 325"/>
          <p:cNvGrpSpPr/>
          <p:nvPr/>
        </p:nvGrpSpPr>
        <p:grpSpPr>
          <a:xfrm>
            <a:off x="4880622" y="211600"/>
            <a:ext cx="2430757" cy="6434800"/>
            <a:chOff x="9764396" y="423200"/>
            <a:chExt cx="2091685" cy="5926284"/>
          </a:xfrm>
        </p:grpSpPr>
        <p:sp>
          <p:nvSpPr>
            <p:cNvPr id="327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8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9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0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1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2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3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5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6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7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8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9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pic>
        <p:nvPicPr>
          <p:cNvPr id="4" name="Kép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0271" y="607207"/>
            <a:ext cx="2838701" cy="4045149"/>
          </a:xfrm>
          <a:prstGeom prst="rect">
            <a:avLst/>
          </a:prstGeom>
        </p:spPr>
      </p:pic>
      <p:sp>
        <p:nvSpPr>
          <p:cNvPr id="93" name="Ellipszis buborék 92"/>
          <p:cNvSpPr/>
          <p:nvPr/>
        </p:nvSpPr>
        <p:spPr>
          <a:xfrm>
            <a:off x="7544538" y="455962"/>
            <a:ext cx="4141032" cy="2334212"/>
          </a:xfrm>
          <a:prstGeom prst="wedgeEllipseCallout">
            <a:avLst>
              <a:gd name="adj1" fmla="val 49492"/>
              <a:gd name="adj2" fmla="val -49060"/>
            </a:avLst>
          </a:prstGeom>
          <a:solidFill>
            <a:srgbClr val="FFC52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tx1"/>
                </a:solidFill>
              </a:rPr>
              <a:t>Királyné, ne gondoljon többet a régi időkre! Nevessen, és gondoljon arra, hogy születik majd másik gyermeke!</a:t>
            </a:r>
          </a:p>
        </p:txBody>
      </p:sp>
      <p:sp>
        <p:nvSpPr>
          <p:cNvPr id="94" name="Szövegdoboz 93"/>
          <p:cNvSpPr txBox="1"/>
          <p:nvPr/>
        </p:nvSpPr>
        <p:spPr>
          <a:xfrm>
            <a:off x="635840" y="5331732"/>
            <a:ext cx="412580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800" dirty="0" smtClean="0"/>
              <a:t>És </a:t>
            </a:r>
            <a:r>
              <a:rPr lang="hu-HU" sz="2800" dirty="0"/>
              <a:t>a királyné csak tovább sírt.</a:t>
            </a:r>
          </a:p>
        </p:txBody>
      </p:sp>
      <p:sp>
        <p:nvSpPr>
          <p:cNvPr id="85" name="Szövegdoboz 84"/>
          <p:cNvSpPr txBox="1"/>
          <p:nvPr/>
        </p:nvSpPr>
        <p:spPr>
          <a:xfrm>
            <a:off x="7780359" y="4525525"/>
            <a:ext cx="412580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400" dirty="0" smtClean="0"/>
              <a:t>Majd mind közül a legrosszabb tanács is megérkezett.</a:t>
            </a:r>
            <a:endParaRPr lang="hu-HU" sz="2400" dirty="0"/>
          </a:p>
        </p:txBody>
      </p:sp>
    </p:spTree>
    <p:extLst>
      <p:ext uri="{BB962C8B-B14F-4D97-AF65-F5344CB8AC3E}">
        <p14:creationId xmlns:p14="http://schemas.microsoft.com/office/powerpoint/2010/main" val="2475052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  <p:bldP spid="94" grpId="0"/>
      <p:bldP spid="8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" name="Csoportba foglalás 133"/>
          <p:cNvGrpSpPr/>
          <p:nvPr/>
        </p:nvGrpSpPr>
        <p:grpSpPr>
          <a:xfrm>
            <a:off x="5499413" y="1999394"/>
            <a:ext cx="1593546" cy="4593858"/>
            <a:chOff x="5347013" y="1846994"/>
            <a:chExt cx="1593546" cy="4593858"/>
          </a:xfrm>
        </p:grpSpPr>
        <p:sp>
          <p:nvSpPr>
            <p:cNvPr id="135" name="Téglalap 14"/>
            <p:cNvSpPr/>
            <p:nvPr/>
          </p:nvSpPr>
          <p:spPr>
            <a:xfrm rot="422264">
              <a:off x="5974537" y="5029807"/>
              <a:ext cx="253205" cy="1230929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136" name="Szabadkézi sokszög 135"/>
            <p:cNvSpPr/>
            <p:nvPr/>
          </p:nvSpPr>
          <p:spPr>
            <a:xfrm rot="75416" flipH="1">
              <a:off x="5955423" y="6163821"/>
              <a:ext cx="409222" cy="247657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137" name="Csoportba foglalás 136"/>
            <p:cNvGrpSpPr/>
            <p:nvPr/>
          </p:nvGrpSpPr>
          <p:grpSpPr>
            <a:xfrm>
              <a:off x="6151549" y="5047038"/>
              <a:ext cx="409222" cy="1393814"/>
              <a:chOff x="9022637" y="4544430"/>
              <a:chExt cx="584180" cy="1989719"/>
            </a:xfrm>
          </p:grpSpPr>
          <p:sp>
            <p:nvSpPr>
              <p:cNvPr id="189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90" name="Szabadkézi sokszög 189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138" name="Szabadkézi sokszög 137"/>
            <p:cNvSpPr/>
            <p:nvPr/>
          </p:nvSpPr>
          <p:spPr>
            <a:xfrm>
              <a:off x="5525812" y="2863908"/>
              <a:ext cx="1185584" cy="3290906"/>
            </a:xfrm>
            <a:custGeom>
              <a:avLst/>
              <a:gdLst>
                <a:gd name="connsiteX0" fmla="*/ 734511 w 1525022"/>
                <a:gd name="connsiteY0" fmla="*/ 1144373 h 4206507"/>
                <a:gd name="connsiteX1" fmla="*/ 1253424 w 1525022"/>
                <a:gd name="connsiteY1" fmla="*/ 1249007 h 4206507"/>
                <a:gd name="connsiteX2" fmla="*/ 1264356 w 1525022"/>
                <a:gd name="connsiteY2" fmla="*/ 1254863 h 4206507"/>
                <a:gd name="connsiteX3" fmla="*/ 1374122 w 1525022"/>
                <a:gd name="connsiteY3" fmla="*/ 1868405 h 4206507"/>
                <a:gd name="connsiteX4" fmla="*/ 1449115 w 1525022"/>
                <a:gd name="connsiteY4" fmla="*/ 4120007 h 4206507"/>
                <a:gd name="connsiteX5" fmla="*/ 202611 w 1525022"/>
                <a:gd name="connsiteY5" fmla="*/ 4102608 h 4206507"/>
                <a:gd name="connsiteX6" fmla="*/ 25429 w 1525022"/>
                <a:gd name="connsiteY6" fmla="*/ 2961538 h 4206507"/>
                <a:gd name="connsiteX7" fmla="*/ 204666 w 1525022"/>
                <a:gd name="connsiteY7" fmla="*/ 1254863 h 4206507"/>
                <a:gd name="connsiteX8" fmla="*/ 215597 w 1525022"/>
                <a:gd name="connsiteY8" fmla="*/ 1249007 h 4206507"/>
                <a:gd name="connsiteX9" fmla="*/ 734511 w 1525022"/>
                <a:gd name="connsiteY9" fmla="*/ 1144373 h 4206507"/>
                <a:gd name="connsiteX10" fmla="*/ 584073 w 1525022"/>
                <a:gd name="connsiteY10" fmla="*/ 956 h 4206507"/>
                <a:gd name="connsiteX11" fmla="*/ 1399471 w 1525022"/>
                <a:gd name="connsiteY11" fmla="*/ 125538 h 4206507"/>
                <a:gd name="connsiteX12" fmla="*/ 1356058 w 1525022"/>
                <a:gd name="connsiteY12" fmla="*/ 623020 h 4206507"/>
                <a:gd name="connsiteX13" fmla="*/ 1356208 w 1525022"/>
                <a:gd name="connsiteY13" fmla="*/ 623103 h 4206507"/>
                <a:gd name="connsiteX14" fmla="*/ 1440855 w 1525022"/>
                <a:gd name="connsiteY14" fmla="*/ 745105 h 4206507"/>
                <a:gd name="connsiteX15" fmla="*/ 1290853 w 1525022"/>
                <a:gd name="connsiteY15" fmla="*/ 1004176 h 4206507"/>
                <a:gd name="connsiteX16" fmla="*/ 1264356 w 1525022"/>
                <a:gd name="connsiteY16" fmla="*/ 1254863 h 4206507"/>
                <a:gd name="connsiteX17" fmla="*/ 1253424 w 1525022"/>
                <a:gd name="connsiteY17" fmla="*/ 1249007 h 4206507"/>
                <a:gd name="connsiteX18" fmla="*/ 734511 w 1525022"/>
                <a:gd name="connsiteY18" fmla="*/ 1144372 h 4206507"/>
                <a:gd name="connsiteX19" fmla="*/ 215597 w 1525022"/>
                <a:gd name="connsiteY19" fmla="*/ 1249007 h 4206507"/>
                <a:gd name="connsiteX20" fmla="*/ 204666 w 1525022"/>
                <a:gd name="connsiteY20" fmla="*/ 1254862 h 4206507"/>
                <a:gd name="connsiteX21" fmla="*/ 204666 w 1525022"/>
                <a:gd name="connsiteY21" fmla="*/ 1019306 h 4206507"/>
                <a:gd name="connsiteX22" fmla="*/ 178170 w 1525022"/>
                <a:gd name="connsiteY22" fmla="*/ 1004176 h 4206507"/>
                <a:gd name="connsiteX23" fmla="*/ 87434 w 1525022"/>
                <a:gd name="connsiteY23" fmla="*/ 745106 h 4206507"/>
                <a:gd name="connsiteX24" fmla="*/ 101933 w 1525022"/>
                <a:gd name="connsiteY24" fmla="*/ 680093 h 4206507"/>
                <a:gd name="connsiteX25" fmla="*/ 124629 w 1525022"/>
                <a:gd name="connsiteY25" fmla="*/ 648167 h 4206507"/>
                <a:gd name="connsiteX26" fmla="*/ 19032 w 1525022"/>
                <a:gd name="connsiteY26" fmla="*/ 118372 h 4206507"/>
                <a:gd name="connsiteX27" fmla="*/ 584073 w 1525022"/>
                <a:gd name="connsiteY27" fmla="*/ 956 h 4206507"/>
                <a:gd name="connsiteX0" fmla="*/ 879002 w 1669513"/>
                <a:gd name="connsiteY0" fmla="*/ 1144373 h 4207341"/>
                <a:gd name="connsiteX1" fmla="*/ 1397915 w 1669513"/>
                <a:gd name="connsiteY1" fmla="*/ 1249007 h 4207341"/>
                <a:gd name="connsiteX2" fmla="*/ 1408847 w 1669513"/>
                <a:gd name="connsiteY2" fmla="*/ 1254863 h 4207341"/>
                <a:gd name="connsiteX3" fmla="*/ 1518613 w 1669513"/>
                <a:gd name="connsiteY3" fmla="*/ 1868405 h 4207341"/>
                <a:gd name="connsiteX4" fmla="*/ 1593606 w 1669513"/>
                <a:gd name="connsiteY4" fmla="*/ 4120007 h 4207341"/>
                <a:gd name="connsiteX5" fmla="*/ 347102 w 1669513"/>
                <a:gd name="connsiteY5" fmla="*/ 4102608 h 4207341"/>
                <a:gd name="connsiteX6" fmla="*/ 3530 w 1669513"/>
                <a:gd name="connsiteY6" fmla="*/ 3145174 h 4207341"/>
                <a:gd name="connsiteX7" fmla="*/ 169920 w 1669513"/>
                <a:gd name="connsiteY7" fmla="*/ 2961538 h 4207341"/>
                <a:gd name="connsiteX8" fmla="*/ 349157 w 1669513"/>
                <a:gd name="connsiteY8" fmla="*/ 1254863 h 4207341"/>
                <a:gd name="connsiteX9" fmla="*/ 360088 w 1669513"/>
                <a:gd name="connsiteY9" fmla="*/ 1249007 h 4207341"/>
                <a:gd name="connsiteX10" fmla="*/ 879002 w 1669513"/>
                <a:gd name="connsiteY10" fmla="*/ 1144373 h 4207341"/>
                <a:gd name="connsiteX11" fmla="*/ 728564 w 1669513"/>
                <a:gd name="connsiteY11" fmla="*/ 956 h 4207341"/>
                <a:gd name="connsiteX12" fmla="*/ 1543962 w 1669513"/>
                <a:gd name="connsiteY12" fmla="*/ 125538 h 4207341"/>
                <a:gd name="connsiteX13" fmla="*/ 1500549 w 1669513"/>
                <a:gd name="connsiteY13" fmla="*/ 623020 h 4207341"/>
                <a:gd name="connsiteX14" fmla="*/ 1500699 w 1669513"/>
                <a:gd name="connsiteY14" fmla="*/ 623103 h 4207341"/>
                <a:gd name="connsiteX15" fmla="*/ 1585346 w 1669513"/>
                <a:gd name="connsiteY15" fmla="*/ 745105 h 4207341"/>
                <a:gd name="connsiteX16" fmla="*/ 1435344 w 1669513"/>
                <a:gd name="connsiteY16" fmla="*/ 1004176 h 4207341"/>
                <a:gd name="connsiteX17" fmla="*/ 1408847 w 1669513"/>
                <a:gd name="connsiteY17" fmla="*/ 1254863 h 4207341"/>
                <a:gd name="connsiteX18" fmla="*/ 1397915 w 1669513"/>
                <a:gd name="connsiteY18" fmla="*/ 1249007 h 4207341"/>
                <a:gd name="connsiteX19" fmla="*/ 879002 w 1669513"/>
                <a:gd name="connsiteY19" fmla="*/ 1144372 h 4207341"/>
                <a:gd name="connsiteX20" fmla="*/ 360088 w 1669513"/>
                <a:gd name="connsiteY20" fmla="*/ 1249007 h 4207341"/>
                <a:gd name="connsiteX21" fmla="*/ 349157 w 1669513"/>
                <a:gd name="connsiteY21" fmla="*/ 1254862 h 4207341"/>
                <a:gd name="connsiteX22" fmla="*/ 349157 w 1669513"/>
                <a:gd name="connsiteY22" fmla="*/ 1019306 h 4207341"/>
                <a:gd name="connsiteX23" fmla="*/ 322661 w 1669513"/>
                <a:gd name="connsiteY23" fmla="*/ 1004176 h 4207341"/>
                <a:gd name="connsiteX24" fmla="*/ 231925 w 1669513"/>
                <a:gd name="connsiteY24" fmla="*/ 745106 h 4207341"/>
                <a:gd name="connsiteX25" fmla="*/ 246424 w 1669513"/>
                <a:gd name="connsiteY25" fmla="*/ 680093 h 4207341"/>
                <a:gd name="connsiteX26" fmla="*/ 269120 w 1669513"/>
                <a:gd name="connsiteY26" fmla="*/ 648167 h 4207341"/>
                <a:gd name="connsiteX27" fmla="*/ 163523 w 1669513"/>
                <a:gd name="connsiteY27" fmla="*/ 118372 h 4207341"/>
                <a:gd name="connsiteX28" fmla="*/ 728564 w 1669513"/>
                <a:gd name="connsiteY28" fmla="*/ 956 h 4207341"/>
                <a:gd name="connsiteX0" fmla="*/ 883914 w 1674425"/>
                <a:gd name="connsiteY0" fmla="*/ 1144373 h 4207341"/>
                <a:gd name="connsiteX1" fmla="*/ 1402827 w 1674425"/>
                <a:gd name="connsiteY1" fmla="*/ 1249007 h 4207341"/>
                <a:gd name="connsiteX2" fmla="*/ 1413759 w 1674425"/>
                <a:gd name="connsiteY2" fmla="*/ 1254863 h 4207341"/>
                <a:gd name="connsiteX3" fmla="*/ 1523525 w 1674425"/>
                <a:gd name="connsiteY3" fmla="*/ 1868405 h 4207341"/>
                <a:gd name="connsiteX4" fmla="*/ 1598518 w 1674425"/>
                <a:gd name="connsiteY4" fmla="*/ 4120007 h 4207341"/>
                <a:gd name="connsiteX5" fmla="*/ 352014 w 1674425"/>
                <a:gd name="connsiteY5" fmla="*/ 4102608 h 4207341"/>
                <a:gd name="connsiteX6" fmla="*/ 8442 w 1674425"/>
                <a:gd name="connsiteY6" fmla="*/ 3145174 h 4207341"/>
                <a:gd name="connsiteX7" fmla="*/ 65294 w 1674425"/>
                <a:gd name="connsiteY7" fmla="*/ 2966301 h 4207341"/>
                <a:gd name="connsiteX8" fmla="*/ 354069 w 1674425"/>
                <a:gd name="connsiteY8" fmla="*/ 1254863 h 4207341"/>
                <a:gd name="connsiteX9" fmla="*/ 365000 w 1674425"/>
                <a:gd name="connsiteY9" fmla="*/ 1249007 h 4207341"/>
                <a:gd name="connsiteX10" fmla="*/ 883914 w 1674425"/>
                <a:gd name="connsiteY10" fmla="*/ 1144373 h 4207341"/>
                <a:gd name="connsiteX11" fmla="*/ 733476 w 1674425"/>
                <a:gd name="connsiteY11" fmla="*/ 956 h 4207341"/>
                <a:gd name="connsiteX12" fmla="*/ 1548874 w 1674425"/>
                <a:gd name="connsiteY12" fmla="*/ 125538 h 4207341"/>
                <a:gd name="connsiteX13" fmla="*/ 1505461 w 1674425"/>
                <a:gd name="connsiteY13" fmla="*/ 623020 h 4207341"/>
                <a:gd name="connsiteX14" fmla="*/ 1505611 w 1674425"/>
                <a:gd name="connsiteY14" fmla="*/ 623103 h 4207341"/>
                <a:gd name="connsiteX15" fmla="*/ 1590258 w 1674425"/>
                <a:gd name="connsiteY15" fmla="*/ 745105 h 4207341"/>
                <a:gd name="connsiteX16" fmla="*/ 1440256 w 1674425"/>
                <a:gd name="connsiteY16" fmla="*/ 1004176 h 4207341"/>
                <a:gd name="connsiteX17" fmla="*/ 1413759 w 1674425"/>
                <a:gd name="connsiteY17" fmla="*/ 1254863 h 4207341"/>
                <a:gd name="connsiteX18" fmla="*/ 1402827 w 1674425"/>
                <a:gd name="connsiteY18" fmla="*/ 1249007 h 4207341"/>
                <a:gd name="connsiteX19" fmla="*/ 883914 w 1674425"/>
                <a:gd name="connsiteY19" fmla="*/ 1144372 h 4207341"/>
                <a:gd name="connsiteX20" fmla="*/ 365000 w 1674425"/>
                <a:gd name="connsiteY20" fmla="*/ 1249007 h 4207341"/>
                <a:gd name="connsiteX21" fmla="*/ 354069 w 1674425"/>
                <a:gd name="connsiteY21" fmla="*/ 1254862 h 4207341"/>
                <a:gd name="connsiteX22" fmla="*/ 354069 w 1674425"/>
                <a:gd name="connsiteY22" fmla="*/ 1019306 h 4207341"/>
                <a:gd name="connsiteX23" fmla="*/ 327573 w 1674425"/>
                <a:gd name="connsiteY23" fmla="*/ 1004176 h 4207341"/>
                <a:gd name="connsiteX24" fmla="*/ 236837 w 1674425"/>
                <a:gd name="connsiteY24" fmla="*/ 745106 h 4207341"/>
                <a:gd name="connsiteX25" fmla="*/ 251336 w 1674425"/>
                <a:gd name="connsiteY25" fmla="*/ 680093 h 4207341"/>
                <a:gd name="connsiteX26" fmla="*/ 274032 w 1674425"/>
                <a:gd name="connsiteY26" fmla="*/ 648167 h 4207341"/>
                <a:gd name="connsiteX27" fmla="*/ 168435 w 1674425"/>
                <a:gd name="connsiteY27" fmla="*/ 118372 h 4207341"/>
                <a:gd name="connsiteX28" fmla="*/ 733476 w 1674425"/>
                <a:gd name="connsiteY28" fmla="*/ 956 h 4207341"/>
                <a:gd name="connsiteX0" fmla="*/ 883914 w 1674425"/>
                <a:gd name="connsiteY0" fmla="*/ 1144373 h 4162958"/>
                <a:gd name="connsiteX1" fmla="*/ 1402827 w 1674425"/>
                <a:gd name="connsiteY1" fmla="*/ 1249007 h 4162958"/>
                <a:gd name="connsiteX2" fmla="*/ 1413759 w 1674425"/>
                <a:gd name="connsiteY2" fmla="*/ 1254863 h 4162958"/>
                <a:gd name="connsiteX3" fmla="*/ 1523525 w 1674425"/>
                <a:gd name="connsiteY3" fmla="*/ 1868405 h 4162958"/>
                <a:gd name="connsiteX4" fmla="*/ 1598518 w 1674425"/>
                <a:gd name="connsiteY4" fmla="*/ 4120007 h 4162958"/>
                <a:gd name="connsiteX5" fmla="*/ 352014 w 1674425"/>
                <a:gd name="connsiteY5" fmla="*/ 4102608 h 4162958"/>
                <a:gd name="connsiteX6" fmla="*/ 8442 w 1674425"/>
                <a:gd name="connsiteY6" fmla="*/ 3948204 h 4162958"/>
                <a:gd name="connsiteX7" fmla="*/ 65294 w 1674425"/>
                <a:gd name="connsiteY7" fmla="*/ 2966301 h 4162958"/>
                <a:gd name="connsiteX8" fmla="*/ 354069 w 1674425"/>
                <a:gd name="connsiteY8" fmla="*/ 1254863 h 4162958"/>
                <a:gd name="connsiteX9" fmla="*/ 365000 w 1674425"/>
                <a:gd name="connsiteY9" fmla="*/ 1249007 h 4162958"/>
                <a:gd name="connsiteX10" fmla="*/ 883914 w 1674425"/>
                <a:gd name="connsiteY10" fmla="*/ 1144373 h 4162958"/>
                <a:gd name="connsiteX11" fmla="*/ 733476 w 1674425"/>
                <a:gd name="connsiteY11" fmla="*/ 956 h 4162958"/>
                <a:gd name="connsiteX12" fmla="*/ 1548874 w 1674425"/>
                <a:gd name="connsiteY12" fmla="*/ 125538 h 4162958"/>
                <a:gd name="connsiteX13" fmla="*/ 1505461 w 1674425"/>
                <a:gd name="connsiteY13" fmla="*/ 623020 h 4162958"/>
                <a:gd name="connsiteX14" fmla="*/ 1505611 w 1674425"/>
                <a:gd name="connsiteY14" fmla="*/ 623103 h 4162958"/>
                <a:gd name="connsiteX15" fmla="*/ 1590258 w 1674425"/>
                <a:gd name="connsiteY15" fmla="*/ 745105 h 4162958"/>
                <a:gd name="connsiteX16" fmla="*/ 1440256 w 1674425"/>
                <a:gd name="connsiteY16" fmla="*/ 1004176 h 4162958"/>
                <a:gd name="connsiteX17" fmla="*/ 1413759 w 1674425"/>
                <a:gd name="connsiteY17" fmla="*/ 1254863 h 4162958"/>
                <a:gd name="connsiteX18" fmla="*/ 1402827 w 1674425"/>
                <a:gd name="connsiteY18" fmla="*/ 1249007 h 4162958"/>
                <a:gd name="connsiteX19" fmla="*/ 883914 w 1674425"/>
                <a:gd name="connsiteY19" fmla="*/ 1144372 h 4162958"/>
                <a:gd name="connsiteX20" fmla="*/ 365000 w 1674425"/>
                <a:gd name="connsiteY20" fmla="*/ 1249007 h 4162958"/>
                <a:gd name="connsiteX21" fmla="*/ 354069 w 1674425"/>
                <a:gd name="connsiteY21" fmla="*/ 1254862 h 4162958"/>
                <a:gd name="connsiteX22" fmla="*/ 354069 w 1674425"/>
                <a:gd name="connsiteY22" fmla="*/ 1019306 h 4162958"/>
                <a:gd name="connsiteX23" fmla="*/ 327573 w 1674425"/>
                <a:gd name="connsiteY23" fmla="*/ 1004176 h 4162958"/>
                <a:gd name="connsiteX24" fmla="*/ 236837 w 1674425"/>
                <a:gd name="connsiteY24" fmla="*/ 745106 h 4162958"/>
                <a:gd name="connsiteX25" fmla="*/ 251336 w 1674425"/>
                <a:gd name="connsiteY25" fmla="*/ 680093 h 4162958"/>
                <a:gd name="connsiteX26" fmla="*/ 274032 w 1674425"/>
                <a:gd name="connsiteY26" fmla="*/ 648167 h 4162958"/>
                <a:gd name="connsiteX27" fmla="*/ 168435 w 1674425"/>
                <a:gd name="connsiteY27" fmla="*/ 118372 h 4162958"/>
                <a:gd name="connsiteX28" fmla="*/ 733476 w 1674425"/>
                <a:gd name="connsiteY28" fmla="*/ 956 h 4162958"/>
                <a:gd name="connsiteX0" fmla="*/ 824241 w 1614752"/>
                <a:gd name="connsiteY0" fmla="*/ 1144373 h 4162067"/>
                <a:gd name="connsiteX1" fmla="*/ 1343154 w 1614752"/>
                <a:gd name="connsiteY1" fmla="*/ 1249007 h 4162067"/>
                <a:gd name="connsiteX2" fmla="*/ 1354086 w 1614752"/>
                <a:gd name="connsiteY2" fmla="*/ 1254863 h 4162067"/>
                <a:gd name="connsiteX3" fmla="*/ 1463852 w 1614752"/>
                <a:gd name="connsiteY3" fmla="*/ 1868405 h 4162067"/>
                <a:gd name="connsiteX4" fmla="*/ 1538845 w 1614752"/>
                <a:gd name="connsiteY4" fmla="*/ 4120007 h 4162067"/>
                <a:gd name="connsiteX5" fmla="*/ 292341 w 1614752"/>
                <a:gd name="connsiteY5" fmla="*/ 4102608 h 4162067"/>
                <a:gd name="connsiteX6" fmla="*/ 112892 w 1614752"/>
                <a:gd name="connsiteY6" fmla="*/ 3971650 h 4162067"/>
                <a:gd name="connsiteX7" fmla="*/ 5621 w 1614752"/>
                <a:gd name="connsiteY7" fmla="*/ 2966301 h 4162067"/>
                <a:gd name="connsiteX8" fmla="*/ 294396 w 1614752"/>
                <a:gd name="connsiteY8" fmla="*/ 1254863 h 4162067"/>
                <a:gd name="connsiteX9" fmla="*/ 305327 w 1614752"/>
                <a:gd name="connsiteY9" fmla="*/ 1249007 h 4162067"/>
                <a:gd name="connsiteX10" fmla="*/ 824241 w 1614752"/>
                <a:gd name="connsiteY10" fmla="*/ 1144373 h 4162067"/>
                <a:gd name="connsiteX11" fmla="*/ 673803 w 1614752"/>
                <a:gd name="connsiteY11" fmla="*/ 956 h 4162067"/>
                <a:gd name="connsiteX12" fmla="*/ 1489201 w 1614752"/>
                <a:gd name="connsiteY12" fmla="*/ 125538 h 4162067"/>
                <a:gd name="connsiteX13" fmla="*/ 1445788 w 1614752"/>
                <a:gd name="connsiteY13" fmla="*/ 623020 h 4162067"/>
                <a:gd name="connsiteX14" fmla="*/ 1445938 w 1614752"/>
                <a:gd name="connsiteY14" fmla="*/ 623103 h 4162067"/>
                <a:gd name="connsiteX15" fmla="*/ 1530585 w 1614752"/>
                <a:gd name="connsiteY15" fmla="*/ 745105 h 4162067"/>
                <a:gd name="connsiteX16" fmla="*/ 1380583 w 1614752"/>
                <a:gd name="connsiteY16" fmla="*/ 1004176 h 4162067"/>
                <a:gd name="connsiteX17" fmla="*/ 1354086 w 1614752"/>
                <a:gd name="connsiteY17" fmla="*/ 1254863 h 4162067"/>
                <a:gd name="connsiteX18" fmla="*/ 1343154 w 1614752"/>
                <a:gd name="connsiteY18" fmla="*/ 1249007 h 4162067"/>
                <a:gd name="connsiteX19" fmla="*/ 824241 w 1614752"/>
                <a:gd name="connsiteY19" fmla="*/ 1144372 h 4162067"/>
                <a:gd name="connsiteX20" fmla="*/ 305327 w 1614752"/>
                <a:gd name="connsiteY20" fmla="*/ 1249007 h 4162067"/>
                <a:gd name="connsiteX21" fmla="*/ 294396 w 1614752"/>
                <a:gd name="connsiteY21" fmla="*/ 1254862 h 4162067"/>
                <a:gd name="connsiteX22" fmla="*/ 294396 w 1614752"/>
                <a:gd name="connsiteY22" fmla="*/ 1019306 h 4162067"/>
                <a:gd name="connsiteX23" fmla="*/ 267900 w 1614752"/>
                <a:gd name="connsiteY23" fmla="*/ 1004176 h 4162067"/>
                <a:gd name="connsiteX24" fmla="*/ 177164 w 1614752"/>
                <a:gd name="connsiteY24" fmla="*/ 745106 h 4162067"/>
                <a:gd name="connsiteX25" fmla="*/ 191663 w 1614752"/>
                <a:gd name="connsiteY25" fmla="*/ 680093 h 4162067"/>
                <a:gd name="connsiteX26" fmla="*/ 214359 w 1614752"/>
                <a:gd name="connsiteY26" fmla="*/ 648167 h 4162067"/>
                <a:gd name="connsiteX27" fmla="*/ 108762 w 1614752"/>
                <a:gd name="connsiteY27" fmla="*/ 118372 h 4162067"/>
                <a:gd name="connsiteX28" fmla="*/ 673803 w 1614752"/>
                <a:gd name="connsiteY28" fmla="*/ 956 h 4162067"/>
                <a:gd name="connsiteX0" fmla="*/ 824241 w 1614752"/>
                <a:gd name="connsiteY0" fmla="*/ 1144373 h 4144560"/>
                <a:gd name="connsiteX1" fmla="*/ 1343154 w 1614752"/>
                <a:gd name="connsiteY1" fmla="*/ 1249007 h 4144560"/>
                <a:gd name="connsiteX2" fmla="*/ 1354086 w 1614752"/>
                <a:gd name="connsiteY2" fmla="*/ 1254863 h 4144560"/>
                <a:gd name="connsiteX3" fmla="*/ 1463852 w 1614752"/>
                <a:gd name="connsiteY3" fmla="*/ 1868405 h 4144560"/>
                <a:gd name="connsiteX4" fmla="*/ 1538845 w 1614752"/>
                <a:gd name="connsiteY4" fmla="*/ 4120007 h 4144560"/>
                <a:gd name="connsiteX5" fmla="*/ 831602 w 1614752"/>
                <a:gd name="connsiteY5" fmla="*/ 3991239 h 4144560"/>
                <a:gd name="connsiteX6" fmla="*/ 112892 w 1614752"/>
                <a:gd name="connsiteY6" fmla="*/ 3971650 h 4144560"/>
                <a:gd name="connsiteX7" fmla="*/ 5621 w 1614752"/>
                <a:gd name="connsiteY7" fmla="*/ 2966301 h 4144560"/>
                <a:gd name="connsiteX8" fmla="*/ 294396 w 1614752"/>
                <a:gd name="connsiteY8" fmla="*/ 1254863 h 4144560"/>
                <a:gd name="connsiteX9" fmla="*/ 305327 w 1614752"/>
                <a:gd name="connsiteY9" fmla="*/ 1249007 h 4144560"/>
                <a:gd name="connsiteX10" fmla="*/ 824241 w 1614752"/>
                <a:gd name="connsiteY10" fmla="*/ 1144373 h 4144560"/>
                <a:gd name="connsiteX11" fmla="*/ 673803 w 1614752"/>
                <a:gd name="connsiteY11" fmla="*/ 956 h 4144560"/>
                <a:gd name="connsiteX12" fmla="*/ 1489201 w 1614752"/>
                <a:gd name="connsiteY12" fmla="*/ 125538 h 4144560"/>
                <a:gd name="connsiteX13" fmla="*/ 1445788 w 1614752"/>
                <a:gd name="connsiteY13" fmla="*/ 623020 h 4144560"/>
                <a:gd name="connsiteX14" fmla="*/ 1445938 w 1614752"/>
                <a:gd name="connsiteY14" fmla="*/ 623103 h 4144560"/>
                <a:gd name="connsiteX15" fmla="*/ 1530585 w 1614752"/>
                <a:gd name="connsiteY15" fmla="*/ 745105 h 4144560"/>
                <a:gd name="connsiteX16" fmla="*/ 1380583 w 1614752"/>
                <a:gd name="connsiteY16" fmla="*/ 1004176 h 4144560"/>
                <a:gd name="connsiteX17" fmla="*/ 1354086 w 1614752"/>
                <a:gd name="connsiteY17" fmla="*/ 1254863 h 4144560"/>
                <a:gd name="connsiteX18" fmla="*/ 1343154 w 1614752"/>
                <a:gd name="connsiteY18" fmla="*/ 1249007 h 4144560"/>
                <a:gd name="connsiteX19" fmla="*/ 824241 w 1614752"/>
                <a:gd name="connsiteY19" fmla="*/ 1144372 h 4144560"/>
                <a:gd name="connsiteX20" fmla="*/ 305327 w 1614752"/>
                <a:gd name="connsiteY20" fmla="*/ 1249007 h 4144560"/>
                <a:gd name="connsiteX21" fmla="*/ 294396 w 1614752"/>
                <a:gd name="connsiteY21" fmla="*/ 1254862 h 4144560"/>
                <a:gd name="connsiteX22" fmla="*/ 294396 w 1614752"/>
                <a:gd name="connsiteY22" fmla="*/ 1019306 h 4144560"/>
                <a:gd name="connsiteX23" fmla="*/ 267900 w 1614752"/>
                <a:gd name="connsiteY23" fmla="*/ 1004176 h 4144560"/>
                <a:gd name="connsiteX24" fmla="*/ 177164 w 1614752"/>
                <a:gd name="connsiteY24" fmla="*/ 745106 h 4144560"/>
                <a:gd name="connsiteX25" fmla="*/ 191663 w 1614752"/>
                <a:gd name="connsiteY25" fmla="*/ 680093 h 4144560"/>
                <a:gd name="connsiteX26" fmla="*/ 214359 w 1614752"/>
                <a:gd name="connsiteY26" fmla="*/ 648167 h 4144560"/>
                <a:gd name="connsiteX27" fmla="*/ 108762 w 1614752"/>
                <a:gd name="connsiteY27" fmla="*/ 118372 h 4144560"/>
                <a:gd name="connsiteX28" fmla="*/ 673803 w 1614752"/>
                <a:gd name="connsiteY28" fmla="*/ 956 h 4144560"/>
                <a:gd name="connsiteX0" fmla="*/ 824241 w 1578306"/>
                <a:gd name="connsiteY0" fmla="*/ 1144373 h 4061735"/>
                <a:gd name="connsiteX1" fmla="*/ 1343154 w 1578306"/>
                <a:gd name="connsiteY1" fmla="*/ 1249007 h 4061735"/>
                <a:gd name="connsiteX2" fmla="*/ 1354086 w 1578306"/>
                <a:gd name="connsiteY2" fmla="*/ 1254863 h 4061735"/>
                <a:gd name="connsiteX3" fmla="*/ 1463852 w 1578306"/>
                <a:gd name="connsiteY3" fmla="*/ 1868405 h 4061735"/>
                <a:gd name="connsiteX4" fmla="*/ 1491953 w 1578306"/>
                <a:gd name="connsiteY4" fmla="*/ 3967607 h 4061735"/>
                <a:gd name="connsiteX5" fmla="*/ 831602 w 1578306"/>
                <a:gd name="connsiteY5" fmla="*/ 3991239 h 4061735"/>
                <a:gd name="connsiteX6" fmla="*/ 112892 w 1578306"/>
                <a:gd name="connsiteY6" fmla="*/ 3971650 h 4061735"/>
                <a:gd name="connsiteX7" fmla="*/ 5621 w 1578306"/>
                <a:gd name="connsiteY7" fmla="*/ 2966301 h 4061735"/>
                <a:gd name="connsiteX8" fmla="*/ 294396 w 1578306"/>
                <a:gd name="connsiteY8" fmla="*/ 1254863 h 4061735"/>
                <a:gd name="connsiteX9" fmla="*/ 305327 w 1578306"/>
                <a:gd name="connsiteY9" fmla="*/ 1249007 h 4061735"/>
                <a:gd name="connsiteX10" fmla="*/ 824241 w 1578306"/>
                <a:gd name="connsiteY10" fmla="*/ 1144373 h 4061735"/>
                <a:gd name="connsiteX11" fmla="*/ 673803 w 1578306"/>
                <a:gd name="connsiteY11" fmla="*/ 956 h 4061735"/>
                <a:gd name="connsiteX12" fmla="*/ 1489201 w 1578306"/>
                <a:gd name="connsiteY12" fmla="*/ 125538 h 4061735"/>
                <a:gd name="connsiteX13" fmla="*/ 1445788 w 1578306"/>
                <a:gd name="connsiteY13" fmla="*/ 623020 h 4061735"/>
                <a:gd name="connsiteX14" fmla="*/ 1445938 w 1578306"/>
                <a:gd name="connsiteY14" fmla="*/ 623103 h 4061735"/>
                <a:gd name="connsiteX15" fmla="*/ 1530585 w 1578306"/>
                <a:gd name="connsiteY15" fmla="*/ 745105 h 4061735"/>
                <a:gd name="connsiteX16" fmla="*/ 1380583 w 1578306"/>
                <a:gd name="connsiteY16" fmla="*/ 1004176 h 4061735"/>
                <a:gd name="connsiteX17" fmla="*/ 1354086 w 1578306"/>
                <a:gd name="connsiteY17" fmla="*/ 1254863 h 4061735"/>
                <a:gd name="connsiteX18" fmla="*/ 1343154 w 1578306"/>
                <a:gd name="connsiteY18" fmla="*/ 1249007 h 4061735"/>
                <a:gd name="connsiteX19" fmla="*/ 824241 w 1578306"/>
                <a:gd name="connsiteY19" fmla="*/ 1144372 h 4061735"/>
                <a:gd name="connsiteX20" fmla="*/ 305327 w 1578306"/>
                <a:gd name="connsiteY20" fmla="*/ 1249007 h 4061735"/>
                <a:gd name="connsiteX21" fmla="*/ 294396 w 1578306"/>
                <a:gd name="connsiteY21" fmla="*/ 1254862 h 4061735"/>
                <a:gd name="connsiteX22" fmla="*/ 294396 w 1578306"/>
                <a:gd name="connsiteY22" fmla="*/ 1019306 h 4061735"/>
                <a:gd name="connsiteX23" fmla="*/ 267900 w 1578306"/>
                <a:gd name="connsiteY23" fmla="*/ 1004176 h 4061735"/>
                <a:gd name="connsiteX24" fmla="*/ 177164 w 1578306"/>
                <a:gd name="connsiteY24" fmla="*/ 745106 h 4061735"/>
                <a:gd name="connsiteX25" fmla="*/ 191663 w 1578306"/>
                <a:gd name="connsiteY25" fmla="*/ 680093 h 4061735"/>
                <a:gd name="connsiteX26" fmla="*/ 214359 w 1578306"/>
                <a:gd name="connsiteY26" fmla="*/ 648167 h 4061735"/>
                <a:gd name="connsiteX27" fmla="*/ 108762 w 1578306"/>
                <a:gd name="connsiteY27" fmla="*/ 118372 h 4061735"/>
                <a:gd name="connsiteX28" fmla="*/ 673803 w 1578306"/>
                <a:gd name="connsiteY28" fmla="*/ 956 h 4061735"/>
                <a:gd name="connsiteX0" fmla="*/ 824241 w 1601749"/>
                <a:gd name="connsiteY0" fmla="*/ 1144373 h 4061735"/>
                <a:gd name="connsiteX1" fmla="*/ 1343154 w 1601749"/>
                <a:gd name="connsiteY1" fmla="*/ 1249007 h 4061735"/>
                <a:gd name="connsiteX2" fmla="*/ 1354086 w 1601749"/>
                <a:gd name="connsiteY2" fmla="*/ 1254863 h 4061735"/>
                <a:gd name="connsiteX3" fmla="*/ 1463852 w 1601749"/>
                <a:gd name="connsiteY3" fmla="*/ 1868405 h 4061735"/>
                <a:gd name="connsiteX4" fmla="*/ 1491953 w 1601749"/>
                <a:gd name="connsiteY4" fmla="*/ 3967607 h 4061735"/>
                <a:gd name="connsiteX5" fmla="*/ 831602 w 1601749"/>
                <a:gd name="connsiteY5" fmla="*/ 3991239 h 4061735"/>
                <a:gd name="connsiteX6" fmla="*/ 112892 w 1601749"/>
                <a:gd name="connsiteY6" fmla="*/ 3971650 h 4061735"/>
                <a:gd name="connsiteX7" fmla="*/ 5621 w 1601749"/>
                <a:gd name="connsiteY7" fmla="*/ 2966301 h 4061735"/>
                <a:gd name="connsiteX8" fmla="*/ 294396 w 1601749"/>
                <a:gd name="connsiteY8" fmla="*/ 1254863 h 4061735"/>
                <a:gd name="connsiteX9" fmla="*/ 305327 w 1601749"/>
                <a:gd name="connsiteY9" fmla="*/ 1249007 h 4061735"/>
                <a:gd name="connsiteX10" fmla="*/ 824241 w 1601749"/>
                <a:gd name="connsiteY10" fmla="*/ 1144373 h 4061735"/>
                <a:gd name="connsiteX11" fmla="*/ 673803 w 1601749"/>
                <a:gd name="connsiteY11" fmla="*/ 956 h 4061735"/>
                <a:gd name="connsiteX12" fmla="*/ 1489201 w 1601749"/>
                <a:gd name="connsiteY12" fmla="*/ 125538 h 4061735"/>
                <a:gd name="connsiteX13" fmla="*/ 1445788 w 1601749"/>
                <a:gd name="connsiteY13" fmla="*/ 623020 h 4061735"/>
                <a:gd name="connsiteX14" fmla="*/ 1445938 w 1601749"/>
                <a:gd name="connsiteY14" fmla="*/ 623103 h 4061735"/>
                <a:gd name="connsiteX15" fmla="*/ 1530585 w 1601749"/>
                <a:gd name="connsiteY15" fmla="*/ 745105 h 4061735"/>
                <a:gd name="connsiteX16" fmla="*/ 1380583 w 1601749"/>
                <a:gd name="connsiteY16" fmla="*/ 1004176 h 4061735"/>
                <a:gd name="connsiteX17" fmla="*/ 1354086 w 1601749"/>
                <a:gd name="connsiteY17" fmla="*/ 1254863 h 4061735"/>
                <a:gd name="connsiteX18" fmla="*/ 1343154 w 1601749"/>
                <a:gd name="connsiteY18" fmla="*/ 1249007 h 4061735"/>
                <a:gd name="connsiteX19" fmla="*/ 824241 w 1601749"/>
                <a:gd name="connsiteY19" fmla="*/ 1144372 h 4061735"/>
                <a:gd name="connsiteX20" fmla="*/ 305327 w 1601749"/>
                <a:gd name="connsiteY20" fmla="*/ 1249007 h 4061735"/>
                <a:gd name="connsiteX21" fmla="*/ 294396 w 1601749"/>
                <a:gd name="connsiteY21" fmla="*/ 1254862 h 4061735"/>
                <a:gd name="connsiteX22" fmla="*/ 294396 w 1601749"/>
                <a:gd name="connsiteY22" fmla="*/ 1019306 h 4061735"/>
                <a:gd name="connsiteX23" fmla="*/ 267900 w 1601749"/>
                <a:gd name="connsiteY23" fmla="*/ 1004176 h 4061735"/>
                <a:gd name="connsiteX24" fmla="*/ 177164 w 1601749"/>
                <a:gd name="connsiteY24" fmla="*/ 745106 h 4061735"/>
                <a:gd name="connsiteX25" fmla="*/ 191663 w 1601749"/>
                <a:gd name="connsiteY25" fmla="*/ 680093 h 4061735"/>
                <a:gd name="connsiteX26" fmla="*/ 214359 w 1601749"/>
                <a:gd name="connsiteY26" fmla="*/ 648167 h 4061735"/>
                <a:gd name="connsiteX27" fmla="*/ 108762 w 1601749"/>
                <a:gd name="connsiteY27" fmla="*/ 118372 h 4061735"/>
                <a:gd name="connsiteX28" fmla="*/ 673803 w 1601749"/>
                <a:gd name="connsiteY28" fmla="*/ 956 h 4061735"/>
                <a:gd name="connsiteX0" fmla="*/ 854800 w 1632308"/>
                <a:gd name="connsiteY0" fmla="*/ 1144373 h 4040500"/>
                <a:gd name="connsiteX1" fmla="*/ 1373713 w 1632308"/>
                <a:gd name="connsiteY1" fmla="*/ 1249007 h 4040500"/>
                <a:gd name="connsiteX2" fmla="*/ 1384645 w 1632308"/>
                <a:gd name="connsiteY2" fmla="*/ 1254863 h 4040500"/>
                <a:gd name="connsiteX3" fmla="*/ 1494411 w 1632308"/>
                <a:gd name="connsiteY3" fmla="*/ 1868405 h 4040500"/>
                <a:gd name="connsiteX4" fmla="*/ 1522512 w 1632308"/>
                <a:gd name="connsiteY4" fmla="*/ 3967607 h 4040500"/>
                <a:gd name="connsiteX5" fmla="*/ 862161 w 1632308"/>
                <a:gd name="connsiteY5" fmla="*/ 3991239 h 4040500"/>
                <a:gd name="connsiteX6" fmla="*/ 14497 w 1632308"/>
                <a:gd name="connsiteY6" fmla="*/ 3942342 h 4040500"/>
                <a:gd name="connsiteX7" fmla="*/ 36180 w 1632308"/>
                <a:gd name="connsiteY7" fmla="*/ 2966301 h 4040500"/>
                <a:gd name="connsiteX8" fmla="*/ 324955 w 1632308"/>
                <a:gd name="connsiteY8" fmla="*/ 1254863 h 4040500"/>
                <a:gd name="connsiteX9" fmla="*/ 335886 w 1632308"/>
                <a:gd name="connsiteY9" fmla="*/ 1249007 h 4040500"/>
                <a:gd name="connsiteX10" fmla="*/ 854800 w 1632308"/>
                <a:gd name="connsiteY10" fmla="*/ 1144373 h 4040500"/>
                <a:gd name="connsiteX11" fmla="*/ 704362 w 1632308"/>
                <a:gd name="connsiteY11" fmla="*/ 956 h 4040500"/>
                <a:gd name="connsiteX12" fmla="*/ 1519760 w 1632308"/>
                <a:gd name="connsiteY12" fmla="*/ 125538 h 4040500"/>
                <a:gd name="connsiteX13" fmla="*/ 1476347 w 1632308"/>
                <a:gd name="connsiteY13" fmla="*/ 623020 h 4040500"/>
                <a:gd name="connsiteX14" fmla="*/ 1476497 w 1632308"/>
                <a:gd name="connsiteY14" fmla="*/ 623103 h 4040500"/>
                <a:gd name="connsiteX15" fmla="*/ 1561144 w 1632308"/>
                <a:gd name="connsiteY15" fmla="*/ 745105 h 4040500"/>
                <a:gd name="connsiteX16" fmla="*/ 1411142 w 1632308"/>
                <a:gd name="connsiteY16" fmla="*/ 1004176 h 4040500"/>
                <a:gd name="connsiteX17" fmla="*/ 1384645 w 1632308"/>
                <a:gd name="connsiteY17" fmla="*/ 1254863 h 4040500"/>
                <a:gd name="connsiteX18" fmla="*/ 1373713 w 1632308"/>
                <a:gd name="connsiteY18" fmla="*/ 1249007 h 4040500"/>
                <a:gd name="connsiteX19" fmla="*/ 854800 w 1632308"/>
                <a:gd name="connsiteY19" fmla="*/ 1144372 h 4040500"/>
                <a:gd name="connsiteX20" fmla="*/ 335886 w 1632308"/>
                <a:gd name="connsiteY20" fmla="*/ 1249007 h 4040500"/>
                <a:gd name="connsiteX21" fmla="*/ 324955 w 1632308"/>
                <a:gd name="connsiteY21" fmla="*/ 1254862 h 4040500"/>
                <a:gd name="connsiteX22" fmla="*/ 324955 w 1632308"/>
                <a:gd name="connsiteY22" fmla="*/ 1019306 h 4040500"/>
                <a:gd name="connsiteX23" fmla="*/ 298459 w 1632308"/>
                <a:gd name="connsiteY23" fmla="*/ 1004176 h 4040500"/>
                <a:gd name="connsiteX24" fmla="*/ 207723 w 1632308"/>
                <a:gd name="connsiteY24" fmla="*/ 745106 h 4040500"/>
                <a:gd name="connsiteX25" fmla="*/ 222222 w 1632308"/>
                <a:gd name="connsiteY25" fmla="*/ 680093 h 4040500"/>
                <a:gd name="connsiteX26" fmla="*/ 244918 w 1632308"/>
                <a:gd name="connsiteY26" fmla="*/ 648167 h 4040500"/>
                <a:gd name="connsiteX27" fmla="*/ 139321 w 1632308"/>
                <a:gd name="connsiteY27" fmla="*/ 118372 h 4040500"/>
                <a:gd name="connsiteX28" fmla="*/ 704362 w 1632308"/>
                <a:gd name="connsiteY28" fmla="*/ 956 h 4040500"/>
                <a:gd name="connsiteX0" fmla="*/ 891262 w 1668770"/>
                <a:gd name="connsiteY0" fmla="*/ 1144373 h 4040500"/>
                <a:gd name="connsiteX1" fmla="*/ 1410175 w 1668770"/>
                <a:gd name="connsiteY1" fmla="*/ 1249007 h 4040500"/>
                <a:gd name="connsiteX2" fmla="*/ 1421107 w 1668770"/>
                <a:gd name="connsiteY2" fmla="*/ 1254863 h 4040500"/>
                <a:gd name="connsiteX3" fmla="*/ 1530873 w 1668770"/>
                <a:gd name="connsiteY3" fmla="*/ 1868405 h 4040500"/>
                <a:gd name="connsiteX4" fmla="*/ 1558974 w 1668770"/>
                <a:gd name="connsiteY4" fmla="*/ 3967607 h 4040500"/>
                <a:gd name="connsiteX5" fmla="*/ 898623 w 1668770"/>
                <a:gd name="connsiteY5" fmla="*/ 3991239 h 4040500"/>
                <a:gd name="connsiteX6" fmla="*/ 50959 w 1668770"/>
                <a:gd name="connsiteY6" fmla="*/ 3942342 h 4040500"/>
                <a:gd name="connsiteX7" fmla="*/ 72642 w 1668770"/>
                <a:gd name="connsiteY7" fmla="*/ 2966301 h 4040500"/>
                <a:gd name="connsiteX8" fmla="*/ 361417 w 1668770"/>
                <a:gd name="connsiteY8" fmla="*/ 1254863 h 4040500"/>
                <a:gd name="connsiteX9" fmla="*/ 372348 w 1668770"/>
                <a:gd name="connsiteY9" fmla="*/ 1249007 h 4040500"/>
                <a:gd name="connsiteX10" fmla="*/ 891262 w 1668770"/>
                <a:gd name="connsiteY10" fmla="*/ 1144373 h 4040500"/>
                <a:gd name="connsiteX11" fmla="*/ 740824 w 1668770"/>
                <a:gd name="connsiteY11" fmla="*/ 956 h 4040500"/>
                <a:gd name="connsiteX12" fmla="*/ 1556222 w 1668770"/>
                <a:gd name="connsiteY12" fmla="*/ 125538 h 4040500"/>
                <a:gd name="connsiteX13" fmla="*/ 1512809 w 1668770"/>
                <a:gd name="connsiteY13" fmla="*/ 623020 h 4040500"/>
                <a:gd name="connsiteX14" fmla="*/ 1512959 w 1668770"/>
                <a:gd name="connsiteY14" fmla="*/ 623103 h 4040500"/>
                <a:gd name="connsiteX15" fmla="*/ 1597606 w 1668770"/>
                <a:gd name="connsiteY15" fmla="*/ 745105 h 4040500"/>
                <a:gd name="connsiteX16" fmla="*/ 1447604 w 1668770"/>
                <a:gd name="connsiteY16" fmla="*/ 1004176 h 4040500"/>
                <a:gd name="connsiteX17" fmla="*/ 1421107 w 1668770"/>
                <a:gd name="connsiteY17" fmla="*/ 1254863 h 4040500"/>
                <a:gd name="connsiteX18" fmla="*/ 1410175 w 1668770"/>
                <a:gd name="connsiteY18" fmla="*/ 1249007 h 4040500"/>
                <a:gd name="connsiteX19" fmla="*/ 891262 w 1668770"/>
                <a:gd name="connsiteY19" fmla="*/ 1144372 h 4040500"/>
                <a:gd name="connsiteX20" fmla="*/ 372348 w 1668770"/>
                <a:gd name="connsiteY20" fmla="*/ 1249007 h 4040500"/>
                <a:gd name="connsiteX21" fmla="*/ 361417 w 1668770"/>
                <a:gd name="connsiteY21" fmla="*/ 1254862 h 4040500"/>
                <a:gd name="connsiteX22" fmla="*/ 361417 w 1668770"/>
                <a:gd name="connsiteY22" fmla="*/ 1019306 h 4040500"/>
                <a:gd name="connsiteX23" fmla="*/ 334921 w 1668770"/>
                <a:gd name="connsiteY23" fmla="*/ 1004176 h 4040500"/>
                <a:gd name="connsiteX24" fmla="*/ 244185 w 1668770"/>
                <a:gd name="connsiteY24" fmla="*/ 745106 h 4040500"/>
                <a:gd name="connsiteX25" fmla="*/ 258684 w 1668770"/>
                <a:gd name="connsiteY25" fmla="*/ 680093 h 4040500"/>
                <a:gd name="connsiteX26" fmla="*/ 281380 w 1668770"/>
                <a:gd name="connsiteY26" fmla="*/ 648167 h 4040500"/>
                <a:gd name="connsiteX27" fmla="*/ 175783 w 1668770"/>
                <a:gd name="connsiteY27" fmla="*/ 118372 h 4040500"/>
                <a:gd name="connsiteX28" fmla="*/ 740824 w 1668770"/>
                <a:gd name="connsiteY28" fmla="*/ 956 h 4040500"/>
                <a:gd name="connsiteX0" fmla="*/ 870935 w 1648443"/>
                <a:gd name="connsiteY0" fmla="*/ 1144373 h 4048823"/>
                <a:gd name="connsiteX1" fmla="*/ 1389848 w 1648443"/>
                <a:gd name="connsiteY1" fmla="*/ 1249007 h 4048823"/>
                <a:gd name="connsiteX2" fmla="*/ 1400780 w 1648443"/>
                <a:gd name="connsiteY2" fmla="*/ 1254863 h 4048823"/>
                <a:gd name="connsiteX3" fmla="*/ 1510546 w 1648443"/>
                <a:gd name="connsiteY3" fmla="*/ 1868405 h 4048823"/>
                <a:gd name="connsiteX4" fmla="*/ 1538647 w 1648443"/>
                <a:gd name="connsiteY4" fmla="*/ 3967607 h 4048823"/>
                <a:gd name="connsiteX5" fmla="*/ 878296 w 1648443"/>
                <a:gd name="connsiteY5" fmla="*/ 3991239 h 4048823"/>
                <a:gd name="connsiteX6" fmla="*/ 59939 w 1648443"/>
                <a:gd name="connsiteY6" fmla="*/ 3954066 h 4048823"/>
                <a:gd name="connsiteX7" fmla="*/ 52315 w 1648443"/>
                <a:gd name="connsiteY7" fmla="*/ 2966301 h 4048823"/>
                <a:gd name="connsiteX8" fmla="*/ 341090 w 1648443"/>
                <a:gd name="connsiteY8" fmla="*/ 1254863 h 4048823"/>
                <a:gd name="connsiteX9" fmla="*/ 352021 w 1648443"/>
                <a:gd name="connsiteY9" fmla="*/ 1249007 h 4048823"/>
                <a:gd name="connsiteX10" fmla="*/ 870935 w 1648443"/>
                <a:gd name="connsiteY10" fmla="*/ 1144373 h 4048823"/>
                <a:gd name="connsiteX11" fmla="*/ 720497 w 1648443"/>
                <a:gd name="connsiteY11" fmla="*/ 956 h 4048823"/>
                <a:gd name="connsiteX12" fmla="*/ 1535895 w 1648443"/>
                <a:gd name="connsiteY12" fmla="*/ 125538 h 4048823"/>
                <a:gd name="connsiteX13" fmla="*/ 1492482 w 1648443"/>
                <a:gd name="connsiteY13" fmla="*/ 623020 h 4048823"/>
                <a:gd name="connsiteX14" fmla="*/ 1492632 w 1648443"/>
                <a:gd name="connsiteY14" fmla="*/ 623103 h 4048823"/>
                <a:gd name="connsiteX15" fmla="*/ 1577279 w 1648443"/>
                <a:gd name="connsiteY15" fmla="*/ 745105 h 4048823"/>
                <a:gd name="connsiteX16" fmla="*/ 1427277 w 1648443"/>
                <a:gd name="connsiteY16" fmla="*/ 1004176 h 4048823"/>
                <a:gd name="connsiteX17" fmla="*/ 1400780 w 1648443"/>
                <a:gd name="connsiteY17" fmla="*/ 1254863 h 4048823"/>
                <a:gd name="connsiteX18" fmla="*/ 1389848 w 1648443"/>
                <a:gd name="connsiteY18" fmla="*/ 1249007 h 4048823"/>
                <a:gd name="connsiteX19" fmla="*/ 870935 w 1648443"/>
                <a:gd name="connsiteY19" fmla="*/ 1144372 h 4048823"/>
                <a:gd name="connsiteX20" fmla="*/ 352021 w 1648443"/>
                <a:gd name="connsiteY20" fmla="*/ 1249007 h 4048823"/>
                <a:gd name="connsiteX21" fmla="*/ 341090 w 1648443"/>
                <a:gd name="connsiteY21" fmla="*/ 1254862 h 4048823"/>
                <a:gd name="connsiteX22" fmla="*/ 341090 w 1648443"/>
                <a:gd name="connsiteY22" fmla="*/ 1019306 h 4048823"/>
                <a:gd name="connsiteX23" fmla="*/ 314594 w 1648443"/>
                <a:gd name="connsiteY23" fmla="*/ 1004176 h 4048823"/>
                <a:gd name="connsiteX24" fmla="*/ 223858 w 1648443"/>
                <a:gd name="connsiteY24" fmla="*/ 745106 h 4048823"/>
                <a:gd name="connsiteX25" fmla="*/ 238357 w 1648443"/>
                <a:gd name="connsiteY25" fmla="*/ 680093 h 4048823"/>
                <a:gd name="connsiteX26" fmla="*/ 261053 w 1648443"/>
                <a:gd name="connsiteY26" fmla="*/ 648167 h 4048823"/>
                <a:gd name="connsiteX27" fmla="*/ 155456 w 1648443"/>
                <a:gd name="connsiteY27" fmla="*/ 118372 h 4048823"/>
                <a:gd name="connsiteX28" fmla="*/ 720497 w 1648443"/>
                <a:gd name="connsiteY28" fmla="*/ 956 h 4048823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82817 w 1660325"/>
                <a:gd name="connsiteY0" fmla="*/ 1144373 h 4018577"/>
                <a:gd name="connsiteX1" fmla="*/ 1401730 w 1660325"/>
                <a:gd name="connsiteY1" fmla="*/ 1249007 h 4018577"/>
                <a:gd name="connsiteX2" fmla="*/ 1412662 w 1660325"/>
                <a:gd name="connsiteY2" fmla="*/ 1254863 h 4018577"/>
                <a:gd name="connsiteX3" fmla="*/ 1522428 w 1660325"/>
                <a:gd name="connsiteY3" fmla="*/ 1868405 h 4018577"/>
                <a:gd name="connsiteX4" fmla="*/ 1550529 w 1660325"/>
                <a:gd name="connsiteY4" fmla="*/ 3967607 h 4018577"/>
                <a:gd name="connsiteX5" fmla="*/ 890178 w 1660325"/>
                <a:gd name="connsiteY5" fmla="*/ 3991239 h 4018577"/>
                <a:gd name="connsiteX6" fmla="*/ 54237 w 1660325"/>
                <a:gd name="connsiteY6" fmla="*/ 3913036 h 4018577"/>
                <a:gd name="connsiteX7" fmla="*/ 64197 w 1660325"/>
                <a:gd name="connsiteY7" fmla="*/ 2966301 h 4018577"/>
                <a:gd name="connsiteX8" fmla="*/ 352972 w 1660325"/>
                <a:gd name="connsiteY8" fmla="*/ 1254863 h 4018577"/>
                <a:gd name="connsiteX9" fmla="*/ 363903 w 1660325"/>
                <a:gd name="connsiteY9" fmla="*/ 1249007 h 4018577"/>
                <a:gd name="connsiteX10" fmla="*/ 882817 w 1660325"/>
                <a:gd name="connsiteY10" fmla="*/ 1144373 h 4018577"/>
                <a:gd name="connsiteX11" fmla="*/ 732379 w 1660325"/>
                <a:gd name="connsiteY11" fmla="*/ 956 h 4018577"/>
                <a:gd name="connsiteX12" fmla="*/ 1547777 w 1660325"/>
                <a:gd name="connsiteY12" fmla="*/ 125538 h 4018577"/>
                <a:gd name="connsiteX13" fmla="*/ 1504364 w 1660325"/>
                <a:gd name="connsiteY13" fmla="*/ 623020 h 4018577"/>
                <a:gd name="connsiteX14" fmla="*/ 1504514 w 1660325"/>
                <a:gd name="connsiteY14" fmla="*/ 623103 h 4018577"/>
                <a:gd name="connsiteX15" fmla="*/ 1589161 w 1660325"/>
                <a:gd name="connsiteY15" fmla="*/ 745105 h 4018577"/>
                <a:gd name="connsiteX16" fmla="*/ 1439159 w 1660325"/>
                <a:gd name="connsiteY16" fmla="*/ 1004176 h 4018577"/>
                <a:gd name="connsiteX17" fmla="*/ 1412662 w 1660325"/>
                <a:gd name="connsiteY17" fmla="*/ 1254863 h 4018577"/>
                <a:gd name="connsiteX18" fmla="*/ 1401730 w 1660325"/>
                <a:gd name="connsiteY18" fmla="*/ 1249007 h 4018577"/>
                <a:gd name="connsiteX19" fmla="*/ 882817 w 1660325"/>
                <a:gd name="connsiteY19" fmla="*/ 1144372 h 4018577"/>
                <a:gd name="connsiteX20" fmla="*/ 363903 w 1660325"/>
                <a:gd name="connsiteY20" fmla="*/ 1249007 h 4018577"/>
                <a:gd name="connsiteX21" fmla="*/ 352972 w 1660325"/>
                <a:gd name="connsiteY21" fmla="*/ 1254862 h 4018577"/>
                <a:gd name="connsiteX22" fmla="*/ 352972 w 1660325"/>
                <a:gd name="connsiteY22" fmla="*/ 1019306 h 4018577"/>
                <a:gd name="connsiteX23" fmla="*/ 326476 w 1660325"/>
                <a:gd name="connsiteY23" fmla="*/ 1004176 h 4018577"/>
                <a:gd name="connsiteX24" fmla="*/ 235740 w 1660325"/>
                <a:gd name="connsiteY24" fmla="*/ 745106 h 4018577"/>
                <a:gd name="connsiteX25" fmla="*/ 250239 w 1660325"/>
                <a:gd name="connsiteY25" fmla="*/ 680093 h 4018577"/>
                <a:gd name="connsiteX26" fmla="*/ 272935 w 1660325"/>
                <a:gd name="connsiteY26" fmla="*/ 648167 h 4018577"/>
                <a:gd name="connsiteX27" fmla="*/ 167338 w 1660325"/>
                <a:gd name="connsiteY27" fmla="*/ 118372 h 4018577"/>
                <a:gd name="connsiteX28" fmla="*/ 732379 w 1660325"/>
                <a:gd name="connsiteY28" fmla="*/ 956 h 4018577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04514 w 1660325"/>
                <a:gd name="connsiteY14" fmla="*/ 622900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53005 w 1660325"/>
                <a:gd name="connsiteY14" fmla="*/ 615972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67338 w 1660325"/>
                <a:gd name="connsiteY26" fmla="*/ 118169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14938 w 1660325"/>
                <a:gd name="connsiteY25" fmla="*/ 201296 h 4018374"/>
                <a:gd name="connsiteX26" fmla="*/ 732379 w 1660325"/>
                <a:gd name="connsiteY26" fmla="*/ 753 h 4018374"/>
                <a:gd name="connsiteX0" fmla="*/ 884445 w 1661953"/>
                <a:gd name="connsiteY0" fmla="*/ 1144170 h 4018374"/>
                <a:gd name="connsiteX1" fmla="*/ 1403358 w 1661953"/>
                <a:gd name="connsiteY1" fmla="*/ 1248804 h 4018374"/>
                <a:gd name="connsiteX2" fmla="*/ 1414290 w 1661953"/>
                <a:gd name="connsiteY2" fmla="*/ 1254660 h 4018374"/>
                <a:gd name="connsiteX3" fmla="*/ 1524056 w 1661953"/>
                <a:gd name="connsiteY3" fmla="*/ 1868202 h 4018374"/>
                <a:gd name="connsiteX4" fmla="*/ 1552157 w 1661953"/>
                <a:gd name="connsiteY4" fmla="*/ 3967404 h 4018374"/>
                <a:gd name="connsiteX5" fmla="*/ 891806 w 1661953"/>
                <a:gd name="connsiteY5" fmla="*/ 3991036 h 4018374"/>
                <a:gd name="connsiteX6" fmla="*/ 55865 w 1661953"/>
                <a:gd name="connsiteY6" fmla="*/ 3912833 h 4018374"/>
                <a:gd name="connsiteX7" fmla="*/ 65825 w 1661953"/>
                <a:gd name="connsiteY7" fmla="*/ 2966098 h 4018374"/>
                <a:gd name="connsiteX8" fmla="*/ 354600 w 1661953"/>
                <a:gd name="connsiteY8" fmla="*/ 1254660 h 4018374"/>
                <a:gd name="connsiteX9" fmla="*/ 365531 w 1661953"/>
                <a:gd name="connsiteY9" fmla="*/ 1248804 h 4018374"/>
                <a:gd name="connsiteX10" fmla="*/ 884445 w 1661953"/>
                <a:gd name="connsiteY10" fmla="*/ 1144170 h 4018374"/>
                <a:gd name="connsiteX11" fmla="*/ 734007 w 1661953"/>
                <a:gd name="connsiteY11" fmla="*/ 753 h 4018374"/>
                <a:gd name="connsiteX12" fmla="*/ 1653314 w 1661953"/>
                <a:gd name="connsiteY12" fmla="*/ 146117 h 4018374"/>
                <a:gd name="connsiteX13" fmla="*/ 1554633 w 1661953"/>
                <a:gd name="connsiteY13" fmla="*/ 615972 h 4018374"/>
                <a:gd name="connsiteX14" fmla="*/ 1590789 w 1661953"/>
                <a:gd name="connsiteY14" fmla="*/ 744902 h 4018374"/>
                <a:gd name="connsiteX15" fmla="*/ 1440787 w 1661953"/>
                <a:gd name="connsiteY15" fmla="*/ 1003973 h 4018374"/>
                <a:gd name="connsiteX16" fmla="*/ 1414290 w 1661953"/>
                <a:gd name="connsiteY16" fmla="*/ 1254660 h 4018374"/>
                <a:gd name="connsiteX17" fmla="*/ 1403358 w 1661953"/>
                <a:gd name="connsiteY17" fmla="*/ 1248804 h 4018374"/>
                <a:gd name="connsiteX18" fmla="*/ 884445 w 1661953"/>
                <a:gd name="connsiteY18" fmla="*/ 1144169 h 4018374"/>
                <a:gd name="connsiteX19" fmla="*/ 365531 w 1661953"/>
                <a:gd name="connsiteY19" fmla="*/ 1248804 h 4018374"/>
                <a:gd name="connsiteX20" fmla="*/ 354600 w 1661953"/>
                <a:gd name="connsiteY20" fmla="*/ 1254659 h 4018374"/>
                <a:gd name="connsiteX21" fmla="*/ 354600 w 1661953"/>
                <a:gd name="connsiteY21" fmla="*/ 1019103 h 4018374"/>
                <a:gd name="connsiteX22" fmla="*/ 328104 w 1661953"/>
                <a:gd name="connsiteY22" fmla="*/ 1003973 h 4018374"/>
                <a:gd name="connsiteX23" fmla="*/ 237368 w 1661953"/>
                <a:gd name="connsiteY23" fmla="*/ 744903 h 4018374"/>
                <a:gd name="connsiteX24" fmla="*/ 16566 w 1661953"/>
                <a:gd name="connsiteY24" fmla="*/ 201296 h 4018374"/>
                <a:gd name="connsiteX25" fmla="*/ 734007 w 1661953"/>
                <a:gd name="connsiteY25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53006 w 1660326"/>
                <a:gd name="connsiteY13" fmla="*/ 615972 h 4018374"/>
                <a:gd name="connsiteX14" fmla="*/ 1589162 w 1660326"/>
                <a:gd name="connsiteY14" fmla="*/ 744902 h 4018374"/>
                <a:gd name="connsiteX15" fmla="*/ 1439160 w 1660326"/>
                <a:gd name="connsiteY15" fmla="*/ 1003973 h 4018374"/>
                <a:gd name="connsiteX16" fmla="*/ 1412663 w 1660326"/>
                <a:gd name="connsiteY16" fmla="*/ 1254660 h 4018374"/>
                <a:gd name="connsiteX17" fmla="*/ 1401731 w 1660326"/>
                <a:gd name="connsiteY17" fmla="*/ 1248804 h 4018374"/>
                <a:gd name="connsiteX18" fmla="*/ 882818 w 1660326"/>
                <a:gd name="connsiteY18" fmla="*/ 1144169 h 4018374"/>
                <a:gd name="connsiteX19" fmla="*/ 363904 w 1660326"/>
                <a:gd name="connsiteY19" fmla="*/ 1248804 h 4018374"/>
                <a:gd name="connsiteX20" fmla="*/ 352973 w 1660326"/>
                <a:gd name="connsiteY20" fmla="*/ 1254659 h 4018374"/>
                <a:gd name="connsiteX21" fmla="*/ 352973 w 1660326"/>
                <a:gd name="connsiteY21" fmla="*/ 1019103 h 4018374"/>
                <a:gd name="connsiteX22" fmla="*/ 326477 w 1660326"/>
                <a:gd name="connsiteY22" fmla="*/ 1003973 h 4018374"/>
                <a:gd name="connsiteX23" fmla="*/ 14939 w 1660326"/>
                <a:gd name="connsiteY23" fmla="*/ 201296 h 4018374"/>
                <a:gd name="connsiteX24" fmla="*/ 732380 w 1660326"/>
                <a:gd name="connsiteY24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89162 w 1660326"/>
                <a:gd name="connsiteY13" fmla="*/ 744902 h 4018374"/>
                <a:gd name="connsiteX14" fmla="*/ 1439160 w 1660326"/>
                <a:gd name="connsiteY14" fmla="*/ 1003973 h 4018374"/>
                <a:gd name="connsiteX15" fmla="*/ 1412663 w 1660326"/>
                <a:gd name="connsiteY15" fmla="*/ 1254660 h 4018374"/>
                <a:gd name="connsiteX16" fmla="*/ 1401731 w 1660326"/>
                <a:gd name="connsiteY16" fmla="*/ 1248804 h 4018374"/>
                <a:gd name="connsiteX17" fmla="*/ 882818 w 1660326"/>
                <a:gd name="connsiteY17" fmla="*/ 1144169 h 4018374"/>
                <a:gd name="connsiteX18" fmla="*/ 363904 w 1660326"/>
                <a:gd name="connsiteY18" fmla="*/ 1248804 h 4018374"/>
                <a:gd name="connsiteX19" fmla="*/ 352973 w 1660326"/>
                <a:gd name="connsiteY19" fmla="*/ 1254659 h 4018374"/>
                <a:gd name="connsiteX20" fmla="*/ 352973 w 1660326"/>
                <a:gd name="connsiteY20" fmla="*/ 1019103 h 4018374"/>
                <a:gd name="connsiteX21" fmla="*/ 326477 w 1660326"/>
                <a:gd name="connsiteY21" fmla="*/ 1003973 h 4018374"/>
                <a:gd name="connsiteX22" fmla="*/ 14939 w 1660326"/>
                <a:gd name="connsiteY22" fmla="*/ 201296 h 4018374"/>
                <a:gd name="connsiteX23" fmla="*/ 732380 w 1660326"/>
                <a:gd name="connsiteY23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439160 w 1660326"/>
                <a:gd name="connsiteY13" fmla="*/ 1003973 h 4018374"/>
                <a:gd name="connsiteX14" fmla="*/ 1412663 w 1660326"/>
                <a:gd name="connsiteY14" fmla="*/ 1254660 h 4018374"/>
                <a:gd name="connsiteX15" fmla="*/ 1401731 w 1660326"/>
                <a:gd name="connsiteY15" fmla="*/ 1248804 h 4018374"/>
                <a:gd name="connsiteX16" fmla="*/ 882818 w 1660326"/>
                <a:gd name="connsiteY16" fmla="*/ 1144169 h 4018374"/>
                <a:gd name="connsiteX17" fmla="*/ 363904 w 1660326"/>
                <a:gd name="connsiteY17" fmla="*/ 1248804 h 4018374"/>
                <a:gd name="connsiteX18" fmla="*/ 352973 w 1660326"/>
                <a:gd name="connsiteY18" fmla="*/ 1254659 h 4018374"/>
                <a:gd name="connsiteX19" fmla="*/ 352973 w 1660326"/>
                <a:gd name="connsiteY19" fmla="*/ 1019103 h 4018374"/>
                <a:gd name="connsiteX20" fmla="*/ 326477 w 1660326"/>
                <a:gd name="connsiteY20" fmla="*/ 1003973 h 4018374"/>
                <a:gd name="connsiteX21" fmla="*/ 14939 w 1660326"/>
                <a:gd name="connsiteY21" fmla="*/ 201296 h 4018374"/>
                <a:gd name="connsiteX22" fmla="*/ 732380 w 1660326"/>
                <a:gd name="connsiteY22" fmla="*/ 753 h 4018374"/>
                <a:gd name="connsiteX0" fmla="*/ 882818 w 1797160"/>
                <a:gd name="connsiteY0" fmla="*/ 1143855 h 4018059"/>
                <a:gd name="connsiteX1" fmla="*/ 1401731 w 1797160"/>
                <a:gd name="connsiteY1" fmla="*/ 1248489 h 4018059"/>
                <a:gd name="connsiteX2" fmla="*/ 1412663 w 1797160"/>
                <a:gd name="connsiteY2" fmla="*/ 1254345 h 4018059"/>
                <a:gd name="connsiteX3" fmla="*/ 1522429 w 1797160"/>
                <a:gd name="connsiteY3" fmla="*/ 1867887 h 4018059"/>
                <a:gd name="connsiteX4" fmla="*/ 1550530 w 1797160"/>
                <a:gd name="connsiteY4" fmla="*/ 3967089 h 4018059"/>
                <a:gd name="connsiteX5" fmla="*/ 890179 w 1797160"/>
                <a:gd name="connsiteY5" fmla="*/ 3990721 h 4018059"/>
                <a:gd name="connsiteX6" fmla="*/ 54238 w 1797160"/>
                <a:gd name="connsiteY6" fmla="*/ 3912518 h 4018059"/>
                <a:gd name="connsiteX7" fmla="*/ 64198 w 1797160"/>
                <a:gd name="connsiteY7" fmla="*/ 2965783 h 4018059"/>
                <a:gd name="connsiteX8" fmla="*/ 352973 w 1797160"/>
                <a:gd name="connsiteY8" fmla="*/ 1254345 h 4018059"/>
                <a:gd name="connsiteX9" fmla="*/ 363904 w 1797160"/>
                <a:gd name="connsiteY9" fmla="*/ 1248489 h 4018059"/>
                <a:gd name="connsiteX10" fmla="*/ 882818 w 1797160"/>
                <a:gd name="connsiteY10" fmla="*/ 1143855 h 4018059"/>
                <a:gd name="connsiteX11" fmla="*/ 732380 w 1797160"/>
                <a:gd name="connsiteY11" fmla="*/ 438 h 4018059"/>
                <a:gd name="connsiteX12" fmla="*/ 1797160 w 1797160"/>
                <a:gd name="connsiteY12" fmla="*/ 215075 h 4018059"/>
                <a:gd name="connsiteX13" fmla="*/ 1439160 w 1797160"/>
                <a:gd name="connsiteY13" fmla="*/ 1003658 h 4018059"/>
                <a:gd name="connsiteX14" fmla="*/ 1412663 w 1797160"/>
                <a:gd name="connsiteY14" fmla="*/ 1254345 h 4018059"/>
                <a:gd name="connsiteX15" fmla="*/ 1401731 w 1797160"/>
                <a:gd name="connsiteY15" fmla="*/ 1248489 h 4018059"/>
                <a:gd name="connsiteX16" fmla="*/ 882818 w 1797160"/>
                <a:gd name="connsiteY16" fmla="*/ 1143854 h 4018059"/>
                <a:gd name="connsiteX17" fmla="*/ 363904 w 1797160"/>
                <a:gd name="connsiteY17" fmla="*/ 1248489 h 4018059"/>
                <a:gd name="connsiteX18" fmla="*/ 352973 w 1797160"/>
                <a:gd name="connsiteY18" fmla="*/ 1254344 h 4018059"/>
                <a:gd name="connsiteX19" fmla="*/ 352973 w 1797160"/>
                <a:gd name="connsiteY19" fmla="*/ 1018788 h 4018059"/>
                <a:gd name="connsiteX20" fmla="*/ 326477 w 1797160"/>
                <a:gd name="connsiteY20" fmla="*/ 1003658 h 4018059"/>
                <a:gd name="connsiteX21" fmla="*/ 14939 w 1797160"/>
                <a:gd name="connsiteY21" fmla="*/ 200981 h 4018059"/>
                <a:gd name="connsiteX22" fmla="*/ 732380 w 1797160"/>
                <a:gd name="connsiteY22" fmla="*/ 438 h 4018059"/>
                <a:gd name="connsiteX0" fmla="*/ 882818 w 1660326"/>
                <a:gd name="connsiteY0" fmla="*/ 1143774 h 4017978"/>
                <a:gd name="connsiteX1" fmla="*/ 1401731 w 1660326"/>
                <a:gd name="connsiteY1" fmla="*/ 1248408 h 4017978"/>
                <a:gd name="connsiteX2" fmla="*/ 1412663 w 1660326"/>
                <a:gd name="connsiteY2" fmla="*/ 1254264 h 4017978"/>
                <a:gd name="connsiteX3" fmla="*/ 1522429 w 1660326"/>
                <a:gd name="connsiteY3" fmla="*/ 1867806 h 4017978"/>
                <a:gd name="connsiteX4" fmla="*/ 1550530 w 1660326"/>
                <a:gd name="connsiteY4" fmla="*/ 3967008 h 4017978"/>
                <a:gd name="connsiteX5" fmla="*/ 890179 w 1660326"/>
                <a:gd name="connsiteY5" fmla="*/ 3990640 h 4017978"/>
                <a:gd name="connsiteX6" fmla="*/ 54238 w 1660326"/>
                <a:gd name="connsiteY6" fmla="*/ 3912437 h 4017978"/>
                <a:gd name="connsiteX7" fmla="*/ 64198 w 1660326"/>
                <a:gd name="connsiteY7" fmla="*/ 2965702 h 4017978"/>
                <a:gd name="connsiteX8" fmla="*/ 352973 w 1660326"/>
                <a:gd name="connsiteY8" fmla="*/ 1254264 h 4017978"/>
                <a:gd name="connsiteX9" fmla="*/ 363904 w 1660326"/>
                <a:gd name="connsiteY9" fmla="*/ 1248408 h 4017978"/>
                <a:gd name="connsiteX10" fmla="*/ 882818 w 1660326"/>
                <a:gd name="connsiteY10" fmla="*/ 1143774 h 4017978"/>
                <a:gd name="connsiteX11" fmla="*/ 732380 w 1660326"/>
                <a:gd name="connsiteY11" fmla="*/ 357 h 4017978"/>
                <a:gd name="connsiteX12" fmla="*/ 1659676 w 1660326"/>
                <a:gd name="connsiteY12" fmla="*/ 252215 h 4017978"/>
                <a:gd name="connsiteX13" fmla="*/ 1439160 w 1660326"/>
                <a:gd name="connsiteY13" fmla="*/ 1003577 h 4017978"/>
                <a:gd name="connsiteX14" fmla="*/ 1412663 w 1660326"/>
                <a:gd name="connsiteY14" fmla="*/ 1254264 h 4017978"/>
                <a:gd name="connsiteX15" fmla="*/ 1401731 w 1660326"/>
                <a:gd name="connsiteY15" fmla="*/ 1248408 h 4017978"/>
                <a:gd name="connsiteX16" fmla="*/ 882818 w 1660326"/>
                <a:gd name="connsiteY16" fmla="*/ 1143773 h 4017978"/>
                <a:gd name="connsiteX17" fmla="*/ 363904 w 1660326"/>
                <a:gd name="connsiteY17" fmla="*/ 1248408 h 4017978"/>
                <a:gd name="connsiteX18" fmla="*/ 352973 w 1660326"/>
                <a:gd name="connsiteY18" fmla="*/ 1254263 h 4017978"/>
                <a:gd name="connsiteX19" fmla="*/ 352973 w 1660326"/>
                <a:gd name="connsiteY19" fmla="*/ 1018707 h 4017978"/>
                <a:gd name="connsiteX20" fmla="*/ 326477 w 1660326"/>
                <a:gd name="connsiteY20" fmla="*/ 1003577 h 4017978"/>
                <a:gd name="connsiteX21" fmla="*/ 14939 w 1660326"/>
                <a:gd name="connsiteY21" fmla="*/ 200900 h 4017978"/>
                <a:gd name="connsiteX22" fmla="*/ 732380 w 1660326"/>
                <a:gd name="connsiteY22" fmla="*/ 357 h 4017978"/>
                <a:gd name="connsiteX0" fmla="*/ 882818 w 1660326"/>
                <a:gd name="connsiteY0" fmla="*/ 1144494 h 4018698"/>
                <a:gd name="connsiteX1" fmla="*/ 1401731 w 1660326"/>
                <a:gd name="connsiteY1" fmla="*/ 1249128 h 4018698"/>
                <a:gd name="connsiteX2" fmla="*/ 1412663 w 1660326"/>
                <a:gd name="connsiteY2" fmla="*/ 1254984 h 4018698"/>
                <a:gd name="connsiteX3" fmla="*/ 1522429 w 1660326"/>
                <a:gd name="connsiteY3" fmla="*/ 1868526 h 4018698"/>
                <a:gd name="connsiteX4" fmla="*/ 1550530 w 1660326"/>
                <a:gd name="connsiteY4" fmla="*/ 3967728 h 4018698"/>
                <a:gd name="connsiteX5" fmla="*/ 890179 w 1660326"/>
                <a:gd name="connsiteY5" fmla="*/ 3991360 h 4018698"/>
                <a:gd name="connsiteX6" fmla="*/ 54238 w 1660326"/>
                <a:gd name="connsiteY6" fmla="*/ 3913157 h 4018698"/>
                <a:gd name="connsiteX7" fmla="*/ 64198 w 1660326"/>
                <a:gd name="connsiteY7" fmla="*/ 2966422 h 4018698"/>
                <a:gd name="connsiteX8" fmla="*/ 352973 w 1660326"/>
                <a:gd name="connsiteY8" fmla="*/ 1254984 h 4018698"/>
                <a:gd name="connsiteX9" fmla="*/ 363904 w 1660326"/>
                <a:gd name="connsiteY9" fmla="*/ 1249128 h 4018698"/>
                <a:gd name="connsiteX10" fmla="*/ 882818 w 1660326"/>
                <a:gd name="connsiteY10" fmla="*/ 1144494 h 4018698"/>
                <a:gd name="connsiteX11" fmla="*/ 732380 w 1660326"/>
                <a:gd name="connsiteY11" fmla="*/ 1077 h 4018698"/>
                <a:gd name="connsiteX12" fmla="*/ 1659676 w 1660326"/>
                <a:gd name="connsiteY12" fmla="*/ 252935 h 4018698"/>
                <a:gd name="connsiteX13" fmla="*/ 1439160 w 1660326"/>
                <a:gd name="connsiteY13" fmla="*/ 1004297 h 4018698"/>
                <a:gd name="connsiteX14" fmla="*/ 1412663 w 1660326"/>
                <a:gd name="connsiteY14" fmla="*/ 1254984 h 4018698"/>
                <a:gd name="connsiteX15" fmla="*/ 1401731 w 1660326"/>
                <a:gd name="connsiteY15" fmla="*/ 1249128 h 4018698"/>
                <a:gd name="connsiteX16" fmla="*/ 882818 w 1660326"/>
                <a:gd name="connsiteY16" fmla="*/ 1144493 h 4018698"/>
                <a:gd name="connsiteX17" fmla="*/ 363904 w 1660326"/>
                <a:gd name="connsiteY17" fmla="*/ 1249128 h 4018698"/>
                <a:gd name="connsiteX18" fmla="*/ 352973 w 1660326"/>
                <a:gd name="connsiteY18" fmla="*/ 1254983 h 4018698"/>
                <a:gd name="connsiteX19" fmla="*/ 352973 w 1660326"/>
                <a:gd name="connsiteY19" fmla="*/ 1019427 h 4018698"/>
                <a:gd name="connsiteX20" fmla="*/ 326477 w 1660326"/>
                <a:gd name="connsiteY20" fmla="*/ 1004297 h 4018698"/>
                <a:gd name="connsiteX21" fmla="*/ 14939 w 1660326"/>
                <a:gd name="connsiteY21" fmla="*/ 201620 h 4018698"/>
                <a:gd name="connsiteX22" fmla="*/ 732380 w 1660326"/>
                <a:gd name="connsiteY22" fmla="*/ 1077 h 401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0326" h="4018698">
                  <a:moveTo>
                    <a:pt x="882818" y="1144494"/>
                  </a:moveTo>
                  <a:cubicBezTo>
                    <a:pt x="1085466" y="1144494"/>
                    <a:pt x="1268929" y="1184479"/>
                    <a:pt x="1401731" y="1249128"/>
                  </a:cubicBezTo>
                  <a:lnTo>
                    <a:pt x="1412663" y="1254984"/>
                  </a:lnTo>
                  <a:cubicBezTo>
                    <a:pt x="1433723" y="1459498"/>
                    <a:pt x="1501369" y="1664012"/>
                    <a:pt x="1522429" y="1868526"/>
                  </a:cubicBezTo>
                  <a:cubicBezTo>
                    <a:pt x="1553223" y="2346050"/>
                    <a:pt x="1798535" y="4093592"/>
                    <a:pt x="1550530" y="3967728"/>
                  </a:cubicBezTo>
                  <a:cubicBezTo>
                    <a:pt x="1436805" y="4060145"/>
                    <a:pt x="1139561" y="4000455"/>
                    <a:pt x="890179" y="3991360"/>
                  </a:cubicBezTo>
                  <a:cubicBezTo>
                    <a:pt x="640797" y="3982265"/>
                    <a:pt x="288922" y="3974381"/>
                    <a:pt x="54238" y="3913157"/>
                  </a:cubicBezTo>
                  <a:cubicBezTo>
                    <a:pt x="-57354" y="3787456"/>
                    <a:pt x="32787" y="3256867"/>
                    <a:pt x="64198" y="2966422"/>
                  </a:cubicBezTo>
                  <a:cubicBezTo>
                    <a:pt x="64541" y="2491798"/>
                    <a:pt x="356219" y="1535406"/>
                    <a:pt x="352973" y="1254984"/>
                  </a:cubicBezTo>
                  <a:lnTo>
                    <a:pt x="363904" y="1249128"/>
                  </a:lnTo>
                  <a:cubicBezTo>
                    <a:pt x="496706" y="1184479"/>
                    <a:pt x="680169" y="1144494"/>
                    <a:pt x="882818" y="1144494"/>
                  </a:cubicBezTo>
                  <a:close/>
                  <a:moveTo>
                    <a:pt x="732380" y="1077"/>
                  </a:moveTo>
                  <a:cubicBezTo>
                    <a:pt x="1055718" y="-8722"/>
                    <a:pt x="1402882" y="46168"/>
                    <a:pt x="1659676" y="252935"/>
                  </a:cubicBezTo>
                  <a:lnTo>
                    <a:pt x="1439160" y="1004297"/>
                  </a:lnTo>
                  <a:lnTo>
                    <a:pt x="1412663" y="1254984"/>
                  </a:lnTo>
                  <a:lnTo>
                    <a:pt x="1401731" y="1249128"/>
                  </a:lnTo>
                  <a:cubicBezTo>
                    <a:pt x="1268929" y="1184479"/>
                    <a:pt x="1085466" y="1144493"/>
                    <a:pt x="882818" y="1144493"/>
                  </a:cubicBezTo>
                  <a:cubicBezTo>
                    <a:pt x="680169" y="1144493"/>
                    <a:pt x="496706" y="1184479"/>
                    <a:pt x="363904" y="1249128"/>
                  </a:cubicBezTo>
                  <a:lnTo>
                    <a:pt x="352973" y="1254983"/>
                  </a:lnTo>
                  <a:lnTo>
                    <a:pt x="352973" y="1019427"/>
                  </a:lnTo>
                  <a:lnTo>
                    <a:pt x="326477" y="1004297"/>
                  </a:lnTo>
                  <a:cubicBezTo>
                    <a:pt x="270138" y="867996"/>
                    <a:pt x="-52711" y="368823"/>
                    <a:pt x="14939" y="201620"/>
                  </a:cubicBezTo>
                  <a:cubicBezTo>
                    <a:pt x="188552" y="123679"/>
                    <a:pt x="538378" y="6956"/>
                    <a:pt x="732380" y="1077"/>
                  </a:cubicBezTo>
                  <a:close/>
                </a:path>
              </a:pathLst>
            </a:custGeom>
            <a:solidFill>
              <a:srgbClr val="4078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139" name="Csoportba foglalás 138"/>
            <p:cNvGrpSpPr/>
            <p:nvPr/>
          </p:nvGrpSpPr>
          <p:grpSpPr>
            <a:xfrm rot="2285802">
              <a:off x="6250594" y="3174079"/>
              <a:ext cx="387689" cy="1260502"/>
              <a:chOff x="10774791" y="2603096"/>
              <a:chExt cx="553453" cy="2194109"/>
            </a:xfrm>
          </p:grpSpPr>
          <p:sp>
            <p:nvSpPr>
              <p:cNvPr id="187" name="Szabadkézi sokszög 186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88" name="Szabadkézi sokszög 187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40" name="Csoportba foglalás 139"/>
            <p:cNvGrpSpPr/>
            <p:nvPr/>
          </p:nvGrpSpPr>
          <p:grpSpPr>
            <a:xfrm rot="3282730" flipH="1">
              <a:off x="6423900" y="3058716"/>
              <a:ext cx="574992" cy="458326"/>
              <a:chOff x="7693670" y="2288655"/>
              <a:chExt cx="820839" cy="797791"/>
            </a:xfrm>
            <a:solidFill>
              <a:srgbClr val="4078A9"/>
            </a:solidFill>
          </p:grpSpPr>
          <p:sp>
            <p:nvSpPr>
              <p:cNvPr id="185" name="Ellipszis 42"/>
              <p:cNvSpPr/>
              <p:nvPr/>
            </p:nvSpPr>
            <p:spPr>
              <a:xfrm rot="9068101">
                <a:off x="7823718" y="2288655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86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41" name="Csoportba foglalás 140"/>
            <p:cNvGrpSpPr/>
            <p:nvPr/>
          </p:nvGrpSpPr>
          <p:grpSpPr>
            <a:xfrm rot="19250362" flipH="1">
              <a:off x="5728383" y="3250735"/>
              <a:ext cx="386810" cy="1255440"/>
              <a:chOff x="10774791" y="2603096"/>
              <a:chExt cx="552197" cy="2185295"/>
            </a:xfrm>
          </p:grpSpPr>
          <p:sp>
            <p:nvSpPr>
              <p:cNvPr id="183" name="Szabadkézi sokszög 182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84" name="Szabadkézi sokszög 183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42" name="Csoportba foglalás 141"/>
            <p:cNvGrpSpPr/>
            <p:nvPr/>
          </p:nvGrpSpPr>
          <p:grpSpPr>
            <a:xfrm rot="19332274">
              <a:off x="5347013" y="3032867"/>
              <a:ext cx="573187" cy="416630"/>
              <a:chOff x="7683076" y="2247002"/>
              <a:chExt cx="818264" cy="725211"/>
            </a:xfrm>
            <a:solidFill>
              <a:srgbClr val="4078A9"/>
            </a:solidFill>
          </p:grpSpPr>
          <p:sp>
            <p:nvSpPr>
              <p:cNvPr id="181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82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43" name="Csoportba foglalás 142"/>
            <p:cNvGrpSpPr/>
            <p:nvPr/>
          </p:nvGrpSpPr>
          <p:grpSpPr>
            <a:xfrm>
              <a:off x="5624363" y="1938782"/>
              <a:ext cx="1109984" cy="997705"/>
              <a:chOff x="5303729" y="650416"/>
              <a:chExt cx="1584543" cy="1424259"/>
            </a:xfrm>
          </p:grpSpPr>
          <p:grpSp>
            <p:nvGrpSpPr>
              <p:cNvPr id="145" name="Csoportba foglalás 144"/>
              <p:cNvGrpSpPr/>
              <p:nvPr/>
            </p:nvGrpSpPr>
            <p:grpSpPr>
              <a:xfrm>
                <a:off x="5303729" y="650416"/>
                <a:ext cx="1584543" cy="1273571"/>
                <a:chOff x="10190551" y="1730011"/>
                <a:chExt cx="1584543" cy="1273571"/>
              </a:xfrm>
            </p:grpSpPr>
            <p:sp>
              <p:nvSpPr>
                <p:cNvPr id="147" name="Szabadkézi sokszög 146"/>
                <p:cNvSpPr/>
                <p:nvPr/>
              </p:nvSpPr>
              <p:spPr>
                <a:xfrm>
                  <a:off x="10190551" y="1730011"/>
                  <a:ext cx="1584543" cy="1252584"/>
                </a:xfrm>
                <a:custGeom>
                  <a:avLst/>
                  <a:gdLst>
                    <a:gd name="connsiteX0" fmla="*/ 785044 w 1638668"/>
                    <a:gd name="connsiteY0" fmla="*/ 0 h 1612462"/>
                    <a:gd name="connsiteX1" fmla="*/ 850973 w 1638668"/>
                    <a:gd name="connsiteY1" fmla="*/ 3088 h 1612462"/>
                    <a:gd name="connsiteX2" fmla="*/ 1461695 w 1638668"/>
                    <a:gd name="connsiteY2" fmla="*/ 432645 h 1612462"/>
                    <a:gd name="connsiteX3" fmla="*/ 1489325 w 1638668"/>
                    <a:gd name="connsiteY3" fmla="*/ 520962 h 1612462"/>
                    <a:gd name="connsiteX4" fmla="*/ 1527274 w 1638668"/>
                    <a:gd name="connsiteY4" fmla="*/ 567462 h 1612462"/>
                    <a:gd name="connsiteX5" fmla="*/ 1638668 w 1638668"/>
                    <a:gd name="connsiteY5" fmla="*/ 929074 h 1612462"/>
                    <a:gd name="connsiteX6" fmla="*/ 976809 w 1638668"/>
                    <a:gd name="connsiteY6" fmla="*/ 1609374 h 1612462"/>
                    <a:gd name="connsiteX7" fmla="*/ 910880 w 1638668"/>
                    <a:gd name="connsiteY7" fmla="*/ 1612462 h 1612462"/>
                    <a:gd name="connsiteX8" fmla="*/ 910880 w 1638668"/>
                    <a:gd name="connsiteY8" fmla="*/ 1352713 h 1612462"/>
                    <a:gd name="connsiteX9" fmla="*/ 850973 w 1638668"/>
                    <a:gd name="connsiteY9" fmla="*/ 1363688 h 1612462"/>
                    <a:gd name="connsiteX10" fmla="*/ 817792 w 1638668"/>
                    <a:gd name="connsiteY10" fmla="*/ 1365242 h 1612462"/>
                    <a:gd name="connsiteX11" fmla="*/ 817792 w 1638668"/>
                    <a:gd name="connsiteY11" fmla="*/ 1367694 h 1612462"/>
                    <a:gd name="connsiteX12" fmla="*/ 808582 w 1638668"/>
                    <a:gd name="connsiteY12" fmla="*/ 1368136 h 1612462"/>
                    <a:gd name="connsiteX13" fmla="*/ 791327 w 1638668"/>
                    <a:gd name="connsiteY13" fmla="*/ 1366482 h 1612462"/>
                    <a:gd name="connsiteX14" fmla="*/ 785044 w 1638668"/>
                    <a:gd name="connsiteY14" fmla="*/ 1366776 h 1612462"/>
                    <a:gd name="connsiteX15" fmla="*/ 785044 w 1638668"/>
                    <a:gd name="connsiteY15" fmla="*/ 1365879 h 1612462"/>
                    <a:gd name="connsiteX16" fmla="*/ 727788 w 1638668"/>
                    <a:gd name="connsiteY16" fmla="*/ 1360390 h 1612462"/>
                    <a:gd name="connsiteX17" fmla="*/ 727788 w 1638668"/>
                    <a:gd name="connsiteY17" fmla="*/ 1612018 h 1612462"/>
                    <a:gd name="connsiteX18" fmla="*/ 718578 w 1638668"/>
                    <a:gd name="connsiteY18" fmla="*/ 1612460 h 1612462"/>
                    <a:gd name="connsiteX19" fmla="*/ 0 w 1638668"/>
                    <a:gd name="connsiteY19" fmla="*/ 929073 h 1612462"/>
                    <a:gd name="connsiteX20" fmla="*/ 56470 w 1638668"/>
                    <a:gd name="connsiteY20" fmla="*/ 663068 h 1612462"/>
                    <a:gd name="connsiteX21" fmla="*/ 98916 w 1638668"/>
                    <a:gd name="connsiteY21" fmla="*/ 588697 h 1612462"/>
                    <a:gd name="connsiteX22" fmla="*/ 101228 w 1638668"/>
                    <a:gd name="connsiteY22" fmla="*/ 563778 h 1612462"/>
                    <a:gd name="connsiteX23" fmla="*/ 663763 w 1638668"/>
                    <a:gd name="connsiteY23" fmla="*/ 15246 h 1612462"/>
                    <a:gd name="connsiteX24" fmla="*/ 785044 w 1638668"/>
                    <a:gd name="connsiteY24" fmla="*/ 3619 h 1612462"/>
                    <a:gd name="connsiteX0" fmla="*/ 785044 w 1638668"/>
                    <a:gd name="connsiteY0" fmla="*/ 531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24" fmla="*/ 785044 w 1638668"/>
                    <a:gd name="connsiteY24" fmla="*/ 531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38668" h="1609374">
                      <a:moveTo>
                        <a:pt x="663763" y="12158"/>
                      </a:moveTo>
                      <a:cubicBezTo>
                        <a:pt x="734833" y="-4896"/>
                        <a:pt x="788570" y="4053"/>
                        <a:pt x="850973" y="0"/>
                      </a:cubicBezTo>
                      <a:cubicBezTo>
                        <a:pt x="1129791" y="26264"/>
                        <a:pt x="1362678" y="196640"/>
                        <a:pt x="1461695" y="429557"/>
                      </a:cubicBezTo>
                      <a:lnTo>
                        <a:pt x="1489325" y="517874"/>
                      </a:lnTo>
                      <a:lnTo>
                        <a:pt x="1527274" y="564374"/>
                      </a:lnTo>
                      <a:cubicBezTo>
                        <a:pt x="1597873" y="669276"/>
                        <a:pt x="1638668" y="793212"/>
                        <a:pt x="1638668" y="925986"/>
                      </a:cubicBezTo>
                      <a:cubicBezTo>
                        <a:pt x="1638668" y="1280051"/>
                        <a:pt x="1348566" y="1571267"/>
                        <a:pt x="976809" y="1606286"/>
                      </a:cubicBezTo>
                      <a:lnTo>
                        <a:pt x="910880" y="1609374"/>
                      </a:lnTo>
                      <a:lnTo>
                        <a:pt x="910880" y="1349625"/>
                      </a:lnTo>
                      <a:lnTo>
                        <a:pt x="850973" y="1360600"/>
                      </a:lnTo>
                      <a:lnTo>
                        <a:pt x="817792" y="1362154"/>
                      </a:lnTo>
                      <a:lnTo>
                        <a:pt x="817792" y="1364606"/>
                      </a:lnTo>
                      <a:lnTo>
                        <a:pt x="808582" y="1365048"/>
                      </a:lnTo>
                      <a:lnTo>
                        <a:pt x="791327" y="1363394"/>
                      </a:lnTo>
                      <a:lnTo>
                        <a:pt x="785044" y="1363688"/>
                      </a:lnTo>
                      <a:lnTo>
                        <a:pt x="785044" y="1362791"/>
                      </a:lnTo>
                      <a:lnTo>
                        <a:pt x="727788" y="1357302"/>
                      </a:lnTo>
                      <a:lnTo>
                        <a:pt x="727788" y="1608930"/>
                      </a:lnTo>
                      <a:lnTo>
                        <a:pt x="718578" y="1609372"/>
                      </a:lnTo>
                      <a:cubicBezTo>
                        <a:pt x="321718" y="1609372"/>
                        <a:pt x="0" y="1303409"/>
                        <a:pt x="0" y="925985"/>
                      </a:cubicBezTo>
                      <a:cubicBezTo>
                        <a:pt x="0" y="831629"/>
                        <a:pt x="20108" y="741739"/>
                        <a:pt x="56470" y="659980"/>
                      </a:cubicBezTo>
                      <a:lnTo>
                        <a:pt x="98916" y="585609"/>
                      </a:lnTo>
                      <a:lnTo>
                        <a:pt x="101228" y="560690"/>
                      </a:lnTo>
                      <a:cubicBezTo>
                        <a:pt x="152851" y="285841"/>
                        <a:pt x="377250" y="67916"/>
                        <a:pt x="663763" y="12158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8" name="Ellipszis 147"/>
                <p:cNvSpPr/>
                <p:nvPr/>
              </p:nvSpPr>
              <p:spPr>
                <a:xfrm>
                  <a:off x="11357960" y="2587801"/>
                  <a:ext cx="159169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9" name="Szabadkézi sokszög 148"/>
                <p:cNvSpPr/>
                <p:nvPr/>
              </p:nvSpPr>
              <p:spPr>
                <a:xfrm flipH="1">
                  <a:off x="10972528" y="2409335"/>
                  <a:ext cx="4782" cy="497771"/>
                </a:xfrm>
                <a:custGeom>
                  <a:avLst/>
                  <a:gdLst>
                    <a:gd name="connsiteX0" fmla="*/ 15567 w 15567"/>
                    <a:gd name="connsiteY0" fmla="*/ 0 h 1989582"/>
                    <a:gd name="connsiteX1" fmla="*/ 0 w 15567"/>
                    <a:gd name="connsiteY1" fmla="*/ 0 h 1989582"/>
                    <a:gd name="connsiteX2" fmla="*/ 0 w 15567"/>
                    <a:gd name="connsiteY2" fmla="*/ 1989582 h 1989582"/>
                    <a:gd name="connsiteX3" fmla="*/ 15567 w 15567"/>
                    <a:gd name="connsiteY3" fmla="*/ 1989582 h 1989582"/>
                    <a:gd name="connsiteX4" fmla="*/ 15567 w 15567"/>
                    <a:gd name="connsiteY4" fmla="*/ 0 h 198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7" h="1989582">
                      <a:moveTo>
                        <a:pt x="15567" y="0"/>
                      </a:moveTo>
                      <a:lnTo>
                        <a:pt x="0" y="0"/>
                      </a:lnTo>
                      <a:lnTo>
                        <a:pt x="0" y="1989582"/>
                      </a:lnTo>
                      <a:lnTo>
                        <a:pt x="15567" y="1989582"/>
                      </a:lnTo>
                      <a:lnTo>
                        <a:pt x="15567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0" name="Szabadkézi sokszög 149"/>
                <p:cNvSpPr/>
                <p:nvPr/>
              </p:nvSpPr>
              <p:spPr>
                <a:xfrm flipH="1">
                  <a:off x="10547298" y="2687680"/>
                  <a:ext cx="32220" cy="2454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1" name="Ellipszis 150"/>
                <p:cNvSpPr/>
                <p:nvPr/>
              </p:nvSpPr>
              <p:spPr>
                <a:xfrm>
                  <a:off x="10409233" y="2591453"/>
                  <a:ext cx="155204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2" name="Szabadkézi sokszög 151"/>
                <p:cNvSpPr/>
                <p:nvPr/>
              </p:nvSpPr>
              <p:spPr>
                <a:xfrm flipH="1">
                  <a:off x="10579518" y="2690133"/>
                  <a:ext cx="9474" cy="1777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" name="Szabadkézi sokszög 152"/>
                <p:cNvSpPr/>
                <p:nvPr/>
              </p:nvSpPr>
              <p:spPr>
                <a:xfrm flipH="1">
                  <a:off x="10358996" y="2135955"/>
                  <a:ext cx="1178153" cy="867627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DFAB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" name="Szabadkézi sokszög 153"/>
                <p:cNvSpPr/>
                <p:nvPr/>
              </p:nvSpPr>
              <p:spPr>
                <a:xfrm flipH="1">
                  <a:off x="10588991" y="2691911"/>
                  <a:ext cx="20352" cy="4841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5" name="Szabadkézi sokszög 154"/>
                <p:cNvSpPr/>
                <p:nvPr/>
              </p:nvSpPr>
              <p:spPr>
                <a:xfrm flipH="1">
                  <a:off x="10609343" y="2696752"/>
                  <a:ext cx="9507" cy="312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6" name="Szabadkézi sokszög 155"/>
                <p:cNvSpPr/>
                <p:nvPr/>
              </p:nvSpPr>
              <p:spPr>
                <a:xfrm flipH="1">
                  <a:off x="10618849" y="2699872"/>
                  <a:ext cx="17587" cy="7556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7" name="Szabadkézi sokszög 156"/>
                <p:cNvSpPr/>
                <p:nvPr/>
              </p:nvSpPr>
              <p:spPr>
                <a:xfrm flipH="1">
                  <a:off x="10636436" y="2707427"/>
                  <a:ext cx="7389" cy="3686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8" name="Szabadkézi sokszög 157"/>
                <p:cNvSpPr/>
                <p:nvPr/>
              </p:nvSpPr>
              <p:spPr>
                <a:xfrm flipH="1">
                  <a:off x="10643825" y="2711113"/>
                  <a:ext cx="20172" cy="1408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9" name="Ellipszis 158"/>
                <p:cNvSpPr/>
                <p:nvPr/>
              </p:nvSpPr>
              <p:spPr>
                <a:xfrm>
                  <a:off x="11122325" y="2693149"/>
                  <a:ext cx="11060" cy="9007"/>
                </a:xfrm>
                <a:prstGeom prst="ellipse">
                  <a:avLst/>
                </a:prstGeom>
                <a:solidFill>
                  <a:srgbClr val="F27D2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0" name="Szabadkézi sokszög 159"/>
                <p:cNvSpPr/>
                <p:nvPr/>
              </p:nvSpPr>
              <p:spPr>
                <a:xfrm rot="20530101">
                  <a:off x="10420266" y="2326847"/>
                  <a:ext cx="297175" cy="49384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1" name="Szabadkézi sokszög 160"/>
                <p:cNvSpPr/>
                <p:nvPr/>
              </p:nvSpPr>
              <p:spPr>
                <a:xfrm>
                  <a:off x="10948073" y="2603425"/>
                  <a:ext cx="65171" cy="192262"/>
                </a:xfrm>
                <a:custGeom>
                  <a:avLst/>
                  <a:gdLst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99051 w 330165"/>
                    <a:gd name="connsiteY22" fmla="*/ 1 h 868911"/>
                    <a:gd name="connsiteX23" fmla="*/ 162806 w 330165"/>
                    <a:gd name="connsiteY23" fmla="*/ 1 h 868911"/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162806 w 330165"/>
                    <a:gd name="connsiteY22" fmla="*/ 1 h 868911"/>
                    <a:gd name="connsiteX23" fmla="*/ 162806 w 330165"/>
                    <a:gd name="connsiteY23" fmla="*/ 0 h 868911"/>
                    <a:gd name="connsiteX0" fmla="*/ 162806 w 330165"/>
                    <a:gd name="connsiteY0" fmla="*/ 4916 h 873827"/>
                    <a:gd name="connsiteX1" fmla="*/ 201618 w 330165"/>
                    <a:gd name="connsiteY1" fmla="*/ 0 h 873827"/>
                    <a:gd name="connsiteX2" fmla="*/ 284392 w 330165"/>
                    <a:gd name="connsiteY2" fmla="*/ 682641 h 873827"/>
                    <a:gd name="connsiteX3" fmla="*/ 284392 w 330165"/>
                    <a:gd name="connsiteY3" fmla="*/ 682642 h 873827"/>
                    <a:gd name="connsiteX4" fmla="*/ 290152 w 330165"/>
                    <a:gd name="connsiteY4" fmla="*/ 686460 h 873827"/>
                    <a:gd name="connsiteX5" fmla="*/ 330165 w 330165"/>
                    <a:gd name="connsiteY5" fmla="*/ 764070 h 873827"/>
                    <a:gd name="connsiteX6" fmla="*/ 306834 w 330165"/>
                    <a:gd name="connsiteY6" fmla="*/ 825436 h 873827"/>
                    <a:gd name="connsiteX7" fmla="*/ 296414 w 330165"/>
                    <a:gd name="connsiteY7" fmla="*/ 835582 h 873827"/>
                    <a:gd name="connsiteX8" fmla="*/ 296414 w 330165"/>
                    <a:gd name="connsiteY8" fmla="*/ 835581 h 873827"/>
                    <a:gd name="connsiteX9" fmla="*/ 290152 w 330165"/>
                    <a:gd name="connsiteY9" fmla="*/ 841679 h 873827"/>
                    <a:gd name="connsiteX10" fmla="*/ 193551 w 330165"/>
                    <a:gd name="connsiteY10" fmla="*/ 873826 h 873827"/>
                    <a:gd name="connsiteX11" fmla="*/ 167359 w 330165"/>
                    <a:gd name="connsiteY11" fmla="*/ 873826 h 873827"/>
                    <a:gd name="connsiteX12" fmla="*/ 167359 w 330165"/>
                    <a:gd name="connsiteY12" fmla="*/ 873827 h 873827"/>
                    <a:gd name="connsiteX13" fmla="*/ 136614 w 330165"/>
                    <a:gd name="connsiteY13" fmla="*/ 873827 h 873827"/>
                    <a:gd name="connsiteX14" fmla="*/ 40013 w 330165"/>
                    <a:gd name="connsiteY14" fmla="*/ 841680 h 873827"/>
                    <a:gd name="connsiteX15" fmla="*/ 33751 w 330165"/>
                    <a:gd name="connsiteY15" fmla="*/ 835582 h 873827"/>
                    <a:gd name="connsiteX16" fmla="*/ 33751 w 330165"/>
                    <a:gd name="connsiteY16" fmla="*/ 835583 h 873827"/>
                    <a:gd name="connsiteX17" fmla="*/ 23331 w 330165"/>
                    <a:gd name="connsiteY17" fmla="*/ 825437 h 873827"/>
                    <a:gd name="connsiteX18" fmla="*/ 0 w 330165"/>
                    <a:gd name="connsiteY18" fmla="*/ 764071 h 873827"/>
                    <a:gd name="connsiteX19" fmla="*/ 40013 w 330165"/>
                    <a:gd name="connsiteY19" fmla="*/ 686461 h 873827"/>
                    <a:gd name="connsiteX20" fmla="*/ 45773 w 330165"/>
                    <a:gd name="connsiteY20" fmla="*/ 682643 h 873827"/>
                    <a:gd name="connsiteX21" fmla="*/ 45773 w 330165"/>
                    <a:gd name="connsiteY21" fmla="*/ 682642 h 873827"/>
                    <a:gd name="connsiteX22" fmla="*/ 162806 w 330165"/>
                    <a:gd name="connsiteY22" fmla="*/ 4917 h 873827"/>
                    <a:gd name="connsiteX23" fmla="*/ 162806 w 330165"/>
                    <a:gd name="connsiteY23" fmla="*/ 4916 h 873827"/>
                    <a:gd name="connsiteX0" fmla="*/ 157890 w 325249"/>
                    <a:gd name="connsiteY0" fmla="*/ 4916 h 873827"/>
                    <a:gd name="connsiteX1" fmla="*/ 196702 w 325249"/>
                    <a:gd name="connsiteY1" fmla="*/ 0 h 873827"/>
                    <a:gd name="connsiteX2" fmla="*/ 279476 w 325249"/>
                    <a:gd name="connsiteY2" fmla="*/ 682641 h 873827"/>
                    <a:gd name="connsiteX3" fmla="*/ 279476 w 325249"/>
                    <a:gd name="connsiteY3" fmla="*/ 682642 h 873827"/>
                    <a:gd name="connsiteX4" fmla="*/ 285236 w 325249"/>
                    <a:gd name="connsiteY4" fmla="*/ 686460 h 873827"/>
                    <a:gd name="connsiteX5" fmla="*/ 325249 w 325249"/>
                    <a:gd name="connsiteY5" fmla="*/ 764070 h 873827"/>
                    <a:gd name="connsiteX6" fmla="*/ 301918 w 325249"/>
                    <a:gd name="connsiteY6" fmla="*/ 825436 h 873827"/>
                    <a:gd name="connsiteX7" fmla="*/ 291498 w 325249"/>
                    <a:gd name="connsiteY7" fmla="*/ 835582 h 873827"/>
                    <a:gd name="connsiteX8" fmla="*/ 291498 w 325249"/>
                    <a:gd name="connsiteY8" fmla="*/ 835581 h 873827"/>
                    <a:gd name="connsiteX9" fmla="*/ 285236 w 325249"/>
                    <a:gd name="connsiteY9" fmla="*/ 841679 h 873827"/>
                    <a:gd name="connsiteX10" fmla="*/ 188635 w 325249"/>
                    <a:gd name="connsiteY10" fmla="*/ 873826 h 873827"/>
                    <a:gd name="connsiteX11" fmla="*/ 162443 w 325249"/>
                    <a:gd name="connsiteY11" fmla="*/ 873826 h 873827"/>
                    <a:gd name="connsiteX12" fmla="*/ 162443 w 325249"/>
                    <a:gd name="connsiteY12" fmla="*/ 873827 h 873827"/>
                    <a:gd name="connsiteX13" fmla="*/ 131698 w 325249"/>
                    <a:gd name="connsiteY13" fmla="*/ 873827 h 873827"/>
                    <a:gd name="connsiteX14" fmla="*/ 35097 w 325249"/>
                    <a:gd name="connsiteY14" fmla="*/ 841680 h 873827"/>
                    <a:gd name="connsiteX15" fmla="*/ 28835 w 325249"/>
                    <a:gd name="connsiteY15" fmla="*/ 835582 h 873827"/>
                    <a:gd name="connsiteX16" fmla="*/ 28835 w 325249"/>
                    <a:gd name="connsiteY16" fmla="*/ 835583 h 873827"/>
                    <a:gd name="connsiteX17" fmla="*/ 18415 w 325249"/>
                    <a:gd name="connsiteY17" fmla="*/ 825437 h 873827"/>
                    <a:gd name="connsiteX18" fmla="*/ 0 w 325249"/>
                    <a:gd name="connsiteY18" fmla="*/ 783736 h 873827"/>
                    <a:gd name="connsiteX19" fmla="*/ 35097 w 325249"/>
                    <a:gd name="connsiteY19" fmla="*/ 686461 h 873827"/>
                    <a:gd name="connsiteX20" fmla="*/ 40857 w 325249"/>
                    <a:gd name="connsiteY20" fmla="*/ 682643 h 873827"/>
                    <a:gd name="connsiteX21" fmla="*/ 40857 w 325249"/>
                    <a:gd name="connsiteY21" fmla="*/ 682642 h 873827"/>
                    <a:gd name="connsiteX22" fmla="*/ 157890 w 325249"/>
                    <a:gd name="connsiteY22" fmla="*/ 4917 h 873827"/>
                    <a:gd name="connsiteX23" fmla="*/ 157890 w 325249"/>
                    <a:gd name="connsiteY23" fmla="*/ 4916 h 873827"/>
                    <a:gd name="connsiteX0" fmla="*/ 157890 w 301918"/>
                    <a:gd name="connsiteY0" fmla="*/ 4916 h 873827"/>
                    <a:gd name="connsiteX1" fmla="*/ 196702 w 301918"/>
                    <a:gd name="connsiteY1" fmla="*/ 0 h 873827"/>
                    <a:gd name="connsiteX2" fmla="*/ 279476 w 301918"/>
                    <a:gd name="connsiteY2" fmla="*/ 682641 h 873827"/>
                    <a:gd name="connsiteX3" fmla="*/ 279476 w 301918"/>
                    <a:gd name="connsiteY3" fmla="*/ 682642 h 873827"/>
                    <a:gd name="connsiteX4" fmla="*/ 285236 w 301918"/>
                    <a:gd name="connsiteY4" fmla="*/ 686460 h 873827"/>
                    <a:gd name="connsiteX5" fmla="*/ 301918 w 301918"/>
                    <a:gd name="connsiteY5" fmla="*/ 825436 h 873827"/>
                    <a:gd name="connsiteX6" fmla="*/ 291498 w 301918"/>
                    <a:gd name="connsiteY6" fmla="*/ 835582 h 873827"/>
                    <a:gd name="connsiteX7" fmla="*/ 291498 w 301918"/>
                    <a:gd name="connsiteY7" fmla="*/ 835581 h 873827"/>
                    <a:gd name="connsiteX8" fmla="*/ 285236 w 301918"/>
                    <a:gd name="connsiteY8" fmla="*/ 841679 h 873827"/>
                    <a:gd name="connsiteX9" fmla="*/ 188635 w 301918"/>
                    <a:gd name="connsiteY9" fmla="*/ 873826 h 873827"/>
                    <a:gd name="connsiteX10" fmla="*/ 162443 w 301918"/>
                    <a:gd name="connsiteY10" fmla="*/ 873826 h 873827"/>
                    <a:gd name="connsiteX11" fmla="*/ 162443 w 301918"/>
                    <a:gd name="connsiteY11" fmla="*/ 873827 h 873827"/>
                    <a:gd name="connsiteX12" fmla="*/ 131698 w 301918"/>
                    <a:gd name="connsiteY12" fmla="*/ 873827 h 873827"/>
                    <a:gd name="connsiteX13" fmla="*/ 35097 w 301918"/>
                    <a:gd name="connsiteY13" fmla="*/ 841680 h 873827"/>
                    <a:gd name="connsiteX14" fmla="*/ 28835 w 301918"/>
                    <a:gd name="connsiteY14" fmla="*/ 835582 h 873827"/>
                    <a:gd name="connsiteX15" fmla="*/ 28835 w 301918"/>
                    <a:gd name="connsiteY15" fmla="*/ 835583 h 873827"/>
                    <a:gd name="connsiteX16" fmla="*/ 18415 w 301918"/>
                    <a:gd name="connsiteY16" fmla="*/ 825437 h 873827"/>
                    <a:gd name="connsiteX17" fmla="*/ 0 w 301918"/>
                    <a:gd name="connsiteY17" fmla="*/ 783736 h 873827"/>
                    <a:gd name="connsiteX18" fmla="*/ 35097 w 301918"/>
                    <a:gd name="connsiteY18" fmla="*/ 686461 h 873827"/>
                    <a:gd name="connsiteX19" fmla="*/ 40857 w 301918"/>
                    <a:gd name="connsiteY19" fmla="*/ 682643 h 873827"/>
                    <a:gd name="connsiteX20" fmla="*/ 40857 w 301918"/>
                    <a:gd name="connsiteY20" fmla="*/ 682642 h 873827"/>
                    <a:gd name="connsiteX21" fmla="*/ 157890 w 301918"/>
                    <a:gd name="connsiteY21" fmla="*/ 4917 h 873827"/>
                    <a:gd name="connsiteX22" fmla="*/ 157890 w 301918"/>
                    <a:gd name="connsiteY22" fmla="*/ 4916 h 873827"/>
                    <a:gd name="connsiteX0" fmla="*/ 139475 w 283503"/>
                    <a:gd name="connsiteY0" fmla="*/ 4916 h 873827"/>
                    <a:gd name="connsiteX1" fmla="*/ 178287 w 283503"/>
                    <a:gd name="connsiteY1" fmla="*/ 0 h 873827"/>
                    <a:gd name="connsiteX2" fmla="*/ 261061 w 283503"/>
                    <a:gd name="connsiteY2" fmla="*/ 682641 h 873827"/>
                    <a:gd name="connsiteX3" fmla="*/ 261061 w 283503"/>
                    <a:gd name="connsiteY3" fmla="*/ 682642 h 873827"/>
                    <a:gd name="connsiteX4" fmla="*/ 266821 w 283503"/>
                    <a:gd name="connsiteY4" fmla="*/ 686460 h 873827"/>
                    <a:gd name="connsiteX5" fmla="*/ 283503 w 283503"/>
                    <a:gd name="connsiteY5" fmla="*/ 825436 h 873827"/>
                    <a:gd name="connsiteX6" fmla="*/ 273083 w 283503"/>
                    <a:gd name="connsiteY6" fmla="*/ 835582 h 873827"/>
                    <a:gd name="connsiteX7" fmla="*/ 273083 w 283503"/>
                    <a:gd name="connsiteY7" fmla="*/ 835581 h 873827"/>
                    <a:gd name="connsiteX8" fmla="*/ 266821 w 283503"/>
                    <a:gd name="connsiteY8" fmla="*/ 841679 h 873827"/>
                    <a:gd name="connsiteX9" fmla="*/ 170220 w 283503"/>
                    <a:gd name="connsiteY9" fmla="*/ 873826 h 873827"/>
                    <a:gd name="connsiteX10" fmla="*/ 144028 w 283503"/>
                    <a:gd name="connsiteY10" fmla="*/ 873826 h 873827"/>
                    <a:gd name="connsiteX11" fmla="*/ 144028 w 283503"/>
                    <a:gd name="connsiteY11" fmla="*/ 873827 h 873827"/>
                    <a:gd name="connsiteX12" fmla="*/ 113283 w 283503"/>
                    <a:gd name="connsiteY12" fmla="*/ 873827 h 873827"/>
                    <a:gd name="connsiteX13" fmla="*/ 16682 w 283503"/>
                    <a:gd name="connsiteY13" fmla="*/ 841680 h 873827"/>
                    <a:gd name="connsiteX14" fmla="*/ 10420 w 283503"/>
                    <a:gd name="connsiteY14" fmla="*/ 835582 h 873827"/>
                    <a:gd name="connsiteX15" fmla="*/ 10420 w 283503"/>
                    <a:gd name="connsiteY15" fmla="*/ 835583 h 873827"/>
                    <a:gd name="connsiteX16" fmla="*/ 0 w 283503"/>
                    <a:gd name="connsiteY16" fmla="*/ 825437 h 873827"/>
                    <a:gd name="connsiteX17" fmla="*/ 16682 w 283503"/>
                    <a:gd name="connsiteY17" fmla="*/ 686461 h 873827"/>
                    <a:gd name="connsiteX18" fmla="*/ 22442 w 283503"/>
                    <a:gd name="connsiteY18" fmla="*/ 682643 h 873827"/>
                    <a:gd name="connsiteX19" fmla="*/ 22442 w 283503"/>
                    <a:gd name="connsiteY19" fmla="*/ 682642 h 873827"/>
                    <a:gd name="connsiteX20" fmla="*/ 139475 w 283503"/>
                    <a:gd name="connsiteY20" fmla="*/ 4917 h 873827"/>
                    <a:gd name="connsiteX21" fmla="*/ 139475 w 283503"/>
                    <a:gd name="connsiteY21" fmla="*/ 4916 h 87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3503" h="873827">
                      <a:moveTo>
                        <a:pt x="139475" y="4916"/>
                      </a:moveTo>
                      <a:lnTo>
                        <a:pt x="178287" y="0"/>
                      </a:lnTo>
                      <a:lnTo>
                        <a:pt x="261061" y="682641"/>
                      </a:lnTo>
                      <a:lnTo>
                        <a:pt x="261061" y="682642"/>
                      </a:lnTo>
                      <a:lnTo>
                        <a:pt x="266821" y="686460"/>
                      </a:lnTo>
                      <a:cubicBezTo>
                        <a:pt x="270561" y="710259"/>
                        <a:pt x="282459" y="800582"/>
                        <a:pt x="283503" y="825436"/>
                      </a:cubicBezTo>
                      <a:lnTo>
                        <a:pt x="273083" y="835582"/>
                      </a:lnTo>
                      <a:lnTo>
                        <a:pt x="273083" y="835581"/>
                      </a:lnTo>
                      <a:lnTo>
                        <a:pt x="266821" y="841679"/>
                      </a:lnTo>
                      <a:cubicBezTo>
                        <a:pt x="242099" y="861542"/>
                        <a:pt x="207945" y="873826"/>
                        <a:pt x="170220" y="873826"/>
                      </a:cubicBezTo>
                      <a:lnTo>
                        <a:pt x="144028" y="873826"/>
                      </a:lnTo>
                      <a:lnTo>
                        <a:pt x="144028" y="873827"/>
                      </a:lnTo>
                      <a:lnTo>
                        <a:pt x="113283" y="873827"/>
                      </a:lnTo>
                      <a:cubicBezTo>
                        <a:pt x="75558" y="873827"/>
                        <a:pt x="41404" y="861543"/>
                        <a:pt x="16682" y="841680"/>
                      </a:cubicBezTo>
                      <a:lnTo>
                        <a:pt x="10420" y="835582"/>
                      </a:lnTo>
                      <a:lnTo>
                        <a:pt x="10420" y="835583"/>
                      </a:lnTo>
                      <a:lnTo>
                        <a:pt x="0" y="825437"/>
                      </a:lnTo>
                      <a:cubicBezTo>
                        <a:pt x="1044" y="800583"/>
                        <a:pt x="12942" y="710260"/>
                        <a:pt x="16682" y="686461"/>
                      </a:cubicBezTo>
                      <a:lnTo>
                        <a:pt x="22442" y="682643"/>
                      </a:lnTo>
                      <a:lnTo>
                        <a:pt x="22442" y="682642"/>
                      </a:lnTo>
                      <a:lnTo>
                        <a:pt x="139475" y="4917"/>
                      </a:lnTo>
                      <a:lnTo>
                        <a:pt x="139475" y="4916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2" name="Ellipszis 161"/>
                <p:cNvSpPr/>
                <p:nvPr/>
              </p:nvSpPr>
              <p:spPr>
                <a:xfrm>
                  <a:off x="11139148" y="2505464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3" name="Ellipszis 162"/>
                <p:cNvSpPr/>
                <p:nvPr/>
              </p:nvSpPr>
              <p:spPr>
                <a:xfrm rot="5400000">
                  <a:off x="11187387" y="2446774"/>
                  <a:ext cx="141341" cy="242650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4" name="Ellipszis 163"/>
                <p:cNvSpPr/>
                <p:nvPr/>
              </p:nvSpPr>
              <p:spPr>
                <a:xfrm rot="16200000">
                  <a:off x="11202341" y="2509302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5" name="Ellipszis 164"/>
                <p:cNvSpPr/>
                <p:nvPr/>
              </p:nvSpPr>
              <p:spPr>
                <a:xfrm>
                  <a:off x="10534478" y="2509458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6" name="Ellipszis 165"/>
                <p:cNvSpPr/>
                <p:nvPr/>
              </p:nvSpPr>
              <p:spPr>
                <a:xfrm rot="5400000">
                  <a:off x="10599391" y="2458180"/>
                  <a:ext cx="124229" cy="244413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7" name="Ellipszis 166"/>
                <p:cNvSpPr/>
                <p:nvPr/>
              </p:nvSpPr>
              <p:spPr>
                <a:xfrm rot="16200000">
                  <a:off x="10611155" y="2512383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8" name="Ellipszis 167"/>
                <p:cNvSpPr/>
                <p:nvPr/>
              </p:nvSpPr>
              <p:spPr>
                <a:xfrm>
                  <a:off x="10721950" y="2570038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4" name="Ellipszis 173"/>
                <p:cNvSpPr/>
                <p:nvPr/>
              </p:nvSpPr>
              <p:spPr>
                <a:xfrm>
                  <a:off x="10689372" y="2587938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5" name="Szabadkézi sokszög 174"/>
                <p:cNvSpPr/>
                <p:nvPr/>
              </p:nvSpPr>
              <p:spPr>
                <a:xfrm flipH="1">
                  <a:off x="10927390" y="2877756"/>
                  <a:ext cx="138211" cy="57716"/>
                </a:xfrm>
                <a:custGeom>
                  <a:avLst/>
                  <a:gdLst>
                    <a:gd name="connsiteX0" fmla="*/ 1337556 w 2158716"/>
                    <a:gd name="connsiteY0" fmla="*/ 66 h 445380"/>
                    <a:gd name="connsiteX1" fmla="*/ 1099008 w 2158716"/>
                    <a:gd name="connsiteY1" fmla="*/ 168990 h 445380"/>
                    <a:gd name="connsiteX2" fmla="*/ 1079358 w 2158716"/>
                    <a:gd name="connsiteY2" fmla="*/ 263991 h 445380"/>
                    <a:gd name="connsiteX3" fmla="*/ 1059709 w 2158716"/>
                    <a:gd name="connsiteY3" fmla="*/ 168990 h 445380"/>
                    <a:gd name="connsiteX4" fmla="*/ 821160 w 2158716"/>
                    <a:gd name="connsiteY4" fmla="*/ 66 h 445380"/>
                    <a:gd name="connsiteX5" fmla="*/ 0 w 2158716"/>
                    <a:gd name="connsiteY5" fmla="*/ 445380 h 445380"/>
                    <a:gd name="connsiteX6" fmla="*/ 1053682 w 2158716"/>
                    <a:gd name="connsiteY6" fmla="*/ 445380 h 445380"/>
                    <a:gd name="connsiteX7" fmla="*/ 1105034 w 2158716"/>
                    <a:gd name="connsiteY7" fmla="*/ 445380 h 445380"/>
                    <a:gd name="connsiteX8" fmla="*/ 2158716 w 2158716"/>
                    <a:gd name="connsiteY8" fmla="*/ 445380 h 445380"/>
                    <a:gd name="connsiteX9" fmla="*/ 1337556 w 2158716"/>
                    <a:gd name="connsiteY9" fmla="*/ 66 h 445380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533627"/>
                    <a:gd name="connsiteX1" fmla="*/ 1208190 w 2322489"/>
                    <a:gd name="connsiteY1" fmla="*/ 171289 h 533627"/>
                    <a:gd name="connsiteX2" fmla="*/ 1188540 w 2322489"/>
                    <a:gd name="connsiteY2" fmla="*/ 266290 h 533627"/>
                    <a:gd name="connsiteX3" fmla="*/ 1168891 w 2322489"/>
                    <a:gd name="connsiteY3" fmla="*/ 171289 h 533627"/>
                    <a:gd name="connsiteX4" fmla="*/ 930342 w 2322489"/>
                    <a:gd name="connsiteY4" fmla="*/ 2365 h 533627"/>
                    <a:gd name="connsiteX5" fmla="*/ 0 w 2322489"/>
                    <a:gd name="connsiteY5" fmla="*/ 283906 h 533627"/>
                    <a:gd name="connsiteX6" fmla="*/ 1162864 w 2322489"/>
                    <a:gd name="connsiteY6" fmla="*/ 447679 h 533627"/>
                    <a:gd name="connsiteX7" fmla="*/ 1214216 w 2322489"/>
                    <a:gd name="connsiteY7" fmla="*/ 447679 h 533627"/>
                    <a:gd name="connsiteX8" fmla="*/ 2322489 w 2322489"/>
                    <a:gd name="connsiteY8" fmla="*/ 256610 h 533627"/>
                    <a:gd name="connsiteX9" fmla="*/ 1446738 w 2322489"/>
                    <a:gd name="connsiteY9" fmla="*/ 2365 h 533627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162864 w 2322489"/>
                    <a:gd name="connsiteY6" fmla="*/ 447679 h 898056"/>
                    <a:gd name="connsiteX7" fmla="*/ 1077738 w 2322489"/>
                    <a:gd name="connsiteY7" fmla="*/ 898056 h 898056"/>
                    <a:gd name="connsiteX8" fmla="*/ 2322489 w 2322489"/>
                    <a:gd name="connsiteY8" fmla="*/ 256610 h 898056"/>
                    <a:gd name="connsiteX9" fmla="*/ 1446738 w 2322489"/>
                    <a:gd name="connsiteY9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528625 w 2404376"/>
                    <a:gd name="connsiteY0" fmla="*/ 813 h 896504"/>
                    <a:gd name="connsiteX1" fmla="*/ 1290077 w 2404376"/>
                    <a:gd name="connsiteY1" fmla="*/ 169737 h 896504"/>
                    <a:gd name="connsiteX2" fmla="*/ 1270427 w 2404376"/>
                    <a:gd name="connsiteY2" fmla="*/ 264738 h 896504"/>
                    <a:gd name="connsiteX3" fmla="*/ 1250778 w 2404376"/>
                    <a:gd name="connsiteY3" fmla="*/ 169737 h 896504"/>
                    <a:gd name="connsiteX4" fmla="*/ 1012229 w 2404376"/>
                    <a:gd name="connsiteY4" fmla="*/ 813 h 896504"/>
                    <a:gd name="connsiteX5" fmla="*/ 0 w 2404376"/>
                    <a:gd name="connsiteY5" fmla="*/ 104933 h 896504"/>
                    <a:gd name="connsiteX6" fmla="*/ 1159625 w 2404376"/>
                    <a:gd name="connsiteY6" fmla="*/ 896504 h 896504"/>
                    <a:gd name="connsiteX7" fmla="*/ 2404376 w 2404376"/>
                    <a:gd name="connsiteY7" fmla="*/ 255058 h 896504"/>
                    <a:gd name="connsiteX8" fmla="*/ 1528625 w 2404376"/>
                    <a:gd name="connsiteY8" fmla="*/ 813 h 896504"/>
                    <a:gd name="connsiteX0" fmla="*/ 1528625 w 2404376"/>
                    <a:gd name="connsiteY0" fmla="*/ 166 h 895857"/>
                    <a:gd name="connsiteX1" fmla="*/ 1290077 w 2404376"/>
                    <a:gd name="connsiteY1" fmla="*/ 169090 h 895857"/>
                    <a:gd name="connsiteX2" fmla="*/ 1270427 w 2404376"/>
                    <a:gd name="connsiteY2" fmla="*/ 264091 h 895857"/>
                    <a:gd name="connsiteX3" fmla="*/ 1250778 w 2404376"/>
                    <a:gd name="connsiteY3" fmla="*/ 169090 h 895857"/>
                    <a:gd name="connsiteX4" fmla="*/ 1012229 w 2404376"/>
                    <a:gd name="connsiteY4" fmla="*/ 166 h 895857"/>
                    <a:gd name="connsiteX5" fmla="*/ 0 w 2404376"/>
                    <a:gd name="connsiteY5" fmla="*/ 104286 h 895857"/>
                    <a:gd name="connsiteX6" fmla="*/ 1159625 w 2404376"/>
                    <a:gd name="connsiteY6" fmla="*/ 895857 h 895857"/>
                    <a:gd name="connsiteX7" fmla="*/ 2404376 w 2404376"/>
                    <a:gd name="connsiteY7" fmla="*/ 254411 h 895857"/>
                    <a:gd name="connsiteX8" fmla="*/ 1528625 w 2404376"/>
                    <a:gd name="connsiteY8" fmla="*/ 166 h 895857"/>
                    <a:gd name="connsiteX0" fmla="*/ 1528625 w 2431672"/>
                    <a:gd name="connsiteY0" fmla="*/ 309 h 896000"/>
                    <a:gd name="connsiteX1" fmla="*/ 1290077 w 2431672"/>
                    <a:gd name="connsiteY1" fmla="*/ 169233 h 896000"/>
                    <a:gd name="connsiteX2" fmla="*/ 1270427 w 2431672"/>
                    <a:gd name="connsiteY2" fmla="*/ 264234 h 896000"/>
                    <a:gd name="connsiteX3" fmla="*/ 1250778 w 2431672"/>
                    <a:gd name="connsiteY3" fmla="*/ 169233 h 896000"/>
                    <a:gd name="connsiteX4" fmla="*/ 1012229 w 2431672"/>
                    <a:gd name="connsiteY4" fmla="*/ 309 h 896000"/>
                    <a:gd name="connsiteX5" fmla="*/ 0 w 2431672"/>
                    <a:gd name="connsiteY5" fmla="*/ 104429 h 896000"/>
                    <a:gd name="connsiteX6" fmla="*/ 1159625 w 2431672"/>
                    <a:gd name="connsiteY6" fmla="*/ 896000 h 896000"/>
                    <a:gd name="connsiteX7" fmla="*/ 2431672 w 2431672"/>
                    <a:gd name="connsiteY7" fmla="*/ 8894 h 896000"/>
                    <a:gd name="connsiteX8" fmla="*/ 1528625 w 2431672"/>
                    <a:gd name="connsiteY8" fmla="*/ 309 h 896000"/>
                    <a:gd name="connsiteX0" fmla="*/ 1528625 w 2431672"/>
                    <a:gd name="connsiteY0" fmla="*/ 166 h 895857"/>
                    <a:gd name="connsiteX1" fmla="*/ 1290077 w 2431672"/>
                    <a:gd name="connsiteY1" fmla="*/ 169090 h 895857"/>
                    <a:gd name="connsiteX2" fmla="*/ 1270427 w 2431672"/>
                    <a:gd name="connsiteY2" fmla="*/ 264091 h 895857"/>
                    <a:gd name="connsiteX3" fmla="*/ 1250778 w 2431672"/>
                    <a:gd name="connsiteY3" fmla="*/ 169090 h 895857"/>
                    <a:gd name="connsiteX4" fmla="*/ 1012229 w 2431672"/>
                    <a:gd name="connsiteY4" fmla="*/ 166 h 895857"/>
                    <a:gd name="connsiteX5" fmla="*/ 0 w 2431672"/>
                    <a:gd name="connsiteY5" fmla="*/ 104286 h 895857"/>
                    <a:gd name="connsiteX6" fmla="*/ 1159625 w 2431672"/>
                    <a:gd name="connsiteY6" fmla="*/ 895857 h 895857"/>
                    <a:gd name="connsiteX7" fmla="*/ 2431672 w 2431672"/>
                    <a:gd name="connsiteY7" fmla="*/ 8751 h 895857"/>
                    <a:gd name="connsiteX8" fmla="*/ 1528625 w 2431672"/>
                    <a:gd name="connsiteY8" fmla="*/ 166 h 895857"/>
                    <a:gd name="connsiteX0" fmla="*/ 1528625 w 2431672"/>
                    <a:gd name="connsiteY0" fmla="*/ 166 h 691141"/>
                    <a:gd name="connsiteX1" fmla="*/ 1290077 w 2431672"/>
                    <a:gd name="connsiteY1" fmla="*/ 169090 h 691141"/>
                    <a:gd name="connsiteX2" fmla="*/ 1270427 w 2431672"/>
                    <a:gd name="connsiteY2" fmla="*/ 264091 h 691141"/>
                    <a:gd name="connsiteX3" fmla="*/ 1250778 w 2431672"/>
                    <a:gd name="connsiteY3" fmla="*/ 169090 h 691141"/>
                    <a:gd name="connsiteX4" fmla="*/ 1012229 w 2431672"/>
                    <a:gd name="connsiteY4" fmla="*/ 166 h 691141"/>
                    <a:gd name="connsiteX5" fmla="*/ 0 w 2431672"/>
                    <a:gd name="connsiteY5" fmla="*/ 104286 h 691141"/>
                    <a:gd name="connsiteX6" fmla="*/ 1282455 w 2431672"/>
                    <a:gd name="connsiteY6" fmla="*/ 691141 h 691141"/>
                    <a:gd name="connsiteX7" fmla="*/ 2431672 w 2431672"/>
                    <a:gd name="connsiteY7" fmla="*/ 8751 h 691141"/>
                    <a:gd name="connsiteX8" fmla="*/ 1528625 w 2431672"/>
                    <a:gd name="connsiteY8" fmla="*/ 166 h 691141"/>
                    <a:gd name="connsiteX0" fmla="*/ 1310260 w 2213307"/>
                    <a:gd name="connsiteY0" fmla="*/ 166 h 691141"/>
                    <a:gd name="connsiteX1" fmla="*/ 1071712 w 2213307"/>
                    <a:gd name="connsiteY1" fmla="*/ 169090 h 691141"/>
                    <a:gd name="connsiteX2" fmla="*/ 1052062 w 2213307"/>
                    <a:gd name="connsiteY2" fmla="*/ 264091 h 691141"/>
                    <a:gd name="connsiteX3" fmla="*/ 1032413 w 2213307"/>
                    <a:gd name="connsiteY3" fmla="*/ 169090 h 691141"/>
                    <a:gd name="connsiteX4" fmla="*/ 793864 w 2213307"/>
                    <a:gd name="connsiteY4" fmla="*/ 166 h 691141"/>
                    <a:gd name="connsiteX5" fmla="*/ 0 w 2213307"/>
                    <a:gd name="connsiteY5" fmla="*/ 104286 h 691141"/>
                    <a:gd name="connsiteX6" fmla="*/ 1064090 w 2213307"/>
                    <a:gd name="connsiteY6" fmla="*/ 691141 h 691141"/>
                    <a:gd name="connsiteX7" fmla="*/ 2213307 w 2213307"/>
                    <a:gd name="connsiteY7" fmla="*/ 8751 h 691141"/>
                    <a:gd name="connsiteX8" fmla="*/ 1310260 w 2213307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841267"/>
                    <a:gd name="connsiteX1" fmla="*/ 1071712 w 2022238"/>
                    <a:gd name="connsiteY1" fmla="*/ 169090 h 841267"/>
                    <a:gd name="connsiteX2" fmla="*/ 1052062 w 2022238"/>
                    <a:gd name="connsiteY2" fmla="*/ 264091 h 841267"/>
                    <a:gd name="connsiteX3" fmla="*/ 1032413 w 2022238"/>
                    <a:gd name="connsiteY3" fmla="*/ 169090 h 841267"/>
                    <a:gd name="connsiteX4" fmla="*/ 793864 w 2022238"/>
                    <a:gd name="connsiteY4" fmla="*/ 166 h 841267"/>
                    <a:gd name="connsiteX5" fmla="*/ 0 w 2022238"/>
                    <a:gd name="connsiteY5" fmla="*/ 104286 h 841267"/>
                    <a:gd name="connsiteX6" fmla="*/ 1105033 w 2022238"/>
                    <a:gd name="connsiteY6" fmla="*/ 841267 h 841267"/>
                    <a:gd name="connsiteX7" fmla="*/ 2022238 w 2022238"/>
                    <a:gd name="connsiteY7" fmla="*/ 36046 h 841267"/>
                    <a:gd name="connsiteX8" fmla="*/ 1310260 w 2022238"/>
                    <a:gd name="connsiteY8" fmla="*/ 166 h 841267"/>
                    <a:gd name="connsiteX0" fmla="*/ 1584169 w 2296147"/>
                    <a:gd name="connsiteY0" fmla="*/ 321890 h 1162991"/>
                    <a:gd name="connsiteX1" fmla="*/ 1345621 w 2296147"/>
                    <a:gd name="connsiteY1" fmla="*/ 490814 h 1162991"/>
                    <a:gd name="connsiteX2" fmla="*/ 1325971 w 2296147"/>
                    <a:gd name="connsiteY2" fmla="*/ 585815 h 1162991"/>
                    <a:gd name="connsiteX3" fmla="*/ 1306322 w 2296147"/>
                    <a:gd name="connsiteY3" fmla="*/ 490814 h 1162991"/>
                    <a:gd name="connsiteX4" fmla="*/ 1067773 w 2296147"/>
                    <a:gd name="connsiteY4" fmla="*/ 321890 h 1162991"/>
                    <a:gd name="connsiteX5" fmla="*/ 0 w 2296147"/>
                    <a:gd name="connsiteY5" fmla="*/ 0 h 1162991"/>
                    <a:gd name="connsiteX6" fmla="*/ 1378942 w 2296147"/>
                    <a:gd name="connsiteY6" fmla="*/ 1162991 h 1162991"/>
                    <a:gd name="connsiteX7" fmla="*/ 2296147 w 2296147"/>
                    <a:gd name="connsiteY7" fmla="*/ 357770 h 1162991"/>
                    <a:gd name="connsiteX8" fmla="*/ 1584169 w 2296147"/>
                    <a:gd name="connsiteY8" fmla="*/ 321890 h 1162991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246048"/>
                    <a:gd name="connsiteY0" fmla="*/ 321890 h 1162991"/>
                    <a:gd name="connsiteX1" fmla="*/ 1345621 w 2246048"/>
                    <a:gd name="connsiteY1" fmla="*/ 490814 h 1162991"/>
                    <a:gd name="connsiteX2" fmla="*/ 1325971 w 2246048"/>
                    <a:gd name="connsiteY2" fmla="*/ 585815 h 1162991"/>
                    <a:gd name="connsiteX3" fmla="*/ 1306322 w 2246048"/>
                    <a:gd name="connsiteY3" fmla="*/ 490814 h 1162991"/>
                    <a:gd name="connsiteX4" fmla="*/ 1067773 w 2246048"/>
                    <a:gd name="connsiteY4" fmla="*/ 321890 h 1162991"/>
                    <a:gd name="connsiteX5" fmla="*/ 0 w 2246048"/>
                    <a:gd name="connsiteY5" fmla="*/ 0 h 1162991"/>
                    <a:gd name="connsiteX6" fmla="*/ 1378942 w 2246048"/>
                    <a:gd name="connsiteY6" fmla="*/ 1162991 h 1162991"/>
                    <a:gd name="connsiteX7" fmla="*/ 2246048 w 2246048"/>
                    <a:gd name="connsiteY7" fmla="*/ 552252 h 1162991"/>
                    <a:gd name="connsiteX8" fmla="*/ 1584169 w 2246048"/>
                    <a:gd name="connsiteY8" fmla="*/ 321890 h 1162991"/>
                    <a:gd name="connsiteX0" fmla="*/ 1519882 w 2181761"/>
                    <a:gd name="connsiteY0" fmla="*/ 4285 h 845386"/>
                    <a:gd name="connsiteX1" fmla="*/ 1281334 w 2181761"/>
                    <a:gd name="connsiteY1" fmla="*/ 173209 h 845386"/>
                    <a:gd name="connsiteX2" fmla="*/ 1261684 w 2181761"/>
                    <a:gd name="connsiteY2" fmla="*/ 268210 h 845386"/>
                    <a:gd name="connsiteX3" fmla="*/ 1242035 w 2181761"/>
                    <a:gd name="connsiteY3" fmla="*/ 173209 h 845386"/>
                    <a:gd name="connsiteX4" fmla="*/ 1003486 w 2181761"/>
                    <a:gd name="connsiteY4" fmla="*/ 4285 h 845386"/>
                    <a:gd name="connsiteX5" fmla="*/ 0 w 2181761"/>
                    <a:gd name="connsiteY5" fmla="*/ 334130 h 845386"/>
                    <a:gd name="connsiteX6" fmla="*/ 1314655 w 2181761"/>
                    <a:gd name="connsiteY6" fmla="*/ 845386 h 845386"/>
                    <a:gd name="connsiteX7" fmla="*/ 2181761 w 2181761"/>
                    <a:gd name="connsiteY7" fmla="*/ 234647 h 845386"/>
                    <a:gd name="connsiteX8" fmla="*/ 1519882 w 2181761"/>
                    <a:gd name="connsiteY8" fmla="*/ 4285 h 845386"/>
                    <a:gd name="connsiteX0" fmla="*/ 1519882 w 2181761"/>
                    <a:gd name="connsiteY0" fmla="*/ 12943 h 854044"/>
                    <a:gd name="connsiteX1" fmla="*/ 1281334 w 2181761"/>
                    <a:gd name="connsiteY1" fmla="*/ 181867 h 854044"/>
                    <a:gd name="connsiteX2" fmla="*/ 1261684 w 2181761"/>
                    <a:gd name="connsiteY2" fmla="*/ 276868 h 854044"/>
                    <a:gd name="connsiteX3" fmla="*/ 1242035 w 2181761"/>
                    <a:gd name="connsiteY3" fmla="*/ 181867 h 854044"/>
                    <a:gd name="connsiteX4" fmla="*/ 1003486 w 2181761"/>
                    <a:gd name="connsiteY4" fmla="*/ 12943 h 854044"/>
                    <a:gd name="connsiteX5" fmla="*/ 0 w 2181761"/>
                    <a:gd name="connsiteY5" fmla="*/ 342788 h 854044"/>
                    <a:gd name="connsiteX6" fmla="*/ 1314655 w 2181761"/>
                    <a:gd name="connsiteY6" fmla="*/ 854044 h 854044"/>
                    <a:gd name="connsiteX7" fmla="*/ 2181761 w 2181761"/>
                    <a:gd name="connsiteY7" fmla="*/ 243305 h 854044"/>
                    <a:gd name="connsiteX8" fmla="*/ 1519882 w 2181761"/>
                    <a:gd name="connsiteY8" fmla="*/ 12943 h 854044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271019"/>
                    <a:gd name="connsiteY0" fmla="*/ 11279 h 864308"/>
                    <a:gd name="connsiteX1" fmla="*/ 702746 w 1271019"/>
                    <a:gd name="connsiteY1" fmla="*/ 180203 h 864308"/>
                    <a:gd name="connsiteX2" fmla="*/ 683096 w 1271019"/>
                    <a:gd name="connsiteY2" fmla="*/ 275204 h 864308"/>
                    <a:gd name="connsiteX3" fmla="*/ 663447 w 1271019"/>
                    <a:gd name="connsiteY3" fmla="*/ 180203 h 864308"/>
                    <a:gd name="connsiteX4" fmla="*/ 424898 w 1271019"/>
                    <a:gd name="connsiteY4" fmla="*/ 11279 h 864308"/>
                    <a:gd name="connsiteX5" fmla="*/ 0 w 1271019"/>
                    <a:gd name="connsiteY5" fmla="*/ 480781 h 864308"/>
                    <a:gd name="connsiteX6" fmla="*/ 736067 w 1271019"/>
                    <a:gd name="connsiteY6" fmla="*/ 852380 h 864308"/>
                    <a:gd name="connsiteX7" fmla="*/ 1271019 w 1271019"/>
                    <a:gd name="connsiteY7" fmla="*/ 505436 h 864308"/>
                    <a:gd name="connsiteX8" fmla="*/ 941294 w 1271019"/>
                    <a:gd name="connsiteY8" fmla="*/ 11279 h 864308"/>
                    <a:gd name="connsiteX0" fmla="*/ 941294 w 1271019"/>
                    <a:gd name="connsiteY0" fmla="*/ 11279 h 1023070"/>
                    <a:gd name="connsiteX1" fmla="*/ 702746 w 1271019"/>
                    <a:gd name="connsiteY1" fmla="*/ 180203 h 1023070"/>
                    <a:gd name="connsiteX2" fmla="*/ 683096 w 1271019"/>
                    <a:gd name="connsiteY2" fmla="*/ 275204 h 1023070"/>
                    <a:gd name="connsiteX3" fmla="*/ 663447 w 1271019"/>
                    <a:gd name="connsiteY3" fmla="*/ 180203 h 1023070"/>
                    <a:gd name="connsiteX4" fmla="*/ 424898 w 1271019"/>
                    <a:gd name="connsiteY4" fmla="*/ 11279 h 1023070"/>
                    <a:gd name="connsiteX5" fmla="*/ 0 w 1271019"/>
                    <a:gd name="connsiteY5" fmla="*/ 480781 h 1023070"/>
                    <a:gd name="connsiteX6" fmla="*/ 757494 w 1271019"/>
                    <a:gd name="connsiteY6" fmla="*/ 1023070 h 1023070"/>
                    <a:gd name="connsiteX7" fmla="*/ 1271019 w 1271019"/>
                    <a:gd name="connsiteY7" fmla="*/ 505436 h 1023070"/>
                    <a:gd name="connsiteX8" fmla="*/ 941294 w 1271019"/>
                    <a:gd name="connsiteY8" fmla="*/ 11279 h 1023070"/>
                    <a:gd name="connsiteX0" fmla="*/ 941613 w 1271338"/>
                    <a:gd name="connsiteY0" fmla="*/ 33 h 1011824"/>
                    <a:gd name="connsiteX1" fmla="*/ 703065 w 1271338"/>
                    <a:gd name="connsiteY1" fmla="*/ 168957 h 1011824"/>
                    <a:gd name="connsiteX2" fmla="*/ 683415 w 1271338"/>
                    <a:gd name="connsiteY2" fmla="*/ 263958 h 1011824"/>
                    <a:gd name="connsiteX3" fmla="*/ 663766 w 1271338"/>
                    <a:gd name="connsiteY3" fmla="*/ 168957 h 1011824"/>
                    <a:gd name="connsiteX4" fmla="*/ 319 w 1271338"/>
                    <a:gd name="connsiteY4" fmla="*/ 469535 h 1011824"/>
                    <a:gd name="connsiteX5" fmla="*/ 757813 w 1271338"/>
                    <a:gd name="connsiteY5" fmla="*/ 1011824 h 1011824"/>
                    <a:gd name="connsiteX6" fmla="*/ 1271338 w 1271338"/>
                    <a:gd name="connsiteY6" fmla="*/ 494190 h 1011824"/>
                    <a:gd name="connsiteX7" fmla="*/ 941613 w 1271338"/>
                    <a:gd name="connsiteY7" fmla="*/ 33 h 1011824"/>
                    <a:gd name="connsiteX0" fmla="*/ 941704 w 1271429"/>
                    <a:gd name="connsiteY0" fmla="*/ 33 h 1011824"/>
                    <a:gd name="connsiteX1" fmla="*/ 703156 w 1271429"/>
                    <a:gd name="connsiteY1" fmla="*/ 168957 h 1011824"/>
                    <a:gd name="connsiteX2" fmla="*/ 683506 w 1271429"/>
                    <a:gd name="connsiteY2" fmla="*/ 263958 h 1011824"/>
                    <a:gd name="connsiteX3" fmla="*/ 535282 w 1271429"/>
                    <a:gd name="connsiteY3" fmla="*/ 44822 h 1011824"/>
                    <a:gd name="connsiteX4" fmla="*/ 410 w 1271429"/>
                    <a:gd name="connsiteY4" fmla="*/ 469535 h 1011824"/>
                    <a:gd name="connsiteX5" fmla="*/ 757904 w 1271429"/>
                    <a:gd name="connsiteY5" fmla="*/ 1011824 h 1011824"/>
                    <a:gd name="connsiteX6" fmla="*/ 1271429 w 1271429"/>
                    <a:gd name="connsiteY6" fmla="*/ 494190 h 1011824"/>
                    <a:gd name="connsiteX7" fmla="*/ 941704 w 1271429"/>
                    <a:gd name="connsiteY7" fmla="*/ 33 h 1011824"/>
                    <a:gd name="connsiteX0" fmla="*/ 941705 w 1271429"/>
                    <a:gd name="connsiteY0" fmla="*/ 17287 h 967002"/>
                    <a:gd name="connsiteX1" fmla="*/ 703156 w 1271429"/>
                    <a:gd name="connsiteY1" fmla="*/ 124135 h 967002"/>
                    <a:gd name="connsiteX2" fmla="*/ 683506 w 1271429"/>
                    <a:gd name="connsiteY2" fmla="*/ 219136 h 967002"/>
                    <a:gd name="connsiteX3" fmla="*/ 535282 w 1271429"/>
                    <a:gd name="connsiteY3" fmla="*/ 0 h 967002"/>
                    <a:gd name="connsiteX4" fmla="*/ 410 w 1271429"/>
                    <a:gd name="connsiteY4" fmla="*/ 424713 h 967002"/>
                    <a:gd name="connsiteX5" fmla="*/ 757904 w 1271429"/>
                    <a:gd name="connsiteY5" fmla="*/ 967002 h 967002"/>
                    <a:gd name="connsiteX6" fmla="*/ 1271429 w 1271429"/>
                    <a:gd name="connsiteY6" fmla="*/ 449368 h 967002"/>
                    <a:gd name="connsiteX7" fmla="*/ 941705 w 1271429"/>
                    <a:gd name="connsiteY7" fmla="*/ 17287 h 967002"/>
                    <a:gd name="connsiteX0" fmla="*/ 941705 w 943016"/>
                    <a:gd name="connsiteY0" fmla="*/ 17287 h 967002"/>
                    <a:gd name="connsiteX1" fmla="*/ 703156 w 943016"/>
                    <a:gd name="connsiteY1" fmla="*/ 124135 h 967002"/>
                    <a:gd name="connsiteX2" fmla="*/ 683506 w 943016"/>
                    <a:gd name="connsiteY2" fmla="*/ 219136 h 967002"/>
                    <a:gd name="connsiteX3" fmla="*/ 535282 w 943016"/>
                    <a:gd name="connsiteY3" fmla="*/ 0 h 967002"/>
                    <a:gd name="connsiteX4" fmla="*/ 410 w 943016"/>
                    <a:gd name="connsiteY4" fmla="*/ 424713 h 967002"/>
                    <a:gd name="connsiteX5" fmla="*/ 757904 w 943016"/>
                    <a:gd name="connsiteY5" fmla="*/ 967002 h 967002"/>
                    <a:gd name="connsiteX6" fmla="*/ 941705 w 943016"/>
                    <a:gd name="connsiteY6" fmla="*/ 17287 h 967002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209439"/>
                    <a:gd name="connsiteY0" fmla="*/ 17287 h 703200"/>
                    <a:gd name="connsiteX1" fmla="*/ 703156 w 1209439"/>
                    <a:gd name="connsiteY1" fmla="*/ 124135 h 703200"/>
                    <a:gd name="connsiteX2" fmla="*/ 683506 w 1209439"/>
                    <a:gd name="connsiteY2" fmla="*/ 219136 h 703200"/>
                    <a:gd name="connsiteX3" fmla="*/ 535282 w 1209439"/>
                    <a:gd name="connsiteY3" fmla="*/ 0 h 703200"/>
                    <a:gd name="connsiteX4" fmla="*/ 410 w 1209439"/>
                    <a:gd name="connsiteY4" fmla="*/ 424713 h 703200"/>
                    <a:gd name="connsiteX5" fmla="*/ 1143628 w 1209439"/>
                    <a:gd name="connsiteY5" fmla="*/ 703200 h 703200"/>
                    <a:gd name="connsiteX6" fmla="*/ 941705 w 1209439"/>
                    <a:gd name="connsiteY6" fmla="*/ 17287 h 703200"/>
                    <a:gd name="connsiteX0" fmla="*/ 941707 w 1209443"/>
                    <a:gd name="connsiteY0" fmla="*/ 39186 h 725099"/>
                    <a:gd name="connsiteX1" fmla="*/ 703158 w 1209443"/>
                    <a:gd name="connsiteY1" fmla="*/ 146034 h 725099"/>
                    <a:gd name="connsiteX2" fmla="*/ 683508 w 1209443"/>
                    <a:gd name="connsiteY2" fmla="*/ 241035 h 725099"/>
                    <a:gd name="connsiteX3" fmla="*/ 535284 w 1209443"/>
                    <a:gd name="connsiteY3" fmla="*/ 21899 h 725099"/>
                    <a:gd name="connsiteX4" fmla="*/ 412 w 1209443"/>
                    <a:gd name="connsiteY4" fmla="*/ 446612 h 725099"/>
                    <a:gd name="connsiteX5" fmla="*/ 1143630 w 1209443"/>
                    <a:gd name="connsiteY5" fmla="*/ 725099 h 725099"/>
                    <a:gd name="connsiteX6" fmla="*/ 941707 w 1209443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535362 w 1209521"/>
                    <a:gd name="connsiteY2" fmla="*/ 21899 h 725099"/>
                    <a:gd name="connsiteX3" fmla="*/ 490 w 1209521"/>
                    <a:gd name="connsiteY3" fmla="*/ 446612 h 725099"/>
                    <a:gd name="connsiteX4" fmla="*/ 1143708 w 1209521"/>
                    <a:gd name="connsiteY4" fmla="*/ 725099 h 725099"/>
                    <a:gd name="connsiteX5" fmla="*/ 941785 w 1209521"/>
                    <a:gd name="connsiteY5" fmla="*/ 39186 h 725099"/>
                    <a:gd name="connsiteX0" fmla="*/ 941785 w 1209521"/>
                    <a:gd name="connsiteY0" fmla="*/ 40182 h 726095"/>
                    <a:gd name="connsiteX1" fmla="*/ 677757 w 1209521"/>
                    <a:gd name="connsiteY1" fmla="*/ 141758 h 726095"/>
                    <a:gd name="connsiteX2" fmla="*/ 535362 w 1209521"/>
                    <a:gd name="connsiteY2" fmla="*/ 22895 h 726095"/>
                    <a:gd name="connsiteX3" fmla="*/ 490 w 1209521"/>
                    <a:gd name="connsiteY3" fmla="*/ 447608 h 726095"/>
                    <a:gd name="connsiteX4" fmla="*/ 1143708 w 1209521"/>
                    <a:gd name="connsiteY4" fmla="*/ 726095 h 726095"/>
                    <a:gd name="connsiteX5" fmla="*/ 941785 w 1209521"/>
                    <a:gd name="connsiteY5" fmla="*/ 40182 h 726095"/>
                    <a:gd name="connsiteX0" fmla="*/ 941867 w 1209603"/>
                    <a:gd name="connsiteY0" fmla="*/ 40182 h 726095"/>
                    <a:gd name="connsiteX1" fmla="*/ 677839 w 1209603"/>
                    <a:gd name="connsiteY1" fmla="*/ 141758 h 726095"/>
                    <a:gd name="connsiteX2" fmla="*/ 535444 w 1209603"/>
                    <a:gd name="connsiteY2" fmla="*/ 22895 h 726095"/>
                    <a:gd name="connsiteX3" fmla="*/ 572 w 1209603"/>
                    <a:gd name="connsiteY3" fmla="*/ 447608 h 726095"/>
                    <a:gd name="connsiteX4" fmla="*/ 1143790 w 1209603"/>
                    <a:gd name="connsiteY4" fmla="*/ 726095 h 726095"/>
                    <a:gd name="connsiteX5" fmla="*/ 941867 w 1209603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9668" h="726095">
                      <a:moveTo>
                        <a:pt x="941932" y="40182"/>
                      </a:moveTo>
                      <a:cubicBezTo>
                        <a:pt x="814518" y="-61175"/>
                        <a:pt x="710090" y="50375"/>
                        <a:pt x="677904" y="141758"/>
                      </a:cubicBezTo>
                      <a:lnTo>
                        <a:pt x="502751" y="59794"/>
                      </a:lnTo>
                      <a:cubicBezTo>
                        <a:pt x="261510" y="30800"/>
                        <a:pt x="-15037" y="307130"/>
                        <a:pt x="637" y="447608"/>
                      </a:cubicBezTo>
                      <a:cubicBezTo>
                        <a:pt x="417214" y="623225"/>
                        <a:pt x="628619" y="438738"/>
                        <a:pt x="1143855" y="726095"/>
                      </a:cubicBezTo>
                      <a:cubicBezTo>
                        <a:pt x="1300738" y="658191"/>
                        <a:pt x="1154637" y="242726"/>
                        <a:pt x="941932" y="40182"/>
                      </a:cubicBezTo>
                      <a:close/>
                    </a:path>
                  </a:pathLst>
                </a:custGeom>
                <a:solidFill>
                  <a:srgbClr val="E631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6" name="Szabadkézi sokszög 175"/>
                <p:cNvSpPr/>
                <p:nvPr/>
              </p:nvSpPr>
              <p:spPr>
                <a:xfrm rot="5400000" flipH="1">
                  <a:off x="10583963" y="2422049"/>
                  <a:ext cx="137662" cy="273887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24033 w 533840"/>
                    <a:gd name="connsiteY0" fmla="*/ 0 h 813392"/>
                    <a:gd name="connsiteX1" fmla="*/ 533840 w 533840"/>
                    <a:gd name="connsiteY1" fmla="*/ 406696 h 813392"/>
                    <a:gd name="connsiteX2" fmla="*/ 124033 w 533840"/>
                    <a:gd name="connsiteY2" fmla="*/ 813392 h 813392"/>
                    <a:gd name="connsiteX3" fmla="*/ 45519 w 533840"/>
                    <a:gd name="connsiteY3" fmla="*/ 805537 h 813392"/>
                    <a:gd name="connsiteX4" fmla="*/ 49604 w 533840"/>
                    <a:gd name="connsiteY4" fmla="*/ 805128 h 813392"/>
                    <a:gd name="connsiteX5" fmla="*/ -1 w 533840"/>
                    <a:gd name="connsiteY5" fmla="*/ 394214 h 813392"/>
                    <a:gd name="connsiteX6" fmla="*/ 49604 w 533840"/>
                    <a:gd name="connsiteY6" fmla="*/ 8262 h 813392"/>
                    <a:gd name="connsiteX7" fmla="*/ 45528 w 533840"/>
                    <a:gd name="connsiteY7" fmla="*/ 7855 h 813392"/>
                    <a:gd name="connsiteX8" fmla="*/ 124033 w 533840"/>
                    <a:gd name="connsiteY8" fmla="*/ 0 h 813392"/>
                    <a:gd name="connsiteX0" fmla="*/ 124033 w 533840"/>
                    <a:gd name="connsiteY0" fmla="*/ 1335 h 814727"/>
                    <a:gd name="connsiteX1" fmla="*/ 533840 w 533840"/>
                    <a:gd name="connsiteY1" fmla="*/ 408031 h 814727"/>
                    <a:gd name="connsiteX2" fmla="*/ 124033 w 533840"/>
                    <a:gd name="connsiteY2" fmla="*/ 814727 h 814727"/>
                    <a:gd name="connsiteX3" fmla="*/ 45519 w 533840"/>
                    <a:gd name="connsiteY3" fmla="*/ 806872 h 814727"/>
                    <a:gd name="connsiteX4" fmla="*/ 49604 w 533840"/>
                    <a:gd name="connsiteY4" fmla="*/ 806463 h 814727"/>
                    <a:gd name="connsiteX5" fmla="*/ -1 w 533840"/>
                    <a:gd name="connsiteY5" fmla="*/ 395549 h 814727"/>
                    <a:gd name="connsiteX6" fmla="*/ 49604 w 533840"/>
                    <a:gd name="connsiteY6" fmla="*/ 9597 h 814727"/>
                    <a:gd name="connsiteX7" fmla="*/ 66108 w 533840"/>
                    <a:gd name="connsiteY7" fmla="*/ 0 h 814727"/>
                    <a:gd name="connsiteX8" fmla="*/ 124033 w 533840"/>
                    <a:gd name="connsiteY8" fmla="*/ 1335 h 814727"/>
                    <a:gd name="connsiteX0" fmla="*/ 140428 w 550235"/>
                    <a:gd name="connsiteY0" fmla="*/ 1335 h 814727"/>
                    <a:gd name="connsiteX1" fmla="*/ 550235 w 550235"/>
                    <a:gd name="connsiteY1" fmla="*/ 408031 h 814727"/>
                    <a:gd name="connsiteX2" fmla="*/ 140428 w 550235"/>
                    <a:gd name="connsiteY2" fmla="*/ 814727 h 814727"/>
                    <a:gd name="connsiteX3" fmla="*/ 61914 w 550235"/>
                    <a:gd name="connsiteY3" fmla="*/ 806872 h 814727"/>
                    <a:gd name="connsiteX4" fmla="*/ 65999 w 550235"/>
                    <a:gd name="connsiteY4" fmla="*/ 806463 h 814727"/>
                    <a:gd name="connsiteX5" fmla="*/ 16394 w 550235"/>
                    <a:gd name="connsiteY5" fmla="*/ 395549 h 814727"/>
                    <a:gd name="connsiteX6" fmla="*/ 65999 w 550235"/>
                    <a:gd name="connsiteY6" fmla="*/ 9597 h 814727"/>
                    <a:gd name="connsiteX7" fmla="*/ 82503 w 550235"/>
                    <a:gd name="connsiteY7" fmla="*/ 0 h 814727"/>
                    <a:gd name="connsiteX8" fmla="*/ 140428 w 550235"/>
                    <a:gd name="connsiteY8" fmla="*/ 1335 h 814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235" h="814727">
                      <a:moveTo>
                        <a:pt x="140428" y="1335"/>
                      </a:moveTo>
                      <a:cubicBezTo>
                        <a:pt x="366758" y="1335"/>
                        <a:pt x="550235" y="183419"/>
                        <a:pt x="550235" y="408031"/>
                      </a:cubicBezTo>
                      <a:cubicBezTo>
                        <a:pt x="550235" y="632643"/>
                        <a:pt x="366758" y="814727"/>
                        <a:pt x="140428" y="814727"/>
                      </a:cubicBezTo>
                      <a:lnTo>
                        <a:pt x="61914" y="806872"/>
                      </a:lnTo>
                      <a:lnTo>
                        <a:pt x="65999" y="806463"/>
                      </a:lnTo>
                      <a:cubicBezTo>
                        <a:pt x="-43619" y="636818"/>
                        <a:pt x="16394" y="592085"/>
                        <a:pt x="16394" y="395549"/>
                      </a:cubicBezTo>
                      <a:cubicBezTo>
                        <a:pt x="16394" y="199014"/>
                        <a:pt x="252741" y="47520"/>
                        <a:pt x="65999" y="9597"/>
                      </a:cubicBezTo>
                      <a:lnTo>
                        <a:pt x="82503" y="0"/>
                      </a:lnTo>
                      <a:lnTo>
                        <a:pt x="140428" y="1335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7" name="Ellipszis 176"/>
                <p:cNvSpPr/>
                <p:nvPr/>
              </p:nvSpPr>
              <p:spPr>
                <a:xfrm>
                  <a:off x="11314419" y="2567512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8" name="Ellipszis 177"/>
                <p:cNvSpPr/>
                <p:nvPr/>
              </p:nvSpPr>
              <p:spPr>
                <a:xfrm>
                  <a:off x="11281842" y="2585411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9" name="Szabadkézi sokszög 178"/>
                <p:cNvSpPr/>
                <p:nvPr/>
              </p:nvSpPr>
              <p:spPr>
                <a:xfrm rot="403516" flipH="1">
                  <a:off x="11134947" y="2339228"/>
                  <a:ext cx="297175" cy="44137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0" name="Szabadkézi sokszög 179"/>
                <p:cNvSpPr/>
                <p:nvPr/>
              </p:nvSpPr>
              <p:spPr>
                <a:xfrm rot="16200000">
                  <a:off x="11192862" y="2419925"/>
                  <a:ext cx="128735" cy="277319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03455 w 513262"/>
                    <a:gd name="connsiteY0" fmla="*/ 0 h 813392"/>
                    <a:gd name="connsiteX1" fmla="*/ 513262 w 513262"/>
                    <a:gd name="connsiteY1" fmla="*/ 406696 h 813392"/>
                    <a:gd name="connsiteX2" fmla="*/ 103455 w 513262"/>
                    <a:gd name="connsiteY2" fmla="*/ 813392 h 813392"/>
                    <a:gd name="connsiteX3" fmla="*/ 24941 w 513262"/>
                    <a:gd name="connsiteY3" fmla="*/ 805537 h 813392"/>
                    <a:gd name="connsiteX4" fmla="*/ 29026 w 513262"/>
                    <a:gd name="connsiteY4" fmla="*/ 805128 h 813392"/>
                    <a:gd name="connsiteX5" fmla="*/ 1 w 513262"/>
                    <a:gd name="connsiteY5" fmla="*/ 418296 h 813392"/>
                    <a:gd name="connsiteX6" fmla="*/ 29026 w 513262"/>
                    <a:gd name="connsiteY6" fmla="*/ 8262 h 813392"/>
                    <a:gd name="connsiteX7" fmla="*/ 24950 w 513262"/>
                    <a:gd name="connsiteY7" fmla="*/ 7855 h 813392"/>
                    <a:gd name="connsiteX8" fmla="*/ 103455 w 513262"/>
                    <a:gd name="connsiteY8" fmla="*/ 0 h 813392"/>
                    <a:gd name="connsiteX0" fmla="*/ 104745 w 514552"/>
                    <a:gd name="connsiteY0" fmla="*/ 0 h 813392"/>
                    <a:gd name="connsiteX1" fmla="*/ 514552 w 514552"/>
                    <a:gd name="connsiteY1" fmla="*/ 406696 h 813392"/>
                    <a:gd name="connsiteX2" fmla="*/ 104745 w 514552"/>
                    <a:gd name="connsiteY2" fmla="*/ 813392 h 813392"/>
                    <a:gd name="connsiteX3" fmla="*/ 26231 w 514552"/>
                    <a:gd name="connsiteY3" fmla="*/ 805537 h 813392"/>
                    <a:gd name="connsiteX4" fmla="*/ 30316 w 514552"/>
                    <a:gd name="connsiteY4" fmla="*/ 805128 h 813392"/>
                    <a:gd name="connsiteX5" fmla="*/ 1291 w 514552"/>
                    <a:gd name="connsiteY5" fmla="*/ 418296 h 813392"/>
                    <a:gd name="connsiteX6" fmla="*/ 30316 w 514552"/>
                    <a:gd name="connsiteY6" fmla="*/ 8262 h 813392"/>
                    <a:gd name="connsiteX7" fmla="*/ 26240 w 514552"/>
                    <a:gd name="connsiteY7" fmla="*/ 7855 h 813392"/>
                    <a:gd name="connsiteX8" fmla="*/ 104745 w 514552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552" h="813392">
                      <a:moveTo>
                        <a:pt x="104745" y="0"/>
                      </a:moveTo>
                      <a:cubicBezTo>
                        <a:pt x="331075" y="0"/>
                        <a:pt x="514552" y="182084"/>
                        <a:pt x="514552" y="406696"/>
                      </a:cubicBezTo>
                      <a:cubicBezTo>
                        <a:pt x="514552" y="631308"/>
                        <a:pt x="331075" y="813392"/>
                        <a:pt x="104745" y="813392"/>
                      </a:cubicBezTo>
                      <a:lnTo>
                        <a:pt x="26231" y="805537"/>
                      </a:lnTo>
                      <a:lnTo>
                        <a:pt x="30316" y="805128"/>
                      </a:lnTo>
                      <a:cubicBezTo>
                        <a:pt x="-9326" y="679617"/>
                        <a:pt x="1291" y="614832"/>
                        <a:pt x="1291" y="418296"/>
                      </a:cubicBezTo>
                      <a:cubicBezTo>
                        <a:pt x="1291" y="221761"/>
                        <a:pt x="217058" y="46185"/>
                        <a:pt x="30316" y="8262"/>
                      </a:cubicBezTo>
                      <a:lnTo>
                        <a:pt x="26240" y="7855"/>
                      </a:lnTo>
                      <a:lnTo>
                        <a:pt x="104745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46" name="Szabadkézi sokszög 145"/>
              <p:cNvSpPr/>
              <p:nvPr/>
            </p:nvSpPr>
            <p:spPr>
              <a:xfrm>
                <a:off x="5968676" y="1908432"/>
                <a:ext cx="254649" cy="166243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144" name="Kép 1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431985">
              <a:off x="5923694" y="1846994"/>
              <a:ext cx="652596" cy="363744"/>
            </a:xfrm>
            <a:prstGeom prst="rect">
              <a:avLst/>
            </a:prstGeom>
          </p:spPr>
        </p:pic>
      </p:grpSp>
      <p:grpSp>
        <p:nvGrpSpPr>
          <p:cNvPr id="312" name="Csoportba foglalás 311"/>
          <p:cNvGrpSpPr/>
          <p:nvPr/>
        </p:nvGrpSpPr>
        <p:grpSpPr>
          <a:xfrm>
            <a:off x="4880622" y="211600"/>
            <a:ext cx="2430757" cy="6434800"/>
            <a:chOff x="9764396" y="423200"/>
            <a:chExt cx="2091685" cy="5926284"/>
          </a:xfrm>
        </p:grpSpPr>
        <p:sp>
          <p:nvSpPr>
            <p:cNvPr id="313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4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5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6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7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8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9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0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1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2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3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4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5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326" name="Csoportba foglalás 325"/>
          <p:cNvGrpSpPr/>
          <p:nvPr/>
        </p:nvGrpSpPr>
        <p:grpSpPr>
          <a:xfrm>
            <a:off x="4880622" y="211600"/>
            <a:ext cx="2430757" cy="6434800"/>
            <a:chOff x="9764396" y="423200"/>
            <a:chExt cx="2091685" cy="5926284"/>
          </a:xfrm>
        </p:grpSpPr>
        <p:sp>
          <p:nvSpPr>
            <p:cNvPr id="327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8" name="Ellipszis 1"/>
            <p:cNvSpPr/>
            <p:nvPr/>
          </p:nvSpPr>
          <p:spPr>
            <a:xfrm>
              <a:off x="10699177" y="1533821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9" name="Ellipszis 1"/>
            <p:cNvSpPr/>
            <p:nvPr/>
          </p:nvSpPr>
          <p:spPr>
            <a:xfrm>
              <a:off x="9819274" y="8776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0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1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2" name="Ellipszis 1"/>
            <p:cNvSpPr/>
            <p:nvPr/>
          </p:nvSpPr>
          <p:spPr>
            <a:xfrm>
              <a:off x="11731490" y="130372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3" name="Ellipszis 1"/>
            <p:cNvSpPr/>
            <p:nvPr/>
          </p:nvSpPr>
          <p:spPr>
            <a:xfrm>
              <a:off x="9764396" y="2988848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5" name="Ellipszis 1"/>
            <p:cNvSpPr/>
            <p:nvPr/>
          </p:nvSpPr>
          <p:spPr>
            <a:xfrm>
              <a:off x="10078991" y="3735963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6" name="Ellipszis 1"/>
            <p:cNvSpPr/>
            <p:nvPr/>
          </p:nvSpPr>
          <p:spPr>
            <a:xfrm>
              <a:off x="9778779" y="1838612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7" name="Ellipszis 1"/>
            <p:cNvSpPr/>
            <p:nvPr/>
          </p:nvSpPr>
          <p:spPr>
            <a:xfrm>
              <a:off x="10004308" y="504405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8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9" name="Ellipszis 1"/>
            <p:cNvSpPr/>
            <p:nvPr/>
          </p:nvSpPr>
          <p:spPr>
            <a:xfrm>
              <a:off x="10404550" y="616018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pic>
        <p:nvPicPr>
          <p:cNvPr id="4" name="Kép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0271" y="607207"/>
            <a:ext cx="2838701" cy="4045149"/>
          </a:xfrm>
          <a:prstGeom prst="rect">
            <a:avLst/>
          </a:prstGeom>
        </p:spPr>
      </p:pic>
      <p:sp>
        <p:nvSpPr>
          <p:cNvPr id="95" name="Szövegdoboz 94"/>
          <p:cNvSpPr txBox="1"/>
          <p:nvPr/>
        </p:nvSpPr>
        <p:spPr>
          <a:xfrm>
            <a:off x="7913719" y="310952"/>
            <a:ext cx="412580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800" dirty="0"/>
              <a:t>Míg végül, amikor már nem is remélt a király, megjelent </a:t>
            </a:r>
            <a:r>
              <a:rPr lang="hu-HU" sz="2800" dirty="0" smtClean="0"/>
              <a:t>egy kedves </a:t>
            </a:r>
            <a:r>
              <a:rPr lang="hu-HU" sz="2800" dirty="0"/>
              <a:t>asszony.</a:t>
            </a:r>
          </a:p>
        </p:txBody>
      </p:sp>
      <p:grpSp>
        <p:nvGrpSpPr>
          <p:cNvPr id="6" name="Csoportba foglalás 5"/>
          <p:cNvGrpSpPr/>
          <p:nvPr/>
        </p:nvGrpSpPr>
        <p:grpSpPr>
          <a:xfrm flipH="1">
            <a:off x="7097529" y="2246814"/>
            <a:ext cx="1813189" cy="3921623"/>
            <a:chOff x="613682" y="1617470"/>
            <a:chExt cx="2236036" cy="4836170"/>
          </a:xfrm>
        </p:grpSpPr>
        <p:sp>
          <p:nvSpPr>
            <p:cNvPr id="169" name="Szabadkézi sokszög 168"/>
            <p:cNvSpPr>
              <a:spLocks noChangeAspect="1"/>
            </p:cNvSpPr>
            <p:nvPr/>
          </p:nvSpPr>
          <p:spPr>
            <a:xfrm rot="1294301" flipH="1">
              <a:off x="1354817" y="5640630"/>
              <a:ext cx="805623" cy="790939"/>
            </a:xfrm>
            <a:custGeom>
              <a:avLst/>
              <a:gdLst>
                <a:gd name="connsiteX0" fmla="*/ 457682 w 1085937"/>
                <a:gd name="connsiteY0" fmla="*/ 0 h 966796"/>
                <a:gd name="connsiteX1" fmla="*/ 1079973 w 1085937"/>
                <a:gd name="connsiteY1" fmla="*/ 0 h 966796"/>
                <a:gd name="connsiteX2" fmla="*/ 1085385 w 1085937"/>
                <a:gd name="connsiteY2" fmla="*/ 38174 h 966796"/>
                <a:gd name="connsiteX3" fmla="*/ 1084598 w 1085937"/>
                <a:gd name="connsiteY3" fmla="*/ 82002 h 966796"/>
                <a:gd name="connsiteX4" fmla="*/ 1028844 w 1085937"/>
                <a:gd name="connsiteY4" fmla="*/ 628393 h 966796"/>
                <a:gd name="connsiteX5" fmla="*/ 962409 w 1085937"/>
                <a:gd name="connsiteY5" fmla="*/ 758796 h 966796"/>
                <a:gd name="connsiteX6" fmla="*/ 954607 w 1085937"/>
                <a:gd name="connsiteY6" fmla="*/ 762013 h 966796"/>
                <a:gd name="connsiteX7" fmla="*/ 947098 w 1085937"/>
                <a:gd name="connsiteY7" fmla="*/ 772505 h 966796"/>
                <a:gd name="connsiteX8" fmla="*/ 890153 w 1085937"/>
                <a:gd name="connsiteY8" fmla="*/ 810367 h 966796"/>
                <a:gd name="connsiteX9" fmla="*/ 868246 w 1085937"/>
                <a:gd name="connsiteY9" fmla="*/ 814609 h 966796"/>
                <a:gd name="connsiteX10" fmla="*/ 860260 w 1085937"/>
                <a:gd name="connsiteY10" fmla="*/ 820877 h 966796"/>
                <a:gd name="connsiteX11" fmla="*/ 778664 w 1085937"/>
                <a:gd name="connsiteY11" fmla="*/ 852024 h 966796"/>
                <a:gd name="connsiteX12" fmla="*/ 240552 w 1085937"/>
                <a:gd name="connsiteY12" fmla="*/ 961970 h 966796"/>
                <a:gd name="connsiteX13" fmla="*/ 96261 w 1085937"/>
                <a:gd name="connsiteY13" fmla="*/ 937505 h 966796"/>
                <a:gd name="connsiteX14" fmla="*/ 90861 w 1085937"/>
                <a:gd name="connsiteY14" fmla="*/ 931019 h 966796"/>
                <a:gd name="connsiteX15" fmla="*/ 78605 w 1085937"/>
                <a:gd name="connsiteY15" fmla="*/ 926986 h 966796"/>
                <a:gd name="connsiteX16" fmla="*/ 25467 w 1085937"/>
                <a:gd name="connsiteY16" fmla="*/ 883946 h 966796"/>
                <a:gd name="connsiteX17" fmla="*/ 108384 w 1085937"/>
                <a:gd name="connsiteY17" fmla="*/ 614131 h 966796"/>
                <a:gd name="connsiteX18" fmla="*/ 539794 w 1085937"/>
                <a:gd name="connsiteY18" fmla="*/ 301060 h 966796"/>
                <a:gd name="connsiteX19" fmla="*/ 471147 w 1085937"/>
                <a:gd name="connsiteY19" fmla="*/ 97006 h 966796"/>
                <a:gd name="connsiteX20" fmla="*/ 456987 w 1085937"/>
                <a:gd name="connsiteY20" fmla="*/ 30995 h 966796"/>
                <a:gd name="connsiteX21" fmla="*/ 457682 w 1085937"/>
                <a:gd name="connsiteY21" fmla="*/ 0 h 966796"/>
                <a:gd name="connsiteX0" fmla="*/ 531873 w 1085937"/>
                <a:gd name="connsiteY0" fmla="*/ 0 h 1983225"/>
                <a:gd name="connsiteX1" fmla="*/ 1079973 w 1085937"/>
                <a:gd name="connsiteY1" fmla="*/ 1016429 h 1983225"/>
                <a:gd name="connsiteX2" fmla="*/ 1085385 w 1085937"/>
                <a:gd name="connsiteY2" fmla="*/ 1054603 h 1983225"/>
                <a:gd name="connsiteX3" fmla="*/ 1084598 w 1085937"/>
                <a:gd name="connsiteY3" fmla="*/ 1098431 h 1983225"/>
                <a:gd name="connsiteX4" fmla="*/ 1028844 w 1085937"/>
                <a:gd name="connsiteY4" fmla="*/ 1644822 h 1983225"/>
                <a:gd name="connsiteX5" fmla="*/ 962409 w 1085937"/>
                <a:gd name="connsiteY5" fmla="*/ 1775225 h 1983225"/>
                <a:gd name="connsiteX6" fmla="*/ 954607 w 1085937"/>
                <a:gd name="connsiteY6" fmla="*/ 1778442 h 1983225"/>
                <a:gd name="connsiteX7" fmla="*/ 947098 w 1085937"/>
                <a:gd name="connsiteY7" fmla="*/ 1788934 h 1983225"/>
                <a:gd name="connsiteX8" fmla="*/ 890153 w 1085937"/>
                <a:gd name="connsiteY8" fmla="*/ 1826796 h 1983225"/>
                <a:gd name="connsiteX9" fmla="*/ 868246 w 1085937"/>
                <a:gd name="connsiteY9" fmla="*/ 1831038 h 1983225"/>
                <a:gd name="connsiteX10" fmla="*/ 860260 w 1085937"/>
                <a:gd name="connsiteY10" fmla="*/ 1837306 h 1983225"/>
                <a:gd name="connsiteX11" fmla="*/ 778664 w 1085937"/>
                <a:gd name="connsiteY11" fmla="*/ 1868453 h 1983225"/>
                <a:gd name="connsiteX12" fmla="*/ 240552 w 1085937"/>
                <a:gd name="connsiteY12" fmla="*/ 1978399 h 1983225"/>
                <a:gd name="connsiteX13" fmla="*/ 96261 w 1085937"/>
                <a:gd name="connsiteY13" fmla="*/ 1953934 h 1983225"/>
                <a:gd name="connsiteX14" fmla="*/ 90861 w 1085937"/>
                <a:gd name="connsiteY14" fmla="*/ 1947448 h 1983225"/>
                <a:gd name="connsiteX15" fmla="*/ 78605 w 1085937"/>
                <a:gd name="connsiteY15" fmla="*/ 1943415 h 1983225"/>
                <a:gd name="connsiteX16" fmla="*/ 25467 w 1085937"/>
                <a:gd name="connsiteY16" fmla="*/ 1900375 h 1983225"/>
                <a:gd name="connsiteX17" fmla="*/ 108384 w 1085937"/>
                <a:gd name="connsiteY17" fmla="*/ 1630560 h 1983225"/>
                <a:gd name="connsiteX18" fmla="*/ 539794 w 1085937"/>
                <a:gd name="connsiteY18" fmla="*/ 1317489 h 1983225"/>
                <a:gd name="connsiteX19" fmla="*/ 471147 w 1085937"/>
                <a:gd name="connsiteY19" fmla="*/ 1113435 h 1983225"/>
                <a:gd name="connsiteX20" fmla="*/ 456987 w 1085937"/>
                <a:gd name="connsiteY20" fmla="*/ 1047424 h 1983225"/>
                <a:gd name="connsiteX21" fmla="*/ 531873 w 1085937"/>
                <a:gd name="connsiteY21" fmla="*/ 0 h 1983225"/>
                <a:gd name="connsiteX0" fmla="*/ 531873 w 1103231"/>
                <a:gd name="connsiteY0" fmla="*/ 0 h 1983225"/>
                <a:gd name="connsiteX1" fmla="*/ 1079973 w 1103231"/>
                <a:gd name="connsiteY1" fmla="*/ 1016429 h 1983225"/>
                <a:gd name="connsiteX2" fmla="*/ 1085385 w 1103231"/>
                <a:gd name="connsiteY2" fmla="*/ 1054603 h 1983225"/>
                <a:gd name="connsiteX3" fmla="*/ 1103146 w 1103231"/>
                <a:gd name="connsiteY3" fmla="*/ 430492 h 1983225"/>
                <a:gd name="connsiteX4" fmla="*/ 1028844 w 1103231"/>
                <a:gd name="connsiteY4" fmla="*/ 1644822 h 1983225"/>
                <a:gd name="connsiteX5" fmla="*/ 962409 w 1103231"/>
                <a:gd name="connsiteY5" fmla="*/ 1775225 h 1983225"/>
                <a:gd name="connsiteX6" fmla="*/ 954607 w 1103231"/>
                <a:gd name="connsiteY6" fmla="*/ 1778442 h 1983225"/>
                <a:gd name="connsiteX7" fmla="*/ 947098 w 1103231"/>
                <a:gd name="connsiteY7" fmla="*/ 1788934 h 1983225"/>
                <a:gd name="connsiteX8" fmla="*/ 890153 w 1103231"/>
                <a:gd name="connsiteY8" fmla="*/ 1826796 h 1983225"/>
                <a:gd name="connsiteX9" fmla="*/ 868246 w 1103231"/>
                <a:gd name="connsiteY9" fmla="*/ 1831038 h 1983225"/>
                <a:gd name="connsiteX10" fmla="*/ 860260 w 1103231"/>
                <a:gd name="connsiteY10" fmla="*/ 1837306 h 1983225"/>
                <a:gd name="connsiteX11" fmla="*/ 778664 w 1103231"/>
                <a:gd name="connsiteY11" fmla="*/ 1868453 h 1983225"/>
                <a:gd name="connsiteX12" fmla="*/ 240552 w 1103231"/>
                <a:gd name="connsiteY12" fmla="*/ 1978399 h 1983225"/>
                <a:gd name="connsiteX13" fmla="*/ 96261 w 1103231"/>
                <a:gd name="connsiteY13" fmla="*/ 1953934 h 1983225"/>
                <a:gd name="connsiteX14" fmla="*/ 90861 w 1103231"/>
                <a:gd name="connsiteY14" fmla="*/ 1947448 h 1983225"/>
                <a:gd name="connsiteX15" fmla="*/ 78605 w 1103231"/>
                <a:gd name="connsiteY15" fmla="*/ 1943415 h 1983225"/>
                <a:gd name="connsiteX16" fmla="*/ 25467 w 1103231"/>
                <a:gd name="connsiteY16" fmla="*/ 1900375 h 1983225"/>
                <a:gd name="connsiteX17" fmla="*/ 108384 w 1103231"/>
                <a:gd name="connsiteY17" fmla="*/ 1630560 h 1983225"/>
                <a:gd name="connsiteX18" fmla="*/ 539794 w 1103231"/>
                <a:gd name="connsiteY18" fmla="*/ 1317489 h 1983225"/>
                <a:gd name="connsiteX19" fmla="*/ 471147 w 1103231"/>
                <a:gd name="connsiteY19" fmla="*/ 1113435 h 1983225"/>
                <a:gd name="connsiteX20" fmla="*/ 456987 w 1103231"/>
                <a:gd name="connsiteY20" fmla="*/ 1047424 h 1983225"/>
                <a:gd name="connsiteX21" fmla="*/ 531873 w 1103231"/>
                <a:gd name="connsiteY21" fmla="*/ 0 h 1983225"/>
                <a:gd name="connsiteX0" fmla="*/ 531873 w 1094037"/>
                <a:gd name="connsiteY0" fmla="*/ 0 h 1983225"/>
                <a:gd name="connsiteX1" fmla="*/ 1079973 w 1094037"/>
                <a:gd name="connsiteY1" fmla="*/ 1016429 h 1983225"/>
                <a:gd name="connsiteX2" fmla="*/ 1085385 w 1094037"/>
                <a:gd name="connsiteY2" fmla="*/ 1054603 h 1983225"/>
                <a:gd name="connsiteX3" fmla="*/ 1093873 w 1094037"/>
                <a:gd name="connsiteY3" fmla="*/ 1025829 h 1983225"/>
                <a:gd name="connsiteX4" fmla="*/ 1028844 w 1094037"/>
                <a:gd name="connsiteY4" fmla="*/ 1644822 h 1983225"/>
                <a:gd name="connsiteX5" fmla="*/ 962409 w 1094037"/>
                <a:gd name="connsiteY5" fmla="*/ 1775225 h 1983225"/>
                <a:gd name="connsiteX6" fmla="*/ 954607 w 1094037"/>
                <a:gd name="connsiteY6" fmla="*/ 1778442 h 1983225"/>
                <a:gd name="connsiteX7" fmla="*/ 947098 w 1094037"/>
                <a:gd name="connsiteY7" fmla="*/ 1788934 h 1983225"/>
                <a:gd name="connsiteX8" fmla="*/ 890153 w 1094037"/>
                <a:gd name="connsiteY8" fmla="*/ 1826796 h 1983225"/>
                <a:gd name="connsiteX9" fmla="*/ 868246 w 1094037"/>
                <a:gd name="connsiteY9" fmla="*/ 1831038 h 1983225"/>
                <a:gd name="connsiteX10" fmla="*/ 860260 w 1094037"/>
                <a:gd name="connsiteY10" fmla="*/ 1837306 h 1983225"/>
                <a:gd name="connsiteX11" fmla="*/ 778664 w 1094037"/>
                <a:gd name="connsiteY11" fmla="*/ 1868453 h 1983225"/>
                <a:gd name="connsiteX12" fmla="*/ 240552 w 1094037"/>
                <a:gd name="connsiteY12" fmla="*/ 1978399 h 1983225"/>
                <a:gd name="connsiteX13" fmla="*/ 96261 w 1094037"/>
                <a:gd name="connsiteY13" fmla="*/ 1953934 h 1983225"/>
                <a:gd name="connsiteX14" fmla="*/ 90861 w 1094037"/>
                <a:gd name="connsiteY14" fmla="*/ 1947448 h 1983225"/>
                <a:gd name="connsiteX15" fmla="*/ 78605 w 1094037"/>
                <a:gd name="connsiteY15" fmla="*/ 1943415 h 1983225"/>
                <a:gd name="connsiteX16" fmla="*/ 25467 w 1094037"/>
                <a:gd name="connsiteY16" fmla="*/ 1900375 h 1983225"/>
                <a:gd name="connsiteX17" fmla="*/ 108384 w 1094037"/>
                <a:gd name="connsiteY17" fmla="*/ 1630560 h 1983225"/>
                <a:gd name="connsiteX18" fmla="*/ 539794 w 1094037"/>
                <a:gd name="connsiteY18" fmla="*/ 1317489 h 1983225"/>
                <a:gd name="connsiteX19" fmla="*/ 471147 w 1094037"/>
                <a:gd name="connsiteY19" fmla="*/ 1113435 h 1983225"/>
                <a:gd name="connsiteX20" fmla="*/ 456987 w 1094037"/>
                <a:gd name="connsiteY20" fmla="*/ 1047424 h 1983225"/>
                <a:gd name="connsiteX21" fmla="*/ 531873 w 1094037"/>
                <a:gd name="connsiteY21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456987 w 1085385"/>
                <a:gd name="connsiteY19" fmla="*/ 1047424 h 1983225"/>
                <a:gd name="connsiteX20" fmla="*/ 531873 w 1085385"/>
                <a:gd name="connsiteY20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531873 w 1085385"/>
                <a:gd name="connsiteY19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531873 w 1085385"/>
                <a:gd name="connsiteY18" fmla="*/ 0 h 1983225"/>
                <a:gd name="connsiteX0" fmla="*/ 531873 w 1079973"/>
                <a:gd name="connsiteY0" fmla="*/ 0 h 1983225"/>
                <a:gd name="connsiteX1" fmla="*/ 1079973 w 1079973"/>
                <a:gd name="connsiteY1" fmla="*/ 1016429 h 1983225"/>
                <a:gd name="connsiteX2" fmla="*/ 1028844 w 1079973"/>
                <a:gd name="connsiteY2" fmla="*/ 1644822 h 1983225"/>
                <a:gd name="connsiteX3" fmla="*/ 962409 w 1079973"/>
                <a:gd name="connsiteY3" fmla="*/ 1775225 h 1983225"/>
                <a:gd name="connsiteX4" fmla="*/ 954607 w 1079973"/>
                <a:gd name="connsiteY4" fmla="*/ 1778442 h 1983225"/>
                <a:gd name="connsiteX5" fmla="*/ 947098 w 1079973"/>
                <a:gd name="connsiteY5" fmla="*/ 1788934 h 1983225"/>
                <a:gd name="connsiteX6" fmla="*/ 890153 w 1079973"/>
                <a:gd name="connsiteY6" fmla="*/ 1826796 h 1983225"/>
                <a:gd name="connsiteX7" fmla="*/ 868246 w 1079973"/>
                <a:gd name="connsiteY7" fmla="*/ 1831038 h 1983225"/>
                <a:gd name="connsiteX8" fmla="*/ 860260 w 1079973"/>
                <a:gd name="connsiteY8" fmla="*/ 1837306 h 1983225"/>
                <a:gd name="connsiteX9" fmla="*/ 778664 w 1079973"/>
                <a:gd name="connsiteY9" fmla="*/ 1868453 h 1983225"/>
                <a:gd name="connsiteX10" fmla="*/ 240552 w 1079973"/>
                <a:gd name="connsiteY10" fmla="*/ 1978399 h 1983225"/>
                <a:gd name="connsiteX11" fmla="*/ 96261 w 1079973"/>
                <a:gd name="connsiteY11" fmla="*/ 1953934 h 1983225"/>
                <a:gd name="connsiteX12" fmla="*/ 90861 w 1079973"/>
                <a:gd name="connsiteY12" fmla="*/ 1947448 h 1983225"/>
                <a:gd name="connsiteX13" fmla="*/ 78605 w 1079973"/>
                <a:gd name="connsiteY13" fmla="*/ 1943415 h 1983225"/>
                <a:gd name="connsiteX14" fmla="*/ 25467 w 1079973"/>
                <a:gd name="connsiteY14" fmla="*/ 1900375 h 1983225"/>
                <a:gd name="connsiteX15" fmla="*/ 108384 w 1079973"/>
                <a:gd name="connsiteY15" fmla="*/ 1630560 h 1983225"/>
                <a:gd name="connsiteX16" fmla="*/ 539794 w 1079973"/>
                <a:gd name="connsiteY16" fmla="*/ 1317489 h 1983225"/>
                <a:gd name="connsiteX17" fmla="*/ 531873 w 1079973"/>
                <a:gd name="connsiteY17" fmla="*/ 0 h 1983225"/>
                <a:gd name="connsiteX0" fmla="*/ 531873 w 1028844"/>
                <a:gd name="connsiteY0" fmla="*/ 0 h 1983225"/>
                <a:gd name="connsiteX1" fmla="*/ 940864 w 1028844"/>
                <a:gd name="connsiteY1" fmla="*/ 72601 h 1983225"/>
                <a:gd name="connsiteX2" fmla="*/ 1028844 w 1028844"/>
                <a:gd name="connsiteY2" fmla="*/ 1644822 h 1983225"/>
                <a:gd name="connsiteX3" fmla="*/ 962409 w 1028844"/>
                <a:gd name="connsiteY3" fmla="*/ 1775225 h 1983225"/>
                <a:gd name="connsiteX4" fmla="*/ 954607 w 1028844"/>
                <a:gd name="connsiteY4" fmla="*/ 1778442 h 1983225"/>
                <a:gd name="connsiteX5" fmla="*/ 947098 w 1028844"/>
                <a:gd name="connsiteY5" fmla="*/ 1788934 h 1983225"/>
                <a:gd name="connsiteX6" fmla="*/ 890153 w 1028844"/>
                <a:gd name="connsiteY6" fmla="*/ 1826796 h 1983225"/>
                <a:gd name="connsiteX7" fmla="*/ 868246 w 1028844"/>
                <a:gd name="connsiteY7" fmla="*/ 1831038 h 1983225"/>
                <a:gd name="connsiteX8" fmla="*/ 860260 w 1028844"/>
                <a:gd name="connsiteY8" fmla="*/ 1837306 h 1983225"/>
                <a:gd name="connsiteX9" fmla="*/ 778664 w 1028844"/>
                <a:gd name="connsiteY9" fmla="*/ 1868453 h 1983225"/>
                <a:gd name="connsiteX10" fmla="*/ 240552 w 1028844"/>
                <a:gd name="connsiteY10" fmla="*/ 1978399 h 1983225"/>
                <a:gd name="connsiteX11" fmla="*/ 96261 w 1028844"/>
                <a:gd name="connsiteY11" fmla="*/ 1953934 h 1983225"/>
                <a:gd name="connsiteX12" fmla="*/ 90861 w 1028844"/>
                <a:gd name="connsiteY12" fmla="*/ 1947448 h 1983225"/>
                <a:gd name="connsiteX13" fmla="*/ 78605 w 1028844"/>
                <a:gd name="connsiteY13" fmla="*/ 1943415 h 1983225"/>
                <a:gd name="connsiteX14" fmla="*/ 25467 w 1028844"/>
                <a:gd name="connsiteY14" fmla="*/ 1900375 h 1983225"/>
                <a:gd name="connsiteX15" fmla="*/ 108384 w 1028844"/>
                <a:gd name="connsiteY15" fmla="*/ 1630560 h 1983225"/>
                <a:gd name="connsiteX16" fmla="*/ 539794 w 1028844"/>
                <a:gd name="connsiteY16" fmla="*/ 1317489 h 1983225"/>
                <a:gd name="connsiteX17" fmla="*/ 531873 w 1028844"/>
                <a:gd name="connsiteY17" fmla="*/ 0 h 1983225"/>
                <a:gd name="connsiteX0" fmla="*/ 531873 w 1351137"/>
                <a:gd name="connsiteY0" fmla="*/ 0 h 1983225"/>
                <a:gd name="connsiteX1" fmla="*/ 1351137 w 1351137"/>
                <a:gd name="connsiteY1" fmla="*/ 126570 h 1983225"/>
                <a:gd name="connsiteX2" fmla="*/ 1028844 w 1351137"/>
                <a:gd name="connsiteY2" fmla="*/ 1644822 h 1983225"/>
                <a:gd name="connsiteX3" fmla="*/ 962409 w 1351137"/>
                <a:gd name="connsiteY3" fmla="*/ 1775225 h 1983225"/>
                <a:gd name="connsiteX4" fmla="*/ 954607 w 1351137"/>
                <a:gd name="connsiteY4" fmla="*/ 1778442 h 1983225"/>
                <a:gd name="connsiteX5" fmla="*/ 947098 w 1351137"/>
                <a:gd name="connsiteY5" fmla="*/ 1788934 h 1983225"/>
                <a:gd name="connsiteX6" fmla="*/ 890153 w 1351137"/>
                <a:gd name="connsiteY6" fmla="*/ 1826796 h 1983225"/>
                <a:gd name="connsiteX7" fmla="*/ 868246 w 1351137"/>
                <a:gd name="connsiteY7" fmla="*/ 1831038 h 1983225"/>
                <a:gd name="connsiteX8" fmla="*/ 860260 w 1351137"/>
                <a:gd name="connsiteY8" fmla="*/ 1837306 h 1983225"/>
                <a:gd name="connsiteX9" fmla="*/ 778664 w 1351137"/>
                <a:gd name="connsiteY9" fmla="*/ 1868453 h 1983225"/>
                <a:gd name="connsiteX10" fmla="*/ 240552 w 1351137"/>
                <a:gd name="connsiteY10" fmla="*/ 1978399 h 1983225"/>
                <a:gd name="connsiteX11" fmla="*/ 96261 w 1351137"/>
                <a:gd name="connsiteY11" fmla="*/ 1953934 h 1983225"/>
                <a:gd name="connsiteX12" fmla="*/ 90861 w 1351137"/>
                <a:gd name="connsiteY12" fmla="*/ 1947448 h 1983225"/>
                <a:gd name="connsiteX13" fmla="*/ 78605 w 1351137"/>
                <a:gd name="connsiteY13" fmla="*/ 1943415 h 1983225"/>
                <a:gd name="connsiteX14" fmla="*/ 25467 w 1351137"/>
                <a:gd name="connsiteY14" fmla="*/ 1900375 h 1983225"/>
                <a:gd name="connsiteX15" fmla="*/ 108384 w 1351137"/>
                <a:gd name="connsiteY15" fmla="*/ 1630560 h 1983225"/>
                <a:gd name="connsiteX16" fmla="*/ 539794 w 1351137"/>
                <a:gd name="connsiteY16" fmla="*/ 1317489 h 1983225"/>
                <a:gd name="connsiteX17" fmla="*/ 531873 w 1351137"/>
                <a:gd name="connsiteY17" fmla="*/ 0 h 1983225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646427 w 1351137"/>
                <a:gd name="connsiteY16" fmla="*/ 1293855 h 2110206"/>
                <a:gd name="connsiteX17" fmla="*/ 924168 w 1351137"/>
                <a:gd name="connsiteY17" fmla="*/ 1 h 2110206"/>
                <a:gd name="connsiteX0" fmla="*/ 924168 w 1484120"/>
                <a:gd name="connsiteY0" fmla="*/ 243802 h 2354007"/>
                <a:gd name="connsiteX1" fmla="*/ 1484121 w 1484120"/>
                <a:gd name="connsiteY1" fmla="*/ 1 h 2354007"/>
                <a:gd name="connsiteX2" fmla="*/ 1028844 w 1484120"/>
                <a:gd name="connsiteY2" fmla="*/ 2015604 h 2354007"/>
                <a:gd name="connsiteX3" fmla="*/ 962409 w 1484120"/>
                <a:gd name="connsiteY3" fmla="*/ 2146007 h 2354007"/>
                <a:gd name="connsiteX4" fmla="*/ 954607 w 1484120"/>
                <a:gd name="connsiteY4" fmla="*/ 2149224 h 2354007"/>
                <a:gd name="connsiteX5" fmla="*/ 947098 w 1484120"/>
                <a:gd name="connsiteY5" fmla="*/ 2159716 h 2354007"/>
                <a:gd name="connsiteX6" fmla="*/ 890153 w 1484120"/>
                <a:gd name="connsiteY6" fmla="*/ 2197578 h 2354007"/>
                <a:gd name="connsiteX7" fmla="*/ 868246 w 1484120"/>
                <a:gd name="connsiteY7" fmla="*/ 2201820 h 2354007"/>
                <a:gd name="connsiteX8" fmla="*/ 860260 w 1484120"/>
                <a:gd name="connsiteY8" fmla="*/ 2208088 h 2354007"/>
                <a:gd name="connsiteX9" fmla="*/ 778664 w 1484120"/>
                <a:gd name="connsiteY9" fmla="*/ 2239235 h 2354007"/>
                <a:gd name="connsiteX10" fmla="*/ 240552 w 1484120"/>
                <a:gd name="connsiteY10" fmla="*/ 2349181 h 2354007"/>
                <a:gd name="connsiteX11" fmla="*/ 96261 w 1484120"/>
                <a:gd name="connsiteY11" fmla="*/ 2324716 h 2354007"/>
                <a:gd name="connsiteX12" fmla="*/ 90861 w 1484120"/>
                <a:gd name="connsiteY12" fmla="*/ 2318230 h 2354007"/>
                <a:gd name="connsiteX13" fmla="*/ 78605 w 1484120"/>
                <a:gd name="connsiteY13" fmla="*/ 2314197 h 2354007"/>
                <a:gd name="connsiteX14" fmla="*/ 25467 w 1484120"/>
                <a:gd name="connsiteY14" fmla="*/ 2271157 h 2354007"/>
                <a:gd name="connsiteX15" fmla="*/ 108384 w 1484120"/>
                <a:gd name="connsiteY15" fmla="*/ 2001342 h 2354007"/>
                <a:gd name="connsiteX16" fmla="*/ 646427 w 1484120"/>
                <a:gd name="connsiteY16" fmla="*/ 1537656 h 2354007"/>
                <a:gd name="connsiteX17" fmla="*/ 924168 w 1484120"/>
                <a:gd name="connsiteY17" fmla="*/ 243802 h 2354007"/>
                <a:gd name="connsiteX0" fmla="*/ 994601 w 1484122"/>
                <a:gd name="connsiteY0" fmla="*/ -1 h 2869990"/>
                <a:gd name="connsiteX1" fmla="*/ 1484121 w 1484122"/>
                <a:gd name="connsiteY1" fmla="*/ 515984 h 2869990"/>
                <a:gd name="connsiteX2" fmla="*/ 1028844 w 1484122"/>
                <a:gd name="connsiteY2" fmla="*/ 2531587 h 2869990"/>
                <a:gd name="connsiteX3" fmla="*/ 962409 w 1484122"/>
                <a:gd name="connsiteY3" fmla="*/ 2661990 h 2869990"/>
                <a:gd name="connsiteX4" fmla="*/ 954607 w 1484122"/>
                <a:gd name="connsiteY4" fmla="*/ 2665207 h 2869990"/>
                <a:gd name="connsiteX5" fmla="*/ 947098 w 1484122"/>
                <a:gd name="connsiteY5" fmla="*/ 2675699 h 2869990"/>
                <a:gd name="connsiteX6" fmla="*/ 890153 w 1484122"/>
                <a:gd name="connsiteY6" fmla="*/ 2713561 h 2869990"/>
                <a:gd name="connsiteX7" fmla="*/ 868246 w 1484122"/>
                <a:gd name="connsiteY7" fmla="*/ 2717803 h 2869990"/>
                <a:gd name="connsiteX8" fmla="*/ 860260 w 1484122"/>
                <a:gd name="connsiteY8" fmla="*/ 2724071 h 2869990"/>
                <a:gd name="connsiteX9" fmla="*/ 778664 w 1484122"/>
                <a:gd name="connsiteY9" fmla="*/ 2755218 h 2869990"/>
                <a:gd name="connsiteX10" fmla="*/ 240552 w 1484122"/>
                <a:gd name="connsiteY10" fmla="*/ 2865164 h 2869990"/>
                <a:gd name="connsiteX11" fmla="*/ 96261 w 1484122"/>
                <a:gd name="connsiteY11" fmla="*/ 2840699 h 2869990"/>
                <a:gd name="connsiteX12" fmla="*/ 90861 w 1484122"/>
                <a:gd name="connsiteY12" fmla="*/ 2834213 h 2869990"/>
                <a:gd name="connsiteX13" fmla="*/ 78605 w 1484122"/>
                <a:gd name="connsiteY13" fmla="*/ 2830180 h 2869990"/>
                <a:gd name="connsiteX14" fmla="*/ 25467 w 1484122"/>
                <a:gd name="connsiteY14" fmla="*/ 2787140 h 2869990"/>
                <a:gd name="connsiteX15" fmla="*/ 108384 w 1484122"/>
                <a:gd name="connsiteY15" fmla="*/ 2517325 h 2869990"/>
                <a:gd name="connsiteX16" fmla="*/ 646427 w 1484122"/>
                <a:gd name="connsiteY16" fmla="*/ 2053639 h 2869990"/>
                <a:gd name="connsiteX17" fmla="*/ 994601 w 1484122"/>
                <a:gd name="connsiteY17" fmla="*/ -1 h 286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22" h="2869990">
                  <a:moveTo>
                    <a:pt x="994601" y="-1"/>
                  </a:moveTo>
                  <a:lnTo>
                    <a:pt x="1484121" y="515984"/>
                  </a:lnTo>
                  <a:lnTo>
                    <a:pt x="1028844" y="2531587"/>
                  </a:lnTo>
                  <a:cubicBezTo>
                    <a:pt x="1022899" y="2589854"/>
                    <a:pt x="997946" y="2635420"/>
                    <a:pt x="962409" y="2661990"/>
                  </a:cubicBezTo>
                  <a:lnTo>
                    <a:pt x="954607" y="2665207"/>
                  </a:lnTo>
                  <a:lnTo>
                    <a:pt x="947098" y="2675699"/>
                  </a:lnTo>
                  <a:cubicBezTo>
                    <a:pt x="931498" y="2692992"/>
                    <a:pt x="912357" y="2706091"/>
                    <a:pt x="890153" y="2713561"/>
                  </a:cubicBezTo>
                  <a:lnTo>
                    <a:pt x="868246" y="2717803"/>
                  </a:lnTo>
                  <a:lnTo>
                    <a:pt x="860260" y="2724071"/>
                  </a:lnTo>
                  <a:cubicBezTo>
                    <a:pt x="834942" y="2738564"/>
                    <a:pt x="807356" y="2749355"/>
                    <a:pt x="778664" y="2755218"/>
                  </a:cubicBezTo>
                  <a:lnTo>
                    <a:pt x="240552" y="2865164"/>
                  </a:lnTo>
                  <a:cubicBezTo>
                    <a:pt x="183169" y="2876890"/>
                    <a:pt x="132231" y="2866681"/>
                    <a:pt x="96261" y="2840699"/>
                  </a:cubicBezTo>
                  <a:lnTo>
                    <a:pt x="90861" y="2834213"/>
                  </a:lnTo>
                  <a:lnTo>
                    <a:pt x="78605" y="2830180"/>
                  </a:lnTo>
                  <a:cubicBezTo>
                    <a:pt x="57443" y="2820456"/>
                    <a:pt x="39226" y="2806100"/>
                    <a:pt x="25467" y="2787140"/>
                  </a:cubicBezTo>
                  <a:cubicBezTo>
                    <a:pt x="-29571" y="2711298"/>
                    <a:pt x="7553" y="2590497"/>
                    <a:pt x="108384" y="2517325"/>
                  </a:cubicBezTo>
                  <a:lnTo>
                    <a:pt x="646427" y="2053639"/>
                  </a:lnTo>
                  <a:cubicBezTo>
                    <a:pt x="909009" y="1664915"/>
                    <a:pt x="997241" y="439162"/>
                    <a:pt x="994601" y="-1"/>
                  </a:cubicBezTo>
                  <a:close/>
                </a:path>
              </a:pathLst>
            </a:custGeom>
            <a:solidFill>
              <a:srgbClr val="861D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170" name="Szabadkézi sokszög 169"/>
            <p:cNvSpPr/>
            <p:nvPr/>
          </p:nvSpPr>
          <p:spPr>
            <a:xfrm rot="1294301" flipH="1">
              <a:off x="881348" y="5629251"/>
              <a:ext cx="839696" cy="824389"/>
            </a:xfrm>
            <a:custGeom>
              <a:avLst/>
              <a:gdLst>
                <a:gd name="connsiteX0" fmla="*/ 457682 w 1085937"/>
                <a:gd name="connsiteY0" fmla="*/ 0 h 966796"/>
                <a:gd name="connsiteX1" fmla="*/ 1079973 w 1085937"/>
                <a:gd name="connsiteY1" fmla="*/ 0 h 966796"/>
                <a:gd name="connsiteX2" fmla="*/ 1085385 w 1085937"/>
                <a:gd name="connsiteY2" fmla="*/ 38174 h 966796"/>
                <a:gd name="connsiteX3" fmla="*/ 1084598 w 1085937"/>
                <a:gd name="connsiteY3" fmla="*/ 82002 h 966796"/>
                <a:gd name="connsiteX4" fmla="*/ 1028844 w 1085937"/>
                <a:gd name="connsiteY4" fmla="*/ 628393 h 966796"/>
                <a:gd name="connsiteX5" fmla="*/ 962409 w 1085937"/>
                <a:gd name="connsiteY5" fmla="*/ 758796 h 966796"/>
                <a:gd name="connsiteX6" fmla="*/ 954607 w 1085937"/>
                <a:gd name="connsiteY6" fmla="*/ 762013 h 966796"/>
                <a:gd name="connsiteX7" fmla="*/ 947098 w 1085937"/>
                <a:gd name="connsiteY7" fmla="*/ 772505 h 966796"/>
                <a:gd name="connsiteX8" fmla="*/ 890153 w 1085937"/>
                <a:gd name="connsiteY8" fmla="*/ 810367 h 966796"/>
                <a:gd name="connsiteX9" fmla="*/ 868246 w 1085937"/>
                <a:gd name="connsiteY9" fmla="*/ 814609 h 966796"/>
                <a:gd name="connsiteX10" fmla="*/ 860260 w 1085937"/>
                <a:gd name="connsiteY10" fmla="*/ 820877 h 966796"/>
                <a:gd name="connsiteX11" fmla="*/ 778664 w 1085937"/>
                <a:gd name="connsiteY11" fmla="*/ 852024 h 966796"/>
                <a:gd name="connsiteX12" fmla="*/ 240552 w 1085937"/>
                <a:gd name="connsiteY12" fmla="*/ 961970 h 966796"/>
                <a:gd name="connsiteX13" fmla="*/ 96261 w 1085937"/>
                <a:gd name="connsiteY13" fmla="*/ 937505 h 966796"/>
                <a:gd name="connsiteX14" fmla="*/ 90861 w 1085937"/>
                <a:gd name="connsiteY14" fmla="*/ 931019 h 966796"/>
                <a:gd name="connsiteX15" fmla="*/ 78605 w 1085937"/>
                <a:gd name="connsiteY15" fmla="*/ 926986 h 966796"/>
                <a:gd name="connsiteX16" fmla="*/ 25467 w 1085937"/>
                <a:gd name="connsiteY16" fmla="*/ 883946 h 966796"/>
                <a:gd name="connsiteX17" fmla="*/ 108384 w 1085937"/>
                <a:gd name="connsiteY17" fmla="*/ 614131 h 966796"/>
                <a:gd name="connsiteX18" fmla="*/ 539794 w 1085937"/>
                <a:gd name="connsiteY18" fmla="*/ 301060 h 966796"/>
                <a:gd name="connsiteX19" fmla="*/ 471147 w 1085937"/>
                <a:gd name="connsiteY19" fmla="*/ 97006 h 966796"/>
                <a:gd name="connsiteX20" fmla="*/ 456987 w 1085937"/>
                <a:gd name="connsiteY20" fmla="*/ 30995 h 966796"/>
                <a:gd name="connsiteX21" fmla="*/ 457682 w 1085937"/>
                <a:gd name="connsiteY21" fmla="*/ 0 h 966796"/>
                <a:gd name="connsiteX0" fmla="*/ 531873 w 1085937"/>
                <a:gd name="connsiteY0" fmla="*/ 0 h 1983225"/>
                <a:gd name="connsiteX1" fmla="*/ 1079973 w 1085937"/>
                <a:gd name="connsiteY1" fmla="*/ 1016429 h 1983225"/>
                <a:gd name="connsiteX2" fmla="*/ 1085385 w 1085937"/>
                <a:gd name="connsiteY2" fmla="*/ 1054603 h 1983225"/>
                <a:gd name="connsiteX3" fmla="*/ 1084598 w 1085937"/>
                <a:gd name="connsiteY3" fmla="*/ 1098431 h 1983225"/>
                <a:gd name="connsiteX4" fmla="*/ 1028844 w 1085937"/>
                <a:gd name="connsiteY4" fmla="*/ 1644822 h 1983225"/>
                <a:gd name="connsiteX5" fmla="*/ 962409 w 1085937"/>
                <a:gd name="connsiteY5" fmla="*/ 1775225 h 1983225"/>
                <a:gd name="connsiteX6" fmla="*/ 954607 w 1085937"/>
                <a:gd name="connsiteY6" fmla="*/ 1778442 h 1983225"/>
                <a:gd name="connsiteX7" fmla="*/ 947098 w 1085937"/>
                <a:gd name="connsiteY7" fmla="*/ 1788934 h 1983225"/>
                <a:gd name="connsiteX8" fmla="*/ 890153 w 1085937"/>
                <a:gd name="connsiteY8" fmla="*/ 1826796 h 1983225"/>
                <a:gd name="connsiteX9" fmla="*/ 868246 w 1085937"/>
                <a:gd name="connsiteY9" fmla="*/ 1831038 h 1983225"/>
                <a:gd name="connsiteX10" fmla="*/ 860260 w 1085937"/>
                <a:gd name="connsiteY10" fmla="*/ 1837306 h 1983225"/>
                <a:gd name="connsiteX11" fmla="*/ 778664 w 1085937"/>
                <a:gd name="connsiteY11" fmla="*/ 1868453 h 1983225"/>
                <a:gd name="connsiteX12" fmla="*/ 240552 w 1085937"/>
                <a:gd name="connsiteY12" fmla="*/ 1978399 h 1983225"/>
                <a:gd name="connsiteX13" fmla="*/ 96261 w 1085937"/>
                <a:gd name="connsiteY13" fmla="*/ 1953934 h 1983225"/>
                <a:gd name="connsiteX14" fmla="*/ 90861 w 1085937"/>
                <a:gd name="connsiteY14" fmla="*/ 1947448 h 1983225"/>
                <a:gd name="connsiteX15" fmla="*/ 78605 w 1085937"/>
                <a:gd name="connsiteY15" fmla="*/ 1943415 h 1983225"/>
                <a:gd name="connsiteX16" fmla="*/ 25467 w 1085937"/>
                <a:gd name="connsiteY16" fmla="*/ 1900375 h 1983225"/>
                <a:gd name="connsiteX17" fmla="*/ 108384 w 1085937"/>
                <a:gd name="connsiteY17" fmla="*/ 1630560 h 1983225"/>
                <a:gd name="connsiteX18" fmla="*/ 539794 w 1085937"/>
                <a:gd name="connsiteY18" fmla="*/ 1317489 h 1983225"/>
                <a:gd name="connsiteX19" fmla="*/ 471147 w 1085937"/>
                <a:gd name="connsiteY19" fmla="*/ 1113435 h 1983225"/>
                <a:gd name="connsiteX20" fmla="*/ 456987 w 1085937"/>
                <a:gd name="connsiteY20" fmla="*/ 1047424 h 1983225"/>
                <a:gd name="connsiteX21" fmla="*/ 531873 w 1085937"/>
                <a:gd name="connsiteY21" fmla="*/ 0 h 1983225"/>
                <a:gd name="connsiteX0" fmla="*/ 531873 w 1103231"/>
                <a:gd name="connsiteY0" fmla="*/ 0 h 1983225"/>
                <a:gd name="connsiteX1" fmla="*/ 1079973 w 1103231"/>
                <a:gd name="connsiteY1" fmla="*/ 1016429 h 1983225"/>
                <a:gd name="connsiteX2" fmla="*/ 1085385 w 1103231"/>
                <a:gd name="connsiteY2" fmla="*/ 1054603 h 1983225"/>
                <a:gd name="connsiteX3" fmla="*/ 1103146 w 1103231"/>
                <a:gd name="connsiteY3" fmla="*/ 430492 h 1983225"/>
                <a:gd name="connsiteX4" fmla="*/ 1028844 w 1103231"/>
                <a:gd name="connsiteY4" fmla="*/ 1644822 h 1983225"/>
                <a:gd name="connsiteX5" fmla="*/ 962409 w 1103231"/>
                <a:gd name="connsiteY5" fmla="*/ 1775225 h 1983225"/>
                <a:gd name="connsiteX6" fmla="*/ 954607 w 1103231"/>
                <a:gd name="connsiteY6" fmla="*/ 1778442 h 1983225"/>
                <a:gd name="connsiteX7" fmla="*/ 947098 w 1103231"/>
                <a:gd name="connsiteY7" fmla="*/ 1788934 h 1983225"/>
                <a:gd name="connsiteX8" fmla="*/ 890153 w 1103231"/>
                <a:gd name="connsiteY8" fmla="*/ 1826796 h 1983225"/>
                <a:gd name="connsiteX9" fmla="*/ 868246 w 1103231"/>
                <a:gd name="connsiteY9" fmla="*/ 1831038 h 1983225"/>
                <a:gd name="connsiteX10" fmla="*/ 860260 w 1103231"/>
                <a:gd name="connsiteY10" fmla="*/ 1837306 h 1983225"/>
                <a:gd name="connsiteX11" fmla="*/ 778664 w 1103231"/>
                <a:gd name="connsiteY11" fmla="*/ 1868453 h 1983225"/>
                <a:gd name="connsiteX12" fmla="*/ 240552 w 1103231"/>
                <a:gd name="connsiteY12" fmla="*/ 1978399 h 1983225"/>
                <a:gd name="connsiteX13" fmla="*/ 96261 w 1103231"/>
                <a:gd name="connsiteY13" fmla="*/ 1953934 h 1983225"/>
                <a:gd name="connsiteX14" fmla="*/ 90861 w 1103231"/>
                <a:gd name="connsiteY14" fmla="*/ 1947448 h 1983225"/>
                <a:gd name="connsiteX15" fmla="*/ 78605 w 1103231"/>
                <a:gd name="connsiteY15" fmla="*/ 1943415 h 1983225"/>
                <a:gd name="connsiteX16" fmla="*/ 25467 w 1103231"/>
                <a:gd name="connsiteY16" fmla="*/ 1900375 h 1983225"/>
                <a:gd name="connsiteX17" fmla="*/ 108384 w 1103231"/>
                <a:gd name="connsiteY17" fmla="*/ 1630560 h 1983225"/>
                <a:gd name="connsiteX18" fmla="*/ 539794 w 1103231"/>
                <a:gd name="connsiteY18" fmla="*/ 1317489 h 1983225"/>
                <a:gd name="connsiteX19" fmla="*/ 471147 w 1103231"/>
                <a:gd name="connsiteY19" fmla="*/ 1113435 h 1983225"/>
                <a:gd name="connsiteX20" fmla="*/ 456987 w 1103231"/>
                <a:gd name="connsiteY20" fmla="*/ 1047424 h 1983225"/>
                <a:gd name="connsiteX21" fmla="*/ 531873 w 1103231"/>
                <a:gd name="connsiteY21" fmla="*/ 0 h 1983225"/>
                <a:gd name="connsiteX0" fmla="*/ 531873 w 1094037"/>
                <a:gd name="connsiteY0" fmla="*/ 0 h 1983225"/>
                <a:gd name="connsiteX1" fmla="*/ 1079973 w 1094037"/>
                <a:gd name="connsiteY1" fmla="*/ 1016429 h 1983225"/>
                <a:gd name="connsiteX2" fmla="*/ 1085385 w 1094037"/>
                <a:gd name="connsiteY2" fmla="*/ 1054603 h 1983225"/>
                <a:gd name="connsiteX3" fmla="*/ 1093873 w 1094037"/>
                <a:gd name="connsiteY3" fmla="*/ 1025829 h 1983225"/>
                <a:gd name="connsiteX4" fmla="*/ 1028844 w 1094037"/>
                <a:gd name="connsiteY4" fmla="*/ 1644822 h 1983225"/>
                <a:gd name="connsiteX5" fmla="*/ 962409 w 1094037"/>
                <a:gd name="connsiteY5" fmla="*/ 1775225 h 1983225"/>
                <a:gd name="connsiteX6" fmla="*/ 954607 w 1094037"/>
                <a:gd name="connsiteY6" fmla="*/ 1778442 h 1983225"/>
                <a:gd name="connsiteX7" fmla="*/ 947098 w 1094037"/>
                <a:gd name="connsiteY7" fmla="*/ 1788934 h 1983225"/>
                <a:gd name="connsiteX8" fmla="*/ 890153 w 1094037"/>
                <a:gd name="connsiteY8" fmla="*/ 1826796 h 1983225"/>
                <a:gd name="connsiteX9" fmla="*/ 868246 w 1094037"/>
                <a:gd name="connsiteY9" fmla="*/ 1831038 h 1983225"/>
                <a:gd name="connsiteX10" fmla="*/ 860260 w 1094037"/>
                <a:gd name="connsiteY10" fmla="*/ 1837306 h 1983225"/>
                <a:gd name="connsiteX11" fmla="*/ 778664 w 1094037"/>
                <a:gd name="connsiteY11" fmla="*/ 1868453 h 1983225"/>
                <a:gd name="connsiteX12" fmla="*/ 240552 w 1094037"/>
                <a:gd name="connsiteY12" fmla="*/ 1978399 h 1983225"/>
                <a:gd name="connsiteX13" fmla="*/ 96261 w 1094037"/>
                <a:gd name="connsiteY13" fmla="*/ 1953934 h 1983225"/>
                <a:gd name="connsiteX14" fmla="*/ 90861 w 1094037"/>
                <a:gd name="connsiteY14" fmla="*/ 1947448 h 1983225"/>
                <a:gd name="connsiteX15" fmla="*/ 78605 w 1094037"/>
                <a:gd name="connsiteY15" fmla="*/ 1943415 h 1983225"/>
                <a:gd name="connsiteX16" fmla="*/ 25467 w 1094037"/>
                <a:gd name="connsiteY16" fmla="*/ 1900375 h 1983225"/>
                <a:gd name="connsiteX17" fmla="*/ 108384 w 1094037"/>
                <a:gd name="connsiteY17" fmla="*/ 1630560 h 1983225"/>
                <a:gd name="connsiteX18" fmla="*/ 539794 w 1094037"/>
                <a:gd name="connsiteY18" fmla="*/ 1317489 h 1983225"/>
                <a:gd name="connsiteX19" fmla="*/ 471147 w 1094037"/>
                <a:gd name="connsiteY19" fmla="*/ 1113435 h 1983225"/>
                <a:gd name="connsiteX20" fmla="*/ 456987 w 1094037"/>
                <a:gd name="connsiteY20" fmla="*/ 1047424 h 1983225"/>
                <a:gd name="connsiteX21" fmla="*/ 531873 w 1094037"/>
                <a:gd name="connsiteY21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456987 w 1085385"/>
                <a:gd name="connsiteY19" fmla="*/ 1047424 h 1983225"/>
                <a:gd name="connsiteX20" fmla="*/ 531873 w 1085385"/>
                <a:gd name="connsiteY20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531873 w 1085385"/>
                <a:gd name="connsiteY19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531873 w 1085385"/>
                <a:gd name="connsiteY18" fmla="*/ 0 h 1983225"/>
                <a:gd name="connsiteX0" fmla="*/ 531873 w 1079973"/>
                <a:gd name="connsiteY0" fmla="*/ 0 h 1983225"/>
                <a:gd name="connsiteX1" fmla="*/ 1079973 w 1079973"/>
                <a:gd name="connsiteY1" fmla="*/ 1016429 h 1983225"/>
                <a:gd name="connsiteX2" fmla="*/ 1028844 w 1079973"/>
                <a:gd name="connsiteY2" fmla="*/ 1644822 h 1983225"/>
                <a:gd name="connsiteX3" fmla="*/ 962409 w 1079973"/>
                <a:gd name="connsiteY3" fmla="*/ 1775225 h 1983225"/>
                <a:gd name="connsiteX4" fmla="*/ 954607 w 1079973"/>
                <a:gd name="connsiteY4" fmla="*/ 1778442 h 1983225"/>
                <a:gd name="connsiteX5" fmla="*/ 947098 w 1079973"/>
                <a:gd name="connsiteY5" fmla="*/ 1788934 h 1983225"/>
                <a:gd name="connsiteX6" fmla="*/ 890153 w 1079973"/>
                <a:gd name="connsiteY6" fmla="*/ 1826796 h 1983225"/>
                <a:gd name="connsiteX7" fmla="*/ 868246 w 1079973"/>
                <a:gd name="connsiteY7" fmla="*/ 1831038 h 1983225"/>
                <a:gd name="connsiteX8" fmla="*/ 860260 w 1079973"/>
                <a:gd name="connsiteY8" fmla="*/ 1837306 h 1983225"/>
                <a:gd name="connsiteX9" fmla="*/ 778664 w 1079973"/>
                <a:gd name="connsiteY9" fmla="*/ 1868453 h 1983225"/>
                <a:gd name="connsiteX10" fmla="*/ 240552 w 1079973"/>
                <a:gd name="connsiteY10" fmla="*/ 1978399 h 1983225"/>
                <a:gd name="connsiteX11" fmla="*/ 96261 w 1079973"/>
                <a:gd name="connsiteY11" fmla="*/ 1953934 h 1983225"/>
                <a:gd name="connsiteX12" fmla="*/ 90861 w 1079973"/>
                <a:gd name="connsiteY12" fmla="*/ 1947448 h 1983225"/>
                <a:gd name="connsiteX13" fmla="*/ 78605 w 1079973"/>
                <a:gd name="connsiteY13" fmla="*/ 1943415 h 1983225"/>
                <a:gd name="connsiteX14" fmla="*/ 25467 w 1079973"/>
                <a:gd name="connsiteY14" fmla="*/ 1900375 h 1983225"/>
                <a:gd name="connsiteX15" fmla="*/ 108384 w 1079973"/>
                <a:gd name="connsiteY15" fmla="*/ 1630560 h 1983225"/>
                <a:gd name="connsiteX16" fmla="*/ 539794 w 1079973"/>
                <a:gd name="connsiteY16" fmla="*/ 1317489 h 1983225"/>
                <a:gd name="connsiteX17" fmla="*/ 531873 w 1079973"/>
                <a:gd name="connsiteY17" fmla="*/ 0 h 1983225"/>
                <a:gd name="connsiteX0" fmla="*/ 531873 w 1028844"/>
                <a:gd name="connsiteY0" fmla="*/ 0 h 1983225"/>
                <a:gd name="connsiteX1" fmla="*/ 940864 w 1028844"/>
                <a:gd name="connsiteY1" fmla="*/ 72601 h 1983225"/>
                <a:gd name="connsiteX2" fmla="*/ 1028844 w 1028844"/>
                <a:gd name="connsiteY2" fmla="*/ 1644822 h 1983225"/>
                <a:gd name="connsiteX3" fmla="*/ 962409 w 1028844"/>
                <a:gd name="connsiteY3" fmla="*/ 1775225 h 1983225"/>
                <a:gd name="connsiteX4" fmla="*/ 954607 w 1028844"/>
                <a:gd name="connsiteY4" fmla="*/ 1778442 h 1983225"/>
                <a:gd name="connsiteX5" fmla="*/ 947098 w 1028844"/>
                <a:gd name="connsiteY5" fmla="*/ 1788934 h 1983225"/>
                <a:gd name="connsiteX6" fmla="*/ 890153 w 1028844"/>
                <a:gd name="connsiteY6" fmla="*/ 1826796 h 1983225"/>
                <a:gd name="connsiteX7" fmla="*/ 868246 w 1028844"/>
                <a:gd name="connsiteY7" fmla="*/ 1831038 h 1983225"/>
                <a:gd name="connsiteX8" fmla="*/ 860260 w 1028844"/>
                <a:gd name="connsiteY8" fmla="*/ 1837306 h 1983225"/>
                <a:gd name="connsiteX9" fmla="*/ 778664 w 1028844"/>
                <a:gd name="connsiteY9" fmla="*/ 1868453 h 1983225"/>
                <a:gd name="connsiteX10" fmla="*/ 240552 w 1028844"/>
                <a:gd name="connsiteY10" fmla="*/ 1978399 h 1983225"/>
                <a:gd name="connsiteX11" fmla="*/ 96261 w 1028844"/>
                <a:gd name="connsiteY11" fmla="*/ 1953934 h 1983225"/>
                <a:gd name="connsiteX12" fmla="*/ 90861 w 1028844"/>
                <a:gd name="connsiteY12" fmla="*/ 1947448 h 1983225"/>
                <a:gd name="connsiteX13" fmla="*/ 78605 w 1028844"/>
                <a:gd name="connsiteY13" fmla="*/ 1943415 h 1983225"/>
                <a:gd name="connsiteX14" fmla="*/ 25467 w 1028844"/>
                <a:gd name="connsiteY14" fmla="*/ 1900375 h 1983225"/>
                <a:gd name="connsiteX15" fmla="*/ 108384 w 1028844"/>
                <a:gd name="connsiteY15" fmla="*/ 1630560 h 1983225"/>
                <a:gd name="connsiteX16" fmla="*/ 539794 w 1028844"/>
                <a:gd name="connsiteY16" fmla="*/ 1317489 h 1983225"/>
                <a:gd name="connsiteX17" fmla="*/ 531873 w 1028844"/>
                <a:gd name="connsiteY17" fmla="*/ 0 h 1983225"/>
                <a:gd name="connsiteX0" fmla="*/ 531873 w 1351137"/>
                <a:gd name="connsiteY0" fmla="*/ 0 h 1983225"/>
                <a:gd name="connsiteX1" fmla="*/ 1351137 w 1351137"/>
                <a:gd name="connsiteY1" fmla="*/ 126570 h 1983225"/>
                <a:gd name="connsiteX2" fmla="*/ 1028844 w 1351137"/>
                <a:gd name="connsiteY2" fmla="*/ 1644822 h 1983225"/>
                <a:gd name="connsiteX3" fmla="*/ 962409 w 1351137"/>
                <a:gd name="connsiteY3" fmla="*/ 1775225 h 1983225"/>
                <a:gd name="connsiteX4" fmla="*/ 954607 w 1351137"/>
                <a:gd name="connsiteY4" fmla="*/ 1778442 h 1983225"/>
                <a:gd name="connsiteX5" fmla="*/ 947098 w 1351137"/>
                <a:gd name="connsiteY5" fmla="*/ 1788934 h 1983225"/>
                <a:gd name="connsiteX6" fmla="*/ 890153 w 1351137"/>
                <a:gd name="connsiteY6" fmla="*/ 1826796 h 1983225"/>
                <a:gd name="connsiteX7" fmla="*/ 868246 w 1351137"/>
                <a:gd name="connsiteY7" fmla="*/ 1831038 h 1983225"/>
                <a:gd name="connsiteX8" fmla="*/ 860260 w 1351137"/>
                <a:gd name="connsiteY8" fmla="*/ 1837306 h 1983225"/>
                <a:gd name="connsiteX9" fmla="*/ 778664 w 1351137"/>
                <a:gd name="connsiteY9" fmla="*/ 1868453 h 1983225"/>
                <a:gd name="connsiteX10" fmla="*/ 240552 w 1351137"/>
                <a:gd name="connsiteY10" fmla="*/ 1978399 h 1983225"/>
                <a:gd name="connsiteX11" fmla="*/ 96261 w 1351137"/>
                <a:gd name="connsiteY11" fmla="*/ 1953934 h 1983225"/>
                <a:gd name="connsiteX12" fmla="*/ 90861 w 1351137"/>
                <a:gd name="connsiteY12" fmla="*/ 1947448 h 1983225"/>
                <a:gd name="connsiteX13" fmla="*/ 78605 w 1351137"/>
                <a:gd name="connsiteY13" fmla="*/ 1943415 h 1983225"/>
                <a:gd name="connsiteX14" fmla="*/ 25467 w 1351137"/>
                <a:gd name="connsiteY14" fmla="*/ 1900375 h 1983225"/>
                <a:gd name="connsiteX15" fmla="*/ 108384 w 1351137"/>
                <a:gd name="connsiteY15" fmla="*/ 1630560 h 1983225"/>
                <a:gd name="connsiteX16" fmla="*/ 539794 w 1351137"/>
                <a:gd name="connsiteY16" fmla="*/ 1317489 h 1983225"/>
                <a:gd name="connsiteX17" fmla="*/ 531873 w 1351137"/>
                <a:gd name="connsiteY17" fmla="*/ 0 h 1983225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646427 w 1351137"/>
                <a:gd name="connsiteY16" fmla="*/ 1293855 h 2110206"/>
                <a:gd name="connsiteX17" fmla="*/ 924168 w 1351137"/>
                <a:gd name="connsiteY17" fmla="*/ 1 h 2110206"/>
                <a:gd name="connsiteX0" fmla="*/ 924168 w 1484120"/>
                <a:gd name="connsiteY0" fmla="*/ 243802 h 2354007"/>
                <a:gd name="connsiteX1" fmla="*/ 1484121 w 1484120"/>
                <a:gd name="connsiteY1" fmla="*/ 1 h 2354007"/>
                <a:gd name="connsiteX2" fmla="*/ 1028844 w 1484120"/>
                <a:gd name="connsiteY2" fmla="*/ 2015604 h 2354007"/>
                <a:gd name="connsiteX3" fmla="*/ 962409 w 1484120"/>
                <a:gd name="connsiteY3" fmla="*/ 2146007 h 2354007"/>
                <a:gd name="connsiteX4" fmla="*/ 954607 w 1484120"/>
                <a:gd name="connsiteY4" fmla="*/ 2149224 h 2354007"/>
                <a:gd name="connsiteX5" fmla="*/ 947098 w 1484120"/>
                <a:gd name="connsiteY5" fmla="*/ 2159716 h 2354007"/>
                <a:gd name="connsiteX6" fmla="*/ 890153 w 1484120"/>
                <a:gd name="connsiteY6" fmla="*/ 2197578 h 2354007"/>
                <a:gd name="connsiteX7" fmla="*/ 868246 w 1484120"/>
                <a:gd name="connsiteY7" fmla="*/ 2201820 h 2354007"/>
                <a:gd name="connsiteX8" fmla="*/ 860260 w 1484120"/>
                <a:gd name="connsiteY8" fmla="*/ 2208088 h 2354007"/>
                <a:gd name="connsiteX9" fmla="*/ 778664 w 1484120"/>
                <a:gd name="connsiteY9" fmla="*/ 2239235 h 2354007"/>
                <a:gd name="connsiteX10" fmla="*/ 240552 w 1484120"/>
                <a:gd name="connsiteY10" fmla="*/ 2349181 h 2354007"/>
                <a:gd name="connsiteX11" fmla="*/ 96261 w 1484120"/>
                <a:gd name="connsiteY11" fmla="*/ 2324716 h 2354007"/>
                <a:gd name="connsiteX12" fmla="*/ 90861 w 1484120"/>
                <a:gd name="connsiteY12" fmla="*/ 2318230 h 2354007"/>
                <a:gd name="connsiteX13" fmla="*/ 78605 w 1484120"/>
                <a:gd name="connsiteY13" fmla="*/ 2314197 h 2354007"/>
                <a:gd name="connsiteX14" fmla="*/ 25467 w 1484120"/>
                <a:gd name="connsiteY14" fmla="*/ 2271157 h 2354007"/>
                <a:gd name="connsiteX15" fmla="*/ 108384 w 1484120"/>
                <a:gd name="connsiteY15" fmla="*/ 2001342 h 2354007"/>
                <a:gd name="connsiteX16" fmla="*/ 646427 w 1484120"/>
                <a:gd name="connsiteY16" fmla="*/ 1537656 h 2354007"/>
                <a:gd name="connsiteX17" fmla="*/ 924168 w 1484120"/>
                <a:gd name="connsiteY17" fmla="*/ 243802 h 2354007"/>
                <a:gd name="connsiteX0" fmla="*/ 994601 w 1484122"/>
                <a:gd name="connsiteY0" fmla="*/ -1 h 2869990"/>
                <a:gd name="connsiteX1" fmla="*/ 1484121 w 1484122"/>
                <a:gd name="connsiteY1" fmla="*/ 515984 h 2869990"/>
                <a:gd name="connsiteX2" fmla="*/ 1028844 w 1484122"/>
                <a:gd name="connsiteY2" fmla="*/ 2531587 h 2869990"/>
                <a:gd name="connsiteX3" fmla="*/ 962409 w 1484122"/>
                <a:gd name="connsiteY3" fmla="*/ 2661990 h 2869990"/>
                <a:gd name="connsiteX4" fmla="*/ 954607 w 1484122"/>
                <a:gd name="connsiteY4" fmla="*/ 2665207 h 2869990"/>
                <a:gd name="connsiteX5" fmla="*/ 947098 w 1484122"/>
                <a:gd name="connsiteY5" fmla="*/ 2675699 h 2869990"/>
                <a:gd name="connsiteX6" fmla="*/ 890153 w 1484122"/>
                <a:gd name="connsiteY6" fmla="*/ 2713561 h 2869990"/>
                <a:gd name="connsiteX7" fmla="*/ 868246 w 1484122"/>
                <a:gd name="connsiteY7" fmla="*/ 2717803 h 2869990"/>
                <a:gd name="connsiteX8" fmla="*/ 860260 w 1484122"/>
                <a:gd name="connsiteY8" fmla="*/ 2724071 h 2869990"/>
                <a:gd name="connsiteX9" fmla="*/ 778664 w 1484122"/>
                <a:gd name="connsiteY9" fmla="*/ 2755218 h 2869990"/>
                <a:gd name="connsiteX10" fmla="*/ 240552 w 1484122"/>
                <a:gd name="connsiteY10" fmla="*/ 2865164 h 2869990"/>
                <a:gd name="connsiteX11" fmla="*/ 96261 w 1484122"/>
                <a:gd name="connsiteY11" fmla="*/ 2840699 h 2869990"/>
                <a:gd name="connsiteX12" fmla="*/ 90861 w 1484122"/>
                <a:gd name="connsiteY12" fmla="*/ 2834213 h 2869990"/>
                <a:gd name="connsiteX13" fmla="*/ 78605 w 1484122"/>
                <a:gd name="connsiteY13" fmla="*/ 2830180 h 2869990"/>
                <a:gd name="connsiteX14" fmla="*/ 25467 w 1484122"/>
                <a:gd name="connsiteY14" fmla="*/ 2787140 h 2869990"/>
                <a:gd name="connsiteX15" fmla="*/ 108384 w 1484122"/>
                <a:gd name="connsiteY15" fmla="*/ 2517325 h 2869990"/>
                <a:gd name="connsiteX16" fmla="*/ 646427 w 1484122"/>
                <a:gd name="connsiteY16" fmla="*/ 2053639 h 2869990"/>
                <a:gd name="connsiteX17" fmla="*/ 994601 w 1484122"/>
                <a:gd name="connsiteY17" fmla="*/ -1 h 286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22" h="2869990">
                  <a:moveTo>
                    <a:pt x="994601" y="-1"/>
                  </a:moveTo>
                  <a:lnTo>
                    <a:pt x="1484121" y="515984"/>
                  </a:lnTo>
                  <a:lnTo>
                    <a:pt x="1028844" y="2531587"/>
                  </a:lnTo>
                  <a:cubicBezTo>
                    <a:pt x="1022899" y="2589854"/>
                    <a:pt x="997946" y="2635420"/>
                    <a:pt x="962409" y="2661990"/>
                  </a:cubicBezTo>
                  <a:lnTo>
                    <a:pt x="954607" y="2665207"/>
                  </a:lnTo>
                  <a:lnTo>
                    <a:pt x="947098" y="2675699"/>
                  </a:lnTo>
                  <a:cubicBezTo>
                    <a:pt x="931498" y="2692992"/>
                    <a:pt x="912357" y="2706091"/>
                    <a:pt x="890153" y="2713561"/>
                  </a:cubicBezTo>
                  <a:lnTo>
                    <a:pt x="868246" y="2717803"/>
                  </a:lnTo>
                  <a:lnTo>
                    <a:pt x="860260" y="2724071"/>
                  </a:lnTo>
                  <a:cubicBezTo>
                    <a:pt x="834942" y="2738564"/>
                    <a:pt x="807356" y="2749355"/>
                    <a:pt x="778664" y="2755218"/>
                  </a:cubicBezTo>
                  <a:lnTo>
                    <a:pt x="240552" y="2865164"/>
                  </a:lnTo>
                  <a:cubicBezTo>
                    <a:pt x="183169" y="2876890"/>
                    <a:pt x="132231" y="2866681"/>
                    <a:pt x="96261" y="2840699"/>
                  </a:cubicBezTo>
                  <a:lnTo>
                    <a:pt x="90861" y="2834213"/>
                  </a:lnTo>
                  <a:lnTo>
                    <a:pt x="78605" y="2830180"/>
                  </a:lnTo>
                  <a:cubicBezTo>
                    <a:pt x="57443" y="2820456"/>
                    <a:pt x="39226" y="2806100"/>
                    <a:pt x="25467" y="2787140"/>
                  </a:cubicBezTo>
                  <a:cubicBezTo>
                    <a:pt x="-29571" y="2711298"/>
                    <a:pt x="7553" y="2590497"/>
                    <a:pt x="108384" y="2517325"/>
                  </a:cubicBezTo>
                  <a:lnTo>
                    <a:pt x="646427" y="2053639"/>
                  </a:lnTo>
                  <a:cubicBezTo>
                    <a:pt x="909009" y="1664915"/>
                    <a:pt x="997241" y="439162"/>
                    <a:pt x="994601" y="-1"/>
                  </a:cubicBezTo>
                  <a:close/>
                </a:path>
              </a:pathLst>
            </a:custGeom>
            <a:solidFill>
              <a:srgbClr val="861D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171" name="Szabadkézi sokszög 170"/>
            <p:cNvSpPr/>
            <p:nvPr/>
          </p:nvSpPr>
          <p:spPr>
            <a:xfrm rot="18826573">
              <a:off x="1871817" y="2769415"/>
              <a:ext cx="535319" cy="1420483"/>
            </a:xfrm>
            <a:custGeom>
              <a:avLst/>
              <a:gdLst>
                <a:gd name="connsiteX0" fmla="*/ 100032 w 592842"/>
                <a:gd name="connsiteY0" fmla="*/ 1465659 h 1467045"/>
                <a:gd name="connsiteX1" fmla="*/ 1154 w 592842"/>
                <a:gd name="connsiteY1" fmla="*/ 1210397 h 1467045"/>
                <a:gd name="connsiteX2" fmla="*/ 34789 w 592842"/>
                <a:gd name="connsiteY2" fmla="*/ 556939 h 1467045"/>
                <a:gd name="connsiteX3" fmla="*/ 47677 w 592842"/>
                <a:gd name="connsiteY3" fmla="*/ 551098 h 1467045"/>
                <a:gd name="connsiteX4" fmla="*/ 61520 w 592842"/>
                <a:gd name="connsiteY4" fmla="*/ 525605 h 1467045"/>
                <a:gd name="connsiteX5" fmla="*/ 281499 w 592842"/>
                <a:gd name="connsiteY5" fmla="*/ 201517 h 1467045"/>
                <a:gd name="connsiteX6" fmla="*/ 543118 w 592842"/>
                <a:gd name="connsiteY6" fmla="*/ 29515 h 1467045"/>
                <a:gd name="connsiteX7" fmla="*/ 431111 w 592842"/>
                <a:gd name="connsiteY7" fmla="*/ 444529 h 1467045"/>
                <a:gd name="connsiteX8" fmla="*/ 368915 w 592842"/>
                <a:gd name="connsiteY8" fmla="*/ 554552 h 1467045"/>
                <a:gd name="connsiteX9" fmla="*/ 382897 w 592842"/>
                <a:gd name="connsiteY9" fmla="*/ 554756 h 1467045"/>
                <a:gd name="connsiteX10" fmla="*/ 285756 w 592842"/>
                <a:gd name="connsiteY10" fmla="*/ 1274550 h 1467045"/>
                <a:gd name="connsiteX11" fmla="*/ 100032 w 592842"/>
                <a:gd name="connsiteY11" fmla="*/ 1465659 h 1467045"/>
                <a:gd name="connsiteX0" fmla="*/ 100032 w 544042"/>
                <a:gd name="connsiteY0" fmla="*/ 1464145 h 1465531"/>
                <a:gd name="connsiteX1" fmla="*/ 1154 w 544042"/>
                <a:gd name="connsiteY1" fmla="*/ 1208883 h 1465531"/>
                <a:gd name="connsiteX2" fmla="*/ 34789 w 544042"/>
                <a:gd name="connsiteY2" fmla="*/ 555425 h 1465531"/>
                <a:gd name="connsiteX3" fmla="*/ 47677 w 544042"/>
                <a:gd name="connsiteY3" fmla="*/ 549584 h 1465531"/>
                <a:gd name="connsiteX4" fmla="*/ 61520 w 544042"/>
                <a:gd name="connsiteY4" fmla="*/ 524091 h 1465531"/>
                <a:gd name="connsiteX5" fmla="*/ 281499 w 544042"/>
                <a:gd name="connsiteY5" fmla="*/ 200003 h 1465531"/>
                <a:gd name="connsiteX6" fmla="*/ 543118 w 544042"/>
                <a:gd name="connsiteY6" fmla="*/ 28001 h 1465531"/>
                <a:gd name="connsiteX7" fmla="*/ 368915 w 544042"/>
                <a:gd name="connsiteY7" fmla="*/ 553038 h 1465531"/>
                <a:gd name="connsiteX8" fmla="*/ 382897 w 544042"/>
                <a:gd name="connsiteY8" fmla="*/ 553242 h 1465531"/>
                <a:gd name="connsiteX9" fmla="*/ 285756 w 544042"/>
                <a:gd name="connsiteY9" fmla="*/ 1273036 h 1465531"/>
                <a:gd name="connsiteX10" fmla="*/ 100032 w 544042"/>
                <a:gd name="connsiteY10" fmla="*/ 1464145 h 1465531"/>
                <a:gd name="connsiteX0" fmla="*/ 100032 w 592787"/>
                <a:gd name="connsiteY0" fmla="*/ 1485518 h 1486904"/>
                <a:gd name="connsiteX1" fmla="*/ 1154 w 592787"/>
                <a:gd name="connsiteY1" fmla="*/ 1230256 h 1486904"/>
                <a:gd name="connsiteX2" fmla="*/ 34789 w 592787"/>
                <a:gd name="connsiteY2" fmla="*/ 576798 h 1486904"/>
                <a:gd name="connsiteX3" fmla="*/ 47677 w 592787"/>
                <a:gd name="connsiteY3" fmla="*/ 570957 h 1486904"/>
                <a:gd name="connsiteX4" fmla="*/ 61520 w 592787"/>
                <a:gd name="connsiteY4" fmla="*/ 545464 h 1486904"/>
                <a:gd name="connsiteX5" fmla="*/ 281499 w 592787"/>
                <a:gd name="connsiteY5" fmla="*/ 221376 h 1486904"/>
                <a:gd name="connsiteX6" fmla="*/ 543118 w 592787"/>
                <a:gd name="connsiteY6" fmla="*/ 49374 h 1486904"/>
                <a:gd name="connsiteX7" fmla="*/ 368915 w 592787"/>
                <a:gd name="connsiteY7" fmla="*/ 574411 h 1486904"/>
                <a:gd name="connsiteX8" fmla="*/ 382897 w 592787"/>
                <a:gd name="connsiteY8" fmla="*/ 574615 h 1486904"/>
                <a:gd name="connsiteX9" fmla="*/ 285756 w 592787"/>
                <a:gd name="connsiteY9" fmla="*/ 1294409 h 1486904"/>
                <a:gd name="connsiteX10" fmla="*/ 100032 w 592787"/>
                <a:gd name="connsiteY10" fmla="*/ 1485518 h 1486904"/>
                <a:gd name="connsiteX0" fmla="*/ 100032 w 592787"/>
                <a:gd name="connsiteY0" fmla="*/ 1436186 h 1437572"/>
                <a:gd name="connsiteX1" fmla="*/ 1154 w 592787"/>
                <a:gd name="connsiteY1" fmla="*/ 1180924 h 1437572"/>
                <a:gd name="connsiteX2" fmla="*/ 34789 w 592787"/>
                <a:gd name="connsiteY2" fmla="*/ 527466 h 1437572"/>
                <a:gd name="connsiteX3" fmla="*/ 47677 w 592787"/>
                <a:gd name="connsiteY3" fmla="*/ 521625 h 1437572"/>
                <a:gd name="connsiteX4" fmla="*/ 61520 w 592787"/>
                <a:gd name="connsiteY4" fmla="*/ 496132 h 1437572"/>
                <a:gd name="connsiteX5" fmla="*/ 543118 w 592787"/>
                <a:gd name="connsiteY5" fmla="*/ 42 h 1437572"/>
                <a:gd name="connsiteX6" fmla="*/ 368915 w 592787"/>
                <a:gd name="connsiteY6" fmla="*/ 525079 h 1437572"/>
                <a:gd name="connsiteX7" fmla="*/ 382897 w 592787"/>
                <a:gd name="connsiteY7" fmla="*/ 525283 h 1437572"/>
                <a:gd name="connsiteX8" fmla="*/ 285756 w 592787"/>
                <a:gd name="connsiteY8" fmla="*/ 1245077 h 1437572"/>
                <a:gd name="connsiteX9" fmla="*/ 100032 w 592787"/>
                <a:gd name="connsiteY9" fmla="*/ 1436186 h 1437572"/>
                <a:gd name="connsiteX0" fmla="*/ 100032 w 617639"/>
                <a:gd name="connsiteY0" fmla="*/ 1466813 h 1468199"/>
                <a:gd name="connsiteX1" fmla="*/ 1154 w 617639"/>
                <a:gd name="connsiteY1" fmla="*/ 1211551 h 1468199"/>
                <a:gd name="connsiteX2" fmla="*/ 34789 w 617639"/>
                <a:gd name="connsiteY2" fmla="*/ 558093 h 1468199"/>
                <a:gd name="connsiteX3" fmla="*/ 47677 w 617639"/>
                <a:gd name="connsiteY3" fmla="*/ 552252 h 1468199"/>
                <a:gd name="connsiteX4" fmla="*/ 61520 w 617639"/>
                <a:gd name="connsiteY4" fmla="*/ 526759 h 1468199"/>
                <a:gd name="connsiteX5" fmla="*/ 543118 w 617639"/>
                <a:gd name="connsiteY5" fmla="*/ 30669 h 1468199"/>
                <a:gd name="connsiteX6" fmla="*/ 368915 w 617639"/>
                <a:gd name="connsiteY6" fmla="*/ 555706 h 1468199"/>
                <a:gd name="connsiteX7" fmla="*/ 382897 w 617639"/>
                <a:gd name="connsiteY7" fmla="*/ 555910 h 1468199"/>
                <a:gd name="connsiteX8" fmla="*/ 285756 w 617639"/>
                <a:gd name="connsiteY8" fmla="*/ 1275704 h 1468199"/>
                <a:gd name="connsiteX9" fmla="*/ 100032 w 617639"/>
                <a:gd name="connsiteY9" fmla="*/ 1466813 h 1468199"/>
                <a:gd name="connsiteX0" fmla="*/ 100032 w 590938"/>
                <a:gd name="connsiteY0" fmla="*/ 1500280 h 1501666"/>
                <a:gd name="connsiteX1" fmla="*/ 1154 w 590938"/>
                <a:gd name="connsiteY1" fmla="*/ 1245018 h 1501666"/>
                <a:gd name="connsiteX2" fmla="*/ 34789 w 590938"/>
                <a:gd name="connsiteY2" fmla="*/ 591560 h 1501666"/>
                <a:gd name="connsiteX3" fmla="*/ 47677 w 590938"/>
                <a:gd name="connsiteY3" fmla="*/ 585719 h 1501666"/>
                <a:gd name="connsiteX4" fmla="*/ 61520 w 590938"/>
                <a:gd name="connsiteY4" fmla="*/ 560226 h 1501666"/>
                <a:gd name="connsiteX5" fmla="*/ 511901 w 590938"/>
                <a:gd name="connsiteY5" fmla="*/ 29214 h 1501666"/>
                <a:gd name="connsiteX6" fmla="*/ 368915 w 590938"/>
                <a:gd name="connsiteY6" fmla="*/ 589173 h 1501666"/>
                <a:gd name="connsiteX7" fmla="*/ 382897 w 590938"/>
                <a:gd name="connsiteY7" fmla="*/ 589377 h 1501666"/>
                <a:gd name="connsiteX8" fmla="*/ 285756 w 590938"/>
                <a:gd name="connsiteY8" fmla="*/ 1309171 h 1501666"/>
                <a:gd name="connsiteX9" fmla="*/ 100032 w 590938"/>
                <a:gd name="connsiteY9" fmla="*/ 1500280 h 1501666"/>
                <a:gd name="connsiteX0" fmla="*/ 100032 w 574417"/>
                <a:gd name="connsiteY0" fmla="*/ 1492562 h 1493948"/>
                <a:gd name="connsiteX1" fmla="*/ 1154 w 574417"/>
                <a:gd name="connsiteY1" fmla="*/ 1237300 h 1493948"/>
                <a:gd name="connsiteX2" fmla="*/ 34789 w 574417"/>
                <a:gd name="connsiteY2" fmla="*/ 583842 h 1493948"/>
                <a:gd name="connsiteX3" fmla="*/ 47677 w 574417"/>
                <a:gd name="connsiteY3" fmla="*/ 578001 h 1493948"/>
                <a:gd name="connsiteX4" fmla="*/ 61520 w 574417"/>
                <a:gd name="connsiteY4" fmla="*/ 552508 h 1493948"/>
                <a:gd name="connsiteX5" fmla="*/ 511901 w 574417"/>
                <a:gd name="connsiteY5" fmla="*/ 21496 h 1493948"/>
                <a:gd name="connsiteX6" fmla="*/ 368915 w 574417"/>
                <a:gd name="connsiteY6" fmla="*/ 581455 h 1493948"/>
                <a:gd name="connsiteX7" fmla="*/ 382897 w 574417"/>
                <a:gd name="connsiteY7" fmla="*/ 581659 h 1493948"/>
                <a:gd name="connsiteX8" fmla="*/ 285756 w 574417"/>
                <a:gd name="connsiteY8" fmla="*/ 1301453 h 1493948"/>
                <a:gd name="connsiteX9" fmla="*/ 100032 w 574417"/>
                <a:gd name="connsiteY9" fmla="*/ 1492562 h 1493948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50606"/>
                <a:gd name="connsiteY0" fmla="*/ 1483067 h 1484453"/>
                <a:gd name="connsiteX1" fmla="*/ 1154 w 550606"/>
                <a:gd name="connsiteY1" fmla="*/ 1227805 h 1484453"/>
                <a:gd name="connsiteX2" fmla="*/ 34789 w 550606"/>
                <a:gd name="connsiteY2" fmla="*/ 574347 h 1484453"/>
                <a:gd name="connsiteX3" fmla="*/ 47677 w 550606"/>
                <a:gd name="connsiteY3" fmla="*/ 568506 h 1484453"/>
                <a:gd name="connsiteX4" fmla="*/ 511901 w 550606"/>
                <a:gd name="connsiteY4" fmla="*/ 12001 h 1484453"/>
                <a:gd name="connsiteX5" fmla="*/ 368915 w 550606"/>
                <a:gd name="connsiteY5" fmla="*/ 571960 h 1484453"/>
                <a:gd name="connsiteX6" fmla="*/ 382897 w 550606"/>
                <a:gd name="connsiteY6" fmla="*/ 572164 h 1484453"/>
                <a:gd name="connsiteX7" fmla="*/ 285756 w 550606"/>
                <a:gd name="connsiteY7" fmla="*/ 1291958 h 1484453"/>
                <a:gd name="connsiteX8" fmla="*/ 100032 w 550606"/>
                <a:gd name="connsiteY8" fmla="*/ 1483067 h 1484453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393965 w 561674"/>
                <a:gd name="connsiteY5" fmla="*/ 569441 h 1481730"/>
                <a:gd name="connsiteX6" fmla="*/ 296824 w 561674"/>
                <a:gd name="connsiteY6" fmla="*/ 1289235 h 1481730"/>
                <a:gd name="connsiteX7" fmla="*/ 111100 w 561674"/>
                <a:gd name="connsiteY7" fmla="*/ 1480344 h 1481730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296824 w 561674"/>
                <a:gd name="connsiteY5" fmla="*/ 1289235 h 1481730"/>
                <a:gd name="connsiteX6" fmla="*/ 111100 w 561674"/>
                <a:gd name="connsiteY6" fmla="*/ 1480344 h 1481730"/>
                <a:gd name="connsiteX0" fmla="*/ 111100 w 598694"/>
                <a:gd name="connsiteY0" fmla="*/ 1481623 h 1483009"/>
                <a:gd name="connsiteX1" fmla="*/ 12222 w 598694"/>
                <a:gd name="connsiteY1" fmla="*/ 1226361 h 1483009"/>
                <a:gd name="connsiteX2" fmla="*/ 58745 w 598694"/>
                <a:gd name="connsiteY2" fmla="*/ 567062 h 1483009"/>
                <a:gd name="connsiteX3" fmla="*/ 522969 w 598694"/>
                <a:gd name="connsiteY3" fmla="*/ 10557 h 1483009"/>
                <a:gd name="connsiteX4" fmla="*/ 379983 w 598694"/>
                <a:gd name="connsiteY4" fmla="*/ 570516 h 1483009"/>
                <a:gd name="connsiteX5" fmla="*/ 296824 w 598694"/>
                <a:gd name="connsiteY5" fmla="*/ 1290514 h 1483009"/>
                <a:gd name="connsiteX6" fmla="*/ 111100 w 598694"/>
                <a:gd name="connsiteY6" fmla="*/ 1481623 h 148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694" h="1483009">
                  <a:moveTo>
                    <a:pt x="111100" y="1481623"/>
                  </a:moveTo>
                  <a:cubicBezTo>
                    <a:pt x="63667" y="1470931"/>
                    <a:pt x="20948" y="1378788"/>
                    <a:pt x="12222" y="1226361"/>
                  </a:cubicBezTo>
                  <a:cubicBezTo>
                    <a:pt x="3496" y="1073934"/>
                    <a:pt x="-26380" y="769696"/>
                    <a:pt x="58745" y="567062"/>
                  </a:cubicBezTo>
                  <a:cubicBezTo>
                    <a:pt x="143870" y="364428"/>
                    <a:pt x="299474" y="-73366"/>
                    <a:pt x="522969" y="10557"/>
                  </a:cubicBezTo>
                  <a:cubicBezTo>
                    <a:pt x="746464" y="94480"/>
                    <a:pt x="406686" y="482976"/>
                    <a:pt x="379983" y="570516"/>
                  </a:cubicBezTo>
                  <a:lnTo>
                    <a:pt x="296824" y="1290514"/>
                  </a:lnTo>
                  <a:cubicBezTo>
                    <a:pt x="249680" y="1442331"/>
                    <a:pt x="158534" y="1492315"/>
                    <a:pt x="111100" y="148162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89000"/>
                  </a:schemeClr>
                </a:gs>
                <a:gs pos="23000">
                  <a:schemeClr val="accent4">
                    <a:lumMod val="89000"/>
                  </a:schemeClr>
                </a:gs>
                <a:gs pos="69000">
                  <a:schemeClr val="accent4">
                    <a:lumMod val="75000"/>
                  </a:schemeClr>
                </a:gs>
                <a:gs pos="97000">
                  <a:schemeClr val="accent4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172" name="Szabadkézi sokszög 171"/>
            <p:cNvSpPr/>
            <p:nvPr/>
          </p:nvSpPr>
          <p:spPr>
            <a:xfrm rot="17087026" flipH="1">
              <a:off x="2512137" y="3910707"/>
              <a:ext cx="203442" cy="328892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7452" h="1586401">
                  <a:moveTo>
                    <a:pt x="33076" y="324795"/>
                  </a:moveTo>
                  <a:cubicBezTo>
                    <a:pt x="119407" y="270315"/>
                    <a:pt x="-191331" y="237248"/>
                    <a:pt x="215253" y="69389"/>
                  </a:cubicBezTo>
                  <a:cubicBezTo>
                    <a:pt x="444548" y="-79541"/>
                    <a:pt x="414551" y="58448"/>
                    <a:pt x="514200" y="52978"/>
                  </a:cubicBezTo>
                  <a:lnTo>
                    <a:pt x="515954" y="70195"/>
                  </a:lnTo>
                  <a:lnTo>
                    <a:pt x="521634" y="71873"/>
                  </a:lnTo>
                  <a:cubicBezTo>
                    <a:pt x="644208" y="120958"/>
                    <a:pt x="737300" y="236933"/>
                    <a:pt x="763952" y="379378"/>
                  </a:cubicBezTo>
                  <a:lnTo>
                    <a:pt x="769452" y="439046"/>
                  </a:lnTo>
                  <a:lnTo>
                    <a:pt x="776874" y="434929"/>
                  </a:lnTo>
                  <a:lnTo>
                    <a:pt x="780795" y="440884"/>
                  </a:lnTo>
                  <a:cubicBezTo>
                    <a:pt x="814576" y="493219"/>
                    <a:pt x="849730" y="551861"/>
                    <a:pt x="884520" y="614586"/>
                  </a:cubicBezTo>
                  <a:cubicBezTo>
                    <a:pt x="1023680" y="865488"/>
                    <a:pt x="1104322" y="1086726"/>
                    <a:pt x="1064641" y="1108735"/>
                  </a:cubicBezTo>
                  <a:cubicBezTo>
                    <a:pt x="1054720" y="1114237"/>
                    <a:pt x="1038219" y="1106767"/>
                    <a:pt x="1016874" y="1088546"/>
                  </a:cubicBezTo>
                  <a:lnTo>
                    <a:pt x="993466" y="1065349"/>
                  </a:lnTo>
                  <a:lnTo>
                    <a:pt x="1021987" y="1131490"/>
                  </a:lnTo>
                  <a:cubicBezTo>
                    <a:pt x="1074029" y="1260644"/>
                    <a:pt x="1092724" y="1354168"/>
                    <a:pt x="1063947" y="1370129"/>
                  </a:cubicBezTo>
                  <a:cubicBezTo>
                    <a:pt x="1040926" y="1382897"/>
                    <a:pt x="991882" y="1343608"/>
                    <a:pt x="931197" y="1269763"/>
                  </a:cubicBezTo>
                  <a:lnTo>
                    <a:pt x="924253" y="1260755"/>
                  </a:lnTo>
                  <a:lnTo>
                    <a:pt x="923191" y="1263994"/>
                  </a:lnTo>
                  <a:lnTo>
                    <a:pt x="944729" y="1313942"/>
                  </a:lnTo>
                  <a:cubicBezTo>
                    <a:pt x="996772" y="1443096"/>
                    <a:pt x="1015467" y="1536620"/>
                    <a:pt x="986690" y="1552581"/>
                  </a:cubicBezTo>
                  <a:cubicBezTo>
                    <a:pt x="957914" y="1568541"/>
                    <a:pt x="888475" y="1503162"/>
                    <a:pt x="806468" y="1390627"/>
                  </a:cubicBezTo>
                  <a:lnTo>
                    <a:pt x="772745" y="1341929"/>
                  </a:lnTo>
                  <a:lnTo>
                    <a:pt x="765292" y="1340632"/>
                  </a:lnTo>
                  <a:lnTo>
                    <a:pt x="767340" y="1345381"/>
                  </a:lnTo>
                  <a:cubicBezTo>
                    <a:pt x="819383" y="1474535"/>
                    <a:pt x="838078" y="1568058"/>
                    <a:pt x="809302" y="1584019"/>
                  </a:cubicBezTo>
                  <a:cubicBezTo>
                    <a:pt x="763258" y="1609556"/>
                    <a:pt x="613122" y="1426862"/>
                    <a:pt x="473963" y="1175960"/>
                  </a:cubicBezTo>
                  <a:lnTo>
                    <a:pt x="390308" y="1011013"/>
                  </a:lnTo>
                  <a:lnTo>
                    <a:pt x="376667" y="993839"/>
                  </a:lnTo>
                  <a:cubicBezTo>
                    <a:pt x="349522" y="957205"/>
                    <a:pt x="322558" y="918309"/>
                    <a:pt x="296074" y="877427"/>
                  </a:cubicBezTo>
                  <a:lnTo>
                    <a:pt x="287234" y="862684"/>
                  </a:lnTo>
                  <a:lnTo>
                    <a:pt x="282668" y="861134"/>
                  </a:lnTo>
                  <a:lnTo>
                    <a:pt x="306823" y="999645"/>
                  </a:lnTo>
                  <a:cubicBezTo>
                    <a:pt x="331480" y="1185029"/>
                    <a:pt x="325575" y="1320045"/>
                    <a:pt x="286952" y="1328265"/>
                  </a:cubicBezTo>
                  <a:cubicBezTo>
                    <a:pt x="235455" y="1339225"/>
                    <a:pt x="145293" y="1120617"/>
                    <a:pt x="85571" y="839992"/>
                  </a:cubicBezTo>
                  <a:lnTo>
                    <a:pt x="52912" y="652722"/>
                  </a:lnTo>
                  <a:lnTo>
                    <a:pt x="39456" y="625611"/>
                  </a:lnTo>
                  <a:cubicBezTo>
                    <a:pt x="20172" y="575746"/>
                    <a:pt x="9508" y="520923"/>
                    <a:pt x="9508" y="463376"/>
                  </a:cubicBezTo>
                  <a:cubicBezTo>
                    <a:pt x="9508" y="420215"/>
                    <a:pt x="15506" y="378587"/>
                    <a:pt x="26641" y="339434"/>
                  </a:cubicBezTo>
                  <a:lnTo>
                    <a:pt x="33076" y="324795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sp>
          <p:nvSpPr>
            <p:cNvPr id="173" name="Szabadkézi sokszög 172"/>
            <p:cNvSpPr/>
            <p:nvPr/>
          </p:nvSpPr>
          <p:spPr>
            <a:xfrm flipH="1">
              <a:off x="695621" y="2833959"/>
              <a:ext cx="1386571" cy="3425681"/>
            </a:xfrm>
            <a:custGeom>
              <a:avLst/>
              <a:gdLst>
                <a:gd name="connsiteX0" fmla="*/ 929662 w 1859325"/>
                <a:gd name="connsiteY0" fmla="*/ 1119694 h 2440734"/>
                <a:gd name="connsiteX1" fmla="*/ 1675190 w 1859325"/>
                <a:gd name="connsiteY1" fmla="*/ 1313156 h 2440734"/>
                <a:gd name="connsiteX2" fmla="*/ 1690897 w 1859325"/>
                <a:gd name="connsiteY2" fmla="*/ 1323983 h 2440734"/>
                <a:gd name="connsiteX3" fmla="*/ 1690897 w 1859325"/>
                <a:gd name="connsiteY3" fmla="*/ 2236444 h 2440734"/>
                <a:gd name="connsiteX4" fmla="*/ 1690897 w 1859325"/>
                <a:gd name="connsiteY4" fmla="*/ 2236445 h 2440734"/>
                <a:gd name="connsiteX5" fmla="*/ 1690897 w 1859325"/>
                <a:gd name="connsiteY5" fmla="*/ 2239386 h 2440734"/>
                <a:gd name="connsiteX6" fmla="*/ 1687791 w 1859325"/>
                <a:gd name="connsiteY6" fmla="*/ 2238586 h 2440734"/>
                <a:gd name="connsiteX7" fmla="*/ 1687790 w 1859325"/>
                <a:gd name="connsiteY7" fmla="*/ 2238587 h 2440734"/>
                <a:gd name="connsiteX8" fmla="*/ 1675190 w 1859325"/>
                <a:gd name="connsiteY8" fmla="*/ 2247272 h 2440734"/>
                <a:gd name="connsiteX9" fmla="*/ 929662 w 1859325"/>
                <a:gd name="connsiteY9" fmla="*/ 2440734 h 2440734"/>
                <a:gd name="connsiteX10" fmla="*/ 184134 w 1859325"/>
                <a:gd name="connsiteY10" fmla="*/ 2247272 h 2440734"/>
                <a:gd name="connsiteX11" fmla="*/ 171534 w 1859325"/>
                <a:gd name="connsiteY11" fmla="*/ 2238587 h 2440734"/>
                <a:gd name="connsiteX12" fmla="*/ 171533 w 1859325"/>
                <a:gd name="connsiteY12" fmla="*/ 2238586 h 2440734"/>
                <a:gd name="connsiteX13" fmla="*/ 168429 w 1859325"/>
                <a:gd name="connsiteY13" fmla="*/ 2239386 h 2440734"/>
                <a:gd name="connsiteX14" fmla="*/ 168429 w 1859325"/>
                <a:gd name="connsiteY14" fmla="*/ 2236447 h 2440734"/>
                <a:gd name="connsiteX15" fmla="*/ 168429 w 1859325"/>
                <a:gd name="connsiteY15" fmla="*/ 2236446 h 2440734"/>
                <a:gd name="connsiteX16" fmla="*/ 168429 w 1859325"/>
                <a:gd name="connsiteY16" fmla="*/ 1323982 h 2440734"/>
                <a:gd name="connsiteX17" fmla="*/ 184134 w 1859325"/>
                <a:gd name="connsiteY17" fmla="*/ 1313156 h 2440734"/>
                <a:gd name="connsiteX18" fmla="*/ 929662 w 1859325"/>
                <a:gd name="connsiteY18" fmla="*/ 1119694 h 2440734"/>
                <a:gd name="connsiteX19" fmla="*/ 329393 w 1859325"/>
                <a:gd name="connsiteY19" fmla="*/ 0 h 2440734"/>
                <a:gd name="connsiteX20" fmla="*/ 1529930 w 1859325"/>
                <a:gd name="connsiteY20" fmla="*/ 0 h 2440734"/>
                <a:gd name="connsiteX21" fmla="*/ 1577443 w 1859325"/>
                <a:gd name="connsiteY21" fmla="*/ 12568 h 2440734"/>
                <a:gd name="connsiteX22" fmla="*/ 1859325 w 1859325"/>
                <a:gd name="connsiteY22" fmla="*/ 381480 h 2440734"/>
                <a:gd name="connsiteX23" fmla="*/ 1859325 w 1859325"/>
                <a:gd name="connsiteY23" fmla="*/ 580179 h 2440734"/>
                <a:gd name="connsiteX24" fmla="*/ 1728965 w 1859325"/>
                <a:gd name="connsiteY24" fmla="*/ 860482 h 2440734"/>
                <a:gd name="connsiteX25" fmla="*/ 1690897 w 1859325"/>
                <a:gd name="connsiteY25" fmla="*/ 888455 h 2440734"/>
                <a:gd name="connsiteX26" fmla="*/ 1690897 w 1859325"/>
                <a:gd name="connsiteY26" fmla="*/ 1323982 h 2440734"/>
                <a:gd name="connsiteX27" fmla="*/ 1675190 w 1859325"/>
                <a:gd name="connsiteY27" fmla="*/ 1313155 h 2440734"/>
                <a:gd name="connsiteX28" fmla="*/ 929662 w 1859325"/>
                <a:gd name="connsiteY28" fmla="*/ 1119693 h 2440734"/>
                <a:gd name="connsiteX29" fmla="*/ 184134 w 1859325"/>
                <a:gd name="connsiteY29" fmla="*/ 1313155 h 2440734"/>
                <a:gd name="connsiteX30" fmla="*/ 168429 w 1859325"/>
                <a:gd name="connsiteY30" fmla="*/ 1323981 h 2440734"/>
                <a:gd name="connsiteX31" fmla="*/ 168429 w 1859325"/>
                <a:gd name="connsiteY31" fmla="*/ 888455 h 2440734"/>
                <a:gd name="connsiteX32" fmla="*/ 130361 w 1859325"/>
                <a:gd name="connsiteY32" fmla="*/ 860482 h 2440734"/>
                <a:gd name="connsiteX33" fmla="*/ 0 w 1859325"/>
                <a:gd name="connsiteY33" fmla="*/ 580179 h 2440734"/>
                <a:gd name="connsiteX34" fmla="*/ 0 w 1859325"/>
                <a:gd name="connsiteY34" fmla="*/ 381480 h 2440734"/>
                <a:gd name="connsiteX35" fmla="*/ 281881 w 1859325"/>
                <a:gd name="connsiteY35" fmla="*/ 12568 h 2440734"/>
                <a:gd name="connsiteX0" fmla="*/ 929662 w 1859325"/>
                <a:gd name="connsiteY0" fmla="*/ 1119694 h 4370961"/>
                <a:gd name="connsiteX1" fmla="*/ 1675190 w 1859325"/>
                <a:gd name="connsiteY1" fmla="*/ 1313156 h 4370961"/>
                <a:gd name="connsiteX2" fmla="*/ 1690897 w 1859325"/>
                <a:gd name="connsiteY2" fmla="*/ 1323983 h 4370961"/>
                <a:gd name="connsiteX3" fmla="*/ 1690897 w 1859325"/>
                <a:gd name="connsiteY3" fmla="*/ 2236444 h 4370961"/>
                <a:gd name="connsiteX4" fmla="*/ 1690897 w 1859325"/>
                <a:gd name="connsiteY4" fmla="*/ 2236445 h 4370961"/>
                <a:gd name="connsiteX5" fmla="*/ 1690897 w 1859325"/>
                <a:gd name="connsiteY5" fmla="*/ 2239386 h 4370961"/>
                <a:gd name="connsiteX6" fmla="*/ 1687791 w 1859325"/>
                <a:gd name="connsiteY6" fmla="*/ 2238586 h 4370961"/>
                <a:gd name="connsiteX7" fmla="*/ 1687790 w 1859325"/>
                <a:gd name="connsiteY7" fmla="*/ 2238587 h 4370961"/>
                <a:gd name="connsiteX8" fmla="*/ 1675190 w 1859325"/>
                <a:gd name="connsiteY8" fmla="*/ 2247272 h 4370961"/>
                <a:gd name="connsiteX9" fmla="*/ 900542 w 1859325"/>
                <a:gd name="connsiteY9" fmla="*/ 4370961 h 4370961"/>
                <a:gd name="connsiteX10" fmla="*/ 184134 w 1859325"/>
                <a:gd name="connsiteY10" fmla="*/ 2247272 h 4370961"/>
                <a:gd name="connsiteX11" fmla="*/ 171534 w 1859325"/>
                <a:gd name="connsiteY11" fmla="*/ 2238587 h 4370961"/>
                <a:gd name="connsiteX12" fmla="*/ 171533 w 1859325"/>
                <a:gd name="connsiteY12" fmla="*/ 2238586 h 4370961"/>
                <a:gd name="connsiteX13" fmla="*/ 168429 w 1859325"/>
                <a:gd name="connsiteY13" fmla="*/ 2239386 h 4370961"/>
                <a:gd name="connsiteX14" fmla="*/ 168429 w 1859325"/>
                <a:gd name="connsiteY14" fmla="*/ 2236447 h 4370961"/>
                <a:gd name="connsiteX15" fmla="*/ 168429 w 1859325"/>
                <a:gd name="connsiteY15" fmla="*/ 2236446 h 4370961"/>
                <a:gd name="connsiteX16" fmla="*/ 168429 w 1859325"/>
                <a:gd name="connsiteY16" fmla="*/ 1323982 h 4370961"/>
                <a:gd name="connsiteX17" fmla="*/ 184134 w 1859325"/>
                <a:gd name="connsiteY17" fmla="*/ 1313156 h 4370961"/>
                <a:gd name="connsiteX18" fmla="*/ 929662 w 1859325"/>
                <a:gd name="connsiteY18" fmla="*/ 1119694 h 4370961"/>
                <a:gd name="connsiteX19" fmla="*/ 329393 w 1859325"/>
                <a:gd name="connsiteY19" fmla="*/ 0 h 4370961"/>
                <a:gd name="connsiteX20" fmla="*/ 1529930 w 1859325"/>
                <a:gd name="connsiteY20" fmla="*/ 0 h 4370961"/>
                <a:gd name="connsiteX21" fmla="*/ 1577443 w 1859325"/>
                <a:gd name="connsiteY21" fmla="*/ 12568 h 4370961"/>
                <a:gd name="connsiteX22" fmla="*/ 1859325 w 1859325"/>
                <a:gd name="connsiteY22" fmla="*/ 381480 h 4370961"/>
                <a:gd name="connsiteX23" fmla="*/ 1859325 w 1859325"/>
                <a:gd name="connsiteY23" fmla="*/ 580179 h 4370961"/>
                <a:gd name="connsiteX24" fmla="*/ 1728965 w 1859325"/>
                <a:gd name="connsiteY24" fmla="*/ 860482 h 4370961"/>
                <a:gd name="connsiteX25" fmla="*/ 1690897 w 1859325"/>
                <a:gd name="connsiteY25" fmla="*/ 888455 h 4370961"/>
                <a:gd name="connsiteX26" fmla="*/ 1690897 w 1859325"/>
                <a:gd name="connsiteY26" fmla="*/ 1323982 h 4370961"/>
                <a:gd name="connsiteX27" fmla="*/ 1675190 w 1859325"/>
                <a:gd name="connsiteY27" fmla="*/ 1313155 h 4370961"/>
                <a:gd name="connsiteX28" fmla="*/ 929662 w 1859325"/>
                <a:gd name="connsiteY28" fmla="*/ 1119693 h 4370961"/>
                <a:gd name="connsiteX29" fmla="*/ 184134 w 1859325"/>
                <a:gd name="connsiteY29" fmla="*/ 1313155 h 4370961"/>
                <a:gd name="connsiteX30" fmla="*/ 168429 w 1859325"/>
                <a:gd name="connsiteY30" fmla="*/ 1323981 h 4370961"/>
                <a:gd name="connsiteX31" fmla="*/ 168429 w 1859325"/>
                <a:gd name="connsiteY31" fmla="*/ 888455 h 4370961"/>
                <a:gd name="connsiteX32" fmla="*/ 130361 w 1859325"/>
                <a:gd name="connsiteY32" fmla="*/ 860482 h 4370961"/>
                <a:gd name="connsiteX33" fmla="*/ 0 w 1859325"/>
                <a:gd name="connsiteY33" fmla="*/ 580179 h 4370961"/>
                <a:gd name="connsiteX34" fmla="*/ 0 w 1859325"/>
                <a:gd name="connsiteY34" fmla="*/ 381480 h 4370961"/>
                <a:gd name="connsiteX35" fmla="*/ 281881 w 1859325"/>
                <a:gd name="connsiteY35" fmla="*/ 12568 h 4370961"/>
                <a:gd name="connsiteX36" fmla="*/ 329393 w 1859325"/>
                <a:gd name="connsiteY36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349436 w 2040332"/>
                <a:gd name="connsiteY13" fmla="*/ 2239386 h 4370961"/>
                <a:gd name="connsiteX14" fmla="*/ 349436 w 2040332"/>
                <a:gd name="connsiteY14" fmla="*/ 2236447 h 4370961"/>
                <a:gd name="connsiteX15" fmla="*/ 0 w 2040332"/>
                <a:gd name="connsiteY15" fmla="*/ 4311440 h 4370961"/>
                <a:gd name="connsiteX16" fmla="*/ 349436 w 2040332"/>
                <a:gd name="connsiteY16" fmla="*/ 1323982 h 4370961"/>
                <a:gd name="connsiteX17" fmla="*/ 365141 w 2040332"/>
                <a:gd name="connsiteY17" fmla="*/ 1313156 h 4370961"/>
                <a:gd name="connsiteX18" fmla="*/ 1110669 w 2040332"/>
                <a:gd name="connsiteY18" fmla="*/ 1119694 h 4370961"/>
                <a:gd name="connsiteX19" fmla="*/ 510400 w 2040332"/>
                <a:gd name="connsiteY19" fmla="*/ 0 h 4370961"/>
                <a:gd name="connsiteX20" fmla="*/ 1710937 w 2040332"/>
                <a:gd name="connsiteY20" fmla="*/ 0 h 4370961"/>
                <a:gd name="connsiteX21" fmla="*/ 1758450 w 2040332"/>
                <a:gd name="connsiteY21" fmla="*/ 12568 h 4370961"/>
                <a:gd name="connsiteX22" fmla="*/ 2040332 w 2040332"/>
                <a:gd name="connsiteY22" fmla="*/ 381480 h 4370961"/>
                <a:gd name="connsiteX23" fmla="*/ 2040332 w 2040332"/>
                <a:gd name="connsiteY23" fmla="*/ 580179 h 4370961"/>
                <a:gd name="connsiteX24" fmla="*/ 1909972 w 2040332"/>
                <a:gd name="connsiteY24" fmla="*/ 860482 h 4370961"/>
                <a:gd name="connsiteX25" fmla="*/ 1871904 w 2040332"/>
                <a:gd name="connsiteY25" fmla="*/ 888455 h 4370961"/>
                <a:gd name="connsiteX26" fmla="*/ 1871904 w 2040332"/>
                <a:gd name="connsiteY26" fmla="*/ 1323982 h 4370961"/>
                <a:gd name="connsiteX27" fmla="*/ 1856197 w 2040332"/>
                <a:gd name="connsiteY27" fmla="*/ 1313155 h 4370961"/>
                <a:gd name="connsiteX28" fmla="*/ 1110669 w 2040332"/>
                <a:gd name="connsiteY28" fmla="*/ 1119693 h 4370961"/>
                <a:gd name="connsiteX29" fmla="*/ 365141 w 2040332"/>
                <a:gd name="connsiteY29" fmla="*/ 1313155 h 4370961"/>
                <a:gd name="connsiteX30" fmla="*/ 349436 w 2040332"/>
                <a:gd name="connsiteY30" fmla="*/ 1323981 h 4370961"/>
                <a:gd name="connsiteX31" fmla="*/ 349436 w 2040332"/>
                <a:gd name="connsiteY31" fmla="*/ 888455 h 4370961"/>
                <a:gd name="connsiteX32" fmla="*/ 311368 w 2040332"/>
                <a:gd name="connsiteY32" fmla="*/ 860482 h 4370961"/>
                <a:gd name="connsiteX33" fmla="*/ 181007 w 2040332"/>
                <a:gd name="connsiteY33" fmla="*/ 580179 h 4370961"/>
                <a:gd name="connsiteX34" fmla="*/ 181007 w 2040332"/>
                <a:gd name="connsiteY34" fmla="*/ 381480 h 4370961"/>
                <a:gd name="connsiteX35" fmla="*/ 462888 w 2040332"/>
                <a:gd name="connsiteY35" fmla="*/ 12568 h 4370961"/>
                <a:gd name="connsiteX36" fmla="*/ 510400 w 2040332"/>
                <a:gd name="connsiteY36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349436 w 2040332"/>
                <a:gd name="connsiteY13" fmla="*/ 2239386 h 4370961"/>
                <a:gd name="connsiteX14" fmla="*/ 0 w 2040332"/>
                <a:gd name="connsiteY14" fmla="*/ 4311440 h 4370961"/>
                <a:gd name="connsiteX15" fmla="*/ 349436 w 2040332"/>
                <a:gd name="connsiteY15" fmla="*/ 1323982 h 4370961"/>
                <a:gd name="connsiteX16" fmla="*/ 365141 w 2040332"/>
                <a:gd name="connsiteY16" fmla="*/ 1313156 h 4370961"/>
                <a:gd name="connsiteX17" fmla="*/ 1110669 w 2040332"/>
                <a:gd name="connsiteY17" fmla="*/ 1119694 h 4370961"/>
                <a:gd name="connsiteX18" fmla="*/ 510400 w 2040332"/>
                <a:gd name="connsiteY18" fmla="*/ 0 h 4370961"/>
                <a:gd name="connsiteX19" fmla="*/ 1710937 w 2040332"/>
                <a:gd name="connsiteY19" fmla="*/ 0 h 4370961"/>
                <a:gd name="connsiteX20" fmla="*/ 1758450 w 2040332"/>
                <a:gd name="connsiteY20" fmla="*/ 12568 h 4370961"/>
                <a:gd name="connsiteX21" fmla="*/ 2040332 w 2040332"/>
                <a:gd name="connsiteY21" fmla="*/ 381480 h 4370961"/>
                <a:gd name="connsiteX22" fmla="*/ 2040332 w 2040332"/>
                <a:gd name="connsiteY22" fmla="*/ 580179 h 4370961"/>
                <a:gd name="connsiteX23" fmla="*/ 1909972 w 2040332"/>
                <a:gd name="connsiteY23" fmla="*/ 860482 h 4370961"/>
                <a:gd name="connsiteX24" fmla="*/ 1871904 w 2040332"/>
                <a:gd name="connsiteY24" fmla="*/ 888455 h 4370961"/>
                <a:gd name="connsiteX25" fmla="*/ 1871904 w 2040332"/>
                <a:gd name="connsiteY25" fmla="*/ 1323982 h 4370961"/>
                <a:gd name="connsiteX26" fmla="*/ 1856197 w 2040332"/>
                <a:gd name="connsiteY26" fmla="*/ 1313155 h 4370961"/>
                <a:gd name="connsiteX27" fmla="*/ 1110669 w 2040332"/>
                <a:gd name="connsiteY27" fmla="*/ 1119693 h 4370961"/>
                <a:gd name="connsiteX28" fmla="*/ 365141 w 2040332"/>
                <a:gd name="connsiteY28" fmla="*/ 1313155 h 4370961"/>
                <a:gd name="connsiteX29" fmla="*/ 349436 w 2040332"/>
                <a:gd name="connsiteY29" fmla="*/ 1323981 h 4370961"/>
                <a:gd name="connsiteX30" fmla="*/ 349436 w 2040332"/>
                <a:gd name="connsiteY30" fmla="*/ 888455 h 4370961"/>
                <a:gd name="connsiteX31" fmla="*/ 311368 w 2040332"/>
                <a:gd name="connsiteY31" fmla="*/ 860482 h 4370961"/>
                <a:gd name="connsiteX32" fmla="*/ 181007 w 2040332"/>
                <a:gd name="connsiteY32" fmla="*/ 580179 h 4370961"/>
                <a:gd name="connsiteX33" fmla="*/ 181007 w 2040332"/>
                <a:gd name="connsiteY33" fmla="*/ 381480 h 4370961"/>
                <a:gd name="connsiteX34" fmla="*/ 462888 w 2040332"/>
                <a:gd name="connsiteY34" fmla="*/ 12568 h 4370961"/>
                <a:gd name="connsiteX35" fmla="*/ 510400 w 2040332"/>
                <a:gd name="connsiteY35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0 w 2040332"/>
                <a:gd name="connsiteY13" fmla="*/ 4311440 h 4370961"/>
                <a:gd name="connsiteX14" fmla="*/ 349436 w 2040332"/>
                <a:gd name="connsiteY14" fmla="*/ 1323982 h 4370961"/>
                <a:gd name="connsiteX15" fmla="*/ 365141 w 2040332"/>
                <a:gd name="connsiteY15" fmla="*/ 1313156 h 4370961"/>
                <a:gd name="connsiteX16" fmla="*/ 1110669 w 2040332"/>
                <a:gd name="connsiteY16" fmla="*/ 1119694 h 4370961"/>
                <a:gd name="connsiteX17" fmla="*/ 510400 w 2040332"/>
                <a:gd name="connsiteY17" fmla="*/ 0 h 4370961"/>
                <a:gd name="connsiteX18" fmla="*/ 1710937 w 2040332"/>
                <a:gd name="connsiteY18" fmla="*/ 0 h 4370961"/>
                <a:gd name="connsiteX19" fmla="*/ 1758450 w 2040332"/>
                <a:gd name="connsiteY19" fmla="*/ 12568 h 4370961"/>
                <a:gd name="connsiteX20" fmla="*/ 2040332 w 2040332"/>
                <a:gd name="connsiteY20" fmla="*/ 381480 h 4370961"/>
                <a:gd name="connsiteX21" fmla="*/ 2040332 w 2040332"/>
                <a:gd name="connsiteY21" fmla="*/ 580179 h 4370961"/>
                <a:gd name="connsiteX22" fmla="*/ 1909972 w 2040332"/>
                <a:gd name="connsiteY22" fmla="*/ 860482 h 4370961"/>
                <a:gd name="connsiteX23" fmla="*/ 1871904 w 2040332"/>
                <a:gd name="connsiteY23" fmla="*/ 888455 h 4370961"/>
                <a:gd name="connsiteX24" fmla="*/ 1871904 w 2040332"/>
                <a:gd name="connsiteY24" fmla="*/ 1323982 h 4370961"/>
                <a:gd name="connsiteX25" fmla="*/ 1856197 w 2040332"/>
                <a:gd name="connsiteY25" fmla="*/ 1313155 h 4370961"/>
                <a:gd name="connsiteX26" fmla="*/ 1110669 w 2040332"/>
                <a:gd name="connsiteY26" fmla="*/ 1119693 h 4370961"/>
                <a:gd name="connsiteX27" fmla="*/ 365141 w 2040332"/>
                <a:gd name="connsiteY27" fmla="*/ 1313155 h 4370961"/>
                <a:gd name="connsiteX28" fmla="*/ 349436 w 2040332"/>
                <a:gd name="connsiteY28" fmla="*/ 1323981 h 4370961"/>
                <a:gd name="connsiteX29" fmla="*/ 349436 w 2040332"/>
                <a:gd name="connsiteY29" fmla="*/ 888455 h 4370961"/>
                <a:gd name="connsiteX30" fmla="*/ 311368 w 2040332"/>
                <a:gd name="connsiteY30" fmla="*/ 860482 h 4370961"/>
                <a:gd name="connsiteX31" fmla="*/ 181007 w 2040332"/>
                <a:gd name="connsiteY31" fmla="*/ 580179 h 4370961"/>
                <a:gd name="connsiteX32" fmla="*/ 181007 w 2040332"/>
                <a:gd name="connsiteY32" fmla="*/ 381480 h 4370961"/>
                <a:gd name="connsiteX33" fmla="*/ 462888 w 2040332"/>
                <a:gd name="connsiteY33" fmla="*/ 12568 h 4370961"/>
                <a:gd name="connsiteX34" fmla="*/ 510400 w 2040332"/>
                <a:gd name="connsiteY34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0 w 2040332"/>
                <a:gd name="connsiteY12" fmla="*/ 4311440 h 4370961"/>
                <a:gd name="connsiteX13" fmla="*/ 349436 w 2040332"/>
                <a:gd name="connsiteY13" fmla="*/ 1323982 h 4370961"/>
                <a:gd name="connsiteX14" fmla="*/ 365141 w 2040332"/>
                <a:gd name="connsiteY14" fmla="*/ 1313156 h 4370961"/>
                <a:gd name="connsiteX15" fmla="*/ 1110669 w 2040332"/>
                <a:gd name="connsiteY15" fmla="*/ 1119694 h 4370961"/>
                <a:gd name="connsiteX16" fmla="*/ 510400 w 2040332"/>
                <a:gd name="connsiteY16" fmla="*/ 0 h 4370961"/>
                <a:gd name="connsiteX17" fmla="*/ 1710937 w 2040332"/>
                <a:gd name="connsiteY17" fmla="*/ 0 h 4370961"/>
                <a:gd name="connsiteX18" fmla="*/ 1758450 w 2040332"/>
                <a:gd name="connsiteY18" fmla="*/ 12568 h 4370961"/>
                <a:gd name="connsiteX19" fmla="*/ 2040332 w 2040332"/>
                <a:gd name="connsiteY19" fmla="*/ 381480 h 4370961"/>
                <a:gd name="connsiteX20" fmla="*/ 2040332 w 2040332"/>
                <a:gd name="connsiteY20" fmla="*/ 580179 h 4370961"/>
                <a:gd name="connsiteX21" fmla="*/ 1909972 w 2040332"/>
                <a:gd name="connsiteY21" fmla="*/ 860482 h 4370961"/>
                <a:gd name="connsiteX22" fmla="*/ 1871904 w 2040332"/>
                <a:gd name="connsiteY22" fmla="*/ 888455 h 4370961"/>
                <a:gd name="connsiteX23" fmla="*/ 1871904 w 2040332"/>
                <a:gd name="connsiteY23" fmla="*/ 1323982 h 4370961"/>
                <a:gd name="connsiteX24" fmla="*/ 1856197 w 2040332"/>
                <a:gd name="connsiteY24" fmla="*/ 1313155 h 4370961"/>
                <a:gd name="connsiteX25" fmla="*/ 1110669 w 2040332"/>
                <a:gd name="connsiteY25" fmla="*/ 1119693 h 4370961"/>
                <a:gd name="connsiteX26" fmla="*/ 365141 w 2040332"/>
                <a:gd name="connsiteY26" fmla="*/ 1313155 h 4370961"/>
                <a:gd name="connsiteX27" fmla="*/ 349436 w 2040332"/>
                <a:gd name="connsiteY27" fmla="*/ 1323981 h 4370961"/>
                <a:gd name="connsiteX28" fmla="*/ 349436 w 2040332"/>
                <a:gd name="connsiteY28" fmla="*/ 888455 h 4370961"/>
                <a:gd name="connsiteX29" fmla="*/ 311368 w 2040332"/>
                <a:gd name="connsiteY29" fmla="*/ 860482 h 4370961"/>
                <a:gd name="connsiteX30" fmla="*/ 181007 w 2040332"/>
                <a:gd name="connsiteY30" fmla="*/ 580179 h 4370961"/>
                <a:gd name="connsiteX31" fmla="*/ 181007 w 2040332"/>
                <a:gd name="connsiteY31" fmla="*/ 381480 h 4370961"/>
                <a:gd name="connsiteX32" fmla="*/ 462888 w 2040332"/>
                <a:gd name="connsiteY32" fmla="*/ 12568 h 4370961"/>
                <a:gd name="connsiteX33" fmla="*/ 510400 w 2040332"/>
                <a:gd name="connsiteY33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0 w 2040332"/>
                <a:gd name="connsiteY11" fmla="*/ 4311440 h 4370961"/>
                <a:gd name="connsiteX12" fmla="*/ 349436 w 2040332"/>
                <a:gd name="connsiteY12" fmla="*/ 1323982 h 4370961"/>
                <a:gd name="connsiteX13" fmla="*/ 365141 w 2040332"/>
                <a:gd name="connsiteY13" fmla="*/ 1313156 h 4370961"/>
                <a:gd name="connsiteX14" fmla="*/ 1110669 w 2040332"/>
                <a:gd name="connsiteY14" fmla="*/ 1119694 h 4370961"/>
                <a:gd name="connsiteX15" fmla="*/ 510400 w 2040332"/>
                <a:gd name="connsiteY15" fmla="*/ 0 h 4370961"/>
                <a:gd name="connsiteX16" fmla="*/ 1710937 w 2040332"/>
                <a:gd name="connsiteY16" fmla="*/ 0 h 4370961"/>
                <a:gd name="connsiteX17" fmla="*/ 1758450 w 2040332"/>
                <a:gd name="connsiteY17" fmla="*/ 12568 h 4370961"/>
                <a:gd name="connsiteX18" fmla="*/ 2040332 w 2040332"/>
                <a:gd name="connsiteY18" fmla="*/ 381480 h 4370961"/>
                <a:gd name="connsiteX19" fmla="*/ 2040332 w 2040332"/>
                <a:gd name="connsiteY19" fmla="*/ 580179 h 4370961"/>
                <a:gd name="connsiteX20" fmla="*/ 1909972 w 2040332"/>
                <a:gd name="connsiteY20" fmla="*/ 860482 h 4370961"/>
                <a:gd name="connsiteX21" fmla="*/ 1871904 w 2040332"/>
                <a:gd name="connsiteY21" fmla="*/ 888455 h 4370961"/>
                <a:gd name="connsiteX22" fmla="*/ 1871904 w 2040332"/>
                <a:gd name="connsiteY22" fmla="*/ 1323982 h 4370961"/>
                <a:gd name="connsiteX23" fmla="*/ 1856197 w 2040332"/>
                <a:gd name="connsiteY23" fmla="*/ 1313155 h 4370961"/>
                <a:gd name="connsiteX24" fmla="*/ 1110669 w 2040332"/>
                <a:gd name="connsiteY24" fmla="*/ 1119693 h 4370961"/>
                <a:gd name="connsiteX25" fmla="*/ 365141 w 2040332"/>
                <a:gd name="connsiteY25" fmla="*/ 1313155 h 4370961"/>
                <a:gd name="connsiteX26" fmla="*/ 349436 w 2040332"/>
                <a:gd name="connsiteY26" fmla="*/ 1323981 h 4370961"/>
                <a:gd name="connsiteX27" fmla="*/ 349436 w 2040332"/>
                <a:gd name="connsiteY27" fmla="*/ 888455 h 4370961"/>
                <a:gd name="connsiteX28" fmla="*/ 311368 w 2040332"/>
                <a:gd name="connsiteY28" fmla="*/ 860482 h 4370961"/>
                <a:gd name="connsiteX29" fmla="*/ 181007 w 2040332"/>
                <a:gd name="connsiteY29" fmla="*/ 580179 h 4370961"/>
                <a:gd name="connsiteX30" fmla="*/ 181007 w 2040332"/>
                <a:gd name="connsiteY30" fmla="*/ 381480 h 4370961"/>
                <a:gd name="connsiteX31" fmla="*/ 462888 w 2040332"/>
                <a:gd name="connsiteY31" fmla="*/ 12568 h 4370961"/>
                <a:gd name="connsiteX32" fmla="*/ 510400 w 2040332"/>
                <a:gd name="connsiteY32" fmla="*/ 0 h 4370961"/>
                <a:gd name="connsiteX0" fmla="*/ 1110669 w 2040332"/>
                <a:gd name="connsiteY0" fmla="*/ 1119694 h 4660866"/>
                <a:gd name="connsiteX1" fmla="*/ 1856197 w 2040332"/>
                <a:gd name="connsiteY1" fmla="*/ 1313156 h 4660866"/>
                <a:gd name="connsiteX2" fmla="*/ 1871904 w 2040332"/>
                <a:gd name="connsiteY2" fmla="*/ 1323983 h 4660866"/>
                <a:gd name="connsiteX3" fmla="*/ 1871904 w 2040332"/>
                <a:gd name="connsiteY3" fmla="*/ 2236444 h 4660866"/>
                <a:gd name="connsiteX4" fmla="*/ 1871904 w 2040332"/>
                <a:gd name="connsiteY4" fmla="*/ 2236445 h 4660866"/>
                <a:gd name="connsiteX5" fmla="*/ 1871904 w 2040332"/>
                <a:gd name="connsiteY5" fmla="*/ 2239386 h 4660866"/>
                <a:gd name="connsiteX6" fmla="*/ 1868798 w 2040332"/>
                <a:gd name="connsiteY6" fmla="*/ 2238586 h 4660866"/>
                <a:gd name="connsiteX7" fmla="*/ 1868797 w 2040332"/>
                <a:gd name="connsiteY7" fmla="*/ 2238587 h 4660866"/>
                <a:gd name="connsiteX8" fmla="*/ 1856197 w 2040332"/>
                <a:gd name="connsiteY8" fmla="*/ 2247272 h 4660866"/>
                <a:gd name="connsiteX9" fmla="*/ 1081549 w 2040332"/>
                <a:gd name="connsiteY9" fmla="*/ 4370961 h 4660866"/>
                <a:gd name="connsiteX10" fmla="*/ 0 w 2040332"/>
                <a:gd name="connsiteY10" fmla="*/ 4311440 h 4660866"/>
                <a:gd name="connsiteX11" fmla="*/ 349436 w 2040332"/>
                <a:gd name="connsiteY11" fmla="*/ 1323982 h 4660866"/>
                <a:gd name="connsiteX12" fmla="*/ 365141 w 2040332"/>
                <a:gd name="connsiteY12" fmla="*/ 1313156 h 4660866"/>
                <a:gd name="connsiteX13" fmla="*/ 1110669 w 2040332"/>
                <a:gd name="connsiteY13" fmla="*/ 1119694 h 4660866"/>
                <a:gd name="connsiteX14" fmla="*/ 510400 w 2040332"/>
                <a:gd name="connsiteY14" fmla="*/ 0 h 4660866"/>
                <a:gd name="connsiteX15" fmla="*/ 1710937 w 2040332"/>
                <a:gd name="connsiteY15" fmla="*/ 0 h 4660866"/>
                <a:gd name="connsiteX16" fmla="*/ 1758450 w 2040332"/>
                <a:gd name="connsiteY16" fmla="*/ 12568 h 4660866"/>
                <a:gd name="connsiteX17" fmla="*/ 2040332 w 2040332"/>
                <a:gd name="connsiteY17" fmla="*/ 381480 h 4660866"/>
                <a:gd name="connsiteX18" fmla="*/ 2040332 w 2040332"/>
                <a:gd name="connsiteY18" fmla="*/ 580179 h 4660866"/>
                <a:gd name="connsiteX19" fmla="*/ 1909972 w 2040332"/>
                <a:gd name="connsiteY19" fmla="*/ 860482 h 4660866"/>
                <a:gd name="connsiteX20" fmla="*/ 1871904 w 2040332"/>
                <a:gd name="connsiteY20" fmla="*/ 888455 h 4660866"/>
                <a:gd name="connsiteX21" fmla="*/ 1871904 w 2040332"/>
                <a:gd name="connsiteY21" fmla="*/ 1323982 h 4660866"/>
                <a:gd name="connsiteX22" fmla="*/ 1856197 w 2040332"/>
                <a:gd name="connsiteY22" fmla="*/ 1313155 h 4660866"/>
                <a:gd name="connsiteX23" fmla="*/ 1110669 w 2040332"/>
                <a:gd name="connsiteY23" fmla="*/ 1119693 h 4660866"/>
                <a:gd name="connsiteX24" fmla="*/ 365141 w 2040332"/>
                <a:gd name="connsiteY24" fmla="*/ 1313155 h 4660866"/>
                <a:gd name="connsiteX25" fmla="*/ 349436 w 2040332"/>
                <a:gd name="connsiteY25" fmla="*/ 1323981 h 4660866"/>
                <a:gd name="connsiteX26" fmla="*/ 349436 w 2040332"/>
                <a:gd name="connsiteY26" fmla="*/ 888455 h 4660866"/>
                <a:gd name="connsiteX27" fmla="*/ 311368 w 2040332"/>
                <a:gd name="connsiteY27" fmla="*/ 860482 h 4660866"/>
                <a:gd name="connsiteX28" fmla="*/ 181007 w 2040332"/>
                <a:gd name="connsiteY28" fmla="*/ 580179 h 4660866"/>
                <a:gd name="connsiteX29" fmla="*/ 181007 w 2040332"/>
                <a:gd name="connsiteY29" fmla="*/ 381480 h 4660866"/>
                <a:gd name="connsiteX30" fmla="*/ 462888 w 2040332"/>
                <a:gd name="connsiteY30" fmla="*/ 12568 h 4660866"/>
                <a:gd name="connsiteX31" fmla="*/ 510400 w 2040332"/>
                <a:gd name="connsiteY31" fmla="*/ 0 h 4660866"/>
                <a:gd name="connsiteX0" fmla="*/ 1110669 w 2163631"/>
                <a:gd name="connsiteY0" fmla="*/ 1119694 h 4847745"/>
                <a:gd name="connsiteX1" fmla="*/ 1856197 w 2163631"/>
                <a:gd name="connsiteY1" fmla="*/ 1313156 h 4847745"/>
                <a:gd name="connsiteX2" fmla="*/ 1871904 w 2163631"/>
                <a:gd name="connsiteY2" fmla="*/ 1323983 h 4847745"/>
                <a:gd name="connsiteX3" fmla="*/ 1871904 w 2163631"/>
                <a:gd name="connsiteY3" fmla="*/ 2236444 h 4847745"/>
                <a:gd name="connsiteX4" fmla="*/ 1871904 w 2163631"/>
                <a:gd name="connsiteY4" fmla="*/ 2236445 h 4847745"/>
                <a:gd name="connsiteX5" fmla="*/ 1871904 w 2163631"/>
                <a:gd name="connsiteY5" fmla="*/ 2239386 h 4847745"/>
                <a:gd name="connsiteX6" fmla="*/ 1868798 w 2163631"/>
                <a:gd name="connsiteY6" fmla="*/ 2238586 h 4847745"/>
                <a:gd name="connsiteX7" fmla="*/ 1868797 w 2163631"/>
                <a:gd name="connsiteY7" fmla="*/ 2238587 h 4847745"/>
                <a:gd name="connsiteX8" fmla="*/ 1856197 w 2163631"/>
                <a:gd name="connsiteY8" fmla="*/ 2247272 h 4847745"/>
                <a:gd name="connsiteX9" fmla="*/ 2086178 w 2163631"/>
                <a:gd name="connsiteY9" fmla="*/ 4676580 h 4847745"/>
                <a:gd name="connsiteX10" fmla="*/ 0 w 2163631"/>
                <a:gd name="connsiteY10" fmla="*/ 4311440 h 4847745"/>
                <a:gd name="connsiteX11" fmla="*/ 349436 w 2163631"/>
                <a:gd name="connsiteY11" fmla="*/ 1323982 h 4847745"/>
                <a:gd name="connsiteX12" fmla="*/ 365141 w 2163631"/>
                <a:gd name="connsiteY12" fmla="*/ 1313156 h 4847745"/>
                <a:gd name="connsiteX13" fmla="*/ 1110669 w 2163631"/>
                <a:gd name="connsiteY13" fmla="*/ 1119694 h 4847745"/>
                <a:gd name="connsiteX14" fmla="*/ 510400 w 2163631"/>
                <a:gd name="connsiteY14" fmla="*/ 0 h 4847745"/>
                <a:gd name="connsiteX15" fmla="*/ 1710937 w 2163631"/>
                <a:gd name="connsiteY15" fmla="*/ 0 h 4847745"/>
                <a:gd name="connsiteX16" fmla="*/ 1758450 w 2163631"/>
                <a:gd name="connsiteY16" fmla="*/ 12568 h 4847745"/>
                <a:gd name="connsiteX17" fmla="*/ 2040332 w 2163631"/>
                <a:gd name="connsiteY17" fmla="*/ 381480 h 4847745"/>
                <a:gd name="connsiteX18" fmla="*/ 2040332 w 2163631"/>
                <a:gd name="connsiteY18" fmla="*/ 580179 h 4847745"/>
                <a:gd name="connsiteX19" fmla="*/ 1909972 w 2163631"/>
                <a:gd name="connsiteY19" fmla="*/ 860482 h 4847745"/>
                <a:gd name="connsiteX20" fmla="*/ 1871904 w 2163631"/>
                <a:gd name="connsiteY20" fmla="*/ 888455 h 4847745"/>
                <a:gd name="connsiteX21" fmla="*/ 1871904 w 2163631"/>
                <a:gd name="connsiteY21" fmla="*/ 1323982 h 4847745"/>
                <a:gd name="connsiteX22" fmla="*/ 1856197 w 2163631"/>
                <a:gd name="connsiteY22" fmla="*/ 1313155 h 4847745"/>
                <a:gd name="connsiteX23" fmla="*/ 1110669 w 2163631"/>
                <a:gd name="connsiteY23" fmla="*/ 1119693 h 4847745"/>
                <a:gd name="connsiteX24" fmla="*/ 365141 w 2163631"/>
                <a:gd name="connsiteY24" fmla="*/ 1313155 h 4847745"/>
                <a:gd name="connsiteX25" fmla="*/ 349436 w 2163631"/>
                <a:gd name="connsiteY25" fmla="*/ 1323981 h 4847745"/>
                <a:gd name="connsiteX26" fmla="*/ 349436 w 2163631"/>
                <a:gd name="connsiteY26" fmla="*/ 888455 h 4847745"/>
                <a:gd name="connsiteX27" fmla="*/ 311368 w 2163631"/>
                <a:gd name="connsiteY27" fmla="*/ 860482 h 4847745"/>
                <a:gd name="connsiteX28" fmla="*/ 181007 w 2163631"/>
                <a:gd name="connsiteY28" fmla="*/ 580179 h 4847745"/>
                <a:gd name="connsiteX29" fmla="*/ 181007 w 2163631"/>
                <a:gd name="connsiteY29" fmla="*/ 381480 h 4847745"/>
                <a:gd name="connsiteX30" fmla="*/ 462888 w 2163631"/>
                <a:gd name="connsiteY30" fmla="*/ 12568 h 4847745"/>
                <a:gd name="connsiteX31" fmla="*/ 510400 w 2163631"/>
                <a:gd name="connsiteY31" fmla="*/ 0 h 4847745"/>
                <a:gd name="connsiteX0" fmla="*/ 1110669 w 2203783"/>
                <a:gd name="connsiteY0" fmla="*/ 1119694 h 4780490"/>
                <a:gd name="connsiteX1" fmla="*/ 1856197 w 2203783"/>
                <a:gd name="connsiteY1" fmla="*/ 1313156 h 4780490"/>
                <a:gd name="connsiteX2" fmla="*/ 1871904 w 2203783"/>
                <a:gd name="connsiteY2" fmla="*/ 1323983 h 4780490"/>
                <a:gd name="connsiteX3" fmla="*/ 1871904 w 2203783"/>
                <a:gd name="connsiteY3" fmla="*/ 2236444 h 4780490"/>
                <a:gd name="connsiteX4" fmla="*/ 1871904 w 2203783"/>
                <a:gd name="connsiteY4" fmla="*/ 2236445 h 4780490"/>
                <a:gd name="connsiteX5" fmla="*/ 1871904 w 2203783"/>
                <a:gd name="connsiteY5" fmla="*/ 2239386 h 4780490"/>
                <a:gd name="connsiteX6" fmla="*/ 1868798 w 2203783"/>
                <a:gd name="connsiteY6" fmla="*/ 2238586 h 4780490"/>
                <a:gd name="connsiteX7" fmla="*/ 1868797 w 2203783"/>
                <a:gd name="connsiteY7" fmla="*/ 2238587 h 4780490"/>
                <a:gd name="connsiteX8" fmla="*/ 1856197 w 2203783"/>
                <a:gd name="connsiteY8" fmla="*/ 2247272 h 4780490"/>
                <a:gd name="connsiteX9" fmla="*/ 2129858 w 2203783"/>
                <a:gd name="connsiteY9" fmla="*/ 4580068 h 4780490"/>
                <a:gd name="connsiteX10" fmla="*/ 0 w 2203783"/>
                <a:gd name="connsiteY10" fmla="*/ 4311440 h 4780490"/>
                <a:gd name="connsiteX11" fmla="*/ 349436 w 2203783"/>
                <a:gd name="connsiteY11" fmla="*/ 1323982 h 4780490"/>
                <a:gd name="connsiteX12" fmla="*/ 365141 w 2203783"/>
                <a:gd name="connsiteY12" fmla="*/ 1313156 h 4780490"/>
                <a:gd name="connsiteX13" fmla="*/ 1110669 w 2203783"/>
                <a:gd name="connsiteY13" fmla="*/ 1119694 h 4780490"/>
                <a:gd name="connsiteX14" fmla="*/ 510400 w 2203783"/>
                <a:gd name="connsiteY14" fmla="*/ 0 h 4780490"/>
                <a:gd name="connsiteX15" fmla="*/ 1710937 w 2203783"/>
                <a:gd name="connsiteY15" fmla="*/ 0 h 4780490"/>
                <a:gd name="connsiteX16" fmla="*/ 1758450 w 2203783"/>
                <a:gd name="connsiteY16" fmla="*/ 12568 h 4780490"/>
                <a:gd name="connsiteX17" fmla="*/ 2040332 w 2203783"/>
                <a:gd name="connsiteY17" fmla="*/ 381480 h 4780490"/>
                <a:gd name="connsiteX18" fmla="*/ 2040332 w 2203783"/>
                <a:gd name="connsiteY18" fmla="*/ 580179 h 4780490"/>
                <a:gd name="connsiteX19" fmla="*/ 1909972 w 2203783"/>
                <a:gd name="connsiteY19" fmla="*/ 860482 h 4780490"/>
                <a:gd name="connsiteX20" fmla="*/ 1871904 w 2203783"/>
                <a:gd name="connsiteY20" fmla="*/ 888455 h 4780490"/>
                <a:gd name="connsiteX21" fmla="*/ 1871904 w 2203783"/>
                <a:gd name="connsiteY21" fmla="*/ 1323982 h 4780490"/>
                <a:gd name="connsiteX22" fmla="*/ 1856197 w 2203783"/>
                <a:gd name="connsiteY22" fmla="*/ 1313155 h 4780490"/>
                <a:gd name="connsiteX23" fmla="*/ 1110669 w 2203783"/>
                <a:gd name="connsiteY23" fmla="*/ 1119693 h 4780490"/>
                <a:gd name="connsiteX24" fmla="*/ 365141 w 2203783"/>
                <a:gd name="connsiteY24" fmla="*/ 1313155 h 4780490"/>
                <a:gd name="connsiteX25" fmla="*/ 349436 w 2203783"/>
                <a:gd name="connsiteY25" fmla="*/ 1323981 h 4780490"/>
                <a:gd name="connsiteX26" fmla="*/ 349436 w 2203783"/>
                <a:gd name="connsiteY26" fmla="*/ 888455 h 4780490"/>
                <a:gd name="connsiteX27" fmla="*/ 311368 w 2203783"/>
                <a:gd name="connsiteY27" fmla="*/ 860482 h 4780490"/>
                <a:gd name="connsiteX28" fmla="*/ 181007 w 2203783"/>
                <a:gd name="connsiteY28" fmla="*/ 580179 h 4780490"/>
                <a:gd name="connsiteX29" fmla="*/ 181007 w 2203783"/>
                <a:gd name="connsiteY29" fmla="*/ 381480 h 4780490"/>
                <a:gd name="connsiteX30" fmla="*/ 462888 w 2203783"/>
                <a:gd name="connsiteY30" fmla="*/ 12568 h 4780490"/>
                <a:gd name="connsiteX31" fmla="*/ 510400 w 2203783"/>
                <a:gd name="connsiteY31" fmla="*/ 0 h 4780490"/>
                <a:gd name="connsiteX0" fmla="*/ 1110669 w 2230726"/>
                <a:gd name="connsiteY0" fmla="*/ 1119694 h 4645857"/>
                <a:gd name="connsiteX1" fmla="*/ 1856197 w 2230726"/>
                <a:gd name="connsiteY1" fmla="*/ 1313156 h 4645857"/>
                <a:gd name="connsiteX2" fmla="*/ 1871904 w 2230726"/>
                <a:gd name="connsiteY2" fmla="*/ 1323983 h 4645857"/>
                <a:gd name="connsiteX3" fmla="*/ 1871904 w 2230726"/>
                <a:gd name="connsiteY3" fmla="*/ 2236444 h 4645857"/>
                <a:gd name="connsiteX4" fmla="*/ 1871904 w 2230726"/>
                <a:gd name="connsiteY4" fmla="*/ 2236445 h 4645857"/>
                <a:gd name="connsiteX5" fmla="*/ 1871904 w 2230726"/>
                <a:gd name="connsiteY5" fmla="*/ 2239386 h 4645857"/>
                <a:gd name="connsiteX6" fmla="*/ 1868798 w 2230726"/>
                <a:gd name="connsiteY6" fmla="*/ 2238586 h 4645857"/>
                <a:gd name="connsiteX7" fmla="*/ 1868797 w 2230726"/>
                <a:gd name="connsiteY7" fmla="*/ 2238587 h 4645857"/>
                <a:gd name="connsiteX8" fmla="*/ 1856197 w 2230726"/>
                <a:gd name="connsiteY8" fmla="*/ 2247272 h 4645857"/>
                <a:gd name="connsiteX9" fmla="*/ 2158977 w 2230726"/>
                <a:gd name="connsiteY9" fmla="*/ 4338790 h 4645857"/>
                <a:gd name="connsiteX10" fmla="*/ 0 w 2230726"/>
                <a:gd name="connsiteY10" fmla="*/ 4311440 h 4645857"/>
                <a:gd name="connsiteX11" fmla="*/ 349436 w 2230726"/>
                <a:gd name="connsiteY11" fmla="*/ 1323982 h 4645857"/>
                <a:gd name="connsiteX12" fmla="*/ 365141 w 2230726"/>
                <a:gd name="connsiteY12" fmla="*/ 1313156 h 4645857"/>
                <a:gd name="connsiteX13" fmla="*/ 1110669 w 2230726"/>
                <a:gd name="connsiteY13" fmla="*/ 1119694 h 4645857"/>
                <a:gd name="connsiteX14" fmla="*/ 510400 w 2230726"/>
                <a:gd name="connsiteY14" fmla="*/ 0 h 4645857"/>
                <a:gd name="connsiteX15" fmla="*/ 1710937 w 2230726"/>
                <a:gd name="connsiteY15" fmla="*/ 0 h 4645857"/>
                <a:gd name="connsiteX16" fmla="*/ 1758450 w 2230726"/>
                <a:gd name="connsiteY16" fmla="*/ 12568 h 4645857"/>
                <a:gd name="connsiteX17" fmla="*/ 2040332 w 2230726"/>
                <a:gd name="connsiteY17" fmla="*/ 381480 h 4645857"/>
                <a:gd name="connsiteX18" fmla="*/ 2040332 w 2230726"/>
                <a:gd name="connsiteY18" fmla="*/ 580179 h 4645857"/>
                <a:gd name="connsiteX19" fmla="*/ 1909972 w 2230726"/>
                <a:gd name="connsiteY19" fmla="*/ 860482 h 4645857"/>
                <a:gd name="connsiteX20" fmla="*/ 1871904 w 2230726"/>
                <a:gd name="connsiteY20" fmla="*/ 888455 h 4645857"/>
                <a:gd name="connsiteX21" fmla="*/ 1871904 w 2230726"/>
                <a:gd name="connsiteY21" fmla="*/ 1323982 h 4645857"/>
                <a:gd name="connsiteX22" fmla="*/ 1856197 w 2230726"/>
                <a:gd name="connsiteY22" fmla="*/ 1313155 h 4645857"/>
                <a:gd name="connsiteX23" fmla="*/ 1110669 w 2230726"/>
                <a:gd name="connsiteY23" fmla="*/ 1119693 h 4645857"/>
                <a:gd name="connsiteX24" fmla="*/ 365141 w 2230726"/>
                <a:gd name="connsiteY24" fmla="*/ 1313155 h 4645857"/>
                <a:gd name="connsiteX25" fmla="*/ 349436 w 2230726"/>
                <a:gd name="connsiteY25" fmla="*/ 1323981 h 4645857"/>
                <a:gd name="connsiteX26" fmla="*/ 349436 w 2230726"/>
                <a:gd name="connsiteY26" fmla="*/ 888455 h 4645857"/>
                <a:gd name="connsiteX27" fmla="*/ 311368 w 2230726"/>
                <a:gd name="connsiteY27" fmla="*/ 860482 h 4645857"/>
                <a:gd name="connsiteX28" fmla="*/ 181007 w 2230726"/>
                <a:gd name="connsiteY28" fmla="*/ 580179 h 4645857"/>
                <a:gd name="connsiteX29" fmla="*/ 181007 w 2230726"/>
                <a:gd name="connsiteY29" fmla="*/ 381480 h 4645857"/>
                <a:gd name="connsiteX30" fmla="*/ 462888 w 2230726"/>
                <a:gd name="connsiteY30" fmla="*/ 12568 h 4645857"/>
                <a:gd name="connsiteX31" fmla="*/ 510400 w 2230726"/>
                <a:gd name="connsiteY31" fmla="*/ 0 h 4645857"/>
                <a:gd name="connsiteX0" fmla="*/ 1110669 w 2230726"/>
                <a:gd name="connsiteY0" fmla="*/ 1119694 h 4560744"/>
                <a:gd name="connsiteX1" fmla="*/ 1856197 w 2230726"/>
                <a:gd name="connsiteY1" fmla="*/ 1313156 h 4560744"/>
                <a:gd name="connsiteX2" fmla="*/ 1871904 w 2230726"/>
                <a:gd name="connsiteY2" fmla="*/ 1323983 h 4560744"/>
                <a:gd name="connsiteX3" fmla="*/ 1871904 w 2230726"/>
                <a:gd name="connsiteY3" fmla="*/ 2236444 h 4560744"/>
                <a:gd name="connsiteX4" fmla="*/ 1871904 w 2230726"/>
                <a:gd name="connsiteY4" fmla="*/ 2236445 h 4560744"/>
                <a:gd name="connsiteX5" fmla="*/ 1871904 w 2230726"/>
                <a:gd name="connsiteY5" fmla="*/ 2239386 h 4560744"/>
                <a:gd name="connsiteX6" fmla="*/ 1868798 w 2230726"/>
                <a:gd name="connsiteY6" fmla="*/ 2238586 h 4560744"/>
                <a:gd name="connsiteX7" fmla="*/ 1868797 w 2230726"/>
                <a:gd name="connsiteY7" fmla="*/ 2238587 h 4560744"/>
                <a:gd name="connsiteX8" fmla="*/ 1856197 w 2230726"/>
                <a:gd name="connsiteY8" fmla="*/ 2247272 h 4560744"/>
                <a:gd name="connsiteX9" fmla="*/ 2158977 w 2230726"/>
                <a:gd name="connsiteY9" fmla="*/ 4338790 h 4560744"/>
                <a:gd name="connsiteX10" fmla="*/ 0 w 2230726"/>
                <a:gd name="connsiteY10" fmla="*/ 4311440 h 4560744"/>
                <a:gd name="connsiteX11" fmla="*/ 185983 w 2230726"/>
                <a:gd name="connsiteY11" fmla="*/ 2667211 h 4560744"/>
                <a:gd name="connsiteX12" fmla="*/ 349436 w 2230726"/>
                <a:gd name="connsiteY12" fmla="*/ 1323982 h 4560744"/>
                <a:gd name="connsiteX13" fmla="*/ 365141 w 2230726"/>
                <a:gd name="connsiteY13" fmla="*/ 1313156 h 4560744"/>
                <a:gd name="connsiteX14" fmla="*/ 1110669 w 2230726"/>
                <a:gd name="connsiteY14" fmla="*/ 1119694 h 4560744"/>
                <a:gd name="connsiteX15" fmla="*/ 510400 w 2230726"/>
                <a:gd name="connsiteY15" fmla="*/ 0 h 4560744"/>
                <a:gd name="connsiteX16" fmla="*/ 1710937 w 2230726"/>
                <a:gd name="connsiteY16" fmla="*/ 0 h 4560744"/>
                <a:gd name="connsiteX17" fmla="*/ 1758450 w 2230726"/>
                <a:gd name="connsiteY17" fmla="*/ 12568 h 4560744"/>
                <a:gd name="connsiteX18" fmla="*/ 2040332 w 2230726"/>
                <a:gd name="connsiteY18" fmla="*/ 381480 h 4560744"/>
                <a:gd name="connsiteX19" fmla="*/ 2040332 w 2230726"/>
                <a:gd name="connsiteY19" fmla="*/ 580179 h 4560744"/>
                <a:gd name="connsiteX20" fmla="*/ 1909972 w 2230726"/>
                <a:gd name="connsiteY20" fmla="*/ 860482 h 4560744"/>
                <a:gd name="connsiteX21" fmla="*/ 1871904 w 2230726"/>
                <a:gd name="connsiteY21" fmla="*/ 888455 h 4560744"/>
                <a:gd name="connsiteX22" fmla="*/ 1871904 w 2230726"/>
                <a:gd name="connsiteY22" fmla="*/ 1323982 h 4560744"/>
                <a:gd name="connsiteX23" fmla="*/ 1856197 w 2230726"/>
                <a:gd name="connsiteY23" fmla="*/ 1313155 h 4560744"/>
                <a:gd name="connsiteX24" fmla="*/ 1110669 w 2230726"/>
                <a:gd name="connsiteY24" fmla="*/ 1119693 h 4560744"/>
                <a:gd name="connsiteX25" fmla="*/ 365141 w 2230726"/>
                <a:gd name="connsiteY25" fmla="*/ 1313155 h 4560744"/>
                <a:gd name="connsiteX26" fmla="*/ 349436 w 2230726"/>
                <a:gd name="connsiteY26" fmla="*/ 1323981 h 4560744"/>
                <a:gd name="connsiteX27" fmla="*/ 349436 w 2230726"/>
                <a:gd name="connsiteY27" fmla="*/ 888455 h 4560744"/>
                <a:gd name="connsiteX28" fmla="*/ 311368 w 2230726"/>
                <a:gd name="connsiteY28" fmla="*/ 860482 h 4560744"/>
                <a:gd name="connsiteX29" fmla="*/ 181007 w 2230726"/>
                <a:gd name="connsiteY29" fmla="*/ 580179 h 4560744"/>
                <a:gd name="connsiteX30" fmla="*/ 181007 w 2230726"/>
                <a:gd name="connsiteY30" fmla="*/ 381480 h 4560744"/>
                <a:gd name="connsiteX31" fmla="*/ 462888 w 2230726"/>
                <a:gd name="connsiteY31" fmla="*/ 12568 h 4560744"/>
                <a:gd name="connsiteX32" fmla="*/ 510400 w 2230726"/>
                <a:gd name="connsiteY32" fmla="*/ 0 h 4560744"/>
                <a:gd name="connsiteX0" fmla="*/ 1274121 w 2394178"/>
                <a:gd name="connsiteY0" fmla="*/ 1119694 h 4560744"/>
                <a:gd name="connsiteX1" fmla="*/ 2019649 w 2394178"/>
                <a:gd name="connsiteY1" fmla="*/ 1313156 h 4560744"/>
                <a:gd name="connsiteX2" fmla="*/ 2035356 w 2394178"/>
                <a:gd name="connsiteY2" fmla="*/ 1323983 h 4560744"/>
                <a:gd name="connsiteX3" fmla="*/ 2035356 w 2394178"/>
                <a:gd name="connsiteY3" fmla="*/ 2236444 h 4560744"/>
                <a:gd name="connsiteX4" fmla="*/ 2035356 w 2394178"/>
                <a:gd name="connsiteY4" fmla="*/ 2236445 h 4560744"/>
                <a:gd name="connsiteX5" fmla="*/ 2035356 w 2394178"/>
                <a:gd name="connsiteY5" fmla="*/ 2239386 h 4560744"/>
                <a:gd name="connsiteX6" fmla="*/ 2032250 w 2394178"/>
                <a:gd name="connsiteY6" fmla="*/ 2238586 h 4560744"/>
                <a:gd name="connsiteX7" fmla="*/ 2032249 w 2394178"/>
                <a:gd name="connsiteY7" fmla="*/ 2238587 h 4560744"/>
                <a:gd name="connsiteX8" fmla="*/ 2019649 w 2394178"/>
                <a:gd name="connsiteY8" fmla="*/ 2247272 h 4560744"/>
                <a:gd name="connsiteX9" fmla="*/ 2322429 w 2394178"/>
                <a:gd name="connsiteY9" fmla="*/ 4338790 h 4560744"/>
                <a:gd name="connsiteX10" fmla="*/ 163452 w 2394178"/>
                <a:gd name="connsiteY10" fmla="*/ 4311440 h 4560744"/>
                <a:gd name="connsiteX11" fmla="*/ 0 w 2394178"/>
                <a:gd name="connsiteY11" fmla="*/ 2779807 h 4560744"/>
                <a:gd name="connsiteX12" fmla="*/ 512888 w 2394178"/>
                <a:gd name="connsiteY12" fmla="*/ 1323982 h 4560744"/>
                <a:gd name="connsiteX13" fmla="*/ 528593 w 2394178"/>
                <a:gd name="connsiteY13" fmla="*/ 1313156 h 4560744"/>
                <a:gd name="connsiteX14" fmla="*/ 1274121 w 2394178"/>
                <a:gd name="connsiteY14" fmla="*/ 1119694 h 4560744"/>
                <a:gd name="connsiteX15" fmla="*/ 673852 w 2394178"/>
                <a:gd name="connsiteY15" fmla="*/ 0 h 4560744"/>
                <a:gd name="connsiteX16" fmla="*/ 1874389 w 2394178"/>
                <a:gd name="connsiteY16" fmla="*/ 0 h 4560744"/>
                <a:gd name="connsiteX17" fmla="*/ 1921902 w 2394178"/>
                <a:gd name="connsiteY17" fmla="*/ 12568 h 4560744"/>
                <a:gd name="connsiteX18" fmla="*/ 2203784 w 2394178"/>
                <a:gd name="connsiteY18" fmla="*/ 381480 h 4560744"/>
                <a:gd name="connsiteX19" fmla="*/ 2203784 w 2394178"/>
                <a:gd name="connsiteY19" fmla="*/ 580179 h 4560744"/>
                <a:gd name="connsiteX20" fmla="*/ 2073424 w 2394178"/>
                <a:gd name="connsiteY20" fmla="*/ 860482 h 4560744"/>
                <a:gd name="connsiteX21" fmla="*/ 2035356 w 2394178"/>
                <a:gd name="connsiteY21" fmla="*/ 888455 h 4560744"/>
                <a:gd name="connsiteX22" fmla="*/ 2035356 w 2394178"/>
                <a:gd name="connsiteY22" fmla="*/ 1323982 h 4560744"/>
                <a:gd name="connsiteX23" fmla="*/ 2019649 w 2394178"/>
                <a:gd name="connsiteY23" fmla="*/ 1313155 h 4560744"/>
                <a:gd name="connsiteX24" fmla="*/ 1274121 w 2394178"/>
                <a:gd name="connsiteY24" fmla="*/ 1119693 h 4560744"/>
                <a:gd name="connsiteX25" fmla="*/ 528593 w 2394178"/>
                <a:gd name="connsiteY25" fmla="*/ 1313155 h 4560744"/>
                <a:gd name="connsiteX26" fmla="*/ 512888 w 2394178"/>
                <a:gd name="connsiteY26" fmla="*/ 1323981 h 4560744"/>
                <a:gd name="connsiteX27" fmla="*/ 512888 w 2394178"/>
                <a:gd name="connsiteY27" fmla="*/ 888455 h 4560744"/>
                <a:gd name="connsiteX28" fmla="*/ 474820 w 2394178"/>
                <a:gd name="connsiteY28" fmla="*/ 860482 h 4560744"/>
                <a:gd name="connsiteX29" fmla="*/ 344459 w 2394178"/>
                <a:gd name="connsiteY29" fmla="*/ 580179 h 4560744"/>
                <a:gd name="connsiteX30" fmla="*/ 344459 w 2394178"/>
                <a:gd name="connsiteY30" fmla="*/ 381480 h 4560744"/>
                <a:gd name="connsiteX31" fmla="*/ 626340 w 2394178"/>
                <a:gd name="connsiteY31" fmla="*/ 12568 h 4560744"/>
                <a:gd name="connsiteX32" fmla="*/ 673852 w 2394178"/>
                <a:gd name="connsiteY32" fmla="*/ 0 h 4560744"/>
                <a:gd name="connsiteX0" fmla="*/ 1230441 w 2350498"/>
                <a:gd name="connsiteY0" fmla="*/ 1119694 h 4560744"/>
                <a:gd name="connsiteX1" fmla="*/ 1975969 w 2350498"/>
                <a:gd name="connsiteY1" fmla="*/ 1313156 h 4560744"/>
                <a:gd name="connsiteX2" fmla="*/ 1991676 w 2350498"/>
                <a:gd name="connsiteY2" fmla="*/ 1323983 h 4560744"/>
                <a:gd name="connsiteX3" fmla="*/ 1991676 w 2350498"/>
                <a:gd name="connsiteY3" fmla="*/ 2236444 h 4560744"/>
                <a:gd name="connsiteX4" fmla="*/ 1991676 w 2350498"/>
                <a:gd name="connsiteY4" fmla="*/ 2236445 h 4560744"/>
                <a:gd name="connsiteX5" fmla="*/ 1991676 w 2350498"/>
                <a:gd name="connsiteY5" fmla="*/ 2239386 h 4560744"/>
                <a:gd name="connsiteX6" fmla="*/ 1988570 w 2350498"/>
                <a:gd name="connsiteY6" fmla="*/ 2238586 h 4560744"/>
                <a:gd name="connsiteX7" fmla="*/ 1988569 w 2350498"/>
                <a:gd name="connsiteY7" fmla="*/ 2238587 h 4560744"/>
                <a:gd name="connsiteX8" fmla="*/ 1975969 w 2350498"/>
                <a:gd name="connsiteY8" fmla="*/ 2247272 h 4560744"/>
                <a:gd name="connsiteX9" fmla="*/ 2278749 w 2350498"/>
                <a:gd name="connsiteY9" fmla="*/ 4338790 h 4560744"/>
                <a:gd name="connsiteX10" fmla="*/ 119772 w 2350498"/>
                <a:gd name="connsiteY10" fmla="*/ 4311440 h 4560744"/>
                <a:gd name="connsiteX11" fmla="*/ 0 w 2350498"/>
                <a:gd name="connsiteY11" fmla="*/ 2281165 h 4560744"/>
                <a:gd name="connsiteX12" fmla="*/ 469208 w 2350498"/>
                <a:gd name="connsiteY12" fmla="*/ 1323982 h 4560744"/>
                <a:gd name="connsiteX13" fmla="*/ 484913 w 2350498"/>
                <a:gd name="connsiteY13" fmla="*/ 1313156 h 4560744"/>
                <a:gd name="connsiteX14" fmla="*/ 1230441 w 2350498"/>
                <a:gd name="connsiteY14" fmla="*/ 1119694 h 4560744"/>
                <a:gd name="connsiteX15" fmla="*/ 630172 w 2350498"/>
                <a:gd name="connsiteY15" fmla="*/ 0 h 4560744"/>
                <a:gd name="connsiteX16" fmla="*/ 1830709 w 2350498"/>
                <a:gd name="connsiteY16" fmla="*/ 0 h 4560744"/>
                <a:gd name="connsiteX17" fmla="*/ 1878222 w 2350498"/>
                <a:gd name="connsiteY17" fmla="*/ 12568 h 4560744"/>
                <a:gd name="connsiteX18" fmla="*/ 2160104 w 2350498"/>
                <a:gd name="connsiteY18" fmla="*/ 381480 h 4560744"/>
                <a:gd name="connsiteX19" fmla="*/ 2160104 w 2350498"/>
                <a:gd name="connsiteY19" fmla="*/ 580179 h 4560744"/>
                <a:gd name="connsiteX20" fmla="*/ 2029744 w 2350498"/>
                <a:gd name="connsiteY20" fmla="*/ 860482 h 4560744"/>
                <a:gd name="connsiteX21" fmla="*/ 1991676 w 2350498"/>
                <a:gd name="connsiteY21" fmla="*/ 888455 h 4560744"/>
                <a:gd name="connsiteX22" fmla="*/ 1991676 w 2350498"/>
                <a:gd name="connsiteY22" fmla="*/ 1323982 h 4560744"/>
                <a:gd name="connsiteX23" fmla="*/ 1975969 w 2350498"/>
                <a:gd name="connsiteY23" fmla="*/ 1313155 h 4560744"/>
                <a:gd name="connsiteX24" fmla="*/ 1230441 w 2350498"/>
                <a:gd name="connsiteY24" fmla="*/ 1119693 h 4560744"/>
                <a:gd name="connsiteX25" fmla="*/ 484913 w 2350498"/>
                <a:gd name="connsiteY25" fmla="*/ 1313155 h 4560744"/>
                <a:gd name="connsiteX26" fmla="*/ 469208 w 2350498"/>
                <a:gd name="connsiteY26" fmla="*/ 1323981 h 4560744"/>
                <a:gd name="connsiteX27" fmla="*/ 469208 w 2350498"/>
                <a:gd name="connsiteY27" fmla="*/ 888455 h 4560744"/>
                <a:gd name="connsiteX28" fmla="*/ 431140 w 2350498"/>
                <a:gd name="connsiteY28" fmla="*/ 860482 h 4560744"/>
                <a:gd name="connsiteX29" fmla="*/ 300779 w 2350498"/>
                <a:gd name="connsiteY29" fmla="*/ 580179 h 4560744"/>
                <a:gd name="connsiteX30" fmla="*/ 300779 w 2350498"/>
                <a:gd name="connsiteY30" fmla="*/ 381480 h 4560744"/>
                <a:gd name="connsiteX31" fmla="*/ 582660 w 2350498"/>
                <a:gd name="connsiteY31" fmla="*/ 12568 h 4560744"/>
                <a:gd name="connsiteX32" fmla="*/ 630172 w 2350498"/>
                <a:gd name="connsiteY32" fmla="*/ 0 h 4560744"/>
                <a:gd name="connsiteX0" fmla="*/ 1292637 w 2412694"/>
                <a:gd name="connsiteY0" fmla="*/ 1119694 h 4560744"/>
                <a:gd name="connsiteX1" fmla="*/ 2038165 w 2412694"/>
                <a:gd name="connsiteY1" fmla="*/ 1313156 h 4560744"/>
                <a:gd name="connsiteX2" fmla="*/ 2053872 w 2412694"/>
                <a:gd name="connsiteY2" fmla="*/ 1323983 h 4560744"/>
                <a:gd name="connsiteX3" fmla="*/ 2053872 w 2412694"/>
                <a:gd name="connsiteY3" fmla="*/ 2236444 h 4560744"/>
                <a:gd name="connsiteX4" fmla="*/ 2053872 w 2412694"/>
                <a:gd name="connsiteY4" fmla="*/ 2236445 h 4560744"/>
                <a:gd name="connsiteX5" fmla="*/ 2053872 w 2412694"/>
                <a:gd name="connsiteY5" fmla="*/ 2239386 h 4560744"/>
                <a:gd name="connsiteX6" fmla="*/ 2050766 w 2412694"/>
                <a:gd name="connsiteY6" fmla="*/ 2238586 h 4560744"/>
                <a:gd name="connsiteX7" fmla="*/ 2050765 w 2412694"/>
                <a:gd name="connsiteY7" fmla="*/ 2238587 h 4560744"/>
                <a:gd name="connsiteX8" fmla="*/ 2038165 w 2412694"/>
                <a:gd name="connsiteY8" fmla="*/ 2247272 h 4560744"/>
                <a:gd name="connsiteX9" fmla="*/ 2340945 w 2412694"/>
                <a:gd name="connsiteY9" fmla="*/ 4338790 h 4560744"/>
                <a:gd name="connsiteX10" fmla="*/ 181968 w 2412694"/>
                <a:gd name="connsiteY10" fmla="*/ 4311440 h 4560744"/>
                <a:gd name="connsiteX11" fmla="*/ 62196 w 2412694"/>
                <a:gd name="connsiteY11" fmla="*/ 2281165 h 4560744"/>
                <a:gd name="connsiteX12" fmla="*/ 531404 w 2412694"/>
                <a:gd name="connsiteY12" fmla="*/ 1323982 h 4560744"/>
                <a:gd name="connsiteX13" fmla="*/ 547109 w 2412694"/>
                <a:gd name="connsiteY13" fmla="*/ 1313156 h 4560744"/>
                <a:gd name="connsiteX14" fmla="*/ 1292637 w 2412694"/>
                <a:gd name="connsiteY14" fmla="*/ 1119694 h 4560744"/>
                <a:gd name="connsiteX15" fmla="*/ 692368 w 2412694"/>
                <a:gd name="connsiteY15" fmla="*/ 0 h 4560744"/>
                <a:gd name="connsiteX16" fmla="*/ 1892905 w 2412694"/>
                <a:gd name="connsiteY16" fmla="*/ 0 h 4560744"/>
                <a:gd name="connsiteX17" fmla="*/ 1940418 w 2412694"/>
                <a:gd name="connsiteY17" fmla="*/ 12568 h 4560744"/>
                <a:gd name="connsiteX18" fmla="*/ 2222300 w 2412694"/>
                <a:gd name="connsiteY18" fmla="*/ 381480 h 4560744"/>
                <a:gd name="connsiteX19" fmla="*/ 2222300 w 2412694"/>
                <a:gd name="connsiteY19" fmla="*/ 580179 h 4560744"/>
                <a:gd name="connsiteX20" fmla="*/ 2091940 w 2412694"/>
                <a:gd name="connsiteY20" fmla="*/ 860482 h 4560744"/>
                <a:gd name="connsiteX21" fmla="*/ 2053872 w 2412694"/>
                <a:gd name="connsiteY21" fmla="*/ 888455 h 4560744"/>
                <a:gd name="connsiteX22" fmla="*/ 2053872 w 2412694"/>
                <a:gd name="connsiteY22" fmla="*/ 1323982 h 4560744"/>
                <a:gd name="connsiteX23" fmla="*/ 2038165 w 2412694"/>
                <a:gd name="connsiteY23" fmla="*/ 1313155 h 4560744"/>
                <a:gd name="connsiteX24" fmla="*/ 1292637 w 2412694"/>
                <a:gd name="connsiteY24" fmla="*/ 1119693 h 4560744"/>
                <a:gd name="connsiteX25" fmla="*/ 547109 w 2412694"/>
                <a:gd name="connsiteY25" fmla="*/ 1313155 h 4560744"/>
                <a:gd name="connsiteX26" fmla="*/ 531404 w 2412694"/>
                <a:gd name="connsiteY26" fmla="*/ 1323981 h 4560744"/>
                <a:gd name="connsiteX27" fmla="*/ 531404 w 2412694"/>
                <a:gd name="connsiteY27" fmla="*/ 888455 h 4560744"/>
                <a:gd name="connsiteX28" fmla="*/ 493336 w 2412694"/>
                <a:gd name="connsiteY28" fmla="*/ 860482 h 4560744"/>
                <a:gd name="connsiteX29" fmla="*/ 362975 w 2412694"/>
                <a:gd name="connsiteY29" fmla="*/ 580179 h 4560744"/>
                <a:gd name="connsiteX30" fmla="*/ 362975 w 2412694"/>
                <a:gd name="connsiteY30" fmla="*/ 381480 h 4560744"/>
                <a:gd name="connsiteX31" fmla="*/ 644856 w 2412694"/>
                <a:gd name="connsiteY31" fmla="*/ 12568 h 4560744"/>
                <a:gd name="connsiteX32" fmla="*/ 692368 w 2412694"/>
                <a:gd name="connsiteY32" fmla="*/ 0 h 4560744"/>
                <a:gd name="connsiteX0" fmla="*/ 1292637 w 2419408"/>
                <a:gd name="connsiteY0" fmla="*/ 1119694 h 4669220"/>
                <a:gd name="connsiteX1" fmla="*/ 2038165 w 2419408"/>
                <a:gd name="connsiteY1" fmla="*/ 1313156 h 4669220"/>
                <a:gd name="connsiteX2" fmla="*/ 2053872 w 2419408"/>
                <a:gd name="connsiteY2" fmla="*/ 1323983 h 4669220"/>
                <a:gd name="connsiteX3" fmla="*/ 2053872 w 2419408"/>
                <a:gd name="connsiteY3" fmla="*/ 2236444 h 4669220"/>
                <a:gd name="connsiteX4" fmla="*/ 2053872 w 2419408"/>
                <a:gd name="connsiteY4" fmla="*/ 2236445 h 4669220"/>
                <a:gd name="connsiteX5" fmla="*/ 2053872 w 2419408"/>
                <a:gd name="connsiteY5" fmla="*/ 2239386 h 4669220"/>
                <a:gd name="connsiteX6" fmla="*/ 2050766 w 2419408"/>
                <a:gd name="connsiteY6" fmla="*/ 2238586 h 4669220"/>
                <a:gd name="connsiteX7" fmla="*/ 2050765 w 2419408"/>
                <a:gd name="connsiteY7" fmla="*/ 2238587 h 4669220"/>
                <a:gd name="connsiteX8" fmla="*/ 2038165 w 2419408"/>
                <a:gd name="connsiteY8" fmla="*/ 2247272 h 4669220"/>
                <a:gd name="connsiteX9" fmla="*/ 2340945 w 2419408"/>
                <a:gd name="connsiteY9" fmla="*/ 4338790 h 4669220"/>
                <a:gd name="connsiteX10" fmla="*/ 181968 w 2419408"/>
                <a:gd name="connsiteY10" fmla="*/ 4311440 h 4669220"/>
                <a:gd name="connsiteX11" fmla="*/ 62196 w 2419408"/>
                <a:gd name="connsiteY11" fmla="*/ 2281165 h 4669220"/>
                <a:gd name="connsiteX12" fmla="*/ 531404 w 2419408"/>
                <a:gd name="connsiteY12" fmla="*/ 1323982 h 4669220"/>
                <a:gd name="connsiteX13" fmla="*/ 547109 w 2419408"/>
                <a:gd name="connsiteY13" fmla="*/ 1313156 h 4669220"/>
                <a:gd name="connsiteX14" fmla="*/ 1292637 w 2419408"/>
                <a:gd name="connsiteY14" fmla="*/ 1119694 h 4669220"/>
                <a:gd name="connsiteX15" fmla="*/ 692368 w 2419408"/>
                <a:gd name="connsiteY15" fmla="*/ 0 h 4669220"/>
                <a:gd name="connsiteX16" fmla="*/ 1892905 w 2419408"/>
                <a:gd name="connsiteY16" fmla="*/ 0 h 4669220"/>
                <a:gd name="connsiteX17" fmla="*/ 1940418 w 2419408"/>
                <a:gd name="connsiteY17" fmla="*/ 12568 h 4669220"/>
                <a:gd name="connsiteX18" fmla="*/ 2222300 w 2419408"/>
                <a:gd name="connsiteY18" fmla="*/ 381480 h 4669220"/>
                <a:gd name="connsiteX19" fmla="*/ 2222300 w 2419408"/>
                <a:gd name="connsiteY19" fmla="*/ 580179 h 4669220"/>
                <a:gd name="connsiteX20" fmla="*/ 2091940 w 2419408"/>
                <a:gd name="connsiteY20" fmla="*/ 860482 h 4669220"/>
                <a:gd name="connsiteX21" fmla="*/ 2053872 w 2419408"/>
                <a:gd name="connsiteY21" fmla="*/ 888455 h 4669220"/>
                <a:gd name="connsiteX22" fmla="*/ 2053872 w 2419408"/>
                <a:gd name="connsiteY22" fmla="*/ 1323982 h 4669220"/>
                <a:gd name="connsiteX23" fmla="*/ 2038165 w 2419408"/>
                <a:gd name="connsiteY23" fmla="*/ 1313155 h 4669220"/>
                <a:gd name="connsiteX24" fmla="*/ 1292637 w 2419408"/>
                <a:gd name="connsiteY24" fmla="*/ 1119693 h 4669220"/>
                <a:gd name="connsiteX25" fmla="*/ 547109 w 2419408"/>
                <a:gd name="connsiteY25" fmla="*/ 1313155 h 4669220"/>
                <a:gd name="connsiteX26" fmla="*/ 531404 w 2419408"/>
                <a:gd name="connsiteY26" fmla="*/ 1323981 h 4669220"/>
                <a:gd name="connsiteX27" fmla="*/ 531404 w 2419408"/>
                <a:gd name="connsiteY27" fmla="*/ 888455 h 4669220"/>
                <a:gd name="connsiteX28" fmla="*/ 493336 w 2419408"/>
                <a:gd name="connsiteY28" fmla="*/ 860482 h 4669220"/>
                <a:gd name="connsiteX29" fmla="*/ 362975 w 2419408"/>
                <a:gd name="connsiteY29" fmla="*/ 580179 h 4669220"/>
                <a:gd name="connsiteX30" fmla="*/ 362975 w 2419408"/>
                <a:gd name="connsiteY30" fmla="*/ 381480 h 4669220"/>
                <a:gd name="connsiteX31" fmla="*/ 644856 w 2419408"/>
                <a:gd name="connsiteY31" fmla="*/ 12568 h 4669220"/>
                <a:gd name="connsiteX32" fmla="*/ 692368 w 2419408"/>
                <a:gd name="connsiteY32" fmla="*/ 0 h 4669220"/>
                <a:gd name="connsiteX0" fmla="*/ 1292637 w 2340993"/>
                <a:gd name="connsiteY0" fmla="*/ 1119694 h 4731945"/>
                <a:gd name="connsiteX1" fmla="*/ 2038165 w 2340993"/>
                <a:gd name="connsiteY1" fmla="*/ 1313156 h 4731945"/>
                <a:gd name="connsiteX2" fmla="*/ 2053872 w 2340993"/>
                <a:gd name="connsiteY2" fmla="*/ 1323983 h 4731945"/>
                <a:gd name="connsiteX3" fmla="*/ 2053872 w 2340993"/>
                <a:gd name="connsiteY3" fmla="*/ 2236444 h 4731945"/>
                <a:gd name="connsiteX4" fmla="*/ 2053872 w 2340993"/>
                <a:gd name="connsiteY4" fmla="*/ 2236445 h 4731945"/>
                <a:gd name="connsiteX5" fmla="*/ 2053872 w 2340993"/>
                <a:gd name="connsiteY5" fmla="*/ 2239386 h 4731945"/>
                <a:gd name="connsiteX6" fmla="*/ 2050766 w 2340993"/>
                <a:gd name="connsiteY6" fmla="*/ 2238586 h 4731945"/>
                <a:gd name="connsiteX7" fmla="*/ 2050765 w 2340993"/>
                <a:gd name="connsiteY7" fmla="*/ 2238587 h 4731945"/>
                <a:gd name="connsiteX8" fmla="*/ 2038165 w 2340993"/>
                <a:gd name="connsiteY8" fmla="*/ 2247272 h 4731945"/>
                <a:gd name="connsiteX9" fmla="*/ 2340945 w 2340993"/>
                <a:gd name="connsiteY9" fmla="*/ 4338790 h 4731945"/>
                <a:gd name="connsiteX10" fmla="*/ 181968 w 2340993"/>
                <a:gd name="connsiteY10" fmla="*/ 4311440 h 4731945"/>
                <a:gd name="connsiteX11" fmla="*/ 62196 w 2340993"/>
                <a:gd name="connsiteY11" fmla="*/ 2281165 h 4731945"/>
                <a:gd name="connsiteX12" fmla="*/ 531404 w 2340993"/>
                <a:gd name="connsiteY12" fmla="*/ 1323982 h 4731945"/>
                <a:gd name="connsiteX13" fmla="*/ 547109 w 2340993"/>
                <a:gd name="connsiteY13" fmla="*/ 1313156 h 4731945"/>
                <a:gd name="connsiteX14" fmla="*/ 1292637 w 2340993"/>
                <a:gd name="connsiteY14" fmla="*/ 1119694 h 4731945"/>
                <a:gd name="connsiteX15" fmla="*/ 692368 w 2340993"/>
                <a:gd name="connsiteY15" fmla="*/ 0 h 4731945"/>
                <a:gd name="connsiteX16" fmla="*/ 1892905 w 2340993"/>
                <a:gd name="connsiteY16" fmla="*/ 0 h 4731945"/>
                <a:gd name="connsiteX17" fmla="*/ 1940418 w 2340993"/>
                <a:gd name="connsiteY17" fmla="*/ 12568 h 4731945"/>
                <a:gd name="connsiteX18" fmla="*/ 2222300 w 2340993"/>
                <a:gd name="connsiteY18" fmla="*/ 381480 h 4731945"/>
                <a:gd name="connsiteX19" fmla="*/ 2222300 w 2340993"/>
                <a:gd name="connsiteY19" fmla="*/ 580179 h 4731945"/>
                <a:gd name="connsiteX20" fmla="*/ 2091940 w 2340993"/>
                <a:gd name="connsiteY20" fmla="*/ 860482 h 4731945"/>
                <a:gd name="connsiteX21" fmla="*/ 2053872 w 2340993"/>
                <a:gd name="connsiteY21" fmla="*/ 888455 h 4731945"/>
                <a:gd name="connsiteX22" fmla="*/ 2053872 w 2340993"/>
                <a:gd name="connsiteY22" fmla="*/ 1323982 h 4731945"/>
                <a:gd name="connsiteX23" fmla="*/ 2038165 w 2340993"/>
                <a:gd name="connsiteY23" fmla="*/ 1313155 h 4731945"/>
                <a:gd name="connsiteX24" fmla="*/ 1292637 w 2340993"/>
                <a:gd name="connsiteY24" fmla="*/ 1119693 h 4731945"/>
                <a:gd name="connsiteX25" fmla="*/ 547109 w 2340993"/>
                <a:gd name="connsiteY25" fmla="*/ 1313155 h 4731945"/>
                <a:gd name="connsiteX26" fmla="*/ 531404 w 2340993"/>
                <a:gd name="connsiteY26" fmla="*/ 1323981 h 4731945"/>
                <a:gd name="connsiteX27" fmla="*/ 531404 w 2340993"/>
                <a:gd name="connsiteY27" fmla="*/ 888455 h 4731945"/>
                <a:gd name="connsiteX28" fmla="*/ 493336 w 2340993"/>
                <a:gd name="connsiteY28" fmla="*/ 860482 h 4731945"/>
                <a:gd name="connsiteX29" fmla="*/ 362975 w 2340993"/>
                <a:gd name="connsiteY29" fmla="*/ 580179 h 4731945"/>
                <a:gd name="connsiteX30" fmla="*/ 362975 w 2340993"/>
                <a:gd name="connsiteY30" fmla="*/ 381480 h 4731945"/>
                <a:gd name="connsiteX31" fmla="*/ 644856 w 2340993"/>
                <a:gd name="connsiteY31" fmla="*/ 12568 h 4731945"/>
                <a:gd name="connsiteX32" fmla="*/ 692368 w 2340993"/>
                <a:gd name="connsiteY32" fmla="*/ 0 h 4731945"/>
                <a:gd name="connsiteX0" fmla="*/ 1292637 w 2499906"/>
                <a:gd name="connsiteY0" fmla="*/ 1119694 h 4513252"/>
                <a:gd name="connsiteX1" fmla="*/ 2038165 w 2499906"/>
                <a:gd name="connsiteY1" fmla="*/ 1313156 h 4513252"/>
                <a:gd name="connsiteX2" fmla="*/ 2053872 w 2499906"/>
                <a:gd name="connsiteY2" fmla="*/ 1323983 h 4513252"/>
                <a:gd name="connsiteX3" fmla="*/ 2053872 w 2499906"/>
                <a:gd name="connsiteY3" fmla="*/ 2236444 h 4513252"/>
                <a:gd name="connsiteX4" fmla="*/ 2053872 w 2499906"/>
                <a:gd name="connsiteY4" fmla="*/ 2236445 h 4513252"/>
                <a:gd name="connsiteX5" fmla="*/ 2053872 w 2499906"/>
                <a:gd name="connsiteY5" fmla="*/ 2239386 h 4513252"/>
                <a:gd name="connsiteX6" fmla="*/ 2050766 w 2499906"/>
                <a:gd name="connsiteY6" fmla="*/ 2238586 h 4513252"/>
                <a:gd name="connsiteX7" fmla="*/ 2050765 w 2499906"/>
                <a:gd name="connsiteY7" fmla="*/ 2238587 h 4513252"/>
                <a:gd name="connsiteX8" fmla="*/ 2038165 w 2499906"/>
                <a:gd name="connsiteY8" fmla="*/ 2247272 h 4513252"/>
                <a:gd name="connsiteX9" fmla="*/ 2304412 w 2499906"/>
                <a:gd name="connsiteY9" fmla="*/ 2972830 h 4513252"/>
                <a:gd name="connsiteX10" fmla="*/ 2340945 w 2499906"/>
                <a:gd name="connsiteY10" fmla="*/ 4338790 h 4513252"/>
                <a:gd name="connsiteX11" fmla="*/ 181968 w 2499906"/>
                <a:gd name="connsiteY11" fmla="*/ 4311440 h 4513252"/>
                <a:gd name="connsiteX12" fmla="*/ 62196 w 2499906"/>
                <a:gd name="connsiteY12" fmla="*/ 2281165 h 4513252"/>
                <a:gd name="connsiteX13" fmla="*/ 531404 w 2499906"/>
                <a:gd name="connsiteY13" fmla="*/ 1323982 h 4513252"/>
                <a:gd name="connsiteX14" fmla="*/ 547109 w 2499906"/>
                <a:gd name="connsiteY14" fmla="*/ 1313156 h 4513252"/>
                <a:gd name="connsiteX15" fmla="*/ 1292637 w 2499906"/>
                <a:gd name="connsiteY15" fmla="*/ 1119694 h 4513252"/>
                <a:gd name="connsiteX16" fmla="*/ 692368 w 2499906"/>
                <a:gd name="connsiteY16" fmla="*/ 0 h 4513252"/>
                <a:gd name="connsiteX17" fmla="*/ 1892905 w 2499906"/>
                <a:gd name="connsiteY17" fmla="*/ 0 h 4513252"/>
                <a:gd name="connsiteX18" fmla="*/ 1940418 w 2499906"/>
                <a:gd name="connsiteY18" fmla="*/ 12568 h 4513252"/>
                <a:gd name="connsiteX19" fmla="*/ 2222300 w 2499906"/>
                <a:gd name="connsiteY19" fmla="*/ 381480 h 4513252"/>
                <a:gd name="connsiteX20" fmla="*/ 2222300 w 2499906"/>
                <a:gd name="connsiteY20" fmla="*/ 580179 h 4513252"/>
                <a:gd name="connsiteX21" fmla="*/ 2091940 w 2499906"/>
                <a:gd name="connsiteY21" fmla="*/ 860482 h 4513252"/>
                <a:gd name="connsiteX22" fmla="*/ 2053872 w 2499906"/>
                <a:gd name="connsiteY22" fmla="*/ 888455 h 4513252"/>
                <a:gd name="connsiteX23" fmla="*/ 2053872 w 2499906"/>
                <a:gd name="connsiteY23" fmla="*/ 1323982 h 4513252"/>
                <a:gd name="connsiteX24" fmla="*/ 2038165 w 2499906"/>
                <a:gd name="connsiteY24" fmla="*/ 1313155 h 4513252"/>
                <a:gd name="connsiteX25" fmla="*/ 1292637 w 2499906"/>
                <a:gd name="connsiteY25" fmla="*/ 1119693 h 4513252"/>
                <a:gd name="connsiteX26" fmla="*/ 547109 w 2499906"/>
                <a:gd name="connsiteY26" fmla="*/ 1313155 h 4513252"/>
                <a:gd name="connsiteX27" fmla="*/ 531404 w 2499906"/>
                <a:gd name="connsiteY27" fmla="*/ 1323981 h 4513252"/>
                <a:gd name="connsiteX28" fmla="*/ 531404 w 2499906"/>
                <a:gd name="connsiteY28" fmla="*/ 888455 h 4513252"/>
                <a:gd name="connsiteX29" fmla="*/ 493336 w 2499906"/>
                <a:gd name="connsiteY29" fmla="*/ 860482 h 4513252"/>
                <a:gd name="connsiteX30" fmla="*/ 362975 w 2499906"/>
                <a:gd name="connsiteY30" fmla="*/ 580179 h 4513252"/>
                <a:gd name="connsiteX31" fmla="*/ 362975 w 2499906"/>
                <a:gd name="connsiteY31" fmla="*/ 381480 h 4513252"/>
                <a:gd name="connsiteX32" fmla="*/ 644856 w 2499906"/>
                <a:gd name="connsiteY32" fmla="*/ 12568 h 4513252"/>
                <a:gd name="connsiteX33" fmla="*/ 692368 w 2499906"/>
                <a:gd name="connsiteY33" fmla="*/ 0 h 4513252"/>
                <a:gd name="connsiteX0" fmla="*/ 1292637 w 2344615"/>
                <a:gd name="connsiteY0" fmla="*/ 1119694 h 4446273"/>
                <a:gd name="connsiteX1" fmla="*/ 2038165 w 2344615"/>
                <a:gd name="connsiteY1" fmla="*/ 1313156 h 4446273"/>
                <a:gd name="connsiteX2" fmla="*/ 2053872 w 2344615"/>
                <a:gd name="connsiteY2" fmla="*/ 1323983 h 4446273"/>
                <a:gd name="connsiteX3" fmla="*/ 2053872 w 2344615"/>
                <a:gd name="connsiteY3" fmla="*/ 2236444 h 4446273"/>
                <a:gd name="connsiteX4" fmla="*/ 2053872 w 2344615"/>
                <a:gd name="connsiteY4" fmla="*/ 2236445 h 4446273"/>
                <a:gd name="connsiteX5" fmla="*/ 2053872 w 2344615"/>
                <a:gd name="connsiteY5" fmla="*/ 2239386 h 4446273"/>
                <a:gd name="connsiteX6" fmla="*/ 2050766 w 2344615"/>
                <a:gd name="connsiteY6" fmla="*/ 2238586 h 4446273"/>
                <a:gd name="connsiteX7" fmla="*/ 2050765 w 2344615"/>
                <a:gd name="connsiteY7" fmla="*/ 2238587 h 4446273"/>
                <a:gd name="connsiteX8" fmla="*/ 2038165 w 2344615"/>
                <a:gd name="connsiteY8" fmla="*/ 2247272 h 4446273"/>
                <a:gd name="connsiteX9" fmla="*/ 2304412 w 2344615"/>
                <a:gd name="connsiteY9" fmla="*/ 2972830 h 4446273"/>
                <a:gd name="connsiteX10" fmla="*/ 2340945 w 2344615"/>
                <a:gd name="connsiteY10" fmla="*/ 4338790 h 4446273"/>
                <a:gd name="connsiteX11" fmla="*/ 181968 w 2344615"/>
                <a:gd name="connsiteY11" fmla="*/ 4311440 h 4446273"/>
                <a:gd name="connsiteX12" fmla="*/ 62196 w 2344615"/>
                <a:gd name="connsiteY12" fmla="*/ 2281165 h 4446273"/>
                <a:gd name="connsiteX13" fmla="*/ 531404 w 2344615"/>
                <a:gd name="connsiteY13" fmla="*/ 1323982 h 4446273"/>
                <a:gd name="connsiteX14" fmla="*/ 547109 w 2344615"/>
                <a:gd name="connsiteY14" fmla="*/ 1313156 h 4446273"/>
                <a:gd name="connsiteX15" fmla="*/ 1292637 w 2344615"/>
                <a:gd name="connsiteY15" fmla="*/ 1119694 h 4446273"/>
                <a:gd name="connsiteX16" fmla="*/ 692368 w 2344615"/>
                <a:gd name="connsiteY16" fmla="*/ 0 h 4446273"/>
                <a:gd name="connsiteX17" fmla="*/ 1892905 w 2344615"/>
                <a:gd name="connsiteY17" fmla="*/ 0 h 4446273"/>
                <a:gd name="connsiteX18" fmla="*/ 1940418 w 2344615"/>
                <a:gd name="connsiteY18" fmla="*/ 12568 h 4446273"/>
                <a:gd name="connsiteX19" fmla="*/ 2222300 w 2344615"/>
                <a:gd name="connsiteY19" fmla="*/ 381480 h 4446273"/>
                <a:gd name="connsiteX20" fmla="*/ 2222300 w 2344615"/>
                <a:gd name="connsiteY20" fmla="*/ 580179 h 4446273"/>
                <a:gd name="connsiteX21" fmla="*/ 2091940 w 2344615"/>
                <a:gd name="connsiteY21" fmla="*/ 860482 h 4446273"/>
                <a:gd name="connsiteX22" fmla="*/ 2053872 w 2344615"/>
                <a:gd name="connsiteY22" fmla="*/ 888455 h 4446273"/>
                <a:gd name="connsiteX23" fmla="*/ 2053872 w 2344615"/>
                <a:gd name="connsiteY23" fmla="*/ 1323982 h 4446273"/>
                <a:gd name="connsiteX24" fmla="*/ 2038165 w 2344615"/>
                <a:gd name="connsiteY24" fmla="*/ 1313155 h 4446273"/>
                <a:gd name="connsiteX25" fmla="*/ 1292637 w 2344615"/>
                <a:gd name="connsiteY25" fmla="*/ 1119693 h 4446273"/>
                <a:gd name="connsiteX26" fmla="*/ 547109 w 2344615"/>
                <a:gd name="connsiteY26" fmla="*/ 1313155 h 4446273"/>
                <a:gd name="connsiteX27" fmla="*/ 531404 w 2344615"/>
                <a:gd name="connsiteY27" fmla="*/ 1323981 h 4446273"/>
                <a:gd name="connsiteX28" fmla="*/ 531404 w 2344615"/>
                <a:gd name="connsiteY28" fmla="*/ 888455 h 4446273"/>
                <a:gd name="connsiteX29" fmla="*/ 493336 w 2344615"/>
                <a:gd name="connsiteY29" fmla="*/ 860482 h 4446273"/>
                <a:gd name="connsiteX30" fmla="*/ 362975 w 2344615"/>
                <a:gd name="connsiteY30" fmla="*/ 580179 h 4446273"/>
                <a:gd name="connsiteX31" fmla="*/ 362975 w 2344615"/>
                <a:gd name="connsiteY31" fmla="*/ 381480 h 4446273"/>
                <a:gd name="connsiteX32" fmla="*/ 644856 w 2344615"/>
                <a:gd name="connsiteY32" fmla="*/ 12568 h 4446273"/>
                <a:gd name="connsiteX33" fmla="*/ 692368 w 2344615"/>
                <a:gd name="connsiteY33" fmla="*/ 0 h 4446273"/>
                <a:gd name="connsiteX0" fmla="*/ 1292637 w 2532509"/>
                <a:gd name="connsiteY0" fmla="*/ 1119694 h 4526524"/>
                <a:gd name="connsiteX1" fmla="*/ 2038165 w 2532509"/>
                <a:gd name="connsiteY1" fmla="*/ 1313156 h 4526524"/>
                <a:gd name="connsiteX2" fmla="*/ 2053872 w 2532509"/>
                <a:gd name="connsiteY2" fmla="*/ 1323983 h 4526524"/>
                <a:gd name="connsiteX3" fmla="*/ 2053872 w 2532509"/>
                <a:gd name="connsiteY3" fmla="*/ 2236444 h 4526524"/>
                <a:gd name="connsiteX4" fmla="*/ 2053872 w 2532509"/>
                <a:gd name="connsiteY4" fmla="*/ 2236445 h 4526524"/>
                <a:gd name="connsiteX5" fmla="*/ 2053872 w 2532509"/>
                <a:gd name="connsiteY5" fmla="*/ 2239386 h 4526524"/>
                <a:gd name="connsiteX6" fmla="*/ 2050766 w 2532509"/>
                <a:gd name="connsiteY6" fmla="*/ 2238586 h 4526524"/>
                <a:gd name="connsiteX7" fmla="*/ 2050765 w 2532509"/>
                <a:gd name="connsiteY7" fmla="*/ 2238587 h 4526524"/>
                <a:gd name="connsiteX8" fmla="*/ 2038165 w 2532509"/>
                <a:gd name="connsiteY8" fmla="*/ 2247272 h 4526524"/>
                <a:gd name="connsiteX9" fmla="*/ 2391772 w 2532509"/>
                <a:gd name="connsiteY9" fmla="*/ 2763723 h 4526524"/>
                <a:gd name="connsiteX10" fmla="*/ 2340945 w 2532509"/>
                <a:gd name="connsiteY10" fmla="*/ 4338790 h 4526524"/>
                <a:gd name="connsiteX11" fmla="*/ 181968 w 2532509"/>
                <a:gd name="connsiteY11" fmla="*/ 4311440 h 4526524"/>
                <a:gd name="connsiteX12" fmla="*/ 62196 w 2532509"/>
                <a:gd name="connsiteY12" fmla="*/ 2281165 h 4526524"/>
                <a:gd name="connsiteX13" fmla="*/ 531404 w 2532509"/>
                <a:gd name="connsiteY13" fmla="*/ 1323982 h 4526524"/>
                <a:gd name="connsiteX14" fmla="*/ 547109 w 2532509"/>
                <a:gd name="connsiteY14" fmla="*/ 1313156 h 4526524"/>
                <a:gd name="connsiteX15" fmla="*/ 1292637 w 2532509"/>
                <a:gd name="connsiteY15" fmla="*/ 1119694 h 4526524"/>
                <a:gd name="connsiteX16" fmla="*/ 692368 w 2532509"/>
                <a:gd name="connsiteY16" fmla="*/ 0 h 4526524"/>
                <a:gd name="connsiteX17" fmla="*/ 1892905 w 2532509"/>
                <a:gd name="connsiteY17" fmla="*/ 0 h 4526524"/>
                <a:gd name="connsiteX18" fmla="*/ 1940418 w 2532509"/>
                <a:gd name="connsiteY18" fmla="*/ 12568 h 4526524"/>
                <a:gd name="connsiteX19" fmla="*/ 2222300 w 2532509"/>
                <a:gd name="connsiteY19" fmla="*/ 381480 h 4526524"/>
                <a:gd name="connsiteX20" fmla="*/ 2222300 w 2532509"/>
                <a:gd name="connsiteY20" fmla="*/ 580179 h 4526524"/>
                <a:gd name="connsiteX21" fmla="*/ 2091940 w 2532509"/>
                <a:gd name="connsiteY21" fmla="*/ 860482 h 4526524"/>
                <a:gd name="connsiteX22" fmla="*/ 2053872 w 2532509"/>
                <a:gd name="connsiteY22" fmla="*/ 888455 h 4526524"/>
                <a:gd name="connsiteX23" fmla="*/ 2053872 w 2532509"/>
                <a:gd name="connsiteY23" fmla="*/ 1323982 h 4526524"/>
                <a:gd name="connsiteX24" fmla="*/ 2038165 w 2532509"/>
                <a:gd name="connsiteY24" fmla="*/ 1313155 h 4526524"/>
                <a:gd name="connsiteX25" fmla="*/ 1292637 w 2532509"/>
                <a:gd name="connsiteY25" fmla="*/ 1119693 h 4526524"/>
                <a:gd name="connsiteX26" fmla="*/ 547109 w 2532509"/>
                <a:gd name="connsiteY26" fmla="*/ 1313155 h 4526524"/>
                <a:gd name="connsiteX27" fmla="*/ 531404 w 2532509"/>
                <a:gd name="connsiteY27" fmla="*/ 1323981 h 4526524"/>
                <a:gd name="connsiteX28" fmla="*/ 531404 w 2532509"/>
                <a:gd name="connsiteY28" fmla="*/ 888455 h 4526524"/>
                <a:gd name="connsiteX29" fmla="*/ 493336 w 2532509"/>
                <a:gd name="connsiteY29" fmla="*/ 860482 h 4526524"/>
                <a:gd name="connsiteX30" fmla="*/ 362975 w 2532509"/>
                <a:gd name="connsiteY30" fmla="*/ 580179 h 4526524"/>
                <a:gd name="connsiteX31" fmla="*/ 362975 w 2532509"/>
                <a:gd name="connsiteY31" fmla="*/ 381480 h 4526524"/>
                <a:gd name="connsiteX32" fmla="*/ 644856 w 2532509"/>
                <a:gd name="connsiteY32" fmla="*/ 12568 h 4526524"/>
                <a:gd name="connsiteX33" fmla="*/ 692368 w 2532509"/>
                <a:gd name="connsiteY33" fmla="*/ 0 h 4526524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050766 w 2532509"/>
                <a:gd name="connsiteY6" fmla="*/ 2238586 h 4526523"/>
                <a:gd name="connsiteX7" fmla="*/ 2050765 w 2532509"/>
                <a:gd name="connsiteY7" fmla="*/ 2238587 h 4526523"/>
                <a:gd name="connsiteX8" fmla="*/ 2391772 w 2532509"/>
                <a:gd name="connsiteY8" fmla="*/ 2763723 h 4526523"/>
                <a:gd name="connsiteX9" fmla="*/ 2340945 w 2532509"/>
                <a:gd name="connsiteY9" fmla="*/ 4338790 h 4526523"/>
                <a:gd name="connsiteX10" fmla="*/ 181968 w 2532509"/>
                <a:gd name="connsiteY10" fmla="*/ 4311440 h 4526523"/>
                <a:gd name="connsiteX11" fmla="*/ 62196 w 2532509"/>
                <a:gd name="connsiteY11" fmla="*/ 2281165 h 4526523"/>
                <a:gd name="connsiteX12" fmla="*/ 531404 w 2532509"/>
                <a:gd name="connsiteY12" fmla="*/ 1323982 h 4526523"/>
                <a:gd name="connsiteX13" fmla="*/ 547109 w 2532509"/>
                <a:gd name="connsiteY13" fmla="*/ 1313156 h 4526523"/>
                <a:gd name="connsiteX14" fmla="*/ 1292637 w 2532509"/>
                <a:gd name="connsiteY14" fmla="*/ 1119694 h 4526523"/>
                <a:gd name="connsiteX15" fmla="*/ 692368 w 2532509"/>
                <a:gd name="connsiteY15" fmla="*/ 0 h 4526523"/>
                <a:gd name="connsiteX16" fmla="*/ 1892905 w 2532509"/>
                <a:gd name="connsiteY16" fmla="*/ 0 h 4526523"/>
                <a:gd name="connsiteX17" fmla="*/ 1940418 w 2532509"/>
                <a:gd name="connsiteY17" fmla="*/ 12568 h 4526523"/>
                <a:gd name="connsiteX18" fmla="*/ 2222300 w 2532509"/>
                <a:gd name="connsiteY18" fmla="*/ 381480 h 4526523"/>
                <a:gd name="connsiteX19" fmla="*/ 2222300 w 2532509"/>
                <a:gd name="connsiteY19" fmla="*/ 580179 h 4526523"/>
                <a:gd name="connsiteX20" fmla="*/ 2091940 w 2532509"/>
                <a:gd name="connsiteY20" fmla="*/ 860482 h 4526523"/>
                <a:gd name="connsiteX21" fmla="*/ 2053872 w 2532509"/>
                <a:gd name="connsiteY21" fmla="*/ 888455 h 4526523"/>
                <a:gd name="connsiteX22" fmla="*/ 2053872 w 2532509"/>
                <a:gd name="connsiteY22" fmla="*/ 1323982 h 4526523"/>
                <a:gd name="connsiteX23" fmla="*/ 2038165 w 2532509"/>
                <a:gd name="connsiteY23" fmla="*/ 1313155 h 4526523"/>
                <a:gd name="connsiteX24" fmla="*/ 1292637 w 2532509"/>
                <a:gd name="connsiteY24" fmla="*/ 1119693 h 4526523"/>
                <a:gd name="connsiteX25" fmla="*/ 547109 w 2532509"/>
                <a:gd name="connsiteY25" fmla="*/ 1313155 h 4526523"/>
                <a:gd name="connsiteX26" fmla="*/ 531404 w 2532509"/>
                <a:gd name="connsiteY26" fmla="*/ 1323981 h 4526523"/>
                <a:gd name="connsiteX27" fmla="*/ 531404 w 2532509"/>
                <a:gd name="connsiteY27" fmla="*/ 888455 h 4526523"/>
                <a:gd name="connsiteX28" fmla="*/ 493336 w 2532509"/>
                <a:gd name="connsiteY28" fmla="*/ 860482 h 4526523"/>
                <a:gd name="connsiteX29" fmla="*/ 362975 w 2532509"/>
                <a:gd name="connsiteY29" fmla="*/ 580179 h 4526523"/>
                <a:gd name="connsiteX30" fmla="*/ 362975 w 2532509"/>
                <a:gd name="connsiteY30" fmla="*/ 381480 h 4526523"/>
                <a:gd name="connsiteX31" fmla="*/ 644856 w 2532509"/>
                <a:gd name="connsiteY31" fmla="*/ 12568 h 4526523"/>
                <a:gd name="connsiteX32" fmla="*/ 692368 w 2532509"/>
                <a:gd name="connsiteY32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050766 w 2532509"/>
                <a:gd name="connsiteY6" fmla="*/ 2238586 h 4526523"/>
                <a:gd name="connsiteX7" fmla="*/ 2391772 w 2532509"/>
                <a:gd name="connsiteY7" fmla="*/ 2763723 h 4526523"/>
                <a:gd name="connsiteX8" fmla="*/ 2340945 w 2532509"/>
                <a:gd name="connsiteY8" fmla="*/ 4338790 h 4526523"/>
                <a:gd name="connsiteX9" fmla="*/ 181968 w 2532509"/>
                <a:gd name="connsiteY9" fmla="*/ 4311440 h 4526523"/>
                <a:gd name="connsiteX10" fmla="*/ 62196 w 2532509"/>
                <a:gd name="connsiteY10" fmla="*/ 2281165 h 4526523"/>
                <a:gd name="connsiteX11" fmla="*/ 531404 w 2532509"/>
                <a:gd name="connsiteY11" fmla="*/ 1323982 h 4526523"/>
                <a:gd name="connsiteX12" fmla="*/ 547109 w 2532509"/>
                <a:gd name="connsiteY12" fmla="*/ 1313156 h 4526523"/>
                <a:gd name="connsiteX13" fmla="*/ 1292637 w 2532509"/>
                <a:gd name="connsiteY13" fmla="*/ 1119694 h 4526523"/>
                <a:gd name="connsiteX14" fmla="*/ 692368 w 2532509"/>
                <a:gd name="connsiteY14" fmla="*/ 0 h 4526523"/>
                <a:gd name="connsiteX15" fmla="*/ 1892905 w 2532509"/>
                <a:gd name="connsiteY15" fmla="*/ 0 h 4526523"/>
                <a:gd name="connsiteX16" fmla="*/ 1940418 w 2532509"/>
                <a:gd name="connsiteY16" fmla="*/ 12568 h 4526523"/>
                <a:gd name="connsiteX17" fmla="*/ 2222300 w 2532509"/>
                <a:gd name="connsiteY17" fmla="*/ 381480 h 4526523"/>
                <a:gd name="connsiteX18" fmla="*/ 2222300 w 2532509"/>
                <a:gd name="connsiteY18" fmla="*/ 580179 h 4526523"/>
                <a:gd name="connsiteX19" fmla="*/ 2091940 w 2532509"/>
                <a:gd name="connsiteY19" fmla="*/ 860482 h 4526523"/>
                <a:gd name="connsiteX20" fmla="*/ 2053872 w 2532509"/>
                <a:gd name="connsiteY20" fmla="*/ 888455 h 4526523"/>
                <a:gd name="connsiteX21" fmla="*/ 2053872 w 2532509"/>
                <a:gd name="connsiteY21" fmla="*/ 1323982 h 4526523"/>
                <a:gd name="connsiteX22" fmla="*/ 2038165 w 2532509"/>
                <a:gd name="connsiteY22" fmla="*/ 1313155 h 4526523"/>
                <a:gd name="connsiteX23" fmla="*/ 1292637 w 2532509"/>
                <a:gd name="connsiteY23" fmla="*/ 1119693 h 4526523"/>
                <a:gd name="connsiteX24" fmla="*/ 547109 w 2532509"/>
                <a:gd name="connsiteY24" fmla="*/ 1313155 h 4526523"/>
                <a:gd name="connsiteX25" fmla="*/ 531404 w 2532509"/>
                <a:gd name="connsiteY25" fmla="*/ 1323981 h 4526523"/>
                <a:gd name="connsiteX26" fmla="*/ 531404 w 2532509"/>
                <a:gd name="connsiteY26" fmla="*/ 888455 h 4526523"/>
                <a:gd name="connsiteX27" fmla="*/ 493336 w 2532509"/>
                <a:gd name="connsiteY27" fmla="*/ 860482 h 4526523"/>
                <a:gd name="connsiteX28" fmla="*/ 362975 w 2532509"/>
                <a:gd name="connsiteY28" fmla="*/ 580179 h 4526523"/>
                <a:gd name="connsiteX29" fmla="*/ 362975 w 2532509"/>
                <a:gd name="connsiteY29" fmla="*/ 381480 h 4526523"/>
                <a:gd name="connsiteX30" fmla="*/ 644856 w 2532509"/>
                <a:gd name="connsiteY30" fmla="*/ 12568 h 4526523"/>
                <a:gd name="connsiteX31" fmla="*/ 692368 w 2532509"/>
                <a:gd name="connsiteY31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391772 w 2532509"/>
                <a:gd name="connsiteY6" fmla="*/ 2763723 h 4526523"/>
                <a:gd name="connsiteX7" fmla="*/ 2340945 w 2532509"/>
                <a:gd name="connsiteY7" fmla="*/ 4338790 h 4526523"/>
                <a:gd name="connsiteX8" fmla="*/ 181968 w 2532509"/>
                <a:gd name="connsiteY8" fmla="*/ 4311440 h 4526523"/>
                <a:gd name="connsiteX9" fmla="*/ 62196 w 2532509"/>
                <a:gd name="connsiteY9" fmla="*/ 2281165 h 4526523"/>
                <a:gd name="connsiteX10" fmla="*/ 531404 w 2532509"/>
                <a:gd name="connsiteY10" fmla="*/ 1323982 h 4526523"/>
                <a:gd name="connsiteX11" fmla="*/ 547109 w 2532509"/>
                <a:gd name="connsiteY11" fmla="*/ 1313156 h 4526523"/>
                <a:gd name="connsiteX12" fmla="*/ 1292637 w 2532509"/>
                <a:gd name="connsiteY12" fmla="*/ 1119694 h 4526523"/>
                <a:gd name="connsiteX13" fmla="*/ 692368 w 2532509"/>
                <a:gd name="connsiteY13" fmla="*/ 0 h 4526523"/>
                <a:gd name="connsiteX14" fmla="*/ 1892905 w 2532509"/>
                <a:gd name="connsiteY14" fmla="*/ 0 h 4526523"/>
                <a:gd name="connsiteX15" fmla="*/ 1940418 w 2532509"/>
                <a:gd name="connsiteY15" fmla="*/ 12568 h 4526523"/>
                <a:gd name="connsiteX16" fmla="*/ 2222300 w 2532509"/>
                <a:gd name="connsiteY16" fmla="*/ 381480 h 4526523"/>
                <a:gd name="connsiteX17" fmla="*/ 2222300 w 2532509"/>
                <a:gd name="connsiteY17" fmla="*/ 580179 h 4526523"/>
                <a:gd name="connsiteX18" fmla="*/ 2091940 w 2532509"/>
                <a:gd name="connsiteY18" fmla="*/ 860482 h 4526523"/>
                <a:gd name="connsiteX19" fmla="*/ 2053872 w 2532509"/>
                <a:gd name="connsiteY19" fmla="*/ 888455 h 4526523"/>
                <a:gd name="connsiteX20" fmla="*/ 2053872 w 2532509"/>
                <a:gd name="connsiteY20" fmla="*/ 1323982 h 4526523"/>
                <a:gd name="connsiteX21" fmla="*/ 2038165 w 2532509"/>
                <a:gd name="connsiteY21" fmla="*/ 1313155 h 4526523"/>
                <a:gd name="connsiteX22" fmla="*/ 1292637 w 2532509"/>
                <a:gd name="connsiteY22" fmla="*/ 1119693 h 4526523"/>
                <a:gd name="connsiteX23" fmla="*/ 547109 w 2532509"/>
                <a:gd name="connsiteY23" fmla="*/ 1313155 h 4526523"/>
                <a:gd name="connsiteX24" fmla="*/ 531404 w 2532509"/>
                <a:gd name="connsiteY24" fmla="*/ 1323981 h 4526523"/>
                <a:gd name="connsiteX25" fmla="*/ 531404 w 2532509"/>
                <a:gd name="connsiteY25" fmla="*/ 888455 h 4526523"/>
                <a:gd name="connsiteX26" fmla="*/ 493336 w 2532509"/>
                <a:gd name="connsiteY26" fmla="*/ 860482 h 4526523"/>
                <a:gd name="connsiteX27" fmla="*/ 362975 w 2532509"/>
                <a:gd name="connsiteY27" fmla="*/ 580179 h 4526523"/>
                <a:gd name="connsiteX28" fmla="*/ 362975 w 2532509"/>
                <a:gd name="connsiteY28" fmla="*/ 381480 h 4526523"/>
                <a:gd name="connsiteX29" fmla="*/ 644856 w 2532509"/>
                <a:gd name="connsiteY29" fmla="*/ 12568 h 4526523"/>
                <a:gd name="connsiteX30" fmla="*/ 692368 w 2532509"/>
                <a:gd name="connsiteY30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391772 w 2532509"/>
                <a:gd name="connsiteY5" fmla="*/ 2763723 h 4526523"/>
                <a:gd name="connsiteX6" fmla="*/ 2340945 w 2532509"/>
                <a:gd name="connsiteY6" fmla="*/ 4338790 h 4526523"/>
                <a:gd name="connsiteX7" fmla="*/ 181968 w 2532509"/>
                <a:gd name="connsiteY7" fmla="*/ 4311440 h 4526523"/>
                <a:gd name="connsiteX8" fmla="*/ 62196 w 2532509"/>
                <a:gd name="connsiteY8" fmla="*/ 2281165 h 4526523"/>
                <a:gd name="connsiteX9" fmla="*/ 531404 w 2532509"/>
                <a:gd name="connsiteY9" fmla="*/ 1323982 h 4526523"/>
                <a:gd name="connsiteX10" fmla="*/ 547109 w 2532509"/>
                <a:gd name="connsiteY10" fmla="*/ 1313156 h 4526523"/>
                <a:gd name="connsiteX11" fmla="*/ 1292637 w 2532509"/>
                <a:gd name="connsiteY11" fmla="*/ 1119694 h 4526523"/>
                <a:gd name="connsiteX12" fmla="*/ 692368 w 2532509"/>
                <a:gd name="connsiteY12" fmla="*/ 0 h 4526523"/>
                <a:gd name="connsiteX13" fmla="*/ 1892905 w 2532509"/>
                <a:gd name="connsiteY13" fmla="*/ 0 h 4526523"/>
                <a:gd name="connsiteX14" fmla="*/ 1940418 w 2532509"/>
                <a:gd name="connsiteY14" fmla="*/ 12568 h 4526523"/>
                <a:gd name="connsiteX15" fmla="*/ 2222300 w 2532509"/>
                <a:gd name="connsiteY15" fmla="*/ 381480 h 4526523"/>
                <a:gd name="connsiteX16" fmla="*/ 2222300 w 2532509"/>
                <a:gd name="connsiteY16" fmla="*/ 580179 h 4526523"/>
                <a:gd name="connsiteX17" fmla="*/ 2091940 w 2532509"/>
                <a:gd name="connsiteY17" fmla="*/ 860482 h 4526523"/>
                <a:gd name="connsiteX18" fmla="*/ 2053872 w 2532509"/>
                <a:gd name="connsiteY18" fmla="*/ 888455 h 4526523"/>
                <a:gd name="connsiteX19" fmla="*/ 2053872 w 2532509"/>
                <a:gd name="connsiteY19" fmla="*/ 1323982 h 4526523"/>
                <a:gd name="connsiteX20" fmla="*/ 2038165 w 2532509"/>
                <a:gd name="connsiteY20" fmla="*/ 1313155 h 4526523"/>
                <a:gd name="connsiteX21" fmla="*/ 1292637 w 2532509"/>
                <a:gd name="connsiteY21" fmla="*/ 1119693 h 4526523"/>
                <a:gd name="connsiteX22" fmla="*/ 547109 w 2532509"/>
                <a:gd name="connsiteY22" fmla="*/ 1313155 h 4526523"/>
                <a:gd name="connsiteX23" fmla="*/ 531404 w 2532509"/>
                <a:gd name="connsiteY23" fmla="*/ 1323981 h 4526523"/>
                <a:gd name="connsiteX24" fmla="*/ 531404 w 2532509"/>
                <a:gd name="connsiteY24" fmla="*/ 888455 h 4526523"/>
                <a:gd name="connsiteX25" fmla="*/ 493336 w 2532509"/>
                <a:gd name="connsiteY25" fmla="*/ 860482 h 4526523"/>
                <a:gd name="connsiteX26" fmla="*/ 362975 w 2532509"/>
                <a:gd name="connsiteY26" fmla="*/ 580179 h 4526523"/>
                <a:gd name="connsiteX27" fmla="*/ 362975 w 2532509"/>
                <a:gd name="connsiteY27" fmla="*/ 381480 h 4526523"/>
                <a:gd name="connsiteX28" fmla="*/ 644856 w 2532509"/>
                <a:gd name="connsiteY28" fmla="*/ 12568 h 4526523"/>
                <a:gd name="connsiteX29" fmla="*/ 692368 w 2532509"/>
                <a:gd name="connsiteY29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403309 w 2532509"/>
                <a:gd name="connsiteY4" fmla="*/ 1673463 h 4526523"/>
                <a:gd name="connsiteX5" fmla="*/ 2391772 w 2532509"/>
                <a:gd name="connsiteY5" fmla="*/ 2763723 h 4526523"/>
                <a:gd name="connsiteX6" fmla="*/ 2340945 w 2532509"/>
                <a:gd name="connsiteY6" fmla="*/ 4338790 h 4526523"/>
                <a:gd name="connsiteX7" fmla="*/ 181968 w 2532509"/>
                <a:gd name="connsiteY7" fmla="*/ 4311440 h 4526523"/>
                <a:gd name="connsiteX8" fmla="*/ 62196 w 2532509"/>
                <a:gd name="connsiteY8" fmla="*/ 2281165 h 4526523"/>
                <a:gd name="connsiteX9" fmla="*/ 531404 w 2532509"/>
                <a:gd name="connsiteY9" fmla="*/ 1323982 h 4526523"/>
                <a:gd name="connsiteX10" fmla="*/ 547109 w 2532509"/>
                <a:gd name="connsiteY10" fmla="*/ 1313156 h 4526523"/>
                <a:gd name="connsiteX11" fmla="*/ 1292637 w 2532509"/>
                <a:gd name="connsiteY11" fmla="*/ 1119694 h 4526523"/>
                <a:gd name="connsiteX12" fmla="*/ 692368 w 2532509"/>
                <a:gd name="connsiteY12" fmla="*/ 0 h 4526523"/>
                <a:gd name="connsiteX13" fmla="*/ 1892905 w 2532509"/>
                <a:gd name="connsiteY13" fmla="*/ 0 h 4526523"/>
                <a:gd name="connsiteX14" fmla="*/ 1940418 w 2532509"/>
                <a:gd name="connsiteY14" fmla="*/ 12568 h 4526523"/>
                <a:gd name="connsiteX15" fmla="*/ 2222300 w 2532509"/>
                <a:gd name="connsiteY15" fmla="*/ 381480 h 4526523"/>
                <a:gd name="connsiteX16" fmla="*/ 2222300 w 2532509"/>
                <a:gd name="connsiteY16" fmla="*/ 580179 h 4526523"/>
                <a:gd name="connsiteX17" fmla="*/ 2091940 w 2532509"/>
                <a:gd name="connsiteY17" fmla="*/ 860482 h 4526523"/>
                <a:gd name="connsiteX18" fmla="*/ 2053872 w 2532509"/>
                <a:gd name="connsiteY18" fmla="*/ 888455 h 4526523"/>
                <a:gd name="connsiteX19" fmla="*/ 2053872 w 2532509"/>
                <a:gd name="connsiteY19" fmla="*/ 1323982 h 4526523"/>
                <a:gd name="connsiteX20" fmla="*/ 2038165 w 2532509"/>
                <a:gd name="connsiteY20" fmla="*/ 1313155 h 4526523"/>
                <a:gd name="connsiteX21" fmla="*/ 1292637 w 2532509"/>
                <a:gd name="connsiteY21" fmla="*/ 1119693 h 4526523"/>
                <a:gd name="connsiteX22" fmla="*/ 547109 w 2532509"/>
                <a:gd name="connsiteY22" fmla="*/ 1313155 h 4526523"/>
                <a:gd name="connsiteX23" fmla="*/ 531404 w 2532509"/>
                <a:gd name="connsiteY23" fmla="*/ 1323981 h 4526523"/>
                <a:gd name="connsiteX24" fmla="*/ 531404 w 2532509"/>
                <a:gd name="connsiteY24" fmla="*/ 888455 h 4526523"/>
                <a:gd name="connsiteX25" fmla="*/ 493336 w 2532509"/>
                <a:gd name="connsiteY25" fmla="*/ 860482 h 4526523"/>
                <a:gd name="connsiteX26" fmla="*/ 362975 w 2532509"/>
                <a:gd name="connsiteY26" fmla="*/ 580179 h 4526523"/>
                <a:gd name="connsiteX27" fmla="*/ 362975 w 2532509"/>
                <a:gd name="connsiteY27" fmla="*/ 381480 h 4526523"/>
                <a:gd name="connsiteX28" fmla="*/ 644856 w 2532509"/>
                <a:gd name="connsiteY28" fmla="*/ 12568 h 4526523"/>
                <a:gd name="connsiteX29" fmla="*/ 692368 w 2532509"/>
                <a:gd name="connsiteY29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403309 w 2532509"/>
                <a:gd name="connsiteY3" fmla="*/ 1673463 h 4526523"/>
                <a:gd name="connsiteX4" fmla="*/ 2391772 w 2532509"/>
                <a:gd name="connsiteY4" fmla="*/ 2763723 h 4526523"/>
                <a:gd name="connsiteX5" fmla="*/ 2340945 w 2532509"/>
                <a:gd name="connsiteY5" fmla="*/ 4338790 h 4526523"/>
                <a:gd name="connsiteX6" fmla="*/ 181968 w 2532509"/>
                <a:gd name="connsiteY6" fmla="*/ 4311440 h 4526523"/>
                <a:gd name="connsiteX7" fmla="*/ 62196 w 2532509"/>
                <a:gd name="connsiteY7" fmla="*/ 2281165 h 4526523"/>
                <a:gd name="connsiteX8" fmla="*/ 531404 w 2532509"/>
                <a:gd name="connsiteY8" fmla="*/ 1323982 h 4526523"/>
                <a:gd name="connsiteX9" fmla="*/ 547109 w 2532509"/>
                <a:gd name="connsiteY9" fmla="*/ 1313156 h 4526523"/>
                <a:gd name="connsiteX10" fmla="*/ 1292637 w 2532509"/>
                <a:gd name="connsiteY10" fmla="*/ 1119694 h 4526523"/>
                <a:gd name="connsiteX11" fmla="*/ 692368 w 2532509"/>
                <a:gd name="connsiteY11" fmla="*/ 0 h 4526523"/>
                <a:gd name="connsiteX12" fmla="*/ 1892905 w 2532509"/>
                <a:gd name="connsiteY12" fmla="*/ 0 h 4526523"/>
                <a:gd name="connsiteX13" fmla="*/ 1940418 w 2532509"/>
                <a:gd name="connsiteY13" fmla="*/ 12568 h 4526523"/>
                <a:gd name="connsiteX14" fmla="*/ 2222300 w 2532509"/>
                <a:gd name="connsiteY14" fmla="*/ 381480 h 4526523"/>
                <a:gd name="connsiteX15" fmla="*/ 2222300 w 2532509"/>
                <a:gd name="connsiteY15" fmla="*/ 580179 h 4526523"/>
                <a:gd name="connsiteX16" fmla="*/ 2091940 w 2532509"/>
                <a:gd name="connsiteY16" fmla="*/ 860482 h 4526523"/>
                <a:gd name="connsiteX17" fmla="*/ 2053872 w 2532509"/>
                <a:gd name="connsiteY17" fmla="*/ 888455 h 4526523"/>
                <a:gd name="connsiteX18" fmla="*/ 2053872 w 2532509"/>
                <a:gd name="connsiteY18" fmla="*/ 1323982 h 4526523"/>
                <a:gd name="connsiteX19" fmla="*/ 2038165 w 2532509"/>
                <a:gd name="connsiteY19" fmla="*/ 1313155 h 4526523"/>
                <a:gd name="connsiteX20" fmla="*/ 1292637 w 2532509"/>
                <a:gd name="connsiteY20" fmla="*/ 1119693 h 4526523"/>
                <a:gd name="connsiteX21" fmla="*/ 547109 w 2532509"/>
                <a:gd name="connsiteY21" fmla="*/ 1313155 h 4526523"/>
                <a:gd name="connsiteX22" fmla="*/ 531404 w 2532509"/>
                <a:gd name="connsiteY22" fmla="*/ 1323981 h 4526523"/>
                <a:gd name="connsiteX23" fmla="*/ 531404 w 2532509"/>
                <a:gd name="connsiteY23" fmla="*/ 888455 h 4526523"/>
                <a:gd name="connsiteX24" fmla="*/ 493336 w 2532509"/>
                <a:gd name="connsiteY24" fmla="*/ 860482 h 4526523"/>
                <a:gd name="connsiteX25" fmla="*/ 362975 w 2532509"/>
                <a:gd name="connsiteY25" fmla="*/ 580179 h 4526523"/>
                <a:gd name="connsiteX26" fmla="*/ 362975 w 2532509"/>
                <a:gd name="connsiteY26" fmla="*/ 381480 h 4526523"/>
                <a:gd name="connsiteX27" fmla="*/ 644856 w 2532509"/>
                <a:gd name="connsiteY27" fmla="*/ 12568 h 4526523"/>
                <a:gd name="connsiteX28" fmla="*/ 692368 w 2532509"/>
                <a:gd name="connsiteY28" fmla="*/ 0 h 4526523"/>
                <a:gd name="connsiteX0" fmla="*/ 1292637 w 2431124"/>
                <a:gd name="connsiteY0" fmla="*/ 1119694 h 4646075"/>
                <a:gd name="connsiteX1" fmla="*/ 2038165 w 2431124"/>
                <a:gd name="connsiteY1" fmla="*/ 1313156 h 4646075"/>
                <a:gd name="connsiteX2" fmla="*/ 2053872 w 2431124"/>
                <a:gd name="connsiteY2" fmla="*/ 1323983 h 4646075"/>
                <a:gd name="connsiteX3" fmla="*/ 2403309 w 2431124"/>
                <a:gd name="connsiteY3" fmla="*/ 1673463 h 4646075"/>
                <a:gd name="connsiteX4" fmla="*/ 2391772 w 2431124"/>
                <a:gd name="connsiteY4" fmla="*/ 2763723 h 4646075"/>
                <a:gd name="connsiteX5" fmla="*/ 2340945 w 2431124"/>
                <a:gd name="connsiteY5" fmla="*/ 4338790 h 4646075"/>
                <a:gd name="connsiteX6" fmla="*/ 181968 w 2431124"/>
                <a:gd name="connsiteY6" fmla="*/ 4311440 h 4646075"/>
                <a:gd name="connsiteX7" fmla="*/ 62196 w 2431124"/>
                <a:gd name="connsiteY7" fmla="*/ 2281165 h 4646075"/>
                <a:gd name="connsiteX8" fmla="*/ 531404 w 2431124"/>
                <a:gd name="connsiteY8" fmla="*/ 1323982 h 4646075"/>
                <a:gd name="connsiteX9" fmla="*/ 547109 w 2431124"/>
                <a:gd name="connsiteY9" fmla="*/ 1313156 h 4646075"/>
                <a:gd name="connsiteX10" fmla="*/ 1292637 w 2431124"/>
                <a:gd name="connsiteY10" fmla="*/ 1119694 h 4646075"/>
                <a:gd name="connsiteX11" fmla="*/ 692368 w 2431124"/>
                <a:gd name="connsiteY11" fmla="*/ 0 h 4646075"/>
                <a:gd name="connsiteX12" fmla="*/ 1892905 w 2431124"/>
                <a:gd name="connsiteY12" fmla="*/ 0 h 4646075"/>
                <a:gd name="connsiteX13" fmla="*/ 1940418 w 2431124"/>
                <a:gd name="connsiteY13" fmla="*/ 12568 h 4646075"/>
                <a:gd name="connsiteX14" fmla="*/ 2222300 w 2431124"/>
                <a:gd name="connsiteY14" fmla="*/ 381480 h 4646075"/>
                <a:gd name="connsiteX15" fmla="*/ 2222300 w 2431124"/>
                <a:gd name="connsiteY15" fmla="*/ 580179 h 4646075"/>
                <a:gd name="connsiteX16" fmla="*/ 2091940 w 2431124"/>
                <a:gd name="connsiteY16" fmla="*/ 860482 h 4646075"/>
                <a:gd name="connsiteX17" fmla="*/ 2053872 w 2431124"/>
                <a:gd name="connsiteY17" fmla="*/ 888455 h 4646075"/>
                <a:gd name="connsiteX18" fmla="*/ 2053872 w 2431124"/>
                <a:gd name="connsiteY18" fmla="*/ 1323982 h 4646075"/>
                <a:gd name="connsiteX19" fmla="*/ 2038165 w 2431124"/>
                <a:gd name="connsiteY19" fmla="*/ 1313155 h 4646075"/>
                <a:gd name="connsiteX20" fmla="*/ 1292637 w 2431124"/>
                <a:gd name="connsiteY20" fmla="*/ 1119693 h 4646075"/>
                <a:gd name="connsiteX21" fmla="*/ 547109 w 2431124"/>
                <a:gd name="connsiteY21" fmla="*/ 1313155 h 4646075"/>
                <a:gd name="connsiteX22" fmla="*/ 531404 w 2431124"/>
                <a:gd name="connsiteY22" fmla="*/ 1323981 h 4646075"/>
                <a:gd name="connsiteX23" fmla="*/ 531404 w 2431124"/>
                <a:gd name="connsiteY23" fmla="*/ 888455 h 4646075"/>
                <a:gd name="connsiteX24" fmla="*/ 493336 w 2431124"/>
                <a:gd name="connsiteY24" fmla="*/ 860482 h 4646075"/>
                <a:gd name="connsiteX25" fmla="*/ 362975 w 2431124"/>
                <a:gd name="connsiteY25" fmla="*/ 580179 h 4646075"/>
                <a:gd name="connsiteX26" fmla="*/ 362975 w 2431124"/>
                <a:gd name="connsiteY26" fmla="*/ 381480 h 4646075"/>
                <a:gd name="connsiteX27" fmla="*/ 644856 w 2431124"/>
                <a:gd name="connsiteY27" fmla="*/ 12568 h 4646075"/>
                <a:gd name="connsiteX28" fmla="*/ 692368 w 2431124"/>
                <a:gd name="connsiteY28" fmla="*/ 0 h 4646075"/>
                <a:gd name="connsiteX0" fmla="*/ 1254012 w 2392499"/>
                <a:gd name="connsiteY0" fmla="*/ 1119694 h 4646074"/>
                <a:gd name="connsiteX1" fmla="*/ 1999540 w 2392499"/>
                <a:gd name="connsiteY1" fmla="*/ 1313156 h 4646074"/>
                <a:gd name="connsiteX2" fmla="*/ 2015247 w 2392499"/>
                <a:gd name="connsiteY2" fmla="*/ 1323983 h 4646074"/>
                <a:gd name="connsiteX3" fmla="*/ 2364684 w 2392499"/>
                <a:gd name="connsiteY3" fmla="*/ 1673463 h 4646074"/>
                <a:gd name="connsiteX4" fmla="*/ 2353147 w 2392499"/>
                <a:gd name="connsiteY4" fmla="*/ 2763723 h 4646074"/>
                <a:gd name="connsiteX5" fmla="*/ 2302320 w 2392499"/>
                <a:gd name="connsiteY5" fmla="*/ 4338790 h 4646074"/>
                <a:gd name="connsiteX6" fmla="*/ 143343 w 2392499"/>
                <a:gd name="connsiteY6" fmla="*/ 4311440 h 4646074"/>
                <a:gd name="connsiteX7" fmla="*/ 23571 w 2392499"/>
                <a:gd name="connsiteY7" fmla="*/ 2281165 h 4646074"/>
                <a:gd name="connsiteX8" fmla="*/ 492779 w 2392499"/>
                <a:gd name="connsiteY8" fmla="*/ 1323982 h 4646074"/>
                <a:gd name="connsiteX9" fmla="*/ 508484 w 2392499"/>
                <a:gd name="connsiteY9" fmla="*/ 1313156 h 4646074"/>
                <a:gd name="connsiteX10" fmla="*/ 1254012 w 2392499"/>
                <a:gd name="connsiteY10" fmla="*/ 1119694 h 4646074"/>
                <a:gd name="connsiteX11" fmla="*/ 653743 w 2392499"/>
                <a:gd name="connsiteY11" fmla="*/ 0 h 4646074"/>
                <a:gd name="connsiteX12" fmla="*/ 1854280 w 2392499"/>
                <a:gd name="connsiteY12" fmla="*/ 0 h 4646074"/>
                <a:gd name="connsiteX13" fmla="*/ 1901793 w 2392499"/>
                <a:gd name="connsiteY13" fmla="*/ 12568 h 4646074"/>
                <a:gd name="connsiteX14" fmla="*/ 2183675 w 2392499"/>
                <a:gd name="connsiteY14" fmla="*/ 381480 h 4646074"/>
                <a:gd name="connsiteX15" fmla="*/ 2183675 w 2392499"/>
                <a:gd name="connsiteY15" fmla="*/ 580179 h 4646074"/>
                <a:gd name="connsiteX16" fmla="*/ 2053315 w 2392499"/>
                <a:gd name="connsiteY16" fmla="*/ 860482 h 4646074"/>
                <a:gd name="connsiteX17" fmla="*/ 2015247 w 2392499"/>
                <a:gd name="connsiteY17" fmla="*/ 888455 h 4646074"/>
                <a:gd name="connsiteX18" fmla="*/ 2015247 w 2392499"/>
                <a:gd name="connsiteY18" fmla="*/ 1323982 h 4646074"/>
                <a:gd name="connsiteX19" fmla="*/ 1999540 w 2392499"/>
                <a:gd name="connsiteY19" fmla="*/ 1313155 h 4646074"/>
                <a:gd name="connsiteX20" fmla="*/ 1254012 w 2392499"/>
                <a:gd name="connsiteY20" fmla="*/ 1119693 h 4646074"/>
                <a:gd name="connsiteX21" fmla="*/ 508484 w 2392499"/>
                <a:gd name="connsiteY21" fmla="*/ 1313155 h 4646074"/>
                <a:gd name="connsiteX22" fmla="*/ 492779 w 2392499"/>
                <a:gd name="connsiteY22" fmla="*/ 1323981 h 4646074"/>
                <a:gd name="connsiteX23" fmla="*/ 492779 w 2392499"/>
                <a:gd name="connsiteY23" fmla="*/ 888455 h 4646074"/>
                <a:gd name="connsiteX24" fmla="*/ 454711 w 2392499"/>
                <a:gd name="connsiteY24" fmla="*/ 860482 h 4646074"/>
                <a:gd name="connsiteX25" fmla="*/ 324350 w 2392499"/>
                <a:gd name="connsiteY25" fmla="*/ 580179 h 4646074"/>
                <a:gd name="connsiteX26" fmla="*/ 324350 w 2392499"/>
                <a:gd name="connsiteY26" fmla="*/ 381480 h 4646074"/>
                <a:gd name="connsiteX27" fmla="*/ 606231 w 2392499"/>
                <a:gd name="connsiteY27" fmla="*/ 12568 h 4646074"/>
                <a:gd name="connsiteX28" fmla="*/ 653743 w 2392499"/>
                <a:gd name="connsiteY28" fmla="*/ 0 h 4646074"/>
                <a:gd name="connsiteX0" fmla="*/ 1254012 w 2392499"/>
                <a:gd name="connsiteY0" fmla="*/ 1119694 h 4614502"/>
                <a:gd name="connsiteX1" fmla="*/ 1999540 w 2392499"/>
                <a:gd name="connsiteY1" fmla="*/ 1313156 h 4614502"/>
                <a:gd name="connsiteX2" fmla="*/ 2015247 w 2392499"/>
                <a:gd name="connsiteY2" fmla="*/ 1323983 h 4614502"/>
                <a:gd name="connsiteX3" fmla="*/ 2364684 w 2392499"/>
                <a:gd name="connsiteY3" fmla="*/ 1673463 h 4614502"/>
                <a:gd name="connsiteX4" fmla="*/ 2353147 w 2392499"/>
                <a:gd name="connsiteY4" fmla="*/ 2763723 h 4614502"/>
                <a:gd name="connsiteX5" fmla="*/ 2302320 w 2392499"/>
                <a:gd name="connsiteY5" fmla="*/ 4338790 h 4614502"/>
                <a:gd name="connsiteX6" fmla="*/ 143343 w 2392499"/>
                <a:gd name="connsiteY6" fmla="*/ 4311440 h 4614502"/>
                <a:gd name="connsiteX7" fmla="*/ 23571 w 2392499"/>
                <a:gd name="connsiteY7" fmla="*/ 2281165 h 4614502"/>
                <a:gd name="connsiteX8" fmla="*/ 492779 w 2392499"/>
                <a:gd name="connsiteY8" fmla="*/ 1323982 h 4614502"/>
                <a:gd name="connsiteX9" fmla="*/ 508484 w 2392499"/>
                <a:gd name="connsiteY9" fmla="*/ 1313156 h 4614502"/>
                <a:gd name="connsiteX10" fmla="*/ 1254012 w 2392499"/>
                <a:gd name="connsiteY10" fmla="*/ 1119694 h 4614502"/>
                <a:gd name="connsiteX11" fmla="*/ 653743 w 2392499"/>
                <a:gd name="connsiteY11" fmla="*/ 0 h 4614502"/>
                <a:gd name="connsiteX12" fmla="*/ 1854280 w 2392499"/>
                <a:gd name="connsiteY12" fmla="*/ 0 h 4614502"/>
                <a:gd name="connsiteX13" fmla="*/ 1901793 w 2392499"/>
                <a:gd name="connsiteY13" fmla="*/ 12568 h 4614502"/>
                <a:gd name="connsiteX14" fmla="*/ 2183675 w 2392499"/>
                <a:gd name="connsiteY14" fmla="*/ 381480 h 4614502"/>
                <a:gd name="connsiteX15" fmla="*/ 2183675 w 2392499"/>
                <a:gd name="connsiteY15" fmla="*/ 580179 h 4614502"/>
                <a:gd name="connsiteX16" fmla="*/ 2053315 w 2392499"/>
                <a:gd name="connsiteY16" fmla="*/ 860482 h 4614502"/>
                <a:gd name="connsiteX17" fmla="*/ 2015247 w 2392499"/>
                <a:gd name="connsiteY17" fmla="*/ 888455 h 4614502"/>
                <a:gd name="connsiteX18" fmla="*/ 2015247 w 2392499"/>
                <a:gd name="connsiteY18" fmla="*/ 1323982 h 4614502"/>
                <a:gd name="connsiteX19" fmla="*/ 1999540 w 2392499"/>
                <a:gd name="connsiteY19" fmla="*/ 1313155 h 4614502"/>
                <a:gd name="connsiteX20" fmla="*/ 1254012 w 2392499"/>
                <a:gd name="connsiteY20" fmla="*/ 1119693 h 4614502"/>
                <a:gd name="connsiteX21" fmla="*/ 508484 w 2392499"/>
                <a:gd name="connsiteY21" fmla="*/ 1313155 h 4614502"/>
                <a:gd name="connsiteX22" fmla="*/ 492779 w 2392499"/>
                <a:gd name="connsiteY22" fmla="*/ 1323981 h 4614502"/>
                <a:gd name="connsiteX23" fmla="*/ 492779 w 2392499"/>
                <a:gd name="connsiteY23" fmla="*/ 888455 h 4614502"/>
                <a:gd name="connsiteX24" fmla="*/ 454711 w 2392499"/>
                <a:gd name="connsiteY24" fmla="*/ 860482 h 4614502"/>
                <a:gd name="connsiteX25" fmla="*/ 324350 w 2392499"/>
                <a:gd name="connsiteY25" fmla="*/ 580179 h 4614502"/>
                <a:gd name="connsiteX26" fmla="*/ 324350 w 2392499"/>
                <a:gd name="connsiteY26" fmla="*/ 381480 h 4614502"/>
                <a:gd name="connsiteX27" fmla="*/ 606231 w 2392499"/>
                <a:gd name="connsiteY27" fmla="*/ 12568 h 4614502"/>
                <a:gd name="connsiteX28" fmla="*/ 653743 w 2392499"/>
                <a:gd name="connsiteY28" fmla="*/ 0 h 4614502"/>
                <a:gd name="connsiteX0" fmla="*/ 1252109 w 2485667"/>
                <a:gd name="connsiteY0" fmla="*/ 1119694 h 4481594"/>
                <a:gd name="connsiteX1" fmla="*/ 1997637 w 2485667"/>
                <a:gd name="connsiteY1" fmla="*/ 1313156 h 4481594"/>
                <a:gd name="connsiteX2" fmla="*/ 2013344 w 2485667"/>
                <a:gd name="connsiteY2" fmla="*/ 1323983 h 4481594"/>
                <a:gd name="connsiteX3" fmla="*/ 2362781 w 2485667"/>
                <a:gd name="connsiteY3" fmla="*/ 1673463 h 4481594"/>
                <a:gd name="connsiteX4" fmla="*/ 2351244 w 2485667"/>
                <a:gd name="connsiteY4" fmla="*/ 2763723 h 4481594"/>
                <a:gd name="connsiteX5" fmla="*/ 2300417 w 2485667"/>
                <a:gd name="connsiteY5" fmla="*/ 4338790 h 4481594"/>
                <a:gd name="connsiteX6" fmla="*/ 228800 w 2485667"/>
                <a:gd name="connsiteY6" fmla="*/ 4295354 h 4481594"/>
                <a:gd name="connsiteX7" fmla="*/ 21668 w 2485667"/>
                <a:gd name="connsiteY7" fmla="*/ 2281165 h 4481594"/>
                <a:gd name="connsiteX8" fmla="*/ 490876 w 2485667"/>
                <a:gd name="connsiteY8" fmla="*/ 1323982 h 4481594"/>
                <a:gd name="connsiteX9" fmla="*/ 506581 w 2485667"/>
                <a:gd name="connsiteY9" fmla="*/ 1313156 h 4481594"/>
                <a:gd name="connsiteX10" fmla="*/ 1252109 w 2485667"/>
                <a:gd name="connsiteY10" fmla="*/ 1119694 h 4481594"/>
                <a:gd name="connsiteX11" fmla="*/ 651840 w 2485667"/>
                <a:gd name="connsiteY11" fmla="*/ 0 h 4481594"/>
                <a:gd name="connsiteX12" fmla="*/ 1852377 w 2485667"/>
                <a:gd name="connsiteY12" fmla="*/ 0 h 4481594"/>
                <a:gd name="connsiteX13" fmla="*/ 1899890 w 2485667"/>
                <a:gd name="connsiteY13" fmla="*/ 12568 h 4481594"/>
                <a:gd name="connsiteX14" fmla="*/ 2181772 w 2485667"/>
                <a:gd name="connsiteY14" fmla="*/ 381480 h 4481594"/>
                <a:gd name="connsiteX15" fmla="*/ 2181772 w 2485667"/>
                <a:gd name="connsiteY15" fmla="*/ 580179 h 4481594"/>
                <a:gd name="connsiteX16" fmla="*/ 2051412 w 2485667"/>
                <a:gd name="connsiteY16" fmla="*/ 860482 h 4481594"/>
                <a:gd name="connsiteX17" fmla="*/ 2013344 w 2485667"/>
                <a:gd name="connsiteY17" fmla="*/ 888455 h 4481594"/>
                <a:gd name="connsiteX18" fmla="*/ 2013344 w 2485667"/>
                <a:gd name="connsiteY18" fmla="*/ 1323982 h 4481594"/>
                <a:gd name="connsiteX19" fmla="*/ 1997637 w 2485667"/>
                <a:gd name="connsiteY19" fmla="*/ 1313155 h 4481594"/>
                <a:gd name="connsiteX20" fmla="*/ 1252109 w 2485667"/>
                <a:gd name="connsiteY20" fmla="*/ 1119693 h 4481594"/>
                <a:gd name="connsiteX21" fmla="*/ 506581 w 2485667"/>
                <a:gd name="connsiteY21" fmla="*/ 1313155 h 4481594"/>
                <a:gd name="connsiteX22" fmla="*/ 490876 w 2485667"/>
                <a:gd name="connsiteY22" fmla="*/ 1323981 h 4481594"/>
                <a:gd name="connsiteX23" fmla="*/ 490876 w 2485667"/>
                <a:gd name="connsiteY23" fmla="*/ 888455 h 4481594"/>
                <a:gd name="connsiteX24" fmla="*/ 452808 w 2485667"/>
                <a:gd name="connsiteY24" fmla="*/ 860482 h 4481594"/>
                <a:gd name="connsiteX25" fmla="*/ 322447 w 2485667"/>
                <a:gd name="connsiteY25" fmla="*/ 580179 h 4481594"/>
                <a:gd name="connsiteX26" fmla="*/ 322447 w 2485667"/>
                <a:gd name="connsiteY26" fmla="*/ 381480 h 4481594"/>
                <a:gd name="connsiteX27" fmla="*/ 604328 w 2485667"/>
                <a:gd name="connsiteY27" fmla="*/ 12568 h 4481594"/>
                <a:gd name="connsiteX28" fmla="*/ 651840 w 2485667"/>
                <a:gd name="connsiteY28" fmla="*/ 0 h 4481594"/>
                <a:gd name="connsiteX0" fmla="*/ 1258247 w 2491805"/>
                <a:gd name="connsiteY0" fmla="*/ 1119694 h 4481593"/>
                <a:gd name="connsiteX1" fmla="*/ 2003775 w 2491805"/>
                <a:gd name="connsiteY1" fmla="*/ 1313156 h 4481593"/>
                <a:gd name="connsiteX2" fmla="*/ 2019482 w 2491805"/>
                <a:gd name="connsiteY2" fmla="*/ 1323983 h 4481593"/>
                <a:gd name="connsiteX3" fmla="*/ 2368919 w 2491805"/>
                <a:gd name="connsiteY3" fmla="*/ 1673463 h 4481593"/>
                <a:gd name="connsiteX4" fmla="*/ 2357382 w 2491805"/>
                <a:gd name="connsiteY4" fmla="*/ 2763723 h 4481593"/>
                <a:gd name="connsiteX5" fmla="*/ 2306555 w 2491805"/>
                <a:gd name="connsiteY5" fmla="*/ 4338790 h 4481593"/>
                <a:gd name="connsiteX6" fmla="*/ 234938 w 2491805"/>
                <a:gd name="connsiteY6" fmla="*/ 4295354 h 4481593"/>
                <a:gd name="connsiteX7" fmla="*/ 27806 w 2491805"/>
                <a:gd name="connsiteY7" fmla="*/ 2281165 h 4481593"/>
                <a:gd name="connsiteX8" fmla="*/ 497014 w 2491805"/>
                <a:gd name="connsiteY8" fmla="*/ 1323982 h 4481593"/>
                <a:gd name="connsiteX9" fmla="*/ 512719 w 2491805"/>
                <a:gd name="connsiteY9" fmla="*/ 1313156 h 4481593"/>
                <a:gd name="connsiteX10" fmla="*/ 1258247 w 2491805"/>
                <a:gd name="connsiteY10" fmla="*/ 1119694 h 4481593"/>
                <a:gd name="connsiteX11" fmla="*/ 657978 w 2491805"/>
                <a:gd name="connsiteY11" fmla="*/ 0 h 4481593"/>
                <a:gd name="connsiteX12" fmla="*/ 1858515 w 2491805"/>
                <a:gd name="connsiteY12" fmla="*/ 0 h 4481593"/>
                <a:gd name="connsiteX13" fmla="*/ 1906028 w 2491805"/>
                <a:gd name="connsiteY13" fmla="*/ 12568 h 4481593"/>
                <a:gd name="connsiteX14" fmla="*/ 2187910 w 2491805"/>
                <a:gd name="connsiteY14" fmla="*/ 381480 h 4481593"/>
                <a:gd name="connsiteX15" fmla="*/ 2187910 w 2491805"/>
                <a:gd name="connsiteY15" fmla="*/ 580179 h 4481593"/>
                <a:gd name="connsiteX16" fmla="*/ 2057550 w 2491805"/>
                <a:gd name="connsiteY16" fmla="*/ 860482 h 4481593"/>
                <a:gd name="connsiteX17" fmla="*/ 2019482 w 2491805"/>
                <a:gd name="connsiteY17" fmla="*/ 888455 h 4481593"/>
                <a:gd name="connsiteX18" fmla="*/ 2019482 w 2491805"/>
                <a:gd name="connsiteY18" fmla="*/ 1323982 h 4481593"/>
                <a:gd name="connsiteX19" fmla="*/ 2003775 w 2491805"/>
                <a:gd name="connsiteY19" fmla="*/ 1313155 h 4481593"/>
                <a:gd name="connsiteX20" fmla="*/ 1258247 w 2491805"/>
                <a:gd name="connsiteY20" fmla="*/ 1119693 h 4481593"/>
                <a:gd name="connsiteX21" fmla="*/ 512719 w 2491805"/>
                <a:gd name="connsiteY21" fmla="*/ 1313155 h 4481593"/>
                <a:gd name="connsiteX22" fmla="*/ 497014 w 2491805"/>
                <a:gd name="connsiteY22" fmla="*/ 1323981 h 4481593"/>
                <a:gd name="connsiteX23" fmla="*/ 497014 w 2491805"/>
                <a:gd name="connsiteY23" fmla="*/ 888455 h 4481593"/>
                <a:gd name="connsiteX24" fmla="*/ 458946 w 2491805"/>
                <a:gd name="connsiteY24" fmla="*/ 860482 h 4481593"/>
                <a:gd name="connsiteX25" fmla="*/ 328585 w 2491805"/>
                <a:gd name="connsiteY25" fmla="*/ 580179 h 4481593"/>
                <a:gd name="connsiteX26" fmla="*/ 328585 w 2491805"/>
                <a:gd name="connsiteY26" fmla="*/ 381480 h 4481593"/>
                <a:gd name="connsiteX27" fmla="*/ 610466 w 2491805"/>
                <a:gd name="connsiteY27" fmla="*/ 12568 h 4481593"/>
                <a:gd name="connsiteX28" fmla="*/ 657978 w 2491805"/>
                <a:gd name="connsiteY28" fmla="*/ 0 h 4481593"/>
                <a:gd name="connsiteX0" fmla="*/ 1258247 w 2383874"/>
                <a:gd name="connsiteY0" fmla="*/ 1119694 h 4408697"/>
                <a:gd name="connsiteX1" fmla="*/ 2003775 w 2383874"/>
                <a:gd name="connsiteY1" fmla="*/ 1313156 h 4408697"/>
                <a:gd name="connsiteX2" fmla="*/ 2019482 w 2383874"/>
                <a:gd name="connsiteY2" fmla="*/ 1323983 h 4408697"/>
                <a:gd name="connsiteX3" fmla="*/ 2368919 w 2383874"/>
                <a:gd name="connsiteY3" fmla="*/ 1673463 h 4408697"/>
                <a:gd name="connsiteX4" fmla="*/ 2357382 w 2383874"/>
                <a:gd name="connsiteY4" fmla="*/ 2763723 h 4408697"/>
                <a:gd name="connsiteX5" fmla="*/ 2306555 w 2383874"/>
                <a:gd name="connsiteY5" fmla="*/ 4338790 h 4408697"/>
                <a:gd name="connsiteX6" fmla="*/ 234938 w 2383874"/>
                <a:gd name="connsiteY6" fmla="*/ 4295354 h 4408697"/>
                <a:gd name="connsiteX7" fmla="*/ 27806 w 2383874"/>
                <a:gd name="connsiteY7" fmla="*/ 2281165 h 4408697"/>
                <a:gd name="connsiteX8" fmla="*/ 497014 w 2383874"/>
                <a:gd name="connsiteY8" fmla="*/ 1323982 h 4408697"/>
                <a:gd name="connsiteX9" fmla="*/ 512719 w 2383874"/>
                <a:gd name="connsiteY9" fmla="*/ 1313156 h 4408697"/>
                <a:gd name="connsiteX10" fmla="*/ 1258247 w 2383874"/>
                <a:gd name="connsiteY10" fmla="*/ 1119694 h 4408697"/>
                <a:gd name="connsiteX11" fmla="*/ 657978 w 2383874"/>
                <a:gd name="connsiteY11" fmla="*/ 0 h 4408697"/>
                <a:gd name="connsiteX12" fmla="*/ 1858515 w 2383874"/>
                <a:gd name="connsiteY12" fmla="*/ 0 h 4408697"/>
                <a:gd name="connsiteX13" fmla="*/ 1906028 w 2383874"/>
                <a:gd name="connsiteY13" fmla="*/ 12568 h 4408697"/>
                <a:gd name="connsiteX14" fmla="*/ 2187910 w 2383874"/>
                <a:gd name="connsiteY14" fmla="*/ 381480 h 4408697"/>
                <a:gd name="connsiteX15" fmla="*/ 2187910 w 2383874"/>
                <a:gd name="connsiteY15" fmla="*/ 580179 h 4408697"/>
                <a:gd name="connsiteX16" fmla="*/ 2057550 w 2383874"/>
                <a:gd name="connsiteY16" fmla="*/ 860482 h 4408697"/>
                <a:gd name="connsiteX17" fmla="*/ 2019482 w 2383874"/>
                <a:gd name="connsiteY17" fmla="*/ 888455 h 4408697"/>
                <a:gd name="connsiteX18" fmla="*/ 2019482 w 2383874"/>
                <a:gd name="connsiteY18" fmla="*/ 1323982 h 4408697"/>
                <a:gd name="connsiteX19" fmla="*/ 2003775 w 2383874"/>
                <a:gd name="connsiteY19" fmla="*/ 1313155 h 4408697"/>
                <a:gd name="connsiteX20" fmla="*/ 1258247 w 2383874"/>
                <a:gd name="connsiteY20" fmla="*/ 1119693 h 4408697"/>
                <a:gd name="connsiteX21" fmla="*/ 512719 w 2383874"/>
                <a:gd name="connsiteY21" fmla="*/ 1313155 h 4408697"/>
                <a:gd name="connsiteX22" fmla="*/ 497014 w 2383874"/>
                <a:gd name="connsiteY22" fmla="*/ 1323981 h 4408697"/>
                <a:gd name="connsiteX23" fmla="*/ 497014 w 2383874"/>
                <a:gd name="connsiteY23" fmla="*/ 888455 h 4408697"/>
                <a:gd name="connsiteX24" fmla="*/ 458946 w 2383874"/>
                <a:gd name="connsiteY24" fmla="*/ 860482 h 4408697"/>
                <a:gd name="connsiteX25" fmla="*/ 328585 w 2383874"/>
                <a:gd name="connsiteY25" fmla="*/ 580179 h 4408697"/>
                <a:gd name="connsiteX26" fmla="*/ 328585 w 2383874"/>
                <a:gd name="connsiteY26" fmla="*/ 381480 h 4408697"/>
                <a:gd name="connsiteX27" fmla="*/ 610466 w 2383874"/>
                <a:gd name="connsiteY27" fmla="*/ 12568 h 4408697"/>
                <a:gd name="connsiteX28" fmla="*/ 657978 w 2383874"/>
                <a:gd name="connsiteY28" fmla="*/ 0 h 4408697"/>
                <a:gd name="connsiteX0" fmla="*/ 1255645 w 2482903"/>
                <a:gd name="connsiteY0" fmla="*/ 1119694 h 4538580"/>
                <a:gd name="connsiteX1" fmla="*/ 2001173 w 2482903"/>
                <a:gd name="connsiteY1" fmla="*/ 1313156 h 4538580"/>
                <a:gd name="connsiteX2" fmla="*/ 2016880 w 2482903"/>
                <a:gd name="connsiteY2" fmla="*/ 1323983 h 4538580"/>
                <a:gd name="connsiteX3" fmla="*/ 2366317 w 2482903"/>
                <a:gd name="connsiteY3" fmla="*/ 1673463 h 4538580"/>
                <a:gd name="connsiteX4" fmla="*/ 2354780 w 2482903"/>
                <a:gd name="connsiteY4" fmla="*/ 2763723 h 4538580"/>
                <a:gd name="connsiteX5" fmla="*/ 2303953 w 2482903"/>
                <a:gd name="connsiteY5" fmla="*/ 4338790 h 4538580"/>
                <a:gd name="connsiteX6" fmla="*/ 319695 w 2482903"/>
                <a:gd name="connsiteY6" fmla="*/ 4407951 h 4538580"/>
                <a:gd name="connsiteX7" fmla="*/ 25204 w 2482903"/>
                <a:gd name="connsiteY7" fmla="*/ 2281165 h 4538580"/>
                <a:gd name="connsiteX8" fmla="*/ 494412 w 2482903"/>
                <a:gd name="connsiteY8" fmla="*/ 1323982 h 4538580"/>
                <a:gd name="connsiteX9" fmla="*/ 510117 w 2482903"/>
                <a:gd name="connsiteY9" fmla="*/ 1313156 h 4538580"/>
                <a:gd name="connsiteX10" fmla="*/ 1255645 w 2482903"/>
                <a:gd name="connsiteY10" fmla="*/ 1119694 h 4538580"/>
                <a:gd name="connsiteX11" fmla="*/ 655376 w 2482903"/>
                <a:gd name="connsiteY11" fmla="*/ 0 h 4538580"/>
                <a:gd name="connsiteX12" fmla="*/ 1855913 w 2482903"/>
                <a:gd name="connsiteY12" fmla="*/ 0 h 4538580"/>
                <a:gd name="connsiteX13" fmla="*/ 1903426 w 2482903"/>
                <a:gd name="connsiteY13" fmla="*/ 12568 h 4538580"/>
                <a:gd name="connsiteX14" fmla="*/ 2185308 w 2482903"/>
                <a:gd name="connsiteY14" fmla="*/ 381480 h 4538580"/>
                <a:gd name="connsiteX15" fmla="*/ 2185308 w 2482903"/>
                <a:gd name="connsiteY15" fmla="*/ 580179 h 4538580"/>
                <a:gd name="connsiteX16" fmla="*/ 2054948 w 2482903"/>
                <a:gd name="connsiteY16" fmla="*/ 860482 h 4538580"/>
                <a:gd name="connsiteX17" fmla="*/ 2016880 w 2482903"/>
                <a:gd name="connsiteY17" fmla="*/ 888455 h 4538580"/>
                <a:gd name="connsiteX18" fmla="*/ 2016880 w 2482903"/>
                <a:gd name="connsiteY18" fmla="*/ 1323982 h 4538580"/>
                <a:gd name="connsiteX19" fmla="*/ 2001173 w 2482903"/>
                <a:gd name="connsiteY19" fmla="*/ 1313155 h 4538580"/>
                <a:gd name="connsiteX20" fmla="*/ 1255645 w 2482903"/>
                <a:gd name="connsiteY20" fmla="*/ 1119693 h 4538580"/>
                <a:gd name="connsiteX21" fmla="*/ 510117 w 2482903"/>
                <a:gd name="connsiteY21" fmla="*/ 1313155 h 4538580"/>
                <a:gd name="connsiteX22" fmla="*/ 494412 w 2482903"/>
                <a:gd name="connsiteY22" fmla="*/ 1323981 h 4538580"/>
                <a:gd name="connsiteX23" fmla="*/ 494412 w 2482903"/>
                <a:gd name="connsiteY23" fmla="*/ 888455 h 4538580"/>
                <a:gd name="connsiteX24" fmla="*/ 456344 w 2482903"/>
                <a:gd name="connsiteY24" fmla="*/ 860482 h 4538580"/>
                <a:gd name="connsiteX25" fmla="*/ 325983 w 2482903"/>
                <a:gd name="connsiteY25" fmla="*/ 580179 h 4538580"/>
                <a:gd name="connsiteX26" fmla="*/ 325983 w 2482903"/>
                <a:gd name="connsiteY26" fmla="*/ 381480 h 4538580"/>
                <a:gd name="connsiteX27" fmla="*/ 607864 w 2482903"/>
                <a:gd name="connsiteY27" fmla="*/ 12568 h 4538580"/>
                <a:gd name="connsiteX28" fmla="*/ 655376 w 2482903"/>
                <a:gd name="connsiteY28" fmla="*/ 0 h 4538580"/>
                <a:gd name="connsiteX0" fmla="*/ 1255645 w 2399542"/>
                <a:gd name="connsiteY0" fmla="*/ 1119694 h 6187183"/>
                <a:gd name="connsiteX1" fmla="*/ 2001173 w 2399542"/>
                <a:gd name="connsiteY1" fmla="*/ 1313156 h 6187183"/>
                <a:gd name="connsiteX2" fmla="*/ 2016880 w 2399542"/>
                <a:gd name="connsiteY2" fmla="*/ 1323983 h 6187183"/>
                <a:gd name="connsiteX3" fmla="*/ 2366317 w 2399542"/>
                <a:gd name="connsiteY3" fmla="*/ 1673463 h 6187183"/>
                <a:gd name="connsiteX4" fmla="*/ 2354780 w 2399542"/>
                <a:gd name="connsiteY4" fmla="*/ 2763723 h 6187183"/>
                <a:gd name="connsiteX5" fmla="*/ 2303953 w 2399542"/>
                <a:gd name="connsiteY5" fmla="*/ 4338790 h 6187183"/>
                <a:gd name="connsiteX6" fmla="*/ 2238644 w 2399542"/>
                <a:gd name="connsiteY6" fmla="*/ 6187114 h 6187183"/>
                <a:gd name="connsiteX7" fmla="*/ 319695 w 2399542"/>
                <a:gd name="connsiteY7" fmla="*/ 4407951 h 6187183"/>
                <a:gd name="connsiteX8" fmla="*/ 25204 w 2399542"/>
                <a:gd name="connsiteY8" fmla="*/ 2281165 h 6187183"/>
                <a:gd name="connsiteX9" fmla="*/ 494412 w 2399542"/>
                <a:gd name="connsiteY9" fmla="*/ 1323982 h 6187183"/>
                <a:gd name="connsiteX10" fmla="*/ 510117 w 2399542"/>
                <a:gd name="connsiteY10" fmla="*/ 1313156 h 6187183"/>
                <a:gd name="connsiteX11" fmla="*/ 1255645 w 2399542"/>
                <a:gd name="connsiteY11" fmla="*/ 1119694 h 6187183"/>
                <a:gd name="connsiteX12" fmla="*/ 655376 w 2399542"/>
                <a:gd name="connsiteY12" fmla="*/ 0 h 6187183"/>
                <a:gd name="connsiteX13" fmla="*/ 1855913 w 2399542"/>
                <a:gd name="connsiteY13" fmla="*/ 0 h 6187183"/>
                <a:gd name="connsiteX14" fmla="*/ 1903426 w 2399542"/>
                <a:gd name="connsiteY14" fmla="*/ 12568 h 6187183"/>
                <a:gd name="connsiteX15" fmla="*/ 2185308 w 2399542"/>
                <a:gd name="connsiteY15" fmla="*/ 381480 h 6187183"/>
                <a:gd name="connsiteX16" fmla="*/ 2185308 w 2399542"/>
                <a:gd name="connsiteY16" fmla="*/ 580179 h 6187183"/>
                <a:gd name="connsiteX17" fmla="*/ 2054948 w 2399542"/>
                <a:gd name="connsiteY17" fmla="*/ 860482 h 6187183"/>
                <a:gd name="connsiteX18" fmla="*/ 2016880 w 2399542"/>
                <a:gd name="connsiteY18" fmla="*/ 888455 h 6187183"/>
                <a:gd name="connsiteX19" fmla="*/ 2016880 w 2399542"/>
                <a:gd name="connsiteY19" fmla="*/ 1323982 h 6187183"/>
                <a:gd name="connsiteX20" fmla="*/ 2001173 w 2399542"/>
                <a:gd name="connsiteY20" fmla="*/ 1313155 h 6187183"/>
                <a:gd name="connsiteX21" fmla="*/ 1255645 w 2399542"/>
                <a:gd name="connsiteY21" fmla="*/ 1119693 h 6187183"/>
                <a:gd name="connsiteX22" fmla="*/ 510117 w 2399542"/>
                <a:gd name="connsiteY22" fmla="*/ 1313155 h 6187183"/>
                <a:gd name="connsiteX23" fmla="*/ 494412 w 2399542"/>
                <a:gd name="connsiteY23" fmla="*/ 1323981 h 6187183"/>
                <a:gd name="connsiteX24" fmla="*/ 494412 w 2399542"/>
                <a:gd name="connsiteY24" fmla="*/ 888455 h 6187183"/>
                <a:gd name="connsiteX25" fmla="*/ 456344 w 2399542"/>
                <a:gd name="connsiteY25" fmla="*/ 860482 h 6187183"/>
                <a:gd name="connsiteX26" fmla="*/ 325983 w 2399542"/>
                <a:gd name="connsiteY26" fmla="*/ 580179 h 6187183"/>
                <a:gd name="connsiteX27" fmla="*/ 325983 w 2399542"/>
                <a:gd name="connsiteY27" fmla="*/ 381480 h 6187183"/>
                <a:gd name="connsiteX28" fmla="*/ 607864 w 2399542"/>
                <a:gd name="connsiteY28" fmla="*/ 12568 h 6187183"/>
                <a:gd name="connsiteX29" fmla="*/ 655376 w 2399542"/>
                <a:gd name="connsiteY29" fmla="*/ 0 h 6187183"/>
                <a:gd name="connsiteX0" fmla="*/ 1255645 w 2388022"/>
                <a:gd name="connsiteY0" fmla="*/ 1119694 h 6364250"/>
                <a:gd name="connsiteX1" fmla="*/ 2001173 w 2388022"/>
                <a:gd name="connsiteY1" fmla="*/ 1313156 h 6364250"/>
                <a:gd name="connsiteX2" fmla="*/ 2016880 w 2388022"/>
                <a:gd name="connsiteY2" fmla="*/ 1323983 h 6364250"/>
                <a:gd name="connsiteX3" fmla="*/ 2366317 w 2388022"/>
                <a:gd name="connsiteY3" fmla="*/ 1673463 h 6364250"/>
                <a:gd name="connsiteX4" fmla="*/ 2354780 w 2388022"/>
                <a:gd name="connsiteY4" fmla="*/ 2763723 h 6364250"/>
                <a:gd name="connsiteX5" fmla="*/ 2303953 w 2388022"/>
                <a:gd name="connsiteY5" fmla="*/ 4338790 h 6364250"/>
                <a:gd name="connsiteX6" fmla="*/ 2238644 w 2388022"/>
                <a:gd name="connsiteY6" fmla="*/ 6187114 h 6364250"/>
                <a:gd name="connsiteX7" fmla="*/ 433221 w 2388022"/>
                <a:gd name="connsiteY7" fmla="*/ 6235370 h 6364250"/>
                <a:gd name="connsiteX8" fmla="*/ 319695 w 2388022"/>
                <a:gd name="connsiteY8" fmla="*/ 4407951 h 6364250"/>
                <a:gd name="connsiteX9" fmla="*/ 25204 w 2388022"/>
                <a:gd name="connsiteY9" fmla="*/ 2281165 h 6364250"/>
                <a:gd name="connsiteX10" fmla="*/ 494412 w 2388022"/>
                <a:gd name="connsiteY10" fmla="*/ 1323982 h 6364250"/>
                <a:gd name="connsiteX11" fmla="*/ 510117 w 2388022"/>
                <a:gd name="connsiteY11" fmla="*/ 1313156 h 6364250"/>
                <a:gd name="connsiteX12" fmla="*/ 1255645 w 2388022"/>
                <a:gd name="connsiteY12" fmla="*/ 1119694 h 6364250"/>
                <a:gd name="connsiteX13" fmla="*/ 655376 w 2388022"/>
                <a:gd name="connsiteY13" fmla="*/ 0 h 6364250"/>
                <a:gd name="connsiteX14" fmla="*/ 1855913 w 2388022"/>
                <a:gd name="connsiteY14" fmla="*/ 0 h 6364250"/>
                <a:gd name="connsiteX15" fmla="*/ 1903426 w 2388022"/>
                <a:gd name="connsiteY15" fmla="*/ 12568 h 6364250"/>
                <a:gd name="connsiteX16" fmla="*/ 2185308 w 2388022"/>
                <a:gd name="connsiteY16" fmla="*/ 381480 h 6364250"/>
                <a:gd name="connsiteX17" fmla="*/ 2185308 w 2388022"/>
                <a:gd name="connsiteY17" fmla="*/ 580179 h 6364250"/>
                <a:gd name="connsiteX18" fmla="*/ 2054948 w 2388022"/>
                <a:gd name="connsiteY18" fmla="*/ 860482 h 6364250"/>
                <a:gd name="connsiteX19" fmla="*/ 2016880 w 2388022"/>
                <a:gd name="connsiteY19" fmla="*/ 888455 h 6364250"/>
                <a:gd name="connsiteX20" fmla="*/ 2016880 w 2388022"/>
                <a:gd name="connsiteY20" fmla="*/ 1323982 h 6364250"/>
                <a:gd name="connsiteX21" fmla="*/ 2001173 w 2388022"/>
                <a:gd name="connsiteY21" fmla="*/ 1313155 h 6364250"/>
                <a:gd name="connsiteX22" fmla="*/ 1255645 w 2388022"/>
                <a:gd name="connsiteY22" fmla="*/ 1119693 h 6364250"/>
                <a:gd name="connsiteX23" fmla="*/ 510117 w 2388022"/>
                <a:gd name="connsiteY23" fmla="*/ 1313155 h 6364250"/>
                <a:gd name="connsiteX24" fmla="*/ 494412 w 2388022"/>
                <a:gd name="connsiteY24" fmla="*/ 1323981 h 6364250"/>
                <a:gd name="connsiteX25" fmla="*/ 494412 w 2388022"/>
                <a:gd name="connsiteY25" fmla="*/ 888455 h 6364250"/>
                <a:gd name="connsiteX26" fmla="*/ 456344 w 2388022"/>
                <a:gd name="connsiteY26" fmla="*/ 860482 h 6364250"/>
                <a:gd name="connsiteX27" fmla="*/ 325983 w 2388022"/>
                <a:gd name="connsiteY27" fmla="*/ 580179 h 6364250"/>
                <a:gd name="connsiteX28" fmla="*/ 325983 w 2388022"/>
                <a:gd name="connsiteY28" fmla="*/ 381480 h 6364250"/>
                <a:gd name="connsiteX29" fmla="*/ 607864 w 2388022"/>
                <a:gd name="connsiteY29" fmla="*/ 12568 h 6364250"/>
                <a:gd name="connsiteX30" fmla="*/ 655376 w 2388022"/>
                <a:gd name="connsiteY30" fmla="*/ 0 h 6364250"/>
                <a:gd name="connsiteX0" fmla="*/ 1250882 w 2383259"/>
                <a:gd name="connsiteY0" fmla="*/ 1119694 h 6364250"/>
                <a:gd name="connsiteX1" fmla="*/ 1996410 w 2383259"/>
                <a:gd name="connsiteY1" fmla="*/ 1313156 h 6364250"/>
                <a:gd name="connsiteX2" fmla="*/ 2012117 w 2383259"/>
                <a:gd name="connsiteY2" fmla="*/ 1323983 h 6364250"/>
                <a:gd name="connsiteX3" fmla="*/ 2361554 w 2383259"/>
                <a:gd name="connsiteY3" fmla="*/ 1673463 h 6364250"/>
                <a:gd name="connsiteX4" fmla="*/ 2350017 w 2383259"/>
                <a:gd name="connsiteY4" fmla="*/ 2763723 h 6364250"/>
                <a:gd name="connsiteX5" fmla="*/ 2299190 w 2383259"/>
                <a:gd name="connsiteY5" fmla="*/ 4338790 h 6364250"/>
                <a:gd name="connsiteX6" fmla="*/ 2233881 w 2383259"/>
                <a:gd name="connsiteY6" fmla="*/ 6187114 h 6364250"/>
                <a:gd name="connsiteX7" fmla="*/ 428458 w 2383259"/>
                <a:gd name="connsiteY7" fmla="*/ 6235370 h 6364250"/>
                <a:gd name="connsiteX8" fmla="*/ 533330 w 2383259"/>
                <a:gd name="connsiteY8" fmla="*/ 4424036 h 6364250"/>
                <a:gd name="connsiteX9" fmla="*/ 20441 w 2383259"/>
                <a:gd name="connsiteY9" fmla="*/ 2281165 h 6364250"/>
                <a:gd name="connsiteX10" fmla="*/ 489649 w 2383259"/>
                <a:gd name="connsiteY10" fmla="*/ 1323982 h 6364250"/>
                <a:gd name="connsiteX11" fmla="*/ 505354 w 2383259"/>
                <a:gd name="connsiteY11" fmla="*/ 1313156 h 6364250"/>
                <a:gd name="connsiteX12" fmla="*/ 1250882 w 2383259"/>
                <a:gd name="connsiteY12" fmla="*/ 1119694 h 6364250"/>
                <a:gd name="connsiteX13" fmla="*/ 650613 w 2383259"/>
                <a:gd name="connsiteY13" fmla="*/ 0 h 6364250"/>
                <a:gd name="connsiteX14" fmla="*/ 1851150 w 2383259"/>
                <a:gd name="connsiteY14" fmla="*/ 0 h 6364250"/>
                <a:gd name="connsiteX15" fmla="*/ 1898663 w 2383259"/>
                <a:gd name="connsiteY15" fmla="*/ 12568 h 6364250"/>
                <a:gd name="connsiteX16" fmla="*/ 2180545 w 2383259"/>
                <a:gd name="connsiteY16" fmla="*/ 381480 h 6364250"/>
                <a:gd name="connsiteX17" fmla="*/ 2180545 w 2383259"/>
                <a:gd name="connsiteY17" fmla="*/ 580179 h 6364250"/>
                <a:gd name="connsiteX18" fmla="*/ 2050185 w 2383259"/>
                <a:gd name="connsiteY18" fmla="*/ 860482 h 6364250"/>
                <a:gd name="connsiteX19" fmla="*/ 2012117 w 2383259"/>
                <a:gd name="connsiteY19" fmla="*/ 888455 h 6364250"/>
                <a:gd name="connsiteX20" fmla="*/ 2012117 w 2383259"/>
                <a:gd name="connsiteY20" fmla="*/ 1323982 h 6364250"/>
                <a:gd name="connsiteX21" fmla="*/ 1996410 w 2383259"/>
                <a:gd name="connsiteY21" fmla="*/ 1313155 h 6364250"/>
                <a:gd name="connsiteX22" fmla="*/ 1250882 w 2383259"/>
                <a:gd name="connsiteY22" fmla="*/ 1119693 h 6364250"/>
                <a:gd name="connsiteX23" fmla="*/ 505354 w 2383259"/>
                <a:gd name="connsiteY23" fmla="*/ 1313155 h 6364250"/>
                <a:gd name="connsiteX24" fmla="*/ 489649 w 2383259"/>
                <a:gd name="connsiteY24" fmla="*/ 1323981 h 6364250"/>
                <a:gd name="connsiteX25" fmla="*/ 489649 w 2383259"/>
                <a:gd name="connsiteY25" fmla="*/ 888455 h 6364250"/>
                <a:gd name="connsiteX26" fmla="*/ 451581 w 2383259"/>
                <a:gd name="connsiteY26" fmla="*/ 860482 h 6364250"/>
                <a:gd name="connsiteX27" fmla="*/ 321220 w 2383259"/>
                <a:gd name="connsiteY27" fmla="*/ 580179 h 6364250"/>
                <a:gd name="connsiteX28" fmla="*/ 321220 w 2383259"/>
                <a:gd name="connsiteY28" fmla="*/ 381480 h 6364250"/>
                <a:gd name="connsiteX29" fmla="*/ 603101 w 2383259"/>
                <a:gd name="connsiteY29" fmla="*/ 12568 h 6364250"/>
                <a:gd name="connsiteX30" fmla="*/ 650613 w 2383259"/>
                <a:gd name="connsiteY30" fmla="*/ 0 h 6364250"/>
                <a:gd name="connsiteX0" fmla="*/ 1254043 w 2386420"/>
                <a:gd name="connsiteY0" fmla="*/ 1119694 h 6364250"/>
                <a:gd name="connsiteX1" fmla="*/ 1999571 w 2386420"/>
                <a:gd name="connsiteY1" fmla="*/ 1313156 h 6364250"/>
                <a:gd name="connsiteX2" fmla="*/ 2015278 w 2386420"/>
                <a:gd name="connsiteY2" fmla="*/ 1323983 h 6364250"/>
                <a:gd name="connsiteX3" fmla="*/ 2364715 w 2386420"/>
                <a:gd name="connsiteY3" fmla="*/ 1673463 h 6364250"/>
                <a:gd name="connsiteX4" fmla="*/ 2353178 w 2386420"/>
                <a:gd name="connsiteY4" fmla="*/ 2763723 h 6364250"/>
                <a:gd name="connsiteX5" fmla="*/ 2302351 w 2386420"/>
                <a:gd name="connsiteY5" fmla="*/ 4338790 h 6364250"/>
                <a:gd name="connsiteX6" fmla="*/ 2237042 w 2386420"/>
                <a:gd name="connsiteY6" fmla="*/ 6187114 h 6364250"/>
                <a:gd name="connsiteX7" fmla="*/ 431619 w 2386420"/>
                <a:gd name="connsiteY7" fmla="*/ 6235370 h 6364250"/>
                <a:gd name="connsiteX8" fmla="*/ 536491 w 2386420"/>
                <a:gd name="connsiteY8" fmla="*/ 4424036 h 6364250"/>
                <a:gd name="connsiteX9" fmla="*/ 23602 w 2386420"/>
                <a:gd name="connsiteY9" fmla="*/ 2281165 h 6364250"/>
                <a:gd name="connsiteX10" fmla="*/ 492810 w 2386420"/>
                <a:gd name="connsiteY10" fmla="*/ 1323982 h 6364250"/>
                <a:gd name="connsiteX11" fmla="*/ 508515 w 2386420"/>
                <a:gd name="connsiteY11" fmla="*/ 1313156 h 6364250"/>
                <a:gd name="connsiteX12" fmla="*/ 1254043 w 2386420"/>
                <a:gd name="connsiteY12" fmla="*/ 1119694 h 6364250"/>
                <a:gd name="connsiteX13" fmla="*/ 653774 w 2386420"/>
                <a:gd name="connsiteY13" fmla="*/ 0 h 6364250"/>
                <a:gd name="connsiteX14" fmla="*/ 1854311 w 2386420"/>
                <a:gd name="connsiteY14" fmla="*/ 0 h 6364250"/>
                <a:gd name="connsiteX15" fmla="*/ 1901824 w 2386420"/>
                <a:gd name="connsiteY15" fmla="*/ 12568 h 6364250"/>
                <a:gd name="connsiteX16" fmla="*/ 2183706 w 2386420"/>
                <a:gd name="connsiteY16" fmla="*/ 381480 h 6364250"/>
                <a:gd name="connsiteX17" fmla="*/ 2183706 w 2386420"/>
                <a:gd name="connsiteY17" fmla="*/ 580179 h 6364250"/>
                <a:gd name="connsiteX18" fmla="*/ 2053346 w 2386420"/>
                <a:gd name="connsiteY18" fmla="*/ 860482 h 6364250"/>
                <a:gd name="connsiteX19" fmla="*/ 2015278 w 2386420"/>
                <a:gd name="connsiteY19" fmla="*/ 888455 h 6364250"/>
                <a:gd name="connsiteX20" fmla="*/ 2015278 w 2386420"/>
                <a:gd name="connsiteY20" fmla="*/ 1323982 h 6364250"/>
                <a:gd name="connsiteX21" fmla="*/ 1999571 w 2386420"/>
                <a:gd name="connsiteY21" fmla="*/ 1313155 h 6364250"/>
                <a:gd name="connsiteX22" fmla="*/ 1254043 w 2386420"/>
                <a:gd name="connsiteY22" fmla="*/ 1119693 h 6364250"/>
                <a:gd name="connsiteX23" fmla="*/ 508515 w 2386420"/>
                <a:gd name="connsiteY23" fmla="*/ 1313155 h 6364250"/>
                <a:gd name="connsiteX24" fmla="*/ 492810 w 2386420"/>
                <a:gd name="connsiteY24" fmla="*/ 1323981 h 6364250"/>
                <a:gd name="connsiteX25" fmla="*/ 492810 w 2386420"/>
                <a:gd name="connsiteY25" fmla="*/ 888455 h 6364250"/>
                <a:gd name="connsiteX26" fmla="*/ 454742 w 2386420"/>
                <a:gd name="connsiteY26" fmla="*/ 860482 h 6364250"/>
                <a:gd name="connsiteX27" fmla="*/ 324381 w 2386420"/>
                <a:gd name="connsiteY27" fmla="*/ 580179 h 6364250"/>
                <a:gd name="connsiteX28" fmla="*/ 324381 w 2386420"/>
                <a:gd name="connsiteY28" fmla="*/ 381480 h 6364250"/>
                <a:gd name="connsiteX29" fmla="*/ 606262 w 2386420"/>
                <a:gd name="connsiteY29" fmla="*/ 12568 h 6364250"/>
                <a:gd name="connsiteX30" fmla="*/ 653774 w 2386420"/>
                <a:gd name="connsiteY30" fmla="*/ 0 h 6364250"/>
                <a:gd name="connsiteX0" fmla="*/ 1254043 w 2386420"/>
                <a:gd name="connsiteY0" fmla="*/ 1119694 h 6364250"/>
                <a:gd name="connsiteX1" fmla="*/ 1999571 w 2386420"/>
                <a:gd name="connsiteY1" fmla="*/ 1313156 h 6364250"/>
                <a:gd name="connsiteX2" fmla="*/ 2015278 w 2386420"/>
                <a:gd name="connsiteY2" fmla="*/ 1323983 h 6364250"/>
                <a:gd name="connsiteX3" fmla="*/ 2364715 w 2386420"/>
                <a:gd name="connsiteY3" fmla="*/ 1673463 h 6364250"/>
                <a:gd name="connsiteX4" fmla="*/ 2353178 w 2386420"/>
                <a:gd name="connsiteY4" fmla="*/ 2763723 h 6364250"/>
                <a:gd name="connsiteX5" fmla="*/ 2302351 w 2386420"/>
                <a:gd name="connsiteY5" fmla="*/ 4338790 h 6364250"/>
                <a:gd name="connsiteX6" fmla="*/ 2237042 w 2386420"/>
                <a:gd name="connsiteY6" fmla="*/ 6187114 h 6364250"/>
                <a:gd name="connsiteX7" fmla="*/ 431619 w 2386420"/>
                <a:gd name="connsiteY7" fmla="*/ 6235370 h 6364250"/>
                <a:gd name="connsiteX8" fmla="*/ 536491 w 2386420"/>
                <a:gd name="connsiteY8" fmla="*/ 4424036 h 6364250"/>
                <a:gd name="connsiteX9" fmla="*/ 23602 w 2386420"/>
                <a:gd name="connsiteY9" fmla="*/ 2281165 h 6364250"/>
                <a:gd name="connsiteX10" fmla="*/ 492810 w 2386420"/>
                <a:gd name="connsiteY10" fmla="*/ 1323982 h 6364250"/>
                <a:gd name="connsiteX11" fmla="*/ 508515 w 2386420"/>
                <a:gd name="connsiteY11" fmla="*/ 1313156 h 6364250"/>
                <a:gd name="connsiteX12" fmla="*/ 1254043 w 2386420"/>
                <a:gd name="connsiteY12" fmla="*/ 1119694 h 6364250"/>
                <a:gd name="connsiteX13" fmla="*/ 653774 w 2386420"/>
                <a:gd name="connsiteY13" fmla="*/ 0 h 6364250"/>
                <a:gd name="connsiteX14" fmla="*/ 1854311 w 2386420"/>
                <a:gd name="connsiteY14" fmla="*/ 0 h 6364250"/>
                <a:gd name="connsiteX15" fmla="*/ 1901824 w 2386420"/>
                <a:gd name="connsiteY15" fmla="*/ 12568 h 6364250"/>
                <a:gd name="connsiteX16" fmla="*/ 2183706 w 2386420"/>
                <a:gd name="connsiteY16" fmla="*/ 381480 h 6364250"/>
                <a:gd name="connsiteX17" fmla="*/ 2183706 w 2386420"/>
                <a:gd name="connsiteY17" fmla="*/ 580179 h 6364250"/>
                <a:gd name="connsiteX18" fmla="*/ 2053346 w 2386420"/>
                <a:gd name="connsiteY18" fmla="*/ 860482 h 6364250"/>
                <a:gd name="connsiteX19" fmla="*/ 2015278 w 2386420"/>
                <a:gd name="connsiteY19" fmla="*/ 888455 h 6364250"/>
                <a:gd name="connsiteX20" fmla="*/ 2015278 w 2386420"/>
                <a:gd name="connsiteY20" fmla="*/ 1323982 h 6364250"/>
                <a:gd name="connsiteX21" fmla="*/ 1999571 w 2386420"/>
                <a:gd name="connsiteY21" fmla="*/ 1313155 h 6364250"/>
                <a:gd name="connsiteX22" fmla="*/ 1254043 w 2386420"/>
                <a:gd name="connsiteY22" fmla="*/ 1119693 h 6364250"/>
                <a:gd name="connsiteX23" fmla="*/ 508515 w 2386420"/>
                <a:gd name="connsiteY23" fmla="*/ 1313155 h 6364250"/>
                <a:gd name="connsiteX24" fmla="*/ 492810 w 2386420"/>
                <a:gd name="connsiteY24" fmla="*/ 1323981 h 6364250"/>
                <a:gd name="connsiteX25" fmla="*/ 492810 w 2386420"/>
                <a:gd name="connsiteY25" fmla="*/ 888455 h 6364250"/>
                <a:gd name="connsiteX26" fmla="*/ 454742 w 2386420"/>
                <a:gd name="connsiteY26" fmla="*/ 860482 h 6364250"/>
                <a:gd name="connsiteX27" fmla="*/ 324381 w 2386420"/>
                <a:gd name="connsiteY27" fmla="*/ 580179 h 6364250"/>
                <a:gd name="connsiteX28" fmla="*/ 324381 w 2386420"/>
                <a:gd name="connsiteY28" fmla="*/ 381480 h 6364250"/>
                <a:gd name="connsiteX29" fmla="*/ 606262 w 2386420"/>
                <a:gd name="connsiteY29" fmla="*/ 12568 h 6364250"/>
                <a:gd name="connsiteX30" fmla="*/ 653774 w 2386420"/>
                <a:gd name="connsiteY30" fmla="*/ 0 h 6364250"/>
                <a:gd name="connsiteX0" fmla="*/ 1168932 w 2301309"/>
                <a:gd name="connsiteY0" fmla="*/ 1119694 h 6364250"/>
                <a:gd name="connsiteX1" fmla="*/ 1914460 w 2301309"/>
                <a:gd name="connsiteY1" fmla="*/ 1313156 h 6364250"/>
                <a:gd name="connsiteX2" fmla="*/ 1930167 w 2301309"/>
                <a:gd name="connsiteY2" fmla="*/ 1323983 h 6364250"/>
                <a:gd name="connsiteX3" fmla="*/ 2279604 w 2301309"/>
                <a:gd name="connsiteY3" fmla="*/ 1673463 h 6364250"/>
                <a:gd name="connsiteX4" fmla="*/ 2268067 w 2301309"/>
                <a:gd name="connsiteY4" fmla="*/ 2763723 h 6364250"/>
                <a:gd name="connsiteX5" fmla="*/ 2217240 w 2301309"/>
                <a:gd name="connsiteY5" fmla="*/ 4338790 h 6364250"/>
                <a:gd name="connsiteX6" fmla="*/ 2151931 w 2301309"/>
                <a:gd name="connsiteY6" fmla="*/ 6187114 h 6364250"/>
                <a:gd name="connsiteX7" fmla="*/ 346508 w 2301309"/>
                <a:gd name="connsiteY7" fmla="*/ 6235370 h 6364250"/>
                <a:gd name="connsiteX8" fmla="*/ 451380 w 2301309"/>
                <a:gd name="connsiteY8" fmla="*/ 4424036 h 6364250"/>
                <a:gd name="connsiteX9" fmla="*/ 25850 w 2301309"/>
                <a:gd name="connsiteY9" fmla="*/ 2281166 h 6364250"/>
                <a:gd name="connsiteX10" fmla="*/ 407699 w 2301309"/>
                <a:gd name="connsiteY10" fmla="*/ 1323982 h 6364250"/>
                <a:gd name="connsiteX11" fmla="*/ 423404 w 2301309"/>
                <a:gd name="connsiteY11" fmla="*/ 1313156 h 6364250"/>
                <a:gd name="connsiteX12" fmla="*/ 1168932 w 2301309"/>
                <a:gd name="connsiteY12" fmla="*/ 1119694 h 6364250"/>
                <a:gd name="connsiteX13" fmla="*/ 568663 w 2301309"/>
                <a:gd name="connsiteY13" fmla="*/ 0 h 6364250"/>
                <a:gd name="connsiteX14" fmla="*/ 1769200 w 2301309"/>
                <a:gd name="connsiteY14" fmla="*/ 0 h 6364250"/>
                <a:gd name="connsiteX15" fmla="*/ 1816713 w 2301309"/>
                <a:gd name="connsiteY15" fmla="*/ 12568 h 6364250"/>
                <a:gd name="connsiteX16" fmla="*/ 2098595 w 2301309"/>
                <a:gd name="connsiteY16" fmla="*/ 381480 h 6364250"/>
                <a:gd name="connsiteX17" fmla="*/ 2098595 w 2301309"/>
                <a:gd name="connsiteY17" fmla="*/ 580179 h 6364250"/>
                <a:gd name="connsiteX18" fmla="*/ 1968235 w 2301309"/>
                <a:gd name="connsiteY18" fmla="*/ 860482 h 6364250"/>
                <a:gd name="connsiteX19" fmla="*/ 1930167 w 2301309"/>
                <a:gd name="connsiteY19" fmla="*/ 888455 h 6364250"/>
                <a:gd name="connsiteX20" fmla="*/ 1930167 w 2301309"/>
                <a:gd name="connsiteY20" fmla="*/ 1323982 h 6364250"/>
                <a:gd name="connsiteX21" fmla="*/ 1914460 w 2301309"/>
                <a:gd name="connsiteY21" fmla="*/ 1313155 h 6364250"/>
                <a:gd name="connsiteX22" fmla="*/ 1168932 w 2301309"/>
                <a:gd name="connsiteY22" fmla="*/ 1119693 h 6364250"/>
                <a:gd name="connsiteX23" fmla="*/ 423404 w 2301309"/>
                <a:gd name="connsiteY23" fmla="*/ 1313155 h 6364250"/>
                <a:gd name="connsiteX24" fmla="*/ 407699 w 2301309"/>
                <a:gd name="connsiteY24" fmla="*/ 1323981 h 6364250"/>
                <a:gd name="connsiteX25" fmla="*/ 407699 w 2301309"/>
                <a:gd name="connsiteY25" fmla="*/ 888455 h 6364250"/>
                <a:gd name="connsiteX26" fmla="*/ 369631 w 2301309"/>
                <a:gd name="connsiteY26" fmla="*/ 860482 h 6364250"/>
                <a:gd name="connsiteX27" fmla="*/ 239270 w 2301309"/>
                <a:gd name="connsiteY27" fmla="*/ 580179 h 6364250"/>
                <a:gd name="connsiteX28" fmla="*/ 239270 w 2301309"/>
                <a:gd name="connsiteY28" fmla="*/ 381480 h 6364250"/>
                <a:gd name="connsiteX29" fmla="*/ 521151 w 2301309"/>
                <a:gd name="connsiteY29" fmla="*/ 12568 h 6364250"/>
                <a:gd name="connsiteX30" fmla="*/ 568663 w 2301309"/>
                <a:gd name="connsiteY30" fmla="*/ 0 h 6364250"/>
                <a:gd name="connsiteX0" fmla="*/ 1168932 w 2286555"/>
                <a:gd name="connsiteY0" fmla="*/ 1119694 h 6419081"/>
                <a:gd name="connsiteX1" fmla="*/ 1914460 w 2286555"/>
                <a:gd name="connsiteY1" fmla="*/ 1313156 h 6419081"/>
                <a:gd name="connsiteX2" fmla="*/ 1930167 w 2286555"/>
                <a:gd name="connsiteY2" fmla="*/ 1323983 h 6419081"/>
                <a:gd name="connsiteX3" fmla="*/ 2279604 w 2286555"/>
                <a:gd name="connsiteY3" fmla="*/ 1673463 h 6419081"/>
                <a:gd name="connsiteX4" fmla="*/ 2268067 w 2286555"/>
                <a:gd name="connsiteY4" fmla="*/ 2763723 h 6419081"/>
                <a:gd name="connsiteX5" fmla="*/ 2217240 w 2286555"/>
                <a:gd name="connsiteY5" fmla="*/ 4338790 h 6419081"/>
                <a:gd name="connsiteX6" fmla="*/ 2050012 w 2286555"/>
                <a:gd name="connsiteY6" fmla="*/ 6347966 h 6419081"/>
                <a:gd name="connsiteX7" fmla="*/ 346508 w 2286555"/>
                <a:gd name="connsiteY7" fmla="*/ 6235370 h 6419081"/>
                <a:gd name="connsiteX8" fmla="*/ 451380 w 2286555"/>
                <a:gd name="connsiteY8" fmla="*/ 4424036 h 6419081"/>
                <a:gd name="connsiteX9" fmla="*/ 25850 w 2286555"/>
                <a:gd name="connsiteY9" fmla="*/ 2281166 h 6419081"/>
                <a:gd name="connsiteX10" fmla="*/ 407699 w 2286555"/>
                <a:gd name="connsiteY10" fmla="*/ 1323982 h 6419081"/>
                <a:gd name="connsiteX11" fmla="*/ 423404 w 2286555"/>
                <a:gd name="connsiteY11" fmla="*/ 1313156 h 6419081"/>
                <a:gd name="connsiteX12" fmla="*/ 1168932 w 2286555"/>
                <a:gd name="connsiteY12" fmla="*/ 1119694 h 6419081"/>
                <a:gd name="connsiteX13" fmla="*/ 568663 w 2286555"/>
                <a:gd name="connsiteY13" fmla="*/ 0 h 6419081"/>
                <a:gd name="connsiteX14" fmla="*/ 1769200 w 2286555"/>
                <a:gd name="connsiteY14" fmla="*/ 0 h 6419081"/>
                <a:gd name="connsiteX15" fmla="*/ 1816713 w 2286555"/>
                <a:gd name="connsiteY15" fmla="*/ 12568 h 6419081"/>
                <a:gd name="connsiteX16" fmla="*/ 2098595 w 2286555"/>
                <a:gd name="connsiteY16" fmla="*/ 381480 h 6419081"/>
                <a:gd name="connsiteX17" fmla="*/ 2098595 w 2286555"/>
                <a:gd name="connsiteY17" fmla="*/ 580179 h 6419081"/>
                <a:gd name="connsiteX18" fmla="*/ 1968235 w 2286555"/>
                <a:gd name="connsiteY18" fmla="*/ 860482 h 6419081"/>
                <a:gd name="connsiteX19" fmla="*/ 1930167 w 2286555"/>
                <a:gd name="connsiteY19" fmla="*/ 888455 h 6419081"/>
                <a:gd name="connsiteX20" fmla="*/ 1930167 w 2286555"/>
                <a:gd name="connsiteY20" fmla="*/ 1323982 h 6419081"/>
                <a:gd name="connsiteX21" fmla="*/ 1914460 w 2286555"/>
                <a:gd name="connsiteY21" fmla="*/ 1313155 h 6419081"/>
                <a:gd name="connsiteX22" fmla="*/ 1168932 w 2286555"/>
                <a:gd name="connsiteY22" fmla="*/ 1119693 h 6419081"/>
                <a:gd name="connsiteX23" fmla="*/ 423404 w 2286555"/>
                <a:gd name="connsiteY23" fmla="*/ 1313155 h 6419081"/>
                <a:gd name="connsiteX24" fmla="*/ 407699 w 2286555"/>
                <a:gd name="connsiteY24" fmla="*/ 1323981 h 6419081"/>
                <a:gd name="connsiteX25" fmla="*/ 407699 w 2286555"/>
                <a:gd name="connsiteY25" fmla="*/ 888455 h 6419081"/>
                <a:gd name="connsiteX26" fmla="*/ 369631 w 2286555"/>
                <a:gd name="connsiteY26" fmla="*/ 860482 h 6419081"/>
                <a:gd name="connsiteX27" fmla="*/ 239270 w 2286555"/>
                <a:gd name="connsiteY27" fmla="*/ 580179 h 6419081"/>
                <a:gd name="connsiteX28" fmla="*/ 239270 w 2286555"/>
                <a:gd name="connsiteY28" fmla="*/ 381480 h 6419081"/>
                <a:gd name="connsiteX29" fmla="*/ 521151 w 2286555"/>
                <a:gd name="connsiteY29" fmla="*/ 12568 h 6419081"/>
                <a:gd name="connsiteX30" fmla="*/ 568663 w 2286555"/>
                <a:gd name="connsiteY30" fmla="*/ 0 h 6419081"/>
                <a:gd name="connsiteX0" fmla="*/ 1168932 w 2286554"/>
                <a:gd name="connsiteY0" fmla="*/ 1119694 h 6683351"/>
                <a:gd name="connsiteX1" fmla="*/ 1914460 w 2286554"/>
                <a:gd name="connsiteY1" fmla="*/ 1313156 h 6683351"/>
                <a:gd name="connsiteX2" fmla="*/ 1930167 w 2286554"/>
                <a:gd name="connsiteY2" fmla="*/ 1323983 h 6683351"/>
                <a:gd name="connsiteX3" fmla="*/ 2279604 w 2286554"/>
                <a:gd name="connsiteY3" fmla="*/ 1673463 h 6683351"/>
                <a:gd name="connsiteX4" fmla="*/ 2268067 w 2286554"/>
                <a:gd name="connsiteY4" fmla="*/ 2763723 h 6683351"/>
                <a:gd name="connsiteX5" fmla="*/ 2217240 w 2286554"/>
                <a:gd name="connsiteY5" fmla="*/ 4338790 h 6683351"/>
                <a:gd name="connsiteX6" fmla="*/ 2050012 w 2286554"/>
                <a:gd name="connsiteY6" fmla="*/ 6347966 h 6683351"/>
                <a:gd name="connsiteX7" fmla="*/ 404747 w 2286554"/>
                <a:gd name="connsiteY7" fmla="*/ 6589245 h 6683351"/>
                <a:gd name="connsiteX8" fmla="*/ 451380 w 2286554"/>
                <a:gd name="connsiteY8" fmla="*/ 4424036 h 6683351"/>
                <a:gd name="connsiteX9" fmla="*/ 25850 w 2286554"/>
                <a:gd name="connsiteY9" fmla="*/ 2281166 h 6683351"/>
                <a:gd name="connsiteX10" fmla="*/ 407699 w 2286554"/>
                <a:gd name="connsiteY10" fmla="*/ 1323982 h 6683351"/>
                <a:gd name="connsiteX11" fmla="*/ 423404 w 2286554"/>
                <a:gd name="connsiteY11" fmla="*/ 1313156 h 6683351"/>
                <a:gd name="connsiteX12" fmla="*/ 1168932 w 2286554"/>
                <a:gd name="connsiteY12" fmla="*/ 1119694 h 6683351"/>
                <a:gd name="connsiteX13" fmla="*/ 568663 w 2286554"/>
                <a:gd name="connsiteY13" fmla="*/ 0 h 6683351"/>
                <a:gd name="connsiteX14" fmla="*/ 1769200 w 2286554"/>
                <a:gd name="connsiteY14" fmla="*/ 0 h 6683351"/>
                <a:gd name="connsiteX15" fmla="*/ 1816713 w 2286554"/>
                <a:gd name="connsiteY15" fmla="*/ 12568 h 6683351"/>
                <a:gd name="connsiteX16" fmla="*/ 2098595 w 2286554"/>
                <a:gd name="connsiteY16" fmla="*/ 381480 h 6683351"/>
                <a:gd name="connsiteX17" fmla="*/ 2098595 w 2286554"/>
                <a:gd name="connsiteY17" fmla="*/ 580179 h 6683351"/>
                <a:gd name="connsiteX18" fmla="*/ 1968235 w 2286554"/>
                <a:gd name="connsiteY18" fmla="*/ 860482 h 6683351"/>
                <a:gd name="connsiteX19" fmla="*/ 1930167 w 2286554"/>
                <a:gd name="connsiteY19" fmla="*/ 888455 h 6683351"/>
                <a:gd name="connsiteX20" fmla="*/ 1930167 w 2286554"/>
                <a:gd name="connsiteY20" fmla="*/ 1323982 h 6683351"/>
                <a:gd name="connsiteX21" fmla="*/ 1914460 w 2286554"/>
                <a:gd name="connsiteY21" fmla="*/ 1313155 h 6683351"/>
                <a:gd name="connsiteX22" fmla="*/ 1168932 w 2286554"/>
                <a:gd name="connsiteY22" fmla="*/ 1119693 h 6683351"/>
                <a:gd name="connsiteX23" fmla="*/ 423404 w 2286554"/>
                <a:gd name="connsiteY23" fmla="*/ 1313155 h 6683351"/>
                <a:gd name="connsiteX24" fmla="*/ 407699 w 2286554"/>
                <a:gd name="connsiteY24" fmla="*/ 1323981 h 6683351"/>
                <a:gd name="connsiteX25" fmla="*/ 407699 w 2286554"/>
                <a:gd name="connsiteY25" fmla="*/ 888455 h 6683351"/>
                <a:gd name="connsiteX26" fmla="*/ 369631 w 2286554"/>
                <a:gd name="connsiteY26" fmla="*/ 860482 h 6683351"/>
                <a:gd name="connsiteX27" fmla="*/ 239270 w 2286554"/>
                <a:gd name="connsiteY27" fmla="*/ 580179 h 6683351"/>
                <a:gd name="connsiteX28" fmla="*/ 239270 w 2286554"/>
                <a:gd name="connsiteY28" fmla="*/ 381480 h 6683351"/>
                <a:gd name="connsiteX29" fmla="*/ 521151 w 2286554"/>
                <a:gd name="connsiteY29" fmla="*/ 12568 h 6683351"/>
                <a:gd name="connsiteX30" fmla="*/ 568663 w 2286554"/>
                <a:gd name="connsiteY30" fmla="*/ 0 h 6683351"/>
                <a:gd name="connsiteX0" fmla="*/ 1168932 w 2288117"/>
                <a:gd name="connsiteY0" fmla="*/ 1119694 h 6741082"/>
                <a:gd name="connsiteX1" fmla="*/ 1914460 w 2288117"/>
                <a:gd name="connsiteY1" fmla="*/ 1313156 h 6741082"/>
                <a:gd name="connsiteX2" fmla="*/ 1930167 w 2288117"/>
                <a:gd name="connsiteY2" fmla="*/ 1323983 h 6741082"/>
                <a:gd name="connsiteX3" fmla="*/ 2279604 w 2288117"/>
                <a:gd name="connsiteY3" fmla="*/ 1673463 h 6741082"/>
                <a:gd name="connsiteX4" fmla="*/ 2268067 w 2288117"/>
                <a:gd name="connsiteY4" fmla="*/ 2763723 h 6741082"/>
                <a:gd name="connsiteX5" fmla="*/ 2217240 w 2288117"/>
                <a:gd name="connsiteY5" fmla="*/ 4338790 h 6741082"/>
                <a:gd name="connsiteX6" fmla="*/ 1991772 w 2288117"/>
                <a:gd name="connsiteY6" fmla="*/ 6621415 h 6741082"/>
                <a:gd name="connsiteX7" fmla="*/ 404747 w 2288117"/>
                <a:gd name="connsiteY7" fmla="*/ 6589245 h 6741082"/>
                <a:gd name="connsiteX8" fmla="*/ 451380 w 2288117"/>
                <a:gd name="connsiteY8" fmla="*/ 4424036 h 6741082"/>
                <a:gd name="connsiteX9" fmla="*/ 25850 w 2288117"/>
                <a:gd name="connsiteY9" fmla="*/ 2281166 h 6741082"/>
                <a:gd name="connsiteX10" fmla="*/ 407699 w 2288117"/>
                <a:gd name="connsiteY10" fmla="*/ 1323982 h 6741082"/>
                <a:gd name="connsiteX11" fmla="*/ 423404 w 2288117"/>
                <a:gd name="connsiteY11" fmla="*/ 1313156 h 6741082"/>
                <a:gd name="connsiteX12" fmla="*/ 1168932 w 2288117"/>
                <a:gd name="connsiteY12" fmla="*/ 1119694 h 6741082"/>
                <a:gd name="connsiteX13" fmla="*/ 568663 w 2288117"/>
                <a:gd name="connsiteY13" fmla="*/ 0 h 6741082"/>
                <a:gd name="connsiteX14" fmla="*/ 1769200 w 2288117"/>
                <a:gd name="connsiteY14" fmla="*/ 0 h 6741082"/>
                <a:gd name="connsiteX15" fmla="*/ 1816713 w 2288117"/>
                <a:gd name="connsiteY15" fmla="*/ 12568 h 6741082"/>
                <a:gd name="connsiteX16" fmla="*/ 2098595 w 2288117"/>
                <a:gd name="connsiteY16" fmla="*/ 381480 h 6741082"/>
                <a:gd name="connsiteX17" fmla="*/ 2098595 w 2288117"/>
                <a:gd name="connsiteY17" fmla="*/ 580179 h 6741082"/>
                <a:gd name="connsiteX18" fmla="*/ 1968235 w 2288117"/>
                <a:gd name="connsiteY18" fmla="*/ 860482 h 6741082"/>
                <a:gd name="connsiteX19" fmla="*/ 1930167 w 2288117"/>
                <a:gd name="connsiteY19" fmla="*/ 888455 h 6741082"/>
                <a:gd name="connsiteX20" fmla="*/ 1930167 w 2288117"/>
                <a:gd name="connsiteY20" fmla="*/ 1323982 h 6741082"/>
                <a:gd name="connsiteX21" fmla="*/ 1914460 w 2288117"/>
                <a:gd name="connsiteY21" fmla="*/ 1313155 h 6741082"/>
                <a:gd name="connsiteX22" fmla="*/ 1168932 w 2288117"/>
                <a:gd name="connsiteY22" fmla="*/ 1119693 h 6741082"/>
                <a:gd name="connsiteX23" fmla="*/ 423404 w 2288117"/>
                <a:gd name="connsiteY23" fmla="*/ 1313155 h 6741082"/>
                <a:gd name="connsiteX24" fmla="*/ 407699 w 2288117"/>
                <a:gd name="connsiteY24" fmla="*/ 1323981 h 6741082"/>
                <a:gd name="connsiteX25" fmla="*/ 407699 w 2288117"/>
                <a:gd name="connsiteY25" fmla="*/ 888455 h 6741082"/>
                <a:gd name="connsiteX26" fmla="*/ 369631 w 2288117"/>
                <a:gd name="connsiteY26" fmla="*/ 860482 h 6741082"/>
                <a:gd name="connsiteX27" fmla="*/ 239270 w 2288117"/>
                <a:gd name="connsiteY27" fmla="*/ 580179 h 6741082"/>
                <a:gd name="connsiteX28" fmla="*/ 239270 w 2288117"/>
                <a:gd name="connsiteY28" fmla="*/ 381480 h 6741082"/>
                <a:gd name="connsiteX29" fmla="*/ 521151 w 2288117"/>
                <a:gd name="connsiteY29" fmla="*/ 12568 h 6741082"/>
                <a:gd name="connsiteX30" fmla="*/ 568663 w 2288117"/>
                <a:gd name="connsiteY30" fmla="*/ 0 h 6741082"/>
                <a:gd name="connsiteX0" fmla="*/ 1168932 w 2333951"/>
                <a:gd name="connsiteY0" fmla="*/ 1119694 h 6741081"/>
                <a:gd name="connsiteX1" fmla="*/ 1914460 w 2333951"/>
                <a:gd name="connsiteY1" fmla="*/ 1313156 h 6741081"/>
                <a:gd name="connsiteX2" fmla="*/ 1930167 w 2333951"/>
                <a:gd name="connsiteY2" fmla="*/ 1323983 h 6741081"/>
                <a:gd name="connsiteX3" fmla="*/ 2279604 w 2333951"/>
                <a:gd name="connsiteY3" fmla="*/ 1673463 h 6741081"/>
                <a:gd name="connsiteX4" fmla="*/ 2268067 w 2333951"/>
                <a:gd name="connsiteY4" fmla="*/ 2763723 h 6741081"/>
                <a:gd name="connsiteX5" fmla="*/ 2217240 w 2333951"/>
                <a:gd name="connsiteY5" fmla="*/ 4338790 h 6741081"/>
                <a:gd name="connsiteX6" fmla="*/ 2195611 w 2333951"/>
                <a:gd name="connsiteY6" fmla="*/ 6621415 h 6741081"/>
                <a:gd name="connsiteX7" fmla="*/ 404747 w 2333951"/>
                <a:gd name="connsiteY7" fmla="*/ 6589245 h 6741081"/>
                <a:gd name="connsiteX8" fmla="*/ 451380 w 2333951"/>
                <a:gd name="connsiteY8" fmla="*/ 4424036 h 6741081"/>
                <a:gd name="connsiteX9" fmla="*/ 25850 w 2333951"/>
                <a:gd name="connsiteY9" fmla="*/ 2281166 h 6741081"/>
                <a:gd name="connsiteX10" fmla="*/ 407699 w 2333951"/>
                <a:gd name="connsiteY10" fmla="*/ 1323982 h 6741081"/>
                <a:gd name="connsiteX11" fmla="*/ 423404 w 2333951"/>
                <a:gd name="connsiteY11" fmla="*/ 1313156 h 6741081"/>
                <a:gd name="connsiteX12" fmla="*/ 1168932 w 2333951"/>
                <a:gd name="connsiteY12" fmla="*/ 1119694 h 6741081"/>
                <a:gd name="connsiteX13" fmla="*/ 568663 w 2333951"/>
                <a:gd name="connsiteY13" fmla="*/ 0 h 6741081"/>
                <a:gd name="connsiteX14" fmla="*/ 1769200 w 2333951"/>
                <a:gd name="connsiteY14" fmla="*/ 0 h 6741081"/>
                <a:gd name="connsiteX15" fmla="*/ 1816713 w 2333951"/>
                <a:gd name="connsiteY15" fmla="*/ 12568 h 6741081"/>
                <a:gd name="connsiteX16" fmla="*/ 2098595 w 2333951"/>
                <a:gd name="connsiteY16" fmla="*/ 381480 h 6741081"/>
                <a:gd name="connsiteX17" fmla="*/ 2098595 w 2333951"/>
                <a:gd name="connsiteY17" fmla="*/ 580179 h 6741081"/>
                <a:gd name="connsiteX18" fmla="*/ 1968235 w 2333951"/>
                <a:gd name="connsiteY18" fmla="*/ 860482 h 6741081"/>
                <a:gd name="connsiteX19" fmla="*/ 1930167 w 2333951"/>
                <a:gd name="connsiteY19" fmla="*/ 888455 h 6741081"/>
                <a:gd name="connsiteX20" fmla="*/ 1930167 w 2333951"/>
                <a:gd name="connsiteY20" fmla="*/ 1323982 h 6741081"/>
                <a:gd name="connsiteX21" fmla="*/ 1914460 w 2333951"/>
                <a:gd name="connsiteY21" fmla="*/ 1313155 h 6741081"/>
                <a:gd name="connsiteX22" fmla="*/ 1168932 w 2333951"/>
                <a:gd name="connsiteY22" fmla="*/ 1119693 h 6741081"/>
                <a:gd name="connsiteX23" fmla="*/ 423404 w 2333951"/>
                <a:gd name="connsiteY23" fmla="*/ 1313155 h 6741081"/>
                <a:gd name="connsiteX24" fmla="*/ 407699 w 2333951"/>
                <a:gd name="connsiteY24" fmla="*/ 1323981 h 6741081"/>
                <a:gd name="connsiteX25" fmla="*/ 407699 w 2333951"/>
                <a:gd name="connsiteY25" fmla="*/ 888455 h 6741081"/>
                <a:gd name="connsiteX26" fmla="*/ 369631 w 2333951"/>
                <a:gd name="connsiteY26" fmla="*/ 860482 h 6741081"/>
                <a:gd name="connsiteX27" fmla="*/ 239270 w 2333951"/>
                <a:gd name="connsiteY27" fmla="*/ 580179 h 6741081"/>
                <a:gd name="connsiteX28" fmla="*/ 239270 w 2333951"/>
                <a:gd name="connsiteY28" fmla="*/ 381480 h 6741081"/>
                <a:gd name="connsiteX29" fmla="*/ 521151 w 2333951"/>
                <a:gd name="connsiteY29" fmla="*/ 12568 h 6741081"/>
                <a:gd name="connsiteX30" fmla="*/ 568663 w 2333951"/>
                <a:gd name="connsiteY30" fmla="*/ 0 h 6741081"/>
                <a:gd name="connsiteX0" fmla="*/ 1168932 w 2283402"/>
                <a:gd name="connsiteY0" fmla="*/ 1119694 h 6741081"/>
                <a:gd name="connsiteX1" fmla="*/ 1914460 w 2283402"/>
                <a:gd name="connsiteY1" fmla="*/ 1313156 h 6741081"/>
                <a:gd name="connsiteX2" fmla="*/ 1930167 w 2283402"/>
                <a:gd name="connsiteY2" fmla="*/ 1323983 h 6741081"/>
                <a:gd name="connsiteX3" fmla="*/ 2279604 w 2283402"/>
                <a:gd name="connsiteY3" fmla="*/ 1673463 h 6741081"/>
                <a:gd name="connsiteX4" fmla="*/ 2268067 w 2283402"/>
                <a:gd name="connsiteY4" fmla="*/ 2763723 h 6741081"/>
                <a:gd name="connsiteX5" fmla="*/ 2217240 w 2283402"/>
                <a:gd name="connsiteY5" fmla="*/ 4338790 h 6741081"/>
                <a:gd name="connsiteX6" fmla="*/ 2195611 w 2283402"/>
                <a:gd name="connsiteY6" fmla="*/ 6621415 h 6741081"/>
                <a:gd name="connsiteX7" fmla="*/ 404747 w 2283402"/>
                <a:gd name="connsiteY7" fmla="*/ 6589245 h 6741081"/>
                <a:gd name="connsiteX8" fmla="*/ 451380 w 2283402"/>
                <a:gd name="connsiteY8" fmla="*/ 4424036 h 6741081"/>
                <a:gd name="connsiteX9" fmla="*/ 25850 w 2283402"/>
                <a:gd name="connsiteY9" fmla="*/ 2281166 h 6741081"/>
                <a:gd name="connsiteX10" fmla="*/ 407699 w 2283402"/>
                <a:gd name="connsiteY10" fmla="*/ 1323982 h 6741081"/>
                <a:gd name="connsiteX11" fmla="*/ 423404 w 2283402"/>
                <a:gd name="connsiteY11" fmla="*/ 1313156 h 6741081"/>
                <a:gd name="connsiteX12" fmla="*/ 1168932 w 2283402"/>
                <a:gd name="connsiteY12" fmla="*/ 1119694 h 6741081"/>
                <a:gd name="connsiteX13" fmla="*/ 568663 w 2283402"/>
                <a:gd name="connsiteY13" fmla="*/ 0 h 6741081"/>
                <a:gd name="connsiteX14" fmla="*/ 1769200 w 2283402"/>
                <a:gd name="connsiteY14" fmla="*/ 0 h 6741081"/>
                <a:gd name="connsiteX15" fmla="*/ 1816713 w 2283402"/>
                <a:gd name="connsiteY15" fmla="*/ 12568 h 6741081"/>
                <a:gd name="connsiteX16" fmla="*/ 2098595 w 2283402"/>
                <a:gd name="connsiteY16" fmla="*/ 381480 h 6741081"/>
                <a:gd name="connsiteX17" fmla="*/ 2098595 w 2283402"/>
                <a:gd name="connsiteY17" fmla="*/ 580179 h 6741081"/>
                <a:gd name="connsiteX18" fmla="*/ 1968235 w 2283402"/>
                <a:gd name="connsiteY18" fmla="*/ 860482 h 6741081"/>
                <a:gd name="connsiteX19" fmla="*/ 1930167 w 2283402"/>
                <a:gd name="connsiteY19" fmla="*/ 888455 h 6741081"/>
                <a:gd name="connsiteX20" fmla="*/ 1930167 w 2283402"/>
                <a:gd name="connsiteY20" fmla="*/ 1323982 h 6741081"/>
                <a:gd name="connsiteX21" fmla="*/ 1914460 w 2283402"/>
                <a:gd name="connsiteY21" fmla="*/ 1313155 h 6741081"/>
                <a:gd name="connsiteX22" fmla="*/ 1168932 w 2283402"/>
                <a:gd name="connsiteY22" fmla="*/ 1119693 h 6741081"/>
                <a:gd name="connsiteX23" fmla="*/ 423404 w 2283402"/>
                <a:gd name="connsiteY23" fmla="*/ 1313155 h 6741081"/>
                <a:gd name="connsiteX24" fmla="*/ 407699 w 2283402"/>
                <a:gd name="connsiteY24" fmla="*/ 1323981 h 6741081"/>
                <a:gd name="connsiteX25" fmla="*/ 407699 w 2283402"/>
                <a:gd name="connsiteY25" fmla="*/ 888455 h 6741081"/>
                <a:gd name="connsiteX26" fmla="*/ 369631 w 2283402"/>
                <a:gd name="connsiteY26" fmla="*/ 860482 h 6741081"/>
                <a:gd name="connsiteX27" fmla="*/ 239270 w 2283402"/>
                <a:gd name="connsiteY27" fmla="*/ 580179 h 6741081"/>
                <a:gd name="connsiteX28" fmla="*/ 239270 w 2283402"/>
                <a:gd name="connsiteY28" fmla="*/ 381480 h 6741081"/>
                <a:gd name="connsiteX29" fmla="*/ 521151 w 2283402"/>
                <a:gd name="connsiteY29" fmla="*/ 12568 h 6741081"/>
                <a:gd name="connsiteX30" fmla="*/ 568663 w 2283402"/>
                <a:gd name="connsiteY30" fmla="*/ 0 h 6741081"/>
                <a:gd name="connsiteX0" fmla="*/ 929662 w 2044132"/>
                <a:gd name="connsiteY0" fmla="*/ 1119694 h 6741081"/>
                <a:gd name="connsiteX1" fmla="*/ 1675190 w 2044132"/>
                <a:gd name="connsiteY1" fmla="*/ 1313156 h 6741081"/>
                <a:gd name="connsiteX2" fmla="*/ 1690897 w 2044132"/>
                <a:gd name="connsiteY2" fmla="*/ 1323983 h 6741081"/>
                <a:gd name="connsiteX3" fmla="*/ 2040334 w 2044132"/>
                <a:gd name="connsiteY3" fmla="*/ 1673463 h 6741081"/>
                <a:gd name="connsiteX4" fmla="*/ 2028797 w 2044132"/>
                <a:gd name="connsiteY4" fmla="*/ 2763723 h 6741081"/>
                <a:gd name="connsiteX5" fmla="*/ 1977970 w 2044132"/>
                <a:gd name="connsiteY5" fmla="*/ 4338790 h 6741081"/>
                <a:gd name="connsiteX6" fmla="*/ 1956341 w 2044132"/>
                <a:gd name="connsiteY6" fmla="*/ 6621415 h 6741081"/>
                <a:gd name="connsiteX7" fmla="*/ 165477 w 2044132"/>
                <a:gd name="connsiteY7" fmla="*/ 6589245 h 6741081"/>
                <a:gd name="connsiteX8" fmla="*/ 212110 w 2044132"/>
                <a:gd name="connsiteY8" fmla="*/ 4424036 h 6741081"/>
                <a:gd name="connsiteX9" fmla="*/ 168429 w 2044132"/>
                <a:gd name="connsiteY9" fmla="*/ 1323982 h 6741081"/>
                <a:gd name="connsiteX10" fmla="*/ 184134 w 2044132"/>
                <a:gd name="connsiteY10" fmla="*/ 1313156 h 6741081"/>
                <a:gd name="connsiteX11" fmla="*/ 929662 w 2044132"/>
                <a:gd name="connsiteY11" fmla="*/ 1119694 h 6741081"/>
                <a:gd name="connsiteX12" fmla="*/ 329393 w 2044132"/>
                <a:gd name="connsiteY12" fmla="*/ 0 h 6741081"/>
                <a:gd name="connsiteX13" fmla="*/ 1529930 w 2044132"/>
                <a:gd name="connsiteY13" fmla="*/ 0 h 6741081"/>
                <a:gd name="connsiteX14" fmla="*/ 1577443 w 2044132"/>
                <a:gd name="connsiteY14" fmla="*/ 12568 h 6741081"/>
                <a:gd name="connsiteX15" fmla="*/ 1859325 w 2044132"/>
                <a:gd name="connsiteY15" fmla="*/ 381480 h 6741081"/>
                <a:gd name="connsiteX16" fmla="*/ 1859325 w 2044132"/>
                <a:gd name="connsiteY16" fmla="*/ 580179 h 6741081"/>
                <a:gd name="connsiteX17" fmla="*/ 1728965 w 2044132"/>
                <a:gd name="connsiteY17" fmla="*/ 860482 h 6741081"/>
                <a:gd name="connsiteX18" fmla="*/ 1690897 w 2044132"/>
                <a:gd name="connsiteY18" fmla="*/ 888455 h 6741081"/>
                <a:gd name="connsiteX19" fmla="*/ 1690897 w 2044132"/>
                <a:gd name="connsiteY19" fmla="*/ 1323982 h 6741081"/>
                <a:gd name="connsiteX20" fmla="*/ 1675190 w 2044132"/>
                <a:gd name="connsiteY20" fmla="*/ 1313155 h 6741081"/>
                <a:gd name="connsiteX21" fmla="*/ 929662 w 2044132"/>
                <a:gd name="connsiteY21" fmla="*/ 1119693 h 6741081"/>
                <a:gd name="connsiteX22" fmla="*/ 184134 w 2044132"/>
                <a:gd name="connsiteY22" fmla="*/ 1313155 h 6741081"/>
                <a:gd name="connsiteX23" fmla="*/ 168429 w 2044132"/>
                <a:gd name="connsiteY23" fmla="*/ 1323981 h 6741081"/>
                <a:gd name="connsiteX24" fmla="*/ 168429 w 2044132"/>
                <a:gd name="connsiteY24" fmla="*/ 888455 h 6741081"/>
                <a:gd name="connsiteX25" fmla="*/ 130361 w 2044132"/>
                <a:gd name="connsiteY25" fmla="*/ 860482 h 6741081"/>
                <a:gd name="connsiteX26" fmla="*/ 0 w 2044132"/>
                <a:gd name="connsiteY26" fmla="*/ 580179 h 6741081"/>
                <a:gd name="connsiteX27" fmla="*/ 0 w 2044132"/>
                <a:gd name="connsiteY27" fmla="*/ 381480 h 6741081"/>
                <a:gd name="connsiteX28" fmla="*/ 281881 w 2044132"/>
                <a:gd name="connsiteY28" fmla="*/ 12568 h 6741081"/>
                <a:gd name="connsiteX29" fmla="*/ 329393 w 2044132"/>
                <a:gd name="connsiteY29" fmla="*/ 0 h 6741081"/>
                <a:gd name="connsiteX0" fmla="*/ 1161630 w 2276100"/>
                <a:gd name="connsiteY0" fmla="*/ 1119694 h 6773812"/>
                <a:gd name="connsiteX1" fmla="*/ 1907158 w 2276100"/>
                <a:gd name="connsiteY1" fmla="*/ 1313156 h 6773812"/>
                <a:gd name="connsiteX2" fmla="*/ 1922865 w 2276100"/>
                <a:gd name="connsiteY2" fmla="*/ 1323983 h 6773812"/>
                <a:gd name="connsiteX3" fmla="*/ 2272302 w 2276100"/>
                <a:gd name="connsiteY3" fmla="*/ 1673463 h 6773812"/>
                <a:gd name="connsiteX4" fmla="*/ 2260765 w 2276100"/>
                <a:gd name="connsiteY4" fmla="*/ 2763723 h 6773812"/>
                <a:gd name="connsiteX5" fmla="*/ 2209938 w 2276100"/>
                <a:gd name="connsiteY5" fmla="*/ 4338790 h 6773812"/>
                <a:gd name="connsiteX6" fmla="*/ 2188309 w 2276100"/>
                <a:gd name="connsiteY6" fmla="*/ 6621415 h 6773812"/>
                <a:gd name="connsiteX7" fmla="*/ 397445 w 2276100"/>
                <a:gd name="connsiteY7" fmla="*/ 6589245 h 6773812"/>
                <a:gd name="connsiteX8" fmla="*/ 22737 w 2276100"/>
                <a:gd name="connsiteY8" fmla="*/ 4393947 h 6773812"/>
                <a:gd name="connsiteX9" fmla="*/ 400397 w 2276100"/>
                <a:gd name="connsiteY9" fmla="*/ 1323982 h 6773812"/>
                <a:gd name="connsiteX10" fmla="*/ 416102 w 2276100"/>
                <a:gd name="connsiteY10" fmla="*/ 1313156 h 6773812"/>
                <a:gd name="connsiteX11" fmla="*/ 1161630 w 2276100"/>
                <a:gd name="connsiteY11" fmla="*/ 1119694 h 6773812"/>
                <a:gd name="connsiteX12" fmla="*/ 561361 w 2276100"/>
                <a:gd name="connsiteY12" fmla="*/ 0 h 6773812"/>
                <a:gd name="connsiteX13" fmla="*/ 1761898 w 2276100"/>
                <a:gd name="connsiteY13" fmla="*/ 0 h 6773812"/>
                <a:gd name="connsiteX14" fmla="*/ 1809411 w 2276100"/>
                <a:gd name="connsiteY14" fmla="*/ 12568 h 6773812"/>
                <a:gd name="connsiteX15" fmla="*/ 2091293 w 2276100"/>
                <a:gd name="connsiteY15" fmla="*/ 381480 h 6773812"/>
                <a:gd name="connsiteX16" fmla="*/ 2091293 w 2276100"/>
                <a:gd name="connsiteY16" fmla="*/ 580179 h 6773812"/>
                <a:gd name="connsiteX17" fmla="*/ 1960933 w 2276100"/>
                <a:gd name="connsiteY17" fmla="*/ 860482 h 6773812"/>
                <a:gd name="connsiteX18" fmla="*/ 1922865 w 2276100"/>
                <a:gd name="connsiteY18" fmla="*/ 888455 h 6773812"/>
                <a:gd name="connsiteX19" fmla="*/ 1922865 w 2276100"/>
                <a:gd name="connsiteY19" fmla="*/ 1323982 h 6773812"/>
                <a:gd name="connsiteX20" fmla="*/ 1907158 w 2276100"/>
                <a:gd name="connsiteY20" fmla="*/ 1313155 h 6773812"/>
                <a:gd name="connsiteX21" fmla="*/ 1161630 w 2276100"/>
                <a:gd name="connsiteY21" fmla="*/ 1119693 h 6773812"/>
                <a:gd name="connsiteX22" fmla="*/ 416102 w 2276100"/>
                <a:gd name="connsiteY22" fmla="*/ 1313155 h 6773812"/>
                <a:gd name="connsiteX23" fmla="*/ 400397 w 2276100"/>
                <a:gd name="connsiteY23" fmla="*/ 1323981 h 6773812"/>
                <a:gd name="connsiteX24" fmla="*/ 400397 w 2276100"/>
                <a:gd name="connsiteY24" fmla="*/ 888455 h 6773812"/>
                <a:gd name="connsiteX25" fmla="*/ 362329 w 2276100"/>
                <a:gd name="connsiteY25" fmla="*/ 860482 h 6773812"/>
                <a:gd name="connsiteX26" fmla="*/ 231968 w 2276100"/>
                <a:gd name="connsiteY26" fmla="*/ 580179 h 6773812"/>
                <a:gd name="connsiteX27" fmla="*/ 231968 w 2276100"/>
                <a:gd name="connsiteY27" fmla="*/ 381480 h 6773812"/>
                <a:gd name="connsiteX28" fmla="*/ 513849 w 2276100"/>
                <a:gd name="connsiteY28" fmla="*/ 12568 h 6773812"/>
                <a:gd name="connsiteX29" fmla="*/ 561361 w 2276100"/>
                <a:gd name="connsiteY29" fmla="*/ 0 h 6773812"/>
                <a:gd name="connsiteX0" fmla="*/ 1161630 w 2407503"/>
                <a:gd name="connsiteY0" fmla="*/ 1119694 h 6773814"/>
                <a:gd name="connsiteX1" fmla="*/ 1907158 w 2407503"/>
                <a:gd name="connsiteY1" fmla="*/ 1313156 h 6773814"/>
                <a:gd name="connsiteX2" fmla="*/ 1922865 w 2407503"/>
                <a:gd name="connsiteY2" fmla="*/ 1323983 h 6773814"/>
                <a:gd name="connsiteX3" fmla="*/ 2272302 w 2407503"/>
                <a:gd name="connsiteY3" fmla="*/ 1673463 h 6773814"/>
                <a:gd name="connsiteX4" fmla="*/ 2260765 w 2407503"/>
                <a:gd name="connsiteY4" fmla="*/ 2763723 h 6773814"/>
                <a:gd name="connsiteX5" fmla="*/ 2406564 w 2407503"/>
                <a:gd name="connsiteY5" fmla="*/ 4629657 h 6773814"/>
                <a:gd name="connsiteX6" fmla="*/ 2188309 w 2407503"/>
                <a:gd name="connsiteY6" fmla="*/ 6621415 h 6773814"/>
                <a:gd name="connsiteX7" fmla="*/ 397445 w 2407503"/>
                <a:gd name="connsiteY7" fmla="*/ 6589245 h 6773814"/>
                <a:gd name="connsiteX8" fmla="*/ 22737 w 2407503"/>
                <a:gd name="connsiteY8" fmla="*/ 4393947 h 6773814"/>
                <a:gd name="connsiteX9" fmla="*/ 400397 w 2407503"/>
                <a:gd name="connsiteY9" fmla="*/ 1323982 h 6773814"/>
                <a:gd name="connsiteX10" fmla="*/ 416102 w 2407503"/>
                <a:gd name="connsiteY10" fmla="*/ 1313156 h 6773814"/>
                <a:gd name="connsiteX11" fmla="*/ 1161630 w 2407503"/>
                <a:gd name="connsiteY11" fmla="*/ 1119694 h 6773814"/>
                <a:gd name="connsiteX12" fmla="*/ 561361 w 2407503"/>
                <a:gd name="connsiteY12" fmla="*/ 0 h 6773814"/>
                <a:gd name="connsiteX13" fmla="*/ 1761898 w 2407503"/>
                <a:gd name="connsiteY13" fmla="*/ 0 h 6773814"/>
                <a:gd name="connsiteX14" fmla="*/ 1809411 w 2407503"/>
                <a:gd name="connsiteY14" fmla="*/ 12568 h 6773814"/>
                <a:gd name="connsiteX15" fmla="*/ 2091293 w 2407503"/>
                <a:gd name="connsiteY15" fmla="*/ 381480 h 6773814"/>
                <a:gd name="connsiteX16" fmla="*/ 2091293 w 2407503"/>
                <a:gd name="connsiteY16" fmla="*/ 580179 h 6773814"/>
                <a:gd name="connsiteX17" fmla="*/ 1960933 w 2407503"/>
                <a:gd name="connsiteY17" fmla="*/ 860482 h 6773814"/>
                <a:gd name="connsiteX18" fmla="*/ 1922865 w 2407503"/>
                <a:gd name="connsiteY18" fmla="*/ 888455 h 6773814"/>
                <a:gd name="connsiteX19" fmla="*/ 1922865 w 2407503"/>
                <a:gd name="connsiteY19" fmla="*/ 1323982 h 6773814"/>
                <a:gd name="connsiteX20" fmla="*/ 1907158 w 2407503"/>
                <a:gd name="connsiteY20" fmla="*/ 1313155 h 6773814"/>
                <a:gd name="connsiteX21" fmla="*/ 1161630 w 2407503"/>
                <a:gd name="connsiteY21" fmla="*/ 1119693 h 6773814"/>
                <a:gd name="connsiteX22" fmla="*/ 416102 w 2407503"/>
                <a:gd name="connsiteY22" fmla="*/ 1313155 h 6773814"/>
                <a:gd name="connsiteX23" fmla="*/ 400397 w 2407503"/>
                <a:gd name="connsiteY23" fmla="*/ 1323981 h 6773814"/>
                <a:gd name="connsiteX24" fmla="*/ 400397 w 2407503"/>
                <a:gd name="connsiteY24" fmla="*/ 888455 h 6773814"/>
                <a:gd name="connsiteX25" fmla="*/ 362329 w 2407503"/>
                <a:gd name="connsiteY25" fmla="*/ 860482 h 6773814"/>
                <a:gd name="connsiteX26" fmla="*/ 231968 w 2407503"/>
                <a:gd name="connsiteY26" fmla="*/ 580179 h 6773814"/>
                <a:gd name="connsiteX27" fmla="*/ 231968 w 2407503"/>
                <a:gd name="connsiteY27" fmla="*/ 381480 h 6773814"/>
                <a:gd name="connsiteX28" fmla="*/ 513849 w 2407503"/>
                <a:gd name="connsiteY28" fmla="*/ 12568 h 6773814"/>
                <a:gd name="connsiteX29" fmla="*/ 561361 w 2407503"/>
                <a:gd name="connsiteY29" fmla="*/ 0 h 6773814"/>
                <a:gd name="connsiteX0" fmla="*/ 1161630 w 2555638"/>
                <a:gd name="connsiteY0" fmla="*/ 1119694 h 6773812"/>
                <a:gd name="connsiteX1" fmla="*/ 1907158 w 2555638"/>
                <a:gd name="connsiteY1" fmla="*/ 1313156 h 6773812"/>
                <a:gd name="connsiteX2" fmla="*/ 1922865 w 2555638"/>
                <a:gd name="connsiteY2" fmla="*/ 1323983 h 6773812"/>
                <a:gd name="connsiteX3" fmla="*/ 2272302 w 2555638"/>
                <a:gd name="connsiteY3" fmla="*/ 1673463 h 6773812"/>
                <a:gd name="connsiteX4" fmla="*/ 2260765 w 2555638"/>
                <a:gd name="connsiteY4" fmla="*/ 2763723 h 6773812"/>
                <a:gd name="connsiteX5" fmla="*/ 2406564 w 2555638"/>
                <a:gd name="connsiteY5" fmla="*/ 4629657 h 6773812"/>
                <a:gd name="connsiteX6" fmla="*/ 2188309 w 2555638"/>
                <a:gd name="connsiteY6" fmla="*/ 6621415 h 6773812"/>
                <a:gd name="connsiteX7" fmla="*/ 397445 w 2555638"/>
                <a:gd name="connsiteY7" fmla="*/ 6589245 h 6773812"/>
                <a:gd name="connsiteX8" fmla="*/ 22737 w 2555638"/>
                <a:gd name="connsiteY8" fmla="*/ 4393947 h 6773812"/>
                <a:gd name="connsiteX9" fmla="*/ 400397 w 2555638"/>
                <a:gd name="connsiteY9" fmla="*/ 1323982 h 6773812"/>
                <a:gd name="connsiteX10" fmla="*/ 416102 w 2555638"/>
                <a:gd name="connsiteY10" fmla="*/ 1313156 h 6773812"/>
                <a:gd name="connsiteX11" fmla="*/ 1161630 w 2555638"/>
                <a:gd name="connsiteY11" fmla="*/ 1119694 h 6773812"/>
                <a:gd name="connsiteX12" fmla="*/ 561361 w 2555638"/>
                <a:gd name="connsiteY12" fmla="*/ 0 h 6773812"/>
                <a:gd name="connsiteX13" fmla="*/ 1761898 w 2555638"/>
                <a:gd name="connsiteY13" fmla="*/ 0 h 6773812"/>
                <a:gd name="connsiteX14" fmla="*/ 1809411 w 2555638"/>
                <a:gd name="connsiteY14" fmla="*/ 12568 h 6773812"/>
                <a:gd name="connsiteX15" fmla="*/ 2091293 w 2555638"/>
                <a:gd name="connsiteY15" fmla="*/ 381480 h 6773812"/>
                <a:gd name="connsiteX16" fmla="*/ 2091293 w 2555638"/>
                <a:gd name="connsiteY16" fmla="*/ 580179 h 6773812"/>
                <a:gd name="connsiteX17" fmla="*/ 1960933 w 2555638"/>
                <a:gd name="connsiteY17" fmla="*/ 860482 h 6773812"/>
                <a:gd name="connsiteX18" fmla="*/ 1922865 w 2555638"/>
                <a:gd name="connsiteY18" fmla="*/ 888455 h 6773812"/>
                <a:gd name="connsiteX19" fmla="*/ 1922865 w 2555638"/>
                <a:gd name="connsiteY19" fmla="*/ 1323982 h 6773812"/>
                <a:gd name="connsiteX20" fmla="*/ 1907158 w 2555638"/>
                <a:gd name="connsiteY20" fmla="*/ 1313155 h 6773812"/>
                <a:gd name="connsiteX21" fmla="*/ 1161630 w 2555638"/>
                <a:gd name="connsiteY21" fmla="*/ 1119693 h 6773812"/>
                <a:gd name="connsiteX22" fmla="*/ 416102 w 2555638"/>
                <a:gd name="connsiteY22" fmla="*/ 1313155 h 6773812"/>
                <a:gd name="connsiteX23" fmla="*/ 400397 w 2555638"/>
                <a:gd name="connsiteY23" fmla="*/ 1323981 h 6773812"/>
                <a:gd name="connsiteX24" fmla="*/ 400397 w 2555638"/>
                <a:gd name="connsiteY24" fmla="*/ 888455 h 6773812"/>
                <a:gd name="connsiteX25" fmla="*/ 362329 w 2555638"/>
                <a:gd name="connsiteY25" fmla="*/ 860482 h 6773812"/>
                <a:gd name="connsiteX26" fmla="*/ 231968 w 2555638"/>
                <a:gd name="connsiteY26" fmla="*/ 580179 h 6773812"/>
                <a:gd name="connsiteX27" fmla="*/ 231968 w 2555638"/>
                <a:gd name="connsiteY27" fmla="*/ 381480 h 6773812"/>
                <a:gd name="connsiteX28" fmla="*/ 513849 w 2555638"/>
                <a:gd name="connsiteY28" fmla="*/ 12568 h 6773812"/>
                <a:gd name="connsiteX29" fmla="*/ 561361 w 2555638"/>
                <a:gd name="connsiteY29" fmla="*/ 0 h 6773812"/>
                <a:gd name="connsiteX0" fmla="*/ 1161630 w 2555638"/>
                <a:gd name="connsiteY0" fmla="*/ 1119694 h 6763632"/>
                <a:gd name="connsiteX1" fmla="*/ 1907158 w 2555638"/>
                <a:gd name="connsiteY1" fmla="*/ 1313156 h 6763632"/>
                <a:gd name="connsiteX2" fmla="*/ 1922865 w 2555638"/>
                <a:gd name="connsiteY2" fmla="*/ 1323983 h 6763632"/>
                <a:gd name="connsiteX3" fmla="*/ 2272302 w 2555638"/>
                <a:gd name="connsiteY3" fmla="*/ 1673463 h 6763632"/>
                <a:gd name="connsiteX4" fmla="*/ 2260765 w 2555638"/>
                <a:gd name="connsiteY4" fmla="*/ 2763723 h 6763632"/>
                <a:gd name="connsiteX5" fmla="*/ 2406564 w 2555638"/>
                <a:gd name="connsiteY5" fmla="*/ 4629657 h 6763632"/>
                <a:gd name="connsiteX6" fmla="*/ 2188309 w 2555638"/>
                <a:gd name="connsiteY6" fmla="*/ 6621415 h 6763632"/>
                <a:gd name="connsiteX7" fmla="*/ 397445 w 2555638"/>
                <a:gd name="connsiteY7" fmla="*/ 6589245 h 6763632"/>
                <a:gd name="connsiteX8" fmla="*/ 22737 w 2555638"/>
                <a:gd name="connsiteY8" fmla="*/ 4393947 h 6763632"/>
                <a:gd name="connsiteX9" fmla="*/ 400397 w 2555638"/>
                <a:gd name="connsiteY9" fmla="*/ 1323982 h 6763632"/>
                <a:gd name="connsiteX10" fmla="*/ 416102 w 2555638"/>
                <a:gd name="connsiteY10" fmla="*/ 1313156 h 6763632"/>
                <a:gd name="connsiteX11" fmla="*/ 1161630 w 2555638"/>
                <a:gd name="connsiteY11" fmla="*/ 1119694 h 6763632"/>
                <a:gd name="connsiteX12" fmla="*/ 561361 w 2555638"/>
                <a:gd name="connsiteY12" fmla="*/ 0 h 6763632"/>
                <a:gd name="connsiteX13" fmla="*/ 1761898 w 2555638"/>
                <a:gd name="connsiteY13" fmla="*/ 0 h 6763632"/>
                <a:gd name="connsiteX14" fmla="*/ 1809411 w 2555638"/>
                <a:gd name="connsiteY14" fmla="*/ 12568 h 6763632"/>
                <a:gd name="connsiteX15" fmla="*/ 2091293 w 2555638"/>
                <a:gd name="connsiteY15" fmla="*/ 381480 h 6763632"/>
                <a:gd name="connsiteX16" fmla="*/ 2091293 w 2555638"/>
                <a:gd name="connsiteY16" fmla="*/ 580179 h 6763632"/>
                <a:gd name="connsiteX17" fmla="*/ 1960933 w 2555638"/>
                <a:gd name="connsiteY17" fmla="*/ 860482 h 6763632"/>
                <a:gd name="connsiteX18" fmla="*/ 1922865 w 2555638"/>
                <a:gd name="connsiteY18" fmla="*/ 888455 h 6763632"/>
                <a:gd name="connsiteX19" fmla="*/ 1922865 w 2555638"/>
                <a:gd name="connsiteY19" fmla="*/ 1323982 h 6763632"/>
                <a:gd name="connsiteX20" fmla="*/ 1907158 w 2555638"/>
                <a:gd name="connsiteY20" fmla="*/ 1313155 h 6763632"/>
                <a:gd name="connsiteX21" fmla="*/ 1161630 w 2555638"/>
                <a:gd name="connsiteY21" fmla="*/ 1119693 h 6763632"/>
                <a:gd name="connsiteX22" fmla="*/ 416102 w 2555638"/>
                <a:gd name="connsiteY22" fmla="*/ 1313155 h 6763632"/>
                <a:gd name="connsiteX23" fmla="*/ 400397 w 2555638"/>
                <a:gd name="connsiteY23" fmla="*/ 1323981 h 6763632"/>
                <a:gd name="connsiteX24" fmla="*/ 400397 w 2555638"/>
                <a:gd name="connsiteY24" fmla="*/ 888455 h 6763632"/>
                <a:gd name="connsiteX25" fmla="*/ 362329 w 2555638"/>
                <a:gd name="connsiteY25" fmla="*/ 860482 h 6763632"/>
                <a:gd name="connsiteX26" fmla="*/ 231968 w 2555638"/>
                <a:gd name="connsiteY26" fmla="*/ 580179 h 6763632"/>
                <a:gd name="connsiteX27" fmla="*/ 231968 w 2555638"/>
                <a:gd name="connsiteY27" fmla="*/ 381480 h 6763632"/>
                <a:gd name="connsiteX28" fmla="*/ 513849 w 2555638"/>
                <a:gd name="connsiteY28" fmla="*/ 12568 h 6763632"/>
                <a:gd name="connsiteX29" fmla="*/ 561361 w 2555638"/>
                <a:gd name="connsiteY29" fmla="*/ 0 h 676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555638" h="6763632">
                  <a:moveTo>
                    <a:pt x="1161630" y="1119694"/>
                  </a:moveTo>
                  <a:cubicBezTo>
                    <a:pt x="1452777" y="1119694"/>
                    <a:pt x="1716361" y="1193625"/>
                    <a:pt x="1907158" y="1313156"/>
                  </a:cubicBezTo>
                  <a:lnTo>
                    <a:pt x="1922865" y="1323983"/>
                  </a:lnTo>
                  <a:lnTo>
                    <a:pt x="2272302" y="1673463"/>
                  </a:lnTo>
                  <a:lnTo>
                    <a:pt x="2260765" y="2763723"/>
                  </a:lnTo>
                  <a:cubicBezTo>
                    <a:pt x="2311228" y="3112309"/>
                    <a:pt x="2418640" y="3986708"/>
                    <a:pt x="2406564" y="4629657"/>
                  </a:cubicBezTo>
                  <a:cubicBezTo>
                    <a:pt x="2394488" y="5272606"/>
                    <a:pt x="2867478" y="6552465"/>
                    <a:pt x="2188309" y="6621415"/>
                  </a:cubicBezTo>
                  <a:cubicBezTo>
                    <a:pt x="1668448" y="6623944"/>
                    <a:pt x="758374" y="6960490"/>
                    <a:pt x="397445" y="6589245"/>
                  </a:cubicBezTo>
                  <a:cubicBezTo>
                    <a:pt x="36516" y="6218000"/>
                    <a:pt x="-47578" y="5036897"/>
                    <a:pt x="22737" y="4393947"/>
                  </a:cubicBezTo>
                  <a:cubicBezTo>
                    <a:pt x="23229" y="3516403"/>
                    <a:pt x="405060" y="1842462"/>
                    <a:pt x="400397" y="1323982"/>
                  </a:cubicBezTo>
                  <a:lnTo>
                    <a:pt x="416102" y="1313156"/>
                  </a:lnTo>
                  <a:cubicBezTo>
                    <a:pt x="606899" y="1193625"/>
                    <a:pt x="870483" y="1119694"/>
                    <a:pt x="1161630" y="1119694"/>
                  </a:cubicBezTo>
                  <a:close/>
                  <a:moveTo>
                    <a:pt x="561361" y="0"/>
                  </a:moveTo>
                  <a:lnTo>
                    <a:pt x="1761898" y="0"/>
                  </a:lnTo>
                  <a:lnTo>
                    <a:pt x="1809411" y="12568"/>
                  </a:lnTo>
                  <a:cubicBezTo>
                    <a:pt x="1974485" y="70542"/>
                    <a:pt x="2091293" y="213862"/>
                    <a:pt x="2091293" y="381480"/>
                  </a:cubicBezTo>
                  <a:lnTo>
                    <a:pt x="2091293" y="580179"/>
                  </a:lnTo>
                  <a:cubicBezTo>
                    <a:pt x="2091293" y="689644"/>
                    <a:pt x="2041477" y="788746"/>
                    <a:pt x="1960933" y="860482"/>
                  </a:cubicBezTo>
                  <a:lnTo>
                    <a:pt x="1922865" y="888455"/>
                  </a:lnTo>
                  <a:lnTo>
                    <a:pt x="1922865" y="1323982"/>
                  </a:lnTo>
                  <a:lnTo>
                    <a:pt x="1907158" y="1313155"/>
                  </a:lnTo>
                  <a:cubicBezTo>
                    <a:pt x="1716361" y="1193624"/>
                    <a:pt x="1452777" y="1119693"/>
                    <a:pt x="1161630" y="1119693"/>
                  </a:cubicBezTo>
                  <a:cubicBezTo>
                    <a:pt x="870483" y="1119693"/>
                    <a:pt x="606899" y="1193624"/>
                    <a:pt x="416102" y="1313155"/>
                  </a:cubicBezTo>
                  <a:lnTo>
                    <a:pt x="400397" y="1323981"/>
                  </a:lnTo>
                  <a:lnTo>
                    <a:pt x="400397" y="888455"/>
                  </a:lnTo>
                  <a:lnTo>
                    <a:pt x="362329" y="860482"/>
                  </a:lnTo>
                  <a:cubicBezTo>
                    <a:pt x="281786" y="788746"/>
                    <a:pt x="231968" y="689644"/>
                    <a:pt x="231968" y="580179"/>
                  </a:cubicBezTo>
                  <a:lnTo>
                    <a:pt x="231968" y="381480"/>
                  </a:lnTo>
                  <a:cubicBezTo>
                    <a:pt x="231968" y="213862"/>
                    <a:pt x="348775" y="70542"/>
                    <a:pt x="513849" y="12568"/>
                  </a:cubicBezTo>
                  <a:lnTo>
                    <a:pt x="56136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89000"/>
                  </a:schemeClr>
                </a:gs>
                <a:gs pos="23000">
                  <a:schemeClr val="accent2">
                    <a:lumMod val="89000"/>
                  </a:schemeClr>
                </a:gs>
                <a:gs pos="69000">
                  <a:schemeClr val="accent2">
                    <a:lumMod val="75000"/>
                  </a:schemeClr>
                </a:gs>
                <a:gs pos="97000">
                  <a:schemeClr val="accent2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205" name="Ellipszis 111"/>
            <p:cNvSpPr/>
            <p:nvPr/>
          </p:nvSpPr>
          <p:spPr>
            <a:xfrm rot="14840237" flipV="1">
              <a:off x="1037886" y="1976060"/>
              <a:ext cx="42375" cy="298496"/>
            </a:xfrm>
            <a:custGeom>
              <a:avLst/>
              <a:gdLst>
                <a:gd name="connsiteX0" fmla="*/ 0 w 46835"/>
                <a:gd name="connsiteY0" fmla="*/ 792185 h 1584369"/>
                <a:gd name="connsiteX1" fmla="*/ 23418 w 46835"/>
                <a:gd name="connsiteY1" fmla="*/ 0 h 1584369"/>
                <a:gd name="connsiteX2" fmla="*/ 46836 w 46835"/>
                <a:gd name="connsiteY2" fmla="*/ 792185 h 1584369"/>
                <a:gd name="connsiteX3" fmla="*/ 23418 w 46835"/>
                <a:gd name="connsiteY3" fmla="*/ 1584370 h 1584369"/>
                <a:gd name="connsiteX4" fmla="*/ 0 w 46835"/>
                <a:gd name="connsiteY4" fmla="*/ 792185 h 1584369"/>
                <a:gd name="connsiteX0" fmla="*/ 0 w 105269"/>
                <a:gd name="connsiteY0" fmla="*/ 741962 h 1584677"/>
                <a:gd name="connsiteX1" fmla="*/ 81851 w 105269"/>
                <a:gd name="connsiteY1" fmla="*/ 165 h 1584677"/>
                <a:gd name="connsiteX2" fmla="*/ 105269 w 105269"/>
                <a:gd name="connsiteY2" fmla="*/ 792350 h 1584677"/>
                <a:gd name="connsiteX3" fmla="*/ 81851 w 105269"/>
                <a:gd name="connsiteY3" fmla="*/ 1584535 h 1584677"/>
                <a:gd name="connsiteX4" fmla="*/ 0 w 105269"/>
                <a:gd name="connsiteY4" fmla="*/ 741962 h 1584677"/>
                <a:gd name="connsiteX0" fmla="*/ 0 w 82185"/>
                <a:gd name="connsiteY0" fmla="*/ 741801 h 1584376"/>
                <a:gd name="connsiteX1" fmla="*/ 81851 w 82185"/>
                <a:gd name="connsiteY1" fmla="*/ 4 h 1584376"/>
                <a:gd name="connsiteX2" fmla="*/ 30917 w 82185"/>
                <a:gd name="connsiteY2" fmla="*/ 748448 h 1584376"/>
                <a:gd name="connsiteX3" fmla="*/ 81851 w 82185"/>
                <a:gd name="connsiteY3" fmla="*/ 1584374 h 1584376"/>
                <a:gd name="connsiteX4" fmla="*/ 0 w 82185"/>
                <a:gd name="connsiteY4" fmla="*/ 741801 h 158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185" h="1584376">
                  <a:moveTo>
                    <a:pt x="0" y="741801"/>
                  </a:moveTo>
                  <a:cubicBezTo>
                    <a:pt x="0" y="304289"/>
                    <a:pt x="76698" y="-1104"/>
                    <a:pt x="81851" y="4"/>
                  </a:cubicBezTo>
                  <a:cubicBezTo>
                    <a:pt x="87004" y="1112"/>
                    <a:pt x="30917" y="310936"/>
                    <a:pt x="30917" y="748448"/>
                  </a:cubicBezTo>
                  <a:cubicBezTo>
                    <a:pt x="30917" y="1185960"/>
                    <a:pt x="87004" y="1585482"/>
                    <a:pt x="81851" y="1584374"/>
                  </a:cubicBezTo>
                  <a:cubicBezTo>
                    <a:pt x="76698" y="1583266"/>
                    <a:pt x="0" y="1179313"/>
                    <a:pt x="0" y="741801"/>
                  </a:cubicBezTo>
                  <a:close/>
                </a:path>
              </a:pathLst>
            </a:custGeom>
            <a:solidFill>
              <a:schemeClr val="bg1">
                <a:lumMod val="85000"/>
                <a:alpha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>
                <a:solidFill>
                  <a:prstClr val="white"/>
                </a:solidFill>
              </a:endParaRPr>
            </a:p>
          </p:txBody>
        </p:sp>
        <p:sp>
          <p:nvSpPr>
            <p:cNvPr id="213" name="Szabadkézi sokszög 212"/>
            <p:cNvSpPr/>
            <p:nvPr/>
          </p:nvSpPr>
          <p:spPr>
            <a:xfrm rot="572724" flipV="1">
              <a:off x="737816" y="2947819"/>
              <a:ext cx="573451" cy="1326026"/>
            </a:xfrm>
            <a:custGeom>
              <a:avLst/>
              <a:gdLst>
                <a:gd name="connsiteX0" fmla="*/ 100032 w 592842"/>
                <a:gd name="connsiteY0" fmla="*/ 1465659 h 1467045"/>
                <a:gd name="connsiteX1" fmla="*/ 1154 w 592842"/>
                <a:gd name="connsiteY1" fmla="*/ 1210397 h 1467045"/>
                <a:gd name="connsiteX2" fmla="*/ 34789 w 592842"/>
                <a:gd name="connsiteY2" fmla="*/ 556939 h 1467045"/>
                <a:gd name="connsiteX3" fmla="*/ 47677 w 592842"/>
                <a:gd name="connsiteY3" fmla="*/ 551098 h 1467045"/>
                <a:gd name="connsiteX4" fmla="*/ 61520 w 592842"/>
                <a:gd name="connsiteY4" fmla="*/ 525605 h 1467045"/>
                <a:gd name="connsiteX5" fmla="*/ 281499 w 592842"/>
                <a:gd name="connsiteY5" fmla="*/ 201517 h 1467045"/>
                <a:gd name="connsiteX6" fmla="*/ 543118 w 592842"/>
                <a:gd name="connsiteY6" fmla="*/ 29515 h 1467045"/>
                <a:gd name="connsiteX7" fmla="*/ 431111 w 592842"/>
                <a:gd name="connsiteY7" fmla="*/ 444529 h 1467045"/>
                <a:gd name="connsiteX8" fmla="*/ 368915 w 592842"/>
                <a:gd name="connsiteY8" fmla="*/ 554552 h 1467045"/>
                <a:gd name="connsiteX9" fmla="*/ 382897 w 592842"/>
                <a:gd name="connsiteY9" fmla="*/ 554756 h 1467045"/>
                <a:gd name="connsiteX10" fmla="*/ 285756 w 592842"/>
                <a:gd name="connsiteY10" fmla="*/ 1274550 h 1467045"/>
                <a:gd name="connsiteX11" fmla="*/ 100032 w 592842"/>
                <a:gd name="connsiteY11" fmla="*/ 1465659 h 1467045"/>
                <a:gd name="connsiteX0" fmla="*/ 100032 w 544042"/>
                <a:gd name="connsiteY0" fmla="*/ 1464145 h 1465531"/>
                <a:gd name="connsiteX1" fmla="*/ 1154 w 544042"/>
                <a:gd name="connsiteY1" fmla="*/ 1208883 h 1465531"/>
                <a:gd name="connsiteX2" fmla="*/ 34789 w 544042"/>
                <a:gd name="connsiteY2" fmla="*/ 555425 h 1465531"/>
                <a:gd name="connsiteX3" fmla="*/ 47677 w 544042"/>
                <a:gd name="connsiteY3" fmla="*/ 549584 h 1465531"/>
                <a:gd name="connsiteX4" fmla="*/ 61520 w 544042"/>
                <a:gd name="connsiteY4" fmla="*/ 524091 h 1465531"/>
                <a:gd name="connsiteX5" fmla="*/ 281499 w 544042"/>
                <a:gd name="connsiteY5" fmla="*/ 200003 h 1465531"/>
                <a:gd name="connsiteX6" fmla="*/ 543118 w 544042"/>
                <a:gd name="connsiteY6" fmla="*/ 28001 h 1465531"/>
                <a:gd name="connsiteX7" fmla="*/ 368915 w 544042"/>
                <a:gd name="connsiteY7" fmla="*/ 553038 h 1465531"/>
                <a:gd name="connsiteX8" fmla="*/ 382897 w 544042"/>
                <a:gd name="connsiteY8" fmla="*/ 553242 h 1465531"/>
                <a:gd name="connsiteX9" fmla="*/ 285756 w 544042"/>
                <a:gd name="connsiteY9" fmla="*/ 1273036 h 1465531"/>
                <a:gd name="connsiteX10" fmla="*/ 100032 w 544042"/>
                <a:gd name="connsiteY10" fmla="*/ 1464145 h 1465531"/>
                <a:gd name="connsiteX0" fmla="*/ 100032 w 592787"/>
                <a:gd name="connsiteY0" fmla="*/ 1485518 h 1486904"/>
                <a:gd name="connsiteX1" fmla="*/ 1154 w 592787"/>
                <a:gd name="connsiteY1" fmla="*/ 1230256 h 1486904"/>
                <a:gd name="connsiteX2" fmla="*/ 34789 w 592787"/>
                <a:gd name="connsiteY2" fmla="*/ 576798 h 1486904"/>
                <a:gd name="connsiteX3" fmla="*/ 47677 w 592787"/>
                <a:gd name="connsiteY3" fmla="*/ 570957 h 1486904"/>
                <a:gd name="connsiteX4" fmla="*/ 61520 w 592787"/>
                <a:gd name="connsiteY4" fmla="*/ 545464 h 1486904"/>
                <a:gd name="connsiteX5" fmla="*/ 281499 w 592787"/>
                <a:gd name="connsiteY5" fmla="*/ 221376 h 1486904"/>
                <a:gd name="connsiteX6" fmla="*/ 543118 w 592787"/>
                <a:gd name="connsiteY6" fmla="*/ 49374 h 1486904"/>
                <a:gd name="connsiteX7" fmla="*/ 368915 w 592787"/>
                <a:gd name="connsiteY7" fmla="*/ 574411 h 1486904"/>
                <a:gd name="connsiteX8" fmla="*/ 382897 w 592787"/>
                <a:gd name="connsiteY8" fmla="*/ 574615 h 1486904"/>
                <a:gd name="connsiteX9" fmla="*/ 285756 w 592787"/>
                <a:gd name="connsiteY9" fmla="*/ 1294409 h 1486904"/>
                <a:gd name="connsiteX10" fmla="*/ 100032 w 592787"/>
                <a:gd name="connsiteY10" fmla="*/ 1485518 h 1486904"/>
                <a:gd name="connsiteX0" fmla="*/ 100032 w 592787"/>
                <a:gd name="connsiteY0" fmla="*/ 1436186 h 1437572"/>
                <a:gd name="connsiteX1" fmla="*/ 1154 w 592787"/>
                <a:gd name="connsiteY1" fmla="*/ 1180924 h 1437572"/>
                <a:gd name="connsiteX2" fmla="*/ 34789 w 592787"/>
                <a:gd name="connsiteY2" fmla="*/ 527466 h 1437572"/>
                <a:gd name="connsiteX3" fmla="*/ 47677 w 592787"/>
                <a:gd name="connsiteY3" fmla="*/ 521625 h 1437572"/>
                <a:gd name="connsiteX4" fmla="*/ 61520 w 592787"/>
                <a:gd name="connsiteY4" fmla="*/ 496132 h 1437572"/>
                <a:gd name="connsiteX5" fmla="*/ 543118 w 592787"/>
                <a:gd name="connsiteY5" fmla="*/ 42 h 1437572"/>
                <a:gd name="connsiteX6" fmla="*/ 368915 w 592787"/>
                <a:gd name="connsiteY6" fmla="*/ 525079 h 1437572"/>
                <a:gd name="connsiteX7" fmla="*/ 382897 w 592787"/>
                <a:gd name="connsiteY7" fmla="*/ 525283 h 1437572"/>
                <a:gd name="connsiteX8" fmla="*/ 285756 w 592787"/>
                <a:gd name="connsiteY8" fmla="*/ 1245077 h 1437572"/>
                <a:gd name="connsiteX9" fmla="*/ 100032 w 592787"/>
                <a:gd name="connsiteY9" fmla="*/ 1436186 h 1437572"/>
                <a:gd name="connsiteX0" fmla="*/ 100032 w 617639"/>
                <a:gd name="connsiteY0" fmla="*/ 1466813 h 1468199"/>
                <a:gd name="connsiteX1" fmla="*/ 1154 w 617639"/>
                <a:gd name="connsiteY1" fmla="*/ 1211551 h 1468199"/>
                <a:gd name="connsiteX2" fmla="*/ 34789 w 617639"/>
                <a:gd name="connsiteY2" fmla="*/ 558093 h 1468199"/>
                <a:gd name="connsiteX3" fmla="*/ 47677 w 617639"/>
                <a:gd name="connsiteY3" fmla="*/ 552252 h 1468199"/>
                <a:gd name="connsiteX4" fmla="*/ 61520 w 617639"/>
                <a:gd name="connsiteY4" fmla="*/ 526759 h 1468199"/>
                <a:gd name="connsiteX5" fmla="*/ 543118 w 617639"/>
                <a:gd name="connsiteY5" fmla="*/ 30669 h 1468199"/>
                <a:gd name="connsiteX6" fmla="*/ 368915 w 617639"/>
                <a:gd name="connsiteY6" fmla="*/ 555706 h 1468199"/>
                <a:gd name="connsiteX7" fmla="*/ 382897 w 617639"/>
                <a:gd name="connsiteY7" fmla="*/ 555910 h 1468199"/>
                <a:gd name="connsiteX8" fmla="*/ 285756 w 617639"/>
                <a:gd name="connsiteY8" fmla="*/ 1275704 h 1468199"/>
                <a:gd name="connsiteX9" fmla="*/ 100032 w 617639"/>
                <a:gd name="connsiteY9" fmla="*/ 1466813 h 1468199"/>
                <a:gd name="connsiteX0" fmla="*/ 100032 w 590938"/>
                <a:gd name="connsiteY0" fmla="*/ 1500280 h 1501666"/>
                <a:gd name="connsiteX1" fmla="*/ 1154 w 590938"/>
                <a:gd name="connsiteY1" fmla="*/ 1245018 h 1501666"/>
                <a:gd name="connsiteX2" fmla="*/ 34789 w 590938"/>
                <a:gd name="connsiteY2" fmla="*/ 591560 h 1501666"/>
                <a:gd name="connsiteX3" fmla="*/ 47677 w 590938"/>
                <a:gd name="connsiteY3" fmla="*/ 585719 h 1501666"/>
                <a:gd name="connsiteX4" fmla="*/ 61520 w 590938"/>
                <a:gd name="connsiteY4" fmla="*/ 560226 h 1501666"/>
                <a:gd name="connsiteX5" fmla="*/ 511901 w 590938"/>
                <a:gd name="connsiteY5" fmla="*/ 29214 h 1501666"/>
                <a:gd name="connsiteX6" fmla="*/ 368915 w 590938"/>
                <a:gd name="connsiteY6" fmla="*/ 589173 h 1501666"/>
                <a:gd name="connsiteX7" fmla="*/ 382897 w 590938"/>
                <a:gd name="connsiteY7" fmla="*/ 589377 h 1501666"/>
                <a:gd name="connsiteX8" fmla="*/ 285756 w 590938"/>
                <a:gd name="connsiteY8" fmla="*/ 1309171 h 1501666"/>
                <a:gd name="connsiteX9" fmla="*/ 100032 w 590938"/>
                <a:gd name="connsiteY9" fmla="*/ 1500280 h 1501666"/>
                <a:gd name="connsiteX0" fmla="*/ 100032 w 574417"/>
                <a:gd name="connsiteY0" fmla="*/ 1492562 h 1493948"/>
                <a:gd name="connsiteX1" fmla="*/ 1154 w 574417"/>
                <a:gd name="connsiteY1" fmla="*/ 1237300 h 1493948"/>
                <a:gd name="connsiteX2" fmla="*/ 34789 w 574417"/>
                <a:gd name="connsiteY2" fmla="*/ 583842 h 1493948"/>
                <a:gd name="connsiteX3" fmla="*/ 47677 w 574417"/>
                <a:gd name="connsiteY3" fmla="*/ 578001 h 1493948"/>
                <a:gd name="connsiteX4" fmla="*/ 61520 w 574417"/>
                <a:gd name="connsiteY4" fmla="*/ 552508 h 1493948"/>
                <a:gd name="connsiteX5" fmla="*/ 511901 w 574417"/>
                <a:gd name="connsiteY5" fmla="*/ 21496 h 1493948"/>
                <a:gd name="connsiteX6" fmla="*/ 368915 w 574417"/>
                <a:gd name="connsiteY6" fmla="*/ 581455 h 1493948"/>
                <a:gd name="connsiteX7" fmla="*/ 382897 w 574417"/>
                <a:gd name="connsiteY7" fmla="*/ 581659 h 1493948"/>
                <a:gd name="connsiteX8" fmla="*/ 285756 w 574417"/>
                <a:gd name="connsiteY8" fmla="*/ 1301453 h 1493948"/>
                <a:gd name="connsiteX9" fmla="*/ 100032 w 574417"/>
                <a:gd name="connsiteY9" fmla="*/ 1492562 h 1493948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50606"/>
                <a:gd name="connsiteY0" fmla="*/ 1483067 h 1484453"/>
                <a:gd name="connsiteX1" fmla="*/ 1154 w 550606"/>
                <a:gd name="connsiteY1" fmla="*/ 1227805 h 1484453"/>
                <a:gd name="connsiteX2" fmla="*/ 34789 w 550606"/>
                <a:gd name="connsiteY2" fmla="*/ 574347 h 1484453"/>
                <a:gd name="connsiteX3" fmla="*/ 47677 w 550606"/>
                <a:gd name="connsiteY3" fmla="*/ 568506 h 1484453"/>
                <a:gd name="connsiteX4" fmla="*/ 511901 w 550606"/>
                <a:gd name="connsiteY4" fmla="*/ 12001 h 1484453"/>
                <a:gd name="connsiteX5" fmla="*/ 368915 w 550606"/>
                <a:gd name="connsiteY5" fmla="*/ 571960 h 1484453"/>
                <a:gd name="connsiteX6" fmla="*/ 382897 w 550606"/>
                <a:gd name="connsiteY6" fmla="*/ 572164 h 1484453"/>
                <a:gd name="connsiteX7" fmla="*/ 285756 w 550606"/>
                <a:gd name="connsiteY7" fmla="*/ 1291958 h 1484453"/>
                <a:gd name="connsiteX8" fmla="*/ 100032 w 550606"/>
                <a:gd name="connsiteY8" fmla="*/ 1483067 h 1484453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393965 w 561674"/>
                <a:gd name="connsiteY5" fmla="*/ 569441 h 1481730"/>
                <a:gd name="connsiteX6" fmla="*/ 296824 w 561674"/>
                <a:gd name="connsiteY6" fmla="*/ 1289235 h 1481730"/>
                <a:gd name="connsiteX7" fmla="*/ 111100 w 561674"/>
                <a:gd name="connsiteY7" fmla="*/ 1480344 h 1481730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296824 w 561674"/>
                <a:gd name="connsiteY5" fmla="*/ 1289235 h 1481730"/>
                <a:gd name="connsiteX6" fmla="*/ 111100 w 561674"/>
                <a:gd name="connsiteY6" fmla="*/ 1480344 h 1481730"/>
                <a:gd name="connsiteX0" fmla="*/ 111100 w 598694"/>
                <a:gd name="connsiteY0" fmla="*/ 1481623 h 1483009"/>
                <a:gd name="connsiteX1" fmla="*/ 12222 w 598694"/>
                <a:gd name="connsiteY1" fmla="*/ 1226361 h 1483009"/>
                <a:gd name="connsiteX2" fmla="*/ 58745 w 598694"/>
                <a:gd name="connsiteY2" fmla="*/ 567062 h 1483009"/>
                <a:gd name="connsiteX3" fmla="*/ 522969 w 598694"/>
                <a:gd name="connsiteY3" fmla="*/ 10557 h 1483009"/>
                <a:gd name="connsiteX4" fmla="*/ 379983 w 598694"/>
                <a:gd name="connsiteY4" fmla="*/ 570516 h 1483009"/>
                <a:gd name="connsiteX5" fmla="*/ 296824 w 598694"/>
                <a:gd name="connsiteY5" fmla="*/ 1290514 h 1483009"/>
                <a:gd name="connsiteX6" fmla="*/ 111100 w 598694"/>
                <a:gd name="connsiteY6" fmla="*/ 1481623 h 148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694" h="1483009">
                  <a:moveTo>
                    <a:pt x="111100" y="1481623"/>
                  </a:moveTo>
                  <a:cubicBezTo>
                    <a:pt x="63667" y="1470931"/>
                    <a:pt x="20948" y="1378788"/>
                    <a:pt x="12222" y="1226361"/>
                  </a:cubicBezTo>
                  <a:cubicBezTo>
                    <a:pt x="3496" y="1073934"/>
                    <a:pt x="-26380" y="769696"/>
                    <a:pt x="58745" y="567062"/>
                  </a:cubicBezTo>
                  <a:cubicBezTo>
                    <a:pt x="143870" y="364428"/>
                    <a:pt x="299474" y="-73366"/>
                    <a:pt x="522969" y="10557"/>
                  </a:cubicBezTo>
                  <a:cubicBezTo>
                    <a:pt x="746464" y="94480"/>
                    <a:pt x="406686" y="482976"/>
                    <a:pt x="379983" y="570516"/>
                  </a:cubicBezTo>
                  <a:lnTo>
                    <a:pt x="296824" y="1290514"/>
                  </a:lnTo>
                  <a:cubicBezTo>
                    <a:pt x="249680" y="1442331"/>
                    <a:pt x="158534" y="1492315"/>
                    <a:pt x="111100" y="1481623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89000"/>
                  </a:schemeClr>
                </a:gs>
                <a:gs pos="23000">
                  <a:schemeClr val="accent4">
                    <a:lumMod val="89000"/>
                  </a:schemeClr>
                </a:gs>
                <a:gs pos="69000">
                  <a:schemeClr val="accent4">
                    <a:lumMod val="75000"/>
                  </a:schemeClr>
                </a:gs>
                <a:gs pos="97000">
                  <a:schemeClr val="accent4">
                    <a:lumMod val="7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214" name="Szabadkézi sokszög 213"/>
            <p:cNvSpPr/>
            <p:nvPr/>
          </p:nvSpPr>
          <p:spPr>
            <a:xfrm rot="18779139" flipH="1">
              <a:off x="1089897" y="4206679"/>
              <a:ext cx="203443" cy="328891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7452" h="1586401">
                  <a:moveTo>
                    <a:pt x="33076" y="324795"/>
                  </a:moveTo>
                  <a:cubicBezTo>
                    <a:pt x="119407" y="270315"/>
                    <a:pt x="-191331" y="237248"/>
                    <a:pt x="215253" y="69389"/>
                  </a:cubicBezTo>
                  <a:cubicBezTo>
                    <a:pt x="444548" y="-79541"/>
                    <a:pt x="414551" y="58448"/>
                    <a:pt x="514200" y="52978"/>
                  </a:cubicBezTo>
                  <a:lnTo>
                    <a:pt x="515954" y="70195"/>
                  </a:lnTo>
                  <a:lnTo>
                    <a:pt x="521634" y="71873"/>
                  </a:lnTo>
                  <a:cubicBezTo>
                    <a:pt x="644208" y="120958"/>
                    <a:pt x="737300" y="236933"/>
                    <a:pt x="763952" y="379378"/>
                  </a:cubicBezTo>
                  <a:lnTo>
                    <a:pt x="769452" y="439046"/>
                  </a:lnTo>
                  <a:lnTo>
                    <a:pt x="776874" y="434929"/>
                  </a:lnTo>
                  <a:lnTo>
                    <a:pt x="780795" y="440884"/>
                  </a:lnTo>
                  <a:cubicBezTo>
                    <a:pt x="814576" y="493219"/>
                    <a:pt x="849730" y="551861"/>
                    <a:pt x="884520" y="614586"/>
                  </a:cubicBezTo>
                  <a:cubicBezTo>
                    <a:pt x="1023680" y="865488"/>
                    <a:pt x="1104322" y="1086726"/>
                    <a:pt x="1064641" y="1108735"/>
                  </a:cubicBezTo>
                  <a:cubicBezTo>
                    <a:pt x="1054720" y="1114237"/>
                    <a:pt x="1038219" y="1106767"/>
                    <a:pt x="1016874" y="1088546"/>
                  </a:cubicBezTo>
                  <a:lnTo>
                    <a:pt x="993466" y="1065349"/>
                  </a:lnTo>
                  <a:lnTo>
                    <a:pt x="1021987" y="1131490"/>
                  </a:lnTo>
                  <a:cubicBezTo>
                    <a:pt x="1074029" y="1260644"/>
                    <a:pt x="1092724" y="1354168"/>
                    <a:pt x="1063947" y="1370129"/>
                  </a:cubicBezTo>
                  <a:cubicBezTo>
                    <a:pt x="1040926" y="1382897"/>
                    <a:pt x="991882" y="1343608"/>
                    <a:pt x="931197" y="1269763"/>
                  </a:cubicBezTo>
                  <a:lnTo>
                    <a:pt x="924253" y="1260755"/>
                  </a:lnTo>
                  <a:lnTo>
                    <a:pt x="923191" y="1263994"/>
                  </a:lnTo>
                  <a:lnTo>
                    <a:pt x="944729" y="1313942"/>
                  </a:lnTo>
                  <a:cubicBezTo>
                    <a:pt x="996772" y="1443096"/>
                    <a:pt x="1015467" y="1536620"/>
                    <a:pt x="986690" y="1552581"/>
                  </a:cubicBezTo>
                  <a:cubicBezTo>
                    <a:pt x="957914" y="1568541"/>
                    <a:pt x="888475" y="1503162"/>
                    <a:pt x="806468" y="1390627"/>
                  </a:cubicBezTo>
                  <a:lnTo>
                    <a:pt x="772745" y="1341929"/>
                  </a:lnTo>
                  <a:lnTo>
                    <a:pt x="765292" y="1340632"/>
                  </a:lnTo>
                  <a:lnTo>
                    <a:pt x="767340" y="1345381"/>
                  </a:lnTo>
                  <a:cubicBezTo>
                    <a:pt x="819383" y="1474535"/>
                    <a:pt x="838078" y="1568058"/>
                    <a:pt x="809302" y="1584019"/>
                  </a:cubicBezTo>
                  <a:cubicBezTo>
                    <a:pt x="763258" y="1609556"/>
                    <a:pt x="613122" y="1426862"/>
                    <a:pt x="473963" y="1175960"/>
                  </a:cubicBezTo>
                  <a:lnTo>
                    <a:pt x="390308" y="1011013"/>
                  </a:lnTo>
                  <a:lnTo>
                    <a:pt x="376667" y="993839"/>
                  </a:lnTo>
                  <a:cubicBezTo>
                    <a:pt x="349522" y="957205"/>
                    <a:pt x="322558" y="918309"/>
                    <a:pt x="296074" y="877427"/>
                  </a:cubicBezTo>
                  <a:lnTo>
                    <a:pt x="287234" y="862684"/>
                  </a:lnTo>
                  <a:lnTo>
                    <a:pt x="282668" y="861134"/>
                  </a:lnTo>
                  <a:lnTo>
                    <a:pt x="306823" y="999645"/>
                  </a:lnTo>
                  <a:cubicBezTo>
                    <a:pt x="331480" y="1185029"/>
                    <a:pt x="325575" y="1320045"/>
                    <a:pt x="286952" y="1328265"/>
                  </a:cubicBezTo>
                  <a:cubicBezTo>
                    <a:pt x="235455" y="1339225"/>
                    <a:pt x="145293" y="1120617"/>
                    <a:pt x="85571" y="839992"/>
                  </a:cubicBezTo>
                  <a:lnTo>
                    <a:pt x="52912" y="652722"/>
                  </a:lnTo>
                  <a:lnTo>
                    <a:pt x="39456" y="625611"/>
                  </a:lnTo>
                  <a:cubicBezTo>
                    <a:pt x="20172" y="575746"/>
                    <a:pt x="9508" y="520923"/>
                    <a:pt x="9508" y="463376"/>
                  </a:cubicBezTo>
                  <a:cubicBezTo>
                    <a:pt x="9508" y="420215"/>
                    <a:pt x="15506" y="378587"/>
                    <a:pt x="26641" y="339434"/>
                  </a:cubicBezTo>
                  <a:lnTo>
                    <a:pt x="33076" y="324795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sp>
          <p:nvSpPr>
            <p:cNvPr id="299" name="Szabadkézi sokszög 298"/>
            <p:cNvSpPr/>
            <p:nvPr/>
          </p:nvSpPr>
          <p:spPr>
            <a:xfrm>
              <a:off x="613682" y="1617470"/>
              <a:ext cx="1517483" cy="1398929"/>
            </a:xfrm>
            <a:custGeom>
              <a:avLst/>
              <a:gdLst>
                <a:gd name="connsiteX0" fmla="*/ 785044 w 1638668"/>
                <a:gd name="connsiteY0" fmla="*/ 0 h 1612462"/>
                <a:gd name="connsiteX1" fmla="*/ 850973 w 1638668"/>
                <a:gd name="connsiteY1" fmla="*/ 3088 h 1612462"/>
                <a:gd name="connsiteX2" fmla="*/ 1461695 w 1638668"/>
                <a:gd name="connsiteY2" fmla="*/ 432645 h 1612462"/>
                <a:gd name="connsiteX3" fmla="*/ 1489325 w 1638668"/>
                <a:gd name="connsiteY3" fmla="*/ 520962 h 1612462"/>
                <a:gd name="connsiteX4" fmla="*/ 1527274 w 1638668"/>
                <a:gd name="connsiteY4" fmla="*/ 567462 h 1612462"/>
                <a:gd name="connsiteX5" fmla="*/ 1638668 w 1638668"/>
                <a:gd name="connsiteY5" fmla="*/ 929074 h 1612462"/>
                <a:gd name="connsiteX6" fmla="*/ 976809 w 1638668"/>
                <a:gd name="connsiteY6" fmla="*/ 1609374 h 1612462"/>
                <a:gd name="connsiteX7" fmla="*/ 910880 w 1638668"/>
                <a:gd name="connsiteY7" fmla="*/ 1612462 h 1612462"/>
                <a:gd name="connsiteX8" fmla="*/ 910880 w 1638668"/>
                <a:gd name="connsiteY8" fmla="*/ 1352713 h 1612462"/>
                <a:gd name="connsiteX9" fmla="*/ 850973 w 1638668"/>
                <a:gd name="connsiteY9" fmla="*/ 1363688 h 1612462"/>
                <a:gd name="connsiteX10" fmla="*/ 817792 w 1638668"/>
                <a:gd name="connsiteY10" fmla="*/ 1365242 h 1612462"/>
                <a:gd name="connsiteX11" fmla="*/ 817792 w 1638668"/>
                <a:gd name="connsiteY11" fmla="*/ 1367694 h 1612462"/>
                <a:gd name="connsiteX12" fmla="*/ 808582 w 1638668"/>
                <a:gd name="connsiteY12" fmla="*/ 1368136 h 1612462"/>
                <a:gd name="connsiteX13" fmla="*/ 791327 w 1638668"/>
                <a:gd name="connsiteY13" fmla="*/ 1366482 h 1612462"/>
                <a:gd name="connsiteX14" fmla="*/ 785044 w 1638668"/>
                <a:gd name="connsiteY14" fmla="*/ 1366776 h 1612462"/>
                <a:gd name="connsiteX15" fmla="*/ 785044 w 1638668"/>
                <a:gd name="connsiteY15" fmla="*/ 1365879 h 1612462"/>
                <a:gd name="connsiteX16" fmla="*/ 727788 w 1638668"/>
                <a:gd name="connsiteY16" fmla="*/ 1360390 h 1612462"/>
                <a:gd name="connsiteX17" fmla="*/ 727788 w 1638668"/>
                <a:gd name="connsiteY17" fmla="*/ 1612018 h 1612462"/>
                <a:gd name="connsiteX18" fmla="*/ 718578 w 1638668"/>
                <a:gd name="connsiteY18" fmla="*/ 1612460 h 1612462"/>
                <a:gd name="connsiteX19" fmla="*/ 0 w 1638668"/>
                <a:gd name="connsiteY19" fmla="*/ 929073 h 1612462"/>
                <a:gd name="connsiteX20" fmla="*/ 56470 w 1638668"/>
                <a:gd name="connsiteY20" fmla="*/ 663068 h 1612462"/>
                <a:gd name="connsiteX21" fmla="*/ 98916 w 1638668"/>
                <a:gd name="connsiteY21" fmla="*/ 588697 h 1612462"/>
                <a:gd name="connsiteX22" fmla="*/ 101228 w 1638668"/>
                <a:gd name="connsiteY22" fmla="*/ 563778 h 1612462"/>
                <a:gd name="connsiteX23" fmla="*/ 663763 w 1638668"/>
                <a:gd name="connsiteY23" fmla="*/ 15246 h 1612462"/>
                <a:gd name="connsiteX24" fmla="*/ 785044 w 1638668"/>
                <a:gd name="connsiteY24" fmla="*/ 3619 h 1612462"/>
                <a:gd name="connsiteX0" fmla="*/ 785044 w 1638668"/>
                <a:gd name="connsiteY0" fmla="*/ 531 h 1609374"/>
                <a:gd name="connsiteX1" fmla="*/ 850973 w 1638668"/>
                <a:gd name="connsiteY1" fmla="*/ 0 h 1609374"/>
                <a:gd name="connsiteX2" fmla="*/ 1461695 w 1638668"/>
                <a:gd name="connsiteY2" fmla="*/ 429557 h 1609374"/>
                <a:gd name="connsiteX3" fmla="*/ 1489325 w 1638668"/>
                <a:gd name="connsiteY3" fmla="*/ 517874 h 1609374"/>
                <a:gd name="connsiteX4" fmla="*/ 1527274 w 1638668"/>
                <a:gd name="connsiteY4" fmla="*/ 564374 h 1609374"/>
                <a:gd name="connsiteX5" fmla="*/ 1638668 w 1638668"/>
                <a:gd name="connsiteY5" fmla="*/ 925986 h 1609374"/>
                <a:gd name="connsiteX6" fmla="*/ 976809 w 1638668"/>
                <a:gd name="connsiteY6" fmla="*/ 1606286 h 1609374"/>
                <a:gd name="connsiteX7" fmla="*/ 910880 w 1638668"/>
                <a:gd name="connsiteY7" fmla="*/ 1609374 h 1609374"/>
                <a:gd name="connsiteX8" fmla="*/ 910880 w 1638668"/>
                <a:gd name="connsiteY8" fmla="*/ 1349625 h 1609374"/>
                <a:gd name="connsiteX9" fmla="*/ 850973 w 1638668"/>
                <a:gd name="connsiteY9" fmla="*/ 1360600 h 1609374"/>
                <a:gd name="connsiteX10" fmla="*/ 817792 w 1638668"/>
                <a:gd name="connsiteY10" fmla="*/ 1362154 h 1609374"/>
                <a:gd name="connsiteX11" fmla="*/ 817792 w 1638668"/>
                <a:gd name="connsiteY11" fmla="*/ 1364606 h 1609374"/>
                <a:gd name="connsiteX12" fmla="*/ 808582 w 1638668"/>
                <a:gd name="connsiteY12" fmla="*/ 1365048 h 1609374"/>
                <a:gd name="connsiteX13" fmla="*/ 791327 w 1638668"/>
                <a:gd name="connsiteY13" fmla="*/ 1363394 h 1609374"/>
                <a:gd name="connsiteX14" fmla="*/ 785044 w 1638668"/>
                <a:gd name="connsiteY14" fmla="*/ 1363688 h 1609374"/>
                <a:gd name="connsiteX15" fmla="*/ 785044 w 1638668"/>
                <a:gd name="connsiteY15" fmla="*/ 1362791 h 1609374"/>
                <a:gd name="connsiteX16" fmla="*/ 727788 w 1638668"/>
                <a:gd name="connsiteY16" fmla="*/ 1357302 h 1609374"/>
                <a:gd name="connsiteX17" fmla="*/ 727788 w 1638668"/>
                <a:gd name="connsiteY17" fmla="*/ 1608930 h 1609374"/>
                <a:gd name="connsiteX18" fmla="*/ 718578 w 1638668"/>
                <a:gd name="connsiteY18" fmla="*/ 1609372 h 1609374"/>
                <a:gd name="connsiteX19" fmla="*/ 0 w 1638668"/>
                <a:gd name="connsiteY19" fmla="*/ 925985 h 1609374"/>
                <a:gd name="connsiteX20" fmla="*/ 56470 w 1638668"/>
                <a:gd name="connsiteY20" fmla="*/ 659980 h 1609374"/>
                <a:gd name="connsiteX21" fmla="*/ 98916 w 1638668"/>
                <a:gd name="connsiteY21" fmla="*/ 585609 h 1609374"/>
                <a:gd name="connsiteX22" fmla="*/ 101228 w 1638668"/>
                <a:gd name="connsiteY22" fmla="*/ 560690 h 1609374"/>
                <a:gd name="connsiteX23" fmla="*/ 663763 w 1638668"/>
                <a:gd name="connsiteY23" fmla="*/ 12158 h 1609374"/>
                <a:gd name="connsiteX24" fmla="*/ 785044 w 1638668"/>
                <a:gd name="connsiteY24" fmla="*/ 531 h 1609374"/>
                <a:gd name="connsiteX0" fmla="*/ 663763 w 1638668"/>
                <a:gd name="connsiteY0" fmla="*/ 12158 h 1609374"/>
                <a:gd name="connsiteX1" fmla="*/ 850973 w 1638668"/>
                <a:gd name="connsiteY1" fmla="*/ 0 h 1609374"/>
                <a:gd name="connsiteX2" fmla="*/ 1461695 w 1638668"/>
                <a:gd name="connsiteY2" fmla="*/ 429557 h 1609374"/>
                <a:gd name="connsiteX3" fmla="*/ 1489325 w 1638668"/>
                <a:gd name="connsiteY3" fmla="*/ 517874 h 1609374"/>
                <a:gd name="connsiteX4" fmla="*/ 1527274 w 1638668"/>
                <a:gd name="connsiteY4" fmla="*/ 564374 h 1609374"/>
                <a:gd name="connsiteX5" fmla="*/ 1638668 w 1638668"/>
                <a:gd name="connsiteY5" fmla="*/ 925986 h 1609374"/>
                <a:gd name="connsiteX6" fmla="*/ 976809 w 1638668"/>
                <a:gd name="connsiteY6" fmla="*/ 1606286 h 1609374"/>
                <a:gd name="connsiteX7" fmla="*/ 910880 w 1638668"/>
                <a:gd name="connsiteY7" fmla="*/ 1609374 h 1609374"/>
                <a:gd name="connsiteX8" fmla="*/ 910880 w 1638668"/>
                <a:gd name="connsiteY8" fmla="*/ 1349625 h 1609374"/>
                <a:gd name="connsiteX9" fmla="*/ 850973 w 1638668"/>
                <a:gd name="connsiteY9" fmla="*/ 1360600 h 1609374"/>
                <a:gd name="connsiteX10" fmla="*/ 817792 w 1638668"/>
                <a:gd name="connsiteY10" fmla="*/ 1362154 h 1609374"/>
                <a:gd name="connsiteX11" fmla="*/ 817792 w 1638668"/>
                <a:gd name="connsiteY11" fmla="*/ 1364606 h 1609374"/>
                <a:gd name="connsiteX12" fmla="*/ 808582 w 1638668"/>
                <a:gd name="connsiteY12" fmla="*/ 1365048 h 1609374"/>
                <a:gd name="connsiteX13" fmla="*/ 791327 w 1638668"/>
                <a:gd name="connsiteY13" fmla="*/ 1363394 h 1609374"/>
                <a:gd name="connsiteX14" fmla="*/ 785044 w 1638668"/>
                <a:gd name="connsiteY14" fmla="*/ 1363688 h 1609374"/>
                <a:gd name="connsiteX15" fmla="*/ 785044 w 1638668"/>
                <a:gd name="connsiteY15" fmla="*/ 1362791 h 1609374"/>
                <a:gd name="connsiteX16" fmla="*/ 727788 w 1638668"/>
                <a:gd name="connsiteY16" fmla="*/ 1357302 h 1609374"/>
                <a:gd name="connsiteX17" fmla="*/ 727788 w 1638668"/>
                <a:gd name="connsiteY17" fmla="*/ 1608930 h 1609374"/>
                <a:gd name="connsiteX18" fmla="*/ 718578 w 1638668"/>
                <a:gd name="connsiteY18" fmla="*/ 1609372 h 1609374"/>
                <a:gd name="connsiteX19" fmla="*/ 0 w 1638668"/>
                <a:gd name="connsiteY19" fmla="*/ 925985 h 1609374"/>
                <a:gd name="connsiteX20" fmla="*/ 56470 w 1638668"/>
                <a:gd name="connsiteY20" fmla="*/ 659980 h 1609374"/>
                <a:gd name="connsiteX21" fmla="*/ 98916 w 1638668"/>
                <a:gd name="connsiteY21" fmla="*/ 585609 h 1609374"/>
                <a:gd name="connsiteX22" fmla="*/ 101228 w 1638668"/>
                <a:gd name="connsiteY22" fmla="*/ 560690 h 1609374"/>
                <a:gd name="connsiteX23" fmla="*/ 663763 w 1638668"/>
                <a:gd name="connsiteY23" fmla="*/ 12158 h 1609374"/>
                <a:gd name="connsiteX0" fmla="*/ 663763 w 1638668"/>
                <a:gd name="connsiteY0" fmla="*/ 12158 h 1609374"/>
                <a:gd name="connsiteX1" fmla="*/ 850973 w 1638668"/>
                <a:gd name="connsiteY1" fmla="*/ 0 h 1609374"/>
                <a:gd name="connsiteX2" fmla="*/ 1461695 w 1638668"/>
                <a:gd name="connsiteY2" fmla="*/ 429557 h 1609374"/>
                <a:gd name="connsiteX3" fmla="*/ 1489325 w 1638668"/>
                <a:gd name="connsiteY3" fmla="*/ 517874 h 1609374"/>
                <a:gd name="connsiteX4" fmla="*/ 1527274 w 1638668"/>
                <a:gd name="connsiteY4" fmla="*/ 564374 h 1609374"/>
                <a:gd name="connsiteX5" fmla="*/ 1638668 w 1638668"/>
                <a:gd name="connsiteY5" fmla="*/ 925986 h 1609374"/>
                <a:gd name="connsiteX6" fmla="*/ 976809 w 1638668"/>
                <a:gd name="connsiteY6" fmla="*/ 1606286 h 1609374"/>
                <a:gd name="connsiteX7" fmla="*/ 910880 w 1638668"/>
                <a:gd name="connsiteY7" fmla="*/ 1609374 h 1609374"/>
                <a:gd name="connsiteX8" fmla="*/ 910880 w 1638668"/>
                <a:gd name="connsiteY8" fmla="*/ 1349625 h 1609374"/>
                <a:gd name="connsiteX9" fmla="*/ 850973 w 1638668"/>
                <a:gd name="connsiteY9" fmla="*/ 1360600 h 1609374"/>
                <a:gd name="connsiteX10" fmla="*/ 817792 w 1638668"/>
                <a:gd name="connsiteY10" fmla="*/ 1362154 h 1609374"/>
                <a:gd name="connsiteX11" fmla="*/ 817792 w 1638668"/>
                <a:gd name="connsiteY11" fmla="*/ 1364606 h 1609374"/>
                <a:gd name="connsiteX12" fmla="*/ 808582 w 1638668"/>
                <a:gd name="connsiteY12" fmla="*/ 1365048 h 1609374"/>
                <a:gd name="connsiteX13" fmla="*/ 791327 w 1638668"/>
                <a:gd name="connsiteY13" fmla="*/ 1363394 h 1609374"/>
                <a:gd name="connsiteX14" fmla="*/ 785044 w 1638668"/>
                <a:gd name="connsiteY14" fmla="*/ 1363688 h 1609374"/>
                <a:gd name="connsiteX15" fmla="*/ 785044 w 1638668"/>
                <a:gd name="connsiteY15" fmla="*/ 1362791 h 1609374"/>
                <a:gd name="connsiteX16" fmla="*/ 727788 w 1638668"/>
                <a:gd name="connsiteY16" fmla="*/ 1357302 h 1609374"/>
                <a:gd name="connsiteX17" fmla="*/ 727788 w 1638668"/>
                <a:gd name="connsiteY17" fmla="*/ 1608930 h 1609374"/>
                <a:gd name="connsiteX18" fmla="*/ 718578 w 1638668"/>
                <a:gd name="connsiteY18" fmla="*/ 1609372 h 1609374"/>
                <a:gd name="connsiteX19" fmla="*/ 0 w 1638668"/>
                <a:gd name="connsiteY19" fmla="*/ 925985 h 1609374"/>
                <a:gd name="connsiteX20" fmla="*/ 56470 w 1638668"/>
                <a:gd name="connsiteY20" fmla="*/ 659980 h 1609374"/>
                <a:gd name="connsiteX21" fmla="*/ 98916 w 1638668"/>
                <a:gd name="connsiteY21" fmla="*/ 585609 h 1609374"/>
                <a:gd name="connsiteX22" fmla="*/ 101228 w 1638668"/>
                <a:gd name="connsiteY22" fmla="*/ 560690 h 1609374"/>
                <a:gd name="connsiteX23" fmla="*/ 663763 w 1638668"/>
                <a:gd name="connsiteY23" fmla="*/ 12158 h 1609374"/>
                <a:gd name="connsiteX0" fmla="*/ 663763 w 1663817"/>
                <a:gd name="connsiteY0" fmla="*/ 12158 h 1963195"/>
                <a:gd name="connsiteX1" fmla="*/ 850973 w 1663817"/>
                <a:gd name="connsiteY1" fmla="*/ 0 h 1963195"/>
                <a:gd name="connsiteX2" fmla="*/ 1461695 w 1663817"/>
                <a:gd name="connsiteY2" fmla="*/ 429557 h 1963195"/>
                <a:gd name="connsiteX3" fmla="*/ 1489325 w 1663817"/>
                <a:gd name="connsiteY3" fmla="*/ 517874 h 1963195"/>
                <a:gd name="connsiteX4" fmla="*/ 1527274 w 1663817"/>
                <a:gd name="connsiteY4" fmla="*/ 564374 h 1963195"/>
                <a:gd name="connsiteX5" fmla="*/ 1638668 w 1663817"/>
                <a:gd name="connsiteY5" fmla="*/ 925986 h 1963195"/>
                <a:gd name="connsiteX6" fmla="*/ 1422228 w 1663817"/>
                <a:gd name="connsiteY6" fmla="*/ 1963195 h 1963195"/>
                <a:gd name="connsiteX7" fmla="*/ 910880 w 1663817"/>
                <a:gd name="connsiteY7" fmla="*/ 1609374 h 1963195"/>
                <a:gd name="connsiteX8" fmla="*/ 910880 w 1663817"/>
                <a:gd name="connsiteY8" fmla="*/ 1349625 h 1963195"/>
                <a:gd name="connsiteX9" fmla="*/ 850973 w 1663817"/>
                <a:gd name="connsiteY9" fmla="*/ 1360600 h 1963195"/>
                <a:gd name="connsiteX10" fmla="*/ 817792 w 1663817"/>
                <a:gd name="connsiteY10" fmla="*/ 1362154 h 1963195"/>
                <a:gd name="connsiteX11" fmla="*/ 817792 w 1663817"/>
                <a:gd name="connsiteY11" fmla="*/ 1364606 h 1963195"/>
                <a:gd name="connsiteX12" fmla="*/ 808582 w 1663817"/>
                <a:gd name="connsiteY12" fmla="*/ 1365048 h 1963195"/>
                <a:gd name="connsiteX13" fmla="*/ 791327 w 1663817"/>
                <a:gd name="connsiteY13" fmla="*/ 1363394 h 1963195"/>
                <a:gd name="connsiteX14" fmla="*/ 785044 w 1663817"/>
                <a:gd name="connsiteY14" fmla="*/ 1363688 h 1963195"/>
                <a:gd name="connsiteX15" fmla="*/ 785044 w 1663817"/>
                <a:gd name="connsiteY15" fmla="*/ 1362791 h 1963195"/>
                <a:gd name="connsiteX16" fmla="*/ 727788 w 1663817"/>
                <a:gd name="connsiteY16" fmla="*/ 1357302 h 1963195"/>
                <a:gd name="connsiteX17" fmla="*/ 727788 w 1663817"/>
                <a:gd name="connsiteY17" fmla="*/ 1608930 h 1963195"/>
                <a:gd name="connsiteX18" fmla="*/ 718578 w 1663817"/>
                <a:gd name="connsiteY18" fmla="*/ 1609372 h 1963195"/>
                <a:gd name="connsiteX19" fmla="*/ 0 w 1663817"/>
                <a:gd name="connsiteY19" fmla="*/ 925985 h 1963195"/>
                <a:gd name="connsiteX20" fmla="*/ 56470 w 1663817"/>
                <a:gd name="connsiteY20" fmla="*/ 659980 h 1963195"/>
                <a:gd name="connsiteX21" fmla="*/ 98916 w 1663817"/>
                <a:gd name="connsiteY21" fmla="*/ 585609 h 1963195"/>
                <a:gd name="connsiteX22" fmla="*/ 101228 w 1663817"/>
                <a:gd name="connsiteY22" fmla="*/ 560690 h 1963195"/>
                <a:gd name="connsiteX23" fmla="*/ 663763 w 1663817"/>
                <a:gd name="connsiteY23" fmla="*/ 12158 h 1963195"/>
                <a:gd name="connsiteX0" fmla="*/ 663763 w 1663818"/>
                <a:gd name="connsiteY0" fmla="*/ 12158 h 1963195"/>
                <a:gd name="connsiteX1" fmla="*/ 850973 w 1663818"/>
                <a:gd name="connsiteY1" fmla="*/ 0 h 1963195"/>
                <a:gd name="connsiteX2" fmla="*/ 1461695 w 1663818"/>
                <a:gd name="connsiteY2" fmla="*/ 429557 h 1963195"/>
                <a:gd name="connsiteX3" fmla="*/ 1489325 w 1663818"/>
                <a:gd name="connsiteY3" fmla="*/ 517874 h 1963195"/>
                <a:gd name="connsiteX4" fmla="*/ 1527274 w 1663818"/>
                <a:gd name="connsiteY4" fmla="*/ 564374 h 1963195"/>
                <a:gd name="connsiteX5" fmla="*/ 1638668 w 1663818"/>
                <a:gd name="connsiteY5" fmla="*/ 925986 h 1963195"/>
                <a:gd name="connsiteX6" fmla="*/ 1422228 w 1663818"/>
                <a:gd name="connsiteY6" fmla="*/ 1963195 h 1963195"/>
                <a:gd name="connsiteX7" fmla="*/ 910880 w 1663818"/>
                <a:gd name="connsiteY7" fmla="*/ 1609374 h 1963195"/>
                <a:gd name="connsiteX8" fmla="*/ 910880 w 1663818"/>
                <a:gd name="connsiteY8" fmla="*/ 1349625 h 1963195"/>
                <a:gd name="connsiteX9" fmla="*/ 850973 w 1663818"/>
                <a:gd name="connsiteY9" fmla="*/ 1360600 h 1963195"/>
                <a:gd name="connsiteX10" fmla="*/ 817792 w 1663818"/>
                <a:gd name="connsiteY10" fmla="*/ 1362154 h 1963195"/>
                <a:gd name="connsiteX11" fmla="*/ 817792 w 1663818"/>
                <a:gd name="connsiteY11" fmla="*/ 1364606 h 1963195"/>
                <a:gd name="connsiteX12" fmla="*/ 808582 w 1663818"/>
                <a:gd name="connsiteY12" fmla="*/ 1365048 h 1963195"/>
                <a:gd name="connsiteX13" fmla="*/ 791327 w 1663818"/>
                <a:gd name="connsiteY13" fmla="*/ 1363394 h 1963195"/>
                <a:gd name="connsiteX14" fmla="*/ 785044 w 1663818"/>
                <a:gd name="connsiteY14" fmla="*/ 1363688 h 1963195"/>
                <a:gd name="connsiteX15" fmla="*/ 785044 w 1663818"/>
                <a:gd name="connsiteY15" fmla="*/ 1362791 h 1963195"/>
                <a:gd name="connsiteX16" fmla="*/ 727788 w 1663818"/>
                <a:gd name="connsiteY16" fmla="*/ 1357302 h 1963195"/>
                <a:gd name="connsiteX17" fmla="*/ 727788 w 1663818"/>
                <a:gd name="connsiteY17" fmla="*/ 1608930 h 1963195"/>
                <a:gd name="connsiteX18" fmla="*/ 718578 w 1663818"/>
                <a:gd name="connsiteY18" fmla="*/ 1609372 h 1963195"/>
                <a:gd name="connsiteX19" fmla="*/ 256185 w 1663818"/>
                <a:gd name="connsiteY19" fmla="*/ 1453634 h 1963195"/>
                <a:gd name="connsiteX20" fmla="*/ 0 w 1663818"/>
                <a:gd name="connsiteY20" fmla="*/ 925985 h 1963195"/>
                <a:gd name="connsiteX21" fmla="*/ 56470 w 1663818"/>
                <a:gd name="connsiteY21" fmla="*/ 659980 h 1963195"/>
                <a:gd name="connsiteX22" fmla="*/ 98916 w 1663818"/>
                <a:gd name="connsiteY22" fmla="*/ 585609 h 1963195"/>
                <a:gd name="connsiteX23" fmla="*/ 101228 w 1663818"/>
                <a:gd name="connsiteY23" fmla="*/ 560690 h 1963195"/>
                <a:gd name="connsiteX24" fmla="*/ 663763 w 1663818"/>
                <a:gd name="connsiteY24" fmla="*/ 12158 h 1963195"/>
                <a:gd name="connsiteX0" fmla="*/ 791818 w 1791873"/>
                <a:gd name="connsiteY0" fmla="*/ 12158 h 1963195"/>
                <a:gd name="connsiteX1" fmla="*/ 979028 w 1791873"/>
                <a:gd name="connsiteY1" fmla="*/ 0 h 1963195"/>
                <a:gd name="connsiteX2" fmla="*/ 1589750 w 1791873"/>
                <a:gd name="connsiteY2" fmla="*/ 429557 h 1963195"/>
                <a:gd name="connsiteX3" fmla="*/ 1617380 w 1791873"/>
                <a:gd name="connsiteY3" fmla="*/ 517874 h 1963195"/>
                <a:gd name="connsiteX4" fmla="*/ 1655329 w 1791873"/>
                <a:gd name="connsiteY4" fmla="*/ 564374 h 1963195"/>
                <a:gd name="connsiteX5" fmla="*/ 1766723 w 1791873"/>
                <a:gd name="connsiteY5" fmla="*/ 925986 h 1963195"/>
                <a:gd name="connsiteX6" fmla="*/ 1550283 w 1791873"/>
                <a:gd name="connsiteY6" fmla="*/ 1963195 h 1963195"/>
                <a:gd name="connsiteX7" fmla="*/ 1038935 w 1791873"/>
                <a:gd name="connsiteY7" fmla="*/ 1609374 h 1963195"/>
                <a:gd name="connsiteX8" fmla="*/ 1038935 w 1791873"/>
                <a:gd name="connsiteY8" fmla="*/ 1349625 h 1963195"/>
                <a:gd name="connsiteX9" fmla="*/ 979028 w 1791873"/>
                <a:gd name="connsiteY9" fmla="*/ 1360600 h 1963195"/>
                <a:gd name="connsiteX10" fmla="*/ 945847 w 1791873"/>
                <a:gd name="connsiteY10" fmla="*/ 1362154 h 1963195"/>
                <a:gd name="connsiteX11" fmla="*/ 945847 w 1791873"/>
                <a:gd name="connsiteY11" fmla="*/ 1364606 h 1963195"/>
                <a:gd name="connsiteX12" fmla="*/ 936637 w 1791873"/>
                <a:gd name="connsiteY12" fmla="*/ 1365048 h 1963195"/>
                <a:gd name="connsiteX13" fmla="*/ 919382 w 1791873"/>
                <a:gd name="connsiteY13" fmla="*/ 1363394 h 1963195"/>
                <a:gd name="connsiteX14" fmla="*/ 913099 w 1791873"/>
                <a:gd name="connsiteY14" fmla="*/ 1363688 h 1963195"/>
                <a:gd name="connsiteX15" fmla="*/ 913099 w 1791873"/>
                <a:gd name="connsiteY15" fmla="*/ 1362791 h 1963195"/>
                <a:gd name="connsiteX16" fmla="*/ 855843 w 1791873"/>
                <a:gd name="connsiteY16" fmla="*/ 1357302 h 1963195"/>
                <a:gd name="connsiteX17" fmla="*/ 855843 w 1791873"/>
                <a:gd name="connsiteY17" fmla="*/ 1608930 h 1963195"/>
                <a:gd name="connsiteX18" fmla="*/ 846633 w 1791873"/>
                <a:gd name="connsiteY18" fmla="*/ 1609372 h 1963195"/>
                <a:gd name="connsiteX19" fmla="*/ 40217 w 1791873"/>
                <a:gd name="connsiteY19" fmla="*/ 1825731 h 1963195"/>
                <a:gd name="connsiteX20" fmla="*/ 128055 w 1791873"/>
                <a:gd name="connsiteY20" fmla="*/ 925985 h 1963195"/>
                <a:gd name="connsiteX21" fmla="*/ 184525 w 1791873"/>
                <a:gd name="connsiteY21" fmla="*/ 659980 h 1963195"/>
                <a:gd name="connsiteX22" fmla="*/ 226971 w 1791873"/>
                <a:gd name="connsiteY22" fmla="*/ 585609 h 1963195"/>
                <a:gd name="connsiteX23" fmla="*/ 229283 w 1791873"/>
                <a:gd name="connsiteY23" fmla="*/ 560690 h 1963195"/>
                <a:gd name="connsiteX24" fmla="*/ 791818 w 1791873"/>
                <a:gd name="connsiteY24" fmla="*/ 12158 h 1963195"/>
                <a:gd name="connsiteX0" fmla="*/ 815037 w 1815092"/>
                <a:gd name="connsiteY0" fmla="*/ 12158 h 1963195"/>
                <a:gd name="connsiteX1" fmla="*/ 1002247 w 1815092"/>
                <a:gd name="connsiteY1" fmla="*/ 0 h 1963195"/>
                <a:gd name="connsiteX2" fmla="*/ 1612969 w 1815092"/>
                <a:gd name="connsiteY2" fmla="*/ 429557 h 1963195"/>
                <a:gd name="connsiteX3" fmla="*/ 1640599 w 1815092"/>
                <a:gd name="connsiteY3" fmla="*/ 517874 h 1963195"/>
                <a:gd name="connsiteX4" fmla="*/ 1678548 w 1815092"/>
                <a:gd name="connsiteY4" fmla="*/ 564374 h 1963195"/>
                <a:gd name="connsiteX5" fmla="*/ 1789942 w 1815092"/>
                <a:gd name="connsiteY5" fmla="*/ 925986 h 1963195"/>
                <a:gd name="connsiteX6" fmla="*/ 1573502 w 1815092"/>
                <a:gd name="connsiteY6" fmla="*/ 1963195 h 1963195"/>
                <a:gd name="connsiteX7" fmla="*/ 1062154 w 1815092"/>
                <a:gd name="connsiteY7" fmla="*/ 1609374 h 1963195"/>
                <a:gd name="connsiteX8" fmla="*/ 1062154 w 1815092"/>
                <a:gd name="connsiteY8" fmla="*/ 1349625 h 1963195"/>
                <a:gd name="connsiteX9" fmla="*/ 1002247 w 1815092"/>
                <a:gd name="connsiteY9" fmla="*/ 1360600 h 1963195"/>
                <a:gd name="connsiteX10" fmla="*/ 969066 w 1815092"/>
                <a:gd name="connsiteY10" fmla="*/ 1362154 h 1963195"/>
                <a:gd name="connsiteX11" fmla="*/ 969066 w 1815092"/>
                <a:gd name="connsiteY11" fmla="*/ 1364606 h 1963195"/>
                <a:gd name="connsiteX12" fmla="*/ 959856 w 1815092"/>
                <a:gd name="connsiteY12" fmla="*/ 1365048 h 1963195"/>
                <a:gd name="connsiteX13" fmla="*/ 942601 w 1815092"/>
                <a:gd name="connsiteY13" fmla="*/ 1363394 h 1963195"/>
                <a:gd name="connsiteX14" fmla="*/ 936318 w 1815092"/>
                <a:gd name="connsiteY14" fmla="*/ 1363688 h 1963195"/>
                <a:gd name="connsiteX15" fmla="*/ 936318 w 1815092"/>
                <a:gd name="connsiteY15" fmla="*/ 1362791 h 1963195"/>
                <a:gd name="connsiteX16" fmla="*/ 879062 w 1815092"/>
                <a:gd name="connsiteY16" fmla="*/ 1357302 h 1963195"/>
                <a:gd name="connsiteX17" fmla="*/ 879062 w 1815092"/>
                <a:gd name="connsiteY17" fmla="*/ 1608930 h 1963195"/>
                <a:gd name="connsiteX18" fmla="*/ 869852 w 1815092"/>
                <a:gd name="connsiteY18" fmla="*/ 1609372 h 1963195"/>
                <a:gd name="connsiteX19" fmla="*/ 63436 w 1815092"/>
                <a:gd name="connsiteY19" fmla="*/ 1825731 h 1963195"/>
                <a:gd name="connsiteX20" fmla="*/ 49878 w 1815092"/>
                <a:gd name="connsiteY20" fmla="*/ 1123424 h 1963195"/>
                <a:gd name="connsiteX21" fmla="*/ 207744 w 1815092"/>
                <a:gd name="connsiteY21" fmla="*/ 659980 h 1963195"/>
                <a:gd name="connsiteX22" fmla="*/ 250190 w 1815092"/>
                <a:gd name="connsiteY22" fmla="*/ 585609 h 1963195"/>
                <a:gd name="connsiteX23" fmla="*/ 252502 w 1815092"/>
                <a:gd name="connsiteY23" fmla="*/ 560690 h 1963195"/>
                <a:gd name="connsiteX24" fmla="*/ 815037 w 1815092"/>
                <a:gd name="connsiteY24" fmla="*/ 12158 h 1963195"/>
                <a:gd name="connsiteX0" fmla="*/ 815037 w 1815092"/>
                <a:gd name="connsiteY0" fmla="*/ 12158 h 1963195"/>
                <a:gd name="connsiteX1" fmla="*/ 1002247 w 1815092"/>
                <a:gd name="connsiteY1" fmla="*/ 0 h 1963195"/>
                <a:gd name="connsiteX2" fmla="*/ 1612969 w 1815092"/>
                <a:gd name="connsiteY2" fmla="*/ 429557 h 1963195"/>
                <a:gd name="connsiteX3" fmla="*/ 1640599 w 1815092"/>
                <a:gd name="connsiteY3" fmla="*/ 517874 h 1963195"/>
                <a:gd name="connsiteX4" fmla="*/ 1789942 w 1815092"/>
                <a:gd name="connsiteY4" fmla="*/ 925986 h 1963195"/>
                <a:gd name="connsiteX5" fmla="*/ 1573502 w 1815092"/>
                <a:gd name="connsiteY5" fmla="*/ 1963195 h 1963195"/>
                <a:gd name="connsiteX6" fmla="*/ 1062154 w 1815092"/>
                <a:gd name="connsiteY6" fmla="*/ 1609374 h 1963195"/>
                <a:gd name="connsiteX7" fmla="*/ 1062154 w 1815092"/>
                <a:gd name="connsiteY7" fmla="*/ 1349625 h 1963195"/>
                <a:gd name="connsiteX8" fmla="*/ 1002247 w 1815092"/>
                <a:gd name="connsiteY8" fmla="*/ 1360600 h 1963195"/>
                <a:gd name="connsiteX9" fmla="*/ 969066 w 1815092"/>
                <a:gd name="connsiteY9" fmla="*/ 1362154 h 1963195"/>
                <a:gd name="connsiteX10" fmla="*/ 969066 w 1815092"/>
                <a:gd name="connsiteY10" fmla="*/ 1364606 h 1963195"/>
                <a:gd name="connsiteX11" fmla="*/ 959856 w 1815092"/>
                <a:gd name="connsiteY11" fmla="*/ 1365048 h 1963195"/>
                <a:gd name="connsiteX12" fmla="*/ 942601 w 1815092"/>
                <a:gd name="connsiteY12" fmla="*/ 1363394 h 1963195"/>
                <a:gd name="connsiteX13" fmla="*/ 936318 w 1815092"/>
                <a:gd name="connsiteY13" fmla="*/ 1363688 h 1963195"/>
                <a:gd name="connsiteX14" fmla="*/ 936318 w 1815092"/>
                <a:gd name="connsiteY14" fmla="*/ 1362791 h 1963195"/>
                <a:gd name="connsiteX15" fmla="*/ 879062 w 1815092"/>
                <a:gd name="connsiteY15" fmla="*/ 1357302 h 1963195"/>
                <a:gd name="connsiteX16" fmla="*/ 879062 w 1815092"/>
                <a:gd name="connsiteY16" fmla="*/ 1608930 h 1963195"/>
                <a:gd name="connsiteX17" fmla="*/ 869852 w 1815092"/>
                <a:gd name="connsiteY17" fmla="*/ 1609372 h 1963195"/>
                <a:gd name="connsiteX18" fmla="*/ 63436 w 1815092"/>
                <a:gd name="connsiteY18" fmla="*/ 1825731 h 1963195"/>
                <a:gd name="connsiteX19" fmla="*/ 49878 w 1815092"/>
                <a:gd name="connsiteY19" fmla="*/ 1123424 h 1963195"/>
                <a:gd name="connsiteX20" fmla="*/ 207744 w 1815092"/>
                <a:gd name="connsiteY20" fmla="*/ 659980 h 1963195"/>
                <a:gd name="connsiteX21" fmla="*/ 250190 w 1815092"/>
                <a:gd name="connsiteY21" fmla="*/ 585609 h 1963195"/>
                <a:gd name="connsiteX22" fmla="*/ 252502 w 1815092"/>
                <a:gd name="connsiteY22" fmla="*/ 560690 h 1963195"/>
                <a:gd name="connsiteX23" fmla="*/ 815037 w 1815092"/>
                <a:gd name="connsiteY23" fmla="*/ 12158 h 1963195"/>
                <a:gd name="connsiteX0" fmla="*/ 815037 w 1815092"/>
                <a:gd name="connsiteY0" fmla="*/ 12158 h 1963195"/>
                <a:gd name="connsiteX1" fmla="*/ 1002247 w 1815092"/>
                <a:gd name="connsiteY1" fmla="*/ 0 h 1963195"/>
                <a:gd name="connsiteX2" fmla="*/ 1612969 w 1815092"/>
                <a:gd name="connsiteY2" fmla="*/ 429557 h 1963195"/>
                <a:gd name="connsiteX3" fmla="*/ 1789942 w 1815092"/>
                <a:gd name="connsiteY3" fmla="*/ 925986 h 1963195"/>
                <a:gd name="connsiteX4" fmla="*/ 1573502 w 1815092"/>
                <a:gd name="connsiteY4" fmla="*/ 1963195 h 1963195"/>
                <a:gd name="connsiteX5" fmla="*/ 1062154 w 1815092"/>
                <a:gd name="connsiteY5" fmla="*/ 1609374 h 1963195"/>
                <a:gd name="connsiteX6" fmla="*/ 1062154 w 1815092"/>
                <a:gd name="connsiteY6" fmla="*/ 1349625 h 1963195"/>
                <a:gd name="connsiteX7" fmla="*/ 1002247 w 1815092"/>
                <a:gd name="connsiteY7" fmla="*/ 1360600 h 1963195"/>
                <a:gd name="connsiteX8" fmla="*/ 969066 w 1815092"/>
                <a:gd name="connsiteY8" fmla="*/ 1362154 h 1963195"/>
                <a:gd name="connsiteX9" fmla="*/ 969066 w 1815092"/>
                <a:gd name="connsiteY9" fmla="*/ 1364606 h 1963195"/>
                <a:gd name="connsiteX10" fmla="*/ 959856 w 1815092"/>
                <a:gd name="connsiteY10" fmla="*/ 1365048 h 1963195"/>
                <a:gd name="connsiteX11" fmla="*/ 942601 w 1815092"/>
                <a:gd name="connsiteY11" fmla="*/ 1363394 h 1963195"/>
                <a:gd name="connsiteX12" fmla="*/ 936318 w 1815092"/>
                <a:gd name="connsiteY12" fmla="*/ 1363688 h 1963195"/>
                <a:gd name="connsiteX13" fmla="*/ 936318 w 1815092"/>
                <a:gd name="connsiteY13" fmla="*/ 1362791 h 1963195"/>
                <a:gd name="connsiteX14" fmla="*/ 879062 w 1815092"/>
                <a:gd name="connsiteY14" fmla="*/ 1357302 h 1963195"/>
                <a:gd name="connsiteX15" fmla="*/ 879062 w 1815092"/>
                <a:gd name="connsiteY15" fmla="*/ 1608930 h 1963195"/>
                <a:gd name="connsiteX16" fmla="*/ 869852 w 1815092"/>
                <a:gd name="connsiteY16" fmla="*/ 1609372 h 1963195"/>
                <a:gd name="connsiteX17" fmla="*/ 63436 w 1815092"/>
                <a:gd name="connsiteY17" fmla="*/ 1825731 h 1963195"/>
                <a:gd name="connsiteX18" fmla="*/ 49878 w 1815092"/>
                <a:gd name="connsiteY18" fmla="*/ 1123424 h 1963195"/>
                <a:gd name="connsiteX19" fmla="*/ 207744 w 1815092"/>
                <a:gd name="connsiteY19" fmla="*/ 659980 h 1963195"/>
                <a:gd name="connsiteX20" fmla="*/ 250190 w 1815092"/>
                <a:gd name="connsiteY20" fmla="*/ 585609 h 1963195"/>
                <a:gd name="connsiteX21" fmla="*/ 252502 w 1815092"/>
                <a:gd name="connsiteY21" fmla="*/ 560690 h 1963195"/>
                <a:gd name="connsiteX22" fmla="*/ 815037 w 1815092"/>
                <a:gd name="connsiteY22" fmla="*/ 12158 h 1963195"/>
                <a:gd name="connsiteX0" fmla="*/ 815037 w 1844874"/>
                <a:gd name="connsiteY0" fmla="*/ 12158 h 1963195"/>
                <a:gd name="connsiteX1" fmla="*/ 1002247 w 1844874"/>
                <a:gd name="connsiteY1" fmla="*/ 0 h 1963195"/>
                <a:gd name="connsiteX2" fmla="*/ 1612969 w 1844874"/>
                <a:gd name="connsiteY2" fmla="*/ 429557 h 1963195"/>
                <a:gd name="connsiteX3" fmla="*/ 1789942 w 1844874"/>
                <a:gd name="connsiteY3" fmla="*/ 925986 h 1963195"/>
                <a:gd name="connsiteX4" fmla="*/ 1573502 w 1844874"/>
                <a:gd name="connsiteY4" fmla="*/ 1963195 h 1963195"/>
                <a:gd name="connsiteX5" fmla="*/ 1062154 w 1844874"/>
                <a:gd name="connsiteY5" fmla="*/ 1609374 h 1963195"/>
                <a:gd name="connsiteX6" fmla="*/ 1062154 w 1844874"/>
                <a:gd name="connsiteY6" fmla="*/ 1349625 h 1963195"/>
                <a:gd name="connsiteX7" fmla="*/ 1002247 w 1844874"/>
                <a:gd name="connsiteY7" fmla="*/ 1360600 h 1963195"/>
                <a:gd name="connsiteX8" fmla="*/ 969066 w 1844874"/>
                <a:gd name="connsiteY8" fmla="*/ 1362154 h 1963195"/>
                <a:gd name="connsiteX9" fmla="*/ 969066 w 1844874"/>
                <a:gd name="connsiteY9" fmla="*/ 1364606 h 1963195"/>
                <a:gd name="connsiteX10" fmla="*/ 959856 w 1844874"/>
                <a:gd name="connsiteY10" fmla="*/ 1365048 h 1963195"/>
                <a:gd name="connsiteX11" fmla="*/ 942601 w 1844874"/>
                <a:gd name="connsiteY11" fmla="*/ 1363394 h 1963195"/>
                <a:gd name="connsiteX12" fmla="*/ 936318 w 1844874"/>
                <a:gd name="connsiteY12" fmla="*/ 1363688 h 1963195"/>
                <a:gd name="connsiteX13" fmla="*/ 936318 w 1844874"/>
                <a:gd name="connsiteY13" fmla="*/ 1362791 h 1963195"/>
                <a:gd name="connsiteX14" fmla="*/ 879062 w 1844874"/>
                <a:gd name="connsiteY14" fmla="*/ 1357302 h 1963195"/>
                <a:gd name="connsiteX15" fmla="*/ 879062 w 1844874"/>
                <a:gd name="connsiteY15" fmla="*/ 1608930 h 1963195"/>
                <a:gd name="connsiteX16" fmla="*/ 869852 w 1844874"/>
                <a:gd name="connsiteY16" fmla="*/ 1609372 h 1963195"/>
                <a:gd name="connsiteX17" fmla="*/ 63436 w 1844874"/>
                <a:gd name="connsiteY17" fmla="*/ 1825731 h 1963195"/>
                <a:gd name="connsiteX18" fmla="*/ 49878 w 1844874"/>
                <a:gd name="connsiteY18" fmla="*/ 1123424 h 1963195"/>
                <a:gd name="connsiteX19" fmla="*/ 207744 w 1844874"/>
                <a:gd name="connsiteY19" fmla="*/ 659980 h 1963195"/>
                <a:gd name="connsiteX20" fmla="*/ 250190 w 1844874"/>
                <a:gd name="connsiteY20" fmla="*/ 585609 h 1963195"/>
                <a:gd name="connsiteX21" fmla="*/ 252502 w 1844874"/>
                <a:gd name="connsiteY21" fmla="*/ 560690 h 1963195"/>
                <a:gd name="connsiteX22" fmla="*/ 815037 w 1844874"/>
                <a:gd name="connsiteY22" fmla="*/ 12158 h 1963195"/>
                <a:gd name="connsiteX0" fmla="*/ 815037 w 1844873"/>
                <a:gd name="connsiteY0" fmla="*/ 12158 h 1963195"/>
                <a:gd name="connsiteX1" fmla="*/ 1002247 w 1844873"/>
                <a:gd name="connsiteY1" fmla="*/ 0 h 1963195"/>
                <a:gd name="connsiteX2" fmla="*/ 1612969 w 1844873"/>
                <a:gd name="connsiteY2" fmla="*/ 429557 h 1963195"/>
                <a:gd name="connsiteX3" fmla="*/ 1789942 w 1844873"/>
                <a:gd name="connsiteY3" fmla="*/ 925986 h 1963195"/>
                <a:gd name="connsiteX4" fmla="*/ 1573502 w 1844873"/>
                <a:gd name="connsiteY4" fmla="*/ 1963195 h 1963195"/>
                <a:gd name="connsiteX5" fmla="*/ 1062154 w 1844873"/>
                <a:gd name="connsiteY5" fmla="*/ 1609374 h 1963195"/>
                <a:gd name="connsiteX6" fmla="*/ 1062154 w 1844873"/>
                <a:gd name="connsiteY6" fmla="*/ 1349625 h 1963195"/>
                <a:gd name="connsiteX7" fmla="*/ 1002247 w 1844873"/>
                <a:gd name="connsiteY7" fmla="*/ 1360600 h 1963195"/>
                <a:gd name="connsiteX8" fmla="*/ 969066 w 1844873"/>
                <a:gd name="connsiteY8" fmla="*/ 1362154 h 1963195"/>
                <a:gd name="connsiteX9" fmla="*/ 969066 w 1844873"/>
                <a:gd name="connsiteY9" fmla="*/ 1364606 h 1963195"/>
                <a:gd name="connsiteX10" fmla="*/ 959856 w 1844873"/>
                <a:gd name="connsiteY10" fmla="*/ 1365048 h 1963195"/>
                <a:gd name="connsiteX11" fmla="*/ 942601 w 1844873"/>
                <a:gd name="connsiteY11" fmla="*/ 1363394 h 1963195"/>
                <a:gd name="connsiteX12" fmla="*/ 936318 w 1844873"/>
                <a:gd name="connsiteY12" fmla="*/ 1363688 h 1963195"/>
                <a:gd name="connsiteX13" fmla="*/ 936318 w 1844873"/>
                <a:gd name="connsiteY13" fmla="*/ 1362791 h 1963195"/>
                <a:gd name="connsiteX14" fmla="*/ 879062 w 1844873"/>
                <a:gd name="connsiteY14" fmla="*/ 1357302 h 1963195"/>
                <a:gd name="connsiteX15" fmla="*/ 879062 w 1844873"/>
                <a:gd name="connsiteY15" fmla="*/ 1608930 h 1963195"/>
                <a:gd name="connsiteX16" fmla="*/ 869852 w 1844873"/>
                <a:gd name="connsiteY16" fmla="*/ 1609372 h 1963195"/>
                <a:gd name="connsiteX17" fmla="*/ 63436 w 1844873"/>
                <a:gd name="connsiteY17" fmla="*/ 1825731 h 1963195"/>
                <a:gd name="connsiteX18" fmla="*/ 49878 w 1844873"/>
                <a:gd name="connsiteY18" fmla="*/ 1123424 h 1963195"/>
                <a:gd name="connsiteX19" fmla="*/ 207744 w 1844873"/>
                <a:gd name="connsiteY19" fmla="*/ 659980 h 1963195"/>
                <a:gd name="connsiteX20" fmla="*/ 250190 w 1844873"/>
                <a:gd name="connsiteY20" fmla="*/ 585609 h 1963195"/>
                <a:gd name="connsiteX21" fmla="*/ 815037 w 1844873"/>
                <a:gd name="connsiteY21" fmla="*/ 12158 h 1963195"/>
                <a:gd name="connsiteX0" fmla="*/ 815037 w 1844873"/>
                <a:gd name="connsiteY0" fmla="*/ 12158 h 1963195"/>
                <a:gd name="connsiteX1" fmla="*/ 1002247 w 1844873"/>
                <a:gd name="connsiteY1" fmla="*/ 0 h 1963195"/>
                <a:gd name="connsiteX2" fmla="*/ 1612969 w 1844873"/>
                <a:gd name="connsiteY2" fmla="*/ 429557 h 1963195"/>
                <a:gd name="connsiteX3" fmla="*/ 1789942 w 1844873"/>
                <a:gd name="connsiteY3" fmla="*/ 925986 h 1963195"/>
                <a:gd name="connsiteX4" fmla="*/ 1573502 w 1844873"/>
                <a:gd name="connsiteY4" fmla="*/ 1963195 h 1963195"/>
                <a:gd name="connsiteX5" fmla="*/ 1062154 w 1844873"/>
                <a:gd name="connsiteY5" fmla="*/ 1609374 h 1963195"/>
                <a:gd name="connsiteX6" fmla="*/ 1062154 w 1844873"/>
                <a:gd name="connsiteY6" fmla="*/ 1349625 h 1963195"/>
                <a:gd name="connsiteX7" fmla="*/ 1002247 w 1844873"/>
                <a:gd name="connsiteY7" fmla="*/ 1360600 h 1963195"/>
                <a:gd name="connsiteX8" fmla="*/ 969066 w 1844873"/>
                <a:gd name="connsiteY8" fmla="*/ 1362154 h 1963195"/>
                <a:gd name="connsiteX9" fmla="*/ 969066 w 1844873"/>
                <a:gd name="connsiteY9" fmla="*/ 1364606 h 1963195"/>
                <a:gd name="connsiteX10" fmla="*/ 959856 w 1844873"/>
                <a:gd name="connsiteY10" fmla="*/ 1365048 h 1963195"/>
                <a:gd name="connsiteX11" fmla="*/ 942601 w 1844873"/>
                <a:gd name="connsiteY11" fmla="*/ 1363394 h 1963195"/>
                <a:gd name="connsiteX12" fmla="*/ 936318 w 1844873"/>
                <a:gd name="connsiteY12" fmla="*/ 1363688 h 1963195"/>
                <a:gd name="connsiteX13" fmla="*/ 936318 w 1844873"/>
                <a:gd name="connsiteY13" fmla="*/ 1362791 h 1963195"/>
                <a:gd name="connsiteX14" fmla="*/ 879062 w 1844873"/>
                <a:gd name="connsiteY14" fmla="*/ 1357302 h 1963195"/>
                <a:gd name="connsiteX15" fmla="*/ 879062 w 1844873"/>
                <a:gd name="connsiteY15" fmla="*/ 1608930 h 1963195"/>
                <a:gd name="connsiteX16" fmla="*/ 869852 w 1844873"/>
                <a:gd name="connsiteY16" fmla="*/ 1609372 h 1963195"/>
                <a:gd name="connsiteX17" fmla="*/ 63436 w 1844873"/>
                <a:gd name="connsiteY17" fmla="*/ 1825731 h 1963195"/>
                <a:gd name="connsiteX18" fmla="*/ 49878 w 1844873"/>
                <a:gd name="connsiteY18" fmla="*/ 1123424 h 1963195"/>
                <a:gd name="connsiteX19" fmla="*/ 207744 w 1844873"/>
                <a:gd name="connsiteY19" fmla="*/ 659980 h 1963195"/>
                <a:gd name="connsiteX20" fmla="*/ 250190 w 1844873"/>
                <a:gd name="connsiteY20" fmla="*/ 585609 h 1963195"/>
                <a:gd name="connsiteX21" fmla="*/ 815037 w 1844873"/>
                <a:gd name="connsiteY21" fmla="*/ 12158 h 1963195"/>
                <a:gd name="connsiteX0" fmla="*/ 815038 w 1844873"/>
                <a:gd name="connsiteY0" fmla="*/ 12158 h 1963195"/>
                <a:gd name="connsiteX1" fmla="*/ 1002247 w 1844873"/>
                <a:gd name="connsiteY1" fmla="*/ 0 h 1963195"/>
                <a:gd name="connsiteX2" fmla="*/ 1612969 w 1844873"/>
                <a:gd name="connsiteY2" fmla="*/ 429557 h 1963195"/>
                <a:gd name="connsiteX3" fmla="*/ 1789942 w 1844873"/>
                <a:gd name="connsiteY3" fmla="*/ 925986 h 1963195"/>
                <a:gd name="connsiteX4" fmla="*/ 1573502 w 1844873"/>
                <a:gd name="connsiteY4" fmla="*/ 1963195 h 1963195"/>
                <a:gd name="connsiteX5" fmla="*/ 1062154 w 1844873"/>
                <a:gd name="connsiteY5" fmla="*/ 1609374 h 1963195"/>
                <a:gd name="connsiteX6" fmla="*/ 1062154 w 1844873"/>
                <a:gd name="connsiteY6" fmla="*/ 1349625 h 1963195"/>
                <a:gd name="connsiteX7" fmla="*/ 1002247 w 1844873"/>
                <a:gd name="connsiteY7" fmla="*/ 1360600 h 1963195"/>
                <a:gd name="connsiteX8" fmla="*/ 969066 w 1844873"/>
                <a:gd name="connsiteY8" fmla="*/ 1362154 h 1963195"/>
                <a:gd name="connsiteX9" fmla="*/ 969066 w 1844873"/>
                <a:gd name="connsiteY9" fmla="*/ 1364606 h 1963195"/>
                <a:gd name="connsiteX10" fmla="*/ 959856 w 1844873"/>
                <a:gd name="connsiteY10" fmla="*/ 1365048 h 1963195"/>
                <a:gd name="connsiteX11" fmla="*/ 942601 w 1844873"/>
                <a:gd name="connsiteY11" fmla="*/ 1363394 h 1963195"/>
                <a:gd name="connsiteX12" fmla="*/ 936318 w 1844873"/>
                <a:gd name="connsiteY12" fmla="*/ 1363688 h 1963195"/>
                <a:gd name="connsiteX13" fmla="*/ 936318 w 1844873"/>
                <a:gd name="connsiteY13" fmla="*/ 1362791 h 1963195"/>
                <a:gd name="connsiteX14" fmla="*/ 879062 w 1844873"/>
                <a:gd name="connsiteY14" fmla="*/ 1357302 h 1963195"/>
                <a:gd name="connsiteX15" fmla="*/ 879062 w 1844873"/>
                <a:gd name="connsiteY15" fmla="*/ 1608930 h 1963195"/>
                <a:gd name="connsiteX16" fmla="*/ 869852 w 1844873"/>
                <a:gd name="connsiteY16" fmla="*/ 1609372 h 1963195"/>
                <a:gd name="connsiteX17" fmla="*/ 63436 w 1844873"/>
                <a:gd name="connsiteY17" fmla="*/ 1825731 h 1963195"/>
                <a:gd name="connsiteX18" fmla="*/ 49878 w 1844873"/>
                <a:gd name="connsiteY18" fmla="*/ 1123424 h 1963195"/>
                <a:gd name="connsiteX19" fmla="*/ 207744 w 1844873"/>
                <a:gd name="connsiteY19" fmla="*/ 659980 h 1963195"/>
                <a:gd name="connsiteX20" fmla="*/ 250190 w 1844873"/>
                <a:gd name="connsiteY20" fmla="*/ 585609 h 1963195"/>
                <a:gd name="connsiteX21" fmla="*/ 815038 w 1844873"/>
                <a:gd name="connsiteY21" fmla="*/ 12158 h 1963195"/>
                <a:gd name="connsiteX0" fmla="*/ 815038 w 1844873"/>
                <a:gd name="connsiteY0" fmla="*/ 44086 h 1995123"/>
                <a:gd name="connsiteX1" fmla="*/ 809358 w 1844873"/>
                <a:gd name="connsiteY1" fmla="*/ 38006 h 1995123"/>
                <a:gd name="connsiteX2" fmla="*/ 1002247 w 1844873"/>
                <a:gd name="connsiteY2" fmla="*/ 31928 h 1995123"/>
                <a:gd name="connsiteX3" fmla="*/ 1612969 w 1844873"/>
                <a:gd name="connsiteY3" fmla="*/ 461485 h 1995123"/>
                <a:gd name="connsiteX4" fmla="*/ 1789942 w 1844873"/>
                <a:gd name="connsiteY4" fmla="*/ 957914 h 1995123"/>
                <a:gd name="connsiteX5" fmla="*/ 1573502 w 1844873"/>
                <a:gd name="connsiteY5" fmla="*/ 1995123 h 1995123"/>
                <a:gd name="connsiteX6" fmla="*/ 1062154 w 1844873"/>
                <a:gd name="connsiteY6" fmla="*/ 1641302 h 1995123"/>
                <a:gd name="connsiteX7" fmla="*/ 1062154 w 1844873"/>
                <a:gd name="connsiteY7" fmla="*/ 1381553 h 1995123"/>
                <a:gd name="connsiteX8" fmla="*/ 1002247 w 1844873"/>
                <a:gd name="connsiteY8" fmla="*/ 1392528 h 1995123"/>
                <a:gd name="connsiteX9" fmla="*/ 969066 w 1844873"/>
                <a:gd name="connsiteY9" fmla="*/ 1394082 h 1995123"/>
                <a:gd name="connsiteX10" fmla="*/ 969066 w 1844873"/>
                <a:gd name="connsiteY10" fmla="*/ 1396534 h 1995123"/>
                <a:gd name="connsiteX11" fmla="*/ 959856 w 1844873"/>
                <a:gd name="connsiteY11" fmla="*/ 1396976 h 1995123"/>
                <a:gd name="connsiteX12" fmla="*/ 942601 w 1844873"/>
                <a:gd name="connsiteY12" fmla="*/ 1395322 h 1995123"/>
                <a:gd name="connsiteX13" fmla="*/ 936318 w 1844873"/>
                <a:gd name="connsiteY13" fmla="*/ 1395616 h 1995123"/>
                <a:gd name="connsiteX14" fmla="*/ 936318 w 1844873"/>
                <a:gd name="connsiteY14" fmla="*/ 1394719 h 1995123"/>
                <a:gd name="connsiteX15" fmla="*/ 879062 w 1844873"/>
                <a:gd name="connsiteY15" fmla="*/ 1389230 h 1995123"/>
                <a:gd name="connsiteX16" fmla="*/ 879062 w 1844873"/>
                <a:gd name="connsiteY16" fmla="*/ 1640858 h 1995123"/>
                <a:gd name="connsiteX17" fmla="*/ 869852 w 1844873"/>
                <a:gd name="connsiteY17" fmla="*/ 1641300 h 1995123"/>
                <a:gd name="connsiteX18" fmla="*/ 63436 w 1844873"/>
                <a:gd name="connsiteY18" fmla="*/ 1857659 h 1995123"/>
                <a:gd name="connsiteX19" fmla="*/ 49878 w 1844873"/>
                <a:gd name="connsiteY19" fmla="*/ 1155352 h 1995123"/>
                <a:gd name="connsiteX20" fmla="*/ 207744 w 1844873"/>
                <a:gd name="connsiteY20" fmla="*/ 691908 h 1995123"/>
                <a:gd name="connsiteX21" fmla="*/ 250190 w 1844873"/>
                <a:gd name="connsiteY21" fmla="*/ 617537 h 1995123"/>
                <a:gd name="connsiteX22" fmla="*/ 815038 w 1844873"/>
                <a:gd name="connsiteY22" fmla="*/ 44086 h 1995123"/>
                <a:gd name="connsiteX0" fmla="*/ 250190 w 1844873"/>
                <a:gd name="connsiteY0" fmla="*/ 615896 h 1993482"/>
                <a:gd name="connsiteX1" fmla="*/ 809358 w 1844873"/>
                <a:gd name="connsiteY1" fmla="*/ 36365 h 1993482"/>
                <a:gd name="connsiteX2" fmla="*/ 1002247 w 1844873"/>
                <a:gd name="connsiteY2" fmla="*/ 30287 h 1993482"/>
                <a:gd name="connsiteX3" fmla="*/ 1612969 w 1844873"/>
                <a:gd name="connsiteY3" fmla="*/ 459844 h 1993482"/>
                <a:gd name="connsiteX4" fmla="*/ 1789942 w 1844873"/>
                <a:gd name="connsiteY4" fmla="*/ 956273 h 1993482"/>
                <a:gd name="connsiteX5" fmla="*/ 1573502 w 1844873"/>
                <a:gd name="connsiteY5" fmla="*/ 1993482 h 1993482"/>
                <a:gd name="connsiteX6" fmla="*/ 1062154 w 1844873"/>
                <a:gd name="connsiteY6" fmla="*/ 1639661 h 1993482"/>
                <a:gd name="connsiteX7" fmla="*/ 1062154 w 1844873"/>
                <a:gd name="connsiteY7" fmla="*/ 1379912 h 1993482"/>
                <a:gd name="connsiteX8" fmla="*/ 1002247 w 1844873"/>
                <a:gd name="connsiteY8" fmla="*/ 1390887 h 1993482"/>
                <a:gd name="connsiteX9" fmla="*/ 969066 w 1844873"/>
                <a:gd name="connsiteY9" fmla="*/ 1392441 h 1993482"/>
                <a:gd name="connsiteX10" fmla="*/ 969066 w 1844873"/>
                <a:gd name="connsiteY10" fmla="*/ 1394893 h 1993482"/>
                <a:gd name="connsiteX11" fmla="*/ 959856 w 1844873"/>
                <a:gd name="connsiteY11" fmla="*/ 1395335 h 1993482"/>
                <a:gd name="connsiteX12" fmla="*/ 942601 w 1844873"/>
                <a:gd name="connsiteY12" fmla="*/ 1393681 h 1993482"/>
                <a:gd name="connsiteX13" fmla="*/ 936318 w 1844873"/>
                <a:gd name="connsiteY13" fmla="*/ 1393975 h 1993482"/>
                <a:gd name="connsiteX14" fmla="*/ 936318 w 1844873"/>
                <a:gd name="connsiteY14" fmla="*/ 1393078 h 1993482"/>
                <a:gd name="connsiteX15" fmla="*/ 879062 w 1844873"/>
                <a:gd name="connsiteY15" fmla="*/ 1387589 h 1993482"/>
                <a:gd name="connsiteX16" fmla="*/ 879062 w 1844873"/>
                <a:gd name="connsiteY16" fmla="*/ 1639217 h 1993482"/>
                <a:gd name="connsiteX17" fmla="*/ 869852 w 1844873"/>
                <a:gd name="connsiteY17" fmla="*/ 1639659 h 1993482"/>
                <a:gd name="connsiteX18" fmla="*/ 63436 w 1844873"/>
                <a:gd name="connsiteY18" fmla="*/ 1856018 h 1993482"/>
                <a:gd name="connsiteX19" fmla="*/ 49878 w 1844873"/>
                <a:gd name="connsiteY19" fmla="*/ 1153711 h 1993482"/>
                <a:gd name="connsiteX20" fmla="*/ 207744 w 1844873"/>
                <a:gd name="connsiteY20" fmla="*/ 690267 h 1993482"/>
                <a:gd name="connsiteX21" fmla="*/ 250190 w 1844873"/>
                <a:gd name="connsiteY21" fmla="*/ 615896 h 1993482"/>
                <a:gd name="connsiteX0" fmla="*/ 250190 w 1844873"/>
                <a:gd name="connsiteY0" fmla="*/ 610462 h 1988048"/>
                <a:gd name="connsiteX1" fmla="*/ 566007 w 1844873"/>
                <a:gd name="connsiteY1" fmla="*/ 58269 h 1988048"/>
                <a:gd name="connsiteX2" fmla="*/ 1002247 w 1844873"/>
                <a:gd name="connsiteY2" fmla="*/ 24853 h 1988048"/>
                <a:gd name="connsiteX3" fmla="*/ 1612969 w 1844873"/>
                <a:gd name="connsiteY3" fmla="*/ 454410 h 1988048"/>
                <a:gd name="connsiteX4" fmla="*/ 1789942 w 1844873"/>
                <a:gd name="connsiteY4" fmla="*/ 950839 h 1988048"/>
                <a:gd name="connsiteX5" fmla="*/ 1573502 w 1844873"/>
                <a:gd name="connsiteY5" fmla="*/ 1988048 h 1988048"/>
                <a:gd name="connsiteX6" fmla="*/ 1062154 w 1844873"/>
                <a:gd name="connsiteY6" fmla="*/ 1634227 h 1988048"/>
                <a:gd name="connsiteX7" fmla="*/ 1062154 w 1844873"/>
                <a:gd name="connsiteY7" fmla="*/ 1374478 h 1988048"/>
                <a:gd name="connsiteX8" fmla="*/ 1002247 w 1844873"/>
                <a:gd name="connsiteY8" fmla="*/ 1385453 h 1988048"/>
                <a:gd name="connsiteX9" fmla="*/ 969066 w 1844873"/>
                <a:gd name="connsiteY9" fmla="*/ 1387007 h 1988048"/>
                <a:gd name="connsiteX10" fmla="*/ 969066 w 1844873"/>
                <a:gd name="connsiteY10" fmla="*/ 1389459 h 1988048"/>
                <a:gd name="connsiteX11" fmla="*/ 959856 w 1844873"/>
                <a:gd name="connsiteY11" fmla="*/ 1389901 h 1988048"/>
                <a:gd name="connsiteX12" fmla="*/ 942601 w 1844873"/>
                <a:gd name="connsiteY12" fmla="*/ 1388247 h 1988048"/>
                <a:gd name="connsiteX13" fmla="*/ 936318 w 1844873"/>
                <a:gd name="connsiteY13" fmla="*/ 1388541 h 1988048"/>
                <a:gd name="connsiteX14" fmla="*/ 936318 w 1844873"/>
                <a:gd name="connsiteY14" fmla="*/ 1387644 h 1988048"/>
                <a:gd name="connsiteX15" fmla="*/ 879062 w 1844873"/>
                <a:gd name="connsiteY15" fmla="*/ 1382155 h 1988048"/>
                <a:gd name="connsiteX16" fmla="*/ 879062 w 1844873"/>
                <a:gd name="connsiteY16" fmla="*/ 1633783 h 1988048"/>
                <a:gd name="connsiteX17" fmla="*/ 869852 w 1844873"/>
                <a:gd name="connsiteY17" fmla="*/ 1634225 h 1988048"/>
                <a:gd name="connsiteX18" fmla="*/ 63436 w 1844873"/>
                <a:gd name="connsiteY18" fmla="*/ 1850584 h 1988048"/>
                <a:gd name="connsiteX19" fmla="*/ 49878 w 1844873"/>
                <a:gd name="connsiteY19" fmla="*/ 1148277 h 1988048"/>
                <a:gd name="connsiteX20" fmla="*/ 207744 w 1844873"/>
                <a:gd name="connsiteY20" fmla="*/ 684833 h 1988048"/>
                <a:gd name="connsiteX21" fmla="*/ 250190 w 1844873"/>
                <a:gd name="connsiteY21" fmla="*/ 610462 h 1988048"/>
                <a:gd name="connsiteX0" fmla="*/ 207744 w 1844873"/>
                <a:gd name="connsiteY0" fmla="*/ 684833 h 1988048"/>
                <a:gd name="connsiteX1" fmla="*/ 566007 w 1844873"/>
                <a:gd name="connsiteY1" fmla="*/ 58269 h 1988048"/>
                <a:gd name="connsiteX2" fmla="*/ 1002247 w 1844873"/>
                <a:gd name="connsiteY2" fmla="*/ 24853 h 1988048"/>
                <a:gd name="connsiteX3" fmla="*/ 1612969 w 1844873"/>
                <a:gd name="connsiteY3" fmla="*/ 454410 h 1988048"/>
                <a:gd name="connsiteX4" fmla="*/ 1789942 w 1844873"/>
                <a:gd name="connsiteY4" fmla="*/ 950839 h 1988048"/>
                <a:gd name="connsiteX5" fmla="*/ 1573502 w 1844873"/>
                <a:gd name="connsiteY5" fmla="*/ 1988048 h 1988048"/>
                <a:gd name="connsiteX6" fmla="*/ 1062154 w 1844873"/>
                <a:gd name="connsiteY6" fmla="*/ 1634227 h 1988048"/>
                <a:gd name="connsiteX7" fmla="*/ 1062154 w 1844873"/>
                <a:gd name="connsiteY7" fmla="*/ 1374478 h 1988048"/>
                <a:gd name="connsiteX8" fmla="*/ 1002247 w 1844873"/>
                <a:gd name="connsiteY8" fmla="*/ 1385453 h 1988048"/>
                <a:gd name="connsiteX9" fmla="*/ 969066 w 1844873"/>
                <a:gd name="connsiteY9" fmla="*/ 1387007 h 1988048"/>
                <a:gd name="connsiteX10" fmla="*/ 969066 w 1844873"/>
                <a:gd name="connsiteY10" fmla="*/ 1389459 h 1988048"/>
                <a:gd name="connsiteX11" fmla="*/ 959856 w 1844873"/>
                <a:gd name="connsiteY11" fmla="*/ 1389901 h 1988048"/>
                <a:gd name="connsiteX12" fmla="*/ 942601 w 1844873"/>
                <a:gd name="connsiteY12" fmla="*/ 1388247 h 1988048"/>
                <a:gd name="connsiteX13" fmla="*/ 936318 w 1844873"/>
                <a:gd name="connsiteY13" fmla="*/ 1388541 h 1988048"/>
                <a:gd name="connsiteX14" fmla="*/ 936318 w 1844873"/>
                <a:gd name="connsiteY14" fmla="*/ 1387644 h 1988048"/>
                <a:gd name="connsiteX15" fmla="*/ 879062 w 1844873"/>
                <a:gd name="connsiteY15" fmla="*/ 1382155 h 1988048"/>
                <a:gd name="connsiteX16" fmla="*/ 879062 w 1844873"/>
                <a:gd name="connsiteY16" fmla="*/ 1633783 h 1988048"/>
                <a:gd name="connsiteX17" fmla="*/ 869852 w 1844873"/>
                <a:gd name="connsiteY17" fmla="*/ 1634225 h 1988048"/>
                <a:gd name="connsiteX18" fmla="*/ 63436 w 1844873"/>
                <a:gd name="connsiteY18" fmla="*/ 1850584 h 1988048"/>
                <a:gd name="connsiteX19" fmla="*/ 49878 w 1844873"/>
                <a:gd name="connsiteY19" fmla="*/ 1148277 h 1988048"/>
                <a:gd name="connsiteX20" fmla="*/ 207744 w 1844873"/>
                <a:gd name="connsiteY20" fmla="*/ 684833 h 1988048"/>
                <a:gd name="connsiteX0" fmla="*/ 9093 w 1863500"/>
                <a:gd name="connsiteY0" fmla="*/ 684833 h 1988048"/>
                <a:gd name="connsiteX1" fmla="*/ 584634 w 1863500"/>
                <a:gd name="connsiteY1" fmla="*/ 58269 h 1988048"/>
                <a:gd name="connsiteX2" fmla="*/ 1020874 w 1863500"/>
                <a:gd name="connsiteY2" fmla="*/ 24853 h 1988048"/>
                <a:gd name="connsiteX3" fmla="*/ 1631596 w 1863500"/>
                <a:gd name="connsiteY3" fmla="*/ 454410 h 1988048"/>
                <a:gd name="connsiteX4" fmla="*/ 1808569 w 1863500"/>
                <a:gd name="connsiteY4" fmla="*/ 950839 h 1988048"/>
                <a:gd name="connsiteX5" fmla="*/ 1592129 w 1863500"/>
                <a:gd name="connsiteY5" fmla="*/ 1988048 h 1988048"/>
                <a:gd name="connsiteX6" fmla="*/ 1080781 w 1863500"/>
                <a:gd name="connsiteY6" fmla="*/ 1634227 h 1988048"/>
                <a:gd name="connsiteX7" fmla="*/ 1080781 w 1863500"/>
                <a:gd name="connsiteY7" fmla="*/ 1374478 h 1988048"/>
                <a:gd name="connsiteX8" fmla="*/ 1020874 w 1863500"/>
                <a:gd name="connsiteY8" fmla="*/ 1385453 h 1988048"/>
                <a:gd name="connsiteX9" fmla="*/ 987693 w 1863500"/>
                <a:gd name="connsiteY9" fmla="*/ 1387007 h 1988048"/>
                <a:gd name="connsiteX10" fmla="*/ 987693 w 1863500"/>
                <a:gd name="connsiteY10" fmla="*/ 1389459 h 1988048"/>
                <a:gd name="connsiteX11" fmla="*/ 978483 w 1863500"/>
                <a:gd name="connsiteY11" fmla="*/ 1389901 h 1988048"/>
                <a:gd name="connsiteX12" fmla="*/ 961228 w 1863500"/>
                <a:gd name="connsiteY12" fmla="*/ 1388247 h 1988048"/>
                <a:gd name="connsiteX13" fmla="*/ 954945 w 1863500"/>
                <a:gd name="connsiteY13" fmla="*/ 1388541 h 1988048"/>
                <a:gd name="connsiteX14" fmla="*/ 954945 w 1863500"/>
                <a:gd name="connsiteY14" fmla="*/ 1387644 h 1988048"/>
                <a:gd name="connsiteX15" fmla="*/ 897689 w 1863500"/>
                <a:gd name="connsiteY15" fmla="*/ 1382155 h 1988048"/>
                <a:gd name="connsiteX16" fmla="*/ 897689 w 1863500"/>
                <a:gd name="connsiteY16" fmla="*/ 1633783 h 1988048"/>
                <a:gd name="connsiteX17" fmla="*/ 888479 w 1863500"/>
                <a:gd name="connsiteY17" fmla="*/ 1634225 h 1988048"/>
                <a:gd name="connsiteX18" fmla="*/ 82063 w 1863500"/>
                <a:gd name="connsiteY18" fmla="*/ 1850584 h 1988048"/>
                <a:gd name="connsiteX19" fmla="*/ 68505 w 1863500"/>
                <a:gd name="connsiteY19" fmla="*/ 1148277 h 1988048"/>
                <a:gd name="connsiteX20" fmla="*/ 9093 w 1863500"/>
                <a:gd name="connsiteY20" fmla="*/ 684833 h 1988048"/>
                <a:gd name="connsiteX0" fmla="*/ 9093 w 1863500"/>
                <a:gd name="connsiteY0" fmla="*/ 684833 h 1988048"/>
                <a:gd name="connsiteX1" fmla="*/ 584634 w 1863500"/>
                <a:gd name="connsiteY1" fmla="*/ 58269 h 1988048"/>
                <a:gd name="connsiteX2" fmla="*/ 1020874 w 1863500"/>
                <a:gd name="connsiteY2" fmla="*/ 24853 h 1988048"/>
                <a:gd name="connsiteX3" fmla="*/ 1631596 w 1863500"/>
                <a:gd name="connsiteY3" fmla="*/ 454410 h 1988048"/>
                <a:gd name="connsiteX4" fmla="*/ 1808569 w 1863500"/>
                <a:gd name="connsiteY4" fmla="*/ 950839 h 1988048"/>
                <a:gd name="connsiteX5" fmla="*/ 1592129 w 1863500"/>
                <a:gd name="connsiteY5" fmla="*/ 1988048 h 1988048"/>
                <a:gd name="connsiteX6" fmla="*/ 1080781 w 1863500"/>
                <a:gd name="connsiteY6" fmla="*/ 1634227 h 1988048"/>
                <a:gd name="connsiteX7" fmla="*/ 1080781 w 1863500"/>
                <a:gd name="connsiteY7" fmla="*/ 1374478 h 1988048"/>
                <a:gd name="connsiteX8" fmla="*/ 1020874 w 1863500"/>
                <a:gd name="connsiteY8" fmla="*/ 1385453 h 1988048"/>
                <a:gd name="connsiteX9" fmla="*/ 987693 w 1863500"/>
                <a:gd name="connsiteY9" fmla="*/ 1387007 h 1988048"/>
                <a:gd name="connsiteX10" fmla="*/ 987693 w 1863500"/>
                <a:gd name="connsiteY10" fmla="*/ 1389459 h 1988048"/>
                <a:gd name="connsiteX11" fmla="*/ 978483 w 1863500"/>
                <a:gd name="connsiteY11" fmla="*/ 1389901 h 1988048"/>
                <a:gd name="connsiteX12" fmla="*/ 961228 w 1863500"/>
                <a:gd name="connsiteY12" fmla="*/ 1388247 h 1988048"/>
                <a:gd name="connsiteX13" fmla="*/ 954945 w 1863500"/>
                <a:gd name="connsiteY13" fmla="*/ 1388541 h 1988048"/>
                <a:gd name="connsiteX14" fmla="*/ 954945 w 1863500"/>
                <a:gd name="connsiteY14" fmla="*/ 1387644 h 1988048"/>
                <a:gd name="connsiteX15" fmla="*/ 897689 w 1863500"/>
                <a:gd name="connsiteY15" fmla="*/ 1382155 h 1988048"/>
                <a:gd name="connsiteX16" fmla="*/ 897689 w 1863500"/>
                <a:gd name="connsiteY16" fmla="*/ 1633783 h 1988048"/>
                <a:gd name="connsiteX17" fmla="*/ 888479 w 1863500"/>
                <a:gd name="connsiteY17" fmla="*/ 1634225 h 1988048"/>
                <a:gd name="connsiteX18" fmla="*/ 82063 w 1863500"/>
                <a:gd name="connsiteY18" fmla="*/ 1850584 h 1988048"/>
                <a:gd name="connsiteX19" fmla="*/ 68505 w 1863500"/>
                <a:gd name="connsiteY19" fmla="*/ 1148277 h 1988048"/>
                <a:gd name="connsiteX20" fmla="*/ 9093 w 1863500"/>
                <a:gd name="connsiteY20" fmla="*/ 684833 h 1988048"/>
                <a:gd name="connsiteX0" fmla="*/ 72920 w 1927327"/>
                <a:gd name="connsiteY0" fmla="*/ 684833 h 1988048"/>
                <a:gd name="connsiteX1" fmla="*/ 648461 w 1927327"/>
                <a:gd name="connsiteY1" fmla="*/ 58269 h 1988048"/>
                <a:gd name="connsiteX2" fmla="*/ 1084701 w 1927327"/>
                <a:gd name="connsiteY2" fmla="*/ 24853 h 1988048"/>
                <a:gd name="connsiteX3" fmla="*/ 1695423 w 1927327"/>
                <a:gd name="connsiteY3" fmla="*/ 454410 h 1988048"/>
                <a:gd name="connsiteX4" fmla="*/ 1872396 w 1927327"/>
                <a:gd name="connsiteY4" fmla="*/ 950839 h 1988048"/>
                <a:gd name="connsiteX5" fmla="*/ 1655956 w 1927327"/>
                <a:gd name="connsiteY5" fmla="*/ 1988048 h 1988048"/>
                <a:gd name="connsiteX6" fmla="*/ 1144608 w 1927327"/>
                <a:gd name="connsiteY6" fmla="*/ 1634227 h 1988048"/>
                <a:gd name="connsiteX7" fmla="*/ 1144608 w 1927327"/>
                <a:gd name="connsiteY7" fmla="*/ 1374478 h 1988048"/>
                <a:gd name="connsiteX8" fmla="*/ 1084701 w 1927327"/>
                <a:gd name="connsiteY8" fmla="*/ 1385453 h 1988048"/>
                <a:gd name="connsiteX9" fmla="*/ 1051520 w 1927327"/>
                <a:gd name="connsiteY9" fmla="*/ 1387007 h 1988048"/>
                <a:gd name="connsiteX10" fmla="*/ 1051520 w 1927327"/>
                <a:gd name="connsiteY10" fmla="*/ 1389459 h 1988048"/>
                <a:gd name="connsiteX11" fmla="*/ 1042310 w 1927327"/>
                <a:gd name="connsiteY11" fmla="*/ 1389901 h 1988048"/>
                <a:gd name="connsiteX12" fmla="*/ 1025055 w 1927327"/>
                <a:gd name="connsiteY12" fmla="*/ 1388247 h 1988048"/>
                <a:gd name="connsiteX13" fmla="*/ 1018772 w 1927327"/>
                <a:gd name="connsiteY13" fmla="*/ 1388541 h 1988048"/>
                <a:gd name="connsiteX14" fmla="*/ 1018772 w 1927327"/>
                <a:gd name="connsiteY14" fmla="*/ 1387644 h 1988048"/>
                <a:gd name="connsiteX15" fmla="*/ 961516 w 1927327"/>
                <a:gd name="connsiteY15" fmla="*/ 1382155 h 1988048"/>
                <a:gd name="connsiteX16" fmla="*/ 961516 w 1927327"/>
                <a:gd name="connsiteY16" fmla="*/ 1633783 h 1988048"/>
                <a:gd name="connsiteX17" fmla="*/ 952306 w 1927327"/>
                <a:gd name="connsiteY17" fmla="*/ 1634225 h 1988048"/>
                <a:gd name="connsiteX18" fmla="*/ 145890 w 1927327"/>
                <a:gd name="connsiteY18" fmla="*/ 1850584 h 1988048"/>
                <a:gd name="connsiteX19" fmla="*/ 1966 w 1927327"/>
                <a:gd name="connsiteY19" fmla="*/ 1294078 h 1988048"/>
                <a:gd name="connsiteX20" fmla="*/ 72920 w 1927327"/>
                <a:gd name="connsiteY20" fmla="*/ 684833 h 1988048"/>
                <a:gd name="connsiteX0" fmla="*/ 72921 w 1927328"/>
                <a:gd name="connsiteY0" fmla="*/ 659980 h 1963195"/>
                <a:gd name="connsiteX1" fmla="*/ 1084702 w 1927328"/>
                <a:gd name="connsiteY1" fmla="*/ 0 h 1963195"/>
                <a:gd name="connsiteX2" fmla="*/ 1695424 w 1927328"/>
                <a:gd name="connsiteY2" fmla="*/ 429557 h 1963195"/>
                <a:gd name="connsiteX3" fmla="*/ 1872397 w 1927328"/>
                <a:gd name="connsiteY3" fmla="*/ 925986 h 1963195"/>
                <a:gd name="connsiteX4" fmla="*/ 1655957 w 1927328"/>
                <a:gd name="connsiteY4" fmla="*/ 1963195 h 1963195"/>
                <a:gd name="connsiteX5" fmla="*/ 1144609 w 1927328"/>
                <a:gd name="connsiteY5" fmla="*/ 1609374 h 1963195"/>
                <a:gd name="connsiteX6" fmla="*/ 1144609 w 1927328"/>
                <a:gd name="connsiteY6" fmla="*/ 1349625 h 1963195"/>
                <a:gd name="connsiteX7" fmla="*/ 1084702 w 1927328"/>
                <a:gd name="connsiteY7" fmla="*/ 1360600 h 1963195"/>
                <a:gd name="connsiteX8" fmla="*/ 1051521 w 1927328"/>
                <a:gd name="connsiteY8" fmla="*/ 1362154 h 1963195"/>
                <a:gd name="connsiteX9" fmla="*/ 1051521 w 1927328"/>
                <a:gd name="connsiteY9" fmla="*/ 1364606 h 1963195"/>
                <a:gd name="connsiteX10" fmla="*/ 1042311 w 1927328"/>
                <a:gd name="connsiteY10" fmla="*/ 1365048 h 1963195"/>
                <a:gd name="connsiteX11" fmla="*/ 1025056 w 1927328"/>
                <a:gd name="connsiteY11" fmla="*/ 1363394 h 1963195"/>
                <a:gd name="connsiteX12" fmla="*/ 1018773 w 1927328"/>
                <a:gd name="connsiteY12" fmla="*/ 1363688 h 1963195"/>
                <a:gd name="connsiteX13" fmla="*/ 1018773 w 1927328"/>
                <a:gd name="connsiteY13" fmla="*/ 1362791 h 1963195"/>
                <a:gd name="connsiteX14" fmla="*/ 961517 w 1927328"/>
                <a:gd name="connsiteY14" fmla="*/ 1357302 h 1963195"/>
                <a:gd name="connsiteX15" fmla="*/ 961517 w 1927328"/>
                <a:gd name="connsiteY15" fmla="*/ 1608930 h 1963195"/>
                <a:gd name="connsiteX16" fmla="*/ 952307 w 1927328"/>
                <a:gd name="connsiteY16" fmla="*/ 1609372 h 1963195"/>
                <a:gd name="connsiteX17" fmla="*/ 145891 w 1927328"/>
                <a:gd name="connsiteY17" fmla="*/ 1825731 h 1963195"/>
                <a:gd name="connsiteX18" fmla="*/ 1967 w 1927328"/>
                <a:gd name="connsiteY18" fmla="*/ 1269225 h 1963195"/>
                <a:gd name="connsiteX19" fmla="*/ 72921 w 1927328"/>
                <a:gd name="connsiteY19" fmla="*/ 659980 h 1963195"/>
                <a:gd name="connsiteX0" fmla="*/ 72921 w 1927328"/>
                <a:gd name="connsiteY0" fmla="*/ 659980 h 1963195"/>
                <a:gd name="connsiteX1" fmla="*/ 1084702 w 1927328"/>
                <a:gd name="connsiteY1" fmla="*/ 0 h 1963195"/>
                <a:gd name="connsiteX2" fmla="*/ 1695424 w 1927328"/>
                <a:gd name="connsiteY2" fmla="*/ 429557 h 1963195"/>
                <a:gd name="connsiteX3" fmla="*/ 1872397 w 1927328"/>
                <a:gd name="connsiteY3" fmla="*/ 925986 h 1963195"/>
                <a:gd name="connsiteX4" fmla="*/ 1655957 w 1927328"/>
                <a:gd name="connsiteY4" fmla="*/ 1963195 h 1963195"/>
                <a:gd name="connsiteX5" fmla="*/ 1144609 w 1927328"/>
                <a:gd name="connsiteY5" fmla="*/ 1609374 h 1963195"/>
                <a:gd name="connsiteX6" fmla="*/ 1144609 w 1927328"/>
                <a:gd name="connsiteY6" fmla="*/ 1349625 h 1963195"/>
                <a:gd name="connsiteX7" fmla="*/ 1084702 w 1927328"/>
                <a:gd name="connsiteY7" fmla="*/ 1360600 h 1963195"/>
                <a:gd name="connsiteX8" fmla="*/ 1051521 w 1927328"/>
                <a:gd name="connsiteY8" fmla="*/ 1362154 h 1963195"/>
                <a:gd name="connsiteX9" fmla="*/ 1051521 w 1927328"/>
                <a:gd name="connsiteY9" fmla="*/ 1364606 h 1963195"/>
                <a:gd name="connsiteX10" fmla="*/ 1042311 w 1927328"/>
                <a:gd name="connsiteY10" fmla="*/ 1365048 h 1963195"/>
                <a:gd name="connsiteX11" fmla="*/ 1025056 w 1927328"/>
                <a:gd name="connsiteY11" fmla="*/ 1363394 h 1963195"/>
                <a:gd name="connsiteX12" fmla="*/ 1018773 w 1927328"/>
                <a:gd name="connsiteY12" fmla="*/ 1363688 h 1963195"/>
                <a:gd name="connsiteX13" fmla="*/ 1018773 w 1927328"/>
                <a:gd name="connsiteY13" fmla="*/ 1362791 h 1963195"/>
                <a:gd name="connsiteX14" fmla="*/ 961517 w 1927328"/>
                <a:gd name="connsiteY14" fmla="*/ 1357302 h 1963195"/>
                <a:gd name="connsiteX15" fmla="*/ 961517 w 1927328"/>
                <a:gd name="connsiteY15" fmla="*/ 1608930 h 1963195"/>
                <a:gd name="connsiteX16" fmla="*/ 952307 w 1927328"/>
                <a:gd name="connsiteY16" fmla="*/ 1609372 h 1963195"/>
                <a:gd name="connsiteX17" fmla="*/ 145891 w 1927328"/>
                <a:gd name="connsiteY17" fmla="*/ 1825731 h 1963195"/>
                <a:gd name="connsiteX18" fmla="*/ 1967 w 1927328"/>
                <a:gd name="connsiteY18" fmla="*/ 1269225 h 1963195"/>
                <a:gd name="connsiteX19" fmla="*/ 72921 w 1927328"/>
                <a:gd name="connsiteY19" fmla="*/ 659980 h 1963195"/>
                <a:gd name="connsiteX0" fmla="*/ 83467 w 1937874"/>
                <a:gd name="connsiteY0" fmla="*/ 659980 h 1963195"/>
                <a:gd name="connsiteX1" fmla="*/ 1095248 w 1937874"/>
                <a:gd name="connsiteY1" fmla="*/ 0 h 1963195"/>
                <a:gd name="connsiteX2" fmla="*/ 1705970 w 1937874"/>
                <a:gd name="connsiteY2" fmla="*/ 429557 h 1963195"/>
                <a:gd name="connsiteX3" fmla="*/ 1882943 w 1937874"/>
                <a:gd name="connsiteY3" fmla="*/ 925986 h 1963195"/>
                <a:gd name="connsiteX4" fmla="*/ 1666503 w 1937874"/>
                <a:gd name="connsiteY4" fmla="*/ 1963195 h 1963195"/>
                <a:gd name="connsiteX5" fmla="*/ 1155155 w 1937874"/>
                <a:gd name="connsiteY5" fmla="*/ 1609374 h 1963195"/>
                <a:gd name="connsiteX6" fmla="*/ 1155155 w 1937874"/>
                <a:gd name="connsiteY6" fmla="*/ 1349625 h 1963195"/>
                <a:gd name="connsiteX7" fmla="*/ 1095248 w 1937874"/>
                <a:gd name="connsiteY7" fmla="*/ 1360600 h 1963195"/>
                <a:gd name="connsiteX8" fmla="*/ 1062067 w 1937874"/>
                <a:gd name="connsiteY8" fmla="*/ 1362154 h 1963195"/>
                <a:gd name="connsiteX9" fmla="*/ 1062067 w 1937874"/>
                <a:gd name="connsiteY9" fmla="*/ 1364606 h 1963195"/>
                <a:gd name="connsiteX10" fmla="*/ 1052857 w 1937874"/>
                <a:gd name="connsiteY10" fmla="*/ 1365048 h 1963195"/>
                <a:gd name="connsiteX11" fmla="*/ 1035602 w 1937874"/>
                <a:gd name="connsiteY11" fmla="*/ 1363394 h 1963195"/>
                <a:gd name="connsiteX12" fmla="*/ 1029319 w 1937874"/>
                <a:gd name="connsiteY12" fmla="*/ 1363688 h 1963195"/>
                <a:gd name="connsiteX13" fmla="*/ 1029319 w 1937874"/>
                <a:gd name="connsiteY13" fmla="*/ 1362791 h 1963195"/>
                <a:gd name="connsiteX14" fmla="*/ 972063 w 1937874"/>
                <a:gd name="connsiteY14" fmla="*/ 1357302 h 1963195"/>
                <a:gd name="connsiteX15" fmla="*/ 972063 w 1937874"/>
                <a:gd name="connsiteY15" fmla="*/ 1608930 h 1963195"/>
                <a:gd name="connsiteX16" fmla="*/ 962853 w 1937874"/>
                <a:gd name="connsiteY16" fmla="*/ 1609372 h 1963195"/>
                <a:gd name="connsiteX17" fmla="*/ 78217 w 1937874"/>
                <a:gd name="connsiteY17" fmla="*/ 1771055 h 1963195"/>
                <a:gd name="connsiteX18" fmla="*/ 12513 w 1937874"/>
                <a:gd name="connsiteY18" fmla="*/ 1269225 h 1963195"/>
                <a:gd name="connsiteX19" fmla="*/ 83467 w 1937874"/>
                <a:gd name="connsiteY19" fmla="*/ 659980 h 1963195"/>
                <a:gd name="connsiteX0" fmla="*/ 83467 w 1937874"/>
                <a:gd name="connsiteY0" fmla="*/ 659980 h 2055889"/>
                <a:gd name="connsiteX1" fmla="*/ 1095248 w 1937874"/>
                <a:gd name="connsiteY1" fmla="*/ 0 h 2055889"/>
                <a:gd name="connsiteX2" fmla="*/ 1705970 w 1937874"/>
                <a:gd name="connsiteY2" fmla="*/ 429557 h 2055889"/>
                <a:gd name="connsiteX3" fmla="*/ 1882943 w 1937874"/>
                <a:gd name="connsiteY3" fmla="*/ 925986 h 2055889"/>
                <a:gd name="connsiteX4" fmla="*/ 1666503 w 1937874"/>
                <a:gd name="connsiteY4" fmla="*/ 1963195 h 2055889"/>
                <a:gd name="connsiteX5" fmla="*/ 1155155 w 1937874"/>
                <a:gd name="connsiteY5" fmla="*/ 1609374 h 2055889"/>
                <a:gd name="connsiteX6" fmla="*/ 1155155 w 1937874"/>
                <a:gd name="connsiteY6" fmla="*/ 1349625 h 2055889"/>
                <a:gd name="connsiteX7" fmla="*/ 1095248 w 1937874"/>
                <a:gd name="connsiteY7" fmla="*/ 1360600 h 2055889"/>
                <a:gd name="connsiteX8" fmla="*/ 1062067 w 1937874"/>
                <a:gd name="connsiteY8" fmla="*/ 1362154 h 2055889"/>
                <a:gd name="connsiteX9" fmla="*/ 1062067 w 1937874"/>
                <a:gd name="connsiteY9" fmla="*/ 1364606 h 2055889"/>
                <a:gd name="connsiteX10" fmla="*/ 1052857 w 1937874"/>
                <a:gd name="connsiteY10" fmla="*/ 1365048 h 2055889"/>
                <a:gd name="connsiteX11" fmla="*/ 1035602 w 1937874"/>
                <a:gd name="connsiteY11" fmla="*/ 1363394 h 2055889"/>
                <a:gd name="connsiteX12" fmla="*/ 1029319 w 1937874"/>
                <a:gd name="connsiteY12" fmla="*/ 1363688 h 2055889"/>
                <a:gd name="connsiteX13" fmla="*/ 1029319 w 1937874"/>
                <a:gd name="connsiteY13" fmla="*/ 1362791 h 2055889"/>
                <a:gd name="connsiteX14" fmla="*/ 972063 w 1937874"/>
                <a:gd name="connsiteY14" fmla="*/ 1357302 h 2055889"/>
                <a:gd name="connsiteX15" fmla="*/ 972063 w 1937874"/>
                <a:gd name="connsiteY15" fmla="*/ 1608930 h 2055889"/>
                <a:gd name="connsiteX16" fmla="*/ 971544 w 1937874"/>
                <a:gd name="connsiteY16" fmla="*/ 2055889 h 2055889"/>
                <a:gd name="connsiteX17" fmla="*/ 78217 w 1937874"/>
                <a:gd name="connsiteY17" fmla="*/ 1771055 h 2055889"/>
                <a:gd name="connsiteX18" fmla="*/ 12513 w 1937874"/>
                <a:gd name="connsiteY18" fmla="*/ 1269225 h 2055889"/>
                <a:gd name="connsiteX19" fmla="*/ 83467 w 1937874"/>
                <a:gd name="connsiteY19" fmla="*/ 659980 h 2055889"/>
                <a:gd name="connsiteX0" fmla="*/ 129822 w 1984229"/>
                <a:gd name="connsiteY0" fmla="*/ 659980 h 2055889"/>
                <a:gd name="connsiteX1" fmla="*/ 1141603 w 1984229"/>
                <a:gd name="connsiteY1" fmla="*/ 0 h 2055889"/>
                <a:gd name="connsiteX2" fmla="*/ 1752325 w 1984229"/>
                <a:gd name="connsiteY2" fmla="*/ 429557 h 2055889"/>
                <a:gd name="connsiteX3" fmla="*/ 1929298 w 1984229"/>
                <a:gd name="connsiteY3" fmla="*/ 925986 h 2055889"/>
                <a:gd name="connsiteX4" fmla="*/ 1712858 w 1984229"/>
                <a:gd name="connsiteY4" fmla="*/ 1963195 h 2055889"/>
                <a:gd name="connsiteX5" fmla="*/ 1201510 w 1984229"/>
                <a:gd name="connsiteY5" fmla="*/ 1609374 h 2055889"/>
                <a:gd name="connsiteX6" fmla="*/ 1201510 w 1984229"/>
                <a:gd name="connsiteY6" fmla="*/ 1349625 h 2055889"/>
                <a:gd name="connsiteX7" fmla="*/ 1141603 w 1984229"/>
                <a:gd name="connsiteY7" fmla="*/ 1360600 h 2055889"/>
                <a:gd name="connsiteX8" fmla="*/ 1108422 w 1984229"/>
                <a:gd name="connsiteY8" fmla="*/ 1362154 h 2055889"/>
                <a:gd name="connsiteX9" fmla="*/ 1108422 w 1984229"/>
                <a:gd name="connsiteY9" fmla="*/ 1364606 h 2055889"/>
                <a:gd name="connsiteX10" fmla="*/ 1099212 w 1984229"/>
                <a:gd name="connsiteY10" fmla="*/ 1365048 h 2055889"/>
                <a:gd name="connsiteX11" fmla="*/ 1081957 w 1984229"/>
                <a:gd name="connsiteY11" fmla="*/ 1363394 h 2055889"/>
                <a:gd name="connsiteX12" fmla="*/ 1075674 w 1984229"/>
                <a:gd name="connsiteY12" fmla="*/ 1363688 h 2055889"/>
                <a:gd name="connsiteX13" fmla="*/ 1075674 w 1984229"/>
                <a:gd name="connsiteY13" fmla="*/ 1362791 h 2055889"/>
                <a:gd name="connsiteX14" fmla="*/ 1018418 w 1984229"/>
                <a:gd name="connsiteY14" fmla="*/ 1357302 h 2055889"/>
                <a:gd name="connsiteX15" fmla="*/ 1018418 w 1984229"/>
                <a:gd name="connsiteY15" fmla="*/ 1608930 h 2055889"/>
                <a:gd name="connsiteX16" fmla="*/ 1017899 w 1984229"/>
                <a:gd name="connsiteY16" fmla="*/ 2055889 h 2055889"/>
                <a:gd name="connsiteX17" fmla="*/ 55043 w 1984229"/>
                <a:gd name="connsiteY17" fmla="*/ 1962419 h 2055889"/>
                <a:gd name="connsiteX18" fmla="*/ 58868 w 1984229"/>
                <a:gd name="connsiteY18" fmla="*/ 1269225 h 2055889"/>
                <a:gd name="connsiteX19" fmla="*/ 129822 w 1984229"/>
                <a:gd name="connsiteY19" fmla="*/ 659980 h 2055889"/>
                <a:gd name="connsiteX0" fmla="*/ 129822 w 1940642"/>
                <a:gd name="connsiteY0" fmla="*/ 659980 h 2055889"/>
                <a:gd name="connsiteX1" fmla="*/ 1141603 w 1940642"/>
                <a:gd name="connsiteY1" fmla="*/ 0 h 2055889"/>
                <a:gd name="connsiteX2" fmla="*/ 1752325 w 1940642"/>
                <a:gd name="connsiteY2" fmla="*/ 429557 h 2055889"/>
                <a:gd name="connsiteX3" fmla="*/ 1929298 w 1940642"/>
                <a:gd name="connsiteY3" fmla="*/ 925986 h 2055889"/>
                <a:gd name="connsiteX4" fmla="*/ 1408670 w 1940642"/>
                <a:gd name="connsiteY4" fmla="*/ 2017871 h 2055889"/>
                <a:gd name="connsiteX5" fmla="*/ 1201510 w 1940642"/>
                <a:gd name="connsiteY5" fmla="*/ 1609374 h 2055889"/>
                <a:gd name="connsiteX6" fmla="*/ 1201510 w 1940642"/>
                <a:gd name="connsiteY6" fmla="*/ 1349625 h 2055889"/>
                <a:gd name="connsiteX7" fmla="*/ 1141603 w 1940642"/>
                <a:gd name="connsiteY7" fmla="*/ 1360600 h 2055889"/>
                <a:gd name="connsiteX8" fmla="*/ 1108422 w 1940642"/>
                <a:gd name="connsiteY8" fmla="*/ 1362154 h 2055889"/>
                <a:gd name="connsiteX9" fmla="*/ 1108422 w 1940642"/>
                <a:gd name="connsiteY9" fmla="*/ 1364606 h 2055889"/>
                <a:gd name="connsiteX10" fmla="*/ 1099212 w 1940642"/>
                <a:gd name="connsiteY10" fmla="*/ 1365048 h 2055889"/>
                <a:gd name="connsiteX11" fmla="*/ 1081957 w 1940642"/>
                <a:gd name="connsiteY11" fmla="*/ 1363394 h 2055889"/>
                <a:gd name="connsiteX12" fmla="*/ 1075674 w 1940642"/>
                <a:gd name="connsiteY12" fmla="*/ 1363688 h 2055889"/>
                <a:gd name="connsiteX13" fmla="*/ 1075674 w 1940642"/>
                <a:gd name="connsiteY13" fmla="*/ 1362791 h 2055889"/>
                <a:gd name="connsiteX14" fmla="*/ 1018418 w 1940642"/>
                <a:gd name="connsiteY14" fmla="*/ 1357302 h 2055889"/>
                <a:gd name="connsiteX15" fmla="*/ 1018418 w 1940642"/>
                <a:gd name="connsiteY15" fmla="*/ 1608930 h 2055889"/>
                <a:gd name="connsiteX16" fmla="*/ 1017899 w 1940642"/>
                <a:gd name="connsiteY16" fmla="*/ 2055889 h 2055889"/>
                <a:gd name="connsiteX17" fmla="*/ 55043 w 1940642"/>
                <a:gd name="connsiteY17" fmla="*/ 1962419 h 2055889"/>
                <a:gd name="connsiteX18" fmla="*/ 58868 w 1940642"/>
                <a:gd name="connsiteY18" fmla="*/ 1269225 h 2055889"/>
                <a:gd name="connsiteX19" fmla="*/ 129822 w 1940642"/>
                <a:gd name="connsiteY19" fmla="*/ 659980 h 2055889"/>
                <a:gd name="connsiteX0" fmla="*/ 129822 w 1941537"/>
                <a:gd name="connsiteY0" fmla="*/ 659980 h 2055889"/>
                <a:gd name="connsiteX1" fmla="*/ 1141603 w 1941537"/>
                <a:gd name="connsiteY1" fmla="*/ 0 h 2055889"/>
                <a:gd name="connsiteX2" fmla="*/ 1752325 w 1941537"/>
                <a:gd name="connsiteY2" fmla="*/ 429557 h 2055889"/>
                <a:gd name="connsiteX3" fmla="*/ 1929298 w 1941537"/>
                <a:gd name="connsiteY3" fmla="*/ 925986 h 2055889"/>
                <a:gd name="connsiteX4" fmla="*/ 1391287 w 1941537"/>
                <a:gd name="connsiteY4" fmla="*/ 1844732 h 2055889"/>
                <a:gd name="connsiteX5" fmla="*/ 1201510 w 1941537"/>
                <a:gd name="connsiteY5" fmla="*/ 1609374 h 2055889"/>
                <a:gd name="connsiteX6" fmla="*/ 1201510 w 1941537"/>
                <a:gd name="connsiteY6" fmla="*/ 1349625 h 2055889"/>
                <a:gd name="connsiteX7" fmla="*/ 1141603 w 1941537"/>
                <a:gd name="connsiteY7" fmla="*/ 1360600 h 2055889"/>
                <a:gd name="connsiteX8" fmla="*/ 1108422 w 1941537"/>
                <a:gd name="connsiteY8" fmla="*/ 1362154 h 2055889"/>
                <a:gd name="connsiteX9" fmla="*/ 1108422 w 1941537"/>
                <a:gd name="connsiteY9" fmla="*/ 1364606 h 2055889"/>
                <a:gd name="connsiteX10" fmla="*/ 1099212 w 1941537"/>
                <a:gd name="connsiteY10" fmla="*/ 1365048 h 2055889"/>
                <a:gd name="connsiteX11" fmla="*/ 1081957 w 1941537"/>
                <a:gd name="connsiteY11" fmla="*/ 1363394 h 2055889"/>
                <a:gd name="connsiteX12" fmla="*/ 1075674 w 1941537"/>
                <a:gd name="connsiteY12" fmla="*/ 1363688 h 2055889"/>
                <a:gd name="connsiteX13" fmla="*/ 1075674 w 1941537"/>
                <a:gd name="connsiteY13" fmla="*/ 1362791 h 2055889"/>
                <a:gd name="connsiteX14" fmla="*/ 1018418 w 1941537"/>
                <a:gd name="connsiteY14" fmla="*/ 1357302 h 2055889"/>
                <a:gd name="connsiteX15" fmla="*/ 1018418 w 1941537"/>
                <a:gd name="connsiteY15" fmla="*/ 1608930 h 2055889"/>
                <a:gd name="connsiteX16" fmla="*/ 1017899 w 1941537"/>
                <a:gd name="connsiteY16" fmla="*/ 2055889 h 2055889"/>
                <a:gd name="connsiteX17" fmla="*/ 55043 w 1941537"/>
                <a:gd name="connsiteY17" fmla="*/ 1962419 h 2055889"/>
                <a:gd name="connsiteX18" fmla="*/ 58868 w 1941537"/>
                <a:gd name="connsiteY18" fmla="*/ 1269225 h 2055889"/>
                <a:gd name="connsiteX19" fmla="*/ 129822 w 1941537"/>
                <a:gd name="connsiteY19" fmla="*/ 659980 h 2055889"/>
                <a:gd name="connsiteX0" fmla="*/ 129822 w 1945279"/>
                <a:gd name="connsiteY0" fmla="*/ 659980 h 2055889"/>
                <a:gd name="connsiteX1" fmla="*/ 1141603 w 1945279"/>
                <a:gd name="connsiteY1" fmla="*/ 0 h 2055889"/>
                <a:gd name="connsiteX2" fmla="*/ 1752325 w 1945279"/>
                <a:gd name="connsiteY2" fmla="*/ 429557 h 2055889"/>
                <a:gd name="connsiteX3" fmla="*/ 1929298 w 1945279"/>
                <a:gd name="connsiteY3" fmla="*/ 925986 h 2055889"/>
                <a:gd name="connsiteX4" fmla="*/ 1321759 w 1945279"/>
                <a:gd name="connsiteY4" fmla="*/ 1826506 h 2055889"/>
                <a:gd name="connsiteX5" fmla="*/ 1201510 w 1945279"/>
                <a:gd name="connsiteY5" fmla="*/ 1609374 h 2055889"/>
                <a:gd name="connsiteX6" fmla="*/ 1201510 w 1945279"/>
                <a:gd name="connsiteY6" fmla="*/ 1349625 h 2055889"/>
                <a:gd name="connsiteX7" fmla="*/ 1141603 w 1945279"/>
                <a:gd name="connsiteY7" fmla="*/ 1360600 h 2055889"/>
                <a:gd name="connsiteX8" fmla="*/ 1108422 w 1945279"/>
                <a:gd name="connsiteY8" fmla="*/ 1362154 h 2055889"/>
                <a:gd name="connsiteX9" fmla="*/ 1108422 w 1945279"/>
                <a:gd name="connsiteY9" fmla="*/ 1364606 h 2055889"/>
                <a:gd name="connsiteX10" fmla="*/ 1099212 w 1945279"/>
                <a:gd name="connsiteY10" fmla="*/ 1365048 h 2055889"/>
                <a:gd name="connsiteX11" fmla="*/ 1081957 w 1945279"/>
                <a:gd name="connsiteY11" fmla="*/ 1363394 h 2055889"/>
                <a:gd name="connsiteX12" fmla="*/ 1075674 w 1945279"/>
                <a:gd name="connsiteY12" fmla="*/ 1363688 h 2055889"/>
                <a:gd name="connsiteX13" fmla="*/ 1075674 w 1945279"/>
                <a:gd name="connsiteY13" fmla="*/ 1362791 h 2055889"/>
                <a:gd name="connsiteX14" fmla="*/ 1018418 w 1945279"/>
                <a:gd name="connsiteY14" fmla="*/ 1357302 h 2055889"/>
                <a:gd name="connsiteX15" fmla="*/ 1018418 w 1945279"/>
                <a:gd name="connsiteY15" fmla="*/ 1608930 h 2055889"/>
                <a:gd name="connsiteX16" fmla="*/ 1017899 w 1945279"/>
                <a:gd name="connsiteY16" fmla="*/ 2055889 h 2055889"/>
                <a:gd name="connsiteX17" fmla="*/ 55043 w 1945279"/>
                <a:gd name="connsiteY17" fmla="*/ 1962419 h 2055889"/>
                <a:gd name="connsiteX18" fmla="*/ 58868 w 1945279"/>
                <a:gd name="connsiteY18" fmla="*/ 1269225 h 2055889"/>
                <a:gd name="connsiteX19" fmla="*/ 129822 w 1945279"/>
                <a:gd name="connsiteY19" fmla="*/ 659980 h 2055889"/>
                <a:gd name="connsiteX0" fmla="*/ 129822 w 1945279"/>
                <a:gd name="connsiteY0" fmla="*/ 659980 h 2055889"/>
                <a:gd name="connsiteX1" fmla="*/ 1141603 w 1945279"/>
                <a:gd name="connsiteY1" fmla="*/ 0 h 2055889"/>
                <a:gd name="connsiteX2" fmla="*/ 1752325 w 1945279"/>
                <a:gd name="connsiteY2" fmla="*/ 429557 h 2055889"/>
                <a:gd name="connsiteX3" fmla="*/ 1929298 w 1945279"/>
                <a:gd name="connsiteY3" fmla="*/ 925986 h 2055889"/>
                <a:gd name="connsiteX4" fmla="*/ 1321759 w 1945279"/>
                <a:gd name="connsiteY4" fmla="*/ 1826506 h 2055889"/>
                <a:gd name="connsiteX5" fmla="*/ 1201510 w 1945279"/>
                <a:gd name="connsiteY5" fmla="*/ 1609374 h 2055889"/>
                <a:gd name="connsiteX6" fmla="*/ 1201510 w 1945279"/>
                <a:gd name="connsiteY6" fmla="*/ 1349625 h 2055889"/>
                <a:gd name="connsiteX7" fmla="*/ 1141603 w 1945279"/>
                <a:gd name="connsiteY7" fmla="*/ 1360600 h 2055889"/>
                <a:gd name="connsiteX8" fmla="*/ 1108422 w 1945279"/>
                <a:gd name="connsiteY8" fmla="*/ 1362154 h 2055889"/>
                <a:gd name="connsiteX9" fmla="*/ 1108422 w 1945279"/>
                <a:gd name="connsiteY9" fmla="*/ 1364606 h 2055889"/>
                <a:gd name="connsiteX10" fmla="*/ 1099212 w 1945279"/>
                <a:gd name="connsiteY10" fmla="*/ 1365048 h 2055889"/>
                <a:gd name="connsiteX11" fmla="*/ 1081957 w 1945279"/>
                <a:gd name="connsiteY11" fmla="*/ 1363394 h 2055889"/>
                <a:gd name="connsiteX12" fmla="*/ 1075674 w 1945279"/>
                <a:gd name="connsiteY12" fmla="*/ 1363688 h 2055889"/>
                <a:gd name="connsiteX13" fmla="*/ 1075674 w 1945279"/>
                <a:gd name="connsiteY13" fmla="*/ 1362791 h 2055889"/>
                <a:gd name="connsiteX14" fmla="*/ 1018418 w 1945279"/>
                <a:gd name="connsiteY14" fmla="*/ 1357302 h 2055889"/>
                <a:gd name="connsiteX15" fmla="*/ 1018418 w 1945279"/>
                <a:gd name="connsiteY15" fmla="*/ 1608930 h 2055889"/>
                <a:gd name="connsiteX16" fmla="*/ 1017899 w 1945279"/>
                <a:gd name="connsiteY16" fmla="*/ 2055889 h 2055889"/>
                <a:gd name="connsiteX17" fmla="*/ 55043 w 1945279"/>
                <a:gd name="connsiteY17" fmla="*/ 1962419 h 2055889"/>
                <a:gd name="connsiteX18" fmla="*/ 58868 w 1945279"/>
                <a:gd name="connsiteY18" fmla="*/ 1269225 h 2055889"/>
                <a:gd name="connsiteX19" fmla="*/ 129822 w 1945279"/>
                <a:gd name="connsiteY19" fmla="*/ 659980 h 2055889"/>
                <a:gd name="connsiteX0" fmla="*/ 129822 w 2053216"/>
                <a:gd name="connsiteY0" fmla="*/ 659980 h 2055889"/>
                <a:gd name="connsiteX1" fmla="*/ 1141603 w 2053216"/>
                <a:gd name="connsiteY1" fmla="*/ 0 h 2055889"/>
                <a:gd name="connsiteX2" fmla="*/ 1752325 w 2053216"/>
                <a:gd name="connsiteY2" fmla="*/ 429557 h 2055889"/>
                <a:gd name="connsiteX3" fmla="*/ 2042282 w 2053216"/>
                <a:gd name="connsiteY3" fmla="*/ 1062675 h 2055889"/>
                <a:gd name="connsiteX4" fmla="*/ 1321759 w 2053216"/>
                <a:gd name="connsiteY4" fmla="*/ 1826506 h 2055889"/>
                <a:gd name="connsiteX5" fmla="*/ 1201510 w 2053216"/>
                <a:gd name="connsiteY5" fmla="*/ 1609374 h 2055889"/>
                <a:gd name="connsiteX6" fmla="*/ 1201510 w 2053216"/>
                <a:gd name="connsiteY6" fmla="*/ 1349625 h 2055889"/>
                <a:gd name="connsiteX7" fmla="*/ 1141603 w 2053216"/>
                <a:gd name="connsiteY7" fmla="*/ 1360600 h 2055889"/>
                <a:gd name="connsiteX8" fmla="*/ 1108422 w 2053216"/>
                <a:gd name="connsiteY8" fmla="*/ 1362154 h 2055889"/>
                <a:gd name="connsiteX9" fmla="*/ 1108422 w 2053216"/>
                <a:gd name="connsiteY9" fmla="*/ 1364606 h 2055889"/>
                <a:gd name="connsiteX10" fmla="*/ 1099212 w 2053216"/>
                <a:gd name="connsiteY10" fmla="*/ 1365048 h 2055889"/>
                <a:gd name="connsiteX11" fmla="*/ 1081957 w 2053216"/>
                <a:gd name="connsiteY11" fmla="*/ 1363394 h 2055889"/>
                <a:gd name="connsiteX12" fmla="*/ 1075674 w 2053216"/>
                <a:gd name="connsiteY12" fmla="*/ 1363688 h 2055889"/>
                <a:gd name="connsiteX13" fmla="*/ 1075674 w 2053216"/>
                <a:gd name="connsiteY13" fmla="*/ 1362791 h 2055889"/>
                <a:gd name="connsiteX14" fmla="*/ 1018418 w 2053216"/>
                <a:gd name="connsiteY14" fmla="*/ 1357302 h 2055889"/>
                <a:gd name="connsiteX15" fmla="*/ 1018418 w 2053216"/>
                <a:gd name="connsiteY15" fmla="*/ 1608930 h 2055889"/>
                <a:gd name="connsiteX16" fmla="*/ 1017899 w 2053216"/>
                <a:gd name="connsiteY16" fmla="*/ 2055889 h 2055889"/>
                <a:gd name="connsiteX17" fmla="*/ 55043 w 2053216"/>
                <a:gd name="connsiteY17" fmla="*/ 1962419 h 2055889"/>
                <a:gd name="connsiteX18" fmla="*/ 58868 w 2053216"/>
                <a:gd name="connsiteY18" fmla="*/ 1269225 h 2055889"/>
                <a:gd name="connsiteX19" fmla="*/ 129822 w 2053216"/>
                <a:gd name="connsiteY19" fmla="*/ 659980 h 2055889"/>
                <a:gd name="connsiteX0" fmla="*/ 129822 w 2055464"/>
                <a:gd name="connsiteY0" fmla="*/ 659980 h 2055889"/>
                <a:gd name="connsiteX1" fmla="*/ 1141603 w 2055464"/>
                <a:gd name="connsiteY1" fmla="*/ 0 h 2055889"/>
                <a:gd name="connsiteX2" fmla="*/ 1752325 w 2055464"/>
                <a:gd name="connsiteY2" fmla="*/ 429557 h 2055889"/>
                <a:gd name="connsiteX3" fmla="*/ 2042282 w 2055464"/>
                <a:gd name="connsiteY3" fmla="*/ 1062675 h 2055889"/>
                <a:gd name="connsiteX4" fmla="*/ 1321759 w 2055464"/>
                <a:gd name="connsiteY4" fmla="*/ 1826506 h 2055889"/>
                <a:gd name="connsiteX5" fmla="*/ 1201510 w 2055464"/>
                <a:gd name="connsiteY5" fmla="*/ 1609374 h 2055889"/>
                <a:gd name="connsiteX6" fmla="*/ 1201510 w 2055464"/>
                <a:gd name="connsiteY6" fmla="*/ 1349625 h 2055889"/>
                <a:gd name="connsiteX7" fmla="*/ 1141603 w 2055464"/>
                <a:gd name="connsiteY7" fmla="*/ 1360600 h 2055889"/>
                <a:gd name="connsiteX8" fmla="*/ 1108422 w 2055464"/>
                <a:gd name="connsiteY8" fmla="*/ 1362154 h 2055889"/>
                <a:gd name="connsiteX9" fmla="*/ 1108422 w 2055464"/>
                <a:gd name="connsiteY9" fmla="*/ 1364606 h 2055889"/>
                <a:gd name="connsiteX10" fmla="*/ 1099212 w 2055464"/>
                <a:gd name="connsiteY10" fmla="*/ 1365048 h 2055889"/>
                <a:gd name="connsiteX11" fmla="*/ 1081957 w 2055464"/>
                <a:gd name="connsiteY11" fmla="*/ 1363394 h 2055889"/>
                <a:gd name="connsiteX12" fmla="*/ 1075674 w 2055464"/>
                <a:gd name="connsiteY12" fmla="*/ 1363688 h 2055889"/>
                <a:gd name="connsiteX13" fmla="*/ 1075674 w 2055464"/>
                <a:gd name="connsiteY13" fmla="*/ 1362791 h 2055889"/>
                <a:gd name="connsiteX14" fmla="*/ 1018418 w 2055464"/>
                <a:gd name="connsiteY14" fmla="*/ 1357302 h 2055889"/>
                <a:gd name="connsiteX15" fmla="*/ 1018418 w 2055464"/>
                <a:gd name="connsiteY15" fmla="*/ 1608930 h 2055889"/>
                <a:gd name="connsiteX16" fmla="*/ 1017899 w 2055464"/>
                <a:gd name="connsiteY16" fmla="*/ 2055889 h 2055889"/>
                <a:gd name="connsiteX17" fmla="*/ 55043 w 2055464"/>
                <a:gd name="connsiteY17" fmla="*/ 1962419 h 2055889"/>
                <a:gd name="connsiteX18" fmla="*/ 58868 w 2055464"/>
                <a:gd name="connsiteY18" fmla="*/ 1269225 h 2055889"/>
                <a:gd name="connsiteX19" fmla="*/ 129822 w 2055464"/>
                <a:gd name="connsiteY19" fmla="*/ 659980 h 2055889"/>
                <a:gd name="connsiteX0" fmla="*/ 129822 w 2059410"/>
                <a:gd name="connsiteY0" fmla="*/ 659980 h 2055889"/>
                <a:gd name="connsiteX1" fmla="*/ 1141603 w 2059410"/>
                <a:gd name="connsiteY1" fmla="*/ 0 h 2055889"/>
                <a:gd name="connsiteX2" fmla="*/ 1821854 w 2059410"/>
                <a:gd name="connsiteY2" fmla="*/ 438670 h 2055889"/>
                <a:gd name="connsiteX3" fmla="*/ 2042282 w 2059410"/>
                <a:gd name="connsiteY3" fmla="*/ 1062675 h 2055889"/>
                <a:gd name="connsiteX4" fmla="*/ 1321759 w 2059410"/>
                <a:gd name="connsiteY4" fmla="*/ 1826506 h 2055889"/>
                <a:gd name="connsiteX5" fmla="*/ 1201510 w 2059410"/>
                <a:gd name="connsiteY5" fmla="*/ 1609374 h 2055889"/>
                <a:gd name="connsiteX6" fmla="*/ 1201510 w 2059410"/>
                <a:gd name="connsiteY6" fmla="*/ 1349625 h 2055889"/>
                <a:gd name="connsiteX7" fmla="*/ 1141603 w 2059410"/>
                <a:gd name="connsiteY7" fmla="*/ 1360600 h 2055889"/>
                <a:gd name="connsiteX8" fmla="*/ 1108422 w 2059410"/>
                <a:gd name="connsiteY8" fmla="*/ 1362154 h 2055889"/>
                <a:gd name="connsiteX9" fmla="*/ 1108422 w 2059410"/>
                <a:gd name="connsiteY9" fmla="*/ 1364606 h 2055889"/>
                <a:gd name="connsiteX10" fmla="*/ 1099212 w 2059410"/>
                <a:gd name="connsiteY10" fmla="*/ 1365048 h 2055889"/>
                <a:gd name="connsiteX11" fmla="*/ 1081957 w 2059410"/>
                <a:gd name="connsiteY11" fmla="*/ 1363394 h 2055889"/>
                <a:gd name="connsiteX12" fmla="*/ 1075674 w 2059410"/>
                <a:gd name="connsiteY12" fmla="*/ 1363688 h 2055889"/>
                <a:gd name="connsiteX13" fmla="*/ 1075674 w 2059410"/>
                <a:gd name="connsiteY13" fmla="*/ 1362791 h 2055889"/>
                <a:gd name="connsiteX14" fmla="*/ 1018418 w 2059410"/>
                <a:gd name="connsiteY14" fmla="*/ 1357302 h 2055889"/>
                <a:gd name="connsiteX15" fmla="*/ 1018418 w 2059410"/>
                <a:gd name="connsiteY15" fmla="*/ 1608930 h 2055889"/>
                <a:gd name="connsiteX16" fmla="*/ 1017899 w 2059410"/>
                <a:gd name="connsiteY16" fmla="*/ 2055889 h 2055889"/>
                <a:gd name="connsiteX17" fmla="*/ 55043 w 2059410"/>
                <a:gd name="connsiteY17" fmla="*/ 1962419 h 2055889"/>
                <a:gd name="connsiteX18" fmla="*/ 58868 w 2059410"/>
                <a:gd name="connsiteY18" fmla="*/ 1269225 h 2055889"/>
                <a:gd name="connsiteX19" fmla="*/ 129822 w 2059410"/>
                <a:gd name="connsiteY19" fmla="*/ 659980 h 2055889"/>
                <a:gd name="connsiteX0" fmla="*/ 129822 w 2059411"/>
                <a:gd name="connsiteY0" fmla="*/ 659980 h 2046776"/>
                <a:gd name="connsiteX1" fmla="*/ 1141603 w 2059411"/>
                <a:gd name="connsiteY1" fmla="*/ 0 h 2046776"/>
                <a:gd name="connsiteX2" fmla="*/ 1821854 w 2059411"/>
                <a:gd name="connsiteY2" fmla="*/ 438670 h 2046776"/>
                <a:gd name="connsiteX3" fmla="*/ 2042282 w 2059411"/>
                <a:gd name="connsiteY3" fmla="*/ 1062675 h 2046776"/>
                <a:gd name="connsiteX4" fmla="*/ 1321759 w 2059411"/>
                <a:gd name="connsiteY4" fmla="*/ 1826506 h 2046776"/>
                <a:gd name="connsiteX5" fmla="*/ 1201510 w 2059411"/>
                <a:gd name="connsiteY5" fmla="*/ 1609374 h 2046776"/>
                <a:gd name="connsiteX6" fmla="*/ 1201510 w 2059411"/>
                <a:gd name="connsiteY6" fmla="*/ 1349625 h 2046776"/>
                <a:gd name="connsiteX7" fmla="*/ 1141603 w 2059411"/>
                <a:gd name="connsiteY7" fmla="*/ 1360600 h 2046776"/>
                <a:gd name="connsiteX8" fmla="*/ 1108422 w 2059411"/>
                <a:gd name="connsiteY8" fmla="*/ 1362154 h 2046776"/>
                <a:gd name="connsiteX9" fmla="*/ 1108422 w 2059411"/>
                <a:gd name="connsiteY9" fmla="*/ 1364606 h 2046776"/>
                <a:gd name="connsiteX10" fmla="*/ 1099212 w 2059411"/>
                <a:gd name="connsiteY10" fmla="*/ 1365048 h 2046776"/>
                <a:gd name="connsiteX11" fmla="*/ 1081957 w 2059411"/>
                <a:gd name="connsiteY11" fmla="*/ 1363394 h 2046776"/>
                <a:gd name="connsiteX12" fmla="*/ 1075674 w 2059411"/>
                <a:gd name="connsiteY12" fmla="*/ 1363688 h 2046776"/>
                <a:gd name="connsiteX13" fmla="*/ 1075674 w 2059411"/>
                <a:gd name="connsiteY13" fmla="*/ 1362791 h 2046776"/>
                <a:gd name="connsiteX14" fmla="*/ 1018418 w 2059411"/>
                <a:gd name="connsiteY14" fmla="*/ 1357302 h 2046776"/>
                <a:gd name="connsiteX15" fmla="*/ 1018418 w 2059411"/>
                <a:gd name="connsiteY15" fmla="*/ 1608930 h 2046776"/>
                <a:gd name="connsiteX16" fmla="*/ 861460 w 2059411"/>
                <a:gd name="connsiteY16" fmla="*/ 2046776 h 2046776"/>
                <a:gd name="connsiteX17" fmla="*/ 55043 w 2059411"/>
                <a:gd name="connsiteY17" fmla="*/ 1962419 h 2046776"/>
                <a:gd name="connsiteX18" fmla="*/ 58868 w 2059411"/>
                <a:gd name="connsiteY18" fmla="*/ 1269225 h 2046776"/>
                <a:gd name="connsiteX19" fmla="*/ 129822 w 2059411"/>
                <a:gd name="connsiteY19" fmla="*/ 659980 h 2046776"/>
                <a:gd name="connsiteX0" fmla="*/ 129822 w 2059411"/>
                <a:gd name="connsiteY0" fmla="*/ 659980 h 2002234"/>
                <a:gd name="connsiteX1" fmla="*/ 1141603 w 2059411"/>
                <a:gd name="connsiteY1" fmla="*/ 0 h 2002234"/>
                <a:gd name="connsiteX2" fmla="*/ 1821854 w 2059411"/>
                <a:gd name="connsiteY2" fmla="*/ 438670 h 2002234"/>
                <a:gd name="connsiteX3" fmla="*/ 2042282 w 2059411"/>
                <a:gd name="connsiteY3" fmla="*/ 1062675 h 2002234"/>
                <a:gd name="connsiteX4" fmla="*/ 1321759 w 2059411"/>
                <a:gd name="connsiteY4" fmla="*/ 1826506 h 2002234"/>
                <a:gd name="connsiteX5" fmla="*/ 1201510 w 2059411"/>
                <a:gd name="connsiteY5" fmla="*/ 1609374 h 2002234"/>
                <a:gd name="connsiteX6" fmla="*/ 1201510 w 2059411"/>
                <a:gd name="connsiteY6" fmla="*/ 1349625 h 2002234"/>
                <a:gd name="connsiteX7" fmla="*/ 1141603 w 2059411"/>
                <a:gd name="connsiteY7" fmla="*/ 1360600 h 2002234"/>
                <a:gd name="connsiteX8" fmla="*/ 1108422 w 2059411"/>
                <a:gd name="connsiteY8" fmla="*/ 1362154 h 2002234"/>
                <a:gd name="connsiteX9" fmla="*/ 1108422 w 2059411"/>
                <a:gd name="connsiteY9" fmla="*/ 1364606 h 2002234"/>
                <a:gd name="connsiteX10" fmla="*/ 1099212 w 2059411"/>
                <a:gd name="connsiteY10" fmla="*/ 1365048 h 2002234"/>
                <a:gd name="connsiteX11" fmla="*/ 1081957 w 2059411"/>
                <a:gd name="connsiteY11" fmla="*/ 1363394 h 2002234"/>
                <a:gd name="connsiteX12" fmla="*/ 1075674 w 2059411"/>
                <a:gd name="connsiteY12" fmla="*/ 1363688 h 2002234"/>
                <a:gd name="connsiteX13" fmla="*/ 1075674 w 2059411"/>
                <a:gd name="connsiteY13" fmla="*/ 1362791 h 2002234"/>
                <a:gd name="connsiteX14" fmla="*/ 1018418 w 2059411"/>
                <a:gd name="connsiteY14" fmla="*/ 1357302 h 2002234"/>
                <a:gd name="connsiteX15" fmla="*/ 1018418 w 2059411"/>
                <a:gd name="connsiteY15" fmla="*/ 1608930 h 2002234"/>
                <a:gd name="connsiteX16" fmla="*/ 1024418 w 2059411"/>
                <a:gd name="connsiteY16" fmla="*/ 1932869 h 2002234"/>
                <a:gd name="connsiteX17" fmla="*/ 55043 w 2059411"/>
                <a:gd name="connsiteY17" fmla="*/ 1962419 h 2002234"/>
                <a:gd name="connsiteX18" fmla="*/ 58868 w 2059411"/>
                <a:gd name="connsiteY18" fmla="*/ 1269225 h 2002234"/>
                <a:gd name="connsiteX19" fmla="*/ 129822 w 2059411"/>
                <a:gd name="connsiteY19" fmla="*/ 659980 h 2002234"/>
                <a:gd name="connsiteX0" fmla="*/ 129822 w 2063511"/>
                <a:gd name="connsiteY0" fmla="*/ 659980 h 2002234"/>
                <a:gd name="connsiteX1" fmla="*/ 1141603 w 2063511"/>
                <a:gd name="connsiteY1" fmla="*/ 0 h 2002234"/>
                <a:gd name="connsiteX2" fmla="*/ 1821854 w 2063511"/>
                <a:gd name="connsiteY2" fmla="*/ 438670 h 2002234"/>
                <a:gd name="connsiteX3" fmla="*/ 2042282 w 2063511"/>
                <a:gd name="connsiteY3" fmla="*/ 1062675 h 2002234"/>
                <a:gd name="connsiteX4" fmla="*/ 1245712 w 2063511"/>
                <a:gd name="connsiteY4" fmla="*/ 1883460 h 2002234"/>
                <a:gd name="connsiteX5" fmla="*/ 1201510 w 2063511"/>
                <a:gd name="connsiteY5" fmla="*/ 1609374 h 2002234"/>
                <a:gd name="connsiteX6" fmla="*/ 1201510 w 2063511"/>
                <a:gd name="connsiteY6" fmla="*/ 1349625 h 2002234"/>
                <a:gd name="connsiteX7" fmla="*/ 1141603 w 2063511"/>
                <a:gd name="connsiteY7" fmla="*/ 1360600 h 2002234"/>
                <a:gd name="connsiteX8" fmla="*/ 1108422 w 2063511"/>
                <a:gd name="connsiteY8" fmla="*/ 1362154 h 2002234"/>
                <a:gd name="connsiteX9" fmla="*/ 1108422 w 2063511"/>
                <a:gd name="connsiteY9" fmla="*/ 1364606 h 2002234"/>
                <a:gd name="connsiteX10" fmla="*/ 1099212 w 2063511"/>
                <a:gd name="connsiteY10" fmla="*/ 1365048 h 2002234"/>
                <a:gd name="connsiteX11" fmla="*/ 1081957 w 2063511"/>
                <a:gd name="connsiteY11" fmla="*/ 1363394 h 2002234"/>
                <a:gd name="connsiteX12" fmla="*/ 1075674 w 2063511"/>
                <a:gd name="connsiteY12" fmla="*/ 1363688 h 2002234"/>
                <a:gd name="connsiteX13" fmla="*/ 1075674 w 2063511"/>
                <a:gd name="connsiteY13" fmla="*/ 1362791 h 2002234"/>
                <a:gd name="connsiteX14" fmla="*/ 1018418 w 2063511"/>
                <a:gd name="connsiteY14" fmla="*/ 1357302 h 2002234"/>
                <a:gd name="connsiteX15" fmla="*/ 1018418 w 2063511"/>
                <a:gd name="connsiteY15" fmla="*/ 1608930 h 2002234"/>
                <a:gd name="connsiteX16" fmla="*/ 1024418 w 2063511"/>
                <a:gd name="connsiteY16" fmla="*/ 1932869 h 2002234"/>
                <a:gd name="connsiteX17" fmla="*/ 55043 w 2063511"/>
                <a:gd name="connsiteY17" fmla="*/ 1962419 h 2002234"/>
                <a:gd name="connsiteX18" fmla="*/ 58868 w 2063511"/>
                <a:gd name="connsiteY18" fmla="*/ 1269225 h 2002234"/>
                <a:gd name="connsiteX19" fmla="*/ 129822 w 2063511"/>
                <a:gd name="connsiteY19" fmla="*/ 659980 h 2002234"/>
                <a:gd name="connsiteX0" fmla="*/ 251667 w 2185356"/>
                <a:gd name="connsiteY0" fmla="*/ 659980 h 2002234"/>
                <a:gd name="connsiteX1" fmla="*/ 1263448 w 2185356"/>
                <a:gd name="connsiteY1" fmla="*/ 0 h 2002234"/>
                <a:gd name="connsiteX2" fmla="*/ 1943699 w 2185356"/>
                <a:gd name="connsiteY2" fmla="*/ 438670 h 2002234"/>
                <a:gd name="connsiteX3" fmla="*/ 2164127 w 2185356"/>
                <a:gd name="connsiteY3" fmla="*/ 1062675 h 2002234"/>
                <a:gd name="connsiteX4" fmla="*/ 1367557 w 2185356"/>
                <a:gd name="connsiteY4" fmla="*/ 1883460 h 2002234"/>
                <a:gd name="connsiteX5" fmla="*/ 1323355 w 2185356"/>
                <a:gd name="connsiteY5" fmla="*/ 1609374 h 2002234"/>
                <a:gd name="connsiteX6" fmla="*/ 1323355 w 2185356"/>
                <a:gd name="connsiteY6" fmla="*/ 1349625 h 2002234"/>
                <a:gd name="connsiteX7" fmla="*/ 1263448 w 2185356"/>
                <a:gd name="connsiteY7" fmla="*/ 1360600 h 2002234"/>
                <a:gd name="connsiteX8" fmla="*/ 1230267 w 2185356"/>
                <a:gd name="connsiteY8" fmla="*/ 1362154 h 2002234"/>
                <a:gd name="connsiteX9" fmla="*/ 1230267 w 2185356"/>
                <a:gd name="connsiteY9" fmla="*/ 1364606 h 2002234"/>
                <a:gd name="connsiteX10" fmla="*/ 1221057 w 2185356"/>
                <a:gd name="connsiteY10" fmla="*/ 1365048 h 2002234"/>
                <a:gd name="connsiteX11" fmla="*/ 1203802 w 2185356"/>
                <a:gd name="connsiteY11" fmla="*/ 1363394 h 2002234"/>
                <a:gd name="connsiteX12" fmla="*/ 1197519 w 2185356"/>
                <a:gd name="connsiteY12" fmla="*/ 1363688 h 2002234"/>
                <a:gd name="connsiteX13" fmla="*/ 1197519 w 2185356"/>
                <a:gd name="connsiteY13" fmla="*/ 1362791 h 2002234"/>
                <a:gd name="connsiteX14" fmla="*/ 1140263 w 2185356"/>
                <a:gd name="connsiteY14" fmla="*/ 1357302 h 2002234"/>
                <a:gd name="connsiteX15" fmla="*/ 1140263 w 2185356"/>
                <a:gd name="connsiteY15" fmla="*/ 1608930 h 2002234"/>
                <a:gd name="connsiteX16" fmla="*/ 1146263 w 2185356"/>
                <a:gd name="connsiteY16" fmla="*/ 1932869 h 2002234"/>
                <a:gd name="connsiteX17" fmla="*/ 176888 w 2185356"/>
                <a:gd name="connsiteY17" fmla="*/ 1962419 h 2002234"/>
                <a:gd name="connsiteX18" fmla="*/ 1460 w 2185356"/>
                <a:gd name="connsiteY18" fmla="*/ 1297702 h 2002234"/>
                <a:gd name="connsiteX19" fmla="*/ 251667 w 2185356"/>
                <a:gd name="connsiteY19" fmla="*/ 659980 h 2002234"/>
                <a:gd name="connsiteX0" fmla="*/ 250809 w 2184498"/>
                <a:gd name="connsiteY0" fmla="*/ 659980 h 2056732"/>
                <a:gd name="connsiteX1" fmla="*/ 1262590 w 2184498"/>
                <a:gd name="connsiteY1" fmla="*/ 0 h 2056732"/>
                <a:gd name="connsiteX2" fmla="*/ 1942841 w 2184498"/>
                <a:gd name="connsiteY2" fmla="*/ 438670 h 2056732"/>
                <a:gd name="connsiteX3" fmla="*/ 2163269 w 2184498"/>
                <a:gd name="connsiteY3" fmla="*/ 1062675 h 2056732"/>
                <a:gd name="connsiteX4" fmla="*/ 1366699 w 2184498"/>
                <a:gd name="connsiteY4" fmla="*/ 1883460 h 2056732"/>
                <a:gd name="connsiteX5" fmla="*/ 1322497 w 2184498"/>
                <a:gd name="connsiteY5" fmla="*/ 1609374 h 2056732"/>
                <a:gd name="connsiteX6" fmla="*/ 1322497 w 2184498"/>
                <a:gd name="connsiteY6" fmla="*/ 1349625 h 2056732"/>
                <a:gd name="connsiteX7" fmla="*/ 1262590 w 2184498"/>
                <a:gd name="connsiteY7" fmla="*/ 1360600 h 2056732"/>
                <a:gd name="connsiteX8" fmla="*/ 1229409 w 2184498"/>
                <a:gd name="connsiteY8" fmla="*/ 1362154 h 2056732"/>
                <a:gd name="connsiteX9" fmla="*/ 1229409 w 2184498"/>
                <a:gd name="connsiteY9" fmla="*/ 1364606 h 2056732"/>
                <a:gd name="connsiteX10" fmla="*/ 1220199 w 2184498"/>
                <a:gd name="connsiteY10" fmla="*/ 1365048 h 2056732"/>
                <a:gd name="connsiteX11" fmla="*/ 1202944 w 2184498"/>
                <a:gd name="connsiteY11" fmla="*/ 1363394 h 2056732"/>
                <a:gd name="connsiteX12" fmla="*/ 1196661 w 2184498"/>
                <a:gd name="connsiteY12" fmla="*/ 1363688 h 2056732"/>
                <a:gd name="connsiteX13" fmla="*/ 1196661 w 2184498"/>
                <a:gd name="connsiteY13" fmla="*/ 1362791 h 2056732"/>
                <a:gd name="connsiteX14" fmla="*/ 1139405 w 2184498"/>
                <a:gd name="connsiteY14" fmla="*/ 1357302 h 2056732"/>
                <a:gd name="connsiteX15" fmla="*/ 1139405 w 2184498"/>
                <a:gd name="connsiteY15" fmla="*/ 1608930 h 2056732"/>
                <a:gd name="connsiteX16" fmla="*/ 1145405 w 2184498"/>
                <a:gd name="connsiteY16" fmla="*/ 1932869 h 2056732"/>
                <a:gd name="connsiteX17" fmla="*/ 333556 w 2184498"/>
                <a:gd name="connsiteY17" fmla="*/ 2025068 h 2056732"/>
                <a:gd name="connsiteX18" fmla="*/ 602 w 2184498"/>
                <a:gd name="connsiteY18" fmla="*/ 1297702 h 2056732"/>
                <a:gd name="connsiteX19" fmla="*/ 250809 w 2184498"/>
                <a:gd name="connsiteY19" fmla="*/ 659980 h 2056732"/>
                <a:gd name="connsiteX0" fmla="*/ 250809 w 2184498"/>
                <a:gd name="connsiteY0" fmla="*/ 659980 h 2091182"/>
                <a:gd name="connsiteX1" fmla="*/ 1262590 w 2184498"/>
                <a:gd name="connsiteY1" fmla="*/ 0 h 2091182"/>
                <a:gd name="connsiteX2" fmla="*/ 1942841 w 2184498"/>
                <a:gd name="connsiteY2" fmla="*/ 438670 h 2091182"/>
                <a:gd name="connsiteX3" fmla="*/ 2163269 w 2184498"/>
                <a:gd name="connsiteY3" fmla="*/ 1062675 h 2091182"/>
                <a:gd name="connsiteX4" fmla="*/ 1366699 w 2184498"/>
                <a:gd name="connsiteY4" fmla="*/ 1883460 h 2091182"/>
                <a:gd name="connsiteX5" fmla="*/ 1322497 w 2184498"/>
                <a:gd name="connsiteY5" fmla="*/ 1609374 h 2091182"/>
                <a:gd name="connsiteX6" fmla="*/ 1322497 w 2184498"/>
                <a:gd name="connsiteY6" fmla="*/ 1349625 h 2091182"/>
                <a:gd name="connsiteX7" fmla="*/ 1262590 w 2184498"/>
                <a:gd name="connsiteY7" fmla="*/ 1360600 h 2091182"/>
                <a:gd name="connsiteX8" fmla="*/ 1229409 w 2184498"/>
                <a:gd name="connsiteY8" fmla="*/ 1362154 h 2091182"/>
                <a:gd name="connsiteX9" fmla="*/ 1229409 w 2184498"/>
                <a:gd name="connsiteY9" fmla="*/ 1364606 h 2091182"/>
                <a:gd name="connsiteX10" fmla="*/ 1220199 w 2184498"/>
                <a:gd name="connsiteY10" fmla="*/ 1365048 h 2091182"/>
                <a:gd name="connsiteX11" fmla="*/ 1202944 w 2184498"/>
                <a:gd name="connsiteY11" fmla="*/ 1363394 h 2091182"/>
                <a:gd name="connsiteX12" fmla="*/ 1196661 w 2184498"/>
                <a:gd name="connsiteY12" fmla="*/ 1363688 h 2091182"/>
                <a:gd name="connsiteX13" fmla="*/ 1196661 w 2184498"/>
                <a:gd name="connsiteY13" fmla="*/ 1362791 h 2091182"/>
                <a:gd name="connsiteX14" fmla="*/ 1139405 w 2184498"/>
                <a:gd name="connsiteY14" fmla="*/ 1357302 h 2091182"/>
                <a:gd name="connsiteX15" fmla="*/ 1139405 w 2184498"/>
                <a:gd name="connsiteY15" fmla="*/ 1608930 h 2091182"/>
                <a:gd name="connsiteX16" fmla="*/ 1145405 w 2184498"/>
                <a:gd name="connsiteY16" fmla="*/ 1932869 h 2091182"/>
                <a:gd name="connsiteX17" fmla="*/ 333556 w 2184498"/>
                <a:gd name="connsiteY17" fmla="*/ 2025068 h 2091182"/>
                <a:gd name="connsiteX18" fmla="*/ 602 w 2184498"/>
                <a:gd name="connsiteY18" fmla="*/ 1297702 h 2091182"/>
                <a:gd name="connsiteX19" fmla="*/ 250809 w 2184498"/>
                <a:gd name="connsiteY19" fmla="*/ 659980 h 2091182"/>
                <a:gd name="connsiteX0" fmla="*/ 250809 w 2184498"/>
                <a:gd name="connsiteY0" fmla="*/ 659980 h 2091182"/>
                <a:gd name="connsiteX1" fmla="*/ 1262590 w 2184498"/>
                <a:gd name="connsiteY1" fmla="*/ 0 h 2091182"/>
                <a:gd name="connsiteX2" fmla="*/ 1942841 w 2184498"/>
                <a:gd name="connsiteY2" fmla="*/ 438670 h 2091182"/>
                <a:gd name="connsiteX3" fmla="*/ 2163269 w 2184498"/>
                <a:gd name="connsiteY3" fmla="*/ 1062675 h 2091182"/>
                <a:gd name="connsiteX4" fmla="*/ 1366699 w 2184498"/>
                <a:gd name="connsiteY4" fmla="*/ 1883460 h 2091182"/>
                <a:gd name="connsiteX5" fmla="*/ 1322497 w 2184498"/>
                <a:gd name="connsiteY5" fmla="*/ 1609374 h 2091182"/>
                <a:gd name="connsiteX6" fmla="*/ 1322497 w 2184498"/>
                <a:gd name="connsiteY6" fmla="*/ 1349625 h 2091182"/>
                <a:gd name="connsiteX7" fmla="*/ 1262590 w 2184498"/>
                <a:gd name="connsiteY7" fmla="*/ 1360600 h 2091182"/>
                <a:gd name="connsiteX8" fmla="*/ 1229409 w 2184498"/>
                <a:gd name="connsiteY8" fmla="*/ 1362154 h 2091182"/>
                <a:gd name="connsiteX9" fmla="*/ 1229409 w 2184498"/>
                <a:gd name="connsiteY9" fmla="*/ 1364606 h 2091182"/>
                <a:gd name="connsiteX10" fmla="*/ 1220199 w 2184498"/>
                <a:gd name="connsiteY10" fmla="*/ 1365048 h 2091182"/>
                <a:gd name="connsiteX11" fmla="*/ 1202944 w 2184498"/>
                <a:gd name="connsiteY11" fmla="*/ 1363394 h 2091182"/>
                <a:gd name="connsiteX12" fmla="*/ 1196661 w 2184498"/>
                <a:gd name="connsiteY12" fmla="*/ 1363688 h 2091182"/>
                <a:gd name="connsiteX13" fmla="*/ 1196661 w 2184498"/>
                <a:gd name="connsiteY13" fmla="*/ 1362791 h 2091182"/>
                <a:gd name="connsiteX14" fmla="*/ 1139405 w 2184498"/>
                <a:gd name="connsiteY14" fmla="*/ 1357302 h 2091182"/>
                <a:gd name="connsiteX15" fmla="*/ 1139405 w 2184498"/>
                <a:gd name="connsiteY15" fmla="*/ 1608930 h 2091182"/>
                <a:gd name="connsiteX16" fmla="*/ 1145405 w 2184498"/>
                <a:gd name="connsiteY16" fmla="*/ 1932869 h 2091182"/>
                <a:gd name="connsiteX17" fmla="*/ 333556 w 2184498"/>
                <a:gd name="connsiteY17" fmla="*/ 2025068 h 2091182"/>
                <a:gd name="connsiteX18" fmla="*/ 602 w 2184498"/>
                <a:gd name="connsiteY18" fmla="*/ 1297702 h 2091182"/>
                <a:gd name="connsiteX19" fmla="*/ 250809 w 2184498"/>
                <a:gd name="connsiteY19" fmla="*/ 659980 h 2091182"/>
                <a:gd name="connsiteX0" fmla="*/ 250809 w 2163477"/>
                <a:gd name="connsiteY0" fmla="*/ 659980 h 2091182"/>
                <a:gd name="connsiteX1" fmla="*/ 1262590 w 2163477"/>
                <a:gd name="connsiteY1" fmla="*/ 0 h 2091182"/>
                <a:gd name="connsiteX2" fmla="*/ 1942841 w 2163477"/>
                <a:gd name="connsiteY2" fmla="*/ 438670 h 2091182"/>
                <a:gd name="connsiteX3" fmla="*/ 2163269 w 2163477"/>
                <a:gd name="connsiteY3" fmla="*/ 1062675 h 2091182"/>
                <a:gd name="connsiteX4" fmla="*/ 1366699 w 2163477"/>
                <a:gd name="connsiteY4" fmla="*/ 1883460 h 2091182"/>
                <a:gd name="connsiteX5" fmla="*/ 1322497 w 2163477"/>
                <a:gd name="connsiteY5" fmla="*/ 1609374 h 2091182"/>
                <a:gd name="connsiteX6" fmla="*/ 1322497 w 2163477"/>
                <a:gd name="connsiteY6" fmla="*/ 1349625 h 2091182"/>
                <a:gd name="connsiteX7" fmla="*/ 1262590 w 2163477"/>
                <a:gd name="connsiteY7" fmla="*/ 1360600 h 2091182"/>
                <a:gd name="connsiteX8" fmla="*/ 1229409 w 2163477"/>
                <a:gd name="connsiteY8" fmla="*/ 1362154 h 2091182"/>
                <a:gd name="connsiteX9" fmla="*/ 1229409 w 2163477"/>
                <a:gd name="connsiteY9" fmla="*/ 1364606 h 2091182"/>
                <a:gd name="connsiteX10" fmla="*/ 1220199 w 2163477"/>
                <a:gd name="connsiteY10" fmla="*/ 1365048 h 2091182"/>
                <a:gd name="connsiteX11" fmla="*/ 1202944 w 2163477"/>
                <a:gd name="connsiteY11" fmla="*/ 1363394 h 2091182"/>
                <a:gd name="connsiteX12" fmla="*/ 1196661 w 2163477"/>
                <a:gd name="connsiteY12" fmla="*/ 1363688 h 2091182"/>
                <a:gd name="connsiteX13" fmla="*/ 1196661 w 2163477"/>
                <a:gd name="connsiteY13" fmla="*/ 1362791 h 2091182"/>
                <a:gd name="connsiteX14" fmla="*/ 1139405 w 2163477"/>
                <a:gd name="connsiteY14" fmla="*/ 1357302 h 2091182"/>
                <a:gd name="connsiteX15" fmla="*/ 1139405 w 2163477"/>
                <a:gd name="connsiteY15" fmla="*/ 1608930 h 2091182"/>
                <a:gd name="connsiteX16" fmla="*/ 1145405 w 2163477"/>
                <a:gd name="connsiteY16" fmla="*/ 1932869 h 2091182"/>
                <a:gd name="connsiteX17" fmla="*/ 333556 w 2163477"/>
                <a:gd name="connsiteY17" fmla="*/ 2025068 h 2091182"/>
                <a:gd name="connsiteX18" fmla="*/ 602 w 2163477"/>
                <a:gd name="connsiteY18" fmla="*/ 1297702 h 2091182"/>
                <a:gd name="connsiteX19" fmla="*/ 250809 w 2163477"/>
                <a:gd name="connsiteY19" fmla="*/ 659980 h 20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63477" h="2091182">
                  <a:moveTo>
                    <a:pt x="250809" y="659980"/>
                  </a:moveTo>
                  <a:cubicBezTo>
                    <a:pt x="431265" y="448443"/>
                    <a:pt x="314268" y="93080"/>
                    <a:pt x="1262590" y="0"/>
                  </a:cubicBezTo>
                  <a:cubicBezTo>
                    <a:pt x="1541408" y="26264"/>
                    <a:pt x="1843824" y="205753"/>
                    <a:pt x="1942841" y="438670"/>
                  </a:cubicBezTo>
                  <a:cubicBezTo>
                    <a:pt x="2001832" y="604146"/>
                    <a:pt x="2161801" y="803441"/>
                    <a:pt x="2163269" y="1062675"/>
                  </a:cubicBezTo>
                  <a:cubicBezTo>
                    <a:pt x="2165020" y="1371818"/>
                    <a:pt x="2173010" y="1821103"/>
                    <a:pt x="1366699" y="1883460"/>
                  </a:cubicBezTo>
                  <a:lnTo>
                    <a:pt x="1322497" y="1609374"/>
                  </a:lnTo>
                  <a:lnTo>
                    <a:pt x="1322497" y="1349625"/>
                  </a:lnTo>
                  <a:lnTo>
                    <a:pt x="1262590" y="1360600"/>
                  </a:lnTo>
                  <a:lnTo>
                    <a:pt x="1229409" y="1362154"/>
                  </a:lnTo>
                  <a:lnTo>
                    <a:pt x="1229409" y="1364606"/>
                  </a:lnTo>
                  <a:lnTo>
                    <a:pt x="1220199" y="1365048"/>
                  </a:lnTo>
                  <a:lnTo>
                    <a:pt x="1202944" y="1363394"/>
                  </a:lnTo>
                  <a:lnTo>
                    <a:pt x="1196661" y="1363688"/>
                  </a:lnTo>
                  <a:lnTo>
                    <a:pt x="1196661" y="1362791"/>
                  </a:lnTo>
                  <a:lnTo>
                    <a:pt x="1139405" y="1357302"/>
                  </a:lnTo>
                  <a:lnTo>
                    <a:pt x="1139405" y="1608930"/>
                  </a:lnTo>
                  <a:lnTo>
                    <a:pt x="1145405" y="1932869"/>
                  </a:lnTo>
                  <a:cubicBezTo>
                    <a:pt x="1066805" y="1906986"/>
                    <a:pt x="784666" y="2224397"/>
                    <a:pt x="333556" y="2025068"/>
                  </a:cubicBezTo>
                  <a:cubicBezTo>
                    <a:pt x="-68667" y="1985209"/>
                    <a:pt x="14393" y="1525217"/>
                    <a:pt x="602" y="1297702"/>
                  </a:cubicBezTo>
                  <a:cubicBezTo>
                    <a:pt x="-13189" y="1070187"/>
                    <a:pt x="214447" y="741739"/>
                    <a:pt x="250809" y="65998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grpSp>
          <p:nvGrpSpPr>
            <p:cNvPr id="3" name="Csoportba foglalás 2"/>
            <p:cNvGrpSpPr/>
            <p:nvPr/>
          </p:nvGrpSpPr>
          <p:grpSpPr>
            <a:xfrm>
              <a:off x="1039326" y="2032178"/>
              <a:ext cx="854593" cy="899143"/>
              <a:chOff x="1491634" y="984060"/>
              <a:chExt cx="854593" cy="899143"/>
            </a:xfrm>
          </p:grpSpPr>
          <p:sp>
            <p:nvSpPr>
              <p:cNvPr id="300" name="Ellipszis 299"/>
              <p:cNvSpPr/>
              <p:nvPr/>
            </p:nvSpPr>
            <p:spPr>
              <a:xfrm>
                <a:off x="2229374" y="1357141"/>
                <a:ext cx="105347" cy="102612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8" name="Szabadkézi sokszög 297"/>
              <p:cNvSpPr/>
              <p:nvPr/>
            </p:nvSpPr>
            <p:spPr>
              <a:xfrm>
                <a:off x="1852901" y="1672675"/>
                <a:ext cx="184714" cy="210528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" name="Csoportba foglalás 1"/>
              <p:cNvGrpSpPr/>
              <p:nvPr/>
            </p:nvGrpSpPr>
            <p:grpSpPr>
              <a:xfrm>
                <a:off x="1491634" y="984060"/>
                <a:ext cx="854593" cy="745739"/>
                <a:chOff x="548571" y="788196"/>
                <a:chExt cx="854593" cy="745739"/>
              </a:xfrm>
            </p:grpSpPr>
            <p:sp>
              <p:nvSpPr>
                <p:cNvPr id="305" name="Szabadkézi sokszög 304"/>
                <p:cNvSpPr/>
                <p:nvPr/>
              </p:nvSpPr>
              <p:spPr>
                <a:xfrm flipH="1">
                  <a:off x="548571" y="788196"/>
                  <a:ext cx="854593" cy="745739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D7D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0" name="Szabadkézi sokszög 339"/>
                <p:cNvSpPr/>
                <p:nvPr/>
              </p:nvSpPr>
              <p:spPr>
                <a:xfrm rot="20738086">
                  <a:off x="671225" y="1006870"/>
                  <a:ext cx="223558" cy="45719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  <a:gd name="connsiteX0" fmla="*/ 1676835 w 2567056"/>
                    <a:gd name="connsiteY0" fmla="*/ 4951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0" fmla="*/ 1676835 w 2504797"/>
                    <a:gd name="connsiteY0" fmla="*/ 4951 h 502806"/>
                    <a:gd name="connsiteX1" fmla="*/ 2219409 w 2504797"/>
                    <a:gd name="connsiteY1" fmla="*/ 209825 h 502806"/>
                    <a:gd name="connsiteX2" fmla="*/ 2219885 w 2504797"/>
                    <a:gd name="connsiteY2" fmla="*/ 210038 h 502806"/>
                    <a:gd name="connsiteX3" fmla="*/ 2219886 w 2504797"/>
                    <a:gd name="connsiteY3" fmla="*/ 210038 h 502806"/>
                    <a:gd name="connsiteX4" fmla="*/ 2504799 w 2504797"/>
                    <a:gd name="connsiteY4" fmla="*/ 496015 h 502806"/>
                    <a:gd name="connsiteX5" fmla="*/ 1774642 w 2504797"/>
                    <a:gd name="connsiteY5" fmla="*/ 315508 h 502806"/>
                    <a:gd name="connsiteX6" fmla="*/ 1624728 w 2504797"/>
                    <a:gd name="connsiteY6" fmla="*/ 258852 h 502806"/>
                    <a:gd name="connsiteX7" fmla="*/ 1624727 w 2504797"/>
                    <a:gd name="connsiteY7" fmla="*/ 258852 h 502806"/>
                    <a:gd name="connsiteX8" fmla="*/ 1624724 w 2504797"/>
                    <a:gd name="connsiteY8" fmla="*/ 258851 h 502806"/>
                    <a:gd name="connsiteX9" fmla="*/ 1445429 w 2504797"/>
                    <a:gd name="connsiteY9" fmla="*/ 261257 h 502806"/>
                    <a:gd name="connsiteX10" fmla="*/ -1 w 2504797"/>
                    <a:gd name="connsiteY10" fmla="*/ 96750 h 502806"/>
                    <a:gd name="connsiteX11" fmla="*/ 1063341 w 2504797"/>
                    <a:gd name="connsiteY11" fmla="*/ 10264 h 502806"/>
                    <a:gd name="connsiteX12" fmla="*/ 1075631 w 2504797"/>
                    <a:gd name="connsiteY12" fmla="*/ 9755 h 502806"/>
                    <a:gd name="connsiteX13" fmla="*/ 1075634 w 2504797"/>
                    <a:gd name="connsiteY13" fmla="*/ 9757 h 502806"/>
                    <a:gd name="connsiteX14" fmla="*/ 1247599 w 2504797"/>
                    <a:gd name="connsiteY14" fmla="*/ 2654 h 502806"/>
                    <a:gd name="connsiteX15" fmla="*/ 1445428 w 2504797"/>
                    <a:gd name="connsiteY15" fmla="*/ 0 h 502806"/>
                    <a:gd name="connsiteX16" fmla="*/ 1643257 w 2504797"/>
                    <a:gd name="connsiteY16" fmla="*/ 2655 h 502806"/>
                    <a:gd name="connsiteX17" fmla="*/ 1673530 w 2504797"/>
                    <a:gd name="connsiteY17" fmla="*/ 3905 h 502806"/>
                    <a:gd name="connsiteX18" fmla="*/ 1676835 w 2504797"/>
                    <a:gd name="connsiteY18" fmla="*/ 4951 h 502806"/>
                    <a:gd name="connsiteX0" fmla="*/ 1676835 w 2517778"/>
                    <a:gd name="connsiteY0" fmla="*/ 4951 h 501740"/>
                    <a:gd name="connsiteX1" fmla="*/ 2219409 w 2517778"/>
                    <a:gd name="connsiteY1" fmla="*/ 209825 h 501740"/>
                    <a:gd name="connsiteX2" fmla="*/ 2219885 w 2517778"/>
                    <a:gd name="connsiteY2" fmla="*/ 210038 h 501740"/>
                    <a:gd name="connsiteX3" fmla="*/ 2219881 w 2517778"/>
                    <a:gd name="connsiteY3" fmla="*/ 210044 h 501740"/>
                    <a:gd name="connsiteX4" fmla="*/ 2504799 w 2517778"/>
                    <a:gd name="connsiteY4" fmla="*/ 496015 h 501740"/>
                    <a:gd name="connsiteX5" fmla="*/ 1774642 w 2517778"/>
                    <a:gd name="connsiteY5" fmla="*/ 315508 h 501740"/>
                    <a:gd name="connsiteX6" fmla="*/ 1624728 w 2517778"/>
                    <a:gd name="connsiteY6" fmla="*/ 258852 h 501740"/>
                    <a:gd name="connsiteX7" fmla="*/ 1624727 w 2517778"/>
                    <a:gd name="connsiteY7" fmla="*/ 258852 h 501740"/>
                    <a:gd name="connsiteX8" fmla="*/ 1624724 w 2517778"/>
                    <a:gd name="connsiteY8" fmla="*/ 258851 h 501740"/>
                    <a:gd name="connsiteX9" fmla="*/ 1445429 w 2517778"/>
                    <a:gd name="connsiteY9" fmla="*/ 261257 h 501740"/>
                    <a:gd name="connsiteX10" fmla="*/ -1 w 2517778"/>
                    <a:gd name="connsiteY10" fmla="*/ 96750 h 501740"/>
                    <a:gd name="connsiteX11" fmla="*/ 1063341 w 2517778"/>
                    <a:gd name="connsiteY11" fmla="*/ 10264 h 501740"/>
                    <a:gd name="connsiteX12" fmla="*/ 1075631 w 2517778"/>
                    <a:gd name="connsiteY12" fmla="*/ 9755 h 501740"/>
                    <a:gd name="connsiteX13" fmla="*/ 1075634 w 2517778"/>
                    <a:gd name="connsiteY13" fmla="*/ 9757 h 501740"/>
                    <a:gd name="connsiteX14" fmla="*/ 1247599 w 2517778"/>
                    <a:gd name="connsiteY14" fmla="*/ 2654 h 501740"/>
                    <a:gd name="connsiteX15" fmla="*/ 1445428 w 2517778"/>
                    <a:gd name="connsiteY15" fmla="*/ 0 h 501740"/>
                    <a:gd name="connsiteX16" fmla="*/ 1643257 w 2517778"/>
                    <a:gd name="connsiteY16" fmla="*/ 2655 h 501740"/>
                    <a:gd name="connsiteX17" fmla="*/ 1673530 w 2517778"/>
                    <a:gd name="connsiteY17" fmla="*/ 3905 h 501740"/>
                    <a:gd name="connsiteX18" fmla="*/ 1676835 w 2517778"/>
                    <a:gd name="connsiteY18" fmla="*/ 4951 h 501740"/>
                    <a:gd name="connsiteX0" fmla="*/ 1676835 w 2555255"/>
                    <a:gd name="connsiteY0" fmla="*/ 4951 h 514386"/>
                    <a:gd name="connsiteX1" fmla="*/ 2219409 w 2555255"/>
                    <a:gd name="connsiteY1" fmla="*/ 209825 h 514386"/>
                    <a:gd name="connsiteX2" fmla="*/ 2219885 w 2555255"/>
                    <a:gd name="connsiteY2" fmla="*/ 210038 h 514386"/>
                    <a:gd name="connsiteX3" fmla="*/ 2430550 w 2555255"/>
                    <a:gd name="connsiteY3" fmla="*/ 22868 h 514386"/>
                    <a:gd name="connsiteX4" fmla="*/ 2504799 w 2555255"/>
                    <a:gd name="connsiteY4" fmla="*/ 496015 h 514386"/>
                    <a:gd name="connsiteX5" fmla="*/ 1774642 w 2555255"/>
                    <a:gd name="connsiteY5" fmla="*/ 315508 h 514386"/>
                    <a:gd name="connsiteX6" fmla="*/ 1624728 w 2555255"/>
                    <a:gd name="connsiteY6" fmla="*/ 258852 h 514386"/>
                    <a:gd name="connsiteX7" fmla="*/ 1624727 w 2555255"/>
                    <a:gd name="connsiteY7" fmla="*/ 258852 h 514386"/>
                    <a:gd name="connsiteX8" fmla="*/ 1624724 w 2555255"/>
                    <a:gd name="connsiteY8" fmla="*/ 258851 h 514386"/>
                    <a:gd name="connsiteX9" fmla="*/ 1445429 w 2555255"/>
                    <a:gd name="connsiteY9" fmla="*/ 261257 h 514386"/>
                    <a:gd name="connsiteX10" fmla="*/ -1 w 2555255"/>
                    <a:gd name="connsiteY10" fmla="*/ 96750 h 514386"/>
                    <a:gd name="connsiteX11" fmla="*/ 1063341 w 2555255"/>
                    <a:gd name="connsiteY11" fmla="*/ 10264 h 514386"/>
                    <a:gd name="connsiteX12" fmla="*/ 1075631 w 2555255"/>
                    <a:gd name="connsiteY12" fmla="*/ 9755 h 514386"/>
                    <a:gd name="connsiteX13" fmla="*/ 1075634 w 2555255"/>
                    <a:gd name="connsiteY13" fmla="*/ 9757 h 514386"/>
                    <a:gd name="connsiteX14" fmla="*/ 1247599 w 2555255"/>
                    <a:gd name="connsiteY14" fmla="*/ 2654 h 514386"/>
                    <a:gd name="connsiteX15" fmla="*/ 1445428 w 2555255"/>
                    <a:gd name="connsiteY15" fmla="*/ 0 h 514386"/>
                    <a:gd name="connsiteX16" fmla="*/ 1643257 w 2555255"/>
                    <a:gd name="connsiteY16" fmla="*/ 2655 h 514386"/>
                    <a:gd name="connsiteX17" fmla="*/ 1673530 w 2555255"/>
                    <a:gd name="connsiteY17" fmla="*/ 3905 h 514386"/>
                    <a:gd name="connsiteX18" fmla="*/ 1676835 w 2555255"/>
                    <a:gd name="connsiteY18" fmla="*/ 4951 h 514386"/>
                    <a:gd name="connsiteX0" fmla="*/ 1676835 w 2555255"/>
                    <a:gd name="connsiteY0" fmla="*/ 4951 h 514386"/>
                    <a:gd name="connsiteX1" fmla="*/ 2219409 w 2555255"/>
                    <a:gd name="connsiteY1" fmla="*/ 209825 h 514386"/>
                    <a:gd name="connsiteX2" fmla="*/ 2430550 w 2555255"/>
                    <a:gd name="connsiteY2" fmla="*/ 22868 h 514386"/>
                    <a:gd name="connsiteX3" fmla="*/ 2504799 w 2555255"/>
                    <a:gd name="connsiteY3" fmla="*/ 496015 h 514386"/>
                    <a:gd name="connsiteX4" fmla="*/ 1774642 w 2555255"/>
                    <a:gd name="connsiteY4" fmla="*/ 315508 h 514386"/>
                    <a:gd name="connsiteX5" fmla="*/ 1624728 w 2555255"/>
                    <a:gd name="connsiteY5" fmla="*/ 258852 h 514386"/>
                    <a:gd name="connsiteX6" fmla="*/ 1624727 w 2555255"/>
                    <a:gd name="connsiteY6" fmla="*/ 258852 h 514386"/>
                    <a:gd name="connsiteX7" fmla="*/ 1624724 w 2555255"/>
                    <a:gd name="connsiteY7" fmla="*/ 258851 h 514386"/>
                    <a:gd name="connsiteX8" fmla="*/ 1445429 w 2555255"/>
                    <a:gd name="connsiteY8" fmla="*/ 261257 h 514386"/>
                    <a:gd name="connsiteX9" fmla="*/ -1 w 2555255"/>
                    <a:gd name="connsiteY9" fmla="*/ 96750 h 514386"/>
                    <a:gd name="connsiteX10" fmla="*/ 1063341 w 2555255"/>
                    <a:gd name="connsiteY10" fmla="*/ 10264 h 514386"/>
                    <a:gd name="connsiteX11" fmla="*/ 1075631 w 2555255"/>
                    <a:gd name="connsiteY11" fmla="*/ 9755 h 514386"/>
                    <a:gd name="connsiteX12" fmla="*/ 1075634 w 2555255"/>
                    <a:gd name="connsiteY12" fmla="*/ 9757 h 514386"/>
                    <a:gd name="connsiteX13" fmla="*/ 1247599 w 2555255"/>
                    <a:gd name="connsiteY13" fmla="*/ 2654 h 514386"/>
                    <a:gd name="connsiteX14" fmla="*/ 1445428 w 2555255"/>
                    <a:gd name="connsiteY14" fmla="*/ 0 h 514386"/>
                    <a:gd name="connsiteX15" fmla="*/ 1643257 w 2555255"/>
                    <a:gd name="connsiteY15" fmla="*/ 2655 h 514386"/>
                    <a:gd name="connsiteX16" fmla="*/ 1673530 w 2555255"/>
                    <a:gd name="connsiteY16" fmla="*/ 3905 h 514386"/>
                    <a:gd name="connsiteX17" fmla="*/ 1676835 w 2555255"/>
                    <a:gd name="connsiteY17" fmla="*/ 4951 h 514386"/>
                    <a:gd name="connsiteX0" fmla="*/ 1676835 w 2555255"/>
                    <a:gd name="connsiteY0" fmla="*/ 4951 h 514386"/>
                    <a:gd name="connsiteX1" fmla="*/ 2430550 w 2555255"/>
                    <a:gd name="connsiteY1" fmla="*/ 22868 h 514386"/>
                    <a:gd name="connsiteX2" fmla="*/ 2504799 w 2555255"/>
                    <a:gd name="connsiteY2" fmla="*/ 496015 h 514386"/>
                    <a:gd name="connsiteX3" fmla="*/ 1774642 w 2555255"/>
                    <a:gd name="connsiteY3" fmla="*/ 315508 h 514386"/>
                    <a:gd name="connsiteX4" fmla="*/ 1624728 w 2555255"/>
                    <a:gd name="connsiteY4" fmla="*/ 258852 h 514386"/>
                    <a:gd name="connsiteX5" fmla="*/ 1624727 w 2555255"/>
                    <a:gd name="connsiteY5" fmla="*/ 258852 h 514386"/>
                    <a:gd name="connsiteX6" fmla="*/ 1624724 w 2555255"/>
                    <a:gd name="connsiteY6" fmla="*/ 258851 h 514386"/>
                    <a:gd name="connsiteX7" fmla="*/ 1445429 w 2555255"/>
                    <a:gd name="connsiteY7" fmla="*/ 261257 h 514386"/>
                    <a:gd name="connsiteX8" fmla="*/ -1 w 2555255"/>
                    <a:gd name="connsiteY8" fmla="*/ 96750 h 514386"/>
                    <a:gd name="connsiteX9" fmla="*/ 1063341 w 2555255"/>
                    <a:gd name="connsiteY9" fmla="*/ 10264 h 514386"/>
                    <a:gd name="connsiteX10" fmla="*/ 1075631 w 2555255"/>
                    <a:gd name="connsiteY10" fmla="*/ 9755 h 514386"/>
                    <a:gd name="connsiteX11" fmla="*/ 1075634 w 2555255"/>
                    <a:gd name="connsiteY11" fmla="*/ 9757 h 514386"/>
                    <a:gd name="connsiteX12" fmla="*/ 1247599 w 2555255"/>
                    <a:gd name="connsiteY12" fmla="*/ 2654 h 514386"/>
                    <a:gd name="connsiteX13" fmla="*/ 1445428 w 2555255"/>
                    <a:gd name="connsiteY13" fmla="*/ 0 h 514386"/>
                    <a:gd name="connsiteX14" fmla="*/ 1643257 w 2555255"/>
                    <a:gd name="connsiteY14" fmla="*/ 2655 h 514386"/>
                    <a:gd name="connsiteX15" fmla="*/ 1673530 w 2555255"/>
                    <a:gd name="connsiteY15" fmla="*/ 3905 h 514386"/>
                    <a:gd name="connsiteX16" fmla="*/ 1676835 w 2555255"/>
                    <a:gd name="connsiteY16" fmla="*/ 4951 h 514386"/>
                    <a:gd name="connsiteX0" fmla="*/ 1676835 w 2555255"/>
                    <a:gd name="connsiteY0" fmla="*/ 4951 h 514386"/>
                    <a:gd name="connsiteX1" fmla="*/ 2430550 w 2555255"/>
                    <a:gd name="connsiteY1" fmla="*/ 22868 h 514386"/>
                    <a:gd name="connsiteX2" fmla="*/ 2504799 w 2555255"/>
                    <a:gd name="connsiteY2" fmla="*/ 496015 h 514386"/>
                    <a:gd name="connsiteX3" fmla="*/ 1774642 w 2555255"/>
                    <a:gd name="connsiteY3" fmla="*/ 315508 h 514386"/>
                    <a:gd name="connsiteX4" fmla="*/ 1624728 w 2555255"/>
                    <a:gd name="connsiteY4" fmla="*/ 258852 h 514386"/>
                    <a:gd name="connsiteX5" fmla="*/ 1624727 w 2555255"/>
                    <a:gd name="connsiteY5" fmla="*/ 258852 h 514386"/>
                    <a:gd name="connsiteX6" fmla="*/ 1445429 w 2555255"/>
                    <a:gd name="connsiteY6" fmla="*/ 261257 h 514386"/>
                    <a:gd name="connsiteX7" fmla="*/ -1 w 2555255"/>
                    <a:gd name="connsiteY7" fmla="*/ 96750 h 514386"/>
                    <a:gd name="connsiteX8" fmla="*/ 1063341 w 2555255"/>
                    <a:gd name="connsiteY8" fmla="*/ 10264 h 514386"/>
                    <a:gd name="connsiteX9" fmla="*/ 1075631 w 2555255"/>
                    <a:gd name="connsiteY9" fmla="*/ 9755 h 514386"/>
                    <a:gd name="connsiteX10" fmla="*/ 1075634 w 2555255"/>
                    <a:gd name="connsiteY10" fmla="*/ 9757 h 514386"/>
                    <a:gd name="connsiteX11" fmla="*/ 1247599 w 2555255"/>
                    <a:gd name="connsiteY11" fmla="*/ 2654 h 514386"/>
                    <a:gd name="connsiteX12" fmla="*/ 1445428 w 2555255"/>
                    <a:gd name="connsiteY12" fmla="*/ 0 h 514386"/>
                    <a:gd name="connsiteX13" fmla="*/ 1643257 w 2555255"/>
                    <a:gd name="connsiteY13" fmla="*/ 2655 h 514386"/>
                    <a:gd name="connsiteX14" fmla="*/ 1673530 w 2555255"/>
                    <a:gd name="connsiteY14" fmla="*/ 3905 h 514386"/>
                    <a:gd name="connsiteX15" fmla="*/ 1676835 w 2555255"/>
                    <a:gd name="connsiteY15" fmla="*/ 4951 h 514386"/>
                    <a:gd name="connsiteX0" fmla="*/ 1676835 w 2555255"/>
                    <a:gd name="connsiteY0" fmla="*/ 4951 h 514386"/>
                    <a:gd name="connsiteX1" fmla="*/ 2430550 w 2555255"/>
                    <a:gd name="connsiteY1" fmla="*/ 22868 h 514386"/>
                    <a:gd name="connsiteX2" fmla="*/ 2504799 w 2555255"/>
                    <a:gd name="connsiteY2" fmla="*/ 496015 h 514386"/>
                    <a:gd name="connsiteX3" fmla="*/ 1774642 w 2555255"/>
                    <a:gd name="connsiteY3" fmla="*/ 315508 h 514386"/>
                    <a:gd name="connsiteX4" fmla="*/ 1624728 w 2555255"/>
                    <a:gd name="connsiteY4" fmla="*/ 258852 h 514386"/>
                    <a:gd name="connsiteX5" fmla="*/ 1624727 w 2555255"/>
                    <a:gd name="connsiteY5" fmla="*/ 258852 h 514386"/>
                    <a:gd name="connsiteX6" fmla="*/ -1 w 2555255"/>
                    <a:gd name="connsiteY6" fmla="*/ 96750 h 514386"/>
                    <a:gd name="connsiteX7" fmla="*/ 1063341 w 2555255"/>
                    <a:gd name="connsiteY7" fmla="*/ 10264 h 514386"/>
                    <a:gd name="connsiteX8" fmla="*/ 1075631 w 2555255"/>
                    <a:gd name="connsiteY8" fmla="*/ 9755 h 514386"/>
                    <a:gd name="connsiteX9" fmla="*/ 1075634 w 2555255"/>
                    <a:gd name="connsiteY9" fmla="*/ 9757 h 514386"/>
                    <a:gd name="connsiteX10" fmla="*/ 1247599 w 2555255"/>
                    <a:gd name="connsiteY10" fmla="*/ 2654 h 514386"/>
                    <a:gd name="connsiteX11" fmla="*/ 1445428 w 2555255"/>
                    <a:gd name="connsiteY11" fmla="*/ 0 h 514386"/>
                    <a:gd name="connsiteX12" fmla="*/ 1643257 w 2555255"/>
                    <a:gd name="connsiteY12" fmla="*/ 2655 h 514386"/>
                    <a:gd name="connsiteX13" fmla="*/ 1673530 w 2555255"/>
                    <a:gd name="connsiteY13" fmla="*/ 3905 h 514386"/>
                    <a:gd name="connsiteX14" fmla="*/ 1676835 w 2555255"/>
                    <a:gd name="connsiteY14" fmla="*/ 4951 h 514386"/>
                    <a:gd name="connsiteX0" fmla="*/ 1676835 w 2555255"/>
                    <a:gd name="connsiteY0" fmla="*/ 4951 h 514386"/>
                    <a:gd name="connsiteX1" fmla="*/ 2430550 w 2555255"/>
                    <a:gd name="connsiteY1" fmla="*/ 22868 h 514386"/>
                    <a:gd name="connsiteX2" fmla="*/ 2504799 w 2555255"/>
                    <a:gd name="connsiteY2" fmla="*/ 496015 h 514386"/>
                    <a:gd name="connsiteX3" fmla="*/ 1774642 w 2555255"/>
                    <a:gd name="connsiteY3" fmla="*/ 315508 h 514386"/>
                    <a:gd name="connsiteX4" fmla="*/ 1624728 w 2555255"/>
                    <a:gd name="connsiteY4" fmla="*/ 258852 h 514386"/>
                    <a:gd name="connsiteX5" fmla="*/ -1 w 2555255"/>
                    <a:gd name="connsiteY5" fmla="*/ 96750 h 514386"/>
                    <a:gd name="connsiteX6" fmla="*/ 1063341 w 2555255"/>
                    <a:gd name="connsiteY6" fmla="*/ 10264 h 514386"/>
                    <a:gd name="connsiteX7" fmla="*/ 1075631 w 2555255"/>
                    <a:gd name="connsiteY7" fmla="*/ 9755 h 514386"/>
                    <a:gd name="connsiteX8" fmla="*/ 1075634 w 2555255"/>
                    <a:gd name="connsiteY8" fmla="*/ 9757 h 514386"/>
                    <a:gd name="connsiteX9" fmla="*/ 1247599 w 2555255"/>
                    <a:gd name="connsiteY9" fmla="*/ 2654 h 514386"/>
                    <a:gd name="connsiteX10" fmla="*/ 1445428 w 2555255"/>
                    <a:gd name="connsiteY10" fmla="*/ 0 h 514386"/>
                    <a:gd name="connsiteX11" fmla="*/ 1643257 w 2555255"/>
                    <a:gd name="connsiteY11" fmla="*/ 2655 h 514386"/>
                    <a:gd name="connsiteX12" fmla="*/ 1673530 w 2555255"/>
                    <a:gd name="connsiteY12" fmla="*/ 3905 h 514386"/>
                    <a:gd name="connsiteX13" fmla="*/ 1676835 w 2555255"/>
                    <a:gd name="connsiteY13" fmla="*/ 4951 h 514386"/>
                    <a:gd name="connsiteX0" fmla="*/ 1676835 w 2566354"/>
                    <a:gd name="connsiteY0" fmla="*/ 4951 h 500885"/>
                    <a:gd name="connsiteX1" fmla="*/ 2430550 w 2566354"/>
                    <a:gd name="connsiteY1" fmla="*/ 22868 h 500885"/>
                    <a:gd name="connsiteX2" fmla="*/ 2504799 w 2566354"/>
                    <a:gd name="connsiteY2" fmla="*/ 496015 h 500885"/>
                    <a:gd name="connsiteX3" fmla="*/ 1624728 w 2566354"/>
                    <a:gd name="connsiteY3" fmla="*/ 258852 h 500885"/>
                    <a:gd name="connsiteX4" fmla="*/ -1 w 2566354"/>
                    <a:gd name="connsiteY4" fmla="*/ 96750 h 500885"/>
                    <a:gd name="connsiteX5" fmla="*/ 1063341 w 2566354"/>
                    <a:gd name="connsiteY5" fmla="*/ 10264 h 500885"/>
                    <a:gd name="connsiteX6" fmla="*/ 1075631 w 2566354"/>
                    <a:gd name="connsiteY6" fmla="*/ 9755 h 500885"/>
                    <a:gd name="connsiteX7" fmla="*/ 1075634 w 2566354"/>
                    <a:gd name="connsiteY7" fmla="*/ 9757 h 500885"/>
                    <a:gd name="connsiteX8" fmla="*/ 1247599 w 2566354"/>
                    <a:gd name="connsiteY8" fmla="*/ 2654 h 500885"/>
                    <a:gd name="connsiteX9" fmla="*/ 1445428 w 2566354"/>
                    <a:gd name="connsiteY9" fmla="*/ 0 h 500885"/>
                    <a:gd name="connsiteX10" fmla="*/ 1643257 w 2566354"/>
                    <a:gd name="connsiteY10" fmla="*/ 2655 h 500885"/>
                    <a:gd name="connsiteX11" fmla="*/ 1673530 w 2566354"/>
                    <a:gd name="connsiteY11" fmla="*/ 3905 h 500885"/>
                    <a:gd name="connsiteX12" fmla="*/ 1676835 w 2566354"/>
                    <a:gd name="connsiteY12" fmla="*/ 4951 h 500885"/>
                    <a:gd name="connsiteX0" fmla="*/ 1676835 w 2686704"/>
                    <a:gd name="connsiteY0" fmla="*/ 4951 h 496352"/>
                    <a:gd name="connsiteX1" fmla="*/ 2430550 w 2686704"/>
                    <a:gd name="connsiteY1" fmla="*/ 22868 h 496352"/>
                    <a:gd name="connsiteX2" fmla="*/ 2504799 w 2686704"/>
                    <a:gd name="connsiteY2" fmla="*/ 496015 h 496352"/>
                    <a:gd name="connsiteX3" fmla="*/ -1 w 2686704"/>
                    <a:gd name="connsiteY3" fmla="*/ 96750 h 496352"/>
                    <a:gd name="connsiteX4" fmla="*/ 1063341 w 2686704"/>
                    <a:gd name="connsiteY4" fmla="*/ 10264 h 496352"/>
                    <a:gd name="connsiteX5" fmla="*/ 1075631 w 2686704"/>
                    <a:gd name="connsiteY5" fmla="*/ 9755 h 496352"/>
                    <a:gd name="connsiteX6" fmla="*/ 1075634 w 2686704"/>
                    <a:gd name="connsiteY6" fmla="*/ 9757 h 496352"/>
                    <a:gd name="connsiteX7" fmla="*/ 1247599 w 2686704"/>
                    <a:gd name="connsiteY7" fmla="*/ 2654 h 496352"/>
                    <a:gd name="connsiteX8" fmla="*/ 1445428 w 2686704"/>
                    <a:gd name="connsiteY8" fmla="*/ 0 h 496352"/>
                    <a:gd name="connsiteX9" fmla="*/ 1643257 w 2686704"/>
                    <a:gd name="connsiteY9" fmla="*/ 2655 h 496352"/>
                    <a:gd name="connsiteX10" fmla="*/ 1673530 w 2686704"/>
                    <a:gd name="connsiteY10" fmla="*/ 3905 h 496352"/>
                    <a:gd name="connsiteX11" fmla="*/ 1676835 w 2686704"/>
                    <a:gd name="connsiteY11" fmla="*/ 4951 h 496352"/>
                    <a:gd name="connsiteX0" fmla="*/ 1676835 w 2662291"/>
                    <a:gd name="connsiteY0" fmla="*/ 4951 h 539085"/>
                    <a:gd name="connsiteX1" fmla="*/ 2430550 w 2662291"/>
                    <a:gd name="connsiteY1" fmla="*/ 22868 h 539085"/>
                    <a:gd name="connsiteX2" fmla="*/ 2504799 w 2662291"/>
                    <a:gd name="connsiteY2" fmla="*/ 496015 h 539085"/>
                    <a:gd name="connsiteX3" fmla="*/ -1 w 2662291"/>
                    <a:gd name="connsiteY3" fmla="*/ 96750 h 539085"/>
                    <a:gd name="connsiteX4" fmla="*/ 1063341 w 2662291"/>
                    <a:gd name="connsiteY4" fmla="*/ 10264 h 539085"/>
                    <a:gd name="connsiteX5" fmla="*/ 1075631 w 2662291"/>
                    <a:gd name="connsiteY5" fmla="*/ 9755 h 539085"/>
                    <a:gd name="connsiteX6" fmla="*/ 1075634 w 2662291"/>
                    <a:gd name="connsiteY6" fmla="*/ 9757 h 539085"/>
                    <a:gd name="connsiteX7" fmla="*/ 1247599 w 2662291"/>
                    <a:gd name="connsiteY7" fmla="*/ 2654 h 539085"/>
                    <a:gd name="connsiteX8" fmla="*/ 1445428 w 2662291"/>
                    <a:gd name="connsiteY8" fmla="*/ 0 h 539085"/>
                    <a:gd name="connsiteX9" fmla="*/ 1643257 w 2662291"/>
                    <a:gd name="connsiteY9" fmla="*/ 2655 h 539085"/>
                    <a:gd name="connsiteX10" fmla="*/ 1673530 w 2662291"/>
                    <a:gd name="connsiteY10" fmla="*/ 3905 h 539085"/>
                    <a:gd name="connsiteX11" fmla="*/ 1676835 w 2662291"/>
                    <a:gd name="connsiteY11" fmla="*/ 4951 h 5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2291" h="539085">
                      <a:moveTo>
                        <a:pt x="1676835" y="4951"/>
                      </a:moveTo>
                      <a:lnTo>
                        <a:pt x="2430550" y="22868"/>
                      </a:lnTo>
                      <a:cubicBezTo>
                        <a:pt x="2525523" y="118192"/>
                        <a:pt x="2854973" y="700047"/>
                        <a:pt x="2504799" y="496015"/>
                      </a:cubicBezTo>
                      <a:cubicBezTo>
                        <a:pt x="2041551" y="226099"/>
                        <a:pt x="240242" y="177708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6" name="Szabadkézi sokszög 365"/>
                <p:cNvSpPr/>
                <p:nvPr/>
              </p:nvSpPr>
              <p:spPr>
                <a:xfrm rot="861914" flipH="1">
                  <a:off x="1069547" y="997303"/>
                  <a:ext cx="223558" cy="45719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  <a:gd name="connsiteX0" fmla="*/ 1676835 w 2567056"/>
                    <a:gd name="connsiteY0" fmla="*/ 4951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0" fmla="*/ 1676835 w 2504797"/>
                    <a:gd name="connsiteY0" fmla="*/ 4951 h 502806"/>
                    <a:gd name="connsiteX1" fmla="*/ 2219409 w 2504797"/>
                    <a:gd name="connsiteY1" fmla="*/ 209825 h 502806"/>
                    <a:gd name="connsiteX2" fmla="*/ 2219885 w 2504797"/>
                    <a:gd name="connsiteY2" fmla="*/ 210038 h 502806"/>
                    <a:gd name="connsiteX3" fmla="*/ 2219886 w 2504797"/>
                    <a:gd name="connsiteY3" fmla="*/ 210038 h 502806"/>
                    <a:gd name="connsiteX4" fmla="*/ 2504799 w 2504797"/>
                    <a:gd name="connsiteY4" fmla="*/ 496015 h 502806"/>
                    <a:gd name="connsiteX5" fmla="*/ 1774642 w 2504797"/>
                    <a:gd name="connsiteY5" fmla="*/ 315508 h 502806"/>
                    <a:gd name="connsiteX6" fmla="*/ 1624728 w 2504797"/>
                    <a:gd name="connsiteY6" fmla="*/ 258852 h 502806"/>
                    <a:gd name="connsiteX7" fmla="*/ 1624727 w 2504797"/>
                    <a:gd name="connsiteY7" fmla="*/ 258852 h 502806"/>
                    <a:gd name="connsiteX8" fmla="*/ 1624724 w 2504797"/>
                    <a:gd name="connsiteY8" fmla="*/ 258851 h 502806"/>
                    <a:gd name="connsiteX9" fmla="*/ 1445429 w 2504797"/>
                    <a:gd name="connsiteY9" fmla="*/ 261257 h 502806"/>
                    <a:gd name="connsiteX10" fmla="*/ -1 w 2504797"/>
                    <a:gd name="connsiteY10" fmla="*/ 96750 h 502806"/>
                    <a:gd name="connsiteX11" fmla="*/ 1063341 w 2504797"/>
                    <a:gd name="connsiteY11" fmla="*/ 10264 h 502806"/>
                    <a:gd name="connsiteX12" fmla="*/ 1075631 w 2504797"/>
                    <a:gd name="connsiteY12" fmla="*/ 9755 h 502806"/>
                    <a:gd name="connsiteX13" fmla="*/ 1075634 w 2504797"/>
                    <a:gd name="connsiteY13" fmla="*/ 9757 h 502806"/>
                    <a:gd name="connsiteX14" fmla="*/ 1247599 w 2504797"/>
                    <a:gd name="connsiteY14" fmla="*/ 2654 h 502806"/>
                    <a:gd name="connsiteX15" fmla="*/ 1445428 w 2504797"/>
                    <a:gd name="connsiteY15" fmla="*/ 0 h 502806"/>
                    <a:gd name="connsiteX16" fmla="*/ 1643257 w 2504797"/>
                    <a:gd name="connsiteY16" fmla="*/ 2655 h 502806"/>
                    <a:gd name="connsiteX17" fmla="*/ 1673530 w 2504797"/>
                    <a:gd name="connsiteY17" fmla="*/ 3905 h 502806"/>
                    <a:gd name="connsiteX18" fmla="*/ 1676835 w 2504797"/>
                    <a:gd name="connsiteY18" fmla="*/ 4951 h 502806"/>
                    <a:gd name="connsiteX0" fmla="*/ 1676835 w 2517778"/>
                    <a:gd name="connsiteY0" fmla="*/ 4951 h 501740"/>
                    <a:gd name="connsiteX1" fmla="*/ 2219409 w 2517778"/>
                    <a:gd name="connsiteY1" fmla="*/ 209825 h 501740"/>
                    <a:gd name="connsiteX2" fmla="*/ 2219885 w 2517778"/>
                    <a:gd name="connsiteY2" fmla="*/ 210038 h 501740"/>
                    <a:gd name="connsiteX3" fmla="*/ 2219881 w 2517778"/>
                    <a:gd name="connsiteY3" fmla="*/ 210044 h 501740"/>
                    <a:gd name="connsiteX4" fmla="*/ 2504799 w 2517778"/>
                    <a:gd name="connsiteY4" fmla="*/ 496015 h 501740"/>
                    <a:gd name="connsiteX5" fmla="*/ 1774642 w 2517778"/>
                    <a:gd name="connsiteY5" fmla="*/ 315508 h 501740"/>
                    <a:gd name="connsiteX6" fmla="*/ 1624728 w 2517778"/>
                    <a:gd name="connsiteY6" fmla="*/ 258852 h 501740"/>
                    <a:gd name="connsiteX7" fmla="*/ 1624727 w 2517778"/>
                    <a:gd name="connsiteY7" fmla="*/ 258852 h 501740"/>
                    <a:gd name="connsiteX8" fmla="*/ 1624724 w 2517778"/>
                    <a:gd name="connsiteY8" fmla="*/ 258851 h 501740"/>
                    <a:gd name="connsiteX9" fmla="*/ 1445429 w 2517778"/>
                    <a:gd name="connsiteY9" fmla="*/ 261257 h 501740"/>
                    <a:gd name="connsiteX10" fmla="*/ -1 w 2517778"/>
                    <a:gd name="connsiteY10" fmla="*/ 96750 h 501740"/>
                    <a:gd name="connsiteX11" fmla="*/ 1063341 w 2517778"/>
                    <a:gd name="connsiteY11" fmla="*/ 10264 h 501740"/>
                    <a:gd name="connsiteX12" fmla="*/ 1075631 w 2517778"/>
                    <a:gd name="connsiteY12" fmla="*/ 9755 h 501740"/>
                    <a:gd name="connsiteX13" fmla="*/ 1075634 w 2517778"/>
                    <a:gd name="connsiteY13" fmla="*/ 9757 h 501740"/>
                    <a:gd name="connsiteX14" fmla="*/ 1247599 w 2517778"/>
                    <a:gd name="connsiteY14" fmla="*/ 2654 h 501740"/>
                    <a:gd name="connsiteX15" fmla="*/ 1445428 w 2517778"/>
                    <a:gd name="connsiteY15" fmla="*/ 0 h 501740"/>
                    <a:gd name="connsiteX16" fmla="*/ 1643257 w 2517778"/>
                    <a:gd name="connsiteY16" fmla="*/ 2655 h 501740"/>
                    <a:gd name="connsiteX17" fmla="*/ 1673530 w 2517778"/>
                    <a:gd name="connsiteY17" fmla="*/ 3905 h 501740"/>
                    <a:gd name="connsiteX18" fmla="*/ 1676835 w 2517778"/>
                    <a:gd name="connsiteY18" fmla="*/ 4951 h 501740"/>
                    <a:gd name="connsiteX0" fmla="*/ 1676835 w 2555255"/>
                    <a:gd name="connsiteY0" fmla="*/ 4951 h 514386"/>
                    <a:gd name="connsiteX1" fmla="*/ 2219409 w 2555255"/>
                    <a:gd name="connsiteY1" fmla="*/ 209825 h 514386"/>
                    <a:gd name="connsiteX2" fmla="*/ 2219885 w 2555255"/>
                    <a:gd name="connsiteY2" fmla="*/ 210038 h 514386"/>
                    <a:gd name="connsiteX3" fmla="*/ 2430550 w 2555255"/>
                    <a:gd name="connsiteY3" fmla="*/ 22868 h 514386"/>
                    <a:gd name="connsiteX4" fmla="*/ 2504799 w 2555255"/>
                    <a:gd name="connsiteY4" fmla="*/ 496015 h 514386"/>
                    <a:gd name="connsiteX5" fmla="*/ 1774642 w 2555255"/>
                    <a:gd name="connsiteY5" fmla="*/ 315508 h 514386"/>
                    <a:gd name="connsiteX6" fmla="*/ 1624728 w 2555255"/>
                    <a:gd name="connsiteY6" fmla="*/ 258852 h 514386"/>
                    <a:gd name="connsiteX7" fmla="*/ 1624727 w 2555255"/>
                    <a:gd name="connsiteY7" fmla="*/ 258852 h 514386"/>
                    <a:gd name="connsiteX8" fmla="*/ 1624724 w 2555255"/>
                    <a:gd name="connsiteY8" fmla="*/ 258851 h 514386"/>
                    <a:gd name="connsiteX9" fmla="*/ 1445429 w 2555255"/>
                    <a:gd name="connsiteY9" fmla="*/ 261257 h 514386"/>
                    <a:gd name="connsiteX10" fmla="*/ -1 w 2555255"/>
                    <a:gd name="connsiteY10" fmla="*/ 96750 h 514386"/>
                    <a:gd name="connsiteX11" fmla="*/ 1063341 w 2555255"/>
                    <a:gd name="connsiteY11" fmla="*/ 10264 h 514386"/>
                    <a:gd name="connsiteX12" fmla="*/ 1075631 w 2555255"/>
                    <a:gd name="connsiteY12" fmla="*/ 9755 h 514386"/>
                    <a:gd name="connsiteX13" fmla="*/ 1075634 w 2555255"/>
                    <a:gd name="connsiteY13" fmla="*/ 9757 h 514386"/>
                    <a:gd name="connsiteX14" fmla="*/ 1247599 w 2555255"/>
                    <a:gd name="connsiteY14" fmla="*/ 2654 h 514386"/>
                    <a:gd name="connsiteX15" fmla="*/ 1445428 w 2555255"/>
                    <a:gd name="connsiteY15" fmla="*/ 0 h 514386"/>
                    <a:gd name="connsiteX16" fmla="*/ 1643257 w 2555255"/>
                    <a:gd name="connsiteY16" fmla="*/ 2655 h 514386"/>
                    <a:gd name="connsiteX17" fmla="*/ 1673530 w 2555255"/>
                    <a:gd name="connsiteY17" fmla="*/ 3905 h 514386"/>
                    <a:gd name="connsiteX18" fmla="*/ 1676835 w 2555255"/>
                    <a:gd name="connsiteY18" fmla="*/ 4951 h 514386"/>
                    <a:gd name="connsiteX0" fmla="*/ 1676835 w 2555255"/>
                    <a:gd name="connsiteY0" fmla="*/ 4951 h 514386"/>
                    <a:gd name="connsiteX1" fmla="*/ 2219409 w 2555255"/>
                    <a:gd name="connsiteY1" fmla="*/ 209825 h 514386"/>
                    <a:gd name="connsiteX2" fmla="*/ 2430550 w 2555255"/>
                    <a:gd name="connsiteY2" fmla="*/ 22868 h 514386"/>
                    <a:gd name="connsiteX3" fmla="*/ 2504799 w 2555255"/>
                    <a:gd name="connsiteY3" fmla="*/ 496015 h 514386"/>
                    <a:gd name="connsiteX4" fmla="*/ 1774642 w 2555255"/>
                    <a:gd name="connsiteY4" fmla="*/ 315508 h 514386"/>
                    <a:gd name="connsiteX5" fmla="*/ 1624728 w 2555255"/>
                    <a:gd name="connsiteY5" fmla="*/ 258852 h 514386"/>
                    <a:gd name="connsiteX6" fmla="*/ 1624727 w 2555255"/>
                    <a:gd name="connsiteY6" fmla="*/ 258852 h 514386"/>
                    <a:gd name="connsiteX7" fmla="*/ 1624724 w 2555255"/>
                    <a:gd name="connsiteY7" fmla="*/ 258851 h 514386"/>
                    <a:gd name="connsiteX8" fmla="*/ 1445429 w 2555255"/>
                    <a:gd name="connsiteY8" fmla="*/ 261257 h 514386"/>
                    <a:gd name="connsiteX9" fmla="*/ -1 w 2555255"/>
                    <a:gd name="connsiteY9" fmla="*/ 96750 h 514386"/>
                    <a:gd name="connsiteX10" fmla="*/ 1063341 w 2555255"/>
                    <a:gd name="connsiteY10" fmla="*/ 10264 h 514386"/>
                    <a:gd name="connsiteX11" fmla="*/ 1075631 w 2555255"/>
                    <a:gd name="connsiteY11" fmla="*/ 9755 h 514386"/>
                    <a:gd name="connsiteX12" fmla="*/ 1075634 w 2555255"/>
                    <a:gd name="connsiteY12" fmla="*/ 9757 h 514386"/>
                    <a:gd name="connsiteX13" fmla="*/ 1247599 w 2555255"/>
                    <a:gd name="connsiteY13" fmla="*/ 2654 h 514386"/>
                    <a:gd name="connsiteX14" fmla="*/ 1445428 w 2555255"/>
                    <a:gd name="connsiteY14" fmla="*/ 0 h 514386"/>
                    <a:gd name="connsiteX15" fmla="*/ 1643257 w 2555255"/>
                    <a:gd name="connsiteY15" fmla="*/ 2655 h 514386"/>
                    <a:gd name="connsiteX16" fmla="*/ 1673530 w 2555255"/>
                    <a:gd name="connsiteY16" fmla="*/ 3905 h 514386"/>
                    <a:gd name="connsiteX17" fmla="*/ 1676835 w 2555255"/>
                    <a:gd name="connsiteY17" fmla="*/ 4951 h 514386"/>
                    <a:gd name="connsiteX0" fmla="*/ 1676835 w 2555255"/>
                    <a:gd name="connsiteY0" fmla="*/ 4951 h 514386"/>
                    <a:gd name="connsiteX1" fmla="*/ 2430550 w 2555255"/>
                    <a:gd name="connsiteY1" fmla="*/ 22868 h 514386"/>
                    <a:gd name="connsiteX2" fmla="*/ 2504799 w 2555255"/>
                    <a:gd name="connsiteY2" fmla="*/ 496015 h 514386"/>
                    <a:gd name="connsiteX3" fmla="*/ 1774642 w 2555255"/>
                    <a:gd name="connsiteY3" fmla="*/ 315508 h 514386"/>
                    <a:gd name="connsiteX4" fmla="*/ 1624728 w 2555255"/>
                    <a:gd name="connsiteY4" fmla="*/ 258852 h 514386"/>
                    <a:gd name="connsiteX5" fmla="*/ 1624727 w 2555255"/>
                    <a:gd name="connsiteY5" fmla="*/ 258852 h 514386"/>
                    <a:gd name="connsiteX6" fmla="*/ 1624724 w 2555255"/>
                    <a:gd name="connsiteY6" fmla="*/ 258851 h 514386"/>
                    <a:gd name="connsiteX7" fmla="*/ 1445429 w 2555255"/>
                    <a:gd name="connsiteY7" fmla="*/ 261257 h 514386"/>
                    <a:gd name="connsiteX8" fmla="*/ -1 w 2555255"/>
                    <a:gd name="connsiteY8" fmla="*/ 96750 h 514386"/>
                    <a:gd name="connsiteX9" fmla="*/ 1063341 w 2555255"/>
                    <a:gd name="connsiteY9" fmla="*/ 10264 h 514386"/>
                    <a:gd name="connsiteX10" fmla="*/ 1075631 w 2555255"/>
                    <a:gd name="connsiteY10" fmla="*/ 9755 h 514386"/>
                    <a:gd name="connsiteX11" fmla="*/ 1075634 w 2555255"/>
                    <a:gd name="connsiteY11" fmla="*/ 9757 h 514386"/>
                    <a:gd name="connsiteX12" fmla="*/ 1247599 w 2555255"/>
                    <a:gd name="connsiteY12" fmla="*/ 2654 h 514386"/>
                    <a:gd name="connsiteX13" fmla="*/ 1445428 w 2555255"/>
                    <a:gd name="connsiteY13" fmla="*/ 0 h 514386"/>
                    <a:gd name="connsiteX14" fmla="*/ 1643257 w 2555255"/>
                    <a:gd name="connsiteY14" fmla="*/ 2655 h 514386"/>
                    <a:gd name="connsiteX15" fmla="*/ 1673530 w 2555255"/>
                    <a:gd name="connsiteY15" fmla="*/ 3905 h 514386"/>
                    <a:gd name="connsiteX16" fmla="*/ 1676835 w 2555255"/>
                    <a:gd name="connsiteY16" fmla="*/ 4951 h 514386"/>
                    <a:gd name="connsiteX0" fmla="*/ 1676835 w 2555255"/>
                    <a:gd name="connsiteY0" fmla="*/ 4951 h 514386"/>
                    <a:gd name="connsiteX1" fmla="*/ 2430550 w 2555255"/>
                    <a:gd name="connsiteY1" fmla="*/ 22868 h 514386"/>
                    <a:gd name="connsiteX2" fmla="*/ 2504799 w 2555255"/>
                    <a:gd name="connsiteY2" fmla="*/ 496015 h 514386"/>
                    <a:gd name="connsiteX3" fmla="*/ 1774642 w 2555255"/>
                    <a:gd name="connsiteY3" fmla="*/ 315508 h 514386"/>
                    <a:gd name="connsiteX4" fmla="*/ 1624728 w 2555255"/>
                    <a:gd name="connsiteY4" fmla="*/ 258852 h 514386"/>
                    <a:gd name="connsiteX5" fmla="*/ 1624727 w 2555255"/>
                    <a:gd name="connsiteY5" fmla="*/ 258852 h 514386"/>
                    <a:gd name="connsiteX6" fmla="*/ 1445429 w 2555255"/>
                    <a:gd name="connsiteY6" fmla="*/ 261257 h 514386"/>
                    <a:gd name="connsiteX7" fmla="*/ -1 w 2555255"/>
                    <a:gd name="connsiteY7" fmla="*/ 96750 h 514386"/>
                    <a:gd name="connsiteX8" fmla="*/ 1063341 w 2555255"/>
                    <a:gd name="connsiteY8" fmla="*/ 10264 h 514386"/>
                    <a:gd name="connsiteX9" fmla="*/ 1075631 w 2555255"/>
                    <a:gd name="connsiteY9" fmla="*/ 9755 h 514386"/>
                    <a:gd name="connsiteX10" fmla="*/ 1075634 w 2555255"/>
                    <a:gd name="connsiteY10" fmla="*/ 9757 h 514386"/>
                    <a:gd name="connsiteX11" fmla="*/ 1247599 w 2555255"/>
                    <a:gd name="connsiteY11" fmla="*/ 2654 h 514386"/>
                    <a:gd name="connsiteX12" fmla="*/ 1445428 w 2555255"/>
                    <a:gd name="connsiteY12" fmla="*/ 0 h 514386"/>
                    <a:gd name="connsiteX13" fmla="*/ 1643257 w 2555255"/>
                    <a:gd name="connsiteY13" fmla="*/ 2655 h 514386"/>
                    <a:gd name="connsiteX14" fmla="*/ 1673530 w 2555255"/>
                    <a:gd name="connsiteY14" fmla="*/ 3905 h 514386"/>
                    <a:gd name="connsiteX15" fmla="*/ 1676835 w 2555255"/>
                    <a:gd name="connsiteY15" fmla="*/ 4951 h 514386"/>
                    <a:gd name="connsiteX0" fmla="*/ 1676835 w 2555255"/>
                    <a:gd name="connsiteY0" fmla="*/ 4951 h 514386"/>
                    <a:gd name="connsiteX1" fmla="*/ 2430550 w 2555255"/>
                    <a:gd name="connsiteY1" fmla="*/ 22868 h 514386"/>
                    <a:gd name="connsiteX2" fmla="*/ 2504799 w 2555255"/>
                    <a:gd name="connsiteY2" fmla="*/ 496015 h 514386"/>
                    <a:gd name="connsiteX3" fmla="*/ 1774642 w 2555255"/>
                    <a:gd name="connsiteY3" fmla="*/ 315508 h 514386"/>
                    <a:gd name="connsiteX4" fmla="*/ 1624728 w 2555255"/>
                    <a:gd name="connsiteY4" fmla="*/ 258852 h 514386"/>
                    <a:gd name="connsiteX5" fmla="*/ 1624727 w 2555255"/>
                    <a:gd name="connsiteY5" fmla="*/ 258852 h 514386"/>
                    <a:gd name="connsiteX6" fmla="*/ -1 w 2555255"/>
                    <a:gd name="connsiteY6" fmla="*/ 96750 h 514386"/>
                    <a:gd name="connsiteX7" fmla="*/ 1063341 w 2555255"/>
                    <a:gd name="connsiteY7" fmla="*/ 10264 h 514386"/>
                    <a:gd name="connsiteX8" fmla="*/ 1075631 w 2555255"/>
                    <a:gd name="connsiteY8" fmla="*/ 9755 h 514386"/>
                    <a:gd name="connsiteX9" fmla="*/ 1075634 w 2555255"/>
                    <a:gd name="connsiteY9" fmla="*/ 9757 h 514386"/>
                    <a:gd name="connsiteX10" fmla="*/ 1247599 w 2555255"/>
                    <a:gd name="connsiteY10" fmla="*/ 2654 h 514386"/>
                    <a:gd name="connsiteX11" fmla="*/ 1445428 w 2555255"/>
                    <a:gd name="connsiteY11" fmla="*/ 0 h 514386"/>
                    <a:gd name="connsiteX12" fmla="*/ 1643257 w 2555255"/>
                    <a:gd name="connsiteY12" fmla="*/ 2655 h 514386"/>
                    <a:gd name="connsiteX13" fmla="*/ 1673530 w 2555255"/>
                    <a:gd name="connsiteY13" fmla="*/ 3905 h 514386"/>
                    <a:gd name="connsiteX14" fmla="*/ 1676835 w 2555255"/>
                    <a:gd name="connsiteY14" fmla="*/ 4951 h 514386"/>
                    <a:gd name="connsiteX0" fmla="*/ 1676835 w 2555255"/>
                    <a:gd name="connsiteY0" fmla="*/ 4951 h 514386"/>
                    <a:gd name="connsiteX1" fmla="*/ 2430550 w 2555255"/>
                    <a:gd name="connsiteY1" fmla="*/ 22868 h 514386"/>
                    <a:gd name="connsiteX2" fmla="*/ 2504799 w 2555255"/>
                    <a:gd name="connsiteY2" fmla="*/ 496015 h 514386"/>
                    <a:gd name="connsiteX3" fmla="*/ 1774642 w 2555255"/>
                    <a:gd name="connsiteY3" fmla="*/ 315508 h 514386"/>
                    <a:gd name="connsiteX4" fmla="*/ 1624728 w 2555255"/>
                    <a:gd name="connsiteY4" fmla="*/ 258852 h 514386"/>
                    <a:gd name="connsiteX5" fmla="*/ -1 w 2555255"/>
                    <a:gd name="connsiteY5" fmla="*/ 96750 h 514386"/>
                    <a:gd name="connsiteX6" fmla="*/ 1063341 w 2555255"/>
                    <a:gd name="connsiteY6" fmla="*/ 10264 h 514386"/>
                    <a:gd name="connsiteX7" fmla="*/ 1075631 w 2555255"/>
                    <a:gd name="connsiteY7" fmla="*/ 9755 h 514386"/>
                    <a:gd name="connsiteX8" fmla="*/ 1075634 w 2555255"/>
                    <a:gd name="connsiteY8" fmla="*/ 9757 h 514386"/>
                    <a:gd name="connsiteX9" fmla="*/ 1247599 w 2555255"/>
                    <a:gd name="connsiteY9" fmla="*/ 2654 h 514386"/>
                    <a:gd name="connsiteX10" fmla="*/ 1445428 w 2555255"/>
                    <a:gd name="connsiteY10" fmla="*/ 0 h 514386"/>
                    <a:gd name="connsiteX11" fmla="*/ 1643257 w 2555255"/>
                    <a:gd name="connsiteY11" fmla="*/ 2655 h 514386"/>
                    <a:gd name="connsiteX12" fmla="*/ 1673530 w 2555255"/>
                    <a:gd name="connsiteY12" fmla="*/ 3905 h 514386"/>
                    <a:gd name="connsiteX13" fmla="*/ 1676835 w 2555255"/>
                    <a:gd name="connsiteY13" fmla="*/ 4951 h 514386"/>
                    <a:gd name="connsiteX0" fmla="*/ 1676835 w 2566354"/>
                    <a:gd name="connsiteY0" fmla="*/ 4951 h 500885"/>
                    <a:gd name="connsiteX1" fmla="*/ 2430550 w 2566354"/>
                    <a:gd name="connsiteY1" fmla="*/ 22868 h 500885"/>
                    <a:gd name="connsiteX2" fmla="*/ 2504799 w 2566354"/>
                    <a:gd name="connsiteY2" fmla="*/ 496015 h 500885"/>
                    <a:gd name="connsiteX3" fmla="*/ 1624728 w 2566354"/>
                    <a:gd name="connsiteY3" fmla="*/ 258852 h 500885"/>
                    <a:gd name="connsiteX4" fmla="*/ -1 w 2566354"/>
                    <a:gd name="connsiteY4" fmla="*/ 96750 h 500885"/>
                    <a:gd name="connsiteX5" fmla="*/ 1063341 w 2566354"/>
                    <a:gd name="connsiteY5" fmla="*/ 10264 h 500885"/>
                    <a:gd name="connsiteX6" fmla="*/ 1075631 w 2566354"/>
                    <a:gd name="connsiteY6" fmla="*/ 9755 h 500885"/>
                    <a:gd name="connsiteX7" fmla="*/ 1075634 w 2566354"/>
                    <a:gd name="connsiteY7" fmla="*/ 9757 h 500885"/>
                    <a:gd name="connsiteX8" fmla="*/ 1247599 w 2566354"/>
                    <a:gd name="connsiteY8" fmla="*/ 2654 h 500885"/>
                    <a:gd name="connsiteX9" fmla="*/ 1445428 w 2566354"/>
                    <a:gd name="connsiteY9" fmla="*/ 0 h 500885"/>
                    <a:gd name="connsiteX10" fmla="*/ 1643257 w 2566354"/>
                    <a:gd name="connsiteY10" fmla="*/ 2655 h 500885"/>
                    <a:gd name="connsiteX11" fmla="*/ 1673530 w 2566354"/>
                    <a:gd name="connsiteY11" fmla="*/ 3905 h 500885"/>
                    <a:gd name="connsiteX12" fmla="*/ 1676835 w 2566354"/>
                    <a:gd name="connsiteY12" fmla="*/ 4951 h 500885"/>
                    <a:gd name="connsiteX0" fmla="*/ 1676835 w 2686704"/>
                    <a:gd name="connsiteY0" fmla="*/ 4951 h 496352"/>
                    <a:gd name="connsiteX1" fmla="*/ 2430550 w 2686704"/>
                    <a:gd name="connsiteY1" fmla="*/ 22868 h 496352"/>
                    <a:gd name="connsiteX2" fmla="*/ 2504799 w 2686704"/>
                    <a:gd name="connsiteY2" fmla="*/ 496015 h 496352"/>
                    <a:gd name="connsiteX3" fmla="*/ -1 w 2686704"/>
                    <a:gd name="connsiteY3" fmla="*/ 96750 h 496352"/>
                    <a:gd name="connsiteX4" fmla="*/ 1063341 w 2686704"/>
                    <a:gd name="connsiteY4" fmla="*/ 10264 h 496352"/>
                    <a:gd name="connsiteX5" fmla="*/ 1075631 w 2686704"/>
                    <a:gd name="connsiteY5" fmla="*/ 9755 h 496352"/>
                    <a:gd name="connsiteX6" fmla="*/ 1075634 w 2686704"/>
                    <a:gd name="connsiteY6" fmla="*/ 9757 h 496352"/>
                    <a:gd name="connsiteX7" fmla="*/ 1247599 w 2686704"/>
                    <a:gd name="connsiteY7" fmla="*/ 2654 h 496352"/>
                    <a:gd name="connsiteX8" fmla="*/ 1445428 w 2686704"/>
                    <a:gd name="connsiteY8" fmla="*/ 0 h 496352"/>
                    <a:gd name="connsiteX9" fmla="*/ 1643257 w 2686704"/>
                    <a:gd name="connsiteY9" fmla="*/ 2655 h 496352"/>
                    <a:gd name="connsiteX10" fmla="*/ 1673530 w 2686704"/>
                    <a:gd name="connsiteY10" fmla="*/ 3905 h 496352"/>
                    <a:gd name="connsiteX11" fmla="*/ 1676835 w 2686704"/>
                    <a:gd name="connsiteY11" fmla="*/ 4951 h 496352"/>
                    <a:gd name="connsiteX0" fmla="*/ 1676835 w 2662291"/>
                    <a:gd name="connsiteY0" fmla="*/ 4951 h 539085"/>
                    <a:gd name="connsiteX1" fmla="*/ 2430550 w 2662291"/>
                    <a:gd name="connsiteY1" fmla="*/ 22868 h 539085"/>
                    <a:gd name="connsiteX2" fmla="*/ 2504799 w 2662291"/>
                    <a:gd name="connsiteY2" fmla="*/ 496015 h 539085"/>
                    <a:gd name="connsiteX3" fmla="*/ -1 w 2662291"/>
                    <a:gd name="connsiteY3" fmla="*/ 96750 h 539085"/>
                    <a:gd name="connsiteX4" fmla="*/ 1063341 w 2662291"/>
                    <a:gd name="connsiteY4" fmla="*/ 10264 h 539085"/>
                    <a:gd name="connsiteX5" fmla="*/ 1075631 w 2662291"/>
                    <a:gd name="connsiteY5" fmla="*/ 9755 h 539085"/>
                    <a:gd name="connsiteX6" fmla="*/ 1075634 w 2662291"/>
                    <a:gd name="connsiteY6" fmla="*/ 9757 h 539085"/>
                    <a:gd name="connsiteX7" fmla="*/ 1247599 w 2662291"/>
                    <a:gd name="connsiteY7" fmla="*/ 2654 h 539085"/>
                    <a:gd name="connsiteX8" fmla="*/ 1445428 w 2662291"/>
                    <a:gd name="connsiteY8" fmla="*/ 0 h 539085"/>
                    <a:gd name="connsiteX9" fmla="*/ 1643257 w 2662291"/>
                    <a:gd name="connsiteY9" fmla="*/ 2655 h 539085"/>
                    <a:gd name="connsiteX10" fmla="*/ 1673530 w 2662291"/>
                    <a:gd name="connsiteY10" fmla="*/ 3905 h 539085"/>
                    <a:gd name="connsiteX11" fmla="*/ 1676835 w 2662291"/>
                    <a:gd name="connsiteY11" fmla="*/ 4951 h 5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2291" h="539085">
                      <a:moveTo>
                        <a:pt x="1676835" y="4951"/>
                      </a:moveTo>
                      <a:lnTo>
                        <a:pt x="2430550" y="22868"/>
                      </a:lnTo>
                      <a:cubicBezTo>
                        <a:pt x="2525523" y="118192"/>
                        <a:pt x="2854973" y="700047"/>
                        <a:pt x="2504799" y="496015"/>
                      </a:cubicBezTo>
                      <a:cubicBezTo>
                        <a:pt x="2041551" y="226099"/>
                        <a:pt x="240242" y="177708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02" name="Szabadkézi sokszög 301"/>
              <p:cNvSpPr/>
              <p:nvPr/>
            </p:nvSpPr>
            <p:spPr>
              <a:xfrm flipH="1">
                <a:off x="1615809" y="1415158"/>
                <a:ext cx="23371" cy="2109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3" name="Ellipszis 302"/>
              <p:cNvSpPr/>
              <p:nvPr/>
            </p:nvSpPr>
            <p:spPr>
              <a:xfrm>
                <a:off x="1519000" y="1362438"/>
                <a:ext cx="112580" cy="102612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4" name="Szabadkézi sokszög 303"/>
              <p:cNvSpPr/>
              <p:nvPr/>
            </p:nvSpPr>
            <p:spPr>
              <a:xfrm flipH="1">
                <a:off x="1639180" y="1417267"/>
                <a:ext cx="6872" cy="1528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6" name="Szabadkézi sokszög 305"/>
              <p:cNvSpPr/>
              <p:nvPr/>
            </p:nvSpPr>
            <p:spPr>
              <a:xfrm flipH="1">
                <a:off x="1646052" y="1418795"/>
                <a:ext cx="14763" cy="4161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7" name="Szabadkézi sokszög 306"/>
              <p:cNvSpPr/>
              <p:nvPr/>
            </p:nvSpPr>
            <p:spPr>
              <a:xfrm flipH="1">
                <a:off x="1660815" y="1422956"/>
                <a:ext cx="6896" cy="2681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8" name="Szabadkézi sokszög 307"/>
              <p:cNvSpPr/>
              <p:nvPr/>
            </p:nvSpPr>
            <p:spPr>
              <a:xfrm flipH="1">
                <a:off x="1667710" y="1425638"/>
                <a:ext cx="12757" cy="6495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9" name="Szabadkézi sokszög 308"/>
              <p:cNvSpPr/>
              <p:nvPr/>
            </p:nvSpPr>
            <p:spPr>
              <a:xfrm flipH="1">
                <a:off x="1680467" y="1432132"/>
                <a:ext cx="5359" cy="3169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10" name="Szabadkézi sokszög 309"/>
              <p:cNvSpPr/>
              <p:nvPr/>
            </p:nvSpPr>
            <p:spPr>
              <a:xfrm flipH="1">
                <a:off x="1685827" y="1435300"/>
                <a:ext cx="14632" cy="12104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11" name="Ellipszis 310"/>
              <p:cNvSpPr/>
              <p:nvPr/>
            </p:nvSpPr>
            <p:spPr>
              <a:xfrm>
                <a:off x="1609295" y="1397701"/>
                <a:ext cx="112580" cy="102612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43" name="Ellipszis 342"/>
              <p:cNvSpPr/>
              <p:nvPr/>
            </p:nvSpPr>
            <p:spPr>
              <a:xfrm>
                <a:off x="2137280" y="1385801"/>
                <a:ext cx="112580" cy="102612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44" name="Szabadkézi sokszög 343"/>
              <p:cNvSpPr/>
              <p:nvPr/>
            </p:nvSpPr>
            <p:spPr>
              <a:xfrm>
                <a:off x="1910521" y="1293476"/>
                <a:ext cx="67384" cy="190738"/>
              </a:xfrm>
              <a:custGeom>
                <a:avLst/>
                <a:gdLst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99051 w 330165"/>
                  <a:gd name="connsiteY22" fmla="*/ 1 h 868911"/>
                  <a:gd name="connsiteX23" fmla="*/ 162806 w 330165"/>
                  <a:gd name="connsiteY23" fmla="*/ 1 h 868911"/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162806 w 330165"/>
                  <a:gd name="connsiteY22" fmla="*/ 1 h 868911"/>
                  <a:gd name="connsiteX23" fmla="*/ 162806 w 330165"/>
                  <a:gd name="connsiteY23" fmla="*/ 0 h 868911"/>
                  <a:gd name="connsiteX0" fmla="*/ 162806 w 330165"/>
                  <a:gd name="connsiteY0" fmla="*/ 4916 h 873827"/>
                  <a:gd name="connsiteX1" fmla="*/ 201618 w 330165"/>
                  <a:gd name="connsiteY1" fmla="*/ 0 h 873827"/>
                  <a:gd name="connsiteX2" fmla="*/ 284392 w 330165"/>
                  <a:gd name="connsiteY2" fmla="*/ 682641 h 873827"/>
                  <a:gd name="connsiteX3" fmla="*/ 284392 w 330165"/>
                  <a:gd name="connsiteY3" fmla="*/ 682642 h 873827"/>
                  <a:gd name="connsiteX4" fmla="*/ 290152 w 330165"/>
                  <a:gd name="connsiteY4" fmla="*/ 686460 h 873827"/>
                  <a:gd name="connsiteX5" fmla="*/ 330165 w 330165"/>
                  <a:gd name="connsiteY5" fmla="*/ 764070 h 873827"/>
                  <a:gd name="connsiteX6" fmla="*/ 306834 w 330165"/>
                  <a:gd name="connsiteY6" fmla="*/ 825436 h 873827"/>
                  <a:gd name="connsiteX7" fmla="*/ 296414 w 330165"/>
                  <a:gd name="connsiteY7" fmla="*/ 835582 h 873827"/>
                  <a:gd name="connsiteX8" fmla="*/ 296414 w 330165"/>
                  <a:gd name="connsiteY8" fmla="*/ 835581 h 873827"/>
                  <a:gd name="connsiteX9" fmla="*/ 290152 w 330165"/>
                  <a:gd name="connsiteY9" fmla="*/ 841679 h 873827"/>
                  <a:gd name="connsiteX10" fmla="*/ 193551 w 330165"/>
                  <a:gd name="connsiteY10" fmla="*/ 873826 h 873827"/>
                  <a:gd name="connsiteX11" fmla="*/ 167359 w 330165"/>
                  <a:gd name="connsiteY11" fmla="*/ 873826 h 873827"/>
                  <a:gd name="connsiteX12" fmla="*/ 167359 w 330165"/>
                  <a:gd name="connsiteY12" fmla="*/ 873827 h 873827"/>
                  <a:gd name="connsiteX13" fmla="*/ 136614 w 330165"/>
                  <a:gd name="connsiteY13" fmla="*/ 873827 h 873827"/>
                  <a:gd name="connsiteX14" fmla="*/ 40013 w 330165"/>
                  <a:gd name="connsiteY14" fmla="*/ 841680 h 873827"/>
                  <a:gd name="connsiteX15" fmla="*/ 33751 w 330165"/>
                  <a:gd name="connsiteY15" fmla="*/ 835582 h 873827"/>
                  <a:gd name="connsiteX16" fmla="*/ 33751 w 330165"/>
                  <a:gd name="connsiteY16" fmla="*/ 835583 h 873827"/>
                  <a:gd name="connsiteX17" fmla="*/ 23331 w 330165"/>
                  <a:gd name="connsiteY17" fmla="*/ 825437 h 873827"/>
                  <a:gd name="connsiteX18" fmla="*/ 0 w 330165"/>
                  <a:gd name="connsiteY18" fmla="*/ 764071 h 873827"/>
                  <a:gd name="connsiteX19" fmla="*/ 40013 w 330165"/>
                  <a:gd name="connsiteY19" fmla="*/ 686461 h 873827"/>
                  <a:gd name="connsiteX20" fmla="*/ 45773 w 330165"/>
                  <a:gd name="connsiteY20" fmla="*/ 682643 h 873827"/>
                  <a:gd name="connsiteX21" fmla="*/ 45773 w 330165"/>
                  <a:gd name="connsiteY21" fmla="*/ 682642 h 873827"/>
                  <a:gd name="connsiteX22" fmla="*/ 162806 w 330165"/>
                  <a:gd name="connsiteY22" fmla="*/ 4917 h 873827"/>
                  <a:gd name="connsiteX23" fmla="*/ 162806 w 330165"/>
                  <a:gd name="connsiteY23" fmla="*/ 4916 h 873827"/>
                  <a:gd name="connsiteX0" fmla="*/ 157890 w 325249"/>
                  <a:gd name="connsiteY0" fmla="*/ 4916 h 873827"/>
                  <a:gd name="connsiteX1" fmla="*/ 196702 w 325249"/>
                  <a:gd name="connsiteY1" fmla="*/ 0 h 873827"/>
                  <a:gd name="connsiteX2" fmla="*/ 279476 w 325249"/>
                  <a:gd name="connsiteY2" fmla="*/ 682641 h 873827"/>
                  <a:gd name="connsiteX3" fmla="*/ 279476 w 325249"/>
                  <a:gd name="connsiteY3" fmla="*/ 682642 h 873827"/>
                  <a:gd name="connsiteX4" fmla="*/ 285236 w 325249"/>
                  <a:gd name="connsiteY4" fmla="*/ 686460 h 873827"/>
                  <a:gd name="connsiteX5" fmla="*/ 325249 w 325249"/>
                  <a:gd name="connsiteY5" fmla="*/ 764070 h 873827"/>
                  <a:gd name="connsiteX6" fmla="*/ 301918 w 325249"/>
                  <a:gd name="connsiteY6" fmla="*/ 825436 h 873827"/>
                  <a:gd name="connsiteX7" fmla="*/ 291498 w 325249"/>
                  <a:gd name="connsiteY7" fmla="*/ 835582 h 873827"/>
                  <a:gd name="connsiteX8" fmla="*/ 291498 w 325249"/>
                  <a:gd name="connsiteY8" fmla="*/ 835581 h 873827"/>
                  <a:gd name="connsiteX9" fmla="*/ 285236 w 325249"/>
                  <a:gd name="connsiteY9" fmla="*/ 841679 h 873827"/>
                  <a:gd name="connsiteX10" fmla="*/ 188635 w 325249"/>
                  <a:gd name="connsiteY10" fmla="*/ 873826 h 873827"/>
                  <a:gd name="connsiteX11" fmla="*/ 162443 w 325249"/>
                  <a:gd name="connsiteY11" fmla="*/ 873826 h 873827"/>
                  <a:gd name="connsiteX12" fmla="*/ 162443 w 325249"/>
                  <a:gd name="connsiteY12" fmla="*/ 873827 h 873827"/>
                  <a:gd name="connsiteX13" fmla="*/ 131698 w 325249"/>
                  <a:gd name="connsiteY13" fmla="*/ 873827 h 873827"/>
                  <a:gd name="connsiteX14" fmla="*/ 35097 w 325249"/>
                  <a:gd name="connsiteY14" fmla="*/ 841680 h 873827"/>
                  <a:gd name="connsiteX15" fmla="*/ 28835 w 325249"/>
                  <a:gd name="connsiteY15" fmla="*/ 835582 h 873827"/>
                  <a:gd name="connsiteX16" fmla="*/ 28835 w 325249"/>
                  <a:gd name="connsiteY16" fmla="*/ 835583 h 873827"/>
                  <a:gd name="connsiteX17" fmla="*/ 18415 w 325249"/>
                  <a:gd name="connsiteY17" fmla="*/ 825437 h 873827"/>
                  <a:gd name="connsiteX18" fmla="*/ 0 w 325249"/>
                  <a:gd name="connsiteY18" fmla="*/ 783736 h 873827"/>
                  <a:gd name="connsiteX19" fmla="*/ 35097 w 325249"/>
                  <a:gd name="connsiteY19" fmla="*/ 686461 h 873827"/>
                  <a:gd name="connsiteX20" fmla="*/ 40857 w 325249"/>
                  <a:gd name="connsiteY20" fmla="*/ 682643 h 873827"/>
                  <a:gd name="connsiteX21" fmla="*/ 40857 w 325249"/>
                  <a:gd name="connsiteY21" fmla="*/ 682642 h 873827"/>
                  <a:gd name="connsiteX22" fmla="*/ 157890 w 325249"/>
                  <a:gd name="connsiteY22" fmla="*/ 4917 h 873827"/>
                  <a:gd name="connsiteX23" fmla="*/ 157890 w 325249"/>
                  <a:gd name="connsiteY23" fmla="*/ 4916 h 873827"/>
                  <a:gd name="connsiteX0" fmla="*/ 157890 w 301918"/>
                  <a:gd name="connsiteY0" fmla="*/ 4916 h 873827"/>
                  <a:gd name="connsiteX1" fmla="*/ 196702 w 301918"/>
                  <a:gd name="connsiteY1" fmla="*/ 0 h 873827"/>
                  <a:gd name="connsiteX2" fmla="*/ 279476 w 301918"/>
                  <a:gd name="connsiteY2" fmla="*/ 682641 h 873827"/>
                  <a:gd name="connsiteX3" fmla="*/ 279476 w 301918"/>
                  <a:gd name="connsiteY3" fmla="*/ 682642 h 873827"/>
                  <a:gd name="connsiteX4" fmla="*/ 285236 w 301918"/>
                  <a:gd name="connsiteY4" fmla="*/ 686460 h 873827"/>
                  <a:gd name="connsiteX5" fmla="*/ 301918 w 301918"/>
                  <a:gd name="connsiteY5" fmla="*/ 825436 h 873827"/>
                  <a:gd name="connsiteX6" fmla="*/ 291498 w 301918"/>
                  <a:gd name="connsiteY6" fmla="*/ 835582 h 873827"/>
                  <a:gd name="connsiteX7" fmla="*/ 291498 w 301918"/>
                  <a:gd name="connsiteY7" fmla="*/ 835581 h 873827"/>
                  <a:gd name="connsiteX8" fmla="*/ 285236 w 301918"/>
                  <a:gd name="connsiteY8" fmla="*/ 841679 h 873827"/>
                  <a:gd name="connsiteX9" fmla="*/ 188635 w 301918"/>
                  <a:gd name="connsiteY9" fmla="*/ 873826 h 873827"/>
                  <a:gd name="connsiteX10" fmla="*/ 162443 w 301918"/>
                  <a:gd name="connsiteY10" fmla="*/ 873826 h 873827"/>
                  <a:gd name="connsiteX11" fmla="*/ 162443 w 301918"/>
                  <a:gd name="connsiteY11" fmla="*/ 873827 h 873827"/>
                  <a:gd name="connsiteX12" fmla="*/ 131698 w 301918"/>
                  <a:gd name="connsiteY12" fmla="*/ 873827 h 873827"/>
                  <a:gd name="connsiteX13" fmla="*/ 35097 w 301918"/>
                  <a:gd name="connsiteY13" fmla="*/ 841680 h 873827"/>
                  <a:gd name="connsiteX14" fmla="*/ 28835 w 301918"/>
                  <a:gd name="connsiteY14" fmla="*/ 835582 h 873827"/>
                  <a:gd name="connsiteX15" fmla="*/ 28835 w 301918"/>
                  <a:gd name="connsiteY15" fmla="*/ 835583 h 873827"/>
                  <a:gd name="connsiteX16" fmla="*/ 18415 w 301918"/>
                  <a:gd name="connsiteY16" fmla="*/ 825437 h 873827"/>
                  <a:gd name="connsiteX17" fmla="*/ 0 w 301918"/>
                  <a:gd name="connsiteY17" fmla="*/ 783736 h 873827"/>
                  <a:gd name="connsiteX18" fmla="*/ 35097 w 301918"/>
                  <a:gd name="connsiteY18" fmla="*/ 686461 h 873827"/>
                  <a:gd name="connsiteX19" fmla="*/ 40857 w 301918"/>
                  <a:gd name="connsiteY19" fmla="*/ 682643 h 873827"/>
                  <a:gd name="connsiteX20" fmla="*/ 40857 w 301918"/>
                  <a:gd name="connsiteY20" fmla="*/ 682642 h 873827"/>
                  <a:gd name="connsiteX21" fmla="*/ 157890 w 301918"/>
                  <a:gd name="connsiteY21" fmla="*/ 4917 h 873827"/>
                  <a:gd name="connsiteX22" fmla="*/ 157890 w 301918"/>
                  <a:gd name="connsiteY22" fmla="*/ 4916 h 873827"/>
                  <a:gd name="connsiteX0" fmla="*/ 139475 w 283503"/>
                  <a:gd name="connsiteY0" fmla="*/ 4916 h 873827"/>
                  <a:gd name="connsiteX1" fmla="*/ 178287 w 283503"/>
                  <a:gd name="connsiteY1" fmla="*/ 0 h 873827"/>
                  <a:gd name="connsiteX2" fmla="*/ 261061 w 283503"/>
                  <a:gd name="connsiteY2" fmla="*/ 682641 h 873827"/>
                  <a:gd name="connsiteX3" fmla="*/ 261061 w 283503"/>
                  <a:gd name="connsiteY3" fmla="*/ 682642 h 873827"/>
                  <a:gd name="connsiteX4" fmla="*/ 266821 w 283503"/>
                  <a:gd name="connsiteY4" fmla="*/ 686460 h 873827"/>
                  <a:gd name="connsiteX5" fmla="*/ 283503 w 283503"/>
                  <a:gd name="connsiteY5" fmla="*/ 825436 h 873827"/>
                  <a:gd name="connsiteX6" fmla="*/ 273083 w 283503"/>
                  <a:gd name="connsiteY6" fmla="*/ 835582 h 873827"/>
                  <a:gd name="connsiteX7" fmla="*/ 273083 w 283503"/>
                  <a:gd name="connsiteY7" fmla="*/ 835581 h 873827"/>
                  <a:gd name="connsiteX8" fmla="*/ 266821 w 283503"/>
                  <a:gd name="connsiteY8" fmla="*/ 841679 h 873827"/>
                  <a:gd name="connsiteX9" fmla="*/ 170220 w 283503"/>
                  <a:gd name="connsiteY9" fmla="*/ 873826 h 873827"/>
                  <a:gd name="connsiteX10" fmla="*/ 144028 w 283503"/>
                  <a:gd name="connsiteY10" fmla="*/ 873826 h 873827"/>
                  <a:gd name="connsiteX11" fmla="*/ 144028 w 283503"/>
                  <a:gd name="connsiteY11" fmla="*/ 873827 h 873827"/>
                  <a:gd name="connsiteX12" fmla="*/ 113283 w 283503"/>
                  <a:gd name="connsiteY12" fmla="*/ 873827 h 873827"/>
                  <a:gd name="connsiteX13" fmla="*/ 16682 w 283503"/>
                  <a:gd name="connsiteY13" fmla="*/ 841680 h 873827"/>
                  <a:gd name="connsiteX14" fmla="*/ 10420 w 283503"/>
                  <a:gd name="connsiteY14" fmla="*/ 835582 h 873827"/>
                  <a:gd name="connsiteX15" fmla="*/ 10420 w 283503"/>
                  <a:gd name="connsiteY15" fmla="*/ 835583 h 873827"/>
                  <a:gd name="connsiteX16" fmla="*/ 0 w 283503"/>
                  <a:gd name="connsiteY16" fmla="*/ 825437 h 873827"/>
                  <a:gd name="connsiteX17" fmla="*/ 16682 w 283503"/>
                  <a:gd name="connsiteY17" fmla="*/ 686461 h 873827"/>
                  <a:gd name="connsiteX18" fmla="*/ 22442 w 283503"/>
                  <a:gd name="connsiteY18" fmla="*/ 682643 h 873827"/>
                  <a:gd name="connsiteX19" fmla="*/ 22442 w 283503"/>
                  <a:gd name="connsiteY19" fmla="*/ 682642 h 873827"/>
                  <a:gd name="connsiteX20" fmla="*/ 139475 w 283503"/>
                  <a:gd name="connsiteY20" fmla="*/ 4917 h 873827"/>
                  <a:gd name="connsiteX21" fmla="*/ 139475 w 283503"/>
                  <a:gd name="connsiteY21" fmla="*/ 4916 h 87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503" h="873827">
                    <a:moveTo>
                      <a:pt x="139475" y="4916"/>
                    </a:moveTo>
                    <a:lnTo>
                      <a:pt x="178287" y="0"/>
                    </a:lnTo>
                    <a:lnTo>
                      <a:pt x="261061" y="682641"/>
                    </a:lnTo>
                    <a:lnTo>
                      <a:pt x="261061" y="682642"/>
                    </a:lnTo>
                    <a:lnTo>
                      <a:pt x="266821" y="686460"/>
                    </a:lnTo>
                    <a:cubicBezTo>
                      <a:pt x="270561" y="710259"/>
                      <a:pt x="282459" y="800582"/>
                      <a:pt x="283503" y="825436"/>
                    </a:cubicBezTo>
                    <a:lnTo>
                      <a:pt x="273083" y="835582"/>
                    </a:lnTo>
                    <a:lnTo>
                      <a:pt x="273083" y="835581"/>
                    </a:lnTo>
                    <a:lnTo>
                      <a:pt x="266821" y="841679"/>
                    </a:lnTo>
                    <a:cubicBezTo>
                      <a:pt x="242099" y="861542"/>
                      <a:pt x="207945" y="873826"/>
                      <a:pt x="170220" y="873826"/>
                    </a:cubicBezTo>
                    <a:lnTo>
                      <a:pt x="144028" y="873826"/>
                    </a:lnTo>
                    <a:lnTo>
                      <a:pt x="144028" y="873827"/>
                    </a:lnTo>
                    <a:lnTo>
                      <a:pt x="113283" y="873827"/>
                    </a:lnTo>
                    <a:cubicBezTo>
                      <a:pt x="75558" y="873827"/>
                      <a:pt x="41404" y="861543"/>
                      <a:pt x="16682" y="841680"/>
                    </a:cubicBezTo>
                    <a:lnTo>
                      <a:pt x="10420" y="835582"/>
                    </a:lnTo>
                    <a:lnTo>
                      <a:pt x="10420" y="835583"/>
                    </a:lnTo>
                    <a:lnTo>
                      <a:pt x="0" y="825437"/>
                    </a:lnTo>
                    <a:cubicBezTo>
                      <a:pt x="1044" y="800583"/>
                      <a:pt x="12942" y="710260"/>
                      <a:pt x="16682" y="686461"/>
                    </a:cubicBezTo>
                    <a:lnTo>
                      <a:pt x="22442" y="682643"/>
                    </a:lnTo>
                    <a:lnTo>
                      <a:pt x="22442" y="682642"/>
                    </a:lnTo>
                    <a:lnTo>
                      <a:pt x="139475" y="4917"/>
                    </a:lnTo>
                    <a:lnTo>
                      <a:pt x="139475" y="4916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45" name="Ellipszis 344"/>
              <p:cNvSpPr/>
              <p:nvPr/>
            </p:nvSpPr>
            <p:spPr>
              <a:xfrm>
                <a:off x="2044873" y="1249667"/>
                <a:ext cx="176011" cy="13947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46" name="Ellipszis 345"/>
              <p:cNvSpPr/>
              <p:nvPr/>
            </p:nvSpPr>
            <p:spPr>
              <a:xfrm rot="5400000">
                <a:off x="2070628" y="1224372"/>
                <a:ext cx="121484" cy="176011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47" name="Szabadkézi sokszög 346"/>
              <p:cNvSpPr/>
              <p:nvPr/>
            </p:nvSpPr>
            <p:spPr>
              <a:xfrm rot="16200000">
                <a:off x="2078866" y="1207257"/>
                <a:ext cx="105009" cy="181270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Ellipszis 347"/>
              <p:cNvSpPr/>
              <p:nvPr/>
            </p:nvSpPr>
            <p:spPr>
              <a:xfrm rot="16200000">
                <a:off x="2083229" y="1272456"/>
                <a:ext cx="99016" cy="114807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49" name="Ellipszis 348"/>
              <p:cNvSpPr/>
              <p:nvPr/>
            </p:nvSpPr>
            <p:spPr>
              <a:xfrm>
                <a:off x="1613670" y="1250085"/>
                <a:ext cx="176011" cy="13947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50" name="Ellipszis 349"/>
              <p:cNvSpPr/>
              <p:nvPr/>
            </p:nvSpPr>
            <p:spPr>
              <a:xfrm rot="5400000">
                <a:off x="1645264" y="1234293"/>
                <a:ext cx="106777" cy="177289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51" name="Ellipszis 350"/>
              <p:cNvSpPr/>
              <p:nvPr/>
            </p:nvSpPr>
            <p:spPr>
              <a:xfrm rot="16200000">
                <a:off x="1654402" y="1275104"/>
                <a:ext cx="99016" cy="114807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52" name="Ellipszis 351"/>
              <p:cNvSpPr/>
              <p:nvPr/>
            </p:nvSpPr>
            <p:spPr>
              <a:xfrm>
                <a:off x="1742497" y="1314044"/>
                <a:ext cx="22016" cy="205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53" name="Ellipszis 352"/>
              <p:cNvSpPr/>
              <p:nvPr/>
            </p:nvSpPr>
            <p:spPr>
              <a:xfrm>
                <a:off x="1718866" y="1329428"/>
                <a:ext cx="16046" cy="1548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54" name="Szabadkézi sokszög 353"/>
              <p:cNvSpPr/>
              <p:nvPr/>
            </p:nvSpPr>
            <p:spPr>
              <a:xfrm flipH="1">
                <a:off x="1856482" y="1580959"/>
                <a:ext cx="177551" cy="63921"/>
              </a:xfrm>
              <a:custGeom>
                <a:avLst/>
                <a:gdLst>
                  <a:gd name="connsiteX0" fmla="*/ 1337556 w 2158716"/>
                  <a:gd name="connsiteY0" fmla="*/ 66 h 445380"/>
                  <a:gd name="connsiteX1" fmla="*/ 1099008 w 2158716"/>
                  <a:gd name="connsiteY1" fmla="*/ 168990 h 445380"/>
                  <a:gd name="connsiteX2" fmla="*/ 1079358 w 2158716"/>
                  <a:gd name="connsiteY2" fmla="*/ 263991 h 445380"/>
                  <a:gd name="connsiteX3" fmla="*/ 1059709 w 2158716"/>
                  <a:gd name="connsiteY3" fmla="*/ 168990 h 445380"/>
                  <a:gd name="connsiteX4" fmla="*/ 821160 w 2158716"/>
                  <a:gd name="connsiteY4" fmla="*/ 66 h 445380"/>
                  <a:gd name="connsiteX5" fmla="*/ 0 w 2158716"/>
                  <a:gd name="connsiteY5" fmla="*/ 445380 h 445380"/>
                  <a:gd name="connsiteX6" fmla="*/ 1053682 w 2158716"/>
                  <a:gd name="connsiteY6" fmla="*/ 445380 h 445380"/>
                  <a:gd name="connsiteX7" fmla="*/ 1105034 w 2158716"/>
                  <a:gd name="connsiteY7" fmla="*/ 445380 h 445380"/>
                  <a:gd name="connsiteX8" fmla="*/ 2158716 w 2158716"/>
                  <a:gd name="connsiteY8" fmla="*/ 445380 h 445380"/>
                  <a:gd name="connsiteX9" fmla="*/ 1337556 w 2158716"/>
                  <a:gd name="connsiteY9" fmla="*/ 66 h 445380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533627"/>
                  <a:gd name="connsiteX1" fmla="*/ 1208190 w 2322489"/>
                  <a:gd name="connsiteY1" fmla="*/ 171289 h 533627"/>
                  <a:gd name="connsiteX2" fmla="*/ 1188540 w 2322489"/>
                  <a:gd name="connsiteY2" fmla="*/ 266290 h 533627"/>
                  <a:gd name="connsiteX3" fmla="*/ 1168891 w 2322489"/>
                  <a:gd name="connsiteY3" fmla="*/ 171289 h 533627"/>
                  <a:gd name="connsiteX4" fmla="*/ 930342 w 2322489"/>
                  <a:gd name="connsiteY4" fmla="*/ 2365 h 533627"/>
                  <a:gd name="connsiteX5" fmla="*/ 0 w 2322489"/>
                  <a:gd name="connsiteY5" fmla="*/ 283906 h 533627"/>
                  <a:gd name="connsiteX6" fmla="*/ 1162864 w 2322489"/>
                  <a:gd name="connsiteY6" fmla="*/ 447679 h 533627"/>
                  <a:gd name="connsiteX7" fmla="*/ 1214216 w 2322489"/>
                  <a:gd name="connsiteY7" fmla="*/ 447679 h 533627"/>
                  <a:gd name="connsiteX8" fmla="*/ 2322489 w 2322489"/>
                  <a:gd name="connsiteY8" fmla="*/ 256610 h 533627"/>
                  <a:gd name="connsiteX9" fmla="*/ 1446738 w 2322489"/>
                  <a:gd name="connsiteY9" fmla="*/ 2365 h 533627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162864 w 2322489"/>
                  <a:gd name="connsiteY6" fmla="*/ 447679 h 898056"/>
                  <a:gd name="connsiteX7" fmla="*/ 1077738 w 2322489"/>
                  <a:gd name="connsiteY7" fmla="*/ 898056 h 898056"/>
                  <a:gd name="connsiteX8" fmla="*/ 2322489 w 2322489"/>
                  <a:gd name="connsiteY8" fmla="*/ 256610 h 898056"/>
                  <a:gd name="connsiteX9" fmla="*/ 1446738 w 2322489"/>
                  <a:gd name="connsiteY9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528625 w 2404376"/>
                  <a:gd name="connsiteY0" fmla="*/ 813 h 896504"/>
                  <a:gd name="connsiteX1" fmla="*/ 1290077 w 2404376"/>
                  <a:gd name="connsiteY1" fmla="*/ 169737 h 896504"/>
                  <a:gd name="connsiteX2" fmla="*/ 1270427 w 2404376"/>
                  <a:gd name="connsiteY2" fmla="*/ 264738 h 896504"/>
                  <a:gd name="connsiteX3" fmla="*/ 1250778 w 2404376"/>
                  <a:gd name="connsiteY3" fmla="*/ 169737 h 896504"/>
                  <a:gd name="connsiteX4" fmla="*/ 1012229 w 2404376"/>
                  <a:gd name="connsiteY4" fmla="*/ 813 h 896504"/>
                  <a:gd name="connsiteX5" fmla="*/ 0 w 2404376"/>
                  <a:gd name="connsiteY5" fmla="*/ 104933 h 896504"/>
                  <a:gd name="connsiteX6" fmla="*/ 1159625 w 2404376"/>
                  <a:gd name="connsiteY6" fmla="*/ 896504 h 896504"/>
                  <a:gd name="connsiteX7" fmla="*/ 2404376 w 2404376"/>
                  <a:gd name="connsiteY7" fmla="*/ 255058 h 896504"/>
                  <a:gd name="connsiteX8" fmla="*/ 1528625 w 2404376"/>
                  <a:gd name="connsiteY8" fmla="*/ 813 h 896504"/>
                  <a:gd name="connsiteX0" fmla="*/ 1528625 w 2404376"/>
                  <a:gd name="connsiteY0" fmla="*/ 166 h 895857"/>
                  <a:gd name="connsiteX1" fmla="*/ 1290077 w 2404376"/>
                  <a:gd name="connsiteY1" fmla="*/ 169090 h 895857"/>
                  <a:gd name="connsiteX2" fmla="*/ 1270427 w 2404376"/>
                  <a:gd name="connsiteY2" fmla="*/ 264091 h 895857"/>
                  <a:gd name="connsiteX3" fmla="*/ 1250778 w 2404376"/>
                  <a:gd name="connsiteY3" fmla="*/ 169090 h 895857"/>
                  <a:gd name="connsiteX4" fmla="*/ 1012229 w 2404376"/>
                  <a:gd name="connsiteY4" fmla="*/ 166 h 895857"/>
                  <a:gd name="connsiteX5" fmla="*/ 0 w 2404376"/>
                  <a:gd name="connsiteY5" fmla="*/ 104286 h 895857"/>
                  <a:gd name="connsiteX6" fmla="*/ 1159625 w 2404376"/>
                  <a:gd name="connsiteY6" fmla="*/ 895857 h 895857"/>
                  <a:gd name="connsiteX7" fmla="*/ 2404376 w 2404376"/>
                  <a:gd name="connsiteY7" fmla="*/ 254411 h 895857"/>
                  <a:gd name="connsiteX8" fmla="*/ 1528625 w 2404376"/>
                  <a:gd name="connsiteY8" fmla="*/ 166 h 895857"/>
                  <a:gd name="connsiteX0" fmla="*/ 1528625 w 2431672"/>
                  <a:gd name="connsiteY0" fmla="*/ 309 h 896000"/>
                  <a:gd name="connsiteX1" fmla="*/ 1290077 w 2431672"/>
                  <a:gd name="connsiteY1" fmla="*/ 169233 h 896000"/>
                  <a:gd name="connsiteX2" fmla="*/ 1270427 w 2431672"/>
                  <a:gd name="connsiteY2" fmla="*/ 264234 h 896000"/>
                  <a:gd name="connsiteX3" fmla="*/ 1250778 w 2431672"/>
                  <a:gd name="connsiteY3" fmla="*/ 169233 h 896000"/>
                  <a:gd name="connsiteX4" fmla="*/ 1012229 w 2431672"/>
                  <a:gd name="connsiteY4" fmla="*/ 309 h 896000"/>
                  <a:gd name="connsiteX5" fmla="*/ 0 w 2431672"/>
                  <a:gd name="connsiteY5" fmla="*/ 104429 h 896000"/>
                  <a:gd name="connsiteX6" fmla="*/ 1159625 w 2431672"/>
                  <a:gd name="connsiteY6" fmla="*/ 896000 h 896000"/>
                  <a:gd name="connsiteX7" fmla="*/ 2431672 w 2431672"/>
                  <a:gd name="connsiteY7" fmla="*/ 8894 h 896000"/>
                  <a:gd name="connsiteX8" fmla="*/ 1528625 w 2431672"/>
                  <a:gd name="connsiteY8" fmla="*/ 309 h 896000"/>
                  <a:gd name="connsiteX0" fmla="*/ 1528625 w 2431672"/>
                  <a:gd name="connsiteY0" fmla="*/ 166 h 895857"/>
                  <a:gd name="connsiteX1" fmla="*/ 1290077 w 2431672"/>
                  <a:gd name="connsiteY1" fmla="*/ 169090 h 895857"/>
                  <a:gd name="connsiteX2" fmla="*/ 1270427 w 2431672"/>
                  <a:gd name="connsiteY2" fmla="*/ 264091 h 895857"/>
                  <a:gd name="connsiteX3" fmla="*/ 1250778 w 2431672"/>
                  <a:gd name="connsiteY3" fmla="*/ 169090 h 895857"/>
                  <a:gd name="connsiteX4" fmla="*/ 1012229 w 2431672"/>
                  <a:gd name="connsiteY4" fmla="*/ 166 h 895857"/>
                  <a:gd name="connsiteX5" fmla="*/ 0 w 2431672"/>
                  <a:gd name="connsiteY5" fmla="*/ 104286 h 895857"/>
                  <a:gd name="connsiteX6" fmla="*/ 1159625 w 2431672"/>
                  <a:gd name="connsiteY6" fmla="*/ 895857 h 895857"/>
                  <a:gd name="connsiteX7" fmla="*/ 2431672 w 2431672"/>
                  <a:gd name="connsiteY7" fmla="*/ 8751 h 895857"/>
                  <a:gd name="connsiteX8" fmla="*/ 1528625 w 2431672"/>
                  <a:gd name="connsiteY8" fmla="*/ 166 h 895857"/>
                  <a:gd name="connsiteX0" fmla="*/ 1528625 w 2431672"/>
                  <a:gd name="connsiteY0" fmla="*/ 166 h 691141"/>
                  <a:gd name="connsiteX1" fmla="*/ 1290077 w 2431672"/>
                  <a:gd name="connsiteY1" fmla="*/ 169090 h 691141"/>
                  <a:gd name="connsiteX2" fmla="*/ 1270427 w 2431672"/>
                  <a:gd name="connsiteY2" fmla="*/ 264091 h 691141"/>
                  <a:gd name="connsiteX3" fmla="*/ 1250778 w 2431672"/>
                  <a:gd name="connsiteY3" fmla="*/ 169090 h 691141"/>
                  <a:gd name="connsiteX4" fmla="*/ 1012229 w 2431672"/>
                  <a:gd name="connsiteY4" fmla="*/ 166 h 691141"/>
                  <a:gd name="connsiteX5" fmla="*/ 0 w 2431672"/>
                  <a:gd name="connsiteY5" fmla="*/ 104286 h 691141"/>
                  <a:gd name="connsiteX6" fmla="*/ 1282455 w 2431672"/>
                  <a:gd name="connsiteY6" fmla="*/ 691141 h 691141"/>
                  <a:gd name="connsiteX7" fmla="*/ 2431672 w 2431672"/>
                  <a:gd name="connsiteY7" fmla="*/ 8751 h 691141"/>
                  <a:gd name="connsiteX8" fmla="*/ 1528625 w 2431672"/>
                  <a:gd name="connsiteY8" fmla="*/ 166 h 691141"/>
                  <a:gd name="connsiteX0" fmla="*/ 1310260 w 2213307"/>
                  <a:gd name="connsiteY0" fmla="*/ 166 h 691141"/>
                  <a:gd name="connsiteX1" fmla="*/ 1071712 w 2213307"/>
                  <a:gd name="connsiteY1" fmla="*/ 169090 h 691141"/>
                  <a:gd name="connsiteX2" fmla="*/ 1052062 w 2213307"/>
                  <a:gd name="connsiteY2" fmla="*/ 264091 h 691141"/>
                  <a:gd name="connsiteX3" fmla="*/ 1032413 w 2213307"/>
                  <a:gd name="connsiteY3" fmla="*/ 169090 h 691141"/>
                  <a:gd name="connsiteX4" fmla="*/ 793864 w 2213307"/>
                  <a:gd name="connsiteY4" fmla="*/ 166 h 691141"/>
                  <a:gd name="connsiteX5" fmla="*/ 0 w 2213307"/>
                  <a:gd name="connsiteY5" fmla="*/ 104286 h 691141"/>
                  <a:gd name="connsiteX6" fmla="*/ 1064090 w 2213307"/>
                  <a:gd name="connsiteY6" fmla="*/ 691141 h 691141"/>
                  <a:gd name="connsiteX7" fmla="*/ 2213307 w 2213307"/>
                  <a:gd name="connsiteY7" fmla="*/ 8751 h 691141"/>
                  <a:gd name="connsiteX8" fmla="*/ 1310260 w 2213307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841267"/>
                  <a:gd name="connsiteX1" fmla="*/ 1071712 w 2022238"/>
                  <a:gd name="connsiteY1" fmla="*/ 169090 h 841267"/>
                  <a:gd name="connsiteX2" fmla="*/ 1052062 w 2022238"/>
                  <a:gd name="connsiteY2" fmla="*/ 264091 h 841267"/>
                  <a:gd name="connsiteX3" fmla="*/ 1032413 w 2022238"/>
                  <a:gd name="connsiteY3" fmla="*/ 169090 h 841267"/>
                  <a:gd name="connsiteX4" fmla="*/ 793864 w 2022238"/>
                  <a:gd name="connsiteY4" fmla="*/ 166 h 841267"/>
                  <a:gd name="connsiteX5" fmla="*/ 0 w 2022238"/>
                  <a:gd name="connsiteY5" fmla="*/ 104286 h 841267"/>
                  <a:gd name="connsiteX6" fmla="*/ 1105033 w 2022238"/>
                  <a:gd name="connsiteY6" fmla="*/ 841267 h 841267"/>
                  <a:gd name="connsiteX7" fmla="*/ 2022238 w 2022238"/>
                  <a:gd name="connsiteY7" fmla="*/ 36046 h 841267"/>
                  <a:gd name="connsiteX8" fmla="*/ 1310260 w 2022238"/>
                  <a:gd name="connsiteY8" fmla="*/ 166 h 841267"/>
                  <a:gd name="connsiteX0" fmla="*/ 1584169 w 2296147"/>
                  <a:gd name="connsiteY0" fmla="*/ 321890 h 1162991"/>
                  <a:gd name="connsiteX1" fmla="*/ 1345621 w 2296147"/>
                  <a:gd name="connsiteY1" fmla="*/ 490814 h 1162991"/>
                  <a:gd name="connsiteX2" fmla="*/ 1325971 w 2296147"/>
                  <a:gd name="connsiteY2" fmla="*/ 585815 h 1162991"/>
                  <a:gd name="connsiteX3" fmla="*/ 1306322 w 2296147"/>
                  <a:gd name="connsiteY3" fmla="*/ 490814 h 1162991"/>
                  <a:gd name="connsiteX4" fmla="*/ 1067773 w 2296147"/>
                  <a:gd name="connsiteY4" fmla="*/ 321890 h 1162991"/>
                  <a:gd name="connsiteX5" fmla="*/ 0 w 2296147"/>
                  <a:gd name="connsiteY5" fmla="*/ 0 h 1162991"/>
                  <a:gd name="connsiteX6" fmla="*/ 1378942 w 2296147"/>
                  <a:gd name="connsiteY6" fmla="*/ 1162991 h 1162991"/>
                  <a:gd name="connsiteX7" fmla="*/ 2296147 w 2296147"/>
                  <a:gd name="connsiteY7" fmla="*/ 357770 h 1162991"/>
                  <a:gd name="connsiteX8" fmla="*/ 1584169 w 2296147"/>
                  <a:gd name="connsiteY8" fmla="*/ 321890 h 1162991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88913" h="1162991">
                    <a:moveTo>
                      <a:pt x="1584169" y="321890"/>
                    </a:moveTo>
                    <a:cubicBezTo>
                      <a:pt x="1442197" y="325960"/>
                      <a:pt x="1377807" y="399431"/>
                      <a:pt x="1345621" y="490814"/>
                    </a:cubicBezTo>
                    <a:lnTo>
                      <a:pt x="1325971" y="585815"/>
                    </a:lnTo>
                    <a:lnTo>
                      <a:pt x="1306322" y="490814"/>
                    </a:lnTo>
                    <a:cubicBezTo>
                      <a:pt x="1274135" y="399431"/>
                      <a:pt x="1285493" y="403692"/>
                      <a:pt x="1067773" y="321890"/>
                    </a:cubicBezTo>
                    <a:cubicBezTo>
                      <a:pt x="850053" y="240088"/>
                      <a:pt x="963920" y="706561"/>
                      <a:pt x="0" y="0"/>
                    </a:cubicBezTo>
                    <a:cubicBezTo>
                      <a:pt x="318303" y="354842"/>
                      <a:pt x="842275" y="1108399"/>
                      <a:pt x="1378942" y="1162991"/>
                    </a:cubicBezTo>
                    <a:cubicBezTo>
                      <a:pt x="1748366" y="1099301"/>
                      <a:pt x="2410557" y="610708"/>
                      <a:pt x="2588913" y="55698"/>
                    </a:cubicBezTo>
                    <a:cubicBezTo>
                      <a:pt x="2066043" y="817417"/>
                      <a:pt x="1920345" y="317086"/>
                      <a:pt x="1584169" y="321890"/>
                    </a:cubicBezTo>
                    <a:close/>
                  </a:path>
                </a:pathLst>
              </a:custGeom>
              <a:solidFill>
                <a:srgbClr val="E631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55" name="Szabadkézi sokszög 354"/>
              <p:cNvSpPr/>
              <p:nvPr/>
            </p:nvSpPr>
            <p:spPr>
              <a:xfrm rot="5400000" flipH="1">
                <a:off x="1648202" y="1207257"/>
                <a:ext cx="105009" cy="181270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56" name="Ellipszis 355"/>
              <p:cNvSpPr/>
              <p:nvPr/>
            </p:nvSpPr>
            <p:spPr>
              <a:xfrm>
                <a:off x="2172254" y="1311872"/>
                <a:ext cx="22016" cy="205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57" name="Ellipszis 356"/>
              <p:cNvSpPr/>
              <p:nvPr/>
            </p:nvSpPr>
            <p:spPr>
              <a:xfrm>
                <a:off x="2148623" y="1327257"/>
                <a:ext cx="16046" cy="1548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7263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Csoportba foglalás 132"/>
          <p:cNvGrpSpPr/>
          <p:nvPr/>
        </p:nvGrpSpPr>
        <p:grpSpPr>
          <a:xfrm>
            <a:off x="5841818" y="1025349"/>
            <a:ext cx="5235118" cy="10849446"/>
            <a:chOff x="5611394" y="1789959"/>
            <a:chExt cx="4481834" cy="8745696"/>
          </a:xfrm>
        </p:grpSpPr>
        <p:sp>
          <p:nvSpPr>
            <p:cNvPr id="134" name="Szabadkézi sokszög 133"/>
            <p:cNvSpPr/>
            <p:nvPr/>
          </p:nvSpPr>
          <p:spPr>
            <a:xfrm rot="4512974">
              <a:off x="5735895" y="5707795"/>
              <a:ext cx="367903" cy="616906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7452" h="1586401">
                  <a:moveTo>
                    <a:pt x="33076" y="324795"/>
                  </a:moveTo>
                  <a:cubicBezTo>
                    <a:pt x="119407" y="270315"/>
                    <a:pt x="-191331" y="237248"/>
                    <a:pt x="215253" y="69389"/>
                  </a:cubicBezTo>
                  <a:cubicBezTo>
                    <a:pt x="444548" y="-79541"/>
                    <a:pt x="414551" y="58448"/>
                    <a:pt x="514200" y="52978"/>
                  </a:cubicBezTo>
                  <a:lnTo>
                    <a:pt x="515954" y="70195"/>
                  </a:lnTo>
                  <a:lnTo>
                    <a:pt x="521634" y="71873"/>
                  </a:lnTo>
                  <a:cubicBezTo>
                    <a:pt x="644208" y="120958"/>
                    <a:pt x="737300" y="236933"/>
                    <a:pt x="763952" y="379378"/>
                  </a:cubicBezTo>
                  <a:lnTo>
                    <a:pt x="769452" y="439046"/>
                  </a:lnTo>
                  <a:lnTo>
                    <a:pt x="776874" y="434929"/>
                  </a:lnTo>
                  <a:lnTo>
                    <a:pt x="780795" y="440884"/>
                  </a:lnTo>
                  <a:cubicBezTo>
                    <a:pt x="814576" y="493219"/>
                    <a:pt x="849730" y="551861"/>
                    <a:pt x="884520" y="614586"/>
                  </a:cubicBezTo>
                  <a:cubicBezTo>
                    <a:pt x="1023680" y="865488"/>
                    <a:pt x="1104322" y="1086726"/>
                    <a:pt x="1064641" y="1108735"/>
                  </a:cubicBezTo>
                  <a:cubicBezTo>
                    <a:pt x="1054720" y="1114237"/>
                    <a:pt x="1038219" y="1106767"/>
                    <a:pt x="1016874" y="1088546"/>
                  </a:cubicBezTo>
                  <a:lnTo>
                    <a:pt x="993466" y="1065349"/>
                  </a:lnTo>
                  <a:lnTo>
                    <a:pt x="1021987" y="1131490"/>
                  </a:lnTo>
                  <a:cubicBezTo>
                    <a:pt x="1074029" y="1260644"/>
                    <a:pt x="1092724" y="1354168"/>
                    <a:pt x="1063947" y="1370129"/>
                  </a:cubicBezTo>
                  <a:cubicBezTo>
                    <a:pt x="1040926" y="1382897"/>
                    <a:pt x="991882" y="1343608"/>
                    <a:pt x="931197" y="1269763"/>
                  </a:cubicBezTo>
                  <a:lnTo>
                    <a:pt x="924253" y="1260755"/>
                  </a:lnTo>
                  <a:lnTo>
                    <a:pt x="923191" y="1263994"/>
                  </a:lnTo>
                  <a:lnTo>
                    <a:pt x="944729" y="1313942"/>
                  </a:lnTo>
                  <a:cubicBezTo>
                    <a:pt x="996772" y="1443096"/>
                    <a:pt x="1015467" y="1536620"/>
                    <a:pt x="986690" y="1552581"/>
                  </a:cubicBezTo>
                  <a:cubicBezTo>
                    <a:pt x="957914" y="1568541"/>
                    <a:pt x="888475" y="1503162"/>
                    <a:pt x="806468" y="1390627"/>
                  </a:cubicBezTo>
                  <a:lnTo>
                    <a:pt x="772745" y="1341929"/>
                  </a:lnTo>
                  <a:lnTo>
                    <a:pt x="765292" y="1340632"/>
                  </a:lnTo>
                  <a:lnTo>
                    <a:pt x="767340" y="1345381"/>
                  </a:lnTo>
                  <a:cubicBezTo>
                    <a:pt x="819383" y="1474535"/>
                    <a:pt x="838078" y="1568058"/>
                    <a:pt x="809302" y="1584019"/>
                  </a:cubicBezTo>
                  <a:cubicBezTo>
                    <a:pt x="763258" y="1609556"/>
                    <a:pt x="613122" y="1426862"/>
                    <a:pt x="473963" y="1175960"/>
                  </a:cubicBezTo>
                  <a:lnTo>
                    <a:pt x="390308" y="1011013"/>
                  </a:lnTo>
                  <a:lnTo>
                    <a:pt x="376667" y="993839"/>
                  </a:lnTo>
                  <a:cubicBezTo>
                    <a:pt x="349522" y="957205"/>
                    <a:pt x="322558" y="918309"/>
                    <a:pt x="296074" y="877427"/>
                  </a:cubicBezTo>
                  <a:lnTo>
                    <a:pt x="287234" y="862684"/>
                  </a:lnTo>
                  <a:lnTo>
                    <a:pt x="282668" y="861134"/>
                  </a:lnTo>
                  <a:lnTo>
                    <a:pt x="306823" y="999645"/>
                  </a:lnTo>
                  <a:cubicBezTo>
                    <a:pt x="331480" y="1185029"/>
                    <a:pt x="325575" y="1320045"/>
                    <a:pt x="286952" y="1328265"/>
                  </a:cubicBezTo>
                  <a:cubicBezTo>
                    <a:pt x="235455" y="1339225"/>
                    <a:pt x="145293" y="1120617"/>
                    <a:pt x="85571" y="839992"/>
                  </a:cubicBezTo>
                  <a:lnTo>
                    <a:pt x="52912" y="652722"/>
                  </a:lnTo>
                  <a:lnTo>
                    <a:pt x="39456" y="625611"/>
                  </a:lnTo>
                  <a:cubicBezTo>
                    <a:pt x="20172" y="575746"/>
                    <a:pt x="9508" y="520923"/>
                    <a:pt x="9508" y="463376"/>
                  </a:cubicBezTo>
                  <a:cubicBezTo>
                    <a:pt x="9508" y="420215"/>
                    <a:pt x="15506" y="378587"/>
                    <a:pt x="26641" y="339434"/>
                  </a:cubicBezTo>
                  <a:lnTo>
                    <a:pt x="33076" y="324795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grpSp>
          <p:nvGrpSpPr>
            <p:cNvPr id="135" name="Csoportba foglalás 134"/>
            <p:cNvGrpSpPr/>
            <p:nvPr/>
          </p:nvGrpSpPr>
          <p:grpSpPr>
            <a:xfrm>
              <a:off x="5673745" y="3989849"/>
              <a:ext cx="4265789" cy="6545806"/>
              <a:chOff x="5673745" y="3989849"/>
              <a:chExt cx="4265789" cy="6545806"/>
            </a:xfrm>
          </p:grpSpPr>
          <p:sp>
            <p:nvSpPr>
              <p:cNvPr id="167" name="Szabadkézi sokszög 166"/>
              <p:cNvSpPr/>
              <p:nvPr/>
            </p:nvSpPr>
            <p:spPr>
              <a:xfrm rot="3617920" flipH="1">
                <a:off x="6521918" y="3840594"/>
                <a:ext cx="968067" cy="2664413"/>
              </a:xfrm>
              <a:custGeom>
                <a:avLst/>
                <a:gdLst>
                  <a:gd name="connsiteX0" fmla="*/ 100032 w 592842"/>
                  <a:gd name="connsiteY0" fmla="*/ 1465659 h 1467045"/>
                  <a:gd name="connsiteX1" fmla="*/ 1154 w 592842"/>
                  <a:gd name="connsiteY1" fmla="*/ 1210397 h 1467045"/>
                  <a:gd name="connsiteX2" fmla="*/ 34789 w 592842"/>
                  <a:gd name="connsiteY2" fmla="*/ 556939 h 1467045"/>
                  <a:gd name="connsiteX3" fmla="*/ 47677 w 592842"/>
                  <a:gd name="connsiteY3" fmla="*/ 551098 h 1467045"/>
                  <a:gd name="connsiteX4" fmla="*/ 61520 w 592842"/>
                  <a:gd name="connsiteY4" fmla="*/ 525605 h 1467045"/>
                  <a:gd name="connsiteX5" fmla="*/ 281499 w 592842"/>
                  <a:gd name="connsiteY5" fmla="*/ 201517 h 1467045"/>
                  <a:gd name="connsiteX6" fmla="*/ 543118 w 592842"/>
                  <a:gd name="connsiteY6" fmla="*/ 29515 h 1467045"/>
                  <a:gd name="connsiteX7" fmla="*/ 431111 w 592842"/>
                  <a:gd name="connsiteY7" fmla="*/ 444529 h 1467045"/>
                  <a:gd name="connsiteX8" fmla="*/ 368915 w 592842"/>
                  <a:gd name="connsiteY8" fmla="*/ 554552 h 1467045"/>
                  <a:gd name="connsiteX9" fmla="*/ 382897 w 592842"/>
                  <a:gd name="connsiteY9" fmla="*/ 554756 h 1467045"/>
                  <a:gd name="connsiteX10" fmla="*/ 285756 w 592842"/>
                  <a:gd name="connsiteY10" fmla="*/ 1274550 h 1467045"/>
                  <a:gd name="connsiteX11" fmla="*/ 100032 w 592842"/>
                  <a:gd name="connsiteY11" fmla="*/ 1465659 h 1467045"/>
                  <a:gd name="connsiteX0" fmla="*/ 100032 w 544042"/>
                  <a:gd name="connsiteY0" fmla="*/ 1464145 h 1465531"/>
                  <a:gd name="connsiteX1" fmla="*/ 1154 w 544042"/>
                  <a:gd name="connsiteY1" fmla="*/ 1208883 h 1465531"/>
                  <a:gd name="connsiteX2" fmla="*/ 34789 w 544042"/>
                  <a:gd name="connsiteY2" fmla="*/ 555425 h 1465531"/>
                  <a:gd name="connsiteX3" fmla="*/ 47677 w 544042"/>
                  <a:gd name="connsiteY3" fmla="*/ 549584 h 1465531"/>
                  <a:gd name="connsiteX4" fmla="*/ 61520 w 544042"/>
                  <a:gd name="connsiteY4" fmla="*/ 524091 h 1465531"/>
                  <a:gd name="connsiteX5" fmla="*/ 281499 w 544042"/>
                  <a:gd name="connsiteY5" fmla="*/ 200003 h 1465531"/>
                  <a:gd name="connsiteX6" fmla="*/ 543118 w 544042"/>
                  <a:gd name="connsiteY6" fmla="*/ 28001 h 1465531"/>
                  <a:gd name="connsiteX7" fmla="*/ 368915 w 544042"/>
                  <a:gd name="connsiteY7" fmla="*/ 553038 h 1465531"/>
                  <a:gd name="connsiteX8" fmla="*/ 382897 w 544042"/>
                  <a:gd name="connsiteY8" fmla="*/ 553242 h 1465531"/>
                  <a:gd name="connsiteX9" fmla="*/ 285756 w 544042"/>
                  <a:gd name="connsiteY9" fmla="*/ 1273036 h 1465531"/>
                  <a:gd name="connsiteX10" fmla="*/ 100032 w 544042"/>
                  <a:gd name="connsiteY10" fmla="*/ 1464145 h 1465531"/>
                  <a:gd name="connsiteX0" fmla="*/ 100032 w 592787"/>
                  <a:gd name="connsiteY0" fmla="*/ 1485518 h 1486904"/>
                  <a:gd name="connsiteX1" fmla="*/ 1154 w 592787"/>
                  <a:gd name="connsiteY1" fmla="*/ 1230256 h 1486904"/>
                  <a:gd name="connsiteX2" fmla="*/ 34789 w 592787"/>
                  <a:gd name="connsiteY2" fmla="*/ 576798 h 1486904"/>
                  <a:gd name="connsiteX3" fmla="*/ 47677 w 592787"/>
                  <a:gd name="connsiteY3" fmla="*/ 570957 h 1486904"/>
                  <a:gd name="connsiteX4" fmla="*/ 61520 w 592787"/>
                  <a:gd name="connsiteY4" fmla="*/ 545464 h 1486904"/>
                  <a:gd name="connsiteX5" fmla="*/ 281499 w 592787"/>
                  <a:gd name="connsiteY5" fmla="*/ 221376 h 1486904"/>
                  <a:gd name="connsiteX6" fmla="*/ 543118 w 592787"/>
                  <a:gd name="connsiteY6" fmla="*/ 49374 h 1486904"/>
                  <a:gd name="connsiteX7" fmla="*/ 368915 w 592787"/>
                  <a:gd name="connsiteY7" fmla="*/ 574411 h 1486904"/>
                  <a:gd name="connsiteX8" fmla="*/ 382897 w 592787"/>
                  <a:gd name="connsiteY8" fmla="*/ 574615 h 1486904"/>
                  <a:gd name="connsiteX9" fmla="*/ 285756 w 592787"/>
                  <a:gd name="connsiteY9" fmla="*/ 1294409 h 1486904"/>
                  <a:gd name="connsiteX10" fmla="*/ 100032 w 592787"/>
                  <a:gd name="connsiteY10" fmla="*/ 1485518 h 1486904"/>
                  <a:gd name="connsiteX0" fmla="*/ 100032 w 592787"/>
                  <a:gd name="connsiteY0" fmla="*/ 1436186 h 1437572"/>
                  <a:gd name="connsiteX1" fmla="*/ 1154 w 592787"/>
                  <a:gd name="connsiteY1" fmla="*/ 1180924 h 1437572"/>
                  <a:gd name="connsiteX2" fmla="*/ 34789 w 592787"/>
                  <a:gd name="connsiteY2" fmla="*/ 527466 h 1437572"/>
                  <a:gd name="connsiteX3" fmla="*/ 47677 w 592787"/>
                  <a:gd name="connsiteY3" fmla="*/ 521625 h 1437572"/>
                  <a:gd name="connsiteX4" fmla="*/ 61520 w 592787"/>
                  <a:gd name="connsiteY4" fmla="*/ 496132 h 1437572"/>
                  <a:gd name="connsiteX5" fmla="*/ 543118 w 592787"/>
                  <a:gd name="connsiteY5" fmla="*/ 42 h 1437572"/>
                  <a:gd name="connsiteX6" fmla="*/ 368915 w 592787"/>
                  <a:gd name="connsiteY6" fmla="*/ 525079 h 1437572"/>
                  <a:gd name="connsiteX7" fmla="*/ 382897 w 592787"/>
                  <a:gd name="connsiteY7" fmla="*/ 525283 h 1437572"/>
                  <a:gd name="connsiteX8" fmla="*/ 285756 w 592787"/>
                  <a:gd name="connsiteY8" fmla="*/ 1245077 h 1437572"/>
                  <a:gd name="connsiteX9" fmla="*/ 100032 w 592787"/>
                  <a:gd name="connsiteY9" fmla="*/ 1436186 h 1437572"/>
                  <a:gd name="connsiteX0" fmla="*/ 100032 w 617639"/>
                  <a:gd name="connsiteY0" fmla="*/ 1466813 h 1468199"/>
                  <a:gd name="connsiteX1" fmla="*/ 1154 w 617639"/>
                  <a:gd name="connsiteY1" fmla="*/ 1211551 h 1468199"/>
                  <a:gd name="connsiteX2" fmla="*/ 34789 w 617639"/>
                  <a:gd name="connsiteY2" fmla="*/ 558093 h 1468199"/>
                  <a:gd name="connsiteX3" fmla="*/ 47677 w 617639"/>
                  <a:gd name="connsiteY3" fmla="*/ 552252 h 1468199"/>
                  <a:gd name="connsiteX4" fmla="*/ 61520 w 617639"/>
                  <a:gd name="connsiteY4" fmla="*/ 526759 h 1468199"/>
                  <a:gd name="connsiteX5" fmla="*/ 543118 w 617639"/>
                  <a:gd name="connsiteY5" fmla="*/ 30669 h 1468199"/>
                  <a:gd name="connsiteX6" fmla="*/ 368915 w 617639"/>
                  <a:gd name="connsiteY6" fmla="*/ 555706 h 1468199"/>
                  <a:gd name="connsiteX7" fmla="*/ 382897 w 617639"/>
                  <a:gd name="connsiteY7" fmla="*/ 555910 h 1468199"/>
                  <a:gd name="connsiteX8" fmla="*/ 285756 w 617639"/>
                  <a:gd name="connsiteY8" fmla="*/ 1275704 h 1468199"/>
                  <a:gd name="connsiteX9" fmla="*/ 100032 w 617639"/>
                  <a:gd name="connsiteY9" fmla="*/ 1466813 h 1468199"/>
                  <a:gd name="connsiteX0" fmla="*/ 100032 w 590938"/>
                  <a:gd name="connsiteY0" fmla="*/ 1500280 h 1501666"/>
                  <a:gd name="connsiteX1" fmla="*/ 1154 w 590938"/>
                  <a:gd name="connsiteY1" fmla="*/ 1245018 h 1501666"/>
                  <a:gd name="connsiteX2" fmla="*/ 34789 w 590938"/>
                  <a:gd name="connsiteY2" fmla="*/ 591560 h 1501666"/>
                  <a:gd name="connsiteX3" fmla="*/ 47677 w 590938"/>
                  <a:gd name="connsiteY3" fmla="*/ 585719 h 1501666"/>
                  <a:gd name="connsiteX4" fmla="*/ 61520 w 590938"/>
                  <a:gd name="connsiteY4" fmla="*/ 560226 h 1501666"/>
                  <a:gd name="connsiteX5" fmla="*/ 511901 w 590938"/>
                  <a:gd name="connsiteY5" fmla="*/ 29214 h 1501666"/>
                  <a:gd name="connsiteX6" fmla="*/ 368915 w 590938"/>
                  <a:gd name="connsiteY6" fmla="*/ 589173 h 1501666"/>
                  <a:gd name="connsiteX7" fmla="*/ 382897 w 590938"/>
                  <a:gd name="connsiteY7" fmla="*/ 589377 h 1501666"/>
                  <a:gd name="connsiteX8" fmla="*/ 285756 w 590938"/>
                  <a:gd name="connsiteY8" fmla="*/ 1309171 h 1501666"/>
                  <a:gd name="connsiteX9" fmla="*/ 100032 w 590938"/>
                  <a:gd name="connsiteY9" fmla="*/ 1500280 h 1501666"/>
                  <a:gd name="connsiteX0" fmla="*/ 100032 w 574417"/>
                  <a:gd name="connsiteY0" fmla="*/ 1492562 h 1493948"/>
                  <a:gd name="connsiteX1" fmla="*/ 1154 w 574417"/>
                  <a:gd name="connsiteY1" fmla="*/ 1237300 h 1493948"/>
                  <a:gd name="connsiteX2" fmla="*/ 34789 w 574417"/>
                  <a:gd name="connsiteY2" fmla="*/ 583842 h 1493948"/>
                  <a:gd name="connsiteX3" fmla="*/ 47677 w 574417"/>
                  <a:gd name="connsiteY3" fmla="*/ 578001 h 1493948"/>
                  <a:gd name="connsiteX4" fmla="*/ 61520 w 574417"/>
                  <a:gd name="connsiteY4" fmla="*/ 552508 h 1493948"/>
                  <a:gd name="connsiteX5" fmla="*/ 511901 w 574417"/>
                  <a:gd name="connsiteY5" fmla="*/ 21496 h 1493948"/>
                  <a:gd name="connsiteX6" fmla="*/ 368915 w 574417"/>
                  <a:gd name="connsiteY6" fmla="*/ 581455 h 1493948"/>
                  <a:gd name="connsiteX7" fmla="*/ 382897 w 574417"/>
                  <a:gd name="connsiteY7" fmla="*/ 581659 h 1493948"/>
                  <a:gd name="connsiteX8" fmla="*/ 285756 w 574417"/>
                  <a:gd name="connsiteY8" fmla="*/ 1301453 h 1493948"/>
                  <a:gd name="connsiteX9" fmla="*/ 100032 w 574417"/>
                  <a:gd name="connsiteY9" fmla="*/ 1492562 h 1493948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50606"/>
                  <a:gd name="connsiteY0" fmla="*/ 1483067 h 1484453"/>
                  <a:gd name="connsiteX1" fmla="*/ 1154 w 550606"/>
                  <a:gd name="connsiteY1" fmla="*/ 1227805 h 1484453"/>
                  <a:gd name="connsiteX2" fmla="*/ 34789 w 550606"/>
                  <a:gd name="connsiteY2" fmla="*/ 574347 h 1484453"/>
                  <a:gd name="connsiteX3" fmla="*/ 47677 w 550606"/>
                  <a:gd name="connsiteY3" fmla="*/ 568506 h 1484453"/>
                  <a:gd name="connsiteX4" fmla="*/ 511901 w 550606"/>
                  <a:gd name="connsiteY4" fmla="*/ 12001 h 1484453"/>
                  <a:gd name="connsiteX5" fmla="*/ 368915 w 550606"/>
                  <a:gd name="connsiteY5" fmla="*/ 571960 h 1484453"/>
                  <a:gd name="connsiteX6" fmla="*/ 382897 w 550606"/>
                  <a:gd name="connsiteY6" fmla="*/ 572164 h 1484453"/>
                  <a:gd name="connsiteX7" fmla="*/ 285756 w 550606"/>
                  <a:gd name="connsiteY7" fmla="*/ 1291958 h 1484453"/>
                  <a:gd name="connsiteX8" fmla="*/ 100032 w 550606"/>
                  <a:gd name="connsiteY8" fmla="*/ 1483067 h 1484453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393965 w 561674"/>
                  <a:gd name="connsiteY5" fmla="*/ 569441 h 1481730"/>
                  <a:gd name="connsiteX6" fmla="*/ 296824 w 561674"/>
                  <a:gd name="connsiteY6" fmla="*/ 1289235 h 1481730"/>
                  <a:gd name="connsiteX7" fmla="*/ 111100 w 561674"/>
                  <a:gd name="connsiteY7" fmla="*/ 1480344 h 1481730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296824 w 561674"/>
                  <a:gd name="connsiteY5" fmla="*/ 1289235 h 1481730"/>
                  <a:gd name="connsiteX6" fmla="*/ 111100 w 561674"/>
                  <a:gd name="connsiteY6" fmla="*/ 1480344 h 1481730"/>
                  <a:gd name="connsiteX0" fmla="*/ 111100 w 598694"/>
                  <a:gd name="connsiteY0" fmla="*/ 1481623 h 1483009"/>
                  <a:gd name="connsiteX1" fmla="*/ 12222 w 598694"/>
                  <a:gd name="connsiteY1" fmla="*/ 1226361 h 1483009"/>
                  <a:gd name="connsiteX2" fmla="*/ 58745 w 598694"/>
                  <a:gd name="connsiteY2" fmla="*/ 567062 h 1483009"/>
                  <a:gd name="connsiteX3" fmla="*/ 522969 w 598694"/>
                  <a:gd name="connsiteY3" fmla="*/ 10557 h 1483009"/>
                  <a:gd name="connsiteX4" fmla="*/ 379983 w 598694"/>
                  <a:gd name="connsiteY4" fmla="*/ 570516 h 1483009"/>
                  <a:gd name="connsiteX5" fmla="*/ 296824 w 598694"/>
                  <a:gd name="connsiteY5" fmla="*/ 1290514 h 1483009"/>
                  <a:gd name="connsiteX6" fmla="*/ 111100 w 598694"/>
                  <a:gd name="connsiteY6" fmla="*/ 1481623 h 148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8694" h="1483009">
                    <a:moveTo>
                      <a:pt x="111100" y="1481623"/>
                    </a:moveTo>
                    <a:cubicBezTo>
                      <a:pt x="63667" y="1470931"/>
                      <a:pt x="20948" y="1378788"/>
                      <a:pt x="12222" y="1226361"/>
                    </a:cubicBezTo>
                    <a:cubicBezTo>
                      <a:pt x="3496" y="1073934"/>
                      <a:pt x="-26380" y="769696"/>
                      <a:pt x="58745" y="567062"/>
                    </a:cubicBezTo>
                    <a:cubicBezTo>
                      <a:pt x="143870" y="364428"/>
                      <a:pt x="299474" y="-73366"/>
                      <a:pt x="522969" y="10557"/>
                    </a:cubicBezTo>
                    <a:cubicBezTo>
                      <a:pt x="746464" y="94480"/>
                      <a:pt x="406686" y="482976"/>
                      <a:pt x="379983" y="570516"/>
                    </a:cubicBezTo>
                    <a:lnTo>
                      <a:pt x="296824" y="1290514"/>
                    </a:lnTo>
                    <a:cubicBezTo>
                      <a:pt x="249680" y="1442331"/>
                      <a:pt x="158534" y="1492315"/>
                      <a:pt x="111100" y="148162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lumMod val="89000"/>
                    </a:schemeClr>
                  </a:gs>
                  <a:gs pos="23000">
                    <a:schemeClr val="accent4">
                      <a:lumMod val="89000"/>
                    </a:schemeClr>
                  </a:gs>
                  <a:gs pos="69000">
                    <a:schemeClr val="accent4">
                      <a:lumMod val="75000"/>
                    </a:schemeClr>
                  </a:gs>
                  <a:gs pos="97000">
                    <a:schemeClr val="accent4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/>
              </a:p>
            </p:txBody>
          </p:sp>
          <p:grpSp>
            <p:nvGrpSpPr>
              <p:cNvPr id="168" name="Csoportba foglalás 167"/>
              <p:cNvGrpSpPr/>
              <p:nvPr/>
            </p:nvGrpSpPr>
            <p:grpSpPr>
              <a:xfrm>
                <a:off x="7191959" y="3989849"/>
                <a:ext cx="2747575" cy="6545806"/>
                <a:chOff x="7191959" y="3989849"/>
                <a:chExt cx="2747575" cy="6545806"/>
              </a:xfrm>
            </p:grpSpPr>
            <p:sp>
              <p:nvSpPr>
                <p:cNvPr id="169" name="Szabadkézi sokszög 168"/>
                <p:cNvSpPr>
                  <a:spLocks noChangeAspect="1"/>
                </p:cNvSpPr>
                <p:nvPr/>
              </p:nvSpPr>
              <p:spPr>
                <a:xfrm rot="20305699">
                  <a:off x="7191959" y="9065413"/>
                  <a:ext cx="1511115" cy="1430329"/>
                </a:xfrm>
                <a:custGeom>
                  <a:avLst/>
                  <a:gdLst>
                    <a:gd name="connsiteX0" fmla="*/ 457682 w 1085937"/>
                    <a:gd name="connsiteY0" fmla="*/ 0 h 966796"/>
                    <a:gd name="connsiteX1" fmla="*/ 1079973 w 1085937"/>
                    <a:gd name="connsiteY1" fmla="*/ 0 h 966796"/>
                    <a:gd name="connsiteX2" fmla="*/ 1085385 w 1085937"/>
                    <a:gd name="connsiteY2" fmla="*/ 38174 h 966796"/>
                    <a:gd name="connsiteX3" fmla="*/ 1084598 w 1085937"/>
                    <a:gd name="connsiteY3" fmla="*/ 82002 h 966796"/>
                    <a:gd name="connsiteX4" fmla="*/ 1028844 w 1085937"/>
                    <a:gd name="connsiteY4" fmla="*/ 628393 h 966796"/>
                    <a:gd name="connsiteX5" fmla="*/ 962409 w 1085937"/>
                    <a:gd name="connsiteY5" fmla="*/ 758796 h 966796"/>
                    <a:gd name="connsiteX6" fmla="*/ 954607 w 1085937"/>
                    <a:gd name="connsiteY6" fmla="*/ 762013 h 966796"/>
                    <a:gd name="connsiteX7" fmla="*/ 947098 w 1085937"/>
                    <a:gd name="connsiteY7" fmla="*/ 772505 h 966796"/>
                    <a:gd name="connsiteX8" fmla="*/ 890153 w 1085937"/>
                    <a:gd name="connsiteY8" fmla="*/ 810367 h 966796"/>
                    <a:gd name="connsiteX9" fmla="*/ 868246 w 1085937"/>
                    <a:gd name="connsiteY9" fmla="*/ 814609 h 966796"/>
                    <a:gd name="connsiteX10" fmla="*/ 860260 w 1085937"/>
                    <a:gd name="connsiteY10" fmla="*/ 820877 h 966796"/>
                    <a:gd name="connsiteX11" fmla="*/ 778664 w 1085937"/>
                    <a:gd name="connsiteY11" fmla="*/ 852024 h 966796"/>
                    <a:gd name="connsiteX12" fmla="*/ 240552 w 1085937"/>
                    <a:gd name="connsiteY12" fmla="*/ 961970 h 966796"/>
                    <a:gd name="connsiteX13" fmla="*/ 96261 w 1085937"/>
                    <a:gd name="connsiteY13" fmla="*/ 937505 h 966796"/>
                    <a:gd name="connsiteX14" fmla="*/ 90861 w 1085937"/>
                    <a:gd name="connsiteY14" fmla="*/ 931019 h 966796"/>
                    <a:gd name="connsiteX15" fmla="*/ 78605 w 1085937"/>
                    <a:gd name="connsiteY15" fmla="*/ 926986 h 966796"/>
                    <a:gd name="connsiteX16" fmla="*/ 25467 w 1085937"/>
                    <a:gd name="connsiteY16" fmla="*/ 883946 h 966796"/>
                    <a:gd name="connsiteX17" fmla="*/ 108384 w 1085937"/>
                    <a:gd name="connsiteY17" fmla="*/ 614131 h 966796"/>
                    <a:gd name="connsiteX18" fmla="*/ 539794 w 1085937"/>
                    <a:gd name="connsiteY18" fmla="*/ 301060 h 966796"/>
                    <a:gd name="connsiteX19" fmla="*/ 471147 w 1085937"/>
                    <a:gd name="connsiteY19" fmla="*/ 97006 h 966796"/>
                    <a:gd name="connsiteX20" fmla="*/ 456987 w 1085937"/>
                    <a:gd name="connsiteY20" fmla="*/ 30995 h 966796"/>
                    <a:gd name="connsiteX21" fmla="*/ 457682 w 1085937"/>
                    <a:gd name="connsiteY21" fmla="*/ 0 h 966796"/>
                    <a:gd name="connsiteX0" fmla="*/ 531873 w 1085937"/>
                    <a:gd name="connsiteY0" fmla="*/ 0 h 1983225"/>
                    <a:gd name="connsiteX1" fmla="*/ 1079973 w 1085937"/>
                    <a:gd name="connsiteY1" fmla="*/ 1016429 h 1983225"/>
                    <a:gd name="connsiteX2" fmla="*/ 1085385 w 1085937"/>
                    <a:gd name="connsiteY2" fmla="*/ 1054603 h 1983225"/>
                    <a:gd name="connsiteX3" fmla="*/ 1084598 w 1085937"/>
                    <a:gd name="connsiteY3" fmla="*/ 1098431 h 1983225"/>
                    <a:gd name="connsiteX4" fmla="*/ 1028844 w 1085937"/>
                    <a:gd name="connsiteY4" fmla="*/ 1644822 h 1983225"/>
                    <a:gd name="connsiteX5" fmla="*/ 962409 w 1085937"/>
                    <a:gd name="connsiteY5" fmla="*/ 1775225 h 1983225"/>
                    <a:gd name="connsiteX6" fmla="*/ 954607 w 1085937"/>
                    <a:gd name="connsiteY6" fmla="*/ 1778442 h 1983225"/>
                    <a:gd name="connsiteX7" fmla="*/ 947098 w 1085937"/>
                    <a:gd name="connsiteY7" fmla="*/ 1788934 h 1983225"/>
                    <a:gd name="connsiteX8" fmla="*/ 890153 w 1085937"/>
                    <a:gd name="connsiteY8" fmla="*/ 1826796 h 1983225"/>
                    <a:gd name="connsiteX9" fmla="*/ 868246 w 1085937"/>
                    <a:gd name="connsiteY9" fmla="*/ 1831038 h 1983225"/>
                    <a:gd name="connsiteX10" fmla="*/ 860260 w 1085937"/>
                    <a:gd name="connsiteY10" fmla="*/ 1837306 h 1983225"/>
                    <a:gd name="connsiteX11" fmla="*/ 778664 w 1085937"/>
                    <a:gd name="connsiteY11" fmla="*/ 1868453 h 1983225"/>
                    <a:gd name="connsiteX12" fmla="*/ 240552 w 1085937"/>
                    <a:gd name="connsiteY12" fmla="*/ 1978399 h 1983225"/>
                    <a:gd name="connsiteX13" fmla="*/ 96261 w 1085937"/>
                    <a:gd name="connsiteY13" fmla="*/ 1953934 h 1983225"/>
                    <a:gd name="connsiteX14" fmla="*/ 90861 w 1085937"/>
                    <a:gd name="connsiteY14" fmla="*/ 1947448 h 1983225"/>
                    <a:gd name="connsiteX15" fmla="*/ 78605 w 1085937"/>
                    <a:gd name="connsiteY15" fmla="*/ 1943415 h 1983225"/>
                    <a:gd name="connsiteX16" fmla="*/ 25467 w 1085937"/>
                    <a:gd name="connsiteY16" fmla="*/ 1900375 h 1983225"/>
                    <a:gd name="connsiteX17" fmla="*/ 108384 w 1085937"/>
                    <a:gd name="connsiteY17" fmla="*/ 1630560 h 1983225"/>
                    <a:gd name="connsiteX18" fmla="*/ 539794 w 1085937"/>
                    <a:gd name="connsiteY18" fmla="*/ 1317489 h 1983225"/>
                    <a:gd name="connsiteX19" fmla="*/ 471147 w 1085937"/>
                    <a:gd name="connsiteY19" fmla="*/ 1113435 h 1983225"/>
                    <a:gd name="connsiteX20" fmla="*/ 456987 w 1085937"/>
                    <a:gd name="connsiteY20" fmla="*/ 1047424 h 1983225"/>
                    <a:gd name="connsiteX21" fmla="*/ 531873 w 1085937"/>
                    <a:gd name="connsiteY21" fmla="*/ 0 h 1983225"/>
                    <a:gd name="connsiteX0" fmla="*/ 531873 w 1103231"/>
                    <a:gd name="connsiteY0" fmla="*/ 0 h 1983225"/>
                    <a:gd name="connsiteX1" fmla="*/ 1079973 w 1103231"/>
                    <a:gd name="connsiteY1" fmla="*/ 1016429 h 1983225"/>
                    <a:gd name="connsiteX2" fmla="*/ 1085385 w 1103231"/>
                    <a:gd name="connsiteY2" fmla="*/ 1054603 h 1983225"/>
                    <a:gd name="connsiteX3" fmla="*/ 1103146 w 1103231"/>
                    <a:gd name="connsiteY3" fmla="*/ 430492 h 1983225"/>
                    <a:gd name="connsiteX4" fmla="*/ 1028844 w 1103231"/>
                    <a:gd name="connsiteY4" fmla="*/ 1644822 h 1983225"/>
                    <a:gd name="connsiteX5" fmla="*/ 962409 w 1103231"/>
                    <a:gd name="connsiteY5" fmla="*/ 1775225 h 1983225"/>
                    <a:gd name="connsiteX6" fmla="*/ 954607 w 1103231"/>
                    <a:gd name="connsiteY6" fmla="*/ 1778442 h 1983225"/>
                    <a:gd name="connsiteX7" fmla="*/ 947098 w 1103231"/>
                    <a:gd name="connsiteY7" fmla="*/ 1788934 h 1983225"/>
                    <a:gd name="connsiteX8" fmla="*/ 890153 w 1103231"/>
                    <a:gd name="connsiteY8" fmla="*/ 1826796 h 1983225"/>
                    <a:gd name="connsiteX9" fmla="*/ 868246 w 1103231"/>
                    <a:gd name="connsiteY9" fmla="*/ 1831038 h 1983225"/>
                    <a:gd name="connsiteX10" fmla="*/ 860260 w 1103231"/>
                    <a:gd name="connsiteY10" fmla="*/ 1837306 h 1983225"/>
                    <a:gd name="connsiteX11" fmla="*/ 778664 w 1103231"/>
                    <a:gd name="connsiteY11" fmla="*/ 1868453 h 1983225"/>
                    <a:gd name="connsiteX12" fmla="*/ 240552 w 1103231"/>
                    <a:gd name="connsiteY12" fmla="*/ 1978399 h 1983225"/>
                    <a:gd name="connsiteX13" fmla="*/ 96261 w 1103231"/>
                    <a:gd name="connsiteY13" fmla="*/ 1953934 h 1983225"/>
                    <a:gd name="connsiteX14" fmla="*/ 90861 w 1103231"/>
                    <a:gd name="connsiteY14" fmla="*/ 1947448 h 1983225"/>
                    <a:gd name="connsiteX15" fmla="*/ 78605 w 1103231"/>
                    <a:gd name="connsiteY15" fmla="*/ 1943415 h 1983225"/>
                    <a:gd name="connsiteX16" fmla="*/ 25467 w 1103231"/>
                    <a:gd name="connsiteY16" fmla="*/ 1900375 h 1983225"/>
                    <a:gd name="connsiteX17" fmla="*/ 108384 w 1103231"/>
                    <a:gd name="connsiteY17" fmla="*/ 1630560 h 1983225"/>
                    <a:gd name="connsiteX18" fmla="*/ 539794 w 1103231"/>
                    <a:gd name="connsiteY18" fmla="*/ 1317489 h 1983225"/>
                    <a:gd name="connsiteX19" fmla="*/ 471147 w 1103231"/>
                    <a:gd name="connsiteY19" fmla="*/ 1113435 h 1983225"/>
                    <a:gd name="connsiteX20" fmla="*/ 456987 w 1103231"/>
                    <a:gd name="connsiteY20" fmla="*/ 1047424 h 1983225"/>
                    <a:gd name="connsiteX21" fmla="*/ 531873 w 1103231"/>
                    <a:gd name="connsiteY21" fmla="*/ 0 h 1983225"/>
                    <a:gd name="connsiteX0" fmla="*/ 531873 w 1094037"/>
                    <a:gd name="connsiteY0" fmla="*/ 0 h 1983225"/>
                    <a:gd name="connsiteX1" fmla="*/ 1079973 w 1094037"/>
                    <a:gd name="connsiteY1" fmla="*/ 1016429 h 1983225"/>
                    <a:gd name="connsiteX2" fmla="*/ 1085385 w 1094037"/>
                    <a:gd name="connsiteY2" fmla="*/ 1054603 h 1983225"/>
                    <a:gd name="connsiteX3" fmla="*/ 1093873 w 1094037"/>
                    <a:gd name="connsiteY3" fmla="*/ 1025829 h 1983225"/>
                    <a:gd name="connsiteX4" fmla="*/ 1028844 w 1094037"/>
                    <a:gd name="connsiteY4" fmla="*/ 1644822 h 1983225"/>
                    <a:gd name="connsiteX5" fmla="*/ 962409 w 1094037"/>
                    <a:gd name="connsiteY5" fmla="*/ 1775225 h 1983225"/>
                    <a:gd name="connsiteX6" fmla="*/ 954607 w 1094037"/>
                    <a:gd name="connsiteY6" fmla="*/ 1778442 h 1983225"/>
                    <a:gd name="connsiteX7" fmla="*/ 947098 w 1094037"/>
                    <a:gd name="connsiteY7" fmla="*/ 1788934 h 1983225"/>
                    <a:gd name="connsiteX8" fmla="*/ 890153 w 1094037"/>
                    <a:gd name="connsiteY8" fmla="*/ 1826796 h 1983225"/>
                    <a:gd name="connsiteX9" fmla="*/ 868246 w 1094037"/>
                    <a:gd name="connsiteY9" fmla="*/ 1831038 h 1983225"/>
                    <a:gd name="connsiteX10" fmla="*/ 860260 w 1094037"/>
                    <a:gd name="connsiteY10" fmla="*/ 1837306 h 1983225"/>
                    <a:gd name="connsiteX11" fmla="*/ 778664 w 1094037"/>
                    <a:gd name="connsiteY11" fmla="*/ 1868453 h 1983225"/>
                    <a:gd name="connsiteX12" fmla="*/ 240552 w 1094037"/>
                    <a:gd name="connsiteY12" fmla="*/ 1978399 h 1983225"/>
                    <a:gd name="connsiteX13" fmla="*/ 96261 w 1094037"/>
                    <a:gd name="connsiteY13" fmla="*/ 1953934 h 1983225"/>
                    <a:gd name="connsiteX14" fmla="*/ 90861 w 1094037"/>
                    <a:gd name="connsiteY14" fmla="*/ 1947448 h 1983225"/>
                    <a:gd name="connsiteX15" fmla="*/ 78605 w 1094037"/>
                    <a:gd name="connsiteY15" fmla="*/ 1943415 h 1983225"/>
                    <a:gd name="connsiteX16" fmla="*/ 25467 w 1094037"/>
                    <a:gd name="connsiteY16" fmla="*/ 1900375 h 1983225"/>
                    <a:gd name="connsiteX17" fmla="*/ 108384 w 1094037"/>
                    <a:gd name="connsiteY17" fmla="*/ 1630560 h 1983225"/>
                    <a:gd name="connsiteX18" fmla="*/ 539794 w 1094037"/>
                    <a:gd name="connsiteY18" fmla="*/ 1317489 h 1983225"/>
                    <a:gd name="connsiteX19" fmla="*/ 471147 w 1094037"/>
                    <a:gd name="connsiteY19" fmla="*/ 1113435 h 1983225"/>
                    <a:gd name="connsiteX20" fmla="*/ 456987 w 1094037"/>
                    <a:gd name="connsiteY20" fmla="*/ 1047424 h 1983225"/>
                    <a:gd name="connsiteX21" fmla="*/ 531873 w 1094037"/>
                    <a:gd name="connsiteY21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456987 w 1085385"/>
                    <a:gd name="connsiteY19" fmla="*/ 1047424 h 1983225"/>
                    <a:gd name="connsiteX20" fmla="*/ 531873 w 1085385"/>
                    <a:gd name="connsiteY20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531873 w 1085385"/>
                    <a:gd name="connsiteY19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531873 w 1085385"/>
                    <a:gd name="connsiteY18" fmla="*/ 0 h 1983225"/>
                    <a:gd name="connsiteX0" fmla="*/ 531873 w 1079973"/>
                    <a:gd name="connsiteY0" fmla="*/ 0 h 1983225"/>
                    <a:gd name="connsiteX1" fmla="*/ 1079973 w 1079973"/>
                    <a:gd name="connsiteY1" fmla="*/ 1016429 h 1983225"/>
                    <a:gd name="connsiteX2" fmla="*/ 1028844 w 1079973"/>
                    <a:gd name="connsiteY2" fmla="*/ 1644822 h 1983225"/>
                    <a:gd name="connsiteX3" fmla="*/ 962409 w 1079973"/>
                    <a:gd name="connsiteY3" fmla="*/ 1775225 h 1983225"/>
                    <a:gd name="connsiteX4" fmla="*/ 954607 w 1079973"/>
                    <a:gd name="connsiteY4" fmla="*/ 1778442 h 1983225"/>
                    <a:gd name="connsiteX5" fmla="*/ 947098 w 1079973"/>
                    <a:gd name="connsiteY5" fmla="*/ 1788934 h 1983225"/>
                    <a:gd name="connsiteX6" fmla="*/ 890153 w 1079973"/>
                    <a:gd name="connsiteY6" fmla="*/ 1826796 h 1983225"/>
                    <a:gd name="connsiteX7" fmla="*/ 868246 w 1079973"/>
                    <a:gd name="connsiteY7" fmla="*/ 1831038 h 1983225"/>
                    <a:gd name="connsiteX8" fmla="*/ 860260 w 1079973"/>
                    <a:gd name="connsiteY8" fmla="*/ 1837306 h 1983225"/>
                    <a:gd name="connsiteX9" fmla="*/ 778664 w 1079973"/>
                    <a:gd name="connsiteY9" fmla="*/ 1868453 h 1983225"/>
                    <a:gd name="connsiteX10" fmla="*/ 240552 w 1079973"/>
                    <a:gd name="connsiteY10" fmla="*/ 1978399 h 1983225"/>
                    <a:gd name="connsiteX11" fmla="*/ 96261 w 1079973"/>
                    <a:gd name="connsiteY11" fmla="*/ 1953934 h 1983225"/>
                    <a:gd name="connsiteX12" fmla="*/ 90861 w 1079973"/>
                    <a:gd name="connsiteY12" fmla="*/ 1947448 h 1983225"/>
                    <a:gd name="connsiteX13" fmla="*/ 78605 w 1079973"/>
                    <a:gd name="connsiteY13" fmla="*/ 1943415 h 1983225"/>
                    <a:gd name="connsiteX14" fmla="*/ 25467 w 1079973"/>
                    <a:gd name="connsiteY14" fmla="*/ 1900375 h 1983225"/>
                    <a:gd name="connsiteX15" fmla="*/ 108384 w 1079973"/>
                    <a:gd name="connsiteY15" fmla="*/ 1630560 h 1983225"/>
                    <a:gd name="connsiteX16" fmla="*/ 539794 w 1079973"/>
                    <a:gd name="connsiteY16" fmla="*/ 1317489 h 1983225"/>
                    <a:gd name="connsiteX17" fmla="*/ 531873 w 1079973"/>
                    <a:gd name="connsiteY17" fmla="*/ 0 h 1983225"/>
                    <a:gd name="connsiteX0" fmla="*/ 531873 w 1028844"/>
                    <a:gd name="connsiteY0" fmla="*/ 0 h 1983225"/>
                    <a:gd name="connsiteX1" fmla="*/ 940864 w 1028844"/>
                    <a:gd name="connsiteY1" fmla="*/ 72601 h 1983225"/>
                    <a:gd name="connsiteX2" fmla="*/ 1028844 w 1028844"/>
                    <a:gd name="connsiteY2" fmla="*/ 1644822 h 1983225"/>
                    <a:gd name="connsiteX3" fmla="*/ 962409 w 1028844"/>
                    <a:gd name="connsiteY3" fmla="*/ 1775225 h 1983225"/>
                    <a:gd name="connsiteX4" fmla="*/ 954607 w 1028844"/>
                    <a:gd name="connsiteY4" fmla="*/ 1778442 h 1983225"/>
                    <a:gd name="connsiteX5" fmla="*/ 947098 w 1028844"/>
                    <a:gd name="connsiteY5" fmla="*/ 1788934 h 1983225"/>
                    <a:gd name="connsiteX6" fmla="*/ 890153 w 1028844"/>
                    <a:gd name="connsiteY6" fmla="*/ 1826796 h 1983225"/>
                    <a:gd name="connsiteX7" fmla="*/ 868246 w 1028844"/>
                    <a:gd name="connsiteY7" fmla="*/ 1831038 h 1983225"/>
                    <a:gd name="connsiteX8" fmla="*/ 860260 w 1028844"/>
                    <a:gd name="connsiteY8" fmla="*/ 1837306 h 1983225"/>
                    <a:gd name="connsiteX9" fmla="*/ 778664 w 1028844"/>
                    <a:gd name="connsiteY9" fmla="*/ 1868453 h 1983225"/>
                    <a:gd name="connsiteX10" fmla="*/ 240552 w 1028844"/>
                    <a:gd name="connsiteY10" fmla="*/ 1978399 h 1983225"/>
                    <a:gd name="connsiteX11" fmla="*/ 96261 w 1028844"/>
                    <a:gd name="connsiteY11" fmla="*/ 1953934 h 1983225"/>
                    <a:gd name="connsiteX12" fmla="*/ 90861 w 1028844"/>
                    <a:gd name="connsiteY12" fmla="*/ 1947448 h 1983225"/>
                    <a:gd name="connsiteX13" fmla="*/ 78605 w 1028844"/>
                    <a:gd name="connsiteY13" fmla="*/ 1943415 h 1983225"/>
                    <a:gd name="connsiteX14" fmla="*/ 25467 w 1028844"/>
                    <a:gd name="connsiteY14" fmla="*/ 1900375 h 1983225"/>
                    <a:gd name="connsiteX15" fmla="*/ 108384 w 1028844"/>
                    <a:gd name="connsiteY15" fmla="*/ 1630560 h 1983225"/>
                    <a:gd name="connsiteX16" fmla="*/ 539794 w 1028844"/>
                    <a:gd name="connsiteY16" fmla="*/ 1317489 h 1983225"/>
                    <a:gd name="connsiteX17" fmla="*/ 531873 w 1028844"/>
                    <a:gd name="connsiteY17" fmla="*/ 0 h 1983225"/>
                    <a:gd name="connsiteX0" fmla="*/ 531873 w 1351137"/>
                    <a:gd name="connsiteY0" fmla="*/ 0 h 1983225"/>
                    <a:gd name="connsiteX1" fmla="*/ 1351137 w 1351137"/>
                    <a:gd name="connsiteY1" fmla="*/ 126570 h 1983225"/>
                    <a:gd name="connsiteX2" fmla="*/ 1028844 w 1351137"/>
                    <a:gd name="connsiteY2" fmla="*/ 1644822 h 1983225"/>
                    <a:gd name="connsiteX3" fmla="*/ 962409 w 1351137"/>
                    <a:gd name="connsiteY3" fmla="*/ 1775225 h 1983225"/>
                    <a:gd name="connsiteX4" fmla="*/ 954607 w 1351137"/>
                    <a:gd name="connsiteY4" fmla="*/ 1778442 h 1983225"/>
                    <a:gd name="connsiteX5" fmla="*/ 947098 w 1351137"/>
                    <a:gd name="connsiteY5" fmla="*/ 1788934 h 1983225"/>
                    <a:gd name="connsiteX6" fmla="*/ 890153 w 1351137"/>
                    <a:gd name="connsiteY6" fmla="*/ 1826796 h 1983225"/>
                    <a:gd name="connsiteX7" fmla="*/ 868246 w 1351137"/>
                    <a:gd name="connsiteY7" fmla="*/ 1831038 h 1983225"/>
                    <a:gd name="connsiteX8" fmla="*/ 860260 w 1351137"/>
                    <a:gd name="connsiteY8" fmla="*/ 1837306 h 1983225"/>
                    <a:gd name="connsiteX9" fmla="*/ 778664 w 1351137"/>
                    <a:gd name="connsiteY9" fmla="*/ 1868453 h 1983225"/>
                    <a:gd name="connsiteX10" fmla="*/ 240552 w 1351137"/>
                    <a:gd name="connsiteY10" fmla="*/ 1978399 h 1983225"/>
                    <a:gd name="connsiteX11" fmla="*/ 96261 w 1351137"/>
                    <a:gd name="connsiteY11" fmla="*/ 1953934 h 1983225"/>
                    <a:gd name="connsiteX12" fmla="*/ 90861 w 1351137"/>
                    <a:gd name="connsiteY12" fmla="*/ 1947448 h 1983225"/>
                    <a:gd name="connsiteX13" fmla="*/ 78605 w 1351137"/>
                    <a:gd name="connsiteY13" fmla="*/ 1943415 h 1983225"/>
                    <a:gd name="connsiteX14" fmla="*/ 25467 w 1351137"/>
                    <a:gd name="connsiteY14" fmla="*/ 1900375 h 1983225"/>
                    <a:gd name="connsiteX15" fmla="*/ 108384 w 1351137"/>
                    <a:gd name="connsiteY15" fmla="*/ 1630560 h 1983225"/>
                    <a:gd name="connsiteX16" fmla="*/ 539794 w 1351137"/>
                    <a:gd name="connsiteY16" fmla="*/ 1317489 h 1983225"/>
                    <a:gd name="connsiteX17" fmla="*/ 531873 w 1351137"/>
                    <a:gd name="connsiteY17" fmla="*/ 0 h 1983225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646427 w 1351137"/>
                    <a:gd name="connsiteY16" fmla="*/ 1293855 h 2110206"/>
                    <a:gd name="connsiteX17" fmla="*/ 924168 w 1351137"/>
                    <a:gd name="connsiteY17" fmla="*/ 1 h 2110206"/>
                    <a:gd name="connsiteX0" fmla="*/ 924168 w 1484120"/>
                    <a:gd name="connsiteY0" fmla="*/ 243802 h 2354007"/>
                    <a:gd name="connsiteX1" fmla="*/ 1484121 w 1484120"/>
                    <a:gd name="connsiteY1" fmla="*/ 1 h 2354007"/>
                    <a:gd name="connsiteX2" fmla="*/ 1028844 w 1484120"/>
                    <a:gd name="connsiteY2" fmla="*/ 2015604 h 2354007"/>
                    <a:gd name="connsiteX3" fmla="*/ 962409 w 1484120"/>
                    <a:gd name="connsiteY3" fmla="*/ 2146007 h 2354007"/>
                    <a:gd name="connsiteX4" fmla="*/ 954607 w 1484120"/>
                    <a:gd name="connsiteY4" fmla="*/ 2149224 h 2354007"/>
                    <a:gd name="connsiteX5" fmla="*/ 947098 w 1484120"/>
                    <a:gd name="connsiteY5" fmla="*/ 2159716 h 2354007"/>
                    <a:gd name="connsiteX6" fmla="*/ 890153 w 1484120"/>
                    <a:gd name="connsiteY6" fmla="*/ 2197578 h 2354007"/>
                    <a:gd name="connsiteX7" fmla="*/ 868246 w 1484120"/>
                    <a:gd name="connsiteY7" fmla="*/ 2201820 h 2354007"/>
                    <a:gd name="connsiteX8" fmla="*/ 860260 w 1484120"/>
                    <a:gd name="connsiteY8" fmla="*/ 2208088 h 2354007"/>
                    <a:gd name="connsiteX9" fmla="*/ 778664 w 1484120"/>
                    <a:gd name="connsiteY9" fmla="*/ 2239235 h 2354007"/>
                    <a:gd name="connsiteX10" fmla="*/ 240552 w 1484120"/>
                    <a:gd name="connsiteY10" fmla="*/ 2349181 h 2354007"/>
                    <a:gd name="connsiteX11" fmla="*/ 96261 w 1484120"/>
                    <a:gd name="connsiteY11" fmla="*/ 2324716 h 2354007"/>
                    <a:gd name="connsiteX12" fmla="*/ 90861 w 1484120"/>
                    <a:gd name="connsiteY12" fmla="*/ 2318230 h 2354007"/>
                    <a:gd name="connsiteX13" fmla="*/ 78605 w 1484120"/>
                    <a:gd name="connsiteY13" fmla="*/ 2314197 h 2354007"/>
                    <a:gd name="connsiteX14" fmla="*/ 25467 w 1484120"/>
                    <a:gd name="connsiteY14" fmla="*/ 2271157 h 2354007"/>
                    <a:gd name="connsiteX15" fmla="*/ 108384 w 1484120"/>
                    <a:gd name="connsiteY15" fmla="*/ 2001342 h 2354007"/>
                    <a:gd name="connsiteX16" fmla="*/ 646427 w 1484120"/>
                    <a:gd name="connsiteY16" fmla="*/ 1537656 h 2354007"/>
                    <a:gd name="connsiteX17" fmla="*/ 924168 w 1484120"/>
                    <a:gd name="connsiteY17" fmla="*/ 243802 h 2354007"/>
                    <a:gd name="connsiteX0" fmla="*/ 994601 w 1484122"/>
                    <a:gd name="connsiteY0" fmla="*/ -1 h 2869990"/>
                    <a:gd name="connsiteX1" fmla="*/ 1484121 w 1484122"/>
                    <a:gd name="connsiteY1" fmla="*/ 515984 h 2869990"/>
                    <a:gd name="connsiteX2" fmla="*/ 1028844 w 1484122"/>
                    <a:gd name="connsiteY2" fmla="*/ 2531587 h 2869990"/>
                    <a:gd name="connsiteX3" fmla="*/ 962409 w 1484122"/>
                    <a:gd name="connsiteY3" fmla="*/ 2661990 h 2869990"/>
                    <a:gd name="connsiteX4" fmla="*/ 954607 w 1484122"/>
                    <a:gd name="connsiteY4" fmla="*/ 2665207 h 2869990"/>
                    <a:gd name="connsiteX5" fmla="*/ 947098 w 1484122"/>
                    <a:gd name="connsiteY5" fmla="*/ 2675699 h 2869990"/>
                    <a:gd name="connsiteX6" fmla="*/ 890153 w 1484122"/>
                    <a:gd name="connsiteY6" fmla="*/ 2713561 h 2869990"/>
                    <a:gd name="connsiteX7" fmla="*/ 868246 w 1484122"/>
                    <a:gd name="connsiteY7" fmla="*/ 2717803 h 2869990"/>
                    <a:gd name="connsiteX8" fmla="*/ 860260 w 1484122"/>
                    <a:gd name="connsiteY8" fmla="*/ 2724071 h 2869990"/>
                    <a:gd name="connsiteX9" fmla="*/ 778664 w 1484122"/>
                    <a:gd name="connsiteY9" fmla="*/ 2755218 h 2869990"/>
                    <a:gd name="connsiteX10" fmla="*/ 240552 w 1484122"/>
                    <a:gd name="connsiteY10" fmla="*/ 2865164 h 2869990"/>
                    <a:gd name="connsiteX11" fmla="*/ 96261 w 1484122"/>
                    <a:gd name="connsiteY11" fmla="*/ 2840699 h 2869990"/>
                    <a:gd name="connsiteX12" fmla="*/ 90861 w 1484122"/>
                    <a:gd name="connsiteY12" fmla="*/ 2834213 h 2869990"/>
                    <a:gd name="connsiteX13" fmla="*/ 78605 w 1484122"/>
                    <a:gd name="connsiteY13" fmla="*/ 2830180 h 2869990"/>
                    <a:gd name="connsiteX14" fmla="*/ 25467 w 1484122"/>
                    <a:gd name="connsiteY14" fmla="*/ 2787140 h 2869990"/>
                    <a:gd name="connsiteX15" fmla="*/ 108384 w 1484122"/>
                    <a:gd name="connsiteY15" fmla="*/ 2517325 h 2869990"/>
                    <a:gd name="connsiteX16" fmla="*/ 646427 w 1484122"/>
                    <a:gd name="connsiteY16" fmla="*/ 2053639 h 2869990"/>
                    <a:gd name="connsiteX17" fmla="*/ 994601 w 1484122"/>
                    <a:gd name="connsiteY17" fmla="*/ -1 h 286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84122" h="2869990">
                      <a:moveTo>
                        <a:pt x="994601" y="-1"/>
                      </a:moveTo>
                      <a:lnTo>
                        <a:pt x="1484121" y="515984"/>
                      </a:lnTo>
                      <a:lnTo>
                        <a:pt x="1028844" y="2531587"/>
                      </a:lnTo>
                      <a:cubicBezTo>
                        <a:pt x="1022899" y="2589854"/>
                        <a:pt x="997946" y="2635420"/>
                        <a:pt x="962409" y="2661990"/>
                      </a:cubicBezTo>
                      <a:lnTo>
                        <a:pt x="954607" y="2665207"/>
                      </a:lnTo>
                      <a:lnTo>
                        <a:pt x="947098" y="2675699"/>
                      </a:lnTo>
                      <a:cubicBezTo>
                        <a:pt x="931498" y="2692992"/>
                        <a:pt x="912357" y="2706091"/>
                        <a:pt x="890153" y="2713561"/>
                      </a:cubicBezTo>
                      <a:lnTo>
                        <a:pt x="868246" y="2717803"/>
                      </a:lnTo>
                      <a:lnTo>
                        <a:pt x="860260" y="2724071"/>
                      </a:lnTo>
                      <a:cubicBezTo>
                        <a:pt x="834942" y="2738564"/>
                        <a:pt x="807356" y="2749355"/>
                        <a:pt x="778664" y="2755218"/>
                      </a:cubicBezTo>
                      <a:lnTo>
                        <a:pt x="240552" y="2865164"/>
                      </a:lnTo>
                      <a:cubicBezTo>
                        <a:pt x="183169" y="2876890"/>
                        <a:pt x="132231" y="2866681"/>
                        <a:pt x="96261" y="2840699"/>
                      </a:cubicBezTo>
                      <a:lnTo>
                        <a:pt x="90861" y="2834213"/>
                      </a:lnTo>
                      <a:lnTo>
                        <a:pt x="78605" y="2830180"/>
                      </a:lnTo>
                      <a:cubicBezTo>
                        <a:pt x="57443" y="2820456"/>
                        <a:pt x="39226" y="2806100"/>
                        <a:pt x="25467" y="2787140"/>
                      </a:cubicBezTo>
                      <a:cubicBezTo>
                        <a:pt x="-29571" y="2711298"/>
                        <a:pt x="7553" y="2590497"/>
                        <a:pt x="108384" y="2517325"/>
                      </a:cubicBezTo>
                      <a:lnTo>
                        <a:pt x="646427" y="2053639"/>
                      </a:lnTo>
                      <a:cubicBezTo>
                        <a:pt x="909009" y="1664915"/>
                        <a:pt x="997241" y="439162"/>
                        <a:pt x="994601" y="-1"/>
                      </a:cubicBez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0" name="Szabadkézi sokszög 169"/>
                <p:cNvSpPr/>
                <p:nvPr/>
              </p:nvSpPr>
              <p:spPr>
                <a:xfrm rot="20305699">
                  <a:off x="8016139" y="9044836"/>
                  <a:ext cx="1575026" cy="1490819"/>
                </a:xfrm>
                <a:custGeom>
                  <a:avLst/>
                  <a:gdLst>
                    <a:gd name="connsiteX0" fmla="*/ 457682 w 1085937"/>
                    <a:gd name="connsiteY0" fmla="*/ 0 h 966796"/>
                    <a:gd name="connsiteX1" fmla="*/ 1079973 w 1085937"/>
                    <a:gd name="connsiteY1" fmla="*/ 0 h 966796"/>
                    <a:gd name="connsiteX2" fmla="*/ 1085385 w 1085937"/>
                    <a:gd name="connsiteY2" fmla="*/ 38174 h 966796"/>
                    <a:gd name="connsiteX3" fmla="*/ 1084598 w 1085937"/>
                    <a:gd name="connsiteY3" fmla="*/ 82002 h 966796"/>
                    <a:gd name="connsiteX4" fmla="*/ 1028844 w 1085937"/>
                    <a:gd name="connsiteY4" fmla="*/ 628393 h 966796"/>
                    <a:gd name="connsiteX5" fmla="*/ 962409 w 1085937"/>
                    <a:gd name="connsiteY5" fmla="*/ 758796 h 966796"/>
                    <a:gd name="connsiteX6" fmla="*/ 954607 w 1085937"/>
                    <a:gd name="connsiteY6" fmla="*/ 762013 h 966796"/>
                    <a:gd name="connsiteX7" fmla="*/ 947098 w 1085937"/>
                    <a:gd name="connsiteY7" fmla="*/ 772505 h 966796"/>
                    <a:gd name="connsiteX8" fmla="*/ 890153 w 1085937"/>
                    <a:gd name="connsiteY8" fmla="*/ 810367 h 966796"/>
                    <a:gd name="connsiteX9" fmla="*/ 868246 w 1085937"/>
                    <a:gd name="connsiteY9" fmla="*/ 814609 h 966796"/>
                    <a:gd name="connsiteX10" fmla="*/ 860260 w 1085937"/>
                    <a:gd name="connsiteY10" fmla="*/ 820877 h 966796"/>
                    <a:gd name="connsiteX11" fmla="*/ 778664 w 1085937"/>
                    <a:gd name="connsiteY11" fmla="*/ 852024 h 966796"/>
                    <a:gd name="connsiteX12" fmla="*/ 240552 w 1085937"/>
                    <a:gd name="connsiteY12" fmla="*/ 961970 h 966796"/>
                    <a:gd name="connsiteX13" fmla="*/ 96261 w 1085937"/>
                    <a:gd name="connsiteY13" fmla="*/ 937505 h 966796"/>
                    <a:gd name="connsiteX14" fmla="*/ 90861 w 1085937"/>
                    <a:gd name="connsiteY14" fmla="*/ 931019 h 966796"/>
                    <a:gd name="connsiteX15" fmla="*/ 78605 w 1085937"/>
                    <a:gd name="connsiteY15" fmla="*/ 926986 h 966796"/>
                    <a:gd name="connsiteX16" fmla="*/ 25467 w 1085937"/>
                    <a:gd name="connsiteY16" fmla="*/ 883946 h 966796"/>
                    <a:gd name="connsiteX17" fmla="*/ 108384 w 1085937"/>
                    <a:gd name="connsiteY17" fmla="*/ 614131 h 966796"/>
                    <a:gd name="connsiteX18" fmla="*/ 539794 w 1085937"/>
                    <a:gd name="connsiteY18" fmla="*/ 301060 h 966796"/>
                    <a:gd name="connsiteX19" fmla="*/ 471147 w 1085937"/>
                    <a:gd name="connsiteY19" fmla="*/ 97006 h 966796"/>
                    <a:gd name="connsiteX20" fmla="*/ 456987 w 1085937"/>
                    <a:gd name="connsiteY20" fmla="*/ 30995 h 966796"/>
                    <a:gd name="connsiteX21" fmla="*/ 457682 w 1085937"/>
                    <a:gd name="connsiteY21" fmla="*/ 0 h 966796"/>
                    <a:gd name="connsiteX0" fmla="*/ 531873 w 1085937"/>
                    <a:gd name="connsiteY0" fmla="*/ 0 h 1983225"/>
                    <a:gd name="connsiteX1" fmla="*/ 1079973 w 1085937"/>
                    <a:gd name="connsiteY1" fmla="*/ 1016429 h 1983225"/>
                    <a:gd name="connsiteX2" fmla="*/ 1085385 w 1085937"/>
                    <a:gd name="connsiteY2" fmla="*/ 1054603 h 1983225"/>
                    <a:gd name="connsiteX3" fmla="*/ 1084598 w 1085937"/>
                    <a:gd name="connsiteY3" fmla="*/ 1098431 h 1983225"/>
                    <a:gd name="connsiteX4" fmla="*/ 1028844 w 1085937"/>
                    <a:gd name="connsiteY4" fmla="*/ 1644822 h 1983225"/>
                    <a:gd name="connsiteX5" fmla="*/ 962409 w 1085937"/>
                    <a:gd name="connsiteY5" fmla="*/ 1775225 h 1983225"/>
                    <a:gd name="connsiteX6" fmla="*/ 954607 w 1085937"/>
                    <a:gd name="connsiteY6" fmla="*/ 1778442 h 1983225"/>
                    <a:gd name="connsiteX7" fmla="*/ 947098 w 1085937"/>
                    <a:gd name="connsiteY7" fmla="*/ 1788934 h 1983225"/>
                    <a:gd name="connsiteX8" fmla="*/ 890153 w 1085937"/>
                    <a:gd name="connsiteY8" fmla="*/ 1826796 h 1983225"/>
                    <a:gd name="connsiteX9" fmla="*/ 868246 w 1085937"/>
                    <a:gd name="connsiteY9" fmla="*/ 1831038 h 1983225"/>
                    <a:gd name="connsiteX10" fmla="*/ 860260 w 1085937"/>
                    <a:gd name="connsiteY10" fmla="*/ 1837306 h 1983225"/>
                    <a:gd name="connsiteX11" fmla="*/ 778664 w 1085937"/>
                    <a:gd name="connsiteY11" fmla="*/ 1868453 h 1983225"/>
                    <a:gd name="connsiteX12" fmla="*/ 240552 w 1085937"/>
                    <a:gd name="connsiteY12" fmla="*/ 1978399 h 1983225"/>
                    <a:gd name="connsiteX13" fmla="*/ 96261 w 1085937"/>
                    <a:gd name="connsiteY13" fmla="*/ 1953934 h 1983225"/>
                    <a:gd name="connsiteX14" fmla="*/ 90861 w 1085937"/>
                    <a:gd name="connsiteY14" fmla="*/ 1947448 h 1983225"/>
                    <a:gd name="connsiteX15" fmla="*/ 78605 w 1085937"/>
                    <a:gd name="connsiteY15" fmla="*/ 1943415 h 1983225"/>
                    <a:gd name="connsiteX16" fmla="*/ 25467 w 1085937"/>
                    <a:gd name="connsiteY16" fmla="*/ 1900375 h 1983225"/>
                    <a:gd name="connsiteX17" fmla="*/ 108384 w 1085937"/>
                    <a:gd name="connsiteY17" fmla="*/ 1630560 h 1983225"/>
                    <a:gd name="connsiteX18" fmla="*/ 539794 w 1085937"/>
                    <a:gd name="connsiteY18" fmla="*/ 1317489 h 1983225"/>
                    <a:gd name="connsiteX19" fmla="*/ 471147 w 1085937"/>
                    <a:gd name="connsiteY19" fmla="*/ 1113435 h 1983225"/>
                    <a:gd name="connsiteX20" fmla="*/ 456987 w 1085937"/>
                    <a:gd name="connsiteY20" fmla="*/ 1047424 h 1983225"/>
                    <a:gd name="connsiteX21" fmla="*/ 531873 w 1085937"/>
                    <a:gd name="connsiteY21" fmla="*/ 0 h 1983225"/>
                    <a:gd name="connsiteX0" fmla="*/ 531873 w 1103231"/>
                    <a:gd name="connsiteY0" fmla="*/ 0 h 1983225"/>
                    <a:gd name="connsiteX1" fmla="*/ 1079973 w 1103231"/>
                    <a:gd name="connsiteY1" fmla="*/ 1016429 h 1983225"/>
                    <a:gd name="connsiteX2" fmla="*/ 1085385 w 1103231"/>
                    <a:gd name="connsiteY2" fmla="*/ 1054603 h 1983225"/>
                    <a:gd name="connsiteX3" fmla="*/ 1103146 w 1103231"/>
                    <a:gd name="connsiteY3" fmla="*/ 430492 h 1983225"/>
                    <a:gd name="connsiteX4" fmla="*/ 1028844 w 1103231"/>
                    <a:gd name="connsiteY4" fmla="*/ 1644822 h 1983225"/>
                    <a:gd name="connsiteX5" fmla="*/ 962409 w 1103231"/>
                    <a:gd name="connsiteY5" fmla="*/ 1775225 h 1983225"/>
                    <a:gd name="connsiteX6" fmla="*/ 954607 w 1103231"/>
                    <a:gd name="connsiteY6" fmla="*/ 1778442 h 1983225"/>
                    <a:gd name="connsiteX7" fmla="*/ 947098 w 1103231"/>
                    <a:gd name="connsiteY7" fmla="*/ 1788934 h 1983225"/>
                    <a:gd name="connsiteX8" fmla="*/ 890153 w 1103231"/>
                    <a:gd name="connsiteY8" fmla="*/ 1826796 h 1983225"/>
                    <a:gd name="connsiteX9" fmla="*/ 868246 w 1103231"/>
                    <a:gd name="connsiteY9" fmla="*/ 1831038 h 1983225"/>
                    <a:gd name="connsiteX10" fmla="*/ 860260 w 1103231"/>
                    <a:gd name="connsiteY10" fmla="*/ 1837306 h 1983225"/>
                    <a:gd name="connsiteX11" fmla="*/ 778664 w 1103231"/>
                    <a:gd name="connsiteY11" fmla="*/ 1868453 h 1983225"/>
                    <a:gd name="connsiteX12" fmla="*/ 240552 w 1103231"/>
                    <a:gd name="connsiteY12" fmla="*/ 1978399 h 1983225"/>
                    <a:gd name="connsiteX13" fmla="*/ 96261 w 1103231"/>
                    <a:gd name="connsiteY13" fmla="*/ 1953934 h 1983225"/>
                    <a:gd name="connsiteX14" fmla="*/ 90861 w 1103231"/>
                    <a:gd name="connsiteY14" fmla="*/ 1947448 h 1983225"/>
                    <a:gd name="connsiteX15" fmla="*/ 78605 w 1103231"/>
                    <a:gd name="connsiteY15" fmla="*/ 1943415 h 1983225"/>
                    <a:gd name="connsiteX16" fmla="*/ 25467 w 1103231"/>
                    <a:gd name="connsiteY16" fmla="*/ 1900375 h 1983225"/>
                    <a:gd name="connsiteX17" fmla="*/ 108384 w 1103231"/>
                    <a:gd name="connsiteY17" fmla="*/ 1630560 h 1983225"/>
                    <a:gd name="connsiteX18" fmla="*/ 539794 w 1103231"/>
                    <a:gd name="connsiteY18" fmla="*/ 1317489 h 1983225"/>
                    <a:gd name="connsiteX19" fmla="*/ 471147 w 1103231"/>
                    <a:gd name="connsiteY19" fmla="*/ 1113435 h 1983225"/>
                    <a:gd name="connsiteX20" fmla="*/ 456987 w 1103231"/>
                    <a:gd name="connsiteY20" fmla="*/ 1047424 h 1983225"/>
                    <a:gd name="connsiteX21" fmla="*/ 531873 w 1103231"/>
                    <a:gd name="connsiteY21" fmla="*/ 0 h 1983225"/>
                    <a:gd name="connsiteX0" fmla="*/ 531873 w 1094037"/>
                    <a:gd name="connsiteY0" fmla="*/ 0 h 1983225"/>
                    <a:gd name="connsiteX1" fmla="*/ 1079973 w 1094037"/>
                    <a:gd name="connsiteY1" fmla="*/ 1016429 h 1983225"/>
                    <a:gd name="connsiteX2" fmla="*/ 1085385 w 1094037"/>
                    <a:gd name="connsiteY2" fmla="*/ 1054603 h 1983225"/>
                    <a:gd name="connsiteX3" fmla="*/ 1093873 w 1094037"/>
                    <a:gd name="connsiteY3" fmla="*/ 1025829 h 1983225"/>
                    <a:gd name="connsiteX4" fmla="*/ 1028844 w 1094037"/>
                    <a:gd name="connsiteY4" fmla="*/ 1644822 h 1983225"/>
                    <a:gd name="connsiteX5" fmla="*/ 962409 w 1094037"/>
                    <a:gd name="connsiteY5" fmla="*/ 1775225 h 1983225"/>
                    <a:gd name="connsiteX6" fmla="*/ 954607 w 1094037"/>
                    <a:gd name="connsiteY6" fmla="*/ 1778442 h 1983225"/>
                    <a:gd name="connsiteX7" fmla="*/ 947098 w 1094037"/>
                    <a:gd name="connsiteY7" fmla="*/ 1788934 h 1983225"/>
                    <a:gd name="connsiteX8" fmla="*/ 890153 w 1094037"/>
                    <a:gd name="connsiteY8" fmla="*/ 1826796 h 1983225"/>
                    <a:gd name="connsiteX9" fmla="*/ 868246 w 1094037"/>
                    <a:gd name="connsiteY9" fmla="*/ 1831038 h 1983225"/>
                    <a:gd name="connsiteX10" fmla="*/ 860260 w 1094037"/>
                    <a:gd name="connsiteY10" fmla="*/ 1837306 h 1983225"/>
                    <a:gd name="connsiteX11" fmla="*/ 778664 w 1094037"/>
                    <a:gd name="connsiteY11" fmla="*/ 1868453 h 1983225"/>
                    <a:gd name="connsiteX12" fmla="*/ 240552 w 1094037"/>
                    <a:gd name="connsiteY12" fmla="*/ 1978399 h 1983225"/>
                    <a:gd name="connsiteX13" fmla="*/ 96261 w 1094037"/>
                    <a:gd name="connsiteY13" fmla="*/ 1953934 h 1983225"/>
                    <a:gd name="connsiteX14" fmla="*/ 90861 w 1094037"/>
                    <a:gd name="connsiteY14" fmla="*/ 1947448 h 1983225"/>
                    <a:gd name="connsiteX15" fmla="*/ 78605 w 1094037"/>
                    <a:gd name="connsiteY15" fmla="*/ 1943415 h 1983225"/>
                    <a:gd name="connsiteX16" fmla="*/ 25467 w 1094037"/>
                    <a:gd name="connsiteY16" fmla="*/ 1900375 h 1983225"/>
                    <a:gd name="connsiteX17" fmla="*/ 108384 w 1094037"/>
                    <a:gd name="connsiteY17" fmla="*/ 1630560 h 1983225"/>
                    <a:gd name="connsiteX18" fmla="*/ 539794 w 1094037"/>
                    <a:gd name="connsiteY18" fmla="*/ 1317489 h 1983225"/>
                    <a:gd name="connsiteX19" fmla="*/ 471147 w 1094037"/>
                    <a:gd name="connsiteY19" fmla="*/ 1113435 h 1983225"/>
                    <a:gd name="connsiteX20" fmla="*/ 456987 w 1094037"/>
                    <a:gd name="connsiteY20" fmla="*/ 1047424 h 1983225"/>
                    <a:gd name="connsiteX21" fmla="*/ 531873 w 1094037"/>
                    <a:gd name="connsiteY21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456987 w 1085385"/>
                    <a:gd name="connsiteY19" fmla="*/ 1047424 h 1983225"/>
                    <a:gd name="connsiteX20" fmla="*/ 531873 w 1085385"/>
                    <a:gd name="connsiteY20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531873 w 1085385"/>
                    <a:gd name="connsiteY19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531873 w 1085385"/>
                    <a:gd name="connsiteY18" fmla="*/ 0 h 1983225"/>
                    <a:gd name="connsiteX0" fmla="*/ 531873 w 1079973"/>
                    <a:gd name="connsiteY0" fmla="*/ 0 h 1983225"/>
                    <a:gd name="connsiteX1" fmla="*/ 1079973 w 1079973"/>
                    <a:gd name="connsiteY1" fmla="*/ 1016429 h 1983225"/>
                    <a:gd name="connsiteX2" fmla="*/ 1028844 w 1079973"/>
                    <a:gd name="connsiteY2" fmla="*/ 1644822 h 1983225"/>
                    <a:gd name="connsiteX3" fmla="*/ 962409 w 1079973"/>
                    <a:gd name="connsiteY3" fmla="*/ 1775225 h 1983225"/>
                    <a:gd name="connsiteX4" fmla="*/ 954607 w 1079973"/>
                    <a:gd name="connsiteY4" fmla="*/ 1778442 h 1983225"/>
                    <a:gd name="connsiteX5" fmla="*/ 947098 w 1079973"/>
                    <a:gd name="connsiteY5" fmla="*/ 1788934 h 1983225"/>
                    <a:gd name="connsiteX6" fmla="*/ 890153 w 1079973"/>
                    <a:gd name="connsiteY6" fmla="*/ 1826796 h 1983225"/>
                    <a:gd name="connsiteX7" fmla="*/ 868246 w 1079973"/>
                    <a:gd name="connsiteY7" fmla="*/ 1831038 h 1983225"/>
                    <a:gd name="connsiteX8" fmla="*/ 860260 w 1079973"/>
                    <a:gd name="connsiteY8" fmla="*/ 1837306 h 1983225"/>
                    <a:gd name="connsiteX9" fmla="*/ 778664 w 1079973"/>
                    <a:gd name="connsiteY9" fmla="*/ 1868453 h 1983225"/>
                    <a:gd name="connsiteX10" fmla="*/ 240552 w 1079973"/>
                    <a:gd name="connsiteY10" fmla="*/ 1978399 h 1983225"/>
                    <a:gd name="connsiteX11" fmla="*/ 96261 w 1079973"/>
                    <a:gd name="connsiteY11" fmla="*/ 1953934 h 1983225"/>
                    <a:gd name="connsiteX12" fmla="*/ 90861 w 1079973"/>
                    <a:gd name="connsiteY12" fmla="*/ 1947448 h 1983225"/>
                    <a:gd name="connsiteX13" fmla="*/ 78605 w 1079973"/>
                    <a:gd name="connsiteY13" fmla="*/ 1943415 h 1983225"/>
                    <a:gd name="connsiteX14" fmla="*/ 25467 w 1079973"/>
                    <a:gd name="connsiteY14" fmla="*/ 1900375 h 1983225"/>
                    <a:gd name="connsiteX15" fmla="*/ 108384 w 1079973"/>
                    <a:gd name="connsiteY15" fmla="*/ 1630560 h 1983225"/>
                    <a:gd name="connsiteX16" fmla="*/ 539794 w 1079973"/>
                    <a:gd name="connsiteY16" fmla="*/ 1317489 h 1983225"/>
                    <a:gd name="connsiteX17" fmla="*/ 531873 w 1079973"/>
                    <a:gd name="connsiteY17" fmla="*/ 0 h 1983225"/>
                    <a:gd name="connsiteX0" fmla="*/ 531873 w 1028844"/>
                    <a:gd name="connsiteY0" fmla="*/ 0 h 1983225"/>
                    <a:gd name="connsiteX1" fmla="*/ 940864 w 1028844"/>
                    <a:gd name="connsiteY1" fmla="*/ 72601 h 1983225"/>
                    <a:gd name="connsiteX2" fmla="*/ 1028844 w 1028844"/>
                    <a:gd name="connsiteY2" fmla="*/ 1644822 h 1983225"/>
                    <a:gd name="connsiteX3" fmla="*/ 962409 w 1028844"/>
                    <a:gd name="connsiteY3" fmla="*/ 1775225 h 1983225"/>
                    <a:gd name="connsiteX4" fmla="*/ 954607 w 1028844"/>
                    <a:gd name="connsiteY4" fmla="*/ 1778442 h 1983225"/>
                    <a:gd name="connsiteX5" fmla="*/ 947098 w 1028844"/>
                    <a:gd name="connsiteY5" fmla="*/ 1788934 h 1983225"/>
                    <a:gd name="connsiteX6" fmla="*/ 890153 w 1028844"/>
                    <a:gd name="connsiteY6" fmla="*/ 1826796 h 1983225"/>
                    <a:gd name="connsiteX7" fmla="*/ 868246 w 1028844"/>
                    <a:gd name="connsiteY7" fmla="*/ 1831038 h 1983225"/>
                    <a:gd name="connsiteX8" fmla="*/ 860260 w 1028844"/>
                    <a:gd name="connsiteY8" fmla="*/ 1837306 h 1983225"/>
                    <a:gd name="connsiteX9" fmla="*/ 778664 w 1028844"/>
                    <a:gd name="connsiteY9" fmla="*/ 1868453 h 1983225"/>
                    <a:gd name="connsiteX10" fmla="*/ 240552 w 1028844"/>
                    <a:gd name="connsiteY10" fmla="*/ 1978399 h 1983225"/>
                    <a:gd name="connsiteX11" fmla="*/ 96261 w 1028844"/>
                    <a:gd name="connsiteY11" fmla="*/ 1953934 h 1983225"/>
                    <a:gd name="connsiteX12" fmla="*/ 90861 w 1028844"/>
                    <a:gd name="connsiteY12" fmla="*/ 1947448 h 1983225"/>
                    <a:gd name="connsiteX13" fmla="*/ 78605 w 1028844"/>
                    <a:gd name="connsiteY13" fmla="*/ 1943415 h 1983225"/>
                    <a:gd name="connsiteX14" fmla="*/ 25467 w 1028844"/>
                    <a:gd name="connsiteY14" fmla="*/ 1900375 h 1983225"/>
                    <a:gd name="connsiteX15" fmla="*/ 108384 w 1028844"/>
                    <a:gd name="connsiteY15" fmla="*/ 1630560 h 1983225"/>
                    <a:gd name="connsiteX16" fmla="*/ 539794 w 1028844"/>
                    <a:gd name="connsiteY16" fmla="*/ 1317489 h 1983225"/>
                    <a:gd name="connsiteX17" fmla="*/ 531873 w 1028844"/>
                    <a:gd name="connsiteY17" fmla="*/ 0 h 1983225"/>
                    <a:gd name="connsiteX0" fmla="*/ 531873 w 1351137"/>
                    <a:gd name="connsiteY0" fmla="*/ 0 h 1983225"/>
                    <a:gd name="connsiteX1" fmla="*/ 1351137 w 1351137"/>
                    <a:gd name="connsiteY1" fmla="*/ 126570 h 1983225"/>
                    <a:gd name="connsiteX2" fmla="*/ 1028844 w 1351137"/>
                    <a:gd name="connsiteY2" fmla="*/ 1644822 h 1983225"/>
                    <a:gd name="connsiteX3" fmla="*/ 962409 w 1351137"/>
                    <a:gd name="connsiteY3" fmla="*/ 1775225 h 1983225"/>
                    <a:gd name="connsiteX4" fmla="*/ 954607 w 1351137"/>
                    <a:gd name="connsiteY4" fmla="*/ 1778442 h 1983225"/>
                    <a:gd name="connsiteX5" fmla="*/ 947098 w 1351137"/>
                    <a:gd name="connsiteY5" fmla="*/ 1788934 h 1983225"/>
                    <a:gd name="connsiteX6" fmla="*/ 890153 w 1351137"/>
                    <a:gd name="connsiteY6" fmla="*/ 1826796 h 1983225"/>
                    <a:gd name="connsiteX7" fmla="*/ 868246 w 1351137"/>
                    <a:gd name="connsiteY7" fmla="*/ 1831038 h 1983225"/>
                    <a:gd name="connsiteX8" fmla="*/ 860260 w 1351137"/>
                    <a:gd name="connsiteY8" fmla="*/ 1837306 h 1983225"/>
                    <a:gd name="connsiteX9" fmla="*/ 778664 w 1351137"/>
                    <a:gd name="connsiteY9" fmla="*/ 1868453 h 1983225"/>
                    <a:gd name="connsiteX10" fmla="*/ 240552 w 1351137"/>
                    <a:gd name="connsiteY10" fmla="*/ 1978399 h 1983225"/>
                    <a:gd name="connsiteX11" fmla="*/ 96261 w 1351137"/>
                    <a:gd name="connsiteY11" fmla="*/ 1953934 h 1983225"/>
                    <a:gd name="connsiteX12" fmla="*/ 90861 w 1351137"/>
                    <a:gd name="connsiteY12" fmla="*/ 1947448 h 1983225"/>
                    <a:gd name="connsiteX13" fmla="*/ 78605 w 1351137"/>
                    <a:gd name="connsiteY13" fmla="*/ 1943415 h 1983225"/>
                    <a:gd name="connsiteX14" fmla="*/ 25467 w 1351137"/>
                    <a:gd name="connsiteY14" fmla="*/ 1900375 h 1983225"/>
                    <a:gd name="connsiteX15" fmla="*/ 108384 w 1351137"/>
                    <a:gd name="connsiteY15" fmla="*/ 1630560 h 1983225"/>
                    <a:gd name="connsiteX16" fmla="*/ 539794 w 1351137"/>
                    <a:gd name="connsiteY16" fmla="*/ 1317489 h 1983225"/>
                    <a:gd name="connsiteX17" fmla="*/ 531873 w 1351137"/>
                    <a:gd name="connsiteY17" fmla="*/ 0 h 1983225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646427 w 1351137"/>
                    <a:gd name="connsiteY16" fmla="*/ 1293855 h 2110206"/>
                    <a:gd name="connsiteX17" fmla="*/ 924168 w 1351137"/>
                    <a:gd name="connsiteY17" fmla="*/ 1 h 2110206"/>
                    <a:gd name="connsiteX0" fmla="*/ 924168 w 1484120"/>
                    <a:gd name="connsiteY0" fmla="*/ 243802 h 2354007"/>
                    <a:gd name="connsiteX1" fmla="*/ 1484121 w 1484120"/>
                    <a:gd name="connsiteY1" fmla="*/ 1 h 2354007"/>
                    <a:gd name="connsiteX2" fmla="*/ 1028844 w 1484120"/>
                    <a:gd name="connsiteY2" fmla="*/ 2015604 h 2354007"/>
                    <a:gd name="connsiteX3" fmla="*/ 962409 w 1484120"/>
                    <a:gd name="connsiteY3" fmla="*/ 2146007 h 2354007"/>
                    <a:gd name="connsiteX4" fmla="*/ 954607 w 1484120"/>
                    <a:gd name="connsiteY4" fmla="*/ 2149224 h 2354007"/>
                    <a:gd name="connsiteX5" fmla="*/ 947098 w 1484120"/>
                    <a:gd name="connsiteY5" fmla="*/ 2159716 h 2354007"/>
                    <a:gd name="connsiteX6" fmla="*/ 890153 w 1484120"/>
                    <a:gd name="connsiteY6" fmla="*/ 2197578 h 2354007"/>
                    <a:gd name="connsiteX7" fmla="*/ 868246 w 1484120"/>
                    <a:gd name="connsiteY7" fmla="*/ 2201820 h 2354007"/>
                    <a:gd name="connsiteX8" fmla="*/ 860260 w 1484120"/>
                    <a:gd name="connsiteY8" fmla="*/ 2208088 h 2354007"/>
                    <a:gd name="connsiteX9" fmla="*/ 778664 w 1484120"/>
                    <a:gd name="connsiteY9" fmla="*/ 2239235 h 2354007"/>
                    <a:gd name="connsiteX10" fmla="*/ 240552 w 1484120"/>
                    <a:gd name="connsiteY10" fmla="*/ 2349181 h 2354007"/>
                    <a:gd name="connsiteX11" fmla="*/ 96261 w 1484120"/>
                    <a:gd name="connsiteY11" fmla="*/ 2324716 h 2354007"/>
                    <a:gd name="connsiteX12" fmla="*/ 90861 w 1484120"/>
                    <a:gd name="connsiteY12" fmla="*/ 2318230 h 2354007"/>
                    <a:gd name="connsiteX13" fmla="*/ 78605 w 1484120"/>
                    <a:gd name="connsiteY13" fmla="*/ 2314197 h 2354007"/>
                    <a:gd name="connsiteX14" fmla="*/ 25467 w 1484120"/>
                    <a:gd name="connsiteY14" fmla="*/ 2271157 h 2354007"/>
                    <a:gd name="connsiteX15" fmla="*/ 108384 w 1484120"/>
                    <a:gd name="connsiteY15" fmla="*/ 2001342 h 2354007"/>
                    <a:gd name="connsiteX16" fmla="*/ 646427 w 1484120"/>
                    <a:gd name="connsiteY16" fmla="*/ 1537656 h 2354007"/>
                    <a:gd name="connsiteX17" fmla="*/ 924168 w 1484120"/>
                    <a:gd name="connsiteY17" fmla="*/ 243802 h 2354007"/>
                    <a:gd name="connsiteX0" fmla="*/ 994601 w 1484122"/>
                    <a:gd name="connsiteY0" fmla="*/ -1 h 2869990"/>
                    <a:gd name="connsiteX1" fmla="*/ 1484121 w 1484122"/>
                    <a:gd name="connsiteY1" fmla="*/ 515984 h 2869990"/>
                    <a:gd name="connsiteX2" fmla="*/ 1028844 w 1484122"/>
                    <a:gd name="connsiteY2" fmla="*/ 2531587 h 2869990"/>
                    <a:gd name="connsiteX3" fmla="*/ 962409 w 1484122"/>
                    <a:gd name="connsiteY3" fmla="*/ 2661990 h 2869990"/>
                    <a:gd name="connsiteX4" fmla="*/ 954607 w 1484122"/>
                    <a:gd name="connsiteY4" fmla="*/ 2665207 h 2869990"/>
                    <a:gd name="connsiteX5" fmla="*/ 947098 w 1484122"/>
                    <a:gd name="connsiteY5" fmla="*/ 2675699 h 2869990"/>
                    <a:gd name="connsiteX6" fmla="*/ 890153 w 1484122"/>
                    <a:gd name="connsiteY6" fmla="*/ 2713561 h 2869990"/>
                    <a:gd name="connsiteX7" fmla="*/ 868246 w 1484122"/>
                    <a:gd name="connsiteY7" fmla="*/ 2717803 h 2869990"/>
                    <a:gd name="connsiteX8" fmla="*/ 860260 w 1484122"/>
                    <a:gd name="connsiteY8" fmla="*/ 2724071 h 2869990"/>
                    <a:gd name="connsiteX9" fmla="*/ 778664 w 1484122"/>
                    <a:gd name="connsiteY9" fmla="*/ 2755218 h 2869990"/>
                    <a:gd name="connsiteX10" fmla="*/ 240552 w 1484122"/>
                    <a:gd name="connsiteY10" fmla="*/ 2865164 h 2869990"/>
                    <a:gd name="connsiteX11" fmla="*/ 96261 w 1484122"/>
                    <a:gd name="connsiteY11" fmla="*/ 2840699 h 2869990"/>
                    <a:gd name="connsiteX12" fmla="*/ 90861 w 1484122"/>
                    <a:gd name="connsiteY12" fmla="*/ 2834213 h 2869990"/>
                    <a:gd name="connsiteX13" fmla="*/ 78605 w 1484122"/>
                    <a:gd name="connsiteY13" fmla="*/ 2830180 h 2869990"/>
                    <a:gd name="connsiteX14" fmla="*/ 25467 w 1484122"/>
                    <a:gd name="connsiteY14" fmla="*/ 2787140 h 2869990"/>
                    <a:gd name="connsiteX15" fmla="*/ 108384 w 1484122"/>
                    <a:gd name="connsiteY15" fmla="*/ 2517325 h 2869990"/>
                    <a:gd name="connsiteX16" fmla="*/ 646427 w 1484122"/>
                    <a:gd name="connsiteY16" fmla="*/ 2053639 h 2869990"/>
                    <a:gd name="connsiteX17" fmla="*/ 994601 w 1484122"/>
                    <a:gd name="connsiteY17" fmla="*/ -1 h 286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84122" h="2869990">
                      <a:moveTo>
                        <a:pt x="994601" y="-1"/>
                      </a:moveTo>
                      <a:lnTo>
                        <a:pt x="1484121" y="515984"/>
                      </a:lnTo>
                      <a:lnTo>
                        <a:pt x="1028844" y="2531587"/>
                      </a:lnTo>
                      <a:cubicBezTo>
                        <a:pt x="1022899" y="2589854"/>
                        <a:pt x="997946" y="2635420"/>
                        <a:pt x="962409" y="2661990"/>
                      </a:cubicBezTo>
                      <a:lnTo>
                        <a:pt x="954607" y="2665207"/>
                      </a:lnTo>
                      <a:lnTo>
                        <a:pt x="947098" y="2675699"/>
                      </a:lnTo>
                      <a:cubicBezTo>
                        <a:pt x="931498" y="2692992"/>
                        <a:pt x="912357" y="2706091"/>
                        <a:pt x="890153" y="2713561"/>
                      </a:cubicBezTo>
                      <a:lnTo>
                        <a:pt x="868246" y="2717803"/>
                      </a:lnTo>
                      <a:lnTo>
                        <a:pt x="860260" y="2724071"/>
                      </a:lnTo>
                      <a:cubicBezTo>
                        <a:pt x="834942" y="2738564"/>
                        <a:pt x="807356" y="2749355"/>
                        <a:pt x="778664" y="2755218"/>
                      </a:cubicBezTo>
                      <a:lnTo>
                        <a:pt x="240552" y="2865164"/>
                      </a:lnTo>
                      <a:cubicBezTo>
                        <a:pt x="183169" y="2876890"/>
                        <a:pt x="132231" y="2866681"/>
                        <a:pt x="96261" y="2840699"/>
                      </a:cubicBezTo>
                      <a:lnTo>
                        <a:pt x="90861" y="2834213"/>
                      </a:lnTo>
                      <a:lnTo>
                        <a:pt x="78605" y="2830180"/>
                      </a:lnTo>
                      <a:cubicBezTo>
                        <a:pt x="57443" y="2820456"/>
                        <a:pt x="39226" y="2806100"/>
                        <a:pt x="25467" y="2787140"/>
                      </a:cubicBezTo>
                      <a:cubicBezTo>
                        <a:pt x="-29571" y="2711298"/>
                        <a:pt x="7553" y="2590497"/>
                        <a:pt x="108384" y="2517325"/>
                      </a:cubicBezTo>
                      <a:lnTo>
                        <a:pt x="646427" y="2053639"/>
                      </a:lnTo>
                      <a:cubicBezTo>
                        <a:pt x="909009" y="1664915"/>
                        <a:pt x="997241" y="439162"/>
                        <a:pt x="994601" y="-1"/>
                      </a:cubicBez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1" name="Szabadkézi sokszög 170"/>
                <p:cNvSpPr/>
                <p:nvPr/>
              </p:nvSpPr>
              <p:spPr>
                <a:xfrm>
                  <a:off x="7338730" y="3989849"/>
                  <a:ext cx="2600804" cy="6194978"/>
                </a:xfrm>
                <a:custGeom>
                  <a:avLst/>
                  <a:gdLst>
                    <a:gd name="connsiteX0" fmla="*/ 929662 w 1859325"/>
                    <a:gd name="connsiteY0" fmla="*/ 1119694 h 2440734"/>
                    <a:gd name="connsiteX1" fmla="*/ 1675190 w 1859325"/>
                    <a:gd name="connsiteY1" fmla="*/ 1313156 h 2440734"/>
                    <a:gd name="connsiteX2" fmla="*/ 1690897 w 1859325"/>
                    <a:gd name="connsiteY2" fmla="*/ 1323983 h 2440734"/>
                    <a:gd name="connsiteX3" fmla="*/ 1690897 w 1859325"/>
                    <a:gd name="connsiteY3" fmla="*/ 2236444 h 2440734"/>
                    <a:gd name="connsiteX4" fmla="*/ 1690897 w 1859325"/>
                    <a:gd name="connsiteY4" fmla="*/ 2236445 h 2440734"/>
                    <a:gd name="connsiteX5" fmla="*/ 1690897 w 1859325"/>
                    <a:gd name="connsiteY5" fmla="*/ 2239386 h 2440734"/>
                    <a:gd name="connsiteX6" fmla="*/ 1687791 w 1859325"/>
                    <a:gd name="connsiteY6" fmla="*/ 2238586 h 2440734"/>
                    <a:gd name="connsiteX7" fmla="*/ 1687790 w 1859325"/>
                    <a:gd name="connsiteY7" fmla="*/ 2238587 h 2440734"/>
                    <a:gd name="connsiteX8" fmla="*/ 1675190 w 1859325"/>
                    <a:gd name="connsiteY8" fmla="*/ 2247272 h 2440734"/>
                    <a:gd name="connsiteX9" fmla="*/ 929662 w 1859325"/>
                    <a:gd name="connsiteY9" fmla="*/ 2440734 h 2440734"/>
                    <a:gd name="connsiteX10" fmla="*/ 184134 w 1859325"/>
                    <a:gd name="connsiteY10" fmla="*/ 2247272 h 2440734"/>
                    <a:gd name="connsiteX11" fmla="*/ 171534 w 1859325"/>
                    <a:gd name="connsiteY11" fmla="*/ 2238587 h 2440734"/>
                    <a:gd name="connsiteX12" fmla="*/ 171533 w 1859325"/>
                    <a:gd name="connsiteY12" fmla="*/ 2238586 h 2440734"/>
                    <a:gd name="connsiteX13" fmla="*/ 168429 w 1859325"/>
                    <a:gd name="connsiteY13" fmla="*/ 2239386 h 2440734"/>
                    <a:gd name="connsiteX14" fmla="*/ 168429 w 1859325"/>
                    <a:gd name="connsiteY14" fmla="*/ 2236447 h 2440734"/>
                    <a:gd name="connsiteX15" fmla="*/ 168429 w 1859325"/>
                    <a:gd name="connsiteY15" fmla="*/ 2236446 h 2440734"/>
                    <a:gd name="connsiteX16" fmla="*/ 168429 w 1859325"/>
                    <a:gd name="connsiteY16" fmla="*/ 1323982 h 2440734"/>
                    <a:gd name="connsiteX17" fmla="*/ 184134 w 1859325"/>
                    <a:gd name="connsiteY17" fmla="*/ 1313156 h 2440734"/>
                    <a:gd name="connsiteX18" fmla="*/ 929662 w 1859325"/>
                    <a:gd name="connsiteY18" fmla="*/ 1119694 h 2440734"/>
                    <a:gd name="connsiteX19" fmla="*/ 329393 w 1859325"/>
                    <a:gd name="connsiteY19" fmla="*/ 0 h 2440734"/>
                    <a:gd name="connsiteX20" fmla="*/ 1529930 w 1859325"/>
                    <a:gd name="connsiteY20" fmla="*/ 0 h 2440734"/>
                    <a:gd name="connsiteX21" fmla="*/ 1577443 w 1859325"/>
                    <a:gd name="connsiteY21" fmla="*/ 12568 h 2440734"/>
                    <a:gd name="connsiteX22" fmla="*/ 1859325 w 1859325"/>
                    <a:gd name="connsiteY22" fmla="*/ 381480 h 2440734"/>
                    <a:gd name="connsiteX23" fmla="*/ 1859325 w 1859325"/>
                    <a:gd name="connsiteY23" fmla="*/ 580179 h 2440734"/>
                    <a:gd name="connsiteX24" fmla="*/ 1728965 w 1859325"/>
                    <a:gd name="connsiteY24" fmla="*/ 860482 h 2440734"/>
                    <a:gd name="connsiteX25" fmla="*/ 1690897 w 1859325"/>
                    <a:gd name="connsiteY25" fmla="*/ 888455 h 2440734"/>
                    <a:gd name="connsiteX26" fmla="*/ 1690897 w 1859325"/>
                    <a:gd name="connsiteY26" fmla="*/ 1323982 h 2440734"/>
                    <a:gd name="connsiteX27" fmla="*/ 1675190 w 1859325"/>
                    <a:gd name="connsiteY27" fmla="*/ 1313155 h 2440734"/>
                    <a:gd name="connsiteX28" fmla="*/ 929662 w 1859325"/>
                    <a:gd name="connsiteY28" fmla="*/ 1119693 h 2440734"/>
                    <a:gd name="connsiteX29" fmla="*/ 184134 w 1859325"/>
                    <a:gd name="connsiteY29" fmla="*/ 1313155 h 2440734"/>
                    <a:gd name="connsiteX30" fmla="*/ 168429 w 1859325"/>
                    <a:gd name="connsiteY30" fmla="*/ 1323981 h 2440734"/>
                    <a:gd name="connsiteX31" fmla="*/ 168429 w 1859325"/>
                    <a:gd name="connsiteY31" fmla="*/ 888455 h 2440734"/>
                    <a:gd name="connsiteX32" fmla="*/ 130361 w 1859325"/>
                    <a:gd name="connsiteY32" fmla="*/ 860482 h 2440734"/>
                    <a:gd name="connsiteX33" fmla="*/ 0 w 1859325"/>
                    <a:gd name="connsiteY33" fmla="*/ 580179 h 2440734"/>
                    <a:gd name="connsiteX34" fmla="*/ 0 w 1859325"/>
                    <a:gd name="connsiteY34" fmla="*/ 381480 h 2440734"/>
                    <a:gd name="connsiteX35" fmla="*/ 281881 w 1859325"/>
                    <a:gd name="connsiteY35" fmla="*/ 12568 h 2440734"/>
                    <a:gd name="connsiteX0" fmla="*/ 929662 w 1859325"/>
                    <a:gd name="connsiteY0" fmla="*/ 1119694 h 4370961"/>
                    <a:gd name="connsiteX1" fmla="*/ 1675190 w 1859325"/>
                    <a:gd name="connsiteY1" fmla="*/ 1313156 h 4370961"/>
                    <a:gd name="connsiteX2" fmla="*/ 1690897 w 1859325"/>
                    <a:gd name="connsiteY2" fmla="*/ 1323983 h 4370961"/>
                    <a:gd name="connsiteX3" fmla="*/ 1690897 w 1859325"/>
                    <a:gd name="connsiteY3" fmla="*/ 2236444 h 4370961"/>
                    <a:gd name="connsiteX4" fmla="*/ 1690897 w 1859325"/>
                    <a:gd name="connsiteY4" fmla="*/ 2236445 h 4370961"/>
                    <a:gd name="connsiteX5" fmla="*/ 1690897 w 1859325"/>
                    <a:gd name="connsiteY5" fmla="*/ 2239386 h 4370961"/>
                    <a:gd name="connsiteX6" fmla="*/ 1687791 w 1859325"/>
                    <a:gd name="connsiteY6" fmla="*/ 2238586 h 4370961"/>
                    <a:gd name="connsiteX7" fmla="*/ 1687790 w 1859325"/>
                    <a:gd name="connsiteY7" fmla="*/ 2238587 h 4370961"/>
                    <a:gd name="connsiteX8" fmla="*/ 1675190 w 1859325"/>
                    <a:gd name="connsiteY8" fmla="*/ 2247272 h 4370961"/>
                    <a:gd name="connsiteX9" fmla="*/ 900542 w 1859325"/>
                    <a:gd name="connsiteY9" fmla="*/ 4370961 h 4370961"/>
                    <a:gd name="connsiteX10" fmla="*/ 184134 w 1859325"/>
                    <a:gd name="connsiteY10" fmla="*/ 2247272 h 4370961"/>
                    <a:gd name="connsiteX11" fmla="*/ 171534 w 1859325"/>
                    <a:gd name="connsiteY11" fmla="*/ 2238587 h 4370961"/>
                    <a:gd name="connsiteX12" fmla="*/ 171533 w 1859325"/>
                    <a:gd name="connsiteY12" fmla="*/ 2238586 h 4370961"/>
                    <a:gd name="connsiteX13" fmla="*/ 168429 w 1859325"/>
                    <a:gd name="connsiteY13" fmla="*/ 2239386 h 4370961"/>
                    <a:gd name="connsiteX14" fmla="*/ 168429 w 1859325"/>
                    <a:gd name="connsiteY14" fmla="*/ 2236447 h 4370961"/>
                    <a:gd name="connsiteX15" fmla="*/ 168429 w 1859325"/>
                    <a:gd name="connsiteY15" fmla="*/ 2236446 h 4370961"/>
                    <a:gd name="connsiteX16" fmla="*/ 168429 w 1859325"/>
                    <a:gd name="connsiteY16" fmla="*/ 1323982 h 4370961"/>
                    <a:gd name="connsiteX17" fmla="*/ 184134 w 1859325"/>
                    <a:gd name="connsiteY17" fmla="*/ 1313156 h 4370961"/>
                    <a:gd name="connsiteX18" fmla="*/ 929662 w 1859325"/>
                    <a:gd name="connsiteY18" fmla="*/ 1119694 h 4370961"/>
                    <a:gd name="connsiteX19" fmla="*/ 329393 w 1859325"/>
                    <a:gd name="connsiteY19" fmla="*/ 0 h 4370961"/>
                    <a:gd name="connsiteX20" fmla="*/ 1529930 w 1859325"/>
                    <a:gd name="connsiteY20" fmla="*/ 0 h 4370961"/>
                    <a:gd name="connsiteX21" fmla="*/ 1577443 w 1859325"/>
                    <a:gd name="connsiteY21" fmla="*/ 12568 h 4370961"/>
                    <a:gd name="connsiteX22" fmla="*/ 1859325 w 1859325"/>
                    <a:gd name="connsiteY22" fmla="*/ 381480 h 4370961"/>
                    <a:gd name="connsiteX23" fmla="*/ 1859325 w 1859325"/>
                    <a:gd name="connsiteY23" fmla="*/ 580179 h 4370961"/>
                    <a:gd name="connsiteX24" fmla="*/ 1728965 w 1859325"/>
                    <a:gd name="connsiteY24" fmla="*/ 860482 h 4370961"/>
                    <a:gd name="connsiteX25" fmla="*/ 1690897 w 1859325"/>
                    <a:gd name="connsiteY25" fmla="*/ 888455 h 4370961"/>
                    <a:gd name="connsiteX26" fmla="*/ 1690897 w 1859325"/>
                    <a:gd name="connsiteY26" fmla="*/ 1323982 h 4370961"/>
                    <a:gd name="connsiteX27" fmla="*/ 1675190 w 1859325"/>
                    <a:gd name="connsiteY27" fmla="*/ 1313155 h 4370961"/>
                    <a:gd name="connsiteX28" fmla="*/ 929662 w 1859325"/>
                    <a:gd name="connsiteY28" fmla="*/ 1119693 h 4370961"/>
                    <a:gd name="connsiteX29" fmla="*/ 184134 w 1859325"/>
                    <a:gd name="connsiteY29" fmla="*/ 1313155 h 4370961"/>
                    <a:gd name="connsiteX30" fmla="*/ 168429 w 1859325"/>
                    <a:gd name="connsiteY30" fmla="*/ 1323981 h 4370961"/>
                    <a:gd name="connsiteX31" fmla="*/ 168429 w 1859325"/>
                    <a:gd name="connsiteY31" fmla="*/ 888455 h 4370961"/>
                    <a:gd name="connsiteX32" fmla="*/ 130361 w 1859325"/>
                    <a:gd name="connsiteY32" fmla="*/ 860482 h 4370961"/>
                    <a:gd name="connsiteX33" fmla="*/ 0 w 1859325"/>
                    <a:gd name="connsiteY33" fmla="*/ 580179 h 4370961"/>
                    <a:gd name="connsiteX34" fmla="*/ 0 w 1859325"/>
                    <a:gd name="connsiteY34" fmla="*/ 381480 h 4370961"/>
                    <a:gd name="connsiteX35" fmla="*/ 281881 w 1859325"/>
                    <a:gd name="connsiteY35" fmla="*/ 12568 h 4370961"/>
                    <a:gd name="connsiteX36" fmla="*/ 329393 w 1859325"/>
                    <a:gd name="connsiteY36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349436 w 2040332"/>
                    <a:gd name="connsiteY13" fmla="*/ 2239386 h 4370961"/>
                    <a:gd name="connsiteX14" fmla="*/ 349436 w 2040332"/>
                    <a:gd name="connsiteY14" fmla="*/ 2236447 h 4370961"/>
                    <a:gd name="connsiteX15" fmla="*/ 0 w 2040332"/>
                    <a:gd name="connsiteY15" fmla="*/ 4311440 h 4370961"/>
                    <a:gd name="connsiteX16" fmla="*/ 349436 w 2040332"/>
                    <a:gd name="connsiteY16" fmla="*/ 1323982 h 4370961"/>
                    <a:gd name="connsiteX17" fmla="*/ 365141 w 2040332"/>
                    <a:gd name="connsiteY17" fmla="*/ 1313156 h 4370961"/>
                    <a:gd name="connsiteX18" fmla="*/ 1110669 w 2040332"/>
                    <a:gd name="connsiteY18" fmla="*/ 1119694 h 4370961"/>
                    <a:gd name="connsiteX19" fmla="*/ 510400 w 2040332"/>
                    <a:gd name="connsiteY19" fmla="*/ 0 h 4370961"/>
                    <a:gd name="connsiteX20" fmla="*/ 1710937 w 2040332"/>
                    <a:gd name="connsiteY20" fmla="*/ 0 h 4370961"/>
                    <a:gd name="connsiteX21" fmla="*/ 1758450 w 2040332"/>
                    <a:gd name="connsiteY21" fmla="*/ 12568 h 4370961"/>
                    <a:gd name="connsiteX22" fmla="*/ 2040332 w 2040332"/>
                    <a:gd name="connsiteY22" fmla="*/ 381480 h 4370961"/>
                    <a:gd name="connsiteX23" fmla="*/ 2040332 w 2040332"/>
                    <a:gd name="connsiteY23" fmla="*/ 580179 h 4370961"/>
                    <a:gd name="connsiteX24" fmla="*/ 1909972 w 2040332"/>
                    <a:gd name="connsiteY24" fmla="*/ 860482 h 4370961"/>
                    <a:gd name="connsiteX25" fmla="*/ 1871904 w 2040332"/>
                    <a:gd name="connsiteY25" fmla="*/ 888455 h 4370961"/>
                    <a:gd name="connsiteX26" fmla="*/ 1871904 w 2040332"/>
                    <a:gd name="connsiteY26" fmla="*/ 1323982 h 4370961"/>
                    <a:gd name="connsiteX27" fmla="*/ 1856197 w 2040332"/>
                    <a:gd name="connsiteY27" fmla="*/ 1313155 h 4370961"/>
                    <a:gd name="connsiteX28" fmla="*/ 1110669 w 2040332"/>
                    <a:gd name="connsiteY28" fmla="*/ 1119693 h 4370961"/>
                    <a:gd name="connsiteX29" fmla="*/ 365141 w 2040332"/>
                    <a:gd name="connsiteY29" fmla="*/ 1313155 h 4370961"/>
                    <a:gd name="connsiteX30" fmla="*/ 349436 w 2040332"/>
                    <a:gd name="connsiteY30" fmla="*/ 1323981 h 4370961"/>
                    <a:gd name="connsiteX31" fmla="*/ 349436 w 2040332"/>
                    <a:gd name="connsiteY31" fmla="*/ 888455 h 4370961"/>
                    <a:gd name="connsiteX32" fmla="*/ 311368 w 2040332"/>
                    <a:gd name="connsiteY32" fmla="*/ 860482 h 4370961"/>
                    <a:gd name="connsiteX33" fmla="*/ 181007 w 2040332"/>
                    <a:gd name="connsiteY33" fmla="*/ 580179 h 4370961"/>
                    <a:gd name="connsiteX34" fmla="*/ 181007 w 2040332"/>
                    <a:gd name="connsiteY34" fmla="*/ 381480 h 4370961"/>
                    <a:gd name="connsiteX35" fmla="*/ 462888 w 2040332"/>
                    <a:gd name="connsiteY35" fmla="*/ 12568 h 4370961"/>
                    <a:gd name="connsiteX36" fmla="*/ 510400 w 2040332"/>
                    <a:gd name="connsiteY36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349436 w 2040332"/>
                    <a:gd name="connsiteY13" fmla="*/ 2239386 h 4370961"/>
                    <a:gd name="connsiteX14" fmla="*/ 0 w 2040332"/>
                    <a:gd name="connsiteY14" fmla="*/ 4311440 h 4370961"/>
                    <a:gd name="connsiteX15" fmla="*/ 349436 w 2040332"/>
                    <a:gd name="connsiteY15" fmla="*/ 1323982 h 4370961"/>
                    <a:gd name="connsiteX16" fmla="*/ 365141 w 2040332"/>
                    <a:gd name="connsiteY16" fmla="*/ 1313156 h 4370961"/>
                    <a:gd name="connsiteX17" fmla="*/ 1110669 w 2040332"/>
                    <a:gd name="connsiteY17" fmla="*/ 1119694 h 4370961"/>
                    <a:gd name="connsiteX18" fmla="*/ 510400 w 2040332"/>
                    <a:gd name="connsiteY18" fmla="*/ 0 h 4370961"/>
                    <a:gd name="connsiteX19" fmla="*/ 1710937 w 2040332"/>
                    <a:gd name="connsiteY19" fmla="*/ 0 h 4370961"/>
                    <a:gd name="connsiteX20" fmla="*/ 1758450 w 2040332"/>
                    <a:gd name="connsiteY20" fmla="*/ 12568 h 4370961"/>
                    <a:gd name="connsiteX21" fmla="*/ 2040332 w 2040332"/>
                    <a:gd name="connsiteY21" fmla="*/ 381480 h 4370961"/>
                    <a:gd name="connsiteX22" fmla="*/ 2040332 w 2040332"/>
                    <a:gd name="connsiteY22" fmla="*/ 580179 h 4370961"/>
                    <a:gd name="connsiteX23" fmla="*/ 1909972 w 2040332"/>
                    <a:gd name="connsiteY23" fmla="*/ 860482 h 4370961"/>
                    <a:gd name="connsiteX24" fmla="*/ 1871904 w 2040332"/>
                    <a:gd name="connsiteY24" fmla="*/ 888455 h 4370961"/>
                    <a:gd name="connsiteX25" fmla="*/ 1871904 w 2040332"/>
                    <a:gd name="connsiteY25" fmla="*/ 1323982 h 4370961"/>
                    <a:gd name="connsiteX26" fmla="*/ 1856197 w 2040332"/>
                    <a:gd name="connsiteY26" fmla="*/ 1313155 h 4370961"/>
                    <a:gd name="connsiteX27" fmla="*/ 1110669 w 2040332"/>
                    <a:gd name="connsiteY27" fmla="*/ 1119693 h 4370961"/>
                    <a:gd name="connsiteX28" fmla="*/ 365141 w 2040332"/>
                    <a:gd name="connsiteY28" fmla="*/ 1313155 h 4370961"/>
                    <a:gd name="connsiteX29" fmla="*/ 349436 w 2040332"/>
                    <a:gd name="connsiteY29" fmla="*/ 1323981 h 4370961"/>
                    <a:gd name="connsiteX30" fmla="*/ 349436 w 2040332"/>
                    <a:gd name="connsiteY30" fmla="*/ 888455 h 4370961"/>
                    <a:gd name="connsiteX31" fmla="*/ 311368 w 2040332"/>
                    <a:gd name="connsiteY31" fmla="*/ 860482 h 4370961"/>
                    <a:gd name="connsiteX32" fmla="*/ 181007 w 2040332"/>
                    <a:gd name="connsiteY32" fmla="*/ 580179 h 4370961"/>
                    <a:gd name="connsiteX33" fmla="*/ 181007 w 2040332"/>
                    <a:gd name="connsiteY33" fmla="*/ 381480 h 4370961"/>
                    <a:gd name="connsiteX34" fmla="*/ 462888 w 2040332"/>
                    <a:gd name="connsiteY34" fmla="*/ 12568 h 4370961"/>
                    <a:gd name="connsiteX35" fmla="*/ 510400 w 2040332"/>
                    <a:gd name="connsiteY35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0 w 2040332"/>
                    <a:gd name="connsiteY13" fmla="*/ 4311440 h 4370961"/>
                    <a:gd name="connsiteX14" fmla="*/ 349436 w 2040332"/>
                    <a:gd name="connsiteY14" fmla="*/ 1323982 h 4370961"/>
                    <a:gd name="connsiteX15" fmla="*/ 365141 w 2040332"/>
                    <a:gd name="connsiteY15" fmla="*/ 1313156 h 4370961"/>
                    <a:gd name="connsiteX16" fmla="*/ 1110669 w 2040332"/>
                    <a:gd name="connsiteY16" fmla="*/ 1119694 h 4370961"/>
                    <a:gd name="connsiteX17" fmla="*/ 510400 w 2040332"/>
                    <a:gd name="connsiteY17" fmla="*/ 0 h 4370961"/>
                    <a:gd name="connsiteX18" fmla="*/ 1710937 w 2040332"/>
                    <a:gd name="connsiteY18" fmla="*/ 0 h 4370961"/>
                    <a:gd name="connsiteX19" fmla="*/ 1758450 w 2040332"/>
                    <a:gd name="connsiteY19" fmla="*/ 12568 h 4370961"/>
                    <a:gd name="connsiteX20" fmla="*/ 2040332 w 2040332"/>
                    <a:gd name="connsiteY20" fmla="*/ 381480 h 4370961"/>
                    <a:gd name="connsiteX21" fmla="*/ 2040332 w 2040332"/>
                    <a:gd name="connsiteY21" fmla="*/ 580179 h 4370961"/>
                    <a:gd name="connsiteX22" fmla="*/ 1909972 w 2040332"/>
                    <a:gd name="connsiteY22" fmla="*/ 860482 h 4370961"/>
                    <a:gd name="connsiteX23" fmla="*/ 1871904 w 2040332"/>
                    <a:gd name="connsiteY23" fmla="*/ 888455 h 4370961"/>
                    <a:gd name="connsiteX24" fmla="*/ 1871904 w 2040332"/>
                    <a:gd name="connsiteY24" fmla="*/ 1323982 h 4370961"/>
                    <a:gd name="connsiteX25" fmla="*/ 1856197 w 2040332"/>
                    <a:gd name="connsiteY25" fmla="*/ 1313155 h 4370961"/>
                    <a:gd name="connsiteX26" fmla="*/ 1110669 w 2040332"/>
                    <a:gd name="connsiteY26" fmla="*/ 1119693 h 4370961"/>
                    <a:gd name="connsiteX27" fmla="*/ 365141 w 2040332"/>
                    <a:gd name="connsiteY27" fmla="*/ 1313155 h 4370961"/>
                    <a:gd name="connsiteX28" fmla="*/ 349436 w 2040332"/>
                    <a:gd name="connsiteY28" fmla="*/ 1323981 h 4370961"/>
                    <a:gd name="connsiteX29" fmla="*/ 349436 w 2040332"/>
                    <a:gd name="connsiteY29" fmla="*/ 888455 h 4370961"/>
                    <a:gd name="connsiteX30" fmla="*/ 311368 w 2040332"/>
                    <a:gd name="connsiteY30" fmla="*/ 860482 h 4370961"/>
                    <a:gd name="connsiteX31" fmla="*/ 181007 w 2040332"/>
                    <a:gd name="connsiteY31" fmla="*/ 580179 h 4370961"/>
                    <a:gd name="connsiteX32" fmla="*/ 181007 w 2040332"/>
                    <a:gd name="connsiteY32" fmla="*/ 381480 h 4370961"/>
                    <a:gd name="connsiteX33" fmla="*/ 462888 w 2040332"/>
                    <a:gd name="connsiteY33" fmla="*/ 12568 h 4370961"/>
                    <a:gd name="connsiteX34" fmla="*/ 510400 w 2040332"/>
                    <a:gd name="connsiteY34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0 w 2040332"/>
                    <a:gd name="connsiteY12" fmla="*/ 4311440 h 4370961"/>
                    <a:gd name="connsiteX13" fmla="*/ 349436 w 2040332"/>
                    <a:gd name="connsiteY13" fmla="*/ 1323982 h 4370961"/>
                    <a:gd name="connsiteX14" fmla="*/ 365141 w 2040332"/>
                    <a:gd name="connsiteY14" fmla="*/ 1313156 h 4370961"/>
                    <a:gd name="connsiteX15" fmla="*/ 1110669 w 2040332"/>
                    <a:gd name="connsiteY15" fmla="*/ 1119694 h 4370961"/>
                    <a:gd name="connsiteX16" fmla="*/ 510400 w 2040332"/>
                    <a:gd name="connsiteY16" fmla="*/ 0 h 4370961"/>
                    <a:gd name="connsiteX17" fmla="*/ 1710937 w 2040332"/>
                    <a:gd name="connsiteY17" fmla="*/ 0 h 4370961"/>
                    <a:gd name="connsiteX18" fmla="*/ 1758450 w 2040332"/>
                    <a:gd name="connsiteY18" fmla="*/ 12568 h 4370961"/>
                    <a:gd name="connsiteX19" fmla="*/ 2040332 w 2040332"/>
                    <a:gd name="connsiteY19" fmla="*/ 381480 h 4370961"/>
                    <a:gd name="connsiteX20" fmla="*/ 2040332 w 2040332"/>
                    <a:gd name="connsiteY20" fmla="*/ 580179 h 4370961"/>
                    <a:gd name="connsiteX21" fmla="*/ 1909972 w 2040332"/>
                    <a:gd name="connsiteY21" fmla="*/ 860482 h 4370961"/>
                    <a:gd name="connsiteX22" fmla="*/ 1871904 w 2040332"/>
                    <a:gd name="connsiteY22" fmla="*/ 888455 h 4370961"/>
                    <a:gd name="connsiteX23" fmla="*/ 1871904 w 2040332"/>
                    <a:gd name="connsiteY23" fmla="*/ 1323982 h 4370961"/>
                    <a:gd name="connsiteX24" fmla="*/ 1856197 w 2040332"/>
                    <a:gd name="connsiteY24" fmla="*/ 1313155 h 4370961"/>
                    <a:gd name="connsiteX25" fmla="*/ 1110669 w 2040332"/>
                    <a:gd name="connsiteY25" fmla="*/ 1119693 h 4370961"/>
                    <a:gd name="connsiteX26" fmla="*/ 365141 w 2040332"/>
                    <a:gd name="connsiteY26" fmla="*/ 1313155 h 4370961"/>
                    <a:gd name="connsiteX27" fmla="*/ 349436 w 2040332"/>
                    <a:gd name="connsiteY27" fmla="*/ 1323981 h 4370961"/>
                    <a:gd name="connsiteX28" fmla="*/ 349436 w 2040332"/>
                    <a:gd name="connsiteY28" fmla="*/ 888455 h 4370961"/>
                    <a:gd name="connsiteX29" fmla="*/ 311368 w 2040332"/>
                    <a:gd name="connsiteY29" fmla="*/ 860482 h 4370961"/>
                    <a:gd name="connsiteX30" fmla="*/ 181007 w 2040332"/>
                    <a:gd name="connsiteY30" fmla="*/ 580179 h 4370961"/>
                    <a:gd name="connsiteX31" fmla="*/ 181007 w 2040332"/>
                    <a:gd name="connsiteY31" fmla="*/ 381480 h 4370961"/>
                    <a:gd name="connsiteX32" fmla="*/ 462888 w 2040332"/>
                    <a:gd name="connsiteY32" fmla="*/ 12568 h 4370961"/>
                    <a:gd name="connsiteX33" fmla="*/ 510400 w 2040332"/>
                    <a:gd name="connsiteY33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0 w 2040332"/>
                    <a:gd name="connsiteY11" fmla="*/ 4311440 h 4370961"/>
                    <a:gd name="connsiteX12" fmla="*/ 349436 w 2040332"/>
                    <a:gd name="connsiteY12" fmla="*/ 1323982 h 4370961"/>
                    <a:gd name="connsiteX13" fmla="*/ 365141 w 2040332"/>
                    <a:gd name="connsiteY13" fmla="*/ 1313156 h 4370961"/>
                    <a:gd name="connsiteX14" fmla="*/ 1110669 w 2040332"/>
                    <a:gd name="connsiteY14" fmla="*/ 1119694 h 4370961"/>
                    <a:gd name="connsiteX15" fmla="*/ 510400 w 2040332"/>
                    <a:gd name="connsiteY15" fmla="*/ 0 h 4370961"/>
                    <a:gd name="connsiteX16" fmla="*/ 1710937 w 2040332"/>
                    <a:gd name="connsiteY16" fmla="*/ 0 h 4370961"/>
                    <a:gd name="connsiteX17" fmla="*/ 1758450 w 2040332"/>
                    <a:gd name="connsiteY17" fmla="*/ 12568 h 4370961"/>
                    <a:gd name="connsiteX18" fmla="*/ 2040332 w 2040332"/>
                    <a:gd name="connsiteY18" fmla="*/ 381480 h 4370961"/>
                    <a:gd name="connsiteX19" fmla="*/ 2040332 w 2040332"/>
                    <a:gd name="connsiteY19" fmla="*/ 580179 h 4370961"/>
                    <a:gd name="connsiteX20" fmla="*/ 1909972 w 2040332"/>
                    <a:gd name="connsiteY20" fmla="*/ 860482 h 4370961"/>
                    <a:gd name="connsiteX21" fmla="*/ 1871904 w 2040332"/>
                    <a:gd name="connsiteY21" fmla="*/ 888455 h 4370961"/>
                    <a:gd name="connsiteX22" fmla="*/ 1871904 w 2040332"/>
                    <a:gd name="connsiteY22" fmla="*/ 1323982 h 4370961"/>
                    <a:gd name="connsiteX23" fmla="*/ 1856197 w 2040332"/>
                    <a:gd name="connsiteY23" fmla="*/ 1313155 h 4370961"/>
                    <a:gd name="connsiteX24" fmla="*/ 1110669 w 2040332"/>
                    <a:gd name="connsiteY24" fmla="*/ 1119693 h 4370961"/>
                    <a:gd name="connsiteX25" fmla="*/ 365141 w 2040332"/>
                    <a:gd name="connsiteY25" fmla="*/ 1313155 h 4370961"/>
                    <a:gd name="connsiteX26" fmla="*/ 349436 w 2040332"/>
                    <a:gd name="connsiteY26" fmla="*/ 1323981 h 4370961"/>
                    <a:gd name="connsiteX27" fmla="*/ 349436 w 2040332"/>
                    <a:gd name="connsiteY27" fmla="*/ 888455 h 4370961"/>
                    <a:gd name="connsiteX28" fmla="*/ 311368 w 2040332"/>
                    <a:gd name="connsiteY28" fmla="*/ 860482 h 4370961"/>
                    <a:gd name="connsiteX29" fmla="*/ 181007 w 2040332"/>
                    <a:gd name="connsiteY29" fmla="*/ 580179 h 4370961"/>
                    <a:gd name="connsiteX30" fmla="*/ 181007 w 2040332"/>
                    <a:gd name="connsiteY30" fmla="*/ 381480 h 4370961"/>
                    <a:gd name="connsiteX31" fmla="*/ 462888 w 2040332"/>
                    <a:gd name="connsiteY31" fmla="*/ 12568 h 4370961"/>
                    <a:gd name="connsiteX32" fmla="*/ 510400 w 2040332"/>
                    <a:gd name="connsiteY32" fmla="*/ 0 h 4370961"/>
                    <a:gd name="connsiteX0" fmla="*/ 1110669 w 2040332"/>
                    <a:gd name="connsiteY0" fmla="*/ 1119694 h 4660866"/>
                    <a:gd name="connsiteX1" fmla="*/ 1856197 w 2040332"/>
                    <a:gd name="connsiteY1" fmla="*/ 1313156 h 4660866"/>
                    <a:gd name="connsiteX2" fmla="*/ 1871904 w 2040332"/>
                    <a:gd name="connsiteY2" fmla="*/ 1323983 h 4660866"/>
                    <a:gd name="connsiteX3" fmla="*/ 1871904 w 2040332"/>
                    <a:gd name="connsiteY3" fmla="*/ 2236444 h 4660866"/>
                    <a:gd name="connsiteX4" fmla="*/ 1871904 w 2040332"/>
                    <a:gd name="connsiteY4" fmla="*/ 2236445 h 4660866"/>
                    <a:gd name="connsiteX5" fmla="*/ 1871904 w 2040332"/>
                    <a:gd name="connsiteY5" fmla="*/ 2239386 h 4660866"/>
                    <a:gd name="connsiteX6" fmla="*/ 1868798 w 2040332"/>
                    <a:gd name="connsiteY6" fmla="*/ 2238586 h 4660866"/>
                    <a:gd name="connsiteX7" fmla="*/ 1868797 w 2040332"/>
                    <a:gd name="connsiteY7" fmla="*/ 2238587 h 4660866"/>
                    <a:gd name="connsiteX8" fmla="*/ 1856197 w 2040332"/>
                    <a:gd name="connsiteY8" fmla="*/ 2247272 h 4660866"/>
                    <a:gd name="connsiteX9" fmla="*/ 1081549 w 2040332"/>
                    <a:gd name="connsiteY9" fmla="*/ 4370961 h 4660866"/>
                    <a:gd name="connsiteX10" fmla="*/ 0 w 2040332"/>
                    <a:gd name="connsiteY10" fmla="*/ 4311440 h 4660866"/>
                    <a:gd name="connsiteX11" fmla="*/ 349436 w 2040332"/>
                    <a:gd name="connsiteY11" fmla="*/ 1323982 h 4660866"/>
                    <a:gd name="connsiteX12" fmla="*/ 365141 w 2040332"/>
                    <a:gd name="connsiteY12" fmla="*/ 1313156 h 4660866"/>
                    <a:gd name="connsiteX13" fmla="*/ 1110669 w 2040332"/>
                    <a:gd name="connsiteY13" fmla="*/ 1119694 h 4660866"/>
                    <a:gd name="connsiteX14" fmla="*/ 510400 w 2040332"/>
                    <a:gd name="connsiteY14" fmla="*/ 0 h 4660866"/>
                    <a:gd name="connsiteX15" fmla="*/ 1710937 w 2040332"/>
                    <a:gd name="connsiteY15" fmla="*/ 0 h 4660866"/>
                    <a:gd name="connsiteX16" fmla="*/ 1758450 w 2040332"/>
                    <a:gd name="connsiteY16" fmla="*/ 12568 h 4660866"/>
                    <a:gd name="connsiteX17" fmla="*/ 2040332 w 2040332"/>
                    <a:gd name="connsiteY17" fmla="*/ 381480 h 4660866"/>
                    <a:gd name="connsiteX18" fmla="*/ 2040332 w 2040332"/>
                    <a:gd name="connsiteY18" fmla="*/ 580179 h 4660866"/>
                    <a:gd name="connsiteX19" fmla="*/ 1909972 w 2040332"/>
                    <a:gd name="connsiteY19" fmla="*/ 860482 h 4660866"/>
                    <a:gd name="connsiteX20" fmla="*/ 1871904 w 2040332"/>
                    <a:gd name="connsiteY20" fmla="*/ 888455 h 4660866"/>
                    <a:gd name="connsiteX21" fmla="*/ 1871904 w 2040332"/>
                    <a:gd name="connsiteY21" fmla="*/ 1323982 h 4660866"/>
                    <a:gd name="connsiteX22" fmla="*/ 1856197 w 2040332"/>
                    <a:gd name="connsiteY22" fmla="*/ 1313155 h 4660866"/>
                    <a:gd name="connsiteX23" fmla="*/ 1110669 w 2040332"/>
                    <a:gd name="connsiteY23" fmla="*/ 1119693 h 4660866"/>
                    <a:gd name="connsiteX24" fmla="*/ 365141 w 2040332"/>
                    <a:gd name="connsiteY24" fmla="*/ 1313155 h 4660866"/>
                    <a:gd name="connsiteX25" fmla="*/ 349436 w 2040332"/>
                    <a:gd name="connsiteY25" fmla="*/ 1323981 h 4660866"/>
                    <a:gd name="connsiteX26" fmla="*/ 349436 w 2040332"/>
                    <a:gd name="connsiteY26" fmla="*/ 888455 h 4660866"/>
                    <a:gd name="connsiteX27" fmla="*/ 311368 w 2040332"/>
                    <a:gd name="connsiteY27" fmla="*/ 860482 h 4660866"/>
                    <a:gd name="connsiteX28" fmla="*/ 181007 w 2040332"/>
                    <a:gd name="connsiteY28" fmla="*/ 580179 h 4660866"/>
                    <a:gd name="connsiteX29" fmla="*/ 181007 w 2040332"/>
                    <a:gd name="connsiteY29" fmla="*/ 381480 h 4660866"/>
                    <a:gd name="connsiteX30" fmla="*/ 462888 w 2040332"/>
                    <a:gd name="connsiteY30" fmla="*/ 12568 h 4660866"/>
                    <a:gd name="connsiteX31" fmla="*/ 510400 w 2040332"/>
                    <a:gd name="connsiteY31" fmla="*/ 0 h 4660866"/>
                    <a:gd name="connsiteX0" fmla="*/ 1110669 w 2163631"/>
                    <a:gd name="connsiteY0" fmla="*/ 1119694 h 4847745"/>
                    <a:gd name="connsiteX1" fmla="*/ 1856197 w 2163631"/>
                    <a:gd name="connsiteY1" fmla="*/ 1313156 h 4847745"/>
                    <a:gd name="connsiteX2" fmla="*/ 1871904 w 2163631"/>
                    <a:gd name="connsiteY2" fmla="*/ 1323983 h 4847745"/>
                    <a:gd name="connsiteX3" fmla="*/ 1871904 w 2163631"/>
                    <a:gd name="connsiteY3" fmla="*/ 2236444 h 4847745"/>
                    <a:gd name="connsiteX4" fmla="*/ 1871904 w 2163631"/>
                    <a:gd name="connsiteY4" fmla="*/ 2236445 h 4847745"/>
                    <a:gd name="connsiteX5" fmla="*/ 1871904 w 2163631"/>
                    <a:gd name="connsiteY5" fmla="*/ 2239386 h 4847745"/>
                    <a:gd name="connsiteX6" fmla="*/ 1868798 w 2163631"/>
                    <a:gd name="connsiteY6" fmla="*/ 2238586 h 4847745"/>
                    <a:gd name="connsiteX7" fmla="*/ 1868797 w 2163631"/>
                    <a:gd name="connsiteY7" fmla="*/ 2238587 h 4847745"/>
                    <a:gd name="connsiteX8" fmla="*/ 1856197 w 2163631"/>
                    <a:gd name="connsiteY8" fmla="*/ 2247272 h 4847745"/>
                    <a:gd name="connsiteX9" fmla="*/ 2086178 w 2163631"/>
                    <a:gd name="connsiteY9" fmla="*/ 4676580 h 4847745"/>
                    <a:gd name="connsiteX10" fmla="*/ 0 w 2163631"/>
                    <a:gd name="connsiteY10" fmla="*/ 4311440 h 4847745"/>
                    <a:gd name="connsiteX11" fmla="*/ 349436 w 2163631"/>
                    <a:gd name="connsiteY11" fmla="*/ 1323982 h 4847745"/>
                    <a:gd name="connsiteX12" fmla="*/ 365141 w 2163631"/>
                    <a:gd name="connsiteY12" fmla="*/ 1313156 h 4847745"/>
                    <a:gd name="connsiteX13" fmla="*/ 1110669 w 2163631"/>
                    <a:gd name="connsiteY13" fmla="*/ 1119694 h 4847745"/>
                    <a:gd name="connsiteX14" fmla="*/ 510400 w 2163631"/>
                    <a:gd name="connsiteY14" fmla="*/ 0 h 4847745"/>
                    <a:gd name="connsiteX15" fmla="*/ 1710937 w 2163631"/>
                    <a:gd name="connsiteY15" fmla="*/ 0 h 4847745"/>
                    <a:gd name="connsiteX16" fmla="*/ 1758450 w 2163631"/>
                    <a:gd name="connsiteY16" fmla="*/ 12568 h 4847745"/>
                    <a:gd name="connsiteX17" fmla="*/ 2040332 w 2163631"/>
                    <a:gd name="connsiteY17" fmla="*/ 381480 h 4847745"/>
                    <a:gd name="connsiteX18" fmla="*/ 2040332 w 2163631"/>
                    <a:gd name="connsiteY18" fmla="*/ 580179 h 4847745"/>
                    <a:gd name="connsiteX19" fmla="*/ 1909972 w 2163631"/>
                    <a:gd name="connsiteY19" fmla="*/ 860482 h 4847745"/>
                    <a:gd name="connsiteX20" fmla="*/ 1871904 w 2163631"/>
                    <a:gd name="connsiteY20" fmla="*/ 888455 h 4847745"/>
                    <a:gd name="connsiteX21" fmla="*/ 1871904 w 2163631"/>
                    <a:gd name="connsiteY21" fmla="*/ 1323982 h 4847745"/>
                    <a:gd name="connsiteX22" fmla="*/ 1856197 w 2163631"/>
                    <a:gd name="connsiteY22" fmla="*/ 1313155 h 4847745"/>
                    <a:gd name="connsiteX23" fmla="*/ 1110669 w 2163631"/>
                    <a:gd name="connsiteY23" fmla="*/ 1119693 h 4847745"/>
                    <a:gd name="connsiteX24" fmla="*/ 365141 w 2163631"/>
                    <a:gd name="connsiteY24" fmla="*/ 1313155 h 4847745"/>
                    <a:gd name="connsiteX25" fmla="*/ 349436 w 2163631"/>
                    <a:gd name="connsiteY25" fmla="*/ 1323981 h 4847745"/>
                    <a:gd name="connsiteX26" fmla="*/ 349436 w 2163631"/>
                    <a:gd name="connsiteY26" fmla="*/ 888455 h 4847745"/>
                    <a:gd name="connsiteX27" fmla="*/ 311368 w 2163631"/>
                    <a:gd name="connsiteY27" fmla="*/ 860482 h 4847745"/>
                    <a:gd name="connsiteX28" fmla="*/ 181007 w 2163631"/>
                    <a:gd name="connsiteY28" fmla="*/ 580179 h 4847745"/>
                    <a:gd name="connsiteX29" fmla="*/ 181007 w 2163631"/>
                    <a:gd name="connsiteY29" fmla="*/ 381480 h 4847745"/>
                    <a:gd name="connsiteX30" fmla="*/ 462888 w 2163631"/>
                    <a:gd name="connsiteY30" fmla="*/ 12568 h 4847745"/>
                    <a:gd name="connsiteX31" fmla="*/ 510400 w 2163631"/>
                    <a:gd name="connsiteY31" fmla="*/ 0 h 4847745"/>
                    <a:gd name="connsiteX0" fmla="*/ 1110669 w 2203783"/>
                    <a:gd name="connsiteY0" fmla="*/ 1119694 h 4780490"/>
                    <a:gd name="connsiteX1" fmla="*/ 1856197 w 2203783"/>
                    <a:gd name="connsiteY1" fmla="*/ 1313156 h 4780490"/>
                    <a:gd name="connsiteX2" fmla="*/ 1871904 w 2203783"/>
                    <a:gd name="connsiteY2" fmla="*/ 1323983 h 4780490"/>
                    <a:gd name="connsiteX3" fmla="*/ 1871904 w 2203783"/>
                    <a:gd name="connsiteY3" fmla="*/ 2236444 h 4780490"/>
                    <a:gd name="connsiteX4" fmla="*/ 1871904 w 2203783"/>
                    <a:gd name="connsiteY4" fmla="*/ 2236445 h 4780490"/>
                    <a:gd name="connsiteX5" fmla="*/ 1871904 w 2203783"/>
                    <a:gd name="connsiteY5" fmla="*/ 2239386 h 4780490"/>
                    <a:gd name="connsiteX6" fmla="*/ 1868798 w 2203783"/>
                    <a:gd name="connsiteY6" fmla="*/ 2238586 h 4780490"/>
                    <a:gd name="connsiteX7" fmla="*/ 1868797 w 2203783"/>
                    <a:gd name="connsiteY7" fmla="*/ 2238587 h 4780490"/>
                    <a:gd name="connsiteX8" fmla="*/ 1856197 w 2203783"/>
                    <a:gd name="connsiteY8" fmla="*/ 2247272 h 4780490"/>
                    <a:gd name="connsiteX9" fmla="*/ 2129858 w 2203783"/>
                    <a:gd name="connsiteY9" fmla="*/ 4580068 h 4780490"/>
                    <a:gd name="connsiteX10" fmla="*/ 0 w 2203783"/>
                    <a:gd name="connsiteY10" fmla="*/ 4311440 h 4780490"/>
                    <a:gd name="connsiteX11" fmla="*/ 349436 w 2203783"/>
                    <a:gd name="connsiteY11" fmla="*/ 1323982 h 4780490"/>
                    <a:gd name="connsiteX12" fmla="*/ 365141 w 2203783"/>
                    <a:gd name="connsiteY12" fmla="*/ 1313156 h 4780490"/>
                    <a:gd name="connsiteX13" fmla="*/ 1110669 w 2203783"/>
                    <a:gd name="connsiteY13" fmla="*/ 1119694 h 4780490"/>
                    <a:gd name="connsiteX14" fmla="*/ 510400 w 2203783"/>
                    <a:gd name="connsiteY14" fmla="*/ 0 h 4780490"/>
                    <a:gd name="connsiteX15" fmla="*/ 1710937 w 2203783"/>
                    <a:gd name="connsiteY15" fmla="*/ 0 h 4780490"/>
                    <a:gd name="connsiteX16" fmla="*/ 1758450 w 2203783"/>
                    <a:gd name="connsiteY16" fmla="*/ 12568 h 4780490"/>
                    <a:gd name="connsiteX17" fmla="*/ 2040332 w 2203783"/>
                    <a:gd name="connsiteY17" fmla="*/ 381480 h 4780490"/>
                    <a:gd name="connsiteX18" fmla="*/ 2040332 w 2203783"/>
                    <a:gd name="connsiteY18" fmla="*/ 580179 h 4780490"/>
                    <a:gd name="connsiteX19" fmla="*/ 1909972 w 2203783"/>
                    <a:gd name="connsiteY19" fmla="*/ 860482 h 4780490"/>
                    <a:gd name="connsiteX20" fmla="*/ 1871904 w 2203783"/>
                    <a:gd name="connsiteY20" fmla="*/ 888455 h 4780490"/>
                    <a:gd name="connsiteX21" fmla="*/ 1871904 w 2203783"/>
                    <a:gd name="connsiteY21" fmla="*/ 1323982 h 4780490"/>
                    <a:gd name="connsiteX22" fmla="*/ 1856197 w 2203783"/>
                    <a:gd name="connsiteY22" fmla="*/ 1313155 h 4780490"/>
                    <a:gd name="connsiteX23" fmla="*/ 1110669 w 2203783"/>
                    <a:gd name="connsiteY23" fmla="*/ 1119693 h 4780490"/>
                    <a:gd name="connsiteX24" fmla="*/ 365141 w 2203783"/>
                    <a:gd name="connsiteY24" fmla="*/ 1313155 h 4780490"/>
                    <a:gd name="connsiteX25" fmla="*/ 349436 w 2203783"/>
                    <a:gd name="connsiteY25" fmla="*/ 1323981 h 4780490"/>
                    <a:gd name="connsiteX26" fmla="*/ 349436 w 2203783"/>
                    <a:gd name="connsiteY26" fmla="*/ 888455 h 4780490"/>
                    <a:gd name="connsiteX27" fmla="*/ 311368 w 2203783"/>
                    <a:gd name="connsiteY27" fmla="*/ 860482 h 4780490"/>
                    <a:gd name="connsiteX28" fmla="*/ 181007 w 2203783"/>
                    <a:gd name="connsiteY28" fmla="*/ 580179 h 4780490"/>
                    <a:gd name="connsiteX29" fmla="*/ 181007 w 2203783"/>
                    <a:gd name="connsiteY29" fmla="*/ 381480 h 4780490"/>
                    <a:gd name="connsiteX30" fmla="*/ 462888 w 2203783"/>
                    <a:gd name="connsiteY30" fmla="*/ 12568 h 4780490"/>
                    <a:gd name="connsiteX31" fmla="*/ 510400 w 2203783"/>
                    <a:gd name="connsiteY31" fmla="*/ 0 h 4780490"/>
                    <a:gd name="connsiteX0" fmla="*/ 1110669 w 2230726"/>
                    <a:gd name="connsiteY0" fmla="*/ 1119694 h 4645857"/>
                    <a:gd name="connsiteX1" fmla="*/ 1856197 w 2230726"/>
                    <a:gd name="connsiteY1" fmla="*/ 1313156 h 4645857"/>
                    <a:gd name="connsiteX2" fmla="*/ 1871904 w 2230726"/>
                    <a:gd name="connsiteY2" fmla="*/ 1323983 h 4645857"/>
                    <a:gd name="connsiteX3" fmla="*/ 1871904 w 2230726"/>
                    <a:gd name="connsiteY3" fmla="*/ 2236444 h 4645857"/>
                    <a:gd name="connsiteX4" fmla="*/ 1871904 w 2230726"/>
                    <a:gd name="connsiteY4" fmla="*/ 2236445 h 4645857"/>
                    <a:gd name="connsiteX5" fmla="*/ 1871904 w 2230726"/>
                    <a:gd name="connsiteY5" fmla="*/ 2239386 h 4645857"/>
                    <a:gd name="connsiteX6" fmla="*/ 1868798 w 2230726"/>
                    <a:gd name="connsiteY6" fmla="*/ 2238586 h 4645857"/>
                    <a:gd name="connsiteX7" fmla="*/ 1868797 w 2230726"/>
                    <a:gd name="connsiteY7" fmla="*/ 2238587 h 4645857"/>
                    <a:gd name="connsiteX8" fmla="*/ 1856197 w 2230726"/>
                    <a:gd name="connsiteY8" fmla="*/ 2247272 h 4645857"/>
                    <a:gd name="connsiteX9" fmla="*/ 2158977 w 2230726"/>
                    <a:gd name="connsiteY9" fmla="*/ 4338790 h 4645857"/>
                    <a:gd name="connsiteX10" fmla="*/ 0 w 2230726"/>
                    <a:gd name="connsiteY10" fmla="*/ 4311440 h 4645857"/>
                    <a:gd name="connsiteX11" fmla="*/ 349436 w 2230726"/>
                    <a:gd name="connsiteY11" fmla="*/ 1323982 h 4645857"/>
                    <a:gd name="connsiteX12" fmla="*/ 365141 w 2230726"/>
                    <a:gd name="connsiteY12" fmla="*/ 1313156 h 4645857"/>
                    <a:gd name="connsiteX13" fmla="*/ 1110669 w 2230726"/>
                    <a:gd name="connsiteY13" fmla="*/ 1119694 h 4645857"/>
                    <a:gd name="connsiteX14" fmla="*/ 510400 w 2230726"/>
                    <a:gd name="connsiteY14" fmla="*/ 0 h 4645857"/>
                    <a:gd name="connsiteX15" fmla="*/ 1710937 w 2230726"/>
                    <a:gd name="connsiteY15" fmla="*/ 0 h 4645857"/>
                    <a:gd name="connsiteX16" fmla="*/ 1758450 w 2230726"/>
                    <a:gd name="connsiteY16" fmla="*/ 12568 h 4645857"/>
                    <a:gd name="connsiteX17" fmla="*/ 2040332 w 2230726"/>
                    <a:gd name="connsiteY17" fmla="*/ 381480 h 4645857"/>
                    <a:gd name="connsiteX18" fmla="*/ 2040332 w 2230726"/>
                    <a:gd name="connsiteY18" fmla="*/ 580179 h 4645857"/>
                    <a:gd name="connsiteX19" fmla="*/ 1909972 w 2230726"/>
                    <a:gd name="connsiteY19" fmla="*/ 860482 h 4645857"/>
                    <a:gd name="connsiteX20" fmla="*/ 1871904 w 2230726"/>
                    <a:gd name="connsiteY20" fmla="*/ 888455 h 4645857"/>
                    <a:gd name="connsiteX21" fmla="*/ 1871904 w 2230726"/>
                    <a:gd name="connsiteY21" fmla="*/ 1323982 h 4645857"/>
                    <a:gd name="connsiteX22" fmla="*/ 1856197 w 2230726"/>
                    <a:gd name="connsiteY22" fmla="*/ 1313155 h 4645857"/>
                    <a:gd name="connsiteX23" fmla="*/ 1110669 w 2230726"/>
                    <a:gd name="connsiteY23" fmla="*/ 1119693 h 4645857"/>
                    <a:gd name="connsiteX24" fmla="*/ 365141 w 2230726"/>
                    <a:gd name="connsiteY24" fmla="*/ 1313155 h 4645857"/>
                    <a:gd name="connsiteX25" fmla="*/ 349436 w 2230726"/>
                    <a:gd name="connsiteY25" fmla="*/ 1323981 h 4645857"/>
                    <a:gd name="connsiteX26" fmla="*/ 349436 w 2230726"/>
                    <a:gd name="connsiteY26" fmla="*/ 888455 h 4645857"/>
                    <a:gd name="connsiteX27" fmla="*/ 311368 w 2230726"/>
                    <a:gd name="connsiteY27" fmla="*/ 860482 h 4645857"/>
                    <a:gd name="connsiteX28" fmla="*/ 181007 w 2230726"/>
                    <a:gd name="connsiteY28" fmla="*/ 580179 h 4645857"/>
                    <a:gd name="connsiteX29" fmla="*/ 181007 w 2230726"/>
                    <a:gd name="connsiteY29" fmla="*/ 381480 h 4645857"/>
                    <a:gd name="connsiteX30" fmla="*/ 462888 w 2230726"/>
                    <a:gd name="connsiteY30" fmla="*/ 12568 h 4645857"/>
                    <a:gd name="connsiteX31" fmla="*/ 510400 w 2230726"/>
                    <a:gd name="connsiteY31" fmla="*/ 0 h 4645857"/>
                    <a:gd name="connsiteX0" fmla="*/ 1110669 w 2230726"/>
                    <a:gd name="connsiteY0" fmla="*/ 1119694 h 4560744"/>
                    <a:gd name="connsiteX1" fmla="*/ 1856197 w 2230726"/>
                    <a:gd name="connsiteY1" fmla="*/ 1313156 h 4560744"/>
                    <a:gd name="connsiteX2" fmla="*/ 1871904 w 2230726"/>
                    <a:gd name="connsiteY2" fmla="*/ 1323983 h 4560744"/>
                    <a:gd name="connsiteX3" fmla="*/ 1871904 w 2230726"/>
                    <a:gd name="connsiteY3" fmla="*/ 2236444 h 4560744"/>
                    <a:gd name="connsiteX4" fmla="*/ 1871904 w 2230726"/>
                    <a:gd name="connsiteY4" fmla="*/ 2236445 h 4560744"/>
                    <a:gd name="connsiteX5" fmla="*/ 1871904 w 2230726"/>
                    <a:gd name="connsiteY5" fmla="*/ 2239386 h 4560744"/>
                    <a:gd name="connsiteX6" fmla="*/ 1868798 w 2230726"/>
                    <a:gd name="connsiteY6" fmla="*/ 2238586 h 4560744"/>
                    <a:gd name="connsiteX7" fmla="*/ 1868797 w 2230726"/>
                    <a:gd name="connsiteY7" fmla="*/ 2238587 h 4560744"/>
                    <a:gd name="connsiteX8" fmla="*/ 1856197 w 2230726"/>
                    <a:gd name="connsiteY8" fmla="*/ 2247272 h 4560744"/>
                    <a:gd name="connsiteX9" fmla="*/ 2158977 w 2230726"/>
                    <a:gd name="connsiteY9" fmla="*/ 4338790 h 4560744"/>
                    <a:gd name="connsiteX10" fmla="*/ 0 w 2230726"/>
                    <a:gd name="connsiteY10" fmla="*/ 4311440 h 4560744"/>
                    <a:gd name="connsiteX11" fmla="*/ 185983 w 2230726"/>
                    <a:gd name="connsiteY11" fmla="*/ 2667211 h 4560744"/>
                    <a:gd name="connsiteX12" fmla="*/ 349436 w 2230726"/>
                    <a:gd name="connsiteY12" fmla="*/ 1323982 h 4560744"/>
                    <a:gd name="connsiteX13" fmla="*/ 365141 w 2230726"/>
                    <a:gd name="connsiteY13" fmla="*/ 1313156 h 4560744"/>
                    <a:gd name="connsiteX14" fmla="*/ 1110669 w 2230726"/>
                    <a:gd name="connsiteY14" fmla="*/ 1119694 h 4560744"/>
                    <a:gd name="connsiteX15" fmla="*/ 510400 w 2230726"/>
                    <a:gd name="connsiteY15" fmla="*/ 0 h 4560744"/>
                    <a:gd name="connsiteX16" fmla="*/ 1710937 w 2230726"/>
                    <a:gd name="connsiteY16" fmla="*/ 0 h 4560744"/>
                    <a:gd name="connsiteX17" fmla="*/ 1758450 w 2230726"/>
                    <a:gd name="connsiteY17" fmla="*/ 12568 h 4560744"/>
                    <a:gd name="connsiteX18" fmla="*/ 2040332 w 2230726"/>
                    <a:gd name="connsiteY18" fmla="*/ 381480 h 4560744"/>
                    <a:gd name="connsiteX19" fmla="*/ 2040332 w 2230726"/>
                    <a:gd name="connsiteY19" fmla="*/ 580179 h 4560744"/>
                    <a:gd name="connsiteX20" fmla="*/ 1909972 w 2230726"/>
                    <a:gd name="connsiteY20" fmla="*/ 860482 h 4560744"/>
                    <a:gd name="connsiteX21" fmla="*/ 1871904 w 2230726"/>
                    <a:gd name="connsiteY21" fmla="*/ 888455 h 4560744"/>
                    <a:gd name="connsiteX22" fmla="*/ 1871904 w 2230726"/>
                    <a:gd name="connsiteY22" fmla="*/ 1323982 h 4560744"/>
                    <a:gd name="connsiteX23" fmla="*/ 1856197 w 2230726"/>
                    <a:gd name="connsiteY23" fmla="*/ 1313155 h 4560744"/>
                    <a:gd name="connsiteX24" fmla="*/ 1110669 w 2230726"/>
                    <a:gd name="connsiteY24" fmla="*/ 1119693 h 4560744"/>
                    <a:gd name="connsiteX25" fmla="*/ 365141 w 2230726"/>
                    <a:gd name="connsiteY25" fmla="*/ 1313155 h 4560744"/>
                    <a:gd name="connsiteX26" fmla="*/ 349436 w 2230726"/>
                    <a:gd name="connsiteY26" fmla="*/ 1323981 h 4560744"/>
                    <a:gd name="connsiteX27" fmla="*/ 349436 w 2230726"/>
                    <a:gd name="connsiteY27" fmla="*/ 888455 h 4560744"/>
                    <a:gd name="connsiteX28" fmla="*/ 311368 w 2230726"/>
                    <a:gd name="connsiteY28" fmla="*/ 860482 h 4560744"/>
                    <a:gd name="connsiteX29" fmla="*/ 181007 w 2230726"/>
                    <a:gd name="connsiteY29" fmla="*/ 580179 h 4560744"/>
                    <a:gd name="connsiteX30" fmla="*/ 181007 w 2230726"/>
                    <a:gd name="connsiteY30" fmla="*/ 381480 h 4560744"/>
                    <a:gd name="connsiteX31" fmla="*/ 462888 w 2230726"/>
                    <a:gd name="connsiteY31" fmla="*/ 12568 h 4560744"/>
                    <a:gd name="connsiteX32" fmla="*/ 510400 w 2230726"/>
                    <a:gd name="connsiteY32" fmla="*/ 0 h 4560744"/>
                    <a:gd name="connsiteX0" fmla="*/ 1274121 w 2394178"/>
                    <a:gd name="connsiteY0" fmla="*/ 1119694 h 4560744"/>
                    <a:gd name="connsiteX1" fmla="*/ 2019649 w 2394178"/>
                    <a:gd name="connsiteY1" fmla="*/ 1313156 h 4560744"/>
                    <a:gd name="connsiteX2" fmla="*/ 2035356 w 2394178"/>
                    <a:gd name="connsiteY2" fmla="*/ 1323983 h 4560744"/>
                    <a:gd name="connsiteX3" fmla="*/ 2035356 w 2394178"/>
                    <a:gd name="connsiteY3" fmla="*/ 2236444 h 4560744"/>
                    <a:gd name="connsiteX4" fmla="*/ 2035356 w 2394178"/>
                    <a:gd name="connsiteY4" fmla="*/ 2236445 h 4560744"/>
                    <a:gd name="connsiteX5" fmla="*/ 2035356 w 2394178"/>
                    <a:gd name="connsiteY5" fmla="*/ 2239386 h 4560744"/>
                    <a:gd name="connsiteX6" fmla="*/ 2032250 w 2394178"/>
                    <a:gd name="connsiteY6" fmla="*/ 2238586 h 4560744"/>
                    <a:gd name="connsiteX7" fmla="*/ 2032249 w 2394178"/>
                    <a:gd name="connsiteY7" fmla="*/ 2238587 h 4560744"/>
                    <a:gd name="connsiteX8" fmla="*/ 2019649 w 2394178"/>
                    <a:gd name="connsiteY8" fmla="*/ 2247272 h 4560744"/>
                    <a:gd name="connsiteX9" fmla="*/ 2322429 w 2394178"/>
                    <a:gd name="connsiteY9" fmla="*/ 4338790 h 4560744"/>
                    <a:gd name="connsiteX10" fmla="*/ 163452 w 2394178"/>
                    <a:gd name="connsiteY10" fmla="*/ 4311440 h 4560744"/>
                    <a:gd name="connsiteX11" fmla="*/ 0 w 2394178"/>
                    <a:gd name="connsiteY11" fmla="*/ 2779807 h 4560744"/>
                    <a:gd name="connsiteX12" fmla="*/ 512888 w 2394178"/>
                    <a:gd name="connsiteY12" fmla="*/ 1323982 h 4560744"/>
                    <a:gd name="connsiteX13" fmla="*/ 528593 w 2394178"/>
                    <a:gd name="connsiteY13" fmla="*/ 1313156 h 4560744"/>
                    <a:gd name="connsiteX14" fmla="*/ 1274121 w 2394178"/>
                    <a:gd name="connsiteY14" fmla="*/ 1119694 h 4560744"/>
                    <a:gd name="connsiteX15" fmla="*/ 673852 w 2394178"/>
                    <a:gd name="connsiteY15" fmla="*/ 0 h 4560744"/>
                    <a:gd name="connsiteX16" fmla="*/ 1874389 w 2394178"/>
                    <a:gd name="connsiteY16" fmla="*/ 0 h 4560744"/>
                    <a:gd name="connsiteX17" fmla="*/ 1921902 w 2394178"/>
                    <a:gd name="connsiteY17" fmla="*/ 12568 h 4560744"/>
                    <a:gd name="connsiteX18" fmla="*/ 2203784 w 2394178"/>
                    <a:gd name="connsiteY18" fmla="*/ 381480 h 4560744"/>
                    <a:gd name="connsiteX19" fmla="*/ 2203784 w 2394178"/>
                    <a:gd name="connsiteY19" fmla="*/ 580179 h 4560744"/>
                    <a:gd name="connsiteX20" fmla="*/ 2073424 w 2394178"/>
                    <a:gd name="connsiteY20" fmla="*/ 860482 h 4560744"/>
                    <a:gd name="connsiteX21" fmla="*/ 2035356 w 2394178"/>
                    <a:gd name="connsiteY21" fmla="*/ 888455 h 4560744"/>
                    <a:gd name="connsiteX22" fmla="*/ 2035356 w 2394178"/>
                    <a:gd name="connsiteY22" fmla="*/ 1323982 h 4560744"/>
                    <a:gd name="connsiteX23" fmla="*/ 2019649 w 2394178"/>
                    <a:gd name="connsiteY23" fmla="*/ 1313155 h 4560744"/>
                    <a:gd name="connsiteX24" fmla="*/ 1274121 w 2394178"/>
                    <a:gd name="connsiteY24" fmla="*/ 1119693 h 4560744"/>
                    <a:gd name="connsiteX25" fmla="*/ 528593 w 2394178"/>
                    <a:gd name="connsiteY25" fmla="*/ 1313155 h 4560744"/>
                    <a:gd name="connsiteX26" fmla="*/ 512888 w 2394178"/>
                    <a:gd name="connsiteY26" fmla="*/ 1323981 h 4560744"/>
                    <a:gd name="connsiteX27" fmla="*/ 512888 w 2394178"/>
                    <a:gd name="connsiteY27" fmla="*/ 888455 h 4560744"/>
                    <a:gd name="connsiteX28" fmla="*/ 474820 w 2394178"/>
                    <a:gd name="connsiteY28" fmla="*/ 860482 h 4560744"/>
                    <a:gd name="connsiteX29" fmla="*/ 344459 w 2394178"/>
                    <a:gd name="connsiteY29" fmla="*/ 580179 h 4560744"/>
                    <a:gd name="connsiteX30" fmla="*/ 344459 w 2394178"/>
                    <a:gd name="connsiteY30" fmla="*/ 381480 h 4560744"/>
                    <a:gd name="connsiteX31" fmla="*/ 626340 w 2394178"/>
                    <a:gd name="connsiteY31" fmla="*/ 12568 h 4560744"/>
                    <a:gd name="connsiteX32" fmla="*/ 673852 w 2394178"/>
                    <a:gd name="connsiteY32" fmla="*/ 0 h 4560744"/>
                    <a:gd name="connsiteX0" fmla="*/ 1230441 w 2350498"/>
                    <a:gd name="connsiteY0" fmla="*/ 1119694 h 4560744"/>
                    <a:gd name="connsiteX1" fmla="*/ 1975969 w 2350498"/>
                    <a:gd name="connsiteY1" fmla="*/ 1313156 h 4560744"/>
                    <a:gd name="connsiteX2" fmla="*/ 1991676 w 2350498"/>
                    <a:gd name="connsiteY2" fmla="*/ 1323983 h 4560744"/>
                    <a:gd name="connsiteX3" fmla="*/ 1991676 w 2350498"/>
                    <a:gd name="connsiteY3" fmla="*/ 2236444 h 4560744"/>
                    <a:gd name="connsiteX4" fmla="*/ 1991676 w 2350498"/>
                    <a:gd name="connsiteY4" fmla="*/ 2236445 h 4560744"/>
                    <a:gd name="connsiteX5" fmla="*/ 1991676 w 2350498"/>
                    <a:gd name="connsiteY5" fmla="*/ 2239386 h 4560744"/>
                    <a:gd name="connsiteX6" fmla="*/ 1988570 w 2350498"/>
                    <a:gd name="connsiteY6" fmla="*/ 2238586 h 4560744"/>
                    <a:gd name="connsiteX7" fmla="*/ 1988569 w 2350498"/>
                    <a:gd name="connsiteY7" fmla="*/ 2238587 h 4560744"/>
                    <a:gd name="connsiteX8" fmla="*/ 1975969 w 2350498"/>
                    <a:gd name="connsiteY8" fmla="*/ 2247272 h 4560744"/>
                    <a:gd name="connsiteX9" fmla="*/ 2278749 w 2350498"/>
                    <a:gd name="connsiteY9" fmla="*/ 4338790 h 4560744"/>
                    <a:gd name="connsiteX10" fmla="*/ 119772 w 2350498"/>
                    <a:gd name="connsiteY10" fmla="*/ 4311440 h 4560744"/>
                    <a:gd name="connsiteX11" fmla="*/ 0 w 2350498"/>
                    <a:gd name="connsiteY11" fmla="*/ 2281165 h 4560744"/>
                    <a:gd name="connsiteX12" fmla="*/ 469208 w 2350498"/>
                    <a:gd name="connsiteY12" fmla="*/ 1323982 h 4560744"/>
                    <a:gd name="connsiteX13" fmla="*/ 484913 w 2350498"/>
                    <a:gd name="connsiteY13" fmla="*/ 1313156 h 4560744"/>
                    <a:gd name="connsiteX14" fmla="*/ 1230441 w 2350498"/>
                    <a:gd name="connsiteY14" fmla="*/ 1119694 h 4560744"/>
                    <a:gd name="connsiteX15" fmla="*/ 630172 w 2350498"/>
                    <a:gd name="connsiteY15" fmla="*/ 0 h 4560744"/>
                    <a:gd name="connsiteX16" fmla="*/ 1830709 w 2350498"/>
                    <a:gd name="connsiteY16" fmla="*/ 0 h 4560744"/>
                    <a:gd name="connsiteX17" fmla="*/ 1878222 w 2350498"/>
                    <a:gd name="connsiteY17" fmla="*/ 12568 h 4560744"/>
                    <a:gd name="connsiteX18" fmla="*/ 2160104 w 2350498"/>
                    <a:gd name="connsiteY18" fmla="*/ 381480 h 4560744"/>
                    <a:gd name="connsiteX19" fmla="*/ 2160104 w 2350498"/>
                    <a:gd name="connsiteY19" fmla="*/ 580179 h 4560744"/>
                    <a:gd name="connsiteX20" fmla="*/ 2029744 w 2350498"/>
                    <a:gd name="connsiteY20" fmla="*/ 860482 h 4560744"/>
                    <a:gd name="connsiteX21" fmla="*/ 1991676 w 2350498"/>
                    <a:gd name="connsiteY21" fmla="*/ 888455 h 4560744"/>
                    <a:gd name="connsiteX22" fmla="*/ 1991676 w 2350498"/>
                    <a:gd name="connsiteY22" fmla="*/ 1323982 h 4560744"/>
                    <a:gd name="connsiteX23" fmla="*/ 1975969 w 2350498"/>
                    <a:gd name="connsiteY23" fmla="*/ 1313155 h 4560744"/>
                    <a:gd name="connsiteX24" fmla="*/ 1230441 w 2350498"/>
                    <a:gd name="connsiteY24" fmla="*/ 1119693 h 4560744"/>
                    <a:gd name="connsiteX25" fmla="*/ 484913 w 2350498"/>
                    <a:gd name="connsiteY25" fmla="*/ 1313155 h 4560744"/>
                    <a:gd name="connsiteX26" fmla="*/ 469208 w 2350498"/>
                    <a:gd name="connsiteY26" fmla="*/ 1323981 h 4560744"/>
                    <a:gd name="connsiteX27" fmla="*/ 469208 w 2350498"/>
                    <a:gd name="connsiteY27" fmla="*/ 888455 h 4560744"/>
                    <a:gd name="connsiteX28" fmla="*/ 431140 w 2350498"/>
                    <a:gd name="connsiteY28" fmla="*/ 860482 h 4560744"/>
                    <a:gd name="connsiteX29" fmla="*/ 300779 w 2350498"/>
                    <a:gd name="connsiteY29" fmla="*/ 580179 h 4560744"/>
                    <a:gd name="connsiteX30" fmla="*/ 300779 w 2350498"/>
                    <a:gd name="connsiteY30" fmla="*/ 381480 h 4560744"/>
                    <a:gd name="connsiteX31" fmla="*/ 582660 w 2350498"/>
                    <a:gd name="connsiteY31" fmla="*/ 12568 h 4560744"/>
                    <a:gd name="connsiteX32" fmla="*/ 630172 w 2350498"/>
                    <a:gd name="connsiteY32" fmla="*/ 0 h 4560744"/>
                    <a:gd name="connsiteX0" fmla="*/ 1292637 w 2412694"/>
                    <a:gd name="connsiteY0" fmla="*/ 1119694 h 4560744"/>
                    <a:gd name="connsiteX1" fmla="*/ 2038165 w 2412694"/>
                    <a:gd name="connsiteY1" fmla="*/ 1313156 h 4560744"/>
                    <a:gd name="connsiteX2" fmla="*/ 2053872 w 2412694"/>
                    <a:gd name="connsiteY2" fmla="*/ 1323983 h 4560744"/>
                    <a:gd name="connsiteX3" fmla="*/ 2053872 w 2412694"/>
                    <a:gd name="connsiteY3" fmla="*/ 2236444 h 4560744"/>
                    <a:gd name="connsiteX4" fmla="*/ 2053872 w 2412694"/>
                    <a:gd name="connsiteY4" fmla="*/ 2236445 h 4560744"/>
                    <a:gd name="connsiteX5" fmla="*/ 2053872 w 2412694"/>
                    <a:gd name="connsiteY5" fmla="*/ 2239386 h 4560744"/>
                    <a:gd name="connsiteX6" fmla="*/ 2050766 w 2412694"/>
                    <a:gd name="connsiteY6" fmla="*/ 2238586 h 4560744"/>
                    <a:gd name="connsiteX7" fmla="*/ 2050765 w 2412694"/>
                    <a:gd name="connsiteY7" fmla="*/ 2238587 h 4560744"/>
                    <a:gd name="connsiteX8" fmla="*/ 2038165 w 2412694"/>
                    <a:gd name="connsiteY8" fmla="*/ 2247272 h 4560744"/>
                    <a:gd name="connsiteX9" fmla="*/ 2340945 w 2412694"/>
                    <a:gd name="connsiteY9" fmla="*/ 4338790 h 4560744"/>
                    <a:gd name="connsiteX10" fmla="*/ 181968 w 2412694"/>
                    <a:gd name="connsiteY10" fmla="*/ 4311440 h 4560744"/>
                    <a:gd name="connsiteX11" fmla="*/ 62196 w 2412694"/>
                    <a:gd name="connsiteY11" fmla="*/ 2281165 h 4560744"/>
                    <a:gd name="connsiteX12" fmla="*/ 531404 w 2412694"/>
                    <a:gd name="connsiteY12" fmla="*/ 1323982 h 4560744"/>
                    <a:gd name="connsiteX13" fmla="*/ 547109 w 2412694"/>
                    <a:gd name="connsiteY13" fmla="*/ 1313156 h 4560744"/>
                    <a:gd name="connsiteX14" fmla="*/ 1292637 w 2412694"/>
                    <a:gd name="connsiteY14" fmla="*/ 1119694 h 4560744"/>
                    <a:gd name="connsiteX15" fmla="*/ 692368 w 2412694"/>
                    <a:gd name="connsiteY15" fmla="*/ 0 h 4560744"/>
                    <a:gd name="connsiteX16" fmla="*/ 1892905 w 2412694"/>
                    <a:gd name="connsiteY16" fmla="*/ 0 h 4560744"/>
                    <a:gd name="connsiteX17" fmla="*/ 1940418 w 2412694"/>
                    <a:gd name="connsiteY17" fmla="*/ 12568 h 4560744"/>
                    <a:gd name="connsiteX18" fmla="*/ 2222300 w 2412694"/>
                    <a:gd name="connsiteY18" fmla="*/ 381480 h 4560744"/>
                    <a:gd name="connsiteX19" fmla="*/ 2222300 w 2412694"/>
                    <a:gd name="connsiteY19" fmla="*/ 580179 h 4560744"/>
                    <a:gd name="connsiteX20" fmla="*/ 2091940 w 2412694"/>
                    <a:gd name="connsiteY20" fmla="*/ 860482 h 4560744"/>
                    <a:gd name="connsiteX21" fmla="*/ 2053872 w 2412694"/>
                    <a:gd name="connsiteY21" fmla="*/ 888455 h 4560744"/>
                    <a:gd name="connsiteX22" fmla="*/ 2053872 w 2412694"/>
                    <a:gd name="connsiteY22" fmla="*/ 1323982 h 4560744"/>
                    <a:gd name="connsiteX23" fmla="*/ 2038165 w 2412694"/>
                    <a:gd name="connsiteY23" fmla="*/ 1313155 h 4560744"/>
                    <a:gd name="connsiteX24" fmla="*/ 1292637 w 2412694"/>
                    <a:gd name="connsiteY24" fmla="*/ 1119693 h 4560744"/>
                    <a:gd name="connsiteX25" fmla="*/ 547109 w 2412694"/>
                    <a:gd name="connsiteY25" fmla="*/ 1313155 h 4560744"/>
                    <a:gd name="connsiteX26" fmla="*/ 531404 w 2412694"/>
                    <a:gd name="connsiteY26" fmla="*/ 1323981 h 4560744"/>
                    <a:gd name="connsiteX27" fmla="*/ 531404 w 2412694"/>
                    <a:gd name="connsiteY27" fmla="*/ 888455 h 4560744"/>
                    <a:gd name="connsiteX28" fmla="*/ 493336 w 2412694"/>
                    <a:gd name="connsiteY28" fmla="*/ 860482 h 4560744"/>
                    <a:gd name="connsiteX29" fmla="*/ 362975 w 2412694"/>
                    <a:gd name="connsiteY29" fmla="*/ 580179 h 4560744"/>
                    <a:gd name="connsiteX30" fmla="*/ 362975 w 2412694"/>
                    <a:gd name="connsiteY30" fmla="*/ 381480 h 4560744"/>
                    <a:gd name="connsiteX31" fmla="*/ 644856 w 2412694"/>
                    <a:gd name="connsiteY31" fmla="*/ 12568 h 4560744"/>
                    <a:gd name="connsiteX32" fmla="*/ 692368 w 2412694"/>
                    <a:gd name="connsiteY32" fmla="*/ 0 h 4560744"/>
                    <a:gd name="connsiteX0" fmla="*/ 1292637 w 2419408"/>
                    <a:gd name="connsiteY0" fmla="*/ 1119694 h 4669220"/>
                    <a:gd name="connsiteX1" fmla="*/ 2038165 w 2419408"/>
                    <a:gd name="connsiteY1" fmla="*/ 1313156 h 4669220"/>
                    <a:gd name="connsiteX2" fmla="*/ 2053872 w 2419408"/>
                    <a:gd name="connsiteY2" fmla="*/ 1323983 h 4669220"/>
                    <a:gd name="connsiteX3" fmla="*/ 2053872 w 2419408"/>
                    <a:gd name="connsiteY3" fmla="*/ 2236444 h 4669220"/>
                    <a:gd name="connsiteX4" fmla="*/ 2053872 w 2419408"/>
                    <a:gd name="connsiteY4" fmla="*/ 2236445 h 4669220"/>
                    <a:gd name="connsiteX5" fmla="*/ 2053872 w 2419408"/>
                    <a:gd name="connsiteY5" fmla="*/ 2239386 h 4669220"/>
                    <a:gd name="connsiteX6" fmla="*/ 2050766 w 2419408"/>
                    <a:gd name="connsiteY6" fmla="*/ 2238586 h 4669220"/>
                    <a:gd name="connsiteX7" fmla="*/ 2050765 w 2419408"/>
                    <a:gd name="connsiteY7" fmla="*/ 2238587 h 4669220"/>
                    <a:gd name="connsiteX8" fmla="*/ 2038165 w 2419408"/>
                    <a:gd name="connsiteY8" fmla="*/ 2247272 h 4669220"/>
                    <a:gd name="connsiteX9" fmla="*/ 2340945 w 2419408"/>
                    <a:gd name="connsiteY9" fmla="*/ 4338790 h 4669220"/>
                    <a:gd name="connsiteX10" fmla="*/ 181968 w 2419408"/>
                    <a:gd name="connsiteY10" fmla="*/ 4311440 h 4669220"/>
                    <a:gd name="connsiteX11" fmla="*/ 62196 w 2419408"/>
                    <a:gd name="connsiteY11" fmla="*/ 2281165 h 4669220"/>
                    <a:gd name="connsiteX12" fmla="*/ 531404 w 2419408"/>
                    <a:gd name="connsiteY12" fmla="*/ 1323982 h 4669220"/>
                    <a:gd name="connsiteX13" fmla="*/ 547109 w 2419408"/>
                    <a:gd name="connsiteY13" fmla="*/ 1313156 h 4669220"/>
                    <a:gd name="connsiteX14" fmla="*/ 1292637 w 2419408"/>
                    <a:gd name="connsiteY14" fmla="*/ 1119694 h 4669220"/>
                    <a:gd name="connsiteX15" fmla="*/ 692368 w 2419408"/>
                    <a:gd name="connsiteY15" fmla="*/ 0 h 4669220"/>
                    <a:gd name="connsiteX16" fmla="*/ 1892905 w 2419408"/>
                    <a:gd name="connsiteY16" fmla="*/ 0 h 4669220"/>
                    <a:gd name="connsiteX17" fmla="*/ 1940418 w 2419408"/>
                    <a:gd name="connsiteY17" fmla="*/ 12568 h 4669220"/>
                    <a:gd name="connsiteX18" fmla="*/ 2222300 w 2419408"/>
                    <a:gd name="connsiteY18" fmla="*/ 381480 h 4669220"/>
                    <a:gd name="connsiteX19" fmla="*/ 2222300 w 2419408"/>
                    <a:gd name="connsiteY19" fmla="*/ 580179 h 4669220"/>
                    <a:gd name="connsiteX20" fmla="*/ 2091940 w 2419408"/>
                    <a:gd name="connsiteY20" fmla="*/ 860482 h 4669220"/>
                    <a:gd name="connsiteX21" fmla="*/ 2053872 w 2419408"/>
                    <a:gd name="connsiteY21" fmla="*/ 888455 h 4669220"/>
                    <a:gd name="connsiteX22" fmla="*/ 2053872 w 2419408"/>
                    <a:gd name="connsiteY22" fmla="*/ 1323982 h 4669220"/>
                    <a:gd name="connsiteX23" fmla="*/ 2038165 w 2419408"/>
                    <a:gd name="connsiteY23" fmla="*/ 1313155 h 4669220"/>
                    <a:gd name="connsiteX24" fmla="*/ 1292637 w 2419408"/>
                    <a:gd name="connsiteY24" fmla="*/ 1119693 h 4669220"/>
                    <a:gd name="connsiteX25" fmla="*/ 547109 w 2419408"/>
                    <a:gd name="connsiteY25" fmla="*/ 1313155 h 4669220"/>
                    <a:gd name="connsiteX26" fmla="*/ 531404 w 2419408"/>
                    <a:gd name="connsiteY26" fmla="*/ 1323981 h 4669220"/>
                    <a:gd name="connsiteX27" fmla="*/ 531404 w 2419408"/>
                    <a:gd name="connsiteY27" fmla="*/ 888455 h 4669220"/>
                    <a:gd name="connsiteX28" fmla="*/ 493336 w 2419408"/>
                    <a:gd name="connsiteY28" fmla="*/ 860482 h 4669220"/>
                    <a:gd name="connsiteX29" fmla="*/ 362975 w 2419408"/>
                    <a:gd name="connsiteY29" fmla="*/ 580179 h 4669220"/>
                    <a:gd name="connsiteX30" fmla="*/ 362975 w 2419408"/>
                    <a:gd name="connsiteY30" fmla="*/ 381480 h 4669220"/>
                    <a:gd name="connsiteX31" fmla="*/ 644856 w 2419408"/>
                    <a:gd name="connsiteY31" fmla="*/ 12568 h 4669220"/>
                    <a:gd name="connsiteX32" fmla="*/ 692368 w 2419408"/>
                    <a:gd name="connsiteY32" fmla="*/ 0 h 4669220"/>
                    <a:gd name="connsiteX0" fmla="*/ 1292637 w 2340993"/>
                    <a:gd name="connsiteY0" fmla="*/ 1119694 h 4731945"/>
                    <a:gd name="connsiteX1" fmla="*/ 2038165 w 2340993"/>
                    <a:gd name="connsiteY1" fmla="*/ 1313156 h 4731945"/>
                    <a:gd name="connsiteX2" fmla="*/ 2053872 w 2340993"/>
                    <a:gd name="connsiteY2" fmla="*/ 1323983 h 4731945"/>
                    <a:gd name="connsiteX3" fmla="*/ 2053872 w 2340993"/>
                    <a:gd name="connsiteY3" fmla="*/ 2236444 h 4731945"/>
                    <a:gd name="connsiteX4" fmla="*/ 2053872 w 2340993"/>
                    <a:gd name="connsiteY4" fmla="*/ 2236445 h 4731945"/>
                    <a:gd name="connsiteX5" fmla="*/ 2053872 w 2340993"/>
                    <a:gd name="connsiteY5" fmla="*/ 2239386 h 4731945"/>
                    <a:gd name="connsiteX6" fmla="*/ 2050766 w 2340993"/>
                    <a:gd name="connsiteY6" fmla="*/ 2238586 h 4731945"/>
                    <a:gd name="connsiteX7" fmla="*/ 2050765 w 2340993"/>
                    <a:gd name="connsiteY7" fmla="*/ 2238587 h 4731945"/>
                    <a:gd name="connsiteX8" fmla="*/ 2038165 w 2340993"/>
                    <a:gd name="connsiteY8" fmla="*/ 2247272 h 4731945"/>
                    <a:gd name="connsiteX9" fmla="*/ 2340945 w 2340993"/>
                    <a:gd name="connsiteY9" fmla="*/ 4338790 h 4731945"/>
                    <a:gd name="connsiteX10" fmla="*/ 181968 w 2340993"/>
                    <a:gd name="connsiteY10" fmla="*/ 4311440 h 4731945"/>
                    <a:gd name="connsiteX11" fmla="*/ 62196 w 2340993"/>
                    <a:gd name="connsiteY11" fmla="*/ 2281165 h 4731945"/>
                    <a:gd name="connsiteX12" fmla="*/ 531404 w 2340993"/>
                    <a:gd name="connsiteY12" fmla="*/ 1323982 h 4731945"/>
                    <a:gd name="connsiteX13" fmla="*/ 547109 w 2340993"/>
                    <a:gd name="connsiteY13" fmla="*/ 1313156 h 4731945"/>
                    <a:gd name="connsiteX14" fmla="*/ 1292637 w 2340993"/>
                    <a:gd name="connsiteY14" fmla="*/ 1119694 h 4731945"/>
                    <a:gd name="connsiteX15" fmla="*/ 692368 w 2340993"/>
                    <a:gd name="connsiteY15" fmla="*/ 0 h 4731945"/>
                    <a:gd name="connsiteX16" fmla="*/ 1892905 w 2340993"/>
                    <a:gd name="connsiteY16" fmla="*/ 0 h 4731945"/>
                    <a:gd name="connsiteX17" fmla="*/ 1940418 w 2340993"/>
                    <a:gd name="connsiteY17" fmla="*/ 12568 h 4731945"/>
                    <a:gd name="connsiteX18" fmla="*/ 2222300 w 2340993"/>
                    <a:gd name="connsiteY18" fmla="*/ 381480 h 4731945"/>
                    <a:gd name="connsiteX19" fmla="*/ 2222300 w 2340993"/>
                    <a:gd name="connsiteY19" fmla="*/ 580179 h 4731945"/>
                    <a:gd name="connsiteX20" fmla="*/ 2091940 w 2340993"/>
                    <a:gd name="connsiteY20" fmla="*/ 860482 h 4731945"/>
                    <a:gd name="connsiteX21" fmla="*/ 2053872 w 2340993"/>
                    <a:gd name="connsiteY21" fmla="*/ 888455 h 4731945"/>
                    <a:gd name="connsiteX22" fmla="*/ 2053872 w 2340993"/>
                    <a:gd name="connsiteY22" fmla="*/ 1323982 h 4731945"/>
                    <a:gd name="connsiteX23" fmla="*/ 2038165 w 2340993"/>
                    <a:gd name="connsiteY23" fmla="*/ 1313155 h 4731945"/>
                    <a:gd name="connsiteX24" fmla="*/ 1292637 w 2340993"/>
                    <a:gd name="connsiteY24" fmla="*/ 1119693 h 4731945"/>
                    <a:gd name="connsiteX25" fmla="*/ 547109 w 2340993"/>
                    <a:gd name="connsiteY25" fmla="*/ 1313155 h 4731945"/>
                    <a:gd name="connsiteX26" fmla="*/ 531404 w 2340993"/>
                    <a:gd name="connsiteY26" fmla="*/ 1323981 h 4731945"/>
                    <a:gd name="connsiteX27" fmla="*/ 531404 w 2340993"/>
                    <a:gd name="connsiteY27" fmla="*/ 888455 h 4731945"/>
                    <a:gd name="connsiteX28" fmla="*/ 493336 w 2340993"/>
                    <a:gd name="connsiteY28" fmla="*/ 860482 h 4731945"/>
                    <a:gd name="connsiteX29" fmla="*/ 362975 w 2340993"/>
                    <a:gd name="connsiteY29" fmla="*/ 580179 h 4731945"/>
                    <a:gd name="connsiteX30" fmla="*/ 362975 w 2340993"/>
                    <a:gd name="connsiteY30" fmla="*/ 381480 h 4731945"/>
                    <a:gd name="connsiteX31" fmla="*/ 644856 w 2340993"/>
                    <a:gd name="connsiteY31" fmla="*/ 12568 h 4731945"/>
                    <a:gd name="connsiteX32" fmla="*/ 692368 w 2340993"/>
                    <a:gd name="connsiteY32" fmla="*/ 0 h 4731945"/>
                    <a:gd name="connsiteX0" fmla="*/ 1292637 w 2499906"/>
                    <a:gd name="connsiteY0" fmla="*/ 1119694 h 4513252"/>
                    <a:gd name="connsiteX1" fmla="*/ 2038165 w 2499906"/>
                    <a:gd name="connsiteY1" fmla="*/ 1313156 h 4513252"/>
                    <a:gd name="connsiteX2" fmla="*/ 2053872 w 2499906"/>
                    <a:gd name="connsiteY2" fmla="*/ 1323983 h 4513252"/>
                    <a:gd name="connsiteX3" fmla="*/ 2053872 w 2499906"/>
                    <a:gd name="connsiteY3" fmla="*/ 2236444 h 4513252"/>
                    <a:gd name="connsiteX4" fmla="*/ 2053872 w 2499906"/>
                    <a:gd name="connsiteY4" fmla="*/ 2236445 h 4513252"/>
                    <a:gd name="connsiteX5" fmla="*/ 2053872 w 2499906"/>
                    <a:gd name="connsiteY5" fmla="*/ 2239386 h 4513252"/>
                    <a:gd name="connsiteX6" fmla="*/ 2050766 w 2499906"/>
                    <a:gd name="connsiteY6" fmla="*/ 2238586 h 4513252"/>
                    <a:gd name="connsiteX7" fmla="*/ 2050765 w 2499906"/>
                    <a:gd name="connsiteY7" fmla="*/ 2238587 h 4513252"/>
                    <a:gd name="connsiteX8" fmla="*/ 2038165 w 2499906"/>
                    <a:gd name="connsiteY8" fmla="*/ 2247272 h 4513252"/>
                    <a:gd name="connsiteX9" fmla="*/ 2304412 w 2499906"/>
                    <a:gd name="connsiteY9" fmla="*/ 2972830 h 4513252"/>
                    <a:gd name="connsiteX10" fmla="*/ 2340945 w 2499906"/>
                    <a:gd name="connsiteY10" fmla="*/ 4338790 h 4513252"/>
                    <a:gd name="connsiteX11" fmla="*/ 181968 w 2499906"/>
                    <a:gd name="connsiteY11" fmla="*/ 4311440 h 4513252"/>
                    <a:gd name="connsiteX12" fmla="*/ 62196 w 2499906"/>
                    <a:gd name="connsiteY12" fmla="*/ 2281165 h 4513252"/>
                    <a:gd name="connsiteX13" fmla="*/ 531404 w 2499906"/>
                    <a:gd name="connsiteY13" fmla="*/ 1323982 h 4513252"/>
                    <a:gd name="connsiteX14" fmla="*/ 547109 w 2499906"/>
                    <a:gd name="connsiteY14" fmla="*/ 1313156 h 4513252"/>
                    <a:gd name="connsiteX15" fmla="*/ 1292637 w 2499906"/>
                    <a:gd name="connsiteY15" fmla="*/ 1119694 h 4513252"/>
                    <a:gd name="connsiteX16" fmla="*/ 692368 w 2499906"/>
                    <a:gd name="connsiteY16" fmla="*/ 0 h 4513252"/>
                    <a:gd name="connsiteX17" fmla="*/ 1892905 w 2499906"/>
                    <a:gd name="connsiteY17" fmla="*/ 0 h 4513252"/>
                    <a:gd name="connsiteX18" fmla="*/ 1940418 w 2499906"/>
                    <a:gd name="connsiteY18" fmla="*/ 12568 h 4513252"/>
                    <a:gd name="connsiteX19" fmla="*/ 2222300 w 2499906"/>
                    <a:gd name="connsiteY19" fmla="*/ 381480 h 4513252"/>
                    <a:gd name="connsiteX20" fmla="*/ 2222300 w 2499906"/>
                    <a:gd name="connsiteY20" fmla="*/ 580179 h 4513252"/>
                    <a:gd name="connsiteX21" fmla="*/ 2091940 w 2499906"/>
                    <a:gd name="connsiteY21" fmla="*/ 860482 h 4513252"/>
                    <a:gd name="connsiteX22" fmla="*/ 2053872 w 2499906"/>
                    <a:gd name="connsiteY22" fmla="*/ 888455 h 4513252"/>
                    <a:gd name="connsiteX23" fmla="*/ 2053872 w 2499906"/>
                    <a:gd name="connsiteY23" fmla="*/ 1323982 h 4513252"/>
                    <a:gd name="connsiteX24" fmla="*/ 2038165 w 2499906"/>
                    <a:gd name="connsiteY24" fmla="*/ 1313155 h 4513252"/>
                    <a:gd name="connsiteX25" fmla="*/ 1292637 w 2499906"/>
                    <a:gd name="connsiteY25" fmla="*/ 1119693 h 4513252"/>
                    <a:gd name="connsiteX26" fmla="*/ 547109 w 2499906"/>
                    <a:gd name="connsiteY26" fmla="*/ 1313155 h 4513252"/>
                    <a:gd name="connsiteX27" fmla="*/ 531404 w 2499906"/>
                    <a:gd name="connsiteY27" fmla="*/ 1323981 h 4513252"/>
                    <a:gd name="connsiteX28" fmla="*/ 531404 w 2499906"/>
                    <a:gd name="connsiteY28" fmla="*/ 888455 h 4513252"/>
                    <a:gd name="connsiteX29" fmla="*/ 493336 w 2499906"/>
                    <a:gd name="connsiteY29" fmla="*/ 860482 h 4513252"/>
                    <a:gd name="connsiteX30" fmla="*/ 362975 w 2499906"/>
                    <a:gd name="connsiteY30" fmla="*/ 580179 h 4513252"/>
                    <a:gd name="connsiteX31" fmla="*/ 362975 w 2499906"/>
                    <a:gd name="connsiteY31" fmla="*/ 381480 h 4513252"/>
                    <a:gd name="connsiteX32" fmla="*/ 644856 w 2499906"/>
                    <a:gd name="connsiteY32" fmla="*/ 12568 h 4513252"/>
                    <a:gd name="connsiteX33" fmla="*/ 692368 w 2499906"/>
                    <a:gd name="connsiteY33" fmla="*/ 0 h 4513252"/>
                    <a:gd name="connsiteX0" fmla="*/ 1292637 w 2344615"/>
                    <a:gd name="connsiteY0" fmla="*/ 1119694 h 4446273"/>
                    <a:gd name="connsiteX1" fmla="*/ 2038165 w 2344615"/>
                    <a:gd name="connsiteY1" fmla="*/ 1313156 h 4446273"/>
                    <a:gd name="connsiteX2" fmla="*/ 2053872 w 2344615"/>
                    <a:gd name="connsiteY2" fmla="*/ 1323983 h 4446273"/>
                    <a:gd name="connsiteX3" fmla="*/ 2053872 w 2344615"/>
                    <a:gd name="connsiteY3" fmla="*/ 2236444 h 4446273"/>
                    <a:gd name="connsiteX4" fmla="*/ 2053872 w 2344615"/>
                    <a:gd name="connsiteY4" fmla="*/ 2236445 h 4446273"/>
                    <a:gd name="connsiteX5" fmla="*/ 2053872 w 2344615"/>
                    <a:gd name="connsiteY5" fmla="*/ 2239386 h 4446273"/>
                    <a:gd name="connsiteX6" fmla="*/ 2050766 w 2344615"/>
                    <a:gd name="connsiteY6" fmla="*/ 2238586 h 4446273"/>
                    <a:gd name="connsiteX7" fmla="*/ 2050765 w 2344615"/>
                    <a:gd name="connsiteY7" fmla="*/ 2238587 h 4446273"/>
                    <a:gd name="connsiteX8" fmla="*/ 2038165 w 2344615"/>
                    <a:gd name="connsiteY8" fmla="*/ 2247272 h 4446273"/>
                    <a:gd name="connsiteX9" fmla="*/ 2304412 w 2344615"/>
                    <a:gd name="connsiteY9" fmla="*/ 2972830 h 4446273"/>
                    <a:gd name="connsiteX10" fmla="*/ 2340945 w 2344615"/>
                    <a:gd name="connsiteY10" fmla="*/ 4338790 h 4446273"/>
                    <a:gd name="connsiteX11" fmla="*/ 181968 w 2344615"/>
                    <a:gd name="connsiteY11" fmla="*/ 4311440 h 4446273"/>
                    <a:gd name="connsiteX12" fmla="*/ 62196 w 2344615"/>
                    <a:gd name="connsiteY12" fmla="*/ 2281165 h 4446273"/>
                    <a:gd name="connsiteX13" fmla="*/ 531404 w 2344615"/>
                    <a:gd name="connsiteY13" fmla="*/ 1323982 h 4446273"/>
                    <a:gd name="connsiteX14" fmla="*/ 547109 w 2344615"/>
                    <a:gd name="connsiteY14" fmla="*/ 1313156 h 4446273"/>
                    <a:gd name="connsiteX15" fmla="*/ 1292637 w 2344615"/>
                    <a:gd name="connsiteY15" fmla="*/ 1119694 h 4446273"/>
                    <a:gd name="connsiteX16" fmla="*/ 692368 w 2344615"/>
                    <a:gd name="connsiteY16" fmla="*/ 0 h 4446273"/>
                    <a:gd name="connsiteX17" fmla="*/ 1892905 w 2344615"/>
                    <a:gd name="connsiteY17" fmla="*/ 0 h 4446273"/>
                    <a:gd name="connsiteX18" fmla="*/ 1940418 w 2344615"/>
                    <a:gd name="connsiteY18" fmla="*/ 12568 h 4446273"/>
                    <a:gd name="connsiteX19" fmla="*/ 2222300 w 2344615"/>
                    <a:gd name="connsiteY19" fmla="*/ 381480 h 4446273"/>
                    <a:gd name="connsiteX20" fmla="*/ 2222300 w 2344615"/>
                    <a:gd name="connsiteY20" fmla="*/ 580179 h 4446273"/>
                    <a:gd name="connsiteX21" fmla="*/ 2091940 w 2344615"/>
                    <a:gd name="connsiteY21" fmla="*/ 860482 h 4446273"/>
                    <a:gd name="connsiteX22" fmla="*/ 2053872 w 2344615"/>
                    <a:gd name="connsiteY22" fmla="*/ 888455 h 4446273"/>
                    <a:gd name="connsiteX23" fmla="*/ 2053872 w 2344615"/>
                    <a:gd name="connsiteY23" fmla="*/ 1323982 h 4446273"/>
                    <a:gd name="connsiteX24" fmla="*/ 2038165 w 2344615"/>
                    <a:gd name="connsiteY24" fmla="*/ 1313155 h 4446273"/>
                    <a:gd name="connsiteX25" fmla="*/ 1292637 w 2344615"/>
                    <a:gd name="connsiteY25" fmla="*/ 1119693 h 4446273"/>
                    <a:gd name="connsiteX26" fmla="*/ 547109 w 2344615"/>
                    <a:gd name="connsiteY26" fmla="*/ 1313155 h 4446273"/>
                    <a:gd name="connsiteX27" fmla="*/ 531404 w 2344615"/>
                    <a:gd name="connsiteY27" fmla="*/ 1323981 h 4446273"/>
                    <a:gd name="connsiteX28" fmla="*/ 531404 w 2344615"/>
                    <a:gd name="connsiteY28" fmla="*/ 888455 h 4446273"/>
                    <a:gd name="connsiteX29" fmla="*/ 493336 w 2344615"/>
                    <a:gd name="connsiteY29" fmla="*/ 860482 h 4446273"/>
                    <a:gd name="connsiteX30" fmla="*/ 362975 w 2344615"/>
                    <a:gd name="connsiteY30" fmla="*/ 580179 h 4446273"/>
                    <a:gd name="connsiteX31" fmla="*/ 362975 w 2344615"/>
                    <a:gd name="connsiteY31" fmla="*/ 381480 h 4446273"/>
                    <a:gd name="connsiteX32" fmla="*/ 644856 w 2344615"/>
                    <a:gd name="connsiteY32" fmla="*/ 12568 h 4446273"/>
                    <a:gd name="connsiteX33" fmla="*/ 692368 w 2344615"/>
                    <a:gd name="connsiteY33" fmla="*/ 0 h 4446273"/>
                    <a:gd name="connsiteX0" fmla="*/ 1292637 w 2532509"/>
                    <a:gd name="connsiteY0" fmla="*/ 1119694 h 4526524"/>
                    <a:gd name="connsiteX1" fmla="*/ 2038165 w 2532509"/>
                    <a:gd name="connsiteY1" fmla="*/ 1313156 h 4526524"/>
                    <a:gd name="connsiteX2" fmla="*/ 2053872 w 2532509"/>
                    <a:gd name="connsiteY2" fmla="*/ 1323983 h 4526524"/>
                    <a:gd name="connsiteX3" fmla="*/ 2053872 w 2532509"/>
                    <a:gd name="connsiteY3" fmla="*/ 2236444 h 4526524"/>
                    <a:gd name="connsiteX4" fmla="*/ 2053872 w 2532509"/>
                    <a:gd name="connsiteY4" fmla="*/ 2236445 h 4526524"/>
                    <a:gd name="connsiteX5" fmla="*/ 2053872 w 2532509"/>
                    <a:gd name="connsiteY5" fmla="*/ 2239386 h 4526524"/>
                    <a:gd name="connsiteX6" fmla="*/ 2050766 w 2532509"/>
                    <a:gd name="connsiteY6" fmla="*/ 2238586 h 4526524"/>
                    <a:gd name="connsiteX7" fmla="*/ 2050765 w 2532509"/>
                    <a:gd name="connsiteY7" fmla="*/ 2238587 h 4526524"/>
                    <a:gd name="connsiteX8" fmla="*/ 2038165 w 2532509"/>
                    <a:gd name="connsiteY8" fmla="*/ 2247272 h 4526524"/>
                    <a:gd name="connsiteX9" fmla="*/ 2391772 w 2532509"/>
                    <a:gd name="connsiteY9" fmla="*/ 2763723 h 4526524"/>
                    <a:gd name="connsiteX10" fmla="*/ 2340945 w 2532509"/>
                    <a:gd name="connsiteY10" fmla="*/ 4338790 h 4526524"/>
                    <a:gd name="connsiteX11" fmla="*/ 181968 w 2532509"/>
                    <a:gd name="connsiteY11" fmla="*/ 4311440 h 4526524"/>
                    <a:gd name="connsiteX12" fmla="*/ 62196 w 2532509"/>
                    <a:gd name="connsiteY12" fmla="*/ 2281165 h 4526524"/>
                    <a:gd name="connsiteX13" fmla="*/ 531404 w 2532509"/>
                    <a:gd name="connsiteY13" fmla="*/ 1323982 h 4526524"/>
                    <a:gd name="connsiteX14" fmla="*/ 547109 w 2532509"/>
                    <a:gd name="connsiteY14" fmla="*/ 1313156 h 4526524"/>
                    <a:gd name="connsiteX15" fmla="*/ 1292637 w 2532509"/>
                    <a:gd name="connsiteY15" fmla="*/ 1119694 h 4526524"/>
                    <a:gd name="connsiteX16" fmla="*/ 692368 w 2532509"/>
                    <a:gd name="connsiteY16" fmla="*/ 0 h 4526524"/>
                    <a:gd name="connsiteX17" fmla="*/ 1892905 w 2532509"/>
                    <a:gd name="connsiteY17" fmla="*/ 0 h 4526524"/>
                    <a:gd name="connsiteX18" fmla="*/ 1940418 w 2532509"/>
                    <a:gd name="connsiteY18" fmla="*/ 12568 h 4526524"/>
                    <a:gd name="connsiteX19" fmla="*/ 2222300 w 2532509"/>
                    <a:gd name="connsiteY19" fmla="*/ 381480 h 4526524"/>
                    <a:gd name="connsiteX20" fmla="*/ 2222300 w 2532509"/>
                    <a:gd name="connsiteY20" fmla="*/ 580179 h 4526524"/>
                    <a:gd name="connsiteX21" fmla="*/ 2091940 w 2532509"/>
                    <a:gd name="connsiteY21" fmla="*/ 860482 h 4526524"/>
                    <a:gd name="connsiteX22" fmla="*/ 2053872 w 2532509"/>
                    <a:gd name="connsiteY22" fmla="*/ 888455 h 4526524"/>
                    <a:gd name="connsiteX23" fmla="*/ 2053872 w 2532509"/>
                    <a:gd name="connsiteY23" fmla="*/ 1323982 h 4526524"/>
                    <a:gd name="connsiteX24" fmla="*/ 2038165 w 2532509"/>
                    <a:gd name="connsiteY24" fmla="*/ 1313155 h 4526524"/>
                    <a:gd name="connsiteX25" fmla="*/ 1292637 w 2532509"/>
                    <a:gd name="connsiteY25" fmla="*/ 1119693 h 4526524"/>
                    <a:gd name="connsiteX26" fmla="*/ 547109 w 2532509"/>
                    <a:gd name="connsiteY26" fmla="*/ 1313155 h 4526524"/>
                    <a:gd name="connsiteX27" fmla="*/ 531404 w 2532509"/>
                    <a:gd name="connsiteY27" fmla="*/ 1323981 h 4526524"/>
                    <a:gd name="connsiteX28" fmla="*/ 531404 w 2532509"/>
                    <a:gd name="connsiteY28" fmla="*/ 888455 h 4526524"/>
                    <a:gd name="connsiteX29" fmla="*/ 493336 w 2532509"/>
                    <a:gd name="connsiteY29" fmla="*/ 860482 h 4526524"/>
                    <a:gd name="connsiteX30" fmla="*/ 362975 w 2532509"/>
                    <a:gd name="connsiteY30" fmla="*/ 580179 h 4526524"/>
                    <a:gd name="connsiteX31" fmla="*/ 362975 w 2532509"/>
                    <a:gd name="connsiteY31" fmla="*/ 381480 h 4526524"/>
                    <a:gd name="connsiteX32" fmla="*/ 644856 w 2532509"/>
                    <a:gd name="connsiteY32" fmla="*/ 12568 h 4526524"/>
                    <a:gd name="connsiteX33" fmla="*/ 692368 w 2532509"/>
                    <a:gd name="connsiteY33" fmla="*/ 0 h 4526524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050766 w 2532509"/>
                    <a:gd name="connsiteY6" fmla="*/ 2238586 h 4526523"/>
                    <a:gd name="connsiteX7" fmla="*/ 2050765 w 2532509"/>
                    <a:gd name="connsiteY7" fmla="*/ 2238587 h 4526523"/>
                    <a:gd name="connsiteX8" fmla="*/ 2391772 w 2532509"/>
                    <a:gd name="connsiteY8" fmla="*/ 2763723 h 4526523"/>
                    <a:gd name="connsiteX9" fmla="*/ 2340945 w 2532509"/>
                    <a:gd name="connsiteY9" fmla="*/ 4338790 h 4526523"/>
                    <a:gd name="connsiteX10" fmla="*/ 181968 w 2532509"/>
                    <a:gd name="connsiteY10" fmla="*/ 4311440 h 4526523"/>
                    <a:gd name="connsiteX11" fmla="*/ 62196 w 2532509"/>
                    <a:gd name="connsiteY11" fmla="*/ 2281165 h 4526523"/>
                    <a:gd name="connsiteX12" fmla="*/ 531404 w 2532509"/>
                    <a:gd name="connsiteY12" fmla="*/ 1323982 h 4526523"/>
                    <a:gd name="connsiteX13" fmla="*/ 547109 w 2532509"/>
                    <a:gd name="connsiteY13" fmla="*/ 1313156 h 4526523"/>
                    <a:gd name="connsiteX14" fmla="*/ 1292637 w 2532509"/>
                    <a:gd name="connsiteY14" fmla="*/ 1119694 h 4526523"/>
                    <a:gd name="connsiteX15" fmla="*/ 692368 w 2532509"/>
                    <a:gd name="connsiteY15" fmla="*/ 0 h 4526523"/>
                    <a:gd name="connsiteX16" fmla="*/ 1892905 w 2532509"/>
                    <a:gd name="connsiteY16" fmla="*/ 0 h 4526523"/>
                    <a:gd name="connsiteX17" fmla="*/ 1940418 w 2532509"/>
                    <a:gd name="connsiteY17" fmla="*/ 12568 h 4526523"/>
                    <a:gd name="connsiteX18" fmla="*/ 2222300 w 2532509"/>
                    <a:gd name="connsiteY18" fmla="*/ 381480 h 4526523"/>
                    <a:gd name="connsiteX19" fmla="*/ 2222300 w 2532509"/>
                    <a:gd name="connsiteY19" fmla="*/ 580179 h 4526523"/>
                    <a:gd name="connsiteX20" fmla="*/ 2091940 w 2532509"/>
                    <a:gd name="connsiteY20" fmla="*/ 860482 h 4526523"/>
                    <a:gd name="connsiteX21" fmla="*/ 2053872 w 2532509"/>
                    <a:gd name="connsiteY21" fmla="*/ 888455 h 4526523"/>
                    <a:gd name="connsiteX22" fmla="*/ 2053872 w 2532509"/>
                    <a:gd name="connsiteY22" fmla="*/ 1323982 h 4526523"/>
                    <a:gd name="connsiteX23" fmla="*/ 2038165 w 2532509"/>
                    <a:gd name="connsiteY23" fmla="*/ 1313155 h 4526523"/>
                    <a:gd name="connsiteX24" fmla="*/ 1292637 w 2532509"/>
                    <a:gd name="connsiteY24" fmla="*/ 1119693 h 4526523"/>
                    <a:gd name="connsiteX25" fmla="*/ 547109 w 2532509"/>
                    <a:gd name="connsiteY25" fmla="*/ 1313155 h 4526523"/>
                    <a:gd name="connsiteX26" fmla="*/ 531404 w 2532509"/>
                    <a:gd name="connsiteY26" fmla="*/ 1323981 h 4526523"/>
                    <a:gd name="connsiteX27" fmla="*/ 531404 w 2532509"/>
                    <a:gd name="connsiteY27" fmla="*/ 888455 h 4526523"/>
                    <a:gd name="connsiteX28" fmla="*/ 493336 w 2532509"/>
                    <a:gd name="connsiteY28" fmla="*/ 860482 h 4526523"/>
                    <a:gd name="connsiteX29" fmla="*/ 362975 w 2532509"/>
                    <a:gd name="connsiteY29" fmla="*/ 580179 h 4526523"/>
                    <a:gd name="connsiteX30" fmla="*/ 362975 w 2532509"/>
                    <a:gd name="connsiteY30" fmla="*/ 381480 h 4526523"/>
                    <a:gd name="connsiteX31" fmla="*/ 644856 w 2532509"/>
                    <a:gd name="connsiteY31" fmla="*/ 12568 h 4526523"/>
                    <a:gd name="connsiteX32" fmla="*/ 692368 w 2532509"/>
                    <a:gd name="connsiteY32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050766 w 2532509"/>
                    <a:gd name="connsiteY6" fmla="*/ 2238586 h 4526523"/>
                    <a:gd name="connsiteX7" fmla="*/ 2391772 w 2532509"/>
                    <a:gd name="connsiteY7" fmla="*/ 2763723 h 4526523"/>
                    <a:gd name="connsiteX8" fmla="*/ 2340945 w 2532509"/>
                    <a:gd name="connsiteY8" fmla="*/ 4338790 h 4526523"/>
                    <a:gd name="connsiteX9" fmla="*/ 181968 w 2532509"/>
                    <a:gd name="connsiteY9" fmla="*/ 4311440 h 4526523"/>
                    <a:gd name="connsiteX10" fmla="*/ 62196 w 2532509"/>
                    <a:gd name="connsiteY10" fmla="*/ 2281165 h 4526523"/>
                    <a:gd name="connsiteX11" fmla="*/ 531404 w 2532509"/>
                    <a:gd name="connsiteY11" fmla="*/ 1323982 h 4526523"/>
                    <a:gd name="connsiteX12" fmla="*/ 547109 w 2532509"/>
                    <a:gd name="connsiteY12" fmla="*/ 1313156 h 4526523"/>
                    <a:gd name="connsiteX13" fmla="*/ 1292637 w 2532509"/>
                    <a:gd name="connsiteY13" fmla="*/ 1119694 h 4526523"/>
                    <a:gd name="connsiteX14" fmla="*/ 692368 w 2532509"/>
                    <a:gd name="connsiteY14" fmla="*/ 0 h 4526523"/>
                    <a:gd name="connsiteX15" fmla="*/ 1892905 w 2532509"/>
                    <a:gd name="connsiteY15" fmla="*/ 0 h 4526523"/>
                    <a:gd name="connsiteX16" fmla="*/ 1940418 w 2532509"/>
                    <a:gd name="connsiteY16" fmla="*/ 12568 h 4526523"/>
                    <a:gd name="connsiteX17" fmla="*/ 2222300 w 2532509"/>
                    <a:gd name="connsiteY17" fmla="*/ 381480 h 4526523"/>
                    <a:gd name="connsiteX18" fmla="*/ 2222300 w 2532509"/>
                    <a:gd name="connsiteY18" fmla="*/ 580179 h 4526523"/>
                    <a:gd name="connsiteX19" fmla="*/ 2091940 w 2532509"/>
                    <a:gd name="connsiteY19" fmla="*/ 860482 h 4526523"/>
                    <a:gd name="connsiteX20" fmla="*/ 2053872 w 2532509"/>
                    <a:gd name="connsiteY20" fmla="*/ 888455 h 4526523"/>
                    <a:gd name="connsiteX21" fmla="*/ 2053872 w 2532509"/>
                    <a:gd name="connsiteY21" fmla="*/ 1323982 h 4526523"/>
                    <a:gd name="connsiteX22" fmla="*/ 2038165 w 2532509"/>
                    <a:gd name="connsiteY22" fmla="*/ 1313155 h 4526523"/>
                    <a:gd name="connsiteX23" fmla="*/ 1292637 w 2532509"/>
                    <a:gd name="connsiteY23" fmla="*/ 1119693 h 4526523"/>
                    <a:gd name="connsiteX24" fmla="*/ 547109 w 2532509"/>
                    <a:gd name="connsiteY24" fmla="*/ 1313155 h 4526523"/>
                    <a:gd name="connsiteX25" fmla="*/ 531404 w 2532509"/>
                    <a:gd name="connsiteY25" fmla="*/ 1323981 h 4526523"/>
                    <a:gd name="connsiteX26" fmla="*/ 531404 w 2532509"/>
                    <a:gd name="connsiteY26" fmla="*/ 888455 h 4526523"/>
                    <a:gd name="connsiteX27" fmla="*/ 493336 w 2532509"/>
                    <a:gd name="connsiteY27" fmla="*/ 860482 h 4526523"/>
                    <a:gd name="connsiteX28" fmla="*/ 362975 w 2532509"/>
                    <a:gd name="connsiteY28" fmla="*/ 580179 h 4526523"/>
                    <a:gd name="connsiteX29" fmla="*/ 362975 w 2532509"/>
                    <a:gd name="connsiteY29" fmla="*/ 381480 h 4526523"/>
                    <a:gd name="connsiteX30" fmla="*/ 644856 w 2532509"/>
                    <a:gd name="connsiteY30" fmla="*/ 12568 h 4526523"/>
                    <a:gd name="connsiteX31" fmla="*/ 692368 w 2532509"/>
                    <a:gd name="connsiteY31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391772 w 2532509"/>
                    <a:gd name="connsiteY6" fmla="*/ 2763723 h 4526523"/>
                    <a:gd name="connsiteX7" fmla="*/ 2340945 w 2532509"/>
                    <a:gd name="connsiteY7" fmla="*/ 4338790 h 4526523"/>
                    <a:gd name="connsiteX8" fmla="*/ 181968 w 2532509"/>
                    <a:gd name="connsiteY8" fmla="*/ 4311440 h 4526523"/>
                    <a:gd name="connsiteX9" fmla="*/ 62196 w 2532509"/>
                    <a:gd name="connsiteY9" fmla="*/ 2281165 h 4526523"/>
                    <a:gd name="connsiteX10" fmla="*/ 531404 w 2532509"/>
                    <a:gd name="connsiteY10" fmla="*/ 1323982 h 4526523"/>
                    <a:gd name="connsiteX11" fmla="*/ 547109 w 2532509"/>
                    <a:gd name="connsiteY11" fmla="*/ 1313156 h 4526523"/>
                    <a:gd name="connsiteX12" fmla="*/ 1292637 w 2532509"/>
                    <a:gd name="connsiteY12" fmla="*/ 1119694 h 4526523"/>
                    <a:gd name="connsiteX13" fmla="*/ 692368 w 2532509"/>
                    <a:gd name="connsiteY13" fmla="*/ 0 h 4526523"/>
                    <a:gd name="connsiteX14" fmla="*/ 1892905 w 2532509"/>
                    <a:gd name="connsiteY14" fmla="*/ 0 h 4526523"/>
                    <a:gd name="connsiteX15" fmla="*/ 1940418 w 2532509"/>
                    <a:gd name="connsiteY15" fmla="*/ 12568 h 4526523"/>
                    <a:gd name="connsiteX16" fmla="*/ 2222300 w 2532509"/>
                    <a:gd name="connsiteY16" fmla="*/ 381480 h 4526523"/>
                    <a:gd name="connsiteX17" fmla="*/ 2222300 w 2532509"/>
                    <a:gd name="connsiteY17" fmla="*/ 580179 h 4526523"/>
                    <a:gd name="connsiteX18" fmla="*/ 2091940 w 2532509"/>
                    <a:gd name="connsiteY18" fmla="*/ 860482 h 4526523"/>
                    <a:gd name="connsiteX19" fmla="*/ 2053872 w 2532509"/>
                    <a:gd name="connsiteY19" fmla="*/ 888455 h 4526523"/>
                    <a:gd name="connsiteX20" fmla="*/ 2053872 w 2532509"/>
                    <a:gd name="connsiteY20" fmla="*/ 1323982 h 4526523"/>
                    <a:gd name="connsiteX21" fmla="*/ 2038165 w 2532509"/>
                    <a:gd name="connsiteY21" fmla="*/ 1313155 h 4526523"/>
                    <a:gd name="connsiteX22" fmla="*/ 1292637 w 2532509"/>
                    <a:gd name="connsiteY22" fmla="*/ 1119693 h 4526523"/>
                    <a:gd name="connsiteX23" fmla="*/ 547109 w 2532509"/>
                    <a:gd name="connsiteY23" fmla="*/ 1313155 h 4526523"/>
                    <a:gd name="connsiteX24" fmla="*/ 531404 w 2532509"/>
                    <a:gd name="connsiteY24" fmla="*/ 1323981 h 4526523"/>
                    <a:gd name="connsiteX25" fmla="*/ 531404 w 2532509"/>
                    <a:gd name="connsiteY25" fmla="*/ 888455 h 4526523"/>
                    <a:gd name="connsiteX26" fmla="*/ 493336 w 2532509"/>
                    <a:gd name="connsiteY26" fmla="*/ 860482 h 4526523"/>
                    <a:gd name="connsiteX27" fmla="*/ 362975 w 2532509"/>
                    <a:gd name="connsiteY27" fmla="*/ 580179 h 4526523"/>
                    <a:gd name="connsiteX28" fmla="*/ 362975 w 2532509"/>
                    <a:gd name="connsiteY28" fmla="*/ 381480 h 4526523"/>
                    <a:gd name="connsiteX29" fmla="*/ 644856 w 2532509"/>
                    <a:gd name="connsiteY29" fmla="*/ 12568 h 4526523"/>
                    <a:gd name="connsiteX30" fmla="*/ 692368 w 2532509"/>
                    <a:gd name="connsiteY30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391772 w 2532509"/>
                    <a:gd name="connsiteY5" fmla="*/ 2763723 h 4526523"/>
                    <a:gd name="connsiteX6" fmla="*/ 2340945 w 2532509"/>
                    <a:gd name="connsiteY6" fmla="*/ 4338790 h 4526523"/>
                    <a:gd name="connsiteX7" fmla="*/ 181968 w 2532509"/>
                    <a:gd name="connsiteY7" fmla="*/ 4311440 h 4526523"/>
                    <a:gd name="connsiteX8" fmla="*/ 62196 w 2532509"/>
                    <a:gd name="connsiteY8" fmla="*/ 2281165 h 4526523"/>
                    <a:gd name="connsiteX9" fmla="*/ 531404 w 2532509"/>
                    <a:gd name="connsiteY9" fmla="*/ 1323982 h 4526523"/>
                    <a:gd name="connsiteX10" fmla="*/ 547109 w 2532509"/>
                    <a:gd name="connsiteY10" fmla="*/ 1313156 h 4526523"/>
                    <a:gd name="connsiteX11" fmla="*/ 1292637 w 2532509"/>
                    <a:gd name="connsiteY11" fmla="*/ 1119694 h 4526523"/>
                    <a:gd name="connsiteX12" fmla="*/ 692368 w 2532509"/>
                    <a:gd name="connsiteY12" fmla="*/ 0 h 4526523"/>
                    <a:gd name="connsiteX13" fmla="*/ 1892905 w 2532509"/>
                    <a:gd name="connsiteY13" fmla="*/ 0 h 4526523"/>
                    <a:gd name="connsiteX14" fmla="*/ 1940418 w 2532509"/>
                    <a:gd name="connsiteY14" fmla="*/ 12568 h 4526523"/>
                    <a:gd name="connsiteX15" fmla="*/ 2222300 w 2532509"/>
                    <a:gd name="connsiteY15" fmla="*/ 381480 h 4526523"/>
                    <a:gd name="connsiteX16" fmla="*/ 2222300 w 2532509"/>
                    <a:gd name="connsiteY16" fmla="*/ 580179 h 4526523"/>
                    <a:gd name="connsiteX17" fmla="*/ 2091940 w 2532509"/>
                    <a:gd name="connsiteY17" fmla="*/ 860482 h 4526523"/>
                    <a:gd name="connsiteX18" fmla="*/ 2053872 w 2532509"/>
                    <a:gd name="connsiteY18" fmla="*/ 888455 h 4526523"/>
                    <a:gd name="connsiteX19" fmla="*/ 2053872 w 2532509"/>
                    <a:gd name="connsiteY19" fmla="*/ 1323982 h 4526523"/>
                    <a:gd name="connsiteX20" fmla="*/ 2038165 w 2532509"/>
                    <a:gd name="connsiteY20" fmla="*/ 1313155 h 4526523"/>
                    <a:gd name="connsiteX21" fmla="*/ 1292637 w 2532509"/>
                    <a:gd name="connsiteY21" fmla="*/ 1119693 h 4526523"/>
                    <a:gd name="connsiteX22" fmla="*/ 547109 w 2532509"/>
                    <a:gd name="connsiteY22" fmla="*/ 1313155 h 4526523"/>
                    <a:gd name="connsiteX23" fmla="*/ 531404 w 2532509"/>
                    <a:gd name="connsiteY23" fmla="*/ 1323981 h 4526523"/>
                    <a:gd name="connsiteX24" fmla="*/ 531404 w 2532509"/>
                    <a:gd name="connsiteY24" fmla="*/ 888455 h 4526523"/>
                    <a:gd name="connsiteX25" fmla="*/ 493336 w 2532509"/>
                    <a:gd name="connsiteY25" fmla="*/ 860482 h 4526523"/>
                    <a:gd name="connsiteX26" fmla="*/ 362975 w 2532509"/>
                    <a:gd name="connsiteY26" fmla="*/ 580179 h 4526523"/>
                    <a:gd name="connsiteX27" fmla="*/ 362975 w 2532509"/>
                    <a:gd name="connsiteY27" fmla="*/ 381480 h 4526523"/>
                    <a:gd name="connsiteX28" fmla="*/ 644856 w 2532509"/>
                    <a:gd name="connsiteY28" fmla="*/ 12568 h 4526523"/>
                    <a:gd name="connsiteX29" fmla="*/ 692368 w 2532509"/>
                    <a:gd name="connsiteY29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403309 w 2532509"/>
                    <a:gd name="connsiteY4" fmla="*/ 1673463 h 4526523"/>
                    <a:gd name="connsiteX5" fmla="*/ 2391772 w 2532509"/>
                    <a:gd name="connsiteY5" fmla="*/ 2763723 h 4526523"/>
                    <a:gd name="connsiteX6" fmla="*/ 2340945 w 2532509"/>
                    <a:gd name="connsiteY6" fmla="*/ 4338790 h 4526523"/>
                    <a:gd name="connsiteX7" fmla="*/ 181968 w 2532509"/>
                    <a:gd name="connsiteY7" fmla="*/ 4311440 h 4526523"/>
                    <a:gd name="connsiteX8" fmla="*/ 62196 w 2532509"/>
                    <a:gd name="connsiteY8" fmla="*/ 2281165 h 4526523"/>
                    <a:gd name="connsiteX9" fmla="*/ 531404 w 2532509"/>
                    <a:gd name="connsiteY9" fmla="*/ 1323982 h 4526523"/>
                    <a:gd name="connsiteX10" fmla="*/ 547109 w 2532509"/>
                    <a:gd name="connsiteY10" fmla="*/ 1313156 h 4526523"/>
                    <a:gd name="connsiteX11" fmla="*/ 1292637 w 2532509"/>
                    <a:gd name="connsiteY11" fmla="*/ 1119694 h 4526523"/>
                    <a:gd name="connsiteX12" fmla="*/ 692368 w 2532509"/>
                    <a:gd name="connsiteY12" fmla="*/ 0 h 4526523"/>
                    <a:gd name="connsiteX13" fmla="*/ 1892905 w 2532509"/>
                    <a:gd name="connsiteY13" fmla="*/ 0 h 4526523"/>
                    <a:gd name="connsiteX14" fmla="*/ 1940418 w 2532509"/>
                    <a:gd name="connsiteY14" fmla="*/ 12568 h 4526523"/>
                    <a:gd name="connsiteX15" fmla="*/ 2222300 w 2532509"/>
                    <a:gd name="connsiteY15" fmla="*/ 381480 h 4526523"/>
                    <a:gd name="connsiteX16" fmla="*/ 2222300 w 2532509"/>
                    <a:gd name="connsiteY16" fmla="*/ 580179 h 4526523"/>
                    <a:gd name="connsiteX17" fmla="*/ 2091940 w 2532509"/>
                    <a:gd name="connsiteY17" fmla="*/ 860482 h 4526523"/>
                    <a:gd name="connsiteX18" fmla="*/ 2053872 w 2532509"/>
                    <a:gd name="connsiteY18" fmla="*/ 888455 h 4526523"/>
                    <a:gd name="connsiteX19" fmla="*/ 2053872 w 2532509"/>
                    <a:gd name="connsiteY19" fmla="*/ 1323982 h 4526523"/>
                    <a:gd name="connsiteX20" fmla="*/ 2038165 w 2532509"/>
                    <a:gd name="connsiteY20" fmla="*/ 1313155 h 4526523"/>
                    <a:gd name="connsiteX21" fmla="*/ 1292637 w 2532509"/>
                    <a:gd name="connsiteY21" fmla="*/ 1119693 h 4526523"/>
                    <a:gd name="connsiteX22" fmla="*/ 547109 w 2532509"/>
                    <a:gd name="connsiteY22" fmla="*/ 1313155 h 4526523"/>
                    <a:gd name="connsiteX23" fmla="*/ 531404 w 2532509"/>
                    <a:gd name="connsiteY23" fmla="*/ 1323981 h 4526523"/>
                    <a:gd name="connsiteX24" fmla="*/ 531404 w 2532509"/>
                    <a:gd name="connsiteY24" fmla="*/ 888455 h 4526523"/>
                    <a:gd name="connsiteX25" fmla="*/ 493336 w 2532509"/>
                    <a:gd name="connsiteY25" fmla="*/ 860482 h 4526523"/>
                    <a:gd name="connsiteX26" fmla="*/ 362975 w 2532509"/>
                    <a:gd name="connsiteY26" fmla="*/ 580179 h 4526523"/>
                    <a:gd name="connsiteX27" fmla="*/ 362975 w 2532509"/>
                    <a:gd name="connsiteY27" fmla="*/ 381480 h 4526523"/>
                    <a:gd name="connsiteX28" fmla="*/ 644856 w 2532509"/>
                    <a:gd name="connsiteY28" fmla="*/ 12568 h 4526523"/>
                    <a:gd name="connsiteX29" fmla="*/ 692368 w 2532509"/>
                    <a:gd name="connsiteY29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403309 w 2532509"/>
                    <a:gd name="connsiteY3" fmla="*/ 1673463 h 4526523"/>
                    <a:gd name="connsiteX4" fmla="*/ 2391772 w 2532509"/>
                    <a:gd name="connsiteY4" fmla="*/ 2763723 h 4526523"/>
                    <a:gd name="connsiteX5" fmla="*/ 2340945 w 2532509"/>
                    <a:gd name="connsiteY5" fmla="*/ 4338790 h 4526523"/>
                    <a:gd name="connsiteX6" fmla="*/ 181968 w 2532509"/>
                    <a:gd name="connsiteY6" fmla="*/ 4311440 h 4526523"/>
                    <a:gd name="connsiteX7" fmla="*/ 62196 w 2532509"/>
                    <a:gd name="connsiteY7" fmla="*/ 2281165 h 4526523"/>
                    <a:gd name="connsiteX8" fmla="*/ 531404 w 2532509"/>
                    <a:gd name="connsiteY8" fmla="*/ 1323982 h 4526523"/>
                    <a:gd name="connsiteX9" fmla="*/ 547109 w 2532509"/>
                    <a:gd name="connsiteY9" fmla="*/ 1313156 h 4526523"/>
                    <a:gd name="connsiteX10" fmla="*/ 1292637 w 2532509"/>
                    <a:gd name="connsiteY10" fmla="*/ 1119694 h 4526523"/>
                    <a:gd name="connsiteX11" fmla="*/ 692368 w 2532509"/>
                    <a:gd name="connsiteY11" fmla="*/ 0 h 4526523"/>
                    <a:gd name="connsiteX12" fmla="*/ 1892905 w 2532509"/>
                    <a:gd name="connsiteY12" fmla="*/ 0 h 4526523"/>
                    <a:gd name="connsiteX13" fmla="*/ 1940418 w 2532509"/>
                    <a:gd name="connsiteY13" fmla="*/ 12568 h 4526523"/>
                    <a:gd name="connsiteX14" fmla="*/ 2222300 w 2532509"/>
                    <a:gd name="connsiteY14" fmla="*/ 381480 h 4526523"/>
                    <a:gd name="connsiteX15" fmla="*/ 2222300 w 2532509"/>
                    <a:gd name="connsiteY15" fmla="*/ 580179 h 4526523"/>
                    <a:gd name="connsiteX16" fmla="*/ 2091940 w 2532509"/>
                    <a:gd name="connsiteY16" fmla="*/ 860482 h 4526523"/>
                    <a:gd name="connsiteX17" fmla="*/ 2053872 w 2532509"/>
                    <a:gd name="connsiteY17" fmla="*/ 888455 h 4526523"/>
                    <a:gd name="connsiteX18" fmla="*/ 2053872 w 2532509"/>
                    <a:gd name="connsiteY18" fmla="*/ 1323982 h 4526523"/>
                    <a:gd name="connsiteX19" fmla="*/ 2038165 w 2532509"/>
                    <a:gd name="connsiteY19" fmla="*/ 1313155 h 4526523"/>
                    <a:gd name="connsiteX20" fmla="*/ 1292637 w 2532509"/>
                    <a:gd name="connsiteY20" fmla="*/ 1119693 h 4526523"/>
                    <a:gd name="connsiteX21" fmla="*/ 547109 w 2532509"/>
                    <a:gd name="connsiteY21" fmla="*/ 1313155 h 4526523"/>
                    <a:gd name="connsiteX22" fmla="*/ 531404 w 2532509"/>
                    <a:gd name="connsiteY22" fmla="*/ 1323981 h 4526523"/>
                    <a:gd name="connsiteX23" fmla="*/ 531404 w 2532509"/>
                    <a:gd name="connsiteY23" fmla="*/ 888455 h 4526523"/>
                    <a:gd name="connsiteX24" fmla="*/ 493336 w 2532509"/>
                    <a:gd name="connsiteY24" fmla="*/ 860482 h 4526523"/>
                    <a:gd name="connsiteX25" fmla="*/ 362975 w 2532509"/>
                    <a:gd name="connsiteY25" fmla="*/ 580179 h 4526523"/>
                    <a:gd name="connsiteX26" fmla="*/ 362975 w 2532509"/>
                    <a:gd name="connsiteY26" fmla="*/ 381480 h 4526523"/>
                    <a:gd name="connsiteX27" fmla="*/ 644856 w 2532509"/>
                    <a:gd name="connsiteY27" fmla="*/ 12568 h 4526523"/>
                    <a:gd name="connsiteX28" fmla="*/ 692368 w 2532509"/>
                    <a:gd name="connsiteY28" fmla="*/ 0 h 4526523"/>
                    <a:gd name="connsiteX0" fmla="*/ 1292637 w 2431124"/>
                    <a:gd name="connsiteY0" fmla="*/ 1119694 h 4646075"/>
                    <a:gd name="connsiteX1" fmla="*/ 2038165 w 2431124"/>
                    <a:gd name="connsiteY1" fmla="*/ 1313156 h 4646075"/>
                    <a:gd name="connsiteX2" fmla="*/ 2053872 w 2431124"/>
                    <a:gd name="connsiteY2" fmla="*/ 1323983 h 4646075"/>
                    <a:gd name="connsiteX3" fmla="*/ 2403309 w 2431124"/>
                    <a:gd name="connsiteY3" fmla="*/ 1673463 h 4646075"/>
                    <a:gd name="connsiteX4" fmla="*/ 2391772 w 2431124"/>
                    <a:gd name="connsiteY4" fmla="*/ 2763723 h 4646075"/>
                    <a:gd name="connsiteX5" fmla="*/ 2340945 w 2431124"/>
                    <a:gd name="connsiteY5" fmla="*/ 4338790 h 4646075"/>
                    <a:gd name="connsiteX6" fmla="*/ 181968 w 2431124"/>
                    <a:gd name="connsiteY6" fmla="*/ 4311440 h 4646075"/>
                    <a:gd name="connsiteX7" fmla="*/ 62196 w 2431124"/>
                    <a:gd name="connsiteY7" fmla="*/ 2281165 h 4646075"/>
                    <a:gd name="connsiteX8" fmla="*/ 531404 w 2431124"/>
                    <a:gd name="connsiteY8" fmla="*/ 1323982 h 4646075"/>
                    <a:gd name="connsiteX9" fmla="*/ 547109 w 2431124"/>
                    <a:gd name="connsiteY9" fmla="*/ 1313156 h 4646075"/>
                    <a:gd name="connsiteX10" fmla="*/ 1292637 w 2431124"/>
                    <a:gd name="connsiteY10" fmla="*/ 1119694 h 4646075"/>
                    <a:gd name="connsiteX11" fmla="*/ 692368 w 2431124"/>
                    <a:gd name="connsiteY11" fmla="*/ 0 h 4646075"/>
                    <a:gd name="connsiteX12" fmla="*/ 1892905 w 2431124"/>
                    <a:gd name="connsiteY12" fmla="*/ 0 h 4646075"/>
                    <a:gd name="connsiteX13" fmla="*/ 1940418 w 2431124"/>
                    <a:gd name="connsiteY13" fmla="*/ 12568 h 4646075"/>
                    <a:gd name="connsiteX14" fmla="*/ 2222300 w 2431124"/>
                    <a:gd name="connsiteY14" fmla="*/ 381480 h 4646075"/>
                    <a:gd name="connsiteX15" fmla="*/ 2222300 w 2431124"/>
                    <a:gd name="connsiteY15" fmla="*/ 580179 h 4646075"/>
                    <a:gd name="connsiteX16" fmla="*/ 2091940 w 2431124"/>
                    <a:gd name="connsiteY16" fmla="*/ 860482 h 4646075"/>
                    <a:gd name="connsiteX17" fmla="*/ 2053872 w 2431124"/>
                    <a:gd name="connsiteY17" fmla="*/ 888455 h 4646075"/>
                    <a:gd name="connsiteX18" fmla="*/ 2053872 w 2431124"/>
                    <a:gd name="connsiteY18" fmla="*/ 1323982 h 4646075"/>
                    <a:gd name="connsiteX19" fmla="*/ 2038165 w 2431124"/>
                    <a:gd name="connsiteY19" fmla="*/ 1313155 h 4646075"/>
                    <a:gd name="connsiteX20" fmla="*/ 1292637 w 2431124"/>
                    <a:gd name="connsiteY20" fmla="*/ 1119693 h 4646075"/>
                    <a:gd name="connsiteX21" fmla="*/ 547109 w 2431124"/>
                    <a:gd name="connsiteY21" fmla="*/ 1313155 h 4646075"/>
                    <a:gd name="connsiteX22" fmla="*/ 531404 w 2431124"/>
                    <a:gd name="connsiteY22" fmla="*/ 1323981 h 4646075"/>
                    <a:gd name="connsiteX23" fmla="*/ 531404 w 2431124"/>
                    <a:gd name="connsiteY23" fmla="*/ 888455 h 4646075"/>
                    <a:gd name="connsiteX24" fmla="*/ 493336 w 2431124"/>
                    <a:gd name="connsiteY24" fmla="*/ 860482 h 4646075"/>
                    <a:gd name="connsiteX25" fmla="*/ 362975 w 2431124"/>
                    <a:gd name="connsiteY25" fmla="*/ 580179 h 4646075"/>
                    <a:gd name="connsiteX26" fmla="*/ 362975 w 2431124"/>
                    <a:gd name="connsiteY26" fmla="*/ 381480 h 4646075"/>
                    <a:gd name="connsiteX27" fmla="*/ 644856 w 2431124"/>
                    <a:gd name="connsiteY27" fmla="*/ 12568 h 4646075"/>
                    <a:gd name="connsiteX28" fmla="*/ 692368 w 2431124"/>
                    <a:gd name="connsiteY28" fmla="*/ 0 h 4646075"/>
                    <a:gd name="connsiteX0" fmla="*/ 1254012 w 2392499"/>
                    <a:gd name="connsiteY0" fmla="*/ 1119694 h 4646074"/>
                    <a:gd name="connsiteX1" fmla="*/ 1999540 w 2392499"/>
                    <a:gd name="connsiteY1" fmla="*/ 1313156 h 4646074"/>
                    <a:gd name="connsiteX2" fmla="*/ 2015247 w 2392499"/>
                    <a:gd name="connsiteY2" fmla="*/ 1323983 h 4646074"/>
                    <a:gd name="connsiteX3" fmla="*/ 2364684 w 2392499"/>
                    <a:gd name="connsiteY3" fmla="*/ 1673463 h 4646074"/>
                    <a:gd name="connsiteX4" fmla="*/ 2353147 w 2392499"/>
                    <a:gd name="connsiteY4" fmla="*/ 2763723 h 4646074"/>
                    <a:gd name="connsiteX5" fmla="*/ 2302320 w 2392499"/>
                    <a:gd name="connsiteY5" fmla="*/ 4338790 h 4646074"/>
                    <a:gd name="connsiteX6" fmla="*/ 143343 w 2392499"/>
                    <a:gd name="connsiteY6" fmla="*/ 4311440 h 4646074"/>
                    <a:gd name="connsiteX7" fmla="*/ 23571 w 2392499"/>
                    <a:gd name="connsiteY7" fmla="*/ 2281165 h 4646074"/>
                    <a:gd name="connsiteX8" fmla="*/ 492779 w 2392499"/>
                    <a:gd name="connsiteY8" fmla="*/ 1323982 h 4646074"/>
                    <a:gd name="connsiteX9" fmla="*/ 508484 w 2392499"/>
                    <a:gd name="connsiteY9" fmla="*/ 1313156 h 4646074"/>
                    <a:gd name="connsiteX10" fmla="*/ 1254012 w 2392499"/>
                    <a:gd name="connsiteY10" fmla="*/ 1119694 h 4646074"/>
                    <a:gd name="connsiteX11" fmla="*/ 653743 w 2392499"/>
                    <a:gd name="connsiteY11" fmla="*/ 0 h 4646074"/>
                    <a:gd name="connsiteX12" fmla="*/ 1854280 w 2392499"/>
                    <a:gd name="connsiteY12" fmla="*/ 0 h 4646074"/>
                    <a:gd name="connsiteX13" fmla="*/ 1901793 w 2392499"/>
                    <a:gd name="connsiteY13" fmla="*/ 12568 h 4646074"/>
                    <a:gd name="connsiteX14" fmla="*/ 2183675 w 2392499"/>
                    <a:gd name="connsiteY14" fmla="*/ 381480 h 4646074"/>
                    <a:gd name="connsiteX15" fmla="*/ 2183675 w 2392499"/>
                    <a:gd name="connsiteY15" fmla="*/ 580179 h 4646074"/>
                    <a:gd name="connsiteX16" fmla="*/ 2053315 w 2392499"/>
                    <a:gd name="connsiteY16" fmla="*/ 860482 h 4646074"/>
                    <a:gd name="connsiteX17" fmla="*/ 2015247 w 2392499"/>
                    <a:gd name="connsiteY17" fmla="*/ 888455 h 4646074"/>
                    <a:gd name="connsiteX18" fmla="*/ 2015247 w 2392499"/>
                    <a:gd name="connsiteY18" fmla="*/ 1323982 h 4646074"/>
                    <a:gd name="connsiteX19" fmla="*/ 1999540 w 2392499"/>
                    <a:gd name="connsiteY19" fmla="*/ 1313155 h 4646074"/>
                    <a:gd name="connsiteX20" fmla="*/ 1254012 w 2392499"/>
                    <a:gd name="connsiteY20" fmla="*/ 1119693 h 4646074"/>
                    <a:gd name="connsiteX21" fmla="*/ 508484 w 2392499"/>
                    <a:gd name="connsiteY21" fmla="*/ 1313155 h 4646074"/>
                    <a:gd name="connsiteX22" fmla="*/ 492779 w 2392499"/>
                    <a:gd name="connsiteY22" fmla="*/ 1323981 h 4646074"/>
                    <a:gd name="connsiteX23" fmla="*/ 492779 w 2392499"/>
                    <a:gd name="connsiteY23" fmla="*/ 888455 h 4646074"/>
                    <a:gd name="connsiteX24" fmla="*/ 454711 w 2392499"/>
                    <a:gd name="connsiteY24" fmla="*/ 860482 h 4646074"/>
                    <a:gd name="connsiteX25" fmla="*/ 324350 w 2392499"/>
                    <a:gd name="connsiteY25" fmla="*/ 580179 h 4646074"/>
                    <a:gd name="connsiteX26" fmla="*/ 324350 w 2392499"/>
                    <a:gd name="connsiteY26" fmla="*/ 381480 h 4646074"/>
                    <a:gd name="connsiteX27" fmla="*/ 606231 w 2392499"/>
                    <a:gd name="connsiteY27" fmla="*/ 12568 h 4646074"/>
                    <a:gd name="connsiteX28" fmla="*/ 653743 w 2392499"/>
                    <a:gd name="connsiteY28" fmla="*/ 0 h 4646074"/>
                    <a:gd name="connsiteX0" fmla="*/ 1254012 w 2392499"/>
                    <a:gd name="connsiteY0" fmla="*/ 1119694 h 4614502"/>
                    <a:gd name="connsiteX1" fmla="*/ 1999540 w 2392499"/>
                    <a:gd name="connsiteY1" fmla="*/ 1313156 h 4614502"/>
                    <a:gd name="connsiteX2" fmla="*/ 2015247 w 2392499"/>
                    <a:gd name="connsiteY2" fmla="*/ 1323983 h 4614502"/>
                    <a:gd name="connsiteX3" fmla="*/ 2364684 w 2392499"/>
                    <a:gd name="connsiteY3" fmla="*/ 1673463 h 4614502"/>
                    <a:gd name="connsiteX4" fmla="*/ 2353147 w 2392499"/>
                    <a:gd name="connsiteY4" fmla="*/ 2763723 h 4614502"/>
                    <a:gd name="connsiteX5" fmla="*/ 2302320 w 2392499"/>
                    <a:gd name="connsiteY5" fmla="*/ 4338790 h 4614502"/>
                    <a:gd name="connsiteX6" fmla="*/ 143343 w 2392499"/>
                    <a:gd name="connsiteY6" fmla="*/ 4311440 h 4614502"/>
                    <a:gd name="connsiteX7" fmla="*/ 23571 w 2392499"/>
                    <a:gd name="connsiteY7" fmla="*/ 2281165 h 4614502"/>
                    <a:gd name="connsiteX8" fmla="*/ 492779 w 2392499"/>
                    <a:gd name="connsiteY8" fmla="*/ 1323982 h 4614502"/>
                    <a:gd name="connsiteX9" fmla="*/ 508484 w 2392499"/>
                    <a:gd name="connsiteY9" fmla="*/ 1313156 h 4614502"/>
                    <a:gd name="connsiteX10" fmla="*/ 1254012 w 2392499"/>
                    <a:gd name="connsiteY10" fmla="*/ 1119694 h 4614502"/>
                    <a:gd name="connsiteX11" fmla="*/ 653743 w 2392499"/>
                    <a:gd name="connsiteY11" fmla="*/ 0 h 4614502"/>
                    <a:gd name="connsiteX12" fmla="*/ 1854280 w 2392499"/>
                    <a:gd name="connsiteY12" fmla="*/ 0 h 4614502"/>
                    <a:gd name="connsiteX13" fmla="*/ 1901793 w 2392499"/>
                    <a:gd name="connsiteY13" fmla="*/ 12568 h 4614502"/>
                    <a:gd name="connsiteX14" fmla="*/ 2183675 w 2392499"/>
                    <a:gd name="connsiteY14" fmla="*/ 381480 h 4614502"/>
                    <a:gd name="connsiteX15" fmla="*/ 2183675 w 2392499"/>
                    <a:gd name="connsiteY15" fmla="*/ 580179 h 4614502"/>
                    <a:gd name="connsiteX16" fmla="*/ 2053315 w 2392499"/>
                    <a:gd name="connsiteY16" fmla="*/ 860482 h 4614502"/>
                    <a:gd name="connsiteX17" fmla="*/ 2015247 w 2392499"/>
                    <a:gd name="connsiteY17" fmla="*/ 888455 h 4614502"/>
                    <a:gd name="connsiteX18" fmla="*/ 2015247 w 2392499"/>
                    <a:gd name="connsiteY18" fmla="*/ 1323982 h 4614502"/>
                    <a:gd name="connsiteX19" fmla="*/ 1999540 w 2392499"/>
                    <a:gd name="connsiteY19" fmla="*/ 1313155 h 4614502"/>
                    <a:gd name="connsiteX20" fmla="*/ 1254012 w 2392499"/>
                    <a:gd name="connsiteY20" fmla="*/ 1119693 h 4614502"/>
                    <a:gd name="connsiteX21" fmla="*/ 508484 w 2392499"/>
                    <a:gd name="connsiteY21" fmla="*/ 1313155 h 4614502"/>
                    <a:gd name="connsiteX22" fmla="*/ 492779 w 2392499"/>
                    <a:gd name="connsiteY22" fmla="*/ 1323981 h 4614502"/>
                    <a:gd name="connsiteX23" fmla="*/ 492779 w 2392499"/>
                    <a:gd name="connsiteY23" fmla="*/ 888455 h 4614502"/>
                    <a:gd name="connsiteX24" fmla="*/ 454711 w 2392499"/>
                    <a:gd name="connsiteY24" fmla="*/ 860482 h 4614502"/>
                    <a:gd name="connsiteX25" fmla="*/ 324350 w 2392499"/>
                    <a:gd name="connsiteY25" fmla="*/ 580179 h 4614502"/>
                    <a:gd name="connsiteX26" fmla="*/ 324350 w 2392499"/>
                    <a:gd name="connsiteY26" fmla="*/ 381480 h 4614502"/>
                    <a:gd name="connsiteX27" fmla="*/ 606231 w 2392499"/>
                    <a:gd name="connsiteY27" fmla="*/ 12568 h 4614502"/>
                    <a:gd name="connsiteX28" fmla="*/ 653743 w 2392499"/>
                    <a:gd name="connsiteY28" fmla="*/ 0 h 4614502"/>
                    <a:gd name="connsiteX0" fmla="*/ 1252109 w 2485667"/>
                    <a:gd name="connsiteY0" fmla="*/ 1119694 h 4481594"/>
                    <a:gd name="connsiteX1" fmla="*/ 1997637 w 2485667"/>
                    <a:gd name="connsiteY1" fmla="*/ 1313156 h 4481594"/>
                    <a:gd name="connsiteX2" fmla="*/ 2013344 w 2485667"/>
                    <a:gd name="connsiteY2" fmla="*/ 1323983 h 4481594"/>
                    <a:gd name="connsiteX3" fmla="*/ 2362781 w 2485667"/>
                    <a:gd name="connsiteY3" fmla="*/ 1673463 h 4481594"/>
                    <a:gd name="connsiteX4" fmla="*/ 2351244 w 2485667"/>
                    <a:gd name="connsiteY4" fmla="*/ 2763723 h 4481594"/>
                    <a:gd name="connsiteX5" fmla="*/ 2300417 w 2485667"/>
                    <a:gd name="connsiteY5" fmla="*/ 4338790 h 4481594"/>
                    <a:gd name="connsiteX6" fmla="*/ 228800 w 2485667"/>
                    <a:gd name="connsiteY6" fmla="*/ 4295354 h 4481594"/>
                    <a:gd name="connsiteX7" fmla="*/ 21668 w 2485667"/>
                    <a:gd name="connsiteY7" fmla="*/ 2281165 h 4481594"/>
                    <a:gd name="connsiteX8" fmla="*/ 490876 w 2485667"/>
                    <a:gd name="connsiteY8" fmla="*/ 1323982 h 4481594"/>
                    <a:gd name="connsiteX9" fmla="*/ 506581 w 2485667"/>
                    <a:gd name="connsiteY9" fmla="*/ 1313156 h 4481594"/>
                    <a:gd name="connsiteX10" fmla="*/ 1252109 w 2485667"/>
                    <a:gd name="connsiteY10" fmla="*/ 1119694 h 4481594"/>
                    <a:gd name="connsiteX11" fmla="*/ 651840 w 2485667"/>
                    <a:gd name="connsiteY11" fmla="*/ 0 h 4481594"/>
                    <a:gd name="connsiteX12" fmla="*/ 1852377 w 2485667"/>
                    <a:gd name="connsiteY12" fmla="*/ 0 h 4481594"/>
                    <a:gd name="connsiteX13" fmla="*/ 1899890 w 2485667"/>
                    <a:gd name="connsiteY13" fmla="*/ 12568 h 4481594"/>
                    <a:gd name="connsiteX14" fmla="*/ 2181772 w 2485667"/>
                    <a:gd name="connsiteY14" fmla="*/ 381480 h 4481594"/>
                    <a:gd name="connsiteX15" fmla="*/ 2181772 w 2485667"/>
                    <a:gd name="connsiteY15" fmla="*/ 580179 h 4481594"/>
                    <a:gd name="connsiteX16" fmla="*/ 2051412 w 2485667"/>
                    <a:gd name="connsiteY16" fmla="*/ 860482 h 4481594"/>
                    <a:gd name="connsiteX17" fmla="*/ 2013344 w 2485667"/>
                    <a:gd name="connsiteY17" fmla="*/ 888455 h 4481594"/>
                    <a:gd name="connsiteX18" fmla="*/ 2013344 w 2485667"/>
                    <a:gd name="connsiteY18" fmla="*/ 1323982 h 4481594"/>
                    <a:gd name="connsiteX19" fmla="*/ 1997637 w 2485667"/>
                    <a:gd name="connsiteY19" fmla="*/ 1313155 h 4481594"/>
                    <a:gd name="connsiteX20" fmla="*/ 1252109 w 2485667"/>
                    <a:gd name="connsiteY20" fmla="*/ 1119693 h 4481594"/>
                    <a:gd name="connsiteX21" fmla="*/ 506581 w 2485667"/>
                    <a:gd name="connsiteY21" fmla="*/ 1313155 h 4481594"/>
                    <a:gd name="connsiteX22" fmla="*/ 490876 w 2485667"/>
                    <a:gd name="connsiteY22" fmla="*/ 1323981 h 4481594"/>
                    <a:gd name="connsiteX23" fmla="*/ 490876 w 2485667"/>
                    <a:gd name="connsiteY23" fmla="*/ 888455 h 4481594"/>
                    <a:gd name="connsiteX24" fmla="*/ 452808 w 2485667"/>
                    <a:gd name="connsiteY24" fmla="*/ 860482 h 4481594"/>
                    <a:gd name="connsiteX25" fmla="*/ 322447 w 2485667"/>
                    <a:gd name="connsiteY25" fmla="*/ 580179 h 4481594"/>
                    <a:gd name="connsiteX26" fmla="*/ 322447 w 2485667"/>
                    <a:gd name="connsiteY26" fmla="*/ 381480 h 4481594"/>
                    <a:gd name="connsiteX27" fmla="*/ 604328 w 2485667"/>
                    <a:gd name="connsiteY27" fmla="*/ 12568 h 4481594"/>
                    <a:gd name="connsiteX28" fmla="*/ 651840 w 2485667"/>
                    <a:gd name="connsiteY28" fmla="*/ 0 h 4481594"/>
                    <a:gd name="connsiteX0" fmla="*/ 1258247 w 2491805"/>
                    <a:gd name="connsiteY0" fmla="*/ 1119694 h 4481593"/>
                    <a:gd name="connsiteX1" fmla="*/ 2003775 w 2491805"/>
                    <a:gd name="connsiteY1" fmla="*/ 1313156 h 4481593"/>
                    <a:gd name="connsiteX2" fmla="*/ 2019482 w 2491805"/>
                    <a:gd name="connsiteY2" fmla="*/ 1323983 h 4481593"/>
                    <a:gd name="connsiteX3" fmla="*/ 2368919 w 2491805"/>
                    <a:gd name="connsiteY3" fmla="*/ 1673463 h 4481593"/>
                    <a:gd name="connsiteX4" fmla="*/ 2357382 w 2491805"/>
                    <a:gd name="connsiteY4" fmla="*/ 2763723 h 4481593"/>
                    <a:gd name="connsiteX5" fmla="*/ 2306555 w 2491805"/>
                    <a:gd name="connsiteY5" fmla="*/ 4338790 h 4481593"/>
                    <a:gd name="connsiteX6" fmla="*/ 234938 w 2491805"/>
                    <a:gd name="connsiteY6" fmla="*/ 4295354 h 4481593"/>
                    <a:gd name="connsiteX7" fmla="*/ 27806 w 2491805"/>
                    <a:gd name="connsiteY7" fmla="*/ 2281165 h 4481593"/>
                    <a:gd name="connsiteX8" fmla="*/ 497014 w 2491805"/>
                    <a:gd name="connsiteY8" fmla="*/ 1323982 h 4481593"/>
                    <a:gd name="connsiteX9" fmla="*/ 512719 w 2491805"/>
                    <a:gd name="connsiteY9" fmla="*/ 1313156 h 4481593"/>
                    <a:gd name="connsiteX10" fmla="*/ 1258247 w 2491805"/>
                    <a:gd name="connsiteY10" fmla="*/ 1119694 h 4481593"/>
                    <a:gd name="connsiteX11" fmla="*/ 657978 w 2491805"/>
                    <a:gd name="connsiteY11" fmla="*/ 0 h 4481593"/>
                    <a:gd name="connsiteX12" fmla="*/ 1858515 w 2491805"/>
                    <a:gd name="connsiteY12" fmla="*/ 0 h 4481593"/>
                    <a:gd name="connsiteX13" fmla="*/ 1906028 w 2491805"/>
                    <a:gd name="connsiteY13" fmla="*/ 12568 h 4481593"/>
                    <a:gd name="connsiteX14" fmla="*/ 2187910 w 2491805"/>
                    <a:gd name="connsiteY14" fmla="*/ 381480 h 4481593"/>
                    <a:gd name="connsiteX15" fmla="*/ 2187910 w 2491805"/>
                    <a:gd name="connsiteY15" fmla="*/ 580179 h 4481593"/>
                    <a:gd name="connsiteX16" fmla="*/ 2057550 w 2491805"/>
                    <a:gd name="connsiteY16" fmla="*/ 860482 h 4481593"/>
                    <a:gd name="connsiteX17" fmla="*/ 2019482 w 2491805"/>
                    <a:gd name="connsiteY17" fmla="*/ 888455 h 4481593"/>
                    <a:gd name="connsiteX18" fmla="*/ 2019482 w 2491805"/>
                    <a:gd name="connsiteY18" fmla="*/ 1323982 h 4481593"/>
                    <a:gd name="connsiteX19" fmla="*/ 2003775 w 2491805"/>
                    <a:gd name="connsiteY19" fmla="*/ 1313155 h 4481593"/>
                    <a:gd name="connsiteX20" fmla="*/ 1258247 w 2491805"/>
                    <a:gd name="connsiteY20" fmla="*/ 1119693 h 4481593"/>
                    <a:gd name="connsiteX21" fmla="*/ 512719 w 2491805"/>
                    <a:gd name="connsiteY21" fmla="*/ 1313155 h 4481593"/>
                    <a:gd name="connsiteX22" fmla="*/ 497014 w 2491805"/>
                    <a:gd name="connsiteY22" fmla="*/ 1323981 h 4481593"/>
                    <a:gd name="connsiteX23" fmla="*/ 497014 w 2491805"/>
                    <a:gd name="connsiteY23" fmla="*/ 888455 h 4481593"/>
                    <a:gd name="connsiteX24" fmla="*/ 458946 w 2491805"/>
                    <a:gd name="connsiteY24" fmla="*/ 860482 h 4481593"/>
                    <a:gd name="connsiteX25" fmla="*/ 328585 w 2491805"/>
                    <a:gd name="connsiteY25" fmla="*/ 580179 h 4481593"/>
                    <a:gd name="connsiteX26" fmla="*/ 328585 w 2491805"/>
                    <a:gd name="connsiteY26" fmla="*/ 381480 h 4481593"/>
                    <a:gd name="connsiteX27" fmla="*/ 610466 w 2491805"/>
                    <a:gd name="connsiteY27" fmla="*/ 12568 h 4481593"/>
                    <a:gd name="connsiteX28" fmla="*/ 657978 w 2491805"/>
                    <a:gd name="connsiteY28" fmla="*/ 0 h 4481593"/>
                    <a:gd name="connsiteX0" fmla="*/ 1258247 w 2383874"/>
                    <a:gd name="connsiteY0" fmla="*/ 1119694 h 4408697"/>
                    <a:gd name="connsiteX1" fmla="*/ 2003775 w 2383874"/>
                    <a:gd name="connsiteY1" fmla="*/ 1313156 h 4408697"/>
                    <a:gd name="connsiteX2" fmla="*/ 2019482 w 2383874"/>
                    <a:gd name="connsiteY2" fmla="*/ 1323983 h 4408697"/>
                    <a:gd name="connsiteX3" fmla="*/ 2368919 w 2383874"/>
                    <a:gd name="connsiteY3" fmla="*/ 1673463 h 4408697"/>
                    <a:gd name="connsiteX4" fmla="*/ 2357382 w 2383874"/>
                    <a:gd name="connsiteY4" fmla="*/ 2763723 h 4408697"/>
                    <a:gd name="connsiteX5" fmla="*/ 2306555 w 2383874"/>
                    <a:gd name="connsiteY5" fmla="*/ 4338790 h 4408697"/>
                    <a:gd name="connsiteX6" fmla="*/ 234938 w 2383874"/>
                    <a:gd name="connsiteY6" fmla="*/ 4295354 h 4408697"/>
                    <a:gd name="connsiteX7" fmla="*/ 27806 w 2383874"/>
                    <a:gd name="connsiteY7" fmla="*/ 2281165 h 4408697"/>
                    <a:gd name="connsiteX8" fmla="*/ 497014 w 2383874"/>
                    <a:gd name="connsiteY8" fmla="*/ 1323982 h 4408697"/>
                    <a:gd name="connsiteX9" fmla="*/ 512719 w 2383874"/>
                    <a:gd name="connsiteY9" fmla="*/ 1313156 h 4408697"/>
                    <a:gd name="connsiteX10" fmla="*/ 1258247 w 2383874"/>
                    <a:gd name="connsiteY10" fmla="*/ 1119694 h 4408697"/>
                    <a:gd name="connsiteX11" fmla="*/ 657978 w 2383874"/>
                    <a:gd name="connsiteY11" fmla="*/ 0 h 4408697"/>
                    <a:gd name="connsiteX12" fmla="*/ 1858515 w 2383874"/>
                    <a:gd name="connsiteY12" fmla="*/ 0 h 4408697"/>
                    <a:gd name="connsiteX13" fmla="*/ 1906028 w 2383874"/>
                    <a:gd name="connsiteY13" fmla="*/ 12568 h 4408697"/>
                    <a:gd name="connsiteX14" fmla="*/ 2187910 w 2383874"/>
                    <a:gd name="connsiteY14" fmla="*/ 381480 h 4408697"/>
                    <a:gd name="connsiteX15" fmla="*/ 2187910 w 2383874"/>
                    <a:gd name="connsiteY15" fmla="*/ 580179 h 4408697"/>
                    <a:gd name="connsiteX16" fmla="*/ 2057550 w 2383874"/>
                    <a:gd name="connsiteY16" fmla="*/ 860482 h 4408697"/>
                    <a:gd name="connsiteX17" fmla="*/ 2019482 w 2383874"/>
                    <a:gd name="connsiteY17" fmla="*/ 888455 h 4408697"/>
                    <a:gd name="connsiteX18" fmla="*/ 2019482 w 2383874"/>
                    <a:gd name="connsiteY18" fmla="*/ 1323982 h 4408697"/>
                    <a:gd name="connsiteX19" fmla="*/ 2003775 w 2383874"/>
                    <a:gd name="connsiteY19" fmla="*/ 1313155 h 4408697"/>
                    <a:gd name="connsiteX20" fmla="*/ 1258247 w 2383874"/>
                    <a:gd name="connsiteY20" fmla="*/ 1119693 h 4408697"/>
                    <a:gd name="connsiteX21" fmla="*/ 512719 w 2383874"/>
                    <a:gd name="connsiteY21" fmla="*/ 1313155 h 4408697"/>
                    <a:gd name="connsiteX22" fmla="*/ 497014 w 2383874"/>
                    <a:gd name="connsiteY22" fmla="*/ 1323981 h 4408697"/>
                    <a:gd name="connsiteX23" fmla="*/ 497014 w 2383874"/>
                    <a:gd name="connsiteY23" fmla="*/ 888455 h 4408697"/>
                    <a:gd name="connsiteX24" fmla="*/ 458946 w 2383874"/>
                    <a:gd name="connsiteY24" fmla="*/ 860482 h 4408697"/>
                    <a:gd name="connsiteX25" fmla="*/ 328585 w 2383874"/>
                    <a:gd name="connsiteY25" fmla="*/ 580179 h 4408697"/>
                    <a:gd name="connsiteX26" fmla="*/ 328585 w 2383874"/>
                    <a:gd name="connsiteY26" fmla="*/ 381480 h 4408697"/>
                    <a:gd name="connsiteX27" fmla="*/ 610466 w 2383874"/>
                    <a:gd name="connsiteY27" fmla="*/ 12568 h 4408697"/>
                    <a:gd name="connsiteX28" fmla="*/ 657978 w 2383874"/>
                    <a:gd name="connsiteY28" fmla="*/ 0 h 4408697"/>
                    <a:gd name="connsiteX0" fmla="*/ 1255645 w 2482903"/>
                    <a:gd name="connsiteY0" fmla="*/ 1119694 h 4538580"/>
                    <a:gd name="connsiteX1" fmla="*/ 2001173 w 2482903"/>
                    <a:gd name="connsiteY1" fmla="*/ 1313156 h 4538580"/>
                    <a:gd name="connsiteX2" fmla="*/ 2016880 w 2482903"/>
                    <a:gd name="connsiteY2" fmla="*/ 1323983 h 4538580"/>
                    <a:gd name="connsiteX3" fmla="*/ 2366317 w 2482903"/>
                    <a:gd name="connsiteY3" fmla="*/ 1673463 h 4538580"/>
                    <a:gd name="connsiteX4" fmla="*/ 2354780 w 2482903"/>
                    <a:gd name="connsiteY4" fmla="*/ 2763723 h 4538580"/>
                    <a:gd name="connsiteX5" fmla="*/ 2303953 w 2482903"/>
                    <a:gd name="connsiteY5" fmla="*/ 4338790 h 4538580"/>
                    <a:gd name="connsiteX6" fmla="*/ 319695 w 2482903"/>
                    <a:gd name="connsiteY6" fmla="*/ 4407951 h 4538580"/>
                    <a:gd name="connsiteX7" fmla="*/ 25204 w 2482903"/>
                    <a:gd name="connsiteY7" fmla="*/ 2281165 h 4538580"/>
                    <a:gd name="connsiteX8" fmla="*/ 494412 w 2482903"/>
                    <a:gd name="connsiteY8" fmla="*/ 1323982 h 4538580"/>
                    <a:gd name="connsiteX9" fmla="*/ 510117 w 2482903"/>
                    <a:gd name="connsiteY9" fmla="*/ 1313156 h 4538580"/>
                    <a:gd name="connsiteX10" fmla="*/ 1255645 w 2482903"/>
                    <a:gd name="connsiteY10" fmla="*/ 1119694 h 4538580"/>
                    <a:gd name="connsiteX11" fmla="*/ 655376 w 2482903"/>
                    <a:gd name="connsiteY11" fmla="*/ 0 h 4538580"/>
                    <a:gd name="connsiteX12" fmla="*/ 1855913 w 2482903"/>
                    <a:gd name="connsiteY12" fmla="*/ 0 h 4538580"/>
                    <a:gd name="connsiteX13" fmla="*/ 1903426 w 2482903"/>
                    <a:gd name="connsiteY13" fmla="*/ 12568 h 4538580"/>
                    <a:gd name="connsiteX14" fmla="*/ 2185308 w 2482903"/>
                    <a:gd name="connsiteY14" fmla="*/ 381480 h 4538580"/>
                    <a:gd name="connsiteX15" fmla="*/ 2185308 w 2482903"/>
                    <a:gd name="connsiteY15" fmla="*/ 580179 h 4538580"/>
                    <a:gd name="connsiteX16" fmla="*/ 2054948 w 2482903"/>
                    <a:gd name="connsiteY16" fmla="*/ 860482 h 4538580"/>
                    <a:gd name="connsiteX17" fmla="*/ 2016880 w 2482903"/>
                    <a:gd name="connsiteY17" fmla="*/ 888455 h 4538580"/>
                    <a:gd name="connsiteX18" fmla="*/ 2016880 w 2482903"/>
                    <a:gd name="connsiteY18" fmla="*/ 1323982 h 4538580"/>
                    <a:gd name="connsiteX19" fmla="*/ 2001173 w 2482903"/>
                    <a:gd name="connsiteY19" fmla="*/ 1313155 h 4538580"/>
                    <a:gd name="connsiteX20" fmla="*/ 1255645 w 2482903"/>
                    <a:gd name="connsiteY20" fmla="*/ 1119693 h 4538580"/>
                    <a:gd name="connsiteX21" fmla="*/ 510117 w 2482903"/>
                    <a:gd name="connsiteY21" fmla="*/ 1313155 h 4538580"/>
                    <a:gd name="connsiteX22" fmla="*/ 494412 w 2482903"/>
                    <a:gd name="connsiteY22" fmla="*/ 1323981 h 4538580"/>
                    <a:gd name="connsiteX23" fmla="*/ 494412 w 2482903"/>
                    <a:gd name="connsiteY23" fmla="*/ 888455 h 4538580"/>
                    <a:gd name="connsiteX24" fmla="*/ 456344 w 2482903"/>
                    <a:gd name="connsiteY24" fmla="*/ 860482 h 4538580"/>
                    <a:gd name="connsiteX25" fmla="*/ 325983 w 2482903"/>
                    <a:gd name="connsiteY25" fmla="*/ 580179 h 4538580"/>
                    <a:gd name="connsiteX26" fmla="*/ 325983 w 2482903"/>
                    <a:gd name="connsiteY26" fmla="*/ 381480 h 4538580"/>
                    <a:gd name="connsiteX27" fmla="*/ 607864 w 2482903"/>
                    <a:gd name="connsiteY27" fmla="*/ 12568 h 4538580"/>
                    <a:gd name="connsiteX28" fmla="*/ 655376 w 2482903"/>
                    <a:gd name="connsiteY28" fmla="*/ 0 h 4538580"/>
                    <a:gd name="connsiteX0" fmla="*/ 1255645 w 2399542"/>
                    <a:gd name="connsiteY0" fmla="*/ 1119694 h 6187183"/>
                    <a:gd name="connsiteX1" fmla="*/ 2001173 w 2399542"/>
                    <a:gd name="connsiteY1" fmla="*/ 1313156 h 6187183"/>
                    <a:gd name="connsiteX2" fmla="*/ 2016880 w 2399542"/>
                    <a:gd name="connsiteY2" fmla="*/ 1323983 h 6187183"/>
                    <a:gd name="connsiteX3" fmla="*/ 2366317 w 2399542"/>
                    <a:gd name="connsiteY3" fmla="*/ 1673463 h 6187183"/>
                    <a:gd name="connsiteX4" fmla="*/ 2354780 w 2399542"/>
                    <a:gd name="connsiteY4" fmla="*/ 2763723 h 6187183"/>
                    <a:gd name="connsiteX5" fmla="*/ 2303953 w 2399542"/>
                    <a:gd name="connsiteY5" fmla="*/ 4338790 h 6187183"/>
                    <a:gd name="connsiteX6" fmla="*/ 2238644 w 2399542"/>
                    <a:gd name="connsiteY6" fmla="*/ 6187114 h 6187183"/>
                    <a:gd name="connsiteX7" fmla="*/ 319695 w 2399542"/>
                    <a:gd name="connsiteY7" fmla="*/ 4407951 h 6187183"/>
                    <a:gd name="connsiteX8" fmla="*/ 25204 w 2399542"/>
                    <a:gd name="connsiteY8" fmla="*/ 2281165 h 6187183"/>
                    <a:gd name="connsiteX9" fmla="*/ 494412 w 2399542"/>
                    <a:gd name="connsiteY9" fmla="*/ 1323982 h 6187183"/>
                    <a:gd name="connsiteX10" fmla="*/ 510117 w 2399542"/>
                    <a:gd name="connsiteY10" fmla="*/ 1313156 h 6187183"/>
                    <a:gd name="connsiteX11" fmla="*/ 1255645 w 2399542"/>
                    <a:gd name="connsiteY11" fmla="*/ 1119694 h 6187183"/>
                    <a:gd name="connsiteX12" fmla="*/ 655376 w 2399542"/>
                    <a:gd name="connsiteY12" fmla="*/ 0 h 6187183"/>
                    <a:gd name="connsiteX13" fmla="*/ 1855913 w 2399542"/>
                    <a:gd name="connsiteY13" fmla="*/ 0 h 6187183"/>
                    <a:gd name="connsiteX14" fmla="*/ 1903426 w 2399542"/>
                    <a:gd name="connsiteY14" fmla="*/ 12568 h 6187183"/>
                    <a:gd name="connsiteX15" fmla="*/ 2185308 w 2399542"/>
                    <a:gd name="connsiteY15" fmla="*/ 381480 h 6187183"/>
                    <a:gd name="connsiteX16" fmla="*/ 2185308 w 2399542"/>
                    <a:gd name="connsiteY16" fmla="*/ 580179 h 6187183"/>
                    <a:gd name="connsiteX17" fmla="*/ 2054948 w 2399542"/>
                    <a:gd name="connsiteY17" fmla="*/ 860482 h 6187183"/>
                    <a:gd name="connsiteX18" fmla="*/ 2016880 w 2399542"/>
                    <a:gd name="connsiteY18" fmla="*/ 888455 h 6187183"/>
                    <a:gd name="connsiteX19" fmla="*/ 2016880 w 2399542"/>
                    <a:gd name="connsiteY19" fmla="*/ 1323982 h 6187183"/>
                    <a:gd name="connsiteX20" fmla="*/ 2001173 w 2399542"/>
                    <a:gd name="connsiteY20" fmla="*/ 1313155 h 6187183"/>
                    <a:gd name="connsiteX21" fmla="*/ 1255645 w 2399542"/>
                    <a:gd name="connsiteY21" fmla="*/ 1119693 h 6187183"/>
                    <a:gd name="connsiteX22" fmla="*/ 510117 w 2399542"/>
                    <a:gd name="connsiteY22" fmla="*/ 1313155 h 6187183"/>
                    <a:gd name="connsiteX23" fmla="*/ 494412 w 2399542"/>
                    <a:gd name="connsiteY23" fmla="*/ 1323981 h 6187183"/>
                    <a:gd name="connsiteX24" fmla="*/ 494412 w 2399542"/>
                    <a:gd name="connsiteY24" fmla="*/ 888455 h 6187183"/>
                    <a:gd name="connsiteX25" fmla="*/ 456344 w 2399542"/>
                    <a:gd name="connsiteY25" fmla="*/ 860482 h 6187183"/>
                    <a:gd name="connsiteX26" fmla="*/ 325983 w 2399542"/>
                    <a:gd name="connsiteY26" fmla="*/ 580179 h 6187183"/>
                    <a:gd name="connsiteX27" fmla="*/ 325983 w 2399542"/>
                    <a:gd name="connsiteY27" fmla="*/ 381480 h 6187183"/>
                    <a:gd name="connsiteX28" fmla="*/ 607864 w 2399542"/>
                    <a:gd name="connsiteY28" fmla="*/ 12568 h 6187183"/>
                    <a:gd name="connsiteX29" fmla="*/ 655376 w 2399542"/>
                    <a:gd name="connsiteY29" fmla="*/ 0 h 6187183"/>
                    <a:gd name="connsiteX0" fmla="*/ 1255645 w 2388022"/>
                    <a:gd name="connsiteY0" fmla="*/ 1119694 h 6364250"/>
                    <a:gd name="connsiteX1" fmla="*/ 2001173 w 2388022"/>
                    <a:gd name="connsiteY1" fmla="*/ 1313156 h 6364250"/>
                    <a:gd name="connsiteX2" fmla="*/ 2016880 w 2388022"/>
                    <a:gd name="connsiteY2" fmla="*/ 1323983 h 6364250"/>
                    <a:gd name="connsiteX3" fmla="*/ 2366317 w 2388022"/>
                    <a:gd name="connsiteY3" fmla="*/ 1673463 h 6364250"/>
                    <a:gd name="connsiteX4" fmla="*/ 2354780 w 2388022"/>
                    <a:gd name="connsiteY4" fmla="*/ 2763723 h 6364250"/>
                    <a:gd name="connsiteX5" fmla="*/ 2303953 w 2388022"/>
                    <a:gd name="connsiteY5" fmla="*/ 4338790 h 6364250"/>
                    <a:gd name="connsiteX6" fmla="*/ 2238644 w 2388022"/>
                    <a:gd name="connsiteY6" fmla="*/ 6187114 h 6364250"/>
                    <a:gd name="connsiteX7" fmla="*/ 433221 w 2388022"/>
                    <a:gd name="connsiteY7" fmla="*/ 6235370 h 6364250"/>
                    <a:gd name="connsiteX8" fmla="*/ 319695 w 2388022"/>
                    <a:gd name="connsiteY8" fmla="*/ 4407951 h 6364250"/>
                    <a:gd name="connsiteX9" fmla="*/ 25204 w 2388022"/>
                    <a:gd name="connsiteY9" fmla="*/ 2281165 h 6364250"/>
                    <a:gd name="connsiteX10" fmla="*/ 494412 w 2388022"/>
                    <a:gd name="connsiteY10" fmla="*/ 1323982 h 6364250"/>
                    <a:gd name="connsiteX11" fmla="*/ 510117 w 2388022"/>
                    <a:gd name="connsiteY11" fmla="*/ 1313156 h 6364250"/>
                    <a:gd name="connsiteX12" fmla="*/ 1255645 w 2388022"/>
                    <a:gd name="connsiteY12" fmla="*/ 1119694 h 6364250"/>
                    <a:gd name="connsiteX13" fmla="*/ 655376 w 2388022"/>
                    <a:gd name="connsiteY13" fmla="*/ 0 h 6364250"/>
                    <a:gd name="connsiteX14" fmla="*/ 1855913 w 2388022"/>
                    <a:gd name="connsiteY14" fmla="*/ 0 h 6364250"/>
                    <a:gd name="connsiteX15" fmla="*/ 1903426 w 2388022"/>
                    <a:gd name="connsiteY15" fmla="*/ 12568 h 6364250"/>
                    <a:gd name="connsiteX16" fmla="*/ 2185308 w 2388022"/>
                    <a:gd name="connsiteY16" fmla="*/ 381480 h 6364250"/>
                    <a:gd name="connsiteX17" fmla="*/ 2185308 w 2388022"/>
                    <a:gd name="connsiteY17" fmla="*/ 580179 h 6364250"/>
                    <a:gd name="connsiteX18" fmla="*/ 2054948 w 2388022"/>
                    <a:gd name="connsiteY18" fmla="*/ 860482 h 6364250"/>
                    <a:gd name="connsiteX19" fmla="*/ 2016880 w 2388022"/>
                    <a:gd name="connsiteY19" fmla="*/ 888455 h 6364250"/>
                    <a:gd name="connsiteX20" fmla="*/ 2016880 w 2388022"/>
                    <a:gd name="connsiteY20" fmla="*/ 1323982 h 6364250"/>
                    <a:gd name="connsiteX21" fmla="*/ 2001173 w 2388022"/>
                    <a:gd name="connsiteY21" fmla="*/ 1313155 h 6364250"/>
                    <a:gd name="connsiteX22" fmla="*/ 1255645 w 2388022"/>
                    <a:gd name="connsiteY22" fmla="*/ 1119693 h 6364250"/>
                    <a:gd name="connsiteX23" fmla="*/ 510117 w 2388022"/>
                    <a:gd name="connsiteY23" fmla="*/ 1313155 h 6364250"/>
                    <a:gd name="connsiteX24" fmla="*/ 494412 w 2388022"/>
                    <a:gd name="connsiteY24" fmla="*/ 1323981 h 6364250"/>
                    <a:gd name="connsiteX25" fmla="*/ 494412 w 2388022"/>
                    <a:gd name="connsiteY25" fmla="*/ 888455 h 6364250"/>
                    <a:gd name="connsiteX26" fmla="*/ 456344 w 2388022"/>
                    <a:gd name="connsiteY26" fmla="*/ 860482 h 6364250"/>
                    <a:gd name="connsiteX27" fmla="*/ 325983 w 2388022"/>
                    <a:gd name="connsiteY27" fmla="*/ 580179 h 6364250"/>
                    <a:gd name="connsiteX28" fmla="*/ 325983 w 2388022"/>
                    <a:gd name="connsiteY28" fmla="*/ 381480 h 6364250"/>
                    <a:gd name="connsiteX29" fmla="*/ 607864 w 2388022"/>
                    <a:gd name="connsiteY29" fmla="*/ 12568 h 6364250"/>
                    <a:gd name="connsiteX30" fmla="*/ 655376 w 2388022"/>
                    <a:gd name="connsiteY30" fmla="*/ 0 h 6364250"/>
                    <a:gd name="connsiteX0" fmla="*/ 1250882 w 2383259"/>
                    <a:gd name="connsiteY0" fmla="*/ 1119694 h 6364250"/>
                    <a:gd name="connsiteX1" fmla="*/ 1996410 w 2383259"/>
                    <a:gd name="connsiteY1" fmla="*/ 1313156 h 6364250"/>
                    <a:gd name="connsiteX2" fmla="*/ 2012117 w 2383259"/>
                    <a:gd name="connsiteY2" fmla="*/ 1323983 h 6364250"/>
                    <a:gd name="connsiteX3" fmla="*/ 2361554 w 2383259"/>
                    <a:gd name="connsiteY3" fmla="*/ 1673463 h 6364250"/>
                    <a:gd name="connsiteX4" fmla="*/ 2350017 w 2383259"/>
                    <a:gd name="connsiteY4" fmla="*/ 2763723 h 6364250"/>
                    <a:gd name="connsiteX5" fmla="*/ 2299190 w 2383259"/>
                    <a:gd name="connsiteY5" fmla="*/ 4338790 h 6364250"/>
                    <a:gd name="connsiteX6" fmla="*/ 2233881 w 2383259"/>
                    <a:gd name="connsiteY6" fmla="*/ 6187114 h 6364250"/>
                    <a:gd name="connsiteX7" fmla="*/ 428458 w 2383259"/>
                    <a:gd name="connsiteY7" fmla="*/ 6235370 h 6364250"/>
                    <a:gd name="connsiteX8" fmla="*/ 533330 w 2383259"/>
                    <a:gd name="connsiteY8" fmla="*/ 4424036 h 6364250"/>
                    <a:gd name="connsiteX9" fmla="*/ 20441 w 2383259"/>
                    <a:gd name="connsiteY9" fmla="*/ 2281165 h 6364250"/>
                    <a:gd name="connsiteX10" fmla="*/ 489649 w 2383259"/>
                    <a:gd name="connsiteY10" fmla="*/ 1323982 h 6364250"/>
                    <a:gd name="connsiteX11" fmla="*/ 505354 w 2383259"/>
                    <a:gd name="connsiteY11" fmla="*/ 1313156 h 6364250"/>
                    <a:gd name="connsiteX12" fmla="*/ 1250882 w 2383259"/>
                    <a:gd name="connsiteY12" fmla="*/ 1119694 h 6364250"/>
                    <a:gd name="connsiteX13" fmla="*/ 650613 w 2383259"/>
                    <a:gd name="connsiteY13" fmla="*/ 0 h 6364250"/>
                    <a:gd name="connsiteX14" fmla="*/ 1851150 w 2383259"/>
                    <a:gd name="connsiteY14" fmla="*/ 0 h 6364250"/>
                    <a:gd name="connsiteX15" fmla="*/ 1898663 w 2383259"/>
                    <a:gd name="connsiteY15" fmla="*/ 12568 h 6364250"/>
                    <a:gd name="connsiteX16" fmla="*/ 2180545 w 2383259"/>
                    <a:gd name="connsiteY16" fmla="*/ 381480 h 6364250"/>
                    <a:gd name="connsiteX17" fmla="*/ 2180545 w 2383259"/>
                    <a:gd name="connsiteY17" fmla="*/ 580179 h 6364250"/>
                    <a:gd name="connsiteX18" fmla="*/ 2050185 w 2383259"/>
                    <a:gd name="connsiteY18" fmla="*/ 860482 h 6364250"/>
                    <a:gd name="connsiteX19" fmla="*/ 2012117 w 2383259"/>
                    <a:gd name="connsiteY19" fmla="*/ 888455 h 6364250"/>
                    <a:gd name="connsiteX20" fmla="*/ 2012117 w 2383259"/>
                    <a:gd name="connsiteY20" fmla="*/ 1323982 h 6364250"/>
                    <a:gd name="connsiteX21" fmla="*/ 1996410 w 2383259"/>
                    <a:gd name="connsiteY21" fmla="*/ 1313155 h 6364250"/>
                    <a:gd name="connsiteX22" fmla="*/ 1250882 w 2383259"/>
                    <a:gd name="connsiteY22" fmla="*/ 1119693 h 6364250"/>
                    <a:gd name="connsiteX23" fmla="*/ 505354 w 2383259"/>
                    <a:gd name="connsiteY23" fmla="*/ 1313155 h 6364250"/>
                    <a:gd name="connsiteX24" fmla="*/ 489649 w 2383259"/>
                    <a:gd name="connsiteY24" fmla="*/ 1323981 h 6364250"/>
                    <a:gd name="connsiteX25" fmla="*/ 489649 w 2383259"/>
                    <a:gd name="connsiteY25" fmla="*/ 888455 h 6364250"/>
                    <a:gd name="connsiteX26" fmla="*/ 451581 w 2383259"/>
                    <a:gd name="connsiteY26" fmla="*/ 860482 h 6364250"/>
                    <a:gd name="connsiteX27" fmla="*/ 321220 w 2383259"/>
                    <a:gd name="connsiteY27" fmla="*/ 580179 h 6364250"/>
                    <a:gd name="connsiteX28" fmla="*/ 321220 w 2383259"/>
                    <a:gd name="connsiteY28" fmla="*/ 381480 h 6364250"/>
                    <a:gd name="connsiteX29" fmla="*/ 603101 w 2383259"/>
                    <a:gd name="connsiteY29" fmla="*/ 12568 h 6364250"/>
                    <a:gd name="connsiteX30" fmla="*/ 650613 w 2383259"/>
                    <a:gd name="connsiteY30" fmla="*/ 0 h 6364250"/>
                    <a:gd name="connsiteX0" fmla="*/ 1254043 w 2386420"/>
                    <a:gd name="connsiteY0" fmla="*/ 1119694 h 6364250"/>
                    <a:gd name="connsiteX1" fmla="*/ 1999571 w 2386420"/>
                    <a:gd name="connsiteY1" fmla="*/ 1313156 h 6364250"/>
                    <a:gd name="connsiteX2" fmla="*/ 2015278 w 2386420"/>
                    <a:gd name="connsiteY2" fmla="*/ 1323983 h 6364250"/>
                    <a:gd name="connsiteX3" fmla="*/ 2364715 w 2386420"/>
                    <a:gd name="connsiteY3" fmla="*/ 1673463 h 6364250"/>
                    <a:gd name="connsiteX4" fmla="*/ 2353178 w 2386420"/>
                    <a:gd name="connsiteY4" fmla="*/ 2763723 h 6364250"/>
                    <a:gd name="connsiteX5" fmla="*/ 2302351 w 2386420"/>
                    <a:gd name="connsiteY5" fmla="*/ 4338790 h 6364250"/>
                    <a:gd name="connsiteX6" fmla="*/ 2237042 w 2386420"/>
                    <a:gd name="connsiteY6" fmla="*/ 6187114 h 6364250"/>
                    <a:gd name="connsiteX7" fmla="*/ 431619 w 2386420"/>
                    <a:gd name="connsiteY7" fmla="*/ 6235370 h 6364250"/>
                    <a:gd name="connsiteX8" fmla="*/ 536491 w 2386420"/>
                    <a:gd name="connsiteY8" fmla="*/ 4424036 h 6364250"/>
                    <a:gd name="connsiteX9" fmla="*/ 23602 w 2386420"/>
                    <a:gd name="connsiteY9" fmla="*/ 2281165 h 6364250"/>
                    <a:gd name="connsiteX10" fmla="*/ 492810 w 2386420"/>
                    <a:gd name="connsiteY10" fmla="*/ 1323982 h 6364250"/>
                    <a:gd name="connsiteX11" fmla="*/ 508515 w 2386420"/>
                    <a:gd name="connsiteY11" fmla="*/ 1313156 h 6364250"/>
                    <a:gd name="connsiteX12" fmla="*/ 1254043 w 2386420"/>
                    <a:gd name="connsiteY12" fmla="*/ 1119694 h 6364250"/>
                    <a:gd name="connsiteX13" fmla="*/ 653774 w 2386420"/>
                    <a:gd name="connsiteY13" fmla="*/ 0 h 6364250"/>
                    <a:gd name="connsiteX14" fmla="*/ 1854311 w 2386420"/>
                    <a:gd name="connsiteY14" fmla="*/ 0 h 6364250"/>
                    <a:gd name="connsiteX15" fmla="*/ 1901824 w 2386420"/>
                    <a:gd name="connsiteY15" fmla="*/ 12568 h 6364250"/>
                    <a:gd name="connsiteX16" fmla="*/ 2183706 w 2386420"/>
                    <a:gd name="connsiteY16" fmla="*/ 381480 h 6364250"/>
                    <a:gd name="connsiteX17" fmla="*/ 2183706 w 2386420"/>
                    <a:gd name="connsiteY17" fmla="*/ 580179 h 6364250"/>
                    <a:gd name="connsiteX18" fmla="*/ 2053346 w 2386420"/>
                    <a:gd name="connsiteY18" fmla="*/ 860482 h 6364250"/>
                    <a:gd name="connsiteX19" fmla="*/ 2015278 w 2386420"/>
                    <a:gd name="connsiteY19" fmla="*/ 888455 h 6364250"/>
                    <a:gd name="connsiteX20" fmla="*/ 2015278 w 2386420"/>
                    <a:gd name="connsiteY20" fmla="*/ 1323982 h 6364250"/>
                    <a:gd name="connsiteX21" fmla="*/ 1999571 w 2386420"/>
                    <a:gd name="connsiteY21" fmla="*/ 1313155 h 6364250"/>
                    <a:gd name="connsiteX22" fmla="*/ 1254043 w 2386420"/>
                    <a:gd name="connsiteY22" fmla="*/ 1119693 h 6364250"/>
                    <a:gd name="connsiteX23" fmla="*/ 508515 w 2386420"/>
                    <a:gd name="connsiteY23" fmla="*/ 1313155 h 6364250"/>
                    <a:gd name="connsiteX24" fmla="*/ 492810 w 2386420"/>
                    <a:gd name="connsiteY24" fmla="*/ 1323981 h 6364250"/>
                    <a:gd name="connsiteX25" fmla="*/ 492810 w 2386420"/>
                    <a:gd name="connsiteY25" fmla="*/ 888455 h 6364250"/>
                    <a:gd name="connsiteX26" fmla="*/ 454742 w 2386420"/>
                    <a:gd name="connsiteY26" fmla="*/ 860482 h 6364250"/>
                    <a:gd name="connsiteX27" fmla="*/ 324381 w 2386420"/>
                    <a:gd name="connsiteY27" fmla="*/ 580179 h 6364250"/>
                    <a:gd name="connsiteX28" fmla="*/ 324381 w 2386420"/>
                    <a:gd name="connsiteY28" fmla="*/ 381480 h 6364250"/>
                    <a:gd name="connsiteX29" fmla="*/ 606262 w 2386420"/>
                    <a:gd name="connsiteY29" fmla="*/ 12568 h 6364250"/>
                    <a:gd name="connsiteX30" fmla="*/ 653774 w 2386420"/>
                    <a:gd name="connsiteY30" fmla="*/ 0 h 6364250"/>
                    <a:gd name="connsiteX0" fmla="*/ 1254043 w 2386420"/>
                    <a:gd name="connsiteY0" fmla="*/ 1119694 h 6364250"/>
                    <a:gd name="connsiteX1" fmla="*/ 1999571 w 2386420"/>
                    <a:gd name="connsiteY1" fmla="*/ 1313156 h 6364250"/>
                    <a:gd name="connsiteX2" fmla="*/ 2015278 w 2386420"/>
                    <a:gd name="connsiteY2" fmla="*/ 1323983 h 6364250"/>
                    <a:gd name="connsiteX3" fmla="*/ 2364715 w 2386420"/>
                    <a:gd name="connsiteY3" fmla="*/ 1673463 h 6364250"/>
                    <a:gd name="connsiteX4" fmla="*/ 2353178 w 2386420"/>
                    <a:gd name="connsiteY4" fmla="*/ 2763723 h 6364250"/>
                    <a:gd name="connsiteX5" fmla="*/ 2302351 w 2386420"/>
                    <a:gd name="connsiteY5" fmla="*/ 4338790 h 6364250"/>
                    <a:gd name="connsiteX6" fmla="*/ 2237042 w 2386420"/>
                    <a:gd name="connsiteY6" fmla="*/ 6187114 h 6364250"/>
                    <a:gd name="connsiteX7" fmla="*/ 431619 w 2386420"/>
                    <a:gd name="connsiteY7" fmla="*/ 6235370 h 6364250"/>
                    <a:gd name="connsiteX8" fmla="*/ 536491 w 2386420"/>
                    <a:gd name="connsiteY8" fmla="*/ 4424036 h 6364250"/>
                    <a:gd name="connsiteX9" fmla="*/ 23602 w 2386420"/>
                    <a:gd name="connsiteY9" fmla="*/ 2281165 h 6364250"/>
                    <a:gd name="connsiteX10" fmla="*/ 492810 w 2386420"/>
                    <a:gd name="connsiteY10" fmla="*/ 1323982 h 6364250"/>
                    <a:gd name="connsiteX11" fmla="*/ 508515 w 2386420"/>
                    <a:gd name="connsiteY11" fmla="*/ 1313156 h 6364250"/>
                    <a:gd name="connsiteX12" fmla="*/ 1254043 w 2386420"/>
                    <a:gd name="connsiteY12" fmla="*/ 1119694 h 6364250"/>
                    <a:gd name="connsiteX13" fmla="*/ 653774 w 2386420"/>
                    <a:gd name="connsiteY13" fmla="*/ 0 h 6364250"/>
                    <a:gd name="connsiteX14" fmla="*/ 1854311 w 2386420"/>
                    <a:gd name="connsiteY14" fmla="*/ 0 h 6364250"/>
                    <a:gd name="connsiteX15" fmla="*/ 1901824 w 2386420"/>
                    <a:gd name="connsiteY15" fmla="*/ 12568 h 6364250"/>
                    <a:gd name="connsiteX16" fmla="*/ 2183706 w 2386420"/>
                    <a:gd name="connsiteY16" fmla="*/ 381480 h 6364250"/>
                    <a:gd name="connsiteX17" fmla="*/ 2183706 w 2386420"/>
                    <a:gd name="connsiteY17" fmla="*/ 580179 h 6364250"/>
                    <a:gd name="connsiteX18" fmla="*/ 2053346 w 2386420"/>
                    <a:gd name="connsiteY18" fmla="*/ 860482 h 6364250"/>
                    <a:gd name="connsiteX19" fmla="*/ 2015278 w 2386420"/>
                    <a:gd name="connsiteY19" fmla="*/ 888455 h 6364250"/>
                    <a:gd name="connsiteX20" fmla="*/ 2015278 w 2386420"/>
                    <a:gd name="connsiteY20" fmla="*/ 1323982 h 6364250"/>
                    <a:gd name="connsiteX21" fmla="*/ 1999571 w 2386420"/>
                    <a:gd name="connsiteY21" fmla="*/ 1313155 h 6364250"/>
                    <a:gd name="connsiteX22" fmla="*/ 1254043 w 2386420"/>
                    <a:gd name="connsiteY22" fmla="*/ 1119693 h 6364250"/>
                    <a:gd name="connsiteX23" fmla="*/ 508515 w 2386420"/>
                    <a:gd name="connsiteY23" fmla="*/ 1313155 h 6364250"/>
                    <a:gd name="connsiteX24" fmla="*/ 492810 w 2386420"/>
                    <a:gd name="connsiteY24" fmla="*/ 1323981 h 6364250"/>
                    <a:gd name="connsiteX25" fmla="*/ 492810 w 2386420"/>
                    <a:gd name="connsiteY25" fmla="*/ 888455 h 6364250"/>
                    <a:gd name="connsiteX26" fmla="*/ 454742 w 2386420"/>
                    <a:gd name="connsiteY26" fmla="*/ 860482 h 6364250"/>
                    <a:gd name="connsiteX27" fmla="*/ 324381 w 2386420"/>
                    <a:gd name="connsiteY27" fmla="*/ 580179 h 6364250"/>
                    <a:gd name="connsiteX28" fmla="*/ 324381 w 2386420"/>
                    <a:gd name="connsiteY28" fmla="*/ 381480 h 6364250"/>
                    <a:gd name="connsiteX29" fmla="*/ 606262 w 2386420"/>
                    <a:gd name="connsiteY29" fmla="*/ 12568 h 6364250"/>
                    <a:gd name="connsiteX30" fmla="*/ 653774 w 2386420"/>
                    <a:gd name="connsiteY30" fmla="*/ 0 h 6364250"/>
                    <a:gd name="connsiteX0" fmla="*/ 1168932 w 2301309"/>
                    <a:gd name="connsiteY0" fmla="*/ 1119694 h 6364250"/>
                    <a:gd name="connsiteX1" fmla="*/ 1914460 w 2301309"/>
                    <a:gd name="connsiteY1" fmla="*/ 1313156 h 6364250"/>
                    <a:gd name="connsiteX2" fmla="*/ 1930167 w 2301309"/>
                    <a:gd name="connsiteY2" fmla="*/ 1323983 h 6364250"/>
                    <a:gd name="connsiteX3" fmla="*/ 2279604 w 2301309"/>
                    <a:gd name="connsiteY3" fmla="*/ 1673463 h 6364250"/>
                    <a:gd name="connsiteX4" fmla="*/ 2268067 w 2301309"/>
                    <a:gd name="connsiteY4" fmla="*/ 2763723 h 6364250"/>
                    <a:gd name="connsiteX5" fmla="*/ 2217240 w 2301309"/>
                    <a:gd name="connsiteY5" fmla="*/ 4338790 h 6364250"/>
                    <a:gd name="connsiteX6" fmla="*/ 2151931 w 2301309"/>
                    <a:gd name="connsiteY6" fmla="*/ 6187114 h 6364250"/>
                    <a:gd name="connsiteX7" fmla="*/ 346508 w 2301309"/>
                    <a:gd name="connsiteY7" fmla="*/ 6235370 h 6364250"/>
                    <a:gd name="connsiteX8" fmla="*/ 451380 w 2301309"/>
                    <a:gd name="connsiteY8" fmla="*/ 4424036 h 6364250"/>
                    <a:gd name="connsiteX9" fmla="*/ 25850 w 2301309"/>
                    <a:gd name="connsiteY9" fmla="*/ 2281166 h 6364250"/>
                    <a:gd name="connsiteX10" fmla="*/ 407699 w 2301309"/>
                    <a:gd name="connsiteY10" fmla="*/ 1323982 h 6364250"/>
                    <a:gd name="connsiteX11" fmla="*/ 423404 w 2301309"/>
                    <a:gd name="connsiteY11" fmla="*/ 1313156 h 6364250"/>
                    <a:gd name="connsiteX12" fmla="*/ 1168932 w 2301309"/>
                    <a:gd name="connsiteY12" fmla="*/ 1119694 h 6364250"/>
                    <a:gd name="connsiteX13" fmla="*/ 568663 w 2301309"/>
                    <a:gd name="connsiteY13" fmla="*/ 0 h 6364250"/>
                    <a:gd name="connsiteX14" fmla="*/ 1769200 w 2301309"/>
                    <a:gd name="connsiteY14" fmla="*/ 0 h 6364250"/>
                    <a:gd name="connsiteX15" fmla="*/ 1816713 w 2301309"/>
                    <a:gd name="connsiteY15" fmla="*/ 12568 h 6364250"/>
                    <a:gd name="connsiteX16" fmla="*/ 2098595 w 2301309"/>
                    <a:gd name="connsiteY16" fmla="*/ 381480 h 6364250"/>
                    <a:gd name="connsiteX17" fmla="*/ 2098595 w 2301309"/>
                    <a:gd name="connsiteY17" fmla="*/ 580179 h 6364250"/>
                    <a:gd name="connsiteX18" fmla="*/ 1968235 w 2301309"/>
                    <a:gd name="connsiteY18" fmla="*/ 860482 h 6364250"/>
                    <a:gd name="connsiteX19" fmla="*/ 1930167 w 2301309"/>
                    <a:gd name="connsiteY19" fmla="*/ 888455 h 6364250"/>
                    <a:gd name="connsiteX20" fmla="*/ 1930167 w 2301309"/>
                    <a:gd name="connsiteY20" fmla="*/ 1323982 h 6364250"/>
                    <a:gd name="connsiteX21" fmla="*/ 1914460 w 2301309"/>
                    <a:gd name="connsiteY21" fmla="*/ 1313155 h 6364250"/>
                    <a:gd name="connsiteX22" fmla="*/ 1168932 w 2301309"/>
                    <a:gd name="connsiteY22" fmla="*/ 1119693 h 6364250"/>
                    <a:gd name="connsiteX23" fmla="*/ 423404 w 2301309"/>
                    <a:gd name="connsiteY23" fmla="*/ 1313155 h 6364250"/>
                    <a:gd name="connsiteX24" fmla="*/ 407699 w 2301309"/>
                    <a:gd name="connsiteY24" fmla="*/ 1323981 h 6364250"/>
                    <a:gd name="connsiteX25" fmla="*/ 407699 w 2301309"/>
                    <a:gd name="connsiteY25" fmla="*/ 888455 h 6364250"/>
                    <a:gd name="connsiteX26" fmla="*/ 369631 w 2301309"/>
                    <a:gd name="connsiteY26" fmla="*/ 860482 h 6364250"/>
                    <a:gd name="connsiteX27" fmla="*/ 239270 w 2301309"/>
                    <a:gd name="connsiteY27" fmla="*/ 580179 h 6364250"/>
                    <a:gd name="connsiteX28" fmla="*/ 239270 w 2301309"/>
                    <a:gd name="connsiteY28" fmla="*/ 381480 h 6364250"/>
                    <a:gd name="connsiteX29" fmla="*/ 521151 w 2301309"/>
                    <a:gd name="connsiteY29" fmla="*/ 12568 h 6364250"/>
                    <a:gd name="connsiteX30" fmla="*/ 568663 w 2301309"/>
                    <a:gd name="connsiteY30" fmla="*/ 0 h 6364250"/>
                    <a:gd name="connsiteX0" fmla="*/ 1168932 w 2286555"/>
                    <a:gd name="connsiteY0" fmla="*/ 1119694 h 6419081"/>
                    <a:gd name="connsiteX1" fmla="*/ 1914460 w 2286555"/>
                    <a:gd name="connsiteY1" fmla="*/ 1313156 h 6419081"/>
                    <a:gd name="connsiteX2" fmla="*/ 1930167 w 2286555"/>
                    <a:gd name="connsiteY2" fmla="*/ 1323983 h 6419081"/>
                    <a:gd name="connsiteX3" fmla="*/ 2279604 w 2286555"/>
                    <a:gd name="connsiteY3" fmla="*/ 1673463 h 6419081"/>
                    <a:gd name="connsiteX4" fmla="*/ 2268067 w 2286555"/>
                    <a:gd name="connsiteY4" fmla="*/ 2763723 h 6419081"/>
                    <a:gd name="connsiteX5" fmla="*/ 2217240 w 2286555"/>
                    <a:gd name="connsiteY5" fmla="*/ 4338790 h 6419081"/>
                    <a:gd name="connsiteX6" fmla="*/ 2050012 w 2286555"/>
                    <a:gd name="connsiteY6" fmla="*/ 6347966 h 6419081"/>
                    <a:gd name="connsiteX7" fmla="*/ 346508 w 2286555"/>
                    <a:gd name="connsiteY7" fmla="*/ 6235370 h 6419081"/>
                    <a:gd name="connsiteX8" fmla="*/ 451380 w 2286555"/>
                    <a:gd name="connsiteY8" fmla="*/ 4424036 h 6419081"/>
                    <a:gd name="connsiteX9" fmla="*/ 25850 w 2286555"/>
                    <a:gd name="connsiteY9" fmla="*/ 2281166 h 6419081"/>
                    <a:gd name="connsiteX10" fmla="*/ 407699 w 2286555"/>
                    <a:gd name="connsiteY10" fmla="*/ 1323982 h 6419081"/>
                    <a:gd name="connsiteX11" fmla="*/ 423404 w 2286555"/>
                    <a:gd name="connsiteY11" fmla="*/ 1313156 h 6419081"/>
                    <a:gd name="connsiteX12" fmla="*/ 1168932 w 2286555"/>
                    <a:gd name="connsiteY12" fmla="*/ 1119694 h 6419081"/>
                    <a:gd name="connsiteX13" fmla="*/ 568663 w 2286555"/>
                    <a:gd name="connsiteY13" fmla="*/ 0 h 6419081"/>
                    <a:gd name="connsiteX14" fmla="*/ 1769200 w 2286555"/>
                    <a:gd name="connsiteY14" fmla="*/ 0 h 6419081"/>
                    <a:gd name="connsiteX15" fmla="*/ 1816713 w 2286555"/>
                    <a:gd name="connsiteY15" fmla="*/ 12568 h 6419081"/>
                    <a:gd name="connsiteX16" fmla="*/ 2098595 w 2286555"/>
                    <a:gd name="connsiteY16" fmla="*/ 381480 h 6419081"/>
                    <a:gd name="connsiteX17" fmla="*/ 2098595 w 2286555"/>
                    <a:gd name="connsiteY17" fmla="*/ 580179 h 6419081"/>
                    <a:gd name="connsiteX18" fmla="*/ 1968235 w 2286555"/>
                    <a:gd name="connsiteY18" fmla="*/ 860482 h 6419081"/>
                    <a:gd name="connsiteX19" fmla="*/ 1930167 w 2286555"/>
                    <a:gd name="connsiteY19" fmla="*/ 888455 h 6419081"/>
                    <a:gd name="connsiteX20" fmla="*/ 1930167 w 2286555"/>
                    <a:gd name="connsiteY20" fmla="*/ 1323982 h 6419081"/>
                    <a:gd name="connsiteX21" fmla="*/ 1914460 w 2286555"/>
                    <a:gd name="connsiteY21" fmla="*/ 1313155 h 6419081"/>
                    <a:gd name="connsiteX22" fmla="*/ 1168932 w 2286555"/>
                    <a:gd name="connsiteY22" fmla="*/ 1119693 h 6419081"/>
                    <a:gd name="connsiteX23" fmla="*/ 423404 w 2286555"/>
                    <a:gd name="connsiteY23" fmla="*/ 1313155 h 6419081"/>
                    <a:gd name="connsiteX24" fmla="*/ 407699 w 2286555"/>
                    <a:gd name="connsiteY24" fmla="*/ 1323981 h 6419081"/>
                    <a:gd name="connsiteX25" fmla="*/ 407699 w 2286555"/>
                    <a:gd name="connsiteY25" fmla="*/ 888455 h 6419081"/>
                    <a:gd name="connsiteX26" fmla="*/ 369631 w 2286555"/>
                    <a:gd name="connsiteY26" fmla="*/ 860482 h 6419081"/>
                    <a:gd name="connsiteX27" fmla="*/ 239270 w 2286555"/>
                    <a:gd name="connsiteY27" fmla="*/ 580179 h 6419081"/>
                    <a:gd name="connsiteX28" fmla="*/ 239270 w 2286555"/>
                    <a:gd name="connsiteY28" fmla="*/ 381480 h 6419081"/>
                    <a:gd name="connsiteX29" fmla="*/ 521151 w 2286555"/>
                    <a:gd name="connsiteY29" fmla="*/ 12568 h 6419081"/>
                    <a:gd name="connsiteX30" fmla="*/ 568663 w 2286555"/>
                    <a:gd name="connsiteY30" fmla="*/ 0 h 6419081"/>
                    <a:gd name="connsiteX0" fmla="*/ 1168932 w 2286554"/>
                    <a:gd name="connsiteY0" fmla="*/ 1119694 h 6683351"/>
                    <a:gd name="connsiteX1" fmla="*/ 1914460 w 2286554"/>
                    <a:gd name="connsiteY1" fmla="*/ 1313156 h 6683351"/>
                    <a:gd name="connsiteX2" fmla="*/ 1930167 w 2286554"/>
                    <a:gd name="connsiteY2" fmla="*/ 1323983 h 6683351"/>
                    <a:gd name="connsiteX3" fmla="*/ 2279604 w 2286554"/>
                    <a:gd name="connsiteY3" fmla="*/ 1673463 h 6683351"/>
                    <a:gd name="connsiteX4" fmla="*/ 2268067 w 2286554"/>
                    <a:gd name="connsiteY4" fmla="*/ 2763723 h 6683351"/>
                    <a:gd name="connsiteX5" fmla="*/ 2217240 w 2286554"/>
                    <a:gd name="connsiteY5" fmla="*/ 4338790 h 6683351"/>
                    <a:gd name="connsiteX6" fmla="*/ 2050012 w 2286554"/>
                    <a:gd name="connsiteY6" fmla="*/ 6347966 h 6683351"/>
                    <a:gd name="connsiteX7" fmla="*/ 404747 w 2286554"/>
                    <a:gd name="connsiteY7" fmla="*/ 6589245 h 6683351"/>
                    <a:gd name="connsiteX8" fmla="*/ 451380 w 2286554"/>
                    <a:gd name="connsiteY8" fmla="*/ 4424036 h 6683351"/>
                    <a:gd name="connsiteX9" fmla="*/ 25850 w 2286554"/>
                    <a:gd name="connsiteY9" fmla="*/ 2281166 h 6683351"/>
                    <a:gd name="connsiteX10" fmla="*/ 407699 w 2286554"/>
                    <a:gd name="connsiteY10" fmla="*/ 1323982 h 6683351"/>
                    <a:gd name="connsiteX11" fmla="*/ 423404 w 2286554"/>
                    <a:gd name="connsiteY11" fmla="*/ 1313156 h 6683351"/>
                    <a:gd name="connsiteX12" fmla="*/ 1168932 w 2286554"/>
                    <a:gd name="connsiteY12" fmla="*/ 1119694 h 6683351"/>
                    <a:gd name="connsiteX13" fmla="*/ 568663 w 2286554"/>
                    <a:gd name="connsiteY13" fmla="*/ 0 h 6683351"/>
                    <a:gd name="connsiteX14" fmla="*/ 1769200 w 2286554"/>
                    <a:gd name="connsiteY14" fmla="*/ 0 h 6683351"/>
                    <a:gd name="connsiteX15" fmla="*/ 1816713 w 2286554"/>
                    <a:gd name="connsiteY15" fmla="*/ 12568 h 6683351"/>
                    <a:gd name="connsiteX16" fmla="*/ 2098595 w 2286554"/>
                    <a:gd name="connsiteY16" fmla="*/ 381480 h 6683351"/>
                    <a:gd name="connsiteX17" fmla="*/ 2098595 w 2286554"/>
                    <a:gd name="connsiteY17" fmla="*/ 580179 h 6683351"/>
                    <a:gd name="connsiteX18" fmla="*/ 1968235 w 2286554"/>
                    <a:gd name="connsiteY18" fmla="*/ 860482 h 6683351"/>
                    <a:gd name="connsiteX19" fmla="*/ 1930167 w 2286554"/>
                    <a:gd name="connsiteY19" fmla="*/ 888455 h 6683351"/>
                    <a:gd name="connsiteX20" fmla="*/ 1930167 w 2286554"/>
                    <a:gd name="connsiteY20" fmla="*/ 1323982 h 6683351"/>
                    <a:gd name="connsiteX21" fmla="*/ 1914460 w 2286554"/>
                    <a:gd name="connsiteY21" fmla="*/ 1313155 h 6683351"/>
                    <a:gd name="connsiteX22" fmla="*/ 1168932 w 2286554"/>
                    <a:gd name="connsiteY22" fmla="*/ 1119693 h 6683351"/>
                    <a:gd name="connsiteX23" fmla="*/ 423404 w 2286554"/>
                    <a:gd name="connsiteY23" fmla="*/ 1313155 h 6683351"/>
                    <a:gd name="connsiteX24" fmla="*/ 407699 w 2286554"/>
                    <a:gd name="connsiteY24" fmla="*/ 1323981 h 6683351"/>
                    <a:gd name="connsiteX25" fmla="*/ 407699 w 2286554"/>
                    <a:gd name="connsiteY25" fmla="*/ 888455 h 6683351"/>
                    <a:gd name="connsiteX26" fmla="*/ 369631 w 2286554"/>
                    <a:gd name="connsiteY26" fmla="*/ 860482 h 6683351"/>
                    <a:gd name="connsiteX27" fmla="*/ 239270 w 2286554"/>
                    <a:gd name="connsiteY27" fmla="*/ 580179 h 6683351"/>
                    <a:gd name="connsiteX28" fmla="*/ 239270 w 2286554"/>
                    <a:gd name="connsiteY28" fmla="*/ 381480 h 6683351"/>
                    <a:gd name="connsiteX29" fmla="*/ 521151 w 2286554"/>
                    <a:gd name="connsiteY29" fmla="*/ 12568 h 6683351"/>
                    <a:gd name="connsiteX30" fmla="*/ 568663 w 2286554"/>
                    <a:gd name="connsiteY30" fmla="*/ 0 h 6683351"/>
                    <a:gd name="connsiteX0" fmla="*/ 1168932 w 2288117"/>
                    <a:gd name="connsiteY0" fmla="*/ 1119694 h 6741082"/>
                    <a:gd name="connsiteX1" fmla="*/ 1914460 w 2288117"/>
                    <a:gd name="connsiteY1" fmla="*/ 1313156 h 6741082"/>
                    <a:gd name="connsiteX2" fmla="*/ 1930167 w 2288117"/>
                    <a:gd name="connsiteY2" fmla="*/ 1323983 h 6741082"/>
                    <a:gd name="connsiteX3" fmla="*/ 2279604 w 2288117"/>
                    <a:gd name="connsiteY3" fmla="*/ 1673463 h 6741082"/>
                    <a:gd name="connsiteX4" fmla="*/ 2268067 w 2288117"/>
                    <a:gd name="connsiteY4" fmla="*/ 2763723 h 6741082"/>
                    <a:gd name="connsiteX5" fmla="*/ 2217240 w 2288117"/>
                    <a:gd name="connsiteY5" fmla="*/ 4338790 h 6741082"/>
                    <a:gd name="connsiteX6" fmla="*/ 1991772 w 2288117"/>
                    <a:gd name="connsiteY6" fmla="*/ 6621415 h 6741082"/>
                    <a:gd name="connsiteX7" fmla="*/ 404747 w 2288117"/>
                    <a:gd name="connsiteY7" fmla="*/ 6589245 h 6741082"/>
                    <a:gd name="connsiteX8" fmla="*/ 451380 w 2288117"/>
                    <a:gd name="connsiteY8" fmla="*/ 4424036 h 6741082"/>
                    <a:gd name="connsiteX9" fmla="*/ 25850 w 2288117"/>
                    <a:gd name="connsiteY9" fmla="*/ 2281166 h 6741082"/>
                    <a:gd name="connsiteX10" fmla="*/ 407699 w 2288117"/>
                    <a:gd name="connsiteY10" fmla="*/ 1323982 h 6741082"/>
                    <a:gd name="connsiteX11" fmla="*/ 423404 w 2288117"/>
                    <a:gd name="connsiteY11" fmla="*/ 1313156 h 6741082"/>
                    <a:gd name="connsiteX12" fmla="*/ 1168932 w 2288117"/>
                    <a:gd name="connsiteY12" fmla="*/ 1119694 h 6741082"/>
                    <a:gd name="connsiteX13" fmla="*/ 568663 w 2288117"/>
                    <a:gd name="connsiteY13" fmla="*/ 0 h 6741082"/>
                    <a:gd name="connsiteX14" fmla="*/ 1769200 w 2288117"/>
                    <a:gd name="connsiteY14" fmla="*/ 0 h 6741082"/>
                    <a:gd name="connsiteX15" fmla="*/ 1816713 w 2288117"/>
                    <a:gd name="connsiteY15" fmla="*/ 12568 h 6741082"/>
                    <a:gd name="connsiteX16" fmla="*/ 2098595 w 2288117"/>
                    <a:gd name="connsiteY16" fmla="*/ 381480 h 6741082"/>
                    <a:gd name="connsiteX17" fmla="*/ 2098595 w 2288117"/>
                    <a:gd name="connsiteY17" fmla="*/ 580179 h 6741082"/>
                    <a:gd name="connsiteX18" fmla="*/ 1968235 w 2288117"/>
                    <a:gd name="connsiteY18" fmla="*/ 860482 h 6741082"/>
                    <a:gd name="connsiteX19" fmla="*/ 1930167 w 2288117"/>
                    <a:gd name="connsiteY19" fmla="*/ 888455 h 6741082"/>
                    <a:gd name="connsiteX20" fmla="*/ 1930167 w 2288117"/>
                    <a:gd name="connsiteY20" fmla="*/ 1323982 h 6741082"/>
                    <a:gd name="connsiteX21" fmla="*/ 1914460 w 2288117"/>
                    <a:gd name="connsiteY21" fmla="*/ 1313155 h 6741082"/>
                    <a:gd name="connsiteX22" fmla="*/ 1168932 w 2288117"/>
                    <a:gd name="connsiteY22" fmla="*/ 1119693 h 6741082"/>
                    <a:gd name="connsiteX23" fmla="*/ 423404 w 2288117"/>
                    <a:gd name="connsiteY23" fmla="*/ 1313155 h 6741082"/>
                    <a:gd name="connsiteX24" fmla="*/ 407699 w 2288117"/>
                    <a:gd name="connsiteY24" fmla="*/ 1323981 h 6741082"/>
                    <a:gd name="connsiteX25" fmla="*/ 407699 w 2288117"/>
                    <a:gd name="connsiteY25" fmla="*/ 888455 h 6741082"/>
                    <a:gd name="connsiteX26" fmla="*/ 369631 w 2288117"/>
                    <a:gd name="connsiteY26" fmla="*/ 860482 h 6741082"/>
                    <a:gd name="connsiteX27" fmla="*/ 239270 w 2288117"/>
                    <a:gd name="connsiteY27" fmla="*/ 580179 h 6741082"/>
                    <a:gd name="connsiteX28" fmla="*/ 239270 w 2288117"/>
                    <a:gd name="connsiteY28" fmla="*/ 381480 h 6741082"/>
                    <a:gd name="connsiteX29" fmla="*/ 521151 w 2288117"/>
                    <a:gd name="connsiteY29" fmla="*/ 12568 h 6741082"/>
                    <a:gd name="connsiteX30" fmla="*/ 568663 w 2288117"/>
                    <a:gd name="connsiteY30" fmla="*/ 0 h 6741082"/>
                    <a:gd name="connsiteX0" fmla="*/ 1168932 w 2333951"/>
                    <a:gd name="connsiteY0" fmla="*/ 1119694 h 6741081"/>
                    <a:gd name="connsiteX1" fmla="*/ 1914460 w 2333951"/>
                    <a:gd name="connsiteY1" fmla="*/ 1313156 h 6741081"/>
                    <a:gd name="connsiteX2" fmla="*/ 1930167 w 2333951"/>
                    <a:gd name="connsiteY2" fmla="*/ 1323983 h 6741081"/>
                    <a:gd name="connsiteX3" fmla="*/ 2279604 w 2333951"/>
                    <a:gd name="connsiteY3" fmla="*/ 1673463 h 6741081"/>
                    <a:gd name="connsiteX4" fmla="*/ 2268067 w 2333951"/>
                    <a:gd name="connsiteY4" fmla="*/ 2763723 h 6741081"/>
                    <a:gd name="connsiteX5" fmla="*/ 2217240 w 2333951"/>
                    <a:gd name="connsiteY5" fmla="*/ 4338790 h 6741081"/>
                    <a:gd name="connsiteX6" fmla="*/ 2195611 w 2333951"/>
                    <a:gd name="connsiteY6" fmla="*/ 6621415 h 6741081"/>
                    <a:gd name="connsiteX7" fmla="*/ 404747 w 2333951"/>
                    <a:gd name="connsiteY7" fmla="*/ 6589245 h 6741081"/>
                    <a:gd name="connsiteX8" fmla="*/ 451380 w 2333951"/>
                    <a:gd name="connsiteY8" fmla="*/ 4424036 h 6741081"/>
                    <a:gd name="connsiteX9" fmla="*/ 25850 w 2333951"/>
                    <a:gd name="connsiteY9" fmla="*/ 2281166 h 6741081"/>
                    <a:gd name="connsiteX10" fmla="*/ 407699 w 2333951"/>
                    <a:gd name="connsiteY10" fmla="*/ 1323982 h 6741081"/>
                    <a:gd name="connsiteX11" fmla="*/ 423404 w 2333951"/>
                    <a:gd name="connsiteY11" fmla="*/ 1313156 h 6741081"/>
                    <a:gd name="connsiteX12" fmla="*/ 1168932 w 2333951"/>
                    <a:gd name="connsiteY12" fmla="*/ 1119694 h 6741081"/>
                    <a:gd name="connsiteX13" fmla="*/ 568663 w 2333951"/>
                    <a:gd name="connsiteY13" fmla="*/ 0 h 6741081"/>
                    <a:gd name="connsiteX14" fmla="*/ 1769200 w 2333951"/>
                    <a:gd name="connsiteY14" fmla="*/ 0 h 6741081"/>
                    <a:gd name="connsiteX15" fmla="*/ 1816713 w 2333951"/>
                    <a:gd name="connsiteY15" fmla="*/ 12568 h 6741081"/>
                    <a:gd name="connsiteX16" fmla="*/ 2098595 w 2333951"/>
                    <a:gd name="connsiteY16" fmla="*/ 381480 h 6741081"/>
                    <a:gd name="connsiteX17" fmla="*/ 2098595 w 2333951"/>
                    <a:gd name="connsiteY17" fmla="*/ 580179 h 6741081"/>
                    <a:gd name="connsiteX18" fmla="*/ 1968235 w 2333951"/>
                    <a:gd name="connsiteY18" fmla="*/ 860482 h 6741081"/>
                    <a:gd name="connsiteX19" fmla="*/ 1930167 w 2333951"/>
                    <a:gd name="connsiteY19" fmla="*/ 888455 h 6741081"/>
                    <a:gd name="connsiteX20" fmla="*/ 1930167 w 2333951"/>
                    <a:gd name="connsiteY20" fmla="*/ 1323982 h 6741081"/>
                    <a:gd name="connsiteX21" fmla="*/ 1914460 w 2333951"/>
                    <a:gd name="connsiteY21" fmla="*/ 1313155 h 6741081"/>
                    <a:gd name="connsiteX22" fmla="*/ 1168932 w 2333951"/>
                    <a:gd name="connsiteY22" fmla="*/ 1119693 h 6741081"/>
                    <a:gd name="connsiteX23" fmla="*/ 423404 w 2333951"/>
                    <a:gd name="connsiteY23" fmla="*/ 1313155 h 6741081"/>
                    <a:gd name="connsiteX24" fmla="*/ 407699 w 2333951"/>
                    <a:gd name="connsiteY24" fmla="*/ 1323981 h 6741081"/>
                    <a:gd name="connsiteX25" fmla="*/ 407699 w 2333951"/>
                    <a:gd name="connsiteY25" fmla="*/ 888455 h 6741081"/>
                    <a:gd name="connsiteX26" fmla="*/ 369631 w 2333951"/>
                    <a:gd name="connsiteY26" fmla="*/ 860482 h 6741081"/>
                    <a:gd name="connsiteX27" fmla="*/ 239270 w 2333951"/>
                    <a:gd name="connsiteY27" fmla="*/ 580179 h 6741081"/>
                    <a:gd name="connsiteX28" fmla="*/ 239270 w 2333951"/>
                    <a:gd name="connsiteY28" fmla="*/ 381480 h 6741081"/>
                    <a:gd name="connsiteX29" fmla="*/ 521151 w 2333951"/>
                    <a:gd name="connsiteY29" fmla="*/ 12568 h 6741081"/>
                    <a:gd name="connsiteX30" fmla="*/ 568663 w 2333951"/>
                    <a:gd name="connsiteY30" fmla="*/ 0 h 6741081"/>
                    <a:gd name="connsiteX0" fmla="*/ 1168932 w 2283402"/>
                    <a:gd name="connsiteY0" fmla="*/ 1119694 h 6741081"/>
                    <a:gd name="connsiteX1" fmla="*/ 1914460 w 2283402"/>
                    <a:gd name="connsiteY1" fmla="*/ 1313156 h 6741081"/>
                    <a:gd name="connsiteX2" fmla="*/ 1930167 w 2283402"/>
                    <a:gd name="connsiteY2" fmla="*/ 1323983 h 6741081"/>
                    <a:gd name="connsiteX3" fmla="*/ 2279604 w 2283402"/>
                    <a:gd name="connsiteY3" fmla="*/ 1673463 h 6741081"/>
                    <a:gd name="connsiteX4" fmla="*/ 2268067 w 2283402"/>
                    <a:gd name="connsiteY4" fmla="*/ 2763723 h 6741081"/>
                    <a:gd name="connsiteX5" fmla="*/ 2217240 w 2283402"/>
                    <a:gd name="connsiteY5" fmla="*/ 4338790 h 6741081"/>
                    <a:gd name="connsiteX6" fmla="*/ 2195611 w 2283402"/>
                    <a:gd name="connsiteY6" fmla="*/ 6621415 h 6741081"/>
                    <a:gd name="connsiteX7" fmla="*/ 404747 w 2283402"/>
                    <a:gd name="connsiteY7" fmla="*/ 6589245 h 6741081"/>
                    <a:gd name="connsiteX8" fmla="*/ 451380 w 2283402"/>
                    <a:gd name="connsiteY8" fmla="*/ 4424036 h 6741081"/>
                    <a:gd name="connsiteX9" fmla="*/ 25850 w 2283402"/>
                    <a:gd name="connsiteY9" fmla="*/ 2281166 h 6741081"/>
                    <a:gd name="connsiteX10" fmla="*/ 407699 w 2283402"/>
                    <a:gd name="connsiteY10" fmla="*/ 1323982 h 6741081"/>
                    <a:gd name="connsiteX11" fmla="*/ 423404 w 2283402"/>
                    <a:gd name="connsiteY11" fmla="*/ 1313156 h 6741081"/>
                    <a:gd name="connsiteX12" fmla="*/ 1168932 w 2283402"/>
                    <a:gd name="connsiteY12" fmla="*/ 1119694 h 6741081"/>
                    <a:gd name="connsiteX13" fmla="*/ 568663 w 2283402"/>
                    <a:gd name="connsiteY13" fmla="*/ 0 h 6741081"/>
                    <a:gd name="connsiteX14" fmla="*/ 1769200 w 2283402"/>
                    <a:gd name="connsiteY14" fmla="*/ 0 h 6741081"/>
                    <a:gd name="connsiteX15" fmla="*/ 1816713 w 2283402"/>
                    <a:gd name="connsiteY15" fmla="*/ 12568 h 6741081"/>
                    <a:gd name="connsiteX16" fmla="*/ 2098595 w 2283402"/>
                    <a:gd name="connsiteY16" fmla="*/ 381480 h 6741081"/>
                    <a:gd name="connsiteX17" fmla="*/ 2098595 w 2283402"/>
                    <a:gd name="connsiteY17" fmla="*/ 580179 h 6741081"/>
                    <a:gd name="connsiteX18" fmla="*/ 1968235 w 2283402"/>
                    <a:gd name="connsiteY18" fmla="*/ 860482 h 6741081"/>
                    <a:gd name="connsiteX19" fmla="*/ 1930167 w 2283402"/>
                    <a:gd name="connsiteY19" fmla="*/ 888455 h 6741081"/>
                    <a:gd name="connsiteX20" fmla="*/ 1930167 w 2283402"/>
                    <a:gd name="connsiteY20" fmla="*/ 1323982 h 6741081"/>
                    <a:gd name="connsiteX21" fmla="*/ 1914460 w 2283402"/>
                    <a:gd name="connsiteY21" fmla="*/ 1313155 h 6741081"/>
                    <a:gd name="connsiteX22" fmla="*/ 1168932 w 2283402"/>
                    <a:gd name="connsiteY22" fmla="*/ 1119693 h 6741081"/>
                    <a:gd name="connsiteX23" fmla="*/ 423404 w 2283402"/>
                    <a:gd name="connsiteY23" fmla="*/ 1313155 h 6741081"/>
                    <a:gd name="connsiteX24" fmla="*/ 407699 w 2283402"/>
                    <a:gd name="connsiteY24" fmla="*/ 1323981 h 6741081"/>
                    <a:gd name="connsiteX25" fmla="*/ 407699 w 2283402"/>
                    <a:gd name="connsiteY25" fmla="*/ 888455 h 6741081"/>
                    <a:gd name="connsiteX26" fmla="*/ 369631 w 2283402"/>
                    <a:gd name="connsiteY26" fmla="*/ 860482 h 6741081"/>
                    <a:gd name="connsiteX27" fmla="*/ 239270 w 2283402"/>
                    <a:gd name="connsiteY27" fmla="*/ 580179 h 6741081"/>
                    <a:gd name="connsiteX28" fmla="*/ 239270 w 2283402"/>
                    <a:gd name="connsiteY28" fmla="*/ 381480 h 6741081"/>
                    <a:gd name="connsiteX29" fmla="*/ 521151 w 2283402"/>
                    <a:gd name="connsiteY29" fmla="*/ 12568 h 6741081"/>
                    <a:gd name="connsiteX30" fmla="*/ 568663 w 2283402"/>
                    <a:gd name="connsiteY30" fmla="*/ 0 h 6741081"/>
                    <a:gd name="connsiteX0" fmla="*/ 929662 w 2044132"/>
                    <a:gd name="connsiteY0" fmla="*/ 1119694 h 6741081"/>
                    <a:gd name="connsiteX1" fmla="*/ 1675190 w 2044132"/>
                    <a:gd name="connsiteY1" fmla="*/ 1313156 h 6741081"/>
                    <a:gd name="connsiteX2" fmla="*/ 1690897 w 2044132"/>
                    <a:gd name="connsiteY2" fmla="*/ 1323983 h 6741081"/>
                    <a:gd name="connsiteX3" fmla="*/ 2040334 w 2044132"/>
                    <a:gd name="connsiteY3" fmla="*/ 1673463 h 6741081"/>
                    <a:gd name="connsiteX4" fmla="*/ 2028797 w 2044132"/>
                    <a:gd name="connsiteY4" fmla="*/ 2763723 h 6741081"/>
                    <a:gd name="connsiteX5" fmla="*/ 1977970 w 2044132"/>
                    <a:gd name="connsiteY5" fmla="*/ 4338790 h 6741081"/>
                    <a:gd name="connsiteX6" fmla="*/ 1956341 w 2044132"/>
                    <a:gd name="connsiteY6" fmla="*/ 6621415 h 6741081"/>
                    <a:gd name="connsiteX7" fmla="*/ 165477 w 2044132"/>
                    <a:gd name="connsiteY7" fmla="*/ 6589245 h 6741081"/>
                    <a:gd name="connsiteX8" fmla="*/ 212110 w 2044132"/>
                    <a:gd name="connsiteY8" fmla="*/ 4424036 h 6741081"/>
                    <a:gd name="connsiteX9" fmla="*/ 168429 w 2044132"/>
                    <a:gd name="connsiteY9" fmla="*/ 1323982 h 6741081"/>
                    <a:gd name="connsiteX10" fmla="*/ 184134 w 2044132"/>
                    <a:gd name="connsiteY10" fmla="*/ 1313156 h 6741081"/>
                    <a:gd name="connsiteX11" fmla="*/ 929662 w 2044132"/>
                    <a:gd name="connsiteY11" fmla="*/ 1119694 h 6741081"/>
                    <a:gd name="connsiteX12" fmla="*/ 329393 w 2044132"/>
                    <a:gd name="connsiteY12" fmla="*/ 0 h 6741081"/>
                    <a:gd name="connsiteX13" fmla="*/ 1529930 w 2044132"/>
                    <a:gd name="connsiteY13" fmla="*/ 0 h 6741081"/>
                    <a:gd name="connsiteX14" fmla="*/ 1577443 w 2044132"/>
                    <a:gd name="connsiteY14" fmla="*/ 12568 h 6741081"/>
                    <a:gd name="connsiteX15" fmla="*/ 1859325 w 2044132"/>
                    <a:gd name="connsiteY15" fmla="*/ 381480 h 6741081"/>
                    <a:gd name="connsiteX16" fmla="*/ 1859325 w 2044132"/>
                    <a:gd name="connsiteY16" fmla="*/ 580179 h 6741081"/>
                    <a:gd name="connsiteX17" fmla="*/ 1728965 w 2044132"/>
                    <a:gd name="connsiteY17" fmla="*/ 860482 h 6741081"/>
                    <a:gd name="connsiteX18" fmla="*/ 1690897 w 2044132"/>
                    <a:gd name="connsiteY18" fmla="*/ 888455 h 6741081"/>
                    <a:gd name="connsiteX19" fmla="*/ 1690897 w 2044132"/>
                    <a:gd name="connsiteY19" fmla="*/ 1323982 h 6741081"/>
                    <a:gd name="connsiteX20" fmla="*/ 1675190 w 2044132"/>
                    <a:gd name="connsiteY20" fmla="*/ 1313155 h 6741081"/>
                    <a:gd name="connsiteX21" fmla="*/ 929662 w 2044132"/>
                    <a:gd name="connsiteY21" fmla="*/ 1119693 h 6741081"/>
                    <a:gd name="connsiteX22" fmla="*/ 184134 w 2044132"/>
                    <a:gd name="connsiteY22" fmla="*/ 1313155 h 6741081"/>
                    <a:gd name="connsiteX23" fmla="*/ 168429 w 2044132"/>
                    <a:gd name="connsiteY23" fmla="*/ 1323981 h 6741081"/>
                    <a:gd name="connsiteX24" fmla="*/ 168429 w 2044132"/>
                    <a:gd name="connsiteY24" fmla="*/ 888455 h 6741081"/>
                    <a:gd name="connsiteX25" fmla="*/ 130361 w 2044132"/>
                    <a:gd name="connsiteY25" fmla="*/ 860482 h 6741081"/>
                    <a:gd name="connsiteX26" fmla="*/ 0 w 2044132"/>
                    <a:gd name="connsiteY26" fmla="*/ 580179 h 6741081"/>
                    <a:gd name="connsiteX27" fmla="*/ 0 w 2044132"/>
                    <a:gd name="connsiteY27" fmla="*/ 381480 h 6741081"/>
                    <a:gd name="connsiteX28" fmla="*/ 281881 w 2044132"/>
                    <a:gd name="connsiteY28" fmla="*/ 12568 h 6741081"/>
                    <a:gd name="connsiteX29" fmla="*/ 329393 w 2044132"/>
                    <a:gd name="connsiteY29" fmla="*/ 0 h 6741081"/>
                    <a:gd name="connsiteX0" fmla="*/ 1161630 w 2276100"/>
                    <a:gd name="connsiteY0" fmla="*/ 1119694 h 6773812"/>
                    <a:gd name="connsiteX1" fmla="*/ 1907158 w 2276100"/>
                    <a:gd name="connsiteY1" fmla="*/ 1313156 h 6773812"/>
                    <a:gd name="connsiteX2" fmla="*/ 1922865 w 2276100"/>
                    <a:gd name="connsiteY2" fmla="*/ 1323983 h 6773812"/>
                    <a:gd name="connsiteX3" fmla="*/ 2272302 w 2276100"/>
                    <a:gd name="connsiteY3" fmla="*/ 1673463 h 6773812"/>
                    <a:gd name="connsiteX4" fmla="*/ 2260765 w 2276100"/>
                    <a:gd name="connsiteY4" fmla="*/ 2763723 h 6773812"/>
                    <a:gd name="connsiteX5" fmla="*/ 2209938 w 2276100"/>
                    <a:gd name="connsiteY5" fmla="*/ 4338790 h 6773812"/>
                    <a:gd name="connsiteX6" fmla="*/ 2188309 w 2276100"/>
                    <a:gd name="connsiteY6" fmla="*/ 6621415 h 6773812"/>
                    <a:gd name="connsiteX7" fmla="*/ 397445 w 2276100"/>
                    <a:gd name="connsiteY7" fmla="*/ 6589245 h 6773812"/>
                    <a:gd name="connsiteX8" fmla="*/ 22737 w 2276100"/>
                    <a:gd name="connsiteY8" fmla="*/ 4393947 h 6773812"/>
                    <a:gd name="connsiteX9" fmla="*/ 400397 w 2276100"/>
                    <a:gd name="connsiteY9" fmla="*/ 1323982 h 6773812"/>
                    <a:gd name="connsiteX10" fmla="*/ 416102 w 2276100"/>
                    <a:gd name="connsiteY10" fmla="*/ 1313156 h 6773812"/>
                    <a:gd name="connsiteX11" fmla="*/ 1161630 w 2276100"/>
                    <a:gd name="connsiteY11" fmla="*/ 1119694 h 6773812"/>
                    <a:gd name="connsiteX12" fmla="*/ 561361 w 2276100"/>
                    <a:gd name="connsiteY12" fmla="*/ 0 h 6773812"/>
                    <a:gd name="connsiteX13" fmla="*/ 1761898 w 2276100"/>
                    <a:gd name="connsiteY13" fmla="*/ 0 h 6773812"/>
                    <a:gd name="connsiteX14" fmla="*/ 1809411 w 2276100"/>
                    <a:gd name="connsiteY14" fmla="*/ 12568 h 6773812"/>
                    <a:gd name="connsiteX15" fmla="*/ 2091293 w 2276100"/>
                    <a:gd name="connsiteY15" fmla="*/ 381480 h 6773812"/>
                    <a:gd name="connsiteX16" fmla="*/ 2091293 w 2276100"/>
                    <a:gd name="connsiteY16" fmla="*/ 580179 h 6773812"/>
                    <a:gd name="connsiteX17" fmla="*/ 1960933 w 2276100"/>
                    <a:gd name="connsiteY17" fmla="*/ 860482 h 6773812"/>
                    <a:gd name="connsiteX18" fmla="*/ 1922865 w 2276100"/>
                    <a:gd name="connsiteY18" fmla="*/ 888455 h 6773812"/>
                    <a:gd name="connsiteX19" fmla="*/ 1922865 w 2276100"/>
                    <a:gd name="connsiteY19" fmla="*/ 1323982 h 6773812"/>
                    <a:gd name="connsiteX20" fmla="*/ 1907158 w 2276100"/>
                    <a:gd name="connsiteY20" fmla="*/ 1313155 h 6773812"/>
                    <a:gd name="connsiteX21" fmla="*/ 1161630 w 2276100"/>
                    <a:gd name="connsiteY21" fmla="*/ 1119693 h 6773812"/>
                    <a:gd name="connsiteX22" fmla="*/ 416102 w 2276100"/>
                    <a:gd name="connsiteY22" fmla="*/ 1313155 h 6773812"/>
                    <a:gd name="connsiteX23" fmla="*/ 400397 w 2276100"/>
                    <a:gd name="connsiteY23" fmla="*/ 1323981 h 6773812"/>
                    <a:gd name="connsiteX24" fmla="*/ 400397 w 2276100"/>
                    <a:gd name="connsiteY24" fmla="*/ 888455 h 6773812"/>
                    <a:gd name="connsiteX25" fmla="*/ 362329 w 2276100"/>
                    <a:gd name="connsiteY25" fmla="*/ 860482 h 6773812"/>
                    <a:gd name="connsiteX26" fmla="*/ 231968 w 2276100"/>
                    <a:gd name="connsiteY26" fmla="*/ 580179 h 6773812"/>
                    <a:gd name="connsiteX27" fmla="*/ 231968 w 2276100"/>
                    <a:gd name="connsiteY27" fmla="*/ 381480 h 6773812"/>
                    <a:gd name="connsiteX28" fmla="*/ 513849 w 2276100"/>
                    <a:gd name="connsiteY28" fmla="*/ 12568 h 6773812"/>
                    <a:gd name="connsiteX29" fmla="*/ 561361 w 2276100"/>
                    <a:gd name="connsiteY29" fmla="*/ 0 h 6773812"/>
                    <a:gd name="connsiteX0" fmla="*/ 1161630 w 2407503"/>
                    <a:gd name="connsiteY0" fmla="*/ 1119694 h 6773814"/>
                    <a:gd name="connsiteX1" fmla="*/ 1907158 w 2407503"/>
                    <a:gd name="connsiteY1" fmla="*/ 1313156 h 6773814"/>
                    <a:gd name="connsiteX2" fmla="*/ 1922865 w 2407503"/>
                    <a:gd name="connsiteY2" fmla="*/ 1323983 h 6773814"/>
                    <a:gd name="connsiteX3" fmla="*/ 2272302 w 2407503"/>
                    <a:gd name="connsiteY3" fmla="*/ 1673463 h 6773814"/>
                    <a:gd name="connsiteX4" fmla="*/ 2260765 w 2407503"/>
                    <a:gd name="connsiteY4" fmla="*/ 2763723 h 6773814"/>
                    <a:gd name="connsiteX5" fmla="*/ 2406564 w 2407503"/>
                    <a:gd name="connsiteY5" fmla="*/ 4629657 h 6773814"/>
                    <a:gd name="connsiteX6" fmla="*/ 2188309 w 2407503"/>
                    <a:gd name="connsiteY6" fmla="*/ 6621415 h 6773814"/>
                    <a:gd name="connsiteX7" fmla="*/ 397445 w 2407503"/>
                    <a:gd name="connsiteY7" fmla="*/ 6589245 h 6773814"/>
                    <a:gd name="connsiteX8" fmla="*/ 22737 w 2407503"/>
                    <a:gd name="connsiteY8" fmla="*/ 4393947 h 6773814"/>
                    <a:gd name="connsiteX9" fmla="*/ 400397 w 2407503"/>
                    <a:gd name="connsiteY9" fmla="*/ 1323982 h 6773814"/>
                    <a:gd name="connsiteX10" fmla="*/ 416102 w 2407503"/>
                    <a:gd name="connsiteY10" fmla="*/ 1313156 h 6773814"/>
                    <a:gd name="connsiteX11" fmla="*/ 1161630 w 2407503"/>
                    <a:gd name="connsiteY11" fmla="*/ 1119694 h 6773814"/>
                    <a:gd name="connsiteX12" fmla="*/ 561361 w 2407503"/>
                    <a:gd name="connsiteY12" fmla="*/ 0 h 6773814"/>
                    <a:gd name="connsiteX13" fmla="*/ 1761898 w 2407503"/>
                    <a:gd name="connsiteY13" fmla="*/ 0 h 6773814"/>
                    <a:gd name="connsiteX14" fmla="*/ 1809411 w 2407503"/>
                    <a:gd name="connsiteY14" fmla="*/ 12568 h 6773814"/>
                    <a:gd name="connsiteX15" fmla="*/ 2091293 w 2407503"/>
                    <a:gd name="connsiteY15" fmla="*/ 381480 h 6773814"/>
                    <a:gd name="connsiteX16" fmla="*/ 2091293 w 2407503"/>
                    <a:gd name="connsiteY16" fmla="*/ 580179 h 6773814"/>
                    <a:gd name="connsiteX17" fmla="*/ 1960933 w 2407503"/>
                    <a:gd name="connsiteY17" fmla="*/ 860482 h 6773814"/>
                    <a:gd name="connsiteX18" fmla="*/ 1922865 w 2407503"/>
                    <a:gd name="connsiteY18" fmla="*/ 888455 h 6773814"/>
                    <a:gd name="connsiteX19" fmla="*/ 1922865 w 2407503"/>
                    <a:gd name="connsiteY19" fmla="*/ 1323982 h 6773814"/>
                    <a:gd name="connsiteX20" fmla="*/ 1907158 w 2407503"/>
                    <a:gd name="connsiteY20" fmla="*/ 1313155 h 6773814"/>
                    <a:gd name="connsiteX21" fmla="*/ 1161630 w 2407503"/>
                    <a:gd name="connsiteY21" fmla="*/ 1119693 h 6773814"/>
                    <a:gd name="connsiteX22" fmla="*/ 416102 w 2407503"/>
                    <a:gd name="connsiteY22" fmla="*/ 1313155 h 6773814"/>
                    <a:gd name="connsiteX23" fmla="*/ 400397 w 2407503"/>
                    <a:gd name="connsiteY23" fmla="*/ 1323981 h 6773814"/>
                    <a:gd name="connsiteX24" fmla="*/ 400397 w 2407503"/>
                    <a:gd name="connsiteY24" fmla="*/ 888455 h 6773814"/>
                    <a:gd name="connsiteX25" fmla="*/ 362329 w 2407503"/>
                    <a:gd name="connsiteY25" fmla="*/ 860482 h 6773814"/>
                    <a:gd name="connsiteX26" fmla="*/ 231968 w 2407503"/>
                    <a:gd name="connsiteY26" fmla="*/ 580179 h 6773814"/>
                    <a:gd name="connsiteX27" fmla="*/ 231968 w 2407503"/>
                    <a:gd name="connsiteY27" fmla="*/ 381480 h 6773814"/>
                    <a:gd name="connsiteX28" fmla="*/ 513849 w 2407503"/>
                    <a:gd name="connsiteY28" fmla="*/ 12568 h 6773814"/>
                    <a:gd name="connsiteX29" fmla="*/ 561361 w 2407503"/>
                    <a:gd name="connsiteY29" fmla="*/ 0 h 6773814"/>
                    <a:gd name="connsiteX0" fmla="*/ 1161630 w 2555638"/>
                    <a:gd name="connsiteY0" fmla="*/ 1119694 h 6773812"/>
                    <a:gd name="connsiteX1" fmla="*/ 1907158 w 2555638"/>
                    <a:gd name="connsiteY1" fmla="*/ 1313156 h 6773812"/>
                    <a:gd name="connsiteX2" fmla="*/ 1922865 w 2555638"/>
                    <a:gd name="connsiteY2" fmla="*/ 1323983 h 6773812"/>
                    <a:gd name="connsiteX3" fmla="*/ 2272302 w 2555638"/>
                    <a:gd name="connsiteY3" fmla="*/ 1673463 h 6773812"/>
                    <a:gd name="connsiteX4" fmla="*/ 2260765 w 2555638"/>
                    <a:gd name="connsiteY4" fmla="*/ 2763723 h 6773812"/>
                    <a:gd name="connsiteX5" fmla="*/ 2406564 w 2555638"/>
                    <a:gd name="connsiteY5" fmla="*/ 4629657 h 6773812"/>
                    <a:gd name="connsiteX6" fmla="*/ 2188309 w 2555638"/>
                    <a:gd name="connsiteY6" fmla="*/ 6621415 h 6773812"/>
                    <a:gd name="connsiteX7" fmla="*/ 397445 w 2555638"/>
                    <a:gd name="connsiteY7" fmla="*/ 6589245 h 6773812"/>
                    <a:gd name="connsiteX8" fmla="*/ 22737 w 2555638"/>
                    <a:gd name="connsiteY8" fmla="*/ 4393947 h 6773812"/>
                    <a:gd name="connsiteX9" fmla="*/ 400397 w 2555638"/>
                    <a:gd name="connsiteY9" fmla="*/ 1323982 h 6773812"/>
                    <a:gd name="connsiteX10" fmla="*/ 416102 w 2555638"/>
                    <a:gd name="connsiteY10" fmla="*/ 1313156 h 6773812"/>
                    <a:gd name="connsiteX11" fmla="*/ 1161630 w 2555638"/>
                    <a:gd name="connsiteY11" fmla="*/ 1119694 h 6773812"/>
                    <a:gd name="connsiteX12" fmla="*/ 561361 w 2555638"/>
                    <a:gd name="connsiteY12" fmla="*/ 0 h 6773812"/>
                    <a:gd name="connsiteX13" fmla="*/ 1761898 w 2555638"/>
                    <a:gd name="connsiteY13" fmla="*/ 0 h 6773812"/>
                    <a:gd name="connsiteX14" fmla="*/ 1809411 w 2555638"/>
                    <a:gd name="connsiteY14" fmla="*/ 12568 h 6773812"/>
                    <a:gd name="connsiteX15" fmla="*/ 2091293 w 2555638"/>
                    <a:gd name="connsiteY15" fmla="*/ 381480 h 6773812"/>
                    <a:gd name="connsiteX16" fmla="*/ 2091293 w 2555638"/>
                    <a:gd name="connsiteY16" fmla="*/ 580179 h 6773812"/>
                    <a:gd name="connsiteX17" fmla="*/ 1960933 w 2555638"/>
                    <a:gd name="connsiteY17" fmla="*/ 860482 h 6773812"/>
                    <a:gd name="connsiteX18" fmla="*/ 1922865 w 2555638"/>
                    <a:gd name="connsiteY18" fmla="*/ 888455 h 6773812"/>
                    <a:gd name="connsiteX19" fmla="*/ 1922865 w 2555638"/>
                    <a:gd name="connsiteY19" fmla="*/ 1323982 h 6773812"/>
                    <a:gd name="connsiteX20" fmla="*/ 1907158 w 2555638"/>
                    <a:gd name="connsiteY20" fmla="*/ 1313155 h 6773812"/>
                    <a:gd name="connsiteX21" fmla="*/ 1161630 w 2555638"/>
                    <a:gd name="connsiteY21" fmla="*/ 1119693 h 6773812"/>
                    <a:gd name="connsiteX22" fmla="*/ 416102 w 2555638"/>
                    <a:gd name="connsiteY22" fmla="*/ 1313155 h 6773812"/>
                    <a:gd name="connsiteX23" fmla="*/ 400397 w 2555638"/>
                    <a:gd name="connsiteY23" fmla="*/ 1323981 h 6773812"/>
                    <a:gd name="connsiteX24" fmla="*/ 400397 w 2555638"/>
                    <a:gd name="connsiteY24" fmla="*/ 888455 h 6773812"/>
                    <a:gd name="connsiteX25" fmla="*/ 362329 w 2555638"/>
                    <a:gd name="connsiteY25" fmla="*/ 860482 h 6773812"/>
                    <a:gd name="connsiteX26" fmla="*/ 231968 w 2555638"/>
                    <a:gd name="connsiteY26" fmla="*/ 580179 h 6773812"/>
                    <a:gd name="connsiteX27" fmla="*/ 231968 w 2555638"/>
                    <a:gd name="connsiteY27" fmla="*/ 381480 h 6773812"/>
                    <a:gd name="connsiteX28" fmla="*/ 513849 w 2555638"/>
                    <a:gd name="connsiteY28" fmla="*/ 12568 h 6773812"/>
                    <a:gd name="connsiteX29" fmla="*/ 561361 w 2555638"/>
                    <a:gd name="connsiteY29" fmla="*/ 0 h 6773812"/>
                    <a:gd name="connsiteX0" fmla="*/ 1161630 w 2555638"/>
                    <a:gd name="connsiteY0" fmla="*/ 1119694 h 6763632"/>
                    <a:gd name="connsiteX1" fmla="*/ 1907158 w 2555638"/>
                    <a:gd name="connsiteY1" fmla="*/ 1313156 h 6763632"/>
                    <a:gd name="connsiteX2" fmla="*/ 1922865 w 2555638"/>
                    <a:gd name="connsiteY2" fmla="*/ 1323983 h 6763632"/>
                    <a:gd name="connsiteX3" fmla="*/ 2272302 w 2555638"/>
                    <a:gd name="connsiteY3" fmla="*/ 1673463 h 6763632"/>
                    <a:gd name="connsiteX4" fmla="*/ 2260765 w 2555638"/>
                    <a:gd name="connsiteY4" fmla="*/ 2763723 h 6763632"/>
                    <a:gd name="connsiteX5" fmla="*/ 2406564 w 2555638"/>
                    <a:gd name="connsiteY5" fmla="*/ 4629657 h 6763632"/>
                    <a:gd name="connsiteX6" fmla="*/ 2188309 w 2555638"/>
                    <a:gd name="connsiteY6" fmla="*/ 6621415 h 6763632"/>
                    <a:gd name="connsiteX7" fmla="*/ 397445 w 2555638"/>
                    <a:gd name="connsiteY7" fmla="*/ 6589245 h 6763632"/>
                    <a:gd name="connsiteX8" fmla="*/ 22737 w 2555638"/>
                    <a:gd name="connsiteY8" fmla="*/ 4393947 h 6763632"/>
                    <a:gd name="connsiteX9" fmla="*/ 400397 w 2555638"/>
                    <a:gd name="connsiteY9" fmla="*/ 1323982 h 6763632"/>
                    <a:gd name="connsiteX10" fmla="*/ 416102 w 2555638"/>
                    <a:gd name="connsiteY10" fmla="*/ 1313156 h 6763632"/>
                    <a:gd name="connsiteX11" fmla="*/ 1161630 w 2555638"/>
                    <a:gd name="connsiteY11" fmla="*/ 1119694 h 6763632"/>
                    <a:gd name="connsiteX12" fmla="*/ 561361 w 2555638"/>
                    <a:gd name="connsiteY12" fmla="*/ 0 h 6763632"/>
                    <a:gd name="connsiteX13" fmla="*/ 1761898 w 2555638"/>
                    <a:gd name="connsiteY13" fmla="*/ 0 h 6763632"/>
                    <a:gd name="connsiteX14" fmla="*/ 1809411 w 2555638"/>
                    <a:gd name="connsiteY14" fmla="*/ 12568 h 6763632"/>
                    <a:gd name="connsiteX15" fmla="*/ 2091293 w 2555638"/>
                    <a:gd name="connsiteY15" fmla="*/ 381480 h 6763632"/>
                    <a:gd name="connsiteX16" fmla="*/ 2091293 w 2555638"/>
                    <a:gd name="connsiteY16" fmla="*/ 580179 h 6763632"/>
                    <a:gd name="connsiteX17" fmla="*/ 1960933 w 2555638"/>
                    <a:gd name="connsiteY17" fmla="*/ 860482 h 6763632"/>
                    <a:gd name="connsiteX18" fmla="*/ 1922865 w 2555638"/>
                    <a:gd name="connsiteY18" fmla="*/ 888455 h 6763632"/>
                    <a:gd name="connsiteX19" fmla="*/ 1922865 w 2555638"/>
                    <a:gd name="connsiteY19" fmla="*/ 1323982 h 6763632"/>
                    <a:gd name="connsiteX20" fmla="*/ 1907158 w 2555638"/>
                    <a:gd name="connsiteY20" fmla="*/ 1313155 h 6763632"/>
                    <a:gd name="connsiteX21" fmla="*/ 1161630 w 2555638"/>
                    <a:gd name="connsiteY21" fmla="*/ 1119693 h 6763632"/>
                    <a:gd name="connsiteX22" fmla="*/ 416102 w 2555638"/>
                    <a:gd name="connsiteY22" fmla="*/ 1313155 h 6763632"/>
                    <a:gd name="connsiteX23" fmla="*/ 400397 w 2555638"/>
                    <a:gd name="connsiteY23" fmla="*/ 1323981 h 6763632"/>
                    <a:gd name="connsiteX24" fmla="*/ 400397 w 2555638"/>
                    <a:gd name="connsiteY24" fmla="*/ 888455 h 6763632"/>
                    <a:gd name="connsiteX25" fmla="*/ 362329 w 2555638"/>
                    <a:gd name="connsiteY25" fmla="*/ 860482 h 6763632"/>
                    <a:gd name="connsiteX26" fmla="*/ 231968 w 2555638"/>
                    <a:gd name="connsiteY26" fmla="*/ 580179 h 6763632"/>
                    <a:gd name="connsiteX27" fmla="*/ 231968 w 2555638"/>
                    <a:gd name="connsiteY27" fmla="*/ 381480 h 6763632"/>
                    <a:gd name="connsiteX28" fmla="*/ 513849 w 2555638"/>
                    <a:gd name="connsiteY28" fmla="*/ 12568 h 6763632"/>
                    <a:gd name="connsiteX29" fmla="*/ 561361 w 2555638"/>
                    <a:gd name="connsiteY29" fmla="*/ 0 h 676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555638" h="6763632">
                      <a:moveTo>
                        <a:pt x="1161630" y="1119694"/>
                      </a:moveTo>
                      <a:cubicBezTo>
                        <a:pt x="1452777" y="1119694"/>
                        <a:pt x="1716361" y="1193625"/>
                        <a:pt x="1907158" y="1313156"/>
                      </a:cubicBezTo>
                      <a:lnTo>
                        <a:pt x="1922865" y="1323983"/>
                      </a:lnTo>
                      <a:lnTo>
                        <a:pt x="2272302" y="1673463"/>
                      </a:lnTo>
                      <a:lnTo>
                        <a:pt x="2260765" y="2763723"/>
                      </a:lnTo>
                      <a:cubicBezTo>
                        <a:pt x="2311228" y="3112309"/>
                        <a:pt x="2418640" y="3986708"/>
                        <a:pt x="2406564" y="4629657"/>
                      </a:cubicBezTo>
                      <a:cubicBezTo>
                        <a:pt x="2394488" y="5272606"/>
                        <a:pt x="2867478" y="6552465"/>
                        <a:pt x="2188309" y="6621415"/>
                      </a:cubicBezTo>
                      <a:cubicBezTo>
                        <a:pt x="1668448" y="6623944"/>
                        <a:pt x="758374" y="6960490"/>
                        <a:pt x="397445" y="6589245"/>
                      </a:cubicBezTo>
                      <a:cubicBezTo>
                        <a:pt x="36516" y="6218000"/>
                        <a:pt x="-47578" y="5036897"/>
                        <a:pt x="22737" y="4393947"/>
                      </a:cubicBezTo>
                      <a:cubicBezTo>
                        <a:pt x="23229" y="3516403"/>
                        <a:pt x="405060" y="1842462"/>
                        <a:pt x="400397" y="1323982"/>
                      </a:cubicBezTo>
                      <a:lnTo>
                        <a:pt x="416102" y="1313156"/>
                      </a:lnTo>
                      <a:cubicBezTo>
                        <a:pt x="606899" y="1193625"/>
                        <a:pt x="870483" y="1119694"/>
                        <a:pt x="1161630" y="1119694"/>
                      </a:cubicBezTo>
                      <a:close/>
                      <a:moveTo>
                        <a:pt x="561361" y="0"/>
                      </a:moveTo>
                      <a:lnTo>
                        <a:pt x="1761898" y="0"/>
                      </a:lnTo>
                      <a:lnTo>
                        <a:pt x="1809411" y="12568"/>
                      </a:lnTo>
                      <a:cubicBezTo>
                        <a:pt x="1974485" y="70542"/>
                        <a:pt x="2091293" y="213862"/>
                        <a:pt x="2091293" y="381480"/>
                      </a:cubicBezTo>
                      <a:lnTo>
                        <a:pt x="2091293" y="580179"/>
                      </a:lnTo>
                      <a:cubicBezTo>
                        <a:pt x="2091293" y="689644"/>
                        <a:pt x="2041477" y="788746"/>
                        <a:pt x="1960933" y="860482"/>
                      </a:cubicBezTo>
                      <a:lnTo>
                        <a:pt x="1922865" y="888455"/>
                      </a:lnTo>
                      <a:lnTo>
                        <a:pt x="1922865" y="1323982"/>
                      </a:lnTo>
                      <a:lnTo>
                        <a:pt x="1907158" y="1313155"/>
                      </a:lnTo>
                      <a:cubicBezTo>
                        <a:pt x="1716361" y="1193624"/>
                        <a:pt x="1452777" y="1119693"/>
                        <a:pt x="1161630" y="1119693"/>
                      </a:cubicBezTo>
                      <a:cubicBezTo>
                        <a:pt x="870483" y="1119693"/>
                        <a:pt x="606899" y="1193624"/>
                        <a:pt x="416102" y="1313155"/>
                      </a:cubicBezTo>
                      <a:lnTo>
                        <a:pt x="400397" y="1323981"/>
                      </a:lnTo>
                      <a:lnTo>
                        <a:pt x="400397" y="888455"/>
                      </a:lnTo>
                      <a:lnTo>
                        <a:pt x="362329" y="860482"/>
                      </a:lnTo>
                      <a:cubicBezTo>
                        <a:pt x="281786" y="788746"/>
                        <a:pt x="231968" y="689644"/>
                        <a:pt x="231968" y="580179"/>
                      </a:cubicBezTo>
                      <a:lnTo>
                        <a:pt x="231968" y="381480"/>
                      </a:lnTo>
                      <a:cubicBezTo>
                        <a:pt x="231968" y="213862"/>
                        <a:pt x="348775" y="70542"/>
                        <a:pt x="513849" y="12568"/>
                      </a:cubicBezTo>
                      <a:lnTo>
                        <a:pt x="56136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89000"/>
                      </a:schemeClr>
                    </a:gs>
                    <a:gs pos="23000">
                      <a:schemeClr val="accent2">
                        <a:lumMod val="89000"/>
                      </a:schemeClr>
                    </a:gs>
                    <a:gs pos="69000">
                      <a:schemeClr val="accent2">
                        <a:lumMod val="75000"/>
                      </a:schemeClr>
                    </a:gs>
                    <a:gs pos="97000">
                      <a:schemeClr val="accent2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2" name="Szabadkézi sokszög 171"/>
                <p:cNvSpPr/>
                <p:nvPr/>
              </p:nvSpPr>
              <p:spPr>
                <a:xfrm rot="21027276" flipH="1" flipV="1">
                  <a:off x="8784761" y="4195753"/>
                  <a:ext cx="1075627" cy="2397976"/>
                </a:xfrm>
                <a:custGeom>
                  <a:avLst/>
                  <a:gdLst>
                    <a:gd name="connsiteX0" fmla="*/ 100032 w 592842"/>
                    <a:gd name="connsiteY0" fmla="*/ 1465659 h 1467045"/>
                    <a:gd name="connsiteX1" fmla="*/ 1154 w 592842"/>
                    <a:gd name="connsiteY1" fmla="*/ 1210397 h 1467045"/>
                    <a:gd name="connsiteX2" fmla="*/ 34789 w 592842"/>
                    <a:gd name="connsiteY2" fmla="*/ 556939 h 1467045"/>
                    <a:gd name="connsiteX3" fmla="*/ 47677 w 592842"/>
                    <a:gd name="connsiteY3" fmla="*/ 551098 h 1467045"/>
                    <a:gd name="connsiteX4" fmla="*/ 61520 w 592842"/>
                    <a:gd name="connsiteY4" fmla="*/ 525605 h 1467045"/>
                    <a:gd name="connsiteX5" fmla="*/ 281499 w 592842"/>
                    <a:gd name="connsiteY5" fmla="*/ 201517 h 1467045"/>
                    <a:gd name="connsiteX6" fmla="*/ 543118 w 592842"/>
                    <a:gd name="connsiteY6" fmla="*/ 29515 h 1467045"/>
                    <a:gd name="connsiteX7" fmla="*/ 431111 w 592842"/>
                    <a:gd name="connsiteY7" fmla="*/ 444529 h 1467045"/>
                    <a:gd name="connsiteX8" fmla="*/ 368915 w 592842"/>
                    <a:gd name="connsiteY8" fmla="*/ 554552 h 1467045"/>
                    <a:gd name="connsiteX9" fmla="*/ 382897 w 592842"/>
                    <a:gd name="connsiteY9" fmla="*/ 554756 h 1467045"/>
                    <a:gd name="connsiteX10" fmla="*/ 285756 w 592842"/>
                    <a:gd name="connsiteY10" fmla="*/ 1274550 h 1467045"/>
                    <a:gd name="connsiteX11" fmla="*/ 100032 w 592842"/>
                    <a:gd name="connsiteY11" fmla="*/ 1465659 h 1467045"/>
                    <a:gd name="connsiteX0" fmla="*/ 100032 w 544042"/>
                    <a:gd name="connsiteY0" fmla="*/ 1464145 h 1465531"/>
                    <a:gd name="connsiteX1" fmla="*/ 1154 w 544042"/>
                    <a:gd name="connsiteY1" fmla="*/ 1208883 h 1465531"/>
                    <a:gd name="connsiteX2" fmla="*/ 34789 w 544042"/>
                    <a:gd name="connsiteY2" fmla="*/ 555425 h 1465531"/>
                    <a:gd name="connsiteX3" fmla="*/ 47677 w 544042"/>
                    <a:gd name="connsiteY3" fmla="*/ 549584 h 1465531"/>
                    <a:gd name="connsiteX4" fmla="*/ 61520 w 544042"/>
                    <a:gd name="connsiteY4" fmla="*/ 524091 h 1465531"/>
                    <a:gd name="connsiteX5" fmla="*/ 281499 w 544042"/>
                    <a:gd name="connsiteY5" fmla="*/ 200003 h 1465531"/>
                    <a:gd name="connsiteX6" fmla="*/ 543118 w 544042"/>
                    <a:gd name="connsiteY6" fmla="*/ 28001 h 1465531"/>
                    <a:gd name="connsiteX7" fmla="*/ 368915 w 544042"/>
                    <a:gd name="connsiteY7" fmla="*/ 553038 h 1465531"/>
                    <a:gd name="connsiteX8" fmla="*/ 382897 w 544042"/>
                    <a:gd name="connsiteY8" fmla="*/ 553242 h 1465531"/>
                    <a:gd name="connsiteX9" fmla="*/ 285756 w 544042"/>
                    <a:gd name="connsiteY9" fmla="*/ 1273036 h 1465531"/>
                    <a:gd name="connsiteX10" fmla="*/ 100032 w 544042"/>
                    <a:gd name="connsiteY10" fmla="*/ 1464145 h 1465531"/>
                    <a:gd name="connsiteX0" fmla="*/ 100032 w 592787"/>
                    <a:gd name="connsiteY0" fmla="*/ 1485518 h 1486904"/>
                    <a:gd name="connsiteX1" fmla="*/ 1154 w 592787"/>
                    <a:gd name="connsiteY1" fmla="*/ 1230256 h 1486904"/>
                    <a:gd name="connsiteX2" fmla="*/ 34789 w 592787"/>
                    <a:gd name="connsiteY2" fmla="*/ 576798 h 1486904"/>
                    <a:gd name="connsiteX3" fmla="*/ 47677 w 592787"/>
                    <a:gd name="connsiteY3" fmla="*/ 570957 h 1486904"/>
                    <a:gd name="connsiteX4" fmla="*/ 61520 w 592787"/>
                    <a:gd name="connsiteY4" fmla="*/ 545464 h 1486904"/>
                    <a:gd name="connsiteX5" fmla="*/ 281499 w 592787"/>
                    <a:gd name="connsiteY5" fmla="*/ 221376 h 1486904"/>
                    <a:gd name="connsiteX6" fmla="*/ 543118 w 592787"/>
                    <a:gd name="connsiteY6" fmla="*/ 49374 h 1486904"/>
                    <a:gd name="connsiteX7" fmla="*/ 368915 w 592787"/>
                    <a:gd name="connsiteY7" fmla="*/ 574411 h 1486904"/>
                    <a:gd name="connsiteX8" fmla="*/ 382897 w 592787"/>
                    <a:gd name="connsiteY8" fmla="*/ 574615 h 1486904"/>
                    <a:gd name="connsiteX9" fmla="*/ 285756 w 592787"/>
                    <a:gd name="connsiteY9" fmla="*/ 1294409 h 1486904"/>
                    <a:gd name="connsiteX10" fmla="*/ 100032 w 592787"/>
                    <a:gd name="connsiteY10" fmla="*/ 1485518 h 1486904"/>
                    <a:gd name="connsiteX0" fmla="*/ 100032 w 592787"/>
                    <a:gd name="connsiteY0" fmla="*/ 1436186 h 1437572"/>
                    <a:gd name="connsiteX1" fmla="*/ 1154 w 592787"/>
                    <a:gd name="connsiteY1" fmla="*/ 1180924 h 1437572"/>
                    <a:gd name="connsiteX2" fmla="*/ 34789 w 592787"/>
                    <a:gd name="connsiteY2" fmla="*/ 527466 h 1437572"/>
                    <a:gd name="connsiteX3" fmla="*/ 47677 w 592787"/>
                    <a:gd name="connsiteY3" fmla="*/ 521625 h 1437572"/>
                    <a:gd name="connsiteX4" fmla="*/ 61520 w 592787"/>
                    <a:gd name="connsiteY4" fmla="*/ 496132 h 1437572"/>
                    <a:gd name="connsiteX5" fmla="*/ 543118 w 592787"/>
                    <a:gd name="connsiteY5" fmla="*/ 42 h 1437572"/>
                    <a:gd name="connsiteX6" fmla="*/ 368915 w 592787"/>
                    <a:gd name="connsiteY6" fmla="*/ 525079 h 1437572"/>
                    <a:gd name="connsiteX7" fmla="*/ 382897 w 592787"/>
                    <a:gd name="connsiteY7" fmla="*/ 525283 h 1437572"/>
                    <a:gd name="connsiteX8" fmla="*/ 285756 w 592787"/>
                    <a:gd name="connsiteY8" fmla="*/ 1245077 h 1437572"/>
                    <a:gd name="connsiteX9" fmla="*/ 100032 w 592787"/>
                    <a:gd name="connsiteY9" fmla="*/ 1436186 h 1437572"/>
                    <a:gd name="connsiteX0" fmla="*/ 100032 w 617639"/>
                    <a:gd name="connsiteY0" fmla="*/ 1466813 h 1468199"/>
                    <a:gd name="connsiteX1" fmla="*/ 1154 w 617639"/>
                    <a:gd name="connsiteY1" fmla="*/ 1211551 h 1468199"/>
                    <a:gd name="connsiteX2" fmla="*/ 34789 w 617639"/>
                    <a:gd name="connsiteY2" fmla="*/ 558093 h 1468199"/>
                    <a:gd name="connsiteX3" fmla="*/ 47677 w 617639"/>
                    <a:gd name="connsiteY3" fmla="*/ 552252 h 1468199"/>
                    <a:gd name="connsiteX4" fmla="*/ 61520 w 617639"/>
                    <a:gd name="connsiteY4" fmla="*/ 526759 h 1468199"/>
                    <a:gd name="connsiteX5" fmla="*/ 543118 w 617639"/>
                    <a:gd name="connsiteY5" fmla="*/ 30669 h 1468199"/>
                    <a:gd name="connsiteX6" fmla="*/ 368915 w 617639"/>
                    <a:gd name="connsiteY6" fmla="*/ 555706 h 1468199"/>
                    <a:gd name="connsiteX7" fmla="*/ 382897 w 617639"/>
                    <a:gd name="connsiteY7" fmla="*/ 555910 h 1468199"/>
                    <a:gd name="connsiteX8" fmla="*/ 285756 w 617639"/>
                    <a:gd name="connsiteY8" fmla="*/ 1275704 h 1468199"/>
                    <a:gd name="connsiteX9" fmla="*/ 100032 w 617639"/>
                    <a:gd name="connsiteY9" fmla="*/ 1466813 h 1468199"/>
                    <a:gd name="connsiteX0" fmla="*/ 100032 w 590938"/>
                    <a:gd name="connsiteY0" fmla="*/ 1500280 h 1501666"/>
                    <a:gd name="connsiteX1" fmla="*/ 1154 w 590938"/>
                    <a:gd name="connsiteY1" fmla="*/ 1245018 h 1501666"/>
                    <a:gd name="connsiteX2" fmla="*/ 34789 w 590938"/>
                    <a:gd name="connsiteY2" fmla="*/ 591560 h 1501666"/>
                    <a:gd name="connsiteX3" fmla="*/ 47677 w 590938"/>
                    <a:gd name="connsiteY3" fmla="*/ 585719 h 1501666"/>
                    <a:gd name="connsiteX4" fmla="*/ 61520 w 590938"/>
                    <a:gd name="connsiteY4" fmla="*/ 560226 h 1501666"/>
                    <a:gd name="connsiteX5" fmla="*/ 511901 w 590938"/>
                    <a:gd name="connsiteY5" fmla="*/ 29214 h 1501666"/>
                    <a:gd name="connsiteX6" fmla="*/ 368915 w 590938"/>
                    <a:gd name="connsiteY6" fmla="*/ 589173 h 1501666"/>
                    <a:gd name="connsiteX7" fmla="*/ 382897 w 590938"/>
                    <a:gd name="connsiteY7" fmla="*/ 589377 h 1501666"/>
                    <a:gd name="connsiteX8" fmla="*/ 285756 w 590938"/>
                    <a:gd name="connsiteY8" fmla="*/ 1309171 h 1501666"/>
                    <a:gd name="connsiteX9" fmla="*/ 100032 w 590938"/>
                    <a:gd name="connsiteY9" fmla="*/ 1500280 h 1501666"/>
                    <a:gd name="connsiteX0" fmla="*/ 100032 w 574417"/>
                    <a:gd name="connsiteY0" fmla="*/ 1492562 h 1493948"/>
                    <a:gd name="connsiteX1" fmla="*/ 1154 w 574417"/>
                    <a:gd name="connsiteY1" fmla="*/ 1237300 h 1493948"/>
                    <a:gd name="connsiteX2" fmla="*/ 34789 w 574417"/>
                    <a:gd name="connsiteY2" fmla="*/ 583842 h 1493948"/>
                    <a:gd name="connsiteX3" fmla="*/ 47677 w 574417"/>
                    <a:gd name="connsiteY3" fmla="*/ 578001 h 1493948"/>
                    <a:gd name="connsiteX4" fmla="*/ 61520 w 574417"/>
                    <a:gd name="connsiteY4" fmla="*/ 552508 h 1493948"/>
                    <a:gd name="connsiteX5" fmla="*/ 511901 w 574417"/>
                    <a:gd name="connsiteY5" fmla="*/ 21496 h 1493948"/>
                    <a:gd name="connsiteX6" fmla="*/ 368915 w 574417"/>
                    <a:gd name="connsiteY6" fmla="*/ 581455 h 1493948"/>
                    <a:gd name="connsiteX7" fmla="*/ 382897 w 574417"/>
                    <a:gd name="connsiteY7" fmla="*/ 581659 h 1493948"/>
                    <a:gd name="connsiteX8" fmla="*/ 285756 w 574417"/>
                    <a:gd name="connsiteY8" fmla="*/ 1301453 h 1493948"/>
                    <a:gd name="connsiteX9" fmla="*/ 100032 w 574417"/>
                    <a:gd name="connsiteY9" fmla="*/ 1492562 h 1493948"/>
                    <a:gd name="connsiteX0" fmla="*/ 100032 w 574417"/>
                    <a:gd name="connsiteY0" fmla="*/ 1471066 h 1472452"/>
                    <a:gd name="connsiteX1" fmla="*/ 1154 w 574417"/>
                    <a:gd name="connsiteY1" fmla="*/ 1215804 h 1472452"/>
                    <a:gd name="connsiteX2" fmla="*/ 34789 w 574417"/>
                    <a:gd name="connsiteY2" fmla="*/ 562346 h 1472452"/>
                    <a:gd name="connsiteX3" fmla="*/ 47677 w 574417"/>
                    <a:gd name="connsiteY3" fmla="*/ 556505 h 1472452"/>
                    <a:gd name="connsiteX4" fmla="*/ 511901 w 574417"/>
                    <a:gd name="connsiteY4" fmla="*/ 0 h 1472452"/>
                    <a:gd name="connsiteX5" fmla="*/ 368915 w 574417"/>
                    <a:gd name="connsiteY5" fmla="*/ 559959 h 1472452"/>
                    <a:gd name="connsiteX6" fmla="*/ 382897 w 574417"/>
                    <a:gd name="connsiteY6" fmla="*/ 560163 h 1472452"/>
                    <a:gd name="connsiteX7" fmla="*/ 285756 w 574417"/>
                    <a:gd name="connsiteY7" fmla="*/ 1279957 h 1472452"/>
                    <a:gd name="connsiteX8" fmla="*/ 100032 w 574417"/>
                    <a:gd name="connsiteY8" fmla="*/ 1471066 h 1472452"/>
                    <a:gd name="connsiteX0" fmla="*/ 100032 w 574417"/>
                    <a:gd name="connsiteY0" fmla="*/ 1471066 h 1472452"/>
                    <a:gd name="connsiteX1" fmla="*/ 1154 w 574417"/>
                    <a:gd name="connsiteY1" fmla="*/ 1215804 h 1472452"/>
                    <a:gd name="connsiteX2" fmla="*/ 34789 w 574417"/>
                    <a:gd name="connsiteY2" fmla="*/ 562346 h 1472452"/>
                    <a:gd name="connsiteX3" fmla="*/ 47677 w 574417"/>
                    <a:gd name="connsiteY3" fmla="*/ 556505 h 1472452"/>
                    <a:gd name="connsiteX4" fmla="*/ 511901 w 574417"/>
                    <a:gd name="connsiteY4" fmla="*/ 0 h 1472452"/>
                    <a:gd name="connsiteX5" fmla="*/ 368915 w 574417"/>
                    <a:gd name="connsiteY5" fmla="*/ 559959 h 1472452"/>
                    <a:gd name="connsiteX6" fmla="*/ 382897 w 574417"/>
                    <a:gd name="connsiteY6" fmla="*/ 560163 h 1472452"/>
                    <a:gd name="connsiteX7" fmla="*/ 285756 w 574417"/>
                    <a:gd name="connsiteY7" fmla="*/ 1279957 h 1472452"/>
                    <a:gd name="connsiteX8" fmla="*/ 100032 w 574417"/>
                    <a:gd name="connsiteY8" fmla="*/ 1471066 h 1472452"/>
                    <a:gd name="connsiteX0" fmla="*/ 100032 w 550606"/>
                    <a:gd name="connsiteY0" fmla="*/ 1483067 h 1484453"/>
                    <a:gd name="connsiteX1" fmla="*/ 1154 w 550606"/>
                    <a:gd name="connsiteY1" fmla="*/ 1227805 h 1484453"/>
                    <a:gd name="connsiteX2" fmla="*/ 34789 w 550606"/>
                    <a:gd name="connsiteY2" fmla="*/ 574347 h 1484453"/>
                    <a:gd name="connsiteX3" fmla="*/ 47677 w 550606"/>
                    <a:gd name="connsiteY3" fmla="*/ 568506 h 1484453"/>
                    <a:gd name="connsiteX4" fmla="*/ 511901 w 550606"/>
                    <a:gd name="connsiteY4" fmla="*/ 12001 h 1484453"/>
                    <a:gd name="connsiteX5" fmla="*/ 368915 w 550606"/>
                    <a:gd name="connsiteY5" fmla="*/ 571960 h 1484453"/>
                    <a:gd name="connsiteX6" fmla="*/ 382897 w 550606"/>
                    <a:gd name="connsiteY6" fmla="*/ 572164 h 1484453"/>
                    <a:gd name="connsiteX7" fmla="*/ 285756 w 550606"/>
                    <a:gd name="connsiteY7" fmla="*/ 1291958 h 1484453"/>
                    <a:gd name="connsiteX8" fmla="*/ 100032 w 550606"/>
                    <a:gd name="connsiteY8" fmla="*/ 1483067 h 1484453"/>
                    <a:gd name="connsiteX0" fmla="*/ 111100 w 561674"/>
                    <a:gd name="connsiteY0" fmla="*/ 1480344 h 1481730"/>
                    <a:gd name="connsiteX1" fmla="*/ 12222 w 561674"/>
                    <a:gd name="connsiteY1" fmla="*/ 1225082 h 1481730"/>
                    <a:gd name="connsiteX2" fmla="*/ 58745 w 561674"/>
                    <a:gd name="connsiteY2" fmla="*/ 565783 h 1481730"/>
                    <a:gd name="connsiteX3" fmla="*/ 522969 w 561674"/>
                    <a:gd name="connsiteY3" fmla="*/ 9278 h 1481730"/>
                    <a:gd name="connsiteX4" fmla="*/ 379983 w 561674"/>
                    <a:gd name="connsiteY4" fmla="*/ 569237 h 1481730"/>
                    <a:gd name="connsiteX5" fmla="*/ 393965 w 561674"/>
                    <a:gd name="connsiteY5" fmla="*/ 569441 h 1481730"/>
                    <a:gd name="connsiteX6" fmla="*/ 296824 w 561674"/>
                    <a:gd name="connsiteY6" fmla="*/ 1289235 h 1481730"/>
                    <a:gd name="connsiteX7" fmla="*/ 111100 w 561674"/>
                    <a:gd name="connsiteY7" fmla="*/ 1480344 h 1481730"/>
                    <a:gd name="connsiteX0" fmla="*/ 111100 w 561674"/>
                    <a:gd name="connsiteY0" fmla="*/ 1480344 h 1481730"/>
                    <a:gd name="connsiteX1" fmla="*/ 12222 w 561674"/>
                    <a:gd name="connsiteY1" fmla="*/ 1225082 h 1481730"/>
                    <a:gd name="connsiteX2" fmla="*/ 58745 w 561674"/>
                    <a:gd name="connsiteY2" fmla="*/ 565783 h 1481730"/>
                    <a:gd name="connsiteX3" fmla="*/ 522969 w 561674"/>
                    <a:gd name="connsiteY3" fmla="*/ 9278 h 1481730"/>
                    <a:gd name="connsiteX4" fmla="*/ 379983 w 561674"/>
                    <a:gd name="connsiteY4" fmla="*/ 569237 h 1481730"/>
                    <a:gd name="connsiteX5" fmla="*/ 296824 w 561674"/>
                    <a:gd name="connsiteY5" fmla="*/ 1289235 h 1481730"/>
                    <a:gd name="connsiteX6" fmla="*/ 111100 w 561674"/>
                    <a:gd name="connsiteY6" fmla="*/ 1480344 h 1481730"/>
                    <a:gd name="connsiteX0" fmla="*/ 111100 w 598694"/>
                    <a:gd name="connsiteY0" fmla="*/ 1481623 h 1483009"/>
                    <a:gd name="connsiteX1" fmla="*/ 12222 w 598694"/>
                    <a:gd name="connsiteY1" fmla="*/ 1226361 h 1483009"/>
                    <a:gd name="connsiteX2" fmla="*/ 58745 w 598694"/>
                    <a:gd name="connsiteY2" fmla="*/ 567062 h 1483009"/>
                    <a:gd name="connsiteX3" fmla="*/ 522969 w 598694"/>
                    <a:gd name="connsiteY3" fmla="*/ 10557 h 1483009"/>
                    <a:gd name="connsiteX4" fmla="*/ 379983 w 598694"/>
                    <a:gd name="connsiteY4" fmla="*/ 570516 h 1483009"/>
                    <a:gd name="connsiteX5" fmla="*/ 296824 w 598694"/>
                    <a:gd name="connsiteY5" fmla="*/ 1290514 h 1483009"/>
                    <a:gd name="connsiteX6" fmla="*/ 111100 w 598694"/>
                    <a:gd name="connsiteY6" fmla="*/ 1481623 h 1483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8694" h="1483009">
                      <a:moveTo>
                        <a:pt x="111100" y="1481623"/>
                      </a:moveTo>
                      <a:cubicBezTo>
                        <a:pt x="63667" y="1470931"/>
                        <a:pt x="20948" y="1378788"/>
                        <a:pt x="12222" y="1226361"/>
                      </a:cubicBezTo>
                      <a:cubicBezTo>
                        <a:pt x="3496" y="1073934"/>
                        <a:pt x="-26380" y="769696"/>
                        <a:pt x="58745" y="567062"/>
                      </a:cubicBezTo>
                      <a:cubicBezTo>
                        <a:pt x="143870" y="364428"/>
                        <a:pt x="299474" y="-73366"/>
                        <a:pt x="522969" y="10557"/>
                      </a:cubicBezTo>
                      <a:cubicBezTo>
                        <a:pt x="746464" y="94480"/>
                        <a:pt x="406686" y="482976"/>
                        <a:pt x="379983" y="570516"/>
                      </a:cubicBezTo>
                      <a:lnTo>
                        <a:pt x="296824" y="1290514"/>
                      </a:lnTo>
                      <a:cubicBezTo>
                        <a:pt x="249680" y="1442331"/>
                        <a:pt x="158534" y="1492315"/>
                        <a:pt x="111100" y="148162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89000"/>
                      </a:schemeClr>
                    </a:gs>
                    <a:gs pos="23000">
                      <a:schemeClr val="accent4">
                        <a:lumMod val="89000"/>
                      </a:schemeClr>
                    </a:gs>
                    <a:gs pos="69000">
                      <a:schemeClr val="accent4">
                        <a:lumMod val="75000"/>
                      </a:schemeClr>
                    </a:gs>
                    <a:gs pos="97000">
                      <a:schemeClr val="accent4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3" name="Szabadkézi sokszög 172"/>
                <p:cNvSpPr/>
                <p:nvPr/>
              </p:nvSpPr>
              <p:spPr>
                <a:xfrm rot="2820861">
                  <a:off x="8825235" y="6461196"/>
                  <a:ext cx="367905" cy="616904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077452" h="1586401">
                      <a:moveTo>
                        <a:pt x="33076" y="324795"/>
                      </a:moveTo>
                      <a:cubicBezTo>
                        <a:pt x="119407" y="270315"/>
                        <a:pt x="-191331" y="237248"/>
                        <a:pt x="215253" y="69389"/>
                      </a:cubicBezTo>
                      <a:cubicBezTo>
                        <a:pt x="444548" y="-79541"/>
                        <a:pt x="414551" y="58448"/>
                        <a:pt x="514200" y="52978"/>
                      </a:cubicBezTo>
                      <a:lnTo>
                        <a:pt x="515954" y="70195"/>
                      </a:lnTo>
                      <a:lnTo>
                        <a:pt x="521634" y="71873"/>
                      </a:lnTo>
                      <a:cubicBezTo>
                        <a:pt x="644208" y="120958"/>
                        <a:pt x="737300" y="236933"/>
                        <a:pt x="763952" y="379378"/>
                      </a:cubicBezTo>
                      <a:lnTo>
                        <a:pt x="769452" y="439046"/>
                      </a:lnTo>
                      <a:lnTo>
                        <a:pt x="776874" y="434929"/>
                      </a:lnTo>
                      <a:lnTo>
                        <a:pt x="780795" y="440884"/>
                      </a:lnTo>
                      <a:cubicBezTo>
                        <a:pt x="814576" y="493219"/>
                        <a:pt x="849730" y="551861"/>
                        <a:pt x="884520" y="614586"/>
                      </a:cubicBezTo>
                      <a:cubicBezTo>
                        <a:pt x="1023680" y="865488"/>
                        <a:pt x="1104322" y="1086726"/>
                        <a:pt x="1064641" y="1108735"/>
                      </a:cubicBezTo>
                      <a:cubicBezTo>
                        <a:pt x="1054720" y="1114237"/>
                        <a:pt x="1038219" y="1106767"/>
                        <a:pt x="1016874" y="1088546"/>
                      </a:cubicBezTo>
                      <a:lnTo>
                        <a:pt x="993466" y="1065349"/>
                      </a:lnTo>
                      <a:lnTo>
                        <a:pt x="1021987" y="1131490"/>
                      </a:lnTo>
                      <a:cubicBezTo>
                        <a:pt x="1074029" y="1260644"/>
                        <a:pt x="1092724" y="1354168"/>
                        <a:pt x="1063947" y="1370129"/>
                      </a:cubicBezTo>
                      <a:cubicBezTo>
                        <a:pt x="1040926" y="1382897"/>
                        <a:pt x="991882" y="1343608"/>
                        <a:pt x="931197" y="1269763"/>
                      </a:cubicBezTo>
                      <a:lnTo>
                        <a:pt x="924253" y="1260755"/>
                      </a:lnTo>
                      <a:lnTo>
                        <a:pt x="923191" y="1263994"/>
                      </a:lnTo>
                      <a:lnTo>
                        <a:pt x="944729" y="1313942"/>
                      </a:lnTo>
                      <a:cubicBezTo>
                        <a:pt x="996772" y="1443096"/>
                        <a:pt x="1015467" y="1536620"/>
                        <a:pt x="986690" y="1552581"/>
                      </a:cubicBezTo>
                      <a:cubicBezTo>
                        <a:pt x="957914" y="1568541"/>
                        <a:pt x="888475" y="1503162"/>
                        <a:pt x="806468" y="1390627"/>
                      </a:cubicBezTo>
                      <a:lnTo>
                        <a:pt x="772745" y="1341929"/>
                      </a:lnTo>
                      <a:lnTo>
                        <a:pt x="765292" y="1340632"/>
                      </a:lnTo>
                      <a:lnTo>
                        <a:pt x="767340" y="1345381"/>
                      </a:lnTo>
                      <a:cubicBezTo>
                        <a:pt x="819383" y="1474535"/>
                        <a:pt x="838078" y="1568058"/>
                        <a:pt x="809302" y="1584019"/>
                      </a:cubicBezTo>
                      <a:cubicBezTo>
                        <a:pt x="763258" y="1609556"/>
                        <a:pt x="613122" y="1426862"/>
                        <a:pt x="473963" y="1175960"/>
                      </a:cubicBezTo>
                      <a:lnTo>
                        <a:pt x="390308" y="1011013"/>
                      </a:lnTo>
                      <a:lnTo>
                        <a:pt x="376667" y="993839"/>
                      </a:lnTo>
                      <a:cubicBezTo>
                        <a:pt x="349522" y="957205"/>
                        <a:pt x="322558" y="918309"/>
                        <a:pt x="296074" y="877427"/>
                      </a:cubicBezTo>
                      <a:lnTo>
                        <a:pt x="287234" y="862684"/>
                      </a:lnTo>
                      <a:lnTo>
                        <a:pt x="282668" y="861134"/>
                      </a:lnTo>
                      <a:lnTo>
                        <a:pt x="306823" y="999645"/>
                      </a:lnTo>
                      <a:cubicBezTo>
                        <a:pt x="331480" y="1185029"/>
                        <a:pt x="325575" y="1320045"/>
                        <a:pt x="286952" y="1328265"/>
                      </a:cubicBezTo>
                      <a:cubicBezTo>
                        <a:pt x="235455" y="1339225"/>
                        <a:pt x="145293" y="1120617"/>
                        <a:pt x="85571" y="839992"/>
                      </a:cubicBezTo>
                      <a:lnTo>
                        <a:pt x="52912" y="652722"/>
                      </a:lnTo>
                      <a:lnTo>
                        <a:pt x="39456" y="625611"/>
                      </a:lnTo>
                      <a:cubicBezTo>
                        <a:pt x="20172" y="575746"/>
                        <a:pt x="9508" y="520923"/>
                        <a:pt x="9508" y="463376"/>
                      </a:cubicBezTo>
                      <a:cubicBezTo>
                        <a:pt x="9508" y="420215"/>
                        <a:pt x="15506" y="378587"/>
                        <a:pt x="26641" y="339434"/>
                      </a:cubicBezTo>
                      <a:lnTo>
                        <a:pt x="33076" y="324795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</p:grpSp>
        </p:grpSp>
        <p:grpSp>
          <p:nvGrpSpPr>
            <p:cNvPr id="136" name="Csoportba foglalás 135"/>
            <p:cNvGrpSpPr/>
            <p:nvPr/>
          </p:nvGrpSpPr>
          <p:grpSpPr>
            <a:xfrm>
              <a:off x="7246871" y="1789959"/>
              <a:ext cx="2846357" cy="2529814"/>
              <a:chOff x="7246871" y="1789959"/>
              <a:chExt cx="2846357" cy="2529814"/>
            </a:xfrm>
          </p:grpSpPr>
          <p:sp>
            <p:nvSpPr>
              <p:cNvPr id="137" name="Szabadkézi sokszög 136"/>
              <p:cNvSpPr/>
              <p:nvPr/>
            </p:nvSpPr>
            <p:spPr>
              <a:xfrm flipH="1">
                <a:off x="7246871" y="1789959"/>
                <a:ext cx="2846357" cy="2529814"/>
              </a:xfrm>
              <a:custGeom>
                <a:avLst/>
                <a:gdLst>
                  <a:gd name="connsiteX0" fmla="*/ 785044 w 1638668"/>
                  <a:gd name="connsiteY0" fmla="*/ 0 h 1612462"/>
                  <a:gd name="connsiteX1" fmla="*/ 850973 w 1638668"/>
                  <a:gd name="connsiteY1" fmla="*/ 3088 h 1612462"/>
                  <a:gd name="connsiteX2" fmla="*/ 1461695 w 1638668"/>
                  <a:gd name="connsiteY2" fmla="*/ 432645 h 1612462"/>
                  <a:gd name="connsiteX3" fmla="*/ 1489325 w 1638668"/>
                  <a:gd name="connsiteY3" fmla="*/ 520962 h 1612462"/>
                  <a:gd name="connsiteX4" fmla="*/ 1527274 w 1638668"/>
                  <a:gd name="connsiteY4" fmla="*/ 567462 h 1612462"/>
                  <a:gd name="connsiteX5" fmla="*/ 1638668 w 1638668"/>
                  <a:gd name="connsiteY5" fmla="*/ 929074 h 1612462"/>
                  <a:gd name="connsiteX6" fmla="*/ 976809 w 1638668"/>
                  <a:gd name="connsiteY6" fmla="*/ 1609374 h 1612462"/>
                  <a:gd name="connsiteX7" fmla="*/ 910880 w 1638668"/>
                  <a:gd name="connsiteY7" fmla="*/ 1612462 h 1612462"/>
                  <a:gd name="connsiteX8" fmla="*/ 910880 w 1638668"/>
                  <a:gd name="connsiteY8" fmla="*/ 1352713 h 1612462"/>
                  <a:gd name="connsiteX9" fmla="*/ 850973 w 1638668"/>
                  <a:gd name="connsiteY9" fmla="*/ 1363688 h 1612462"/>
                  <a:gd name="connsiteX10" fmla="*/ 817792 w 1638668"/>
                  <a:gd name="connsiteY10" fmla="*/ 1365242 h 1612462"/>
                  <a:gd name="connsiteX11" fmla="*/ 817792 w 1638668"/>
                  <a:gd name="connsiteY11" fmla="*/ 1367694 h 1612462"/>
                  <a:gd name="connsiteX12" fmla="*/ 808582 w 1638668"/>
                  <a:gd name="connsiteY12" fmla="*/ 1368136 h 1612462"/>
                  <a:gd name="connsiteX13" fmla="*/ 791327 w 1638668"/>
                  <a:gd name="connsiteY13" fmla="*/ 1366482 h 1612462"/>
                  <a:gd name="connsiteX14" fmla="*/ 785044 w 1638668"/>
                  <a:gd name="connsiteY14" fmla="*/ 1366776 h 1612462"/>
                  <a:gd name="connsiteX15" fmla="*/ 785044 w 1638668"/>
                  <a:gd name="connsiteY15" fmla="*/ 1365879 h 1612462"/>
                  <a:gd name="connsiteX16" fmla="*/ 727788 w 1638668"/>
                  <a:gd name="connsiteY16" fmla="*/ 1360390 h 1612462"/>
                  <a:gd name="connsiteX17" fmla="*/ 727788 w 1638668"/>
                  <a:gd name="connsiteY17" fmla="*/ 1612018 h 1612462"/>
                  <a:gd name="connsiteX18" fmla="*/ 718578 w 1638668"/>
                  <a:gd name="connsiteY18" fmla="*/ 1612460 h 1612462"/>
                  <a:gd name="connsiteX19" fmla="*/ 0 w 1638668"/>
                  <a:gd name="connsiteY19" fmla="*/ 929073 h 1612462"/>
                  <a:gd name="connsiteX20" fmla="*/ 56470 w 1638668"/>
                  <a:gd name="connsiteY20" fmla="*/ 663068 h 1612462"/>
                  <a:gd name="connsiteX21" fmla="*/ 98916 w 1638668"/>
                  <a:gd name="connsiteY21" fmla="*/ 588697 h 1612462"/>
                  <a:gd name="connsiteX22" fmla="*/ 101228 w 1638668"/>
                  <a:gd name="connsiteY22" fmla="*/ 563778 h 1612462"/>
                  <a:gd name="connsiteX23" fmla="*/ 663763 w 1638668"/>
                  <a:gd name="connsiteY23" fmla="*/ 15246 h 1612462"/>
                  <a:gd name="connsiteX24" fmla="*/ 785044 w 1638668"/>
                  <a:gd name="connsiteY24" fmla="*/ 3619 h 1612462"/>
                  <a:gd name="connsiteX0" fmla="*/ 785044 w 1638668"/>
                  <a:gd name="connsiteY0" fmla="*/ 531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24" fmla="*/ 785044 w 1638668"/>
                  <a:gd name="connsiteY24" fmla="*/ 531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63817"/>
                  <a:gd name="connsiteY0" fmla="*/ 12158 h 1963195"/>
                  <a:gd name="connsiteX1" fmla="*/ 850973 w 1663817"/>
                  <a:gd name="connsiteY1" fmla="*/ 0 h 1963195"/>
                  <a:gd name="connsiteX2" fmla="*/ 1461695 w 1663817"/>
                  <a:gd name="connsiteY2" fmla="*/ 429557 h 1963195"/>
                  <a:gd name="connsiteX3" fmla="*/ 1489325 w 1663817"/>
                  <a:gd name="connsiteY3" fmla="*/ 517874 h 1963195"/>
                  <a:gd name="connsiteX4" fmla="*/ 1527274 w 1663817"/>
                  <a:gd name="connsiteY4" fmla="*/ 564374 h 1963195"/>
                  <a:gd name="connsiteX5" fmla="*/ 1638668 w 1663817"/>
                  <a:gd name="connsiteY5" fmla="*/ 925986 h 1963195"/>
                  <a:gd name="connsiteX6" fmla="*/ 1422228 w 1663817"/>
                  <a:gd name="connsiteY6" fmla="*/ 1963195 h 1963195"/>
                  <a:gd name="connsiteX7" fmla="*/ 910880 w 1663817"/>
                  <a:gd name="connsiteY7" fmla="*/ 1609374 h 1963195"/>
                  <a:gd name="connsiteX8" fmla="*/ 910880 w 1663817"/>
                  <a:gd name="connsiteY8" fmla="*/ 1349625 h 1963195"/>
                  <a:gd name="connsiteX9" fmla="*/ 850973 w 1663817"/>
                  <a:gd name="connsiteY9" fmla="*/ 1360600 h 1963195"/>
                  <a:gd name="connsiteX10" fmla="*/ 817792 w 1663817"/>
                  <a:gd name="connsiteY10" fmla="*/ 1362154 h 1963195"/>
                  <a:gd name="connsiteX11" fmla="*/ 817792 w 1663817"/>
                  <a:gd name="connsiteY11" fmla="*/ 1364606 h 1963195"/>
                  <a:gd name="connsiteX12" fmla="*/ 808582 w 1663817"/>
                  <a:gd name="connsiteY12" fmla="*/ 1365048 h 1963195"/>
                  <a:gd name="connsiteX13" fmla="*/ 791327 w 1663817"/>
                  <a:gd name="connsiteY13" fmla="*/ 1363394 h 1963195"/>
                  <a:gd name="connsiteX14" fmla="*/ 785044 w 1663817"/>
                  <a:gd name="connsiteY14" fmla="*/ 1363688 h 1963195"/>
                  <a:gd name="connsiteX15" fmla="*/ 785044 w 1663817"/>
                  <a:gd name="connsiteY15" fmla="*/ 1362791 h 1963195"/>
                  <a:gd name="connsiteX16" fmla="*/ 727788 w 1663817"/>
                  <a:gd name="connsiteY16" fmla="*/ 1357302 h 1963195"/>
                  <a:gd name="connsiteX17" fmla="*/ 727788 w 1663817"/>
                  <a:gd name="connsiteY17" fmla="*/ 1608930 h 1963195"/>
                  <a:gd name="connsiteX18" fmla="*/ 718578 w 1663817"/>
                  <a:gd name="connsiteY18" fmla="*/ 1609372 h 1963195"/>
                  <a:gd name="connsiteX19" fmla="*/ 0 w 1663817"/>
                  <a:gd name="connsiteY19" fmla="*/ 925985 h 1963195"/>
                  <a:gd name="connsiteX20" fmla="*/ 56470 w 1663817"/>
                  <a:gd name="connsiteY20" fmla="*/ 659980 h 1963195"/>
                  <a:gd name="connsiteX21" fmla="*/ 98916 w 1663817"/>
                  <a:gd name="connsiteY21" fmla="*/ 585609 h 1963195"/>
                  <a:gd name="connsiteX22" fmla="*/ 101228 w 1663817"/>
                  <a:gd name="connsiteY22" fmla="*/ 560690 h 1963195"/>
                  <a:gd name="connsiteX23" fmla="*/ 663763 w 1663817"/>
                  <a:gd name="connsiteY23" fmla="*/ 12158 h 1963195"/>
                  <a:gd name="connsiteX0" fmla="*/ 663763 w 1663818"/>
                  <a:gd name="connsiteY0" fmla="*/ 12158 h 1963195"/>
                  <a:gd name="connsiteX1" fmla="*/ 850973 w 1663818"/>
                  <a:gd name="connsiteY1" fmla="*/ 0 h 1963195"/>
                  <a:gd name="connsiteX2" fmla="*/ 1461695 w 1663818"/>
                  <a:gd name="connsiteY2" fmla="*/ 429557 h 1963195"/>
                  <a:gd name="connsiteX3" fmla="*/ 1489325 w 1663818"/>
                  <a:gd name="connsiteY3" fmla="*/ 517874 h 1963195"/>
                  <a:gd name="connsiteX4" fmla="*/ 1527274 w 1663818"/>
                  <a:gd name="connsiteY4" fmla="*/ 564374 h 1963195"/>
                  <a:gd name="connsiteX5" fmla="*/ 1638668 w 1663818"/>
                  <a:gd name="connsiteY5" fmla="*/ 925986 h 1963195"/>
                  <a:gd name="connsiteX6" fmla="*/ 1422228 w 1663818"/>
                  <a:gd name="connsiteY6" fmla="*/ 1963195 h 1963195"/>
                  <a:gd name="connsiteX7" fmla="*/ 910880 w 1663818"/>
                  <a:gd name="connsiteY7" fmla="*/ 1609374 h 1963195"/>
                  <a:gd name="connsiteX8" fmla="*/ 910880 w 1663818"/>
                  <a:gd name="connsiteY8" fmla="*/ 1349625 h 1963195"/>
                  <a:gd name="connsiteX9" fmla="*/ 850973 w 1663818"/>
                  <a:gd name="connsiteY9" fmla="*/ 1360600 h 1963195"/>
                  <a:gd name="connsiteX10" fmla="*/ 817792 w 1663818"/>
                  <a:gd name="connsiteY10" fmla="*/ 1362154 h 1963195"/>
                  <a:gd name="connsiteX11" fmla="*/ 817792 w 1663818"/>
                  <a:gd name="connsiteY11" fmla="*/ 1364606 h 1963195"/>
                  <a:gd name="connsiteX12" fmla="*/ 808582 w 1663818"/>
                  <a:gd name="connsiteY12" fmla="*/ 1365048 h 1963195"/>
                  <a:gd name="connsiteX13" fmla="*/ 791327 w 1663818"/>
                  <a:gd name="connsiteY13" fmla="*/ 1363394 h 1963195"/>
                  <a:gd name="connsiteX14" fmla="*/ 785044 w 1663818"/>
                  <a:gd name="connsiteY14" fmla="*/ 1363688 h 1963195"/>
                  <a:gd name="connsiteX15" fmla="*/ 785044 w 1663818"/>
                  <a:gd name="connsiteY15" fmla="*/ 1362791 h 1963195"/>
                  <a:gd name="connsiteX16" fmla="*/ 727788 w 1663818"/>
                  <a:gd name="connsiteY16" fmla="*/ 1357302 h 1963195"/>
                  <a:gd name="connsiteX17" fmla="*/ 727788 w 1663818"/>
                  <a:gd name="connsiteY17" fmla="*/ 1608930 h 1963195"/>
                  <a:gd name="connsiteX18" fmla="*/ 718578 w 1663818"/>
                  <a:gd name="connsiteY18" fmla="*/ 1609372 h 1963195"/>
                  <a:gd name="connsiteX19" fmla="*/ 256185 w 1663818"/>
                  <a:gd name="connsiteY19" fmla="*/ 1453634 h 1963195"/>
                  <a:gd name="connsiteX20" fmla="*/ 0 w 1663818"/>
                  <a:gd name="connsiteY20" fmla="*/ 925985 h 1963195"/>
                  <a:gd name="connsiteX21" fmla="*/ 56470 w 1663818"/>
                  <a:gd name="connsiteY21" fmla="*/ 659980 h 1963195"/>
                  <a:gd name="connsiteX22" fmla="*/ 98916 w 1663818"/>
                  <a:gd name="connsiteY22" fmla="*/ 585609 h 1963195"/>
                  <a:gd name="connsiteX23" fmla="*/ 101228 w 1663818"/>
                  <a:gd name="connsiteY23" fmla="*/ 560690 h 1963195"/>
                  <a:gd name="connsiteX24" fmla="*/ 663763 w 1663818"/>
                  <a:gd name="connsiteY24" fmla="*/ 12158 h 1963195"/>
                  <a:gd name="connsiteX0" fmla="*/ 791818 w 1791873"/>
                  <a:gd name="connsiteY0" fmla="*/ 12158 h 1963195"/>
                  <a:gd name="connsiteX1" fmla="*/ 979028 w 1791873"/>
                  <a:gd name="connsiteY1" fmla="*/ 0 h 1963195"/>
                  <a:gd name="connsiteX2" fmla="*/ 1589750 w 1791873"/>
                  <a:gd name="connsiteY2" fmla="*/ 429557 h 1963195"/>
                  <a:gd name="connsiteX3" fmla="*/ 1617380 w 1791873"/>
                  <a:gd name="connsiteY3" fmla="*/ 517874 h 1963195"/>
                  <a:gd name="connsiteX4" fmla="*/ 1655329 w 1791873"/>
                  <a:gd name="connsiteY4" fmla="*/ 564374 h 1963195"/>
                  <a:gd name="connsiteX5" fmla="*/ 1766723 w 1791873"/>
                  <a:gd name="connsiteY5" fmla="*/ 925986 h 1963195"/>
                  <a:gd name="connsiteX6" fmla="*/ 1550283 w 1791873"/>
                  <a:gd name="connsiteY6" fmla="*/ 1963195 h 1963195"/>
                  <a:gd name="connsiteX7" fmla="*/ 1038935 w 1791873"/>
                  <a:gd name="connsiteY7" fmla="*/ 1609374 h 1963195"/>
                  <a:gd name="connsiteX8" fmla="*/ 1038935 w 1791873"/>
                  <a:gd name="connsiteY8" fmla="*/ 1349625 h 1963195"/>
                  <a:gd name="connsiteX9" fmla="*/ 979028 w 1791873"/>
                  <a:gd name="connsiteY9" fmla="*/ 1360600 h 1963195"/>
                  <a:gd name="connsiteX10" fmla="*/ 945847 w 1791873"/>
                  <a:gd name="connsiteY10" fmla="*/ 1362154 h 1963195"/>
                  <a:gd name="connsiteX11" fmla="*/ 945847 w 1791873"/>
                  <a:gd name="connsiteY11" fmla="*/ 1364606 h 1963195"/>
                  <a:gd name="connsiteX12" fmla="*/ 936637 w 1791873"/>
                  <a:gd name="connsiteY12" fmla="*/ 1365048 h 1963195"/>
                  <a:gd name="connsiteX13" fmla="*/ 919382 w 1791873"/>
                  <a:gd name="connsiteY13" fmla="*/ 1363394 h 1963195"/>
                  <a:gd name="connsiteX14" fmla="*/ 913099 w 1791873"/>
                  <a:gd name="connsiteY14" fmla="*/ 1363688 h 1963195"/>
                  <a:gd name="connsiteX15" fmla="*/ 913099 w 1791873"/>
                  <a:gd name="connsiteY15" fmla="*/ 1362791 h 1963195"/>
                  <a:gd name="connsiteX16" fmla="*/ 855843 w 1791873"/>
                  <a:gd name="connsiteY16" fmla="*/ 1357302 h 1963195"/>
                  <a:gd name="connsiteX17" fmla="*/ 855843 w 1791873"/>
                  <a:gd name="connsiteY17" fmla="*/ 1608930 h 1963195"/>
                  <a:gd name="connsiteX18" fmla="*/ 846633 w 1791873"/>
                  <a:gd name="connsiteY18" fmla="*/ 1609372 h 1963195"/>
                  <a:gd name="connsiteX19" fmla="*/ 40217 w 1791873"/>
                  <a:gd name="connsiteY19" fmla="*/ 1825731 h 1963195"/>
                  <a:gd name="connsiteX20" fmla="*/ 128055 w 1791873"/>
                  <a:gd name="connsiteY20" fmla="*/ 925985 h 1963195"/>
                  <a:gd name="connsiteX21" fmla="*/ 184525 w 1791873"/>
                  <a:gd name="connsiteY21" fmla="*/ 659980 h 1963195"/>
                  <a:gd name="connsiteX22" fmla="*/ 226971 w 1791873"/>
                  <a:gd name="connsiteY22" fmla="*/ 585609 h 1963195"/>
                  <a:gd name="connsiteX23" fmla="*/ 229283 w 1791873"/>
                  <a:gd name="connsiteY23" fmla="*/ 560690 h 1963195"/>
                  <a:gd name="connsiteX24" fmla="*/ 791818 w 1791873"/>
                  <a:gd name="connsiteY24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640599 w 1815092"/>
                  <a:gd name="connsiteY3" fmla="*/ 517874 h 1963195"/>
                  <a:gd name="connsiteX4" fmla="*/ 1678548 w 1815092"/>
                  <a:gd name="connsiteY4" fmla="*/ 564374 h 1963195"/>
                  <a:gd name="connsiteX5" fmla="*/ 1789942 w 1815092"/>
                  <a:gd name="connsiteY5" fmla="*/ 925986 h 1963195"/>
                  <a:gd name="connsiteX6" fmla="*/ 1573502 w 1815092"/>
                  <a:gd name="connsiteY6" fmla="*/ 1963195 h 1963195"/>
                  <a:gd name="connsiteX7" fmla="*/ 1062154 w 1815092"/>
                  <a:gd name="connsiteY7" fmla="*/ 1609374 h 1963195"/>
                  <a:gd name="connsiteX8" fmla="*/ 1062154 w 1815092"/>
                  <a:gd name="connsiteY8" fmla="*/ 1349625 h 1963195"/>
                  <a:gd name="connsiteX9" fmla="*/ 1002247 w 1815092"/>
                  <a:gd name="connsiteY9" fmla="*/ 1360600 h 1963195"/>
                  <a:gd name="connsiteX10" fmla="*/ 969066 w 1815092"/>
                  <a:gd name="connsiteY10" fmla="*/ 1362154 h 1963195"/>
                  <a:gd name="connsiteX11" fmla="*/ 969066 w 1815092"/>
                  <a:gd name="connsiteY11" fmla="*/ 1364606 h 1963195"/>
                  <a:gd name="connsiteX12" fmla="*/ 959856 w 1815092"/>
                  <a:gd name="connsiteY12" fmla="*/ 1365048 h 1963195"/>
                  <a:gd name="connsiteX13" fmla="*/ 942601 w 1815092"/>
                  <a:gd name="connsiteY13" fmla="*/ 1363394 h 1963195"/>
                  <a:gd name="connsiteX14" fmla="*/ 936318 w 1815092"/>
                  <a:gd name="connsiteY14" fmla="*/ 1363688 h 1963195"/>
                  <a:gd name="connsiteX15" fmla="*/ 936318 w 1815092"/>
                  <a:gd name="connsiteY15" fmla="*/ 1362791 h 1963195"/>
                  <a:gd name="connsiteX16" fmla="*/ 879062 w 1815092"/>
                  <a:gd name="connsiteY16" fmla="*/ 1357302 h 1963195"/>
                  <a:gd name="connsiteX17" fmla="*/ 879062 w 1815092"/>
                  <a:gd name="connsiteY17" fmla="*/ 1608930 h 1963195"/>
                  <a:gd name="connsiteX18" fmla="*/ 869852 w 1815092"/>
                  <a:gd name="connsiteY18" fmla="*/ 1609372 h 1963195"/>
                  <a:gd name="connsiteX19" fmla="*/ 63436 w 1815092"/>
                  <a:gd name="connsiteY19" fmla="*/ 1825731 h 1963195"/>
                  <a:gd name="connsiteX20" fmla="*/ 49878 w 1815092"/>
                  <a:gd name="connsiteY20" fmla="*/ 1123424 h 1963195"/>
                  <a:gd name="connsiteX21" fmla="*/ 207744 w 1815092"/>
                  <a:gd name="connsiteY21" fmla="*/ 659980 h 1963195"/>
                  <a:gd name="connsiteX22" fmla="*/ 250190 w 1815092"/>
                  <a:gd name="connsiteY22" fmla="*/ 585609 h 1963195"/>
                  <a:gd name="connsiteX23" fmla="*/ 252502 w 1815092"/>
                  <a:gd name="connsiteY23" fmla="*/ 560690 h 1963195"/>
                  <a:gd name="connsiteX24" fmla="*/ 815037 w 1815092"/>
                  <a:gd name="connsiteY24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640599 w 1815092"/>
                  <a:gd name="connsiteY3" fmla="*/ 517874 h 1963195"/>
                  <a:gd name="connsiteX4" fmla="*/ 1789942 w 1815092"/>
                  <a:gd name="connsiteY4" fmla="*/ 925986 h 1963195"/>
                  <a:gd name="connsiteX5" fmla="*/ 1573502 w 1815092"/>
                  <a:gd name="connsiteY5" fmla="*/ 1963195 h 1963195"/>
                  <a:gd name="connsiteX6" fmla="*/ 1062154 w 1815092"/>
                  <a:gd name="connsiteY6" fmla="*/ 1609374 h 1963195"/>
                  <a:gd name="connsiteX7" fmla="*/ 1062154 w 1815092"/>
                  <a:gd name="connsiteY7" fmla="*/ 1349625 h 1963195"/>
                  <a:gd name="connsiteX8" fmla="*/ 1002247 w 1815092"/>
                  <a:gd name="connsiteY8" fmla="*/ 1360600 h 1963195"/>
                  <a:gd name="connsiteX9" fmla="*/ 969066 w 1815092"/>
                  <a:gd name="connsiteY9" fmla="*/ 1362154 h 1963195"/>
                  <a:gd name="connsiteX10" fmla="*/ 969066 w 1815092"/>
                  <a:gd name="connsiteY10" fmla="*/ 1364606 h 1963195"/>
                  <a:gd name="connsiteX11" fmla="*/ 959856 w 1815092"/>
                  <a:gd name="connsiteY11" fmla="*/ 1365048 h 1963195"/>
                  <a:gd name="connsiteX12" fmla="*/ 942601 w 1815092"/>
                  <a:gd name="connsiteY12" fmla="*/ 1363394 h 1963195"/>
                  <a:gd name="connsiteX13" fmla="*/ 936318 w 1815092"/>
                  <a:gd name="connsiteY13" fmla="*/ 1363688 h 1963195"/>
                  <a:gd name="connsiteX14" fmla="*/ 936318 w 1815092"/>
                  <a:gd name="connsiteY14" fmla="*/ 1362791 h 1963195"/>
                  <a:gd name="connsiteX15" fmla="*/ 879062 w 1815092"/>
                  <a:gd name="connsiteY15" fmla="*/ 1357302 h 1963195"/>
                  <a:gd name="connsiteX16" fmla="*/ 879062 w 1815092"/>
                  <a:gd name="connsiteY16" fmla="*/ 1608930 h 1963195"/>
                  <a:gd name="connsiteX17" fmla="*/ 869852 w 1815092"/>
                  <a:gd name="connsiteY17" fmla="*/ 1609372 h 1963195"/>
                  <a:gd name="connsiteX18" fmla="*/ 63436 w 1815092"/>
                  <a:gd name="connsiteY18" fmla="*/ 1825731 h 1963195"/>
                  <a:gd name="connsiteX19" fmla="*/ 49878 w 1815092"/>
                  <a:gd name="connsiteY19" fmla="*/ 1123424 h 1963195"/>
                  <a:gd name="connsiteX20" fmla="*/ 207744 w 1815092"/>
                  <a:gd name="connsiteY20" fmla="*/ 659980 h 1963195"/>
                  <a:gd name="connsiteX21" fmla="*/ 250190 w 1815092"/>
                  <a:gd name="connsiteY21" fmla="*/ 585609 h 1963195"/>
                  <a:gd name="connsiteX22" fmla="*/ 252502 w 1815092"/>
                  <a:gd name="connsiteY22" fmla="*/ 560690 h 1963195"/>
                  <a:gd name="connsiteX23" fmla="*/ 815037 w 1815092"/>
                  <a:gd name="connsiteY23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789942 w 1815092"/>
                  <a:gd name="connsiteY3" fmla="*/ 925986 h 1963195"/>
                  <a:gd name="connsiteX4" fmla="*/ 1573502 w 1815092"/>
                  <a:gd name="connsiteY4" fmla="*/ 1963195 h 1963195"/>
                  <a:gd name="connsiteX5" fmla="*/ 1062154 w 1815092"/>
                  <a:gd name="connsiteY5" fmla="*/ 1609374 h 1963195"/>
                  <a:gd name="connsiteX6" fmla="*/ 1062154 w 1815092"/>
                  <a:gd name="connsiteY6" fmla="*/ 1349625 h 1963195"/>
                  <a:gd name="connsiteX7" fmla="*/ 1002247 w 1815092"/>
                  <a:gd name="connsiteY7" fmla="*/ 1360600 h 1963195"/>
                  <a:gd name="connsiteX8" fmla="*/ 969066 w 1815092"/>
                  <a:gd name="connsiteY8" fmla="*/ 1362154 h 1963195"/>
                  <a:gd name="connsiteX9" fmla="*/ 969066 w 1815092"/>
                  <a:gd name="connsiteY9" fmla="*/ 1364606 h 1963195"/>
                  <a:gd name="connsiteX10" fmla="*/ 959856 w 1815092"/>
                  <a:gd name="connsiteY10" fmla="*/ 1365048 h 1963195"/>
                  <a:gd name="connsiteX11" fmla="*/ 942601 w 1815092"/>
                  <a:gd name="connsiteY11" fmla="*/ 1363394 h 1963195"/>
                  <a:gd name="connsiteX12" fmla="*/ 936318 w 1815092"/>
                  <a:gd name="connsiteY12" fmla="*/ 1363688 h 1963195"/>
                  <a:gd name="connsiteX13" fmla="*/ 936318 w 1815092"/>
                  <a:gd name="connsiteY13" fmla="*/ 1362791 h 1963195"/>
                  <a:gd name="connsiteX14" fmla="*/ 879062 w 1815092"/>
                  <a:gd name="connsiteY14" fmla="*/ 1357302 h 1963195"/>
                  <a:gd name="connsiteX15" fmla="*/ 879062 w 1815092"/>
                  <a:gd name="connsiteY15" fmla="*/ 1608930 h 1963195"/>
                  <a:gd name="connsiteX16" fmla="*/ 869852 w 1815092"/>
                  <a:gd name="connsiteY16" fmla="*/ 1609372 h 1963195"/>
                  <a:gd name="connsiteX17" fmla="*/ 63436 w 1815092"/>
                  <a:gd name="connsiteY17" fmla="*/ 1825731 h 1963195"/>
                  <a:gd name="connsiteX18" fmla="*/ 49878 w 1815092"/>
                  <a:gd name="connsiteY18" fmla="*/ 1123424 h 1963195"/>
                  <a:gd name="connsiteX19" fmla="*/ 207744 w 1815092"/>
                  <a:gd name="connsiteY19" fmla="*/ 659980 h 1963195"/>
                  <a:gd name="connsiteX20" fmla="*/ 250190 w 1815092"/>
                  <a:gd name="connsiteY20" fmla="*/ 585609 h 1963195"/>
                  <a:gd name="connsiteX21" fmla="*/ 252502 w 1815092"/>
                  <a:gd name="connsiteY21" fmla="*/ 560690 h 1963195"/>
                  <a:gd name="connsiteX22" fmla="*/ 815037 w 1815092"/>
                  <a:gd name="connsiteY22" fmla="*/ 12158 h 1963195"/>
                  <a:gd name="connsiteX0" fmla="*/ 815037 w 1844874"/>
                  <a:gd name="connsiteY0" fmla="*/ 12158 h 1963195"/>
                  <a:gd name="connsiteX1" fmla="*/ 1002247 w 1844874"/>
                  <a:gd name="connsiteY1" fmla="*/ 0 h 1963195"/>
                  <a:gd name="connsiteX2" fmla="*/ 1612969 w 1844874"/>
                  <a:gd name="connsiteY2" fmla="*/ 429557 h 1963195"/>
                  <a:gd name="connsiteX3" fmla="*/ 1789942 w 1844874"/>
                  <a:gd name="connsiteY3" fmla="*/ 925986 h 1963195"/>
                  <a:gd name="connsiteX4" fmla="*/ 1573502 w 1844874"/>
                  <a:gd name="connsiteY4" fmla="*/ 1963195 h 1963195"/>
                  <a:gd name="connsiteX5" fmla="*/ 1062154 w 1844874"/>
                  <a:gd name="connsiteY5" fmla="*/ 1609374 h 1963195"/>
                  <a:gd name="connsiteX6" fmla="*/ 1062154 w 1844874"/>
                  <a:gd name="connsiteY6" fmla="*/ 1349625 h 1963195"/>
                  <a:gd name="connsiteX7" fmla="*/ 1002247 w 1844874"/>
                  <a:gd name="connsiteY7" fmla="*/ 1360600 h 1963195"/>
                  <a:gd name="connsiteX8" fmla="*/ 969066 w 1844874"/>
                  <a:gd name="connsiteY8" fmla="*/ 1362154 h 1963195"/>
                  <a:gd name="connsiteX9" fmla="*/ 969066 w 1844874"/>
                  <a:gd name="connsiteY9" fmla="*/ 1364606 h 1963195"/>
                  <a:gd name="connsiteX10" fmla="*/ 959856 w 1844874"/>
                  <a:gd name="connsiteY10" fmla="*/ 1365048 h 1963195"/>
                  <a:gd name="connsiteX11" fmla="*/ 942601 w 1844874"/>
                  <a:gd name="connsiteY11" fmla="*/ 1363394 h 1963195"/>
                  <a:gd name="connsiteX12" fmla="*/ 936318 w 1844874"/>
                  <a:gd name="connsiteY12" fmla="*/ 1363688 h 1963195"/>
                  <a:gd name="connsiteX13" fmla="*/ 936318 w 1844874"/>
                  <a:gd name="connsiteY13" fmla="*/ 1362791 h 1963195"/>
                  <a:gd name="connsiteX14" fmla="*/ 879062 w 1844874"/>
                  <a:gd name="connsiteY14" fmla="*/ 1357302 h 1963195"/>
                  <a:gd name="connsiteX15" fmla="*/ 879062 w 1844874"/>
                  <a:gd name="connsiteY15" fmla="*/ 1608930 h 1963195"/>
                  <a:gd name="connsiteX16" fmla="*/ 869852 w 1844874"/>
                  <a:gd name="connsiteY16" fmla="*/ 1609372 h 1963195"/>
                  <a:gd name="connsiteX17" fmla="*/ 63436 w 1844874"/>
                  <a:gd name="connsiteY17" fmla="*/ 1825731 h 1963195"/>
                  <a:gd name="connsiteX18" fmla="*/ 49878 w 1844874"/>
                  <a:gd name="connsiteY18" fmla="*/ 1123424 h 1963195"/>
                  <a:gd name="connsiteX19" fmla="*/ 207744 w 1844874"/>
                  <a:gd name="connsiteY19" fmla="*/ 659980 h 1963195"/>
                  <a:gd name="connsiteX20" fmla="*/ 250190 w 1844874"/>
                  <a:gd name="connsiteY20" fmla="*/ 585609 h 1963195"/>
                  <a:gd name="connsiteX21" fmla="*/ 252502 w 1844874"/>
                  <a:gd name="connsiteY21" fmla="*/ 560690 h 1963195"/>
                  <a:gd name="connsiteX22" fmla="*/ 815037 w 1844874"/>
                  <a:gd name="connsiteY22" fmla="*/ 12158 h 1963195"/>
                  <a:gd name="connsiteX0" fmla="*/ 815037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7 w 1844873"/>
                  <a:gd name="connsiteY21" fmla="*/ 12158 h 1963195"/>
                  <a:gd name="connsiteX0" fmla="*/ 815037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7 w 1844873"/>
                  <a:gd name="connsiteY21" fmla="*/ 12158 h 1963195"/>
                  <a:gd name="connsiteX0" fmla="*/ 815038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8 w 1844873"/>
                  <a:gd name="connsiteY21" fmla="*/ 12158 h 1963195"/>
                  <a:gd name="connsiteX0" fmla="*/ 815038 w 1844873"/>
                  <a:gd name="connsiteY0" fmla="*/ 44086 h 1995123"/>
                  <a:gd name="connsiteX1" fmla="*/ 809358 w 1844873"/>
                  <a:gd name="connsiteY1" fmla="*/ 38006 h 1995123"/>
                  <a:gd name="connsiteX2" fmla="*/ 1002247 w 1844873"/>
                  <a:gd name="connsiteY2" fmla="*/ 31928 h 1995123"/>
                  <a:gd name="connsiteX3" fmla="*/ 1612969 w 1844873"/>
                  <a:gd name="connsiteY3" fmla="*/ 461485 h 1995123"/>
                  <a:gd name="connsiteX4" fmla="*/ 1789942 w 1844873"/>
                  <a:gd name="connsiteY4" fmla="*/ 957914 h 1995123"/>
                  <a:gd name="connsiteX5" fmla="*/ 1573502 w 1844873"/>
                  <a:gd name="connsiteY5" fmla="*/ 1995123 h 1995123"/>
                  <a:gd name="connsiteX6" fmla="*/ 1062154 w 1844873"/>
                  <a:gd name="connsiteY6" fmla="*/ 1641302 h 1995123"/>
                  <a:gd name="connsiteX7" fmla="*/ 1062154 w 1844873"/>
                  <a:gd name="connsiteY7" fmla="*/ 1381553 h 1995123"/>
                  <a:gd name="connsiteX8" fmla="*/ 1002247 w 1844873"/>
                  <a:gd name="connsiteY8" fmla="*/ 1392528 h 1995123"/>
                  <a:gd name="connsiteX9" fmla="*/ 969066 w 1844873"/>
                  <a:gd name="connsiteY9" fmla="*/ 1394082 h 1995123"/>
                  <a:gd name="connsiteX10" fmla="*/ 969066 w 1844873"/>
                  <a:gd name="connsiteY10" fmla="*/ 1396534 h 1995123"/>
                  <a:gd name="connsiteX11" fmla="*/ 959856 w 1844873"/>
                  <a:gd name="connsiteY11" fmla="*/ 1396976 h 1995123"/>
                  <a:gd name="connsiteX12" fmla="*/ 942601 w 1844873"/>
                  <a:gd name="connsiteY12" fmla="*/ 1395322 h 1995123"/>
                  <a:gd name="connsiteX13" fmla="*/ 936318 w 1844873"/>
                  <a:gd name="connsiteY13" fmla="*/ 1395616 h 1995123"/>
                  <a:gd name="connsiteX14" fmla="*/ 936318 w 1844873"/>
                  <a:gd name="connsiteY14" fmla="*/ 1394719 h 1995123"/>
                  <a:gd name="connsiteX15" fmla="*/ 879062 w 1844873"/>
                  <a:gd name="connsiteY15" fmla="*/ 1389230 h 1995123"/>
                  <a:gd name="connsiteX16" fmla="*/ 879062 w 1844873"/>
                  <a:gd name="connsiteY16" fmla="*/ 1640858 h 1995123"/>
                  <a:gd name="connsiteX17" fmla="*/ 869852 w 1844873"/>
                  <a:gd name="connsiteY17" fmla="*/ 1641300 h 1995123"/>
                  <a:gd name="connsiteX18" fmla="*/ 63436 w 1844873"/>
                  <a:gd name="connsiteY18" fmla="*/ 1857659 h 1995123"/>
                  <a:gd name="connsiteX19" fmla="*/ 49878 w 1844873"/>
                  <a:gd name="connsiteY19" fmla="*/ 1155352 h 1995123"/>
                  <a:gd name="connsiteX20" fmla="*/ 207744 w 1844873"/>
                  <a:gd name="connsiteY20" fmla="*/ 691908 h 1995123"/>
                  <a:gd name="connsiteX21" fmla="*/ 250190 w 1844873"/>
                  <a:gd name="connsiteY21" fmla="*/ 617537 h 1995123"/>
                  <a:gd name="connsiteX22" fmla="*/ 815038 w 1844873"/>
                  <a:gd name="connsiteY22" fmla="*/ 44086 h 1995123"/>
                  <a:gd name="connsiteX0" fmla="*/ 250190 w 1844873"/>
                  <a:gd name="connsiteY0" fmla="*/ 615896 h 1993482"/>
                  <a:gd name="connsiteX1" fmla="*/ 809358 w 1844873"/>
                  <a:gd name="connsiteY1" fmla="*/ 36365 h 1993482"/>
                  <a:gd name="connsiteX2" fmla="*/ 1002247 w 1844873"/>
                  <a:gd name="connsiteY2" fmla="*/ 30287 h 1993482"/>
                  <a:gd name="connsiteX3" fmla="*/ 1612969 w 1844873"/>
                  <a:gd name="connsiteY3" fmla="*/ 459844 h 1993482"/>
                  <a:gd name="connsiteX4" fmla="*/ 1789942 w 1844873"/>
                  <a:gd name="connsiteY4" fmla="*/ 956273 h 1993482"/>
                  <a:gd name="connsiteX5" fmla="*/ 1573502 w 1844873"/>
                  <a:gd name="connsiteY5" fmla="*/ 1993482 h 1993482"/>
                  <a:gd name="connsiteX6" fmla="*/ 1062154 w 1844873"/>
                  <a:gd name="connsiteY6" fmla="*/ 1639661 h 1993482"/>
                  <a:gd name="connsiteX7" fmla="*/ 1062154 w 1844873"/>
                  <a:gd name="connsiteY7" fmla="*/ 1379912 h 1993482"/>
                  <a:gd name="connsiteX8" fmla="*/ 1002247 w 1844873"/>
                  <a:gd name="connsiteY8" fmla="*/ 1390887 h 1993482"/>
                  <a:gd name="connsiteX9" fmla="*/ 969066 w 1844873"/>
                  <a:gd name="connsiteY9" fmla="*/ 1392441 h 1993482"/>
                  <a:gd name="connsiteX10" fmla="*/ 969066 w 1844873"/>
                  <a:gd name="connsiteY10" fmla="*/ 1394893 h 1993482"/>
                  <a:gd name="connsiteX11" fmla="*/ 959856 w 1844873"/>
                  <a:gd name="connsiteY11" fmla="*/ 1395335 h 1993482"/>
                  <a:gd name="connsiteX12" fmla="*/ 942601 w 1844873"/>
                  <a:gd name="connsiteY12" fmla="*/ 1393681 h 1993482"/>
                  <a:gd name="connsiteX13" fmla="*/ 936318 w 1844873"/>
                  <a:gd name="connsiteY13" fmla="*/ 1393975 h 1993482"/>
                  <a:gd name="connsiteX14" fmla="*/ 936318 w 1844873"/>
                  <a:gd name="connsiteY14" fmla="*/ 1393078 h 1993482"/>
                  <a:gd name="connsiteX15" fmla="*/ 879062 w 1844873"/>
                  <a:gd name="connsiteY15" fmla="*/ 1387589 h 1993482"/>
                  <a:gd name="connsiteX16" fmla="*/ 879062 w 1844873"/>
                  <a:gd name="connsiteY16" fmla="*/ 1639217 h 1993482"/>
                  <a:gd name="connsiteX17" fmla="*/ 869852 w 1844873"/>
                  <a:gd name="connsiteY17" fmla="*/ 1639659 h 1993482"/>
                  <a:gd name="connsiteX18" fmla="*/ 63436 w 1844873"/>
                  <a:gd name="connsiteY18" fmla="*/ 1856018 h 1993482"/>
                  <a:gd name="connsiteX19" fmla="*/ 49878 w 1844873"/>
                  <a:gd name="connsiteY19" fmla="*/ 1153711 h 1993482"/>
                  <a:gd name="connsiteX20" fmla="*/ 207744 w 1844873"/>
                  <a:gd name="connsiteY20" fmla="*/ 690267 h 1993482"/>
                  <a:gd name="connsiteX21" fmla="*/ 250190 w 1844873"/>
                  <a:gd name="connsiteY21" fmla="*/ 615896 h 1993482"/>
                  <a:gd name="connsiteX0" fmla="*/ 250190 w 1844873"/>
                  <a:gd name="connsiteY0" fmla="*/ 610462 h 1988048"/>
                  <a:gd name="connsiteX1" fmla="*/ 566007 w 1844873"/>
                  <a:gd name="connsiteY1" fmla="*/ 58269 h 1988048"/>
                  <a:gd name="connsiteX2" fmla="*/ 1002247 w 1844873"/>
                  <a:gd name="connsiteY2" fmla="*/ 24853 h 1988048"/>
                  <a:gd name="connsiteX3" fmla="*/ 1612969 w 1844873"/>
                  <a:gd name="connsiteY3" fmla="*/ 454410 h 1988048"/>
                  <a:gd name="connsiteX4" fmla="*/ 1789942 w 1844873"/>
                  <a:gd name="connsiteY4" fmla="*/ 950839 h 1988048"/>
                  <a:gd name="connsiteX5" fmla="*/ 1573502 w 1844873"/>
                  <a:gd name="connsiteY5" fmla="*/ 1988048 h 1988048"/>
                  <a:gd name="connsiteX6" fmla="*/ 1062154 w 1844873"/>
                  <a:gd name="connsiteY6" fmla="*/ 1634227 h 1988048"/>
                  <a:gd name="connsiteX7" fmla="*/ 1062154 w 1844873"/>
                  <a:gd name="connsiteY7" fmla="*/ 1374478 h 1988048"/>
                  <a:gd name="connsiteX8" fmla="*/ 1002247 w 1844873"/>
                  <a:gd name="connsiteY8" fmla="*/ 1385453 h 1988048"/>
                  <a:gd name="connsiteX9" fmla="*/ 969066 w 1844873"/>
                  <a:gd name="connsiteY9" fmla="*/ 1387007 h 1988048"/>
                  <a:gd name="connsiteX10" fmla="*/ 969066 w 1844873"/>
                  <a:gd name="connsiteY10" fmla="*/ 1389459 h 1988048"/>
                  <a:gd name="connsiteX11" fmla="*/ 959856 w 1844873"/>
                  <a:gd name="connsiteY11" fmla="*/ 1389901 h 1988048"/>
                  <a:gd name="connsiteX12" fmla="*/ 942601 w 1844873"/>
                  <a:gd name="connsiteY12" fmla="*/ 1388247 h 1988048"/>
                  <a:gd name="connsiteX13" fmla="*/ 936318 w 1844873"/>
                  <a:gd name="connsiteY13" fmla="*/ 1388541 h 1988048"/>
                  <a:gd name="connsiteX14" fmla="*/ 936318 w 1844873"/>
                  <a:gd name="connsiteY14" fmla="*/ 1387644 h 1988048"/>
                  <a:gd name="connsiteX15" fmla="*/ 879062 w 1844873"/>
                  <a:gd name="connsiteY15" fmla="*/ 1382155 h 1988048"/>
                  <a:gd name="connsiteX16" fmla="*/ 879062 w 1844873"/>
                  <a:gd name="connsiteY16" fmla="*/ 1633783 h 1988048"/>
                  <a:gd name="connsiteX17" fmla="*/ 869852 w 1844873"/>
                  <a:gd name="connsiteY17" fmla="*/ 1634225 h 1988048"/>
                  <a:gd name="connsiteX18" fmla="*/ 63436 w 1844873"/>
                  <a:gd name="connsiteY18" fmla="*/ 1850584 h 1988048"/>
                  <a:gd name="connsiteX19" fmla="*/ 49878 w 1844873"/>
                  <a:gd name="connsiteY19" fmla="*/ 1148277 h 1988048"/>
                  <a:gd name="connsiteX20" fmla="*/ 207744 w 1844873"/>
                  <a:gd name="connsiteY20" fmla="*/ 684833 h 1988048"/>
                  <a:gd name="connsiteX21" fmla="*/ 250190 w 1844873"/>
                  <a:gd name="connsiteY21" fmla="*/ 610462 h 1988048"/>
                  <a:gd name="connsiteX0" fmla="*/ 207744 w 1844873"/>
                  <a:gd name="connsiteY0" fmla="*/ 684833 h 1988048"/>
                  <a:gd name="connsiteX1" fmla="*/ 566007 w 1844873"/>
                  <a:gd name="connsiteY1" fmla="*/ 58269 h 1988048"/>
                  <a:gd name="connsiteX2" fmla="*/ 1002247 w 1844873"/>
                  <a:gd name="connsiteY2" fmla="*/ 24853 h 1988048"/>
                  <a:gd name="connsiteX3" fmla="*/ 1612969 w 1844873"/>
                  <a:gd name="connsiteY3" fmla="*/ 454410 h 1988048"/>
                  <a:gd name="connsiteX4" fmla="*/ 1789942 w 1844873"/>
                  <a:gd name="connsiteY4" fmla="*/ 950839 h 1988048"/>
                  <a:gd name="connsiteX5" fmla="*/ 1573502 w 1844873"/>
                  <a:gd name="connsiteY5" fmla="*/ 1988048 h 1988048"/>
                  <a:gd name="connsiteX6" fmla="*/ 1062154 w 1844873"/>
                  <a:gd name="connsiteY6" fmla="*/ 1634227 h 1988048"/>
                  <a:gd name="connsiteX7" fmla="*/ 1062154 w 1844873"/>
                  <a:gd name="connsiteY7" fmla="*/ 1374478 h 1988048"/>
                  <a:gd name="connsiteX8" fmla="*/ 1002247 w 1844873"/>
                  <a:gd name="connsiteY8" fmla="*/ 1385453 h 1988048"/>
                  <a:gd name="connsiteX9" fmla="*/ 969066 w 1844873"/>
                  <a:gd name="connsiteY9" fmla="*/ 1387007 h 1988048"/>
                  <a:gd name="connsiteX10" fmla="*/ 969066 w 1844873"/>
                  <a:gd name="connsiteY10" fmla="*/ 1389459 h 1988048"/>
                  <a:gd name="connsiteX11" fmla="*/ 959856 w 1844873"/>
                  <a:gd name="connsiteY11" fmla="*/ 1389901 h 1988048"/>
                  <a:gd name="connsiteX12" fmla="*/ 942601 w 1844873"/>
                  <a:gd name="connsiteY12" fmla="*/ 1388247 h 1988048"/>
                  <a:gd name="connsiteX13" fmla="*/ 936318 w 1844873"/>
                  <a:gd name="connsiteY13" fmla="*/ 1388541 h 1988048"/>
                  <a:gd name="connsiteX14" fmla="*/ 936318 w 1844873"/>
                  <a:gd name="connsiteY14" fmla="*/ 1387644 h 1988048"/>
                  <a:gd name="connsiteX15" fmla="*/ 879062 w 1844873"/>
                  <a:gd name="connsiteY15" fmla="*/ 1382155 h 1988048"/>
                  <a:gd name="connsiteX16" fmla="*/ 879062 w 1844873"/>
                  <a:gd name="connsiteY16" fmla="*/ 1633783 h 1988048"/>
                  <a:gd name="connsiteX17" fmla="*/ 869852 w 1844873"/>
                  <a:gd name="connsiteY17" fmla="*/ 1634225 h 1988048"/>
                  <a:gd name="connsiteX18" fmla="*/ 63436 w 1844873"/>
                  <a:gd name="connsiteY18" fmla="*/ 1850584 h 1988048"/>
                  <a:gd name="connsiteX19" fmla="*/ 49878 w 1844873"/>
                  <a:gd name="connsiteY19" fmla="*/ 1148277 h 1988048"/>
                  <a:gd name="connsiteX20" fmla="*/ 207744 w 1844873"/>
                  <a:gd name="connsiteY20" fmla="*/ 684833 h 1988048"/>
                  <a:gd name="connsiteX0" fmla="*/ 9093 w 1863500"/>
                  <a:gd name="connsiteY0" fmla="*/ 684833 h 1988048"/>
                  <a:gd name="connsiteX1" fmla="*/ 584634 w 1863500"/>
                  <a:gd name="connsiteY1" fmla="*/ 58269 h 1988048"/>
                  <a:gd name="connsiteX2" fmla="*/ 1020874 w 1863500"/>
                  <a:gd name="connsiteY2" fmla="*/ 24853 h 1988048"/>
                  <a:gd name="connsiteX3" fmla="*/ 1631596 w 1863500"/>
                  <a:gd name="connsiteY3" fmla="*/ 454410 h 1988048"/>
                  <a:gd name="connsiteX4" fmla="*/ 1808569 w 1863500"/>
                  <a:gd name="connsiteY4" fmla="*/ 950839 h 1988048"/>
                  <a:gd name="connsiteX5" fmla="*/ 1592129 w 1863500"/>
                  <a:gd name="connsiteY5" fmla="*/ 1988048 h 1988048"/>
                  <a:gd name="connsiteX6" fmla="*/ 1080781 w 1863500"/>
                  <a:gd name="connsiteY6" fmla="*/ 1634227 h 1988048"/>
                  <a:gd name="connsiteX7" fmla="*/ 1080781 w 1863500"/>
                  <a:gd name="connsiteY7" fmla="*/ 1374478 h 1988048"/>
                  <a:gd name="connsiteX8" fmla="*/ 1020874 w 1863500"/>
                  <a:gd name="connsiteY8" fmla="*/ 1385453 h 1988048"/>
                  <a:gd name="connsiteX9" fmla="*/ 987693 w 1863500"/>
                  <a:gd name="connsiteY9" fmla="*/ 1387007 h 1988048"/>
                  <a:gd name="connsiteX10" fmla="*/ 987693 w 1863500"/>
                  <a:gd name="connsiteY10" fmla="*/ 1389459 h 1988048"/>
                  <a:gd name="connsiteX11" fmla="*/ 978483 w 1863500"/>
                  <a:gd name="connsiteY11" fmla="*/ 1389901 h 1988048"/>
                  <a:gd name="connsiteX12" fmla="*/ 961228 w 1863500"/>
                  <a:gd name="connsiteY12" fmla="*/ 1388247 h 1988048"/>
                  <a:gd name="connsiteX13" fmla="*/ 954945 w 1863500"/>
                  <a:gd name="connsiteY13" fmla="*/ 1388541 h 1988048"/>
                  <a:gd name="connsiteX14" fmla="*/ 954945 w 1863500"/>
                  <a:gd name="connsiteY14" fmla="*/ 1387644 h 1988048"/>
                  <a:gd name="connsiteX15" fmla="*/ 897689 w 1863500"/>
                  <a:gd name="connsiteY15" fmla="*/ 1382155 h 1988048"/>
                  <a:gd name="connsiteX16" fmla="*/ 897689 w 1863500"/>
                  <a:gd name="connsiteY16" fmla="*/ 1633783 h 1988048"/>
                  <a:gd name="connsiteX17" fmla="*/ 888479 w 1863500"/>
                  <a:gd name="connsiteY17" fmla="*/ 1634225 h 1988048"/>
                  <a:gd name="connsiteX18" fmla="*/ 82063 w 1863500"/>
                  <a:gd name="connsiteY18" fmla="*/ 1850584 h 1988048"/>
                  <a:gd name="connsiteX19" fmla="*/ 68505 w 1863500"/>
                  <a:gd name="connsiteY19" fmla="*/ 1148277 h 1988048"/>
                  <a:gd name="connsiteX20" fmla="*/ 9093 w 1863500"/>
                  <a:gd name="connsiteY20" fmla="*/ 684833 h 1988048"/>
                  <a:gd name="connsiteX0" fmla="*/ 9093 w 1863500"/>
                  <a:gd name="connsiteY0" fmla="*/ 684833 h 1988048"/>
                  <a:gd name="connsiteX1" fmla="*/ 584634 w 1863500"/>
                  <a:gd name="connsiteY1" fmla="*/ 58269 h 1988048"/>
                  <a:gd name="connsiteX2" fmla="*/ 1020874 w 1863500"/>
                  <a:gd name="connsiteY2" fmla="*/ 24853 h 1988048"/>
                  <a:gd name="connsiteX3" fmla="*/ 1631596 w 1863500"/>
                  <a:gd name="connsiteY3" fmla="*/ 454410 h 1988048"/>
                  <a:gd name="connsiteX4" fmla="*/ 1808569 w 1863500"/>
                  <a:gd name="connsiteY4" fmla="*/ 950839 h 1988048"/>
                  <a:gd name="connsiteX5" fmla="*/ 1592129 w 1863500"/>
                  <a:gd name="connsiteY5" fmla="*/ 1988048 h 1988048"/>
                  <a:gd name="connsiteX6" fmla="*/ 1080781 w 1863500"/>
                  <a:gd name="connsiteY6" fmla="*/ 1634227 h 1988048"/>
                  <a:gd name="connsiteX7" fmla="*/ 1080781 w 1863500"/>
                  <a:gd name="connsiteY7" fmla="*/ 1374478 h 1988048"/>
                  <a:gd name="connsiteX8" fmla="*/ 1020874 w 1863500"/>
                  <a:gd name="connsiteY8" fmla="*/ 1385453 h 1988048"/>
                  <a:gd name="connsiteX9" fmla="*/ 987693 w 1863500"/>
                  <a:gd name="connsiteY9" fmla="*/ 1387007 h 1988048"/>
                  <a:gd name="connsiteX10" fmla="*/ 987693 w 1863500"/>
                  <a:gd name="connsiteY10" fmla="*/ 1389459 h 1988048"/>
                  <a:gd name="connsiteX11" fmla="*/ 978483 w 1863500"/>
                  <a:gd name="connsiteY11" fmla="*/ 1389901 h 1988048"/>
                  <a:gd name="connsiteX12" fmla="*/ 961228 w 1863500"/>
                  <a:gd name="connsiteY12" fmla="*/ 1388247 h 1988048"/>
                  <a:gd name="connsiteX13" fmla="*/ 954945 w 1863500"/>
                  <a:gd name="connsiteY13" fmla="*/ 1388541 h 1988048"/>
                  <a:gd name="connsiteX14" fmla="*/ 954945 w 1863500"/>
                  <a:gd name="connsiteY14" fmla="*/ 1387644 h 1988048"/>
                  <a:gd name="connsiteX15" fmla="*/ 897689 w 1863500"/>
                  <a:gd name="connsiteY15" fmla="*/ 1382155 h 1988048"/>
                  <a:gd name="connsiteX16" fmla="*/ 897689 w 1863500"/>
                  <a:gd name="connsiteY16" fmla="*/ 1633783 h 1988048"/>
                  <a:gd name="connsiteX17" fmla="*/ 888479 w 1863500"/>
                  <a:gd name="connsiteY17" fmla="*/ 1634225 h 1988048"/>
                  <a:gd name="connsiteX18" fmla="*/ 82063 w 1863500"/>
                  <a:gd name="connsiteY18" fmla="*/ 1850584 h 1988048"/>
                  <a:gd name="connsiteX19" fmla="*/ 68505 w 1863500"/>
                  <a:gd name="connsiteY19" fmla="*/ 1148277 h 1988048"/>
                  <a:gd name="connsiteX20" fmla="*/ 9093 w 1863500"/>
                  <a:gd name="connsiteY20" fmla="*/ 684833 h 1988048"/>
                  <a:gd name="connsiteX0" fmla="*/ 72920 w 1927327"/>
                  <a:gd name="connsiteY0" fmla="*/ 684833 h 1988048"/>
                  <a:gd name="connsiteX1" fmla="*/ 648461 w 1927327"/>
                  <a:gd name="connsiteY1" fmla="*/ 58269 h 1988048"/>
                  <a:gd name="connsiteX2" fmla="*/ 1084701 w 1927327"/>
                  <a:gd name="connsiteY2" fmla="*/ 24853 h 1988048"/>
                  <a:gd name="connsiteX3" fmla="*/ 1695423 w 1927327"/>
                  <a:gd name="connsiteY3" fmla="*/ 454410 h 1988048"/>
                  <a:gd name="connsiteX4" fmla="*/ 1872396 w 1927327"/>
                  <a:gd name="connsiteY4" fmla="*/ 950839 h 1988048"/>
                  <a:gd name="connsiteX5" fmla="*/ 1655956 w 1927327"/>
                  <a:gd name="connsiteY5" fmla="*/ 1988048 h 1988048"/>
                  <a:gd name="connsiteX6" fmla="*/ 1144608 w 1927327"/>
                  <a:gd name="connsiteY6" fmla="*/ 1634227 h 1988048"/>
                  <a:gd name="connsiteX7" fmla="*/ 1144608 w 1927327"/>
                  <a:gd name="connsiteY7" fmla="*/ 1374478 h 1988048"/>
                  <a:gd name="connsiteX8" fmla="*/ 1084701 w 1927327"/>
                  <a:gd name="connsiteY8" fmla="*/ 1385453 h 1988048"/>
                  <a:gd name="connsiteX9" fmla="*/ 1051520 w 1927327"/>
                  <a:gd name="connsiteY9" fmla="*/ 1387007 h 1988048"/>
                  <a:gd name="connsiteX10" fmla="*/ 1051520 w 1927327"/>
                  <a:gd name="connsiteY10" fmla="*/ 1389459 h 1988048"/>
                  <a:gd name="connsiteX11" fmla="*/ 1042310 w 1927327"/>
                  <a:gd name="connsiteY11" fmla="*/ 1389901 h 1988048"/>
                  <a:gd name="connsiteX12" fmla="*/ 1025055 w 1927327"/>
                  <a:gd name="connsiteY12" fmla="*/ 1388247 h 1988048"/>
                  <a:gd name="connsiteX13" fmla="*/ 1018772 w 1927327"/>
                  <a:gd name="connsiteY13" fmla="*/ 1388541 h 1988048"/>
                  <a:gd name="connsiteX14" fmla="*/ 1018772 w 1927327"/>
                  <a:gd name="connsiteY14" fmla="*/ 1387644 h 1988048"/>
                  <a:gd name="connsiteX15" fmla="*/ 961516 w 1927327"/>
                  <a:gd name="connsiteY15" fmla="*/ 1382155 h 1988048"/>
                  <a:gd name="connsiteX16" fmla="*/ 961516 w 1927327"/>
                  <a:gd name="connsiteY16" fmla="*/ 1633783 h 1988048"/>
                  <a:gd name="connsiteX17" fmla="*/ 952306 w 1927327"/>
                  <a:gd name="connsiteY17" fmla="*/ 1634225 h 1988048"/>
                  <a:gd name="connsiteX18" fmla="*/ 145890 w 1927327"/>
                  <a:gd name="connsiteY18" fmla="*/ 1850584 h 1988048"/>
                  <a:gd name="connsiteX19" fmla="*/ 1966 w 1927327"/>
                  <a:gd name="connsiteY19" fmla="*/ 1294078 h 1988048"/>
                  <a:gd name="connsiteX20" fmla="*/ 72920 w 1927327"/>
                  <a:gd name="connsiteY20" fmla="*/ 684833 h 1988048"/>
                  <a:gd name="connsiteX0" fmla="*/ 72921 w 1927328"/>
                  <a:gd name="connsiteY0" fmla="*/ 659980 h 1963195"/>
                  <a:gd name="connsiteX1" fmla="*/ 1084702 w 1927328"/>
                  <a:gd name="connsiteY1" fmla="*/ 0 h 1963195"/>
                  <a:gd name="connsiteX2" fmla="*/ 1695424 w 1927328"/>
                  <a:gd name="connsiteY2" fmla="*/ 429557 h 1963195"/>
                  <a:gd name="connsiteX3" fmla="*/ 1872397 w 1927328"/>
                  <a:gd name="connsiteY3" fmla="*/ 925986 h 1963195"/>
                  <a:gd name="connsiteX4" fmla="*/ 1655957 w 1927328"/>
                  <a:gd name="connsiteY4" fmla="*/ 1963195 h 1963195"/>
                  <a:gd name="connsiteX5" fmla="*/ 1144609 w 1927328"/>
                  <a:gd name="connsiteY5" fmla="*/ 1609374 h 1963195"/>
                  <a:gd name="connsiteX6" fmla="*/ 1144609 w 1927328"/>
                  <a:gd name="connsiteY6" fmla="*/ 1349625 h 1963195"/>
                  <a:gd name="connsiteX7" fmla="*/ 1084702 w 1927328"/>
                  <a:gd name="connsiteY7" fmla="*/ 1360600 h 1963195"/>
                  <a:gd name="connsiteX8" fmla="*/ 1051521 w 1927328"/>
                  <a:gd name="connsiteY8" fmla="*/ 1362154 h 1963195"/>
                  <a:gd name="connsiteX9" fmla="*/ 1051521 w 1927328"/>
                  <a:gd name="connsiteY9" fmla="*/ 1364606 h 1963195"/>
                  <a:gd name="connsiteX10" fmla="*/ 1042311 w 1927328"/>
                  <a:gd name="connsiteY10" fmla="*/ 1365048 h 1963195"/>
                  <a:gd name="connsiteX11" fmla="*/ 1025056 w 1927328"/>
                  <a:gd name="connsiteY11" fmla="*/ 1363394 h 1963195"/>
                  <a:gd name="connsiteX12" fmla="*/ 1018773 w 1927328"/>
                  <a:gd name="connsiteY12" fmla="*/ 1363688 h 1963195"/>
                  <a:gd name="connsiteX13" fmla="*/ 1018773 w 1927328"/>
                  <a:gd name="connsiteY13" fmla="*/ 1362791 h 1963195"/>
                  <a:gd name="connsiteX14" fmla="*/ 961517 w 1927328"/>
                  <a:gd name="connsiteY14" fmla="*/ 1357302 h 1963195"/>
                  <a:gd name="connsiteX15" fmla="*/ 961517 w 1927328"/>
                  <a:gd name="connsiteY15" fmla="*/ 1608930 h 1963195"/>
                  <a:gd name="connsiteX16" fmla="*/ 952307 w 1927328"/>
                  <a:gd name="connsiteY16" fmla="*/ 1609372 h 1963195"/>
                  <a:gd name="connsiteX17" fmla="*/ 145891 w 1927328"/>
                  <a:gd name="connsiteY17" fmla="*/ 1825731 h 1963195"/>
                  <a:gd name="connsiteX18" fmla="*/ 1967 w 1927328"/>
                  <a:gd name="connsiteY18" fmla="*/ 1269225 h 1963195"/>
                  <a:gd name="connsiteX19" fmla="*/ 72921 w 1927328"/>
                  <a:gd name="connsiteY19" fmla="*/ 659980 h 1963195"/>
                  <a:gd name="connsiteX0" fmla="*/ 72921 w 1927328"/>
                  <a:gd name="connsiteY0" fmla="*/ 659980 h 1963195"/>
                  <a:gd name="connsiteX1" fmla="*/ 1084702 w 1927328"/>
                  <a:gd name="connsiteY1" fmla="*/ 0 h 1963195"/>
                  <a:gd name="connsiteX2" fmla="*/ 1695424 w 1927328"/>
                  <a:gd name="connsiteY2" fmla="*/ 429557 h 1963195"/>
                  <a:gd name="connsiteX3" fmla="*/ 1872397 w 1927328"/>
                  <a:gd name="connsiteY3" fmla="*/ 925986 h 1963195"/>
                  <a:gd name="connsiteX4" fmla="*/ 1655957 w 1927328"/>
                  <a:gd name="connsiteY4" fmla="*/ 1963195 h 1963195"/>
                  <a:gd name="connsiteX5" fmla="*/ 1144609 w 1927328"/>
                  <a:gd name="connsiteY5" fmla="*/ 1609374 h 1963195"/>
                  <a:gd name="connsiteX6" fmla="*/ 1144609 w 1927328"/>
                  <a:gd name="connsiteY6" fmla="*/ 1349625 h 1963195"/>
                  <a:gd name="connsiteX7" fmla="*/ 1084702 w 1927328"/>
                  <a:gd name="connsiteY7" fmla="*/ 1360600 h 1963195"/>
                  <a:gd name="connsiteX8" fmla="*/ 1051521 w 1927328"/>
                  <a:gd name="connsiteY8" fmla="*/ 1362154 h 1963195"/>
                  <a:gd name="connsiteX9" fmla="*/ 1051521 w 1927328"/>
                  <a:gd name="connsiteY9" fmla="*/ 1364606 h 1963195"/>
                  <a:gd name="connsiteX10" fmla="*/ 1042311 w 1927328"/>
                  <a:gd name="connsiteY10" fmla="*/ 1365048 h 1963195"/>
                  <a:gd name="connsiteX11" fmla="*/ 1025056 w 1927328"/>
                  <a:gd name="connsiteY11" fmla="*/ 1363394 h 1963195"/>
                  <a:gd name="connsiteX12" fmla="*/ 1018773 w 1927328"/>
                  <a:gd name="connsiteY12" fmla="*/ 1363688 h 1963195"/>
                  <a:gd name="connsiteX13" fmla="*/ 1018773 w 1927328"/>
                  <a:gd name="connsiteY13" fmla="*/ 1362791 h 1963195"/>
                  <a:gd name="connsiteX14" fmla="*/ 961517 w 1927328"/>
                  <a:gd name="connsiteY14" fmla="*/ 1357302 h 1963195"/>
                  <a:gd name="connsiteX15" fmla="*/ 961517 w 1927328"/>
                  <a:gd name="connsiteY15" fmla="*/ 1608930 h 1963195"/>
                  <a:gd name="connsiteX16" fmla="*/ 952307 w 1927328"/>
                  <a:gd name="connsiteY16" fmla="*/ 1609372 h 1963195"/>
                  <a:gd name="connsiteX17" fmla="*/ 145891 w 1927328"/>
                  <a:gd name="connsiteY17" fmla="*/ 1825731 h 1963195"/>
                  <a:gd name="connsiteX18" fmla="*/ 1967 w 1927328"/>
                  <a:gd name="connsiteY18" fmla="*/ 1269225 h 1963195"/>
                  <a:gd name="connsiteX19" fmla="*/ 72921 w 1927328"/>
                  <a:gd name="connsiteY19" fmla="*/ 659980 h 1963195"/>
                  <a:gd name="connsiteX0" fmla="*/ 83467 w 1937874"/>
                  <a:gd name="connsiteY0" fmla="*/ 659980 h 1963195"/>
                  <a:gd name="connsiteX1" fmla="*/ 1095248 w 1937874"/>
                  <a:gd name="connsiteY1" fmla="*/ 0 h 1963195"/>
                  <a:gd name="connsiteX2" fmla="*/ 1705970 w 1937874"/>
                  <a:gd name="connsiteY2" fmla="*/ 429557 h 1963195"/>
                  <a:gd name="connsiteX3" fmla="*/ 1882943 w 1937874"/>
                  <a:gd name="connsiteY3" fmla="*/ 925986 h 1963195"/>
                  <a:gd name="connsiteX4" fmla="*/ 1666503 w 1937874"/>
                  <a:gd name="connsiteY4" fmla="*/ 1963195 h 1963195"/>
                  <a:gd name="connsiteX5" fmla="*/ 1155155 w 1937874"/>
                  <a:gd name="connsiteY5" fmla="*/ 1609374 h 1963195"/>
                  <a:gd name="connsiteX6" fmla="*/ 1155155 w 1937874"/>
                  <a:gd name="connsiteY6" fmla="*/ 1349625 h 1963195"/>
                  <a:gd name="connsiteX7" fmla="*/ 1095248 w 1937874"/>
                  <a:gd name="connsiteY7" fmla="*/ 1360600 h 1963195"/>
                  <a:gd name="connsiteX8" fmla="*/ 1062067 w 1937874"/>
                  <a:gd name="connsiteY8" fmla="*/ 1362154 h 1963195"/>
                  <a:gd name="connsiteX9" fmla="*/ 1062067 w 1937874"/>
                  <a:gd name="connsiteY9" fmla="*/ 1364606 h 1963195"/>
                  <a:gd name="connsiteX10" fmla="*/ 1052857 w 1937874"/>
                  <a:gd name="connsiteY10" fmla="*/ 1365048 h 1963195"/>
                  <a:gd name="connsiteX11" fmla="*/ 1035602 w 1937874"/>
                  <a:gd name="connsiteY11" fmla="*/ 1363394 h 1963195"/>
                  <a:gd name="connsiteX12" fmla="*/ 1029319 w 1937874"/>
                  <a:gd name="connsiteY12" fmla="*/ 1363688 h 1963195"/>
                  <a:gd name="connsiteX13" fmla="*/ 1029319 w 1937874"/>
                  <a:gd name="connsiteY13" fmla="*/ 1362791 h 1963195"/>
                  <a:gd name="connsiteX14" fmla="*/ 972063 w 1937874"/>
                  <a:gd name="connsiteY14" fmla="*/ 1357302 h 1963195"/>
                  <a:gd name="connsiteX15" fmla="*/ 972063 w 1937874"/>
                  <a:gd name="connsiteY15" fmla="*/ 1608930 h 1963195"/>
                  <a:gd name="connsiteX16" fmla="*/ 962853 w 1937874"/>
                  <a:gd name="connsiteY16" fmla="*/ 1609372 h 1963195"/>
                  <a:gd name="connsiteX17" fmla="*/ 78217 w 1937874"/>
                  <a:gd name="connsiteY17" fmla="*/ 1771055 h 1963195"/>
                  <a:gd name="connsiteX18" fmla="*/ 12513 w 1937874"/>
                  <a:gd name="connsiteY18" fmla="*/ 1269225 h 1963195"/>
                  <a:gd name="connsiteX19" fmla="*/ 83467 w 1937874"/>
                  <a:gd name="connsiteY19" fmla="*/ 659980 h 1963195"/>
                  <a:gd name="connsiteX0" fmla="*/ 83467 w 1937874"/>
                  <a:gd name="connsiteY0" fmla="*/ 659980 h 2055889"/>
                  <a:gd name="connsiteX1" fmla="*/ 1095248 w 1937874"/>
                  <a:gd name="connsiteY1" fmla="*/ 0 h 2055889"/>
                  <a:gd name="connsiteX2" fmla="*/ 1705970 w 1937874"/>
                  <a:gd name="connsiteY2" fmla="*/ 429557 h 2055889"/>
                  <a:gd name="connsiteX3" fmla="*/ 1882943 w 1937874"/>
                  <a:gd name="connsiteY3" fmla="*/ 925986 h 2055889"/>
                  <a:gd name="connsiteX4" fmla="*/ 1666503 w 1937874"/>
                  <a:gd name="connsiteY4" fmla="*/ 1963195 h 2055889"/>
                  <a:gd name="connsiteX5" fmla="*/ 1155155 w 1937874"/>
                  <a:gd name="connsiteY5" fmla="*/ 1609374 h 2055889"/>
                  <a:gd name="connsiteX6" fmla="*/ 1155155 w 1937874"/>
                  <a:gd name="connsiteY6" fmla="*/ 1349625 h 2055889"/>
                  <a:gd name="connsiteX7" fmla="*/ 1095248 w 1937874"/>
                  <a:gd name="connsiteY7" fmla="*/ 1360600 h 2055889"/>
                  <a:gd name="connsiteX8" fmla="*/ 1062067 w 1937874"/>
                  <a:gd name="connsiteY8" fmla="*/ 1362154 h 2055889"/>
                  <a:gd name="connsiteX9" fmla="*/ 1062067 w 1937874"/>
                  <a:gd name="connsiteY9" fmla="*/ 1364606 h 2055889"/>
                  <a:gd name="connsiteX10" fmla="*/ 1052857 w 1937874"/>
                  <a:gd name="connsiteY10" fmla="*/ 1365048 h 2055889"/>
                  <a:gd name="connsiteX11" fmla="*/ 1035602 w 1937874"/>
                  <a:gd name="connsiteY11" fmla="*/ 1363394 h 2055889"/>
                  <a:gd name="connsiteX12" fmla="*/ 1029319 w 1937874"/>
                  <a:gd name="connsiteY12" fmla="*/ 1363688 h 2055889"/>
                  <a:gd name="connsiteX13" fmla="*/ 1029319 w 1937874"/>
                  <a:gd name="connsiteY13" fmla="*/ 1362791 h 2055889"/>
                  <a:gd name="connsiteX14" fmla="*/ 972063 w 1937874"/>
                  <a:gd name="connsiteY14" fmla="*/ 1357302 h 2055889"/>
                  <a:gd name="connsiteX15" fmla="*/ 972063 w 1937874"/>
                  <a:gd name="connsiteY15" fmla="*/ 1608930 h 2055889"/>
                  <a:gd name="connsiteX16" fmla="*/ 971544 w 1937874"/>
                  <a:gd name="connsiteY16" fmla="*/ 2055889 h 2055889"/>
                  <a:gd name="connsiteX17" fmla="*/ 78217 w 1937874"/>
                  <a:gd name="connsiteY17" fmla="*/ 1771055 h 2055889"/>
                  <a:gd name="connsiteX18" fmla="*/ 12513 w 1937874"/>
                  <a:gd name="connsiteY18" fmla="*/ 1269225 h 2055889"/>
                  <a:gd name="connsiteX19" fmla="*/ 83467 w 1937874"/>
                  <a:gd name="connsiteY19" fmla="*/ 659980 h 2055889"/>
                  <a:gd name="connsiteX0" fmla="*/ 129822 w 1984229"/>
                  <a:gd name="connsiteY0" fmla="*/ 659980 h 2055889"/>
                  <a:gd name="connsiteX1" fmla="*/ 1141603 w 1984229"/>
                  <a:gd name="connsiteY1" fmla="*/ 0 h 2055889"/>
                  <a:gd name="connsiteX2" fmla="*/ 1752325 w 1984229"/>
                  <a:gd name="connsiteY2" fmla="*/ 429557 h 2055889"/>
                  <a:gd name="connsiteX3" fmla="*/ 1929298 w 1984229"/>
                  <a:gd name="connsiteY3" fmla="*/ 925986 h 2055889"/>
                  <a:gd name="connsiteX4" fmla="*/ 1712858 w 1984229"/>
                  <a:gd name="connsiteY4" fmla="*/ 1963195 h 2055889"/>
                  <a:gd name="connsiteX5" fmla="*/ 1201510 w 1984229"/>
                  <a:gd name="connsiteY5" fmla="*/ 1609374 h 2055889"/>
                  <a:gd name="connsiteX6" fmla="*/ 1201510 w 1984229"/>
                  <a:gd name="connsiteY6" fmla="*/ 1349625 h 2055889"/>
                  <a:gd name="connsiteX7" fmla="*/ 1141603 w 1984229"/>
                  <a:gd name="connsiteY7" fmla="*/ 1360600 h 2055889"/>
                  <a:gd name="connsiteX8" fmla="*/ 1108422 w 1984229"/>
                  <a:gd name="connsiteY8" fmla="*/ 1362154 h 2055889"/>
                  <a:gd name="connsiteX9" fmla="*/ 1108422 w 1984229"/>
                  <a:gd name="connsiteY9" fmla="*/ 1364606 h 2055889"/>
                  <a:gd name="connsiteX10" fmla="*/ 1099212 w 1984229"/>
                  <a:gd name="connsiteY10" fmla="*/ 1365048 h 2055889"/>
                  <a:gd name="connsiteX11" fmla="*/ 1081957 w 1984229"/>
                  <a:gd name="connsiteY11" fmla="*/ 1363394 h 2055889"/>
                  <a:gd name="connsiteX12" fmla="*/ 1075674 w 1984229"/>
                  <a:gd name="connsiteY12" fmla="*/ 1363688 h 2055889"/>
                  <a:gd name="connsiteX13" fmla="*/ 1075674 w 1984229"/>
                  <a:gd name="connsiteY13" fmla="*/ 1362791 h 2055889"/>
                  <a:gd name="connsiteX14" fmla="*/ 1018418 w 1984229"/>
                  <a:gd name="connsiteY14" fmla="*/ 1357302 h 2055889"/>
                  <a:gd name="connsiteX15" fmla="*/ 1018418 w 1984229"/>
                  <a:gd name="connsiteY15" fmla="*/ 1608930 h 2055889"/>
                  <a:gd name="connsiteX16" fmla="*/ 1017899 w 1984229"/>
                  <a:gd name="connsiteY16" fmla="*/ 2055889 h 2055889"/>
                  <a:gd name="connsiteX17" fmla="*/ 55043 w 1984229"/>
                  <a:gd name="connsiteY17" fmla="*/ 1962419 h 2055889"/>
                  <a:gd name="connsiteX18" fmla="*/ 58868 w 1984229"/>
                  <a:gd name="connsiteY18" fmla="*/ 1269225 h 2055889"/>
                  <a:gd name="connsiteX19" fmla="*/ 129822 w 1984229"/>
                  <a:gd name="connsiteY19" fmla="*/ 659980 h 2055889"/>
                  <a:gd name="connsiteX0" fmla="*/ 129822 w 1940642"/>
                  <a:gd name="connsiteY0" fmla="*/ 659980 h 2055889"/>
                  <a:gd name="connsiteX1" fmla="*/ 1141603 w 1940642"/>
                  <a:gd name="connsiteY1" fmla="*/ 0 h 2055889"/>
                  <a:gd name="connsiteX2" fmla="*/ 1752325 w 1940642"/>
                  <a:gd name="connsiteY2" fmla="*/ 429557 h 2055889"/>
                  <a:gd name="connsiteX3" fmla="*/ 1929298 w 1940642"/>
                  <a:gd name="connsiteY3" fmla="*/ 925986 h 2055889"/>
                  <a:gd name="connsiteX4" fmla="*/ 1408670 w 1940642"/>
                  <a:gd name="connsiteY4" fmla="*/ 2017871 h 2055889"/>
                  <a:gd name="connsiteX5" fmla="*/ 1201510 w 1940642"/>
                  <a:gd name="connsiteY5" fmla="*/ 1609374 h 2055889"/>
                  <a:gd name="connsiteX6" fmla="*/ 1201510 w 1940642"/>
                  <a:gd name="connsiteY6" fmla="*/ 1349625 h 2055889"/>
                  <a:gd name="connsiteX7" fmla="*/ 1141603 w 1940642"/>
                  <a:gd name="connsiteY7" fmla="*/ 1360600 h 2055889"/>
                  <a:gd name="connsiteX8" fmla="*/ 1108422 w 1940642"/>
                  <a:gd name="connsiteY8" fmla="*/ 1362154 h 2055889"/>
                  <a:gd name="connsiteX9" fmla="*/ 1108422 w 1940642"/>
                  <a:gd name="connsiteY9" fmla="*/ 1364606 h 2055889"/>
                  <a:gd name="connsiteX10" fmla="*/ 1099212 w 1940642"/>
                  <a:gd name="connsiteY10" fmla="*/ 1365048 h 2055889"/>
                  <a:gd name="connsiteX11" fmla="*/ 1081957 w 1940642"/>
                  <a:gd name="connsiteY11" fmla="*/ 1363394 h 2055889"/>
                  <a:gd name="connsiteX12" fmla="*/ 1075674 w 1940642"/>
                  <a:gd name="connsiteY12" fmla="*/ 1363688 h 2055889"/>
                  <a:gd name="connsiteX13" fmla="*/ 1075674 w 1940642"/>
                  <a:gd name="connsiteY13" fmla="*/ 1362791 h 2055889"/>
                  <a:gd name="connsiteX14" fmla="*/ 1018418 w 1940642"/>
                  <a:gd name="connsiteY14" fmla="*/ 1357302 h 2055889"/>
                  <a:gd name="connsiteX15" fmla="*/ 1018418 w 1940642"/>
                  <a:gd name="connsiteY15" fmla="*/ 1608930 h 2055889"/>
                  <a:gd name="connsiteX16" fmla="*/ 1017899 w 1940642"/>
                  <a:gd name="connsiteY16" fmla="*/ 2055889 h 2055889"/>
                  <a:gd name="connsiteX17" fmla="*/ 55043 w 1940642"/>
                  <a:gd name="connsiteY17" fmla="*/ 1962419 h 2055889"/>
                  <a:gd name="connsiteX18" fmla="*/ 58868 w 1940642"/>
                  <a:gd name="connsiteY18" fmla="*/ 1269225 h 2055889"/>
                  <a:gd name="connsiteX19" fmla="*/ 129822 w 1940642"/>
                  <a:gd name="connsiteY19" fmla="*/ 659980 h 2055889"/>
                  <a:gd name="connsiteX0" fmla="*/ 129822 w 1941537"/>
                  <a:gd name="connsiteY0" fmla="*/ 659980 h 2055889"/>
                  <a:gd name="connsiteX1" fmla="*/ 1141603 w 1941537"/>
                  <a:gd name="connsiteY1" fmla="*/ 0 h 2055889"/>
                  <a:gd name="connsiteX2" fmla="*/ 1752325 w 1941537"/>
                  <a:gd name="connsiteY2" fmla="*/ 429557 h 2055889"/>
                  <a:gd name="connsiteX3" fmla="*/ 1929298 w 1941537"/>
                  <a:gd name="connsiteY3" fmla="*/ 925986 h 2055889"/>
                  <a:gd name="connsiteX4" fmla="*/ 1391287 w 1941537"/>
                  <a:gd name="connsiteY4" fmla="*/ 1844732 h 2055889"/>
                  <a:gd name="connsiteX5" fmla="*/ 1201510 w 1941537"/>
                  <a:gd name="connsiteY5" fmla="*/ 1609374 h 2055889"/>
                  <a:gd name="connsiteX6" fmla="*/ 1201510 w 1941537"/>
                  <a:gd name="connsiteY6" fmla="*/ 1349625 h 2055889"/>
                  <a:gd name="connsiteX7" fmla="*/ 1141603 w 1941537"/>
                  <a:gd name="connsiteY7" fmla="*/ 1360600 h 2055889"/>
                  <a:gd name="connsiteX8" fmla="*/ 1108422 w 1941537"/>
                  <a:gd name="connsiteY8" fmla="*/ 1362154 h 2055889"/>
                  <a:gd name="connsiteX9" fmla="*/ 1108422 w 1941537"/>
                  <a:gd name="connsiteY9" fmla="*/ 1364606 h 2055889"/>
                  <a:gd name="connsiteX10" fmla="*/ 1099212 w 1941537"/>
                  <a:gd name="connsiteY10" fmla="*/ 1365048 h 2055889"/>
                  <a:gd name="connsiteX11" fmla="*/ 1081957 w 1941537"/>
                  <a:gd name="connsiteY11" fmla="*/ 1363394 h 2055889"/>
                  <a:gd name="connsiteX12" fmla="*/ 1075674 w 1941537"/>
                  <a:gd name="connsiteY12" fmla="*/ 1363688 h 2055889"/>
                  <a:gd name="connsiteX13" fmla="*/ 1075674 w 1941537"/>
                  <a:gd name="connsiteY13" fmla="*/ 1362791 h 2055889"/>
                  <a:gd name="connsiteX14" fmla="*/ 1018418 w 1941537"/>
                  <a:gd name="connsiteY14" fmla="*/ 1357302 h 2055889"/>
                  <a:gd name="connsiteX15" fmla="*/ 1018418 w 1941537"/>
                  <a:gd name="connsiteY15" fmla="*/ 1608930 h 2055889"/>
                  <a:gd name="connsiteX16" fmla="*/ 1017899 w 1941537"/>
                  <a:gd name="connsiteY16" fmla="*/ 2055889 h 2055889"/>
                  <a:gd name="connsiteX17" fmla="*/ 55043 w 1941537"/>
                  <a:gd name="connsiteY17" fmla="*/ 1962419 h 2055889"/>
                  <a:gd name="connsiteX18" fmla="*/ 58868 w 1941537"/>
                  <a:gd name="connsiteY18" fmla="*/ 1269225 h 2055889"/>
                  <a:gd name="connsiteX19" fmla="*/ 129822 w 1941537"/>
                  <a:gd name="connsiteY19" fmla="*/ 659980 h 2055889"/>
                  <a:gd name="connsiteX0" fmla="*/ 129822 w 1945279"/>
                  <a:gd name="connsiteY0" fmla="*/ 659980 h 2055889"/>
                  <a:gd name="connsiteX1" fmla="*/ 1141603 w 1945279"/>
                  <a:gd name="connsiteY1" fmla="*/ 0 h 2055889"/>
                  <a:gd name="connsiteX2" fmla="*/ 1752325 w 1945279"/>
                  <a:gd name="connsiteY2" fmla="*/ 429557 h 2055889"/>
                  <a:gd name="connsiteX3" fmla="*/ 1929298 w 1945279"/>
                  <a:gd name="connsiteY3" fmla="*/ 925986 h 2055889"/>
                  <a:gd name="connsiteX4" fmla="*/ 1321759 w 1945279"/>
                  <a:gd name="connsiteY4" fmla="*/ 1826506 h 2055889"/>
                  <a:gd name="connsiteX5" fmla="*/ 1201510 w 1945279"/>
                  <a:gd name="connsiteY5" fmla="*/ 1609374 h 2055889"/>
                  <a:gd name="connsiteX6" fmla="*/ 1201510 w 1945279"/>
                  <a:gd name="connsiteY6" fmla="*/ 1349625 h 2055889"/>
                  <a:gd name="connsiteX7" fmla="*/ 1141603 w 1945279"/>
                  <a:gd name="connsiteY7" fmla="*/ 1360600 h 2055889"/>
                  <a:gd name="connsiteX8" fmla="*/ 1108422 w 1945279"/>
                  <a:gd name="connsiteY8" fmla="*/ 1362154 h 2055889"/>
                  <a:gd name="connsiteX9" fmla="*/ 1108422 w 1945279"/>
                  <a:gd name="connsiteY9" fmla="*/ 1364606 h 2055889"/>
                  <a:gd name="connsiteX10" fmla="*/ 1099212 w 1945279"/>
                  <a:gd name="connsiteY10" fmla="*/ 1365048 h 2055889"/>
                  <a:gd name="connsiteX11" fmla="*/ 1081957 w 1945279"/>
                  <a:gd name="connsiteY11" fmla="*/ 1363394 h 2055889"/>
                  <a:gd name="connsiteX12" fmla="*/ 1075674 w 1945279"/>
                  <a:gd name="connsiteY12" fmla="*/ 1363688 h 2055889"/>
                  <a:gd name="connsiteX13" fmla="*/ 1075674 w 1945279"/>
                  <a:gd name="connsiteY13" fmla="*/ 1362791 h 2055889"/>
                  <a:gd name="connsiteX14" fmla="*/ 1018418 w 1945279"/>
                  <a:gd name="connsiteY14" fmla="*/ 1357302 h 2055889"/>
                  <a:gd name="connsiteX15" fmla="*/ 1018418 w 1945279"/>
                  <a:gd name="connsiteY15" fmla="*/ 1608930 h 2055889"/>
                  <a:gd name="connsiteX16" fmla="*/ 1017899 w 1945279"/>
                  <a:gd name="connsiteY16" fmla="*/ 2055889 h 2055889"/>
                  <a:gd name="connsiteX17" fmla="*/ 55043 w 1945279"/>
                  <a:gd name="connsiteY17" fmla="*/ 1962419 h 2055889"/>
                  <a:gd name="connsiteX18" fmla="*/ 58868 w 1945279"/>
                  <a:gd name="connsiteY18" fmla="*/ 1269225 h 2055889"/>
                  <a:gd name="connsiteX19" fmla="*/ 129822 w 1945279"/>
                  <a:gd name="connsiteY19" fmla="*/ 659980 h 2055889"/>
                  <a:gd name="connsiteX0" fmla="*/ 129822 w 1945279"/>
                  <a:gd name="connsiteY0" fmla="*/ 659980 h 2055889"/>
                  <a:gd name="connsiteX1" fmla="*/ 1141603 w 1945279"/>
                  <a:gd name="connsiteY1" fmla="*/ 0 h 2055889"/>
                  <a:gd name="connsiteX2" fmla="*/ 1752325 w 1945279"/>
                  <a:gd name="connsiteY2" fmla="*/ 429557 h 2055889"/>
                  <a:gd name="connsiteX3" fmla="*/ 1929298 w 1945279"/>
                  <a:gd name="connsiteY3" fmla="*/ 925986 h 2055889"/>
                  <a:gd name="connsiteX4" fmla="*/ 1321759 w 1945279"/>
                  <a:gd name="connsiteY4" fmla="*/ 1826506 h 2055889"/>
                  <a:gd name="connsiteX5" fmla="*/ 1201510 w 1945279"/>
                  <a:gd name="connsiteY5" fmla="*/ 1609374 h 2055889"/>
                  <a:gd name="connsiteX6" fmla="*/ 1201510 w 1945279"/>
                  <a:gd name="connsiteY6" fmla="*/ 1349625 h 2055889"/>
                  <a:gd name="connsiteX7" fmla="*/ 1141603 w 1945279"/>
                  <a:gd name="connsiteY7" fmla="*/ 1360600 h 2055889"/>
                  <a:gd name="connsiteX8" fmla="*/ 1108422 w 1945279"/>
                  <a:gd name="connsiteY8" fmla="*/ 1362154 h 2055889"/>
                  <a:gd name="connsiteX9" fmla="*/ 1108422 w 1945279"/>
                  <a:gd name="connsiteY9" fmla="*/ 1364606 h 2055889"/>
                  <a:gd name="connsiteX10" fmla="*/ 1099212 w 1945279"/>
                  <a:gd name="connsiteY10" fmla="*/ 1365048 h 2055889"/>
                  <a:gd name="connsiteX11" fmla="*/ 1081957 w 1945279"/>
                  <a:gd name="connsiteY11" fmla="*/ 1363394 h 2055889"/>
                  <a:gd name="connsiteX12" fmla="*/ 1075674 w 1945279"/>
                  <a:gd name="connsiteY12" fmla="*/ 1363688 h 2055889"/>
                  <a:gd name="connsiteX13" fmla="*/ 1075674 w 1945279"/>
                  <a:gd name="connsiteY13" fmla="*/ 1362791 h 2055889"/>
                  <a:gd name="connsiteX14" fmla="*/ 1018418 w 1945279"/>
                  <a:gd name="connsiteY14" fmla="*/ 1357302 h 2055889"/>
                  <a:gd name="connsiteX15" fmla="*/ 1018418 w 1945279"/>
                  <a:gd name="connsiteY15" fmla="*/ 1608930 h 2055889"/>
                  <a:gd name="connsiteX16" fmla="*/ 1017899 w 1945279"/>
                  <a:gd name="connsiteY16" fmla="*/ 2055889 h 2055889"/>
                  <a:gd name="connsiteX17" fmla="*/ 55043 w 1945279"/>
                  <a:gd name="connsiteY17" fmla="*/ 1962419 h 2055889"/>
                  <a:gd name="connsiteX18" fmla="*/ 58868 w 1945279"/>
                  <a:gd name="connsiteY18" fmla="*/ 1269225 h 2055889"/>
                  <a:gd name="connsiteX19" fmla="*/ 129822 w 1945279"/>
                  <a:gd name="connsiteY19" fmla="*/ 659980 h 2055889"/>
                  <a:gd name="connsiteX0" fmla="*/ 129822 w 2053216"/>
                  <a:gd name="connsiteY0" fmla="*/ 659980 h 2055889"/>
                  <a:gd name="connsiteX1" fmla="*/ 1141603 w 2053216"/>
                  <a:gd name="connsiteY1" fmla="*/ 0 h 2055889"/>
                  <a:gd name="connsiteX2" fmla="*/ 1752325 w 2053216"/>
                  <a:gd name="connsiteY2" fmla="*/ 429557 h 2055889"/>
                  <a:gd name="connsiteX3" fmla="*/ 2042282 w 2053216"/>
                  <a:gd name="connsiteY3" fmla="*/ 1062675 h 2055889"/>
                  <a:gd name="connsiteX4" fmla="*/ 1321759 w 2053216"/>
                  <a:gd name="connsiteY4" fmla="*/ 1826506 h 2055889"/>
                  <a:gd name="connsiteX5" fmla="*/ 1201510 w 2053216"/>
                  <a:gd name="connsiteY5" fmla="*/ 1609374 h 2055889"/>
                  <a:gd name="connsiteX6" fmla="*/ 1201510 w 2053216"/>
                  <a:gd name="connsiteY6" fmla="*/ 1349625 h 2055889"/>
                  <a:gd name="connsiteX7" fmla="*/ 1141603 w 2053216"/>
                  <a:gd name="connsiteY7" fmla="*/ 1360600 h 2055889"/>
                  <a:gd name="connsiteX8" fmla="*/ 1108422 w 2053216"/>
                  <a:gd name="connsiteY8" fmla="*/ 1362154 h 2055889"/>
                  <a:gd name="connsiteX9" fmla="*/ 1108422 w 2053216"/>
                  <a:gd name="connsiteY9" fmla="*/ 1364606 h 2055889"/>
                  <a:gd name="connsiteX10" fmla="*/ 1099212 w 2053216"/>
                  <a:gd name="connsiteY10" fmla="*/ 1365048 h 2055889"/>
                  <a:gd name="connsiteX11" fmla="*/ 1081957 w 2053216"/>
                  <a:gd name="connsiteY11" fmla="*/ 1363394 h 2055889"/>
                  <a:gd name="connsiteX12" fmla="*/ 1075674 w 2053216"/>
                  <a:gd name="connsiteY12" fmla="*/ 1363688 h 2055889"/>
                  <a:gd name="connsiteX13" fmla="*/ 1075674 w 2053216"/>
                  <a:gd name="connsiteY13" fmla="*/ 1362791 h 2055889"/>
                  <a:gd name="connsiteX14" fmla="*/ 1018418 w 2053216"/>
                  <a:gd name="connsiteY14" fmla="*/ 1357302 h 2055889"/>
                  <a:gd name="connsiteX15" fmla="*/ 1018418 w 2053216"/>
                  <a:gd name="connsiteY15" fmla="*/ 1608930 h 2055889"/>
                  <a:gd name="connsiteX16" fmla="*/ 1017899 w 2053216"/>
                  <a:gd name="connsiteY16" fmla="*/ 2055889 h 2055889"/>
                  <a:gd name="connsiteX17" fmla="*/ 55043 w 2053216"/>
                  <a:gd name="connsiteY17" fmla="*/ 1962419 h 2055889"/>
                  <a:gd name="connsiteX18" fmla="*/ 58868 w 2053216"/>
                  <a:gd name="connsiteY18" fmla="*/ 1269225 h 2055889"/>
                  <a:gd name="connsiteX19" fmla="*/ 129822 w 2053216"/>
                  <a:gd name="connsiteY19" fmla="*/ 659980 h 2055889"/>
                  <a:gd name="connsiteX0" fmla="*/ 129822 w 2055464"/>
                  <a:gd name="connsiteY0" fmla="*/ 659980 h 2055889"/>
                  <a:gd name="connsiteX1" fmla="*/ 1141603 w 2055464"/>
                  <a:gd name="connsiteY1" fmla="*/ 0 h 2055889"/>
                  <a:gd name="connsiteX2" fmla="*/ 1752325 w 2055464"/>
                  <a:gd name="connsiteY2" fmla="*/ 429557 h 2055889"/>
                  <a:gd name="connsiteX3" fmla="*/ 2042282 w 2055464"/>
                  <a:gd name="connsiteY3" fmla="*/ 1062675 h 2055889"/>
                  <a:gd name="connsiteX4" fmla="*/ 1321759 w 2055464"/>
                  <a:gd name="connsiteY4" fmla="*/ 1826506 h 2055889"/>
                  <a:gd name="connsiteX5" fmla="*/ 1201510 w 2055464"/>
                  <a:gd name="connsiteY5" fmla="*/ 1609374 h 2055889"/>
                  <a:gd name="connsiteX6" fmla="*/ 1201510 w 2055464"/>
                  <a:gd name="connsiteY6" fmla="*/ 1349625 h 2055889"/>
                  <a:gd name="connsiteX7" fmla="*/ 1141603 w 2055464"/>
                  <a:gd name="connsiteY7" fmla="*/ 1360600 h 2055889"/>
                  <a:gd name="connsiteX8" fmla="*/ 1108422 w 2055464"/>
                  <a:gd name="connsiteY8" fmla="*/ 1362154 h 2055889"/>
                  <a:gd name="connsiteX9" fmla="*/ 1108422 w 2055464"/>
                  <a:gd name="connsiteY9" fmla="*/ 1364606 h 2055889"/>
                  <a:gd name="connsiteX10" fmla="*/ 1099212 w 2055464"/>
                  <a:gd name="connsiteY10" fmla="*/ 1365048 h 2055889"/>
                  <a:gd name="connsiteX11" fmla="*/ 1081957 w 2055464"/>
                  <a:gd name="connsiteY11" fmla="*/ 1363394 h 2055889"/>
                  <a:gd name="connsiteX12" fmla="*/ 1075674 w 2055464"/>
                  <a:gd name="connsiteY12" fmla="*/ 1363688 h 2055889"/>
                  <a:gd name="connsiteX13" fmla="*/ 1075674 w 2055464"/>
                  <a:gd name="connsiteY13" fmla="*/ 1362791 h 2055889"/>
                  <a:gd name="connsiteX14" fmla="*/ 1018418 w 2055464"/>
                  <a:gd name="connsiteY14" fmla="*/ 1357302 h 2055889"/>
                  <a:gd name="connsiteX15" fmla="*/ 1018418 w 2055464"/>
                  <a:gd name="connsiteY15" fmla="*/ 1608930 h 2055889"/>
                  <a:gd name="connsiteX16" fmla="*/ 1017899 w 2055464"/>
                  <a:gd name="connsiteY16" fmla="*/ 2055889 h 2055889"/>
                  <a:gd name="connsiteX17" fmla="*/ 55043 w 2055464"/>
                  <a:gd name="connsiteY17" fmla="*/ 1962419 h 2055889"/>
                  <a:gd name="connsiteX18" fmla="*/ 58868 w 2055464"/>
                  <a:gd name="connsiteY18" fmla="*/ 1269225 h 2055889"/>
                  <a:gd name="connsiteX19" fmla="*/ 129822 w 2055464"/>
                  <a:gd name="connsiteY19" fmla="*/ 659980 h 2055889"/>
                  <a:gd name="connsiteX0" fmla="*/ 129822 w 2059410"/>
                  <a:gd name="connsiteY0" fmla="*/ 659980 h 2055889"/>
                  <a:gd name="connsiteX1" fmla="*/ 1141603 w 2059410"/>
                  <a:gd name="connsiteY1" fmla="*/ 0 h 2055889"/>
                  <a:gd name="connsiteX2" fmla="*/ 1821854 w 2059410"/>
                  <a:gd name="connsiteY2" fmla="*/ 438670 h 2055889"/>
                  <a:gd name="connsiteX3" fmla="*/ 2042282 w 2059410"/>
                  <a:gd name="connsiteY3" fmla="*/ 1062675 h 2055889"/>
                  <a:gd name="connsiteX4" fmla="*/ 1321759 w 2059410"/>
                  <a:gd name="connsiteY4" fmla="*/ 1826506 h 2055889"/>
                  <a:gd name="connsiteX5" fmla="*/ 1201510 w 2059410"/>
                  <a:gd name="connsiteY5" fmla="*/ 1609374 h 2055889"/>
                  <a:gd name="connsiteX6" fmla="*/ 1201510 w 2059410"/>
                  <a:gd name="connsiteY6" fmla="*/ 1349625 h 2055889"/>
                  <a:gd name="connsiteX7" fmla="*/ 1141603 w 2059410"/>
                  <a:gd name="connsiteY7" fmla="*/ 1360600 h 2055889"/>
                  <a:gd name="connsiteX8" fmla="*/ 1108422 w 2059410"/>
                  <a:gd name="connsiteY8" fmla="*/ 1362154 h 2055889"/>
                  <a:gd name="connsiteX9" fmla="*/ 1108422 w 2059410"/>
                  <a:gd name="connsiteY9" fmla="*/ 1364606 h 2055889"/>
                  <a:gd name="connsiteX10" fmla="*/ 1099212 w 2059410"/>
                  <a:gd name="connsiteY10" fmla="*/ 1365048 h 2055889"/>
                  <a:gd name="connsiteX11" fmla="*/ 1081957 w 2059410"/>
                  <a:gd name="connsiteY11" fmla="*/ 1363394 h 2055889"/>
                  <a:gd name="connsiteX12" fmla="*/ 1075674 w 2059410"/>
                  <a:gd name="connsiteY12" fmla="*/ 1363688 h 2055889"/>
                  <a:gd name="connsiteX13" fmla="*/ 1075674 w 2059410"/>
                  <a:gd name="connsiteY13" fmla="*/ 1362791 h 2055889"/>
                  <a:gd name="connsiteX14" fmla="*/ 1018418 w 2059410"/>
                  <a:gd name="connsiteY14" fmla="*/ 1357302 h 2055889"/>
                  <a:gd name="connsiteX15" fmla="*/ 1018418 w 2059410"/>
                  <a:gd name="connsiteY15" fmla="*/ 1608930 h 2055889"/>
                  <a:gd name="connsiteX16" fmla="*/ 1017899 w 2059410"/>
                  <a:gd name="connsiteY16" fmla="*/ 2055889 h 2055889"/>
                  <a:gd name="connsiteX17" fmla="*/ 55043 w 2059410"/>
                  <a:gd name="connsiteY17" fmla="*/ 1962419 h 2055889"/>
                  <a:gd name="connsiteX18" fmla="*/ 58868 w 2059410"/>
                  <a:gd name="connsiteY18" fmla="*/ 1269225 h 2055889"/>
                  <a:gd name="connsiteX19" fmla="*/ 129822 w 2059410"/>
                  <a:gd name="connsiteY19" fmla="*/ 659980 h 2055889"/>
                  <a:gd name="connsiteX0" fmla="*/ 129822 w 2059411"/>
                  <a:gd name="connsiteY0" fmla="*/ 659980 h 2046776"/>
                  <a:gd name="connsiteX1" fmla="*/ 1141603 w 2059411"/>
                  <a:gd name="connsiteY1" fmla="*/ 0 h 2046776"/>
                  <a:gd name="connsiteX2" fmla="*/ 1821854 w 2059411"/>
                  <a:gd name="connsiteY2" fmla="*/ 438670 h 2046776"/>
                  <a:gd name="connsiteX3" fmla="*/ 2042282 w 2059411"/>
                  <a:gd name="connsiteY3" fmla="*/ 1062675 h 2046776"/>
                  <a:gd name="connsiteX4" fmla="*/ 1321759 w 2059411"/>
                  <a:gd name="connsiteY4" fmla="*/ 1826506 h 2046776"/>
                  <a:gd name="connsiteX5" fmla="*/ 1201510 w 2059411"/>
                  <a:gd name="connsiteY5" fmla="*/ 1609374 h 2046776"/>
                  <a:gd name="connsiteX6" fmla="*/ 1201510 w 2059411"/>
                  <a:gd name="connsiteY6" fmla="*/ 1349625 h 2046776"/>
                  <a:gd name="connsiteX7" fmla="*/ 1141603 w 2059411"/>
                  <a:gd name="connsiteY7" fmla="*/ 1360600 h 2046776"/>
                  <a:gd name="connsiteX8" fmla="*/ 1108422 w 2059411"/>
                  <a:gd name="connsiteY8" fmla="*/ 1362154 h 2046776"/>
                  <a:gd name="connsiteX9" fmla="*/ 1108422 w 2059411"/>
                  <a:gd name="connsiteY9" fmla="*/ 1364606 h 2046776"/>
                  <a:gd name="connsiteX10" fmla="*/ 1099212 w 2059411"/>
                  <a:gd name="connsiteY10" fmla="*/ 1365048 h 2046776"/>
                  <a:gd name="connsiteX11" fmla="*/ 1081957 w 2059411"/>
                  <a:gd name="connsiteY11" fmla="*/ 1363394 h 2046776"/>
                  <a:gd name="connsiteX12" fmla="*/ 1075674 w 2059411"/>
                  <a:gd name="connsiteY12" fmla="*/ 1363688 h 2046776"/>
                  <a:gd name="connsiteX13" fmla="*/ 1075674 w 2059411"/>
                  <a:gd name="connsiteY13" fmla="*/ 1362791 h 2046776"/>
                  <a:gd name="connsiteX14" fmla="*/ 1018418 w 2059411"/>
                  <a:gd name="connsiteY14" fmla="*/ 1357302 h 2046776"/>
                  <a:gd name="connsiteX15" fmla="*/ 1018418 w 2059411"/>
                  <a:gd name="connsiteY15" fmla="*/ 1608930 h 2046776"/>
                  <a:gd name="connsiteX16" fmla="*/ 861460 w 2059411"/>
                  <a:gd name="connsiteY16" fmla="*/ 2046776 h 2046776"/>
                  <a:gd name="connsiteX17" fmla="*/ 55043 w 2059411"/>
                  <a:gd name="connsiteY17" fmla="*/ 1962419 h 2046776"/>
                  <a:gd name="connsiteX18" fmla="*/ 58868 w 2059411"/>
                  <a:gd name="connsiteY18" fmla="*/ 1269225 h 2046776"/>
                  <a:gd name="connsiteX19" fmla="*/ 129822 w 2059411"/>
                  <a:gd name="connsiteY19" fmla="*/ 659980 h 2046776"/>
                  <a:gd name="connsiteX0" fmla="*/ 129822 w 2059411"/>
                  <a:gd name="connsiteY0" fmla="*/ 659980 h 2002234"/>
                  <a:gd name="connsiteX1" fmla="*/ 1141603 w 2059411"/>
                  <a:gd name="connsiteY1" fmla="*/ 0 h 2002234"/>
                  <a:gd name="connsiteX2" fmla="*/ 1821854 w 2059411"/>
                  <a:gd name="connsiteY2" fmla="*/ 438670 h 2002234"/>
                  <a:gd name="connsiteX3" fmla="*/ 2042282 w 2059411"/>
                  <a:gd name="connsiteY3" fmla="*/ 1062675 h 2002234"/>
                  <a:gd name="connsiteX4" fmla="*/ 1321759 w 2059411"/>
                  <a:gd name="connsiteY4" fmla="*/ 1826506 h 2002234"/>
                  <a:gd name="connsiteX5" fmla="*/ 1201510 w 2059411"/>
                  <a:gd name="connsiteY5" fmla="*/ 1609374 h 2002234"/>
                  <a:gd name="connsiteX6" fmla="*/ 1201510 w 2059411"/>
                  <a:gd name="connsiteY6" fmla="*/ 1349625 h 2002234"/>
                  <a:gd name="connsiteX7" fmla="*/ 1141603 w 2059411"/>
                  <a:gd name="connsiteY7" fmla="*/ 1360600 h 2002234"/>
                  <a:gd name="connsiteX8" fmla="*/ 1108422 w 2059411"/>
                  <a:gd name="connsiteY8" fmla="*/ 1362154 h 2002234"/>
                  <a:gd name="connsiteX9" fmla="*/ 1108422 w 2059411"/>
                  <a:gd name="connsiteY9" fmla="*/ 1364606 h 2002234"/>
                  <a:gd name="connsiteX10" fmla="*/ 1099212 w 2059411"/>
                  <a:gd name="connsiteY10" fmla="*/ 1365048 h 2002234"/>
                  <a:gd name="connsiteX11" fmla="*/ 1081957 w 2059411"/>
                  <a:gd name="connsiteY11" fmla="*/ 1363394 h 2002234"/>
                  <a:gd name="connsiteX12" fmla="*/ 1075674 w 2059411"/>
                  <a:gd name="connsiteY12" fmla="*/ 1363688 h 2002234"/>
                  <a:gd name="connsiteX13" fmla="*/ 1075674 w 2059411"/>
                  <a:gd name="connsiteY13" fmla="*/ 1362791 h 2002234"/>
                  <a:gd name="connsiteX14" fmla="*/ 1018418 w 2059411"/>
                  <a:gd name="connsiteY14" fmla="*/ 1357302 h 2002234"/>
                  <a:gd name="connsiteX15" fmla="*/ 1018418 w 2059411"/>
                  <a:gd name="connsiteY15" fmla="*/ 1608930 h 2002234"/>
                  <a:gd name="connsiteX16" fmla="*/ 1024418 w 2059411"/>
                  <a:gd name="connsiteY16" fmla="*/ 1932869 h 2002234"/>
                  <a:gd name="connsiteX17" fmla="*/ 55043 w 2059411"/>
                  <a:gd name="connsiteY17" fmla="*/ 1962419 h 2002234"/>
                  <a:gd name="connsiteX18" fmla="*/ 58868 w 2059411"/>
                  <a:gd name="connsiteY18" fmla="*/ 1269225 h 2002234"/>
                  <a:gd name="connsiteX19" fmla="*/ 129822 w 2059411"/>
                  <a:gd name="connsiteY19" fmla="*/ 659980 h 2002234"/>
                  <a:gd name="connsiteX0" fmla="*/ 129822 w 2063511"/>
                  <a:gd name="connsiteY0" fmla="*/ 659980 h 2002234"/>
                  <a:gd name="connsiteX1" fmla="*/ 1141603 w 2063511"/>
                  <a:gd name="connsiteY1" fmla="*/ 0 h 2002234"/>
                  <a:gd name="connsiteX2" fmla="*/ 1821854 w 2063511"/>
                  <a:gd name="connsiteY2" fmla="*/ 438670 h 2002234"/>
                  <a:gd name="connsiteX3" fmla="*/ 2042282 w 2063511"/>
                  <a:gd name="connsiteY3" fmla="*/ 1062675 h 2002234"/>
                  <a:gd name="connsiteX4" fmla="*/ 1245712 w 2063511"/>
                  <a:gd name="connsiteY4" fmla="*/ 1883460 h 2002234"/>
                  <a:gd name="connsiteX5" fmla="*/ 1201510 w 2063511"/>
                  <a:gd name="connsiteY5" fmla="*/ 1609374 h 2002234"/>
                  <a:gd name="connsiteX6" fmla="*/ 1201510 w 2063511"/>
                  <a:gd name="connsiteY6" fmla="*/ 1349625 h 2002234"/>
                  <a:gd name="connsiteX7" fmla="*/ 1141603 w 2063511"/>
                  <a:gd name="connsiteY7" fmla="*/ 1360600 h 2002234"/>
                  <a:gd name="connsiteX8" fmla="*/ 1108422 w 2063511"/>
                  <a:gd name="connsiteY8" fmla="*/ 1362154 h 2002234"/>
                  <a:gd name="connsiteX9" fmla="*/ 1108422 w 2063511"/>
                  <a:gd name="connsiteY9" fmla="*/ 1364606 h 2002234"/>
                  <a:gd name="connsiteX10" fmla="*/ 1099212 w 2063511"/>
                  <a:gd name="connsiteY10" fmla="*/ 1365048 h 2002234"/>
                  <a:gd name="connsiteX11" fmla="*/ 1081957 w 2063511"/>
                  <a:gd name="connsiteY11" fmla="*/ 1363394 h 2002234"/>
                  <a:gd name="connsiteX12" fmla="*/ 1075674 w 2063511"/>
                  <a:gd name="connsiteY12" fmla="*/ 1363688 h 2002234"/>
                  <a:gd name="connsiteX13" fmla="*/ 1075674 w 2063511"/>
                  <a:gd name="connsiteY13" fmla="*/ 1362791 h 2002234"/>
                  <a:gd name="connsiteX14" fmla="*/ 1018418 w 2063511"/>
                  <a:gd name="connsiteY14" fmla="*/ 1357302 h 2002234"/>
                  <a:gd name="connsiteX15" fmla="*/ 1018418 w 2063511"/>
                  <a:gd name="connsiteY15" fmla="*/ 1608930 h 2002234"/>
                  <a:gd name="connsiteX16" fmla="*/ 1024418 w 2063511"/>
                  <a:gd name="connsiteY16" fmla="*/ 1932869 h 2002234"/>
                  <a:gd name="connsiteX17" fmla="*/ 55043 w 2063511"/>
                  <a:gd name="connsiteY17" fmla="*/ 1962419 h 2002234"/>
                  <a:gd name="connsiteX18" fmla="*/ 58868 w 2063511"/>
                  <a:gd name="connsiteY18" fmla="*/ 1269225 h 2002234"/>
                  <a:gd name="connsiteX19" fmla="*/ 129822 w 2063511"/>
                  <a:gd name="connsiteY19" fmla="*/ 659980 h 2002234"/>
                  <a:gd name="connsiteX0" fmla="*/ 251667 w 2185356"/>
                  <a:gd name="connsiteY0" fmla="*/ 659980 h 2002234"/>
                  <a:gd name="connsiteX1" fmla="*/ 1263448 w 2185356"/>
                  <a:gd name="connsiteY1" fmla="*/ 0 h 2002234"/>
                  <a:gd name="connsiteX2" fmla="*/ 1943699 w 2185356"/>
                  <a:gd name="connsiteY2" fmla="*/ 438670 h 2002234"/>
                  <a:gd name="connsiteX3" fmla="*/ 2164127 w 2185356"/>
                  <a:gd name="connsiteY3" fmla="*/ 1062675 h 2002234"/>
                  <a:gd name="connsiteX4" fmla="*/ 1367557 w 2185356"/>
                  <a:gd name="connsiteY4" fmla="*/ 1883460 h 2002234"/>
                  <a:gd name="connsiteX5" fmla="*/ 1323355 w 2185356"/>
                  <a:gd name="connsiteY5" fmla="*/ 1609374 h 2002234"/>
                  <a:gd name="connsiteX6" fmla="*/ 1323355 w 2185356"/>
                  <a:gd name="connsiteY6" fmla="*/ 1349625 h 2002234"/>
                  <a:gd name="connsiteX7" fmla="*/ 1263448 w 2185356"/>
                  <a:gd name="connsiteY7" fmla="*/ 1360600 h 2002234"/>
                  <a:gd name="connsiteX8" fmla="*/ 1230267 w 2185356"/>
                  <a:gd name="connsiteY8" fmla="*/ 1362154 h 2002234"/>
                  <a:gd name="connsiteX9" fmla="*/ 1230267 w 2185356"/>
                  <a:gd name="connsiteY9" fmla="*/ 1364606 h 2002234"/>
                  <a:gd name="connsiteX10" fmla="*/ 1221057 w 2185356"/>
                  <a:gd name="connsiteY10" fmla="*/ 1365048 h 2002234"/>
                  <a:gd name="connsiteX11" fmla="*/ 1203802 w 2185356"/>
                  <a:gd name="connsiteY11" fmla="*/ 1363394 h 2002234"/>
                  <a:gd name="connsiteX12" fmla="*/ 1197519 w 2185356"/>
                  <a:gd name="connsiteY12" fmla="*/ 1363688 h 2002234"/>
                  <a:gd name="connsiteX13" fmla="*/ 1197519 w 2185356"/>
                  <a:gd name="connsiteY13" fmla="*/ 1362791 h 2002234"/>
                  <a:gd name="connsiteX14" fmla="*/ 1140263 w 2185356"/>
                  <a:gd name="connsiteY14" fmla="*/ 1357302 h 2002234"/>
                  <a:gd name="connsiteX15" fmla="*/ 1140263 w 2185356"/>
                  <a:gd name="connsiteY15" fmla="*/ 1608930 h 2002234"/>
                  <a:gd name="connsiteX16" fmla="*/ 1146263 w 2185356"/>
                  <a:gd name="connsiteY16" fmla="*/ 1932869 h 2002234"/>
                  <a:gd name="connsiteX17" fmla="*/ 176888 w 2185356"/>
                  <a:gd name="connsiteY17" fmla="*/ 1962419 h 2002234"/>
                  <a:gd name="connsiteX18" fmla="*/ 1460 w 2185356"/>
                  <a:gd name="connsiteY18" fmla="*/ 1297702 h 2002234"/>
                  <a:gd name="connsiteX19" fmla="*/ 251667 w 2185356"/>
                  <a:gd name="connsiteY19" fmla="*/ 659980 h 2002234"/>
                  <a:gd name="connsiteX0" fmla="*/ 250809 w 2184498"/>
                  <a:gd name="connsiteY0" fmla="*/ 659980 h 2056732"/>
                  <a:gd name="connsiteX1" fmla="*/ 1262590 w 2184498"/>
                  <a:gd name="connsiteY1" fmla="*/ 0 h 2056732"/>
                  <a:gd name="connsiteX2" fmla="*/ 1942841 w 2184498"/>
                  <a:gd name="connsiteY2" fmla="*/ 438670 h 2056732"/>
                  <a:gd name="connsiteX3" fmla="*/ 2163269 w 2184498"/>
                  <a:gd name="connsiteY3" fmla="*/ 1062675 h 2056732"/>
                  <a:gd name="connsiteX4" fmla="*/ 1366699 w 2184498"/>
                  <a:gd name="connsiteY4" fmla="*/ 1883460 h 2056732"/>
                  <a:gd name="connsiteX5" fmla="*/ 1322497 w 2184498"/>
                  <a:gd name="connsiteY5" fmla="*/ 1609374 h 2056732"/>
                  <a:gd name="connsiteX6" fmla="*/ 1322497 w 2184498"/>
                  <a:gd name="connsiteY6" fmla="*/ 1349625 h 2056732"/>
                  <a:gd name="connsiteX7" fmla="*/ 1262590 w 2184498"/>
                  <a:gd name="connsiteY7" fmla="*/ 1360600 h 2056732"/>
                  <a:gd name="connsiteX8" fmla="*/ 1229409 w 2184498"/>
                  <a:gd name="connsiteY8" fmla="*/ 1362154 h 2056732"/>
                  <a:gd name="connsiteX9" fmla="*/ 1229409 w 2184498"/>
                  <a:gd name="connsiteY9" fmla="*/ 1364606 h 2056732"/>
                  <a:gd name="connsiteX10" fmla="*/ 1220199 w 2184498"/>
                  <a:gd name="connsiteY10" fmla="*/ 1365048 h 2056732"/>
                  <a:gd name="connsiteX11" fmla="*/ 1202944 w 2184498"/>
                  <a:gd name="connsiteY11" fmla="*/ 1363394 h 2056732"/>
                  <a:gd name="connsiteX12" fmla="*/ 1196661 w 2184498"/>
                  <a:gd name="connsiteY12" fmla="*/ 1363688 h 2056732"/>
                  <a:gd name="connsiteX13" fmla="*/ 1196661 w 2184498"/>
                  <a:gd name="connsiteY13" fmla="*/ 1362791 h 2056732"/>
                  <a:gd name="connsiteX14" fmla="*/ 1139405 w 2184498"/>
                  <a:gd name="connsiteY14" fmla="*/ 1357302 h 2056732"/>
                  <a:gd name="connsiteX15" fmla="*/ 1139405 w 2184498"/>
                  <a:gd name="connsiteY15" fmla="*/ 1608930 h 2056732"/>
                  <a:gd name="connsiteX16" fmla="*/ 1145405 w 2184498"/>
                  <a:gd name="connsiteY16" fmla="*/ 1932869 h 2056732"/>
                  <a:gd name="connsiteX17" fmla="*/ 333556 w 2184498"/>
                  <a:gd name="connsiteY17" fmla="*/ 2025068 h 2056732"/>
                  <a:gd name="connsiteX18" fmla="*/ 602 w 2184498"/>
                  <a:gd name="connsiteY18" fmla="*/ 1297702 h 2056732"/>
                  <a:gd name="connsiteX19" fmla="*/ 250809 w 2184498"/>
                  <a:gd name="connsiteY19" fmla="*/ 659980 h 2056732"/>
                  <a:gd name="connsiteX0" fmla="*/ 250809 w 2184498"/>
                  <a:gd name="connsiteY0" fmla="*/ 659980 h 2091182"/>
                  <a:gd name="connsiteX1" fmla="*/ 1262590 w 2184498"/>
                  <a:gd name="connsiteY1" fmla="*/ 0 h 2091182"/>
                  <a:gd name="connsiteX2" fmla="*/ 1942841 w 2184498"/>
                  <a:gd name="connsiteY2" fmla="*/ 438670 h 2091182"/>
                  <a:gd name="connsiteX3" fmla="*/ 2163269 w 2184498"/>
                  <a:gd name="connsiteY3" fmla="*/ 1062675 h 2091182"/>
                  <a:gd name="connsiteX4" fmla="*/ 1366699 w 2184498"/>
                  <a:gd name="connsiteY4" fmla="*/ 1883460 h 2091182"/>
                  <a:gd name="connsiteX5" fmla="*/ 1322497 w 2184498"/>
                  <a:gd name="connsiteY5" fmla="*/ 1609374 h 2091182"/>
                  <a:gd name="connsiteX6" fmla="*/ 1322497 w 2184498"/>
                  <a:gd name="connsiteY6" fmla="*/ 1349625 h 2091182"/>
                  <a:gd name="connsiteX7" fmla="*/ 1262590 w 2184498"/>
                  <a:gd name="connsiteY7" fmla="*/ 1360600 h 2091182"/>
                  <a:gd name="connsiteX8" fmla="*/ 1229409 w 2184498"/>
                  <a:gd name="connsiteY8" fmla="*/ 1362154 h 2091182"/>
                  <a:gd name="connsiteX9" fmla="*/ 1229409 w 2184498"/>
                  <a:gd name="connsiteY9" fmla="*/ 1364606 h 2091182"/>
                  <a:gd name="connsiteX10" fmla="*/ 1220199 w 2184498"/>
                  <a:gd name="connsiteY10" fmla="*/ 1365048 h 2091182"/>
                  <a:gd name="connsiteX11" fmla="*/ 1202944 w 2184498"/>
                  <a:gd name="connsiteY11" fmla="*/ 1363394 h 2091182"/>
                  <a:gd name="connsiteX12" fmla="*/ 1196661 w 2184498"/>
                  <a:gd name="connsiteY12" fmla="*/ 1363688 h 2091182"/>
                  <a:gd name="connsiteX13" fmla="*/ 1196661 w 2184498"/>
                  <a:gd name="connsiteY13" fmla="*/ 1362791 h 2091182"/>
                  <a:gd name="connsiteX14" fmla="*/ 1139405 w 2184498"/>
                  <a:gd name="connsiteY14" fmla="*/ 1357302 h 2091182"/>
                  <a:gd name="connsiteX15" fmla="*/ 1139405 w 2184498"/>
                  <a:gd name="connsiteY15" fmla="*/ 1608930 h 2091182"/>
                  <a:gd name="connsiteX16" fmla="*/ 1145405 w 2184498"/>
                  <a:gd name="connsiteY16" fmla="*/ 1932869 h 2091182"/>
                  <a:gd name="connsiteX17" fmla="*/ 333556 w 2184498"/>
                  <a:gd name="connsiteY17" fmla="*/ 2025068 h 2091182"/>
                  <a:gd name="connsiteX18" fmla="*/ 602 w 2184498"/>
                  <a:gd name="connsiteY18" fmla="*/ 1297702 h 2091182"/>
                  <a:gd name="connsiteX19" fmla="*/ 250809 w 2184498"/>
                  <a:gd name="connsiteY19" fmla="*/ 659980 h 2091182"/>
                  <a:gd name="connsiteX0" fmla="*/ 250809 w 2184498"/>
                  <a:gd name="connsiteY0" fmla="*/ 659980 h 2091182"/>
                  <a:gd name="connsiteX1" fmla="*/ 1262590 w 2184498"/>
                  <a:gd name="connsiteY1" fmla="*/ 0 h 2091182"/>
                  <a:gd name="connsiteX2" fmla="*/ 1942841 w 2184498"/>
                  <a:gd name="connsiteY2" fmla="*/ 438670 h 2091182"/>
                  <a:gd name="connsiteX3" fmla="*/ 2163269 w 2184498"/>
                  <a:gd name="connsiteY3" fmla="*/ 1062675 h 2091182"/>
                  <a:gd name="connsiteX4" fmla="*/ 1366699 w 2184498"/>
                  <a:gd name="connsiteY4" fmla="*/ 1883460 h 2091182"/>
                  <a:gd name="connsiteX5" fmla="*/ 1322497 w 2184498"/>
                  <a:gd name="connsiteY5" fmla="*/ 1609374 h 2091182"/>
                  <a:gd name="connsiteX6" fmla="*/ 1322497 w 2184498"/>
                  <a:gd name="connsiteY6" fmla="*/ 1349625 h 2091182"/>
                  <a:gd name="connsiteX7" fmla="*/ 1262590 w 2184498"/>
                  <a:gd name="connsiteY7" fmla="*/ 1360600 h 2091182"/>
                  <a:gd name="connsiteX8" fmla="*/ 1229409 w 2184498"/>
                  <a:gd name="connsiteY8" fmla="*/ 1362154 h 2091182"/>
                  <a:gd name="connsiteX9" fmla="*/ 1229409 w 2184498"/>
                  <a:gd name="connsiteY9" fmla="*/ 1364606 h 2091182"/>
                  <a:gd name="connsiteX10" fmla="*/ 1220199 w 2184498"/>
                  <a:gd name="connsiteY10" fmla="*/ 1365048 h 2091182"/>
                  <a:gd name="connsiteX11" fmla="*/ 1202944 w 2184498"/>
                  <a:gd name="connsiteY11" fmla="*/ 1363394 h 2091182"/>
                  <a:gd name="connsiteX12" fmla="*/ 1196661 w 2184498"/>
                  <a:gd name="connsiteY12" fmla="*/ 1363688 h 2091182"/>
                  <a:gd name="connsiteX13" fmla="*/ 1196661 w 2184498"/>
                  <a:gd name="connsiteY13" fmla="*/ 1362791 h 2091182"/>
                  <a:gd name="connsiteX14" fmla="*/ 1139405 w 2184498"/>
                  <a:gd name="connsiteY14" fmla="*/ 1357302 h 2091182"/>
                  <a:gd name="connsiteX15" fmla="*/ 1139405 w 2184498"/>
                  <a:gd name="connsiteY15" fmla="*/ 1608930 h 2091182"/>
                  <a:gd name="connsiteX16" fmla="*/ 1145405 w 2184498"/>
                  <a:gd name="connsiteY16" fmla="*/ 1932869 h 2091182"/>
                  <a:gd name="connsiteX17" fmla="*/ 333556 w 2184498"/>
                  <a:gd name="connsiteY17" fmla="*/ 2025068 h 2091182"/>
                  <a:gd name="connsiteX18" fmla="*/ 602 w 2184498"/>
                  <a:gd name="connsiteY18" fmla="*/ 1297702 h 2091182"/>
                  <a:gd name="connsiteX19" fmla="*/ 250809 w 2184498"/>
                  <a:gd name="connsiteY19" fmla="*/ 659980 h 2091182"/>
                  <a:gd name="connsiteX0" fmla="*/ 250809 w 2163477"/>
                  <a:gd name="connsiteY0" fmla="*/ 659980 h 2091182"/>
                  <a:gd name="connsiteX1" fmla="*/ 1262590 w 2163477"/>
                  <a:gd name="connsiteY1" fmla="*/ 0 h 2091182"/>
                  <a:gd name="connsiteX2" fmla="*/ 1942841 w 2163477"/>
                  <a:gd name="connsiteY2" fmla="*/ 438670 h 2091182"/>
                  <a:gd name="connsiteX3" fmla="*/ 2163269 w 2163477"/>
                  <a:gd name="connsiteY3" fmla="*/ 1062675 h 2091182"/>
                  <a:gd name="connsiteX4" fmla="*/ 1366699 w 2163477"/>
                  <a:gd name="connsiteY4" fmla="*/ 1883460 h 2091182"/>
                  <a:gd name="connsiteX5" fmla="*/ 1322497 w 2163477"/>
                  <a:gd name="connsiteY5" fmla="*/ 1609374 h 2091182"/>
                  <a:gd name="connsiteX6" fmla="*/ 1322497 w 2163477"/>
                  <a:gd name="connsiteY6" fmla="*/ 1349625 h 2091182"/>
                  <a:gd name="connsiteX7" fmla="*/ 1262590 w 2163477"/>
                  <a:gd name="connsiteY7" fmla="*/ 1360600 h 2091182"/>
                  <a:gd name="connsiteX8" fmla="*/ 1229409 w 2163477"/>
                  <a:gd name="connsiteY8" fmla="*/ 1362154 h 2091182"/>
                  <a:gd name="connsiteX9" fmla="*/ 1229409 w 2163477"/>
                  <a:gd name="connsiteY9" fmla="*/ 1364606 h 2091182"/>
                  <a:gd name="connsiteX10" fmla="*/ 1220199 w 2163477"/>
                  <a:gd name="connsiteY10" fmla="*/ 1365048 h 2091182"/>
                  <a:gd name="connsiteX11" fmla="*/ 1202944 w 2163477"/>
                  <a:gd name="connsiteY11" fmla="*/ 1363394 h 2091182"/>
                  <a:gd name="connsiteX12" fmla="*/ 1196661 w 2163477"/>
                  <a:gd name="connsiteY12" fmla="*/ 1363688 h 2091182"/>
                  <a:gd name="connsiteX13" fmla="*/ 1196661 w 2163477"/>
                  <a:gd name="connsiteY13" fmla="*/ 1362791 h 2091182"/>
                  <a:gd name="connsiteX14" fmla="*/ 1139405 w 2163477"/>
                  <a:gd name="connsiteY14" fmla="*/ 1357302 h 2091182"/>
                  <a:gd name="connsiteX15" fmla="*/ 1139405 w 2163477"/>
                  <a:gd name="connsiteY15" fmla="*/ 1608930 h 2091182"/>
                  <a:gd name="connsiteX16" fmla="*/ 1145405 w 2163477"/>
                  <a:gd name="connsiteY16" fmla="*/ 1932869 h 2091182"/>
                  <a:gd name="connsiteX17" fmla="*/ 333556 w 2163477"/>
                  <a:gd name="connsiteY17" fmla="*/ 2025068 h 2091182"/>
                  <a:gd name="connsiteX18" fmla="*/ 602 w 2163477"/>
                  <a:gd name="connsiteY18" fmla="*/ 1297702 h 2091182"/>
                  <a:gd name="connsiteX19" fmla="*/ 250809 w 2163477"/>
                  <a:gd name="connsiteY19" fmla="*/ 659980 h 20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63477" h="2091182">
                    <a:moveTo>
                      <a:pt x="250809" y="659980"/>
                    </a:moveTo>
                    <a:cubicBezTo>
                      <a:pt x="431265" y="448443"/>
                      <a:pt x="314268" y="93080"/>
                      <a:pt x="1262590" y="0"/>
                    </a:cubicBezTo>
                    <a:cubicBezTo>
                      <a:pt x="1541408" y="26264"/>
                      <a:pt x="1843824" y="205753"/>
                      <a:pt x="1942841" y="438670"/>
                    </a:cubicBezTo>
                    <a:cubicBezTo>
                      <a:pt x="2001832" y="604146"/>
                      <a:pt x="2161801" y="803441"/>
                      <a:pt x="2163269" y="1062675"/>
                    </a:cubicBezTo>
                    <a:cubicBezTo>
                      <a:pt x="2165020" y="1371818"/>
                      <a:pt x="2173010" y="1821103"/>
                      <a:pt x="1366699" y="1883460"/>
                    </a:cubicBezTo>
                    <a:lnTo>
                      <a:pt x="1322497" y="1609374"/>
                    </a:lnTo>
                    <a:lnTo>
                      <a:pt x="1322497" y="1349625"/>
                    </a:lnTo>
                    <a:lnTo>
                      <a:pt x="1262590" y="1360600"/>
                    </a:lnTo>
                    <a:lnTo>
                      <a:pt x="1229409" y="1362154"/>
                    </a:lnTo>
                    <a:lnTo>
                      <a:pt x="1229409" y="1364606"/>
                    </a:lnTo>
                    <a:lnTo>
                      <a:pt x="1220199" y="1365048"/>
                    </a:lnTo>
                    <a:lnTo>
                      <a:pt x="1202944" y="1363394"/>
                    </a:lnTo>
                    <a:lnTo>
                      <a:pt x="1196661" y="1363688"/>
                    </a:lnTo>
                    <a:lnTo>
                      <a:pt x="1196661" y="1362791"/>
                    </a:lnTo>
                    <a:lnTo>
                      <a:pt x="1139405" y="1357302"/>
                    </a:lnTo>
                    <a:lnTo>
                      <a:pt x="1139405" y="1608930"/>
                    </a:lnTo>
                    <a:lnTo>
                      <a:pt x="1145405" y="1932869"/>
                    </a:lnTo>
                    <a:cubicBezTo>
                      <a:pt x="1066805" y="1906986"/>
                      <a:pt x="784666" y="2224397"/>
                      <a:pt x="333556" y="2025068"/>
                    </a:cubicBezTo>
                    <a:cubicBezTo>
                      <a:pt x="-68667" y="1985209"/>
                      <a:pt x="14393" y="1525217"/>
                      <a:pt x="602" y="1297702"/>
                    </a:cubicBezTo>
                    <a:cubicBezTo>
                      <a:pt x="-13189" y="1070187"/>
                      <a:pt x="214447" y="741739"/>
                      <a:pt x="250809" y="65998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38" name="Ellipszis 137"/>
              <p:cNvSpPr/>
              <p:nvPr/>
            </p:nvSpPr>
            <p:spPr>
              <a:xfrm flipH="1">
                <a:off x="7713458" y="3214591"/>
                <a:ext cx="197600" cy="185563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39" name="Szabadkézi sokszög 138"/>
              <p:cNvSpPr/>
              <p:nvPr/>
            </p:nvSpPr>
            <p:spPr>
              <a:xfrm flipH="1">
                <a:off x="8270742" y="3785201"/>
                <a:ext cx="346470" cy="380717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0" name="Szabadkézi sokszög 139"/>
              <p:cNvSpPr/>
              <p:nvPr/>
            </p:nvSpPr>
            <p:spPr>
              <a:xfrm>
                <a:off x="7686815" y="2530848"/>
                <a:ext cx="1602968" cy="1348589"/>
              </a:xfrm>
              <a:custGeom>
                <a:avLst/>
                <a:gdLst>
                  <a:gd name="connsiteX0" fmla="*/ 1480203 w 2986185"/>
                  <a:gd name="connsiteY0" fmla="*/ 0 h 2558288"/>
                  <a:gd name="connsiteX1" fmla="*/ 1480172 w 2986185"/>
                  <a:gd name="connsiteY1" fmla="*/ 6206 h 2558288"/>
                  <a:gd name="connsiteX2" fmla="*/ 1435734 w 2986185"/>
                  <a:gd name="connsiteY2" fmla="*/ 8843 h 2558288"/>
                  <a:gd name="connsiteX3" fmla="*/ 0 w 2986185"/>
                  <a:gd name="connsiteY3" fmla="*/ 505395 h 2558288"/>
                  <a:gd name="connsiteX4" fmla="*/ 1518376 w 2986185"/>
                  <a:gd name="connsiteY4" fmla="*/ 2558288 h 2558288"/>
                  <a:gd name="connsiteX5" fmla="*/ 1518468 w 2986185"/>
                  <a:gd name="connsiteY5" fmla="*/ 2539379 h 2558288"/>
                  <a:gd name="connsiteX6" fmla="*/ 1623055 w 2986185"/>
                  <a:gd name="connsiteY6" fmla="*/ 2532238 h 2558288"/>
                  <a:gd name="connsiteX7" fmla="*/ 2986185 w 2986185"/>
                  <a:gd name="connsiteY7" fmla="*/ 489945 h 2558288"/>
                  <a:gd name="connsiteX8" fmla="*/ 1480203 w 2986185"/>
                  <a:gd name="connsiteY8" fmla="*/ 0 h 2558288"/>
                  <a:gd name="connsiteX0" fmla="*/ 1480203 w 2986185"/>
                  <a:gd name="connsiteY0" fmla="*/ 0 h 2801492"/>
                  <a:gd name="connsiteX1" fmla="*/ 1480172 w 2986185"/>
                  <a:gd name="connsiteY1" fmla="*/ 6206 h 2801492"/>
                  <a:gd name="connsiteX2" fmla="*/ 1435734 w 2986185"/>
                  <a:gd name="connsiteY2" fmla="*/ 8843 h 2801492"/>
                  <a:gd name="connsiteX3" fmla="*/ 0 w 2986185"/>
                  <a:gd name="connsiteY3" fmla="*/ 505395 h 2801492"/>
                  <a:gd name="connsiteX4" fmla="*/ 1518376 w 2986185"/>
                  <a:gd name="connsiteY4" fmla="*/ 2558288 h 2801492"/>
                  <a:gd name="connsiteX5" fmla="*/ 1623055 w 2986185"/>
                  <a:gd name="connsiteY5" fmla="*/ 2532238 h 2801492"/>
                  <a:gd name="connsiteX6" fmla="*/ 2986185 w 2986185"/>
                  <a:gd name="connsiteY6" fmla="*/ 489945 h 2801492"/>
                  <a:gd name="connsiteX7" fmla="*/ 1480203 w 2986185"/>
                  <a:gd name="connsiteY7" fmla="*/ 0 h 2801492"/>
                  <a:gd name="connsiteX0" fmla="*/ 1480203 w 2986185"/>
                  <a:gd name="connsiteY0" fmla="*/ 0 h 2704694"/>
                  <a:gd name="connsiteX1" fmla="*/ 1480172 w 2986185"/>
                  <a:gd name="connsiteY1" fmla="*/ 6206 h 2704694"/>
                  <a:gd name="connsiteX2" fmla="*/ 1435734 w 2986185"/>
                  <a:gd name="connsiteY2" fmla="*/ 8843 h 2704694"/>
                  <a:gd name="connsiteX3" fmla="*/ 0 w 2986185"/>
                  <a:gd name="connsiteY3" fmla="*/ 505395 h 2704694"/>
                  <a:gd name="connsiteX4" fmla="*/ 1518376 w 2986185"/>
                  <a:gd name="connsiteY4" fmla="*/ 2558288 h 2704694"/>
                  <a:gd name="connsiteX5" fmla="*/ 1623055 w 2986185"/>
                  <a:gd name="connsiteY5" fmla="*/ 2532238 h 2704694"/>
                  <a:gd name="connsiteX6" fmla="*/ 2986185 w 2986185"/>
                  <a:gd name="connsiteY6" fmla="*/ 489945 h 2704694"/>
                  <a:gd name="connsiteX7" fmla="*/ 1480203 w 2986185"/>
                  <a:gd name="connsiteY7" fmla="*/ 0 h 2704694"/>
                  <a:gd name="connsiteX0" fmla="*/ 1480203 w 2986185"/>
                  <a:gd name="connsiteY0" fmla="*/ 0 h 2575953"/>
                  <a:gd name="connsiteX1" fmla="*/ 1480172 w 2986185"/>
                  <a:gd name="connsiteY1" fmla="*/ 6206 h 2575953"/>
                  <a:gd name="connsiteX2" fmla="*/ 1435734 w 2986185"/>
                  <a:gd name="connsiteY2" fmla="*/ 8843 h 2575953"/>
                  <a:gd name="connsiteX3" fmla="*/ 0 w 2986185"/>
                  <a:gd name="connsiteY3" fmla="*/ 505395 h 2575953"/>
                  <a:gd name="connsiteX4" fmla="*/ 1518376 w 2986185"/>
                  <a:gd name="connsiteY4" fmla="*/ 2558288 h 2575953"/>
                  <a:gd name="connsiteX5" fmla="*/ 1623055 w 2986185"/>
                  <a:gd name="connsiteY5" fmla="*/ 2532238 h 2575953"/>
                  <a:gd name="connsiteX6" fmla="*/ 2986185 w 2986185"/>
                  <a:gd name="connsiteY6" fmla="*/ 489945 h 2575953"/>
                  <a:gd name="connsiteX7" fmla="*/ 1480203 w 2986185"/>
                  <a:gd name="connsiteY7" fmla="*/ 0 h 2575953"/>
                  <a:gd name="connsiteX0" fmla="*/ 1480203 w 2986185"/>
                  <a:gd name="connsiteY0" fmla="*/ 0 h 2563826"/>
                  <a:gd name="connsiteX1" fmla="*/ 1480172 w 2986185"/>
                  <a:gd name="connsiteY1" fmla="*/ 6206 h 2563826"/>
                  <a:gd name="connsiteX2" fmla="*/ 1435734 w 2986185"/>
                  <a:gd name="connsiteY2" fmla="*/ 8843 h 2563826"/>
                  <a:gd name="connsiteX3" fmla="*/ 0 w 2986185"/>
                  <a:gd name="connsiteY3" fmla="*/ 505395 h 2563826"/>
                  <a:gd name="connsiteX4" fmla="*/ 1421856 w 2986185"/>
                  <a:gd name="connsiteY4" fmla="*/ 2543048 h 2563826"/>
                  <a:gd name="connsiteX5" fmla="*/ 1623055 w 2986185"/>
                  <a:gd name="connsiteY5" fmla="*/ 2532238 h 2563826"/>
                  <a:gd name="connsiteX6" fmla="*/ 2986185 w 2986185"/>
                  <a:gd name="connsiteY6" fmla="*/ 489945 h 2563826"/>
                  <a:gd name="connsiteX7" fmla="*/ 1480203 w 2986185"/>
                  <a:gd name="connsiteY7" fmla="*/ 0 h 2563826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185" h="2527650">
                    <a:moveTo>
                      <a:pt x="1480203" y="0"/>
                    </a:moveTo>
                    <a:cubicBezTo>
                      <a:pt x="1480193" y="2069"/>
                      <a:pt x="1480182" y="4137"/>
                      <a:pt x="1480172" y="6206"/>
                    </a:cubicBezTo>
                    <a:lnTo>
                      <a:pt x="1435734" y="8843"/>
                    </a:lnTo>
                    <a:cubicBezTo>
                      <a:pt x="959879" y="64015"/>
                      <a:pt x="474493" y="505395"/>
                      <a:pt x="0" y="505395"/>
                    </a:cubicBezTo>
                    <a:cubicBezTo>
                      <a:pt x="0" y="1639176"/>
                      <a:pt x="629000" y="2446528"/>
                      <a:pt x="1203416" y="2492248"/>
                    </a:cubicBezTo>
                    <a:cubicBezTo>
                      <a:pt x="1473925" y="2550655"/>
                      <a:pt x="1535900" y="2521362"/>
                      <a:pt x="1617975" y="2511918"/>
                    </a:cubicBezTo>
                    <a:cubicBezTo>
                      <a:pt x="2210905" y="2513470"/>
                      <a:pt x="2986185" y="1552864"/>
                      <a:pt x="2986185" y="489945"/>
                    </a:cubicBezTo>
                    <a:cubicBezTo>
                      <a:pt x="2480060" y="489945"/>
                      <a:pt x="1986328" y="0"/>
                      <a:pt x="1480203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1" name="Szabadkézi sokszög 140"/>
              <p:cNvSpPr/>
              <p:nvPr/>
            </p:nvSpPr>
            <p:spPr>
              <a:xfrm rot="501357" flipH="1">
                <a:off x="8736891" y="2935362"/>
                <a:ext cx="419330" cy="82678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  <a:gd name="connsiteX0" fmla="*/ 1676835 w 2567056"/>
                  <a:gd name="connsiteY0" fmla="*/ 4951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0" fmla="*/ 1676835 w 2504797"/>
                  <a:gd name="connsiteY0" fmla="*/ 4951 h 502806"/>
                  <a:gd name="connsiteX1" fmla="*/ 2219409 w 2504797"/>
                  <a:gd name="connsiteY1" fmla="*/ 209825 h 502806"/>
                  <a:gd name="connsiteX2" fmla="*/ 2219885 w 2504797"/>
                  <a:gd name="connsiteY2" fmla="*/ 210038 h 502806"/>
                  <a:gd name="connsiteX3" fmla="*/ 2219886 w 2504797"/>
                  <a:gd name="connsiteY3" fmla="*/ 210038 h 502806"/>
                  <a:gd name="connsiteX4" fmla="*/ 2504799 w 2504797"/>
                  <a:gd name="connsiteY4" fmla="*/ 496015 h 502806"/>
                  <a:gd name="connsiteX5" fmla="*/ 1774642 w 2504797"/>
                  <a:gd name="connsiteY5" fmla="*/ 315508 h 502806"/>
                  <a:gd name="connsiteX6" fmla="*/ 1624728 w 2504797"/>
                  <a:gd name="connsiteY6" fmla="*/ 258852 h 502806"/>
                  <a:gd name="connsiteX7" fmla="*/ 1624727 w 2504797"/>
                  <a:gd name="connsiteY7" fmla="*/ 258852 h 502806"/>
                  <a:gd name="connsiteX8" fmla="*/ 1624724 w 2504797"/>
                  <a:gd name="connsiteY8" fmla="*/ 258851 h 502806"/>
                  <a:gd name="connsiteX9" fmla="*/ 1445429 w 2504797"/>
                  <a:gd name="connsiteY9" fmla="*/ 261257 h 502806"/>
                  <a:gd name="connsiteX10" fmla="*/ -1 w 2504797"/>
                  <a:gd name="connsiteY10" fmla="*/ 96750 h 502806"/>
                  <a:gd name="connsiteX11" fmla="*/ 1063341 w 2504797"/>
                  <a:gd name="connsiteY11" fmla="*/ 10264 h 502806"/>
                  <a:gd name="connsiteX12" fmla="*/ 1075631 w 2504797"/>
                  <a:gd name="connsiteY12" fmla="*/ 9755 h 502806"/>
                  <a:gd name="connsiteX13" fmla="*/ 1075634 w 2504797"/>
                  <a:gd name="connsiteY13" fmla="*/ 9757 h 502806"/>
                  <a:gd name="connsiteX14" fmla="*/ 1247599 w 2504797"/>
                  <a:gd name="connsiteY14" fmla="*/ 2654 h 502806"/>
                  <a:gd name="connsiteX15" fmla="*/ 1445428 w 2504797"/>
                  <a:gd name="connsiteY15" fmla="*/ 0 h 502806"/>
                  <a:gd name="connsiteX16" fmla="*/ 1643257 w 2504797"/>
                  <a:gd name="connsiteY16" fmla="*/ 2655 h 502806"/>
                  <a:gd name="connsiteX17" fmla="*/ 1673530 w 2504797"/>
                  <a:gd name="connsiteY17" fmla="*/ 3905 h 502806"/>
                  <a:gd name="connsiteX18" fmla="*/ 1676835 w 2504797"/>
                  <a:gd name="connsiteY18" fmla="*/ 4951 h 502806"/>
                  <a:gd name="connsiteX0" fmla="*/ 1676835 w 2517778"/>
                  <a:gd name="connsiteY0" fmla="*/ 4951 h 501740"/>
                  <a:gd name="connsiteX1" fmla="*/ 2219409 w 2517778"/>
                  <a:gd name="connsiteY1" fmla="*/ 209825 h 501740"/>
                  <a:gd name="connsiteX2" fmla="*/ 2219885 w 2517778"/>
                  <a:gd name="connsiteY2" fmla="*/ 210038 h 501740"/>
                  <a:gd name="connsiteX3" fmla="*/ 2219881 w 2517778"/>
                  <a:gd name="connsiteY3" fmla="*/ 210044 h 501740"/>
                  <a:gd name="connsiteX4" fmla="*/ 2504799 w 2517778"/>
                  <a:gd name="connsiteY4" fmla="*/ 496015 h 501740"/>
                  <a:gd name="connsiteX5" fmla="*/ 1774642 w 2517778"/>
                  <a:gd name="connsiteY5" fmla="*/ 315508 h 501740"/>
                  <a:gd name="connsiteX6" fmla="*/ 1624728 w 2517778"/>
                  <a:gd name="connsiteY6" fmla="*/ 258852 h 501740"/>
                  <a:gd name="connsiteX7" fmla="*/ 1624727 w 2517778"/>
                  <a:gd name="connsiteY7" fmla="*/ 258852 h 501740"/>
                  <a:gd name="connsiteX8" fmla="*/ 1624724 w 2517778"/>
                  <a:gd name="connsiteY8" fmla="*/ 258851 h 501740"/>
                  <a:gd name="connsiteX9" fmla="*/ 1445429 w 2517778"/>
                  <a:gd name="connsiteY9" fmla="*/ 261257 h 501740"/>
                  <a:gd name="connsiteX10" fmla="*/ -1 w 2517778"/>
                  <a:gd name="connsiteY10" fmla="*/ 96750 h 501740"/>
                  <a:gd name="connsiteX11" fmla="*/ 1063341 w 2517778"/>
                  <a:gd name="connsiteY11" fmla="*/ 10264 h 501740"/>
                  <a:gd name="connsiteX12" fmla="*/ 1075631 w 2517778"/>
                  <a:gd name="connsiteY12" fmla="*/ 9755 h 501740"/>
                  <a:gd name="connsiteX13" fmla="*/ 1075634 w 2517778"/>
                  <a:gd name="connsiteY13" fmla="*/ 9757 h 501740"/>
                  <a:gd name="connsiteX14" fmla="*/ 1247599 w 2517778"/>
                  <a:gd name="connsiteY14" fmla="*/ 2654 h 501740"/>
                  <a:gd name="connsiteX15" fmla="*/ 1445428 w 2517778"/>
                  <a:gd name="connsiteY15" fmla="*/ 0 h 501740"/>
                  <a:gd name="connsiteX16" fmla="*/ 1643257 w 2517778"/>
                  <a:gd name="connsiteY16" fmla="*/ 2655 h 501740"/>
                  <a:gd name="connsiteX17" fmla="*/ 1673530 w 2517778"/>
                  <a:gd name="connsiteY17" fmla="*/ 3905 h 501740"/>
                  <a:gd name="connsiteX18" fmla="*/ 1676835 w 2517778"/>
                  <a:gd name="connsiteY18" fmla="*/ 4951 h 501740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219885 w 2555255"/>
                  <a:gd name="connsiteY2" fmla="*/ 210038 h 514386"/>
                  <a:gd name="connsiteX3" fmla="*/ 2430550 w 2555255"/>
                  <a:gd name="connsiteY3" fmla="*/ 22868 h 514386"/>
                  <a:gd name="connsiteX4" fmla="*/ 2504799 w 2555255"/>
                  <a:gd name="connsiteY4" fmla="*/ 496015 h 514386"/>
                  <a:gd name="connsiteX5" fmla="*/ 1774642 w 2555255"/>
                  <a:gd name="connsiteY5" fmla="*/ 315508 h 514386"/>
                  <a:gd name="connsiteX6" fmla="*/ 1624728 w 2555255"/>
                  <a:gd name="connsiteY6" fmla="*/ 258852 h 514386"/>
                  <a:gd name="connsiteX7" fmla="*/ 1624727 w 2555255"/>
                  <a:gd name="connsiteY7" fmla="*/ 258852 h 514386"/>
                  <a:gd name="connsiteX8" fmla="*/ 1624724 w 2555255"/>
                  <a:gd name="connsiteY8" fmla="*/ 258851 h 514386"/>
                  <a:gd name="connsiteX9" fmla="*/ 1445429 w 2555255"/>
                  <a:gd name="connsiteY9" fmla="*/ 261257 h 514386"/>
                  <a:gd name="connsiteX10" fmla="*/ -1 w 2555255"/>
                  <a:gd name="connsiteY10" fmla="*/ 96750 h 514386"/>
                  <a:gd name="connsiteX11" fmla="*/ 1063341 w 2555255"/>
                  <a:gd name="connsiteY11" fmla="*/ 10264 h 514386"/>
                  <a:gd name="connsiteX12" fmla="*/ 1075631 w 2555255"/>
                  <a:gd name="connsiteY12" fmla="*/ 9755 h 514386"/>
                  <a:gd name="connsiteX13" fmla="*/ 1075634 w 2555255"/>
                  <a:gd name="connsiteY13" fmla="*/ 9757 h 514386"/>
                  <a:gd name="connsiteX14" fmla="*/ 1247599 w 2555255"/>
                  <a:gd name="connsiteY14" fmla="*/ 2654 h 514386"/>
                  <a:gd name="connsiteX15" fmla="*/ 1445428 w 2555255"/>
                  <a:gd name="connsiteY15" fmla="*/ 0 h 514386"/>
                  <a:gd name="connsiteX16" fmla="*/ 1643257 w 2555255"/>
                  <a:gd name="connsiteY16" fmla="*/ 2655 h 514386"/>
                  <a:gd name="connsiteX17" fmla="*/ 1673530 w 2555255"/>
                  <a:gd name="connsiteY17" fmla="*/ 3905 h 514386"/>
                  <a:gd name="connsiteX18" fmla="*/ 1676835 w 2555255"/>
                  <a:gd name="connsiteY18" fmla="*/ 4951 h 514386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430550 w 2555255"/>
                  <a:gd name="connsiteY2" fmla="*/ 22868 h 514386"/>
                  <a:gd name="connsiteX3" fmla="*/ 2504799 w 2555255"/>
                  <a:gd name="connsiteY3" fmla="*/ 496015 h 514386"/>
                  <a:gd name="connsiteX4" fmla="*/ 1774642 w 2555255"/>
                  <a:gd name="connsiteY4" fmla="*/ 315508 h 514386"/>
                  <a:gd name="connsiteX5" fmla="*/ 1624728 w 2555255"/>
                  <a:gd name="connsiteY5" fmla="*/ 258852 h 514386"/>
                  <a:gd name="connsiteX6" fmla="*/ 1624727 w 2555255"/>
                  <a:gd name="connsiteY6" fmla="*/ 258852 h 514386"/>
                  <a:gd name="connsiteX7" fmla="*/ 1624724 w 2555255"/>
                  <a:gd name="connsiteY7" fmla="*/ 258851 h 514386"/>
                  <a:gd name="connsiteX8" fmla="*/ 1445429 w 2555255"/>
                  <a:gd name="connsiteY8" fmla="*/ 261257 h 514386"/>
                  <a:gd name="connsiteX9" fmla="*/ -1 w 2555255"/>
                  <a:gd name="connsiteY9" fmla="*/ 96750 h 514386"/>
                  <a:gd name="connsiteX10" fmla="*/ 1063341 w 2555255"/>
                  <a:gd name="connsiteY10" fmla="*/ 10264 h 514386"/>
                  <a:gd name="connsiteX11" fmla="*/ 1075631 w 2555255"/>
                  <a:gd name="connsiteY11" fmla="*/ 9755 h 514386"/>
                  <a:gd name="connsiteX12" fmla="*/ 1075634 w 2555255"/>
                  <a:gd name="connsiteY12" fmla="*/ 9757 h 514386"/>
                  <a:gd name="connsiteX13" fmla="*/ 1247599 w 2555255"/>
                  <a:gd name="connsiteY13" fmla="*/ 2654 h 514386"/>
                  <a:gd name="connsiteX14" fmla="*/ 1445428 w 2555255"/>
                  <a:gd name="connsiteY14" fmla="*/ 0 h 514386"/>
                  <a:gd name="connsiteX15" fmla="*/ 1643257 w 2555255"/>
                  <a:gd name="connsiteY15" fmla="*/ 2655 h 514386"/>
                  <a:gd name="connsiteX16" fmla="*/ 1673530 w 2555255"/>
                  <a:gd name="connsiteY16" fmla="*/ 3905 h 514386"/>
                  <a:gd name="connsiteX17" fmla="*/ 1676835 w 2555255"/>
                  <a:gd name="connsiteY17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624724 w 2555255"/>
                  <a:gd name="connsiteY6" fmla="*/ 258851 h 514386"/>
                  <a:gd name="connsiteX7" fmla="*/ 1445429 w 2555255"/>
                  <a:gd name="connsiteY7" fmla="*/ 261257 h 514386"/>
                  <a:gd name="connsiteX8" fmla="*/ -1 w 2555255"/>
                  <a:gd name="connsiteY8" fmla="*/ 96750 h 514386"/>
                  <a:gd name="connsiteX9" fmla="*/ 1063341 w 2555255"/>
                  <a:gd name="connsiteY9" fmla="*/ 10264 h 514386"/>
                  <a:gd name="connsiteX10" fmla="*/ 1075631 w 2555255"/>
                  <a:gd name="connsiteY10" fmla="*/ 9755 h 514386"/>
                  <a:gd name="connsiteX11" fmla="*/ 1075634 w 2555255"/>
                  <a:gd name="connsiteY11" fmla="*/ 9757 h 514386"/>
                  <a:gd name="connsiteX12" fmla="*/ 1247599 w 2555255"/>
                  <a:gd name="connsiteY12" fmla="*/ 2654 h 514386"/>
                  <a:gd name="connsiteX13" fmla="*/ 1445428 w 2555255"/>
                  <a:gd name="connsiteY13" fmla="*/ 0 h 514386"/>
                  <a:gd name="connsiteX14" fmla="*/ 1643257 w 2555255"/>
                  <a:gd name="connsiteY14" fmla="*/ 2655 h 514386"/>
                  <a:gd name="connsiteX15" fmla="*/ 1673530 w 2555255"/>
                  <a:gd name="connsiteY15" fmla="*/ 3905 h 514386"/>
                  <a:gd name="connsiteX16" fmla="*/ 1676835 w 2555255"/>
                  <a:gd name="connsiteY16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445429 w 2555255"/>
                  <a:gd name="connsiteY6" fmla="*/ 261257 h 514386"/>
                  <a:gd name="connsiteX7" fmla="*/ -1 w 2555255"/>
                  <a:gd name="connsiteY7" fmla="*/ 96750 h 514386"/>
                  <a:gd name="connsiteX8" fmla="*/ 1063341 w 2555255"/>
                  <a:gd name="connsiteY8" fmla="*/ 10264 h 514386"/>
                  <a:gd name="connsiteX9" fmla="*/ 1075631 w 2555255"/>
                  <a:gd name="connsiteY9" fmla="*/ 9755 h 514386"/>
                  <a:gd name="connsiteX10" fmla="*/ 1075634 w 2555255"/>
                  <a:gd name="connsiteY10" fmla="*/ 9757 h 514386"/>
                  <a:gd name="connsiteX11" fmla="*/ 1247599 w 2555255"/>
                  <a:gd name="connsiteY11" fmla="*/ 2654 h 514386"/>
                  <a:gd name="connsiteX12" fmla="*/ 1445428 w 2555255"/>
                  <a:gd name="connsiteY12" fmla="*/ 0 h 514386"/>
                  <a:gd name="connsiteX13" fmla="*/ 1643257 w 2555255"/>
                  <a:gd name="connsiteY13" fmla="*/ 2655 h 514386"/>
                  <a:gd name="connsiteX14" fmla="*/ 1673530 w 2555255"/>
                  <a:gd name="connsiteY14" fmla="*/ 3905 h 514386"/>
                  <a:gd name="connsiteX15" fmla="*/ 1676835 w 2555255"/>
                  <a:gd name="connsiteY15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-1 w 2555255"/>
                  <a:gd name="connsiteY6" fmla="*/ 96750 h 514386"/>
                  <a:gd name="connsiteX7" fmla="*/ 1063341 w 2555255"/>
                  <a:gd name="connsiteY7" fmla="*/ 10264 h 514386"/>
                  <a:gd name="connsiteX8" fmla="*/ 1075631 w 2555255"/>
                  <a:gd name="connsiteY8" fmla="*/ 9755 h 514386"/>
                  <a:gd name="connsiteX9" fmla="*/ 1075634 w 2555255"/>
                  <a:gd name="connsiteY9" fmla="*/ 9757 h 514386"/>
                  <a:gd name="connsiteX10" fmla="*/ 1247599 w 2555255"/>
                  <a:gd name="connsiteY10" fmla="*/ 2654 h 514386"/>
                  <a:gd name="connsiteX11" fmla="*/ 1445428 w 2555255"/>
                  <a:gd name="connsiteY11" fmla="*/ 0 h 514386"/>
                  <a:gd name="connsiteX12" fmla="*/ 1643257 w 2555255"/>
                  <a:gd name="connsiteY12" fmla="*/ 2655 h 514386"/>
                  <a:gd name="connsiteX13" fmla="*/ 1673530 w 2555255"/>
                  <a:gd name="connsiteY13" fmla="*/ 3905 h 514386"/>
                  <a:gd name="connsiteX14" fmla="*/ 1676835 w 2555255"/>
                  <a:gd name="connsiteY14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-1 w 2555255"/>
                  <a:gd name="connsiteY5" fmla="*/ 96750 h 514386"/>
                  <a:gd name="connsiteX6" fmla="*/ 1063341 w 2555255"/>
                  <a:gd name="connsiteY6" fmla="*/ 10264 h 514386"/>
                  <a:gd name="connsiteX7" fmla="*/ 1075631 w 2555255"/>
                  <a:gd name="connsiteY7" fmla="*/ 9755 h 514386"/>
                  <a:gd name="connsiteX8" fmla="*/ 1075634 w 2555255"/>
                  <a:gd name="connsiteY8" fmla="*/ 9757 h 514386"/>
                  <a:gd name="connsiteX9" fmla="*/ 1247599 w 2555255"/>
                  <a:gd name="connsiteY9" fmla="*/ 2654 h 514386"/>
                  <a:gd name="connsiteX10" fmla="*/ 1445428 w 2555255"/>
                  <a:gd name="connsiteY10" fmla="*/ 0 h 514386"/>
                  <a:gd name="connsiteX11" fmla="*/ 1643257 w 2555255"/>
                  <a:gd name="connsiteY11" fmla="*/ 2655 h 514386"/>
                  <a:gd name="connsiteX12" fmla="*/ 1673530 w 2555255"/>
                  <a:gd name="connsiteY12" fmla="*/ 3905 h 514386"/>
                  <a:gd name="connsiteX13" fmla="*/ 1676835 w 2555255"/>
                  <a:gd name="connsiteY13" fmla="*/ 4951 h 514386"/>
                  <a:gd name="connsiteX0" fmla="*/ 1676835 w 2566354"/>
                  <a:gd name="connsiteY0" fmla="*/ 4951 h 500885"/>
                  <a:gd name="connsiteX1" fmla="*/ 2430550 w 2566354"/>
                  <a:gd name="connsiteY1" fmla="*/ 22868 h 500885"/>
                  <a:gd name="connsiteX2" fmla="*/ 2504799 w 2566354"/>
                  <a:gd name="connsiteY2" fmla="*/ 496015 h 500885"/>
                  <a:gd name="connsiteX3" fmla="*/ 1624728 w 2566354"/>
                  <a:gd name="connsiteY3" fmla="*/ 258852 h 500885"/>
                  <a:gd name="connsiteX4" fmla="*/ -1 w 2566354"/>
                  <a:gd name="connsiteY4" fmla="*/ 96750 h 500885"/>
                  <a:gd name="connsiteX5" fmla="*/ 1063341 w 2566354"/>
                  <a:gd name="connsiteY5" fmla="*/ 10264 h 500885"/>
                  <a:gd name="connsiteX6" fmla="*/ 1075631 w 2566354"/>
                  <a:gd name="connsiteY6" fmla="*/ 9755 h 500885"/>
                  <a:gd name="connsiteX7" fmla="*/ 1075634 w 2566354"/>
                  <a:gd name="connsiteY7" fmla="*/ 9757 h 500885"/>
                  <a:gd name="connsiteX8" fmla="*/ 1247599 w 2566354"/>
                  <a:gd name="connsiteY8" fmla="*/ 2654 h 500885"/>
                  <a:gd name="connsiteX9" fmla="*/ 1445428 w 2566354"/>
                  <a:gd name="connsiteY9" fmla="*/ 0 h 500885"/>
                  <a:gd name="connsiteX10" fmla="*/ 1643257 w 2566354"/>
                  <a:gd name="connsiteY10" fmla="*/ 2655 h 500885"/>
                  <a:gd name="connsiteX11" fmla="*/ 1673530 w 2566354"/>
                  <a:gd name="connsiteY11" fmla="*/ 3905 h 500885"/>
                  <a:gd name="connsiteX12" fmla="*/ 1676835 w 2566354"/>
                  <a:gd name="connsiteY12" fmla="*/ 4951 h 500885"/>
                  <a:gd name="connsiteX0" fmla="*/ 1676835 w 2686704"/>
                  <a:gd name="connsiteY0" fmla="*/ 4951 h 496352"/>
                  <a:gd name="connsiteX1" fmla="*/ 2430550 w 2686704"/>
                  <a:gd name="connsiteY1" fmla="*/ 22868 h 496352"/>
                  <a:gd name="connsiteX2" fmla="*/ 2504799 w 2686704"/>
                  <a:gd name="connsiteY2" fmla="*/ 496015 h 496352"/>
                  <a:gd name="connsiteX3" fmla="*/ -1 w 2686704"/>
                  <a:gd name="connsiteY3" fmla="*/ 96750 h 496352"/>
                  <a:gd name="connsiteX4" fmla="*/ 1063341 w 2686704"/>
                  <a:gd name="connsiteY4" fmla="*/ 10264 h 496352"/>
                  <a:gd name="connsiteX5" fmla="*/ 1075631 w 2686704"/>
                  <a:gd name="connsiteY5" fmla="*/ 9755 h 496352"/>
                  <a:gd name="connsiteX6" fmla="*/ 1075634 w 2686704"/>
                  <a:gd name="connsiteY6" fmla="*/ 9757 h 496352"/>
                  <a:gd name="connsiteX7" fmla="*/ 1247599 w 2686704"/>
                  <a:gd name="connsiteY7" fmla="*/ 2654 h 496352"/>
                  <a:gd name="connsiteX8" fmla="*/ 1445428 w 2686704"/>
                  <a:gd name="connsiteY8" fmla="*/ 0 h 496352"/>
                  <a:gd name="connsiteX9" fmla="*/ 1643257 w 2686704"/>
                  <a:gd name="connsiteY9" fmla="*/ 2655 h 496352"/>
                  <a:gd name="connsiteX10" fmla="*/ 1673530 w 2686704"/>
                  <a:gd name="connsiteY10" fmla="*/ 3905 h 496352"/>
                  <a:gd name="connsiteX11" fmla="*/ 1676835 w 2686704"/>
                  <a:gd name="connsiteY11" fmla="*/ 4951 h 496352"/>
                  <a:gd name="connsiteX0" fmla="*/ 1676835 w 2662291"/>
                  <a:gd name="connsiteY0" fmla="*/ 4951 h 539085"/>
                  <a:gd name="connsiteX1" fmla="*/ 2430550 w 2662291"/>
                  <a:gd name="connsiteY1" fmla="*/ 22868 h 539085"/>
                  <a:gd name="connsiteX2" fmla="*/ 2504799 w 2662291"/>
                  <a:gd name="connsiteY2" fmla="*/ 496015 h 539085"/>
                  <a:gd name="connsiteX3" fmla="*/ -1 w 2662291"/>
                  <a:gd name="connsiteY3" fmla="*/ 96750 h 539085"/>
                  <a:gd name="connsiteX4" fmla="*/ 1063341 w 2662291"/>
                  <a:gd name="connsiteY4" fmla="*/ 10264 h 539085"/>
                  <a:gd name="connsiteX5" fmla="*/ 1075631 w 2662291"/>
                  <a:gd name="connsiteY5" fmla="*/ 9755 h 539085"/>
                  <a:gd name="connsiteX6" fmla="*/ 1075634 w 2662291"/>
                  <a:gd name="connsiteY6" fmla="*/ 9757 h 539085"/>
                  <a:gd name="connsiteX7" fmla="*/ 1247599 w 2662291"/>
                  <a:gd name="connsiteY7" fmla="*/ 2654 h 539085"/>
                  <a:gd name="connsiteX8" fmla="*/ 1445428 w 2662291"/>
                  <a:gd name="connsiteY8" fmla="*/ 0 h 539085"/>
                  <a:gd name="connsiteX9" fmla="*/ 1643257 w 2662291"/>
                  <a:gd name="connsiteY9" fmla="*/ 2655 h 539085"/>
                  <a:gd name="connsiteX10" fmla="*/ 1673530 w 2662291"/>
                  <a:gd name="connsiteY10" fmla="*/ 3905 h 539085"/>
                  <a:gd name="connsiteX11" fmla="*/ 1676835 w 2662291"/>
                  <a:gd name="connsiteY11" fmla="*/ 4951 h 5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2291" h="539085">
                    <a:moveTo>
                      <a:pt x="1676835" y="4951"/>
                    </a:moveTo>
                    <a:lnTo>
                      <a:pt x="2430550" y="22868"/>
                    </a:lnTo>
                    <a:cubicBezTo>
                      <a:pt x="2525523" y="118192"/>
                      <a:pt x="2854973" y="700047"/>
                      <a:pt x="2504799" y="496015"/>
                    </a:cubicBezTo>
                    <a:cubicBezTo>
                      <a:pt x="2041551" y="226099"/>
                      <a:pt x="240242" y="177708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lose/>
                  </a:path>
                </a:pathLst>
              </a:custGeom>
              <a:solidFill>
                <a:srgbClr val="861D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2" name="Szabadkézi sokszög 141"/>
              <p:cNvSpPr/>
              <p:nvPr/>
            </p:nvSpPr>
            <p:spPr>
              <a:xfrm rot="21054854">
                <a:off x="7808972" y="2918121"/>
                <a:ext cx="419330" cy="82678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  <a:gd name="connsiteX0" fmla="*/ 1676835 w 2567056"/>
                  <a:gd name="connsiteY0" fmla="*/ 4951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0" fmla="*/ 1676835 w 2504797"/>
                  <a:gd name="connsiteY0" fmla="*/ 4951 h 502806"/>
                  <a:gd name="connsiteX1" fmla="*/ 2219409 w 2504797"/>
                  <a:gd name="connsiteY1" fmla="*/ 209825 h 502806"/>
                  <a:gd name="connsiteX2" fmla="*/ 2219885 w 2504797"/>
                  <a:gd name="connsiteY2" fmla="*/ 210038 h 502806"/>
                  <a:gd name="connsiteX3" fmla="*/ 2219886 w 2504797"/>
                  <a:gd name="connsiteY3" fmla="*/ 210038 h 502806"/>
                  <a:gd name="connsiteX4" fmla="*/ 2504799 w 2504797"/>
                  <a:gd name="connsiteY4" fmla="*/ 496015 h 502806"/>
                  <a:gd name="connsiteX5" fmla="*/ 1774642 w 2504797"/>
                  <a:gd name="connsiteY5" fmla="*/ 315508 h 502806"/>
                  <a:gd name="connsiteX6" fmla="*/ 1624728 w 2504797"/>
                  <a:gd name="connsiteY6" fmla="*/ 258852 h 502806"/>
                  <a:gd name="connsiteX7" fmla="*/ 1624727 w 2504797"/>
                  <a:gd name="connsiteY7" fmla="*/ 258852 h 502806"/>
                  <a:gd name="connsiteX8" fmla="*/ 1624724 w 2504797"/>
                  <a:gd name="connsiteY8" fmla="*/ 258851 h 502806"/>
                  <a:gd name="connsiteX9" fmla="*/ 1445429 w 2504797"/>
                  <a:gd name="connsiteY9" fmla="*/ 261257 h 502806"/>
                  <a:gd name="connsiteX10" fmla="*/ -1 w 2504797"/>
                  <a:gd name="connsiteY10" fmla="*/ 96750 h 502806"/>
                  <a:gd name="connsiteX11" fmla="*/ 1063341 w 2504797"/>
                  <a:gd name="connsiteY11" fmla="*/ 10264 h 502806"/>
                  <a:gd name="connsiteX12" fmla="*/ 1075631 w 2504797"/>
                  <a:gd name="connsiteY12" fmla="*/ 9755 h 502806"/>
                  <a:gd name="connsiteX13" fmla="*/ 1075634 w 2504797"/>
                  <a:gd name="connsiteY13" fmla="*/ 9757 h 502806"/>
                  <a:gd name="connsiteX14" fmla="*/ 1247599 w 2504797"/>
                  <a:gd name="connsiteY14" fmla="*/ 2654 h 502806"/>
                  <a:gd name="connsiteX15" fmla="*/ 1445428 w 2504797"/>
                  <a:gd name="connsiteY15" fmla="*/ 0 h 502806"/>
                  <a:gd name="connsiteX16" fmla="*/ 1643257 w 2504797"/>
                  <a:gd name="connsiteY16" fmla="*/ 2655 h 502806"/>
                  <a:gd name="connsiteX17" fmla="*/ 1673530 w 2504797"/>
                  <a:gd name="connsiteY17" fmla="*/ 3905 h 502806"/>
                  <a:gd name="connsiteX18" fmla="*/ 1676835 w 2504797"/>
                  <a:gd name="connsiteY18" fmla="*/ 4951 h 502806"/>
                  <a:gd name="connsiteX0" fmla="*/ 1676835 w 2517778"/>
                  <a:gd name="connsiteY0" fmla="*/ 4951 h 501740"/>
                  <a:gd name="connsiteX1" fmla="*/ 2219409 w 2517778"/>
                  <a:gd name="connsiteY1" fmla="*/ 209825 h 501740"/>
                  <a:gd name="connsiteX2" fmla="*/ 2219885 w 2517778"/>
                  <a:gd name="connsiteY2" fmla="*/ 210038 h 501740"/>
                  <a:gd name="connsiteX3" fmla="*/ 2219881 w 2517778"/>
                  <a:gd name="connsiteY3" fmla="*/ 210044 h 501740"/>
                  <a:gd name="connsiteX4" fmla="*/ 2504799 w 2517778"/>
                  <a:gd name="connsiteY4" fmla="*/ 496015 h 501740"/>
                  <a:gd name="connsiteX5" fmla="*/ 1774642 w 2517778"/>
                  <a:gd name="connsiteY5" fmla="*/ 315508 h 501740"/>
                  <a:gd name="connsiteX6" fmla="*/ 1624728 w 2517778"/>
                  <a:gd name="connsiteY6" fmla="*/ 258852 h 501740"/>
                  <a:gd name="connsiteX7" fmla="*/ 1624727 w 2517778"/>
                  <a:gd name="connsiteY7" fmla="*/ 258852 h 501740"/>
                  <a:gd name="connsiteX8" fmla="*/ 1624724 w 2517778"/>
                  <a:gd name="connsiteY8" fmla="*/ 258851 h 501740"/>
                  <a:gd name="connsiteX9" fmla="*/ 1445429 w 2517778"/>
                  <a:gd name="connsiteY9" fmla="*/ 261257 h 501740"/>
                  <a:gd name="connsiteX10" fmla="*/ -1 w 2517778"/>
                  <a:gd name="connsiteY10" fmla="*/ 96750 h 501740"/>
                  <a:gd name="connsiteX11" fmla="*/ 1063341 w 2517778"/>
                  <a:gd name="connsiteY11" fmla="*/ 10264 h 501740"/>
                  <a:gd name="connsiteX12" fmla="*/ 1075631 w 2517778"/>
                  <a:gd name="connsiteY12" fmla="*/ 9755 h 501740"/>
                  <a:gd name="connsiteX13" fmla="*/ 1075634 w 2517778"/>
                  <a:gd name="connsiteY13" fmla="*/ 9757 h 501740"/>
                  <a:gd name="connsiteX14" fmla="*/ 1247599 w 2517778"/>
                  <a:gd name="connsiteY14" fmla="*/ 2654 h 501740"/>
                  <a:gd name="connsiteX15" fmla="*/ 1445428 w 2517778"/>
                  <a:gd name="connsiteY15" fmla="*/ 0 h 501740"/>
                  <a:gd name="connsiteX16" fmla="*/ 1643257 w 2517778"/>
                  <a:gd name="connsiteY16" fmla="*/ 2655 h 501740"/>
                  <a:gd name="connsiteX17" fmla="*/ 1673530 w 2517778"/>
                  <a:gd name="connsiteY17" fmla="*/ 3905 h 501740"/>
                  <a:gd name="connsiteX18" fmla="*/ 1676835 w 2517778"/>
                  <a:gd name="connsiteY18" fmla="*/ 4951 h 501740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219885 w 2555255"/>
                  <a:gd name="connsiteY2" fmla="*/ 210038 h 514386"/>
                  <a:gd name="connsiteX3" fmla="*/ 2430550 w 2555255"/>
                  <a:gd name="connsiteY3" fmla="*/ 22868 h 514386"/>
                  <a:gd name="connsiteX4" fmla="*/ 2504799 w 2555255"/>
                  <a:gd name="connsiteY4" fmla="*/ 496015 h 514386"/>
                  <a:gd name="connsiteX5" fmla="*/ 1774642 w 2555255"/>
                  <a:gd name="connsiteY5" fmla="*/ 315508 h 514386"/>
                  <a:gd name="connsiteX6" fmla="*/ 1624728 w 2555255"/>
                  <a:gd name="connsiteY6" fmla="*/ 258852 h 514386"/>
                  <a:gd name="connsiteX7" fmla="*/ 1624727 w 2555255"/>
                  <a:gd name="connsiteY7" fmla="*/ 258852 h 514386"/>
                  <a:gd name="connsiteX8" fmla="*/ 1624724 w 2555255"/>
                  <a:gd name="connsiteY8" fmla="*/ 258851 h 514386"/>
                  <a:gd name="connsiteX9" fmla="*/ 1445429 w 2555255"/>
                  <a:gd name="connsiteY9" fmla="*/ 261257 h 514386"/>
                  <a:gd name="connsiteX10" fmla="*/ -1 w 2555255"/>
                  <a:gd name="connsiteY10" fmla="*/ 96750 h 514386"/>
                  <a:gd name="connsiteX11" fmla="*/ 1063341 w 2555255"/>
                  <a:gd name="connsiteY11" fmla="*/ 10264 h 514386"/>
                  <a:gd name="connsiteX12" fmla="*/ 1075631 w 2555255"/>
                  <a:gd name="connsiteY12" fmla="*/ 9755 h 514386"/>
                  <a:gd name="connsiteX13" fmla="*/ 1075634 w 2555255"/>
                  <a:gd name="connsiteY13" fmla="*/ 9757 h 514386"/>
                  <a:gd name="connsiteX14" fmla="*/ 1247599 w 2555255"/>
                  <a:gd name="connsiteY14" fmla="*/ 2654 h 514386"/>
                  <a:gd name="connsiteX15" fmla="*/ 1445428 w 2555255"/>
                  <a:gd name="connsiteY15" fmla="*/ 0 h 514386"/>
                  <a:gd name="connsiteX16" fmla="*/ 1643257 w 2555255"/>
                  <a:gd name="connsiteY16" fmla="*/ 2655 h 514386"/>
                  <a:gd name="connsiteX17" fmla="*/ 1673530 w 2555255"/>
                  <a:gd name="connsiteY17" fmla="*/ 3905 h 514386"/>
                  <a:gd name="connsiteX18" fmla="*/ 1676835 w 2555255"/>
                  <a:gd name="connsiteY18" fmla="*/ 4951 h 514386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430550 w 2555255"/>
                  <a:gd name="connsiteY2" fmla="*/ 22868 h 514386"/>
                  <a:gd name="connsiteX3" fmla="*/ 2504799 w 2555255"/>
                  <a:gd name="connsiteY3" fmla="*/ 496015 h 514386"/>
                  <a:gd name="connsiteX4" fmla="*/ 1774642 w 2555255"/>
                  <a:gd name="connsiteY4" fmla="*/ 315508 h 514386"/>
                  <a:gd name="connsiteX5" fmla="*/ 1624728 w 2555255"/>
                  <a:gd name="connsiteY5" fmla="*/ 258852 h 514386"/>
                  <a:gd name="connsiteX6" fmla="*/ 1624727 w 2555255"/>
                  <a:gd name="connsiteY6" fmla="*/ 258852 h 514386"/>
                  <a:gd name="connsiteX7" fmla="*/ 1624724 w 2555255"/>
                  <a:gd name="connsiteY7" fmla="*/ 258851 h 514386"/>
                  <a:gd name="connsiteX8" fmla="*/ 1445429 w 2555255"/>
                  <a:gd name="connsiteY8" fmla="*/ 261257 h 514386"/>
                  <a:gd name="connsiteX9" fmla="*/ -1 w 2555255"/>
                  <a:gd name="connsiteY9" fmla="*/ 96750 h 514386"/>
                  <a:gd name="connsiteX10" fmla="*/ 1063341 w 2555255"/>
                  <a:gd name="connsiteY10" fmla="*/ 10264 h 514386"/>
                  <a:gd name="connsiteX11" fmla="*/ 1075631 w 2555255"/>
                  <a:gd name="connsiteY11" fmla="*/ 9755 h 514386"/>
                  <a:gd name="connsiteX12" fmla="*/ 1075634 w 2555255"/>
                  <a:gd name="connsiteY12" fmla="*/ 9757 h 514386"/>
                  <a:gd name="connsiteX13" fmla="*/ 1247599 w 2555255"/>
                  <a:gd name="connsiteY13" fmla="*/ 2654 h 514386"/>
                  <a:gd name="connsiteX14" fmla="*/ 1445428 w 2555255"/>
                  <a:gd name="connsiteY14" fmla="*/ 0 h 514386"/>
                  <a:gd name="connsiteX15" fmla="*/ 1643257 w 2555255"/>
                  <a:gd name="connsiteY15" fmla="*/ 2655 h 514386"/>
                  <a:gd name="connsiteX16" fmla="*/ 1673530 w 2555255"/>
                  <a:gd name="connsiteY16" fmla="*/ 3905 h 514386"/>
                  <a:gd name="connsiteX17" fmla="*/ 1676835 w 2555255"/>
                  <a:gd name="connsiteY17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624724 w 2555255"/>
                  <a:gd name="connsiteY6" fmla="*/ 258851 h 514386"/>
                  <a:gd name="connsiteX7" fmla="*/ 1445429 w 2555255"/>
                  <a:gd name="connsiteY7" fmla="*/ 261257 h 514386"/>
                  <a:gd name="connsiteX8" fmla="*/ -1 w 2555255"/>
                  <a:gd name="connsiteY8" fmla="*/ 96750 h 514386"/>
                  <a:gd name="connsiteX9" fmla="*/ 1063341 w 2555255"/>
                  <a:gd name="connsiteY9" fmla="*/ 10264 h 514386"/>
                  <a:gd name="connsiteX10" fmla="*/ 1075631 w 2555255"/>
                  <a:gd name="connsiteY10" fmla="*/ 9755 h 514386"/>
                  <a:gd name="connsiteX11" fmla="*/ 1075634 w 2555255"/>
                  <a:gd name="connsiteY11" fmla="*/ 9757 h 514386"/>
                  <a:gd name="connsiteX12" fmla="*/ 1247599 w 2555255"/>
                  <a:gd name="connsiteY12" fmla="*/ 2654 h 514386"/>
                  <a:gd name="connsiteX13" fmla="*/ 1445428 w 2555255"/>
                  <a:gd name="connsiteY13" fmla="*/ 0 h 514386"/>
                  <a:gd name="connsiteX14" fmla="*/ 1643257 w 2555255"/>
                  <a:gd name="connsiteY14" fmla="*/ 2655 h 514386"/>
                  <a:gd name="connsiteX15" fmla="*/ 1673530 w 2555255"/>
                  <a:gd name="connsiteY15" fmla="*/ 3905 h 514386"/>
                  <a:gd name="connsiteX16" fmla="*/ 1676835 w 2555255"/>
                  <a:gd name="connsiteY16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445429 w 2555255"/>
                  <a:gd name="connsiteY6" fmla="*/ 261257 h 514386"/>
                  <a:gd name="connsiteX7" fmla="*/ -1 w 2555255"/>
                  <a:gd name="connsiteY7" fmla="*/ 96750 h 514386"/>
                  <a:gd name="connsiteX8" fmla="*/ 1063341 w 2555255"/>
                  <a:gd name="connsiteY8" fmla="*/ 10264 h 514386"/>
                  <a:gd name="connsiteX9" fmla="*/ 1075631 w 2555255"/>
                  <a:gd name="connsiteY9" fmla="*/ 9755 h 514386"/>
                  <a:gd name="connsiteX10" fmla="*/ 1075634 w 2555255"/>
                  <a:gd name="connsiteY10" fmla="*/ 9757 h 514386"/>
                  <a:gd name="connsiteX11" fmla="*/ 1247599 w 2555255"/>
                  <a:gd name="connsiteY11" fmla="*/ 2654 h 514386"/>
                  <a:gd name="connsiteX12" fmla="*/ 1445428 w 2555255"/>
                  <a:gd name="connsiteY12" fmla="*/ 0 h 514386"/>
                  <a:gd name="connsiteX13" fmla="*/ 1643257 w 2555255"/>
                  <a:gd name="connsiteY13" fmla="*/ 2655 h 514386"/>
                  <a:gd name="connsiteX14" fmla="*/ 1673530 w 2555255"/>
                  <a:gd name="connsiteY14" fmla="*/ 3905 h 514386"/>
                  <a:gd name="connsiteX15" fmla="*/ 1676835 w 2555255"/>
                  <a:gd name="connsiteY15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-1 w 2555255"/>
                  <a:gd name="connsiteY6" fmla="*/ 96750 h 514386"/>
                  <a:gd name="connsiteX7" fmla="*/ 1063341 w 2555255"/>
                  <a:gd name="connsiteY7" fmla="*/ 10264 h 514386"/>
                  <a:gd name="connsiteX8" fmla="*/ 1075631 w 2555255"/>
                  <a:gd name="connsiteY8" fmla="*/ 9755 h 514386"/>
                  <a:gd name="connsiteX9" fmla="*/ 1075634 w 2555255"/>
                  <a:gd name="connsiteY9" fmla="*/ 9757 h 514386"/>
                  <a:gd name="connsiteX10" fmla="*/ 1247599 w 2555255"/>
                  <a:gd name="connsiteY10" fmla="*/ 2654 h 514386"/>
                  <a:gd name="connsiteX11" fmla="*/ 1445428 w 2555255"/>
                  <a:gd name="connsiteY11" fmla="*/ 0 h 514386"/>
                  <a:gd name="connsiteX12" fmla="*/ 1643257 w 2555255"/>
                  <a:gd name="connsiteY12" fmla="*/ 2655 h 514386"/>
                  <a:gd name="connsiteX13" fmla="*/ 1673530 w 2555255"/>
                  <a:gd name="connsiteY13" fmla="*/ 3905 h 514386"/>
                  <a:gd name="connsiteX14" fmla="*/ 1676835 w 2555255"/>
                  <a:gd name="connsiteY14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-1 w 2555255"/>
                  <a:gd name="connsiteY5" fmla="*/ 96750 h 514386"/>
                  <a:gd name="connsiteX6" fmla="*/ 1063341 w 2555255"/>
                  <a:gd name="connsiteY6" fmla="*/ 10264 h 514386"/>
                  <a:gd name="connsiteX7" fmla="*/ 1075631 w 2555255"/>
                  <a:gd name="connsiteY7" fmla="*/ 9755 h 514386"/>
                  <a:gd name="connsiteX8" fmla="*/ 1075634 w 2555255"/>
                  <a:gd name="connsiteY8" fmla="*/ 9757 h 514386"/>
                  <a:gd name="connsiteX9" fmla="*/ 1247599 w 2555255"/>
                  <a:gd name="connsiteY9" fmla="*/ 2654 h 514386"/>
                  <a:gd name="connsiteX10" fmla="*/ 1445428 w 2555255"/>
                  <a:gd name="connsiteY10" fmla="*/ 0 h 514386"/>
                  <a:gd name="connsiteX11" fmla="*/ 1643257 w 2555255"/>
                  <a:gd name="connsiteY11" fmla="*/ 2655 h 514386"/>
                  <a:gd name="connsiteX12" fmla="*/ 1673530 w 2555255"/>
                  <a:gd name="connsiteY12" fmla="*/ 3905 h 514386"/>
                  <a:gd name="connsiteX13" fmla="*/ 1676835 w 2555255"/>
                  <a:gd name="connsiteY13" fmla="*/ 4951 h 514386"/>
                  <a:gd name="connsiteX0" fmla="*/ 1676835 w 2566354"/>
                  <a:gd name="connsiteY0" fmla="*/ 4951 h 500885"/>
                  <a:gd name="connsiteX1" fmla="*/ 2430550 w 2566354"/>
                  <a:gd name="connsiteY1" fmla="*/ 22868 h 500885"/>
                  <a:gd name="connsiteX2" fmla="*/ 2504799 w 2566354"/>
                  <a:gd name="connsiteY2" fmla="*/ 496015 h 500885"/>
                  <a:gd name="connsiteX3" fmla="*/ 1624728 w 2566354"/>
                  <a:gd name="connsiteY3" fmla="*/ 258852 h 500885"/>
                  <a:gd name="connsiteX4" fmla="*/ -1 w 2566354"/>
                  <a:gd name="connsiteY4" fmla="*/ 96750 h 500885"/>
                  <a:gd name="connsiteX5" fmla="*/ 1063341 w 2566354"/>
                  <a:gd name="connsiteY5" fmla="*/ 10264 h 500885"/>
                  <a:gd name="connsiteX6" fmla="*/ 1075631 w 2566354"/>
                  <a:gd name="connsiteY6" fmla="*/ 9755 h 500885"/>
                  <a:gd name="connsiteX7" fmla="*/ 1075634 w 2566354"/>
                  <a:gd name="connsiteY7" fmla="*/ 9757 h 500885"/>
                  <a:gd name="connsiteX8" fmla="*/ 1247599 w 2566354"/>
                  <a:gd name="connsiteY8" fmla="*/ 2654 h 500885"/>
                  <a:gd name="connsiteX9" fmla="*/ 1445428 w 2566354"/>
                  <a:gd name="connsiteY9" fmla="*/ 0 h 500885"/>
                  <a:gd name="connsiteX10" fmla="*/ 1643257 w 2566354"/>
                  <a:gd name="connsiteY10" fmla="*/ 2655 h 500885"/>
                  <a:gd name="connsiteX11" fmla="*/ 1673530 w 2566354"/>
                  <a:gd name="connsiteY11" fmla="*/ 3905 h 500885"/>
                  <a:gd name="connsiteX12" fmla="*/ 1676835 w 2566354"/>
                  <a:gd name="connsiteY12" fmla="*/ 4951 h 500885"/>
                  <a:gd name="connsiteX0" fmla="*/ 1676835 w 2686704"/>
                  <a:gd name="connsiteY0" fmla="*/ 4951 h 496352"/>
                  <a:gd name="connsiteX1" fmla="*/ 2430550 w 2686704"/>
                  <a:gd name="connsiteY1" fmla="*/ 22868 h 496352"/>
                  <a:gd name="connsiteX2" fmla="*/ 2504799 w 2686704"/>
                  <a:gd name="connsiteY2" fmla="*/ 496015 h 496352"/>
                  <a:gd name="connsiteX3" fmla="*/ -1 w 2686704"/>
                  <a:gd name="connsiteY3" fmla="*/ 96750 h 496352"/>
                  <a:gd name="connsiteX4" fmla="*/ 1063341 w 2686704"/>
                  <a:gd name="connsiteY4" fmla="*/ 10264 h 496352"/>
                  <a:gd name="connsiteX5" fmla="*/ 1075631 w 2686704"/>
                  <a:gd name="connsiteY5" fmla="*/ 9755 h 496352"/>
                  <a:gd name="connsiteX6" fmla="*/ 1075634 w 2686704"/>
                  <a:gd name="connsiteY6" fmla="*/ 9757 h 496352"/>
                  <a:gd name="connsiteX7" fmla="*/ 1247599 w 2686704"/>
                  <a:gd name="connsiteY7" fmla="*/ 2654 h 496352"/>
                  <a:gd name="connsiteX8" fmla="*/ 1445428 w 2686704"/>
                  <a:gd name="connsiteY8" fmla="*/ 0 h 496352"/>
                  <a:gd name="connsiteX9" fmla="*/ 1643257 w 2686704"/>
                  <a:gd name="connsiteY9" fmla="*/ 2655 h 496352"/>
                  <a:gd name="connsiteX10" fmla="*/ 1673530 w 2686704"/>
                  <a:gd name="connsiteY10" fmla="*/ 3905 h 496352"/>
                  <a:gd name="connsiteX11" fmla="*/ 1676835 w 2686704"/>
                  <a:gd name="connsiteY11" fmla="*/ 4951 h 496352"/>
                  <a:gd name="connsiteX0" fmla="*/ 1676835 w 2662291"/>
                  <a:gd name="connsiteY0" fmla="*/ 4951 h 539085"/>
                  <a:gd name="connsiteX1" fmla="*/ 2430550 w 2662291"/>
                  <a:gd name="connsiteY1" fmla="*/ 22868 h 539085"/>
                  <a:gd name="connsiteX2" fmla="*/ 2504799 w 2662291"/>
                  <a:gd name="connsiteY2" fmla="*/ 496015 h 539085"/>
                  <a:gd name="connsiteX3" fmla="*/ -1 w 2662291"/>
                  <a:gd name="connsiteY3" fmla="*/ 96750 h 539085"/>
                  <a:gd name="connsiteX4" fmla="*/ 1063341 w 2662291"/>
                  <a:gd name="connsiteY4" fmla="*/ 10264 h 539085"/>
                  <a:gd name="connsiteX5" fmla="*/ 1075631 w 2662291"/>
                  <a:gd name="connsiteY5" fmla="*/ 9755 h 539085"/>
                  <a:gd name="connsiteX6" fmla="*/ 1075634 w 2662291"/>
                  <a:gd name="connsiteY6" fmla="*/ 9757 h 539085"/>
                  <a:gd name="connsiteX7" fmla="*/ 1247599 w 2662291"/>
                  <a:gd name="connsiteY7" fmla="*/ 2654 h 539085"/>
                  <a:gd name="connsiteX8" fmla="*/ 1445428 w 2662291"/>
                  <a:gd name="connsiteY8" fmla="*/ 0 h 539085"/>
                  <a:gd name="connsiteX9" fmla="*/ 1643257 w 2662291"/>
                  <a:gd name="connsiteY9" fmla="*/ 2655 h 539085"/>
                  <a:gd name="connsiteX10" fmla="*/ 1673530 w 2662291"/>
                  <a:gd name="connsiteY10" fmla="*/ 3905 h 539085"/>
                  <a:gd name="connsiteX11" fmla="*/ 1676835 w 2662291"/>
                  <a:gd name="connsiteY11" fmla="*/ 4951 h 5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2291" h="539085">
                    <a:moveTo>
                      <a:pt x="1676835" y="4951"/>
                    </a:moveTo>
                    <a:lnTo>
                      <a:pt x="2430550" y="22868"/>
                    </a:lnTo>
                    <a:cubicBezTo>
                      <a:pt x="2525523" y="118192"/>
                      <a:pt x="2854973" y="700047"/>
                      <a:pt x="2504799" y="496015"/>
                    </a:cubicBezTo>
                    <a:cubicBezTo>
                      <a:pt x="2041551" y="226099"/>
                      <a:pt x="240242" y="177708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lose/>
                  </a:path>
                </a:pathLst>
              </a:custGeom>
              <a:solidFill>
                <a:srgbClr val="861D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3" name="Szabadkézi sokszög 142"/>
              <p:cNvSpPr/>
              <p:nvPr/>
            </p:nvSpPr>
            <p:spPr>
              <a:xfrm>
                <a:off x="9018091" y="3319509"/>
                <a:ext cx="43837" cy="3814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4" name="Ellipszis 143"/>
              <p:cNvSpPr/>
              <p:nvPr/>
            </p:nvSpPr>
            <p:spPr>
              <a:xfrm flipH="1">
                <a:off x="9032346" y="3224170"/>
                <a:ext cx="211167" cy="185563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Szabadkézi sokszög 144"/>
              <p:cNvSpPr/>
              <p:nvPr/>
            </p:nvSpPr>
            <p:spPr>
              <a:xfrm>
                <a:off x="9005201" y="3323322"/>
                <a:ext cx="12890" cy="2763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Szabadkézi sokszög 145"/>
              <p:cNvSpPr/>
              <p:nvPr/>
            </p:nvSpPr>
            <p:spPr>
              <a:xfrm>
                <a:off x="8977510" y="3326086"/>
                <a:ext cx="27691" cy="7525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Szabadkézi sokszög 146"/>
              <p:cNvSpPr/>
              <p:nvPr/>
            </p:nvSpPr>
            <p:spPr>
              <a:xfrm>
                <a:off x="8964575" y="3333610"/>
                <a:ext cx="12935" cy="4848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Szabadkézi sokszög 147"/>
              <p:cNvSpPr/>
              <p:nvPr/>
            </p:nvSpPr>
            <p:spPr>
              <a:xfrm>
                <a:off x="8940648" y="3338461"/>
                <a:ext cx="23928" cy="11746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Szabadkézi sokszög 148"/>
              <p:cNvSpPr/>
              <p:nvPr/>
            </p:nvSpPr>
            <p:spPr>
              <a:xfrm>
                <a:off x="8930596" y="3350204"/>
                <a:ext cx="10052" cy="5731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0" name="Szabadkézi sokszög 149"/>
              <p:cNvSpPr/>
              <p:nvPr/>
            </p:nvSpPr>
            <p:spPr>
              <a:xfrm>
                <a:off x="8903149" y="3355933"/>
                <a:ext cx="27445" cy="21889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1" name="Ellipszis 150"/>
              <p:cNvSpPr/>
              <p:nvPr/>
            </p:nvSpPr>
            <p:spPr>
              <a:xfrm flipH="1">
                <a:off x="8862979" y="3287939"/>
                <a:ext cx="211167" cy="18556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2" name="Ellipszis 151"/>
              <p:cNvSpPr/>
              <p:nvPr/>
            </p:nvSpPr>
            <p:spPr>
              <a:xfrm flipH="1">
                <a:off x="7872632" y="3266420"/>
                <a:ext cx="211167" cy="18556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3" name="Szabadkézi sokszög 152"/>
              <p:cNvSpPr/>
              <p:nvPr/>
            </p:nvSpPr>
            <p:spPr>
              <a:xfrm flipH="1">
                <a:off x="8382741" y="3099460"/>
                <a:ext cx="126393" cy="344929"/>
              </a:xfrm>
              <a:custGeom>
                <a:avLst/>
                <a:gdLst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99051 w 330165"/>
                  <a:gd name="connsiteY22" fmla="*/ 1 h 868911"/>
                  <a:gd name="connsiteX23" fmla="*/ 162806 w 330165"/>
                  <a:gd name="connsiteY23" fmla="*/ 1 h 868911"/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162806 w 330165"/>
                  <a:gd name="connsiteY22" fmla="*/ 1 h 868911"/>
                  <a:gd name="connsiteX23" fmla="*/ 162806 w 330165"/>
                  <a:gd name="connsiteY23" fmla="*/ 0 h 868911"/>
                  <a:gd name="connsiteX0" fmla="*/ 162806 w 330165"/>
                  <a:gd name="connsiteY0" fmla="*/ 4916 h 873827"/>
                  <a:gd name="connsiteX1" fmla="*/ 201618 w 330165"/>
                  <a:gd name="connsiteY1" fmla="*/ 0 h 873827"/>
                  <a:gd name="connsiteX2" fmla="*/ 284392 w 330165"/>
                  <a:gd name="connsiteY2" fmla="*/ 682641 h 873827"/>
                  <a:gd name="connsiteX3" fmla="*/ 284392 w 330165"/>
                  <a:gd name="connsiteY3" fmla="*/ 682642 h 873827"/>
                  <a:gd name="connsiteX4" fmla="*/ 290152 w 330165"/>
                  <a:gd name="connsiteY4" fmla="*/ 686460 h 873827"/>
                  <a:gd name="connsiteX5" fmla="*/ 330165 w 330165"/>
                  <a:gd name="connsiteY5" fmla="*/ 764070 h 873827"/>
                  <a:gd name="connsiteX6" fmla="*/ 306834 w 330165"/>
                  <a:gd name="connsiteY6" fmla="*/ 825436 h 873827"/>
                  <a:gd name="connsiteX7" fmla="*/ 296414 w 330165"/>
                  <a:gd name="connsiteY7" fmla="*/ 835582 h 873827"/>
                  <a:gd name="connsiteX8" fmla="*/ 296414 w 330165"/>
                  <a:gd name="connsiteY8" fmla="*/ 835581 h 873827"/>
                  <a:gd name="connsiteX9" fmla="*/ 290152 w 330165"/>
                  <a:gd name="connsiteY9" fmla="*/ 841679 h 873827"/>
                  <a:gd name="connsiteX10" fmla="*/ 193551 w 330165"/>
                  <a:gd name="connsiteY10" fmla="*/ 873826 h 873827"/>
                  <a:gd name="connsiteX11" fmla="*/ 167359 w 330165"/>
                  <a:gd name="connsiteY11" fmla="*/ 873826 h 873827"/>
                  <a:gd name="connsiteX12" fmla="*/ 167359 w 330165"/>
                  <a:gd name="connsiteY12" fmla="*/ 873827 h 873827"/>
                  <a:gd name="connsiteX13" fmla="*/ 136614 w 330165"/>
                  <a:gd name="connsiteY13" fmla="*/ 873827 h 873827"/>
                  <a:gd name="connsiteX14" fmla="*/ 40013 w 330165"/>
                  <a:gd name="connsiteY14" fmla="*/ 841680 h 873827"/>
                  <a:gd name="connsiteX15" fmla="*/ 33751 w 330165"/>
                  <a:gd name="connsiteY15" fmla="*/ 835582 h 873827"/>
                  <a:gd name="connsiteX16" fmla="*/ 33751 w 330165"/>
                  <a:gd name="connsiteY16" fmla="*/ 835583 h 873827"/>
                  <a:gd name="connsiteX17" fmla="*/ 23331 w 330165"/>
                  <a:gd name="connsiteY17" fmla="*/ 825437 h 873827"/>
                  <a:gd name="connsiteX18" fmla="*/ 0 w 330165"/>
                  <a:gd name="connsiteY18" fmla="*/ 764071 h 873827"/>
                  <a:gd name="connsiteX19" fmla="*/ 40013 w 330165"/>
                  <a:gd name="connsiteY19" fmla="*/ 686461 h 873827"/>
                  <a:gd name="connsiteX20" fmla="*/ 45773 w 330165"/>
                  <a:gd name="connsiteY20" fmla="*/ 682643 h 873827"/>
                  <a:gd name="connsiteX21" fmla="*/ 45773 w 330165"/>
                  <a:gd name="connsiteY21" fmla="*/ 682642 h 873827"/>
                  <a:gd name="connsiteX22" fmla="*/ 162806 w 330165"/>
                  <a:gd name="connsiteY22" fmla="*/ 4917 h 873827"/>
                  <a:gd name="connsiteX23" fmla="*/ 162806 w 330165"/>
                  <a:gd name="connsiteY23" fmla="*/ 4916 h 873827"/>
                  <a:gd name="connsiteX0" fmla="*/ 157890 w 325249"/>
                  <a:gd name="connsiteY0" fmla="*/ 4916 h 873827"/>
                  <a:gd name="connsiteX1" fmla="*/ 196702 w 325249"/>
                  <a:gd name="connsiteY1" fmla="*/ 0 h 873827"/>
                  <a:gd name="connsiteX2" fmla="*/ 279476 w 325249"/>
                  <a:gd name="connsiteY2" fmla="*/ 682641 h 873827"/>
                  <a:gd name="connsiteX3" fmla="*/ 279476 w 325249"/>
                  <a:gd name="connsiteY3" fmla="*/ 682642 h 873827"/>
                  <a:gd name="connsiteX4" fmla="*/ 285236 w 325249"/>
                  <a:gd name="connsiteY4" fmla="*/ 686460 h 873827"/>
                  <a:gd name="connsiteX5" fmla="*/ 325249 w 325249"/>
                  <a:gd name="connsiteY5" fmla="*/ 764070 h 873827"/>
                  <a:gd name="connsiteX6" fmla="*/ 301918 w 325249"/>
                  <a:gd name="connsiteY6" fmla="*/ 825436 h 873827"/>
                  <a:gd name="connsiteX7" fmla="*/ 291498 w 325249"/>
                  <a:gd name="connsiteY7" fmla="*/ 835582 h 873827"/>
                  <a:gd name="connsiteX8" fmla="*/ 291498 w 325249"/>
                  <a:gd name="connsiteY8" fmla="*/ 835581 h 873827"/>
                  <a:gd name="connsiteX9" fmla="*/ 285236 w 325249"/>
                  <a:gd name="connsiteY9" fmla="*/ 841679 h 873827"/>
                  <a:gd name="connsiteX10" fmla="*/ 188635 w 325249"/>
                  <a:gd name="connsiteY10" fmla="*/ 873826 h 873827"/>
                  <a:gd name="connsiteX11" fmla="*/ 162443 w 325249"/>
                  <a:gd name="connsiteY11" fmla="*/ 873826 h 873827"/>
                  <a:gd name="connsiteX12" fmla="*/ 162443 w 325249"/>
                  <a:gd name="connsiteY12" fmla="*/ 873827 h 873827"/>
                  <a:gd name="connsiteX13" fmla="*/ 131698 w 325249"/>
                  <a:gd name="connsiteY13" fmla="*/ 873827 h 873827"/>
                  <a:gd name="connsiteX14" fmla="*/ 35097 w 325249"/>
                  <a:gd name="connsiteY14" fmla="*/ 841680 h 873827"/>
                  <a:gd name="connsiteX15" fmla="*/ 28835 w 325249"/>
                  <a:gd name="connsiteY15" fmla="*/ 835582 h 873827"/>
                  <a:gd name="connsiteX16" fmla="*/ 28835 w 325249"/>
                  <a:gd name="connsiteY16" fmla="*/ 835583 h 873827"/>
                  <a:gd name="connsiteX17" fmla="*/ 18415 w 325249"/>
                  <a:gd name="connsiteY17" fmla="*/ 825437 h 873827"/>
                  <a:gd name="connsiteX18" fmla="*/ 0 w 325249"/>
                  <a:gd name="connsiteY18" fmla="*/ 783736 h 873827"/>
                  <a:gd name="connsiteX19" fmla="*/ 35097 w 325249"/>
                  <a:gd name="connsiteY19" fmla="*/ 686461 h 873827"/>
                  <a:gd name="connsiteX20" fmla="*/ 40857 w 325249"/>
                  <a:gd name="connsiteY20" fmla="*/ 682643 h 873827"/>
                  <a:gd name="connsiteX21" fmla="*/ 40857 w 325249"/>
                  <a:gd name="connsiteY21" fmla="*/ 682642 h 873827"/>
                  <a:gd name="connsiteX22" fmla="*/ 157890 w 325249"/>
                  <a:gd name="connsiteY22" fmla="*/ 4917 h 873827"/>
                  <a:gd name="connsiteX23" fmla="*/ 157890 w 325249"/>
                  <a:gd name="connsiteY23" fmla="*/ 4916 h 873827"/>
                  <a:gd name="connsiteX0" fmla="*/ 157890 w 301918"/>
                  <a:gd name="connsiteY0" fmla="*/ 4916 h 873827"/>
                  <a:gd name="connsiteX1" fmla="*/ 196702 w 301918"/>
                  <a:gd name="connsiteY1" fmla="*/ 0 h 873827"/>
                  <a:gd name="connsiteX2" fmla="*/ 279476 w 301918"/>
                  <a:gd name="connsiteY2" fmla="*/ 682641 h 873827"/>
                  <a:gd name="connsiteX3" fmla="*/ 279476 w 301918"/>
                  <a:gd name="connsiteY3" fmla="*/ 682642 h 873827"/>
                  <a:gd name="connsiteX4" fmla="*/ 285236 w 301918"/>
                  <a:gd name="connsiteY4" fmla="*/ 686460 h 873827"/>
                  <a:gd name="connsiteX5" fmla="*/ 301918 w 301918"/>
                  <a:gd name="connsiteY5" fmla="*/ 825436 h 873827"/>
                  <a:gd name="connsiteX6" fmla="*/ 291498 w 301918"/>
                  <a:gd name="connsiteY6" fmla="*/ 835582 h 873827"/>
                  <a:gd name="connsiteX7" fmla="*/ 291498 w 301918"/>
                  <a:gd name="connsiteY7" fmla="*/ 835581 h 873827"/>
                  <a:gd name="connsiteX8" fmla="*/ 285236 w 301918"/>
                  <a:gd name="connsiteY8" fmla="*/ 841679 h 873827"/>
                  <a:gd name="connsiteX9" fmla="*/ 188635 w 301918"/>
                  <a:gd name="connsiteY9" fmla="*/ 873826 h 873827"/>
                  <a:gd name="connsiteX10" fmla="*/ 162443 w 301918"/>
                  <a:gd name="connsiteY10" fmla="*/ 873826 h 873827"/>
                  <a:gd name="connsiteX11" fmla="*/ 162443 w 301918"/>
                  <a:gd name="connsiteY11" fmla="*/ 873827 h 873827"/>
                  <a:gd name="connsiteX12" fmla="*/ 131698 w 301918"/>
                  <a:gd name="connsiteY12" fmla="*/ 873827 h 873827"/>
                  <a:gd name="connsiteX13" fmla="*/ 35097 w 301918"/>
                  <a:gd name="connsiteY13" fmla="*/ 841680 h 873827"/>
                  <a:gd name="connsiteX14" fmla="*/ 28835 w 301918"/>
                  <a:gd name="connsiteY14" fmla="*/ 835582 h 873827"/>
                  <a:gd name="connsiteX15" fmla="*/ 28835 w 301918"/>
                  <a:gd name="connsiteY15" fmla="*/ 835583 h 873827"/>
                  <a:gd name="connsiteX16" fmla="*/ 18415 w 301918"/>
                  <a:gd name="connsiteY16" fmla="*/ 825437 h 873827"/>
                  <a:gd name="connsiteX17" fmla="*/ 0 w 301918"/>
                  <a:gd name="connsiteY17" fmla="*/ 783736 h 873827"/>
                  <a:gd name="connsiteX18" fmla="*/ 35097 w 301918"/>
                  <a:gd name="connsiteY18" fmla="*/ 686461 h 873827"/>
                  <a:gd name="connsiteX19" fmla="*/ 40857 w 301918"/>
                  <a:gd name="connsiteY19" fmla="*/ 682643 h 873827"/>
                  <a:gd name="connsiteX20" fmla="*/ 40857 w 301918"/>
                  <a:gd name="connsiteY20" fmla="*/ 682642 h 873827"/>
                  <a:gd name="connsiteX21" fmla="*/ 157890 w 301918"/>
                  <a:gd name="connsiteY21" fmla="*/ 4917 h 873827"/>
                  <a:gd name="connsiteX22" fmla="*/ 157890 w 301918"/>
                  <a:gd name="connsiteY22" fmla="*/ 4916 h 873827"/>
                  <a:gd name="connsiteX0" fmla="*/ 139475 w 283503"/>
                  <a:gd name="connsiteY0" fmla="*/ 4916 h 873827"/>
                  <a:gd name="connsiteX1" fmla="*/ 178287 w 283503"/>
                  <a:gd name="connsiteY1" fmla="*/ 0 h 873827"/>
                  <a:gd name="connsiteX2" fmla="*/ 261061 w 283503"/>
                  <a:gd name="connsiteY2" fmla="*/ 682641 h 873827"/>
                  <a:gd name="connsiteX3" fmla="*/ 261061 w 283503"/>
                  <a:gd name="connsiteY3" fmla="*/ 682642 h 873827"/>
                  <a:gd name="connsiteX4" fmla="*/ 266821 w 283503"/>
                  <a:gd name="connsiteY4" fmla="*/ 686460 h 873827"/>
                  <a:gd name="connsiteX5" fmla="*/ 283503 w 283503"/>
                  <a:gd name="connsiteY5" fmla="*/ 825436 h 873827"/>
                  <a:gd name="connsiteX6" fmla="*/ 273083 w 283503"/>
                  <a:gd name="connsiteY6" fmla="*/ 835582 h 873827"/>
                  <a:gd name="connsiteX7" fmla="*/ 273083 w 283503"/>
                  <a:gd name="connsiteY7" fmla="*/ 835581 h 873827"/>
                  <a:gd name="connsiteX8" fmla="*/ 266821 w 283503"/>
                  <a:gd name="connsiteY8" fmla="*/ 841679 h 873827"/>
                  <a:gd name="connsiteX9" fmla="*/ 170220 w 283503"/>
                  <a:gd name="connsiteY9" fmla="*/ 873826 h 873827"/>
                  <a:gd name="connsiteX10" fmla="*/ 144028 w 283503"/>
                  <a:gd name="connsiteY10" fmla="*/ 873826 h 873827"/>
                  <a:gd name="connsiteX11" fmla="*/ 144028 w 283503"/>
                  <a:gd name="connsiteY11" fmla="*/ 873827 h 873827"/>
                  <a:gd name="connsiteX12" fmla="*/ 113283 w 283503"/>
                  <a:gd name="connsiteY12" fmla="*/ 873827 h 873827"/>
                  <a:gd name="connsiteX13" fmla="*/ 16682 w 283503"/>
                  <a:gd name="connsiteY13" fmla="*/ 841680 h 873827"/>
                  <a:gd name="connsiteX14" fmla="*/ 10420 w 283503"/>
                  <a:gd name="connsiteY14" fmla="*/ 835582 h 873827"/>
                  <a:gd name="connsiteX15" fmla="*/ 10420 w 283503"/>
                  <a:gd name="connsiteY15" fmla="*/ 835583 h 873827"/>
                  <a:gd name="connsiteX16" fmla="*/ 0 w 283503"/>
                  <a:gd name="connsiteY16" fmla="*/ 825437 h 873827"/>
                  <a:gd name="connsiteX17" fmla="*/ 16682 w 283503"/>
                  <a:gd name="connsiteY17" fmla="*/ 686461 h 873827"/>
                  <a:gd name="connsiteX18" fmla="*/ 22442 w 283503"/>
                  <a:gd name="connsiteY18" fmla="*/ 682643 h 873827"/>
                  <a:gd name="connsiteX19" fmla="*/ 22442 w 283503"/>
                  <a:gd name="connsiteY19" fmla="*/ 682642 h 873827"/>
                  <a:gd name="connsiteX20" fmla="*/ 139475 w 283503"/>
                  <a:gd name="connsiteY20" fmla="*/ 4917 h 873827"/>
                  <a:gd name="connsiteX21" fmla="*/ 139475 w 283503"/>
                  <a:gd name="connsiteY21" fmla="*/ 4916 h 87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503" h="873827">
                    <a:moveTo>
                      <a:pt x="139475" y="4916"/>
                    </a:moveTo>
                    <a:lnTo>
                      <a:pt x="178287" y="0"/>
                    </a:lnTo>
                    <a:lnTo>
                      <a:pt x="261061" y="682641"/>
                    </a:lnTo>
                    <a:lnTo>
                      <a:pt x="261061" y="682642"/>
                    </a:lnTo>
                    <a:lnTo>
                      <a:pt x="266821" y="686460"/>
                    </a:lnTo>
                    <a:cubicBezTo>
                      <a:pt x="270561" y="710259"/>
                      <a:pt x="282459" y="800582"/>
                      <a:pt x="283503" y="825436"/>
                    </a:cubicBezTo>
                    <a:lnTo>
                      <a:pt x="273083" y="835582"/>
                    </a:lnTo>
                    <a:lnTo>
                      <a:pt x="273083" y="835581"/>
                    </a:lnTo>
                    <a:lnTo>
                      <a:pt x="266821" y="841679"/>
                    </a:lnTo>
                    <a:cubicBezTo>
                      <a:pt x="242099" y="861542"/>
                      <a:pt x="207945" y="873826"/>
                      <a:pt x="170220" y="873826"/>
                    </a:cubicBezTo>
                    <a:lnTo>
                      <a:pt x="144028" y="873826"/>
                    </a:lnTo>
                    <a:lnTo>
                      <a:pt x="144028" y="873827"/>
                    </a:lnTo>
                    <a:lnTo>
                      <a:pt x="113283" y="873827"/>
                    </a:lnTo>
                    <a:cubicBezTo>
                      <a:pt x="75558" y="873827"/>
                      <a:pt x="41404" y="861543"/>
                      <a:pt x="16682" y="841680"/>
                    </a:cubicBezTo>
                    <a:lnTo>
                      <a:pt x="10420" y="835582"/>
                    </a:lnTo>
                    <a:lnTo>
                      <a:pt x="10420" y="835583"/>
                    </a:lnTo>
                    <a:lnTo>
                      <a:pt x="0" y="825437"/>
                    </a:lnTo>
                    <a:cubicBezTo>
                      <a:pt x="1044" y="800583"/>
                      <a:pt x="12942" y="710260"/>
                      <a:pt x="16682" y="686461"/>
                    </a:cubicBezTo>
                    <a:lnTo>
                      <a:pt x="22442" y="682643"/>
                    </a:lnTo>
                    <a:lnTo>
                      <a:pt x="22442" y="682642"/>
                    </a:lnTo>
                    <a:lnTo>
                      <a:pt x="139475" y="4917"/>
                    </a:lnTo>
                    <a:lnTo>
                      <a:pt x="139475" y="4916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4" name="Ellipszis 153"/>
              <p:cNvSpPr/>
              <p:nvPr/>
            </p:nvSpPr>
            <p:spPr>
              <a:xfrm flipH="1">
                <a:off x="7926983" y="3020235"/>
                <a:ext cx="330146" cy="26770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Ellipszis 154"/>
              <p:cNvSpPr/>
              <p:nvPr/>
            </p:nvSpPr>
            <p:spPr>
              <a:xfrm rot="16200000" flipH="1">
                <a:off x="7981746" y="2979017"/>
                <a:ext cx="219691" cy="340012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Ellipszis 155"/>
              <p:cNvSpPr/>
              <p:nvPr/>
            </p:nvSpPr>
            <p:spPr>
              <a:xfrm rot="5400000" flipH="1">
                <a:off x="8002791" y="3057583"/>
                <a:ext cx="179060" cy="215345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Ellipszis 156"/>
              <p:cNvSpPr/>
              <p:nvPr/>
            </p:nvSpPr>
            <p:spPr>
              <a:xfrm flipH="1">
                <a:off x="8732996" y="3037132"/>
                <a:ext cx="330146" cy="252222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8" name="Ellipszis 157"/>
              <p:cNvSpPr/>
              <p:nvPr/>
            </p:nvSpPr>
            <p:spPr>
              <a:xfrm rot="16200000" flipH="1">
                <a:off x="8809990" y="2986466"/>
                <a:ext cx="193095" cy="332543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9" name="Ellipszis 158"/>
              <p:cNvSpPr/>
              <p:nvPr/>
            </p:nvSpPr>
            <p:spPr>
              <a:xfrm rot="5400000" flipH="1">
                <a:off x="8807146" y="3062372"/>
                <a:ext cx="179060" cy="215345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0" name="Ellipszis 159"/>
              <p:cNvSpPr/>
              <p:nvPr/>
            </p:nvSpPr>
            <p:spPr>
              <a:xfrm flipH="1">
                <a:off x="8783002" y="3136655"/>
                <a:ext cx="41296" cy="3721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1" name="Ellipszis 160"/>
              <p:cNvSpPr/>
              <p:nvPr/>
            </p:nvSpPr>
            <p:spPr>
              <a:xfrm flipH="1">
                <a:off x="8838525" y="3164475"/>
                <a:ext cx="30098" cy="279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2" name="Szabadkézi sokszög 161"/>
              <p:cNvSpPr/>
              <p:nvPr/>
            </p:nvSpPr>
            <p:spPr>
              <a:xfrm>
                <a:off x="8382742" y="3627523"/>
                <a:ext cx="216066" cy="81940"/>
              </a:xfrm>
              <a:custGeom>
                <a:avLst/>
                <a:gdLst>
                  <a:gd name="connsiteX0" fmla="*/ 1337556 w 2158716"/>
                  <a:gd name="connsiteY0" fmla="*/ 66 h 445380"/>
                  <a:gd name="connsiteX1" fmla="*/ 1099008 w 2158716"/>
                  <a:gd name="connsiteY1" fmla="*/ 168990 h 445380"/>
                  <a:gd name="connsiteX2" fmla="*/ 1079358 w 2158716"/>
                  <a:gd name="connsiteY2" fmla="*/ 263991 h 445380"/>
                  <a:gd name="connsiteX3" fmla="*/ 1059709 w 2158716"/>
                  <a:gd name="connsiteY3" fmla="*/ 168990 h 445380"/>
                  <a:gd name="connsiteX4" fmla="*/ 821160 w 2158716"/>
                  <a:gd name="connsiteY4" fmla="*/ 66 h 445380"/>
                  <a:gd name="connsiteX5" fmla="*/ 0 w 2158716"/>
                  <a:gd name="connsiteY5" fmla="*/ 445380 h 445380"/>
                  <a:gd name="connsiteX6" fmla="*/ 1053682 w 2158716"/>
                  <a:gd name="connsiteY6" fmla="*/ 445380 h 445380"/>
                  <a:gd name="connsiteX7" fmla="*/ 1105034 w 2158716"/>
                  <a:gd name="connsiteY7" fmla="*/ 445380 h 445380"/>
                  <a:gd name="connsiteX8" fmla="*/ 2158716 w 2158716"/>
                  <a:gd name="connsiteY8" fmla="*/ 445380 h 445380"/>
                  <a:gd name="connsiteX9" fmla="*/ 1337556 w 2158716"/>
                  <a:gd name="connsiteY9" fmla="*/ 66 h 445380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533627"/>
                  <a:gd name="connsiteX1" fmla="*/ 1208190 w 2322489"/>
                  <a:gd name="connsiteY1" fmla="*/ 171289 h 533627"/>
                  <a:gd name="connsiteX2" fmla="*/ 1188540 w 2322489"/>
                  <a:gd name="connsiteY2" fmla="*/ 266290 h 533627"/>
                  <a:gd name="connsiteX3" fmla="*/ 1168891 w 2322489"/>
                  <a:gd name="connsiteY3" fmla="*/ 171289 h 533627"/>
                  <a:gd name="connsiteX4" fmla="*/ 930342 w 2322489"/>
                  <a:gd name="connsiteY4" fmla="*/ 2365 h 533627"/>
                  <a:gd name="connsiteX5" fmla="*/ 0 w 2322489"/>
                  <a:gd name="connsiteY5" fmla="*/ 283906 h 533627"/>
                  <a:gd name="connsiteX6" fmla="*/ 1162864 w 2322489"/>
                  <a:gd name="connsiteY6" fmla="*/ 447679 h 533627"/>
                  <a:gd name="connsiteX7" fmla="*/ 1214216 w 2322489"/>
                  <a:gd name="connsiteY7" fmla="*/ 447679 h 533627"/>
                  <a:gd name="connsiteX8" fmla="*/ 2322489 w 2322489"/>
                  <a:gd name="connsiteY8" fmla="*/ 256610 h 533627"/>
                  <a:gd name="connsiteX9" fmla="*/ 1446738 w 2322489"/>
                  <a:gd name="connsiteY9" fmla="*/ 2365 h 533627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162864 w 2322489"/>
                  <a:gd name="connsiteY6" fmla="*/ 447679 h 898056"/>
                  <a:gd name="connsiteX7" fmla="*/ 1077738 w 2322489"/>
                  <a:gd name="connsiteY7" fmla="*/ 898056 h 898056"/>
                  <a:gd name="connsiteX8" fmla="*/ 2322489 w 2322489"/>
                  <a:gd name="connsiteY8" fmla="*/ 256610 h 898056"/>
                  <a:gd name="connsiteX9" fmla="*/ 1446738 w 2322489"/>
                  <a:gd name="connsiteY9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528625 w 2404376"/>
                  <a:gd name="connsiteY0" fmla="*/ 813 h 896504"/>
                  <a:gd name="connsiteX1" fmla="*/ 1290077 w 2404376"/>
                  <a:gd name="connsiteY1" fmla="*/ 169737 h 896504"/>
                  <a:gd name="connsiteX2" fmla="*/ 1270427 w 2404376"/>
                  <a:gd name="connsiteY2" fmla="*/ 264738 h 896504"/>
                  <a:gd name="connsiteX3" fmla="*/ 1250778 w 2404376"/>
                  <a:gd name="connsiteY3" fmla="*/ 169737 h 896504"/>
                  <a:gd name="connsiteX4" fmla="*/ 1012229 w 2404376"/>
                  <a:gd name="connsiteY4" fmla="*/ 813 h 896504"/>
                  <a:gd name="connsiteX5" fmla="*/ 0 w 2404376"/>
                  <a:gd name="connsiteY5" fmla="*/ 104933 h 896504"/>
                  <a:gd name="connsiteX6" fmla="*/ 1159625 w 2404376"/>
                  <a:gd name="connsiteY6" fmla="*/ 896504 h 896504"/>
                  <a:gd name="connsiteX7" fmla="*/ 2404376 w 2404376"/>
                  <a:gd name="connsiteY7" fmla="*/ 255058 h 896504"/>
                  <a:gd name="connsiteX8" fmla="*/ 1528625 w 2404376"/>
                  <a:gd name="connsiteY8" fmla="*/ 813 h 896504"/>
                  <a:gd name="connsiteX0" fmla="*/ 1528625 w 2404376"/>
                  <a:gd name="connsiteY0" fmla="*/ 166 h 895857"/>
                  <a:gd name="connsiteX1" fmla="*/ 1290077 w 2404376"/>
                  <a:gd name="connsiteY1" fmla="*/ 169090 h 895857"/>
                  <a:gd name="connsiteX2" fmla="*/ 1270427 w 2404376"/>
                  <a:gd name="connsiteY2" fmla="*/ 264091 h 895857"/>
                  <a:gd name="connsiteX3" fmla="*/ 1250778 w 2404376"/>
                  <a:gd name="connsiteY3" fmla="*/ 169090 h 895857"/>
                  <a:gd name="connsiteX4" fmla="*/ 1012229 w 2404376"/>
                  <a:gd name="connsiteY4" fmla="*/ 166 h 895857"/>
                  <a:gd name="connsiteX5" fmla="*/ 0 w 2404376"/>
                  <a:gd name="connsiteY5" fmla="*/ 104286 h 895857"/>
                  <a:gd name="connsiteX6" fmla="*/ 1159625 w 2404376"/>
                  <a:gd name="connsiteY6" fmla="*/ 895857 h 895857"/>
                  <a:gd name="connsiteX7" fmla="*/ 2404376 w 2404376"/>
                  <a:gd name="connsiteY7" fmla="*/ 254411 h 895857"/>
                  <a:gd name="connsiteX8" fmla="*/ 1528625 w 2404376"/>
                  <a:gd name="connsiteY8" fmla="*/ 166 h 895857"/>
                  <a:gd name="connsiteX0" fmla="*/ 1528625 w 2431672"/>
                  <a:gd name="connsiteY0" fmla="*/ 309 h 896000"/>
                  <a:gd name="connsiteX1" fmla="*/ 1290077 w 2431672"/>
                  <a:gd name="connsiteY1" fmla="*/ 169233 h 896000"/>
                  <a:gd name="connsiteX2" fmla="*/ 1270427 w 2431672"/>
                  <a:gd name="connsiteY2" fmla="*/ 264234 h 896000"/>
                  <a:gd name="connsiteX3" fmla="*/ 1250778 w 2431672"/>
                  <a:gd name="connsiteY3" fmla="*/ 169233 h 896000"/>
                  <a:gd name="connsiteX4" fmla="*/ 1012229 w 2431672"/>
                  <a:gd name="connsiteY4" fmla="*/ 309 h 896000"/>
                  <a:gd name="connsiteX5" fmla="*/ 0 w 2431672"/>
                  <a:gd name="connsiteY5" fmla="*/ 104429 h 896000"/>
                  <a:gd name="connsiteX6" fmla="*/ 1159625 w 2431672"/>
                  <a:gd name="connsiteY6" fmla="*/ 896000 h 896000"/>
                  <a:gd name="connsiteX7" fmla="*/ 2431672 w 2431672"/>
                  <a:gd name="connsiteY7" fmla="*/ 8894 h 896000"/>
                  <a:gd name="connsiteX8" fmla="*/ 1528625 w 2431672"/>
                  <a:gd name="connsiteY8" fmla="*/ 309 h 896000"/>
                  <a:gd name="connsiteX0" fmla="*/ 1528625 w 2431672"/>
                  <a:gd name="connsiteY0" fmla="*/ 166 h 895857"/>
                  <a:gd name="connsiteX1" fmla="*/ 1290077 w 2431672"/>
                  <a:gd name="connsiteY1" fmla="*/ 169090 h 895857"/>
                  <a:gd name="connsiteX2" fmla="*/ 1270427 w 2431672"/>
                  <a:gd name="connsiteY2" fmla="*/ 264091 h 895857"/>
                  <a:gd name="connsiteX3" fmla="*/ 1250778 w 2431672"/>
                  <a:gd name="connsiteY3" fmla="*/ 169090 h 895857"/>
                  <a:gd name="connsiteX4" fmla="*/ 1012229 w 2431672"/>
                  <a:gd name="connsiteY4" fmla="*/ 166 h 895857"/>
                  <a:gd name="connsiteX5" fmla="*/ 0 w 2431672"/>
                  <a:gd name="connsiteY5" fmla="*/ 104286 h 895857"/>
                  <a:gd name="connsiteX6" fmla="*/ 1159625 w 2431672"/>
                  <a:gd name="connsiteY6" fmla="*/ 895857 h 895857"/>
                  <a:gd name="connsiteX7" fmla="*/ 2431672 w 2431672"/>
                  <a:gd name="connsiteY7" fmla="*/ 8751 h 895857"/>
                  <a:gd name="connsiteX8" fmla="*/ 1528625 w 2431672"/>
                  <a:gd name="connsiteY8" fmla="*/ 166 h 895857"/>
                  <a:gd name="connsiteX0" fmla="*/ 1528625 w 2431672"/>
                  <a:gd name="connsiteY0" fmla="*/ 166 h 691141"/>
                  <a:gd name="connsiteX1" fmla="*/ 1290077 w 2431672"/>
                  <a:gd name="connsiteY1" fmla="*/ 169090 h 691141"/>
                  <a:gd name="connsiteX2" fmla="*/ 1270427 w 2431672"/>
                  <a:gd name="connsiteY2" fmla="*/ 264091 h 691141"/>
                  <a:gd name="connsiteX3" fmla="*/ 1250778 w 2431672"/>
                  <a:gd name="connsiteY3" fmla="*/ 169090 h 691141"/>
                  <a:gd name="connsiteX4" fmla="*/ 1012229 w 2431672"/>
                  <a:gd name="connsiteY4" fmla="*/ 166 h 691141"/>
                  <a:gd name="connsiteX5" fmla="*/ 0 w 2431672"/>
                  <a:gd name="connsiteY5" fmla="*/ 104286 h 691141"/>
                  <a:gd name="connsiteX6" fmla="*/ 1282455 w 2431672"/>
                  <a:gd name="connsiteY6" fmla="*/ 691141 h 691141"/>
                  <a:gd name="connsiteX7" fmla="*/ 2431672 w 2431672"/>
                  <a:gd name="connsiteY7" fmla="*/ 8751 h 691141"/>
                  <a:gd name="connsiteX8" fmla="*/ 1528625 w 2431672"/>
                  <a:gd name="connsiteY8" fmla="*/ 166 h 691141"/>
                  <a:gd name="connsiteX0" fmla="*/ 1310260 w 2213307"/>
                  <a:gd name="connsiteY0" fmla="*/ 166 h 691141"/>
                  <a:gd name="connsiteX1" fmla="*/ 1071712 w 2213307"/>
                  <a:gd name="connsiteY1" fmla="*/ 169090 h 691141"/>
                  <a:gd name="connsiteX2" fmla="*/ 1052062 w 2213307"/>
                  <a:gd name="connsiteY2" fmla="*/ 264091 h 691141"/>
                  <a:gd name="connsiteX3" fmla="*/ 1032413 w 2213307"/>
                  <a:gd name="connsiteY3" fmla="*/ 169090 h 691141"/>
                  <a:gd name="connsiteX4" fmla="*/ 793864 w 2213307"/>
                  <a:gd name="connsiteY4" fmla="*/ 166 h 691141"/>
                  <a:gd name="connsiteX5" fmla="*/ 0 w 2213307"/>
                  <a:gd name="connsiteY5" fmla="*/ 104286 h 691141"/>
                  <a:gd name="connsiteX6" fmla="*/ 1064090 w 2213307"/>
                  <a:gd name="connsiteY6" fmla="*/ 691141 h 691141"/>
                  <a:gd name="connsiteX7" fmla="*/ 2213307 w 2213307"/>
                  <a:gd name="connsiteY7" fmla="*/ 8751 h 691141"/>
                  <a:gd name="connsiteX8" fmla="*/ 1310260 w 2213307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841267"/>
                  <a:gd name="connsiteX1" fmla="*/ 1071712 w 2022238"/>
                  <a:gd name="connsiteY1" fmla="*/ 169090 h 841267"/>
                  <a:gd name="connsiteX2" fmla="*/ 1052062 w 2022238"/>
                  <a:gd name="connsiteY2" fmla="*/ 264091 h 841267"/>
                  <a:gd name="connsiteX3" fmla="*/ 1032413 w 2022238"/>
                  <a:gd name="connsiteY3" fmla="*/ 169090 h 841267"/>
                  <a:gd name="connsiteX4" fmla="*/ 793864 w 2022238"/>
                  <a:gd name="connsiteY4" fmla="*/ 166 h 841267"/>
                  <a:gd name="connsiteX5" fmla="*/ 0 w 2022238"/>
                  <a:gd name="connsiteY5" fmla="*/ 104286 h 841267"/>
                  <a:gd name="connsiteX6" fmla="*/ 1105033 w 2022238"/>
                  <a:gd name="connsiteY6" fmla="*/ 841267 h 841267"/>
                  <a:gd name="connsiteX7" fmla="*/ 2022238 w 2022238"/>
                  <a:gd name="connsiteY7" fmla="*/ 36046 h 841267"/>
                  <a:gd name="connsiteX8" fmla="*/ 1310260 w 2022238"/>
                  <a:gd name="connsiteY8" fmla="*/ 166 h 841267"/>
                  <a:gd name="connsiteX0" fmla="*/ 1584169 w 2296147"/>
                  <a:gd name="connsiteY0" fmla="*/ 321890 h 1162991"/>
                  <a:gd name="connsiteX1" fmla="*/ 1345621 w 2296147"/>
                  <a:gd name="connsiteY1" fmla="*/ 490814 h 1162991"/>
                  <a:gd name="connsiteX2" fmla="*/ 1325971 w 2296147"/>
                  <a:gd name="connsiteY2" fmla="*/ 585815 h 1162991"/>
                  <a:gd name="connsiteX3" fmla="*/ 1306322 w 2296147"/>
                  <a:gd name="connsiteY3" fmla="*/ 490814 h 1162991"/>
                  <a:gd name="connsiteX4" fmla="*/ 1067773 w 2296147"/>
                  <a:gd name="connsiteY4" fmla="*/ 321890 h 1162991"/>
                  <a:gd name="connsiteX5" fmla="*/ 0 w 2296147"/>
                  <a:gd name="connsiteY5" fmla="*/ 0 h 1162991"/>
                  <a:gd name="connsiteX6" fmla="*/ 1378942 w 2296147"/>
                  <a:gd name="connsiteY6" fmla="*/ 1162991 h 1162991"/>
                  <a:gd name="connsiteX7" fmla="*/ 2296147 w 2296147"/>
                  <a:gd name="connsiteY7" fmla="*/ 357770 h 1162991"/>
                  <a:gd name="connsiteX8" fmla="*/ 1584169 w 2296147"/>
                  <a:gd name="connsiteY8" fmla="*/ 321890 h 1162991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8543" h="854710">
                    <a:moveTo>
                      <a:pt x="1160471" y="13609"/>
                    </a:moveTo>
                    <a:cubicBezTo>
                      <a:pt x="1018499" y="17679"/>
                      <a:pt x="954109" y="91150"/>
                      <a:pt x="921923" y="182533"/>
                    </a:cubicBezTo>
                    <a:lnTo>
                      <a:pt x="902273" y="277534"/>
                    </a:lnTo>
                    <a:lnTo>
                      <a:pt x="882624" y="182533"/>
                    </a:lnTo>
                    <a:cubicBezTo>
                      <a:pt x="850437" y="91150"/>
                      <a:pt x="791179" y="-43346"/>
                      <a:pt x="644075" y="13609"/>
                    </a:cubicBezTo>
                    <a:cubicBezTo>
                      <a:pt x="496971" y="70564"/>
                      <a:pt x="308719" y="144384"/>
                      <a:pt x="0" y="524263"/>
                    </a:cubicBezTo>
                    <a:cubicBezTo>
                      <a:pt x="318303" y="879105"/>
                      <a:pt x="418577" y="800118"/>
                      <a:pt x="955244" y="854710"/>
                    </a:cubicBezTo>
                    <a:cubicBezTo>
                      <a:pt x="1324668" y="791020"/>
                      <a:pt x="1860187" y="721651"/>
                      <a:pt x="2038543" y="166641"/>
                    </a:cubicBezTo>
                    <a:cubicBezTo>
                      <a:pt x="1677289" y="208003"/>
                      <a:pt x="1496647" y="8805"/>
                      <a:pt x="1160471" y="13609"/>
                    </a:cubicBezTo>
                    <a:close/>
                  </a:path>
                </a:pathLst>
              </a:custGeom>
              <a:solidFill>
                <a:srgbClr val="E631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3" name="Ellipszis 162"/>
              <p:cNvSpPr/>
              <p:nvPr/>
            </p:nvSpPr>
            <p:spPr>
              <a:xfrm flipH="1">
                <a:off x="7976903" y="3132727"/>
                <a:ext cx="41296" cy="3721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4" name="Ellipszis 163"/>
              <p:cNvSpPr/>
              <p:nvPr/>
            </p:nvSpPr>
            <p:spPr>
              <a:xfrm flipH="1">
                <a:off x="8032426" y="3160549"/>
                <a:ext cx="30098" cy="279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Szabadkézi sokszög 164"/>
              <p:cNvSpPr/>
              <p:nvPr/>
            </p:nvSpPr>
            <p:spPr>
              <a:xfrm rot="5400000" flipH="1">
                <a:off x="8000342" y="2938529"/>
                <a:ext cx="189898" cy="376962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Szabadkézi sokszög 165"/>
              <p:cNvSpPr/>
              <p:nvPr/>
            </p:nvSpPr>
            <p:spPr>
              <a:xfrm rot="16200000">
                <a:off x="8807552" y="2958565"/>
                <a:ext cx="189898" cy="340010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32" name="Csoportba foglalás 131"/>
          <p:cNvGrpSpPr/>
          <p:nvPr/>
        </p:nvGrpSpPr>
        <p:grpSpPr>
          <a:xfrm>
            <a:off x="4058912" y="4146787"/>
            <a:ext cx="3776719" cy="8733906"/>
            <a:chOff x="7421447" y="4943956"/>
            <a:chExt cx="3776719" cy="8733906"/>
          </a:xfrm>
        </p:grpSpPr>
        <p:sp>
          <p:nvSpPr>
            <p:cNvPr id="80" name="Téglalap 14"/>
            <p:cNvSpPr/>
            <p:nvPr/>
          </p:nvSpPr>
          <p:spPr>
            <a:xfrm rot="422264">
              <a:off x="8953687" y="10232481"/>
              <a:ext cx="618256" cy="3005587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81" name="Szabadkézi sokszög 80"/>
            <p:cNvSpPr/>
            <p:nvPr/>
          </p:nvSpPr>
          <p:spPr>
            <a:xfrm rot="75416" flipH="1">
              <a:off x="8907016" y="13001429"/>
              <a:ext cx="999207" cy="604710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2" name="Csoportba foglalás 81"/>
            <p:cNvGrpSpPr/>
            <p:nvPr/>
          </p:nvGrpSpPr>
          <p:grpSpPr>
            <a:xfrm>
              <a:off x="9385901" y="10274555"/>
              <a:ext cx="999207" cy="3403307"/>
              <a:chOff x="9022637" y="4544430"/>
              <a:chExt cx="584180" cy="1989719"/>
            </a:xfrm>
          </p:grpSpPr>
          <p:sp>
            <p:nvSpPr>
              <p:cNvPr id="129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30" name="Szabadkézi sokszög 129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83" name="Szabadkézi sokszög 82"/>
            <p:cNvSpPr/>
            <p:nvPr/>
          </p:nvSpPr>
          <p:spPr>
            <a:xfrm>
              <a:off x="7858025" y="4943956"/>
              <a:ext cx="2894868" cy="8035480"/>
            </a:xfrm>
            <a:custGeom>
              <a:avLst/>
              <a:gdLst>
                <a:gd name="connsiteX0" fmla="*/ 734511 w 1525022"/>
                <a:gd name="connsiteY0" fmla="*/ 1144373 h 4206507"/>
                <a:gd name="connsiteX1" fmla="*/ 1253424 w 1525022"/>
                <a:gd name="connsiteY1" fmla="*/ 1249007 h 4206507"/>
                <a:gd name="connsiteX2" fmla="*/ 1264356 w 1525022"/>
                <a:gd name="connsiteY2" fmla="*/ 1254863 h 4206507"/>
                <a:gd name="connsiteX3" fmla="*/ 1374122 w 1525022"/>
                <a:gd name="connsiteY3" fmla="*/ 1868405 h 4206507"/>
                <a:gd name="connsiteX4" fmla="*/ 1449115 w 1525022"/>
                <a:gd name="connsiteY4" fmla="*/ 4120007 h 4206507"/>
                <a:gd name="connsiteX5" fmla="*/ 202611 w 1525022"/>
                <a:gd name="connsiteY5" fmla="*/ 4102608 h 4206507"/>
                <a:gd name="connsiteX6" fmla="*/ 25429 w 1525022"/>
                <a:gd name="connsiteY6" fmla="*/ 2961538 h 4206507"/>
                <a:gd name="connsiteX7" fmla="*/ 204666 w 1525022"/>
                <a:gd name="connsiteY7" fmla="*/ 1254863 h 4206507"/>
                <a:gd name="connsiteX8" fmla="*/ 215597 w 1525022"/>
                <a:gd name="connsiteY8" fmla="*/ 1249007 h 4206507"/>
                <a:gd name="connsiteX9" fmla="*/ 734511 w 1525022"/>
                <a:gd name="connsiteY9" fmla="*/ 1144373 h 4206507"/>
                <a:gd name="connsiteX10" fmla="*/ 584073 w 1525022"/>
                <a:gd name="connsiteY10" fmla="*/ 956 h 4206507"/>
                <a:gd name="connsiteX11" fmla="*/ 1399471 w 1525022"/>
                <a:gd name="connsiteY11" fmla="*/ 125538 h 4206507"/>
                <a:gd name="connsiteX12" fmla="*/ 1356058 w 1525022"/>
                <a:gd name="connsiteY12" fmla="*/ 623020 h 4206507"/>
                <a:gd name="connsiteX13" fmla="*/ 1356208 w 1525022"/>
                <a:gd name="connsiteY13" fmla="*/ 623103 h 4206507"/>
                <a:gd name="connsiteX14" fmla="*/ 1440855 w 1525022"/>
                <a:gd name="connsiteY14" fmla="*/ 745105 h 4206507"/>
                <a:gd name="connsiteX15" fmla="*/ 1290853 w 1525022"/>
                <a:gd name="connsiteY15" fmla="*/ 1004176 h 4206507"/>
                <a:gd name="connsiteX16" fmla="*/ 1264356 w 1525022"/>
                <a:gd name="connsiteY16" fmla="*/ 1254863 h 4206507"/>
                <a:gd name="connsiteX17" fmla="*/ 1253424 w 1525022"/>
                <a:gd name="connsiteY17" fmla="*/ 1249007 h 4206507"/>
                <a:gd name="connsiteX18" fmla="*/ 734511 w 1525022"/>
                <a:gd name="connsiteY18" fmla="*/ 1144372 h 4206507"/>
                <a:gd name="connsiteX19" fmla="*/ 215597 w 1525022"/>
                <a:gd name="connsiteY19" fmla="*/ 1249007 h 4206507"/>
                <a:gd name="connsiteX20" fmla="*/ 204666 w 1525022"/>
                <a:gd name="connsiteY20" fmla="*/ 1254862 h 4206507"/>
                <a:gd name="connsiteX21" fmla="*/ 204666 w 1525022"/>
                <a:gd name="connsiteY21" fmla="*/ 1019306 h 4206507"/>
                <a:gd name="connsiteX22" fmla="*/ 178170 w 1525022"/>
                <a:gd name="connsiteY22" fmla="*/ 1004176 h 4206507"/>
                <a:gd name="connsiteX23" fmla="*/ 87434 w 1525022"/>
                <a:gd name="connsiteY23" fmla="*/ 745106 h 4206507"/>
                <a:gd name="connsiteX24" fmla="*/ 101933 w 1525022"/>
                <a:gd name="connsiteY24" fmla="*/ 680093 h 4206507"/>
                <a:gd name="connsiteX25" fmla="*/ 124629 w 1525022"/>
                <a:gd name="connsiteY25" fmla="*/ 648167 h 4206507"/>
                <a:gd name="connsiteX26" fmla="*/ 19032 w 1525022"/>
                <a:gd name="connsiteY26" fmla="*/ 118372 h 4206507"/>
                <a:gd name="connsiteX27" fmla="*/ 584073 w 1525022"/>
                <a:gd name="connsiteY27" fmla="*/ 956 h 4206507"/>
                <a:gd name="connsiteX0" fmla="*/ 879002 w 1669513"/>
                <a:gd name="connsiteY0" fmla="*/ 1144373 h 4207341"/>
                <a:gd name="connsiteX1" fmla="*/ 1397915 w 1669513"/>
                <a:gd name="connsiteY1" fmla="*/ 1249007 h 4207341"/>
                <a:gd name="connsiteX2" fmla="*/ 1408847 w 1669513"/>
                <a:gd name="connsiteY2" fmla="*/ 1254863 h 4207341"/>
                <a:gd name="connsiteX3" fmla="*/ 1518613 w 1669513"/>
                <a:gd name="connsiteY3" fmla="*/ 1868405 h 4207341"/>
                <a:gd name="connsiteX4" fmla="*/ 1593606 w 1669513"/>
                <a:gd name="connsiteY4" fmla="*/ 4120007 h 4207341"/>
                <a:gd name="connsiteX5" fmla="*/ 347102 w 1669513"/>
                <a:gd name="connsiteY5" fmla="*/ 4102608 h 4207341"/>
                <a:gd name="connsiteX6" fmla="*/ 3530 w 1669513"/>
                <a:gd name="connsiteY6" fmla="*/ 3145174 h 4207341"/>
                <a:gd name="connsiteX7" fmla="*/ 169920 w 1669513"/>
                <a:gd name="connsiteY7" fmla="*/ 2961538 h 4207341"/>
                <a:gd name="connsiteX8" fmla="*/ 349157 w 1669513"/>
                <a:gd name="connsiteY8" fmla="*/ 1254863 h 4207341"/>
                <a:gd name="connsiteX9" fmla="*/ 360088 w 1669513"/>
                <a:gd name="connsiteY9" fmla="*/ 1249007 h 4207341"/>
                <a:gd name="connsiteX10" fmla="*/ 879002 w 1669513"/>
                <a:gd name="connsiteY10" fmla="*/ 1144373 h 4207341"/>
                <a:gd name="connsiteX11" fmla="*/ 728564 w 1669513"/>
                <a:gd name="connsiteY11" fmla="*/ 956 h 4207341"/>
                <a:gd name="connsiteX12" fmla="*/ 1543962 w 1669513"/>
                <a:gd name="connsiteY12" fmla="*/ 125538 h 4207341"/>
                <a:gd name="connsiteX13" fmla="*/ 1500549 w 1669513"/>
                <a:gd name="connsiteY13" fmla="*/ 623020 h 4207341"/>
                <a:gd name="connsiteX14" fmla="*/ 1500699 w 1669513"/>
                <a:gd name="connsiteY14" fmla="*/ 623103 h 4207341"/>
                <a:gd name="connsiteX15" fmla="*/ 1585346 w 1669513"/>
                <a:gd name="connsiteY15" fmla="*/ 745105 h 4207341"/>
                <a:gd name="connsiteX16" fmla="*/ 1435344 w 1669513"/>
                <a:gd name="connsiteY16" fmla="*/ 1004176 h 4207341"/>
                <a:gd name="connsiteX17" fmla="*/ 1408847 w 1669513"/>
                <a:gd name="connsiteY17" fmla="*/ 1254863 h 4207341"/>
                <a:gd name="connsiteX18" fmla="*/ 1397915 w 1669513"/>
                <a:gd name="connsiteY18" fmla="*/ 1249007 h 4207341"/>
                <a:gd name="connsiteX19" fmla="*/ 879002 w 1669513"/>
                <a:gd name="connsiteY19" fmla="*/ 1144372 h 4207341"/>
                <a:gd name="connsiteX20" fmla="*/ 360088 w 1669513"/>
                <a:gd name="connsiteY20" fmla="*/ 1249007 h 4207341"/>
                <a:gd name="connsiteX21" fmla="*/ 349157 w 1669513"/>
                <a:gd name="connsiteY21" fmla="*/ 1254862 h 4207341"/>
                <a:gd name="connsiteX22" fmla="*/ 349157 w 1669513"/>
                <a:gd name="connsiteY22" fmla="*/ 1019306 h 4207341"/>
                <a:gd name="connsiteX23" fmla="*/ 322661 w 1669513"/>
                <a:gd name="connsiteY23" fmla="*/ 1004176 h 4207341"/>
                <a:gd name="connsiteX24" fmla="*/ 231925 w 1669513"/>
                <a:gd name="connsiteY24" fmla="*/ 745106 h 4207341"/>
                <a:gd name="connsiteX25" fmla="*/ 246424 w 1669513"/>
                <a:gd name="connsiteY25" fmla="*/ 680093 h 4207341"/>
                <a:gd name="connsiteX26" fmla="*/ 269120 w 1669513"/>
                <a:gd name="connsiteY26" fmla="*/ 648167 h 4207341"/>
                <a:gd name="connsiteX27" fmla="*/ 163523 w 1669513"/>
                <a:gd name="connsiteY27" fmla="*/ 118372 h 4207341"/>
                <a:gd name="connsiteX28" fmla="*/ 728564 w 1669513"/>
                <a:gd name="connsiteY28" fmla="*/ 956 h 4207341"/>
                <a:gd name="connsiteX0" fmla="*/ 883914 w 1674425"/>
                <a:gd name="connsiteY0" fmla="*/ 1144373 h 4207341"/>
                <a:gd name="connsiteX1" fmla="*/ 1402827 w 1674425"/>
                <a:gd name="connsiteY1" fmla="*/ 1249007 h 4207341"/>
                <a:gd name="connsiteX2" fmla="*/ 1413759 w 1674425"/>
                <a:gd name="connsiteY2" fmla="*/ 1254863 h 4207341"/>
                <a:gd name="connsiteX3" fmla="*/ 1523525 w 1674425"/>
                <a:gd name="connsiteY3" fmla="*/ 1868405 h 4207341"/>
                <a:gd name="connsiteX4" fmla="*/ 1598518 w 1674425"/>
                <a:gd name="connsiteY4" fmla="*/ 4120007 h 4207341"/>
                <a:gd name="connsiteX5" fmla="*/ 352014 w 1674425"/>
                <a:gd name="connsiteY5" fmla="*/ 4102608 h 4207341"/>
                <a:gd name="connsiteX6" fmla="*/ 8442 w 1674425"/>
                <a:gd name="connsiteY6" fmla="*/ 3145174 h 4207341"/>
                <a:gd name="connsiteX7" fmla="*/ 65294 w 1674425"/>
                <a:gd name="connsiteY7" fmla="*/ 2966301 h 4207341"/>
                <a:gd name="connsiteX8" fmla="*/ 354069 w 1674425"/>
                <a:gd name="connsiteY8" fmla="*/ 1254863 h 4207341"/>
                <a:gd name="connsiteX9" fmla="*/ 365000 w 1674425"/>
                <a:gd name="connsiteY9" fmla="*/ 1249007 h 4207341"/>
                <a:gd name="connsiteX10" fmla="*/ 883914 w 1674425"/>
                <a:gd name="connsiteY10" fmla="*/ 1144373 h 4207341"/>
                <a:gd name="connsiteX11" fmla="*/ 733476 w 1674425"/>
                <a:gd name="connsiteY11" fmla="*/ 956 h 4207341"/>
                <a:gd name="connsiteX12" fmla="*/ 1548874 w 1674425"/>
                <a:gd name="connsiteY12" fmla="*/ 125538 h 4207341"/>
                <a:gd name="connsiteX13" fmla="*/ 1505461 w 1674425"/>
                <a:gd name="connsiteY13" fmla="*/ 623020 h 4207341"/>
                <a:gd name="connsiteX14" fmla="*/ 1505611 w 1674425"/>
                <a:gd name="connsiteY14" fmla="*/ 623103 h 4207341"/>
                <a:gd name="connsiteX15" fmla="*/ 1590258 w 1674425"/>
                <a:gd name="connsiteY15" fmla="*/ 745105 h 4207341"/>
                <a:gd name="connsiteX16" fmla="*/ 1440256 w 1674425"/>
                <a:gd name="connsiteY16" fmla="*/ 1004176 h 4207341"/>
                <a:gd name="connsiteX17" fmla="*/ 1413759 w 1674425"/>
                <a:gd name="connsiteY17" fmla="*/ 1254863 h 4207341"/>
                <a:gd name="connsiteX18" fmla="*/ 1402827 w 1674425"/>
                <a:gd name="connsiteY18" fmla="*/ 1249007 h 4207341"/>
                <a:gd name="connsiteX19" fmla="*/ 883914 w 1674425"/>
                <a:gd name="connsiteY19" fmla="*/ 1144372 h 4207341"/>
                <a:gd name="connsiteX20" fmla="*/ 365000 w 1674425"/>
                <a:gd name="connsiteY20" fmla="*/ 1249007 h 4207341"/>
                <a:gd name="connsiteX21" fmla="*/ 354069 w 1674425"/>
                <a:gd name="connsiteY21" fmla="*/ 1254862 h 4207341"/>
                <a:gd name="connsiteX22" fmla="*/ 354069 w 1674425"/>
                <a:gd name="connsiteY22" fmla="*/ 1019306 h 4207341"/>
                <a:gd name="connsiteX23" fmla="*/ 327573 w 1674425"/>
                <a:gd name="connsiteY23" fmla="*/ 1004176 h 4207341"/>
                <a:gd name="connsiteX24" fmla="*/ 236837 w 1674425"/>
                <a:gd name="connsiteY24" fmla="*/ 745106 h 4207341"/>
                <a:gd name="connsiteX25" fmla="*/ 251336 w 1674425"/>
                <a:gd name="connsiteY25" fmla="*/ 680093 h 4207341"/>
                <a:gd name="connsiteX26" fmla="*/ 274032 w 1674425"/>
                <a:gd name="connsiteY26" fmla="*/ 648167 h 4207341"/>
                <a:gd name="connsiteX27" fmla="*/ 168435 w 1674425"/>
                <a:gd name="connsiteY27" fmla="*/ 118372 h 4207341"/>
                <a:gd name="connsiteX28" fmla="*/ 733476 w 1674425"/>
                <a:gd name="connsiteY28" fmla="*/ 956 h 4207341"/>
                <a:gd name="connsiteX0" fmla="*/ 883914 w 1674425"/>
                <a:gd name="connsiteY0" fmla="*/ 1144373 h 4162958"/>
                <a:gd name="connsiteX1" fmla="*/ 1402827 w 1674425"/>
                <a:gd name="connsiteY1" fmla="*/ 1249007 h 4162958"/>
                <a:gd name="connsiteX2" fmla="*/ 1413759 w 1674425"/>
                <a:gd name="connsiteY2" fmla="*/ 1254863 h 4162958"/>
                <a:gd name="connsiteX3" fmla="*/ 1523525 w 1674425"/>
                <a:gd name="connsiteY3" fmla="*/ 1868405 h 4162958"/>
                <a:gd name="connsiteX4" fmla="*/ 1598518 w 1674425"/>
                <a:gd name="connsiteY4" fmla="*/ 4120007 h 4162958"/>
                <a:gd name="connsiteX5" fmla="*/ 352014 w 1674425"/>
                <a:gd name="connsiteY5" fmla="*/ 4102608 h 4162958"/>
                <a:gd name="connsiteX6" fmla="*/ 8442 w 1674425"/>
                <a:gd name="connsiteY6" fmla="*/ 3948204 h 4162958"/>
                <a:gd name="connsiteX7" fmla="*/ 65294 w 1674425"/>
                <a:gd name="connsiteY7" fmla="*/ 2966301 h 4162958"/>
                <a:gd name="connsiteX8" fmla="*/ 354069 w 1674425"/>
                <a:gd name="connsiteY8" fmla="*/ 1254863 h 4162958"/>
                <a:gd name="connsiteX9" fmla="*/ 365000 w 1674425"/>
                <a:gd name="connsiteY9" fmla="*/ 1249007 h 4162958"/>
                <a:gd name="connsiteX10" fmla="*/ 883914 w 1674425"/>
                <a:gd name="connsiteY10" fmla="*/ 1144373 h 4162958"/>
                <a:gd name="connsiteX11" fmla="*/ 733476 w 1674425"/>
                <a:gd name="connsiteY11" fmla="*/ 956 h 4162958"/>
                <a:gd name="connsiteX12" fmla="*/ 1548874 w 1674425"/>
                <a:gd name="connsiteY12" fmla="*/ 125538 h 4162958"/>
                <a:gd name="connsiteX13" fmla="*/ 1505461 w 1674425"/>
                <a:gd name="connsiteY13" fmla="*/ 623020 h 4162958"/>
                <a:gd name="connsiteX14" fmla="*/ 1505611 w 1674425"/>
                <a:gd name="connsiteY14" fmla="*/ 623103 h 4162958"/>
                <a:gd name="connsiteX15" fmla="*/ 1590258 w 1674425"/>
                <a:gd name="connsiteY15" fmla="*/ 745105 h 4162958"/>
                <a:gd name="connsiteX16" fmla="*/ 1440256 w 1674425"/>
                <a:gd name="connsiteY16" fmla="*/ 1004176 h 4162958"/>
                <a:gd name="connsiteX17" fmla="*/ 1413759 w 1674425"/>
                <a:gd name="connsiteY17" fmla="*/ 1254863 h 4162958"/>
                <a:gd name="connsiteX18" fmla="*/ 1402827 w 1674425"/>
                <a:gd name="connsiteY18" fmla="*/ 1249007 h 4162958"/>
                <a:gd name="connsiteX19" fmla="*/ 883914 w 1674425"/>
                <a:gd name="connsiteY19" fmla="*/ 1144372 h 4162958"/>
                <a:gd name="connsiteX20" fmla="*/ 365000 w 1674425"/>
                <a:gd name="connsiteY20" fmla="*/ 1249007 h 4162958"/>
                <a:gd name="connsiteX21" fmla="*/ 354069 w 1674425"/>
                <a:gd name="connsiteY21" fmla="*/ 1254862 h 4162958"/>
                <a:gd name="connsiteX22" fmla="*/ 354069 w 1674425"/>
                <a:gd name="connsiteY22" fmla="*/ 1019306 h 4162958"/>
                <a:gd name="connsiteX23" fmla="*/ 327573 w 1674425"/>
                <a:gd name="connsiteY23" fmla="*/ 1004176 h 4162958"/>
                <a:gd name="connsiteX24" fmla="*/ 236837 w 1674425"/>
                <a:gd name="connsiteY24" fmla="*/ 745106 h 4162958"/>
                <a:gd name="connsiteX25" fmla="*/ 251336 w 1674425"/>
                <a:gd name="connsiteY25" fmla="*/ 680093 h 4162958"/>
                <a:gd name="connsiteX26" fmla="*/ 274032 w 1674425"/>
                <a:gd name="connsiteY26" fmla="*/ 648167 h 4162958"/>
                <a:gd name="connsiteX27" fmla="*/ 168435 w 1674425"/>
                <a:gd name="connsiteY27" fmla="*/ 118372 h 4162958"/>
                <a:gd name="connsiteX28" fmla="*/ 733476 w 1674425"/>
                <a:gd name="connsiteY28" fmla="*/ 956 h 4162958"/>
                <a:gd name="connsiteX0" fmla="*/ 824241 w 1614752"/>
                <a:gd name="connsiteY0" fmla="*/ 1144373 h 4162067"/>
                <a:gd name="connsiteX1" fmla="*/ 1343154 w 1614752"/>
                <a:gd name="connsiteY1" fmla="*/ 1249007 h 4162067"/>
                <a:gd name="connsiteX2" fmla="*/ 1354086 w 1614752"/>
                <a:gd name="connsiteY2" fmla="*/ 1254863 h 4162067"/>
                <a:gd name="connsiteX3" fmla="*/ 1463852 w 1614752"/>
                <a:gd name="connsiteY3" fmla="*/ 1868405 h 4162067"/>
                <a:gd name="connsiteX4" fmla="*/ 1538845 w 1614752"/>
                <a:gd name="connsiteY4" fmla="*/ 4120007 h 4162067"/>
                <a:gd name="connsiteX5" fmla="*/ 292341 w 1614752"/>
                <a:gd name="connsiteY5" fmla="*/ 4102608 h 4162067"/>
                <a:gd name="connsiteX6" fmla="*/ 112892 w 1614752"/>
                <a:gd name="connsiteY6" fmla="*/ 3971650 h 4162067"/>
                <a:gd name="connsiteX7" fmla="*/ 5621 w 1614752"/>
                <a:gd name="connsiteY7" fmla="*/ 2966301 h 4162067"/>
                <a:gd name="connsiteX8" fmla="*/ 294396 w 1614752"/>
                <a:gd name="connsiteY8" fmla="*/ 1254863 h 4162067"/>
                <a:gd name="connsiteX9" fmla="*/ 305327 w 1614752"/>
                <a:gd name="connsiteY9" fmla="*/ 1249007 h 4162067"/>
                <a:gd name="connsiteX10" fmla="*/ 824241 w 1614752"/>
                <a:gd name="connsiteY10" fmla="*/ 1144373 h 4162067"/>
                <a:gd name="connsiteX11" fmla="*/ 673803 w 1614752"/>
                <a:gd name="connsiteY11" fmla="*/ 956 h 4162067"/>
                <a:gd name="connsiteX12" fmla="*/ 1489201 w 1614752"/>
                <a:gd name="connsiteY12" fmla="*/ 125538 h 4162067"/>
                <a:gd name="connsiteX13" fmla="*/ 1445788 w 1614752"/>
                <a:gd name="connsiteY13" fmla="*/ 623020 h 4162067"/>
                <a:gd name="connsiteX14" fmla="*/ 1445938 w 1614752"/>
                <a:gd name="connsiteY14" fmla="*/ 623103 h 4162067"/>
                <a:gd name="connsiteX15" fmla="*/ 1530585 w 1614752"/>
                <a:gd name="connsiteY15" fmla="*/ 745105 h 4162067"/>
                <a:gd name="connsiteX16" fmla="*/ 1380583 w 1614752"/>
                <a:gd name="connsiteY16" fmla="*/ 1004176 h 4162067"/>
                <a:gd name="connsiteX17" fmla="*/ 1354086 w 1614752"/>
                <a:gd name="connsiteY17" fmla="*/ 1254863 h 4162067"/>
                <a:gd name="connsiteX18" fmla="*/ 1343154 w 1614752"/>
                <a:gd name="connsiteY18" fmla="*/ 1249007 h 4162067"/>
                <a:gd name="connsiteX19" fmla="*/ 824241 w 1614752"/>
                <a:gd name="connsiteY19" fmla="*/ 1144372 h 4162067"/>
                <a:gd name="connsiteX20" fmla="*/ 305327 w 1614752"/>
                <a:gd name="connsiteY20" fmla="*/ 1249007 h 4162067"/>
                <a:gd name="connsiteX21" fmla="*/ 294396 w 1614752"/>
                <a:gd name="connsiteY21" fmla="*/ 1254862 h 4162067"/>
                <a:gd name="connsiteX22" fmla="*/ 294396 w 1614752"/>
                <a:gd name="connsiteY22" fmla="*/ 1019306 h 4162067"/>
                <a:gd name="connsiteX23" fmla="*/ 267900 w 1614752"/>
                <a:gd name="connsiteY23" fmla="*/ 1004176 h 4162067"/>
                <a:gd name="connsiteX24" fmla="*/ 177164 w 1614752"/>
                <a:gd name="connsiteY24" fmla="*/ 745106 h 4162067"/>
                <a:gd name="connsiteX25" fmla="*/ 191663 w 1614752"/>
                <a:gd name="connsiteY25" fmla="*/ 680093 h 4162067"/>
                <a:gd name="connsiteX26" fmla="*/ 214359 w 1614752"/>
                <a:gd name="connsiteY26" fmla="*/ 648167 h 4162067"/>
                <a:gd name="connsiteX27" fmla="*/ 108762 w 1614752"/>
                <a:gd name="connsiteY27" fmla="*/ 118372 h 4162067"/>
                <a:gd name="connsiteX28" fmla="*/ 673803 w 1614752"/>
                <a:gd name="connsiteY28" fmla="*/ 956 h 4162067"/>
                <a:gd name="connsiteX0" fmla="*/ 824241 w 1614752"/>
                <a:gd name="connsiteY0" fmla="*/ 1144373 h 4144560"/>
                <a:gd name="connsiteX1" fmla="*/ 1343154 w 1614752"/>
                <a:gd name="connsiteY1" fmla="*/ 1249007 h 4144560"/>
                <a:gd name="connsiteX2" fmla="*/ 1354086 w 1614752"/>
                <a:gd name="connsiteY2" fmla="*/ 1254863 h 4144560"/>
                <a:gd name="connsiteX3" fmla="*/ 1463852 w 1614752"/>
                <a:gd name="connsiteY3" fmla="*/ 1868405 h 4144560"/>
                <a:gd name="connsiteX4" fmla="*/ 1538845 w 1614752"/>
                <a:gd name="connsiteY4" fmla="*/ 4120007 h 4144560"/>
                <a:gd name="connsiteX5" fmla="*/ 831602 w 1614752"/>
                <a:gd name="connsiteY5" fmla="*/ 3991239 h 4144560"/>
                <a:gd name="connsiteX6" fmla="*/ 112892 w 1614752"/>
                <a:gd name="connsiteY6" fmla="*/ 3971650 h 4144560"/>
                <a:gd name="connsiteX7" fmla="*/ 5621 w 1614752"/>
                <a:gd name="connsiteY7" fmla="*/ 2966301 h 4144560"/>
                <a:gd name="connsiteX8" fmla="*/ 294396 w 1614752"/>
                <a:gd name="connsiteY8" fmla="*/ 1254863 h 4144560"/>
                <a:gd name="connsiteX9" fmla="*/ 305327 w 1614752"/>
                <a:gd name="connsiteY9" fmla="*/ 1249007 h 4144560"/>
                <a:gd name="connsiteX10" fmla="*/ 824241 w 1614752"/>
                <a:gd name="connsiteY10" fmla="*/ 1144373 h 4144560"/>
                <a:gd name="connsiteX11" fmla="*/ 673803 w 1614752"/>
                <a:gd name="connsiteY11" fmla="*/ 956 h 4144560"/>
                <a:gd name="connsiteX12" fmla="*/ 1489201 w 1614752"/>
                <a:gd name="connsiteY12" fmla="*/ 125538 h 4144560"/>
                <a:gd name="connsiteX13" fmla="*/ 1445788 w 1614752"/>
                <a:gd name="connsiteY13" fmla="*/ 623020 h 4144560"/>
                <a:gd name="connsiteX14" fmla="*/ 1445938 w 1614752"/>
                <a:gd name="connsiteY14" fmla="*/ 623103 h 4144560"/>
                <a:gd name="connsiteX15" fmla="*/ 1530585 w 1614752"/>
                <a:gd name="connsiteY15" fmla="*/ 745105 h 4144560"/>
                <a:gd name="connsiteX16" fmla="*/ 1380583 w 1614752"/>
                <a:gd name="connsiteY16" fmla="*/ 1004176 h 4144560"/>
                <a:gd name="connsiteX17" fmla="*/ 1354086 w 1614752"/>
                <a:gd name="connsiteY17" fmla="*/ 1254863 h 4144560"/>
                <a:gd name="connsiteX18" fmla="*/ 1343154 w 1614752"/>
                <a:gd name="connsiteY18" fmla="*/ 1249007 h 4144560"/>
                <a:gd name="connsiteX19" fmla="*/ 824241 w 1614752"/>
                <a:gd name="connsiteY19" fmla="*/ 1144372 h 4144560"/>
                <a:gd name="connsiteX20" fmla="*/ 305327 w 1614752"/>
                <a:gd name="connsiteY20" fmla="*/ 1249007 h 4144560"/>
                <a:gd name="connsiteX21" fmla="*/ 294396 w 1614752"/>
                <a:gd name="connsiteY21" fmla="*/ 1254862 h 4144560"/>
                <a:gd name="connsiteX22" fmla="*/ 294396 w 1614752"/>
                <a:gd name="connsiteY22" fmla="*/ 1019306 h 4144560"/>
                <a:gd name="connsiteX23" fmla="*/ 267900 w 1614752"/>
                <a:gd name="connsiteY23" fmla="*/ 1004176 h 4144560"/>
                <a:gd name="connsiteX24" fmla="*/ 177164 w 1614752"/>
                <a:gd name="connsiteY24" fmla="*/ 745106 h 4144560"/>
                <a:gd name="connsiteX25" fmla="*/ 191663 w 1614752"/>
                <a:gd name="connsiteY25" fmla="*/ 680093 h 4144560"/>
                <a:gd name="connsiteX26" fmla="*/ 214359 w 1614752"/>
                <a:gd name="connsiteY26" fmla="*/ 648167 h 4144560"/>
                <a:gd name="connsiteX27" fmla="*/ 108762 w 1614752"/>
                <a:gd name="connsiteY27" fmla="*/ 118372 h 4144560"/>
                <a:gd name="connsiteX28" fmla="*/ 673803 w 1614752"/>
                <a:gd name="connsiteY28" fmla="*/ 956 h 4144560"/>
                <a:gd name="connsiteX0" fmla="*/ 824241 w 1578306"/>
                <a:gd name="connsiteY0" fmla="*/ 1144373 h 4061735"/>
                <a:gd name="connsiteX1" fmla="*/ 1343154 w 1578306"/>
                <a:gd name="connsiteY1" fmla="*/ 1249007 h 4061735"/>
                <a:gd name="connsiteX2" fmla="*/ 1354086 w 1578306"/>
                <a:gd name="connsiteY2" fmla="*/ 1254863 h 4061735"/>
                <a:gd name="connsiteX3" fmla="*/ 1463852 w 1578306"/>
                <a:gd name="connsiteY3" fmla="*/ 1868405 h 4061735"/>
                <a:gd name="connsiteX4" fmla="*/ 1491953 w 1578306"/>
                <a:gd name="connsiteY4" fmla="*/ 3967607 h 4061735"/>
                <a:gd name="connsiteX5" fmla="*/ 831602 w 1578306"/>
                <a:gd name="connsiteY5" fmla="*/ 3991239 h 4061735"/>
                <a:gd name="connsiteX6" fmla="*/ 112892 w 1578306"/>
                <a:gd name="connsiteY6" fmla="*/ 3971650 h 4061735"/>
                <a:gd name="connsiteX7" fmla="*/ 5621 w 1578306"/>
                <a:gd name="connsiteY7" fmla="*/ 2966301 h 4061735"/>
                <a:gd name="connsiteX8" fmla="*/ 294396 w 1578306"/>
                <a:gd name="connsiteY8" fmla="*/ 1254863 h 4061735"/>
                <a:gd name="connsiteX9" fmla="*/ 305327 w 1578306"/>
                <a:gd name="connsiteY9" fmla="*/ 1249007 h 4061735"/>
                <a:gd name="connsiteX10" fmla="*/ 824241 w 1578306"/>
                <a:gd name="connsiteY10" fmla="*/ 1144373 h 4061735"/>
                <a:gd name="connsiteX11" fmla="*/ 673803 w 1578306"/>
                <a:gd name="connsiteY11" fmla="*/ 956 h 4061735"/>
                <a:gd name="connsiteX12" fmla="*/ 1489201 w 1578306"/>
                <a:gd name="connsiteY12" fmla="*/ 125538 h 4061735"/>
                <a:gd name="connsiteX13" fmla="*/ 1445788 w 1578306"/>
                <a:gd name="connsiteY13" fmla="*/ 623020 h 4061735"/>
                <a:gd name="connsiteX14" fmla="*/ 1445938 w 1578306"/>
                <a:gd name="connsiteY14" fmla="*/ 623103 h 4061735"/>
                <a:gd name="connsiteX15" fmla="*/ 1530585 w 1578306"/>
                <a:gd name="connsiteY15" fmla="*/ 745105 h 4061735"/>
                <a:gd name="connsiteX16" fmla="*/ 1380583 w 1578306"/>
                <a:gd name="connsiteY16" fmla="*/ 1004176 h 4061735"/>
                <a:gd name="connsiteX17" fmla="*/ 1354086 w 1578306"/>
                <a:gd name="connsiteY17" fmla="*/ 1254863 h 4061735"/>
                <a:gd name="connsiteX18" fmla="*/ 1343154 w 1578306"/>
                <a:gd name="connsiteY18" fmla="*/ 1249007 h 4061735"/>
                <a:gd name="connsiteX19" fmla="*/ 824241 w 1578306"/>
                <a:gd name="connsiteY19" fmla="*/ 1144372 h 4061735"/>
                <a:gd name="connsiteX20" fmla="*/ 305327 w 1578306"/>
                <a:gd name="connsiteY20" fmla="*/ 1249007 h 4061735"/>
                <a:gd name="connsiteX21" fmla="*/ 294396 w 1578306"/>
                <a:gd name="connsiteY21" fmla="*/ 1254862 h 4061735"/>
                <a:gd name="connsiteX22" fmla="*/ 294396 w 1578306"/>
                <a:gd name="connsiteY22" fmla="*/ 1019306 h 4061735"/>
                <a:gd name="connsiteX23" fmla="*/ 267900 w 1578306"/>
                <a:gd name="connsiteY23" fmla="*/ 1004176 h 4061735"/>
                <a:gd name="connsiteX24" fmla="*/ 177164 w 1578306"/>
                <a:gd name="connsiteY24" fmla="*/ 745106 h 4061735"/>
                <a:gd name="connsiteX25" fmla="*/ 191663 w 1578306"/>
                <a:gd name="connsiteY25" fmla="*/ 680093 h 4061735"/>
                <a:gd name="connsiteX26" fmla="*/ 214359 w 1578306"/>
                <a:gd name="connsiteY26" fmla="*/ 648167 h 4061735"/>
                <a:gd name="connsiteX27" fmla="*/ 108762 w 1578306"/>
                <a:gd name="connsiteY27" fmla="*/ 118372 h 4061735"/>
                <a:gd name="connsiteX28" fmla="*/ 673803 w 1578306"/>
                <a:gd name="connsiteY28" fmla="*/ 956 h 4061735"/>
                <a:gd name="connsiteX0" fmla="*/ 824241 w 1601749"/>
                <a:gd name="connsiteY0" fmla="*/ 1144373 h 4061735"/>
                <a:gd name="connsiteX1" fmla="*/ 1343154 w 1601749"/>
                <a:gd name="connsiteY1" fmla="*/ 1249007 h 4061735"/>
                <a:gd name="connsiteX2" fmla="*/ 1354086 w 1601749"/>
                <a:gd name="connsiteY2" fmla="*/ 1254863 h 4061735"/>
                <a:gd name="connsiteX3" fmla="*/ 1463852 w 1601749"/>
                <a:gd name="connsiteY3" fmla="*/ 1868405 h 4061735"/>
                <a:gd name="connsiteX4" fmla="*/ 1491953 w 1601749"/>
                <a:gd name="connsiteY4" fmla="*/ 3967607 h 4061735"/>
                <a:gd name="connsiteX5" fmla="*/ 831602 w 1601749"/>
                <a:gd name="connsiteY5" fmla="*/ 3991239 h 4061735"/>
                <a:gd name="connsiteX6" fmla="*/ 112892 w 1601749"/>
                <a:gd name="connsiteY6" fmla="*/ 3971650 h 4061735"/>
                <a:gd name="connsiteX7" fmla="*/ 5621 w 1601749"/>
                <a:gd name="connsiteY7" fmla="*/ 2966301 h 4061735"/>
                <a:gd name="connsiteX8" fmla="*/ 294396 w 1601749"/>
                <a:gd name="connsiteY8" fmla="*/ 1254863 h 4061735"/>
                <a:gd name="connsiteX9" fmla="*/ 305327 w 1601749"/>
                <a:gd name="connsiteY9" fmla="*/ 1249007 h 4061735"/>
                <a:gd name="connsiteX10" fmla="*/ 824241 w 1601749"/>
                <a:gd name="connsiteY10" fmla="*/ 1144373 h 4061735"/>
                <a:gd name="connsiteX11" fmla="*/ 673803 w 1601749"/>
                <a:gd name="connsiteY11" fmla="*/ 956 h 4061735"/>
                <a:gd name="connsiteX12" fmla="*/ 1489201 w 1601749"/>
                <a:gd name="connsiteY12" fmla="*/ 125538 h 4061735"/>
                <a:gd name="connsiteX13" fmla="*/ 1445788 w 1601749"/>
                <a:gd name="connsiteY13" fmla="*/ 623020 h 4061735"/>
                <a:gd name="connsiteX14" fmla="*/ 1445938 w 1601749"/>
                <a:gd name="connsiteY14" fmla="*/ 623103 h 4061735"/>
                <a:gd name="connsiteX15" fmla="*/ 1530585 w 1601749"/>
                <a:gd name="connsiteY15" fmla="*/ 745105 h 4061735"/>
                <a:gd name="connsiteX16" fmla="*/ 1380583 w 1601749"/>
                <a:gd name="connsiteY16" fmla="*/ 1004176 h 4061735"/>
                <a:gd name="connsiteX17" fmla="*/ 1354086 w 1601749"/>
                <a:gd name="connsiteY17" fmla="*/ 1254863 h 4061735"/>
                <a:gd name="connsiteX18" fmla="*/ 1343154 w 1601749"/>
                <a:gd name="connsiteY18" fmla="*/ 1249007 h 4061735"/>
                <a:gd name="connsiteX19" fmla="*/ 824241 w 1601749"/>
                <a:gd name="connsiteY19" fmla="*/ 1144372 h 4061735"/>
                <a:gd name="connsiteX20" fmla="*/ 305327 w 1601749"/>
                <a:gd name="connsiteY20" fmla="*/ 1249007 h 4061735"/>
                <a:gd name="connsiteX21" fmla="*/ 294396 w 1601749"/>
                <a:gd name="connsiteY21" fmla="*/ 1254862 h 4061735"/>
                <a:gd name="connsiteX22" fmla="*/ 294396 w 1601749"/>
                <a:gd name="connsiteY22" fmla="*/ 1019306 h 4061735"/>
                <a:gd name="connsiteX23" fmla="*/ 267900 w 1601749"/>
                <a:gd name="connsiteY23" fmla="*/ 1004176 h 4061735"/>
                <a:gd name="connsiteX24" fmla="*/ 177164 w 1601749"/>
                <a:gd name="connsiteY24" fmla="*/ 745106 h 4061735"/>
                <a:gd name="connsiteX25" fmla="*/ 191663 w 1601749"/>
                <a:gd name="connsiteY25" fmla="*/ 680093 h 4061735"/>
                <a:gd name="connsiteX26" fmla="*/ 214359 w 1601749"/>
                <a:gd name="connsiteY26" fmla="*/ 648167 h 4061735"/>
                <a:gd name="connsiteX27" fmla="*/ 108762 w 1601749"/>
                <a:gd name="connsiteY27" fmla="*/ 118372 h 4061735"/>
                <a:gd name="connsiteX28" fmla="*/ 673803 w 1601749"/>
                <a:gd name="connsiteY28" fmla="*/ 956 h 4061735"/>
                <a:gd name="connsiteX0" fmla="*/ 854800 w 1632308"/>
                <a:gd name="connsiteY0" fmla="*/ 1144373 h 4040500"/>
                <a:gd name="connsiteX1" fmla="*/ 1373713 w 1632308"/>
                <a:gd name="connsiteY1" fmla="*/ 1249007 h 4040500"/>
                <a:gd name="connsiteX2" fmla="*/ 1384645 w 1632308"/>
                <a:gd name="connsiteY2" fmla="*/ 1254863 h 4040500"/>
                <a:gd name="connsiteX3" fmla="*/ 1494411 w 1632308"/>
                <a:gd name="connsiteY3" fmla="*/ 1868405 h 4040500"/>
                <a:gd name="connsiteX4" fmla="*/ 1522512 w 1632308"/>
                <a:gd name="connsiteY4" fmla="*/ 3967607 h 4040500"/>
                <a:gd name="connsiteX5" fmla="*/ 862161 w 1632308"/>
                <a:gd name="connsiteY5" fmla="*/ 3991239 h 4040500"/>
                <a:gd name="connsiteX6" fmla="*/ 14497 w 1632308"/>
                <a:gd name="connsiteY6" fmla="*/ 3942342 h 4040500"/>
                <a:gd name="connsiteX7" fmla="*/ 36180 w 1632308"/>
                <a:gd name="connsiteY7" fmla="*/ 2966301 h 4040500"/>
                <a:gd name="connsiteX8" fmla="*/ 324955 w 1632308"/>
                <a:gd name="connsiteY8" fmla="*/ 1254863 h 4040500"/>
                <a:gd name="connsiteX9" fmla="*/ 335886 w 1632308"/>
                <a:gd name="connsiteY9" fmla="*/ 1249007 h 4040500"/>
                <a:gd name="connsiteX10" fmla="*/ 854800 w 1632308"/>
                <a:gd name="connsiteY10" fmla="*/ 1144373 h 4040500"/>
                <a:gd name="connsiteX11" fmla="*/ 704362 w 1632308"/>
                <a:gd name="connsiteY11" fmla="*/ 956 h 4040500"/>
                <a:gd name="connsiteX12" fmla="*/ 1519760 w 1632308"/>
                <a:gd name="connsiteY12" fmla="*/ 125538 h 4040500"/>
                <a:gd name="connsiteX13" fmla="*/ 1476347 w 1632308"/>
                <a:gd name="connsiteY13" fmla="*/ 623020 h 4040500"/>
                <a:gd name="connsiteX14" fmla="*/ 1476497 w 1632308"/>
                <a:gd name="connsiteY14" fmla="*/ 623103 h 4040500"/>
                <a:gd name="connsiteX15" fmla="*/ 1561144 w 1632308"/>
                <a:gd name="connsiteY15" fmla="*/ 745105 h 4040500"/>
                <a:gd name="connsiteX16" fmla="*/ 1411142 w 1632308"/>
                <a:gd name="connsiteY16" fmla="*/ 1004176 h 4040500"/>
                <a:gd name="connsiteX17" fmla="*/ 1384645 w 1632308"/>
                <a:gd name="connsiteY17" fmla="*/ 1254863 h 4040500"/>
                <a:gd name="connsiteX18" fmla="*/ 1373713 w 1632308"/>
                <a:gd name="connsiteY18" fmla="*/ 1249007 h 4040500"/>
                <a:gd name="connsiteX19" fmla="*/ 854800 w 1632308"/>
                <a:gd name="connsiteY19" fmla="*/ 1144372 h 4040500"/>
                <a:gd name="connsiteX20" fmla="*/ 335886 w 1632308"/>
                <a:gd name="connsiteY20" fmla="*/ 1249007 h 4040500"/>
                <a:gd name="connsiteX21" fmla="*/ 324955 w 1632308"/>
                <a:gd name="connsiteY21" fmla="*/ 1254862 h 4040500"/>
                <a:gd name="connsiteX22" fmla="*/ 324955 w 1632308"/>
                <a:gd name="connsiteY22" fmla="*/ 1019306 h 4040500"/>
                <a:gd name="connsiteX23" fmla="*/ 298459 w 1632308"/>
                <a:gd name="connsiteY23" fmla="*/ 1004176 h 4040500"/>
                <a:gd name="connsiteX24" fmla="*/ 207723 w 1632308"/>
                <a:gd name="connsiteY24" fmla="*/ 745106 h 4040500"/>
                <a:gd name="connsiteX25" fmla="*/ 222222 w 1632308"/>
                <a:gd name="connsiteY25" fmla="*/ 680093 h 4040500"/>
                <a:gd name="connsiteX26" fmla="*/ 244918 w 1632308"/>
                <a:gd name="connsiteY26" fmla="*/ 648167 h 4040500"/>
                <a:gd name="connsiteX27" fmla="*/ 139321 w 1632308"/>
                <a:gd name="connsiteY27" fmla="*/ 118372 h 4040500"/>
                <a:gd name="connsiteX28" fmla="*/ 704362 w 1632308"/>
                <a:gd name="connsiteY28" fmla="*/ 956 h 4040500"/>
                <a:gd name="connsiteX0" fmla="*/ 891262 w 1668770"/>
                <a:gd name="connsiteY0" fmla="*/ 1144373 h 4040500"/>
                <a:gd name="connsiteX1" fmla="*/ 1410175 w 1668770"/>
                <a:gd name="connsiteY1" fmla="*/ 1249007 h 4040500"/>
                <a:gd name="connsiteX2" fmla="*/ 1421107 w 1668770"/>
                <a:gd name="connsiteY2" fmla="*/ 1254863 h 4040500"/>
                <a:gd name="connsiteX3" fmla="*/ 1530873 w 1668770"/>
                <a:gd name="connsiteY3" fmla="*/ 1868405 h 4040500"/>
                <a:gd name="connsiteX4" fmla="*/ 1558974 w 1668770"/>
                <a:gd name="connsiteY4" fmla="*/ 3967607 h 4040500"/>
                <a:gd name="connsiteX5" fmla="*/ 898623 w 1668770"/>
                <a:gd name="connsiteY5" fmla="*/ 3991239 h 4040500"/>
                <a:gd name="connsiteX6" fmla="*/ 50959 w 1668770"/>
                <a:gd name="connsiteY6" fmla="*/ 3942342 h 4040500"/>
                <a:gd name="connsiteX7" fmla="*/ 72642 w 1668770"/>
                <a:gd name="connsiteY7" fmla="*/ 2966301 h 4040500"/>
                <a:gd name="connsiteX8" fmla="*/ 361417 w 1668770"/>
                <a:gd name="connsiteY8" fmla="*/ 1254863 h 4040500"/>
                <a:gd name="connsiteX9" fmla="*/ 372348 w 1668770"/>
                <a:gd name="connsiteY9" fmla="*/ 1249007 h 4040500"/>
                <a:gd name="connsiteX10" fmla="*/ 891262 w 1668770"/>
                <a:gd name="connsiteY10" fmla="*/ 1144373 h 4040500"/>
                <a:gd name="connsiteX11" fmla="*/ 740824 w 1668770"/>
                <a:gd name="connsiteY11" fmla="*/ 956 h 4040500"/>
                <a:gd name="connsiteX12" fmla="*/ 1556222 w 1668770"/>
                <a:gd name="connsiteY12" fmla="*/ 125538 h 4040500"/>
                <a:gd name="connsiteX13" fmla="*/ 1512809 w 1668770"/>
                <a:gd name="connsiteY13" fmla="*/ 623020 h 4040500"/>
                <a:gd name="connsiteX14" fmla="*/ 1512959 w 1668770"/>
                <a:gd name="connsiteY14" fmla="*/ 623103 h 4040500"/>
                <a:gd name="connsiteX15" fmla="*/ 1597606 w 1668770"/>
                <a:gd name="connsiteY15" fmla="*/ 745105 h 4040500"/>
                <a:gd name="connsiteX16" fmla="*/ 1447604 w 1668770"/>
                <a:gd name="connsiteY16" fmla="*/ 1004176 h 4040500"/>
                <a:gd name="connsiteX17" fmla="*/ 1421107 w 1668770"/>
                <a:gd name="connsiteY17" fmla="*/ 1254863 h 4040500"/>
                <a:gd name="connsiteX18" fmla="*/ 1410175 w 1668770"/>
                <a:gd name="connsiteY18" fmla="*/ 1249007 h 4040500"/>
                <a:gd name="connsiteX19" fmla="*/ 891262 w 1668770"/>
                <a:gd name="connsiteY19" fmla="*/ 1144372 h 4040500"/>
                <a:gd name="connsiteX20" fmla="*/ 372348 w 1668770"/>
                <a:gd name="connsiteY20" fmla="*/ 1249007 h 4040500"/>
                <a:gd name="connsiteX21" fmla="*/ 361417 w 1668770"/>
                <a:gd name="connsiteY21" fmla="*/ 1254862 h 4040500"/>
                <a:gd name="connsiteX22" fmla="*/ 361417 w 1668770"/>
                <a:gd name="connsiteY22" fmla="*/ 1019306 h 4040500"/>
                <a:gd name="connsiteX23" fmla="*/ 334921 w 1668770"/>
                <a:gd name="connsiteY23" fmla="*/ 1004176 h 4040500"/>
                <a:gd name="connsiteX24" fmla="*/ 244185 w 1668770"/>
                <a:gd name="connsiteY24" fmla="*/ 745106 h 4040500"/>
                <a:gd name="connsiteX25" fmla="*/ 258684 w 1668770"/>
                <a:gd name="connsiteY25" fmla="*/ 680093 h 4040500"/>
                <a:gd name="connsiteX26" fmla="*/ 281380 w 1668770"/>
                <a:gd name="connsiteY26" fmla="*/ 648167 h 4040500"/>
                <a:gd name="connsiteX27" fmla="*/ 175783 w 1668770"/>
                <a:gd name="connsiteY27" fmla="*/ 118372 h 4040500"/>
                <a:gd name="connsiteX28" fmla="*/ 740824 w 1668770"/>
                <a:gd name="connsiteY28" fmla="*/ 956 h 4040500"/>
                <a:gd name="connsiteX0" fmla="*/ 870935 w 1648443"/>
                <a:gd name="connsiteY0" fmla="*/ 1144373 h 4048823"/>
                <a:gd name="connsiteX1" fmla="*/ 1389848 w 1648443"/>
                <a:gd name="connsiteY1" fmla="*/ 1249007 h 4048823"/>
                <a:gd name="connsiteX2" fmla="*/ 1400780 w 1648443"/>
                <a:gd name="connsiteY2" fmla="*/ 1254863 h 4048823"/>
                <a:gd name="connsiteX3" fmla="*/ 1510546 w 1648443"/>
                <a:gd name="connsiteY3" fmla="*/ 1868405 h 4048823"/>
                <a:gd name="connsiteX4" fmla="*/ 1538647 w 1648443"/>
                <a:gd name="connsiteY4" fmla="*/ 3967607 h 4048823"/>
                <a:gd name="connsiteX5" fmla="*/ 878296 w 1648443"/>
                <a:gd name="connsiteY5" fmla="*/ 3991239 h 4048823"/>
                <a:gd name="connsiteX6" fmla="*/ 59939 w 1648443"/>
                <a:gd name="connsiteY6" fmla="*/ 3954066 h 4048823"/>
                <a:gd name="connsiteX7" fmla="*/ 52315 w 1648443"/>
                <a:gd name="connsiteY7" fmla="*/ 2966301 h 4048823"/>
                <a:gd name="connsiteX8" fmla="*/ 341090 w 1648443"/>
                <a:gd name="connsiteY8" fmla="*/ 1254863 h 4048823"/>
                <a:gd name="connsiteX9" fmla="*/ 352021 w 1648443"/>
                <a:gd name="connsiteY9" fmla="*/ 1249007 h 4048823"/>
                <a:gd name="connsiteX10" fmla="*/ 870935 w 1648443"/>
                <a:gd name="connsiteY10" fmla="*/ 1144373 h 4048823"/>
                <a:gd name="connsiteX11" fmla="*/ 720497 w 1648443"/>
                <a:gd name="connsiteY11" fmla="*/ 956 h 4048823"/>
                <a:gd name="connsiteX12" fmla="*/ 1535895 w 1648443"/>
                <a:gd name="connsiteY12" fmla="*/ 125538 h 4048823"/>
                <a:gd name="connsiteX13" fmla="*/ 1492482 w 1648443"/>
                <a:gd name="connsiteY13" fmla="*/ 623020 h 4048823"/>
                <a:gd name="connsiteX14" fmla="*/ 1492632 w 1648443"/>
                <a:gd name="connsiteY14" fmla="*/ 623103 h 4048823"/>
                <a:gd name="connsiteX15" fmla="*/ 1577279 w 1648443"/>
                <a:gd name="connsiteY15" fmla="*/ 745105 h 4048823"/>
                <a:gd name="connsiteX16" fmla="*/ 1427277 w 1648443"/>
                <a:gd name="connsiteY16" fmla="*/ 1004176 h 4048823"/>
                <a:gd name="connsiteX17" fmla="*/ 1400780 w 1648443"/>
                <a:gd name="connsiteY17" fmla="*/ 1254863 h 4048823"/>
                <a:gd name="connsiteX18" fmla="*/ 1389848 w 1648443"/>
                <a:gd name="connsiteY18" fmla="*/ 1249007 h 4048823"/>
                <a:gd name="connsiteX19" fmla="*/ 870935 w 1648443"/>
                <a:gd name="connsiteY19" fmla="*/ 1144372 h 4048823"/>
                <a:gd name="connsiteX20" fmla="*/ 352021 w 1648443"/>
                <a:gd name="connsiteY20" fmla="*/ 1249007 h 4048823"/>
                <a:gd name="connsiteX21" fmla="*/ 341090 w 1648443"/>
                <a:gd name="connsiteY21" fmla="*/ 1254862 h 4048823"/>
                <a:gd name="connsiteX22" fmla="*/ 341090 w 1648443"/>
                <a:gd name="connsiteY22" fmla="*/ 1019306 h 4048823"/>
                <a:gd name="connsiteX23" fmla="*/ 314594 w 1648443"/>
                <a:gd name="connsiteY23" fmla="*/ 1004176 h 4048823"/>
                <a:gd name="connsiteX24" fmla="*/ 223858 w 1648443"/>
                <a:gd name="connsiteY24" fmla="*/ 745106 h 4048823"/>
                <a:gd name="connsiteX25" fmla="*/ 238357 w 1648443"/>
                <a:gd name="connsiteY25" fmla="*/ 680093 h 4048823"/>
                <a:gd name="connsiteX26" fmla="*/ 261053 w 1648443"/>
                <a:gd name="connsiteY26" fmla="*/ 648167 h 4048823"/>
                <a:gd name="connsiteX27" fmla="*/ 155456 w 1648443"/>
                <a:gd name="connsiteY27" fmla="*/ 118372 h 4048823"/>
                <a:gd name="connsiteX28" fmla="*/ 720497 w 1648443"/>
                <a:gd name="connsiteY28" fmla="*/ 956 h 4048823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82817 w 1660325"/>
                <a:gd name="connsiteY0" fmla="*/ 1144373 h 4018577"/>
                <a:gd name="connsiteX1" fmla="*/ 1401730 w 1660325"/>
                <a:gd name="connsiteY1" fmla="*/ 1249007 h 4018577"/>
                <a:gd name="connsiteX2" fmla="*/ 1412662 w 1660325"/>
                <a:gd name="connsiteY2" fmla="*/ 1254863 h 4018577"/>
                <a:gd name="connsiteX3" fmla="*/ 1522428 w 1660325"/>
                <a:gd name="connsiteY3" fmla="*/ 1868405 h 4018577"/>
                <a:gd name="connsiteX4" fmla="*/ 1550529 w 1660325"/>
                <a:gd name="connsiteY4" fmla="*/ 3967607 h 4018577"/>
                <a:gd name="connsiteX5" fmla="*/ 890178 w 1660325"/>
                <a:gd name="connsiteY5" fmla="*/ 3991239 h 4018577"/>
                <a:gd name="connsiteX6" fmla="*/ 54237 w 1660325"/>
                <a:gd name="connsiteY6" fmla="*/ 3913036 h 4018577"/>
                <a:gd name="connsiteX7" fmla="*/ 64197 w 1660325"/>
                <a:gd name="connsiteY7" fmla="*/ 2966301 h 4018577"/>
                <a:gd name="connsiteX8" fmla="*/ 352972 w 1660325"/>
                <a:gd name="connsiteY8" fmla="*/ 1254863 h 4018577"/>
                <a:gd name="connsiteX9" fmla="*/ 363903 w 1660325"/>
                <a:gd name="connsiteY9" fmla="*/ 1249007 h 4018577"/>
                <a:gd name="connsiteX10" fmla="*/ 882817 w 1660325"/>
                <a:gd name="connsiteY10" fmla="*/ 1144373 h 4018577"/>
                <a:gd name="connsiteX11" fmla="*/ 732379 w 1660325"/>
                <a:gd name="connsiteY11" fmla="*/ 956 h 4018577"/>
                <a:gd name="connsiteX12" fmla="*/ 1547777 w 1660325"/>
                <a:gd name="connsiteY12" fmla="*/ 125538 h 4018577"/>
                <a:gd name="connsiteX13" fmla="*/ 1504364 w 1660325"/>
                <a:gd name="connsiteY13" fmla="*/ 623020 h 4018577"/>
                <a:gd name="connsiteX14" fmla="*/ 1504514 w 1660325"/>
                <a:gd name="connsiteY14" fmla="*/ 623103 h 4018577"/>
                <a:gd name="connsiteX15" fmla="*/ 1589161 w 1660325"/>
                <a:gd name="connsiteY15" fmla="*/ 745105 h 4018577"/>
                <a:gd name="connsiteX16" fmla="*/ 1439159 w 1660325"/>
                <a:gd name="connsiteY16" fmla="*/ 1004176 h 4018577"/>
                <a:gd name="connsiteX17" fmla="*/ 1412662 w 1660325"/>
                <a:gd name="connsiteY17" fmla="*/ 1254863 h 4018577"/>
                <a:gd name="connsiteX18" fmla="*/ 1401730 w 1660325"/>
                <a:gd name="connsiteY18" fmla="*/ 1249007 h 4018577"/>
                <a:gd name="connsiteX19" fmla="*/ 882817 w 1660325"/>
                <a:gd name="connsiteY19" fmla="*/ 1144372 h 4018577"/>
                <a:gd name="connsiteX20" fmla="*/ 363903 w 1660325"/>
                <a:gd name="connsiteY20" fmla="*/ 1249007 h 4018577"/>
                <a:gd name="connsiteX21" fmla="*/ 352972 w 1660325"/>
                <a:gd name="connsiteY21" fmla="*/ 1254862 h 4018577"/>
                <a:gd name="connsiteX22" fmla="*/ 352972 w 1660325"/>
                <a:gd name="connsiteY22" fmla="*/ 1019306 h 4018577"/>
                <a:gd name="connsiteX23" fmla="*/ 326476 w 1660325"/>
                <a:gd name="connsiteY23" fmla="*/ 1004176 h 4018577"/>
                <a:gd name="connsiteX24" fmla="*/ 235740 w 1660325"/>
                <a:gd name="connsiteY24" fmla="*/ 745106 h 4018577"/>
                <a:gd name="connsiteX25" fmla="*/ 250239 w 1660325"/>
                <a:gd name="connsiteY25" fmla="*/ 680093 h 4018577"/>
                <a:gd name="connsiteX26" fmla="*/ 272935 w 1660325"/>
                <a:gd name="connsiteY26" fmla="*/ 648167 h 4018577"/>
                <a:gd name="connsiteX27" fmla="*/ 167338 w 1660325"/>
                <a:gd name="connsiteY27" fmla="*/ 118372 h 4018577"/>
                <a:gd name="connsiteX28" fmla="*/ 732379 w 1660325"/>
                <a:gd name="connsiteY28" fmla="*/ 956 h 4018577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04514 w 1660325"/>
                <a:gd name="connsiteY14" fmla="*/ 622900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53005 w 1660325"/>
                <a:gd name="connsiteY14" fmla="*/ 615972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67338 w 1660325"/>
                <a:gd name="connsiteY26" fmla="*/ 118169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14938 w 1660325"/>
                <a:gd name="connsiteY25" fmla="*/ 201296 h 4018374"/>
                <a:gd name="connsiteX26" fmla="*/ 732379 w 1660325"/>
                <a:gd name="connsiteY26" fmla="*/ 753 h 4018374"/>
                <a:gd name="connsiteX0" fmla="*/ 884445 w 1661953"/>
                <a:gd name="connsiteY0" fmla="*/ 1144170 h 4018374"/>
                <a:gd name="connsiteX1" fmla="*/ 1403358 w 1661953"/>
                <a:gd name="connsiteY1" fmla="*/ 1248804 h 4018374"/>
                <a:gd name="connsiteX2" fmla="*/ 1414290 w 1661953"/>
                <a:gd name="connsiteY2" fmla="*/ 1254660 h 4018374"/>
                <a:gd name="connsiteX3" fmla="*/ 1524056 w 1661953"/>
                <a:gd name="connsiteY3" fmla="*/ 1868202 h 4018374"/>
                <a:gd name="connsiteX4" fmla="*/ 1552157 w 1661953"/>
                <a:gd name="connsiteY4" fmla="*/ 3967404 h 4018374"/>
                <a:gd name="connsiteX5" fmla="*/ 891806 w 1661953"/>
                <a:gd name="connsiteY5" fmla="*/ 3991036 h 4018374"/>
                <a:gd name="connsiteX6" fmla="*/ 55865 w 1661953"/>
                <a:gd name="connsiteY6" fmla="*/ 3912833 h 4018374"/>
                <a:gd name="connsiteX7" fmla="*/ 65825 w 1661953"/>
                <a:gd name="connsiteY7" fmla="*/ 2966098 h 4018374"/>
                <a:gd name="connsiteX8" fmla="*/ 354600 w 1661953"/>
                <a:gd name="connsiteY8" fmla="*/ 1254660 h 4018374"/>
                <a:gd name="connsiteX9" fmla="*/ 365531 w 1661953"/>
                <a:gd name="connsiteY9" fmla="*/ 1248804 h 4018374"/>
                <a:gd name="connsiteX10" fmla="*/ 884445 w 1661953"/>
                <a:gd name="connsiteY10" fmla="*/ 1144170 h 4018374"/>
                <a:gd name="connsiteX11" fmla="*/ 734007 w 1661953"/>
                <a:gd name="connsiteY11" fmla="*/ 753 h 4018374"/>
                <a:gd name="connsiteX12" fmla="*/ 1653314 w 1661953"/>
                <a:gd name="connsiteY12" fmla="*/ 146117 h 4018374"/>
                <a:gd name="connsiteX13" fmla="*/ 1554633 w 1661953"/>
                <a:gd name="connsiteY13" fmla="*/ 615972 h 4018374"/>
                <a:gd name="connsiteX14" fmla="*/ 1590789 w 1661953"/>
                <a:gd name="connsiteY14" fmla="*/ 744902 h 4018374"/>
                <a:gd name="connsiteX15" fmla="*/ 1440787 w 1661953"/>
                <a:gd name="connsiteY15" fmla="*/ 1003973 h 4018374"/>
                <a:gd name="connsiteX16" fmla="*/ 1414290 w 1661953"/>
                <a:gd name="connsiteY16" fmla="*/ 1254660 h 4018374"/>
                <a:gd name="connsiteX17" fmla="*/ 1403358 w 1661953"/>
                <a:gd name="connsiteY17" fmla="*/ 1248804 h 4018374"/>
                <a:gd name="connsiteX18" fmla="*/ 884445 w 1661953"/>
                <a:gd name="connsiteY18" fmla="*/ 1144169 h 4018374"/>
                <a:gd name="connsiteX19" fmla="*/ 365531 w 1661953"/>
                <a:gd name="connsiteY19" fmla="*/ 1248804 h 4018374"/>
                <a:gd name="connsiteX20" fmla="*/ 354600 w 1661953"/>
                <a:gd name="connsiteY20" fmla="*/ 1254659 h 4018374"/>
                <a:gd name="connsiteX21" fmla="*/ 354600 w 1661953"/>
                <a:gd name="connsiteY21" fmla="*/ 1019103 h 4018374"/>
                <a:gd name="connsiteX22" fmla="*/ 328104 w 1661953"/>
                <a:gd name="connsiteY22" fmla="*/ 1003973 h 4018374"/>
                <a:gd name="connsiteX23" fmla="*/ 237368 w 1661953"/>
                <a:gd name="connsiteY23" fmla="*/ 744903 h 4018374"/>
                <a:gd name="connsiteX24" fmla="*/ 16566 w 1661953"/>
                <a:gd name="connsiteY24" fmla="*/ 201296 h 4018374"/>
                <a:gd name="connsiteX25" fmla="*/ 734007 w 1661953"/>
                <a:gd name="connsiteY25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53006 w 1660326"/>
                <a:gd name="connsiteY13" fmla="*/ 615972 h 4018374"/>
                <a:gd name="connsiteX14" fmla="*/ 1589162 w 1660326"/>
                <a:gd name="connsiteY14" fmla="*/ 744902 h 4018374"/>
                <a:gd name="connsiteX15" fmla="*/ 1439160 w 1660326"/>
                <a:gd name="connsiteY15" fmla="*/ 1003973 h 4018374"/>
                <a:gd name="connsiteX16" fmla="*/ 1412663 w 1660326"/>
                <a:gd name="connsiteY16" fmla="*/ 1254660 h 4018374"/>
                <a:gd name="connsiteX17" fmla="*/ 1401731 w 1660326"/>
                <a:gd name="connsiteY17" fmla="*/ 1248804 h 4018374"/>
                <a:gd name="connsiteX18" fmla="*/ 882818 w 1660326"/>
                <a:gd name="connsiteY18" fmla="*/ 1144169 h 4018374"/>
                <a:gd name="connsiteX19" fmla="*/ 363904 w 1660326"/>
                <a:gd name="connsiteY19" fmla="*/ 1248804 h 4018374"/>
                <a:gd name="connsiteX20" fmla="*/ 352973 w 1660326"/>
                <a:gd name="connsiteY20" fmla="*/ 1254659 h 4018374"/>
                <a:gd name="connsiteX21" fmla="*/ 352973 w 1660326"/>
                <a:gd name="connsiteY21" fmla="*/ 1019103 h 4018374"/>
                <a:gd name="connsiteX22" fmla="*/ 326477 w 1660326"/>
                <a:gd name="connsiteY22" fmla="*/ 1003973 h 4018374"/>
                <a:gd name="connsiteX23" fmla="*/ 14939 w 1660326"/>
                <a:gd name="connsiteY23" fmla="*/ 201296 h 4018374"/>
                <a:gd name="connsiteX24" fmla="*/ 732380 w 1660326"/>
                <a:gd name="connsiteY24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89162 w 1660326"/>
                <a:gd name="connsiteY13" fmla="*/ 744902 h 4018374"/>
                <a:gd name="connsiteX14" fmla="*/ 1439160 w 1660326"/>
                <a:gd name="connsiteY14" fmla="*/ 1003973 h 4018374"/>
                <a:gd name="connsiteX15" fmla="*/ 1412663 w 1660326"/>
                <a:gd name="connsiteY15" fmla="*/ 1254660 h 4018374"/>
                <a:gd name="connsiteX16" fmla="*/ 1401731 w 1660326"/>
                <a:gd name="connsiteY16" fmla="*/ 1248804 h 4018374"/>
                <a:gd name="connsiteX17" fmla="*/ 882818 w 1660326"/>
                <a:gd name="connsiteY17" fmla="*/ 1144169 h 4018374"/>
                <a:gd name="connsiteX18" fmla="*/ 363904 w 1660326"/>
                <a:gd name="connsiteY18" fmla="*/ 1248804 h 4018374"/>
                <a:gd name="connsiteX19" fmla="*/ 352973 w 1660326"/>
                <a:gd name="connsiteY19" fmla="*/ 1254659 h 4018374"/>
                <a:gd name="connsiteX20" fmla="*/ 352973 w 1660326"/>
                <a:gd name="connsiteY20" fmla="*/ 1019103 h 4018374"/>
                <a:gd name="connsiteX21" fmla="*/ 326477 w 1660326"/>
                <a:gd name="connsiteY21" fmla="*/ 1003973 h 4018374"/>
                <a:gd name="connsiteX22" fmla="*/ 14939 w 1660326"/>
                <a:gd name="connsiteY22" fmla="*/ 201296 h 4018374"/>
                <a:gd name="connsiteX23" fmla="*/ 732380 w 1660326"/>
                <a:gd name="connsiteY23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439160 w 1660326"/>
                <a:gd name="connsiteY13" fmla="*/ 1003973 h 4018374"/>
                <a:gd name="connsiteX14" fmla="*/ 1412663 w 1660326"/>
                <a:gd name="connsiteY14" fmla="*/ 1254660 h 4018374"/>
                <a:gd name="connsiteX15" fmla="*/ 1401731 w 1660326"/>
                <a:gd name="connsiteY15" fmla="*/ 1248804 h 4018374"/>
                <a:gd name="connsiteX16" fmla="*/ 882818 w 1660326"/>
                <a:gd name="connsiteY16" fmla="*/ 1144169 h 4018374"/>
                <a:gd name="connsiteX17" fmla="*/ 363904 w 1660326"/>
                <a:gd name="connsiteY17" fmla="*/ 1248804 h 4018374"/>
                <a:gd name="connsiteX18" fmla="*/ 352973 w 1660326"/>
                <a:gd name="connsiteY18" fmla="*/ 1254659 h 4018374"/>
                <a:gd name="connsiteX19" fmla="*/ 352973 w 1660326"/>
                <a:gd name="connsiteY19" fmla="*/ 1019103 h 4018374"/>
                <a:gd name="connsiteX20" fmla="*/ 326477 w 1660326"/>
                <a:gd name="connsiteY20" fmla="*/ 1003973 h 4018374"/>
                <a:gd name="connsiteX21" fmla="*/ 14939 w 1660326"/>
                <a:gd name="connsiteY21" fmla="*/ 201296 h 4018374"/>
                <a:gd name="connsiteX22" fmla="*/ 732380 w 1660326"/>
                <a:gd name="connsiteY22" fmla="*/ 753 h 4018374"/>
                <a:gd name="connsiteX0" fmla="*/ 882818 w 1797160"/>
                <a:gd name="connsiteY0" fmla="*/ 1143855 h 4018059"/>
                <a:gd name="connsiteX1" fmla="*/ 1401731 w 1797160"/>
                <a:gd name="connsiteY1" fmla="*/ 1248489 h 4018059"/>
                <a:gd name="connsiteX2" fmla="*/ 1412663 w 1797160"/>
                <a:gd name="connsiteY2" fmla="*/ 1254345 h 4018059"/>
                <a:gd name="connsiteX3" fmla="*/ 1522429 w 1797160"/>
                <a:gd name="connsiteY3" fmla="*/ 1867887 h 4018059"/>
                <a:gd name="connsiteX4" fmla="*/ 1550530 w 1797160"/>
                <a:gd name="connsiteY4" fmla="*/ 3967089 h 4018059"/>
                <a:gd name="connsiteX5" fmla="*/ 890179 w 1797160"/>
                <a:gd name="connsiteY5" fmla="*/ 3990721 h 4018059"/>
                <a:gd name="connsiteX6" fmla="*/ 54238 w 1797160"/>
                <a:gd name="connsiteY6" fmla="*/ 3912518 h 4018059"/>
                <a:gd name="connsiteX7" fmla="*/ 64198 w 1797160"/>
                <a:gd name="connsiteY7" fmla="*/ 2965783 h 4018059"/>
                <a:gd name="connsiteX8" fmla="*/ 352973 w 1797160"/>
                <a:gd name="connsiteY8" fmla="*/ 1254345 h 4018059"/>
                <a:gd name="connsiteX9" fmla="*/ 363904 w 1797160"/>
                <a:gd name="connsiteY9" fmla="*/ 1248489 h 4018059"/>
                <a:gd name="connsiteX10" fmla="*/ 882818 w 1797160"/>
                <a:gd name="connsiteY10" fmla="*/ 1143855 h 4018059"/>
                <a:gd name="connsiteX11" fmla="*/ 732380 w 1797160"/>
                <a:gd name="connsiteY11" fmla="*/ 438 h 4018059"/>
                <a:gd name="connsiteX12" fmla="*/ 1797160 w 1797160"/>
                <a:gd name="connsiteY12" fmla="*/ 215075 h 4018059"/>
                <a:gd name="connsiteX13" fmla="*/ 1439160 w 1797160"/>
                <a:gd name="connsiteY13" fmla="*/ 1003658 h 4018059"/>
                <a:gd name="connsiteX14" fmla="*/ 1412663 w 1797160"/>
                <a:gd name="connsiteY14" fmla="*/ 1254345 h 4018059"/>
                <a:gd name="connsiteX15" fmla="*/ 1401731 w 1797160"/>
                <a:gd name="connsiteY15" fmla="*/ 1248489 h 4018059"/>
                <a:gd name="connsiteX16" fmla="*/ 882818 w 1797160"/>
                <a:gd name="connsiteY16" fmla="*/ 1143854 h 4018059"/>
                <a:gd name="connsiteX17" fmla="*/ 363904 w 1797160"/>
                <a:gd name="connsiteY17" fmla="*/ 1248489 h 4018059"/>
                <a:gd name="connsiteX18" fmla="*/ 352973 w 1797160"/>
                <a:gd name="connsiteY18" fmla="*/ 1254344 h 4018059"/>
                <a:gd name="connsiteX19" fmla="*/ 352973 w 1797160"/>
                <a:gd name="connsiteY19" fmla="*/ 1018788 h 4018059"/>
                <a:gd name="connsiteX20" fmla="*/ 326477 w 1797160"/>
                <a:gd name="connsiteY20" fmla="*/ 1003658 h 4018059"/>
                <a:gd name="connsiteX21" fmla="*/ 14939 w 1797160"/>
                <a:gd name="connsiteY21" fmla="*/ 200981 h 4018059"/>
                <a:gd name="connsiteX22" fmla="*/ 732380 w 1797160"/>
                <a:gd name="connsiteY22" fmla="*/ 438 h 4018059"/>
                <a:gd name="connsiteX0" fmla="*/ 882818 w 1660326"/>
                <a:gd name="connsiteY0" fmla="*/ 1143774 h 4017978"/>
                <a:gd name="connsiteX1" fmla="*/ 1401731 w 1660326"/>
                <a:gd name="connsiteY1" fmla="*/ 1248408 h 4017978"/>
                <a:gd name="connsiteX2" fmla="*/ 1412663 w 1660326"/>
                <a:gd name="connsiteY2" fmla="*/ 1254264 h 4017978"/>
                <a:gd name="connsiteX3" fmla="*/ 1522429 w 1660326"/>
                <a:gd name="connsiteY3" fmla="*/ 1867806 h 4017978"/>
                <a:gd name="connsiteX4" fmla="*/ 1550530 w 1660326"/>
                <a:gd name="connsiteY4" fmla="*/ 3967008 h 4017978"/>
                <a:gd name="connsiteX5" fmla="*/ 890179 w 1660326"/>
                <a:gd name="connsiteY5" fmla="*/ 3990640 h 4017978"/>
                <a:gd name="connsiteX6" fmla="*/ 54238 w 1660326"/>
                <a:gd name="connsiteY6" fmla="*/ 3912437 h 4017978"/>
                <a:gd name="connsiteX7" fmla="*/ 64198 w 1660326"/>
                <a:gd name="connsiteY7" fmla="*/ 2965702 h 4017978"/>
                <a:gd name="connsiteX8" fmla="*/ 352973 w 1660326"/>
                <a:gd name="connsiteY8" fmla="*/ 1254264 h 4017978"/>
                <a:gd name="connsiteX9" fmla="*/ 363904 w 1660326"/>
                <a:gd name="connsiteY9" fmla="*/ 1248408 h 4017978"/>
                <a:gd name="connsiteX10" fmla="*/ 882818 w 1660326"/>
                <a:gd name="connsiteY10" fmla="*/ 1143774 h 4017978"/>
                <a:gd name="connsiteX11" fmla="*/ 732380 w 1660326"/>
                <a:gd name="connsiteY11" fmla="*/ 357 h 4017978"/>
                <a:gd name="connsiteX12" fmla="*/ 1659676 w 1660326"/>
                <a:gd name="connsiteY12" fmla="*/ 252215 h 4017978"/>
                <a:gd name="connsiteX13" fmla="*/ 1439160 w 1660326"/>
                <a:gd name="connsiteY13" fmla="*/ 1003577 h 4017978"/>
                <a:gd name="connsiteX14" fmla="*/ 1412663 w 1660326"/>
                <a:gd name="connsiteY14" fmla="*/ 1254264 h 4017978"/>
                <a:gd name="connsiteX15" fmla="*/ 1401731 w 1660326"/>
                <a:gd name="connsiteY15" fmla="*/ 1248408 h 4017978"/>
                <a:gd name="connsiteX16" fmla="*/ 882818 w 1660326"/>
                <a:gd name="connsiteY16" fmla="*/ 1143773 h 4017978"/>
                <a:gd name="connsiteX17" fmla="*/ 363904 w 1660326"/>
                <a:gd name="connsiteY17" fmla="*/ 1248408 h 4017978"/>
                <a:gd name="connsiteX18" fmla="*/ 352973 w 1660326"/>
                <a:gd name="connsiteY18" fmla="*/ 1254263 h 4017978"/>
                <a:gd name="connsiteX19" fmla="*/ 352973 w 1660326"/>
                <a:gd name="connsiteY19" fmla="*/ 1018707 h 4017978"/>
                <a:gd name="connsiteX20" fmla="*/ 326477 w 1660326"/>
                <a:gd name="connsiteY20" fmla="*/ 1003577 h 4017978"/>
                <a:gd name="connsiteX21" fmla="*/ 14939 w 1660326"/>
                <a:gd name="connsiteY21" fmla="*/ 200900 h 4017978"/>
                <a:gd name="connsiteX22" fmla="*/ 732380 w 1660326"/>
                <a:gd name="connsiteY22" fmla="*/ 357 h 4017978"/>
                <a:gd name="connsiteX0" fmla="*/ 882818 w 1660326"/>
                <a:gd name="connsiteY0" fmla="*/ 1144494 h 4018698"/>
                <a:gd name="connsiteX1" fmla="*/ 1401731 w 1660326"/>
                <a:gd name="connsiteY1" fmla="*/ 1249128 h 4018698"/>
                <a:gd name="connsiteX2" fmla="*/ 1412663 w 1660326"/>
                <a:gd name="connsiteY2" fmla="*/ 1254984 h 4018698"/>
                <a:gd name="connsiteX3" fmla="*/ 1522429 w 1660326"/>
                <a:gd name="connsiteY3" fmla="*/ 1868526 h 4018698"/>
                <a:gd name="connsiteX4" fmla="*/ 1550530 w 1660326"/>
                <a:gd name="connsiteY4" fmla="*/ 3967728 h 4018698"/>
                <a:gd name="connsiteX5" fmla="*/ 890179 w 1660326"/>
                <a:gd name="connsiteY5" fmla="*/ 3991360 h 4018698"/>
                <a:gd name="connsiteX6" fmla="*/ 54238 w 1660326"/>
                <a:gd name="connsiteY6" fmla="*/ 3913157 h 4018698"/>
                <a:gd name="connsiteX7" fmla="*/ 64198 w 1660326"/>
                <a:gd name="connsiteY7" fmla="*/ 2966422 h 4018698"/>
                <a:gd name="connsiteX8" fmla="*/ 352973 w 1660326"/>
                <a:gd name="connsiteY8" fmla="*/ 1254984 h 4018698"/>
                <a:gd name="connsiteX9" fmla="*/ 363904 w 1660326"/>
                <a:gd name="connsiteY9" fmla="*/ 1249128 h 4018698"/>
                <a:gd name="connsiteX10" fmla="*/ 882818 w 1660326"/>
                <a:gd name="connsiteY10" fmla="*/ 1144494 h 4018698"/>
                <a:gd name="connsiteX11" fmla="*/ 732380 w 1660326"/>
                <a:gd name="connsiteY11" fmla="*/ 1077 h 4018698"/>
                <a:gd name="connsiteX12" fmla="*/ 1659676 w 1660326"/>
                <a:gd name="connsiteY12" fmla="*/ 252935 h 4018698"/>
                <a:gd name="connsiteX13" fmla="*/ 1439160 w 1660326"/>
                <a:gd name="connsiteY13" fmla="*/ 1004297 h 4018698"/>
                <a:gd name="connsiteX14" fmla="*/ 1412663 w 1660326"/>
                <a:gd name="connsiteY14" fmla="*/ 1254984 h 4018698"/>
                <a:gd name="connsiteX15" fmla="*/ 1401731 w 1660326"/>
                <a:gd name="connsiteY15" fmla="*/ 1249128 h 4018698"/>
                <a:gd name="connsiteX16" fmla="*/ 882818 w 1660326"/>
                <a:gd name="connsiteY16" fmla="*/ 1144493 h 4018698"/>
                <a:gd name="connsiteX17" fmla="*/ 363904 w 1660326"/>
                <a:gd name="connsiteY17" fmla="*/ 1249128 h 4018698"/>
                <a:gd name="connsiteX18" fmla="*/ 352973 w 1660326"/>
                <a:gd name="connsiteY18" fmla="*/ 1254983 h 4018698"/>
                <a:gd name="connsiteX19" fmla="*/ 352973 w 1660326"/>
                <a:gd name="connsiteY19" fmla="*/ 1019427 h 4018698"/>
                <a:gd name="connsiteX20" fmla="*/ 326477 w 1660326"/>
                <a:gd name="connsiteY20" fmla="*/ 1004297 h 4018698"/>
                <a:gd name="connsiteX21" fmla="*/ 14939 w 1660326"/>
                <a:gd name="connsiteY21" fmla="*/ 201620 h 4018698"/>
                <a:gd name="connsiteX22" fmla="*/ 732380 w 1660326"/>
                <a:gd name="connsiteY22" fmla="*/ 1077 h 401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0326" h="4018698">
                  <a:moveTo>
                    <a:pt x="882818" y="1144494"/>
                  </a:moveTo>
                  <a:cubicBezTo>
                    <a:pt x="1085466" y="1144494"/>
                    <a:pt x="1268929" y="1184479"/>
                    <a:pt x="1401731" y="1249128"/>
                  </a:cubicBezTo>
                  <a:lnTo>
                    <a:pt x="1412663" y="1254984"/>
                  </a:lnTo>
                  <a:cubicBezTo>
                    <a:pt x="1433723" y="1459498"/>
                    <a:pt x="1501369" y="1664012"/>
                    <a:pt x="1522429" y="1868526"/>
                  </a:cubicBezTo>
                  <a:cubicBezTo>
                    <a:pt x="1553223" y="2346050"/>
                    <a:pt x="1798535" y="4093592"/>
                    <a:pt x="1550530" y="3967728"/>
                  </a:cubicBezTo>
                  <a:cubicBezTo>
                    <a:pt x="1436805" y="4060145"/>
                    <a:pt x="1139561" y="4000455"/>
                    <a:pt x="890179" y="3991360"/>
                  </a:cubicBezTo>
                  <a:cubicBezTo>
                    <a:pt x="640797" y="3982265"/>
                    <a:pt x="288922" y="3974381"/>
                    <a:pt x="54238" y="3913157"/>
                  </a:cubicBezTo>
                  <a:cubicBezTo>
                    <a:pt x="-57354" y="3787456"/>
                    <a:pt x="32787" y="3256867"/>
                    <a:pt x="64198" y="2966422"/>
                  </a:cubicBezTo>
                  <a:cubicBezTo>
                    <a:pt x="64541" y="2491798"/>
                    <a:pt x="356219" y="1535406"/>
                    <a:pt x="352973" y="1254984"/>
                  </a:cubicBezTo>
                  <a:lnTo>
                    <a:pt x="363904" y="1249128"/>
                  </a:lnTo>
                  <a:cubicBezTo>
                    <a:pt x="496706" y="1184479"/>
                    <a:pt x="680169" y="1144494"/>
                    <a:pt x="882818" y="1144494"/>
                  </a:cubicBezTo>
                  <a:close/>
                  <a:moveTo>
                    <a:pt x="732380" y="1077"/>
                  </a:moveTo>
                  <a:cubicBezTo>
                    <a:pt x="1055718" y="-8722"/>
                    <a:pt x="1402882" y="46168"/>
                    <a:pt x="1659676" y="252935"/>
                  </a:cubicBezTo>
                  <a:lnTo>
                    <a:pt x="1439160" y="1004297"/>
                  </a:lnTo>
                  <a:lnTo>
                    <a:pt x="1412663" y="1254984"/>
                  </a:lnTo>
                  <a:lnTo>
                    <a:pt x="1401731" y="1249128"/>
                  </a:lnTo>
                  <a:cubicBezTo>
                    <a:pt x="1268929" y="1184479"/>
                    <a:pt x="1085466" y="1144493"/>
                    <a:pt x="882818" y="1144493"/>
                  </a:cubicBezTo>
                  <a:cubicBezTo>
                    <a:pt x="680169" y="1144493"/>
                    <a:pt x="496706" y="1184479"/>
                    <a:pt x="363904" y="1249128"/>
                  </a:cubicBezTo>
                  <a:lnTo>
                    <a:pt x="352973" y="1254983"/>
                  </a:lnTo>
                  <a:lnTo>
                    <a:pt x="352973" y="1019427"/>
                  </a:lnTo>
                  <a:lnTo>
                    <a:pt x="326477" y="1004297"/>
                  </a:lnTo>
                  <a:cubicBezTo>
                    <a:pt x="270138" y="867996"/>
                    <a:pt x="-52711" y="368823"/>
                    <a:pt x="14939" y="201620"/>
                  </a:cubicBezTo>
                  <a:cubicBezTo>
                    <a:pt x="188552" y="123679"/>
                    <a:pt x="538378" y="6956"/>
                    <a:pt x="732380" y="1077"/>
                  </a:cubicBezTo>
                  <a:close/>
                </a:path>
              </a:pathLst>
            </a:custGeom>
            <a:solidFill>
              <a:srgbClr val="4078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4" name="Csoportba foglalás 83"/>
            <p:cNvGrpSpPr/>
            <p:nvPr/>
          </p:nvGrpSpPr>
          <p:grpSpPr>
            <a:xfrm rot="2285802">
              <a:off x="9627742" y="5701308"/>
              <a:ext cx="946629" cy="3077797"/>
              <a:chOff x="10774791" y="2603096"/>
              <a:chExt cx="553453" cy="2194109"/>
            </a:xfrm>
          </p:grpSpPr>
          <p:sp>
            <p:nvSpPr>
              <p:cNvPr id="127" name="Szabadkézi sokszög 126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8" name="Szabadkézi sokszög 127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5" name="Csoportba foglalás 84"/>
            <p:cNvGrpSpPr/>
            <p:nvPr/>
          </p:nvGrpSpPr>
          <p:grpSpPr>
            <a:xfrm rot="3282730" flipH="1">
              <a:off x="10051737" y="5571076"/>
              <a:ext cx="1324776" cy="968082"/>
              <a:chOff x="7693670" y="2396317"/>
              <a:chExt cx="774537" cy="690129"/>
            </a:xfrm>
            <a:solidFill>
              <a:srgbClr val="4078A9"/>
            </a:solidFill>
          </p:grpSpPr>
          <p:sp>
            <p:nvSpPr>
              <p:cNvPr id="125" name="Ellipszis 42"/>
              <p:cNvSpPr/>
              <p:nvPr/>
            </p:nvSpPr>
            <p:spPr>
              <a:xfrm rot="9068101">
                <a:off x="7777416" y="2396317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6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6" name="Csoportba foglalás 85"/>
            <p:cNvGrpSpPr/>
            <p:nvPr/>
          </p:nvGrpSpPr>
          <p:grpSpPr>
            <a:xfrm rot="19250362" flipH="1">
              <a:off x="8352647" y="5888480"/>
              <a:ext cx="944483" cy="3065437"/>
              <a:chOff x="10774791" y="2603096"/>
              <a:chExt cx="552197" cy="2185295"/>
            </a:xfrm>
          </p:grpSpPr>
          <p:sp>
            <p:nvSpPr>
              <p:cNvPr id="123" name="Szabadkézi sokszög 122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4" name="Szabadkézi sokszög 123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7" name="Csoportba foglalás 86"/>
            <p:cNvGrpSpPr/>
            <p:nvPr/>
          </p:nvGrpSpPr>
          <p:grpSpPr>
            <a:xfrm rot="19332274">
              <a:off x="7421447" y="5356507"/>
              <a:ext cx="1399564" cy="1017295"/>
              <a:chOff x="7683076" y="2247002"/>
              <a:chExt cx="818264" cy="725211"/>
            </a:xfrm>
            <a:solidFill>
              <a:srgbClr val="4078A9"/>
            </a:solidFill>
          </p:grpSpPr>
          <p:sp>
            <p:nvSpPr>
              <p:cNvPr id="121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2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pic>
        <p:nvPicPr>
          <p:cNvPr id="5" name="Kép 4"/>
          <p:cNvPicPr>
            <a:picLocks noChangeAspect="1"/>
          </p:cNvPicPr>
          <p:nvPr/>
        </p:nvPicPr>
        <p:blipFill rotWithShape="1">
          <a:blip r:embed="rId2"/>
          <a:srcRect t="69049"/>
          <a:stretch/>
        </p:blipFill>
        <p:spPr>
          <a:xfrm>
            <a:off x="4587128" y="3541303"/>
            <a:ext cx="2743438" cy="858562"/>
          </a:xfrm>
          <a:prstGeom prst="rect">
            <a:avLst/>
          </a:prstGeom>
        </p:spPr>
      </p:pic>
      <p:grpSp>
        <p:nvGrpSpPr>
          <p:cNvPr id="39" name="Csoportba foglalás 38"/>
          <p:cNvGrpSpPr/>
          <p:nvPr/>
        </p:nvGrpSpPr>
        <p:grpSpPr>
          <a:xfrm>
            <a:off x="6227180" y="45303"/>
            <a:ext cx="348250" cy="6745066"/>
            <a:chOff x="11028314" y="423200"/>
            <a:chExt cx="387984" cy="5591371"/>
          </a:xfrm>
        </p:grpSpPr>
        <p:sp>
          <p:nvSpPr>
            <p:cNvPr id="40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2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3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5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58" name="Csoportba foglalás 57"/>
          <p:cNvGrpSpPr/>
          <p:nvPr/>
        </p:nvGrpSpPr>
        <p:grpSpPr>
          <a:xfrm>
            <a:off x="6227180" y="45303"/>
            <a:ext cx="348250" cy="6745066"/>
            <a:chOff x="11028314" y="423200"/>
            <a:chExt cx="387984" cy="5591371"/>
          </a:xfrm>
        </p:grpSpPr>
        <p:sp>
          <p:nvSpPr>
            <p:cNvPr id="59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0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1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2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3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64" name="Csoportba foglalás 63"/>
          <p:cNvGrpSpPr/>
          <p:nvPr/>
        </p:nvGrpSpPr>
        <p:grpSpPr>
          <a:xfrm flipH="1">
            <a:off x="5335085" y="32599"/>
            <a:ext cx="348250" cy="6745066"/>
            <a:chOff x="11028314" y="423200"/>
            <a:chExt cx="387984" cy="5591371"/>
          </a:xfrm>
        </p:grpSpPr>
        <p:sp>
          <p:nvSpPr>
            <p:cNvPr id="65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6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7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8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9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70" name="Csoportba foglalás 69"/>
          <p:cNvGrpSpPr/>
          <p:nvPr/>
        </p:nvGrpSpPr>
        <p:grpSpPr>
          <a:xfrm flipH="1">
            <a:off x="5335085" y="32599"/>
            <a:ext cx="348250" cy="6745066"/>
            <a:chOff x="11028314" y="423200"/>
            <a:chExt cx="387984" cy="5591371"/>
          </a:xfrm>
        </p:grpSpPr>
        <p:sp>
          <p:nvSpPr>
            <p:cNvPr id="71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2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3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5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77" name="Téglalap 76"/>
          <p:cNvSpPr/>
          <p:nvPr/>
        </p:nvSpPr>
        <p:spPr>
          <a:xfrm>
            <a:off x="3478392" y="0"/>
            <a:ext cx="3689595" cy="3533689"/>
          </a:xfrm>
          <a:prstGeom prst="rect">
            <a:avLst/>
          </a:prstGeom>
          <a:solidFill>
            <a:srgbClr val="8BE1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78" name="Kép 77"/>
          <p:cNvPicPr>
            <a:picLocks noChangeAspect="1"/>
          </p:cNvPicPr>
          <p:nvPr/>
        </p:nvPicPr>
        <p:blipFill rotWithShape="1">
          <a:blip r:embed="rId2"/>
          <a:srcRect b="29662"/>
          <a:stretch/>
        </p:blipFill>
        <p:spPr>
          <a:xfrm>
            <a:off x="4575553" y="1630938"/>
            <a:ext cx="2743438" cy="1951117"/>
          </a:xfrm>
          <a:prstGeom prst="rect">
            <a:avLst/>
          </a:prstGeom>
        </p:spPr>
      </p:pic>
      <p:sp>
        <p:nvSpPr>
          <p:cNvPr id="175" name="Téglalap 174"/>
          <p:cNvSpPr/>
          <p:nvPr/>
        </p:nvSpPr>
        <p:spPr>
          <a:xfrm>
            <a:off x="577154" y="559462"/>
            <a:ext cx="4161717" cy="13849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hu-HU" sz="2800" dirty="0"/>
              <a:t>Nem adott </a:t>
            </a:r>
            <a:r>
              <a:rPr lang="hu-HU" sz="2800" dirty="0" smtClean="0"/>
              <a:t>jótanácsokat. </a:t>
            </a:r>
            <a:endParaRPr lang="hu-HU" sz="2800" dirty="0"/>
          </a:p>
          <a:p>
            <a:r>
              <a:rPr lang="hu-HU" sz="2800" dirty="0"/>
              <a:t>Nem </a:t>
            </a:r>
            <a:r>
              <a:rPr lang="hu-HU" sz="2800" dirty="0" smtClean="0"/>
              <a:t>oktatott ki senkit. </a:t>
            </a:r>
            <a:endParaRPr lang="hu-HU" sz="2800" dirty="0"/>
          </a:p>
          <a:p>
            <a:r>
              <a:rPr lang="hu-HU" sz="28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027428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1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Csoportba foglalás 183"/>
          <p:cNvGrpSpPr/>
          <p:nvPr/>
        </p:nvGrpSpPr>
        <p:grpSpPr>
          <a:xfrm>
            <a:off x="5994218" y="1177749"/>
            <a:ext cx="5235118" cy="10849446"/>
            <a:chOff x="5611394" y="1789959"/>
            <a:chExt cx="4481834" cy="8745696"/>
          </a:xfrm>
        </p:grpSpPr>
        <p:sp>
          <p:nvSpPr>
            <p:cNvPr id="185" name="Szabadkézi sokszög 184"/>
            <p:cNvSpPr/>
            <p:nvPr/>
          </p:nvSpPr>
          <p:spPr>
            <a:xfrm rot="4512974">
              <a:off x="5735895" y="5707795"/>
              <a:ext cx="367903" cy="616906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7452" h="1586401">
                  <a:moveTo>
                    <a:pt x="33076" y="324795"/>
                  </a:moveTo>
                  <a:cubicBezTo>
                    <a:pt x="119407" y="270315"/>
                    <a:pt x="-191331" y="237248"/>
                    <a:pt x="215253" y="69389"/>
                  </a:cubicBezTo>
                  <a:cubicBezTo>
                    <a:pt x="444548" y="-79541"/>
                    <a:pt x="414551" y="58448"/>
                    <a:pt x="514200" y="52978"/>
                  </a:cubicBezTo>
                  <a:lnTo>
                    <a:pt x="515954" y="70195"/>
                  </a:lnTo>
                  <a:lnTo>
                    <a:pt x="521634" y="71873"/>
                  </a:lnTo>
                  <a:cubicBezTo>
                    <a:pt x="644208" y="120958"/>
                    <a:pt x="737300" y="236933"/>
                    <a:pt x="763952" y="379378"/>
                  </a:cubicBezTo>
                  <a:lnTo>
                    <a:pt x="769452" y="439046"/>
                  </a:lnTo>
                  <a:lnTo>
                    <a:pt x="776874" y="434929"/>
                  </a:lnTo>
                  <a:lnTo>
                    <a:pt x="780795" y="440884"/>
                  </a:lnTo>
                  <a:cubicBezTo>
                    <a:pt x="814576" y="493219"/>
                    <a:pt x="849730" y="551861"/>
                    <a:pt x="884520" y="614586"/>
                  </a:cubicBezTo>
                  <a:cubicBezTo>
                    <a:pt x="1023680" y="865488"/>
                    <a:pt x="1104322" y="1086726"/>
                    <a:pt x="1064641" y="1108735"/>
                  </a:cubicBezTo>
                  <a:cubicBezTo>
                    <a:pt x="1054720" y="1114237"/>
                    <a:pt x="1038219" y="1106767"/>
                    <a:pt x="1016874" y="1088546"/>
                  </a:cubicBezTo>
                  <a:lnTo>
                    <a:pt x="993466" y="1065349"/>
                  </a:lnTo>
                  <a:lnTo>
                    <a:pt x="1021987" y="1131490"/>
                  </a:lnTo>
                  <a:cubicBezTo>
                    <a:pt x="1074029" y="1260644"/>
                    <a:pt x="1092724" y="1354168"/>
                    <a:pt x="1063947" y="1370129"/>
                  </a:cubicBezTo>
                  <a:cubicBezTo>
                    <a:pt x="1040926" y="1382897"/>
                    <a:pt x="991882" y="1343608"/>
                    <a:pt x="931197" y="1269763"/>
                  </a:cubicBezTo>
                  <a:lnTo>
                    <a:pt x="924253" y="1260755"/>
                  </a:lnTo>
                  <a:lnTo>
                    <a:pt x="923191" y="1263994"/>
                  </a:lnTo>
                  <a:lnTo>
                    <a:pt x="944729" y="1313942"/>
                  </a:lnTo>
                  <a:cubicBezTo>
                    <a:pt x="996772" y="1443096"/>
                    <a:pt x="1015467" y="1536620"/>
                    <a:pt x="986690" y="1552581"/>
                  </a:cubicBezTo>
                  <a:cubicBezTo>
                    <a:pt x="957914" y="1568541"/>
                    <a:pt x="888475" y="1503162"/>
                    <a:pt x="806468" y="1390627"/>
                  </a:cubicBezTo>
                  <a:lnTo>
                    <a:pt x="772745" y="1341929"/>
                  </a:lnTo>
                  <a:lnTo>
                    <a:pt x="765292" y="1340632"/>
                  </a:lnTo>
                  <a:lnTo>
                    <a:pt x="767340" y="1345381"/>
                  </a:lnTo>
                  <a:cubicBezTo>
                    <a:pt x="819383" y="1474535"/>
                    <a:pt x="838078" y="1568058"/>
                    <a:pt x="809302" y="1584019"/>
                  </a:cubicBezTo>
                  <a:cubicBezTo>
                    <a:pt x="763258" y="1609556"/>
                    <a:pt x="613122" y="1426862"/>
                    <a:pt x="473963" y="1175960"/>
                  </a:cubicBezTo>
                  <a:lnTo>
                    <a:pt x="390308" y="1011013"/>
                  </a:lnTo>
                  <a:lnTo>
                    <a:pt x="376667" y="993839"/>
                  </a:lnTo>
                  <a:cubicBezTo>
                    <a:pt x="349522" y="957205"/>
                    <a:pt x="322558" y="918309"/>
                    <a:pt x="296074" y="877427"/>
                  </a:cubicBezTo>
                  <a:lnTo>
                    <a:pt x="287234" y="862684"/>
                  </a:lnTo>
                  <a:lnTo>
                    <a:pt x="282668" y="861134"/>
                  </a:lnTo>
                  <a:lnTo>
                    <a:pt x="306823" y="999645"/>
                  </a:lnTo>
                  <a:cubicBezTo>
                    <a:pt x="331480" y="1185029"/>
                    <a:pt x="325575" y="1320045"/>
                    <a:pt x="286952" y="1328265"/>
                  </a:cubicBezTo>
                  <a:cubicBezTo>
                    <a:pt x="235455" y="1339225"/>
                    <a:pt x="145293" y="1120617"/>
                    <a:pt x="85571" y="839992"/>
                  </a:cubicBezTo>
                  <a:lnTo>
                    <a:pt x="52912" y="652722"/>
                  </a:lnTo>
                  <a:lnTo>
                    <a:pt x="39456" y="625611"/>
                  </a:lnTo>
                  <a:cubicBezTo>
                    <a:pt x="20172" y="575746"/>
                    <a:pt x="9508" y="520923"/>
                    <a:pt x="9508" y="463376"/>
                  </a:cubicBezTo>
                  <a:cubicBezTo>
                    <a:pt x="9508" y="420215"/>
                    <a:pt x="15506" y="378587"/>
                    <a:pt x="26641" y="339434"/>
                  </a:cubicBezTo>
                  <a:lnTo>
                    <a:pt x="33076" y="324795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grpSp>
          <p:nvGrpSpPr>
            <p:cNvPr id="186" name="Csoportba foglalás 185"/>
            <p:cNvGrpSpPr/>
            <p:nvPr/>
          </p:nvGrpSpPr>
          <p:grpSpPr>
            <a:xfrm>
              <a:off x="5673745" y="3989849"/>
              <a:ext cx="4265789" cy="6545806"/>
              <a:chOff x="5673745" y="3989849"/>
              <a:chExt cx="4265789" cy="6545806"/>
            </a:xfrm>
          </p:grpSpPr>
          <p:sp>
            <p:nvSpPr>
              <p:cNvPr id="218" name="Szabadkézi sokszög 217"/>
              <p:cNvSpPr/>
              <p:nvPr/>
            </p:nvSpPr>
            <p:spPr>
              <a:xfrm rot="3617920" flipH="1">
                <a:off x="6521918" y="3840594"/>
                <a:ext cx="968067" cy="2664413"/>
              </a:xfrm>
              <a:custGeom>
                <a:avLst/>
                <a:gdLst>
                  <a:gd name="connsiteX0" fmla="*/ 100032 w 592842"/>
                  <a:gd name="connsiteY0" fmla="*/ 1465659 h 1467045"/>
                  <a:gd name="connsiteX1" fmla="*/ 1154 w 592842"/>
                  <a:gd name="connsiteY1" fmla="*/ 1210397 h 1467045"/>
                  <a:gd name="connsiteX2" fmla="*/ 34789 w 592842"/>
                  <a:gd name="connsiteY2" fmla="*/ 556939 h 1467045"/>
                  <a:gd name="connsiteX3" fmla="*/ 47677 w 592842"/>
                  <a:gd name="connsiteY3" fmla="*/ 551098 h 1467045"/>
                  <a:gd name="connsiteX4" fmla="*/ 61520 w 592842"/>
                  <a:gd name="connsiteY4" fmla="*/ 525605 h 1467045"/>
                  <a:gd name="connsiteX5" fmla="*/ 281499 w 592842"/>
                  <a:gd name="connsiteY5" fmla="*/ 201517 h 1467045"/>
                  <a:gd name="connsiteX6" fmla="*/ 543118 w 592842"/>
                  <a:gd name="connsiteY6" fmla="*/ 29515 h 1467045"/>
                  <a:gd name="connsiteX7" fmla="*/ 431111 w 592842"/>
                  <a:gd name="connsiteY7" fmla="*/ 444529 h 1467045"/>
                  <a:gd name="connsiteX8" fmla="*/ 368915 w 592842"/>
                  <a:gd name="connsiteY8" fmla="*/ 554552 h 1467045"/>
                  <a:gd name="connsiteX9" fmla="*/ 382897 w 592842"/>
                  <a:gd name="connsiteY9" fmla="*/ 554756 h 1467045"/>
                  <a:gd name="connsiteX10" fmla="*/ 285756 w 592842"/>
                  <a:gd name="connsiteY10" fmla="*/ 1274550 h 1467045"/>
                  <a:gd name="connsiteX11" fmla="*/ 100032 w 592842"/>
                  <a:gd name="connsiteY11" fmla="*/ 1465659 h 1467045"/>
                  <a:gd name="connsiteX0" fmla="*/ 100032 w 544042"/>
                  <a:gd name="connsiteY0" fmla="*/ 1464145 h 1465531"/>
                  <a:gd name="connsiteX1" fmla="*/ 1154 w 544042"/>
                  <a:gd name="connsiteY1" fmla="*/ 1208883 h 1465531"/>
                  <a:gd name="connsiteX2" fmla="*/ 34789 w 544042"/>
                  <a:gd name="connsiteY2" fmla="*/ 555425 h 1465531"/>
                  <a:gd name="connsiteX3" fmla="*/ 47677 w 544042"/>
                  <a:gd name="connsiteY3" fmla="*/ 549584 h 1465531"/>
                  <a:gd name="connsiteX4" fmla="*/ 61520 w 544042"/>
                  <a:gd name="connsiteY4" fmla="*/ 524091 h 1465531"/>
                  <a:gd name="connsiteX5" fmla="*/ 281499 w 544042"/>
                  <a:gd name="connsiteY5" fmla="*/ 200003 h 1465531"/>
                  <a:gd name="connsiteX6" fmla="*/ 543118 w 544042"/>
                  <a:gd name="connsiteY6" fmla="*/ 28001 h 1465531"/>
                  <a:gd name="connsiteX7" fmla="*/ 368915 w 544042"/>
                  <a:gd name="connsiteY7" fmla="*/ 553038 h 1465531"/>
                  <a:gd name="connsiteX8" fmla="*/ 382897 w 544042"/>
                  <a:gd name="connsiteY8" fmla="*/ 553242 h 1465531"/>
                  <a:gd name="connsiteX9" fmla="*/ 285756 w 544042"/>
                  <a:gd name="connsiteY9" fmla="*/ 1273036 h 1465531"/>
                  <a:gd name="connsiteX10" fmla="*/ 100032 w 544042"/>
                  <a:gd name="connsiteY10" fmla="*/ 1464145 h 1465531"/>
                  <a:gd name="connsiteX0" fmla="*/ 100032 w 592787"/>
                  <a:gd name="connsiteY0" fmla="*/ 1485518 h 1486904"/>
                  <a:gd name="connsiteX1" fmla="*/ 1154 w 592787"/>
                  <a:gd name="connsiteY1" fmla="*/ 1230256 h 1486904"/>
                  <a:gd name="connsiteX2" fmla="*/ 34789 w 592787"/>
                  <a:gd name="connsiteY2" fmla="*/ 576798 h 1486904"/>
                  <a:gd name="connsiteX3" fmla="*/ 47677 w 592787"/>
                  <a:gd name="connsiteY3" fmla="*/ 570957 h 1486904"/>
                  <a:gd name="connsiteX4" fmla="*/ 61520 w 592787"/>
                  <a:gd name="connsiteY4" fmla="*/ 545464 h 1486904"/>
                  <a:gd name="connsiteX5" fmla="*/ 281499 w 592787"/>
                  <a:gd name="connsiteY5" fmla="*/ 221376 h 1486904"/>
                  <a:gd name="connsiteX6" fmla="*/ 543118 w 592787"/>
                  <a:gd name="connsiteY6" fmla="*/ 49374 h 1486904"/>
                  <a:gd name="connsiteX7" fmla="*/ 368915 w 592787"/>
                  <a:gd name="connsiteY7" fmla="*/ 574411 h 1486904"/>
                  <a:gd name="connsiteX8" fmla="*/ 382897 w 592787"/>
                  <a:gd name="connsiteY8" fmla="*/ 574615 h 1486904"/>
                  <a:gd name="connsiteX9" fmla="*/ 285756 w 592787"/>
                  <a:gd name="connsiteY9" fmla="*/ 1294409 h 1486904"/>
                  <a:gd name="connsiteX10" fmla="*/ 100032 w 592787"/>
                  <a:gd name="connsiteY10" fmla="*/ 1485518 h 1486904"/>
                  <a:gd name="connsiteX0" fmla="*/ 100032 w 592787"/>
                  <a:gd name="connsiteY0" fmla="*/ 1436186 h 1437572"/>
                  <a:gd name="connsiteX1" fmla="*/ 1154 w 592787"/>
                  <a:gd name="connsiteY1" fmla="*/ 1180924 h 1437572"/>
                  <a:gd name="connsiteX2" fmla="*/ 34789 w 592787"/>
                  <a:gd name="connsiteY2" fmla="*/ 527466 h 1437572"/>
                  <a:gd name="connsiteX3" fmla="*/ 47677 w 592787"/>
                  <a:gd name="connsiteY3" fmla="*/ 521625 h 1437572"/>
                  <a:gd name="connsiteX4" fmla="*/ 61520 w 592787"/>
                  <a:gd name="connsiteY4" fmla="*/ 496132 h 1437572"/>
                  <a:gd name="connsiteX5" fmla="*/ 543118 w 592787"/>
                  <a:gd name="connsiteY5" fmla="*/ 42 h 1437572"/>
                  <a:gd name="connsiteX6" fmla="*/ 368915 w 592787"/>
                  <a:gd name="connsiteY6" fmla="*/ 525079 h 1437572"/>
                  <a:gd name="connsiteX7" fmla="*/ 382897 w 592787"/>
                  <a:gd name="connsiteY7" fmla="*/ 525283 h 1437572"/>
                  <a:gd name="connsiteX8" fmla="*/ 285756 w 592787"/>
                  <a:gd name="connsiteY8" fmla="*/ 1245077 h 1437572"/>
                  <a:gd name="connsiteX9" fmla="*/ 100032 w 592787"/>
                  <a:gd name="connsiteY9" fmla="*/ 1436186 h 1437572"/>
                  <a:gd name="connsiteX0" fmla="*/ 100032 w 617639"/>
                  <a:gd name="connsiteY0" fmla="*/ 1466813 h 1468199"/>
                  <a:gd name="connsiteX1" fmla="*/ 1154 w 617639"/>
                  <a:gd name="connsiteY1" fmla="*/ 1211551 h 1468199"/>
                  <a:gd name="connsiteX2" fmla="*/ 34789 w 617639"/>
                  <a:gd name="connsiteY2" fmla="*/ 558093 h 1468199"/>
                  <a:gd name="connsiteX3" fmla="*/ 47677 w 617639"/>
                  <a:gd name="connsiteY3" fmla="*/ 552252 h 1468199"/>
                  <a:gd name="connsiteX4" fmla="*/ 61520 w 617639"/>
                  <a:gd name="connsiteY4" fmla="*/ 526759 h 1468199"/>
                  <a:gd name="connsiteX5" fmla="*/ 543118 w 617639"/>
                  <a:gd name="connsiteY5" fmla="*/ 30669 h 1468199"/>
                  <a:gd name="connsiteX6" fmla="*/ 368915 w 617639"/>
                  <a:gd name="connsiteY6" fmla="*/ 555706 h 1468199"/>
                  <a:gd name="connsiteX7" fmla="*/ 382897 w 617639"/>
                  <a:gd name="connsiteY7" fmla="*/ 555910 h 1468199"/>
                  <a:gd name="connsiteX8" fmla="*/ 285756 w 617639"/>
                  <a:gd name="connsiteY8" fmla="*/ 1275704 h 1468199"/>
                  <a:gd name="connsiteX9" fmla="*/ 100032 w 617639"/>
                  <a:gd name="connsiteY9" fmla="*/ 1466813 h 1468199"/>
                  <a:gd name="connsiteX0" fmla="*/ 100032 w 590938"/>
                  <a:gd name="connsiteY0" fmla="*/ 1500280 h 1501666"/>
                  <a:gd name="connsiteX1" fmla="*/ 1154 w 590938"/>
                  <a:gd name="connsiteY1" fmla="*/ 1245018 h 1501666"/>
                  <a:gd name="connsiteX2" fmla="*/ 34789 w 590938"/>
                  <a:gd name="connsiteY2" fmla="*/ 591560 h 1501666"/>
                  <a:gd name="connsiteX3" fmla="*/ 47677 w 590938"/>
                  <a:gd name="connsiteY3" fmla="*/ 585719 h 1501666"/>
                  <a:gd name="connsiteX4" fmla="*/ 61520 w 590938"/>
                  <a:gd name="connsiteY4" fmla="*/ 560226 h 1501666"/>
                  <a:gd name="connsiteX5" fmla="*/ 511901 w 590938"/>
                  <a:gd name="connsiteY5" fmla="*/ 29214 h 1501666"/>
                  <a:gd name="connsiteX6" fmla="*/ 368915 w 590938"/>
                  <a:gd name="connsiteY6" fmla="*/ 589173 h 1501666"/>
                  <a:gd name="connsiteX7" fmla="*/ 382897 w 590938"/>
                  <a:gd name="connsiteY7" fmla="*/ 589377 h 1501666"/>
                  <a:gd name="connsiteX8" fmla="*/ 285756 w 590938"/>
                  <a:gd name="connsiteY8" fmla="*/ 1309171 h 1501666"/>
                  <a:gd name="connsiteX9" fmla="*/ 100032 w 590938"/>
                  <a:gd name="connsiteY9" fmla="*/ 1500280 h 1501666"/>
                  <a:gd name="connsiteX0" fmla="*/ 100032 w 574417"/>
                  <a:gd name="connsiteY0" fmla="*/ 1492562 h 1493948"/>
                  <a:gd name="connsiteX1" fmla="*/ 1154 w 574417"/>
                  <a:gd name="connsiteY1" fmla="*/ 1237300 h 1493948"/>
                  <a:gd name="connsiteX2" fmla="*/ 34789 w 574417"/>
                  <a:gd name="connsiteY2" fmla="*/ 583842 h 1493948"/>
                  <a:gd name="connsiteX3" fmla="*/ 47677 w 574417"/>
                  <a:gd name="connsiteY3" fmla="*/ 578001 h 1493948"/>
                  <a:gd name="connsiteX4" fmla="*/ 61520 w 574417"/>
                  <a:gd name="connsiteY4" fmla="*/ 552508 h 1493948"/>
                  <a:gd name="connsiteX5" fmla="*/ 511901 w 574417"/>
                  <a:gd name="connsiteY5" fmla="*/ 21496 h 1493948"/>
                  <a:gd name="connsiteX6" fmla="*/ 368915 w 574417"/>
                  <a:gd name="connsiteY6" fmla="*/ 581455 h 1493948"/>
                  <a:gd name="connsiteX7" fmla="*/ 382897 w 574417"/>
                  <a:gd name="connsiteY7" fmla="*/ 581659 h 1493948"/>
                  <a:gd name="connsiteX8" fmla="*/ 285756 w 574417"/>
                  <a:gd name="connsiteY8" fmla="*/ 1301453 h 1493948"/>
                  <a:gd name="connsiteX9" fmla="*/ 100032 w 574417"/>
                  <a:gd name="connsiteY9" fmla="*/ 1492562 h 1493948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50606"/>
                  <a:gd name="connsiteY0" fmla="*/ 1483067 h 1484453"/>
                  <a:gd name="connsiteX1" fmla="*/ 1154 w 550606"/>
                  <a:gd name="connsiteY1" fmla="*/ 1227805 h 1484453"/>
                  <a:gd name="connsiteX2" fmla="*/ 34789 w 550606"/>
                  <a:gd name="connsiteY2" fmla="*/ 574347 h 1484453"/>
                  <a:gd name="connsiteX3" fmla="*/ 47677 w 550606"/>
                  <a:gd name="connsiteY3" fmla="*/ 568506 h 1484453"/>
                  <a:gd name="connsiteX4" fmla="*/ 511901 w 550606"/>
                  <a:gd name="connsiteY4" fmla="*/ 12001 h 1484453"/>
                  <a:gd name="connsiteX5" fmla="*/ 368915 w 550606"/>
                  <a:gd name="connsiteY5" fmla="*/ 571960 h 1484453"/>
                  <a:gd name="connsiteX6" fmla="*/ 382897 w 550606"/>
                  <a:gd name="connsiteY6" fmla="*/ 572164 h 1484453"/>
                  <a:gd name="connsiteX7" fmla="*/ 285756 w 550606"/>
                  <a:gd name="connsiteY7" fmla="*/ 1291958 h 1484453"/>
                  <a:gd name="connsiteX8" fmla="*/ 100032 w 550606"/>
                  <a:gd name="connsiteY8" fmla="*/ 1483067 h 1484453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393965 w 561674"/>
                  <a:gd name="connsiteY5" fmla="*/ 569441 h 1481730"/>
                  <a:gd name="connsiteX6" fmla="*/ 296824 w 561674"/>
                  <a:gd name="connsiteY6" fmla="*/ 1289235 h 1481730"/>
                  <a:gd name="connsiteX7" fmla="*/ 111100 w 561674"/>
                  <a:gd name="connsiteY7" fmla="*/ 1480344 h 1481730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296824 w 561674"/>
                  <a:gd name="connsiteY5" fmla="*/ 1289235 h 1481730"/>
                  <a:gd name="connsiteX6" fmla="*/ 111100 w 561674"/>
                  <a:gd name="connsiteY6" fmla="*/ 1480344 h 1481730"/>
                  <a:gd name="connsiteX0" fmla="*/ 111100 w 598694"/>
                  <a:gd name="connsiteY0" fmla="*/ 1481623 h 1483009"/>
                  <a:gd name="connsiteX1" fmla="*/ 12222 w 598694"/>
                  <a:gd name="connsiteY1" fmla="*/ 1226361 h 1483009"/>
                  <a:gd name="connsiteX2" fmla="*/ 58745 w 598694"/>
                  <a:gd name="connsiteY2" fmla="*/ 567062 h 1483009"/>
                  <a:gd name="connsiteX3" fmla="*/ 522969 w 598694"/>
                  <a:gd name="connsiteY3" fmla="*/ 10557 h 1483009"/>
                  <a:gd name="connsiteX4" fmla="*/ 379983 w 598694"/>
                  <a:gd name="connsiteY4" fmla="*/ 570516 h 1483009"/>
                  <a:gd name="connsiteX5" fmla="*/ 296824 w 598694"/>
                  <a:gd name="connsiteY5" fmla="*/ 1290514 h 1483009"/>
                  <a:gd name="connsiteX6" fmla="*/ 111100 w 598694"/>
                  <a:gd name="connsiteY6" fmla="*/ 1481623 h 148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8694" h="1483009">
                    <a:moveTo>
                      <a:pt x="111100" y="1481623"/>
                    </a:moveTo>
                    <a:cubicBezTo>
                      <a:pt x="63667" y="1470931"/>
                      <a:pt x="20948" y="1378788"/>
                      <a:pt x="12222" y="1226361"/>
                    </a:cubicBezTo>
                    <a:cubicBezTo>
                      <a:pt x="3496" y="1073934"/>
                      <a:pt x="-26380" y="769696"/>
                      <a:pt x="58745" y="567062"/>
                    </a:cubicBezTo>
                    <a:cubicBezTo>
                      <a:pt x="143870" y="364428"/>
                      <a:pt x="299474" y="-73366"/>
                      <a:pt x="522969" y="10557"/>
                    </a:cubicBezTo>
                    <a:cubicBezTo>
                      <a:pt x="746464" y="94480"/>
                      <a:pt x="406686" y="482976"/>
                      <a:pt x="379983" y="570516"/>
                    </a:cubicBezTo>
                    <a:lnTo>
                      <a:pt x="296824" y="1290514"/>
                    </a:lnTo>
                    <a:cubicBezTo>
                      <a:pt x="249680" y="1442331"/>
                      <a:pt x="158534" y="1492315"/>
                      <a:pt x="111100" y="148162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lumMod val="89000"/>
                    </a:schemeClr>
                  </a:gs>
                  <a:gs pos="23000">
                    <a:schemeClr val="accent4">
                      <a:lumMod val="89000"/>
                    </a:schemeClr>
                  </a:gs>
                  <a:gs pos="69000">
                    <a:schemeClr val="accent4">
                      <a:lumMod val="75000"/>
                    </a:schemeClr>
                  </a:gs>
                  <a:gs pos="97000">
                    <a:schemeClr val="accent4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/>
              </a:p>
            </p:txBody>
          </p:sp>
          <p:grpSp>
            <p:nvGrpSpPr>
              <p:cNvPr id="219" name="Csoportba foglalás 218"/>
              <p:cNvGrpSpPr/>
              <p:nvPr/>
            </p:nvGrpSpPr>
            <p:grpSpPr>
              <a:xfrm>
                <a:off x="7191959" y="3989849"/>
                <a:ext cx="2747575" cy="6545806"/>
                <a:chOff x="7191959" y="3989849"/>
                <a:chExt cx="2747575" cy="6545806"/>
              </a:xfrm>
            </p:grpSpPr>
            <p:sp>
              <p:nvSpPr>
                <p:cNvPr id="220" name="Szabadkézi sokszög 219"/>
                <p:cNvSpPr>
                  <a:spLocks noChangeAspect="1"/>
                </p:cNvSpPr>
                <p:nvPr/>
              </p:nvSpPr>
              <p:spPr>
                <a:xfrm rot="20305699">
                  <a:off x="7191959" y="9065413"/>
                  <a:ext cx="1511115" cy="1430329"/>
                </a:xfrm>
                <a:custGeom>
                  <a:avLst/>
                  <a:gdLst>
                    <a:gd name="connsiteX0" fmla="*/ 457682 w 1085937"/>
                    <a:gd name="connsiteY0" fmla="*/ 0 h 966796"/>
                    <a:gd name="connsiteX1" fmla="*/ 1079973 w 1085937"/>
                    <a:gd name="connsiteY1" fmla="*/ 0 h 966796"/>
                    <a:gd name="connsiteX2" fmla="*/ 1085385 w 1085937"/>
                    <a:gd name="connsiteY2" fmla="*/ 38174 h 966796"/>
                    <a:gd name="connsiteX3" fmla="*/ 1084598 w 1085937"/>
                    <a:gd name="connsiteY3" fmla="*/ 82002 h 966796"/>
                    <a:gd name="connsiteX4" fmla="*/ 1028844 w 1085937"/>
                    <a:gd name="connsiteY4" fmla="*/ 628393 h 966796"/>
                    <a:gd name="connsiteX5" fmla="*/ 962409 w 1085937"/>
                    <a:gd name="connsiteY5" fmla="*/ 758796 h 966796"/>
                    <a:gd name="connsiteX6" fmla="*/ 954607 w 1085937"/>
                    <a:gd name="connsiteY6" fmla="*/ 762013 h 966796"/>
                    <a:gd name="connsiteX7" fmla="*/ 947098 w 1085937"/>
                    <a:gd name="connsiteY7" fmla="*/ 772505 h 966796"/>
                    <a:gd name="connsiteX8" fmla="*/ 890153 w 1085937"/>
                    <a:gd name="connsiteY8" fmla="*/ 810367 h 966796"/>
                    <a:gd name="connsiteX9" fmla="*/ 868246 w 1085937"/>
                    <a:gd name="connsiteY9" fmla="*/ 814609 h 966796"/>
                    <a:gd name="connsiteX10" fmla="*/ 860260 w 1085937"/>
                    <a:gd name="connsiteY10" fmla="*/ 820877 h 966796"/>
                    <a:gd name="connsiteX11" fmla="*/ 778664 w 1085937"/>
                    <a:gd name="connsiteY11" fmla="*/ 852024 h 966796"/>
                    <a:gd name="connsiteX12" fmla="*/ 240552 w 1085937"/>
                    <a:gd name="connsiteY12" fmla="*/ 961970 h 966796"/>
                    <a:gd name="connsiteX13" fmla="*/ 96261 w 1085937"/>
                    <a:gd name="connsiteY13" fmla="*/ 937505 h 966796"/>
                    <a:gd name="connsiteX14" fmla="*/ 90861 w 1085937"/>
                    <a:gd name="connsiteY14" fmla="*/ 931019 h 966796"/>
                    <a:gd name="connsiteX15" fmla="*/ 78605 w 1085937"/>
                    <a:gd name="connsiteY15" fmla="*/ 926986 h 966796"/>
                    <a:gd name="connsiteX16" fmla="*/ 25467 w 1085937"/>
                    <a:gd name="connsiteY16" fmla="*/ 883946 h 966796"/>
                    <a:gd name="connsiteX17" fmla="*/ 108384 w 1085937"/>
                    <a:gd name="connsiteY17" fmla="*/ 614131 h 966796"/>
                    <a:gd name="connsiteX18" fmla="*/ 539794 w 1085937"/>
                    <a:gd name="connsiteY18" fmla="*/ 301060 h 966796"/>
                    <a:gd name="connsiteX19" fmla="*/ 471147 w 1085937"/>
                    <a:gd name="connsiteY19" fmla="*/ 97006 h 966796"/>
                    <a:gd name="connsiteX20" fmla="*/ 456987 w 1085937"/>
                    <a:gd name="connsiteY20" fmla="*/ 30995 h 966796"/>
                    <a:gd name="connsiteX21" fmla="*/ 457682 w 1085937"/>
                    <a:gd name="connsiteY21" fmla="*/ 0 h 966796"/>
                    <a:gd name="connsiteX0" fmla="*/ 531873 w 1085937"/>
                    <a:gd name="connsiteY0" fmla="*/ 0 h 1983225"/>
                    <a:gd name="connsiteX1" fmla="*/ 1079973 w 1085937"/>
                    <a:gd name="connsiteY1" fmla="*/ 1016429 h 1983225"/>
                    <a:gd name="connsiteX2" fmla="*/ 1085385 w 1085937"/>
                    <a:gd name="connsiteY2" fmla="*/ 1054603 h 1983225"/>
                    <a:gd name="connsiteX3" fmla="*/ 1084598 w 1085937"/>
                    <a:gd name="connsiteY3" fmla="*/ 1098431 h 1983225"/>
                    <a:gd name="connsiteX4" fmla="*/ 1028844 w 1085937"/>
                    <a:gd name="connsiteY4" fmla="*/ 1644822 h 1983225"/>
                    <a:gd name="connsiteX5" fmla="*/ 962409 w 1085937"/>
                    <a:gd name="connsiteY5" fmla="*/ 1775225 h 1983225"/>
                    <a:gd name="connsiteX6" fmla="*/ 954607 w 1085937"/>
                    <a:gd name="connsiteY6" fmla="*/ 1778442 h 1983225"/>
                    <a:gd name="connsiteX7" fmla="*/ 947098 w 1085937"/>
                    <a:gd name="connsiteY7" fmla="*/ 1788934 h 1983225"/>
                    <a:gd name="connsiteX8" fmla="*/ 890153 w 1085937"/>
                    <a:gd name="connsiteY8" fmla="*/ 1826796 h 1983225"/>
                    <a:gd name="connsiteX9" fmla="*/ 868246 w 1085937"/>
                    <a:gd name="connsiteY9" fmla="*/ 1831038 h 1983225"/>
                    <a:gd name="connsiteX10" fmla="*/ 860260 w 1085937"/>
                    <a:gd name="connsiteY10" fmla="*/ 1837306 h 1983225"/>
                    <a:gd name="connsiteX11" fmla="*/ 778664 w 1085937"/>
                    <a:gd name="connsiteY11" fmla="*/ 1868453 h 1983225"/>
                    <a:gd name="connsiteX12" fmla="*/ 240552 w 1085937"/>
                    <a:gd name="connsiteY12" fmla="*/ 1978399 h 1983225"/>
                    <a:gd name="connsiteX13" fmla="*/ 96261 w 1085937"/>
                    <a:gd name="connsiteY13" fmla="*/ 1953934 h 1983225"/>
                    <a:gd name="connsiteX14" fmla="*/ 90861 w 1085937"/>
                    <a:gd name="connsiteY14" fmla="*/ 1947448 h 1983225"/>
                    <a:gd name="connsiteX15" fmla="*/ 78605 w 1085937"/>
                    <a:gd name="connsiteY15" fmla="*/ 1943415 h 1983225"/>
                    <a:gd name="connsiteX16" fmla="*/ 25467 w 1085937"/>
                    <a:gd name="connsiteY16" fmla="*/ 1900375 h 1983225"/>
                    <a:gd name="connsiteX17" fmla="*/ 108384 w 1085937"/>
                    <a:gd name="connsiteY17" fmla="*/ 1630560 h 1983225"/>
                    <a:gd name="connsiteX18" fmla="*/ 539794 w 1085937"/>
                    <a:gd name="connsiteY18" fmla="*/ 1317489 h 1983225"/>
                    <a:gd name="connsiteX19" fmla="*/ 471147 w 1085937"/>
                    <a:gd name="connsiteY19" fmla="*/ 1113435 h 1983225"/>
                    <a:gd name="connsiteX20" fmla="*/ 456987 w 1085937"/>
                    <a:gd name="connsiteY20" fmla="*/ 1047424 h 1983225"/>
                    <a:gd name="connsiteX21" fmla="*/ 531873 w 1085937"/>
                    <a:gd name="connsiteY21" fmla="*/ 0 h 1983225"/>
                    <a:gd name="connsiteX0" fmla="*/ 531873 w 1103231"/>
                    <a:gd name="connsiteY0" fmla="*/ 0 h 1983225"/>
                    <a:gd name="connsiteX1" fmla="*/ 1079973 w 1103231"/>
                    <a:gd name="connsiteY1" fmla="*/ 1016429 h 1983225"/>
                    <a:gd name="connsiteX2" fmla="*/ 1085385 w 1103231"/>
                    <a:gd name="connsiteY2" fmla="*/ 1054603 h 1983225"/>
                    <a:gd name="connsiteX3" fmla="*/ 1103146 w 1103231"/>
                    <a:gd name="connsiteY3" fmla="*/ 430492 h 1983225"/>
                    <a:gd name="connsiteX4" fmla="*/ 1028844 w 1103231"/>
                    <a:gd name="connsiteY4" fmla="*/ 1644822 h 1983225"/>
                    <a:gd name="connsiteX5" fmla="*/ 962409 w 1103231"/>
                    <a:gd name="connsiteY5" fmla="*/ 1775225 h 1983225"/>
                    <a:gd name="connsiteX6" fmla="*/ 954607 w 1103231"/>
                    <a:gd name="connsiteY6" fmla="*/ 1778442 h 1983225"/>
                    <a:gd name="connsiteX7" fmla="*/ 947098 w 1103231"/>
                    <a:gd name="connsiteY7" fmla="*/ 1788934 h 1983225"/>
                    <a:gd name="connsiteX8" fmla="*/ 890153 w 1103231"/>
                    <a:gd name="connsiteY8" fmla="*/ 1826796 h 1983225"/>
                    <a:gd name="connsiteX9" fmla="*/ 868246 w 1103231"/>
                    <a:gd name="connsiteY9" fmla="*/ 1831038 h 1983225"/>
                    <a:gd name="connsiteX10" fmla="*/ 860260 w 1103231"/>
                    <a:gd name="connsiteY10" fmla="*/ 1837306 h 1983225"/>
                    <a:gd name="connsiteX11" fmla="*/ 778664 w 1103231"/>
                    <a:gd name="connsiteY11" fmla="*/ 1868453 h 1983225"/>
                    <a:gd name="connsiteX12" fmla="*/ 240552 w 1103231"/>
                    <a:gd name="connsiteY12" fmla="*/ 1978399 h 1983225"/>
                    <a:gd name="connsiteX13" fmla="*/ 96261 w 1103231"/>
                    <a:gd name="connsiteY13" fmla="*/ 1953934 h 1983225"/>
                    <a:gd name="connsiteX14" fmla="*/ 90861 w 1103231"/>
                    <a:gd name="connsiteY14" fmla="*/ 1947448 h 1983225"/>
                    <a:gd name="connsiteX15" fmla="*/ 78605 w 1103231"/>
                    <a:gd name="connsiteY15" fmla="*/ 1943415 h 1983225"/>
                    <a:gd name="connsiteX16" fmla="*/ 25467 w 1103231"/>
                    <a:gd name="connsiteY16" fmla="*/ 1900375 h 1983225"/>
                    <a:gd name="connsiteX17" fmla="*/ 108384 w 1103231"/>
                    <a:gd name="connsiteY17" fmla="*/ 1630560 h 1983225"/>
                    <a:gd name="connsiteX18" fmla="*/ 539794 w 1103231"/>
                    <a:gd name="connsiteY18" fmla="*/ 1317489 h 1983225"/>
                    <a:gd name="connsiteX19" fmla="*/ 471147 w 1103231"/>
                    <a:gd name="connsiteY19" fmla="*/ 1113435 h 1983225"/>
                    <a:gd name="connsiteX20" fmla="*/ 456987 w 1103231"/>
                    <a:gd name="connsiteY20" fmla="*/ 1047424 h 1983225"/>
                    <a:gd name="connsiteX21" fmla="*/ 531873 w 1103231"/>
                    <a:gd name="connsiteY21" fmla="*/ 0 h 1983225"/>
                    <a:gd name="connsiteX0" fmla="*/ 531873 w 1094037"/>
                    <a:gd name="connsiteY0" fmla="*/ 0 h 1983225"/>
                    <a:gd name="connsiteX1" fmla="*/ 1079973 w 1094037"/>
                    <a:gd name="connsiteY1" fmla="*/ 1016429 h 1983225"/>
                    <a:gd name="connsiteX2" fmla="*/ 1085385 w 1094037"/>
                    <a:gd name="connsiteY2" fmla="*/ 1054603 h 1983225"/>
                    <a:gd name="connsiteX3" fmla="*/ 1093873 w 1094037"/>
                    <a:gd name="connsiteY3" fmla="*/ 1025829 h 1983225"/>
                    <a:gd name="connsiteX4" fmla="*/ 1028844 w 1094037"/>
                    <a:gd name="connsiteY4" fmla="*/ 1644822 h 1983225"/>
                    <a:gd name="connsiteX5" fmla="*/ 962409 w 1094037"/>
                    <a:gd name="connsiteY5" fmla="*/ 1775225 h 1983225"/>
                    <a:gd name="connsiteX6" fmla="*/ 954607 w 1094037"/>
                    <a:gd name="connsiteY6" fmla="*/ 1778442 h 1983225"/>
                    <a:gd name="connsiteX7" fmla="*/ 947098 w 1094037"/>
                    <a:gd name="connsiteY7" fmla="*/ 1788934 h 1983225"/>
                    <a:gd name="connsiteX8" fmla="*/ 890153 w 1094037"/>
                    <a:gd name="connsiteY8" fmla="*/ 1826796 h 1983225"/>
                    <a:gd name="connsiteX9" fmla="*/ 868246 w 1094037"/>
                    <a:gd name="connsiteY9" fmla="*/ 1831038 h 1983225"/>
                    <a:gd name="connsiteX10" fmla="*/ 860260 w 1094037"/>
                    <a:gd name="connsiteY10" fmla="*/ 1837306 h 1983225"/>
                    <a:gd name="connsiteX11" fmla="*/ 778664 w 1094037"/>
                    <a:gd name="connsiteY11" fmla="*/ 1868453 h 1983225"/>
                    <a:gd name="connsiteX12" fmla="*/ 240552 w 1094037"/>
                    <a:gd name="connsiteY12" fmla="*/ 1978399 h 1983225"/>
                    <a:gd name="connsiteX13" fmla="*/ 96261 w 1094037"/>
                    <a:gd name="connsiteY13" fmla="*/ 1953934 h 1983225"/>
                    <a:gd name="connsiteX14" fmla="*/ 90861 w 1094037"/>
                    <a:gd name="connsiteY14" fmla="*/ 1947448 h 1983225"/>
                    <a:gd name="connsiteX15" fmla="*/ 78605 w 1094037"/>
                    <a:gd name="connsiteY15" fmla="*/ 1943415 h 1983225"/>
                    <a:gd name="connsiteX16" fmla="*/ 25467 w 1094037"/>
                    <a:gd name="connsiteY16" fmla="*/ 1900375 h 1983225"/>
                    <a:gd name="connsiteX17" fmla="*/ 108384 w 1094037"/>
                    <a:gd name="connsiteY17" fmla="*/ 1630560 h 1983225"/>
                    <a:gd name="connsiteX18" fmla="*/ 539794 w 1094037"/>
                    <a:gd name="connsiteY18" fmla="*/ 1317489 h 1983225"/>
                    <a:gd name="connsiteX19" fmla="*/ 471147 w 1094037"/>
                    <a:gd name="connsiteY19" fmla="*/ 1113435 h 1983225"/>
                    <a:gd name="connsiteX20" fmla="*/ 456987 w 1094037"/>
                    <a:gd name="connsiteY20" fmla="*/ 1047424 h 1983225"/>
                    <a:gd name="connsiteX21" fmla="*/ 531873 w 1094037"/>
                    <a:gd name="connsiteY21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456987 w 1085385"/>
                    <a:gd name="connsiteY19" fmla="*/ 1047424 h 1983225"/>
                    <a:gd name="connsiteX20" fmla="*/ 531873 w 1085385"/>
                    <a:gd name="connsiteY20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531873 w 1085385"/>
                    <a:gd name="connsiteY19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531873 w 1085385"/>
                    <a:gd name="connsiteY18" fmla="*/ 0 h 1983225"/>
                    <a:gd name="connsiteX0" fmla="*/ 531873 w 1079973"/>
                    <a:gd name="connsiteY0" fmla="*/ 0 h 1983225"/>
                    <a:gd name="connsiteX1" fmla="*/ 1079973 w 1079973"/>
                    <a:gd name="connsiteY1" fmla="*/ 1016429 h 1983225"/>
                    <a:gd name="connsiteX2" fmla="*/ 1028844 w 1079973"/>
                    <a:gd name="connsiteY2" fmla="*/ 1644822 h 1983225"/>
                    <a:gd name="connsiteX3" fmla="*/ 962409 w 1079973"/>
                    <a:gd name="connsiteY3" fmla="*/ 1775225 h 1983225"/>
                    <a:gd name="connsiteX4" fmla="*/ 954607 w 1079973"/>
                    <a:gd name="connsiteY4" fmla="*/ 1778442 h 1983225"/>
                    <a:gd name="connsiteX5" fmla="*/ 947098 w 1079973"/>
                    <a:gd name="connsiteY5" fmla="*/ 1788934 h 1983225"/>
                    <a:gd name="connsiteX6" fmla="*/ 890153 w 1079973"/>
                    <a:gd name="connsiteY6" fmla="*/ 1826796 h 1983225"/>
                    <a:gd name="connsiteX7" fmla="*/ 868246 w 1079973"/>
                    <a:gd name="connsiteY7" fmla="*/ 1831038 h 1983225"/>
                    <a:gd name="connsiteX8" fmla="*/ 860260 w 1079973"/>
                    <a:gd name="connsiteY8" fmla="*/ 1837306 h 1983225"/>
                    <a:gd name="connsiteX9" fmla="*/ 778664 w 1079973"/>
                    <a:gd name="connsiteY9" fmla="*/ 1868453 h 1983225"/>
                    <a:gd name="connsiteX10" fmla="*/ 240552 w 1079973"/>
                    <a:gd name="connsiteY10" fmla="*/ 1978399 h 1983225"/>
                    <a:gd name="connsiteX11" fmla="*/ 96261 w 1079973"/>
                    <a:gd name="connsiteY11" fmla="*/ 1953934 h 1983225"/>
                    <a:gd name="connsiteX12" fmla="*/ 90861 w 1079973"/>
                    <a:gd name="connsiteY12" fmla="*/ 1947448 h 1983225"/>
                    <a:gd name="connsiteX13" fmla="*/ 78605 w 1079973"/>
                    <a:gd name="connsiteY13" fmla="*/ 1943415 h 1983225"/>
                    <a:gd name="connsiteX14" fmla="*/ 25467 w 1079973"/>
                    <a:gd name="connsiteY14" fmla="*/ 1900375 h 1983225"/>
                    <a:gd name="connsiteX15" fmla="*/ 108384 w 1079973"/>
                    <a:gd name="connsiteY15" fmla="*/ 1630560 h 1983225"/>
                    <a:gd name="connsiteX16" fmla="*/ 539794 w 1079973"/>
                    <a:gd name="connsiteY16" fmla="*/ 1317489 h 1983225"/>
                    <a:gd name="connsiteX17" fmla="*/ 531873 w 1079973"/>
                    <a:gd name="connsiteY17" fmla="*/ 0 h 1983225"/>
                    <a:gd name="connsiteX0" fmla="*/ 531873 w 1028844"/>
                    <a:gd name="connsiteY0" fmla="*/ 0 h 1983225"/>
                    <a:gd name="connsiteX1" fmla="*/ 940864 w 1028844"/>
                    <a:gd name="connsiteY1" fmla="*/ 72601 h 1983225"/>
                    <a:gd name="connsiteX2" fmla="*/ 1028844 w 1028844"/>
                    <a:gd name="connsiteY2" fmla="*/ 1644822 h 1983225"/>
                    <a:gd name="connsiteX3" fmla="*/ 962409 w 1028844"/>
                    <a:gd name="connsiteY3" fmla="*/ 1775225 h 1983225"/>
                    <a:gd name="connsiteX4" fmla="*/ 954607 w 1028844"/>
                    <a:gd name="connsiteY4" fmla="*/ 1778442 h 1983225"/>
                    <a:gd name="connsiteX5" fmla="*/ 947098 w 1028844"/>
                    <a:gd name="connsiteY5" fmla="*/ 1788934 h 1983225"/>
                    <a:gd name="connsiteX6" fmla="*/ 890153 w 1028844"/>
                    <a:gd name="connsiteY6" fmla="*/ 1826796 h 1983225"/>
                    <a:gd name="connsiteX7" fmla="*/ 868246 w 1028844"/>
                    <a:gd name="connsiteY7" fmla="*/ 1831038 h 1983225"/>
                    <a:gd name="connsiteX8" fmla="*/ 860260 w 1028844"/>
                    <a:gd name="connsiteY8" fmla="*/ 1837306 h 1983225"/>
                    <a:gd name="connsiteX9" fmla="*/ 778664 w 1028844"/>
                    <a:gd name="connsiteY9" fmla="*/ 1868453 h 1983225"/>
                    <a:gd name="connsiteX10" fmla="*/ 240552 w 1028844"/>
                    <a:gd name="connsiteY10" fmla="*/ 1978399 h 1983225"/>
                    <a:gd name="connsiteX11" fmla="*/ 96261 w 1028844"/>
                    <a:gd name="connsiteY11" fmla="*/ 1953934 h 1983225"/>
                    <a:gd name="connsiteX12" fmla="*/ 90861 w 1028844"/>
                    <a:gd name="connsiteY12" fmla="*/ 1947448 h 1983225"/>
                    <a:gd name="connsiteX13" fmla="*/ 78605 w 1028844"/>
                    <a:gd name="connsiteY13" fmla="*/ 1943415 h 1983225"/>
                    <a:gd name="connsiteX14" fmla="*/ 25467 w 1028844"/>
                    <a:gd name="connsiteY14" fmla="*/ 1900375 h 1983225"/>
                    <a:gd name="connsiteX15" fmla="*/ 108384 w 1028844"/>
                    <a:gd name="connsiteY15" fmla="*/ 1630560 h 1983225"/>
                    <a:gd name="connsiteX16" fmla="*/ 539794 w 1028844"/>
                    <a:gd name="connsiteY16" fmla="*/ 1317489 h 1983225"/>
                    <a:gd name="connsiteX17" fmla="*/ 531873 w 1028844"/>
                    <a:gd name="connsiteY17" fmla="*/ 0 h 1983225"/>
                    <a:gd name="connsiteX0" fmla="*/ 531873 w 1351137"/>
                    <a:gd name="connsiteY0" fmla="*/ 0 h 1983225"/>
                    <a:gd name="connsiteX1" fmla="*/ 1351137 w 1351137"/>
                    <a:gd name="connsiteY1" fmla="*/ 126570 h 1983225"/>
                    <a:gd name="connsiteX2" fmla="*/ 1028844 w 1351137"/>
                    <a:gd name="connsiteY2" fmla="*/ 1644822 h 1983225"/>
                    <a:gd name="connsiteX3" fmla="*/ 962409 w 1351137"/>
                    <a:gd name="connsiteY3" fmla="*/ 1775225 h 1983225"/>
                    <a:gd name="connsiteX4" fmla="*/ 954607 w 1351137"/>
                    <a:gd name="connsiteY4" fmla="*/ 1778442 h 1983225"/>
                    <a:gd name="connsiteX5" fmla="*/ 947098 w 1351137"/>
                    <a:gd name="connsiteY5" fmla="*/ 1788934 h 1983225"/>
                    <a:gd name="connsiteX6" fmla="*/ 890153 w 1351137"/>
                    <a:gd name="connsiteY6" fmla="*/ 1826796 h 1983225"/>
                    <a:gd name="connsiteX7" fmla="*/ 868246 w 1351137"/>
                    <a:gd name="connsiteY7" fmla="*/ 1831038 h 1983225"/>
                    <a:gd name="connsiteX8" fmla="*/ 860260 w 1351137"/>
                    <a:gd name="connsiteY8" fmla="*/ 1837306 h 1983225"/>
                    <a:gd name="connsiteX9" fmla="*/ 778664 w 1351137"/>
                    <a:gd name="connsiteY9" fmla="*/ 1868453 h 1983225"/>
                    <a:gd name="connsiteX10" fmla="*/ 240552 w 1351137"/>
                    <a:gd name="connsiteY10" fmla="*/ 1978399 h 1983225"/>
                    <a:gd name="connsiteX11" fmla="*/ 96261 w 1351137"/>
                    <a:gd name="connsiteY11" fmla="*/ 1953934 h 1983225"/>
                    <a:gd name="connsiteX12" fmla="*/ 90861 w 1351137"/>
                    <a:gd name="connsiteY12" fmla="*/ 1947448 h 1983225"/>
                    <a:gd name="connsiteX13" fmla="*/ 78605 w 1351137"/>
                    <a:gd name="connsiteY13" fmla="*/ 1943415 h 1983225"/>
                    <a:gd name="connsiteX14" fmla="*/ 25467 w 1351137"/>
                    <a:gd name="connsiteY14" fmla="*/ 1900375 h 1983225"/>
                    <a:gd name="connsiteX15" fmla="*/ 108384 w 1351137"/>
                    <a:gd name="connsiteY15" fmla="*/ 1630560 h 1983225"/>
                    <a:gd name="connsiteX16" fmla="*/ 539794 w 1351137"/>
                    <a:gd name="connsiteY16" fmla="*/ 1317489 h 1983225"/>
                    <a:gd name="connsiteX17" fmla="*/ 531873 w 1351137"/>
                    <a:gd name="connsiteY17" fmla="*/ 0 h 1983225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646427 w 1351137"/>
                    <a:gd name="connsiteY16" fmla="*/ 1293855 h 2110206"/>
                    <a:gd name="connsiteX17" fmla="*/ 924168 w 1351137"/>
                    <a:gd name="connsiteY17" fmla="*/ 1 h 2110206"/>
                    <a:gd name="connsiteX0" fmla="*/ 924168 w 1484120"/>
                    <a:gd name="connsiteY0" fmla="*/ 243802 h 2354007"/>
                    <a:gd name="connsiteX1" fmla="*/ 1484121 w 1484120"/>
                    <a:gd name="connsiteY1" fmla="*/ 1 h 2354007"/>
                    <a:gd name="connsiteX2" fmla="*/ 1028844 w 1484120"/>
                    <a:gd name="connsiteY2" fmla="*/ 2015604 h 2354007"/>
                    <a:gd name="connsiteX3" fmla="*/ 962409 w 1484120"/>
                    <a:gd name="connsiteY3" fmla="*/ 2146007 h 2354007"/>
                    <a:gd name="connsiteX4" fmla="*/ 954607 w 1484120"/>
                    <a:gd name="connsiteY4" fmla="*/ 2149224 h 2354007"/>
                    <a:gd name="connsiteX5" fmla="*/ 947098 w 1484120"/>
                    <a:gd name="connsiteY5" fmla="*/ 2159716 h 2354007"/>
                    <a:gd name="connsiteX6" fmla="*/ 890153 w 1484120"/>
                    <a:gd name="connsiteY6" fmla="*/ 2197578 h 2354007"/>
                    <a:gd name="connsiteX7" fmla="*/ 868246 w 1484120"/>
                    <a:gd name="connsiteY7" fmla="*/ 2201820 h 2354007"/>
                    <a:gd name="connsiteX8" fmla="*/ 860260 w 1484120"/>
                    <a:gd name="connsiteY8" fmla="*/ 2208088 h 2354007"/>
                    <a:gd name="connsiteX9" fmla="*/ 778664 w 1484120"/>
                    <a:gd name="connsiteY9" fmla="*/ 2239235 h 2354007"/>
                    <a:gd name="connsiteX10" fmla="*/ 240552 w 1484120"/>
                    <a:gd name="connsiteY10" fmla="*/ 2349181 h 2354007"/>
                    <a:gd name="connsiteX11" fmla="*/ 96261 w 1484120"/>
                    <a:gd name="connsiteY11" fmla="*/ 2324716 h 2354007"/>
                    <a:gd name="connsiteX12" fmla="*/ 90861 w 1484120"/>
                    <a:gd name="connsiteY12" fmla="*/ 2318230 h 2354007"/>
                    <a:gd name="connsiteX13" fmla="*/ 78605 w 1484120"/>
                    <a:gd name="connsiteY13" fmla="*/ 2314197 h 2354007"/>
                    <a:gd name="connsiteX14" fmla="*/ 25467 w 1484120"/>
                    <a:gd name="connsiteY14" fmla="*/ 2271157 h 2354007"/>
                    <a:gd name="connsiteX15" fmla="*/ 108384 w 1484120"/>
                    <a:gd name="connsiteY15" fmla="*/ 2001342 h 2354007"/>
                    <a:gd name="connsiteX16" fmla="*/ 646427 w 1484120"/>
                    <a:gd name="connsiteY16" fmla="*/ 1537656 h 2354007"/>
                    <a:gd name="connsiteX17" fmla="*/ 924168 w 1484120"/>
                    <a:gd name="connsiteY17" fmla="*/ 243802 h 2354007"/>
                    <a:gd name="connsiteX0" fmla="*/ 994601 w 1484122"/>
                    <a:gd name="connsiteY0" fmla="*/ -1 h 2869990"/>
                    <a:gd name="connsiteX1" fmla="*/ 1484121 w 1484122"/>
                    <a:gd name="connsiteY1" fmla="*/ 515984 h 2869990"/>
                    <a:gd name="connsiteX2" fmla="*/ 1028844 w 1484122"/>
                    <a:gd name="connsiteY2" fmla="*/ 2531587 h 2869990"/>
                    <a:gd name="connsiteX3" fmla="*/ 962409 w 1484122"/>
                    <a:gd name="connsiteY3" fmla="*/ 2661990 h 2869990"/>
                    <a:gd name="connsiteX4" fmla="*/ 954607 w 1484122"/>
                    <a:gd name="connsiteY4" fmla="*/ 2665207 h 2869990"/>
                    <a:gd name="connsiteX5" fmla="*/ 947098 w 1484122"/>
                    <a:gd name="connsiteY5" fmla="*/ 2675699 h 2869990"/>
                    <a:gd name="connsiteX6" fmla="*/ 890153 w 1484122"/>
                    <a:gd name="connsiteY6" fmla="*/ 2713561 h 2869990"/>
                    <a:gd name="connsiteX7" fmla="*/ 868246 w 1484122"/>
                    <a:gd name="connsiteY7" fmla="*/ 2717803 h 2869990"/>
                    <a:gd name="connsiteX8" fmla="*/ 860260 w 1484122"/>
                    <a:gd name="connsiteY8" fmla="*/ 2724071 h 2869990"/>
                    <a:gd name="connsiteX9" fmla="*/ 778664 w 1484122"/>
                    <a:gd name="connsiteY9" fmla="*/ 2755218 h 2869990"/>
                    <a:gd name="connsiteX10" fmla="*/ 240552 w 1484122"/>
                    <a:gd name="connsiteY10" fmla="*/ 2865164 h 2869990"/>
                    <a:gd name="connsiteX11" fmla="*/ 96261 w 1484122"/>
                    <a:gd name="connsiteY11" fmla="*/ 2840699 h 2869990"/>
                    <a:gd name="connsiteX12" fmla="*/ 90861 w 1484122"/>
                    <a:gd name="connsiteY12" fmla="*/ 2834213 h 2869990"/>
                    <a:gd name="connsiteX13" fmla="*/ 78605 w 1484122"/>
                    <a:gd name="connsiteY13" fmla="*/ 2830180 h 2869990"/>
                    <a:gd name="connsiteX14" fmla="*/ 25467 w 1484122"/>
                    <a:gd name="connsiteY14" fmla="*/ 2787140 h 2869990"/>
                    <a:gd name="connsiteX15" fmla="*/ 108384 w 1484122"/>
                    <a:gd name="connsiteY15" fmla="*/ 2517325 h 2869990"/>
                    <a:gd name="connsiteX16" fmla="*/ 646427 w 1484122"/>
                    <a:gd name="connsiteY16" fmla="*/ 2053639 h 2869990"/>
                    <a:gd name="connsiteX17" fmla="*/ 994601 w 1484122"/>
                    <a:gd name="connsiteY17" fmla="*/ -1 h 286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84122" h="2869990">
                      <a:moveTo>
                        <a:pt x="994601" y="-1"/>
                      </a:moveTo>
                      <a:lnTo>
                        <a:pt x="1484121" y="515984"/>
                      </a:lnTo>
                      <a:lnTo>
                        <a:pt x="1028844" y="2531587"/>
                      </a:lnTo>
                      <a:cubicBezTo>
                        <a:pt x="1022899" y="2589854"/>
                        <a:pt x="997946" y="2635420"/>
                        <a:pt x="962409" y="2661990"/>
                      </a:cubicBezTo>
                      <a:lnTo>
                        <a:pt x="954607" y="2665207"/>
                      </a:lnTo>
                      <a:lnTo>
                        <a:pt x="947098" y="2675699"/>
                      </a:lnTo>
                      <a:cubicBezTo>
                        <a:pt x="931498" y="2692992"/>
                        <a:pt x="912357" y="2706091"/>
                        <a:pt x="890153" y="2713561"/>
                      </a:cubicBezTo>
                      <a:lnTo>
                        <a:pt x="868246" y="2717803"/>
                      </a:lnTo>
                      <a:lnTo>
                        <a:pt x="860260" y="2724071"/>
                      </a:lnTo>
                      <a:cubicBezTo>
                        <a:pt x="834942" y="2738564"/>
                        <a:pt x="807356" y="2749355"/>
                        <a:pt x="778664" y="2755218"/>
                      </a:cubicBezTo>
                      <a:lnTo>
                        <a:pt x="240552" y="2865164"/>
                      </a:lnTo>
                      <a:cubicBezTo>
                        <a:pt x="183169" y="2876890"/>
                        <a:pt x="132231" y="2866681"/>
                        <a:pt x="96261" y="2840699"/>
                      </a:cubicBezTo>
                      <a:lnTo>
                        <a:pt x="90861" y="2834213"/>
                      </a:lnTo>
                      <a:lnTo>
                        <a:pt x="78605" y="2830180"/>
                      </a:lnTo>
                      <a:cubicBezTo>
                        <a:pt x="57443" y="2820456"/>
                        <a:pt x="39226" y="2806100"/>
                        <a:pt x="25467" y="2787140"/>
                      </a:cubicBezTo>
                      <a:cubicBezTo>
                        <a:pt x="-29571" y="2711298"/>
                        <a:pt x="7553" y="2590497"/>
                        <a:pt x="108384" y="2517325"/>
                      </a:cubicBezTo>
                      <a:lnTo>
                        <a:pt x="646427" y="2053639"/>
                      </a:lnTo>
                      <a:cubicBezTo>
                        <a:pt x="909009" y="1664915"/>
                        <a:pt x="997241" y="439162"/>
                        <a:pt x="994601" y="-1"/>
                      </a:cubicBez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21" name="Szabadkézi sokszög 220"/>
                <p:cNvSpPr/>
                <p:nvPr/>
              </p:nvSpPr>
              <p:spPr>
                <a:xfrm rot="20305699">
                  <a:off x="8016139" y="9044836"/>
                  <a:ext cx="1575026" cy="1490819"/>
                </a:xfrm>
                <a:custGeom>
                  <a:avLst/>
                  <a:gdLst>
                    <a:gd name="connsiteX0" fmla="*/ 457682 w 1085937"/>
                    <a:gd name="connsiteY0" fmla="*/ 0 h 966796"/>
                    <a:gd name="connsiteX1" fmla="*/ 1079973 w 1085937"/>
                    <a:gd name="connsiteY1" fmla="*/ 0 h 966796"/>
                    <a:gd name="connsiteX2" fmla="*/ 1085385 w 1085937"/>
                    <a:gd name="connsiteY2" fmla="*/ 38174 h 966796"/>
                    <a:gd name="connsiteX3" fmla="*/ 1084598 w 1085937"/>
                    <a:gd name="connsiteY3" fmla="*/ 82002 h 966796"/>
                    <a:gd name="connsiteX4" fmla="*/ 1028844 w 1085937"/>
                    <a:gd name="connsiteY4" fmla="*/ 628393 h 966796"/>
                    <a:gd name="connsiteX5" fmla="*/ 962409 w 1085937"/>
                    <a:gd name="connsiteY5" fmla="*/ 758796 h 966796"/>
                    <a:gd name="connsiteX6" fmla="*/ 954607 w 1085937"/>
                    <a:gd name="connsiteY6" fmla="*/ 762013 h 966796"/>
                    <a:gd name="connsiteX7" fmla="*/ 947098 w 1085937"/>
                    <a:gd name="connsiteY7" fmla="*/ 772505 h 966796"/>
                    <a:gd name="connsiteX8" fmla="*/ 890153 w 1085937"/>
                    <a:gd name="connsiteY8" fmla="*/ 810367 h 966796"/>
                    <a:gd name="connsiteX9" fmla="*/ 868246 w 1085937"/>
                    <a:gd name="connsiteY9" fmla="*/ 814609 h 966796"/>
                    <a:gd name="connsiteX10" fmla="*/ 860260 w 1085937"/>
                    <a:gd name="connsiteY10" fmla="*/ 820877 h 966796"/>
                    <a:gd name="connsiteX11" fmla="*/ 778664 w 1085937"/>
                    <a:gd name="connsiteY11" fmla="*/ 852024 h 966796"/>
                    <a:gd name="connsiteX12" fmla="*/ 240552 w 1085937"/>
                    <a:gd name="connsiteY12" fmla="*/ 961970 h 966796"/>
                    <a:gd name="connsiteX13" fmla="*/ 96261 w 1085937"/>
                    <a:gd name="connsiteY13" fmla="*/ 937505 h 966796"/>
                    <a:gd name="connsiteX14" fmla="*/ 90861 w 1085937"/>
                    <a:gd name="connsiteY14" fmla="*/ 931019 h 966796"/>
                    <a:gd name="connsiteX15" fmla="*/ 78605 w 1085937"/>
                    <a:gd name="connsiteY15" fmla="*/ 926986 h 966796"/>
                    <a:gd name="connsiteX16" fmla="*/ 25467 w 1085937"/>
                    <a:gd name="connsiteY16" fmla="*/ 883946 h 966796"/>
                    <a:gd name="connsiteX17" fmla="*/ 108384 w 1085937"/>
                    <a:gd name="connsiteY17" fmla="*/ 614131 h 966796"/>
                    <a:gd name="connsiteX18" fmla="*/ 539794 w 1085937"/>
                    <a:gd name="connsiteY18" fmla="*/ 301060 h 966796"/>
                    <a:gd name="connsiteX19" fmla="*/ 471147 w 1085937"/>
                    <a:gd name="connsiteY19" fmla="*/ 97006 h 966796"/>
                    <a:gd name="connsiteX20" fmla="*/ 456987 w 1085937"/>
                    <a:gd name="connsiteY20" fmla="*/ 30995 h 966796"/>
                    <a:gd name="connsiteX21" fmla="*/ 457682 w 1085937"/>
                    <a:gd name="connsiteY21" fmla="*/ 0 h 966796"/>
                    <a:gd name="connsiteX0" fmla="*/ 531873 w 1085937"/>
                    <a:gd name="connsiteY0" fmla="*/ 0 h 1983225"/>
                    <a:gd name="connsiteX1" fmla="*/ 1079973 w 1085937"/>
                    <a:gd name="connsiteY1" fmla="*/ 1016429 h 1983225"/>
                    <a:gd name="connsiteX2" fmla="*/ 1085385 w 1085937"/>
                    <a:gd name="connsiteY2" fmla="*/ 1054603 h 1983225"/>
                    <a:gd name="connsiteX3" fmla="*/ 1084598 w 1085937"/>
                    <a:gd name="connsiteY3" fmla="*/ 1098431 h 1983225"/>
                    <a:gd name="connsiteX4" fmla="*/ 1028844 w 1085937"/>
                    <a:gd name="connsiteY4" fmla="*/ 1644822 h 1983225"/>
                    <a:gd name="connsiteX5" fmla="*/ 962409 w 1085937"/>
                    <a:gd name="connsiteY5" fmla="*/ 1775225 h 1983225"/>
                    <a:gd name="connsiteX6" fmla="*/ 954607 w 1085937"/>
                    <a:gd name="connsiteY6" fmla="*/ 1778442 h 1983225"/>
                    <a:gd name="connsiteX7" fmla="*/ 947098 w 1085937"/>
                    <a:gd name="connsiteY7" fmla="*/ 1788934 h 1983225"/>
                    <a:gd name="connsiteX8" fmla="*/ 890153 w 1085937"/>
                    <a:gd name="connsiteY8" fmla="*/ 1826796 h 1983225"/>
                    <a:gd name="connsiteX9" fmla="*/ 868246 w 1085937"/>
                    <a:gd name="connsiteY9" fmla="*/ 1831038 h 1983225"/>
                    <a:gd name="connsiteX10" fmla="*/ 860260 w 1085937"/>
                    <a:gd name="connsiteY10" fmla="*/ 1837306 h 1983225"/>
                    <a:gd name="connsiteX11" fmla="*/ 778664 w 1085937"/>
                    <a:gd name="connsiteY11" fmla="*/ 1868453 h 1983225"/>
                    <a:gd name="connsiteX12" fmla="*/ 240552 w 1085937"/>
                    <a:gd name="connsiteY12" fmla="*/ 1978399 h 1983225"/>
                    <a:gd name="connsiteX13" fmla="*/ 96261 w 1085937"/>
                    <a:gd name="connsiteY13" fmla="*/ 1953934 h 1983225"/>
                    <a:gd name="connsiteX14" fmla="*/ 90861 w 1085937"/>
                    <a:gd name="connsiteY14" fmla="*/ 1947448 h 1983225"/>
                    <a:gd name="connsiteX15" fmla="*/ 78605 w 1085937"/>
                    <a:gd name="connsiteY15" fmla="*/ 1943415 h 1983225"/>
                    <a:gd name="connsiteX16" fmla="*/ 25467 w 1085937"/>
                    <a:gd name="connsiteY16" fmla="*/ 1900375 h 1983225"/>
                    <a:gd name="connsiteX17" fmla="*/ 108384 w 1085937"/>
                    <a:gd name="connsiteY17" fmla="*/ 1630560 h 1983225"/>
                    <a:gd name="connsiteX18" fmla="*/ 539794 w 1085937"/>
                    <a:gd name="connsiteY18" fmla="*/ 1317489 h 1983225"/>
                    <a:gd name="connsiteX19" fmla="*/ 471147 w 1085937"/>
                    <a:gd name="connsiteY19" fmla="*/ 1113435 h 1983225"/>
                    <a:gd name="connsiteX20" fmla="*/ 456987 w 1085937"/>
                    <a:gd name="connsiteY20" fmla="*/ 1047424 h 1983225"/>
                    <a:gd name="connsiteX21" fmla="*/ 531873 w 1085937"/>
                    <a:gd name="connsiteY21" fmla="*/ 0 h 1983225"/>
                    <a:gd name="connsiteX0" fmla="*/ 531873 w 1103231"/>
                    <a:gd name="connsiteY0" fmla="*/ 0 h 1983225"/>
                    <a:gd name="connsiteX1" fmla="*/ 1079973 w 1103231"/>
                    <a:gd name="connsiteY1" fmla="*/ 1016429 h 1983225"/>
                    <a:gd name="connsiteX2" fmla="*/ 1085385 w 1103231"/>
                    <a:gd name="connsiteY2" fmla="*/ 1054603 h 1983225"/>
                    <a:gd name="connsiteX3" fmla="*/ 1103146 w 1103231"/>
                    <a:gd name="connsiteY3" fmla="*/ 430492 h 1983225"/>
                    <a:gd name="connsiteX4" fmla="*/ 1028844 w 1103231"/>
                    <a:gd name="connsiteY4" fmla="*/ 1644822 h 1983225"/>
                    <a:gd name="connsiteX5" fmla="*/ 962409 w 1103231"/>
                    <a:gd name="connsiteY5" fmla="*/ 1775225 h 1983225"/>
                    <a:gd name="connsiteX6" fmla="*/ 954607 w 1103231"/>
                    <a:gd name="connsiteY6" fmla="*/ 1778442 h 1983225"/>
                    <a:gd name="connsiteX7" fmla="*/ 947098 w 1103231"/>
                    <a:gd name="connsiteY7" fmla="*/ 1788934 h 1983225"/>
                    <a:gd name="connsiteX8" fmla="*/ 890153 w 1103231"/>
                    <a:gd name="connsiteY8" fmla="*/ 1826796 h 1983225"/>
                    <a:gd name="connsiteX9" fmla="*/ 868246 w 1103231"/>
                    <a:gd name="connsiteY9" fmla="*/ 1831038 h 1983225"/>
                    <a:gd name="connsiteX10" fmla="*/ 860260 w 1103231"/>
                    <a:gd name="connsiteY10" fmla="*/ 1837306 h 1983225"/>
                    <a:gd name="connsiteX11" fmla="*/ 778664 w 1103231"/>
                    <a:gd name="connsiteY11" fmla="*/ 1868453 h 1983225"/>
                    <a:gd name="connsiteX12" fmla="*/ 240552 w 1103231"/>
                    <a:gd name="connsiteY12" fmla="*/ 1978399 h 1983225"/>
                    <a:gd name="connsiteX13" fmla="*/ 96261 w 1103231"/>
                    <a:gd name="connsiteY13" fmla="*/ 1953934 h 1983225"/>
                    <a:gd name="connsiteX14" fmla="*/ 90861 w 1103231"/>
                    <a:gd name="connsiteY14" fmla="*/ 1947448 h 1983225"/>
                    <a:gd name="connsiteX15" fmla="*/ 78605 w 1103231"/>
                    <a:gd name="connsiteY15" fmla="*/ 1943415 h 1983225"/>
                    <a:gd name="connsiteX16" fmla="*/ 25467 w 1103231"/>
                    <a:gd name="connsiteY16" fmla="*/ 1900375 h 1983225"/>
                    <a:gd name="connsiteX17" fmla="*/ 108384 w 1103231"/>
                    <a:gd name="connsiteY17" fmla="*/ 1630560 h 1983225"/>
                    <a:gd name="connsiteX18" fmla="*/ 539794 w 1103231"/>
                    <a:gd name="connsiteY18" fmla="*/ 1317489 h 1983225"/>
                    <a:gd name="connsiteX19" fmla="*/ 471147 w 1103231"/>
                    <a:gd name="connsiteY19" fmla="*/ 1113435 h 1983225"/>
                    <a:gd name="connsiteX20" fmla="*/ 456987 w 1103231"/>
                    <a:gd name="connsiteY20" fmla="*/ 1047424 h 1983225"/>
                    <a:gd name="connsiteX21" fmla="*/ 531873 w 1103231"/>
                    <a:gd name="connsiteY21" fmla="*/ 0 h 1983225"/>
                    <a:gd name="connsiteX0" fmla="*/ 531873 w 1094037"/>
                    <a:gd name="connsiteY0" fmla="*/ 0 h 1983225"/>
                    <a:gd name="connsiteX1" fmla="*/ 1079973 w 1094037"/>
                    <a:gd name="connsiteY1" fmla="*/ 1016429 h 1983225"/>
                    <a:gd name="connsiteX2" fmla="*/ 1085385 w 1094037"/>
                    <a:gd name="connsiteY2" fmla="*/ 1054603 h 1983225"/>
                    <a:gd name="connsiteX3" fmla="*/ 1093873 w 1094037"/>
                    <a:gd name="connsiteY3" fmla="*/ 1025829 h 1983225"/>
                    <a:gd name="connsiteX4" fmla="*/ 1028844 w 1094037"/>
                    <a:gd name="connsiteY4" fmla="*/ 1644822 h 1983225"/>
                    <a:gd name="connsiteX5" fmla="*/ 962409 w 1094037"/>
                    <a:gd name="connsiteY5" fmla="*/ 1775225 h 1983225"/>
                    <a:gd name="connsiteX6" fmla="*/ 954607 w 1094037"/>
                    <a:gd name="connsiteY6" fmla="*/ 1778442 h 1983225"/>
                    <a:gd name="connsiteX7" fmla="*/ 947098 w 1094037"/>
                    <a:gd name="connsiteY7" fmla="*/ 1788934 h 1983225"/>
                    <a:gd name="connsiteX8" fmla="*/ 890153 w 1094037"/>
                    <a:gd name="connsiteY8" fmla="*/ 1826796 h 1983225"/>
                    <a:gd name="connsiteX9" fmla="*/ 868246 w 1094037"/>
                    <a:gd name="connsiteY9" fmla="*/ 1831038 h 1983225"/>
                    <a:gd name="connsiteX10" fmla="*/ 860260 w 1094037"/>
                    <a:gd name="connsiteY10" fmla="*/ 1837306 h 1983225"/>
                    <a:gd name="connsiteX11" fmla="*/ 778664 w 1094037"/>
                    <a:gd name="connsiteY11" fmla="*/ 1868453 h 1983225"/>
                    <a:gd name="connsiteX12" fmla="*/ 240552 w 1094037"/>
                    <a:gd name="connsiteY12" fmla="*/ 1978399 h 1983225"/>
                    <a:gd name="connsiteX13" fmla="*/ 96261 w 1094037"/>
                    <a:gd name="connsiteY13" fmla="*/ 1953934 h 1983225"/>
                    <a:gd name="connsiteX14" fmla="*/ 90861 w 1094037"/>
                    <a:gd name="connsiteY14" fmla="*/ 1947448 h 1983225"/>
                    <a:gd name="connsiteX15" fmla="*/ 78605 w 1094037"/>
                    <a:gd name="connsiteY15" fmla="*/ 1943415 h 1983225"/>
                    <a:gd name="connsiteX16" fmla="*/ 25467 w 1094037"/>
                    <a:gd name="connsiteY16" fmla="*/ 1900375 h 1983225"/>
                    <a:gd name="connsiteX17" fmla="*/ 108384 w 1094037"/>
                    <a:gd name="connsiteY17" fmla="*/ 1630560 h 1983225"/>
                    <a:gd name="connsiteX18" fmla="*/ 539794 w 1094037"/>
                    <a:gd name="connsiteY18" fmla="*/ 1317489 h 1983225"/>
                    <a:gd name="connsiteX19" fmla="*/ 471147 w 1094037"/>
                    <a:gd name="connsiteY19" fmla="*/ 1113435 h 1983225"/>
                    <a:gd name="connsiteX20" fmla="*/ 456987 w 1094037"/>
                    <a:gd name="connsiteY20" fmla="*/ 1047424 h 1983225"/>
                    <a:gd name="connsiteX21" fmla="*/ 531873 w 1094037"/>
                    <a:gd name="connsiteY21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456987 w 1085385"/>
                    <a:gd name="connsiteY19" fmla="*/ 1047424 h 1983225"/>
                    <a:gd name="connsiteX20" fmla="*/ 531873 w 1085385"/>
                    <a:gd name="connsiteY20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531873 w 1085385"/>
                    <a:gd name="connsiteY19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531873 w 1085385"/>
                    <a:gd name="connsiteY18" fmla="*/ 0 h 1983225"/>
                    <a:gd name="connsiteX0" fmla="*/ 531873 w 1079973"/>
                    <a:gd name="connsiteY0" fmla="*/ 0 h 1983225"/>
                    <a:gd name="connsiteX1" fmla="*/ 1079973 w 1079973"/>
                    <a:gd name="connsiteY1" fmla="*/ 1016429 h 1983225"/>
                    <a:gd name="connsiteX2" fmla="*/ 1028844 w 1079973"/>
                    <a:gd name="connsiteY2" fmla="*/ 1644822 h 1983225"/>
                    <a:gd name="connsiteX3" fmla="*/ 962409 w 1079973"/>
                    <a:gd name="connsiteY3" fmla="*/ 1775225 h 1983225"/>
                    <a:gd name="connsiteX4" fmla="*/ 954607 w 1079973"/>
                    <a:gd name="connsiteY4" fmla="*/ 1778442 h 1983225"/>
                    <a:gd name="connsiteX5" fmla="*/ 947098 w 1079973"/>
                    <a:gd name="connsiteY5" fmla="*/ 1788934 h 1983225"/>
                    <a:gd name="connsiteX6" fmla="*/ 890153 w 1079973"/>
                    <a:gd name="connsiteY6" fmla="*/ 1826796 h 1983225"/>
                    <a:gd name="connsiteX7" fmla="*/ 868246 w 1079973"/>
                    <a:gd name="connsiteY7" fmla="*/ 1831038 h 1983225"/>
                    <a:gd name="connsiteX8" fmla="*/ 860260 w 1079973"/>
                    <a:gd name="connsiteY8" fmla="*/ 1837306 h 1983225"/>
                    <a:gd name="connsiteX9" fmla="*/ 778664 w 1079973"/>
                    <a:gd name="connsiteY9" fmla="*/ 1868453 h 1983225"/>
                    <a:gd name="connsiteX10" fmla="*/ 240552 w 1079973"/>
                    <a:gd name="connsiteY10" fmla="*/ 1978399 h 1983225"/>
                    <a:gd name="connsiteX11" fmla="*/ 96261 w 1079973"/>
                    <a:gd name="connsiteY11" fmla="*/ 1953934 h 1983225"/>
                    <a:gd name="connsiteX12" fmla="*/ 90861 w 1079973"/>
                    <a:gd name="connsiteY12" fmla="*/ 1947448 h 1983225"/>
                    <a:gd name="connsiteX13" fmla="*/ 78605 w 1079973"/>
                    <a:gd name="connsiteY13" fmla="*/ 1943415 h 1983225"/>
                    <a:gd name="connsiteX14" fmla="*/ 25467 w 1079973"/>
                    <a:gd name="connsiteY14" fmla="*/ 1900375 h 1983225"/>
                    <a:gd name="connsiteX15" fmla="*/ 108384 w 1079973"/>
                    <a:gd name="connsiteY15" fmla="*/ 1630560 h 1983225"/>
                    <a:gd name="connsiteX16" fmla="*/ 539794 w 1079973"/>
                    <a:gd name="connsiteY16" fmla="*/ 1317489 h 1983225"/>
                    <a:gd name="connsiteX17" fmla="*/ 531873 w 1079973"/>
                    <a:gd name="connsiteY17" fmla="*/ 0 h 1983225"/>
                    <a:gd name="connsiteX0" fmla="*/ 531873 w 1028844"/>
                    <a:gd name="connsiteY0" fmla="*/ 0 h 1983225"/>
                    <a:gd name="connsiteX1" fmla="*/ 940864 w 1028844"/>
                    <a:gd name="connsiteY1" fmla="*/ 72601 h 1983225"/>
                    <a:gd name="connsiteX2" fmla="*/ 1028844 w 1028844"/>
                    <a:gd name="connsiteY2" fmla="*/ 1644822 h 1983225"/>
                    <a:gd name="connsiteX3" fmla="*/ 962409 w 1028844"/>
                    <a:gd name="connsiteY3" fmla="*/ 1775225 h 1983225"/>
                    <a:gd name="connsiteX4" fmla="*/ 954607 w 1028844"/>
                    <a:gd name="connsiteY4" fmla="*/ 1778442 h 1983225"/>
                    <a:gd name="connsiteX5" fmla="*/ 947098 w 1028844"/>
                    <a:gd name="connsiteY5" fmla="*/ 1788934 h 1983225"/>
                    <a:gd name="connsiteX6" fmla="*/ 890153 w 1028844"/>
                    <a:gd name="connsiteY6" fmla="*/ 1826796 h 1983225"/>
                    <a:gd name="connsiteX7" fmla="*/ 868246 w 1028844"/>
                    <a:gd name="connsiteY7" fmla="*/ 1831038 h 1983225"/>
                    <a:gd name="connsiteX8" fmla="*/ 860260 w 1028844"/>
                    <a:gd name="connsiteY8" fmla="*/ 1837306 h 1983225"/>
                    <a:gd name="connsiteX9" fmla="*/ 778664 w 1028844"/>
                    <a:gd name="connsiteY9" fmla="*/ 1868453 h 1983225"/>
                    <a:gd name="connsiteX10" fmla="*/ 240552 w 1028844"/>
                    <a:gd name="connsiteY10" fmla="*/ 1978399 h 1983225"/>
                    <a:gd name="connsiteX11" fmla="*/ 96261 w 1028844"/>
                    <a:gd name="connsiteY11" fmla="*/ 1953934 h 1983225"/>
                    <a:gd name="connsiteX12" fmla="*/ 90861 w 1028844"/>
                    <a:gd name="connsiteY12" fmla="*/ 1947448 h 1983225"/>
                    <a:gd name="connsiteX13" fmla="*/ 78605 w 1028844"/>
                    <a:gd name="connsiteY13" fmla="*/ 1943415 h 1983225"/>
                    <a:gd name="connsiteX14" fmla="*/ 25467 w 1028844"/>
                    <a:gd name="connsiteY14" fmla="*/ 1900375 h 1983225"/>
                    <a:gd name="connsiteX15" fmla="*/ 108384 w 1028844"/>
                    <a:gd name="connsiteY15" fmla="*/ 1630560 h 1983225"/>
                    <a:gd name="connsiteX16" fmla="*/ 539794 w 1028844"/>
                    <a:gd name="connsiteY16" fmla="*/ 1317489 h 1983225"/>
                    <a:gd name="connsiteX17" fmla="*/ 531873 w 1028844"/>
                    <a:gd name="connsiteY17" fmla="*/ 0 h 1983225"/>
                    <a:gd name="connsiteX0" fmla="*/ 531873 w 1351137"/>
                    <a:gd name="connsiteY0" fmla="*/ 0 h 1983225"/>
                    <a:gd name="connsiteX1" fmla="*/ 1351137 w 1351137"/>
                    <a:gd name="connsiteY1" fmla="*/ 126570 h 1983225"/>
                    <a:gd name="connsiteX2" fmla="*/ 1028844 w 1351137"/>
                    <a:gd name="connsiteY2" fmla="*/ 1644822 h 1983225"/>
                    <a:gd name="connsiteX3" fmla="*/ 962409 w 1351137"/>
                    <a:gd name="connsiteY3" fmla="*/ 1775225 h 1983225"/>
                    <a:gd name="connsiteX4" fmla="*/ 954607 w 1351137"/>
                    <a:gd name="connsiteY4" fmla="*/ 1778442 h 1983225"/>
                    <a:gd name="connsiteX5" fmla="*/ 947098 w 1351137"/>
                    <a:gd name="connsiteY5" fmla="*/ 1788934 h 1983225"/>
                    <a:gd name="connsiteX6" fmla="*/ 890153 w 1351137"/>
                    <a:gd name="connsiteY6" fmla="*/ 1826796 h 1983225"/>
                    <a:gd name="connsiteX7" fmla="*/ 868246 w 1351137"/>
                    <a:gd name="connsiteY7" fmla="*/ 1831038 h 1983225"/>
                    <a:gd name="connsiteX8" fmla="*/ 860260 w 1351137"/>
                    <a:gd name="connsiteY8" fmla="*/ 1837306 h 1983225"/>
                    <a:gd name="connsiteX9" fmla="*/ 778664 w 1351137"/>
                    <a:gd name="connsiteY9" fmla="*/ 1868453 h 1983225"/>
                    <a:gd name="connsiteX10" fmla="*/ 240552 w 1351137"/>
                    <a:gd name="connsiteY10" fmla="*/ 1978399 h 1983225"/>
                    <a:gd name="connsiteX11" fmla="*/ 96261 w 1351137"/>
                    <a:gd name="connsiteY11" fmla="*/ 1953934 h 1983225"/>
                    <a:gd name="connsiteX12" fmla="*/ 90861 w 1351137"/>
                    <a:gd name="connsiteY12" fmla="*/ 1947448 h 1983225"/>
                    <a:gd name="connsiteX13" fmla="*/ 78605 w 1351137"/>
                    <a:gd name="connsiteY13" fmla="*/ 1943415 h 1983225"/>
                    <a:gd name="connsiteX14" fmla="*/ 25467 w 1351137"/>
                    <a:gd name="connsiteY14" fmla="*/ 1900375 h 1983225"/>
                    <a:gd name="connsiteX15" fmla="*/ 108384 w 1351137"/>
                    <a:gd name="connsiteY15" fmla="*/ 1630560 h 1983225"/>
                    <a:gd name="connsiteX16" fmla="*/ 539794 w 1351137"/>
                    <a:gd name="connsiteY16" fmla="*/ 1317489 h 1983225"/>
                    <a:gd name="connsiteX17" fmla="*/ 531873 w 1351137"/>
                    <a:gd name="connsiteY17" fmla="*/ 0 h 1983225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646427 w 1351137"/>
                    <a:gd name="connsiteY16" fmla="*/ 1293855 h 2110206"/>
                    <a:gd name="connsiteX17" fmla="*/ 924168 w 1351137"/>
                    <a:gd name="connsiteY17" fmla="*/ 1 h 2110206"/>
                    <a:gd name="connsiteX0" fmla="*/ 924168 w 1484120"/>
                    <a:gd name="connsiteY0" fmla="*/ 243802 h 2354007"/>
                    <a:gd name="connsiteX1" fmla="*/ 1484121 w 1484120"/>
                    <a:gd name="connsiteY1" fmla="*/ 1 h 2354007"/>
                    <a:gd name="connsiteX2" fmla="*/ 1028844 w 1484120"/>
                    <a:gd name="connsiteY2" fmla="*/ 2015604 h 2354007"/>
                    <a:gd name="connsiteX3" fmla="*/ 962409 w 1484120"/>
                    <a:gd name="connsiteY3" fmla="*/ 2146007 h 2354007"/>
                    <a:gd name="connsiteX4" fmla="*/ 954607 w 1484120"/>
                    <a:gd name="connsiteY4" fmla="*/ 2149224 h 2354007"/>
                    <a:gd name="connsiteX5" fmla="*/ 947098 w 1484120"/>
                    <a:gd name="connsiteY5" fmla="*/ 2159716 h 2354007"/>
                    <a:gd name="connsiteX6" fmla="*/ 890153 w 1484120"/>
                    <a:gd name="connsiteY6" fmla="*/ 2197578 h 2354007"/>
                    <a:gd name="connsiteX7" fmla="*/ 868246 w 1484120"/>
                    <a:gd name="connsiteY7" fmla="*/ 2201820 h 2354007"/>
                    <a:gd name="connsiteX8" fmla="*/ 860260 w 1484120"/>
                    <a:gd name="connsiteY8" fmla="*/ 2208088 h 2354007"/>
                    <a:gd name="connsiteX9" fmla="*/ 778664 w 1484120"/>
                    <a:gd name="connsiteY9" fmla="*/ 2239235 h 2354007"/>
                    <a:gd name="connsiteX10" fmla="*/ 240552 w 1484120"/>
                    <a:gd name="connsiteY10" fmla="*/ 2349181 h 2354007"/>
                    <a:gd name="connsiteX11" fmla="*/ 96261 w 1484120"/>
                    <a:gd name="connsiteY11" fmla="*/ 2324716 h 2354007"/>
                    <a:gd name="connsiteX12" fmla="*/ 90861 w 1484120"/>
                    <a:gd name="connsiteY12" fmla="*/ 2318230 h 2354007"/>
                    <a:gd name="connsiteX13" fmla="*/ 78605 w 1484120"/>
                    <a:gd name="connsiteY13" fmla="*/ 2314197 h 2354007"/>
                    <a:gd name="connsiteX14" fmla="*/ 25467 w 1484120"/>
                    <a:gd name="connsiteY14" fmla="*/ 2271157 h 2354007"/>
                    <a:gd name="connsiteX15" fmla="*/ 108384 w 1484120"/>
                    <a:gd name="connsiteY15" fmla="*/ 2001342 h 2354007"/>
                    <a:gd name="connsiteX16" fmla="*/ 646427 w 1484120"/>
                    <a:gd name="connsiteY16" fmla="*/ 1537656 h 2354007"/>
                    <a:gd name="connsiteX17" fmla="*/ 924168 w 1484120"/>
                    <a:gd name="connsiteY17" fmla="*/ 243802 h 2354007"/>
                    <a:gd name="connsiteX0" fmla="*/ 994601 w 1484122"/>
                    <a:gd name="connsiteY0" fmla="*/ -1 h 2869990"/>
                    <a:gd name="connsiteX1" fmla="*/ 1484121 w 1484122"/>
                    <a:gd name="connsiteY1" fmla="*/ 515984 h 2869990"/>
                    <a:gd name="connsiteX2" fmla="*/ 1028844 w 1484122"/>
                    <a:gd name="connsiteY2" fmla="*/ 2531587 h 2869990"/>
                    <a:gd name="connsiteX3" fmla="*/ 962409 w 1484122"/>
                    <a:gd name="connsiteY3" fmla="*/ 2661990 h 2869990"/>
                    <a:gd name="connsiteX4" fmla="*/ 954607 w 1484122"/>
                    <a:gd name="connsiteY4" fmla="*/ 2665207 h 2869990"/>
                    <a:gd name="connsiteX5" fmla="*/ 947098 w 1484122"/>
                    <a:gd name="connsiteY5" fmla="*/ 2675699 h 2869990"/>
                    <a:gd name="connsiteX6" fmla="*/ 890153 w 1484122"/>
                    <a:gd name="connsiteY6" fmla="*/ 2713561 h 2869990"/>
                    <a:gd name="connsiteX7" fmla="*/ 868246 w 1484122"/>
                    <a:gd name="connsiteY7" fmla="*/ 2717803 h 2869990"/>
                    <a:gd name="connsiteX8" fmla="*/ 860260 w 1484122"/>
                    <a:gd name="connsiteY8" fmla="*/ 2724071 h 2869990"/>
                    <a:gd name="connsiteX9" fmla="*/ 778664 w 1484122"/>
                    <a:gd name="connsiteY9" fmla="*/ 2755218 h 2869990"/>
                    <a:gd name="connsiteX10" fmla="*/ 240552 w 1484122"/>
                    <a:gd name="connsiteY10" fmla="*/ 2865164 h 2869990"/>
                    <a:gd name="connsiteX11" fmla="*/ 96261 w 1484122"/>
                    <a:gd name="connsiteY11" fmla="*/ 2840699 h 2869990"/>
                    <a:gd name="connsiteX12" fmla="*/ 90861 w 1484122"/>
                    <a:gd name="connsiteY12" fmla="*/ 2834213 h 2869990"/>
                    <a:gd name="connsiteX13" fmla="*/ 78605 w 1484122"/>
                    <a:gd name="connsiteY13" fmla="*/ 2830180 h 2869990"/>
                    <a:gd name="connsiteX14" fmla="*/ 25467 w 1484122"/>
                    <a:gd name="connsiteY14" fmla="*/ 2787140 h 2869990"/>
                    <a:gd name="connsiteX15" fmla="*/ 108384 w 1484122"/>
                    <a:gd name="connsiteY15" fmla="*/ 2517325 h 2869990"/>
                    <a:gd name="connsiteX16" fmla="*/ 646427 w 1484122"/>
                    <a:gd name="connsiteY16" fmla="*/ 2053639 h 2869990"/>
                    <a:gd name="connsiteX17" fmla="*/ 994601 w 1484122"/>
                    <a:gd name="connsiteY17" fmla="*/ -1 h 286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84122" h="2869990">
                      <a:moveTo>
                        <a:pt x="994601" y="-1"/>
                      </a:moveTo>
                      <a:lnTo>
                        <a:pt x="1484121" y="515984"/>
                      </a:lnTo>
                      <a:lnTo>
                        <a:pt x="1028844" y="2531587"/>
                      </a:lnTo>
                      <a:cubicBezTo>
                        <a:pt x="1022899" y="2589854"/>
                        <a:pt x="997946" y="2635420"/>
                        <a:pt x="962409" y="2661990"/>
                      </a:cubicBezTo>
                      <a:lnTo>
                        <a:pt x="954607" y="2665207"/>
                      </a:lnTo>
                      <a:lnTo>
                        <a:pt x="947098" y="2675699"/>
                      </a:lnTo>
                      <a:cubicBezTo>
                        <a:pt x="931498" y="2692992"/>
                        <a:pt x="912357" y="2706091"/>
                        <a:pt x="890153" y="2713561"/>
                      </a:cubicBezTo>
                      <a:lnTo>
                        <a:pt x="868246" y="2717803"/>
                      </a:lnTo>
                      <a:lnTo>
                        <a:pt x="860260" y="2724071"/>
                      </a:lnTo>
                      <a:cubicBezTo>
                        <a:pt x="834942" y="2738564"/>
                        <a:pt x="807356" y="2749355"/>
                        <a:pt x="778664" y="2755218"/>
                      </a:cubicBezTo>
                      <a:lnTo>
                        <a:pt x="240552" y="2865164"/>
                      </a:lnTo>
                      <a:cubicBezTo>
                        <a:pt x="183169" y="2876890"/>
                        <a:pt x="132231" y="2866681"/>
                        <a:pt x="96261" y="2840699"/>
                      </a:cubicBezTo>
                      <a:lnTo>
                        <a:pt x="90861" y="2834213"/>
                      </a:lnTo>
                      <a:lnTo>
                        <a:pt x="78605" y="2830180"/>
                      </a:lnTo>
                      <a:cubicBezTo>
                        <a:pt x="57443" y="2820456"/>
                        <a:pt x="39226" y="2806100"/>
                        <a:pt x="25467" y="2787140"/>
                      </a:cubicBezTo>
                      <a:cubicBezTo>
                        <a:pt x="-29571" y="2711298"/>
                        <a:pt x="7553" y="2590497"/>
                        <a:pt x="108384" y="2517325"/>
                      </a:cubicBezTo>
                      <a:lnTo>
                        <a:pt x="646427" y="2053639"/>
                      </a:lnTo>
                      <a:cubicBezTo>
                        <a:pt x="909009" y="1664915"/>
                        <a:pt x="997241" y="439162"/>
                        <a:pt x="994601" y="-1"/>
                      </a:cubicBez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22" name="Szabadkézi sokszög 221"/>
                <p:cNvSpPr/>
                <p:nvPr/>
              </p:nvSpPr>
              <p:spPr>
                <a:xfrm>
                  <a:off x="7338730" y="3989849"/>
                  <a:ext cx="2600804" cy="6194978"/>
                </a:xfrm>
                <a:custGeom>
                  <a:avLst/>
                  <a:gdLst>
                    <a:gd name="connsiteX0" fmla="*/ 929662 w 1859325"/>
                    <a:gd name="connsiteY0" fmla="*/ 1119694 h 2440734"/>
                    <a:gd name="connsiteX1" fmla="*/ 1675190 w 1859325"/>
                    <a:gd name="connsiteY1" fmla="*/ 1313156 h 2440734"/>
                    <a:gd name="connsiteX2" fmla="*/ 1690897 w 1859325"/>
                    <a:gd name="connsiteY2" fmla="*/ 1323983 h 2440734"/>
                    <a:gd name="connsiteX3" fmla="*/ 1690897 w 1859325"/>
                    <a:gd name="connsiteY3" fmla="*/ 2236444 h 2440734"/>
                    <a:gd name="connsiteX4" fmla="*/ 1690897 w 1859325"/>
                    <a:gd name="connsiteY4" fmla="*/ 2236445 h 2440734"/>
                    <a:gd name="connsiteX5" fmla="*/ 1690897 w 1859325"/>
                    <a:gd name="connsiteY5" fmla="*/ 2239386 h 2440734"/>
                    <a:gd name="connsiteX6" fmla="*/ 1687791 w 1859325"/>
                    <a:gd name="connsiteY6" fmla="*/ 2238586 h 2440734"/>
                    <a:gd name="connsiteX7" fmla="*/ 1687790 w 1859325"/>
                    <a:gd name="connsiteY7" fmla="*/ 2238587 h 2440734"/>
                    <a:gd name="connsiteX8" fmla="*/ 1675190 w 1859325"/>
                    <a:gd name="connsiteY8" fmla="*/ 2247272 h 2440734"/>
                    <a:gd name="connsiteX9" fmla="*/ 929662 w 1859325"/>
                    <a:gd name="connsiteY9" fmla="*/ 2440734 h 2440734"/>
                    <a:gd name="connsiteX10" fmla="*/ 184134 w 1859325"/>
                    <a:gd name="connsiteY10" fmla="*/ 2247272 h 2440734"/>
                    <a:gd name="connsiteX11" fmla="*/ 171534 w 1859325"/>
                    <a:gd name="connsiteY11" fmla="*/ 2238587 h 2440734"/>
                    <a:gd name="connsiteX12" fmla="*/ 171533 w 1859325"/>
                    <a:gd name="connsiteY12" fmla="*/ 2238586 h 2440734"/>
                    <a:gd name="connsiteX13" fmla="*/ 168429 w 1859325"/>
                    <a:gd name="connsiteY13" fmla="*/ 2239386 h 2440734"/>
                    <a:gd name="connsiteX14" fmla="*/ 168429 w 1859325"/>
                    <a:gd name="connsiteY14" fmla="*/ 2236447 h 2440734"/>
                    <a:gd name="connsiteX15" fmla="*/ 168429 w 1859325"/>
                    <a:gd name="connsiteY15" fmla="*/ 2236446 h 2440734"/>
                    <a:gd name="connsiteX16" fmla="*/ 168429 w 1859325"/>
                    <a:gd name="connsiteY16" fmla="*/ 1323982 h 2440734"/>
                    <a:gd name="connsiteX17" fmla="*/ 184134 w 1859325"/>
                    <a:gd name="connsiteY17" fmla="*/ 1313156 h 2440734"/>
                    <a:gd name="connsiteX18" fmla="*/ 929662 w 1859325"/>
                    <a:gd name="connsiteY18" fmla="*/ 1119694 h 2440734"/>
                    <a:gd name="connsiteX19" fmla="*/ 329393 w 1859325"/>
                    <a:gd name="connsiteY19" fmla="*/ 0 h 2440734"/>
                    <a:gd name="connsiteX20" fmla="*/ 1529930 w 1859325"/>
                    <a:gd name="connsiteY20" fmla="*/ 0 h 2440734"/>
                    <a:gd name="connsiteX21" fmla="*/ 1577443 w 1859325"/>
                    <a:gd name="connsiteY21" fmla="*/ 12568 h 2440734"/>
                    <a:gd name="connsiteX22" fmla="*/ 1859325 w 1859325"/>
                    <a:gd name="connsiteY22" fmla="*/ 381480 h 2440734"/>
                    <a:gd name="connsiteX23" fmla="*/ 1859325 w 1859325"/>
                    <a:gd name="connsiteY23" fmla="*/ 580179 h 2440734"/>
                    <a:gd name="connsiteX24" fmla="*/ 1728965 w 1859325"/>
                    <a:gd name="connsiteY24" fmla="*/ 860482 h 2440734"/>
                    <a:gd name="connsiteX25" fmla="*/ 1690897 w 1859325"/>
                    <a:gd name="connsiteY25" fmla="*/ 888455 h 2440734"/>
                    <a:gd name="connsiteX26" fmla="*/ 1690897 w 1859325"/>
                    <a:gd name="connsiteY26" fmla="*/ 1323982 h 2440734"/>
                    <a:gd name="connsiteX27" fmla="*/ 1675190 w 1859325"/>
                    <a:gd name="connsiteY27" fmla="*/ 1313155 h 2440734"/>
                    <a:gd name="connsiteX28" fmla="*/ 929662 w 1859325"/>
                    <a:gd name="connsiteY28" fmla="*/ 1119693 h 2440734"/>
                    <a:gd name="connsiteX29" fmla="*/ 184134 w 1859325"/>
                    <a:gd name="connsiteY29" fmla="*/ 1313155 h 2440734"/>
                    <a:gd name="connsiteX30" fmla="*/ 168429 w 1859325"/>
                    <a:gd name="connsiteY30" fmla="*/ 1323981 h 2440734"/>
                    <a:gd name="connsiteX31" fmla="*/ 168429 w 1859325"/>
                    <a:gd name="connsiteY31" fmla="*/ 888455 h 2440734"/>
                    <a:gd name="connsiteX32" fmla="*/ 130361 w 1859325"/>
                    <a:gd name="connsiteY32" fmla="*/ 860482 h 2440734"/>
                    <a:gd name="connsiteX33" fmla="*/ 0 w 1859325"/>
                    <a:gd name="connsiteY33" fmla="*/ 580179 h 2440734"/>
                    <a:gd name="connsiteX34" fmla="*/ 0 w 1859325"/>
                    <a:gd name="connsiteY34" fmla="*/ 381480 h 2440734"/>
                    <a:gd name="connsiteX35" fmla="*/ 281881 w 1859325"/>
                    <a:gd name="connsiteY35" fmla="*/ 12568 h 2440734"/>
                    <a:gd name="connsiteX0" fmla="*/ 929662 w 1859325"/>
                    <a:gd name="connsiteY0" fmla="*/ 1119694 h 4370961"/>
                    <a:gd name="connsiteX1" fmla="*/ 1675190 w 1859325"/>
                    <a:gd name="connsiteY1" fmla="*/ 1313156 h 4370961"/>
                    <a:gd name="connsiteX2" fmla="*/ 1690897 w 1859325"/>
                    <a:gd name="connsiteY2" fmla="*/ 1323983 h 4370961"/>
                    <a:gd name="connsiteX3" fmla="*/ 1690897 w 1859325"/>
                    <a:gd name="connsiteY3" fmla="*/ 2236444 h 4370961"/>
                    <a:gd name="connsiteX4" fmla="*/ 1690897 w 1859325"/>
                    <a:gd name="connsiteY4" fmla="*/ 2236445 h 4370961"/>
                    <a:gd name="connsiteX5" fmla="*/ 1690897 w 1859325"/>
                    <a:gd name="connsiteY5" fmla="*/ 2239386 h 4370961"/>
                    <a:gd name="connsiteX6" fmla="*/ 1687791 w 1859325"/>
                    <a:gd name="connsiteY6" fmla="*/ 2238586 h 4370961"/>
                    <a:gd name="connsiteX7" fmla="*/ 1687790 w 1859325"/>
                    <a:gd name="connsiteY7" fmla="*/ 2238587 h 4370961"/>
                    <a:gd name="connsiteX8" fmla="*/ 1675190 w 1859325"/>
                    <a:gd name="connsiteY8" fmla="*/ 2247272 h 4370961"/>
                    <a:gd name="connsiteX9" fmla="*/ 900542 w 1859325"/>
                    <a:gd name="connsiteY9" fmla="*/ 4370961 h 4370961"/>
                    <a:gd name="connsiteX10" fmla="*/ 184134 w 1859325"/>
                    <a:gd name="connsiteY10" fmla="*/ 2247272 h 4370961"/>
                    <a:gd name="connsiteX11" fmla="*/ 171534 w 1859325"/>
                    <a:gd name="connsiteY11" fmla="*/ 2238587 h 4370961"/>
                    <a:gd name="connsiteX12" fmla="*/ 171533 w 1859325"/>
                    <a:gd name="connsiteY12" fmla="*/ 2238586 h 4370961"/>
                    <a:gd name="connsiteX13" fmla="*/ 168429 w 1859325"/>
                    <a:gd name="connsiteY13" fmla="*/ 2239386 h 4370961"/>
                    <a:gd name="connsiteX14" fmla="*/ 168429 w 1859325"/>
                    <a:gd name="connsiteY14" fmla="*/ 2236447 h 4370961"/>
                    <a:gd name="connsiteX15" fmla="*/ 168429 w 1859325"/>
                    <a:gd name="connsiteY15" fmla="*/ 2236446 h 4370961"/>
                    <a:gd name="connsiteX16" fmla="*/ 168429 w 1859325"/>
                    <a:gd name="connsiteY16" fmla="*/ 1323982 h 4370961"/>
                    <a:gd name="connsiteX17" fmla="*/ 184134 w 1859325"/>
                    <a:gd name="connsiteY17" fmla="*/ 1313156 h 4370961"/>
                    <a:gd name="connsiteX18" fmla="*/ 929662 w 1859325"/>
                    <a:gd name="connsiteY18" fmla="*/ 1119694 h 4370961"/>
                    <a:gd name="connsiteX19" fmla="*/ 329393 w 1859325"/>
                    <a:gd name="connsiteY19" fmla="*/ 0 h 4370961"/>
                    <a:gd name="connsiteX20" fmla="*/ 1529930 w 1859325"/>
                    <a:gd name="connsiteY20" fmla="*/ 0 h 4370961"/>
                    <a:gd name="connsiteX21" fmla="*/ 1577443 w 1859325"/>
                    <a:gd name="connsiteY21" fmla="*/ 12568 h 4370961"/>
                    <a:gd name="connsiteX22" fmla="*/ 1859325 w 1859325"/>
                    <a:gd name="connsiteY22" fmla="*/ 381480 h 4370961"/>
                    <a:gd name="connsiteX23" fmla="*/ 1859325 w 1859325"/>
                    <a:gd name="connsiteY23" fmla="*/ 580179 h 4370961"/>
                    <a:gd name="connsiteX24" fmla="*/ 1728965 w 1859325"/>
                    <a:gd name="connsiteY24" fmla="*/ 860482 h 4370961"/>
                    <a:gd name="connsiteX25" fmla="*/ 1690897 w 1859325"/>
                    <a:gd name="connsiteY25" fmla="*/ 888455 h 4370961"/>
                    <a:gd name="connsiteX26" fmla="*/ 1690897 w 1859325"/>
                    <a:gd name="connsiteY26" fmla="*/ 1323982 h 4370961"/>
                    <a:gd name="connsiteX27" fmla="*/ 1675190 w 1859325"/>
                    <a:gd name="connsiteY27" fmla="*/ 1313155 h 4370961"/>
                    <a:gd name="connsiteX28" fmla="*/ 929662 w 1859325"/>
                    <a:gd name="connsiteY28" fmla="*/ 1119693 h 4370961"/>
                    <a:gd name="connsiteX29" fmla="*/ 184134 w 1859325"/>
                    <a:gd name="connsiteY29" fmla="*/ 1313155 h 4370961"/>
                    <a:gd name="connsiteX30" fmla="*/ 168429 w 1859325"/>
                    <a:gd name="connsiteY30" fmla="*/ 1323981 h 4370961"/>
                    <a:gd name="connsiteX31" fmla="*/ 168429 w 1859325"/>
                    <a:gd name="connsiteY31" fmla="*/ 888455 h 4370961"/>
                    <a:gd name="connsiteX32" fmla="*/ 130361 w 1859325"/>
                    <a:gd name="connsiteY32" fmla="*/ 860482 h 4370961"/>
                    <a:gd name="connsiteX33" fmla="*/ 0 w 1859325"/>
                    <a:gd name="connsiteY33" fmla="*/ 580179 h 4370961"/>
                    <a:gd name="connsiteX34" fmla="*/ 0 w 1859325"/>
                    <a:gd name="connsiteY34" fmla="*/ 381480 h 4370961"/>
                    <a:gd name="connsiteX35" fmla="*/ 281881 w 1859325"/>
                    <a:gd name="connsiteY35" fmla="*/ 12568 h 4370961"/>
                    <a:gd name="connsiteX36" fmla="*/ 329393 w 1859325"/>
                    <a:gd name="connsiteY36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349436 w 2040332"/>
                    <a:gd name="connsiteY13" fmla="*/ 2239386 h 4370961"/>
                    <a:gd name="connsiteX14" fmla="*/ 349436 w 2040332"/>
                    <a:gd name="connsiteY14" fmla="*/ 2236447 h 4370961"/>
                    <a:gd name="connsiteX15" fmla="*/ 0 w 2040332"/>
                    <a:gd name="connsiteY15" fmla="*/ 4311440 h 4370961"/>
                    <a:gd name="connsiteX16" fmla="*/ 349436 w 2040332"/>
                    <a:gd name="connsiteY16" fmla="*/ 1323982 h 4370961"/>
                    <a:gd name="connsiteX17" fmla="*/ 365141 w 2040332"/>
                    <a:gd name="connsiteY17" fmla="*/ 1313156 h 4370961"/>
                    <a:gd name="connsiteX18" fmla="*/ 1110669 w 2040332"/>
                    <a:gd name="connsiteY18" fmla="*/ 1119694 h 4370961"/>
                    <a:gd name="connsiteX19" fmla="*/ 510400 w 2040332"/>
                    <a:gd name="connsiteY19" fmla="*/ 0 h 4370961"/>
                    <a:gd name="connsiteX20" fmla="*/ 1710937 w 2040332"/>
                    <a:gd name="connsiteY20" fmla="*/ 0 h 4370961"/>
                    <a:gd name="connsiteX21" fmla="*/ 1758450 w 2040332"/>
                    <a:gd name="connsiteY21" fmla="*/ 12568 h 4370961"/>
                    <a:gd name="connsiteX22" fmla="*/ 2040332 w 2040332"/>
                    <a:gd name="connsiteY22" fmla="*/ 381480 h 4370961"/>
                    <a:gd name="connsiteX23" fmla="*/ 2040332 w 2040332"/>
                    <a:gd name="connsiteY23" fmla="*/ 580179 h 4370961"/>
                    <a:gd name="connsiteX24" fmla="*/ 1909972 w 2040332"/>
                    <a:gd name="connsiteY24" fmla="*/ 860482 h 4370961"/>
                    <a:gd name="connsiteX25" fmla="*/ 1871904 w 2040332"/>
                    <a:gd name="connsiteY25" fmla="*/ 888455 h 4370961"/>
                    <a:gd name="connsiteX26" fmla="*/ 1871904 w 2040332"/>
                    <a:gd name="connsiteY26" fmla="*/ 1323982 h 4370961"/>
                    <a:gd name="connsiteX27" fmla="*/ 1856197 w 2040332"/>
                    <a:gd name="connsiteY27" fmla="*/ 1313155 h 4370961"/>
                    <a:gd name="connsiteX28" fmla="*/ 1110669 w 2040332"/>
                    <a:gd name="connsiteY28" fmla="*/ 1119693 h 4370961"/>
                    <a:gd name="connsiteX29" fmla="*/ 365141 w 2040332"/>
                    <a:gd name="connsiteY29" fmla="*/ 1313155 h 4370961"/>
                    <a:gd name="connsiteX30" fmla="*/ 349436 w 2040332"/>
                    <a:gd name="connsiteY30" fmla="*/ 1323981 h 4370961"/>
                    <a:gd name="connsiteX31" fmla="*/ 349436 w 2040332"/>
                    <a:gd name="connsiteY31" fmla="*/ 888455 h 4370961"/>
                    <a:gd name="connsiteX32" fmla="*/ 311368 w 2040332"/>
                    <a:gd name="connsiteY32" fmla="*/ 860482 h 4370961"/>
                    <a:gd name="connsiteX33" fmla="*/ 181007 w 2040332"/>
                    <a:gd name="connsiteY33" fmla="*/ 580179 h 4370961"/>
                    <a:gd name="connsiteX34" fmla="*/ 181007 w 2040332"/>
                    <a:gd name="connsiteY34" fmla="*/ 381480 h 4370961"/>
                    <a:gd name="connsiteX35" fmla="*/ 462888 w 2040332"/>
                    <a:gd name="connsiteY35" fmla="*/ 12568 h 4370961"/>
                    <a:gd name="connsiteX36" fmla="*/ 510400 w 2040332"/>
                    <a:gd name="connsiteY36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349436 w 2040332"/>
                    <a:gd name="connsiteY13" fmla="*/ 2239386 h 4370961"/>
                    <a:gd name="connsiteX14" fmla="*/ 0 w 2040332"/>
                    <a:gd name="connsiteY14" fmla="*/ 4311440 h 4370961"/>
                    <a:gd name="connsiteX15" fmla="*/ 349436 w 2040332"/>
                    <a:gd name="connsiteY15" fmla="*/ 1323982 h 4370961"/>
                    <a:gd name="connsiteX16" fmla="*/ 365141 w 2040332"/>
                    <a:gd name="connsiteY16" fmla="*/ 1313156 h 4370961"/>
                    <a:gd name="connsiteX17" fmla="*/ 1110669 w 2040332"/>
                    <a:gd name="connsiteY17" fmla="*/ 1119694 h 4370961"/>
                    <a:gd name="connsiteX18" fmla="*/ 510400 w 2040332"/>
                    <a:gd name="connsiteY18" fmla="*/ 0 h 4370961"/>
                    <a:gd name="connsiteX19" fmla="*/ 1710937 w 2040332"/>
                    <a:gd name="connsiteY19" fmla="*/ 0 h 4370961"/>
                    <a:gd name="connsiteX20" fmla="*/ 1758450 w 2040332"/>
                    <a:gd name="connsiteY20" fmla="*/ 12568 h 4370961"/>
                    <a:gd name="connsiteX21" fmla="*/ 2040332 w 2040332"/>
                    <a:gd name="connsiteY21" fmla="*/ 381480 h 4370961"/>
                    <a:gd name="connsiteX22" fmla="*/ 2040332 w 2040332"/>
                    <a:gd name="connsiteY22" fmla="*/ 580179 h 4370961"/>
                    <a:gd name="connsiteX23" fmla="*/ 1909972 w 2040332"/>
                    <a:gd name="connsiteY23" fmla="*/ 860482 h 4370961"/>
                    <a:gd name="connsiteX24" fmla="*/ 1871904 w 2040332"/>
                    <a:gd name="connsiteY24" fmla="*/ 888455 h 4370961"/>
                    <a:gd name="connsiteX25" fmla="*/ 1871904 w 2040332"/>
                    <a:gd name="connsiteY25" fmla="*/ 1323982 h 4370961"/>
                    <a:gd name="connsiteX26" fmla="*/ 1856197 w 2040332"/>
                    <a:gd name="connsiteY26" fmla="*/ 1313155 h 4370961"/>
                    <a:gd name="connsiteX27" fmla="*/ 1110669 w 2040332"/>
                    <a:gd name="connsiteY27" fmla="*/ 1119693 h 4370961"/>
                    <a:gd name="connsiteX28" fmla="*/ 365141 w 2040332"/>
                    <a:gd name="connsiteY28" fmla="*/ 1313155 h 4370961"/>
                    <a:gd name="connsiteX29" fmla="*/ 349436 w 2040332"/>
                    <a:gd name="connsiteY29" fmla="*/ 1323981 h 4370961"/>
                    <a:gd name="connsiteX30" fmla="*/ 349436 w 2040332"/>
                    <a:gd name="connsiteY30" fmla="*/ 888455 h 4370961"/>
                    <a:gd name="connsiteX31" fmla="*/ 311368 w 2040332"/>
                    <a:gd name="connsiteY31" fmla="*/ 860482 h 4370961"/>
                    <a:gd name="connsiteX32" fmla="*/ 181007 w 2040332"/>
                    <a:gd name="connsiteY32" fmla="*/ 580179 h 4370961"/>
                    <a:gd name="connsiteX33" fmla="*/ 181007 w 2040332"/>
                    <a:gd name="connsiteY33" fmla="*/ 381480 h 4370961"/>
                    <a:gd name="connsiteX34" fmla="*/ 462888 w 2040332"/>
                    <a:gd name="connsiteY34" fmla="*/ 12568 h 4370961"/>
                    <a:gd name="connsiteX35" fmla="*/ 510400 w 2040332"/>
                    <a:gd name="connsiteY35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0 w 2040332"/>
                    <a:gd name="connsiteY13" fmla="*/ 4311440 h 4370961"/>
                    <a:gd name="connsiteX14" fmla="*/ 349436 w 2040332"/>
                    <a:gd name="connsiteY14" fmla="*/ 1323982 h 4370961"/>
                    <a:gd name="connsiteX15" fmla="*/ 365141 w 2040332"/>
                    <a:gd name="connsiteY15" fmla="*/ 1313156 h 4370961"/>
                    <a:gd name="connsiteX16" fmla="*/ 1110669 w 2040332"/>
                    <a:gd name="connsiteY16" fmla="*/ 1119694 h 4370961"/>
                    <a:gd name="connsiteX17" fmla="*/ 510400 w 2040332"/>
                    <a:gd name="connsiteY17" fmla="*/ 0 h 4370961"/>
                    <a:gd name="connsiteX18" fmla="*/ 1710937 w 2040332"/>
                    <a:gd name="connsiteY18" fmla="*/ 0 h 4370961"/>
                    <a:gd name="connsiteX19" fmla="*/ 1758450 w 2040332"/>
                    <a:gd name="connsiteY19" fmla="*/ 12568 h 4370961"/>
                    <a:gd name="connsiteX20" fmla="*/ 2040332 w 2040332"/>
                    <a:gd name="connsiteY20" fmla="*/ 381480 h 4370961"/>
                    <a:gd name="connsiteX21" fmla="*/ 2040332 w 2040332"/>
                    <a:gd name="connsiteY21" fmla="*/ 580179 h 4370961"/>
                    <a:gd name="connsiteX22" fmla="*/ 1909972 w 2040332"/>
                    <a:gd name="connsiteY22" fmla="*/ 860482 h 4370961"/>
                    <a:gd name="connsiteX23" fmla="*/ 1871904 w 2040332"/>
                    <a:gd name="connsiteY23" fmla="*/ 888455 h 4370961"/>
                    <a:gd name="connsiteX24" fmla="*/ 1871904 w 2040332"/>
                    <a:gd name="connsiteY24" fmla="*/ 1323982 h 4370961"/>
                    <a:gd name="connsiteX25" fmla="*/ 1856197 w 2040332"/>
                    <a:gd name="connsiteY25" fmla="*/ 1313155 h 4370961"/>
                    <a:gd name="connsiteX26" fmla="*/ 1110669 w 2040332"/>
                    <a:gd name="connsiteY26" fmla="*/ 1119693 h 4370961"/>
                    <a:gd name="connsiteX27" fmla="*/ 365141 w 2040332"/>
                    <a:gd name="connsiteY27" fmla="*/ 1313155 h 4370961"/>
                    <a:gd name="connsiteX28" fmla="*/ 349436 w 2040332"/>
                    <a:gd name="connsiteY28" fmla="*/ 1323981 h 4370961"/>
                    <a:gd name="connsiteX29" fmla="*/ 349436 w 2040332"/>
                    <a:gd name="connsiteY29" fmla="*/ 888455 h 4370961"/>
                    <a:gd name="connsiteX30" fmla="*/ 311368 w 2040332"/>
                    <a:gd name="connsiteY30" fmla="*/ 860482 h 4370961"/>
                    <a:gd name="connsiteX31" fmla="*/ 181007 w 2040332"/>
                    <a:gd name="connsiteY31" fmla="*/ 580179 h 4370961"/>
                    <a:gd name="connsiteX32" fmla="*/ 181007 w 2040332"/>
                    <a:gd name="connsiteY32" fmla="*/ 381480 h 4370961"/>
                    <a:gd name="connsiteX33" fmla="*/ 462888 w 2040332"/>
                    <a:gd name="connsiteY33" fmla="*/ 12568 h 4370961"/>
                    <a:gd name="connsiteX34" fmla="*/ 510400 w 2040332"/>
                    <a:gd name="connsiteY34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0 w 2040332"/>
                    <a:gd name="connsiteY12" fmla="*/ 4311440 h 4370961"/>
                    <a:gd name="connsiteX13" fmla="*/ 349436 w 2040332"/>
                    <a:gd name="connsiteY13" fmla="*/ 1323982 h 4370961"/>
                    <a:gd name="connsiteX14" fmla="*/ 365141 w 2040332"/>
                    <a:gd name="connsiteY14" fmla="*/ 1313156 h 4370961"/>
                    <a:gd name="connsiteX15" fmla="*/ 1110669 w 2040332"/>
                    <a:gd name="connsiteY15" fmla="*/ 1119694 h 4370961"/>
                    <a:gd name="connsiteX16" fmla="*/ 510400 w 2040332"/>
                    <a:gd name="connsiteY16" fmla="*/ 0 h 4370961"/>
                    <a:gd name="connsiteX17" fmla="*/ 1710937 w 2040332"/>
                    <a:gd name="connsiteY17" fmla="*/ 0 h 4370961"/>
                    <a:gd name="connsiteX18" fmla="*/ 1758450 w 2040332"/>
                    <a:gd name="connsiteY18" fmla="*/ 12568 h 4370961"/>
                    <a:gd name="connsiteX19" fmla="*/ 2040332 w 2040332"/>
                    <a:gd name="connsiteY19" fmla="*/ 381480 h 4370961"/>
                    <a:gd name="connsiteX20" fmla="*/ 2040332 w 2040332"/>
                    <a:gd name="connsiteY20" fmla="*/ 580179 h 4370961"/>
                    <a:gd name="connsiteX21" fmla="*/ 1909972 w 2040332"/>
                    <a:gd name="connsiteY21" fmla="*/ 860482 h 4370961"/>
                    <a:gd name="connsiteX22" fmla="*/ 1871904 w 2040332"/>
                    <a:gd name="connsiteY22" fmla="*/ 888455 h 4370961"/>
                    <a:gd name="connsiteX23" fmla="*/ 1871904 w 2040332"/>
                    <a:gd name="connsiteY23" fmla="*/ 1323982 h 4370961"/>
                    <a:gd name="connsiteX24" fmla="*/ 1856197 w 2040332"/>
                    <a:gd name="connsiteY24" fmla="*/ 1313155 h 4370961"/>
                    <a:gd name="connsiteX25" fmla="*/ 1110669 w 2040332"/>
                    <a:gd name="connsiteY25" fmla="*/ 1119693 h 4370961"/>
                    <a:gd name="connsiteX26" fmla="*/ 365141 w 2040332"/>
                    <a:gd name="connsiteY26" fmla="*/ 1313155 h 4370961"/>
                    <a:gd name="connsiteX27" fmla="*/ 349436 w 2040332"/>
                    <a:gd name="connsiteY27" fmla="*/ 1323981 h 4370961"/>
                    <a:gd name="connsiteX28" fmla="*/ 349436 w 2040332"/>
                    <a:gd name="connsiteY28" fmla="*/ 888455 h 4370961"/>
                    <a:gd name="connsiteX29" fmla="*/ 311368 w 2040332"/>
                    <a:gd name="connsiteY29" fmla="*/ 860482 h 4370961"/>
                    <a:gd name="connsiteX30" fmla="*/ 181007 w 2040332"/>
                    <a:gd name="connsiteY30" fmla="*/ 580179 h 4370961"/>
                    <a:gd name="connsiteX31" fmla="*/ 181007 w 2040332"/>
                    <a:gd name="connsiteY31" fmla="*/ 381480 h 4370961"/>
                    <a:gd name="connsiteX32" fmla="*/ 462888 w 2040332"/>
                    <a:gd name="connsiteY32" fmla="*/ 12568 h 4370961"/>
                    <a:gd name="connsiteX33" fmla="*/ 510400 w 2040332"/>
                    <a:gd name="connsiteY33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0 w 2040332"/>
                    <a:gd name="connsiteY11" fmla="*/ 4311440 h 4370961"/>
                    <a:gd name="connsiteX12" fmla="*/ 349436 w 2040332"/>
                    <a:gd name="connsiteY12" fmla="*/ 1323982 h 4370961"/>
                    <a:gd name="connsiteX13" fmla="*/ 365141 w 2040332"/>
                    <a:gd name="connsiteY13" fmla="*/ 1313156 h 4370961"/>
                    <a:gd name="connsiteX14" fmla="*/ 1110669 w 2040332"/>
                    <a:gd name="connsiteY14" fmla="*/ 1119694 h 4370961"/>
                    <a:gd name="connsiteX15" fmla="*/ 510400 w 2040332"/>
                    <a:gd name="connsiteY15" fmla="*/ 0 h 4370961"/>
                    <a:gd name="connsiteX16" fmla="*/ 1710937 w 2040332"/>
                    <a:gd name="connsiteY16" fmla="*/ 0 h 4370961"/>
                    <a:gd name="connsiteX17" fmla="*/ 1758450 w 2040332"/>
                    <a:gd name="connsiteY17" fmla="*/ 12568 h 4370961"/>
                    <a:gd name="connsiteX18" fmla="*/ 2040332 w 2040332"/>
                    <a:gd name="connsiteY18" fmla="*/ 381480 h 4370961"/>
                    <a:gd name="connsiteX19" fmla="*/ 2040332 w 2040332"/>
                    <a:gd name="connsiteY19" fmla="*/ 580179 h 4370961"/>
                    <a:gd name="connsiteX20" fmla="*/ 1909972 w 2040332"/>
                    <a:gd name="connsiteY20" fmla="*/ 860482 h 4370961"/>
                    <a:gd name="connsiteX21" fmla="*/ 1871904 w 2040332"/>
                    <a:gd name="connsiteY21" fmla="*/ 888455 h 4370961"/>
                    <a:gd name="connsiteX22" fmla="*/ 1871904 w 2040332"/>
                    <a:gd name="connsiteY22" fmla="*/ 1323982 h 4370961"/>
                    <a:gd name="connsiteX23" fmla="*/ 1856197 w 2040332"/>
                    <a:gd name="connsiteY23" fmla="*/ 1313155 h 4370961"/>
                    <a:gd name="connsiteX24" fmla="*/ 1110669 w 2040332"/>
                    <a:gd name="connsiteY24" fmla="*/ 1119693 h 4370961"/>
                    <a:gd name="connsiteX25" fmla="*/ 365141 w 2040332"/>
                    <a:gd name="connsiteY25" fmla="*/ 1313155 h 4370961"/>
                    <a:gd name="connsiteX26" fmla="*/ 349436 w 2040332"/>
                    <a:gd name="connsiteY26" fmla="*/ 1323981 h 4370961"/>
                    <a:gd name="connsiteX27" fmla="*/ 349436 w 2040332"/>
                    <a:gd name="connsiteY27" fmla="*/ 888455 h 4370961"/>
                    <a:gd name="connsiteX28" fmla="*/ 311368 w 2040332"/>
                    <a:gd name="connsiteY28" fmla="*/ 860482 h 4370961"/>
                    <a:gd name="connsiteX29" fmla="*/ 181007 w 2040332"/>
                    <a:gd name="connsiteY29" fmla="*/ 580179 h 4370961"/>
                    <a:gd name="connsiteX30" fmla="*/ 181007 w 2040332"/>
                    <a:gd name="connsiteY30" fmla="*/ 381480 h 4370961"/>
                    <a:gd name="connsiteX31" fmla="*/ 462888 w 2040332"/>
                    <a:gd name="connsiteY31" fmla="*/ 12568 h 4370961"/>
                    <a:gd name="connsiteX32" fmla="*/ 510400 w 2040332"/>
                    <a:gd name="connsiteY32" fmla="*/ 0 h 4370961"/>
                    <a:gd name="connsiteX0" fmla="*/ 1110669 w 2040332"/>
                    <a:gd name="connsiteY0" fmla="*/ 1119694 h 4660866"/>
                    <a:gd name="connsiteX1" fmla="*/ 1856197 w 2040332"/>
                    <a:gd name="connsiteY1" fmla="*/ 1313156 h 4660866"/>
                    <a:gd name="connsiteX2" fmla="*/ 1871904 w 2040332"/>
                    <a:gd name="connsiteY2" fmla="*/ 1323983 h 4660866"/>
                    <a:gd name="connsiteX3" fmla="*/ 1871904 w 2040332"/>
                    <a:gd name="connsiteY3" fmla="*/ 2236444 h 4660866"/>
                    <a:gd name="connsiteX4" fmla="*/ 1871904 w 2040332"/>
                    <a:gd name="connsiteY4" fmla="*/ 2236445 h 4660866"/>
                    <a:gd name="connsiteX5" fmla="*/ 1871904 w 2040332"/>
                    <a:gd name="connsiteY5" fmla="*/ 2239386 h 4660866"/>
                    <a:gd name="connsiteX6" fmla="*/ 1868798 w 2040332"/>
                    <a:gd name="connsiteY6" fmla="*/ 2238586 h 4660866"/>
                    <a:gd name="connsiteX7" fmla="*/ 1868797 w 2040332"/>
                    <a:gd name="connsiteY7" fmla="*/ 2238587 h 4660866"/>
                    <a:gd name="connsiteX8" fmla="*/ 1856197 w 2040332"/>
                    <a:gd name="connsiteY8" fmla="*/ 2247272 h 4660866"/>
                    <a:gd name="connsiteX9" fmla="*/ 1081549 w 2040332"/>
                    <a:gd name="connsiteY9" fmla="*/ 4370961 h 4660866"/>
                    <a:gd name="connsiteX10" fmla="*/ 0 w 2040332"/>
                    <a:gd name="connsiteY10" fmla="*/ 4311440 h 4660866"/>
                    <a:gd name="connsiteX11" fmla="*/ 349436 w 2040332"/>
                    <a:gd name="connsiteY11" fmla="*/ 1323982 h 4660866"/>
                    <a:gd name="connsiteX12" fmla="*/ 365141 w 2040332"/>
                    <a:gd name="connsiteY12" fmla="*/ 1313156 h 4660866"/>
                    <a:gd name="connsiteX13" fmla="*/ 1110669 w 2040332"/>
                    <a:gd name="connsiteY13" fmla="*/ 1119694 h 4660866"/>
                    <a:gd name="connsiteX14" fmla="*/ 510400 w 2040332"/>
                    <a:gd name="connsiteY14" fmla="*/ 0 h 4660866"/>
                    <a:gd name="connsiteX15" fmla="*/ 1710937 w 2040332"/>
                    <a:gd name="connsiteY15" fmla="*/ 0 h 4660866"/>
                    <a:gd name="connsiteX16" fmla="*/ 1758450 w 2040332"/>
                    <a:gd name="connsiteY16" fmla="*/ 12568 h 4660866"/>
                    <a:gd name="connsiteX17" fmla="*/ 2040332 w 2040332"/>
                    <a:gd name="connsiteY17" fmla="*/ 381480 h 4660866"/>
                    <a:gd name="connsiteX18" fmla="*/ 2040332 w 2040332"/>
                    <a:gd name="connsiteY18" fmla="*/ 580179 h 4660866"/>
                    <a:gd name="connsiteX19" fmla="*/ 1909972 w 2040332"/>
                    <a:gd name="connsiteY19" fmla="*/ 860482 h 4660866"/>
                    <a:gd name="connsiteX20" fmla="*/ 1871904 w 2040332"/>
                    <a:gd name="connsiteY20" fmla="*/ 888455 h 4660866"/>
                    <a:gd name="connsiteX21" fmla="*/ 1871904 w 2040332"/>
                    <a:gd name="connsiteY21" fmla="*/ 1323982 h 4660866"/>
                    <a:gd name="connsiteX22" fmla="*/ 1856197 w 2040332"/>
                    <a:gd name="connsiteY22" fmla="*/ 1313155 h 4660866"/>
                    <a:gd name="connsiteX23" fmla="*/ 1110669 w 2040332"/>
                    <a:gd name="connsiteY23" fmla="*/ 1119693 h 4660866"/>
                    <a:gd name="connsiteX24" fmla="*/ 365141 w 2040332"/>
                    <a:gd name="connsiteY24" fmla="*/ 1313155 h 4660866"/>
                    <a:gd name="connsiteX25" fmla="*/ 349436 w 2040332"/>
                    <a:gd name="connsiteY25" fmla="*/ 1323981 h 4660866"/>
                    <a:gd name="connsiteX26" fmla="*/ 349436 w 2040332"/>
                    <a:gd name="connsiteY26" fmla="*/ 888455 h 4660866"/>
                    <a:gd name="connsiteX27" fmla="*/ 311368 w 2040332"/>
                    <a:gd name="connsiteY27" fmla="*/ 860482 h 4660866"/>
                    <a:gd name="connsiteX28" fmla="*/ 181007 w 2040332"/>
                    <a:gd name="connsiteY28" fmla="*/ 580179 h 4660866"/>
                    <a:gd name="connsiteX29" fmla="*/ 181007 w 2040332"/>
                    <a:gd name="connsiteY29" fmla="*/ 381480 h 4660866"/>
                    <a:gd name="connsiteX30" fmla="*/ 462888 w 2040332"/>
                    <a:gd name="connsiteY30" fmla="*/ 12568 h 4660866"/>
                    <a:gd name="connsiteX31" fmla="*/ 510400 w 2040332"/>
                    <a:gd name="connsiteY31" fmla="*/ 0 h 4660866"/>
                    <a:gd name="connsiteX0" fmla="*/ 1110669 w 2163631"/>
                    <a:gd name="connsiteY0" fmla="*/ 1119694 h 4847745"/>
                    <a:gd name="connsiteX1" fmla="*/ 1856197 w 2163631"/>
                    <a:gd name="connsiteY1" fmla="*/ 1313156 h 4847745"/>
                    <a:gd name="connsiteX2" fmla="*/ 1871904 w 2163631"/>
                    <a:gd name="connsiteY2" fmla="*/ 1323983 h 4847745"/>
                    <a:gd name="connsiteX3" fmla="*/ 1871904 w 2163631"/>
                    <a:gd name="connsiteY3" fmla="*/ 2236444 h 4847745"/>
                    <a:gd name="connsiteX4" fmla="*/ 1871904 w 2163631"/>
                    <a:gd name="connsiteY4" fmla="*/ 2236445 h 4847745"/>
                    <a:gd name="connsiteX5" fmla="*/ 1871904 w 2163631"/>
                    <a:gd name="connsiteY5" fmla="*/ 2239386 h 4847745"/>
                    <a:gd name="connsiteX6" fmla="*/ 1868798 w 2163631"/>
                    <a:gd name="connsiteY6" fmla="*/ 2238586 h 4847745"/>
                    <a:gd name="connsiteX7" fmla="*/ 1868797 w 2163631"/>
                    <a:gd name="connsiteY7" fmla="*/ 2238587 h 4847745"/>
                    <a:gd name="connsiteX8" fmla="*/ 1856197 w 2163631"/>
                    <a:gd name="connsiteY8" fmla="*/ 2247272 h 4847745"/>
                    <a:gd name="connsiteX9" fmla="*/ 2086178 w 2163631"/>
                    <a:gd name="connsiteY9" fmla="*/ 4676580 h 4847745"/>
                    <a:gd name="connsiteX10" fmla="*/ 0 w 2163631"/>
                    <a:gd name="connsiteY10" fmla="*/ 4311440 h 4847745"/>
                    <a:gd name="connsiteX11" fmla="*/ 349436 w 2163631"/>
                    <a:gd name="connsiteY11" fmla="*/ 1323982 h 4847745"/>
                    <a:gd name="connsiteX12" fmla="*/ 365141 w 2163631"/>
                    <a:gd name="connsiteY12" fmla="*/ 1313156 h 4847745"/>
                    <a:gd name="connsiteX13" fmla="*/ 1110669 w 2163631"/>
                    <a:gd name="connsiteY13" fmla="*/ 1119694 h 4847745"/>
                    <a:gd name="connsiteX14" fmla="*/ 510400 w 2163631"/>
                    <a:gd name="connsiteY14" fmla="*/ 0 h 4847745"/>
                    <a:gd name="connsiteX15" fmla="*/ 1710937 w 2163631"/>
                    <a:gd name="connsiteY15" fmla="*/ 0 h 4847745"/>
                    <a:gd name="connsiteX16" fmla="*/ 1758450 w 2163631"/>
                    <a:gd name="connsiteY16" fmla="*/ 12568 h 4847745"/>
                    <a:gd name="connsiteX17" fmla="*/ 2040332 w 2163631"/>
                    <a:gd name="connsiteY17" fmla="*/ 381480 h 4847745"/>
                    <a:gd name="connsiteX18" fmla="*/ 2040332 w 2163631"/>
                    <a:gd name="connsiteY18" fmla="*/ 580179 h 4847745"/>
                    <a:gd name="connsiteX19" fmla="*/ 1909972 w 2163631"/>
                    <a:gd name="connsiteY19" fmla="*/ 860482 h 4847745"/>
                    <a:gd name="connsiteX20" fmla="*/ 1871904 w 2163631"/>
                    <a:gd name="connsiteY20" fmla="*/ 888455 h 4847745"/>
                    <a:gd name="connsiteX21" fmla="*/ 1871904 w 2163631"/>
                    <a:gd name="connsiteY21" fmla="*/ 1323982 h 4847745"/>
                    <a:gd name="connsiteX22" fmla="*/ 1856197 w 2163631"/>
                    <a:gd name="connsiteY22" fmla="*/ 1313155 h 4847745"/>
                    <a:gd name="connsiteX23" fmla="*/ 1110669 w 2163631"/>
                    <a:gd name="connsiteY23" fmla="*/ 1119693 h 4847745"/>
                    <a:gd name="connsiteX24" fmla="*/ 365141 w 2163631"/>
                    <a:gd name="connsiteY24" fmla="*/ 1313155 h 4847745"/>
                    <a:gd name="connsiteX25" fmla="*/ 349436 w 2163631"/>
                    <a:gd name="connsiteY25" fmla="*/ 1323981 h 4847745"/>
                    <a:gd name="connsiteX26" fmla="*/ 349436 w 2163631"/>
                    <a:gd name="connsiteY26" fmla="*/ 888455 h 4847745"/>
                    <a:gd name="connsiteX27" fmla="*/ 311368 w 2163631"/>
                    <a:gd name="connsiteY27" fmla="*/ 860482 h 4847745"/>
                    <a:gd name="connsiteX28" fmla="*/ 181007 w 2163631"/>
                    <a:gd name="connsiteY28" fmla="*/ 580179 h 4847745"/>
                    <a:gd name="connsiteX29" fmla="*/ 181007 w 2163631"/>
                    <a:gd name="connsiteY29" fmla="*/ 381480 h 4847745"/>
                    <a:gd name="connsiteX30" fmla="*/ 462888 w 2163631"/>
                    <a:gd name="connsiteY30" fmla="*/ 12568 h 4847745"/>
                    <a:gd name="connsiteX31" fmla="*/ 510400 w 2163631"/>
                    <a:gd name="connsiteY31" fmla="*/ 0 h 4847745"/>
                    <a:gd name="connsiteX0" fmla="*/ 1110669 w 2203783"/>
                    <a:gd name="connsiteY0" fmla="*/ 1119694 h 4780490"/>
                    <a:gd name="connsiteX1" fmla="*/ 1856197 w 2203783"/>
                    <a:gd name="connsiteY1" fmla="*/ 1313156 h 4780490"/>
                    <a:gd name="connsiteX2" fmla="*/ 1871904 w 2203783"/>
                    <a:gd name="connsiteY2" fmla="*/ 1323983 h 4780490"/>
                    <a:gd name="connsiteX3" fmla="*/ 1871904 w 2203783"/>
                    <a:gd name="connsiteY3" fmla="*/ 2236444 h 4780490"/>
                    <a:gd name="connsiteX4" fmla="*/ 1871904 w 2203783"/>
                    <a:gd name="connsiteY4" fmla="*/ 2236445 h 4780490"/>
                    <a:gd name="connsiteX5" fmla="*/ 1871904 w 2203783"/>
                    <a:gd name="connsiteY5" fmla="*/ 2239386 h 4780490"/>
                    <a:gd name="connsiteX6" fmla="*/ 1868798 w 2203783"/>
                    <a:gd name="connsiteY6" fmla="*/ 2238586 h 4780490"/>
                    <a:gd name="connsiteX7" fmla="*/ 1868797 w 2203783"/>
                    <a:gd name="connsiteY7" fmla="*/ 2238587 h 4780490"/>
                    <a:gd name="connsiteX8" fmla="*/ 1856197 w 2203783"/>
                    <a:gd name="connsiteY8" fmla="*/ 2247272 h 4780490"/>
                    <a:gd name="connsiteX9" fmla="*/ 2129858 w 2203783"/>
                    <a:gd name="connsiteY9" fmla="*/ 4580068 h 4780490"/>
                    <a:gd name="connsiteX10" fmla="*/ 0 w 2203783"/>
                    <a:gd name="connsiteY10" fmla="*/ 4311440 h 4780490"/>
                    <a:gd name="connsiteX11" fmla="*/ 349436 w 2203783"/>
                    <a:gd name="connsiteY11" fmla="*/ 1323982 h 4780490"/>
                    <a:gd name="connsiteX12" fmla="*/ 365141 w 2203783"/>
                    <a:gd name="connsiteY12" fmla="*/ 1313156 h 4780490"/>
                    <a:gd name="connsiteX13" fmla="*/ 1110669 w 2203783"/>
                    <a:gd name="connsiteY13" fmla="*/ 1119694 h 4780490"/>
                    <a:gd name="connsiteX14" fmla="*/ 510400 w 2203783"/>
                    <a:gd name="connsiteY14" fmla="*/ 0 h 4780490"/>
                    <a:gd name="connsiteX15" fmla="*/ 1710937 w 2203783"/>
                    <a:gd name="connsiteY15" fmla="*/ 0 h 4780490"/>
                    <a:gd name="connsiteX16" fmla="*/ 1758450 w 2203783"/>
                    <a:gd name="connsiteY16" fmla="*/ 12568 h 4780490"/>
                    <a:gd name="connsiteX17" fmla="*/ 2040332 w 2203783"/>
                    <a:gd name="connsiteY17" fmla="*/ 381480 h 4780490"/>
                    <a:gd name="connsiteX18" fmla="*/ 2040332 w 2203783"/>
                    <a:gd name="connsiteY18" fmla="*/ 580179 h 4780490"/>
                    <a:gd name="connsiteX19" fmla="*/ 1909972 w 2203783"/>
                    <a:gd name="connsiteY19" fmla="*/ 860482 h 4780490"/>
                    <a:gd name="connsiteX20" fmla="*/ 1871904 w 2203783"/>
                    <a:gd name="connsiteY20" fmla="*/ 888455 h 4780490"/>
                    <a:gd name="connsiteX21" fmla="*/ 1871904 w 2203783"/>
                    <a:gd name="connsiteY21" fmla="*/ 1323982 h 4780490"/>
                    <a:gd name="connsiteX22" fmla="*/ 1856197 w 2203783"/>
                    <a:gd name="connsiteY22" fmla="*/ 1313155 h 4780490"/>
                    <a:gd name="connsiteX23" fmla="*/ 1110669 w 2203783"/>
                    <a:gd name="connsiteY23" fmla="*/ 1119693 h 4780490"/>
                    <a:gd name="connsiteX24" fmla="*/ 365141 w 2203783"/>
                    <a:gd name="connsiteY24" fmla="*/ 1313155 h 4780490"/>
                    <a:gd name="connsiteX25" fmla="*/ 349436 w 2203783"/>
                    <a:gd name="connsiteY25" fmla="*/ 1323981 h 4780490"/>
                    <a:gd name="connsiteX26" fmla="*/ 349436 w 2203783"/>
                    <a:gd name="connsiteY26" fmla="*/ 888455 h 4780490"/>
                    <a:gd name="connsiteX27" fmla="*/ 311368 w 2203783"/>
                    <a:gd name="connsiteY27" fmla="*/ 860482 h 4780490"/>
                    <a:gd name="connsiteX28" fmla="*/ 181007 w 2203783"/>
                    <a:gd name="connsiteY28" fmla="*/ 580179 h 4780490"/>
                    <a:gd name="connsiteX29" fmla="*/ 181007 w 2203783"/>
                    <a:gd name="connsiteY29" fmla="*/ 381480 h 4780490"/>
                    <a:gd name="connsiteX30" fmla="*/ 462888 w 2203783"/>
                    <a:gd name="connsiteY30" fmla="*/ 12568 h 4780490"/>
                    <a:gd name="connsiteX31" fmla="*/ 510400 w 2203783"/>
                    <a:gd name="connsiteY31" fmla="*/ 0 h 4780490"/>
                    <a:gd name="connsiteX0" fmla="*/ 1110669 w 2230726"/>
                    <a:gd name="connsiteY0" fmla="*/ 1119694 h 4645857"/>
                    <a:gd name="connsiteX1" fmla="*/ 1856197 w 2230726"/>
                    <a:gd name="connsiteY1" fmla="*/ 1313156 h 4645857"/>
                    <a:gd name="connsiteX2" fmla="*/ 1871904 w 2230726"/>
                    <a:gd name="connsiteY2" fmla="*/ 1323983 h 4645857"/>
                    <a:gd name="connsiteX3" fmla="*/ 1871904 w 2230726"/>
                    <a:gd name="connsiteY3" fmla="*/ 2236444 h 4645857"/>
                    <a:gd name="connsiteX4" fmla="*/ 1871904 w 2230726"/>
                    <a:gd name="connsiteY4" fmla="*/ 2236445 h 4645857"/>
                    <a:gd name="connsiteX5" fmla="*/ 1871904 w 2230726"/>
                    <a:gd name="connsiteY5" fmla="*/ 2239386 h 4645857"/>
                    <a:gd name="connsiteX6" fmla="*/ 1868798 w 2230726"/>
                    <a:gd name="connsiteY6" fmla="*/ 2238586 h 4645857"/>
                    <a:gd name="connsiteX7" fmla="*/ 1868797 w 2230726"/>
                    <a:gd name="connsiteY7" fmla="*/ 2238587 h 4645857"/>
                    <a:gd name="connsiteX8" fmla="*/ 1856197 w 2230726"/>
                    <a:gd name="connsiteY8" fmla="*/ 2247272 h 4645857"/>
                    <a:gd name="connsiteX9" fmla="*/ 2158977 w 2230726"/>
                    <a:gd name="connsiteY9" fmla="*/ 4338790 h 4645857"/>
                    <a:gd name="connsiteX10" fmla="*/ 0 w 2230726"/>
                    <a:gd name="connsiteY10" fmla="*/ 4311440 h 4645857"/>
                    <a:gd name="connsiteX11" fmla="*/ 349436 w 2230726"/>
                    <a:gd name="connsiteY11" fmla="*/ 1323982 h 4645857"/>
                    <a:gd name="connsiteX12" fmla="*/ 365141 w 2230726"/>
                    <a:gd name="connsiteY12" fmla="*/ 1313156 h 4645857"/>
                    <a:gd name="connsiteX13" fmla="*/ 1110669 w 2230726"/>
                    <a:gd name="connsiteY13" fmla="*/ 1119694 h 4645857"/>
                    <a:gd name="connsiteX14" fmla="*/ 510400 w 2230726"/>
                    <a:gd name="connsiteY14" fmla="*/ 0 h 4645857"/>
                    <a:gd name="connsiteX15" fmla="*/ 1710937 w 2230726"/>
                    <a:gd name="connsiteY15" fmla="*/ 0 h 4645857"/>
                    <a:gd name="connsiteX16" fmla="*/ 1758450 w 2230726"/>
                    <a:gd name="connsiteY16" fmla="*/ 12568 h 4645857"/>
                    <a:gd name="connsiteX17" fmla="*/ 2040332 w 2230726"/>
                    <a:gd name="connsiteY17" fmla="*/ 381480 h 4645857"/>
                    <a:gd name="connsiteX18" fmla="*/ 2040332 w 2230726"/>
                    <a:gd name="connsiteY18" fmla="*/ 580179 h 4645857"/>
                    <a:gd name="connsiteX19" fmla="*/ 1909972 w 2230726"/>
                    <a:gd name="connsiteY19" fmla="*/ 860482 h 4645857"/>
                    <a:gd name="connsiteX20" fmla="*/ 1871904 w 2230726"/>
                    <a:gd name="connsiteY20" fmla="*/ 888455 h 4645857"/>
                    <a:gd name="connsiteX21" fmla="*/ 1871904 w 2230726"/>
                    <a:gd name="connsiteY21" fmla="*/ 1323982 h 4645857"/>
                    <a:gd name="connsiteX22" fmla="*/ 1856197 w 2230726"/>
                    <a:gd name="connsiteY22" fmla="*/ 1313155 h 4645857"/>
                    <a:gd name="connsiteX23" fmla="*/ 1110669 w 2230726"/>
                    <a:gd name="connsiteY23" fmla="*/ 1119693 h 4645857"/>
                    <a:gd name="connsiteX24" fmla="*/ 365141 w 2230726"/>
                    <a:gd name="connsiteY24" fmla="*/ 1313155 h 4645857"/>
                    <a:gd name="connsiteX25" fmla="*/ 349436 w 2230726"/>
                    <a:gd name="connsiteY25" fmla="*/ 1323981 h 4645857"/>
                    <a:gd name="connsiteX26" fmla="*/ 349436 w 2230726"/>
                    <a:gd name="connsiteY26" fmla="*/ 888455 h 4645857"/>
                    <a:gd name="connsiteX27" fmla="*/ 311368 w 2230726"/>
                    <a:gd name="connsiteY27" fmla="*/ 860482 h 4645857"/>
                    <a:gd name="connsiteX28" fmla="*/ 181007 w 2230726"/>
                    <a:gd name="connsiteY28" fmla="*/ 580179 h 4645857"/>
                    <a:gd name="connsiteX29" fmla="*/ 181007 w 2230726"/>
                    <a:gd name="connsiteY29" fmla="*/ 381480 h 4645857"/>
                    <a:gd name="connsiteX30" fmla="*/ 462888 w 2230726"/>
                    <a:gd name="connsiteY30" fmla="*/ 12568 h 4645857"/>
                    <a:gd name="connsiteX31" fmla="*/ 510400 w 2230726"/>
                    <a:gd name="connsiteY31" fmla="*/ 0 h 4645857"/>
                    <a:gd name="connsiteX0" fmla="*/ 1110669 w 2230726"/>
                    <a:gd name="connsiteY0" fmla="*/ 1119694 h 4560744"/>
                    <a:gd name="connsiteX1" fmla="*/ 1856197 w 2230726"/>
                    <a:gd name="connsiteY1" fmla="*/ 1313156 h 4560744"/>
                    <a:gd name="connsiteX2" fmla="*/ 1871904 w 2230726"/>
                    <a:gd name="connsiteY2" fmla="*/ 1323983 h 4560744"/>
                    <a:gd name="connsiteX3" fmla="*/ 1871904 w 2230726"/>
                    <a:gd name="connsiteY3" fmla="*/ 2236444 h 4560744"/>
                    <a:gd name="connsiteX4" fmla="*/ 1871904 w 2230726"/>
                    <a:gd name="connsiteY4" fmla="*/ 2236445 h 4560744"/>
                    <a:gd name="connsiteX5" fmla="*/ 1871904 w 2230726"/>
                    <a:gd name="connsiteY5" fmla="*/ 2239386 h 4560744"/>
                    <a:gd name="connsiteX6" fmla="*/ 1868798 w 2230726"/>
                    <a:gd name="connsiteY6" fmla="*/ 2238586 h 4560744"/>
                    <a:gd name="connsiteX7" fmla="*/ 1868797 w 2230726"/>
                    <a:gd name="connsiteY7" fmla="*/ 2238587 h 4560744"/>
                    <a:gd name="connsiteX8" fmla="*/ 1856197 w 2230726"/>
                    <a:gd name="connsiteY8" fmla="*/ 2247272 h 4560744"/>
                    <a:gd name="connsiteX9" fmla="*/ 2158977 w 2230726"/>
                    <a:gd name="connsiteY9" fmla="*/ 4338790 h 4560744"/>
                    <a:gd name="connsiteX10" fmla="*/ 0 w 2230726"/>
                    <a:gd name="connsiteY10" fmla="*/ 4311440 h 4560744"/>
                    <a:gd name="connsiteX11" fmla="*/ 185983 w 2230726"/>
                    <a:gd name="connsiteY11" fmla="*/ 2667211 h 4560744"/>
                    <a:gd name="connsiteX12" fmla="*/ 349436 w 2230726"/>
                    <a:gd name="connsiteY12" fmla="*/ 1323982 h 4560744"/>
                    <a:gd name="connsiteX13" fmla="*/ 365141 w 2230726"/>
                    <a:gd name="connsiteY13" fmla="*/ 1313156 h 4560744"/>
                    <a:gd name="connsiteX14" fmla="*/ 1110669 w 2230726"/>
                    <a:gd name="connsiteY14" fmla="*/ 1119694 h 4560744"/>
                    <a:gd name="connsiteX15" fmla="*/ 510400 w 2230726"/>
                    <a:gd name="connsiteY15" fmla="*/ 0 h 4560744"/>
                    <a:gd name="connsiteX16" fmla="*/ 1710937 w 2230726"/>
                    <a:gd name="connsiteY16" fmla="*/ 0 h 4560744"/>
                    <a:gd name="connsiteX17" fmla="*/ 1758450 w 2230726"/>
                    <a:gd name="connsiteY17" fmla="*/ 12568 h 4560744"/>
                    <a:gd name="connsiteX18" fmla="*/ 2040332 w 2230726"/>
                    <a:gd name="connsiteY18" fmla="*/ 381480 h 4560744"/>
                    <a:gd name="connsiteX19" fmla="*/ 2040332 w 2230726"/>
                    <a:gd name="connsiteY19" fmla="*/ 580179 h 4560744"/>
                    <a:gd name="connsiteX20" fmla="*/ 1909972 w 2230726"/>
                    <a:gd name="connsiteY20" fmla="*/ 860482 h 4560744"/>
                    <a:gd name="connsiteX21" fmla="*/ 1871904 w 2230726"/>
                    <a:gd name="connsiteY21" fmla="*/ 888455 h 4560744"/>
                    <a:gd name="connsiteX22" fmla="*/ 1871904 w 2230726"/>
                    <a:gd name="connsiteY22" fmla="*/ 1323982 h 4560744"/>
                    <a:gd name="connsiteX23" fmla="*/ 1856197 w 2230726"/>
                    <a:gd name="connsiteY23" fmla="*/ 1313155 h 4560744"/>
                    <a:gd name="connsiteX24" fmla="*/ 1110669 w 2230726"/>
                    <a:gd name="connsiteY24" fmla="*/ 1119693 h 4560744"/>
                    <a:gd name="connsiteX25" fmla="*/ 365141 w 2230726"/>
                    <a:gd name="connsiteY25" fmla="*/ 1313155 h 4560744"/>
                    <a:gd name="connsiteX26" fmla="*/ 349436 w 2230726"/>
                    <a:gd name="connsiteY26" fmla="*/ 1323981 h 4560744"/>
                    <a:gd name="connsiteX27" fmla="*/ 349436 w 2230726"/>
                    <a:gd name="connsiteY27" fmla="*/ 888455 h 4560744"/>
                    <a:gd name="connsiteX28" fmla="*/ 311368 w 2230726"/>
                    <a:gd name="connsiteY28" fmla="*/ 860482 h 4560744"/>
                    <a:gd name="connsiteX29" fmla="*/ 181007 w 2230726"/>
                    <a:gd name="connsiteY29" fmla="*/ 580179 h 4560744"/>
                    <a:gd name="connsiteX30" fmla="*/ 181007 w 2230726"/>
                    <a:gd name="connsiteY30" fmla="*/ 381480 h 4560744"/>
                    <a:gd name="connsiteX31" fmla="*/ 462888 w 2230726"/>
                    <a:gd name="connsiteY31" fmla="*/ 12568 h 4560744"/>
                    <a:gd name="connsiteX32" fmla="*/ 510400 w 2230726"/>
                    <a:gd name="connsiteY32" fmla="*/ 0 h 4560744"/>
                    <a:gd name="connsiteX0" fmla="*/ 1274121 w 2394178"/>
                    <a:gd name="connsiteY0" fmla="*/ 1119694 h 4560744"/>
                    <a:gd name="connsiteX1" fmla="*/ 2019649 w 2394178"/>
                    <a:gd name="connsiteY1" fmla="*/ 1313156 h 4560744"/>
                    <a:gd name="connsiteX2" fmla="*/ 2035356 w 2394178"/>
                    <a:gd name="connsiteY2" fmla="*/ 1323983 h 4560744"/>
                    <a:gd name="connsiteX3" fmla="*/ 2035356 w 2394178"/>
                    <a:gd name="connsiteY3" fmla="*/ 2236444 h 4560744"/>
                    <a:gd name="connsiteX4" fmla="*/ 2035356 w 2394178"/>
                    <a:gd name="connsiteY4" fmla="*/ 2236445 h 4560744"/>
                    <a:gd name="connsiteX5" fmla="*/ 2035356 w 2394178"/>
                    <a:gd name="connsiteY5" fmla="*/ 2239386 h 4560744"/>
                    <a:gd name="connsiteX6" fmla="*/ 2032250 w 2394178"/>
                    <a:gd name="connsiteY6" fmla="*/ 2238586 h 4560744"/>
                    <a:gd name="connsiteX7" fmla="*/ 2032249 w 2394178"/>
                    <a:gd name="connsiteY7" fmla="*/ 2238587 h 4560744"/>
                    <a:gd name="connsiteX8" fmla="*/ 2019649 w 2394178"/>
                    <a:gd name="connsiteY8" fmla="*/ 2247272 h 4560744"/>
                    <a:gd name="connsiteX9" fmla="*/ 2322429 w 2394178"/>
                    <a:gd name="connsiteY9" fmla="*/ 4338790 h 4560744"/>
                    <a:gd name="connsiteX10" fmla="*/ 163452 w 2394178"/>
                    <a:gd name="connsiteY10" fmla="*/ 4311440 h 4560744"/>
                    <a:gd name="connsiteX11" fmla="*/ 0 w 2394178"/>
                    <a:gd name="connsiteY11" fmla="*/ 2779807 h 4560744"/>
                    <a:gd name="connsiteX12" fmla="*/ 512888 w 2394178"/>
                    <a:gd name="connsiteY12" fmla="*/ 1323982 h 4560744"/>
                    <a:gd name="connsiteX13" fmla="*/ 528593 w 2394178"/>
                    <a:gd name="connsiteY13" fmla="*/ 1313156 h 4560744"/>
                    <a:gd name="connsiteX14" fmla="*/ 1274121 w 2394178"/>
                    <a:gd name="connsiteY14" fmla="*/ 1119694 h 4560744"/>
                    <a:gd name="connsiteX15" fmla="*/ 673852 w 2394178"/>
                    <a:gd name="connsiteY15" fmla="*/ 0 h 4560744"/>
                    <a:gd name="connsiteX16" fmla="*/ 1874389 w 2394178"/>
                    <a:gd name="connsiteY16" fmla="*/ 0 h 4560744"/>
                    <a:gd name="connsiteX17" fmla="*/ 1921902 w 2394178"/>
                    <a:gd name="connsiteY17" fmla="*/ 12568 h 4560744"/>
                    <a:gd name="connsiteX18" fmla="*/ 2203784 w 2394178"/>
                    <a:gd name="connsiteY18" fmla="*/ 381480 h 4560744"/>
                    <a:gd name="connsiteX19" fmla="*/ 2203784 w 2394178"/>
                    <a:gd name="connsiteY19" fmla="*/ 580179 h 4560744"/>
                    <a:gd name="connsiteX20" fmla="*/ 2073424 w 2394178"/>
                    <a:gd name="connsiteY20" fmla="*/ 860482 h 4560744"/>
                    <a:gd name="connsiteX21" fmla="*/ 2035356 w 2394178"/>
                    <a:gd name="connsiteY21" fmla="*/ 888455 h 4560744"/>
                    <a:gd name="connsiteX22" fmla="*/ 2035356 w 2394178"/>
                    <a:gd name="connsiteY22" fmla="*/ 1323982 h 4560744"/>
                    <a:gd name="connsiteX23" fmla="*/ 2019649 w 2394178"/>
                    <a:gd name="connsiteY23" fmla="*/ 1313155 h 4560744"/>
                    <a:gd name="connsiteX24" fmla="*/ 1274121 w 2394178"/>
                    <a:gd name="connsiteY24" fmla="*/ 1119693 h 4560744"/>
                    <a:gd name="connsiteX25" fmla="*/ 528593 w 2394178"/>
                    <a:gd name="connsiteY25" fmla="*/ 1313155 h 4560744"/>
                    <a:gd name="connsiteX26" fmla="*/ 512888 w 2394178"/>
                    <a:gd name="connsiteY26" fmla="*/ 1323981 h 4560744"/>
                    <a:gd name="connsiteX27" fmla="*/ 512888 w 2394178"/>
                    <a:gd name="connsiteY27" fmla="*/ 888455 h 4560744"/>
                    <a:gd name="connsiteX28" fmla="*/ 474820 w 2394178"/>
                    <a:gd name="connsiteY28" fmla="*/ 860482 h 4560744"/>
                    <a:gd name="connsiteX29" fmla="*/ 344459 w 2394178"/>
                    <a:gd name="connsiteY29" fmla="*/ 580179 h 4560744"/>
                    <a:gd name="connsiteX30" fmla="*/ 344459 w 2394178"/>
                    <a:gd name="connsiteY30" fmla="*/ 381480 h 4560744"/>
                    <a:gd name="connsiteX31" fmla="*/ 626340 w 2394178"/>
                    <a:gd name="connsiteY31" fmla="*/ 12568 h 4560744"/>
                    <a:gd name="connsiteX32" fmla="*/ 673852 w 2394178"/>
                    <a:gd name="connsiteY32" fmla="*/ 0 h 4560744"/>
                    <a:gd name="connsiteX0" fmla="*/ 1230441 w 2350498"/>
                    <a:gd name="connsiteY0" fmla="*/ 1119694 h 4560744"/>
                    <a:gd name="connsiteX1" fmla="*/ 1975969 w 2350498"/>
                    <a:gd name="connsiteY1" fmla="*/ 1313156 h 4560744"/>
                    <a:gd name="connsiteX2" fmla="*/ 1991676 w 2350498"/>
                    <a:gd name="connsiteY2" fmla="*/ 1323983 h 4560744"/>
                    <a:gd name="connsiteX3" fmla="*/ 1991676 w 2350498"/>
                    <a:gd name="connsiteY3" fmla="*/ 2236444 h 4560744"/>
                    <a:gd name="connsiteX4" fmla="*/ 1991676 w 2350498"/>
                    <a:gd name="connsiteY4" fmla="*/ 2236445 h 4560744"/>
                    <a:gd name="connsiteX5" fmla="*/ 1991676 w 2350498"/>
                    <a:gd name="connsiteY5" fmla="*/ 2239386 h 4560744"/>
                    <a:gd name="connsiteX6" fmla="*/ 1988570 w 2350498"/>
                    <a:gd name="connsiteY6" fmla="*/ 2238586 h 4560744"/>
                    <a:gd name="connsiteX7" fmla="*/ 1988569 w 2350498"/>
                    <a:gd name="connsiteY7" fmla="*/ 2238587 h 4560744"/>
                    <a:gd name="connsiteX8" fmla="*/ 1975969 w 2350498"/>
                    <a:gd name="connsiteY8" fmla="*/ 2247272 h 4560744"/>
                    <a:gd name="connsiteX9" fmla="*/ 2278749 w 2350498"/>
                    <a:gd name="connsiteY9" fmla="*/ 4338790 h 4560744"/>
                    <a:gd name="connsiteX10" fmla="*/ 119772 w 2350498"/>
                    <a:gd name="connsiteY10" fmla="*/ 4311440 h 4560744"/>
                    <a:gd name="connsiteX11" fmla="*/ 0 w 2350498"/>
                    <a:gd name="connsiteY11" fmla="*/ 2281165 h 4560744"/>
                    <a:gd name="connsiteX12" fmla="*/ 469208 w 2350498"/>
                    <a:gd name="connsiteY12" fmla="*/ 1323982 h 4560744"/>
                    <a:gd name="connsiteX13" fmla="*/ 484913 w 2350498"/>
                    <a:gd name="connsiteY13" fmla="*/ 1313156 h 4560744"/>
                    <a:gd name="connsiteX14" fmla="*/ 1230441 w 2350498"/>
                    <a:gd name="connsiteY14" fmla="*/ 1119694 h 4560744"/>
                    <a:gd name="connsiteX15" fmla="*/ 630172 w 2350498"/>
                    <a:gd name="connsiteY15" fmla="*/ 0 h 4560744"/>
                    <a:gd name="connsiteX16" fmla="*/ 1830709 w 2350498"/>
                    <a:gd name="connsiteY16" fmla="*/ 0 h 4560744"/>
                    <a:gd name="connsiteX17" fmla="*/ 1878222 w 2350498"/>
                    <a:gd name="connsiteY17" fmla="*/ 12568 h 4560744"/>
                    <a:gd name="connsiteX18" fmla="*/ 2160104 w 2350498"/>
                    <a:gd name="connsiteY18" fmla="*/ 381480 h 4560744"/>
                    <a:gd name="connsiteX19" fmla="*/ 2160104 w 2350498"/>
                    <a:gd name="connsiteY19" fmla="*/ 580179 h 4560744"/>
                    <a:gd name="connsiteX20" fmla="*/ 2029744 w 2350498"/>
                    <a:gd name="connsiteY20" fmla="*/ 860482 h 4560744"/>
                    <a:gd name="connsiteX21" fmla="*/ 1991676 w 2350498"/>
                    <a:gd name="connsiteY21" fmla="*/ 888455 h 4560744"/>
                    <a:gd name="connsiteX22" fmla="*/ 1991676 w 2350498"/>
                    <a:gd name="connsiteY22" fmla="*/ 1323982 h 4560744"/>
                    <a:gd name="connsiteX23" fmla="*/ 1975969 w 2350498"/>
                    <a:gd name="connsiteY23" fmla="*/ 1313155 h 4560744"/>
                    <a:gd name="connsiteX24" fmla="*/ 1230441 w 2350498"/>
                    <a:gd name="connsiteY24" fmla="*/ 1119693 h 4560744"/>
                    <a:gd name="connsiteX25" fmla="*/ 484913 w 2350498"/>
                    <a:gd name="connsiteY25" fmla="*/ 1313155 h 4560744"/>
                    <a:gd name="connsiteX26" fmla="*/ 469208 w 2350498"/>
                    <a:gd name="connsiteY26" fmla="*/ 1323981 h 4560744"/>
                    <a:gd name="connsiteX27" fmla="*/ 469208 w 2350498"/>
                    <a:gd name="connsiteY27" fmla="*/ 888455 h 4560744"/>
                    <a:gd name="connsiteX28" fmla="*/ 431140 w 2350498"/>
                    <a:gd name="connsiteY28" fmla="*/ 860482 h 4560744"/>
                    <a:gd name="connsiteX29" fmla="*/ 300779 w 2350498"/>
                    <a:gd name="connsiteY29" fmla="*/ 580179 h 4560744"/>
                    <a:gd name="connsiteX30" fmla="*/ 300779 w 2350498"/>
                    <a:gd name="connsiteY30" fmla="*/ 381480 h 4560744"/>
                    <a:gd name="connsiteX31" fmla="*/ 582660 w 2350498"/>
                    <a:gd name="connsiteY31" fmla="*/ 12568 h 4560744"/>
                    <a:gd name="connsiteX32" fmla="*/ 630172 w 2350498"/>
                    <a:gd name="connsiteY32" fmla="*/ 0 h 4560744"/>
                    <a:gd name="connsiteX0" fmla="*/ 1292637 w 2412694"/>
                    <a:gd name="connsiteY0" fmla="*/ 1119694 h 4560744"/>
                    <a:gd name="connsiteX1" fmla="*/ 2038165 w 2412694"/>
                    <a:gd name="connsiteY1" fmla="*/ 1313156 h 4560744"/>
                    <a:gd name="connsiteX2" fmla="*/ 2053872 w 2412694"/>
                    <a:gd name="connsiteY2" fmla="*/ 1323983 h 4560744"/>
                    <a:gd name="connsiteX3" fmla="*/ 2053872 w 2412694"/>
                    <a:gd name="connsiteY3" fmla="*/ 2236444 h 4560744"/>
                    <a:gd name="connsiteX4" fmla="*/ 2053872 w 2412694"/>
                    <a:gd name="connsiteY4" fmla="*/ 2236445 h 4560744"/>
                    <a:gd name="connsiteX5" fmla="*/ 2053872 w 2412694"/>
                    <a:gd name="connsiteY5" fmla="*/ 2239386 h 4560744"/>
                    <a:gd name="connsiteX6" fmla="*/ 2050766 w 2412694"/>
                    <a:gd name="connsiteY6" fmla="*/ 2238586 h 4560744"/>
                    <a:gd name="connsiteX7" fmla="*/ 2050765 w 2412694"/>
                    <a:gd name="connsiteY7" fmla="*/ 2238587 h 4560744"/>
                    <a:gd name="connsiteX8" fmla="*/ 2038165 w 2412694"/>
                    <a:gd name="connsiteY8" fmla="*/ 2247272 h 4560744"/>
                    <a:gd name="connsiteX9" fmla="*/ 2340945 w 2412694"/>
                    <a:gd name="connsiteY9" fmla="*/ 4338790 h 4560744"/>
                    <a:gd name="connsiteX10" fmla="*/ 181968 w 2412694"/>
                    <a:gd name="connsiteY10" fmla="*/ 4311440 h 4560744"/>
                    <a:gd name="connsiteX11" fmla="*/ 62196 w 2412694"/>
                    <a:gd name="connsiteY11" fmla="*/ 2281165 h 4560744"/>
                    <a:gd name="connsiteX12" fmla="*/ 531404 w 2412694"/>
                    <a:gd name="connsiteY12" fmla="*/ 1323982 h 4560744"/>
                    <a:gd name="connsiteX13" fmla="*/ 547109 w 2412694"/>
                    <a:gd name="connsiteY13" fmla="*/ 1313156 h 4560744"/>
                    <a:gd name="connsiteX14" fmla="*/ 1292637 w 2412694"/>
                    <a:gd name="connsiteY14" fmla="*/ 1119694 h 4560744"/>
                    <a:gd name="connsiteX15" fmla="*/ 692368 w 2412694"/>
                    <a:gd name="connsiteY15" fmla="*/ 0 h 4560744"/>
                    <a:gd name="connsiteX16" fmla="*/ 1892905 w 2412694"/>
                    <a:gd name="connsiteY16" fmla="*/ 0 h 4560744"/>
                    <a:gd name="connsiteX17" fmla="*/ 1940418 w 2412694"/>
                    <a:gd name="connsiteY17" fmla="*/ 12568 h 4560744"/>
                    <a:gd name="connsiteX18" fmla="*/ 2222300 w 2412694"/>
                    <a:gd name="connsiteY18" fmla="*/ 381480 h 4560744"/>
                    <a:gd name="connsiteX19" fmla="*/ 2222300 w 2412694"/>
                    <a:gd name="connsiteY19" fmla="*/ 580179 h 4560744"/>
                    <a:gd name="connsiteX20" fmla="*/ 2091940 w 2412694"/>
                    <a:gd name="connsiteY20" fmla="*/ 860482 h 4560744"/>
                    <a:gd name="connsiteX21" fmla="*/ 2053872 w 2412694"/>
                    <a:gd name="connsiteY21" fmla="*/ 888455 h 4560744"/>
                    <a:gd name="connsiteX22" fmla="*/ 2053872 w 2412694"/>
                    <a:gd name="connsiteY22" fmla="*/ 1323982 h 4560744"/>
                    <a:gd name="connsiteX23" fmla="*/ 2038165 w 2412694"/>
                    <a:gd name="connsiteY23" fmla="*/ 1313155 h 4560744"/>
                    <a:gd name="connsiteX24" fmla="*/ 1292637 w 2412694"/>
                    <a:gd name="connsiteY24" fmla="*/ 1119693 h 4560744"/>
                    <a:gd name="connsiteX25" fmla="*/ 547109 w 2412694"/>
                    <a:gd name="connsiteY25" fmla="*/ 1313155 h 4560744"/>
                    <a:gd name="connsiteX26" fmla="*/ 531404 w 2412694"/>
                    <a:gd name="connsiteY26" fmla="*/ 1323981 h 4560744"/>
                    <a:gd name="connsiteX27" fmla="*/ 531404 w 2412694"/>
                    <a:gd name="connsiteY27" fmla="*/ 888455 h 4560744"/>
                    <a:gd name="connsiteX28" fmla="*/ 493336 w 2412694"/>
                    <a:gd name="connsiteY28" fmla="*/ 860482 h 4560744"/>
                    <a:gd name="connsiteX29" fmla="*/ 362975 w 2412694"/>
                    <a:gd name="connsiteY29" fmla="*/ 580179 h 4560744"/>
                    <a:gd name="connsiteX30" fmla="*/ 362975 w 2412694"/>
                    <a:gd name="connsiteY30" fmla="*/ 381480 h 4560744"/>
                    <a:gd name="connsiteX31" fmla="*/ 644856 w 2412694"/>
                    <a:gd name="connsiteY31" fmla="*/ 12568 h 4560744"/>
                    <a:gd name="connsiteX32" fmla="*/ 692368 w 2412694"/>
                    <a:gd name="connsiteY32" fmla="*/ 0 h 4560744"/>
                    <a:gd name="connsiteX0" fmla="*/ 1292637 w 2419408"/>
                    <a:gd name="connsiteY0" fmla="*/ 1119694 h 4669220"/>
                    <a:gd name="connsiteX1" fmla="*/ 2038165 w 2419408"/>
                    <a:gd name="connsiteY1" fmla="*/ 1313156 h 4669220"/>
                    <a:gd name="connsiteX2" fmla="*/ 2053872 w 2419408"/>
                    <a:gd name="connsiteY2" fmla="*/ 1323983 h 4669220"/>
                    <a:gd name="connsiteX3" fmla="*/ 2053872 w 2419408"/>
                    <a:gd name="connsiteY3" fmla="*/ 2236444 h 4669220"/>
                    <a:gd name="connsiteX4" fmla="*/ 2053872 w 2419408"/>
                    <a:gd name="connsiteY4" fmla="*/ 2236445 h 4669220"/>
                    <a:gd name="connsiteX5" fmla="*/ 2053872 w 2419408"/>
                    <a:gd name="connsiteY5" fmla="*/ 2239386 h 4669220"/>
                    <a:gd name="connsiteX6" fmla="*/ 2050766 w 2419408"/>
                    <a:gd name="connsiteY6" fmla="*/ 2238586 h 4669220"/>
                    <a:gd name="connsiteX7" fmla="*/ 2050765 w 2419408"/>
                    <a:gd name="connsiteY7" fmla="*/ 2238587 h 4669220"/>
                    <a:gd name="connsiteX8" fmla="*/ 2038165 w 2419408"/>
                    <a:gd name="connsiteY8" fmla="*/ 2247272 h 4669220"/>
                    <a:gd name="connsiteX9" fmla="*/ 2340945 w 2419408"/>
                    <a:gd name="connsiteY9" fmla="*/ 4338790 h 4669220"/>
                    <a:gd name="connsiteX10" fmla="*/ 181968 w 2419408"/>
                    <a:gd name="connsiteY10" fmla="*/ 4311440 h 4669220"/>
                    <a:gd name="connsiteX11" fmla="*/ 62196 w 2419408"/>
                    <a:gd name="connsiteY11" fmla="*/ 2281165 h 4669220"/>
                    <a:gd name="connsiteX12" fmla="*/ 531404 w 2419408"/>
                    <a:gd name="connsiteY12" fmla="*/ 1323982 h 4669220"/>
                    <a:gd name="connsiteX13" fmla="*/ 547109 w 2419408"/>
                    <a:gd name="connsiteY13" fmla="*/ 1313156 h 4669220"/>
                    <a:gd name="connsiteX14" fmla="*/ 1292637 w 2419408"/>
                    <a:gd name="connsiteY14" fmla="*/ 1119694 h 4669220"/>
                    <a:gd name="connsiteX15" fmla="*/ 692368 w 2419408"/>
                    <a:gd name="connsiteY15" fmla="*/ 0 h 4669220"/>
                    <a:gd name="connsiteX16" fmla="*/ 1892905 w 2419408"/>
                    <a:gd name="connsiteY16" fmla="*/ 0 h 4669220"/>
                    <a:gd name="connsiteX17" fmla="*/ 1940418 w 2419408"/>
                    <a:gd name="connsiteY17" fmla="*/ 12568 h 4669220"/>
                    <a:gd name="connsiteX18" fmla="*/ 2222300 w 2419408"/>
                    <a:gd name="connsiteY18" fmla="*/ 381480 h 4669220"/>
                    <a:gd name="connsiteX19" fmla="*/ 2222300 w 2419408"/>
                    <a:gd name="connsiteY19" fmla="*/ 580179 h 4669220"/>
                    <a:gd name="connsiteX20" fmla="*/ 2091940 w 2419408"/>
                    <a:gd name="connsiteY20" fmla="*/ 860482 h 4669220"/>
                    <a:gd name="connsiteX21" fmla="*/ 2053872 w 2419408"/>
                    <a:gd name="connsiteY21" fmla="*/ 888455 h 4669220"/>
                    <a:gd name="connsiteX22" fmla="*/ 2053872 w 2419408"/>
                    <a:gd name="connsiteY22" fmla="*/ 1323982 h 4669220"/>
                    <a:gd name="connsiteX23" fmla="*/ 2038165 w 2419408"/>
                    <a:gd name="connsiteY23" fmla="*/ 1313155 h 4669220"/>
                    <a:gd name="connsiteX24" fmla="*/ 1292637 w 2419408"/>
                    <a:gd name="connsiteY24" fmla="*/ 1119693 h 4669220"/>
                    <a:gd name="connsiteX25" fmla="*/ 547109 w 2419408"/>
                    <a:gd name="connsiteY25" fmla="*/ 1313155 h 4669220"/>
                    <a:gd name="connsiteX26" fmla="*/ 531404 w 2419408"/>
                    <a:gd name="connsiteY26" fmla="*/ 1323981 h 4669220"/>
                    <a:gd name="connsiteX27" fmla="*/ 531404 w 2419408"/>
                    <a:gd name="connsiteY27" fmla="*/ 888455 h 4669220"/>
                    <a:gd name="connsiteX28" fmla="*/ 493336 w 2419408"/>
                    <a:gd name="connsiteY28" fmla="*/ 860482 h 4669220"/>
                    <a:gd name="connsiteX29" fmla="*/ 362975 w 2419408"/>
                    <a:gd name="connsiteY29" fmla="*/ 580179 h 4669220"/>
                    <a:gd name="connsiteX30" fmla="*/ 362975 w 2419408"/>
                    <a:gd name="connsiteY30" fmla="*/ 381480 h 4669220"/>
                    <a:gd name="connsiteX31" fmla="*/ 644856 w 2419408"/>
                    <a:gd name="connsiteY31" fmla="*/ 12568 h 4669220"/>
                    <a:gd name="connsiteX32" fmla="*/ 692368 w 2419408"/>
                    <a:gd name="connsiteY32" fmla="*/ 0 h 4669220"/>
                    <a:gd name="connsiteX0" fmla="*/ 1292637 w 2340993"/>
                    <a:gd name="connsiteY0" fmla="*/ 1119694 h 4731945"/>
                    <a:gd name="connsiteX1" fmla="*/ 2038165 w 2340993"/>
                    <a:gd name="connsiteY1" fmla="*/ 1313156 h 4731945"/>
                    <a:gd name="connsiteX2" fmla="*/ 2053872 w 2340993"/>
                    <a:gd name="connsiteY2" fmla="*/ 1323983 h 4731945"/>
                    <a:gd name="connsiteX3" fmla="*/ 2053872 w 2340993"/>
                    <a:gd name="connsiteY3" fmla="*/ 2236444 h 4731945"/>
                    <a:gd name="connsiteX4" fmla="*/ 2053872 w 2340993"/>
                    <a:gd name="connsiteY4" fmla="*/ 2236445 h 4731945"/>
                    <a:gd name="connsiteX5" fmla="*/ 2053872 w 2340993"/>
                    <a:gd name="connsiteY5" fmla="*/ 2239386 h 4731945"/>
                    <a:gd name="connsiteX6" fmla="*/ 2050766 w 2340993"/>
                    <a:gd name="connsiteY6" fmla="*/ 2238586 h 4731945"/>
                    <a:gd name="connsiteX7" fmla="*/ 2050765 w 2340993"/>
                    <a:gd name="connsiteY7" fmla="*/ 2238587 h 4731945"/>
                    <a:gd name="connsiteX8" fmla="*/ 2038165 w 2340993"/>
                    <a:gd name="connsiteY8" fmla="*/ 2247272 h 4731945"/>
                    <a:gd name="connsiteX9" fmla="*/ 2340945 w 2340993"/>
                    <a:gd name="connsiteY9" fmla="*/ 4338790 h 4731945"/>
                    <a:gd name="connsiteX10" fmla="*/ 181968 w 2340993"/>
                    <a:gd name="connsiteY10" fmla="*/ 4311440 h 4731945"/>
                    <a:gd name="connsiteX11" fmla="*/ 62196 w 2340993"/>
                    <a:gd name="connsiteY11" fmla="*/ 2281165 h 4731945"/>
                    <a:gd name="connsiteX12" fmla="*/ 531404 w 2340993"/>
                    <a:gd name="connsiteY12" fmla="*/ 1323982 h 4731945"/>
                    <a:gd name="connsiteX13" fmla="*/ 547109 w 2340993"/>
                    <a:gd name="connsiteY13" fmla="*/ 1313156 h 4731945"/>
                    <a:gd name="connsiteX14" fmla="*/ 1292637 w 2340993"/>
                    <a:gd name="connsiteY14" fmla="*/ 1119694 h 4731945"/>
                    <a:gd name="connsiteX15" fmla="*/ 692368 w 2340993"/>
                    <a:gd name="connsiteY15" fmla="*/ 0 h 4731945"/>
                    <a:gd name="connsiteX16" fmla="*/ 1892905 w 2340993"/>
                    <a:gd name="connsiteY16" fmla="*/ 0 h 4731945"/>
                    <a:gd name="connsiteX17" fmla="*/ 1940418 w 2340993"/>
                    <a:gd name="connsiteY17" fmla="*/ 12568 h 4731945"/>
                    <a:gd name="connsiteX18" fmla="*/ 2222300 w 2340993"/>
                    <a:gd name="connsiteY18" fmla="*/ 381480 h 4731945"/>
                    <a:gd name="connsiteX19" fmla="*/ 2222300 w 2340993"/>
                    <a:gd name="connsiteY19" fmla="*/ 580179 h 4731945"/>
                    <a:gd name="connsiteX20" fmla="*/ 2091940 w 2340993"/>
                    <a:gd name="connsiteY20" fmla="*/ 860482 h 4731945"/>
                    <a:gd name="connsiteX21" fmla="*/ 2053872 w 2340993"/>
                    <a:gd name="connsiteY21" fmla="*/ 888455 h 4731945"/>
                    <a:gd name="connsiteX22" fmla="*/ 2053872 w 2340993"/>
                    <a:gd name="connsiteY22" fmla="*/ 1323982 h 4731945"/>
                    <a:gd name="connsiteX23" fmla="*/ 2038165 w 2340993"/>
                    <a:gd name="connsiteY23" fmla="*/ 1313155 h 4731945"/>
                    <a:gd name="connsiteX24" fmla="*/ 1292637 w 2340993"/>
                    <a:gd name="connsiteY24" fmla="*/ 1119693 h 4731945"/>
                    <a:gd name="connsiteX25" fmla="*/ 547109 w 2340993"/>
                    <a:gd name="connsiteY25" fmla="*/ 1313155 h 4731945"/>
                    <a:gd name="connsiteX26" fmla="*/ 531404 w 2340993"/>
                    <a:gd name="connsiteY26" fmla="*/ 1323981 h 4731945"/>
                    <a:gd name="connsiteX27" fmla="*/ 531404 w 2340993"/>
                    <a:gd name="connsiteY27" fmla="*/ 888455 h 4731945"/>
                    <a:gd name="connsiteX28" fmla="*/ 493336 w 2340993"/>
                    <a:gd name="connsiteY28" fmla="*/ 860482 h 4731945"/>
                    <a:gd name="connsiteX29" fmla="*/ 362975 w 2340993"/>
                    <a:gd name="connsiteY29" fmla="*/ 580179 h 4731945"/>
                    <a:gd name="connsiteX30" fmla="*/ 362975 w 2340993"/>
                    <a:gd name="connsiteY30" fmla="*/ 381480 h 4731945"/>
                    <a:gd name="connsiteX31" fmla="*/ 644856 w 2340993"/>
                    <a:gd name="connsiteY31" fmla="*/ 12568 h 4731945"/>
                    <a:gd name="connsiteX32" fmla="*/ 692368 w 2340993"/>
                    <a:gd name="connsiteY32" fmla="*/ 0 h 4731945"/>
                    <a:gd name="connsiteX0" fmla="*/ 1292637 w 2499906"/>
                    <a:gd name="connsiteY0" fmla="*/ 1119694 h 4513252"/>
                    <a:gd name="connsiteX1" fmla="*/ 2038165 w 2499906"/>
                    <a:gd name="connsiteY1" fmla="*/ 1313156 h 4513252"/>
                    <a:gd name="connsiteX2" fmla="*/ 2053872 w 2499906"/>
                    <a:gd name="connsiteY2" fmla="*/ 1323983 h 4513252"/>
                    <a:gd name="connsiteX3" fmla="*/ 2053872 w 2499906"/>
                    <a:gd name="connsiteY3" fmla="*/ 2236444 h 4513252"/>
                    <a:gd name="connsiteX4" fmla="*/ 2053872 w 2499906"/>
                    <a:gd name="connsiteY4" fmla="*/ 2236445 h 4513252"/>
                    <a:gd name="connsiteX5" fmla="*/ 2053872 w 2499906"/>
                    <a:gd name="connsiteY5" fmla="*/ 2239386 h 4513252"/>
                    <a:gd name="connsiteX6" fmla="*/ 2050766 w 2499906"/>
                    <a:gd name="connsiteY6" fmla="*/ 2238586 h 4513252"/>
                    <a:gd name="connsiteX7" fmla="*/ 2050765 w 2499906"/>
                    <a:gd name="connsiteY7" fmla="*/ 2238587 h 4513252"/>
                    <a:gd name="connsiteX8" fmla="*/ 2038165 w 2499906"/>
                    <a:gd name="connsiteY8" fmla="*/ 2247272 h 4513252"/>
                    <a:gd name="connsiteX9" fmla="*/ 2304412 w 2499906"/>
                    <a:gd name="connsiteY9" fmla="*/ 2972830 h 4513252"/>
                    <a:gd name="connsiteX10" fmla="*/ 2340945 w 2499906"/>
                    <a:gd name="connsiteY10" fmla="*/ 4338790 h 4513252"/>
                    <a:gd name="connsiteX11" fmla="*/ 181968 w 2499906"/>
                    <a:gd name="connsiteY11" fmla="*/ 4311440 h 4513252"/>
                    <a:gd name="connsiteX12" fmla="*/ 62196 w 2499906"/>
                    <a:gd name="connsiteY12" fmla="*/ 2281165 h 4513252"/>
                    <a:gd name="connsiteX13" fmla="*/ 531404 w 2499906"/>
                    <a:gd name="connsiteY13" fmla="*/ 1323982 h 4513252"/>
                    <a:gd name="connsiteX14" fmla="*/ 547109 w 2499906"/>
                    <a:gd name="connsiteY14" fmla="*/ 1313156 h 4513252"/>
                    <a:gd name="connsiteX15" fmla="*/ 1292637 w 2499906"/>
                    <a:gd name="connsiteY15" fmla="*/ 1119694 h 4513252"/>
                    <a:gd name="connsiteX16" fmla="*/ 692368 w 2499906"/>
                    <a:gd name="connsiteY16" fmla="*/ 0 h 4513252"/>
                    <a:gd name="connsiteX17" fmla="*/ 1892905 w 2499906"/>
                    <a:gd name="connsiteY17" fmla="*/ 0 h 4513252"/>
                    <a:gd name="connsiteX18" fmla="*/ 1940418 w 2499906"/>
                    <a:gd name="connsiteY18" fmla="*/ 12568 h 4513252"/>
                    <a:gd name="connsiteX19" fmla="*/ 2222300 w 2499906"/>
                    <a:gd name="connsiteY19" fmla="*/ 381480 h 4513252"/>
                    <a:gd name="connsiteX20" fmla="*/ 2222300 w 2499906"/>
                    <a:gd name="connsiteY20" fmla="*/ 580179 h 4513252"/>
                    <a:gd name="connsiteX21" fmla="*/ 2091940 w 2499906"/>
                    <a:gd name="connsiteY21" fmla="*/ 860482 h 4513252"/>
                    <a:gd name="connsiteX22" fmla="*/ 2053872 w 2499906"/>
                    <a:gd name="connsiteY22" fmla="*/ 888455 h 4513252"/>
                    <a:gd name="connsiteX23" fmla="*/ 2053872 w 2499906"/>
                    <a:gd name="connsiteY23" fmla="*/ 1323982 h 4513252"/>
                    <a:gd name="connsiteX24" fmla="*/ 2038165 w 2499906"/>
                    <a:gd name="connsiteY24" fmla="*/ 1313155 h 4513252"/>
                    <a:gd name="connsiteX25" fmla="*/ 1292637 w 2499906"/>
                    <a:gd name="connsiteY25" fmla="*/ 1119693 h 4513252"/>
                    <a:gd name="connsiteX26" fmla="*/ 547109 w 2499906"/>
                    <a:gd name="connsiteY26" fmla="*/ 1313155 h 4513252"/>
                    <a:gd name="connsiteX27" fmla="*/ 531404 w 2499906"/>
                    <a:gd name="connsiteY27" fmla="*/ 1323981 h 4513252"/>
                    <a:gd name="connsiteX28" fmla="*/ 531404 w 2499906"/>
                    <a:gd name="connsiteY28" fmla="*/ 888455 h 4513252"/>
                    <a:gd name="connsiteX29" fmla="*/ 493336 w 2499906"/>
                    <a:gd name="connsiteY29" fmla="*/ 860482 h 4513252"/>
                    <a:gd name="connsiteX30" fmla="*/ 362975 w 2499906"/>
                    <a:gd name="connsiteY30" fmla="*/ 580179 h 4513252"/>
                    <a:gd name="connsiteX31" fmla="*/ 362975 w 2499906"/>
                    <a:gd name="connsiteY31" fmla="*/ 381480 h 4513252"/>
                    <a:gd name="connsiteX32" fmla="*/ 644856 w 2499906"/>
                    <a:gd name="connsiteY32" fmla="*/ 12568 h 4513252"/>
                    <a:gd name="connsiteX33" fmla="*/ 692368 w 2499906"/>
                    <a:gd name="connsiteY33" fmla="*/ 0 h 4513252"/>
                    <a:gd name="connsiteX0" fmla="*/ 1292637 w 2344615"/>
                    <a:gd name="connsiteY0" fmla="*/ 1119694 h 4446273"/>
                    <a:gd name="connsiteX1" fmla="*/ 2038165 w 2344615"/>
                    <a:gd name="connsiteY1" fmla="*/ 1313156 h 4446273"/>
                    <a:gd name="connsiteX2" fmla="*/ 2053872 w 2344615"/>
                    <a:gd name="connsiteY2" fmla="*/ 1323983 h 4446273"/>
                    <a:gd name="connsiteX3" fmla="*/ 2053872 w 2344615"/>
                    <a:gd name="connsiteY3" fmla="*/ 2236444 h 4446273"/>
                    <a:gd name="connsiteX4" fmla="*/ 2053872 w 2344615"/>
                    <a:gd name="connsiteY4" fmla="*/ 2236445 h 4446273"/>
                    <a:gd name="connsiteX5" fmla="*/ 2053872 w 2344615"/>
                    <a:gd name="connsiteY5" fmla="*/ 2239386 h 4446273"/>
                    <a:gd name="connsiteX6" fmla="*/ 2050766 w 2344615"/>
                    <a:gd name="connsiteY6" fmla="*/ 2238586 h 4446273"/>
                    <a:gd name="connsiteX7" fmla="*/ 2050765 w 2344615"/>
                    <a:gd name="connsiteY7" fmla="*/ 2238587 h 4446273"/>
                    <a:gd name="connsiteX8" fmla="*/ 2038165 w 2344615"/>
                    <a:gd name="connsiteY8" fmla="*/ 2247272 h 4446273"/>
                    <a:gd name="connsiteX9" fmla="*/ 2304412 w 2344615"/>
                    <a:gd name="connsiteY9" fmla="*/ 2972830 h 4446273"/>
                    <a:gd name="connsiteX10" fmla="*/ 2340945 w 2344615"/>
                    <a:gd name="connsiteY10" fmla="*/ 4338790 h 4446273"/>
                    <a:gd name="connsiteX11" fmla="*/ 181968 w 2344615"/>
                    <a:gd name="connsiteY11" fmla="*/ 4311440 h 4446273"/>
                    <a:gd name="connsiteX12" fmla="*/ 62196 w 2344615"/>
                    <a:gd name="connsiteY12" fmla="*/ 2281165 h 4446273"/>
                    <a:gd name="connsiteX13" fmla="*/ 531404 w 2344615"/>
                    <a:gd name="connsiteY13" fmla="*/ 1323982 h 4446273"/>
                    <a:gd name="connsiteX14" fmla="*/ 547109 w 2344615"/>
                    <a:gd name="connsiteY14" fmla="*/ 1313156 h 4446273"/>
                    <a:gd name="connsiteX15" fmla="*/ 1292637 w 2344615"/>
                    <a:gd name="connsiteY15" fmla="*/ 1119694 h 4446273"/>
                    <a:gd name="connsiteX16" fmla="*/ 692368 w 2344615"/>
                    <a:gd name="connsiteY16" fmla="*/ 0 h 4446273"/>
                    <a:gd name="connsiteX17" fmla="*/ 1892905 w 2344615"/>
                    <a:gd name="connsiteY17" fmla="*/ 0 h 4446273"/>
                    <a:gd name="connsiteX18" fmla="*/ 1940418 w 2344615"/>
                    <a:gd name="connsiteY18" fmla="*/ 12568 h 4446273"/>
                    <a:gd name="connsiteX19" fmla="*/ 2222300 w 2344615"/>
                    <a:gd name="connsiteY19" fmla="*/ 381480 h 4446273"/>
                    <a:gd name="connsiteX20" fmla="*/ 2222300 w 2344615"/>
                    <a:gd name="connsiteY20" fmla="*/ 580179 h 4446273"/>
                    <a:gd name="connsiteX21" fmla="*/ 2091940 w 2344615"/>
                    <a:gd name="connsiteY21" fmla="*/ 860482 h 4446273"/>
                    <a:gd name="connsiteX22" fmla="*/ 2053872 w 2344615"/>
                    <a:gd name="connsiteY22" fmla="*/ 888455 h 4446273"/>
                    <a:gd name="connsiteX23" fmla="*/ 2053872 w 2344615"/>
                    <a:gd name="connsiteY23" fmla="*/ 1323982 h 4446273"/>
                    <a:gd name="connsiteX24" fmla="*/ 2038165 w 2344615"/>
                    <a:gd name="connsiteY24" fmla="*/ 1313155 h 4446273"/>
                    <a:gd name="connsiteX25" fmla="*/ 1292637 w 2344615"/>
                    <a:gd name="connsiteY25" fmla="*/ 1119693 h 4446273"/>
                    <a:gd name="connsiteX26" fmla="*/ 547109 w 2344615"/>
                    <a:gd name="connsiteY26" fmla="*/ 1313155 h 4446273"/>
                    <a:gd name="connsiteX27" fmla="*/ 531404 w 2344615"/>
                    <a:gd name="connsiteY27" fmla="*/ 1323981 h 4446273"/>
                    <a:gd name="connsiteX28" fmla="*/ 531404 w 2344615"/>
                    <a:gd name="connsiteY28" fmla="*/ 888455 h 4446273"/>
                    <a:gd name="connsiteX29" fmla="*/ 493336 w 2344615"/>
                    <a:gd name="connsiteY29" fmla="*/ 860482 h 4446273"/>
                    <a:gd name="connsiteX30" fmla="*/ 362975 w 2344615"/>
                    <a:gd name="connsiteY30" fmla="*/ 580179 h 4446273"/>
                    <a:gd name="connsiteX31" fmla="*/ 362975 w 2344615"/>
                    <a:gd name="connsiteY31" fmla="*/ 381480 h 4446273"/>
                    <a:gd name="connsiteX32" fmla="*/ 644856 w 2344615"/>
                    <a:gd name="connsiteY32" fmla="*/ 12568 h 4446273"/>
                    <a:gd name="connsiteX33" fmla="*/ 692368 w 2344615"/>
                    <a:gd name="connsiteY33" fmla="*/ 0 h 4446273"/>
                    <a:gd name="connsiteX0" fmla="*/ 1292637 w 2532509"/>
                    <a:gd name="connsiteY0" fmla="*/ 1119694 h 4526524"/>
                    <a:gd name="connsiteX1" fmla="*/ 2038165 w 2532509"/>
                    <a:gd name="connsiteY1" fmla="*/ 1313156 h 4526524"/>
                    <a:gd name="connsiteX2" fmla="*/ 2053872 w 2532509"/>
                    <a:gd name="connsiteY2" fmla="*/ 1323983 h 4526524"/>
                    <a:gd name="connsiteX3" fmla="*/ 2053872 w 2532509"/>
                    <a:gd name="connsiteY3" fmla="*/ 2236444 h 4526524"/>
                    <a:gd name="connsiteX4" fmla="*/ 2053872 w 2532509"/>
                    <a:gd name="connsiteY4" fmla="*/ 2236445 h 4526524"/>
                    <a:gd name="connsiteX5" fmla="*/ 2053872 w 2532509"/>
                    <a:gd name="connsiteY5" fmla="*/ 2239386 h 4526524"/>
                    <a:gd name="connsiteX6" fmla="*/ 2050766 w 2532509"/>
                    <a:gd name="connsiteY6" fmla="*/ 2238586 h 4526524"/>
                    <a:gd name="connsiteX7" fmla="*/ 2050765 w 2532509"/>
                    <a:gd name="connsiteY7" fmla="*/ 2238587 h 4526524"/>
                    <a:gd name="connsiteX8" fmla="*/ 2038165 w 2532509"/>
                    <a:gd name="connsiteY8" fmla="*/ 2247272 h 4526524"/>
                    <a:gd name="connsiteX9" fmla="*/ 2391772 w 2532509"/>
                    <a:gd name="connsiteY9" fmla="*/ 2763723 h 4526524"/>
                    <a:gd name="connsiteX10" fmla="*/ 2340945 w 2532509"/>
                    <a:gd name="connsiteY10" fmla="*/ 4338790 h 4526524"/>
                    <a:gd name="connsiteX11" fmla="*/ 181968 w 2532509"/>
                    <a:gd name="connsiteY11" fmla="*/ 4311440 h 4526524"/>
                    <a:gd name="connsiteX12" fmla="*/ 62196 w 2532509"/>
                    <a:gd name="connsiteY12" fmla="*/ 2281165 h 4526524"/>
                    <a:gd name="connsiteX13" fmla="*/ 531404 w 2532509"/>
                    <a:gd name="connsiteY13" fmla="*/ 1323982 h 4526524"/>
                    <a:gd name="connsiteX14" fmla="*/ 547109 w 2532509"/>
                    <a:gd name="connsiteY14" fmla="*/ 1313156 h 4526524"/>
                    <a:gd name="connsiteX15" fmla="*/ 1292637 w 2532509"/>
                    <a:gd name="connsiteY15" fmla="*/ 1119694 h 4526524"/>
                    <a:gd name="connsiteX16" fmla="*/ 692368 w 2532509"/>
                    <a:gd name="connsiteY16" fmla="*/ 0 h 4526524"/>
                    <a:gd name="connsiteX17" fmla="*/ 1892905 w 2532509"/>
                    <a:gd name="connsiteY17" fmla="*/ 0 h 4526524"/>
                    <a:gd name="connsiteX18" fmla="*/ 1940418 w 2532509"/>
                    <a:gd name="connsiteY18" fmla="*/ 12568 h 4526524"/>
                    <a:gd name="connsiteX19" fmla="*/ 2222300 w 2532509"/>
                    <a:gd name="connsiteY19" fmla="*/ 381480 h 4526524"/>
                    <a:gd name="connsiteX20" fmla="*/ 2222300 w 2532509"/>
                    <a:gd name="connsiteY20" fmla="*/ 580179 h 4526524"/>
                    <a:gd name="connsiteX21" fmla="*/ 2091940 w 2532509"/>
                    <a:gd name="connsiteY21" fmla="*/ 860482 h 4526524"/>
                    <a:gd name="connsiteX22" fmla="*/ 2053872 w 2532509"/>
                    <a:gd name="connsiteY22" fmla="*/ 888455 h 4526524"/>
                    <a:gd name="connsiteX23" fmla="*/ 2053872 w 2532509"/>
                    <a:gd name="connsiteY23" fmla="*/ 1323982 h 4526524"/>
                    <a:gd name="connsiteX24" fmla="*/ 2038165 w 2532509"/>
                    <a:gd name="connsiteY24" fmla="*/ 1313155 h 4526524"/>
                    <a:gd name="connsiteX25" fmla="*/ 1292637 w 2532509"/>
                    <a:gd name="connsiteY25" fmla="*/ 1119693 h 4526524"/>
                    <a:gd name="connsiteX26" fmla="*/ 547109 w 2532509"/>
                    <a:gd name="connsiteY26" fmla="*/ 1313155 h 4526524"/>
                    <a:gd name="connsiteX27" fmla="*/ 531404 w 2532509"/>
                    <a:gd name="connsiteY27" fmla="*/ 1323981 h 4526524"/>
                    <a:gd name="connsiteX28" fmla="*/ 531404 w 2532509"/>
                    <a:gd name="connsiteY28" fmla="*/ 888455 h 4526524"/>
                    <a:gd name="connsiteX29" fmla="*/ 493336 w 2532509"/>
                    <a:gd name="connsiteY29" fmla="*/ 860482 h 4526524"/>
                    <a:gd name="connsiteX30" fmla="*/ 362975 w 2532509"/>
                    <a:gd name="connsiteY30" fmla="*/ 580179 h 4526524"/>
                    <a:gd name="connsiteX31" fmla="*/ 362975 w 2532509"/>
                    <a:gd name="connsiteY31" fmla="*/ 381480 h 4526524"/>
                    <a:gd name="connsiteX32" fmla="*/ 644856 w 2532509"/>
                    <a:gd name="connsiteY32" fmla="*/ 12568 h 4526524"/>
                    <a:gd name="connsiteX33" fmla="*/ 692368 w 2532509"/>
                    <a:gd name="connsiteY33" fmla="*/ 0 h 4526524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050766 w 2532509"/>
                    <a:gd name="connsiteY6" fmla="*/ 2238586 h 4526523"/>
                    <a:gd name="connsiteX7" fmla="*/ 2050765 w 2532509"/>
                    <a:gd name="connsiteY7" fmla="*/ 2238587 h 4526523"/>
                    <a:gd name="connsiteX8" fmla="*/ 2391772 w 2532509"/>
                    <a:gd name="connsiteY8" fmla="*/ 2763723 h 4526523"/>
                    <a:gd name="connsiteX9" fmla="*/ 2340945 w 2532509"/>
                    <a:gd name="connsiteY9" fmla="*/ 4338790 h 4526523"/>
                    <a:gd name="connsiteX10" fmla="*/ 181968 w 2532509"/>
                    <a:gd name="connsiteY10" fmla="*/ 4311440 h 4526523"/>
                    <a:gd name="connsiteX11" fmla="*/ 62196 w 2532509"/>
                    <a:gd name="connsiteY11" fmla="*/ 2281165 h 4526523"/>
                    <a:gd name="connsiteX12" fmla="*/ 531404 w 2532509"/>
                    <a:gd name="connsiteY12" fmla="*/ 1323982 h 4526523"/>
                    <a:gd name="connsiteX13" fmla="*/ 547109 w 2532509"/>
                    <a:gd name="connsiteY13" fmla="*/ 1313156 h 4526523"/>
                    <a:gd name="connsiteX14" fmla="*/ 1292637 w 2532509"/>
                    <a:gd name="connsiteY14" fmla="*/ 1119694 h 4526523"/>
                    <a:gd name="connsiteX15" fmla="*/ 692368 w 2532509"/>
                    <a:gd name="connsiteY15" fmla="*/ 0 h 4526523"/>
                    <a:gd name="connsiteX16" fmla="*/ 1892905 w 2532509"/>
                    <a:gd name="connsiteY16" fmla="*/ 0 h 4526523"/>
                    <a:gd name="connsiteX17" fmla="*/ 1940418 w 2532509"/>
                    <a:gd name="connsiteY17" fmla="*/ 12568 h 4526523"/>
                    <a:gd name="connsiteX18" fmla="*/ 2222300 w 2532509"/>
                    <a:gd name="connsiteY18" fmla="*/ 381480 h 4526523"/>
                    <a:gd name="connsiteX19" fmla="*/ 2222300 w 2532509"/>
                    <a:gd name="connsiteY19" fmla="*/ 580179 h 4526523"/>
                    <a:gd name="connsiteX20" fmla="*/ 2091940 w 2532509"/>
                    <a:gd name="connsiteY20" fmla="*/ 860482 h 4526523"/>
                    <a:gd name="connsiteX21" fmla="*/ 2053872 w 2532509"/>
                    <a:gd name="connsiteY21" fmla="*/ 888455 h 4526523"/>
                    <a:gd name="connsiteX22" fmla="*/ 2053872 w 2532509"/>
                    <a:gd name="connsiteY22" fmla="*/ 1323982 h 4526523"/>
                    <a:gd name="connsiteX23" fmla="*/ 2038165 w 2532509"/>
                    <a:gd name="connsiteY23" fmla="*/ 1313155 h 4526523"/>
                    <a:gd name="connsiteX24" fmla="*/ 1292637 w 2532509"/>
                    <a:gd name="connsiteY24" fmla="*/ 1119693 h 4526523"/>
                    <a:gd name="connsiteX25" fmla="*/ 547109 w 2532509"/>
                    <a:gd name="connsiteY25" fmla="*/ 1313155 h 4526523"/>
                    <a:gd name="connsiteX26" fmla="*/ 531404 w 2532509"/>
                    <a:gd name="connsiteY26" fmla="*/ 1323981 h 4526523"/>
                    <a:gd name="connsiteX27" fmla="*/ 531404 w 2532509"/>
                    <a:gd name="connsiteY27" fmla="*/ 888455 h 4526523"/>
                    <a:gd name="connsiteX28" fmla="*/ 493336 w 2532509"/>
                    <a:gd name="connsiteY28" fmla="*/ 860482 h 4526523"/>
                    <a:gd name="connsiteX29" fmla="*/ 362975 w 2532509"/>
                    <a:gd name="connsiteY29" fmla="*/ 580179 h 4526523"/>
                    <a:gd name="connsiteX30" fmla="*/ 362975 w 2532509"/>
                    <a:gd name="connsiteY30" fmla="*/ 381480 h 4526523"/>
                    <a:gd name="connsiteX31" fmla="*/ 644856 w 2532509"/>
                    <a:gd name="connsiteY31" fmla="*/ 12568 h 4526523"/>
                    <a:gd name="connsiteX32" fmla="*/ 692368 w 2532509"/>
                    <a:gd name="connsiteY32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050766 w 2532509"/>
                    <a:gd name="connsiteY6" fmla="*/ 2238586 h 4526523"/>
                    <a:gd name="connsiteX7" fmla="*/ 2391772 w 2532509"/>
                    <a:gd name="connsiteY7" fmla="*/ 2763723 h 4526523"/>
                    <a:gd name="connsiteX8" fmla="*/ 2340945 w 2532509"/>
                    <a:gd name="connsiteY8" fmla="*/ 4338790 h 4526523"/>
                    <a:gd name="connsiteX9" fmla="*/ 181968 w 2532509"/>
                    <a:gd name="connsiteY9" fmla="*/ 4311440 h 4526523"/>
                    <a:gd name="connsiteX10" fmla="*/ 62196 w 2532509"/>
                    <a:gd name="connsiteY10" fmla="*/ 2281165 h 4526523"/>
                    <a:gd name="connsiteX11" fmla="*/ 531404 w 2532509"/>
                    <a:gd name="connsiteY11" fmla="*/ 1323982 h 4526523"/>
                    <a:gd name="connsiteX12" fmla="*/ 547109 w 2532509"/>
                    <a:gd name="connsiteY12" fmla="*/ 1313156 h 4526523"/>
                    <a:gd name="connsiteX13" fmla="*/ 1292637 w 2532509"/>
                    <a:gd name="connsiteY13" fmla="*/ 1119694 h 4526523"/>
                    <a:gd name="connsiteX14" fmla="*/ 692368 w 2532509"/>
                    <a:gd name="connsiteY14" fmla="*/ 0 h 4526523"/>
                    <a:gd name="connsiteX15" fmla="*/ 1892905 w 2532509"/>
                    <a:gd name="connsiteY15" fmla="*/ 0 h 4526523"/>
                    <a:gd name="connsiteX16" fmla="*/ 1940418 w 2532509"/>
                    <a:gd name="connsiteY16" fmla="*/ 12568 h 4526523"/>
                    <a:gd name="connsiteX17" fmla="*/ 2222300 w 2532509"/>
                    <a:gd name="connsiteY17" fmla="*/ 381480 h 4526523"/>
                    <a:gd name="connsiteX18" fmla="*/ 2222300 w 2532509"/>
                    <a:gd name="connsiteY18" fmla="*/ 580179 h 4526523"/>
                    <a:gd name="connsiteX19" fmla="*/ 2091940 w 2532509"/>
                    <a:gd name="connsiteY19" fmla="*/ 860482 h 4526523"/>
                    <a:gd name="connsiteX20" fmla="*/ 2053872 w 2532509"/>
                    <a:gd name="connsiteY20" fmla="*/ 888455 h 4526523"/>
                    <a:gd name="connsiteX21" fmla="*/ 2053872 w 2532509"/>
                    <a:gd name="connsiteY21" fmla="*/ 1323982 h 4526523"/>
                    <a:gd name="connsiteX22" fmla="*/ 2038165 w 2532509"/>
                    <a:gd name="connsiteY22" fmla="*/ 1313155 h 4526523"/>
                    <a:gd name="connsiteX23" fmla="*/ 1292637 w 2532509"/>
                    <a:gd name="connsiteY23" fmla="*/ 1119693 h 4526523"/>
                    <a:gd name="connsiteX24" fmla="*/ 547109 w 2532509"/>
                    <a:gd name="connsiteY24" fmla="*/ 1313155 h 4526523"/>
                    <a:gd name="connsiteX25" fmla="*/ 531404 w 2532509"/>
                    <a:gd name="connsiteY25" fmla="*/ 1323981 h 4526523"/>
                    <a:gd name="connsiteX26" fmla="*/ 531404 w 2532509"/>
                    <a:gd name="connsiteY26" fmla="*/ 888455 h 4526523"/>
                    <a:gd name="connsiteX27" fmla="*/ 493336 w 2532509"/>
                    <a:gd name="connsiteY27" fmla="*/ 860482 h 4526523"/>
                    <a:gd name="connsiteX28" fmla="*/ 362975 w 2532509"/>
                    <a:gd name="connsiteY28" fmla="*/ 580179 h 4526523"/>
                    <a:gd name="connsiteX29" fmla="*/ 362975 w 2532509"/>
                    <a:gd name="connsiteY29" fmla="*/ 381480 h 4526523"/>
                    <a:gd name="connsiteX30" fmla="*/ 644856 w 2532509"/>
                    <a:gd name="connsiteY30" fmla="*/ 12568 h 4526523"/>
                    <a:gd name="connsiteX31" fmla="*/ 692368 w 2532509"/>
                    <a:gd name="connsiteY31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391772 w 2532509"/>
                    <a:gd name="connsiteY6" fmla="*/ 2763723 h 4526523"/>
                    <a:gd name="connsiteX7" fmla="*/ 2340945 w 2532509"/>
                    <a:gd name="connsiteY7" fmla="*/ 4338790 h 4526523"/>
                    <a:gd name="connsiteX8" fmla="*/ 181968 w 2532509"/>
                    <a:gd name="connsiteY8" fmla="*/ 4311440 h 4526523"/>
                    <a:gd name="connsiteX9" fmla="*/ 62196 w 2532509"/>
                    <a:gd name="connsiteY9" fmla="*/ 2281165 h 4526523"/>
                    <a:gd name="connsiteX10" fmla="*/ 531404 w 2532509"/>
                    <a:gd name="connsiteY10" fmla="*/ 1323982 h 4526523"/>
                    <a:gd name="connsiteX11" fmla="*/ 547109 w 2532509"/>
                    <a:gd name="connsiteY11" fmla="*/ 1313156 h 4526523"/>
                    <a:gd name="connsiteX12" fmla="*/ 1292637 w 2532509"/>
                    <a:gd name="connsiteY12" fmla="*/ 1119694 h 4526523"/>
                    <a:gd name="connsiteX13" fmla="*/ 692368 w 2532509"/>
                    <a:gd name="connsiteY13" fmla="*/ 0 h 4526523"/>
                    <a:gd name="connsiteX14" fmla="*/ 1892905 w 2532509"/>
                    <a:gd name="connsiteY14" fmla="*/ 0 h 4526523"/>
                    <a:gd name="connsiteX15" fmla="*/ 1940418 w 2532509"/>
                    <a:gd name="connsiteY15" fmla="*/ 12568 h 4526523"/>
                    <a:gd name="connsiteX16" fmla="*/ 2222300 w 2532509"/>
                    <a:gd name="connsiteY16" fmla="*/ 381480 h 4526523"/>
                    <a:gd name="connsiteX17" fmla="*/ 2222300 w 2532509"/>
                    <a:gd name="connsiteY17" fmla="*/ 580179 h 4526523"/>
                    <a:gd name="connsiteX18" fmla="*/ 2091940 w 2532509"/>
                    <a:gd name="connsiteY18" fmla="*/ 860482 h 4526523"/>
                    <a:gd name="connsiteX19" fmla="*/ 2053872 w 2532509"/>
                    <a:gd name="connsiteY19" fmla="*/ 888455 h 4526523"/>
                    <a:gd name="connsiteX20" fmla="*/ 2053872 w 2532509"/>
                    <a:gd name="connsiteY20" fmla="*/ 1323982 h 4526523"/>
                    <a:gd name="connsiteX21" fmla="*/ 2038165 w 2532509"/>
                    <a:gd name="connsiteY21" fmla="*/ 1313155 h 4526523"/>
                    <a:gd name="connsiteX22" fmla="*/ 1292637 w 2532509"/>
                    <a:gd name="connsiteY22" fmla="*/ 1119693 h 4526523"/>
                    <a:gd name="connsiteX23" fmla="*/ 547109 w 2532509"/>
                    <a:gd name="connsiteY23" fmla="*/ 1313155 h 4526523"/>
                    <a:gd name="connsiteX24" fmla="*/ 531404 w 2532509"/>
                    <a:gd name="connsiteY24" fmla="*/ 1323981 h 4526523"/>
                    <a:gd name="connsiteX25" fmla="*/ 531404 w 2532509"/>
                    <a:gd name="connsiteY25" fmla="*/ 888455 h 4526523"/>
                    <a:gd name="connsiteX26" fmla="*/ 493336 w 2532509"/>
                    <a:gd name="connsiteY26" fmla="*/ 860482 h 4526523"/>
                    <a:gd name="connsiteX27" fmla="*/ 362975 w 2532509"/>
                    <a:gd name="connsiteY27" fmla="*/ 580179 h 4526523"/>
                    <a:gd name="connsiteX28" fmla="*/ 362975 w 2532509"/>
                    <a:gd name="connsiteY28" fmla="*/ 381480 h 4526523"/>
                    <a:gd name="connsiteX29" fmla="*/ 644856 w 2532509"/>
                    <a:gd name="connsiteY29" fmla="*/ 12568 h 4526523"/>
                    <a:gd name="connsiteX30" fmla="*/ 692368 w 2532509"/>
                    <a:gd name="connsiteY30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391772 w 2532509"/>
                    <a:gd name="connsiteY5" fmla="*/ 2763723 h 4526523"/>
                    <a:gd name="connsiteX6" fmla="*/ 2340945 w 2532509"/>
                    <a:gd name="connsiteY6" fmla="*/ 4338790 h 4526523"/>
                    <a:gd name="connsiteX7" fmla="*/ 181968 w 2532509"/>
                    <a:gd name="connsiteY7" fmla="*/ 4311440 h 4526523"/>
                    <a:gd name="connsiteX8" fmla="*/ 62196 w 2532509"/>
                    <a:gd name="connsiteY8" fmla="*/ 2281165 h 4526523"/>
                    <a:gd name="connsiteX9" fmla="*/ 531404 w 2532509"/>
                    <a:gd name="connsiteY9" fmla="*/ 1323982 h 4526523"/>
                    <a:gd name="connsiteX10" fmla="*/ 547109 w 2532509"/>
                    <a:gd name="connsiteY10" fmla="*/ 1313156 h 4526523"/>
                    <a:gd name="connsiteX11" fmla="*/ 1292637 w 2532509"/>
                    <a:gd name="connsiteY11" fmla="*/ 1119694 h 4526523"/>
                    <a:gd name="connsiteX12" fmla="*/ 692368 w 2532509"/>
                    <a:gd name="connsiteY12" fmla="*/ 0 h 4526523"/>
                    <a:gd name="connsiteX13" fmla="*/ 1892905 w 2532509"/>
                    <a:gd name="connsiteY13" fmla="*/ 0 h 4526523"/>
                    <a:gd name="connsiteX14" fmla="*/ 1940418 w 2532509"/>
                    <a:gd name="connsiteY14" fmla="*/ 12568 h 4526523"/>
                    <a:gd name="connsiteX15" fmla="*/ 2222300 w 2532509"/>
                    <a:gd name="connsiteY15" fmla="*/ 381480 h 4526523"/>
                    <a:gd name="connsiteX16" fmla="*/ 2222300 w 2532509"/>
                    <a:gd name="connsiteY16" fmla="*/ 580179 h 4526523"/>
                    <a:gd name="connsiteX17" fmla="*/ 2091940 w 2532509"/>
                    <a:gd name="connsiteY17" fmla="*/ 860482 h 4526523"/>
                    <a:gd name="connsiteX18" fmla="*/ 2053872 w 2532509"/>
                    <a:gd name="connsiteY18" fmla="*/ 888455 h 4526523"/>
                    <a:gd name="connsiteX19" fmla="*/ 2053872 w 2532509"/>
                    <a:gd name="connsiteY19" fmla="*/ 1323982 h 4526523"/>
                    <a:gd name="connsiteX20" fmla="*/ 2038165 w 2532509"/>
                    <a:gd name="connsiteY20" fmla="*/ 1313155 h 4526523"/>
                    <a:gd name="connsiteX21" fmla="*/ 1292637 w 2532509"/>
                    <a:gd name="connsiteY21" fmla="*/ 1119693 h 4526523"/>
                    <a:gd name="connsiteX22" fmla="*/ 547109 w 2532509"/>
                    <a:gd name="connsiteY22" fmla="*/ 1313155 h 4526523"/>
                    <a:gd name="connsiteX23" fmla="*/ 531404 w 2532509"/>
                    <a:gd name="connsiteY23" fmla="*/ 1323981 h 4526523"/>
                    <a:gd name="connsiteX24" fmla="*/ 531404 w 2532509"/>
                    <a:gd name="connsiteY24" fmla="*/ 888455 h 4526523"/>
                    <a:gd name="connsiteX25" fmla="*/ 493336 w 2532509"/>
                    <a:gd name="connsiteY25" fmla="*/ 860482 h 4526523"/>
                    <a:gd name="connsiteX26" fmla="*/ 362975 w 2532509"/>
                    <a:gd name="connsiteY26" fmla="*/ 580179 h 4526523"/>
                    <a:gd name="connsiteX27" fmla="*/ 362975 w 2532509"/>
                    <a:gd name="connsiteY27" fmla="*/ 381480 h 4526523"/>
                    <a:gd name="connsiteX28" fmla="*/ 644856 w 2532509"/>
                    <a:gd name="connsiteY28" fmla="*/ 12568 h 4526523"/>
                    <a:gd name="connsiteX29" fmla="*/ 692368 w 2532509"/>
                    <a:gd name="connsiteY29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403309 w 2532509"/>
                    <a:gd name="connsiteY4" fmla="*/ 1673463 h 4526523"/>
                    <a:gd name="connsiteX5" fmla="*/ 2391772 w 2532509"/>
                    <a:gd name="connsiteY5" fmla="*/ 2763723 h 4526523"/>
                    <a:gd name="connsiteX6" fmla="*/ 2340945 w 2532509"/>
                    <a:gd name="connsiteY6" fmla="*/ 4338790 h 4526523"/>
                    <a:gd name="connsiteX7" fmla="*/ 181968 w 2532509"/>
                    <a:gd name="connsiteY7" fmla="*/ 4311440 h 4526523"/>
                    <a:gd name="connsiteX8" fmla="*/ 62196 w 2532509"/>
                    <a:gd name="connsiteY8" fmla="*/ 2281165 h 4526523"/>
                    <a:gd name="connsiteX9" fmla="*/ 531404 w 2532509"/>
                    <a:gd name="connsiteY9" fmla="*/ 1323982 h 4526523"/>
                    <a:gd name="connsiteX10" fmla="*/ 547109 w 2532509"/>
                    <a:gd name="connsiteY10" fmla="*/ 1313156 h 4526523"/>
                    <a:gd name="connsiteX11" fmla="*/ 1292637 w 2532509"/>
                    <a:gd name="connsiteY11" fmla="*/ 1119694 h 4526523"/>
                    <a:gd name="connsiteX12" fmla="*/ 692368 w 2532509"/>
                    <a:gd name="connsiteY12" fmla="*/ 0 h 4526523"/>
                    <a:gd name="connsiteX13" fmla="*/ 1892905 w 2532509"/>
                    <a:gd name="connsiteY13" fmla="*/ 0 h 4526523"/>
                    <a:gd name="connsiteX14" fmla="*/ 1940418 w 2532509"/>
                    <a:gd name="connsiteY14" fmla="*/ 12568 h 4526523"/>
                    <a:gd name="connsiteX15" fmla="*/ 2222300 w 2532509"/>
                    <a:gd name="connsiteY15" fmla="*/ 381480 h 4526523"/>
                    <a:gd name="connsiteX16" fmla="*/ 2222300 w 2532509"/>
                    <a:gd name="connsiteY16" fmla="*/ 580179 h 4526523"/>
                    <a:gd name="connsiteX17" fmla="*/ 2091940 w 2532509"/>
                    <a:gd name="connsiteY17" fmla="*/ 860482 h 4526523"/>
                    <a:gd name="connsiteX18" fmla="*/ 2053872 w 2532509"/>
                    <a:gd name="connsiteY18" fmla="*/ 888455 h 4526523"/>
                    <a:gd name="connsiteX19" fmla="*/ 2053872 w 2532509"/>
                    <a:gd name="connsiteY19" fmla="*/ 1323982 h 4526523"/>
                    <a:gd name="connsiteX20" fmla="*/ 2038165 w 2532509"/>
                    <a:gd name="connsiteY20" fmla="*/ 1313155 h 4526523"/>
                    <a:gd name="connsiteX21" fmla="*/ 1292637 w 2532509"/>
                    <a:gd name="connsiteY21" fmla="*/ 1119693 h 4526523"/>
                    <a:gd name="connsiteX22" fmla="*/ 547109 w 2532509"/>
                    <a:gd name="connsiteY22" fmla="*/ 1313155 h 4526523"/>
                    <a:gd name="connsiteX23" fmla="*/ 531404 w 2532509"/>
                    <a:gd name="connsiteY23" fmla="*/ 1323981 h 4526523"/>
                    <a:gd name="connsiteX24" fmla="*/ 531404 w 2532509"/>
                    <a:gd name="connsiteY24" fmla="*/ 888455 h 4526523"/>
                    <a:gd name="connsiteX25" fmla="*/ 493336 w 2532509"/>
                    <a:gd name="connsiteY25" fmla="*/ 860482 h 4526523"/>
                    <a:gd name="connsiteX26" fmla="*/ 362975 w 2532509"/>
                    <a:gd name="connsiteY26" fmla="*/ 580179 h 4526523"/>
                    <a:gd name="connsiteX27" fmla="*/ 362975 w 2532509"/>
                    <a:gd name="connsiteY27" fmla="*/ 381480 h 4526523"/>
                    <a:gd name="connsiteX28" fmla="*/ 644856 w 2532509"/>
                    <a:gd name="connsiteY28" fmla="*/ 12568 h 4526523"/>
                    <a:gd name="connsiteX29" fmla="*/ 692368 w 2532509"/>
                    <a:gd name="connsiteY29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403309 w 2532509"/>
                    <a:gd name="connsiteY3" fmla="*/ 1673463 h 4526523"/>
                    <a:gd name="connsiteX4" fmla="*/ 2391772 w 2532509"/>
                    <a:gd name="connsiteY4" fmla="*/ 2763723 h 4526523"/>
                    <a:gd name="connsiteX5" fmla="*/ 2340945 w 2532509"/>
                    <a:gd name="connsiteY5" fmla="*/ 4338790 h 4526523"/>
                    <a:gd name="connsiteX6" fmla="*/ 181968 w 2532509"/>
                    <a:gd name="connsiteY6" fmla="*/ 4311440 h 4526523"/>
                    <a:gd name="connsiteX7" fmla="*/ 62196 w 2532509"/>
                    <a:gd name="connsiteY7" fmla="*/ 2281165 h 4526523"/>
                    <a:gd name="connsiteX8" fmla="*/ 531404 w 2532509"/>
                    <a:gd name="connsiteY8" fmla="*/ 1323982 h 4526523"/>
                    <a:gd name="connsiteX9" fmla="*/ 547109 w 2532509"/>
                    <a:gd name="connsiteY9" fmla="*/ 1313156 h 4526523"/>
                    <a:gd name="connsiteX10" fmla="*/ 1292637 w 2532509"/>
                    <a:gd name="connsiteY10" fmla="*/ 1119694 h 4526523"/>
                    <a:gd name="connsiteX11" fmla="*/ 692368 w 2532509"/>
                    <a:gd name="connsiteY11" fmla="*/ 0 h 4526523"/>
                    <a:gd name="connsiteX12" fmla="*/ 1892905 w 2532509"/>
                    <a:gd name="connsiteY12" fmla="*/ 0 h 4526523"/>
                    <a:gd name="connsiteX13" fmla="*/ 1940418 w 2532509"/>
                    <a:gd name="connsiteY13" fmla="*/ 12568 h 4526523"/>
                    <a:gd name="connsiteX14" fmla="*/ 2222300 w 2532509"/>
                    <a:gd name="connsiteY14" fmla="*/ 381480 h 4526523"/>
                    <a:gd name="connsiteX15" fmla="*/ 2222300 w 2532509"/>
                    <a:gd name="connsiteY15" fmla="*/ 580179 h 4526523"/>
                    <a:gd name="connsiteX16" fmla="*/ 2091940 w 2532509"/>
                    <a:gd name="connsiteY16" fmla="*/ 860482 h 4526523"/>
                    <a:gd name="connsiteX17" fmla="*/ 2053872 w 2532509"/>
                    <a:gd name="connsiteY17" fmla="*/ 888455 h 4526523"/>
                    <a:gd name="connsiteX18" fmla="*/ 2053872 w 2532509"/>
                    <a:gd name="connsiteY18" fmla="*/ 1323982 h 4526523"/>
                    <a:gd name="connsiteX19" fmla="*/ 2038165 w 2532509"/>
                    <a:gd name="connsiteY19" fmla="*/ 1313155 h 4526523"/>
                    <a:gd name="connsiteX20" fmla="*/ 1292637 w 2532509"/>
                    <a:gd name="connsiteY20" fmla="*/ 1119693 h 4526523"/>
                    <a:gd name="connsiteX21" fmla="*/ 547109 w 2532509"/>
                    <a:gd name="connsiteY21" fmla="*/ 1313155 h 4526523"/>
                    <a:gd name="connsiteX22" fmla="*/ 531404 w 2532509"/>
                    <a:gd name="connsiteY22" fmla="*/ 1323981 h 4526523"/>
                    <a:gd name="connsiteX23" fmla="*/ 531404 w 2532509"/>
                    <a:gd name="connsiteY23" fmla="*/ 888455 h 4526523"/>
                    <a:gd name="connsiteX24" fmla="*/ 493336 w 2532509"/>
                    <a:gd name="connsiteY24" fmla="*/ 860482 h 4526523"/>
                    <a:gd name="connsiteX25" fmla="*/ 362975 w 2532509"/>
                    <a:gd name="connsiteY25" fmla="*/ 580179 h 4526523"/>
                    <a:gd name="connsiteX26" fmla="*/ 362975 w 2532509"/>
                    <a:gd name="connsiteY26" fmla="*/ 381480 h 4526523"/>
                    <a:gd name="connsiteX27" fmla="*/ 644856 w 2532509"/>
                    <a:gd name="connsiteY27" fmla="*/ 12568 h 4526523"/>
                    <a:gd name="connsiteX28" fmla="*/ 692368 w 2532509"/>
                    <a:gd name="connsiteY28" fmla="*/ 0 h 4526523"/>
                    <a:gd name="connsiteX0" fmla="*/ 1292637 w 2431124"/>
                    <a:gd name="connsiteY0" fmla="*/ 1119694 h 4646075"/>
                    <a:gd name="connsiteX1" fmla="*/ 2038165 w 2431124"/>
                    <a:gd name="connsiteY1" fmla="*/ 1313156 h 4646075"/>
                    <a:gd name="connsiteX2" fmla="*/ 2053872 w 2431124"/>
                    <a:gd name="connsiteY2" fmla="*/ 1323983 h 4646075"/>
                    <a:gd name="connsiteX3" fmla="*/ 2403309 w 2431124"/>
                    <a:gd name="connsiteY3" fmla="*/ 1673463 h 4646075"/>
                    <a:gd name="connsiteX4" fmla="*/ 2391772 w 2431124"/>
                    <a:gd name="connsiteY4" fmla="*/ 2763723 h 4646075"/>
                    <a:gd name="connsiteX5" fmla="*/ 2340945 w 2431124"/>
                    <a:gd name="connsiteY5" fmla="*/ 4338790 h 4646075"/>
                    <a:gd name="connsiteX6" fmla="*/ 181968 w 2431124"/>
                    <a:gd name="connsiteY6" fmla="*/ 4311440 h 4646075"/>
                    <a:gd name="connsiteX7" fmla="*/ 62196 w 2431124"/>
                    <a:gd name="connsiteY7" fmla="*/ 2281165 h 4646075"/>
                    <a:gd name="connsiteX8" fmla="*/ 531404 w 2431124"/>
                    <a:gd name="connsiteY8" fmla="*/ 1323982 h 4646075"/>
                    <a:gd name="connsiteX9" fmla="*/ 547109 w 2431124"/>
                    <a:gd name="connsiteY9" fmla="*/ 1313156 h 4646075"/>
                    <a:gd name="connsiteX10" fmla="*/ 1292637 w 2431124"/>
                    <a:gd name="connsiteY10" fmla="*/ 1119694 h 4646075"/>
                    <a:gd name="connsiteX11" fmla="*/ 692368 w 2431124"/>
                    <a:gd name="connsiteY11" fmla="*/ 0 h 4646075"/>
                    <a:gd name="connsiteX12" fmla="*/ 1892905 w 2431124"/>
                    <a:gd name="connsiteY12" fmla="*/ 0 h 4646075"/>
                    <a:gd name="connsiteX13" fmla="*/ 1940418 w 2431124"/>
                    <a:gd name="connsiteY13" fmla="*/ 12568 h 4646075"/>
                    <a:gd name="connsiteX14" fmla="*/ 2222300 w 2431124"/>
                    <a:gd name="connsiteY14" fmla="*/ 381480 h 4646075"/>
                    <a:gd name="connsiteX15" fmla="*/ 2222300 w 2431124"/>
                    <a:gd name="connsiteY15" fmla="*/ 580179 h 4646075"/>
                    <a:gd name="connsiteX16" fmla="*/ 2091940 w 2431124"/>
                    <a:gd name="connsiteY16" fmla="*/ 860482 h 4646075"/>
                    <a:gd name="connsiteX17" fmla="*/ 2053872 w 2431124"/>
                    <a:gd name="connsiteY17" fmla="*/ 888455 h 4646075"/>
                    <a:gd name="connsiteX18" fmla="*/ 2053872 w 2431124"/>
                    <a:gd name="connsiteY18" fmla="*/ 1323982 h 4646075"/>
                    <a:gd name="connsiteX19" fmla="*/ 2038165 w 2431124"/>
                    <a:gd name="connsiteY19" fmla="*/ 1313155 h 4646075"/>
                    <a:gd name="connsiteX20" fmla="*/ 1292637 w 2431124"/>
                    <a:gd name="connsiteY20" fmla="*/ 1119693 h 4646075"/>
                    <a:gd name="connsiteX21" fmla="*/ 547109 w 2431124"/>
                    <a:gd name="connsiteY21" fmla="*/ 1313155 h 4646075"/>
                    <a:gd name="connsiteX22" fmla="*/ 531404 w 2431124"/>
                    <a:gd name="connsiteY22" fmla="*/ 1323981 h 4646075"/>
                    <a:gd name="connsiteX23" fmla="*/ 531404 w 2431124"/>
                    <a:gd name="connsiteY23" fmla="*/ 888455 h 4646075"/>
                    <a:gd name="connsiteX24" fmla="*/ 493336 w 2431124"/>
                    <a:gd name="connsiteY24" fmla="*/ 860482 h 4646075"/>
                    <a:gd name="connsiteX25" fmla="*/ 362975 w 2431124"/>
                    <a:gd name="connsiteY25" fmla="*/ 580179 h 4646075"/>
                    <a:gd name="connsiteX26" fmla="*/ 362975 w 2431124"/>
                    <a:gd name="connsiteY26" fmla="*/ 381480 h 4646075"/>
                    <a:gd name="connsiteX27" fmla="*/ 644856 w 2431124"/>
                    <a:gd name="connsiteY27" fmla="*/ 12568 h 4646075"/>
                    <a:gd name="connsiteX28" fmla="*/ 692368 w 2431124"/>
                    <a:gd name="connsiteY28" fmla="*/ 0 h 4646075"/>
                    <a:gd name="connsiteX0" fmla="*/ 1254012 w 2392499"/>
                    <a:gd name="connsiteY0" fmla="*/ 1119694 h 4646074"/>
                    <a:gd name="connsiteX1" fmla="*/ 1999540 w 2392499"/>
                    <a:gd name="connsiteY1" fmla="*/ 1313156 h 4646074"/>
                    <a:gd name="connsiteX2" fmla="*/ 2015247 w 2392499"/>
                    <a:gd name="connsiteY2" fmla="*/ 1323983 h 4646074"/>
                    <a:gd name="connsiteX3" fmla="*/ 2364684 w 2392499"/>
                    <a:gd name="connsiteY3" fmla="*/ 1673463 h 4646074"/>
                    <a:gd name="connsiteX4" fmla="*/ 2353147 w 2392499"/>
                    <a:gd name="connsiteY4" fmla="*/ 2763723 h 4646074"/>
                    <a:gd name="connsiteX5" fmla="*/ 2302320 w 2392499"/>
                    <a:gd name="connsiteY5" fmla="*/ 4338790 h 4646074"/>
                    <a:gd name="connsiteX6" fmla="*/ 143343 w 2392499"/>
                    <a:gd name="connsiteY6" fmla="*/ 4311440 h 4646074"/>
                    <a:gd name="connsiteX7" fmla="*/ 23571 w 2392499"/>
                    <a:gd name="connsiteY7" fmla="*/ 2281165 h 4646074"/>
                    <a:gd name="connsiteX8" fmla="*/ 492779 w 2392499"/>
                    <a:gd name="connsiteY8" fmla="*/ 1323982 h 4646074"/>
                    <a:gd name="connsiteX9" fmla="*/ 508484 w 2392499"/>
                    <a:gd name="connsiteY9" fmla="*/ 1313156 h 4646074"/>
                    <a:gd name="connsiteX10" fmla="*/ 1254012 w 2392499"/>
                    <a:gd name="connsiteY10" fmla="*/ 1119694 h 4646074"/>
                    <a:gd name="connsiteX11" fmla="*/ 653743 w 2392499"/>
                    <a:gd name="connsiteY11" fmla="*/ 0 h 4646074"/>
                    <a:gd name="connsiteX12" fmla="*/ 1854280 w 2392499"/>
                    <a:gd name="connsiteY12" fmla="*/ 0 h 4646074"/>
                    <a:gd name="connsiteX13" fmla="*/ 1901793 w 2392499"/>
                    <a:gd name="connsiteY13" fmla="*/ 12568 h 4646074"/>
                    <a:gd name="connsiteX14" fmla="*/ 2183675 w 2392499"/>
                    <a:gd name="connsiteY14" fmla="*/ 381480 h 4646074"/>
                    <a:gd name="connsiteX15" fmla="*/ 2183675 w 2392499"/>
                    <a:gd name="connsiteY15" fmla="*/ 580179 h 4646074"/>
                    <a:gd name="connsiteX16" fmla="*/ 2053315 w 2392499"/>
                    <a:gd name="connsiteY16" fmla="*/ 860482 h 4646074"/>
                    <a:gd name="connsiteX17" fmla="*/ 2015247 w 2392499"/>
                    <a:gd name="connsiteY17" fmla="*/ 888455 h 4646074"/>
                    <a:gd name="connsiteX18" fmla="*/ 2015247 w 2392499"/>
                    <a:gd name="connsiteY18" fmla="*/ 1323982 h 4646074"/>
                    <a:gd name="connsiteX19" fmla="*/ 1999540 w 2392499"/>
                    <a:gd name="connsiteY19" fmla="*/ 1313155 h 4646074"/>
                    <a:gd name="connsiteX20" fmla="*/ 1254012 w 2392499"/>
                    <a:gd name="connsiteY20" fmla="*/ 1119693 h 4646074"/>
                    <a:gd name="connsiteX21" fmla="*/ 508484 w 2392499"/>
                    <a:gd name="connsiteY21" fmla="*/ 1313155 h 4646074"/>
                    <a:gd name="connsiteX22" fmla="*/ 492779 w 2392499"/>
                    <a:gd name="connsiteY22" fmla="*/ 1323981 h 4646074"/>
                    <a:gd name="connsiteX23" fmla="*/ 492779 w 2392499"/>
                    <a:gd name="connsiteY23" fmla="*/ 888455 h 4646074"/>
                    <a:gd name="connsiteX24" fmla="*/ 454711 w 2392499"/>
                    <a:gd name="connsiteY24" fmla="*/ 860482 h 4646074"/>
                    <a:gd name="connsiteX25" fmla="*/ 324350 w 2392499"/>
                    <a:gd name="connsiteY25" fmla="*/ 580179 h 4646074"/>
                    <a:gd name="connsiteX26" fmla="*/ 324350 w 2392499"/>
                    <a:gd name="connsiteY26" fmla="*/ 381480 h 4646074"/>
                    <a:gd name="connsiteX27" fmla="*/ 606231 w 2392499"/>
                    <a:gd name="connsiteY27" fmla="*/ 12568 h 4646074"/>
                    <a:gd name="connsiteX28" fmla="*/ 653743 w 2392499"/>
                    <a:gd name="connsiteY28" fmla="*/ 0 h 4646074"/>
                    <a:gd name="connsiteX0" fmla="*/ 1254012 w 2392499"/>
                    <a:gd name="connsiteY0" fmla="*/ 1119694 h 4614502"/>
                    <a:gd name="connsiteX1" fmla="*/ 1999540 w 2392499"/>
                    <a:gd name="connsiteY1" fmla="*/ 1313156 h 4614502"/>
                    <a:gd name="connsiteX2" fmla="*/ 2015247 w 2392499"/>
                    <a:gd name="connsiteY2" fmla="*/ 1323983 h 4614502"/>
                    <a:gd name="connsiteX3" fmla="*/ 2364684 w 2392499"/>
                    <a:gd name="connsiteY3" fmla="*/ 1673463 h 4614502"/>
                    <a:gd name="connsiteX4" fmla="*/ 2353147 w 2392499"/>
                    <a:gd name="connsiteY4" fmla="*/ 2763723 h 4614502"/>
                    <a:gd name="connsiteX5" fmla="*/ 2302320 w 2392499"/>
                    <a:gd name="connsiteY5" fmla="*/ 4338790 h 4614502"/>
                    <a:gd name="connsiteX6" fmla="*/ 143343 w 2392499"/>
                    <a:gd name="connsiteY6" fmla="*/ 4311440 h 4614502"/>
                    <a:gd name="connsiteX7" fmla="*/ 23571 w 2392499"/>
                    <a:gd name="connsiteY7" fmla="*/ 2281165 h 4614502"/>
                    <a:gd name="connsiteX8" fmla="*/ 492779 w 2392499"/>
                    <a:gd name="connsiteY8" fmla="*/ 1323982 h 4614502"/>
                    <a:gd name="connsiteX9" fmla="*/ 508484 w 2392499"/>
                    <a:gd name="connsiteY9" fmla="*/ 1313156 h 4614502"/>
                    <a:gd name="connsiteX10" fmla="*/ 1254012 w 2392499"/>
                    <a:gd name="connsiteY10" fmla="*/ 1119694 h 4614502"/>
                    <a:gd name="connsiteX11" fmla="*/ 653743 w 2392499"/>
                    <a:gd name="connsiteY11" fmla="*/ 0 h 4614502"/>
                    <a:gd name="connsiteX12" fmla="*/ 1854280 w 2392499"/>
                    <a:gd name="connsiteY12" fmla="*/ 0 h 4614502"/>
                    <a:gd name="connsiteX13" fmla="*/ 1901793 w 2392499"/>
                    <a:gd name="connsiteY13" fmla="*/ 12568 h 4614502"/>
                    <a:gd name="connsiteX14" fmla="*/ 2183675 w 2392499"/>
                    <a:gd name="connsiteY14" fmla="*/ 381480 h 4614502"/>
                    <a:gd name="connsiteX15" fmla="*/ 2183675 w 2392499"/>
                    <a:gd name="connsiteY15" fmla="*/ 580179 h 4614502"/>
                    <a:gd name="connsiteX16" fmla="*/ 2053315 w 2392499"/>
                    <a:gd name="connsiteY16" fmla="*/ 860482 h 4614502"/>
                    <a:gd name="connsiteX17" fmla="*/ 2015247 w 2392499"/>
                    <a:gd name="connsiteY17" fmla="*/ 888455 h 4614502"/>
                    <a:gd name="connsiteX18" fmla="*/ 2015247 w 2392499"/>
                    <a:gd name="connsiteY18" fmla="*/ 1323982 h 4614502"/>
                    <a:gd name="connsiteX19" fmla="*/ 1999540 w 2392499"/>
                    <a:gd name="connsiteY19" fmla="*/ 1313155 h 4614502"/>
                    <a:gd name="connsiteX20" fmla="*/ 1254012 w 2392499"/>
                    <a:gd name="connsiteY20" fmla="*/ 1119693 h 4614502"/>
                    <a:gd name="connsiteX21" fmla="*/ 508484 w 2392499"/>
                    <a:gd name="connsiteY21" fmla="*/ 1313155 h 4614502"/>
                    <a:gd name="connsiteX22" fmla="*/ 492779 w 2392499"/>
                    <a:gd name="connsiteY22" fmla="*/ 1323981 h 4614502"/>
                    <a:gd name="connsiteX23" fmla="*/ 492779 w 2392499"/>
                    <a:gd name="connsiteY23" fmla="*/ 888455 h 4614502"/>
                    <a:gd name="connsiteX24" fmla="*/ 454711 w 2392499"/>
                    <a:gd name="connsiteY24" fmla="*/ 860482 h 4614502"/>
                    <a:gd name="connsiteX25" fmla="*/ 324350 w 2392499"/>
                    <a:gd name="connsiteY25" fmla="*/ 580179 h 4614502"/>
                    <a:gd name="connsiteX26" fmla="*/ 324350 w 2392499"/>
                    <a:gd name="connsiteY26" fmla="*/ 381480 h 4614502"/>
                    <a:gd name="connsiteX27" fmla="*/ 606231 w 2392499"/>
                    <a:gd name="connsiteY27" fmla="*/ 12568 h 4614502"/>
                    <a:gd name="connsiteX28" fmla="*/ 653743 w 2392499"/>
                    <a:gd name="connsiteY28" fmla="*/ 0 h 4614502"/>
                    <a:gd name="connsiteX0" fmla="*/ 1252109 w 2485667"/>
                    <a:gd name="connsiteY0" fmla="*/ 1119694 h 4481594"/>
                    <a:gd name="connsiteX1" fmla="*/ 1997637 w 2485667"/>
                    <a:gd name="connsiteY1" fmla="*/ 1313156 h 4481594"/>
                    <a:gd name="connsiteX2" fmla="*/ 2013344 w 2485667"/>
                    <a:gd name="connsiteY2" fmla="*/ 1323983 h 4481594"/>
                    <a:gd name="connsiteX3" fmla="*/ 2362781 w 2485667"/>
                    <a:gd name="connsiteY3" fmla="*/ 1673463 h 4481594"/>
                    <a:gd name="connsiteX4" fmla="*/ 2351244 w 2485667"/>
                    <a:gd name="connsiteY4" fmla="*/ 2763723 h 4481594"/>
                    <a:gd name="connsiteX5" fmla="*/ 2300417 w 2485667"/>
                    <a:gd name="connsiteY5" fmla="*/ 4338790 h 4481594"/>
                    <a:gd name="connsiteX6" fmla="*/ 228800 w 2485667"/>
                    <a:gd name="connsiteY6" fmla="*/ 4295354 h 4481594"/>
                    <a:gd name="connsiteX7" fmla="*/ 21668 w 2485667"/>
                    <a:gd name="connsiteY7" fmla="*/ 2281165 h 4481594"/>
                    <a:gd name="connsiteX8" fmla="*/ 490876 w 2485667"/>
                    <a:gd name="connsiteY8" fmla="*/ 1323982 h 4481594"/>
                    <a:gd name="connsiteX9" fmla="*/ 506581 w 2485667"/>
                    <a:gd name="connsiteY9" fmla="*/ 1313156 h 4481594"/>
                    <a:gd name="connsiteX10" fmla="*/ 1252109 w 2485667"/>
                    <a:gd name="connsiteY10" fmla="*/ 1119694 h 4481594"/>
                    <a:gd name="connsiteX11" fmla="*/ 651840 w 2485667"/>
                    <a:gd name="connsiteY11" fmla="*/ 0 h 4481594"/>
                    <a:gd name="connsiteX12" fmla="*/ 1852377 w 2485667"/>
                    <a:gd name="connsiteY12" fmla="*/ 0 h 4481594"/>
                    <a:gd name="connsiteX13" fmla="*/ 1899890 w 2485667"/>
                    <a:gd name="connsiteY13" fmla="*/ 12568 h 4481594"/>
                    <a:gd name="connsiteX14" fmla="*/ 2181772 w 2485667"/>
                    <a:gd name="connsiteY14" fmla="*/ 381480 h 4481594"/>
                    <a:gd name="connsiteX15" fmla="*/ 2181772 w 2485667"/>
                    <a:gd name="connsiteY15" fmla="*/ 580179 h 4481594"/>
                    <a:gd name="connsiteX16" fmla="*/ 2051412 w 2485667"/>
                    <a:gd name="connsiteY16" fmla="*/ 860482 h 4481594"/>
                    <a:gd name="connsiteX17" fmla="*/ 2013344 w 2485667"/>
                    <a:gd name="connsiteY17" fmla="*/ 888455 h 4481594"/>
                    <a:gd name="connsiteX18" fmla="*/ 2013344 w 2485667"/>
                    <a:gd name="connsiteY18" fmla="*/ 1323982 h 4481594"/>
                    <a:gd name="connsiteX19" fmla="*/ 1997637 w 2485667"/>
                    <a:gd name="connsiteY19" fmla="*/ 1313155 h 4481594"/>
                    <a:gd name="connsiteX20" fmla="*/ 1252109 w 2485667"/>
                    <a:gd name="connsiteY20" fmla="*/ 1119693 h 4481594"/>
                    <a:gd name="connsiteX21" fmla="*/ 506581 w 2485667"/>
                    <a:gd name="connsiteY21" fmla="*/ 1313155 h 4481594"/>
                    <a:gd name="connsiteX22" fmla="*/ 490876 w 2485667"/>
                    <a:gd name="connsiteY22" fmla="*/ 1323981 h 4481594"/>
                    <a:gd name="connsiteX23" fmla="*/ 490876 w 2485667"/>
                    <a:gd name="connsiteY23" fmla="*/ 888455 h 4481594"/>
                    <a:gd name="connsiteX24" fmla="*/ 452808 w 2485667"/>
                    <a:gd name="connsiteY24" fmla="*/ 860482 h 4481594"/>
                    <a:gd name="connsiteX25" fmla="*/ 322447 w 2485667"/>
                    <a:gd name="connsiteY25" fmla="*/ 580179 h 4481594"/>
                    <a:gd name="connsiteX26" fmla="*/ 322447 w 2485667"/>
                    <a:gd name="connsiteY26" fmla="*/ 381480 h 4481594"/>
                    <a:gd name="connsiteX27" fmla="*/ 604328 w 2485667"/>
                    <a:gd name="connsiteY27" fmla="*/ 12568 h 4481594"/>
                    <a:gd name="connsiteX28" fmla="*/ 651840 w 2485667"/>
                    <a:gd name="connsiteY28" fmla="*/ 0 h 4481594"/>
                    <a:gd name="connsiteX0" fmla="*/ 1258247 w 2491805"/>
                    <a:gd name="connsiteY0" fmla="*/ 1119694 h 4481593"/>
                    <a:gd name="connsiteX1" fmla="*/ 2003775 w 2491805"/>
                    <a:gd name="connsiteY1" fmla="*/ 1313156 h 4481593"/>
                    <a:gd name="connsiteX2" fmla="*/ 2019482 w 2491805"/>
                    <a:gd name="connsiteY2" fmla="*/ 1323983 h 4481593"/>
                    <a:gd name="connsiteX3" fmla="*/ 2368919 w 2491805"/>
                    <a:gd name="connsiteY3" fmla="*/ 1673463 h 4481593"/>
                    <a:gd name="connsiteX4" fmla="*/ 2357382 w 2491805"/>
                    <a:gd name="connsiteY4" fmla="*/ 2763723 h 4481593"/>
                    <a:gd name="connsiteX5" fmla="*/ 2306555 w 2491805"/>
                    <a:gd name="connsiteY5" fmla="*/ 4338790 h 4481593"/>
                    <a:gd name="connsiteX6" fmla="*/ 234938 w 2491805"/>
                    <a:gd name="connsiteY6" fmla="*/ 4295354 h 4481593"/>
                    <a:gd name="connsiteX7" fmla="*/ 27806 w 2491805"/>
                    <a:gd name="connsiteY7" fmla="*/ 2281165 h 4481593"/>
                    <a:gd name="connsiteX8" fmla="*/ 497014 w 2491805"/>
                    <a:gd name="connsiteY8" fmla="*/ 1323982 h 4481593"/>
                    <a:gd name="connsiteX9" fmla="*/ 512719 w 2491805"/>
                    <a:gd name="connsiteY9" fmla="*/ 1313156 h 4481593"/>
                    <a:gd name="connsiteX10" fmla="*/ 1258247 w 2491805"/>
                    <a:gd name="connsiteY10" fmla="*/ 1119694 h 4481593"/>
                    <a:gd name="connsiteX11" fmla="*/ 657978 w 2491805"/>
                    <a:gd name="connsiteY11" fmla="*/ 0 h 4481593"/>
                    <a:gd name="connsiteX12" fmla="*/ 1858515 w 2491805"/>
                    <a:gd name="connsiteY12" fmla="*/ 0 h 4481593"/>
                    <a:gd name="connsiteX13" fmla="*/ 1906028 w 2491805"/>
                    <a:gd name="connsiteY13" fmla="*/ 12568 h 4481593"/>
                    <a:gd name="connsiteX14" fmla="*/ 2187910 w 2491805"/>
                    <a:gd name="connsiteY14" fmla="*/ 381480 h 4481593"/>
                    <a:gd name="connsiteX15" fmla="*/ 2187910 w 2491805"/>
                    <a:gd name="connsiteY15" fmla="*/ 580179 h 4481593"/>
                    <a:gd name="connsiteX16" fmla="*/ 2057550 w 2491805"/>
                    <a:gd name="connsiteY16" fmla="*/ 860482 h 4481593"/>
                    <a:gd name="connsiteX17" fmla="*/ 2019482 w 2491805"/>
                    <a:gd name="connsiteY17" fmla="*/ 888455 h 4481593"/>
                    <a:gd name="connsiteX18" fmla="*/ 2019482 w 2491805"/>
                    <a:gd name="connsiteY18" fmla="*/ 1323982 h 4481593"/>
                    <a:gd name="connsiteX19" fmla="*/ 2003775 w 2491805"/>
                    <a:gd name="connsiteY19" fmla="*/ 1313155 h 4481593"/>
                    <a:gd name="connsiteX20" fmla="*/ 1258247 w 2491805"/>
                    <a:gd name="connsiteY20" fmla="*/ 1119693 h 4481593"/>
                    <a:gd name="connsiteX21" fmla="*/ 512719 w 2491805"/>
                    <a:gd name="connsiteY21" fmla="*/ 1313155 h 4481593"/>
                    <a:gd name="connsiteX22" fmla="*/ 497014 w 2491805"/>
                    <a:gd name="connsiteY22" fmla="*/ 1323981 h 4481593"/>
                    <a:gd name="connsiteX23" fmla="*/ 497014 w 2491805"/>
                    <a:gd name="connsiteY23" fmla="*/ 888455 h 4481593"/>
                    <a:gd name="connsiteX24" fmla="*/ 458946 w 2491805"/>
                    <a:gd name="connsiteY24" fmla="*/ 860482 h 4481593"/>
                    <a:gd name="connsiteX25" fmla="*/ 328585 w 2491805"/>
                    <a:gd name="connsiteY25" fmla="*/ 580179 h 4481593"/>
                    <a:gd name="connsiteX26" fmla="*/ 328585 w 2491805"/>
                    <a:gd name="connsiteY26" fmla="*/ 381480 h 4481593"/>
                    <a:gd name="connsiteX27" fmla="*/ 610466 w 2491805"/>
                    <a:gd name="connsiteY27" fmla="*/ 12568 h 4481593"/>
                    <a:gd name="connsiteX28" fmla="*/ 657978 w 2491805"/>
                    <a:gd name="connsiteY28" fmla="*/ 0 h 4481593"/>
                    <a:gd name="connsiteX0" fmla="*/ 1258247 w 2383874"/>
                    <a:gd name="connsiteY0" fmla="*/ 1119694 h 4408697"/>
                    <a:gd name="connsiteX1" fmla="*/ 2003775 w 2383874"/>
                    <a:gd name="connsiteY1" fmla="*/ 1313156 h 4408697"/>
                    <a:gd name="connsiteX2" fmla="*/ 2019482 w 2383874"/>
                    <a:gd name="connsiteY2" fmla="*/ 1323983 h 4408697"/>
                    <a:gd name="connsiteX3" fmla="*/ 2368919 w 2383874"/>
                    <a:gd name="connsiteY3" fmla="*/ 1673463 h 4408697"/>
                    <a:gd name="connsiteX4" fmla="*/ 2357382 w 2383874"/>
                    <a:gd name="connsiteY4" fmla="*/ 2763723 h 4408697"/>
                    <a:gd name="connsiteX5" fmla="*/ 2306555 w 2383874"/>
                    <a:gd name="connsiteY5" fmla="*/ 4338790 h 4408697"/>
                    <a:gd name="connsiteX6" fmla="*/ 234938 w 2383874"/>
                    <a:gd name="connsiteY6" fmla="*/ 4295354 h 4408697"/>
                    <a:gd name="connsiteX7" fmla="*/ 27806 w 2383874"/>
                    <a:gd name="connsiteY7" fmla="*/ 2281165 h 4408697"/>
                    <a:gd name="connsiteX8" fmla="*/ 497014 w 2383874"/>
                    <a:gd name="connsiteY8" fmla="*/ 1323982 h 4408697"/>
                    <a:gd name="connsiteX9" fmla="*/ 512719 w 2383874"/>
                    <a:gd name="connsiteY9" fmla="*/ 1313156 h 4408697"/>
                    <a:gd name="connsiteX10" fmla="*/ 1258247 w 2383874"/>
                    <a:gd name="connsiteY10" fmla="*/ 1119694 h 4408697"/>
                    <a:gd name="connsiteX11" fmla="*/ 657978 w 2383874"/>
                    <a:gd name="connsiteY11" fmla="*/ 0 h 4408697"/>
                    <a:gd name="connsiteX12" fmla="*/ 1858515 w 2383874"/>
                    <a:gd name="connsiteY12" fmla="*/ 0 h 4408697"/>
                    <a:gd name="connsiteX13" fmla="*/ 1906028 w 2383874"/>
                    <a:gd name="connsiteY13" fmla="*/ 12568 h 4408697"/>
                    <a:gd name="connsiteX14" fmla="*/ 2187910 w 2383874"/>
                    <a:gd name="connsiteY14" fmla="*/ 381480 h 4408697"/>
                    <a:gd name="connsiteX15" fmla="*/ 2187910 w 2383874"/>
                    <a:gd name="connsiteY15" fmla="*/ 580179 h 4408697"/>
                    <a:gd name="connsiteX16" fmla="*/ 2057550 w 2383874"/>
                    <a:gd name="connsiteY16" fmla="*/ 860482 h 4408697"/>
                    <a:gd name="connsiteX17" fmla="*/ 2019482 w 2383874"/>
                    <a:gd name="connsiteY17" fmla="*/ 888455 h 4408697"/>
                    <a:gd name="connsiteX18" fmla="*/ 2019482 w 2383874"/>
                    <a:gd name="connsiteY18" fmla="*/ 1323982 h 4408697"/>
                    <a:gd name="connsiteX19" fmla="*/ 2003775 w 2383874"/>
                    <a:gd name="connsiteY19" fmla="*/ 1313155 h 4408697"/>
                    <a:gd name="connsiteX20" fmla="*/ 1258247 w 2383874"/>
                    <a:gd name="connsiteY20" fmla="*/ 1119693 h 4408697"/>
                    <a:gd name="connsiteX21" fmla="*/ 512719 w 2383874"/>
                    <a:gd name="connsiteY21" fmla="*/ 1313155 h 4408697"/>
                    <a:gd name="connsiteX22" fmla="*/ 497014 w 2383874"/>
                    <a:gd name="connsiteY22" fmla="*/ 1323981 h 4408697"/>
                    <a:gd name="connsiteX23" fmla="*/ 497014 w 2383874"/>
                    <a:gd name="connsiteY23" fmla="*/ 888455 h 4408697"/>
                    <a:gd name="connsiteX24" fmla="*/ 458946 w 2383874"/>
                    <a:gd name="connsiteY24" fmla="*/ 860482 h 4408697"/>
                    <a:gd name="connsiteX25" fmla="*/ 328585 w 2383874"/>
                    <a:gd name="connsiteY25" fmla="*/ 580179 h 4408697"/>
                    <a:gd name="connsiteX26" fmla="*/ 328585 w 2383874"/>
                    <a:gd name="connsiteY26" fmla="*/ 381480 h 4408697"/>
                    <a:gd name="connsiteX27" fmla="*/ 610466 w 2383874"/>
                    <a:gd name="connsiteY27" fmla="*/ 12568 h 4408697"/>
                    <a:gd name="connsiteX28" fmla="*/ 657978 w 2383874"/>
                    <a:gd name="connsiteY28" fmla="*/ 0 h 4408697"/>
                    <a:gd name="connsiteX0" fmla="*/ 1255645 w 2482903"/>
                    <a:gd name="connsiteY0" fmla="*/ 1119694 h 4538580"/>
                    <a:gd name="connsiteX1" fmla="*/ 2001173 w 2482903"/>
                    <a:gd name="connsiteY1" fmla="*/ 1313156 h 4538580"/>
                    <a:gd name="connsiteX2" fmla="*/ 2016880 w 2482903"/>
                    <a:gd name="connsiteY2" fmla="*/ 1323983 h 4538580"/>
                    <a:gd name="connsiteX3" fmla="*/ 2366317 w 2482903"/>
                    <a:gd name="connsiteY3" fmla="*/ 1673463 h 4538580"/>
                    <a:gd name="connsiteX4" fmla="*/ 2354780 w 2482903"/>
                    <a:gd name="connsiteY4" fmla="*/ 2763723 h 4538580"/>
                    <a:gd name="connsiteX5" fmla="*/ 2303953 w 2482903"/>
                    <a:gd name="connsiteY5" fmla="*/ 4338790 h 4538580"/>
                    <a:gd name="connsiteX6" fmla="*/ 319695 w 2482903"/>
                    <a:gd name="connsiteY6" fmla="*/ 4407951 h 4538580"/>
                    <a:gd name="connsiteX7" fmla="*/ 25204 w 2482903"/>
                    <a:gd name="connsiteY7" fmla="*/ 2281165 h 4538580"/>
                    <a:gd name="connsiteX8" fmla="*/ 494412 w 2482903"/>
                    <a:gd name="connsiteY8" fmla="*/ 1323982 h 4538580"/>
                    <a:gd name="connsiteX9" fmla="*/ 510117 w 2482903"/>
                    <a:gd name="connsiteY9" fmla="*/ 1313156 h 4538580"/>
                    <a:gd name="connsiteX10" fmla="*/ 1255645 w 2482903"/>
                    <a:gd name="connsiteY10" fmla="*/ 1119694 h 4538580"/>
                    <a:gd name="connsiteX11" fmla="*/ 655376 w 2482903"/>
                    <a:gd name="connsiteY11" fmla="*/ 0 h 4538580"/>
                    <a:gd name="connsiteX12" fmla="*/ 1855913 w 2482903"/>
                    <a:gd name="connsiteY12" fmla="*/ 0 h 4538580"/>
                    <a:gd name="connsiteX13" fmla="*/ 1903426 w 2482903"/>
                    <a:gd name="connsiteY13" fmla="*/ 12568 h 4538580"/>
                    <a:gd name="connsiteX14" fmla="*/ 2185308 w 2482903"/>
                    <a:gd name="connsiteY14" fmla="*/ 381480 h 4538580"/>
                    <a:gd name="connsiteX15" fmla="*/ 2185308 w 2482903"/>
                    <a:gd name="connsiteY15" fmla="*/ 580179 h 4538580"/>
                    <a:gd name="connsiteX16" fmla="*/ 2054948 w 2482903"/>
                    <a:gd name="connsiteY16" fmla="*/ 860482 h 4538580"/>
                    <a:gd name="connsiteX17" fmla="*/ 2016880 w 2482903"/>
                    <a:gd name="connsiteY17" fmla="*/ 888455 h 4538580"/>
                    <a:gd name="connsiteX18" fmla="*/ 2016880 w 2482903"/>
                    <a:gd name="connsiteY18" fmla="*/ 1323982 h 4538580"/>
                    <a:gd name="connsiteX19" fmla="*/ 2001173 w 2482903"/>
                    <a:gd name="connsiteY19" fmla="*/ 1313155 h 4538580"/>
                    <a:gd name="connsiteX20" fmla="*/ 1255645 w 2482903"/>
                    <a:gd name="connsiteY20" fmla="*/ 1119693 h 4538580"/>
                    <a:gd name="connsiteX21" fmla="*/ 510117 w 2482903"/>
                    <a:gd name="connsiteY21" fmla="*/ 1313155 h 4538580"/>
                    <a:gd name="connsiteX22" fmla="*/ 494412 w 2482903"/>
                    <a:gd name="connsiteY22" fmla="*/ 1323981 h 4538580"/>
                    <a:gd name="connsiteX23" fmla="*/ 494412 w 2482903"/>
                    <a:gd name="connsiteY23" fmla="*/ 888455 h 4538580"/>
                    <a:gd name="connsiteX24" fmla="*/ 456344 w 2482903"/>
                    <a:gd name="connsiteY24" fmla="*/ 860482 h 4538580"/>
                    <a:gd name="connsiteX25" fmla="*/ 325983 w 2482903"/>
                    <a:gd name="connsiteY25" fmla="*/ 580179 h 4538580"/>
                    <a:gd name="connsiteX26" fmla="*/ 325983 w 2482903"/>
                    <a:gd name="connsiteY26" fmla="*/ 381480 h 4538580"/>
                    <a:gd name="connsiteX27" fmla="*/ 607864 w 2482903"/>
                    <a:gd name="connsiteY27" fmla="*/ 12568 h 4538580"/>
                    <a:gd name="connsiteX28" fmla="*/ 655376 w 2482903"/>
                    <a:gd name="connsiteY28" fmla="*/ 0 h 4538580"/>
                    <a:gd name="connsiteX0" fmla="*/ 1255645 w 2399542"/>
                    <a:gd name="connsiteY0" fmla="*/ 1119694 h 6187183"/>
                    <a:gd name="connsiteX1" fmla="*/ 2001173 w 2399542"/>
                    <a:gd name="connsiteY1" fmla="*/ 1313156 h 6187183"/>
                    <a:gd name="connsiteX2" fmla="*/ 2016880 w 2399542"/>
                    <a:gd name="connsiteY2" fmla="*/ 1323983 h 6187183"/>
                    <a:gd name="connsiteX3" fmla="*/ 2366317 w 2399542"/>
                    <a:gd name="connsiteY3" fmla="*/ 1673463 h 6187183"/>
                    <a:gd name="connsiteX4" fmla="*/ 2354780 w 2399542"/>
                    <a:gd name="connsiteY4" fmla="*/ 2763723 h 6187183"/>
                    <a:gd name="connsiteX5" fmla="*/ 2303953 w 2399542"/>
                    <a:gd name="connsiteY5" fmla="*/ 4338790 h 6187183"/>
                    <a:gd name="connsiteX6" fmla="*/ 2238644 w 2399542"/>
                    <a:gd name="connsiteY6" fmla="*/ 6187114 h 6187183"/>
                    <a:gd name="connsiteX7" fmla="*/ 319695 w 2399542"/>
                    <a:gd name="connsiteY7" fmla="*/ 4407951 h 6187183"/>
                    <a:gd name="connsiteX8" fmla="*/ 25204 w 2399542"/>
                    <a:gd name="connsiteY8" fmla="*/ 2281165 h 6187183"/>
                    <a:gd name="connsiteX9" fmla="*/ 494412 w 2399542"/>
                    <a:gd name="connsiteY9" fmla="*/ 1323982 h 6187183"/>
                    <a:gd name="connsiteX10" fmla="*/ 510117 w 2399542"/>
                    <a:gd name="connsiteY10" fmla="*/ 1313156 h 6187183"/>
                    <a:gd name="connsiteX11" fmla="*/ 1255645 w 2399542"/>
                    <a:gd name="connsiteY11" fmla="*/ 1119694 h 6187183"/>
                    <a:gd name="connsiteX12" fmla="*/ 655376 w 2399542"/>
                    <a:gd name="connsiteY12" fmla="*/ 0 h 6187183"/>
                    <a:gd name="connsiteX13" fmla="*/ 1855913 w 2399542"/>
                    <a:gd name="connsiteY13" fmla="*/ 0 h 6187183"/>
                    <a:gd name="connsiteX14" fmla="*/ 1903426 w 2399542"/>
                    <a:gd name="connsiteY14" fmla="*/ 12568 h 6187183"/>
                    <a:gd name="connsiteX15" fmla="*/ 2185308 w 2399542"/>
                    <a:gd name="connsiteY15" fmla="*/ 381480 h 6187183"/>
                    <a:gd name="connsiteX16" fmla="*/ 2185308 w 2399542"/>
                    <a:gd name="connsiteY16" fmla="*/ 580179 h 6187183"/>
                    <a:gd name="connsiteX17" fmla="*/ 2054948 w 2399542"/>
                    <a:gd name="connsiteY17" fmla="*/ 860482 h 6187183"/>
                    <a:gd name="connsiteX18" fmla="*/ 2016880 w 2399542"/>
                    <a:gd name="connsiteY18" fmla="*/ 888455 h 6187183"/>
                    <a:gd name="connsiteX19" fmla="*/ 2016880 w 2399542"/>
                    <a:gd name="connsiteY19" fmla="*/ 1323982 h 6187183"/>
                    <a:gd name="connsiteX20" fmla="*/ 2001173 w 2399542"/>
                    <a:gd name="connsiteY20" fmla="*/ 1313155 h 6187183"/>
                    <a:gd name="connsiteX21" fmla="*/ 1255645 w 2399542"/>
                    <a:gd name="connsiteY21" fmla="*/ 1119693 h 6187183"/>
                    <a:gd name="connsiteX22" fmla="*/ 510117 w 2399542"/>
                    <a:gd name="connsiteY22" fmla="*/ 1313155 h 6187183"/>
                    <a:gd name="connsiteX23" fmla="*/ 494412 w 2399542"/>
                    <a:gd name="connsiteY23" fmla="*/ 1323981 h 6187183"/>
                    <a:gd name="connsiteX24" fmla="*/ 494412 w 2399542"/>
                    <a:gd name="connsiteY24" fmla="*/ 888455 h 6187183"/>
                    <a:gd name="connsiteX25" fmla="*/ 456344 w 2399542"/>
                    <a:gd name="connsiteY25" fmla="*/ 860482 h 6187183"/>
                    <a:gd name="connsiteX26" fmla="*/ 325983 w 2399542"/>
                    <a:gd name="connsiteY26" fmla="*/ 580179 h 6187183"/>
                    <a:gd name="connsiteX27" fmla="*/ 325983 w 2399542"/>
                    <a:gd name="connsiteY27" fmla="*/ 381480 h 6187183"/>
                    <a:gd name="connsiteX28" fmla="*/ 607864 w 2399542"/>
                    <a:gd name="connsiteY28" fmla="*/ 12568 h 6187183"/>
                    <a:gd name="connsiteX29" fmla="*/ 655376 w 2399542"/>
                    <a:gd name="connsiteY29" fmla="*/ 0 h 6187183"/>
                    <a:gd name="connsiteX0" fmla="*/ 1255645 w 2388022"/>
                    <a:gd name="connsiteY0" fmla="*/ 1119694 h 6364250"/>
                    <a:gd name="connsiteX1" fmla="*/ 2001173 w 2388022"/>
                    <a:gd name="connsiteY1" fmla="*/ 1313156 h 6364250"/>
                    <a:gd name="connsiteX2" fmla="*/ 2016880 w 2388022"/>
                    <a:gd name="connsiteY2" fmla="*/ 1323983 h 6364250"/>
                    <a:gd name="connsiteX3" fmla="*/ 2366317 w 2388022"/>
                    <a:gd name="connsiteY3" fmla="*/ 1673463 h 6364250"/>
                    <a:gd name="connsiteX4" fmla="*/ 2354780 w 2388022"/>
                    <a:gd name="connsiteY4" fmla="*/ 2763723 h 6364250"/>
                    <a:gd name="connsiteX5" fmla="*/ 2303953 w 2388022"/>
                    <a:gd name="connsiteY5" fmla="*/ 4338790 h 6364250"/>
                    <a:gd name="connsiteX6" fmla="*/ 2238644 w 2388022"/>
                    <a:gd name="connsiteY6" fmla="*/ 6187114 h 6364250"/>
                    <a:gd name="connsiteX7" fmla="*/ 433221 w 2388022"/>
                    <a:gd name="connsiteY7" fmla="*/ 6235370 h 6364250"/>
                    <a:gd name="connsiteX8" fmla="*/ 319695 w 2388022"/>
                    <a:gd name="connsiteY8" fmla="*/ 4407951 h 6364250"/>
                    <a:gd name="connsiteX9" fmla="*/ 25204 w 2388022"/>
                    <a:gd name="connsiteY9" fmla="*/ 2281165 h 6364250"/>
                    <a:gd name="connsiteX10" fmla="*/ 494412 w 2388022"/>
                    <a:gd name="connsiteY10" fmla="*/ 1323982 h 6364250"/>
                    <a:gd name="connsiteX11" fmla="*/ 510117 w 2388022"/>
                    <a:gd name="connsiteY11" fmla="*/ 1313156 h 6364250"/>
                    <a:gd name="connsiteX12" fmla="*/ 1255645 w 2388022"/>
                    <a:gd name="connsiteY12" fmla="*/ 1119694 h 6364250"/>
                    <a:gd name="connsiteX13" fmla="*/ 655376 w 2388022"/>
                    <a:gd name="connsiteY13" fmla="*/ 0 h 6364250"/>
                    <a:gd name="connsiteX14" fmla="*/ 1855913 w 2388022"/>
                    <a:gd name="connsiteY14" fmla="*/ 0 h 6364250"/>
                    <a:gd name="connsiteX15" fmla="*/ 1903426 w 2388022"/>
                    <a:gd name="connsiteY15" fmla="*/ 12568 h 6364250"/>
                    <a:gd name="connsiteX16" fmla="*/ 2185308 w 2388022"/>
                    <a:gd name="connsiteY16" fmla="*/ 381480 h 6364250"/>
                    <a:gd name="connsiteX17" fmla="*/ 2185308 w 2388022"/>
                    <a:gd name="connsiteY17" fmla="*/ 580179 h 6364250"/>
                    <a:gd name="connsiteX18" fmla="*/ 2054948 w 2388022"/>
                    <a:gd name="connsiteY18" fmla="*/ 860482 h 6364250"/>
                    <a:gd name="connsiteX19" fmla="*/ 2016880 w 2388022"/>
                    <a:gd name="connsiteY19" fmla="*/ 888455 h 6364250"/>
                    <a:gd name="connsiteX20" fmla="*/ 2016880 w 2388022"/>
                    <a:gd name="connsiteY20" fmla="*/ 1323982 h 6364250"/>
                    <a:gd name="connsiteX21" fmla="*/ 2001173 w 2388022"/>
                    <a:gd name="connsiteY21" fmla="*/ 1313155 h 6364250"/>
                    <a:gd name="connsiteX22" fmla="*/ 1255645 w 2388022"/>
                    <a:gd name="connsiteY22" fmla="*/ 1119693 h 6364250"/>
                    <a:gd name="connsiteX23" fmla="*/ 510117 w 2388022"/>
                    <a:gd name="connsiteY23" fmla="*/ 1313155 h 6364250"/>
                    <a:gd name="connsiteX24" fmla="*/ 494412 w 2388022"/>
                    <a:gd name="connsiteY24" fmla="*/ 1323981 h 6364250"/>
                    <a:gd name="connsiteX25" fmla="*/ 494412 w 2388022"/>
                    <a:gd name="connsiteY25" fmla="*/ 888455 h 6364250"/>
                    <a:gd name="connsiteX26" fmla="*/ 456344 w 2388022"/>
                    <a:gd name="connsiteY26" fmla="*/ 860482 h 6364250"/>
                    <a:gd name="connsiteX27" fmla="*/ 325983 w 2388022"/>
                    <a:gd name="connsiteY27" fmla="*/ 580179 h 6364250"/>
                    <a:gd name="connsiteX28" fmla="*/ 325983 w 2388022"/>
                    <a:gd name="connsiteY28" fmla="*/ 381480 h 6364250"/>
                    <a:gd name="connsiteX29" fmla="*/ 607864 w 2388022"/>
                    <a:gd name="connsiteY29" fmla="*/ 12568 h 6364250"/>
                    <a:gd name="connsiteX30" fmla="*/ 655376 w 2388022"/>
                    <a:gd name="connsiteY30" fmla="*/ 0 h 6364250"/>
                    <a:gd name="connsiteX0" fmla="*/ 1250882 w 2383259"/>
                    <a:gd name="connsiteY0" fmla="*/ 1119694 h 6364250"/>
                    <a:gd name="connsiteX1" fmla="*/ 1996410 w 2383259"/>
                    <a:gd name="connsiteY1" fmla="*/ 1313156 h 6364250"/>
                    <a:gd name="connsiteX2" fmla="*/ 2012117 w 2383259"/>
                    <a:gd name="connsiteY2" fmla="*/ 1323983 h 6364250"/>
                    <a:gd name="connsiteX3" fmla="*/ 2361554 w 2383259"/>
                    <a:gd name="connsiteY3" fmla="*/ 1673463 h 6364250"/>
                    <a:gd name="connsiteX4" fmla="*/ 2350017 w 2383259"/>
                    <a:gd name="connsiteY4" fmla="*/ 2763723 h 6364250"/>
                    <a:gd name="connsiteX5" fmla="*/ 2299190 w 2383259"/>
                    <a:gd name="connsiteY5" fmla="*/ 4338790 h 6364250"/>
                    <a:gd name="connsiteX6" fmla="*/ 2233881 w 2383259"/>
                    <a:gd name="connsiteY6" fmla="*/ 6187114 h 6364250"/>
                    <a:gd name="connsiteX7" fmla="*/ 428458 w 2383259"/>
                    <a:gd name="connsiteY7" fmla="*/ 6235370 h 6364250"/>
                    <a:gd name="connsiteX8" fmla="*/ 533330 w 2383259"/>
                    <a:gd name="connsiteY8" fmla="*/ 4424036 h 6364250"/>
                    <a:gd name="connsiteX9" fmla="*/ 20441 w 2383259"/>
                    <a:gd name="connsiteY9" fmla="*/ 2281165 h 6364250"/>
                    <a:gd name="connsiteX10" fmla="*/ 489649 w 2383259"/>
                    <a:gd name="connsiteY10" fmla="*/ 1323982 h 6364250"/>
                    <a:gd name="connsiteX11" fmla="*/ 505354 w 2383259"/>
                    <a:gd name="connsiteY11" fmla="*/ 1313156 h 6364250"/>
                    <a:gd name="connsiteX12" fmla="*/ 1250882 w 2383259"/>
                    <a:gd name="connsiteY12" fmla="*/ 1119694 h 6364250"/>
                    <a:gd name="connsiteX13" fmla="*/ 650613 w 2383259"/>
                    <a:gd name="connsiteY13" fmla="*/ 0 h 6364250"/>
                    <a:gd name="connsiteX14" fmla="*/ 1851150 w 2383259"/>
                    <a:gd name="connsiteY14" fmla="*/ 0 h 6364250"/>
                    <a:gd name="connsiteX15" fmla="*/ 1898663 w 2383259"/>
                    <a:gd name="connsiteY15" fmla="*/ 12568 h 6364250"/>
                    <a:gd name="connsiteX16" fmla="*/ 2180545 w 2383259"/>
                    <a:gd name="connsiteY16" fmla="*/ 381480 h 6364250"/>
                    <a:gd name="connsiteX17" fmla="*/ 2180545 w 2383259"/>
                    <a:gd name="connsiteY17" fmla="*/ 580179 h 6364250"/>
                    <a:gd name="connsiteX18" fmla="*/ 2050185 w 2383259"/>
                    <a:gd name="connsiteY18" fmla="*/ 860482 h 6364250"/>
                    <a:gd name="connsiteX19" fmla="*/ 2012117 w 2383259"/>
                    <a:gd name="connsiteY19" fmla="*/ 888455 h 6364250"/>
                    <a:gd name="connsiteX20" fmla="*/ 2012117 w 2383259"/>
                    <a:gd name="connsiteY20" fmla="*/ 1323982 h 6364250"/>
                    <a:gd name="connsiteX21" fmla="*/ 1996410 w 2383259"/>
                    <a:gd name="connsiteY21" fmla="*/ 1313155 h 6364250"/>
                    <a:gd name="connsiteX22" fmla="*/ 1250882 w 2383259"/>
                    <a:gd name="connsiteY22" fmla="*/ 1119693 h 6364250"/>
                    <a:gd name="connsiteX23" fmla="*/ 505354 w 2383259"/>
                    <a:gd name="connsiteY23" fmla="*/ 1313155 h 6364250"/>
                    <a:gd name="connsiteX24" fmla="*/ 489649 w 2383259"/>
                    <a:gd name="connsiteY24" fmla="*/ 1323981 h 6364250"/>
                    <a:gd name="connsiteX25" fmla="*/ 489649 w 2383259"/>
                    <a:gd name="connsiteY25" fmla="*/ 888455 h 6364250"/>
                    <a:gd name="connsiteX26" fmla="*/ 451581 w 2383259"/>
                    <a:gd name="connsiteY26" fmla="*/ 860482 h 6364250"/>
                    <a:gd name="connsiteX27" fmla="*/ 321220 w 2383259"/>
                    <a:gd name="connsiteY27" fmla="*/ 580179 h 6364250"/>
                    <a:gd name="connsiteX28" fmla="*/ 321220 w 2383259"/>
                    <a:gd name="connsiteY28" fmla="*/ 381480 h 6364250"/>
                    <a:gd name="connsiteX29" fmla="*/ 603101 w 2383259"/>
                    <a:gd name="connsiteY29" fmla="*/ 12568 h 6364250"/>
                    <a:gd name="connsiteX30" fmla="*/ 650613 w 2383259"/>
                    <a:gd name="connsiteY30" fmla="*/ 0 h 6364250"/>
                    <a:gd name="connsiteX0" fmla="*/ 1254043 w 2386420"/>
                    <a:gd name="connsiteY0" fmla="*/ 1119694 h 6364250"/>
                    <a:gd name="connsiteX1" fmla="*/ 1999571 w 2386420"/>
                    <a:gd name="connsiteY1" fmla="*/ 1313156 h 6364250"/>
                    <a:gd name="connsiteX2" fmla="*/ 2015278 w 2386420"/>
                    <a:gd name="connsiteY2" fmla="*/ 1323983 h 6364250"/>
                    <a:gd name="connsiteX3" fmla="*/ 2364715 w 2386420"/>
                    <a:gd name="connsiteY3" fmla="*/ 1673463 h 6364250"/>
                    <a:gd name="connsiteX4" fmla="*/ 2353178 w 2386420"/>
                    <a:gd name="connsiteY4" fmla="*/ 2763723 h 6364250"/>
                    <a:gd name="connsiteX5" fmla="*/ 2302351 w 2386420"/>
                    <a:gd name="connsiteY5" fmla="*/ 4338790 h 6364250"/>
                    <a:gd name="connsiteX6" fmla="*/ 2237042 w 2386420"/>
                    <a:gd name="connsiteY6" fmla="*/ 6187114 h 6364250"/>
                    <a:gd name="connsiteX7" fmla="*/ 431619 w 2386420"/>
                    <a:gd name="connsiteY7" fmla="*/ 6235370 h 6364250"/>
                    <a:gd name="connsiteX8" fmla="*/ 536491 w 2386420"/>
                    <a:gd name="connsiteY8" fmla="*/ 4424036 h 6364250"/>
                    <a:gd name="connsiteX9" fmla="*/ 23602 w 2386420"/>
                    <a:gd name="connsiteY9" fmla="*/ 2281165 h 6364250"/>
                    <a:gd name="connsiteX10" fmla="*/ 492810 w 2386420"/>
                    <a:gd name="connsiteY10" fmla="*/ 1323982 h 6364250"/>
                    <a:gd name="connsiteX11" fmla="*/ 508515 w 2386420"/>
                    <a:gd name="connsiteY11" fmla="*/ 1313156 h 6364250"/>
                    <a:gd name="connsiteX12" fmla="*/ 1254043 w 2386420"/>
                    <a:gd name="connsiteY12" fmla="*/ 1119694 h 6364250"/>
                    <a:gd name="connsiteX13" fmla="*/ 653774 w 2386420"/>
                    <a:gd name="connsiteY13" fmla="*/ 0 h 6364250"/>
                    <a:gd name="connsiteX14" fmla="*/ 1854311 w 2386420"/>
                    <a:gd name="connsiteY14" fmla="*/ 0 h 6364250"/>
                    <a:gd name="connsiteX15" fmla="*/ 1901824 w 2386420"/>
                    <a:gd name="connsiteY15" fmla="*/ 12568 h 6364250"/>
                    <a:gd name="connsiteX16" fmla="*/ 2183706 w 2386420"/>
                    <a:gd name="connsiteY16" fmla="*/ 381480 h 6364250"/>
                    <a:gd name="connsiteX17" fmla="*/ 2183706 w 2386420"/>
                    <a:gd name="connsiteY17" fmla="*/ 580179 h 6364250"/>
                    <a:gd name="connsiteX18" fmla="*/ 2053346 w 2386420"/>
                    <a:gd name="connsiteY18" fmla="*/ 860482 h 6364250"/>
                    <a:gd name="connsiteX19" fmla="*/ 2015278 w 2386420"/>
                    <a:gd name="connsiteY19" fmla="*/ 888455 h 6364250"/>
                    <a:gd name="connsiteX20" fmla="*/ 2015278 w 2386420"/>
                    <a:gd name="connsiteY20" fmla="*/ 1323982 h 6364250"/>
                    <a:gd name="connsiteX21" fmla="*/ 1999571 w 2386420"/>
                    <a:gd name="connsiteY21" fmla="*/ 1313155 h 6364250"/>
                    <a:gd name="connsiteX22" fmla="*/ 1254043 w 2386420"/>
                    <a:gd name="connsiteY22" fmla="*/ 1119693 h 6364250"/>
                    <a:gd name="connsiteX23" fmla="*/ 508515 w 2386420"/>
                    <a:gd name="connsiteY23" fmla="*/ 1313155 h 6364250"/>
                    <a:gd name="connsiteX24" fmla="*/ 492810 w 2386420"/>
                    <a:gd name="connsiteY24" fmla="*/ 1323981 h 6364250"/>
                    <a:gd name="connsiteX25" fmla="*/ 492810 w 2386420"/>
                    <a:gd name="connsiteY25" fmla="*/ 888455 h 6364250"/>
                    <a:gd name="connsiteX26" fmla="*/ 454742 w 2386420"/>
                    <a:gd name="connsiteY26" fmla="*/ 860482 h 6364250"/>
                    <a:gd name="connsiteX27" fmla="*/ 324381 w 2386420"/>
                    <a:gd name="connsiteY27" fmla="*/ 580179 h 6364250"/>
                    <a:gd name="connsiteX28" fmla="*/ 324381 w 2386420"/>
                    <a:gd name="connsiteY28" fmla="*/ 381480 h 6364250"/>
                    <a:gd name="connsiteX29" fmla="*/ 606262 w 2386420"/>
                    <a:gd name="connsiteY29" fmla="*/ 12568 h 6364250"/>
                    <a:gd name="connsiteX30" fmla="*/ 653774 w 2386420"/>
                    <a:gd name="connsiteY30" fmla="*/ 0 h 6364250"/>
                    <a:gd name="connsiteX0" fmla="*/ 1254043 w 2386420"/>
                    <a:gd name="connsiteY0" fmla="*/ 1119694 h 6364250"/>
                    <a:gd name="connsiteX1" fmla="*/ 1999571 w 2386420"/>
                    <a:gd name="connsiteY1" fmla="*/ 1313156 h 6364250"/>
                    <a:gd name="connsiteX2" fmla="*/ 2015278 w 2386420"/>
                    <a:gd name="connsiteY2" fmla="*/ 1323983 h 6364250"/>
                    <a:gd name="connsiteX3" fmla="*/ 2364715 w 2386420"/>
                    <a:gd name="connsiteY3" fmla="*/ 1673463 h 6364250"/>
                    <a:gd name="connsiteX4" fmla="*/ 2353178 w 2386420"/>
                    <a:gd name="connsiteY4" fmla="*/ 2763723 h 6364250"/>
                    <a:gd name="connsiteX5" fmla="*/ 2302351 w 2386420"/>
                    <a:gd name="connsiteY5" fmla="*/ 4338790 h 6364250"/>
                    <a:gd name="connsiteX6" fmla="*/ 2237042 w 2386420"/>
                    <a:gd name="connsiteY6" fmla="*/ 6187114 h 6364250"/>
                    <a:gd name="connsiteX7" fmla="*/ 431619 w 2386420"/>
                    <a:gd name="connsiteY7" fmla="*/ 6235370 h 6364250"/>
                    <a:gd name="connsiteX8" fmla="*/ 536491 w 2386420"/>
                    <a:gd name="connsiteY8" fmla="*/ 4424036 h 6364250"/>
                    <a:gd name="connsiteX9" fmla="*/ 23602 w 2386420"/>
                    <a:gd name="connsiteY9" fmla="*/ 2281165 h 6364250"/>
                    <a:gd name="connsiteX10" fmla="*/ 492810 w 2386420"/>
                    <a:gd name="connsiteY10" fmla="*/ 1323982 h 6364250"/>
                    <a:gd name="connsiteX11" fmla="*/ 508515 w 2386420"/>
                    <a:gd name="connsiteY11" fmla="*/ 1313156 h 6364250"/>
                    <a:gd name="connsiteX12" fmla="*/ 1254043 w 2386420"/>
                    <a:gd name="connsiteY12" fmla="*/ 1119694 h 6364250"/>
                    <a:gd name="connsiteX13" fmla="*/ 653774 w 2386420"/>
                    <a:gd name="connsiteY13" fmla="*/ 0 h 6364250"/>
                    <a:gd name="connsiteX14" fmla="*/ 1854311 w 2386420"/>
                    <a:gd name="connsiteY14" fmla="*/ 0 h 6364250"/>
                    <a:gd name="connsiteX15" fmla="*/ 1901824 w 2386420"/>
                    <a:gd name="connsiteY15" fmla="*/ 12568 h 6364250"/>
                    <a:gd name="connsiteX16" fmla="*/ 2183706 w 2386420"/>
                    <a:gd name="connsiteY16" fmla="*/ 381480 h 6364250"/>
                    <a:gd name="connsiteX17" fmla="*/ 2183706 w 2386420"/>
                    <a:gd name="connsiteY17" fmla="*/ 580179 h 6364250"/>
                    <a:gd name="connsiteX18" fmla="*/ 2053346 w 2386420"/>
                    <a:gd name="connsiteY18" fmla="*/ 860482 h 6364250"/>
                    <a:gd name="connsiteX19" fmla="*/ 2015278 w 2386420"/>
                    <a:gd name="connsiteY19" fmla="*/ 888455 h 6364250"/>
                    <a:gd name="connsiteX20" fmla="*/ 2015278 w 2386420"/>
                    <a:gd name="connsiteY20" fmla="*/ 1323982 h 6364250"/>
                    <a:gd name="connsiteX21" fmla="*/ 1999571 w 2386420"/>
                    <a:gd name="connsiteY21" fmla="*/ 1313155 h 6364250"/>
                    <a:gd name="connsiteX22" fmla="*/ 1254043 w 2386420"/>
                    <a:gd name="connsiteY22" fmla="*/ 1119693 h 6364250"/>
                    <a:gd name="connsiteX23" fmla="*/ 508515 w 2386420"/>
                    <a:gd name="connsiteY23" fmla="*/ 1313155 h 6364250"/>
                    <a:gd name="connsiteX24" fmla="*/ 492810 w 2386420"/>
                    <a:gd name="connsiteY24" fmla="*/ 1323981 h 6364250"/>
                    <a:gd name="connsiteX25" fmla="*/ 492810 w 2386420"/>
                    <a:gd name="connsiteY25" fmla="*/ 888455 h 6364250"/>
                    <a:gd name="connsiteX26" fmla="*/ 454742 w 2386420"/>
                    <a:gd name="connsiteY26" fmla="*/ 860482 h 6364250"/>
                    <a:gd name="connsiteX27" fmla="*/ 324381 w 2386420"/>
                    <a:gd name="connsiteY27" fmla="*/ 580179 h 6364250"/>
                    <a:gd name="connsiteX28" fmla="*/ 324381 w 2386420"/>
                    <a:gd name="connsiteY28" fmla="*/ 381480 h 6364250"/>
                    <a:gd name="connsiteX29" fmla="*/ 606262 w 2386420"/>
                    <a:gd name="connsiteY29" fmla="*/ 12568 h 6364250"/>
                    <a:gd name="connsiteX30" fmla="*/ 653774 w 2386420"/>
                    <a:gd name="connsiteY30" fmla="*/ 0 h 6364250"/>
                    <a:gd name="connsiteX0" fmla="*/ 1168932 w 2301309"/>
                    <a:gd name="connsiteY0" fmla="*/ 1119694 h 6364250"/>
                    <a:gd name="connsiteX1" fmla="*/ 1914460 w 2301309"/>
                    <a:gd name="connsiteY1" fmla="*/ 1313156 h 6364250"/>
                    <a:gd name="connsiteX2" fmla="*/ 1930167 w 2301309"/>
                    <a:gd name="connsiteY2" fmla="*/ 1323983 h 6364250"/>
                    <a:gd name="connsiteX3" fmla="*/ 2279604 w 2301309"/>
                    <a:gd name="connsiteY3" fmla="*/ 1673463 h 6364250"/>
                    <a:gd name="connsiteX4" fmla="*/ 2268067 w 2301309"/>
                    <a:gd name="connsiteY4" fmla="*/ 2763723 h 6364250"/>
                    <a:gd name="connsiteX5" fmla="*/ 2217240 w 2301309"/>
                    <a:gd name="connsiteY5" fmla="*/ 4338790 h 6364250"/>
                    <a:gd name="connsiteX6" fmla="*/ 2151931 w 2301309"/>
                    <a:gd name="connsiteY6" fmla="*/ 6187114 h 6364250"/>
                    <a:gd name="connsiteX7" fmla="*/ 346508 w 2301309"/>
                    <a:gd name="connsiteY7" fmla="*/ 6235370 h 6364250"/>
                    <a:gd name="connsiteX8" fmla="*/ 451380 w 2301309"/>
                    <a:gd name="connsiteY8" fmla="*/ 4424036 h 6364250"/>
                    <a:gd name="connsiteX9" fmla="*/ 25850 w 2301309"/>
                    <a:gd name="connsiteY9" fmla="*/ 2281166 h 6364250"/>
                    <a:gd name="connsiteX10" fmla="*/ 407699 w 2301309"/>
                    <a:gd name="connsiteY10" fmla="*/ 1323982 h 6364250"/>
                    <a:gd name="connsiteX11" fmla="*/ 423404 w 2301309"/>
                    <a:gd name="connsiteY11" fmla="*/ 1313156 h 6364250"/>
                    <a:gd name="connsiteX12" fmla="*/ 1168932 w 2301309"/>
                    <a:gd name="connsiteY12" fmla="*/ 1119694 h 6364250"/>
                    <a:gd name="connsiteX13" fmla="*/ 568663 w 2301309"/>
                    <a:gd name="connsiteY13" fmla="*/ 0 h 6364250"/>
                    <a:gd name="connsiteX14" fmla="*/ 1769200 w 2301309"/>
                    <a:gd name="connsiteY14" fmla="*/ 0 h 6364250"/>
                    <a:gd name="connsiteX15" fmla="*/ 1816713 w 2301309"/>
                    <a:gd name="connsiteY15" fmla="*/ 12568 h 6364250"/>
                    <a:gd name="connsiteX16" fmla="*/ 2098595 w 2301309"/>
                    <a:gd name="connsiteY16" fmla="*/ 381480 h 6364250"/>
                    <a:gd name="connsiteX17" fmla="*/ 2098595 w 2301309"/>
                    <a:gd name="connsiteY17" fmla="*/ 580179 h 6364250"/>
                    <a:gd name="connsiteX18" fmla="*/ 1968235 w 2301309"/>
                    <a:gd name="connsiteY18" fmla="*/ 860482 h 6364250"/>
                    <a:gd name="connsiteX19" fmla="*/ 1930167 w 2301309"/>
                    <a:gd name="connsiteY19" fmla="*/ 888455 h 6364250"/>
                    <a:gd name="connsiteX20" fmla="*/ 1930167 w 2301309"/>
                    <a:gd name="connsiteY20" fmla="*/ 1323982 h 6364250"/>
                    <a:gd name="connsiteX21" fmla="*/ 1914460 w 2301309"/>
                    <a:gd name="connsiteY21" fmla="*/ 1313155 h 6364250"/>
                    <a:gd name="connsiteX22" fmla="*/ 1168932 w 2301309"/>
                    <a:gd name="connsiteY22" fmla="*/ 1119693 h 6364250"/>
                    <a:gd name="connsiteX23" fmla="*/ 423404 w 2301309"/>
                    <a:gd name="connsiteY23" fmla="*/ 1313155 h 6364250"/>
                    <a:gd name="connsiteX24" fmla="*/ 407699 w 2301309"/>
                    <a:gd name="connsiteY24" fmla="*/ 1323981 h 6364250"/>
                    <a:gd name="connsiteX25" fmla="*/ 407699 w 2301309"/>
                    <a:gd name="connsiteY25" fmla="*/ 888455 h 6364250"/>
                    <a:gd name="connsiteX26" fmla="*/ 369631 w 2301309"/>
                    <a:gd name="connsiteY26" fmla="*/ 860482 h 6364250"/>
                    <a:gd name="connsiteX27" fmla="*/ 239270 w 2301309"/>
                    <a:gd name="connsiteY27" fmla="*/ 580179 h 6364250"/>
                    <a:gd name="connsiteX28" fmla="*/ 239270 w 2301309"/>
                    <a:gd name="connsiteY28" fmla="*/ 381480 h 6364250"/>
                    <a:gd name="connsiteX29" fmla="*/ 521151 w 2301309"/>
                    <a:gd name="connsiteY29" fmla="*/ 12568 h 6364250"/>
                    <a:gd name="connsiteX30" fmla="*/ 568663 w 2301309"/>
                    <a:gd name="connsiteY30" fmla="*/ 0 h 6364250"/>
                    <a:gd name="connsiteX0" fmla="*/ 1168932 w 2286555"/>
                    <a:gd name="connsiteY0" fmla="*/ 1119694 h 6419081"/>
                    <a:gd name="connsiteX1" fmla="*/ 1914460 w 2286555"/>
                    <a:gd name="connsiteY1" fmla="*/ 1313156 h 6419081"/>
                    <a:gd name="connsiteX2" fmla="*/ 1930167 w 2286555"/>
                    <a:gd name="connsiteY2" fmla="*/ 1323983 h 6419081"/>
                    <a:gd name="connsiteX3" fmla="*/ 2279604 w 2286555"/>
                    <a:gd name="connsiteY3" fmla="*/ 1673463 h 6419081"/>
                    <a:gd name="connsiteX4" fmla="*/ 2268067 w 2286555"/>
                    <a:gd name="connsiteY4" fmla="*/ 2763723 h 6419081"/>
                    <a:gd name="connsiteX5" fmla="*/ 2217240 w 2286555"/>
                    <a:gd name="connsiteY5" fmla="*/ 4338790 h 6419081"/>
                    <a:gd name="connsiteX6" fmla="*/ 2050012 w 2286555"/>
                    <a:gd name="connsiteY6" fmla="*/ 6347966 h 6419081"/>
                    <a:gd name="connsiteX7" fmla="*/ 346508 w 2286555"/>
                    <a:gd name="connsiteY7" fmla="*/ 6235370 h 6419081"/>
                    <a:gd name="connsiteX8" fmla="*/ 451380 w 2286555"/>
                    <a:gd name="connsiteY8" fmla="*/ 4424036 h 6419081"/>
                    <a:gd name="connsiteX9" fmla="*/ 25850 w 2286555"/>
                    <a:gd name="connsiteY9" fmla="*/ 2281166 h 6419081"/>
                    <a:gd name="connsiteX10" fmla="*/ 407699 w 2286555"/>
                    <a:gd name="connsiteY10" fmla="*/ 1323982 h 6419081"/>
                    <a:gd name="connsiteX11" fmla="*/ 423404 w 2286555"/>
                    <a:gd name="connsiteY11" fmla="*/ 1313156 h 6419081"/>
                    <a:gd name="connsiteX12" fmla="*/ 1168932 w 2286555"/>
                    <a:gd name="connsiteY12" fmla="*/ 1119694 h 6419081"/>
                    <a:gd name="connsiteX13" fmla="*/ 568663 w 2286555"/>
                    <a:gd name="connsiteY13" fmla="*/ 0 h 6419081"/>
                    <a:gd name="connsiteX14" fmla="*/ 1769200 w 2286555"/>
                    <a:gd name="connsiteY14" fmla="*/ 0 h 6419081"/>
                    <a:gd name="connsiteX15" fmla="*/ 1816713 w 2286555"/>
                    <a:gd name="connsiteY15" fmla="*/ 12568 h 6419081"/>
                    <a:gd name="connsiteX16" fmla="*/ 2098595 w 2286555"/>
                    <a:gd name="connsiteY16" fmla="*/ 381480 h 6419081"/>
                    <a:gd name="connsiteX17" fmla="*/ 2098595 w 2286555"/>
                    <a:gd name="connsiteY17" fmla="*/ 580179 h 6419081"/>
                    <a:gd name="connsiteX18" fmla="*/ 1968235 w 2286555"/>
                    <a:gd name="connsiteY18" fmla="*/ 860482 h 6419081"/>
                    <a:gd name="connsiteX19" fmla="*/ 1930167 w 2286555"/>
                    <a:gd name="connsiteY19" fmla="*/ 888455 h 6419081"/>
                    <a:gd name="connsiteX20" fmla="*/ 1930167 w 2286555"/>
                    <a:gd name="connsiteY20" fmla="*/ 1323982 h 6419081"/>
                    <a:gd name="connsiteX21" fmla="*/ 1914460 w 2286555"/>
                    <a:gd name="connsiteY21" fmla="*/ 1313155 h 6419081"/>
                    <a:gd name="connsiteX22" fmla="*/ 1168932 w 2286555"/>
                    <a:gd name="connsiteY22" fmla="*/ 1119693 h 6419081"/>
                    <a:gd name="connsiteX23" fmla="*/ 423404 w 2286555"/>
                    <a:gd name="connsiteY23" fmla="*/ 1313155 h 6419081"/>
                    <a:gd name="connsiteX24" fmla="*/ 407699 w 2286555"/>
                    <a:gd name="connsiteY24" fmla="*/ 1323981 h 6419081"/>
                    <a:gd name="connsiteX25" fmla="*/ 407699 w 2286555"/>
                    <a:gd name="connsiteY25" fmla="*/ 888455 h 6419081"/>
                    <a:gd name="connsiteX26" fmla="*/ 369631 w 2286555"/>
                    <a:gd name="connsiteY26" fmla="*/ 860482 h 6419081"/>
                    <a:gd name="connsiteX27" fmla="*/ 239270 w 2286555"/>
                    <a:gd name="connsiteY27" fmla="*/ 580179 h 6419081"/>
                    <a:gd name="connsiteX28" fmla="*/ 239270 w 2286555"/>
                    <a:gd name="connsiteY28" fmla="*/ 381480 h 6419081"/>
                    <a:gd name="connsiteX29" fmla="*/ 521151 w 2286555"/>
                    <a:gd name="connsiteY29" fmla="*/ 12568 h 6419081"/>
                    <a:gd name="connsiteX30" fmla="*/ 568663 w 2286555"/>
                    <a:gd name="connsiteY30" fmla="*/ 0 h 6419081"/>
                    <a:gd name="connsiteX0" fmla="*/ 1168932 w 2286554"/>
                    <a:gd name="connsiteY0" fmla="*/ 1119694 h 6683351"/>
                    <a:gd name="connsiteX1" fmla="*/ 1914460 w 2286554"/>
                    <a:gd name="connsiteY1" fmla="*/ 1313156 h 6683351"/>
                    <a:gd name="connsiteX2" fmla="*/ 1930167 w 2286554"/>
                    <a:gd name="connsiteY2" fmla="*/ 1323983 h 6683351"/>
                    <a:gd name="connsiteX3" fmla="*/ 2279604 w 2286554"/>
                    <a:gd name="connsiteY3" fmla="*/ 1673463 h 6683351"/>
                    <a:gd name="connsiteX4" fmla="*/ 2268067 w 2286554"/>
                    <a:gd name="connsiteY4" fmla="*/ 2763723 h 6683351"/>
                    <a:gd name="connsiteX5" fmla="*/ 2217240 w 2286554"/>
                    <a:gd name="connsiteY5" fmla="*/ 4338790 h 6683351"/>
                    <a:gd name="connsiteX6" fmla="*/ 2050012 w 2286554"/>
                    <a:gd name="connsiteY6" fmla="*/ 6347966 h 6683351"/>
                    <a:gd name="connsiteX7" fmla="*/ 404747 w 2286554"/>
                    <a:gd name="connsiteY7" fmla="*/ 6589245 h 6683351"/>
                    <a:gd name="connsiteX8" fmla="*/ 451380 w 2286554"/>
                    <a:gd name="connsiteY8" fmla="*/ 4424036 h 6683351"/>
                    <a:gd name="connsiteX9" fmla="*/ 25850 w 2286554"/>
                    <a:gd name="connsiteY9" fmla="*/ 2281166 h 6683351"/>
                    <a:gd name="connsiteX10" fmla="*/ 407699 w 2286554"/>
                    <a:gd name="connsiteY10" fmla="*/ 1323982 h 6683351"/>
                    <a:gd name="connsiteX11" fmla="*/ 423404 w 2286554"/>
                    <a:gd name="connsiteY11" fmla="*/ 1313156 h 6683351"/>
                    <a:gd name="connsiteX12" fmla="*/ 1168932 w 2286554"/>
                    <a:gd name="connsiteY12" fmla="*/ 1119694 h 6683351"/>
                    <a:gd name="connsiteX13" fmla="*/ 568663 w 2286554"/>
                    <a:gd name="connsiteY13" fmla="*/ 0 h 6683351"/>
                    <a:gd name="connsiteX14" fmla="*/ 1769200 w 2286554"/>
                    <a:gd name="connsiteY14" fmla="*/ 0 h 6683351"/>
                    <a:gd name="connsiteX15" fmla="*/ 1816713 w 2286554"/>
                    <a:gd name="connsiteY15" fmla="*/ 12568 h 6683351"/>
                    <a:gd name="connsiteX16" fmla="*/ 2098595 w 2286554"/>
                    <a:gd name="connsiteY16" fmla="*/ 381480 h 6683351"/>
                    <a:gd name="connsiteX17" fmla="*/ 2098595 w 2286554"/>
                    <a:gd name="connsiteY17" fmla="*/ 580179 h 6683351"/>
                    <a:gd name="connsiteX18" fmla="*/ 1968235 w 2286554"/>
                    <a:gd name="connsiteY18" fmla="*/ 860482 h 6683351"/>
                    <a:gd name="connsiteX19" fmla="*/ 1930167 w 2286554"/>
                    <a:gd name="connsiteY19" fmla="*/ 888455 h 6683351"/>
                    <a:gd name="connsiteX20" fmla="*/ 1930167 w 2286554"/>
                    <a:gd name="connsiteY20" fmla="*/ 1323982 h 6683351"/>
                    <a:gd name="connsiteX21" fmla="*/ 1914460 w 2286554"/>
                    <a:gd name="connsiteY21" fmla="*/ 1313155 h 6683351"/>
                    <a:gd name="connsiteX22" fmla="*/ 1168932 w 2286554"/>
                    <a:gd name="connsiteY22" fmla="*/ 1119693 h 6683351"/>
                    <a:gd name="connsiteX23" fmla="*/ 423404 w 2286554"/>
                    <a:gd name="connsiteY23" fmla="*/ 1313155 h 6683351"/>
                    <a:gd name="connsiteX24" fmla="*/ 407699 w 2286554"/>
                    <a:gd name="connsiteY24" fmla="*/ 1323981 h 6683351"/>
                    <a:gd name="connsiteX25" fmla="*/ 407699 w 2286554"/>
                    <a:gd name="connsiteY25" fmla="*/ 888455 h 6683351"/>
                    <a:gd name="connsiteX26" fmla="*/ 369631 w 2286554"/>
                    <a:gd name="connsiteY26" fmla="*/ 860482 h 6683351"/>
                    <a:gd name="connsiteX27" fmla="*/ 239270 w 2286554"/>
                    <a:gd name="connsiteY27" fmla="*/ 580179 h 6683351"/>
                    <a:gd name="connsiteX28" fmla="*/ 239270 w 2286554"/>
                    <a:gd name="connsiteY28" fmla="*/ 381480 h 6683351"/>
                    <a:gd name="connsiteX29" fmla="*/ 521151 w 2286554"/>
                    <a:gd name="connsiteY29" fmla="*/ 12568 h 6683351"/>
                    <a:gd name="connsiteX30" fmla="*/ 568663 w 2286554"/>
                    <a:gd name="connsiteY30" fmla="*/ 0 h 6683351"/>
                    <a:gd name="connsiteX0" fmla="*/ 1168932 w 2288117"/>
                    <a:gd name="connsiteY0" fmla="*/ 1119694 h 6741082"/>
                    <a:gd name="connsiteX1" fmla="*/ 1914460 w 2288117"/>
                    <a:gd name="connsiteY1" fmla="*/ 1313156 h 6741082"/>
                    <a:gd name="connsiteX2" fmla="*/ 1930167 w 2288117"/>
                    <a:gd name="connsiteY2" fmla="*/ 1323983 h 6741082"/>
                    <a:gd name="connsiteX3" fmla="*/ 2279604 w 2288117"/>
                    <a:gd name="connsiteY3" fmla="*/ 1673463 h 6741082"/>
                    <a:gd name="connsiteX4" fmla="*/ 2268067 w 2288117"/>
                    <a:gd name="connsiteY4" fmla="*/ 2763723 h 6741082"/>
                    <a:gd name="connsiteX5" fmla="*/ 2217240 w 2288117"/>
                    <a:gd name="connsiteY5" fmla="*/ 4338790 h 6741082"/>
                    <a:gd name="connsiteX6" fmla="*/ 1991772 w 2288117"/>
                    <a:gd name="connsiteY6" fmla="*/ 6621415 h 6741082"/>
                    <a:gd name="connsiteX7" fmla="*/ 404747 w 2288117"/>
                    <a:gd name="connsiteY7" fmla="*/ 6589245 h 6741082"/>
                    <a:gd name="connsiteX8" fmla="*/ 451380 w 2288117"/>
                    <a:gd name="connsiteY8" fmla="*/ 4424036 h 6741082"/>
                    <a:gd name="connsiteX9" fmla="*/ 25850 w 2288117"/>
                    <a:gd name="connsiteY9" fmla="*/ 2281166 h 6741082"/>
                    <a:gd name="connsiteX10" fmla="*/ 407699 w 2288117"/>
                    <a:gd name="connsiteY10" fmla="*/ 1323982 h 6741082"/>
                    <a:gd name="connsiteX11" fmla="*/ 423404 w 2288117"/>
                    <a:gd name="connsiteY11" fmla="*/ 1313156 h 6741082"/>
                    <a:gd name="connsiteX12" fmla="*/ 1168932 w 2288117"/>
                    <a:gd name="connsiteY12" fmla="*/ 1119694 h 6741082"/>
                    <a:gd name="connsiteX13" fmla="*/ 568663 w 2288117"/>
                    <a:gd name="connsiteY13" fmla="*/ 0 h 6741082"/>
                    <a:gd name="connsiteX14" fmla="*/ 1769200 w 2288117"/>
                    <a:gd name="connsiteY14" fmla="*/ 0 h 6741082"/>
                    <a:gd name="connsiteX15" fmla="*/ 1816713 w 2288117"/>
                    <a:gd name="connsiteY15" fmla="*/ 12568 h 6741082"/>
                    <a:gd name="connsiteX16" fmla="*/ 2098595 w 2288117"/>
                    <a:gd name="connsiteY16" fmla="*/ 381480 h 6741082"/>
                    <a:gd name="connsiteX17" fmla="*/ 2098595 w 2288117"/>
                    <a:gd name="connsiteY17" fmla="*/ 580179 h 6741082"/>
                    <a:gd name="connsiteX18" fmla="*/ 1968235 w 2288117"/>
                    <a:gd name="connsiteY18" fmla="*/ 860482 h 6741082"/>
                    <a:gd name="connsiteX19" fmla="*/ 1930167 w 2288117"/>
                    <a:gd name="connsiteY19" fmla="*/ 888455 h 6741082"/>
                    <a:gd name="connsiteX20" fmla="*/ 1930167 w 2288117"/>
                    <a:gd name="connsiteY20" fmla="*/ 1323982 h 6741082"/>
                    <a:gd name="connsiteX21" fmla="*/ 1914460 w 2288117"/>
                    <a:gd name="connsiteY21" fmla="*/ 1313155 h 6741082"/>
                    <a:gd name="connsiteX22" fmla="*/ 1168932 w 2288117"/>
                    <a:gd name="connsiteY22" fmla="*/ 1119693 h 6741082"/>
                    <a:gd name="connsiteX23" fmla="*/ 423404 w 2288117"/>
                    <a:gd name="connsiteY23" fmla="*/ 1313155 h 6741082"/>
                    <a:gd name="connsiteX24" fmla="*/ 407699 w 2288117"/>
                    <a:gd name="connsiteY24" fmla="*/ 1323981 h 6741082"/>
                    <a:gd name="connsiteX25" fmla="*/ 407699 w 2288117"/>
                    <a:gd name="connsiteY25" fmla="*/ 888455 h 6741082"/>
                    <a:gd name="connsiteX26" fmla="*/ 369631 w 2288117"/>
                    <a:gd name="connsiteY26" fmla="*/ 860482 h 6741082"/>
                    <a:gd name="connsiteX27" fmla="*/ 239270 w 2288117"/>
                    <a:gd name="connsiteY27" fmla="*/ 580179 h 6741082"/>
                    <a:gd name="connsiteX28" fmla="*/ 239270 w 2288117"/>
                    <a:gd name="connsiteY28" fmla="*/ 381480 h 6741082"/>
                    <a:gd name="connsiteX29" fmla="*/ 521151 w 2288117"/>
                    <a:gd name="connsiteY29" fmla="*/ 12568 h 6741082"/>
                    <a:gd name="connsiteX30" fmla="*/ 568663 w 2288117"/>
                    <a:gd name="connsiteY30" fmla="*/ 0 h 6741082"/>
                    <a:gd name="connsiteX0" fmla="*/ 1168932 w 2333951"/>
                    <a:gd name="connsiteY0" fmla="*/ 1119694 h 6741081"/>
                    <a:gd name="connsiteX1" fmla="*/ 1914460 w 2333951"/>
                    <a:gd name="connsiteY1" fmla="*/ 1313156 h 6741081"/>
                    <a:gd name="connsiteX2" fmla="*/ 1930167 w 2333951"/>
                    <a:gd name="connsiteY2" fmla="*/ 1323983 h 6741081"/>
                    <a:gd name="connsiteX3" fmla="*/ 2279604 w 2333951"/>
                    <a:gd name="connsiteY3" fmla="*/ 1673463 h 6741081"/>
                    <a:gd name="connsiteX4" fmla="*/ 2268067 w 2333951"/>
                    <a:gd name="connsiteY4" fmla="*/ 2763723 h 6741081"/>
                    <a:gd name="connsiteX5" fmla="*/ 2217240 w 2333951"/>
                    <a:gd name="connsiteY5" fmla="*/ 4338790 h 6741081"/>
                    <a:gd name="connsiteX6" fmla="*/ 2195611 w 2333951"/>
                    <a:gd name="connsiteY6" fmla="*/ 6621415 h 6741081"/>
                    <a:gd name="connsiteX7" fmla="*/ 404747 w 2333951"/>
                    <a:gd name="connsiteY7" fmla="*/ 6589245 h 6741081"/>
                    <a:gd name="connsiteX8" fmla="*/ 451380 w 2333951"/>
                    <a:gd name="connsiteY8" fmla="*/ 4424036 h 6741081"/>
                    <a:gd name="connsiteX9" fmla="*/ 25850 w 2333951"/>
                    <a:gd name="connsiteY9" fmla="*/ 2281166 h 6741081"/>
                    <a:gd name="connsiteX10" fmla="*/ 407699 w 2333951"/>
                    <a:gd name="connsiteY10" fmla="*/ 1323982 h 6741081"/>
                    <a:gd name="connsiteX11" fmla="*/ 423404 w 2333951"/>
                    <a:gd name="connsiteY11" fmla="*/ 1313156 h 6741081"/>
                    <a:gd name="connsiteX12" fmla="*/ 1168932 w 2333951"/>
                    <a:gd name="connsiteY12" fmla="*/ 1119694 h 6741081"/>
                    <a:gd name="connsiteX13" fmla="*/ 568663 w 2333951"/>
                    <a:gd name="connsiteY13" fmla="*/ 0 h 6741081"/>
                    <a:gd name="connsiteX14" fmla="*/ 1769200 w 2333951"/>
                    <a:gd name="connsiteY14" fmla="*/ 0 h 6741081"/>
                    <a:gd name="connsiteX15" fmla="*/ 1816713 w 2333951"/>
                    <a:gd name="connsiteY15" fmla="*/ 12568 h 6741081"/>
                    <a:gd name="connsiteX16" fmla="*/ 2098595 w 2333951"/>
                    <a:gd name="connsiteY16" fmla="*/ 381480 h 6741081"/>
                    <a:gd name="connsiteX17" fmla="*/ 2098595 w 2333951"/>
                    <a:gd name="connsiteY17" fmla="*/ 580179 h 6741081"/>
                    <a:gd name="connsiteX18" fmla="*/ 1968235 w 2333951"/>
                    <a:gd name="connsiteY18" fmla="*/ 860482 h 6741081"/>
                    <a:gd name="connsiteX19" fmla="*/ 1930167 w 2333951"/>
                    <a:gd name="connsiteY19" fmla="*/ 888455 h 6741081"/>
                    <a:gd name="connsiteX20" fmla="*/ 1930167 w 2333951"/>
                    <a:gd name="connsiteY20" fmla="*/ 1323982 h 6741081"/>
                    <a:gd name="connsiteX21" fmla="*/ 1914460 w 2333951"/>
                    <a:gd name="connsiteY21" fmla="*/ 1313155 h 6741081"/>
                    <a:gd name="connsiteX22" fmla="*/ 1168932 w 2333951"/>
                    <a:gd name="connsiteY22" fmla="*/ 1119693 h 6741081"/>
                    <a:gd name="connsiteX23" fmla="*/ 423404 w 2333951"/>
                    <a:gd name="connsiteY23" fmla="*/ 1313155 h 6741081"/>
                    <a:gd name="connsiteX24" fmla="*/ 407699 w 2333951"/>
                    <a:gd name="connsiteY24" fmla="*/ 1323981 h 6741081"/>
                    <a:gd name="connsiteX25" fmla="*/ 407699 w 2333951"/>
                    <a:gd name="connsiteY25" fmla="*/ 888455 h 6741081"/>
                    <a:gd name="connsiteX26" fmla="*/ 369631 w 2333951"/>
                    <a:gd name="connsiteY26" fmla="*/ 860482 h 6741081"/>
                    <a:gd name="connsiteX27" fmla="*/ 239270 w 2333951"/>
                    <a:gd name="connsiteY27" fmla="*/ 580179 h 6741081"/>
                    <a:gd name="connsiteX28" fmla="*/ 239270 w 2333951"/>
                    <a:gd name="connsiteY28" fmla="*/ 381480 h 6741081"/>
                    <a:gd name="connsiteX29" fmla="*/ 521151 w 2333951"/>
                    <a:gd name="connsiteY29" fmla="*/ 12568 h 6741081"/>
                    <a:gd name="connsiteX30" fmla="*/ 568663 w 2333951"/>
                    <a:gd name="connsiteY30" fmla="*/ 0 h 6741081"/>
                    <a:gd name="connsiteX0" fmla="*/ 1168932 w 2283402"/>
                    <a:gd name="connsiteY0" fmla="*/ 1119694 h 6741081"/>
                    <a:gd name="connsiteX1" fmla="*/ 1914460 w 2283402"/>
                    <a:gd name="connsiteY1" fmla="*/ 1313156 h 6741081"/>
                    <a:gd name="connsiteX2" fmla="*/ 1930167 w 2283402"/>
                    <a:gd name="connsiteY2" fmla="*/ 1323983 h 6741081"/>
                    <a:gd name="connsiteX3" fmla="*/ 2279604 w 2283402"/>
                    <a:gd name="connsiteY3" fmla="*/ 1673463 h 6741081"/>
                    <a:gd name="connsiteX4" fmla="*/ 2268067 w 2283402"/>
                    <a:gd name="connsiteY4" fmla="*/ 2763723 h 6741081"/>
                    <a:gd name="connsiteX5" fmla="*/ 2217240 w 2283402"/>
                    <a:gd name="connsiteY5" fmla="*/ 4338790 h 6741081"/>
                    <a:gd name="connsiteX6" fmla="*/ 2195611 w 2283402"/>
                    <a:gd name="connsiteY6" fmla="*/ 6621415 h 6741081"/>
                    <a:gd name="connsiteX7" fmla="*/ 404747 w 2283402"/>
                    <a:gd name="connsiteY7" fmla="*/ 6589245 h 6741081"/>
                    <a:gd name="connsiteX8" fmla="*/ 451380 w 2283402"/>
                    <a:gd name="connsiteY8" fmla="*/ 4424036 h 6741081"/>
                    <a:gd name="connsiteX9" fmla="*/ 25850 w 2283402"/>
                    <a:gd name="connsiteY9" fmla="*/ 2281166 h 6741081"/>
                    <a:gd name="connsiteX10" fmla="*/ 407699 w 2283402"/>
                    <a:gd name="connsiteY10" fmla="*/ 1323982 h 6741081"/>
                    <a:gd name="connsiteX11" fmla="*/ 423404 w 2283402"/>
                    <a:gd name="connsiteY11" fmla="*/ 1313156 h 6741081"/>
                    <a:gd name="connsiteX12" fmla="*/ 1168932 w 2283402"/>
                    <a:gd name="connsiteY12" fmla="*/ 1119694 h 6741081"/>
                    <a:gd name="connsiteX13" fmla="*/ 568663 w 2283402"/>
                    <a:gd name="connsiteY13" fmla="*/ 0 h 6741081"/>
                    <a:gd name="connsiteX14" fmla="*/ 1769200 w 2283402"/>
                    <a:gd name="connsiteY14" fmla="*/ 0 h 6741081"/>
                    <a:gd name="connsiteX15" fmla="*/ 1816713 w 2283402"/>
                    <a:gd name="connsiteY15" fmla="*/ 12568 h 6741081"/>
                    <a:gd name="connsiteX16" fmla="*/ 2098595 w 2283402"/>
                    <a:gd name="connsiteY16" fmla="*/ 381480 h 6741081"/>
                    <a:gd name="connsiteX17" fmla="*/ 2098595 w 2283402"/>
                    <a:gd name="connsiteY17" fmla="*/ 580179 h 6741081"/>
                    <a:gd name="connsiteX18" fmla="*/ 1968235 w 2283402"/>
                    <a:gd name="connsiteY18" fmla="*/ 860482 h 6741081"/>
                    <a:gd name="connsiteX19" fmla="*/ 1930167 w 2283402"/>
                    <a:gd name="connsiteY19" fmla="*/ 888455 h 6741081"/>
                    <a:gd name="connsiteX20" fmla="*/ 1930167 w 2283402"/>
                    <a:gd name="connsiteY20" fmla="*/ 1323982 h 6741081"/>
                    <a:gd name="connsiteX21" fmla="*/ 1914460 w 2283402"/>
                    <a:gd name="connsiteY21" fmla="*/ 1313155 h 6741081"/>
                    <a:gd name="connsiteX22" fmla="*/ 1168932 w 2283402"/>
                    <a:gd name="connsiteY22" fmla="*/ 1119693 h 6741081"/>
                    <a:gd name="connsiteX23" fmla="*/ 423404 w 2283402"/>
                    <a:gd name="connsiteY23" fmla="*/ 1313155 h 6741081"/>
                    <a:gd name="connsiteX24" fmla="*/ 407699 w 2283402"/>
                    <a:gd name="connsiteY24" fmla="*/ 1323981 h 6741081"/>
                    <a:gd name="connsiteX25" fmla="*/ 407699 w 2283402"/>
                    <a:gd name="connsiteY25" fmla="*/ 888455 h 6741081"/>
                    <a:gd name="connsiteX26" fmla="*/ 369631 w 2283402"/>
                    <a:gd name="connsiteY26" fmla="*/ 860482 h 6741081"/>
                    <a:gd name="connsiteX27" fmla="*/ 239270 w 2283402"/>
                    <a:gd name="connsiteY27" fmla="*/ 580179 h 6741081"/>
                    <a:gd name="connsiteX28" fmla="*/ 239270 w 2283402"/>
                    <a:gd name="connsiteY28" fmla="*/ 381480 h 6741081"/>
                    <a:gd name="connsiteX29" fmla="*/ 521151 w 2283402"/>
                    <a:gd name="connsiteY29" fmla="*/ 12568 h 6741081"/>
                    <a:gd name="connsiteX30" fmla="*/ 568663 w 2283402"/>
                    <a:gd name="connsiteY30" fmla="*/ 0 h 6741081"/>
                    <a:gd name="connsiteX0" fmla="*/ 929662 w 2044132"/>
                    <a:gd name="connsiteY0" fmla="*/ 1119694 h 6741081"/>
                    <a:gd name="connsiteX1" fmla="*/ 1675190 w 2044132"/>
                    <a:gd name="connsiteY1" fmla="*/ 1313156 h 6741081"/>
                    <a:gd name="connsiteX2" fmla="*/ 1690897 w 2044132"/>
                    <a:gd name="connsiteY2" fmla="*/ 1323983 h 6741081"/>
                    <a:gd name="connsiteX3" fmla="*/ 2040334 w 2044132"/>
                    <a:gd name="connsiteY3" fmla="*/ 1673463 h 6741081"/>
                    <a:gd name="connsiteX4" fmla="*/ 2028797 w 2044132"/>
                    <a:gd name="connsiteY4" fmla="*/ 2763723 h 6741081"/>
                    <a:gd name="connsiteX5" fmla="*/ 1977970 w 2044132"/>
                    <a:gd name="connsiteY5" fmla="*/ 4338790 h 6741081"/>
                    <a:gd name="connsiteX6" fmla="*/ 1956341 w 2044132"/>
                    <a:gd name="connsiteY6" fmla="*/ 6621415 h 6741081"/>
                    <a:gd name="connsiteX7" fmla="*/ 165477 w 2044132"/>
                    <a:gd name="connsiteY7" fmla="*/ 6589245 h 6741081"/>
                    <a:gd name="connsiteX8" fmla="*/ 212110 w 2044132"/>
                    <a:gd name="connsiteY8" fmla="*/ 4424036 h 6741081"/>
                    <a:gd name="connsiteX9" fmla="*/ 168429 w 2044132"/>
                    <a:gd name="connsiteY9" fmla="*/ 1323982 h 6741081"/>
                    <a:gd name="connsiteX10" fmla="*/ 184134 w 2044132"/>
                    <a:gd name="connsiteY10" fmla="*/ 1313156 h 6741081"/>
                    <a:gd name="connsiteX11" fmla="*/ 929662 w 2044132"/>
                    <a:gd name="connsiteY11" fmla="*/ 1119694 h 6741081"/>
                    <a:gd name="connsiteX12" fmla="*/ 329393 w 2044132"/>
                    <a:gd name="connsiteY12" fmla="*/ 0 h 6741081"/>
                    <a:gd name="connsiteX13" fmla="*/ 1529930 w 2044132"/>
                    <a:gd name="connsiteY13" fmla="*/ 0 h 6741081"/>
                    <a:gd name="connsiteX14" fmla="*/ 1577443 w 2044132"/>
                    <a:gd name="connsiteY14" fmla="*/ 12568 h 6741081"/>
                    <a:gd name="connsiteX15" fmla="*/ 1859325 w 2044132"/>
                    <a:gd name="connsiteY15" fmla="*/ 381480 h 6741081"/>
                    <a:gd name="connsiteX16" fmla="*/ 1859325 w 2044132"/>
                    <a:gd name="connsiteY16" fmla="*/ 580179 h 6741081"/>
                    <a:gd name="connsiteX17" fmla="*/ 1728965 w 2044132"/>
                    <a:gd name="connsiteY17" fmla="*/ 860482 h 6741081"/>
                    <a:gd name="connsiteX18" fmla="*/ 1690897 w 2044132"/>
                    <a:gd name="connsiteY18" fmla="*/ 888455 h 6741081"/>
                    <a:gd name="connsiteX19" fmla="*/ 1690897 w 2044132"/>
                    <a:gd name="connsiteY19" fmla="*/ 1323982 h 6741081"/>
                    <a:gd name="connsiteX20" fmla="*/ 1675190 w 2044132"/>
                    <a:gd name="connsiteY20" fmla="*/ 1313155 h 6741081"/>
                    <a:gd name="connsiteX21" fmla="*/ 929662 w 2044132"/>
                    <a:gd name="connsiteY21" fmla="*/ 1119693 h 6741081"/>
                    <a:gd name="connsiteX22" fmla="*/ 184134 w 2044132"/>
                    <a:gd name="connsiteY22" fmla="*/ 1313155 h 6741081"/>
                    <a:gd name="connsiteX23" fmla="*/ 168429 w 2044132"/>
                    <a:gd name="connsiteY23" fmla="*/ 1323981 h 6741081"/>
                    <a:gd name="connsiteX24" fmla="*/ 168429 w 2044132"/>
                    <a:gd name="connsiteY24" fmla="*/ 888455 h 6741081"/>
                    <a:gd name="connsiteX25" fmla="*/ 130361 w 2044132"/>
                    <a:gd name="connsiteY25" fmla="*/ 860482 h 6741081"/>
                    <a:gd name="connsiteX26" fmla="*/ 0 w 2044132"/>
                    <a:gd name="connsiteY26" fmla="*/ 580179 h 6741081"/>
                    <a:gd name="connsiteX27" fmla="*/ 0 w 2044132"/>
                    <a:gd name="connsiteY27" fmla="*/ 381480 h 6741081"/>
                    <a:gd name="connsiteX28" fmla="*/ 281881 w 2044132"/>
                    <a:gd name="connsiteY28" fmla="*/ 12568 h 6741081"/>
                    <a:gd name="connsiteX29" fmla="*/ 329393 w 2044132"/>
                    <a:gd name="connsiteY29" fmla="*/ 0 h 6741081"/>
                    <a:gd name="connsiteX0" fmla="*/ 1161630 w 2276100"/>
                    <a:gd name="connsiteY0" fmla="*/ 1119694 h 6773812"/>
                    <a:gd name="connsiteX1" fmla="*/ 1907158 w 2276100"/>
                    <a:gd name="connsiteY1" fmla="*/ 1313156 h 6773812"/>
                    <a:gd name="connsiteX2" fmla="*/ 1922865 w 2276100"/>
                    <a:gd name="connsiteY2" fmla="*/ 1323983 h 6773812"/>
                    <a:gd name="connsiteX3" fmla="*/ 2272302 w 2276100"/>
                    <a:gd name="connsiteY3" fmla="*/ 1673463 h 6773812"/>
                    <a:gd name="connsiteX4" fmla="*/ 2260765 w 2276100"/>
                    <a:gd name="connsiteY4" fmla="*/ 2763723 h 6773812"/>
                    <a:gd name="connsiteX5" fmla="*/ 2209938 w 2276100"/>
                    <a:gd name="connsiteY5" fmla="*/ 4338790 h 6773812"/>
                    <a:gd name="connsiteX6" fmla="*/ 2188309 w 2276100"/>
                    <a:gd name="connsiteY6" fmla="*/ 6621415 h 6773812"/>
                    <a:gd name="connsiteX7" fmla="*/ 397445 w 2276100"/>
                    <a:gd name="connsiteY7" fmla="*/ 6589245 h 6773812"/>
                    <a:gd name="connsiteX8" fmla="*/ 22737 w 2276100"/>
                    <a:gd name="connsiteY8" fmla="*/ 4393947 h 6773812"/>
                    <a:gd name="connsiteX9" fmla="*/ 400397 w 2276100"/>
                    <a:gd name="connsiteY9" fmla="*/ 1323982 h 6773812"/>
                    <a:gd name="connsiteX10" fmla="*/ 416102 w 2276100"/>
                    <a:gd name="connsiteY10" fmla="*/ 1313156 h 6773812"/>
                    <a:gd name="connsiteX11" fmla="*/ 1161630 w 2276100"/>
                    <a:gd name="connsiteY11" fmla="*/ 1119694 h 6773812"/>
                    <a:gd name="connsiteX12" fmla="*/ 561361 w 2276100"/>
                    <a:gd name="connsiteY12" fmla="*/ 0 h 6773812"/>
                    <a:gd name="connsiteX13" fmla="*/ 1761898 w 2276100"/>
                    <a:gd name="connsiteY13" fmla="*/ 0 h 6773812"/>
                    <a:gd name="connsiteX14" fmla="*/ 1809411 w 2276100"/>
                    <a:gd name="connsiteY14" fmla="*/ 12568 h 6773812"/>
                    <a:gd name="connsiteX15" fmla="*/ 2091293 w 2276100"/>
                    <a:gd name="connsiteY15" fmla="*/ 381480 h 6773812"/>
                    <a:gd name="connsiteX16" fmla="*/ 2091293 w 2276100"/>
                    <a:gd name="connsiteY16" fmla="*/ 580179 h 6773812"/>
                    <a:gd name="connsiteX17" fmla="*/ 1960933 w 2276100"/>
                    <a:gd name="connsiteY17" fmla="*/ 860482 h 6773812"/>
                    <a:gd name="connsiteX18" fmla="*/ 1922865 w 2276100"/>
                    <a:gd name="connsiteY18" fmla="*/ 888455 h 6773812"/>
                    <a:gd name="connsiteX19" fmla="*/ 1922865 w 2276100"/>
                    <a:gd name="connsiteY19" fmla="*/ 1323982 h 6773812"/>
                    <a:gd name="connsiteX20" fmla="*/ 1907158 w 2276100"/>
                    <a:gd name="connsiteY20" fmla="*/ 1313155 h 6773812"/>
                    <a:gd name="connsiteX21" fmla="*/ 1161630 w 2276100"/>
                    <a:gd name="connsiteY21" fmla="*/ 1119693 h 6773812"/>
                    <a:gd name="connsiteX22" fmla="*/ 416102 w 2276100"/>
                    <a:gd name="connsiteY22" fmla="*/ 1313155 h 6773812"/>
                    <a:gd name="connsiteX23" fmla="*/ 400397 w 2276100"/>
                    <a:gd name="connsiteY23" fmla="*/ 1323981 h 6773812"/>
                    <a:gd name="connsiteX24" fmla="*/ 400397 w 2276100"/>
                    <a:gd name="connsiteY24" fmla="*/ 888455 h 6773812"/>
                    <a:gd name="connsiteX25" fmla="*/ 362329 w 2276100"/>
                    <a:gd name="connsiteY25" fmla="*/ 860482 h 6773812"/>
                    <a:gd name="connsiteX26" fmla="*/ 231968 w 2276100"/>
                    <a:gd name="connsiteY26" fmla="*/ 580179 h 6773812"/>
                    <a:gd name="connsiteX27" fmla="*/ 231968 w 2276100"/>
                    <a:gd name="connsiteY27" fmla="*/ 381480 h 6773812"/>
                    <a:gd name="connsiteX28" fmla="*/ 513849 w 2276100"/>
                    <a:gd name="connsiteY28" fmla="*/ 12568 h 6773812"/>
                    <a:gd name="connsiteX29" fmla="*/ 561361 w 2276100"/>
                    <a:gd name="connsiteY29" fmla="*/ 0 h 6773812"/>
                    <a:gd name="connsiteX0" fmla="*/ 1161630 w 2407503"/>
                    <a:gd name="connsiteY0" fmla="*/ 1119694 h 6773814"/>
                    <a:gd name="connsiteX1" fmla="*/ 1907158 w 2407503"/>
                    <a:gd name="connsiteY1" fmla="*/ 1313156 h 6773814"/>
                    <a:gd name="connsiteX2" fmla="*/ 1922865 w 2407503"/>
                    <a:gd name="connsiteY2" fmla="*/ 1323983 h 6773814"/>
                    <a:gd name="connsiteX3" fmla="*/ 2272302 w 2407503"/>
                    <a:gd name="connsiteY3" fmla="*/ 1673463 h 6773814"/>
                    <a:gd name="connsiteX4" fmla="*/ 2260765 w 2407503"/>
                    <a:gd name="connsiteY4" fmla="*/ 2763723 h 6773814"/>
                    <a:gd name="connsiteX5" fmla="*/ 2406564 w 2407503"/>
                    <a:gd name="connsiteY5" fmla="*/ 4629657 h 6773814"/>
                    <a:gd name="connsiteX6" fmla="*/ 2188309 w 2407503"/>
                    <a:gd name="connsiteY6" fmla="*/ 6621415 h 6773814"/>
                    <a:gd name="connsiteX7" fmla="*/ 397445 w 2407503"/>
                    <a:gd name="connsiteY7" fmla="*/ 6589245 h 6773814"/>
                    <a:gd name="connsiteX8" fmla="*/ 22737 w 2407503"/>
                    <a:gd name="connsiteY8" fmla="*/ 4393947 h 6773814"/>
                    <a:gd name="connsiteX9" fmla="*/ 400397 w 2407503"/>
                    <a:gd name="connsiteY9" fmla="*/ 1323982 h 6773814"/>
                    <a:gd name="connsiteX10" fmla="*/ 416102 w 2407503"/>
                    <a:gd name="connsiteY10" fmla="*/ 1313156 h 6773814"/>
                    <a:gd name="connsiteX11" fmla="*/ 1161630 w 2407503"/>
                    <a:gd name="connsiteY11" fmla="*/ 1119694 h 6773814"/>
                    <a:gd name="connsiteX12" fmla="*/ 561361 w 2407503"/>
                    <a:gd name="connsiteY12" fmla="*/ 0 h 6773814"/>
                    <a:gd name="connsiteX13" fmla="*/ 1761898 w 2407503"/>
                    <a:gd name="connsiteY13" fmla="*/ 0 h 6773814"/>
                    <a:gd name="connsiteX14" fmla="*/ 1809411 w 2407503"/>
                    <a:gd name="connsiteY14" fmla="*/ 12568 h 6773814"/>
                    <a:gd name="connsiteX15" fmla="*/ 2091293 w 2407503"/>
                    <a:gd name="connsiteY15" fmla="*/ 381480 h 6773814"/>
                    <a:gd name="connsiteX16" fmla="*/ 2091293 w 2407503"/>
                    <a:gd name="connsiteY16" fmla="*/ 580179 h 6773814"/>
                    <a:gd name="connsiteX17" fmla="*/ 1960933 w 2407503"/>
                    <a:gd name="connsiteY17" fmla="*/ 860482 h 6773814"/>
                    <a:gd name="connsiteX18" fmla="*/ 1922865 w 2407503"/>
                    <a:gd name="connsiteY18" fmla="*/ 888455 h 6773814"/>
                    <a:gd name="connsiteX19" fmla="*/ 1922865 w 2407503"/>
                    <a:gd name="connsiteY19" fmla="*/ 1323982 h 6773814"/>
                    <a:gd name="connsiteX20" fmla="*/ 1907158 w 2407503"/>
                    <a:gd name="connsiteY20" fmla="*/ 1313155 h 6773814"/>
                    <a:gd name="connsiteX21" fmla="*/ 1161630 w 2407503"/>
                    <a:gd name="connsiteY21" fmla="*/ 1119693 h 6773814"/>
                    <a:gd name="connsiteX22" fmla="*/ 416102 w 2407503"/>
                    <a:gd name="connsiteY22" fmla="*/ 1313155 h 6773814"/>
                    <a:gd name="connsiteX23" fmla="*/ 400397 w 2407503"/>
                    <a:gd name="connsiteY23" fmla="*/ 1323981 h 6773814"/>
                    <a:gd name="connsiteX24" fmla="*/ 400397 w 2407503"/>
                    <a:gd name="connsiteY24" fmla="*/ 888455 h 6773814"/>
                    <a:gd name="connsiteX25" fmla="*/ 362329 w 2407503"/>
                    <a:gd name="connsiteY25" fmla="*/ 860482 h 6773814"/>
                    <a:gd name="connsiteX26" fmla="*/ 231968 w 2407503"/>
                    <a:gd name="connsiteY26" fmla="*/ 580179 h 6773814"/>
                    <a:gd name="connsiteX27" fmla="*/ 231968 w 2407503"/>
                    <a:gd name="connsiteY27" fmla="*/ 381480 h 6773814"/>
                    <a:gd name="connsiteX28" fmla="*/ 513849 w 2407503"/>
                    <a:gd name="connsiteY28" fmla="*/ 12568 h 6773814"/>
                    <a:gd name="connsiteX29" fmla="*/ 561361 w 2407503"/>
                    <a:gd name="connsiteY29" fmla="*/ 0 h 6773814"/>
                    <a:gd name="connsiteX0" fmla="*/ 1161630 w 2555638"/>
                    <a:gd name="connsiteY0" fmla="*/ 1119694 h 6773812"/>
                    <a:gd name="connsiteX1" fmla="*/ 1907158 w 2555638"/>
                    <a:gd name="connsiteY1" fmla="*/ 1313156 h 6773812"/>
                    <a:gd name="connsiteX2" fmla="*/ 1922865 w 2555638"/>
                    <a:gd name="connsiteY2" fmla="*/ 1323983 h 6773812"/>
                    <a:gd name="connsiteX3" fmla="*/ 2272302 w 2555638"/>
                    <a:gd name="connsiteY3" fmla="*/ 1673463 h 6773812"/>
                    <a:gd name="connsiteX4" fmla="*/ 2260765 w 2555638"/>
                    <a:gd name="connsiteY4" fmla="*/ 2763723 h 6773812"/>
                    <a:gd name="connsiteX5" fmla="*/ 2406564 w 2555638"/>
                    <a:gd name="connsiteY5" fmla="*/ 4629657 h 6773812"/>
                    <a:gd name="connsiteX6" fmla="*/ 2188309 w 2555638"/>
                    <a:gd name="connsiteY6" fmla="*/ 6621415 h 6773812"/>
                    <a:gd name="connsiteX7" fmla="*/ 397445 w 2555638"/>
                    <a:gd name="connsiteY7" fmla="*/ 6589245 h 6773812"/>
                    <a:gd name="connsiteX8" fmla="*/ 22737 w 2555638"/>
                    <a:gd name="connsiteY8" fmla="*/ 4393947 h 6773812"/>
                    <a:gd name="connsiteX9" fmla="*/ 400397 w 2555638"/>
                    <a:gd name="connsiteY9" fmla="*/ 1323982 h 6773812"/>
                    <a:gd name="connsiteX10" fmla="*/ 416102 w 2555638"/>
                    <a:gd name="connsiteY10" fmla="*/ 1313156 h 6773812"/>
                    <a:gd name="connsiteX11" fmla="*/ 1161630 w 2555638"/>
                    <a:gd name="connsiteY11" fmla="*/ 1119694 h 6773812"/>
                    <a:gd name="connsiteX12" fmla="*/ 561361 w 2555638"/>
                    <a:gd name="connsiteY12" fmla="*/ 0 h 6773812"/>
                    <a:gd name="connsiteX13" fmla="*/ 1761898 w 2555638"/>
                    <a:gd name="connsiteY13" fmla="*/ 0 h 6773812"/>
                    <a:gd name="connsiteX14" fmla="*/ 1809411 w 2555638"/>
                    <a:gd name="connsiteY14" fmla="*/ 12568 h 6773812"/>
                    <a:gd name="connsiteX15" fmla="*/ 2091293 w 2555638"/>
                    <a:gd name="connsiteY15" fmla="*/ 381480 h 6773812"/>
                    <a:gd name="connsiteX16" fmla="*/ 2091293 w 2555638"/>
                    <a:gd name="connsiteY16" fmla="*/ 580179 h 6773812"/>
                    <a:gd name="connsiteX17" fmla="*/ 1960933 w 2555638"/>
                    <a:gd name="connsiteY17" fmla="*/ 860482 h 6773812"/>
                    <a:gd name="connsiteX18" fmla="*/ 1922865 w 2555638"/>
                    <a:gd name="connsiteY18" fmla="*/ 888455 h 6773812"/>
                    <a:gd name="connsiteX19" fmla="*/ 1922865 w 2555638"/>
                    <a:gd name="connsiteY19" fmla="*/ 1323982 h 6773812"/>
                    <a:gd name="connsiteX20" fmla="*/ 1907158 w 2555638"/>
                    <a:gd name="connsiteY20" fmla="*/ 1313155 h 6773812"/>
                    <a:gd name="connsiteX21" fmla="*/ 1161630 w 2555638"/>
                    <a:gd name="connsiteY21" fmla="*/ 1119693 h 6773812"/>
                    <a:gd name="connsiteX22" fmla="*/ 416102 w 2555638"/>
                    <a:gd name="connsiteY22" fmla="*/ 1313155 h 6773812"/>
                    <a:gd name="connsiteX23" fmla="*/ 400397 w 2555638"/>
                    <a:gd name="connsiteY23" fmla="*/ 1323981 h 6773812"/>
                    <a:gd name="connsiteX24" fmla="*/ 400397 w 2555638"/>
                    <a:gd name="connsiteY24" fmla="*/ 888455 h 6773812"/>
                    <a:gd name="connsiteX25" fmla="*/ 362329 w 2555638"/>
                    <a:gd name="connsiteY25" fmla="*/ 860482 h 6773812"/>
                    <a:gd name="connsiteX26" fmla="*/ 231968 w 2555638"/>
                    <a:gd name="connsiteY26" fmla="*/ 580179 h 6773812"/>
                    <a:gd name="connsiteX27" fmla="*/ 231968 w 2555638"/>
                    <a:gd name="connsiteY27" fmla="*/ 381480 h 6773812"/>
                    <a:gd name="connsiteX28" fmla="*/ 513849 w 2555638"/>
                    <a:gd name="connsiteY28" fmla="*/ 12568 h 6773812"/>
                    <a:gd name="connsiteX29" fmla="*/ 561361 w 2555638"/>
                    <a:gd name="connsiteY29" fmla="*/ 0 h 6773812"/>
                    <a:gd name="connsiteX0" fmla="*/ 1161630 w 2555638"/>
                    <a:gd name="connsiteY0" fmla="*/ 1119694 h 6763632"/>
                    <a:gd name="connsiteX1" fmla="*/ 1907158 w 2555638"/>
                    <a:gd name="connsiteY1" fmla="*/ 1313156 h 6763632"/>
                    <a:gd name="connsiteX2" fmla="*/ 1922865 w 2555638"/>
                    <a:gd name="connsiteY2" fmla="*/ 1323983 h 6763632"/>
                    <a:gd name="connsiteX3" fmla="*/ 2272302 w 2555638"/>
                    <a:gd name="connsiteY3" fmla="*/ 1673463 h 6763632"/>
                    <a:gd name="connsiteX4" fmla="*/ 2260765 w 2555638"/>
                    <a:gd name="connsiteY4" fmla="*/ 2763723 h 6763632"/>
                    <a:gd name="connsiteX5" fmla="*/ 2406564 w 2555638"/>
                    <a:gd name="connsiteY5" fmla="*/ 4629657 h 6763632"/>
                    <a:gd name="connsiteX6" fmla="*/ 2188309 w 2555638"/>
                    <a:gd name="connsiteY6" fmla="*/ 6621415 h 6763632"/>
                    <a:gd name="connsiteX7" fmla="*/ 397445 w 2555638"/>
                    <a:gd name="connsiteY7" fmla="*/ 6589245 h 6763632"/>
                    <a:gd name="connsiteX8" fmla="*/ 22737 w 2555638"/>
                    <a:gd name="connsiteY8" fmla="*/ 4393947 h 6763632"/>
                    <a:gd name="connsiteX9" fmla="*/ 400397 w 2555638"/>
                    <a:gd name="connsiteY9" fmla="*/ 1323982 h 6763632"/>
                    <a:gd name="connsiteX10" fmla="*/ 416102 w 2555638"/>
                    <a:gd name="connsiteY10" fmla="*/ 1313156 h 6763632"/>
                    <a:gd name="connsiteX11" fmla="*/ 1161630 w 2555638"/>
                    <a:gd name="connsiteY11" fmla="*/ 1119694 h 6763632"/>
                    <a:gd name="connsiteX12" fmla="*/ 561361 w 2555638"/>
                    <a:gd name="connsiteY12" fmla="*/ 0 h 6763632"/>
                    <a:gd name="connsiteX13" fmla="*/ 1761898 w 2555638"/>
                    <a:gd name="connsiteY13" fmla="*/ 0 h 6763632"/>
                    <a:gd name="connsiteX14" fmla="*/ 1809411 w 2555638"/>
                    <a:gd name="connsiteY14" fmla="*/ 12568 h 6763632"/>
                    <a:gd name="connsiteX15" fmla="*/ 2091293 w 2555638"/>
                    <a:gd name="connsiteY15" fmla="*/ 381480 h 6763632"/>
                    <a:gd name="connsiteX16" fmla="*/ 2091293 w 2555638"/>
                    <a:gd name="connsiteY16" fmla="*/ 580179 h 6763632"/>
                    <a:gd name="connsiteX17" fmla="*/ 1960933 w 2555638"/>
                    <a:gd name="connsiteY17" fmla="*/ 860482 h 6763632"/>
                    <a:gd name="connsiteX18" fmla="*/ 1922865 w 2555638"/>
                    <a:gd name="connsiteY18" fmla="*/ 888455 h 6763632"/>
                    <a:gd name="connsiteX19" fmla="*/ 1922865 w 2555638"/>
                    <a:gd name="connsiteY19" fmla="*/ 1323982 h 6763632"/>
                    <a:gd name="connsiteX20" fmla="*/ 1907158 w 2555638"/>
                    <a:gd name="connsiteY20" fmla="*/ 1313155 h 6763632"/>
                    <a:gd name="connsiteX21" fmla="*/ 1161630 w 2555638"/>
                    <a:gd name="connsiteY21" fmla="*/ 1119693 h 6763632"/>
                    <a:gd name="connsiteX22" fmla="*/ 416102 w 2555638"/>
                    <a:gd name="connsiteY22" fmla="*/ 1313155 h 6763632"/>
                    <a:gd name="connsiteX23" fmla="*/ 400397 w 2555638"/>
                    <a:gd name="connsiteY23" fmla="*/ 1323981 h 6763632"/>
                    <a:gd name="connsiteX24" fmla="*/ 400397 w 2555638"/>
                    <a:gd name="connsiteY24" fmla="*/ 888455 h 6763632"/>
                    <a:gd name="connsiteX25" fmla="*/ 362329 w 2555638"/>
                    <a:gd name="connsiteY25" fmla="*/ 860482 h 6763632"/>
                    <a:gd name="connsiteX26" fmla="*/ 231968 w 2555638"/>
                    <a:gd name="connsiteY26" fmla="*/ 580179 h 6763632"/>
                    <a:gd name="connsiteX27" fmla="*/ 231968 w 2555638"/>
                    <a:gd name="connsiteY27" fmla="*/ 381480 h 6763632"/>
                    <a:gd name="connsiteX28" fmla="*/ 513849 w 2555638"/>
                    <a:gd name="connsiteY28" fmla="*/ 12568 h 6763632"/>
                    <a:gd name="connsiteX29" fmla="*/ 561361 w 2555638"/>
                    <a:gd name="connsiteY29" fmla="*/ 0 h 676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555638" h="6763632">
                      <a:moveTo>
                        <a:pt x="1161630" y="1119694"/>
                      </a:moveTo>
                      <a:cubicBezTo>
                        <a:pt x="1452777" y="1119694"/>
                        <a:pt x="1716361" y="1193625"/>
                        <a:pt x="1907158" y="1313156"/>
                      </a:cubicBezTo>
                      <a:lnTo>
                        <a:pt x="1922865" y="1323983"/>
                      </a:lnTo>
                      <a:lnTo>
                        <a:pt x="2272302" y="1673463"/>
                      </a:lnTo>
                      <a:lnTo>
                        <a:pt x="2260765" y="2763723"/>
                      </a:lnTo>
                      <a:cubicBezTo>
                        <a:pt x="2311228" y="3112309"/>
                        <a:pt x="2418640" y="3986708"/>
                        <a:pt x="2406564" y="4629657"/>
                      </a:cubicBezTo>
                      <a:cubicBezTo>
                        <a:pt x="2394488" y="5272606"/>
                        <a:pt x="2867478" y="6552465"/>
                        <a:pt x="2188309" y="6621415"/>
                      </a:cubicBezTo>
                      <a:cubicBezTo>
                        <a:pt x="1668448" y="6623944"/>
                        <a:pt x="758374" y="6960490"/>
                        <a:pt x="397445" y="6589245"/>
                      </a:cubicBezTo>
                      <a:cubicBezTo>
                        <a:pt x="36516" y="6218000"/>
                        <a:pt x="-47578" y="5036897"/>
                        <a:pt x="22737" y="4393947"/>
                      </a:cubicBezTo>
                      <a:cubicBezTo>
                        <a:pt x="23229" y="3516403"/>
                        <a:pt x="405060" y="1842462"/>
                        <a:pt x="400397" y="1323982"/>
                      </a:cubicBezTo>
                      <a:lnTo>
                        <a:pt x="416102" y="1313156"/>
                      </a:lnTo>
                      <a:cubicBezTo>
                        <a:pt x="606899" y="1193625"/>
                        <a:pt x="870483" y="1119694"/>
                        <a:pt x="1161630" y="1119694"/>
                      </a:cubicBezTo>
                      <a:close/>
                      <a:moveTo>
                        <a:pt x="561361" y="0"/>
                      </a:moveTo>
                      <a:lnTo>
                        <a:pt x="1761898" y="0"/>
                      </a:lnTo>
                      <a:lnTo>
                        <a:pt x="1809411" y="12568"/>
                      </a:lnTo>
                      <a:cubicBezTo>
                        <a:pt x="1974485" y="70542"/>
                        <a:pt x="2091293" y="213862"/>
                        <a:pt x="2091293" y="381480"/>
                      </a:cubicBezTo>
                      <a:lnTo>
                        <a:pt x="2091293" y="580179"/>
                      </a:lnTo>
                      <a:cubicBezTo>
                        <a:pt x="2091293" y="689644"/>
                        <a:pt x="2041477" y="788746"/>
                        <a:pt x="1960933" y="860482"/>
                      </a:cubicBezTo>
                      <a:lnTo>
                        <a:pt x="1922865" y="888455"/>
                      </a:lnTo>
                      <a:lnTo>
                        <a:pt x="1922865" y="1323982"/>
                      </a:lnTo>
                      <a:lnTo>
                        <a:pt x="1907158" y="1313155"/>
                      </a:lnTo>
                      <a:cubicBezTo>
                        <a:pt x="1716361" y="1193624"/>
                        <a:pt x="1452777" y="1119693"/>
                        <a:pt x="1161630" y="1119693"/>
                      </a:cubicBezTo>
                      <a:cubicBezTo>
                        <a:pt x="870483" y="1119693"/>
                        <a:pt x="606899" y="1193624"/>
                        <a:pt x="416102" y="1313155"/>
                      </a:cubicBezTo>
                      <a:lnTo>
                        <a:pt x="400397" y="1323981"/>
                      </a:lnTo>
                      <a:lnTo>
                        <a:pt x="400397" y="888455"/>
                      </a:lnTo>
                      <a:lnTo>
                        <a:pt x="362329" y="860482"/>
                      </a:lnTo>
                      <a:cubicBezTo>
                        <a:pt x="281786" y="788746"/>
                        <a:pt x="231968" y="689644"/>
                        <a:pt x="231968" y="580179"/>
                      </a:cubicBezTo>
                      <a:lnTo>
                        <a:pt x="231968" y="381480"/>
                      </a:lnTo>
                      <a:cubicBezTo>
                        <a:pt x="231968" y="213862"/>
                        <a:pt x="348775" y="70542"/>
                        <a:pt x="513849" y="12568"/>
                      </a:cubicBezTo>
                      <a:lnTo>
                        <a:pt x="56136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89000"/>
                      </a:schemeClr>
                    </a:gs>
                    <a:gs pos="23000">
                      <a:schemeClr val="accent2">
                        <a:lumMod val="89000"/>
                      </a:schemeClr>
                    </a:gs>
                    <a:gs pos="69000">
                      <a:schemeClr val="accent2">
                        <a:lumMod val="75000"/>
                      </a:schemeClr>
                    </a:gs>
                    <a:gs pos="97000">
                      <a:schemeClr val="accent2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23" name="Szabadkézi sokszög 222"/>
                <p:cNvSpPr/>
                <p:nvPr/>
              </p:nvSpPr>
              <p:spPr>
                <a:xfrm rot="21027276" flipH="1" flipV="1">
                  <a:off x="8784761" y="4195753"/>
                  <a:ext cx="1075627" cy="2397976"/>
                </a:xfrm>
                <a:custGeom>
                  <a:avLst/>
                  <a:gdLst>
                    <a:gd name="connsiteX0" fmla="*/ 100032 w 592842"/>
                    <a:gd name="connsiteY0" fmla="*/ 1465659 h 1467045"/>
                    <a:gd name="connsiteX1" fmla="*/ 1154 w 592842"/>
                    <a:gd name="connsiteY1" fmla="*/ 1210397 h 1467045"/>
                    <a:gd name="connsiteX2" fmla="*/ 34789 w 592842"/>
                    <a:gd name="connsiteY2" fmla="*/ 556939 h 1467045"/>
                    <a:gd name="connsiteX3" fmla="*/ 47677 w 592842"/>
                    <a:gd name="connsiteY3" fmla="*/ 551098 h 1467045"/>
                    <a:gd name="connsiteX4" fmla="*/ 61520 w 592842"/>
                    <a:gd name="connsiteY4" fmla="*/ 525605 h 1467045"/>
                    <a:gd name="connsiteX5" fmla="*/ 281499 w 592842"/>
                    <a:gd name="connsiteY5" fmla="*/ 201517 h 1467045"/>
                    <a:gd name="connsiteX6" fmla="*/ 543118 w 592842"/>
                    <a:gd name="connsiteY6" fmla="*/ 29515 h 1467045"/>
                    <a:gd name="connsiteX7" fmla="*/ 431111 w 592842"/>
                    <a:gd name="connsiteY7" fmla="*/ 444529 h 1467045"/>
                    <a:gd name="connsiteX8" fmla="*/ 368915 w 592842"/>
                    <a:gd name="connsiteY8" fmla="*/ 554552 h 1467045"/>
                    <a:gd name="connsiteX9" fmla="*/ 382897 w 592842"/>
                    <a:gd name="connsiteY9" fmla="*/ 554756 h 1467045"/>
                    <a:gd name="connsiteX10" fmla="*/ 285756 w 592842"/>
                    <a:gd name="connsiteY10" fmla="*/ 1274550 h 1467045"/>
                    <a:gd name="connsiteX11" fmla="*/ 100032 w 592842"/>
                    <a:gd name="connsiteY11" fmla="*/ 1465659 h 1467045"/>
                    <a:gd name="connsiteX0" fmla="*/ 100032 w 544042"/>
                    <a:gd name="connsiteY0" fmla="*/ 1464145 h 1465531"/>
                    <a:gd name="connsiteX1" fmla="*/ 1154 w 544042"/>
                    <a:gd name="connsiteY1" fmla="*/ 1208883 h 1465531"/>
                    <a:gd name="connsiteX2" fmla="*/ 34789 w 544042"/>
                    <a:gd name="connsiteY2" fmla="*/ 555425 h 1465531"/>
                    <a:gd name="connsiteX3" fmla="*/ 47677 w 544042"/>
                    <a:gd name="connsiteY3" fmla="*/ 549584 h 1465531"/>
                    <a:gd name="connsiteX4" fmla="*/ 61520 w 544042"/>
                    <a:gd name="connsiteY4" fmla="*/ 524091 h 1465531"/>
                    <a:gd name="connsiteX5" fmla="*/ 281499 w 544042"/>
                    <a:gd name="connsiteY5" fmla="*/ 200003 h 1465531"/>
                    <a:gd name="connsiteX6" fmla="*/ 543118 w 544042"/>
                    <a:gd name="connsiteY6" fmla="*/ 28001 h 1465531"/>
                    <a:gd name="connsiteX7" fmla="*/ 368915 w 544042"/>
                    <a:gd name="connsiteY7" fmla="*/ 553038 h 1465531"/>
                    <a:gd name="connsiteX8" fmla="*/ 382897 w 544042"/>
                    <a:gd name="connsiteY8" fmla="*/ 553242 h 1465531"/>
                    <a:gd name="connsiteX9" fmla="*/ 285756 w 544042"/>
                    <a:gd name="connsiteY9" fmla="*/ 1273036 h 1465531"/>
                    <a:gd name="connsiteX10" fmla="*/ 100032 w 544042"/>
                    <a:gd name="connsiteY10" fmla="*/ 1464145 h 1465531"/>
                    <a:gd name="connsiteX0" fmla="*/ 100032 w 592787"/>
                    <a:gd name="connsiteY0" fmla="*/ 1485518 h 1486904"/>
                    <a:gd name="connsiteX1" fmla="*/ 1154 w 592787"/>
                    <a:gd name="connsiteY1" fmla="*/ 1230256 h 1486904"/>
                    <a:gd name="connsiteX2" fmla="*/ 34789 w 592787"/>
                    <a:gd name="connsiteY2" fmla="*/ 576798 h 1486904"/>
                    <a:gd name="connsiteX3" fmla="*/ 47677 w 592787"/>
                    <a:gd name="connsiteY3" fmla="*/ 570957 h 1486904"/>
                    <a:gd name="connsiteX4" fmla="*/ 61520 w 592787"/>
                    <a:gd name="connsiteY4" fmla="*/ 545464 h 1486904"/>
                    <a:gd name="connsiteX5" fmla="*/ 281499 w 592787"/>
                    <a:gd name="connsiteY5" fmla="*/ 221376 h 1486904"/>
                    <a:gd name="connsiteX6" fmla="*/ 543118 w 592787"/>
                    <a:gd name="connsiteY6" fmla="*/ 49374 h 1486904"/>
                    <a:gd name="connsiteX7" fmla="*/ 368915 w 592787"/>
                    <a:gd name="connsiteY7" fmla="*/ 574411 h 1486904"/>
                    <a:gd name="connsiteX8" fmla="*/ 382897 w 592787"/>
                    <a:gd name="connsiteY8" fmla="*/ 574615 h 1486904"/>
                    <a:gd name="connsiteX9" fmla="*/ 285756 w 592787"/>
                    <a:gd name="connsiteY9" fmla="*/ 1294409 h 1486904"/>
                    <a:gd name="connsiteX10" fmla="*/ 100032 w 592787"/>
                    <a:gd name="connsiteY10" fmla="*/ 1485518 h 1486904"/>
                    <a:gd name="connsiteX0" fmla="*/ 100032 w 592787"/>
                    <a:gd name="connsiteY0" fmla="*/ 1436186 h 1437572"/>
                    <a:gd name="connsiteX1" fmla="*/ 1154 w 592787"/>
                    <a:gd name="connsiteY1" fmla="*/ 1180924 h 1437572"/>
                    <a:gd name="connsiteX2" fmla="*/ 34789 w 592787"/>
                    <a:gd name="connsiteY2" fmla="*/ 527466 h 1437572"/>
                    <a:gd name="connsiteX3" fmla="*/ 47677 w 592787"/>
                    <a:gd name="connsiteY3" fmla="*/ 521625 h 1437572"/>
                    <a:gd name="connsiteX4" fmla="*/ 61520 w 592787"/>
                    <a:gd name="connsiteY4" fmla="*/ 496132 h 1437572"/>
                    <a:gd name="connsiteX5" fmla="*/ 543118 w 592787"/>
                    <a:gd name="connsiteY5" fmla="*/ 42 h 1437572"/>
                    <a:gd name="connsiteX6" fmla="*/ 368915 w 592787"/>
                    <a:gd name="connsiteY6" fmla="*/ 525079 h 1437572"/>
                    <a:gd name="connsiteX7" fmla="*/ 382897 w 592787"/>
                    <a:gd name="connsiteY7" fmla="*/ 525283 h 1437572"/>
                    <a:gd name="connsiteX8" fmla="*/ 285756 w 592787"/>
                    <a:gd name="connsiteY8" fmla="*/ 1245077 h 1437572"/>
                    <a:gd name="connsiteX9" fmla="*/ 100032 w 592787"/>
                    <a:gd name="connsiteY9" fmla="*/ 1436186 h 1437572"/>
                    <a:gd name="connsiteX0" fmla="*/ 100032 w 617639"/>
                    <a:gd name="connsiteY0" fmla="*/ 1466813 h 1468199"/>
                    <a:gd name="connsiteX1" fmla="*/ 1154 w 617639"/>
                    <a:gd name="connsiteY1" fmla="*/ 1211551 h 1468199"/>
                    <a:gd name="connsiteX2" fmla="*/ 34789 w 617639"/>
                    <a:gd name="connsiteY2" fmla="*/ 558093 h 1468199"/>
                    <a:gd name="connsiteX3" fmla="*/ 47677 w 617639"/>
                    <a:gd name="connsiteY3" fmla="*/ 552252 h 1468199"/>
                    <a:gd name="connsiteX4" fmla="*/ 61520 w 617639"/>
                    <a:gd name="connsiteY4" fmla="*/ 526759 h 1468199"/>
                    <a:gd name="connsiteX5" fmla="*/ 543118 w 617639"/>
                    <a:gd name="connsiteY5" fmla="*/ 30669 h 1468199"/>
                    <a:gd name="connsiteX6" fmla="*/ 368915 w 617639"/>
                    <a:gd name="connsiteY6" fmla="*/ 555706 h 1468199"/>
                    <a:gd name="connsiteX7" fmla="*/ 382897 w 617639"/>
                    <a:gd name="connsiteY7" fmla="*/ 555910 h 1468199"/>
                    <a:gd name="connsiteX8" fmla="*/ 285756 w 617639"/>
                    <a:gd name="connsiteY8" fmla="*/ 1275704 h 1468199"/>
                    <a:gd name="connsiteX9" fmla="*/ 100032 w 617639"/>
                    <a:gd name="connsiteY9" fmla="*/ 1466813 h 1468199"/>
                    <a:gd name="connsiteX0" fmla="*/ 100032 w 590938"/>
                    <a:gd name="connsiteY0" fmla="*/ 1500280 h 1501666"/>
                    <a:gd name="connsiteX1" fmla="*/ 1154 w 590938"/>
                    <a:gd name="connsiteY1" fmla="*/ 1245018 h 1501666"/>
                    <a:gd name="connsiteX2" fmla="*/ 34789 w 590938"/>
                    <a:gd name="connsiteY2" fmla="*/ 591560 h 1501666"/>
                    <a:gd name="connsiteX3" fmla="*/ 47677 w 590938"/>
                    <a:gd name="connsiteY3" fmla="*/ 585719 h 1501666"/>
                    <a:gd name="connsiteX4" fmla="*/ 61520 w 590938"/>
                    <a:gd name="connsiteY4" fmla="*/ 560226 h 1501666"/>
                    <a:gd name="connsiteX5" fmla="*/ 511901 w 590938"/>
                    <a:gd name="connsiteY5" fmla="*/ 29214 h 1501666"/>
                    <a:gd name="connsiteX6" fmla="*/ 368915 w 590938"/>
                    <a:gd name="connsiteY6" fmla="*/ 589173 h 1501666"/>
                    <a:gd name="connsiteX7" fmla="*/ 382897 w 590938"/>
                    <a:gd name="connsiteY7" fmla="*/ 589377 h 1501666"/>
                    <a:gd name="connsiteX8" fmla="*/ 285756 w 590938"/>
                    <a:gd name="connsiteY8" fmla="*/ 1309171 h 1501666"/>
                    <a:gd name="connsiteX9" fmla="*/ 100032 w 590938"/>
                    <a:gd name="connsiteY9" fmla="*/ 1500280 h 1501666"/>
                    <a:gd name="connsiteX0" fmla="*/ 100032 w 574417"/>
                    <a:gd name="connsiteY0" fmla="*/ 1492562 h 1493948"/>
                    <a:gd name="connsiteX1" fmla="*/ 1154 w 574417"/>
                    <a:gd name="connsiteY1" fmla="*/ 1237300 h 1493948"/>
                    <a:gd name="connsiteX2" fmla="*/ 34789 w 574417"/>
                    <a:gd name="connsiteY2" fmla="*/ 583842 h 1493948"/>
                    <a:gd name="connsiteX3" fmla="*/ 47677 w 574417"/>
                    <a:gd name="connsiteY3" fmla="*/ 578001 h 1493948"/>
                    <a:gd name="connsiteX4" fmla="*/ 61520 w 574417"/>
                    <a:gd name="connsiteY4" fmla="*/ 552508 h 1493948"/>
                    <a:gd name="connsiteX5" fmla="*/ 511901 w 574417"/>
                    <a:gd name="connsiteY5" fmla="*/ 21496 h 1493948"/>
                    <a:gd name="connsiteX6" fmla="*/ 368915 w 574417"/>
                    <a:gd name="connsiteY6" fmla="*/ 581455 h 1493948"/>
                    <a:gd name="connsiteX7" fmla="*/ 382897 w 574417"/>
                    <a:gd name="connsiteY7" fmla="*/ 581659 h 1493948"/>
                    <a:gd name="connsiteX8" fmla="*/ 285756 w 574417"/>
                    <a:gd name="connsiteY8" fmla="*/ 1301453 h 1493948"/>
                    <a:gd name="connsiteX9" fmla="*/ 100032 w 574417"/>
                    <a:gd name="connsiteY9" fmla="*/ 1492562 h 1493948"/>
                    <a:gd name="connsiteX0" fmla="*/ 100032 w 574417"/>
                    <a:gd name="connsiteY0" fmla="*/ 1471066 h 1472452"/>
                    <a:gd name="connsiteX1" fmla="*/ 1154 w 574417"/>
                    <a:gd name="connsiteY1" fmla="*/ 1215804 h 1472452"/>
                    <a:gd name="connsiteX2" fmla="*/ 34789 w 574417"/>
                    <a:gd name="connsiteY2" fmla="*/ 562346 h 1472452"/>
                    <a:gd name="connsiteX3" fmla="*/ 47677 w 574417"/>
                    <a:gd name="connsiteY3" fmla="*/ 556505 h 1472452"/>
                    <a:gd name="connsiteX4" fmla="*/ 511901 w 574417"/>
                    <a:gd name="connsiteY4" fmla="*/ 0 h 1472452"/>
                    <a:gd name="connsiteX5" fmla="*/ 368915 w 574417"/>
                    <a:gd name="connsiteY5" fmla="*/ 559959 h 1472452"/>
                    <a:gd name="connsiteX6" fmla="*/ 382897 w 574417"/>
                    <a:gd name="connsiteY6" fmla="*/ 560163 h 1472452"/>
                    <a:gd name="connsiteX7" fmla="*/ 285756 w 574417"/>
                    <a:gd name="connsiteY7" fmla="*/ 1279957 h 1472452"/>
                    <a:gd name="connsiteX8" fmla="*/ 100032 w 574417"/>
                    <a:gd name="connsiteY8" fmla="*/ 1471066 h 1472452"/>
                    <a:gd name="connsiteX0" fmla="*/ 100032 w 574417"/>
                    <a:gd name="connsiteY0" fmla="*/ 1471066 h 1472452"/>
                    <a:gd name="connsiteX1" fmla="*/ 1154 w 574417"/>
                    <a:gd name="connsiteY1" fmla="*/ 1215804 h 1472452"/>
                    <a:gd name="connsiteX2" fmla="*/ 34789 w 574417"/>
                    <a:gd name="connsiteY2" fmla="*/ 562346 h 1472452"/>
                    <a:gd name="connsiteX3" fmla="*/ 47677 w 574417"/>
                    <a:gd name="connsiteY3" fmla="*/ 556505 h 1472452"/>
                    <a:gd name="connsiteX4" fmla="*/ 511901 w 574417"/>
                    <a:gd name="connsiteY4" fmla="*/ 0 h 1472452"/>
                    <a:gd name="connsiteX5" fmla="*/ 368915 w 574417"/>
                    <a:gd name="connsiteY5" fmla="*/ 559959 h 1472452"/>
                    <a:gd name="connsiteX6" fmla="*/ 382897 w 574417"/>
                    <a:gd name="connsiteY6" fmla="*/ 560163 h 1472452"/>
                    <a:gd name="connsiteX7" fmla="*/ 285756 w 574417"/>
                    <a:gd name="connsiteY7" fmla="*/ 1279957 h 1472452"/>
                    <a:gd name="connsiteX8" fmla="*/ 100032 w 574417"/>
                    <a:gd name="connsiteY8" fmla="*/ 1471066 h 1472452"/>
                    <a:gd name="connsiteX0" fmla="*/ 100032 w 550606"/>
                    <a:gd name="connsiteY0" fmla="*/ 1483067 h 1484453"/>
                    <a:gd name="connsiteX1" fmla="*/ 1154 w 550606"/>
                    <a:gd name="connsiteY1" fmla="*/ 1227805 h 1484453"/>
                    <a:gd name="connsiteX2" fmla="*/ 34789 w 550606"/>
                    <a:gd name="connsiteY2" fmla="*/ 574347 h 1484453"/>
                    <a:gd name="connsiteX3" fmla="*/ 47677 w 550606"/>
                    <a:gd name="connsiteY3" fmla="*/ 568506 h 1484453"/>
                    <a:gd name="connsiteX4" fmla="*/ 511901 w 550606"/>
                    <a:gd name="connsiteY4" fmla="*/ 12001 h 1484453"/>
                    <a:gd name="connsiteX5" fmla="*/ 368915 w 550606"/>
                    <a:gd name="connsiteY5" fmla="*/ 571960 h 1484453"/>
                    <a:gd name="connsiteX6" fmla="*/ 382897 w 550606"/>
                    <a:gd name="connsiteY6" fmla="*/ 572164 h 1484453"/>
                    <a:gd name="connsiteX7" fmla="*/ 285756 w 550606"/>
                    <a:gd name="connsiteY7" fmla="*/ 1291958 h 1484453"/>
                    <a:gd name="connsiteX8" fmla="*/ 100032 w 550606"/>
                    <a:gd name="connsiteY8" fmla="*/ 1483067 h 1484453"/>
                    <a:gd name="connsiteX0" fmla="*/ 111100 w 561674"/>
                    <a:gd name="connsiteY0" fmla="*/ 1480344 h 1481730"/>
                    <a:gd name="connsiteX1" fmla="*/ 12222 w 561674"/>
                    <a:gd name="connsiteY1" fmla="*/ 1225082 h 1481730"/>
                    <a:gd name="connsiteX2" fmla="*/ 58745 w 561674"/>
                    <a:gd name="connsiteY2" fmla="*/ 565783 h 1481730"/>
                    <a:gd name="connsiteX3" fmla="*/ 522969 w 561674"/>
                    <a:gd name="connsiteY3" fmla="*/ 9278 h 1481730"/>
                    <a:gd name="connsiteX4" fmla="*/ 379983 w 561674"/>
                    <a:gd name="connsiteY4" fmla="*/ 569237 h 1481730"/>
                    <a:gd name="connsiteX5" fmla="*/ 393965 w 561674"/>
                    <a:gd name="connsiteY5" fmla="*/ 569441 h 1481730"/>
                    <a:gd name="connsiteX6" fmla="*/ 296824 w 561674"/>
                    <a:gd name="connsiteY6" fmla="*/ 1289235 h 1481730"/>
                    <a:gd name="connsiteX7" fmla="*/ 111100 w 561674"/>
                    <a:gd name="connsiteY7" fmla="*/ 1480344 h 1481730"/>
                    <a:gd name="connsiteX0" fmla="*/ 111100 w 561674"/>
                    <a:gd name="connsiteY0" fmla="*/ 1480344 h 1481730"/>
                    <a:gd name="connsiteX1" fmla="*/ 12222 w 561674"/>
                    <a:gd name="connsiteY1" fmla="*/ 1225082 h 1481730"/>
                    <a:gd name="connsiteX2" fmla="*/ 58745 w 561674"/>
                    <a:gd name="connsiteY2" fmla="*/ 565783 h 1481730"/>
                    <a:gd name="connsiteX3" fmla="*/ 522969 w 561674"/>
                    <a:gd name="connsiteY3" fmla="*/ 9278 h 1481730"/>
                    <a:gd name="connsiteX4" fmla="*/ 379983 w 561674"/>
                    <a:gd name="connsiteY4" fmla="*/ 569237 h 1481730"/>
                    <a:gd name="connsiteX5" fmla="*/ 296824 w 561674"/>
                    <a:gd name="connsiteY5" fmla="*/ 1289235 h 1481730"/>
                    <a:gd name="connsiteX6" fmla="*/ 111100 w 561674"/>
                    <a:gd name="connsiteY6" fmla="*/ 1480344 h 1481730"/>
                    <a:gd name="connsiteX0" fmla="*/ 111100 w 598694"/>
                    <a:gd name="connsiteY0" fmla="*/ 1481623 h 1483009"/>
                    <a:gd name="connsiteX1" fmla="*/ 12222 w 598694"/>
                    <a:gd name="connsiteY1" fmla="*/ 1226361 h 1483009"/>
                    <a:gd name="connsiteX2" fmla="*/ 58745 w 598694"/>
                    <a:gd name="connsiteY2" fmla="*/ 567062 h 1483009"/>
                    <a:gd name="connsiteX3" fmla="*/ 522969 w 598694"/>
                    <a:gd name="connsiteY3" fmla="*/ 10557 h 1483009"/>
                    <a:gd name="connsiteX4" fmla="*/ 379983 w 598694"/>
                    <a:gd name="connsiteY4" fmla="*/ 570516 h 1483009"/>
                    <a:gd name="connsiteX5" fmla="*/ 296824 w 598694"/>
                    <a:gd name="connsiteY5" fmla="*/ 1290514 h 1483009"/>
                    <a:gd name="connsiteX6" fmla="*/ 111100 w 598694"/>
                    <a:gd name="connsiteY6" fmla="*/ 1481623 h 1483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8694" h="1483009">
                      <a:moveTo>
                        <a:pt x="111100" y="1481623"/>
                      </a:moveTo>
                      <a:cubicBezTo>
                        <a:pt x="63667" y="1470931"/>
                        <a:pt x="20948" y="1378788"/>
                        <a:pt x="12222" y="1226361"/>
                      </a:cubicBezTo>
                      <a:cubicBezTo>
                        <a:pt x="3496" y="1073934"/>
                        <a:pt x="-26380" y="769696"/>
                        <a:pt x="58745" y="567062"/>
                      </a:cubicBezTo>
                      <a:cubicBezTo>
                        <a:pt x="143870" y="364428"/>
                        <a:pt x="299474" y="-73366"/>
                        <a:pt x="522969" y="10557"/>
                      </a:cubicBezTo>
                      <a:cubicBezTo>
                        <a:pt x="746464" y="94480"/>
                        <a:pt x="406686" y="482976"/>
                        <a:pt x="379983" y="570516"/>
                      </a:cubicBezTo>
                      <a:lnTo>
                        <a:pt x="296824" y="1290514"/>
                      </a:lnTo>
                      <a:cubicBezTo>
                        <a:pt x="249680" y="1442331"/>
                        <a:pt x="158534" y="1492315"/>
                        <a:pt x="111100" y="148162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89000"/>
                      </a:schemeClr>
                    </a:gs>
                    <a:gs pos="23000">
                      <a:schemeClr val="accent4">
                        <a:lumMod val="89000"/>
                      </a:schemeClr>
                    </a:gs>
                    <a:gs pos="69000">
                      <a:schemeClr val="accent4">
                        <a:lumMod val="75000"/>
                      </a:schemeClr>
                    </a:gs>
                    <a:gs pos="97000">
                      <a:schemeClr val="accent4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24" name="Szabadkézi sokszög 223"/>
                <p:cNvSpPr/>
                <p:nvPr/>
              </p:nvSpPr>
              <p:spPr>
                <a:xfrm rot="2820861">
                  <a:off x="8825235" y="6461196"/>
                  <a:ext cx="367905" cy="616904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077452" h="1586401">
                      <a:moveTo>
                        <a:pt x="33076" y="324795"/>
                      </a:moveTo>
                      <a:cubicBezTo>
                        <a:pt x="119407" y="270315"/>
                        <a:pt x="-191331" y="237248"/>
                        <a:pt x="215253" y="69389"/>
                      </a:cubicBezTo>
                      <a:cubicBezTo>
                        <a:pt x="444548" y="-79541"/>
                        <a:pt x="414551" y="58448"/>
                        <a:pt x="514200" y="52978"/>
                      </a:cubicBezTo>
                      <a:lnTo>
                        <a:pt x="515954" y="70195"/>
                      </a:lnTo>
                      <a:lnTo>
                        <a:pt x="521634" y="71873"/>
                      </a:lnTo>
                      <a:cubicBezTo>
                        <a:pt x="644208" y="120958"/>
                        <a:pt x="737300" y="236933"/>
                        <a:pt x="763952" y="379378"/>
                      </a:cubicBezTo>
                      <a:lnTo>
                        <a:pt x="769452" y="439046"/>
                      </a:lnTo>
                      <a:lnTo>
                        <a:pt x="776874" y="434929"/>
                      </a:lnTo>
                      <a:lnTo>
                        <a:pt x="780795" y="440884"/>
                      </a:lnTo>
                      <a:cubicBezTo>
                        <a:pt x="814576" y="493219"/>
                        <a:pt x="849730" y="551861"/>
                        <a:pt x="884520" y="614586"/>
                      </a:cubicBezTo>
                      <a:cubicBezTo>
                        <a:pt x="1023680" y="865488"/>
                        <a:pt x="1104322" y="1086726"/>
                        <a:pt x="1064641" y="1108735"/>
                      </a:cubicBezTo>
                      <a:cubicBezTo>
                        <a:pt x="1054720" y="1114237"/>
                        <a:pt x="1038219" y="1106767"/>
                        <a:pt x="1016874" y="1088546"/>
                      </a:cubicBezTo>
                      <a:lnTo>
                        <a:pt x="993466" y="1065349"/>
                      </a:lnTo>
                      <a:lnTo>
                        <a:pt x="1021987" y="1131490"/>
                      </a:lnTo>
                      <a:cubicBezTo>
                        <a:pt x="1074029" y="1260644"/>
                        <a:pt x="1092724" y="1354168"/>
                        <a:pt x="1063947" y="1370129"/>
                      </a:cubicBezTo>
                      <a:cubicBezTo>
                        <a:pt x="1040926" y="1382897"/>
                        <a:pt x="991882" y="1343608"/>
                        <a:pt x="931197" y="1269763"/>
                      </a:cubicBezTo>
                      <a:lnTo>
                        <a:pt x="924253" y="1260755"/>
                      </a:lnTo>
                      <a:lnTo>
                        <a:pt x="923191" y="1263994"/>
                      </a:lnTo>
                      <a:lnTo>
                        <a:pt x="944729" y="1313942"/>
                      </a:lnTo>
                      <a:cubicBezTo>
                        <a:pt x="996772" y="1443096"/>
                        <a:pt x="1015467" y="1536620"/>
                        <a:pt x="986690" y="1552581"/>
                      </a:cubicBezTo>
                      <a:cubicBezTo>
                        <a:pt x="957914" y="1568541"/>
                        <a:pt x="888475" y="1503162"/>
                        <a:pt x="806468" y="1390627"/>
                      </a:cubicBezTo>
                      <a:lnTo>
                        <a:pt x="772745" y="1341929"/>
                      </a:lnTo>
                      <a:lnTo>
                        <a:pt x="765292" y="1340632"/>
                      </a:lnTo>
                      <a:lnTo>
                        <a:pt x="767340" y="1345381"/>
                      </a:lnTo>
                      <a:cubicBezTo>
                        <a:pt x="819383" y="1474535"/>
                        <a:pt x="838078" y="1568058"/>
                        <a:pt x="809302" y="1584019"/>
                      </a:cubicBezTo>
                      <a:cubicBezTo>
                        <a:pt x="763258" y="1609556"/>
                        <a:pt x="613122" y="1426862"/>
                        <a:pt x="473963" y="1175960"/>
                      </a:cubicBezTo>
                      <a:lnTo>
                        <a:pt x="390308" y="1011013"/>
                      </a:lnTo>
                      <a:lnTo>
                        <a:pt x="376667" y="993839"/>
                      </a:lnTo>
                      <a:cubicBezTo>
                        <a:pt x="349522" y="957205"/>
                        <a:pt x="322558" y="918309"/>
                        <a:pt x="296074" y="877427"/>
                      </a:cubicBezTo>
                      <a:lnTo>
                        <a:pt x="287234" y="862684"/>
                      </a:lnTo>
                      <a:lnTo>
                        <a:pt x="282668" y="861134"/>
                      </a:lnTo>
                      <a:lnTo>
                        <a:pt x="306823" y="999645"/>
                      </a:lnTo>
                      <a:cubicBezTo>
                        <a:pt x="331480" y="1185029"/>
                        <a:pt x="325575" y="1320045"/>
                        <a:pt x="286952" y="1328265"/>
                      </a:cubicBezTo>
                      <a:cubicBezTo>
                        <a:pt x="235455" y="1339225"/>
                        <a:pt x="145293" y="1120617"/>
                        <a:pt x="85571" y="839992"/>
                      </a:cubicBezTo>
                      <a:lnTo>
                        <a:pt x="52912" y="652722"/>
                      </a:lnTo>
                      <a:lnTo>
                        <a:pt x="39456" y="625611"/>
                      </a:lnTo>
                      <a:cubicBezTo>
                        <a:pt x="20172" y="575746"/>
                        <a:pt x="9508" y="520923"/>
                        <a:pt x="9508" y="463376"/>
                      </a:cubicBezTo>
                      <a:cubicBezTo>
                        <a:pt x="9508" y="420215"/>
                        <a:pt x="15506" y="378587"/>
                        <a:pt x="26641" y="339434"/>
                      </a:cubicBezTo>
                      <a:lnTo>
                        <a:pt x="33076" y="324795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</p:grpSp>
        </p:grpSp>
        <p:grpSp>
          <p:nvGrpSpPr>
            <p:cNvPr id="187" name="Csoportba foglalás 186"/>
            <p:cNvGrpSpPr/>
            <p:nvPr/>
          </p:nvGrpSpPr>
          <p:grpSpPr>
            <a:xfrm>
              <a:off x="7246871" y="1789959"/>
              <a:ext cx="2846357" cy="2529814"/>
              <a:chOff x="7246871" y="1789959"/>
              <a:chExt cx="2846357" cy="2529814"/>
            </a:xfrm>
          </p:grpSpPr>
          <p:sp>
            <p:nvSpPr>
              <p:cNvPr id="188" name="Szabadkézi sokszög 187"/>
              <p:cNvSpPr/>
              <p:nvPr/>
            </p:nvSpPr>
            <p:spPr>
              <a:xfrm flipH="1">
                <a:off x="7246871" y="1789959"/>
                <a:ext cx="2846357" cy="2529814"/>
              </a:xfrm>
              <a:custGeom>
                <a:avLst/>
                <a:gdLst>
                  <a:gd name="connsiteX0" fmla="*/ 785044 w 1638668"/>
                  <a:gd name="connsiteY0" fmla="*/ 0 h 1612462"/>
                  <a:gd name="connsiteX1" fmla="*/ 850973 w 1638668"/>
                  <a:gd name="connsiteY1" fmla="*/ 3088 h 1612462"/>
                  <a:gd name="connsiteX2" fmla="*/ 1461695 w 1638668"/>
                  <a:gd name="connsiteY2" fmla="*/ 432645 h 1612462"/>
                  <a:gd name="connsiteX3" fmla="*/ 1489325 w 1638668"/>
                  <a:gd name="connsiteY3" fmla="*/ 520962 h 1612462"/>
                  <a:gd name="connsiteX4" fmla="*/ 1527274 w 1638668"/>
                  <a:gd name="connsiteY4" fmla="*/ 567462 h 1612462"/>
                  <a:gd name="connsiteX5" fmla="*/ 1638668 w 1638668"/>
                  <a:gd name="connsiteY5" fmla="*/ 929074 h 1612462"/>
                  <a:gd name="connsiteX6" fmla="*/ 976809 w 1638668"/>
                  <a:gd name="connsiteY6" fmla="*/ 1609374 h 1612462"/>
                  <a:gd name="connsiteX7" fmla="*/ 910880 w 1638668"/>
                  <a:gd name="connsiteY7" fmla="*/ 1612462 h 1612462"/>
                  <a:gd name="connsiteX8" fmla="*/ 910880 w 1638668"/>
                  <a:gd name="connsiteY8" fmla="*/ 1352713 h 1612462"/>
                  <a:gd name="connsiteX9" fmla="*/ 850973 w 1638668"/>
                  <a:gd name="connsiteY9" fmla="*/ 1363688 h 1612462"/>
                  <a:gd name="connsiteX10" fmla="*/ 817792 w 1638668"/>
                  <a:gd name="connsiteY10" fmla="*/ 1365242 h 1612462"/>
                  <a:gd name="connsiteX11" fmla="*/ 817792 w 1638668"/>
                  <a:gd name="connsiteY11" fmla="*/ 1367694 h 1612462"/>
                  <a:gd name="connsiteX12" fmla="*/ 808582 w 1638668"/>
                  <a:gd name="connsiteY12" fmla="*/ 1368136 h 1612462"/>
                  <a:gd name="connsiteX13" fmla="*/ 791327 w 1638668"/>
                  <a:gd name="connsiteY13" fmla="*/ 1366482 h 1612462"/>
                  <a:gd name="connsiteX14" fmla="*/ 785044 w 1638668"/>
                  <a:gd name="connsiteY14" fmla="*/ 1366776 h 1612462"/>
                  <a:gd name="connsiteX15" fmla="*/ 785044 w 1638668"/>
                  <a:gd name="connsiteY15" fmla="*/ 1365879 h 1612462"/>
                  <a:gd name="connsiteX16" fmla="*/ 727788 w 1638668"/>
                  <a:gd name="connsiteY16" fmla="*/ 1360390 h 1612462"/>
                  <a:gd name="connsiteX17" fmla="*/ 727788 w 1638668"/>
                  <a:gd name="connsiteY17" fmla="*/ 1612018 h 1612462"/>
                  <a:gd name="connsiteX18" fmla="*/ 718578 w 1638668"/>
                  <a:gd name="connsiteY18" fmla="*/ 1612460 h 1612462"/>
                  <a:gd name="connsiteX19" fmla="*/ 0 w 1638668"/>
                  <a:gd name="connsiteY19" fmla="*/ 929073 h 1612462"/>
                  <a:gd name="connsiteX20" fmla="*/ 56470 w 1638668"/>
                  <a:gd name="connsiteY20" fmla="*/ 663068 h 1612462"/>
                  <a:gd name="connsiteX21" fmla="*/ 98916 w 1638668"/>
                  <a:gd name="connsiteY21" fmla="*/ 588697 h 1612462"/>
                  <a:gd name="connsiteX22" fmla="*/ 101228 w 1638668"/>
                  <a:gd name="connsiteY22" fmla="*/ 563778 h 1612462"/>
                  <a:gd name="connsiteX23" fmla="*/ 663763 w 1638668"/>
                  <a:gd name="connsiteY23" fmla="*/ 15246 h 1612462"/>
                  <a:gd name="connsiteX24" fmla="*/ 785044 w 1638668"/>
                  <a:gd name="connsiteY24" fmla="*/ 3619 h 1612462"/>
                  <a:gd name="connsiteX0" fmla="*/ 785044 w 1638668"/>
                  <a:gd name="connsiteY0" fmla="*/ 531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24" fmla="*/ 785044 w 1638668"/>
                  <a:gd name="connsiteY24" fmla="*/ 531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63817"/>
                  <a:gd name="connsiteY0" fmla="*/ 12158 h 1963195"/>
                  <a:gd name="connsiteX1" fmla="*/ 850973 w 1663817"/>
                  <a:gd name="connsiteY1" fmla="*/ 0 h 1963195"/>
                  <a:gd name="connsiteX2" fmla="*/ 1461695 w 1663817"/>
                  <a:gd name="connsiteY2" fmla="*/ 429557 h 1963195"/>
                  <a:gd name="connsiteX3" fmla="*/ 1489325 w 1663817"/>
                  <a:gd name="connsiteY3" fmla="*/ 517874 h 1963195"/>
                  <a:gd name="connsiteX4" fmla="*/ 1527274 w 1663817"/>
                  <a:gd name="connsiteY4" fmla="*/ 564374 h 1963195"/>
                  <a:gd name="connsiteX5" fmla="*/ 1638668 w 1663817"/>
                  <a:gd name="connsiteY5" fmla="*/ 925986 h 1963195"/>
                  <a:gd name="connsiteX6" fmla="*/ 1422228 w 1663817"/>
                  <a:gd name="connsiteY6" fmla="*/ 1963195 h 1963195"/>
                  <a:gd name="connsiteX7" fmla="*/ 910880 w 1663817"/>
                  <a:gd name="connsiteY7" fmla="*/ 1609374 h 1963195"/>
                  <a:gd name="connsiteX8" fmla="*/ 910880 w 1663817"/>
                  <a:gd name="connsiteY8" fmla="*/ 1349625 h 1963195"/>
                  <a:gd name="connsiteX9" fmla="*/ 850973 w 1663817"/>
                  <a:gd name="connsiteY9" fmla="*/ 1360600 h 1963195"/>
                  <a:gd name="connsiteX10" fmla="*/ 817792 w 1663817"/>
                  <a:gd name="connsiteY10" fmla="*/ 1362154 h 1963195"/>
                  <a:gd name="connsiteX11" fmla="*/ 817792 w 1663817"/>
                  <a:gd name="connsiteY11" fmla="*/ 1364606 h 1963195"/>
                  <a:gd name="connsiteX12" fmla="*/ 808582 w 1663817"/>
                  <a:gd name="connsiteY12" fmla="*/ 1365048 h 1963195"/>
                  <a:gd name="connsiteX13" fmla="*/ 791327 w 1663817"/>
                  <a:gd name="connsiteY13" fmla="*/ 1363394 h 1963195"/>
                  <a:gd name="connsiteX14" fmla="*/ 785044 w 1663817"/>
                  <a:gd name="connsiteY14" fmla="*/ 1363688 h 1963195"/>
                  <a:gd name="connsiteX15" fmla="*/ 785044 w 1663817"/>
                  <a:gd name="connsiteY15" fmla="*/ 1362791 h 1963195"/>
                  <a:gd name="connsiteX16" fmla="*/ 727788 w 1663817"/>
                  <a:gd name="connsiteY16" fmla="*/ 1357302 h 1963195"/>
                  <a:gd name="connsiteX17" fmla="*/ 727788 w 1663817"/>
                  <a:gd name="connsiteY17" fmla="*/ 1608930 h 1963195"/>
                  <a:gd name="connsiteX18" fmla="*/ 718578 w 1663817"/>
                  <a:gd name="connsiteY18" fmla="*/ 1609372 h 1963195"/>
                  <a:gd name="connsiteX19" fmla="*/ 0 w 1663817"/>
                  <a:gd name="connsiteY19" fmla="*/ 925985 h 1963195"/>
                  <a:gd name="connsiteX20" fmla="*/ 56470 w 1663817"/>
                  <a:gd name="connsiteY20" fmla="*/ 659980 h 1963195"/>
                  <a:gd name="connsiteX21" fmla="*/ 98916 w 1663817"/>
                  <a:gd name="connsiteY21" fmla="*/ 585609 h 1963195"/>
                  <a:gd name="connsiteX22" fmla="*/ 101228 w 1663817"/>
                  <a:gd name="connsiteY22" fmla="*/ 560690 h 1963195"/>
                  <a:gd name="connsiteX23" fmla="*/ 663763 w 1663817"/>
                  <a:gd name="connsiteY23" fmla="*/ 12158 h 1963195"/>
                  <a:gd name="connsiteX0" fmla="*/ 663763 w 1663818"/>
                  <a:gd name="connsiteY0" fmla="*/ 12158 h 1963195"/>
                  <a:gd name="connsiteX1" fmla="*/ 850973 w 1663818"/>
                  <a:gd name="connsiteY1" fmla="*/ 0 h 1963195"/>
                  <a:gd name="connsiteX2" fmla="*/ 1461695 w 1663818"/>
                  <a:gd name="connsiteY2" fmla="*/ 429557 h 1963195"/>
                  <a:gd name="connsiteX3" fmla="*/ 1489325 w 1663818"/>
                  <a:gd name="connsiteY3" fmla="*/ 517874 h 1963195"/>
                  <a:gd name="connsiteX4" fmla="*/ 1527274 w 1663818"/>
                  <a:gd name="connsiteY4" fmla="*/ 564374 h 1963195"/>
                  <a:gd name="connsiteX5" fmla="*/ 1638668 w 1663818"/>
                  <a:gd name="connsiteY5" fmla="*/ 925986 h 1963195"/>
                  <a:gd name="connsiteX6" fmla="*/ 1422228 w 1663818"/>
                  <a:gd name="connsiteY6" fmla="*/ 1963195 h 1963195"/>
                  <a:gd name="connsiteX7" fmla="*/ 910880 w 1663818"/>
                  <a:gd name="connsiteY7" fmla="*/ 1609374 h 1963195"/>
                  <a:gd name="connsiteX8" fmla="*/ 910880 w 1663818"/>
                  <a:gd name="connsiteY8" fmla="*/ 1349625 h 1963195"/>
                  <a:gd name="connsiteX9" fmla="*/ 850973 w 1663818"/>
                  <a:gd name="connsiteY9" fmla="*/ 1360600 h 1963195"/>
                  <a:gd name="connsiteX10" fmla="*/ 817792 w 1663818"/>
                  <a:gd name="connsiteY10" fmla="*/ 1362154 h 1963195"/>
                  <a:gd name="connsiteX11" fmla="*/ 817792 w 1663818"/>
                  <a:gd name="connsiteY11" fmla="*/ 1364606 h 1963195"/>
                  <a:gd name="connsiteX12" fmla="*/ 808582 w 1663818"/>
                  <a:gd name="connsiteY12" fmla="*/ 1365048 h 1963195"/>
                  <a:gd name="connsiteX13" fmla="*/ 791327 w 1663818"/>
                  <a:gd name="connsiteY13" fmla="*/ 1363394 h 1963195"/>
                  <a:gd name="connsiteX14" fmla="*/ 785044 w 1663818"/>
                  <a:gd name="connsiteY14" fmla="*/ 1363688 h 1963195"/>
                  <a:gd name="connsiteX15" fmla="*/ 785044 w 1663818"/>
                  <a:gd name="connsiteY15" fmla="*/ 1362791 h 1963195"/>
                  <a:gd name="connsiteX16" fmla="*/ 727788 w 1663818"/>
                  <a:gd name="connsiteY16" fmla="*/ 1357302 h 1963195"/>
                  <a:gd name="connsiteX17" fmla="*/ 727788 w 1663818"/>
                  <a:gd name="connsiteY17" fmla="*/ 1608930 h 1963195"/>
                  <a:gd name="connsiteX18" fmla="*/ 718578 w 1663818"/>
                  <a:gd name="connsiteY18" fmla="*/ 1609372 h 1963195"/>
                  <a:gd name="connsiteX19" fmla="*/ 256185 w 1663818"/>
                  <a:gd name="connsiteY19" fmla="*/ 1453634 h 1963195"/>
                  <a:gd name="connsiteX20" fmla="*/ 0 w 1663818"/>
                  <a:gd name="connsiteY20" fmla="*/ 925985 h 1963195"/>
                  <a:gd name="connsiteX21" fmla="*/ 56470 w 1663818"/>
                  <a:gd name="connsiteY21" fmla="*/ 659980 h 1963195"/>
                  <a:gd name="connsiteX22" fmla="*/ 98916 w 1663818"/>
                  <a:gd name="connsiteY22" fmla="*/ 585609 h 1963195"/>
                  <a:gd name="connsiteX23" fmla="*/ 101228 w 1663818"/>
                  <a:gd name="connsiteY23" fmla="*/ 560690 h 1963195"/>
                  <a:gd name="connsiteX24" fmla="*/ 663763 w 1663818"/>
                  <a:gd name="connsiteY24" fmla="*/ 12158 h 1963195"/>
                  <a:gd name="connsiteX0" fmla="*/ 791818 w 1791873"/>
                  <a:gd name="connsiteY0" fmla="*/ 12158 h 1963195"/>
                  <a:gd name="connsiteX1" fmla="*/ 979028 w 1791873"/>
                  <a:gd name="connsiteY1" fmla="*/ 0 h 1963195"/>
                  <a:gd name="connsiteX2" fmla="*/ 1589750 w 1791873"/>
                  <a:gd name="connsiteY2" fmla="*/ 429557 h 1963195"/>
                  <a:gd name="connsiteX3" fmla="*/ 1617380 w 1791873"/>
                  <a:gd name="connsiteY3" fmla="*/ 517874 h 1963195"/>
                  <a:gd name="connsiteX4" fmla="*/ 1655329 w 1791873"/>
                  <a:gd name="connsiteY4" fmla="*/ 564374 h 1963195"/>
                  <a:gd name="connsiteX5" fmla="*/ 1766723 w 1791873"/>
                  <a:gd name="connsiteY5" fmla="*/ 925986 h 1963195"/>
                  <a:gd name="connsiteX6" fmla="*/ 1550283 w 1791873"/>
                  <a:gd name="connsiteY6" fmla="*/ 1963195 h 1963195"/>
                  <a:gd name="connsiteX7" fmla="*/ 1038935 w 1791873"/>
                  <a:gd name="connsiteY7" fmla="*/ 1609374 h 1963195"/>
                  <a:gd name="connsiteX8" fmla="*/ 1038935 w 1791873"/>
                  <a:gd name="connsiteY8" fmla="*/ 1349625 h 1963195"/>
                  <a:gd name="connsiteX9" fmla="*/ 979028 w 1791873"/>
                  <a:gd name="connsiteY9" fmla="*/ 1360600 h 1963195"/>
                  <a:gd name="connsiteX10" fmla="*/ 945847 w 1791873"/>
                  <a:gd name="connsiteY10" fmla="*/ 1362154 h 1963195"/>
                  <a:gd name="connsiteX11" fmla="*/ 945847 w 1791873"/>
                  <a:gd name="connsiteY11" fmla="*/ 1364606 h 1963195"/>
                  <a:gd name="connsiteX12" fmla="*/ 936637 w 1791873"/>
                  <a:gd name="connsiteY12" fmla="*/ 1365048 h 1963195"/>
                  <a:gd name="connsiteX13" fmla="*/ 919382 w 1791873"/>
                  <a:gd name="connsiteY13" fmla="*/ 1363394 h 1963195"/>
                  <a:gd name="connsiteX14" fmla="*/ 913099 w 1791873"/>
                  <a:gd name="connsiteY14" fmla="*/ 1363688 h 1963195"/>
                  <a:gd name="connsiteX15" fmla="*/ 913099 w 1791873"/>
                  <a:gd name="connsiteY15" fmla="*/ 1362791 h 1963195"/>
                  <a:gd name="connsiteX16" fmla="*/ 855843 w 1791873"/>
                  <a:gd name="connsiteY16" fmla="*/ 1357302 h 1963195"/>
                  <a:gd name="connsiteX17" fmla="*/ 855843 w 1791873"/>
                  <a:gd name="connsiteY17" fmla="*/ 1608930 h 1963195"/>
                  <a:gd name="connsiteX18" fmla="*/ 846633 w 1791873"/>
                  <a:gd name="connsiteY18" fmla="*/ 1609372 h 1963195"/>
                  <a:gd name="connsiteX19" fmla="*/ 40217 w 1791873"/>
                  <a:gd name="connsiteY19" fmla="*/ 1825731 h 1963195"/>
                  <a:gd name="connsiteX20" fmla="*/ 128055 w 1791873"/>
                  <a:gd name="connsiteY20" fmla="*/ 925985 h 1963195"/>
                  <a:gd name="connsiteX21" fmla="*/ 184525 w 1791873"/>
                  <a:gd name="connsiteY21" fmla="*/ 659980 h 1963195"/>
                  <a:gd name="connsiteX22" fmla="*/ 226971 w 1791873"/>
                  <a:gd name="connsiteY22" fmla="*/ 585609 h 1963195"/>
                  <a:gd name="connsiteX23" fmla="*/ 229283 w 1791873"/>
                  <a:gd name="connsiteY23" fmla="*/ 560690 h 1963195"/>
                  <a:gd name="connsiteX24" fmla="*/ 791818 w 1791873"/>
                  <a:gd name="connsiteY24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640599 w 1815092"/>
                  <a:gd name="connsiteY3" fmla="*/ 517874 h 1963195"/>
                  <a:gd name="connsiteX4" fmla="*/ 1678548 w 1815092"/>
                  <a:gd name="connsiteY4" fmla="*/ 564374 h 1963195"/>
                  <a:gd name="connsiteX5" fmla="*/ 1789942 w 1815092"/>
                  <a:gd name="connsiteY5" fmla="*/ 925986 h 1963195"/>
                  <a:gd name="connsiteX6" fmla="*/ 1573502 w 1815092"/>
                  <a:gd name="connsiteY6" fmla="*/ 1963195 h 1963195"/>
                  <a:gd name="connsiteX7" fmla="*/ 1062154 w 1815092"/>
                  <a:gd name="connsiteY7" fmla="*/ 1609374 h 1963195"/>
                  <a:gd name="connsiteX8" fmla="*/ 1062154 w 1815092"/>
                  <a:gd name="connsiteY8" fmla="*/ 1349625 h 1963195"/>
                  <a:gd name="connsiteX9" fmla="*/ 1002247 w 1815092"/>
                  <a:gd name="connsiteY9" fmla="*/ 1360600 h 1963195"/>
                  <a:gd name="connsiteX10" fmla="*/ 969066 w 1815092"/>
                  <a:gd name="connsiteY10" fmla="*/ 1362154 h 1963195"/>
                  <a:gd name="connsiteX11" fmla="*/ 969066 w 1815092"/>
                  <a:gd name="connsiteY11" fmla="*/ 1364606 h 1963195"/>
                  <a:gd name="connsiteX12" fmla="*/ 959856 w 1815092"/>
                  <a:gd name="connsiteY12" fmla="*/ 1365048 h 1963195"/>
                  <a:gd name="connsiteX13" fmla="*/ 942601 w 1815092"/>
                  <a:gd name="connsiteY13" fmla="*/ 1363394 h 1963195"/>
                  <a:gd name="connsiteX14" fmla="*/ 936318 w 1815092"/>
                  <a:gd name="connsiteY14" fmla="*/ 1363688 h 1963195"/>
                  <a:gd name="connsiteX15" fmla="*/ 936318 w 1815092"/>
                  <a:gd name="connsiteY15" fmla="*/ 1362791 h 1963195"/>
                  <a:gd name="connsiteX16" fmla="*/ 879062 w 1815092"/>
                  <a:gd name="connsiteY16" fmla="*/ 1357302 h 1963195"/>
                  <a:gd name="connsiteX17" fmla="*/ 879062 w 1815092"/>
                  <a:gd name="connsiteY17" fmla="*/ 1608930 h 1963195"/>
                  <a:gd name="connsiteX18" fmla="*/ 869852 w 1815092"/>
                  <a:gd name="connsiteY18" fmla="*/ 1609372 h 1963195"/>
                  <a:gd name="connsiteX19" fmla="*/ 63436 w 1815092"/>
                  <a:gd name="connsiteY19" fmla="*/ 1825731 h 1963195"/>
                  <a:gd name="connsiteX20" fmla="*/ 49878 w 1815092"/>
                  <a:gd name="connsiteY20" fmla="*/ 1123424 h 1963195"/>
                  <a:gd name="connsiteX21" fmla="*/ 207744 w 1815092"/>
                  <a:gd name="connsiteY21" fmla="*/ 659980 h 1963195"/>
                  <a:gd name="connsiteX22" fmla="*/ 250190 w 1815092"/>
                  <a:gd name="connsiteY22" fmla="*/ 585609 h 1963195"/>
                  <a:gd name="connsiteX23" fmla="*/ 252502 w 1815092"/>
                  <a:gd name="connsiteY23" fmla="*/ 560690 h 1963195"/>
                  <a:gd name="connsiteX24" fmla="*/ 815037 w 1815092"/>
                  <a:gd name="connsiteY24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640599 w 1815092"/>
                  <a:gd name="connsiteY3" fmla="*/ 517874 h 1963195"/>
                  <a:gd name="connsiteX4" fmla="*/ 1789942 w 1815092"/>
                  <a:gd name="connsiteY4" fmla="*/ 925986 h 1963195"/>
                  <a:gd name="connsiteX5" fmla="*/ 1573502 w 1815092"/>
                  <a:gd name="connsiteY5" fmla="*/ 1963195 h 1963195"/>
                  <a:gd name="connsiteX6" fmla="*/ 1062154 w 1815092"/>
                  <a:gd name="connsiteY6" fmla="*/ 1609374 h 1963195"/>
                  <a:gd name="connsiteX7" fmla="*/ 1062154 w 1815092"/>
                  <a:gd name="connsiteY7" fmla="*/ 1349625 h 1963195"/>
                  <a:gd name="connsiteX8" fmla="*/ 1002247 w 1815092"/>
                  <a:gd name="connsiteY8" fmla="*/ 1360600 h 1963195"/>
                  <a:gd name="connsiteX9" fmla="*/ 969066 w 1815092"/>
                  <a:gd name="connsiteY9" fmla="*/ 1362154 h 1963195"/>
                  <a:gd name="connsiteX10" fmla="*/ 969066 w 1815092"/>
                  <a:gd name="connsiteY10" fmla="*/ 1364606 h 1963195"/>
                  <a:gd name="connsiteX11" fmla="*/ 959856 w 1815092"/>
                  <a:gd name="connsiteY11" fmla="*/ 1365048 h 1963195"/>
                  <a:gd name="connsiteX12" fmla="*/ 942601 w 1815092"/>
                  <a:gd name="connsiteY12" fmla="*/ 1363394 h 1963195"/>
                  <a:gd name="connsiteX13" fmla="*/ 936318 w 1815092"/>
                  <a:gd name="connsiteY13" fmla="*/ 1363688 h 1963195"/>
                  <a:gd name="connsiteX14" fmla="*/ 936318 w 1815092"/>
                  <a:gd name="connsiteY14" fmla="*/ 1362791 h 1963195"/>
                  <a:gd name="connsiteX15" fmla="*/ 879062 w 1815092"/>
                  <a:gd name="connsiteY15" fmla="*/ 1357302 h 1963195"/>
                  <a:gd name="connsiteX16" fmla="*/ 879062 w 1815092"/>
                  <a:gd name="connsiteY16" fmla="*/ 1608930 h 1963195"/>
                  <a:gd name="connsiteX17" fmla="*/ 869852 w 1815092"/>
                  <a:gd name="connsiteY17" fmla="*/ 1609372 h 1963195"/>
                  <a:gd name="connsiteX18" fmla="*/ 63436 w 1815092"/>
                  <a:gd name="connsiteY18" fmla="*/ 1825731 h 1963195"/>
                  <a:gd name="connsiteX19" fmla="*/ 49878 w 1815092"/>
                  <a:gd name="connsiteY19" fmla="*/ 1123424 h 1963195"/>
                  <a:gd name="connsiteX20" fmla="*/ 207744 w 1815092"/>
                  <a:gd name="connsiteY20" fmla="*/ 659980 h 1963195"/>
                  <a:gd name="connsiteX21" fmla="*/ 250190 w 1815092"/>
                  <a:gd name="connsiteY21" fmla="*/ 585609 h 1963195"/>
                  <a:gd name="connsiteX22" fmla="*/ 252502 w 1815092"/>
                  <a:gd name="connsiteY22" fmla="*/ 560690 h 1963195"/>
                  <a:gd name="connsiteX23" fmla="*/ 815037 w 1815092"/>
                  <a:gd name="connsiteY23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789942 w 1815092"/>
                  <a:gd name="connsiteY3" fmla="*/ 925986 h 1963195"/>
                  <a:gd name="connsiteX4" fmla="*/ 1573502 w 1815092"/>
                  <a:gd name="connsiteY4" fmla="*/ 1963195 h 1963195"/>
                  <a:gd name="connsiteX5" fmla="*/ 1062154 w 1815092"/>
                  <a:gd name="connsiteY5" fmla="*/ 1609374 h 1963195"/>
                  <a:gd name="connsiteX6" fmla="*/ 1062154 w 1815092"/>
                  <a:gd name="connsiteY6" fmla="*/ 1349625 h 1963195"/>
                  <a:gd name="connsiteX7" fmla="*/ 1002247 w 1815092"/>
                  <a:gd name="connsiteY7" fmla="*/ 1360600 h 1963195"/>
                  <a:gd name="connsiteX8" fmla="*/ 969066 w 1815092"/>
                  <a:gd name="connsiteY8" fmla="*/ 1362154 h 1963195"/>
                  <a:gd name="connsiteX9" fmla="*/ 969066 w 1815092"/>
                  <a:gd name="connsiteY9" fmla="*/ 1364606 h 1963195"/>
                  <a:gd name="connsiteX10" fmla="*/ 959856 w 1815092"/>
                  <a:gd name="connsiteY10" fmla="*/ 1365048 h 1963195"/>
                  <a:gd name="connsiteX11" fmla="*/ 942601 w 1815092"/>
                  <a:gd name="connsiteY11" fmla="*/ 1363394 h 1963195"/>
                  <a:gd name="connsiteX12" fmla="*/ 936318 w 1815092"/>
                  <a:gd name="connsiteY12" fmla="*/ 1363688 h 1963195"/>
                  <a:gd name="connsiteX13" fmla="*/ 936318 w 1815092"/>
                  <a:gd name="connsiteY13" fmla="*/ 1362791 h 1963195"/>
                  <a:gd name="connsiteX14" fmla="*/ 879062 w 1815092"/>
                  <a:gd name="connsiteY14" fmla="*/ 1357302 h 1963195"/>
                  <a:gd name="connsiteX15" fmla="*/ 879062 w 1815092"/>
                  <a:gd name="connsiteY15" fmla="*/ 1608930 h 1963195"/>
                  <a:gd name="connsiteX16" fmla="*/ 869852 w 1815092"/>
                  <a:gd name="connsiteY16" fmla="*/ 1609372 h 1963195"/>
                  <a:gd name="connsiteX17" fmla="*/ 63436 w 1815092"/>
                  <a:gd name="connsiteY17" fmla="*/ 1825731 h 1963195"/>
                  <a:gd name="connsiteX18" fmla="*/ 49878 w 1815092"/>
                  <a:gd name="connsiteY18" fmla="*/ 1123424 h 1963195"/>
                  <a:gd name="connsiteX19" fmla="*/ 207744 w 1815092"/>
                  <a:gd name="connsiteY19" fmla="*/ 659980 h 1963195"/>
                  <a:gd name="connsiteX20" fmla="*/ 250190 w 1815092"/>
                  <a:gd name="connsiteY20" fmla="*/ 585609 h 1963195"/>
                  <a:gd name="connsiteX21" fmla="*/ 252502 w 1815092"/>
                  <a:gd name="connsiteY21" fmla="*/ 560690 h 1963195"/>
                  <a:gd name="connsiteX22" fmla="*/ 815037 w 1815092"/>
                  <a:gd name="connsiteY22" fmla="*/ 12158 h 1963195"/>
                  <a:gd name="connsiteX0" fmla="*/ 815037 w 1844874"/>
                  <a:gd name="connsiteY0" fmla="*/ 12158 h 1963195"/>
                  <a:gd name="connsiteX1" fmla="*/ 1002247 w 1844874"/>
                  <a:gd name="connsiteY1" fmla="*/ 0 h 1963195"/>
                  <a:gd name="connsiteX2" fmla="*/ 1612969 w 1844874"/>
                  <a:gd name="connsiteY2" fmla="*/ 429557 h 1963195"/>
                  <a:gd name="connsiteX3" fmla="*/ 1789942 w 1844874"/>
                  <a:gd name="connsiteY3" fmla="*/ 925986 h 1963195"/>
                  <a:gd name="connsiteX4" fmla="*/ 1573502 w 1844874"/>
                  <a:gd name="connsiteY4" fmla="*/ 1963195 h 1963195"/>
                  <a:gd name="connsiteX5" fmla="*/ 1062154 w 1844874"/>
                  <a:gd name="connsiteY5" fmla="*/ 1609374 h 1963195"/>
                  <a:gd name="connsiteX6" fmla="*/ 1062154 w 1844874"/>
                  <a:gd name="connsiteY6" fmla="*/ 1349625 h 1963195"/>
                  <a:gd name="connsiteX7" fmla="*/ 1002247 w 1844874"/>
                  <a:gd name="connsiteY7" fmla="*/ 1360600 h 1963195"/>
                  <a:gd name="connsiteX8" fmla="*/ 969066 w 1844874"/>
                  <a:gd name="connsiteY8" fmla="*/ 1362154 h 1963195"/>
                  <a:gd name="connsiteX9" fmla="*/ 969066 w 1844874"/>
                  <a:gd name="connsiteY9" fmla="*/ 1364606 h 1963195"/>
                  <a:gd name="connsiteX10" fmla="*/ 959856 w 1844874"/>
                  <a:gd name="connsiteY10" fmla="*/ 1365048 h 1963195"/>
                  <a:gd name="connsiteX11" fmla="*/ 942601 w 1844874"/>
                  <a:gd name="connsiteY11" fmla="*/ 1363394 h 1963195"/>
                  <a:gd name="connsiteX12" fmla="*/ 936318 w 1844874"/>
                  <a:gd name="connsiteY12" fmla="*/ 1363688 h 1963195"/>
                  <a:gd name="connsiteX13" fmla="*/ 936318 w 1844874"/>
                  <a:gd name="connsiteY13" fmla="*/ 1362791 h 1963195"/>
                  <a:gd name="connsiteX14" fmla="*/ 879062 w 1844874"/>
                  <a:gd name="connsiteY14" fmla="*/ 1357302 h 1963195"/>
                  <a:gd name="connsiteX15" fmla="*/ 879062 w 1844874"/>
                  <a:gd name="connsiteY15" fmla="*/ 1608930 h 1963195"/>
                  <a:gd name="connsiteX16" fmla="*/ 869852 w 1844874"/>
                  <a:gd name="connsiteY16" fmla="*/ 1609372 h 1963195"/>
                  <a:gd name="connsiteX17" fmla="*/ 63436 w 1844874"/>
                  <a:gd name="connsiteY17" fmla="*/ 1825731 h 1963195"/>
                  <a:gd name="connsiteX18" fmla="*/ 49878 w 1844874"/>
                  <a:gd name="connsiteY18" fmla="*/ 1123424 h 1963195"/>
                  <a:gd name="connsiteX19" fmla="*/ 207744 w 1844874"/>
                  <a:gd name="connsiteY19" fmla="*/ 659980 h 1963195"/>
                  <a:gd name="connsiteX20" fmla="*/ 250190 w 1844874"/>
                  <a:gd name="connsiteY20" fmla="*/ 585609 h 1963195"/>
                  <a:gd name="connsiteX21" fmla="*/ 252502 w 1844874"/>
                  <a:gd name="connsiteY21" fmla="*/ 560690 h 1963195"/>
                  <a:gd name="connsiteX22" fmla="*/ 815037 w 1844874"/>
                  <a:gd name="connsiteY22" fmla="*/ 12158 h 1963195"/>
                  <a:gd name="connsiteX0" fmla="*/ 815037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7 w 1844873"/>
                  <a:gd name="connsiteY21" fmla="*/ 12158 h 1963195"/>
                  <a:gd name="connsiteX0" fmla="*/ 815037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7 w 1844873"/>
                  <a:gd name="connsiteY21" fmla="*/ 12158 h 1963195"/>
                  <a:gd name="connsiteX0" fmla="*/ 815038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8 w 1844873"/>
                  <a:gd name="connsiteY21" fmla="*/ 12158 h 1963195"/>
                  <a:gd name="connsiteX0" fmla="*/ 815038 w 1844873"/>
                  <a:gd name="connsiteY0" fmla="*/ 44086 h 1995123"/>
                  <a:gd name="connsiteX1" fmla="*/ 809358 w 1844873"/>
                  <a:gd name="connsiteY1" fmla="*/ 38006 h 1995123"/>
                  <a:gd name="connsiteX2" fmla="*/ 1002247 w 1844873"/>
                  <a:gd name="connsiteY2" fmla="*/ 31928 h 1995123"/>
                  <a:gd name="connsiteX3" fmla="*/ 1612969 w 1844873"/>
                  <a:gd name="connsiteY3" fmla="*/ 461485 h 1995123"/>
                  <a:gd name="connsiteX4" fmla="*/ 1789942 w 1844873"/>
                  <a:gd name="connsiteY4" fmla="*/ 957914 h 1995123"/>
                  <a:gd name="connsiteX5" fmla="*/ 1573502 w 1844873"/>
                  <a:gd name="connsiteY5" fmla="*/ 1995123 h 1995123"/>
                  <a:gd name="connsiteX6" fmla="*/ 1062154 w 1844873"/>
                  <a:gd name="connsiteY6" fmla="*/ 1641302 h 1995123"/>
                  <a:gd name="connsiteX7" fmla="*/ 1062154 w 1844873"/>
                  <a:gd name="connsiteY7" fmla="*/ 1381553 h 1995123"/>
                  <a:gd name="connsiteX8" fmla="*/ 1002247 w 1844873"/>
                  <a:gd name="connsiteY8" fmla="*/ 1392528 h 1995123"/>
                  <a:gd name="connsiteX9" fmla="*/ 969066 w 1844873"/>
                  <a:gd name="connsiteY9" fmla="*/ 1394082 h 1995123"/>
                  <a:gd name="connsiteX10" fmla="*/ 969066 w 1844873"/>
                  <a:gd name="connsiteY10" fmla="*/ 1396534 h 1995123"/>
                  <a:gd name="connsiteX11" fmla="*/ 959856 w 1844873"/>
                  <a:gd name="connsiteY11" fmla="*/ 1396976 h 1995123"/>
                  <a:gd name="connsiteX12" fmla="*/ 942601 w 1844873"/>
                  <a:gd name="connsiteY12" fmla="*/ 1395322 h 1995123"/>
                  <a:gd name="connsiteX13" fmla="*/ 936318 w 1844873"/>
                  <a:gd name="connsiteY13" fmla="*/ 1395616 h 1995123"/>
                  <a:gd name="connsiteX14" fmla="*/ 936318 w 1844873"/>
                  <a:gd name="connsiteY14" fmla="*/ 1394719 h 1995123"/>
                  <a:gd name="connsiteX15" fmla="*/ 879062 w 1844873"/>
                  <a:gd name="connsiteY15" fmla="*/ 1389230 h 1995123"/>
                  <a:gd name="connsiteX16" fmla="*/ 879062 w 1844873"/>
                  <a:gd name="connsiteY16" fmla="*/ 1640858 h 1995123"/>
                  <a:gd name="connsiteX17" fmla="*/ 869852 w 1844873"/>
                  <a:gd name="connsiteY17" fmla="*/ 1641300 h 1995123"/>
                  <a:gd name="connsiteX18" fmla="*/ 63436 w 1844873"/>
                  <a:gd name="connsiteY18" fmla="*/ 1857659 h 1995123"/>
                  <a:gd name="connsiteX19" fmla="*/ 49878 w 1844873"/>
                  <a:gd name="connsiteY19" fmla="*/ 1155352 h 1995123"/>
                  <a:gd name="connsiteX20" fmla="*/ 207744 w 1844873"/>
                  <a:gd name="connsiteY20" fmla="*/ 691908 h 1995123"/>
                  <a:gd name="connsiteX21" fmla="*/ 250190 w 1844873"/>
                  <a:gd name="connsiteY21" fmla="*/ 617537 h 1995123"/>
                  <a:gd name="connsiteX22" fmla="*/ 815038 w 1844873"/>
                  <a:gd name="connsiteY22" fmla="*/ 44086 h 1995123"/>
                  <a:gd name="connsiteX0" fmla="*/ 250190 w 1844873"/>
                  <a:gd name="connsiteY0" fmla="*/ 615896 h 1993482"/>
                  <a:gd name="connsiteX1" fmla="*/ 809358 w 1844873"/>
                  <a:gd name="connsiteY1" fmla="*/ 36365 h 1993482"/>
                  <a:gd name="connsiteX2" fmla="*/ 1002247 w 1844873"/>
                  <a:gd name="connsiteY2" fmla="*/ 30287 h 1993482"/>
                  <a:gd name="connsiteX3" fmla="*/ 1612969 w 1844873"/>
                  <a:gd name="connsiteY3" fmla="*/ 459844 h 1993482"/>
                  <a:gd name="connsiteX4" fmla="*/ 1789942 w 1844873"/>
                  <a:gd name="connsiteY4" fmla="*/ 956273 h 1993482"/>
                  <a:gd name="connsiteX5" fmla="*/ 1573502 w 1844873"/>
                  <a:gd name="connsiteY5" fmla="*/ 1993482 h 1993482"/>
                  <a:gd name="connsiteX6" fmla="*/ 1062154 w 1844873"/>
                  <a:gd name="connsiteY6" fmla="*/ 1639661 h 1993482"/>
                  <a:gd name="connsiteX7" fmla="*/ 1062154 w 1844873"/>
                  <a:gd name="connsiteY7" fmla="*/ 1379912 h 1993482"/>
                  <a:gd name="connsiteX8" fmla="*/ 1002247 w 1844873"/>
                  <a:gd name="connsiteY8" fmla="*/ 1390887 h 1993482"/>
                  <a:gd name="connsiteX9" fmla="*/ 969066 w 1844873"/>
                  <a:gd name="connsiteY9" fmla="*/ 1392441 h 1993482"/>
                  <a:gd name="connsiteX10" fmla="*/ 969066 w 1844873"/>
                  <a:gd name="connsiteY10" fmla="*/ 1394893 h 1993482"/>
                  <a:gd name="connsiteX11" fmla="*/ 959856 w 1844873"/>
                  <a:gd name="connsiteY11" fmla="*/ 1395335 h 1993482"/>
                  <a:gd name="connsiteX12" fmla="*/ 942601 w 1844873"/>
                  <a:gd name="connsiteY12" fmla="*/ 1393681 h 1993482"/>
                  <a:gd name="connsiteX13" fmla="*/ 936318 w 1844873"/>
                  <a:gd name="connsiteY13" fmla="*/ 1393975 h 1993482"/>
                  <a:gd name="connsiteX14" fmla="*/ 936318 w 1844873"/>
                  <a:gd name="connsiteY14" fmla="*/ 1393078 h 1993482"/>
                  <a:gd name="connsiteX15" fmla="*/ 879062 w 1844873"/>
                  <a:gd name="connsiteY15" fmla="*/ 1387589 h 1993482"/>
                  <a:gd name="connsiteX16" fmla="*/ 879062 w 1844873"/>
                  <a:gd name="connsiteY16" fmla="*/ 1639217 h 1993482"/>
                  <a:gd name="connsiteX17" fmla="*/ 869852 w 1844873"/>
                  <a:gd name="connsiteY17" fmla="*/ 1639659 h 1993482"/>
                  <a:gd name="connsiteX18" fmla="*/ 63436 w 1844873"/>
                  <a:gd name="connsiteY18" fmla="*/ 1856018 h 1993482"/>
                  <a:gd name="connsiteX19" fmla="*/ 49878 w 1844873"/>
                  <a:gd name="connsiteY19" fmla="*/ 1153711 h 1993482"/>
                  <a:gd name="connsiteX20" fmla="*/ 207744 w 1844873"/>
                  <a:gd name="connsiteY20" fmla="*/ 690267 h 1993482"/>
                  <a:gd name="connsiteX21" fmla="*/ 250190 w 1844873"/>
                  <a:gd name="connsiteY21" fmla="*/ 615896 h 1993482"/>
                  <a:gd name="connsiteX0" fmla="*/ 250190 w 1844873"/>
                  <a:gd name="connsiteY0" fmla="*/ 610462 h 1988048"/>
                  <a:gd name="connsiteX1" fmla="*/ 566007 w 1844873"/>
                  <a:gd name="connsiteY1" fmla="*/ 58269 h 1988048"/>
                  <a:gd name="connsiteX2" fmla="*/ 1002247 w 1844873"/>
                  <a:gd name="connsiteY2" fmla="*/ 24853 h 1988048"/>
                  <a:gd name="connsiteX3" fmla="*/ 1612969 w 1844873"/>
                  <a:gd name="connsiteY3" fmla="*/ 454410 h 1988048"/>
                  <a:gd name="connsiteX4" fmla="*/ 1789942 w 1844873"/>
                  <a:gd name="connsiteY4" fmla="*/ 950839 h 1988048"/>
                  <a:gd name="connsiteX5" fmla="*/ 1573502 w 1844873"/>
                  <a:gd name="connsiteY5" fmla="*/ 1988048 h 1988048"/>
                  <a:gd name="connsiteX6" fmla="*/ 1062154 w 1844873"/>
                  <a:gd name="connsiteY6" fmla="*/ 1634227 h 1988048"/>
                  <a:gd name="connsiteX7" fmla="*/ 1062154 w 1844873"/>
                  <a:gd name="connsiteY7" fmla="*/ 1374478 h 1988048"/>
                  <a:gd name="connsiteX8" fmla="*/ 1002247 w 1844873"/>
                  <a:gd name="connsiteY8" fmla="*/ 1385453 h 1988048"/>
                  <a:gd name="connsiteX9" fmla="*/ 969066 w 1844873"/>
                  <a:gd name="connsiteY9" fmla="*/ 1387007 h 1988048"/>
                  <a:gd name="connsiteX10" fmla="*/ 969066 w 1844873"/>
                  <a:gd name="connsiteY10" fmla="*/ 1389459 h 1988048"/>
                  <a:gd name="connsiteX11" fmla="*/ 959856 w 1844873"/>
                  <a:gd name="connsiteY11" fmla="*/ 1389901 h 1988048"/>
                  <a:gd name="connsiteX12" fmla="*/ 942601 w 1844873"/>
                  <a:gd name="connsiteY12" fmla="*/ 1388247 h 1988048"/>
                  <a:gd name="connsiteX13" fmla="*/ 936318 w 1844873"/>
                  <a:gd name="connsiteY13" fmla="*/ 1388541 h 1988048"/>
                  <a:gd name="connsiteX14" fmla="*/ 936318 w 1844873"/>
                  <a:gd name="connsiteY14" fmla="*/ 1387644 h 1988048"/>
                  <a:gd name="connsiteX15" fmla="*/ 879062 w 1844873"/>
                  <a:gd name="connsiteY15" fmla="*/ 1382155 h 1988048"/>
                  <a:gd name="connsiteX16" fmla="*/ 879062 w 1844873"/>
                  <a:gd name="connsiteY16" fmla="*/ 1633783 h 1988048"/>
                  <a:gd name="connsiteX17" fmla="*/ 869852 w 1844873"/>
                  <a:gd name="connsiteY17" fmla="*/ 1634225 h 1988048"/>
                  <a:gd name="connsiteX18" fmla="*/ 63436 w 1844873"/>
                  <a:gd name="connsiteY18" fmla="*/ 1850584 h 1988048"/>
                  <a:gd name="connsiteX19" fmla="*/ 49878 w 1844873"/>
                  <a:gd name="connsiteY19" fmla="*/ 1148277 h 1988048"/>
                  <a:gd name="connsiteX20" fmla="*/ 207744 w 1844873"/>
                  <a:gd name="connsiteY20" fmla="*/ 684833 h 1988048"/>
                  <a:gd name="connsiteX21" fmla="*/ 250190 w 1844873"/>
                  <a:gd name="connsiteY21" fmla="*/ 610462 h 1988048"/>
                  <a:gd name="connsiteX0" fmla="*/ 207744 w 1844873"/>
                  <a:gd name="connsiteY0" fmla="*/ 684833 h 1988048"/>
                  <a:gd name="connsiteX1" fmla="*/ 566007 w 1844873"/>
                  <a:gd name="connsiteY1" fmla="*/ 58269 h 1988048"/>
                  <a:gd name="connsiteX2" fmla="*/ 1002247 w 1844873"/>
                  <a:gd name="connsiteY2" fmla="*/ 24853 h 1988048"/>
                  <a:gd name="connsiteX3" fmla="*/ 1612969 w 1844873"/>
                  <a:gd name="connsiteY3" fmla="*/ 454410 h 1988048"/>
                  <a:gd name="connsiteX4" fmla="*/ 1789942 w 1844873"/>
                  <a:gd name="connsiteY4" fmla="*/ 950839 h 1988048"/>
                  <a:gd name="connsiteX5" fmla="*/ 1573502 w 1844873"/>
                  <a:gd name="connsiteY5" fmla="*/ 1988048 h 1988048"/>
                  <a:gd name="connsiteX6" fmla="*/ 1062154 w 1844873"/>
                  <a:gd name="connsiteY6" fmla="*/ 1634227 h 1988048"/>
                  <a:gd name="connsiteX7" fmla="*/ 1062154 w 1844873"/>
                  <a:gd name="connsiteY7" fmla="*/ 1374478 h 1988048"/>
                  <a:gd name="connsiteX8" fmla="*/ 1002247 w 1844873"/>
                  <a:gd name="connsiteY8" fmla="*/ 1385453 h 1988048"/>
                  <a:gd name="connsiteX9" fmla="*/ 969066 w 1844873"/>
                  <a:gd name="connsiteY9" fmla="*/ 1387007 h 1988048"/>
                  <a:gd name="connsiteX10" fmla="*/ 969066 w 1844873"/>
                  <a:gd name="connsiteY10" fmla="*/ 1389459 h 1988048"/>
                  <a:gd name="connsiteX11" fmla="*/ 959856 w 1844873"/>
                  <a:gd name="connsiteY11" fmla="*/ 1389901 h 1988048"/>
                  <a:gd name="connsiteX12" fmla="*/ 942601 w 1844873"/>
                  <a:gd name="connsiteY12" fmla="*/ 1388247 h 1988048"/>
                  <a:gd name="connsiteX13" fmla="*/ 936318 w 1844873"/>
                  <a:gd name="connsiteY13" fmla="*/ 1388541 h 1988048"/>
                  <a:gd name="connsiteX14" fmla="*/ 936318 w 1844873"/>
                  <a:gd name="connsiteY14" fmla="*/ 1387644 h 1988048"/>
                  <a:gd name="connsiteX15" fmla="*/ 879062 w 1844873"/>
                  <a:gd name="connsiteY15" fmla="*/ 1382155 h 1988048"/>
                  <a:gd name="connsiteX16" fmla="*/ 879062 w 1844873"/>
                  <a:gd name="connsiteY16" fmla="*/ 1633783 h 1988048"/>
                  <a:gd name="connsiteX17" fmla="*/ 869852 w 1844873"/>
                  <a:gd name="connsiteY17" fmla="*/ 1634225 h 1988048"/>
                  <a:gd name="connsiteX18" fmla="*/ 63436 w 1844873"/>
                  <a:gd name="connsiteY18" fmla="*/ 1850584 h 1988048"/>
                  <a:gd name="connsiteX19" fmla="*/ 49878 w 1844873"/>
                  <a:gd name="connsiteY19" fmla="*/ 1148277 h 1988048"/>
                  <a:gd name="connsiteX20" fmla="*/ 207744 w 1844873"/>
                  <a:gd name="connsiteY20" fmla="*/ 684833 h 1988048"/>
                  <a:gd name="connsiteX0" fmla="*/ 9093 w 1863500"/>
                  <a:gd name="connsiteY0" fmla="*/ 684833 h 1988048"/>
                  <a:gd name="connsiteX1" fmla="*/ 584634 w 1863500"/>
                  <a:gd name="connsiteY1" fmla="*/ 58269 h 1988048"/>
                  <a:gd name="connsiteX2" fmla="*/ 1020874 w 1863500"/>
                  <a:gd name="connsiteY2" fmla="*/ 24853 h 1988048"/>
                  <a:gd name="connsiteX3" fmla="*/ 1631596 w 1863500"/>
                  <a:gd name="connsiteY3" fmla="*/ 454410 h 1988048"/>
                  <a:gd name="connsiteX4" fmla="*/ 1808569 w 1863500"/>
                  <a:gd name="connsiteY4" fmla="*/ 950839 h 1988048"/>
                  <a:gd name="connsiteX5" fmla="*/ 1592129 w 1863500"/>
                  <a:gd name="connsiteY5" fmla="*/ 1988048 h 1988048"/>
                  <a:gd name="connsiteX6" fmla="*/ 1080781 w 1863500"/>
                  <a:gd name="connsiteY6" fmla="*/ 1634227 h 1988048"/>
                  <a:gd name="connsiteX7" fmla="*/ 1080781 w 1863500"/>
                  <a:gd name="connsiteY7" fmla="*/ 1374478 h 1988048"/>
                  <a:gd name="connsiteX8" fmla="*/ 1020874 w 1863500"/>
                  <a:gd name="connsiteY8" fmla="*/ 1385453 h 1988048"/>
                  <a:gd name="connsiteX9" fmla="*/ 987693 w 1863500"/>
                  <a:gd name="connsiteY9" fmla="*/ 1387007 h 1988048"/>
                  <a:gd name="connsiteX10" fmla="*/ 987693 w 1863500"/>
                  <a:gd name="connsiteY10" fmla="*/ 1389459 h 1988048"/>
                  <a:gd name="connsiteX11" fmla="*/ 978483 w 1863500"/>
                  <a:gd name="connsiteY11" fmla="*/ 1389901 h 1988048"/>
                  <a:gd name="connsiteX12" fmla="*/ 961228 w 1863500"/>
                  <a:gd name="connsiteY12" fmla="*/ 1388247 h 1988048"/>
                  <a:gd name="connsiteX13" fmla="*/ 954945 w 1863500"/>
                  <a:gd name="connsiteY13" fmla="*/ 1388541 h 1988048"/>
                  <a:gd name="connsiteX14" fmla="*/ 954945 w 1863500"/>
                  <a:gd name="connsiteY14" fmla="*/ 1387644 h 1988048"/>
                  <a:gd name="connsiteX15" fmla="*/ 897689 w 1863500"/>
                  <a:gd name="connsiteY15" fmla="*/ 1382155 h 1988048"/>
                  <a:gd name="connsiteX16" fmla="*/ 897689 w 1863500"/>
                  <a:gd name="connsiteY16" fmla="*/ 1633783 h 1988048"/>
                  <a:gd name="connsiteX17" fmla="*/ 888479 w 1863500"/>
                  <a:gd name="connsiteY17" fmla="*/ 1634225 h 1988048"/>
                  <a:gd name="connsiteX18" fmla="*/ 82063 w 1863500"/>
                  <a:gd name="connsiteY18" fmla="*/ 1850584 h 1988048"/>
                  <a:gd name="connsiteX19" fmla="*/ 68505 w 1863500"/>
                  <a:gd name="connsiteY19" fmla="*/ 1148277 h 1988048"/>
                  <a:gd name="connsiteX20" fmla="*/ 9093 w 1863500"/>
                  <a:gd name="connsiteY20" fmla="*/ 684833 h 1988048"/>
                  <a:gd name="connsiteX0" fmla="*/ 9093 w 1863500"/>
                  <a:gd name="connsiteY0" fmla="*/ 684833 h 1988048"/>
                  <a:gd name="connsiteX1" fmla="*/ 584634 w 1863500"/>
                  <a:gd name="connsiteY1" fmla="*/ 58269 h 1988048"/>
                  <a:gd name="connsiteX2" fmla="*/ 1020874 w 1863500"/>
                  <a:gd name="connsiteY2" fmla="*/ 24853 h 1988048"/>
                  <a:gd name="connsiteX3" fmla="*/ 1631596 w 1863500"/>
                  <a:gd name="connsiteY3" fmla="*/ 454410 h 1988048"/>
                  <a:gd name="connsiteX4" fmla="*/ 1808569 w 1863500"/>
                  <a:gd name="connsiteY4" fmla="*/ 950839 h 1988048"/>
                  <a:gd name="connsiteX5" fmla="*/ 1592129 w 1863500"/>
                  <a:gd name="connsiteY5" fmla="*/ 1988048 h 1988048"/>
                  <a:gd name="connsiteX6" fmla="*/ 1080781 w 1863500"/>
                  <a:gd name="connsiteY6" fmla="*/ 1634227 h 1988048"/>
                  <a:gd name="connsiteX7" fmla="*/ 1080781 w 1863500"/>
                  <a:gd name="connsiteY7" fmla="*/ 1374478 h 1988048"/>
                  <a:gd name="connsiteX8" fmla="*/ 1020874 w 1863500"/>
                  <a:gd name="connsiteY8" fmla="*/ 1385453 h 1988048"/>
                  <a:gd name="connsiteX9" fmla="*/ 987693 w 1863500"/>
                  <a:gd name="connsiteY9" fmla="*/ 1387007 h 1988048"/>
                  <a:gd name="connsiteX10" fmla="*/ 987693 w 1863500"/>
                  <a:gd name="connsiteY10" fmla="*/ 1389459 h 1988048"/>
                  <a:gd name="connsiteX11" fmla="*/ 978483 w 1863500"/>
                  <a:gd name="connsiteY11" fmla="*/ 1389901 h 1988048"/>
                  <a:gd name="connsiteX12" fmla="*/ 961228 w 1863500"/>
                  <a:gd name="connsiteY12" fmla="*/ 1388247 h 1988048"/>
                  <a:gd name="connsiteX13" fmla="*/ 954945 w 1863500"/>
                  <a:gd name="connsiteY13" fmla="*/ 1388541 h 1988048"/>
                  <a:gd name="connsiteX14" fmla="*/ 954945 w 1863500"/>
                  <a:gd name="connsiteY14" fmla="*/ 1387644 h 1988048"/>
                  <a:gd name="connsiteX15" fmla="*/ 897689 w 1863500"/>
                  <a:gd name="connsiteY15" fmla="*/ 1382155 h 1988048"/>
                  <a:gd name="connsiteX16" fmla="*/ 897689 w 1863500"/>
                  <a:gd name="connsiteY16" fmla="*/ 1633783 h 1988048"/>
                  <a:gd name="connsiteX17" fmla="*/ 888479 w 1863500"/>
                  <a:gd name="connsiteY17" fmla="*/ 1634225 h 1988048"/>
                  <a:gd name="connsiteX18" fmla="*/ 82063 w 1863500"/>
                  <a:gd name="connsiteY18" fmla="*/ 1850584 h 1988048"/>
                  <a:gd name="connsiteX19" fmla="*/ 68505 w 1863500"/>
                  <a:gd name="connsiteY19" fmla="*/ 1148277 h 1988048"/>
                  <a:gd name="connsiteX20" fmla="*/ 9093 w 1863500"/>
                  <a:gd name="connsiteY20" fmla="*/ 684833 h 1988048"/>
                  <a:gd name="connsiteX0" fmla="*/ 72920 w 1927327"/>
                  <a:gd name="connsiteY0" fmla="*/ 684833 h 1988048"/>
                  <a:gd name="connsiteX1" fmla="*/ 648461 w 1927327"/>
                  <a:gd name="connsiteY1" fmla="*/ 58269 h 1988048"/>
                  <a:gd name="connsiteX2" fmla="*/ 1084701 w 1927327"/>
                  <a:gd name="connsiteY2" fmla="*/ 24853 h 1988048"/>
                  <a:gd name="connsiteX3" fmla="*/ 1695423 w 1927327"/>
                  <a:gd name="connsiteY3" fmla="*/ 454410 h 1988048"/>
                  <a:gd name="connsiteX4" fmla="*/ 1872396 w 1927327"/>
                  <a:gd name="connsiteY4" fmla="*/ 950839 h 1988048"/>
                  <a:gd name="connsiteX5" fmla="*/ 1655956 w 1927327"/>
                  <a:gd name="connsiteY5" fmla="*/ 1988048 h 1988048"/>
                  <a:gd name="connsiteX6" fmla="*/ 1144608 w 1927327"/>
                  <a:gd name="connsiteY6" fmla="*/ 1634227 h 1988048"/>
                  <a:gd name="connsiteX7" fmla="*/ 1144608 w 1927327"/>
                  <a:gd name="connsiteY7" fmla="*/ 1374478 h 1988048"/>
                  <a:gd name="connsiteX8" fmla="*/ 1084701 w 1927327"/>
                  <a:gd name="connsiteY8" fmla="*/ 1385453 h 1988048"/>
                  <a:gd name="connsiteX9" fmla="*/ 1051520 w 1927327"/>
                  <a:gd name="connsiteY9" fmla="*/ 1387007 h 1988048"/>
                  <a:gd name="connsiteX10" fmla="*/ 1051520 w 1927327"/>
                  <a:gd name="connsiteY10" fmla="*/ 1389459 h 1988048"/>
                  <a:gd name="connsiteX11" fmla="*/ 1042310 w 1927327"/>
                  <a:gd name="connsiteY11" fmla="*/ 1389901 h 1988048"/>
                  <a:gd name="connsiteX12" fmla="*/ 1025055 w 1927327"/>
                  <a:gd name="connsiteY12" fmla="*/ 1388247 h 1988048"/>
                  <a:gd name="connsiteX13" fmla="*/ 1018772 w 1927327"/>
                  <a:gd name="connsiteY13" fmla="*/ 1388541 h 1988048"/>
                  <a:gd name="connsiteX14" fmla="*/ 1018772 w 1927327"/>
                  <a:gd name="connsiteY14" fmla="*/ 1387644 h 1988048"/>
                  <a:gd name="connsiteX15" fmla="*/ 961516 w 1927327"/>
                  <a:gd name="connsiteY15" fmla="*/ 1382155 h 1988048"/>
                  <a:gd name="connsiteX16" fmla="*/ 961516 w 1927327"/>
                  <a:gd name="connsiteY16" fmla="*/ 1633783 h 1988048"/>
                  <a:gd name="connsiteX17" fmla="*/ 952306 w 1927327"/>
                  <a:gd name="connsiteY17" fmla="*/ 1634225 h 1988048"/>
                  <a:gd name="connsiteX18" fmla="*/ 145890 w 1927327"/>
                  <a:gd name="connsiteY18" fmla="*/ 1850584 h 1988048"/>
                  <a:gd name="connsiteX19" fmla="*/ 1966 w 1927327"/>
                  <a:gd name="connsiteY19" fmla="*/ 1294078 h 1988048"/>
                  <a:gd name="connsiteX20" fmla="*/ 72920 w 1927327"/>
                  <a:gd name="connsiteY20" fmla="*/ 684833 h 1988048"/>
                  <a:gd name="connsiteX0" fmla="*/ 72921 w 1927328"/>
                  <a:gd name="connsiteY0" fmla="*/ 659980 h 1963195"/>
                  <a:gd name="connsiteX1" fmla="*/ 1084702 w 1927328"/>
                  <a:gd name="connsiteY1" fmla="*/ 0 h 1963195"/>
                  <a:gd name="connsiteX2" fmla="*/ 1695424 w 1927328"/>
                  <a:gd name="connsiteY2" fmla="*/ 429557 h 1963195"/>
                  <a:gd name="connsiteX3" fmla="*/ 1872397 w 1927328"/>
                  <a:gd name="connsiteY3" fmla="*/ 925986 h 1963195"/>
                  <a:gd name="connsiteX4" fmla="*/ 1655957 w 1927328"/>
                  <a:gd name="connsiteY4" fmla="*/ 1963195 h 1963195"/>
                  <a:gd name="connsiteX5" fmla="*/ 1144609 w 1927328"/>
                  <a:gd name="connsiteY5" fmla="*/ 1609374 h 1963195"/>
                  <a:gd name="connsiteX6" fmla="*/ 1144609 w 1927328"/>
                  <a:gd name="connsiteY6" fmla="*/ 1349625 h 1963195"/>
                  <a:gd name="connsiteX7" fmla="*/ 1084702 w 1927328"/>
                  <a:gd name="connsiteY7" fmla="*/ 1360600 h 1963195"/>
                  <a:gd name="connsiteX8" fmla="*/ 1051521 w 1927328"/>
                  <a:gd name="connsiteY8" fmla="*/ 1362154 h 1963195"/>
                  <a:gd name="connsiteX9" fmla="*/ 1051521 w 1927328"/>
                  <a:gd name="connsiteY9" fmla="*/ 1364606 h 1963195"/>
                  <a:gd name="connsiteX10" fmla="*/ 1042311 w 1927328"/>
                  <a:gd name="connsiteY10" fmla="*/ 1365048 h 1963195"/>
                  <a:gd name="connsiteX11" fmla="*/ 1025056 w 1927328"/>
                  <a:gd name="connsiteY11" fmla="*/ 1363394 h 1963195"/>
                  <a:gd name="connsiteX12" fmla="*/ 1018773 w 1927328"/>
                  <a:gd name="connsiteY12" fmla="*/ 1363688 h 1963195"/>
                  <a:gd name="connsiteX13" fmla="*/ 1018773 w 1927328"/>
                  <a:gd name="connsiteY13" fmla="*/ 1362791 h 1963195"/>
                  <a:gd name="connsiteX14" fmla="*/ 961517 w 1927328"/>
                  <a:gd name="connsiteY14" fmla="*/ 1357302 h 1963195"/>
                  <a:gd name="connsiteX15" fmla="*/ 961517 w 1927328"/>
                  <a:gd name="connsiteY15" fmla="*/ 1608930 h 1963195"/>
                  <a:gd name="connsiteX16" fmla="*/ 952307 w 1927328"/>
                  <a:gd name="connsiteY16" fmla="*/ 1609372 h 1963195"/>
                  <a:gd name="connsiteX17" fmla="*/ 145891 w 1927328"/>
                  <a:gd name="connsiteY17" fmla="*/ 1825731 h 1963195"/>
                  <a:gd name="connsiteX18" fmla="*/ 1967 w 1927328"/>
                  <a:gd name="connsiteY18" fmla="*/ 1269225 h 1963195"/>
                  <a:gd name="connsiteX19" fmla="*/ 72921 w 1927328"/>
                  <a:gd name="connsiteY19" fmla="*/ 659980 h 1963195"/>
                  <a:gd name="connsiteX0" fmla="*/ 72921 w 1927328"/>
                  <a:gd name="connsiteY0" fmla="*/ 659980 h 1963195"/>
                  <a:gd name="connsiteX1" fmla="*/ 1084702 w 1927328"/>
                  <a:gd name="connsiteY1" fmla="*/ 0 h 1963195"/>
                  <a:gd name="connsiteX2" fmla="*/ 1695424 w 1927328"/>
                  <a:gd name="connsiteY2" fmla="*/ 429557 h 1963195"/>
                  <a:gd name="connsiteX3" fmla="*/ 1872397 w 1927328"/>
                  <a:gd name="connsiteY3" fmla="*/ 925986 h 1963195"/>
                  <a:gd name="connsiteX4" fmla="*/ 1655957 w 1927328"/>
                  <a:gd name="connsiteY4" fmla="*/ 1963195 h 1963195"/>
                  <a:gd name="connsiteX5" fmla="*/ 1144609 w 1927328"/>
                  <a:gd name="connsiteY5" fmla="*/ 1609374 h 1963195"/>
                  <a:gd name="connsiteX6" fmla="*/ 1144609 w 1927328"/>
                  <a:gd name="connsiteY6" fmla="*/ 1349625 h 1963195"/>
                  <a:gd name="connsiteX7" fmla="*/ 1084702 w 1927328"/>
                  <a:gd name="connsiteY7" fmla="*/ 1360600 h 1963195"/>
                  <a:gd name="connsiteX8" fmla="*/ 1051521 w 1927328"/>
                  <a:gd name="connsiteY8" fmla="*/ 1362154 h 1963195"/>
                  <a:gd name="connsiteX9" fmla="*/ 1051521 w 1927328"/>
                  <a:gd name="connsiteY9" fmla="*/ 1364606 h 1963195"/>
                  <a:gd name="connsiteX10" fmla="*/ 1042311 w 1927328"/>
                  <a:gd name="connsiteY10" fmla="*/ 1365048 h 1963195"/>
                  <a:gd name="connsiteX11" fmla="*/ 1025056 w 1927328"/>
                  <a:gd name="connsiteY11" fmla="*/ 1363394 h 1963195"/>
                  <a:gd name="connsiteX12" fmla="*/ 1018773 w 1927328"/>
                  <a:gd name="connsiteY12" fmla="*/ 1363688 h 1963195"/>
                  <a:gd name="connsiteX13" fmla="*/ 1018773 w 1927328"/>
                  <a:gd name="connsiteY13" fmla="*/ 1362791 h 1963195"/>
                  <a:gd name="connsiteX14" fmla="*/ 961517 w 1927328"/>
                  <a:gd name="connsiteY14" fmla="*/ 1357302 h 1963195"/>
                  <a:gd name="connsiteX15" fmla="*/ 961517 w 1927328"/>
                  <a:gd name="connsiteY15" fmla="*/ 1608930 h 1963195"/>
                  <a:gd name="connsiteX16" fmla="*/ 952307 w 1927328"/>
                  <a:gd name="connsiteY16" fmla="*/ 1609372 h 1963195"/>
                  <a:gd name="connsiteX17" fmla="*/ 145891 w 1927328"/>
                  <a:gd name="connsiteY17" fmla="*/ 1825731 h 1963195"/>
                  <a:gd name="connsiteX18" fmla="*/ 1967 w 1927328"/>
                  <a:gd name="connsiteY18" fmla="*/ 1269225 h 1963195"/>
                  <a:gd name="connsiteX19" fmla="*/ 72921 w 1927328"/>
                  <a:gd name="connsiteY19" fmla="*/ 659980 h 1963195"/>
                  <a:gd name="connsiteX0" fmla="*/ 83467 w 1937874"/>
                  <a:gd name="connsiteY0" fmla="*/ 659980 h 1963195"/>
                  <a:gd name="connsiteX1" fmla="*/ 1095248 w 1937874"/>
                  <a:gd name="connsiteY1" fmla="*/ 0 h 1963195"/>
                  <a:gd name="connsiteX2" fmla="*/ 1705970 w 1937874"/>
                  <a:gd name="connsiteY2" fmla="*/ 429557 h 1963195"/>
                  <a:gd name="connsiteX3" fmla="*/ 1882943 w 1937874"/>
                  <a:gd name="connsiteY3" fmla="*/ 925986 h 1963195"/>
                  <a:gd name="connsiteX4" fmla="*/ 1666503 w 1937874"/>
                  <a:gd name="connsiteY4" fmla="*/ 1963195 h 1963195"/>
                  <a:gd name="connsiteX5" fmla="*/ 1155155 w 1937874"/>
                  <a:gd name="connsiteY5" fmla="*/ 1609374 h 1963195"/>
                  <a:gd name="connsiteX6" fmla="*/ 1155155 w 1937874"/>
                  <a:gd name="connsiteY6" fmla="*/ 1349625 h 1963195"/>
                  <a:gd name="connsiteX7" fmla="*/ 1095248 w 1937874"/>
                  <a:gd name="connsiteY7" fmla="*/ 1360600 h 1963195"/>
                  <a:gd name="connsiteX8" fmla="*/ 1062067 w 1937874"/>
                  <a:gd name="connsiteY8" fmla="*/ 1362154 h 1963195"/>
                  <a:gd name="connsiteX9" fmla="*/ 1062067 w 1937874"/>
                  <a:gd name="connsiteY9" fmla="*/ 1364606 h 1963195"/>
                  <a:gd name="connsiteX10" fmla="*/ 1052857 w 1937874"/>
                  <a:gd name="connsiteY10" fmla="*/ 1365048 h 1963195"/>
                  <a:gd name="connsiteX11" fmla="*/ 1035602 w 1937874"/>
                  <a:gd name="connsiteY11" fmla="*/ 1363394 h 1963195"/>
                  <a:gd name="connsiteX12" fmla="*/ 1029319 w 1937874"/>
                  <a:gd name="connsiteY12" fmla="*/ 1363688 h 1963195"/>
                  <a:gd name="connsiteX13" fmla="*/ 1029319 w 1937874"/>
                  <a:gd name="connsiteY13" fmla="*/ 1362791 h 1963195"/>
                  <a:gd name="connsiteX14" fmla="*/ 972063 w 1937874"/>
                  <a:gd name="connsiteY14" fmla="*/ 1357302 h 1963195"/>
                  <a:gd name="connsiteX15" fmla="*/ 972063 w 1937874"/>
                  <a:gd name="connsiteY15" fmla="*/ 1608930 h 1963195"/>
                  <a:gd name="connsiteX16" fmla="*/ 962853 w 1937874"/>
                  <a:gd name="connsiteY16" fmla="*/ 1609372 h 1963195"/>
                  <a:gd name="connsiteX17" fmla="*/ 78217 w 1937874"/>
                  <a:gd name="connsiteY17" fmla="*/ 1771055 h 1963195"/>
                  <a:gd name="connsiteX18" fmla="*/ 12513 w 1937874"/>
                  <a:gd name="connsiteY18" fmla="*/ 1269225 h 1963195"/>
                  <a:gd name="connsiteX19" fmla="*/ 83467 w 1937874"/>
                  <a:gd name="connsiteY19" fmla="*/ 659980 h 1963195"/>
                  <a:gd name="connsiteX0" fmla="*/ 83467 w 1937874"/>
                  <a:gd name="connsiteY0" fmla="*/ 659980 h 2055889"/>
                  <a:gd name="connsiteX1" fmla="*/ 1095248 w 1937874"/>
                  <a:gd name="connsiteY1" fmla="*/ 0 h 2055889"/>
                  <a:gd name="connsiteX2" fmla="*/ 1705970 w 1937874"/>
                  <a:gd name="connsiteY2" fmla="*/ 429557 h 2055889"/>
                  <a:gd name="connsiteX3" fmla="*/ 1882943 w 1937874"/>
                  <a:gd name="connsiteY3" fmla="*/ 925986 h 2055889"/>
                  <a:gd name="connsiteX4" fmla="*/ 1666503 w 1937874"/>
                  <a:gd name="connsiteY4" fmla="*/ 1963195 h 2055889"/>
                  <a:gd name="connsiteX5" fmla="*/ 1155155 w 1937874"/>
                  <a:gd name="connsiteY5" fmla="*/ 1609374 h 2055889"/>
                  <a:gd name="connsiteX6" fmla="*/ 1155155 w 1937874"/>
                  <a:gd name="connsiteY6" fmla="*/ 1349625 h 2055889"/>
                  <a:gd name="connsiteX7" fmla="*/ 1095248 w 1937874"/>
                  <a:gd name="connsiteY7" fmla="*/ 1360600 h 2055889"/>
                  <a:gd name="connsiteX8" fmla="*/ 1062067 w 1937874"/>
                  <a:gd name="connsiteY8" fmla="*/ 1362154 h 2055889"/>
                  <a:gd name="connsiteX9" fmla="*/ 1062067 w 1937874"/>
                  <a:gd name="connsiteY9" fmla="*/ 1364606 h 2055889"/>
                  <a:gd name="connsiteX10" fmla="*/ 1052857 w 1937874"/>
                  <a:gd name="connsiteY10" fmla="*/ 1365048 h 2055889"/>
                  <a:gd name="connsiteX11" fmla="*/ 1035602 w 1937874"/>
                  <a:gd name="connsiteY11" fmla="*/ 1363394 h 2055889"/>
                  <a:gd name="connsiteX12" fmla="*/ 1029319 w 1937874"/>
                  <a:gd name="connsiteY12" fmla="*/ 1363688 h 2055889"/>
                  <a:gd name="connsiteX13" fmla="*/ 1029319 w 1937874"/>
                  <a:gd name="connsiteY13" fmla="*/ 1362791 h 2055889"/>
                  <a:gd name="connsiteX14" fmla="*/ 972063 w 1937874"/>
                  <a:gd name="connsiteY14" fmla="*/ 1357302 h 2055889"/>
                  <a:gd name="connsiteX15" fmla="*/ 972063 w 1937874"/>
                  <a:gd name="connsiteY15" fmla="*/ 1608930 h 2055889"/>
                  <a:gd name="connsiteX16" fmla="*/ 971544 w 1937874"/>
                  <a:gd name="connsiteY16" fmla="*/ 2055889 h 2055889"/>
                  <a:gd name="connsiteX17" fmla="*/ 78217 w 1937874"/>
                  <a:gd name="connsiteY17" fmla="*/ 1771055 h 2055889"/>
                  <a:gd name="connsiteX18" fmla="*/ 12513 w 1937874"/>
                  <a:gd name="connsiteY18" fmla="*/ 1269225 h 2055889"/>
                  <a:gd name="connsiteX19" fmla="*/ 83467 w 1937874"/>
                  <a:gd name="connsiteY19" fmla="*/ 659980 h 2055889"/>
                  <a:gd name="connsiteX0" fmla="*/ 129822 w 1984229"/>
                  <a:gd name="connsiteY0" fmla="*/ 659980 h 2055889"/>
                  <a:gd name="connsiteX1" fmla="*/ 1141603 w 1984229"/>
                  <a:gd name="connsiteY1" fmla="*/ 0 h 2055889"/>
                  <a:gd name="connsiteX2" fmla="*/ 1752325 w 1984229"/>
                  <a:gd name="connsiteY2" fmla="*/ 429557 h 2055889"/>
                  <a:gd name="connsiteX3" fmla="*/ 1929298 w 1984229"/>
                  <a:gd name="connsiteY3" fmla="*/ 925986 h 2055889"/>
                  <a:gd name="connsiteX4" fmla="*/ 1712858 w 1984229"/>
                  <a:gd name="connsiteY4" fmla="*/ 1963195 h 2055889"/>
                  <a:gd name="connsiteX5" fmla="*/ 1201510 w 1984229"/>
                  <a:gd name="connsiteY5" fmla="*/ 1609374 h 2055889"/>
                  <a:gd name="connsiteX6" fmla="*/ 1201510 w 1984229"/>
                  <a:gd name="connsiteY6" fmla="*/ 1349625 h 2055889"/>
                  <a:gd name="connsiteX7" fmla="*/ 1141603 w 1984229"/>
                  <a:gd name="connsiteY7" fmla="*/ 1360600 h 2055889"/>
                  <a:gd name="connsiteX8" fmla="*/ 1108422 w 1984229"/>
                  <a:gd name="connsiteY8" fmla="*/ 1362154 h 2055889"/>
                  <a:gd name="connsiteX9" fmla="*/ 1108422 w 1984229"/>
                  <a:gd name="connsiteY9" fmla="*/ 1364606 h 2055889"/>
                  <a:gd name="connsiteX10" fmla="*/ 1099212 w 1984229"/>
                  <a:gd name="connsiteY10" fmla="*/ 1365048 h 2055889"/>
                  <a:gd name="connsiteX11" fmla="*/ 1081957 w 1984229"/>
                  <a:gd name="connsiteY11" fmla="*/ 1363394 h 2055889"/>
                  <a:gd name="connsiteX12" fmla="*/ 1075674 w 1984229"/>
                  <a:gd name="connsiteY12" fmla="*/ 1363688 h 2055889"/>
                  <a:gd name="connsiteX13" fmla="*/ 1075674 w 1984229"/>
                  <a:gd name="connsiteY13" fmla="*/ 1362791 h 2055889"/>
                  <a:gd name="connsiteX14" fmla="*/ 1018418 w 1984229"/>
                  <a:gd name="connsiteY14" fmla="*/ 1357302 h 2055889"/>
                  <a:gd name="connsiteX15" fmla="*/ 1018418 w 1984229"/>
                  <a:gd name="connsiteY15" fmla="*/ 1608930 h 2055889"/>
                  <a:gd name="connsiteX16" fmla="*/ 1017899 w 1984229"/>
                  <a:gd name="connsiteY16" fmla="*/ 2055889 h 2055889"/>
                  <a:gd name="connsiteX17" fmla="*/ 55043 w 1984229"/>
                  <a:gd name="connsiteY17" fmla="*/ 1962419 h 2055889"/>
                  <a:gd name="connsiteX18" fmla="*/ 58868 w 1984229"/>
                  <a:gd name="connsiteY18" fmla="*/ 1269225 h 2055889"/>
                  <a:gd name="connsiteX19" fmla="*/ 129822 w 1984229"/>
                  <a:gd name="connsiteY19" fmla="*/ 659980 h 2055889"/>
                  <a:gd name="connsiteX0" fmla="*/ 129822 w 1940642"/>
                  <a:gd name="connsiteY0" fmla="*/ 659980 h 2055889"/>
                  <a:gd name="connsiteX1" fmla="*/ 1141603 w 1940642"/>
                  <a:gd name="connsiteY1" fmla="*/ 0 h 2055889"/>
                  <a:gd name="connsiteX2" fmla="*/ 1752325 w 1940642"/>
                  <a:gd name="connsiteY2" fmla="*/ 429557 h 2055889"/>
                  <a:gd name="connsiteX3" fmla="*/ 1929298 w 1940642"/>
                  <a:gd name="connsiteY3" fmla="*/ 925986 h 2055889"/>
                  <a:gd name="connsiteX4" fmla="*/ 1408670 w 1940642"/>
                  <a:gd name="connsiteY4" fmla="*/ 2017871 h 2055889"/>
                  <a:gd name="connsiteX5" fmla="*/ 1201510 w 1940642"/>
                  <a:gd name="connsiteY5" fmla="*/ 1609374 h 2055889"/>
                  <a:gd name="connsiteX6" fmla="*/ 1201510 w 1940642"/>
                  <a:gd name="connsiteY6" fmla="*/ 1349625 h 2055889"/>
                  <a:gd name="connsiteX7" fmla="*/ 1141603 w 1940642"/>
                  <a:gd name="connsiteY7" fmla="*/ 1360600 h 2055889"/>
                  <a:gd name="connsiteX8" fmla="*/ 1108422 w 1940642"/>
                  <a:gd name="connsiteY8" fmla="*/ 1362154 h 2055889"/>
                  <a:gd name="connsiteX9" fmla="*/ 1108422 w 1940642"/>
                  <a:gd name="connsiteY9" fmla="*/ 1364606 h 2055889"/>
                  <a:gd name="connsiteX10" fmla="*/ 1099212 w 1940642"/>
                  <a:gd name="connsiteY10" fmla="*/ 1365048 h 2055889"/>
                  <a:gd name="connsiteX11" fmla="*/ 1081957 w 1940642"/>
                  <a:gd name="connsiteY11" fmla="*/ 1363394 h 2055889"/>
                  <a:gd name="connsiteX12" fmla="*/ 1075674 w 1940642"/>
                  <a:gd name="connsiteY12" fmla="*/ 1363688 h 2055889"/>
                  <a:gd name="connsiteX13" fmla="*/ 1075674 w 1940642"/>
                  <a:gd name="connsiteY13" fmla="*/ 1362791 h 2055889"/>
                  <a:gd name="connsiteX14" fmla="*/ 1018418 w 1940642"/>
                  <a:gd name="connsiteY14" fmla="*/ 1357302 h 2055889"/>
                  <a:gd name="connsiteX15" fmla="*/ 1018418 w 1940642"/>
                  <a:gd name="connsiteY15" fmla="*/ 1608930 h 2055889"/>
                  <a:gd name="connsiteX16" fmla="*/ 1017899 w 1940642"/>
                  <a:gd name="connsiteY16" fmla="*/ 2055889 h 2055889"/>
                  <a:gd name="connsiteX17" fmla="*/ 55043 w 1940642"/>
                  <a:gd name="connsiteY17" fmla="*/ 1962419 h 2055889"/>
                  <a:gd name="connsiteX18" fmla="*/ 58868 w 1940642"/>
                  <a:gd name="connsiteY18" fmla="*/ 1269225 h 2055889"/>
                  <a:gd name="connsiteX19" fmla="*/ 129822 w 1940642"/>
                  <a:gd name="connsiteY19" fmla="*/ 659980 h 2055889"/>
                  <a:gd name="connsiteX0" fmla="*/ 129822 w 1941537"/>
                  <a:gd name="connsiteY0" fmla="*/ 659980 h 2055889"/>
                  <a:gd name="connsiteX1" fmla="*/ 1141603 w 1941537"/>
                  <a:gd name="connsiteY1" fmla="*/ 0 h 2055889"/>
                  <a:gd name="connsiteX2" fmla="*/ 1752325 w 1941537"/>
                  <a:gd name="connsiteY2" fmla="*/ 429557 h 2055889"/>
                  <a:gd name="connsiteX3" fmla="*/ 1929298 w 1941537"/>
                  <a:gd name="connsiteY3" fmla="*/ 925986 h 2055889"/>
                  <a:gd name="connsiteX4" fmla="*/ 1391287 w 1941537"/>
                  <a:gd name="connsiteY4" fmla="*/ 1844732 h 2055889"/>
                  <a:gd name="connsiteX5" fmla="*/ 1201510 w 1941537"/>
                  <a:gd name="connsiteY5" fmla="*/ 1609374 h 2055889"/>
                  <a:gd name="connsiteX6" fmla="*/ 1201510 w 1941537"/>
                  <a:gd name="connsiteY6" fmla="*/ 1349625 h 2055889"/>
                  <a:gd name="connsiteX7" fmla="*/ 1141603 w 1941537"/>
                  <a:gd name="connsiteY7" fmla="*/ 1360600 h 2055889"/>
                  <a:gd name="connsiteX8" fmla="*/ 1108422 w 1941537"/>
                  <a:gd name="connsiteY8" fmla="*/ 1362154 h 2055889"/>
                  <a:gd name="connsiteX9" fmla="*/ 1108422 w 1941537"/>
                  <a:gd name="connsiteY9" fmla="*/ 1364606 h 2055889"/>
                  <a:gd name="connsiteX10" fmla="*/ 1099212 w 1941537"/>
                  <a:gd name="connsiteY10" fmla="*/ 1365048 h 2055889"/>
                  <a:gd name="connsiteX11" fmla="*/ 1081957 w 1941537"/>
                  <a:gd name="connsiteY11" fmla="*/ 1363394 h 2055889"/>
                  <a:gd name="connsiteX12" fmla="*/ 1075674 w 1941537"/>
                  <a:gd name="connsiteY12" fmla="*/ 1363688 h 2055889"/>
                  <a:gd name="connsiteX13" fmla="*/ 1075674 w 1941537"/>
                  <a:gd name="connsiteY13" fmla="*/ 1362791 h 2055889"/>
                  <a:gd name="connsiteX14" fmla="*/ 1018418 w 1941537"/>
                  <a:gd name="connsiteY14" fmla="*/ 1357302 h 2055889"/>
                  <a:gd name="connsiteX15" fmla="*/ 1018418 w 1941537"/>
                  <a:gd name="connsiteY15" fmla="*/ 1608930 h 2055889"/>
                  <a:gd name="connsiteX16" fmla="*/ 1017899 w 1941537"/>
                  <a:gd name="connsiteY16" fmla="*/ 2055889 h 2055889"/>
                  <a:gd name="connsiteX17" fmla="*/ 55043 w 1941537"/>
                  <a:gd name="connsiteY17" fmla="*/ 1962419 h 2055889"/>
                  <a:gd name="connsiteX18" fmla="*/ 58868 w 1941537"/>
                  <a:gd name="connsiteY18" fmla="*/ 1269225 h 2055889"/>
                  <a:gd name="connsiteX19" fmla="*/ 129822 w 1941537"/>
                  <a:gd name="connsiteY19" fmla="*/ 659980 h 2055889"/>
                  <a:gd name="connsiteX0" fmla="*/ 129822 w 1945279"/>
                  <a:gd name="connsiteY0" fmla="*/ 659980 h 2055889"/>
                  <a:gd name="connsiteX1" fmla="*/ 1141603 w 1945279"/>
                  <a:gd name="connsiteY1" fmla="*/ 0 h 2055889"/>
                  <a:gd name="connsiteX2" fmla="*/ 1752325 w 1945279"/>
                  <a:gd name="connsiteY2" fmla="*/ 429557 h 2055889"/>
                  <a:gd name="connsiteX3" fmla="*/ 1929298 w 1945279"/>
                  <a:gd name="connsiteY3" fmla="*/ 925986 h 2055889"/>
                  <a:gd name="connsiteX4" fmla="*/ 1321759 w 1945279"/>
                  <a:gd name="connsiteY4" fmla="*/ 1826506 h 2055889"/>
                  <a:gd name="connsiteX5" fmla="*/ 1201510 w 1945279"/>
                  <a:gd name="connsiteY5" fmla="*/ 1609374 h 2055889"/>
                  <a:gd name="connsiteX6" fmla="*/ 1201510 w 1945279"/>
                  <a:gd name="connsiteY6" fmla="*/ 1349625 h 2055889"/>
                  <a:gd name="connsiteX7" fmla="*/ 1141603 w 1945279"/>
                  <a:gd name="connsiteY7" fmla="*/ 1360600 h 2055889"/>
                  <a:gd name="connsiteX8" fmla="*/ 1108422 w 1945279"/>
                  <a:gd name="connsiteY8" fmla="*/ 1362154 h 2055889"/>
                  <a:gd name="connsiteX9" fmla="*/ 1108422 w 1945279"/>
                  <a:gd name="connsiteY9" fmla="*/ 1364606 h 2055889"/>
                  <a:gd name="connsiteX10" fmla="*/ 1099212 w 1945279"/>
                  <a:gd name="connsiteY10" fmla="*/ 1365048 h 2055889"/>
                  <a:gd name="connsiteX11" fmla="*/ 1081957 w 1945279"/>
                  <a:gd name="connsiteY11" fmla="*/ 1363394 h 2055889"/>
                  <a:gd name="connsiteX12" fmla="*/ 1075674 w 1945279"/>
                  <a:gd name="connsiteY12" fmla="*/ 1363688 h 2055889"/>
                  <a:gd name="connsiteX13" fmla="*/ 1075674 w 1945279"/>
                  <a:gd name="connsiteY13" fmla="*/ 1362791 h 2055889"/>
                  <a:gd name="connsiteX14" fmla="*/ 1018418 w 1945279"/>
                  <a:gd name="connsiteY14" fmla="*/ 1357302 h 2055889"/>
                  <a:gd name="connsiteX15" fmla="*/ 1018418 w 1945279"/>
                  <a:gd name="connsiteY15" fmla="*/ 1608930 h 2055889"/>
                  <a:gd name="connsiteX16" fmla="*/ 1017899 w 1945279"/>
                  <a:gd name="connsiteY16" fmla="*/ 2055889 h 2055889"/>
                  <a:gd name="connsiteX17" fmla="*/ 55043 w 1945279"/>
                  <a:gd name="connsiteY17" fmla="*/ 1962419 h 2055889"/>
                  <a:gd name="connsiteX18" fmla="*/ 58868 w 1945279"/>
                  <a:gd name="connsiteY18" fmla="*/ 1269225 h 2055889"/>
                  <a:gd name="connsiteX19" fmla="*/ 129822 w 1945279"/>
                  <a:gd name="connsiteY19" fmla="*/ 659980 h 2055889"/>
                  <a:gd name="connsiteX0" fmla="*/ 129822 w 1945279"/>
                  <a:gd name="connsiteY0" fmla="*/ 659980 h 2055889"/>
                  <a:gd name="connsiteX1" fmla="*/ 1141603 w 1945279"/>
                  <a:gd name="connsiteY1" fmla="*/ 0 h 2055889"/>
                  <a:gd name="connsiteX2" fmla="*/ 1752325 w 1945279"/>
                  <a:gd name="connsiteY2" fmla="*/ 429557 h 2055889"/>
                  <a:gd name="connsiteX3" fmla="*/ 1929298 w 1945279"/>
                  <a:gd name="connsiteY3" fmla="*/ 925986 h 2055889"/>
                  <a:gd name="connsiteX4" fmla="*/ 1321759 w 1945279"/>
                  <a:gd name="connsiteY4" fmla="*/ 1826506 h 2055889"/>
                  <a:gd name="connsiteX5" fmla="*/ 1201510 w 1945279"/>
                  <a:gd name="connsiteY5" fmla="*/ 1609374 h 2055889"/>
                  <a:gd name="connsiteX6" fmla="*/ 1201510 w 1945279"/>
                  <a:gd name="connsiteY6" fmla="*/ 1349625 h 2055889"/>
                  <a:gd name="connsiteX7" fmla="*/ 1141603 w 1945279"/>
                  <a:gd name="connsiteY7" fmla="*/ 1360600 h 2055889"/>
                  <a:gd name="connsiteX8" fmla="*/ 1108422 w 1945279"/>
                  <a:gd name="connsiteY8" fmla="*/ 1362154 h 2055889"/>
                  <a:gd name="connsiteX9" fmla="*/ 1108422 w 1945279"/>
                  <a:gd name="connsiteY9" fmla="*/ 1364606 h 2055889"/>
                  <a:gd name="connsiteX10" fmla="*/ 1099212 w 1945279"/>
                  <a:gd name="connsiteY10" fmla="*/ 1365048 h 2055889"/>
                  <a:gd name="connsiteX11" fmla="*/ 1081957 w 1945279"/>
                  <a:gd name="connsiteY11" fmla="*/ 1363394 h 2055889"/>
                  <a:gd name="connsiteX12" fmla="*/ 1075674 w 1945279"/>
                  <a:gd name="connsiteY12" fmla="*/ 1363688 h 2055889"/>
                  <a:gd name="connsiteX13" fmla="*/ 1075674 w 1945279"/>
                  <a:gd name="connsiteY13" fmla="*/ 1362791 h 2055889"/>
                  <a:gd name="connsiteX14" fmla="*/ 1018418 w 1945279"/>
                  <a:gd name="connsiteY14" fmla="*/ 1357302 h 2055889"/>
                  <a:gd name="connsiteX15" fmla="*/ 1018418 w 1945279"/>
                  <a:gd name="connsiteY15" fmla="*/ 1608930 h 2055889"/>
                  <a:gd name="connsiteX16" fmla="*/ 1017899 w 1945279"/>
                  <a:gd name="connsiteY16" fmla="*/ 2055889 h 2055889"/>
                  <a:gd name="connsiteX17" fmla="*/ 55043 w 1945279"/>
                  <a:gd name="connsiteY17" fmla="*/ 1962419 h 2055889"/>
                  <a:gd name="connsiteX18" fmla="*/ 58868 w 1945279"/>
                  <a:gd name="connsiteY18" fmla="*/ 1269225 h 2055889"/>
                  <a:gd name="connsiteX19" fmla="*/ 129822 w 1945279"/>
                  <a:gd name="connsiteY19" fmla="*/ 659980 h 2055889"/>
                  <a:gd name="connsiteX0" fmla="*/ 129822 w 2053216"/>
                  <a:gd name="connsiteY0" fmla="*/ 659980 h 2055889"/>
                  <a:gd name="connsiteX1" fmla="*/ 1141603 w 2053216"/>
                  <a:gd name="connsiteY1" fmla="*/ 0 h 2055889"/>
                  <a:gd name="connsiteX2" fmla="*/ 1752325 w 2053216"/>
                  <a:gd name="connsiteY2" fmla="*/ 429557 h 2055889"/>
                  <a:gd name="connsiteX3" fmla="*/ 2042282 w 2053216"/>
                  <a:gd name="connsiteY3" fmla="*/ 1062675 h 2055889"/>
                  <a:gd name="connsiteX4" fmla="*/ 1321759 w 2053216"/>
                  <a:gd name="connsiteY4" fmla="*/ 1826506 h 2055889"/>
                  <a:gd name="connsiteX5" fmla="*/ 1201510 w 2053216"/>
                  <a:gd name="connsiteY5" fmla="*/ 1609374 h 2055889"/>
                  <a:gd name="connsiteX6" fmla="*/ 1201510 w 2053216"/>
                  <a:gd name="connsiteY6" fmla="*/ 1349625 h 2055889"/>
                  <a:gd name="connsiteX7" fmla="*/ 1141603 w 2053216"/>
                  <a:gd name="connsiteY7" fmla="*/ 1360600 h 2055889"/>
                  <a:gd name="connsiteX8" fmla="*/ 1108422 w 2053216"/>
                  <a:gd name="connsiteY8" fmla="*/ 1362154 h 2055889"/>
                  <a:gd name="connsiteX9" fmla="*/ 1108422 w 2053216"/>
                  <a:gd name="connsiteY9" fmla="*/ 1364606 h 2055889"/>
                  <a:gd name="connsiteX10" fmla="*/ 1099212 w 2053216"/>
                  <a:gd name="connsiteY10" fmla="*/ 1365048 h 2055889"/>
                  <a:gd name="connsiteX11" fmla="*/ 1081957 w 2053216"/>
                  <a:gd name="connsiteY11" fmla="*/ 1363394 h 2055889"/>
                  <a:gd name="connsiteX12" fmla="*/ 1075674 w 2053216"/>
                  <a:gd name="connsiteY12" fmla="*/ 1363688 h 2055889"/>
                  <a:gd name="connsiteX13" fmla="*/ 1075674 w 2053216"/>
                  <a:gd name="connsiteY13" fmla="*/ 1362791 h 2055889"/>
                  <a:gd name="connsiteX14" fmla="*/ 1018418 w 2053216"/>
                  <a:gd name="connsiteY14" fmla="*/ 1357302 h 2055889"/>
                  <a:gd name="connsiteX15" fmla="*/ 1018418 w 2053216"/>
                  <a:gd name="connsiteY15" fmla="*/ 1608930 h 2055889"/>
                  <a:gd name="connsiteX16" fmla="*/ 1017899 w 2053216"/>
                  <a:gd name="connsiteY16" fmla="*/ 2055889 h 2055889"/>
                  <a:gd name="connsiteX17" fmla="*/ 55043 w 2053216"/>
                  <a:gd name="connsiteY17" fmla="*/ 1962419 h 2055889"/>
                  <a:gd name="connsiteX18" fmla="*/ 58868 w 2053216"/>
                  <a:gd name="connsiteY18" fmla="*/ 1269225 h 2055889"/>
                  <a:gd name="connsiteX19" fmla="*/ 129822 w 2053216"/>
                  <a:gd name="connsiteY19" fmla="*/ 659980 h 2055889"/>
                  <a:gd name="connsiteX0" fmla="*/ 129822 w 2055464"/>
                  <a:gd name="connsiteY0" fmla="*/ 659980 h 2055889"/>
                  <a:gd name="connsiteX1" fmla="*/ 1141603 w 2055464"/>
                  <a:gd name="connsiteY1" fmla="*/ 0 h 2055889"/>
                  <a:gd name="connsiteX2" fmla="*/ 1752325 w 2055464"/>
                  <a:gd name="connsiteY2" fmla="*/ 429557 h 2055889"/>
                  <a:gd name="connsiteX3" fmla="*/ 2042282 w 2055464"/>
                  <a:gd name="connsiteY3" fmla="*/ 1062675 h 2055889"/>
                  <a:gd name="connsiteX4" fmla="*/ 1321759 w 2055464"/>
                  <a:gd name="connsiteY4" fmla="*/ 1826506 h 2055889"/>
                  <a:gd name="connsiteX5" fmla="*/ 1201510 w 2055464"/>
                  <a:gd name="connsiteY5" fmla="*/ 1609374 h 2055889"/>
                  <a:gd name="connsiteX6" fmla="*/ 1201510 w 2055464"/>
                  <a:gd name="connsiteY6" fmla="*/ 1349625 h 2055889"/>
                  <a:gd name="connsiteX7" fmla="*/ 1141603 w 2055464"/>
                  <a:gd name="connsiteY7" fmla="*/ 1360600 h 2055889"/>
                  <a:gd name="connsiteX8" fmla="*/ 1108422 w 2055464"/>
                  <a:gd name="connsiteY8" fmla="*/ 1362154 h 2055889"/>
                  <a:gd name="connsiteX9" fmla="*/ 1108422 w 2055464"/>
                  <a:gd name="connsiteY9" fmla="*/ 1364606 h 2055889"/>
                  <a:gd name="connsiteX10" fmla="*/ 1099212 w 2055464"/>
                  <a:gd name="connsiteY10" fmla="*/ 1365048 h 2055889"/>
                  <a:gd name="connsiteX11" fmla="*/ 1081957 w 2055464"/>
                  <a:gd name="connsiteY11" fmla="*/ 1363394 h 2055889"/>
                  <a:gd name="connsiteX12" fmla="*/ 1075674 w 2055464"/>
                  <a:gd name="connsiteY12" fmla="*/ 1363688 h 2055889"/>
                  <a:gd name="connsiteX13" fmla="*/ 1075674 w 2055464"/>
                  <a:gd name="connsiteY13" fmla="*/ 1362791 h 2055889"/>
                  <a:gd name="connsiteX14" fmla="*/ 1018418 w 2055464"/>
                  <a:gd name="connsiteY14" fmla="*/ 1357302 h 2055889"/>
                  <a:gd name="connsiteX15" fmla="*/ 1018418 w 2055464"/>
                  <a:gd name="connsiteY15" fmla="*/ 1608930 h 2055889"/>
                  <a:gd name="connsiteX16" fmla="*/ 1017899 w 2055464"/>
                  <a:gd name="connsiteY16" fmla="*/ 2055889 h 2055889"/>
                  <a:gd name="connsiteX17" fmla="*/ 55043 w 2055464"/>
                  <a:gd name="connsiteY17" fmla="*/ 1962419 h 2055889"/>
                  <a:gd name="connsiteX18" fmla="*/ 58868 w 2055464"/>
                  <a:gd name="connsiteY18" fmla="*/ 1269225 h 2055889"/>
                  <a:gd name="connsiteX19" fmla="*/ 129822 w 2055464"/>
                  <a:gd name="connsiteY19" fmla="*/ 659980 h 2055889"/>
                  <a:gd name="connsiteX0" fmla="*/ 129822 w 2059410"/>
                  <a:gd name="connsiteY0" fmla="*/ 659980 h 2055889"/>
                  <a:gd name="connsiteX1" fmla="*/ 1141603 w 2059410"/>
                  <a:gd name="connsiteY1" fmla="*/ 0 h 2055889"/>
                  <a:gd name="connsiteX2" fmla="*/ 1821854 w 2059410"/>
                  <a:gd name="connsiteY2" fmla="*/ 438670 h 2055889"/>
                  <a:gd name="connsiteX3" fmla="*/ 2042282 w 2059410"/>
                  <a:gd name="connsiteY3" fmla="*/ 1062675 h 2055889"/>
                  <a:gd name="connsiteX4" fmla="*/ 1321759 w 2059410"/>
                  <a:gd name="connsiteY4" fmla="*/ 1826506 h 2055889"/>
                  <a:gd name="connsiteX5" fmla="*/ 1201510 w 2059410"/>
                  <a:gd name="connsiteY5" fmla="*/ 1609374 h 2055889"/>
                  <a:gd name="connsiteX6" fmla="*/ 1201510 w 2059410"/>
                  <a:gd name="connsiteY6" fmla="*/ 1349625 h 2055889"/>
                  <a:gd name="connsiteX7" fmla="*/ 1141603 w 2059410"/>
                  <a:gd name="connsiteY7" fmla="*/ 1360600 h 2055889"/>
                  <a:gd name="connsiteX8" fmla="*/ 1108422 w 2059410"/>
                  <a:gd name="connsiteY8" fmla="*/ 1362154 h 2055889"/>
                  <a:gd name="connsiteX9" fmla="*/ 1108422 w 2059410"/>
                  <a:gd name="connsiteY9" fmla="*/ 1364606 h 2055889"/>
                  <a:gd name="connsiteX10" fmla="*/ 1099212 w 2059410"/>
                  <a:gd name="connsiteY10" fmla="*/ 1365048 h 2055889"/>
                  <a:gd name="connsiteX11" fmla="*/ 1081957 w 2059410"/>
                  <a:gd name="connsiteY11" fmla="*/ 1363394 h 2055889"/>
                  <a:gd name="connsiteX12" fmla="*/ 1075674 w 2059410"/>
                  <a:gd name="connsiteY12" fmla="*/ 1363688 h 2055889"/>
                  <a:gd name="connsiteX13" fmla="*/ 1075674 w 2059410"/>
                  <a:gd name="connsiteY13" fmla="*/ 1362791 h 2055889"/>
                  <a:gd name="connsiteX14" fmla="*/ 1018418 w 2059410"/>
                  <a:gd name="connsiteY14" fmla="*/ 1357302 h 2055889"/>
                  <a:gd name="connsiteX15" fmla="*/ 1018418 w 2059410"/>
                  <a:gd name="connsiteY15" fmla="*/ 1608930 h 2055889"/>
                  <a:gd name="connsiteX16" fmla="*/ 1017899 w 2059410"/>
                  <a:gd name="connsiteY16" fmla="*/ 2055889 h 2055889"/>
                  <a:gd name="connsiteX17" fmla="*/ 55043 w 2059410"/>
                  <a:gd name="connsiteY17" fmla="*/ 1962419 h 2055889"/>
                  <a:gd name="connsiteX18" fmla="*/ 58868 w 2059410"/>
                  <a:gd name="connsiteY18" fmla="*/ 1269225 h 2055889"/>
                  <a:gd name="connsiteX19" fmla="*/ 129822 w 2059410"/>
                  <a:gd name="connsiteY19" fmla="*/ 659980 h 2055889"/>
                  <a:gd name="connsiteX0" fmla="*/ 129822 w 2059411"/>
                  <a:gd name="connsiteY0" fmla="*/ 659980 h 2046776"/>
                  <a:gd name="connsiteX1" fmla="*/ 1141603 w 2059411"/>
                  <a:gd name="connsiteY1" fmla="*/ 0 h 2046776"/>
                  <a:gd name="connsiteX2" fmla="*/ 1821854 w 2059411"/>
                  <a:gd name="connsiteY2" fmla="*/ 438670 h 2046776"/>
                  <a:gd name="connsiteX3" fmla="*/ 2042282 w 2059411"/>
                  <a:gd name="connsiteY3" fmla="*/ 1062675 h 2046776"/>
                  <a:gd name="connsiteX4" fmla="*/ 1321759 w 2059411"/>
                  <a:gd name="connsiteY4" fmla="*/ 1826506 h 2046776"/>
                  <a:gd name="connsiteX5" fmla="*/ 1201510 w 2059411"/>
                  <a:gd name="connsiteY5" fmla="*/ 1609374 h 2046776"/>
                  <a:gd name="connsiteX6" fmla="*/ 1201510 w 2059411"/>
                  <a:gd name="connsiteY6" fmla="*/ 1349625 h 2046776"/>
                  <a:gd name="connsiteX7" fmla="*/ 1141603 w 2059411"/>
                  <a:gd name="connsiteY7" fmla="*/ 1360600 h 2046776"/>
                  <a:gd name="connsiteX8" fmla="*/ 1108422 w 2059411"/>
                  <a:gd name="connsiteY8" fmla="*/ 1362154 h 2046776"/>
                  <a:gd name="connsiteX9" fmla="*/ 1108422 w 2059411"/>
                  <a:gd name="connsiteY9" fmla="*/ 1364606 h 2046776"/>
                  <a:gd name="connsiteX10" fmla="*/ 1099212 w 2059411"/>
                  <a:gd name="connsiteY10" fmla="*/ 1365048 h 2046776"/>
                  <a:gd name="connsiteX11" fmla="*/ 1081957 w 2059411"/>
                  <a:gd name="connsiteY11" fmla="*/ 1363394 h 2046776"/>
                  <a:gd name="connsiteX12" fmla="*/ 1075674 w 2059411"/>
                  <a:gd name="connsiteY12" fmla="*/ 1363688 h 2046776"/>
                  <a:gd name="connsiteX13" fmla="*/ 1075674 w 2059411"/>
                  <a:gd name="connsiteY13" fmla="*/ 1362791 h 2046776"/>
                  <a:gd name="connsiteX14" fmla="*/ 1018418 w 2059411"/>
                  <a:gd name="connsiteY14" fmla="*/ 1357302 h 2046776"/>
                  <a:gd name="connsiteX15" fmla="*/ 1018418 w 2059411"/>
                  <a:gd name="connsiteY15" fmla="*/ 1608930 h 2046776"/>
                  <a:gd name="connsiteX16" fmla="*/ 861460 w 2059411"/>
                  <a:gd name="connsiteY16" fmla="*/ 2046776 h 2046776"/>
                  <a:gd name="connsiteX17" fmla="*/ 55043 w 2059411"/>
                  <a:gd name="connsiteY17" fmla="*/ 1962419 h 2046776"/>
                  <a:gd name="connsiteX18" fmla="*/ 58868 w 2059411"/>
                  <a:gd name="connsiteY18" fmla="*/ 1269225 h 2046776"/>
                  <a:gd name="connsiteX19" fmla="*/ 129822 w 2059411"/>
                  <a:gd name="connsiteY19" fmla="*/ 659980 h 2046776"/>
                  <a:gd name="connsiteX0" fmla="*/ 129822 w 2059411"/>
                  <a:gd name="connsiteY0" fmla="*/ 659980 h 2002234"/>
                  <a:gd name="connsiteX1" fmla="*/ 1141603 w 2059411"/>
                  <a:gd name="connsiteY1" fmla="*/ 0 h 2002234"/>
                  <a:gd name="connsiteX2" fmla="*/ 1821854 w 2059411"/>
                  <a:gd name="connsiteY2" fmla="*/ 438670 h 2002234"/>
                  <a:gd name="connsiteX3" fmla="*/ 2042282 w 2059411"/>
                  <a:gd name="connsiteY3" fmla="*/ 1062675 h 2002234"/>
                  <a:gd name="connsiteX4" fmla="*/ 1321759 w 2059411"/>
                  <a:gd name="connsiteY4" fmla="*/ 1826506 h 2002234"/>
                  <a:gd name="connsiteX5" fmla="*/ 1201510 w 2059411"/>
                  <a:gd name="connsiteY5" fmla="*/ 1609374 h 2002234"/>
                  <a:gd name="connsiteX6" fmla="*/ 1201510 w 2059411"/>
                  <a:gd name="connsiteY6" fmla="*/ 1349625 h 2002234"/>
                  <a:gd name="connsiteX7" fmla="*/ 1141603 w 2059411"/>
                  <a:gd name="connsiteY7" fmla="*/ 1360600 h 2002234"/>
                  <a:gd name="connsiteX8" fmla="*/ 1108422 w 2059411"/>
                  <a:gd name="connsiteY8" fmla="*/ 1362154 h 2002234"/>
                  <a:gd name="connsiteX9" fmla="*/ 1108422 w 2059411"/>
                  <a:gd name="connsiteY9" fmla="*/ 1364606 h 2002234"/>
                  <a:gd name="connsiteX10" fmla="*/ 1099212 w 2059411"/>
                  <a:gd name="connsiteY10" fmla="*/ 1365048 h 2002234"/>
                  <a:gd name="connsiteX11" fmla="*/ 1081957 w 2059411"/>
                  <a:gd name="connsiteY11" fmla="*/ 1363394 h 2002234"/>
                  <a:gd name="connsiteX12" fmla="*/ 1075674 w 2059411"/>
                  <a:gd name="connsiteY12" fmla="*/ 1363688 h 2002234"/>
                  <a:gd name="connsiteX13" fmla="*/ 1075674 w 2059411"/>
                  <a:gd name="connsiteY13" fmla="*/ 1362791 h 2002234"/>
                  <a:gd name="connsiteX14" fmla="*/ 1018418 w 2059411"/>
                  <a:gd name="connsiteY14" fmla="*/ 1357302 h 2002234"/>
                  <a:gd name="connsiteX15" fmla="*/ 1018418 w 2059411"/>
                  <a:gd name="connsiteY15" fmla="*/ 1608930 h 2002234"/>
                  <a:gd name="connsiteX16" fmla="*/ 1024418 w 2059411"/>
                  <a:gd name="connsiteY16" fmla="*/ 1932869 h 2002234"/>
                  <a:gd name="connsiteX17" fmla="*/ 55043 w 2059411"/>
                  <a:gd name="connsiteY17" fmla="*/ 1962419 h 2002234"/>
                  <a:gd name="connsiteX18" fmla="*/ 58868 w 2059411"/>
                  <a:gd name="connsiteY18" fmla="*/ 1269225 h 2002234"/>
                  <a:gd name="connsiteX19" fmla="*/ 129822 w 2059411"/>
                  <a:gd name="connsiteY19" fmla="*/ 659980 h 2002234"/>
                  <a:gd name="connsiteX0" fmla="*/ 129822 w 2063511"/>
                  <a:gd name="connsiteY0" fmla="*/ 659980 h 2002234"/>
                  <a:gd name="connsiteX1" fmla="*/ 1141603 w 2063511"/>
                  <a:gd name="connsiteY1" fmla="*/ 0 h 2002234"/>
                  <a:gd name="connsiteX2" fmla="*/ 1821854 w 2063511"/>
                  <a:gd name="connsiteY2" fmla="*/ 438670 h 2002234"/>
                  <a:gd name="connsiteX3" fmla="*/ 2042282 w 2063511"/>
                  <a:gd name="connsiteY3" fmla="*/ 1062675 h 2002234"/>
                  <a:gd name="connsiteX4" fmla="*/ 1245712 w 2063511"/>
                  <a:gd name="connsiteY4" fmla="*/ 1883460 h 2002234"/>
                  <a:gd name="connsiteX5" fmla="*/ 1201510 w 2063511"/>
                  <a:gd name="connsiteY5" fmla="*/ 1609374 h 2002234"/>
                  <a:gd name="connsiteX6" fmla="*/ 1201510 w 2063511"/>
                  <a:gd name="connsiteY6" fmla="*/ 1349625 h 2002234"/>
                  <a:gd name="connsiteX7" fmla="*/ 1141603 w 2063511"/>
                  <a:gd name="connsiteY7" fmla="*/ 1360600 h 2002234"/>
                  <a:gd name="connsiteX8" fmla="*/ 1108422 w 2063511"/>
                  <a:gd name="connsiteY8" fmla="*/ 1362154 h 2002234"/>
                  <a:gd name="connsiteX9" fmla="*/ 1108422 w 2063511"/>
                  <a:gd name="connsiteY9" fmla="*/ 1364606 h 2002234"/>
                  <a:gd name="connsiteX10" fmla="*/ 1099212 w 2063511"/>
                  <a:gd name="connsiteY10" fmla="*/ 1365048 h 2002234"/>
                  <a:gd name="connsiteX11" fmla="*/ 1081957 w 2063511"/>
                  <a:gd name="connsiteY11" fmla="*/ 1363394 h 2002234"/>
                  <a:gd name="connsiteX12" fmla="*/ 1075674 w 2063511"/>
                  <a:gd name="connsiteY12" fmla="*/ 1363688 h 2002234"/>
                  <a:gd name="connsiteX13" fmla="*/ 1075674 w 2063511"/>
                  <a:gd name="connsiteY13" fmla="*/ 1362791 h 2002234"/>
                  <a:gd name="connsiteX14" fmla="*/ 1018418 w 2063511"/>
                  <a:gd name="connsiteY14" fmla="*/ 1357302 h 2002234"/>
                  <a:gd name="connsiteX15" fmla="*/ 1018418 w 2063511"/>
                  <a:gd name="connsiteY15" fmla="*/ 1608930 h 2002234"/>
                  <a:gd name="connsiteX16" fmla="*/ 1024418 w 2063511"/>
                  <a:gd name="connsiteY16" fmla="*/ 1932869 h 2002234"/>
                  <a:gd name="connsiteX17" fmla="*/ 55043 w 2063511"/>
                  <a:gd name="connsiteY17" fmla="*/ 1962419 h 2002234"/>
                  <a:gd name="connsiteX18" fmla="*/ 58868 w 2063511"/>
                  <a:gd name="connsiteY18" fmla="*/ 1269225 h 2002234"/>
                  <a:gd name="connsiteX19" fmla="*/ 129822 w 2063511"/>
                  <a:gd name="connsiteY19" fmla="*/ 659980 h 2002234"/>
                  <a:gd name="connsiteX0" fmla="*/ 251667 w 2185356"/>
                  <a:gd name="connsiteY0" fmla="*/ 659980 h 2002234"/>
                  <a:gd name="connsiteX1" fmla="*/ 1263448 w 2185356"/>
                  <a:gd name="connsiteY1" fmla="*/ 0 h 2002234"/>
                  <a:gd name="connsiteX2" fmla="*/ 1943699 w 2185356"/>
                  <a:gd name="connsiteY2" fmla="*/ 438670 h 2002234"/>
                  <a:gd name="connsiteX3" fmla="*/ 2164127 w 2185356"/>
                  <a:gd name="connsiteY3" fmla="*/ 1062675 h 2002234"/>
                  <a:gd name="connsiteX4" fmla="*/ 1367557 w 2185356"/>
                  <a:gd name="connsiteY4" fmla="*/ 1883460 h 2002234"/>
                  <a:gd name="connsiteX5" fmla="*/ 1323355 w 2185356"/>
                  <a:gd name="connsiteY5" fmla="*/ 1609374 h 2002234"/>
                  <a:gd name="connsiteX6" fmla="*/ 1323355 w 2185356"/>
                  <a:gd name="connsiteY6" fmla="*/ 1349625 h 2002234"/>
                  <a:gd name="connsiteX7" fmla="*/ 1263448 w 2185356"/>
                  <a:gd name="connsiteY7" fmla="*/ 1360600 h 2002234"/>
                  <a:gd name="connsiteX8" fmla="*/ 1230267 w 2185356"/>
                  <a:gd name="connsiteY8" fmla="*/ 1362154 h 2002234"/>
                  <a:gd name="connsiteX9" fmla="*/ 1230267 w 2185356"/>
                  <a:gd name="connsiteY9" fmla="*/ 1364606 h 2002234"/>
                  <a:gd name="connsiteX10" fmla="*/ 1221057 w 2185356"/>
                  <a:gd name="connsiteY10" fmla="*/ 1365048 h 2002234"/>
                  <a:gd name="connsiteX11" fmla="*/ 1203802 w 2185356"/>
                  <a:gd name="connsiteY11" fmla="*/ 1363394 h 2002234"/>
                  <a:gd name="connsiteX12" fmla="*/ 1197519 w 2185356"/>
                  <a:gd name="connsiteY12" fmla="*/ 1363688 h 2002234"/>
                  <a:gd name="connsiteX13" fmla="*/ 1197519 w 2185356"/>
                  <a:gd name="connsiteY13" fmla="*/ 1362791 h 2002234"/>
                  <a:gd name="connsiteX14" fmla="*/ 1140263 w 2185356"/>
                  <a:gd name="connsiteY14" fmla="*/ 1357302 h 2002234"/>
                  <a:gd name="connsiteX15" fmla="*/ 1140263 w 2185356"/>
                  <a:gd name="connsiteY15" fmla="*/ 1608930 h 2002234"/>
                  <a:gd name="connsiteX16" fmla="*/ 1146263 w 2185356"/>
                  <a:gd name="connsiteY16" fmla="*/ 1932869 h 2002234"/>
                  <a:gd name="connsiteX17" fmla="*/ 176888 w 2185356"/>
                  <a:gd name="connsiteY17" fmla="*/ 1962419 h 2002234"/>
                  <a:gd name="connsiteX18" fmla="*/ 1460 w 2185356"/>
                  <a:gd name="connsiteY18" fmla="*/ 1297702 h 2002234"/>
                  <a:gd name="connsiteX19" fmla="*/ 251667 w 2185356"/>
                  <a:gd name="connsiteY19" fmla="*/ 659980 h 2002234"/>
                  <a:gd name="connsiteX0" fmla="*/ 250809 w 2184498"/>
                  <a:gd name="connsiteY0" fmla="*/ 659980 h 2056732"/>
                  <a:gd name="connsiteX1" fmla="*/ 1262590 w 2184498"/>
                  <a:gd name="connsiteY1" fmla="*/ 0 h 2056732"/>
                  <a:gd name="connsiteX2" fmla="*/ 1942841 w 2184498"/>
                  <a:gd name="connsiteY2" fmla="*/ 438670 h 2056732"/>
                  <a:gd name="connsiteX3" fmla="*/ 2163269 w 2184498"/>
                  <a:gd name="connsiteY3" fmla="*/ 1062675 h 2056732"/>
                  <a:gd name="connsiteX4" fmla="*/ 1366699 w 2184498"/>
                  <a:gd name="connsiteY4" fmla="*/ 1883460 h 2056732"/>
                  <a:gd name="connsiteX5" fmla="*/ 1322497 w 2184498"/>
                  <a:gd name="connsiteY5" fmla="*/ 1609374 h 2056732"/>
                  <a:gd name="connsiteX6" fmla="*/ 1322497 w 2184498"/>
                  <a:gd name="connsiteY6" fmla="*/ 1349625 h 2056732"/>
                  <a:gd name="connsiteX7" fmla="*/ 1262590 w 2184498"/>
                  <a:gd name="connsiteY7" fmla="*/ 1360600 h 2056732"/>
                  <a:gd name="connsiteX8" fmla="*/ 1229409 w 2184498"/>
                  <a:gd name="connsiteY8" fmla="*/ 1362154 h 2056732"/>
                  <a:gd name="connsiteX9" fmla="*/ 1229409 w 2184498"/>
                  <a:gd name="connsiteY9" fmla="*/ 1364606 h 2056732"/>
                  <a:gd name="connsiteX10" fmla="*/ 1220199 w 2184498"/>
                  <a:gd name="connsiteY10" fmla="*/ 1365048 h 2056732"/>
                  <a:gd name="connsiteX11" fmla="*/ 1202944 w 2184498"/>
                  <a:gd name="connsiteY11" fmla="*/ 1363394 h 2056732"/>
                  <a:gd name="connsiteX12" fmla="*/ 1196661 w 2184498"/>
                  <a:gd name="connsiteY12" fmla="*/ 1363688 h 2056732"/>
                  <a:gd name="connsiteX13" fmla="*/ 1196661 w 2184498"/>
                  <a:gd name="connsiteY13" fmla="*/ 1362791 h 2056732"/>
                  <a:gd name="connsiteX14" fmla="*/ 1139405 w 2184498"/>
                  <a:gd name="connsiteY14" fmla="*/ 1357302 h 2056732"/>
                  <a:gd name="connsiteX15" fmla="*/ 1139405 w 2184498"/>
                  <a:gd name="connsiteY15" fmla="*/ 1608930 h 2056732"/>
                  <a:gd name="connsiteX16" fmla="*/ 1145405 w 2184498"/>
                  <a:gd name="connsiteY16" fmla="*/ 1932869 h 2056732"/>
                  <a:gd name="connsiteX17" fmla="*/ 333556 w 2184498"/>
                  <a:gd name="connsiteY17" fmla="*/ 2025068 h 2056732"/>
                  <a:gd name="connsiteX18" fmla="*/ 602 w 2184498"/>
                  <a:gd name="connsiteY18" fmla="*/ 1297702 h 2056732"/>
                  <a:gd name="connsiteX19" fmla="*/ 250809 w 2184498"/>
                  <a:gd name="connsiteY19" fmla="*/ 659980 h 2056732"/>
                  <a:gd name="connsiteX0" fmla="*/ 250809 w 2184498"/>
                  <a:gd name="connsiteY0" fmla="*/ 659980 h 2091182"/>
                  <a:gd name="connsiteX1" fmla="*/ 1262590 w 2184498"/>
                  <a:gd name="connsiteY1" fmla="*/ 0 h 2091182"/>
                  <a:gd name="connsiteX2" fmla="*/ 1942841 w 2184498"/>
                  <a:gd name="connsiteY2" fmla="*/ 438670 h 2091182"/>
                  <a:gd name="connsiteX3" fmla="*/ 2163269 w 2184498"/>
                  <a:gd name="connsiteY3" fmla="*/ 1062675 h 2091182"/>
                  <a:gd name="connsiteX4" fmla="*/ 1366699 w 2184498"/>
                  <a:gd name="connsiteY4" fmla="*/ 1883460 h 2091182"/>
                  <a:gd name="connsiteX5" fmla="*/ 1322497 w 2184498"/>
                  <a:gd name="connsiteY5" fmla="*/ 1609374 h 2091182"/>
                  <a:gd name="connsiteX6" fmla="*/ 1322497 w 2184498"/>
                  <a:gd name="connsiteY6" fmla="*/ 1349625 h 2091182"/>
                  <a:gd name="connsiteX7" fmla="*/ 1262590 w 2184498"/>
                  <a:gd name="connsiteY7" fmla="*/ 1360600 h 2091182"/>
                  <a:gd name="connsiteX8" fmla="*/ 1229409 w 2184498"/>
                  <a:gd name="connsiteY8" fmla="*/ 1362154 h 2091182"/>
                  <a:gd name="connsiteX9" fmla="*/ 1229409 w 2184498"/>
                  <a:gd name="connsiteY9" fmla="*/ 1364606 h 2091182"/>
                  <a:gd name="connsiteX10" fmla="*/ 1220199 w 2184498"/>
                  <a:gd name="connsiteY10" fmla="*/ 1365048 h 2091182"/>
                  <a:gd name="connsiteX11" fmla="*/ 1202944 w 2184498"/>
                  <a:gd name="connsiteY11" fmla="*/ 1363394 h 2091182"/>
                  <a:gd name="connsiteX12" fmla="*/ 1196661 w 2184498"/>
                  <a:gd name="connsiteY12" fmla="*/ 1363688 h 2091182"/>
                  <a:gd name="connsiteX13" fmla="*/ 1196661 w 2184498"/>
                  <a:gd name="connsiteY13" fmla="*/ 1362791 h 2091182"/>
                  <a:gd name="connsiteX14" fmla="*/ 1139405 w 2184498"/>
                  <a:gd name="connsiteY14" fmla="*/ 1357302 h 2091182"/>
                  <a:gd name="connsiteX15" fmla="*/ 1139405 w 2184498"/>
                  <a:gd name="connsiteY15" fmla="*/ 1608930 h 2091182"/>
                  <a:gd name="connsiteX16" fmla="*/ 1145405 w 2184498"/>
                  <a:gd name="connsiteY16" fmla="*/ 1932869 h 2091182"/>
                  <a:gd name="connsiteX17" fmla="*/ 333556 w 2184498"/>
                  <a:gd name="connsiteY17" fmla="*/ 2025068 h 2091182"/>
                  <a:gd name="connsiteX18" fmla="*/ 602 w 2184498"/>
                  <a:gd name="connsiteY18" fmla="*/ 1297702 h 2091182"/>
                  <a:gd name="connsiteX19" fmla="*/ 250809 w 2184498"/>
                  <a:gd name="connsiteY19" fmla="*/ 659980 h 2091182"/>
                  <a:gd name="connsiteX0" fmla="*/ 250809 w 2184498"/>
                  <a:gd name="connsiteY0" fmla="*/ 659980 h 2091182"/>
                  <a:gd name="connsiteX1" fmla="*/ 1262590 w 2184498"/>
                  <a:gd name="connsiteY1" fmla="*/ 0 h 2091182"/>
                  <a:gd name="connsiteX2" fmla="*/ 1942841 w 2184498"/>
                  <a:gd name="connsiteY2" fmla="*/ 438670 h 2091182"/>
                  <a:gd name="connsiteX3" fmla="*/ 2163269 w 2184498"/>
                  <a:gd name="connsiteY3" fmla="*/ 1062675 h 2091182"/>
                  <a:gd name="connsiteX4" fmla="*/ 1366699 w 2184498"/>
                  <a:gd name="connsiteY4" fmla="*/ 1883460 h 2091182"/>
                  <a:gd name="connsiteX5" fmla="*/ 1322497 w 2184498"/>
                  <a:gd name="connsiteY5" fmla="*/ 1609374 h 2091182"/>
                  <a:gd name="connsiteX6" fmla="*/ 1322497 w 2184498"/>
                  <a:gd name="connsiteY6" fmla="*/ 1349625 h 2091182"/>
                  <a:gd name="connsiteX7" fmla="*/ 1262590 w 2184498"/>
                  <a:gd name="connsiteY7" fmla="*/ 1360600 h 2091182"/>
                  <a:gd name="connsiteX8" fmla="*/ 1229409 w 2184498"/>
                  <a:gd name="connsiteY8" fmla="*/ 1362154 h 2091182"/>
                  <a:gd name="connsiteX9" fmla="*/ 1229409 w 2184498"/>
                  <a:gd name="connsiteY9" fmla="*/ 1364606 h 2091182"/>
                  <a:gd name="connsiteX10" fmla="*/ 1220199 w 2184498"/>
                  <a:gd name="connsiteY10" fmla="*/ 1365048 h 2091182"/>
                  <a:gd name="connsiteX11" fmla="*/ 1202944 w 2184498"/>
                  <a:gd name="connsiteY11" fmla="*/ 1363394 h 2091182"/>
                  <a:gd name="connsiteX12" fmla="*/ 1196661 w 2184498"/>
                  <a:gd name="connsiteY12" fmla="*/ 1363688 h 2091182"/>
                  <a:gd name="connsiteX13" fmla="*/ 1196661 w 2184498"/>
                  <a:gd name="connsiteY13" fmla="*/ 1362791 h 2091182"/>
                  <a:gd name="connsiteX14" fmla="*/ 1139405 w 2184498"/>
                  <a:gd name="connsiteY14" fmla="*/ 1357302 h 2091182"/>
                  <a:gd name="connsiteX15" fmla="*/ 1139405 w 2184498"/>
                  <a:gd name="connsiteY15" fmla="*/ 1608930 h 2091182"/>
                  <a:gd name="connsiteX16" fmla="*/ 1145405 w 2184498"/>
                  <a:gd name="connsiteY16" fmla="*/ 1932869 h 2091182"/>
                  <a:gd name="connsiteX17" fmla="*/ 333556 w 2184498"/>
                  <a:gd name="connsiteY17" fmla="*/ 2025068 h 2091182"/>
                  <a:gd name="connsiteX18" fmla="*/ 602 w 2184498"/>
                  <a:gd name="connsiteY18" fmla="*/ 1297702 h 2091182"/>
                  <a:gd name="connsiteX19" fmla="*/ 250809 w 2184498"/>
                  <a:gd name="connsiteY19" fmla="*/ 659980 h 2091182"/>
                  <a:gd name="connsiteX0" fmla="*/ 250809 w 2163477"/>
                  <a:gd name="connsiteY0" fmla="*/ 659980 h 2091182"/>
                  <a:gd name="connsiteX1" fmla="*/ 1262590 w 2163477"/>
                  <a:gd name="connsiteY1" fmla="*/ 0 h 2091182"/>
                  <a:gd name="connsiteX2" fmla="*/ 1942841 w 2163477"/>
                  <a:gd name="connsiteY2" fmla="*/ 438670 h 2091182"/>
                  <a:gd name="connsiteX3" fmla="*/ 2163269 w 2163477"/>
                  <a:gd name="connsiteY3" fmla="*/ 1062675 h 2091182"/>
                  <a:gd name="connsiteX4" fmla="*/ 1366699 w 2163477"/>
                  <a:gd name="connsiteY4" fmla="*/ 1883460 h 2091182"/>
                  <a:gd name="connsiteX5" fmla="*/ 1322497 w 2163477"/>
                  <a:gd name="connsiteY5" fmla="*/ 1609374 h 2091182"/>
                  <a:gd name="connsiteX6" fmla="*/ 1322497 w 2163477"/>
                  <a:gd name="connsiteY6" fmla="*/ 1349625 h 2091182"/>
                  <a:gd name="connsiteX7" fmla="*/ 1262590 w 2163477"/>
                  <a:gd name="connsiteY7" fmla="*/ 1360600 h 2091182"/>
                  <a:gd name="connsiteX8" fmla="*/ 1229409 w 2163477"/>
                  <a:gd name="connsiteY8" fmla="*/ 1362154 h 2091182"/>
                  <a:gd name="connsiteX9" fmla="*/ 1229409 w 2163477"/>
                  <a:gd name="connsiteY9" fmla="*/ 1364606 h 2091182"/>
                  <a:gd name="connsiteX10" fmla="*/ 1220199 w 2163477"/>
                  <a:gd name="connsiteY10" fmla="*/ 1365048 h 2091182"/>
                  <a:gd name="connsiteX11" fmla="*/ 1202944 w 2163477"/>
                  <a:gd name="connsiteY11" fmla="*/ 1363394 h 2091182"/>
                  <a:gd name="connsiteX12" fmla="*/ 1196661 w 2163477"/>
                  <a:gd name="connsiteY12" fmla="*/ 1363688 h 2091182"/>
                  <a:gd name="connsiteX13" fmla="*/ 1196661 w 2163477"/>
                  <a:gd name="connsiteY13" fmla="*/ 1362791 h 2091182"/>
                  <a:gd name="connsiteX14" fmla="*/ 1139405 w 2163477"/>
                  <a:gd name="connsiteY14" fmla="*/ 1357302 h 2091182"/>
                  <a:gd name="connsiteX15" fmla="*/ 1139405 w 2163477"/>
                  <a:gd name="connsiteY15" fmla="*/ 1608930 h 2091182"/>
                  <a:gd name="connsiteX16" fmla="*/ 1145405 w 2163477"/>
                  <a:gd name="connsiteY16" fmla="*/ 1932869 h 2091182"/>
                  <a:gd name="connsiteX17" fmla="*/ 333556 w 2163477"/>
                  <a:gd name="connsiteY17" fmla="*/ 2025068 h 2091182"/>
                  <a:gd name="connsiteX18" fmla="*/ 602 w 2163477"/>
                  <a:gd name="connsiteY18" fmla="*/ 1297702 h 2091182"/>
                  <a:gd name="connsiteX19" fmla="*/ 250809 w 2163477"/>
                  <a:gd name="connsiteY19" fmla="*/ 659980 h 20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63477" h="2091182">
                    <a:moveTo>
                      <a:pt x="250809" y="659980"/>
                    </a:moveTo>
                    <a:cubicBezTo>
                      <a:pt x="431265" y="448443"/>
                      <a:pt x="314268" y="93080"/>
                      <a:pt x="1262590" y="0"/>
                    </a:cubicBezTo>
                    <a:cubicBezTo>
                      <a:pt x="1541408" y="26264"/>
                      <a:pt x="1843824" y="205753"/>
                      <a:pt x="1942841" y="438670"/>
                    </a:cubicBezTo>
                    <a:cubicBezTo>
                      <a:pt x="2001832" y="604146"/>
                      <a:pt x="2161801" y="803441"/>
                      <a:pt x="2163269" y="1062675"/>
                    </a:cubicBezTo>
                    <a:cubicBezTo>
                      <a:pt x="2165020" y="1371818"/>
                      <a:pt x="2173010" y="1821103"/>
                      <a:pt x="1366699" y="1883460"/>
                    </a:cubicBezTo>
                    <a:lnTo>
                      <a:pt x="1322497" y="1609374"/>
                    </a:lnTo>
                    <a:lnTo>
                      <a:pt x="1322497" y="1349625"/>
                    </a:lnTo>
                    <a:lnTo>
                      <a:pt x="1262590" y="1360600"/>
                    </a:lnTo>
                    <a:lnTo>
                      <a:pt x="1229409" y="1362154"/>
                    </a:lnTo>
                    <a:lnTo>
                      <a:pt x="1229409" y="1364606"/>
                    </a:lnTo>
                    <a:lnTo>
                      <a:pt x="1220199" y="1365048"/>
                    </a:lnTo>
                    <a:lnTo>
                      <a:pt x="1202944" y="1363394"/>
                    </a:lnTo>
                    <a:lnTo>
                      <a:pt x="1196661" y="1363688"/>
                    </a:lnTo>
                    <a:lnTo>
                      <a:pt x="1196661" y="1362791"/>
                    </a:lnTo>
                    <a:lnTo>
                      <a:pt x="1139405" y="1357302"/>
                    </a:lnTo>
                    <a:lnTo>
                      <a:pt x="1139405" y="1608930"/>
                    </a:lnTo>
                    <a:lnTo>
                      <a:pt x="1145405" y="1932869"/>
                    </a:lnTo>
                    <a:cubicBezTo>
                      <a:pt x="1066805" y="1906986"/>
                      <a:pt x="784666" y="2224397"/>
                      <a:pt x="333556" y="2025068"/>
                    </a:cubicBezTo>
                    <a:cubicBezTo>
                      <a:pt x="-68667" y="1985209"/>
                      <a:pt x="14393" y="1525217"/>
                      <a:pt x="602" y="1297702"/>
                    </a:cubicBezTo>
                    <a:cubicBezTo>
                      <a:pt x="-13189" y="1070187"/>
                      <a:pt x="214447" y="741739"/>
                      <a:pt x="250809" y="65998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89" name="Ellipszis 188"/>
              <p:cNvSpPr/>
              <p:nvPr/>
            </p:nvSpPr>
            <p:spPr>
              <a:xfrm flipH="1">
                <a:off x="7713458" y="3214591"/>
                <a:ext cx="197600" cy="185563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0" name="Szabadkézi sokszög 189"/>
              <p:cNvSpPr/>
              <p:nvPr/>
            </p:nvSpPr>
            <p:spPr>
              <a:xfrm flipH="1">
                <a:off x="8270742" y="3785201"/>
                <a:ext cx="346470" cy="380717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1" name="Szabadkézi sokszög 190"/>
              <p:cNvSpPr/>
              <p:nvPr/>
            </p:nvSpPr>
            <p:spPr>
              <a:xfrm>
                <a:off x="7686815" y="2530848"/>
                <a:ext cx="1602968" cy="1348589"/>
              </a:xfrm>
              <a:custGeom>
                <a:avLst/>
                <a:gdLst>
                  <a:gd name="connsiteX0" fmla="*/ 1480203 w 2986185"/>
                  <a:gd name="connsiteY0" fmla="*/ 0 h 2558288"/>
                  <a:gd name="connsiteX1" fmla="*/ 1480172 w 2986185"/>
                  <a:gd name="connsiteY1" fmla="*/ 6206 h 2558288"/>
                  <a:gd name="connsiteX2" fmla="*/ 1435734 w 2986185"/>
                  <a:gd name="connsiteY2" fmla="*/ 8843 h 2558288"/>
                  <a:gd name="connsiteX3" fmla="*/ 0 w 2986185"/>
                  <a:gd name="connsiteY3" fmla="*/ 505395 h 2558288"/>
                  <a:gd name="connsiteX4" fmla="*/ 1518376 w 2986185"/>
                  <a:gd name="connsiteY4" fmla="*/ 2558288 h 2558288"/>
                  <a:gd name="connsiteX5" fmla="*/ 1518468 w 2986185"/>
                  <a:gd name="connsiteY5" fmla="*/ 2539379 h 2558288"/>
                  <a:gd name="connsiteX6" fmla="*/ 1623055 w 2986185"/>
                  <a:gd name="connsiteY6" fmla="*/ 2532238 h 2558288"/>
                  <a:gd name="connsiteX7" fmla="*/ 2986185 w 2986185"/>
                  <a:gd name="connsiteY7" fmla="*/ 489945 h 2558288"/>
                  <a:gd name="connsiteX8" fmla="*/ 1480203 w 2986185"/>
                  <a:gd name="connsiteY8" fmla="*/ 0 h 2558288"/>
                  <a:gd name="connsiteX0" fmla="*/ 1480203 w 2986185"/>
                  <a:gd name="connsiteY0" fmla="*/ 0 h 2801492"/>
                  <a:gd name="connsiteX1" fmla="*/ 1480172 w 2986185"/>
                  <a:gd name="connsiteY1" fmla="*/ 6206 h 2801492"/>
                  <a:gd name="connsiteX2" fmla="*/ 1435734 w 2986185"/>
                  <a:gd name="connsiteY2" fmla="*/ 8843 h 2801492"/>
                  <a:gd name="connsiteX3" fmla="*/ 0 w 2986185"/>
                  <a:gd name="connsiteY3" fmla="*/ 505395 h 2801492"/>
                  <a:gd name="connsiteX4" fmla="*/ 1518376 w 2986185"/>
                  <a:gd name="connsiteY4" fmla="*/ 2558288 h 2801492"/>
                  <a:gd name="connsiteX5" fmla="*/ 1623055 w 2986185"/>
                  <a:gd name="connsiteY5" fmla="*/ 2532238 h 2801492"/>
                  <a:gd name="connsiteX6" fmla="*/ 2986185 w 2986185"/>
                  <a:gd name="connsiteY6" fmla="*/ 489945 h 2801492"/>
                  <a:gd name="connsiteX7" fmla="*/ 1480203 w 2986185"/>
                  <a:gd name="connsiteY7" fmla="*/ 0 h 2801492"/>
                  <a:gd name="connsiteX0" fmla="*/ 1480203 w 2986185"/>
                  <a:gd name="connsiteY0" fmla="*/ 0 h 2704694"/>
                  <a:gd name="connsiteX1" fmla="*/ 1480172 w 2986185"/>
                  <a:gd name="connsiteY1" fmla="*/ 6206 h 2704694"/>
                  <a:gd name="connsiteX2" fmla="*/ 1435734 w 2986185"/>
                  <a:gd name="connsiteY2" fmla="*/ 8843 h 2704694"/>
                  <a:gd name="connsiteX3" fmla="*/ 0 w 2986185"/>
                  <a:gd name="connsiteY3" fmla="*/ 505395 h 2704694"/>
                  <a:gd name="connsiteX4" fmla="*/ 1518376 w 2986185"/>
                  <a:gd name="connsiteY4" fmla="*/ 2558288 h 2704694"/>
                  <a:gd name="connsiteX5" fmla="*/ 1623055 w 2986185"/>
                  <a:gd name="connsiteY5" fmla="*/ 2532238 h 2704694"/>
                  <a:gd name="connsiteX6" fmla="*/ 2986185 w 2986185"/>
                  <a:gd name="connsiteY6" fmla="*/ 489945 h 2704694"/>
                  <a:gd name="connsiteX7" fmla="*/ 1480203 w 2986185"/>
                  <a:gd name="connsiteY7" fmla="*/ 0 h 2704694"/>
                  <a:gd name="connsiteX0" fmla="*/ 1480203 w 2986185"/>
                  <a:gd name="connsiteY0" fmla="*/ 0 h 2575953"/>
                  <a:gd name="connsiteX1" fmla="*/ 1480172 w 2986185"/>
                  <a:gd name="connsiteY1" fmla="*/ 6206 h 2575953"/>
                  <a:gd name="connsiteX2" fmla="*/ 1435734 w 2986185"/>
                  <a:gd name="connsiteY2" fmla="*/ 8843 h 2575953"/>
                  <a:gd name="connsiteX3" fmla="*/ 0 w 2986185"/>
                  <a:gd name="connsiteY3" fmla="*/ 505395 h 2575953"/>
                  <a:gd name="connsiteX4" fmla="*/ 1518376 w 2986185"/>
                  <a:gd name="connsiteY4" fmla="*/ 2558288 h 2575953"/>
                  <a:gd name="connsiteX5" fmla="*/ 1623055 w 2986185"/>
                  <a:gd name="connsiteY5" fmla="*/ 2532238 h 2575953"/>
                  <a:gd name="connsiteX6" fmla="*/ 2986185 w 2986185"/>
                  <a:gd name="connsiteY6" fmla="*/ 489945 h 2575953"/>
                  <a:gd name="connsiteX7" fmla="*/ 1480203 w 2986185"/>
                  <a:gd name="connsiteY7" fmla="*/ 0 h 2575953"/>
                  <a:gd name="connsiteX0" fmla="*/ 1480203 w 2986185"/>
                  <a:gd name="connsiteY0" fmla="*/ 0 h 2563826"/>
                  <a:gd name="connsiteX1" fmla="*/ 1480172 w 2986185"/>
                  <a:gd name="connsiteY1" fmla="*/ 6206 h 2563826"/>
                  <a:gd name="connsiteX2" fmla="*/ 1435734 w 2986185"/>
                  <a:gd name="connsiteY2" fmla="*/ 8843 h 2563826"/>
                  <a:gd name="connsiteX3" fmla="*/ 0 w 2986185"/>
                  <a:gd name="connsiteY3" fmla="*/ 505395 h 2563826"/>
                  <a:gd name="connsiteX4" fmla="*/ 1421856 w 2986185"/>
                  <a:gd name="connsiteY4" fmla="*/ 2543048 h 2563826"/>
                  <a:gd name="connsiteX5" fmla="*/ 1623055 w 2986185"/>
                  <a:gd name="connsiteY5" fmla="*/ 2532238 h 2563826"/>
                  <a:gd name="connsiteX6" fmla="*/ 2986185 w 2986185"/>
                  <a:gd name="connsiteY6" fmla="*/ 489945 h 2563826"/>
                  <a:gd name="connsiteX7" fmla="*/ 1480203 w 2986185"/>
                  <a:gd name="connsiteY7" fmla="*/ 0 h 2563826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185" h="2527650">
                    <a:moveTo>
                      <a:pt x="1480203" y="0"/>
                    </a:moveTo>
                    <a:cubicBezTo>
                      <a:pt x="1480193" y="2069"/>
                      <a:pt x="1480182" y="4137"/>
                      <a:pt x="1480172" y="6206"/>
                    </a:cubicBezTo>
                    <a:lnTo>
                      <a:pt x="1435734" y="8843"/>
                    </a:lnTo>
                    <a:cubicBezTo>
                      <a:pt x="959879" y="64015"/>
                      <a:pt x="474493" y="505395"/>
                      <a:pt x="0" y="505395"/>
                    </a:cubicBezTo>
                    <a:cubicBezTo>
                      <a:pt x="0" y="1639176"/>
                      <a:pt x="629000" y="2446528"/>
                      <a:pt x="1203416" y="2492248"/>
                    </a:cubicBezTo>
                    <a:cubicBezTo>
                      <a:pt x="1473925" y="2550655"/>
                      <a:pt x="1535900" y="2521362"/>
                      <a:pt x="1617975" y="2511918"/>
                    </a:cubicBezTo>
                    <a:cubicBezTo>
                      <a:pt x="2210905" y="2513470"/>
                      <a:pt x="2986185" y="1552864"/>
                      <a:pt x="2986185" y="489945"/>
                    </a:cubicBezTo>
                    <a:cubicBezTo>
                      <a:pt x="2480060" y="489945"/>
                      <a:pt x="1986328" y="0"/>
                      <a:pt x="1480203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2" name="Szabadkézi sokszög 191"/>
              <p:cNvSpPr/>
              <p:nvPr/>
            </p:nvSpPr>
            <p:spPr>
              <a:xfrm rot="501357" flipH="1">
                <a:off x="8736891" y="2935362"/>
                <a:ext cx="419330" cy="82678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  <a:gd name="connsiteX0" fmla="*/ 1676835 w 2567056"/>
                  <a:gd name="connsiteY0" fmla="*/ 4951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0" fmla="*/ 1676835 w 2504797"/>
                  <a:gd name="connsiteY0" fmla="*/ 4951 h 502806"/>
                  <a:gd name="connsiteX1" fmla="*/ 2219409 w 2504797"/>
                  <a:gd name="connsiteY1" fmla="*/ 209825 h 502806"/>
                  <a:gd name="connsiteX2" fmla="*/ 2219885 w 2504797"/>
                  <a:gd name="connsiteY2" fmla="*/ 210038 h 502806"/>
                  <a:gd name="connsiteX3" fmla="*/ 2219886 w 2504797"/>
                  <a:gd name="connsiteY3" fmla="*/ 210038 h 502806"/>
                  <a:gd name="connsiteX4" fmla="*/ 2504799 w 2504797"/>
                  <a:gd name="connsiteY4" fmla="*/ 496015 h 502806"/>
                  <a:gd name="connsiteX5" fmla="*/ 1774642 w 2504797"/>
                  <a:gd name="connsiteY5" fmla="*/ 315508 h 502806"/>
                  <a:gd name="connsiteX6" fmla="*/ 1624728 w 2504797"/>
                  <a:gd name="connsiteY6" fmla="*/ 258852 h 502806"/>
                  <a:gd name="connsiteX7" fmla="*/ 1624727 w 2504797"/>
                  <a:gd name="connsiteY7" fmla="*/ 258852 h 502806"/>
                  <a:gd name="connsiteX8" fmla="*/ 1624724 w 2504797"/>
                  <a:gd name="connsiteY8" fmla="*/ 258851 h 502806"/>
                  <a:gd name="connsiteX9" fmla="*/ 1445429 w 2504797"/>
                  <a:gd name="connsiteY9" fmla="*/ 261257 h 502806"/>
                  <a:gd name="connsiteX10" fmla="*/ -1 w 2504797"/>
                  <a:gd name="connsiteY10" fmla="*/ 96750 h 502806"/>
                  <a:gd name="connsiteX11" fmla="*/ 1063341 w 2504797"/>
                  <a:gd name="connsiteY11" fmla="*/ 10264 h 502806"/>
                  <a:gd name="connsiteX12" fmla="*/ 1075631 w 2504797"/>
                  <a:gd name="connsiteY12" fmla="*/ 9755 h 502806"/>
                  <a:gd name="connsiteX13" fmla="*/ 1075634 w 2504797"/>
                  <a:gd name="connsiteY13" fmla="*/ 9757 h 502806"/>
                  <a:gd name="connsiteX14" fmla="*/ 1247599 w 2504797"/>
                  <a:gd name="connsiteY14" fmla="*/ 2654 h 502806"/>
                  <a:gd name="connsiteX15" fmla="*/ 1445428 w 2504797"/>
                  <a:gd name="connsiteY15" fmla="*/ 0 h 502806"/>
                  <a:gd name="connsiteX16" fmla="*/ 1643257 w 2504797"/>
                  <a:gd name="connsiteY16" fmla="*/ 2655 h 502806"/>
                  <a:gd name="connsiteX17" fmla="*/ 1673530 w 2504797"/>
                  <a:gd name="connsiteY17" fmla="*/ 3905 h 502806"/>
                  <a:gd name="connsiteX18" fmla="*/ 1676835 w 2504797"/>
                  <a:gd name="connsiteY18" fmla="*/ 4951 h 502806"/>
                  <a:gd name="connsiteX0" fmla="*/ 1676835 w 2517778"/>
                  <a:gd name="connsiteY0" fmla="*/ 4951 h 501740"/>
                  <a:gd name="connsiteX1" fmla="*/ 2219409 w 2517778"/>
                  <a:gd name="connsiteY1" fmla="*/ 209825 h 501740"/>
                  <a:gd name="connsiteX2" fmla="*/ 2219885 w 2517778"/>
                  <a:gd name="connsiteY2" fmla="*/ 210038 h 501740"/>
                  <a:gd name="connsiteX3" fmla="*/ 2219881 w 2517778"/>
                  <a:gd name="connsiteY3" fmla="*/ 210044 h 501740"/>
                  <a:gd name="connsiteX4" fmla="*/ 2504799 w 2517778"/>
                  <a:gd name="connsiteY4" fmla="*/ 496015 h 501740"/>
                  <a:gd name="connsiteX5" fmla="*/ 1774642 w 2517778"/>
                  <a:gd name="connsiteY5" fmla="*/ 315508 h 501740"/>
                  <a:gd name="connsiteX6" fmla="*/ 1624728 w 2517778"/>
                  <a:gd name="connsiteY6" fmla="*/ 258852 h 501740"/>
                  <a:gd name="connsiteX7" fmla="*/ 1624727 w 2517778"/>
                  <a:gd name="connsiteY7" fmla="*/ 258852 h 501740"/>
                  <a:gd name="connsiteX8" fmla="*/ 1624724 w 2517778"/>
                  <a:gd name="connsiteY8" fmla="*/ 258851 h 501740"/>
                  <a:gd name="connsiteX9" fmla="*/ 1445429 w 2517778"/>
                  <a:gd name="connsiteY9" fmla="*/ 261257 h 501740"/>
                  <a:gd name="connsiteX10" fmla="*/ -1 w 2517778"/>
                  <a:gd name="connsiteY10" fmla="*/ 96750 h 501740"/>
                  <a:gd name="connsiteX11" fmla="*/ 1063341 w 2517778"/>
                  <a:gd name="connsiteY11" fmla="*/ 10264 h 501740"/>
                  <a:gd name="connsiteX12" fmla="*/ 1075631 w 2517778"/>
                  <a:gd name="connsiteY12" fmla="*/ 9755 h 501740"/>
                  <a:gd name="connsiteX13" fmla="*/ 1075634 w 2517778"/>
                  <a:gd name="connsiteY13" fmla="*/ 9757 h 501740"/>
                  <a:gd name="connsiteX14" fmla="*/ 1247599 w 2517778"/>
                  <a:gd name="connsiteY14" fmla="*/ 2654 h 501740"/>
                  <a:gd name="connsiteX15" fmla="*/ 1445428 w 2517778"/>
                  <a:gd name="connsiteY15" fmla="*/ 0 h 501740"/>
                  <a:gd name="connsiteX16" fmla="*/ 1643257 w 2517778"/>
                  <a:gd name="connsiteY16" fmla="*/ 2655 h 501740"/>
                  <a:gd name="connsiteX17" fmla="*/ 1673530 w 2517778"/>
                  <a:gd name="connsiteY17" fmla="*/ 3905 h 501740"/>
                  <a:gd name="connsiteX18" fmla="*/ 1676835 w 2517778"/>
                  <a:gd name="connsiteY18" fmla="*/ 4951 h 501740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219885 w 2555255"/>
                  <a:gd name="connsiteY2" fmla="*/ 210038 h 514386"/>
                  <a:gd name="connsiteX3" fmla="*/ 2430550 w 2555255"/>
                  <a:gd name="connsiteY3" fmla="*/ 22868 h 514386"/>
                  <a:gd name="connsiteX4" fmla="*/ 2504799 w 2555255"/>
                  <a:gd name="connsiteY4" fmla="*/ 496015 h 514386"/>
                  <a:gd name="connsiteX5" fmla="*/ 1774642 w 2555255"/>
                  <a:gd name="connsiteY5" fmla="*/ 315508 h 514386"/>
                  <a:gd name="connsiteX6" fmla="*/ 1624728 w 2555255"/>
                  <a:gd name="connsiteY6" fmla="*/ 258852 h 514386"/>
                  <a:gd name="connsiteX7" fmla="*/ 1624727 w 2555255"/>
                  <a:gd name="connsiteY7" fmla="*/ 258852 h 514386"/>
                  <a:gd name="connsiteX8" fmla="*/ 1624724 w 2555255"/>
                  <a:gd name="connsiteY8" fmla="*/ 258851 h 514386"/>
                  <a:gd name="connsiteX9" fmla="*/ 1445429 w 2555255"/>
                  <a:gd name="connsiteY9" fmla="*/ 261257 h 514386"/>
                  <a:gd name="connsiteX10" fmla="*/ -1 w 2555255"/>
                  <a:gd name="connsiteY10" fmla="*/ 96750 h 514386"/>
                  <a:gd name="connsiteX11" fmla="*/ 1063341 w 2555255"/>
                  <a:gd name="connsiteY11" fmla="*/ 10264 h 514386"/>
                  <a:gd name="connsiteX12" fmla="*/ 1075631 w 2555255"/>
                  <a:gd name="connsiteY12" fmla="*/ 9755 h 514386"/>
                  <a:gd name="connsiteX13" fmla="*/ 1075634 w 2555255"/>
                  <a:gd name="connsiteY13" fmla="*/ 9757 h 514386"/>
                  <a:gd name="connsiteX14" fmla="*/ 1247599 w 2555255"/>
                  <a:gd name="connsiteY14" fmla="*/ 2654 h 514386"/>
                  <a:gd name="connsiteX15" fmla="*/ 1445428 w 2555255"/>
                  <a:gd name="connsiteY15" fmla="*/ 0 h 514386"/>
                  <a:gd name="connsiteX16" fmla="*/ 1643257 w 2555255"/>
                  <a:gd name="connsiteY16" fmla="*/ 2655 h 514386"/>
                  <a:gd name="connsiteX17" fmla="*/ 1673530 w 2555255"/>
                  <a:gd name="connsiteY17" fmla="*/ 3905 h 514386"/>
                  <a:gd name="connsiteX18" fmla="*/ 1676835 w 2555255"/>
                  <a:gd name="connsiteY18" fmla="*/ 4951 h 514386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430550 w 2555255"/>
                  <a:gd name="connsiteY2" fmla="*/ 22868 h 514386"/>
                  <a:gd name="connsiteX3" fmla="*/ 2504799 w 2555255"/>
                  <a:gd name="connsiteY3" fmla="*/ 496015 h 514386"/>
                  <a:gd name="connsiteX4" fmla="*/ 1774642 w 2555255"/>
                  <a:gd name="connsiteY4" fmla="*/ 315508 h 514386"/>
                  <a:gd name="connsiteX5" fmla="*/ 1624728 w 2555255"/>
                  <a:gd name="connsiteY5" fmla="*/ 258852 h 514386"/>
                  <a:gd name="connsiteX6" fmla="*/ 1624727 w 2555255"/>
                  <a:gd name="connsiteY6" fmla="*/ 258852 h 514386"/>
                  <a:gd name="connsiteX7" fmla="*/ 1624724 w 2555255"/>
                  <a:gd name="connsiteY7" fmla="*/ 258851 h 514386"/>
                  <a:gd name="connsiteX8" fmla="*/ 1445429 w 2555255"/>
                  <a:gd name="connsiteY8" fmla="*/ 261257 h 514386"/>
                  <a:gd name="connsiteX9" fmla="*/ -1 w 2555255"/>
                  <a:gd name="connsiteY9" fmla="*/ 96750 h 514386"/>
                  <a:gd name="connsiteX10" fmla="*/ 1063341 w 2555255"/>
                  <a:gd name="connsiteY10" fmla="*/ 10264 h 514386"/>
                  <a:gd name="connsiteX11" fmla="*/ 1075631 w 2555255"/>
                  <a:gd name="connsiteY11" fmla="*/ 9755 h 514386"/>
                  <a:gd name="connsiteX12" fmla="*/ 1075634 w 2555255"/>
                  <a:gd name="connsiteY12" fmla="*/ 9757 h 514386"/>
                  <a:gd name="connsiteX13" fmla="*/ 1247599 w 2555255"/>
                  <a:gd name="connsiteY13" fmla="*/ 2654 h 514386"/>
                  <a:gd name="connsiteX14" fmla="*/ 1445428 w 2555255"/>
                  <a:gd name="connsiteY14" fmla="*/ 0 h 514386"/>
                  <a:gd name="connsiteX15" fmla="*/ 1643257 w 2555255"/>
                  <a:gd name="connsiteY15" fmla="*/ 2655 h 514386"/>
                  <a:gd name="connsiteX16" fmla="*/ 1673530 w 2555255"/>
                  <a:gd name="connsiteY16" fmla="*/ 3905 h 514386"/>
                  <a:gd name="connsiteX17" fmla="*/ 1676835 w 2555255"/>
                  <a:gd name="connsiteY17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624724 w 2555255"/>
                  <a:gd name="connsiteY6" fmla="*/ 258851 h 514386"/>
                  <a:gd name="connsiteX7" fmla="*/ 1445429 w 2555255"/>
                  <a:gd name="connsiteY7" fmla="*/ 261257 h 514386"/>
                  <a:gd name="connsiteX8" fmla="*/ -1 w 2555255"/>
                  <a:gd name="connsiteY8" fmla="*/ 96750 h 514386"/>
                  <a:gd name="connsiteX9" fmla="*/ 1063341 w 2555255"/>
                  <a:gd name="connsiteY9" fmla="*/ 10264 h 514386"/>
                  <a:gd name="connsiteX10" fmla="*/ 1075631 w 2555255"/>
                  <a:gd name="connsiteY10" fmla="*/ 9755 h 514386"/>
                  <a:gd name="connsiteX11" fmla="*/ 1075634 w 2555255"/>
                  <a:gd name="connsiteY11" fmla="*/ 9757 h 514386"/>
                  <a:gd name="connsiteX12" fmla="*/ 1247599 w 2555255"/>
                  <a:gd name="connsiteY12" fmla="*/ 2654 h 514386"/>
                  <a:gd name="connsiteX13" fmla="*/ 1445428 w 2555255"/>
                  <a:gd name="connsiteY13" fmla="*/ 0 h 514386"/>
                  <a:gd name="connsiteX14" fmla="*/ 1643257 w 2555255"/>
                  <a:gd name="connsiteY14" fmla="*/ 2655 h 514386"/>
                  <a:gd name="connsiteX15" fmla="*/ 1673530 w 2555255"/>
                  <a:gd name="connsiteY15" fmla="*/ 3905 h 514386"/>
                  <a:gd name="connsiteX16" fmla="*/ 1676835 w 2555255"/>
                  <a:gd name="connsiteY16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445429 w 2555255"/>
                  <a:gd name="connsiteY6" fmla="*/ 261257 h 514386"/>
                  <a:gd name="connsiteX7" fmla="*/ -1 w 2555255"/>
                  <a:gd name="connsiteY7" fmla="*/ 96750 h 514386"/>
                  <a:gd name="connsiteX8" fmla="*/ 1063341 w 2555255"/>
                  <a:gd name="connsiteY8" fmla="*/ 10264 h 514386"/>
                  <a:gd name="connsiteX9" fmla="*/ 1075631 w 2555255"/>
                  <a:gd name="connsiteY9" fmla="*/ 9755 h 514386"/>
                  <a:gd name="connsiteX10" fmla="*/ 1075634 w 2555255"/>
                  <a:gd name="connsiteY10" fmla="*/ 9757 h 514386"/>
                  <a:gd name="connsiteX11" fmla="*/ 1247599 w 2555255"/>
                  <a:gd name="connsiteY11" fmla="*/ 2654 h 514386"/>
                  <a:gd name="connsiteX12" fmla="*/ 1445428 w 2555255"/>
                  <a:gd name="connsiteY12" fmla="*/ 0 h 514386"/>
                  <a:gd name="connsiteX13" fmla="*/ 1643257 w 2555255"/>
                  <a:gd name="connsiteY13" fmla="*/ 2655 h 514386"/>
                  <a:gd name="connsiteX14" fmla="*/ 1673530 w 2555255"/>
                  <a:gd name="connsiteY14" fmla="*/ 3905 h 514386"/>
                  <a:gd name="connsiteX15" fmla="*/ 1676835 w 2555255"/>
                  <a:gd name="connsiteY15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-1 w 2555255"/>
                  <a:gd name="connsiteY6" fmla="*/ 96750 h 514386"/>
                  <a:gd name="connsiteX7" fmla="*/ 1063341 w 2555255"/>
                  <a:gd name="connsiteY7" fmla="*/ 10264 h 514386"/>
                  <a:gd name="connsiteX8" fmla="*/ 1075631 w 2555255"/>
                  <a:gd name="connsiteY8" fmla="*/ 9755 h 514386"/>
                  <a:gd name="connsiteX9" fmla="*/ 1075634 w 2555255"/>
                  <a:gd name="connsiteY9" fmla="*/ 9757 h 514386"/>
                  <a:gd name="connsiteX10" fmla="*/ 1247599 w 2555255"/>
                  <a:gd name="connsiteY10" fmla="*/ 2654 h 514386"/>
                  <a:gd name="connsiteX11" fmla="*/ 1445428 w 2555255"/>
                  <a:gd name="connsiteY11" fmla="*/ 0 h 514386"/>
                  <a:gd name="connsiteX12" fmla="*/ 1643257 w 2555255"/>
                  <a:gd name="connsiteY12" fmla="*/ 2655 h 514386"/>
                  <a:gd name="connsiteX13" fmla="*/ 1673530 w 2555255"/>
                  <a:gd name="connsiteY13" fmla="*/ 3905 h 514386"/>
                  <a:gd name="connsiteX14" fmla="*/ 1676835 w 2555255"/>
                  <a:gd name="connsiteY14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-1 w 2555255"/>
                  <a:gd name="connsiteY5" fmla="*/ 96750 h 514386"/>
                  <a:gd name="connsiteX6" fmla="*/ 1063341 w 2555255"/>
                  <a:gd name="connsiteY6" fmla="*/ 10264 h 514386"/>
                  <a:gd name="connsiteX7" fmla="*/ 1075631 w 2555255"/>
                  <a:gd name="connsiteY7" fmla="*/ 9755 h 514386"/>
                  <a:gd name="connsiteX8" fmla="*/ 1075634 w 2555255"/>
                  <a:gd name="connsiteY8" fmla="*/ 9757 h 514386"/>
                  <a:gd name="connsiteX9" fmla="*/ 1247599 w 2555255"/>
                  <a:gd name="connsiteY9" fmla="*/ 2654 h 514386"/>
                  <a:gd name="connsiteX10" fmla="*/ 1445428 w 2555255"/>
                  <a:gd name="connsiteY10" fmla="*/ 0 h 514386"/>
                  <a:gd name="connsiteX11" fmla="*/ 1643257 w 2555255"/>
                  <a:gd name="connsiteY11" fmla="*/ 2655 h 514386"/>
                  <a:gd name="connsiteX12" fmla="*/ 1673530 w 2555255"/>
                  <a:gd name="connsiteY12" fmla="*/ 3905 h 514386"/>
                  <a:gd name="connsiteX13" fmla="*/ 1676835 w 2555255"/>
                  <a:gd name="connsiteY13" fmla="*/ 4951 h 514386"/>
                  <a:gd name="connsiteX0" fmla="*/ 1676835 w 2566354"/>
                  <a:gd name="connsiteY0" fmla="*/ 4951 h 500885"/>
                  <a:gd name="connsiteX1" fmla="*/ 2430550 w 2566354"/>
                  <a:gd name="connsiteY1" fmla="*/ 22868 h 500885"/>
                  <a:gd name="connsiteX2" fmla="*/ 2504799 w 2566354"/>
                  <a:gd name="connsiteY2" fmla="*/ 496015 h 500885"/>
                  <a:gd name="connsiteX3" fmla="*/ 1624728 w 2566354"/>
                  <a:gd name="connsiteY3" fmla="*/ 258852 h 500885"/>
                  <a:gd name="connsiteX4" fmla="*/ -1 w 2566354"/>
                  <a:gd name="connsiteY4" fmla="*/ 96750 h 500885"/>
                  <a:gd name="connsiteX5" fmla="*/ 1063341 w 2566354"/>
                  <a:gd name="connsiteY5" fmla="*/ 10264 h 500885"/>
                  <a:gd name="connsiteX6" fmla="*/ 1075631 w 2566354"/>
                  <a:gd name="connsiteY6" fmla="*/ 9755 h 500885"/>
                  <a:gd name="connsiteX7" fmla="*/ 1075634 w 2566354"/>
                  <a:gd name="connsiteY7" fmla="*/ 9757 h 500885"/>
                  <a:gd name="connsiteX8" fmla="*/ 1247599 w 2566354"/>
                  <a:gd name="connsiteY8" fmla="*/ 2654 h 500885"/>
                  <a:gd name="connsiteX9" fmla="*/ 1445428 w 2566354"/>
                  <a:gd name="connsiteY9" fmla="*/ 0 h 500885"/>
                  <a:gd name="connsiteX10" fmla="*/ 1643257 w 2566354"/>
                  <a:gd name="connsiteY10" fmla="*/ 2655 h 500885"/>
                  <a:gd name="connsiteX11" fmla="*/ 1673530 w 2566354"/>
                  <a:gd name="connsiteY11" fmla="*/ 3905 h 500885"/>
                  <a:gd name="connsiteX12" fmla="*/ 1676835 w 2566354"/>
                  <a:gd name="connsiteY12" fmla="*/ 4951 h 500885"/>
                  <a:gd name="connsiteX0" fmla="*/ 1676835 w 2686704"/>
                  <a:gd name="connsiteY0" fmla="*/ 4951 h 496352"/>
                  <a:gd name="connsiteX1" fmla="*/ 2430550 w 2686704"/>
                  <a:gd name="connsiteY1" fmla="*/ 22868 h 496352"/>
                  <a:gd name="connsiteX2" fmla="*/ 2504799 w 2686704"/>
                  <a:gd name="connsiteY2" fmla="*/ 496015 h 496352"/>
                  <a:gd name="connsiteX3" fmla="*/ -1 w 2686704"/>
                  <a:gd name="connsiteY3" fmla="*/ 96750 h 496352"/>
                  <a:gd name="connsiteX4" fmla="*/ 1063341 w 2686704"/>
                  <a:gd name="connsiteY4" fmla="*/ 10264 h 496352"/>
                  <a:gd name="connsiteX5" fmla="*/ 1075631 w 2686704"/>
                  <a:gd name="connsiteY5" fmla="*/ 9755 h 496352"/>
                  <a:gd name="connsiteX6" fmla="*/ 1075634 w 2686704"/>
                  <a:gd name="connsiteY6" fmla="*/ 9757 h 496352"/>
                  <a:gd name="connsiteX7" fmla="*/ 1247599 w 2686704"/>
                  <a:gd name="connsiteY7" fmla="*/ 2654 h 496352"/>
                  <a:gd name="connsiteX8" fmla="*/ 1445428 w 2686704"/>
                  <a:gd name="connsiteY8" fmla="*/ 0 h 496352"/>
                  <a:gd name="connsiteX9" fmla="*/ 1643257 w 2686704"/>
                  <a:gd name="connsiteY9" fmla="*/ 2655 h 496352"/>
                  <a:gd name="connsiteX10" fmla="*/ 1673530 w 2686704"/>
                  <a:gd name="connsiteY10" fmla="*/ 3905 h 496352"/>
                  <a:gd name="connsiteX11" fmla="*/ 1676835 w 2686704"/>
                  <a:gd name="connsiteY11" fmla="*/ 4951 h 496352"/>
                  <a:gd name="connsiteX0" fmla="*/ 1676835 w 2662291"/>
                  <a:gd name="connsiteY0" fmla="*/ 4951 h 539085"/>
                  <a:gd name="connsiteX1" fmla="*/ 2430550 w 2662291"/>
                  <a:gd name="connsiteY1" fmla="*/ 22868 h 539085"/>
                  <a:gd name="connsiteX2" fmla="*/ 2504799 w 2662291"/>
                  <a:gd name="connsiteY2" fmla="*/ 496015 h 539085"/>
                  <a:gd name="connsiteX3" fmla="*/ -1 w 2662291"/>
                  <a:gd name="connsiteY3" fmla="*/ 96750 h 539085"/>
                  <a:gd name="connsiteX4" fmla="*/ 1063341 w 2662291"/>
                  <a:gd name="connsiteY4" fmla="*/ 10264 h 539085"/>
                  <a:gd name="connsiteX5" fmla="*/ 1075631 w 2662291"/>
                  <a:gd name="connsiteY5" fmla="*/ 9755 h 539085"/>
                  <a:gd name="connsiteX6" fmla="*/ 1075634 w 2662291"/>
                  <a:gd name="connsiteY6" fmla="*/ 9757 h 539085"/>
                  <a:gd name="connsiteX7" fmla="*/ 1247599 w 2662291"/>
                  <a:gd name="connsiteY7" fmla="*/ 2654 h 539085"/>
                  <a:gd name="connsiteX8" fmla="*/ 1445428 w 2662291"/>
                  <a:gd name="connsiteY8" fmla="*/ 0 h 539085"/>
                  <a:gd name="connsiteX9" fmla="*/ 1643257 w 2662291"/>
                  <a:gd name="connsiteY9" fmla="*/ 2655 h 539085"/>
                  <a:gd name="connsiteX10" fmla="*/ 1673530 w 2662291"/>
                  <a:gd name="connsiteY10" fmla="*/ 3905 h 539085"/>
                  <a:gd name="connsiteX11" fmla="*/ 1676835 w 2662291"/>
                  <a:gd name="connsiteY11" fmla="*/ 4951 h 5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2291" h="539085">
                    <a:moveTo>
                      <a:pt x="1676835" y="4951"/>
                    </a:moveTo>
                    <a:lnTo>
                      <a:pt x="2430550" y="22868"/>
                    </a:lnTo>
                    <a:cubicBezTo>
                      <a:pt x="2525523" y="118192"/>
                      <a:pt x="2854973" y="700047"/>
                      <a:pt x="2504799" y="496015"/>
                    </a:cubicBezTo>
                    <a:cubicBezTo>
                      <a:pt x="2041551" y="226099"/>
                      <a:pt x="240242" y="177708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lose/>
                  </a:path>
                </a:pathLst>
              </a:custGeom>
              <a:solidFill>
                <a:srgbClr val="861D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3" name="Szabadkézi sokszög 192"/>
              <p:cNvSpPr/>
              <p:nvPr/>
            </p:nvSpPr>
            <p:spPr>
              <a:xfrm rot="21054854">
                <a:off x="7808972" y="2918121"/>
                <a:ext cx="419330" cy="82678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  <a:gd name="connsiteX0" fmla="*/ 1676835 w 2567056"/>
                  <a:gd name="connsiteY0" fmla="*/ 4951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0" fmla="*/ 1676835 w 2504797"/>
                  <a:gd name="connsiteY0" fmla="*/ 4951 h 502806"/>
                  <a:gd name="connsiteX1" fmla="*/ 2219409 w 2504797"/>
                  <a:gd name="connsiteY1" fmla="*/ 209825 h 502806"/>
                  <a:gd name="connsiteX2" fmla="*/ 2219885 w 2504797"/>
                  <a:gd name="connsiteY2" fmla="*/ 210038 h 502806"/>
                  <a:gd name="connsiteX3" fmla="*/ 2219886 w 2504797"/>
                  <a:gd name="connsiteY3" fmla="*/ 210038 h 502806"/>
                  <a:gd name="connsiteX4" fmla="*/ 2504799 w 2504797"/>
                  <a:gd name="connsiteY4" fmla="*/ 496015 h 502806"/>
                  <a:gd name="connsiteX5" fmla="*/ 1774642 w 2504797"/>
                  <a:gd name="connsiteY5" fmla="*/ 315508 h 502806"/>
                  <a:gd name="connsiteX6" fmla="*/ 1624728 w 2504797"/>
                  <a:gd name="connsiteY6" fmla="*/ 258852 h 502806"/>
                  <a:gd name="connsiteX7" fmla="*/ 1624727 w 2504797"/>
                  <a:gd name="connsiteY7" fmla="*/ 258852 h 502806"/>
                  <a:gd name="connsiteX8" fmla="*/ 1624724 w 2504797"/>
                  <a:gd name="connsiteY8" fmla="*/ 258851 h 502806"/>
                  <a:gd name="connsiteX9" fmla="*/ 1445429 w 2504797"/>
                  <a:gd name="connsiteY9" fmla="*/ 261257 h 502806"/>
                  <a:gd name="connsiteX10" fmla="*/ -1 w 2504797"/>
                  <a:gd name="connsiteY10" fmla="*/ 96750 h 502806"/>
                  <a:gd name="connsiteX11" fmla="*/ 1063341 w 2504797"/>
                  <a:gd name="connsiteY11" fmla="*/ 10264 h 502806"/>
                  <a:gd name="connsiteX12" fmla="*/ 1075631 w 2504797"/>
                  <a:gd name="connsiteY12" fmla="*/ 9755 h 502806"/>
                  <a:gd name="connsiteX13" fmla="*/ 1075634 w 2504797"/>
                  <a:gd name="connsiteY13" fmla="*/ 9757 h 502806"/>
                  <a:gd name="connsiteX14" fmla="*/ 1247599 w 2504797"/>
                  <a:gd name="connsiteY14" fmla="*/ 2654 h 502806"/>
                  <a:gd name="connsiteX15" fmla="*/ 1445428 w 2504797"/>
                  <a:gd name="connsiteY15" fmla="*/ 0 h 502806"/>
                  <a:gd name="connsiteX16" fmla="*/ 1643257 w 2504797"/>
                  <a:gd name="connsiteY16" fmla="*/ 2655 h 502806"/>
                  <a:gd name="connsiteX17" fmla="*/ 1673530 w 2504797"/>
                  <a:gd name="connsiteY17" fmla="*/ 3905 h 502806"/>
                  <a:gd name="connsiteX18" fmla="*/ 1676835 w 2504797"/>
                  <a:gd name="connsiteY18" fmla="*/ 4951 h 502806"/>
                  <a:gd name="connsiteX0" fmla="*/ 1676835 w 2517778"/>
                  <a:gd name="connsiteY0" fmla="*/ 4951 h 501740"/>
                  <a:gd name="connsiteX1" fmla="*/ 2219409 w 2517778"/>
                  <a:gd name="connsiteY1" fmla="*/ 209825 h 501740"/>
                  <a:gd name="connsiteX2" fmla="*/ 2219885 w 2517778"/>
                  <a:gd name="connsiteY2" fmla="*/ 210038 h 501740"/>
                  <a:gd name="connsiteX3" fmla="*/ 2219881 w 2517778"/>
                  <a:gd name="connsiteY3" fmla="*/ 210044 h 501740"/>
                  <a:gd name="connsiteX4" fmla="*/ 2504799 w 2517778"/>
                  <a:gd name="connsiteY4" fmla="*/ 496015 h 501740"/>
                  <a:gd name="connsiteX5" fmla="*/ 1774642 w 2517778"/>
                  <a:gd name="connsiteY5" fmla="*/ 315508 h 501740"/>
                  <a:gd name="connsiteX6" fmla="*/ 1624728 w 2517778"/>
                  <a:gd name="connsiteY6" fmla="*/ 258852 h 501740"/>
                  <a:gd name="connsiteX7" fmla="*/ 1624727 w 2517778"/>
                  <a:gd name="connsiteY7" fmla="*/ 258852 h 501740"/>
                  <a:gd name="connsiteX8" fmla="*/ 1624724 w 2517778"/>
                  <a:gd name="connsiteY8" fmla="*/ 258851 h 501740"/>
                  <a:gd name="connsiteX9" fmla="*/ 1445429 w 2517778"/>
                  <a:gd name="connsiteY9" fmla="*/ 261257 h 501740"/>
                  <a:gd name="connsiteX10" fmla="*/ -1 w 2517778"/>
                  <a:gd name="connsiteY10" fmla="*/ 96750 h 501740"/>
                  <a:gd name="connsiteX11" fmla="*/ 1063341 w 2517778"/>
                  <a:gd name="connsiteY11" fmla="*/ 10264 h 501740"/>
                  <a:gd name="connsiteX12" fmla="*/ 1075631 w 2517778"/>
                  <a:gd name="connsiteY12" fmla="*/ 9755 h 501740"/>
                  <a:gd name="connsiteX13" fmla="*/ 1075634 w 2517778"/>
                  <a:gd name="connsiteY13" fmla="*/ 9757 h 501740"/>
                  <a:gd name="connsiteX14" fmla="*/ 1247599 w 2517778"/>
                  <a:gd name="connsiteY14" fmla="*/ 2654 h 501740"/>
                  <a:gd name="connsiteX15" fmla="*/ 1445428 w 2517778"/>
                  <a:gd name="connsiteY15" fmla="*/ 0 h 501740"/>
                  <a:gd name="connsiteX16" fmla="*/ 1643257 w 2517778"/>
                  <a:gd name="connsiteY16" fmla="*/ 2655 h 501740"/>
                  <a:gd name="connsiteX17" fmla="*/ 1673530 w 2517778"/>
                  <a:gd name="connsiteY17" fmla="*/ 3905 h 501740"/>
                  <a:gd name="connsiteX18" fmla="*/ 1676835 w 2517778"/>
                  <a:gd name="connsiteY18" fmla="*/ 4951 h 501740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219885 w 2555255"/>
                  <a:gd name="connsiteY2" fmla="*/ 210038 h 514386"/>
                  <a:gd name="connsiteX3" fmla="*/ 2430550 w 2555255"/>
                  <a:gd name="connsiteY3" fmla="*/ 22868 h 514386"/>
                  <a:gd name="connsiteX4" fmla="*/ 2504799 w 2555255"/>
                  <a:gd name="connsiteY4" fmla="*/ 496015 h 514386"/>
                  <a:gd name="connsiteX5" fmla="*/ 1774642 w 2555255"/>
                  <a:gd name="connsiteY5" fmla="*/ 315508 h 514386"/>
                  <a:gd name="connsiteX6" fmla="*/ 1624728 w 2555255"/>
                  <a:gd name="connsiteY6" fmla="*/ 258852 h 514386"/>
                  <a:gd name="connsiteX7" fmla="*/ 1624727 w 2555255"/>
                  <a:gd name="connsiteY7" fmla="*/ 258852 h 514386"/>
                  <a:gd name="connsiteX8" fmla="*/ 1624724 w 2555255"/>
                  <a:gd name="connsiteY8" fmla="*/ 258851 h 514386"/>
                  <a:gd name="connsiteX9" fmla="*/ 1445429 w 2555255"/>
                  <a:gd name="connsiteY9" fmla="*/ 261257 h 514386"/>
                  <a:gd name="connsiteX10" fmla="*/ -1 w 2555255"/>
                  <a:gd name="connsiteY10" fmla="*/ 96750 h 514386"/>
                  <a:gd name="connsiteX11" fmla="*/ 1063341 w 2555255"/>
                  <a:gd name="connsiteY11" fmla="*/ 10264 h 514386"/>
                  <a:gd name="connsiteX12" fmla="*/ 1075631 w 2555255"/>
                  <a:gd name="connsiteY12" fmla="*/ 9755 h 514386"/>
                  <a:gd name="connsiteX13" fmla="*/ 1075634 w 2555255"/>
                  <a:gd name="connsiteY13" fmla="*/ 9757 h 514386"/>
                  <a:gd name="connsiteX14" fmla="*/ 1247599 w 2555255"/>
                  <a:gd name="connsiteY14" fmla="*/ 2654 h 514386"/>
                  <a:gd name="connsiteX15" fmla="*/ 1445428 w 2555255"/>
                  <a:gd name="connsiteY15" fmla="*/ 0 h 514386"/>
                  <a:gd name="connsiteX16" fmla="*/ 1643257 w 2555255"/>
                  <a:gd name="connsiteY16" fmla="*/ 2655 h 514386"/>
                  <a:gd name="connsiteX17" fmla="*/ 1673530 w 2555255"/>
                  <a:gd name="connsiteY17" fmla="*/ 3905 h 514386"/>
                  <a:gd name="connsiteX18" fmla="*/ 1676835 w 2555255"/>
                  <a:gd name="connsiteY18" fmla="*/ 4951 h 514386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430550 w 2555255"/>
                  <a:gd name="connsiteY2" fmla="*/ 22868 h 514386"/>
                  <a:gd name="connsiteX3" fmla="*/ 2504799 w 2555255"/>
                  <a:gd name="connsiteY3" fmla="*/ 496015 h 514386"/>
                  <a:gd name="connsiteX4" fmla="*/ 1774642 w 2555255"/>
                  <a:gd name="connsiteY4" fmla="*/ 315508 h 514386"/>
                  <a:gd name="connsiteX5" fmla="*/ 1624728 w 2555255"/>
                  <a:gd name="connsiteY5" fmla="*/ 258852 h 514386"/>
                  <a:gd name="connsiteX6" fmla="*/ 1624727 w 2555255"/>
                  <a:gd name="connsiteY6" fmla="*/ 258852 h 514386"/>
                  <a:gd name="connsiteX7" fmla="*/ 1624724 w 2555255"/>
                  <a:gd name="connsiteY7" fmla="*/ 258851 h 514386"/>
                  <a:gd name="connsiteX8" fmla="*/ 1445429 w 2555255"/>
                  <a:gd name="connsiteY8" fmla="*/ 261257 h 514386"/>
                  <a:gd name="connsiteX9" fmla="*/ -1 w 2555255"/>
                  <a:gd name="connsiteY9" fmla="*/ 96750 h 514386"/>
                  <a:gd name="connsiteX10" fmla="*/ 1063341 w 2555255"/>
                  <a:gd name="connsiteY10" fmla="*/ 10264 h 514386"/>
                  <a:gd name="connsiteX11" fmla="*/ 1075631 w 2555255"/>
                  <a:gd name="connsiteY11" fmla="*/ 9755 h 514386"/>
                  <a:gd name="connsiteX12" fmla="*/ 1075634 w 2555255"/>
                  <a:gd name="connsiteY12" fmla="*/ 9757 h 514386"/>
                  <a:gd name="connsiteX13" fmla="*/ 1247599 w 2555255"/>
                  <a:gd name="connsiteY13" fmla="*/ 2654 h 514386"/>
                  <a:gd name="connsiteX14" fmla="*/ 1445428 w 2555255"/>
                  <a:gd name="connsiteY14" fmla="*/ 0 h 514386"/>
                  <a:gd name="connsiteX15" fmla="*/ 1643257 w 2555255"/>
                  <a:gd name="connsiteY15" fmla="*/ 2655 h 514386"/>
                  <a:gd name="connsiteX16" fmla="*/ 1673530 w 2555255"/>
                  <a:gd name="connsiteY16" fmla="*/ 3905 h 514386"/>
                  <a:gd name="connsiteX17" fmla="*/ 1676835 w 2555255"/>
                  <a:gd name="connsiteY17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624724 w 2555255"/>
                  <a:gd name="connsiteY6" fmla="*/ 258851 h 514386"/>
                  <a:gd name="connsiteX7" fmla="*/ 1445429 w 2555255"/>
                  <a:gd name="connsiteY7" fmla="*/ 261257 h 514386"/>
                  <a:gd name="connsiteX8" fmla="*/ -1 w 2555255"/>
                  <a:gd name="connsiteY8" fmla="*/ 96750 h 514386"/>
                  <a:gd name="connsiteX9" fmla="*/ 1063341 w 2555255"/>
                  <a:gd name="connsiteY9" fmla="*/ 10264 h 514386"/>
                  <a:gd name="connsiteX10" fmla="*/ 1075631 w 2555255"/>
                  <a:gd name="connsiteY10" fmla="*/ 9755 h 514386"/>
                  <a:gd name="connsiteX11" fmla="*/ 1075634 w 2555255"/>
                  <a:gd name="connsiteY11" fmla="*/ 9757 h 514386"/>
                  <a:gd name="connsiteX12" fmla="*/ 1247599 w 2555255"/>
                  <a:gd name="connsiteY12" fmla="*/ 2654 h 514386"/>
                  <a:gd name="connsiteX13" fmla="*/ 1445428 w 2555255"/>
                  <a:gd name="connsiteY13" fmla="*/ 0 h 514386"/>
                  <a:gd name="connsiteX14" fmla="*/ 1643257 w 2555255"/>
                  <a:gd name="connsiteY14" fmla="*/ 2655 h 514386"/>
                  <a:gd name="connsiteX15" fmla="*/ 1673530 w 2555255"/>
                  <a:gd name="connsiteY15" fmla="*/ 3905 h 514386"/>
                  <a:gd name="connsiteX16" fmla="*/ 1676835 w 2555255"/>
                  <a:gd name="connsiteY16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445429 w 2555255"/>
                  <a:gd name="connsiteY6" fmla="*/ 261257 h 514386"/>
                  <a:gd name="connsiteX7" fmla="*/ -1 w 2555255"/>
                  <a:gd name="connsiteY7" fmla="*/ 96750 h 514386"/>
                  <a:gd name="connsiteX8" fmla="*/ 1063341 w 2555255"/>
                  <a:gd name="connsiteY8" fmla="*/ 10264 h 514386"/>
                  <a:gd name="connsiteX9" fmla="*/ 1075631 w 2555255"/>
                  <a:gd name="connsiteY9" fmla="*/ 9755 h 514386"/>
                  <a:gd name="connsiteX10" fmla="*/ 1075634 w 2555255"/>
                  <a:gd name="connsiteY10" fmla="*/ 9757 h 514386"/>
                  <a:gd name="connsiteX11" fmla="*/ 1247599 w 2555255"/>
                  <a:gd name="connsiteY11" fmla="*/ 2654 h 514386"/>
                  <a:gd name="connsiteX12" fmla="*/ 1445428 w 2555255"/>
                  <a:gd name="connsiteY12" fmla="*/ 0 h 514386"/>
                  <a:gd name="connsiteX13" fmla="*/ 1643257 w 2555255"/>
                  <a:gd name="connsiteY13" fmla="*/ 2655 h 514386"/>
                  <a:gd name="connsiteX14" fmla="*/ 1673530 w 2555255"/>
                  <a:gd name="connsiteY14" fmla="*/ 3905 h 514386"/>
                  <a:gd name="connsiteX15" fmla="*/ 1676835 w 2555255"/>
                  <a:gd name="connsiteY15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-1 w 2555255"/>
                  <a:gd name="connsiteY6" fmla="*/ 96750 h 514386"/>
                  <a:gd name="connsiteX7" fmla="*/ 1063341 w 2555255"/>
                  <a:gd name="connsiteY7" fmla="*/ 10264 h 514386"/>
                  <a:gd name="connsiteX8" fmla="*/ 1075631 w 2555255"/>
                  <a:gd name="connsiteY8" fmla="*/ 9755 h 514386"/>
                  <a:gd name="connsiteX9" fmla="*/ 1075634 w 2555255"/>
                  <a:gd name="connsiteY9" fmla="*/ 9757 h 514386"/>
                  <a:gd name="connsiteX10" fmla="*/ 1247599 w 2555255"/>
                  <a:gd name="connsiteY10" fmla="*/ 2654 h 514386"/>
                  <a:gd name="connsiteX11" fmla="*/ 1445428 w 2555255"/>
                  <a:gd name="connsiteY11" fmla="*/ 0 h 514386"/>
                  <a:gd name="connsiteX12" fmla="*/ 1643257 w 2555255"/>
                  <a:gd name="connsiteY12" fmla="*/ 2655 h 514386"/>
                  <a:gd name="connsiteX13" fmla="*/ 1673530 w 2555255"/>
                  <a:gd name="connsiteY13" fmla="*/ 3905 h 514386"/>
                  <a:gd name="connsiteX14" fmla="*/ 1676835 w 2555255"/>
                  <a:gd name="connsiteY14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-1 w 2555255"/>
                  <a:gd name="connsiteY5" fmla="*/ 96750 h 514386"/>
                  <a:gd name="connsiteX6" fmla="*/ 1063341 w 2555255"/>
                  <a:gd name="connsiteY6" fmla="*/ 10264 h 514386"/>
                  <a:gd name="connsiteX7" fmla="*/ 1075631 w 2555255"/>
                  <a:gd name="connsiteY7" fmla="*/ 9755 h 514386"/>
                  <a:gd name="connsiteX8" fmla="*/ 1075634 w 2555255"/>
                  <a:gd name="connsiteY8" fmla="*/ 9757 h 514386"/>
                  <a:gd name="connsiteX9" fmla="*/ 1247599 w 2555255"/>
                  <a:gd name="connsiteY9" fmla="*/ 2654 h 514386"/>
                  <a:gd name="connsiteX10" fmla="*/ 1445428 w 2555255"/>
                  <a:gd name="connsiteY10" fmla="*/ 0 h 514386"/>
                  <a:gd name="connsiteX11" fmla="*/ 1643257 w 2555255"/>
                  <a:gd name="connsiteY11" fmla="*/ 2655 h 514386"/>
                  <a:gd name="connsiteX12" fmla="*/ 1673530 w 2555255"/>
                  <a:gd name="connsiteY12" fmla="*/ 3905 h 514386"/>
                  <a:gd name="connsiteX13" fmla="*/ 1676835 w 2555255"/>
                  <a:gd name="connsiteY13" fmla="*/ 4951 h 514386"/>
                  <a:gd name="connsiteX0" fmla="*/ 1676835 w 2566354"/>
                  <a:gd name="connsiteY0" fmla="*/ 4951 h 500885"/>
                  <a:gd name="connsiteX1" fmla="*/ 2430550 w 2566354"/>
                  <a:gd name="connsiteY1" fmla="*/ 22868 h 500885"/>
                  <a:gd name="connsiteX2" fmla="*/ 2504799 w 2566354"/>
                  <a:gd name="connsiteY2" fmla="*/ 496015 h 500885"/>
                  <a:gd name="connsiteX3" fmla="*/ 1624728 w 2566354"/>
                  <a:gd name="connsiteY3" fmla="*/ 258852 h 500885"/>
                  <a:gd name="connsiteX4" fmla="*/ -1 w 2566354"/>
                  <a:gd name="connsiteY4" fmla="*/ 96750 h 500885"/>
                  <a:gd name="connsiteX5" fmla="*/ 1063341 w 2566354"/>
                  <a:gd name="connsiteY5" fmla="*/ 10264 h 500885"/>
                  <a:gd name="connsiteX6" fmla="*/ 1075631 w 2566354"/>
                  <a:gd name="connsiteY6" fmla="*/ 9755 h 500885"/>
                  <a:gd name="connsiteX7" fmla="*/ 1075634 w 2566354"/>
                  <a:gd name="connsiteY7" fmla="*/ 9757 h 500885"/>
                  <a:gd name="connsiteX8" fmla="*/ 1247599 w 2566354"/>
                  <a:gd name="connsiteY8" fmla="*/ 2654 h 500885"/>
                  <a:gd name="connsiteX9" fmla="*/ 1445428 w 2566354"/>
                  <a:gd name="connsiteY9" fmla="*/ 0 h 500885"/>
                  <a:gd name="connsiteX10" fmla="*/ 1643257 w 2566354"/>
                  <a:gd name="connsiteY10" fmla="*/ 2655 h 500885"/>
                  <a:gd name="connsiteX11" fmla="*/ 1673530 w 2566354"/>
                  <a:gd name="connsiteY11" fmla="*/ 3905 h 500885"/>
                  <a:gd name="connsiteX12" fmla="*/ 1676835 w 2566354"/>
                  <a:gd name="connsiteY12" fmla="*/ 4951 h 500885"/>
                  <a:gd name="connsiteX0" fmla="*/ 1676835 w 2686704"/>
                  <a:gd name="connsiteY0" fmla="*/ 4951 h 496352"/>
                  <a:gd name="connsiteX1" fmla="*/ 2430550 w 2686704"/>
                  <a:gd name="connsiteY1" fmla="*/ 22868 h 496352"/>
                  <a:gd name="connsiteX2" fmla="*/ 2504799 w 2686704"/>
                  <a:gd name="connsiteY2" fmla="*/ 496015 h 496352"/>
                  <a:gd name="connsiteX3" fmla="*/ -1 w 2686704"/>
                  <a:gd name="connsiteY3" fmla="*/ 96750 h 496352"/>
                  <a:gd name="connsiteX4" fmla="*/ 1063341 w 2686704"/>
                  <a:gd name="connsiteY4" fmla="*/ 10264 h 496352"/>
                  <a:gd name="connsiteX5" fmla="*/ 1075631 w 2686704"/>
                  <a:gd name="connsiteY5" fmla="*/ 9755 h 496352"/>
                  <a:gd name="connsiteX6" fmla="*/ 1075634 w 2686704"/>
                  <a:gd name="connsiteY6" fmla="*/ 9757 h 496352"/>
                  <a:gd name="connsiteX7" fmla="*/ 1247599 w 2686704"/>
                  <a:gd name="connsiteY7" fmla="*/ 2654 h 496352"/>
                  <a:gd name="connsiteX8" fmla="*/ 1445428 w 2686704"/>
                  <a:gd name="connsiteY8" fmla="*/ 0 h 496352"/>
                  <a:gd name="connsiteX9" fmla="*/ 1643257 w 2686704"/>
                  <a:gd name="connsiteY9" fmla="*/ 2655 h 496352"/>
                  <a:gd name="connsiteX10" fmla="*/ 1673530 w 2686704"/>
                  <a:gd name="connsiteY10" fmla="*/ 3905 h 496352"/>
                  <a:gd name="connsiteX11" fmla="*/ 1676835 w 2686704"/>
                  <a:gd name="connsiteY11" fmla="*/ 4951 h 496352"/>
                  <a:gd name="connsiteX0" fmla="*/ 1676835 w 2662291"/>
                  <a:gd name="connsiteY0" fmla="*/ 4951 h 539085"/>
                  <a:gd name="connsiteX1" fmla="*/ 2430550 w 2662291"/>
                  <a:gd name="connsiteY1" fmla="*/ 22868 h 539085"/>
                  <a:gd name="connsiteX2" fmla="*/ 2504799 w 2662291"/>
                  <a:gd name="connsiteY2" fmla="*/ 496015 h 539085"/>
                  <a:gd name="connsiteX3" fmla="*/ -1 w 2662291"/>
                  <a:gd name="connsiteY3" fmla="*/ 96750 h 539085"/>
                  <a:gd name="connsiteX4" fmla="*/ 1063341 w 2662291"/>
                  <a:gd name="connsiteY4" fmla="*/ 10264 h 539085"/>
                  <a:gd name="connsiteX5" fmla="*/ 1075631 w 2662291"/>
                  <a:gd name="connsiteY5" fmla="*/ 9755 h 539085"/>
                  <a:gd name="connsiteX6" fmla="*/ 1075634 w 2662291"/>
                  <a:gd name="connsiteY6" fmla="*/ 9757 h 539085"/>
                  <a:gd name="connsiteX7" fmla="*/ 1247599 w 2662291"/>
                  <a:gd name="connsiteY7" fmla="*/ 2654 h 539085"/>
                  <a:gd name="connsiteX8" fmla="*/ 1445428 w 2662291"/>
                  <a:gd name="connsiteY8" fmla="*/ 0 h 539085"/>
                  <a:gd name="connsiteX9" fmla="*/ 1643257 w 2662291"/>
                  <a:gd name="connsiteY9" fmla="*/ 2655 h 539085"/>
                  <a:gd name="connsiteX10" fmla="*/ 1673530 w 2662291"/>
                  <a:gd name="connsiteY10" fmla="*/ 3905 h 539085"/>
                  <a:gd name="connsiteX11" fmla="*/ 1676835 w 2662291"/>
                  <a:gd name="connsiteY11" fmla="*/ 4951 h 5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2291" h="539085">
                    <a:moveTo>
                      <a:pt x="1676835" y="4951"/>
                    </a:moveTo>
                    <a:lnTo>
                      <a:pt x="2430550" y="22868"/>
                    </a:lnTo>
                    <a:cubicBezTo>
                      <a:pt x="2525523" y="118192"/>
                      <a:pt x="2854973" y="700047"/>
                      <a:pt x="2504799" y="496015"/>
                    </a:cubicBezTo>
                    <a:cubicBezTo>
                      <a:pt x="2041551" y="226099"/>
                      <a:pt x="240242" y="177708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lose/>
                  </a:path>
                </a:pathLst>
              </a:custGeom>
              <a:solidFill>
                <a:srgbClr val="861D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4" name="Szabadkézi sokszög 193"/>
              <p:cNvSpPr/>
              <p:nvPr/>
            </p:nvSpPr>
            <p:spPr>
              <a:xfrm>
                <a:off x="9018091" y="3319509"/>
                <a:ext cx="43837" cy="3814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5" name="Ellipszis 194"/>
              <p:cNvSpPr/>
              <p:nvPr/>
            </p:nvSpPr>
            <p:spPr>
              <a:xfrm flipH="1">
                <a:off x="9032346" y="3224170"/>
                <a:ext cx="211167" cy="185563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6" name="Szabadkézi sokszög 195"/>
              <p:cNvSpPr/>
              <p:nvPr/>
            </p:nvSpPr>
            <p:spPr>
              <a:xfrm>
                <a:off x="9005201" y="3323322"/>
                <a:ext cx="12890" cy="2763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7" name="Szabadkézi sokszög 196"/>
              <p:cNvSpPr/>
              <p:nvPr/>
            </p:nvSpPr>
            <p:spPr>
              <a:xfrm>
                <a:off x="8977510" y="3326086"/>
                <a:ext cx="27691" cy="7525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8" name="Szabadkézi sokszög 197"/>
              <p:cNvSpPr/>
              <p:nvPr/>
            </p:nvSpPr>
            <p:spPr>
              <a:xfrm>
                <a:off x="8964575" y="3333610"/>
                <a:ext cx="12935" cy="4848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9" name="Szabadkézi sokszög 198"/>
              <p:cNvSpPr/>
              <p:nvPr/>
            </p:nvSpPr>
            <p:spPr>
              <a:xfrm>
                <a:off x="8940648" y="3338461"/>
                <a:ext cx="23928" cy="11746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0" name="Szabadkézi sokszög 199"/>
              <p:cNvSpPr/>
              <p:nvPr/>
            </p:nvSpPr>
            <p:spPr>
              <a:xfrm>
                <a:off x="8930596" y="3350204"/>
                <a:ext cx="10052" cy="5731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1" name="Szabadkézi sokszög 200"/>
              <p:cNvSpPr/>
              <p:nvPr/>
            </p:nvSpPr>
            <p:spPr>
              <a:xfrm>
                <a:off x="8903149" y="3355933"/>
                <a:ext cx="27445" cy="21889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2" name="Ellipszis 201"/>
              <p:cNvSpPr/>
              <p:nvPr/>
            </p:nvSpPr>
            <p:spPr>
              <a:xfrm flipH="1">
                <a:off x="8862979" y="3287939"/>
                <a:ext cx="211167" cy="18556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3" name="Ellipszis 202"/>
              <p:cNvSpPr/>
              <p:nvPr/>
            </p:nvSpPr>
            <p:spPr>
              <a:xfrm flipH="1">
                <a:off x="7872632" y="3266420"/>
                <a:ext cx="211167" cy="18556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4" name="Szabadkézi sokszög 203"/>
              <p:cNvSpPr/>
              <p:nvPr/>
            </p:nvSpPr>
            <p:spPr>
              <a:xfrm flipH="1">
                <a:off x="8382741" y="3099460"/>
                <a:ext cx="126393" cy="344929"/>
              </a:xfrm>
              <a:custGeom>
                <a:avLst/>
                <a:gdLst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99051 w 330165"/>
                  <a:gd name="connsiteY22" fmla="*/ 1 h 868911"/>
                  <a:gd name="connsiteX23" fmla="*/ 162806 w 330165"/>
                  <a:gd name="connsiteY23" fmla="*/ 1 h 868911"/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162806 w 330165"/>
                  <a:gd name="connsiteY22" fmla="*/ 1 h 868911"/>
                  <a:gd name="connsiteX23" fmla="*/ 162806 w 330165"/>
                  <a:gd name="connsiteY23" fmla="*/ 0 h 868911"/>
                  <a:gd name="connsiteX0" fmla="*/ 162806 w 330165"/>
                  <a:gd name="connsiteY0" fmla="*/ 4916 h 873827"/>
                  <a:gd name="connsiteX1" fmla="*/ 201618 w 330165"/>
                  <a:gd name="connsiteY1" fmla="*/ 0 h 873827"/>
                  <a:gd name="connsiteX2" fmla="*/ 284392 w 330165"/>
                  <a:gd name="connsiteY2" fmla="*/ 682641 h 873827"/>
                  <a:gd name="connsiteX3" fmla="*/ 284392 w 330165"/>
                  <a:gd name="connsiteY3" fmla="*/ 682642 h 873827"/>
                  <a:gd name="connsiteX4" fmla="*/ 290152 w 330165"/>
                  <a:gd name="connsiteY4" fmla="*/ 686460 h 873827"/>
                  <a:gd name="connsiteX5" fmla="*/ 330165 w 330165"/>
                  <a:gd name="connsiteY5" fmla="*/ 764070 h 873827"/>
                  <a:gd name="connsiteX6" fmla="*/ 306834 w 330165"/>
                  <a:gd name="connsiteY6" fmla="*/ 825436 h 873827"/>
                  <a:gd name="connsiteX7" fmla="*/ 296414 w 330165"/>
                  <a:gd name="connsiteY7" fmla="*/ 835582 h 873827"/>
                  <a:gd name="connsiteX8" fmla="*/ 296414 w 330165"/>
                  <a:gd name="connsiteY8" fmla="*/ 835581 h 873827"/>
                  <a:gd name="connsiteX9" fmla="*/ 290152 w 330165"/>
                  <a:gd name="connsiteY9" fmla="*/ 841679 h 873827"/>
                  <a:gd name="connsiteX10" fmla="*/ 193551 w 330165"/>
                  <a:gd name="connsiteY10" fmla="*/ 873826 h 873827"/>
                  <a:gd name="connsiteX11" fmla="*/ 167359 w 330165"/>
                  <a:gd name="connsiteY11" fmla="*/ 873826 h 873827"/>
                  <a:gd name="connsiteX12" fmla="*/ 167359 w 330165"/>
                  <a:gd name="connsiteY12" fmla="*/ 873827 h 873827"/>
                  <a:gd name="connsiteX13" fmla="*/ 136614 w 330165"/>
                  <a:gd name="connsiteY13" fmla="*/ 873827 h 873827"/>
                  <a:gd name="connsiteX14" fmla="*/ 40013 w 330165"/>
                  <a:gd name="connsiteY14" fmla="*/ 841680 h 873827"/>
                  <a:gd name="connsiteX15" fmla="*/ 33751 w 330165"/>
                  <a:gd name="connsiteY15" fmla="*/ 835582 h 873827"/>
                  <a:gd name="connsiteX16" fmla="*/ 33751 w 330165"/>
                  <a:gd name="connsiteY16" fmla="*/ 835583 h 873827"/>
                  <a:gd name="connsiteX17" fmla="*/ 23331 w 330165"/>
                  <a:gd name="connsiteY17" fmla="*/ 825437 h 873827"/>
                  <a:gd name="connsiteX18" fmla="*/ 0 w 330165"/>
                  <a:gd name="connsiteY18" fmla="*/ 764071 h 873827"/>
                  <a:gd name="connsiteX19" fmla="*/ 40013 w 330165"/>
                  <a:gd name="connsiteY19" fmla="*/ 686461 h 873827"/>
                  <a:gd name="connsiteX20" fmla="*/ 45773 w 330165"/>
                  <a:gd name="connsiteY20" fmla="*/ 682643 h 873827"/>
                  <a:gd name="connsiteX21" fmla="*/ 45773 w 330165"/>
                  <a:gd name="connsiteY21" fmla="*/ 682642 h 873827"/>
                  <a:gd name="connsiteX22" fmla="*/ 162806 w 330165"/>
                  <a:gd name="connsiteY22" fmla="*/ 4917 h 873827"/>
                  <a:gd name="connsiteX23" fmla="*/ 162806 w 330165"/>
                  <a:gd name="connsiteY23" fmla="*/ 4916 h 873827"/>
                  <a:gd name="connsiteX0" fmla="*/ 157890 w 325249"/>
                  <a:gd name="connsiteY0" fmla="*/ 4916 h 873827"/>
                  <a:gd name="connsiteX1" fmla="*/ 196702 w 325249"/>
                  <a:gd name="connsiteY1" fmla="*/ 0 h 873827"/>
                  <a:gd name="connsiteX2" fmla="*/ 279476 w 325249"/>
                  <a:gd name="connsiteY2" fmla="*/ 682641 h 873827"/>
                  <a:gd name="connsiteX3" fmla="*/ 279476 w 325249"/>
                  <a:gd name="connsiteY3" fmla="*/ 682642 h 873827"/>
                  <a:gd name="connsiteX4" fmla="*/ 285236 w 325249"/>
                  <a:gd name="connsiteY4" fmla="*/ 686460 h 873827"/>
                  <a:gd name="connsiteX5" fmla="*/ 325249 w 325249"/>
                  <a:gd name="connsiteY5" fmla="*/ 764070 h 873827"/>
                  <a:gd name="connsiteX6" fmla="*/ 301918 w 325249"/>
                  <a:gd name="connsiteY6" fmla="*/ 825436 h 873827"/>
                  <a:gd name="connsiteX7" fmla="*/ 291498 w 325249"/>
                  <a:gd name="connsiteY7" fmla="*/ 835582 h 873827"/>
                  <a:gd name="connsiteX8" fmla="*/ 291498 w 325249"/>
                  <a:gd name="connsiteY8" fmla="*/ 835581 h 873827"/>
                  <a:gd name="connsiteX9" fmla="*/ 285236 w 325249"/>
                  <a:gd name="connsiteY9" fmla="*/ 841679 h 873827"/>
                  <a:gd name="connsiteX10" fmla="*/ 188635 w 325249"/>
                  <a:gd name="connsiteY10" fmla="*/ 873826 h 873827"/>
                  <a:gd name="connsiteX11" fmla="*/ 162443 w 325249"/>
                  <a:gd name="connsiteY11" fmla="*/ 873826 h 873827"/>
                  <a:gd name="connsiteX12" fmla="*/ 162443 w 325249"/>
                  <a:gd name="connsiteY12" fmla="*/ 873827 h 873827"/>
                  <a:gd name="connsiteX13" fmla="*/ 131698 w 325249"/>
                  <a:gd name="connsiteY13" fmla="*/ 873827 h 873827"/>
                  <a:gd name="connsiteX14" fmla="*/ 35097 w 325249"/>
                  <a:gd name="connsiteY14" fmla="*/ 841680 h 873827"/>
                  <a:gd name="connsiteX15" fmla="*/ 28835 w 325249"/>
                  <a:gd name="connsiteY15" fmla="*/ 835582 h 873827"/>
                  <a:gd name="connsiteX16" fmla="*/ 28835 w 325249"/>
                  <a:gd name="connsiteY16" fmla="*/ 835583 h 873827"/>
                  <a:gd name="connsiteX17" fmla="*/ 18415 w 325249"/>
                  <a:gd name="connsiteY17" fmla="*/ 825437 h 873827"/>
                  <a:gd name="connsiteX18" fmla="*/ 0 w 325249"/>
                  <a:gd name="connsiteY18" fmla="*/ 783736 h 873827"/>
                  <a:gd name="connsiteX19" fmla="*/ 35097 w 325249"/>
                  <a:gd name="connsiteY19" fmla="*/ 686461 h 873827"/>
                  <a:gd name="connsiteX20" fmla="*/ 40857 w 325249"/>
                  <a:gd name="connsiteY20" fmla="*/ 682643 h 873827"/>
                  <a:gd name="connsiteX21" fmla="*/ 40857 w 325249"/>
                  <a:gd name="connsiteY21" fmla="*/ 682642 h 873827"/>
                  <a:gd name="connsiteX22" fmla="*/ 157890 w 325249"/>
                  <a:gd name="connsiteY22" fmla="*/ 4917 h 873827"/>
                  <a:gd name="connsiteX23" fmla="*/ 157890 w 325249"/>
                  <a:gd name="connsiteY23" fmla="*/ 4916 h 873827"/>
                  <a:gd name="connsiteX0" fmla="*/ 157890 w 301918"/>
                  <a:gd name="connsiteY0" fmla="*/ 4916 h 873827"/>
                  <a:gd name="connsiteX1" fmla="*/ 196702 w 301918"/>
                  <a:gd name="connsiteY1" fmla="*/ 0 h 873827"/>
                  <a:gd name="connsiteX2" fmla="*/ 279476 w 301918"/>
                  <a:gd name="connsiteY2" fmla="*/ 682641 h 873827"/>
                  <a:gd name="connsiteX3" fmla="*/ 279476 w 301918"/>
                  <a:gd name="connsiteY3" fmla="*/ 682642 h 873827"/>
                  <a:gd name="connsiteX4" fmla="*/ 285236 w 301918"/>
                  <a:gd name="connsiteY4" fmla="*/ 686460 h 873827"/>
                  <a:gd name="connsiteX5" fmla="*/ 301918 w 301918"/>
                  <a:gd name="connsiteY5" fmla="*/ 825436 h 873827"/>
                  <a:gd name="connsiteX6" fmla="*/ 291498 w 301918"/>
                  <a:gd name="connsiteY6" fmla="*/ 835582 h 873827"/>
                  <a:gd name="connsiteX7" fmla="*/ 291498 w 301918"/>
                  <a:gd name="connsiteY7" fmla="*/ 835581 h 873827"/>
                  <a:gd name="connsiteX8" fmla="*/ 285236 w 301918"/>
                  <a:gd name="connsiteY8" fmla="*/ 841679 h 873827"/>
                  <a:gd name="connsiteX9" fmla="*/ 188635 w 301918"/>
                  <a:gd name="connsiteY9" fmla="*/ 873826 h 873827"/>
                  <a:gd name="connsiteX10" fmla="*/ 162443 w 301918"/>
                  <a:gd name="connsiteY10" fmla="*/ 873826 h 873827"/>
                  <a:gd name="connsiteX11" fmla="*/ 162443 w 301918"/>
                  <a:gd name="connsiteY11" fmla="*/ 873827 h 873827"/>
                  <a:gd name="connsiteX12" fmla="*/ 131698 w 301918"/>
                  <a:gd name="connsiteY12" fmla="*/ 873827 h 873827"/>
                  <a:gd name="connsiteX13" fmla="*/ 35097 w 301918"/>
                  <a:gd name="connsiteY13" fmla="*/ 841680 h 873827"/>
                  <a:gd name="connsiteX14" fmla="*/ 28835 w 301918"/>
                  <a:gd name="connsiteY14" fmla="*/ 835582 h 873827"/>
                  <a:gd name="connsiteX15" fmla="*/ 28835 w 301918"/>
                  <a:gd name="connsiteY15" fmla="*/ 835583 h 873827"/>
                  <a:gd name="connsiteX16" fmla="*/ 18415 w 301918"/>
                  <a:gd name="connsiteY16" fmla="*/ 825437 h 873827"/>
                  <a:gd name="connsiteX17" fmla="*/ 0 w 301918"/>
                  <a:gd name="connsiteY17" fmla="*/ 783736 h 873827"/>
                  <a:gd name="connsiteX18" fmla="*/ 35097 w 301918"/>
                  <a:gd name="connsiteY18" fmla="*/ 686461 h 873827"/>
                  <a:gd name="connsiteX19" fmla="*/ 40857 w 301918"/>
                  <a:gd name="connsiteY19" fmla="*/ 682643 h 873827"/>
                  <a:gd name="connsiteX20" fmla="*/ 40857 w 301918"/>
                  <a:gd name="connsiteY20" fmla="*/ 682642 h 873827"/>
                  <a:gd name="connsiteX21" fmla="*/ 157890 w 301918"/>
                  <a:gd name="connsiteY21" fmla="*/ 4917 h 873827"/>
                  <a:gd name="connsiteX22" fmla="*/ 157890 w 301918"/>
                  <a:gd name="connsiteY22" fmla="*/ 4916 h 873827"/>
                  <a:gd name="connsiteX0" fmla="*/ 139475 w 283503"/>
                  <a:gd name="connsiteY0" fmla="*/ 4916 h 873827"/>
                  <a:gd name="connsiteX1" fmla="*/ 178287 w 283503"/>
                  <a:gd name="connsiteY1" fmla="*/ 0 h 873827"/>
                  <a:gd name="connsiteX2" fmla="*/ 261061 w 283503"/>
                  <a:gd name="connsiteY2" fmla="*/ 682641 h 873827"/>
                  <a:gd name="connsiteX3" fmla="*/ 261061 w 283503"/>
                  <a:gd name="connsiteY3" fmla="*/ 682642 h 873827"/>
                  <a:gd name="connsiteX4" fmla="*/ 266821 w 283503"/>
                  <a:gd name="connsiteY4" fmla="*/ 686460 h 873827"/>
                  <a:gd name="connsiteX5" fmla="*/ 283503 w 283503"/>
                  <a:gd name="connsiteY5" fmla="*/ 825436 h 873827"/>
                  <a:gd name="connsiteX6" fmla="*/ 273083 w 283503"/>
                  <a:gd name="connsiteY6" fmla="*/ 835582 h 873827"/>
                  <a:gd name="connsiteX7" fmla="*/ 273083 w 283503"/>
                  <a:gd name="connsiteY7" fmla="*/ 835581 h 873827"/>
                  <a:gd name="connsiteX8" fmla="*/ 266821 w 283503"/>
                  <a:gd name="connsiteY8" fmla="*/ 841679 h 873827"/>
                  <a:gd name="connsiteX9" fmla="*/ 170220 w 283503"/>
                  <a:gd name="connsiteY9" fmla="*/ 873826 h 873827"/>
                  <a:gd name="connsiteX10" fmla="*/ 144028 w 283503"/>
                  <a:gd name="connsiteY10" fmla="*/ 873826 h 873827"/>
                  <a:gd name="connsiteX11" fmla="*/ 144028 w 283503"/>
                  <a:gd name="connsiteY11" fmla="*/ 873827 h 873827"/>
                  <a:gd name="connsiteX12" fmla="*/ 113283 w 283503"/>
                  <a:gd name="connsiteY12" fmla="*/ 873827 h 873827"/>
                  <a:gd name="connsiteX13" fmla="*/ 16682 w 283503"/>
                  <a:gd name="connsiteY13" fmla="*/ 841680 h 873827"/>
                  <a:gd name="connsiteX14" fmla="*/ 10420 w 283503"/>
                  <a:gd name="connsiteY14" fmla="*/ 835582 h 873827"/>
                  <a:gd name="connsiteX15" fmla="*/ 10420 w 283503"/>
                  <a:gd name="connsiteY15" fmla="*/ 835583 h 873827"/>
                  <a:gd name="connsiteX16" fmla="*/ 0 w 283503"/>
                  <a:gd name="connsiteY16" fmla="*/ 825437 h 873827"/>
                  <a:gd name="connsiteX17" fmla="*/ 16682 w 283503"/>
                  <a:gd name="connsiteY17" fmla="*/ 686461 h 873827"/>
                  <a:gd name="connsiteX18" fmla="*/ 22442 w 283503"/>
                  <a:gd name="connsiteY18" fmla="*/ 682643 h 873827"/>
                  <a:gd name="connsiteX19" fmla="*/ 22442 w 283503"/>
                  <a:gd name="connsiteY19" fmla="*/ 682642 h 873827"/>
                  <a:gd name="connsiteX20" fmla="*/ 139475 w 283503"/>
                  <a:gd name="connsiteY20" fmla="*/ 4917 h 873827"/>
                  <a:gd name="connsiteX21" fmla="*/ 139475 w 283503"/>
                  <a:gd name="connsiteY21" fmla="*/ 4916 h 87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503" h="873827">
                    <a:moveTo>
                      <a:pt x="139475" y="4916"/>
                    </a:moveTo>
                    <a:lnTo>
                      <a:pt x="178287" y="0"/>
                    </a:lnTo>
                    <a:lnTo>
                      <a:pt x="261061" y="682641"/>
                    </a:lnTo>
                    <a:lnTo>
                      <a:pt x="261061" y="682642"/>
                    </a:lnTo>
                    <a:lnTo>
                      <a:pt x="266821" y="686460"/>
                    </a:lnTo>
                    <a:cubicBezTo>
                      <a:pt x="270561" y="710259"/>
                      <a:pt x="282459" y="800582"/>
                      <a:pt x="283503" y="825436"/>
                    </a:cubicBezTo>
                    <a:lnTo>
                      <a:pt x="273083" y="835582"/>
                    </a:lnTo>
                    <a:lnTo>
                      <a:pt x="273083" y="835581"/>
                    </a:lnTo>
                    <a:lnTo>
                      <a:pt x="266821" y="841679"/>
                    </a:lnTo>
                    <a:cubicBezTo>
                      <a:pt x="242099" y="861542"/>
                      <a:pt x="207945" y="873826"/>
                      <a:pt x="170220" y="873826"/>
                    </a:cubicBezTo>
                    <a:lnTo>
                      <a:pt x="144028" y="873826"/>
                    </a:lnTo>
                    <a:lnTo>
                      <a:pt x="144028" y="873827"/>
                    </a:lnTo>
                    <a:lnTo>
                      <a:pt x="113283" y="873827"/>
                    </a:lnTo>
                    <a:cubicBezTo>
                      <a:pt x="75558" y="873827"/>
                      <a:pt x="41404" y="861543"/>
                      <a:pt x="16682" y="841680"/>
                    </a:cubicBezTo>
                    <a:lnTo>
                      <a:pt x="10420" y="835582"/>
                    </a:lnTo>
                    <a:lnTo>
                      <a:pt x="10420" y="835583"/>
                    </a:lnTo>
                    <a:lnTo>
                      <a:pt x="0" y="825437"/>
                    </a:lnTo>
                    <a:cubicBezTo>
                      <a:pt x="1044" y="800583"/>
                      <a:pt x="12942" y="710260"/>
                      <a:pt x="16682" y="686461"/>
                    </a:cubicBezTo>
                    <a:lnTo>
                      <a:pt x="22442" y="682643"/>
                    </a:lnTo>
                    <a:lnTo>
                      <a:pt x="22442" y="682642"/>
                    </a:lnTo>
                    <a:lnTo>
                      <a:pt x="139475" y="4917"/>
                    </a:lnTo>
                    <a:lnTo>
                      <a:pt x="139475" y="4916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05" name="Ellipszis 204"/>
              <p:cNvSpPr/>
              <p:nvPr/>
            </p:nvSpPr>
            <p:spPr>
              <a:xfrm flipH="1">
                <a:off x="7926983" y="3020235"/>
                <a:ext cx="330146" cy="26770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6" name="Ellipszis 205"/>
              <p:cNvSpPr/>
              <p:nvPr/>
            </p:nvSpPr>
            <p:spPr>
              <a:xfrm rot="16200000" flipH="1">
                <a:off x="7981746" y="2979017"/>
                <a:ext cx="219691" cy="340012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7" name="Ellipszis 206"/>
              <p:cNvSpPr/>
              <p:nvPr/>
            </p:nvSpPr>
            <p:spPr>
              <a:xfrm rot="5400000" flipH="1">
                <a:off x="8002791" y="3057583"/>
                <a:ext cx="179060" cy="215345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8" name="Ellipszis 207"/>
              <p:cNvSpPr/>
              <p:nvPr/>
            </p:nvSpPr>
            <p:spPr>
              <a:xfrm flipH="1">
                <a:off x="8732996" y="3037132"/>
                <a:ext cx="330146" cy="252222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9" name="Ellipszis 208"/>
              <p:cNvSpPr/>
              <p:nvPr/>
            </p:nvSpPr>
            <p:spPr>
              <a:xfrm rot="16200000" flipH="1">
                <a:off x="8809990" y="2986466"/>
                <a:ext cx="193095" cy="332543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0" name="Ellipszis 209"/>
              <p:cNvSpPr/>
              <p:nvPr/>
            </p:nvSpPr>
            <p:spPr>
              <a:xfrm rot="5400000" flipH="1">
                <a:off x="8807146" y="3062372"/>
                <a:ext cx="179060" cy="215345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1" name="Ellipszis 210"/>
              <p:cNvSpPr/>
              <p:nvPr/>
            </p:nvSpPr>
            <p:spPr>
              <a:xfrm flipH="1">
                <a:off x="8783002" y="3136655"/>
                <a:ext cx="41296" cy="3721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2" name="Ellipszis 211"/>
              <p:cNvSpPr/>
              <p:nvPr/>
            </p:nvSpPr>
            <p:spPr>
              <a:xfrm flipH="1">
                <a:off x="8838525" y="3164475"/>
                <a:ext cx="30098" cy="279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3" name="Szabadkézi sokszög 212"/>
              <p:cNvSpPr/>
              <p:nvPr/>
            </p:nvSpPr>
            <p:spPr>
              <a:xfrm>
                <a:off x="8382742" y="3627523"/>
                <a:ext cx="216066" cy="81940"/>
              </a:xfrm>
              <a:custGeom>
                <a:avLst/>
                <a:gdLst>
                  <a:gd name="connsiteX0" fmla="*/ 1337556 w 2158716"/>
                  <a:gd name="connsiteY0" fmla="*/ 66 h 445380"/>
                  <a:gd name="connsiteX1" fmla="*/ 1099008 w 2158716"/>
                  <a:gd name="connsiteY1" fmla="*/ 168990 h 445380"/>
                  <a:gd name="connsiteX2" fmla="*/ 1079358 w 2158716"/>
                  <a:gd name="connsiteY2" fmla="*/ 263991 h 445380"/>
                  <a:gd name="connsiteX3" fmla="*/ 1059709 w 2158716"/>
                  <a:gd name="connsiteY3" fmla="*/ 168990 h 445380"/>
                  <a:gd name="connsiteX4" fmla="*/ 821160 w 2158716"/>
                  <a:gd name="connsiteY4" fmla="*/ 66 h 445380"/>
                  <a:gd name="connsiteX5" fmla="*/ 0 w 2158716"/>
                  <a:gd name="connsiteY5" fmla="*/ 445380 h 445380"/>
                  <a:gd name="connsiteX6" fmla="*/ 1053682 w 2158716"/>
                  <a:gd name="connsiteY6" fmla="*/ 445380 h 445380"/>
                  <a:gd name="connsiteX7" fmla="*/ 1105034 w 2158716"/>
                  <a:gd name="connsiteY7" fmla="*/ 445380 h 445380"/>
                  <a:gd name="connsiteX8" fmla="*/ 2158716 w 2158716"/>
                  <a:gd name="connsiteY8" fmla="*/ 445380 h 445380"/>
                  <a:gd name="connsiteX9" fmla="*/ 1337556 w 2158716"/>
                  <a:gd name="connsiteY9" fmla="*/ 66 h 445380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533627"/>
                  <a:gd name="connsiteX1" fmla="*/ 1208190 w 2322489"/>
                  <a:gd name="connsiteY1" fmla="*/ 171289 h 533627"/>
                  <a:gd name="connsiteX2" fmla="*/ 1188540 w 2322489"/>
                  <a:gd name="connsiteY2" fmla="*/ 266290 h 533627"/>
                  <a:gd name="connsiteX3" fmla="*/ 1168891 w 2322489"/>
                  <a:gd name="connsiteY3" fmla="*/ 171289 h 533627"/>
                  <a:gd name="connsiteX4" fmla="*/ 930342 w 2322489"/>
                  <a:gd name="connsiteY4" fmla="*/ 2365 h 533627"/>
                  <a:gd name="connsiteX5" fmla="*/ 0 w 2322489"/>
                  <a:gd name="connsiteY5" fmla="*/ 283906 h 533627"/>
                  <a:gd name="connsiteX6" fmla="*/ 1162864 w 2322489"/>
                  <a:gd name="connsiteY6" fmla="*/ 447679 h 533627"/>
                  <a:gd name="connsiteX7" fmla="*/ 1214216 w 2322489"/>
                  <a:gd name="connsiteY7" fmla="*/ 447679 h 533627"/>
                  <a:gd name="connsiteX8" fmla="*/ 2322489 w 2322489"/>
                  <a:gd name="connsiteY8" fmla="*/ 256610 h 533627"/>
                  <a:gd name="connsiteX9" fmla="*/ 1446738 w 2322489"/>
                  <a:gd name="connsiteY9" fmla="*/ 2365 h 533627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162864 w 2322489"/>
                  <a:gd name="connsiteY6" fmla="*/ 447679 h 898056"/>
                  <a:gd name="connsiteX7" fmla="*/ 1077738 w 2322489"/>
                  <a:gd name="connsiteY7" fmla="*/ 898056 h 898056"/>
                  <a:gd name="connsiteX8" fmla="*/ 2322489 w 2322489"/>
                  <a:gd name="connsiteY8" fmla="*/ 256610 h 898056"/>
                  <a:gd name="connsiteX9" fmla="*/ 1446738 w 2322489"/>
                  <a:gd name="connsiteY9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528625 w 2404376"/>
                  <a:gd name="connsiteY0" fmla="*/ 813 h 896504"/>
                  <a:gd name="connsiteX1" fmla="*/ 1290077 w 2404376"/>
                  <a:gd name="connsiteY1" fmla="*/ 169737 h 896504"/>
                  <a:gd name="connsiteX2" fmla="*/ 1270427 w 2404376"/>
                  <a:gd name="connsiteY2" fmla="*/ 264738 h 896504"/>
                  <a:gd name="connsiteX3" fmla="*/ 1250778 w 2404376"/>
                  <a:gd name="connsiteY3" fmla="*/ 169737 h 896504"/>
                  <a:gd name="connsiteX4" fmla="*/ 1012229 w 2404376"/>
                  <a:gd name="connsiteY4" fmla="*/ 813 h 896504"/>
                  <a:gd name="connsiteX5" fmla="*/ 0 w 2404376"/>
                  <a:gd name="connsiteY5" fmla="*/ 104933 h 896504"/>
                  <a:gd name="connsiteX6" fmla="*/ 1159625 w 2404376"/>
                  <a:gd name="connsiteY6" fmla="*/ 896504 h 896504"/>
                  <a:gd name="connsiteX7" fmla="*/ 2404376 w 2404376"/>
                  <a:gd name="connsiteY7" fmla="*/ 255058 h 896504"/>
                  <a:gd name="connsiteX8" fmla="*/ 1528625 w 2404376"/>
                  <a:gd name="connsiteY8" fmla="*/ 813 h 896504"/>
                  <a:gd name="connsiteX0" fmla="*/ 1528625 w 2404376"/>
                  <a:gd name="connsiteY0" fmla="*/ 166 h 895857"/>
                  <a:gd name="connsiteX1" fmla="*/ 1290077 w 2404376"/>
                  <a:gd name="connsiteY1" fmla="*/ 169090 h 895857"/>
                  <a:gd name="connsiteX2" fmla="*/ 1270427 w 2404376"/>
                  <a:gd name="connsiteY2" fmla="*/ 264091 h 895857"/>
                  <a:gd name="connsiteX3" fmla="*/ 1250778 w 2404376"/>
                  <a:gd name="connsiteY3" fmla="*/ 169090 h 895857"/>
                  <a:gd name="connsiteX4" fmla="*/ 1012229 w 2404376"/>
                  <a:gd name="connsiteY4" fmla="*/ 166 h 895857"/>
                  <a:gd name="connsiteX5" fmla="*/ 0 w 2404376"/>
                  <a:gd name="connsiteY5" fmla="*/ 104286 h 895857"/>
                  <a:gd name="connsiteX6" fmla="*/ 1159625 w 2404376"/>
                  <a:gd name="connsiteY6" fmla="*/ 895857 h 895857"/>
                  <a:gd name="connsiteX7" fmla="*/ 2404376 w 2404376"/>
                  <a:gd name="connsiteY7" fmla="*/ 254411 h 895857"/>
                  <a:gd name="connsiteX8" fmla="*/ 1528625 w 2404376"/>
                  <a:gd name="connsiteY8" fmla="*/ 166 h 895857"/>
                  <a:gd name="connsiteX0" fmla="*/ 1528625 w 2431672"/>
                  <a:gd name="connsiteY0" fmla="*/ 309 h 896000"/>
                  <a:gd name="connsiteX1" fmla="*/ 1290077 w 2431672"/>
                  <a:gd name="connsiteY1" fmla="*/ 169233 h 896000"/>
                  <a:gd name="connsiteX2" fmla="*/ 1270427 w 2431672"/>
                  <a:gd name="connsiteY2" fmla="*/ 264234 h 896000"/>
                  <a:gd name="connsiteX3" fmla="*/ 1250778 w 2431672"/>
                  <a:gd name="connsiteY3" fmla="*/ 169233 h 896000"/>
                  <a:gd name="connsiteX4" fmla="*/ 1012229 w 2431672"/>
                  <a:gd name="connsiteY4" fmla="*/ 309 h 896000"/>
                  <a:gd name="connsiteX5" fmla="*/ 0 w 2431672"/>
                  <a:gd name="connsiteY5" fmla="*/ 104429 h 896000"/>
                  <a:gd name="connsiteX6" fmla="*/ 1159625 w 2431672"/>
                  <a:gd name="connsiteY6" fmla="*/ 896000 h 896000"/>
                  <a:gd name="connsiteX7" fmla="*/ 2431672 w 2431672"/>
                  <a:gd name="connsiteY7" fmla="*/ 8894 h 896000"/>
                  <a:gd name="connsiteX8" fmla="*/ 1528625 w 2431672"/>
                  <a:gd name="connsiteY8" fmla="*/ 309 h 896000"/>
                  <a:gd name="connsiteX0" fmla="*/ 1528625 w 2431672"/>
                  <a:gd name="connsiteY0" fmla="*/ 166 h 895857"/>
                  <a:gd name="connsiteX1" fmla="*/ 1290077 w 2431672"/>
                  <a:gd name="connsiteY1" fmla="*/ 169090 h 895857"/>
                  <a:gd name="connsiteX2" fmla="*/ 1270427 w 2431672"/>
                  <a:gd name="connsiteY2" fmla="*/ 264091 h 895857"/>
                  <a:gd name="connsiteX3" fmla="*/ 1250778 w 2431672"/>
                  <a:gd name="connsiteY3" fmla="*/ 169090 h 895857"/>
                  <a:gd name="connsiteX4" fmla="*/ 1012229 w 2431672"/>
                  <a:gd name="connsiteY4" fmla="*/ 166 h 895857"/>
                  <a:gd name="connsiteX5" fmla="*/ 0 w 2431672"/>
                  <a:gd name="connsiteY5" fmla="*/ 104286 h 895857"/>
                  <a:gd name="connsiteX6" fmla="*/ 1159625 w 2431672"/>
                  <a:gd name="connsiteY6" fmla="*/ 895857 h 895857"/>
                  <a:gd name="connsiteX7" fmla="*/ 2431672 w 2431672"/>
                  <a:gd name="connsiteY7" fmla="*/ 8751 h 895857"/>
                  <a:gd name="connsiteX8" fmla="*/ 1528625 w 2431672"/>
                  <a:gd name="connsiteY8" fmla="*/ 166 h 895857"/>
                  <a:gd name="connsiteX0" fmla="*/ 1528625 w 2431672"/>
                  <a:gd name="connsiteY0" fmla="*/ 166 h 691141"/>
                  <a:gd name="connsiteX1" fmla="*/ 1290077 w 2431672"/>
                  <a:gd name="connsiteY1" fmla="*/ 169090 h 691141"/>
                  <a:gd name="connsiteX2" fmla="*/ 1270427 w 2431672"/>
                  <a:gd name="connsiteY2" fmla="*/ 264091 h 691141"/>
                  <a:gd name="connsiteX3" fmla="*/ 1250778 w 2431672"/>
                  <a:gd name="connsiteY3" fmla="*/ 169090 h 691141"/>
                  <a:gd name="connsiteX4" fmla="*/ 1012229 w 2431672"/>
                  <a:gd name="connsiteY4" fmla="*/ 166 h 691141"/>
                  <a:gd name="connsiteX5" fmla="*/ 0 w 2431672"/>
                  <a:gd name="connsiteY5" fmla="*/ 104286 h 691141"/>
                  <a:gd name="connsiteX6" fmla="*/ 1282455 w 2431672"/>
                  <a:gd name="connsiteY6" fmla="*/ 691141 h 691141"/>
                  <a:gd name="connsiteX7" fmla="*/ 2431672 w 2431672"/>
                  <a:gd name="connsiteY7" fmla="*/ 8751 h 691141"/>
                  <a:gd name="connsiteX8" fmla="*/ 1528625 w 2431672"/>
                  <a:gd name="connsiteY8" fmla="*/ 166 h 691141"/>
                  <a:gd name="connsiteX0" fmla="*/ 1310260 w 2213307"/>
                  <a:gd name="connsiteY0" fmla="*/ 166 h 691141"/>
                  <a:gd name="connsiteX1" fmla="*/ 1071712 w 2213307"/>
                  <a:gd name="connsiteY1" fmla="*/ 169090 h 691141"/>
                  <a:gd name="connsiteX2" fmla="*/ 1052062 w 2213307"/>
                  <a:gd name="connsiteY2" fmla="*/ 264091 h 691141"/>
                  <a:gd name="connsiteX3" fmla="*/ 1032413 w 2213307"/>
                  <a:gd name="connsiteY3" fmla="*/ 169090 h 691141"/>
                  <a:gd name="connsiteX4" fmla="*/ 793864 w 2213307"/>
                  <a:gd name="connsiteY4" fmla="*/ 166 h 691141"/>
                  <a:gd name="connsiteX5" fmla="*/ 0 w 2213307"/>
                  <a:gd name="connsiteY5" fmla="*/ 104286 h 691141"/>
                  <a:gd name="connsiteX6" fmla="*/ 1064090 w 2213307"/>
                  <a:gd name="connsiteY6" fmla="*/ 691141 h 691141"/>
                  <a:gd name="connsiteX7" fmla="*/ 2213307 w 2213307"/>
                  <a:gd name="connsiteY7" fmla="*/ 8751 h 691141"/>
                  <a:gd name="connsiteX8" fmla="*/ 1310260 w 2213307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841267"/>
                  <a:gd name="connsiteX1" fmla="*/ 1071712 w 2022238"/>
                  <a:gd name="connsiteY1" fmla="*/ 169090 h 841267"/>
                  <a:gd name="connsiteX2" fmla="*/ 1052062 w 2022238"/>
                  <a:gd name="connsiteY2" fmla="*/ 264091 h 841267"/>
                  <a:gd name="connsiteX3" fmla="*/ 1032413 w 2022238"/>
                  <a:gd name="connsiteY3" fmla="*/ 169090 h 841267"/>
                  <a:gd name="connsiteX4" fmla="*/ 793864 w 2022238"/>
                  <a:gd name="connsiteY4" fmla="*/ 166 h 841267"/>
                  <a:gd name="connsiteX5" fmla="*/ 0 w 2022238"/>
                  <a:gd name="connsiteY5" fmla="*/ 104286 h 841267"/>
                  <a:gd name="connsiteX6" fmla="*/ 1105033 w 2022238"/>
                  <a:gd name="connsiteY6" fmla="*/ 841267 h 841267"/>
                  <a:gd name="connsiteX7" fmla="*/ 2022238 w 2022238"/>
                  <a:gd name="connsiteY7" fmla="*/ 36046 h 841267"/>
                  <a:gd name="connsiteX8" fmla="*/ 1310260 w 2022238"/>
                  <a:gd name="connsiteY8" fmla="*/ 166 h 841267"/>
                  <a:gd name="connsiteX0" fmla="*/ 1584169 w 2296147"/>
                  <a:gd name="connsiteY0" fmla="*/ 321890 h 1162991"/>
                  <a:gd name="connsiteX1" fmla="*/ 1345621 w 2296147"/>
                  <a:gd name="connsiteY1" fmla="*/ 490814 h 1162991"/>
                  <a:gd name="connsiteX2" fmla="*/ 1325971 w 2296147"/>
                  <a:gd name="connsiteY2" fmla="*/ 585815 h 1162991"/>
                  <a:gd name="connsiteX3" fmla="*/ 1306322 w 2296147"/>
                  <a:gd name="connsiteY3" fmla="*/ 490814 h 1162991"/>
                  <a:gd name="connsiteX4" fmla="*/ 1067773 w 2296147"/>
                  <a:gd name="connsiteY4" fmla="*/ 321890 h 1162991"/>
                  <a:gd name="connsiteX5" fmla="*/ 0 w 2296147"/>
                  <a:gd name="connsiteY5" fmla="*/ 0 h 1162991"/>
                  <a:gd name="connsiteX6" fmla="*/ 1378942 w 2296147"/>
                  <a:gd name="connsiteY6" fmla="*/ 1162991 h 1162991"/>
                  <a:gd name="connsiteX7" fmla="*/ 2296147 w 2296147"/>
                  <a:gd name="connsiteY7" fmla="*/ 357770 h 1162991"/>
                  <a:gd name="connsiteX8" fmla="*/ 1584169 w 2296147"/>
                  <a:gd name="connsiteY8" fmla="*/ 321890 h 1162991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8543" h="854710">
                    <a:moveTo>
                      <a:pt x="1160471" y="13609"/>
                    </a:moveTo>
                    <a:cubicBezTo>
                      <a:pt x="1018499" y="17679"/>
                      <a:pt x="954109" y="91150"/>
                      <a:pt x="921923" y="182533"/>
                    </a:cubicBezTo>
                    <a:lnTo>
                      <a:pt x="902273" y="277534"/>
                    </a:lnTo>
                    <a:lnTo>
                      <a:pt x="882624" y="182533"/>
                    </a:lnTo>
                    <a:cubicBezTo>
                      <a:pt x="850437" y="91150"/>
                      <a:pt x="791179" y="-43346"/>
                      <a:pt x="644075" y="13609"/>
                    </a:cubicBezTo>
                    <a:cubicBezTo>
                      <a:pt x="496971" y="70564"/>
                      <a:pt x="308719" y="144384"/>
                      <a:pt x="0" y="524263"/>
                    </a:cubicBezTo>
                    <a:cubicBezTo>
                      <a:pt x="318303" y="879105"/>
                      <a:pt x="418577" y="800118"/>
                      <a:pt x="955244" y="854710"/>
                    </a:cubicBezTo>
                    <a:cubicBezTo>
                      <a:pt x="1324668" y="791020"/>
                      <a:pt x="1860187" y="721651"/>
                      <a:pt x="2038543" y="166641"/>
                    </a:cubicBezTo>
                    <a:cubicBezTo>
                      <a:pt x="1677289" y="208003"/>
                      <a:pt x="1496647" y="8805"/>
                      <a:pt x="1160471" y="13609"/>
                    </a:cubicBezTo>
                    <a:close/>
                  </a:path>
                </a:pathLst>
              </a:custGeom>
              <a:solidFill>
                <a:srgbClr val="E631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4" name="Ellipszis 213"/>
              <p:cNvSpPr/>
              <p:nvPr/>
            </p:nvSpPr>
            <p:spPr>
              <a:xfrm flipH="1">
                <a:off x="7976903" y="3132727"/>
                <a:ext cx="41296" cy="3721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5" name="Ellipszis 214"/>
              <p:cNvSpPr/>
              <p:nvPr/>
            </p:nvSpPr>
            <p:spPr>
              <a:xfrm flipH="1">
                <a:off x="8032426" y="3160549"/>
                <a:ext cx="30098" cy="279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6" name="Szabadkézi sokszög 215"/>
              <p:cNvSpPr/>
              <p:nvPr/>
            </p:nvSpPr>
            <p:spPr>
              <a:xfrm rot="5400000" flipH="1">
                <a:off x="8000342" y="2938529"/>
                <a:ext cx="189898" cy="376962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7" name="Szabadkézi sokszög 216"/>
              <p:cNvSpPr/>
              <p:nvPr/>
            </p:nvSpPr>
            <p:spPr>
              <a:xfrm rot="16200000">
                <a:off x="8807552" y="2958565"/>
                <a:ext cx="189898" cy="340010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32" name="Csoportba foglalás 131"/>
          <p:cNvGrpSpPr/>
          <p:nvPr/>
        </p:nvGrpSpPr>
        <p:grpSpPr>
          <a:xfrm>
            <a:off x="4058912" y="4146787"/>
            <a:ext cx="3776719" cy="8733906"/>
            <a:chOff x="7421447" y="4943956"/>
            <a:chExt cx="3776719" cy="8733906"/>
          </a:xfrm>
        </p:grpSpPr>
        <p:sp>
          <p:nvSpPr>
            <p:cNvPr id="80" name="Téglalap 14"/>
            <p:cNvSpPr/>
            <p:nvPr/>
          </p:nvSpPr>
          <p:spPr>
            <a:xfrm rot="422264">
              <a:off x="8953687" y="10232481"/>
              <a:ext cx="618256" cy="3005587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81" name="Szabadkézi sokszög 80"/>
            <p:cNvSpPr/>
            <p:nvPr/>
          </p:nvSpPr>
          <p:spPr>
            <a:xfrm rot="75416" flipH="1">
              <a:off x="8907016" y="13001429"/>
              <a:ext cx="999207" cy="604710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2" name="Csoportba foglalás 81"/>
            <p:cNvGrpSpPr/>
            <p:nvPr/>
          </p:nvGrpSpPr>
          <p:grpSpPr>
            <a:xfrm>
              <a:off x="9385901" y="10274555"/>
              <a:ext cx="999207" cy="3403307"/>
              <a:chOff x="9022637" y="4544430"/>
              <a:chExt cx="584180" cy="1989719"/>
            </a:xfrm>
          </p:grpSpPr>
          <p:sp>
            <p:nvSpPr>
              <p:cNvPr id="129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30" name="Szabadkézi sokszög 129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83" name="Szabadkézi sokszög 82"/>
            <p:cNvSpPr/>
            <p:nvPr/>
          </p:nvSpPr>
          <p:spPr>
            <a:xfrm>
              <a:off x="7858025" y="4943956"/>
              <a:ext cx="2894868" cy="8035480"/>
            </a:xfrm>
            <a:custGeom>
              <a:avLst/>
              <a:gdLst>
                <a:gd name="connsiteX0" fmla="*/ 734511 w 1525022"/>
                <a:gd name="connsiteY0" fmla="*/ 1144373 h 4206507"/>
                <a:gd name="connsiteX1" fmla="*/ 1253424 w 1525022"/>
                <a:gd name="connsiteY1" fmla="*/ 1249007 h 4206507"/>
                <a:gd name="connsiteX2" fmla="*/ 1264356 w 1525022"/>
                <a:gd name="connsiteY2" fmla="*/ 1254863 h 4206507"/>
                <a:gd name="connsiteX3" fmla="*/ 1374122 w 1525022"/>
                <a:gd name="connsiteY3" fmla="*/ 1868405 h 4206507"/>
                <a:gd name="connsiteX4" fmla="*/ 1449115 w 1525022"/>
                <a:gd name="connsiteY4" fmla="*/ 4120007 h 4206507"/>
                <a:gd name="connsiteX5" fmla="*/ 202611 w 1525022"/>
                <a:gd name="connsiteY5" fmla="*/ 4102608 h 4206507"/>
                <a:gd name="connsiteX6" fmla="*/ 25429 w 1525022"/>
                <a:gd name="connsiteY6" fmla="*/ 2961538 h 4206507"/>
                <a:gd name="connsiteX7" fmla="*/ 204666 w 1525022"/>
                <a:gd name="connsiteY7" fmla="*/ 1254863 h 4206507"/>
                <a:gd name="connsiteX8" fmla="*/ 215597 w 1525022"/>
                <a:gd name="connsiteY8" fmla="*/ 1249007 h 4206507"/>
                <a:gd name="connsiteX9" fmla="*/ 734511 w 1525022"/>
                <a:gd name="connsiteY9" fmla="*/ 1144373 h 4206507"/>
                <a:gd name="connsiteX10" fmla="*/ 584073 w 1525022"/>
                <a:gd name="connsiteY10" fmla="*/ 956 h 4206507"/>
                <a:gd name="connsiteX11" fmla="*/ 1399471 w 1525022"/>
                <a:gd name="connsiteY11" fmla="*/ 125538 h 4206507"/>
                <a:gd name="connsiteX12" fmla="*/ 1356058 w 1525022"/>
                <a:gd name="connsiteY12" fmla="*/ 623020 h 4206507"/>
                <a:gd name="connsiteX13" fmla="*/ 1356208 w 1525022"/>
                <a:gd name="connsiteY13" fmla="*/ 623103 h 4206507"/>
                <a:gd name="connsiteX14" fmla="*/ 1440855 w 1525022"/>
                <a:gd name="connsiteY14" fmla="*/ 745105 h 4206507"/>
                <a:gd name="connsiteX15" fmla="*/ 1290853 w 1525022"/>
                <a:gd name="connsiteY15" fmla="*/ 1004176 h 4206507"/>
                <a:gd name="connsiteX16" fmla="*/ 1264356 w 1525022"/>
                <a:gd name="connsiteY16" fmla="*/ 1254863 h 4206507"/>
                <a:gd name="connsiteX17" fmla="*/ 1253424 w 1525022"/>
                <a:gd name="connsiteY17" fmla="*/ 1249007 h 4206507"/>
                <a:gd name="connsiteX18" fmla="*/ 734511 w 1525022"/>
                <a:gd name="connsiteY18" fmla="*/ 1144372 h 4206507"/>
                <a:gd name="connsiteX19" fmla="*/ 215597 w 1525022"/>
                <a:gd name="connsiteY19" fmla="*/ 1249007 h 4206507"/>
                <a:gd name="connsiteX20" fmla="*/ 204666 w 1525022"/>
                <a:gd name="connsiteY20" fmla="*/ 1254862 h 4206507"/>
                <a:gd name="connsiteX21" fmla="*/ 204666 w 1525022"/>
                <a:gd name="connsiteY21" fmla="*/ 1019306 h 4206507"/>
                <a:gd name="connsiteX22" fmla="*/ 178170 w 1525022"/>
                <a:gd name="connsiteY22" fmla="*/ 1004176 h 4206507"/>
                <a:gd name="connsiteX23" fmla="*/ 87434 w 1525022"/>
                <a:gd name="connsiteY23" fmla="*/ 745106 h 4206507"/>
                <a:gd name="connsiteX24" fmla="*/ 101933 w 1525022"/>
                <a:gd name="connsiteY24" fmla="*/ 680093 h 4206507"/>
                <a:gd name="connsiteX25" fmla="*/ 124629 w 1525022"/>
                <a:gd name="connsiteY25" fmla="*/ 648167 h 4206507"/>
                <a:gd name="connsiteX26" fmla="*/ 19032 w 1525022"/>
                <a:gd name="connsiteY26" fmla="*/ 118372 h 4206507"/>
                <a:gd name="connsiteX27" fmla="*/ 584073 w 1525022"/>
                <a:gd name="connsiteY27" fmla="*/ 956 h 4206507"/>
                <a:gd name="connsiteX0" fmla="*/ 879002 w 1669513"/>
                <a:gd name="connsiteY0" fmla="*/ 1144373 h 4207341"/>
                <a:gd name="connsiteX1" fmla="*/ 1397915 w 1669513"/>
                <a:gd name="connsiteY1" fmla="*/ 1249007 h 4207341"/>
                <a:gd name="connsiteX2" fmla="*/ 1408847 w 1669513"/>
                <a:gd name="connsiteY2" fmla="*/ 1254863 h 4207341"/>
                <a:gd name="connsiteX3" fmla="*/ 1518613 w 1669513"/>
                <a:gd name="connsiteY3" fmla="*/ 1868405 h 4207341"/>
                <a:gd name="connsiteX4" fmla="*/ 1593606 w 1669513"/>
                <a:gd name="connsiteY4" fmla="*/ 4120007 h 4207341"/>
                <a:gd name="connsiteX5" fmla="*/ 347102 w 1669513"/>
                <a:gd name="connsiteY5" fmla="*/ 4102608 h 4207341"/>
                <a:gd name="connsiteX6" fmla="*/ 3530 w 1669513"/>
                <a:gd name="connsiteY6" fmla="*/ 3145174 h 4207341"/>
                <a:gd name="connsiteX7" fmla="*/ 169920 w 1669513"/>
                <a:gd name="connsiteY7" fmla="*/ 2961538 h 4207341"/>
                <a:gd name="connsiteX8" fmla="*/ 349157 w 1669513"/>
                <a:gd name="connsiteY8" fmla="*/ 1254863 h 4207341"/>
                <a:gd name="connsiteX9" fmla="*/ 360088 w 1669513"/>
                <a:gd name="connsiteY9" fmla="*/ 1249007 h 4207341"/>
                <a:gd name="connsiteX10" fmla="*/ 879002 w 1669513"/>
                <a:gd name="connsiteY10" fmla="*/ 1144373 h 4207341"/>
                <a:gd name="connsiteX11" fmla="*/ 728564 w 1669513"/>
                <a:gd name="connsiteY11" fmla="*/ 956 h 4207341"/>
                <a:gd name="connsiteX12" fmla="*/ 1543962 w 1669513"/>
                <a:gd name="connsiteY12" fmla="*/ 125538 h 4207341"/>
                <a:gd name="connsiteX13" fmla="*/ 1500549 w 1669513"/>
                <a:gd name="connsiteY13" fmla="*/ 623020 h 4207341"/>
                <a:gd name="connsiteX14" fmla="*/ 1500699 w 1669513"/>
                <a:gd name="connsiteY14" fmla="*/ 623103 h 4207341"/>
                <a:gd name="connsiteX15" fmla="*/ 1585346 w 1669513"/>
                <a:gd name="connsiteY15" fmla="*/ 745105 h 4207341"/>
                <a:gd name="connsiteX16" fmla="*/ 1435344 w 1669513"/>
                <a:gd name="connsiteY16" fmla="*/ 1004176 h 4207341"/>
                <a:gd name="connsiteX17" fmla="*/ 1408847 w 1669513"/>
                <a:gd name="connsiteY17" fmla="*/ 1254863 h 4207341"/>
                <a:gd name="connsiteX18" fmla="*/ 1397915 w 1669513"/>
                <a:gd name="connsiteY18" fmla="*/ 1249007 h 4207341"/>
                <a:gd name="connsiteX19" fmla="*/ 879002 w 1669513"/>
                <a:gd name="connsiteY19" fmla="*/ 1144372 h 4207341"/>
                <a:gd name="connsiteX20" fmla="*/ 360088 w 1669513"/>
                <a:gd name="connsiteY20" fmla="*/ 1249007 h 4207341"/>
                <a:gd name="connsiteX21" fmla="*/ 349157 w 1669513"/>
                <a:gd name="connsiteY21" fmla="*/ 1254862 h 4207341"/>
                <a:gd name="connsiteX22" fmla="*/ 349157 w 1669513"/>
                <a:gd name="connsiteY22" fmla="*/ 1019306 h 4207341"/>
                <a:gd name="connsiteX23" fmla="*/ 322661 w 1669513"/>
                <a:gd name="connsiteY23" fmla="*/ 1004176 h 4207341"/>
                <a:gd name="connsiteX24" fmla="*/ 231925 w 1669513"/>
                <a:gd name="connsiteY24" fmla="*/ 745106 h 4207341"/>
                <a:gd name="connsiteX25" fmla="*/ 246424 w 1669513"/>
                <a:gd name="connsiteY25" fmla="*/ 680093 h 4207341"/>
                <a:gd name="connsiteX26" fmla="*/ 269120 w 1669513"/>
                <a:gd name="connsiteY26" fmla="*/ 648167 h 4207341"/>
                <a:gd name="connsiteX27" fmla="*/ 163523 w 1669513"/>
                <a:gd name="connsiteY27" fmla="*/ 118372 h 4207341"/>
                <a:gd name="connsiteX28" fmla="*/ 728564 w 1669513"/>
                <a:gd name="connsiteY28" fmla="*/ 956 h 4207341"/>
                <a:gd name="connsiteX0" fmla="*/ 883914 w 1674425"/>
                <a:gd name="connsiteY0" fmla="*/ 1144373 h 4207341"/>
                <a:gd name="connsiteX1" fmla="*/ 1402827 w 1674425"/>
                <a:gd name="connsiteY1" fmla="*/ 1249007 h 4207341"/>
                <a:gd name="connsiteX2" fmla="*/ 1413759 w 1674425"/>
                <a:gd name="connsiteY2" fmla="*/ 1254863 h 4207341"/>
                <a:gd name="connsiteX3" fmla="*/ 1523525 w 1674425"/>
                <a:gd name="connsiteY3" fmla="*/ 1868405 h 4207341"/>
                <a:gd name="connsiteX4" fmla="*/ 1598518 w 1674425"/>
                <a:gd name="connsiteY4" fmla="*/ 4120007 h 4207341"/>
                <a:gd name="connsiteX5" fmla="*/ 352014 w 1674425"/>
                <a:gd name="connsiteY5" fmla="*/ 4102608 h 4207341"/>
                <a:gd name="connsiteX6" fmla="*/ 8442 w 1674425"/>
                <a:gd name="connsiteY6" fmla="*/ 3145174 h 4207341"/>
                <a:gd name="connsiteX7" fmla="*/ 65294 w 1674425"/>
                <a:gd name="connsiteY7" fmla="*/ 2966301 h 4207341"/>
                <a:gd name="connsiteX8" fmla="*/ 354069 w 1674425"/>
                <a:gd name="connsiteY8" fmla="*/ 1254863 h 4207341"/>
                <a:gd name="connsiteX9" fmla="*/ 365000 w 1674425"/>
                <a:gd name="connsiteY9" fmla="*/ 1249007 h 4207341"/>
                <a:gd name="connsiteX10" fmla="*/ 883914 w 1674425"/>
                <a:gd name="connsiteY10" fmla="*/ 1144373 h 4207341"/>
                <a:gd name="connsiteX11" fmla="*/ 733476 w 1674425"/>
                <a:gd name="connsiteY11" fmla="*/ 956 h 4207341"/>
                <a:gd name="connsiteX12" fmla="*/ 1548874 w 1674425"/>
                <a:gd name="connsiteY12" fmla="*/ 125538 h 4207341"/>
                <a:gd name="connsiteX13" fmla="*/ 1505461 w 1674425"/>
                <a:gd name="connsiteY13" fmla="*/ 623020 h 4207341"/>
                <a:gd name="connsiteX14" fmla="*/ 1505611 w 1674425"/>
                <a:gd name="connsiteY14" fmla="*/ 623103 h 4207341"/>
                <a:gd name="connsiteX15" fmla="*/ 1590258 w 1674425"/>
                <a:gd name="connsiteY15" fmla="*/ 745105 h 4207341"/>
                <a:gd name="connsiteX16" fmla="*/ 1440256 w 1674425"/>
                <a:gd name="connsiteY16" fmla="*/ 1004176 h 4207341"/>
                <a:gd name="connsiteX17" fmla="*/ 1413759 w 1674425"/>
                <a:gd name="connsiteY17" fmla="*/ 1254863 h 4207341"/>
                <a:gd name="connsiteX18" fmla="*/ 1402827 w 1674425"/>
                <a:gd name="connsiteY18" fmla="*/ 1249007 h 4207341"/>
                <a:gd name="connsiteX19" fmla="*/ 883914 w 1674425"/>
                <a:gd name="connsiteY19" fmla="*/ 1144372 h 4207341"/>
                <a:gd name="connsiteX20" fmla="*/ 365000 w 1674425"/>
                <a:gd name="connsiteY20" fmla="*/ 1249007 h 4207341"/>
                <a:gd name="connsiteX21" fmla="*/ 354069 w 1674425"/>
                <a:gd name="connsiteY21" fmla="*/ 1254862 h 4207341"/>
                <a:gd name="connsiteX22" fmla="*/ 354069 w 1674425"/>
                <a:gd name="connsiteY22" fmla="*/ 1019306 h 4207341"/>
                <a:gd name="connsiteX23" fmla="*/ 327573 w 1674425"/>
                <a:gd name="connsiteY23" fmla="*/ 1004176 h 4207341"/>
                <a:gd name="connsiteX24" fmla="*/ 236837 w 1674425"/>
                <a:gd name="connsiteY24" fmla="*/ 745106 h 4207341"/>
                <a:gd name="connsiteX25" fmla="*/ 251336 w 1674425"/>
                <a:gd name="connsiteY25" fmla="*/ 680093 h 4207341"/>
                <a:gd name="connsiteX26" fmla="*/ 274032 w 1674425"/>
                <a:gd name="connsiteY26" fmla="*/ 648167 h 4207341"/>
                <a:gd name="connsiteX27" fmla="*/ 168435 w 1674425"/>
                <a:gd name="connsiteY27" fmla="*/ 118372 h 4207341"/>
                <a:gd name="connsiteX28" fmla="*/ 733476 w 1674425"/>
                <a:gd name="connsiteY28" fmla="*/ 956 h 4207341"/>
                <a:gd name="connsiteX0" fmla="*/ 883914 w 1674425"/>
                <a:gd name="connsiteY0" fmla="*/ 1144373 h 4162958"/>
                <a:gd name="connsiteX1" fmla="*/ 1402827 w 1674425"/>
                <a:gd name="connsiteY1" fmla="*/ 1249007 h 4162958"/>
                <a:gd name="connsiteX2" fmla="*/ 1413759 w 1674425"/>
                <a:gd name="connsiteY2" fmla="*/ 1254863 h 4162958"/>
                <a:gd name="connsiteX3" fmla="*/ 1523525 w 1674425"/>
                <a:gd name="connsiteY3" fmla="*/ 1868405 h 4162958"/>
                <a:gd name="connsiteX4" fmla="*/ 1598518 w 1674425"/>
                <a:gd name="connsiteY4" fmla="*/ 4120007 h 4162958"/>
                <a:gd name="connsiteX5" fmla="*/ 352014 w 1674425"/>
                <a:gd name="connsiteY5" fmla="*/ 4102608 h 4162958"/>
                <a:gd name="connsiteX6" fmla="*/ 8442 w 1674425"/>
                <a:gd name="connsiteY6" fmla="*/ 3948204 h 4162958"/>
                <a:gd name="connsiteX7" fmla="*/ 65294 w 1674425"/>
                <a:gd name="connsiteY7" fmla="*/ 2966301 h 4162958"/>
                <a:gd name="connsiteX8" fmla="*/ 354069 w 1674425"/>
                <a:gd name="connsiteY8" fmla="*/ 1254863 h 4162958"/>
                <a:gd name="connsiteX9" fmla="*/ 365000 w 1674425"/>
                <a:gd name="connsiteY9" fmla="*/ 1249007 h 4162958"/>
                <a:gd name="connsiteX10" fmla="*/ 883914 w 1674425"/>
                <a:gd name="connsiteY10" fmla="*/ 1144373 h 4162958"/>
                <a:gd name="connsiteX11" fmla="*/ 733476 w 1674425"/>
                <a:gd name="connsiteY11" fmla="*/ 956 h 4162958"/>
                <a:gd name="connsiteX12" fmla="*/ 1548874 w 1674425"/>
                <a:gd name="connsiteY12" fmla="*/ 125538 h 4162958"/>
                <a:gd name="connsiteX13" fmla="*/ 1505461 w 1674425"/>
                <a:gd name="connsiteY13" fmla="*/ 623020 h 4162958"/>
                <a:gd name="connsiteX14" fmla="*/ 1505611 w 1674425"/>
                <a:gd name="connsiteY14" fmla="*/ 623103 h 4162958"/>
                <a:gd name="connsiteX15" fmla="*/ 1590258 w 1674425"/>
                <a:gd name="connsiteY15" fmla="*/ 745105 h 4162958"/>
                <a:gd name="connsiteX16" fmla="*/ 1440256 w 1674425"/>
                <a:gd name="connsiteY16" fmla="*/ 1004176 h 4162958"/>
                <a:gd name="connsiteX17" fmla="*/ 1413759 w 1674425"/>
                <a:gd name="connsiteY17" fmla="*/ 1254863 h 4162958"/>
                <a:gd name="connsiteX18" fmla="*/ 1402827 w 1674425"/>
                <a:gd name="connsiteY18" fmla="*/ 1249007 h 4162958"/>
                <a:gd name="connsiteX19" fmla="*/ 883914 w 1674425"/>
                <a:gd name="connsiteY19" fmla="*/ 1144372 h 4162958"/>
                <a:gd name="connsiteX20" fmla="*/ 365000 w 1674425"/>
                <a:gd name="connsiteY20" fmla="*/ 1249007 h 4162958"/>
                <a:gd name="connsiteX21" fmla="*/ 354069 w 1674425"/>
                <a:gd name="connsiteY21" fmla="*/ 1254862 h 4162958"/>
                <a:gd name="connsiteX22" fmla="*/ 354069 w 1674425"/>
                <a:gd name="connsiteY22" fmla="*/ 1019306 h 4162958"/>
                <a:gd name="connsiteX23" fmla="*/ 327573 w 1674425"/>
                <a:gd name="connsiteY23" fmla="*/ 1004176 h 4162958"/>
                <a:gd name="connsiteX24" fmla="*/ 236837 w 1674425"/>
                <a:gd name="connsiteY24" fmla="*/ 745106 h 4162958"/>
                <a:gd name="connsiteX25" fmla="*/ 251336 w 1674425"/>
                <a:gd name="connsiteY25" fmla="*/ 680093 h 4162958"/>
                <a:gd name="connsiteX26" fmla="*/ 274032 w 1674425"/>
                <a:gd name="connsiteY26" fmla="*/ 648167 h 4162958"/>
                <a:gd name="connsiteX27" fmla="*/ 168435 w 1674425"/>
                <a:gd name="connsiteY27" fmla="*/ 118372 h 4162958"/>
                <a:gd name="connsiteX28" fmla="*/ 733476 w 1674425"/>
                <a:gd name="connsiteY28" fmla="*/ 956 h 4162958"/>
                <a:gd name="connsiteX0" fmla="*/ 824241 w 1614752"/>
                <a:gd name="connsiteY0" fmla="*/ 1144373 h 4162067"/>
                <a:gd name="connsiteX1" fmla="*/ 1343154 w 1614752"/>
                <a:gd name="connsiteY1" fmla="*/ 1249007 h 4162067"/>
                <a:gd name="connsiteX2" fmla="*/ 1354086 w 1614752"/>
                <a:gd name="connsiteY2" fmla="*/ 1254863 h 4162067"/>
                <a:gd name="connsiteX3" fmla="*/ 1463852 w 1614752"/>
                <a:gd name="connsiteY3" fmla="*/ 1868405 h 4162067"/>
                <a:gd name="connsiteX4" fmla="*/ 1538845 w 1614752"/>
                <a:gd name="connsiteY4" fmla="*/ 4120007 h 4162067"/>
                <a:gd name="connsiteX5" fmla="*/ 292341 w 1614752"/>
                <a:gd name="connsiteY5" fmla="*/ 4102608 h 4162067"/>
                <a:gd name="connsiteX6" fmla="*/ 112892 w 1614752"/>
                <a:gd name="connsiteY6" fmla="*/ 3971650 h 4162067"/>
                <a:gd name="connsiteX7" fmla="*/ 5621 w 1614752"/>
                <a:gd name="connsiteY7" fmla="*/ 2966301 h 4162067"/>
                <a:gd name="connsiteX8" fmla="*/ 294396 w 1614752"/>
                <a:gd name="connsiteY8" fmla="*/ 1254863 h 4162067"/>
                <a:gd name="connsiteX9" fmla="*/ 305327 w 1614752"/>
                <a:gd name="connsiteY9" fmla="*/ 1249007 h 4162067"/>
                <a:gd name="connsiteX10" fmla="*/ 824241 w 1614752"/>
                <a:gd name="connsiteY10" fmla="*/ 1144373 h 4162067"/>
                <a:gd name="connsiteX11" fmla="*/ 673803 w 1614752"/>
                <a:gd name="connsiteY11" fmla="*/ 956 h 4162067"/>
                <a:gd name="connsiteX12" fmla="*/ 1489201 w 1614752"/>
                <a:gd name="connsiteY12" fmla="*/ 125538 h 4162067"/>
                <a:gd name="connsiteX13" fmla="*/ 1445788 w 1614752"/>
                <a:gd name="connsiteY13" fmla="*/ 623020 h 4162067"/>
                <a:gd name="connsiteX14" fmla="*/ 1445938 w 1614752"/>
                <a:gd name="connsiteY14" fmla="*/ 623103 h 4162067"/>
                <a:gd name="connsiteX15" fmla="*/ 1530585 w 1614752"/>
                <a:gd name="connsiteY15" fmla="*/ 745105 h 4162067"/>
                <a:gd name="connsiteX16" fmla="*/ 1380583 w 1614752"/>
                <a:gd name="connsiteY16" fmla="*/ 1004176 h 4162067"/>
                <a:gd name="connsiteX17" fmla="*/ 1354086 w 1614752"/>
                <a:gd name="connsiteY17" fmla="*/ 1254863 h 4162067"/>
                <a:gd name="connsiteX18" fmla="*/ 1343154 w 1614752"/>
                <a:gd name="connsiteY18" fmla="*/ 1249007 h 4162067"/>
                <a:gd name="connsiteX19" fmla="*/ 824241 w 1614752"/>
                <a:gd name="connsiteY19" fmla="*/ 1144372 h 4162067"/>
                <a:gd name="connsiteX20" fmla="*/ 305327 w 1614752"/>
                <a:gd name="connsiteY20" fmla="*/ 1249007 h 4162067"/>
                <a:gd name="connsiteX21" fmla="*/ 294396 w 1614752"/>
                <a:gd name="connsiteY21" fmla="*/ 1254862 h 4162067"/>
                <a:gd name="connsiteX22" fmla="*/ 294396 w 1614752"/>
                <a:gd name="connsiteY22" fmla="*/ 1019306 h 4162067"/>
                <a:gd name="connsiteX23" fmla="*/ 267900 w 1614752"/>
                <a:gd name="connsiteY23" fmla="*/ 1004176 h 4162067"/>
                <a:gd name="connsiteX24" fmla="*/ 177164 w 1614752"/>
                <a:gd name="connsiteY24" fmla="*/ 745106 h 4162067"/>
                <a:gd name="connsiteX25" fmla="*/ 191663 w 1614752"/>
                <a:gd name="connsiteY25" fmla="*/ 680093 h 4162067"/>
                <a:gd name="connsiteX26" fmla="*/ 214359 w 1614752"/>
                <a:gd name="connsiteY26" fmla="*/ 648167 h 4162067"/>
                <a:gd name="connsiteX27" fmla="*/ 108762 w 1614752"/>
                <a:gd name="connsiteY27" fmla="*/ 118372 h 4162067"/>
                <a:gd name="connsiteX28" fmla="*/ 673803 w 1614752"/>
                <a:gd name="connsiteY28" fmla="*/ 956 h 4162067"/>
                <a:gd name="connsiteX0" fmla="*/ 824241 w 1614752"/>
                <a:gd name="connsiteY0" fmla="*/ 1144373 h 4144560"/>
                <a:gd name="connsiteX1" fmla="*/ 1343154 w 1614752"/>
                <a:gd name="connsiteY1" fmla="*/ 1249007 h 4144560"/>
                <a:gd name="connsiteX2" fmla="*/ 1354086 w 1614752"/>
                <a:gd name="connsiteY2" fmla="*/ 1254863 h 4144560"/>
                <a:gd name="connsiteX3" fmla="*/ 1463852 w 1614752"/>
                <a:gd name="connsiteY3" fmla="*/ 1868405 h 4144560"/>
                <a:gd name="connsiteX4" fmla="*/ 1538845 w 1614752"/>
                <a:gd name="connsiteY4" fmla="*/ 4120007 h 4144560"/>
                <a:gd name="connsiteX5" fmla="*/ 831602 w 1614752"/>
                <a:gd name="connsiteY5" fmla="*/ 3991239 h 4144560"/>
                <a:gd name="connsiteX6" fmla="*/ 112892 w 1614752"/>
                <a:gd name="connsiteY6" fmla="*/ 3971650 h 4144560"/>
                <a:gd name="connsiteX7" fmla="*/ 5621 w 1614752"/>
                <a:gd name="connsiteY7" fmla="*/ 2966301 h 4144560"/>
                <a:gd name="connsiteX8" fmla="*/ 294396 w 1614752"/>
                <a:gd name="connsiteY8" fmla="*/ 1254863 h 4144560"/>
                <a:gd name="connsiteX9" fmla="*/ 305327 w 1614752"/>
                <a:gd name="connsiteY9" fmla="*/ 1249007 h 4144560"/>
                <a:gd name="connsiteX10" fmla="*/ 824241 w 1614752"/>
                <a:gd name="connsiteY10" fmla="*/ 1144373 h 4144560"/>
                <a:gd name="connsiteX11" fmla="*/ 673803 w 1614752"/>
                <a:gd name="connsiteY11" fmla="*/ 956 h 4144560"/>
                <a:gd name="connsiteX12" fmla="*/ 1489201 w 1614752"/>
                <a:gd name="connsiteY12" fmla="*/ 125538 h 4144560"/>
                <a:gd name="connsiteX13" fmla="*/ 1445788 w 1614752"/>
                <a:gd name="connsiteY13" fmla="*/ 623020 h 4144560"/>
                <a:gd name="connsiteX14" fmla="*/ 1445938 w 1614752"/>
                <a:gd name="connsiteY14" fmla="*/ 623103 h 4144560"/>
                <a:gd name="connsiteX15" fmla="*/ 1530585 w 1614752"/>
                <a:gd name="connsiteY15" fmla="*/ 745105 h 4144560"/>
                <a:gd name="connsiteX16" fmla="*/ 1380583 w 1614752"/>
                <a:gd name="connsiteY16" fmla="*/ 1004176 h 4144560"/>
                <a:gd name="connsiteX17" fmla="*/ 1354086 w 1614752"/>
                <a:gd name="connsiteY17" fmla="*/ 1254863 h 4144560"/>
                <a:gd name="connsiteX18" fmla="*/ 1343154 w 1614752"/>
                <a:gd name="connsiteY18" fmla="*/ 1249007 h 4144560"/>
                <a:gd name="connsiteX19" fmla="*/ 824241 w 1614752"/>
                <a:gd name="connsiteY19" fmla="*/ 1144372 h 4144560"/>
                <a:gd name="connsiteX20" fmla="*/ 305327 w 1614752"/>
                <a:gd name="connsiteY20" fmla="*/ 1249007 h 4144560"/>
                <a:gd name="connsiteX21" fmla="*/ 294396 w 1614752"/>
                <a:gd name="connsiteY21" fmla="*/ 1254862 h 4144560"/>
                <a:gd name="connsiteX22" fmla="*/ 294396 w 1614752"/>
                <a:gd name="connsiteY22" fmla="*/ 1019306 h 4144560"/>
                <a:gd name="connsiteX23" fmla="*/ 267900 w 1614752"/>
                <a:gd name="connsiteY23" fmla="*/ 1004176 h 4144560"/>
                <a:gd name="connsiteX24" fmla="*/ 177164 w 1614752"/>
                <a:gd name="connsiteY24" fmla="*/ 745106 h 4144560"/>
                <a:gd name="connsiteX25" fmla="*/ 191663 w 1614752"/>
                <a:gd name="connsiteY25" fmla="*/ 680093 h 4144560"/>
                <a:gd name="connsiteX26" fmla="*/ 214359 w 1614752"/>
                <a:gd name="connsiteY26" fmla="*/ 648167 h 4144560"/>
                <a:gd name="connsiteX27" fmla="*/ 108762 w 1614752"/>
                <a:gd name="connsiteY27" fmla="*/ 118372 h 4144560"/>
                <a:gd name="connsiteX28" fmla="*/ 673803 w 1614752"/>
                <a:gd name="connsiteY28" fmla="*/ 956 h 4144560"/>
                <a:gd name="connsiteX0" fmla="*/ 824241 w 1578306"/>
                <a:gd name="connsiteY0" fmla="*/ 1144373 h 4061735"/>
                <a:gd name="connsiteX1" fmla="*/ 1343154 w 1578306"/>
                <a:gd name="connsiteY1" fmla="*/ 1249007 h 4061735"/>
                <a:gd name="connsiteX2" fmla="*/ 1354086 w 1578306"/>
                <a:gd name="connsiteY2" fmla="*/ 1254863 h 4061735"/>
                <a:gd name="connsiteX3" fmla="*/ 1463852 w 1578306"/>
                <a:gd name="connsiteY3" fmla="*/ 1868405 h 4061735"/>
                <a:gd name="connsiteX4" fmla="*/ 1491953 w 1578306"/>
                <a:gd name="connsiteY4" fmla="*/ 3967607 h 4061735"/>
                <a:gd name="connsiteX5" fmla="*/ 831602 w 1578306"/>
                <a:gd name="connsiteY5" fmla="*/ 3991239 h 4061735"/>
                <a:gd name="connsiteX6" fmla="*/ 112892 w 1578306"/>
                <a:gd name="connsiteY6" fmla="*/ 3971650 h 4061735"/>
                <a:gd name="connsiteX7" fmla="*/ 5621 w 1578306"/>
                <a:gd name="connsiteY7" fmla="*/ 2966301 h 4061735"/>
                <a:gd name="connsiteX8" fmla="*/ 294396 w 1578306"/>
                <a:gd name="connsiteY8" fmla="*/ 1254863 h 4061735"/>
                <a:gd name="connsiteX9" fmla="*/ 305327 w 1578306"/>
                <a:gd name="connsiteY9" fmla="*/ 1249007 h 4061735"/>
                <a:gd name="connsiteX10" fmla="*/ 824241 w 1578306"/>
                <a:gd name="connsiteY10" fmla="*/ 1144373 h 4061735"/>
                <a:gd name="connsiteX11" fmla="*/ 673803 w 1578306"/>
                <a:gd name="connsiteY11" fmla="*/ 956 h 4061735"/>
                <a:gd name="connsiteX12" fmla="*/ 1489201 w 1578306"/>
                <a:gd name="connsiteY12" fmla="*/ 125538 h 4061735"/>
                <a:gd name="connsiteX13" fmla="*/ 1445788 w 1578306"/>
                <a:gd name="connsiteY13" fmla="*/ 623020 h 4061735"/>
                <a:gd name="connsiteX14" fmla="*/ 1445938 w 1578306"/>
                <a:gd name="connsiteY14" fmla="*/ 623103 h 4061735"/>
                <a:gd name="connsiteX15" fmla="*/ 1530585 w 1578306"/>
                <a:gd name="connsiteY15" fmla="*/ 745105 h 4061735"/>
                <a:gd name="connsiteX16" fmla="*/ 1380583 w 1578306"/>
                <a:gd name="connsiteY16" fmla="*/ 1004176 h 4061735"/>
                <a:gd name="connsiteX17" fmla="*/ 1354086 w 1578306"/>
                <a:gd name="connsiteY17" fmla="*/ 1254863 h 4061735"/>
                <a:gd name="connsiteX18" fmla="*/ 1343154 w 1578306"/>
                <a:gd name="connsiteY18" fmla="*/ 1249007 h 4061735"/>
                <a:gd name="connsiteX19" fmla="*/ 824241 w 1578306"/>
                <a:gd name="connsiteY19" fmla="*/ 1144372 h 4061735"/>
                <a:gd name="connsiteX20" fmla="*/ 305327 w 1578306"/>
                <a:gd name="connsiteY20" fmla="*/ 1249007 h 4061735"/>
                <a:gd name="connsiteX21" fmla="*/ 294396 w 1578306"/>
                <a:gd name="connsiteY21" fmla="*/ 1254862 h 4061735"/>
                <a:gd name="connsiteX22" fmla="*/ 294396 w 1578306"/>
                <a:gd name="connsiteY22" fmla="*/ 1019306 h 4061735"/>
                <a:gd name="connsiteX23" fmla="*/ 267900 w 1578306"/>
                <a:gd name="connsiteY23" fmla="*/ 1004176 h 4061735"/>
                <a:gd name="connsiteX24" fmla="*/ 177164 w 1578306"/>
                <a:gd name="connsiteY24" fmla="*/ 745106 h 4061735"/>
                <a:gd name="connsiteX25" fmla="*/ 191663 w 1578306"/>
                <a:gd name="connsiteY25" fmla="*/ 680093 h 4061735"/>
                <a:gd name="connsiteX26" fmla="*/ 214359 w 1578306"/>
                <a:gd name="connsiteY26" fmla="*/ 648167 h 4061735"/>
                <a:gd name="connsiteX27" fmla="*/ 108762 w 1578306"/>
                <a:gd name="connsiteY27" fmla="*/ 118372 h 4061735"/>
                <a:gd name="connsiteX28" fmla="*/ 673803 w 1578306"/>
                <a:gd name="connsiteY28" fmla="*/ 956 h 4061735"/>
                <a:gd name="connsiteX0" fmla="*/ 824241 w 1601749"/>
                <a:gd name="connsiteY0" fmla="*/ 1144373 h 4061735"/>
                <a:gd name="connsiteX1" fmla="*/ 1343154 w 1601749"/>
                <a:gd name="connsiteY1" fmla="*/ 1249007 h 4061735"/>
                <a:gd name="connsiteX2" fmla="*/ 1354086 w 1601749"/>
                <a:gd name="connsiteY2" fmla="*/ 1254863 h 4061735"/>
                <a:gd name="connsiteX3" fmla="*/ 1463852 w 1601749"/>
                <a:gd name="connsiteY3" fmla="*/ 1868405 h 4061735"/>
                <a:gd name="connsiteX4" fmla="*/ 1491953 w 1601749"/>
                <a:gd name="connsiteY4" fmla="*/ 3967607 h 4061735"/>
                <a:gd name="connsiteX5" fmla="*/ 831602 w 1601749"/>
                <a:gd name="connsiteY5" fmla="*/ 3991239 h 4061735"/>
                <a:gd name="connsiteX6" fmla="*/ 112892 w 1601749"/>
                <a:gd name="connsiteY6" fmla="*/ 3971650 h 4061735"/>
                <a:gd name="connsiteX7" fmla="*/ 5621 w 1601749"/>
                <a:gd name="connsiteY7" fmla="*/ 2966301 h 4061735"/>
                <a:gd name="connsiteX8" fmla="*/ 294396 w 1601749"/>
                <a:gd name="connsiteY8" fmla="*/ 1254863 h 4061735"/>
                <a:gd name="connsiteX9" fmla="*/ 305327 w 1601749"/>
                <a:gd name="connsiteY9" fmla="*/ 1249007 h 4061735"/>
                <a:gd name="connsiteX10" fmla="*/ 824241 w 1601749"/>
                <a:gd name="connsiteY10" fmla="*/ 1144373 h 4061735"/>
                <a:gd name="connsiteX11" fmla="*/ 673803 w 1601749"/>
                <a:gd name="connsiteY11" fmla="*/ 956 h 4061735"/>
                <a:gd name="connsiteX12" fmla="*/ 1489201 w 1601749"/>
                <a:gd name="connsiteY12" fmla="*/ 125538 h 4061735"/>
                <a:gd name="connsiteX13" fmla="*/ 1445788 w 1601749"/>
                <a:gd name="connsiteY13" fmla="*/ 623020 h 4061735"/>
                <a:gd name="connsiteX14" fmla="*/ 1445938 w 1601749"/>
                <a:gd name="connsiteY14" fmla="*/ 623103 h 4061735"/>
                <a:gd name="connsiteX15" fmla="*/ 1530585 w 1601749"/>
                <a:gd name="connsiteY15" fmla="*/ 745105 h 4061735"/>
                <a:gd name="connsiteX16" fmla="*/ 1380583 w 1601749"/>
                <a:gd name="connsiteY16" fmla="*/ 1004176 h 4061735"/>
                <a:gd name="connsiteX17" fmla="*/ 1354086 w 1601749"/>
                <a:gd name="connsiteY17" fmla="*/ 1254863 h 4061735"/>
                <a:gd name="connsiteX18" fmla="*/ 1343154 w 1601749"/>
                <a:gd name="connsiteY18" fmla="*/ 1249007 h 4061735"/>
                <a:gd name="connsiteX19" fmla="*/ 824241 w 1601749"/>
                <a:gd name="connsiteY19" fmla="*/ 1144372 h 4061735"/>
                <a:gd name="connsiteX20" fmla="*/ 305327 w 1601749"/>
                <a:gd name="connsiteY20" fmla="*/ 1249007 h 4061735"/>
                <a:gd name="connsiteX21" fmla="*/ 294396 w 1601749"/>
                <a:gd name="connsiteY21" fmla="*/ 1254862 h 4061735"/>
                <a:gd name="connsiteX22" fmla="*/ 294396 w 1601749"/>
                <a:gd name="connsiteY22" fmla="*/ 1019306 h 4061735"/>
                <a:gd name="connsiteX23" fmla="*/ 267900 w 1601749"/>
                <a:gd name="connsiteY23" fmla="*/ 1004176 h 4061735"/>
                <a:gd name="connsiteX24" fmla="*/ 177164 w 1601749"/>
                <a:gd name="connsiteY24" fmla="*/ 745106 h 4061735"/>
                <a:gd name="connsiteX25" fmla="*/ 191663 w 1601749"/>
                <a:gd name="connsiteY25" fmla="*/ 680093 h 4061735"/>
                <a:gd name="connsiteX26" fmla="*/ 214359 w 1601749"/>
                <a:gd name="connsiteY26" fmla="*/ 648167 h 4061735"/>
                <a:gd name="connsiteX27" fmla="*/ 108762 w 1601749"/>
                <a:gd name="connsiteY27" fmla="*/ 118372 h 4061735"/>
                <a:gd name="connsiteX28" fmla="*/ 673803 w 1601749"/>
                <a:gd name="connsiteY28" fmla="*/ 956 h 4061735"/>
                <a:gd name="connsiteX0" fmla="*/ 854800 w 1632308"/>
                <a:gd name="connsiteY0" fmla="*/ 1144373 h 4040500"/>
                <a:gd name="connsiteX1" fmla="*/ 1373713 w 1632308"/>
                <a:gd name="connsiteY1" fmla="*/ 1249007 h 4040500"/>
                <a:gd name="connsiteX2" fmla="*/ 1384645 w 1632308"/>
                <a:gd name="connsiteY2" fmla="*/ 1254863 h 4040500"/>
                <a:gd name="connsiteX3" fmla="*/ 1494411 w 1632308"/>
                <a:gd name="connsiteY3" fmla="*/ 1868405 h 4040500"/>
                <a:gd name="connsiteX4" fmla="*/ 1522512 w 1632308"/>
                <a:gd name="connsiteY4" fmla="*/ 3967607 h 4040500"/>
                <a:gd name="connsiteX5" fmla="*/ 862161 w 1632308"/>
                <a:gd name="connsiteY5" fmla="*/ 3991239 h 4040500"/>
                <a:gd name="connsiteX6" fmla="*/ 14497 w 1632308"/>
                <a:gd name="connsiteY6" fmla="*/ 3942342 h 4040500"/>
                <a:gd name="connsiteX7" fmla="*/ 36180 w 1632308"/>
                <a:gd name="connsiteY7" fmla="*/ 2966301 h 4040500"/>
                <a:gd name="connsiteX8" fmla="*/ 324955 w 1632308"/>
                <a:gd name="connsiteY8" fmla="*/ 1254863 h 4040500"/>
                <a:gd name="connsiteX9" fmla="*/ 335886 w 1632308"/>
                <a:gd name="connsiteY9" fmla="*/ 1249007 h 4040500"/>
                <a:gd name="connsiteX10" fmla="*/ 854800 w 1632308"/>
                <a:gd name="connsiteY10" fmla="*/ 1144373 h 4040500"/>
                <a:gd name="connsiteX11" fmla="*/ 704362 w 1632308"/>
                <a:gd name="connsiteY11" fmla="*/ 956 h 4040500"/>
                <a:gd name="connsiteX12" fmla="*/ 1519760 w 1632308"/>
                <a:gd name="connsiteY12" fmla="*/ 125538 h 4040500"/>
                <a:gd name="connsiteX13" fmla="*/ 1476347 w 1632308"/>
                <a:gd name="connsiteY13" fmla="*/ 623020 h 4040500"/>
                <a:gd name="connsiteX14" fmla="*/ 1476497 w 1632308"/>
                <a:gd name="connsiteY14" fmla="*/ 623103 h 4040500"/>
                <a:gd name="connsiteX15" fmla="*/ 1561144 w 1632308"/>
                <a:gd name="connsiteY15" fmla="*/ 745105 h 4040500"/>
                <a:gd name="connsiteX16" fmla="*/ 1411142 w 1632308"/>
                <a:gd name="connsiteY16" fmla="*/ 1004176 h 4040500"/>
                <a:gd name="connsiteX17" fmla="*/ 1384645 w 1632308"/>
                <a:gd name="connsiteY17" fmla="*/ 1254863 h 4040500"/>
                <a:gd name="connsiteX18" fmla="*/ 1373713 w 1632308"/>
                <a:gd name="connsiteY18" fmla="*/ 1249007 h 4040500"/>
                <a:gd name="connsiteX19" fmla="*/ 854800 w 1632308"/>
                <a:gd name="connsiteY19" fmla="*/ 1144372 h 4040500"/>
                <a:gd name="connsiteX20" fmla="*/ 335886 w 1632308"/>
                <a:gd name="connsiteY20" fmla="*/ 1249007 h 4040500"/>
                <a:gd name="connsiteX21" fmla="*/ 324955 w 1632308"/>
                <a:gd name="connsiteY21" fmla="*/ 1254862 h 4040500"/>
                <a:gd name="connsiteX22" fmla="*/ 324955 w 1632308"/>
                <a:gd name="connsiteY22" fmla="*/ 1019306 h 4040500"/>
                <a:gd name="connsiteX23" fmla="*/ 298459 w 1632308"/>
                <a:gd name="connsiteY23" fmla="*/ 1004176 h 4040500"/>
                <a:gd name="connsiteX24" fmla="*/ 207723 w 1632308"/>
                <a:gd name="connsiteY24" fmla="*/ 745106 h 4040500"/>
                <a:gd name="connsiteX25" fmla="*/ 222222 w 1632308"/>
                <a:gd name="connsiteY25" fmla="*/ 680093 h 4040500"/>
                <a:gd name="connsiteX26" fmla="*/ 244918 w 1632308"/>
                <a:gd name="connsiteY26" fmla="*/ 648167 h 4040500"/>
                <a:gd name="connsiteX27" fmla="*/ 139321 w 1632308"/>
                <a:gd name="connsiteY27" fmla="*/ 118372 h 4040500"/>
                <a:gd name="connsiteX28" fmla="*/ 704362 w 1632308"/>
                <a:gd name="connsiteY28" fmla="*/ 956 h 4040500"/>
                <a:gd name="connsiteX0" fmla="*/ 891262 w 1668770"/>
                <a:gd name="connsiteY0" fmla="*/ 1144373 h 4040500"/>
                <a:gd name="connsiteX1" fmla="*/ 1410175 w 1668770"/>
                <a:gd name="connsiteY1" fmla="*/ 1249007 h 4040500"/>
                <a:gd name="connsiteX2" fmla="*/ 1421107 w 1668770"/>
                <a:gd name="connsiteY2" fmla="*/ 1254863 h 4040500"/>
                <a:gd name="connsiteX3" fmla="*/ 1530873 w 1668770"/>
                <a:gd name="connsiteY3" fmla="*/ 1868405 h 4040500"/>
                <a:gd name="connsiteX4" fmla="*/ 1558974 w 1668770"/>
                <a:gd name="connsiteY4" fmla="*/ 3967607 h 4040500"/>
                <a:gd name="connsiteX5" fmla="*/ 898623 w 1668770"/>
                <a:gd name="connsiteY5" fmla="*/ 3991239 h 4040500"/>
                <a:gd name="connsiteX6" fmla="*/ 50959 w 1668770"/>
                <a:gd name="connsiteY6" fmla="*/ 3942342 h 4040500"/>
                <a:gd name="connsiteX7" fmla="*/ 72642 w 1668770"/>
                <a:gd name="connsiteY7" fmla="*/ 2966301 h 4040500"/>
                <a:gd name="connsiteX8" fmla="*/ 361417 w 1668770"/>
                <a:gd name="connsiteY8" fmla="*/ 1254863 h 4040500"/>
                <a:gd name="connsiteX9" fmla="*/ 372348 w 1668770"/>
                <a:gd name="connsiteY9" fmla="*/ 1249007 h 4040500"/>
                <a:gd name="connsiteX10" fmla="*/ 891262 w 1668770"/>
                <a:gd name="connsiteY10" fmla="*/ 1144373 h 4040500"/>
                <a:gd name="connsiteX11" fmla="*/ 740824 w 1668770"/>
                <a:gd name="connsiteY11" fmla="*/ 956 h 4040500"/>
                <a:gd name="connsiteX12" fmla="*/ 1556222 w 1668770"/>
                <a:gd name="connsiteY12" fmla="*/ 125538 h 4040500"/>
                <a:gd name="connsiteX13" fmla="*/ 1512809 w 1668770"/>
                <a:gd name="connsiteY13" fmla="*/ 623020 h 4040500"/>
                <a:gd name="connsiteX14" fmla="*/ 1512959 w 1668770"/>
                <a:gd name="connsiteY14" fmla="*/ 623103 h 4040500"/>
                <a:gd name="connsiteX15" fmla="*/ 1597606 w 1668770"/>
                <a:gd name="connsiteY15" fmla="*/ 745105 h 4040500"/>
                <a:gd name="connsiteX16" fmla="*/ 1447604 w 1668770"/>
                <a:gd name="connsiteY16" fmla="*/ 1004176 h 4040500"/>
                <a:gd name="connsiteX17" fmla="*/ 1421107 w 1668770"/>
                <a:gd name="connsiteY17" fmla="*/ 1254863 h 4040500"/>
                <a:gd name="connsiteX18" fmla="*/ 1410175 w 1668770"/>
                <a:gd name="connsiteY18" fmla="*/ 1249007 h 4040500"/>
                <a:gd name="connsiteX19" fmla="*/ 891262 w 1668770"/>
                <a:gd name="connsiteY19" fmla="*/ 1144372 h 4040500"/>
                <a:gd name="connsiteX20" fmla="*/ 372348 w 1668770"/>
                <a:gd name="connsiteY20" fmla="*/ 1249007 h 4040500"/>
                <a:gd name="connsiteX21" fmla="*/ 361417 w 1668770"/>
                <a:gd name="connsiteY21" fmla="*/ 1254862 h 4040500"/>
                <a:gd name="connsiteX22" fmla="*/ 361417 w 1668770"/>
                <a:gd name="connsiteY22" fmla="*/ 1019306 h 4040500"/>
                <a:gd name="connsiteX23" fmla="*/ 334921 w 1668770"/>
                <a:gd name="connsiteY23" fmla="*/ 1004176 h 4040500"/>
                <a:gd name="connsiteX24" fmla="*/ 244185 w 1668770"/>
                <a:gd name="connsiteY24" fmla="*/ 745106 h 4040500"/>
                <a:gd name="connsiteX25" fmla="*/ 258684 w 1668770"/>
                <a:gd name="connsiteY25" fmla="*/ 680093 h 4040500"/>
                <a:gd name="connsiteX26" fmla="*/ 281380 w 1668770"/>
                <a:gd name="connsiteY26" fmla="*/ 648167 h 4040500"/>
                <a:gd name="connsiteX27" fmla="*/ 175783 w 1668770"/>
                <a:gd name="connsiteY27" fmla="*/ 118372 h 4040500"/>
                <a:gd name="connsiteX28" fmla="*/ 740824 w 1668770"/>
                <a:gd name="connsiteY28" fmla="*/ 956 h 4040500"/>
                <a:gd name="connsiteX0" fmla="*/ 870935 w 1648443"/>
                <a:gd name="connsiteY0" fmla="*/ 1144373 h 4048823"/>
                <a:gd name="connsiteX1" fmla="*/ 1389848 w 1648443"/>
                <a:gd name="connsiteY1" fmla="*/ 1249007 h 4048823"/>
                <a:gd name="connsiteX2" fmla="*/ 1400780 w 1648443"/>
                <a:gd name="connsiteY2" fmla="*/ 1254863 h 4048823"/>
                <a:gd name="connsiteX3" fmla="*/ 1510546 w 1648443"/>
                <a:gd name="connsiteY3" fmla="*/ 1868405 h 4048823"/>
                <a:gd name="connsiteX4" fmla="*/ 1538647 w 1648443"/>
                <a:gd name="connsiteY4" fmla="*/ 3967607 h 4048823"/>
                <a:gd name="connsiteX5" fmla="*/ 878296 w 1648443"/>
                <a:gd name="connsiteY5" fmla="*/ 3991239 h 4048823"/>
                <a:gd name="connsiteX6" fmla="*/ 59939 w 1648443"/>
                <a:gd name="connsiteY6" fmla="*/ 3954066 h 4048823"/>
                <a:gd name="connsiteX7" fmla="*/ 52315 w 1648443"/>
                <a:gd name="connsiteY7" fmla="*/ 2966301 h 4048823"/>
                <a:gd name="connsiteX8" fmla="*/ 341090 w 1648443"/>
                <a:gd name="connsiteY8" fmla="*/ 1254863 h 4048823"/>
                <a:gd name="connsiteX9" fmla="*/ 352021 w 1648443"/>
                <a:gd name="connsiteY9" fmla="*/ 1249007 h 4048823"/>
                <a:gd name="connsiteX10" fmla="*/ 870935 w 1648443"/>
                <a:gd name="connsiteY10" fmla="*/ 1144373 h 4048823"/>
                <a:gd name="connsiteX11" fmla="*/ 720497 w 1648443"/>
                <a:gd name="connsiteY11" fmla="*/ 956 h 4048823"/>
                <a:gd name="connsiteX12" fmla="*/ 1535895 w 1648443"/>
                <a:gd name="connsiteY12" fmla="*/ 125538 h 4048823"/>
                <a:gd name="connsiteX13" fmla="*/ 1492482 w 1648443"/>
                <a:gd name="connsiteY13" fmla="*/ 623020 h 4048823"/>
                <a:gd name="connsiteX14" fmla="*/ 1492632 w 1648443"/>
                <a:gd name="connsiteY14" fmla="*/ 623103 h 4048823"/>
                <a:gd name="connsiteX15" fmla="*/ 1577279 w 1648443"/>
                <a:gd name="connsiteY15" fmla="*/ 745105 h 4048823"/>
                <a:gd name="connsiteX16" fmla="*/ 1427277 w 1648443"/>
                <a:gd name="connsiteY16" fmla="*/ 1004176 h 4048823"/>
                <a:gd name="connsiteX17" fmla="*/ 1400780 w 1648443"/>
                <a:gd name="connsiteY17" fmla="*/ 1254863 h 4048823"/>
                <a:gd name="connsiteX18" fmla="*/ 1389848 w 1648443"/>
                <a:gd name="connsiteY18" fmla="*/ 1249007 h 4048823"/>
                <a:gd name="connsiteX19" fmla="*/ 870935 w 1648443"/>
                <a:gd name="connsiteY19" fmla="*/ 1144372 h 4048823"/>
                <a:gd name="connsiteX20" fmla="*/ 352021 w 1648443"/>
                <a:gd name="connsiteY20" fmla="*/ 1249007 h 4048823"/>
                <a:gd name="connsiteX21" fmla="*/ 341090 w 1648443"/>
                <a:gd name="connsiteY21" fmla="*/ 1254862 h 4048823"/>
                <a:gd name="connsiteX22" fmla="*/ 341090 w 1648443"/>
                <a:gd name="connsiteY22" fmla="*/ 1019306 h 4048823"/>
                <a:gd name="connsiteX23" fmla="*/ 314594 w 1648443"/>
                <a:gd name="connsiteY23" fmla="*/ 1004176 h 4048823"/>
                <a:gd name="connsiteX24" fmla="*/ 223858 w 1648443"/>
                <a:gd name="connsiteY24" fmla="*/ 745106 h 4048823"/>
                <a:gd name="connsiteX25" fmla="*/ 238357 w 1648443"/>
                <a:gd name="connsiteY25" fmla="*/ 680093 h 4048823"/>
                <a:gd name="connsiteX26" fmla="*/ 261053 w 1648443"/>
                <a:gd name="connsiteY26" fmla="*/ 648167 h 4048823"/>
                <a:gd name="connsiteX27" fmla="*/ 155456 w 1648443"/>
                <a:gd name="connsiteY27" fmla="*/ 118372 h 4048823"/>
                <a:gd name="connsiteX28" fmla="*/ 720497 w 1648443"/>
                <a:gd name="connsiteY28" fmla="*/ 956 h 4048823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82817 w 1660325"/>
                <a:gd name="connsiteY0" fmla="*/ 1144373 h 4018577"/>
                <a:gd name="connsiteX1" fmla="*/ 1401730 w 1660325"/>
                <a:gd name="connsiteY1" fmla="*/ 1249007 h 4018577"/>
                <a:gd name="connsiteX2" fmla="*/ 1412662 w 1660325"/>
                <a:gd name="connsiteY2" fmla="*/ 1254863 h 4018577"/>
                <a:gd name="connsiteX3" fmla="*/ 1522428 w 1660325"/>
                <a:gd name="connsiteY3" fmla="*/ 1868405 h 4018577"/>
                <a:gd name="connsiteX4" fmla="*/ 1550529 w 1660325"/>
                <a:gd name="connsiteY4" fmla="*/ 3967607 h 4018577"/>
                <a:gd name="connsiteX5" fmla="*/ 890178 w 1660325"/>
                <a:gd name="connsiteY5" fmla="*/ 3991239 h 4018577"/>
                <a:gd name="connsiteX6" fmla="*/ 54237 w 1660325"/>
                <a:gd name="connsiteY6" fmla="*/ 3913036 h 4018577"/>
                <a:gd name="connsiteX7" fmla="*/ 64197 w 1660325"/>
                <a:gd name="connsiteY7" fmla="*/ 2966301 h 4018577"/>
                <a:gd name="connsiteX8" fmla="*/ 352972 w 1660325"/>
                <a:gd name="connsiteY8" fmla="*/ 1254863 h 4018577"/>
                <a:gd name="connsiteX9" fmla="*/ 363903 w 1660325"/>
                <a:gd name="connsiteY9" fmla="*/ 1249007 h 4018577"/>
                <a:gd name="connsiteX10" fmla="*/ 882817 w 1660325"/>
                <a:gd name="connsiteY10" fmla="*/ 1144373 h 4018577"/>
                <a:gd name="connsiteX11" fmla="*/ 732379 w 1660325"/>
                <a:gd name="connsiteY11" fmla="*/ 956 h 4018577"/>
                <a:gd name="connsiteX12" fmla="*/ 1547777 w 1660325"/>
                <a:gd name="connsiteY12" fmla="*/ 125538 h 4018577"/>
                <a:gd name="connsiteX13" fmla="*/ 1504364 w 1660325"/>
                <a:gd name="connsiteY13" fmla="*/ 623020 h 4018577"/>
                <a:gd name="connsiteX14" fmla="*/ 1504514 w 1660325"/>
                <a:gd name="connsiteY14" fmla="*/ 623103 h 4018577"/>
                <a:gd name="connsiteX15" fmla="*/ 1589161 w 1660325"/>
                <a:gd name="connsiteY15" fmla="*/ 745105 h 4018577"/>
                <a:gd name="connsiteX16" fmla="*/ 1439159 w 1660325"/>
                <a:gd name="connsiteY16" fmla="*/ 1004176 h 4018577"/>
                <a:gd name="connsiteX17" fmla="*/ 1412662 w 1660325"/>
                <a:gd name="connsiteY17" fmla="*/ 1254863 h 4018577"/>
                <a:gd name="connsiteX18" fmla="*/ 1401730 w 1660325"/>
                <a:gd name="connsiteY18" fmla="*/ 1249007 h 4018577"/>
                <a:gd name="connsiteX19" fmla="*/ 882817 w 1660325"/>
                <a:gd name="connsiteY19" fmla="*/ 1144372 h 4018577"/>
                <a:gd name="connsiteX20" fmla="*/ 363903 w 1660325"/>
                <a:gd name="connsiteY20" fmla="*/ 1249007 h 4018577"/>
                <a:gd name="connsiteX21" fmla="*/ 352972 w 1660325"/>
                <a:gd name="connsiteY21" fmla="*/ 1254862 h 4018577"/>
                <a:gd name="connsiteX22" fmla="*/ 352972 w 1660325"/>
                <a:gd name="connsiteY22" fmla="*/ 1019306 h 4018577"/>
                <a:gd name="connsiteX23" fmla="*/ 326476 w 1660325"/>
                <a:gd name="connsiteY23" fmla="*/ 1004176 h 4018577"/>
                <a:gd name="connsiteX24" fmla="*/ 235740 w 1660325"/>
                <a:gd name="connsiteY24" fmla="*/ 745106 h 4018577"/>
                <a:gd name="connsiteX25" fmla="*/ 250239 w 1660325"/>
                <a:gd name="connsiteY25" fmla="*/ 680093 h 4018577"/>
                <a:gd name="connsiteX26" fmla="*/ 272935 w 1660325"/>
                <a:gd name="connsiteY26" fmla="*/ 648167 h 4018577"/>
                <a:gd name="connsiteX27" fmla="*/ 167338 w 1660325"/>
                <a:gd name="connsiteY27" fmla="*/ 118372 h 4018577"/>
                <a:gd name="connsiteX28" fmla="*/ 732379 w 1660325"/>
                <a:gd name="connsiteY28" fmla="*/ 956 h 4018577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04514 w 1660325"/>
                <a:gd name="connsiteY14" fmla="*/ 622900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53005 w 1660325"/>
                <a:gd name="connsiteY14" fmla="*/ 615972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67338 w 1660325"/>
                <a:gd name="connsiteY26" fmla="*/ 118169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14938 w 1660325"/>
                <a:gd name="connsiteY25" fmla="*/ 201296 h 4018374"/>
                <a:gd name="connsiteX26" fmla="*/ 732379 w 1660325"/>
                <a:gd name="connsiteY26" fmla="*/ 753 h 4018374"/>
                <a:gd name="connsiteX0" fmla="*/ 884445 w 1661953"/>
                <a:gd name="connsiteY0" fmla="*/ 1144170 h 4018374"/>
                <a:gd name="connsiteX1" fmla="*/ 1403358 w 1661953"/>
                <a:gd name="connsiteY1" fmla="*/ 1248804 h 4018374"/>
                <a:gd name="connsiteX2" fmla="*/ 1414290 w 1661953"/>
                <a:gd name="connsiteY2" fmla="*/ 1254660 h 4018374"/>
                <a:gd name="connsiteX3" fmla="*/ 1524056 w 1661953"/>
                <a:gd name="connsiteY3" fmla="*/ 1868202 h 4018374"/>
                <a:gd name="connsiteX4" fmla="*/ 1552157 w 1661953"/>
                <a:gd name="connsiteY4" fmla="*/ 3967404 h 4018374"/>
                <a:gd name="connsiteX5" fmla="*/ 891806 w 1661953"/>
                <a:gd name="connsiteY5" fmla="*/ 3991036 h 4018374"/>
                <a:gd name="connsiteX6" fmla="*/ 55865 w 1661953"/>
                <a:gd name="connsiteY6" fmla="*/ 3912833 h 4018374"/>
                <a:gd name="connsiteX7" fmla="*/ 65825 w 1661953"/>
                <a:gd name="connsiteY7" fmla="*/ 2966098 h 4018374"/>
                <a:gd name="connsiteX8" fmla="*/ 354600 w 1661953"/>
                <a:gd name="connsiteY8" fmla="*/ 1254660 h 4018374"/>
                <a:gd name="connsiteX9" fmla="*/ 365531 w 1661953"/>
                <a:gd name="connsiteY9" fmla="*/ 1248804 h 4018374"/>
                <a:gd name="connsiteX10" fmla="*/ 884445 w 1661953"/>
                <a:gd name="connsiteY10" fmla="*/ 1144170 h 4018374"/>
                <a:gd name="connsiteX11" fmla="*/ 734007 w 1661953"/>
                <a:gd name="connsiteY11" fmla="*/ 753 h 4018374"/>
                <a:gd name="connsiteX12" fmla="*/ 1653314 w 1661953"/>
                <a:gd name="connsiteY12" fmla="*/ 146117 h 4018374"/>
                <a:gd name="connsiteX13" fmla="*/ 1554633 w 1661953"/>
                <a:gd name="connsiteY13" fmla="*/ 615972 h 4018374"/>
                <a:gd name="connsiteX14" fmla="*/ 1590789 w 1661953"/>
                <a:gd name="connsiteY14" fmla="*/ 744902 h 4018374"/>
                <a:gd name="connsiteX15" fmla="*/ 1440787 w 1661953"/>
                <a:gd name="connsiteY15" fmla="*/ 1003973 h 4018374"/>
                <a:gd name="connsiteX16" fmla="*/ 1414290 w 1661953"/>
                <a:gd name="connsiteY16" fmla="*/ 1254660 h 4018374"/>
                <a:gd name="connsiteX17" fmla="*/ 1403358 w 1661953"/>
                <a:gd name="connsiteY17" fmla="*/ 1248804 h 4018374"/>
                <a:gd name="connsiteX18" fmla="*/ 884445 w 1661953"/>
                <a:gd name="connsiteY18" fmla="*/ 1144169 h 4018374"/>
                <a:gd name="connsiteX19" fmla="*/ 365531 w 1661953"/>
                <a:gd name="connsiteY19" fmla="*/ 1248804 h 4018374"/>
                <a:gd name="connsiteX20" fmla="*/ 354600 w 1661953"/>
                <a:gd name="connsiteY20" fmla="*/ 1254659 h 4018374"/>
                <a:gd name="connsiteX21" fmla="*/ 354600 w 1661953"/>
                <a:gd name="connsiteY21" fmla="*/ 1019103 h 4018374"/>
                <a:gd name="connsiteX22" fmla="*/ 328104 w 1661953"/>
                <a:gd name="connsiteY22" fmla="*/ 1003973 h 4018374"/>
                <a:gd name="connsiteX23" fmla="*/ 237368 w 1661953"/>
                <a:gd name="connsiteY23" fmla="*/ 744903 h 4018374"/>
                <a:gd name="connsiteX24" fmla="*/ 16566 w 1661953"/>
                <a:gd name="connsiteY24" fmla="*/ 201296 h 4018374"/>
                <a:gd name="connsiteX25" fmla="*/ 734007 w 1661953"/>
                <a:gd name="connsiteY25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53006 w 1660326"/>
                <a:gd name="connsiteY13" fmla="*/ 615972 h 4018374"/>
                <a:gd name="connsiteX14" fmla="*/ 1589162 w 1660326"/>
                <a:gd name="connsiteY14" fmla="*/ 744902 h 4018374"/>
                <a:gd name="connsiteX15" fmla="*/ 1439160 w 1660326"/>
                <a:gd name="connsiteY15" fmla="*/ 1003973 h 4018374"/>
                <a:gd name="connsiteX16" fmla="*/ 1412663 w 1660326"/>
                <a:gd name="connsiteY16" fmla="*/ 1254660 h 4018374"/>
                <a:gd name="connsiteX17" fmla="*/ 1401731 w 1660326"/>
                <a:gd name="connsiteY17" fmla="*/ 1248804 h 4018374"/>
                <a:gd name="connsiteX18" fmla="*/ 882818 w 1660326"/>
                <a:gd name="connsiteY18" fmla="*/ 1144169 h 4018374"/>
                <a:gd name="connsiteX19" fmla="*/ 363904 w 1660326"/>
                <a:gd name="connsiteY19" fmla="*/ 1248804 h 4018374"/>
                <a:gd name="connsiteX20" fmla="*/ 352973 w 1660326"/>
                <a:gd name="connsiteY20" fmla="*/ 1254659 h 4018374"/>
                <a:gd name="connsiteX21" fmla="*/ 352973 w 1660326"/>
                <a:gd name="connsiteY21" fmla="*/ 1019103 h 4018374"/>
                <a:gd name="connsiteX22" fmla="*/ 326477 w 1660326"/>
                <a:gd name="connsiteY22" fmla="*/ 1003973 h 4018374"/>
                <a:gd name="connsiteX23" fmla="*/ 14939 w 1660326"/>
                <a:gd name="connsiteY23" fmla="*/ 201296 h 4018374"/>
                <a:gd name="connsiteX24" fmla="*/ 732380 w 1660326"/>
                <a:gd name="connsiteY24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89162 w 1660326"/>
                <a:gd name="connsiteY13" fmla="*/ 744902 h 4018374"/>
                <a:gd name="connsiteX14" fmla="*/ 1439160 w 1660326"/>
                <a:gd name="connsiteY14" fmla="*/ 1003973 h 4018374"/>
                <a:gd name="connsiteX15" fmla="*/ 1412663 w 1660326"/>
                <a:gd name="connsiteY15" fmla="*/ 1254660 h 4018374"/>
                <a:gd name="connsiteX16" fmla="*/ 1401731 w 1660326"/>
                <a:gd name="connsiteY16" fmla="*/ 1248804 h 4018374"/>
                <a:gd name="connsiteX17" fmla="*/ 882818 w 1660326"/>
                <a:gd name="connsiteY17" fmla="*/ 1144169 h 4018374"/>
                <a:gd name="connsiteX18" fmla="*/ 363904 w 1660326"/>
                <a:gd name="connsiteY18" fmla="*/ 1248804 h 4018374"/>
                <a:gd name="connsiteX19" fmla="*/ 352973 w 1660326"/>
                <a:gd name="connsiteY19" fmla="*/ 1254659 h 4018374"/>
                <a:gd name="connsiteX20" fmla="*/ 352973 w 1660326"/>
                <a:gd name="connsiteY20" fmla="*/ 1019103 h 4018374"/>
                <a:gd name="connsiteX21" fmla="*/ 326477 w 1660326"/>
                <a:gd name="connsiteY21" fmla="*/ 1003973 h 4018374"/>
                <a:gd name="connsiteX22" fmla="*/ 14939 w 1660326"/>
                <a:gd name="connsiteY22" fmla="*/ 201296 h 4018374"/>
                <a:gd name="connsiteX23" fmla="*/ 732380 w 1660326"/>
                <a:gd name="connsiteY23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439160 w 1660326"/>
                <a:gd name="connsiteY13" fmla="*/ 1003973 h 4018374"/>
                <a:gd name="connsiteX14" fmla="*/ 1412663 w 1660326"/>
                <a:gd name="connsiteY14" fmla="*/ 1254660 h 4018374"/>
                <a:gd name="connsiteX15" fmla="*/ 1401731 w 1660326"/>
                <a:gd name="connsiteY15" fmla="*/ 1248804 h 4018374"/>
                <a:gd name="connsiteX16" fmla="*/ 882818 w 1660326"/>
                <a:gd name="connsiteY16" fmla="*/ 1144169 h 4018374"/>
                <a:gd name="connsiteX17" fmla="*/ 363904 w 1660326"/>
                <a:gd name="connsiteY17" fmla="*/ 1248804 h 4018374"/>
                <a:gd name="connsiteX18" fmla="*/ 352973 w 1660326"/>
                <a:gd name="connsiteY18" fmla="*/ 1254659 h 4018374"/>
                <a:gd name="connsiteX19" fmla="*/ 352973 w 1660326"/>
                <a:gd name="connsiteY19" fmla="*/ 1019103 h 4018374"/>
                <a:gd name="connsiteX20" fmla="*/ 326477 w 1660326"/>
                <a:gd name="connsiteY20" fmla="*/ 1003973 h 4018374"/>
                <a:gd name="connsiteX21" fmla="*/ 14939 w 1660326"/>
                <a:gd name="connsiteY21" fmla="*/ 201296 h 4018374"/>
                <a:gd name="connsiteX22" fmla="*/ 732380 w 1660326"/>
                <a:gd name="connsiteY22" fmla="*/ 753 h 4018374"/>
                <a:gd name="connsiteX0" fmla="*/ 882818 w 1797160"/>
                <a:gd name="connsiteY0" fmla="*/ 1143855 h 4018059"/>
                <a:gd name="connsiteX1" fmla="*/ 1401731 w 1797160"/>
                <a:gd name="connsiteY1" fmla="*/ 1248489 h 4018059"/>
                <a:gd name="connsiteX2" fmla="*/ 1412663 w 1797160"/>
                <a:gd name="connsiteY2" fmla="*/ 1254345 h 4018059"/>
                <a:gd name="connsiteX3" fmla="*/ 1522429 w 1797160"/>
                <a:gd name="connsiteY3" fmla="*/ 1867887 h 4018059"/>
                <a:gd name="connsiteX4" fmla="*/ 1550530 w 1797160"/>
                <a:gd name="connsiteY4" fmla="*/ 3967089 h 4018059"/>
                <a:gd name="connsiteX5" fmla="*/ 890179 w 1797160"/>
                <a:gd name="connsiteY5" fmla="*/ 3990721 h 4018059"/>
                <a:gd name="connsiteX6" fmla="*/ 54238 w 1797160"/>
                <a:gd name="connsiteY6" fmla="*/ 3912518 h 4018059"/>
                <a:gd name="connsiteX7" fmla="*/ 64198 w 1797160"/>
                <a:gd name="connsiteY7" fmla="*/ 2965783 h 4018059"/>
                <a:gd name="connsiteX8" fmla="*/ 352973 w 1797160"/>
                <a:gd name="connsiteY8" fmla="*/ 1254345 h 4018059"/>
                <a:gd name="connsiteX9" fmla="*/ 363904 w 1797160"/>
                <a:gd name="connsiteY9" fmla="*/ 1248489 h 4018059"/>
                <a:gd name="connsiteX10" fmla="*/ 882818 w 1797160"/>
                <a:gd name="connsiteY10" fmla="*/ 1143855 h 4018059"/>
                <a:gd name="connsiteX11" fmla="*/ 732380 w 1797160"/>
                <a:gd name="connsiteY11" fmla="*/ 438 h 4018059"/>
                <a:gd name="connsiteX12" fmla="*/ 1797160 w 1797160"/>
                <a:gd name="connsiteY12" fmla="*/ 215075 h 4018059"/>
                <a:gd name="connsiteX13" fmla="*/ 1439160 w 1797160"/>
                <a:gd name="connsiteY13" fmla="*/ 1003658 h 4018059"/>
                <a:gd name="connsiteX14" fmla="*/ 1412663 w 1797160"/>
                <a:gd name="connsiteY14" fmla="*/ 1254345 h 4018059"/>
                <a:gd name="connsiteX15" fmla="*/ 1401731 w 1797160"/>
                <a:gd name="connsiteY15" fmla="*/ 1248489 h 4018059"/>
                <a:gd name="connsiteX16" fmla="*/ 882818 w 1797160"/>
                <a:gd name="connsiteY16" fmla="*/ 1143854 h 4018059"/>
                <a:gd name="connsiteX17" fmla="*/ 363904 w 1797160"/>
                <a:gd name="connsiteY17" fmla="*/ 1248489 h 4018059"/>
                <a:gd name="connsiteX18" fmla="*/ 352973 w 1797160"/>
                <a:gd name="connsiteY18" fmla="*/ 1254344 h 4018059"/>
                <a:gd name="connsiteX19" fmla="*/ 352973 w 1797160"/>
                <a:gd name="connsiteY19" fmla="*/ 1018788 h 4018059"/>
                <a:gd name="connsiteX20" fmla="*/ 326477 w 1797160"/>
                <a:gd name="connsiteY20" fmla="*/ 1003658 h 4018059"/>
                <a:gd name="connsiteX21" fmla="*/ 14939 w 1797160"/>
                <a:gd name="connsiteY21" fmla="*/ 200981 h 4018059"/>
                <a:gd name="connsiteX22" fmla="*/ 732380 w 1797160"/>
                <a:gd name="connsiteY22" fmla="*/ 438 h 4018059"/>
                <a:gd name="connsiteX0" fmla="*/ 882818 w 1660326"/>
                <a:gd name="connsiteY0" fmla="*/ 1143774 h 4017978"/>
                <a:gd name="connsiteX1" fmla="*/ 1401731 w 1660326"/>
                <a:gd name="connsiteY1" fmla="*/ 1248408 h 4017978"/>
                <a:gd name="connsiteX2" fmla="*/ 1412663 w 1660326"/>
                <a:gd name="connsiteY2" fmla="*/ 1254264 h 4017978"/>
                <a:gd name="connsiteX3" fmla="*/ 1522429 w 1660326"/>
                <a:gd name="connsiteY3" fmla="*/ 1867806 h 4017978"/>
                <a:gd name="connsiteX4" fmla="*/ 1550530 w 1660326"/>
                <a:gd name="connsiteY4" fmla="*/ 3967008 h 4017978"/>
                <a:gd name="connsiteX5" fmla="*/ 890179 w 1660326"/>
                <a:gd name="connsiteY5" fmla="*/ 3990640 h 4017978"/>
                <a:gd name="connsiteX6" fmla="*/ 54238 w 1660326"/>
                <a:gd name="connsiteY6" fmla="*/ 3912437 h 4017978"/>
                <a:gd name="connsiteX7" fmla="*/ 64198 w 1660326"/>
                <a:gd name="connsiteY7" fmla="*/ 2965702 h 4017978"/>
                <a:gd name="connsiteX8" fmla="*/ 352973 w 1660326"/>
                <a:gd name="connsiteY8" fmla="*/ 1254264 h 4017978"/>
                <a:gd name="connsiteX9" fmla="*/ 363904 w 1660326"/>
                <a:gd name="connsiteY9" fmla="*/ 1248408 h 4017978"/>
                <a:gd name="connsiteX10" fmla="*/ 882818 w 1660326"/>
                <a:gd name="connsiteY10" fmla="*/ 1143774 h 4017978"/>
                <a:gd name="connsiteX11" fmla="*/ 732380 w 1660326"/>
                <a:gd name="connsiteY11" fmla="*/ 357 h 4017978"/>
                <a:gd name="connsiteX12" fmla="*/ 1659676 w 1660326"/>
                <a:gd name="connsiteY12" fmla="*/ 252215 h 4017978"/>
                <a:gd name="connsiteX13" fmla="*/ 1439160 w 1660326"/>
                <a:gd name="connsiteY13" fmla="*/ 1003577 h 4017978"/>
                <a:gd name="connsiteX14" fmla="*/ 1412663 w 1660326"/>
                <a:gd name="connsiteY14" fmla="*/ 1254264 h 4017978"/>
                <a:gd name="connsiteX15" fmla="*/ 1401731 w 1660326"/>
                <a:gd name="connsiteY15" fmla="*/ 1248408 h 4017978"/>
                <a:gd name="connsiteX16" fmla="*/ 882818 w 1660326"/>
                <a:gd name="connsiteY16" fmla="*/ 1143773 h 4017978"/>
                <a:gd name="connsiteX17" fmla="*/ 363904 w 1660326"/>
                <a:gd name="connsiteY17" fmla="*/ 1248408 h 4017978"/>
                <a:gd name="connsiteX18" fmla="*/ 352973 w 1660326"/>
                <a:gd name="connsiteY18" fmla="*/ 1254263 h 4017978"/>
                <a:gd name="connsiteX19" fmla="*/ 352973 w 1660326"/>
                <a:gd name="connsiteY19" fmla="*/ 1018707 h 4017978"/>
                <a:gd name="connsiteX20" fmla="*/ 326477 w 1660326"/>
                <a:gd name="connsiteY20" fmla="*/ 1003577 h 4017978"/>
                <a:gd name="connsiteX21" fmla="*/ 14939 w 1660326"/>
                <a:gd name="connsiteY21" fmla="*/ 200900 h 4017978"/>
                <a:gd name="connsiteX22" fmla="*/ 732380 w 1660326"/>
                <a:gd name="connsiteY22" fmla="*/ 357 h 4017978"/>
                <a:gd name="connsiteX0" fmla="*/ 882818 w 1660326"/>
                <a:gd name="connsiteY0" fmla="*/ 1144494 h 4018698"/>
                <a:gd name="connsiteX1" fmla="*/ 1401731 w 1660326"/>
                <a:gd name="connsiteY1" fmla="*/ 1249128 h 4018698"/>
                <a:gd name="connsiteX2" fmla="*/ 1412663 w 1660326"/>
                <a:gd name="connsiteY2" fmla="*/ 1254984 h 4018698"/>
                <a:gd name="connsiteX3" fmla="*/ 1522429 w 1660326"/>
                <a:gd name="connsiteY3" fmla="*/ 1868526 h 4018698"/>
                <a:gd name="connsiteX4" fmla="*/ 1550530 w 1660326"/>
                <a:gd name="connsiteY4" fmla="*/ 3967728 h 4018698"/>
                <a:gd name="connsiteX5" fmla="*/ 890179 w 1660326"/>
                <a:gd name="connsiteY5" fmla="*/ 3991360 h 4018698"/>
                <a:gd name="connsiteX6" fmla="*/ 54238 w 1660326"/>
                <a:gd name="connsiteY6" fmla="*/ 3913157 h 4018698"/>
                <a:gd name="connsiteX7" fmla="*/ 64198 w 1660326"/>
                <a:gd name="connsiteY7" fmla="*/ 2966422 h 4018698"/>
                <a:gd name="connsiteX8" fmla="*/ 352973 w 1660326"/>
                <a:gd name="connsiteY8" fmla="*/ 1254984 h 4018698"/>
                <a:gd name="connsiteX9" fmla="*/ 363904 w 1660326"/>
                <a:gd name="connsiteY9" fmla="*/ 1249128 h 4018698"/>
                <a:gd name="connsiteX10" fmla="*/ 882818 w 1660326"/>
                <a:gd name="connsiteY10" fmla="*/ 1144494 h 4018698"/>
                <a:gd name="connsiteX11" fmla="*/ 732380 w 1660326"/>
                <a:gd name="connsiteY11" fmla="*/ 1077 h 4018698"/>
                <a:gd name="connsiteX12" fmla="*/ 1659676 w 1660326"/>
                <a:gd name="connsiteY12" fmla="*/ 252935 h 4018698"/>
                <a:gd name="connsiteX13" fmla="*/ 1439160 w 1660326"/>
                <a:gd name="connsiteY13" fmla="*/ 1004297 h 4018698"/>
                <a:gd name="connsiteX14" fmla="*/ 1412663 w 1660326"/>
                <a:gd name="connsiteY14" fmla="*/ 1254984 h 4018698"/>
                <a:gd name="connsiteX15" fmla="*/ 1401731 w 1660326"/>
                <a:gd name="connsiteY15" fmla="*/ 1249128 h 4018698"/>
                <a:gd name="connsiteX16" fmla="*/ 882818 w 1660326"/>
                <a:gd name="connsiteY16" fmla="*/ 1144493 h 4018698"/>
                <a:gd name="connsiteX17" fmla="*/ 363904 w 1660326"/>
                <a:gd name="connsiteY17" fmla="*/ 1249128 h 4018698"/>
                <a:gd name="connsiteX18" fmla="*/ 352973 w 1660326"/>
                <a:gd name="connsiteY18" fmla="*/ 1254983 h 4018698"/>
                <a:gd name="connsiteX19" fmla="*/ 352973 w 1660326"/>
                <a:gd name="connsiteY19" fmla="*/ 1019427 h 4018698"/>
                <a:gd name="connsiteX20" fmla="*/ 326477 w 1660326"/>
                <a:gd name="connsiteY20" fmla="*/ 1004297 h 4018698"/>
                <a:gd name="connsiteX21" fmla="*/ 14939 w 1660326"/>
                <a:gd name="connsiteY21" fmla="*/ 201620 h 4018698"/>
                <a:gd name="connsiteX22" fmla="*/ 732380 w 1660326"/>
                <a:gd name="connsiteY22" fmla="*/ 1077 h 401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0326" h="4018698">
                  <a:moveTo>
                    <a:pt x="882818" y="1144494"/>
                  </a:moveTo>
                  <a:cubicBezTo>
                    <a:pt x="1085466" y="1144494"/>
                    <a:pt x="1268929" y="1184479"/>
                    <a:pt x="1401731" y="1249128"/>
                  </a:cubicBezTo>
                  <a:lnTo>
                    <a:pt x="1412663" y="1254984"/>
                  </a:lnTo>
                  <a:cubicBezTo>
                    <a:pt x="1433723" y="1459498"/>
                    <a:pt x="1501369" y="1664012"/>
                    <a:pt x="1522429" y="1868526"/>
                  </a:cubicBezTo>
                  <a:cubicBezTo>
                    <a:pt x="1553223" y="2346050"/>
                    <a:pt x="1798535" y="4093592"/>
                    <a:pt x="1550530" y="3967728"/>
                  </a:cubicBezTo>
                  <a:cubicBezTo>
                    <a:pt x="1436805" y="4060145"/>
                    <a:pt x="1139561" y="4000455"/>
                    <a:pt x="890179" y="3991360"/>
                  </a:cubicBezTo>
                  <a:cubicBezTo>
                    <a:pt x="640797" y="3982265"/>
                    <a:pt x="288922" y="3974381"/>
                    <a:pt x="54238" y="3913157"/>
                  </a:cubicBezTo>
                  <a:cubicBezTo>
                    <a:pt x="-57354" y="3787456"/>
                    <a:pt x="32787" y="3256867"/>
                    <a:pt x="64198" y="2966422"/>
                  </a:cubicBezTo>
                  <a:cubicBezTo>
                    <a:pt x="64541" y="2491798"/>
                    <a:pt x="356219" y="1535406"/>
                    <a:pt x="352973" y="1254984"/>
                  </a:cubicBezTo>
                  <a:lnTo>
                    <a:pt x="363904" y="1249128"/>
                  </a:lnTo>
                  <a:cubicBezTo>
                    <a:pt x="496706" y="1184479"/>
                    <a:pt x="680169" y="1144494"/>
                    <a:pt x="882818" y="1144494"/>
                  </a:cubicBezTo>
                  <a:close/>
                  <a:moveTo>
                    <a:pt x="732380" y="1077"/>
                  </a:moveTo>
                  <a:cubicBezTo>
                    <a:pt x="1055718" y="-8722"/>
                    <a:pt x="1402882" y="46168"/>
                    <a:pt x="1659676" y="252935"/>
                  </a:cubicBezTo>
                  <a:lnTo>
                    <a:pt x="1439160" y="1004297"/>
                  </a:lnTo>
                  <a:lnTo>
                    <a:pt x="1412663" y="1254984"/>
                  </a:lnTo>
                  <a:lnTo>
                    <a:pt x="1401731" y="1249128"/>
                  </a:lnTo>
                  <a:cubicBezTo>
                    <a:pt x="1268929" y="1184479"/>
                    <a:pt x="1085466" y="1144493"/>
                    <a:pt x="882818" y="1144493"/>
                  </a:cubicBezTo>
                  <a:cubicBezTo>
                    <a:pt x="680169" y="1144493"/>
                    <a:pt x="496706" y="1184479"/>
                    <a:pt x="363904" y="1249128"/>
                  </a:cubicBezTo>
                  <a:lnTo>
                    <a:pt x="352973" y="1254983"/>
                  </a:lnTo>
                  <a:lnTo>
                    <a:pt x="352973" y="1019427"/>
                  </a:lnTo>
                  <a:lnTo>
                    <a:pt x="326477" y="1004297"/>
                  </a:lnTo>
                  <a:cubicBezTo>
                    <a:pt x="270138" y="867996"/>
                    <a:pt x="-52711" y="368823"/>
                    <a:pt x="14939" y="201620"/>
                  </a:cubicBezTo>
                  <a:cubicBezTo>
                    <a:pt x="188552" y="123679"/>
                    <a:pt x="538378" y="6956"/>
                    <a:pt x="732380" y="1077"/>
                  </a:cubicBezTo>
                  <a:close/>
                </a:path>
              </a:pathLst>
            </a:custGeom>
            <a:solidFill>
              <a:srgbClr val="4078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4" name="Csoportba foglalás 83"/>
            <p:cNvGrpSpPr/>
            <p:nvPr/>
          </p:nvGrpSpPr>
          <p:grpSpPr>
            <a:xfrm rot="2285802">
              <a:off x="9627742" y="5701308"/>
              <a:ext cx="946629" cy="3077797"/>
              <a:chOff x="10774791" y="2603096"/>
              <a:chExt cx="553453" cy="2194109"/>
            </a:xfrm>
          </p:grpSpPr>
          <p:sp>
            <p:nvSpPr>
              <p:cNvPr id="127" name="Szabadkézi sokszög 126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8" name="Szabadkézi sokszög 127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5" name="Csoportba foglalás 84"/>
            <p:cNvGrpSpPr/>
            <p:nvPr/>
          </p:nvGrpSpPr>
          <p:grpSpPr>
            <a:xfrm rot="3282730" flipH="1">
              <a:off x="10051737" y="5571076"/>
              <a:ext cx="1324776" cy="968082"/>
              <a:chOff x="7693670" y="2396317"/>
              <a:chExt cx="774537" cy="690129"/>
            </a:xfrm>
            <a:solidFill>
              <a:srgbClr val="4078A9"/>
            </a:solidFill>
          </p:grpSpPr>
          <p:sp>
            <p:nvSpPr>
              <p:cNvPr id="125" name="Ellipszis 42"/>
              <p:cNvSpPr/>
              <p:nvPr/>
            </p:nvSpPr>
            <p:spPr>
              <a:xfrm rot="9068101">
                <a:off x="7777416" y="2396317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6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6" name="Csoportba foglalás 85"/>
            <p:cNvGrpSpPr/>
            <p:nvPr/>
          </p:nvGrpSpPr>
          <p:grpSpPr>
            <a:xfrm rot="19250362" flipH="1">
              <a:off x="8352647" y="5888480"/>
              <a:ext cx="944483" cy="3065437"/>
              <a:chOff x="10774791" y="2603096"/>
              <a:chExt cx="552197" cy="2185295"/>
            </a:xfrm>
          </p:grpSpPr>
          <p:sp>
            <p:nvSpPr>
              <p:cNvPr id="123" name="Szabadkézi sokszög 122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4" name="Szabadkézi sokszög 123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7" name="Csoportba foglalás 86"/>
            <p:cNvGrpSpPr/>
            <p:nvPr/>
          </p:nvGrpSpPr>
          <p:grpSpPr>
            <a:xfrm rot="19332274">
              <a:off x="7421447" y="5356507"/>
              <a:ext cx="1399564" cy="1017295"/>
              <a:chOff x="7683076" y="2247002"/>
              <a:chExt cx="818264" cy="725211"/>
            </a:xfrm>
            <a:solidFill>
              <a:srgbClr val="4078A9"/>
            </a:solidFill>
          </p:grpSpPr>
          <p:sp>
            <p:nvSpPr>
              <p:cNvPr id="121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2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pic>
        <p:nvPicPr>
          <p:cNvPr id="5" name="Kép 4"/>
          <p:cNvPicPr>
            <a:picLocks noChangeAspect="1"/>
          </p:cNvPicPr>
          <p:nvPr/>
        </p:nvPicPr>
        <p:blipFill rotWithShape="1">
          <a:blip r:embed="rId2"/>
          <a:srcRect t="69049"/>
          <a:stretch/>
        </p:blipFill>
        <p:spPr>
          <a:xfrm>
            <a:off x="4587128" y="3541303"/>
            <a:ext cx="2743438" cy="858562"/>
          </a:xfrm>
          <a:prstGeom prst="rect">
            <a:avLst/>
          </a:prstGeom>
        </p:spPr>
      </p:pic>
      <p:grpSp>
        <p:nvGrpSpPr>
          <p:cNvPr id="39" name="Csoportba foglalás 38"/>
          <p:cNvGrpSpPr/>
          <p:nvPr/>
        </p:nvGrpSpPr>
        <p:grpSpPr>
          <a:xfrm>
            <a:off x="6227180" y="45303"/>
            <a:ext cx="348250" cy="6745066"/>
            <a:chOff x="11028314" y="423200"/>
            <a:chExt cx="387984" cy="5591371"/>
          </a:xfrm>
        </p:grpSpPr>
        <p:sp>
          <p:nvSpPr>
            <p:cNvPr id="40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2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3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5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58" name="Csoportba foglalás 57"/>
          <p:cNvGrpSpPr/>
          <p:nvPr/>
        </p:nvGrpSpPr>
        <p:grpSpPr>
          <a:xfrm>
            <a:off x="6227180" y="45303"/>
            <a:ext cx="348250" cy="6745066"/>
            <a:chOff x="11028314" y="423200"/>
            <a:chExt cx="387984" cy="5591371"/>
          </a:xfrm>
        </p:grpSpPr>
        <p:sp>
          <p:nvSpPr>
            <p:cNvPr id="59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0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1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2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3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64" name="Csoportba foglalás 63"/>
          <p:cNvGrpSpPr/>
          <p:nvPr/>
        </p:nvGrpSpPr>
        <p:grpSpPr>
          <a:xfrm flipH="1">
            <a:off x="5335085" y="32599"/>
            <a:ext cx="348250" cy="6745066"/>
            <a:chOff x="11028314" y="423200"/>
            <a:chExt cx="387984" cy="5591371"/>
          </a:xfrm>
        </p:grpSpPr>
        <p:sp>
          <p:nvSpPr>
            <p:cNvPr id="65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6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7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8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9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70" name="Csoportba foglalás 69"/>
          <p:cNvGrpSpPr/>
          <p:nvPr/>
        </p:nvGrpSpPr>
        <p:grpSpPr>
          <a:xfrm flipH="1">
            <a:off x="5335085" y="32599"/>
            <a:ext cx="348250" cy="6745066"/>
            <a:chOff x="11028314" y="423200"/>
            <a:chExt cx="387984" cy="5591371"/>
          </a:xfrm>
        </p:grpSpPr>
        <p:sp>
          <p:nvSpPr>
            <p:cNvPr id="71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2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3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5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77" name="Téglalap 76"/>
          <p:cNvSpPr/>
          <p:nvPr/>
        </p:nvSpPr>
        <p:spPr>
          <a:xfrm>
            <a:off x="3478392" y="0"/>
            <a:ext cx="3689595" cy="3533689"/>
          </a:xfrm>
          <a:prstGeom prst="rect">
            <a:avLst/>
          </a:prstGeom>
          <a:solidFill>
            <a:srgbClr val="8BE1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78" name="Kép 77"/>
          <p:cNvPicPr>
            <a:picLocks noChangeAspect="1"/>
          </p:cNvPicPr>
          <p:nvPr/>
        </p:nvPicPr>
        <p:blipFill rotWithShape="1">
          <a:blip r:embed="rId2"/>
          <a:srcRect b="29662"/>
          <a:stretch/>
        </p:blipFill>
        <p:spPr>
          <a:xfrm>
            <a:off x="4575553" y="1630938"/>
            <a:ext cx="2743438" cy="1951117"/>
          </a:xfrm>
          <a:prstGeom prst="rect">
            <a:avLst/>
          </a:prstGeom>
        </p:spPr>
      </p:pic>
      <p:sp>
        <p:nvSpPr>
          <p:cNvPr id="177" name="Téglalap 176"/>
          <p:cNvSpPr/>
          <p:nvPr/>
        </p:nvSpPr>
        <p:spPr>
          <a:xfrm>
            <a:off x="483545" y="868699"/>
            <a:ext cx="4283545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hu-HU" sz="2800" dirty="0"/>
              <a:t>Nem mondta, </a:t>
            </a:r>
          </a:p>
          <a:p>
            <a:r>
              <a:rPr lang="hu-HU" sz="2800" dirty="0"/>
              <a:t>hogy ne sírjon a királyné. </a:t>
            </a:r>
          </a:p>
        </p:txBody>
      </p:sp>
    </p:spTree>
    <p:extLst>
      <p:ext uri="{BB962C8B-B14F-4D97-AF65-F5344CB8AC3E}">
        <p14:creationId xmlns:p14="http://schemas.microsoft.com/office/powerpoint/2010/main" val="3193195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1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Csoportba foglalás 132"/>
          <p:cNvGrpSpPr/>
          <p:nvPr/>
        </p:nvGrpSpPr>
        <p:grpSpPr>
          <a:xfrm>
            <a:off x="6162650" y="2047852"/>
            <a:ext cx="4780489" cy="9833559"/>
            <a:chOff x="5402465" y="1789959"/>
            <a:chExt cx="4690763" cy="8745696"/>
          </a:xfrm>
        </p:grpSpPr>
        <p:sp>
          <p:nvSpPr>
            <p:cNvPr id="134" name="Szabadkézi sokszög 133"/>
            <p:cNvSpPr/>
            <p:nvPr/>
          </p:nvSpPr>
          <p:spPr>
            <a:xfrm rot="4512974">
              <a:off x="5735895" y="5707795"/>
              <a:ext cx="367903" cy="616906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7452" h="1586401">
                  <a:moveTo>
                    <a:pt x="33076" y="324795"/>
                  </a:moveTo>
                  <a:cubicBezTo>
                    <a:pt x="119407" y="270315"/>
                    <a:pt x="-191331" y="237248"/>
                    <a:pt x="215253" y="69389"/>
                  </a:cubicBezTo>
                  <a:cubicBezTo>
                    <a:pt x="444548" y="-79541"/>
                    <a:pt x="414551" y="58448"/>
                    <a:pt x="514200" y="52978"/>
                  </a:cubicBezTo>
                  <a:lnTo>
                    <a:pt x="515954" y="70195"/>
                  </a:lnTo>
                  <a:lnTo>
                    <a:pt x="521634" y="71873"/>
                  </a:lnTo>
                  <a:cubicBezTo>
                    <a:pt x="644208" y="120958"/>
                    <a:pt x="737300" y="236933"/>
                    <a:pt x="763952" y="379378"/>
                  </a:cubicBezTo>
                  <a:lnTo>
                    <a:pt x="769452" y="439046"/>
                  </a:lnTo>
                  <a:lnTo>
                    <a:pt x="776874" y="434929"/>
                  </a:lnTo>
                  <a:lnTo>
                    <a:pt x="780795" y="440884"/>
                  </a:lnTo>
                  <a:cubicBezTo>
                    <a:pt x="814576" y="493219"/>
                    <a:pt x="849730" y="551861"/>
                    <a:pt x="884520" y="614586"/>
                  </a:cubicBezTo>
                  <a:cubicBezTo>
                    <a:pt x="1023680" y="865488"/>
                    <a:pt x="1104322" y="1086726"/>
                    <a:pt x="1064641" y="1108735"/>
                  </a:cubicBezTo>
                  <a:cubicBezTo>
                    <a:pt x="1054720" y="1114237"/>
                    <a:pt x="1038219" y="1106767"/>
                    <a:pt x="1016874" y="1088546"/>
                  </a:cubicBezTo>
                  <a:lnTo>
                    <a:pt x="993466" y="1065349"/>
                  </a:lnTo>
                  <a:lnTo>
                    <a:pt x="1021987" y="1131490"/>
                  </a:lnTo>
                  <a:cubicBezTo>
                    <a:pt x="1074029" y="1260644"/>
                    <a:pt x="1092724" y="1354168"/>
                    <a:pt x="1063947" y="1370129"/>
                  </a:cubicBezTo>
                  <a:cubicBezTo>
                    <a:pt x="1040926" y="1382897"/>
                    <a:pt x="991882" y="1343608"/>
                    <a:pt x="931197" y="1269763"/>
                  </a:cubicBezTo>
                  <a:lnTo>
                    <a:pt x="924253" y="1260755"/>
                  </a:lnTo>
                  <a:lnTo>
                    <a:pt x="923191" y="1263994"/>
                  </a:lnTo>
                  <a:lnTo>
                    <a:pt x="944729" y="1313942"/>
                  </a:lnTo>
                  <a:cubicBezTo>
                    <a:pt x="996772" y="1443096"/>
                    <a:pt x="1015467" y="1536620"/>
                    <a:pt x="986690" y="1552581"/>
                  </a:cubicBezTo>
                  <a:cubicBezTo>
                    <a:pt x="957914" y="1568541"/>
                    <a:pt x="888475" y="1503162"/>
                    <a:pt x="806468" y="1390627"/>
                  </a:cubicBezTo>
                  <a:lnTo>
                    <a:pt x="772745" y="1341929"/>
                  </a:lnTo>
                  <a:lnTo>
                    <a:pt x="765292" y="1340632"/>
                  </a:lnTo>
                  <a:lnTo>
                    <a:pt x="767340" y="1345381"/>
                  </a:lnTo>
                  <a:cubicBezTo>
                    <a:pt x="819383" y="1474535"/>
                    <a:pt x="838078" y="1568058"/>
                    <a:pt x="809302" y="1584019"/>
                  </a:cubicBezTo>
                  <a:cubicBezTo>
                    <a:pt x="763258" y="1609556"/>
                    <a:pt x="613122" y="1426862"/>
                    <a:pt x="473963" y="1175960"/>
                  </a:cubicBezTo>
                  <a:lnTo>
                    <a:pt x="390308" y="1011013"/>
                  </a:lnTo>
                  <a:lnTo>
                    <a:pt x="376667" y="993839"/>
                  </a:lnTo>
                  <a:cubicBezTo>
                    <a:pt x="349522" y="957205"/>
                    <a:pt x="322558" y="918309"/>
                    <a:pt x="296074" y="877427"/>
                  </a:cubicBezTo>
                  <a:lnTo>
                    <a:pt x="287234" y="862684"/>
                  </a:lnTo>
                  <a:lnTo>
                    <a:pt x="282668" y="861134"/>
                  </a:lnTo>
                  <a:lnTo>
                    <a:pt x="306823" y="999645"/>
                  </a:lnTo>
                  <a:cubicBezTo>
                    <a:pt x="331480" y="1185029"/>
                    <a:pt x="325575" y="1320045"/>
                    <a:pt x="286952" y="1328265"/>
                  </a:cubicBezTo>
                  <a:cubicBezTo>
                    <a:pt x="235455" y="1339225"/>
                    <a:pt x="145293" y="1120617"/>
                    <a:pt x="85571" y="839992"/>
                  </a:cubicBezTo>
                  <a:lnTo>
                    <a:pt x="52912" y="652722"/>
                  </a:lnTo>
                  <a:lnTo>
                    <a:pt x="39456" y="625611"/>
                  </a:lnTo>
                  <a:cubicBezTo>
                    <a:pt x="20172" y="575746"/>
                    <a:pt x="9508" y="520923"/>
                    <a:pt x="9508" y="463376"/>
                  </a:cubicBezTo>
                  <a:cubicBezTo>
                    <a:pt x="9508" y="420215"/>
                    <a:pt x="15506" y="378587"/>
                    <a:pt x="26641" y="339434"/>
                  </a:cubicBezTo>
                  <a:lnTo>
                    <a:pt x="33076" y="324795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grpSp>
          <p:nvGrpSpPr>
            <p:cNvPr id="135" name="Csoportba foglalás 134"/>
            <p:cNvGrpSpPr/>
            <p:nvPr/>
          </p:nvGrpSpPr>
          <p:grpSpPr>
            <a:xfrm>
              <a:off x="5402465" y="3760124"/>
              <a:ext cx="4537069" cy="6775531"/>
              <a:chOff x="5402465" y="3760124"/>
              <a:chExt cx="4537069" cy="6775531"/>
            </a:xfrm>
          </p:grpSpPr>
          <p:sp>
            <p:nvSpPr>
              <p:cNvPr id="167" name="Szabadkézi sokszög 166"/>
              <p:cNvSpPr/>
              <p:nvPr/>
            </p:nvSpPr>
            <p:spPr>
              <a:xfrm rot="6679173" flipH="1">
                <a:off x="6250638" y="2911951"/>
                <a:ext cx="968067" cy="2664413"/>
              </a:xfrm>
              <a:custGeom>
                <a:avLst/>
                <a:gdLst>
                  <a:gd name="connsiteX0" fmla="*/ 100032 w 592842"/>
                  <a:gd name="connsiteY0" fmla="*/ 1465659 h 1467045"/>
                  <a:gd name="connsiteX1" fmla="*/ 1154 w 592842"/>
                  <a:gd name="connsiteY1" fmla="*/ 1210397 h 1467045"/>
                  <a:gd name="connsiteX2" fmla="*/ 34789 w 592842"/>
                  <a:gd name="connsiteY2" fmla="*/ 556939 h 1467045"/>
                  <a:gd name="connsiteX3" fmla="*/ 47677 w 592842"/>
                  <a:gd name="connsiteY3" fmla="*/ 551098 h 1467045"/>
                  <a:gd name="connsiteX4" fmla="*/ 61520 w 592842"/>
                  <a:gd name="connsiteY4" fmla="*/ 525605 h 1467045"/>
                  <a:gd name="connsiteX5" fmla="*/ 281499 w 592842"/>
                  <a:gd name="connsiteY5" fmla="*/ 201517 h 1467045"/>
                  <a:gd name="connsiteX6" fmla="*/ 543118 w 592842"/>
                  <a:gd name="connsiteY6" fmla="*/ 29515 h 1467045"/>
                  <a:gd name="connsiteX7" fmla="*/ 431111 w 592842"/>
                  <a:gd name="connsiteY7" fmla="*/ 444529 h 1467045"/>
                  <a:gd name="connsiteX8" fmla="*/ 368915 w 592842"/>
                  <a:gd name="connsiteY8" fmla="*/ 554552 h 1467045"/>
                  <a:gd name="connsiteX9" fmla="*/ 382897 w 592842"/>
                  <a:gd name="connsiteY9" fmla="*/ 554756 h 1467045"/>
                  <a:gd name="connsiteX10" fmla="*/ 285756 w 592842"/>
                  <a:gd name="connsiteY10" fmla="*/ 1274550 h 1467045"/>
                  <a:gd name="connsiteX11" fmla="*/ 100032 w 592842"/>
                  <a:gd name="connsiteY11" fmla="*/ 1465659 h 1467045"/>
                  <a:gd name="connsiteX0" fmla="*/ 100032 w 544042"/>
                  <a:gd name="connsiteY0" fmla="*/ 1464145 h 1465531"/>
                  <a:gd name="connsiteX1" fmla="*/ 1154 w 544042"/>
                  <a:gd name="connsiteY1" fmla="*/ 1208883 h 1465531"/>
                  <a:gd name="connsiteX2" fmla="*/ 34789 w 544042"/>
                  <a:gd name="connsiteY2" fmla="*/ 555425 h 1465531"/>
                  <a:gd name="connsiteX3" fmla="*/ 47677 w 544042"/>
                  <a:gd name="connsiteY3" fmla="*/ 549584 h 1465531"/>
                  <a:gd name="connsiteX4" fmla="*/ 61520 w 544042"/>
                  <a:gd name="connsiteY4" fmla="*/ 524091 h 1465531"/>
                  <a:gd name="connsiteX5" fmla="*/ 281499 w 544042"/>
                  <a:gd name="connsiteY5" fmla="*/ 200003 h 1465531"/>
                  <a:gd name="connsiteX6" fmla="*/ 543118 w 544042"/>
                  <a:gd name="connsiteY6" fmla="*/ 28001 h 1465531"/>
                  <a:gd name="connsiteX7" fmla="*/ 368915 w 544042"/>
                  <a:gd name="connsiteY7" fmla="*/ 553038 h 1465531"/>
                  <a:gd name="connsiteX8" fmla="*/ 382897 w 544042"/>
                  <a:gd name="connsiteY8" fmla="*/ 553242 h 1465531"/>
                  <a:gd name="connsiteX9" fmla="*/ 285756 w 544042"/>
                  <a:gd name="connsiteY9" fmla="*/ 1273036 h 1465531"/>
                  <a:gd name="connsiteX10" fmla="*/ 100032 w 544042"/>
                  <a:gd name="connsiteY10" fmla="*/ 1464145 h 1465531"/>
                  <a:gd name="connsiteX0" fmla="*/ 100032 w 592787"/>
                  <a:gd name="connsiteY0" fmla="*/ 1485518 h 1486904"/>
                  <a:gd name="connsiteX1" fmla="*/ 1154 w 592787"/>
                  <a:gd name="connsiteY1" fmla="*/ 1230256 h 1486904"/>
                  <a:gd name="connsiteX2" fmla="*/ 34789 w 592787"/>
                  <a:gd name="connsiteY2" fmla="*/ 576798 h 1486904"/>
                  <a:gd name="connsiteX3" fmla="*/ 47677 w 592787"/>
                  <a:gd name="connsiteY3" fmla="*/ 570957 h 1486904"/>
                  <a:gd name="connsiteX4" fmla="*/ 61520 w 592787"/>
                  <a:gd name="connsiteY4" fmla="*/ 545464 h 1486904"/>
                  <a:gd name="connsiteX5" fmla="*/ 281499 w 592787"/>
                  <a:gd name="connsiteY5" fmla="*/ 221376 h 1486904"/>
                  <a:gd name="connsiteX6" fmla="*/ 543118 w 592787"/>
                  <a:gd name="connsiteY6" fmla="*/ 49374 h 1486904"/>
                  <a:gd name="connsiteX7" fmla="*/ 368915 w 592787"/>
                  <a:gd name="connsiteY7" fmla="*/ 574411 h 1486904"/>
                  <a:gd name="connsiteX8" fmla="*/ 382897 w 592787"/>
                  <a:gd name="connsiteY8" fmla="*/ 574615 h 1486904"/>
                  <a:gd name="connsiteX9" fmla="*/ 285756 w 592787"/>
                  <a:gd name="connsiteY9" fmla="*/ 1294409 h 1486904"/>
                  <a:gd name="connsiteX10" fmla="*/ 100032 w 592787"/>
                  <a:gd name="connsiteY10" fmla="*/ 1485518 h 1486904"/>
                  <a:gd name="connsiteX0" fmla="*/ 100032 w 592787"/>
                  <a:gd name="connsiteY0" fmla="*/ 1436186 h 1437572"/>
                  <a:gd name="connsiteX1" fmla="*/ 1154 w 592787"/>
                  <a:gd name="connsiteY1" fmla="*/ 1180924 h 1437572"/>
                  <a:gd name="connsiteX2" fmla="*/ 34789 w 592787"/>
                  <a:gd name="connsiteY2" fmla="*/ 527466 h 1437572"/>
                  <a:gd name="connsiteX3" fmla="*/ 47677 w 592787"/>
                  <a:gd name="connsiteY3" fmla="*/ 521625 h 1437572"/>
                  <a:gd name="connsiteX4" fmla="*/ 61520 w 592787"/>
                  <a:gd name="connsiteY4" fmla="*/ 496132 h 1437572"/>
                  <a:gd name="connsiteX5" fmla="*/ 543118 w 592787"/>
                  <a:gd name="connsiteY5" fmla="*/ 42 h 1437572"/>
                  <a:gd name="connsiteX6" fmla="*/ 368915 w 592787"/>
                  <a:gd name="connsiteY6" fmla="*/ 525079 h 1437572"/>
                  <a:gd name="connsiteX7" fmla="*/ 382897 w 592787"/>
                  <a:gd name="connsiteY7" fmla="*/ 525283 h 1437572"/>
                  <a:gd name="connsiteX8" fmla="*/ 285756 w 592787"/>
                  <a:gd name="connsiteY8" fmla="*/ 1245077 h 1437572"/>
                  <a:gd name="connsiteX9" fmla="*/ 100032 w 592787"/>
                  <a:gd name="connsiteY9" fmla="*/ 1436186 h 1437572"/>
                  <a:gd name="connsiteX0" fmla="*/ 100032 w 617639"/>
                  <a:gd name="connsiteY0" fmla="*/ 1466813 h 1468199"/>
                  <a:gd name="connsiteX1" fmla="*/ 1154 w 617639"/>
                  <a:gd name="connsiteY1" fmla="*/ 1211551 h 1468199"/>
                  <a:gd name="connsiteX2" fmla="*/ 34789 w 617639"/>
                  <a:gd name="connsiteY2" fmla="*/ 558093 h 1468199"/>
                  <a:gd name="connsiteX3" fmla="*/ 47677 w 617639"/>
                  <a:gd name="connsiteY3" fmla="*/ 552252 h 1468199"/>
                  <a:gd name="connsiteX4" fmla="*/ 61520 w 617639"/>
                  <a:gd name="connsiteY4" fmla="*/ 526759 h 1468199"/>
                  <a:gd name="connsiteX5" fmla="*/ 543118 w 617639"/>
                  <a:gd name="connsiteY5" fmla="*/ 30669 h 1468199"/>
                  <a:gd name="connsiteX6" fmla="*/ 368915 w 617639"/>
                  <a:gd name="connsiteY6" fmla="*/ 555706 h 1468199"/>
                  <a:gd name="connsiteX7" fmla="*/ 382897 w 617639"/>
                  <a:gd name="connsiteY7" fmla="*/ 555910 h 1468199"/>
                  <a:gd name="connsiteX8" fmla="*/ 285756 w 617639"/>
                  <a:gd name="connsiteY8" fmla="*/ 1275704 h 1468199"/>
                  <a:gd name="connsiteX9" fmla="*/ 100032 w 617639"/>
                  <a:gd name="connsiteY9" fmla="*/ 1466813 h 1468199"/>
                  <a:gd name="connsiteX0" fmla="*/ 100032 w 590938"/>
                  <a:gd name="connsiteY0" fmla="*/ 1500280 h 1501666"/>
                  <a:gd name="connsiteX1" fmla="*/ 1154 w 590938"/>
                  <a:gd name="connsiteY1" fmla="*/ 1245018 h 1501666"/>
                  <a:gd name="connsiteX2" fmla="*/ 34789 w 590938"/>
                  <a:gd name="connsiteY2" fmla="*/ 591560 h 1501666"/>
                  <a:gd name="connsiteX3" fmla="*/ 47677 w 590938"/>
                  <a:gd name="connsiteY3" fmla="*/ 585719 h 1501666"/>
                  <a:gd name="connsiteX4" fmla="*/ 61520 w 590938"/>
                  <a:gd name="connsiteY4" fmla="*/ 560226 h 1501666"/>
                  <a:gd name="connsiteX5" fmla="*/ 511901 w 590938"/>
                  <a:gd name="connsiteY5" fmla="*/ 29214 h 1501666"/>
                  <a:gd name="connsiteX6" fmla="*/ 368915 w 590938"/>
                  <a:gd name="connsiteY6" fmla="*/ 589173 h 1501666"/>
                  <a:gd name="connsiteX7" fmla="*/ 382897 w 590938"/>
                  <a:gd name="connsiteY7" fmla="*/ 589377 h 1501666"/>
                  <a:gd name="connsiteX8" fmla="*/ 285756 w 590938"/>
                  <a:gd name="connsiteY8" fmla="*/ 1309171 h 1501666"/>
                  <a:gd name="connsiteX9" fmla="*/ 100032 w 590938"/>
                  <a:gd name="connsiteY9" fmla="*/ 1500280 h 1501666"/>
                  <a:gd name="connsiteX0" fmla="*/ 100032 w 574417"/>
                  <a:gd name="connsiteY0" fmla="*/ 1492562 h 1493948"/>
                  <a:gd name="connsiteX1" fmla="*/ 1154 w 574417"/>
                  <a:gd name="connsiteY1" fmla="*/ 1237300 h 1493948"/>
                  <a:gd name="connsiteX2" fmla="*/ 34789 w 574417"/>
                  <a:gd name="connsiteY2" fmla="*/ 583842 h 1493948"/>
                  <a:gd name="connsiteX3" fmla="*/ 47677 w 574417"/>
                  <a:gd name="connsiteY3" fmla="*/ 578001 h 1493948"/>
                  <a:gd name="connsiteX4" fmla="*/ 61520 w 574417"/>
                  <a:gd name="connsiteY4" fmla="*/ 552508 h 1493948"/>
                  <a:gd name="connsiteX5" fmla="*/ 511901 w 574417"/>
                  <a:gd name="connsiteY5" fmla="*/ 21496 h 1493948"/>
                  <a:gd name="connsiteX6" fmla="*/ 368915 w 574417"/>
                  <a:gd name="connsiteY6" fmla="*/ 581455 h 1493948"/>
                  <a:gd name="connsiteX7" fmla="*/ 382897 w 574417"/>
                  <a:gd name="connsiteY7" fmla="*/ 581659 h 1493948"/>
                  <a:gd name="connsiteX8" fmla="*/ 285756 w 574417"/>
                  <a:gd name="connsiteY8" fmla="*/ 1301453 h 1493948"/>
                  <a:gd name="connsiteX9" fmla="*/ 100032 w 574417"/>
                  <a:gd name="connsiteY9" fmla="*/ 1492562 h 1493948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50606"/>
                  <a:gd name="connsiteY0" fmla="*/ 1483067 h 1484453"/>
                  <a:gd name="connsiteX1" fmla="*/ 1154 w 550606"/>
                  <a:gd name="connsiteY1" fmla="*/ 1227805 h 1484453"/>
                  <a:gd name="connsiteX2" fmla="*/ 34789 w 550606"/>
                  <a:gd name="connsiteY2" fmla="*/ 574347 h 1484453"/>
                  <a:gd name="connsiteX3" fmla="*/ 47677 w 550606"/>
                  <a:gd name="connsiteY3" fmla="*/ 568506 h 1484453"/>
                  <a:gd name="connsiteX4" fmla="*/ 511901 w 550606"/>
                  <a:gd name="connsiteY4" fmla="*/ 12001 h 1484453"/>
                  <a:gd name="connsiteX5" fmla="*/ 368915 w 550606"/>
                  <a:gd name="connsiteY5" fmla="*/ 571960 h 1484453"/>
                  <a:gd name="connsiteX6" fmla="*/ 382897 w 550606"/>
                  <a:gd name="connsiteY6" fmla="*/ 572164 h 1484453"/>
                  <a:gd name="connsiteX7" fmla="*/ 285756 w 550606"/>
                  <a:gd name="connsiteY7" fmla="*/ 1291958 h 1484453"/>
                  <a:gd name="connsiteX8" fmla="*/ 100032 w 550606"/>
                  <a:gd name="connsiteY8" fmla="*/ 1483067 h 1484453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393965 w 561674"/>
                  <a:gd name="connsiteY5" fmla="*/ 569441 h 1481730"/>
                  <a:gd name="connsiteX6" fmla="*/ 296824 w 561674"/>
                  <a:gd name="connsiteY6" fmla="*/ 1289235 h 1481730"/>
                  <a:gd name="connsiteX7" fmla="*/ 111100 w 561674"/>
                  <a:gd name="connsiteY7" fmla="*/ 1480344 h 1481730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296824 w 561674"/>
                  <a:gd name="connsiteY5" fmla="*/ 1289235 h 1481730"/>
                  <a:gd name="connsiteX6" fmla="*/ 111100 w 561674"/>
                  <a:gd name="connsiteY6" fmla="*/ 1480344 h 1481730"/>
                  <a:gd name="connsiteX0" fmla="*/ 111100 w 598694"/>
                  <a:gd name="connsiteY0" fmla="*/ 1481623 h 1483009"/>
                  <a:gd name="connsiteX1" fmla="*/ 12222 w 598694"/>
                  <a:gd name="connsiteY1" fmla="*/ 1226361 h 1483009"/>
                  <a:gd name="connsiteX2" fmla="*/ 58745 w 598694"/>
                  <a:gd name="connsiteY2" fmla="*/ 567062 h 1483009"/>
                  <a:gd name="connsiteX3" fmla="*/ 522969 w 598694"/>
                  <a:gd name="connsiteY3" fmla="*/ 10557 h 1483009"/>
                  <a:gd name="connsiteX4" fmla="*/ 379983 w 598694"/>
                  <a:gd name="connsiteY4" fmla="*/ 570516 h 1483009"/>
                  <a:gd name="connsiteX5" fmla="*/ 296824 w 598694"/>
                  <a:gd name="connsiteY5" fmla="*/ 1290514 h 1483009"/>
                  <a:gd name="connsiteX6" fmla="*/ 111100 w 598694"/>
                  <a:gd name="connsiteY6" fmla="*/ 1481623 h 148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8694" h="1483009">
                    <a:moveTo>
                      <a:pt x="111100" y="1481623"/>
                    </a:moveTo>
                    <a:cubicBezTo>
                      <a:pt x="63667" y="1470931"/>
                      <a:pt x="20948" y="1378788"/>
                      <a:pt x="12222" y="1226361"/>
                    </a:cubicBezTo>
                    <a:cubicBezTo>
                      <a:pt x="3496" y="1073934"/>
                      <a:pt x="-26380" y="769696"/>
                      <a:pt x="58745" y="567062"/>
                    </a:cubicBezTo>
                    <a:cubicBezTo>
                      <a:pt x="143870" y="364428"/>
                      <a:pt x="299474" y="-73366"/>
                      <a:pt x="522969" y="10557"/>
                    </a:cubicBezTo>
                    <a:cubicBezTo>
                      <a:pt x="746464" y="94480"/>
                      <a:pt x="406686" y="482976"/>
                      <a:pt x="379983" y="570516"/>
                    </a:cubicBezTo>
                    <a:lnTo>
                      <a:pt x="296824" y="1290514"/>
                    </a:lnTo>
                    <a:cubicBezTo>
                      <a:pt x="249680" y="1442331"/>
                      <a:pt x="158534" y="1492315"/>
                      <a:pt x="111100" y="148162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lumMod val="89000"/>
                    </a:schemeClr>
                  </a:gs>
                  <a:gs pos="23000">
                    <a:schemeClr val="accent4">
                      <a:lumMod val="89000"/>
                    </a:schemeClr>
                  </a:gs>
                  <a:gs pos="69000">
                    <a:schemeClr val="accent4">
                      <a:lumMod val="75000"/>
                    </a:schemeClr>
                  </a:gs>
                  <a:gs pos="97000">
                    <a:schemeClr val="accent4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/>
              </a:p>
            </p:txBody>
          </p:sp>
          <p:grpSp>
            <p:nvGrpSpPr>
              <p:cNvPr id="168" name="Csoportba foglalás 167"/>
              <p:cNvGrpSpPr/>
              <p:nvPr/>
            </p:nvGrpSpPr>
            <p:grpSpPr>
              <a:xfrm>
                <a:off x="7191959" y="3989849"/>
                <a:ext cx="2747575" cy="6545806"/>
                <a:chOff x="7191959" y="3989849"/>
                <a:chExt cx="2747575" cy="6545806"/>
              </a:xfrm>
            </p:grpSpPr>
            <p:sp>
              <p:nvSpPr>
                <p:cNvPr id="169" name="Szabadkézi sokszög 168"/>
                <p:cNvSpPr>
                  <a:spLocks noChangeAspect="1"/>
                </p:cNvSpPr>
                <p:nvPr/>
              </p:nvSpPr>
              <p:spPr>
                <a:xfrm rot="20305699">
                  <a:off x="7191959" y="9065413"/>
                  <a:ext cx="1511115" cy="1430329"/>
                </a:xfrm>
                <a:custGeom>
                  <a:avLst/>
                  <a:gdLst>
                    <a:gd name="connsiteX0" fmla="*/ 457682 w 1085937"/>
                    <a:gd name="connsiteY0" fmla="*/ 0 h 966796"/>
                    <a:gd name="connsiteX1" fmla="*/ 1079973 w 1085937"/>
                    <a:gd name="connsiteY1" fmla="*/ 0 h 966796"/>
                    <a:gd name="connsiteX2" fmla="*/ 1085385 w 1085937"/>
                    <a:gd name="connsiteY2" fmla="*/ 38174 h 966796"/>
                    <a:gd name="connsiteX3" fmla="*/ 1084598 w 1085937"/>
                    <a:gd name="connsiteY3" fmla="*/ 82002 h 966796"/>
                    <a:gd name="connsiteX4" fmla="*/ 1028844 w 1085937"/>
                    <a:gd name="connsiteY4" fmla="*/ 628393 h 966796"/>
                    <a:gd name="connsiteX5" fmla="*/ 962409 w 1085937"/>
                    <a:gd name="connsiteY5" fmla="*/ 758796 h 966796"/>
                    <a:gd name="connsiteX6" fmla="*/ 954607 w 1085937"/>
                    <a:gd name="connsiteY6" fmla="*/ 762013 h 966796"/>
                    <a:gd name="connsiteX7" fmla="*/ 947098 w 1085937"/>
                    <a:gd name="connsiteY7" fmla="*/ 772505 h 966796"/>
                    <a:gd name="connsiteX8" fmla="*/ 890153 w 1085937"/>
                    <a:gd name="connsiteY8" fmla="*/ 810367 h 966796"/>
                    <a:gd name="connsiteX9" fmla="*/ 868246 w 1085937"/>
                    <a:gd name="connsiteY9" fmla="*/ 814609 h 966796"/>
                    <a:gd name="connsiteX10" fmla="*/ 860260 w 1085937"/>
                    <a:gd name="connsiteY10" fmla="*/ 820877 h 966796"/>
                    <a:gd name="connsiteX11" fmla="*/ 778664 w 1085937"/>
                    <a:gd name="connsiteY11" fmla="*/ 852024 h 966796"/>
                    <a:gd name="connsiteX12" fmla="*/ 240552 w 1085937"/>
                    <a:gd name="connsiteY12" fmla="*/ 961970 h 966796"/>
                    <a:gd name="connsiteX13" fmla="*/ 96261 w 1085937"/>
                    <a:gd name="connsiteY13" fmla="*/ 937505 h 966796"/>
                    <a:gd name="connsiteX14" fmla="*/ 90861 w 1085937"/>
                    <a:gd name="connsiteY14" fmla="*/ 931019 h 966796"/>
                    <a:gd name="connsiteX15" fmla="*/ 78605 w 1085937"/>
                    <a:gd name="connsiteY15" fmla="*/ 926986 h 966796"/>
                    <a:gd name="connsiteX16" fmla="*/ 25467 w 1085937"/>
                    <a:gd name="connsiteY16" fmla="*/ 883946 h 966796"/>
                    <a:gd name="connsiteX17" fmla="*/ 108384 w 1085937"/>
                    <a:gd name="connsiteY17" fmla="*/ 614131 h 966796"/>
                    <a:gd name="connsiteX18" fmla="*/ 539794 w 1085937"/>
                    <a:gd name="connsiteY18" fmla="*/ 301060 h 966796"/>
                    <a:gd name="connsiteX19" fmla="*/ 471147 w 1085937"/>
                    <a:gd name="connsiteY19" fmla="*/ 97006 h 966796"/>
                    <a:gd name="connsiteX20" fmla="*/ 456987 w 1085937"/>
                    <a:gd name="connsiteY20" fmla="*/ 30995 h 966796"/>
                    <a:gd name="connsiteX21" fmla="*/ 457682 w 1085937"/>
                    <a:gd name="connsiteY21" fmla="*/ 0 h 966796"/>
                    <a:gd name="connsiteX0" fmla="*/ 531873 w 1085937"/>
                    <a:gd name="connsiteY0" fmla="*/ 0 h 1983225"/>
                    <a:gd name="connsiteX1" fmla="*/ 1079973 w 1085937"/>
                    <a:gd name="connsiteY1" fmla="*/ 1016429 h 1983225"/>
                    <a:gd name="connsiteX2" fmla="*/ 1085385 w 1085937"/>
                    <a:gd name="connsiteY2" fmla="*/ 1054603 h 1983225"/>
                    <a:gd name="connsiteX3" fmla="*/ 1084598 w 1085937"/>
                    <a:gd name="connsiteY3" fmla="*/ 1098431 h 1983225"/>
                    <a:gd name="connsiteX4" fmla="*/ 1028844 w 1085937"/>
                    <a:gd name="connsiteY4" fmla="*/ 1644822 h 1983225"/>
                    <a:gd name="connsiteX5" fmla="*/ 962409 w 1085937"/>
                    <a:gd name="connsiteY5" fmla="*/ 1775225 h 1983225"/>
                    <a:gd name="connsiteX6" fmla="*/ 954607 w 1085937"/>
                    <a:gd name="connsiteY6" fmla="*/ 1778442 h 1983225"/>
                    <a:gd name="connsiteX7" fmla="*/ 947098 w 1085937"/>
                    <a:gd name="connsiteY7" fmla="*/ 1788934 h 1983225"/>
                    <a:gd name="connsiteX8" fmla="*/ 890153 w 1085937"/>
                    <a:gd name="connsiteY8" fmla="*/ 1826796 h 1983225"/>
                    <a:gd name="connsiteX9" fmla="*/ 868246 w 1085937"/>
                    <a:gd name="connsiteY9" fmla="*/ 1831038 h 1983225"/>
                    <a:gd name="connsiteX10" fmla="*/ 860260 w 1085937"/>
                    <a:gd name="connsiteY10" fmla="*/ 1837306 h 1983225"/>
                    <a:gd name="connsiteX11" fmla="*/ 778664 w 1085937"/>
                    <a:gd name="connsiteY11" fmla="*/ 1868453 h 1983225"/>
                    <a:gd name="connsiteX12" fmla="*/ 240552 w 1085937"/>
                    <a:gd name="connsiteY12" fmla="*/ 1978399 h 1983225"/>
                    <a:gd name="connsiteX13" fmla="*/ 96261 w 1085937"/>
                    <a:gd name="connsiteY13" fmla="*/ 1953934 h 1983225"/>
                    <a:gd name="connsiteX14" fmla="*/ 90861 w 1085937"/>
                    <a:gd name="connsiteY14" fmla="*/ 1947448 h 1983225"/>
                    <a:gd name="connsiteX15" fmla="*/ 78605 w 1085937"/>
                    <a:gd name="connsiteY15" fmla="*/ 1943415 h 1983225"/>
                    <a:gd name="connsiteX16" fmla="*/ 25467 w 1085937"/>
                    <a:gd name="connsiteY16" fmla="*/ 1900375 h 1983225"/>
                    <a:gd name="connsiteX17" fmla="*/ 108384 w 1085937"/>
                    <a:gd name="connsiteY17" fmla="*/ 1630560 h 1983225"/>
                    <a:gd name="connsiteX18" fmla="*/ 539794 w 1085937"/>
                    <a:gd name="connsiteY18" fmla="*/ 1317489 h 1983225"/>
                    <a:gd name="connsiteX19" fmla="*/ 471147 w 1085937"/>
                    <a:gd name="connsiteY19" fmla="*/ 1113435 h 1983225"/>
                    <a:gd name="connsiteX20" fmla="*/ 456987 w 1085937"/>
                    <a:gd name="connsiteY20" fmla="*/ 1047424 h 1983225"/>
                    <a:gd name="connsiteX21" fmla="*/ 531873 w 1085937"/>
                    <a:gd name="connsiteY21" fmla="*/ 0 h 1983225"/>
                    <a:gd name="connsiteX0" fmla="*/ 531873 w 1103231"/>
                    <a:gd name="connsiteY0" fmla="*/ 0 h 1983225"/>
                    <a:gd name="connsiteX1" fmla="*/ 1079973 w 1103231"/>
                    <a:gd name="connsiteY1" fmla="*/ 1016429 h 1983225"/>
                    <a:gd name="connsiteX2" fmla="*/ 1085385 w 1103231"/>
                    <a:gd name="connsiteY2" fmla="*/ 1054603 h 1983225"/>
                    <a:gd name="connsiteX3" fmla="*/ 1103146 w 1103231"/>
                    <a:gd name="connsiteY3" fmla="*/ 430492 h 1983225"/>
                    <a:gd name="connsiteX4" fmla="*/ 1028844 w 1103231"/>
                    <a:gd name="connsiteY4" fmla="*/ 1644822 h 1983225"/>
                    <a:gd name="connsiteX5" fmla="*/ 962409 w 1103231"/>
                    <a:gd name="connsiteY5" fmla="*/ 1775225 h 1983225"/>
                    <a:gd name="connsiteX6" fmla="*/ 954607 w 1103231"/>
                    <a:gd name="connsiteY6" fmla="*/ 1778442 h 1983225"/>
                    <a:gd name="connsiteX7" fmla="*/ 947098 w 1103231"/>
                    <a:gd name="connsiteY7" fmla="*/ 1788934 h 1983225"/>
                    <a:gd name="connsiteX8" fmla="*/ 890153 w 1103231"/>
                    <a:gd name="connsiteY8" fmla="*/ 1826796 h 1983225"/>
                    <a:gd name="connsiteX9" fmla="*/ 868246 w 1103231"/>
                    <a:gd name="connsiteY9" fmla="*/ 1831038 h 1983225"/>
                    <a:gd name="connsiteX10" fmla="*/ 860260 w 1103231"/>
                    <a:gd name="connsiteY10" fmla="*/ 1837306 h 1983225"/>
                    <a:gd name="connsiteX11" fmla="*/ 778664 w 1103231"/>
                    <a:gd name="connsiteY11" fmla="*/ 1868453 h 1983225"/>
                    <a:gd name="connsiteX12" fmla="*/ 240552 w 1103231"/>
                    <a:gd name="connsiteY12" fmla="*/ 1978399 h 1983225"/>
                    <a:gd name="connsiteX13" fmla="*/ 96261 w 1103231"/>
                    <a:gd name="connsiteY13" fmla="*/ 1953934 h 1983225"/>
                    <a:gd name="connsiteX14" fmla="*/ 90861 w 1103231"/>
                    <a:gd name="connsiteY14" fmla="*/ 1947448 h 1983225"/>
                    <a:gd name="connsiteX15" fmla="*/ 78605 w 1103231"/>
                    <a:gd name="connsiteY15" fmla="*/ 1943415 h 1983225"/>
                    <a:gd name="connsiteX16" fmla="*/ 25467 w 1103231"/>
                    <a:gd name="connsiteY16" fmla="*/ 1900375 h 1983225"/>
                    <a:gd name="connsiteX17" fmla="*/ 108384 w 1103231"/>
                    <a:gd name="connsiteY17" fmla="*/ 1630560 h 1983225"/>
                    <a:gd name="connsiteX18" fmla="*/ 539794 w 1103231"/>
                    <a:gd name="connsiteY18" fmla="*/ 1317489 h 1983225"/>
                    <a:gd name="connsiteX19" fmla="*/ 471147 w 1103231"/>
                    <a:gd name="connsiteY19" fmla="*/ 1113435 h 1983225"/>
                    <a:gd name="connsiteX20" fmla="*/ 456987 w 1103231"/>
                    <a:gd name="connsiteY20" fmla="*/ 1047424 h 1983225"/>
                    <a:gd name="connsiteX21" fmla="*/ 531873 w 1103231"/>
                    <a:gd name="connsiteY21" fmla="*/ 0 h 1983225"/>
                    <a:gd name="connsiteX0" fmla="*/ 531873 w 1094037"/>
                    <a:gd name="connsiteY0" fmla="*/ 0 h 1983225"/>
                    <a:gd name="connsiteX1" fmla="*/ 1079973 w 1094037"/>
                    <a:gd name="connsiteY1" fmla="*/ 1016429 h 1983225"/>
                    <a:gd name="connsiteX2" fmla="*/ 1085385 w 1094037"/>
                    <a:gd name="connsiteY2" fmla="*/ 1054603 h 1983225"/>
                    <a:gd name="connsiteX3" fmla="*/ 1093873 w 1094037"/>
                    <a:gd name="connsiteY3" fmla="*/ 1025829 h 1983225"/>
                    <a:gd name="connsiteX4" fmla="*/ 1028844 w 1094037"/>
                    <a:gd name="connsiteY4" fmla="*/ 1644822 h 1983225"/>
                    <a:gd name="connsiteX5" fmla="*/ 962409 w 1094037"/>
                    <a:gd name="connsiteY5" fmla="*/ 1775225 h 1983225"/>
                    <a:gd name="connsiteX6" fmla="*/ 954607 w 1094037"/>
                    <a:gd name="connsiteY6" fmla="*/ 1778442 h 1983225"/>
                    <a:gd name="connsiteX7" fmla="*/ 947098 w 1094037"/>
                    <a:gd name="connsiteY7" fmla="*/ 1788934 h 1983225"/>
                    <a:gd name="connsiteX8" fmla="*/ 890153 w 1094037"/>
                    <a:gd name="connsiteY8" fmla="*/ 1826796 h 1983225"/>
                    <a:gd name="connsiteX9" fmla="*/ 868246 w 1094037"/>
                    <a:gd name="connsiteY9" fmla="*/ 1831038 h 1983225"/>
                    <a:gd name="connsiteX10" fmla="*/ 860260 w 1094037"/>
                    <a:gd name="connsiteY10" fmla="*/ 1837306 h 1983225"/>
                    <a:gd name="connsiteX11" fmla="*/ 778664 w 1094037"/>
                    <a:gd name="connsiteY11" fmla="*/ 1868453 h 1983225"/>
                    <a:gd name="connsiteX12" fmla="*/ 240552 w 1094037"/>
                    <a:gd name="connsiteY12" fmla="*/ 1978399 h 1983225"/>
                    <a:gd name="connsiteX13" fmla="*/ 96261 w 1094037"/>
                    <a:gd name="connsiteY13" fmla="*/ 1953934 h 1983225"/>
                    <a:gd name="connsiteX14" fmla="*/ 90861 w 1094037"/>
                    <a:gd name="connsiteY14" fmla="*/ 1947448 h 1983225"/>
                    <a:gd name="connsiteX15" fmla="*/ 78605 w 1094037"/>
                    <a:gd name="connsiteY15" fmla="*/ 1943415 h 1983225"/>
                    <a:gd name="connsiteX16" fmla="*/ 25467 w 1094037"/>
                    <a:gd name="connsiteY16" fmla="*/ 1900375 h 1983225"/>
                    <a:gd name="connsiteX17" fmla="*/ 108384 w 1094037"/>
                    <a:gd name="connsiteY17" fmla="*/ 1630560 h 1983225"/>
                    <a:gd name="connsiteX18" fmla="*/ 539794 w 1094037"/>
                    <a:gd name="connsiteY18" fmla="*/ 1317489 h 1983225"/>
                    <a:gd name="connsiteX19" fmla="*/ 471147 w 1094037"/>
                    <a:gd name="connsiteY19" fmla="*/ 1113435 h 1983225"/>
                    <a:gd name="connsiteX20" fmla="*/ 456987 w 1094037"/>
                    <a:gd name="connsiteY20" fmla="*/ 1047424 h 1983225"/>
                    <a:gd name="connsiteX21" fmla="*/ 531873 w 1094037"/>
                    <a:gd name="connsiteY21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456987 w 1085385"/>
                    <a:gd name="connsiteY19" fmla="*/ 1047424 h 1983225"/>
                    <a:gd name="connsiteX20" fmla="*/ 531873 w 1085385"/>
                    <a:gd name="connsiteY20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531873 w 1085385"/>
                    <a:gd name="connsiteY19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531873 w 1085385"/>
                    <a:gd name="connsiteY18" fmla="*/ 0 h 1983225"/>
                    <a:gd name="connsiteX0" fmla="*/ 531873 w 1079973"/>
                    <a:gd name="connsiteY0" fmla="*/ 0 h 1983225"/>
                    <a:gd name="connsiteX1" fmla="*/ 1079973 w 1079973"/>
                    <a:gd name="connsiteY1" fmla="*/ 1016429 h 1983225"/>
                    <a:gd name="connsiteX2" fmla="*/ 1028844 w 1079973"/>
                    <a:gd name="connsiteY2" fmla="*/ 1644822 h 1983225"/>
                    <a:gd name="connsiteX3" fmla="*/ 962409 w 1079973"/>
                    <a:gd name="connsiteY3" fmla="*/ 1775225 h 1983225"/>
                    <a:gd name="connsiteX4" fmla="*/ 954607 w 1079973"/>
                    <a:gd name="connsiteY4" fmla="*/ 1778442 h 1983225"/>
                    <a:gd name="connsiteX5" fmla="*/ 947098 w 1079973"/>
                    <a:gd name="connsiteY5" fmla="*/ 1788934 h 1983225"/>
                    <a:gd name="connsiteX6" fmla="*/ 890153 w 1079973"/>
                    <a:gd name="connsiteY6" fmla="*/ 1826796 h 1983225"/>
                    <a:gd name="connsiteX7" fmla="*/ 868246 w 1079973"/>
                    <a:gd name="connsiteY7" fmla="*/ 1831038 h 1983225"/>
                    <a:gd name="connsiteX8" fmla="*/ 860260 w 1079973"/>
                    <a:gd name="connsiteY8" fmla="*/ 1837306 h 1983225"/>
                    <a:gd name="connsiteX9" fmla="*/ 778664 w 1079973"/>
                    <a:gd name="connsiteY9" fmla="*/ 1868453 h 1983225"/>
                    <a:gd name="connsiteX10" fmla="*/ 240552 w 1079973"/>
                    <a:gd name="connsiteY10" fmla="*/ 1978399 h 1983225"/>
                    <a:gd name="connsiteX11" fmla="*/ 96261 w 1079973"/>
                    <a:gd name="connsiteY11" fmla="*/ 1953934 h 1983225"/>
                    <a:gd name="connsiteX12" fmla="*/ 90861 w 1079973"/>
                    <a:gd name="connsiteY12" fmla="*/ 1947448 h 1983225"/>
                    <a:gd name="connsiteX13" fmla="*/ 78605 w 1079973"/>
                    <a:gd name="connsiteY13" fmla="*/ 1943415 h 1983225"/>
                    <a:gd name="connsiteX14" fmla="*/ 25467 w 1079973"/>
                    <a:gd name="connsiteY14" fmla="*/ 1900375 h 1983225"/>
                    <a:gd name="connsiteX15" fmla="*/ 108384 w 1079973"/>
                    <a:gd name="connsiteY15" fmla="*/ 1630560 h 1983225"/>
                    <a:gd name="connsiteX16" fmla="*/ 539794 w 1079973"/>
                    <a:gd name="connsiteY16" fmla="*/ 1317489 h 1983225"/>
                    <a:gd name="connsiteX17" fmla="*/ 531873 w 1079973"/>
                    <a:gd name="connsiteY17" fmla="*/ 0 h 1983225"/>
                    <a:gd name="connsiteX0" fmla="*/ 531873 w 1028844"/>
                    <a:gd name="connsiteY0" fmla="*/ 0 h 1983225"/>
                    <a:gd name="connsiteX1" fmla="*/ 940864 w 1028844"/>
                    <a:gd name="connsiteY1" fmla="*/ 72601 h 1983225"/>
                    <a:gd name="connsiteX2" fmla="*/ 1028844 w 1028844"/>
                    <a:gd name="connsiteY2" fmla="*/ 1644822 h 1983225"/>
                    <a:gd name="connsiteX3" fmla="*/ 962409 w 1028844"/>
                    <a:gd name="connsiteY3" fmla="*/ 1775225 h 1983225"/>
                    <a:gd name="connsiteX4" fmla="*/ 954607 w 1028844"/>
                    <a:gd name="connsiteY4" fmla="*/ 1778442 h 1983225"/>
                    <a:gd name="connsiteX5" fmla="*/ 947098 w 1028844"/>
                    <a:gd name="connsiteY5" fmla="*/ 1788934 h 1983225"/>
                    <a:gd name="connsiteX6" fmla="*/ 890153 w 1028844"/>
                    <a:gd name="connsiteY6" fmla="*/ 1826796 h 1983225"/>
                    <a:gd name="connsiteX7" fmla="*/ 868246 w 1028844"/>
                    <a:gd name="connsiteY7" fmla="*/ 1831038 h 1983225"/>
                    <a:gd name="connsiteX8" fmla="*/ 860260 w 1028844"/>
                    <a:gd name="connsiteY8" fmla="*/ 1837306 h 1983225"/>
                    <a:gd name="connsiteX9" fmla="*/ 778664 w 1028844"/>
                    <a:gd name="connsiteY9" fmla="*/ 1868453 h 1983225"/>
                    <a:gd name="connsiteX10" fmla="*/ 240552 w 1028844"/>
                    <a:gd name="connsiteY10" fmla="*/ 1978399 h 1983225"/>
                    <a:gd name="connsiteX11" fmla="*/ 96261 w 1028844"/>
                    <a:gd name="connsiteY11" fmla="*/ 1953934 h 1983225"/>
                    <a:gd name="connsiteX12" fmla="*/ 90861 w 1028844"/>
                    <a:gd name="connsiteY12" fmla="*/ 1947448 h 1983225"/>
                    <a:gd name="connsiteX13" fmla="*/ 78605 w 1028844"/>
                    <a:gd name="connsiteY13" fmla="*/ 1943415 h 1983225"/>
                    <a:gd name="connsiteX14" fmla="*/ 25467 w 1028844"/>
                    <a:gd name="connsiteY14" fmla="*/ 1900375 h 1983225"/>
                    <a:gd name="connsiteX15" fmla="*/ 108384 w 1028844"/>
                    <a:gd name="connsiteY15" fmla="*/ 1630560 h 1983225"/>
                    <a:gd name="connsiteX16" fmla="*/ 539794 w 1028844"/>
                    <a:gd name="connsiteY16" fmla="*/ 1317489 h 1983225"/>
                    <a:gd name="connsiteX17" fmla="*/ 531873 w 1028844"/>
                    <a:gd name="connsiteY17" fmla="*/ 0 h 1983225"/>
                    <a:gd name="connsiteX0" fmla="*/ 531873 w 1351137"/>
                    <a:gd name="connsiteY0" fmla="*/ 0 h 1983225"/>
                    <a:gd name="connsiteX1" fmla="*/ 1351137 w 1351137"/>
                    <a:gd name="connsiteY1" fmla="*/ 126570 h 1983225"/>
                    <a:gd name="connsiteX2" fmla="*/ 1028844 w 1351137"/>
                    <a:gd name="connsiteY2" fmla="*/ 1644822 h 1983225"/>
                    <a:gd name="connsiteX3" fmla="*/ 962409 w 1351137"/>
                    <a:gd name="connsiteY3" fmla="*/ 1775225 h 1983225"/>
                    <a:gd name="connsiteX4" fmla="*/ 954607 w 1351137"/>
                    <a:gd name="connsiteY4" fmla="*/ 1778442 h 1983225"/>
                    <a:gd name="connsiteX5" fmla="*/ 947098 w 1351137"/>
                    <a:gd name="connsiteY5" fmla="*/ 1788934 h 1983225"/>
                    <a:gd name="connsiteX6" fmla="*/ 890153 w 1351137"/>
                    <a:gd name="connsiteY6" fmla="*/ 1826796 h 1983225"/>
                    <a:gd name="connsiteX7" fmla="*/ 868246 w 1351137"/>
                    <a:gd name="connsiteY7" fmla="*/ 1831038 h 1983225"/>
                    <a:gd name="connsiteX8" fmla="*/ 860260 w 1351137"/>
                    <a:gd name="connsiteY8" fmla="*/ 1837306 h 1983225"/>
                    <a:gd name="connsiteX9" fmla="*/ 778664 w 1351137"/>
                    <a:gd name="connsiteY9" fmla="*/ 1868453 h 1983225"/>
                    <a:gd name="connsiteX10" fmla="*/ 240552 w 1351137"/>
                    <a:gd name="connsiteY10" fmla="*/ 1978399 h 1983225"/>
                    <a:gd name="connsiteX11" fmla="*/ 96261 w 1351137"/>
                    <a:gd name="connsiteY11" fmla="*/ 1953934 h 1983225"/>
                    <a:gd name="connsiteX12" fmla="*/ 90861 w 1351137"/>
                    <a:gd name="connsiteY12" fmla="*/ 1947448 h 1983225"/>
                    <a:gd name="connsiteX13" fmla="*/ 78605 w 1351137"/>
                    <a:gd name="connsiteY13" fmla="*/ 1943415 h 1983225"/>
                    <a:gd name="connsiteX14" fmla="*/ 25467 w 1351137"/>
                    <a:gd name="connsiteY14" fmla="*/ 1900375 h 1983225"/>
                    <a:gd name="connsiteX15" fmla="*/ 108384 w 1351137"/>
                    <a:gd name="connsiteY15" fmla="*/ 1630560 h 1983225"/>
                    <a:gd name="connsiteX16" fmla="*/ 539794 w 1351137"/>
                    <a:gd name="connsiteY16" fmla="*/ 1317489 h 1983225"/>
                    <a:gd name="connsiteX17" fmla="*/ 531873 w 1351137"/>
                    <a:gd name="connsiteY17" fmla="*/ 0 h 1983225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646427 w 1351137"/>
                    <a:gd name="connsiteY16" fmla="*/ 1293855 h 2110206"/>
                    <a:gd name="connsiteX17" fmla="*/ 924168 w 1351137"/>
                    <a:gd name="connsiteY17" fmla="*/ 1 h 2110206"/>
                    <a:gd name="connsiteX0" fmla="*/ 924168 w 1484120"/>
                    <a:gd name="connsiteY0" fmla="*/ 243802 h 2354007"/>
                    <a:gd name="connsiteX1" fmla="*/ 1484121 w 1484120"/>
                    <a:gd name="connsiteY1" fmla="*/ 1 h 2354007"/>
                    <a:gd name="connsiteX2" fmla="*/ 1028844 w 1484120"/>
                    <a:gd name="connsiteY2" fmla="*/ 2015604 h 2354007"/>
                    <a:gd name="connsiteX3" fmla="*/ 962409 w 1484120"/>
                    <a:gd name="connsiteY3" fmla="*/ 2146007 h 2354007"/>
                    <a:gd name="connsiteX4" fmla="*/ 954607 w 1484120"/>
                    <a:gd name="connsiteY4" fmla="*/ 2149224 h 2354007"/>
                    <a:gd name="connsiteX5" fmla="*/ 947098 w 1484120"/>
                    <a:gd name="connsiteY5" fmla="*/ 2159716 h 2354007"/>
                    <a:gd name="connsiteX6" fmla="*/ 890153 w 1484120"/>
                    <a:gd name="connsiteY6" fmla="*/ 2197578 h 2354007"/>
                    <a:gd name="connsiteX7" fmla="*/ 868246 w 1484120"/>
                    <a:gd name="connsiteY7" fmla="*/ 2201820 h 2354007"/>
                    <a:gd name="connsiteX8" fmla="*/ 860260 w 1484120"/>
                    <a:gd name="connsiteY8" fmla="*/ 2208088 h 2354007"/>
                    <a:gd name="connsiteX9" fmla="*/ 778664 w 1484120"/>
                    <a:gd name="connsiteY9" fmla="*/ 2239235 h 2354007"/>
                    <a:gd name="connsiteX10" fmla="*/ 240552 w 1484120"/>
                    <a:gd name="connsiteY10" fmla="*/ 2349181 h 2354007"/>
                    <a:gd name="connsiteX11" fmla="*/ 96261 w 1484120"/>
                    <a:gd name="connsiteY11" fmla="*/ 2324716 h 2354007"/>
                    <a:gd name="connsiteX12" fmla="*/ 90861 w 1484120"/>
                    <a:gd name="connsiteY12" fmla="*/ 2318230 h 2354007"/>
                    <a:gd name="connsiteX13" fmla="*/ 78605 w 1484120"/>
                    <a:gd name="connsiteY13" fmla="*/ 2314197 h 2354007"/>
                    <a:gd name="connsiteX14" fmla="*/ 25467 w 1484120"/>
                    <a:gd name="connsiteY14" fmla="*/ 2271157 h 2354007"/>
                    <a:gd name="connsiteX15" fmla="*/ 108384 w 1484120"/>
                    <a:gd name="connsiteY15" fmla="*/ 2001342 h 2354007"/>
                    <a:gd name="connsiteX16" fmla="*/ 646427 w 1484120"/>
                    <a:gd name="connsiteY16" fmla="*/ 1537656 h 2354007"/>
                    <a:gd name="connsiteX17" fmla="*/ 924168 w 1484120"/>
                    <a:gd name="connsiteY17" fmla="*/ 243802 h 2354007"/>
                    <a:gd name="connsiteX0" fmla="*/ 994601 w 1484122"/>
                    <a:gd name="connsiteY0" fmla="*/ -1 h 2869990"/>
                    <a:gd name="connsiteX1" fmla="*/ 1484121 w 1484122"/>
                    <a:gd name="connsiteY1" fmla="*/ 515984 h 2869990"/>
                    <a:gd name="connsiteX2" fmla="*/ 1028844 w 1484122"/>
                    <a:gd name="connsiteY2" fmla="*/ 2531587 h 2869990"/>
                    <a:gd name="connsiteX3" fmla="*/ 962409 w 1484122"/>
                    <a:gd name="connsiteY3" fmla="*/ 2661990 h 2869990"/>
                    <a:gd name="connsiteX4" fmla="*/ 954607 w 1484122"/>
                    <a:gd name="connsiteY4" fmla="*/ 2665207 h 2869990"/>
                    <a:gd name="connsiteX5" fmla="*/ 947098 w 1484122"/>
                    <a:gd name="connsiteY5" fmla="*/ 2675699 h 2869990"/>
                    <a:gd name="connsiteX6" fmla="*/ 890153 w 1484122"/>
                    <a:gd name="connsiteY6" fmla="*/ 2713561 h 2869990"/>
                    <a:gd name="connsiteX7" fmla="*/ 868246 w 1484122"/>
                    <a:gd name="connsiteY7" fmla="*/ 2717803 h 2869990"/>
                    <a:gd name="connsiteX8" fmla="*/ 860260 w 1484122"/>
                    <a:gd name="connsiteY8" fmla="*/ 2724071 h 2869990"/>
                    <a:gd name="connsiteX9" fmla="*/ 778664 w 1484122"/>
                    <a:gd name="connsiteY9" fmla="*/ 2755218 h 2869990"/>
                    <a:gd name="connsiteX10" fmla="*/ 240552 w 1484122"/>
                    <a:gd name="connsiteY10" fmla="*/ 2865164 h 2869990"/>
                    <a:gd name="connsiteX11" fmla="*/ 96261 w 1484122"/>
                    <a:gd name="connsiteY11" fmla="*/ 2840699 h 2869990"/>
                    <a:gd name="connsiteX12" fmla="*/ 90861 w 1484122"/>
                    <a:gd name="connsiteY12" fmla="*/ 2834213 h 2869990"/>
                    <a:gd name="connsiteX13" fmla="*/ 78605 w 1484122"/>
                    <a:gd name="connsiteY13" fmla="*/ 2830180 h 2869990"/>
                    <a:gd name="connsiteX14" fmla="*/ 25467 w 1484122"/>
                    <a:gd name="connsiteY14" fmla="*/ 2787140 h 2869990"/>
                    <a:gd name="connsiteX15" fmla="*/ 108384 w 1484122"/>
                    <a:gd name="connsiteY15" fmla="*/ 2517325 h 2869990"/>
                    <a:gd name="connsiteX16" fmla="*/ 646427 w 1484122"/>
                    <a:gd name="connsiteY16" fmla="*/ 2053639 h 2869990"/>
                    <a:gd name="connsiteX17" fmla="*/ 994601 w 1484122"/>
                    <a:gd name="connsiteY17" fmla="*/ -1 h 286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84122" h="2869990">
                      <a:moveTo>
                        <a:pt x="994601" y="-1"/>
                      </a:moveTo>
                      <a:lnTo>
                        <a:pt x="1484121" y="515984"/>
                      </a:lnTo>
                      <a:lnTo>
                        <a:pt x="1028844" y="2531587"/>
                      </a:lnTo>
                      <a:cubicBezTo>
                        <a:pt x="1022899" y="2589854"/>
                        <a:pt x="997946" y="2635420"/>
                        <a:pt x="962409" y="2661990"/>
                      </a:cubicBezTo>
                      <a:lnTo>
                        <a:pt x="954607" y="2665207"/>
                      </a:lnTo>
                      <a:lnTo>
                        <a:pt x="947098" y="2675699"/>
                      </a:lnTo>
                      <a:cubicBezTo>
                        <a:pt x="931498" y="2692992"/>
                        <a:pt x="912357" y="2706091"/>
                        <a:pt x="890153" y="2713561"/>
                      </a:cubicBezTo>
                      <a:lnTo>
                        <a:pt x="868246" y="2717803"/>
                      </a:lnTo>
                      <a:lnTo>
                        <a:pt x="860260" y="2724071"/>
                      </a:lnTo>
                      <a:cubicBezTo>
                        <a:pt x="834942" y="2738564"/>
                        <a:pt x="807356" y="2749355"/>
                        <a:pt x="778664" y="2755218"/>
                      </a:cubicBezTo>
                      <a:lnTo>
                        <a:pt x="240552" y="2865164"/>
                      </a:lnTo>
                      <a:cubicBezTo>
                        <a:pt x="183169" y="2876890"/>
                        <a:pt x="132231" y="2866681"/>
                        <a:pt x="96261" y="2840699"/>
                      </a:cubicBezTo>
                      <a:lnTo>
                        <a:pt x="90861" y="2834213"/>
                      </a:lnTo>
                      <a:lnTo>
                        <a:pt x="78605" y="2830180"/>
                      </a:lnTo>
                      <a:cubicBezTo>
                        <a:pt x="57443" y="2820456"/>
                        <a:pt x="39226" y="2806100"/>
                        <a:pt x="25467" y="2787140"/>
                      </a:cubicBezTo>
                      <a:cubicBezTo>
                        <a:pt x="-29571" y="2711298"/>
                        <a:pt x="7553" y="2590497"/>
                        <a:pt x="108384" y="2517325"/>
                      </a:cubicBezTo>
                      <a:lnTo>
                        <a:pt x="646427" y="2053639"/>
                      </a:lnTo>
                      <a:cubicBezTo>
                        <a:pt x="909009" y="1664915"/>
                        <a:pt x="997241" y="439162"/>
                        <a:pt x="994601" y="-1"/>
                      </a:cubicBez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0" name="Szabadkézi sokszög 169"/>
                <p:cNvSpPr/>
                <p:nvPr/>
              </p:nvSpPr>
              <p:spPr>
                <a:xfrm rot="20305699">
                  <a:off x="8016139" y="9044836"/>
                  <a:ext cx="1575026" cy="1490819"/>
                </a:xfrm>
                <a:custGeom>
                  <a:avLst/>
                  <a:gdLst>
                    <a:gd name="connsiteX0" fmla="*/ 457682 w 1085937"/>
                    <a:gd name="connsiteY0" fmla="*/ 0 h 966796"/>
                    <a:gd name="connsiteX1" fmla="*/ 1079973 w 1085937"/>
                    <a:gd name="connsiteY1" fmla="*/ 0 h 966796"/>
                    <a:gd name="connsiteX2" fmla="*/ 1085385 w 1085937"/>
                    <a:gd name="connsiteY2" fmla="*/ 38174 h 966796"/>
                    <a:gd name="connsiteX3" fmla="*/ 1084598 w 1085937"/>
                    <a:gd name="connsiteY3" fmla="*/ 82002 h 966796"/>
                    <a:gd name="connsiteX4" fmla="*/ 1028844 w 1085937"/>
                    <a:gd name="connsiteY4" fmla="*/ 628393 h 966796"/>
                    <a:gd name="connsiteX5" fmla="*/ 962409 w 1085937"/>
                    <a:gd name="connsiteY5" fmla="*/ 758796 h 966796"/>
                    <a:gd name="connsiteX6" fmla="*/ 954607 w 1085937"/>
                    <a:gd name="connsiteY6" fmla="*/ 762013 h 966796"/>
                    <a:gd name="connsiteX7" fmla="*/ 947098 w 1085937"/>
                    <a:gd name="connsiteY7" fmla="*/ 772505 h 966796"/>
                    <a:gd name="connsiteX8" fmla="*/ 890153 w 1085937"/>
                    <a:gd name="connsiteY8" fmla="*/ 810367 h 966796"/>
                    <a:gd name="connsiteX9" fmla="*/ 868246 w 1085937"/>
                    <a:gd name="connsiteY9" fmla="*/ 814609 h 966796"/>
                    <a:gd name="connsiteX10" fmla="*/ 860260 w 1085937"/>
                    <a:gd name="connsiteY10" fmla="*/ 820877 h 966796"/>
                    <a:gd name="connsiteX11" fmla="*/ 778664 w 1085937"/>
                    <a:gd name="connsiteY11" fmla="*/ 852024 h 966796"/>
                    <a:gd name="connsiteX12" fmla="*/ 240552 w 1085937"/>
                    <a:gd name="connsiteY12" fmla="*/ 961970 h 966796"/>
                    <a:gd name="connsiteX13" fmla="*/ 96261 w 1085937"/>
                    <a:gd name="connsiteY13" fmla="*/ 937505 h 966796"/>
                    <a:gd name="connsiteX14" fmla="*/ 90861 w 1085937"/>
                    <a:gd name="connsiteY14" fmla="*/ 931019 h 966796"/>
                    <a:gd name="connsiteX15" fmla="*/ 78605 w 1085937"/>
                    <a:gd name="connsiteY15" fmla="*/ 926986 h 966796"/>
                    <a:gd name="connsiteX16" fmla="*/ 25467 w 1085937"/>
                    <a:gd name="connsiteY16" fmla="*/ 883946 h 966796"/>
                    <a:gd name="connsiteX17" fmla="*/ 108384 w 1085937"/>
                    <a:gd name="connsiteY17" fmla="*/ 614131 h 966796"/>
                    <a:gd name="connsiteX18" fmla="*/ 539794 w 1085937"/>
                    <a:gd name="connsiteY18" fmla="*/ 301060 h 966796"/>
                    <a:gd name="connsiteX19" fmla="*/ 471147 w 1085937"/>
                    <a:gd name="connsiteY19" fmla="*/ 97006 h 966796"/>
                    <a:gd name="connsiteX20" fmla="*/ 456987 w 1085937"/>
                    <a:gd name="connsiteY20" fmla="*/ 30995 h 966796"/>
                    <a:gd name="connsiteX21" fmla="*/ 457682 w 1085937"/>
                    <a:gd name="connsiteY21" fmla="*/ 0 h 966796"/>
                    <a:gd name="connsiteX0" fmla="*/ 531873 w 1085937"/>
                    <a:gd name="connsiteY0" fmla="*/ 0 h 1983225"/>
                    <a:gd name="connsiteX1" fmla="*/ 1079973 w 1085937"/>
                    <a:gd name="connsiteY1" fmla="*/ 1016429 h 1983225"/>
                    <a:gd name="connsiteX2" fmla="*/ 1085385 w 1085937"/>
                    <a:gd name="connsiteY2" fmla="*/ 1054603 h 1983225"/>
                    <a:gd name="connsiteX3" fmla="*/ 1084598 w 1085937"/>
                    <a:gd name="connsiteY3" fmla="*/ 1098431 h 1983225"/>
                    <a:gd name="connsiteX4" fmla="*/ 1028844 w 1085937"/>
                    <a:gd name="connsiteY4" fmla="*/ 1644822 h 1983225"/>
                    <a:gd name="connsiteX5" fmla="*/ 962409 w 1085937"/>
                    <a:gd name="connsiteY5" fmla="*/ 1775225 h 1983225"/>
                    <a:gd name="connsiteX6" fmla="*/ 954607 w 1085937"/>
                    <a:gd name="connsiteY6" fmla="*/ 1778442 h 1983225"/>
                    <a:gd name="connsiteX7" fmla="*/ 947098 w 1085937"/>
                    <a:gd name="connsiteY7" fmla="*/ 1788934 h 1983225"/>
                    <a:gd name="connsiteX8" fmla="*/ 890153 w 1085937"/>
                    <a:gd name="connsiteY8" fmla="*/ 1826796 h 1983225"/>
                    <a:gd name="connsiteX9" fmla="*/ 868246 w 1085937"/>
                    <a:gd name="connsiteY9" fmla="*/ 1831038 h 1983225"/>
                    <a:gd name="connsiteX10" fmla="*/ 860260 w 1085937"/>
                    <a:gd name="connsiteY10" fmla="*/ 1837306 h 1983225"/>
                    <a:gd name="connsiteX11" fmla="*/ 778664 w 1085937"/>
                    <a:gd name="connsiteY11" fmla="*/ 1868453 h 1983225"/>
                    <a:gd name="connsiteX12" fmla="*/ 240552 w 1085937"/>
                    <a:gd name="connsiteY12" fmla="*/ 1978399 h 1983225"/>
                    <a:gd name="connsiteX13" fmla="*/ 96261 w 1085937"/>
                    <a:gd name="connsiteY13" fmla="*/ 1953934 h 1983225"/>
                    <a:gd name="connsiteX14" fmla="*/ 90861 w 1085937"/>
                    <a:gd name="connsiteY14" fmla="*/ 1947448 h 1983225"/>
                    <a:gd name="connsiteX15" fmla="*/ 78605 w 1085937"/>
                    <a:gd name="connsiteY15" fmla="*/ 1943415 h 1983225"/>
                    <a:gd name="connsiteX16" fmla="*/ 25467 w 1085937"/>
                    <a:gd name="connsiteY16" fmla="*/ 1900375 h 1983225"/>
                    <a:gd name="connsiteX17" fmla="*/ 108384 w 1085937"/>
                    <a:gd name="connsiteY17" fmla="*/ 1630560 h 1983225"/>
                    <a:gd name="connsiteX18" fmla="*/ 539794 w 1085937"/>
                    <a:gd name="connsiteY18" fmla="*/ 1317489 h 1983225"/>
                    <a:gd name="connsiteX19" fmla="*/ 471147 w 1085937"/>
                    <a:gd name="connsiteY19" fmla="*/ 1113435 h 1983225"/>
                    <a:gd name="connsiteX20" fmla="*/ 456987 w 1085937"/>
                    <a:gd name="connsiteY20" fmla="*/ 1047424 h 1983225"/>
                    <a:gd name="connsiteX21" fmla="*/ 531873 w 1085937"/>
                    <a:gd name="connsiteY21" fmla="*/ 0 h 1983225"/>
                    <a:gd name="connsiteX0" fmla="*/ 531873 w 1103231"/>
                    <a:gd name="connsiteY0" fmla="*/ 0 h 1983225"/>
                    <a:gd name="connsiteX1" fmla="*/ 1079973 w 1103231"/>
                    <a:gd name="connsiteY1" fmla="*/ 1016429 h 1983225"/>
                    <a:gd name="connsiteX2" fmla="*/ 1085385 w 1103231"/>
                    <a:gd name="connsiteY2" fmla="*/ 1054603 h 1983225"/>
                    <a:gd name="connsiteX3" fmla="*/ 1103146 w 1103231"/>
                    <a:gd name="connsiteY3" fmla="*/ 430492 h 1983225"/>
                    <a:gd name="connsiteX4" fmla="*/ 1028844 w 1103231"/>
                    <a:gd name="connsiteY4" fmla="*/ 1644822 h 1983225"/>
                    <a:gd name="connsiteX5" fmla="*/ 962409 w 1103231"/>
                    <a:gd name="connsiteY5" fmla="*/ 1775225 h 1983225"/>
                    <a:gd name="connsiteX6" fmla="*/ 954607 w 1103231"/>
                    <a:gd name="connsiteY6" fmla="*/ 1778442 h 1983225"/>
                    <a:gd name="connsiteX7" fmla="*/ 947098 w 1103231"/>
                    <a:gd name="connsiteY7" fmla="*/ 1788934 h 1983225"/>
                    <a:gd name="connsiteX8" fmla="*/ 890153 w 1103231"/>
                    <a:gd name="connsiteY8" fmla="*/ 1826796 h 1983225"/>
                    <a:gd name="connsiteX9" fmla="*/ 868246 w 1103231"/>
                    <a:gd name="connsiteY9" fmla="*/ 1831038 h 1983225"/>
                    <a:gd name="connsiteX10" fmla="*/ 860260 w 1103231"/>
                    <a:gd name="connsiteY10" fmla="*/ 1837306 h 1983225"/>
                    <a:gd name="connsiteX11" fmla="*/ 778664 w 1103231"/>
                    <a:gd name="connsiteY11" fmla="*/ 1868453 h 1983225"/>
                    <a:gd name="connsiteX12" fmla="*/ 240552 w 1103231"/>
                    <a:gd name="connsiteY12" fmla="*/ 1978399 h 1983225"/>
                    <a:gd name="connsiteX13" fmla="*/ 96261 w 1103231"/>
                    <a:gd name="connsiteY13" fmla="*/ 1953934 h 1983225"/>
                    <a:gd name="connsiteX14" fmla="*/ 90861 w 1103231"/>
                    <a:gd name="connsiteY14" fmla="*/ 1947448 h 1983225"/>
                    <a:gd name="connsiteX15" fmla="*/ 78605 w 1103231"/>
                    <a:gd name="connsiteY15" fmla="*/ 1943415 h 1983225"/>
                    <a:gd name="connsiteX16" fmla="*/ 25467 w 1103231"/>
                    <a:gd name="connsiteY16" fmla="*/ 1900375 h 1983225"/>
                    <a:gd name="connsiteX17" fmla="*/ 108384 w 1103231"/>
                    <a:gd name="connsiteY17" fmla="*/ 1630560 h 1983225"/>
                    <a:gd name="connsiteX18" fmla="*/ 539794 w 1103231"/>
                    <a:gd name="connsiteY18" fmla="*/ 1317489 h 1983225"/>
                    <a:gd name="connsiteX19" fmla="*/ 471147 w 1103231"/>
                    <a:gd name="connsiteY19" fmla="*/ 1113435 h 1983225"/>
                    <a:gd name="connsiteX20" fmla="*/ 456987 w 1103231"/>
                    <a:gd name="connsiteY20" fmla="*/ 1047424 h 1983225"/>
                    <a:gd name="connsiteX21" fmla="*/ 531873 w 1103231"/>
                    <a:gd name="connsiteY21" fmla="*/ 0 h 1983225"/>
                    <a:gd name="connsiteX0" fmla="*/ 531873 w 1094037"/>
                    <a:gd name="connsiteY0" fmla="*/ 0 h 1983225"/>
                    <a:gd name="connsiteX1" fmla="*/ 1079973 w 1094037"/>
                    <a:gd name="connsiteY1" fmla="*/ 1016429 h 1983225"/>
                    <a:gd name="connsiteX2" fmla="*/ 1085385 w 1094037"/>
                    <a:gd name="connsiteY2" fmla="*/ 1054603 h 1983225"/>
                    <a:gd name="connsiteX3" fmla="*/ 1093873 w 1094037"/>
                    <a:gd name="connsiteY3" fmla="*/ 1025829 h 1983225"/>
                    <a:gd name="connsiteX4" fmla="*/ 1028844 w 1094037"/>
                    <a:gd name="connsiteY4" fmla="*/ 1644822 h 1983225"/>
                    <a:gd name="connsiteX5" fmla="*/ 962409 w 1094037"/>
                    <a:gd name="connsiteY5" fmla="*/ 1775225 h 1983225"/>
                    <a:gd name="connsiteX6" fmla="*/ 954607 w 1094037"/>
                    <a:gd name="connsiteY6" fmla="*/ 1778442 h 1983225"/>
                    <a:gd name="connsiteX7" fmla="*/ 947098 w 1094037"/>
                    <a:gd name="connsiteY7" fmla="*/ 1788934 h 1983225"/>
                    <a:gd name="connsiteX8" fmla="*/ 890153 w 1094037"/>
                    <a:gd name="connsiteY8" fmla="*/ 1826796 h 1983225"/>
                    <a:gd name="connsiteX9" fmla="*/ 868246 w 1094037"/>
                    <a:gd name="connsiteY9" fmla="*/ 1831038 h 1983225"/>
                    <a:gd name="connsiteX10" fmla="*/ 860260 w 1094037"/>
                    <a:gd name="connsiteY10" fmla="*/ 1837306 h 1983225"/>
                    <a:gd name="connsiteX11" fmla="*/ 778664 w 1094037"/>
                    <a:gd name="connsiteY11" fmla="*/ 1868453 h 1983225"/>
                    <a:gd name="connsiteX12" fmla="*/ 240552 w 1094037"/>
                    <a:gd name="connsiteY12" fmla="*/ 1978399 h 1983225"/>
                    <a:gd name="connsiteX13" fmla="*/ 96261 w 1094037"/>
                    <a:gd name="connsiteY13" fmla="*/ 1953934 h 1983225"/>
                    <a:gd name="connsiteX14" fmla="*/ 90861 w 1094037"/>
                    <a:gd name="connsiteY14" fmla="*/ 1947448 h 1983225"/>
                    <a:gd name="connsiteX15" fmla="*/ 78605 w 1094037"/>
                    <a:gd name="connsiteY15" fmla="*/ 1943415 h 1983225"/>
                    <a:gd name="connsiteX16" fmla="*/ 25467 w 1094037"/>
                    <a:gd name="connsiteY16" fmla="*/ 1900375 h 1983225"/>
                    <a:gd name="connsiteX17" fmla="*/ 108384 w 1094037"/>
                    <a:gd name="connsiteY17" fmla="*/ 1630560 h 1983225"/>
                    <a:gd name="connsiteX18" fmla="*/ 539794 w 1094037"/>
                    <a:gd name="connsiteY18" fmla="*/ 1317489 h 1983225"/>
                    <a:gd name="connsiteX19" fmla="*/ 471147 w 1094037"/>
                    <a:gd name="connsiteY19" fmla="*/ 1113435 h 1983225"/>
                    <a:gd name="connsiteX20" fmla="*/ 456987 w 1094037"/>
                    <a:gd name="connsiteY20" fmla="*/ 1047424 h 1983225"/>
                    <a:gd name="connsiteX21" fmla="*/ 531873 w 1094037"/>
                    <a:gd name="connsiteY21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456987 w 1085385"/>
                    <a:gd name="connsiteY19" fmla="*/ 1047424 h 1983225"/>
                    <a:gd name="connsiteX20" fmla="*/ 531873 w 1085385"/>
                    <a:gd name="connsiteY20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531873 w 1085385"/>
                    <a:gd name="connsiteY19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531873 w 1085385"/>
                    <a:gd name="connsiteY18" fmla="*/ 0 h 1983225"/>
                    <a:gd name="connsiteX0" fmla="*/ 531873 w 1079973"/>
                    <a:gd name="connsiteY0" fmla="*/ 0 h 1983225"/>
                    <a:gd name="connsiteX1" fmla="*/ 1079973 w 1079973"/>
                    <a:gd name="connsiteY1" fmla="*/ 1016429 h 1983225"/>
                    <a:gd name="connsiteX2" fmla="*/ 1028844 w 1079973"/>
                    <a:gd name="connsiteY2" fmla="*/ 1644822 h 1983225"/>
                    <a:gd name="connsiteX3" fmla="*/ 962409 w 1079973"/>
                    <a:gd name="connsiteY3" fmla="*/ 1775225 h 1983225"/>
                    <a:gd name="connsiteX4" fmla="*/ 954607 w 1079973"/>
                    <a:gd name="connsiteY4" fmla="*/ 1778442 h 1983225"/>
                    <a:gd name="connsiteX5" fmla="*/ 947098 w 1079973"/>
                    <a:gd name="connsiteY5" fmla="*/ 1788934 h 1983225"/>
                    <a:gd name="connsiteX6" fmla="*/ 890153 w 1079973"/>
                    <a:gd name="connsiteY6" fmla="*/ 1826796 h 1983225"/>
                    <a:gd name="connsiteX7" fmla="*/ 868246 w 1079973"/>
                    <a:gd name="connsiteY7" fmla="*/ 1831038 h 1983225"/>
                    <a:gd name="connsiteX8" fmla="*/ 860260 w 1079973"/>
                    <a:gd name="connsiteY8" fmla="*/ 1837306 h 1983225"/>
                    <a:gd name="connsiteX9" fmla="*/ 778664 w 1079973"/>
                    <a:gd name="connsiteY9" fmla="*/ 1868453 h 1983225"/>
                    <a:gd name="connsiteX10" fmla="*/ 240552 w 1079973"/>
                    <a:gd name="connsiteY10" fmla="*/ 1978399 h 1983225"/>
                    <a:gd name="connsiteX11" fmla="*/ 96261 w 1079973"/>
                    <a:gd name="connsiteY11" fmla="*/ 1953934 h 1983225"/>
                    <a:gd name="connsiteX12" fmla="*/ 90861 w 1079973"/>
                    <a:gd name="connsiteY12" fmla="*/ 1947448 h 1983225"/>
                    <a:gd name="connsiteX13" fmla="*/ 78605 w 1079973"/>
                    <a:gd name="connsiteY13" fmla="*/ 1943415 h 1983225"/>
                    <a:gd name="connsiteX14" fmla="*/ 25467 w 1079973"/>
                    <a:gd name="connsiteY14" fmla="*/ 1900375 h 1983225"/>
                    <a:gd name="connsiteX15" fmla="*/ 108384 w 1079973"/>
                    <a:gd name="connsiteY15" fmla="*/ 1630560 h 1983225"/>
                    <a:gd name="connsiteX16" fmla="*/ 539794 w 1079973"/>
                    <a:gd name="connsiteY16" fmla="*/ 1317489 h 1983225"/>
                    <a:gd name="connsiteX17" fmla="*/ 531873 w 1079973"/>
                    <a:gd name="connsiteY17" fmla="*/ 0 h 1983225"/>
                    <a:gd name="connsiteX0" fmla="*/ 531873 w 1028844"/>
                    <a:gd name="connsiteY0" fmla="*/ 0 h 1983225"/>
                    <a:gd name="connsiteX1" fmla="*/ 940864 w 1028844"/>
                    <a:gd name="connsiteY1" fmla="*/ 72601 h 1983225"/>
                    <a:gd name="connsiteX2" fmla="*/ 1028844 w 1028844"/>
                    <a:gd name="connsiteY2" fmla="*/ 1644822 h 1983225"/>
                    <a:gd name="connsiteX3" fmla="*/ 962409 w 1028844"/>
                    <a:gd name="connsiteY3" fmla="*/ 1775225 h 1983225"/>
                    <a:gd name="connsiteX4" fmla="*/ 954607 w 1028844"/>
                    <a:gd name="connsiteY4" fmla="*/ 1778442 h 1983225"/>
                    <a:gd name="connsiteX5" fmla="*/ 947098 w 1028844"/>
                    <a:gd name="connsiteY5" fmla="*/ 1788934 h 1983225"/>
                    <a:gd name="connsiteX6" fmla="*/ 890153 w 1028844"/>
                    <a:gd name="connsiteY6" fmla="*/ 1826796 h 1983225"/>
                    <a:gd name="connsiteX7" fmla="*/ 868246 w 1028844"/>
                    <a:gd name="connsiteY7" fmla="*/ 1831038 h 1983225"/>
                    <a:gd name="connsiteX8" fmla="*/ 860260 w 1028844"/>
                    <a:gd name="connsiteY8" fmla="*/ 1837306 h 1983225"/>
                    <a:gd name="connsiteX9" fmla="*/ 778664 w 1028844"/>
                    <a:gd name="connsiteY9" fmla="*/ 1868453 h 1983225"/>
                    <a:gd name="connsiteX10" fmla="*/ 240552 w 1028844"/>
                    <a:gd name="connsiteY10" fmla="*/ 1978399 h 1983225"/>
                    <a:gd name="connsiteX11" fmla="*/ 96261 w 1028844"/>
                    <a:gd name="connsiteY11" fmla="*/ 1953934 h 1983225"/>
                    <a:gd name="connsiteX12" fmla="*/ 90861 w 1028844"/>
                    <a:gd name="connsiteY12" fmla="*/ 1947448 h 1983225"/>
                    <a:gd name="connsiteX13" fmla="*/ 78605 w 1028844"/>
                    <a:gd name="connsiteY13" fmla="*/ 1943415 h 1983225"/>
                    <a:gd name="connsiteX14" fmla="*/ 25467 w 1028844"/>
                    <a:gd name="connsiteY14" fmla="*/ 1900375 h 1983225"/>
                    <a:gd name="connsiteX15" fmla="*/ 108384 w 1028844"/>
                    <a:gd name="connsiteY15" fmla="*/ 1630560 h 1983225"/>
                    <a:gd name="connsiteX16" fmla="*/ 539794 w 1028844"/>
                    <a:gd name="connsiteY16" fmla="*/ 1317489 h 1983225"/>
                    <a:gd name="connsiteX17" fmla="*/ 531873 w 1028844"/>
                    <a:gd name="connsiteY17" fmla="*/ 0 h 1983225"/>
                    <a:gd name="connsiteX0" fmla="*/ 531873 w 1351137"/>
                    <a:gd name="connsiteY0" fmla="*/ 0 h 1983225"/>
                    <a:gd name="connsiteX1" fmla="*/ 1351137 w 1351137"/>
                    <a:gd name="connsiteY1" fmla="*/ 126570 h 1983225"/>
                    <a:gd name="connsiteX2" fmla="*/ 1028844 w 1351137"/>
                    <a:gd name="connsiteY2" fmla="*/ 1644822 h 1983225"/>
                    <a:gd name="connsiteX3" fmla="*/ 962409 w 1351137"/>
                    <a:gd name="connsiteY3" fmla="*/ 1775225 h 1983225"/>
                    <a:gd name="connsiteX4" fmla="*/ 954607 w 1351137"/>
                    <a:gd name="connsiteY4" fmla="*/ 1778442 h 1983225"/>
                    <a:gd name="connsiteX5" fmla="*/ 947098 w 1351137"/>
                    <a:gd name="connsiteY5" fmla="*/ 1788934 h 1983225"/>
                    <a:gd name="connsiteX6" fmla="*/ 890153 w 1351137"/>
                    <a:gd name="connsiteY6" fmla="*/ 1826796 h 1983225"/>
                    <a:gd name="connsiteX7" fmla="*/ 868246 w 1351137"/>
                    <a:gd name="connsiteY7" fmla="*/ 1831038 h 1983225"/>
                    <a:gd name="connsiteX8" fmla="*/ 860260 w 1351137"/>
                    <a:gd name="connsiteY8" fmla="*/ 1837306 h 1983225"/>
                    <a:gd name="connsiteX9" fmla="*/ 778664 w 1351137"/>
                    <a:gd name="connsiteY9" fmla="*/ 1868453 h 1983225"/>
                    <a:gd name="connsiteX10" fmla="*/ 240552 w 1351137"/>
                    <a:gd name="connsiteY10" fmla="*/ 1978399 h 1983225"/>
                    <a:gd name="connsiteX11" fmla="*/ 96261 w 1351137"/>
                    <a:gd name="connsiteY11" fmla="*/ 1953934 h 1983225"/>
                    <a:gd name="connsiteX12" fmla="*/ 90861 w 1351137"/>
                    <a:gd name="connsiteY12" fmla="*/ 1947448 h 1983225"/>
                    <a:gd name="connsiteX13" fmla="*/ 78605 w 1351137"/>
                    <a:gd name="connsiteY13" fmla="*/ 1943415 h 1983225"/>
                    <a:gd name="connsiteX14" fmla="*/ 25467 w 1351137"/>
                    <a:gd name="connsiteY14" fmla="*/ 1900375 h 1983225"/>
                    <a:gd name="connsiteX15" fmla="*/ 108384 w 1351137"/>
                    <a:gd name="connsiteY15" fmla="*/ 1630560 h 1983225"/>
                    <a:gd name="connsiteX16" fmla="*/ 539794 w 1351137"/>
                    <a:gd name="connsiteY16" fmla="*/ 1317489 h 1983225"/>
                    <a:gd name="connsiteX17" fmla="*/ 531873 w 1351137"/>
                    <a:gd name="connsiteY17" fmla="*/ 0 h 1983225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646427 w 1351137"/>
                    <a:gd name="connsiteY16" fmla="*/ 1293855 h 2110206"/>
                    <a:gd name="connsiteX17" fmla="*/ 924168 w 1351137"/>
                    <a:gd name="connsiteY17" fmla="*/ 1 h 2110206"/>
                    <a:gd name="connsiteX0" fmla="*/ 924168 w 1484120"/>
                    <a:gd name="connsiteY0" fmla="*/ 243802 h 2354007"/>
                    <a:gd name="connsiteX1" fmla="*/ 1484121 w 1484120"/>
                    <a:gd name="connsiteY1" fmla="*/ 1 h 2354007"/>
                    <a:gd name="connsiteX2" fmla="*/ 1028844 w 1484120"/>
                    <a:gd name="connsiteY2" fmla="*/ 2015604 h 2354007"/>
                    <a:gd name="connsiteX3" fmla="*/ 962409 w 1484120"/>
                    <a:gd name="connsiteY3" fmla="*/ 2146007 h 2354007"/>
                    <a:gd name="connsiteX4" fmla="*/ 954607 w 1484120"/>
                    <a:gd name="connsiteY4" fmla="*/ 2149224 h 2354007"/>
                    <a:gd name="connsiteX5" fmla="*/ 947098 w 1484120"/>
                    <a:gd name="connsiteY5" fmla="*/ 2159716 h 2354007"/>
                    <a:gd name="connsiteX6" fmla="*/ 890153 w 1484120"/>
                    <a:gd name="connsiteY6" fmla="*/ 2197578 h 2354007"/>
                    <a:gd name="connsiteX7" fmla="*/ 868246 w 1484120"/>
                    <a:gd name="connsiteY7" fmla="*/ 2201820 h 2354007"/>
                    <a:gd name="connsiteX8" fmla="*/ 860260 w 1484120"/>
                    <a:gd name="connsiteY8" fmla="*/ 2208088 h 2354007"/>
                    <a:gd name="connsiteX9" fmla="*/ 778664 w 1484120"/>
                    <a:gd name="connsiteY9" fmla="*/ 2239235 h 2354007"/>
                    <a:gd name="connsiteX10" fmla="*/ 240552 w 1484120"/>
                    <a:gd name="connsiteY10" fmla="*/ 2349181 h 2354007"/>
                    <a:gd name="connsiteX11" fmla="*/ 96261 w 1484120"/>
                    <a:gd name="connsiteY11" fmla="*/ 2324716 h 2354007"/>
                    <a:gd name="connsiteX12" fmla="*/ 90861 w 1484120"/>
                    <a:gd name="connsiteY12" fmla="*/ 2318230 h 2354007"/>
                    <a:gd name="connsiteX13" fmla="*/ 78605 w 1484120"/>
                    <a:gd name="connsiteY13" fmla="*/ 2314197 h 2354007"/>
                    <a:gd name="connsiteX14" fmla="*/ 25467 w 1484120"/>
                    <a:gd name="connsiteY14" fmla="*/ 2271157 h 2354007"/>
                    <a:gd name="connsiteX15" fmla="*/ 108384 w 1484120"/>
                    <a:gd name="connsiteY15" fmla="*/ 2001342 h 2354007"/>
                    <a:gd name="connsiteX16" fmla="*/ 646427 w 1484120"/>
                    <a:gd name="connsiteY16" fmla="*/ 1537656 h 2354007"/>
                    <a:gd name="connsiteX17" fmla="*/ 924168 w 1484120"/>
                    <a:gd name="connsiteY17" fmla="*/ 243802 h 2354007"/>
                    <a:gd name="connsiteX0" fmla="*/ 994601 w 1484122"/>
                    <a:gd name="connsiteY0" fmla="*/ -1 h 2869990"/>
                    <a:gd name="connsiteX1" fmla="*/ 1484121 w 1484122"/>
                    <a:gd name="connsiteY1" fmla="*/ 515984 h 2869990"/>
                    <a:gd name="connsiteX2" fmla="*/ 1028844 w 1484122"/>
                    <a:gd name="connsiteY2" fmla="*/ 2531587 h 2869990"/>
                    <a:gd name="connsiteX3" fmla="*/ 962409 w 1484122"/>
                    <a:gd name="connsiteY3" fmla="*/ 2661990 h 2869990"/>
                    <a:gd name="connsiteX4" fmla="*/ 954607 w 1484122"/>
                    <a:gd name="connsiteY4" fmla="*/ 2665207 h 2869990"/>
                    <a:gd name="connsiteX5" fmla="*/ 947098 w 1484122"/>
                    <a:gd name="connsiteY5" fmla="*/ 2675699 h 2869990"/>
                    <a:gd name="connsiteX6" fmla="*/ 890153 w 1484122"/>
                    <a:gd name="connsiteY6" fmla="*/ 2713561 h 2869990"/>
                    <a:gd name="connsiteX7" fmla="*/ 868246 w 1484122"/>
                    <a:gd name="connsiteY7" fmla="*/ 2717803 h 2869990"/>
                    <a:gd name="connsiteX8" fmla="*/ 860260 w 1484122"/>
                    <a:gd name="connsiteY8" fmla="*/ 2724071 h 2869990"/>
                    <a:gd name="connsiteX9" fmla="*/ 778664 w 1484122"/>
                    <a:gd name="connsiteY9" fmla="*/ 2755218 h 2869990"/>
                    <a:gd name="connsiteX10" fmla="*/ 240552 w 1484122"/>
                    <a:gd name="connsiteY10" fmla="*/ 2865164 h 2869990"/>
                    <a:gd name="connsiteX11" fmla="*/ 96261 w 1484122"/>
                    <a:gd name="connsiteY11" fmla="*/ 2840699 h 2869990"/>
                    <a:gd name="connsiteX12" fmla="*/ 90861 w 1484122"/>
                    <a:gd name="connsiteY12" fmla="*/ 2834213 h 2869990"/>
                    <a:gd name="connsiteX13" fmla="*/ 78605 w 1484122"/>
                    <a:gd name="connsiteY13" fmla="*/ 2830180 h 2869990"/>
                    <a:gd name="connsiteX14" fmla="*/ 25467 w 1484122"/>
                    <a:gd name="connsiteY14" fmla="*/ 2787140 h 2869990"/>
                    <a:gd name="connsiteX15" fmla="*/ 108384 w 1484122"/>
                    <a:gd name="connsiteY15" fmla="*/ 2517325 h 2869990"/>
                    <a:gd name="connsiteX16" fmla="*/ 646427 w 1484122"/>
                    <a:gd name="connsiteY16" fmla="*/ 2053639 h 2869990"/>
                    <a:gd name="connsiteX17" fmla="*/ 994601 w 1484122"/>
                    <a:gd name="connsiteY17" fmla="*/ -1 h 286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84122" h="2869990">
                      <a:moveTo>
                        <a:pt x="994601" y="-1"/>
                      </a:moveTo>
                      <a:lnTo>
                        <a:pt x="1484121" y="515984"/>
                      </a:lnTo>
                      <a:lnTo>
                        <a:pt x="1028844" y="2531587"/>
                      </a:lnTo>
                      <a:cubicBezTo>
                        <a:pt x="1022899" y="2589854"/>
                        <a:pt x="997946" y="2635420"/>
                        <a:pt x="962409" y="2661990"/>
                      </a:cubicBezTo>
                      <a:lnTo>
                        <a:pt x="954607" y="2665207"/>
                      </a:lnTo>
                      <a:lnTo>
                        <a:pt x="947098" y="2675699"/>
                      </a:lnTo>
                      <a:cubicBezTo>
                        <a:pt x="931498" y="2692992"/>
                        <a:pt x="912357" y="2706091"/>
                        <a:pt x="890153" y="2713561"/>
                      </a:cubicBezTo>
                      <a:lnTo>
                        <a:pt x="868246" y="2717803"/>
                      </a:lnTo>
                      <a:lnTo>
                        <a:pt x="860260" y="2724071"/>
                      </a:lnTo>
                      <a:cubicBezTo>
                        <a:pt x="834942" y="2738564"/>
                        <a:pt x="807356" y="2749355"/>
                        <a:pt x="778664" y="2755218"/>
                      </a:cubicBezTo>
                      <a:lnTo>
                        <a:pt x="240552" y="2865164"/>
                      </a:lnTo>
                      <a:cubicBezTo>
                        <a:pt x="183169" y="2876890"/>
                        <a:pt x="132231" y="2866681"/>
                        <a:pt x="96261" y="2840699"/>
                      </a:cubicBezTo>
                      <a:lnTo>
                        <a:pt x="90861" y="2834213"/>
                      </a:lnTo>
                      <a:lnTo>
                        <a:pt x="78605" y="2830180"/>
                      </a:lnTo>
                      <a:cubicBezTo>
                        <a:pt x="57443" y="2820456"/>
                        <a:pt x="39226" y="2806100"/>
                        <a:pt x="25467" y="2787140"/>
                      </a:cubicBezTo>
                      <a:cubicBezTo>
                        <a:pt x="-29571" y="2711298"/>
                        <a:pt x="7553" y="2590497"/>
                        <a:pt x="108384" y="2517325"/>
                      </a:cubicBezTo>
                      <a:lnTo>
                        <a:pt x="646427" y="2053639"/>
                      </a:lnTo>
                      <a:cubicBezTo>
                        <a:pt x="909009" y="1664915"/>
                        <a:pt x="997241" y="439162"/>
                        <a:pt x="994601" y="-1"/>
                      </a:cubicBez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1" name="Szabadkézi sokszög 170"/>
                <p:cNvSpPr/>
                <p:nvPr/>
              </p:nvSpPr>
              <p:spPr>
                <a:xfrm>
                  <a:off x="7338730" y="3989849"/>
                  <a:ext cx="2600804" cy="6194978"/>
                </a:xfrm>
                <a:custGeom>
                  <a:avLst/>
                  <a:gdLst>
                    <a:gd name="connsiteX0" fmla="*/ 929662 w 1859325"/>
                    <a:gd name="connsiteY0" fmla="*/ 1119694 h 2440734"/>
                    <a:gd name="connsiteX1" fmla="*/ 1675190 w 1859325"/>
                    <a:gd name="connsiteY1" fmla="*/ 1313156 h 2440734"/>
                    <a:gd name="connsiteX2" fmla="*/ 1690897 w 1859325"/>
                    <a:gd name="connsiteY2" fmla="*/ 1323983 h 2440734"/>
                    <a:gd name="connsiteX3" fmla="*/ 1690897 w 1859325"/>
                    <a:gd name="connsiteY3" fmla="*/ 2236444 h 2440734"/>
                    <a:gd name="connsiteX4" fmla="*/ 1690897 w 1859325"/>
                    <a:gd name="connsiteY4" fmla="*/ 2236445 h 2440734"/>
                    <a:gd name="connsiteX5" fmla="*/ 1690897 w 1859325"/>
                    <a:gd name="connsiteY5" fmla="*/ 2239386 h 2440734"/>
                    <a:gd name="connsiteX6" fmla="*/ 1687791 w 1859325"/>
                    <a:gd name="connsiteY6" fmla="*/ 2238586 h 2440734"/>
                    <a:gd name="connsiteX7" fmla="*/ 1687790 w 1859325"/>
                    <a:gd name="connsiteY7" fmla="*/ 2238587 h 2440734"/>
                    <a:gd name="connsiteX8" fmla="*/ 1675190 w 1859325"/>
                    <a:gd name="connsiteY8" fmla="*/ 2247272 h 2440734"/>
                    <a:gd name="connsiteX9" fmla="*/ 929662 w 1859325"/>
                    <a:gd name="connsiteY9" fmla="*/ 2440734 h 2440734"/>
                    <a:gd name="connsiteX10" fmla="*/ 184134 w 1859325"/>
                    <a:gd name="connsiteY10" fmla="*/ 2247272 h 2440734"/>
                    <a:gd name="connsiteX11" fmla="*/ 171534 w 1859325"/>
                    <a:gd name="connsiteY11" fmla="*/ 2238587 h 2440734"/>
                    <a:gd name="connsiteX12" fmla="*/ 171533 w 1859325"/>
                    <a:gd name="connsiteY12" fmla="*/ 2238586 h 2440734"/>
                    <a:gd name="connsiteX13" fmla="*/ 168429 w 1859325"/>
                    <a:gd name="connsiteY13" fmla="*/ 2239386 h 2440734"/>
                    <a:gd name="connsiteX14" fmla="*/ 168429 w 1859325"/>
                    <a:gd name="connsiteY14" fmla="*/ 2236447 h 2440734"/>
                    <a:gd name="connsiteX15" fmla="*/ 168429 w 1859325"/>
                    <a:gd name="connsiteY15" fmla="*/ 2236446 h 2440734"/>
                    <a:gd name="connsiteX16" fmla="*/ 168429 w 1859325"/>
                    <a:gd name="connsiteY16" fmla="*/ 1323982 h 2440734"/>
                    <a:gd name="connsiteX17" fmla="*/ 184134 w 1859325"/>
                    <a:gd name="connsiteY17" fmla="*/ 1313156 h 2440734"/>
                    <a:gd name="connsiteX18" fmla="*/ 929662 w 1859325"/>
                    <a:gd name="connsiteY18" fmla="*/ 1119694 h 2440734"/>
                    <a:gd name="connsiteX19" fmla="*/ 329393 w 1859325"/>
                    <a:gd name="connsiteY19" fmla="*/ 0 h 2440734"/>
                    <a:gd name="connsiteX20" fmla="*/ 1529930 w 1859325"/>
                    <a:gd name="connsiteY20" fmla="*/ 0 h 2440734"/>
                    <a:gd name="connsiteX21" fmla="*/ 1577443 w 1859325"/>
                    <a:gd name="connsiteY21" fmla="*/ 12568 h 2440734"/>
                    <a:gd name="connsiteX22" fmla="*/ 1859325 w 1859325"/>
                    <a:gd name="connsiteY22" fmla="*/ 381480 h 2440734"/>
                    <a:gd name="connsiteX23" fmla="*/ 1859325 w 1859325"/>
                    <a:gd name="connsiteY23" fmla="*/ 580179 h 2440734"/>
                    <a:gd name="connsiteX24" fmla="*/ 1728965 w 1859325"/>
                    <a:gd name="connsiteY24" fmla="*/ 860482 h 2440734"/>
                    <a:gd name="connsiteX25" fmla="*/ 1690897 w 1859325"/>
                    <a:gd name="connsiteY25" fmla="*/ 888455 h 2440734"/>
                    <a:gd name="connsiteX26" fmla="*/ 1690897 w 1859325"/>
                    <a:gd name="connsiteY26" fmla="*/ 1323982 h 2440734"/>
                    <a:gd name="connsiteX27" fmla="*/ 1675190 w 1859325"/>
                    <a:gd name="connsiteY27" fmla="*/ 1313155 h 2440734"/>
                    <a:gd name="connsiteX28" fmla="*/ 929662 w 1859325"/>
                    <a:gd name="connsiteY28" fmla="*/ 1119693 h 2440734"/>
                    <a:gd name="connsiteX29" fmla="*/ 184134 w 1859325"/>
                    <a:gd name="connsiteY29" fmla="*/ 1313155 h 2440734"/>
                    <a:gd name="connsiteX30" fmla="*/ 168429 w 1859325"/>
                    <a:gd name="connsiteY30" fmla="*/ 1323981 h 2440734"/>
                    <a:gd name="connsiteX31" fmla="*/ 168429 w 1859325"/>
                    <a:gd name="connsiteY31" fmla="*/ 888455 h 2440734"/>
                    <a:gd name="connsiteX32" fmla="*/ 130361 w 1859325"/>
                    <a:gd name="connsiteY32" fmla="*/ 860482 h 2440734"/>
                    <a:gd name="connsiteX33" fmla="*/ 0 w 1859325"/>
                    <a:gd name="connsiteY33" fmla="*/ 580179 h 2440734"/>
                    <a:gd name="connsiteX34" fmla="*/ 0 w 1859325"/>
                    <a:gd name="connsiteY34" fmla="*/ 381480 h 2440734"/>
                    <a:gd name="connsiteX35" fmla="*/ 281881 w 1859325"/>
                    <a:gd name="connsiteY35" fmla="*/ 12568 h 2440734"/>
                    <a:gd name="connsiteX0" fmla="*/ 929662 w 1859325"/>
                    <a:gd name="connsiteY0" fmla="*/ 1119694 h 4370961"/>
                    <a:gd name="connsiteX1" fmla="*/ 1675190 w 1859325"/>
                    <a:gd name="connsiteY1" fmla="*/ 1313156 h 4370961"/>
                    <a:gd name="connsiteX2" fmla="*/ 1690897 w 1859325"/>
                    <a:gd name="connsiteY2" fmla="*/ 1323983 h 4370961"/>
                    <a:gd name="connsiteX3" fmla="*/ 1690897 w 1859325"/>
                    <a:gd name="connsiteY3" fmla="*/ 2236444 h 4370961"/>
                    <a:gd name="connsiteX4" fmla="*/ 1690897 w 1859325"/>
                    <a:gd name="connsiteY4" fmla="*/ 2236445 h 4370961"/>
                    <a:gd name="connsiteX5" fmla="*/ 1690897 w 1859325"/>
                    <a:gd name="connsiteY5" fmla="*/ 2239386 h 4370961"/>
                    <a:gd name="connsiteX6" fmla="*/ 1687791 w 1859325"/>
                    <a:gd name="connsiteY6" fmla="*/ 2238586 h 4370961"/>
                    <a:gd name="connsiteX7" fmla="*/ 1687790 w 1859325"/>
                    <a:gd name="connsiteY7" fmla="*/ 2238587 h 4370961"/>
                    <a:gd name="connsiteX8" fmla="*/ 1675190 w 1859325"/>
                    <a:gd name="connsiteY8" fmla="*/ 2247272 h 4370961"/>
                    <a:gd name="connsiteX9" fmla="*/ 900542 w 1859325"/>
                    <a:gd name="connsiteY9" fmla="*/ 4370961 h 4370961"/>
                    <a:gd name="connsiteX10" fmla="*/ 184134 w 1859325"/>
                    <a:gd name="connsiteY10" fmla="*/ 2247272 h 4370961"/>
                    <a:gd name="connsiteX11" fmla="*/ 171534 w 1859325"/>
                    <a:gd name="connsiteY11" fmla="*/ 2238587 h 4370961"/>
                    <a:gd name="connsiteX12" fmla="*/ 171533 w 1859325"/>
                    <a:gd name="connsiteY12" fmla="*/ 2238586 h 4370961"/>
                    <a:gd name="connsiteX13" fmla="*/ 168429 w 1859325"/>
                    <a:gd name="connsiteY13" fmla="*/ 2239386 h 4370961"/>
                    <a:gd name="connsiteX14" fmla="*/ 168429 w 1859325"/>
                    <a:gd name="connsiteY14" fmla="*/ 2236447 h 4370961"/>
                    <a:gd name="connsiteX15" fmla="*/ 168429 w 1859325"/>
                    <a:gd name="connsiteY15" fmla="*/ 2236446 h 4370961"/>
                    <a:gd name="connsiteX16" fmla="*/ 168429 w 1859325"/>
                    <a:gd name="connsiteY16" fmla="*/ 1323982 h 4370961"/>
                    <a:gd name="connsiteX17" fmla="*/ 184134 w 1859325"/>
                    <a:gd name="connsiteY17" fmla="*/ 1313156 h 4370961"/>
                    <a:gd name="connsiteX18" fmla="*/ 929662 w 1859325"/>
                    <a:gd name="connsiteY18" fmla="*/ 1119694 h 4370961"/>
                    <a:gd name="connsiteX19" fmla="*/ 329393 w 1859325"/>
                    <a:gd name="connsiteY19" fmla="*/ 0 h 4370961"/>
                    <a:gd name="connsiteX20" fmla="*/ 1529930 w 1859325"/>
                    <a:gd name="connsiteY20" fmla="*/ 0 h 4370961"/>
                    <a:gd name="connsiteX21" fmla="*/ 1577443 w 1859325"/>
                    <a:gd name="connsiteY21" fmla="*/ 12568 h 4370961"/>
                    <a:gd name="connsiteX22" fmla="*/ 1859325 w 1859325"/>
                    <a:gd name="connsiteY22" fmla="*/ 381480 h 4370961"/>
                    <a:gd name="connsiteX23" fmla="*/ 1859325 w 1859325"/>
                    <a:gd name="connsiteY23" fmla="*/ 580179 h 4370961"/>
                    <a:gd name="connsiteX24" fmla="*/ 1728965 w 1859325"/>
                    <a:gd name="connsiteY24" fmla="*/ 860482 h 4370961"/>
                    <a:gd name="connsiteX25" fmla="*/ 1690897 w 1859325"/>
                    <a:gd name="connsiteY25" fmla="*/ 888455 h 4370961"/>
                    <a:gd name="connsiteX26" fmla="*/ 1690897 w 1859325"/>
                    <a:gd name="connsiteY26" fmla="*/ 1323982 h 4370961"/>
                    <a:gd name="connsiteX27" fmla="*/ 1675190 w 1859325"/>
                    <a:gd name="connsiteY27" fmla="*/ 1313155 h 4370961"/>
                    <a:gd name="connsiteX28" fmla="*/ 929662 w 1859325"/>
                    <a:gd name="connsiteY28" fmla="*/ 1119693 h 4370961"/>
                    <a:gd name="connsiteX29" fmla="*/ 184134 w 1859325"/>
                    <a:gd name="connsiteY29" fmla="*/ 1313155 h 4370961"/>
                    <a:gd name="connsiteX30" fmla="*/ 168429 w 1859325"/>
                    <a:gd name="connsiteY30" fmla="*/ 1323981 h 4370961"/>
                    <a:gd name="connsiteX31" fmla="*/ 168429 w 1859325"/>
                    <a:gd name="connsiteY31" fmla="*/ 888455 h 4370961"/>
                    <a:gd name="connsiteX32" fmla="*/ 130361 w 1859325"/>
                    <a:gd name="connsiteY32" fmla="*/ 860482 h 4370961"/>
                    <a:gd name="connsiteX33" fmla="*/ 0 w 1859325"/>
                    <a:gd name="connsiteY33" fmla="*/ 580179 h 4370961"/>
                    <a:gd name="connsiteX34" fmla="*/ 0 w 1859325"/>
                    <a:gd name="connsiteY34" fmla="*/ 381480 h 4370961"/>
                    <a:gd name="connsiteX35" fmla="*/ 281881 w 1859325"/>
                    <a:gd name="connsiteY35" fmla="*/ 12568 h 4370961"/>
                    <a:gd name="connsiteX36" fmla="*/ 329393 w 1859325"/>
                    <a:gd name="connsiteY36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349436 w 2040332"/>
                    <a:gd name="connsiteY13" fmla="*/ 2239386 h 4370961"/>
                    <a:gd name="connsiteX14" fmla="*/ 349436 w 2040332"/>
                    <a:gd name="connsiteY14" fmla="*/ 2236447 h 4370961"/>
                    <a:gd name="connsiteX15" fmla="*/ 0 w 2040332"/>
                    <a:gd name="connsiteY15" fmla="*/ 4311440 h 4370961"/>
                    <a:gd name="connsiteX16" fmla="*/ 349436 w 2040332"/>
                    <a:gd name="connsiteY16" fmla="*/ 1323982 h 4370961"/>
                    <a:gd name="connsiteX17" fmla="*/ 365141 w 2040332"/>
                    <a:gd name="connsiteY17" fmla="*/ 1313156 h 4370961"/>
                    <a:gd name="connsiteX18" fmla="*/ 1110669 w 2040332"/>
                    <a:gd name="connsiteY18" fmla="*/ 1119694 h 4370961"/>
                    <a:gd name="connsiteX19" fmla="*/ 510400 w 2040332"/>
                    <a:gd name="connsiteY19" fmla="*/ 0 h 4370961"/>
                    <a:gd name="connsiteX20" fmla="*/ 1710937 w 2040332"/>
                    <a:gd name="connsiteY20" fmla="*/ 0 h 4370961"/>
                    <a:gd name="connsiteX21" fmla="*/ 1758450 w 2040332"/>
                    <a:gd name="connsiteY21" fmla="*/ 12568 h 4370961"/>
                    <a:gd name="connsiteX22" fmla="*/ 2040332 w 2040332"/>
                    <a:gd name="connsiteY22" fmla="*/ 381480 h 4370961"/>
                    <a:gd name="connsiteX23" fmla="*/ 2040332 w 2040332"/>
                    <a:gd name="connsiteY23" fmla="*/ 580179 h 4370961"/>
                    <a:gd name="connsiteX24" fmla="*/ 1909972 w 2040332"/>
                    <a:gd name="connsiteY24" fmla="*/ 860482 h 4370961"/>
                    <a:gd name="connsiteX25" fmla="*/ 1871904 w 2040332"/>
                    <a:gd name="connsiteY25" fmla="*/ 888455 h 4370961"/>
                    <a:gd name="connsiteX26" fmla="*/ 1871904 w 2040332"/>
                    <a:gd name="connsiteY26" fmla="*/ 1323982 h 4370961"/>
                    <a:gd name="connsiteX27" fmla="*/ 1856197 w 2040332"/>
                    <a:gd name="connsiteY27" fmla="*/ 1313155 h 4370961"/>
                    <a:gd name="connsiteX28" fmla="*/ 1110669 w 2040332"/>
                    <a:gd name="connsiteY28" fmla="*/ 1119693 h 4370961"/>
                    <a:gd name="connsiteX29" fmla="*/ 365141 w 2040332"/>
                    <a:gd name="connsiteY29" fmla="*/ 1313155 h 4370961"/>
                    <a:gd name="connsiteX30" fmla="*/ 349436 w 2040332"/>
                    <a:gd name="connsiteY30" fmla="*/ 1323981 h 4370961"/>
                    <a:gd name="connsiteX31" fmla="*/ 349436 w 2040332"/>
                    <a:gd name="connsiteY31" fmla="*/ 888455 h 4370961"/>
                    <a:gd name="connsiteX32" fmla="*/ 311368 w 2040332"/>
                    <a:gd name="connsiteY32" fmla="*/ 860482 h 4370961"/>
                    <a:gd name="connsiteX33" fmla="*/ 181007 w 2040332"/>
                    <a:gd name="connsiteY33" fmla="*/ 580179 h 4370961"/>
                    <a:gd name="connsiteX34" fmla="*/ 181007 w 2040332"/>
                    <a:gd name="connsiteY34" fmla="*/ 381480 h 4370961"/>
                    <a:gd name="connsiteX35" fmla="*/ 462888 w 2040332"/>
                    <a:gd name="connsiteY35" fmla="*/ 12568 h 4370961"/>
                    <a:gd name="connsiteX36" fmla="*/ 510400 w 2040332"/>
                    <a:gd name="connsiteY36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349436 w 2040332"/>
                    <a:gd name="connsiteY13" fmla="*/ 2239386 h 4370961"/>
                    <a:gd name="connsiteX14" fmla="*/ 0 w 2040332"/>
                    <a:gd name="connsiteY14" fmla="*/ 4311440 h 4370961"/>
                    <a:gd name="connsiteX15" fmla="*/ 349436 w 2040332"/>
                    <a:gd name="connsiteY15" fmla="*/ 1323982 h 4370961"/>
                    <a:gd name="connsiteX16" fmla="*/ 365141 w 2040332"/>
                    <a:gd name="connsiteY16" fmla="*/ 1313156 h 4370961"/>
                    <a:gd name="connsiteX17" fmla="*/ 1110669 w 2040332"/>
                    <a:gd name="connsiteY17" fmla="*/ 1119694 h 4370961"/>
                    <a:gd name="connsiteX18" fmla="*/ 510400 w 2040332"/>
                    <a:gd name="connsiteY18" fmla="*/ 0 h 4370961"/>
                    <a:gd name="connsiteX19" fmla="*/ 1710937 w 2040332"/>
                    <a:gd name="connsiteY19" fmla="*/ 0 h 4370961"/>
                    <a:gd name="connsiteX20" fmla="*/ 1758450 w 2040332"/>
                    <a:gd name="connsiteY20" fmla="*/ 12568 h 4370961"/>
                    <a:gd name="connsiteX21" fmla="*/ 2040332 w 2040332"/>
                    <a:gd name="connsiteY21" fmla="*/ 381480 h 4370961"/>
                    <a:gd name="connsiteX22" fmla="*/ 2040332 w 2040332"/>
                    <a:gd name="connsiteY22" fmla="*/ 580179 h 4370961"/>
                    <a:gd name="connsiteX23" fmla="*/ 1909972 w 2040332"/>
                    <a:gd name="connsiteY23" fmla="*/ 860482 h 4370961"/>
                    <a:gd name="connsiteX24" fmla="*/ 1871904 w 2040332"/>
                    <a:gd name="connsiteY24" fmla="*/ 888455 h 4370961"/>
                    <a:gd name="connsiteX25" fmla="*/ 1871904 w 2040332"/>
                    <a:gd name="connsiteY25" fmla="*/ 1323982 h 4370961"/>
                    <a:gd name="connsiteX26" fmla="*/ 1856197 w 2040332"/>
                    <a:gd name="connsiteY26" fmla="*/ 1313155 h 4370961"/>
                    <a:gd name="connsiteX27" fmla="*/ 1110669 w 2040332"/>
                    <a:gd name="connsiteY27" fmla="*/ 1119693 h 4370961"/>
                    <a:gd name="connsiteX28" fmla="*/ 365141 w 2040332"/>
                    <a:gd name="connsiteY28" fmla="*/ 1313155 h 4370961"/>
                    <a:gd name="connsiteX29" fmla="*/ 349436 w 2040332"/>
                    <a:gd name="connsiteY29" fmla="*/ 1323981 h 4370961"/>
                    <a:gd name="connsiteX30" fmla="*/ 349436 w 2040332"/>
                    <a:gd name="connsiteY30" fmla="*/ 888455 h 4370961"/>
                    <a:gd name="connsiteX31" fmla="*/ 311368 w 2040332"/>
                    <a:gd name="connsiteY31" fmla="*/ 860482 h 4370961"/>
                    <a:gd name="connsiteX32" fmla="*/ 181007 w 2040332"/>
                    <a:gd name="connsiteY32" fmla="*/ 580179 h 4370961"/>
                    <a:gd name="connsiteX33" fmla="*/ 181007 w 2040332"/>
                    <a:gd name="connsiteY33" fmla="*/ 381480 h 4370961"/>
                    <a:gd name="connsiteX34" fmla="*/ 462888 w 2040332"/>
                    <a:gd name="connsiteY34" fmla="*/ 12568 h 4370961"/>
                    <a:gd name="connsiteX35" fmla="*/ 510400 w 2040332"/>
                    <a:gd name="connsiteY35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0 w 2040332"/>
                    <a:gd name="connsiteY13" fmla="*/ 4311440 h 4370961"/>
                    <a:gd name="connsiteX14" fmla="*/ 349436 w 2040332"/>
                    <a:gd name="connsiteY14" fmla="*/ 1323982 h 4370961"/>
                    <a:gd name="connsiteX15" fmla="*/ 365141 w 2040332"/>
                    <a:gd name="connsiteY15" fmla="*/ 1313156 h 4370961"/>
                    <a:gd name="connsiteX16" fmla="*/ 1110669 w 2040332"/>
                    <a:gd name="connsiteY16" fmla="*/ 1119694 h 4370961"/>
                    <a:gd name="connsiteX17" fmla="*/ 510400 w 2040332"/>
                    <a:gd name="connsiteY17" fmla="*/ 0 h 4370961"/>
                    <a:gd name="connsiteX18" fmla="*/ 1710937 w 2040332"/>
                    <a:gd name="connsiteY18" fmla="*/ 0 h 4370961"/>
                    <a:gd name="connsiteX19" fmla="*/ 1758450 w 2040332"/>
                    <a:gd name="connsiteY19" fmla="*/ 12568 h 4370961"/>
                    <a:gd name="connsiteX20" fmla="*/ 2040332 w 2040332"/>
                    <a:gd name="connsiteY20" fmla="*/ 381480 h 4370961"/>
                    <a:gd name="connsiteX21" fmla="*/ 2040332 w 2040332"/>
                    <a:gd name="connsiteY21" fmla="*/ 580179 h 4370961"/>
                    <a:gd name="connsiteX22" fmla="*/ 1909972 w 2040332"/>
                    <a:gd name="connsiteY22" fmla="*/ 860482 h 4370961"/>
                    <a:gd name="connsiteX23" fmla="*/ 1871904 w 2040332"/>
                    <a:gd name="connsiteY23" fmla="*/ 888455 h 4370961"/>
                    <a:gd name="connsiteX24" fmla="*/ 1871904 w 2040332"/>
                    <a:gd name="connsiteY24" fmla="*/ 1323982 h 4370961"/>
                    <a:gd name="connsiteX25" fmla="*/ 1856197 w 2040332"/>
                    <a:gd name="connsiteY25" fmla="*/ 1313155 h 4370961"/>
                    <a:gd name="connsiteX26" fmla="*/ 1110669 w 2040332"/>
                    <a:gd name="connsiteY26" fmla="*/ 1119693 h 4370961"/>
                    <a:gd name="connsiteX27" fmla="*/ 365141 w 2040332"/>
                    <a:gd name="connsiteY27" fmla="*/ 1313155 h 4370961"/>
                    <a:gd name="connsiteX28" fmla="*/ 349436 w 2040332"/>
                    <a:gd name="connsiteY28" fmla="*/ 1323981 h 4370961"/>
                    <a:gd name="connsiteX29" fmla="*/ 349436 w 2040332"/>
                    <a:gd name="connsiteY29" fmla="*/ 888455 h 4370961"/>
                    <a:gd name="connsiteX30" fmla="*/ 311368 w 2040332"/>
                    <a:gd name="connsiteY30" fmla="*/ 860482 h 4370961"/>
                    <a:gd name="connsiteX31" fmla="*/ 181007 w 2040332"/>
                    <a:gd name="connsiteY31" fmla="*/ 580179 h 4370961"/>
                    <a:gd name="connsiteX32" fmla="*/ 181007 w 2040332"/>
                    <a:gd name="connsiteY32" fmla="*/ 381480 h 4370961"/>
                    <a:gd name="connsiteX33" fmla="*/ 462888 w 2040332"/>
                    <a:gd name="connsiteY33" fmla="*/ 12568 h 4370961"/>
                    <a:gd name="connsiteX34" fmla="*/ 510400 w 2040332"/>
                    <a:gd name="connsiteY34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0 w 2040332"/>
                    <a:gd name="connsiteY12" fmla="*/ 4311440 h 4370961"/>
                    <a:gd name="connsiteX13" fmla="*/ 349436 w 2040332"/>
                    <a:gd name="connsiteY13" fmla="*/ 1323982 h 4370961"/>
                    <a:gd name="connsiteX14" fmla="*/ 365141 w 2040332"/>
                    <a:gd name="connsiteY14" fmla="*/ 1313156 h 4370961"/>
                    <a:gd name="connsiteX15" fmla="*/ 1110669 w 2040332"/>
                    <a:gd name="connsiteY15" fmla="*/ 1119694 h 4370961"/>
                    <a:gd name="connsiteX16" fmla="*/ 510400 w 2040332"/>
                    <a:gd name="connsiteY16" fmla="*/ 0 h 4370961"/>
                    <a:gd name="connsiteX17" fmla="*/ 1710937 w 2040332"/>
                    <a:gd name="connsiteY17" fmla="*/ 0 h 4370961"/>
                    <a:gd name="connsiteX18" fmla="*/ 1758450 w 2040332"/>
                    <a:gd name="connsiteY18" fmla="*/ 12568 h 4370961"/>
                    <a:gd name="connsiteX19" fmla="*/ 2040332 w 2040332"/>
                    <a:gd name="connsiteY19" fmla="*/ 381480 h 4370961"/>
                    <a:gd name="connsiteX20" fmla="*/ 2040332 w 2040332"/>
                    <a:gd name="connsiteY20" fmla="*/ 580179 h 4370961"/>
                    <a:gd name="connsiteX21" fmla="*/ 1909972 w 2040332"/>
                    <a:gd name="connsiteY21" fmla="*/ 860482 h 4370961"/>
                    <a:gd name="connsiteX22" fmla="*/ 1871904 w 2040332"/>
                    <a:gd name="connsiteY22" fmla="*/ 888455 h 4370961"/>
                    <a:gd name="connsiteX23" fmla="*/ 1871904 w 2040332"/>
                    <a:gd name="connsiteY23" fmla="*/ 1323982 h 4370961"/>
                    <a:gd name="connsiteX24" fmla="*/ 1856197 w 2040332"/>
                    <a:gd name="connsiteY24" fmla="*/ 1313155 h 4370961"/>
                    <a:gd name="connsiteX25" fmla="*/ 1110669 w 2040332"/>
                    <a:gd name="connsiteY25" fmla="*/ 1119693 h 4370961"/>
                    <a:gd name="connsiteX26" fmla="*/ 365141 w 2040332"/>
                    <a:gd name="connsiteY26" fmla="*/ 1313155 h 4370961"/>
                    <a:gd name="connsiteX27" fmla="*/ 349436 w 2040332"/>
                    <a:gd name="connsiteY27" fmla="*/ 1323981 h 4370961"/>
                    <a:gd name="connsiteX28" fmla="*/ 349436 w 2040332"/>
                    <a:gd name="connsiteY28" fmla="*/ 888455 h 4370961"/>
                    <a:gd name="connsiteX29" fmla="*/ 311368 w 2040332"/>
                    <a:gd name="connsiteY29" fmla="*/ 860482 h 4370961"/>
                    <a:gd name="connsiteX30" fmla="*/ 181007 w 2040332"/>
                    <a:gd name="connsiteY30" fmla="*/ 580179 h 4370961"/>
                    <a:gd name="connsiteX31" fmla="*/ 181007 w 2040332"/>
                    <a:gd name="connsiteY31" fmla="*/ 381480 h 4370961"/>
                    <a:gd name="connsiteX32" fmla="*/ 462888 w 2040332"/>
                    <a:gd name="connsiteY32" fmla="*/ 12568 h 4370961"/>
                    <a:gd name="connsiteX33" fmla="*/ 510400 w 2040332"/>
                    <a:gd name="connsiteY33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0 w 2040332"/>
                    <a:gd name="connsiteY11" fmla="*/ 4311440 h 4370961"/>
                    <a:gd name="connsiteX12" fmla="*/ 349436 w 2040332"/>
                    <a:gd name="connsiteY12" fmla="*/ 1323982 h 4370961"/>
                    <a:gd name="connsiteX13" fmla="*/ 365141 w 2040332"/>
                    <a:gd name="connsiteY13" fmla="*/ 1313156 h 4370961"/>
                    <a:gd name="connsiteX14" fmla="*/ 1110669 w 2040332"/>
                    <a:gd name="connsiteY14" fmla="*/ 1119694 h 4370961"/>
                    <a:gd name="connsiteX15" fmla="*/ 510400 w 2040332"/>
                    <a:gd name="connsiteY15" fmla="*/ 0 h 4370961"/>
                    <a:gd name="connsiteX16" fmla="*/ 1710937 w 2040332"/>
                    <a:gd name="connsiteY16" fmla="*/ 0 h 4370961"/>
                    <a:gd name="connsiteX17" fmla="*/ 1758450 w 2040332"/>
                    <a:gd name="connsiteY17" fmla="*/ 12568 h 4370961"/>
                    <a:gd name="connsiteX18" fmla="*/ 2040332 w 2040332"/>
                    <a:gd name="connsiteY18" fmla="*/ 381480 h 4370961"/>
                    <a:gd name="connsiteX19" fmla="*/ 2040332 w 2040332"/>
                    <a:gd name="connsiteY19" fmla="*/ 580179 h 4370961"/>
                    <a:gd name="connsiteX20" fmla="*/ 1909972 w 2040332"/>
                    <a:gd name="connsiteY20" fmla="*/ 860482 h 4370961"/>
                    <a:gd name="connsiteX21" fmla="*/ 1871904 w 2040332"/>
                    <a:gd name="connsiteY21" fmla="*/ 888455 h 4370961"/>
                    <a:gd name="connsiteX22" fmla="*/ 1871904 w 2040332"/>
                    <a:gd name="connsiteY22" fmla="*/ 1323982 h 4370961"/>
                    <a:gd name="connsiteX23" fmla="*/ 1856197 w 2040332"/>
                    <a:gd name="connsiteY23" fmla="*/ 1313155 h 4370961"/>
                    <a:gd name="connsiteX24" fmla="*/ 1110669 w 2040332"/>
                    <a:gd name="connsiteY24" fmla="*/ 1119693 h 4370961"/>
                    <a:gd name="connsiteX25" fmla="*/ 365141 w 2040332"/>
                    <a:gd name="connsiteY25" fmla="*/ 1313155 h 4370961"/>
                    <a:gd name="connsiteX26" fmla="*/ 349436 w 2040332"/>
                    <a:gd name="connsiteY26" fmla="*/ 1323981 h 4370961"/>
                    <a:gd name="connsiteX27" fmla="*/ 349436 w 2040332"/>
                    <a:gd name="connsiteY27" fmla="*/ 888455 h 4370961"/>
                    <a:gd name="connsiteX28" fmla="*/ 311368 w 2040332"/>
                    <a:gd name="connsiteY28" fmla="*/ 860482 h 4370961"/>
                    <a:gd name="connsiteX29" fmla="*/ 181007 w 2040332"/>
                    <a:gd name="connsiteY29" fmla="*/ 580179 h 4370961"/>
                    <a:gd name="connsiteX30" fmla="*/ 181007 w 2040332"/>
                    <a:gd name="connsiteY30" fmla="*/ 381480 h 4370961"/>
                    <a:gd name="connsiteX31" fmla="*/ 462888 w 2040332"/>
                    <a:gd name="connsiteY31" fmla="*/ 12568 h 4370961"/>
                    <a:gd name="connsiteX32" fmla="*/ 510400 w 2040332"/>
                    <a:gd name="connsiteY32" fmla="*/ 0 h 4370961"/>
                    <a:gd name="connsiteX0" fmla="*/ 1110669 w 2040332"/>
                    <a:gd name="connsiteY0" fmla="*/ 1119694 h 4660866"/>
                    <a:gd name="connsiteX1" fmla="*/ 1856197 w 2040332"/>
                    <a:gd name="connsiteY1" fmla="*/ 1313156 h 4660866"/>
                    <a:gd name="connsiteX2" fmla="*/ 1871904 w 2040332"/>
                    <a:gd name="connsiteY2" fmla="*/ 1323983 h 4660866"/>
                    <a:gd name="connsiteX3" fmla="*/ 1871904 w 2040332"/>
                    <a:gd name="connsiteY3" fmla="*/ 2236444 h 4660866"/>
                    <a:gd name="connsiteX4" fmla="*/ 1871904 w 2040332"/>
                    <a:gd name="connsiteY4" fmla="*/ 2236445 h 4660866"/>
                    <a:gd name="connsiteX5" fmla="*/ 1871904 w 2040332"/>
                    <a:gd name="connsiteY5" fmla="*/ 2239386 h 4660866"/>
                    <a:gd name="connsiteX6" fmla="*/ 1868798 w 2040332"/>
                    <a:gd name="connsiteY6" fmla="*/ 2238586 h 4660866"/>
                    <a:gd name="connsiteX7" fmla="*/ 1868797 w 2040332"/>
                    <a:gd name="connsiteY7" fmla="*/ 2238587 h 4660866"/>
                    <a:gd name="connsiteX8" fmla="*/ 1856197 w 2040332"/>
                    <a:gd name="connsiteY8" fmla="*/ 2247272 h 4660866"/>
                    <a:gd name="connsiteX9" fmla="*/ 1081549 w 2040332"/>
                    <a:gd name="connsiteY9" fmla="*/ 4370961 h 4660866"/>
                    <a:gd name="connsiteX10" fmla="*/ 0 w 2040332"/>
                    <a:gd name="connsiteY10" fmla="*/ 4311440 h 4660866"/>
                    <a:gd name="connsiteX11" fmla="*/ 349436 w 2040332"/>
                    <a:gd name="connsiteY11" fmla="*/ 1323982 h 4660866"/>
                    <a:gd name="connsiteX12" fmla="*/ 365141 w 2040332"/>
                    <a:gd name="connsiteY12" fmla="*/ 1313156 h 4660866"/>
                    <a:gd name="connsiteX13" fmla="*/ 1110669 w 2040332"/>
                    <a:gd name="connsiteY13" fmla="*/ 1119694 h 4660866"/>
                    <a:gd name="connsiteX14" fmla="*/ 510400 w 2040332"/>
                    <a:gd name="connsiteY14" fmla="*/ 0 h 4660866"/>
                    <a:gd name="connsiteX15" fmla="*/ 1710937 w 2040332"/>
                    <a:gd name="connsiteY15" fmla="*/ 0 h 4660866"/>
                    <a:gd name="connsiteX16" fmla="*/ 1758450 w 2040332"/>
                    <a:gd name="connsiteY16" fmla="*/ 12568 h 4660866"/>
                    <a:gd name="connsiteX17" fmla="*/ 2040332 w 2040332"/>
                    <a:gd name="connsiteY17" fmla="*/ 381480 h 4660866"/>
                    <a:gd name="connsiteX18" fmla="*/ 2040332 w 2040332"/>
                    <a:gd name="connsiteY18" fmla="*/ 580179 h 4660866"/>
                    <a:gd name="connsiteX19" fmla="*/ 1909972 w 2040332"/>
                    <a:gd name="connsiteY19" fmla="*/ 860482 h 4660866"/>
                    <a:gd name="connsiteX20" fmla="*/ 1871904 w 2040332"/>
                    <a:gd name="connsiteY20" fmla="*/ 888455 h 4660866"/>
                    <a:gd name="connsiteX21" fmla="*/ 1871904 w 2040332"/>
                    <a:gd name="connsiteY21" fmla="*/ 1323982 h 4660866"/>
                    <a:gd name="connsiteX22" fmla="*/ 1856197 w 2040332"/>
                    <a:gd name="connsiteY22" fmla="*/ 1313155 h 4660866"/>
                    <a:gd name="connsiteX23" fmla="*/ 1110669 w 2040332"/>
                    <a:gd name="connsiteY23" fmla="*/ 1119693 h 4660866"/>
                    <a:gd name="connsiteX24" fmla="*/ 365141 w 2040332"/>
                    <a:gd name="connsiteY24" fmla="*/ 1313155 h 4660866"/>
                    <a:gd name="connsiteX25" fmla="*/ 349436 w 2040332"/>
                    <a:gd name="connsiteY25" fmla="*/ 1323981 h 4660866"/>
                    <a:gd name="connsiteX26" fmla="*/ 349436 w 2040332"/>
                    <a:gd name="connsiteY26" fmla="*/ 888455 h 4660866"/>
                    <a:gd name="connsiteX27" fmla="*/ 311368 w 2040332"/>
                    <a:gd name="connsiteY27" fmla="*/ 860482 h 4660866"/>
                    <a:gd name="connsiteX28" fmla="*/ 181007 w 2040332"/>
                    <a:gd name="connsiteY28" fmla="*/ 580179 h 4660866"/>
                    <a:gd name="connsiteX29" fmla="*/ 181007 w 2040332"/>
                    <a:gd name="connsiteY29" fmla="*/ 381480 h 4660866"/>
                    <a:gd name="connsiteX30" fmla="*/ 462888 w 2040332"/>
                    <a:gd name="connsiteY30" fmla="*/ 12568 h 4660866"/>
                    <a:gd name="connsiteX31" fmla="*/ 510400 w 2040332"/>
                    <a:gd name="connsiteY31" fmla="*/ 0 h 4660866"/>
                    <a:gd name="connsiteX0" fmla="*/ 1110669 w 2163631"/>
                    <a:gd name="connsiteY0" fmla="*/ 1119694 h 4847745"/>
                    <a:gd name="connsiteX1" fmla="*/ 1856197 w 2163631"/>
                    <a:gd name="connsiteY1" fmla="*/ 1313156 h 4847745"/>
                    <a:gd name="connsiteX2" fmla="*/ 1871904 w 2163631"/>
                    <a:gd name="connsiteY2" fmla="*/ 1323983 h 4847745"/>
                    <a:gd name="connsiteX3" fmla="*/ 1871904 w 2163631"/>
                    <a:gd name="connsiteY3" fmla="*/ 2236444 h 4847745"/>
                    <a:gd name="connsiteX4" fmla="*/ 1871904 w 2163631"/>
                    <a:gd name="connsiteY4" fmla="*/ 2236445 h 4847745"/>
                    <a:gd name="connsiteX5" fmla="*/ 1871904 w 2163631"/>
                    <a:gd name="connsiteY5" fmla="*/ 2239386 h 4847745"/>
                    <a:gd name="connsiteX6" fmla="*/ 1868798 w 2163631"/>
                    <a:gd name="connsiteY6" fmla="*/ 2238586 h 4847745"/>
                    <a:gd name="connsiteX7" fmla="*/ 1868797 w 2163631"/>
                    <a:gd name="connsiteY7" fmla="*/ 2238587 h 4847745"/>
                    <a:gd name="connsiteX8" fmla="*/ 1856197 w 2163631"/>
                    <a:gd name="connsiteY8" fmla="*/ 2247272 h 4847745"/>
                    <a:gd name="connsiteX9" fmla="*/ 2086178 w 2163631"/>
                    <a:gd name="connsiteY9" fmla="*/ 4676580 h 4847745"/>
                    <a:gd name="connsiteX10" fmla="*/ 0 w 2163631"/>
                    <a:gd name="connsiteY10" fmla="*/ 4311440 h 4847745"/>
                    <a:gd name="connsiteX11" fmla="*/ 349436 w 2163631"/>
                    <a:gd name="connsiteY11" fmla="*/ 1323982 h 4847745"/>
                    <a:gd name="connsiteX12" fmla="*/ 365141 w 2163631"/>
                    <a:gd name="connsiteY12" fmla="*/ 1313156 h 4847745"/>
                    <a:gd name="connsiteX13" fmla="*/ 1110669 w 2163631"/>
                    <a:gd name="connsiteY13" fmla="*/ 1119694 h 4847745"/>
                    <a:gd name="connsiteX14" fmla="*/ 510400 w 2163631"/>
                    <a:gd name="connsiteY14" fmla="*/ 0 h 4847745"/>
                    <a:gd name="connsiteX15" fmla="*/ 1710937 w 2163631"/>
                    <a:gd name="connsiteY15" fmla="*/ 0 h 4847745"/>
                    <a:gd name="connsiteX16" fmla="*/ 1758450 w 2163631"/>
                    <a:gd name="connsiteY16" fmla="*/ 12568 h 4847745"/>
                    <a:gd name="connsiteX17" fmla="*/ 2040332 w 2163631"/>
                    <a:gd name="connsiteY17" fmla="*/ 381480 h 4847745"/>
                    <a:gd name="connsiteX18" fmla="*/ 2040332 w 2163631"/>
                    <a:gd name="connsiteY18" fmla="*/ 580179 h 4847745"/>
                    <a:gd name="connsiteX19" fmla="*/ 1909972 w 2163631"/>
                    <a:gd name="connsiteY19" fmla="*/ 860482 h 4847745"/>
                    <a:gd name="connsiteX20" fmla="*/ 1871904 w 2163631"/>
                    <a:gd name="connsiteY20" fmla="*/ 888455 h 4847745"/>
                    <a:gd name="connsiteX21" fmla="*/ 1871904 w 2163631"/>
                    <a:gd name="connsiteY21" fmla="*/ 1323982 h 4847745"/>
                    <a:gd name="connsiteX22" fmla="*/ 1856197 w 2163631"/>
                    <a:gd name="connsiteY22" fmla="*/ 1313155 h 4847745"/>
                    <a:gd name="connsiteX23" fmla="*/ 1110669 w 2163631"/>
                    <a:gd name="connsiteY23" fmla="*/ 1119693 h 4847745"/>
                    <a:gd name="connsiteX24" fmla="*/ 365141 w 2163631"/>
                    <a:gd name="connsiteY24" fmla="*/ 1313155 h 4847745"/>
                    <a:gd name="connsiteX25" fmla="*/ 349436 w 2163631"/>
                    <a:gd name="connsiteY25" fmla="*/ 1323981 h 4847745"/>
                    <a:gd name="connsiteX26" fmla="*/ 349436 w 2163631"/>
                    <a:gd name="connsiteY26" fmla="*/ 888455 h 4847745"/>
                    <a:gd name="connsiteX27" fmla="*/ 311368 w 2163631"/>
                    <a:gd name="connsiteY27" fmla="*/ 860482 h 4847745"/>
                    <a:gd name="connsiteX28" fmla="*/ 181007 w 2163631"/>
                    <a:gd name="connsiteY28" fmla="*/ 580179 h 4847745"/>
                    <a:gd name="connsiteX29" fmla="*/ 181007 w 2163631"/>
                    <a:gd name="connsiteY29" fmla="*/ 381480 h 4847745"/>
                    <a:gd name="connsiteX30" fmla="*/ 462888 w 2163631"/>
                    <a:gd name="connsiteY30" fmla="*/ 12568 h 4847745"/>
                    <a:gd name="connsiteX31" fmla="*/ 510400 w 2163631"/>
                    <a:gd name="connsiteY31" fmla="*/ 0 h 4847745"/>
                    <a:gd name="connsiteX0" fmla="*/ 1110669 w 2203783"/>
                    <a:gd name="connsiteY0" fmla="*/ 1119694 h 4780490"/>
                    <a:gd name="connsiteX1" fmla="*/ 1856197 w 2203783"/>
                    <a:gd name="connsiteY1" fmla="*/ 1313156 h 4780490"/>
                    <a:gd name="connsiteX2" fmla="*/ 1871904 w 2203783"/>
                    <a:gd name="connsiteY2" fmla="*/ 1323983 h 4780490"/>
                    <a:gd name="connsiteX3" fmla="*/ 1871904 w 2203783"/>
                    <a:gd name="connsiteY3" fmla="*/ 2236444 h 4780490"/>
                    <a:gd name="connsiteX4" fmla="*/ 1871904 w 2203783"/>
                    <a:gd name="connsiteY4" fmla="*/ 2236445 h 4780490"/>
                    <a:gd name="connsiteX5" fmla="*/ 1871904 w 2203783"/>
                    <a:gd name="connsiteY5" fmla="*/ 2239386 h 4780490"/>
                    <a:gd name="connsiteX6" fmla="*/ 1868798 w 2203783"/>
                    <a:gd name="connsiteY6" fmla="*/ 2238586 h 4780490"/>
                    <a:gd name="connsiteX7" fmla="*/ 1868797 w 2203783"/>
                    <a:gd name="connsiteY7" fmla="*/ 2238587 h 4780490"/>
                    <a:gd name="connsiteX8" fmla="*/ 1856197 w 2203783"/>
                    <a:gd name="connsiteY8" fmla="*/ 2247272 h 4780490"/>
                    <a:gd name="connsiteX9" fmla="*/ 2129858 w 2203783"/>
                    <a:gd name="connsiteY9" fmla="*/ 4580068 h 4780490"/>
                    <a:gd name="connsiteX10" fmla="*/ 0 w 2203783"/>
                    <a:gd name="connsiteY10" fmla="*/ 4311440 h 4780490"/>
                    <a:gd name="connsiteX11" fmla="*/ 349436 w 2203783"/>
                    <a:gd name="connsiteY11" fmla="*/ 1323982 h 4780490"/>
                    <a:gd name="connsiteX12" fmla="*/ 365141 w 2203783"/>
                    <a:gd name="connsiteY12" fmla="*/ 1313156 h 4780490"/>
                    <a:gd name="connsiteX13" fmla="*/ 1110669 w 2203783"/>
                    <a:gd name="connsiteY13" fmla="*/ 1119694 h 4780490"/>
                    <a:gd name="connsiteX14" fmla="*/ 510400 w 2203783"/>
                    <a:gd name="connsiteY14" fmla="*/ 0 h 4780490"/>
                    <a:gd name="connsiteX15" fmla="*/ 1710937 w 2203783"/>
                    <a:gd name="connsiteY15" fmla="*/ 0 h 4780490"/>
                    <a:gd name="connsiteX16" fmla="*/ 1758450 w 2203783"/>
                    <a:gd name="connsiteY16" fmla="*/ 12568 h 4780490"/>
                    <a:gd name="connsiteX17" fmla="*/ 2040332 w 2203783"/>
                    <a:gd name="connsiteY17" fmla="*/ 381480 h 4780490"/>
                    <a:gd name="connsiteX18" fmla="*/ 2040332 w 2203783"/>
                    <a:gd name="connsiteY18" fmla="*/ 580179 h 4780490"/>
                    <a:gd name="connsiteX19" fmla="*/ 1909972 w 2203783"/>
                    <a:gd name="connsiteY19" fmla="*/ 860482 h 4780490"/>
                    <a:gd name="connsiteX20" fmla="*/ 1871904 w 2203783"/>
                    <a:gd name="connsiteY20" fmla="*/ 888455 h 4780490"/>
                    <a:gd name="connsiteX21" fmla="*/ 1871904 w 2203783"/>
                    <a:gd name="connsiteY21" fmla="*/ 1323982 h 4780490"/>
                    <a:gd name="connsiteX22" fmla="*/ 1856197 w 2203783"/>
                    <a:gd name="connsiteY22" fmla="*/ 1313155 h 4780490"/>
                    <a:gd name="connsiteX23" fmla="*/ 1110669 w 2203783"/>
                    <a:gd name="connsiteY23" fmla="*/ 1119693 h 4780490"/>
                    <a:gd name="connsiteX24" fmla="*/ 365141 w 2203783"/>
                    <a:gd name="connsiteY24" fmla="*/ 1313155 h 4780490"/>
                    <a:gd name="connsiteX25" fmla="*/ 349436 w 2203783"/>
                    <a:gd name="connsiteY25" fmla="*/ 1323981 h 4780490"/>
                    <a:gd name="connsiteX26" fmla="*/ 349436 w 2203783"/>
                    <a:gd name="connsiteY26" fmla="*/ 888455 h 4780490"/>
                    <a:gd name="connsiteX27" fmla="*/ 311368 w 2203783"/>
                    <a:gd name="connsiteY27" fmla="*/ 860482 h 4780490"/>
                    <a:gd name="connsiteX28" fmla="*/ 181007 w 2203783"/>
                    <a:gd name="connsiteY28" fmla="*/ 580179 h 4780490"/>
                    <a:gd name="connsiteX29" fmla="*/ 181007 w 2203783"/>
                    <a:gd name="connsiteY29" fmla="*/ 381480 h 4780490"/>
                    <a:gd name="connsiteX30" fmla="*/ 462888 w 2203783"/>
                    <a:gd name="connsiteY30" fmla="*/ 12568 h 4780490"/>
                    <a:gd name="connsiteX31" fmla="*/ 510400 w 2203783"/>
                    <a:gd name="connsiteY31" fmla="*/ 0 h 4780490"/>
                    <a:gd name="connsiteX0" fmla="*/ 1110669 w 2230726"/>
                    <a:gd name="connsiteY0" fmla="*/ 1119694 h 4645857"/>
                    <a:gd name="connsiteX1" fmla="*/ 1856197 w 2230726"/>
                    <a:gd name="connsiteY1" fmla="*/ 1313156 h 4645857"/>
                    <a:gd name="connsiteX2" fmla="*/ 1871904 w 2230726"/>
                    <a:gd name="connsiteY2" fmla="*/ 1323983 h 4645857"/>
                    <a:gd name="connsiteX3" fmla="*/ 1871904 w 2230726"/>
                    <a:gd name="connsiteY3" fmla="*/ 2236444 h 4645857"/>
                    <a:gd name="connsiteX4" fmla="*/ 1871904 w 2230726"/>
                    <a:gd name="connsiteY4" fmla="*/ 2236445 h 4645857"/>
                    <a:gd name="connsiteX5" fmla="*/ 1871904 w 2230726"/>
                    <a:gd name="connsiteY5" fmla="*/ 2239386 h 4645857"/>
                    <a:gd name="connsiteX6" fmla="*/ 1868798 w 2230726"/>
                    <a:gd name="connsiteY6" fmla="*/ 2238586 h 4645857"/>
                    <a:gd name="connsiteX7" fmla="*/ 1868797 w 2230726"/>
                    <a:gd name="connsiteY7" fmla="*/ 2238587 h 4645857"/>
                    <a:gd name="connsiteX8" fmla="*/ 1856197 w 2230726"/>
                    <a:gd name="connsiteY8" fmla="*/ 2247272 h 4645857"/>
                    <a:gd name="connsiteX9" fmla="*/ 2158977 w 2230726"/>
                    <a:gd name="connsiteY9" fmla="*/ 4338790 h 4645857"/>
                    <a:gd name="connsiteX10" fmla="*/ 0 w 2230726"/>
                    <a:gd name="connsiteY10" fmla="*/ 4311440 h 4645857"/>
                    <a:gd name="connsiteX11" fmla="*/ 349436 w 2230726"/>
                    <a:gd name="connsiteY11" fmla="*/ 1323982 h 4645857"/>
                    <a:gd name="connsiteX12" fmla="*/ 365141 w 2230726"/>
                    <a:gd name="connsiteY12" fmla="*/ 1313156 h 4645857"/>
                    <a:gd name="connsiteX13" fmla="*/ 1110669 w 2230726"/>
                    <a:gd name="connsiteY13" fmla="*/ 1119694 h 4645857"/>
                    <a:gd name="connsiteX14" fmla="*/ 510400 w 2230726"/>
                    <a:gd name="connsiteY14" fmla="*/ 0 h 4645857"/>
                    <a:gd name="connsiteX15" fmla="*/ 1710937 w 2230726"/>
                    <a:gd name="connsiteY15" fmla="*/ 0 h 4645857"/>
                    <a:gd name="connsiteX16" fmla="*/ 1758450 w 2230726"/>
                    <a:gd name="connsiteY16" fmla="*/ 12568 h 4645857"/>
                    <a:gd name="connsiteX17" fmla="*/ 2040332 w 2230726"/>
                    <a:gd name="connsiteY17" fmla="*/ 381480 h 4645857"/>
                    <a:gd name="connsiteX18" fmla="*/ 2040332 w 2230726"/>
                    <a:gd name="connsiteY18" fmla="*/ 580179 h 4645857"/>
                    <a:gd name="connsiteX19" fmla="*/ 1909972 w 2230726"/>
                    <a:gd name="connsiteY19" fmla="*/ 860482 h 4645857"/>
                    <a:gd name="connsiteX20" fmla="*/ 1871904 w 2230726"/>
                    <a:gd name="connsiteY20" fmla="*/ 888455 h 4645857"/>
                    <a:gd name="connsiteX21" fmla="*/ 1871904 w 2230726"/>
                    <a:gd name="connsiteY21" fmla="*/ 1323982 h 4645857"/>
                    <a:gd name="connsiteX22" fmla="*/ 1856197 w 2230726"/>
                    <a:gd name="connsiteY22" fmla="*/ 1313155 h 4645857"/>
                    <a:gd name="connsiteX23" fmla="*/ 1110669 w 2230726"/>
                    <a:gd name="connsiteY23" fmla="*/ 1119693 h 4645857"/>
                    <a:gd name="connsiteX24" fmla="*/ 365141 w 2230726"/>
                    <a:gd name="connsiteY24" fmla="*/ 1313155 h 4645857"/>
                    <a:gd name="connsiteX25" fmla="*/ 349436 w 2230726"/>
                    <a:gd name="connsiteY25" fmla="*/ 1323981 h 4645857"/>
                    <a:gd name="connsiteX26" fmla="*/ 349436 w 2230726"/>
                    <a:gd name="connsiteY26" fmla="*/ 888455 h 4645857"/>
                    <a:gd name="connsiteX27" fmla="*/ 311368 w 2230726"/>
                    <a:gd name="connsiteY27" fmla="*/ 860482 h 4645857"/>
                    <a:gd name="connsiteX28" fmla="*/ 181007 w 2230726"/>
                    <a:gd name="connsiteY28" fmla="*/ 580179 h 4645857"/>
                    <a:gd name="connsiteX29" fmla="*/ 181007 w 2230726"/>
                    <a:gd name="connsiteY29" fmla="*/ 381480 h 4645857"/>
                    <a:gd name="connsiteX30" fmla="*/ 462888 w 2230726"/>
                    <a:gd name="connsiteY30" fmla="*/ 12568 h 4645857"/>
                    <a:gd name="connsiteX31" fmla="*/ 510400 w 2230726"/>
                    <a:gd name="connsiteY31" fmla="*/ 0 h 4645857"/>
                    <a:gd name="connsiteX0" fmla="*/ 1110669 w 2230726"/>
                    <a:gd name="connsiteY0" fmla="*/ 1119694 h 4560744"/>
                    <a:gd name="connsiteX1" fmla="*/ 1856197 w 2230726"/>
                    <a:gd name="connsiteY1" fmla="*/ 1313156 h 4560744"/>
                    <a:gd name="connsiteX2" fmla="*/ 1871904 w 2230726"/>
                    <a:gd name="connsiteY2" fmla="*/ 1323983 h 4560744"/>
                    <a:gd name="connsiteX3" fmla="*/ 1871904 w 2230726"/>
                    <a:gd name="connsiteY3" fmla="*/ 2236444 h 4560744"/>
                    <a:gd name="connsiteX4" fmla="*/ 1871904 w 2230726"/>
                    <a:gd name="connsiteY4" fmla="*/ 2236445 h 4560744"/>
                    <a:gd name="connsiteX5" fmla="*/ 1871904 w 2230726"/>
                    <a:gd name="connsiteY5" fmla="*/ 2239386 h 4560744"/>
                    <a:gd name="connsiteX6" fmla="*/ 1868798 w 2230726"/>
                    <a:gd name="connsiteY6" fmla="*/ 2238586 h 4560744"/>
                    <a:gd name="connsiteX7" fmla="*/ 1868797 w 2230726"/>
                    <a:gd name="connsiteY7" fmla="*/ 2238587 h 4560744"/>
                    <a:gd name="connsiteX8" fmla="*/ 1856197 w 2230726"/>
                    <a:gd name="connsiteY8" fmla="*/ 2247272 h 4560744"/>
                    <a:gd name="connsiteX9" fmla="*/ 2158977 w 2230726"/>
                    <a:gd name="connsiteY9" fmla="*/ 4338790 h 4560744"/>
                    <a:gd name="connsiteX10" fmla="*/ 0 w 2230726"/>
                    <a:gd name="connsiteY10" fmla="*/ 4311440 h 4560744"/>
                    <a:gd name="connsiteX11" fmla="*/ 185983 w 2230726"/>
                    <a:gd name="connsiteY11" fmla="*/ 2667211 h 4560744"/>
                    <a:gd name="connsiteX12" fmla="*/ 349436 w 2230726"/>
                    <a:gd name="connsiteY12" fmla="*/ 1323982 h 4560744"/>
                    <a:gd name="connsiteX13" fmla="*/ 365141 w 2230726"/>
                    <a:gd name="connsiteY13" fmla="*/ 1313156 h 4560744"/>
                    <a:gd name="connsiteX14" fmla="*/ 1110669 w 2230726"/>
                    <a:gd name="connsiteY14" fmla="*/ 1119694 h 4560744"/>
                    <a:gd name="connsiteX15" fmla="*/ 510400 w 2230726"/>
                    <a:gd name="connsiteY15" fmla="*/ 0 h 4560744"/>
                    <a:gd name="connsiteX16" fmla="*/ 1710937 w 2230726"/>
                    <a:gd name="connsiteY16" fmla="*/ 0 h 4560744"/>
                    <a:gd name="connsiteX17" fmla="*/ 1758450 w 2230726"/>
                    <a:gd name="connsiteY17" fmla="*/ 12568 h 4560744"/>
                    <a:gd name="connsiteX18" fmla="*/ 2040332 w 2230726"/>
                    <a:gd name="connsiteY18" fmla="*/ 381480 h 4560744"/>
                    <a:gd name="connsiteX19" fmla="*/ 2040332 w 2230726"/>
                    <a:gd name="connsiteY19" fmla="*/ 580179 h 4560744"/>
                    <a:gd name="connsiteX20" fmla="*/ 1909972 w 2230726"/>
                    <a:gd name="connsiteY20" fmla="*/ 860482 h 4560744"/>
                    <a:gd name="connsiteX21" fmla="*/ 1871904 w 2230726"/>
                    <a:gd name="connsiteY21" fmla="*/ 888455 h 4560744"/>
                    <a:gd name="connsiteX22" fmla="*/ 1871904 w 2230726"/>
                    <a:gd name="connsiteY22" fmla="*/ 1323982 h 4560744"/>
                    <a:gd name="connsiteX23" fmla="*/ 1856197 w 2230726"/>
                    <a:gd name="connsiteY23" fmla="*/ 1313155 h 4560744"/>
                    <a:gd name="connsiteX24" fmla="*/ 1110669 w 2230726"/>
                    <a:gd name="connsiteY24" fmla="*/ 1119693 h 4560744"/>
                    <a:gd name="connsiteX25" fmla="*/ 365141 w 2230726"/>
                    <a:gd name="connsiteY25" fmla="*/ 1313155 h 4560744"/>
                    <a:gd name="connsiteX26" fmla="*/ 349436 w 2230726"/>
                    <a:gd name="connsiteY26" fmla="*/ 1323981 h 4560744"/>
                    <a:gd name="connsiteX27" fmla="*/ 349436 w 2230726"/>
                    <a:gd name="connsiteY27" fmla="*/ 888455 h 4560744"/>
                    <a:gd name="connsiteX28" fmla="*/ 311368 w 2230726"/>
                    <a:gd name="connsiteY28" fmla="*/ 860482 h 4560744"/>
                    <a:gd name="connsiteX29" fmla="*/ 181007 w 2230726"/>
                    <a:gd name="connsiteY29" fmla="*/ 580179 h 4560744"/>
                    <a:gd name="connsiteX30" fmla="*/ 181007 w 2230726"/>
                    <a:gd name="connsiteY30" fmla="*/ 381480 h 4560744"/>
                    <a:gd name="connsiteX31" fmla="*/ 462888 w 2230726"/>
                    <a:gd name="connsiteY31" fmla="*/ 12568 h 4560744"/>
                    <a:gd name="connsiteX32" fmla="*/ 510400 w 2230726"/>
                    <a:gd name="connsiteY32" fmla="*/ 0 h 4560744"/>
                    <a:gd name="connsiteX0" fmla="*/ 1274121 w 2394178"/>
                    <a:gd name="connsiteY0" fmla="*/ 1119694 h 4560744"/>
                    <a:gd name="connsiteX1" fmla="*/ 2019649 w 2394178"/>
                    <a:gd name="connsiteY1" fmla="*/ 1313156 h 4560744"/>
                    <a:gd name="connsiteX2" fmla="*/ 2035356 w 2394178"/>
                    <a:gd name="connsiteY2" fmla="*/ 1323983 h 4560744"/>
                    <a:gd name="connsiteX3" fmla="*/ 2035356 w 2394178"/>
                    <a:gd name="connsiteY3" fmla="*/ 2236444 h 4560744"/>
                    <a:gd name="connsiteX4" fmla="*/ 2035356 w 2394178"/>
                    <a:gd name="connsiteY4" fmla="*/ 2236445 h 4560744"/>
                    <a:gd name="connsiteX5" fmla="*/ 2035356 w 2394178"/>
                    <a:gd name="connsiteY5" fmla="*/ 2239386 h 4560744"/>
                    <a:gd name="connsiteX6" fmla="*/ 2032250 w 2394178"/>
                    <a:gd name="connsiteY6" fmla="*/ 2238586 h 4560744"/>
                    <a:gd name="connsiteX7" fmla="*/ 2032249 w 2394178"/>
                    <a:gd name="connsiteY7" fmla="*/ 2238587 h 4560744"/>
                    <a:gd name="connsiteX8" fmla="*/ 2019649 w 2394178"/>
                    <a:gd name="connsiteY8" fmla="*/ 2247272 h 4560744"/>
                    <a:gd name="connsiteX9" fmla="*/ 2322429 w 2394178"/>
                    <a:gd name="connsiteY9" fmla="*/ 4338790 h 4560744"/>
                    <a:gd name="connsiteX10" fmla="*/ 163452 w 2394178"/>
                    <a:gd name="connsiteY10" fmla="*/ 4311440 h 4560744"/>
                    <a:gd name="connsiteX11" fmla="*/ 0 w 2394178"/>
                    <a:gd name="connsiteY11" fmla="*/ 2779807 h 4560744"/>
                    <a:gd name="connsiteX12" fmla="*/ 512888 w 2394178"/>
                    <a:gd name="connsiteY12" fmla="*/ 1323982 h 4560744"/>
                    <a:gd name="connsiteX13" fmla="*/ 528593 w 2394178"/>
                    <a:gd name="connsiteY13" fmla="*/ 1313156 h 4560744"/>
                    <a:gd name="connsiteX14" fmla="*/ 1274121 w 2394178"/>
                    <a:gd name="connsiteY14" fmla="*/ 1119694 h 4560744"/>
                    <a:gd name="connsiteX15" fmla="*/ 673852 w 2394178"/>
                    <a:gd name="connsiteY15" fmla="*/ 0 h 4560744"/>
                    <a:gd name="connsiteX16" fmla="*/ 1874389 w 2394178"/>
                    <a:gd name="connsiteY16" fmla="*/ 0 h 4560744"/>
                    <a:gd name="connsiteX17" fmla="*/ 1921902 w 2394178"/>
                    <a:gd name="connsiteY17" fmla="*/ 12568 h 4560744"/>
                    <a:gd name="connsiteX18" fmla="*/ 2203784 w 2394178"/>
                    <a:gd name="connsiteY18" fmla="*/ 381480 h 4560744"/>
                    <a:gd name="connsiteX19" fmla="*/ 2203784 w 2394178"/>
                    <a:gd name="connsiteY19" fmla="*/ 580179 h 4560744"/>
                    <a:gd name="connsiteX20" fmla="*/ 2073424 w 2394178"/>
                    <a:gd name="connsiteY20" fmla="*/ 860482 h 4560744"/>
                    <a:gd name="connsiteX21" fmla="*/ 2035356 w 2394178"/>
                    <a:gd name="connsiteY21" fmla="*/ 888455 h 4560744"/>
                    <a:gd name="connsiteX22" fmla="*/ 2035356 w 2394178"/>
                    <a:gd name="connsiteY22" fmla="*/ 1323982 h 4560744"/>
                    <a:gd name="connsiteX23" fmla="*/ 2019649 w 2394178"/>
                    <a:gd name="connsiteY23" fmla="*/ 1313155 h 4560744"/>
                    <a:gd name="connsiteX24" fmla="*/ 1274121 w 2394178"/>
                    <a:gd name="connsiteY24" fmla="*/ 1119693 h 4560744"/>
                    <a:gd name="connsiteX25" fmla="*/ 528593 w 2394178"/>
                    <a:gd name="connsiteY25" fmla="*/ 1313155 h 4560744"/>
                    <a:gd name="connsiteX26" fmla="*/ 512888 w 2394178"/>
                    <a:gd name="connsiteY26" fmla="*/ 1323981 h 4560744"/>
                    <a:gd name="connsiteX27" fmla="*/ 512888 w 2394178"/>
                    <a:gd name="connsiteY27" fmla="*/ 888455 h 4560744"/>
                    <a:gd name="connsiteX28" fmla="*/ 474820 w 2394178"/>
                    <a:gd name="connsiteY28" fmla="*/ 860482 h 4560744"/>
                    <a:gd name="connsiteX29" fmla="*/ 344459 w 2394178"/>
                    <a:gd name="connsiteY29" fmla="*/ 580179 h 4560744"/>
                    <a:gd name="connsiteX30" fmla="*/ 344459 w 2394178"/>
                    <a:gd name="connsiteY30" fmla="*/ 381480 h 4560744"/>
                    <a:gd name="connsiteX31" fmla="*/ 626340 w 2394178"/>
                    <a:gd name="connsiteY31" fmla="*/ 12568 h 4560744"/>
                    <a:gd name="connsiteX32" fmla="*/ 673852 w 2394178"/>
                    <a:gd name="connsiteY32" fmla="*/ 0 h 4560744"/>
                    <a:gd name="connsiteX0" fmla="*/ 1230441 w 2350498"/>
                    <a:gd name="connsiteY0" fmla="*/ 1119694 h 4560744"/>
                    <a:gd name="connsiteX1" fmla="*/ 1975969 w 2350498"/>
                    <a:gd name="connsiteY1" fmla="*/ 1313156 h 4560744"/>
                    <a:gd name="connsiteX2" fmla="*/ 1991676 w 2350498"/>
                    <a:gd name="connsiteY2" fmla="*/ 1323983 h 4560744"/>
                    <a:gd name="connsiteX3" fmla="*/ 1991676 w 2350498"/>
                    <a:gd name="connsiteY3" fmla="*/ 2236444 h 4560744"/>
                    <a:gd name="connsiteX4" fmla="*/ 1991676 w 2350498"/>
                    <a:gd name="connsiteY4" fmla="*/ 2236445 h 4560744"/>
                    <a:gd name="connsiteX5" fmla="*/ 1991676 w 2350498"/>
                    <a:gd name="connsiteY5" fmla="*/ 2239386 h 4560744"/>
                    <a:gd name="connsiteX6" fmla="*/ 1988570 w 2350498"/>
                    <a:gd name="connsiteY6" fmla="*/ 2238586 h 4560744"/>
                    <a:gd name="connsiteX7" fmla="*/ 1988569 w 2350498"/>
                    <a:gd name="connsiteY7" fmla="*/ 2238587 h 4560744"/>
                    <a:gd name="connsiteX8" fmla="*/ 1975969 w 2350498"/>
                    <a:gd name="connsiteY8" fmla="*/ 2247272 h 4560744"/>
                    <a:gd name="connsiteX9" fmla="*/ 2278749 w 2350498"/>
                    <a:gd name="connsiteY9" fmla="*/ 4338790 h 4560744"/>
                    <a:gd name="connsiteX10" fmla="*/ 119772 w 2350498"/>
                    <a:gd name="connsiteY10" fmla="*/ 4311440 h 4560744"/>
                    <a:gd name="connsiteX11" fmla="*/ 0 w 2350498"/>
                    <a:gd name="connsiteY11" fmla="*/ 2281165 h 4560744"/>
                    <a:gd name="connsiteX12" fmla="*/ 469208 w 2350498"/>
                    <a:gd name="connsiteY12" fmla="*/ 1323982 h 4560744"/>
                    <a:gd name="connsiteX13" fmla="*/ 484913 w 2350498"/>
                    <a:gd name="connsiteY13" fmla="*/ 1313156 h 4560744"/>
                    <a:gd name="connsiteX14" fmla="*/ 1230441 w 2350498"/>
                    <a:gd name="connsiteY14" fmla="*/ 1119694 h 4560744"/>
                    <a:gd name="connsiteX15" fmla="*/ 630172 w 2350498"/>
                    <a:gd name="connsiteY15" fmla="*/ 0 h 4560744"/>
                    <a:gd name="connsiteX16" fmla="*/ 1830709 w 2350498"/>
                    <a:gd name="connsiteY16" fmla="*/ 0 h 4560744"/>
                    <a:gd name="connsiteX17" fmla="*/ 1878222 w 2350498"/>
                    <a:gd name="connsiteY17" fmla="*/ 12568 h 4560744"/>
                    <a:gd name="connsiteX18" fmla="*/ 2160104 w 2350498"/>
                    <a:gd name="connsiteY18" fmla="*/ 381480 h 4560744"/>
                    <a:gd name="connsiteX19" fmla="*/ 2160104 w 2350498"/>
                    <a:gd name="connsiteY19" fmla="*/ 580179 h 4560744"/>
                    <a:gd name="connsiteX20" fmla="*/ 2029744 w 2350498"/>
                    <a:gd name="connsiteY20" fmla="*/ 860482 h 4560744"/>
                    <a:gd name="connsiteX21" fmla="*/ 1991676 w 2350498"/>
                    <a:gd name="connsiteY21" fmla="*/ 888455 h 4560744"/>
                    <a:gd name="connsiteX22" fmla="*/ 1991676 w 2350498"/>
                    <a:gd name="connsiteY22" fmla="*/ 1323982 h 4560744"/>
                    <a:gd name="connsiteX23" fmla="*/ 1975969 w 2350498"/>
                    <a:gd name="connsiteY23" fmla="*/ 1313155 h 4560744"/>
                    <a:gd name="connsiteX24" fmla="*/ 1230441 w 2350498"/>
                    <a:gd name="connsiteY24" fmla="*/ 1119693 h 4560744"/>
                    <a:gd name="connsiteX25" fmla="*/ 484913 w 2350498"/>
                    <a:gd name="connsiteY25" fmla="*/ 1313155 h 4560744"/>
                    <a:gd name="connsiteX26" fmla="*/ 469208 w 2350498"/>
                    <a:gd name="connsiteY26" fmla="*/ 1323981 h 4560744"/>
                    <a:gd name="connsiteX27" fmla="*/ 469208 w 2350498"/>
                    <a:gd name="connsiteY27" fmla="*/ 888455 h 4560744"/>
                    <a:gd name="connsiteX28" fmla="*/ 431140 w 2350498"/>
                    <a:gd name="connsiteY28" fmla="*/ 860482 h 4560744"/>
                    <a:gd name="connsiteX29" fmla="*/ 300779 w 2350498"/>
                    <a:gd name="connsiteY29" fmla="*/ 580179 h 4560744"/>
                    <a:gd name="connsiteX30" fmla="*/ 300779 w 2350498"/>
                    <a:gd name="connsiteY30" fmla="*/ 381480 h 4560744"/>
                    <a:gd name="connsiteX31" fmla="*/ 582660 w 2350498"/>
                    <a:gd name="connsiteY31" fmla="*/ 12568 h 4560744"/>
                    <a:gd name="connsiteX32" fmla="*/ 630172 w 2350498"/>
                    <a:gd name="connsiteY32" fmla="*/ 0 h 4560744"/>
                    <a:gd name="connsiteX0" fmla="*/ 1292637 w 2412694"/>
                    <a:gd name="connsiteY0" fmla="*/ 1119694 h 4560744"/>
                    <a:gd name="connsiteX1" fmla="*/ 2038165 w 2412694"/>
                    <a:gd name="connsiteY1" fmla="*/ 1313156 h 4560744"/>
                    <a:gd name="connsiteX2" fmla="*/ 2053872 w 2412694"/>
                    <a:gd name="connsiteY2" fmla="*/ 1323983 h 4560744"/>
                    <a:gd name="connsiteX3" fmla="*/ 2053872 w 2412694"/>
                    <a:gd name="connsiteY3" fmla="*/ 2236444 h 4560744"/>
                    <a:gd name="connsiteX4" fmla="*/ 2053872 w 2412694"/>
                    <a:gd name="connsiteY4" fmla="*/ 2236445 h 4560744"/>
                    <a:gd name="connsiteX5" fmla="*/ 2053872 w 2412694"/>
                    <a:gd name="connsiteY5" fmla="*/ 2239386 h 4560744"/>
                    <a:gd name="connsiteX6" fmla="*/ 2050766 w 2412694"/>
                    <a:gd name="connsiteY6" fmla="*/ 2238586 h 4560744"/>
                    <a:gd name="connsiteX7" fmla="*/ 2050765 w 2412694"/>
                    <a:gd name="connsiteY7" fmla="*/ 2238587 h 4560744"/>
                    <a:gd name="connsiteX8" fmla="*/ 2038165 w 2412694"/>
                    <a:gd name="connsiteY8" fmla="*/ 2247272 h 4560744"/>
                    <a:gd name="connsiteX9" fmla="*/ 2340945 w 2412694"/>
                    <a:gd name="connsiteY9" fmla="*/ 4338790 h 4560744"/>
                    <a:gd name="connsiteX10" fmla="*/ 181968 w 2412694"/>
                    <a:gd name="connsiteY10" fmla="*/ 4311440 h 4560744"/>
                    <a:gd name="connsiteX11" fmla="*/ 62196 w 2412694"/>
                    <a:gd name="connsiteY11" fmla="*/ 2281165 h 4560744"/>
                    <a:gd name="connsiteX12" fmla="*/ 531404 w 2412694"/>
                    <a:gd name="connsiteY12" fmla="*/ 1323982 h 4560744"/>
                    <a:gd name="connsiteX13" fmla="*/ 547109 w 2412694"/>
                    <a:gd name="connsiteY13" fmla="*/ 1313156 h 4560744"/>
                    <a:gd name="connsiteX14" fmla="*/ 1292637 w 2412694"/>
                    <a:gd name="connsiteY14" fmla="*/ 1119694 h 4560744"/>
                    <a:gd name="connsiteX15" fmla="*/ 692368 w 2412694"/>
                    <a:gd name="connsiteY15" fmla="*/ 0 h 4560744"/>
                    <a:gd name="connsiteX16" fmla="*/ 1892905 w 2412694"/>
                    <a:gd name="connsiteY16" fmla="*/ 0 h 4560744"/>
                    <a:gd name="connsiteX17" fmla="*/ 1940418 w 2412694"/>
                    <a:gd name="connsiteY17" fmla="*/ 12568 h 4560744"/>
                    <a:gd name="connsiteX18" fmla="*/ 2222300 w 2412694"/>
                    <a:gd name="connsiteY18" fmla="*/ 381480 h 4560744"/>
                    <a:gd name="connsiteX19" fmla="*/ 2222300 w 2412694"/>
                    <a:gd name="connsiteY19" fmla="*/ 580179 h 4560744"/>
                    <a:gd name="connsiteX20" fmla="*/ 2091940 w 2412694"/>
                    <a:gd name="connsiteY20" fmla="*/ 860482 h 4560744"/>
                    <a:gd name="connsiteX21" fmla="*/ 2053872 w 2412694"/>
                    <a:gd name="connsiteY21" fmla="*/ 888455 h 4560744"/>
                    <a:gd name="connsiteX22" fmla="*/ 2053872 w 2412694"/>
                    <a:gd name="connsiteY22" fmla="*/ 1323982 h 4560744"/>
                    <a:gd name="connsiteX23" fmla="*/ 2038165 w 2412694"/>
                    <a:gd name="connsiteY23" fmla="*/ 1313155 h 4560744"/>
                    <a:gd name="connsiteX24" fmla="*/ 1292637 w 2412694"/>
                    <a:gd name="connsiteY24" fmla="*/ 1119693 h 4560744"/>
                    <a:gd name="connsiteX25" fmla="*/ 547109 w 2412694"/>
                    <a:gd name="connsiteY25" fmla="*/ 1313155 h 4560744"/>
                    <a:gd name="connsiteX26" fmla="*/ 531404 w 2412694"/>
                    <a:gd name="connsiteY26" fmla="*/ 1323981 h 4560744"/>
                    <a:gd name="connsiteX27" fmla="*/ 531404 w 2412694"/>
                    <a:gd name="connsiteY27" fmla="*/ 888455 h 4560744"/>
                    <a:gd name="connsiteX28" fmla="*/ 493336 w 2412694"/>
                    <a:gd name="connsiteY28" fmla="*/ 860482 h 4560744"/>
                    <a:gd name="connsiteX29" fmla="*/ 362975 w 2412694"/>
                    <a:gd name="connsiteY29" fmla="*/ 580179 h 4560744"/>
                    <a:gd name="connsiteX30" fmla="*/ 362975 w 2412694"/>
                    <a:gd name="connsiteY30" fmla="*/ 381480 h 4560744"/>
                    <a:gd name="connsiteX31" fmla="*/ 644856 w 2412694"/>
                    <a:gd name="connsiteY31" fmla="*/ 12568 h 4560744"/>
                    <a:gd name="connsiteX32" fmla="*/ 692368 w 2412694"/>
                    <a:gd name="connsiteY32" fmla="*/ 0 h 4560744"/>
                    <a:gd name="connsiteX0" fmla="*/ 1292637 w 2419408"/>
                    <a:gd name="connsiteY0" fmla="*/ 1119694 h 4669220"/>
                    <a:gd name="connsiteX1" fmla="*/ 2038165 w 2419408"/>
                    <a:gd name="connsiteY1" fmla="*/ 1313156 h 4669220"/>
                    <a:gd name="connsiteX2" fmla="*/ 2053872 w 2419408"/>
                    <a:gd name="connsiteY2" fmla="*/ 1323983 h 4669220"/>
                    <a:gd name="connsiteX3" fmla="*/ 2053872 w 2419408"/>
                    <a:gd name="connsiteY3" fmla="*/ 2236444 h 4669220"/>
                    <a:gd name="connsiteX4" fmla="*/ 2053872 w 2419408"/>
                    <a:gd name="connsiteY4" fmla="*/ 2236445 h 4669220"/>
                    <a:gd name="connsiteX5" fmla="*/ 2053872 w 2419408"/>
                    <a:gd name="connsiteY5" fmla="*/ 2239386 h 4669220"/>
                    <a:gd name="connsiteX6" fmla="*/ 2050766 w 2419408"/>
                    <a:gd name="connsiteY6" fmla="*/ 2238586 h 4669220"/>
                    <a:gd name="connsiteX7" fmla="*/ 2050765 w 2419408"/>
                    <a:gd name="connsiteY7" fmla="*/ 2238587 h 4669220"/>
                    <a:gd name="connsiteX8" fmla="*/ 2038165 w 2419408"/>
                    <a:gd name="connsiteY8" fmla="*/ 2247272 h 4669220"/>
                    <a:gd name="connsiteX9" fmla="*/ 2340945 w 2419408"/>
                    <a:gd name="connsiteY9" fmla="*/ 4338790 h 4669220"/>
                    <a:gd name="connsiteX10" fmla="*/ 181968 w 2419408"/>
                    <a:gd name="connsiteY10" fmla="*/ 4311440 h 4669220"/>
                    <a:gd name="connsiteX11" fmla="*/ 62196 w 2419408"/>
                    <a:gd name="connsiteY11" fmla="*/ 2281165 h 4669220"/>
                    <a:gd name="connsiteX12" fmla="*/ 531404 w 2419408"/>
                    <a:gd name="connsiteY12" fmla="*/ 1323982 h 4669220"/>
                    <a:gd name="connsiteX13" fmla="*/ 547109 w 2419408"/>
                    <a:gd name="connsiteY13" fmla="*/ 1313156 h 4669220"/>
                    <a:gd name="connsiteX14" fmla="*/ 1292637 w 2419408"/>
                    <a:gd name="connsiteY14" fmla="*/ 1119694 h 4669220"/>
                    <a:gd name="connsiteX15" fmla="*/ 692368 w 2419408"/>
                    <a:gd name="connsiteY15" fmla="*/ 0 h 4669220"/>
                    <a:gd name="connsiteX16" fmla="*/ 1892905 w 2419408"/>
                    <a:gd name="connsiteY16" fmla="*/ 0 h 4669220"/>
                    <a:gd name="connsiteX17" fmla="*/ 1940418 w 2419408"/>
                    <a:gd name="connsiteY17" fmla="*/ 12568 h 4669220"/>
                    <a:gd name="connsiteX18" fmla="*/ 2222300 w 2419408"/>
                    <a:gd name="connsiteY18" fmla="*/ 381480 h 4669220"/>
                    <a:gd name="connsiteX19" fmla="*/ 2222300 w 2419408"/>
                    <a:gd name="connsiteY19" fmla="*/ 580179 h 4669220"/>
                    <a:gd name="connsiteX20" fmla="*/ 2091940 w 2419408"/>
                    <a:gd name="connsiteY20" fmla="*/ 860482 h 4669220"/>
                    <a:gd name="connsiteX21" fmla="*/ 2053872 w 2419408"/>
                    <a:gd name="connsiteY21" fmla="*/ 888455 h 4669220"/>
                    <a:gd name="connsiteX22" fmla="*/ 2053872 w 2419408"/>
                    <a:gd name="connsiteY22" fmla="*/ 1323982 h 4669220"/>
                    <a:gd name="connsiteX23" fmla="*/ 2038165 w 2419408"/>
                    <a:gd name="connsiteY23" fmla="*/ 1313155 h 4669220"/>
                    <a:gd name="connsiteX24" fmla="*/ 1292637 w 2419408"/>
                    <a:gd name="connsiteY24" fmla="*/ 1119693 h 4669220"/>
                    <a:gd name="connsiteX25" fmla="*/ 547109 w 2419408"/>
                    <a:gd name="connsiteY25" fmla="*/ 1313155 h 4669220"/>
                    <a:gd name="connsiteX26" fmla="*/ 531404 w 2419408"/>
                    <a:gd name="connsiteY26" fmla="*/ 1323981 h 4669220"/>
                    <a:gd name="connsiteX27" fmla="*/ 531404 w 2419408"/>
                    <a:gd name="connsiteY27" fmla="*/ 888455 h 4669220"/>
                    <a:gd name="connsiteX28" fmla="*/ 493336 w 2419408"/>
                    <a:gd name="connsiteY28" fmla="*/ 860482 h 4669220"/>
                    <a:gd name="connsiteX29" fmla="*/ 362975 w 2419408"/>
                    <a:gd name="connsiteY29" fmla="*/ 580179 h 4669220"/>
                    <a:gd name="connsiteX30" fmla="*/ 362975 w 2419408"/>
                    <a:gd name="connsiteY30" fmla="*/ 381480 h 4669220"/>
                    <a:gd name="connsiteX31" fmla="*/ 644856 w 2419408"/>
                    <a:gd name="connsiteY31" fmla="*/ 12568 h 4669220"/>
                    <a:gd name="connsiteX32" fmla="*/ 692368 w 2419408"/>
                    <a:gd name="connsiteY32" fmla="*/ 0 h 4669220"/>
                    <a:gd name="connsiteX0" fmla="*/ 1292637 w 2340993"/>
                    <a:gd name="connsiteY0" fmla="*/ 1119694 h 4731945"/>
                    <a:gd name="connsiteX1" fmla="*/ 2038165 w 2340993"/>
                    <a:gd name="connsiteY1" fmla="*/ 1313156 h 4731945"/>
                    <a:gd name="connsiteX2" fmla="*/ 2053872 w 2340993"/>
                    <a:gd name="connsiteY2" fmla="*/ 1323983 h 4731945"/>
                    <a:gd name="connsiteX3" fmla="*/ 2053872 w 2340993"/>
                    <a:gd name="connsiteY3" fmla="*/ 2236444 h 4731945"/>
                    <a:gd name="connsiteX4" fmla="*/ 2053872 w 2340993"/>
                    <a:gd name="connsiteY4" fmla="*/ 2236445 h 4731945"/>
                    <a:gd name="connsiteX5" fmla="*/ 2053872 w 2340993"/>
                    <a:gd name="connsiteY5" fmla="*/ 2239386 h 4731945"/>
                    <a:gd name="connsiteX6" fmla="*/ 2050766 w 2340993"/>
                    <a:gd name="connsiteY6" fmla="*/ 2238586 h 4731945"/>
                    <a:gd name="connsiteX7" fmla="*/ 2050765 w 2340993"/>
                    <a:gd name="connsiteY7" fmla="*/ 2238587 h 4731945"/>
                    <a:gd name="connsiteX8" fmla="*/ 2038165 w 2340993"/>
                    <a:gd name="connsiteY8" fmla="*/ 2247272 h 4731945"/>
                    <a:gd name="connsiteX9" fmla="*/ 2340945 w 2340993"/>
                    <a:gd name="connsiteY9" fmla="*/ 4338790 h 4731945"/>
                    <a:gd name="connsiteX10" fmla="*/ 181968 w 2340993"/>
                    <a:gd name="connsiteY10" fmla="*/ 4311440 h 4731945"/>
                    <a:gd name="connsiteX11" fmla="*/ 62196 w 2340993"/>
                    <a:gd name="connsiteY11" fmla="*/ 2281165 h 4731945"/>
                    <a:gd name="connsiteX12" fmla="*/ 531404 w 2340993"/>
                    <a:gd name="connsiteY12" fmla="*/ 1323982 h 4731945"/>
                    <a:gd name="connsiteX13" fmla="*/ 547109 w 2340993"/>
                    <a:gd name="connsiteY13" fmla="*/ 1313156 h 4731945"/>
                    <a:gd name="connsiteX14" fmla="*/ 1292637 w 2340993"/>
                    <a:gd name="connsiteY14" fmla="*/ 1119694 h 4731945"/>
                    <a:gd name="connsiteX15" fmla="*/ 692368 w 2340993"/>
                    <a:gd name="connsiteY15" fmla="*/ 0 h 4731945"/>
                    <a:gd name="connsiteX16" fmla="*/ 1892905 w 2340993"/>
                    <a:gd name="connsiteY16" fmla="*/ 0 h 4731945"/>
                    <a:gd name="connsiteX17" fmla="*/ 1940418 w 2340993"/>
                    <a:gd name="connsiteY17" fmla="*/ 12568 h 4731945"/>
                    <a:gd name="connsiteX18" fmla="*/ 2222300 w 2340993"/>
                    <a:gd name="connsiteY18" fmla="*/ 381480 h 4731945"/>
                    <a:gd name="connsiteX19" fmla="*/ 2222300 w 2340993"/>
                    <a:gd name="connsiteY19" fmla="*/ 580179 h 4731945"/>
                    <a:gd name="connsiteX20" fmla="*/ 2091940 w 2340993"/>
                    <a:gd name="connsiteY20" fmla="*/ 860482 h 4731945"/>
                    <a:gd name="connsiteX21" fmla="*/ 2053872 w 2340993"/>
                    <a:gd name="connsiteY21" fmla="*/ 888455 h 4731945"/>
                    <a:gd name="connsiteX22" fmla="*/ 2053872 w 2340993"/>
                    <a:gd name="connsiteY22" fmla="*/ 1323982 h 4731945"/>
                    <a:gd name="connsiteX23" fmla="*/ 2038165 w 2340993"/>
                    <a:gd name="connsiteY23" fmla="*/ 1313155 h 4731945"/>
                    <a:gd name="connsiteX24" fmla="*/ 1292637 w 2340993"/>
                    <a:gd name="connsiteY24" fmla="*/ 1119693 h 4731945"/>
                    <a:gd name="connsiteX25" fmla="*/ 547109 w 2340993"/>
                    <a:gd name="connsiteY25" fmla="*/ 1313155 h 4731945"/>
                    <a:gd name="connsiteX26" fmla="*/ 531404 w 2340993"/>
                    <a:gd name="connsiteY26" fmla="*/ 1323981 h 4731945"/>
                    <a:gd name="connsiteX27" fmla="*/ 531404 w 2340993"/>
                    <a:gd name="connsiteY27" fmla="*/ 888455 h 4731945"/>
                    <a:gd name="connsiteX28" fmla="*/ 493336 w 2340993"/>
                    <a:gd name="connsiteY28" fmla="*/ 860482 h 4731945"/>
                    <a:gd name="connsiteX29" fmla="*/ 362975 w 2340993"/>
                    <a:gd name="connsiteY29" fmla="*/ 580179 h 4731945"/>
                    <a:gd name="connsiteX30" fmla="*/ 362975 w 2340993"/>
                    <a:gd name="connsiteY30" fmla="*/ 381480 h 4731945"/>
                    <a:gd name="connsiteX31" fmla="*/ 644856 w 2340993"/>
                    <a:gd name="connsiteY31" fmla="*/ 12568 h 4731945"/>
                    <a:gd name="connsiteX32" fmla="*/ 692368 w 2340993"/>
                    <a:gd name="connsiteY32" fmla="*/ 0 h 4731945"/>
                    <a:gd name="connsiteX0" fmla="*/ 1292637 w 2499906"/>
                    <a:gd name="connsiteY0" fmla="*/ 1119694 h 4513252"/>
                    <a:gd name="connsiteX1" fmla="*/ 2038165 w 2499906"/>
                    <a:gd name="connsiteY1" fmla="*/ 1313156 h 4513252"/>
                    <a:gd name="connsiteX2" fmla="*/ 2053872 w 2499906"/>
                    <a:gd name="connsiteY2" fmla="*/ 1323983 h 4513252"/>
                    <a:gd name="connsiteX3" fmla="*/ 2053872 w 2499906"/>
                    <a:gd name="connsiteY3" fmla="*/ 2236444 h 4513252"/>
                    <a:gd name="connsiteX4" fmla="*/ 2053872 w 2499906"/>
                    <a:gd name="connsiteY4" fmla="*/ 2236445 h 4513252"/>
                    <a:gd name="connsiteX5" fmla="*/ 2053872 w 2499906"/>
                    <a:gd name="connsiteY5" fmla="*/ 2239386 h 4513252"/>
                    <a:gd name="connsiteX6" fmla="*/ 2050766 w 2499906"/>
                    <a:gd name="connsiteY6" fmla="*/ 2238586 h 4513252"/>
                    <a:gd name="connsiteX7" fmla="*/ 2050765 w 2499906"/>
                    <a:gd name="connsiteY7" fmla="*/ 2238587 h 4513252"/>
                    <a:gd name="connsiteX8" fmla="*/ 2038165 w 2499906"/>
                    <a:gd name="connsiteY8" fmla="*/ 2247272 h 4513252"/>
                    <a:gd name="connsiteX9" fmla="*/ 2304412 w 2499906"/>
                    <a:gd name="connsiteY9" fmla="*/ 2972830 h 4513252"/>
                    <a:gd name="connsiteX10" fmla="*/ 2340945 w 2499906"/>
                    <a:gd name="connsiteY10" fmla="*/ 4338790 h 4513252"/>
                    <a:gd name="connsiteX11" fmla="*/ 181968 w 2499906"/>
                    <a:gd name="connsiteY11" fmla="*/ 4311440 h 4513252"/>
                    <a:gd name="connsiteX12" fmla="*/ 62196 w 2499906"/>
                    <a:gd name="connsiteY12" fmla="*/ 2281165 h 4513252"/>
                    <a:gd name="connsiteX13" fmla="*/ 531404 w 2499906"/>
                    <a:gd name="connsiteY13" fmla="*/ 1323982 h 4513252"/>
                    <a:gd name="connsiteX14" fmla="*/ 547109 w 2499906"/>
                    <a:gd name="connsiteY14" fmla="*/ 1313156 h 4513252"/>
                    <a:gd name="connsiteX15" fmla="*/ 1292637 w 2499906"/>
                    <a:gd name="connsiteY15" fmla="*/ 1119694 h 4513252"/>
                    <a:gd name="connsiteX16" fmla="*/ 692368 w 2499906"/>
                    <a:gd name="connsiteY16" fmla="*/ 0 h 4513252"/>
                    <a:gd name="connsiteX17" fmla="*/ 1892905 w 2499906"/>
                    <a:gd name="connsiteY17" fmla="*/ 0 h 4513252"/>
                    <a:gd name="connsiteX18" fmla="*/ 1940418 w 2499906"/>
                    <a:gd name="connsiteY18" fmla="*/ 12568 h 4513252"/>
                    <a:gd name="connsiteX19" fmla="*/ 2222300 w 2499906"/>
                    <a:gd name="connsiteY19" fmla="*/ 381480 h 4513252"/>
                    <a:gd name="connsiteX20" fmla="*/ 2222300 w 2499906"/>
                    <a:gd name="connsiteY20" fmla="*/ 580179 h 4513252"/>
                    <a:gd name="connsiteX21" fmla="*/ 2091940 w 2499906"/>
                    <a:gd name="connsiteY21" fmla="*/ 860482 h 4513252"/>
                    <a:gd name="connsiteX22" fmla="*/ 2053872 w 2499906"/>
                    <a:gd name="connsiteY22" fmla="*/ 888455 h 4513252"/>
                    <a:gd name="connsiteX23" fmla="*/ 2053872 w 2499906"/>
                    <a:gd name="connsiteY23" fmla="*/ 1323982 h 4513252"/>
                    <a:gd name="connsiteX24" fmla="*/ 2038165 w 2499906"/>
                    <a:gd name="connsiteY24" fmla="*/ 1313155 h 4513252"/>
                    <a:gd name="connsiteX25" fmla="*/ 1292637 w 2499906"/>
                    <a:gd name="connsiteY25" fmla="*/ 1119693 h 4513252"/>
                    <a:gd name="connsiteX26" fmla="*/ 547109 w 2499906"/>
                    <a:gd name="connsiteY26" fmla="*/ 1313155 h 4513252"/>
                    <a:gd name="connsiteX27" fmla="*/ 531404 w 2499906"/>
                    <a:gd name="connsiteY27" fmla="*/ 1323981 h 4513252"/>
                    <a:gd name="connsiteX28" fmla="*/ 531404 w 2499906"/>
                    <a:gd name="connsiteY28" fmla="*/ 888455 h 4513252"/>
                    <a:gd name="connsiteX29" fmla="*/ 493336 w 2499906"/>
                    <a:gd name="connsiteY29" fmla="*/ 860482 h 4513252"/>
                    <a:gd name="connsiteX30" fmla="*/ 362975 w 2499906"/>
                    <a:gd name="connsiteY30" fmla="*/ 580179 h 4513252"/>
                    <a:gd name="connsiteX31" fmla="*/ 362975 w 2499906"/>
                    <a:gd name="connsiteY31" fmla="*/ 381480 h 4513252"/>
                    <a:gd name="connsiteX32" fmla="*/ 644856 w 2499906"/>
                    <a:gd name="connsiteY32" fmla="*/ 12568 h 4513252"/>
                    <a:gd name="connsiteX33" fmla="*/ 692368 w 2499906"/>
                    <a:gd name="connsiteY33" fmla="*/ 0 h 4513252"/>
                    <a:gd name="connsiteX0" fmla="*/ 1292637 w 2344615"/>
                    <a:gd name="connsiteY0" fmla="*/ 1119694 h 4446273"/>
                    <a:gd name="connsiteX1" fmla="*/ 2038165 w 2344615"/>
                    <a:gd name="connsiteY1" fmla="*/ 1313156 h 4446273"/>
                    <a:gd name="connsiteX2" fmla="*/ 2053872 w 2344615"/>
                    <a:gd name="connsiteY2" fmla="*/ 1323983 h 4446273"/>
                    <a:gd name="connsiteX3" fmla="*/ 2053872 w 2344615"/>
                    <a:gd name="connsiteY3" fmla="*/ 2236444 h 4446273"/>
                    <a:gd name="connsiteX4" fmla="*/ 2053872 w 2344615"/>
                    <a:gd name="connsiteY4" fmla="*/ 2236445 h 4446273"/>
                    <a:gd name="connsiteX5" fmla="*/ 2053872 w 2344615"/>
                    <a:gd name="connsiteY5" fmla="*/ 2239386 h 4446273"/>
                    <a:gd name="connsiteX6" fmla="*/ 2050766 w 2344615"/>
                    <a:gd name="connsiteY6" fmla="*/ 2238586 h 4446273"/>
                    <a:gd name="connsiteX7" fmla="*/ 2050765 w 2344615"/>
                    <a:gd name="connsiteY7" fmla="*/ 2238587 h 4446273"/>
                    <a:gd name="connsiteX8" fmla="*/ 2038165 w 2344615"/>
                    <a:gd name="connsiteY8" fmla="*/ 2247272 h 4446273"/>
                    <a:gd name="connsiteX9" fmla="*/ 2304412 w 2344615"/>
                    <a:gd name="connsiteY9" fmla="*/ 2972830 h 4446273"/>
                    <a:gd name="connsiteX10" fmla="*/ 2340945 w 2344615"/>
                    <a:gd name="connsiteY10" fmla="*/ 4338790 h 4446273"/>
                    <a:gd name="connsiteX11" fmla="*/ 181968 w 2344615"/>
                    <a:gd name="connsiteY11" fmla="*/ 4311440 h 4446273"/>
                    <a:gd name="connsiteX12" fmla="*/ 62196 w 2344615"/>
                    <a:gd name="connsiteY12" fmla="*/ 2281165 h 4446273"/>
                    <a:gd name="connsiteX13" fmla="*/ 531404 w 2344615"/>
                    <a:gd name="connsiteY13" fmla="*/ 1323982 h 4446273"/>
                    <a:gd name="connsiteX14" fmla="*/ 547109 w 2344615"/>
                    <a:gd name="connsiteY14" fmla="*/ 1313156 h 4446273"/>
                    <a:gd name="connsiteX15" fmla="*/ 1292637 w 2344615"/>
                    <a:gd name="connsiteY15" fmla="*/ 1119694 h 4446273"/>
                    <a:gd name="connsiteX16" fmla="*/ 692368 w 2344615"/>
                    <a:gd name="connsiteY16" fmla="*/ 0 h 4446273"/>
                    <a:gd name="connsiteX17" fmla="*/ 1892905 w 2344615"/>
                    <a:gd name="connsiteY17" fmla="*/ 0 h 4446273"/>
                    <a:gd name="connsiteX18" fmla="*/ 1940418 w 2344615"/>
                    <a:gd name="connsiteY18" fmla="*/ 12568 h 4446273"/>
                    <a:gd name="connsiteX19" fmla="*/ 2222300 w 2344615"/>
                    <a:gd name="connsiteY19" fmla="*/ 381480 h 4446273"/>
                    <a:gd name="connsiteX20" fmla="*/ 2222300 w 2344615"/>
                    <a:gd name="connsiteY20" fmla="*/ 580179 h 4446273"/>
                    <a:gd name="connsiteX21" fmla="*/ 2091940 w 2344615"/>
                    <a:gd name="connsiteY21" fmla="*/ 860482 h 4446273"/>
                    <a:gd name="connsiteX22" fmla="*/ 2053872 w 2344615"/>
                    <a:gd name="connsiteY22" fmla="*/ 888455 h 4446273"/>
                    <a:gd name="connsiteX23" fmla="*/ 2053872 w 2344615"/>
                    <a:gd name="connsiteY23" fmla="*/ 1323982 h 4446273"/>
                    <a:gd name="connsiteX24" fmla="*/ 2038165 w 2344615"/>
                    <a:gd name="connsiteY24" fmla="*/ 1313155 h 4446273"/>
                    <a:gd name="connsiteX25" fmla="*/ 1292637 w 2344615"/>
                    <a:gd name="connsiteY25" fmla="*/ 1119693 h 4446273"/>
                    <a:gd name="connsiteX26" fmla="*/ 547109 w 2344615"/>
                    <a:gd name="connsiteY26" fmla="*/ 1313155 h 4446273"/>
                    <a:gd name="connsiteX27" fmla="*/ 531404 w 2344615"/>
                    <a:gd name="connsiteY27" fmla="*/ 1323981 h 4446273"/>
                    <a:gd name="connsiteX28" fmla="*/ 531404 w 2344615"/>
                    <a:gd name="connsiteY28" fmla="*/ 888455 h 4446273"/>
                    <a:gd name="connsiteX29" fmla="*/ 493336 w 2344615"/>
                    <a:gd name="connsiteY29" fmla="*/ 860482 h 4446273"/>
                    <a:gd name="connsiteX30" fmla="*/ 362975 w 2344615"/>
                    <a:gd name="connsiteY30" fmla="*/ 580179 h 4446273"/>
                    <a:gd name="connsiteX31" fmla="*/ 362975 w 2344615"/>
                    <a:gd name="connsiteY31" fmla="*/ 381480 h 4446273"/>
                    <a:gd name="connsiteX32" fmla="*/ 644856 w 2344615"/>
                    <a:gd name="connsiteY32" fmla="*/ 12568 h 4446273"/>
                    <a:gd name="connsiteX33" fmla="*/ 692368 w 2344615"/>
                    <a:gd name="connsiteY33" fmla="*/ 0 h 4446273"/>
                    <a:gd name="connsiteX0" fmla="*/ 1292637 w 2532509"/>
                    <a:gd name="connsiteY0" fmla="*/ 1119694 h 4526524"/>
                    <a:gd name="connsiteX1" fmla="*/ 2038165 w 2532509"/>
                    <a:gd name="connsiteY1" fmla="*/ 1313156 h 4526524"/>
                    <a:gd name="connsiteX2" fmla="*/ 2053872 w 2532509"/>
                    <a:gd name="connsiteY2" fmla="*/ 1323983 h 4526524"/>
                    <a:gd name="connsiteX3" fmla="*/ 2053872 w 2532509"/>
                    <a:gd name="connsiteY3" fmla="*/ 2236444 h 4526524"/>
                    <a:gd name="connsiteX4" fmla="*/ 2053872 w 2532509"/>
                    <a:gd name="connsiteY4" fmla="*/ 2236445 h 4526524"/>
                    <a:gd name="connsiteX5" fmla="*/ 2053872 w 2532509"/>
                    <a:gd name="connsiteY5" fmla="*/ 2239386 h 4526524"/>
                    <a:gd name="connsiteX6" fmla="*/ 2050766 w 2532509"/>
                    <a:gd name="connsiteY6" fmla="*/ 2238586 h 4526524"/>
                    <a:gd name="connsiteX7" fmla="*/ 2050765 w 2532509"/>
                    <a:gd name="connsiteY7" fmla="*/ 2238587 h 4526524"/>
                    <a:gd name="connsiteX8" fmla="*/ 2038165 w 2532509"/>
                    <a:gd name="connsiteY8" fmla="*/ 2247272 h 4526524"/>
                    <a:gd name="connsiteX9" fmla="*/ 2391772 w 2532509"/>
                    <a:gd name="connsiteY9" fmla="*/ 2763723 h 4526524"/>
                    <a:gd name="connsiteX10" fmla="*/ 2340945 w 2532509"/>
                    <a:gd name="connsiteY10" fmla="*/ 4338790 h 4526524"/>
                    <a:gd name="connsiteX11" fmla="*/ 181968 w 2532509"/>
                    <a:gd name="connsiteY11" fmla="*/ 4311440 h 4526524"/>
                    <a:gd name="connsiteX12" fmla="*/ 62196 w 2532509"/>
                    <a:gd name="connsiteY12" fmla="*/ 2281165 h 4526524"/>
                    <a:gd name="connsiteX13" fmla="*/ 531404 w 2532509"/>
                    <a:gd name="connsiteY13" fmla="*/ 1323982 h 4526524"/>
                    <a:gd name="connsiteX14" fmla="*/ 547109 w 2532509"/>
                    <a:gd name="connsiteY14" fmla="*/ 1313156 h 4526524"/>
                    <a:gd name="connsiteX15" fmla="*/ 1292637 w 2532509"/>
                    <a:gd name="connsiteY15" fmla="*/ 1119694 h 4526524"/>
                    <a:gd name="connsiteX16" fmla="*/ 692368 w 2532509"/>
                    <a:gd name="connsiteY16" fmla="*/ 0 h 4526524"/>
                    <a:gd name="connsiteX17" fmla="*/ 1892905 w 2532509"/>
                    <a:gd name="connsiteY17" fmla="*/ 0 h 4526524"/>
                    <a:gd name="connsiteX18" fmla="*/ 1940418 w 2532509"/>
                    <a:gd name="connsiteY18" fmla="*/ 12568 h 4526524"/>
                    <a:gd name="connsiteX19" fmla="*/ 2222300 w 2532509"/>
                    <a:gd name="connsiteY19" fmla="*/ 381480 h 4526524"/>
                    <a:gd name="connsiteX20" fmla="*/ 2222300 w 2532509"/>
                    <a:gd name="connsiteY20" fmla="*/ 580179 h 4526524"/>
                    <a:gd name="connsiteX21" fmla="*/ 2091940 w 2532509"/>
                    <a:gd name="connsiteY21" fmla="*/ 860482 h 4526524"/>
                    <a:gd name="connsiteX22" fmla="*/ 2053872 w 2532509"/>
                    <a:gd name="connsiteY22" fmla="*/ 888455 h 4526524"/>
                    <a:gd name="connsiteX23" fmla="*/ 2053872 w 2532509"/>
                    <a:gd name="connsiteY23" fmla="*/ 1323982 h 4526524"/>
                    <a:gd name="connsiteX24" fmla="*/ 2038165 w 2532509"/>
                    <a:gd name="connsiteY24" fmla="*/ 1313155 h 4526524"/>
                    <a:gd name="connsiteX25" fmla="*/ 1292637 w 2532509"/>
                    <a:gd name="connsiteY25" fmla="*/ 1119693 h 4526524"/>
                    <a:gd name="connsiteX26" fmla="*/ 547109 w 2532509"/>
                    <a:gd name="connsiteY26" fmla="*/ 1313155 h 4526524"/>
                    <a:gd name="connsiteX27" fmla="*/ 531404 w 2532509"/>
                    <a:gd name="connsiteY27" fmla="*/ 1323981 h 4526524"/>
                    <a:gd name="connsiteX28" fmla="*/ 531404 w 2532509"/>
                    <a:gd name="connsiteY28" fmla="*/ 888455 h 4526524"/>
                    <a:gd name="connsiteX29" fmla="*/ 493336 w 2532509"/>
                    <a:gd name="connsiteY29" fmla="*/ 860482 h 4526524"/>
                    <a:gd name="connsiteX30" fmla="*/ 362975 w 2532509"/>
                    <a:gd name="connsiteY30" fmla="*/ 580179 h 4526524"/>
                    <a:gd name="connsiteX31" fmla="*/ 362975 w 2532509"/>
                    <a:gd name="connsiteY31" fmla="*/ 381480 h 4526524"/>
                    <a:gd name="connsiteX32" fmla="*/ 644856 w 2532509"/>
                    <a:gd name="connsiteY32" fmla="*/ 12568 h 4526524"/>
                    <a:gd name="connsiteX33" fmla="*/ 692368 w 2532509"/>
                    <a:gd name="connsiteY33" fmla="*/ 0 h 4526524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050766 w 2532509"/>
                    <a:gd name="connsiteY6" fmla="*/ 2238586 h 4526523"/>
                    <a:gd name="connsiteX7" fmla="*/ 2050765 w 2532509"/>
                    <a:gd name="connsiteY7" fmla="*/ 2238587 h 4526523"/>
                    <a:gd name="connsiteX8" fmla="*/ 2391772 w 2532509"/>
                    <a:gd name="connsiteY8" fmla="*/ 2763723 h 4526523"/>
                    <a:gd name="connsiteX9" fmla="*/ 2340945 w 2532509"/>
                    <a:gd name="connsiteY9" fmla="*/ 4338790 h 4526523"/>
                    <a:gd name="connsiteX10" fmla="*/ 181968 w 2532509"/>
                    <a:gd name="connsiteY10" fmla="*/ 4311440 h 4526523"/>
                    <a:gd name="connsiteX11" fmla="*/ 62196 w 2532509"/>
                    <a:gd name="connsiteY11" fmla="*/ 2281165 h 4526523"/>
                    <a:gd name="connsiteX12" fmla="*/ 531404 w 2532509"/>
                    <a:gd name="connsiteY12" fmla="*/ 1323982 h 4526523"/>
                    <a:gd name="connsiteX13" fmla="*/ 547109 w 2532509"/>
                    <a:gd name="connsiteY13" fmla="*/ 1313156 h 4526523"/>
                    <a:gd name="connsiteX14" fmla="*/ 1292637 w 2532509"/>
                    <a:gd name="connsiteY14" fmla="*/ 1119694 h 4526523"/>
                    <a:gd name="connsiteX15" fmla="*/ 692368 w 2532509"/>
                    <a:gd name="connsiteY15" fmla="*/ 0 h 4526523"/>
                    <a:gd name="connsiteX16" fmla="*/ 1892905 w 2532509"/>
                    <a:gd name="connsiteY16" fmla="*/ 0 h 4526523"/>
                    <a:gd name="connsiteX17" fmla="*/ 1940418 w 2532509"/>
                    <a:gd name="connsiteY17" fmla="*/ 12568 h 4526523"/>
                    <a:gd name="connsiteX18" fmla="*/ 2222300 w 2532509"/>
                    <a:gd name="connsiteY18" fmla="*/ 381480 h 4526523"/>
                    <a:gd name="connsiteX19" fmla="*/ 2222300 w 2532509"/>
                    <a:gd name="connsiteY19" fmla="*/ 580179 h 4526523"/>
                    <a:gd name="connsiteX20" fmla="*/ 2091940 w 2532509"/>
                    <a:gd name="connsiteY20" fmla="*/ 860482 h 4526523"/>
                    <a:gd name="connsiteX21" fmla="*/ 2053872 w 2532509"/>
                    <a:gd name="connsiteY21" fmla="*/ 888455 h 4526523"/>
                    <a:gd name="connsiteX22" fmla="*/ 2053872 w 2532509"/>
                    <a:gd name="connsiteY22" fmla="*/ 1323982 h 4526523"/>
                    <a:gd name="connsiteX23" fmla="*/ 2038165 w 2532509"/>
                    <a:gd name="connsiteY23" fmla="*/ 1313155 h 4526523"/>
                    <a:gd name="connsiteX24" fmla="*/ 1292637 w 2532509"/>
                    <a:gd name="connsiteY24" fmla="*/ 1119693 h 4526523"/>
                    <a:gd name="connsiteX25" fmla="*/ 547109 w 2532509"/>
                    <a:gd name="connsiteY25" fmla="*/ 1313155 h 4526523"/>
                    <a:gd name="connsiteX26" fmla="*/ 531404 w 2532509"/>
                    <a:gd name="connsiteY26" fmla="*/ 1323981 h 4526523"/>
                    <a:gd name="connsiteX27" fmla="*/ 531404 w 2532509"/>
                    <a:gd name="connsiteY27" fmla="*/ 888455 h 4526523"/>
                    <a:gd name="connsiteX28" fmla="*/ 493336 w 2532509"/>
                    <a:gd name="connsiteY28" fmla="*/ 860482 h 4526523"/>
                    <a:gd name="connsiteX29" fmla="*/ 362975 w 2532509"/>
                    <a:gd name="connsiteY29" fmla="*/ 580179 h 4526523"/>
                    <a:gd name="connsiteX30" fmla="*/ 362975 w 2532509"/>
                    <a:gd name="connsiteY30" fmla="*/ 381480 h 4526523"/>
                    <a:gd name="connsiteX31" fmla="*/ 644856 w 2532509"/>
                    <a:gd name="connsiteY31" fmla="*/ 12568 h 4526523"/>
                    <a:gd name="connsiteX32" fmla="*/ 692368 w 2532509"/>
                    <a:gd name="connsiteY32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050766 w 2532509"/>
                    <a:gd name="connsiteY6" fmla="*/ 2238586 h 4526523"/>
                    <a:gd name="connsiteX7" fmla="*/ 2391772 w 2532509"/>
                    <a:gd name="connsiteY7" fmla="*/ 2763723 h 4526523"/>
                    <a:gd name="connsiteX8" fmla="*/ 2340945 w 2532509"/>
                    <a:gd name="connsiteY8" fmla="*/ 4338790 h 4526523"/>
                    <a:gd name="connsiteX9" fmla="*/ 181968 w 2532509"/>
                    <a:gd name="connsiteY9" fmla="*/ 4311440 h 4526523"/>
                    <a:gd name="connsiteX10" fmla="*/ 62196 w 2532509"/>
                    <a:gd name="connsiteY10" fmla="*/ 2281165 h 4526523"/>
                    <a:gd name="connsiteX11" fmla="*/ 531404 w 2532509"/>
                    <a:gd name="connsiteY11" fmla="*/ 1323982 h 4526523"/>
                    <a:gd name="connsiteX12" fmla="*/ 547109 w 2532509"/>
                    <a:gd name="connsiteY12" fmla="*/ 1313156 h 4526523"/>
                    <a:gd name="connsiteX13" fmla="*/ 1292637 w 2532509"/>
                    <a:gd name="connsiteY13" fmla="*/ 1119694 h 4526523"/>
                    <a:gd name="connsiteX14" fmla="*/ 692368 w 2532509"/>
                    <a:gd name="connsiteY14" fmla="*/ 0 h 4526523"/>
                    <a:gd name="connsiteX15" fmla="*/ 1892905 w 2532509"/>
                    <a:gd name="connsiteY15" fmla="*/ 0 h 4526523"/>
                    <a:gd name="connsiteX16" fmla="*/ 1940418 w 2532509"/>
                    <a:gd name="connsiteY16" fmla="*/ 12568 h 4526523"/>
                    <a:gd name="connsiteX17" fmla="*/ 2222300 w 2532509"/>
                    <a:gd name="connsiteY17" fmla="*/ 381480 h 4526523"/>
                    <a:gd name="connsiteX18" fmla="*/ 2222300 w 2532509"/>
                    <a:gd name="connsiteY18" fmla="*/ 580179 h 4526523"/>
                    <a:gd name="connsiteX19" fmla="*/ 2091940 w 2532509"/>
                    <a:gd name="connsiteY19" fmla="*/ 860482 h 4526523"/>
                    <a:gd name="connsiteX20" fmla="*/ 2053872 w 2532509"/>
                    <a:gd name="connsiteY20" fmla="*/ 888455 h 4526523"/>
                    <a:gd name="connsiteX21" fmla="*/ 2053872 w 2532509"/>
                    <a:gd name="connsiteY21" fmla="*/ 1323982 h 4526523"/>
                    <a:gd name="connsiteX22" fmla="*/ 2038165 w 2532509"/>
                    <a:gd name="connsiteY22" fmla="*/ 1313155 h 4526523"/>
                    <a:gd name="connsiteX23" fmla="*/ 1292637 w 2532509"/>
                    <a:gd name="connsiteY23" fmla="*/ 1119693 h 4526523"/>
                    <a:gd name="connsiteX24" fmla="*/ 547109 w 2532509"/>
                    <a:gd name="connsiteY24" fmla="*/ 1313155 h 4526523"/>
                    <a:gd name="connsiteX25" fmla="*/ 531404 w 2532509"/>
                    <a:gd name="connsiteY25" fmla="*/ 1323981 h 4526523"/>
                    <a:gd name="connsiteX26" fmla="*/ 531404 w 2532509"/>
                    <a:gd name="connsiteY26" fmla="*/ 888455 h 4526523"/>
                    <a:gd name="connsiteX27" fmla="*/ 493336 w 2532509"/>
                    <a:gd name="connsiteY27" fmla="*/ 860482 h 4526523"/>
                    <a:gd name="connsiteX28" fmla="*/ 362975 w 2532509"/>
                    <a:gd name="connsiteY28" fmla="*/ 580179 h 4526523"/>
                    <a:gd name="connsiteX29" fmla="*/ 362975 w 2532509"/>
                    <a:gd name="connsiteY29" fmla="*/ 381480 h 4526523"/>
                    <a:gd name="connsiteX30" fmla="*/ 644856 w 2532509"/>
                    <a:gd name="connsiteY30" fmla="*/ 12568 h 4526523"/>
                    <a:gd name="connsiteX31" fmla="*/ 692368 w 2532509"/>
                    <a:gd name="connsiteY31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391772 w 2532509"/>
                    <a:gd name="connsiteY6" fmla="*/ 2763723 h 4526523"/>
                    <a:gd name="connsiteX7" fmla="*/ 2340945 w 2532509"/>
                    <a:gd name="connsiteY7" fmla="*/ 4338790 h 4526523"/>
                    <a:gd name="connsiteX8" fmla="*/ 181968 w 2532509"/>
                    <a:gd name="connsiteY8" fmla="*/ 4311440 h 4526523"/>
                    <a:gd name="connsiteX9" fmla="*/ 62196 w 2532509"/>
                    <a:gd name="connsiteY9" fmla="*/ 2281165 h 4526523"/>
                    <a:gd name="connsiteX10" fmla="*/ 531404 w 2532509"/>
                    <a:gd name="connsiteY10" fmla="*/ 1323982 h 4526523"/>
                    <a:gd name="connsiteX11" fmla="*/ 547109 w 2532509"/>
                    <a:gd name="connsiteY11" fmla="*/ 1313156 h 4526523"/>
                    <a:gd name="connsiteX12" fmla="*/ 1292637 w 2532509"/>
                    <a:gd name="connsiteY12" fmla="*/ 1119694 h 4526523"/>
                    <a:gd name="connsiteX13" fmla="*/ 692368 w 2532509"/>
                    <a:gd name="connsiteY13" fmla="*/ 0 h 4526523"/>
                    <a:gd name="connsiteX14" fmla="*/ 1892905 w 2532509"/>
                    <a:gd name="connsiteY14" fmla="*/ 0 h 4526523"/>
                    <a:gd name="connsiteX15" fmla="*/ 1940418 w 2532509"/>
                    <a:gd name="connsiteY15" fmla="*/ 12568 h 4526523"/>
                    <a:gd name="connsiteX16" fmla="*/ 2222300 w 2532509"/>
                    <a:gd name="connsiteY16" fmla="*/ 381480 h 4526523"/>
                    <a:gd name="connsiteX17" fmla="*/ 2222300 w 2532509"/>
                    <a:gd name="connsiteY17" fmla="*/ 580179 h 4526523"/>
                    <a:gd name="connsiteX18" fmla="*/ 2091940 w 2532509"/>
                    <a:gd name="connsiteY18" fmla="*/ 860482 h 4526523"/>
                    <a:gd name="connsiteX19" fmla="*/ 2053872 w 2532509"/>
                    <a:gd name="connsiteY19" fmla="*/ 888455 h 4526523"/>
                    <a:gd name="connsiteX20" fmla="*/ 2053872 w 2532509"/>
                    <a:gd name="connsiteY20" fmla="*/ 1323982 h 4526523"/>
                    <a:gd name="connsiteX21" fmla="*/ 2038165 w 2532509"/>
                    <a:gd name="connsiteY21" fmla="*/ 1313155 h 4526523"/>
                    <a:gd name="connsiteX22" fmla="*/ 1292637 w 2532509"/>
                    <a:gd name="connsiteY22" fmla="*/ 1119693 h 4526523"/>
                    <a:gd name="connsiteX23" fmla="*/ 547109 w 2532509"/>
                    <a:gd name="connsiteY23" fmla="*/ 1313155 h 4526523"/>
                    <a:gd name="connsiteX24" fmla="*/ 531404 w 2532509"/>
                    <a:gd name="connsiteY24" fmla="*/ 1323981 h 4526523"/>
                    <a:gd name="connsiteX25" fmla="*/ 531404 w 2532509"/>
                    <a:gd name="connsiteY25" fmla="*/ 888455 h 4526523"/>
                    <a:gd name="connsiteX26" fmla="*/ 493336 w 2532509"/>
                    <a:gd name="connsiteY26" fmla="*/ 860482 h 4526523"/>
                    <a:gd name="connsiteX27" fmla="*/ 362975 w 2532509"/>
                    <a:gd name="connsiteY27" fmla="*/ 580179 h 4526523"/>
                    <a:gd name="connsiteX28" fmla="*/ 362975 w 2532509"/>
                    <a:gd name="connsiteY28" fmla="*/ 381480 h 4526523"/>
                    <a:gd name="connsiteX29" fmla="*/ 644856 w 2532509"/>
                    <a:gd name="connsiteY29" fmla="*/ 12568 h 4526523"/>
                    <a:gd name="connsiteX30" fmla="*/ 692368 w 2532509"/>
                    <a:gd name="connsiteY30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391772 w 2532509"/>
                    <a:gd name="connsiteY5" fmla="*/ 2763723 h 4526523"/>
                    <a:gd name="connsiteX6" fmla="*/ 2340945 w 2532509"/>
                    <a:gd name="connsiteY6" fmla="*/ 4338790 h 4526523"/>
                    <a:gd name="connsiteX7" fmla="*/ 181968 w 2532509"/>
                    <a:gd name="connsiteY7" fmla="*/ 4311440 h 4526523"/>
                    <a:gd name="connsiteX8" fmla="*/ 62196 w 2532509"/>
                    <a:gd name="connsiteY8" fmla="*/ 2281165 h 4526523"/>
                    <a:gd name="connsiteX9" fmla="*/ 531404 w 2532509"/>
                    <a:gd name="connsiteY9" fmla="*/ 1323982 h 4526523"/>
                    <a:gd name="connsiteX10" fmla="*/ 547109 w 2532509"/>
                    <a:gd name="connsiteY10" fmla="*/ 1313156 h 4526523"/>
                    <a:gd name="connsiteX11" fmla="*/ 1292637 w 2532509"/>
                    <a:gd name="connsiteY11" fmla="*/ 1119694 h 4526523"/>
                    <a:gd name="connsiteX12" fmla="*/ 692368 w 2532509"/>
                    <a:gd name="connsiteY12" fmla="*/ 0 h 4526523"/>
                    <a:gd name="connsiteX13" fmla="*/ 1892905 w 2532509"/>
                    <a:gd name="connsiteY13" fmla="*/ 0 h 4526523"/>
                    <a:gd name="connsiteX14" fmla="*/ 1940418 w 2532509"/>
                    <a:gd name="connsiteY14" fmla="*/ 12568 h 4526523"/>
                    <a:gd name="connsiteX15" fmla="*/ 2222300 w 2532509"/>
                    <a:gd name="connsiteY15" fmla="*/ 381480 h 4526523"/>
                    <a:gd name="connsiteX16" fmla="*/ 2222300 w 2532509"/>
                    <a:gd name="connsiteY16" fmla="*/ 580179 h 4526523"/>
                    <a:gd name="connsiteX17" fmla="*/ 2091940 w 2532509"/>
                    <a:gd name="connsiteY17" fmla="*/ 860482 h 4526523"/>
                    <a:gd name="connsiteX18" fmla="*/ 2053872 w 2532509"/>
                    <a:gd name="connsiteY18" fmla="*/ 888455 h 4526523"/>
                    <a:gd name="connsiteX19" fmla="*/ 2053872 w 2532509"/>
                    <a:gd name="connsiteY19" fmla="*/ 1323982 h 4526523"/>
                    <a:gd name="connsiteX20" fmla="*/ 2038165 w 2532509"/>
                    <a:gd name="connsiteY20" fmla="*/ 1313155 h 4526523"/>
                    <a:gd name="connsiteX21" fmla="*/ 1292637 w 2532509"/>
                    <a:gd name="connsiteY21" fmla="*/ 1119693 h 4526523"/>
                    <a:gd name="connsiteX22" fmla="*/ 547109 w 2532509"/>
                    <a:gd name="connsiteY22" fmla="*/ 1313155 h 4526523"/>
                    <a:gd name="connsiteX23" fmla="*/ 531404 w 2532509"/>
                    <a:gd name="connsiteY23" fmla="*/ 1323981 h 4526523"/>
                    <a:gd name="connsiteX24" fmla="*/ 531404 w 2532509"/>
                    <a:gd name="connsiteY24" fmla="*/ 888455 h 4526523"/>
                    <a:gd name="connsiteX25" fmla="*/ 493336 w 2532509"/>
                    <a:gd name="connsiteY25" fmla="*/ 860482 h 4526523"/>
                    <a:gd name="connsiteX26" fmla="*/ 362975 w 2532509"/>
                    <a:gd name="connsiteY26" fmla="*/ 580179 h 4526523"/>
                    <a:gd name="connsiteX27" fmla="*/ 362975 w 2532509"/>
                    <a:gd name="connsiteY27" fmla="*/ 381480 h 4526523"/>
                    <a:gd name="connsiteX28" fmla="*/ 644856 w 2532509"/>
                    <a:gd name="connsiteY28" fmla="*/ 12568 h 4526523"/>
                    <a:gd name="connsiteX29" fmla="*/ 692368 w 2532509"/>
                    <a:gd name="connsiteY29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403309 w 2532509"/>
                    <a:gd name="connsiteY4" fmla="*/ 1673463 h 4526523"/>
                    <a:gd name="connsiteX5" fmla="*/ 2391772 w 2532509"/>
                    <a:gd name="connsiteY5" fmla="*/ 2763723 h 4526523"/>
                    <a:gd name="connsiteX6" fmla="*/ 2340945 w 2532509"/>
                    <a:gd name="connsiteY6" fmla="*/ 4338790 h 4526523"/>
                    <a:gd name="connsiteX7" fmla="*/ 181968 w 2532509"/>
                    <a:gd name="connsiteY7" fmla="*/ 4311440 h 4526523"/>
                    <a:gd name="connsiteX8" fmla="*/ 62196 w 2532509"/>
                    <a:gd name="connsiteY8" fmla="*/ 2281165 h 4526523"/>
                    <a:gd name="connsiteX9" fmla="*/ 531404 w 2532509"/>
                    <a:gd name="connsiteY9" fmla="*/ 1323982 h 4526523"/>
                    <a:gd name="connsiteX10" fmla="*/ 547109 w 2532509"/>
                    <a:gd name="connsiteY10" fmla="*/ 1313156 h 4526523"/>
                    <a:gd name="connsiteX11" fmla="*/ 1292637 w 2532509"/>
                    <a:gd name="connsiteY11" fmla="*/ 1119694 h 4526523"/>
                    <a:gd name="connsiteX12" fmla="*/ 692368 w 2532509"/>
                    <a:gd name="connsiteY12" fmla="*/ 0 h 4526523"/>
                    <a:gd name="connsiteX13" fmla="*/ 1892905 w 2532509"/>
                    <a:gd name="connsiteY13" fmla="*/ 0 h 4526523"/>
                    <a:gd name="connsiteX14" fmla="*/ 1940418 w 2532509"/>
                    <a:gd name="connsiteY14" fmla="*/ 12568 h 4526523"/>
                    <a:gd name="connsiteX15" fmla="*/ 2222300 w 2532509"/>
                    <a:gd name="connsiteY15" fmla="*/ 381480 h 4526523"/>
                    <a:gd name="connsiteX16" fmla="*/ 2222300 w 2532509"/>
                    <a:gd name="connsiteY16" fmla="*/ 580179 h 4526523"/>
                    <a:gd name="connsiteX17" fmla="*/ 2091940 w 2532509"/>
                    <a:gd name="connsiteY17" fmla="*/ 860482 h 4526523"/>
                    <a:gd name="connsiteX18" fmla="*/ 2053872 w 2532509"/>
                    <a:gd name="connsiteY18" fmla="*/ 888455 h 4526523"/>
                    <a:gd name="connsiteX19" fmla="*/ 2053872 w 2532509"/>
                    <a:gd name="connsiteY19" fmla="*/ 1323982 h 4526523"/>
                    <a:gd name="connsiteX20" fmla="*/ 2038165 w 2532509"/>
                    <a:gd name="connsiteY20" fmla="*/ 1313155 h 4526523"/>
                    <a:gd name="connsiteX21" fmla="*/ 1292637 w 2532509"/>
                    <a:gd name="connsiteY21" fmla="*/ 1119693 h 4526523"/>
                    <a:gd name="connsiteX22" fmla="*/ 547109 w 2532509"/>
                    <a:gd name="connsiteY22" fmla="*/ 1313155 h 4526523"/>
                    <a:gd name="connsiteX23" fmla="*/ 531404 w 2532509"/>
                    <a:gd name="connsiteY23" fmla="*/ 1323981 h 4526523"/>
                    <a:gd name="connsiteX24" fmla="*/ 531404 w 2532509"/>
                    <a:gd name="connsiteY24" fmla="*/ 888455 h 4526523"/>
                    <a:gd name="connsiteX25" fmla="*/ 493336 w 2532509"/>
                    <a:gd name="connsiteY25" fmla="*/ 860482 h 4526523"/>
                    <a:gd name="connsiteX26" fmla="*/ 362975 w 2532509"/>
                    <a:gd name="connsiteY26" fmla="*/ 580179 h 4526523"/>
                    <a:gd name="connsiteX27" fmla="*/ 362975 w 2532509"/>
                    <a:gd name="connsiteY27" fmla="*/ 381480 h 4526523"/>
                    <a:gd name="connsiteX28" fmla="*/ 644856 w 2532509"/>
                    <a:gd name="connsiteY28" fmla="*/ 12568 h 4526523"/>
                    <a:gd name="connsiteX29" fmla="*/ 692368 w 2532509"/>
                    <a:gd name="connsiteY29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403309 w 2532509"/>
                    <a:gd name="connsiteY3" fmla="*/ 1673463 h 4526523"/>
                    <a:gd name="connsiteX4" fmla="*/ 2391772 w 2532509"/>
                    <a:gd name="connsiteY4" fmla="*/ 2763723 h 4526523"/>
                    <a:gd name="connsiteX5" fmla="*/ 2340945 w 2532509"/>
                    <a:gd name="connsiteY5" fmla="*/ 4338790 h 4526523"/>
                    <a:gd name="connsiteX6" fmla="*/ 181968 w 2532509"/>
                    <a:gd name="connsiteY6" fmla="*/ 4311440 h 4526523"/>
                    <a:gd name="connsiteX7" fmla="*/ 62196 w 2532509"/>
                    <a:gd name="connsiteY7" fmla="*/ 2281165 h 4526523"/>
                    <a:gd name="connsiteX8" fmla="*/ 531404 w 2532509"/>
                    <a:gd name="connsiteY8" fmla="*/ 1323982 h 4526523"/>
                    <a:gd name="connsiteX9" fmla="*/ 547109 w 2532509"/>
                    <a:gd name="connsiteY9" fmla="*/ 1313156 h 4526523"/>
                    <a:gd name="connsiteX10" fmla="*/ 1292637 w 2532509"/>
                    <a:gd name="connsiteY10" fmla="*/ 1119694 h 4526523"/>
                    <a:gd name="connsiteX11" fmla="*/ 692368 w 2532509"/>
                    <a:gd name="connsiteY11" fmla="*/ 0 h 4526523"/>
                    <a:gd name="connsiteX12" fmla="*/ 1892905 w 2532509"/>
                    <a:gd name="connsiteY12" fmla="*/ 0 h 4526523"/>
                    <a:gd name="connsiteX13" fmla="*/ 1940418 w 2532509"/>
                    <a:gd name="connsiteY13" fmla="*/ 12568 h 4526523"/>
                    <a:gd name="connsiteX14" fmla="*/ 2222300 w 2532509"/>
                    <a:gd name="connsiteY14" fmla="*/ 381480 h 4526523"/>
                    <a:gd name="connsiteX15" fmla="*/ 2222300 w 2532509"/>
                    <a:gd name="connsiteY15" fmla="*/ 580179 h 4526523"/>
                    <a:gd name="connsiteX16" fmla="*/ 2091940 w 2532509"/>
                    <a:gd name="connsiteY16" fmla="*/ 860482 h 4526523"/>
                    <a:gd name="connsiteX17" fmla="*/ 2053872 w 2532509"/>
                    <a:gd name="connsiteY17" fmla="*/ 888455 h 4526523"/>
                    <a:gd name="connsiteX18" fmla="*/ 2053872 w 2532509"/>
                    <a:gd name="connsiteY18" fmla="*/ 1323982 h 4526523"/>
                    <a:gd name="connsiteX19" fmla="*/ 2038165 w 2532509"/>
                    <a:gd name="connsiteY19" fmla="*/ 1313155 h 4526523"/>
                    <a:gd name="connsiteX20" fmla="*/ 1292637 w 2532509"/>
                    <a:gd name="connsiteY20" fmla="*/ 1119693 h 4526523"/>
                    <a:gd name="connsiteX21" fmla="*/ 547109 w 2532509"/>
                    <a:gd name="connsiteY21" fmla="*/ 1313155 h 4526523"/>
                    <a:gd name="connsiteX22" fmla="*/ 531404 w 2532509"/>
                    <a:gd name="connsiteY22" fmla="*/ 1323981 h 4526523"/>
                    <a:gd name="connsiteX23" fmla="*/ 531404 w 2532509"/>
                    <a:gd name="connsiteY23" fmla="*/ 888455 h 4526523"/>
                    <a:gd name="connsiteX24" fmla="*/ 493336 w 2532509"/>
                    <a:gd name="connsiteY24" fmla="*/ 860482 h 4526523"/>
                    <a:gd name="connsiteX25" fmla="*/ 362975 w 2532509"/>
                    <a:gd name="connsiteY25" fmla="*/ 580179 h 4526523"/>
                    <a:gd name="connsiteX26" fmla="*/ 362975 w 2532509"/>
                    <a:gd name="connsiteY26" fmla="*/ 381480 h 4526523"/>
                    <a:gd name="connsiteX27" fmla="*/ 644856 w 2532509"/>
                    <a:gd name="connsiteY27" fmla="*/ 12568 h 4526523"/>
                    <a:gd name="connsiteX28" fmla="*/ 692368 w 2532509"/>
                    <a:gd name="connsiteY28" fmla="*/ 0 h 4526523"/>
                    <a:gd name="connsiteX0" fmla="*/ 1292637 w 2431124"/>
                    <a:gd name="connsiteY0" fmla="*/ 1119694 h 4646075"/>
                    <a:gd name="connsiteX1" fmla="*/ 2038165 w 2431124"/>
                    <a:gd name="connsiteY1" fmla="*/ 1313156 h 4646075"/>
                    <a:gd name="connsiteX2" fmla="*/ 2053872 w 2431124"/>
                    <a:gd name="connsiteY2" fmla="*/ 1323983 h 4646075"/>
                    <a:gd name="connsiteX3" fmla="*/ 2403309 w 2431124"/>
                    <a:gd name="connsiteY3" fmla="*/ 1673463 h 4646075"/>
                    <a:gd name="connsiteX4" fmla="*/ 2391772 w 2431124"/>
                    <a:gd name="connsiteY4" fmla="*/ 2763723 h 4646075"/>
                    <a:gd name="connsiteX5" fmla="*/ 2340945 w 2431124"/>
                    <a:gd name="connsiteY5" fmla="*/ 4338790 h 4646075"/>
                    <a:gd name="connsiteX6" fmla="*/ 181968 w 2431124"/>
                    <a:gd name="connsiteY6" fmla="*/ 4311440 h 4646075"/>
                    <a:gd name="connsiteX7" fmla="*/ 62196 w 2431124"/>
                    <a:gd name="connsiteY7" fmla="*/ 2281165 h 4646075"/>
                    <a:gd name="connsiteX8" fmla="*/ 531404 w 2431124"/>
                    <a:gd name="connsiteY8" fmla="*/ 1323982 h 4646075"/>
                    <a:gd name="connsiteX9" fmla="*/ 547109 w 2431124"/>
                    <a:gd name="connsiteY9" fmla="*/ 1313156 h 4646075"/>
                    <a:gd name="connsiteX10" fmla="*/ 1292637 w 2431124"/>
                    <a:gd name="connsiteY10" fmla="*/ 1119694 h 4646075"/>
                    <a:gd name="connsiteX11" fmla="*/ 692368 w 2431124"/>
                    <a:gd name="connsiteY11" fmla="*/ 0 h 4646075"/>
                    <a:gd name="connsiteX12" fmla="*/ 1892905 w 2431124"/>
                    <a:gd name="connsiteY12" fmla="*/ 0 h 4646075"/>
                    <a:gd name="connsiteX13" fmla="*/ 1940418 w 2431124"/>
                    <a:gd name="connsiteY13" fmla="*/ 12568 h 4646075"/>
                    <a:gd name="connsiteX14" fmla="*/ 2222300 w 2431124"/>
                    <a:gd name="connsiteY14" fmla="*/ 381480 h 4646075"/>
                    <a:gd name="connsiteX15" fmla="*/ 2222300 w 2431124"/>
                    <a:gd name="connsiteY15" fmla="*/ 580179 h 4646075"/>
                    <a:gd name="connsiteX16" fmla="*/ 2091940 w 2431124"/>
                    <a:gd name="connsiteY16" fmla="*/ 860482 h 4646075"/>
                    <a:gd name="connsiteX17" fmla="*/ 2053872 w 2431124"/>
                    <a:gd name="connsiteY17" fmla="*/ 888455 h 4646075"/>
                    <a:gd name="connsiteX18" fmla="*/ 2053872 w 2431124"/>
                    <a:gd name="connsiteY18" fmla="*/ 1323982 h 4646075"/>
                    <a:gd name="connsiteX19" fmla="*/ 2038165 w 2431124"/>
                    <a:gd name="connsiteY19" fmla="*/ 1313155 h 4646075"/>
                    <a:gd name="connsiteX20" fmla="*/ 1292637 w 2431124"/>
                    <a:gd name="connsiteY20" fmla="*/ 1119693 h 4646075"/>
                    <a:gd name="connsiteX21" fmla="*/ 547109 w 2431124"/>
                    <a:gd name="connsiteY21" fmla="*/ 1313155 h 4646075"/>
                    <a:gd name="connsiteX22" fmla="*/ 531404 w 2431124"/>
                    <a:gd name="connsiteY22" fmla="*/ 1323981 h 4646075"/>
                    <a:gd name="connsiteX23" fmla="*/ 531404 w 2431124"/>
                    <a:gd name="connsiteY23" fmla="*/ 888455 h 4646075"/>
                    <a:gd name="connsiteX24" fmla="*/ 493336 w 2431124"/>
                    <a:gd name="connsiteY24" fmla="*/ 860482 h 4646075"/>
                    <a:gd name="connsiteX25" fmla="*/ 362975 w 2431124"/>
                    <a:gd name="connsiteY25" fmla="*/ 580179 h 4646075"/>
                    <a:gd name="connsiteX26" fmla="*/ 362975 w 2431124"/>
                    <a:gd name="connsiteY26" fmla="*/ 381480 h 4646075"/>
                    <a:gd name="connsiteX27" fmla="*/ 644856 w 2431124"/>
                    <a:gd name="connsiteY27" fmla="*/ 12568 h 4646075"/>
                    <a:gd name="connsiteX28" fmla="*/ 692368 w 2431124"/>
                    <a:gd name="connsiteY28" fmla="*/ 0 h 4646075"/>
                    <a:gd name="connsiteX0" fmla="*/ 1254012 w 2392499"/>
                    <a:gd name="connsiteY0" fmla="*/ 1119694 h 4646074"/>
                    <a:gd name="connsiteX1" fmla="*/ 1999540 w 2392499"/>
                    <a:gd name="connsiteY1" fmla="*/ 1313156 h 4646074"/>
                    <a:gd name="connsiteX2" fmla="*/ 2015247 w 2392499"/>
                    <a:gd name="connsiteY2" fmla="*/ 1323983 h 4646074"/>
                    <a:gd name="connsiteX3" fmla="*/ 2364684 w 2392499"/>
                    <a:gd name="connsiteY3" fmla="*/ 1673463 h 4646074"/>
                    <a:gd name="connsiteX4" fmla="*/ 2353147 w 2392499"/>
                    <a:gd name="connsiteY4" fmla="*/ 2763723 h 4646074"/>
                    <a:gd name="connsiteX5" fmla="*/ 2302320 w 2392499"/>
                    <a:gd name="connsiteY5" fmla="*/ 4338790 h 4646074"/>
                    <a:gd name="connsiteX6" fmla="*/ 143343 w 2392499"/>
                    <a:gd name="connsiteY6" fmla="*/ 4311440 h 4646074"/>
                    <a:gd name="connsiteX7" fmla="*/ 23571 w 2392499"/>
                    <a:gd name="connsiteY7" fmla="*/ 2281165 h 4646074"/>
                    <a:gd name="connsiteX8" fmla="*/ 492779 w 2392499"/>
                    <a:gd name="connsiteY8" fmla="*/ 1323982 h 4646074"/>
                    <a:gd name="connsiteX9" fmla="*/ 508484 w 2392499"/>
                    <a:gd name="connsiteY9" fmla="*/ 1313156 h 4646074"/>
                    <a:gd name="connsiteX10" fmla="*/ 1254012 w 2392499"/>
                    <a:gd name="connsiteY10" fmla="*/ 1119694 h 4646074"/>
                    <a:gd name="connsiteX11" fmla="*/ 653743 w 2392499"/>
                    <a:gd name="connsiteY11" fmla="*/ 0 h 4646074"/>
                    <a:gd name="connsiteX12" fmla="*/ 1854280 w 2392499"/>
                    <a:gd name="connsiteY12" fmla="*/ 0 h 4646074"/>
                    <a:gd name="connsiteX13" fmla="*/ 1901793 w 2392499"/>
                    <a:gd name="connsiteY13" fmla="*/ 12568 h 4646074"/>
                    <a:gd name="connsiteX14" fmla="*/ 2183675 w 2392499"/>
                    <a:gd name="connsiteY14" fmla="*/ 381480 h 4646074"/>
                    <a:gd name="connsiteX15" fmla="*/ 2183675 w 2392499"/>
                    <a:gd name="connsiteY15" fmla="*/ 580179 h 4646074"/>
                    <a:gd name="connsiteX16" fmla="*/ 2053315 w 2392499"/>
                    <a:gd name="connsiteY16" fmla="*/ 860482 h 4646074"/>
                    <a:gd name="connsiteX17" fmla="*/ 2015247 w 2392499"/>
                    <a:gd name="connsiteY17" fmla="*/ 888455 h 4646074"/>
                    <a:gd name="connsiteX18" fmla="*/ 2015247 w 2392499"/>
                    <a:gd name="connsiteY18" fmla="*/ 1323982 h 4646074"/>
                    <a:gd name="connsiteX19" fmla="*/ 1999540 w 2392499"/>
                    <a:gd name="connsiteY19" fmla="*/ 1313155 h 4646074"/>
                    <a:gd name="connsiteX20" fmla="*/ 1254012 w 2392499"/>
                    <a:gd name="connsiteY20" fmla="*/ 1119693 h 4646074"/>
                    <a:gd name="connsiteX21" fmla="*/ 508484 w 2392499"/>
                    <a:gd name="connsiteY21" fmla="*/ 1313155 h 4646074"/>
                    <a:gd name="connsiteX22" fmla="*/ 492779 w 2392499"/>
                    <a:gd name="connsiteY22" fmla="*/ 1323981 h 4646074"/>
                    <a:gd name="connsiteX23" fmla="*/ 492779 w 2392499"/>
                    <a:gd name="connsiteY23" fmla="*/ 888455 h 4646074"/>
                    <a:gd name="connsiteX24" fmla="*/ 454711 w 2392499"/>
                    <a:gd name="connsiteY24" fmla="*/ 860482 h 4646074"/>
                    <a:gd name="connsiteX25" fmla="*/ 324350 w 2392499"/>
                    <a:gd name="connsiteY25" fmla="*/ 580179 h 4646074"/>
                    <a:gd name="connsiteX26" fmla="*/ 324350 w 2392499"/>
                    <a:gd name="connsiteY26" fmla="*/ 381480 h 4646074"/>
                    <a:gd name="connsiteX27" fmla="*/ 606231 w 2392499"/>
                    <a:gd name="connsiteY27" fmla="*/ 12568 h 4646074"/>
                    <a:gd name="connsiteX28" fmla="*/ 653743 w 2392499"/>
                    <a:gd name="connsiteY28" fmla="*/ 0 h 4646074"/>
                    <a:gd name="connsiteX0" fmla="*/ 1254012 w 2392499"/>
                    <a:gd name="connsiteY0" fmla="*/ 1119694 h 4614502"/>
                    <a:gd name="connsiteX1" fmla="*/ 1999540 w 2392499"/>
                    <a:gd name="connsiteY1" fmla="*/ 1313156 h 4614502"/>
                    <a:gd name="connsiteX2" fmla="*/ 2015247 w 2392499"/>
                    <a:gd name="connsiteY2" fmla="*/ 1323983 h 4614502"/>
                    <a:gd name="connsiteX3" fmla="*/ 2364684 w 2392499"/>
                    <a:gd name="connsiteY3" fmla="*/ 1673463 h 4614502"/>
                    <a:gd name="connsiteX4" fmla="*/ 2353147 w 2392499"/>
                    <a:gd name="connsiteY4" fmla="*/ 2763723 h 4614502"/>
                    <a:gd name="connsiteX5" fmla="*/ 2302320 w 2392499"/>
                    <a:gd name="connsiteY5" fmla="*/ 4338790 h 4614502"/>
                    <a:gd name="connsiteX6" fmla="*/ 143343 w 2392499"/>
                    <a:gd name="connsiteY6" fmla="*/ 4311440 h 4614502"/>
                    <a:gd name="connsiteX7" fmla="*/ 23571 w 2392499"/>
                    <a:gd name="connsiteY7" fmla="*/ 2281165 h 4614502"/>
                    <a:gd name="connsiteX8" fmla="*/ 492779 w 2392499"/>
                    <a:gd name="connsiteY8" fmla="*/ 1323982 h 4614502"/>
                    <a:gd name="connsiteX9" fmla="*/ 508484 w 2392499"/>
                    <a:gd name="connsiteY9" fmla="*/ 1313156 h 4614502"/>
                    <a:gd name="connsiteX10" fmla="*/ 1254012 w 2392499"/>
                    <a:gd name="connsiteY10" fmla="*/ 1119694 h 4614502"/>
                    <a:gd name="connsiteX11" fmla="*/ 653743 w 2392499"/>
                    <a:gd name="connsiteY11" fmla="*/ 0 h 4614502"/>
                    <a:gd name="connsiteX12" fmla="*/ 1854280 w 2392499"/>
                    <a:gd name="connsiteY12" fmla="*/ 0 h 4614502"/>
                    <a:gd name="connsiteX13" fmla="*/ 1901793 w 2392499"/>
                    <a:gd name="connsiteY13" fmla="*/ 12568 h 4614502"/>
                    <a:gd name="connsiteX14" fmla="*/ 2183675 w 2392499"/>
                    <a:gd name="connsiteY14" fmla="*/ 381480 h 4614502"/>
                    <a:gd name="connsiteX15" fmla="*/ 2183675 w 2392499"/>
                    <a:gd name="connsiteY15" fmla="*/ 580179 h 4614502"/>
                    <a:gd name="connsiteX16" fmla="*/ 2053315 w 2392499"/>
                    <a:gd name="connsiteY16" fmla="*/ 860482 h 4614502"/>
                    <a:gd name="connsiteX17" fmla="*/ 2015247 w 2392499"/>
                    <a:gd name="connsiteY17" fmla="*/ 888455 h 4614502"/>
                    <a:gd name="connsiteX18" fmla="*/ 2015247 w 2392499"/>
                    <a:gd name="connsiteY18" fmla="*/ 1323982 h 4614502"/>
                    <a:gd name="connsiteX19" fmla="*/ 1999540 w 2392499"/>
                    <a:gd name="connsiteY19" fmla="*/ 1313155 h 4614502"/>
                    <a:gd name="connsiteX20" fmla="*/ 1254012 w 2392499"/>
                    <a:gd name="connsiteY20" fmla="*/ 1119693 h 4614502"/>
                    <a:gd name="connsiteX21" fmla="*/ 508484 w 2392499"/>
                    <a:gd name="connsiteY21" fmla="*/ 1313155 h 4614502"/>
                    <a:gd name="connsiteX22" fmla="*/ 492779 w 2392499"/>
                    <a:gd name="connsiteY22" fmla="*/ 1323981 h 4614502"/>
                    <a:gd name="connsiteX23" fmla="*/ 492779 w 2392499"/>
                    <a:gd name="connsiteY23" fmla="*/ 888455 h 4614502"/>
                    <a:gd name="connsiteX24" fmla="*/ 454711 w 2392499"/>
                    <a:gd name="connsiteY24" fmla="*/ 860482 h 4614502"/>
                    <a:gd name="connsiteX25" fmla="*/ 324350 w 2392499"/>
                    <a:gd name="connsiteY25" fmla="*/ 580179 h 4614502"/>
                    <a:gd name="connsiteX26" fmla="*/ 324350 w 2392499"/>
                    <a:gd name="connsiteY26" fmla="*/ 381480 h 4614502"/>
                    <a:gd name="connsiteX27" fmla="*/ 606231 w 2392499"/>
                    <a:gd name="connsiteY27" fmla="*/ 12568 h 4614502"/>
                    <a:gd name="connsiteX28" fmla="*/ 653743 w 2392499"/>
                    <a:gd name="connsiteY28" fmla="*/ 0 h 4614502"/>
                    <a:gd name="connsiteX0" fmla="*/ 1252109 w 2485667"/>
                    <a:gd name="connsiteY0" fmla="*/ 1119694 h 4481594"/>
                    <a:gd name="connsiteX1" fmla="*/ 1997637 w 2485667"/>
                    <a:gd name="connsiteY1" fmla="*/ 1313156 h 4481594"/>
                    <a:gd name="connsiteX2" fmla="*/ 2013344 w 2485667"/>
                    <a:gd name="connsiteY2" fmla="*/ 1323983 h 4481594"/>
                    <a:gd name="connsiteX3" fmla="*/ 2362781 w 2485667"/>
                    <a:gd name="connsiteY3" fmla="*/ 1673463 h 4481594"/>
                    <a:gd name="connsiteX4" fmla="*/ 2351244 w 2485667"/>
                    <a:gd name="connsiteY4" fmla="*/ 2763723 h 4481594"/>
                    <a:gd name="connsiteX5" fmla="*/ 2300417 w 2485667"/>
                    <a:gd name="connsiteY5" fmla="*/ 4338790 h 4481594"/>
                    <a:gd name="connsiteX6" fmla="*/ 228800 w 2485667"/>
                    <a:gd name="connsiteY6" fmla="*/ 4295354 h 4481594"/>
                    <a:gd name="connsiteX7" fmla="*/ 21668 w 2485667"/>
                    <a:gd name="connsiteY7" fmla="*/ 2281165 h 4481594"/>
                    <a:gd name="connsiteX8" fmla="*/ 490876 w 2485667"/>
                    <a:gd name="connsiteY8" fmla="*/ 1323982 h 4481594"/>
                    <a:gd name="connsiteX9" fmla="*/ 506581 w 2485667"/>
                    <a:gd name="connsiteY9" fmla="*/ 1313156 h 4481594"/>
                    <a:gd name="connsiteX10" fmla="*/ 1252109 w 2485667"/>
                    <a:gd name="connsiteY10" fmla="*/ 1119694 h 4481594"/>
                    <a:gd name="connsiteX11" fmla="*/ 651840 w 2485667"/>
                    <a:gd name="connsiteY11" fmla="*/ 0 h 4481594"/>
                    <a:gd name="connsiteX12" fmla="*/ 1852377 w 2485667"/>
                    <a:gd name="connsiteY12" fmla="*/ 0 h 4481594"/>
                    <a:gd name="connsiteX13" fmla="*/ 1899890 w 2485667"/>
                    <a:gd name="connsiteY13" fmla="*/ 12568 h 4481594"/>
                    <a:gd name="connsiteX14" fmla="*/ 2181772 w 2485667"/>
                    <a:gd name="connsiteY14" fmla="*/ 381480 h 4481594"/>
                    <a:gd name="connsiteX15" fmla="*/ 2181772 w 2485667"/>
                    <a:gd name="connsiteY15" fmla="*/ 580179 h 4481594"/>
                    <a:gd name="connsiteX16" fmla="*/ 2051412 w 2485667"/>
                    <a:gd name="connsiteY16" fmla="*/ 860482 h 4481594"/>
                    <a:gd name="connsiteX17" fmla="*/ 2013344 w 2485667"/>
                    <a:gd name="connsiteY17" fmla="*/ 888455 h 4481594"/>
                    <a:gd name="connsiteX18" fmla="*/ 2013344 w 2485667"/>
                    <a:gd name="connsiteY18" fmla="*/ 1323982 h 4481594"/>
                    <a:gd name="connsiteX19" fmla="*/ 1997637 w 2485667"/>
                    <a:gd name="connsiteY19" fmla="*/ 1313155 h 4481594"/>
                    <a:gd name="connsiteX20" fmla="*/ 1252109 w 2485667"/>
                    <a:gd name="connsiteY20" fmla="*/ 1119693 h 4481594"/>
                    <a:gd name="connsiteX21" fmla="*/ 506581 w 2485667"/>
                    <a:gd name="connsiteY21" fmla="*/ 1313155 h 4481594"/>
                    <a:gd name="connsiteX22" fmla="*/ 490876 w 2485667"/>
                    <a:gd name="connsiteY22" fmla="*/ 1323981 h 4481594"/>
                    <a:gd name="connsiteX23" fmla="*/ 490876 w 2485667"/>
                    <a:gd name="connsiteY23" fmla="*/ 888455 h 4481594"/>
                    <a:gd name="connsiteX24" fmla="*/ 452808 w 2485667"/>
                    <a:gd name="connsiteY24" fmla="*/ 860482 h 4481594"/>
                    <a:gd name="connsiteX25" fmla="*/ 322447 w 2485667"/>
                    <a:gd name="connsiteY25" fmla="*/ 580179 h 4481594"/>
                    <a:gd name="connsiteX26" fmla="*/ 322447 w 2485667"/>
                    <a:gd name="connsiteY26" fmla="*/ 381480 h 4481594"/>
                    <a:gd name="connsiteX27" fmla="*/ 604328 w 2485667"/>
                    <a:gd name="connsiteY27" fmla="*/ 12568 h 4481594"/>
                    <a:gd name="connsiteX28" fmla="*/ 651840 w 2485667"/>
                    <a:gd name="connsiteY28" fmla="*/ 0 h 4481594"/>
                    <a:gd name="connsiteX0" fmla="*/ 1258247 w 2491805"/>
                    <a:gd name="connsiteY0" fmla="*/ 1119694 h 4481593"/>
                    <a:gd name="connsiteX1" fmla="*/ 2003775 w 2491805"/>
                    <a:gd name="connsiteY1" fmla="*/ 1313156 h 4481593"/>
                    <a:gd name="connsiteX2" fmla="*/ 2019482 w 2491805"/>
                    <a:gd name="connsiteY2" fmla="*/ 1323983 h 4481593"/>
                    <a:gd name="connsiteX3" fmla="*/ 2368919 w 2491805"/>
                    <a:gd name="connsiteY3" fmla="*/ 1673463 h 4481593"/>
                    <a:gd name="connsiteX4" fmla="*/ 2357382 w 2491805"/>
                    <a:gd name="connsiteY4" fmla="*/ 2763723 h 4481593"/>
                    <a:gd name="connsiteX5" fmla="*/ 2306555 w 2491805"/>
                    <a:gd name="connsiteY5" fmla="*/ 4338790 h 4481593"/>
                    <a:gd name="connsiteX6" fmla="*/ 234938 w 2491805"/>
                    <a:gd name="connsiteY6" fmla="*/ 4295354 h 4481593"/>
                    <a:gd name="connsiteX7" fmla="*/ 27806 w 2491805"/>
                    <a:gd name="connsiteY7" fmla="*/ 2281165 h 4481593"/>
                    <a:gd name="connsiteX8" fmla="*/ 497014 w 2491805"/>
                    <a:gd name="connsiteY8" fmla="*/ 1323982 h 4481593"/>
                    <a:gd name="connsiteX9" fmla="*/ 512719 w 2491805"/>
                    <a:gd name="connsiteY9" fmla="*/ 1313156 h 4481593"/>
                    <a:gd name="connsiteX10" fmla="*/ 1258247 w 2491805"/>
                    <a:gd name="connsiteY10" fmla="*/ 1119694 h 4481593"/>
                    <a:gd name="connsiteX11" fmla="*/ 657978 w 2491805"/>
                    <a:gd name="connsiteY11" fmla="*/ 0 h 4481593"/>
                    <a:gd name="connsiteX12" fmla="*/ 1858515 w 2491805"/>
                    <a:gd name="connsiteY12" fmla="*/ 0 h 4481593"/>
                    <a:gd name="connsiteX13" fmla="*/ 1906028 w 2491805"/>
                    <a:gd name="connsiteY13" fmla="*/ 12568 h 4481593"/>
                    <a:gd name="connsiteX14" fmla="*/ 2187910 w 2491805"/>
                    <a:gd name="connsiteY14" fmla="*/ 381480 h 4481593"/>
                    <a:gd name="connsiteX15" fmla="*/ 2187910 w 2491805"/>
                    <a:gd name="connsiteY15" fmla="*/ 580179 h 4481593"/>
                    <a:gd name="connsiteX16" fmla="*/ 2057550 w 2491805"/>
                    <a:gd name="connsiteY16" fmla="*/ 860482 h 4481593"/>
                    <a:gd name="connsiteX17" fmla="*/ 2019482 w 2491805"/>
                    <a:gd name="connsiteY17" fmla="*/ 888455 h 4481593"/>
                    <a:gd name="connsiteX18" fmla="*/ 2019482 w 2491805"/>
                    <a:gd name="connsiteY18" fmla="*/ 1323982 h 4481593"/>
                    <a:gd name="connsiteX19" fmla="*/ 2003775 w 2491805"/>
                    <a:gd name="connsiteY19" fmla="*/ 1313155 h 4481593"/>
                    <a:gd name="connsiteX20" fmla="*/ 1258247 w 2491805"/>
                    <a:gd name="connsiteY20" fmla="*/ 1119693 h 4481593"/>
                    <a:gd name="connsiteX21" fmla="*/ 512719 w 2491805"/>
                    <a:gd name="connsiteY21" fmla="*/ 1313155 h 4481593"/>
                    <a:gd name="connsiteX22" fmla="*/ 497014 w 2491805"/>
                    <a:gd name="connsiteY22" fmla="*/ 1323981 h 4481593"/>
                    <a:gd name="connsiteX23" fmla="*/ 497014 w 2491805"/>
                    <a:gd name="connsiteY23" fmla="*/ 888455 h 4481593"/>
                    <a:gd name="connsiteX24" fmla="*/ 458946 w 2491805"/>
                    <a:gd name="connsiteY24" fmla="*/ 860482 h 4481593"/>
                    <a:gd name="connsiteX25" fmla="*/ 328585 w 2491805"/>
                    <a:gd name="connsiteY25" fmla="*/ 580179 h 4481593"/>
                    <a:gd name="connsiteX26" fmla="*/ 328585 w 2491805"/>
                    <a:gd name="connsiteY26" fmla="*/ 381480 h 4481593"/>
                    <a:gd name="connsiteX27" fmla="*/ 610466 w 2491805"/>
                    <a:gd name="connsiteY27" fmla="*/ 12568 h 4481593"/>
                    <a:gd name="connsiteX28" fmla="*/ 657978 w 2491805"/>
                    <a:gd name="connsiteY28" fmla="*/ 0 h 4481593"/>
                    <a:gd name="connsiteX0" fmla="*/ 1258247 w 2383874"/>
                    <a:gd name="connsiteY0" fmla="*/ 1119694 h 4408697"/>
                    <a:gd name="connsiteX1" fmla="*/ 2003775 w 2383874"/>
                    <a:gd name="connsiteY1" fmla="*/ 1313156 h 4408697"/>
                    <a:gd name="connsiteX2" fmla="*/ 2019482 w 2383874"/>
                    <a:gd name="connsiteY2" fmla="*/ 1323983 h 4408697"/>
                    <a:gd name="connsiteX3" fmla="*/ 2368919 w 2383874"/>
                    <a:gd name="connsiteY3" fmla="*/ 1673463 h 4408697"/>
                    <a:gd name="connsiteX4" fmla="*/ 2357382 w 2383874"/>
                    <a:gd name="connsiteY4" fmla="*/ 2763723 h 4408697"/>
                    <a:gd name="connsiteX5" fmla="*/ 2306555 w 2383874"/>
                    <a:gd name="connsiteY5" fmla="*/ 4338790 h 4408697"/>
                    <a:gd name="connsiteX6" fmla="*/ 234938 w 2383874"/>
                    <a:gd name="connsiteY6" fmla="*/ 4295354 h 4408697"/>
                    <a:gd name="connsiteX7" fmla="*/ 27806 w 2383874"/>
                    <a:gd name="connsiteY7" fmla="*/ 2281165 h 4408697"/>
                    <a:gd name="connsiteX8" fmla="*/ 497014 w 2383874"/>
                    <a:gd name="connsiteY8" fmla="*/ 1323982 h 4408697"/>
                    <a:gd name="connsiteX9" fmla="*/ 512719 w 2383874"/>
                    <a:gd name="connsiteY9" fmla="*/ 1313156 h 4408697"/>
                    <a:gd name="connsiteX10" fmla="*/ 1258247 w 2383874"/>
                    <a:gd name="connsiteY10" fmla="*/ 1119694 h 4408697"/>
                    <a:gd name="connsiteX11" fmla="*/ 657978 w 2383874"/>
                    <a:gd name="connsiteY11" fmla="*/ 0 h 4408697"/>
                    <a:gd name="connsiteX12" fmla="*/ 1858515 w 2383874"/>
                    <a:gd name="connsiteY12" fmla="*/ 0 h 4408697"/>
                    <a:gd name="connsiteX13" fmla="*/ 1906028 w 2383874"/>
                    <a:gd name="connsiteY13" fmla="*/ 12568 h 4408697"/>
                    <a:gd name="connsiteX14" fmla="*/ 2187910 w 2383874"/>
                    <a:gd name="connsiteY14" fmla="*/ 381480 h 4408697"/>
                    <a:gd name="connsiteX15" fmla="*/ 2187910 w 2383874"/>
                    <a:gd name="connsiteY15" fmla="*/ 580179 h 4408697"/>
                    <a:gd name="connsiteX16" fmla="*/ 2057550 w 2383874"/>
                    <a:gd name="connsiteY16" fmla="*/ 860482 h 4408697"/>
                    <a:gd name="connsiteX17" fmla="*/ 2019482 w 2383874"/>
                    <a:gd name="connsiteY17" fmla="*/ 888455 h 4408697"/>
                    <a:gd name="connsiteX18" fmla="*/ 2019482 w 2383874"/>
                    <a:gd name="connsiteY18" fmla="*/ 1323982 h 4408697"/>
                    <a:gd name="connsiteX19" fmla="*/ 2003775 w 2383874"/>
                    <a:gd name="connsiteY19" fmla="*/ 1313155 h 4408697"/>
                    <a:gd name="connsiteX20" fmla="*/ 1258247 w 2383874"/>
                    <a:gd name="connsiteY20" fmla="*/ 1119693 h 4408697"/>
                    <a:gd name="connsiteX21" fmla="*/ 512719 w 2383874"/>
                    <a:gd name="connsiteY21" fmla="*/ 1313155 h 4408697"/>
                    <a:gd name="connsiteX22" fmla="*/ 497014 w 2383874"/>
                    <a:gd name="connsiteY22" fmla="*/ 1323981 h 4408697"/>
                    <a:gd name="connsiteX23" fmla="*/ 497014 w 2383874"/>
                    <a:gd name="connsiteY23" fmla="*/ 888455 h 4408697"/>
                    <a:gd name="connsiteX24" fmla="*/ 458946 w 2383874"/>
                    <a:gd name="connsiteY24" fmla="*/ 860482 h 4408697"/>
                    <a:gd name="connsiteX25" fmla="*/ 328585 w 2383874"/>
                    <a:gd name="connsiteY25" fmla="*/ 580179 h 4408697"/>
                    <a:gd name="connsiteX26" fmla="*/ 328585 w 2383874"/>
                    <a:gd name="connsiteY26" fmla="*/ 381480 h 4408697"/>
                    <a:gd name="connsiteX27" fmla="*/ 610466 w 2383874"/>
                    <a:gd name="connsiteY27" fmla="*/ 12568 h 4408697"/>
                    <a:gd name="connsiteX28" fmla="*/ 657978 w 2383874"/>
                    <a:gd name="connsiteY28" fmla="*/ 0 h 4408697"/>
                    <a:gd name="connsiteX0" fmla="*/ 1255645 w 2482903"/>
                    <a:gd name="connsiteY0" fmla="*/ 1119694 h 4538580"/>
                    <a:gd name="connsiteX1" fmla="*/ 2001173 w 2482903"/>
                    <a:gd name="connsiteY1" fmla="*/ 1313156 h 4538580"/>
                    <a:gd name="connsiteX2" fmla="*/ 2016880 w 2482903"/>
                    <a:gd name="connsiteY2" fmla="*/ 1323983 h 4538580"/>
                    <a:gd name="connsiteX3" fmla="*/ 2366317 w 2482903"/>
                    <a:gd name="connsiteY3" fmla="*/ 1673463 h 4538580"/>
                    <a:gd name="connsiteX4" fmla="*/ 2354780 w 2482903"/>
                    <a:gd name="connsiteY4" fmla="*/ 2763723 h 4538580"/>
                    <a:gd name="connsiteX5" fmla="*/ 2303953 w 2482903"/>
                    <a:gd name="connsiteY5" fmla="*/ 4338790 h 4538580"/>
                    <a:gd name="connsiteX6" fmla="*/ 319695 w 2482903"/>
                    <a:gd name="connsiteY6" fmla="*/ 4407951 h 4538580"/>
                    <a:gd name="connsiteX7" fmla="*/ 25204 w 2482903"/>
                    <a:gd name="connsiteY7" fmla="*/ 2281165 h 4538580"/>
                    <a:gd name="connsiteX8" fmla="*/ 494412 w 2482903"/>
                    <a:gd name="connsiteY8" fmla="*/ 1323982 h 4538580"/>
                    <a:gd name="connsiteX9" fmla="*/ 510117 w 2482903"/>
                    <a:gd name="connsiteY9" fmla="*/ 1313156 h 4538580"/>
                    <a:gd name="connsiteX10" fmla="*/ 1255645 w 2482903"/>
                    <a:gd name="connsiteY10" fmla="*/ 1119694 h 4538580"/>
                    <a:gd name="connsiteX11" fmla="*/ 655376 w 2482903"/>
                    <a:gd name="connsiteY11" fmla="*/ 0 h 4538580"/>
                    <a:gd name="connsiteX12" fmla="*/ 1855913 w 2482903"/>
                    <a:gd name="connsiteY12" fmla="*/ 0 h 4538580"/>
                    <a:gd name="connsiteX13" fmla="*/ 1903426 w 2482903"/>
                    <a:gd name="connsiteY13" fmla="*/ 12568 h 4538580"/>
                    <a:gd name="connsiteX14" fmla="*/ 2185308 w 2482903"/>
                    <a:gd name="connsiteY14" fmla="*/ 381480 h 4538580"/>
                    <a:gd name="connsiteX15" fmla="*/ 2185308 w 2482903"/>
                    <a:gd name="connsiteY15" fmla="*/ 580179 h 4538580"/>
                    <a:gd name="connsiteX16" fmla="*/ 2054948 w 2482903"/>
                    <a:gd name="connsiteY16" fmla="*/ 860482 h 4538580"/>
                    <a:gd name="connsiteX17" fmla="*/ 2016880 w 2482903"/>
                    <a:gd name="connsiteY17" fmla="*/ 888455 h 4538580"/>
                    <a:gd name="connsiteX18" fmla="*/ 2016880 w 2482903"/>
                    <a:gd name="connsiteY18" fmla="*/ 1323982 h 4538580"/>
                    <a:gd name="connsiteX19" fmla="*/ 2001173 w 2482903"/>
                    <a:gd name="connsiteY19" fmla="*/ 1313155 h 4538580"/>
                    <a:gd name="connsiteX20" fmla="*/ 1255645 w 2482903"/>
                    <a:gd name="connsiteY20" fmla="*/ 1119693 h 4538580"/>
                    <a:gd name="connsiteX21" fmla="*/ 510117 w 2482903"/>
                    <a:gd name="connsiteY21" fmla="*/ 1313155 h 4538580"/>
                    <a:gd name="connsiteX22" fmla="*/ 494412 w 2482903"/>
                    <a:gd name="connsiteY22" fmla="*/ 1323981 h 4538580"/>
                    <a:gd name="connsiteX23" fmla="*/ 494412 w 2482903"/>
                    <a:gd name="connsiteY23" fmla="*/ 888455 h 4538580"/>
                    <a:gd name="connsiteX24" fmla="*/ 456344 w 2482903"/>
                    <a:gd name="connsiteY24" fmla="*/ 860482 h 4538580"/>
                    <a:gd name="connsiteX25" fmla="*/ 325983 w 2482903"/>
                    <a:gd name="connsiteY25" fmla="*/ 580179 h 4538580"/>
                    <a:gd name="connsiteX26" fmla="*/ 325983 w 2482903"/>
                    <a:gd name="connsiteY26" fmla="*/ 381480 h 4538580"/>
                    <a:gd name="connsiteX27" fmla="*/ 607864 w 2482903"/>
                    <a:gd name="connsiteY27" fmla="*/ 12568 h 4538580"/>
                    <a:gd name="connsiteX28" fmla="*/ 655376 w 2482903"/>
                    <a:gd name="connsiteY28" fmla="*/ 0 h 4538580"/>
                    <a:gd name="connsiteX0" fmla="*/ 1255645 w 2399542"/>
                    <a:gd name="connsiteY0" fmla="*/ 1119694 h 6187183"/>
                    <a:gd name="connsiteX1" fmla="*/ 2001173 w 2399542"/>
                    <a:gd name="connsiteY1" fmla="*/ 1313156 h 6187183"/>
                    <a:gd name="connsiteX2" fmla="*/ 2016880 w 2399542"/>
                    <a:gd name="connsiteY2" fmla="*/ 1323983 h 6187183"/>
                    <a:gd name="connsiteX3" fmla="*/ 2366317 w 2399542"/>
                    <a:gd name="connsiteY3" fmla="*/ 1673463 h 6187183"/>
                    <a:gd name="connsiteX4" fmla="*/ 2354780 w 2399542"/>
                    <a:gd name="connsiteY4" fmla="*/ 2763723 h 6187183"/>
                    <a:gd name="connsiteX5" fmla="*/ 2303953 w 2399542"/>
                    <a:gd name="connsiteY5" fmla="*/ 4338790 h 6187183"/>
                    <a:gd name="connsiteX6" fmla="*/ 2238644 w 2399542"/>
                    <a:gd name="connsiteY6" fmla="*/ 6187114 h 6187183"/>
                    <a:gd name="connsiteX7" fmla="*/ 319695 w 2399542"/>
                    <a:gd name="connsiteY7" fmla="*/ 4407951 h 6187183"/>
                    <a:gd name="connsiteX8" fmla="*/ 25204 w 2399542"/>
                    <a:gd name="connsiteY8" fmla="*/ 2281165 h 6187183"/>
                    <a:gd name="connsiteX9" fmla="*/ 494412 w 2399542"/>
                    <a:gd name="connsiteY9" fmla="*/ 1323982 h 6187183"/>
                    <a:gd name="connsiteX10" fmla="*/ 510117 w 2399542"/>
                    <a:gd name="connsiteY10" fmla="*/ 1313156 h 6187183"/>
                    <a:gd name="connsiteX11" fmla="*/ 1255645 w 2399542"/>
                    <a:gd name="connsiteY11" fmla="*/ 1119694 h 6187183"/>
                    <a:gd name="connsiteX12" fmla="*/ 655376 w 2399542"/>
                    <a:gd name="connsiteY12" fmla="*/ 0 h 6187183"/>
                    <a:gd name="connsiteX13" fmla="*/ 1855913 w 2399542"/>
                    <a:gd name="connsiteY13" fmla="*/ 0 h 6187183"/>
                    <a:gd name="connsiteX14" fmla="*/ 1903426 w 2399542"/>
                    <a:gd name="connsiteY14" fmla="*/ 12568 h 6187183"/>
                    <a:gd name="connsiteX15" fmla="*/ 2185308 w 2399542"/>
                    <a:gd name="connsiteY15" fmla="*/ 381480 h 6187183"/>
                    <a:gd name="connsiteX16" fmla="*/ 2185308 w 2399542"/>
                    <a:gd name="connsiteY16" fmla="*/ 580179 h 6187183"/>
                    <a:gd name="connsiteX17" fmla="*/ 2054948 w 2399542"/>
                    <a:gd name="connsiteY17" fmla="*/ 860482 h 6187183"/>
                    <a:gd name="connsiteX18" fmla="*/ 2016880 w 2399542"/>
                    <a:gd name="connsiteY18" fmla="*/ 888455 h 6187183"/>
                    <a:gd name="connsiteX19" fmla="*/ 2016880 w 2399542"/>
                    <a:gd name="connsiteY19" fmla="*/ 1323982 h 6187183"/>
                    <a:gd name="connsiteX20" fmla="*/ 2001173 w 2399542"/>
                    <a:gd name="connsiteY20" fmla="*/ 1313155 h 6187183"/>
                    <a:gd name="connsiteX21" fmla="*/ 1255645 w 2399542"/>
                    <a:gd name="connsiteY21" fmla="*/ 1119693 h 6187183"/>
                    <a:gd name="connsiteX22" fmla="*/ 510117 w 2399542"/>
                    <a:gd name="connsiteY22" fmla="*/ 1313155 h 6187183"/>
                    <a:gd name="connsiteX23" fmla="*/ 494412 w 2399542"/>
                    <a:gd name="connsiteY23" fmla="*/ 1323981 h 6187183"/>
                    <a:gd name="connsiteX24" fmla="*/ 494412 w 2399542"/>
                    <a:gd name="connsiteY24" fmla="*/ 888455 h 6187183"/>
                    <a:gd name="connsiteX25" fmla="*/ 456344 w 2399542"/>
                    <a:gd name="connsiteY25" fmla="*/ 860482 h 6187183"/>
                    <a:gd name="connsiteX26" fmla="*/ 325983 w 2399542"/>
                    <a:gd name="connsiteY26" fmla="*/ 580179 h 6187183"/>
                    <a:gd name="connsiteX27" fmla="*/ 325983 w 2399542"/>
                    <a:gd name="connsiteY27" fmla="*/ 381480 h 6187183"/>
                    <a:gd name="connsiteX28" fmla="*/ 607864 w 2399542"/>
                    <a:gd name="connsiteY28" fmla="*/ 12568 h 6187183"/>
                    <a:gd name="connsiteX29" fmla="*/ 655376 w 2399542"/>
                    <a:gd name="connsiteY29" fmla="*/ 0 h 6187183"/>
                    <a:gd name="connsiteX0" fmla="*/ 1255645 w 2388022"/>
                    <a:gd name="connsiteY0" fmla="*/ 1119694 h 6364250"/>
                    <a:gd name="connsiteX1" fmla="*/ 2001173 w 2388022"/>
                    <a:gd name="connsiteY1" fmla="*/ 1313156 h 6364250"/>
                    <a:gd name="connsiteX2" fmla="*/ 2016880 w 2388022"/>
                    <a:gd name="connsiteY2" fmla="*/ 1323983 h 6364250"/>
                    <a:gd name="connsiteX3" fmla="*/ 2366317 w 2388022"/>
                    <a:gd name="connsiteY3" fmla="*/ 1673463 h 6364250"/>
                    <a:gd name="connsiteX4" fmla="*/ 2354780 w 2388022"/>
                    <a:gd name="connsiteY4" fmla="*/ 2763723 h 6364250"/>
                    <a:gd name="connsiteX5" fmla="*/ 2303953 w 2388022"/>
                    <a:gd name="connsiteY5" fmla="*/ 4338790 h 6364250"/>
                    <a:gd name="connsiteX6" fmla="*/ 2238644 w 2388022"/>
                    <a:gd name="connsiteY6" fmla="*/ 6187114 h 6364250"/>
                    <a:gd name="connsiteX7" fmla="*/ 433221 w 2388022"/>
                    <a:gd name="connsiteY7" fmla="*/ 6235370 h 6364250"/>
                    <a:gd name="connsiteX8" fmla="*/ 319695 w 2388022"/>
                    <a:gd name="connsiteY8" fmla="*/ 4407951 h 6364250"/>
                    <a:gd name="connsiteX9" fmla="*/ 25204 w 2388022"/>
                    <a:gd name="connsiteY9" fmla="*/ 2281165 h 6364250"/>
                    <a:gd name="connsiteX10" fmla="*/ 494412 w 2388022"/>
                    <a:gd name="connsiteY10" fmla="*/ 1323982 h 6364250"/>
                    <a:gd name="connsiteX11" fmla="*/ 510117 w 2388022"/>
                    <a:gd name="connsiteY11" fmla="*/ 1313156 h 6364250"/>
                    <a:gd name="connsiteX12" fmla="*/ 1255645 w 2388022"/>
                    <a:gd name="connsiteY12" fmla="*/ 1119694 h 6364250"/>
                    <a:gd name="connsiteX13" fmla="*/ 655376 w 2388022"/>
                    <a:gd name="connsiteY13" fmla="*/ 0 h 6364250"/>
                    <a:gd name="connsiteX14" fmla="*/ 1855913 w 2388022"/>
                    <a:gd name="connsiteY14" fmla="*/ 0 h 6364250"/>
                    <a:gd name="connsiteX15" fmla="*/ 1903426 w 2388022"/>
                    <a:gd name="connsiteY15" fmla="*/ 12568 h 6364250"/>
                    <a:gd name="connsiteX16" fmla="*/ 2185308 w 2388022"/>
                    <a:gd name="connsiteY16" fmla="*/ 381480 h 6364250"/>
                    <a:gd name="connsiteX17" fmla="*/ 2185308 w 2388022"/>
                    <a:gd name="connsiteY17" fmla="*/ 580179 h 6364250"/>
                    <a:gd name="connsiteX18" fmla="*/ 2054948 w 2388022"/>
                    <a:gd name="connsiteY18" fmla="*/ 860482 h 6364250"/>
                    <a:gd name="connsiteX19" fmla="*/ 2016880 w 2388022"/>
                    <a:gd name="connsiteY19" fmla="*/ 888455 h 6364250"/>
                    <a:gd name="connsiteX20" fmla="*/ 2016880 w 2388022"/>
                    <a:gd name="connsiteY20" fmla="*/ 1323982 h 6364250"/>
                    <a:gd name="connsiteX21" fmla="*/ 2001173 w 2388022"/>
                    <a:gd name="connsiteY21" fmla="*/ 1313155 h 6364250"/>
                    <a:gd name="connsiteX22" fmla="*/ 1255645 w 2388022"/>
                    <a:gd name="connsiteY22" fmla="*/ 1119693 h 6364250"/>
                    <a:gd name="connsiteX23" fmla="*/ 510117 w 2388022"/>
                    <a:gd name="connsiteY23" fmla="*/ 1313155 h 6364250"/>
                    <a:gd name="connsiteX24" fmla="*/ 494412 w 2388022"/>
                    <a:gd name="connsiteY24" fmla="*/ 1323981 h 6364250"/>
                    <a:gd name="connsiteX25" fmla="*/ 494412 w 2388022"/>
                    <a:gd name="connsiteY25" fmla="*/ 888455 h 6364250"/>
                    <a:gd name="connsiteX26" fmla="*/ 456344 w 2388022"/>
                    <a:gd name="connsiteY26" fmla="*/ 860482 h 6364250"/>
                    <a:gd name="connsiteX27" fmla="*/ 325983 w 2388022"/>
                    <a:gd name="connsiteY27" fmla="*/ 580179 h 6364250"/>
                    <a:gd name="connsiteX28" fmla="*/ 325983 w 2388022"/>
                    <a:gd name="connsiteY28" fmla="*/ 381480 h 6364250"/>
                    <a:gd name="connsiteX29" fmla="*/ 607864 w 2388022"/>
                    <a:gd name="connsiteY29" fmla="*/ 12568 h 6364250"/>
                    <a:gd name="connsiteX30" fmla="*/ 655376 w 2388022"/>
                    <a:gd name="connsiteY30" fmla="*/ 0 h 6364250"/>
                    <a:gd name="connsiteX0" fmla="*/ 1250882 w 2383259"/>
                    <a:gd name="connsiteY0" fmla="*/ 1119694 h 6364250"/>
                    <a:gd name="connsiteX1" fmla="*/ 1996410 w 2383259"/>
                    <a:gd name="connsiteY1" fmla="*/ 1313156 h 6364250"/>
                    <a:gd name="connsiteX2" fmla="*/ 2012117 w 2383259"/>
                    <a:gd name="connsiteY2" fmla="*/ 1323983 h 6364250"/>
                    <a:gd name="connsiteX3" fmla="*/ 2361554 w 2383259"/>
                    <a:gd name="connsiteY3" fmla="*/ 1673463 h 6364250"/>
                    <a:gd name="connsiteX4" fmla="*/ 2350017 w 2383259"/>
                    <a:gd name="connsiteY4" fmla="*/ 2763723 h 6364250"/>
                    <a:gd name="connsiteX5" fmla="*/ 2299190 w 2383259"/>
                    <a:gd name="connsiteY5" fmla="*/ 4338790 h 6364250"/>
                    <a:gd name="connsiteX6" fmla="*/ 2233881 w 2383259"/>
                    <a:gd name="connsiteY6" fmla="*/ 6187114 h 6364250"/>
                    <a:gd name="connsiteX7" fmla="*/ 428458 w 2383259"/>
                    <a:gd name="connsiteY7" fmla="*/ 6235370 h 6364250"/>
                    <a:gd name="connsiteX8" fmla="*/ 533330 w 2383259"/>
                    <a:gd name="connsiteY8" fmla="*/ 4424036 h 6364250"/>
                    <a:gd name="connsiteX9" fmla="*/ 20441 w 2383259"/>
                    <a:gd name="connsiteY9" fmla="*/ 2281165 h 6364250"/>
                    <a:gd name="connsiteX10" fmla="*/ 489649 w 2383259"/>
                    <a:gd name="connsiteY10" fmla="*/ 1323982 h 6364250"/>
                    <a:gd name="connsiteX11" fmla="*/ 505354 w 2383259"/>
                    <a:gd name="connsiteY11" fmla="*/ 1313156 h 6364250"/>
                    <a:gd name="connsiteX12" fmla="*/ 1250882 w 2383259"/>
                    <a:gd name="connsiteY12" fmla="*/ 1119694 h 6364250"/>
                    <a:gd name="connsiteX13" fmla="*/ 650613 w 2383259"/>
                    <a:gd name="connsiteY13" fmla="*/ 0 h 6364250"/>
                    <a:gd name="connsiteX14" fmla="*/ 1851150 w 2383259"/>
                    <a:gd name="connsiteY14" fmla="*/ 0 h 6364250"/>
                    <a:gd name="connsiteX15" fmla="*/ 1898663 w 2383259"/>
                    <a:gd name="connsiteY15" fmla="*/ 12568 h 6364250"/>
                    <a:gd name="connsiteX16" fmla="*/ 2180545 w 2383259"/>
                    <a:gd name="connsiteY16" fmla="*/ 381480 h 6364250"/>
                    <a:gd name="connsiteX17" fmla="*/ 2180545 w 2383259"/>
                    <a:gd name="connsiteY17" fmla="*/ 580179 h 6364250"/>
                    <a:gd name="connsiteX18" fmla="*/ 2050185 w 2383259"/>
                    <a:gd name="connsiteY18" fmla="*/ 860482 h 6364250"/>
                    <a:gd name="connsiteX19" fmla="*/ 2012117 w 2383259"/>
                    <a:gd name="connsiteY19" fmla="*/ 888455 h 6364250"/>
                    <a:gd name="connsiteX20" fmla="*/ 2012117 w 2383259"/>
                    <a:gd name="connsiteY20" fmla="*/ 1323982 h 6364250"/>
                    <a:gd name="connsiteX21" fmla="*/ 1996410 w 2383259"/>
                    <a:gd name="connsiteY21" fmla="*/ 1313155 h 6364250"/>
                    <a:gd name="connsiteX22" fmla="*/ 1250882 w 2383259"/>
                    <a:gd name="connsiteY22" fmla="*/ 1119693 h 6364250"/>
                    <a:gd name="connsiteX23" fmla="*/ 505354 w 2383259"/>
                    <a:gd name="connsiteY23" fmla="*/ 1313155 h 6364250"/>
                    <a:gd name="connsiteX24" fmla="*/ 489649 w 2383259"/>
                    <a:gd name="connsiteY24" fmla="*/ 1323981 h 6364250"/>
                    <a:gd name="connsiteX25" fmla="*/ 489649 w 2383259"/>
                    <a:gd name="connsiteY25" fmla="*/ 888455 h 6364250"/>
                    <a:gd name="connsiteX26" fmla="*/ 451581 w 2383259"/>
                    <a:gd name="connsiteY26" fmla="*/ 860482 h 6364250"/>
                    <a:gd name="connsiteX27" fmla="*/ 321220 w 2383259"/>
                    <a:gd name="connsiteY27" fmla="*/ 580179 h 6364250"/>
                    <a:gd name="connsiteX28" fmla="*/ 321220 w 2383259"/>
                    <a:gd name="connsiteY28" fmla="*/ 381480 h 6364250"/>
                    <a:gd name="connsiteX29" fmla="*/ 603101 w 2383259"/>
                    <a:gd name="connsiteY29" fmla="*/ 12568 h 6364250"/>
                    <a:gd name="connsiteX30" fmla="*/ 650613 w 2383259"/>
                    <a:gd name="connsiteY30" fmla="*/ 0 h 6364250"/>
                    <a:gd name="connsiteX0" fmla="*/ 1254043 w 2386420"/>
                    <a:gd name="connsiteY0" fmla="*/ 1119694 h 6364250"/>
                    <a:gd name="connsiteX1" fmla="*/ 1999571 w 2386420"/>
                    <a:gd name="connsiteY1" fmla="*/ 1313156 h 6364250"/>
                    <a:gd name="connsiteX2" fmla="*/ 2015278 w 2386420"/>
                    <a:gd name="connsiteY2" fmla="*/ 1323983 h 6364250"/>
                    <a:gd name="connsiteX3" fmla="*/ 2364715 w 2386420"/>
                    <a:gd name="connsiteY3" fmla="*/ 1673463 h 6364250"/>
                    <a:gd name="connsiteX4" fmla="*/ 2353178 w 2386420"/>
                    <a:gd name="connsiteY4" fmla="*/ 2763723 h 6364250"/>
                    <a:gd name="connsiteX5" fmla="*/ 2302351 w 2386420"/>
                    <a:gd name="connsiteY5" fmla="*/ 4338790 h 6364250"/>
                    <a:gd name="connsiteX6" fmla="*/ 2237042 w 2386420"/>
                    <a:gd name="connsiteY6" fmla="*/ 6187114 h 6364250"/>
                    <a:gd name="connsiteX7" fmla="*/ 431619 w 2386420"/>
                    <a:gd name="connsiteY7" fmla="*/ 6235370 h 6364250"/>
                    <a:gd name="connsiteX8" fmla="*/ 536491 w 2386420"/>
                    <a:gd name="connsiteY8" fmla="*/ 4424036 h 6364250"/>
                    <a:gd name="connsiteX9" fmla="*/ 23602 w 2386420"/>
                    <a:gd name="connsiteY9" fmla="*/ 2281165 h 6364250"/>
                    <a:gd name="connsiteX10" fmla="*/ 492810 w 2386420"/>
                    <a:gd name="connsiteY10" fmla="*/ 1323982 h 6364250"/>
                    <a:gd name="connsiteX11" fmla="*/ 508515 w 2386420"/>
                    <a:gd name="connsiteY11" fmla="*/ 1313156 h 6364250"/>
                    <a:gd name="connsiteX12" fmla="*/ 1254043 w 2386420"/>
                    <a:gd name="connsiteY12" fmla="*/ 1119694 h 6364250"/>
                    <a:gd name="connsiteX13" fmla="*/ 653774 w 2386420"/>
                    <a:gd name="connsiteY13" fmla="*/ 0 h 6364250"/>
                    <a:gd name="connsiteX14" fmla="*/ 1854311 w 2386420"/>
                    <a:gd name="connsiteY14" fmla="*/ 0 h 6364250"/>
                    <a:gd name="connsiteX15" fmla="*/ 1901824 w 2386420"/>
                    <a:gd name="connsiteY15" fmla="*/ 12568 h 6364250"/>
                    <a:gd name="connsiteX16" fmla="*/ 2183706 w 2386420"/>
                    <a:gd name="connsiteY16" fmla="*/ 381480 h 6364250"/>
                    <a:gd name="connsiteX17" fmla="*/ 2183706 w 2386420"/>
                    <a:gd name="connsiteY17" fmla="*/ 580179 h 6364250"/>
                    <a:gd name="connsiteX18" fmla="*/ 2053346 w 2386420"/>
                    <a:gd name="connsiteY18" fmla="*/ 860482 h 6364250"/>
                    <a:gd name="connsiteX19" fmla="*/ 2015278 w 2386420"/>
                    <a:gd name="connsiteY19" fmla="*/ 888455 h 6364250"/>
                    <a:gd name="connsiteX20" fmla="*/ 2015278 w 2386420"/>
                    <a:gd name="connsiteY20" fmla="*/ 1323982 h 6364250"/>
                    <a:gd name="connsiteX21" fmla="*/ 1999571 w 2386420"/>
                    <a:gd name="connsiteY21" fmla="*/ 1313155 h 6364250"/>
                    <a:gd name="connsiteX22" fmla="*/ 1254043 w 2386420"/>
                    <a:gd name="connsiteY22" fmla="*/ 1119693 h 6364250"/>
                    <a:gd name="connsiteX23" fmla="*/ 508515 w 2386420"/>
                    <a:gd name="connsiteY23" fmla="*/ 1313155 h 6364250"/>
                    <a:gd name="connsiteX24" fmla="*/ 492810 w 2386420"/>
                    <a:gd name="connsiteY24" fmla="*/ 1323981 h 6364250"/>
                    <a:gd name="connsiteX25" fmla="*/ 492810 w 2386420"/>
                    <a:gd name="connsiteY25" fmla="*/ 888455 h 6364250"/>
                    <a:gd name="connsiteX26" fmla="*/ 454742 w 2386420"/>
                    <a:gd name="connsiteY26" fmla="*/ 860482 h 6364250"/>
                    <a:gd name="connsiteX27" fmla="*/ 324381 w 2386420"/>
                    <a:gd name="connsiteY27" fmla="*/ 580179 h 6364250"/>
                    <a:gd name="connsiteX28" fmla="*/ 324381 w 2386420"/>
                    <a:gd name="connsiteY28" fmla="*/ 381480 h 6364250"/>
                    <a:gd name="connsiteX29" fmla="*/ 606262 w 2386420"/>
                    <a:gd name="connsiteY29" fmla="*/ 12568 h 6364250"/>
                    <a:gd name="connsiteX30" fmla="*/ 653774 w 2386420"/>
                    <a:gd name="connsiteY30" fmla="*/ 0 h 6364250"/>
                    <a:gd name="connsiteX0" fmla="*/ 1254043 w 2386420"/>
                    <a:gd name="connsiteY0" fmla="*/ 1119694 h 6364250"/>
                    <a:gd name="connsiteX1" fmla="*/ 1999571 w 2386420"/>
                    <a:gd name="connsiteY1" fmla="*/ 1313156 h 6364250"/>
                    <a:gd name="connsiteX2" fmla="*/ 2015278 w 2386420"/>
                    <a:gd name="connsiteY2" fmla="*/ 1323983 h 6364250"/>
                    <a:gd name="connsiteX3" fmla="*/ 2364715 w 2386420"/>
                    <a:gd name="connsiteY3" fmla="*/ 1673463 h 6364250"/>
                    <a:gd name="connsiteX4" fmla="*/ 2353178 w 2386420"/>
                    <a:gd name="connsiteY4" fmla="*/ 2763723 h 6364250"/>
                    <a:gd name="connsiteX5" fmla="*/ 2302351 w 2386420"/>
                    <a:gd name="connsiteY5" fmla="*/ 4338790 h 6364250"/>
                    <a:gd name="connsiteX6" fmla="*/ 2237042 w 2386420"/>
                    <a:gd name="connsiteY6" fmla="*/ 6187114 h 6364250"/>
                    <a:gd name="connsiteX7" fmla="*/ 431619 w 2386420"/>
                    <a:gd name="connsiteY7" fmla="*/ 6235370 h 6364250"/>
                    <a:gd name="connsiteX8" fmla="*/ 536491 w 2386420"/>
                    <a:gd name="connsiteY8" fmla="*/ 4424036 h 6364250"/>
                    <a:gd name="connsiteX9" fmla="*/ 23602 w 2386420"/>
                    <a:gd name="connsiteY9" fmla="*/ 2281165 h 6364250"/>
                    <a:gd name="connsiteX10" fmla="*/ 492810 w 2386420"/>
                    <a:gd name="connsiteY10" fmla="*/ 1323982 h 6364250"/>
                    <a:gd name="connsiteX11" fmla="*/ 508515 w 2386420"/>
                    <a:gd name="connsiteY11" fmla="*/ 1313156 h 6364250"/>
                    <a:gd name="connsiteX12" fmla="*/ 1254043 w 2386420"/>
                    <a:gd name="connsiteY12" fmla="*/ 1119694 h 6364250"/>
                    <a:gd name="connsiteX13" fmla="*/ 653774 w 2386420"/>
                    <a:gd name="connsiteY13" fmla="*/ 0 h 6364250"/>
                    <a:gd name="connsiteX14" fmla="*/ 1854311 w 2386420"/>
                    <a:gd name="connsiteY14" fmla="*/ 0 h 6364250"/>
                    <a:gd name="connsiteX15" fmla="*/ 1901824 w 2386420"/>
                    <a:gd name="connsiteY15" fmla="*/ 12568 h 6364250"/>
                    <a:gd name="connsiteX16" fmla="*/ 2183706 w 2386420"/>
                    <a:gd name="connsiteY16" fmla="*/ 381480 h 6364250"/>
                    <a:gd name="connsiteX17" fmla="*/ 2183706 w 2386420"/>
                    <a:gd name="connsiteY17" fmla="*/ 580179 h 6364250"/>
                    <a:gd name="connsiteX18" fmla="*/ 2053346 w 2386420"/>
                    <a:gd name="connsiteY18" fmla="*/ 860482 h 6364250"/>
                    <a:gd name="connsiteX19" fmla="*/ 2015278 w 2386420"/>
                    <a:gd name="connsiteY19" fmla="*/ 888455 h 6364250"/>
                    <a:gd name="connsiteX20" fmla="*/ 2015278 w 2386420"/>
                    <a:gd name="connsiteY20" fmla="*/ 1323982 h 6364250"/>
                    <a:gd name="connsiteX21" fmla="*/ 1999571 w 2386420"/>
                    <a:gd name="connsiteY21" fmla="*/ 1313155 h 6364250"/>
                    <a:gd name="connsiteX22" fmla="*/ 1254043 w 2386420"/>
                    <a:gd name="connsiteY22" fmla="*/ 1119693 h 6364250"/>
                    <a:gd name="connsiteX23" fmla="*/ 508515 w 2386420"/>
                    <a:gd name="connsiteY23" fmla="*/ 1313155 h 6364250"/>
                    <a:gd name="connsiteX24" fmla="*/ 492810 w 2386420"/>
                    <a:gd name="connsiteY24" fmla="*/ 1323981 h 6364250"/>
                    <a:gd name="connsiteX25" fmla="*/ 492810 w 2386420"/>
                    <a:gd name="connsiteY25" fmla="*/ 888455 h 6364250"/>
                    <a:gd name="connsiteX26" fmla="*/ 454742 w 2386420"/>
                    <a:gd name="connsiteY26" fmla="*/ 860482 h 6364250"/>
                    <a:gd name="connsiteX27" fmla="*/ 324381 w 2386420"/>
                    <a:gd name="connsiteY27" fmla="*/ 580179 h 6364250"/>
                    <a:gd name="connsiteX28" fmla="*/ 324381 w 2386420"/>
                    <a:gd name="connsiteY28" fmla="*/ 381480 h 6364250"/>
                    <a:gd name="connsiteX29" fmla="*/ 606262 w 2386420"/>
                    <a:gd name="connsiteY29" fmla="*/ 12568 h 6364250"/>
                    <a:gd name="connsiteX30" fmla="*/ 653774 w 2386420"/>
                    <a:gd name="connsiteY30" fmla="*/ 0 h 6364250"/>
                    <a:gd name="connsiteX0" fmla="*/ 1168932 w 2301309"/>
                    <a:gd name="connsiteY0" fmla="*/ 1119694 h 6364250"/>
                    <a:gd name="connsiteX1" fmla="*/ 1914460 w 2301309"/>
                    <a:gd name="connsiteY1" fmla="*/ 1313156 h 6364250"/>
                    <a:gd name="connsiteX2" fmla="*/ 1930167 w 2301309"/>
                    <a:gd name="connsiteY2" fmla="*/ 1323983 h 6364250"/>
                    <a:gd name="connsiteX3" fmla="*/ 2279604 w 2301309"/>
                    <a:gd name="connsiteY3" fmla="*/ 1673463 h 6364250"/>
                    <a:gd name="connsiteX4" fmla="*/ 2268067 w 2301309"/>
                    <a:gd name="connsiteY4" fmla="*/ 2763723 h 6364250"/>
                    <a:gd name="connsiteX5" fmla="*/ 2217240 w 2301309"/>
                    <a:gd name="connsiteY5" fmla="*/ 4338790 h 6364250"/>
                    <a:gd name="connsiteX6" fmla="*/ 2151931 w 2301309"/>
                    <a:gd name="connsiteY6" fmla="*/ 6187114 h 6364250"/>
                    <a:gd name="connsiteX7" fmla="*/ 346508 w 2301309"/>
                    <a:gd name="connsiteY7" fmla="*/ 6235370 h 6364250"/>
                    <a:gd name="connsiteX8" fmla="*/ 451380 w 2301309"/>
                    <a:gd name="connsiteY8" fmla="*/ 4424036 h 6364250"/>
                    <a:gd name="connsiteX9" fmla="*/ 25850 w 2301309"/>
                    <a:gd name="connsiteY9" fmla="*/ 2281166 h 6364250"/>
                    <a:gd name="connsiteX10" fmla="*/ 407699 w 2301309"/>
                    <a:gd name="connsiteY10" fmla="*/ 1323982 h 6364250"/>
                    <a:gd name="connsiteX11" fmla="*/ 423404 w 2301309"/>
                    <a:gd name="connsiteY11" fmla="*/ 1313156 h 6364250"/>
                    <a:gd name="connsiteX12" fmla="*/ 1168932 w 2301309"/>
                    <a:gd name="connsiteY12" fmla="*/ 1119694 h 6364250"/>
                    <a:gd name="connsiteX13" fmla="*/ 568663 w 2301309"/>
                    <a:gd name="connsiteY13" fmla="*/ 0 h 6364250"/>
                    <a:gd name="connsiteX14" fmla="*/ 1769200 w 2301309"/>
                    <a:gd name="connsiteY14" fmla="*/ 0 h 6364250"/>
                    <a:gd name="connsiteX15" fmla="*/ 1816713 w 2301309"/>
                    <a:gd name="connsiteY15" fmla="*/ 12568 h 6364250"/>
                    <a:gd name="connsiteX16" fmla="*/ 2098595 w 2301309"/>
                    <a:gd name="connsiteY16" fmla="*/ 381480 h 6364250"/>
                    <a:gd name="connsiteX17" fmla="*/ 2098595 w 2301309"/>
                    <a:gd name="connsiteY17" fmla="*/ 580179 h 6364250"/>
                    <a:gd name="connsiteX18" fmla="*/ 1968235 w 2301309"/>
                    <a:gd name="connsiteY18" fmla="*/ 860482 h 6364250"/>
                    <a:gd name="connsiteX19" fmla="*/ 1930167 w 2301309"/>
                    <a:gd name="connsiteY19" fmla="*/ 888455 h 6364250"/>
                    <a:gd name="connsiteX20" fmla="*/ 1930167 w 2301309"/>
                    <a:gd name="connsiteY20" fmla="*/ 1323982 h 6364250"/>
                    <a:gd name="connsiteX21" fmla="*/ 1914460 w 2301309"/>
                    <a:gd name="connsiteY21" fmla="*/ 1313155 h 6364250"/>
                    <a:gd name="connsiteX22" fmla="*/ 1168932 w 2301309"/>
                    <a:gd name="connsiteY22" fmla="*/ 1119693 h 6364250"/>
                    <a:gd name="connsiteX23" fmla="*/ 423404 w 2301309"/>
                    <a:gd name="connsiteY23" fmla="*/ 1313155 h 6364250"/>
                    <a:gd name="connsiteX24" fmla="*/ 407699 w 2301309"/>
                    <a:gd name="connsiteY24" fmla="*/ 1323981 h 6364250"/>
                    <a:gd name="connsiteX25" fmla="*/ 407699 w 2301309"/>
                    <a:gd name="connsiteY25" fmla="*/ 888455 h 6364250"/>
                    <a:gd name="connsiteX26" fmla="*/ 369631 w 2301309"/>
                    <a:gd name="connsiteY26" fmla="*/ 860482 h 6364250"/>
                    <a:gd name="connsiteX27" fmla="*/ 239270 w 2301309"/>
                    <a:gd name="connsiteY27" fmla="*/ 580179 h 6364250"/>
                    <a:gd name="connsiteX28" fmla="*/ 239270 w 2301309"/>
                    <a:gd name="connsiteY28" fmla="*/ 381480 h 6364250"/>
                    <a:gd name="connsiteX29" fmla="*/ 521151 w 2301309"/>
                    <a:gd name="connsiteY29" fmla="*/ 12568 h 6364250"/>
                    <a:gd name="connsiteX30" fmla="*/ 568663 w 2301309"/>
                    <a:gd name="connsiteY30" fmla="*/ 0 h 6364250"/>
                    <a:gd name="connsiteX0" fmla="*/ 1168932 w 2286555"/>
                    <a:gd name="connsiteY0" fmla="*/ 1119694 h 6419081"/>
                    <a:gd name="connsiteX1" fmla="*/ 1914460 w 2286555"/>
                    <a:gd name="connsiteY1" fmla="*/ 1313156 h 6419081"/>
                    <a:gd name="connsiteX2" fmla="*/ 1930167 w 2286555"/>
                    <a:gd name="connsiteY2" fmla="*/ 1323983 h 6419081"/>
                    <a:gd name="connsiteX3" fmla="*/ 2279604 w 2286555"/>
                    <a:gd name="connsiteY3" fmla="*/ 1673463 h 6419081"/>
                    <a:gd name="connsiteX4" fmla="*/ 2268067 w 2286555"/>
                    <a:gd name="connsiteY4" fmla="*/ 2763723 h 6419081"/>
                    <a:gd name="connsiteX5" fmla="*/ 2217240 w 2286555"/>
                    <a:gd name="connsiteY5" fmla="*/ 4338790 h 6419081"/>
                    <a:gd name="connsiteX6" fmla="*/ 2050012 w 2286555"/>
                    <a:gd name="connsiteY6" fmla="*/ 6347966 h 6419081"/>
                    <a:gd name="connsiteX7" fmla="*/ 346508 w 2286555"/>
                    <a:gd name="connsiteY7" fmla="*/ 6235370 h 6419081"/>
                    <a:gd name="connsiteX8" fmla="*/ 451380 w 2286555"/>
                    <a:gd name="connsiteY8" fmla="*/ 4424036 h 6419081"/>
                    <a:gd name="connsiteX9" fmla="*/ 25850 w 2286555"/>
                    <a:gd name="connsiteY9" fmla="*/ 2281166 h 6419081"/>
                    <a:gd name="connsiteX10" fmla="*/ 407699 w 2286555"/>
                    <a:gd name="connsiteY10" fmla="*/ 1323982 h 6419081"/>
                    <a:gd name="connsiteX11" fmla="*/ 423404 w 2286555"/>
                    <a:gd name="connsiteY11" fmla="*/ 1313156 h 6419081"/>
                    <a:gd name="connsiteX12" fmla="*/ 1168932 w 2286555"/>
                    <a:gd name="connsiteY12" fmla="*/ 1119694 h 6419081"/>
                    <a:gd name="connsiteX13" fmla="*/ 568663 w 2286555"/>
                    <a:gd name="connsiteY13" fmla="*/ 0 h 6419081"/>
                    <a:gd name="connsiteX14" fmla="*/ 1769200 w 2286555"/>
                    <a:gd name="connsiteY14" fmla="*/ 0 h 6419081"/>
                    <a:gd name="connsiteX15" fmla="*/ 1816713 w 2286555"/>
                    <a:gd name="connsiteY15" fmla="*/ 12568 h 6419081"/>
                    <a:gd name="connsiteX16" fmla="*/ 2098595 w 2286555"/>
                    <a:gd name="connsiteY16" fmla="*/ 381480 h 6419081"/>
                    <a:gd name="connsiteX17" fmla="*/ 2098595 w 2286555"/>
                    <a:gd name="connsiteY17" fmla="*/ 580179 h 6419081"/>
                    <a:gd name="connsiteX18" fmla="*/ 1968235 w 2286555"/>
                    <a:gd name="connsiteY18" fmla="*/ 860482 h 6419081"/>
                    <a:gd name="connsiteX19" fmla="*/ 1930167 w 2286555"/>
                    <a:gd name="connsiteY19" fmla="*/ 888455 h 6419081"/>
                    <a:gd name="connsiteX20" fmla="*/ 1930167 w 2286555"/>
                    <a:gd name="connsiteY20" fmla="*/ 1323982 h 6419081"/>
                    <a:gd name="connsiteX21" fmla="*/ 1914460 w 2286555"/>
                    <a:gd name="connsiteY21" fmla="*/ 1313155 h 6419081"/>
                    <a:gd name="connsiteX22" fmla="*/ 1168932 w 2286555"/>
                    <a:gd name="connsiteY22" fmla="*/ 1119693 h 6419081"/>
                    <a:gd name="connsiteX23" fmla="*/ 423404 w 2286555"/>
                    <a:gd name="connsiteY23" fmla="*/ 1313155 h 6419081"/>
                    <a:gd name="connsiteX24" fmla="*/ 407699 w 2286555"/>
                    <a:gd name="connsiteY24" fmla="*/ 1323981 h 6419081"/>
                    <a:gd name="connsiteX25" fmla="*/ 407699 w 2286555"/>
                    <a:gd name="connsiteY25" fmla="*/ 888455 h 6419081"/>
                    <a:gd name="connsiteX26" fmla="*/ 369631 w 2286555"/>
                    <a:gd name="connsiteY26" fmla="*/ 860482 h 6419081"/>
                    <a:gd name="connsiteX27" fmla="*/ 239270 w 2286555"/>
                    <a:gd name="connsiteY27" fmla="*/ 580179 h 6419081"/>
                    <a:gd name="connsiteX28" fmla="*/ 239270 w 2286555"/>
                    <a:gd name="connsiteY28" fmla="*/ 381480 h 6419081"/>
                    <a:gd name="connsiteX29" fmla="*/ 521151 w 2286555"/>
                    <a:gd name="connsiteY29" fmla="*/ 12568 h 6419081"/>
                    <a:gd name="connsiteX30" fmla="*/ 568663 w 2286555"/>
                    <a:gd name="connsiteY30" fmla="*/ 0 h 6419081"/>
                    <a:gd name="connsiteX0" fmla="*/ 1168932 w 2286554"/>
                    <a:gd name="connsiteY0" fmla="*/ 1119694 h 6683351"/>
                    <a:gd name="connsiteX1" fmla="*/ 1914460 w 2286554"/>
                    <a:gd name="connsiteY1" fmla="*/ 1313156 h 6683351"/>
                    <a:gd name="connsiteX2" fmla="*/ 1930167 w 2286554"/>
                    <a:gd name="connsiteY2" fmla="*/ 1323983 h 6683351"/>
                    <a:gd name="connsiteX3" fmla="*/ 2279604 w 2286554"/>
                    <a:gd name="connsiteY3" fmla="*/ 1673463 h 6683351"/>
                    <a:gd name="connsiteX4" fmla="*/ 2268067 w 2286554"/>
                    <a:gd name="connsiteY4" fmla="*/ 2763723 h 6683351"/>
                    <a:gd name="connsiteX5" fmla="*/ 2217240 w 2286554"/>
                    <a:gd name="connsiteY5" fmla="*/ 4338790 h 6683351"/>
                    <a:gd name="connsiteX6" fmla="*/ 2050012 w 2286554"/>
                    <a:gd name="connsiteY6" fmla="*/ 6347966 h 6683351"/>
                    <a:gd name="connsiteX7" fmla="*/ 404747 w 2286554"/>
                    <a:gd name="connsiteY7" fmla="*/ 6589245 h 6683351"/>
                    <a:gd name="connsiteX8" fmla="*/ 451380 w 2286554"/>
                    <a:gd name="connsiteY8" fmla="*/ 4424036 h 6683351"/>
                    <a:gd name="connsiteX9" fmla="*/ 25850 w 2286554"/>
                    <a:gd name="connsiteY9" fmla="*/ 2281166 h 6683351"/>
                    <a:gd name="connsiteX10" fmla="*/ 407699 w 2286554"/>
                    <a:gd name="connsiteY10" fmla="*/ 1323982 h 6683351"/>
                    <a:gd name="connsiteX11" fmla="*/ 423404 w 2286554"/>
                    <a:gd name="connsiteY11" fmla="*/ 1313156 h 6683351"/>
                    <a:gd name="connsiteX12" fmla="*/ 1168932 w 2286554"/>
                    <a:gd name="connsiteY12" fmla="*/ 1119694 h 6683351"/>
                    <a:gd name="connsiteX13" fmla="*/ 568663 w 2286554"/>
                    <a:gd name="connsiteY13" fmla="*/ 0 h 6683351"/>
                    <a:gd name="connsiteX14" fmla="*/ 1769200 w 2286554"/>
                    <a:gd name="connsiteY14" fmla="*/ 0 h 6683351"/>
                    <a:gd name="connsiteX15" fmla="*/ 1816713 w 2286554"/>
                    <a:gd name="connsiteY15" fmla="*/ 12568 h 6683351"/>
                    <a:gd name="connsiteX16" fmla="*/ 2098595 w 2286554"/>
                    <a:gd name="connsiteY16" fmla="*/ 381480 h 6683351"/>
                    <a:gd name="connsiteX17" fmla="*/ 2098595 w 2286554"/>
                    <a:gd name="connsiteY17" fmla="*/ 580179 h 6683351"/>
                    <a:gd name="connsiteX18" fmla="*/ 1968235 w 2286554"/>
                    <a:gd name="connsiteY18" fmla="*/ 860482 h 6683351"/>
                    <a:gd name="connsiteX19" fmla="*/ 1930167 w 2286554"/>
                    <a:gd name="connsiteY19" fmla="*/ 888455 h 6683351"/>
                    <a:gd name="connsiteX20" fmla="*/ 1930167 w 2286554"/>
                    <a:gd name="connsiteY20" fmla="*/ 1323982 h 6683351"/>
                    <a:gd name="connsiteX21" fmla="*/ 1914460 w 2286554"/>
                    <a:gd name="connsiteY21" fmla="*/ 1313155 h 6683351"/>
                    <a:gd name="connsiteX22" fmla="*/ 1168932 w 2286554"/>
                    <a:gd name="connsiteY22" fmla="*/ 1119693 h 6683351"/>
                    <a:gd name="connsiteX23" fmla="*/ 423404 w 2286554"/>
                    <a:gd name="connsiteY23" fmla="*/ 1313155 h 6683351"/>
                    <a:gd name="connsiteX24" fmla="*/ 407699 w 2286554"/>
                    <a:gd name="connsiteY24" fmla="*/ 1323981 h 6683351"/>
                    <a:gd name="connsiteX25" fmla="*/ 407699 w 2286554"/>
                    <a:gd name="connsiteY25" fmla="*/ 888455 h 6683351"/>
                    <a:gd name="connsiteX26" fmla="*/ 369631 w 2286554"/>
                    <a:gd name="connsiteY26" fmla="*/ 860482 h 6683351"/>
                    <a:gd name="connsiteX27" fmla="*/ 239270 w 2286554"/>
                    <a:gd name="connsiteY27" fmla="*/ 580179 h 6683351"/>
                    <a:gd name="connsiteX28" fmla="*/ 239270 w 2286554"/>
                    <a:gd name="connsiteY28" fmla="*/ 381480 h 6683351"/>
                    <a:gd name="connsiteX29" fmla="*/ 521151 w 2286554"/>
                    <a:gd name="connsiteY29" fmla="*/ 12568 h 6683351"/>
                    <a:gd name="connsiteX30" fmla="*/ 568663 w 2286554"/>
                    <a:gd name="connsiteY30" fmla="*/ 0 h 6683351"/>
                    <a:gd name="connsiteX0" fmla="*/ 1168932 w 2288117"/>
                    <a:gd name="connsiteY0" fmla="*/ 1119694 h 6741082"/>
                    <a:gd name="connsiteX1" fmla="*/ 1914460 w 2288117"/>
                    <a:gd name="connsiteY1" fmla="*/ 1313156 h 6741082"/>
                    <a:gd name="connsiteX2" fmla="*/ 1930167 w 2288117"/>
                    <a:gd name="connsiteY2" fmla="*/ 1323983 h 6741082"/>
                    <a:gd name="connsiteX3" fmla="*/ 2279604 w 2288117"/>
                    <a:gd name="connsiteY3" fmla="*/ 1673463 h 6741082"/>
                    <a:gd name="connsiteX4" fmla="*/ 2268067 w 2288117"/>
                    <a:gd name="connsiteY4" fmla="*/ 2763723 h 6741082"/>
                    <a:gd name="connsiteX5" fmla="*/ 2217240 w 2288117"/>
                    <a:gd name="connsiteY5" fmla="*/ 4338790 h 6741082"/>
                    <a:gd name="connsiteX6" fmla="*/ 1991772 w 2288117"/>
                    <a:gd name="connsiteY6" fmla="*/ 6621415 h 6741082"/>
                    <a:gd name="connsiteX7" fmla="*/ 404747 w 2288117"/>
                    <a:gd name="connsiteY7" fmla="*/ 6589245 h 6741082"/>
                    <a:gd name="connsiteX8" fmla="*/ 451380 w 2288117"/>
                    <a:gd name="connsiteY8" fmla="*/ 4424036 h 6741082"/>
                    <a:gd name="connsiteX9" fmla="*/ 25850 w 2288117"/>
                    <a:gd name="connsiteY9" fmla="*/ 2281166 h 6741082"/>
                    <a:gd name="connsiteX10" fmla="*/ 407699 w 2288117"/>
                    <a:gd name="connsiteY10" fmla="*/ 1323982 h 6741082"/>
                    <a:gd name="connsiteX11" fmla="*/ 423404 w 2288117"/>
                    <a:gd name="connsiteY11" fmla="*/ 1313156 h 6741082"/>
                    <a:gd name="connsiteX12" fmla="*/ 1168932 w 2288117"/>
                    <a:gd name="connsiteY12" fmla="*/ 1119694 h 6741082"/>
                    <a:gd name="connsiteX13" fmla="*/ 568663 w 2288117"/>
                    <a:gd name="connsiteY13" fmla="*/ 0 h 6741082"/>
                    <a:gd name="connsiteX14" fmla="*/ 1769200 w 2288117"/>
                    <a:gd name="connsiteY14" fmla="*/ 0 h 6741082"/>
                    <a:gd name="connsiteX15" fmla="*/ 1816713 w 2288117"/>
                    <a:gd name="connsiteY15" fmla="*/ 12568 h 6741082"/>
                    <a:gd name="connsiteX16" fmla="*/ 2098595 w 2288117"/>
                    <a:gd name="connsiteY16" fmla="*/ 381480 h 6741082"/>
                    <a:gd name="connsiteX17" fmla="*/ 2098595 w 2288117"/>
                    <a:gd name="connsiteY17" fmla="*/ 580179 h 6741082"/>
                    <a:gd name="connsiteX18" fmla="*/ 1968235 w 2288117"/>
                    <a:gd name="connsiteY18" fmla="*/ 860482 h 6741082"/>
                    <a:gd name="connsiteX19" fmla="*/ 1930167 w 2288117"/>
                    <a:gd name="connsiteY19" fmla="*/ 888455 h 6741082"/>
                    <a:gd name="connsiteX20" fmla="*/ 1930167 w 2288117"/>
                    <a:gd name="connsiteY20" fmla="*/ 1323982 h 6741082"/>
                    <a:gd name="connsiteX21" fmla="*/ 1914460 w 2288117"/>
                    <a:gd name="connsiteY21" fmla="*/ 1313155 h 6741082"/>
                    <a:gd name="connsiteX22" fmla="*/ 1168932 w 2288117"/>
                    <a:gd name="connsiteY22" fmla="*/ 1119693 h 6741082"/>
                    <a:gd name="connsiteX23" fmla="*/ 423404 w 2288117"/>
                    <a:gd name="connsiteY23" fmla="*/ 1313155 h 6741082"/>
                    <a:gd name="connsiteX24" fmla="*/ 407699 w 2288117"/>
                    <a:gd name="connsiteY24" fmla="*/ 1323981 h 6741082"/>
                    <a:gd name="connsiteX25" fmla="*/ 407699 w 2288117"/>
                    <a:gd name="connsiteY25" fmla="*/ 888455 h 6741082"/>
                    <a:gd name="connsiteX26" fmla="*/ 369631 w 2288117"/>
                    <a:gd name="connsiteY26" fmla="*/ 860482 h 6741082"/>
                    <a:gd name="connsiteX27" fmla="*/ 239270 w 2288117"/>
                    <a:gd name="connsiteY27" fmla="*/ 580179 h 6741082"/>
                    <a:gd name="connsiteX28" fmla="*/ 239270 w 2288117"/>
                    <a:gd name="connsiteY28" fmla="*/ 381480 h 6741082"/>
                    <a:gd name="connsiteX29" fmla="*/ 521151 w 2288117"/>
                    <a:gd name="connsiteY29" fmla="*/ 12568 h 6741082"/>
                    <a:gd name="connsiteX30" fmla="*/ 568663 w 2288117"/>
                    <a:gd name="connsiteY30" fmla="*/ 0 h 6741082"/>
                    <a:gd name="connsiteX0" fmla="*/ 1168932 w 2333951"/>
                    <a:gd name="connsiteY0" fmla="*/ 1119694 h 6741081"/>
                    <a:gd name="connsiteX1" fmla="*/ 1914460 w 2333951"/>
                    <a:gd name="connsiteY1" fmla="*/ 1313156 h 6741081"/>
                    <a:gd name="connsiteX2" fmla="*/ 1930167 w 2333951"/>
                    <a:gd name="connsiteY2" fmla="*/ 1323983 h 6741081"/>
                    <a:gd name="connsiteX3" fmla="*/ 2279604 w 2333951"/>
                    <a:gd name="connsiteY3" fmla="*/ 1673463 h 6741081"/>
                    <a:gd name="connsiteX4" fmla="*/ 2268067 w 2333951"/>
                    <a:gd name="connsiteY4" fmla="*/ 2763723 h 6741081"/>
                    <a:gd name="connsiteX5" fmla="*/ 2217240 w 2333951"/>
                    <a:gd name="connsiteY5" fmla="*/ 4338790 h 6741081"/>
                    <a:gd name="connsiteX6" fmla="*/ 2195611 w 2333951"/>
                    <a:gd name="connsiteY6" fmla="*/ 6621415 h 6741081"/>
                    <a:gd name="connsiteX7" fmla="*/ 404747 w 2333951"/>
                    <a:gd name="connsiteY7" fmla="*/ 6589245 h 6741081"/>
                    <a:gd name="connsiteX8" fmla="*/ 451380 w 2333951"/>
                    <a:gd name="connsiteY8" fmla="*/ 4424036 h 6741081"/>
                    <a:gd name="connsiteX9" fmla="*/ 25850 w 2333951"/>
                    <a:gd name="connsiteY9" fmla="*/ 2281166 h 6741081"/>
                    <a:gd name="connsiteX10" fmla="*/ 407699 w 2333951"/>
                    <a:gd name="connsiteY10" fmla="*/ 1323982 h 6741081"/>
                    <a:gd name="connsiteX11" fmla="*/ 423404 w 2333951"/>
                    <a:gd name="connsiteY11" fmla="*/ 1313156 h 6741081"/>
                    <a:gd name="connsiteX12" fmla="*/ 1168932 w 2333951"/>
                    <a:gd name="connsiteY12" fmla="*/ 1119694 h 6741081"/>
                    <a:gd name="connsiteX13" fmla="*/ 568663 w 2333951"/>
                    <a:gd name="connsiteY13" fmla="*/ 0 h 6741081"/>
                    <a:gd name="connsiteX14" fmla="*/ 1769200 w 2333951"/>
                    <a:gd name="connsiteY14" fmla="*/ 0 h 6741081"/>
                    <a:gd name="connsiteX15" fmla="*/ 1816713 w 2333951"/>
                    <a:gd name="connsiteY15" fmla="*/ 12568 h 6741081"/>
                    <a:gd name="connsiteX16" fmla="*/ 2098595 w 2333951"/>
                    <a:gd name="connsiteY16" fmla="*/ 381480 h 6741081"/>
                    <a:gd name="connsiteX17" fmla="*/ 2098595 w 2333951"/>
                    <a:gd name="connsiteY17" fmla="*/ 580179 h 6741081"/>
                    <a:gd name="connsiteX18" fmla="*/ 1968235 w 2333951"/>
                    <a:gd name="connsiteY18" fmla="*/ 860482 h 6741081"/>
                    <a:gd name="connsiteX19" fmla="*/ 1930167 w 2333951"/>
                    <a:gd name="connsiteY19" fmla="*/ 888455 h 6741081"/>
                    <a:gd name="connsiteX20" fmla="*/ 1930167 w 2333951"/>
                    <a:gd name="connsiteY20" fmla="*/ 1323982 h 6741081"/>
                    <a:gd name="connsiteX21" fmla="*/ 1914460 w 2333951"/>
                    <a:gd name="connsiteY21" fmla="*/ 1313155 h 6741081"/>
                    <a:gd name="connsiteX22" fmla="*/ 1168932 w 2333951"/>
                    <a:gd name="connsiteY22" fmla="*/ 1119693 h 6741081"/>
                    <a:gd name="connsiteX23" fmla="*/ 423404 w 2333951"/>
                    <a:gd name="connsiteY23" fmla="*/ 1313155 h 6741081"/>
                    <a:gd name="connsiteX24" fmla="*/ 407699 w 2333951"/>
                    <a:gd name="connsiteY24" fmla="*/ 1323981 h 6741081"/>
                    <a:gd name="connsiteX25" fmla="*/ 407699 w 2333951"/>
                    <a:gd name="connsiteY25" fmla="*/ 888455 h 6741081"/>
                    <a:gd name="connsiteX26" fmla="*/ 369631 w 2333951"/>
                    <a:gd name="connsiteY26" fmla="*/ 860482 h 6741081"/>
                    <a:gd name="connsiteX27" fmla="*/ 239270 w 2333951"/>
                    <a:gd name="connsiteY27" fmla="*/ 580179 h 6741081"/>
                    <a:gd name="connsiteX28" fmla="*/ 239270 w 2333951"/>
                    <a:gd name="connsiteY28" fmla="*/ 381480 h 6741081"/>
                    <a:gd name="connsiteX29" fmla="*/ 521151 w 2333951"/>
                    <a:gd name="connsiteY29" fmla="*/ 12568 h 6741081"/>
                    <a:gd name="connsiteX30" fmla="*/ 568663 w 2333951"/>
                    <a:gd name="connsiteY30" fmla="*/ 0 h 6741081"/>
                    <a:gd name="connsiteX0" fmla="*/ 1168932 w 2283402"/>
                    <a:gd name="connsiteY0" fmla="*/ 1119694 h 6741081"/>
                    <a:gd name="connsiteX1" fmla="*/ 1914460 w 2283402"/>
                    <a:gd name="connsiteY1" fmla="*/ 1313156 h 6741081"/>
                    <a:gd name="connsiteX2" fmla="*/ 1930167 w 2283402"/>
                    <a:gd name="connsiteY2" fmla="*/ 1323983 h 6741081"/>
                    <a:gd name="connsiteX3" fmla="*/ 2279604 w 2283402"/>
                    <a:gd name="connsiteY3" fmla="*/ 1673463 h 6741081"/>
                    <a:gd name="connsiteX4" fmla="*/ 2268067 w 2283402"/>
                    <a:gd name="connsiteY4" fmla="*/ 2763723 h 6741081"/>
                    <a:gd name="connsiteX5" fmla="*/ 2217240 w 2283402"/>
                    <a:gd name="connsiteY5" fmla="*/ 4338790 h 6741081"/>
                    <a:gd name="connsiteX6" fmla="*/ 2195611 w 2283402"/>
                    <a:gd name="connsiteY6" fmla="*/ 6621415 h 6741081"/>
                    <a:gd name="connsiteX7" fmla="*/ 404747 w 2283402"/>
                    <a:gd name="connsiteY7" fmla="*/ 6589245 h 6741081"/>
                    <a:gd name="connsiteX8" fmla="*/ 451380 w 2283402"/>
                    <a:gd name="connsiteY8" fmla="*/ 4424036 h 6741081"/>
                    <a:gd name="connsiteX9" fmla="*/ 25850 w 2283402"/>
                    <a:gd name="connsiteY9" fmla="*/ 2281166 h 6741081"/>
                    <a:gd name="connsiteX10" fmla="*/ 407699 w 2283402"/>
                    <a:gd name="connsiteY10" fmla="*/ 1323982 h 6741081"/>
                    <a:gd name="connsiteX11" fmla="*/ 423404 w 2283402"/>
                    <a:gd name="connsiteY11" fmla="*/ 1313156 h 6741081"/>
                    <a:gd name="connsiteX12" fmla="*/ 1168932 w 2283402"/>
                    <a:gd name="connsiteY12" fmla="*/ 1119694 h 6741081"/>
                    <a:gd name="connsiteX13" fmla="*/ 568663 w 2283402"/>
                    <a:gd name="connsiteY13" fmla="*/ 0 h 6741081"/>
                    <a:gd name="connsiteX14" fmla="*/ 1769200 w 2283402"/>
                    <a:gd name="connsiteY14" fmla="*/ 0 h 6741081"/>
                    <a:gd name="connsiteX15" fmla="*/ 1816713 w 2283402"/>
                    <a:gd name="connsiteY15" fmla="*/ 12568 h 6741081"/>
                    <a:gd name="connsiteX16" fmla="*/ 2098595 w 2283402"/>
                    <a:gd name="connsiteY16" fmla="*/ 381480 h 6741081"/>
                    <a:gd name="connsiteX17" fmla="*/ 2098595 w 2283402"/>
                    <a:gd name="connsiteY17" fmla="*/ 580179 h 6741081"/>
                    <a:gd name="connsiteX18" fmla="*/ 1968235 w 2283402"/>
                    <a:gd name="connsiteY18" fmla="*/ 860482 h 6741081"/>
                    <a:gd name="connsiteX19" fmla="*/ 1930167 w 2283402"/>
                    <a:gd name="connsiteY19" fmla="*/ 888455 h 6741081"/>
                    <a:gd name="connsiteX20" fmla="*/ 1930167 w 2283402"/>
                    <a:gd name="connsiteY20" fmla="*/ 1323982 h 6741081"/>
                    <a:gd name="connsiteX21" fmla="*/ 1914460 w 2283402"/>
                    <a:gd name="connsiteY21" fmla="*/ 1313155 h 6741081"/>
                    <a:gd name="connsiteX22" fmla="*/ 1168932 w 2283402"/>
                    <a:gd name="connsiteY22" fmla="*/ 1119693 h 6741081"/>
                    <a:gd name="connsiteX23" fmla="*/ 423404 w 2283402"/>
                    <a:gd name="connsiteY23" fmla="*/ 1313155 h 6741081"/>
                    <a:gd name="connsiteX24" fmla="*/ 407699 w 2283402"/>
                    <a:gd name="connsiteY24" fmla="*/ 1323981 h 6741081"/>
                    <a:gd name="connsiteX25" fmla="*/ 407699 w 2283402"/>
                    <a:gd name="connsiteY25" fmla="*/ 888455 h 6741081"/>
                    <a:gd name="connsiteX26" fmla="*/ 369631 w 2283402"/>
                    <a:gd name="connsiteY26" fmla="*/ 860482 h 6741081"/>
                    <a:gd name="connsiteX27" fmla="*/ 239270 w 2283402"/>
                    <a:gd name="connsiteY27" fmla="*/ 580179 h 6741081"/>
                    <a:gd name="connsiteX28" fmla="*/ 239270 w 2283402"/>
                    <a:gd name="connsiteY28" fmla="*/ 381480 h 6741081"/>
                    <a:gd name="connsiteX29" fmla="*/ 521151 w 2283402"/>
                    <a:gd name="connsiteY29" fmla="*/ 12568 h 6741081"/>
                    <a:gd name="connsiteX30" fmla="*/ 568663 w 2283402"/>
                    <a:gd name="connsiteY30" fmla="*/ 0 h 6741081"/>
                    <a:gd name="connsiteX0" fmla="*/ 929662 w 2044132"/>
                    <a:gd name="connsiteY0" fmla="*/ 1119694 h 6741081"/>
                    <a:gd name="connsiteX1" fmla="*/ 1675190 w 2044132"/>
                    <a:gd name="connsiteY1" fmla="*/ 1313156 h 6741081"/>
                    <a:gd name="connsiteX2" fmla="*/ 1690897 w 2044132"/>
                    <a:gd name="connsiteY2" fmla="*/ 1323983 h 6741081"/>
                    <a:gd name="connsiteX3" fmla="*/ 2040334 w 2044132"/>
                    <a:gd name="connsiteY3" fmla="*/ 1673463 h 6741081"/>
                    <a:gd name="connsiteX4" fmla="*/ 2028797 w 2044132"/>
                    <a:gd name="connsiteY4" fmla="*/ 2763723 h 6741081"/>
                    <a:gd name="connsiteX5" fmla="*/ 1977970 w 2044132"/>
                    <a:gd name="connsiteY5" fmla="*/ 4338790 h 6741081"/>
                    <a:gd name="connsiteX6" fmla="*/ 1956341 w 2044132"/>
                    <a:gd name="connsiteY6" fmla="*/ 6621415 h 6741081"/>
                    <a:gd name="connsiteX7" fmla="*/ 165477 w 2044132"/>
                    <a:gd name="connsiteY7" fmla="*/ 6589245 h 6741081"/>
                    <a:gd name="connsiteX8" fmla="*/ 212110 w 2044132"/>
                    <a:gd name="connsiteY8" fmla="*/ 4424036 h 6741081"/>
                    <a:gd name="connsiteX9" fmla="*/ 168429 w 2044132"/>
                    <a:gd name="connsiteY9" fmla="*/ 1323982 h 6741081"/>
                    <a:gd name="connsiteX10" fmla="*/ 184134 w 2044132"/>
                    <a:gd name="connsiteY10" fmla="*/ 1313156 h 6741081"/>
                    <a:gd name="connsiteX11" fmla="*/ 929662 w 2044132"/>
                    <a:gd name="connsiteY11" fmla="*/ 1119694 h 6741081"/>
                    <a:gd name="connsiteX12" fmla="*/ 329393 w 2044132"/>
                    <a:gd name="connsiteY12" fmla="*/ 0 h 6741081"/>
                    <a:gd name="connsiteX13" fmla="*/ 1529930 w 2044132"/>
                    <a:gd name="connsiteY13" fmla="*/ 0 h 6741081"/>
                    <a:gd name="connsiteX14" fmla="*/ 1577443 w 2044132"/>
                    <a:gd name="connsiteY14" fmla="*/ 12568 h 6741081"/>
                    <a:gd name="connsiteX15" fmla="*/ 1859325 w 2044132"/>
                    <a:gd name="connsiteY15" fmla="*/ 381480 h 6741081"/>
                    <a:gd name="connsiteX16" fmla="*/ 1859325 w 2044132"/>
                    <a:gd name="connsiteY16" fmla="*/ 580179 h 6741081"/>
                    <a:gd name="connsiteX17" fmla="*/ 1728965 w 2044132"/>
                    <a:gd name="connsiteY17" fmla="*/ 860482 h 6741081"/>
                    <a:gd name="connsiteX18" fmla="*/ 1690897 w 2044132"/>
                    <a:gd name="connsiteY18" fmla="*/ 888455 h 6741081"/>
                    <a:gd name="connsiteX19" fmla="*/ 1690897 w 2044132"/>
                    <a:gd name="connsiteY19" fmla="*/ 1323982 h 6741081"/>
                    <a:gd name="connsiteX20" fmla="*/ 1675190 w 2044132"/>
                    <a:gd name="connsiteY20" fmla="*/ 1313155 h 6741081"/>
                    <a:gd name="connsiteX21" fmla="*/ 929662 w 2044132"/>
                    <a:gd name="connsiteY21" fmla="*/ 1119693 h 6741081"/>
                    <a:gd name="connsiteX22" fmla="*/ 184134 w 2044132"/>
                    <a:gd name="connsiteY22" fmla="*/ 1313155 h 6741081"/>
                    <a:gd name="connsiteX23" fmla="*/ 168429 w 2044132"/>
                    <a:gd name="connsiteY23" fmla="*/ 1323981 h 6741081"/>
                    <a:gd name="connsiteX24" fmla="*/ 168429 w 2044132"/>
                    <a:gd name="connsiteY24" fmla="*/ 888455 h 6741081"/>
                    <a:gd name="connsiteX25" fmla="*/ 130361 w 2044132"/>
                    <a:gd name="connsiteY25" fmla="*/ 860482 h 6741081"/>
                    <a:gd name="connsiteX26" fmla="*/ 0 w 2044132"/>
                    <a:gd name="connsiteY26" fmla="*/ 580179 h 6741081"/>
                    <a:gd name="connsiteX27" fmla="*/ 0 w 2044132"/>
                    <a:gd name="connsiteY27" fmla="*/ 381480 h 6741081"/>
                    <a:gd name="connsiteX28" fmla="*/ 281881 w 2044132"/>
                    <a:gd name="connsiteY28" fmla="*/ 12568 h 6741081"/>
                    <a:gd name="connsiteX29" fmla="*/ 329393 w 2044132"/>
                    <a:gd name="connsiteY29" fmla="*/ 0 h 6741081"/>
                    <a:gd name="connsiteX0" fmla="*/ 1161630 w 2276100"/>
                    <a:gd name="connsiteY0" fmla="*/ 1119694 h 6773812"/>
                    <a:gd name="connsiteX1" fmla="*/ 1907158 w 2276100"/>
                    <a:gd name="connsiteY1" fmla="*/ 1313156 h 6773812"/>
                    <a:gd name="connsiteX2" fmla="*/ 1922865 w 2276100"/>
                    <a:gd name="connsiteY2" fmla="*/ 1323983 h 6773812"/>
                    <a:gd name="connsiteX3" fmla="*/ 2272302 w 2276100"/>
                    <a:gd name="connsiteY3" fmla="*/ 1673463 h 6773812"/>
                    <a:gd name="connsiteX4" fmla="*/ 2260765 w 2276100"/>
                    <a:gd name="connsiteY4" fmla="*/ 2763723 h 6773812"/>
                    <a:gd name="connsiteX5" fmla="*/ 2209938 w 2276100"/>
                    <a:gd name="connsiteY5" fmla="*/ 4338790 h 6773812"/>
                    <a:gd name="connsiteX6" fmla="*/ 2188309 w 2276100"/>
                    <a:gd name="connsiteY6" fmla="*/ 6621415 h 6773812"/>
                    <a:gd name="connsiteX7" fmla="*/ 397445 w 2276100"/>
                    <a:gd name="connsiteY7" fmla="*/ 6589245 h 6773812"/>
                    <a:gd name="connsiteX8" fmla="*/ 22737 w 2276100"/>
                    <a:gd name="connsiteY8" fmla="*/ 4393947 h 6773812"/>
                    <a:gd name="connsiteX9" fmla="*/ 400397 w 2276100"/>
                    <a:gd name="connsiteY9" fmla="*/ 1323982 h 6773812"/>
                    <a:gd name="connsiteX10" fmla="*/ 416102 w 2276100"/>
                    <a:gd name="connsiteY10" fmla="*/ 1313156 h 6773812"/>
                    <a:gd name="connsiteX11" fmla="*/ 1161630 w 2276100"/>
                    <a:gd name="connsiteY11" fmla="*/ 1119694 h 6773812"/>
                    <a:gd name="connsiteX12" fmla="*/ 561361 w 2276100"/>
                    <a:gd name="connsiteY12" fmla="*/ 0 h 6773812"/>
                    <a:gd name="connsiteX13" fmla="*/ 1761898 w 2276100"/>
                    <a:gd name="connsiteY13" fmla="*/ 0 h 6773812"/>
                    <a:gd name="connsiteX14" fmla="*/ 1809411 w 2276100"/>
                    <a:gd name="connsiteY14" fmla="*/ 12568 h 6773812"/>
                    <a:gd name="connsiteX15" fmla="*/ 2091293 w 2276100"/>
                    <a:gd name="connsiteY15" fmla="*/ 381480 h 6773812"/>
                    <a:gd name="connsiteX16" fmla="*/ 2091293 w 2276100"/>
                    <a:gd name="connsiteY16" fmla="*/ 580179 h 6773812"/>
                    <a:gd name="connsiteX17" fmla="*/ 1960933 w 2276100"/>
                    <a:gd name="connsiteY17" fmla="*/ 860482 h 6773812"/>
                    <a:gd name="connsiteX18" fmla="*/ 1922865 w 2276100"/>
                    <a:gd name="connsiteY18" fmla="*/ 888455 h 6773812"/>
                    <a:gd name="connsiteX19" fmla="*/ 1922865 w 2276100"/>
                    <a:gd name="connsiteY19" fmla="*/ 1323982 h 6773812"/>
                    <a:gd name="connsiteX20" fmla="*/ 1907158 w 2276100"/>
                    <a:gd name="connsiteY20" fmla="*/ 1313155 h 6773812"/>
                    <a:gd name="connsiteX21" fmla="*/ 1161630 w 2276100"/>
                    <a:gd name="connsiteY21" fmla="*/ 1119693 h 6773812"/>
                    <a:gd name="connsiteX22" fmla="*/ 416102 w 2276100"/>
                    <a:gd name="connsiteY22" fmla="*/ 1313155 h 6773812"/>
                    <a:gd name="connsiteX23" fmla="*/ 400397 w 2276100"/>
                    <a:gd name="connsiteY23" fmla="*/ 1323981 h 6773812"/>
                    <a:gd name="connsiteX24" fmla="*/ 400397 w 2276100"/>
                    <a:gd name="connsiteY24" fmla="*/ 888455 h 6773812"/>
                    <a:gd name="connsiteX25" fmla="*/ 362329 w 2276100"/>
                    <a:gd name="connsiteY25" fmla="*/ 860482 h 6773812"/>
                    <a:gd name="connsiteX26" fmla="*/ 231968 w 2276100"/>
                    <a:gd name="connsiteY26" fmla="*/ 580179 h 6773812"/>
                    <a:gd name="connsiteX27" fmla="*/ 231968 w 2276100"/>
                    <a:gd name="connsiteY27" fmla="*/ 381480 h 6773812"/>
                    <a:gd name="connsiteX28" fmla="*/ 513849 w 2276100"/>
                    <a:gd name="connsiteY28" fmla="*/ 12568 h 6773812"/>
                    <a:gd name="connsiteX29" fmla="*/ 561361 w 2276100"/>
                    <a:gd name="connsiteY29" fmla="*/ 0 h 6773812"/>
                    <a:gd name="connsiteX0" fmla="*/ 1161630 w 2407503"/>
                    <a:gd name="connsiteY0" fmla="*/ 1119694 h 6773814"/>
                    <a:gd name="connsiteX1" fmla="*/ 1907158 w 2407503"/>
                    <a:gd name="connsiteY1" fmla="*/ 1313156 h 6773814"/>
                    <a:gd name="connsiteX2" fmla="*/ 1922865 w 2407503"/>
                    <a:gd name="connsiteY2" fmla="*/ 1323983 h 6773814"/>
                    <a:gd name="connsiteX3" fmla="*/ 2272302 w 2407503"/>
                    <a:gd name="connsiteY3" fmla="*/ 1673463 h 6773814"/>
                    <a:gd name="connsiteX4" fmla="*/ 2260765 w 2407503"/>
                    <a:gd name="connsiteY4" fmla="*/ 2763723 h 6773814"/>
                    <a:gd name="connsiteX5" fmla="*/ 2406564 w 2407503"/>
                    <a:gd name="connsiteY5" fmla="*/ 4629657 h 6773814"/>
                    <a:gd name="connsiteX6" fmla="*/ 2188309 w 2407503"/>
                    <a:gd name="connsiteY6" fmla="*/ 6621415 h 6773814"/>
                    <a:gd name="connsiteX7" fmla="*/ 397445 w 2407503"/>
                    <a:gd name="connsiteY7" fmla="*/ 6589245 h 6773814"/>
                    <a:gd name="connsiteX8" fmla="*/ 22737 w 2407503"/>
                    <a:gd name="connsiteY8" fmla="*/ 4393947 h 6773814"/>
                    <a:gd name="connsiteX9" fmla="*/ 400397 w 2407503"/>
                    <a:gd name="connsiteY9" fmla="*/ 1323982 h 6773814"/>
                    <a:gd name="connsiteX10" fmla="*/ 416102 w 2407503"/>
                    <a:gd name="connsiteY10" fmla="*/ 1313156 h 6773814"/>
                    <a:gd name="connsiteX11" fmla="*/ 1161630 w 2407503"/>
                    <a:gd name="connsiteY11" fmla="*/ 1119694 h 6773814"/>
                    <a:gd name="connsiteX12" fmla="*/ 561361 w 2407503"/>
                    <a:gd name="connsiteY12" fmla="*/ 0 h 6773814"/>
                    <a:gd name="connsiteX13" fmla="*/ 1761898 w 2407503"/>
                    <a:gd name="connsiteY13" fmla="*/ 0 h 6773814"/>
                    <a:gd name="connsiteX14" fmla="*/ 1809411 w 2407503"/>
                    <a:gd name="connsiteY14" fmla="*/ 12568 h 6773814"/>
                    <a:gd name="connsiteX15" fmla="*/ 2091293 w 2407503"/>
                    <a:gd name="connsiteY15" fmla="*/ 381480 h 6773814"/>
                    <a:gd name="connsiteX16" fmla="*/ 2091293 w 2407503"/>
                    <a:gd name="connsiteY16" fmla="*/ 580179 h 6773814"/>
                    <a:gd name="connsiteX17" fmla="*/ 1960933 w 2407503"/>
                    <a:gd name="connsiteY17" fmla="*/ 860482 h 6773814"/>
                    <a:gd name="connsiteX18" fmla="*/ 1922865 w 2407503"/>
                    <a:gd name="connsiteY18" fmla="*/ 888455 h 6773814"/>
                    <a:gd name="connsiteX19" fmla="*/ 1922865 w 2407503"/>
                    <a:gd name="connsiteY19" fmla="*/ 1323982 h 6773814"/>
                    <a:gd name="connsiteX20" fmla="*/ 1907158 w 2407503"/>
                    <a:gd name="connsiteY20" fmla="*/ 1313155 h 6773814"/>
                    <a:gd name="connsiteX21" fmla="*/ 1161630 w 2407503"/>
                    <a:gd name="connsiteY21" fmla="*/ 1119693 h 6773814"/>
                    <a:gd name="connsiteX22" fmla="*/ 416102 w 2407503"/>
                    <a:gd name="connsiteY22" fmla="*/ 1313155 h 6773814"/>
                    <a:gd name="connsiteX23" fmla="*/ 400397 w 2407503"/>
                    <a:gd name="connsiteY23" fmla="*/ 1323981 h 6773814"/>
                    <a:gd name="connsiteX24" fmla="*/ 400397 w 2407503"/>
                    <a:gd name="connsiteY24" fmla="*/ 888455 h 6773814"/>
                    <a:gd name="connsiteX25" fmla="*/ 362329 w 2407503"/>
                    <a:gd name="connsiteY25" fmla="*/ 860482 h 6773814"/>
                    <a:gd name="connsiteX26" fmla="*/ 231968 w 2407503"/>
                    <a:gd name="connsiteY26" fmla="*/ 580179 h 6773814"/>
                    <a:gd name="connsiteX27" fmla="*/ 231968 w 2407503"/>
                    <a:gd name="connsiteY27" fmla="*/ 381480 h 6773814"/>
                    <a:gd name="connsiteX28" fmla="*/ 513849 w 2407503"/>
                    <a:gd name="connsiteY28" fmla="*/ 12568 h 6773814"/>
                    <a:gd name="connsiteX29" fmla="*/ 561361 w 2407503"/>
                    <a:gd name="connsiteY29" fmla="*/ 0 h 6773814"/>
                    <a:gd name="connsiteX0" fmla="*/ 1161630 w 2555638"/>
                    <a:gd name="connsiteY0" fmla="*/ 1119694 h 6773812"/>
                    <a:gd name="connsiteX1" fmla="*/ 1907158 w 2555638"/>
                    <a:gd name="connsiteY1" fmla="*/ 1313156 h 6773812"/>
                    <a:gd name="connsiteX2" fmla="*/ 1922865 w 2555638"/>
                    <a:gd name="connsiteY2" fmla="*/ 1323983 h 6773812"/>
                    <a:gd name="connsiteX3" fmla="*/ 2272302 w 2555638"/>
                    <a:gd name="connsiteY3" fmla="*/ 1673463 h 6773812"/>
                    <a:gd name="connsiteX4" fmla="*/ 2260765 w 2555638"/>
                    <a:gd name="connsiteY4" fmla="*/ 2763723 h 6773812"/>
                    <a:gd name="connsiteX5" fmla="*/ 2406564 w 2555638"/>
                    <a:gd name="connsiteY5" fmla="*/ 4629657 h 6773812"/>
                    <a:gd name="connsiteX6" fmla="*/ 2188309 w 2555638"/>
                    <a:gd name="connsiteY6" fmla="*/ 6621415 h 6773812"/>
                    <a:gd name="connsiteX7" fmla="*/ 397445 w 2555638"/>
                    <a:gd name="connsiteY7" fmla="*/ 6589245 h 6773812"/>
                    <a:gd name="connsiteX8" fmla="*/ 22737 w 2555638"/>
                    <a:gd name="connsiteY8" fmla="*/ 4393947 h 6773812"/>
                    <a:gd name="connsiteX9" fmla="*/ 400397 w 2555638"/>
                    <a:gd name="connsiteY9" fmla="*/ 1323982 h 6773812"/>
                    <a:gd name="connsiteX10" fmla="*/ 416102 w 2555638"/>
                    <a:gd name="connsiteY10" fmla="*/ 1313156 h 6773812"/>
                    <a:gd name="connsiteX11" fmla="*/ 1161630 w 2555638"/>
                    <a:gd name="connsiteY11" fmla="*/ 1119694 h 6773812"/>
                    <a:gd name="connsiteX12" fmla="*/ 561361 w 2555638"/>
                    <a:gd name="connsiteY12" fmla="*/ 0 h 6773812"/>
                    <a:gd name="connsiteX13" fmla="*/ 1761898 w 2555638"/>
                    <a:gd name="connsiteY13" fmla="*/ 0 h 6773812"/>
                    <a:gd name="connsiteX14" fmla="*/ 1809411 w 2555638"/>
                    <a:gd name="connsiteY14" fmla="*/ 12568 h 6773812"/>
                    <a:gd name="connsiteX15" fmla="*/ 2091293 w 2555638"/>
                    <a:gd name="connsiteY15" fmla="*/ 381480 h 6773812"/>
                    <a:gd name="connsiteX16" fmla="*/ 2091293 w 2555638"/>
                    <a:gd name="connsiteY16" fmla="*/ 580179 h 6773812"/>
                    <a:gd name="connsiteX17" fmla="*/ 1960933 w 2555638"/>
                    <a:gd name="connsiteY17" fmla="*/ 860482 h 6773812"/>
                    <a:gd name="connsiteX18" fmla="*/ 1922865 w 2555638"/>
                    <a:gd name="connsiteY18" fmla="*/ 888455 h 6773812"/>
                    <a:gd name="connsiteX19" fmla="*/ 1922865 w 2555638"/>
                    <a:gd name="connsiteY19" fmla="*/ 1323982 h 6773812"/>
                    <a:gd name="connsiteX20" fmla="*/ 1907158 w 2555638"/>
                    <a:gd name="connsiteY20" fmla="*/ 1313155 h 6773812"/>
                    <a:gd name="connsiteX21" fmla="*/ 1161630 w 2555638"/>
                    <a:gd name="connsiteY21" fmla="*/ 1119693 h 6773812"/>
                    <a:gd name="connsiteX22" fmla="*/ 416102 w 2555638"/>
                    <a:gd name="connsiteY22" fmla="*/ 1313155 h 6773812"/>
                    <a:gd name="connsiteX23" fmla="*/ 400397 w 2555638"/>
                    <a:gd name="connsiteY23" fmla="*/ 1323981 h 6773812"/>
                    <a:gd name="connsiteX24" fmla="*/ 400397 w 2555638"/>
                    <a:gd name="connsiteY24" fmla="*/ 888455 h 6773812"/>
                    <a:gd name="connsiteX25" fmla="*/ 362329 w 2555638"/>
                    <a:gd name="connsiteY25" fmla="*/ 860482 h 6773812"/>
                    <a:gd name="connsiteX26" fmla="*/ 231968 w 2555638"/>
                    <a:gd name="connsiteY26" fmla="*/ 580179 h 6773812"/>
                    <a:gd name="connsiteX27" fmla="*/ 231968 w 2555638"/>
                    <a:gd name="connsiteY27" fmla="*/ 381480 h 6773812"/>
                    <a:gd name="connsiteX28" fmla="*/ 513849 w 2555638"/>
                    <a:gd name="connsiteY28" fmla="*/ 12568 h 6773812"/>
                    <a:gd name="connsiteX29" fmla="*/ 561361 w 2555638"/>
                    <a:gd name="connsiteY29" fmla="*/ 0 h 6773812"/>
                    <a:gd name="connsiteX0" fmla="*/ 1161630 w 2555638"/>
                    <a:gd name="connsiteY0" fmla="*/ 1119694 h 6763632"/>
                    <a:gd name="connsiteX1" fmla="*/ 1907158 w 2555638"/>
                    <a:gd name="connsiteY1" fmla="*/ 1313156 h 6763632"/>
                    <a:gd name="connsiteX2" fmla="*/ 1922865 w 2555638"/>
                    <a:gd name="connsiteY2" fmla="*/ 1323983 h 6763632"/>
                    <a:gd name="connsiteX3" fmla="*/ 2272302 w 2555638"/>
                    <a:gd name="connsiteY3" fmla="*/ 1673463 h 6763632"/>
                    <a:gd name="connsiteX4" fmla="*/ 2260765 w 2555638"/>
                    <a:gd name="connsiteY4" fmla="*/ 2763723 h 6763632"/>
                    <a:gd name="connsiteX5" fmla="*/ 2406564 w 2555638"/>
                    <a:gd name="connsiteY5" fmla="*/ 4629657 h 6763632"/>
                    <a:gd name="connsiteX6" fmla="*/ 2188309 w 2555638"/>
                    <a:gd name="connsiteY6" fmla="*/ 6621415 h 6763632"/>
                    <a:gd name="connsiteX7" fmla="*/ 397445 w 2555638"/>
                    <a:gd name="connsiteY7" fmla="*/ 6589245 h 6763632"/>
                    <a:gd name="connsiteX8" fmla="*/ 22737 w 2555638"/>
                    <a:gd name="connsiteY8" fmla="*/ 4393947 h 6763632"/>
                    <a:gd name="connsiteX9" fmla="*/ 400397 w 2555638"/>
                    <a:gd name="connsiteY9" fmla="*/ 1323982 h 6763632"/>
                    <a:gd name="connsiteX10" fmla="*/ 416102 w 2555638"/>
                    <a:gd name="connsiteY10" fmla="*/ 1313156 h 6763632"/>
                    <a:gd name="connsiteX11" fmla="*/ 1161630 w 2555638"/>
                    <a:gd name="connsiteY11" fmla="*/ 1119694 h 6763632"/>
                    <a:gd name="connsiteX12" fmla="*/ 561361 w 2555638"/>
                    <a:gd name="connsiteY12" fmla="*/ 0 h 6763632"/>
                    <a:gd name="connsiteX13" fmla="*/ 1761898 w 2555638"/>
                    <a:gd name="connsiteY13" fmla="*/ 0 h 6763632"/>
                    <a:gd name="connsiteX14" fmla="*/ 1809411 w 2555638"/>
                    <a:gd name="connsiteY14" fmla="*/ 12568 h 6763632"/>
                    <a:gd name="connsiteX15" fmla="*/ 2091293 w 2555638"/>
                    <a:gd name="connsiteY15" fmla="*/ 381480 h 6763632"/>
                    <a:gd name="connsiteX16" fmla="*/ 2091293 w 2555638"/>
                    <a:gd name="connsiteY16" fmla="*/ 580179 h 6763632"/>
                    <a:gd name="connsiteX17" fmla="*/ 1960933 w 2555638"/>
                    <a:gd name="connsiteY17" fmla="*/ 860482 h 6763632"/>
                    <a:gd name="connsiteX18" fmla="*/ 1922865 w 2555638"/>
                    <a:gd name="connsiteY18" fmla="*/ 888455 h 6763632"/>
                    <a:gd name="connsiteX19" fmla="*/ 1922865 w 2555638"/>
                    <a:gd name="connsiteY19" fmla="*/ 1323982 h 6763632"/>
                    <a:gd name="connsiteX20" fmla="*/ 1907158 w 2555638"/>
                    <a:gd name="connsiteY20" fmla="*/ 1313155 h 6763632"/>
                    <a:gd name="connsiteX21" fmla="*/ 1161630 w 2555638"/>
                    <a:gd name="connsiteY21" fmla="*/ 1119693 h 6763632"/>
                    <a:gd name="connsiteX22" fmla="*/ 416102 w 2555638"/>
                    <a:gd name="connsiteY22" fmla="*/ 1313155 h 6763632"/>
                    <a:gd name="connsiteX23" fmla="*/ 400397 w 2555638"/>
                    <a:gd name="connsiteY23" fmla="*/ 1323981 h 6763632"/>
                    <a:gd name="connsiteX24" fmla="*/ 400397 w 2555638"/>
                    <a:gd name="connsiteY24" fmla="*/ 888455 h 6763632"/>
                    <a:gd name="connsiteX25" fmla="*/ 362329 w 2555638"/>
                    <a:gd name="connsiteY25" fmla="*/ 860482 h 6763632"/>
                    <a:gd name="connsiteX26" fmla="*/ 231968 w 2555638"/>
                    <a:gd name="connsiteY26" fmla="*/ 580179 h 6763632"/>
                    <a:gd name="connsiteX27" fmla="*/ 231968 w 2555638"/>
                    <a:gd name="connsiteY27" fmla="*/ 381480 h 6763632"/>
                    <a:gd name="connsiteX28" fmla="*/ 513849 w 2555638"/>
                    <a:gd name="connsiteY28" fmla="*/ 12568 h 6763632"/>
                    <a:gd name="connsiteX29" fmla="*/ 561361 w 2555638"/>
                    <a:gd name="connsiteY29" fmla="*/ 0 h 676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555638" h="6763632">
                      <a:moveTo>
                        <a:pt x="1161630" y="1119694"/>
                      </a:moveTo>
                      <a:cubicBezTo>
                        <a:pt x="1452777" y="1119694"/>
                        <a:pt x="1716361" y="1193625"/>
                        <a:pt x="1907158" y="1313156"/>
                      </a:cubicBezTo>
                      <a:lnTo>
                        <a:pt x="1922865" y="1323983"/>
                      </a:lnTo>
                      <a:lnTo>
                        <a:pt x="2272302" y="1673463"/>
                      </a:lnTo>
                      <a:lnTo>
                        <a:pt x="2260765" y="2763723"/>
                      </a:lnTo>
                      <a:cubicBezTo>
                        <a:pt x="2311228" y="3112309"/>
                        <a:pt x="2418640" y="3986708"/>
                        <a:pt x="2406564" y="4629657"/>
                      </a:cubicBezTo>
                      <a:cubicBezTo>
                        <a:pt x="2394488" y="5272606"/>
                        <a:pt x="2867478" y="6552465"/>
                        <a:pt x="2188309" y="6621415"/>
                      </a:cubicBezTo>
                      <a:cubicBezTo>
                        <a:pt x="1668448" y="6623944"/>
                        <a:pt x="758374" y="6960490"/>
                        <a:pt x="397445" y="6589245"/>
                      </a:cubicBezTo>
                      <a:cubicBezTo>
                        <a:pt x="36516" y="6218000"/>
                        <a:pt x="-47578" y="5036897"/>
                        <a:pt x="22737" y="4393947"/>
                      </a:cubicBezTo>
                      <a:cubicBezTo>
                        <a:pt x="23229" y="3516403"/>
                        <a:pt x="405060" y="1842462"/>
                        <a:pt x="400397" y="1323982"/>
                      </a:cubicBezTo>
                      <a:lnTo>
                        <a:pt x="416102" y="1313156"/>
                      </a:lnTo>
                      <a:cubicBezTo>
                        <a:pt x="606899" y="1193625"/>
                        <a:pt x="870483" y="1119694"/>
                        <a:pt x="1161630" y="1119694"/>
                      </a:cubicBezTo>
                      <a:close/>
                      <a:moveTo>
                        <a:pt x="561361" y="0"/>
                      </a:moveTo>
                      <a:lnTo>
                        <a:pt x="1761898" y="0"/>
                      </a:lnTo>
                      <a:lnTo>
                        <a:pt x="1809411" y="12568"/>
                      </a:lnTo>
                      <a:cubicBezTo>
                        <a:pt x="1974485" y="70542"/>
                        <a:pt x="2091293" y="213862"/>
                        <a:pt x="2091293" y="381480"/>
                      </a:cubicBezTo>
                      <a:lnTo>
                        <a:pt x="2091293" y="580179"/>
                      </a:lnTo>
                      <a:cubicBezTo>
                        <a:pt x="2091293" y="689644"/>
                        <a:pt x="2041477" y="788746"/>
                        <a:pt x="1960933" y="860482"/>
                      </a:cubicBezTo>
                      <a:lnTo>
                        <a:pt x="1922865" y="888455"/>
                      </a:lnTo>
                      <a:lnTo>
                        <a:pt x="1922865" y="1323982"/>
                      </a:lnTo>
                      <a:lnTo>
                        <a:pt x="1907158" y="1313155"/>
                      </a:lnTo>
                      <a:cubicBezTo>
                        <a:pt x="1716361" y="1193624"/>
                        <a:pt x="1452777" y="1119693"/>
                        <a:pt x="1161630" y="1119693"/>
                      </a:cubicBezTo>
                      <a:cubicBezTo>
                        <a:pt x="870483" y="1119693"/>
                        <a:pt x="606899" y="1193624"/>
                        <a:pt x="416102" y="1313155"/>
                      </a:cubicBezTo>
                      <a:lnTo>
                        <a:pt x="400397" y="1323981"/>
                      </a:lnTo>
                      <a:lnTo>
                        <a:pt x="400397" y="888455"/>
                      </a:lnTo>
                      <a:lnTo>
                        <a:pt x="362329" y="860482"/>
                      </a:lnTo>
                      <a:cubicBezTo>
                        <a:pt x="281786" y="788746"/>
                        <a:pt x="231968" y="689644"/>
                        <a:pt x="231968" y="580179"/>
                      </a:cubicBezTo>
                      <a:lnTo>
                        <a:pt x="231968" y="381480"/>
                      </a:lnTo>
                      <a:cubicBezTo>
                        <a:pt x="231968" y="213862"/>
                        <a:pt x="348775" y="70542"/>
                        <a:pt x="513849" y="12568"/>
                      </a:cubicBezTo>
                      <a:lnTo>
                        <a:pt x="56136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89000"/>
                      </a:schemeClr>
                    </a:gs>
                    <a:gs pos="23000">
                      <a:schemeClr val="accent2">
                        <a:lumMod val="89000"/>
                      </a:schemeClr>
                    </a:gs>
                    <a:gs pos="69000">
                      <a:schemeClr val="accent2">
                        <a:lumMod val="75000"/>
                      </a:schemeClr>
                    </a:gs>
                    <a:gs pos="97000">
                      <a:schemeClr val="accent2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2" name="Szabadkézi sokszög 171"/>
                <p:cNvSpPr/>
                <p:nvPr/>
              </p:nvSpPr>
              <p:spPr>
                <a:xfrm rot="21027276" flipH="1" flipV="1">
                  <a:off x="8784761" y="4195753"/>
                  <a:ext cx="1075627" cy="2397976"/>
                </a:xfrm>
                <a:custGeom>
                  <a:avLst/>
                  <a:gdLst>
                    <a:gd name="connsiteX0" fmla="*/ 100032 w 592842"/>
                    <a:gd name="connsiteY0" fmla="*/ 1465659 h 1467045"/>
                    <a:gd name="connsiteX1" fmla="*/ 1154 w 592842"/>
                    <a:gd name="connsiteY1" fmla="*/ 1210397 h 1467045"/>
                    <a:gd name="connsiteX2" fmla="*/ 34789 w 592842"/>
                    <a:gd name="connsiteY2" fmla="*/ 556939 h 1467045"/>
                    <a:gd name="connsiteX3" fmla="*/ 47677 w 592842"/>
                    <a:gd name="connsiteY3" fmla="*/ 551098 h 1467045"/>
                    <a:gd name="connsiteX4" fmla="*/ 61520 w 592842"/>
                    <a:gd name="connsiteY4" fmla="*/ 525605 h 1467045"/>
                    <a:gd name="connsiteX5" fmla="*/ 281499 w 592842"/>
                    <a:gd name="connsiteY5" fmla="*/ 201517 h 1467045"/>
                    <a:gd name="connsiteX6" fmla="*/ 543118 w 592842"/>
                    <a:gd name="connsiteY6" fmla="*/ 29515 h 1467045"/>
                    <a:gd name="connsiteX7" fmla="*/ 431111 w 592842"/>
                    <a:gd name="connsiteY7" fmla="*/ 444529 h 1467045"/>
                    <a:gd name="connsiteX8" fmla="*/ 368915 w 592842"/>
                    <a:gd name="connsiteY8" fmla="*/ 554552 h 1467045"/>
                    <a:gd name="connsiteX9" fmla="*/ 382897 w 592842"/>
                    <a:gd name="connsiteY9" fmla="*/ 554756 h 1467045"/>
                    <a:gd name="connsiteX10" fmla="*/ 285756 w 592842"/>
                    <a:gd name="connsiteY10" fmla="*/ 1274550 h 1467045"/>
                    <a:gd name="connsiteX11" fmla="*/ 100032 w 592842"/>
                    <a:gd name="connsiteY11" fmla="*/ 1465659 h 1467045"/>
                    <a:gd name="connsiteX0" fmla="*/ 100032 w 544042"/>
                    <a:gd name="connsiteY0" fmla="*/ 1464145 h 1465531"/>
                    <a:gd name="connsiteX1" fmla="*/ 1154 w 544042"/>
                    <a:gd name="connsiteY1" fmla="*/ 1208883 h 1465531"/>
                    <a:gd name="connsiteX2" fmla="*/ 34789 w 544042"/>
                    <a:gd name="connsiteY2" fmla="*/ 555425 h 1465531"/>
                    <a:gd name="connsiteX3" fmla="*/ 47677 w 544042"/>
                    <a:gd name="connsiteY3" fmla="*/ 549584 h 1465531"/>
                    <a:gd name="connsiteX4" fmla="*/ 61520 w 544042"/>
                    <a:gd name="connsiteY4" fmla="*/ 524091 h 1465531"/>
                    <a:gd name="connsiteX5" fmla="*/ 281499 w 544042"/>
                    <a:gd name="connsiteY5" fmla="*/ 200003 h 1465531"/>
                    <a:gd name="connsiteX6" fmla="*/ 543118 w 544042"/>
                    <a:gd name="connsiteY6" fmla="*/ 28001 h 1465531"/>
                    <a:gd name="connsiteX7" fmla="*/ 368915 w 544042"/>
                    <a:gd name="connsiteY7" fmla="*/ 553038 h 1465531"/>
                    <a:gd name="connsiteX8" fmla="*/ 382897 w 544042"/>
                    <a:gd name="connsiteY8" fmla="*/ 553242 h 1465531"/>
                    <a:gd name="connsiteX9" fmla="*/ 285756 w 544042"/>
                    <a:gd name="connsiteY9" fmla="*/ 1273036 h 1465531"/>
                    <a:gd name="connsiteX10" fmla="*/ 100032 w 544042"/>
                    <a:gd name="connsiteY10" fmla="*/ 1464145 h 1465531"/>
                    <a:gd name="connsiteX0" fmla="*/ 100032 w 592787"/>
                    <a:gd name="connsiteY0" fmla="*/ 1485518 h 1486904"/>
                    <a:gd name="connsiteX1" fmla="*/ 1154 w 592787"/>
                    <a:gd name="connsiteY1" fmla="*/ 1230256 h 1486904"/>
                    <a:gd name="connsiteX2" fmla="*/ 34789 w 592787"/>
                    <a:gd name="connsiteY2" fmla="*/ 576798 h 1486904"/>
                    <a:gd name="connsiteX3" fmla="*/ 47677 w 592787"/>
                    <a:gd name="connsiteY3" fmla="*/ 570957 h 1486904"/>
                    <a:gd name="connsiteX4" fmla="*/ 61520 w 592787"/>
                    <a:gd name="connsiteY4" fmla="*/ 545464 h 1486904"/>
                    <a:gd name="connsiteX5" fmla="*/ 281499 w 592787"/>
                    <a:gd name="connsiteY5" fmla="*/ 221376 h 1486904"/>
                    <a:gd name="connsiteX6" fmla="*/ 543118 w 592787"/>
                    <a:gd name="connsiteY6" fmla="*/ 49374 h 1486904"/>
                    <a:gd name="connsiteX7" fmla="*/ 368915 w 592787"/>
                    <a:gd name="connsiteY7" fmla="*/ 574411 h 1486904"/>
                    <a:gd name="connsiteX8" fmla="*/ 382897 w 592787"/>
                    <a:gd name="connsiteY8" fmla="*/ 574615 h 1486904"/>
                    <a:gd name="connsiteX9" fmla="*/ 285756 w 592787"/>
                    <a:gd name="connsiteY9" fmla="*/ 1294409 h 1486904"/>
                    <a:gd name="connsiteX10" fmla="*/ 100032 w 592787"/>
                    <a:gd name="connsiteY10" fmla="*/ 1485518 h 1486904"/>
                    <a:gd name="connsiteX0" fmla="*/ 100032 w 592787"/>
                    <a:gd name="connsiteY0" fmla="*/ 1436186 h 1437572"/>
                    <a:gd name="connsiteX1" fmla="*/ 1154 w 592787"/>
                    <a:gd name="connsiteY1" fmla="*/ 1180924 h 1437572"/>
                    <a:gd name="connsiteX2" fmla="*/ 34789 w 592787"/>
                    <a:gd name="connsiteY2" fmla="*/ 527466 h 1437572"/>
                    <a:gd name="connsiteX3" fmla="*/ 47677 w 592787"/>
                    <a:gd name="connsiteY3" fmla="*/ 521625 h 1437572"/>
                    <a:gd name="connsiteX4" fmla="*/ 61520 w 592787"/>
                    <a:gd name="connsiteY4" fmla="*/ 496132 h 1437572"/>
                    <a:gd name="connsiteX5" fmla="*/ 543118 w 592787"/>
                    <a:gd name="connsiteY5" fmla="*/ 42 h 1437572"/>
                    <a:gd name="connsiteX6" fmla="*/ 368915 w 592787"/>
                    <a:gd name="connsiteY6" fmla="*/ 525079 h 1437572"/>
                    <a:gd name="connsiteX7" fmla="*/ 382897 w 592787"/>
                    <a:gd name="connsiteY7" fmla="*/ 525283 h 1437572"/>
                    <a:gd name="connsiteX8" fmla="*/ 285756 w 592787"/>
                    <a:gd name="connsiteY8" fmla="*/ 1245077 h 1437572"/>
                    <a:gd name="connsiteX9" fmla="*/ 100032 w 592787"/>
                    <a:gd name="connsiteY9" fmla="*/ 1436186 h 1437572"/>
                    <a:gd name="connsiteX0" fmla="*/ 100032 w 617639"/>
                    <a:gd name="connsiteY0" fmla="*/ 1466813 h 1468199"/>
                    <a:gd name="connsiteX1" fmla="*/ 1154 w 617639"/>
                    <a:gd name="connsiteY1" fmla="*/ 1211551 h 1468199"/>
                    <a:gd name="connsiteX2" fmla="*/ 34789 w 617639"/>
                    <a:gd name="connsiteY2" fmla="*/ 558093 h 1468199"/>
                    <a:gd name="connsiteX3" fmla="*/ 47677 w 617639"/>
                    <a:gd name="connsiteY3" fmla="*/ 552252 h 1468199"/>
                    <a:gd name="connsiteX4" fmla="*/ 61520 w 617639"/>
                    <a:gd name="connsiteY4" fmla="*/ 526759 h 1468199"/>
                    <a:gd name="connsiteX5" fmla="*/ 543118 w 617639"/>
                    <a:gd name="connsiteY5" fmla="*/ 30669 h 1468199"/>
                    <a:gd name="connsiteX6" fmla="*/ 368915 w 617639"/>
                    <a:gd name="connsiteY6" fmla="*/ 555706 h 1468199"/>
                    <a:gd name="connsiteX7" fmla="*/ 382897 w 617639"/>
                    <a:gd name="connsiteY7" fmla="*/ 555910 h 1468199"/>
                    <a:gd name="connsiteX8" fmla="*/ 285756 w 617639"/>
                    <a:gd name="connsiteY8" fmla="*/ 1275704 h 1468199"/>
                    <a:gd name="connsiteX9" fmla="*/ 100032 w 617639"/>
                    <a:gd name="connsiteY9" fmla="*/ 1466813 h 1468199"/>
                    <a:gd name="connsiteX0" fmla="*/ 100032 w 590938"/>
                    <a:gd name="connsiteY0" fmla="*/ 1500280 h 1501666"/>
                    <a:gd name="connsiteX1" fmla="*/ 1154 w 590938"/>
                    <a:gd name="connsiteY1" fmla="*/ 1245018 h 1501666"/>
                    <a:gd name="connsiteX2" fmla="*/ 34789 w 590938"/>
                    <a:gd name="connsiteY2" fmla="*/ 591560 h 1501666"/>
                    <a:gd name="connsiteX3" fmla="*/ 47677 w 590938"/>
                    <a:gd name="connsiteY3" fmla="*/ 585719 h 1501666"/>
                    <a:gd name="connsiteX4" fmla="*/ 61520 w 590938"/>
                    <a:gd name="connsiteY4" fmla="*/ 560226 h 1501666"/>
                    <a:gd name="connsiteX5" fmla="*/ 511901 w 590938"/>
                    <a:gd name="connsiteY5" fmla="*/ 29214 h 1501666"/>
                    <a:gd name="connsiteX6" fmla="*/ 368915 w 590938"/>
                    <a:gd name="connsiteY6" fmla="*/ 589173 h 1501666"/>
                    <a:gd name="connsiteX7" fmla="*/ 382897 w 590938"/>
                    <a:gd name="connsiteY7" fmla="*/ 589377 h 1501666"/>
                    <a:gd name="connsiteX8" fmla="*/ 285756 w 590938"/>
                    <a:gd name="connsiteY8" fmla="*/ 1309171 h 1501666"/>
                    <a:gd name="connsiteX9" fmla="*/ 100032 w 590938"/>
                    <a:gd name="connsiteY9" fmla="*/ 1500280 h 1501666"/>
                    <a:gd name="connsiteX0" fmla="*/ 100032 w 574417"/>
                    <a:gd name="connsiteY0" fmla="*/ 1492562 h 1493948"/>
                    <a:gd name="connsiteX1" fmla="*/ 1154 w 574417"/>
                    <a:gd name="connsiteY1" fmla="*/ 1237300 h 1493948"/>
                    <a:gd name="connsiteX2" fmla="*/ 34789 w 574417"/>
                    <a:gd name="connsiteY2" fmla="*/ 583842 h 1493948"/>
                    <a:gd name="connsiteX3" fmla="*/ 47677 w 574417"/>
                    <a:gd name="connsiteY3" fmla="*/ 578001 h 1493948"/>
                    <a:gd name="connsiteX4" fmla="*/ 61520 w 574417"/>
                    <a:gd name="connsiteY4" fmla="*/ 552508 h 1493948"/>
                    <a:gd name="connsiteX5" fmla="*/ 511901 w 574417"/>
                    <a:gd name="connsiteY5" fmla="*/ 21496 h 1493948"/>
                    <a:gd name="connsiteX6" fmla="*/ 368915 w 574417"/>
                    <a:gd name="connsiteY6" fmla="*/ 581455 h 1493948"/>
                    <a:gd name="connsiteX7" fmla="*/ 382897 w 574417"/>
                    <a:gd name="connsiteY7" fmla="*/ 581659 h 1493948"/>
                    <a:gd name="connsiteX8" fmla="*/ 285756 w 574417"/>
                    <a:gd name="connsiteY8" fmla="*/ 1301453 h 1493948"/>
                    <a:gd name="connsiteX9" fmla="*/ 100032 w 574417"/>
                    <a:gd name="connsiteY9" fmla="*/ 1492562 h 1493948"/>
                    <a:gd name="connsiteX0" fmla="*/ 100032 w 574417"/>
                    <a:gd name="connsiteY0" fmla="*/ 1471066 h 1472452"/>
                    <a:gd name="connsiteX1" fmla="*/ 1154 w 574417"/>
                    <a:gd name="connsiteY1" fmla="*/ 1215804 h 1472452"/>
                    <a:gd name="connsiteX2" fmla="*/ 34789 w 574417"/>
                    <a:gd name="connsiteY2" fmla="*/ 562346 h 1472452"/>
                    <a:gd name="connsiteX3" fmla="*/ 47677 w 574417"/>
                    <a:gd name="connsiteY3" fmla="*/ 556505 h 1472452"/>
                    <a:gd name="connsiteX4" fmla="*/ 511901 w 574417"/>
                    <a:gd name="connsiteY4" fmla="*/ 0 h 1472452"/>
                    <a:gd name="connsiteX5" fmla="*/ 368915 w 574417"/>
                    <a:gd name="connsiteY5" fmla="*/ 559959 h 1472452"/>
                    <a:gd name="connsiteX6" fmla="*/ 382897 w 574417"/>
                    <a:gd name="connsiteY6" fmla="*/ 560163 h 1472452"/>
                    <a:gd name="connsiteX7" fmla="*/ 285756 w 574417"/>
                    <a:gd name="connsiteY7" fmla="*/ 1279957 h 1472452"/>
                    <a:gd name="connsiteX8" fmla="*/ 100032 w 574417"/>
                    <a:gd name="connsiteY8" fmla="*/ 1471066 h 1472452"/>
                    <a:gd name="connsiteX0" fmla="*/ 100032 w 574417"/>
                    <a:gd name="connsiteY0" fmla="*/ 1471066 h 1472452"/>
                    <a:gd name="connsiteX1" fmla="*/ 1154 w 574417"/>
                    <a:gd name="connsiteY1" fmla="*/ 1215804 h 1472452"/>
                    <a:gd name="connsiteX2" fmla="*/ 34789 w 574417"/>
                    <a:gd name="connsiteY2" fmla="*/ 562346 h 1472452"/>
                    <a:gd name="connsiteX3" fmla="*/ 47677 w 574417"/>
                    <a:gd name="connsiteY3" fmla="*/ 556505 h 1472452"/>
                    <a:gd name="connsiteX4" fmla="*/ 511901 w 574417"/>
                    <a:gd name="connsiteY4" fmla="*/ 0 h 1472452"/>
                    <a:gd name="connsiteX5" fmla="*/ 368915 w 574417"/>
                    <a:gd name="connsiteY5" fmla="*/ 559959 h 1472452"/>
                    <a:gd name="connsiteX6" fmla="*/ 382897 w 574417"/>
                    <a:gd name="connsiteY6" fmla="*/ 560163 h 1472452"/>
                    <a:gd name="connsiteX7" fmla="*/ 285756 w 574417"/>
                    <a:gd name="connsiteY7" fmla="*/ 1279957 h 1472452"/>
                    <a:gd name="connsiteX8" fmla="*/ 100032 w 574417"/>
                    <a:gd name="connsiteY8" fmla="*/ 1471066 h 1472452"/>
                    <a:gd name="connsiteX0" fmla="*/ 100032 w 550606"/>
                    <a:gd name="connsiteY0" fmla="*/ 1483067 h 1484453"/>
                    <a:gd name="connsiteX1" fmla="*/ 1154 w 550606"/>
                    <a:gd name="connsiteY1" fmla="*/ 1227805 h 1484453"/>
                    <a:gd name="connsiteX2" fmla="*/ 34789 w 550606"/>
                    <a:gd name="connsiteY2" fmla="*/ 574347 h 1484453"/>
                    <a:gd name="connsiteX3" fmla="*/ 47677 w 550606"/>
                    <a:gd name="connsiteY3" fmla="*/ 568506 h 1484453"/>
                    <a:gd name="connsiteX4" fmla="*/ 511901 w 550606"/>
                    <a:gd name="connsiteY4" fmla="*/ 12001 h 1484453"/>
                    <a:gd name="connsiteX5" fmla="*/ 368915 w 550606"/>
                    <a:gd name="connsiteY5" fmla="*/ 571960 h 1484453"/>
                    <a:gd name="connsiteX6" fmla="*/ 382897 w 550606"/>
                    <a:gd name="connsiteY6" fmla="*/ 572164 h 1484453"/>
                    <a:gd name="connsiteX7" fmla="*/ 285756 w 550606"/>
                    <a:gd name="connsiteY7" fmla="*/ 1291958 h 1484453"/>
                    <a:gd name="connsiteX8" fmla="*/ 100032 w 550606"/>
                    <a:gd name="connsiteY8" fmla="*/ 1483067 h 1484453"/>
                    <a:gd name="connsiteX0" fmla="*/ 111100 w 561674"/>
                    <a:gd name="connsiteY0" fmla="*/ 1480344 h 1481730"/>
                    <a:gd name="connsiteX1" fmla="*/ 12222 w 561674"/>
                    <a:gd name="connsiteY1" fmla="*/ 1225082 h 1481730"/>
                    <a:gd name="connsiteX2" fmla="*/ 58745 w 561674"/>
                    <a:gd name="connsiteY2" fmla="*/ 565783 h 1481730"/>
                    <a:gd name="connsiteX3" fmla="*/ 522969 w 561674"/>
                    <a:gd name="connsiteY3" fmla="*/ 9278 h 1481730"/>
                    <a:gd name="connsiteX4" fmla="*/ 379983 w 561674"/>
                    <a:gd name="connsiteY4" fmla="*/ 569237 h 1481730"/>
                    <a:gd name="connsiteX5" fmla="*/ 393965 w 561674"/>
                    <a:gd name="connsiteY5" fmla="*/ 569441 h 1481730"/>
                    <a:gd name="connsiteX6" fmla="*/ 296824 w 561674"/>
                    <a:gd name="connsiteY6" fmla="*/ 1289235 h 1481730"/>
                    <a:gd name="connsiteX7" fmla="*/ 111100 w 561674"/>
                    <a:gd name="connsiteY7" fmla="*/ 1480344 h 1481730"/>
                    <a:gd name="connsiteX0" fmla="*/ 111100 w 561674"/>
                    <a:gd name="connsiteY0" fmla="*/ 1480344 h 1481730"/>
                    <a:gd name="connsiteX1" fmla="*/ 12222 w 561674"/>
                    <a:gd name="connsiteY1" fmla="*/ 1225082 h 1481730"/>
                    <a:gd name="connsiteX2" fmla="*/ 58745 w 561674"/>
                    <a:gd name="connsiteY2" fmla="*/ 565783 h 1481730"/>
                    <a:gd name="connsiteX3" fmla="*/ 522969 w 561674"/>
                    <a:gd name="connsiteY3" fmla="*/ 9278 h 1481730"/>
                    <a:gd name="connsiteX4" fmla="*/ 379983 w 561674"/>
                    <a:gd name="connsiteY4" fmla="*/ 569237 h 1481730"/>
                    <a:gd name="connsiteX5" fmla="*/ 296824 w 561674"/>
                    <a:gd name="connsiteY5" fmla="*/ 1289235 h 1481730"/>
                    <a:gd name="connsiteX6" fmla="*/ 111100 w 561674"/>
                    <a:gd name="connsiteY6" fmla="*/ 1480344 h 1481730"/>
                    <a:gd name="connsiteX0" fmla="*/ 111100 w 598694"/>
                    <a:gd name="connsiteY0" fmla="*/ 1481623 h 1483009"/>
                    <a:gd name="connsiteX1" fmla="*/ 12222 w 598694"/>
                    <a:gd name="connsiteY1" fmla="*/ 1226361 h 1483009"/>
                    <a:gd name="connsiteX2" fmla="*/ 58745 w 598694"/>
                    <a:gd name="connsiteY2" fmla="*/ 567062 h 1483009"/>
                    <a:gd name="connsiteX3" fmla="*/ 522969 w 598694"/>
                    <a:gd name="connsiteY3" fmla="*/ 10557 h 1483009"/>
                    <a:gd name="connsiteX4" fmla="*/ 379983 w 598694"/>
                    <a:gd name="connsiteY4" fmla="*/ 570516 h 1483009"/>
                    <a:gd name="connsiteX5" fmla="*/ 296824 w 598694"/>
                    <a:gd name="connsiteY5" fmla="*/ 1290514 h 1483009"/>
                    <a:gd name="connsiteX6" fmla="*/ 111100 w 598694"/>
                    <a:gd name="connsiteY6" fmla="*/ 1481623 h 1483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8694" h="1483009">
                      <a:moveTo>
                        <a:pt x="111100" y="1481623"/>
                      </a:moveTo>
                      <a:cubicBezTo>
                        <a:pt x="63667" y="1470931"/>
                        <a:pt x="20948" y="1378788"/>
                        <a:pt x="12222" y="1226361"/>
                      </a:cubicBezTo>
                      <a:cubicBezTo>
                        <a:pt x="3496" y="1073934"/>
                        <a:pt x="-26380" y="769696"/>
                        <a:pt x="58745" y="567062"/>
                      </a:cubicBezTo>
                      <a:cubicBezTo>
                        <a:pt x="143870" y="364428"/>
                        <a:pt x="299474" y="-73366"/>
                        <a:pt x="522969" y="10557"/>
                      </a:cubicBezTo>
                      <a:cubicBezTo>
                        <a:pt x="746464" y="94480"/>
                        <a:pt x="406686" y="482976"/>
                        <a:pt x="379983" y="570516"/>
                      </a:cubicBezTo>
                      <a:lnTo>
                        <a:pt x="296824" y="1290514"/>
                      </a:lnTo>
                      <a:cubicBezTo>
                        <a:pt x="249680" y="1442331"/>
                        <a:pt x="158534" y="1492315"/>
                        <a:pt x="111100" y="148162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89000"/>
                      </a:schemeClr>
                    </a:gs>
                    <a:gs pos="23000">
                      <a:schemeClr val="accent4">
                        <a:lumMod val="89000"/>
                      </a:schemeClr>
                    </a:gs>
                    <a:gs pos="69000">
                      <a:schemeClr val="accent4">
                        <a:lumMod val="75000"/>
                      </a:schemeClr>
                    </a:gs>
                    <a:gs pos="97000">
                      <a:schemeClr val="accent4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3" name="Szabadkézi sokszög 172"/>
                <p:cNvSpPr/>
                <p:nvPr/>
              </p:nvSpPr>
              <p:spPr>
                <a:xfrm rot="2820861">
                  <a:off x="8825235" y="6461196"/>
                  <a:ext cx="367905" cy="616904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077452" h="1586401">
                      <a:moveTo>
                        <a:pt x="33076" y="324795"/>
                      </a:moveTo>
                      <a:cubicBezTo>
                        <a:pt x="119407" y="270315"/>
                        <a:pt x="-191331" y="237248"/>
                        <a:pt x="215253" y="69389"/>
                      </a:cubicBezTo>
                      <a:cubicBezTo>
                        <a:pt x="444548" y="-79541"/>
                        <a:pt x="414551" y="58448"/>
                        <a:pt x="514200" y="52978"/>
                      </a:cubicBezTo>
                      <a:lnTo>
                        <a:pt x="515954" y="70195"/>
                      </a:lnTo>
                      <a:lnTo>
                        <a:pt x="521634" y="71873"/>
                      </a:lnTo>
                      <a:cubicBezTo>
                        <a:pt x="644208" y="120958"/>
                        <a:pt x="737300" y="236933"/>
                        <a:pt x="763952" y="379378"/>
                      </a:cubicBezTo>
                      <a:lnTo>
                        <a:pt x="769452" y="439046"/>
                      </a:lnTo>
                      <a:lnTo>
                        <a:pt x="776874" y="434929"/>
                      </a:lnTo>
                      <a:lnTo>
                        <a:pt x="780795" y="440884"/>
                      </a:lnTo>
                      <a:cubicBezTo>
                        <a:pt x="814576" y="493219"/>
                        <a:pt x="849730" y="551861"/>
                        <a:pt x="884520" y="614586"/>
                      </a:cubicBezTo>
                      <a:cubicBezTo>
                        <a:pt x="1023680" y="865488"/>
                        <a:pt x="1104322" y="1086726"/>
                        <a:pt x="1064641" y="1108735"/>
                      </a:cubicBezTo>
                      <a:cubicBezTo>
                        <a:pt x="1054720" y="1114237"/>
                        <a:pt x="1038219" y="1106767"/>
                        <a:pt x="1016874" y="1088546"/>
                      </a:cubicBezTo>
                      <a:lnTo>
                        <a:pt x="993466" y="1065349"/>
                      </a:lnTo>
                      <a:lnTo>
                        <a:pt x="1021987" y="1131490"/>
                      </a:lnTo>
                      <a:cubicBezTo>
                        <a:pt x="1074029" y="1260644"/>
                        <a:pt x="1092724" y="1354168"/>
                        <a:pt x="1063947" y="1370129"/>
                      </a:cubicBezTo>
                      <a:cubicBezTo>
                        <a:pt x="1040926" y="1382897"/>
                        <a:pt x="991882" y="1343608"/>
                        <a:pt x="931197" y="1269763"/>
                      </a:cubicBezTo>
                      <a:lnTo>
                        <a:pt x="924253" y="1260755"/>
                      </a:lnTo>
                      <a:lnTo>
                        <a:pt x="923191" y="1263994"/>
                      </a:lnTo>
                      <a:lnTo>
                        <a:pt x="944729" y="1313942"/>
                      </a:lnTo>
                      <a:cubicBezTo>
                        <a:pt x="996772" y="1443096"/>
                        <a:pt x="1015467" y="1536620"/>
                        <a:pt x="986690" y="1552581"/>
                      </a:cubicBezTo>
                      <a:cubicBezTo>
                        <a:pt x="957914" y="1568541"/>
                        <a:pt x="888475" y="1503162"/>
                        <a:pt x="806468" y="1390627"/>
                      </a:cubicBezTo>
                      <a:lnTo>
                        <a:pt x="772745" y="1341929"/>
                      </a:lnTo>
                      <a:lnTo>
                        <a:pt x="765292" y="1340632"/>
                      </a:lnTo>
                      <a:lnTo>
                        <a:pt x="767340" y="1345381"/>
                      </a:lnTo>
                      <a:cubicBezTo>
                        <a:pt x="819383" y="1474535"/>
                        <a:pt x="838078" y="1568058"/>
                        <a:pt x="809302" y="1584019"/>
                      </a:cubicBezTo>
                      <a:cubicBezTo>
                        <a:pt x="763258" y="1609556"/>
                        <a:pt x="613122" y="1426862"/>
                        <a:pt x="473963" y="1175960"/>
                      </a:cubicBezTo>
                      <a:lnTo>
                        <a:pt x="390308" y="1011013"/>
                      </a:lnTo>
                      <a:lnTo>
                        <a:pt x="376667" y="993839"/>
                      </a:lnTo>
                      <a:cubicBezTo>
                        <a:pt x="349522" y="957205"/>
                        <a:pt x="322558" y="918309"/>
                        <a:pt x="296074" y="877427"/>
                      </a:cubicBezTo>
                      <a:lnTo>
                        <a:pt x="287234" y="862684"/>
                      </a:lnTo>
                      <a:lnTo>
                        <a:pt x="282668" y="861134"/>
                      </a:lnTo>
                      <a:lnTo>
                        <a:pt x="306823" y="999645"/>
                      </a:lnTo>
                      <a:cubicBezTo>
                        <a:pt x="331480" y="1185029"/>
                        <a:pt x="325575" y="1320045"/>
                        <a:pt x="286952" y="1328265"/>
                      </a:cubicBezTo>
                      <a:cubicBezTo>
                        <a:pt x="235455" y="1339225"/>
                        <a:pt x="145293" y="1120617"/>
                        <a:pt x="85571" y="839992"/>
                      </a:cubicBezTo>
                      <a:lnTo>
                        <a:pt x="52912" y="652722"/>
                      </a:lnTo>
                      <a:lnTo>
                        <a:pt x="39456" y="625611"/>
                      </a:lnTo>
                      <a:cubicBezTo>
                        <a:pt x="20172" y="575746"/>
                        <a:pt x="9508" y="520923"/>
                        <a:pt x="9508" y="463376"/>
                      </a:cubicBezTo>
                      <a:cubicBezTo>
                        <a:pt x="9508" y="420215"/>
                        <a:pt x="15506" y="378587"/>
                        <a:pt x="26641" y="339434"/>
                      </a:cubicBezTo>
                      <a:lnTo>
                        <a:pt x="33076" y="324795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</p:grpSp>
        </p:grpSp>
        <p:grpSp>
          <p:nvGrpSpPr>
            <p:cNvPr id="136" name="Csoportba foglalás 135"/>
            <p:cNvGrpSpPr/>
            <p:nvPr/>
          </p:nvGrpSpPr>
          <p:grpSpPr>
            <a:xfrm>
              <a:off x="7246871" y="1789959"/>
              <a:ext cx="2846357" cy="2529814"/>
              <a:chOff x="7246871" y="1789959"/>
              <a:chExt cx="2846357" cy="2529814"/>
            </a:xfrm>
          </p:grpSpPr>
          <p:sp>
            <p:nvSpPr>
              <p:cNvPr id="137" name="Szabadkézi sokszög 136"/>
              <p:cNvSpPr/>
              <p:nvPr/>
            </p:nvSpPr>
            <p:spPr>
              <a:xfrm flipH="1">
                <a:off x="7246871" y="1789959"/>
                <a:ext cx="2846357" cy="2529814"/>
              </a:xfrm>
              <a:custGeom>
                <a:avLst/>
                <a:gdLst>
                  <a:gd name="connsiteX0" fmla="*/ 785044 w 1638668"/>
                  <a:gd name="connsiteY0" fmla="*/ 0 h 1612462"/>
                  <a:gd name="connsiteX1" fmla="*/ 850973 w 1638668"/>
                  <a:gd name="connsiteY1" fmla="*/ 3088 h 1612462"/>
                  <a:gd name="connsiteX2" fmla="*/ 1461695 w 1638668"/>
                  <a:gd name="connsiteY2" fmla="*/ 432645 h 1612462"/>
                  <a:gd name="connsiteX3" fmla="*/ 1489325 w 1638668"/>
                  <a:gd name="connsiteY3" fmla="*/ 520962 h 1612462"/>
                  <a:gd name="connsiteX4" fmla="*/ 1527274 w 1638668"/>
                  <a:gd name="connsiteY4" fmla="*/ 567462 h 1612462"/>
                  <a:gd name="connsiteX5" fmla="*/ 1638668 w 1638668"/>
                  <a:gd name="connsiteY5" fmla="*/ 929074 h 1612462"/>
                  <a:gd name="connsiteX6" fmla="*/ 976809 w 1638668"/>
                  <a:gd name="connsiteY6" fmla="*/ 1609374 h 1612462"/>
                  <a:gd name="connsiteX7" fmla="*/ 910880 w 1638668"/>
                  <a:gd name="connsiteY7" fmla="*/ 1612462 h 1612462"/>
                  <a:gd name="connsiteX8" fmla="*/ 910880 w 1638668"/>
                  <a:gd name="connsiteY8" fmla="*/ 1352713 h 1612462"/>
                  <a:gd name="connsiteX9" fmla="*/ 850973 w 1638668"/>
                  <a:gd name="connsiteY9" fmla="*/ 1363688 h 1612462"/>
                  <a:gd name="connsiteX10" fmla="*/ 817792 w 1638668"/>
                  <a:gd name="connsiteY10" fmla="*/ 1365242 h 1612462"/>
                  <a:gd name="connsiteX11" fmla="*/ 817792 w 1638668"/>
                  <a:gd name="connsiteY11" fmla="*/ 1367694 h 1612462"/>
                  <a:gd name="connsiteX12" fmla="*/ 808582 w 1638668"/>
                  <a:gd name="connsiteY12" fmla="*/ 1368136 h 1612462"/>
                  <a:gd name="connsiteX13" fmla="*/ 791327 w 1638668"/>
                  <a:gd name="connsiteY13" fmla="*/ 1366482 h 1612462"/>
                  <a:gd name="connsiteX14" fmla="*/ 785044 w 1638668"/>
                  <a:gd name="connsiteY14" fmla="*/ 1366776 h 1612462"/>
                  <a:gd name="connsiteX15" fmla="*/ 785044 w 1638668"/>
                  <a:gd name="connsiteY15" fmla="*/ 1365879 h 1612462"/>
                  <a:gd name="connsiteX16" fmla="*/ 727788 w 1638668"/>
                  <a:gd name="connsiteY16" fmla="*/ 1360390 h 1612462"/>
                  <a:gd name="connsiteX17" fmla="*/ 727788 w 1638668"/>
                  <a:gd name="connsiteY17" fmla="*/ 1612018 h 1612462"/>
                  <a:gd name="connsiteX18" fmla="*/ 718578 w 1638668"/>
                  <a:gd name="connsiteY18" fmla="*/ 1612460 h 1612462"/>
                  <a:gd name="connsiteX19" fmla="*/ 0 w 1638668"/>
                  <a:gd name="connsiteY19" fmla="*/ 929073 h 1612462"/>
                  <a:gd name="connsiteX20" fmla="*/ 56470 w 1638668"/>
                  <a:gd name="connsiteY20" fmla="*/ 663068 h 1612462"/>
                  <a:gd name="connsiteX21" fmla="*/ 98916 w 1638668"/>
                  <a:gd name="connsiteY21" fmla="*/ 588697 h 1612462"/>
                  <a:gd name="connsiteX22" fmla="*/ 101228 w 1638668"/>
                  <a:gd name="connsiteY22" fmla="*/ 563778 h 1612462"/>
                  <a:gd name="connsiteX23" fmla="*/ 663763 w 1638668"/>
                  <a:gd name="connsiteY23" fmla="*/ 15246 h 1612462"/>
                  <a:gd name="connsiteX24" fmla="*/ 785044 w 1638668"/>
                  <a:gd name="connsiteY24" fmla="*/ 3619 h 1612462"/>
                  <a:gd name="connsiteX0" fmla="*/ 785044 w 1638668"/>
                  <a:gd name="connsiteY0" fmla="*/ 531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24" fmla="*/ 785044 w 1638668"/>
                  <a:gd name="connsiteY24" fmla="*/ 531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63817"/>
                  <a:gd name="connsiteY0" fmla="*/ 12158 h 1963195"/>
                  <a:gd name="connsiteX1" fmla="*/ 850973 w 1663817"/>
                  <a:gd name="connsiteY1" fmla="*/ 0 h 1963195"/>
                  <a:gd name="connsiteX2" fmla="*/ 1461695 w 1663817"/>
                  <a:gd name="connsiteY2" fmla="*/ 429557 h 1963195"/>
                  <a:gd name="connsiteX3" fmla="*/ 1489325 w 1663817"/>
                  <a:gd name="connsiteY3" fmla="*/ 517874 h 1963195"/>
                  <a:gd name="connsiteX4" fmla="*/ 1527274 w 1663817"/>
                  <a:gd name="connsiteY4" fmla="*/ 564374 h 1963195"/>
                  <a:gd name="connsiteX5" fmla="*/ 1638668 w 1663817"/>
                  <a:gd name="connsiteY5" fmla="*/ 925986 h 1963195"/>
                  <a:gd name="connsiteX6" fmla="*/ 1422228 w 1663817"/>
                  <a:gd name="connsiteY6" fmla="*/ 1963195 h 1963195"/>
                  <a:gd name="connsiteX7" fmla="*/ 910880 w 1663817"/>
                  <a:gd name="connsiteY7" fmla="*/ 1609374 h 1963195"/>
                  <a:gd name="connsiteX8" fmla="*/ 910880 w 1663817"/>
                  <a:gd name="connsiteY8" fmla="*/ 1349625 h 1963195"/>
                  <a:gd name="connsiteX9" fmla="*/ 850973 w 1663817"/>
                  <a:gd name="connsiteY9" fmla="*/ 1360600 h 1963195"/>
                  <a:gd name="connsiteX10" fmla="*/ 817792 w 1663817"/>
                  <a:gd name="connsiteY10" fmla="*/ 1362154 h 1963195"/>
                  <a:gd name="connsiteX11" fmla="*/ 817792 w 1663817"/>
                  <a:gd name="connsiteY11" fmla="*/ 1364606 h 1963195"/>
                  <a:gd name="connsiteX12" fmla="*/ 808582 w 1663817"/>
                  <a:gd name="connsiteY12" fmla="*/ 1365048 h 1963195"/>
                  <a:gd name="connsiteX13" fmla="*/ 791327 w 1663817"/>
                  <a:gd name="connsiteY13" fmla="*/ 1363394 h 1963195"/>
                  <a:gd name="connsiteX14" fmla="*/ 785044 w 1663817"/>
                  <a:gd name="connsiteY14" fmla="*/ 1363688 h 1963195"/>
                  <a:gd name="connsiteX15" fmla="*/ 785044 w 1663817"/>
                  <a:gd name="connsiteY15" fmla="*/ 1362791 h 1963195"/>
                  <a:gd name="connsiteX16" fmla="*/ 727788 w 1663817"/>
                  <a:gd name="connsiteY16" fmla="*/ 1357302 h 1963195"/>
                  <a:gd name="connsiteX17" fmla="*/ 727788 w 1663817"/>
                  <a:gd name="connsiteY17" fmla="*/ 1608930 h 1963195"/>
                  <a:gd name="connsiteX18" fmla="*/ 718578 w 1663817"/>
                  <a:gd name="connsiteY18" fmla="*/ 1609372 h 1963195"/>
                  <a:gd name="connsiteX19" fmla="*/ 0 w 1663817"/>
                  <a:gd name="connsiteY19" fmla="*/ 925985 h 1963195"/>
                  <a:gd name="connsiteX20" fmla="*/ 56470 w 1663817"/>
                  <a:gd name="connsiteY20" fmla="*/ 659980 h 1963195"/>
                  <a:gd name="connsiteX21" fmla="*/ 98916 w 1663817"/>
                  <a:gd name="connsiteY21" fmla="*/ 585609 h 1963195"/>
                  <a:gd name="connsiteX22" fmla="*/ 101228 w 1663817"/>
                  <a:gd name="connsiteY22" fmla="*/ 560690 h 1963195"/>
                  <a:gd name="connsiteX23" fmla="*/ 663763 w 1663817"/>
                  <a:gd name="connsiteY23" fmla="*/ 12158 h 1963195"/>
                  <a:gd name="connsiteX0" fmla="*/ 663763 w 1663818"/>
                  <a:gd name="connsiteY0" fmla="*/ 12158 h 1963195"/>
                  <a:gd name="connsiteX1" fmla="*/ 850973 w 1663818"/>
                  <a:gd name="connsiteY1" fmla="*/ 0 h 1963195"/>
                  <a:gd name="connsiteX2" fmla="*/ 1461695 w 1663818"/>
                  <a:gd name="connsiteY2" fmla="*/ 429557 h 1963195"/>
                  <a:gd name="connsiteX3" fmla="*/ 1489325 w 1663818"/>
                  <a:gd name="connsiteY3" fmla="*/ 517874 h 1963195"/>
                  <a:gd name="connsiteX4" fmla="*/ 1527274 w 1663818"/>
                  <a:gd name="connsiteY4" fmla="*/ 564374 h 1963195"/>
                  <a:gd name="connsiteX5" fmla="*/ 1638668 w 1663818"/>
                  <a:gd name="connsiteY5" fmla="*/ 925986 h 1963195"/>
                  <a:gd name="connsiteX6" fmla="*/ 1422228 w 1663818"/>
                  <a:gd name="connsiteY6" fmla="*/ 1963195 h 1963195"/>
                  <a:gd name="connsiteX7" fmla="*/ 910880 w 1663818"/>
                  <a:gd name="connsiteY7" fmla="*/ 1609374 h 1963195"/>
                  <a:gd name="connsiteX8" fmla="*/ 910880 w 1663818"/>
                  <a:gd name="connsiteY8" fmla="*/ 1349625 h 1963195"/>
                  <a:gd name="connsiteX9" fmla="*/ 850973 w 1663818"/>
                  <a:gd name="connsiteY9" fmla="*/ 1360600 h 1963195"/>
                  <a:gd name="connsiteX10" fmla="*/ 817792 w 1663818"/>
                  <a:gd name="connsiteY10" fmla="*/ 1362154 h 1963195"/>
                  <a:gd name="connsiteX11" fmla="*/ 817792 w 1663818"/>
                  <a:gd name="connsiteY11" fmla="*/ 1364606 h 1963195"/>
                  <a:gd name="connsiteX12" fmla="*/ 808582 w 1663818"/>
                  <a:gd name="connsiteY12" fmla="*/ 1365048 h 1963195"/>
                  <a:gd name="connsiteX13" fmla="*/ 791327 w 1663818"/>
                  <a:gd name="connsiteY13" fmla="*/ 1363394 h 1963195"/>
                  <a:gd name="connsiteX14" fmla="*/ 785044 w 1663818"/>
                  <a:gd name="connsiteY14" fmla="*/ 1363688 h 1963195"/>
                  <a:gd name="connsiteX15" fmla="*/ 785044 w 1663818"/>
                  <a:gd name="connsiteY15" fmla="*/ 1362791 h 1963195"/>
                  <a:gd name="connsiteX16" fmla="*/ 727788 w 1663818"/>
                  <a:gd name="connsiteY16" fmla="*/ 1357302 h 1963195"/>
                  <a:gd name="connsiteX17" fmla="*/ 727788 w 1663818"/>
                  <a:gd name="connsiteY17" fmla="*/ 1608930 h 1963195"/>
                  <a:gd name="connsiteX18" fmla="*/ 718578 w 1663818"/>
                  <a:gd name="connsiteY18" fmla="*/ 1609372 h 1963195"/>
                  <a:gd name="connsiteX19" fmla="*/ 256185 w 1663818"/>
                  <a:gd name="connsiteY19" fmla="*/ 1453634 h 1963195"/>
                  <a:gd name="connsiteX20" fmla="*/ 0 w 1663818"/>
                  <a:gd name="connsiteY20" fmla="*/ 925985 h 1963195"/>
                  <a:gd name="connsiteX21" fmla="*/ 56470 w 1663818"/>
                  <a:gd name="connsiteY21" fmla="*/ 659980 h 1963195"/>
                  <a:gd name="connsiteX22" fmla="*/ 98916 w 1663818"/>
                  <a:gd name="connsiteY22" fmla="*/ 585609 h 1963195"/>
                  <a:gd name="connsiteX23" fmla="*/ 101228 w 1663818"/>
                  <a:gd name="connsiteY23" fmla="*/ 560690 h 1963195"/>
                  <a:gd name="connsiteX24" fmla="*/ 663763 w 1663818"/>
                  <a:gd name="connsiteY24" fmla="*/ 12158 h 1963195"/>
                  <a:gd name="connsiteX0" fmla="*/ 791818 w 1791873"/>
                  <a:gd name="connsiteY0" fmla="*/ 12158 h 1963195"/>
                  <a:gd name="connsiteX1" fmla="*/ 979028 w 1791873"/>
                  <a:gd name="connsiteY1" fmla="*/ 0 h 1963195"/>
                  <a:gd name="connsiteX2" fmla="*/ 1589750 w 1791873"/>
                  <a:gd name="connsiteY2" fmla="*/ 429557 h 1963195"/>
                  <a:gd name="connsiteX3" fmla="*/ 1617380 w 1791873"/>
                  <a:gd name="connsiteY3" fmla="*/ 517874 h 1963195"/>
                  <a:gd name="connsiteX4" fmla="*/ 1655329 w 1791873"/>
                  <a:gd name="connsiteY4" fmla="*/ 564374 h 1963195"/>
                  <a:gd name="connsiteX5" fmla="*/ 1766723 w 1791873"/>
                  <a:gd name="connsiteY5" fmla="*/ 925986 h 1963195"/>
                  <a:gd name="connsiteX6" fmla="*/ 1550283 w 1791873"/>
                  <a:gd name="connsiteY6" fmla="*/ 1963195 h 1963195"/>
                  <a:gd name="connsiteX7" fmla="*/ 1038935 w 1791873"/>
                  <a:gd name="connsiteY7" fmla="*/ 1609374 h 1963195"/>
                  <a:gd name="connsiteX8" fmla="*/ 1038935 w 1791873"/>
                  <a:gd name="connsiteY8" fmla="*/ 1349625 h 1963195"/>
                  <a:gd name="connsiteX9" fmla="*/ 979028 w 1791873"/>
                  <a:gd name="connsiteY9" fmla="*/ 1360600 h 1963195"/>
                  <a:gd name="connsiteX10" fmla="*/ 945847 w 1791873"/>
                  <a:gd name="connsiteY10" fmla="*/ 1362154 h 1963195"/>
                  <a:gd name="connsiteX11" fmla="*/ 945847 w 1791873"/>
                  <a:gd name="connsiteY11" fmla="*/ 1364606 h 1963195"/>
                  <a:gd name="connsiteX12" fmla="*/ 936637 w 1791873"/>
                  <a:gd name="connsiteY12" fmla="*/ 1365048 h 1963195"/>
                  <a:gd name="connsiteX13" fmla="*/ 919382 w 1791873"/>
                  <a:gd name="connsiteY13" fmla="*/ 1363394 h 1963195"/>
                  <a:gd name="connsiteX14" fmla="*/ 913099 w 1791873"/>
                  <a:gd name="connsiteY14" fmla="*/ 1363688 h 1963195"/>
                  <a:gd name="connsiteX15" fmla="*/ 913099 w 1791873"/>
                  <a:gd name="connsiteY15" fmla="*/ 1362791 h 1963195"/>
                  <a:gd name="connsiteX16" fmla="*/ 855843 w 1791873"/>
                  <a:gd name="connsiteY16" fmla="*/ 1357302 h 1963195"/>
                  <a:gd name="connsiteX17" fmla="*/ 855843 w 1791873"/>
                  <a:gd name="connsiteY17" fmla="*/ 1608930 h 1963195"/>
                  <a:gd name="connsiteX18" fmla="*/ 846633 w 1791873"/>
                  <a:gd name="connsiteY18" fmla="*/ 1609372 h 1963195"/>
                  <a:gd name="connsiteX19" fmla="*/ 40217 w 1791873"/>
                  <a:gd name="connsiteY19" fmla="*/ 1825731 h 1963195"/>
                  <a:gd name="connsiteX20" fmla="*/ 128055 w 1791873"/>
                  <a:gd name="connsiteY20" fmla="*/ 925985 h 1963195"/>
                  <a:gd name="connsiteX21" fmla="*/ 184525 w 1791873"/>
                  <a:gd name="connsiteY21" fmla="*/ 659980 h 1963195"/>
                  <a:gd name="connsiteX22" fmla="*/ 226971 w 1791873"/>
                  <a:gd name="connsiteY22" fmla="*/ 585609 h 1963195"/>
                  <a:gd name="connsiteX23" fmla="*/ 229283 w 1791873"/>
                  <a:gd name="connsiteY23" fmla="*/ 560690 h 1963195"/>
                  <a:gd name="connsiteX24" fmla="*/ 791818 w 1791873"/>
                  <a:gd name="connsiteY24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640599 w 1815092"/>
                  <a:gd name="connsiteY3" fmla="*/ 517874 h 1963195"/>
                  <a:gd name="connsiteX4" fmla="*/ 1678548 w 1815092"/>
                  <a:gd name="connsiteY4" fmla="*/ 564374 h 1963195"/>
                  <a:gd name="connsiteX5" fmla="*/ 1789942 w 1815092"/>
                  <a:gd name="connsiteY5" fmla="*/ 925986 h 1963195"/>
                  <a:gd name="connsiteX6" fmla="*/ 1573502 w 1815092"/>
                  <a:gd name="connsiteY6" fmla="*/ 1963195 h 1963195"/>
                  <a:gd name="connsiteX7" fmla="*/ 1062154 w 1815092"/>
                  <a:gd name="connsiteY7" fmla="*/ 1609374 h 1963195"/>
                  <a:gd name="connsiteX8" fmla="*/ 1062154 w 1815092"/>
                  <a:gd name="connsiteY8" fmla="*/ 1349625 h 1963195"/>
                  <a:gd name="connsiteX9" fmla="*/ 1002247 w 1815092"/>
                  <a:gd name="connsiteY9" fmla="*/ 1360600 h 1963195"/>
                  <a:gd name="connsiteX10" fmla="*/ 969066 w 1815092"/>
                  <a:gd name="connsiteY10" fmla="*/ 1362154 h 1963195"/>
                  <a:gd name="connsiteX11" fmla="*/ 969066 w 1815092"/>
                  <a:gd name="connsiteY11" fmla="*/ 1364606 h 1963195"/>
                  <a:gd name="connsiteX12" fmla="*/ 959856 w 1815092"/>
                  <a:gd name="connsiteY12" fmla="*/ 1365048 h 1963195"/>
                  <a:gd name="connsiteX13" fmla="*/ 942601 w 1815092"/>
                  <a:gd name="connsiteY13" fmla="*/ 1363394 h 1963195"/>
                  <a:gd name="connsiteX14" fmla="*/ 936318 w 1815092"/>
                  <a:gd name="connsiteY14" fmla="*/ 1363688 h 1963195"/>
                  <a:gd name="connsiteX15" fmla="*/ 936318 w 1815092"/>
                  <a:gd name="connsiteY15" fmla="*/ 1362791 h 1963195"/>
                  <a:gd name="connsiteX16" fmla="*/ 879062 w 1815092"/>
                  <a:gd name="connsiteY16" fmla="*/ 1357302 h 1963195"/>
                  <a:gd name="connsiteX17" fmla="*/ 879062 w 1815092"/>
                  <a:gd name="connsiteY17" fmla="*/ 1608930 h 1963195"/>
                  <a:gd name="connsiteX18" fmla="*/ 869852 w 1815092"/>
                  <a:gd name="connsiteY18" fmla="*/ 1609372 h 1963195"/>
                  <a:gd name="connsiteX19" fmla="*/ 63436 w 1815092"/>
                  <a:gd name="connsiteY19" fmla="*/ 1825731 h 1963195"/>
                  <a:gd name="connsiteX20" fmla="*/ 49878 w 1815092"/>
                  <a:gd name="connsiteY20" fmla="*/ 1123424 h 1963195"/>
                  <a:gd name="connsiteX21" fmla="*/ 207744 w 1815092"/>
                  <a:gd name="connsiteY21" fmla="*/ 659980 h 1963195"/>
                  <a:gd name="connsiteX22" fmla="*/ 250190 w 1815092"/>
                  <a:gd name="connsiteY22" fmla="*/ 585609 h 1963195"/>
                  <a:gd name="connsiteX23" fmla="*/ 252502 w 1815092"/>
                  <a:gd name="connsiteY23" fmla="*/ 560690 h 1963195"/>
                  <a:gd name="connsiteX24" fmla="*/ 815037 w 1815092"/>
                  <a:gd name="connsiteY24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640599 w 1815092"/>
                  <a:gd name="connsiteY3" fmla="*/ 517874 h 1963195"/>
                  <a:gd name="connsiteX4" fmla="*/ 1789942 w 1815092"/>
                  <a:gd name="connsiteY4" fmla="*/ 925986 h 1963195"/>
                  <a:gd name="connsiteX5" fmla="*/ 1573502 w 1815092"/>
                  <a:gd name="connsiteY5" fmla="*/ 1963195 h 1963195"/>
                  <a:gd name="connsiteX6" fmla="*/ 1062154 w 1815092"/>
                  <a:gd name="connsiteY6" fmla="*/ 1609374 h 1963195"/>
                  <a:gd name="connsiteX7" fmla="*/ 1062154 w 1815092"/>
                  <a:gd name="connsiteY7" fmla="*/ 1349625 h 1963195"/>
                  <a:gd name="connsiteX8" fmla="*/ 1002247 w 1815092"/>
                  <a:gd name="connsiteY8" fmla="*/ 1360600 h 1963195"/>
                  <a:gd name="connsiteX9" fmla="*/ 969066 w 1815092"/>
                  <a:gd name="connsiteY9" fmla="*/ 1362154 h 1963195"/>
                  <a:gd name="connsiteX10" fmla="*/ 969066 w 1815092"/>
                  <a:gd name="connsiteY10" fmla="*/ 1364606 h 1963195"/>
                  <a:gd name="connsiteX11" fmla="*/ 959856 w 1815092"/>
                  <a:gd name="connsiteY11" fmla="*/ 1365048 h 1963195"/>
                  <a:gd name="connsiteX12" fmla="*/ 942601 w 1815092"/>
                  <a:gd name="connsiteY12" fmla="*/ 1363394 h 1963195"/>
                  <a:gd name="connsiteX13" fmla="*/ 936318 w 1815092"/>
                  <a:gd name="connsiteY13" fmla="*/ 1363688 h 1963195"/>
                  <a:gd name="connsiteX14" fmla="*/ 936318 w 1815092"/>
                  <a:gd name="connsiteY14" fmla="*/ 1362791 h 1963195"/>
                  <a:gd name="connsiteX15" fmla="*/ 879062 w 1815092"/>
                  <a:gd name="connsiteY15" fmla="*/ 1357302 h 1963195"/>
                  <a:gd name="connsiteX16" fmla="*/ 879062 w 1815092"/>
                  <a:gd name="connsiteY16" fmla="*/ 1608930 h 1963195"/>
                  <a:gd name="connsiteX17" fmla="*/ 869852 w 1815092"/>
                  <a:gd name="connsiteY17" fmla="*/ 1609372 h 1963195"/>
                  <a:gd name="connsiteX18" fmla="*/ 63436 w 1815092"/>
                  <a:gd name="connsiteY18" fmla="*/ 1825731 h 1963195"/>
                  <a:gd name="connsiteX19" fmla="*/ 49878 w 1815092"/>
                  <a:gd name="connsiteY19" fmla="*/ 1123424 h 1963195"/>
                  <a:gd name="connsiteX20" fmla="*/ 207744 w 1815092"/>
                  <a:gd name="connsiteY20" fmla="*/ 659980 h 1963195"/>
                  <a:gd name="connsiteX21" fmla="*/ 250190 w 1815092"/>
                  <a:gd name="connsiteY21" fmla="*/ 585609 h 1963195"/>
                  <a:gd name="connsiteX22" fmla="*/ 252502 w 1815092"/>
                  <a:gd name="connsiteY22" fmla="*/ 560690 h 1963195"/>
                  <a:gd name="connsiteX23" fmla="*/ 815037 w 1815092"/>
                  <a:gd name="connsiteY23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789942 w 1815092"/>
                  <a:gd name="connsiteY3" fmla="*/ 925986 h 1963195"/>
                  <a:gd name="connsiteX4" fmla="*/ 1573502 w 1815092"/>
                  <a:gd name="connsiteY4" fmla="*/ 1963195 h 1963195"/>
                  <a:gd name="connsiteX5" fmla="*/ 1062154 w 1815092"/>
                  <a:gd name="connsiteY5" fmla="*/ 1609374 h 1963195"/>
                  <a:gd name="connsiteX6" fmla="*/ 1062154 w 1815092"/>
                  <a:gd name="connsiteY6" fmla="*/ 1349625 h 1963195"/>
                  <a:gd name="connsiteX7" fmla="*/ 1002247 w 1815092"/>
                  <a:gd name="connsiteY7" fmla="*/ 1360600 h 1963195"/>
                  <a:gd name="connsiteX8" fmla="*/ 969066 w 1815092"/>
                  <a:gd name="connsiteY8" fmla="*/ 1362154 h 1963195"/>
                  <a:gd name="connsiteX9" fmla="*/ 969066 w 1815092"/>
                  <a:gd name="connsiteY9" fmla="*/ 1364606 h 1963195"/>
                  <a:gd name="connsiteX10" fmla="*/ 959856 w 1815092"/>
                  <a:gd name="connsiteY10" fmla="*/ 1365048 h 1963195"/>
                  <a:gd name="connsiteX11" fmla="*/ 942601 w 1815092"/>
                  <a:gd name="connsiteY11" fmla="*/ 1363394 h 1963195"/>
                  <a:gd name="connsiteX12" fmla="*/ 936318 w 1815092"/>
                  <a:gd name="connsiteY12" fmla="*/ 1363688 h 1963195"/>
                  <a:gd name="connsiteX13" fmla="*/ 936318 w 1815092"/>
                  <a:gd name="connsiteY13" fmla="*/ 1362791 h 1963195"/>
                  <a:gd name="connsiteX14" fmla="*/ 879062 w 1815092"/>
                  <a:gd name="connsiteY14" fmla="*/ 1357302 h 1963195"/>
                  <a:gd name="connsiteX15" fmla="*/ 879062 w 1815092"/>
                  <a:gd name="connsiteY15" fmla="*/ 1608930 h 1963195"/>
                  <a:gd name="connsiteX16" fmla="*/ 869852 w 1815092"/>
                  <a:gd name="connsiteY16" fmla="*/ 1609372 h 1963195"/>
                  <a:gd name="connsiteX17" fmla="*/ 63436 w 1815092"/>
                  <a:gd name="connsiteY17" fmla="*/ 1825731 h 1963195"/>
                  <a:gd name="connsiteX18" fmla="*/ 49878 w 1815092"/>
                  <a:gd name="connsiteY18" fmla="*/ 1123424 h 1963195"/>
                  <a:gd name="connsiteX19" fmla="*/ 207744 w 1815092"/>
                  <a:gd name="connsiteY19" fmla="*/ 659980 h 1963195"/>
                  <a:gd name="connsiteX20" fmla="*/ 250190 w 1815092"/>
                  <a:gd name="connsiteY20" fmla="*/ 585609 h 1963195"/>
                  <a:gd name="connsiteX21" fmla="*/ 252502 w 1815092"/>
                  <a:gd name="connsiteY21" fmla="*/ 560690 h 1963195"/>
                  <a:gd name="connsiteX22" fmla="*/ 815037 w 1815092"/>
                  <a:gd name="connsiteY22" fmla="*/ 12158 h 1963195"/>
                  <a:gd name="connsiteX0" fmla="*/ 815037 w 1844874"/>
                  <a:gd name="connsiteY0" fmla="*/ 12158 h 1963195"/>
                  <a:gd name="connsiteX1" fmla="*/ 1002247 w 1844874"/>
                  <a:gd name="connsiteY1" fmla="*/ 0 h 1963195"/>
                  <a:gd name="connsiteX2" fmla="*/ 1612969 w 1844874"/>
                  <a:gd name="connsiteY2" fmla="*/ 429557 h 1963195"/>
                  <a:gd name="connsiteX3" fmla="*/ 1789942 w 1844874"/>
                  <a:gd name="connsiteY3" fmla="*/ 925986 h 1963195"/>
                  <a:gd name="connsiteX4" fmla="*/ 1573502 w 1844874"/>
                  <a:gd name="connsiteY4" fmla="*/ 1963195 h 1963195"/>
                  <a:gd name="connsiteX5" fmla="*/ 1062154 w 1844874"/>
                  <a:gd name="connsiteY5" fmla="*/ 1609374 h 1963195"/>
                  <a:gd name="connsiteX6" fmla="*/ 1062154 w 1844874"/>
                  <a:gd name="connsiteY6" fmla="*/ 1349625 h 1963195"/>
                  <a:gd name="connsiteX7" fmla="*/ 1002247 w 1844874"/>
                  <a:gd name="connsiteY7" fmla="*/ 1360600 h 1963195"/>
                  <a:gd name="connsiteX8" fmla="*/ 969066 w 1844874"/>
                  <a:gd name="connsiteY8" fmla="*/ 1362154 h 1963195"/>
                  <a:gd name="connsiteX9" fmla="*/ 969066 w 1844874"/>
                  <a:gd name="connsiteY9" fmla="*/ 1364606 h 1963195"/>
                  <a:gd name="connsiteX10" fmla="*/ 959856 w 1844874"/>
                  <a:gd name="connsiteY10" fmla="*/ 1365048 h 1963195"/>
                  <a:gd name="connsiteX11" fmla="*/ 942601 w 1844874"/>
                  <a:gd name="connsiteY11" fmla="*/ 1363394 h 1963195"/>
                  <a:gd name="connsiteX12" fmla="*/ 936318 w 1844874"/>
                  <a:gd name="connsiteY12" fmla="*/ 1363688 h 1963195"/>
                  <a:gd name="connsiteX13" fmla="*/ 936318 w 1844874"/>
                  <a:gd name="connsiteY13" fmla="*/ 1362791 h 1963195"/>
                  <a:gd name="connsiteX14" fmla="*/ 879062 w 1844874"/>
                  <a:gd name="connsiteY14" fmla="*/ 1357302 h 1963195"/>
                  <a:gd name="connsiteX15" fmla="*/ 879062 w 1844874"/>
                  <a:gd name="connsiteY15" fmla="*/ 1608930 h 1963195"/>
                  <a:gd name="connsiteX16" fmla="*/ 869852 w 1844874"/>
                  <a:gd name="connsiteY16" fmla="*/ 1609372 h 1963195"/>
                  <a:gd name="connsiteX17" fmla="*/ 63436 w 1844874"/>
                  <a:gd name="connsiteY17" fmla="*/ 1825731 h 1963195"/>
                  <a:gd name="connsiteX18" fmla="*/ 49878 w 1844874"/>
                  <a:gd name="connsiteY18" fmla="*/ 1123424 h 1963195"/>
                  <a:gd name="connsiteX19" fmla="*/ 207744 w 1844874"/>
                  <a:gd name="connsiteY19" fmla="*/ 659980 h 1963195"/>
                  <a:gd name="connsiteX20" fmla="*/ 250190 w 1844874"/>
                  <a:gd name="connsiteY20" fmla="*/ 585609 h 1963195"/>
                  <a:gd name="connsiteX21" fmla="*/ 252502 w 1844874"/>
                  <a:gd name="connsiteY21" fmla="*/ 560690 h 1963195"/>
                  <a:gd name="connsiteX22" fmla="*/ 815037 w 1844874"/>
                  <a:gd name="connsiteY22" fmla="*/ 12158 h 1963195"/>
                  <a:gd name="connsiteX0" fmla="*/ 815037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7 w 1844873"/>
                  <a:gd name="connsiteY21" fmla="*/ 12158 h 1963195"/>
                  <a:gd name="connsiteX0" fmla="*/ 815037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7 w 1844873"/>
                  <a:gd name="connsiteY21" fmla="*/ 12158 h 1963195"/>
                  <a:gd name="connsiteX0" fmla="*/ 815038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8 w 1844873"/>
                  <a:gd name="connsiteY21" fmla="*/ 12158 h 1963195"/>
                  <a:gd name="connsiteX0" fmla="*/ 815038 w 1844873"/>
                  <a:gd name="connsiteY0" fmla="*/ 44086 h 1995123"/>
                  <a:gd name="connsiteX1" fmla="*/ 809358 w 1844873"/>
                  <a:gd name="connsiteY1" fmla="*/ 38006 h 1995123"/>
                  <a:gd name="connsiteX2" fmla="*/ 1002247 w 1844873"/>
                  <a:gd name="connsiteY2" fmla="*/ 31928 h 1995123"/>
                  <a:gd name="connsiteX3" fmla="*/ 1612969 w 1844873"/>
                  <a:gd name="connsiteY3" fmla="*/ 461485 h 1995123"/>
                  <a:gd name="connsiteX4" fmla="*/ 1789942 w 1844873"/>
                  <a:gd name="connsiteY4" fmla="*/ 957914 h 1995123"/>
                  <a:gd name="connsiteX5" fmla="*/ 1573502 w 1844873"/>
                  <a:gd name="connsiteY5" fmla="*/ 1995123 h 1995123"/>
                  <a:gd name="connsiteX6" fmla="*/ 1062154 w 1844873"/>
                  <a:gd name="connsiteY6" fmla="*/ 1641302 h 1995123"/>
                  <a:gd name="connsiteX7" fmla="*/ 1062154 w 1844873"/>
                  <a:gd name="connsiteY7" fmla="*/ 1381553 h 1995123"/>
                  <a:gd name="connsiteX8" fmla="*/ 1002247 w 1844873"/>
                  <a:gd name="connsiteY8" fmla="*/ 1392528 h 1995123"/>
                  <a:gd name="connsiteX9" fmla="*/ 969066 w 1844873"/>
                  <a:gd name="connsiteY9" fmla="*/ 1394082 h 1995123"/>
                  <a:gd name="connsiteX10" fmla="*/ 969066 w 1844873"/>
                  <a:gd name="connsiteY10" fmla="*/ 1396534 h 1995123"/>
                  <a:gd name="connsiteX11" fmla="*/ 959856 w 1844873"/>
                  <a:gd name="connsiteY11" fmla="*/ 1396976 h 1995123"/>
                  <a:gd name="connsiteX12" fmla="*/ 942601 w 1844873"/>
                  <a:gd name="connsiteY12" fmla="*/ 1395322 h 1995123"/>
                  <a:gd name="connsiteX13" fmla="*/ 936318 w 1844873"/>
                  <a:gd name="connsiteY13" fmla="*/ 1395616 h 1995123"/>
                  <a:gd name="connsiteX14" fmla="*/ 936318 w 1844873"/>
                  <a:gd name="connsiteY14" fmla="*/ 1394719 h 1995123"/>
                  <a:gd name="connsiteX15" fmla="*/ 879062 w 1844873"/>
                  <a:gd name="connsiteY15" fmla="*/ 1389230 h 1995123"/>
                  <a:gd name="connsiteX16" fmla="*/ 879062 w 1844873"/>
                  <a:gd name="connsiteY16" fmla="*/ 1640858 h 1995123"/>
                  <a:gd name="connsiteX17" fmla="*/ 869852 w 1844873"/>
                  <a:gd name="connsiteY17" fmla="*/ 1641300 h 1995123"/>
                  <a:gd name="connsiteX18" fmla="*/ 63436 w 1844873"/>
                  <a:gd name="connsiteY18" fmla="*/ 1857659 h 1995123"/>
                  <a:gd name="connsiteX19" fmla="*/ 49878 w 1844873"/>
                  <a:gd name="connsiteY19" fmla="*/ 1155352 h 1995123"/>
                  <a:gd name="connsiteX20" fmla="*/ 207744 w 1844873"/>
                  <a:gd name="connsiteY20" fmla="*/ 691908 h 1995123"/>
                  <a:gd name="connsiteX21" fmla="*/ 250190 w 1844873"/>
                  <a:gd name="connsiteY21" fmla="*/ 617537 h 1995123"/>
                  <a:gd name="connsiteX22" fmla="*/ 815038 w 1844873"/>
                  <a:gd name="connsiteY22" fmla="*/ 44086 h 1995123"/>
                  <a:gd name="connsiteX0" fmla="*/ 250190 w 1844873"/>
                  <a:gd name="connsiteY0" fmla="*/ 615896 h 1993482"/>
                  <a:gd name="connsiteX1" fmla="*/ 809358 w 1844873"/>
                  <a:gd name="connsiteY1" fmla="*/ 36365 h 1993482"/>
                  <a:gd name="connsiteX2" fmla="*/ 1002247 w 1844873"/>
                  <a:gd name="connsiteY2" fmla="*/ 30287 h 1993482"/>
                  <a:gd name="connsiteX3" fmla="*/ 1612969 w 1844873"/>
                  <a:gd name="connsiteY3" fmla="*/ 459844 h 1993482"/>
                  <a:gd name="connsiteX4" fmla="*/ 1789942 w 1844873"/>
                  <a:gd name="connsiteY4" fmla="*/ 956273 h 1993482"/>
                  <a:gd name="connsiteX5" fmla="*/ 1573502 w 1844873"/>
                  <a:gd name="connsiteY5" fmla="*/ 1993482 h 1993482"/>
                  <a:gd name="connsiteX6" fmla="*/ 1062154 w 1844873"/>
                  <a:gd name="connsiteY6" fmla="*/ 1639661 h 1993482"/>
                  <a:gd name="connsiteX7" fmla="*/ 1062154 w 1844873"/>
                  <a:gd name="connsiteY7" fmla="*/ 1379912 h 1993482"/>
                  <a:gd name="connsiteX8" fmla="*/ 1002247 w 1844873"/>
                  <a:gd name="connsiteY8" fmla="*/ 1390887 h 1993482"/>
                  <a:gd name="connsiteX9" fmla="*/ 969066 w 1844873"/>
                  <a:gd name="connsiteY9" fmla="*/ 1392441 h 1993482"/>
                  <a:gd name="connsiteX10" fmla="*/ 969066 w 1844873"/>
                  <a:gd name="connsiteY10" fmla="*/ 1394893 h 1993482"/>
                  <a:gd name="connsiteX11" fmla="*/ 959856 w 1844873"/>
                  <a:gd name="connsiteY11" fmla="*/ 1395335 h 1993482"/>
                  <a:gd name="connsiteX12" fmla="*/ 942601 w 1844873"/>
                  <a:gd name="connsiteY12" fmla="*/ 1393681 h 1993482"/>
                  <a:gd name="connsiteX13" fmla="*/ 936318 w 1844873"/>
                  <a:gd name="connsiteY13" fmla="*/ 1393975 h 1993482"/>
                  <a:gd name="connsiteX14" fmla="*/ 936318 w 1844873"/>
                  <a:gd name="connsiteY14" fmla="*/ 1393078 h 1993482"/>
                  <a:gd name="connsiteX15" fmla="*/ 879062 w 1844873"/>
                  <a:gd name="connsiteY15" fmla="*/ 1387589 h 1993482"/>
                  <a:gd name="connsiteX16" fmla="*/ 879062 w 1844873"/>
                  <a:gd name="connsiteY16" fmla="*/ 1639217 h 1993482"/>
                  <a:gd name="connsiteX17" fmla="*/ 869852 w 1844873"/>
                  <a:gd name="connsiteY17" fmla="*/ 1639659 h 1993482"/>
                  <a:gd name="connsiteX18" fmla="*/ 63436 w 1844873"/>
                  <a:gd name="connsiteY18" fmla="*/ 1856018 h 1993482"/>
                  <a:gd name="connsiteX19" fmla="*/ 49878 w 1844873"/>
                  <a:gd name="connsiteY19" fmla="*/ 1153711 h 1993482"/>
                  <a:gd name="connsiteX20" fmla="*/ 207744 w 1844873"/>
                  <a:gd name="connsiteY20" fmla="*/ 690267 h 1993482"/>
                  <a:gd name="connsiteX21" fmla="*/ 250190 w 1844873"/>
                  <a:gd name="connsiteY21" fmla="*/ 615896 h 1993482"/>
                  <a:gd name="connsiteX0" fmla="*/ 250190 w 1844873"/>
                  <a:gd name="connsiteY0" fmla="*/ 610462 h 1988048"/>
                  <a:gd name="connsiteX1" fmla="*/ 566007 w 1844873"/>
                  <a:gd name="connsiteY1" fmla="*/ 58269 h 1988048"/>
                  <a:gd name="connsiteX2" fmla="*/ 1002247 w 1844873"/>
                  <a:gd name="connsiteY2" fmla="*/ 24853 h 1988048"/>
                  <a:gd name="connsiteX3" fmla="*/ 1612969 w 1844873"/>
                  <a:gd name="connsiteY3" fmla="*/ 454410 h 1988048"/>
                  <a:gd name="connsiteX4" fmla="*/ 1789942 w 1844873"/>
                  <a:gd name="connsiteY4" fmla="*/ 950839 h 1988048"/>
                  <a:gd name="connsiteX5" fmla="*/ 1573502 w 1844873"/>
                  <a:gd name="connsiteY5" fmla="*/ 1988048 h 1988048"/>
                  <a:gd name="connsiteX6" fmla="*/ 1062154 w 1844873"/>
                  <a:gd name="connsiteY6" fmla="*/ 1634227 h 1988048"/>
                  <a:gd name="connsiteX7" fmla="*/ 1062154 w 1844873"/>
                  <a:gd name="connsiteY7" fmla="*/ 1374478 h 1988048"/>
                  <a:gd name="connsiteX8" fmla="*/ 1002247 w 1844873"/>
                  <a:gd name="connsiteY8" fmla="*/ 1385453 h 1988048"/>
                  <a:gd name="connsiteX9" fmla="*/ 969066 w 1844873"/>
                  <a:gd name="connsiteY9" fmla="*/ 1387007 h 1988048"/>
                  <a:gd name="connsiteX10" fmla="*/ 969066 w 1844873"/>
                  <a:gd name="connsiteY10" fmla="*/ 1389459 h 1988048"/>
                  <a:gd name="connsiteX11" fmla="*/ 959856 w 1844873"/>
                  <a:gd name="connsiteY11" fmla="*/ 1389901 h 1988048"/>
                  <a:gd name="connsiteX12" fmla="*/ 942601 w 1844873"/>
                  <a:gd name="connsiteY12" fmla="*/ 1388247 h 1988048"/>
                  <a:gd name="connsiteX13" fmla="*/ 936318 w 1844873"/>
                  <a:gd name="connsiteY13" fmla="*/ 1388541 h 1988048"/>
                  <a:gd name="connsiteX14" fmla="*/ 936318 w 1844873"/>
                  <a:gd name="connsiteY14" fmla="*/ 1387644 h 1988048"/>
                  <a:gd name="connsiteX15" fmla="*/ 879062 w 1844873"/>
                  <a:gd name="connsiteY15" fmla="*/ 1382155 h 1988048"/>
                  <a:gd name="connsiteX16" fmla="*/ 879062 w 1844873"/>
                  <a:gd name="connsiteY16" fmla="*/ 1633783 h 1988048"/>
                  <a:gd name="connsiteX17" fmla="*/ 869852 w 1844873"/>
                  <a:gd name="connsiteY17" fmla="*/ 1634225 h 1988048"/>
                  <a:gd name="connsiteX18" fmla="*/ 63436 w 1844873"/>
                  <a:gd name="connsiteY18" fmla="*/ 1850584 h 1988048"/>
                  <a:gd name="connsiteX19" fmla="*/ 49878 w 1844873"/>
                  <a:gd name="connsiteY19" fmla="*/ 1148277 h 1988048"/>
                  <a:gd name="connsiteX20" fmla="*/ 207744 w 1844873"/>
                  <a:gd name="connsiteY20" fmla="*/ 684833 h 1988048"/>
                  <a:gd name="connsiteX21" fmla="*/ 250190 w 1844873"/>
                  <a:gd name="connsiteY21" fmla="*/ 610462 h 1988048"/>
                  <a:gd name="connsiteX0" fmla="*/ 207744 w 1844873"/>
                  <a:gd name="connsiteY0" fmla="*/ 684833 h 1988048"/>
                  <a:gd name="connsiteX1" fmla="*/ 566007 w 1844873"/>
                  <a:gd name="connsiteY1" fmla="*/ 58269 h 1988048"/>
                  <a:gd name="connsiteX2" fmla="*/ 1002247 w 1844873"/>
                  <a:gd name="connsiteY2" fmla="*/ 24853 h 1988048"/>
                  <a:gd name="connsiteX3" fmla="*/ 1612969 w 1844873"/>
                  <a:gd name="connsiteY3" fmla="*/ 454410 h 1988048"/>
                  <a:gd name="connsiteX4" fmla="*/ 1789942 w 1844873"/>
                  <a:gd name="connsiteY4" fmla="*/ 950839 h 1988048"/>
                  <a:gd name="connsiteX5" fmla="*/ 1573502 w 1844873"/>
                  <a:gd name="connsiteY5" fmla="*/ 1988048 h 1988048"/>
                  <a:gd name="connsiteX6" fmla="*/ 1062154 w 1844873"/>
                  <a:gd name="connsiteY6" fmla="*/ 1634227 h 1988048"/>
                  <a:gd name="connsiteX7" fmla="*/ 1062154 w 1844873"/>
                  <a:gd name="connsiteY7" fmla="*/ 1374478 h 1988048"/>
                  <a:gd name="connsiteX8" fmla="*/ 1002247 w 1844873"/>
                  <a:gd name="connsiteY8" fmla="*/ 1385453 h 1988048"/>
                  <a:gd name="connsiteX9" fmla="*/ 969066 w 1844873"/>
                  <a:gd name="connsiteY9" fmla="*/ 1387007 h 1988048"/>
                  <a:gd name="connsiteX10" fmla="*/ 969066 w 1844873"/>
                  <a:gd name="connsiteY10" fmla="*/ 1389459 h 1988048"/>
                  <a:gd name="connsiteX11" fmla="*/ 959856 w 1844873"/>
                  <a:gd name="connsiteY11" fmla="*/ 1389901 h 1988048"/>
                  <a:gd name="connsiteX12" fmla="*/ 942601 w 1844873"/>
                  <a:gd name="connsiteY12" fmla="*/ 1388247 h 1988048"/>
                  <a:gd name="connsiteX13" fmla="*/ 936318 w 1844873"/>
                  <a:gd name="connsiteY13" fmla="*/ 1388541 h 1988048"/>
                  <a:gd name="connsiteX14" fmla="*/ 936318 w 1844873"/>
                  <a:gd name="connsiteY14" fmla="*/ 1387644 h 1988048"/>
                  <a:gd name="connsiteX15" fmla="*/ 879062 w 1844873"/>
                  <a:gd name="connsiteY15" fmla="*/ 1382155 h 1988048"/>
                  <a:gd name="connsiteX16" fmla="*/ 879062 w 1844873"/>
                  <a:gd name="connsiteY16" fmla="*/ 1633783 h 1988048"/>
                  <a:gd name="connsiteX17" fmla="*/ 869852 w 1844873"/>
                  <a:gd name="connsiteY17" fmla="*/ 1634225 h 1988048"/>
                  <a:gd name="connsiteX18" fmla="*/ 63436 w 1844873"/>
                  <a:gd name="connsiteY18" fmla="*/ 1850584 h 1988048"/>
                  <a:gd name="connsiteX19" fmla="*/ 49878 w 1844873"/>
                  <a:gd name="connsiteY19" fmla="*/ 1148277 h 1988048"/>
                  <a:gd name="connsiteX20" fmla="*/ 207744 w 1844873"/>
                  <a:gd name="connsiteY20" fmla="*/ 684833 h 1988048"/>
                  <a:gd name="connsiteX0" fmla="*/ 9093 w 1863500"/>
                  <a:gd name="connsiteY0" fmla="*/ 684833 h 1988048"/>
                  <a:gd name="connsiteX1" fmla="*/ 584634 w 1863500"/>
                  <a:gd name="connsiteY1" fmla="*/ 58269 h 1988048"/>
                  <a:gd name="connsiteX2" fmla="*/ 1020874 w 1863500"/>
                  <a:gd name="connsiteY2" fmla="*/ 24853 h 1988048"/>
                  <a:gd name="connsiteX3" fmla="*/ 1631596 w 1863500"/>
                  <a:gd name="connsiteY3" fmla="*/ 454410 h 1988048"/>
                  <a:gd name="connsiteX4" fmla="*/ 1808569 w 1863500"/>
                  <a:gd name="connsiteY4" fmla="*/ 950839 h 1988048"/>
                  <a:gd name="connsiteX5" fmla="*/ 1592129 w 1863500"/>
                  <a:gd name="connsiteY5" fmla="*/ 1988048 h 1988048"/>
                  <a:gd name="connsiteX6" fmla="*/ 1080781 w 1863500"/>
                  <a:gd name="connsiteY6" fmla="*/ 1634227 h 1988048"/>
                  <a:gd name="connsiteX7" fmla="*/ 1080781 w 1863500"/>
                  <a:gd name="connsiteY7" fmla="*/ 1374478 h 1988048"/>
                  <a:gd name="connsiteX8" fmla="*/ 1020874 w 1863500"/>
                  <a:gd name="connsiteY8" fmla="*/ 1385453 h 1988048"/>
                  <a:gd name="connsiteX9" fmla="*/ 987693 w 1863500"/>
                  <a:gd name="connsiteY9" fmla="*/ 1387007 h 1988048"/>
                  <a:gd name="connsiteX10" fmla="*/ 987693 w 1863500"/>
                  <a:gd name="connsiteY10" fmla="*/ 1389459 h 1988048"/>
                  <a:gd name="connsiteX11" fmla="*/ 978483 w 1863500"/>
                  <a:gd name="connsiteY11" fmla="*/ 1389901 h 1988048"/>
                  <a:gd name="connsiteX12" fmla="*/ 961228 w 1863500"/>
                  <a:gd name="connsiteY12" fmla="*/ 1388247 h 1988048"/>
                  <a:gd name="connsiteX13" fmla="*/ 954945 w 1863500"/>
                  <a:gd name="connsiteY13" fmla="*/ 1388541 h 1988048"/>
                  <a:gd name="connsiteX14" fmla="*/ 954945 w 1863500"/>
                  <a:gd name="connsiteY14" fmla="*/ 1387644 h 1988048"/>
                  <a:gd name="connsiteX15" fmla="*/ 897689 w 1863500"/>
                  <a:gd name="connsiteY15" fmla="*/ 1382155 h 1988048"/>
                  <a:gd name="connsiteX16" fmla="*/ 897689 w 1863500"/>
                  <a:gd name="connsiteY16" fmla="*/ 1633783 h 1988048"/>
                  <a:gd name="connsiteX17" fmla="*/ 888479 w 1863500"/>
                  <a:gd name="connsiteY17" fmla="*/ 1634225 h 1988048"/>
                  <a:gd name="connsiteX18" fmla="*/ 82063 w 1863500"/>
                  <a:gd name="connsiteY18" fmla="*/ 1850584 h 1988048"/>
                  <a:gd name="connsiteX19" fmla="*/ 68505 w 1863500"/>
                  <a:gd name="connsiteY19" fmla="*/ 1148277 h 1988048"/>
                  <a:gd name="connsiteX20" fmla="*/ 9093 w 1863500"/>
                  <a:gd name="connsiteY20" fmla="*/ 684833 h 1988048"/>
                  <a:gd name="connsiteX0" fmla="*/ 9093 w 1863500"/>
                  <a:gd name="connsiteY0" fmla="*/ 684833 h 1988048"/>
                  <a:gd name="connsiteX1" fmla="*/ 584634 w 1863500"/>
                  <a:gd name="connsiteY1" fmla="*/ 58269 h 1988048"/>
                  <a:gd name="connsiteX2" fmla="*/ 1020874 w 1863500"/>
                  <a:gd name="connsiteY2" fmla="*/ 24853 h 1988048"/>
                  <a:gd name="connsiteX3" fmla="*/ 1631596 w 1863500"/>
                  <a:gd name="connsiteY3" fmla="*/ 454410 h 1988048"/>
                  <a:gd name="connsiteX4" fmla="*/ 1808569 w 1863500"/>
                  <a:gd name="connsiteY4" fmla="*/ 950839 h 1988048"/>
                  <a:gd name="connsiteX5" fmla="*/ 1592129 w 1863500"/>
                  <a:gd name="connsiteY5" fmla="*/ 1988048 h 1988048"/>
                  <a:gd name="connsiteX6" fmla="*/ 1080781 w 1863500"/>
                  <a:gd name="connsiteY6" fmla="*/ 1634227 h 1988048"/>
                  <a:gd name="connsiteX7" fmla="*/ 1080781 w 1863500"/>
                  <a:gd name="connsiteY7" fmla="*/ 1374478 h 1988048"/>
                  <a:gd name="connsiteX8" fmla="*/ 1020874 w 1863500"/>
                  <a:gd name="connsiteY8" fmla="*/ 1385453 h 1988048"/>
                  <a:gd name="connsiteX9" fmla="*/ 987693 w 1863500"/>
                  <a:gd name="connsiteY9" fmla="*/ 1387007 h 1988048"/>
                  <a:gd name="connsiteX10" fmla="*/ 987693 w 1863500"/>
                  <a:gd name="connsiteY10" fmla="*/ 1389459 h 1988048"/>
                  <a:gd name="connsiteX11" fmla="*/ 978483 w 1863500"/>
                  <a:gd name="connsiteY11" fmla="*/ 1389901 h 1988048"/>
                  <a:gd name="connsiteX12" fmla="*/ 961228 w 1863500"/>
                  <a:gd name="connsiteY12" fmla="*/ 1388247 h 1988048"/>
                  <a:gd name="connsiteX13" fmla="*/ 954945 w 1863500"/>
                  <a:gd name="connsiteY13" fmla="*/ 1388541 h 1988048"/>
                  <a:gd name="connsiteX14" fmla="*/ 954945 w 1863500"/>
                  <a:gd name="connsiteY14" fmla="*/ 1387644 h 1988048"/>
                  <a:gd name="connsiteX15" fmla="*/ 897689 w 1863500"/>
                  <a:gd name="connsiteY15" fmla="*/ 1382155 h 1988048"/>
                  <a:gd name="connsiteX16" fmla="*/ 897689 w 1863500"/>
                  <a:gd name="connsiteY16" fmla="*/ 1633783 h 1988048"/>
                  <a:gd name="connsiteX17" fmla="*/ 888479 w 1863500"/>
                  <a:gd name="connsiteY17" fmla="*/ 1634225 h 1988048"/>
                  <a:gd name="connsiteX18" fmla="*/ 82063 w 1863500"/>
                  <a:gd name="connsiteY18" fmla="*/ 1850584 h 1988048"/>
                  <a:gd name="connsiteX19" fmla="*/ 68505 w 1863500"/>
                  <a:gd name="connsiteY19" fmla="*/ 1148277 h 1988048"/>
                  <a:gd name="connsiteX20" fmla="*/ 9093 w 1863500"/>
                  <a:gd name="connsiteY20" fmla="*/ 684833 h 1988048"/>
                  <a:gd name="connsiteX0" fmla="*/ 72920 w 1927327"/>
                  <a:gd name="connsiteY0" fmla="*/ 684833 h 1988048"/>
                  <a:gd name="connsiteX1" fmla="*/ 648461 w 1927327"/>
                  <a:gd name="connsiteY1" fmla="*/ 58269 h 1988048"/>
                  <a:gd name="connsiteX2" fmla="*/ 1084701 w 1927327"/>
                  <a:gd name="connsiteY2" fmla="*/ 24853 h 1988048"/>
                  <a:gd name="connsiteX3" fmla="*/ 1695423 w 1927327"/>
                  <a:gd name="connsiteY3" fmla="*/ 454410 h 1988048"/>
                  <a:gd name="connsiteX4" fmla="*/ 1872396 w 1927327"/>
                  <a:gd name="connsiteY4" fmla="*/ 950839 h 1988048"/>
                  <a:gd name="connsiteX5" fmla="*/ 1655956 w 1927327"/>
                  <a:gd name="connsiteY5" fmla="*/ 1988048 h 1988048"/>
                  <a:gd name="connsiteX6" fmla="*/ 1144608 w 1927327"/>
                  <a:gd name="connsiteY6" fmla="*/ 1634227 h 1988048"/>
                  <a:gd name="connsiteX7" fmla="*/ 1144608 w 1927327"/>
                  <a:gd name="connsiteY7" fmla="*/ 1374478 h 1988048"/>
                  <a:gd name="connsiteX8" fmla="*/ 1084701 w 1927327"/>
                  <a:gd name="connsiteY8" fmla="*/ 1385453 h 1988048"/>
                  <a:gd name="connsiteX9" fmla="*/ 1051520 w 1927327"/>
                  <a:gd name="connsiteY9" fmla="*/ 1387007 h 1988048"/>
                  <a:gd name="connsiteX10" fmla="*/ 1051520 w 1927327"/>
                  <a:gd name="connsiteY10" fmla="*/ 1389459 h 1988048"/>
                  <a:gd name="connsiteX11" fmla="*/ 1042310 w 1927327"/>
                  <a:gd name="connsiteY11" fmla="*/ 1389901 h 1988048"/>
                  <a:gd name="connsiteX12" fmla="*/ 1025055 w 1927327"/>
                  <a:gd name="connsiteY12" fmla="*/ 1388247 h 1988048"/>
                  <a:gd name="connsiteX13" fmla="*/ 1018772 w 1927327"/>
                  <a:gd name="connsiteY13" fmla="*/ 1388541 h 1988048"/>
                  <a:gd name="connsiteX14" fmla="*/ 1018772 w 1927327"/>
                  <a:gd name="connsiteY14" fmla="*/ 1387644 h 1988048"/>
                  <a:gd name="connsiteX15" fmla="*/ 961516 w 1927327"/>
                  <a:gd name="connsiteY15" fmla="*/ 1382155 h 1988048"/>
                  <a:gd name="connsiteX16" fmla="*/ 961516 w 1927327"/>
                  <a:gd name="connsiteY16" fmla="*/ 1633783 h 1988048"/>
                  <a:gd name="connsiteX17" fmla="*/ 952306 w 1927327"/>
                  <a:gd name="connsiteY17" fmla="*/ 1634225 h 1988048"/>
                  <a:gd name="connsiteX18" fmla="*/ 145890 w 1927327"/>
                  <a:gd name="connsiteY18" fmla="*/ 1850584 h 1988048"/>
                  <a:gd name="connsiteX19" fmla="*/ 1966 w 1927327"/>
                  <a:gd name="connsiteY19" fmla="*/ 1294078 h 1988048"/>
                  <a:gd name="connsiteX20" fmla="*/ 72920 w 1927327"/>
                  <a:gd name="connsiteY20" fmla="*/ 684833 h 1988048"/>
                  <a:gd name="connsiteX0" fmla="*/ 72921 w 1927328"/>
                  <a:gd name="connsiteY0" fmla="*/ 659980 h 1963195"/>
                  <a:gd name="connsiteX1" fmla="*/ 1084702 w 1927328"/>
                  <a:gd name="connsiteY1" fmla="*/ 0 h 1963195"/>
                  <a:gd name="connsiteX2" fmla="*/ 1695424 w 1927328"/>
                  <a:gd name="connsiteY2" fmla="*/ 429557 h 1963195"/>
                  <a:gd name="connsiteX3" fmla="*/ 1872397 w 1927328"/>
                  <a:gd name="connsiteY3" fmla="*/ 925986 h 1963195"/>
                  <a:gd name="connsiteX4" fmla="*/ 1655957 w 1927328"/>
                  <a:gd name="connsiteY4" fmla="*/ 1963195 h 1963195"/>
                  <a:gd name="connsiteX5" fmla="*/ 1144609 w 1927328"/>
                  <a:gd name="connsiteY5" fmla="*/ 1609374 h 1963195"/>
                  <a:gd name="connsiteX6" fmla="*/ 1144609 w 1927328"/>
                  <a:gd name="connsiteY6" fmla="*/ 1349625 h 1963195"/>
                  <a:gd name="connsiteX7" fmla="*/ 1084702 w 1927328"/>
                  <a:gd name="connsiteY7" fmla="*/ 1360600 h 1963195"/>
                  <a:gd name="connsiteX8" fmla="*/ 1051521 w 1927328"/>
                  <a:gd name="connsiteY8" fmla="*/ 1362154 h 1963195"/>
                  <a:gd name="connsiteX9" fmla="*/ 1051521 w 1927328"/>
                  <a:gd name="connsiteY9" fmla="*/ 1364606 h 1963195"/>
                  <a:gd name="connsiteX10" fmla="*/ 1042311 w 1927328"/>
                  <a:gd name="connsiteY10" fmla="*/ 1365048 h 1963195"/>
                  <a:gd name="connsiteX11" fmla="*/ 1025056 w 1927328"/>
                  <a:gd name="connsiteY11" fmla="*/ 1363394 h 1963195"/>
                  <a:gd name="connsiteX12" fmla="*/ 1018773 w 1927328"/>
                  <a:gd name="connsiteY12" fmla="*/ 1363688 h 1963195"/>
                  <a:gd name="connsiteX13" fmla="*/ 1018773 w 1927328"/>
                  <a:gd name="connsiteY13" fmla="*/ 1362791 h 1963195"/>
                  <a:gd name="connsiteX14" fmla="*/ 961517 w 1927328"/>
                  <a:gd name="connsiteY14" fmla="*/ 1357302 h 1963195"/>
                  <a:gd name="connsiteX15" fmla="*/ 961517 w 1927328"/>
                  <a:gd name="connsiteY15" fmla="*/ 1608930 h 1963195"/>
                  <a:gd name="connsiteX16" fmla="*/ 952307 w 1927328"/>
                  <a:gd name="connsiteY16" fmla="*/ 1609372 h 1963195"/>
                  <a:gd name="connsiteX17" fmla="*/ 145891 w 1927328"/>
                  <a:gd name="connsiteY17" fmla="*/ 1825731 h 1963195"/>
                  <a:gd name="connsiteX18" fmla="*/ 1967 w 1927328"/>
                  <a:gd name="connsiteY18" fmla="*/ 1269225 h 1963195"/>
                  <a:gd name="connsiteX19" fmla="*/ 72921 w 1927328"/>
                  <a:gd name="connsiteY19" fmla="*/ 659980 h 1963195"/>
                  <a:gd name="connsiteX0" fmla="*/ 72921 w 1927328"/>
                  <a:gd name="connsiteY0" fmla="*/ 659980 h 1963195"/>
                  <a:gd name="connsiteX1" fmla="*/ 1084702 w 1927328"/>
                  <a:gd name="connsiteY1" fmla="*/ 0 h 1963195"/>
                  <a:gd name="connsiteX2" fmla="*/ 1695424 w 1927328"/>
                  <a:gd name="connsiteY2" fmla="*/ 429557 h 1963195"/>
                  <a:gd name="connsiteX3" fmla="*/ 1872397 w 1927328"/>
                  <a:gd name="connsiteY3" fmla="*/ 925986 h 1963195"/>
                  <a:gd name="connsiteX4" fmla="*/ 1655957 w 1927328"/>
                  <a:gd name="connsiteY4" fmla="*/ 1963195 h 1963195"/>
                  <a:gd name="connsiteX5" fmla="*/ 1144609 w 1927328"/>
                  <a:gd name="connsiteY5" fmla="*/ 1609374 h 1963195"/>
                  <a:gd name="connsiteX6" fmla="*/ 1144609 w 1927328"/>
                  <a:gd name="connsiteY6" fmla="*/ 1349625 h 1963195"/>
                  <a:gd name="connsiteX7" fmla="*/ 1084702 w 1927328"/>
                  <a:gd name="connsiteY7" fmla="*/ 1360600 h 1963195"/>
                  <a:gd name="connsiteX8" fmla="*/ 1051521 w 1927328"/>
                  <a:gd name="connsiteY8" fmla="*/ 1362154 h 1963195"/>
                  <a:gd name="connsiteX9" fmla="*/ 1051521 w 1927328"/>
                  <a:gd name="connsiteY9" fmla="*/ 1364606 h 1963195"/>
                  <a:gd name="connsiteX10" fmla="*/ 1042311 w 1927328"/>
                  <a:gd name="connsiteY10" fmla="*/ 1365048 h 1963195"/>
                  <a:gd name="connsiteX11" fmla="*/ 1025056 w 1927328"/>
                  <a:gd name="connsiteY11" fmla="*/ 1363394 h 1963195"/>
                  <a:gd name="connsiteX12" fmla="*/ 1018773 w 1927328"/>
                  <a:gd name="connsiteY12" fmla="*/ 1363688 h 1963195"/>
                  <a:gd name="connsiteX13" fmla="*/ 1018773 w 1927328"/>
                  <a:gd name="connsiteY13" fmla="*/ 1362791 h 1963195"/>
                  <a:gd name="connsiteX14" fmla="*/ 961517 w 1927328"/>
                  <a:gd name="connsiteY14" fmla="*/ 1357302 h 1963195"/>
                  <a:gd name="connsiteX15" fmla="*/ 961517 w 1927328"/>
                  <a:gd name="connsiteY15" fmla="*/ 1608930 h 1963195"/>
                  <a:gd name="connsiteX16" fmla="*/ 952307 w 1927328"/>
                  <a:gd name="connsiteY16" fmla="*/ 1609372 h 1963195"/>
                  <a:gd name="connsiteX17" fmla="*/ 145891 w 1927328"/>
                  <a:gd name="connsiteY17" fmla="*/ 1825731 h 1963195"/>
                  <a:gd name="connsiteX18" fmla="*/ 1967 w 1927328"/>
                  <a:gd name="connsiteY18" fmla="*/ 1269225 h 1963195"/>
                  <a:gd name="connsiteX19" fmla="*/ 72921 w 1927328"/>
                  <a:gd name="connsiteY19" fmla="*/ 659980 h 1963195"/>
                  <a:gd name="connsiteX0" fmla="*/ 83467 w 1937874"/>
                  <a:gd name="connsiteY0" fmla="*/ 659980 h 1963195"/>
                  <a:gd name="connsiteX1" fmla="*/ 1095248 w 1937874"/>
                  <a:gd name="connsiteY1" fmla="*/ 0 h 1963195"/>
                  <a:gd name="connsiteX2" fmla="*/ 1705970 w 1937874"/>
                  <a:gd name="connsiteY2" fmla="*/ 429557 h 1963195"/>
                  <a:gd name="connsiteX3" fmla="*/ 1882943 w 1937874"/>
                  <a:gd name="connsiteY3" fmla="*/ 925986 h 1963195"/>
                  <a:gd name="connsiteX4" fmla="*/ 1666503 w 1937874"/>
                  <a:gd name="connsiteY4" fmla="*/ 1963195 h 1963195"/>
                  <a:gd name="connsiteX5" fmla="*/ 1155155 w 1937874"/>
                  <a:gd name="connsiteY5" fmla="*/ 1609374 h 1963195"/>
                  <a:gd name="connsiteX6" fmla="*/ 1155155 w 1937874"/>
                  <a:gd name="connsiteY6" fmla="*/ 1349625 h 1963195"/>
                  <a:gd name="connsiteX7" fmla="*/ 1095248 w 1937874"/>
                  <a:gd name="connsiteY7" fmla="*/ 1360600 h 1963195"/>
                  <a:gd name="connsiteX8" fmla="*/ 1062067 w 1937874"/>
                  <a:gd name="connsiteY8" fmla="*/ 1362154 h 1963195"/>
                  <a:gd name="connsiteX9" fmla="*/ 1062067 w 1937874"/>
                  <a:gd name="connsiteY9" fmla="*/ 1364606 h 1963195"/>
                  <a:gd name="connsiteX10" fmla="*/ 1052857 w 1937874"/>
                  <a:gd name="connsiteY10" fmla="*/ 1365048 h 1963195"/>
                  <a:gd name="connsiteX11" fmla="*/ 1035602 w 1937874"/>
                  <a:gd name="connsiteY11" fmla="*/ 1363394 h 1963195"/>
                  <a:gd name="connsiteX12" fmla="*/ 1029319 w 1937874"/>
                  <a:gd name="connsiteY12" fmla="*/ 1363688 h 1963195"/>
                  <a:gd name="connsiteX13" fmla="*/ 1029319 w 1937874"/>
                  <a:gd name="connsiteY13" fmla="*/ 1362791 h 1963195"/>
                  <a:gd name="connsiteX14" fmla="*/ 972063 w 1937874"/>
                  <a:gd name="connsiteY14" fmla="*/ 1357302 h 1963195"/>
                  <a:gd name="connsiteX15" fmla="*/ 972063 w 1937874"/>
                  <a:gd name="connsiteY15" fmla="*/ 1608930 h 1963195"/>
                  <a:gd name="connsiteX16" fmla="*/ 962853 w 1937874"/>
                  <a:gd name="connsiteY16" fmla="*/ 1609372 h 1963195"/>
                  <a:gd name="connsiteX17" fmla="*/ 78217 w 1937874"/>
                  <a:gd name="connsiteY17" fmla="*/ 1771055 h 1963195"/>
                  <a:gd name="connsiteX18" fmla="*/ 12513 w 1937874"/>
                  <a:gd name="connsiteY18" fmla="*/ 1269225 h 1963195"/>
                  <a:gd name="connsiteX19" fmla="*/ 83467 w 1937874"/>
                  <a:gd name="connsiteY19" fmla="*/ 659980 h 1963195"/>
                  <a:gd name="connsiteX0" fmla="*/ 83467 w 1937874"/>
                  <a:gd name="connsiteY0" fmla="*/ 659980 h 2055889"/>
                  <a:gd name="connsiteX1" fmla="*/ 1095248 w 1937874"/>
                  <a:gd name="connsiteY1" fmla="*/ 0 h 2055889"/>
                  <a:gd name="connsiteX2" fmla="*/ 1705970 w 1937874"/>
                  <a:gd name="connsiteY2" fmla="*/ 429557 h 2055889"/>
                  <a:gd name="connsiteX3" fmla="*/ 1882943 w 1937874"/>
                  <a:gd name="connsiteY3" fmla="*/ 925986 h 2055889"/>
                  <a:gd name="connsiteX4" fmla="*/ 1666503 w 1937874"/>
                  <a:gd name="connsiteY4" fmla="*/ 1963195 h 2055889"/>
                  <a:gd name="connsiteX5" fmla="*/ 1155155 w 1937874"/>
                  <a:gd name="connsiteY5" fmla="*/ 1609374 h 2055889"/>
                  <a:gd name="connsiteX6" fmla="*/ 1155155 w 1937874"/>
                  <a:gd name="connsiteY6" fmla="*/ 1349625 h 2055889"/>
                  <a:gd name="connsiteX7" fmla="*/ 1095248 w 1937874"/>
                  <a:gd name="connsiteY7" fmla="*/ 1360600 h 2055889"/>
                  <a:gd name="connsiteX8" fmla="*/ 1062067 w 1937874"/>
                  <a:gd name="connsiteY8" fmla="*/ 1362154 h 2055889"/>
                  <a:gd name="connsiteX9" fmla="*/ 1062067 w 1937874"/>
                  <a:gd name="connsiteY9" fmla="*/ 1364606 h 2055889"/>
                  <a:gd name="connsiteX10" fmla="*/ 1052857 w 1937874"/>
                  <a:gd name="connsiteY10" fmla="*/ 1365048 h 2055889"/>
                  <a:gd name="connsiteX11" fmla="*/ 1035602 w 1937874"/>
                  <a:gd name="connsiteY11" fmla="*/ 1363394 h 2055889"/>
                  <a:gd name="connsiteX12" fmla="*/ 1029319 w 1937874"/>
                  <a:gd name="connsiteY12" fmla="*/ 1363688 h 2055889"/>
                  <a:gd name="connsiteX13" fmla="*/ 1029319 w 1937874"/>
                  <a:gd name="connsiteY13" fmla="*/ 1362791 h 2055889"/>
                  <a:gd name="connsiteX14" fmla="*/ 972063 w 1937874"/>
                  <a:gd name="connsiteY14" fmla="*/ 1357302 h 2055889"/>
                  <a:gd name="connsiteX15" fmla="*/ 972063 w 1937874"/>
                  <a:gd name="connsiteY15" fmla="*/ 1608930 h 2055889"/>
                  <a:gd name="connsiteX16" fmla="*/ 971544 w 1937874"/>
                  <a:gd name="connsiteY16" fmla="*/ 2055889 h 2055889"/>
                  <a:gd name="connsiteX17" fmla="*/ 78217 w 1937874"/>
                  <a:gd name="connsiteY17" fmla="*/ 1771055 h 2055889"/>
                  <a:gd name="connsiteX18" fmla="*/ 12513 w 1937874"/>
                  <a:gd name="connsiteY18" fmla="*/ 1269225 h 2055889"/>
                  <a:gd name="connsiteX19" fmla="*/ 83467 w 1937874"/>
                  <a:gd name="connsiteY19" fmla="*/ 659980 h 2055889"/>
                  <a:gd name="connsiteX0" fmla="*/ 129822 w 1984229"/>
                  <a:gd name="connsiteY0" fmla="*/ 659980 h 2055889"/>
                  <a:gd name="connsiteX1" fmla="*/ 1141603 w 1984229"/>
                  <a:gd name="connsiteY1" fmla="*/ 0 h 2055889"/>
                  <a:gd name="connsiteX2" fmla="*/ 1752325 w 1984229"/>
                  <a:gd name="connsiteY2" fmla="*/ 429557 h 2055889"/>
                  <a:gd name="connsiteX3" fmla="*/ 1929298 w 1984229"/>
                  <a:gd name="connsiteY3" fmla="*/ 925986 h 2055889"/>
                  <a:gd name="connsiteX4" fmla="*/ 1712858 w 1984229"/>
                  <a:gd name="connsiteY4" fmla="*/ 1963195 h 2055889"/>
                  <a:gd name="connsiteX5" fmla="*/ 1201510 w 1984229"/>
                  <a:gd name="connsiteY5" fmla="*/ 1609374 h 2055889"/>
                  <a:gd name="connsiteX6" fmla="*/ 1201510 w 1984229"/>
                  <a:gd name="connsiteY6" fmla="*/ 1349625 h 2055889"/>
                  <a:gd name="connsiteX7" fmla="*/ 1141603 w 1984229"/>
                  <a:gd name="connsiteY7" fmla="*/ 1360600 h 2055889"/>
                  <a:gd name="connsiteX8" fmla="*/ 1108422 w 1984229"/>
                  <a:gd name="connsiteY8" fmla="*/ 1362154 h 2055889"/>
                  <a:gd name="connsiteX9" fmla="*/ 1108422 w 1984229"/>
                  <a:gd name="connsiteY9" fmla="*/ 1364606 h 2055889"/>
                  <a:gd name="connsiteX10" fmla="*/ 1099212 w 1984229"/>
                  <a:gd name="connsiteY10" fmla="*/ 1365048 h 2055889"/>
                  <a:gd name="connsiteX11" fmla="*/ 1081957 w 1984229"/>
                  <a:gd name="connsiteY11" fmla="*/ 1363394 h 2055889"/>
                  <a:gd name="connsiteX12" fmla="*/ 1075674 w 1984229"/>
                  <a:gd name="connsiteY12" fmla="*/ 1363688 h 2055889"/>
                  <a:gd name="connsiteX13" fmla="*/ 1075674 w 1984229"/>
                  <a:gd name="connsiteY13" fmla="*/ 1362791 h 2055889"/>
                  <a:gd name="connsiteX14" fmla="*/ 1018418 w 1984229"/>
                  <a:gd name="connsiteY14" fmla="*/ 1357302 h 2055889"/>
                  <a:gd name="connsiteX15" fmla="*/ 1018418 w 1984229"/>
                  <a:gd name="connsiteY15" fmla="*/ 1608930 h 2055889"/>
                  <a:gd name="connsiteX16" fmla="*/ 1017899 w 1984229"/>
                  <a:gd name="connsiteY16" fmla="*/ 2055889 h 2055889"/>
                  <a:gd name="connsiteX17" fmla="*/ 55043 w 1984229"/>
                  <a:gd name="connsiteY17" fmla="*/ 1962419 h 2055889"/>
                  <a:gd name="connsiteX18" fmla="*/ 58868 w 1984229"/>
                  <a:gd name="connsiteY18" fmla="*/ 1269225 h 2055889"/>
                  <a:gd name="connsiteX19" fmla="*/ 129822 w 1984229"/>
                  <a:gd name="connsiteY19" fmla="*/ 659980 h 2055889"/>
                  <a:gd name="connsiteX0" fmla="*/ 129822 w 1940642"/>
                  <a:gd name="connsiteY0" fmla="*/ 659980 h 2055889"/>
                  <a:gd name="connsiteX1" fmla="*/ 1141603 w 1940642"/>
                  <a:gd name="connsiteY1" fmla="*/ 0 h 2055889"/>
                  <a:gd name="connsiteX2" fmla="*/ 1752325 w 1940642"/>
                  <a:gd name="connsiteY2" fmla="*/ 429557 h 2055889"/>
                  <a:gd name="connsiteX3" fmla="*/ 1929298 w 1940642"/>
                  <a:gd name="connsiteY3" fmla="*/ 925986 h 2055889"/>
                  <a:gd name="connsiteX4" fmla="*/ 1408670 w 1940642"/>
                  <a:gd name="connsiteY4" fmla="*/ 2017871 h 2055889"/>
                  <a:gd name="connsiteX5" fmla="*/ 1201510 w 1940642"/>
                  <a:gd name="connsiteY5" fmla="*/ 1609374 h 2055889"/>
                  <a:gd name="connsiteX6" fmla="*/ 1201510 w 1940642"/>
                  <a:gd name="connsiteY6" fmla="*/ 1349625 h 2055889"/>
                  <a:gd name="connsiteX7" fmla="*/ 1141603 w 1940642"/>
                  <a:gd name="connsiteY7" fmla="*/ 1360600 h 2055889"/>
                  <a:gd name="connsiteX8" fmla="*/ 1108422 w 1940642"/>
                  <a:gd name="connsiteY8" fmla="*/ 1362154 h 2055889"/>
                  <a:gd name="connsiteX9" fmla="*/ 1108422 w 1940642"/>
                  <a:gd name="connsiteY9" fmla="*/ 1364606 h 2055889"/>
                  <a:gd name="connsiteX10" fmla="*/ 1099212 w 1940642"/>
                  <a:gd name="connsiteY10" fmla="*/ 1365048 h 2055889"/>
                  <a:gd name="connsiteX11" fmla="*/ 1081957 w 1940642"/>
                  <a:gd name="connsiteY11" fmla="*/ 1363394 h 2055889"/>
                  <a:gd name="connsiteX12" fmla="*/ 1075674 w 1940642"/>
                  <a:gd name="connsiteY12" fmla="*/ 1363688 h 2055889"/>
                  <a:gd name="connsiteX13" fmla="*/ 1075674 w 1940642"/>
                  <a:gd name="connsiteY13" fmla="*/ 1362791 h 2055889"/>
                  <a:gd name="connsiteX14" fmla="*/ 1018418 w 1940642"/>
                  <a:gd name="connsiteY14" fmla="*/ 1357302 h 2055889"/>
                  <a:gd name="connsiteX15" fmla="*/ 1018418 w 1940642"/>
                  <a:gd name="connsiteY15" fmla="*/ 1608930 h 2055889"/>
                  <a:gd name="connsiteX16" fmla="*/ 1017899 w 1940642"/>
                  <a:gd name="connsiteY16" fmla="*/ 2055889 h 2055889"/>
                  <a:gd name="connsiteX17" fmla="*/ 55043 w 1940642"/>
                  <a:gd name="connsiteY17" fmla="*/ 1962419 h 2055889"/>
                  <a:gd name="connsiteX18" fmla="*/ 58868 w 1940642"/>
                  <a:gd name="connsiteY18" fmla="*/ 1269225 h 2055889"/>
                  <a:gd name="connsiteX19" fmla="*/ 129822 w 1940642"/>
                  <a:gd name="connsiteY19" fmla="*/ 659980 h 2055889"/>
                  <a:gd name="connsiteX0" fmla="*/ 129822 w 1941537"/>
                  <a:gd name="connsiteY0" fmla="*/ 659980 h 2055889"/>
                  <a:gd name="connsiteX1" fmla="*/ 1141603 w 1941537"/>
                  <a:gd name="connsiteY1" fmla="*/ 0 h 2055889"/>
                  <a:gd name="connsiteX2" fmla="*/ 1752325 w 1941537"/>
                  <a:gd name="connsiteY2" fmla="*/ 429557 h 2055889"/>
                  <a:gd name="connsiteX3" fmla="*/ 1929298 w 1941537"/>
                  <a:gd name="connsiteY3" fmla="*/ 925986 h 2055889"/>
                  <a:gd name="connsiteX4" fmla="*/ 1391287 w 1941537"/>
                  <a:gd name="connsiteY4" fmla="*/ 1844732 h 2055889"/>
                  <a:gd name="connsiteX5" fmla="*/ 1201510 w 1941537"/>
                  <a:gd name="connsiteY5" fmla="*/ 1609374 h 2055889"/>
                  <a:gd name="connsiteX6" fmla="*/ 1201510 w 1941537"/>
                  <a:gd name="connsiteY6" fmla="*/ 1349625 h 2055889"/>
                  <a:gd name="connsiteX7" fmla="*/ 1141603 w 1941537"/>
                  <a:gd name="connsiteY7" fmla="*/ 1360600 h 2055889"/>
                  <a:gd name="connsiteX8" fmla="*/ 1108422 w 1941537"/>
                  <a:gd name="connsiteY8" fmla="*/ 1362154 h 2055889"/>
                  <a:gd name="connsiteX9" fmla="*/ 1108422 w 1941537"/>
                  <a:gd name="connsiteY9" fmla="*/ 1364606 h 2055889"/>
                  <a:gd name="connsiteX10" fmla="*/ 1099212 w 1941537"/>
                  <a:gd name="connsiteY10" fmla="*/ 1365048 h 2055889"/>
                  <a:gd name="connsiteX11" fmla="*/ 1081957 w 1941537"/>
                  <a:gd name="connsiteY11" fmla="*/ 1363394 h 2055889"/>
                  <a:gd name="connsiteX12" fmla="*/ 1075674 w 1941537"/>
                  <a:gd name="connsiteY12" fmla="*/ 1363688 h 2055889"/>
                  <a:gd name="connsiteX13" fmla="*/ 1075674 w 1941537"/>
                  <a:gd name="connsiteY13" fmla="*/ 1362791 h 2055889"/>
                  <a:gd name="connsiteX14" fmla="*/ 1018418 w 1941537"/>
                  <a:gd name="connsiteY14" fmla="*/ 1357302 h 2055889"/>
                  <a:gd name="connsiteX15" fmla="*/ 1018418 w 1941537"/>
                  <a:gd name="connsiteY15" fmla="*/ 1608930 h 2055889"/>
                  <a:gd name="connsiteX16" fmla="*/ 1017899 w 1941537"/>
                  <a:gd name="connsiteY16" fmla="*/ 2055889 h 2055889"/>
                  <a:gd name="connsiteX17" fmla="*/ 55043 w 1941537"/>
                  <a:gd name="connsiteY17" fmla="*/ 1962419 h 2055889"/>
                  <a:gd name="connsiteX18" fmla="*/ 58868 w 1941537"/>
                  <a:gd name="connsiteY18" fmla="*/ 1269225 h 2055889"/>
                  <a:gd name="connsiteX19" fmla="*/ 129822 w 1941537"/>
                  <a:gd name="connsiteY19" fmla="*/ 659980 h 2055889"/>
                  <a:gd name="connsiteX0" fmla="*/ 129822 w 1945279"/>
                  <a:gd name="connsiteY0" fmla="*/ 659980 h 2055889"/>
                  <a:gd name="connsiteX1" fmla="*/ 1141603 w 1945279"/>
                  <a:gd name="connsiteY1" fmla="*/ 0 h 2055889"/>
                  <a:gd name="connsiteX2" fmla="*/ 1752325 w 1945279"/>
                  <a:gd name="connsiteY2" fmla="*/ 429557 h 2055889"/>
                  <a:gd name="connsiteX3" fmla="*/ 1929298 w 1945279"/>
                  <a:gd name="connsiteY3" fmla="*/ 925986 h 2055889"/>
                  <a:gd name="connsiteX4" fmla="*/ 1321759 w 1945279"/>
                  <a:gd name="connsiteY4" fmla="*/ 1826506 h 2055889"/>
                  <a:gd name="connsiteX5" fmla="*/ 1201510 w 1945279"/>
                  <a:gd name="connsiteY5" fmla="*/ 1609374 h 2055889"/>
                  <a:gd name="connsiteX6" fmla="*/ 1201510 w 1945279"/>
                  <a:gd name="connsiteY6" fmla="*/ 1349625 h 2055889"/>
                  <a:gd name="connsiteX7" fmla="*/ 1141603 w 1945279"/>
                  <a:gd name="connsiteY7" fmla="*/ 1360600 h 2055889"/>
                  <a:gd name="connsiteX8" fmla="*/ 1108422 w 1945279"/>
                  <a:gd name="connsiteY8" fmla="*/ 1362154 h 2055889"/>
                  <a:gd name="connsiteX9" fmla="*/ 1108422 w 1945279"/>
                  <a:gd name="connsiteY9" fmla="*/ 1364606 h 2055889"/>
                  <a:gd name="connsiteX10" fmla="*/ 1099212 w 1945279"/>
                  <a:gd name="connsiteY10" fmla="*/ 1365048 h 2055889"/>
                  <a:gd name="connsiteX11" fmla="*/ 1081957 w 1945279"/>
                  <a:gd name="connsiteY11" fmla="*/ 1363394 h 2055889"/>
                  <a:gd name="connsiteX12" fmla="*/ 1075674 w 1945279"/>
                  <a:gd name="connsiteY12" fmla="*/ 1363688 h 2055889"/>
                  <a:gd name="connsiteX13" fmla="*/ 1075674 w 1945279"/>
                  <a:gd name="connsiteY13" fmla="*/ 1362791 h 2055889"/>
                  <a:gd name="connsiteX14" fmla="*/ 1018418 w 1945279"/>
                  <a:gd name="connsiteY14" fmla="*/ 1357302 h 2055889"/>
                  <a:gd name="connsiteX15" fmla="*/ 1018418 w 1945279"/>
                  <a:gd name="connsiteY15" fmla="*/ 1608930 h 2055889"/>
                  <a:gd name="connsiteX16" fmla="*/ 1017899 w 1945279"/>
                  <a:gd name="connsiteY16" fmla="*/ 2055889 h 2055889"/>
                  <a:gd name="connsiteX17" fmla="*/ 55043 w 1945279"/>
                  <a:gd name="connsiteY17" fmla="*/ 1962419 h 2055889"/>
                  <a:gd name="connsiteX18" fmla="*/ 58868 w 1945279"/>
                  <a:gd name="connsiteY18" fmla="*/ 1269225 h 2055889"/>
                  <a:gd name="connsiteX19" fmla="*/ 129822 w 1945279"/>
                  <a:gd name="connsiteY19" fmla="*/ 659980 h 2055889"/>
                  <a:gd name="connsiteX0" fmla="*/ 129822 w 1945279"/>
                  <a:gd name="connsiteY0" fmla="*/ 659980 h 2055889"/>
                  <a:gd name="connsiteX1" fmla="*/ 1141603 w 1945279"/>
                  <a:gd name="connsiteY1" fmla="*/ 0 h 2055889"/>
                  <a:gd name="connsiteX2" fmla="*/ 1752325 w 1945279"/>
                  <a:gd name="connsiteY2" fmla="*/ 429557 h 2055889"/>
                  <a:gd name="connsiteX3" fmla="*/ 1929298 w 1945279"/>
                  <a:gd name="connsiteY3" fmla="*/ 925986 h 2055889"/>
                  <a:gd name="connsiteX4" fmla="*/ 1321759 w 1945279"/>
                  <a:gd name="connsiteY4" fmla="*/ 1826506 h 2055889"/>
                  <a:gd name="connsiteX5" fmla="*/ 1201510 w 1945279"/>
                  <a:gd name="connsiteY5" fmla="*/ 1609374 h 2055889"/>
                  <a:gd name="connsiteX6" fmla="*/ 1201510 w 1945279"/>
                  <a:gd name="connsiteY6" fmla="*/ 1349625 h 2055889"/>
                  <a:gd name="connsiteX7" fmla="*/ 1141603 w 1945279"/>
                  <a:gd name="connsiteY7" fmla="*/ 1360600 h 2055889"/>
                  <a:gd name="connsiteX8" fmla="*/ 1108422 w 1945279"/>
                  <a:gd name="connsiteY8" fmla="*/ 1362154 h 2055889"/>
                  <a:gd name="connsiteX9" fmla="*/ 1108422 w 1945279"/>
                  <a:gd name="connsiteY9" fmla="*/ 1364606 h 2055889"/>
                  <a:gd name="connsiteX10" fmla="*/ 1099212 w 1945279"/>
                  <a:gd name="connsiteY10" fmla="*/ 1365048 h 2055889"/>
                  <a:gd name="connsiteX11" fmla="*/ 1081957 w 1945279"/>
                  <a:gd name="connsiteY11" fmla="*/ 1363394 h 2055889"/>
                  <a:gd name="connsiteX12" fmla="*/ 1075674 w 1945279"/>
                  <a:gd name="connsiteY12" fmla="*/ 1363688 h 2055889"/>
                  <a:gd name="connsiteX13" fmla="*/ 1075674 w 1945279"/>
                  <a:gd name="connsiteY13" fmla="*/ 1362791 h 2055889"/>
                  <a:gd name="connsiteX14" fmla="*/ 1018418 w 1945279"/>
                  <a:gd name="connsiteY14" fmla="*/ 1357302 h 2055889"/>
                  <a:gd name="connsiteX15" fmla="*/ 1018418 w 1945279"/>
                  <a:gd name="connsiteY15" fmla="*/ 1608930 h 2055889"/>
                  <a:gd name="connsiteX16" fmla="*/ 1017899 w 1945279"/>
                  <a:gd name="connsiteY16" fmla="*/ 2055889 h 2055889"/>
                  <a:gd name="connsiteX17" fmla="*/ 55043 w 1945279"/>
                  <a:gd name="connsiteY17" fmla="*/ 1962419 h 2055889"/>
                  <a:gd name="connsiteX18" fmla="*/ 58868 w 1945279"/>
                  <a:gd name="connsiteY18" fmla="*/ 1269225 h 2055889"/>
                  <a:gd name="connsiteX19" fmla="*/ 129822 w 1945279"/>
                  <a:gd name="connsiteY19" fmla="*/ 659980 h 2055889"/>
                  <a:gd name="connsiteX0" fmla="*/ 129822 w 2053216"/>
                  <a:gd name="connsiteY0" fmla="*/ 659980 h 2055889"/>
                  <a:gd name="connsiteX1" fmla="*/ 1141603 w 2053216"/>
                  <a:gd name="connsiteY1" fmla="*/ 0 h 2055889"/>
                  <a:gd name="connsiteX2" fmla="*/ 1752325 w 2053216"/>
                  <a:gd name="connsiteY2" fmla="*/ 429557 h 2055889"/>
                  <a:gd name="connsiteX3" fmla="*/ 2042282 w 2053216"/>
                  <a:gd name="connsiteY3" fmla="*/ 1062675 h 2055889"/>
                  <a:gd name="connsiteX4" fmla="*/ 1321759 w 2053216"/>
                  <a:gd name="connsiteY4" fmla="*/ 1826506 h 2055889"/>
                  <a:gd name="connsiteX5" fmla="*/ 1201510 w 2053216"/>
                  <a:gd name="connsiteY5" fmla="*/ 1609374 h 2055889"/>
                  <a:gd name="connsiteX6" fmla="*/ 1201510 w 2053216"/>
                  <a:gd name="connsiteY6" fmla="*/ 1349625 h 2055889"/>
                  <a:gd name="connsiteX7" fmla="*/ 1141603 w 2053216"/>
                  <a:gd name="connsiteY7" fmla="*/ 1360600 h 2055889"/>
                  <a:gd name="connsiteX8" fmla="*/ 1108422 w 2053216"/>
                  <a:gd name="connsiteY8" fmla="*/ 1362154 h 2055889"/>
                  <a:gd name="connsiteX9" fmla="*/ 1108422 w 2053216"/>
                  <a:gd name="connsiteY9" fmla="*/ 1364606 h 2055889"/>
                  <a:gd name="connsiteX10" fmla="*/ 1099212 w 2053216"/>
                  <a:gd name="connsiteY10" fmla="*/ 1365048 h 2055889"/>
                  <a:gd name="connsiteX11" fmla="*/ 1081957 w 2053216"/>
                  <a:gd name="connsiteY11" fmla="*/ 1363394 h 2055889"/>
                  <a:gd name="connsiteX12" fmla="*/ 1075674 w 2053216"/>
                  <a:gd name="connsiteY12" fmla="*/ 1363688 h 2055889"/>
                  <a:gd name="connsiteX13" fmla="*/ 1075674 w 2053216"/>
                  <a:gd name="connsiteY13" fmla="*/ 1362791 h 2055889"/>
                  <a:gd name="connsiteX14" fmla="*/ 1018418 w 2053216"/>
                  <a:gd name="connsiteY14" fmla="*/ 1357302 h 2055889"/>
                  <a:gd name="connsiteX15" fmla="*/ 1018418 w 2053216"/>
                  <a:gd name="connsiteY15" fmla="*/ 1608930 h 2055889"/>
                  <a:gd name="connsiteX16" fmla="*/ 1017899 w 2053216"/>
                  <a:gd name="connsiteY16" fmla="*/ 2055889 h 2055889"/>
                  <a:gd name="connsiteX17" fmla="*/ 55043 w 2053216"/>
                  <a:gd name="connsiteY17" fmla="*/ 1962419 h 2055889"/>
                  <a:gd name="connsiteX18" fmla="*/ 58868 w 2053216"/>
                  <a:gd name="connsiteY18" fmla="*/ 1269225 h 2055889"/>
                  <a:gd name="connsiteX19" fmla="*/ 129822 w 2053216"/>
                  <a:gd name="connsiteY19" fmla="*/ 659980 h 2055889"/>
                  <a:gd name="connsiteX0" fmla="*/ 129822 w 2055464"/>
                  <a:gd name="connsiteY0" fmla="*/ 659980 h 2055889"/>
                  <a:gd name="connsiteX1" fmla="*/ 1141603 w 2055464"/>
                  <a:gd name="connsiteY1" fmla="*/ 0 h 2055889"/>
                  <a:gd name="connsiteX2" fmla="*/ 1752325 w 2055464"/>
                  <a:gd name="connsiteY2" fmla="*/ 429557 h 2055889"/>
                  <a:gd name="connsiteX3" fmla="*/ 2042282 w 2055464"/>
                  <a:gd name="connsiteY3" fmla="*/ 1062675 h 2055889"/>
                  <a:gd name="connsiteX4" fmla="*/ 1321759 w 2055464"/>
                  <a:gd name="connsiteY4" fmla="*/ 1826506 h 2055889"/>
                  <a:gd name="connsiteX5" fmla="*/ 1201510 w 2055464"/>
                  <a:gd name="connsiteY5" fmla="*/ 1609374 h 2055889"/>
                  <a:gd name="connsiteX6" fmla="*/ 1201510 w 2055464"/>
                  <a:gd name="connsiteY6" fmla="*/ 1349625 h 2055889"/>
                  <a:gd name="connsiteX7" fmla="*/ 1141603 w 2055464"/>
                  <a:gd name="connsiteY7" fmla="*/ 1360600 h 2055889"/>
                  <a:gd name="connsiteX8" fmla="*/ 1108422 w 2055464"/>
                  <a:gd name="connsiteY8" fmla="*/ 1362154 h 2055889"/>
                  <a:gd name="connsiteX9" fmla="*/ 1108422 w 2055464"/>
                  <a:gd name="connsiteY9" fmla="*/ 1364606 h 2055889"/>
                  <a:gd name="connsiteX10" fmla="*/ 1099212 w 2055464"/>
                  <a:gd name="connsiteY10" fmla="*/ 1365048 h 2055889"/>
                  <a:gd name="connsiteX11" fmla="*/ 1081957 w 2055464"/>
                  <a:gd name="connsiteY11" fmla="*/ 1363394 h 2055889"/>
                  <a:gd name="connsiteX12" fmla="*/ 1075674 w 2055464"/>
                  <a:gd name="connsiteY12" fmla="*/ 1363688 h 2055889"/>
                  <a:gd name="connsiteX13" fmla="*/ 1075674 w 2055464"/>
                  <a:gd name="connsiteY13" fmla="*/ 1362791 h 2055889"/>
                  <a:gd name="connsiteX14" fmla="*/ 1018418 w 2055464"/>
                  <a:gd name="connsiteY14" fmla="*/ 1357302 h 2055889"/>
                  <a:gd name="connsiteX15" fmla="*/ 1018418 w 2055464"/>
                  <a:gd name="connsiteY15" fmla="*/ 1608930 h 2055889"/>
                  <a:gd name="connsiteX16" fmla="*/ 1017899 w 2055464"/>
                  <a:gd name="connsiteY16" fmla="*/ 2055889 h 2055889"/>
                  <a:gd name="connsiteX17" fmla="*/ 55043 w 2055464"/>
                  <a:gd name="connsiteY17" fmla="*/ 1962419 h 2055889"/>
                  <a:gd name="connsiteX18" fmla="*/ 58868 w 2055464"/>
                  <a:gd name="connsiteY18" fmla="*/ 1269225 h 2055889"/>
                  <a:gd name="connsiteX19" fmla="*/ 129822 w 2055464"/>
                  <a:gd name="connsiteY19" fmla="*/ 659980 h 2055889"/>
                  <a:gd name="connsiteX0" fmla="*/ 129822 w 2059410"/>
                  <a:gd name="connsiteY0" fmla="*/ 659980 h 2055889"/>
                  <a:gd name="connsiteX1" fmla="*/ 1141603 w 2059410"/>
                  <a:gd name="connsiteY1" fmla="*/ 0 h 2055889"/>
                  <a:gd name="connsiteX2" fmla="*/ 1821854 w 2059410"/>
                  <a:gd name="connsiteY2" fmla="*/ 438670 h 2055889"/>
                  <a:gd name="connsiteX3" fmla="*/ 2042282 w 2059410"/>
                  <a:gd name="connsiteY3" fmla="*/ 1062675 h 2055889"/>
                  <a:gd name="connsiteX4" fmla="*/ 1321759 w 2059410"/>
                  <a:gd name="connsiteY4" fmla="*/ 1826506 h 2055889"/>
                  <a:gd name="connsiteX5" fmla="*/ 1201510 w 2059410"/>
                  <a:gd name="connsiteY5" fmla="*/ 1609374 h 2055889"/>
                  <a:gd name="connsiteX6" fmla="*/ 1201510 w 2059410"/>
                  <a:gd name="connsiteY6" fmla="*/ 1349625 h 2055889"/>
                  <a:gd name="connsiteX7" fmla="*/ 1141603 w 2059410"/>
                  <a:gd name="connsiteY7" fmla="*/ 1360600 h 2055889"/>
                  <a:gd name="connsiteX8" fmla="*/ 1108422 w 2059410"/>
                  <a:gd name="connsiteY8" fmla="*/ 1362154 h 2055889"/>
                  <a:gd name="connsiteX9" fmla="*/ 1108422 w 2059410"/>
                  <a:gd name="connsiteY9" fmla="*/ 1364606 h 2055889"/>
                  <a:gd name="connsiteX10" fmla="*/ 1099212 w 2059410"/>
                  <a:gd name="connsiteY10" fmla="*/ 1365048 h 2055889"/>
                  <a:gd name="connsiteX11" fmla="*/ 1081957 w 2059410"/>
                  <a:gd name="connsiteY11" fmla="*/ 1363394 h 2055889"/>
                  <a:gd name="connsiteX12" fmla="*/ 1075674 w 2059410"/>
                  <a:gd name="connsiteY12" fmla="*/ 1363688 h 2055889"/>
                  <a:gd name="connsiteX13" fmla="*/ 1075674 w 2059410"/>
                  <a:gd name="connsiteY13" fmla="*/ 1362791 h 2055889"/>
                  <a:gd name="connsiteX14" fmla="*/ 1018418 w 2059410"/>
                  <a:gd name="connsiteY14" fmla="*/ 1357302 h 2055889"/>
                  <a:gd name="connsiteX15" fmla="*/ 1018418 w 2059410"/>
                  <a:gd name="connsiteY15" fmla="*/ 1608930 h 2055889"/>
                  <a:gd name="connsiteX16" fmla="*/ 1017899 w 2059410"/>
                  <a:gd name="connsiteY16" fmla="*/ 2055889 h 2055889"/>
                  <a:gd name="connsiteX17" fmla="*/ 55043 w 2059410"/>
                  <a:gd name="connsiteY17" fmla="*/ 1962419 h 2055889"/>
                  <a:gd name="connsiteX18" fmla="*/ 58868 w 2059410"/>
                  <a:gd name="connsiteY18" fmla="*/ 1269225 h 2055889"/>
                  <a:gd name="connsiteX19" fmla="*/ 129822 w 2059410"/>
                  <a:gd name="connsiteY19" fmla="*/ 659980 h 2055889"/>
                  <a:gd name="connsiteX0" fmla="*/ 129822 w 2059411"/>
                  <a:gd name="connsiteY0" fmla="*/ 659980 h 2046776"/>
                  <a:gd name="connsiteX1" fmla="*/ 1141603 w 2059411"/>
                  <a:gd name="connsiteY1" fmla="*/ 0 h 2046776"/>
                  <a:gd name="connsiteX2" fmla="*/ 1821854 w 2059411"/>
                  <a:gd name="connsiteY2" fmla="*/ 438670 h 2046776"/>
                  <a:gd name="connsiteX3" fmla="*/ 2042282 w 2059411"/>
                  <a:gd name="connsiteY3" fmla="*/ 1062675 h 2046776"/>
                  <a:gd name="connsiteX4" fmla="*/ 1321759 w 2059411"/>
                  <a:gd name="connsiteY4" fmla="*/ 1826506 h 2046776"/>
                  <a:gd name="connsiteX5" fmla="*/ 1201510 w 2059411"/>
                  <a:gd name="connsiteY5" fmla="*/ 1609374 h 2046776"/>
                  <a:gd name="connsiteX6" fmla="*/ 1201510 w 2059411"/>
                  <a:gd name="connsiteY6" fmla="*/ 1349625 h 2046776"/>
                  <a:gd name="connsiteX7" fmla="*/ 1141603 w 2059411"/>
                  <a:gd name="connsiteY7" fmla="*/ 1360600 h 2046776"/>
                  <a:gd name="connsiteX8" fmla="*/ 1108422 w 2059411"/>
                  <a:gd name="connsiteY8" fmla="*/ 1362154 h 2046776"/>
                  <a:gd name="connsiteX9" fmla="*/ 1108422 w 2059411"/>
                  <a:gd name="connsiteY9" fmla="*/ 1364606 h 2046776"/>
                  <a:gd name="connsiteX10" fmla="*/ 1099212 w 2059411"/>
                  <a:gd name="connsiteY10" fmla="*/ 1365048 h 2046776"/>
                  <a:gd name="connsiteX11" fmla="*/ 1081957 w 2059411"/>
                  <a:gd name="connsiteY11" fmla="*/ 1363394 h 2046776"/>
                  <a:gd name="connsiteX12" fmla="*/ 1075674 w 2059411"/>
                  <a:gd name="connsiteY12" fmla="*/ 1363688 h 2046776"/>
                  <a:gd name="connsiteX13" fmla="*/ 1075674 w 2059411"/>
                  <a:gd name="connsiteY13" fmla="*/ 1362791 h 2046776"/>
                  <a:gd name="connsiteX14" fmla="*/ 1018418 w 2059411"/>
                  <a:gd name="connsiteY14" fmla="*/ 1357302 h 2046776"/>
                  <a:gd name="connsiteX15" fmla="*/ 1018418 w 2059411"/>
                  <a:gd name="connsiteY15" fmla="*/ 1608930 h 2046776"/>
                  <a:gd name="connsiteX16" fmla="*/ 861460 w 2059411"/>
                  <a:gd name="connsiteY16" fmla="*/ 2046776 h 2046776"/>
                  <a:gd name="connsiteX17" fmla="*/ 55043 w 2059411"/>
                  <a:gd name="connsiteY17" fmla="*/ 1962419 h 2046776"/>
                  <a:gd name="connsiteX18" fmla="*/ 58868 w 2059411"/>
                  <a:gd name="connsiteY18" fmla="*/ 1269225 h 2046776"/>
                  <a:gd name="connsiteX19" fmla="*/ 129822 w 2059411"/>
                  <a:gd name="connsiteY19" fmla="*/ 659980 h 2046776"/>
                  <a:gd name="connsiteX0" fmla="*/ 129822 w 2059411"/>
                  <a:gd name="connsiteY0" fmla="*/ 659980 h 2002234"/>
                  <a:gd name="connsiteX1" fmla="*/ 1141603 w 2059411"/>
                  <a:gd name="connsiteY1" fmla="*/ 0 h 2002234"/>
                  <a:gd name="connsiteX2" fmla="*/ 1821854 w 2059411"/>
                  <a:gd name="connsiteY2" fmla="*/ 438670 h 2002234"/>
                  <a:gd name="connsiteX3" fmla="*/ 2042282 w 2059411"/>
                  <a:gd name="connsiteY3" fmla="*/ 1062675 h 2002234"/>
                  <a:gd name="connsiteX4" fmla="*/ 1321759 w 2059411"/>
                  <a:gd name="connsiteY4" fmla="*/ 1826506 h 2002234"/>
                  <a:gd name="connsiteX5" fmla="*/ 1201510 w 2059411"/>
                  <a:gd name="connsiteY5" fmla="*/ 1609374 h 2002234"/>
                  <a:gd name="connsiteX6" fmla="*/ 1201510 w 2059411"/>
                  <a:gd name="connsiteY6" fmla="*/ 1349625 h 2002234"/>
                  <a:gd name="connsiteX7" fmla="*/ 1141603 w 2059411"/>
                  <a:gd name="connsiteY7" fmla="*/ 1360600 h 2002234"/>
                  <a:gd name="connsiteX8" fmla="*/ 1108422 w 2059411"/>
                  <a:gd name="connsiteY8" fmla="*/ 1362154 h 2002234"/>
                  <a:gd name="connsiteX9" fmla="*/ 1108422 w 2059411"/>
                  <a:gd name="connsiteY9" fmla="*/ 1364606 h 2002234"/>
                  <a:gd name="connsiteX10" fmla="*/ 1099212 w 2059411"/>
                  <a:gd name="connsiteY10" fmla="*/ 1365048 h 2002234"/>
                  <a:gd name="connsiteX11" fmla="*/ 1081957 w 2059411"/>
                  <a:gd name="connsiteY11" fmla="*/ 1363394 h 2002234"/>
                  <a:gd name="connsiteX12" fmla="*/ 1075674 w 2059411"/>
                  <a:gd name="connsiteY12" fmla="*/ 1363688 h 2002234"/>
                  <a:gd name="connsiteX13" fmla="*/ 1075674 w 2059411"/>
                  <a:gd name="connsiteY13" fmla="*/ 1362791 h 2002234"/>
                  <a:gd name="connsiteX14" fmla="*/ 1018418 w 2059411"/>
                  <a:gd name="connsiteY14" fmla="*/ 1357302 h 2002234"/>
                  <a:gd name="connsiteX15" fmla="*/ 1018418 w 2059411"/>
                  <a:gd name="connsiteY15" fmla="*/ 1608930 h 2002234"/>
                  <a:gd name="connsiteX16" fmla="*/ 1024418 w 2059411"/>
                  <a:gd name="connsiteY16" fmla="*/ 1932869 h 2002234"/>
                  <a:gd name="connsiteX17" fmla="*/ 55043 w 2059411"/>
                  <a:gd name="connsiteY17" fmla="*/ 1962419 h 2002234"/>
                  <a:gd name="connsiteX18" fmla="*/ 58868 w 2059411"/>
                  <a:gd name="connsiteY18" fmla="*/ 1269225 h 2002234"/>
                  <a:gd name="connsiteX19" fmla="*/ 129822 w 2059411"/>
                  <a:gd name="connsiteY19" fmla="*/ 659980 h 2002234"/>
                  <a:gd name="connsiteX0" fmla="*/ 129822 w 2063511"/>
                  <a:gd name="connsiteY0" fmla="*/ 659980 h 2002234"/>
                  <a:gd name="connsiteX1" fmla="*/ 1141603 w 2063511"/>
                  <a:gd name="connsiteY1" fmla="*/ 0 h 2002234"/>
                  <a:gd name="connsiteX2" fmla="*/ 1821854 w 2063511"/>
                  <a:gd name="connsiteY2" fmla="*/ 438670 h 2002234"/>
                  <a:gd name="connsiteX3" fmla="*/ 2042282 w 2063511"/>
                  <a:gd name="connsiteY3" fmla="*/ 1062675 h 2002234"/>
                  <a:gd name="connsiteX4" fmla="*/ 1245712 w 2063511"/>
                  <a:gd name="connsiteY4" fmla="*/ 1883460 h 2002234"/>
                  <a:gd name="connsiteX5" fmla="*/ 1201510 w 2063511"/>
                  <a:gd name="connsiteY5" fmla="*/ 1609374 h 2002234"/>
                  <a:gd name="connsiteX6" fmla="*/ 1201510 w 2063511"/>
                  <a:gd name="connsiteY6" fmla="*/ 1349625 h 2002234"/>
                  <a:gd name="connsiteX7" fmla="*/ 1141603 w 2063511"/>
                  <a:gd name="connsiteY7" fmla="*/ 1360600 h 2002234"/>
                  <a:gd name="connsiteX8" fmla="*/ 1108422 w 2063511"/>
                  <a:gd name="connsiteY8" fmla="*/ 1362154 h 2002234"/>
                  <a:gd name="connsiteX9" fmla="*/ 1108422 w 2063511"/>
                  <a:gd name="connsiteY9" fmla="*/ 1364606 h 2002234"/>
                  <a:gd name="connsiteX10" fmla="*/ 1099212 w 2063511"/>
                  <a:gd name="connsiteY10" fmla="*/ 1365048 h 2002234"/>
                  <a:gd name="connsiteX11" fmla="*/ 1081957 w 2063511"/>
                  <a:gd name="connsiteY11" fmla="*/ 1363394 h 2002234"/>
                  <a:gd name="connsiteX12" fmla="*/ 1075674 w 2063511"/>
                  <a:gd name="connsiteY12" fmla="*/ 1363688 h 2002234"/>
                  <a:gd name="connsiteX13" fmla="*/ 1075674 w 2063511"/>
                  <a:gd name="connsiteY13" fmla="*/ 1362791 h 2002234"/>
                  <a:gd name="connsiteX14" fmla="*/ 1018418 w 2063511"/>
                  <a:gd name="connsiteY14" fmla="*/ 1357302 h 2002234"/>
                  <a:gd name="connsiteX15" fmla="*/ 1018418 w 2063511"/>
                  <a:gd name="connsiteY15" fmla="*/ 1608930 h 2002234"/>
                  <a:gd name="connsiteX16" fmla="*/ 1024418 w 2063511"/>
                  <a:gd name="connsiteY16" fmla="*/ 1932869 h 2002234"/>
                  <a:gd name="connsiteX17" fmla="*/ 55043 w 2063511"/>
                  <a:gd name="connsiteY17" fmla="*/ 1962419 h 2002234"/>
                  <a:gd name="connsiteX18" fmla="*/ 58868 w 2063511"/>
                  <a:gd name="connsiteY18" fmla="*/ 1269225 h 2002234"/>
                  <a:gd name="connsiteX19" fmla="*/ 129822 w 2063511"/>
                  <a:gd name="connsiteY19" fmla="*/ 659980 h 2002234"/>
                  <a:gd name="connsiteX0" fmla="*/ 251667 w 2185356"/>
                  <a:gd name="connsiteY0" fmla="*/ 659980 h 2002234"/>
                  <a:gd name="connsiteX1" fmla="*/ 1263448 w 2185356"/>
                  <a:gd name="connsiteY1" fmla="*/ 0 h 2002234"/>
                  <a:gd name="connsiteX2" fmla="*/ 1943699 w 2185356"/>
                  <a:gd name="connsiteY2" fmla="*/ 438670 h 2002234"/>
                  <a:gd name="connsiteX3" fmla="*/ 2164127 w 2185356"/>
                  <a:gd name="connsiteY3" fmla="*/ 1062675 h 2002234"/>
                  <a:gd name="connsiteX4" fmla="*/ 1367557 w 2185356"/>
                  <a:gd name="connsiteY4" fmla="*/ 1883460 h 2002234"/>
                  <a:gd name="connsiteX5" fmla="*/ 1323355 w 2185356"/>
                  <a:gd name="connsiteY5" fmla="*/ 1609374 h 2002234"/>
                  <a:gd name="connsiteX6" fmla="*/ 1323355 w 2185356"/>
                  <a:gd name="connsiteY6" fmla="*/ 1349625 h 2002234"/>
                  <a:gd name="connsiteX7" fmla="*/ 1263448 w 2185356"/>
                  <a:gd name="connsiteY7" fmla="*/ 1360600 h 2002234"/>
                  <a:gd name="connsiteX8" fmla="*/ 1230267 w 2185356"/>
                  <a:gd name="connsiteY8" fmla="*/ 1362154 h 2002234"/>
                  <a:gd name="connsiteX9" fmla="*/ 1230267 w 2185356"/>
                  <a:gd name="connsiteY9" fmla="*/ 1364606 h 2002234"/>
                  <a:gd name="connsiteX10" fmla="*/ 1221057 w 2185356"/>
                  <a:gd name="connsiteY10" fmla="*/ 1365048 h 2002234"/>
                  <a:gd name="connsiteX11" fmla="*/ 1203802 w 2185356"/>
                  <a:gd name="connsiteY11" fmla="*/ 1363394 h 2002234"/>
                  <a:gd name="connsiteX12" fmla="*/ 1197519 w 2185356"/>
                  <a:gd name="connsiteY12" fmla="*/ 1363688 h 2002234"/>
                  <a:gd name="connsiteX13" fmla="*/ 1197519 w 2185356"/>
                  <a:gd name="connsiteY13" fmla="*/ 1362791 h 2002234"/>
                  <a:gd name="connsiteX14" fmla="*/ 1140263 w 2185356"/>
                  <a:gd name="connsiteY14" fmla="*/ 1357302 h 2002234"/>
                  <a:gd name="connsiteX15" fmla="*/ 1140263 w 2185356"/>
                  <a:gd name="connsiteY15" fmla="*/ 1608930 h 2002234"/>
                  <a:gd name="connsiteX16" fmla="*/ 1146263 w 2185356"/>
                  <a:gd name="connsiteY16" fmla="*/ 1932869 h 2002234"/>
                  <a:gd name="connsiteX17" fmla="*/ 176888 w 2185356"/>
                  <a:gd name="connsiteY17" fmla="*/ 1962419 h 2002234"/>
                  <a:gd name="connsiteX18" fmla="*/ 1460 w 2185356"/>
                  <a:gd name="connsiteY18" fmla="*/ 1297702 h 2002234"/>
                  <a:gd name="connsiteX19" fmla="*/ 251667 w 2185356"/>
                  <a:gd name="connsiteY19" fmla="*/ 659980 h 2002234"/>
                  <a:gd name="connsiteX0" fmla="*/ 250809 w 2184498"/>
                  <a:gd name="connsiteY0" fmla="*/ 659980 h 2056732"/>
                  <a:gd name="connsiteX1" fmla="*/ 1262590 w 2184498"/>
                  <a:gd name="connsiteY1" fmla="*/ 0 h 2056732"/>
                  <a:gd name="connsiteX2" fmla="*/ 1942841 w 2184498"/>
                  <a:gd name="connsiteY2" fmla="*/ 438670 h 2056732"/>
                  <a:gd name="connsiteX3" fmla="*/ 2163269 w 2184498"/>
                  <a:gd name="connsiteY3" fmla="*/ 1062675 h 2056732"/>
                  <a:gd name="connsiteX4" fmla="*/ 1366699 w 2184498"/>
                  <a:gd name="connsiteY4" fmla="*/ 1883460 h 2056732"/>
                  <a:gd name="connsiteX5" fmla="*/ 1322497 w 2184498"/>
                  <a:gd name="connsiteY5" fmla="*/ 1609374 h 2056732"/>
                  <a:gd name="connsiteX6" fmla="*/ 1322497 w 2184498"/>
                  <a:gd name="connsiteY6" fmla="*/ 1349625 h 2056732"/>
                  <a:gd name="connsiteX7" fmla="*/ 1262590 w 2184498"/>
                  <a:gd name="connsiteY7" fmla="*/ 1360600 h 2056732"/>
                  <a:gd name="connsiteX8" fmla="*/ 1229409 w 2184498"/>
                  <a:gd name="connsiteY8" fmla="*/ 1362154 h 2056732"/>
                  <a:gd name="connsiteX9" fmla="*/ 1229409 w 2184498"/>
                  <a:gd name="connsiteY9" fmla="*/ 1364606 h 2056732"/>
                  <a:gd name="connsiteX10" fmla="*/ 1220199 w 2184498"/>
                  <a:gd name="connsiteY10" fmla="*/ 1365048 h 2056732"/>
                  <a:gd name="connsiteX11" fmla="*/ 1202944 w 2184498"/>
                  <a:gd name="connsiteY11" fmla="*/ 1363394 h 2056732"/>
                  <a:gd name="connsiteX12" fmla="*/ 1196661 w 2184498"/>
                  <a:gd name="connsiteY12" fmla="*/ 1363688 h 2056732"/>
                  <a:gd name="connsiteX13" fmla="*/ 1196661 w 2184498"/>
                  <a:gd name="connsiteY13" fmla="*/ 1362791 h 2056732"/>
                  <a:gd name="connsiteX14" fmla="*/ 1139405 w 2184498"/>
                  <a:gd name="connsiteY14" fmla="*/ 1357302 h 2056732"/>
                  <a:gd name="connsiteX15" fmla="*/ 1139405 w 2184498"/>
                  <a:gd name="connsiteY15" fmla="*/ 1608930 h 2056732"/>
                  <a:gd name="connsiteX16" fmla="*/ 1145405 w 2184498"/>
                  <a:gd name="connsiteY16" fmla="*/ 1932869 h 2056732"/>
                  <a:gd name="connsiteX17" fmla="*/ 333556 w 2184498"/>
                  <a:gd name="connsiteY17" fmla="*/ 2025068 h 2056732"/>
                  <a:gd name="connsiteX18" fmla="*/ 602 w 2184498"/>
                  <a:gd name="connsiteY18" fmla="*/ 1297702 h 2056732"/>
                  <a:gd name="connsiteX19" fmla="*/ 250809 w 2184498"/>
                  <a:gd name="connsiteY19" fmla="*/ 659980 h 2056732"/>
                  <a:gd name="connsiteX0" fmla="*/ 250809 w 2184498"/>
                  <a:gd name="connsiteY0" fmla="*/ 659980 h 2091182"/>
                  <a:gd name="connsiteX1" fmla="*/ 1262590 w 2184498"/>
                  <a:gd name="connsiteY1" fmla="*/ 0 h 2091182"/>
                  <a:gd name="connsiteX2" fmla="*/ 1942841 w 2184498"/>
                  <a:gd name="connsiteY2" fmla="*/ 438670 h 2091182"/>
                  <a:gd name="connsiteX3" fmla="*/ 2163269 w 2184498"/>
                  <a:gd name="connsiteY3" fmla="*/ 1062675 h 2091182"/>
                  <a:gd name="connsiteX4" fmla="*/ 1366699 w 2184498"/>
                  <a:gd name="connsiteY4" fmla="*/ 1883460 h 2091182"/>
                  <a:gd name="connsiteX5" fmla="*/ 1322497 w 2184498"/>
                  <a:gd name="connsiteY5" fmla="*/ 1609374 h 2091182"/>
                  <a:gd name="connsiteX6" fmla="*/ 1322497 w 2184498"/>
                  <a:gd name="connsiteY6" fmla="*/ 1349625 h 2091182"/>
                  <a:gd name="connsiteX7" fmla="*/ 1262590 w 2184498"/>
                  <a:gd name="connsiteY7" fmla="*/ 1360600 h 2091182"/>
                  <a:gd name="connsiteX8" fmla="*/ 1229409 w 2184498"/>
                  <a:gd name="connsiteY8" fmla="*/ 1362154 h 2091182"/>
                  <a:gd name="connsiteX9" fmla="*/ 1229409 w 2184498"/>
                  <a:gd name="connsiteY9" fmla="*/ 1364606 h 2091182"/>
                  <a:gd name="connsiteX10" fmla="*/ 1220199 w 2184498"/>
                  <a:gd name="connsiteY10" fmla="*/ 1365048 h 2091182"/>
                  <a:gd name="connsiteX11" fmla="*/ 1202944 w 2184498"/>
                  <a:gd name="connsiteY11" fmla="*/ 1363394 h 2091182"/>
                  <a:gd name="connsiteX12" fmla="*/ 1196661 w 2184498"/>
                  <a:gd name="connsiteY12" fmla="*/ 1363688 h 2091182"/>
                  <a:gd name="connsiteX13" fmla="*/ 1196661 w 2184498"/>
                  <a:gd name="connsiteY13" fmla="*/ 1362791 h 2091182"/>
                  <a:gd name="connsiteX14" fmla="*/ 1139405 w 2184498"/>
                  <a:gd name="connsiteY14" fmla="*/ 1357302 h 2091182"/>
                  <a:gd name="connsiteX15" fmla="*/ 1139405 w 2184498"/>
                  <a:gd name="connsiteY15" fmla="*/ 1608930 h 2091182"/>
                  <a:gd name="connsiteX16" fmla="*/ 1145405 w 2184498"/>
                  <a:gd name="connsiteY16" fmla="*/ 1932869 h 2091182"/>
                  <a:gd name="connsiteX17" fmla="*/ 333556 w 2184498"/>
                  <a:gd name="connsiteY17" fmla="*/ 2025068 h 2091182"/>
                  <a:gd name="connsiteX18" fmla="*/ 602 w 2184498"/>
                  <a:gd name="connsiteY18" fmla="*/ 1297702 h 2091182"/>
                  <a:gd name="connsiteX19" fmla="*/ 250809 w 2184498"/>
                  <a:gd name="connsiteY19" fmla="*/ 659980 h 2091182"/>
                  <a:gd name="connsiteX0" fmla="*/ 250809 w 2184498"/>
                  <a:gd name="connsiteY0" fmla="*/ 659980 h 2091182"/>
                  <a:gd name="connsiteX1" fmla="*/ 1262590 w 2184498"/>
                  <a:gd name="connsiteY1" fmla="*/ 0 h 2091182"/>
                  <a:gd name="connsiteX2" fmla="*/ 1942841 w 2184498"/>
                  <a:gd name="connsiteY2" fmla="*/ 438670 h 2091182"/>
                  <a:gd name="connsiteX3" fmla="*/ 2163269 w 2184498"/>
                  <a:gd name="connsiteY3" fmla="*/ 1062675 h 2091182"/>
                  <a:gd name="connsiteX4" fmla="*/ 1366699 w 2184498"/>
                  <a:gd name="connsiteY4" fmla="*/ 1883460 h 2091182"/>
                  <a:gd name="connsiteX5" fmla="*/ 1322497 w 2184498"/>
                  <a:gd name="connsiteY5" fmla="*/ 1609374 h 2091182"/>
                  <a:gd name="connsiteX6" fmla="*/ 1322497 w 2184498"/>
                  <a:gd name="connsiteY6" fmla="*/ 1349625 h 2091182"/>
                  <a:gd name="connsiteX7" fmla="*/ 1262590 w 2184498"/>
                  <a:gd name="connsiteY7" fmla="*/ 1360600 h 2091182"/>
                  <a:gd name="connsiteX8" fmla="*/ 1229409 w 2184498"/>
                  <a:gd name="connsiteY8" fmla="*/ 1362154 h 2091182"/>
                  <a:gd name="connsiteX9" fmla="*/ 1229409 w 2184498"/>
                  <a:gd name="connsiteY9" fmla="*/ 1364606 h 2091182"/>
                  <a:gd name="connsiteX10" fmla="*/ 1220199 w 2184498"/>
                  <a:gd name="connsiteY10" fmla="*/ 1365048 h 2091182"/>
                  <a:gd name="connsiteX11" fmla="*/ 1202944 w 2184498"/>
                  <a:gd name="connsiteY11" fmla="*/ 1363394 h 2091182"/>
                  <a:gd name="connsiteX12" fmla="*/ 1196661 w 2184498"/>
                  <a:gd name="connsiteY12" fmla="*/ 1363688 h 2091182"/>
                  <a:gd name="connsiteX13" fmla="*/ 1196661 w 2184498"/>
                  <a:gd name="connsiteY13" fmla="*/ 1362791 h 2091182"/>
                  <a:gd name="connsiteX14" fmla="*/ 1139405 w 2184498"/>
                  <a:gd name="connsiteY14" fmla="*/ 1357302 h 2091182"/>
                  <a:gd name="connsiteX15" fmla="*/ 1139405 w 2184498"/>
                  <a:gd name="connsiteY15" fmla="*/ 1608930 h 2091182"/>
                  <a:gd name="connsiteX16" fmla="*/ 1145405 w 2184498"/>
                  <a:gd name="connsiteY16" fmla="*/ 1932869 h 2091182"/>
                  <a:gd name="connsiteX17" fmla="*/ 333556 w 2184498"/>
                  <a:gd name="connsiteY17" fmla="*/ 2025068 h 2091182"/>
                  <a:gd name="connsiteX18" fmla="*/ 602 w 2184498"/>
                  <a:gd name="connsiteY18" fmla="*/ 1297702 h 2091182"/>
                  <a:gd name="connsiteX19" fmla="*/ 250809 w 2184498"/>
                  <a:gd name="connsiteY19" fmla="*/ 659980 h 2091182"/>
                  <a:gd name="connsiteX0" fmla="*/ 250809 w 2163477"/>
                  <a:gd name="connsiteY0" fmla="*/ 659980 h 2091182"/>
                  <a:gd name="connsiteX1" fmla="*/ 1262590 w 2163477"/>
                  <a:gd name="connsiteY1" fmla="*/ 0 h 2091182"/>
                  <a:gd name="connsiteX2" fmla="*/ 1942841 w 2163477"/>
                  <a:gd name="connsiteY2" fmla="*/ 438670 h 2091182"/>
                  <a:gd name="connsiteX3" fmla="*/ 2163269 w 2163477"/>
                  <a:gd name="connsiteY3" fmla="*/ 1062675 h 2091182"/>
                  <a:gd name="connsiteX4" fmla="*/ 1366699 w 2163477"/>
                  <a:gd name="connsiteY4" fmla="*/ 1883460 h 2091182"/>
                  <a:gd name="connsiteX5" fmla="*/ 1322497 w 2163477"/>
                  <a:gd name="connsiteY5" fmla="*/ 1609374 h 2091182"/>
                  <a:gd name="connsiteX6" fmla="*/ 1322497 w 2163477"/>
                  <a:gd name="connsiteY6" fmla="*/ 1349625 h 2091182"/>
                  <a:gd name="connsiteX7" fmla="*/ 1262590 w 2163477"/>
                  <a:gd name="connsiteY7" fmla="*/ 1360600 h 2091182"/>
                  <a:gd name="connsiteX8" fmla="*/ 1229409 w 2163477"/>
                  <a:gd name="connsiteY8" fmla="*/ 1362154 h 2091182"/>
                  <a:gd name="connsiteX9" fmla="*/ 1229409 w 2163477"/>
                  <a:gd name="connsiteY9" fmla="*/ 1364606 h 2091182"/>
                  <a:gd name="connsiteX10" fmla="*/ 1220199 w 2163477"/>
                  <a:gd name="connsiteY10" fmla="*/ 1365048 h 2091182"/>
                  <a:gd name="connsiteX11" fmla="*/ 1202944 w 2163477"/>
                  <a:gd name="connsiteY11" fmla="*/ 1363394 h 2091182"/>
                  <a:gd name="connsiteX12" fmla="*/ 1196661 w 2163477"/>
                  <a:gd name="connsiteY12" fmla="*/ 1363688 h 2091182"/>
                  <a:gd name="connsiteX13" fmla="*/ 1196661 w 2163477"/>
                  <a:gd name="connsiteY13" fmla="*/ 1362791 h 2091182"/>
                  <a:gd name="connsiteX14" fmla="*/ 1139405 w 2163477"/>
                  <a:gd name="connsiteY14" fmla="*/ 1357302 h 2091182"/>
                  <a:gd name="connsiteX15" fmla="*/ 1139405 w 2163477"/>
                  <a:gd name="connsiteY15" fmla="*/ 1608930 h 2091182"/>
                  <a:gd name="connsiteX16" fmla="*/ 1145405 w 2163477"/>
                  <a:gd name="connsiteY16" fmla="*/ 1932869 h 2091182"/>
                  <a:gd name="connsiteX17" fmla="*/ 333556 w 2163477"/>
                  <a:gd name="connsiteY17" fmla="*/ 2025068 h 2091182"/>
                  <a:gd name="connsiteX18" fmla="*/ 602 w 2163477"/>
                  <a:gd name="connsiteY18" fmla="*/ 1297702 h 2091182"/>
                  <a:gd name="connsiteX19" fmla="*/ 250809 w 2163477"/>
                  <a:gd name="connsiteY19" fmla="*/ 659980 h 20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63477" h="2091182">
                    <a:moveTo>
                      <a:pt x="250809" y="659980"/>
                    </a:moveTo>
                    <a:cubicBezTo>
                      <a:pt x="431265" y="448443"/>
                      <a:pt x="314268" y="93080"/>
                      <a:pt x="1262590" y="0"/>
                    </a:cubicBezTo>
                    <a:cubicBezTo>
                      <a:pt x="1541408" y="26264"/>
                      <a:pt x="1843824" y="205753"/>
                      <a:pt x="1942841" y="438670"/>
                    </a:cubicBezTo>
                    <a:cubicBezTo>
                      <a:pt x="2001832" y="604146"/>
                      <a:pt x="2161801" y="803441"/>
                      <a:pt x="2163269" y="1062675"/>
                    </a:cubicBezTo>
                    <a:cubicBezTo>
                      <a:pt x="2165020" y="1371818"/>
                      <a:pt x="2173010" y="1821103"/>
                      <a:pt x="1366699" y="1883460"/>
                    </a:cubicBezTo>
                    <a:lnTo>
                      <a:pt x="1322497" y="1609374"/>
                    </a:lnTo>
                    <a:lnTo>
                      <a:pt x="1322497" y="1349625"/>
                    </a:lnTo>
                    <a:lnTo>
                      <a:pt x="1262590" y="1360600"/>
                    </a:lnTo>
                    <a:lnTo>
                      <a:pt x="1229409" y="1362154"/>
                    </a:lnTo>
                    <a:lnTo>
                      <a:pt x="1229409" y="1364606"/>
                    </a:lnTo>
                    <a:lnTo>
                      <a:pt x="1220199" y="1365048"/>
                    </a:lnTo>
                    <a:lnTo>
                      <a:pt x="1202944" y="1363394"/>
                    </a:lnTo>
                    <a:lnTo>
                      <a:pt x="1196661" y="1363688"/>
                    </a:lnTo>
                    <a:lnTo>
                      <a:pt x="1196661" y="1362791"/>
                    </a:lnTo>
                    <a:lnTo>
                      <a:pt x="1139405" y="1357302"/>
                    </a:lnTo>
                    <a:lnTo>
                      <a:pt x="1139405" y="1608930"/>
                    </a:lnTo>
                    <a:lnTo>
                      <a:pt x="1145405" y="1932869"/>
                    </a:lnTo>
                    <a:cubicBezTo>
                      <a:pt x="1066805" y="1906986"/>
                      <a:pt x="784666" y="2224397"/>
                      <a:pt x="333556" y="2025068"/>
                    </a:cubicBezTo>
                    <a:cubicBezTo>
                      <a:pt x="-68667" y="1985209"/>
                      <a:pt x="14393" y="1525217"/>
                      <a:pt x="602" y="1297702"/>
                    </a:cubicBezTo>
                    <a:cubicBezTo>
                      <a:pt x="-13189" y="1070187"/>
                      <a:pt x="214447" y="741739"/>
                      <a:pt x="250809" y="65998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38" name="Ellipszis 137"/>
              <p:cNvSpPr/>
              <p:nvPr/>
            </p:nvSpPr>
            <p:spPr>
              <a:xfrm flipH="1">
                <a:off x="7713458" y="3214591"/>
                <a:ext cx="197600" cy="185563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39" name="Szabadkézi sokszög 138"/>
              <p:cNvSpPr/>
              <p:nvPr/>
            </p:nvSpPr>
            <p:spPr>
              <a:xfrm flipH="1">
                <a:off x="8270742" y="3785201"/>
                <a:ext cx="346470" cy="380717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0" name="Szabadkézi sokszög 139"/>
              <p:cNvSpPr/>
              <p:nvPr/>
            </p:nvSpPr>
            <p:spPr>
              <a:xfrm>
                <a:off x="7686815" y="2530848"/>
                <a:ext cx="1602968" cy="1348589"/>
              </a:xfrm>
              <a:custGeom>
                <a:avLst/>
                <a:gdLst>
                  <a:gd name="connsiteX0" fmla="*/ 1480203 w 2986185"/>
                  <a:gd name="connsiteY0" fmla="*/ 0 h 2558288"/>
                  <a:gd name="connsiteX1" fmla="*/ 1480172 w 2986185"/>
                  <a:gd name="connsiteY1" fmla="*/ 6206 h 2558288"/>
                  <a:gd name="connsiteX2" fmla="*/ 1435734 w 2986185"/>
                  <a:gd name="connsiteY2" fmla="*/ 8843 h 2558288"/>
                  <a:gd name="connsiteX3" fmla="*/ 0 w 2986185"/>
                  <a:gd name="connsiteY3" fmla="*/ 505395 h 2558288"/>
                  <a:gd name="connsiteX4" fmla="*/ 1518376 w 2986185"/>
                  <a:gd name="connsiteY4" fmla="*/ 2558288 h 2558288"/>
                  <a:gd name="connsiteX5" fmla="*/ 1518468 w 2986185"/>
                  <a:gd name="connsiteY5" fmla="*/ 2539379 h 2558288"/>
                  <a:gd name="connsiteX6" fmla="*/ 1623055 w 2986185"/>
                  <a:gd name="connsiteY6" fmla="*/ 2532238 h 2558288"/>
                  <a:gd name="connsiteX7" fmla="*/ 2986185 w 2986185"/>
                  <a:gd name="connsiteY7" fmla="*/ 489945 h 2558288"/>
                  <a:gd name="connsiteX8" fmla="*/ 1480203 w 2986185"/>
                  <a:gd name="connsiteY8" fmla="*/ 0 h 2558288"/>
                  <a:gd name="connsiteX0" fmla="*/ 1480203 w 2986185"/>
                  <a:gd name="connsiteY0" fmla="*/ 0 h 2801492"/>
                  <a:gd name="connsiteX1" fmla="*/ 1480172 w 2986185"/>
                  <a:gd name="connsiteY1" fmla="*/ 6206 h 2801492"/>
                  <a:gd name="connsiteX2" fmla="*/ 1435734 w 2986185"/>
                  <a:gd name="connsiteY2" fmla="*/ 8843 h 2801492"/>
                  <a:gd name="connsiteX3" fmla="*/ 0 w 2986185"/>
                  <a:gd name="connsiteY3" fmla="*/ 505395 h 2801492"/>
                  <a:gd name="connsiteX4" fmla="*/ 1518376 w 2986185"/>
                  <a:gd name="connsiteY4" fmla="*/ 2558288 h 2801492"/>
                  <a:gd name="connsiteX5" fmla="*/ 1623055 w 2986185"/>
                  <a:gd name="connsiteY5" fmla="*/ 2532238 h 2801492"/>
                  <a:gd name="connsiteX6" fmla="*/ 2986185 w 2986185"/>
                  <a:gd name="connsiteY6" fmla="*/ 489945 h 2801492"/>
                  <a:gd name="connsiteX7" fmla="*/ 1480203 w 2986185"/>
                  <a:gd name="connsiteY7" fmla="*/ 0 h 2801492"/>
                  <a:gd name="connsiteX0" fmla="*/ 1480203 w 2986185"/>
                  <a:gd name="connsiteY0" fmla="*/ 0 h 2704694"/>
                  <a:gd name="connsiteX1" fmla="*/ 1480172 w 2986185"/>
                  <a:gd name="connsiteY1" fmla="*/ 6206 h 2704694"/>
                  <a:gd name="connsiteX2" fmla="*/ 1435734 w 2986185"/>
                  <a:gd name="connsiteY2" fmla="*/ 8843 h 2704694"/>
                  <a:gd name="connsiteX3" fmla="*/ 0 w 2986185"/>
                  <a:gd name="connsiteY3" fmla="*/ 505395 h 2704694"/>
                  <a:gd name="connsiteX4" fmla="*/ 1518376 w 2986185"/>
                  <a:gd name="connsiteY4" fmla="*/ 2558288 h 2704694"/>
                  <a:gd name="connsiteX5" fmla="*/ 1623055 w 2986185"/>
                  <a:gd name="connsiteY5" fmla="*/ 2532238 h 2704694"/>
                  <a:gd name="connsiteX6" fmla="*/ 2986185 w 2986185"/>
                  <a:gd name="connsiteY6" fmla="*/ 489945 h 2704694"/>
                  <a:gd name="connsiteX7" fmla="*/ 1480203 w 2986185"/>
                  <a:gd name="connsiteY7" fmla="*/ 0 h 2704694"/>
                  <a:gd name="connsiteX0" fmla="*/ 1480203 w 2986185"/>
                  <a:gd name="connsiteY0" fmla="*/ 0 h 2575953"/>
                  <a:gd name="connsiteX1" fmla="*/ 1480172 w 2986185"/>
                  <a:gd name="connsiteY1" fmla="*/ 6206 h 2575953"/>
                  <a:gd name="connsiteX2" fmla="*/ 1435734 w 2986185"/>
                  <a:gd name="connsiteY2" fmla="*/ 8843 h 2575953"/>
                  <a:gd name="connsiteX3" fmla="*/ 0 w 2986185"/>
                  <a:gd name="connsiteY3" fmla="*/ 505395 h 2575953"/>
                  <a:gd name="connsiteX4" fmla="*/ 1518376 w 2986185"/>
                  <a:gd name="connsiteY4" fmla="*/ 2558288 h 2575953"/>
                  <a:gd name="connsiteX5" fmla="*/ 1623055 w 2986185"/>
                  <a:gd name="connsiteY5" fmla="*/ 2532238 h 2575953"/>
                  <a:gd name="connsiteX6" fmla="*/ 2986185 w 2986185"/>
                  <a:gd name="connsiteY6" fmla="*/ 489945 h 2575953"/>
                  <a:gd name="connsiteX7" fmla="*/ 1480203 w 2986185"/>
                  <a:gd name="connsiteY7" fmla="*/ 0 h 2575953"/>
                  <a:gd name="connsiteX0" fmla="*/ 1480203 w 2986185"/>
                  <a:gd name="connsiteY0" fmla="*/ 0 h 2563826"/>
                  <a:gd name="connsiteX1" fmla="*/ 1480172 w 2986185"/>
                  <a:gd name="connsiteY1" fmla="*/ 6206 h 2563826"/>
                  <a:gd name="connsiteX2" fmla="*/ 1435734 w 2986185"/>
                  <a:gd name="connsiteY2" fmla="*/ 8843 h 2563826"/>
                  <a:gd name="connsiteX3" fmla="*/ 0 w 2986185"/>
                  <a:gd name="connsiteY3" fmla="*/ 505395 h 2563826"/>
                  <a:gd name="connsiteX4" fmla="*/ 1421856 w 2986185"/>
                  <a:gd name="connsiteY4" fmla="*/ 2543048 h 2563826"/>
                  <a:gd name="connsiteX5" fmla="*/ 1623055 w 2986185"/>
                  <a:gd name="connsiteY5" fmla="*/ 2532238 h 2563826"/>
                  <a:gd name="connsiteX6" fmla="*/ 2986185 w 2986185"/>
                  <a:gd name="connsiteY6" fmla="*/ 489945 h 2563826"/>
                  <a:gd name="connsiteX7" fmla="*/ 1480203 w 2986185"/>
                  <a:gd name="connsiteY7" fmla="*/ 0 h 2563826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185" h="2527650">
                    <a:moveTo>
                      <a:pt x="1480203" y="0"/>
                    </a:moveTo>
                    <a:cubicBezTo>
                      <a:pt x="1480193" y="2069"/>
                      <a:pt x="1480182" y="4137"/>
                      <a:pt x="1480172" y="6206"/>
                    </a:cubicBezTo>
                    <a:lnTo>
                      <a:pt x="1435734" y="8843"/>
                    </a:lnTo>
                    <a:cubicBezTo>
                      <a:pt x="959879" y="64015"/>
                      <a:pt x="474493" y="505395"/>
                      <a:pt x="0" y="505395"/>
                    </a:cubicBezTo>
                    <a:cubicBezTo>
                      <a:pt x="0" y="1639176"/>
                      <a:pt x="629000" y="2446528"/>
                      <a:pt x="1203416" y="2492248"/>
                    </a:cubicBezTo>
                    <a:cubicBezTo>
                      <a:pt x="1473925" y="2550655"/>
                      <a:pt x="1535900" y="2521362"/>
                      <a:pt x="1617975" y="2511918"/>
                    </a:cubicBezTo>
                    <a:cubicBezTo>
                      <a:pt x="2210905" y="2513470"/>
                      <a:pt x="2986185" y="1552864"/>
                      <a:pt x="2986185" y="489945"/>
                    </a:cubicBezTo>
                    <a:cubicBezTo>
                      <a:pt x="2480060" y="489945"/>
                      <a:pt x="1986328" y="0"/>
                      <a:pt x="1480203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1" name="Szabadkézi sokszög 140"/>
              <p:cNvSpPr/>
              <p:nvPr/>
            </p:nvSpPr>
            <p:spPr>
              <a:xfrm rot="501357" flipH="1">
                <a:off x="8736891" y="2935362"/>
                <a:ext cx="419330" cy="82678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  <a:gd name="connsiteX0" fmla="*/ 1676835 w 2567056"/>
                  <a:gd name="connsiteY0" fmla="*/ 4951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0" fmla="*/ 1676835 w 2504797"/>
                  <a:gd name="connsiteY0" fmla="*/ 4951 h 502806"/>
                  <a:gd name="connsiteX1" fmla="*/ 2219409 w 2504797"/>
                  <a:gd name="connsiteY1" fmla="*/ 209825 h 502806"/>
                  <a:gd name="connsiteX2" fmla="*/ 2219885 w 2504797"/>
                  <a:gd name="connsiteY2" fmla="*/ 210038 h 502806"/>
                  <a:gd name="connsiteX3" fmla="*/ 2219886 w 2504797"/>
                  <a:gd name="connsiteY3" fmla="*/ 210038 h 502806"/>
                  <a:gd name="connsiteX4" fmla="*/ 2504799 w 2504797"/>
                  <a:gd name="connsiteY4" fmla="*/ 496015 h 502806"/>
                  <a:gd name="connsiteX5" fmla="*/ 1774642 w 2504797"/>
                  <a:gd name="connsiteY5" fmla="*/ 315508 h 502806"/>
                  <a:gd name="connsiteX6" fmla="*/ 1624728 w 2504797"/>
                  <a:gd name="connsiteY6" fmla="*/ 258852 h 502806"/>
                  <a:gd name="connsiteX7" fmla="*/ 1624727 w 2504797"/>
                  <a:gd name="connsiteY7" fmla="*/ 258852 h 502806"/>
                  <a:gd name="connsiteX8" fmla="*/ 1624724 w 2504797"/>
                  <a:gd name="connsiteY8" fmla="*/ 258851 h 502806"/>
                  <a:gd name="connsiteX9" fmla="*/ 1445429 w 2504797"/>
                  <a:gd name="connsiteY9" fmla="*/ 261257 h 502806"/>
                  <a:gd name="connsiteX10" fmla="*/ -1 w 2504797"/>
                  <a:gd name="connsiteY10" fmla="*/ 96750 h 502806"/>
                  <a:gd name="connsiteX11" fmla="*/ 1063341 w 2504797"/>
                  <a:gd name="connsiteY11" fmla="*/ 10264 h 502806"/>
                  <a:gd name="connsiteX12" fmla="*/ 1075631 w 2504797"/>
                  <a:gd name="connsiteY12" fmla="*/ 9755 h 502806"/>
                  <a:gd name="connsiteX13" fmla="*/ 1075634 w 2504797"/>
                  <a:gd name="connsiteY13" fmla="*/ 9757 h 502806"/>
                  <a:gd name="connsiteX14" fmla="*/ 1247599 w 2504797"/>
                  <a:gd name="connsiteY14" fmla="*/ 2654 h 502806"/>
                  <a:gd name="connsiteX15" fmla="*/ 1445428 w 2504797"/>
                  <a:gd name="connsiteY15" fmla="*/ 0 h 502806"/>
                  <a:gd name="connsiteX16" fmla="*/ 1643257 w 2504797"/>
                  <a:gd name="connsiteY16" fmla="*/ 2655 h 502806"/>
                  <a:gd name="connsiteX17" fmla="*/ 1673530 w 2504797"/>
                  <a:gd name="connsiteY17" fmla="*/ 3905 h 502806"/>
                  <a:gd name="connsiteX18" fmla="*/ 1676835 w 2504797"/>
                  <a:gd name="connsiteY18" fmla="*/ 4951 h 502806"/>
                  <a:gd name="connsiteX0" fmla="*/ 1676835 w 2517778"/>
                  <a:gd name="connsiteY0" fmla="*/ 4951 h 501740"/>
                  <a:gd name="connsiteX1" fmla="*/ 2219409 w 2517778"/>
                  <a:gd name="connsiteY1" fmla="*/ 209825 h 501740"/>
                  <a:gd name="connsiteX2" fmla="*/ 2219885 w 2517778"/>
                  <a:gd name="connsiteY2" fmla="*/ 210038 h 501740"/>
                  <a:gd name="connsiteX3" fmla="*/ 2219881 w 2517778"/>
                  <a:gd name="connsiteY3" fmla="*/ 210044 h 501740"/>
                  <a:gd name="connsiteX4" fmla="*/ 2504799 w 2517778"/>
                  <a:gd name="connsiteY4" fmla="*/ 496015 h 501740"/>
                  <a:gd name="connsiteX5" fmla="*/ 1774642 w 2517778"/>
                  <a:gd name="connsiteY5" fmla="*/ 315508 h 501740"/>
                  <a:gd name="connsiteX6" fmla="*/ 1624728 w 2517778"/>
                  <a:gd name="connsiteY6" fmla="*/ 258852 h 501740"/>
                  <a:gd name="connsiteX7" fmla="*/ 1624727 w 2517778"/>
                  <a:gd name="connsiteY7" fmla="*/ 258852 h 501740"/>
                  <a:gd name="connsiteX8" fmla="*/ 1624724 w 2517778"/>
                  <a:gd name="connsiteY8" fmla="*/ 258851 h 501740"/>
                  <a:gd name="connsiteX9" fmla="*/ 1445429 w 2517778"/>
                  <a:gd name="connsiteY9" fmla="*/ 261257 h 501740"/>
                  <a:gd name="connsiteX10" fmla="*/ -1 w 2517778"/>
                  <a:gd name="connsiteY10" fmla="*/ 96750 h 501740"/>
                  <a:gd name="connsiteX11" fmla="*/ 1063341 w 2517778"/>
                  <a:gd name="connsiteY11" fmla="*/ 10264 h 501740"/>
                  <a:gd name="connsiteX12" fmla="*/ 1075631 w 2517778"/>
                  <a:gd name="connsiteY12" fmla="*/ 9755 h 501740"/>
                  <a:gd name="connsiteX13" fmla="*/ 1075634 w 2517778"/>
                  <a:gd name="connsiteY13" fmla="*/ 9757 h 501740"/>
                  <a:gd name="connsiteX14" fmla="*/ 1247599 w 2517778"/>
                  <a:gd name="connsiteY14" fmla="*/ 2654 h 501740"/>
                  <a:gd name="connsiteX15" fmla="*/ 1445428 w 2517778"/>
                  <a:gd name="connsiteY15" fmla="*/ 0 h 501740"/>
                  <a:gd name="connsiteX16" fmla="*/ 1643257 w 2517778"/>
                  <a:gd name="connsiteY16" fmla="*/ 2655 h 501740"/>
                  <a:gd name="connsiteX17" fmla="*/ 1673530 w 2517778"/>
                  <a:gd name="connsiteY17" fmla="*/ 3905 h 501740"/>
                  <a:gd name="connsiteX18" fmla="*/ 1676835 w 2517778"/>
                  <a:gd name="connsiteY18" fmla="*/ 4951 h 501740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219885 w 2555255"/>
                  <a:gd name="connsiteY2" fmla="*/ 210038 h 514386"/>
                  <a:gd name="connsiteX3" fmla="*/ 2430550 w 2555255"/>
                  <a:gd name="connsiteY3" fmla="*/ 22868 h 514386"/>
                  <a:gd name="connsiteX4" fmla="*/ 2504799 w 2555255"/>
                  <a:gd name="connsiteY4" fmla="*/ 496015 h 514386"/>
                  <a:gd name="connsiteX5" fmla="*/ 1774642 w 2555255"/>
                  <a:gd name="connsiteY5" fmla="*/ 315508 h 514386"/>
                  <a:gd name="connsiteX6" fmla="*/ 1624728 w 2555255"/>
                  <a:gd name="connsiteY6" fmla="*/ 258852 h 514386"/>
                  <a:gd name="connsiteX7" fmla="*/ 1624727 w 2555255"/>
                  <a:gd name="connsiteY7" fmla="*/ 258852 h 514386"/>
                  <a:gd name="connsiteX8" fmla="*/ 1624724 w 2555255"/>
                  <a:gd name="connsiteY8" fmla="*/ 258851 h 514386"/>
                  <a:gd name="connsiteX9" fmla="*/ 1445429 w 2555255"/>
                  <a:gd name="connsiteY9" fmla="*/ 261257 h 514386"/>
                  <a:gd name="connsiteX10" fmla="*/ -1 w 2555255"/>
                  <a:gd name="connsiteY10" fmla="*/ 96750 h 514386"/>
                  <a:gd name="connsiteX11" fmla="*/ 1063341 w 2555255"/>
                  <a:gd name="connsiteY11" fmla="*/ 10264 h 514386"/>
                  <a:gd name="connsiteX12" fmla="*/ 1075631 w 2555255"/>
                  <a:gd name="connsiteY12" fmla="*/ 9755 h 514386"/>
                  <a:gd name="connsiteX13" fmla="*/ 1075634 w 2555255"/>
                  <a:gd name="connsiteY13" fmla="*/ 9757 h 514386"/>
                  <a:gd name="connsiteX14" fmla="*/ 1247599 w 2555255"/>
                  <a:gd name="connsiteY14" fmla="*/ 2654 h 514386"/>
                  <a:gd name="connsiteX15" fmla="*/ 1445428 w 2555255"/>
                  <a:gd name="connsiteY15" fmla="*/ 0 h 514386"/>
                  <a:gd name="connsiteX16" fmla="*/ 1643257 w 2555255"/>
                  <a:gd name="connsiteY16" fmla="*/ 2655 h 514386"/>
                  <a:gd name="connsiteX17" fmla="*/ 1673530 w 2555255"/>
                  <a:gd name="connsiteY17" fmla="*/ 3905 h 514386"/>
                  <a:gd name="connsiteX18" fmla="*/ 1676835 w 2555255"/>
                  <a:gd name="connsiteY18" fmla="*/ 4951 h 514386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430550 w 2555255"/>
                  <a:gd name="connsiteY2" fmla="*/ 22868 h 514386"/>
                  <a:gd name="connsiteX3" fmla="*/ 2504799 w 2555255"/>
                  <a:gd name="connsiteY3" fmla="*/ 496015 h 514386"/>
                  <a:gd name="connsiteX4" fmla="*/ 1774642 w 2555255"/>
                  <a:gd name="connsiteY4" fmla="*/ 315508 h 514386"/>
                  <a:gd name="connsiteX5" fmla="*/ 1624728 w 2555255"/>
                  <a:gd name="connsiteY5" fmla="*/ 258852 h 514386"/>
                  <a:gd name="connsiteX6" fmla="*/ 1624727 w 2555255"/>
                  <a:gd name="connsiteY6" fmla="*/ 258852 h 514386"/>
                  <a:gd name="connsiteX7" fmla="*/ 1624724 w 2555255"/>
                  <a:gd name="connsiteY7" fmla="*/ 258851 h 514386"/>
                  <a:gd name="connsiteX8" fmla="*/ 1445429 w 2555255"/>
                  <a:gd name="connsiteY8" fmla="*/ 261257 h 514386"/>
                  <a:gd name="connsiteX9" fmla="*/ -1 w 2555255"/>
                  <a:gd name="connsiteY9" fmla="*/ 96750 h 514386"/>
                  <a:gd name="connsiteX10" fmla="*/ 1063341 w 2555255"/>
                  <a:gd name="connsiteY10" fmla="*/ 10264 h 514386"/>
                  <a:gd name="connsiteX11" fmla="*/ 1075631 w 2555255"/>
                  <a:gd name="connsiteY11" fmla="*/ 9755 h 514386"/>
                  <a:gd name="connsiteX12" fmla="*/ 1075634 w 2555255"/>
                  <a:gd name="connsiteY12" fmla="*/ 9757 h 514386"/>
                  <a:gd name="connsiteX13" fmla="*/ 1247599 w 2555255"/>
                  <a:gd name="connsiteY13" fmla="*/ 2654 h 514386"/>
                  <a:gd name="connsiteX14" fmla="*/ 1445428 w 2555255"/>
                  <a:gd name="connsiteY14" fmla="*/ 0 h 514386"/>
                  <a:gd name="connsiteX15" fmla="*/ 1643257 w 2555255"/>
                  <a:gd name="connsiteY15" fmla="*/ 2655 h 514386"/>
                  <a:gd name="connsiteX16" fmla="*/ 1673530 w 2555255"/>
                  <a:gd name="connsiteY16" fmla="*/ 3905 h 514386"/>
                  <a:gd name="connsiteX17" fmla="*/ 1676835 w 2555255"/>
                  <a:gd name="connsiteY17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624724 w 2555255"/>
                  <a:gd name="connsiteY6" fmla="*/ 258851 h 514386"/>
                  <a:gd name="connsiteX7" fmla="*/ 1445429 w 2555255"/>
                  <a:gd name="connsiteY7" fmla="*/ 261257 h 514386"/>
                  <a:gd name="connsiteX8" fmla="*/ -1 w 2555255"/>
                  <a:gd name="connsiteY8" fmla="*/ 96750 h 514386"/>
                  <a:gd name="connsiteX9" fmla="*/ 1063341 w 2555255"/>
                  <a:gd name="connsiteY9" fmla="*/ 10264 h 514386"/>
                  <a:gd name="connsiteX10" fmla="*/ 1075631 w 2555255"/>
                  <a:gd name="connsiteY10" fmla="*/ 9755 h 514386"/>
                  <a:gd name="connsiteX11" fmla="*/ 1075634 w 2555255"/>
                  <a:gd name="connsiteY11" fmla="*/ 9757 h 514386"/>
                  <a:gd name="connsiteX12" fmla="*/ 1247599 w 2555255"/>
                  <a:gd name="connsiteY12" fmla="*/ 2654 h 514386"/>
                  <a:gd name="connsiteX13" fmla="*/ 1445428 w 2555255"/>
                  <a:gd name="connsiteY13" fmla="*/ 0 h 514386"/>
                  <a:gd name="connsiteX14" fmla="*/ 1643257 w 2555255"/>
                  <a:gd name="connsiteY14" fmla="*/ 2655 h 514386"/>
                  <a:gd name="connsiteX15" fmla="*/ 1673530 w 2555255"/>
                  <a:gd name="connsiteY15" fmla="*/ 3905 h 514386"/>
                  <a:gd name="connsiteX16" fmla="*/ 1676835 w 2555255"/>
                  <a:gd name="connsiteY16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445429 w 2555255"/>
                  <a:gd name="connsiteY6" fmla="*/ 261257 h 514386"/>
                  <a:gd name="connsiteX7" fmla="*/ -1 w 2555255"/>
                  <a:gd name="connsiteY7" fmla="*/ 96750 h 514386"/>
                  <a:gd name="connsiteX8" fmla="*/ 1063341 w 2555255"/>
                  <a:gd name="connsiteY8" fmla="*/ 10264 h 514386"/>
                  <a:gd name="connsiteX9" fmla="*/ 1075631 w 2555255"/>
                  <a:gd name="connsiteY9" fmla="*/ 9755 h 514386"/>
                  <a:gd name="connsiteX10" fmla="*/ 1075634 w 2555255"/>
                  <a:gd name="connsiteY10" fmla="*/ 9757 h 514386"/>
                  <a:gd name="connsiteX11" fmla="*/ 1247599 w 2555255"/>
                  <a:gd name="connsiteY11" fmla="*/ 2654 h 514386"/>
                  <a:gd name="connsiteX12" fmla="*/ 1445428 w 2555255"/>
                  <a:gd name="connsiteY12" fmla="*/ 0 h 514386"/>
                  <a:gd name="connsiteX13" fmla="*/ 1643257 w 2555255"/>
                  <a:gd name="connsiteY13" fmla="*/ 2655 h 514386"/>
                  <a:gd name="connsiteX14" fmla="*/ 1673530 w 2555255"/>
                  <a:gd name="connsiteY14" fmla="*/ 3905 h 514386"/>
                  <a:gd name="connsiteX15" fmla="*/ 1676835 w 2555255"/>
                  <a:gd name="connsiteY15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-1 w 2555255"/>
                  <a:gd name="connsiteY6" fmla="*/ 96750 h 514386"/>
                  <a:gd name="connsiteX7" fmla="*/ 1063341 w 2555255"/>
                  <a:gd name="connsiteY7" fmla="*/ 10264 h 514386"/>
                  <a:gd name="connsiteX8" fmla="*/ 1075631 w 2555255"/>
                  <a:gd name="connsiteY8" fmla="*/ 9755 h 514386"/>
                  <a:gd name="connsiteX9" fmla="*/ 1075634 w 2555255"/>
                  <a:gd name="connsiteY9" fmla="*/ 9757 h 514386"/>
                  <a:gd name="connsiteX10" fmla="*/ 1247599 w 2555255"/>
                  <a:gd name="connsiteY10" fmla="*/ 2654 h 514386"/>
                  <a:gd name="connsiteX11" fmla="*/ 1445428 w 2555255"/>
                  <a:gd name="connsiteY11" fmla="*/ 0 h 514386"/>
                  <a:gd name="connsiteX12" fmla="*/ 1643257 w 2555255"/>
                  <a:gd name="connsiteY12" fmla="*/ 2655 h 514386"/>
                  <a:gd name="connsiteX13" fmla="*/ 1673530 w 2555255"/>
                  <a:gd name="connsiteY13" fmla="*/ 3905 h 514386"/>
                  <a:gd name="connsiteX14" fmla="*/ 1676835 w 2555255"/>
                  <a:gd name="connsiteY14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-1 w 2555255"/>
                  <a:gd name="connsiteY5" fmla="*/ 96750 h 514386"/>
                  <a:gd name="connsiteX6" fmla="*/ 1063341 w 2555255"/>
                  <a:gd name="connsiteY6" fmla="*/ 10264 h 514386"/>
                  <a:gd name="connsiteX7" fmla="*/ 1075631 w 2555255"/>
                  <a:gd name="connsiteY7" fmla="*/ 9755 h 514386"/>
                  <a:gd name="connsiteX8" fmla="*/ 1075634 w 2555255"/>
                  <a:gd name="connsiteY8" fmla="*/ 9757 h 514386"/>
                  <a:gd name="connsiteX9" fmla="*/ 1247599 w 2555255"/>
                  <a:gd name="connsiteY9" fmla="*/ 2654 h 514386"/>
                  <a:gd name="connsiteX10" fmla="*/ 1445428 w 2555255"/>
                  <a:gd name="connsiteY10" fmla="*/ 0 h 514386"/>
                  <a:gd name="connsiteX11" fmla="*/ 1643257 w 2555255"/>
                  <a:gd name="connsiteY11" fmla="*/ 2655 h 514386"/>
                  <a:gd name="connsiteX12" fmla="*/ 1673530 w 2555255"/>
                  <a:gd name="connsiteY12" fmla="*/ 3905 h 514386"/>
                  <a:gd name="connsiteX13" fmla="*/ 1676835 w 2555255"/>
                  <a:gd name="connsiteY13" fmla="*/ 4951 h 514386"/>
                  <a:gd name="connsiteX0" fmla="*/ 1676835 w 2566354"/>
                  <a:gd name="connsiteY0" fmla="*/ 4951 h 500885"/>
                  <a:gd name="connsiteX1" fmla="*/ 2430550 w 2566354"/>
                  <a:gd name="connsiteY1" fmla="*/ 22868 h 500885"/>
                  <a:gd name="connsiteX2" fmla="*/ 2504799 w 2566354"/>
                  <a:gd name="connsiteY2" fmla="*/ 496015 h 500885"/>
                  <a:gd name="connsiteX3" fmla="*/ 1624728 w 2566354"/>
                  <a:gd name="connsiteY3" fmla="*/ 258852 h 500885"/>
                  <a:gd name="connsiteX4" fmla="*/ -1 w 2566354"/>
                  <a:gd name="connsiteY4" fmla="*/ 96750 h 500885"/>
                  <a:gd name="connsiteX5" fmla="*/ 1063341 w 2566354"/>
                  <a:gd name="connsiteY5" fmla="*/ 10264 h 500885"/>
                  <a:gd name="connsiteX6" fmla="*/ 1075631 w 2566354"/>
                  <a:gd name="connsiteY6" fmla="*/ 9755 h 500885"/>
                  <a:gd name="connsiteX7" fmla="*/ 1075634 w 2566354"/>
                  <a:gd name="connsiteY7" fmla="*/ 9757 h 500885"/>
                  <a:gd name="connsiteX8" fmla="*/ 1247599 w 2566354"/>
                  <a:gd name="connsiteY8" fmla="*/ 2654 h 500885"/>
                  <a:gd name="connsiteX9" fmla="*/ 1445428 w 2566354"/>
                  <a:gd name="connsiteY9" fmla="*/ 0 h 500885"/>
                  <a:gd name="connsiteX10" fmla="*/ 1643257 w 2566354"/>
                  <a:gd name="connsiteY10" fmla="*/ 2655 h 500885"/>
                  <a:gd name="connsiteX11" fmla="*/ 1673530 w 2566354"/>
                  <a:gd name="connsiteY11" fmla="*/ 3905 h 500885"/>
                  <a:gd name="connsiteX12" fmla="*/ 1676835 w 2566354"/>
                  <a:gd name="connsiteY12" fmla="*/ 4951 h 500885"/>
                  <a:gd name="connsiteX0" fmla="*/ 1676835 w 2686704"/>
                  <a:gd name="connsiteY0" fmla="*/ 4951 h 496352"/>
                  <a:gd name="connsiteX1" fmla="*/ 2430550 w 2686704"/>
                  <a:gd name="connsiteY1" fmla="*/ 22868 h 496352"/>
                  <a:gd name="connsiteX2" fmla="*/ 2504799 w 2686704"/>
                  <a:gd name="connsiteY2" fmla="*/ 496015 h 496352"/>
                  <a:gd name="connsiteX3" fmla="*/ -1 w 2686704"/>
                  <a:gd name="connsiteY3" fmla="*/ 96750 h 496352"/>
                  <a:gd name="connsiteX4" fmla="*/ 1063341 w 2686704"/>
                  <a:gd name="connsiteY4" fmla="*/ 10264 h 496352"/>
                  <a:gd name="connsiteX5" fmla="*/ 1075631 w 2686704"/>
                  <a:gd name="connsiteY5" fmla="*/ 9755 h 496352"/>
                  <a:gd name="connsiteX6" fmla="*/ 1075634 w 2686704"/>
                  <a:gd name="connsiteY6" fmla="*/ 9757 h 496352"/>
                  <a:gd name="connsiteX7" fmla="*/ 1247599 w 2686704"/>
                  <a:gd name="connsiteY7" fmla="*/ 2654 h 496352"/>
                  <a:gd name="connsiteX8" fmla="*/ 1445428 w 2686704"/>
                  <a:gd name="connsiteY8" fmla="*/ 0 h 496352"/>
                  <a:gd name="connsiteX9" fmla="*/ 1643257 w 2686704"/>
                  <a:gd name="connsiteY9" fmla="*/ 2655 h 496352"/>
                  <a:gd name="connsiteX10" fmla="*/ 1673530 w 2686704"/>
                  <a:gd name="connsiteY10" fmla="*/ 3905 h 496352"/>
                  <a:gd name="connsiteX11" fmla="*/ 1676835 w 2686704"/>
                  <a:gd name="connsiteY11" fmla="*/ 4951 h 496352"/>
                  <a:gd name="connsiteX0" fmla="*/ 1676835 w 2662291"/>
                  <a:gd name="connsiteY0" fmla="*/ 4951 h 539085"/>
                  <a:gd name="connsiteX1" fmla="*/ 2430550 w 2662291"/>
                  <a:gd name="connsiteY1" fmla="*/ 22868 h 539085"/>
                  <a:gd name="connsiteX2" fmla="*/ 2504799 w 2662291"/>
                  <a:gd name="connsiteY2" fmla="*/ 496015 h 539085"/>
                  <a:gd name="connsiteX3" fmla="*/ -1 w 2662291"/>
                  <a:gd name="connsiteY3" fmla="*/ 96750 h 539085"/>
                  <a:gd name="connsiteX4" fmla="*/ 1063341 w 2662291"/>
                  <a:gd name="connsiteY4" fmla="*/ 10264 h 539085"/>
                  <a:gd name="connsiteX5" fmla="*/ 1075631 w 2662291"/>
                  <a:gd name="connsiteY5" fmla="*/ 9755 h 539085"/>
                  <a:gd name="connsiteX6" fmla="*/ 1075634 w 2662291"/>
                  <a:gd name="connsiteY6" fmla="*/ 9757 h 539085"/>
                  <a:gd name="connsiteX7" fmla="*/ 1247599 w 2662291"/>
                  <a:gd name="connsiteY7" fmla="*/ 2654 h 539085"/>
                  <a:gd name="connsiteX8" fmla="*/ 1445428 w 2662291"/>
                  <a:gd name="connsiteY8" fmla="*/ 0 h 539085"/>
                  <a:gd name="connsiteX9" fmla="*/ 1643257 w 2662291"/>
                  <a:gd name="connsiteY9" fmla="*/ 2655 h 539085"/>
                  <a:gd name="connsiteX10" fmla="*/ 1673530 w 2662291"/>
                  <a:gd name="connsiteY10" fmla="*/ 3905 h 539085"/>
                  <a:gd name="connsiteX11" fmla="*/ 1676835 w 2662291"/>
                  <a:gd name="connsiteY11" fmla="*/ 4951 h 5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2291" h="539085">
                    <a:moveTo>
                      <a:pt x="1676835" y="4951"/>
                    </a:moveTo>
                    <a:lnTo>
                      <a:pt x="2430550" y="22868"/>
                    </a:lnTo>
                    <a:cubicBezTo>
                      <a:pt x="2525523" y="118192"/>
                      <a:pt x="2854973" y="700047"/>
                      <a:pt x="2504799" y="496015"/>
                    </a:cubicBezTo>
                    <a:cubicBezTo>
                      <a:pt x="2041551" y="226099"/>
                      <a:pt x="240242" y="177708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lose/>
                  </a:path>
                </a:pathLst>
              </a:custGeom>
              <a:solidFill>
                <a:srgbClr val="861D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2" name="Szabadkézi sokszög 141"/>
              <p:cNvSpPr/>
              <p:nvPr/>
            </p:nvSpPr>
            <p:spPr>
              <a:xfrm rot="21054854">
                <a:off x="7808972" y="2918121"/>
                <a:ext cx="419330" cy="82678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  <a:gd name="connsiteX0" fmla="*/ 1676835 w 2567056"/>
                  <a:gd name="connsiteY0" fmla="*/ 4951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0" fmla="*/ 1676835 w 2504797"/>
                  <a:gd name="connsiteY0" fmla="*/ 4951 h 502806"/>
                  <a:gd name="connsiteX1" fmla="*/ 2219409 w 2504797"/>
                  <a:gd name="connsiteY1" fmla="*/ 209825 h 502806"/>
                  <a:gd name="connsiteX2" fmla="*/ 2219885 w 2504797"/>
                  <a:gd name="connsiteY2" fmla="*/ 210038 h 502806"/>
                  <a:gd name="connsiteX3" fmla="*/ 2219886 w 2504797"/>
                  <a:gd name="connsiteY3" fmla="*/ 210038 h 502806"/>
                  <a:gd name="connsiteX4" fmla="*/ 2504799 w 2504797"/>
                  <a:gd name="connsiteY4" fmla="*/ 496015 h 502806"/>
                  <a:gd name="connsiteX5" fmla="*/ 1774642 w 2504797"/>
                  <a:gd name="connsiteY5" fmla="*/ 315508 h 502806"/>
                  <a:gd name="connsiteX6" fmla="*/ 1624728 w 2504797"/>
                  <a:gd name="connsiteY6" fmla="*/ 258852 h 502806"/>
                  <a:gd name="connsiteX7" fmla="*/ 1624727 w 2504797"/>
                  <a:gd name="connsiteY7" fmla="*/ 258852 h 502806"/>
                  <a:gd name="connsiteX8" fmla="*/ 1624724 w 2504797"/>
                  <a:gd name="connsiteY8" fmla="*/ 258851 h 502806"/>
                  <a:gd name="connsiteX9" fmla="*/ 1445429 w 2504797"/>
                  <a:gd name="connsiteY9" fmla="*/ 261257 h 502806"/>
                  <a:gd name="connsiteX10" fmla="*/ -1 w 2504797"/>
                  <a:gd name="connsiteY10" fmla="*/ 96750 h 502806"/>
                  <a:gd name="connsiteX11" fmla="*/ 1063341 w 2504797"/>
                  <a:gd name="connsiteY11" fmla="*/ 10264 h 502806"/>
                  <a:gd name="connsiteX12" fmla="*/ 1075631 w 2504797"/>
                  <a:gd name="connsiteY12" fmla="*/ 9755 h 502806"/>
                  <a:gd name="connsiteX13" fmla="*/ 1075634 w 2504797"/>
                  <a:gd name="connsiteY13" fmla="*/ 9757 h 502806"/>
                  <a:gd name="connsiteX14" fmla="*/ 1247599 w 2504797"/>
                  <a:gd name="connsiteY14" fmla="*/ 2654 h 502806"/>
                  <a:gd name="connsiteX15" fmla="*/ 1445428 w 2504797"/>
                  <a:gd name="connsiteY15" fmla="*/ 0 h 502806"/>
                  <a:gd name="connsiteX16" fmla="*/ 1643257 w 2504797"/>
                  <a:gd name="connsiteY16" fmla="*/ 2655 h 502806"/>
                  <a:gd name="connsiteX17" fmla="*/ 1673530 w 2504797"/>
                  <a:gd name="connsiteY17" fmla="*/ 3905 h 502806"/>
                  <a:gd name="connsiteX18" fmla="*/ 1676835 w 2504797"/>
                  <a:gd name="connsiteY18" fmla="*/ 4951 h 502806"/>
                  <a:gd name="connsiteX0" fmla="*/ 1676835 w 2517778"/>
                  <a:gd name="connsiteY0" fmla="*/ 4951 h 501740"/>
                  <a:gd name="connsiteX1" fmla="*/ 2219409 w 2517778"/>
                  <a:gd name="connsiteY1" fmla="*/ 209825 h 501740"/>
                  <a:gd name="connsiteX2" fmla="*/ 2219885 w 2517778"/>
                  <a:gd name="connsiteY2" fmla="*/ 210038 h 501740"/>
                  <a:gd name="connsiteX3" fmla="*/ 2219881 w 2517778"/>
                  <a:gd name="connsiteY3" fmla="*/ 210044 h 501740"/>
                  <a:gd name="connsiteX4" fmla="*/ 2504799 w 2517778"/>
                  <a:gd name="connsiteY4" fmla="*/ 496015 h 501740"/>
                  <a:gd name="connsiteX5" fmla="*/ 1774642 w 2517778"/>
                  <a:gd name="connsiteY5" fmla="*/ 315508 h 501740"/>
                  <a:gd name="connsiteX6" fmla="*/ 1624728 w 2517778"/>
                  <a:gd name="connsiteY6" fmla="*/ 258852 h 501740"/>
                  <a:gd name="connsiteX7" fmla="*/ 1624727 w 2517778"/>
                  <a:gd name="connsiteY7" fmla="*/ 258852 h 501740"/>
                  <a:gd name="connsiteX8" fmla="*/ 1624724 w 2517778"/>
                  <a:gd name="connsiteY8" fmla="*/ 258851 h 501740"/>
                  <a:gd name="connsiteX9" fmla="*/ 1445429 w 2517778"/>
                  <a:gd name="connsiteY9" fmla="*/ 261257 h 501740"/>
                  <a:gd name="connsiteX10" fmla="*/ -1 w 2517778"/>
                  <a:gd name="connsiteY10" fmla="*/ 96750 h 501740"/>
                  <a:gd name="connsiteX11" fmla="*/ 1063341 w 2517778"/>
                  <a:gd name="connsiteY11" fmla="*/ 10264 h 501740"/>
                  <a:gd name="connsiteX12" fmla="*/ 1075631 w 2517778"/>
                  <a:gd name="connsiteY12" fmla="*/ 9755 h 501740"/>
                  <a:gd name="connsiteX13" fmla="*/ 1075634 w 2517778"/>
                  <a:gd name="connsiteY13" fmla="*/ 9757 h 501740"/>
                  <a:gd name="connsiteX14" fmla="*/ 1247599 w 2517778"/>
                  <a:gd name="connsiteY14" fmla="*/ 2654 h 501740"/>
                  <a:gd name="connsiteX15" fmla="*/ 1445428 w 2517778"/>
                  <a:gd name="connsiteY15" fmla="*/ 0 h 501740"/>
                  <a:gd name="connsiteX16" fmla="*/ 1643257 w 2517778"/>
                  <a:gd name="connsiteY16" fmla="*/ 2655 h 501740"/>
                  <a:gd name="connsiteX17" fmla="*/ 1673530 w 2517778"/>
                  <a:gd name="connsiteY17" fmla="*/ 3905 h 501740"/>
                  <a:gd name="connsiteX18" fmla="*/ 1676835 w 2517778"/>
                  <a:gd name="connsiteY18" fmla="*/ 4951 h 501740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219885 w 2555255"/>
                  <a:gd name="connsiteY2" fmla="*/ 210038 h 514386"/>
                  <a:gd name="connsiteX3" fmla="*/ 2430550 w 2555255"/>
                  <a:gd name="connsiteY3" fmla="*/ 22868 h 514386"/>
                  <a:gd name="connsiteX4" fmla="*/ 2504799 w 2555255"/>
                  <a:gd name="connsiteY4" fmla="*/ 496015 h 514386"/>
                  <a:gd name="connsiteX5" fmla="*/ 1774642 w 2555255"/>
                  <a:gd name="connsiteY5" fmla="*/ 315508 h 514386"/>
                  <a:gd name="connsiteX6" fmla="*/ 1624728 w 2555255"/>
                  <a:gd name="connsiteY6" fmla="*/ 258852 h 514386"/>
                  <a:gd name="connsiteX7" fmla="*/ 1624727 w 2555255"/>
                  <a:gd name="connsiteY7" fmla="*/ 258852 h 514386"/>
                  <a:gd name="connsiteX8" fmla="*/ 1624724 w 2555255"/>
                  <a:gd name="connsiteY8" fmla="*/ 258851 h 514386"/>
                  <a:gd name="connsiteX9" fmla="*/ 1445429 w 2555255"/>
                  <a:gd name="connsiteY9" fmla="*/ 261257 h 514386"/>
                  <a:gd name="connsiteX10" fmla="*/ -1 w 2555255"/>
                  <a:gd name="connsiteY10" fmla="*/ 96750 h 514386"/>
                  <a:gd name="connsiteX11" fmla="*/ 1063341 w 2555255"/>
                  <a:gd name="connsiteY11" fmla="*/ 10264 h 514386"/>
                  <a:gd name="connsiteX12" fmla="*/ 1075631 w 2555255"/>
                  <a:gd name="connsiteY12" fmla="*/ 9755 h 514386"/>
                  <a:gd name="connsiteX13" fmla="*/ 1075634 w 2555255"/>
                  <a:gd name="connsiteY13" fmla="*/ 9757 h 514386"/>
                  <a:gd name="connsiteX14" fmla="*/ 1247599 w 2555255"/>
                  <a:gd name="connsiteY14" fmla="*/ 2654 h 514386"/>
                  <a:gd name="connsiteX15" fmla="*/ 1445428 w 2555255"/>
                  <a:gd name="connsiteY15" fmla="*/ 0 h 514386"/>
                  <a:gd name="connsiteX16" fmla="*/ 1643257 w 2555255"/>
                  <a:gd name="connsiteY16" fmla="*/ 2655 h 514386"/>
                  <a:gd name="connsiteX17" fmla="*/ 1673530 w 2555255"/>
                  <a:gd name="connsiteY17" fmla="*/ 3905 h 514386"/>
                  <a:gd name="connsiteX18" fmla="*/ 1676835 w 2555255"/>
                  <a:gd name="connsiteY18" fmla="*/ 4951 h 514386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430550 w 2555255"/>
                  <a:gd name="connsiteY2" fmla="*/ 22868 h 514386"/>
                  <a:gd name="connsiteX3" fmla="*/ 2504799 w 2555255"/>
                  <a:gd name="connsiteY3" fmla="*/ 496015 h 514386"/>
                  <a:gd name="connsiteX4" fmla="*/ 1774642 w 2555255"/>
                  <a:gd name="connsiteY4" fmla="*/ 315508 h 514386"/>
                  <a:gd name="connsiteX5" fmla="*/ 1624728 w 2555255"/>
                  <a:gd name="connsiteY5" fmla="*/ 258852 h 514386"/>
                  <a:gd name="connsiteX6" fmla="*/ 1624727 w 2555255"/>
                  <a:gd name="connsiteY6" fmla="*/ 258852 h 514386"/>
                  <a:gd name="connsiteX7" fmla="*/ 1624724 w 2555255"/>
                  <a:gd name="connsiteY7" fmla="*/ 258851 h 514386"/>
                  <a:gd name="connsiteX8" fmla="*/ 1445429 w 2555255"/>
                  <a:gd name="connsiteY8" fmla="*/ 261257 h 514386"/>
                  <a:gd name="connsiteX9" fmla="*/ -1 w 2555255"/>
                  <a:gd name="connsiteY9" fmla="*/ 96750 h 514386"/>
                  <a:gd name="connsiteX10" fmla="*/ 1063341 w 2555255"/>
                  <a:gd name="connsiteY10" fmla="*/ 10264 h 514386"/>
                  <a:gd name="connsiteX11" fmla="*/ 1075631 w 2555255"/>
                  <a:gd name="connsiteY11" fmla="*/ 9755 h 514386"/>
                  <a:gd name="connsiteX12" fmla="*/ 1075634 w 2555255"/>
                  <a:gd name="connsiteY12" fmla="*/ 9757 h 514386"/>
                  <a:gd name="connsiteX13" fmla="*/ 1247599 w 2555255"/>
                  <a:gd name="connsiteY13" fmla="*/ 2654 h 514386"/>
                  <a:gd name="connsiteX14" fmla="*/ 1445428 w 2555255"/>
                  <a:gd name="connsiteY14" fmla="*/ 0 h 514386"/>
                  <a:gd name="connsiteX15" fmla="*/ 1643257 w 2555255"/>
                  <a:gd name="connsiteY15" fmla="*/ 2655 h 514386"/>
                  <a:gd name="connsiteX16" fmla="*/ 1673530 w 2555255"/>
                  <a:gd name="connsiteY16" fmla="*/ 3905 h 514386"/>
                  <a:gd name="connsiteX17" fmla="*/ 1676835 w 2555255"/>
                  <a:gd name="connsiteY17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624724 w 2555255"/>
                  <a:gd name="connsiteY6" fmla="*/ 258851 h 514386"/>
                  <a:gd name="connsiteX7" fmla="*/ 1445429 w 2555255"/>
                  <a:gd name="connsiteY7" fmla="*/ 261257 h 514386"/>
                  <a:gd name="connsiteX8" fmla="*/ -1 w 2555255"/>
                  <a:gd name="connsiteY8" fmla="*/ 96750 h 514386"/>
                  <a:gd name="connsiteX9" fmla="*/ 1063341 w 2555255"/>
                  <a:gd name="connsiteY9" fmla="*/ 10264 h 514386"/>
                  <a:gd name="connsiteX10" fmla="*/ 1075631 w 2555255"/>
                  <a:gd name="connsiteY10" fmla="*/ 9755 h 514386"/>
                  <a:gd name="connsiteX11" fmla="*/ 1075634 w 2555255"/>
                  <a:gd name="connsiteY11" fmla="*/ 9757 h 514386"/>
                  <a:gd name="connsiteX12" fmla="*/ 1247599 w 2555255"/>
                  <a:gd name="connsiteY12" fmla="*/ 2654 h 514386"/>
                  <a:gd name="connsiteX13" fmla="*/ 1445428 w 2555255"/>
                  <a:gd name="connsiteY13" fmla="*/ 0 h 514386"/>
                  <a:gd name="connsiteX14" fmla="*/ 1643257 w 2555255"/>
                  <a:gd name="connsiteY14" fmla="*/ 2655 h 514386"/>
                  <a:gd name="connsiteX15" fmla="*/ 1673530 w 2555255"/>
                  <a:gd name="connsiteY15" fmla="*/ 3905 h 514386"/>
                  <a:gd name="connsiteX16" fmla="*/ 1676835 w 2555255"/>
                  <a:gd name="connsiteY16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445429 w 2555255"/>
                  <a:gd name="connsiteY6" fmla="*/ 261257 h 514386"/>
                  <a:gd name="connsiteX7" fmla="*/ -1 w 2555255"/>
                  <a:gd name="connsiteY7" fmla="*/ 96750 h 514386"/>
                  <a:gd name="connsiteX8" fmla="*/ 1063341 w 2555255"/>
                  <a:gd name="connsiteY8" fmla="*/ 10264 h 514386"/>
                  <a:gd name="connsiteX9" fmla="*/ 1075631 w 2555255"/>
                  <a:gd name="connsiteY9" fmla="*/ 9755 h 514386"/>
                  <a:gd name="connsiteX10" fmla="*/ 1075634 w 2555255"/>
                  <a:gd name="connsiteY10" fmla="*/ 9757 h 514386"/>
                  <a:gd name="connsiteX11" fmla="*/ 1247599 w 2555255"/>
                  <a:gd name="connsiteY11" fmla="*/ 2654 h 514386"/>
                  <a:gd name="connsiteX12" fmla="*/ 1445428 w 2555255"/>
                  <a:gd name="connsiteY12" fmla="*/ 0 h 514386"/>
                  <a:gd name="connsiteX13" fmla="*/ 1643257 w 2555255"/>
                  <a:gd name="connsiteY13" fmla="*/ 2655 h 514386"/>
                  <a:gd name="connsiteX14" fmla="*/ 1673530 w 2555255"/>
                  <a:gd name="connsiteY14" fmla="*/ 3905 h 514386"/>
                  <a:gd name="connsiteX15" fmla="*/ 1676835 w 2555255"/>
                  <a:gd name="connsiteY15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-1 w 2555255"/>
                  <a:gd name="connsiteY6" fmla="*/ 96750 h 514386"/>
                  <a:gd name="connsiteX7" fmla="*/ 1063341 w 2555255"/>
                  <a:gd name="connsiteY7" fmla="*/ 10264 h 514386"/>
                  <a:gd name="connsiteX8" fmla="*/ 1075631 w 2555255"/>
                  <a:gd name="connsiteY8" fmla="*/ 9755 h 514386"/>
                  <a:gd name="connsiteX9" fmla="*/ 1075634 w 2555255"/>
                  <a:gd name="connsiteY9" fmla="*/ 9757 h 514386"/>
                  <a:gd name="connsiteX10" fmla="*/ 1247599 w 2555255"/>
                  <a:gd name="connsiteY10" fmla="*/ 2654 h 514386"/>
                  <a:gd name="connsiteX11" fmla="*/ 1445428 w 2555255"/>
                  <a:gd name="connsiteY11" fmla="*/ 0 h 514386"/>
                  <a:gd name="connsiteX12" fmla="*/ 1643257 w 2555255"/>
                  <a:gd name="connsiteY12" fmla="*/ 2655 h 514386"/>
                  <a:gd name="connsiteX13" fmla="*/ 1673530 w 2555255"/>
                  <a:gd name="connsiteY13" fmla="*/ 3905 h 514386"/>
                  <a:gd name="connsiteX14" fmla="*/ 1676835 w 2555255"/>
                  <a:gd name="connsiteY14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-1 w 2555255"/>
                  <a:gd name="connsiteY5" fmla="*/ 96750 h 514386"/>
                  <a:gd name="connsiteX6" fmla="*/ 1063341 w 2555255"/>
                  <a:gd name="connsiteY6" fmla="*/ 10264 h 514386"/>
                  <a:gd name="connsiteX7" fmla="*/ 1075631 w 2555255"/>
                  <a:gd name="connsiteY7" fmla="*/ 9755 h 514386"/>
                  <a:gd name="connsiteX8" fmla="*/ 1075634 w 2555255"/>
                  <a:gd name="connsiteY8" fmla="*/ 9757 h 514386"/>
                  <a:gd name="connsiteX9" fmla="*/ 1247599 w 2555255"/>
                  <a:gd name="connsiteY9" fmla="*/ 2654 h 514386"/>
                  <a:gd name="connsiteX10" fmla="*/ 1445428 w 2555255"/>
                  <a:gd name="connsiteY10" fmla="*/ 0 h 514386"/>
                  <a:gd name="connsiteX11" fmla="*/ 1643257 w 2555255"/>
                  <a:gd name="connsiteY11" fmla="*/ 2655 h 514386"/>
                  <a:gd name="connsiteX12" fmla="*/ 1673530 w 2555255"/>
                  <a:gd name="connsiteY12" fmla="*/ 3905 h 514386"/>
                  <a:gd name="connsiteX13" fmla="*/ 1676835 w 2555255"/>
                  <a:gd name="connsiteY13" fmla="*/ 4951 h 514386"/>
                  <a:gd name="connsiteX0" fmla="*/ 1676835 w 2566354"/>
                  <a:gd name="connsiteY0" fmla="*/ 4951 h 500885"/>
                  <a:gd name="connsiteX1" fmla="*/ 2430550 w 2566354"/>
                  <a:gd name="connsiteY1" fmla="*/ 22868 h 500885"/>
                  <a:gd name="connsiteX2" fmla="*/ 2504799 w 2566354"/>
                  <a:gd name="connsiteY2" fmla="*/ 496015 h 500885"/>
                  <a:gd name="connsiteX3" fmla="*/ 1624728 w 2566354"/>
                  <a:gd name="connsiteY3" fmla="*/ 258852 h 500885"/>
                  <a:gd name="connsiteX4" fmla="*/ -1 w 2566354"/>
                  <a:gd name="connsiteY4" fmla="*/ 96750 h 500885"/>
                  <a:gd name="connsiteX5" fmla="*/ 1063341 w 2566354"/>
                  <a:gd name="connsiteY5" fmla="*/ 10264 h 500885"/>
                  <a:gd name="connsiteX6" fmla="*/ 1075631 w 2566354"/>
                  <a:gd name="connsiteY6" fmla="*/ 9755 h 500885"/>
                  <a:gd name="connsiteX7" fmla="*/ 1075634 w 2566354"/>
                  <a:gd name="connsiteY7" fmla="*/ 9757 h 500885"/>
                  <a:gd name="connsiteX8" fmla="*/ 1247599 w 2566354"/>
                  <a:gd name="connsiteY8" fmla="*/ 2654 h 500885"/>
                  <a:gd name="connsiteX9" fmla="*/ 1445428 w 2566354"/>
                  <a:gd name="connsiteY9" fmla="*/ 0 h 500885"/>
                  <a:gd name="connsiteX10" fmla="*/ 1643257 w 2566354"/>
                  <a:gd name="connsiteY10" fmla="*/ 2655 h 500885"/>
                  <a:gd name="connsiteX11" fmla="*/ 1673530 w 2566354"/>
                  <a:gd name="connsiteY11" fmla="*/ 3905 h 500885"/>
                  <a:gd name="connsiteX12" fmla="*/ 1676835 w 2566354"/>
                  <a:gd name="connsiteY12" fmla="*/ 4951 h 500885"/>
                  <a:gd name="connsiteX0" fmla="*/ 1676835 w 2686704"/>
                  <a:gd name="connsiteY0" fmla="*/ 4951 h 496352"/>
                  <a:gd name="connsiteX1" fmla="*/ 2430550 w 2686704"/>
                  <a:gd name="connsiteY1" fmla="*/ 22868 h 496352"/>
                  <a:gd name="connsiteX2" fmla="*/ 2504799 w 2686704"/>
                  <a:gd name="connsiteY2" fmla="*/ 496015 h 496352"/>
                  <a:gd name="connsiteX3" fmla="*/ -1 w 2686704"/>
                  <a:gd name="connsiteY3" fmla="*/ 96750 h 496352"/>
                  <a:gd name="connsiteX4" fmla="*/ 1063341 w 2686704"/>
                  <a:gd name="connsiteY4" fmla="*/ 10264 h 496352"/>
                  <a:gd name="connsiteX5" fmla="*/ 1075631 w 2686704"/>
                  <a:gd name="connsiteY5" fmla="*/ 9755 h 496352"/>
                  <a:gd name="connsiteX6" fmla="*/ 1075634 w 2686704"/>
                  <a:gd name="connsiteY6" fmla="*/ 9757 h 496352"/>
                  <a:gd name="connsiteX7" fmla="*/ 1247599 w 2686704"/>
                  <a:gd name="connsiteY7" fmla="*/ 2654 h 496352"/>
                  <a:gd name="connsiteX8" fmla="*/ 1445428 w 2686704"/>
                  <a:gd name="connsiteY8" fmla="*/ 0 h 496352"/>
                  <a:gd name="connsiteX9" fmla="*/ 1643257 w 2686704"/>
                  <a:gd name="connsiteY9" fmla="*/ 2655 h 496352"/>
                  <a:gd name="connsiteX10" fmla="*/ 1673530 w 2686704"/>
                  <a:gd name="connsiteY10" fmla="*/ 3905 h 496352"/>
                  <a:gd name="connsiteX11" fmla="*/ 1676835 w 2686704"/>
                  <a:gd name="connsiteY11" fmla="*/ 4951 h 496352"/>
                  <a:gd name="connsiteX0" fmla="*/ 1676835 w 2662291"/>
                  <a:gd name="connsiteY0" fmla="*/ 4951 h 539085"/>
                  <a:gd name="connsiteX1" fmla="*/ 2430550 w 2662291"/>
                  <a:gd name="connsiteY1" fmla="*/ 22868 h 539085"/>
                  <a:gd name="connsiteX2" fmla="*/ 2504799 w 2662291"/>
                  <a:gd name="connsiteY2" fmla="*/ 496015 h 539085"/>
                  <a:gd name="connsiteX3" fmla="*/ -1 w 2662291"/>
                  <a:gd name="connsiteY3" fmla="*/ 96750 h 539085"/>
                  <a:gd name="connsiteX4" fmla="*/ 1063341 w 2662291"/>
                  <a:gd name="connsiteY4" fmla="*/ 10264 h 539085"/>
                  <a:gd name="connsiteX5" fmla="*/ 1075631 w 2662291"/>
                  <a:gd name="connsiteY5" fmla="*/ 9755 h 539085"/>
                  <a:gd name="connsiteX6" fmla="*/ 1075634 w 2662291"/>
                  <a:gd name="connsiteY6" fmla="*/ 9757 h 539085"/>
                  <a:gd name="connsiteX7" fmla="*/ 1247599 w 2662291"/>
                  <a:gd name="connsiteY7" fmla="*/ 2654 h 539085"/>
                  <a:gd name="connsiteX8" fmla="*/ 1445428 w 2662291"/>
                  <a:gd name="connsiteY8" fmla="*/ 0 h 539085"/>
                  <a:gd name="connsiteX9" fmla="*/ 1643257 w 2662291"/>
                  <a:gd name="connsiteY9" fmla="*/ 2655 h 539085"/>
                  <a:gd name="connsiteX10" fmla="*/ 1673530 w 2662291"/>
                  <a:gd name="connsiteY10" fmla="*/ 3905 h 539085"/>
                  <a:gd name="connsiteX11" fmla="*/ 1676835 w 2662291"/>
                  <a:gd name="connsiteY11" fmla="*/ 4951 h 5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2291" h="539085">
                    <a:moveTo>
                      <a:pt x="1676835" y="4951"/>
                    </a:moveTo>
                    <a:lnTo>
                      <a:pt x="2430550" y="22868"/>
                    </a:lnTo>
                    <a:cubicBezTo>
                      <a:pt x="2525523" y="118192"/>
                      <a:pt x="2854973" y="700047"/>
                      <a:pt x="2504799" y="496015"/>
                    </a:cubicBezTo>
                    <a:cubicBezTo>
                      <a:pt x="2041551" y="226099"/>
                      <a:pt x="240242" y="177708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lose/>
                  </a:path>
                </a:pathLst>
              </a:custGeom>
              <a:solidFill>
                <a:srgbClr val="861D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3" name="Szabadkézi sokszög 142"/>
              <p:cNvSpPr/>
              <p:nvPr/>
            </p:nvSpPr>
            <p:spPr>
              <a:xfrm>
                <a:off x="9018091" y="3319509"/>
                <a:ext cx="43837" cy="3814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4" name="Ellipszis 143"/>
              <p:cNvSpPr/>
              <p:nvPr/>
            </p:nvSpPr>
            <p:spPr>
              <a:xfrm flipH="1">
                <a:off x="9032346" y="3224170"/>
                <a:ext cx="211167" cy="185563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Szabadkézi sokszög 144"/>
              <p:cNvSpPr/>
              <p:nvPr/>
            </p:nvSpPr>
            <p:spPr>
              <a:xfrm>
                <a:off x="9005201" y="3323322"/>
                <a:ext cx="12890" cy="2763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Szabadkézi sokszög 145"/>
              <p:cNvSpPr/>
              <p:nvPr/>
            </p:nvSpPr>
            <p:spPr>
              <a:xfrm>
                <a:off x="8977510" y="3326086"/>
                <a:ext cx="27691" cy="7525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Szabadkézi sokszög 146"/>
              <p:cNvSpPr/>
              <p:nvPr/>
            </p:nvSpPr>
            <p:spPr>
              <a:xfrm>
                <a:off x="8964575" y="3333610"/>
                <a:ext cx="12935" cy="4848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Szabadkézi sokszög 147"/>
              <p:cNvSpPr/>
              <p:nvPr/>
            </p:nvSpPr>
            <p:spPr>
              <a:xfrm>
                <a:off x="8940648" y="3338461"/>
                <a:ext cx="23928" cy="11746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Szabadkézi sokszög 148"/>
              <p:cNvSpPr/>
              <p:nvPr/>
            </p:nvSpPr>
            <p:spPr>
              <a:xfrm>
                <a:off x="8930596" y="3350204"/>
                <a:ext cx="10052" cy="5731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0" name="Szabadkézi sokszög 149"/>
              <p:cNvSpPr/>
              <p:nvPr/>
            </p:nvSpPr>
            <p:spPr>
              <a:xfrm>
                <a:off x="8903149" y="3355933"/>
                <a:ext cx="27445" cy="21889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1" name="Ellipszis 150"/>
              <p:cNvSpPr/>
              <p:nvPr/>
            </p:nvSpPr>
            <p:spPr>
              <a:xfrm flipH="1">
                <a:off x="8862979" y="3287939"/>
                <a:ext cx="211167" cy="18556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2" name="Ellipszis 151"/>
              <p:cNvSpPr/>
              <p:nvPr/>
            </p:nvSpPr>
            <p:spPr>
              <a:xfrm flipH="1">
                <a:off x="7872632" y="3266420"/>
                <a:ext cx="211167" cy="18556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3" name="Szabadkézi sokszög 152"/>
              <p:cNvSpPr/>
              <p:nvPr/>
            </p:nvSpPr>
            <p:spPr>
              <a:xfrm flipH="1">
                <a:off x="8382741" y="3099460"/>
                <a:ext cx="126393" cy="344929"/>
              </a:xfrm>
              <a:custGeom>
                <a:avLst/>
                <a:gdLst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99051 w 330165"/>
                  <a:gd name="connsiteY22" fmla="*/ 1 h 868911"/>
                  <a:gd name="connsiteX23" fmla="*/ 162806 w 330165"/>
                  <a:gd name="connsiteY23" fmla="*/ 1 h 868911"/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162806 w 330165"/>
                  <a:gd name="connsiteY22" fmla="*/ 1 h 868911"/>
                  <a:gd name="connsiteX23" fmla="*/ 162806 w 330165"/>
                  <a:gd name="connsiteY23" fmla="*/ 0 h 868911"/>
                  <a:gd name="connsiteX0" fmla="*/ 162806 w 330165"/>
                  <a:gd name="connsiteY0" fmla="*/ 4916 h 873827"/>
                  <a:gd name="connsiteX1" fmla="*/ 201618 w 330165"/>
                  <a:gd name="connsiteY1" fmla="*/ 0 h 873827"/>
                  <a:gd name="connsiteX2" fmla="*/ 284392 w 330165"/>
                  <a:gd name="connsiteY2" fmla="*/ 682641 h 873827"/>
                  <a:gd name="connsiteX3" fmla="*/ 284392 w 330165"/>
                  <a:gd name="connsiteY3" fmla="*/ 682642 h 873827"/>
                  <a:gd name="connsiteX4" fmla="*/ 290152 w 330165"/>
                  <a:gd name="connsiteY4" fmla="*/ 686460 h 873827"/>
                  <a:gd name="connsiteX5" fmla="*/ 330165 w 330165"/>
                  <a:gd name="connsiteY5" fmla="*/ 764070 h 873827"/>
                  <a:gd name="connsiteX6" fmla="*/ 306834 w 330165"/>
                  <a:gd name="connsiteY6" fmla="*/ 825436 h 873827"/>
                  <a:gd name="connsiteX7" fmla="*/ 296414 w 330165"/>
                  <a:gd name="connsiteY7" fmla="*/ 835582 h 873827"/>
                  <a:gd name="connsiteX8" fmla="*/ 296414 w 330165"/>
                  <a:gd name="connsiteY8" fmla="*/ 835581 h 873827"/>
                  <a:gd name="connsiteX9" fmla="*/ 290152 w 330165"/>
                  <a:gd name="connsiteY9" fmla="*/ 841679 h 873827"/>
                  <a:gd name="connsiteX10" fmla="*/ 193551 w 330165"/>
                  <a:gd name="connsiteY10" fmla="*/ 873826 h 873827"/>
                  <a:gd name="connsiteX11" fmla="*/ 167359 w 330165"/>
                  <a:gd name="connsiteY11" fmla="*/ 873826 h 873827"/>
                  <a:gd name="connsiteX12" fmla="*/ 167359 w 330165"/>
                  <a:gd name="connsiteY12" fmla="*/ 873827 h 873827"/>
                  <a:gd name="connsiteX13" fmla="*/ 136614 w 330165"/>
                  <a:gd name="connsiteY13" fmla="*/ 873827 h 873827"/>
                  <a:gd name="connsiteX14" fmla="*/ 40013 w 330165"/>
                  <a:gd name="connsiteY14" fmla="*/ 841680 h 873827"/>
                  <a:gd name="connsiteX15" fmla="*/ 33751 w 330165"/>
                  <a:gd name="connsiteY15" fmla="*/ 835582 h 873827"/>
                  <a:gd name="connsiteX16" fmla="*/ 33751 w 330165"/>
                  <a:gd name="connsiteY16" fmla="*/ 835583 h 873827"/>
                  <a:gd name="connsiteX17" fmla="*/ 23331 w 330165"/>
                  <a:gd name="connsiteY17" fmla="*/ 825437 h 873827"/>
                  <a:gd name="connsiteX18" fmla="*/ 0 w 330165"/>
                  <a:gd name="connsiteY18" fmla="*/ 764071 h 873827"/>
                  <a:gd name="connsiteX19" fmla="*/ 40013 w 330165"/>
                  <a:gd name="connsiteY19" fmla="*/ 686461 h 873827"/>
                  <a:gd name="connsiteX20" fmla="*/ 45773 w 330165"/>
                  <a:gd name="connsiteY20" fmla="*/ 682643 h 873827"/>
                  <a:gd name="connsiteX21" fmla="*/ 45773 w 330165"/>
                  <a:gd name="connsiteY21" fmla="*/ 682642 h 873827"/>
                  <a:gd name="connsiteX22" fmla="*/ 162806 w 330165"/>
                  <a:gd name="connsiteY22" fmla="*/ 4917 h 873827"/>
                  <a:gd name="connsiteX23" fmla="*/ 162806 w 330165"/>
                  <a:gd name="connsiteY23" fmla="*/ 4916 h 873827"/>
                  <a:gd name="connsiteX0" fmla="*/ 157890 w 325249"/>
                  <a:gd name="connsiteY0" fmla="*/ 4916 h 873827"/>
                  <a:gd name="connsiteX1" fmla="*/ 196702 w 325249"/>
                  <a:gd name="connsiteY1" fmla="*/ 0 h 873827"/>
                  <a:gd name="connsiteX2" fmla="*/ 279476 w 325249"/>
                  <a:gd name="connsiteY2" fmla="*/ 682641 h 873827"/>
                  <a:gd name="connsiteX3" fmla="*/ 279476 w 325249"/>
                  <a:gd name="connsiteY3" fmla="*/ 682642 h 873827"/>
                  <a:gd name="connsiteX4" fmla="*/ 285236 w 325249"/>
                  <a:gd name="connsiteY4" fmla="*/ 686460 h 873827"/>
                  <a:gd name="connsiteX5" fmla="*/ 325249 w 325249"/>
                  <a:gd name="connsiteY5" fmla="*/ 764070 h 873827"/>
                  <a:gd name="connsiteX6" fmla="*/ 301918 w 325249"/>
                  <a:gd name="connsiteY6" fmla="*/ 825436 h 873827"/>
                  <a:gd name="connsiteX7" fmla="*/ 291498 w 325249"/>
                  <a:gd name="connsiteY7" fmla="*/ 835582 h 873827"/>
                  <a:gd name="connsiteX8" fmla="*/ 291498 w 325249"/>
                  <a:gd name="connsiteY8" fmla="*/ 835581 h 873827"/>
                  <a:gd name="connsiteX9" fmla="*/ 285236 w 325249"/>
                  <a:gd name="connsiteY9" fmla="*/ 841679 h 873827"/>
                  <a:gd name="connsiteX10" fmla="*/ 188635 w 325249"/>
                  <a:gd name="connsiteY10" fmla="*/ 873826 h 873827"/>
                  <a:gd name="connsiteX11" fmla="*/ 162443 w 325249"/>
                  <a:gd name="connsiteY11" fmla="*/ 873826 h 873827"/>
                  <a:gd name="connsiteX12" fmla="*/ 162443 w 325249"/>
                  <a:gd name="connsiteY12" fmla="*/ 873827 h 873827"/>
                  <a:gd name="connsiteX13" fmla="*/ 131698 w 325249"/>
                  <a:gd name="connsiteY13" fmla="*/ 873827 h 873827"/>
                  <a:gd name="connsiteX14" fmla="*/ 35097 w 325249"/>
                  <a:gd name="connsiteY14" fmla="*/ 841680 h 873827"/>
                  <a:gd name="connsiteX15" fmla="*/ 28835 w 325249"/>
                  <a:gd name="connsiteY15" fmla="*/ 835582 h 873827"/>
                  <a:gd name="connsiteX16" fmla="*/ 28835 w 325249"/>
                  <a:gd name="connsiteY16" fmla="*/ 835583 h 873827"/>
                  <a:gd name="connsiteX17" fmla="*/ 18415 w 325249"/>
                  <a:gd name="connsiteY17" fmla="*/ 825437 h 873827"/>
                  <a:gd name="connsiteX18" fmla="*/ 0 w 325249"/>
                  <a:gd name="connsiteY18" fmla="*/ 783736 h 873827"/>
                  <a:gd name="connsiteX19" fmla="*/ 35097 w 325249"/>
                  <a:gd name="connsiteY19" fmla="*/ 686461 h 873827"/>
                  <a:gd name="connsiteX20" fmla="*/ 40857 w 325249"/>
                  <a:gd name="connsiteY20" fmla="*/ 682643 h 873827"/>
                  <a:gd name="connsiteX21" fmla="*/ 40857 w 325249"/>
                  <a:gd name="connsiteY21" fmla="*/ 682642 h 873827"/>
                  <a:gd name="connsiteX22" fmla="*/ 157890 w 325249"/>
                  <a:gd name="connsiteY22" fmla="*/ 4917 h 873827"/>
                  <a:gd name="connsiteX23" fmla="*/ 157890 w 325249"/>
                  <a:gd name="connsiteY23" fmla="*/ 4916 h 873827"/>
                  <a:gd name="connsiteX0" fmla="*/ 157890 w 301918"/>
                  <a:gd name="connsiteY0" fmla="*/ 4916 h 873827"/>
                  <a:gd name="connsiteX1" fmla="*/ 196702 w 301918"/>
                  <a:gd name="connsiteY1" fmla="*/ 0 h 873827"/>
                  <a:gd name="connsiteX2" fmla="*/ 279476 w 301918"/>
                  <a:gd name="connsiteY2" fmla="*/ 682641 h 873827"/>
                  <a:gd name="connsiteX3" fmla="*/ 279476 w 301918"/>
                  <a:gd name="connsiteY3" fmla="*/ 682642 h 873827"/>
                  <a:gd name="connsiteX4" fmla="*/ 285236 w 301918"/>
                  <a:gd name="connsiteY4" fmla="*/ 686460 h 873827"/>
                  <a:gd name="connsiteX5" fmla="*/ 301918 w 301918"/>
                  <a:gd name="connsiteY5" fmla="*/ 825436 h 873827"/>
                  <a:gd name="connsiteX6" fmla="*/ 291498 w 301918"/>
                  <a:gd name="connsiteY6" fmla="*/ 835582 h 873827"/>
                  <a:gd name="connsiteX7" fmla="*/ 291498 w 301918"/>
                  <a:gd name="connsiteY7" fmla="*/ 835581 h 873827"/>
                  <a:gd name="connsiteX8" fmla="*/ 285236 w 301918"/>
                  <a:gd name="connsiteY8" fmla="*/ 841679 h 873827"/>
                  <a:gd name="connsiteX9" fmla="*/ 188635 w 301918"/>
                  <a:gd name="connsiteY9" fmla="*/ 873826 h 873827"/>
                  <a:gd name="connsiteX10" fmla="*/ 162443 w 301918"/>
                  <a:gd name="connsiteY10" fmla="*/ 873826 h 873827"/>
                  <a:gd name="connsiteX11" fmla="*/ 162443 w 301918"/>
                  <a:gd name="connsiteY11" fmla="*/ 873827 h 873827"/>
                  <a:gd name="connsiteX12" fmla="*/ 131698 w 301918"/>
                  <a:gd name="connsiteY12" fmla="*/ 873827 h 873827"/>
                  <a:gd name="connsiteX13" fmla="*/ 35097 w 301918"/>
                  <a:gd name="connsiteY13" fmla="*/ 841680 h 873827"/>
                  <a:gd name="connsiteX14" fmla="*/ 28835 w 301918"/>
                  <a:gd name="connsiteY14" fmla="*/ 835582 h 873827"/>
                  <a:gd name="connsiteX15" fmla="*/ 28835 w 301918"/>
                  <a:gd name="connsiteY15" fmla="*/ 835583 h 873827"/>
                  <a:gd name="connsiteX16" fmla="*/ 18415 w 301918"/>
                  <a:gd name="connsiteY16" fmla="*/ 825437 h 873827"/>
                  <a:gd name="connsiteX17" fmla="*/ 0 w 301918"/>
                  <a:gd name="connsiteY17" fmla="*/ 783736 h 873827"/>
                  <a:gd name="connsiteX18" fmla="*/ 35097 w 301918"/>
                  <a:gd name="connsiteY18" fmla="*/ 686461 h 873827"/>
                  <a:gd name="connsiteX19" fmla="*/ 40857 w 301918"/>
                  <a:gd name="connsiteY19" fmla="*/ 682643 h 873827"/>
                  <a:gd name="connsiteX20" fmla="*/ 40857 w 301918"/>
                  <a:gd name="connsiteY20" fmla="*/ 682642 h 873827"/>
                  <a:gd name="connsiteX21" fmla="*/ 157890 w 301918"/>
                  <a:gd name="connsiteY21" fmla="*/ 4917 h 873827"/>
                  <a:gd name="connsiteX22" fmla="*/ 157890 w 301918"/>
                  <a:gd name="connsiteY22" fmla="*/ 4916 h 873827"/>
                  <a:gd name="connsiteX0" fmla="*/ 139475 w 283503"/>
                  <a:gd name="connsiteY0" fmla="*/ 4916 h 873827"/>
                  <a:gd name="connsiteX1" fmla="*/ 178287 w 283503"/>
                  <a:gd name="connsiteY1" fmla="*/ 0 h 873827"/>
                  <a:gd name="connsiteX2" fmla="*/ 261061 w 283503"/>
                  <a:gd name="connsiteY2" fmla="*/ 682641 h 873827"/>
                  <a:gd name="connsiteX3" fmla="*/ 261061 w 283503"/>
                  <a:gd name="connsiteY3" fmla="*/ 682642 h 873827"/>
                  <a:gd name="connsiteX4" fmla="*/ 266821 w 283503"/>
                  <a:gd name="connsiteY4" fmla="*/ 686460 h 873827"/>
                  <a:gd name="connsiteX5" fmla="*/ 283503 w 283503"/>
                  <a:gd name="connsiteY5" fmla="*/ 825436 h 873827"/>
                  <a:gd name="connsiteX6" fmla="*/ 273083 w 283503"/>
                  <a:gd name="connsiteY6" fmla="*/ 835582 h 873827"/>
                  <a:gd name="connsiteX7" fmla="*/ 273083 w 283503"/>
                  <a:gd name="connsiteY7" fmla="*/ 835581 h 873827"/>
                  <a:gd name="connsiteX8" fmla="*/ 266821 w 283503"/>
                  <a:gd name="connsiteY8" fmla="*/ 841679 h 873827"/>
                  <a:gd name="connsiteX9" fmla="*/ 170220 w 283503"/>
                  <a:gd name="connsiteY9" fmla="*/ 873826 h 873827"/>
                  <a:gd name="connsiteX10" fmla="*/ 144028 w 283503"/>
                  <a:gd name="connsiteY10" fmla="*/ 873826 h 873827"/>
                  <a:gd name="connsiteX11" fmla="*/ 144028 w 283503"/>
                  <a:gd name="connsiteY11" fmla="*/ 873827 h 873827"/>
                  <a:gd name="connsiteX12" fmla="*/ 113283 w 283503"/>
                  <a:gd name="connsiteY12" fmla="*/ 873827 h 873827"/>
                  <a:gd name="connsiteX13" fmla="*/ 16682 w 283503"/>
                  <a:gd name="connsiteY13" fmla="*/ 841680 h 873827"/>
                  <a:gd name="connsiteX14" fmla="*/ 10420 w 283503"/>
                  <a:gd name="connsiteY14" fmla="*/ 835582 h 873827"/>
                  <a:gd name="connsiteX15" fmla="*/ 10420 w 283503"/>
                  <a:gd name="connsiteY15" fmla="*/ 835583 h 873827"/>
                  <a:gd name="connsiteX16" fmla="*/ 0 w 283503"/>
                  <a:gd name="connsiteY16" fmla="*/ 825437 h 873827"/>
                  <a:gd name="connsiteX17" fmla="*/ 16682 w 283503"/>
                  <a:gd name="connsiteY17" fmla="*/ 686461 h 873827"/>
                  <a:gd name="connsiteX18" fmla="*/ 22442 w 283503"/>
                  <a:gd name="connsiteY18" fmla="*/ 682643 h 873827"/>
                  <a:gd name="connsiteX19" fmla="*/ 22442 w 283503"/>
                  <a:gd name="connsiteY19" fmla="*/ 682642 h 873827"/>
                  <a:gd name="connsiteX20" fmla="*/ 139475 w 283503"/>
                  <a:gd name="connsiteY20" fmla="*/ 4917 h 873827"/>
                  <a:gd name="connsiteX21" fmla="*/ 139475 w 283503"/>
                  <a:gd name="connsiteY21" fmla="*/ 4916 h 87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503" h="873827">
                    <a:moveTo>
                      <a:pt x="139475" y="4916"/>
                    </a:moveTo>
                    <a:lnTo>
                      <a:pt x="178287" y="0"/>
                    </a:lnTo>
                    <a:lnTo>
                      <a:pt x="261061" y="682641"/>
                    </a:lnTo>
                    <a:lnTo>
                      <a:pt x="261061" y="682642"/>
                    </a:lnTo>
                    <a:lnTo>
                      <a:pt x="266821" y="686460"/>
                    </a:lnTo>
                    <a:cubicBezTo>
                      <a:pt x="270561" y="710259"/>
                      <a:pt x="282459" y="800582"/>
                      <a:pt x="283503" y="825436"/>
                    </a:cubicBezTo>
                    <a:lnTo>
                      <a:pt x="273083" y="835582"/>
                    </a:lnTo>
                    <a:lnTo>
                      <a:pt x="273083" y="835581"/>
                    </a:lnTo>
                    <a:lnTo>
                      <a:pt x="266821" y="841679"/>
                    </a:lnTo>
                    <a:cubicBezTo>
                      <a:pt x="242099" y="861542"/>
                      <a:pt x="207945" y="873826"/>
                      <a:pt x="170220" y="873826"/>
                    </a:cubicBezTo>
                    <a:lnTo>
                      <a:pt x="144028" y="873826"/>
                    </a:lnTo>
                    <a:lnTo>
                      <a:pt x="144028" y="873827"/>
                    </a:lnTo>
                    <a:lnTo>
                      <a:pt x="113283" y="873827"/>
                    </a:lnTo>
                    <a:cubicBezTo>
                      <a:pt x="75558" y="873827"/>
                      <a:pt x="41404" y="861543"/>
                      <a:pt x="16682" y="841680"/>
                    </a:cubicBezTo>
                    <a:lnTo>
                      <a:pt x="10420" y="835582"/>
                    </a:lnTo>
                    <a:lnTo>
                      <a:pt x="10420" y="835583"/>
                    </a:lnTo>
                    <a:lnTo>
                      <a:pt x="0" y="825437"/>
                    </a:lnTo>
                    <a:cubicBezTo>
                      <a:pt x="1044" y="800583"/>
                      <a:pt x="12942" y="710260"/>
                      <a:pt x="16682" y="686461"/>
                    </a:cubicBezTo>
                    <a:lnTo>
                      <a:pt x="22442" y="682643"/>
                    </a:lnTo>
                    <a:lnTo>
                      <a:pt x="22442" y="682642"/>
                    </a:lnTo>
                    <a:lnTo>
                      <a:pt x="139475" y="4917"/>
                    </a:lnTo>
                    <a:lnTo>
                      <a:pt x="139475" y="4916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4" name="Ellipszis 153"/>
              <p:cNvSpPr/>
              <p:nvPr/>
            </p:nvSpPr>
            <p:spPr>
              <a:xfrm flipH="1">
                <a:off x="7926983" y="3020235"/>
                <a:ext cx="330146" cy="26770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Ellipszis 154"/>
              <p:cNvSpPr/>
              <p:nvPr/>
            </p:nvSpPr>
            <p:spPr>
              <a:xfrm rot="16200000" flipH="1">
                <a:off x="7981746" y="2979017"/>
                <a:ext cx="219691" cy="340012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Ellipszis 155"/>
              <p:cNvSpPr/>
              <p:nvPr/>
            </p:nvSpPr>
            <p:spPr>
              <a:xfrm rot="5400000" flipH="1">
                <a:off x="8002791" y="3057583"/>
                <a:ext cx="179060" cy="215345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Ellipszis 156"/>
              <p:cNvSpPr/>
              <p:nvPr/>
            </p:nvSpPr>
            <p:spPr>
              <a:xfrm flipH="1">
                <a:off x="8732996" y="3037132"/>
                <a:ext cx="330146" cy="252222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8" name="Ellipszis 157"/>
              <p:cNvSpPr/>
              <p:nvPr/>
            </p:nvSpPr>
            <p:spPr>
              <a:xfrm rot="16200000" flipH="1">
                <a:off x="8809990" y="2986466"/>
                <a:ext cx="193095" cy="332543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59" name="Ellipszis 158"/>
              <p:cNvSpPr/>
              <p:nvPr/>
            </p:nvSpPr>
            <p:spPr>
              <a:xfrm rot="5400000" flipH="1">
                <a:off x="8807146" y="3062372"/>
                <a:ext cx="179060" cy="215345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0" name="Ellipszis 159"/>
              <p:cNvSpPr/>
              <p:nvPr/>
            </p:nvSpPr>
            <p:spPr>
              <a:xfrm flipH="1">
                <a:off x="8783002" y="3136655"/>
                <a:ext cx="41296" cy="3721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1" name="Ellipszis 160"/>
              <p:cNvSpPr/>
              <p:nvPr/>
            </p:nvSpPr>
            <p:spPr>
              <a:xfrm flipH="1">
                <a:off x="8838525" y="3164475"/>
                <a:ext cx="30098" cy="279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2" name="Szabadkézi sokszög 161"/>
              <p:cNvSpPr/>
              <p:nvPr/>
            </p:nvSpPr>
            <p:spPr>
              <a:xfrm>
                <a:off x="8382742" y="3627523"/>
                <a:ext cx="216066" cy="81940"/>
              </a:xfrm>
              <a:custGeom>
                <a:avLst/>
                <a:gdLst>
                  <a:gd name="connsiteX0" fmla="*/ 1337556 w 2158716"/>
                  <a:gd name="connsiteY0" fmla="*/ 66 h 445380"/>
                  <a:gd name="connsiteX1" fmla="*/ 1099008 w 2158716"/>
                  <a:gd name="connsiteY1" fmla="*/ 168990 h 445380"/>
                  <a:gd name="connsiteX2" fmla="*/ 1079358 w 2158716"/>
                  <a:gd name="connsiteY2" fmla="*/ 263991 h 445380"/>
                  <a:gd name="connsiteX3" fmla="*/ 1059709 w 2158716"/>
                  <a:gd name="connsiteY3" fmla="*/ 168990 h 445380"/>
                  <a:gd name="connsiteX4" fmla="*/ 821160 w 2158716"/>
                  <a:gd name="connsiteY4" fmla="*/ 66 h 445380"/>
                  <a:gd name="connsiteX5" fmla="*/ 0 w 2158716"/>
                  <a:gd name="connsiteY5" fmla="*/ 445380 h 445380"/>
                  <a:gd name="connsiteX6" fmla="*/ 1053682 w 2158716"/>
                  <a:gd name="connsiteY6" fmla="*/ 445380 h 445380"/>
                  <a:gd name="connsiteX7" fmla="*/ 1105034 w 2158716"/>
                  <a:gd name="connsiteY7" fmla="*/ 445380 h 445380"/>
                  <a:gd name="connsiteX8" fmla="*/ 2158716 w 2158716"/>
                  <a:gd name="connsiteY8" fmla="*/ 445380 h 445380"/>
                  <a:gd name="connsiteX9" fmla="*/ 1337556 w 2158716"/>
                  <a:gd name="connsiteY9" fmla="*/ 66 h 445380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533627"/>
                  <a:gd name="connsiteX1" fmla="*/ 1208190 w 2322489"/>
                  <a:gd name="connsiteY1" fmla="*/ 171289 h 533627"/>
                  <a:gd name="connsiteX2" fmla="*/ 1188540 w 2322489"/>
                  <a:gd name="connsiteY2" fmla="*/ 266290 h 533627"/>
                  <a:gd name="connsiteX3" fmla="*/ 1168891 w 2322489"/>
                  <a:gd name="connsiteY3" fmla="*/ 171289 h 533627"/>
                  <a:gd name="connsiteX4" fmla="*/ 930342 w 2322489"/>
                  <a:gd name="connsiteY4" fmla="*/ 2365 h 533627"/>
                  <a:gd name="connsiteX5" fmla="*/ 0 w 2322489"/>
                  <a:gd name="connsiteY5" fmla="*/ 283906 h 533627"/>
                  <a:gd name="connsiteX6" fmla="*/ 1162864 w 2322489"/>
                  <a:gd name="connsiteY6" fmla="*/ 447679 h 533627"/>
                  <a:gd name="connsiteX7" fmla="*/ 1214216 w 2322489"/>
                  <a:gd name="connsiteY7" fmla="*/ 447679 h 533627"/>
                  <a:gd name="connsiteX8" fmla="*/ 2322489 w 2322489"/>
                  <a:gd name="connsiteY8" fmla="*/ 256610 h 533627"/>
                  <a:gd name="connsiteX9" fmla="*/ 1446738 w 2322489"/>
                  <a:gd name="connsiteY9" fmla="*/ 2365 h 533627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162864 w 2322489"/>
                  <a:gd name="connsiteY6" fmla="*/ 447679 h 898056"/>
                  <a:gd name="connsiteX7" fmla="*/ 1077738 w 2322489"/>
                  <a:gd name="connsiteY7" fmla="*/ 898056 h 898056"/>
                  <a:gd name="connsiteX8" fmla="*/ 2322489 w 2322489"/>
                  <a:gd name="connsiteY8" fmla="*/ 256610 h 898056"/>
                  <a:gd name="connsiteX9" fmla="*/ 1446738 w 2322489"/>
                  <a:gd name="connsiteY9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528625 w 2404376"/>
                  <a:gd name="connsiteY0" fmla="*/ 813 h 896504"/>
                  <a:gd name="connsiteX1" fmla="*/ 1290077 w 2404376"/>
                  <a:gd name="connsiteY1" fmla="*/ 169737 h 896504"/>
                  <a:gd name="connsiteX2" fmla="*/ 1270427 w 2404376"/>
                  <a:gd name="connsiteY2" fmla="*/ 264738 h 896504"/>
                  <a:gd name="connsiteX3" fmla="*/ 1250778 w 2404376"/>
                  <a:gd name="connsiteY3" fmla="*/ 169737 h 896504"/>
                  <a:gd name="connsiteX4" fmla="*/ 1012229 w 2404376"/>
                  <a:gd name="connsiteY4" fmla="*/ 813 h 896504"/>
                  <a:gd name="connsiteX5" fmla="*/ 0 w 2404376"/>
                  <a:gd name="connsiteY5" fmla="*/ 104933 h 896504"/>
                  <a:gd name="connsiteX6" fmla="*/ 1159625 w 2404376"/>
                  <a:gd name="connsiteY6" fmla="*/ 896504 h 896504"/>
                  <a:gd name="connsiteX7" fmla="*/ 2404376 w 2404376"/>
                  <a:gd name="connsiteY7" fmla="*/ 255058 h 896504"/>
                  <a:gd name="connsiteX8" fmla="*/ 1528625 w 2404376"/>
                  <a:gd name="connsiteY8" fmla="*/ 813 h 896504"/>
                  <a:gd name="connsiteX0" fmla="*/ 1528625 w 2404376"/>
                  <a:gd name="connsiteY0" fmla="*/ 166 h 895857"/>
                  <a:gd name="connsiteX1" fmla="*/ 1290077 w 2404376"/>
                  <a:gd name="connsiteY1" fmla="*/ 169090 h 895857"/>
                  <a:gd name="connsiteX2" fmla="*/ 1270427 w 2404376"/>
                  <a:gd name="connsiteY2" fmla="*/ 264091 h 895857"/>
                  <a:gd name="connsiteX3" fmla="*/ 1250778 w 2404376"/>
                  <a:gd name="connsiteY3" fmla="*/ 169090 h 895857"/>
                  <a:gd name="connsiteX4" fmla="*/ 1012229 w 2404376"/>
                  <a:gd name="connsiteY4" fmla="*/ 166 h 895857"/>
                  <a:gd name="connsiteX5" fmla="*/ 0 w 2404376"/>
                  <a:gd name="connsiteY5" fmla="*/ 104286 h 895857"/>
                  <a:gd name="connsiteX6" fmla="*/ 1159625 w 2404376"/>
                  <a:gd name="connsiteY6" fmla="*/ 895857 h 895857"/>
                  <a:gd name="connsiteX7" fmla="*/ 2404376 w 2404376"/>
                  <a:gd name="connsiteY7" fmla="*/ 254411 h 895857"/>
                  <a:gd name="connsiteX8" fmla="*/ 1528625 w 2404376"/>
                  <a:gd name="connsiteY8" fmla="*/ 166 h 895857"/>
                  <a:gd name="connsiteX0" fmla="*/ 1528625 w 2431672"/>
                  <a:gd name="connsiteY0" fmla="*/ 309 h 896000"/>
                  <a:gd name="connsiteX1" fmla="*/ 1290077 w 2431672"/>
                  <a:gd name="connsiteY1" fmla="*/ 169233 h 896000"/>
                  <a:gd name="connsiteX2" fmla="*/ 1270427 w 2431672"/>
                  <a:gd name="connsiteY2" fmla="*/ 264234 h 896000"/>
                  <a:gd name="connsiteX3" fmla="*/ 1250778 w 2431672"/>
                  <a:gd name="connsiteY3" fmla="*/ 169233 h 896000"/>
                  <a:gd name="connsiteX4" fmla="*/ 1012229 w 2431672"/>
                  <a:gd name="connsiteY4" fmla="*/ 309 h 896000"/>
                  <a:gd name="connsiteX5" fmla="*/ 0 w 2431672"/>
                  <a:gd name="connsiteY5" fmla="*/ 104429 h 896000"/>
                  <a:gd name="connsiteX6" fmla="*/ 1159625 w 2431672"/>
                  <a:gd name="connsiteY6" fmla="*/ 896000 h 896000"/>
                  <a:gd name="connsiteX7" fmla="*/ 2431672 w 2431672"/>
                  <a:gd name="connsiteY7" fmla="*/ 8894 h 896000"/>
                  <a:gd name="connsiteX8" fmla="*/ 1528625 w 2431672"/>
                  <a:gd name="connsiteY8" fmla="*/ 309 h 896000"/>
                  <a:gd name="connsiteX0" fmla="*/ 1528625 w 2431672"/>
                  <a:gd name="connsiteY0" fmla="*/ 166 h 895857"/>
                  <a:gd name="connsiteX1" fmla="*/ 1290077 w 2431672"/>
                  <a:gd name="connsiteY1" fmla="*/ 169090 h 895857"/>
                  <a:gd name="connsiteX2" fmla="*/ 1270427 w 2431672"/>
                  <a:gd name="connsiteY2" fmla="*/ 264091 h 895857"/>
                  <a:gd name="connsiteX3" fmla="*/ 1250778 w 2431672"/>
                  <a:gd name="connsiteY3" fmla="*/ 169090 h 895857"/>
                  <a:gd name="connsiteX4" fmla="*/ 1012229 w 2431672"/>
                  <a:gd name="connsiteY4" fmla="*/ 166 h 895857"/>
                  <a:gd name="connsiteX5" fmla="*/ 0 w 2431672"/>
                  <a:gd name="connsiteY5" fmla="*/ 104286 h 895857"/>
                  <a:gd name="connsiteX6" fmla="*/ 1159625 w 2431672"/>
                  <a:gd name="connsiteY6" fmla="*/ 895857 h 895857"/>
                  <a:gd name="connsiteX7" fmla="*/ 2431672 w 2431672"/>
                  <a:gd name="connsiteY7" fmla="*/ 8751 h 895857"/>
                  <a:gd name="connsiteX8" fmla="*/ 1528625 w 2431672"/>
                  <a:gd name="connsiteY8" fmla="*/ 166 h 895857"/>
                  <a:gd name="connsiteX0" fmla="*/ 1528625 w 2431672"/>
                  <a:gd name="connsiteY0" fmla="*/ 166 h 691141"/>
                  <a:gd name="connsiteX1" fmla="*/ 1290077 w 2431672"/>
                  <a:gd name="connsiteY1" fmla="*/ 169090 h 691141"/>
                  <a:gd name="connsiteX2" fmla="*/ 1270427 w 2431672"/>
                  <a:gd name="connsiteY2" fmla="*/ 264091 h 691141"/>
                  <a:gd name="connsiteX3" fmla="*/ 1250778 w 2431672"/>
                  <a:gd name="connsiteY3" fmla="*/ 169090 h 691141"/>
                  <a:gd name="connsiteX4" fmla="*/ 1012229 w 2431672"/>
                  <a:gd name="connsiteY4" fmla="*/ 166 h 691141"/>
                  <a:gd name="connsiteX5" fmla="*/ 0 w 2431672"/>
                  <a:gd name="connsiteY5" fmla="*/ 104286 h 691141"/>
                  <a:gd name="connsiteX6" fmla="*/ 1282455 w 2431672"/>
                  <a:gd name="connsiteY6" fmla="*/ 691141 h 691141"/>
                  <a:gd name="connsiteX7" fmla="*/ 2431672 w 2431672"/>
                  <a:gd name="connsiteY7" fmla="*/ 8751 h 691141"/>
                  <a:gd name="connsiteX8" fmla="*/ 1528625 w 2431672"/>
                  <a:gd name="connsiteY8" fmla="*/ 166 h 691141"/>
                  <a:gd name="connsiteX0" fmla="*/ 1310260 w 2213307"/>
                  <a:gd name="connsiteY0" fmla="*/ 166 h 691141"/>
                  <a:gd name="connsiteX1" fmla="*/ 1071712 w 2213307"/>
                  <a:gd name="connsiteY1" fmla="*/ 169090 h 691141"/>
                  <a:gd name="connsiteX2" fmla="*/ 1052062 w 2213307"/>
                  <a:gd name="connsiteY2" fmla="*/ 264091 h 691141"/>
                  <a:gd name="connsiteX3" fmla="*/ 1032413 w 2213307"/>
                  <a:gd name="connsiteY3" fmla="*/ 169090 h 691141"/>
                  <a:gd name="connsiteX4" fmla="*/ 793864 w 2213307"/>
                  <a:gd name="connsiteY4" fmla="*/ 166 h 691141"/>
                  <a:gd name="connsiteX5" fmla="*/ 0 w 2213307"/>
                  <a:gd name="connsiteY5" fmla="*/ 104286 h 691141"/>
                  <a:gd name="connsiteX6" fmla="*/ 1064090 w 2213307"/>
                  <a:gd name="connsiteY6" fmla="*/ 691141 h 691141"/>
                  <a:gd name="connsiteX7" fmla="*/ 2213307 w 2213307"/>
                  <a:gd name="connsiteY7" fmla="*/ 8751 h 691141"/>
                  <a:gd name="connsiteX8" fmla="*/ 1310260 w 2213307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841267"/>
                  <a:gd name="connsiteX1" fmla="*/ 1071712 w 2022238"/>
                  <a:gd name="connsiteY1" fmla="*/ 169090 h 841267"/>
                  <a:gd name="connsiteX2" fmla="*/ 1052062 w 2022238"/>
                  <a:gd name="connsiteY2" fmla="*/ 264091 h 841267"/>
                  <a:gd name="connsiteX3" fmla="*/ 1032413 w 2022238"/>
                  <a:gd name="connsiteY3" fmla="*/ 169090 h 841267"/>
                  <a:gd name="connsiteX4" fmla="*/ 793864 w 2022238"/>
                  <a:gd name="connsiteY4" fmla="*/ 166 h 841267"/>
                  <a:gd name="connsiteX5" fmla="*/ 0 w 2022238"/>
                  <a:gd name="connsiteY5" fmla="*/ 104286 h 841267"/>
                  <a:gd name="connsiteX6" fmla="*/ 1105033 w 2022238"/>
                  <a:gd name="connsiteY6" fmla="*/ 841267 h 841267"/>
                  <a:gd name="connsiteX7" fmla="*/ 2022238 w 2022238"/>
                  <a:gd name="connsiteY7" fmla="*/ 36046 h 841267"/>
                  <a:gd name="connsiteX8" fmla="*/ 1310260 w 2022238"/>
                  <a:gd name="connsiteY8" fmla="*/ 166 h 841267"/>
                  <a:gd name="connsiteX0" fmla="*/ 1584169 w 2296147"/>
                  <a:gd name="connsiteY0" fmla="*/ 321890 h 1162991"/>
                  <a:gd name="connsiteX1" fmla="*/ 1345621 w 2296147"/>
                  <a:gd name="connsiteY1" fmla="*/ 490814 h 1162991"/>
                  <a:gd name="connsiteX2" fmla="*/ 1325971 w 2296147"/>
                  <a:gd name="connsiteY2" fmla="*/ 585815 h 1162991"/>
                  <a:gd name="connsiteX3" fmla="*/ 1306322 w 2296147"/>
                  <a:gd name="connsiteY3" fmla="*/ 490814 h 1162991"/>
                  <a:gd name="connsiteX4" fmla="*/ 1067773 w 2296147"/>
                  <a:gd name="connsiteY4" fmla="*/ 321890 h 1162991"/>
                  <a:gd name="connsiteX5" fmla="*/ 0 w 2296147"/>
                  <a:gd name="connsiteY5" fmla="*/ 0 h 1162991"/>
                  <a:gd name="connsiteX6" fmla="*/ 1378942 w 2296147"/>
                  <a:gd name="connsiteY6" fmla="*/ 1162991 h 1162991"/>
                  <a:gd name="connsiteX7" fmla="*/ 2296147 w 2296147"/>
                  <a:gd name="connsiteY7" fmla="*/ 357770 h 1162991"/>
                  <a:gd name="connsiteX8" fmla="*/ 1584169 w 2296147"/>
                  <a:gd name="connsiteY8" fmla="*/ 321890 h 1162991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8543" h="854710">
                    <a:moveTo>
                      <a:pt x="1160471" y="13609"/>
                    </a:moveTo>
                    <a:cubicBezTo>
                      <a:pt x="1018499" y="17679"/>
                      <a:pt x="954109" y="91150"/>
                      <a:pt x="921923" y="182533"/>
                    </a:cubicBezTo>
                    <a:lnTo>
                      <a:pt x="902273" y="277534"/>
                    </a:lnTo>
                    <a:lnTo>
                      <a:pt x="882624" y="182533"/>
                    </a:lnTo>
                    <a:cubicBezTo>
                      <a:pt x="850437" y="91150"/>
                      <a:pt x="791179" y="-43346"/>
                      <a:pt x="644075" y="13609"/>
                    </a:cubicBezTo>
                    <a:cubicBezTo>
                      <a:pt x="496971" y="70564"/>
                      <a:pt x="308719" y="144384"/>
                      <a:pt x="0" y="524263"/>
                    </a:cubicBezTo>
                    <a:cubicBezTo>
                      <a:pt x="318303" y="879105"/>
                      <a:pt x="418577" y="800118"/>
                      <a:pt x="955244" y="854710"/>
                    </a:cubicBezTo>
                    <a:cubicBezTo>
                      <a:pt x="1324668" y="791020"/>
                      <a:pt x="1860187" y="721651"/>
                      <a:pt x="2038543" y="166641"/>
                    </a:cubicBezTo>
                    <a:cubicBezTo>
                      <a:pt x="1677289" y="208003"/>
                      <a:pt x="1496647" y="8805"/>
                      <a:pt x="1160471" y="13609"/>
                    </a:cubicBezTo>
                    <a:close/>
                  </a:path>
                </a:pathLst>
              </a:custGeom>
              <a:solidFill>
                <a:srgbClr val="E631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3" name="Ellipszis 162"/>
              <p:cNvSpPr/>
              <p:nvPr/>
            </p:nvSpPr>
            <p:spPr>
              <a:xfrm flipH="1">
                <a:off x="7976903" y="3132727"/>
                <a:ext cx="41296" cy="3721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4" name="Ellipszis 163"/>
              <p:cNvSpPr/>
              <p:nvPr/>
            </p:nvSpPr>
            <p:spPr>
              <a:xfrm flipH="1">
                <a:off x="8032426" y="3160549"/>
                <a:ext cx="30098" cy="279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Szabadkézi sokszög 164"/>
              <p:cNvSpPr/>
              <p:nvPr/>
            </p:nvSpPr>
            <p:spPr>
              <a:xfrm rot="5400000" flipH="1">
                <a:off x="8000342" y="2938529"/>
                <a:ext cx="189898" cy="376962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Szabadkézi sokszög 165"/>
              <p:cNvSpPr/>
              <p:nvPr/>
            </p:nvSpPr>
            <p:spPr>
              <a:xfrm rot="16200000">
                <a:off x="8807552" y="2958565"/>
                <a:ext cx="189898" cy="340010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32" name="Csoportba foglalás 131"/>
          <p:cNvGrpSpPr/>
          <p:nvPr/>
        </p:nvGrpSpPr>
        <p:grpSpPr>
          <a:xfrm>
            <a:off x="4058912" y="4146787"/>
            <a:ext cx="3776719" cy="8733906"/>
            <a:chOff x="7421447" y="4943956"/>
            <a:chExt cx="3776719" cy="8733906"/>
          </a:xfrm>
        </p:grpSpPr>
        <p:sp>
          <p:nvSpPr>
            <p:cNvPr id="80" name="Téglalap 14"/>
            <p:cNvSpPr/>
            <p:nvPr/>
          </p:nvSpPr>
          <p:spPr>
            <a:xfrm rot="422264">
              <a:off x="8953687" y="10232481"/>
              <a:ext cx="618256" cy="3005587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81" name="Szabadkézi sokszög 80"/>
            <p:cNvSpPr/>
            <p:nvPr/>
          </p:nvSpPr>
          <p:spPr>
            <a:xfrm rot="75416" flipH="1">
              <a:off x="8907016" y="13001429"/>
              <a:ext cx="999207" cy="604710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2" name="Csoportba foglalás 81"/>
            <p:cNvGrpSpPr/>
            <p:nvPr/>
          </p:nvGrpSpPr>
          <p:grpSpPr>
            <a:xfrm>
              <a:off x="9385901" y="10274555"/>
              <a:ext cx="999207" cy="3403307"/>
              <a:chOff x="9022637" y="4544430"/>
              <a:chExt cx="584180" cy="1989719"/>
            </a:xfrm>
          </p:grpSpPr>
          <p:sp>
            <p:nvSpPr>
              <p:cNvPr id="129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30" name="Szabadkézi sokszög 129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83" name="Szabadkézi sokszög 82"/>
            <p:cNvSpPr/>
            <p:nvPr/>
          </p:nvSpPr>
          <p:spPr>
            <a:xfrm>
              <a:off x="7858025" y="4943956"/>
              <a:ext cx="2894868" cy="8035480"/>
            </a:xfrm>
            <a:custGeom>
              <a:avLst/>
              <a:gdLst>
                <a:gd name="connsiteX0" fmla="*/ 734511 w 1525022"/>
                <a:gd name="connsiteY0" fmla="*/ 1144373 h 4206507"/>
                <a:gd name="connsiteX1" fmla="*/ 1253424 w 1525022"/>
                <a:gd name="connsiteY1" fmla="*/ 1249007 h 4206507"/>
                <a:gd name="connsiteX2" fmla="*/ 1264356 w 1525022"/>
                <a:gd name="connsiteY2" fmla="*/ 1254863 h 4206507"/>
                <a:gd name="connsiteX3" fmla="*/ 1374122 w 1525022"/>
                <a:gd name="connsiteY3" fmla="*/ 1868405 h 4206507"/>
                <a:gd name="connsiteX4" fmla="*/ 1449115 w 1525022"/>
                <a:gd name="connsiteY4" fmla="*/ 4120007 h 4206507"/>
                <a:gd name="connsiteX5" fmla="*/ 202611 w 1525022"/>
                <a:gd name="connsiteY5" fmla="*/ 4102608 h 4206507"/>
                <a:gd name="connsiteX6" fmla="*/ 25429 w 1525022"/>
                <a:gd name="connsiteY6" fmla="*/ 2961538 h 4206507"/>
                <a:gd name="connsiteX7" fmla="*/ 204666 w 1525022"/>
                <a:gd name="connsiteY7" fmla="*/ 1254863 h 4206507"/>
                <a:gd name="connsiteX8" fmla="*/ 215597 w 1525022"/>
                <a:gd name="connsiteY8" fmla="*/ 1249007 h 4206507"/>
                <a:gd name="connsiteX9" fmla="*/ 734511 w 1525022"/>
                <a:gd name="connsiteY9" fmla="*/ 1144373 h 4206507"/>
                <a:gd name="connsiteX10" fmla="*/ 584073 w 1525022"/>
                <a:gd name="connsiteY10" fmla="*/ 956 h 4206507"/>
                <a:gd name="connsiteX11" fmla="*/ 1399471 w 1525022"/>
                <a:gd name="connsiteY11" fmla="*/ 125538 h 4206507"/>
                <a:gd name="connsiteX12" fmla="*/ 1356058 w 1525022"/>
                <a:gd name="connsiteY12" fmla="*/ 623020 h 4206507"/>
                <a:gd name="connsiteX13" fmla="*/ 1356208 w 1525022"/>
                <a:gd name="connsiteY13" fmla="*/ 623103 h 4206507"/>
                <a:gd name="connsiteX14" fmla="*/ 1440855 w 1525022"/>
                <a:gd name="connsiteY14" fmla="*/ 745105 h 4206507"/>
                <a:gd name="connsiteX15" fmla="*/ 1290853 w 1525022"/>
                <a:gd name="connsiteY15" fmla="*/ 1004176 h 4206507"/>
                <a:gd name="connsiteX16" fmla="*/ 1264356 w 1525022"/>
                <a:gd name="connsiteY16" fmla="*/ 1254863 h 4206507"/>
                <a:gd name="connsiteX17" fmla="*/ 1253424 w 1525022"/>
                <a:gd name="connsiteY17" fmla="*/ 1249007 h 4206507"/>
                <a:gd name="connsiteX18" fmla="*/ 734511 w 1525022"/>
                <a:gd name="connsiteY18" fmla="*/ 1144372 h 4206507"/>
                <a:gd name="connsiteX19" fmla="*/ 215597 w 1525022"/>
                <a:gd name="connsiteY19" fmla="*/ 1249007 h 4206507"/>
                <a:gd name="connsiteX20" fmla="*/ 204666 w 1525022"/>
                <a:gd name="connsiteY20" fmla="*/ 1254862 h 4206507"/>
                <a:gd name="connsiteX21" fmla="*/ 204666 w 1525022"/>
                <a:gd name="connsiteY21" fmla="*/ 1019306 h 4206507"/>
                <a:gd name="connsiteX22" fmla="*/ 178170 w 1525022"/>
                <a:gd name="connsiteY22" fmla="*/ 1004176 h 4206507"/>
                <a:gd name="connsiteX23" fmla="*/ 87434 w 1525022"/>
                <a:gd name="connsiteY23" fmla="*/ 745106 h 4206507"/>
                <a:gd name="connsiteX24" fmla="*/ 101933 w 1525022"/>
                <a:gd name="connsiteY24" fmla="*/ 680093 h 4206507"/>
                <a:gd name="connsiteX25" fmla="*/ 124629 w 1525022"/>
                <a:gd name="connsiteY25" fmla="*/ 648167 h 4206507"/>
                <a:gd name="connsiteX26" fmla="*/ 19032 w 1525022"/>
                <a:gd name="connsiteY26" fmla="*/ 118372 h 4206507"/>
                <a:gd name="connsiteX27" fmla="*/ 584073 w 1525022"/>
                <a:gd name="connsiteY27" fmla="*/ 956 h 4206507"/>
                <a:gd name="connsiteX0" fmla="*/ 879002 w 1669513"/>
                <a:gd name="connsiteY0" fmla="*/ 1144373 h 4207341"/>
                <a:gd name="connsiteX1" fmla="*/ 1397915 w 1669513"/>
                <a:gd name="connsiteY1" fmla="*/ 1249007 h 4207341"/>
                <a:gd name="connsiteX2" fmla="*/ 1408847 w 1669513"/>
                <a:gd name="connsiteY2" fmla="*/ 1254863 h 4207341"/>
                <a:gd name="connsiteX3" fmla="*/ 1518613 w 1669513"/>
                <a:gd name="connsiteY3" fmla="*/ 1868405 h 4207341"/>
                <a:gd name="connsiteX4" fmla="*/ 1593606 w 1669513"/>
                <a:gd name="connsiteY4" fmla="*/ 4120007 h 4207341"/>
                <a:gd name="connsiteX5" fmla="*/ 347102 w 1669513"/>
                <a:gd name="connsiteY5" fmla="*/ 4102608 h 4207341"/>
                <a:gd name="connsiteX6" fmla="*/ 3530 w 1669513"/>
                <a:gd name="connsiteY6" fmla="*/ 3145174 h 4207341"/>
                <a:gd name="connsiteX7" fmla="*/ 169920 w 1669513"/>
                <a:gd name="connsiteY7" fmla="*/ 2961538 h 4207341"/>
                <a:gd name="connsiteX8" fmla="*/ 349157 w 1669513"/>
                <a:gd name="connsiteY8" fmla="*/ 1254863 h 4207341"/>
                <a:gd name="connsiteX9" fmla="*/ 360088 w 1669513"/>
                <a:gd name="connsiteY9" fmla="*/ 1249007 h 4207341"/>
                <a:gd name="connsiteX10" fmla="*/ 879002 w 1669513"/>
                <a:gd name="connsiteY10" fmla="*/ 1144373 h 4207341"/>
                <a:gd name="connsiteX11" fmla="*/ 728564 w 1669513"/>
                <a:gd name="connsiteY11" fmla="*/ 956 h 4207341"/>
                <a:gd name="connsiteX12" fmla="*/ 1543962 w 1669513"/>
                <a:gd name="connsiteY12" fmla="*/ 125538 h 4207341"/>
                <a:gd name="connsiteX13" fmla="*/ 1500549 w 1669513"/>
                <a:gd name="connsiteY13" fmla="*/ 623020 h 4207341"/>
                <a:gd name="connsiteX14" fmla="*/ 1500699 w 1669513"/>
                <a:gd name="connsiteY14" fmla="*/ 623103 h 4207341"/>
                <a:gd name="connsiteX15" fmla="*/ 1585346 w 1669513"/>
                <a:gd name="connsiteY15" fmla="*/ 745105 h 4207341"/>
                <a:gd name="connsiteX16" fmla="*/ 1435344 w 1669513"/>
                <a:gd name="connsiteY16" fmla="*/ 1004176 h 4207341"/>
                <a:gd name="connsiteX17" fmla="*/ 1408847 w 1669513"/>
                <a:gd name="connsiteY17" fmla="*/ 1254863 h 4207341"/>
                <a:gd name="connsiteX18" fmla="*/ 1397915 w 1669513"/>
                <a:gd name="connsiteY18" fmla="*/ 1249007 h 4207341"/>
                <a:gd name="connsiteX19" fmla="*/ 879002 w 1669513"/>
                <a:gd name="connsiteY19" fmla="*/ 1144372 h 4207341"/>
                <a:gd name="connsiteX20" fmla="*/ 360088 w 1669513"/>
                <a:gd name="connsiteY20" fmla="*/ 1249007 h 4207341"/>
                <a:gd name="connsiteX21" fmla="*/ 349157 w 1669513"/>
                <a:gd name="connsiteY21" fmla="*/ 1254862 h 4207341"/>
                <a:gd name="connsiteX22" fmla="*/ 349157 w 1669513"/>
                <a:gd name="connsiteY22" fmla="*/ 1019306 h 4207341"/>
                <a:gd name="connsiteX23" fmla="*/ 322661 w 1669513"/>
                <a:gd name="connsiteY23" fmla="*/ 1004176 h 4207341"/>
                <a:gd name="connsiteX24" fmla="*/ 231925 w 1669513"/>
                <a:gd name="connsiteY24" fmla="*/ 745106 h 4207341"/>
                <a:gd name="connsiteX25" fmla="*/ 246424 w 1669513"/>
                <a:gd name="connsiteY25" fmla="*/ 680093 h 4207341"/>
                <a:gd name="connsiteX26" fmla="*/ 269120 w 1669513"/>
                <a:gd name="connsiteY26" fmla="*/ 648167 h 4207341"/>
                <a:gd name="connsiteX27" fmla="*/ 163523 w 1669513"/>
                <a:gd name="connsiteY27" fmla="*/ 118372 h 4207341"/>
                <a:gd name="connsiteX28" fmla="*/ 728564 w 1669513"/>
                <a:gd name="connsiteY28" fmla="*/ 956 h 4207341"/>
                <a:gd name="connsiteX0" fmla="*/ 883914 w 1674425"/>
                <a:gd name="connsiteY0" fmla="*/ 1144373 h 4207341"/>
                <a:gd name="connsiteX1" fmla="*/ 1402827 w 1674425"/>
                <a:gd name="connsiteY1" fmla="*/ 1249007 h 4207341"/>
                <a:gd name="connsiteX2" fmla="*/ 1413759 w 1674425"/>
                <a:gd name="connsiteY2" fmla="*/ 1254863 h 4207341"/>
                <a:gd name="connsiteX3" fmla="*/ 1523525 w 1674425"/>
                <a:gd name="connsiteY3" fmla="*/ 1868405 h 4207341"/>
                <a:gd name="connsiteX4" fmla="*/ 1598518 w 1674425"/>
                <a:gd name="connsiteY4" fmla="*/ 4120007 h 4207341"/>
                <a:gd name="connsiteX5" fmla="*/ 352014 w 1674425"/>
                <a:gd name="connsiteY5" fmla="*/ 4102608 h 4207341"/>
                <a:gd name="connsiteX6" fmla="*/ 8442 w 1674425"/>
                <a:gd name="connsiteY6" fmla="*/ 3145174 h 4207341"/>
                <a:gd name="connsiteX7" fmla="*/ 65294 w 1674425"/>
                <a:gd name="connsiteY7" fmla="*/ 2966301 h 4207341"/>
                <a:gd name="connsiteX8" fmla="*/ 354069 w 1674425"/>
                <a:gd name="connsiteY8" fmla="*/ 1254863 h 4207341"/>
                <a:gd name="connsiteX9" fmla="*/ 365000 w 1674425"/>
                <a:gd name="connsiteY9" fmla="*/ 1249007 h 4207341"/>
                <a:gd name="connsiteX10" fmla="*/ 883914 w 1674425"/>
                <a:gd name="connsiteY10" fmla="*/ 1144373 h 4207341"/>
                <a:gd name="connsiteX11" fmla="*/ 733476 w 1674425"/>
                <a:gd name="connsiteY11" fmla="*/ 956 h 4207341"/>
                <a:gd name="connsiteX12" fmla="*/ 1548874 w 1674425"/>
                <a:gd name="connsiteY12" fmla="*/ 125538 h 4207341"/>
                <a:gd name="connsiteX13" fmla="*/ 1505461 w 1674425"/>
                <a:gd name="connsiteY13" fmla="*/ 623020 h 4207341"/>
                <a:gd name="connsiteX14" fmla="*/ 1505611 w 1674425"/>
                <a:gd name="connsiteY14" fmla="*/ 623103 h 4207341"/>
                <a:gd name="connsiteX15" fmla="*/ 1590258 w 1674425"/>
                <a:gd name="connsiteY15" fmla="*/ 745105 h 4207341"/>
                <a:gd name="connsiteX16" fmla="*/ 1440256 w 1674425"/>
                <a:gd name="connsiteY16" fmla="*/ 1004176 h 4207341"/>
                <a:gd name="connsiteX17" fmla="*/ 1413759 w 1674425"/>
                <a:gd name="connsiteY17" fmla="*/ 1254863 h 4207341"/>
                <a:gd name="connsiteX18" fmla="*/ 1402827 w 1674425"/>
                <a:gd name="connsiteY18" fmla="*/ 1249007 h 4207341"/>
                <a:gd name="connsiteX19" fmla="*/ 883914 w 1674425"/>
                <a:gd name="connsiteY19" fmla="*/ 1144372 h 4207341"/>
                <a:gd name="connsiteX20" fmla="*/ 365000 w 1674425"/>
                <a:gd name="connsiteY20" fmla="*/ 1249007 h 4207341"/>
                <a:gd name="connsiteX21" fmla="*/ 354069 w 1674425"/>
                <a:gd name="connsiteY21" fmla="*/ 1254862 h 4207341"/>
                <a:gd name="connsiteX22" fmla="*/ 354069 w 1674425"/>
                <a:gd name="connsiteY22" fmla="*/ 1019306 h 4207341"/>
                <a:gd name="connsiteX23" fmla="*/ 327573 w 1674425"/>
                <a:gd name="connsiteY23" fmla="*/ 1004176 h 4207341"/>
                <a:gd name="connsiteX24" fmla="*/ 236837 w 1674425"/>
                <a:gd name="connsiteY24" fmla="*/ 745106 h 4207341"/>
                <a:gd name="connsiteX25" fmla="*/ 251336 w 1674425"/>
                <a:gd name="connsiteY25" fmla="*/ 680093 h 4207341"/>
                <a:gd name="connsiteX26" fmla="*/ 274032 w 1674425"/>
                <a:gd name="connsiteY26" fmla="*/ 648167 h 4207341"/>
                <a:gd name="connsiteX27" fmla="*/ 168435 w 1674425"/>
                <a:gd name="connsiteY27" fmla="*/ 118372 h 4207341"/>
                <a:gd name="connsiteX28" fmla="*/ 733476 w 1674425"/>
                <a:gd name="connsiteY28" fmla="*/ 956 h 4207341"/>
                <a:gd name="connsiteX0" fmla="*/ 883914 w 1674425"/>
                <a:gd name="connsiteY0" fmla="*/ 1144373 h 4162958"/>
                <a:gd name="connsiteX1" fmla="*/ 1402827 w 1674425"/>
                <a:gd name="connsiteY1" fmla="*/ 1249007 h 4162958"/>
                <a:gd name="connsiteX2" fmla="*/ 1413759 w 1674425"/>
                <a:gd name="connsiteY2" fmla="*/ 1254863 h 4162958"/>
                <a:gd name="connsiteX3" fmla="*/ 1523525 w 1674425"/>
                <a:gd name="connsiteY3" fmla="*/ 1868405 h 4162958"/>
                <a:gd name="connsiteX4" fmla="*/ 1598518 w 1674425"/>
                <a:gd name="connsiteY4" fmla="*/ 4120007 h 4162958"/>
                <a:gd name="connsiteX5" fmla="*/ 352014 w 1674425"/>
                <a:gd name="connsiteY5" fmla="*/ 4102608 h 4162958"/>
                <a:gd name="connsiteX6" fmla="*/ 8442 w 1674425"/>
                <a:gd name="connsiteY6" fmla="*/ 3948204 h 4162958"/>
                <a:gd name="connsiteX7" fmla="*/ 65294 w 1674425"/>
                <a:gd name="connsiteY7" fmla="*/ 2966301 h 4162958"/>
                <a:gd name="connsiteX8" fmla="*/ 354069 w 1674425"/>
                <a:gd name="connsiteY8" fmla="*/ 1254863 h 4162958"/>
                <a:gd name="connsiteX9" fmla="*/ 365000 w 1674425"/>
                <a:gd name="connsiteY9" fmla="*/ 1249007 h 4162958"/>
                <a:gd name="connsiteX10" fmla="*/ 883914 w 1674425"/>
                <a:gd name="connsiteY10" fmla="*/ 1144373 h 4162958"/>
                <a:gd name="connsiteX11" fmla="*/ 733476 w 1674425"/>
                <a:gd name="connsiteY11" fmla="*/ 956 h 4162958"/>
                <a:gd name="connsiteX12" fmla="*/ 1548874 w 1674425"/>
                <a:gd name="connsiteY12" fmla="*/ 125538 h 4162958"/>
                <a:gd name="connsiteX13" fmla="*/ 1505461 w 1674425"/>
                <a:gd name="connsiteY13" fmla="*/ 623020 h 4162958"/>
                <a:gd name="connsiteX14" fmla="*/ 1505611 w 1674425"/>
                <a:gd name="connsiteY14" fmla="*/ 623103 h 4162958"/>
                <a:gd name="connsiteX15" fmla="*/ 1590258 w 1674425"/>
                <a:gd name="connsiteY15" fmla="*/ 745105 h 4162958"/>
                <a:gd name="connsiteX16" fmla="*/ 1440256 w 1674425"/>
                <a:gd name="connsiteY16" fmla="*/ 1004176 h 4162958"/>
                <a:gd name="connsiteX17" fmla="*/ 1413759 w 1674425"/>
                <a:gd name="connsiteY17" fmla="*/ 1254863 h 4162958"/>
                <a:gd name="connsiteX18" fmla="*/ 1402827 w 1674425"/>
                <a:gd name="connsiteY18" fmla="*/ 1249007 h 4162958"/>
                <a:gd name="connsiteX19" fmla="*/ 883914 w 1674425"/>
                <a:gd name="connsiteY19" fmla="*/ 1144372 h 4162958"/>
                <a:gd name="connsiteX20" fmla="*/ 365000 w 1674425"/>
                <a:gd name="connsiteY20" fmla="*/ 1249007 h 4162958"/>
                <a:gd name="connsiteX21" fmla="*/ 354069 w 1674425"/>
                <a:gd name="connsiteY21" fmla="*/ 1254862 h 4162958"/>
                <a:gd name="connsiteX22" fmla="*/ 354069 w 1674425"/>
                <a:gd name="connsiteY22" fmla="*/ 1019306 h 4162958"/>
                <a:gd name="connsiteX23" fmla="*/ 327573 w 1674425"/>
                <a:gd name="connsiteY23" fmla="*/ 1004176 h 4162958"/>
                <a:gd name="connsiteX24" fmla="*/ 236837 w 1674425"/>
                <a:gd name="connsiteY24" fmla="*/ 745106 h 4162958"/>
                <a:gd name="connsiteX25" fmla="*/ 251336 w 1674425"/>
                <a:gd name="connsiteY25" fmla="*/ 680093 h 4162958"/>
                <a:gd name="connsiteX26" fmla="*/ 274032 w 1674425"/>
                <a:gd name="connsiteY26" fmla="*/ 648167 h 4162958"/>
                <a:gd name="connsiteX27" fmla="*/ 168435 w 1674425"/>
                <a:gd name="connsiteY27" fmla="*/ 118372 h 4162958"/>
                <a:gd name="connsiteX28" fmla="*/ 733476 w 1674425"/>
                <a:gd name="connsiteY28" fmla="*/ 956 h 4162958"/>
                <a:gd name="connsiteX0" fmla="*/ 824241 w 1614752"/>
                <a:gd name="connsiteY0" fmla="*/ 1144373 h 4162067"/>
                <a:gd name="connsiteX1" fmla="*/ 1343154 w 1614752"/>
                <a:gd name="connsiteY1" fmla="*/ 1249007 h 4162067"/>
                <a:gd name="connsiteX2" fmla="*/ 1354086 w 1614752"/>
                <a:gd name="connsiteY2" fmla="*/ 1254863 h 4162067"/>
                <a:gd name="connsiteX3" fmla="*/ 1463852 w 1614752"/>
                <a:gd name="connsiteY3" fmla="*/ 1868405 h 4162067"/>
                <a:gd name="connsiteX4" fmla="*/ 1538845 w 1614752"/>
                <a:gd name="connsiteY4" fmla="*/ 4120007 h 4162067"/>
                <a:gd name="connsiteX5" fmla="*/ 292341 w 1614752"/>
                <a:gd name="connsiteY5" fmla="*/ 4102608 h 4162067"/>
                <a:gd name="connsiteX6" fmla="*/ 112892 w 1614752"/>
                <a:gd name="connsiteY6" fmla="*/ 3971650 h 4162067"/>
                <a:gd name="connsiteX7" fmla="*/ 5621 w 1614752"/>
                <a:gd name="connsiteY7" fmla="*/ 2966301 h 4162067"/>
                <a:gd name="connsiteX8" fmla="*/ 294396 w 1614752"/>
                <a:gd name="connsiteY8" fmla="*/ 1254863 h 4162067"/>
                <a:gd name="connsiteX9" fmla="*/ 305327 w 1614752"/>
                <a:gd name="connsiteY9" fmla="*/ 1249007 h 4162067"/>
                <a:gd name="connsiteX10" fmla="*/ 824241 w 1614752"/>
                <a:gd name="connsiteY10" fmla="*/ 1144373 h 4162067"/>
                <a:gd name="connsiteX11" fmla="*/ 673803 w 1614752"/>
                <a:gd name="connsiteY11" fmla="*/ 956 h 4162067"/>
                <a:gd name="connsiteX12" fmla="*/ 1489201 w 1614752"/>
                <a:gd name="connsiteY12" fmla="*/ 125538 h 4162067"/>
                <a:gd name="connsiteX13" fmla="*/ 1445788 w 1614752"/>
                <a:gd name="connsiteY13" fmla="*/ 623020 h 4162067"/>
                <a:gd name="connsiteX14" fmla="*/ 1445938 w 1614752"/>
                <a:gd name="connsiteY14" fmla="*/ 623103 h 4162067"/>
                <a:gd name="connsiteX15" fmla="*/ 1530585 w 1614752"/>
                <a:gd name="connsiteY15" fmla="*/ 745105 h 4162067"/>
                <a:gd name="connsiteX16" fmla="*/ 1380583 w 1614752"/>
                <a:gd name="connsiteY16" fmla="*/ 1004176 h 4162067"/>
                <a:gd name="connsiteX17" fmla="*/ 1354086 w 1614752"/>
                <a:gd name="connsiteY17" fmla="*/ 1254863 h 4162067"/>
                <a:gd name="connsiteX18" fmla="*/ 1343154 w 1614752"/>
                <a:gd name="connsiteY18" fmla="*/ 1249007 h 4162067"/>
                <a:gd name="connsiteX19" fmla="*/ 824241 w 1614752"/>
                <a:gd name="connsiteY19" fmla="*/ 1144372 h 4162067"/>
                <a:gd name="connsiteX20" fmla="*/ 305327 w 1614752"/>
                <a:gd name="connsiteY20" fmla="*/ 1249007 h 4162067"/>
                <a:gd name="connsiteX21" fmla="*/ 294396 w 1614752"/>
                <a:gd name="connsiteY21" fmla="*/ 1254862 h 4162067"/>
                <a:gd name="connsiteX22" fmla="*/ 294396 w 1614752"/>
                <a:gd name="connsiteY22" fmla="*/ 1019306 h 4162067"/>
                <a:gd name="connsiteX23" fmla="*/ 267900 w 1614752"/>
                <a:gd name="connsiteY23" fmla="*/ 1004176 h 4162067"/>
                <a:gd name="connsiteX24" fmla="*/ 177164 w 1614752"/>
                <a:gd name="connsiteY24" fmla="*/ 745106 h 4162067"/>
                <a:gd name="connsiteX25" fmla="*/ 191663 w 1614752"/>
                <a:gd name="connsiteY25" fmla="*/ 680093 h 4162067"/>
                <a:gd name="connsiteX26" fmla="*/ 214359 w 1614752"/>
                <a:gd name="connsiteY26" fmla="*/ 648167 h 4162067"/>
                <a:gd name="connsiteX27" fmla="*/ 108762 w 1614752"/>
                <a:gd name="connsiteY27" fmla="*/ 118372 h 4162067"/>
                <a:gd name="connsiteX28" fmla="*/ 673803 w 1614752"/>
                <a:gd name="connsiteY28" fmla="*/ 956 h 4162067"/>
                <a:gd name="connsiteX0" fmla="*/ 824241 w 1614752"/>
                <a:gd name="connsiteY0" fmla="*/ 1144373 h 4144560"/>
                <a:gd name="connsiteX1" fmla="*/ 1343154 w 1614752"/>
                <a:gd name="connsiteY1" fmla="*/ 1249007 h 4144560"/>
                <a:gd name="connsiteX2" fmla="*/ 1354086 w 1614752"/>
                <a:gd name="connsiteY2" fmla="*/ 1254863 h 4144560"/>
                <a:gd name="connsiteX3" fmla="*/ 1463852 w 1614752"/>
                <a:gd name="connsiteY3" fmla="*/ 1868405 h 4144560"/>
                <a:gd name="connsiteX4" fmla="*/ 1538845 w 1614752"/>
                <a:gd name="connsiteY4" fmla="*/ 4120007 h 4144560"/>
                <a:gd name="connsiteX5" fmla="*/ 831602 w 1614752"/>
                <a:gd name="connsiteY5" fmla="*/ 3991239 h 4144560"/>
                <a:gd name="connsiteX6" fmla="*/ 112892 w 1614752"/>
                <a:gd name="connsiteY6" fmla="*/ 3971650 h 4144560"/>
                <a:gd name="connsiteX7" fmla="*/ 5621 w 1614752"/>
                <a:gd name="connsiteY7" fmla="*/ 2966301 h 4144560"/>
                <a:gd name="connsiteX8" fmla="*/ 294396 w 1614752"/>
                <a:gd name="connsiteY8" fmla="*/ 1254863 h 4144560"/>
                <a:gd name="connsiteX9" fmla="*/ 305327 w 1614752"/>
                <a:gd name="connsiteY9" fmla="*/ 1249007 h 4144560"/>
                <a:gd name="connsiteX10" fmla="*/ 824241 w 1614752"/>
                <a:gd name="connsiteY10" fmla="*/ 1144373 h 4144560"/>
                <a:gd name="connsiteX11" fmla="*/ 673803 w 1614752"/>
                <a:gd name="connsiteY11" fmla="*/ 956 h 4144560"/>
                <a:gd name="connsiteX12" fmla="*/ 1489201 w 1614752"/>
                <a:gd name="connsiteY12" fmla="*/ 125538 h 4144560"/>
                <a:gd name="connsiteX13" fmla="*/ 1445788 w 1614752"/>
                <a:gd name="connsiteY13" fmla="*/ 623020 h 4144560"/>
                <a:gd name="connsiteX14" fmla="*/ 1445938 w 1614752"/>
                <a:gd name="connsiteY14" fmla="*/ 623103 h 4144560"/>
                <a:gd name="connsiteX15" fmla="*/ 1530585 w 1614752"/>
                <a:gd name="connsiteY15" fmla="*/ 745105 h 4144560"/>
                <a:gd name="connsiteX16" fmla="*/ 1380583 w 1614752"/>
                <a:gd name="connsiteY16" fmla="*/ 1004176 h 4144560"/>
                <a:gd name="connsiteX17" fmla="*/ 1354086 w 1614752"/>
                <a:gd name="connsiteY17" fmla="*/ 1254863 h 4144560"/>
                <a:gd name="connsiteX18" fmla="*/ 1343154 w 1614752"/>
                <a:gd name="connsiteY18" fmla="*/ 1249007 h 4144560"/>
                <a:gd name="connsiteX19" fmla="*/ 824241 w 1614752"/>
                <a:gd name="connsiteY19" fmla="*/ 1144372 h 4144560"/>
                <a:gd name="connsiteX20" fmla="*/ 305327 w 1614752"/>
                <a:gd name="connsiteY20" fmla="*/ 1249007 h 4144560"/>
                <a:gd name="connsiteX21" fmla="*/ 294396 w 1614752"/>
                <a:gd name="connsiteY21" fmla="*/ 1254862 h 4144560"/>
                <a:gd name="connsiteX22" fmla="*/ 294396 w 1614752"/>
                <a:gd name="connsiteY22" fmla="*/ 1019306 h 4144560"/>
                <a:gd name="connsiteX23" fmla="*/ 267900 w 1614752"/>
                <a:gd name="connsiteY23" fmla="*/ 1004176 h 4144560"/>
                <a:gd name="connsiteX24" fmla="*/ 177164 w 1614752"/>
                <a:gd name="connsiteY24" fmla="*/ 745106 h 4144560"/>
                <a:gd name="connsiteX25" fmla="*/ 191663 w 1614752"/>
                <a:gd name="connsiteY25" fmla="*/ 680093 h 4144560"/>
                <a:gd name="connsiteX26" fmla="*/ 214359 w 1614752"/>
                <a:gd name="connsiteY26" fmla="*/ 648167 h 4144560"/>
                <a:gd name="connsiteX27" fmla="*/ 108762 w 1614752"/>
                <a:gd name="connsiteY27" fmla="*/ 118372 h 4144560"/>
                <a:gd name="connsiteX28" fmla="*/ 673803 w 1614752"/>
                <a:gd name="connsiteY28" fmla="*/ 956 h 4144560"/>
                <a:gd name="connsiteX0" fmla="*/ 824241 w 1578306"/>
                <a:gd name="connsiteY0" fmla="*/ 1144373 h 4061735"/>
                <a:gd name="connsiteX1" fmla="*/ 1343154 w 1578306"/>
                <a:gd name="connsiteY1" fmla="*/ 1249007 h 4061735"/>
                <a:gd name="connsiteX2" fmla="*/ 1354086 w 1578306"/>
                <a:gd name="connsiteY2" fmla="*/ 1254863 h 4061735"/>
                <a:gd name="connsiteX3" fmla="*/ 1463852 w 1578306"/>
                <a:gd name="connsiteY3" fmla="*/ 1868405 h 4061735"/>
                <a:gd name="connsiteX4" fmla="*/ 1491953 w 1578306"/>
                <a:gd name="connsiteY4" fmla="*/ 3967607 h 4061735"/>
                <a:gd name="connsiteX5" fmla="*/ 831602 w 1578306"/>
                <a:gd name="connsiteY5" fmla="*/ 3991239 h 4061735"/>
                <a:gd name="connsiteX6" fmla="*/ 112892 w 1578306"/>
                <a:gd name="connsiteY6" fmla="*/ 3971650 h 4061735"/>
                <a:gd name="connsiteX7" fmla="*/ 5621 w 1578306"/>
                <a:gd name="connsiteY7" fmla="*/ 2966301 h 4061735"/>
                <a:gd name="connsiteX8" fmla="*/ 294396 w 1578306"/>
                <a:gd name="connsiteY8" fmla="*/ 1254863 h 4061735"/>
                <a:gd name="connsiteX9" fmla="*/ 305327 w 1578306"/>
                <a:gd name="connsiteY9" fmla="*/ 1249007 h 4061735"/>
                <a:gd name="connsiteX10" fmla="*/ 824241 w 1578306"/>
                <a:gd name="connsiteY10" fmla="*/ 1144373 h 4061735"/>
                <a:gd name="connsiteX11" fmla="*/ 673803 w 1578306"/>
                <a:gd name="connsiteY11" fmla="*/ 956 h 4061735"/>
                <a:gd name="connsiteX12" fmla="*/ 1489201 w 1578306"/>
                <a:gd name="connsiteY12" fmla="*/ 125538 h 4061735"/>
                <a:gd name="connsiteX13" fmla="*/ 1445788 w 1578306"/>
                <a:gd name="connsiteY13" fmla="*/ 623020 h 4061735"/>
                <a:gd name="connsiteX14" fmla="*/ 1445938 w 1578306"/>
                <a:gd name="connsiteY14" fmla="*/ 623103 h 4061735"/>
                <a:gd name="connsiteX15" fmla="*/ 1530585 w 1578306"/>
                <a:gd name="connsiteY15" fmla="*/ 745105 h 4061735"/>
                <a:gd name="connsiteX16" fmla="*/ 1380583 w 1578306"/>
                <a:gd name="connsiteY16" fmla="*/ 1004176 h 4061735"/>
                <a:gd name="connsiteX17" fmla="*/ 1354086 w 1578306"/>
                <a:gd name="connsiteY17" fmla="*/ 1254863 h 4061735"/>
                <a:gd name="connsiteX18" fmla="*/ 1343154 w 1578306"/>
                <a:gd name="connsiteY18" fmla="*/ 1249007 h 4061735"/>
                <a:gd name="connsiteX19" fmla="*/ 824241 w 1578306"/>
                <a:gd name="connsiteY19" fmla="*/ 1144372 h 4061735"/>
                <a:gd name="connsiteX20" fmla="*/ 305327 w 1578306"/>
                <a:gd name="connsiteY20" fmla="*/ 1249007 h 4061735"/>
                <a:gd name="connsiteX21" fmla="*/ 294396 w 1578306"/>
                <a:gd name="connsiteY21" fmla="*/ 1254862 h 4061735"/>
                <a:gd name="connsiteX22" fmla="*/ 294396 w 1578306"/>
                <a:gd name="connsiteY22" fmla="*/ 1019306 h 4061735"/>
                <a:gd name="connsiteX23" fmla="*/ 267900 w 1578306"/>
                <a:gd name="connsiteY23" fmla="*/ 1004176 h 4061735"/>
                <a:gd name="connsiteX24" fmla="*/ 177164 w 1578306"/>
                <a:gd name="connsiteY24" fmla="*/ 745106 h 4061735"/>
                <a:gd name="connsiteX25" fmla="*/ 191663 w 1578306"/>
                <a:gd name="connsiteY25" fmla="*/ 680093 h 4061735"/>
                <a:gd name="connsiteX26" fmla="*/ 214359 w 1578306"/>
                <a:gd name="connsiteY26" fmla="*/ 648167 h 4061735"/>
                <a:gd name="connsiteX27" fmla="*/ 108762 w 1578306"/>
                <a:gd name="connsiteY27" fmla="*/ 118372 h 4061735"/>
                <a:gd name="connsiteX28" fmla="*/ 673803 w 1578306"/>
                <a:gd name="connsiteY28" fmla="*/ 956 h 4061735"/>
                <a:gd name="connsiteX0" fmla="*/ 824241 w 1601749"/>
                <a:gd name="connsiteY0" fmla="*/ 1144373 h 4061735"/>
                <a:gd name="connsiteX1" fmla="*/ 1343154 w 1601749"/>
                <a:gd name="connsiteY1" fmla="*/ 1249007 h 4061735"/>
                <a:gd name="connsiteX2" fmla="*/ 1354086 w 1601749"/>
                <a:gd name="connsiteY2" fmla="*/ 1254863 h 4061735"/>
                <a:gd name="connsiteX3" fmla="*/ 1463852 w 1601749"/>
                <a:gd name="connsiteY3" fmla="*/ 1868405 h 4061735"/>
                <a:gd name="connsiteX4" fmla="*/ 1491953 w 1601749"/>
                <a:gd name="connsiteY4" fmla="*/ 3967607 h 4061735"/>
                <a:gd name="connsiteX5" fmla="*/ 831602 w 1601749"/>
                <a:gd name="connsiteY5" fmla="*/ 3991239 h 4061735"/>
                <a:gd name="connsiteX6" fmla="*/ 112892 w 1601749"/>
                <a:gd name="connsiteY6" fmla="*/ 3971650 h 4061735"/>
                <a:gd name="connsiteX7" fmla="*/ 5621 w 1601749"/>
                <a:gd name="connsiteY7" fmla="*/ 2966301 h 4061735"/>
                <a:gd name="connsiteX8" fmla="*/ 294396 w 1601749"/>
                <a:gd name="connsiteY8" fmla="*/ 1254863 h 4061735"/>
                <a:gd name="connsiteX9" fmla="*/ 305327 w 1601749"/>
                <a:gd name="connsiteY9" fmla="*/ 1249007 h 4061735"/>
                <a:gd name="connsiteX10" fmla="*/ 824241 w 1601749"/>
                <a:gd name="connsiteY10" fmla="*/ 1144373 h 4061735"/>
                <a:gd name="connsiteX11" fmla="*/ 673803 w 1601749"/>
                <a:gd name="connsiteY11" fmla="*/ 956 h 4061735"/>
                <a:gd name="connsiteX12" fmla="*/ 1489201 w 1601749"/>
                <a:gd name="connsiteY12" fmla="*/ 125538 h 4061735"/>
                <a:gd name="connsiteX13" fmla="*/ 1445788 w 1601749"/>
                <a:gd name="connsiteY13" fmla="*/ 623020 h 4061735"/>
                <a:gd name="connsiteX14" fmla="*/ 1445938 w 1601749"/>
                <a:gd name="connsiteY14" fmla="*/ 623103 h 4061735"/>
                <a:gd name="connsiteX15" fmla="*/ 1530585 w 1601749"/>
                <a:gd name="connsiteY15" fmla="*/ 745105 h 4061735"/>
                <a:gd name="connsiteX16" fmla="*/ 1380583 w 1601749"/>
                <a:gd name="connsiteY16" fmla="*/ 1004176 h 4061735"/>
                <a:gd name="connsiteX17" fmla="*/ 1354086 w 1601749"/>
                <a:gd name="connsiteY17" fmla="*/ 1254863 h 4061735"/>
                <a:gd name="connsiteX18" fmla="*/ 1343154 w 1601749"/>
                <a:gd name="connsiteY18" fmla="*/ 1249007 h 4061735"/>
                <a:gd name="connsiteX19" fmla="*/ 824241 w 1601749"/>
                <a:gd name="connsiteY19" fmla="*/ 1144372 h 4061735"/>
                <a:gd name="connsiteX20" fmla="*/ 305327 w 1601749"/>
                <a:gd name="connsiteY20" fmla="*/ 1249007 h 4061735"/>
                <a:gd name="connsiteX21" fmla="*/ 294396 w 1601749"/>
                <a:gd name="connsiteY21" fmla="*/ 1254862 h 4061735"/>
                <a:gd name="connsiteX22" fmla="*/ 294396 w 1601749"/>
                <a:gd name="connsiteY22" fmla="*/ 1019306 h 4061735"/>
                <a:gd name="connsiteX23" fmla="*/ 267900 w 1601749"/>
                <a:gd name="connsiteY23" fmla="*/ 1004176 h 4061735"/>
                <a:gd name="connsiteX24" fmla="*/ 177164 w 1601749"/>
                <a:gd name="connsiteY24" fmla="*/ 745106 h 4061735"/>
                <a:gd name="connsiteX25" fmla="*/ 191663 w 1601749"/>
                <a:gd name="connsiteY25" fmla="*/ 680093 h 4061735"/>
                <a:gd name="connsiteX26" fmla="*/ 214359 w 1601749"/>
                <a:gd name="connsiteY26" fmla="*/ 648167 h 4061735"/>
                <a:gd name="connsiteX27" fmla="*/ 108762 w 1601749"/>
                <a:gd name="connsiteY27" fmla="*/ 118372 h 4061735"/>
                <a:gd name="connsiteX28" fmla="*/ 673803 w 1601749"/>
                <a:gd name="connsiteY28" fmla="*/ 956 h 4061735"/>
                <a:gd name="connsiteX0" fmla="*/ 854800 w 1632308"/>
                <a:gd name="connsiteY0" fmla="*/ 1144373 h 4040500"/>
                <a:gd name="connsiteX1" fmla="*/ 1373713 w 1632308"/>
                <a:gd name="connsiteY1" fmla="*/ 1249007 h 4040500"/>
                <a:gd name="connsiteX2" fmla="*/ 1384645 w 1632308"/>
                <a:gd name="connsiteY2" fmla="*/ 1254863 h 4040500"/>
                <a:gd name="connsiteX3" fmla="*/ 1494411 w 1632308"/>
                <a:gd name="connsiteY3" fmla="*/ 1868405 h 4040500"/>
                <a:gd name="connsiteX4" fmla="*/ 1522512 w 1632308"/>
                <a:gd name="connsiteY4" fmla="*/ 3967607 h 4040500"/>
                <a:gd name="connsiteX5" fmla="*/ 862161 w 1632308"/>
                <a:gd name="connsiteY5" fmla="*/ 3991239 h 4040500"/>
                <a:gd name="connsiteX6" fmla="*/ 14497 w 1632308"/>
                <a:gd name="connsiteY6" fmla="*/ 3942342 h 4040500"/>
                <a:gd name="connsiteX7" fmla="*/ 36180 w 1632308"/>
                <a:gd name="connsiteY7" fmla="*/ 2966301 h 4040500"/>
                <a:gd name="connsiteX8" fmla="*/ 324955 w 1632308"/>
                <a:gd name="connsiteY8" fmla="*/ 1254863 h 4040500"/>
                <a:gd name="connsiteX9" fmla="*/ 335886 w 1632308"/>
                <a:gd name="connsiteY9" fmla="*/ 1249007 h 4040500"/>
                <a:gd name="connsiteX10" fmla="*/ 854800 w 1632308"/>
                <a:gd name="connsiteY10" fmla="*/ 1144373 h 4040500"/>
                <a:gd name="connsiteX11" fmla="*/ 704362 w 1632308"/>
                <a:gd name="connsiteY11" fmla="*/ 956 h 4040500"/>
                <a:gd name="connsiteX12" fmla="*/ 1519760 w 1632308"/>
                <a:gd name="connsiteY12" fmla="*/ 125538 h 4040500"/>
                <a:gd name="connsiteX13" fmla="*/ 1476347 w 1632308"/>
                <a:gd name="connsiteY13" fmla="*/ 623020 h 4040500"/>
                <a:gd name="connsiteX14" fmla="*/ 1476497 w 1632308"/>
                <a:gd name="connsiteY14" fmla="*/ 623103 h 4040500"/>
                <a:gd name="connsiteX15" fmla="*/ 1561144 w 1632308"/>
                <a:gd name="connsiteY15" fmla="*/ 745105 h 4040500"/>
                <a:gd name="connsiteX16" fmla="*/ 1411142 w 1632308"/>
                <a:gd name="connsiteY16" fmla="*/ 1004176 h 4040500"/>
                <a:gd name="connsiteX17" fmla="*/ 1384645 w 1632308"/>
                <a:gd name="connsiteY17" fmla="*/ 1254863 h 4040500"/>
                <a:gd name="connsiteX18" fmla="*/ 1373713 w 1632308"/>
                <a:gd name="connsiteY18" fmla="*/ 1249007 h 4040500"/>
                <a:gd name="connsiteX19" fmla="*/ 854800 w 1632308"/>
                <a:gd name="connsiteY19" fmla="*/ 1144372 h 4040500"/>
                <a:gd name="connsiteX20" fmla="*/ 335886 w 1632308"/>
                <a:gd name="connsiteY20" fmla="*/ 1249007 h 4040500"/>
                <a:gd name="connsiteX21" fmla="*/ 324955 w 1632308"/>
                <a:gd name="connsiteY21" fmla="*/ 1254862 h 4040500"/>
                <a:gd name="connsiteX22" fmla="*/ 324955 w 1632308"/>
                <a:gd name="connsiteY22" fmla="*/ 1019306 h 4040500"/>
                <a:gd name="connsiteX23" fmla="*/ 298459 w 1632308"/>
                <a:gd name="connsiteY23" fmla="*/ 1004176 h 4040500"/>
                <a:gd name="connsiteX24" fmla="*/ 207723 w 1632308"/>
                <a:gd name="connsiteY24" fmla="*/ 745106 h 4040500"/>
                <a:gd name="connsiteX25" fmla="*/ 222222 w 1632308"/>
                <a:gd name="connsiteY25" fmla="*/ 680093 h 4040500"/>
                <a:gd name="connsiteX26" fmla="*/ 244918 w 1632308"/>
                <a:gd name="connsiteY26" fmla="*/ 648167 h 4040500"/>
                <a:gd name="connsiteX27" fmla="*/ 139321 w 1632308"/>
                <a:gd name="connsiteY27" fmla="*/ 118372 h 4040500"/>
                <a:gd name="connsiteX28" fmla="*/ 704362 w 1632308"/>
                <a:gd name="connsiteY28" fmla="*/ 956 h 4040500"/>
                <a:gd name="connsiteX0" fmla="*/ 891262 w 1668770"/>
                <a:gd name="connsiteY0" fmla="*/ 1144373 h 4040500"/>
                <a:gd name="connsiteX1" fmla="*/ 1410175 w 1668770"/>
                <a:gd name="connsiteY1" fmla="*/ 1249007 h 4040500"/>
                <a:gd name="connsiteX2" fmla="*/ 1421107 w 1668770"/>
                <a:gd name="connsiteY2" fmla="*/ 1254863 h 4040500"/>
                <a:gd name="connsiteX3" fmla="*/ 1530873 w 1668770"/>
                <a:gd name="connsiteY3" fmla="*/ 1868405 h 4040500"/>
                <a:gd name="connsiteX4" fmla="*/ 1558974 w 1668770"/>
                <a:gd name="connsiteY4" fmla="*/ 3967607 h 4040500"/>
                <a:gd name="connsiteX5" fmla="*/ 898623 w 1668770"/>
                <a:gd name="connsiteY5" fmla="*/ 3991239 h 4040500"/>
                <a:gd name="connsiteX6" fmla="*/ 50959 w 1668770"/>
                <a:gd name="connsiteY6" fmla="*/ 3942342 h 4040500"/>
                <a:gd name="connsiteX7" fmla="*/ 72642 w 1668770"/>
                <a:gd name="connsiteY7" fmla="*/ 2966301 h 4040500"/>
                <a:gd name="connsiteX8" fmla="*/ 361417 w 1668770"/>
                <a:gd name="connsiteY8" fmla="*/ 1254863 h 4040500"/>
                <a:gd name="connsiteX9" fmla="*/ 372348 w 1668770"/>
                <a:gd name="connsiteY9" fmla="*/ 1249007 h 4040500"/>
                <a:gd name="connsiteX10" fmla="*/ 891262 w 1668770"/>
                <a:gd name="connsiteY10" fmla="*/ 1144373 h 4040500"/>
                <a:gd name="connsiteX11" fmla="*/ 740824 w 1668770"/>
                <a:gd name="connsiteY11" fmla="*/ 956 h 4040500"/>
                <a:gd name="connsiteX12" fmla="*/ 1556222 w 1668770"/>
                <a:gd name="connsiteY12" fmla="*/ 125538 h 4040500"/>
                <a:gd name="connsiteX13" fmla="*/ 1512809 w 1668770"/>
                <a:gd name="connsiteY13" fmla="*/ 623020 h 4040500"/>
                <a:gd name="connsiteX14" fmla="*/ 1512959 w 1668770"/>
                <a:gd name="connsiteY14" fmla="*/ 623103 h 4040500"/>
                <a:gd name="connsiteX15" fmla="*/ 1597606 w 1668770"/>
                <a:gd name="connsiteY15" fmla="*/ 745105 h 4040500"/>
                <a:gd name="connsiteX16" fmla="*/ 1447604 w 1668770"/>
                <a:gd name="connsiteY16" fmla="*/ 1004176 h 4040500"/>
                <a:gd name="connsiteX17" fmla="*/ 1421107 w 1668770"/>
                <a:gd name="connsiteY17" fmla="*/ 1254863 h 4040500"/>
                <a:gd name="connsiteX18" fmla="*/ 1410175 w 1668770"/>
                <a:gd name="connsiteY18" fmla="*/ 1249007 h 4040500"/>
                <a:gd name="connsiteX19" fmla="*/ 891262 w 1668770"/>
                <a:gd name="connsiteY19" fmla="*/ 1144372 h 4040500"/>
                <a:gd name="connsiteX20" fmla="*/ 372348 w 1668770"/>
                <a:gd name="connsiteY20" fmla="*/ 1249007 h 4040500"/>
                <a:gd name="connsiteX21" fmla="*/ 361417 w 1668770"/>
                <a:gd name="connsiteY21" fmla="*/ 1254862 h 4040500"/>
                <a:gd name="connsiteX22" fmla="*/ 361417 w 1668770"/>
                <a:gd name="connsiteY22" fmla="*/ 1019306 h 4040500"/>
                <a:gd name="connsiteX23" fmla="*/ 334921 w 1668770"/>
                <a:gd name="connsiteY23" fmla="*/ 1004176 h 4040500"/>
                <a:gd name="connsiteX24" fmla="*/ 244185 w 1668770"/>
                <a:gd name="connsiteY24" fmla="*/ 745106 h 4040500"/>
                <a:gd name="connsiteX25" fmla="*/ 258684 w 1668770"/>
                <a:gd name="connsiteY25" fmla="*/ 680093 h 4040500"/>
                <a:gd name="connsiteX26" fmla="*/ 281380 w 1668770"/>
                <a:gd name="connsiteY26" fmla="*/ 648167 h 4040500"/>
                <a:gd name="connsiteX27" fmla="*/ 175783 w 1668770"/>
                <a:gd name="connsiteY27" fmla="*/ 118372 h 4040500"/>
                <a:gd name="connsiteX28" fmla="*/ 740824 w 1668770"/>
                <a:gd name="connsiteY28" fmla="*/ 956 h 4040500"/>
                <a:gd name="connsiteX0" fmla="*/ 870935 w 1648443"/>
                <a:gd name="connsiteY0" fmla="*/ 1144373 h 4048823"/>
                <a:gd name="connsiteX1" fmla="*/ 1389848 w 1648443"/>
                <a:gd name="connsiteY1" fmla="*/ 1249007 h 4048823"/>
                <a:gd name="connsiteX2" fmla="*/ 1400780 w 1648443"/>
                <a:gd name="connsiteY2" fmla="*/ 1254863 h 4048823"/>
                <a:gd name="connsiteX3" fmla="*/ 1510546 w 1648443"/>
                <a:gd name="connsiteY3" fmla="*/ 1868405 h 4048823"/>
                <a:gd name="connsiteX4" fmla="*/ 1538647 w 1648443"/>
                <a:gd name="connsiteY4" fmla="*/ 3967607 h 4048823"/>
                <a:gd name="connsiteX5" fmla="*/ 878296 w 1648443"/>
                <a:gd name="connsiteY5" fmla="*/ 3991239 h 4048823"/>
                <a:gd name="connsiteX6" fmla="*/ 59939 w 1648443"/>
                <a:gd name="connsiteY6" fmla="*/ 3954066 h 4048823"/>
                <a:gd name="connsiteX7" fmla="*/ 52315 w 1648443"/>
                <a:gd name="connsiteY7" fmla="*/ 2966301 h 4048823"/>
                <a:gd name="connsiteX8" fmla="*/ 341090 w 1648443"/>
                <a:gd name="connsiteY8" fmla="*/ 1254863 h 4048823"/>
                <a:gd name="connsiteX9" fmla="*/ 352021 w 1648443"/>
                <a:gd name="connsiteY9" fmla="*/ 1249007 h 4048823"/>
                <a:gd name="connsiteX10" fmla="*/ 870935 w 1648443"/>
                <a:gd name="connsiteY10" fmla="*/ 1144373 h 4048823"/>
                <a:gd name="connsiteX11" fmla="*/ 720497 w 1648443"/>
                <a:gd name="connsiteY11" fmla="*/ 956 h 4048823"/>
                <a:gd name="connsiteX12" fmla="*/ 1535895 w 1648443"/>
                <a:gd name="connsiteY12" fmla="*/ 125538 h 4048823"/>
                <a:gd name="connsiteX13" fmla="*/ 1492482 w 1648443"/>
                <a:gd name="connsiteY13" fmla="*/ 623020 h 4048823"/>
                <a:gd name="connsiteX14" fmla="*/ 1492632 w 1648443"/>
                <a:gd name="connsiteY14" fmla="*/ 623103 h 4048823"/>
                <a:gd name="connsiteX15" fmla="*/ 1577279 w 1648443"/>
                <a:gd name="connsiteY15" fmla="*/ 745105 h 4048823"/>
                <a:gd name="connsiteX16" fmla="*/ 1427277 w 1648443"/>
                <a:gd name="connsiteY16" fmla="*/ 1004176 h 4048823"/>
                <a:gd name="connsiteX17" fmla="*/ 1400780 w 1648443"/>
                <a:gd name="connsiteY17" fmla="*/ 1254863 h 4048823"/>
                <a:gd name="connsiteX18" fmla="*/ 1389848 w 1648443"/>
                <a:gd name="connsiteY18" fmla="*/ 1249007 h 4048823"/>
                <a:gd name="connsiteX19" fmla="*/ 870935 w 1648443"/>
                <a:gd name="connsiteY19" fmla="*/ 1144372 h 4048823"/>
                <a:gd name="connsiteX20" fmla="*/ 352021 w 1648443"/>
                <a:gd name="connsiteY20" fmla="*/ 1249007 h 4048823"/>
                <a:gd name="connsiteX21" fmla="*/ 341090 w 1648443"/>
                <a:gd name="connsiteY21" fmla="*/ 1254862 h 4048823"/>
                <a:gd name="connsiteX22" fmla="*/ 341090 w 1648443"/>
                <a:gd name="connsiteY22" fmla="*/ 1019306 h 4048823"/>
                <a:gd name="connsiteX23" fmla="*/ 314594 w 1648443"/>
                <a:gd name="connsiteY23" fmla="*/ 1004176 h 4048823"/>
                <a:gd name="connsiteX24" fmla="*/ 223858 w 1648443"/>
                <a:gd name="connsiteY24" fmla="*/ 745106 h 4048823"/>
                <a:gd name="connsiteX25" fmla="*/ 238357 w 1648443"/>
                <a:gd name="connsiteY25" fmla="*/ 680093 h 4048823"/>
                <a:gd name="connsiteX26" fmla="*/ 261053 w 1648443"/>
                <a:gd name="connsiteY26" fmla="*/ 648167 h 4048823"/>
                <a:gd name="connsiteX27" fmla="*/ 155456 w 1648443"/>
                <a:gd name="connsiteY27" fmla="*/ 118372 h 4048823"/>
                <a:gd name="connsiteX28" fmla="*/ 720497 w 1648443"/>
                <a:gd name="connsiteY28" fmla="*/ 956 h 4048823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82817 w 1660325"/>
                <a:gd name="connsiteY0" fmla="*/ 1144373 h 4018577"/>
                <a:gd name="connsiteX1" fmla="*/ 1401730 w 1660325"/>
                <a:gd name="connsiteY1" fmla="*/ 1249007 h 4018577"/>
                <a:gd name="connsiteX2" fmla="*/ 1412662 w 1660325"/>
                <a:gd name="connsiteY2" fmla="*/ 1254863 h 4018577"/>
                <a:gd name="connsiteX3" fmla="*/ 1522428 w 1660325"/>
                <a:gd name="connsiteY3" fmla="*/ 1868405 h 4018577"/>
                <a:gd name="connsiteX4" fmla="*/ 1550529 w 1660325"/>
                <a:gd name="connsiteY4" fmla="*/ 3967607 h 4018577"/>
                <a:gd name="connsiteX5" fmla="*/ 890178 w 1660325"/>
                <a:gd name="connsiteY5" fmla="*/ 3991239 h 4018577"/>
                <a:gd name="connsiteX6" fmla="*/ 54237 w 1660325"/>
                <a:gd name="connsiteY6" fmla="*/ 3913036 h 4018577"/>
                <a:gd name="connsiteX7" fmla="*/ 64197 w 1660325"/>
                <a:gd name="connsiteY7" fmla="*/ 2966301 h 4018577"/>
                <a:gd name="connsiteX8" fmla="*/ 352972 w 1660325"/>
                <a:gd name="connsiteY8" fmla="*/ 1254863 h 4018577"/>
                <a:gd name="connsiteX9" fmla="*/ 363903 w 1660325"/>
                <a:gd name="connsiteY9" fmla="*/ 1249007 h 4018577"/>
                <a:gd name="connsiteX10" fmla="*/ 882817 w 1660325"/>
                <a:gd name="connsiteY10" fmla="*/ 1144373 h 4018577"/>
                <a:gd name="connsiteX11" fmla="*/ 732379 w 1660325"/>
                <a:gd name="connsiteY11" fmla="*/ 956 h 4018577"/>
                <a:gd name="connsiteX12" fmla="*/ 1547777 w 1660325"/>
                <a:gd name="connsiteY12" fmla="*/ 125538 h 4018577"/>
                <a:gd name="connsiteX13" fmla="*/ 1504364 w 1660325"/>
                <a:gd name="connsiteY13" fmla="*/ 623020 h 4018577"/>
                <a:gd name="connsiteX14" fmla="*/ 1504514 w 1660325"/>
                <a:gd name="connsiteY14" fmla="*/ 623103 h 4018577"/>
                <a:gd name="connsiteX15" fmla="*/ 1589161 w 1660325"/>
                <a:gd name="connsiteY15" fmla="*/ 745105 h 4018577"/>
                <a:gd name="connsiteX16" fmla="*/ 1439159 w 1660325"/>
                <a:gd name="connsiteY16" fmla="*/ 1004176 h 4018577"/>
                <a:gd name="connsiteX17" fmla="*/ 1412662 w 1660325"/>
                <a:gd name="connsiteY17" fmla="*/ 1254863 h 4018577"/>
                <a:gd name="connsiteX18" fmla="*/ 1401730 w 1660325"/>
                <a:gd name="connsiteY18" fmla="*/ 1249007 h 4018577"/>
                <a:gd name="connsiteX19" fmla="*/ 882817 w 1660325"/>
                <a:gd name="connsiteY19" fmla="*/ 1144372 h 4018577"/>
                <a:gd name="connsiteX20" fmla="*/ 363903 w 1660325"/>
                <a:gd name="connsiteY20" fmla="*/ 1249007 h 4018577"/>
                <a:gd name="connsiteX21" fmla="*/ 352972 w 1660325"/>
                <a:gd name="connsiteY21" fmla="*/ 1254862 h 4018577"/>
                <a:gd name="connsiteX22" fmla="*/ 352972 w 1660325"/>
                <a:gd name="connsiteY22" fmla="*/ 1019306 h 4018577"/>
                <a:gd name="connsiteX23" fmla="*/ 326476 w 1660325"/>
                <a:gd name="connsiteY23" fmla="*/ 1004176 h 4018577"/>
                <a:gd name="connsiteX24" fmla="*/ 235740 w 1660325"/>
                <a:gd name="connsiteY24" fmla="*/ 745106 h 4018577"/>
                <a:gd name="connsiteX25" fmla="*/ 250239 w 1660325"/>
                <a:gd name="connsiteY25" fmla="*/ 680093 h 4018577"/>
                <a:gd name="connsiteX26" fmla="*/ 272935 w 1660325"/>
                <a:gd name="connsiteY26" fmla="*/ 648167 h 4018577"/>
                <a:gd name="connsiteX27" fmla="*/ 167338 w 1660325"/>
                <a:gd name="connsiteY27" fmla="*/ 118372 h 4018577"/>
                <a:gd name="connsiteX28" fmla="*/ 732379 w 1660325"/>
                <a:gd name="connsiteY28" fmla="*/ 956 h 4018577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04514 w 1660325"/>
                <a:gd name="connsiteY14" fmla="*/ 622900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53005 w 1660325"/>
                <a:gd name="connsiteY14" fmla="*/ 615972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67338 w 1660325"/>
                <a:gd name="connsiteY26" fmla="*/ 118169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14938 w 1660325"/>
                <a:gd name="connsiteY25" fmla="*/ 201296 h 4018374"/>
                <a:gd name="connsiteX26" fmla="*/ 732379 w 1660325"/>
                <a:gd name="connsiteY26" fmla="*/ 753 h 4018374"/>
                <a:gd name="connsiteX0" fmla="*/ 884445 w 1661953"/>
                <a:gd name="connsiteY0" fmla="*/ 1144170 h 4018374"/>
                <a:gd name="connsiteX1" fmla="*/ 1403358 w 1661953"/>
                <a:gd name="connsiteY1" fmla="*/ 1248804 h 4018374"/>
                <a:gd name="connsiteX2" fmla="*/ 1414290 w 1661953"/>
                <a:gd name="connsiteY2" fmla="*/ 1254660 h 4018374"/>
                <a:gd name="connsiteX3" fmla="*/ 1524056 w 1661953"/>
                <a:gd name="connsiteY3" fmla="*/ 1868202 h 4018374"/>
                <a:gd name="connsiteX4" fmla="*/ 1552157 w 1661953"/>
                <a:gd name="connsiteY4" fmla="*/ 3967404 h 4018374"/>
                <a:gd name="connsiteX5" fmla="*/ 891806 w 1661953"/>
                <a:gd name="connsiteY5" fmla="*/ 3991036 h 4018374"/>
                <a:gd name="connsiteX6" fmla="*/ 55865 w 1661953"/>
                <a:gd name="connsiteY6" fmla="*/ 3912833 h 4018374"/>
                <a:gd name="connsiteX7" fmla="*/ 65825 w 1661953"/>
                <a:gd name="connsiteY7" fmla="*/ 2966098 h 4018374"/>
                <a:gd name="connsiteX8" fmla="*/ 354600 w 1661953"/>
                <a:gd name="connsiteY8" fmla="*/ 1254660 h 4018374"/>
                <a:gd name="connsiteX9" fmla="*/ 365531 w 1661953"/>
                <a:gd name="connsiteY9" fmla="*/ 1248804 h 4018374"/>
                <a:gd name="connsiteX10" fmla="*/ 884445 w 1661953"/>
                <a:gd name="connsiteY10" fmla="*/ 1144170 h 4018374"/>
                <a:gd name="connsiteX11" fmla="*/ 734007 w 1661953"/>
                <a:gd name="connsiteY11" fmla="*/ 753 h 4018374"/>
                <a:gd name="connsiteX12" fmla="*/ 1653314 w 1661953"/>
                <a:gd name="connsiteY12" fmla="*/ 146117 h 4018374"/>
                <a:gd name="connsiteX13" fmla="*/ 1554633 w 1661953"/>
                <a:gd name="connsiteY13" fmla="*/ 615972 h 4018374"/>
                <a:gd name="connsiteX14" fmla="*/ 1590789 w 1661953"/>
                <a:gd name="connsiteY14" fmla="*/ 744902 h 4018374"/>
                <a:gd name="connsiteX15" fmla="*/ 1440787 w 1661953"/>
                <a:gd name="connsiteY15" fmla="*/ 1003973 h 4018374"/>
                <a:gd name="connsiteX16" fmla="*/ 1414290 w 1661953"/>
                <a:gd name="connsiteY16" fmla="*/ 1254660 h 4018374"/>
                <a:gd name="connsiteX17" fmla="*/ 1403358 w 1661953"/>
                <a:gd name="connsiteY17" fmla="*/ 1248804 h 4018374"/>
                <a:gd name="connsiteX18" fmla="*/ 884445 w 1661953"/>
                <a:gd name="connsiteY18" fmla="*/ 1144169 h 4018374"/>
                <a:gd name="connsiteX19" fmla="*/ 365531 w 1661953"/>
                <a:gd name="connsiteY19" fmla="*/ 1248804 h 4018374"/>
                <a:gd name="connsiteX20" fmla="*/ 354600 w 1661953"/>
                <a:gd name="connsiteY20" fmla="*/ 1254659 h 4018374"/>
                <a:gd name="connsiteX21" fmla="*/ 354600 w 1661953"/>
                <a:gd name="connsiteY21" fmla="*/ 1019103 h 4018374"/>
                <a:gd name="connsiteX22" fmla="*/ 328104 w 1661953"/>
                <a:gd name="connsiteY22" fmla="*/ 1003973 h 4018374"/>
                <a:gd name="connsiteX23" fmla="*/ 237368 w 1661953"/>
                <a:gd name="connsiteY23" fmla="*/ 744903 h 4018374"/>
                <a:gd name="connsiteX24" fmla="*/ 16566 w 1661953"/>
                <a:gd name="connsiteY24" fmla="*/ 201296 h 4018374"/>
                <a:gd name="connsiteX25" fmla="*/ 734007 w 1661953"/>
                <a:gd name="connsiteY25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53006 w 1660326"/>
                <a:gd name="connsiteY13" fmla="*/ 615972 h 4018374"/>
                <a:gd name="connsiteX14" fmla="*/ 1589162 w 1660326"/>
                <a:gd name="connsiteY14" fmla="*/ 744902 h 4018374"/>
                <a:gd name="connsiteX15" fmla="*/ 1439160 w 1660326"/>
                <a:gd name="connsiteY15" fmla="*/ 1003973 h 4018374"/>
                <a:gd name="connsiteX16" fmla="*/ 1412663 w 1660326"/>
                <a:gd name="connsiteY16" fmla="*/ 1254660 h 4018374"/>
                <a:gd name="connsiteX17" fmla="*/ 1401731 w 1660326"/>
                <a:gd name="connsiteY17" fmla="*/ 1248804 h 4018374"/>
                <a:gd name="connsiteX18" fmla="*/ 882818 w 1660326"/>
                <a:gd name="connsiteY18" fmla="*/ 1144169 h 4018374"/>
                <a:gd name="connsiteX19" fmla="*/ 363904 w 1660326"/>
                <a:gd name="connsiteY19" fmla="*/ 1248804 h 4018374"/>
                <a:gd name="connsiteX20" fmla="*/ 352973 w 1660326"/>
                <a:gd name="connsiteY20" fmla="*/ 1254659 h 4018374"/>
                <a:gd name="connsiteX21" fmla="*/ 352973 w 1660326"/>
                <a:gd name="connsiteY21" fmla="*/ 1019103 h 4018374"/>
                <a:gd name="connsiteX22" fmla="*/ 326477 w 1660326"/>
                <a:gd name="connsiteY22" fmla="*/ 1003973 h 4018374"/>
                <a:gd name="connsiteX23" fmla="*/ 14939 w 1660326"/>
                <a:gd name="connsiteY23" fmla="*/ 201296 h 4018374"/>
                <a:gd name="connsiteX24" fmla="*/ 732380 w 1660326"/>
                <a:gd name="connsiteY24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89162 w 1660326"/>
                <a:gd name="connsiteY13" fmla="*/ 744902 h 4018374"/>
                <a:gd name="connsiteX14" fmla="*/ 1439160 w 1660326"/>
                <a:gd name="connsiteY14" fmla="*/ 1003973 h 4018374"/>
                <a:gd name="connsiteX15" fmla="*/ 1412663 w 1660326"/>
                <a:gd name="connsiteY15" fmla="*/ 1254660 h 4018374"/>
                <a:gd name="connsiteX16" fmla="*/ 1401731 w 1660326"/>
                <a:gd name="connsiteY16" fmla="*/ 1248804 h 4018374"/>
                <a:gd name="connsiteX17" fmla="*/ 882818 w 1660326"/>
                <a:gd name="connsiteY17" fmla="*/ 1144169 h 4018374"/>
                <a:gd name="connsiteX18" fmla="*/ 363904 w 1660326"/>
                <a:gd name="connsiteY18" fmla="*/ 1248804 h 4018374"/>
                <a:gd name="connsiteX19" fmla="*/ 352973 w 1660326"/>
                <a:gd name="connsiteY19" fmla="*/ 1254659 h 4018374"/>
                <a:gd name="connsiteX20" fmla="*/ 352973 w 1660326"/>
                <a:gd name="connsiteY20" fmla="*/ 1019103 h 4018374"/>
                <a:gd name="connsiteX21" fmla="*/ 326477 w 1660326"/>
                <a:gd name="connsiteY21" fmla="*/ 1003973 h 4018374"/>
                <a:gd name="connsiteX22" fmla="*/ 14939 w 1660326"/>
                <a:gd name="connsiteY22" fmla="*/ 201296 h 4018374"/>
                <a:gd name="connsiteX23" fmla="*/ 732380 w 1660326"/>
                <a:gd name="connsiteY23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439160 w 1660326"/>
                <a:gd name="connsiteY13" fmla="*/ 1003973 h 4018374"/>
                <a:gd name="connsiteX14" fmla="*/ 1412663 w 1660326"/>
                <a:gd name="connsiteY14" fmla="*/ 1254660 h 4018374"/>
                <a:gd name="connsiteX15" fmla="*/ 1401731 w 1660326"/>
                <a:gd name="connsiteY15" fmla="*/ 1248804 h 4018374"/>
                <a:gd name="connsiteX16" fmla="*/ 882818 w 1660326"/>
                <a:gd name="connsiteY16" fmla="*/ 1144169 h 4018374"/>
                <a:gd name="connsiteX17" fmla="*/ 363904 w 1660326"/>
                <a:gd name="connsiteY17" fmla="*/ 1248804 h 4018374"/>
                <a:gd name="connsiteX18" fmla="*/ 352973 w 1660326"/>
                <a:gd name="connsiteY18" fmla="*/ 1254659 h 4018374"/>
                <a:gd name="connsiteX19" fmla="*/ 352973 w 1660326"/>
                <a:gd name="connsiteY19" fmla="*/ 1019103 h 4018374"/>
                <a:gd name="connsiteX20" fmla="*/ 326477 w 1660326"/>
                <a:gd name="connsiteY20" fmla="*/ 1003973 h 4018374"/>
                <a:gd name="connsiteX21" fmla="*/ 14939 w 1660326"/>
                <a:gd name="connsiteY21" fmla="*/ 201296 h 4018374"/>
                <a:gd name="connsiteX22" fmla="*/ 732380 w 1660326"/>
                <a:gd name="connsiteY22" fmla="*/ 753 h 4018374"/>
                <a:gd name="connsiteX0" fmla="*/ 882818 w 1797160"/>
                <a:gd name="connsiteY0" fmla="*/ 1143855 h 4018059"/>
                <a:gd name="connsiteX1" fmla="*/ 1401731 w 1797160"/>
                <a:gd name="connsiteY1" fmla="*/ 1248489 h 4018059"/>
                <a:gd name="connsiteX2" fmla="*/ 1412663 w 1797160"/>
                <a:gd name="connsiteY2" fmla="*/ 1254345 h 4018059"/>
                <a:gd name="connsiteX3" fmla="*/ 1522429 w 1797160"/>
                <a:gd name="connsiteY3" fmla="*/ 1867887 h 4018059"/>
                <a:gd name="connsiteX4" fmla="*/ 1550530 w 1797160"/>
                <a:gd name="connsiteY4" fmla="*/ 3967089 h 4018059"/>
                <a:gd name="connsiteX5" fmla="*/ 890179 w 1797160"/>
                <a:gd name="connsiteY5" fmla="*/ 3990721 h 4018059"/>
                <a:gd name="connsiteX6" fmla="*/ 54238 w 1797160"/>
                <a:gd name="connsiteY6" fmla="*/ 3912518 h 4018059"/>
                <a:gd name="connsiteX7" fmla="*/ 64198 w 1797160"/>
                <a:gd name="connsiteY7" fmla="*/ 2965783 h 4018059"/>
                <a:gd name="connsiteX8" fmla="*/ 352973 w 1797160"/>
                <a:gd name="connsiteY8" fmla="*/ 1254345 h 4018059"/>
                <a:gd name="connsiteX9" fmla="*/ 363904 w 1797160"/>
                <a:gd name="connsiteY9" fmla="*/ 1248489 h 4018059"/>
                <a:gd name="connsiteX10" fmla="*/ 882818 w 1797160"/>
                <a:gd name="connsiteY10" fmla="*/ 1143855 h 4018059"/>
                <a:gd name="connsiteX11" fmla="*/ 732380 w 1797160"/>
                <a:gd name="connsiteY11" fmla="*/ 438 h 4018059"/>
                <a:gd name="connsiteX12" fmla="*/ 1797160 w 1797160"/>
                <a:gd name="connsiteY12" fmla="*/ 215075 h 4018059"/>
                <a:gd name="connsiteX13" fmla="*/ 1439160 w 1797160"/>
                <a:gd name="connsiteY13" fmla="*/ 1003658 h 4018059"/>
                <a:gd name="connsiteX14" fmla="*/ 1412663 w 1797160"/>
                <a:gd name="connsiteY14" fmla="*/ 1254345 h 4018059"/>
                <a:gd name="connsiteX15" fmla="*/ 1401731 w 1797160"/>
                <a:gd name="connsiteY15" fmla="*/ 1248489 h 4018059"/>
                <a:gd name="connsiteX16" fmla="*/ 882818 w 1797160"/>
                <a:gd name="connsiteY16" fmla="*/ 1143854 h 4018059"/>
                <a:gd name="connsiteX17" fmla="*/ 363904 w 1797160"/>
                <a:gd name="connsiteY17" fmla="*/ 1248489 h 4018059"/>
                <a:gd name="connsiteX18" fmla="*/ 352973 w 1797160"/>
                <a:gd name="connsiteY18" fmla="*/ 1254344 h 4018059"/>
                <a:gd name="connsiteX19" fmla="*/ 352973 w 1797160"/>
                <a:gd name="connsiteY19" fmla="*/ 1018788 h 4018059"/>
                <a:gd name="connsiteX20" fmla="*/ 326477 w 1797160"/>
                <a:gd name="connsiteY20" fmla="*/ 1003658 h 4018059"/>
                <a:gd name="connsiteX21" fmla="*/ 14939 w 1797160"/>
                <a:gd name="connsiteY21" fmla="*/ 200981 h 4018059"/>
                <a:gd name="connsiteX22" fmla="*/ 732380 w 1797160"/>
                <a:gd name="connsiteY22" fmla="*/ 438 h 4018059"/>
                <a:gd name="connsiteX0" fmla="*/ 882818 w 1660326"/>
                <a:gd name="connsiteY0" fmla="*/ 1143774 h 4017978"/>
                <a:gd name="connsiteX1" fmla="*/ 1401731 w 1660326"/>
                <a:gd name="connsiteY1" fmla="*/ 1248408 h 4017978"/>
                <a:gd name="connsiteX2" fmla="*/ 1412663 w 1660326"/>
                <a:gd name="connsiteY2" fmla="*/ 1254264 h 4017978"/>
                <a:gd name="connsiteX3" fmla="*/ 1522429 w 1660326"/>
                <a:gd name="connsiteY3" fmla="*/ 1867806 h 4017978"/>
                <a:gd name="connsiteX4" fmla="*/ 1550530 w 1660326"/>
                <a:gd name="connsiteY4" fmla="*/ 3967008 h 4017978"/>
                <a:gd name="connsiteX5" fmla="*/ 890179 w 1660326"/>
                <a:gd name="connsiteY5" fmla="*/ 3990640 h 4017978"/>
                <a:gd name="connsiteX6" fmla="*/ 54238 w 1660326"/>
                <a:gd name="connsiteY6" fmla="*/ 3912437 h 4017978"/>
                <a:gd name="connsiteX7" fmla="*/ 64198 w 1660326"/>
                <a:gd name="connsiteY7" fmla="*/ 2965702 h 4017978"/>
                <a:gd name="connsiteX8" fmla="*/ 352973 w 1660326"/>
                <a:gd name="connsiteY8" fmla="*/ 1254264 h 4017978"/>
                <a:gd name="connsiteX9" fmla="*/ 363904 w 1660326"/>
                <a:gd name="connsiteY9" fmla="*/ 1248408 h 4017978"/>
                <a:gd name="connsiteX10" fmla="*/ 882818 w 1660326"/>
                <a:gd name="connsiteY10" fmla="*/ 1143774 h 4017978"/>
                <a:gd name="connsiteX11" fmla="*/ 732380 w 1660326"/>
                <a:gd name="connsiteY11" fmla="*/ 357 h 4017978"/>
                <a:gd name="connsiteX12" fmla="*/ 1659676 w 1660326"/>
                <a:gd name="connsiteY12" fmla="*/ 252215 h 4017978"/>
                <a:gd name="connsiteX13" fmla="*/ 1439160 w 1660326"/>
                <a:gd name="connsiteY13" fmla="*/ 1003577 h 4017978"/>
                <a:gd name="connsiteX14" fmla="*/ 1412663 w 1660326"/>
                <a:gd name="connsiteY14" fmla="*/ 1254264 h 4017978"/>
                <a:gd name="connsiteX15" fmla="*/ 1401731 w 1660326"/>
                <a:gd name="connsiteY15" fmla="*/ 1248408 h 4017978"/>
                <a:gd name="connsiteX16" fmla="*/ 882818 w 1660326"/>
                <a:gd name="connsiteY16" fmla="*/ 1143773 h 4017978"/>
                <a:gd name="connsiteX17" fmla="*/ 363904 w 1660326"/>
                <a:gd name="connsiteY17" fmla="*/ 1248408 h 4017978"/>
                <a:gd name="connsiteX18" fmla="*/ 352973 w 1660326"/>
                <a:gd name="connsiteY18" fmla="*/ 1254263 h 4017978"/>
                <a:gd name="connsiteX19" fmla="*/ 352973 w 1660326"/>
                <a:gd name="connsiteY19" fmla="*/ 1018707 h 4017978"/>
                <a:gd name="connsiteX20" fmla="*/ 326477 w 1660326"/>
                <a:gd name="connsiteY20" fmla="*/ 1003577 h 4017978"/>
                <a:gd name="connsiteX21" fmla="*/ 14939 w 1660326"/>
                <a:gd name="connsiteY21" fmla="*/ 200900 h 4017978"/>
                <a:gd name="connsiteX22" fmla="*/ 732380 w 1660326"/>
                <a:gd name="connsiteY22" fmla="*/ 357 h 4017978"/>
                <a:gd name="connsiteX0" fmla="*/ 882818 w 1660326"/>
                <a:gd name="connsiteY0" fmla="*/ 1144494 h 4018698"/>
                <a:gd name="connsiteX1" fmla="*/ 1401731 w 1660326"/>
                <a:gd name="connsiteY1" fmla="*/ 1249128 h 4018698"/>
                <a:gd name="connsiteX2" fmla="*/ 1412663 w 1660326"/>
                <a:gd name="connsiteY2" fmla="*/ 1254984 h 4018698"/>
                <a:gd name="connsiteX3" fmla="*/ 1522429 w 1660326"/>
                <a:gd name="connsiteY3" fmla="*/ 1868526 h 4018698"/>
                <a:gd name="connsiteX4" fmla="*/ 1550530 w 1660326"/>
                <a:gd name="connsiteY4" fmla="*/ 3967728 h 4018698"/>
                <a:gd name="connsiteX5" fmla="*/ 890179 w 1660326"/>
                <a:gd name="connsiteY5" fmla="*/ 3991360 h 4018698"/>
                <a:gd name="connsiteX6" fmla="*/ 54238 w 1660326"/>
                <a:gd name="connsiteY6" fmla="*/ 3913157 h 4018698"/>
                <a:gd name="connsiteX7" fmla="*/ 64198 w 1660326"/>
                <a:gd name="connsiteY7" fmla="*/ 2966422 h 4018698"/>
                <a:gd name="connsiteX8" fmla="*/ 352973 w 1660326"/>
                <a:gd name="connsiteY8" fmla="*/ 1254984 h 4018698"/>
                <a:gd name="connsiteX9" fmla="*/ 363904 w 1660326"/>
                <a:gd name="connsiteY9" fmla="*/ 1249128 h 4018698"/>
                <a:gd name="connsiteX10" fmla="*/ 882818 w 1660326"/>
                <a:gd name="connsiteY10" fmla="*/ 1144494 h 4018698"/>
                <a:gd name="connsiteX11" fmla="*/ 732380 w 1660326"/>
                <a:gd name="connsiteY11" fmla="*/ 1077 h 4018698"/>
                <a:gd name="connsiteX12" fmla="*/ 1659676 w 1660326"/>
                <a:gd name="connsiteY12" fmla="*/ 252935 h 4018698"/>
                <a:gd name="connsiteX13" fmla="*/ 1439160 w 1660326"/>
                <a:gd name="connsiteY13" fmla="*/ 1004297 h 4018698"/>
                <a:gd name="connsiteX14" fmla="*/ 1412663 w 1660326"/>
                <a:gd name="connsiteY14" fmla="*/ 1254984 h 4018698"/>
                <a:gd name="connsiteX15" fmla="*/ 1401731 w 1660326"/>
                <a:gd name="connsiteY15" fmla="*/ 1249128 h 4018698"/>
                <a:gd name="connsiteX16" fmla="*/ 882818 w 1660326"/>
                <a:gd name="connsiteY16" fmla="*/ 1144493 h 4018698"/>
                <a:gd name="connsiteX17" fmla="*/ 363904 w 1660326"/>
                <a:gd name="connsiteY17" fmla="*/ 1249128 h 4018698"/>
                <a:gd name="connsiteX18" fmla="*/ 352973 w 1660326"/>
                <a:gd name="connsiteY18" fmla="*/ 1254983 h 4018698"/>
                <a:gd name="connsiteX19" fmla="*/ 352973 w 1660326"/>
                <a:gd name="connsiteY19" fmla="*/ 1019427 h 4018698"/>
                <a:gd name="connsiteX20" fmla="*/ 326477 w 1660326"/>
                <a:gd name="connsiteY20" fmla="*/ 1004297 h 4018698"/>
                <a:gd name="connsiteX21" fmla="*/ 14939 w 1660326"/>
                <a:gd name="connsiteY21" fmla="*/ 201620 h 4018698"/>
                <a:gd name="connsiteX22" fmla="*/ 732380 w 1660326"/>
                <a:gd name="connsiteY22" fmla="*/ 1077 h 401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0326" h="4018698">
                  <a:moveTo>
                    <a:pt x="882818" y="1144494"/>
                  </a:moveTo>
                  <a:cubicBezTo>
                    <a:pt x="1085466" y="1144494"/>
                    <a:pt x="1268929" y="1184479"/>
                    <a:pt x="1401731" y="1249128"/>
                  </a:cubicBezTo>
                  <a:lnTo>
                    <a:pt x="1412663" y="1254984"/>
                  </a:lnTo>
                  <a:cubicBezTo>
                    <a:pt x="1433723" y="1459498"/>
                    <a:pt x="1501369" y="1664012"/>
                    <a:pt x="1522429" y="1868526"/>
                  </a:cubicBezTo>
                  <a:cubicBezTo>
                    <a:pt x="1553223" y="2346050"/>
                    <a:pt x="1798535" y="4093592"/>
                    <a:pt x="1550530" y="3967728"/>
                  </a:cubicBezTo>
                  <a:cubicBezTo>
                    <a:pt x="1436805" y="4060145"/>
                    <a:pt x="1139561" y="4000455"/>
                    <a:pt x="890179" y="3991360"/>
                  </a:cubicBezTo>
                  <a:cubicBezTo>
                    <a:pt x="640797" y="3982265"/>
                    <a:pt x="288922" y="3974381"/>
                    <a:pt x="54238" y="3913157"/>
                  </a:cubicBezTo>
                  <a:cubicBezTo>
                    <a:pt x="-57354" y="3787456"/>
                    <a:pt x="32787" y="3256867"/>
                    <a:pt x="64198" y="2966422"/>
                  </a:cubicBezTo>
                  <a:cubicBezTo>
                    <a:pt x="64541" y="2491798"/>
                    <a:pt x="356219" y="1535406"/>
                    <a:pt x="352973" y="1254984"/>
                  </a:cubicBezTo>
                  <a:lnTo>
                    <a:pt x="363904" y="1249128"/>
                  </a:lnTo>
                  <a:cubicBezTo>
                    <a:pt x="496706" y="1184479"/>
                    <a:pt x="680169" y="1144494"/>
                    <a:pt x="882818" y="1144494"/>
                  </a:cubicBezTo>
                  <a:close/>
                  <a:moveTo>
                    <a:pt x="732380" y="1077"/>
                  </a:moveTo>
                  <a:cubicBezTo>
                    <a:pt x="1055718" y="-8722"/>
                    <a:pt x="1402882" y="46168"/>
                    <a:pt x="1659676" y="252935"/>
                  </a:cubicBezTo>
                  <a:lnTo>
                    <a:pt x="1439160" y="1004297"/>
                  </a:lnTo>
                  <a:lnTo>
                    <a:pt x="1412663" y="1254984"/>
                  </a:lnTo>
                  <a:lnTo>
                    <a:pt x="1401731" y="1249128"/>
                  </a:lnTo>
                  <a:cubicBezTo>
                    <a:pt x="1268929" y="1184479"/>
                    <a:pt x="1085466" y="1144493"/>
                    <a:pt x="882818" y="1144493"/>
                  </a:cubicBezTo>
                  <a:cubicBezTo>
                    <a:pt x="680169" y="1144493"/>
                    <a:pt x="496706" y="1184479"/>
                    <a:pt x="363904" y="1249128"/>
                  </a:cubicBezTo>
                  <a:lnTo>
                    <a:pt x="352973" y="1254983"/>
                  </a:lnTo>
                  <a:lnTo>
                    <a:pt x="352973" y="1019427"/>
                  </a:lnTo>
                  <a:lnTo>
                    <a:pt x="326477" y="1004297"/>
                  </a:lnTo>
                  <a:cubicBezTo>
                    <a:pt x="270138" y="867996"/>
                    <a:pt x="-52711" y="368823"/>
                    <a:pt x="14939" y="201620"/>
                  </a:cubicBezTo>
                  <a:cubicBezTo>
                    <a:pt x="188552" y="123679"/>
                    <a:pt x="538378" y="6956"/>
                    <a:pt x="732380" y="1077"/>
                  </a:cubicBezTo>
                  <a:close/>
                </a:path>
              </a:pathLst>
            </a:custGeom>
            <a:solidFill>
              <a:srgbClr val="4078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4" name="Csoportba foglalás 83"/>
            <p:cNvGrpSpPr/>
            <p:nvPr/>
          </p:nvGrpSpPr>
          <p:grpSpPr>
            <a:xfrm rot="2285802">
              <a:off x="9627742" y="5701308"/>
              <a:ext cx="946629" cy="3077797"/>
              <a:chOff x="10774791" y="2603096"/>
              <a:chExt cx="553453" cy="2194109"/>
            </a:xfrm>
          </p:grpSpPr>
          <p:sp>
            <p:nvSpPr>
              <p:cNvPr id="127" name="Szabadkézi sokszög 126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8" name="Szabadkézi sokszög 127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5" name="Csoportba foglalás 84"/>
            <p:cNvGrpSpPr/>
            <p:nvPr/>
          </p:nvGrpSpPr>
          <p:grpSpPr>
            <a:xfrm rot="3282730" flipH="1">
              <a:off x="10051737" y="5571076"/>
              <a:ext cx="1324776" cy="968082"/>
              <a:chOff x="7693670" y="2396317"/>
              <a:chExt cx="774537" cy="690129"/>
            </a:xfrm>
            <a:solidFill>
              <a:srgbClr val="4078A9"/>
            </a:solidFill>
          </p:grpSpPr>
          <p:sp>
            <p:nvSpPr>
              <p:cNvPr id="125" name="Ellipszis 42"/>
              <p:cNvSpPr/>
              <p:nvPr/>
            </p:nvSpPr>
            <p:spPr>
              <a:xfrm rot="9068101">
                <a:off x="7777416" y="2396317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6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6" name="Csoportba foglalás 85"/>
            <p:cNvGrpSpPr/>
            <p:nvPr/>
          </p:nvGrpSpPr>
          <p:grpSpPr>
            <a:xfrm rot="19250362" flipH="1">
              <a:off x="8352647" y="5888480"/>
              <a:ext cx="944483" cy="3065437"/>
              <a:chOff x="10774791" y="2603096"/>
              <a:chExt cx="552197" cy="2185295"/>
            </a:xfrm>
          </p:grpSpPr>
          <p:sp>
            <p:nvSpPr>
              <p:cNvPr id="123" name="Szabadkézi sokszög 122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4" name="Szabadkézi sokszög 123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7" name="Csoportba foglalás 86"/>
            <p:cNvGrpSpPr/>
            <p:nvPr/>
          </p:nvGrpSpPr>
          <p:grpSpPr>
            <a:xfrm rot="19332274">
              <a:off x="7421447" y="5356507"/>
              <a:ext cx="1399564" cy="1017295"/>
              <a:chOff x="7683076" y="2247002"/>
              <a:chExt cx="818264" cy="725211"/>
            </a:xfrm>
            <a:solidFill>
              <a:srgbClr val="4078A9"/>
            </a:solidFill>
          </p:grpSpPr>
          <p:sp>
            <p:nvSpPr>
              <p:cNvPr id="121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2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pic>
        <p:nvPicPr>
          <p:cNvPr id="5" name="Kép 4"/>
          <p:cNvPicPr>
            <a:picLocks noChangeAspect="1"/>
          </p:cNvPicPr>
          <p:nvPr/>
        </p:nvPicPr>
        <p:blipFill rotWithShape="1">
          <a:blip r:embed="rId2"/>
          <a:srcRect t="69049"/>
          <a:stretch/>
        </p:blipFill>
        <p:spPr>
          <a:xfrm>
            <a:off x="4587128" y="3541303"/>
            <a:ext cx="2743438" cy="858562"/>
          </a:xfrm>
          <a:prstGeom prst="rect">
            <a:avLst/>
          </a:prstGeom>
        </p:spPr>
      </p:pic>
      <p:grpSp>
        <p:nvGrpSpPr>
          <p:cNvPr id="39" name="Csoportba foglalás 38"/>
          <p:cNvGrpSpPr/>
          <p:nvPr/>
        </p:nvGrpSpPr>
        <p:grpSpPr>
          <a:xfrm>
            <a:off x="6227180" y="45303"/>
            <a:ext cx="348250" cy="6745066"/>
            <a:chOff x="11028314" y="423200"/>
            <a:chExt cx="387984" cy="5591371"/>
          </a:xfrm>
        </p:grpSpPr>
        <p:sp>
          <p:nvSpPr>
            <p:cNvPr id="40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2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3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5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58" name="Csoportba foglalás 57"/>
          <p:cNvGrpSpPr/>
          <p:nvPr/>
        </p:nvGrpSpPr>
        <p:grpSpPr>
          <a:xfrm>
            <a:off x="6227180" y="45303"/>
            <a:ext cx="348250" cy="6745066"/>
            <a:chOff x="11028314" y="423200"/>
            <a:chExt cx="387984" cy="5591371"/>
          </a:xfrm>
        </p:grpSpPr>
        <p:sp>
          <p:nvSpPr>
            <p:cNvPr id="59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0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1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2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3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64" name="Csoportba foglalás 63"/>
          <p:cNvGrpSpPr/>
          <p:nvPr/>
        </p:nvGrpSpPr>
        <p:grpSpPr>
          <a:xfrm flipH="1">
            <a:off x="5335085" y="32599"/>
            <a:ext cx="348250" cy="6745066"/>
            <a:chOff x="11028314" y="423200"/>
            <a:chExt cx="387984" cy="5591371"/>
          </a:xfrm>
        </p:grpSpPr>
        <p:sp>
          <p:nvSpPr>
            <p:cNvPr id="65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6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7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8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9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70" name="Csoportba foglalás 69"/>
          <p:cNvGrpSpPr/>
          <p:nvPr/>
        </p:nvGrpSpPr>
        <p:grpSpPr>
          <a:xfrm flipH="1">
            <a:off x="5335085" y="32599"/>
            <a:ext cx="348250" cy="6745066"/>
            <a:chOff x="11028314" y="423200"/>
            <a:chExt cx="387984" cy="5591371"/>
          </a:xfrm>
        </p:grpSpPr>
        <p:sp>
          <p:nvSpPr>
            <p:cNvPr id="71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2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3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5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77" name="Téglalap 76"/>
          <p:cNvSpPr/>
          <p:nvPr/>
        </p:nvSpPr>
        <p:spPr>
          <a:xfrm>
            <a:off x="3478392" y="0"/>
            <a:ext cx="3689595" cy="3533689"/>
          </a:xfrm>
          <a:prstGeom prst="rect">
            <a:avLst/>
          </a:prstGeom>
          <a:solidFill>
            <a:srgbClr val="8BE1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78" name="Kép 77"/>
          <p:cNvPicPr>
            <a:picLocks noChangeAspect="1"/>
          </p:cNvPicPr>
          <p:nvPr/>
        </p:nvPicPr>
        <p:blipFill rotWithShape="1">
          <a:blip r:embed="rId2"/>
          <a:srcRect b="29662"/>
          <a:stretch/>
        </p:blipFill>
        <p:spPr>
          <a:xfrm>
            <a:off x="4575553" y="1630938"/>
            <a:ext cx="2743438" cy="1951117"/>
          </a:xfrm>
          <a:prstGeom prst="rect">
            <a:avLst/>
          </a:prstGeom>
        </p:spPr>
      </p:pic>
      <p:sp>
        <p:nvSpPr>
          <p:cNvPr id="174" name="Téglalap 173"/>
          <p:cNvSpPr/>
          <p:nvPr/>
        </p:nvSpPr>
        <p:spPr>
          <a:xfrm>
            <a:off x="421216" y="2654976"/>
            <a:ext cx="418737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2800" dirty="0"/>
              <a:t>Csak ült csöndben a királyné mellett. </a:t>
            </a:r>
          </a:p>
        </p:txBody>
      </p:sp>
    </p:spTree>
    <p:extLst>
      <p:ext uri="{BB962C8B-B14F-4D97-AF65-F5344CB8AC3E}">
        <p14:creationId xmlns:p14="http://schemas.microsoft.com/office/powerpoint/2010/main" val="4087949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1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1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1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Csoportba foglalás 131"/>
          <p:cNvGrpSpPr/>
          <p:nvPr/>
        </p:nvGrpSpPr>
        <p:grpSpPr>
          <a:xfrm>
            <a:off x="4272272" y="3106617"/>
            <a:ext cx="3776719" cy="8733906"/>
            <a:chOff x="7421447" y="4943956"/>
            <a:chExt cx="3776719" cy="8733906"/>
          </a:xfrm>
        </p:grpSpPr>
        <p:sp>
          <p:nvSpPr>
            <p:cNvPr id="80" name="Téglalap 14"/>
            <p:cNvSpPr/>
            <p:nvPr/>
          </p:nvSpPr>
          <p:spPr>
            <a:xfrm rot="422264">
              <a:off x="8953687" y="10232481"/>
              <a:ext cx="618256" cy="3005587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81" name="Szabadkézi sokszög 80"/>
            <p:cNvSpPr/>
            <p:nvPr/>
          </p:nvSpPr>
          <p:spPr>
            <a:xfrm rot="75416" flipH="1">
              <a:off x="8907016" y="13001429"/>
              <a:ext cx="999207" cy="604710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2" name="Csoportba foglalás 81"/>
            <p:cNvGrpSpPr/>
            <p:nvPr/>
          </p:nvGrpSpPr>
          <p:grpSpPr>
            <a:xfrm>
              <a:off x="9385901" y="10274555"/>
              <a:ext cx="999207" cy="3403307"/>
              <a:chOff x="9022637" y="4544430"/>
              <a:chExt cx="584180" cy="1989719"/>
            </a:xfrm>
          </p:grpSpPr>
          <p:sp>
            <p:nvSpPr>
              <p:cNvPr id="129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30" name="Szabadkézi sokszög 129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83" name="Szabadkézi sokszög 82"/>
            <p:cNvSpPr/>
            <p:nvPr/>
          </p:nvSpPr>
          <p:spPr>
            <a:xfrm>
              <a:off x="7858025" y="4943956"/>
              <a:ext cx="2894868" cy="8035480"/>
            </a:xfrm>
            <a:custGeom>
              <a:avLst/>
              <a:gdLst>
                <a:gd name="connsiteX0" fmla="*/ 734511 w 1525022"/>
                <a:gd name="connsiteY0" fmla="*/ 1144373 h 4206507"/>
                <a:gd name="connsiteX1" fmla="*/ 1253424 w 1525022"/>
                <a:gd name="connsiteY1" fmla="*/ 1249007 h 4206507"/>
                <a:gd name="connsiteX2" fmla="*/ 1264356 w 1525022"/>
                <a:gd name="connsiteY2" fmla="*/ 1254863 h 4206507"/>
                <a:gd name="connsiteX3" fmla="*/ 1374122 w 1525022"/>
                <a:gd name="connsiteY3" fmla="*/ 1868405 h 4206507"/>
                <a:gd name="connsiteX4" fmla="*/ 1449115 w 1525022"/>
                <a:gd name="connsiteY4" fmla="*/ 4120007 h 4206507"/>
                <a:gd name="connsiteX5" fmla="*/ 202611 w 1525022"/>
                <a:gd name="connsiteY5" fmla="*/ 4102608 h 4206507"/>
                <a:gd name="connsiteX6" fmla="*/ 25429 w 1525022"/>
                <a:gd name="connsiteY6" fmla="*/ 2961538 h 4206507"/>
                <a:gd name="connsiteX7" fmla="*/ 204666 w 1525022"/>
                <a:gd name="connsiteY7" fmla="*/ 1254863 h 4206507"/>
                <a:gd name="connsiteX8" fmla="*/ 215597 w 1525022"/>
                <a:gd name="connsiteY8" fmla="*/ 1249007 h 4206507"/>
                <a:gd name="connsiteX9" fmla="*/ 734511 w 1525022"/>
                <a:gd name="connsiteY9" fmla="*/ 1144373 h 4206507"/>
                <a:gd name="connsiteX10" fmla="*/ 584073 w 1525022"/>
                <a:gd name="connsiteY10" fmla="*/ 956 h 4206507"/>
                <a:gd name="connsiteX11" fmla="*/ 1399471 w 1525022"/>
                <a:gd name="connsiteY11" fmla="*/ 125538 h 4206507"/>
                <a:gd name="connsiteX12" fmla="*/ 1356058 w 1525022"/>
                <a:gd name="connsiteY12" fmla="*/ 623020 h 4206507"/>
                <a:gd name="connsiteX13" fmla="*/ 1356208 w 1525022"/>
                <a:gd name="connsiteY13" fmla="*/ 623103 h 4206507"/>
                <a:gd name="connsiteX14" fmla="*/ 1440855 w 1525022"/>
                <a:gd name="connsiteY14" fmla="*/ 745105 h 4206507"/>
                <a:gd name="connsiteX15" fmla="*/ 1290853 w 1525022"/>
                <a:gd name="connsiteY15" fmla="*/ 1004176 h 4206507"/>
                <a:gd name="connsiteX16" fmla="*/ 1264356 w 1525022"/>
                <a:gd name="connsiteY16" fmla="*/ 1254863 h 4206507"/>
                <a:gd name="connsiteX17" fmla="*/ 1253424 w 1525022"/>
                <a:gd name="connsiteY17" fmla="*/ 1249007 h 4206507"/>
                <a:gd name="connsiteX18" fmla="*/ 734511 w 1525022"/>
                <a:gd name="connsiteY18" fmla="*/ 1144372 h 4206507"/>
                <a:gd name="connsiteX19" fmla="*/ 215597 w 1525022"/>
                <a:gd name="connsiteY19" fmla="*/ 1249007 h 4206507"/>
                <a:gd name="connsiteX20" fmla="*/ 204666 w 1525022"/>
                <a:gd name="connsiteY20" fmla="*/ 1254862 h 4206507"/>
                <a:gd name="connsiteX21" fmla="*/ 204666 w 1525022"/>
                <a:gd name="connsiteY21" fmla="*/ 1019306 h 4206507"/>
                <a:gd name="connsiteX22" fmla="*/ 178170 w 1525022"/>
                <a:gd name="connsiteY22" fmla="*/ 1004176 h 4206507"/>
                <a:gd name="connsiteX23" fmla="*/ 87434 w 1525022"/>
                <a:gd name="connsiteY23" fmla="*/ 745106 h 4206507"/>
                <a:gd name="connsiteX24" fmla="*/ 101933 w 1525022"/>
                <a:gd name="connsiteY24" fmla="*/ 680093 h 4206507"/>
                <a:gd name="connsiteX25" fmla="*/ 124629 w 1525022"/>
                <a:gd name="connsiteY25" fmla="*/ 648167 h 4206507"/>
                <a:gd name="connsiteX26" fmla="*/ 19032 w 1525022"/>
                <a:gd name="connsiteY26" fmla="*/ 118372 h 4206507"/>
                <a:gd name="connsiteX27" fmla="*/ 584073 w 1525022"/>
                <a:gd name="connsiteY27" fmla="*/ 956 h 4206507"/>
                <a:gd name="connsiteX0" fmla="*/ 879002 w 1669513"/>
                <a:gd name="connsiteY0" fmla="*/ 1144373 h 4207341"/>
                <a:gd name="connsiteX1" fmla="*/ 1397915 w 1669513"/>
                <a:gd name="connsiteY1" fmla="*/ 1249007 h 4207341"/>
                <a:gd name="connsiteX2" fmla="*/ 1408847 w 1669513"/>
                <a:gd name="connsiteY2" fmla="*/ 1254863 h 4207341"/>
                <a:gd name="connsiteX3" fmla="*/ 1518613 w 1669513"/>
                <a:gd name="connsiteY3" fmla="*/ 1868405 h 4207341"/>
                <a:gd name="connsiteX4" fmla="*/ 1593606 w 1669513"/>
                <a:gd name="connsiteY4" fmla="*/ 4120007 h 4207341"/>
                <a:gd name="connsiteX5" fmla="*/ 347102 w 1669513"/>
                <a:gd name="connsiteY5" fmla="*/ 4102608 h 4207341"/>
                <a:gd name="connsiteX6" fmla="*/ 3530 w 1669513"/>
                <a:gd name="connsiteY6" fmla="*/ 3145174 h 4207341"/>
                <a:gd name="connsiteX7" fmla="*/ 169920 w 1669513"/>
                <a:gd name="connsiteY7" fmla="*/ 2961538 h 4207341"/>
                <a:gd name="connsiteX8" fmla="*/ 349157 w 1669513"/>
                <a:gd name="connsiteY8" fmla="*/ 1254863 h 4207341"/>
                <a:gd name="connsiteX9" fmla="*/ 360088 w 1669513"/>
                <a:gd name="connsiteY9" fmla="*/ 1249007 h 4207341"/>
                <a:gd name="connsiteX10" fmla="*/ 879002 w 1669513"/>
                <a:gd name="connsiteY10" fmla="*/ 1144373 h 4207341"/>
                <a:gd name="connsiteX11" fmla="*/ 728564 w 1669513"/>
                <a:gd name="connsiteY11" fmla="*/ 956 h 4207341"/>
                <a:gd name="connsiteX12" fmla="*/ 1543962 w 1669513"/>
                <a:gd name="connsiteY12" fmla="*/ 125538 h 4207341"/>
                <a:gd name="connsiteX13" fmla="*/ 1500549 w 1669513"/>
                <a:gd name="connsiteY13" fmla="*/ 623020 h 4207341"/>
                <a:gd name="connsiteX14" fmla="*/ 1500699 w 1669513"/>
                <a:gd name="connsiteY14" fmla="*/ 623103 h 4207341"/>
                <a:gd name="connsiteX15" fmla="*/ 1585346 w 1669513"/>
                <a:gd name="connsiteY15" fmla="*/ 745105 h 4207341"/>
                <a:gd name="connsiteX16" fmla="*/ 1435344 w 1669513"/>
                <a:gd name="connsiteY16" fmla="*/ 1004176 h 4207341"/>
                <a:gd name="connsiteX17" fmla="*/ 1408847 w 1669513"/>
                <a:gd name="connsiteY17" fmla="*/ 1254863 h 4207341"/>
                <a:gd name="connsiteX18" fmla="*/ 1397915 w 1669513"/>
                <a:gd name="connsiteY18" fmla="*/ 1249007 h 4207341"/>
                <a:gd name="connsiteX19" fmla="*/ 879002 w 1669513"/>
                <a:gd name="connsiteY19" fmla="*/ 1144372 h 4207341"/>
                <a:gd name="connsiteX20" fmla="*/ 360088 w 1669513"/>
                <a:gd name="connsiteY20" fmla="*/ 1249007 h 4207341"/>
                <a:gd name="connsiteX21" fmla="*/ 349157 w 1669513"/>
                <a:gd name="connsiteY21" fmla="*/ 1254862 h 4207341"/>
                <a:gd name="connsiteX22" fmla="*/ 349157 w 1669513"/>
                <a:gd name="connsiteY22" fmla="*/ 1019306 h 4207341"/>
                <a:gd name="connsiteX23" fmla="*/ 322661 w 1669513"/>
                <a:gd name="connsiteY23" fmla="*/ 1004176 h 4207341"/>
                <a:gd name="connsiteX24" fmla="*/ 231925 w 1669513"/>
                <a:gd name="connsiteY24" fmla="*/ 745106 h 4207341"/>
                <a:gd name="connsiteX25" fmla="*/ 246424 w 1669513"/>
                <a:gd name="connsiteY25" fmla="*/ 680093 h 4207341"/>
                <a:gd name="connsiteX26" fmla="*/ 269120 w 1669513"/>
                <a:gd name="connsiteY26" fmla="*/ 648167 h 4207341"/>
                <a:gd name="connsiteX27" fmla="*/ 163523 w 1669513"/>
                <a:gd name="connsiteY27" fmla="*/ 118372 h 4207341"/>
                <a:gd name="connsiteX28" fmla="*/ 728564 w 1669513"/>
                <a:gd name="connsiteY28" fmla="*/ 956 h 4207341"/>
                <a:gd name="connsiteX0" fmla="*/ 883914 w 1674425"/>
                <a:gd name="connsiteY0" fmla="*/ 1144373 h 4207341"/>
                <a:gd name="connsiteX1" fmla="*/ 1402827 w 1674425"/>
                <a:gd name="connsiteY1" fmla="*/ 1249007 h 4207341"/>
                <a:gd name="connsiteX2" fmla="*/ 1413759 w 1674425"/>
                <a:gd name="connsiteY2" fmla="*/ 1254863 h 4207341"/>
                <a:gd name="connsiteX3" fmla="*/ 1523525 w 1674425"/>
                <a:gd name="connsiteY3" fmla="*/ 1868405 h 4207341"/>
                <a:gd name="connsiteX4" fmla="*/ 1598518 w 1674425"/>
                <a:gd name="connsiteY4" fmla="*/ 4120007 h 4207341"/>
                <a:gd name="connsiteX5" fmla="*/ 352014 w 1674425"/>
                <a:gd name="connsiteY5" fmla="*/ 4102608 h 4207341"/>
                <a:gd name="connsiteX6" fmla="*/ 8442 w 1674425"/>
                <a:gd name="connsiteY6" fmla="*/ 3145174 h 4207341"/>
                <a:gd name="connsiteX7" fmla="*/ 65294 w 1674425"/>
                <a:gd name="connsiteY7" fmla="*/ 2966301 h 4207341"/>
                <a:gd name="connsiteX8" fmla="*/ 354069 w 1674425"/>
                <a:gd name="connsiteY8" fmla="*/ 1254863 h 4207341"/>
                <a:gd name="connsiteX9" fmla="*/ 365000 w 1674425"/>
                <a:gd name="connsiteY9" fmla="*/ 1249007 h 4207341"/>
                <a:gd name="connsiteX10" fmla="*/ 883914 w 1674425"/>
                <a:gd name="connsiteY10" fmla="*/ 1144373 h 4207341"/>
                <a:gd name="connsiteX11" fmla="*/ 733476 w 1674425"/>
                <a:gd name="connsiteY11" fmla="*/ 956 h 4207341"/>
                <a:gd name="connsiteX12" fmla="*/ 1548874 w 1674425"/>
                <a:gd name="connsiteY12" fmla="*/ 125538 h 4207341"/>
                <a:gd name="connsiteX13" fmla="*/ 1505461 w 1674425"/>
                <a:gd name="connsiteY13" fmla="*/ 623020 h 4207341"/>
                <a:gd name="connsiteX14" fmla="*/ 1505611 w 1674425"/>
                <a:gd name="connsiteY14" fmla="*/ 623103 h 4207341"/>
                <a:gd name="connsiteX15" fmla="*/ 1590258 w 1674425"/>
                <a:gd name="connsiteY15" fmla="*/ 745105 h 4207341"/>
                <a:gd name="connsiteX16" fmla="*/ 1440256 w 1674425"/>
                <a:gd name="connsiteY16" fmla="*/ 1004176 h 4207341"/>
                <a:gd name="connsiteX17" fmla="*/ 1413759 w 1674425"/>
                <a:gd name="connsiteY17" fmla="*/ 1254863 h 4207341"/>
                <a:gd name="connsiteX18" fmla="*/ 1402827 w 1674425"/>
                <a:gd name="connsiteY18" fmla="*/ 1249007 h 4207341"/>
                <a:gd name="connsiteX19" fmla="*/ 883914 w 1674425"/>
                <a:gd name="connsiteY19" fmla="*/ 1144372 h 4207341"/>
                <a:gd name="connsiteX20" fmla="*/ 365000 w 1674425"/>
                <a:gd name="connsiteY20" fmla="*/ 1249007 h 4207341"/>
                <a:gd name="connsiteX21" fmla="*/ 354069 w 1674425"/>
                <a:gd name="connsiteY21" fmla="*/ 1254862 h 4207341"/>
                <a:gd name="connsiteX22" fmla="*/ 354069 w 1674425"/>
                <a:gd name="connsiteY22" fmla="*/ 1019306 h 4207341"/>
                <a:gd name="connsiteX23" fmla="*/ 327573 w 1674425"/>
                <a:gd name="connsiteY23" fmla="*/ 1004176 h 4207341"/>
                <a:gd name="connsiteX24" fmla="*/ 236837 w 1674425"/>
                <a:gd name="connsiteY24" fmla="*/ 745106 h 4207341"/>
                <a:gd name="connsiteX25" fmla="*/ 251336 w 1674425"/>
                <a:gd name="connsiteY25" fmla="*/ 680093 h 4207341"/>
                <a:gd name="connsiteX26" fmla="*/ 274032 w 1674425"/>
                <a:gd name="connsiteY26" fmla="*/ 648167 h 4207341"/>
                <a:gd name="connsiteX27" fmla="*/ 168435 w 1674425"/>
                <a:gd name="connsiteY27" fmla="*/ 118372 h 4207341"/>
                <a:gd name="connsiteX28" fmla="*/ 733476 w 1674425"/>
                <a:gd name="connsiteY28" fmla="*/ 956 h 4207341"/>
                <a:gd name="connsiteX0" fmla="*/ 883914 w 1674425"/>
                <a:gd name="connsiteY0" fmla="*/ 1144373 h 4162958"/>
                <a:gd name="connsiteX1" fmla="*/ 1402827 w 1674425"/>
                <a:gd name="connsiteY1" fmla="*/ 1249007 h 4162958"/>
                <a:gd name="connsiteX2" fmla="*/ 1413759 w 1674425"/>
                <a:gd name="connsiteY2" fmla="*/ 1254863 h 4162958"/>
                <a:gd name="connsiteX3" fmla="*/ 1523525 w 1674425"/>
                <a:gd name="connsiteY3" fmla="*/ 1868405 h 4162958"/>
                <a:gd name="connsiteX4" fmla="*/ 1598518 w 1674425"/>
                <a:gd name="connsiteY4" fmla="*/ 4120007 h 4162958"/>
                <a:gd name="connsiteX5" fmla="*/ 352014 w 1674425"/>
                <a:gd name="connsiteY5" fmla="*/ 4102608 h 4162958"/>
                <a:gd name="connsiteX6" fmla="*/ 8442 w 1674425"/>
                <a:gd name="connsiteY6" fmla="*/ 3948204 h 4162958"/>
                <a:gd name="connsiteX7" fmla="*/ 65294 w 1674425"/>
                <a:gd name="connsiteY7" fmla="*/ 2966301 h 4162958"/>
                <a:gd name="connsiteX8" fmla="*/ 354069 w 1674425"/>
                <a:gd name="connsiteY8" fmla="*/ 1254863 h 4162958"/>
                <a:gd name="connsiteX9" fmla="*/ 365000 w 1674425"/>
                <a:gd name="connsiteY9" fmla="*/ 1249007 h 4162958"/>
                <a:gd name="connsiteX10" fmla="*/ 883914 w 1674425"/>
                <a:gd name="connsiteY10" fmla="*/ 1144373 h 4162958"/>
                <a:gd name="connsiteX11" fmla="*/ 733476 w 1674425"/>
                <a:gd name="connsiteY11" fmla="*/ 956 h 4162958"/>
                <a:gd name="connsiteX12" fmla="*/ 1548874 w 1674425"/>
                <a:gd name="connsiteY12" fmla="*/ 125538 h 4162958"/>
                <a:gd name="connsiteX13" fmla="*/ 1505461 w 1674425"/>
                <a:gd name="connsiteY13" fmla="*/ 623020 h 4162958"/>
                <a:gd name="connsiteX14" fmla="*/ 1505611 w 1674425"/>
                <a:gd name="connsiteY14" fmla="*/ 623103 h 4162958"/>
                <a:gd name="connsiteX15" fmla="*/ 1590258 w 1674425"/>
                <a:gd name="connsiteY15" fmla="*/ 745105 h 4162958"/>
                <a:gd name="connsiteX16" fmla="*/ 1440256 w 1674425"/>
                <a:gd name="connsiteY16" fmla="*/ 1004176 h 4162958"/>
                <a:gd name="connsiteX17" fmla="*/ 1413759 w 1674425"/>
                <a:gd name="connsiteY17" fmla="*/ 1254863 h 4162958"/>
                <a:gd name="connsiteX18" fmla="*/ 1402827 w 1674425"/>
                <a:gd name="connsiteY18" fmla="*/ 1249007 h 4162958"/>
                <a:gd name="connsiteX19" fmla="*/ 883914 w 1674425"/>
                <a:gd name="connsiteY19" fmla="*/ 1144372 h 4162958"/>
                <a:gd name="connsiteX20" fmla="*/ 365000 w 1674425"/>
                <a:gd name="connsiteY20" fmla="*/ 1249007 h 4162958"/>
                <a:gd name="connsiteX21" fmla="*/ 354069 w 1674425"/>
                <a:gd name="connsiteY21" fmla="*/ 1254862 h 4162958"/>
                <a:gd name="connsiteX22" fmla="*/ 354069 w 1674425"/>
                <a:gd name="connsiteY22" fmla="*/ 1019306 h 4162958"/>
                <a:gd name="connsiteX23" fmla="*/ 327573 w 1674425"/>
                <a:gd name="connsiteY23" fmla="*/ 1004176 h 4162958"/>
                <a:gd name="connsiteX24" fmla="*/ 236837 w 1674425"/>
                <a:gd name="connsiteY24" fmla="*/ 745106 h 4162958"/>
                <a:gd name="connsiteX25" fmla="*/ 251336 w 1674425"/>
                <a:gd name="connsiteY25" fmla="*/ 680093 h 4162958"/>
                <a:gd name="connsiteX26" fmla="*/ 274032 w 1674425"/>
                <a:gd name="connsiteY26" fmla="*/ 648167 h 4162958"/>
                <a:gd name="connsiteX27" fmla="*/ 168435 w 1674425"/>
                <a:gd name="connsiteY27" fmla="*/ 118372 h 4162958"/>
                <a:gd name="connsiteX28" fmla="*/ 733476 w 1674425"/>
                <a:gd name="connsiteY28" fmla="*/ 956 h 4162958"/>
                <a:gd name="connsiteX0" fmla="*/ 824241 w 1614752"/>
                <a:gd name="connsiteY0" fmla="*/ 1144373 h 4162067"/>
                <a:gd name="connsiteX1" fmla="*/ 1343154 w 1614752"/>
                <a:gd name="connsiteY1" fmla="*/ 1249007 h 4162067"/>
                <a:gd name="connsiteX2" fmla="*/ 1354086 w 1614752"/>
                <a:gd name="connsiteY2" fmla="*/ 1254863 h 4162067"/>
                <a:gd name="connsiteX3" fmla="*/ 1463852 w 1614752"/>
                <a:gd name="connsiteY3" fmla="*/ 1868405 h 4162067"/>
                <a:gd name="connsiteX4" fmla="*/ 1538845 w 1614752"/>
                <a:gd name="connsiteY4" fmla="*/ 4120007 h 4162067"/>
                <a:gd name="connsiteX5" fmla="*/ 292341 w 1614752"/>
                <a:gd name="connsiteY5" fmla="*/ 4102608 h 4162067"/>
                <a:gd name="connsiteX6" fmla="*/ 112892 w 1614752"/>
                <a:gd name="connsiteY6" fmla="*/ 3971650 h 4162067"/>
                <a:gd name="connsiteX7" fmla="*/ 5621 w 1614752"/>
                <a:gd name="connsiteY7" fmla="*/ 2966301 h 4162067"/>
                <a:gd name="connsiteX8" fmla="*/ 294396 w 1614752"/>
                <a:gd name="connsiteY8" fmla="*/ 1254863 h 4162067"/>
                <a:gd name="connsiteX9" fmla="*/ 305327 w 1614752"/>
                <a:gd name="connsiteY9" fmla="*/ 1249007 h 4162067"/>
                <a:gd name="connsiteX10" fmla="*/ 824241 w 1614752"/>
                <a:gd name="connsiteY10" fmla="*/ 1144373 h 4162067"/>
                <a:gd name="connsiteX11" fmla="*/ 673803 w 1614752"/>
                <a:gd name="connsiteY11" fmla="*/ 956 h 4162067"/>
                <a:gd name="connsiteX12" fmla="*/ 1489201 w 1614752"/>
                <a:gd name="connsiteY12" fmla="*/ 125538 h 4162067"/>
                <a:gd name="connsiteX13" fmla="*/ 1445788 w 1614752"/>
                <a:gd name="connsiteY13" fmla="*/ 623020 h 4162067"/>
                <a:gd name="connsiteX14" fmla="*/ 1445938 w 1614752"/>
                <a:gd name="connsiteY14" fmla="*/ 623103 h 4162067"/>
                <a:gd name="connsiteX15" fmla="*/ 1530585 w 1614752"/>
                <a:gd name="connsiteY15" fmla="*/ 745105 h 4162067"/>
                <a:gd name="connsiteX16" fmla="*/ 1380583 w 1614752"/>
                <a:gd name="connsiteY16" fmla="*/ 1004176 h 4162067"/>
                <a:gd name="connsiteX17" fmla="*/ 1354086 w 1614752"/>
                <a:gd name="connsiteY17" fmla="*/ 1254863 h 4162067"/>
                <a:gd name="connsiteX18" fmla="*/ 1343154 w 1614752"/>
                <a:gd name="connsiteY18" fmla="*/ 1249007 h 4162067"/>
                <a:gd name="connsiteX19" fmla="*/ 824241 w 1614752"/>
                <a:gd name="connsiteY19" fmla="*/ 1144372 h 4162067"/>
                <a:gd name="connsiteX20" fmla="*/ 305327 w 1614752"/>
                <a:gd name="connsiteY20" fmla="*/ 1249007 h 4162067"/>
                <a:gd name="connsiteX21" fmla="*/ 294396 w 1614752"/>
                <a:gd name="connsiteY21" fmla="*/ 1254862 h 4162067"/>
                <a:gd name="connsiteX22" fmla="*/ 294396 w 1614752"/>
                <a:gd name="connsiteY22" fmla="*/ 1019306 h 4162067"/>
                <a:gd name="connsiteX23" fmla="*/ 267900 w 1614752"/>
                <a:gd name="connsiteY23" fmla="*/ 1004176 h 4162067"/>
                <a:gd name="connsiteX24" fmla="*/ 177164 w 1614752"/>
                <a:gd name="connsiteY24" fmla="*/ 745106 h 4162067"/>
                <a:gd name="connsiteX25" fmla="*/ 191663 w 1614752"/>
                <a:gd name="connsiteY25" fmla="*/ 680093 h 4162067"/>
                <a:gd name="connsiteX26" fmla="*/ 214359 w 1614752"/>
                <a:gd name="connsiteY26" fmla="*/ 648167 h 4162067"/>
                <a:gd name="connsiteX27" fmla="*/ 108762 w 1614752"/>
                <a:gd name="connsiteY27" fmla="*/ 118372 h 4162067"/>
                <a:gd name="connsiteX28" fmla="*/ 673803 w 1614752"/>
                <a:gd name="connsiteY28" fmla="*/ 956 h 4162067"/>
                <a:gd name="connsiteX0" fmla="*/ 824241 w 1614752"/>
                <a:gd name="connsiteY0" fmla="*/ 1144373 h 4144560"/>
                <a:gd name="connsiteX1" fmla="*/ 1343154 w 1614752"/>
                <a:gd name="connsiteY1" fmla="*/ 1249007 h 4144560"/>
                <a:gd name="connsiteX2" fmla="*/ 1354086 w 1614752"/>
                <a:gd name="connsiteY2" fmla="*/ 1254863 h 4144560"/>
                <a:gd name="connsiteX3" fmla="*/ 1463852 w 1614752"/>
                <a:gd name="connsiteY3" fmla="*/ 1868405 h 4144560"/>
                <a:gd name="connsiteX4" fmla="*/ 1538845 w 1614752"/>
                <a:gd name="connsiteY4" fmla="*/ 4120007 h 4144560"/>
                <a:gd name="connsiteX5" fmla="*/ 831602 w 1614752"/>
                <a:gd name="connsiteY5" fmla="*/ 3991239 h 4144560"/>
                <a:gd name="connsiteX6" fmla="*/ 112892 w 1614752"/>
                <a:gd name="connsiteY6" fmla="*/ 3971650 h 4144560"/>
                <a:gd name="connsiteX7" fmla="*/ 5621 w 1614752"/>
                <a:gd name="connsiteY7" fmla="*/ 2966301 h 4144560"/>
                <a:gd name="connsiteX8" fmla="*/ 294396 w 1614752"/>
                <a:gd name="connsiteY8" fmla="*/ 1254863 h 4144560"/>
                <a:gd name="connsiteX9" fmla="*/ 305327 w 1614752"/>
                <a:gd name="connsiteY9" fmla="*/ 1249007 h 4144560"/>
                <a:gd name="connsiteX10" fmla="*/ 824241 w 1614752"/>
                <a:gd name="connsiteY10" fmla="*/ 1144373 h 4144560"/>
                <a:gd name="connsiteX11" fmla="*/ 673803 w 1614752"/>
                <a:gd name="connsiteY11" fmla="*/ 956 h 4144560"/>
                <a:gd name="connsiteX12" fmla="*/ 1489201 w 1614752"/>
                <a:gd name="connsiteY12" fmla="*/ 125538 h 4144560"/>
                <a:gd name="connsiteX13" fmla="*/ 1445788 w 1614752"/>
                <a:gd name="connsiteY13" fmla="*/ 623020 h 4144560"/>
                <a:gd name="connsiteX14" fmla="*/ 1445938 w 1614752"/>
                <a:gd name="connsiteY14" fmla="*/ 623103 h 4144560"/>
                <a:gd name="connsiteX15" fmla="*/ 1530585 w 1614752"/>
                <a:gd name="connsiteY15" fmla="*/ 745105 h 4144560"/>
                <a:gd name="connsiteX16" fmla="*/ 1380583 w 1614752"/>
                <a:gd name="connsiteY16" fmla="*/ 1004176 h 4144560"/>
                <a:gd name="connsiteX17" fmla="*/ 1354086 w 1614752"/>
                <a:gd name="connsiteY17" fmla="*/ 1254863 h 4144560"/>
                <a:gd name="connsiteX18" fmla="*/ 1343154 w 1614752"/>
                <a:gd name="connsiteY18" fmla="*/ 1249007 h 4144560"/>
                <a:gd name="connsiteX19" fmla="*/ 824241 w 1614752"/>
                <a:gd name="connsiteY19" fmla="*/ 1144372 h 4144560"/>
                <a:gd name="connsiteX20" fmla="*/ 305327 w 1614752"/>
                <a:gd name="connsiteY20" fmla="*/ 1249007 h 4144560"/>
                <a:gd name="connsiteX21" fmla="*/ 294396 w 1614752"/>
                <a:gd name="connsiteY21" fmla="*/ 1254862 h 4144560"/>
                <a:gd name="connsiteX22" fmla="*/ 294396 w 1614752"/>
                <a:gd name="connsiteY22" fmla="*/ 1019306 h 4144560"/>
                <a:gd name="connsiteX23" fmla="*/ 267900 w 1614752"/>
                <a:gd name="connsiteY23" fmla="*/ 1004176 h 4144560"/>
                <a:gd name="connsiteX24" fmla="*/ 177164 w 1614752"/>
                <a:gd name="connsiteY24" fmla="*/ 745106 h 4144560"/>
                <a:gd name="connsiteX25" fmla="*/ 191663 w 1614752"/>
                <a:gd name="connsiteY25" fmla="*/ 680093 h 4144560"/>
                <a:gd name="connsiteX26" fmla="*/ 214359 w 1614752"/>
                <a:gd name="connsiteY26" fmla="*/ 648167 h 4144560"/>
                <a:gd name="connsiteX27" fmla="*/ 108762 w 1614752"/>
                <a:gd name="connsiteY27" fmla="*/ 118372 h 4144560"/>
                <a:gd name="connsiteX28" fmla="*/ 673803 w 1614752"/>
                <a:gd name="connsiteY28" fmla="*/ 956 h 4144560"/>
                <a:gd name="connsiteX0" fmla="*/ 824241 w 1578306"/>
                <a:gd name="connsiteY0" fmla="*/ 1144373 h 4061735"/>
                <a:gd name="connsiteX1" fmla="*/ 1343154 w 1578306"/>
                <a:gd name="connsiteY1" fmla="*/ 1249007 h 4061735"/>
                <a:gd name="connsiteX2" fmla="*/ 1354086 w 1578306"/>
                <a:gd name="connsiteY2" fmla="*/ 1254863 h 4061735"/>
                <a:gd name="connsiteX3" fmla="*/ 1463852 w 1578306"/>
                <a:gd name="connsiteY3" fmla="*/ 1868405 h 4061735"/>
                <a:gd name="connsiteX4" fmla="*/ 1491953 w 1578306"/>
                <a:gd name="connsiteY4" fmla="*/ 3967607 h 4061735"/>
                <a:gd name="connsiteX5" fmla="*/ 831602 w 1578306"/>
                <a:gd name="connsiteY5" fmla="*/ 3991239 h 4061735"/>
                <a:gd name="connsiteX6" fmla="*/ 112892 w 1578306"/>
                <a:gd name="connsiteY6" fmla="*/ 3971650 h 4061735"/>
                <a:gd name="connsiteX7" fmla="*/ 5621 w 1578306"/>
                <a:gd name="connsiteY7" fmla="*/ 2966301 h 4061735"/>
                <a:gd name="connsiteX8" fmla="*/ 294396 w 1578306"/>
                <a:gd name="connsiteY8" fmla="*/ 1254863 h 4061735"/>
                <a:gd name="connsiteX9" fmla="*/ 305327 w 1578306"/>
                <a:gd name="connsiteY9" fmla="*/ 1249007 h 4061735"/>
                <a:gd name="connsiteX10" fmla="*/ 824241 w 1578306"/>
                <a:gd name="connsiteY10" fmla="*/ 1144373 h 4061735"/>
                <a:gd name="connsiteX11" fmla="*/ 673803 w 1578306"/>
                <a:gd name="connsiteY11" fmla="*/ 956 h 4061735"/>
                <a:gd name="connsiteX12" fmla="*/ 1489201 w 1578306"/>
                <a:gd name="connsiteY12" fmla="*/ 125538 h 4061735"/>
                <a:gd name="connsiteX13" fmla="*/ 1445788 w 1578306"/>
                <a:gd name="connsiteY13" fmla="*/ 623020 h 4061735"/>
                <a:gd name="connsiteX14" fmla="*/ 1445938 w 1578306"/>
                <a:gd name="connsiteY14" fmla="*/ 623103 h 4061735"/>
                <a:gd name="connsiteX15" fmla="*/ 1530585 w 1578306"/>
                <a:gd name="connsiteY15" fmla="*/ 745105 h 4061735"/>
                <a:gd name="connsiteX16" fmla="*/ 1380583 w 1578306"/>
                <a:gd name="connsiteY16" fmla="*/ 1004176 h 4061735"/>
                <a:gd name="connsiteX17" fmla="*/ 1354086 w 1578306"/>
                <a:gd name="connsiteY17" fmla="*/ 1254863 h 4061735"/>
                <a:gd name="connsiteX18" fmla="*/ 1343154 w 1578306"/>
                <a:gd name="connsiteY18" fmla="*/ 1249007 h 4061735"/>
                <a:gd name="connsiteX19" fmla="*/ 824241 w 1578306"/>
                <a:gd name="connsiteY19" fmla="*/ 1144372 h 4061735"/>
                <a:gd name="connsiteX20" fmla="*/ 305327 w 1578306"/>
                <a:gd name="connsiteY20" fmla="*/ 1249007 h 4061735"/>
                <a:gd name="connsiteX21" fmla="*/ 294396 w 1578306"/>
                <a:gd name="connsiteY21" fmla="*/ 1254862 h 4061735"/>
                <a:gd name="connsiteX22" fmla="*/ 294396 w 1578306"/>
                <a:gd name="connsiteY22" fmla="*/ 1019306 h 4061735"/>
                <a:gd name="connsiteX23" fmla="*/ 267900 w 1578306"/>
                <a:gd name="connsiteY23" fmla="*/ 1004176 h 4061735"/>
                <a:gd name="connsiteX24" fmla="*/ 177164 w 1578306"/>
                <a:gd name="connsiteY24" fmla="*/ 745106 h 4061735"/>
                <a:gd name="connsiteX25" fmla="*/ 191663 w 1578306"/>
                <a:gd name="connsiteY25" fmla="*/ 680093 h 4061735"/>
                <a:gd name="connsiteX26" fmla="*/ 214359 w 1578306"/>
                <a:gd name="connsiteY26" fmla="*/ 648167 h 4061735"/>
                <a:gd name="connsiteX27" fmla="*/ 108762 w 1578306"/>
                <a:gd name="connsiteY27" fmla="*/ 118372 h 4061735"/>
                <a:gd name="connsiteX28" fmla="*/ 673803 w 1578306"/>
                <a:gd name="connsiteY28" fmla="*/ 956 h 4061735"/>
                <a:gd name="connsiteX0" fmla="*/ 824241 w 1601749"/>
                <a:gd name="connsiteY0" fmla="*/ 1144373 h 4061735"/>
                <a:gd name="connsiteX1" fmla="*/ 1343154 w 1601749"/>
                <a:gd name="connsiteY1" fmla="*/ 1249007 h 4061735"/>
                <a:gd name="connsiteX2" fmla="*/ 1354086 w 1601749"/>
                <a:gd name="connsiteY2" fmla="*/ 1254863 h 4061735"/>
                <a:gd name="connsiteX3" fmla="*/ 1463852 w 1601749"/>
                <a:gd name="connsiteY3" fmla="*/ 1868405 h 4061735"/>
                <a:gd name="connsiteX4" fmla="*/ 1491953 w 1601749"/>
                <a:gd name="connsiteY4" fmla="*/ 3967607 h 4061735"/>
                <a:gd name="connsiteX5" fmla="*/ 831602 w 1601749"/>
                <a:gd name="connsiteY5" fmla="*/ 3991239 h 4061735"/>
                <a:gd name="connsiteX6" fmla="*/ 112892 w 1601749"/>
                <a:gd name="connsiteY6" fmla="*/ 3971650 h 4061735"/>
                <a:gd name="connsiteX7" fmla="*/ 5621 w 1601749"/>
                <a:gd name="connsiteY7" fmla="*/ 2966301 h 4061735"/>
                <a:gd name="connsiteX8" fmla="*/ 294396 w 1601749"/>
                <a:gd name="connsiteY8" fmla="*/ 1254863 h 4061735"/>
                <a:gd name="connsiteX9" fmla="*/ 305327 w 1601749"/>
                <a:gd name="connsiteY9" fmla="*/ 1249007 h 4061735"/>
                <a:gd name="connsiteX10" fmla="*/ 824241 w 1601749"/>
                <a:gd name="connsiteY10" fmla="*/ 1144373 h 4061735"/>
                <a:gd name="connsiteX11" fmla="*/ 673803 w 1601749"/>
                <a:gd name="connsiteY11" fmla="*/ 956 h 4061735"/>
                <a:gd name="connsiteX12" fmla="*/ 1489201 w 1601749"/>
                <a:gd name="connsiteY12" fmla="*/ 125538 h 4061735"/>
                <a:gd name="connsiteX13" fmla="*/ 1445788 w 1601749"/>
                <a:gd name="connsiteY13" fmla="*/ 623020 h 4061735"/>
                <a:gd name="connsiteX14" fmla="*/ 1445938 w 1601749"/>
                <a:gd name="connsiteY14" fmla="*/ 623103 h 4061735"/>
                <a:gd name="connsiteX15" fmla="*/ 1530585 w 1601749"/>
                <a:gd name="connsiteY15" fmla="*/ 745105 h 4061735"/>
                <a:gd name="connsiteX16" fmla="*/ 1380583 w 1601749"/>
                <a:gd name="connsiteY16" fmla="*/ 1004176 h 4061735"/>
                <a:gd name="connsiteX17" fmla="*/ 1354086 w 1601749"/>
                <a:gd name="connsiteY17" fmla="*/ 1254863 h 4061735"/>
                <a:gd name="connsiteX18" fmla="*/ 1343154 w 1601749"/>
                <a:gd name="connsiteY18" fmla="*/ 1249007 h 4061735"/>
                <a:gd name="connsiteX19" fmla="*/ 824241 w 1601749"/>
                <a:gd name="connsiteY19" fmla="*/ 1144372 h 4061735"/>
                <a:gd name="connsiteX20" fmla="*/ 305327 w 1601749"/>
                <a:gd name="connsiteY20" fmla="*/ 1249007 h 4061735"/>
                <a:gd name="connsiteX21" fmla="*/ 294396 w 1601749"/>
                <a:gd name="connsiteY21" fmla="*/ 1254862 h 4061735"/>
                <a:gd name="connsiteX22" fmla="*/ 294396 w 1601749"/>
                <a:gd name="connsiteY22" fmla="*/ 1019306 h 4061735"/>
                <a:gd name="connsiteX23" fmla="*/ 267900 w 1601749"/>
                <a:gd name="connsiteY23" fmla="*/ 1004176 h 4061735"/>
                <a:gd name="connsiteX24" fmla="*/ 177164 w 1601749"/>
                <a:gd name="connsiteY24" fmla="*/ 745106 h 4061735"/>
                <a:gd name="connsiteX25" fmla="*/ 191663 w 1601749"/>
                <a:gd name="connsiteY25" fmla="*/ 680093 h 4061735"/>
                <a:gd name="connsiteX26" fmla="*/ 214359 w 1601749"/>
                <a:gd name="connsiteY26" fmla="*/ 648167 h 4061735"/>
                <a:gd name="connsiteX27" fmla="*/ 108762 w 1601749"/>
                <a:gd name="connsiteY27" fmla="*/ 118372 h 4061735"/>
                <a:gd name="connsiteX28" fmla="*/ 673803 w 1601749"/>
                <a:gd name="connsiteY28" fmla="*/ 956 h 4061735"/>
                <a:gd name="connsiteX0" fmla="*/ 854800 w 1632308"/>
                <a:gd name="connsiteY0" fmla="*/ 1144373 h 4040500"/>
                <a:gd name="connsiteX1" fmla="*/ 1373713 w 1632308"/>
                <a:gd name="connsiteY1" fmla="*/ 1249007 h 4040500"/>
                <a:gd name="connsiteX2" fmla="*/ 1384645 w 1632308"/>
                <a:gd name="connsiteY2" fmla="*/ 1254863 h 4040500"/>
                <a:gd name="connsiteX3" fmla="*/ 1494411 w 1632308"/>
                <a:gd name="connsiteY3" fmla="*/ 1868405 h 4040500"/>
                <a:gd name="connsiteX4" fmla="*/ 1522512 w 1632308"/>
                <a:gd name="connsiteY4" fmla="*/ 3967607 h 4040500"/>
                <a:gd name="connsiteX5" fmla="*/ 862161 w 1632308"/>
                <a:gd name="connsiteY5" fmla="*/ 3991239 h 4040500"/>
                <a:gd name="connsiteX6" fmla="*/ 14497 w 1632308"/>
                <a:gd name="connsiteY6" fmla="*/ 3942342 h 4040500"/>
                <a:gd name="connsiteX7" fmla="*/ 36180 w 1632308"/>
                <a:gd name="connsiteY7" fmla="*/ 2966301 h 4040500"/>
                <a:gd name="connsiteX8" fmla="*/ 324955 w 1632308"/>
                <a:gd name="connsiteY8" fmla="*/ 1254863 h 4040500"/>
                <a:gd name="connsiteX9" fmla="*/ 335886 w 1632308"/>
                <a:gd name="connsiteY9" fmla="*/ 1249007 h 4040500"/>
                <a:gd name="connsiteX10" fmla="*/ 854800 w 1632308"/>
                <a:gd name="connsiteY10" fmla="*/ 1144373 h 4040500"/>
                <a:gd name="connsiteX11" fmla="*/ 704362 w 1632308"/>
                <a:gd name="connsiteY11" fmla="*/ 956 h 4040500"/>
                <a:gd name="connsiteX12" fmla="*/ 1519760 w 1632308"/>
                <a:gd name="connsiteY12" fmla="*/ 125538 h 4040500"/>
                <a:gd name="connsiteX13" fmla="*/ 1476347 w 1632308"/>
                <a:gd name="connsiteY13" fmla="*/ 623020 h 4040500"/>
                <a:gd name="connsiteX14" fmla="*/ 1476497 w 1632308"/>
                <a:gd name="connsiteY14" fmla="*/ 623103 h 4040500"/>
                <a:gd name="connsiteX15" fmla="*/ 1561144 w 1632308"/>
                <a:gd name="connsiteY15" fmla="*/ 745105 h 4040500"/>
                <a:gd name="connsiteX16" fmla="*/ 1411142 w 1632308"/>
                <a:gd name="connsiteY16" fmla="*/ 1004176 h 4040500"/>
                <a:gd name="connsiteX17" fmla="*/ 1384645 w 1632308"/>
                <a:gd name="connsiteY17" fmla="*/ 1254863 h 4040500"/>
                <a:gd name="connsiteX18" fmla="*/ 1373713 w 1632308"/>
                <a:gd name="connsiteY18" fmla="*/ 1249007 h 4040500"/>
                <a:gd name="connsiteX19" fmla="*/ 854800 w 1632308"/>
                <a:gd name="connsiteY19" fmla="*/ 1144372 h 4040500"/>
                <a:gd name="connsiteX20" fmla="*/ 335886 w 1632308"/>
                <a:gd name="connsiteY20" fmla="*/ 1249007 h 4040500"/>
                <a:gd name="connsiteX21" fmla="*/ 324955 w 1632308"/>
                <a:gd name="connsiteY21" fmla="*/ 1254862 h 4040500"/>
                <a:gd name="connsiteX22" fmla="*/ 324955 w 1632308"/>
                <a:gd name="connsiteY22" fmla="*/ 1019306 h 4040500"/>
                <a:gd name="connsiteX23" fmla="*/ 298459 w 1632308"/>
                <a:gd name="connsiteY23" fmla="*/ 1004176 h 4040500"/>
                <a:gd name="connsiteX24" fmla="*/ 207723 w 1632308"/>
                <a:gd name="connsiteY24" fmla="*/ 745106 h 4040500"/>
                <a:gd name="connsiteX25" fmla="*/ 222222 w 1632308"/>
                <a:gd name="connsiteY25" fmla="*/ 680093 h 4040500"/>
                <a:gd name="connsiteX26" fmla="*/ 244918 w 1632308"/>
                <a:gd name="connsiteY26" fmla="*/ 648167 h 4040500"/>
                <a:gd name="connsiteX27" fmla="*/ 139321 w 1632308"/>
                <a:gd name="connsiteY27" fmla="*/ 118372 h 4040500"/>
                <a:gd name="connsiteX28" fmla="*/ 704362 w 1632308"/>
                <a:gd name="connsiteY28" fmla="*/ 956 h 4040500"/>
                <a:gd name="connsiteX0" fmla="*/ 891262 w 1668770"/>
                <a:gd name="connsiteY0" fmla="*/ 1144373 h 4040500"/>
                <a:gd name="connsiteX1" fmla="*/ 1410175 w 1668770"/>
                <a:gd name="connsiteY1" fmla="*/ 1249007 h 4040500"/>
                <a:gd name="connsiteX2" fmla="*/ 1421107 w 1668770"/>
                <a:gd name="connsiteY2" fmla="*/ 1254863 h 4040500"/>
                <a:gd name="connsiteX3" fmla="*/ 1530873 w 1668770"/>
                <a:gd name="connsiteY3" fmla="*/ 1868405 h 4040500"/>
                <a:gd name="connsiteX4" fmla="*/ 1558974 w 1668770"/>
                <a:gd name="connsiteY4" fmla="*/ 3967607 h 4040500"/>
                <a:gd name="connsiteX5" fmla="*/ 898623 w 1668770"/>
                <a:gd name="connsiteY5" fmla="*/ 3991239 h 4040500"/>
                <a:gd name="connsiteX6" fmla="*/ 50959 w 1668770"/>
                <a:gd name="connsiteY6" fmla="*/ 3942342 h 4040500"/>
                <a:gd name="connsiteX7" fmla="*/ 72642 w 1668770"/>
                <a:gd name="connsiteY7" fmla="*/ 2966301 h 4040500"/>
                <a:gd name="connsiteX8" fmla="*/ 361417 w 1668770"/>
                <a:gd name="connsiteY8" fmla="*/ 1254863 h 4040500"/>
                <a:gd name="connsiteX9" fmla="*/ 372348 w 1668770"/>
                <a:gd name="connsiteY9" fmla="*/ 1249007 h 4040500"/>
                <a:gd name="connsiteX10" fmla="*/ 891262 w 1668770"/>
                <a:gd name="connsiteY10" fmla="*/ 1144373 h 4040500"/>
                <a:gd name="connsiteX11" fmla="*/ 740824 w 1668770"/>
                <a:gd name="connsiteY11" fmla="*/ 956 h 4040500"/>
                <a:gd name="connsiteX12" fmla="*/ 1556222 w 1668770"/>
                <a:gd name="connsiteY12" fmla="*/ 125538 h 4040500"/>
                <a:gd name="connsiteX13" fmla="*/ 1512809 w 1668770"/>
                <a:gd name="connsiteY13" fmla="*/ 623020 h 4040500"/>
                <a:gd name="connsiteX14" fmla="*/ 1512959 w 1668770"/>
                <a:gd name="connsiteY14" fmla="*/ 623103 h 4040500"/>
                <a:gd name="connsiteX15" fmla="*/ 1597606 w 1668770"/>
                <a:gd name="connsiteY15" fmla="*/ 745105 h 4040500"/>
                <a:gd name="connsiteX16" fmla="*/ 1447604 w 1668770"/>
                <a:gd name="connsiteY16" fmla="*/ 1004176 h 4040500"/>
                <a:gd name="connsiteX17" fmla="*/ 1421107 w 1668770"/>
                <a:gd name="connsiteY17" fmla="*/ 1254863 h 4040500"/>
                <a:gd name="connsiteX18" fmla="*/ 1410175 w 1668770"/>
                <a:gd name="connsiteY18" fmla="*/ 1249007 h 4040500"/>
                <a:gd name="connsiteX19" fmla="*/ 891262 w 1668770"/>
                <a:gd name="connsiteY19" fmla="*/ 1144372 h 4040500"/>
                <a:gd name="connsiteX20" fmla="*/ 372348 w 1668770"/>
                <a:gd name="connsiteY20" fmla="*/ 1249007 h 4040500"/>
                <a:gd name="connsiteX21" fmla="*/ 361417 w 1668770"/>
                <a:gd name="connsiteY21" fmla="*/ 1254862 h 4040500"/>
                <a:gd name="connsiteX22" fmla="*/ 361417 w 1668770"/>
                <a:gd name="connsiteY22" fmla="*/ 1019306 h 4040500"/>
                <a:gd name="connsiteX23" fmla="*/ 334921 w 1668770"/>
                <a:gd name="connsiteY23" fmla="*/ 1004176 h 4040500"/>
                <a:gd name="connsiteX24" fmla="*/ 244185 w 1668770"/>
                <a:gd name="connsiteY24" fmla="*/ 745106 h 4040500"/>
                <a:gd name="connsiteX25" fmla="*/ 258684 w 1668770"/>
                <a:gd name="connsiteY25" fmla="*/ 680093 h 4040500"/>
                <a:gd name="connsiteX26" fmla="*/ 281380 w 1668770"/>
                <a:gd name="connsiteY26" fmla="*/ 648167 h 4040500"/>
                <a:gd name="connsiteX27" fmla="*/ 175783 w 1668770"/>
                <a:gd name="connsiteY27" fmla="*/ 118372 h 4040500"/>
                <a:gd name="connsiteX28" fmla="*/ 740824 w 1668770"/>
                <a:gd name="connsiteY28" fmla="*/ 956 h 4040500"/>
                <a:gd name="connsiteX0" fmla="*/ 870935 w 1648443"/>
                <a:gd name="connsiteY0" fmla="*/ 1144373 h 4048823"/>
                <a:gd name="connsiteX1" fmla="*/ 1389848 w 1648443"/>
                <a:gd name="connsiteY1" fmla="*/ 1249007 h 4048823"/>
                <a:gd name="connsiteX2" fmla="*/ 1400780 w 1648443"/>
                <a:gd name="connsiteY2" fmla="*/ 1254863 h 4048823"/>
                <a:gd name="connsiteX3" fmla="*/ 1510546 w 1648443"/>
                <a:gd name="connsiteY3" fmla="*/ 1868405 h 4048823"/>
                <a:gd name="connsiteX4" fmla="*/ 1538647 w 1648443"/>
                <a:gd name="connsiteY4" fmla="*/ 3967607 h 4048823"/>
                <a:gd name="connsiteX5" fmla="*/ 878296 w 1648443"/>
                <a:gd name="connsiteY5" fmla="*/ 3991239 h 4048823"/>
                <a:gd name="connsiteX6" fmla="*/ 59939 w 1648443"/>
                <a:gd name="connsiteY6" fmla="*/ 3954066 h 4048823"/>
                <a:gd name="connsiteX7" fmla="*/ 52315 w 1648443"/>
                <a:gd name="connsiteY7" fmla="*/ 2966301 h 4048823"/>
                <a:gd name="connsiteX8" fmla="*/ 341090 w 1648443"/>
                <a:gd name="connsiteY8" fmla="*/ 1254863 h 4048823"/>
                <a:gd name="connsiteX9" fmla="*/ 352021 w 1648443"/>
                <a:gd name="connsiteY9" fmla="*/ 1249007 h 4048823"/>
                <a:gd name="connsiteX10" fmla="*/ 870935 w 1648443"/>
                <a:gd name="connsiteY10" fmla="*/ 1144373 h 4048823"/>
                <a:gd name="connsiteX11" fmla="*/ 720497 w 1648443"/>
                <a:gd name="connsiteY11" fmla="*/ 956 h 4048823"/>
                <a:gd name="connsiteX12" fmla="*/ 1535895 w 1648443"/>
                <a:gd name="connsiteY12" fmla="*/ 125538 h 4048823"/>
                <a:gd name="connsiteX13" fmla="*/ 1492482 w 1648443"/>
                <a:gd name="connsiteY13" fmla="*/ 623020 h 4048823"/>
                <a:gd name="connsiteX14" fmla="*/ 1492632 w 1648443"/>
                <a:gd name="connsiteY14" fmla="*/ 623103 h 4048823"/>
                <a:gd name="connsiteX15" fmla="*/ 1577279 w 1648443"/>
                <a:gd name="connsiteY15" fmla="*/ 745105 h 4048823"/>
                <a:gd name="connsiteX16" fmla="*/ 1427277 w 1648443"/>
                <a:gd name="connsiteY16" fmla="*/ 1004176 h 4048823"/>
                <a:gd name="connsiteX17" fmla="*/ 1400780 w 1648443"/>
                <a:gd name="connsiteY17" fmla="*/ 1254863 h 4048823"/>
                <a:gd name="connsiteX18" fmla="*/ 1389848 w 1648443"/>
                <a:gd name="connsiteY18" fmla="*/ 1249007 h 4048823"/>
                <a:gd name="connsiteX19" fmla="*/ 870935 w 1648443"/>
                <a:gd name="connsiteY19" fmla="*/ 1144372 h 4048823"/>
                <a:gd name="connsiteX20" fmla="*/ 352021 w 1648443"/>
                <a:gd name="connsiteY20" fmla="*/ 1249007 h 4048823"/>
                <a:gd name="connsiteX21" fmla="*/ 341090 w 1648443"/>
                <a:gd name="connsiteY21" fmla="*/ 1254862 h 4048823"/>
                <a:gd name="connsiteX22" fmla="*/ 341090 w 1648443"/>
                <a:gd name="connsiteY22" fmla="*/ 1019306 h 4048823"/>
                <a:gd name="connsiteX23" fmla="*/ 314594 w 1648443"/>
                <a:gd name="connsiteY23" fmla="*/ 1004176 h 4048823"/>
                <a:gd name="connsiteX24" fmla="*/ 223858 w 1648443"/>
                <a:gd name="connsiteY24" fmla="*/ 745106 h 4048823"/>
                <a:gd name="connsiteX25" fmla="*/ 238357 w 1648443"/>
                <a:gd name="connsiteY25" fmla="*/ 680093 h 4048823"/>
                <a:gd name="connsiteX26" fmla="*/ 261053 w 1648443"/>
                <a:gd name="connsiteY26" fmla="*/ 648167 h 4048823"/>
                <a:gd name="connsiteX27" fmla="*/ 155456 w 1648443"/>
                <a:gd name="connsiteY27" fmla="*/ 118372 h 4048823"/>
                <a:gd name="connsiteX28" fmla="*/ 720497 w 1648443"/>
                <a:gd name="connsiteY28" fmla="*/ 956 h 4048823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82817 w 1660325"/>
                <a:gd name="connsiteY0" fmla="*/ 1144373 h 4018577"/>
                <a:gd name="connsiteX1" fmla="*/ 1401730 w 1660325"/>
                <a:gd name="connsiteY1" fmla="*/ 1249007 h 4018577"/>
                <a:gd name="connsiteX2" fmla="*/ 1412662 w 1660325"/>
                <a:gd name="connsiteY2" fmla="*/ 1254863 h 4018577"/>
                <a:gd name="connsiteX3" fmla="*/ 1522428 w 1660325"/>
                <a:gd name="connsiteY3" fmla="*/ 1868405 h 4018577"/>
                <a:gd name="connsiteX4" fmla="*/ 1550529 w 1660325"/>
                <a:gd name="connsiteY4" fmla="*/ 3967607 h 4018577"/>
                <a:gd name="connsiteX5" fmla="*/ 890178 w 1660325"/>
                <a:gd name="connsiteY5" fmla="*/ 3991239 h 4018577"/>
                <a:gd name="connsiteX6" fmla="*/ 54237 w 1660325"/>
                <a:gd name="connsiteY6" fmla="*/ 3913036 h 4018577"/>
                <a:gd name="connsiteX7" fmla="*/ 64197 w 1660325"/>
                <a:gd name="connsiteY7" fmla="*/ 2966301 h 4018577"/>
                <a:gd name="connsiteX8" fmla="*/ 352972 w 1660325"/>
                <a:gd name="connsiteY8" fmla="*/ 1254863 h 4018577"/>
                <a:gd name="connsiteX9" fmla="*/ 363903 w 1660325"/>
                <a:gd name="connsiteY9" fmla="*/ 1249007 h 4018577"/>
                <a:gd name="connsiteX10" fmla="*/ 882817 w 1660325"/>
                <a:gd name="connsiteY10" fmla="*/ 1144373 h 4018577"/>
                <a:gd name="connsiteX11" fmla="*/ 732379 w 1660325"/>
                <a:gd name="connsiteY11" fmla="*/ 956 h 4018577"/>
                <a:gd name="connsiteX12" fmla="*/ 1547777 w 1660325"/>
                <a:gd name="connsiteY12" fmla="*/ 125538 h 4018577"/>
                <a:gd name="connsiteX13" fmla="*/ 1504364 w 1660325"/>
                <a:gd name="connsiteY13" fmla="*/ 623020 h 4018577"/>
                <a:gd name="connsiteX14" fmla="*/ 1504514 w 1660325"/>
                <a:gd name="connsiteY14" fmla="*/ 623103 h 4018577"/>
                <a:gd name="connsiteX15" fmla="*/ 1589161 w 1660325"/>
                <a:gd name="connsiteY15" fmla="*/ 745105 h 4018577"/>
                <a:gd name="connsiteX16" fmla="*/ 1439159 w 1660325"/>
                <a:gd name="connsiteY16" fmla="*/ 1004176 h 4018577"/>
                <a:gd name="connsiteX17" fmla="*/ 1412662 w 1660325"/>
                <a:gd name="connsiteY17" fmla="*/ 1254863 h 4018577"/>
                <a:gd name="connsiteX18" fmla="*/ 1401730 w 1660325"/>
                <a:gd name="connsiteY18" fmla="*/ 1249007 h 4018577"/>
                <a:gd name="connsiteX19" fmla="*/ 882817 w 1660325"/>
                <a:gd name="connsiteY19" fmla="*/ 1144372 h 4018577"/>
                <a:gd name="connsiteX20" fmla="*/ 363903 w 1660325"/>
                <a:gd name="connsiteY20" fmla="*/ 1249007 h 4018577"/>
                <a:gd name="connsiteX21" fmla="*/ 352972 w 1660325"/>
                <a:gd name="connsiteY21" fmla="*/ 1254862 h 4018577"/>
                <a:gd name="connsiteX22" fmla="*/ 352972 w 1660325"/>
                <a:gd name="connsiteY22" fmla="*/ 1019306 h 4018577"/>
                <a:gd name="connsiteX23" fmla="*/ 326476 w 1660325"/>
                <a:gd name="connsiteY23" fmla="*/ 1004176 h 4018577"/>
                <a:gd name="connsiteX24" fmla="*/ 235740 w 1660325"/>
                <a:gd name="connsiteY24" fmla="*/ 745106 h 4018577"/>
                <a:gd name="connsiteX25" fmla="*/ 250239 w 1660325"/>
                <a:gd name="connsiteY25" fmla="*/ 680093 h 4018577"/>
                <a:gd name="connsiteX26" fmla="*/ 272935 w 1660325"/>
                <a:gd name="connsiteY26" fmla="*/ 648167 h 4018577"/>
                <a:gd name="connsiteX27" fmla="*/ 167338 w 1660325"/>
                <a:gd name="connsiteY27" fmla="*/ 118372 h 4018577"/>
                <a:gd name="connsiteX28" fmla="*/ 732379 w 1660325"/>
                <a:gd name="connsiteY28" fmla="*/ 956 h 4018577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04514 w 1660325"/>
                <a:gd name="connsiteY14" fmla="*/ 622900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53005 w 1660325"/>
                <a:gd name="connsiteY14" fmla="*/ 615972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67338 w 1660325"/>
                <a:gd name="connsiteY26" fmla="*/ 118169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14938 w 1660325"/>
                <a:gd name="connsiteY25" fmla="*/ 201296 h 4018374"/>
                <a:gd name="connsiteX26" fmla="*/ 732379 w 1660325"/>
                <a:gd name="connsiteY26" fmla="*/ 753 h 4018374"/>
                <a:gd name="connsiteX0" fmla="*/ 884445 w 1661953"/>
                <a:gd name="connsiteY0" fmla="*/ 1144170 h 4018374"/>
                <a:gd name="connsiteX1" fmla="*/ 1403358 w 1661953"/>
                <a:gd name="connsiteY1" fmla="*/ 1248804 h 4018374"/>
                <a:gd name="connsiteX2" fmla="*/ 1414290 w 1661953"/>
                <a:gd name="connsiteY2" fmla="*/ 1254660 h 4018374"/>
                <a:gd name="connsiteX3" fmla="*/ 1524056 w 1661953"/>
                <a:gd name="connsiteY3" fmla="*/ 1868202 h 4018374"/>
                <a:gd name="connsiteX4" fmla="*/ 1552157 w 1661953"/>
                <a:gd name="connsiteY4" fmla="*/ 3967404 h 4018374"/>
                <a:gd name="connsiteX5" fmla="*/ 891806 w 1661953"/>
                <a:gd name="connsiteY5" fmla="*/ 3991036 h 4018374"/>
                <a:gd name="connsiteX6" fmla="*/ 55865 w 1661953"/>
                <a:gd name="connsiteY6" fmla="*/ 3912833 h 4018374"/>
                <a:gd name="connsiteX7" fmla="*/ 65825 w 1661953"/>
                <a:gd name="connsiteY7" fmla="*/ 2966098 h 4018374"/>
                <a:gd name="connsiteX8" fmla="*/ 354600 w 1661953"/>
                <a:gd name="connsiteY8" fmla="*/ 1254660 h 4018374"/>
                <a:gd name="connsiteX9" fmla="*/ 365531 w 1661953"/>
                <a:gd name="connsiteY9" fmla="*/ 1248804 h 4018374"/>
                <a:gd name="connsiteX10" fmla="*/ 884445 w 1661953"/>
                <a:gd name="connsiteY10" fmla="*/ 1144170 h 4018374"/>
                <a:gd name="connsiteX11" fmla="*/ 734007 w 1661953"/>
                <a:gd name="connsiteY11" fmla="*/ 753 h 4018374"/>
                <a:gd name="connsiteX12" fmla="*/ 1653314 w 1661953"/>
                <a:gd name="connsiteY12" fmla="*/ 146117 h 4018374"/>
                <a:gd name="connsiteX13" fmla="*/ 1554633 w 1661953"/>
                <a:gd name="connsiteY13" fmla="*/ 615972 h 4018374"/>
                <a:gd name="connsiteX14" fmla="*/ 1590789 w 1661953"/>
                <a:gd name="connsiteY14" fmla="*/ 744902 h 4018374"/>
                <a:gd name="connsiteX15" fmla="*/ 1440787 w 1661953"/>
                <a:gd name="connsiteY15" fmla="*/ 1003973 h 4018374"/>
                <a:gd name="connsiteX16" fmla="*/ 1414290 w 1661953"/>
                <a:gd name="connsiteY16" fmla="*/ 1254660 h 4018374"/>
                <a:gd name="connsiteX17" fmla="*/ 1403358 w 1661953"/>
                <a:gd name="connsiteY17" fmla="*/ 1248804 h 4018374"/>
                <a:gd name="connsiteX18" fmla="*/ 884445 w 1661953"/>
                <a:gd name="connsiteY18" fmla="*/ 1144169 h 4018374"/>
                <a:gd name="connsiteX19" fmla="*/ 365531 w 1661953"/>
                <a:gd name="connsiteY19" fmla="*/ 1248804 h 4018374"/>
                <a:gd name="connsiteX20" fmla="*/ 354600 w 1661953"/>
                <a:gd name="connsiteY20" fmla="*/ 1254659 h 4018374"/>
                <a:gd name="connsiteX21" fmla="*/ 354600 w 1661953"/>
                <a:gd name="connsiteY21" fmla="*/ 1019103 h 4018374"/>
                <a:gd name="connsiteX22" fmla="*/ 328104 w 1661953"/>
                <a:gd name="connsiteY22" fmla="*/ 1003973 h 4018374"/>
                <a:gd name="connsiteX23" fmla="*/ 237368 w 1661953"/>
                <a:gd name="connsiteY23" fmla="*/ 744903 h 4018374"/>
                <a:gd name="connsiteX24" fmla="*/ 16566 w 1661953"/>
                <a:gd name="connsiteY24" fmla="*/ 201296 h 4018374"/>
                <a:gd name="connsiteX25" fmla="*/ 734007 w 1661953"/>
                <a:gd name="connsiteY25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53006 w 1660326"/>
                <a:gd name="connsiteY13" fmla="*/ 615972 h 4018374"/>
                <a:gd name="connsiteX14" fmla="*/ 1589162 w 1660326"/>
                <a:gd name="connsiteY14" fmla="*/ 744902 h 4018374"/>
                <a:gd name="connsiteX15" fmla="*/ 1439160 w 1660326"/>
                <a:gd name="connsiteY15" fmla="*/ 1003973 h 4018374"/>
                <a:gd name="connsiteX16" fmla="*/ 1412663 w 1660326"/>
                <a:gd name="connsiteY16" fmla="*/ 1254660 h 4018374"/>
                <a:gd name="connsiteX17" fmla="*/ 1401731 w 1660326"/>
                <a:gd name="connsiteY17" fmla="*/ 1248804 h 4018374"/>
                <a:gd name="connsiteX18" fmla="*/ 882818 w 1660326"/>
                <a:gd name="connsiteY18" fmla="*/ 1144169 h 4018374"/>
                <a:gd name="connsiteX19" fmla="*/ 363904 w 1660326"/>
                <a:gd name="connsiteY19" fmla="*/ 1248804 h 4018374"/>
                <a:gd name="connsiteX20" fmla="*/ 352973 w 1660326"/>
                <a:gd name="connsiteY20" fmla="*/ 1254659 h 4018374"/>
                <a:gd name="connsiteX21" fmla="*/ 352973 w 1660326"/>
                <a:gd name="connsiteY21" fmla="*/ 1019103 h 4018374"/>
                <a:gd name="connsiteX22" fmla="*/ 326477 w 1660326"/>
                <a:gd name="connsiteY22" fmla="*/ 1003973 h 4018374"/>
                <a:gd name="connsiteX23" fmla="*/ 14939 w 1660326"/>
                <a:gd name="connsiteY23" fmla="*/ 201296 h 4018374"/>
                <a:gd name="connsiteX24" fmla="*/ 732380 w 1660326"/>
                <a:gd name="connsiteY24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89162 w 1660326"/>
                <a:gd name="connsiteY13" fmla="*/ 744902 h 4018374"/>
                <a:gd name="connsiteX14" fmla="*/ 1439160 w 1660326"/>
                <a:gd name="connsiteY14" fmla="*/ 1003973 h 4018374"/>
                <a:gd name="connsiteX15" fmla="*/ 1412663 w 1660326"/>
                <a:gd name="connsiteY15" fmla="*/ 1254660 h 4018374"/>
                <a:gd name="connsiteX16" fmla="*/ 1401731 w 1660326"/>
                <a:gd name="connsiteY16" fmla="*/ 1248804 h 4018374"/>
                <a:gd name="connsiteX17" fmla="*/ 882818 w 1660326"/>
                <a:gd name="connsiteY17" fmla="*/ 1144169 h 4018374"/>
                <a:gd name="connsiteX18" fmla="*/ 363904 w 1660326"/>
                <a:gd name="connsiteY18" fmla="*/ 1248804 h 4018374"/>
                <a:gd name="connsiteX19" fmla="*/ 352973 w 1660326"/>
                <a:gd name="connsiteY19" fmla="*/ 1254659 h 4018374"/>
                <a:gd name="connsiteX20" fmla="*/ 352973 w 1660326"/>
                <a:gd name="connsiteY20" fmla="*/ 1019103 h 4018374"/>
                <a:gd name="connsiteX21" fmla="*/ 326477 w 1660326"/>
                <a:gd name="connsiteY21" fmla="*/ 1003973 h 4018374"/>
                <a:gd name="connsiteX22" fmla="*/ 14939 w 1660326"/>
                <a:gd name="connsiteY22" fmla="*/ 201296 h 4018374"/>
                <a:gd name="connsiteX23" fmla="*/ 732380 w 1660326"/>
                <a:gd name="connsiteY23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439160 w 1660326"/>
                <a:gd name="connsiteY13" fmla="*/ 1003973 h 4018374"/>
                <a:gd name="connsiteX14" fmla="*/ 1412663 w 1660326"/>
                <a:gd name="connsiteY14" fmla="*/ 1254660 h 4018374"/>
                <a:gd name="connsiteX15" fmla="*/ 1401731 w 1660326"/>
                <a:gd name="connsiteY15" fmla="*/ 1248804 h 4018374"/>
                <a:gd name="connsiteX16" fmla="*/ 882818 w 1660326"/>
                <a:gd name="connsiteY16" fmla="*/ 1144169 h 4018374"/>
                <a:gd name="connsiteX17" fmla="*/ 363904 w 1660326"/>
                <a:gd name="connsiteY17" fmla="*/ 1248804 h 4018374"/>
                <a:gd name="connsiteX18" fmla="*/ 352973 w 1660326"/>
                <a:gd name="connsiteY18" fmla="*/ 1254659 h 4018374"/>
                <a:gd name="connsiteX19" fmla="*/ 352973 w 1660326"/>
                <a:gd name="connsiteY19" fmla="*/ 1019103 h 4018374"/>
                <a:gd name="connsiteX20" fmla="*/ 326477 w 1660326"/>
                <a:gd name="connsiteY20" fmla="*/ 1003973 h 4018374"/>
                <a:gd name="connsiteX21" fmla="*/ 14939 w 1660326"/>
                <a:gd name="connsiteY21" fmla="*/ 201296 h 4018374"/>
                <a:gd name="connsiteX22" fmla="*/ 732380 w 1660326"/>
                <a:gd name="connsiteY22" fmla="*/ 753 h 4018374"/>
                <a:gd name="connsiteX0" fmla="*/ 882818 w 1797160"/>
                <a:gd name="connsiteY0" fmla="*/ 1143855 h 4018059"/>
                <a:gd name="connsiteX1" fmla="*/ 1401731 w 1797160"/>
                <a:gd name="connsiteY1" fmla="*/ 1248489 h 4018059"/>
                <a:gd name="connsiteX2" fmla="*/ 1412663 w 1797160"/>
                <a:gd name="connsiteY2" fmla="*/ 1254345 h 4018059"/>
                <a:gd name="connsiteX3" fmla="*/ 1522429 w 1797160"/>
                <a:gd name="connsiteY3" fmla="*/ 1867887 h 4018059"/>
                <a:gd name="connsiteX4" fmla="*/ 1550530 w 1797160"/>
                <a:gd name="connsiteY4" fmla="*/ 3967089 h 4018059"/>
                <a:gd name="connsiteX5" fmla="*/ 890179 w 1797160"/>
                <a:gd name="connsiteY5" fmla="*/ 3990721 h 4018059"/>
                <a:gd name="connsiteX6" fmla="*/ 54238 w 1797160"/>
                <a:gd name="connsiteY6" fmla="*/ 3912518 h 4018059"/>
                <a:gd name="connsiteX7" fmla="*/ 64198 w 1797160"/>
                <a:gd name="connsiteY7" fmla="*/ 2965783 h 4018059"/>
                <a:gd name="connsiteX8" fmla="*/ 352973 w 1797160"/>
                <a:gd name="connsiteY8" fmla="*/ 1254345 h 4018059"/>
                <a:gd name="connsiteX9" fmla="*/ 363904 w 1797160"/>
                <a:gd name="connsiteY9" fmla="*/ 1248489 h 4018059"/>
                <a:gd name="connsiteX10" fmla="*/ 882818 w 1797160"/>
                <a:gd name="connsiteY10" fmla="*/ 1143855 h 4018059"/>
                <a:gd name="connsiteX11" fmla="*/ 732380 w 1797160"/>
                <a:gd name="connsiteY11" fmla="*/ 438 h 4018059"/>
                <a:gd name="connsiteX12" fmla="*/ 1797160 w 1797160"/>
                <a:gd name="connsiteY12" fmla="*/ 215075 h 4018059"/>
                <a:gd name="connsiteX13" fmla="*/ 1439160 w 1797160"/>
                <a:gd name="connsiteY13" fmla="*/ 1003658 h 4018059"/>
                <a:gd name="connsiteX14" fmla="*/ 1412663 w 1797160"/>
                <a:gd name="connsiteY14" fmla="*/ 1254345 h 4018059"/>
                <a:gd name="connsiteX15" fmla="*/ 1401731 w 1797160"/>
                <a:gd name="connsiteY15" fmla="*/ 1248489 h 4018059"/>
                <a:gd name="connsiteX16" fmla="*/ 882818 w 1797160"/>
                <a:gd name="connsiteY16" fmla="*/ 1143854 h 4018059"/>
                <a:gd name="connsiteX17" fmla="*/ 363904 w 1797160"/>
                <a:gd name="connsiteY17" fmla="*/ 1248489 h 4018059"/>
                <a:gd name="connsiteX18" fmla="*/ 352973 w 1797160"/>
                <a:gd name="connsiteY18" fmla="*/ 1254344 h 4018059"/>
                <a:gd name="connsiteX19" fmla="*/ 352973 w 1797160"/>
                <a:gd name="connsiteY19" fmla="*/ 1018788 h 4018059"/>
                <a:gd name="connsiteX20" fmla="*/ 326477 w 1797160"/>
                <a:gd name="connsiteY20" fmla="*/ 1003658 h 4018059"/>
                <a:gd name="connsiteX21" fmla="*/ 14939 w 1797160"/>
                <a:gd name="connsiteY21" fmla="*/ 200981 h 4018059"/>
                <a:gd name="connsiteX22" fmla="*/ 732380 w 1797160"/>
                <a:gd name="connsiteY22" fmla="*/ 438 h 4018059"/>
                <a:gd name="connsiteX0" fmla="*/ 882818 w 1660326"/>
                <a:gd name="connsiteY0" fmla="*/ 1143774 h 4017978"/>
                <a:gd name="connsiteX1" fmla="*/ 1401731 w 1660326"/>
                <a:gd name="connsiteY1" fmla="*/ 1248408 h 4017978"/>
                <a:gd name="connsiteX2" fmla="*/ 1412663 w 1660326"/>
                <a:gd name="connsiteY2" fmla="*/ 1254264 h 4017978"/>
                <a:gd name="connsiteX3" fmla="*/ 1522429 w 1660326"/>
                <a:gd name="connsiteY3" fmla="*/ 1867806 h 4017978"/>
                <a:gd name="connsiteX4" fmla="*/ 1550530 w 1660326"/>
                <a:gd name="connsiteY4" fmla="*/ 3967008 h 4017978"/>
                <a:gd name="connsiteX5" fmla="*/ 890179 w 1660326"/>
                <a:gd name="connsiteY5" fmla="*/ 3990640 h 4017978"/>
                <a:gd name="connsiteX6" fmla="*/ 54238 w 1660326"/>
                <a:gd name="connsiteY6" fmla="*/ 3912437 h 4017978"/>
                <a:gd name="connsiteX7" fmla="*/ 64198 w 1660326"/>
                <a:gd name="connsiteY7" fmla="*/ 2965702 h 4017978"/>
                <a:gd name="connsiteX8" fmla="*/ 352973 w 1660326"/>
                <a:gd name="connsiteY8" fmla="*/ 1254264 h 4017978"/>
                <a:gd name="connsiteX9" fmla="*/ 363904 w 1660326"/>
                <a:gd name="connsiteY9" fmla="*/ 1248408 h 4017978"/>
                <a:gd name="connsiteX10" fmla="*/ 882818 w 1660326"/>
                <a:gd name="connsiteY10" fmla="*/ 1143774 h 4017978"/>
                <a:gd name="connsiteX11" fmla="*/ 732380 w 1660326"/>
                <a:gd name="connsiteY11" fmla="*/ 357 h 4017978"/>
                <a:gd name="connsiteX12" fmla="*/ 1659676 w 1660326"/>
                <a:gd name="connsiteY12" fmla="*/ 252215 h 4017978"/>
                <a:gd name="connsiteX13" fmla="*/ 1439160 w 1660326"/>
                <a:gd name="connsiteY13" fmla="*/ 1003577 h 4017978"/>
                <a:gd name="connsiteX14" fmla="*/ 1412663 w 1660326"/>
                <a:gd name="connsiteY14" fmla="*/ 1254264 h 4017978"/>
                <a:gd name="connsiteX15" fmla="*/ 1401731 w 1660326"/>
                <a:gd name="connsiteY15" fmla="*/ 1248408 h 4017978"/>
                <a:gd name="connsiteX16" fmla="*/ 882818 w 1660326"/>
                <a:gd name="connsiteY16" fmla="*/ 1143773 h 4017978"/>
                <a:gd name="connsiteX17" fmla="*/ 363904 w 1660326"/>
                <a:gd name="connsiteY17" fmla="*/ 1248408 h 4017978"/>
                <a:gd name="connsiteX18" fmla="*/ 352973 w 1660326"/>
                <a:gd name="connsiteY18" fmla="*/ 1254263 h 4017978"/>
                <a:gd name="connsiteX19" fmla="*/ 352973 w 1660326"/>
                <a:gd name="connsiteY19" fmla="*/ 1018707 h 4017978"/>
                <a:gd name="connsiteX20" fmla="*/ 326477 w 1660326"/>
                <a:gd name="connsiteY20" fmla="*/ 1003577 h 4017978"/>
                <a:gd name="connsiteX21" fmla="*/ 14939 w 1660326"/>
                <a:gd name="connsiteY21" fmla="*/ 200900 h 4017978"/>
                <a:gd name="connsiteX22" fmla="*/ 732380 w 1660326"/>
                <a:gd name="connsiteY22" fmla="*/ 357 h 4017978"/>
                <a:gd name="connsiteX0" fmla="*/ 882818 w 1660326"/>
                <a:gd name="connsiteY0" fmla="*/ 1144494 h 4018698"/>
                <a:gd name="connsiteX1" fmla="*/ 1401731 w 1660326"/>
                <a:gd name="connsiteY1" fmla="*/ 1249128 h 4018698"/>
                <a:gd name="connsiteX2" fmla="*/ 1412663 w 1660326"/>
                <a:gd name="connsiteY2" fmla="*/ 1254984 h 4018698"/>
                <a:gd name="connsiteX3" fmla="*/ 1522429 w 1660326"/>
                <a:gd name="connsiteY3" fmla="*/ 1868526 h 4018698"/>
                <a:gd name="connsiteX4" fmla="*/ 1550530 w 1660326"/>
                <a:gd name="connsiteY4" fmla="*/ 3967728 h 4018698"/>
                <a:gd name="connsiteX5" fmla="*/ 890179 w 1660326"/>
                <a:gd name="connsiteY5" fmla="*/ 3991360 h 4018698"/>
                <a:gd name="connsiteX6" fmla="*/ 54238 w 1660326"/>
                <a:gd name="connsiteY6" fmla="*/ 3913157 h 4018698"/>
                <a:gd name="connsiteX7" fmla="*/ 64198 w 1660326"/>
                <a:gd name="connsiteY7" fmla="*/ 2966422 h 4018698"/>
                <a:gd name="connsiteX8" fmla="*/ 352973 w 1660326"/>
                <a:gd name="connsiteY8" fmla="*/ 1254984 h 4018698"/>
                <a:gd name="connsiteX9" fmla="*/ 363904 w 1660326"/>
                <a:gd name="connsiteY9" fmla="*/ 1249128 h 4018698"/>
                <a:gd name="connsiteX10" fmla="*/ 882818 w 1660326"/>
                <a:gd name="connsiteY10" fmla="*/ 1144494 h 4018698"/>
                <a:gd name="connsiteX11" fmla="*/ 732380 w 1660326"/>
                <a:gd name="connsiteY11" fmla="*/ 1077 h 4018698"/>
                <a:gd name="connsiteX12" fmla="*/ 1659676 w 1660326"/>
                <a:gd name="connsiteY12" fmla="*/ 252935 h 4018698"/>
                <a:gd name="connsiteX13" fmla="*/ 1439160 w 1660326"/>
                <a:gd name="connsiteY13" fmla="*/ 1004297 h 4018698"/>
                <a:gd name="connsiteX14" fmla="*/ 1412663 w 1660326"/>
                <a:gd name="connsiteY14" fmla="*/ 1254984 h 4018698"/>
                <a:gd name="connsiteX15" fmla="*/ 1401731 w 1660326"/>
                <a:gd name="connsiteY15" fmla="*/ 1249128 h 4018698"/>
                <a:gd name="connsiteX16" fmla="*/ 882818 w 1660326"/>
                <a:gd name="connsiteY16" fmla="*/ 1144493 h 4018698"/>
                <a:gd name="connsiteX17" fmla="*/ 363904 w 1660326"/>
                <a:gd name="connsiteY17" fmla="*/ 1249128 h 4018698"/>
                <a:gd name="connsiteX18" fmla="*/ 352973 w 1660326"/>
                <a:gd name="connsiteY18" fmla="*/ 1254983 h 4018698"/>
                <a:gd name="connsiteX19" fmla="*/ 352973 w 1660326"/>
                <a:gd name="connsiteY19" fmla="*/ 1019427 h 4018698"/>
                <a:gd name="connsiteX20" fmla="*/ 326477 w 1660326"/>
                <a:gd name="connsiteY20" fmla="*/ 1004297 h 4018698"/>
                <a:gd name="connsiteX21" fmla="*/ 14939 w 1660326"/>
                <a:gd name="connsiteY21" fmla="*/ 201620 h 4018698"/>
                <a:gd name="connsiteX22" fmla="*/ 732380 w 1660326"/>
                <a:gd name="connsiteY22" fmla="*/ 1077 h 401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0326" h="4018698">
                  <a:moveTo>
                    <a:pt x="882818" y="1144494"/>
                  </a:moveTo>
                  <a:cubicBezTo>
                    <a:pt x="1085466" y="1144494"/>
                    <a:pt x="1268929" y="1184479"/>
                    <a:pt x="1401731" y="1249128"/>
                  </a:cubicBezTo>
                  <a:lnTo>
                    <a:pt x="1412663" y="1254984"/>
                  </a:lnTo>
                  <a:cubicBezTo>
                    <a:pt x="1433723" y="1459498"/>
                    <a:pt x="1501369" y="1664012"/>
                    <a:pt x="1522429" y="1868526"/>
                  </a:cubicBezTo>
                  <a:cubicBezTo>
                    <a:pt x="1553223" y="2346050"/>
                    <a:pt x="1798535" y="4093592"/>
                    <a:pt x="1550530" y="3967728"/>
                  </a:cubicBezTo>
                  <a:cubicBezTo>
                    <a:pt x="1436805" y="4060145"/>
                    <a:pt x="1139561" y="4000455"/>
                    <a:pt x="890179" y="3991360"/>
                  </a:cubicBezTo>
                  <a:cubicBezTo>
                    <a:pt x="640797" y="3982265"/>
                    <a:pt x="288922" y="3974381"/>
                    <a:pt x="54238" y="3913157"/>
                  </a:cubicBezTo>
                  <a:cubicBezTo>
                    <a:pt x="-57354" y="3787456"/>
                    <a:pt x="32787" y="3256867"/>
                    <a:pt x="64198" y="2966422"/>
                  </a:cubicBezTo>
                  <a:cubicBezTo>
                    <a:pt x="64541" y="2491798"/>
                    <a:pt x="356219" y="1535406"/>
                    <a:pt x="352973" y="1254984"/>
                  </a:cubicBezTo>
                  <a:lnTo>
                    <a:pt x="363904" y="1249128"/>
                  </a:lnTo>
                  <a:cubicBezTo>
                    <a:pt x="496706" y="1184479"/>
                    <a:pt x="680169" y="1144494"/>
                    <a:pt x="882818" y="1144494"/>
                  </a:cubicBezTo>
                  <a:close/>
                  <a:moveTo>
                    <a:pt x="732380" y="1077"/>
                  </a:moveTo>
                  <a:cubicBezTo>
                    <a:pt x="1055718" y="-8722"/>
                    <a:pt x="1402882" y="46168"/>
                    <a:pt x="1659676" y="252935"/>
                  </a:cubicBezTo>
                  <a:lnTo>
                    <a:pt x="1439160" y="1004297"/>
                  </a:lnTo>
                  <a:lnTo>
                    <a:pt x="1412663" y="1254984"/>
                  </a:lnTo>
                  <a:lnTo>
                    <a:pt x="1401731" y="1249128"/>
                  </a:lnTo>
                  <a:cubicBezTo>
                    <a:pt x="1268929" y="1184479"/>
                    <a:pt x="1085466" y="1144493"/>
                    <a:pt x="882818" y="1144493"/>
                  </a:cubicBezTo>
                  <a:cubicBezTo>
                    <a:pt x="680169" y="1144493"/>
                    <a:pt x="496706" y="1184479"/>
                    <a:pt x="363904" y="1249128"/>
                  </a:cubicBezTo>
                  <a:lnTo>
                    <a:pt x="352973" y="1254983"/>
                  </a:lnTo>
                  <a:lnTo>
                    <a:pt x="352973" y="1019427"/>
                  </a:lnTo>
                  <a:lnTo>
                    <a:pt x="326477" y="1004297"/>
                  </a:lnTo>
                  <a:cubicBezTo>
                    <a:pt x="270138" y="867996"/>
                    <a:pt x="-52711" y="368823"/>
                    <a:pt x="14939" y="201620"/>
                  </a:cubicBezTo>
                  <a:cubicBezTo>
                    <a:pt x="188552" y="123679"/>
                    <a:pt x="538378" y="6956"/>
                    <a:pt x="732380" y="1077"/>
                  </a:cubicBezTo>
                  <a:close/>
                </a:path>
              </a:pathLst>
            </a:custGeom>
            <a:solidFill>
              <a:srgbClr val="4078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4" name="Csoportba foglalás 83"/>
            <p:cNvGrpSpPr/>
            <p:nvPr/>
          </p:nvGrpSpPr>
          <p:grpSpPr>
            <a:xfrm rot="2285802">
              <a:off x="9627742" y="5701308"/>
              <a:ext cx="946629" cy="3077797"/>
              <a:chOff x="10774791" y="2603096"/>
              <a:chExt cx="553453" cy="2194109"/>
            </a:xfrm>
          </p:grpSpPr>
          <p:sp>
            <p:nvSpPr>
              <p:cNvPr id="127" name="Szabadkézi sokszög 126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8" name="Szabadkézi sokszög 127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5" name="Csoportba foglalás 84"/>
            <p:cNvGrpSpPr/>
            <p:nvPr/>
          </p:nvGrpSpPr>
          <p:grpSpPr>
            <a:xfrm rot="3282730" flipH="1">
              <a:off x="10051737" y="5571076"/>
              <a:ext cx="1324776" cy="968082"/>
              <a:chOff x="7693670" y="2396317"/>
              <a:chExt cx="774537" cy="690129"/>
            </a:xfrm>
            <a:solidFill>
              <a:srgbClr val="4078A9"/>
            </a:solidFill>
          </p:grpSpPr>
          <p:sp>
            <p:nvSpPr>
              <p:cNvPr id="125" name="Ellipszis 42"/>
              <p:cNvSpPr/>
              <p:nvPr/>
            </p:nvSpPr>
            <p:spPr>
              <a:xfrm rot="9068101">
                <a:off x="7777416" y="2396317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6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6" name="Csoportba foglalás 85"/>
            <p:cNvGrpSpPr/>
            <p:nvPr/>
          </p:nvGrpSpPr>
          <p:grpSpPr>
            <a:xfrm rot="19250362" flipH="1">
              <a:off x="8352647" y="5888480"/>
              <a:ext cx="944483" cy="3065437"/>
              <a:chOff x="10774791" y="2603096"/>
              <a:chExt cx="552197" cy="2185295"/>
            </a:xfrm>
          </p:grpSpPr>
          <p:sp>
            <p:nvSpPr>
              <p:cNvPr id="123" name="Szabadkézi sokszög 122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4" name="Szabadkézi sokszög 123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7" name="Csoportba foglalás 86"/>
            <p:cNvGrpSpPr/>
            <p:nvPr/>
          </p:nvGrpSpPr>
          <p:grpSpPr>
            <a:xfrm rot="19332274">
              <a:off x="7421447" y="5356507"/>
              <a:ext cx="1399564" cy="1017295"/>
              <a:chOff x="7683076" y="2247002"/>
              <a:chExt cx="818264" cy="725211"/>
            </a:xfrm>
            <a:solidFill>
              <a:srgbClr val="4078A9"/>
            </a:solidFill>
          </p:grpSpPr>
          <p:sp>
            <p:nvSpPr>
              <p:cNvPr id="121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2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pic>
        <p:nvPicPr>
          <p:cNvPr id="5" name="Kép 4"/>
          <p:cNvPicPr>
            <a:picLocks noChangeAspect="1"/>
          </p:cNvPicPr>
          <p:nvPr/>
        </p:nvPicPr>
        <p:blipFill rotWithShape="1">
          <a:blip r:embed="rId2"/>
          <a:srcRect t="69049"/>
          <a:stretch/>
        </p:blipFill>
        <p:spPr>
          <a:xfrm>
            <a:off x="4800488" y="2501133"/>
            <a:ext cx="2743438" cy="858562"/>
          </a:xfrm>
          <a:prstGeom prst="rect">
            <a:avLst/>
          </a:prstGeom>
        </p:spPr>
      </p:pic>
      <p:grpSp>
        <p:nvGrpSpPr>
          <p:cNvPr id="39" name="Csoportba foglalás 38"/>
          <p:cNvGrpSpPr/>
          <p:nvPr/>
        </p:nvGrpSpPr>
        <p:grpSpPr>
          <a:xfrm>
            <a:off x="6440540" y="-994867"/>
            <a:ext cx="348250" cy="6745066"/>
            <a:chOff x="11028314" y="423200"/>
            <a:chExt cx="387984" cy="5591371"/>
          </a:xfrm>
        </p:grpSpPr>
        <p:sp>
          <p:nvSpPr>
            <p:cNvPr id="40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2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3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45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58" name="Csoportba foglalás 57"/>
          <p:cNvGrpSpPr/>
          <p:nvPr/>
        </p:nvGrpSpPr>
        <p:grpSpPr>
          <a:xfrm>
            <a:off x="6440540" y="-994867"/>
            <a:ext cx="348250" cy="6745066"/>
            <a:chOff x="11028314" y="423200"/>
            <a:chExt cx="387984" cy="5591371"/>
          </a:xfrm>
        </p:grpSpPr>
        <p:sp>
          <p:nvSpPr>
            <p:cNvPr id="59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0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1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2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3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64" name="Csoportba foglalás 63"/>
          <p:cNvGrpSpPr/>
          <p:nvPr/>
        </p:nvGrpSpPr>
        <p:grpSpPr>
          <a:xfrm flipH="1">
            <a:off x="5548445" y="-1007571"/>
            <a:ext cx="348250" cy="6745066"/>
            <a:chOff x="11028314" y="423200"/>
            <a:chExt cx="387984" cy="5591371"/>
          </a:xfrm>
        </p:grpSpPr>
        <p:sp>
          <p:nvSpPr>
            <p:cNvPr id="65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6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7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8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69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70" name="Csoportba foglalás 69"/>
          <p:cNvGrpSpPr/>
          <p:nvPr/>
        </p:nvGrpSpPr>
        <p:grpSpPr>
          <a:xfrm flipH="1">
            <a:off x="5548445" y="-1007571"/>
            <a:ext cx="348250" cy="6745066"/>
            <a:chOff x="11028314" y="423200"/>
            <a:chExt cx="387984" cy="5591371"/>
          </a:xfrm>
        </p:grpSpPr>
        <p:sp>
          <p:nvSpPr>
            <p:cNvPr id="71" name="Ellipszis 1"/>
            <p:cNvSpPr/>
            <p:nvPr/>
          </p:nvSpPr>
          <p:spPr>
            <a:xfrm>
              <a:off x="11028314" y="42320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2" name="Ellipszis 1"/>
            <p:cNvSpPr/>
            <p:nvPr/>
          </p:nvSpPr>
          <p:spPr>
            <a:xfrm>
              <a:off x="11152905" y="2436186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3" name="Ellipszis 1"/>
            <p:cNvSpPr/>
            <p:nvPr/>
          </p:nvSpPr>
          <p:spPr>
            <a:xfrm>
              <a:off x="11215200" y="4354520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4" name="Ellipszis 1"/>
            <p:cNvSpPr/>
            <p:nvPr/>
          </p:nvSpPr>
          <p:spPr>
            <a:xfrm>
              <a:off x="11291707" y="3333955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75" name="Ellipszis 1"/>
            <p:cNvSpPr/>
            <p:nvPr/>
          </p:nvSpPr>
          <p:spPr>
            <a:xfrm>
              <a:off x="11228328" y="5825267"/>
              <a:ext cx="124591" cy="189304"/>
            </a:xfrm>
            <a:custGeom>
              <a:avLst/>
              <a:gdLst>
                <a:gd name="connsiteX0" fmla="*/ 0 w 191073"/>
                <a:gd name="connsiteY0" fmla="*/ 152400 h 304799"/>
                <a:gd name="connsiteX1" fmla="*/ 95537 w 191073"/>
                <a:gd name="connsiteY1" fmla="*/ 0 h 304799"/>
                <a:gd name="connsiteX2" fmla="*/ 191074 w 191073"/>
                <a:gd name="connsiteY2" fmla="*/ 152400 h 304799"/>
                <a:gd name="connsiteX3" fmla="*/ 95537 w 191073"/>
                <a:gd name="connsiteY3" fmla="*/ 304800 h 304799"/>
                <a:gd name="connsiteX4" fmla="*/ 0 w 191073"/>
                <a:gd name="connsiteY4" fmla="*/ 152400 h 304799"/>
                <a:gd name="connsiteX0" fmla="*/ 0 w 289045"/>
                <a:gd name="connsiteY0" fmla="*/ 154836 h 324254"/>
                <a:gd name="connsiteX1" fmla="*/ 95537 w 289045"/>
                <a:gd name="connsiteY1" fmla="*/ 2436 h 324254"/>
                <a:gd name="connsiteX2" fmla="*/ 289045 w 289045"/>
                <a:gd name="connsiteY2" fmla="*/ 263693 h 324254"/>
                <a:gd name="connsiteX3" fmla="*/ 95537 w 289045"/>
                <a:gd name="connsiteY3" fmla="*/ 307236 h 324254"/>
                <a:gd name="connsiteX4" fmla="*/ 0 w 289045"/>
                <a:gd name="connsiteY4" fmla="*/ 154836 h 324254"/>
                <a:gd name="connsiteX0" fmla="*/ 65299 w 354344"/>
                <a:gd name="connsiteY0" fmla="*/ 154353 h 354894"/>
                <a:gd name="connsiteX1" fmla="*/ 160836 w 354344"/>
                <a:gd name="connsiteY1" fmla="*/ 1953 h 354894"/>
                <a:gd name="connsiteX2" fmla="*/ 354344 w 354344"/>
                <a:gd name="connsiteY2" fmla="*/ 263210 h 354894"/>
                <a:gd name="connsiteX3" fmla="*/ 16056 w 354344"/>
                <a:gd name="connsiteY3" fmla="*/ 348663 h 354894"/>
                <a:gd name="connsiteX4" fmla="*/ 65299 w 354344"/>
                <a:gd name="connsiteY4" fmla="*/ 154353 h 354894"/>
                <a:gd name="connsiteX0" fmla="*/ 56501 w 356976"/>
                <a:gd name="connsiteY0" fmla="*/ 98514 h 364210"/>
                <a:gd name="connsiteX1" fmla="*/ 163468 w 356976"/>
                <a:gd name="connsiteY1" fmla="*/ 7074 h 364210"/>
                <a:gd name="connsiteX2" fmla="*/ 356976 w 356976"/>
                <a:gd name="connsiteY2" fmla="*/ 268331 h 364210"/>
                <a:gd name="connsiteX3" fmla="*/ 18688 w 356976"/>
                <a:gd name="connsiteY3" fmla="*/ 353784 h 364210"/>
                <a:gd name="connsiteX4" fmla="*/ 56501 w 356976"/>
                <a:gd name="connsiteY4" fmla="*/ 98514 h 364210"/>
                <a:gd name="connsiteX0" fmla="*/ 55408 w 340643"/>
                <a:gd name="connsiteY0" fmla="*/ 102011 h 388959"/>
                <a:gd name="connsiteX1" fmla="*/ 162375 w 340643"/>
                <a:gd name="connsiteY1" fmla="*/ 10571 h 388959"/>
                <a:gd name="connsiteX2" fmla="*/ 340643 w 340643"/>
                <a:gd name="connsiteY2" fmla="*/ 328978 h 388959"/>
                <a:gd name="connsiteX3" fmla="*/ 17595 w 340643"/>
                <a:gd name="connsiteY3" fmla="*/ 357281 h 388959"/>
                <a:gd name="connsiteX4" fmla="*/ 55408 w 340643"/>
                <a:gd name="connsiteY4" fmla="*/ 102011 h 388959"/>
                <a:gd name="connsiteX0" fmla="*/ 62003 w 347238"/>
                <a:gd name="connsiteY0" fmla="*/ 102011 h 415888"/>
                <a:gd name="connsiteX1" fmla="*/ 168970 w 347238"/>
                <a:gd name="connsiteY1" fmla="*/ 10571 h 415888"/>
                <a:gd name="connsiteX2" fmla="*/ 347238 w 347238"/>
                <a:gd name="connsiteY2" fmla="*/ 328978 h 415888"/>
                <a:gd name="connsiteX3" fmla="*/ 24190 w 347238"/>
                <a:gd name="connsiteY3" fmla="*/ 357281 h 415888"/>
                <a:gd name="connsiteX4" fmla="*/ 62003 w 347238"/>
                <a:gd name="connsiteY4" fmla="*/ 102011 h 415888"/>
                <a:gd name="connsiteX0" fmla="*/ 91761 w 376996"/>
                <a:gd name="connsiteY0" fmla="*/ 101841 h 408619"/>
                <a:gd name="connsiteX1" fmla="*/ 198728 w 376996"/>
                <a:gd name="connsiteY1" fmla="*/ 10401 h 408619"/>
                <a:gd name="connsiteX2" fmla="*/ 376996 w 376996"/>
                <a:gd name="connsiteY2" fmla="*/ 328808 h 408619"/>
                <a:gd name="connsiteX3" fmla="*/ 19658 w 376996"/>
                <a:gd name="connsiteY3" fmla="*/ 345681 h 408619"/>
                <a:gd name="connsiteX4" fmla="*/ 91761 w 376996"/>
                <a:gd name="connsiteY4" fmla="*/ 101841 h 408619"/>
                <a:gd name="connsiteX0" fmla="*/ 3871 w 361209"/>
                <a:gd name="connsiteY0" fmla="*/ 335305 h 378336"/>
                <a:gd name="connsiteX1" fmla="*/ 182941 w 361209"/>
                <a:gd name="connsiteY1" fmla="*/ 25 h 378336"/>
                <a:gd name="connsiteX2" fmla="*/ 361209 w 361209"/>
                <a:gd name="connsiteY2" fmla="*/ 318432 h 378336"/>
                <a:gd name="connsiteX3" fmla="*/ 3871 w 361209"/>
                <a:gd name="connsiteY3" fmla="*/ 335305 h 378336"/>
                <a:gd name="connsiteX0" fmla="*/ 18397 w 375735"/>
                <a:gd name="connsiteY0" fmla="*/ 335305 h 411144"/>
                <a:gd name="connsiteX1" fmla="*/ 197467 w 375735"/>
                <a:gd name="connsiteY1" fmla="*/ 25 h 411144"/>
                <a:gd name="connsiteX2" fmla="*/ 375735 w 375735"/>
                <a:gd name="connsiteY2" fmla="*/ 318432 h 411144"/>
                <a:gd name="connsiteX3" fmla="*/ 18397 w 375735"/>
                <a:gd name="connsiteY3" fmla="*/ 335305 h 411144"/>
                <a:gd name="connsiteX0" fmla="*/ 18397 w 387001"/>
                <a:gd name="connsiteY0" fmla="*/ 335306 h 411145"/>
                <a:gd name="connsiteX1" fmla="*/ 197467 w 387001"/>
                <a:gd name="connsiteY1" fmla="*/ 26 h 411145"/>
                <a:gd name="connsiteX2" fmla="*/ 375735 w 387001"/>
                <a:gd name="connsiteY2" fmla="*/ 318433 h 411145"/>
                <a:gd name="connsiteX3" fmla="*/ 18397 w 387001"/>
                <a:gd name="connsiteY3" fmla="*/ 335306 h 4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01" h="411145">
                  <a:moveTo>
                    <a:pt x="18397" y="335306"/>
                  </a:moveTo>
                  <a:cubicBezTo>
                    <a:pt x="-60844" y="202228"/>
                    <a:pt x="137911" y="2838"/>
                    <a:pt x="197467" y="26"/>
                  </a:cubicBezTo>
                  <a:cubicBezTo>
                    <a:pt x="257023" y="-2786"/>
                    <a:pt x="432885" y="215215"/>
                    <a:pt x="375735" y="318433"/>
                  </a:cubicBezTo>
                  <a:cubicBezTo>
                    <a:pt x="375735" y="402601"/>
                    <a:pt x="97638" y="468384"/>
                    <a:pt x="18397" y="3353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0"/>
                    <a:lumOff val="100000"/>
                  </a:schemeClr>
                </a:gs>
                <a:gs pos="53000">
                  <a:schemeClr val="accent5">
                    <a:lumMod val="0"/>
                    <a:lumOff val="100000"/>
                  </a:schemeClr>
                </a:gs>
                <a:gs pos="100000">
                  <a:srgbClr val="B2C3F4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77" name="Téglalap 76"/>
          <p:cNvSpPr/>
          <p:nvPr/>
        </p:nvSpPr>
        <p:spPr>
          <a:xfrm>
            <a:off x="3691752" y="-43147"/>
            <a:ext cx="3689595" cy="2536666"/>
          </a:xfrm>
          <a:prstGeom prst="rect">
            <a:avLst/>
          </a:prstGeom>
          <a:solidFill>
            <a:srgbClr val="8BE1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78" name="Kép 77"/>
          <p:cNvPicPr>
            <a:picLocks noChangeAspect="1"/>
          </p:cNvPicPr>
          <p:nvPr/>
        </p:nvPicPr>
        <p:blipFill rotWithShape="1">
          <a:blip r:embed="rId2"/>
          <a:srcRect b="29662"/>
          <a:stretch/>
        </p:blipFill>
        <p:spPr>
          <a:xfrm>
            <a:off x="4799488" y="582376"/>
            <a:ext cx="2743438" cy="1951117"/>
          </a:xfrm>
          <a:prstGeom prst="rect">
            <a:avLst/>
          </a:prstGeom>
        </p:spPr>
      </p:pic>
      <p:sp>
        <p:nvSpPr>
          <p:cNvPr id="2" name="Téglalap 1"/>
          <p:cNvSpPr/>
          <p:nvPr/>
        </p:nvSpPr>
        <p:spPr>
          <a:xfrm>
            <a:off x="357443" y="853267"/>
            <a:ext cx="4239603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2800" dirty="0"/>
              <a:t>Amikor eltelt egy kis idő, az asszony elővett egy süteményt. És odaadta a királynénak.</a:t>
            </a:r>
          </a:p>
        </p:txBody>
      </p:sp>
      <p:grpSp>
        <p:nvGrpSpPr>
          <p:cNvPr id="194" name="Csoportba foglalás 193"/>
          <p:cNvGrpSpPr/>
          <p:nvPr/>
        </p:nvGrpSpPr>
        <p:grpSpPr>
          <a:xfrm>
            <a:off x="7970895" y="775708"/>
            <a:ext cx="3076921" cy="2990450"/>
            <a:chOff x="7246871" y="1789959"/>
            <a:chExt cx="2846357" cy="2529814"/>
          </a:xfrm>
        </p:grpSpPr>
        <p:sp>
          <p:nvSpPr>
            <p:cNvPr id="195" name="Szabadkézi sokszög 194"/>
            <p:cNvSpPr/>
            <p:nvPr/>
          </p:nvSpPr>
          <p:spPr>
            <a:xfrm flipH="1">
              <a:off x="7246871" y="1789959"/>
              <a:ext cx="2846357" cy="2529814"/>
            </a:xfrm>
            <a:custGeom>
              <a:avLst/>
              <a:gdLst>
                <a:gd name="connsiteX0" fmla="*/ 785044 w 1638668"/>
                <a:gd name="connsiteY0" fmla="*/ 0 h 1612462"/>
                <a:gd name="connsiteX1" fmla="*/ 850973 w 1638668"/>
                <a:gd name="connsiteY1" fmla="*/ 3088 h 1612462"/>
                <a:gd name="connsiteX2" fmla="*/ 1461695 w 1638668"/>
                <a:gd name="connsiteY2" fmla="*/ 432645 h 1612462"/>
                <a:gd name="connsiteX3" fmla="*/ 1489325 w 1638668"/>
                <a:gd name="connsiteY3" fmla="*/ 520962 h 1612462"/>
                <a:gd name="connsiteX4" fmla="*/ 1527274 w 1638668"/>
                <a:gd name="connsiteY4" fmla="*/ 567462 h 1612462"/>
                <a:gd name="connsiteX5" fmla="*/ 1638668 w 1638668"/>
                <a:gd name="connsiteY5" fmla="*/ 929074 h 1612462"/>
                <a:gd name="connsiteX6" fmla="*/ 976809 w 1638668"/>
                <a:gd name="connsiteY6" fmla="*/ 1609374 h 1612462"/>
                <a:gd name="connsiteX7" fmla="*/ 910880 w 1638668"/>
                <a:gd name="connsiteY7" fmla="*/ 1612462 h 1612462"/>
                <a:gd name="connsiteX8" fmla="*/ 910880 w 1638668"/>
                <a:gd name="connsiteY8" fmla="*/ 1352713 h 1612462"/>
                <a:gd name="connsiteX9" fmla="*/ 850973 w 1638668"/>
                <a:gd name="connsiteY9" fmla="*/ 1363688 h 1612462"/>
                <a:gd name="connsiteX10" fmla="*/ 817792 w 1638668"/>
                <a:gd name="connsiteY10" fmla="*/ 1365242 h 1612462"/>
                <a:gd name="connsiteX11" fmla="*/ 817792 w 1638668"/>
                <a:gd name="connsiteY11" fmla="*/ 1367694 h 1612462"/>
                <a:gd name="connsiteX12" fmla="*/ 808582 w 1638668"/>
                <a:gd name="connsiteY12" fmla="*/ 1368136 h 1612462"/>
                <a:gd name="connsiteX13" fmla="*/ 791327 w 1638668"/>
                <a:gd name="connsiteY13" fmla="*/ 1366482 h 1612462"/>
                <a:gd name="connsiteX14" fmla="*/ 785044 w 1638668"/>
                <a:gd name="connsiteY14" fmla="*/ 1366776 h 1612462"/>
                <a:gd name="connsiteX15" fmla="*/ 785044 w 1638668"/>
                <a:gd name="connsiteY15" fmla="*/ 1365879 h 1612462"/>
                <a:gd name="connsiteX16" fmla="*/ 727788 w 1638668"/>
                <a:gd name="connsiteY16" fmla="*/ 1360390 h 1612462"/>
                <a:gd name="connsiteX17" fmla="*/ 727788 w 1638668"/>
                <a:gd name="connsiteY17" fmla="*/ 1612018 h 1612462"/>
                <a:gd name="connsiteX18" fmla="*/ 718578 w 1638668"/>
                <a:gd name="connsiteY18" fmla="*/ 1612460 h 1612462"/>
                <a:gd name="connsiteX19" fmla="*/ 0 w 1638668"/>
                <a:gd name="connsiteY19" fmla="*/ 929073 h 1612462"/>
                <a:gd name="connsiteX20" fmla="*/ 56470 w 1638668"/>
                <a:gd name="connsiteY20" fmla="*/ 663068 h 1612462"/>
                <a:gd name="connsiteX21" fmla="*/ 98916 w 1638668"/>
                <a:gd name="connsiteY21" fmla="*/ 588697 h 1612462"/>
                <a:gd name="connsiteX22" fmla="*/ 101228 w 1638668"/>
                <a:gd name="connsiteY22" fmla="*/ 563778 h 1612462"/>
                <a:gd name="connsiteX23" fmla="*/ 663763 w 1638668"/>
                <a:gd name="connsiteY23" fmla="*/ 15246 h 1612462"/>
                <a:gd name="connsiteX24" fmla="*/ 785044 w 1638668"/>
                <a:gd name="connsiteY24" fmla="*/ 3619 h 1612462"/>
                <a:gd name="connsiteX0" fmla="*/ 785044 w 1638668"/>
                <a:gd name="connsiteY0" fmla="*/ 531 h 1609374"/>
                <a:gd name="connsiteX1" fmla="*/ 850973 w 1638668"/>
                <a:gd name="connsiteY1" fmla="*/ 0 h 1609374"/>
                <a:gd name="connsiteX2" fmla="*/ 1461695 w 1638668"/>
                <a:gd name="connsiteY2" fmla="*/ 429557 h 1609374"/>
                <a:gd name="connsiteX3" fmla="*/ 1489325 w 1638668"/>
                <a:gd name="connsiteY3" fmla="*/ 517874 h 1609374"/>
                <a:gd name="connsiteX4" fmla="*/ 1527274 w 1638668"/>
                <a:gd name="connsiteY4" fmla="*/ 564374 h 1609374"/>
                <a:gd name="connsiteX5" fmla="*/ 1638668 w 1638668"/>
                <a:gd name="connsiteY5" fmla="*/ 925986 h 1609374"/>
                <a:gd name="connsiteX6" fmla="*/ 976809 w 1638668"/>
                <a:gd name="connsiteY6" fmla="*/ 1606286 h 1609374"/>
                <a:gd name="connsiteX7" fmla="*/ 910880 w 1638668"/>
                <a:gd name="connsiteY7" fmla="*/ 1609374 h 1609374"/>
                <a:gd name="connsiteX8" fmla="*/ 910880 w 1638668"/>
                <a:gd name="connsiteY8" fmla="*/ 1349625 h 1609374"/>
                <a:gd name="connsiteX9" fmla="*/ 850973 w 1638668"/>
                <a:gd name="connsiteY9" fmla="*/ 1360600 h 1609374"/>
                <a:gd name="connsiteX10" fmla="*/ 817792 w 1638668"/>
                <a:gd name="connsiteY10" fmla="*/ 1362154 h 1609374"/>
                <a:gd name="connsiteX11" fmla="*/ 817792 w 1638668"/>
                <a:gd name="connsiteY11" fmla="*/ 1364606 h 1609374"/>
                <a:gd name="connsiteX12" fmla="*/ 808582 w 1638668"/>
                <a:gd name="connsiteY12" fmla="*/ 1365048 h 1609374"/>
                <a:gd name="connsiteX13" fmla="*/ 791327 w 1638668"/>
                <a:gd name="connsiteY13" fmla="*/ 1363394 h 1609374"/>
                <a:gd name="connsiteX14" fmla="*/ 785044 w 1638668"/>
                <a:gd name="connsiteY14" fmla="*/ 1363688 h 1609374"/>
                <a:gd name="connsiteX15" fmla="*/ 785044 w 1638668"/>
                <a:gd name="connsiteY15" fmla="*/ 1362791 h 1609374"/>
                <a:gd name="connsiteX16" fmla="*/ 727788 w 1638668"/>
                <a:gd name="connsiteY16" fmla="*/ 1357302 h 1609374"/>
                <a:gd name="connsiteX17" fmla="*/ 727788 w 1638668"/>
                <a:gd name="connsiteY17" fmla="*/ 1608930 h 1609374"/>
                <a:gd name="connsiteX18" fmla="*/ 718578 w 1638668"/>
                <a:gd name="connsiteY18" fmla="*/ 1609372 h 1609374"/>
                <a:gd name="connsiteX19" fmla="*/ 0 w 1638668"/>
                <a:gd name="connsiteY19" fmla="*/ 925985 h 1609374"/>
                <a:gd name="connsiteX20" fmla="*/ 56470 w 1638668"/>
                <a:gd name="connsiteY20" fmla="*/ 659980 h 1609374"/>
                <a:gd name="connsiteX21" fmla="*/ 98916 w 1638668"/>
                <a:gd name="connsiteY21" fmla="*/ 585609 h 1609374"/>
                <a:gd name="connsiteX22" fmla="*/ 101228 w 1638668"/>
                <a:gd name="connsiteY22" fmla="*/ 560690 h 1609374"/>
                <a:gd name="connsiteX23" fmla="*/ 663763 w 1638668"/>
                <a:gd name="connsiteY23" fmla="*/ 12158 h 1609374"/>
                <a:gd name="connsiteX24" fmla="*/ 785044 w 1638668"/>
                <a:gd name="connsiteY24" fmla="*/ 531 h 1609374"/>
                <a:gd name="connsiteX0" fmla="*/ 663763 w 1638668"/>
                <a:gd name="connsiteY0" fmla="*/ 12158 h 1609374"/>
                <a:gd name="connsiteX1" fmla="*/ 850973 w 1638668"/>
                <a:gd name="connsiteY1" fmla="*/ 0 h 1609374"/>
                <a:gd name="connsiteX2" fmla="*/ 1461695 w 1638668"/>
                <a:gd name="connsiteY2" fmla="*/ 429557 h 1609374"/>
                <a:gd name="connsiteX3" fmla="*/ 1489325 w 1638668"/>
                <a:gd name="connsiteY3" fmla="*/ 517874 h 1609374"/>
                <a:gd name="connsiteX4" fmla="*/ 1527274 w 1638668"/>
                <a:gd name="connsiteY4" fmla="*/ 564374 h 1609374"/>
                <a:gd name="connsiteX5" fmla="*/ 1638668 w 1638668"/>
                <a:gd name="connsiteY5" fmla="*/ 925986 h 1609374"/>
                <a:gd name="connsiteX6" fmla="*/ 976809 w 1638668"/>
                <a:gd name="connsiteY6" fmla="*/ 1606286 h 1609374"/>
                <a:gd name="connsiteX7" fmla="*/ 910880 w 1638668"/>
                <a:gd name="connsiteY7" fmla="*/ 1609374 h 1609374"/>
                <a:gd name="connsiteX8" fmla="*/ 910880 w 1638668"/>
                <a:gd name="connsiteY8" fmla="*/ 1349625 h 1609374"/>
                <a:gd name="connsiteX9" fmla="*/ 850973 w 1638668"/>
                <a:gd name="connsiteY9" fmla="*/ 1360600 h 1609374"/>
                <a:gd name="connsiteX10" fmla="*/ 817792 w 1638668"/>
                <a:gd name="connsiteY10" fmla="*/ 1362154 h 1609374"/>
                <a:gd name="connsiteX11" fmla="*/ 817792 w 1638668"/>
                <a:gd name="connsiteY11" fmla="*/ 1364606 h 1609374"/>
                <a:gd name="connsiteX12" fmla="*/ 808582 w 1638668"/>
                <a:gd name="connsiteY12" fmla="*/ 1365048 h 1609374"/>
                <a:gd name="connsiteX13" fmla="*/ 791327 w 1638668"/>
                <a:gd name="connsiteY13" fmla="*/ 1363394 h 1609374"/>
                <a:gd name="connsiteX14" fmla="*/ 785044 w 1638668"/>
                <a:gd name="connsiteY14" fmla="*/ 1363688 h 1609374"/>
                <a:gd name="connsiteX15" fmla="*/ 785044 w 1638668"/>
                <a:gd name="connsiteY15" fmla="*/ 1362791 h 1609374"/>
                <a:gd name="connsiteX16" fmla="*/ 727788 w 1638668"/>
                <a:gd name="connsiteY16" fmla="*/ 1357302 h 1609374"/>
                <a:gd name="connsiteX17" fmla="*/ 727788 w 1638668"/>
                <a:gd name="connsiteY17" fmla="*/ 1608930 h 1609374"/>
                <a:gd name="connsiteX18" fmla="*/ 718578 w 1638668"/>
                <a:gd name="connsiteY18" fmla="*/ 1609372 h 1609374"/>
                <a:gd name="connsiteX19" fmla="*/ 0 w 1638668"/>
                <a:gd name="connsiteY19" fmla="*/ 925985 h 1609374"/>
                <a:gd name="connsiteX20" fmla="*/ 56470 w 1638668"/>
                <a:gd name="connsiteY20" fmla="*/ 659980 h 1609374"/>
                <a:gd name="connsiteX21" fmla="*/ 98916 w 1638668"/>
                <a:gd name="connsiteY21" fmla="*/ 585609 h 1609374"/>
                <a:gd name="connsiteX22" fmla="*/ 101228 w 1638668"/>
                <a:gd name="connsiteY22" fmla="*/ 560690 h 1609374"/>
                <a:gd name="connsiteX23" fmla="*/ 663763 w 1638668"/>
                <a:gd name="connsiteY23" fmla="*/ 12158 h 1609374"/>
                <a:gd name="connsiteX0" fmla="*/ 663763 w 1638668"/>
                <a:gd name="connsiteY0" fmla="*/ 12158 h 1609374"/>
                <a:gd name="connsiteX1" fmla="*/ 850973 w 1638668"/>
                <a:gd name="connsiteY1" fmla="*/ 0 h 1609374"/>
                <a:gd name="connsiteX2" fmla="*/ 1461695 w 1638668"/>
                <a:gd name="connsiteY2" fmla="*/ 429557 h 1609374"/>
                <a:gd name="connsiteX3" fmla="*/ 1489325 w 1638668"/>
                <a:gd name="connsiteY3" fmla="*/ 517874 h 1609374"/>
                <a:gd name="connsiteX4" fmla="*/ 1527274 w 1638668"/>
                <a:gd name="connsiteY4" fmla="*/ 564374 h 1609374"/>
                <a:gd name="connsiteX5" fmla="*/ 1638668 w 1638668"/>
                <a:gd name="connsiteY5" fmla="*/ 925986 h 1609374"/>
                <a:gd name="connsiteX6" fmla="*/ 976809 w 1638668"/>
                <a:gd name="connsiteY6" fmla="*/ 1606286 h 1609374"/>
                <a:gd name="connsiteX7" fmla="*/ 910880 w 1638668"/>
                <a:gd name="connsiteY7" fmla="*/ 1609374 h 1609374"/>
                <a:gd name="connsiteX8" fmla="*/ 910880 w 1638668"/>
                <a:gd name="connsiteY8" fmla="*/ 1349625 h 1609374"/>
                <a:gd name="connsiteX9" fmla="*/ 850973 w 1638668"/>
                <a:gd name="connsiteY9" fmla="*/ 1360600 h 1609374"/>
                <a:gd name="connsiteX10" fmla="*/ 817792 w 1638668"/>
                <a:gd name="connsiteY10" fmla="*/ 1362154 h 1609374"/>
                <a:gd name="connsiteX11" fmla="*/ 817792 w 1638668"/>
                <a:gd name="connsiteY11" fmla="*/ 1364606 h 1609374"/>
                <a:gd name="connsiteX12" fmla="*/ 808582 w 1638668"/>
                <a:gd name="connsiteY12" fmla="*/ 1365048 h 1609374"/>
                <a:gd name="connsiteX13" fmla="*/ 791327 w 1638668"/>
                <a:gd name="connsiteY13" fmla="*/ 1363394 h 1609374"/>
                <a:gd name="connsiteX14" fmla="*/ 785044 w 1638668"/>
                <a:gd name="connsiteY14" fmla="*/ 1363688 h 1609374"/>
                <a:gd name="connsiteX15" fmla="*/ 785044 w 1638668"/>
                <a:gd name="connsiteY15" fmla="*/ 1362791 h 1609374"/>
                <a:gd name="connsiteX16" fmla="*/ 727788 w 1638668"/>
                <a:gd name="connsiteY16" fmla="*/ 1357302 h 1609374"/>
                <a:gd name="connsiteX17" fmla="*/ 727788 w 1638668"/>
                <a:gd name="connsiteY17" fmla="*/ 1608930 h 1609374"/>
                <a:gd name="connsiteX18" fmla="*/ 718578 w 1638668"/>
                <a:gd name="connsiteY18" fmla="*/ 1609372 h 1609374"/>
                <a:gd name="connsiteX19" fmla="*/ 0 w 1638668"/>
                <a:gd name="connsiteY19" fmla="*/ 925985 h 1609374"/>
                <a:gd name="connsiteX20" fmla="*/ 56470 w 1638668"/>
                <a:gd name="connsiteY20" fmla="*/ 659980 h 1609374"/>
                <a:gd name="connsiteX21" fmla="*/ 98916 w 1638668"/>
                <a:gd name="connsiteY21" fmla="*/ 585609 h 1609374"/>
                <a:gd name="connsiteX22" fmla="*/ 101228 w 1638668"/>
                <a:gd name="connsiteY22" fmla="*/ 560690 h 1609374"/>
                <a:gd name="connsiteX23" fmla="*/ 663763 w 1638668"/>
                <a:gd name="connsiteY23" fmla="*/ 12158 h 1609374"/>
                <a:gd name="connsiteX0" fmla="*/ 663763 w 1663817"/>
                <a:gd name="connsiteY0" fmla="*/ 12158 h 1963195"/>
                <a:gd name="connsiteX1" fmla="*/ 850973 w 1663817"/>
                <a:gd name="connsiteY1" fmla="*/ 0 h 1963195"/>
                <a:gd name="connsiteX2" fmla="*/ 1461695 w 1663817"/>
                <a:gd name="connsiteY2" fmla="*/ 429557 h 1963195"/>
                <a:gd name="connsiteX3" fmla="*/ 1489325 w 1663817"/>
                <a:gd name="connsiteY3" fmla="*/ 517874 h 1963195"/>
                <a:gd name="connsiteX4" fmla="*/ 1527274 w 1663817"/>
                <a:gd name="connsiteY4" fmla="*/ 564374 h 1963195"/>
                <a:gd name="connsiteX5" fmla="*/ 1638668 w 1663817"/>
                <a:gd name="connsiteY5" fmla="*/ 925986 h 1963195"/>
                <a:gd name="connsiteX6" fmla="*/ 1422228 w 1663817"/>
                <a:gd name="connsiteY6" fmla="*/ 1963195 h 1963195"/>
                <a:gd name="connsiteX7" fmla="*/ 910880 w 1663817"/>
                <a:gd name="connsiteY7" fmla="*/ 1609374 h 1963195"/>
                <a:gd name="connsiteX8" fmla="*/ 910880 w 1663817"/>
                <a:gd name="connsiteY8" fmla="*/ 1349625 h 1963195"/>
                <a:gd name="connsiteX9" fmla="*/ 850973 w 1663817"/>
                <a:gd name="connsiteY9" fmla="*/ 1360600 h 1963195"/>
                <a:gd name="connsiteX10" fmla="*/ 817792 w 1663817"/>
                <a:gd name="connsiteY10" fmla="*/ 1362154 h 1963195"/>
                <a:gd name="connsiteX11" fmla="*/ 817792 w 1663817"/>
                <a:gd name="connsiteY11" fmla="*/ 1364606 h 1963195"/>
                <a:gd name="connsiteX12" fmla="*/ 808582 w 1663817"/>
                <a:gd name="connsiteY12" fmla="*/ 1365048 h 1963195"/>
                <a:gd name="connsiteX13" fmla="*/ 791327 w 1663817"/>
                <a:gd name="connsiteY13" fmla="*/ 1363394 h 1963195"/>
                <a:gd name="connsiteX14" fmla="*/ 785044 w 1663817"/>
                <a:gd name="connsiteY14" fmla="*/ 1363688 h 1963195"/>
                <a:gd name="connsiteX15" fmla="*/ 785044 w 1663817"/>
                <a:gd name="connsiteY15" fmla="*/ 1362791 h 1963195"/>
                <a:gd name="connsiteX16" fmla="*/ 727788 w 1663817"/>
                <a:gd name="connsiteY16" fmla="*/ 1357302 h 1963195"/>
                <a:gd name="connsiteX17" fmla="*/ 727788 w 1663817"/>
                <a:gd name="connsiteY17" fmla="*/ 1608930 h 1963195"/>
                <a:gd name="connsiteX18" fmla="*/ 718578 w 1663817"/>
                <a:gd name="connsiteY18" fmla="*/ 1609372 h 1963195"/>
                <a:gd name="connsiteX19" fmla="*/ 0 w 1663817"/>
                <a:gd name="connsiteY19" fmla="*/ 925985 h 1963195"/>
                <a:gd name="connsiteX20" fmla="*/ 56470 w 1663817"/>
                <a:gd name="connsiteY20" fmla="*/ 659980 h 1963195"/>
                <a:gd name="connsiteX21" fmla="*/ 98916 w 1663817"/>
                <a:gd name="connsiteY21" fmla="*/ 585609 h 1963195"/>
                <a:gd name="connsiteX22" fmla="*/ 101228 w 1663817"/>
                <a:gd name="connsiteY22" fmla="*/ 560690 h 1963195"/>
                <a:gd name="connsiteX23" fmla="*/ 663763 w 1663817"/>
                <a:gd name="connsiteY23" fmla="*/ 12158 h 1963195"/>
                <a:gd name="connsiteX0" fmla="*/ 663763 w 1663818"/>
                <a:gd name="connsiteY0" fmla="*/ 12158 h 1963195"/>
                <a:gd name="connsiteX1" fmla="*/ 850973 w 1663818"/>
                <a:gd name="connsiteY1" fmla="*/ 0 h 1963195"/>
                <a:gd name="connsiteX2" fmla="*/ 1461695 w 1663818"/>
                <a:gd name="connsiteY2" fmla="*/ 429557 h 1963195"/>
                <a:gd name="connsiteX3" fmla="*/ 1489325 w 1663818"/>
                <a:gd name="connsiteY3" fmla="*/ 517874 h 1963195"/>
                <a:gd name="connsiteX4" fmla="*/ 1527274 w 1663818"/>
                <a:gd name="connsiteY4" fmla="*/ 564374 h 1963195"/>
                <a:gd name="connsiteX5" fmla="*/ 1638668 w 1663818"/>
                <a:gd name="connsiteY5" fmla="*/ 925986 h 1963195"/>
                <a:gd name="connsiteX6" fmla="*/ 1422228 w 1663818"/>
                <a:gd name="connsiteY6" fmla="*/ 1963195 h 1963195"/>
                <a:gd name="connsiteX7" fmla="*/ 910880 w 1663818"/>
                <a:gd name="connsiteY7" fmla="*/ 1609374 h 1963195"/>
                <a:gd name="connsiteX8" fmla="*/ 910880 w 1663818"/>
                <a:gd name="connsiteY8" fmla="*/ 1349625 h 1963195"/>
                <a:gd name="connsiteX9" fmla="*/ 850973 w 1663818"/>
                <a:gd name="connsiteY9" fmla="*/ 1360600 h 1963195"/>
                <a:gd name="connsiteX10" fmla="*/ 817792 w 1663818"/>
                <a:gd name="connsiteY10" fmla="*/ 1362154 h 1963195"/>
                <a:gd name="connsiteX11" fmla="*/ 817792 w 1663818"/>
                <a:gd name="connsiteY11" fmla="*/ 1364606 h 1963195"/>
                <a:gd name="connsiteX12" fmla="*/ 808582 w 1663818"/>
                <a:gd name="connsiteY12" fmla="*/ 1365048 h 1963195"/>
                <a:gd name="connsiteX13" fmla="*/ 791327 w 1663818"/>
                <a:gd name="connsiteY13" fmla="*/ 1363394 h 1963195"/>
                <a:gd name="connsiteX14" fmla="*/ 785044 w 1663818"/>
                <a:gd name="connsiteY14" fmla="*/ 1363688 h 1963195"/>
                <a:gd name="connsiteX15" fmla="*/ 785044 w 1663818"/>
                <a:gd name="connsiteY15" fmla="*/ 1362791 h 1963195"/>
                <a:gd name="connsiteX16" fmla="*/ 727788 w 1663818"/>
                <a:gd name="connsiteY16" fmla="*/ 1357302 h 1963195"/>
                <a:gd name="connsiteX17" fmla="*/ 727788 w 1663818"/>
                <a:gd name="connsiteY17" fmla="*/ 1608930 h 1963195"/>
                <a:gd name="connsiteX18" fmla="*/ 718578 w 1663818"/>
                <a:gd name="connsiteY18" fmla="*/ 1609372 h 1963195"/>
                <a:gd name="connsiteX19" fmla="*/ 256185 w 1663818"/>
                <a:gd name="connsiteY19" fmla="*/ 1453634 h 1963195"/>
                <a:gd name="connsiteX20" fmla="*/ 0 w 1663818"/>
                <a:gd name="connsiteY20" fmla="*/ 925985 h 1963195"/>
                <a:gd name="connsiteX21" fmla="*/ 56470 w 1663818"/>
                <a:gd name="connsiteY21" fmla="*/ 659980 h 1963195"/>
                <a:gd name="connsiteX22" fmla="*/ 98916 w 1663818"/>
                <a:gd name="connsiteY22" fmla="*/ 585609 h 1963195"/>
                <a:gd name="connsiteX23" fmla="*/ 101228 w 1663818"/>
                <a:gd name="connsiteY23" fmla="*/ 560690 h 1963195"/>
                <a:gd name="connsiteX24" fmla="*/ 663763 w 1663818"/>
                <a:gd name="connsiteY24" fmla="*/ 12158 h 1963195"/>
                <a:gd name="connsiteX0" fmla="*/ 791818 w 1791873"/>
                <a:gd name="connsiteY0" fmla="*/ 12158 h 1963195"/>
                <a:gd name="connsiteX1" fmla="*/ 979028 w 1791873"/>
                <a:gd name="connsiteY1" fmla="*/ 0 h 1963195"/>
                <a:gd name="connsiteX2" fmla="*/ 1589750 w 1791873"/>
                <a:gd name="connsiteY2" fmla="*/ 429557 h 1963195"/>
                <a:gd name="connsiteX3" fmla="*/ 1617380 w 1791873"/>
                <a:gd name="connsiteY3" fmla="*/ 517874 h 1963195"/>
                <a:gd name="connsiteX4" fmla="*/ 1655329 w 1791873"/>
                <a:gd name="connsiteY4" fmla="*/ 564374 h 1963195"/>
                <a:gd name="connsiteX5" fmla="*/ 1766723 w 1791873"/>
                <a:gd name="connsiteY5" fmla="*/ 925986 h 1963195"/>
                <a:gd name="connsiteX6" fmla="*/ 1550283 w 1791873"/>
                <a:gd name="connsiteY6" fmla="*/ 1963195 h 1963195"/>
                <a:gd name="connsiteX7" fmla="*/ 1038935 w 1791873"/>
                <a:gd name="connsiteY7" fmla="*/ 1609374 h 1963195"/>
                <a:gd name="connsiteX8" fmla="*/ 1038935 w 1791873"/>
                <a:gd name="connsiteY8" fmla="*/ 1349625 h 1963195"/>
                <a:gd name="connsiteX9" fmla="*/ 979028 w 1791873"/>
                <a:gd name="connsiteY9" fmla="*/ 1360600 h 1963195"/>
                <a:gd name="connsiteX10" fmla="*/ 945847 w 1791873"/>
                <a:gd name="connsiteY10" fmla="*/ 1362154 h 1963195"/>
                <a:gd name="connsiteX11" fmla="*/ 945847 w 1791873"/>
                <a:gd name="connsiteY11" fmla="*/ 1364606 h 1963195"/>
                <a:gd name="connsiteX12" fmla="*/ 936637 w 1791873"/>
                <a:gd name="connsiteY12" fmla="*/ 1365048 h 1963195"/>
                <a:gd name="connsiteX13" fmla="*/ 919382 w 1791873"/>
                <a:gd name="connsiteY13" fmla="*/ 1363394 h 1963195"/>
                <a:gd name="connsiteX14" fmla="*/ 913099 w 1791873"/>
                <a:gd name="connsiteY14" fmla="*/ 1363688 h 1963195"/>
                <a:gd name="connsiteX15" fmla="*/ 913099 w 1791873"/>
                <a:gd name="connsiteY15" fmla="*/ 1362791 h 1963195"/>
                <a:gd name="connsiteX16" fmla="*/ 855843 w 1791873"/>
                <a:gd name="connsiteY16" fmla="*/ 1357302 h 1963195"/>
                <a:gd name="connsiteX17" fmla="*/ 855843 w 1791873"/>
                <a:gd name="connsiteY17" fmla="*/ 1608930 h 1963195"/>
                <a:gd name="connsiteX18" fmla="*/ 846633 w 1791873"/>
                <a:gd name="connsiteY18" fmla="*/ 1609372 h 1963195"/>
                <a:gd name="connsiteX19" fmla="*/ 40217 w 1791873"/>
                <a:gd name="connsiteY19" fmla="*/ 1825731 h 1963195"/>
                <a:gd name="connsiteX20" fmla="*/ 128055 w 1791873"/>
                <a:gd name="connsiteY20" fmla="*/ 925985 h 1963195"/>
                <a:gd name="connsiteX21" fmla="*/ 184525 w 1791873"/>
                <a:gd name="connsiteY21" fmla="*/ 659980 h 1963195"/>
                <a:gd name="connsiteX22" fmla="*/ 226971 w 1791873"/>
                <a:gd name="connsiteY22" fmla="*/ 585609 h 1963195"/>
                <a:gd name="connsiteX23" fmla="*/ 229283 w 1791873"/>
                <a:gd name="connsiteY23" fmla="*/ 560690 h 1963195"/>
                <a:gd name="connsiteX24" fmla="*/ 791818 w 1791873"/>
                <a:gd name="connsiteY24" fmla="*/ 12158 h 1963195"/>
                <a:gd name="connsiteX0" fmla="*/ 815037 w 1815092"/>
                <a:gd name="connsiteY0" fmla="*/ 12158 h 1963195"/>
                <a:gd name="connsiteX1" fmla="*/ 1002247 w 1815092"/>
                <a:gd name="connsiteY1" fmla="*/ 0 h 1963195"/>
                <a:gd name="connsiteX2" fmla="*/ 1612969 w 1815092"/>
                <a:gd name="connsiteY2" fmla="*/ 429557 h 1963195"/>
                <a:gd name="connsiteX3" fmla="*/ 1640599 w 1815092"/>
                <a:gd name="connsiteY3" fmla="*/ 517874 h 1963195"/>
                <a:gd name="connsiteX4" fmla="*/ 1678548 w 1815092"/>
                <a:gd name="connsiteY4" fmla="*/ 564374 h 1963195"/>
                <a:gd name="connsiteX5" fmla="*/ 1789942 w 1815092"/>
                <a:gd name="connsiteY5" fmla="*/ 925986 h 1963195"/>
                <a:gd name="connsiteX6" fmla="*/ 1573502 w 1815092"/>
                <a:gd name="connsiteY6" fmla="*/ 1963195 h 1963195"/>
                <a:gd name="connsiteX7" fmla="*/ 1062154 w 1815092"/>
                <a:gd name="connsiteY7" fmla="*/ 1609374 h 1963195"/>
                <a:gd name="connsiteX8" fmla="*/ 1062154 w 1815092"/>
                <a:gd name="connsiteY8" fmla="*/ 1349625 h 1963195"/>
                <a:gd name="connsiteX9" fmla="*/ 1002247 w 1815092"/>
                <a:gd name="connsiteY9" fmla="*/ 1360600 h 1963195"/>
                <a:gd name="connsiteX10" fmla="*/ 969066 w 1815092"/>
                <a:gd name="connsiteY10" fmla="*/ 1362154 h 1963195"/>
                <a:gd name="connsiteX11" fmla="*/ 969066 w 1815092"/>
                <a:gd name="connsiteY11" fmla="*/ 1364606 h 1963195"/>
                <a:gd name="connsiteX12" fmla="*/ 959856 w 1815092"/>
                <a:gd name="connsiteY12" fmla="*/ 1365048 h 1963195"/>
                <a:gd name="connsiteX13" fmla="*/ 942601 w 1815092"/>
                <a:gd name="connsiteY13" fmla="*/ 1363394 h 1963195"/>
                <a:gd name="connsiteX14" fmla="*/ 936318 w 1815092"/>
                <a:gd name="connsiteY14" fmla="*/ 1363688 h 1963195"/>
                <a:gd name="connsiteX15" fmla="*/ 936318 w 1815092"/>
                <a:gd name="connsiteY15" fmla="*/ 1362791 h 1963195"/>
                <a:gd name="connsiteX16" fmla="*/ 879062 w 1815092"/>
                <a:gd name="connsiteY16" fmla="*/ 1357302 h 1963195"/>
                <a:gd name="connsiteX17" fmla="*/ 879062 w 1815092"/>
                <a:gd name="connsiteY17" fmla="*/ 1608930 h 1963195"/>
                <a:gd name="connsiteX18" fmla="*/ 869852 w 1815092"/>
                <a:gd name="connsiteY18" fmla="*/ 1609372 h 1963195"/>
                <a:gd name="connsiteX19" fmla="*/ 63436 w 1815092"/>
                <a:gd name="connsiteY19" fmla="*/ 1825731 h 1963195"/>
                <a:gd name="connsiteX20" fmla="*/ 49878 w 1815092"/>
                <a:gd name="connsiteY20" fmla="*/ 1123424 h 1963195"/>
                <a:gd name="connsiteX21" fmla="*/ 207744 w 1815092"/>
                <a:gd name="connsiteY21" fmla="*/ 659980 h 1963195"/>
                <a:gd name="connsiteX22" fmla="*/ 250190 w 1815092"/>
                <a:gd name="connsiteY22" fmla="*/ 585609 h 1963195"/>
                <a:gd name="connsiteX23" fmla="*/ 252502 w 1815092"/>
                <a:gd name="connsiteY23" fmla="*/ 560690 h 1963195"/>
                <a:gd name="connsiteX24" fmla="*/ 815037 w 1815092"/>
                <a:gd name="connsiteY24" fmla="*/ 12158 h 1963195"/>
                <a:gd name="connsiteX0" fmla="*/ 815037 w 1815092"/>
                <a:gd name="connsiteY0" fmla="*/ 12158 h 1963195"/>
                <a:gd name="connsiteX1" fmla="*/ 1002247 w 1815092"/>
                <a:gd name="connsiteY1" fmla="*/ 0 h 1963195"/>
                <a:gd name="connsiteX2" fmla="*/ 1612969 w 1815092"/>
                <a:gd name="connsiteY2" fmla="*/ 429557 h 1963195"/>
                <a:gd name="connsiteX3" fmla="*/ 1640599 w 1815092"/>
                <a:gd name="connsiteY3" fmla="*/ 517874 h 1963195"/>
                <a:gd name="connsiteX4" fmla="*/ 1789942 w 1815092"/>
                <a:gd name="connsiteY4" fmla="*/ 925986 h 1963195"/>
                <a:gd name="connsiteX5" fmla="*/ 1573502 w 1815092"/>
                <a:gd name="connsiteY5" fmla="*/ 1963195 h 1963195"/>
                <a:gd name="connsiteX6" fmla="*/ 1062154 w 1815092"/>
                <a:gd name="connsiteY6" fmla="*/ 1609374 h 1963195"/>
                <a:gd name="connsiteX7" fmla="*/ 1062154 w 1815092"/>
                <a:gd name="connsiteY7" fmla="*/ 1349625 h 1963195"/>
                <a:gd name="connsiteX8" fmla="*/ 1002247 w 1815092"/>
                <a:gd name="connsiteY8" fmla="*/ 1360600 h 1963195"/>
                <a:gd name="connsiteX9" fmla="*/ 969066 w 1815092"/>
                <a:gd name="connsiteY9" fmla="*/ 1362154 h 1963195"/>
                <a:gd name="connsiteX10" fmla="*/ 969066 w 1815092"/>
                <a:gd name="connsiteY10" fmla="*/ 1364606 h 1963195"/>
                <a:gd name="connsiteX11" fmla="*/ 959856 w 1815092"/>
                <a:gd name="connsiteY11" fmla="*/ 1365048 h 1963195"/>
                <a:gd name="connsiteX12" fmla="*/ 942601 w 1815092"/>
                <a:gd name="connsiteY12" fmla="*/ 1363394 h 1963195"/>
                <a:gd name="connsiteX13" fmla="*/ 936318 w 1815092"/>
                <a:gd name="connsiteY13" fmla="*/ 1363688 h 1963195"/>
                <a:gd name="connsiteX14" fmla="*/ 936318 w 1815092"/>
                <a:gd name="connsiteY14" fmla="*/ 1362791 h 1963195"/>
                <a:gd name="connsiteX15" fmla="*/ 879062 w 1815092"/>
                <a:gd name="connsiteY15" fmla="*/ 1357302 h 1963195"/>
                <a:gd name="connsiteX16" fmla="*/ 879062 w 1815092"/>
                <a:gd name="connsiteY16" fmla="*/ 1608930 h 1963195"/>
                <a:gd name="connsiteX17" fmla="*/ 869852 w 1815092"/>
                <a:gd name="connsiteY17" fmla="*/ 1609372 h 1963195"/>
                <a:gd name="connsiteX18" fmla="*/ 63436 w 1815092"/>
                <a:gd name="connsiteY18" fmla="*/ 1825731 h 1963195"/>
                <a:gd name="connsiteX19" fmla="*/ 49878 w 1815092"/>
                <a:gd name="connsiteY19" fmla="*/ 1123424 h 1963195"/>
                <a:gd name="connsiteX20" fmla="*/ 207744 w 1815092"/>
                <a:gd name="connsiteY20" fmla="*/ 659980 h 1963195"/>
                <a:gd name="connsiteX21" fmla="*/ 250190 w 1815092"/>
                <a:gd name="connsiteY21" fmla="*/ 585609 h 1963195"/>
                <a:gd name="connsiteX22" fmla="*/ 252502 w 1815092"/>
                <a:gd name="connsiteY22" fmla="*/ 560690 h 1963195"/>
                <a:gd name="connsiteX23" fmla="*/ 815037 w 1815092"/>
                <a:gd name="connsiteY23" fmla="*/ 12158 h 1963195"/>
                <a:gd name="connsiteX0" fmla="*/ 815037 w 1815092"/>
                <a:gd name="connsiteY0" fmla="*/ 12158 h 1963195"/>
                <a:gd name="connsiteX1" fmla="*/ 1002247 w 1815092"/>
                <a:gd name="connsiteY1" fmla="*/ 0 h 1963195"/>
                <a:gd name="connsiteX2" fmla="*/ 1612969 w 1815092"/>
                <a:gd name="connsiteY2" fmla="*/ 429557 h 1963195"/>
                <a:gd name="connsiteX3" fmla="*/ 1789942 w 1815092"/>
                <a:gd name="connsiteY3" fmla="*/ 925986 h 1963195"/>
                <a:gd name="connsiteX4" fmla="*/ 1573502 w 1815092"/>
                <a:gd name="connsiteY4" fmla="*/ 1963195 h 1963195"/>
                <a:gd name="connsiteX5" fmla="*/ 1062154 w 1815092"/>
                <a:gd name="connsiteY5" fmla="*/ 1609374 h 1963195"/>
                <a:gd name="connsiteX6" fmla="*/ 1062154 w 1815092"/>
                <a:gd name="connsiteY6" fmla="*/ 1349625 h 1963195"/>
                <a:gd name="connsiteX7" fmla="*/ 1002247 w 1815092"/>
                <a:gd name="connsiteY7" fmla="*/ 1360600 h 1963195"/>
                <a:gd name="connsiteX8" fmla="*/ 969066 w 1815092"/>
                <a:gd name="connsiteY8" fmla="*/ 1362154 h 1963195"/>
                <a:gd name="connsiteX9" fmla="*/ 969066 w 1815092"/>
                <a:gd name="connsiteY9" fmla="*/ 1364606 h 1963195"/>
                <a:gd name="connsiteX10" fmla="*/ 959856 w 1815092"/>
                <a:gd name="connsiteY10" fmla="*/ 1365048 h 1963195"/>
                <a:gd name="connsiteX11" fmla="*/ 942601 w 1815092"/>
                <a:gd name="connsiteY11" fmla="*/ 1363394 h 1963195"/>
                <a:gd name="connsiteX12" fmla="*/ 936318 w 1815092"/>
                <a:gd name="connsiteY12" fmla="*/ 1363688 h 1963195"/>
                <a:gd name="connsiteX13" fmla="*/ 936318 w 1815092"/>
                <a:gd name="connsiteY13" fmla="*/ 1362791 h 1963195"/>
                <a:gd name="connsiteX14" fmla="*/ 879062 w 1815092"/>
                <a:gd name="connsiteY14" fmla="*/ 1357302 h 1963195"/>
                <a:gd name="connsiteX15" fmla="*/ 879062 w 1815092"/>
                <a:gd name="connsiteY15" fmla="*/ 1608930 h 1963195"/>
                <a:gd name="connsiteX16" fmla="*/ 869852 w 1815092"/>
                <a:gd name="connsiteY16" fmla="*/ 1609372 h 1963195"/>
                <a:gd name="connsiteX17" fmla="*/ 63436 w 1815092"/>
                <a:gd name="connsiteY17" fmla="*/ 1825731 h 1963195"/>
                <a:gd name="connsiteX18" fmla="*/ 49878 w 1815092"/>
                <a:gd name="connsiteY18" fmla="*/ 1123424 h 1963195"/>
                <a:gd name="connsiteX19" fmla="*/ 207744 w 1815092"/>
                <a:gd name="connsiteY19" fmla="*/ 659980 h 1963195"/>
                <a:gd name="connsiteX20" fmla="*/ 250190 w 1815092"/>
                <a:gd name="connsiteY20" fmla="*/ 585609 h 1963195"/>
                <a:gd name="connsiteX21" fmla="*/ 252502 w 1815092"/>
                <a:gd name="connsiteY21" fmla="*/ 560690 h 1963195"/>
                <a:gd name="connsiteX22" fmla="*/ 815037 w 1815092"/>
                <a:gd name="connsiteY22" fmla="*/ 12158 h 1963195"/>
                <a:gd name="connsiteX0" fmla="*/ 815037 w 1844874"/>
                <a:gd name="connsiteY0" fmla="*/ 12158 h 1963195"/>
                <a:gd name="connsiteX1" fmla="*/ 1002247 w 1844874"/>
                <a:gd name="connsiteY1" fmla="*/ 0 h 1963195"/>
                <a:gd name="connsiteX2" fmla="*/ 1612969 w 1844874"/>
                <a:gd name="connsiteY2" fmla="*/ 429557 h 1963195"/>
                <a:gd name="connsiteX3" fmla="*/ 1789942 w 1844874"/>
                <a:gd name="connsiteY3" fmla="*/ 925986 h 1963195"/>
                <a:gd name="connsiteX4" fmla="*/ 1573502 w 1844874"/>
                <a:gd name="connsiteY4" fmla="*/ 1963195 h 1963195"/>
                <a:gd name="connsiteX5" fmla="*/ 1062154 w 1844874"/>
                <a:gd name="connsiteY5" fmla="*/ 1609374 h 1963195"/>
                <a:gd name="connsiteX6" fmla="*/ 1062154 w 1844874"/>
                <a:gd name="connsiteY6" fmla="*/ 1349625 h 1963195"/>
                <a:gd name="connsiteX7" fmla="*/ 1002247 w 1844874"/>
                <a:gd name="connsiteY7" fmla="*/ 1360600 h 1963195"/>
                <a:gd name="connsiteX8" fmla="*/ 969066 w 1844874"/>
                <a:gd name="connsiteY8" fmla="*/ 1362154 h 1963195"/>
                <a:gd name="connsiteX9" fmla="*/ 969066 w 1844874"/>
                <a:gd name="connsiteY9" fmla="*/ 1364606 h 1963195"/>
                <a:gd name="connsiteX10" fmla="*/ 959856 w 1844874"/>
                <a:gd name="connsiteY10" fmla="*/ 1365048 h 1963195"/>
                <a:gd name="connsiteX11" fmla="*/ 942601 w 1844874"/>
                <a:gd name="connsiteY11" fmla="*/ 1363394 h 1963195"/>
                <a:gd name="connsiteX12" fmla="*/ 936318 w 1844874"/>
                <a:gd name="connsiteY12" fmla="*/ 1363688 h 1963195"/>
                <a:gd name="connsiteX13" fmla="*/ 936318 w 1844874"/>
                <a:gd name="connsiteY13" fmla="*/ 1362791 h 1963195"/>
                <a:gd name="connsiteX14" fmla="*/ 879062 w 1844874"/>
                <a:gd name="connsiteY14" fmla="*/ 1357302 h 1963195"/>
                <a:gd name="connsiteX15" fmla="*/ 879062 w 1844874"/>
                <a:gd name="connsiteY15" fmla="*/ 1608930 h 1963195"/>
                <a:gd name="connsiteX16" fmla="*/ 869852 w 1844874"/>
                <a:gd name="connsiteY16" fmla="*/ 1609372 h 1963195"/>
                <a:gd name="connsiteX17" fmla="*/ 63436 w 1844874"/>
                <a:gd name="connsiteY17" fmla="*/ 1825731 h 1963195"/>
                <a:gd name="connsiteX18" fmla="*/ 49878 w 1844874"/>
                <a:gd name="connsiteY18" fmla="*/ 1123424 h 1963195"/>
                <a:gd name="connsiteX19" fmla="*/ 207744 w 1844874"/>
                <a:gd name="connsiteY19" fmla="*/ 659980 h 1963195"/>
                <a:gd name="connsiteX20" fmla="*/ 250190 w 1844874"/>
                <a:gd name="connsiteY20" fmla="*/ 585609 h 1963195"/>
                <a:gd name="connsiteX21" fmla="*/ 252502 w 1844874"/>
                <a:gd name="connsiteY21" fmla="*/ 560690 h 1963195"/>
                <a:gd name="connsiteX22" fmla="*/ 815037 w 1844874"/>
                <a:gd name="connsiteY22" fmla="*/ 12158 h 1963195"/>
                <a:gd name="connsiteX0" fmla="*/ 815037 w 1844873"/>
                <a:gd name="connsiteY0" fmla="*/ 12158 h 1963195"/>
                <a:gd name="connsiteX1" fmla="*/ 1002247 w 1844873"/>
                <a:gd name="connsiteY1" fmla="*/ 0 h 1963195"/>
                <a:gd name="connsiteX2" fmla="*/ 1612969 w 1844873"/>
                <a:gd name="connsiteY2" fmla="*/ 429557 h 1963195"/>
                <a:gd name="connsiteX3" fmla="*/ 1789942 w 1844873"/>
                <a:gd name="connsiteY3" fmla="*/ 925986 h 1963195"/>
                <a:gd name="connsiteX4" fmla="*/ 1573502 w 1844873"/>
                <a:gd name="connsiteY4" fmla="*/ 1963195 h 1963195"/>
                <a:gd name="connsiteX5" fmla="*/ 1062154 w 1844873"/>
                <a:gd name="connsiteY5" fmla="*/ 1609374 h 1963195"/>
                <a:gd name="connsiteX6" fmla="*/ 1062154 w 1844873"/>
                <a:gd name="connsiteY6" fmla="*/ 1349625 h 1963195"/>
                <a:gd name="connsiteX7" fmla="*/ 1002247 w 1844873"/>
                <a:gd name="connsiteY7" fmla="*/ 1360600 h 1963195"/>
                <a:gd name="connsiteX8" fmla="*/ 969066 w 1844873"/>
                <a:gd name="connsiteY8" fmla="*/ 1362154 h 1963195"/>
                <a:gd name="connsiteX9" fmla="*/ 969066 w 1844873"/>
                <a:gd name="connsiteY9" fmla="*/ 1364606 h 1963195"/>
                <a:gd name="connsiteX10" fmla="*/ 959856 w 1844873"/>
                <a:gd name="connsiteY10" fmla="*/ 1365048 h 1963195"/>
                <a:gd name="connsiteX11" fmla="*/ 942601 w 1844873"/>
                <a:gd name="connsiteY11" fmla="*/ 1363394 h 1963195"/>
                <a:gd name="connsiteX12" fmla="*/ 936318 w 1844873"/>
                <a:gd name="connsiteY12" fmla="*/ 1363688 h 1963195"/>
                <a:gd name="connsiteX13" fmla="*/ 936318 w 1844873"/>
                <a:gd name="connsiteY13" fmla="*/ 1362791 h 1963195"/>
                <a:gd name="connsiteX14" fmla="*/ 879062 w 1844873"/>
                <a:gd name="connsiteY14" fmla="*/ 1357302 h 1963195"/>
                <a:gd name="connsiteX15" fmla="*/ 879062 w 1844873"/>
                <a:gd name="connsiteY15" fmla="*/ 1608930 h 1963195"/>
                <a:gd name="connsiteX16" fmla="*/ 869852 w 1844873"/>
                <a:gd name="connsiteY16" fmla="*/ 1609372 h 1963195"/>
                <a:gd name="connsiteX17" fmla="*/ 63436 w 1844873"/>
                <a:gd name="connsiteY17" fmla="*/ 1825731 h 1963195"/>
                <a:gd name="connsiteX18" fmla="*/ 49878 w 1844873"/>
                <a:gd name="connsiteY18" fmla="*/ 1123424 h 1963195"/>
                <a:gd name="connsiteX19" fmla="*/ 207744 w 1844873"/>
                <a:gd name="connsiteY19" fmla="*/ 659980 h 1963195"/>
                <a:gd name="connsiteX20" fmla="*/ 250190 w 1844873"/>
                <a:gd name="connsiteY20" fmla="*/ 585609 h 1963195"/>
                <a:gd name="connsiteX21" fmla="*/ 815037 w 1844873"/>
                <a:gd name="connsiteY21" fmla="*/ 12158 h 1963195"/>
                <a:gd name="connsiteX0" fmla="*/ 815037 w 1844873"/>
                <a:gd name="connsiteY0" fmla="*/ 12158 h 1963195"/>
                <a:gd name="connsiteX1" fmla="*/ 1002247 w 1844873"/>
                <a:gd name="connsiteY1" fmla="*/ 0 h 1963195"/>
                <a:gd name="connsiteX2" fmla="*/ 1612969 w 1844873"/>
                <a:gd name="connsiteY2" fmla="*/ 429557 h 1963195"/>
                <a:gd name="connsiteX3" fmla="*/ 1789942 w 1844873"/>
                <a:gd name="connsiteY3" fmla="*/ 925986 h 1963195"/>
                <a:gd name="connsiteX4" fmla="*/ 1573502 w 1844873"/>
                <a:gd name="connsiteY4" fmla="*/ 1963195 h 1963195"/>
                <a:gd name="connsiteX5" fmla="*/ 1062154 w 1844873"/>
                <a:gd name="connsiteY5" fmla="*/ 1609374 h 1963195"/>
                <a:gd name="connsiteX6" fmla="*/ 1062154 w 1844873"/>
                <a:gd name="connsiteY6" fmla="*/ 1349625 h 1963195"/>
                <a:gd name="connsiteX7" fmla="*/ 1002247 w 1844873"/>
                <a:gd name="connsiteY7" fmla="*/ 1360600 h 1963195"/>
                <a:gd name="connsiteX8" fmla="*/ 969066 w 1844873"/>
                <a:gd name="connsiteY8" fmla="*/ 1362154 h 1963195"/>
                <a:gd name="connsiteX9" fmla="*/ 969066 w 1844873"/>
                <a:gd name="connsiteY9" fmla="*/ 1364606 h 1963195"/>
                <a:gd name="connsiteX10" fmla="*/ 959856 w 1844873"/>
                <a:gd name="connsiteY10" fmla="*/ 1365048 h 1963195"/>
                <a:gd name="connsiteX11" fmla="*/ 942601 w 1844873"/>
                <a:gd name="connsiteY11" fmla="*/ 1363394 h 1963195"/>
                <a:gd name="connsiteX12" fmla="*/ 936318 w 1844873"/>
                <a:gd name="connsiteY12" fmla="*/ 1363688 h 1963195"/>
                <a:gd name="connsiteX13" fmla="*/ 936318 w 1844873"/>
                <a:gd name="connsiteY13" fmla="*/ 1362791 h 1963195"/>
                <a:gd name="connsiteX14" fmla="*/ 879062 w 1844873"/>
                <a:gd name="connsiteY14" fmla="*/ 1357302 h 1963195"/>
                <a:gd name="connsiteX15" fmla="*/ 879062 w 1844873"/>
                <a:gd name="connsiteY15" fmla="*/ 1608930 h 1963195"/>
                <a:gd name="connsiteX16" fmla="*/ 869852 w 1844873"/>
                <a:gd name="connsiteY16" fmla="*/ 1609372 h 1963195"/>
                <a:gd name="connsiteX17" fmla="*/ 63436 w 1844873"/>
                <a:gd name="connsiteY17" fmla="*/ 1825731 h 1963195"/>
                <a:gd name="connsiteX18" fmla="*/ 49878 w 1844873"/>
                <a:gd name="connsiteY18" fmla="*/ 1123424 h 1963195"/>
                <a:gd name="connsiteX19" fmla="*/ 207744 w 1844873"/>
                <a:gd name="connsiteY19" fmla="*/ 659980 h 1963195"/>
                <a:gd name="connsiteX20" fmla="*/ 250190 w 1844873"/>
                <a:gd name="connsiteY20" fmla="*/ 585609 h 1963195"/>
                <a:gd name="connsiteX21" fmla="*/ 815037 w 1844873"/>
                <a:gd name="connsiteY21" fmla="*/ 12158 h 1963195"/>
                <a:gd name="connsiteX0" fmla="*/ 815038 w 1844873"/>
                <a:gd name="connsiteY0" fmla="*/ 12158 h 1963195"/>
                <a:gd name="connsiteX1" fmla="*/ 1002247 w 1844873"/>
                <a:gd name="connsiteY1" fmla="*/ 0 h 1963195"/>
                <a:gd name="connsiteX2" fmla="*/ 1612969 w 1844873"/>
                <a:gd name="connsiteY2" fmla="*/ 429557 h 1963195"/>
                <a:gd name="connsiteX3" fmla="*/ 1789942 w 1844873"/>
                <a:gd name="connsiteY3" fmla="*/ 925986 h 1963195"/>
                <a:gd name="connsiteX4" fmla="*/ 1573502 w 1844873"/>
                <a:gd name="connsiteY4" fmla="*/ 1963195 h 1963195"/>
                <a:gd name="connsiteX5" fmla="*/ 1062154 w 1844873"/>
                <a:gd name="connsiteY5" fmla="*/ 1609374 h 1963195"/>
                <a:gd name="connsiteX6" fmla="*/ 1062154 w 1844873"/>
                <a:gd name="connsiteY6" fmla="*/ 1349625 h 1963195"/>
                <a:gd name="connsiteX7" fmla="*/ 1002247 w 1844873"/>
                <a:gd name="connsiteY7" fmla="*/ 1360600 h 1963195"/>
                <a:gd name="connsiteX8" fmla="*/ 969066 w 1844873"/>
                <a:gd name="connsiteY8" fmla="*/ 1362154 h 1963195"/>
                <a:gd name="connsiteX9" fmla="*/ 969066 w 1844873"/>
                <a:gd name="connsiteY9" fmla="*/ 1364606 h 1963195"/>
                <a:gd name="connsiteX10" fmla="*/ 959856 w 1844873"/>
                <a:gd name="connsiteY10" fmla="*/ 1365048 h 1963195"/>
                <a:gd name="connsiteX11" fmla="*/ 942601 w 1844873"/>
                <a:gd name="connsiteY11" fmla="*/ 1363394 h 1963195"/>
                <a:gd name="connsiteX12" fmla="*/ 936318 w 1844873"/>
                <a:gd name="connsiteY12" fmla="*/ 1363688 h 1963195"/>
                <a:gd name="connsiteX13" fmla="*/ 936318 w 1844873"/>
                <a:gd name="connsiteY13" fmla="*/ 1362791 h 1963195"/>
                <a:gd name="connsiteX14" fmla="*/ 879062 w 1844873"/>
                <a:gd name="connsiteY14" fmla="*/ 1357302 h 1963195"/>
                <a:gd name="connsiteX15" fmla="*/ 879062 w 1844873"/>
                <a:gd name="connsiteY15" fmla="*/ 1608930 h 1963195"/>
                <a:gd name="connsiteX16" fmla="*/ 869852 w 1844873"/>
                <a:gd name="connsiteY16" fmla="*/ 1609372 h 1963195"/>
                <a:gd name="connsiteX17" fmla="*/ 63436 w 1844873"/>
                <a:gd name="connsiteY17" fmla="*/ 1825731 h 1963195"/>
                <a:gd name="connsiteX18" fmla="*/ 49878 w 1844873"/>
                <a:gd name="connsiteY18" fmla="*/ 1123424 h 1963195"/>
                <a:gd name="connsiteX19" fmla="*/ 207744 w 1844873"/>
                <a:gd name="connsiteY19" fmla="*/ 659980 h 1963195"/>
                <a:gd name="connsiteX20" fmla="*/ 250190 w 1844873"/>
                <a:gd name="connsiteY20" fmla="*/ 585609 h 1963195"/>
                <a:gd name="connsiteX21" fmla="*/ 815038 w 1844873"/>
                <a:gd name="connsiteY21" fmla="*/ 12158 h 1963195"/>
                <a:gd name="connsiteX0" fmla="*/ 815038 w 1844873"/>
                <a:gd name="connsiteY0" fmla="*/ 44086 h 1995123"/>
                <a:gd name="connsiteX1" fmla="*/ 809358 w 1844873"/>
                <a:gd name="connsiteY1" fmla="*/ 38006 h 1995123"/>
                <a:gd name="connsiteX2" fmla="*/ 1002247 w 1844873"/>
                <a:gd name="connsiteY2" fmla="*/ 31928 h 1995123"/>
                <a:gd name="connsiteX3" fmla="*/ 1612969 w 1844873"/>
                <a:gd name="connsiteY3" fmla="*/ 461485 h 1995123"/>
                <a:gd name="connsiteX4" fmla="*/ 1789942 w 1844873"/>
                <a:gd name="connsiteY4" fmla="*/ 957914 h 1995123"/>
                <a:gd name="connsiteX5" fmla="*/ 1573502 w 1844873"/>
                <a:gd name="connsiteY5" fmla="*/ 1995123 h 1995123"/>
                <a:gd name="connsiteX6" fmla="*/ 1062154 w 1844873"/>
                <a:gd name="connsiteY6" fmla="*/ 1641302 h 1995123"/>
                <a:gd name="connsiteX7" fmla="*/ 1062154 w 1844873"/>
                <a:gd name="connsiteY7" fmla="*/ 1381553 h 1995123"/>
                <a:gd name="connsiteX8" fmla="*/ 1002247 w 1844873"/>
                <a:gd name="connsiteY8" fmla="*/ 1392528 h 1995123"/>
                <a:gd name="connsiteX9" fmla="*/ 969066 w 1844873"/>
                <a:gd name="connsiteY9" fmla="*/ 1394082 h 1995123"/>
                <a:gd name="connsiteX10" fmla="*/ 969066 w 1844873"/>
                <a:gd name="connsiteY10" fmla="*/ 1396534 h 1995123"/>
                <a:gd name="connsiteX11" fmla="*/ 959856 w 1844873"/>
                <a:gd name="connsiteY11" fmla="*/ 1396976 h 1995123"/>
                <a:gd name="connsiteX12" fmla="*/ 942601 w 1844873"/>
                <a:gd name="connsiteY12" fmla="*/ 1395322 h 1995123"/>
                <a:gd name="connsiteX13" fmla="*/ 936318 w 1844873"/>
                <a:gd name="connsiteY13" fmla="*/ 1395616 h 1995123"/>
                <a:gd name="connsiteX14" fmla="*/ 936318 w 1844873"/>
                <a:gd name="connsiteY14" fmla="*/ 1394719 h 1995123"/>
                <a:gd name="connsiteX15" fmla="*/ 879062 w 1844873"/>
                <a:gd name="connsiteY15" fmla="*/ 1389230 h 1995123"/>
                <a:gd name="connsiteX16" fmla="*/ 879062 w 1844873"/>
                <a:gd name="connsiteY16" fmla="*/ 1640858 h 1995123"/>
                <a:gd name="connsiteX17" fmla="*/ 869852 w 1844873"/>
                <a:gd name="connsiteY17" fmla="*/ 1641300 h 1995123"/>
                <a:gd name="connsiteX18" fmla="*/ 63436 w 1844873"/>
                <a:gd name="connsiteY18" fmla="*/ 1857659 h 1995123"/>
                <a:gd name="connsiteX19" fmla="*/ 49878 w 1844873"/>
                <a:gd name="connsiteY19" fmla="*/ 1155352 h 1995123"/>
                <a:gd name="connsiteX20" fmla="*/ 207744 w 1844873"/>
                <a:gd name="connsiteY20" fmla="*/ 691908 h 1995123"/>
                <a:gd name="connsiteX21" fmla="*/ 250190 w 1844873"/>
                <a:gd name="connsiteY21" fmla="*/ 617537 h 1995123"/>
                <a:gd name="connsiteX22" fmla="*/ 815038 w 1844873"/>
                <a:gd name="connsiteY22" fmla="*/ 44086 h 1995123"/>
                <a:gd name="connsiteX0" fmla="*/ 250190 w 1844873"/>
                <a:gd name="connsiteY0" fmla="*/ 615896 h 1993482"/>
                <a:gd name="connsiteX1" fmla="*/ 809358 w 1844873"/>
                <a:gd name="connsiteY1" fmla="*/ 36365 h 1993482"/>
                <a:gd name="connsiteX2" fmla="*/ 1002247 w 1844873"/>
                <a:gd name="connsiteY2" fmla="*/ 30287 h 1993482"/>
                <a:gd name="connsiteX3" fmla="*/ 1612969 w 1844873"/>
                <a:gd name="connsiteY3" fmla="*/ 459844 h 1993482"/>
                <a:gd name="connsiteX4" fmla="*/ 1789942 w 1844873"/>
                <a:gd name="connsiteY4" fmla="*/ 956273 h 1993482"/>
                <a:gd name="connsiteX5" fmla="*/ 1573502 w 1844873"/>
                <a:gd name="connsiteY5" fmla="*/ 1993482 h 1993482"/>
                <a:gd name="connsiteX6" fmla="*/ 1062154 w 1844873"/>
                <a:gd name="connsiteY6" fmla="*/ 1639661 h 1993482"/>
                <a:gd name="connsiteX7" fmla="*/ 1062154 w 1844873"/>
                <a:gd name="connsiteY7" fmla="*/ 1379912 h 1993482"/>
                <a:gd name="connsiteX8" fmla="*/ 1002247 w 1844873"/>
                <a:gd name="connsiteY8" fmla="*/ 1390887 h 1993482"/>
                <a:gd name="connsiteX9" fmla="*/ 969066 w 1844873"/>
                <a:gd name="connsiteY9" fmla="*/ 1392441 h 1993482"/>
                <a:gd name="connsiteX10" fmla="*/ 969066 w 1844873"/>
                <a:gd name="connsiteY10" fmla="*/ 1394893 h 1993482"/>
                <a:gd name="connsiteX11" fmla="*/ 959856 w 1844873"/>
                <a:gd name="connsiteY11" fmla="*/ 1395335 h 1993482"/>
                <a:gd name="connsiteX12" fmla="*/ 942601 w 1844873"/>
                <a:gd name="connsiteY12" fmla="*/ 1393681 h 1993482"/>
                <a:gd name="connsiteX13" fmla="*/ 936318 w 1844873"/>
                <a:gd name="connsiteY13" fmla="*/ 1393975 h 1993482"/>
                <a:gd name="connsiteX14" fmla="*/ 936318 w 1844873"/>
                <a:gd name="connsiteY14" fmla="*/ 1393078 h 1993482"/>
                <a:gd name="connsiteX15" fmla="*/ 879062 w 1844873"/>
                <a:gd name="connsiteY15" fmla="*/ 1387589 h 1993482"/>
                <a:gd name="connsiteX16" fmla="*/ 879062 w 1844873"/>
                <a:gd name="connsiteY16" fmla="*/ 1639217 h 1993482"/>
                <a:gd name="connsiteX17" fmla="*/ 869852 w 1844873"/>
                <a:gd name="connsiteY17" fmla="*/ 1639659 h 1993482"/>
                <a:gd name="connsiteX18" fmla="*/ 63436 w 1844873"/>
                <a:gd name="connsiteY18" fmla="*/ 1856018 h 1993482"/>
                <a:gd name="connsiteX19" fmla="*/ 49878 w 1844873"/>
                <a:gd name="connsiteY19" fmla="*/ 1153711 h 1993482"/>
                <a:gd name="connsiteX20" fmla="*/ 207744 w 1844873"/>
                <a:gd name="connsiteY20" fmla="*/ 690267 h 1993482"/>
                <a:gd name="connsiteX21" fmla="*/ 250190 w 1844873"/>
                <a:gd name="connsiteY21" fmla="*/ 615896 h 1993482"/>
                <a:gd name="connsiteX0" fmla="*/ 250190 w 1844873"/>
                <a:gd name="connsiteY0" fmla="*/ 610462 h 1988048"/>
                <a:gd name="connsiteX1" fmla="*/ 566007 w 1844873"/>
                <a:gd name="connsiteY1" fmla="*/ 58269 h 1988048"/>
                <a:gd name="connsiteX2" fmla="*/ 1002247 w 1844873"/>
                <a:gd name="connsiteY2" fmla="*/ 24853 h 1988048"/>
                <a:gd name="connsiteX3" fmla="*/ 1612969 w 1844873"/>
                <a:gd name="connsiteY3" fmla="*/ 454410 h 1988048"/>
                <a:gd name="connsiteX4" fmla="*/ 1789942 w 1844873"/>
                <a:gd name="connsiteY4" fmla="*/ 950839 h 1988048"/>
                <a:gd name="connsiteX5" fmla="*/ 1573502 w 1844873"/>
                <a:gd name="connsiteY5" fmla="*/ 1988048 h 1988048"/>
                <a:gd name="connsiteX6" fmla="*/ 1062154 w 1844873"/>
                <a:gd name="connsiteY6" fmla="*/ 1634227 h 1988048"/>
                <a:gd name="connsiteX7" fmla="*/ 1062154 w 1844873"/>
                <a:gd name="connsiteY7" fmla="*/ 1374478 h 1988048"/>
                <a:gd name="connsiteX8" fmla="*/ 1002247 w 1844873"/>
                <a:gd name="connsiteY8" fmla="*/ 1385453 h 1988048"/>
                <a:gd name="connsiteX9" fmla="*/ 969066 w 1844873"/>
                <a:gd name="connsiteY9" fmla="*/ 1387007 h 1988048"/>
                <a:gd name="connsiteX10" fmla="*/ 969066 w 1844873"/>
                <a:gd name="connsiteY10" fmla="*/ 1389459 h 1988048"/>
                <a:gd name="connsiteX11" fmla="*/ 959856 w 1844873"/>
                <a:gd name="connsiteY11" fmla="*/ 1389901 h 1988048"/>
                <a:gd name="connsiteX12" fmla="*/ 942601 w 1844873"/>
                <a:gd name="connsiteY12" fmla="*/ 1388247 h 1988048"/>
                <a:gd name="connsiteX13" fmla="*/ 936318 w 1844873"/>
                <a:gd name="connsiteY13" fmla="*/ 1388541 h 1988048"/>
                <a:gd name="connsiteX14" fmla="*/ 936318 w 1844873"/>
                <a:gd name="connsiteY14" fmla="*/ 1387644 h 1988048"/>
                <a:gd name="connsiteX15" fmla="*/ 879062 w 1844873"/>
                <a:gd name="connsiteY15" fmla="*/ 1382155 h 1988048"/>
                <a:gd name="connsiteX16" fmla="*/ 879062 w 1844873"/>
                <a:gd name="connsiteY16" fmla="*/ 1633783 h 1988048"/>
                <a:gd name="connsiteX17" fmla="*/ 869852 w 1844873"/>
                <a:gd name="connsiteY17" fmla="*/ 1634225 h 1988048"/>
                <a:gd name="connsiteX18" fmla="*/ 63436 w 1844873"/>
                <a:gd name="connsiteY18" fmla="*/ 1850584 h 1988048"/>
                <a:gd name="connsiteX19" fmla="*/ 49878 w 1844873"/>
                <a:gd name="connsiteY19" fmla="*/ 1148277 h 1988048"/>
                <a:gd name="connsiteX20" fmla="*/ 207744 w 1844873"/>
                <a:gd name="connsiteY20" fmla="*/ 684833 h 1988048"/>
                <a:gd name="connsiteX21" fmla="*/ 250190 w 1844873"/>
                <a:gd name="connsiteY21" fmla="*/ 610462 h 1988048"/>
                <a:gd name="connsiteX0" fmla="*/ 207744 w 1844873"/>
                <a:gd name="connsiteY0" fmla="*/ 684833 h 1988048"/>
                <a:gd name="connsiteX1" fmla="*/ 566007 w 1844873"/>
                <a:gd name="connsiteY1" fmla="*/ 58269 h 1988048"/>
                <a:gd name="connsiteX2" fmla="*/ 1002247 w 1844873"/>
                <a:gd name="connsiteY2" fmla="*/ 24853 h 1988048"/>
                <a:gd name="connsiteX3" fmla="*/ 1612969 w 1844873"/>
                <a:gd name="connsiteY3" fmla="*/ 454410 h 1988048"/>
                <a:gd name="connsiteX4" fmla="*/ 1789942 w 1844873"/>
                <a:gd name="connsiteY4" fmla="*/ 950839 h 1988048"/>
                <a:gd name="connsiteX5" fmla="*/ 1573502 w 1844873"/>
                <a:gd name="connsiteY5" fmla="*/ 1988048 h 1988048"/>
                <a:gd name="connsiteX6" fmla="*/ 1062154 w 1844873"/>
                <a:gd name="connsiteY6" fmla="*/ 1634227 h 1988048"/>
                <a:gd name="connsiteX7" fmla="*/ 1062154 w 1844873"/>
                <a:gd name="connsiteY7" fmla="*/ 1374478 h 1988048"/>
                <a:gd name="connsiteX8" fmla="*/ 1002247 w 1844873"/>
                <a:gd name="connsiteY8" fmla="*/ 1385453 h 1988048"/>
                <a:gd name="connsiteX9" fmla="*/ 969066 w 1844873"/>
                <a:gd name="connsiteY9" fmla="*/ 1387007 h 1988048"/>
                <a:gd name="connsiteX10" fmla="*/ 969066 w 1844873"/>
                <a:gd name="connsiteY10" fmla="*/ 1389459 h 1988048"/>
                <a:gd name="connsiteX11" fmla="*/ 959856 w 1844873"/>
                <a:gd name="connsiteY11" fmla="*/ 1389901 h 1988048"/>
                <a:gd name="connsiteX12" fmla="*/ 942601 w 1844873"/>
                <a:gd name="connsiteY12" fmla="*/ 1388247 h 1988048"/>
                <a:gd name="connsiteX13" fmla="*/ 936318 w 1844873"/>
                <a:gd name="connsiteY13" fmla="*/ 1388541 h 1988048"/>
                <a:gd name="connsiteX14" fmla="*/ 936318 w 1844873"/>
                <a:gd name="connsiteY14" fmla="*/ 1387644 h 1988048"/>
                <a:gd name="connsiteX15" fmla="*/ 879062 w 1844873"/>
                <a:gd name="connsiteY15" fmla="*/ 1382155 h 1988048"/>
                <a:gd name="connsiteX16" fmla="*/ 879062 w 1844873"/>
                <a:gd name="connsiteY16" fmla="*/ 1633783 h 1988048"/>
                <a:gd name="connsiteX17" fmla="*/ 869852 w 1844873"/>
                <a:gd name="connsiteY17" fmla="*/ 1634225 h 1988048"/>
                <a:gd name="connsiteX18" fmla="*/ 63436 w 1844873"/>
                <a:gd name="connsiteY18" fmla="*/ 1850584 h 1988048"/>
                <a:gd name="connsiteX19" fmla="*/ 49878 w 1844873"/>
                <a:gd name="connsiteY19" fmla="*/ 1148277 h 1988048"/>
                <a:gd name="connsiteX20" fmla="*/ 207744 w 1844873"/>
                <a:gd name="connsiteY20" fmla="*/ 684833 h 1988048"/>
                <a:gd name="connsiteX0" fmla="*/ 9093 w 1863500"/>
                <a:gd name="connsiteY0" fmla="*/ 684833 h 1988048"/>
                <a:gd name="connsiteX1" fmla="*/ 584634 w 1863500"/>
                <a:gd name="connsiteY1" fmla="*/ 58269 h 1988048"/>
                <a:gd name="connsiteX2" fmla="*/ 1020874 w 1863500"/>
                <a:gd name="connsiteY2" fmla="*/ 24853 h 1988048"/>
                <a:gd name="connsiteX3" fmla="*/ 1631596 w 1863500"/>
                <a:gd name="connsiteY3" fmla="*/ 454410 h 1988048"/>
                <a:gd name="connsiteX4" fmla="*/ 1808569 w 1863500"/>
                <a:gd name="connsiteY4" fmla="*/ 950839 h 1988048"/>
                <a:gd name="connsiteX5" fmla="*/ 1592129 w 1863500"/>
                <a:gd name="connsiteY5" fmla="*/ 1988048 h 1988048"/>
                <a:gd name="connsiteX6" fmla="*/ 1080781 w 1863500"/>
                <a:gd name="connsiteY6" fmla="*/ 1634227 h 1988048"/>
                <a:gd name="connsiteX7" fmla="*/ 1080781 w 1863500"/>
                <a:gd name="connsiteY7" fmla="*/ 1374478 h 1988048"/>
                <a:gd name="connsiteX8" fmla="*/ 1020874 w 1863500"/>
                <a:gd name="connsiteY8" fmla="*/ 1385453 h 1988048"/>
                <a:gd name="connsiteX9" fmla="*/ 987693 w 1863500"/>
                <a:gd name="connsiteY9" fmla="*/ 1387007 h 1988048"/>
                <a:gd name="connsiteX10" fmla="*/ 987693 w 1863500"/>
                <a:gd name="connsiteY10" fmla="*/ 1389459 h 1988048"/>
                <a:gd name="connsiteX11" fmla="*/ 978483 w 1863500"/>
                <a:gd name="connsiteY11" fmla="*/ 1389901 h 1988048"/>
                <a:gd name="connsiteX12" fmla="*/ 961228 w 1863500"/>
                <a:gd name="connsiteY12" fmla="*/ 1388247 h 1988048"/>
                <a:gd name="connsiteX13" fmla="*/ 954945 w 1863500"/>
                <a:gd name="connsiteY13" fmla="*/ 1388541 h 1988048"/>
                <a:gd name="connsiteX14" fmla="*/ 954945 w 1863500"/>
                <a:gd name="connsiteY14" fmla="*/ 1387644 h 1988048"/>
                <a:gd name="connsiteX15" fmla="*/ 897689 w 1863500"/>
                <a:gd name="connsiteY15" fmla="*/ 1382155 h 1988048"/>
                <a:gd name="connsiteX16" fmla="*/ 897689 w 1863500"/>
                <a:gd name="connsiteY16" fmla="*/ 1633783 h 1988048"/>
                <a:gd name="connsiteX17" fmla="*/ 888479 w 1863500"/>
                <a:gd name="connsiteY17" fmla="*/ 1634225 h 1988048"/>
                <a:gd name="connsiteX18" fmla="*/ 82063 w 1863500"/>
                <a:gd name="connsiteY18" fmla="*/ 1850584 h 1988048"/>
                <a:gd name="connsiteX19" fmla="*/ 68505 w 1863500"/>
                <a:gd name="connsiteY19" fmla="*/ 1148277 h 1988048"/>
                <a:gd name="connsiteX20" fmla="*/ 9093 w 1863500"/>
                <a:gd name="connsiteY20" fmla="*/ 684833 h 1988048"/>
                <a:gd name="connsiteX0" fmla="*/ 9093 w 1863500"/>
                <a:gd name="connsiteY0" fmla="*/ 684833 h 1988048"/>
                <a:gd name="connsiteX1" fmla="*/ 584634 w 1863500"/>
                <a:gd name="connsiteY1" fmla="*/ 58269 h 1988048"/>
                <a:gd name="connsiteX2" fmla="*/ 1020874 w 1863500"/>
                <a:gd name="connsiteY2" fmla="*/ 24853 h 1988048"/>
                <a:gd name="connsiteX3" fmla="*/ 1631596 w 1863500"/>
                <a:gd name="connsiteY3" fmla="*/ 454410 h 1988048"/>
                <a:gd name="connsiteX4" fmla="*/ 1808569 w 1863500"/>
                <a:gd name="connsiteY4" fmla="*/ 950839 h 1988048"/>
                <a:gd name="connsiteX5" fmla="*/ 1592129 w 1863500"/>
                <a:gd name="connsiteY5" fmla="*/ 1988048 h 1988048"/>
                <a:gd name="connsiteX6" fmla="*/ 1080781 w 1863500"/>
                <a:gd name="connsiteY6" fmla="*/ 1634227 h 1988048"/>
                <a:gd name="connsiteX7" fmla="*/ 1080781 w 1863500"/>
                <a:gd name="connsiteY7" fmla="*/ 1374478 h 1988048"/>
                <a:gd name="connsiteX8" fmla="*/ 1020874 w 1863500"/>
                <a:gd name="connsiteY8" fmla="*/ 1385453 h 1988048"/>
                <a:gd name="connsiteX9" fmla="*/ 987693 w 1863500"/>
                <a:gd name="connsiteY9" fmla="*/ 1387007 h 1988048"/>
                <a:gd name="connsiteX10" fmla="*/ 987693 w 1863500"/>
                <a:gd name="connsiteY10" fmla="*/ 1389459 h 1988048"/>
                <a:gd name="connsiteX11" fmla="*/ 978483 w 1863500"/>
                <a:gd name="connsiteY11" fmla="*/ 1389901 h 1988048"/>
                <a:gd name="connsiteX12" fmla="*/ 961228 w 1863500"/>
                <a:gd name="connsiteY12" fmla="*/ 1388247 h 1988048"/>
                <a:gd name="connsiteX13" fmla="*/ 954945 w 1863500"/>
                <a:gd name="connsiteY13" fmla="*/ 1388541 h 1988048"/>
                <a:gd name="connsiteX14" fmla="*/ 954945 w 1863500"/>
                <a:gd name="connsiteY14" fmla="*/ 1387644 h 1988048"/>
                <a:gd name="connsiteX15" fmla="*/ 897689 w 1863500"/>
                <a:gd name="connsiteY15" fmla="*/ 1382155 h 1988048"/>
                <a:gd name="connsiteX16" fmla="*/ 897689 w 1863500"/>
                <a:gd name="connsiteY16" fmla="*/ 1633783 h 1988048"/>
                <a:gd name="connsiteX17" fmla="*/ 888479 w 1863500"/>
                <a:gd name="connsiteY17" fmla="*/ 1634225 h 1988048"/>
                <a:gd name="connsiteX18" fmla="*/ 82063 w 1863500"/>
                <a:gd name="connsiteY18" fmla="*/ 1850584 h 1988048"/>
                <a:gd name="connsiteX19" fmla="*/ 68505 w 1863500"/>
                <a:gd name="connsiteY19" fmla="*/ 1148277 h 1988048"/>
                <a:gd name="connsiteX20" fmla="*/ 9093 w 1863500"/>
                <a:gd name="connsiteY20" fmla="*/ 684833 h 1988048"/>
                <a:gd name="connsiteX0" fmla="*/ 72920 w 1927327"/>
                <a:gd name="connsiteY0" fmla="*/ 684833 h 1988048"/>
                <a:gd name="connsiteX1" fmla="*/ 648461 w 1927327"/>
                <a:gd name="connsiteY1" fmla="*/ 58269 h 1988048"/>
                <a:gd name="connsiteX2" fmla="*/ 1084701 w 1927327"/>
                <a:gd name="connsiteY2" fmla="*/ 24853 h 1988048"/>
                <a:gd name="connsiteX3" fmla="*/ 1695423 w 1927327"/>
                <a:gd name="connsiteY3" fmla="*/ 454410 h 1988048"/>
                <a:gd name="connsiteX4" fmla="*/ 1872396 w 1927327"/>
                <a:gd name="connsiteY4" fmla="*/ 950839 h 1988048"/>
                <a:gd name="connsiteX5" fmla="*/ 1655956 w 1927327"/>
                <a:gd name="connsiteY5" fmla="*/ 1988048 h 1988048"/>
                <a:gd name="connsiteX6" fmla="*/ 1144608 w 1927327"/>
                <a:gd name="connsiteY6" fmla="*/ 1634227 h 1988048"/>
                <a:gd name="connsiteX7" fmla="*/ 1144608 w 1927327"/>
                <a:gd name="connsiteY7" fmla="*/ 1374478 h 1988048"/>
                <a:gd name="connsiteX8" fmla="*/ 1084701 w 1927327"/>
                <a:gd name="connsiteY8" fmla="*/ 1385453 h 1988048"/>
                <a:gd name="connsiteX9" fmla="*/ 1051520 w 1927327"/>
                <a:gd name="connsiteY9" fmla="*/ 1387007 h 1988048"/>
                <a:gd name="connsiteX10" fmla="*/ 1051520 w 1927327"/>
                <a:gd name="connsiteY10" fmla="*/ 1389459 h 1988048"/>
                <a:gd name="connsiteX11" fmla="*/ 1042310 w 1927327"/>
                <a:gd name="connsiteY11" fmla="*/ 1389901 h 1988048"/>
                <a:gd name="connsiteX12" fmla="*/ 1025055 w 1927327"/>
                <a:gd name="connsiteY12" fmla="*/ 1388247 h 1988048"/>
                <a:gd name="connsiteX13" fmla="*/ 1018772 w 1927327"/>
                <a:gd name="connsiteY13" fmla="*/ 1388541 h 1988048"/>
                <a:gd name="connsiteX14" fmla="*/ 1018772 w 1927327"/>
                <a:gd name="connsiteY14" fmla="*/ 1387644 h 1988048"/>
                <a:gd name="connsiteX15" fmla="*/ 961516 w 1927327"/>
                <a:gd name="connsiteY15" fmla="*/ 1382155 h 1988048"/>
                <a:gd name="connsiteX16" fmla="*/ 961516 w 1927327"/>
                <a:gd name="connsiteY16" fmla="*/ 1633783 h 1988048"/>
                <a:gd name="connsiteX17" fmla="*/ 952306 w 1927327"/>
                <a:gd name="connsiteY17" fmla="*/ 1634225 h 1988048"/>
                <a:gd name="connsiteX18" fmla="*/ 145890 w 1927327"/>
                <a:gd name="connsiteY18" fmla="*/ 1850584 h 1988048"/>
                <a:gd name="connsiteX19" fmla="*/ 1966 w 1927327"/>
                <a:gd name="connsiteY19" fmla="*/ 1294078 h 1988048"/>
                <a:gd name="connsiteX20" fmla="*/ 72920 w 1927327"/>
                <a:gd name="connsiteY20" fmla="*/ 684833 h 1988048"/>
                <a:gd name="connsiteX0" fmla="*/ 72921 w 1927328"/>
                <a:gd name="connsiteY0" fmla="*/ 659980 h 1963195"/>
                <a:gd name="connsiteX1" fmla="*/ 1084702 w 1927328"/>
                <a:gd name="connsiteY1" fmla="*/ 0 h 1963195"/>
                <a:gd name="connsiteX2" fmla="*/ 1695424 w 1927328"/>
                <a:gd name="connsiteY2" fmla="*/ 429557 h 1963195"/>
                <a:gd name="connsiteX3" fmla="*/ 1872397 w 1927328"/>
                <a:gd name="connsiteY3" fmla="*/ 925986 h 1963195"/>
                <a:gd name="connsiteX4" fmla="*/ 1655957 w 1927328"/>
                <a:gd name="connsiteY4" fmla="*/ 1963195 h 1963195"/>
                <a:gd name="connsiteX5" fmla="*/ 1144609 w 1927328"/>
                <a:gd name="connsiteY5" fmla="*/ 1609374 h 1963195"/>
                <a:gd name="connsiteX6" fmla="*/ 1144609 w 1927328"/>
                <a:gd name="connsiteY6" fmla="*/ 1349625 h 1963195"/>
                <a:gd name="connsiteX7" fmla="*/ 1084702 w 1927328"/>
                <a:gd name="connsiteY7" fmla="*/ 1360600 h 1963195"/>
                <a:gd name="connsiteX8" fmla="*/ 1051521 w 1927328"/>
                <a:gd name="connsiteY8" fmla="*/ 1362154 h 1963195"/>
                <a:gd name="connsiteX9" fmla="*/ 1051521 w 1927328"/>
                <a:gd name="connsiteY9" fmla="*/ 1364606 h 1963195"/>
                <a:gd name="connsiteX10" fmla="*/ 1042311 w 1927328"/>
                <a:gd name="connsiteY10" fmla="*/ 1365048 h 1963195"/>
                <a:gd name="connsiteX11" fmla="*/ 1025056 w 1927328"/>
                <a:gd name="connsiteY11" fmla="*/ 1363394 h 1963195"/>
                <a:gd name="connsiteX12" fmla="*/ 1018773 w 1927328"/>
                <a:gd name="connsiteY12" fmla="*/ 1363688 h 1963195"/>
                <a:gd name="connsiteX13" fmla="*/ 1018773 w 1927328"/>
                <a:gd name="connsiteY13" fmla="*/ 1362791 h 1963195"/>
                <a:gd name="connsiteX14" fmla="*/ 961517 w 1927328"/>
                <a:gd name="connsiteY14" fmla="*/ 1357302 h 1963195"/>
                <a:gd name="connsiteX15" fmla="*/ 961517 w 1927328"/>
                <a:gd name="connsiteY15" fmla="*/ 1608930 h 1963195"/>
                <a:gd name="connsiteX16" fmla="*/ 952307 w 1927328"/>
                <a:gd name="connsiteY16" fmla="*/ 1609372 h 1963195"/>
                <a:gd name="connsiteX17" fmla="*/ 145891 w 1927328"/>
                <a:gd name="connsiteY17" fmla="*/ 1825731 h 1963195"/>
                <a:gd name="connsiteX18" fmla="*/ 1967 w 1927328"/>
                <a:gd name="connsiteY18" fmla="*/ 1269225 h 1963195"/>
                <a:gd name="connsiteX19" fmla="*/ 72921 w 1927328"/>
                <a:gd name="connsiteY19" fmla="*/ 659980 h 1963195"/>
                <a:gd name="connsiteX0" fmla="*/ 72921 w 1927328"/>
                <a:gd name="connsiteY0" fmla="*/ 659980 h 1963195"/>
                <a:gd name="connsiteX1" fmla="*/ 1084702 w 1927328"/>
                <a:gd name="connsiteY1" fmla="*/ 0 h 1963195"/>
                <a:gd name="connsiteX2" fmla="*/ 1695424 w 1927328"/>
                <a:gd name="connsiteY2" fmla="*/ 429557 h 1963195"/>
                <a:gd name="connsiteX3" fmla="*/ 1872397 w 1927328"/>
                <a:gd name="connsiteY3" fmla="*/ 925986 h 1963195"/>
                <a:gd name="connsiteX4" fmla="*/ 1655957 w 1927328"/>
                <a:gd name="connsiteY4" fmla="*/ 1963195 h 1963195"/>
                <a:gd name="connsiteX5" fmla="*/ 1144609 w 1927328"/>
                <a:gd name="connsiteY5" fmla="*/ 1609374 h 1963195"/>
                <a:gd name="connsiteX6" fmla="*/ 1144609 w 1927328"/>
                <a:gd name="connsiteY6" fmla="*/ 1349625 h 1963195"/>
                <a:gd name="connsiteX7" fmla="*/ 1084702 w 1927328"/>
                <a:gd name="connsiteY7" fmla="*/ 1360600 h 1963195"/>
                <a:gd name="connsiteX8" fmla="*/ 1051521 w 1927328"/>
                <a:gd name="connsiteY8" fmla="*/ 1362154 h 1963195"/>
                <a:gd name="connsiteX9" fmla="*/ 1051521 w 1927328"/>
                <a:gd name="connsiteY9" fmla="*/ 1364606 h 1963195"/>
                <a:gd name="connsiteX10" fmla="*/ 1042311 w 1927328"/>
                <a:gd name="connsiteY10" fmla="*/ 1365048 h 1963195"/>
                <a:gd name="connsiteX11" fmla="*/ 1025056 w 1927328"/>
                <a:gd name="connsiteY11" fmla="*/ 1363394 h 1963195"/>
                <a:gd name="connsiteX12" fmla="*/ 1018773 w 1927328"/>
                <a:gd name="connsiteY12" fmla="*/ 1363688 h 1963195"/>
                <a:gd name="connsiteX13" fmla="*/ 1018773 w 1927328"/>
                <a:gd name="connsiteY13" fmla="*/ 1362791 h 1963195"/>
                <a:gd name="connsiteX14" fmla="*/ 961517 w 1927328"/>
                <a:gd name="connsiteY14" fmla="*/ 1357302 h 1963195"/>
                <a:gd name="connsiteX15" fmla="*/ 961517 w 1927328"/>
                <a:gd name="connsiteY15" fmla="*/ 1608930 h 1963195"/>
                <a:gd name="connsiteX16" fmla="*/ 952307 w 1927328"/>
                <a:gd name="connsiteY16" fmla="*/ 1609372 h 1963195"/>
                <a:gd name="connsiteX17" fmla="*/ 145891 w 1927328"/>
                <a:gd name="connsiteY17" fmla="*/ 1825731 h 1963195"/>
                <a:gd name="connsiteX18" fmla="*/ 1967 w 1927328"/>
                <a:gd name="connsiteY18" fmla="*/ 1269225 h 1963195"/>
                <a:gd name="connsiteX19" fmla="*/ 72921 w 1927328"/>
                <a:gd name="connsiteY19" fmla="*/ 659980 h 1963195"/>
                <a:gd name="connsiteX0" fmla="*/ 83467 w 1937874"/>
                <a:gd name="connsiteY0" fmla="*/ 659980 h 1963195"/>
                <a:gd name="connsiteX1" fmla="*/ 1095248 w 1937874"/>
                <a:gd name="connsiteY1" fmla="*/ 0 h 1963195"/>
                <a:gd name="connsiteX2" fmla="*/ 1705970 w 1937874"/>
                <a:gd name="connsiteY2" fmla="*/ 429557 h 1963195"/>
                <a:gd name="connsiteX3" fmla="*/ 1882943 w 1937874"/>
                <a:gd name="connsiteY3" fmla="*/ 925986 h 1963195"/>
                <a:gd name="connsiteX4" fmla="*/ 1666503 w 1937874"/>
                <a:gd name="connsiteY4" fmla="*/ 1963195 h 1963195"/>
                <a:gd name="connsiteX5" fmla="*/ 1155155 w 1937874"/>
                <a:gd name="connsiteY5" fmla="*/ 1609374 h 1963195"/>
                <a:gd name="connsiteX6" fmla="*/ 1155155 w 1937874"/>
                <a:gd name="connsiteY6" fmla="*/ 1349625 h 1963195"/>
                <a:gd name="connsiteX7" fmla="*/ 1095248 w 1937874"/>
                <a:gd name="connsiteY7" fmla="*/ 1360600 h 1963195"/>
                <a:gd name="connsiteX8" fmla="*/ 1062067 w 1937874"/>
                <a:gd name="connsiteY8" fmla="*/ 1362154 h 1963195"/>
                <a:gd name="connsiteX9" fmla="*/ 1062067 w 1937874"/>
                <a:gd name="connsiteY9" fmla="*/ 1364606 h 1963195"/>
                <a:gd name="connsiteX10" fmla="*/ 1052857 w 1937874"/>
                <a:gd name="connsiteY10" fmla="*/ 1365048 h 1963195"/>
                <a:gd name="connsiteX11" fmla="*/ 1035602 w 1937874"/>
                <a:gd name="connsiteY11" fmla="*/ 1363394 h 1963195"/>
                <a:gd name="connsiteX12" fmla="*/ 1029319 w 1937874"/>
                <a:gd name="connsiteY12" fmla="*/ 1363688 h 1963195"/>
                <a:gd name="connsiteX13" fmla="*/ 1029319 w 1937874"/>
                <a:gd name="connsiteY13" fmla="*/ 1362791 h 1963195"/>
                <a:gd name="connsiteX14" fmla="*/ 972063 w 1937874"/>
                <a:gd name="connsiteY14" fmla="*/ 1357302 h 1963195"/>
                <a:gd name="connsiteX15" fmla="*/ 972063 w 1937874"/>
                <a:gd name="connsiteY15" fmla="*/ 1608930 h 1963195"/>
                <a:gd name="connsiteX16" fmla="*/ 962853 w 1937874"/>
                <a:gd name="connsiteY16" fmla="*/ 1609372 h 1963195"/>
                <a:gd name="connsiteX17" fmla="*/ 78217 w 1937874"/>
                <a:gd name="connsiteY17" fmla="*/ 1771055 h 1963195"/>
                <a:gd name="connsiteX18" fmla="*/ 12513 w 1937874"/>
                <a:gd name="connsiteY18" fmla="*/ 1269225 h 1963195"/>
                <a:gd name="connsiteX19" fmla="*/ 83467 w 1937874"/>
                <a:gd name="connsiteY19" fmla="*/ 659980 h 1963195"/>
                <a:gd name="connsiteX0" fmla="*/ 83467 w 1937874"/>
                <a:gd name="connsiteY0" fmla="*/ 659980 h 2055889"/>
                <a:gd name="connsiteX1" fmla="*/ 1095248 w 1937874"/>
                <a:gd name="connsiteY1" fmla="*/ 0 h 2055889"/>
                <a:gd name="connsiteX2" fmla="*/ 1705970 w 1937874"/>
                <a:gd name="connsiteY2" fmla="*/ 429557 h 2055889"/>
                <a:gd name="connsiteX3" fmla="*/ 1882943 w 1937874"/>
                <a:gd name="connsiteY3" fmla="*/ 925986 h 2055889"/>
                <a:gd name="connsiteX4" fmla="*/ 1666503 w 1937874"/>
                <a:gd name="connsiteY4" fmla="*/ 1963195 h 2055889"/>
                <a:gd name="connsiteX5" fmla="*/ 1155155 w 1937874"/>
                <a:gd name="connsiteY5" fmla="*/ 1609374 h 2055889"/>
                <a:gd name="connsiteX6" fmla="*/ 1155155 w 1937874"/>
                <a:gd name="connsiteY6" fmla="*/ 1349625 h 2055889"/>
                <a:gd name="connsiteX7" fmla="*/ 1095248 w 1937874"/>
                <a:gd name="connsiteY7" fmla="*/ 1360600 h 2055889"/>
                <a:gd name="connsiteX8" fmla="*/ 1062067 w 1937874"/>
                <a:gd name="connsiteY8" fmla="*/ 1362154 h 2055889"/>
                <a:gd name="connsiteX9" fmla="*/ 1062067 w 1937874"/>
                <a:gd name="connsiteY9" fmla="*/ 1364606 h 2055889"/>
                <a:gd name="connsiteX10" fmla="*/ 1052857 w 1937874"/>
                <a:gd name="connsiteY10" fmla="*/ 1365048 h 2055889"/>
                <a:gd name="connsiteX11" fmla="*/ 1035602 w 1937874"/>
                <a:gd name="connsiteY11" fmla="*/ 1363394 h 2055889"/>
                <a:gd name="connsiteX12" fmla="*/ 1029319 w 1937874"/>
                <a:gd name="connsiteY12" fmla="*/ 1363688 h 2055889"/>
                <a:gd name="connsiteX13" fmla="*/ 1029319 w 1937874"/>
                <a:gd name="connsiteY13" fmla="*/ 1362791 h 2055889"/>
                <a:gd name="connsiteX14" fmla="*/ 972063 w 1937874"/>
                <a:gd name="connsiteY14" fmla="*/ 1357302 h 2055889"/>
                <a:gd name="connsiteX15" fmla="*/ 972063 w 1937874"/>
                <a:gd name="connsiteY15" fmla="*/ 1608930 h 2055889"/>
                <a:gd name="connsiteX16" fmla="*/ 971544 w 1937874"/>
                <a:gd name="connsiteY16" fmla="*/ 2055889 h 2055889"/>
                <a:gd name="connsiteX17" fmla="*/ 78217 w 1937874"/>
                <a:gd name="connsiteY17" fmla="*/ 1771055 h 2055889"/>
                <a:gd name="connsiteX18" fmla="*/ 12513 w 1937874"/>
                <a:gd name="connsiteY18" fmla="*/ 1269225 h 2055889"/>
                <a:gd name="connsiteX19" fmla="*/ 83467 w 1937874"/>
                <a:gd name="connsiteY19" fmla="*/ 659980 h 2055889"/>
                <a:gd name="connsiteX0" fmla="*/ 129822 w 1984229"/>
                <a:gd name="connsiteY0" fmla="*/ 659980 h 2055889"/>
                <a:gd name="connsiteX1" fmla="*/ 1141603 w 1984229"/>
                <a:gd name="connsiteY1" fmla="*/ 0 h 2055889"/>
                <a:gd name="connsiteX2" fmla="*/ 1752325 w 1984229"/>
                <a:gd name="connsiteY2" fmla="*/ 429557 h 2055889"/>
                <a:gd name="connsiteX3" fmla="*/ 1929298 w 1984229"/>
                <a:gd name="connsiteY3" fmla="*/ 925986 h 2055889"/>
                <a:gd name="connsiteX4" fmla="*/ 1712858 w 1984229"/>
                <a:gd name="connsiteY4" fmla="*/ 1963195 h 2055889"/>
                <a:gd name="connsiteX5" fmla="*/ 1201510 w 1984229"/>
                <a:gd name="connsiteY5" fmla="*/ 1609374 h 2055889"/>
                <a:gd name="connsiteX6" fmla="*/ 1201510 w 1984229"/>
                <a:gd name="connsiteY6" fmla="*/ 1349625 h 2055889"/>
                <a:gd name="connsiteX7" fmla="*/ 1141603 w 1984229"/>
                <a:gd name="connsiteY7" fmla="*/ 1360600 h 2055889"/>
                <a:gd name="connsiteX8" fmla="*/ 1108422 w 1984229"/>
                <a:gd name="connsiteY8" fmla="*/ 1362154 h 2055889"/>
                <a:gd name="connsiteX9" fmla="*/ 1108422 w 1984229"/>
                <a:gd name="connsiteY9" fmla="*/ 1364606 h 2055889"/>
                <a:gd name="connsiteX10" fmla="*/ 1099212 w 1984229"/>
                <a:gd name="connsiteY10" fmla="*/ 1365048 h 2055889"/>
                <a:gd name="connsiteX11" fmla="*/ 1081957 w 1984229"/>
                <a:gd name="connsiteY11" fmla="*/ 1363394 h 2055889"/>
                <a:gd name="connsiteX12" fmla="*/ 1075674 w 1984229"/>
                <a:gd name="connsiteY12" fmla="*/ 1363688 h 2055889"/>
                <a:gd name="connsiteX13" fmla="*/ 1075674 w 1984229"/>
                <a:gd name="connsiteY13" fmla="*/ 1362791 h 2055889"/>
                <a:gd name="connsiteX14" fmla="*/ 1018418 w 1984229"/>
                <a:gd name="connsiteY14" fmla="*/ 1357302 h 2055889"/>
                <a:gd name="connsiteX15" fmla="*/ 1018418 w 1984229"/>
                <a:gd name="connsiteY15" fmla="*/ 1608930 h 2055889"/>
                <a:gd name="connsiteX16" fmla="*/ 1017899 w 1984229"/>
                <a:gd name="connsiteY16" fmla="*/ 2055889 h 2055889"/>
                <a:gd name="connsiteX17" fmla="*/ 55043 w 1984229"/>
                <a:gd name="connsiteY17" fmla="*/ 1962419 h 2055889"/>
                <a:gd name="connsiteX18" fmla="*/ 58868 w 1984229"/>
                <a:gd name="connsiteY18" fmla="*/ 1269225 h 2055889"/>
                <a:gd name="connsiteX19" fmla="*/ 129822 w 1984229"/>
                <a:gd name="connsiteY19" fmla="*/ 659980 h 2055889"/>
                <a:gd name="connsiteX0" fmla="*/ 129822 w 1940642"/>
                <a:gd name="connsiteY0" fmla="*/ 659980 h 2055889"/>
                <a:gd name="connsiteX1" fmla="*/ 1141603 w 1940642"/>
                <a:gd name="connsiteY1" fmla="*/ 0 h 2055889"/>
                <a:gd name="connsiteX2" fmla="*/ 1752325 w 1940642"/>
                <a:gd name="connsiteY2" fmla="*/ 429557 h 2055889"/>
                <a:gd name="connsiteX3" fmla="*/ 1929298 w 1940642"/>
                <a:gd name="connsiteY3" fmla="*/ 925986 h 2055889"/>
                <a:gd name="connsiteX4" fmla="*/ 1408670 w 1940642"/>
                <a:gd name="connsiteY4" fmla="*/ 2017871 h 2055889"/>
                <a:gd name="connsiteX5" fmla="*/ 1201510 w 1940642"/>
                <a:gd name="connsiteY5" fmla="*/ 1609374 h 2055889"/>
                <a:gd name="connsiteX6" fmla="*/ 1201510 w 1940642"/>
                <a:gd name="connsiteY6" fmla="*/ 1349625 h 2055889"/>
                <a:gd name="connsiteX7" fmla="*/ 1141603 w 1940642"/>
                <a:gd name="connsiteY7" fmla="*/ 1360600 h 2055889"/>
                <a:gd name="connsiteX8" fmla="*/ 1108422 w 1940642"/>
                <a:gd name="connsiteY8" fmla="*/ 1362154 h 2055889"/>
                <a:gd name="connsiteX9" fmla="*/ 1108422 w 1940642"/>
                <a:gd name="connsiteY9" fmla="*/ 1364606 h 2055889"/>
                <a:gd name="connsiteX10" fmla="*/ 1099212 w 1940642"/>
                <a:gd name="connsiteY10" fmla="*/ 1365048 h 2055889"/>
                <a:gd name="connsiteX11" fmla="*/ 1081957 w 1940642"/>
                <a:gd name="connsiteY11" fmla="*/ 1363394 h 2055889"/>
                <a:gd name="connsiteX12" fmla="*/ 1075674 w 1940642"/>
                <a:gd name="connsiteY12" fmla="*/ 1363688 h 2055889"/>
                <a:gd name="connsiteX13" fmla="*/ 1075674 w 1940642"/>
                <a:gd name="connsiteY13" fmla="*/ 1362791 h 2055889"/>
                <a:gd name="connsiteX14" fmla="*/ 1018418 w 1940642"/>
                <a:gd name="connsiteY14" fmla="*/ 1357302 h 2055889"/>
                <a:gd name="connsiteX15" fmla="*/ 1018418 w 1940642"/>
                <a:gd name="connsiteY15" fmla="*/ 1608930 h 2055889"/>
                <a:gd name="connsiteX16" fmla="*/ 1017899 w 1940642"/>
                <a:gd name="connsiteY16" fmla="*/ 2055889 h 2055889"/>
                <a:gd name="connsiteX17" fmla="*/ 55043 w 1940642"/>
                <a:gd name="connsiteY17" fmla="*/ 1962419 h 2055889"/>
                <a:gd name="connsiteX18" fmla="*/ 58868 w 1940642"/>
                <a:gd name="connsiteY18" fmla="*/ 1269225 h 2055889"/>
                <a:gd name="connsiteX19" fmla="*/ 129822 w 1940642"/>
                <a:gd name="connsiteY19" fmla="*/ 659980 h 2055889"/>
                <a:gd name="connsiteX0" fmla="*/ 129822 w 1941537"/>
                <a:gd name="connsiteY0" fmla="*/ 659980 h 2055889"/>
                <a:gd name="connsiteX1" fmla="*/ 1141603 w 1941537"/>
                <a:gd name="connsiteY1" fmla="*/ 0 h 2055889"/>
                <a:gd name="connsiteX2" fmla="*/ 1752325 w 1941537"/>
                <a:gd name="connsiteY2" fmla="*/ 429557 h 2055889"/>
                <a:gd name="connsiteX3" fmla="*/ 1929298 w 1941537"/>
                <a:gd name="connsiteY3" fmla="*/ 925986 h 2055889"/>
                <a:gd name="connsiteX4" fmla="*/ 1391287 w 1941537"/>
                <a:gd name="connsiteY4" fmla="*/ 1844732 h 2055889"/>
                <a:gd name="connsiteX5" fmla="*/ 1201510 w 1941537"/>
                <a:gd name="connsiteY5" fmla="*/ 1609374 h 2055889"/>
                <a:gd name="connsiteX6" fmla="*/ 1201510 w 1941537"/>
                <a:gd name="connsiteY6" fmla="*/ 1349625 h 2055889"/>
                <a:gd name="connsiteX7" fmla="*/ 1141603 w 1941537"/>
                <a:gd name="connsiteY7" fmla="*/ 1360600 h 2055889"/>
                <a:gd name="connsiteX8" fmla="*/ 1108422 w 1941537"/>
                <a:gd name="connsiteY8" fmla="*/ 1362154 h 2055889"/>
                <a:gd name="connsiteX9" fmla="*/ 1108422 w 1941537"/>
                <a:gd name="connsiteY9" fmla="*/ 1364606 h 2055889"/>
                <a:gd name="connsiteX10" fmla="*/ 1099212 w 1941537"/>
                <a:gd name="connsiteY10" fmla="*/ 1365048 h 2055889"/>
                <a:gd name="connsiteX11" fmla="*/ 1081957 w 1941537"/>
                <a:gd name="connsiteY11" fmla="*/ 1363394 h 2055889"/>
                <a:gd name="connsiteX12" fmla="*/ 1075674 w 1941537"/>
                <a:gd name="connsiteY12" fmla="*/ 1363688 h 2055889"/>
                <a:gd name="connsiteX13" fmla="*/ 1075674 w 1941537"/>
                <a:gd name="connsiteY13" fmla="*/ 1362791 h 2055889"/>
                <a:gd name="connsiteX14" fmla="*/ 1018418 w 1941537"/>
                <a:gd name="connsiteY14" fmla="*/ 1357302 h 2055889"/>
                <a:gd name="connsiteX15" fmla="*/ 1018418 w 1941537"/>
                <a:gd name="connsiteY15" fmla="*/ 1608930 h 2055889"/>
                <a:gd name="connsiteX16" fmla="*/ 1017899 w 1941537"/>
                <a:gd name="connsiteY16" fmla="*/ 2055889 h 2055889"/>
                <a:gd name="connsiteX17" fmla="*/ 55043 w 1941537"/>
                <a:gd name="connsiteY17" fmla="*/ 1962419 h 2055889"/>
                <a:gd name="connsiteX18" fmla="*/ 58868 w 1941537"/>
                <a:gd name="connsiteY18" fmla="*/ 1269225 h 2055889"/>
                <a:gd name="connsiteX19" fmla="*/ 129822 w 1941537"/>
                <a:gd name="connsiteY19" fmla="*/ 659980 h 2055889"/>
                <a:gd name="connsiteX0" fmla="*/ 129822 w 1945279"/>
                <a:gd name="connsiteY0" fmla="*/ 659980 h 2055889"/>
                <a:gd name="connsiteX1" fmla="*/ 1141603 w 1945279"/>
                <a:gd name="connsiteY1" fmla="*/ 0 h 2055889"/>
                <a:gd name="connsiteX2" fmla="*/ 1752325 w 1945279"/>
                <a:gd name="connsiteY2" fmla="*/ 429557 h 2055889"/>
                <a:gd name="connsiteX3" fmla="*/ 1929298 w 1945279"/>
                <a:gd name="connsiteY3" fmla="*/ 925986 h 2055889"/>
                <a:gd name="connsiteX4" fmla="*/ 1321759 w 1945279"/>
                <a:gd name="connsiteY4" fmla="*/ 1826506 h 2055889"/>
                <a:gd name="connsiteX5" fmla="*/ 1201510 w 1945279"/>
                <a:gd name="connsiteY5" fmla="*/ 1609374 h 2055889"/>
                <a:gd name="connsiteX6" fmla="*/ 1201510 w 1945279"/>
                <a:gd name="connsiteY6" fmla="*/ 1349625 h 2055889"/>
                <a:gd name="connsiteX7" fmla="*/ 1141603 w 1945279"/>
                <a:gd name="connsiteY7" fmla="*/ 1360600 h 2055889"/>
                <a:gd name="connsiteX8" fmla="*/ 1108422 w 1945279"/>
                <a:gd name="connsiteY8" fmla="*/ 1362154 h 2055889"/>
                <a:gd name="connsiteX9" fmla="*/ 1108422 w 1945279"/>
                <a:gd name="connsiteY9" fmla="*/ 1364606 h 2055889"/>
                <a:gd name="connsiteX10" fmla="*/ 1099212 w 1945279"/>
                <a:gd name="connsiteY10" fmla="*/ 1365048 h 2055889"/>
                <a:gd name="connsiteX11" fmla="*/ 1081957 w 1945279"/>
                <a:gd name="connsiteY11" fmla="*/ 1363394 h 2055889"/>
                <a:gd name="connsiteX12" fmla="*/ 1075674 w 1945279"/>
                <a:gd name="connsiteY12" fmla="*/ 1363688 h 2055889"/>
                <a:gd name="connsiteX13" fmla="*/ 1075674 w 1945279"/>
                <a:gd name="connsiteY13" fmla="*/ 1362791 h 2055889"/>
                <a:gd name="connsiteX14" fmla="*/ 1018418 w 1945279"/>
                <a:gd name="connsiteY14" fmla="*/ 1357302 h 2055889"/>
                <a:gd name="connsiteX15" fmla="*/ 1018418 w 1945279"/>
                <a:gd name="connsiteY15" fmla="*/ 1608930 h 2055889"/>
                <a:gd name="connsiteX16" fmla="*/ 1017899 w 1945279"/>
                <a:gd name="connsiteY16" fmla="*/ 2055889 h 2055889"/>
                <a:gd name="connsiteX17" fmla="*/ 55043 w 1945279"/>
                <a:gd name="connsiteY17" fmla="*/ 1962419 h 2055889"/>
                <a:gd name="connsiteX18" fmla="*/ 58868 w 1945279"/>
                <a:gd name="connsiteY18" fmla="*/ 1269225 h 2055889"/>
                <a:gd name="connsiteX19" fmla="*/ 129822 w 1945279"/>
                <a:gd name="connsiteY19" fmla="*/ 659980 h 2055889"/>
                <a:gd name="connsiteX0" fmla="*/ 129822 w 1945279"/>
                <a:gd name="connsiteY0" fmla="*/ 659980 h 2055889"/>
                <a:gd name="connsiteX1" fmla="*/ 1141603 w 1945279"/>
                <a:gd name="connsiteY1" fmla="*/ 0 h 2055889"/>
                <a:gd name="connsiteX2" fmla="*/ 1752325 w 1945279"/>
                <a:gd name="connsiteY2" fmla="*/ 429557 h 2055889"/>
                <a:gd name="connsiteX3" fmla="*/ 1929298 w 1945279"/>
                <a:gd name="connsiteY3" fmla="*/ 925986 h 2055889"/>
                <a:gd name="connsiteX4" fmla="*/ 1321759 w 1945279"/>
                <a:gd name="connsiteY4" fmla="*/ 1826506 h 2055889"/>
                <a:gd name="connsiteX5" fmla="*/ 1201510 w 1945279"/>
                <a:gd name="connsiteY5" fmla="*/ 1609374 h 2055889"/>
                <a:gd name="connsiteX6" fmla="*/ 1201510 w 1945279"/>
                <a:gd name="connsiteY6" fmla="*/ 1349625 h 2055889"/>
                <a:gd name="connsiteX7" fmla="*/ 1141603 w 1945279"/>
                <a:gd name="connsiteY7" fmla="*/ 1360600 h 2055889"/>
                <a:gd name="connsiteX8" fmla="*/ 1108422 w 1945279"/>
                <a:gd name="connsiteY8" fmla="*/ 1362154 h 2055889"/>
                <a:gd name="connsiteX9" fmla="*/ 1108422 w 1945279"/>
                <a:gd name="connsiteY9" fmla="*/ 1364606 h 2055889"/>
                <a:gd name="connsiteX10" fmla="*/ 1099212 w 1945279"/>
                <a:gd name="connsiteY10" fmla="*/ 1365048 h 2055889"/>
                <a:gd name="connsiteX11" fmla="*/ 1081957 w 1945279"/>
                <a:gd name="connsiteY11" fmla="*/ 1363394 h 2055889"/>
                <a:gd name="connsiteX12" fmla="*/ 1075674 w 1945279"/>
                <a:gd name="connsiteY12" fmla="*/ 1363688 h 2055889"/>
                <a:gd name="connsiteX13" fmla="*/ 1075674 w 1945279"/>
                <a:gd name="connsiteY13" fmla="*/ 1362791 h 2055889"/>
                <a:gd name="connsiteX14" fmla="*/ 1018418 w 1945279"/>
                <a:gd name="connsiteY14" fmla="*/ 1357302 h 2055889"/>
                <a:gd name="connsiteX15" fmla="*/ 1018418 w 1945279"/>
                <a:gd name="connsiteY15" fmla="*/ 1608930 h 2055889"/>
                <a:gd name="connsiteX16" fmla="*/ 1017899 w 1945279"/>
                <a:gd name="connsiteY16" fmla="*/ 2055889 h 2055889"/>
                <a:gd name="connsiteX17" fmla="*/ 55043 w 1945279"/>
                <a:gd name="connsiteY17" fmla="*/ 1962419 h 2055889"/>
                <a:gd name="connsiteX18" fmla="*/ 58868 w 1945279"/>
                <a:gd name="connsiteY18" fmla="*/ 1269225 h 2055889"/>
                <a:gd name="connsiteX19" fmla="*/ 129822 w 1945279"/>
                <a:gd name="connsiteY19" fmla="*/ 659980 h 2055889"/>
                <a:gd name="connsiteX0" fmla="*/ 129822 w 2053216"/>
                <a:gd name="connsiteY0" fmla="*/ 659980 h 2055889"/>
                <a:gd name="connsiteX1" fmla="*/ 1141603 w 2053216"/>
                <a:gd name="connsiteY1" fmla="*/ 0 h 2055889"/>
                <a:gd name="connsiteX2" fmla="*/ 1752325 w 2053216"/>
                <a:gd name="connsiteY2" fmla="*/ 429557 h 2055889"/>
                <a:gd name="connsiteX3" fmla="*/ 2042282 w 2053216"/>
                <a:gd name="connsiteY3" fmla="*/ 1062675 h 2055889"/>
                <a:gd name="connsiteX4" fmla="*/ 1321759 w 2053216"/>
                <a:gd name="connsiteY4" fmla="*/ 1826506 h 2055889"/>
                <a:gd name="connsiteX5" fmla="*/ 1201510 w 2053216"/>
                <a:gd name="connsiteY5" fmla="*/ 1609374 h 2055889"/>
                <a:gd name="connsiteX6" fmla="*/ 1201510 w 2053216"/>
                <a:gd name="connsiteY6" fmla="*/ 1349625 h 2055889"/>
                <a:gd name="connsiteX7" fmla="*/ 1141603 w 2053216"/>
                <a:gd name="connsiteY7" fmla="*/ 1360600 h 2055889"/>
                <a:gd name="connsiteX8" fmla="*/ 1108422 w 2053216"/>
                <a:gd name="connsiteY8" fmla="*/ 1362154 h 2055889"/>
                <a:gd name="connsiteX9" fmla="*/ 1108422 w 2053216"/>
                <a:gd name="connsiteY9" fmla="*/ 1364606 h 2055889"/>
                <a:gd name="connsiteX10" fmla="*/ 1099212 w 2053216"/>
                <a:gd name="connsiteY10" fmla="*/ 1365048 h 2055889"/>
                <a:gd name="connsiteX11" fmla="*/ 1081957 w 2053216"/>
                <a:gd name="connsiteY11" fmla="*/ 1363394 h 2055889"/>
                <a:gd name="connsiteX12" fmla="*/ 1075674 w 2053216"/>
                <a:gd name="connsiteY12" fmla="*/ 1363688 h 2055889"/>
                <a:gd name="connsiteX13" fmla="*/ 1075674 w 2053216"/>
                <a:gd name="connsiteY13" fmla="*/ 1362791 h 2055889"/>
                <a:gd name="connsiteX14" fmla="*/ 1018418 w 2053216"/>
                <a:gd name="connsiteY14" fmla="*/ 1357302 h 2055889"/>
                <a:gd name="connsiteX15" fmla="*/ 1018418 w 2053216"/>
                <a:gd name="connsiteY15" fmla="*/ 1608930 h 2055889"/>
                <a:gd name="connsiteX16" fmla="*/ 1017899 w 2053216"/>
                <a:gd name="connsiteY16" fmla="*/ 2055889 h 2055889"/>
                <a:gd name="connsiteX17" fmla="*/ 55043 w 2053216"/>
                <a:gd name="connsiteY17" fmla="*/ 1962419 h 2055889"/>
                <a:gd name="connsiteX18" fmla="*/ 58868 w 2053216"/>
                <a:gd name="connsiteY18" fmla="*/ 1269225 h 2055889"/>
                <a:gd name="connsiteX19" fmla="*/ 129822 w 2053216"/>
                <a:gd name="connsiteY19" fmla="*/ 659980 h 2055889"/>
                <a:gd name="connsiteX0" fmla="*/ 129822 w 2055464"/>
                <a:gd name="connsiteY0" fmla="*/ 659980 h 2055889"/>
                <a:gd name="connsiteX1" fmla="*/ 1141603 w 2055464"/>
                <a:gd name="connsiteY1" fmla="*/ 0 h 2055889"/>
                <a:gd name="connsiteX2" fmla="*/ 1752325 w 2055464"/>
                <a:gd name="connsiteY2" fmla="*/ 429557 h 2055889"/>
                <a:gd name="connsiteX3" fmla="*/ 2042282 w 2055464"/>
                <a:gd name="connsiteY3" fmla="*/ 1062675 h 2055889"/>
                <a:gd name="connsiteX4" fmla="*/ 1321759 w 2055464"/>
                <a:gd name="connsiteY4" fmla="*/ 1826506 h 2055889"/>
                <a:gd name="connsiteX5" fmla="*/ 1201510 w 2055464"/>
                <a:gd name="connsiteY5" fmla="*/ 1609374 h 2055889"/>
                <a:gd name="connsiteX6" fmla="*/ 1201510 w 2055464"/>
                <a:gd name="connsiteY6" fmla="*/ 1349625 h 2055889"/>
                <a:gd name="connsiteX7" fmla="*/ 1141603 w 2055464"/>
                <a:gd name="connsiteY7" fmla="*/ 1360600 h 2055889"/>
                <a:gd name="connsiteX8" fmla="*/ 1108422 w 2055464"/>
                <a:gd name="connsiteY8" fmla="*/ 1362154 h 2055889"/>
                <a:gd name="connsiteX9" fmla="*/ 1108422 w 2055464"/>
                <a:gd name="connsiteY9" fmla="*/ 1364606 h 2055889"/>
                <a:gd name="connsiteX10" fmla="*/ 1099212 w 2055464"/>
                <a:gd name="connsiteY10" fmla="*/ 1365048 h 2055889"/>
                <a:gd name="connsiteX11" fmla="*/ 1081957 w 2055464"/>
                <a:gd name="connsiteY11" fmla="*/ 1363394 h 2055889"/>
                <a:gd name="connsiteX12" fmla="*/ 1075674 w 2055464"/>
                <a:gd name="connsiteY12" fmla="*/ 1363688 h 2055889"/>
                <a:gd name="connsiteX13" fmla="*/ 1075674 w 2055464"/>
                <a:gd name="connsiteY13" fmla="*/ 1362791 h 2055889"/>
                <a:gd name="connsiteX14" fmla="*/ 1018418 w 2055464"/>
                <a:gd name="connsiteY14" fmla="*/ 1357302 h 2055889"/>
                <a:gd name="connsiteX15" fmla="*/ 1018418 w 2055464"/>
                <a:gd name="connsiteY15" fmla="*/ 1608930 h 2055889"/>
                <a:gd name="connsiteX16" fmla="*/ 1017899 w 2055464"/>
                <a:gd name="connsiteY16" fmla="*/ 2055889 h 2055889"/>
                <a:gd name="connsiteX17" fmla="*/ 55043 w 2055464"/>
                <a:gd name="connsiteY17" fmla="*/ 1962419 h 2055889"/>
                <a:gd name="connsiteX18" fmla="*/ 58868 w 2055464"/>
                <a:gd name="connsiteY18" fmla="*/ 1269225 h 2055889"/>
                <a:gd name="connsiteX19" fmla="*/ 129822 w 2055464"/>
                <a:gd name="connsiteY19" fmla="*/ 659980 h 2055889"/>
                <a:gd name="connsiteX0" fmla="*/ 129822 w 2059410"/>
                <a:gd name="connsiteY0" fmla="*/ 659980 h 2055889"/>
                <a:gd name="connsiteX1" fmla="*/ 1141603 w 2059410"/>
                <a:gd name="connsiteY1" fmla="*/ 0 h 2055889"/>
                <a:gd name="connsiteX2" fmla="*/ 1821854 w 2059410"/>
                <a:gd name="connsiteY2" fmla="*/ 438670 h 2055889"/>
                <a:gd name="connsiteX3" fmla="*/ 2042282 w 2059410"/>
                <a:gd name="connsiteY3" fmla="*/ 1062675 h 2055889"/>
                <a:gd name="connsiteX4" fmla="*/ 1321759 w 2059410"/>
                <a:gd name="connsiteY4" fmla="*/ 1826506 h 2055889"/>
                <a:gd name="connsiteX5" fmla="*/ 1201510 w 2059410"/>
                <a:gd name="connsiteY5" fmla="*/ 1609374 h 2055889"/>
                <a:gd name="connsiteX6" fmla="*/ 1201510 w 2059410"/>
                <a:gd name="connsiteY6" fmla="*/ 1349625 h 2055889"/>
                <a:gd name="connsiteX7" fmla="*/ 1141603 w 2059410"/>
                <a:gd name="connsiteY7" fmla="*/ 1360600 h 2055889"/>
                <a:gd name="connsiteX8" fmla="*/ 1108422 w 2059410"/>
                <a:gd name="connsiteY8" fmla="*/ 1362154 h 2055889"/>
                <a:gd name="connsiteX9" fmla="*/ 1108422 w 2059410"/>
                <a:gd name="connsiteY9" fmla="*/ 1364606 h 2055889"/>
                <a:gd name="connsiteX10" fmla="*/ 1099212 w 2059410"/>
                <a:gd name="connsiteY10" fmla="*/ 1365048 h 2055889"/>
                <a:gd name="connsiteX11" fmla="*/ 1081957 w 2059410"/>
                <a:gd name="connsiteY11" fmla="*/ 1363394 h 2055889"/>
                <a:gd name="connsiteX12" fmla="*/ 1075674 w 2059410"/>
                <a:gd name="connsiteY12" fmla="*/ 1363688 h 2055889"/>
                <a:gd name="connsiteX13" fmla="*/ 1075674 w 2059410"/>
                <a:gd name="connsiteY13" fmla="*/ 1362791 h 2055889"/>
                <a:gd name="connsiteX14" fmla="*/ 1018418 w 2059410"/>
                <a:gd name="connsiteY14" fmla="*/ 1357302 h 2055889"/>
                <a:gd name="connsiteX15" fmla="*/ 1018418 w 2059410"/>
                <a:gd name="connsiteY15" fmla="*/ 1608930 h 2055889"/>
                <a:gd name="connsiteX16" fmla="*/ 1017899 w 2059410"/>
                <a:gd name="connsiteY16" fmla="*/ 2055889 h 2055889"/>
                <a:gd name="connsiteX17" fmla="*/ 55043 w 2059410"/>
                <a:gd name="connsiteY17" fmla="*/ 1962419 h 2055889"/>
                <a:gd name="connsiteX18" fmla="*/ 58868 w 2059410"/>
                <a:gd name="connsiteY18" fmla="*/ 1269225 h 2055889"/>
                <a:gd name="connsiteX19" fmla="*/ 129822 w 2059410"/>
                <a:gd name="connsiteY19" fmla="*/ 659980 h 2055889"/>
                <a:gd name="connsiteX0" fmla="*/ 129822 w 2059411"/>
                <a:gd name="connsiteY0" fmla="*/ 659980 h 2046776"/>
                <a:gd name="connsiteX1" fmla="*/ 1141603 w 2059411"/>
                <a:gd name="connsiteY1" fmla="*/ 0 h 2046776"/>
                <a:gd name="connsiteX2" fmla="*/ 1821854 w 2059411"/>
                <a:gd name="connsiteY2" fmla="*/ 438670 h 2046776"/>
                <a:gd name="connsiteX3" fmla="*/ 2042282 w 2059411"/>
                <a:gd name="connsiteY3" fmla="*/ 1062675 h 2046776"/>
                <a:gd name="connsiteX4" fmla="*/ 1321759 w 2059411"/>
                <a:gd name="connsiteY4" fmla="*/ 1826506 h 2046776"/>
                <a:gd name="connsiteX5" fmla="*/ 1201510 w 2059411"/>
                <a:gd name="connsiteY5" fmla="*/ 1609374 h 2046776"/>
                <a:gd name="connsiteX6" fmla="*/ 1201510 w 2059411"/>
                <a:gd name="connsiteY6" fmla="*/ 1349625 h 2046776"/>
                <a:gd name="connsiteX7" fmla="*/ 1141603 w 2059411"/>
                <a:gd name="connsiteY7" fmla="*/ 1360600 h 2046776"/>
                <a:gd name="connsiteX8" fmla="*/ 1108422 w 2059411"/>
                <a:gd name="connsiteY8" fmla="*/ 1362154 h 2046776"/>
                <a:gd name="connsiteX9" fmla="*/ 1108422 w 2059411"/>
                <a:gd name="connsiteY9" fmla="*/ 1364606 h 2046776"/>
                <a:gd name="connsiteX10" fmla="*/ 1099212 w 2059411"/>
                <a:gd name="connsiteY10" fmla="*/ 1365048 h 2046776"/>
                <a:gd name="connsiteX11" fmla="*/ 1081957 w 2059411"/>
                <a:gd name="connsiteY11" fmla="*/ 1363394 h 2046776"/>
                <a:gd name="connsiteX12" fmla="*/ 1075674 w 2059411"/>
                <a:gd name="connsiteY12" fmla="*/ 1363688 h 2046776"/>
                <a:gd name="connsiteX13" fmla="*/ 1075674 w 2059411"/>
                <a:gd name="connsiteY13" fmla="*/ 1362791 h 2046776"/>
                <a:gd name="connsiteX14" fmla="*/ 1018418 w 2059411"/>
                <a:gd name="connsiteY14" fmla="*/ 1357302 h 2046776"/>
                <a:gd name="connsiteX15" fmla="*/ 1018418 w 2059411"/>
                <a:gd name="connsiteY15" fmla="*/ 1608930 h 2046776"/>
                <a:gd name="connsiteX16" fmla="*/ 861460 w 2059411"/>
                <a:gd name="connsiteY16" fmla="*/ 2046776 h 2046776"/>
                <a:gd name="connsiteX17" fmla="*/ 55043 w 2059411"/>
                <a:gd name="connsiteY17" fmla="*/ 1962419 h 2046776"/>
                <a:gd name="connsiteX18" fmla="*/ 58868 w 2059411"/>
                <a:gd name="connsiteY18" fmla="*/ 1269225 h 2046776"/>
                <a:gd name="connsiteX19" fmla="*/ 129822 w 2059411"/>
                <a:gd name="connsiteY19" fmla="*/ 659980 h 2046776"/>
                <a:gd name="connsiteX0" fmla="*/ 129822 w 2059411"/>
                <a:gd name="connsiteY0" fmla="*/ 659980 h 2002234"/>
                <a:gd name="connsiteX1" fmla="*/ 1141603 w 2059411"/>
                <a:gd name="connsiteY1" fmla="*/ 0 h 2002234"/>
                <a:gd name="connsiteX2" fmla="*/ 1821854 w 2059411"/>
                <a:gd name="connsiteY2" fmla="*/ 438670 h 2002234"/>
                <a:gd name="connsiteX3" fmla="*/ 2042282 w 2059411"/>
                <a:gd name="connsiteY3" fmla="*/ 1062675 h 2002234"/>
                <a:gd name="connsiteX4" fmla="*/ 1321759 w 2059411"/>
                <a:gd name="connsiteY4" fmla="*/ 1826506 h 2002234"/>
                <a:gd name="connsiteX5" fmla="*/ 1201510 w 2059411"/>
                <a:gd name="connsiteY5" fmla="*/ 1609374 h 2002234"/>
                <a:gd name="connsiteX6" fmla="*/ 1201510 w 2059411"/>
                <a:gd name="connsiteY6" fmla="*/ 1349625 h 2002234"/>
                <a:gd name="connsiteX7" fmla="*/ 1141603 w 2059411"/>
                <a:gd name="connsiteY7" fmla="*/ 1360600 h 2002234"/>
                <a:gd name="connsiteX8" fmla="*/ 1108422 w 2059411"/>
                <a:gd name="connsiteY8" fmla="*/ 1362154 h 2002234"/>
                <a:gd name="connsiteX9" fmla="*/ 1108422 w 2059411"/>
                <a:gd name="connsiteY9" fmla="*/ 1364606 h 2002234"/>
                <a:gd name="connsiteX10" fmla="*/ 1099212 w 2059411"/>
                <a:gd name="connsiteY10" fmla="*/ 1365048 h 2002234"/>
                <a:gd name="connsiteX11" fmla="*/ 1081957 w 2059411"/>
                <a:gd name="connsiteY11" fmla="*/ 1363394 h 2002234"/>
                <a:gd name="connsiteX12" fmla="*/ 1075674 w 2059411"/>
                <a:gd name="connsiteY12" fmla="*/ 1363688 h 2002234"/>
                <a:gd name="connsiteX13" fmla="*/ 1075674 w 2059411"/>
                <a:gd name="connsiteY13" fmla="*/ 1362791 h 2002234"/>
                <a:gd name="connsiteX14" fmla="*/ 1018418 w 2059411"/>
                <a:gd name="connsiteY14" fmla="*/ 1357302 h 2002234"/>
                <a:gd name="connsiteX15" fmla="*/ 1018418 w 2059411"/>
                <a:gd name="connsiteY15" fmla="*/ 1608930 h 2002234"/>
                <a:gd name="connsiteX16" fmla="*/ 1024418 w 2059411"/>
                <a:gd name="connsiteY16" fmla="*/ 1932869 h 2002234"/>
                <a:gd name="connsiteX17" fmla="*/ 55043 w 2059411"/>
                <a:gd name="connsiteY17" fmla="*/ 1962419 h 2002234"/>
                <a:gd name="connsiteX18" fmla="*/ 58868 w 2059411"/>
                <a:gd name="connsiteY18" fmla="*/ 1269225 h 2002234"/>
                <a:gd name="connsiteX19" fmla="*/ 129822 w 2059411"/>
                <a:gd name="connsiteY19" fmla="*/ 659980 h 2002234"/>
                <a:gd name="connsiteX0" fmla="*/ 129822 w 2063511"/>
                <a:gd name="connsiteY0" fmla="*/ 659980 h 2002234"/>
                <a:gd name="connsiteX1" fmla="*/ 1141603 w 2063511"/>
                <a:gd name="connsiteY1" fmla="*/ 0 h 2002234"/>
                <a:gd name="connsiteX2" fmla="*/ 1821854 w 2063511"/>
                <a:gd name="connsiteY2" fmla="*/ 438670 h 2002234"/>
                <a:gd name="connsiteX3" fmla="*/ 2042282 w 2063511"/>
                <a:gd name="connsiteY3" fmla="*/ 1062675 h 2002234"/>
                <a:gd name="connsiteX4" fmla="*/ 1245712 w 2063511"/>
                <a:gd name="connsiteY4" fmla="*/ 1883460 h 2002234"/>
                <a:gd name="connsiteX5" fmla="*/ 1201510 w 2063511"/>
                <a:gd name="connsiteY5" fmla="*/ 1609374 h 2002234"/>
                <a:gd name="connsiteX6" fmla="*/ 1201510 w 2063511"/>
                <a:gd name="connsiteY6" fmla="*/ 1349625 h 2002234"/>
                <a:gd name="connsiteX7" fmla="*/ 1141603 w 2063511"/>
                <a:gd name="connsiteY7" fmla="*/ 1360600 h 2002234"/>
                <a:gd name="connsiteX8" fmla="*/ 1108422 w 2063511"/>
                <a:gd name="connsiteY8" fmla="*/ 1362154 h 2002234"/>
                <a:gd name="connsiteX9" fmla="*/ 1108422 w 2063511"/>
                <a:gd name="connsiteY9" fmla="*/ 1364606 h 2002234"/>
                <a:gd name="connsiteX10" fmla="*/ 1099212 w 2063511"/>
                <a:gd name="connsiteY10" fmla="*/ 1365048 h 2002234"/>
                <a:gd name="connsiteX11" fmla="*/ 1081957 w 2063511"/>
                <a:gd name="connsiteY11" fmla="*/ 1363394 h 2002234"/>
                <a:gd name="connsiteX12" fmla="*/ 1075674 w 2063511"/>
                <a:gd name="connsiteY12" fmla="*/ 1363688 h 2002234"/>
                <a:gd name="connsiteX13" fmla="*/ 1075674 w 2063511"/>
                <a:gd name="connsiteY13" fmla="*/ 1362791 h 2002234"/>
                <a:gd name="connsiteX14" fmla="*/ 1018418 w 2063511"/>
                <a:gd name="connsiteY14" fmla="*/ 1357302 h 2002234"/>
                <a:gd name="connsiteX15" fmla="*/ 1018418 w 2063511"/>
                <a:gd name="connsiteY15" fmla="*/ 1608930 h 2002234"/>
                <a:gd name="connsiteX16" fmla="*/ 1024418 w 2063511"/>
                <a:gd name="connsiteY16" fmla="*/ 1932869 h 2002234"/>
                <a:gd name="connsiteX17" fmla="*/ 55043 w 2063511"/>
                <a:gd name="connsiteY17" fmla="*/ 1962419 h 2002234"/>
                <a:gd name="connsiteX18" fmla="*/ 58868 w 2063511"/>
                <a:gd name="connsiteY18" fmla="*/ 1269225 h 2002234"/>
                <a:gd name="connsiteX19" fmla="*/ 129822 w 2063511"/>
                <a:gd name="connsiteY19" fmla="*/ 659980 h 2002234"/>
                <a:gd name="connsiteX0" fmla="*/ 251667 w 2185356"/>
                <a:gd name="connsiteY0" fmla="*/ 659980 h 2002234"/>
                <a:gd name="connsiteX1" fmla="*/ 1263448 w 2185356"/>
                <a:gd name="connsiteY1" fmla="*/ 0 h 2002234"/>
                <a:gd name="connsiteX2" fmla="*/ 1943699 w 2185356"/>
                <a:gd name="connsiteY2" fmla="*/ 438670 h 2002234"/>
                <a:gd name="connsiteX3" fmla="*/ 2164127 w 2185356"/>
                <a:gd name="connsiteY3" fmla="*/ 1062675 h 2002234"/>
                <a:gd name="connsiteX4" fmla="*/ 1367557 w 2185356"/>
                <a:gd name="connsiteY4" fmla="*/ 1883460 h 2002234"/>
                <a:gd name="connsiteX5" fmla="*/ 1323355 w 2185356"/>
                <a:gd name="connsiteY5" fmla="*/ 1609374 h 2002234"/>
                <a:gd name="connsiteX6" fmla="*/ 1323355 w 2185356"/>
                <a:gd name="connsiteY6" fmla="*/ 1349625 h 2002234"/>
                <a:gd name="connsiteX7" fmla="*/ 1263448 w 2185356"/>
                <a:gd name="connsiteY7" fmla="*/ 1360600 h 2002234"/>
                <a:gd name="connsiteX8" fmla="*/ 1230267 w 2185356"/>
                <a:gd name="connsiteY8" fmla="*/ 1362154 h 2002234"/>
                <a:gd name="connsiteX9" fmla="*/ 1230267 w 2185356"/>
                <a:gd name="connsiteY9" fmla="*/ 1364606 h 2002234"/>
                <a:gd name="connsiteX10" fmla="*/ 1221057 w 2185356"/>
                <a:gd name="connsiteY10" fmla="*/ 1365048 h 2002234"/>
                <a:gd name="connsiteX11" fmla="*/ 1203802 w 2185356"/>
                <a:gd name="connsiteY11" fmla="*/ 1363394 h 2002234"/>
                <a:gd name="connsiteX12" fmla="*/ 1197519 w 2185356"/>
                <a:gd name="connsiteY12" fmla="*/ 1363688 h 2002234"/>
                <a:gd name="connsiteX13" fmla="*/ 1197519 w 2185356"/>
                <a:gd name="connsiteY13" fmla="*/ 1362791 h 2002234"/>
                <a:gd name="connsiteX14" fmla="*/ 1140263 w 2185356"/>
                <a:gd name="connsiteY14" fmla="*/ 1357302 h 2002234"/>
                <a:gd name="connsiteX15" fmla="*/ 1140263 w 2185356"/>
                <a:gd name="connsiteY15" fmla="*/ 1608930 h 2002234"/>
                <a:gd name="connsiteX16" fmla="*/ 1146263 w 2185356"/>
                <a:gd name="connsiteY16" fmla="*/ 1932869 h 2002234"/>
                <a:gd name="connsiteX17" fmla="*/ 176888 w 2185356"/>
                <a:gd name="connsiteY17" fmla="*/ 1962419 h 2002234"/>
                <a:gd name="connsiteX18" fmla="*/ 1460 w 2185356"/>
                <a:gd name="connsiteY18" fmla="*/ 1297702 h 2002234"/>
                <a:gd name="connsiteX19" fmla="*/ 251667 w 2185356"/>
                <a:gd name="connsiteY19" fmla="*/ 659980 h 2002234"/>
                <a:gd name="connsiteX0" fmla="*/ 250809 w 2184498"/>
                <a:gd name="connsiteY0" fmla="*/ 659980 h 2056732"/>
                <a:gd name="connsiteX1" fmla="*/ 1262590 w 2184498"/>
                <a:gd name="connsiteY1" fmla="*/ 0 h 2056732"/>
                <a:gd name="connsiteX2" fmla="*/ 1942841 w 2184498"/>
                <a:gd name="connsiteY2" fmla="*/ 438670 h 2056732"/>
                <a:gd name="connsiteX3" fmla="*/ 2163269 w 2184498"/>
                <a:gd name="connsiteY3" fmla="*/ 1062675 h 2056732"/>
                <a:gd name="connsiteX4" fmla="*/ 1366699 w 2184498"/>
                <a:gd name="connsiteY4" fmla="*/ 1883460 h 2056732"/>
                <a:gd name="connsiteX5" fmla="*/ 1322497 w 2184498"/>
                <a:gd name="connsiteY5" fmla="*/ 1609374 h 2056732"/>
                <a:gd name="connsiteX6" fmla="*/ 1322497 w 2184498"/>
                <a:gd name="connsiteY6" fmla="*/ 1349625 h 2056732"/>
                <a:gd name="connsiteX7" fmla="*/ 1262590 w 2184498"/>
                <a:gd name="connsiteY7" fmla="*/ 1360600 h 2056732"/>
                <a:gd name="connsiteX8" fmla="*/ 1229409 w 2184498"/>
                <a:gd name="connsiteY8" fmla="*/ 1362154 h 2056732"/>
                <a:gd name="connsiteX9" fmla="*/ 1229409 w 2184498"/>
                <a:gd name="connsiteY9" fmla="*/ 1364606 h 2056732"/>
                <a:gd name="connsiteX10" fmla="*/ 1220199 w 2184498"/>
                <a:gd name="connsiteY10" fmla="*/ 1365048 h 2056732"/>
                <a:gd name="connsiteX11" fmla="*/ 1202944 w 2184498"/>
                <a:gd name="connsiteY11" fmla="*/ 1363394 h 2056732"/>
                <a:gd name="connsiteX12" fmla="*/ 1196661 w 2184498"/>
                <a:gd name="connsiteY12" fmla="*/ 1363688 h 2056732"/>
                <a:gd name="connsiteX13" fmla="*/ 1196661 w 2184498"/>
                <a:gd name="connsiteY13" fmla="*/ 1362791 h 2056732"/>
                <a:gd name="connsiteX14" fmla="*/ 1139405 w 2184498"/>
                <a:gd name="connsiteY14" fmla="*/ 1357302 h 2056732"/>
                <a:gd name="connsiteX15" fmla="*/ 1139405 w 2184498"/>
                <a:gd name="connsiteY15" fmla="*/ 1608930 h 2056732"/>
                <a:gd name="connsiteX16" fmla="*/ 1145405 w 2184498"/>
                <a:gd name="connsiteY16" fmla="*/ 1932869 h 2056732"/>
                <a:gd name="connsiteX17" fmla="*/ 333556 w 2184498"/>
                <a:gd name="connsiteY17" fmla="*/ 2025068 h 2056732"/>
                <a:gd name="connsiteX18" fmla="*/ 602 w 2184498"/>
                <a:gd name="connsiteY18" fmla="*/ 1297702 h 2056732"/>
                <a:gd name="connsiteX19" fmla="*/ 250809 w 2184498"/>
                <a:gd name="connsiteY19" fmla="*/ 659980 h 2056732"/>
                <a:gd name="connsiteX0" fmla="*/ 250809 w 2184498"/>
                <a:gd name="connsiteY0" fmla="*/ 659980 h 2091182"/>
                <a:gd name="connsiteX1" fmla="*/ 1262590 w 2184498"/>
                <a:gd name="connsiteY1" fmla="*/ 0 h 2091182"/>
                <a:gd name="connsiteX2" fmla="*/ 1942841 w 2184498"/>
                <a:gd name="connsiteY2" fmla="*/ 438670 h 2091182"/>
                <a:gd name="connsiteX3" fmla="*/ 2163269 w 2184498"/>
                <a:gd name="connsiteY3" fmla="*/ 1062675 h 2091182"/>
                <a:gd name="connsiteX4" fmla="*/ 1366699 w 2184498"/>
                <a:gd name="connsiteY4" fmla="*/ 1883460 h 2091182"/>
                <a:gd name="connsiteX5" fmla="*/ 1322497 w 2184498"/>
                <a:gd name="connsiteY5" fmla="*/ 1609374 h 2091182"/>
                <a:gd name="connsiteX6" fmla="*/ 1322497 w 2184498"/>
                <a:gd name="connsiteY6" fmla="*/ 1349625 h 2091182"/>
                <a:gd name="connsiteX7" fmla="*/ 1262590 w 2184498"/>
                <a:gd name="connsiteY7" fmla="*/ 1360600 h 2091182"/>
                <a:gd name="connsiteX8" fmla="*/ 1229409 w 2184498"/>
                <a:gd name="connsiteY8" fmla="*/ 1362154 h 2091182"/>
                <a:gd name="connsiteX9" fmla="*/ 1229409 w 2184498"/>
                <a:gd name="connsiteY9" fmla="*/ 1364606 h 2091182"/>
                <a:gd name="connsiteX10" fmla="*/ 1220199 w 2184498"/>
                <a:gd name="connsiteY10" fmla="*/ 1365048 h 2091182"/>
                <a:gd name="connsiteX11" fmla="*/ 1202944 w 2184498"/>
                <a:gd name="connsiteY11" fmla="*/ 1363394 h 2091182"/>
                <a:gd name="connsiteX12" fmla="*/ 1196661 w 2184498"/>
                <a:gd name="connsiteY12" fmla="*/ 1363688 h 2091182"/>
                <a:gd name="connsiteX13" fmla="*/ 1196661 w 2184498"/>
                <a:gd name="connsiteY13" fmla="*/ 1362791 h 2091182"/>
                <a:gd name="connsiteX14" fmla="*/ 1139405 w 2184498"/>
                <a:gd name="connsiteY14" fmla="*/ 1357302 h 2091182"/>
                <a:gd name="connsiteX15" fmla="*/ 1139405 w 2184498"/>
                <a:gd name="connsiteY15" fmla="*/ 1608930 h 2091182"/>
                <a:gd name="connsiteX16" fmla="*/ 1145405 w 2184498"/>
                <a:gd name="connsiteY16" fmla="*/ 1932869 h 2091182"/>
                <a:gd name="connsiteX17" fmla="*/ 333556 w 2184498"/>
                <a:gd name="connsiteY17" fmla="*/ 2025068 h 2091182"/>
                <a:gd name="connsiteX18" fmla="*/ 602 w 2184498"/>
                <a:gd name="connsiteY18" fmla="*/ 1297702 h 2091182"/>
                <a:gd name="connsiteX19" fmla="*/ 250809 w 2184498"/>
                <a:gd name="connsiteY19" fmla="*/ 659980 h 2091182"/>
                <a:gd name="connsiteX0" fmla="*/ 250809 w 2184498"/>
                <a:gd name="connsiteY0" fmla="*/ 659980 h 2091182"/>
                <a:gd name="connsiteX1" fmla="*/ 1262590 w 2184498"/>
                <a:gd name="connsiteY1" fmla="*/ 0 h 2091182"/>
                <a:gd name="connsiteX2" fmla="*/ 1942841 w 2184498"/>
                <a:gd name="connsiteY2" fmla="*/ 438670 h 2091182"/>
                <a:gd name="connsiteX3" fmla="*/ 2163269 w 2184498"/>
                <a:gd name="connsiteY3" fmla="*/ 1062675 h 2091182"/>
                <a:gd name="connsiteX4" fmla="*/ 1366699 w 2184498"/>
                <a:gd name="connsiteY4" fmla="*/ 1883460 h 2091182"/>
                <a:gd name="connsiteX5" fmla="*/ 1322497 w 2184498"/>
                <a:gd name="connsiteY5" fmla="*/ 1609374 h 2091182"/>
                <a:gd name="connsiteX6" fmla="*/ 1322497 w 2184498"/>
                <a:gd name="connsiteY6" fmla="*/ 1349625 h 2091182"/>
                <a:gd name="connsiteX7" fmla="*/ 1262590 w 2184498"/>
                <a:gd name="connsiteY7" fmla="*/ 1360600 h 2091182"/>
                <a:gd name="connsiteX8" fmla="*/ 1229409 w 2184498"/>
                <a:gd name="connsiteY8" fmla="*/ 1362154 h 2091182"/>
                <a:gd name="connsiteX9" fmla="*/ 1229409 w 2184498"/>
                <a:gd name="connsiteY9" fmla="*/ 1364606 h 2091182"/>
                <a:gd name="connsiteX10" fmla="*/ 1220199 w 2184498"/>
                <a:gd name="connsiteY10" fmla="*/ 1365048 h 2091182"/>
                <a:gd name="connsiteX11" fmla="*/ 1202944 w 2184498"/>
                <a:gd name="connsiteY11" fmla="*/ 1363394 h 2091182"/>
                <a:gd name="connsiteX12" fmla="*/ 1196661 w 2184498"/>
                <a:gd name="connsiteY12" fmla="*/ 1363688 h 2091182"/>
                <a:gd name="connsiteX13" fmla="*/ 1196661 w 2184498"/>
                <a:gd name="connsiteY13" fmla="*/ 1362791 h 2091182"/>
                <a:gd name="connsiteX14" fmla="*/ 1139405 w 2184498"/>
                <a:gd name="connsiteY14" fmla="*/ 1357302 h 2091182"/>
                <a:gd name="connsiteX15" fmla="*/ 1139405 w 2184498"/>
                <a:gd name="connsiteY15" fmla="*/ 1608930 h 2091182"/>
                <a:gd name="connsiteX16" fmla="*/ 1145405 w 2184498"/>
                <a:gd name="connsiteY16" fmla="*/ 1932869 h 2091182"/>
                <a:gd name="connsiteX17" fmla="*/ 333556 w 2184498"/>
                <a:gd name="connsiteY17" fmla="*/ 2025068 h 2091182"/>
                <a:gd name="connsiteX18" fmla="*/ 602 w 2184498"/>
                <a:gd name="connsiteY18" fmla="*/ 1297702 h 2091182"/>
                <a:gd name="connsiteX19" fmla="*/ 250809 w 2184498"/>
                <a:gd name="connsiteY19" fmla="*/ 659980 h 2091182"/>
                <a:gd name="connsiteX0" fmla="*/ 250809 w 2163477"/>
                <a:gd name="connsiteY0" fmla="*/ 659980 h 2091182"/>
                <a:gd name="connsiteX1" fmla="*/ 1262590 w 2163477"/>
                <a:gd name="connsiteY1" fmla="*/ 0 h 2091182"/>
                <a:gd name="connsiteX2" fmla="*/ 1942841 w 2163477"/>
                <a:gd name="connsiteY2" fmla="*/ 438670 h 2091182"/>
                <a:gd name="connsiteX3" fmla="*/ 2163269 w 2163477"/>
                <a:gd name="connsiteY3" fmla="*/ 1062675 h 2091182"/>
                <a:gd name="connsiteX4" fmla="*/ 1366699 w 2163477"/>
                <a:gd name="connsiteY4" fmla="*/ 1883460 h 2091182"/>
                <a:gd name="connsiteX5" fmla="*/ 1322497 w 2163477"/>
                <a:gd name="connsiteY5" fmla="*/ 1609374 h 2091182"/>
                <a:gd name="connsiteX6" fmla="*/ 1322497 w 2163477"/>
                <a:gd name="connsiteY6" fmla="*/ 1349625 h 2091182"/>
                <a:gd name="connsiteX7" fmla="*/ 1262590 w 2163477"/>
                <a:gd name="connsiteY7" fmla="*/ 1360600 h 2091182"/>
                <a:gd name="connsiteX8" fmla="*/ 1229409 w 2163477"/>
                <a:gd name="connsiteY8" fmla="*/ 1362154 h 2091182"/>
                <a:gd name="connsiteX9" fmla="*/ 1229409 w 2163477"/>
                <a:gd name="connsiteY9" fmla="*/ 1364606 h 2091182"/>
                <a:gd name="connsiteX10" fmla="*/ 1220199 w 2163477"/>
                <a:gd name="connsiteY10" fmla="*/ 1365048 h 2091182"/>
                <a:gd name="connsiteX11" fmla="*/ 1202944 w 2163477"/>
                <a:gd name="connsiteY11" fmla="*/ 1363394 h 2091182"/>
                <a:gd name="connsiteX12" fmla="*/ 1196661 w 2163477"/>
                <a:gd name="connsiteY12" fmla="*/ 1363688 h 2091182"/>
                <a:gd name="connsiteX13" fmla="*/ 1196661 w 2163477"/>
                <a:gd name="connsiteY13" fmla="*/ 1362791 h 2091182"/>
                <a:gd name="connsiteX14" fmla="*/ 1139405 w 2163477"/>
                <a:gd name="connsiteY14" fmla="*/ 1357302 h 2091182"/>
                <a:gd name="connsiteX15" fmla="*/ 1139405 w 2163477"/>
                <a:gd name="connsiteY15" fmla="*/ 1608930 h 2091182"/>
                <a:gd name="connsiteX16" fmla="*/ 1145405 w 2163477"/>
                <a:gd name="connsiteY16" fmla="*/ 1932869 h 2091182"/>
                <a:gd name="connsiteX17" fmla="*/ 333556 w 2163477"/>
                <a:gd name="connsiteY17" fmla="*/ 2025068 h 2091182"/>
                <a:gd name="connsiteX18" fmla="*/ 602 w 2163477"/>
                <a:gd name="connsiteY18" fmla="*/ 1297702 h 2091182"/>
                <a:gd name="connsiteX19" fmla="*/ 250809 w 2163477"/>
                <a:gd name="connsiteY19" fmla="*/ 659980 h 20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63477" h="2091182">
                  <a:moveTo>
                    <a:pt x="250809" y="659980"/>
                  </a:moveTo>
                  <a:cubicBezTo>
                    <a:pt x="431265" y="448443"/>
                    <a:pt x="314268" y="93080"/>
                    <a:pt x="1262590" y="0"/>
                  </a:cubicBezTo>
                  <a:cubicBezTo>
                    <a:pt x="1541408" y="26264"/>
                    <a:pt x="1843824" y="205753"/>
                    <a:pt x="1942841" y="438670"/>
                  </a:cubicBezTo>
                  <a:cubicBezTo>
                    <a:pt x="2001832" y="604146"/>
                    <a:pt x="2161801" y="803441"/>
                    <a:pt x="2163269" y="1062675"/>
                  </a:cubicBezTo>
                  <a:cubicBezTo>
                    <a:pt x="2165020" y="1371818"/>
                    <a:pt x="2173010" y="1821103"/>
                    <a:pt x="1366699" y="1883460"/>
                  </a:cubicBezTo>
                  <a:lnTo>
                    <a:pt x="1322497" y="1609374"/>
                  </a:lnTo>
                  <a:lnTo>
                    <a:pt x="1322497" y="1349625"/>
                  </a:lnTo>
                  <a:lnTo>
                    <a:pt x="1262590" y="1360600"/>
                  </a:lnTo>
                  <a:lnTo>
                    <a:pt x="1229409" y="1362154"/>
                  </a:lnTo>
                  <a:lnTo>
                    <a:pt x="1229409" y="1364606"/>
                  </a:lnTo>
                  <a:lnTo>
                    <a:pt x="1220199" y="1365048"/>
                  </a:lnTo>
                  <a:lnTo>
                    <a:pt x="1202944" y="1363394"/>
                  </a:lnTo>
                  <a:lnTo>
                    <a:pt x="1196661" y="1363688"/>
                  </a:lnTo>
                  <a:lnTo>
                    <a:pt x="1196661" y="1362791"/>
                  </a:lnTo>
                  <a:lnTo>
                    <a:pt x="1139405" y="1357302"/>
                  </a:lnTo>
                  <a:lnTo>
                    <a:pt x="1139405" y="1608930"/>
                  </a:lnTo>
                  <a:lnTo>
                    <a:pt x="1145405" y="1932869"/>
                  </a:lnTo>
                  <a:cubicBezTo>
                    <a:pt x="1066805" y="1906986"/>
                    <a:pt x="784666" y="2224397"/>
                    <a:pt x="333556" y="2025068"/>
                  </a:cubicBezTo>
                  <a:cubicBezTo>
                    <a:pt x="-68667" y="1985209"/>
                    <a:pt x="14393" y="1525217"/>
                    <a:pt x="602" y="1297702"/>
                  </a:cubicBezTo>
                  <a:cubicBezTo>
                    <a:pt x="-13189" y="1070187"/>
                    <a:pt x="214447" y="741739"/>
                    <a:pt x="250809" y="65998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6" name="Ellipszis 195"/>
            <p:cNvSpPr/>
            <p:nvPr/>
          </p:nvSpPr>
          <p:spPr>
            <a:xfrm flipH="1">
              <a:off x="7713458" y="3214591"/>
              <a:ext cx="197600" cy="185563"/>
            </a:xfrm>
            <a:prstGeom prst="ellipse">
              <a:avLst/>
            </a:prstGeom>
            <a:solidFill>
              <a:srgbClr val="FFDA9E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7" name="Szabadkézi sokszög 196"/>
            <p:cNvSpPr/>
            <p:nvPr/>
          </p:nvSpPr>
          <p:spPr>
            <a:xfrm flipH="1">
              <a:off x="8270742" y="3785201"/>
              <a:ext cx="346470" cy="380717"/>
            </a:xfrm>
            <a:custGeom>
              <a:avLst/>
              <a:gdLst>
                <a:gd name="connsiteX0" fmla="*/ 645443 w 645443"/>
                <a:gd name="connsiteY0" fmla="*/ 0 h 713575"/>
                <a:gd name="connsiteX1" fmla="*/ 645443 w 645443"/>
                <a:gd name="connsiteY1" fmla="*/ 646719 h 713575"/>
                <a:gd name="connsiteX2" fmla="*/ 635215 w 645443"/>
                <a:gd name="connsiteY2" fmla="*/ 651165 h 713575"/>
                <a:gd name="connsiteX3" fmla="*/ 471068 w 645443"/>
                <a:gd name="connsiteY3" fmla="*/ 693513 h 713575"/>
                <a:gd name="connsiteX4" fmla="*/ 343126 w 645443"/>
                <a:gd name="connsiteY4" fmla="*/ 704433 h 713575"/>
                <a:gd name="connsiteX5" fmla="*/ 343126 w 645443"/>
                <a:gd name="connsiteY5" fmla="*/ 713552 h 713575"/>
                <a:gd name="connsiteX6" fmla="*/ 342849 w 645443"/>
                <a:gd name="connsiteY6" fmla="*/ 713575 h 713575"/>
                <a:gd name="connsiteX7" fmla="*/ 342849 w 645443"/>
                <a:gd name="connsiteY7" fmla="*/ 713527 h 713575"/>
                <a:gd name="connsiteX8" fmla="*/ 174376 w 645443"/>
                <a:gd name="connsiteY8" fmla="*/ 699147 h 713575"/>
                <a:gd name="connsiteX9" fmla="*/ 10228 w 645443"/>
                <a:gd name="connsiteY9" fmla="*/ 656800 h 713575"/>
                <a:gd name="connsiteX10" fmla="*/ 0 w 645443"/>
                <a:gd name="connsiteY10" fmla="*/ 652354 h 713575"/>
                <a:gd name="connsiteX11" fmla="*/ 0 w 645443"/>
                <a:gd name="connsiteY11" fmla="*/ 5635 h 713575"/>
                <a:gd name="connsiteX12" fmla="*/ 26324 w 645443"/>
                <a:gd name="connsiteY12" fmla="*/ 14562 h 713575"/>
                <a:gd name="connsiteX13" fmla="*/ 190971 w 645443"/>
                <a:gd name="connsiteY13" fmla="*/ 47706 h 713575"/>
                <a:gd name="connsiteX14" fmla="*/ 302314 w 645443"/>
                <a:gd name="connsiteY14" fmla="*/ 55123 h 713575"/>
                <a:gd name="connsiteX15" fmla="*/ 302314 w 645443"/>
                <a:gd name="connsiteY15" fmla="*/ 52205 h 713575"/>
                <a:gd name="connsiteX16" fmla="*/ 302323 w 645443"/>
                <a:gd name="connsiteY16" fmla="*/ 52206 h 713575"/>
                <a:gd name="connsiteX17" fmla="*/ 454472 w 645443"/>
                <a:gd name="connsiteY17" fmla="*/ 42071 h 713575"/>
                <a:gd name="connsiteX18" fmla="*/ 619119 w 645443"/>
                <a:gd name="connsiteY18" fmla="*/ 8927 h 71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5443" h="713575">
                  <a:moveTo>
                    <a:pt x="645443" y="0"/>
                  </a:moveTo>
                  <a:lnTo>
                    <a:pt x="645443" y="646719"/>
                  </a:lnTo>
                  <a:lnTo>
                    <a:pt x="635215" y="651165"/>
                  </a:lnTo>
                  <a:cubicBezTo>
                    <a:pt x="581406" y="669778"/>
                    <a:pt x="526644" y="683972"/>
                    <a:pt x="471068" y="693513"/>
                  </a:cubicBezTo>
                  <a:lnTo>
                    <a:pt x="343126" y="704433"/>
                  </a:lnTo>
                  <a:lnTo>
                    <a:pt x="343126" y="713552"/>
                  </a:lnTo>
                  <a:lnTo>
                    <a:pt x="342849" y="713575"/>
                  </a:lnTo>
                  <a:lnTo>
                    <a:pt x="342849" y="713527"/>
                  </a:lnTo>
                  <a:lnTo>
                    <a:pt x="174376" y="699147"/>
                  </a:lnTo>
                  <a:cubicBezTo>
                    <a:pt x="118800" y="689607"/>
                    <a:pt x="64038" y="675413"/>
                    <a:pt x="10228" y="656800"/>
                  </a:cubicBezTo>
                  <a:lnTo>
                    <a:pt x="0" y="652354"/>
                  </a:lnTo>
                  <a:lnTo>
                    <a:pt x="0" y="5635"/>
                  </a:lnTo>
                  <a:lnTo>
                    <a:pt x="26324" y="14562"/>
                  </a:lnTo>
                  <a:cubicBezTo>
                    <a:pt x="80297" y="29131"/>
                    <a:pt x="135226" y="40239"/>
                    <a:pt x="190971" y="47706"/>
                  </a:cubicBezTo>
                  <a:lnTo>
                    <a:pt x="302314" y="55123"/>
                  </a:lnTo>
                  <a:lnTo>
                    <a:pt x="302314" y="52205"/>
                  </a:lnTo>
                  <a:lnTo>
                    <a:pt x="302323" y="52206"/>
                  </a:lnTo>
                  <a:lnTo>
                    <a:pt x="454472" y="42071"/>
                  </a:lnTo>
                  <a:cubicBezTo>
                    <a:pt x="510218" y="34604"/>
                    <a:pt x="565146" y="23496"/>
                    <a:pt x="619119" y="8927"/>
                  </a:cubicBezTo>
                  <a:close/>
                </a:path>
              </a:pathLst>
            </a:custGeom>
            <a:gradFill>
              <a:gsLst>
                <a:gs pos="0">
                  <a:srgbClr val="FFCD7D"/>
                </a:gs>
                <a:gs pos="97000">
                  <a:srgbClr val="FFE1AF"/>
                </a:gs>
              </a:gsLst>
              <a:path path="circle">
                <a:fillToRect t="100000" r="100000"/>
              </a:path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8" name="Szabadkézi sokszög 197"/>
            <p:cNvSpPr/>
            <p:nvPr/>
          </p:nvSpPr>
          <p:spPr>
            <a:xfrm>
              <a:off x="7686815" y="2530848"/>
              <a:ext cx="1602968" cy="1348589"/>
            </a:xfrm>
            <a:custGeom>
              <a:avLst/>
              <a:gdLst>
                <a:gd name="connsiteX0" fmla="*/ 1480203 w 2986185"/>
                <a:gd name="connsiteY0" fmla="*/ 0 h 2558288"/>
                <a:gd name="connsiteX1" fmla="*/ 1480172 w 2986185"/>
                <a:gd name="connsiteY1" fmla="*/ 6206 h 2558288"/>
                <a:gd name="connsiteX2" fmla="*/ 1435734 w 2986185"/>
                <a:gd name="connsiteY2" fmla="*/ 8843 h 2558288"/>
                <a:gd name="connsiteX3" fmla="*/ 0 w 2986185"/>
                <a:gd name="connsiteY3" fmla="*/ 505395 h 2558288"/>
                <a:gd name="connsiteX4" fmla="*/ 1518376 w 2986185"/>
                <a:gd name="connsiteY4" fmla="*/ 2558288 h 2558288"/>
                <a:gd name="connsiteX5" fmla="*/ 1518468 w 2986185"/>
                <a:gd name="connsiteY5" fmla="*/ 2539379 h 2558288"/>
                <a:gd name="connsiteX6" fmla="*/ 1623055 w 2986185"/>
                <a:gd name="connsiteY6" fmla="*/ 2532238 h 2558288"/>
                <a:gd name="connsiteX7" fmla="*/ 2986185 w 2986185"/>
                <a:gd name="connsiteY7" fmla="*/ 489945 h 2558288"/>
                <a:gd name="connsiteX8" fmla="*/ 1480203 w 2986185"/>
                <a:gd name="connsiteY8" fmla="*/ 0 h 2558288"/>
                <a:gd name="connsiteX0" fmla="*/ 1480203 w 2986185"/>
                <a:gd name="connsiteY0" fmla="*/ 0 h 2801492"/>
                <a:gd name="connsiteX1" fmla="*/ 1480172 w 2986185"/>
                <a:gd name="connsiteY1" fmla="*/ 6206 h 2801492"/>
                <a:gd name="connsiteX2" fmla="*/ 1435734 w 2986185"/>
                <a:gd name="connsiteY2" fmla="*/ 8843 h 2801492"/>
                <a:gd name="connsiteX3" fmla="*/ 0 w 2986185"/>
                <a:gd name="connsiteY3" fmla="*/ 505395 h 2801492"/>
                <a:gd name="connsiteX4" fmla="*/ 1518376 w 2986185"/>
                <a:gd name="connsiteY4" fmla="*/ 2558288 h 2801492"/>
                <a:gd name="connsiteX5" fmla="*/ 1623055 w 2986185"/>
                <a:gd name="connsiteY5" fmla="*/ 2532238 h 2801492"/>
                <a:gd name="connsiteX6" fmla="*/ 2986185 w 2986185"/>
                <a:gd name="connsiteY6" fmla="*/ 489945 h 2801492"/>
                <a:gd name="connsiteX7" fmla="*/ 1480203 w 2986185"/>
                <a:gd name="connsiteY7" fmla="*/ 0 h 2801492"/>
                <a:gd name="connsiteX0" fmla="*/ 1480203 w 2986185"/>
                <a:gd name="connsiteY0" fmla="*/ 0 h 2704694"/>
                <a:gd name="connsiteX1" fmla="*/ 1480172 w 2986185"/>
                <a:gd name="connsiteY1" fmla="*/ 6206 h 2704694"/>
                <a:gd name="connsiteX2" fmla="*/ 1435734 w 2986185"/>
                <a:gd name="connsiteY2" fmla="*/ 8843 h 2704694"/>
                <a:gd name="connsiteX3" fmla="*/ 0 w 2986185"/>
                <a:gd name="connsiteY3" fmla="*/ 505395 h 2704694"/>
                <a:gd name="connsiteX4" fmla="*/ 1518376 w 2986185"/>
                <a:gd name="connsiteY4" fmla="*/ 2558288 h 2704694"/>
                <a:gd name="connsiteX5" fmla="*/ 1623055 w 2986185"/>
                <a:gd name="connsiteY5" fmla="*/ 2532238 h 2704694"/>
                <a:gd name="connsiteX6" fmla="*/ 2986185 w 2986185"/>
                <a:gd name="connsiteY6" fmla="*/ 489945 h 2704694"/>
                <a:gd name="connsiteX7" fmla="*/ 1480203 w 2986185"/>
                <a:gd name="connsiteY7" fmla="*/ 0 h 2704694"/>
                <a:gd name="connsiteX0" fmla="*/ 1480203 w 2986185"/>
                <a:gd name="connsiteY0" fmla="*/ 0 h 2575953"/>
                <a:gd name="connsiteX1" fmla="*/ 1480172 w 2986185"/>
                <a:gd name="connsiteY1" fmla="*/ 6206 h 2575953"/>
                <a:gd name="connsiteX2" fmla="*/ 1435734 w 2986185"/>
                <a:gd name="connsiteY2" fmla="*/ 8843 h 2575953"/>
                <a:gd name="connsiteX3" fmla="*/ 0 w 2986185"/>
                <a:gd name="connsiteY3" fmla="*/ 505395 h 2575953"/>
                <a:gd name="connsiteX4" fmla="*/ 1518376 w 2986185"/>
                <a:gd name="connsiteY4" fmla="*/ 2558288 h 2575953"/>
                <a:gd name="connsiteX5" fmla="*/ 1623055 w 2986185"/>
                <a:gd name="connsiteY5" fmla="*/ 2532238 h 2575953"/>
                <a:gd name="connsiteX6" fmla="*/ 2986185 w 2986185"/>
                <a:gd name="connsiteY6" fmla="*/ 489945 h 2575953"/>
                <a:gd name="connsiteX7" fmla="*/ 1480203 w 2986185"/>
                <a:gd name="connsiteY7" fmla="*/ 0 h 2575953"/>
                <a:gd name="connsiteX0" fmla="*/ 1480203 w 2986185"/>
                <a:gd name="connsiteY0" fmla="*/ 0 h 2563826"/>
                <a:gd name="connsiteX1" fmla="*/ 1480172 w 2986185"/>
                <a:gd name="connsiteY1" fmla="*/ 6206 h 2563826"/>
                <a:gd name="connsiteX2" fmla="*/ 1435734 w 2986185"/>
                <a:gd name="connsiteY2" fmla="*/ 8843 h 2563826"/>
                <a:gd name="connsiteX3" fmla="*/ 0 w 2986185"/>
                <a:gd name="connsiteY3" fmla="*/ 505395 h 2563826"/>
                <a:gd name="connsiteX4" fmla="*/ 1421856 w 2986185"/>
                <a:gd name="connsiteY4" fmla="*/ 2543048 h 2563826"/>
                <a:gd name="connsiteX5" fmla="*/ 1623055 w 2986185"/>
                <a:gd name="connsiteY5" fmla="*/ 2532238 h 2563826"/>
                <a:gd name="connsiteX6" fmla="*/ 2986185 w 2986185"/>
                <a:gd name="connsiteY6" fmla="*/ 489945 h 2563826"/>
                <a:gd name="connsiteX7" fmla="*/ 1480203 w 2986185"/>
                <a:gd name="connsiteY7" fmla="*/ 0 h 2563826"/>
                <a:gd name="connsiteX0" fmla="*/ 1480203 w 2986185"/>
                <a:gd name="connsiteY0" fmla="*/ 0 h 2536885"/>
                <a:gd name="connsiteX1" fmla="*/ 1480172 w 2986185"/>
                <a:gd name="connsiteY1" fmla="*/ 6206 h 2536885"/>
                <a:gd name="connsiteX2" fmla="*/ 1435734 w 2986185"/>
                <a:gd name="connsiteY2" fmla="*/ 8843 h 2536885"/>
                <a:gd name="connsiteX3" fmla="*/ 0 w 2986185"/>
                <a:gd name="connsiteY3" fmla="*/ 505395 h 2536885"/>
                <a:gd name="connsiteX4" fmla="*/ 1203416 w 2986185"/>
                <a:gd name="connsiteY4" fmla="*/ 2492248 h 2536885"/>
                <a:gd name="connsiteX5" fmla="*/ 1623055 w 2986185"/>
                <a:gd name="connsiteY5" fmla="*/ 2532238 h 2536885"/>
                <a:gd name="connsiteX6" fmla="*/ 2986185 w 2986185"/>
                <a:gd name="connsiteY6" fmla="*/ 489945 h 2536885"/>
                <a:gd name="connsiteX7" fmla="*/ 1480203 w 2986185"/>
                <a:gd name="connsiteY7" fmla="*/ 0 h 2536885"/>
                <a:gd name="connsiteX0" fmla="*/ 1480203 w 2986185"/>
                <a:gd name="connsiteY0" fmla="*/ 0 h 2536885"/>
                <a:gd name="connsiteX1" fmla="*/ 1480172 w 2986185"/>
                <a:gd name="connsiteY1" fmla="*/ 6206 h 2536885"/>
                <a:gd name="connsiteX2" fmla="*/ 1435734 w 2986185"/>
                <a:gd name="connsiteY2" fmla="*/ 8843 h 2536885"/>
                <a:gd name="connsiteX3" fmla="*/ 0 w 2986185"/>
                <a:gd name="connsiteY3" fmla="*/ 505395 h 2536885"/>
                <a:gd name="connsiteX4" fmla="*/ 1203416 w 2986185"/>
                <a:gd name="connsiteY4" fmla="*/ 2492248 h 2536885"/>
                <a:gd name="connsiteX5" fmla="*/ 1623055 w 2986185"/>
                <a:gd name="connsiteY5" fmla="*/ 2532238 h 2536885"/>
                <a:gd name="connsiteX6" fmla="*/ 2986185 w 2986185"/>
                <a:gd name="connsiteY6" fmla="*/ 489945 h 2536885"/>
                <a:gd name="connsiteX7" fmla="*/ 1480203 w 2986185"/>
                <a:gd name="connsiteY7" fmla="*/ 0 h 2536885"/>
                <a:gd name="connsiteX0" fmla="*/ 1480203 w 2986185"/>
                <a:gd name="connsiteY0" fmla="*/ 0 h 2539138"/>
                <a:gd name="connsiteX1" fmla="*/ 1480172 w 2986185"/>
                <a:gd name="connsiteY1" fmla="*/ 6206 h 2539138"/>
                <a:gd name="connsiteX2" fmla="*/ 1435734 w 2986185"/>
                <a:gd name="connsiteY2" fmla="*/ 8843 h 2539138"/>
                <a:gd name="connsiteX3" fmla="*/ 0 w 2986185"/>
                <a:gd name="connsiteY3" fmla="*/ 505395 h 2539138"/>
                <a:gd name="connsiteX4" fmla="*/ 1203416 w 2986185"/>
                <a:gd name="connsiteY4" fmla="*/ 2492248 h 2539138"/>
                <a:gd name="connsiteX5" fmla="*/ 1623055 w 2986185"/>
                <a:gd name="connsiteY5" fmla="*/ 2532238 h 2539138"/>
                <a:gd name="connsiteX6" fmla="*/ 2986185 w 2986185"/>
                <a:gd name="connsiteY6" fmla="*/ 489945 h 2539138"/>
                <a:gd name="connsiteX7" fmla="*/ 1480203 w 2986185"/>
                <a:gd name="connsiteY7" fmla="*/ 0 h 2539138"/>
                <a:gd name="connsiteX0" fmla="*/ 1480203 w 2986185"/>
                <a:gd name="connsiteY0" fmla="*/ 0 h 2539138"/>
                <a:gd name="connsiteX1" fmla="*/ 1480172 w 2986185"/>
                <a:gd name="connsiteY1" fmla="*/ 6206 h 2539138"/>
                <a:gd name="connsiteX2" fmla="*/ 1435734 w 2986185"/>
                <a:gd name="connsiteY2" fmla="*/ 8843 h 2539138"/>
                <a:gd name="connsiteX3" fmla="*/ 0 w 2986185"/>
                <a:gd name="connsiteY3" fmla="*/ 505395 h 2539138"/>
                <a:gd name="connsiteX4" fmla="*/ 1203416 w 2986185"/>
                <a:gd name="connsiteY4" fmla="*/ 2492248 h 2539138"/>
                <a:gd name="connsiteX5" fmla="*/ 1623055 w 2986185"/>
                <a:gd name="connsiteY5" fmla="*/ 2532238 h 2539138"/>
                <a:gd name="connsiteX6" fmla="*/ 2986185 w 2986185"/>
                <a:gd name="connsiteY6" fmla="*/ 489945 h 2539138"/>
                <a:gd name="connsiteX7" fmla="*/ 1480203 w 2986185"/>
                <a:gd name="connsiteY7" fmla="*/ 0 h 2539138"/>
                <a:gd name="connsiteX0" fmla="*/ 1480203 w 2986185"/>
                <a:gd name="connsiteY0" fmla="*/ 0 h 2527650"/>
                <a:gd name="connsiteX1" fmla="*/ 1480172 w 2986185"/>
                <a:gd name="connsiteY1" fmla="*/ 6206 h 2527650"/>
                <a:gd name="connsiteX2" fmla="*/ 1435734 w 2986185"/>
                <a:gd name="connsiteY2" fmla="*/ 8843 h 2527650"/>
                <a:gd name="connsiteX3" fmla="*/ 0 w 2986185"/>
                <a:gd name="connsiteY3" fmla="*/ 505395 h 2527650"/>
                <a:gd name="connsiteX4" fmla="*/ 1203416 w 2986185"/>
                <a:gd name="connsiteY4" fmla="*/ 2492248 h 2527650"/>
                <a:gd name="connsiteX5" fmla="*/ 1617975 w 2986185"/>
                <a:gd name="connsiteY5" fmla="*/ 2511918 h 2527650"/>
                <a:gd name="connsiteX6" fmla="*/ 2986185 w 2986185"/>
                <a:gd name="connsiteY6" fmla="*/ 489945 h 2527650"/>
                <a:gd name="connsiteX7" fmla="*/ 1480203 w 2986185"/>
                <a:gd name="connsiteY7" fmla="*/ 0 h 2527650"/>
                <a:gd name="connsiteX0" fmla="*/ 1480203 w 2986185"/>
                <a:gd name="connsiteY0" fmla="*/ 0 h 2527650"/>
                <a:gd name="connsiteX1" fmla="*/ 1480172 w 2986185"/>
                <a:gd name="connsiteY1" fmla="*/ 6206 h 2527650"/>
                <a:gd name="connsiteX2" fmla="*/ 1435734 w 2986185"/>
                <a:gd name="connsiteY2" fmla="*/ 8843 h 2527650"/>
                <a:gd name="connsiteX3" fmla="*/ 0 w 2986185"/>
                <a:gd name="connsiteY3" fmla="*/ 505395 h 2527650"/>
                <a:gd name="connsiteX4" fmla="*/ 1203416 w 2986185"/>
                <a:gd name="connsiteY4" fmla="*/ 2492248 h 2527650"/>
                <a:gd name="connsiteX5" fmla="*/ 1617975 w 2986185"/>
                <a:gd name="connsiteY5" fmla="*/ 2511918 h 2527650"/>
                <a:gd name="connsiteX6" fmla="*/ 2986185 w 2986185"/>
                <a:gd name="connsiteY6" fmla="*/ 489945 h 2527650"/>
                <a:gd name="connsiteX7" fmla="*/ 1480203 w 2986185"/>
                <a:gd name="connsiteY7" fmla="*/ 0 h 252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6185" h="2527650">
                  <a:moveTo>
                    <a:pt x="1480203" y="0"/>
                  </a:moveTo>
                  <a:cubicBezTo>
                    <a:pt x="1480193" y="2069"/>
                    <a:pt x="1480182" y="4137"/>
                    <a:pt x="1480172" y="6206"/>
                  </a:cubicBezTo>
                  <a:lnTo>
                    <a:pt x="1435734" y="8843"/>
                  </a:lnTo>
                  <a:cubicBezTo>
                    <a:pt x="959879" y="64015"/>
                    <a:pt x="474493" y="505395"/>
                    <a:pt x="0" y="505395"/>
                  </a:cubicBezTo>
                  <a:cubicBezTo>
                    <a:pt x="0" y="1639176"/>
                    <a:pt x="629000" y="2446528"/>
                    <a:pt x="1203416" y="2492248"/>
                  </a:cubicBezTo>
                  <a:cubicBezTo>
                    <a:pt x="1473925" y="2550655"/>
                    <a:pt x="1535900" y="2521362"/>
                    <a:pt x="1617975" y="2511918"/>
                  </a:cubicBezTo>
                  <a:cubicBezTo>
                    <a:pt x="2210905" y="2513470"/>
                    <a:pt x="2986185" y="1552864"/>
                    <a:pt x="2986185" y="489945"/>
                  </a:cubicBezTo>
                  <a:cubicBezTo>
                    <a:pt x="2480060" y="489945"/>
                    <a:pt x="1986328" y="0"/>
                    <a:pt x="148020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D7D"/>
                </a:gs>
                <a:gs pos="97000">
                  <a:srgbClr val="FFE1AF"/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9" name="Szabadkézi sokszög 198"/>
            <p:cNvSpPr/>
            <p:nvPr/>
          </p:nvSpPr>
          <p:spPr>
            <a:xfrm rot="501357" flipH="1">
              <a:off x="8736891" y="2935362"/>
              <a:ext cx="419330" cy="82678"/>
            </a:xfrm>
            <a:custGeom>
              <a:avLst/>
              <a:gdLst>
                <a:gd name="connsiteX0" fmla="*/ 1399896 w 2279250"/>
                <a:gd name="connsiteY0" fmla="*/ 69905 h 549294"/>
                <a:gd name="connsiteX1" fmla="*/ 1755590 w 2279250"/>
                <a:gd name="connsiteY1" fmla="*/ 209825 h 549294"/>
                <a:gd name="connsiteX2" fmla="*/ 1756066 w 2279250"/>
                <a:gd name="connsiteY2" fmla="*/ 210038 h 549294"/>
                <a:gd name="connsiteX3" fmla="*/ 1756067 w 2279250"/>
                <a:gd name="connsiteY3" fmla="*/ 210038 h 549294"/>
                <a:gd name="connsiteX4" fmla="*/ 1908236 w 2279250"/>
                <a:gd name="connsiteY4" fmla="*/ 277996 h 549294"/>
                <a:gd name="connsiteX5" fmla="*/ 2278157 w 2279250"/>
                <a:gd name="connsiteY5" fmla="*/ 527379 h 549294"/>
                <a:gd name="connsiteX6" fmla="*/ 1310823 w 2279250"/>
                <a:gd name="connsiteY6" fmla="*/ 315508 h 549294"/>
                <a:gd name="connsiteX7" fmla="*/ 1160909 w 2279250"/>
                <a:gd name="connsiteY7" fmla="*/ 258852 h 549294"/>
                <a:gd name="connsiteX8" fmla="*/ 1160908 w 2279250"/>
                <a:gd name="connsiteY8" fmla="*/ 258852 h 549294"/>
                <a:gd name="connsiteX9" fmla="*/ 1160905 w 2279250"/>
                <a:gd name="connsiteY9" fmla="*/ 258851 h 549294"/>
                <a:gd name="connsiteX10" fmla="*/ 981610 w 2279250"/>
                <a:gd name="connsiteY10" fmla="*/ 261257 h 549294"/>
                <a:gd name="connsiteX11" fmla="*/ 0 w 2279250"/>
                <a:gd name="connsiteY11" fmla="*/ 130628 h 549294"/>
                <a:gd name="connsiteX12" fmla="*/ 599522 w 2279250"/>
                <a:gd name="connsiteY12" fmla="*/ 10264 h 549294"/>
                <a:gd name="connsiteX13" fmla="*/ 611812 w 2279250"/>
                <a:gd name="connsiteY13" fmla="*/ 9755 h 549294"/>
                <a:gd name="connsiteX14" fmla="*/ 611815 w 2279250"/>
                <a:gd name="connsiteY14" fmla="*/ 9757 h 549294"/>
                <a:gd name="connsiteX15" fmla="*/ 783780 w 2279250"/>
                <a:gd name="connsiteY15" fmla="*/ 2654 h 549294"/>
                <a:gd name="connsiteX16" fmla="*/ 981609 w 2279250"/>
                <a:gd name="connsiteY16" fmla="*/ 0 h 549294"/>
                <a:gd name="connsiteX17" fmla="*/ 1179438 w 2279250"/>
                <a:gd name="connsiteY17" fmla="*/ 2655 h 549294"/>
                <a:gd name="connsiteX18" fmla="*/ 1209711 w 2279250"/>
                <a:gd name="connsiteY18" fmla="*/ 3905 h 549294"/>
                <a:gd name="connsiteX19" fmla="*/ 1213016 w 2279250"/>
                <a:gd name="connsiteY19" fmla="*/ 4951 h 549294"/>
                <a:gd name="connsiteX20" fmla="*/ 1399896 w 2279250"/>
                <a:gd name="connsiteY20" fmla="*/ 69905 h 549294"/>
                <a:gd name="connsiteX0" fmla="*/ 1863715 w 2743069"/>
                <a:gd name="connsiteY0" fmla="*/ 69905 h 549294"/>
                <a:gd name="connsiteX1" fmla="*/ 2219409 w 2743069"/>
                <a:gd name="connsiteY1" fmla="*/ 209825 h 549294"/>
                <a:gd name="connsiteX2" fmla="*/ 2219885 w 2743069"/>
                <a:gd name="connsiteY2" fmla="*/ 210038 h 549294"/>
                <a:gd name="connsiteX3" fmla="*/ 2219886 w 2743069"/>
                <a:gd name="connsiteY3" fmla="*/ 210038 h 549294"/>
                <a:gd name="connsiteX4" fmla="*/ 2372055 w 2743069"/>
                <a:gd name="connsiteY4" fmla="*/ 277996 h 549294"/>
                <a:gd name="connsiteX5" fmla="*/ 2741976 w 2743069"/>
                <a:gd name="connsiteY5" fmla="*/ 527379 h 549294"/>
                <a:gd name="connsiteX6" fmla="*/ 1774642 w 2743069"/>
                <a:gd name="connsiteY6" fmla="*/ 315508 h 549294"/>
                <a:gd name="connsiteX7" fmla="*/ 1624728 w 2743069"/>
                <a:gd name="connsiteY7" fmla="*/ 258852 h 549294"/>
                <a:gd name="connsiteX8" fmla="*/ 1624727 w 2743069"/>
                <a:gd name="connsiteY8" fmla="*/ 258852 h 549294"/>
                <a:gd name="connsiteX9" fmla="*/ 1624724 w 2743069"/>
                <a:gd name="connsiteY9" fmla="*/ 258851 h 549294"/>
                <a:gd name="connsiteX10" fmla="*/ 1445429 w 2743069"/>
                <a:gd name="connsiteY10" fmla="*/ 261257 h 549294"/>
                <a:gd name="connsiteX11" fmla="*/ -1 w 2743069"/>
                <a:gd name="connsiteY11" fmla="*/ 96750 h 549294"/>
                <a:gd name="connsiteX12" fmla="*/ 1063341 w 2743069"/>
                <a:gd name="connsiteY12" fmla="*/ 10264 h 549294"/>
                <a:gd name="connsiteX13" fmla="*/ 1075631 w 2743069"/>
                <a:gd name="connsiteY13" fmla="*/ 9755 h 549294"/>
                <a:gd name="connsiteX14" fmla="*/ 1075634 w 2743069"/>
                <a:gd name="connsiteY14" fmla="*/ 9757 h 549294"/>
                <a:gd name="connsiteX15" fmla="*/ 1247599 w 2743069"/>
                <a:gd name="connsiteY15" fmla="*/ 2654 h 549294"/>
                <a:gd name="connsiteX16" fmla="*/ 1445428 w 2743069"/>
                <a:gd name="connsiteY16" fmla="*/ 0 h 549294"/>
                <a:gd name="connsiteX17" fmla="*/ 1643257 w 2743069"/>
                <a:gd name="connsiteY17" fmla="*/ 2655 h 549294"/>
                <a:gd name="connsiteX18" fmla="*/ 1673530 w 2743069"/>
                <a:gd name="connsiteY18" fmla="*/ 3905 h 549294"/>
                <a:gd name="connsiteX19" fmla="*/ 1676835 w 2743069"/>
                <a:gd name="connsiteY19" fmla="*/ 4951 h 549294"/>
                <a:gd name="connsiteX20" fmla="*/ 1863715 w 2743069"/>
                <a:gd name="connsiteY20" fmla="*/ 69905 h 549294"/>
                <a:gd name="connsiteX0" fmla="*/ 1863715 w 2516820"/>
                <a:gd name="connsiteY0" fmla="*/ 69905 h 470630"/>
                <a:gd name="connsiteX1" fmla="*/ 2219409 w 2516820"/>
                <a:gd name="connsiteY1" fmla="*/ 209825 h 470630"/>
                <a:gd name="connsiteX2" fmla="*/ 2219885 w 2516820"/>
                <a:gd name="connsiteY2" fmla="*/ 210038 h 470630"/>
                <a:gd name="connsiteX3" fmla="*/ 2219886 w 2516820"/>
                <a:gd name="connsiteY3" fmla="*/ 210038 h 470630"/>
                <a:gd name="connsiteX4" fmla="*/ 2372055 w 2516820"/>
                <a:gd name="connsiteY4" fmla="*/ 277996 h 470630"/>
                <a:gd name="connsiteX5" fmla="*/ 2471577 w 2516820"/>
                <a:gd name="connsiteY5" fmla="*/ 427453 h 470630"/>
                <a:gd name="connsiteX6" fmla="*/ 1774642 w 2516820"/>
                <a:gd name="connsiteY6" fmla="*/ 315508 h 470630"/>
                <a:gd name="connsiteX7" fmla="*/ 1624728 w 2516820"/>
                <a:gd name="connsiteY7" fmla="*/ 258852 h 470630"/>
                <a:gd name="connsiteX8" fmla="*/ 1624727 w 2516820"/>
                <a:gd name="connsiteY8" fmla="*/ 258852 h 470630"/>
                <a:gd name="connsiteX9" fmla="*/ 1624724 w 2516820"/>
                <a:gd name="connsiteY9" fmla="*/ 258851 h 470630"/>
                <a:gd name="connsiteX10" fmla="*/ 1445429 w 2516820"/>
                <a:gd name="connsiteY10" fmla="*/ 261257 h 470630"/>
                <a:gd name="connsiteX11" fmla="*/ -1 w 2516820"/>
                <a:gd name="connsiteY11" fmla="*/ 96750 h 470630"/>
                <a:gd name="connsiteX12" fmla="*/ 1063341 w 2516820"/>
                <a:gd name="connsiteY12" fmla="*/ 10264 h 470630"/>
                <a:gd name="connsiteX13" fmla="*/ 1075631 w 2516820"/>
                <a:gd name="connsiteY13" fmla="*/ 9755 h 470630"/>
                <a:gd name="connsiteX14" fmla="*/ 1075634 w 2516820"/>
                <a:gd name="connsiteY14" fmla="*/ 9757 h 470630"/>
                <a:gd name="connsiteX15" fmla="*/ 1247599 w 2516820"/>
                <a:gd name="connsiteY15" fmla="*/ 2654 h 470630"/>
                <a:gd name="connsiteX16" fmla="*/ 1445428 w 2516820"/>
                <a:gd name="connsiteY16" fmla="*/ 0 h 470630"/>
                <a:gd name="connsiteX17" fmla="*/ 1643257 w 2516820"/>
                <a:gd name="connsiteY17" fmla="*/ 2655 h 470630"/>
                <a:gd name="connsiteX18" fmla="*/ 1673530 w 2516820"/>
                <a:gd name="connsiteY18" fmla="*/ 3905 h 470630"/>
                <a:gd name="connsiteX19" fmla="*/ 1676835 w 2516820"/>
                <a:gd name="connsiteY19" fmla="*/ 4951 h 470630"/>
                <a:gd name="connsiteX20" fmla="*/ 1863715 w 2516820"/>
                <a:gd name="connsiteY20" fmla="*/ 69905 h 470630"/>
                <a:gd name="connsiteX0" fmla="*/ 1863715 w 2546988"/>
                <a:gd name="connsiteY0" fmla="*/ 69905 h 450160"/>
                <a:gd name="connsiteX1" fmla="*/ 2219409 w 2546988"/>
                <a:gd name="connsiteY1" fmla="*/ 209825 h 450160"/>
                <a:gd name="connsiteX2" fmla="*/ 2219885 w 2546988"/>
                <a:gd name="connsiteY2" fmla="*/ 210038 h 450160"/>
                <a:gd name="connsiteX3" fmla="*/ 2219886 w 2546988"/>
                <a:gd name="connsiteY3" fmla="*/ 210038 h 450160"/>
                <a:gd name="connsiteX4" fmla="*/ 2372055 w 2546988"/>
                <a:gd name="connsiteY4" fmla="*/ 277996 h 450160"/>
                <a:gd name="connsiteX5" fmla="*/ 2471577 w 2546988"/>
                <a:gd name="connsiteY5" fmla="*/ 427453 h 450160"/>
                <a:gd name="connsiteX6" fmla="*/ 1774642 w 2546988"/>
                <a:gd name="connsiteY6" fmla="*/ 315508 h 450160"/>
                <a:gd name="connsiteX7" fmla="*/ 1624728 w 2546988"/>
                <a:gd name="connsiteY7" fmla="*/ 258852 h 450160"/>
                <a:gd name="connsiteX8" fmla="*/ 1624727 w 2546988"/>
                <a:gd name="connsiteY8" fmla="*/ 258852 h 450160"/>
                <a:gd name="connsiteX9" fmla="*/ 1624724 w 2546988"/>
                <a:gd name="connsiteY9" fmla="*/ 258851 h 450160"/>
                <a:gd name="connsiteX10" fmla="*/ 1445429 w 2546988"/>
                <a:gd name="connsiteY10" fmla="*/ 261257 h 450160"/>
                <a:gd name="connsiteX11" fmla="*/ -1 w 2546988"/>
                <a:gd name="connsiteY11" fmla="*/ 96750 h 450160"/>
                <a:gd name="connsiteX12" fmla="*/ 1063341 w 2546988"/>
                <a:gd name="connsiteY12" fmla="*/ 10264 h 450160"/>
                <a:gd name="connsiteX13" fmla="*/ 1075631 w 2546988"/>
                <a:gd name="connsiteY13" fmla="*/ 9755 h 450160"/>
                <a:gd name="connsiteX14" fmla="*/ 1075634 w 2546988"/>
                <a:gd name="connsiteY14" fmla="*/ 9757 h 450160"/>
                <a:gd name="connsiteX15" fmla="*/ 1247599 w 2546988"/>
                <a:gd name="connsiteY15" fmla="*/ 2654 h 450160"/>
                <a:gd name="connsiteX16" fmla="*/ 1445428 w 2546988"/>
                <a:gd name="connsiteY16" fmla="*/ 0 h 450160"/>
                <a:gd name="connsiteX17" fmla="*/ 1643257 w 2546988"/>
                <a:gd name="connsiteY17" fmla="*/ 2655 h 450160"/>
                <a:gd name="connsiteX18" fmla="*/ 1673530 w 2546988"/>
                <a:gd name="connsiteY18" fmla="*/ 3905 h 450160"/>
                <a:gd name="connsiteX19" fmla="*/ 1676835 w 2546988"/>
                <a:gd name="connsiteY19" fmla="*/ 4951 h 450160"/>
                <a:gd name="connsiteX20" fmla="*/ 1863715 w 2546988"/>
                <a:gd name="connsiteY20" fmla="*/ 69905 h 450160"/>
                <a:gd name="connsiteX0" fmla="*/ 1863715 w 2567056"/>
                <a:gd name="connsiteY0" fmla="*/ 69905 h 502806"/>
                <a:gd name="connsiteX1" fmla="*/ 2219409 w 2567056"/>
                <a:gd name="connsiteY1" fmla="*/ 209825 h 502806"/>
                <a:gd name="connsiteX2" fmla="*/ 2219885 w 2567056"/>
                <a:gd name="connsiteY2" fmla="*/ 210038 h 502806"/>
                <a:gd name="connsiteX3" fmla="*/ 2219886 w 2567056"/>
                <a:gd name="connsiteY3" fmla="*/ 210038 h 502806"/>
                <a:gd name="connsiteX4" fmla="*/ 2372055 w 2567056"/>
                <a:gd name="connsiteY4" fmla="*/ 277996 h 502806"/>
                <a:gd name="connsiteX5" fmla="*/ 2504799 w 2567056"/>
                <a:gd name="connsiteY5" fmla="*/ 496015 h 502806"/>
                <a:gd name="connsiteX6" fmla="*/ 1774642 w 2567056"/>
                <a:gd name="connsiteY6" fmla="*/ 315508 h 502806"/>
                <a:gd name="connsiteX7" fmla="*/ 1624728 w 2567056"/>
                <a:gd name="connsiteY7" fmla="*/ 258852 h 502806"/>
                <a:gd name="connsiteX8" fmla="*/ 1624727 w 2567056"/>
                <a:gd name="connsiteY8" fmla="*/ 258852 h 502806"/>
                <a:gd name="connsiteX9" fmla="*/ 1624724 w 2567056"/>
                <a:gd name="connsiteY9" fmla="*/ 258851 h 502806"/>
                <a:gd name="connsiteX10" fmla="*/ 1445429 w 2567056"/>
                <a:gd name="connsiteY10" fmla="*/ 261257 h 502806"/>
                <a:gd name="connsiteX11" fmla="*/ -1 w 2567056"/>
                <a:gd name="connsiteY11" fmla="*/ 96750 h 502806"/>
                <a:gd name="connsiteX12" fmla="*/ 1063341 w 2567056"/>
                <a:gd name="connsiteY12" fmla="*/ 10264 h 502806"/>
                <a:gd name="connsiteX13" fmla="*/ 1075631 w 2567056"/>
                <a:gd name="connsiteY13" fmla="*/ 9755 h 502806"/>
                <a:gd name="connsiteX14" fmla="*/ 1075634 w 2567056"/>
                <a:gd name="connsiteY14" fmla="*/ 9757 h 502806"/>
                <a:gd name="connsiteX15" fmla="*/ 1247599 w 2567056"/>
                <a:gd name="connsiteY15" fmla="*/ 2654 h 502806"/>
                <a:gd name="connsiteX16" fmla="*/ 1445428 w 2567056"/>
                <a:gd name="connsiteY16" fmla="*/ 0 h 502806"/>
                <a:gd name="connsiteX17" fmla="*/ 1643257 w 2567056"/>
                <a:gd name="connsiteY17" fmla="*/ 2655 h 502806"/>
                <a:gd name="connsiteX18" fmla="*/ 1673530 w 2567056"/>
                <a:gd name="connsiteY18" fmla="*/ 3905 h 502806"/>
                <a:gd name="connsiteX19" fmla="*/ 1676835 w 2567056"/>
                <a:gd name="connsiteY19" fmla="*/ 4951 h 502806"/>
                <a:gd name="connsiteX20" fmla="*/ 1863715 w 2567056"/>
                <a:gd name="connsiteY20" fmla="*/ 69905 h 502806"/>
                <a:gd name="connsiteX0" fmla="*/ 1676835 w 2567056"/>
                <a:gd name="connsiteY0" fmla="*/ 4951 h 502806"/>
                <a:gd name="connsiteX1" fmla="*/ 2219409 w 2567056"/>
                <a:gd name="connsiteY1" fmla="*/ 209825 h 502806"/>
                <a:gd name="connsiteX2" fmla="*/ 2219885 w 2567056"/>
                <a:gd name="connsiteY2" fmla="*/ 210038 h 502806"/>
                <a:gd name="connsiteX3" fmla="*/ 2219886 w 2567056"/>
                <a:gd name="connsiteY3" fmla="*/ 210038 h 502806"/>
                <a:gd name="connsiteX4" fmla="*/ 2372055 w 2567056"/>
                <a:gd name="connsiteY4" fmla="*/ 277996 h 502806"/>
                <a:gd name="connsiteX5" fmla="*/ 2504799 w 2567056"/>
                <a:gd name="connsiteY5" fmla="*/ 496015 h 502806"/>
                <a:gd name="connsiteX6" fmla="*/ 1774642 w 2567056"/>
                <a:gd name="connsiteY6" fmla="*/ 315508 h 502806"/>
                <a:gd name="connsiteX7" fmla="*/ 1624728 w 2567056"/>
                <a:gd name="connsiteY7" fmla="*/ 258852 h 502806"/>
                <a:gd name="connsiteX8" fmla="*/ 1624727 w 2567056"/>
                <a:gd name="connsiteY8" fmla="*/ 258852 h 502806"/>
                <a:gd name="connsiteX9" fmla="*/ 1624724 w 2567056"/>
                <a:gd name="connsiteY9" fmla="*/ 258851 h 502806"/>
                <a:gd name="connsiteX10" fmla="*/ 1445429 w 2567056"/>
                <a:gd name="connsiteY10" fmla="*/ 261257 h 502806"/>
                <a:gd name="connsiteX11" fmla="*/ -1 w 2567056"/>
                <a:gd name="connsiteY11" fmla="*/ 96750 h 502806"/>
                <a:gd name="connsiteX12" fmla="*/ 1063341 w 2567056"/>
                <a:gd name="connsiteY12" fmla="*/ 10264 h 502806"/>
                <a:gd name="connsiteX13" fmla="*/ 1075631 w 2567056"/>
                <a:gd name="connsiteY13" fmla="*/ 9755 h 502806"/>
                <a:gd name="connsiteX14" fmla="*/ 1075634 w 2567056"/>
                <a:gd name="connsiteY14" fmla="*/ 9757 h 502806"/>
                <a:gd name="connsiteX15" fmla="*/ 1247599 w 2567056"/>
                <a:gd name="connsiteY15" fmla="*/ 2654 h 502806"/>
                <a:gd name="connsiteX16" fmla="*/ 1445428 w 2567056"/>
                <a:gd name="connsiteY16" fmla="*/ 0 h 502806"/>
                <a:gd name="connsiteX17" fmla="*/ 1643257 w 2567056"/>
                <a:gd name="connsiteY17" fmla="*/ 2655 h 502806"/>
                <a:gd name="connsiteX18" fmla="*/ 1673530 w 2567056"/>
                <a:gd name="connsiteY18" fmla="*/ 3905 h 502806"/>
                <a:gd name="connsiteX19" fmla="*/ 1676835 w 2567056"/>
                <a:gd name="connsiteY19" fmla="*/ 4951 h 502806"/>
                <a:gd name="connsiteX0" fmla="*/ 1676835 w 2504797"/>
                <a:gd name="connsiteY0" fmla="*/ 4951 h 502806"/>
                <a:gd name="connsiteX1" fmla="*/ 2219409 w 2504797"/>
                <a:gd name="connsiteY1" fmla="*/ 209825 h 502806"/>
                <a:gd name="connsiteX2" fmla="*/ 2219885 w 2504797"/>
                <a:gd name="connsiteY2" fmla="*/ 210038 h 502806"/>
                <a:gd name="connsiteX3" fmla="*/ 2219886 w 2504797"/>
                <a:gd name="connsiteY3" fmla="*/ 210038 h 502806"/>
                <a:gd name="connsiteX4" fmla="*/ 2504799 w 2504797"/>
                <a:gd name="connsiteY4" fmla="*/ 496015 h 502806"/>
                <a:gd name="connsiteX5" fmla="*/ 1774642 w 2504797"/>
                <a:gd name="connsiteY5" fmla="*/ 315508 h 502806"/>
                <a:gd name="connsiteX6" fmla="*/ 1624728 w 2504797"/>
                <a:gd name="connsiteY6" fmla="*/ 258852 h 502806"/>
                <a:gd name="connsiteX7" fmla="*/ 1624727 w 2504797"/>
                <a:gd name="connsiteY7" fmla="*/ 258852 h 502806"/>
                <a:gd name="connsiteX8" fmla="*/ 1624724 w 2504797"/>
                <a:gd name="connsiteY8" fmla="*/ 258851 h 502806"/>
                <a:gd name="connsiteX9" fmla="*/ 1445429 w 2504797"/>
                <a:gd name="connsiteY9" fmla="*/ 261257 h 502806"/>
                <a:gd name="connsiteX10" fmla="*/ -1 w 2504797"/>
                <a:gd name="connsiteY10" fmla="*/ 96750 h 502806"/>
                <a:gd name="connsiteX11" fmla="*/ 1063341 w 2504797"/>
                <a:gd name="connsiteY11" fmla="*/ 10264 h 502806"/>
                <a:gd name="connsiteX12" fmla="*/ 1075631 w 2504797"/>
                <a:gd name="connsiteY12" fmla="*/ 9755 h 502806"/>
                <a:gd name="connsiteX13" fmla="*/ 1075634 w 2504797"/>
                <a:gd name="connsiteY13" fmla="*/ 9757 h 502806"/>
                <a:gd name="connsiteX14" fmla="*/ 1247599 w 2504797"/>
                <a:gd name="connsiteY14" fmla="*/ 2654 h 502806"/>
                <a:gd name="connsiteX15" fmla="*/ 1445428 w 2504797"/>
                <a:gd name="connsiteY15" fmla="*/ 0 h 502806"/>
                <a:gd name="connsiteX16" fmla="*/ 1643257 w 2504797"/>
                <a:gd name="connsiteY16" fmla="*/ 2655 h 502806"/>
                <a:gd name="connsiteX17" fmla="*/ 1673530 w 2504797"/>
                <a:gd name="connsiteY17" fmla="*/ 3905 h 502806"/>
                <a:gd name="connsiteX18" fmla="*/ 1676835 w 2504797"/>
                <a:gd name="connsiteY18" fmla="*/ 4951 h 502806"/>
                <a:gd name="connsiteX0" fmla="*/ 1676835 w 2517778"/>
                <a:gd name="connsiteY0" fmla="*/ 4951 h 501740"/>
                <a:gd name="connsiteX1" fmla="*/ 2219409 w 2517778"/>
                <a:gd name="connsiteY1" fmla="*/ 209825 h 501740"/>
                <a:gd name="connsiteX2" fmla="*/ 2219885 w 2517778"/>
                <a:gd name="connsiteY2" fmla="*/ 210038 h 501740"/>
                <a:gd name="connsiteX3" fmla="*/ 2219881 w 2517778"/>
                <a:gd name="connsiteY3" fmla="*/ 210044 h 501740"/>
                <a:gd name="connsiteX4" fmla="*/ 2504799 w 2517778"/>
                <a:gd name="connsiteY4" fmla="*/ 496015 h 501740"/>
                <a:gd name="connsiteX5" fmla="*/ 1774642 w 2517778"/>
                <a:gd name="connsiteY5" fmla="*/ 315508 h 501740"/>
                <a:gd name="connsiteX6" fmla="*/ 1624728 w 2517778"/>
                <a:gd name="connsiteY6" fmla="*/ 258852 h 501740"/>
                <a:gd name="connsiteX7" fmla="*/ 1624727 w 2517778"/>
                <a:gd name="connsiteY7" fmla="*/ 258852 h 501740"/>
                <a:gd name="connsiteX8" fmla="*/ 1624724 w 2517778"/>
                <a:gd name="connsiteY8" fmla="*/ 258851 h 501740"/>
                <a:gd name="connsiteX9" fmla="*/ 1445429 w 2517778"/>
                <a:gd name="connsiteY9" fmla="*/ 261257 h 501740"/>
                <a:gd name="connsiteX10" fmla="*/ -1 w 2517778"/>
                <a:gd name="connsiteY10" fmla="*/ 96750 h 501740"/>
                <a:gd name="connsiteX11" fmla="*/ 1063341 w 2517778"/>
                <a:gd name="connsiteY11" fmla="*/ 10264 h 501740"/>
                <a:gd name="connsiteX12" fmla="*/ 1075631 w 2517778"/>
                <a:gd name="connsiteY12" fmla="*/ 9755 h 501740"/>
                <a:gd name="connsiteX13" fmla="*/ 1075634 w 2517778"/>
                <a:gd name="connsiteY13" fmla="*/ 9757 h 501740"/>
                <a:gd name="connsiteX14" fmla="*/ 1247599 w 2517778"/>
                <a:gd name="connsiteY14" fmla="*/ 2654 h 501740"/>
                <a:gd name="connsiteX15" fmla="*/ 1445428 w 2517778"/>
                <a:gd name="connsiteY15" fmla="*/ 0 h 501740"/>
                <a:gd name="connsiteX16" fmla="*/ 1643257 w 2517778"/>
                <a:gd name="connsiteY16" fmla="*/ 2655 h 501740"/>
                <a:gd name="connsiteX17" fmla="*/ 1673530 w 2517778"/>
                <a:gd name="connsiteY17" fmla="*/ 3905 h 501740"/>
                <a:gd name="connsiteX18" fmla="*/ 1676835 w 2517778"/>
                <a:gd name="connsiteY18" fmla="*/ 4951 h 501740"/>
                <a:gd name="connsiteX0" fmla="*/ 1676835 w 2555255"/>
                <a:gd name="connsiteY0" fmla="*/ 4951 h 514386"/>
                <a:gd name="connsiteX1" fmla="*/ 2219409 w 2555255"/>
                <a:gd name="connsiteY1" fmla="*/ 209825 h 514386"/>
                <a:gd name="connsiteX2" fmla="*/ 2219885 w 2555255"/>
                <a:gd name="connsiteY2" fmla="*/ 210038 h 514386"/>
                <a:gd name="connsiteX3" fmla="*/ 2430550 w 2555255"/>
                <a:gd name="connsiteY3" fmla="*/ 22868 h 514386"/>
                <a:gd name="connsiteX4" fmla="*/ 2504799 w 2555255"/>
                <a:gd name="connsiteY4" fmla="*/ 496015 h 514386"/>
                <a:gd name="connsiteX5" fmla="*/ 1774642 w 2555255"/>
                <a:gd name="connsiteY5" fmla="*/ 315508 h 514386"/>
                <a:gd name="connsiteX6" fmla="*/ 1624728 w 2555255"/>
                <a:gd name="connsiteY6" fmla="*/ 258852 h 514386"/>
                <a:gd name="connsiteX7" fmla="*/ 1624727 w 2555255"/>
                <a:gd name="connsiteY7" fmla="*/ 258852 h 514386"/>
                <a:gd name="connsiteX8" fmla="*/ 1624724 w 2555255"/>
                <a:gd name="connsiteY8" fmla="*/ 258851 h 514386"/>
                <a:gd name="connsiteX9" fmla="*/ 1445429 w 2555255"/>
                <a:gd name="connsiteY9" fmla="*/ 261257 h 514386"/>
                <a:gd name="connsiteX10" fmla="*/ -1 w 2555255"/>
                <a:gd name="connsiteY10" fmla="*/ 96750 h 514386"/>
                <a:gd name="connsiteX11" fmla="*/ 1063341 w 2555255"/>
                <a:gd name="connsiteY11" fmla="*/ 10264 h 514386"/>
                <a:gd name="connsiteX12" fmla="*/ 1075631 w 2555255"/>
                <a:gd name="connsiteY12" fmla="*/ 9755 h 514386"/>
                <a:gd name="connsiteX13" fmla="*/ 1075634 w 2555255"/>
                <a:gd name="connsiteY13" fmla="*/ 9757 h 514386"/>
                <a:gd name="connsiteX14" fmla="*/ 1247599 w 2555255"/>
                <a:gd name="connsiteY14" fmla="*/ 2654 h 514386"/>
                <a:gd name="connsiteX15" fmla="*/ 1445428 w 2555255"/>
                <a:gd name="connsiteY15" fmla="*/ 0 h 514386"/>
                <a:gd name="connsiteX16" fmla="*/ 1643257 w 2555255"/>
                <a:gd name="connsiteY16" fmla="*/ 2655 h 514386"/>
                <a:gd name="connsiteX17" fmla="*/ 1673530 w 2555255"/>
                <a:gd name="connsiteY17" fmla="*/ 3905 h 514386"/>
                <a:gd name="connsiteX18" fmla="*/ 1676835 w 2555255"/>
                <a:gd name="connsiteY18" fmla="*/ 4951 h 514386"/>
                <a:gd name="connsiteX0" fmla="*/ 1676835 w 2555255"/>
                <a:gd name="connsiteY0" fmla="*/ 4951 h 514386"/>
                <a:gd name="connsiteX1" fmla="*/ 2219409 w 2555255"/>
                <a:gd name="connsiteY1" fmla="*/ 209825 h 514386"/>
                <a:gd name="connsiteX2" fmla="*/ 2430550 w 2555255"/>
                <a:gd name="connsiteY2" fmla="*/ 22868 h 514386"/>
                <a:gd name="connsiteX3" fmla="*/ 2504799 w 2555255"/>
                <a:gd name="connsiteY3" fmla="*/ 496015 h 514386"/>
                <a:gd name="connsiteX4" fmla="*/ 1774642 w 2555255"/>
                <a:gd name="connsiteY4" fmla="*/ 315508 h 514386"/>
                <a:gd name="connsiteX5" fmla="*/ 1624728 w 2555255"/>
                <a:gd name="connsiteY5" fmla="*/ 258852 h 514386"/>
                <a:gd name="connsiteX6" fmla="*/ 1624727 w 2555255"/>
                <a:gd name="connsiteY6" fmla="*/ 258852 h 514386"/>
                <a:gd name="connsiteX7" fmla="*/ 1624724 w 2555255"/>
                <a:gd name="connsiteY7" fmla="*/ 258851 h 514386"/>
                <a:gd name="connsiteX8" fmla="*/ 1445429 w 2555255"/>
                <a:gd name="connsiteY8" fmla="*/ 261257 h 514386"/>
                <a:gd name="connsiteX9" fmla="*/ -1 w 2555255"/>
                <a:gd name="connsiteY9" fmla="*/ 96750 h 514386"/>
                <a:gd name="connsiteX10" fmla="*/ 1063341 w 2555255"/>
                <a:gd name="connsiteY10" fmla="*/ 10264 h 514386"/>
                <a:gd name="connsiteX11" fmla="*/ 1075631 w 2555255"/>
                <a:gd name="connsiteY11" fmla="*/ 9755 h 514386"/>
                <a:gd name="connsiteX12" fmla="*/ 1075634 w 2555255"/>
                <a:gd name="connsiteY12" fmla="*/ 9757 h 514386"/>
                <a:gd name="connsiteX13" fmla="*/ 1247599 w 2555255"/>
                <a:gd name="connsiteY13" fmla="*/ 2654 h 514386"/>
                <a:gd name="connsiteX14" fmla="*/ 1445428 w 2555255"/>
                <a:gd name="connsiteY14" fmla="*/ 0 h 514386"/>
                <a:gd name="connsiteX15" fmla="*/ 1643257 w 2555255"/>
                <a:gd name="connsiteY15" fmla="*/ 2655 h 514386"/>
                <a:gd name="connsiteX16" fmla="*/ 1673530 w 2555255"/>
                <a:gd name="connsiteY16" fmla="*/ 3905 h 514386"/>
                <a:gd name="connsiteX17" fmla="*/ 1676835 w 2555255"/>
                <a:gd name="connsiteY17" fmla="*/ 4951 h 514386"/>
                <a:gd name="connsiteX0" fmla="*/ 1676835 w 2555255"/>
                <a:gd name="connsiteY0" fmla="*/ 4951 h 514386"/>
                <a:gd name="connsiteX1" fmla="*/ 2430550 w 2555255"/>
                <a:gd name="connsiteY1" fmla="*/ 22868 h 514386"/>
                <a:gd name="connsiteX2" fmla="*/ 2504799 w 2555255"/>
                <a:gd name="connsiteY2" fmla="*/ 496015 h 514386"/>
                <a:gd name="connsiteX3" fmla="*/ 1774642 w 2555255"/>
                <a:gd name="connsiteY3" fmla="*/ 315508 h 514386"/>
                <a:gd name="connsiteX4" fmla="*/ 1624728 w 2555255"/>
                <a:gd name="connsiteY4" fmla="*/ 258852 h 514386"/>
                <a:gd name="connsiteX5" fmla="*/ 1624727 w 2555255"/>
                <a:gd name="connsiteY5" fmla="*/ 258852 h 514386"/>
                <a:gd name="connsiteX6" fmla="*/ 1624724 w 2555255"/>
                <a:gd name="connsiteY6" fmla="*/ 258851 h 514386"/>
                <a:gd name="connsiteX7" fmla="*/ 1445429 w 2555255"/>
                <a:gd name="connsiteY7" fmla="*/ 261257 h 514386"/>
                <a:gd name="connsiteX8" fmla="*/ -1 w 2555255"/>
                <a:gd name="connsiteY8" fmla="*/ 96750 h 514386"/>
                <a:gd name="connsiteX9" fmla="*/ 1063341 w 2555255"/>
                <a:gd name="connsiteY9" fmla="*/ 10264 h 514386"/>
                <a:gd name="connsiteX10" fmla="*/ 1075631 w 2555255"/>
                <a:gd name="connsiteY10" fmla="*/ 9755 h 514386"/>
                <a:gd name="connsiteX11" fmla="*/ 1075634 w 2555255"/>
                <a:gd name="connsiteY11" fmla="*/ 9757 h 514386"/>
                <a:gd name="connsiteX12" fmla="*/ 1247599 w 2555255"/>
                <a:gd name="connsiteY12" fmla="*/ 2654 h 514386"/>
                <a:gd name="connsiteX13" fmla="*/ 1445428 w 2555255"/>
                <a:gd name="connsiteY13" fmla="*/ 0 h 514386"/>
                <a:gd name="connsiteX14" fmla="*/ 1643257 w 2555255"/>
                <a:gd name="connsiteY14" fmla="*/ 2655 h 514386"/>
                <a:gd name="connsiteX15" fmla="*/ 1673530 w 2555255"/>
                <a:gd name="connsiteY15" fmla="*/ 3905 h 514386"/>
                <a:gd name="connsiteX16" fmla="*/ 1676835 w 2555255"/>
                <a:gd name="connsiteY16" fmla="*/ 4951 h 514386"/>
                <a:gd name="connsiteX0" fmla="*/ 1676835 w 2555255"/>
                <a:gd name="connsiteY0" fmla="*/ 4951 h 514386"/>
                <a:gd name="connsiteX1" fmla="*/ 2430550 w 2555255"/>
                <a:gd name="connsiteY1" fmla="*/ 22868 h 514386"/>
                <a:gd name="connsiteX2" fmla="*/ 2504799 w 2555255"/>
                <a:gd name="connsiteY2" fmla="*/ 496015 h 514386"/>
                <a:gd name="connsiteX3" fmla="*/ 1774642 w 2555255"/>
                <a:gd name="connsiteY3" fmla="*/ 315508 h 514386"/>
                <a:gd name="connsiteX4" fmla="*/ 1624728 w 2555255"/>
                <a:gd name="connsiteY4" fmla="*/ 258852 h 514386"/>
                <a:gd name="connsiteX5" fmla="*/ 1624727 w 2555255"/>
                <a:gd name="connsiteY5" fmla="*/ 258852 h 514386"/>
                <a:gd name="connsiteX6" fmla="*/ 1445429 w 2555255"/>
                <a:gd name="connsiteY6" fmla="*/ 261257 h 514386"/>
                <a:gd name="connsiteX7" fmla="*/ -1 w 2555255"/>
                <a:gd name="connsiteY7" fmla="*/ 96750 h 514386"/>
                <a:gd name="connsiteX8" fmla="*/ 1063341 w 2555255"/>
                <a:gd name="connsiteY8" fmla="*/ 10264 h 514386"/>
                <a:gd name="connsiteX9" fmla="*/ 1075631 w 2555255"/>
                <a:gd name="connsiteY9" fmla="*/ 9755 h 514386"/>
                <a:gd name="connsiteX10" fmla="*/ 1075634 w 2555255"/>
                <a:gd name="connsiteY10" fmla="*/ 9757 h 514386"/>
                <a:gd name="connsiteX11" fmla="*/ 1247599 w 2555255"/>
                <a:gd name="connsiteY11" fmla="*/ 2654 h 514386"/>
                <a:gd name="connsiteX12" fmla="*/ 1445428 w 2555255"/>
                <a:gd name="connsiteY12" fmla="*/ 0 h 514386"/>
                <a:gd name="connsiteX13" fmla="*/ 1643257 w 2555255"/>
                <a:gd name="connsiteY13" fmla="*/ 2655 h 514386"/>
                <a:gd name="connsiteX14" fmla="*/ 1673530 w 2555255"/>
                <a:gd name="connsiteY14" fmla="*/ 3905 h 514386"/>
                <a:gd name="connsiteX15" fmla="*/ 1676835 w 2555255"/>
                <a:gd name="connsiteY15" fmla="*/ 4951 h 514386"/>
                <a:gd name="connsiteX0" fmla="*/ 1676835 w 2555255"/>
                <a:gd name="connsiteY0" fmla="*/ 4951 h 514386"/>
                <a:gd name="connsiteX1" fmla="*/ 2430550 w 2555255"/>
                <a:gd name="connsiteY1" fmla="*/ 22868 h 514386"/>
                <a:gd name="connsiteX2" fmla="*/ 2504799 w 2555255"/>
                <a:gd name="connsiteY2" fmla="*/ 496015 h 514386"/>
                <a:gd name="connsiteX3" fmla="*/ 1774642 w 2555255"/>
                <a:gd name="connsiteY3" fmla="*/ 315508 h 514386"/>
                <a:gd name="connsiteX4" fmla="*/ 1624728 w 2555255"/>
                <a:gd name="connsiteY4" fmla="*/ 258852 h 514386"/>
                <a:gd name="connsiteX5" fmla="*/ 1624727 w 2555255"/>
                <a:gd name="connsiteY5" fmla="*/ 258852 h 514386"/>
                <a:gd name="connsiteX6" fmla="*/ -1 w 2555255"/>
                <a:gd name="connsiteY6" fmla="*/ 96750 h 514386"/>
                <a:gd name="connsiteX7" fmla="*/ 1063341 w 2555255"/>
                <a:gd name="connsiteY7" fmla="*/ 10264 h 514386"/>
                <a:gd name="connsiteX8" fmla="*/ 1075631 w 2555255"/>
                <a:gd name="connsiteY8" fmla="*/ 9755 h 514386"/>
                <a:gd name="connsiteX9" fmla="*/ 1075634 w 2555255"/>
                <a:gd name="connsiteY9" fmla="*/ 9757 h 514386"/>
                <a:gd name="connsiteX10" fmla="*/ 1247599 w 2555255"/>
                <a:gd name="connsiteY10" fmla="*/ 2654 h 514386"/>
                <a:gd name="connsiteX11" fmla="*/ 1445428 w 2555255"/>
                <a:gd name="connsiteY11" fmla="*/ 0 h 514386"/>
                <a:gd name="connsiteX12" fmla="*/ 1643257 w 2555255"/>
                <a:gd name="connsiteY12" fmla="*/ 2655 h 514386"/>
                <a:gd name="connsiteX13" fmla="*/ 1673530 w 2555255"/>
                <a:gd name="connsiteY13" fmla="*/ 3905 h 514386"/>
                <a:gd name="connsiteX14" fmla="*/ 1676835 w 2555255"/>
                <a:gd name="connsiteY14" fmla="*/ 4951 h 514386"/>
                <a:gd name="connsiteX0" fmla="*/ 1676835 w 2555255"/>
                <a:gd name="connsiteY0" fmla="*/ 4951 h 514386"/>
                <a:gd name="connsiteX1" fmla="*/ 2430550 w 2555255"/>
                <a:gd name="connsiteY1" fmla="*/ 22868 h 514386"/>
                <a:gd name="connsiteX2" fmla="*/ 2504799 w 2555255"/>
                <a:gd name="connsiteY2" fmla="*/ 496015 h 514386"/>
                <a:gd name="connsiteX3" fmla="*/ 1774642 w 2555255"/>
                <a:gd name="connsiteY3" fmla="*/ 315508 h 514386"/>
                <a:gd name="connsiteX4" fmla="*/ 1624728 w 2555255"/>
                <a:gd name="connsiteY4" fmla="*/ 258852 h 514386"/>
                <a:gd name="connsiteX5" fmla="*/ -1 w 2555255"/>
                <a:gd name="connsiteY5" fmla="*/ 96750 h 514386"/>
                <a:gd name="connsiteX6" fmla="*/ 1063341 w 2555255"/>
                <a:gd name="connsiteY6" fmla="*/ 10264 h 514386"/>
                <a:gd name="connsiteX7" fmla="*/ 1075631 w 2555255"/>
                <a:gd name="connsiteY7" fmla="*/ 9755 h 514386"/>
                <a:gd name="connsiteX8" fmla="*/ 1075634 w 2555255"/>
                <a:gd name="connsiteY8" fmla="*/ 9757 h 514386"/>
                <a:gd name="connsiteX9" fmla="*/ 1247599 w 2555255"/>
                <a:gd name="connsiteY9" fmla="*/ 2654 h 514386"/>
                <a:gd name="connsiteX10" fmla="*/ 1445428 w 2555255"/>
                <a:gd name="connsiteY10" fmla="*/ 0 h 514386"/>
                <a:gd name="connsiteX11" fmla="*/ 1643257 w 2555255"/>
                <a:gd name="connsiteY11" fmla="*/ 2655 h 514386"/>
                <a:gd name="connsiteX12" fmla="*/ 1673530 w 2555255"/>
                <a:gd name="connsiteY12" fmla="*/ 3905 h 514386"/>
                <a:gd name="connsiteX13" fmla="*/ 1676835 w 2555255"/>
                <a:gd name="connsiteY13" fmla="*/ 4951 h 514386"/>
                <a:gd name="connsiteX0" fmla="*/ 1676835 w 2566354"/>
                <a:gd name="connsiteY0" fmla="*/ 4951 h 500885"/>
                <a:gd name="connsiteX1" fmla="*/ 2430550 w 2566354"/>
                <a:gd name="connsiteY1" fmla="*/ 22868 h 500885"/>
                <a:gd name="connsiteX2" fmla="*/ 2504799 w 2566354"/>
                <a:gd name="connsiteY2" fmla="*/ 496015 h 500885"/>
                <a:gd name="connsiteX3" fmla="*/ 1624728 w 2566354"/>
                <a:gd name="connsiteY3" fmla="*/ 258852 h 500885"/>
                <a:gd name="connsiteX4" fmla="*/ -1 w 2566354"/>
                <a:gd name="connsiteY4" fmla="*/ 96750 h 500885"/>
                <a:gd name="connsiteX5" fmla="*/ 1063341 w 2566354"/>
                <a:gd name="connsiteY5" fmla="*/ 10264 h 500885"/>
                <a:gd name="connsiteX6" fmla="*/ 1075631 w 2566354"/>
                <a:gd name="connsiteY6" fmla="*/ 9755 h 500885"/>
                <a:gd name="connsiteX7" fmla="*/ 1075634 w 2566354"/>
                <a:gd name="connsiteY7" fmla="*/ 9757 h 500885"/>
                <a:gd name="connsiteX8" fmla="*/ 1247599 w 2566354"/>
                <a:gd name="connsiteY8" fmla="*/ 2654 h 500885"/>
                <a:gd name="connsiteX9" fmla="*/ 1445428 w 2566354"/>
                <a:gd name="connsiteY9" fmla="*/ 0 h 500885"/>
                <a:gd name="connsiteX10" fmla="*/ 1643257 w 2566354"/>
                <a:gd name="connsiteY10" fmla="*/ 2655 h 500885"/>
                <a:gd name="connsiteX11" fmla="*/ 1673530 w 2566354"/>
                <a:gd name="connsiteY11" fmla="*/ 3905 h 500885"/>
                <a:gd name="connsiteX12" fmla="*/ 1676835 w 2566354"/>
                <a:gd name="connsiteY12" fmla="*/ 4951 h 500885"/>
                <a:gd name="connsiteX0" fmla="*/ 1676835 w 2686704"/>
                <a:gd name="connsiteY0" fmla="*/ 4951 h 496352"/>
                <a:gd name="connsiteX1" fmla="*/ 2430550 w 2686704"/>
                <a:gd name="connsiteY1" fmla="*/ 22868 h 496352"/>
                <a:gd name="connsiteX2" fmla="*/ 2504799 w 2686704"/>
                <a:gd name="connsiteY2" fmla="*/ 496015 h 496352"/>
                <a:gd name="connsiteX3" fmla="*/ -1 w 2686704"/>
                <a:gd name="connsiteY3" fmla="*/ 96750 h 496352"/>
                <a:gd name="connsiteX4" fmla="*/ 1063341 w 2686704"/>
                <a:gd name="connsiteY4" fmla="*/ 10264 h 496352"/>
                <a:gd name="connsiteX5" fmla="*/ 1075631 w 2686704"/>
                <a:gd name="connsiteY5" fmla="*/ 9755 h 496352"/>
                <a:gd name="connsiteX6" fmla="*/ 1075634 w 2686704"/>
                <a:gd name="connsiteY6" fmla="*/ 9757 h 496352"/>
                <a:gd name="connsiteX7" fmla="*/ 1247599 w 2686704"/>
                <a:gd name="connsiteY7" fmla="*/ 2654 h 496352"/>
                <a:gd name="connsiteX8" fmla="*/ 1445428 w 2686704"/>
                <a:gd name="connsiteY8" fmla="*/ 0 h 496352"/>
                <a:gd name="connsiteX9" fmla="*/ 1643257 w 2686704"/>
                <a:gd name="connsiteY9" fmla="*/ 2655 h 496352"/>
                <a:gd name="connsiteX10" fmla="*/ 1673530 w 2686704"/>
                <a:gd name="connsiteY10" fmla="*/ 3905 h 496352"/>
                <a:gd name="connsiteX11" fmla="*/ 1676835 w 2686704"/>
                <a:gd name="connsiteY11" fmla="*/ 4951 h 496352"/>
                <a:gd name="connsiteX0" fmla="*/ 1676835 w 2662291"/>
                <a:gd name="connsiteY0" fmla="*/ 4951 h 539085"/>
                <a:gd name="connsiteX1" fmla="*/ 2430550 w 2662291"/>
                <a:gd name="connsiteY1" fmla="*/ 22868 h 539085"/>
                <a:gd name="connsiteX2" fmla="*/ 2504799 w 2662291"/>
                <a:gd name="connsiteY2" fmla="*/ 496015 h 539085"/>
                <a:gd name="connsiteX3" fmla="*/ -1 w 2662291"/>
                <a:gd name="connsiteY3" fmla="*/ 96750 h 539085"/>
                <a:gd name="connsiteX4" fmla="*/ 1063341 w 2662291"/>
                <a:gd name="connsiteY4" fmla="*/ 10264 h 539085"/>
                <a:gd name="connsiteX5" fmla="*/ 1075631 w 2662291"/>
                <a:gd name="connsiteY5" fmla="*/ 9755 h 539085"/>
                <a:gd name="connsiteX6" fmla="*/ 1075634 w 2662291"/>
                <a:gd name="connsiteY6" fmla="*/ 9757 h 539085"/>
                <a:gd name="connsiteX7" fmla="*/ 1247599 w 2662291"/>
                <a:gd name="connsiteY7" fmla="*/ 2654 h 539085"/>
                <a:gd name="connsiteX8" fmla="*/ 1445428 w 2662291"/>
                <a:gd name="connsiteY8" fmla="*/ 0 h 539085"/>
                <a:gd name="connsiteX9" fmla="*/ 1643257 w 2662291"/>
                <a:gd name="connsiteY9" fmla="*/ 2655 h 539085"/>
                <a:gd name="connsiteX10" fmla="*/ 1673530 w 2662291"/>
                <a:gd name="connsiteY10" fmla="*/ 3905 h 539085"/>
                <a:gd name="connsiteX11" fmla="*/ 1676835 w 2662291"/>
                <a:gd name="connsiteY11" fmla="*/ 4951 h 53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2291" h="539085">
                  <a:moveTo>
                    <a:pt x="1676835" y="4951"/>
                  </a:moveTo>
                  <a:lnTo>
                    <a:pt x="2430550" y="22868"/>
                  </a:lnTo>
                  <a:cubicBezTo>
                    <a:pt x="2525523" y="118192"/>
                    <a:pt x="2854973" y="700047"/>
                    <a:pt x="2504799" y="496015"/>
                  </a:cubicBezTo>
                  <a:cubicBezTo>
                    <a:pt x="2041551" y="226099"/>
                    <a:pt x="240242" y="177708"/>
                    <a:pt x="-1" y="96750"/>
                  </a:cubicBezTo>
                  <a:cubicBezTo>
                    <a:pt x="-2" y="42641"/>
                    <a:pt x="711027" y="30094"/>
                    <a:pt x="1063341" y="10264"/>
                  </a:cubicBezTo>
                  <a:lnTo>
                    <a:pt x="1075631" y="9755"/>
                  </a:lnTo>
                  <a:cubicBezTo>
                    <a:pt x="1075632" y="9756"/>
                    <a:pt x="1075633" y="9756"/>
                    <a:pt x="1075634" y="9757"/>
                  </a:cubicBezTo>
                  <a:lnTo>
                    <a:pt x="1247599" y="2654"/>
                  </a:lnTo>
                  <a:cubicBezTo>
                    <a:pt x="1311500" y="914"/>
                    <a:pt x="1377661" y="0"/>
                    <a:pt x="1445428" y="0"/>
                  </a:cubicBezTo>
                  <a:cubicBezTo>
                    <a:pt x="1513194" y="0"/>
                    <a:pt x="1579357" y="914"/>
                    <a:pt x="1643257" y="2655"/>
                  </a:cubicBezTo>
                  <a:lnTo>
                    <a:pt x="1673530" y="3905"/>
                  </a:lnTo>
                  <a:lnTo>
                    <a:pt x="1676835" y="4951"/>
                  </a:lnTo>
                  <a:close/>
                </a:path>
              </a:pathLst>
            </a:custGeom>
            <a:solidFill>
              <a:srgbClr val="861D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0" name="Szabadkézi sokszög 199"/>
            <p:cNvSpPr/>
            <p:nvPr/>
          </p:nvSpPr>
          <p:spPr>
            <a:xfrm rot="21054854">
              <a:off x="7808972" y="2918121"/>
              <a:ext cx="419330" cy="82678"/>
            </a:xfrm>
            <a:custGeom>
              <a:avLst/>
              <a:gdLst>
                <a:gd name="connsiteX0" fmla="*/ 1399896 w 2279250"/>
                <a:gd name="connsiteY0" fmla="*/ 69905 h 549294"/>
                <a:gd name="connsiteX1" fmla="*/ 1755590 w 2279250"/>
                <a:gd name="connsiteY1" fmla="*/ 209825 h 549294"/>
                <a:gd name="connsiteX2" fmla="*/ 1756066 w 2279250"/>
                <a:gd name="connsiteY2" fmla="*/ 210038 h 549294"/>
                <a:gd name="connsiteX3" fmla="*/ 1756067 w 2279250"/>
                <a:gd name="connsiteY3" fmla="*/ 210038 h 549294"/>
                <a:gd name="connsiteX4" fmla="*/ 1908236 w 2279250"/>
                <a:gd name="connsiteY4" fmla="*/ 277996 h 549294"/>
                <a:gd name="connsiteX5" fmla="*/ 2278157 w 2279250"/>
                <a:gd name="connsiteY5" fmla="*/ 527379 h 549294"/>
                <a:gd name="connsiteX6" fmla="*/ 1310823 w 2279250"/>
                <a:gd name="connsiteY6" fmla="*/ 315508 h 549294"/>
                <a:gd name="connsiteX7" fmla="*/ 1160909 w 2279250"/>
                <a:gd name="connsiteY7" fmla="*/ 258852 h 549294"/>
                <a:gd name="connsiteX8" fmla="*/ 1160908 w 2279250"/>
                <a:gd name="connsiteY8" fmla="*/ 258852 h 549294"/>
                <a:gd name="connsiteX9" fmla="*/ 1160905 w 2279250"/>
                <a:gd name="connsiteY9" fmla="*/ 258851 h 549294"/>
                <a:gd name="connsiteX10" fmla="*/ 981610 w 2279250"/>
                <a:gd name="connsiteY10" fmla="*/ 261257 h 549294"/>
                <a:gd name="connsiteX11" fmla="*/ 0 w 2279250"/>
                <a:gd name="connsiteY11" fmla="*/ 130628 h 549294"/>
                <a:gd name="connsiteX12" fmla="*/ 599522 w 2279250"/>
                <a:gd name="connsiteY12" fmla="*/ 10264 h 549294"/>
                <a:gd name="connsiteX13" fmla="*/ 611812 w 2279250"/>
                <a:gd name="connsiteY13" fmla="*/ 9755 h 549294"/>
                <a:gd name="connsiteX14" fmla="*/ 611815 w 2279250"/>
                <a:gd name="connsiteY14" fmla="*/ 9757 h 549294"/>
                <a:gd name="connsiteX15" fmla="*/ 783780 w 2279250"/>
                <a:gd name="connsiteY15" fmla="*/ 2654 h 549294"/>
                <a:gd name="connsiteX16" fmla="*/ 981609 w 2279250"/>
                <a:gd name="connsiteY16" fmla="*/ 0 h 549294"/>
                <a:gd name="connsiteX17" fmla="*/ 1179438 w 2279250"/>
                <a:gd name="connsiteY17" fmla="*/ 2655 h 549294"/>
                <a:gd name="connsiteX18" fmla="*/ 1209711 w 2279250"/>
                <a:gd name="connsiteY18" fmla="*/ 3905 h 549294"/>
                <a:gd name="connsiteX19" fmla="*/ 1213016 w 2279250"/>
                <a:gd name="connsiteY19" fmla="*/ 4951 h 549294"/>
                <a:gd name="connsiteX20" fmla="*/ 1399896 w 2279250"/>
                <a:gd name="connsiteY20" fmla="*/ 69905 h 549294"/>
                <a:gd name="connsiteX0" fmla="*/ 1863715 w 2743069"/>
                <a:gd name="connsiteY0" fmla="*/ 69905 h 549294"/>
                <a:gd name="connsiteX1" fmla="*/ 2219409 w 2743069"/>
                <a:gd name="connsiteY1" fmla="*/ 209825 h 549294"/>
                <a:gd name="connsiteX2" fmla="*/ 2219885 w 2743069"/>
                <a:gd name="connsiteY2" fmla="*/ 210038 h 549294"/>
                <a:gd name="connsiteX3" fmla="*/ 2219886 w 2743069"/>
                <a:gd name="connsiteY3" fmla="*/ 210038 h 549294"/>
                <a:gd name="connsiteX4" fmla="*/ 2372055 w 2743069"/>
                <a:gd name="connsiteY4" fmla="*/ 277996 h 549294"/>
                <a:gd name="connsiteX5" fmla="*/ 2741976 w 2743069"/>
                <a:gd name="connsiteY5" fmla="*/ 527379 h 549294"/>
                <a:gd name="connsiteX6" fmla="*/ 1774642 w 2743069"/>
                <a:gd name="connsiteY6" fmla="*/ 315508 h 549294"/>
                <a:gd name="connsiteX7" fmla="*/ 1624728 w 2743069"/>
                <a:gd name="connsiteY7" fmla="*/ 258852 h 549294"/>
                <a:gd name="connsiteX8" fmla="*/ 1624727 w 2743069"/>
                <a:gd name="connsiteY8" fmla="*/ 258852 h 549294"/>
                <a:gd name="connsiteX9" fmla="*/ 1624724 w 2743069"/>
                <a:gd name="connsiteY9" fmla="*/ 258851 h 549294"/>
                <a:gd name="connsiteX10" fmla="*/ 1445429 w 2743069"/>
                <a:gd name="connsiteY10" fmla="*/ 261257 h 549294"/>
                <a:gd name="connsiteX11" fmla="*/ -1 w 2743069"/>
                <a:gd name="connsiteY11" fmla="*/ 96750 h 549294"/>
                <a:gd name="connsiteX12" fmla="*/ 1063341 w 2743069"/>
                <a:gd name="connsiteY12" fmla="*/ 10264 h 549294"/>
                <a:gd name="connsiteX13" fmla="*/ 1075631 w 2743069"/>
                <a:gd name="connsiteY13" fmla="*/ 9755 h 549294"/>
                <a:gd name="connsiteX14" fmla="*/ 1075634 w 2743069"/>
                <a:gd name="connsiteY14" fmla="*/ 9757 h 549294"/>
                <a:gd name="connsiteX15" fmla="*/ 1247599 w 2743069"/>
                <a:gd name="connsiteY15" fmla="*/ 2654 h 549294"/>
                <a:gd name="connsiteX16" fmla="*/ 1445428 w 2743069"/>
                <a:gd name="connsiteY16" fmla="*/ 0 h 549294"/>
                <a:gd name="connsiteX17" fmla="*/ 1643257 w 2743069"/>
                <a:gd name="connsiteY17" fmla="*/ 2655 h 549294"/>
                <a:gd name="connsiteX18" fmla="*/ 1673530 w 2743069"/>
                <a:gd name="connsiteY18" fmla="*/ 3905 h 549294"/>
                <a:gd name="connsiteX19" fmla="*/ 1676835 w 2743069"/>
                <a:gd name="connsiteY19" fmla="*/ 4951 h 549294"/>
                <a:gd name="connsiteX20" fmla="*/ 1863715 w 2743069"/>
                <a:gd name="connsiteY20" fmla="*/ 69905 h 549294"/>
                <a:gd name="connsiteX0" fmla="*/ 1863715 w 2516820"/>
                <a:gd name="connsiteY0" fmla="*/ 69905 h 470630"/>
                <a:gd name="connsiteX1" fmla="*/ 2219409 w 2516820"/>
                <a:gd name="connsiteY1" fmla="*/ 209825 h 470630"/>
                <a:gd name="connsiteX2" fmla="*/ 2219885 w 2516820"/>
                <a:gd name="connsiteY2" fmla="*/ 210038 h 470630"/>
                <a:gd name="connsiteX3" fmla="*/ 2219886 w 2516820"/>
                <a:gd name="connsiteY3" fmla="*/ 210038 h 470630"/>
                <a:gd name="connsiteX4" fmla="*/ 2372055 w 2516820"/>
                <a:gd name="connsiteY4" fmla="*/ 277996 h 470630"/>
                <a:gd name="connsiteX5" fmla="*/ 2471577 w 2516820"/>
                <a:gd name="connsiteY5" fmla="*/ 427453 h 470630"/>
                <a:gd name="connsiteX6" fmla="*/ 1774642 w 2516820"/>
                <a:gd name="connsiteY6" fmla="*/ 315508 h 470630"/>
                <a:gd name="connsiteX7" fmla="*/ 1624728 w 2516820"/>
                <a:gd name="connsiteY7" fmla="*/ 258852 h 470630"/>
                <a:gd name="connsiteX8" fmla="*/ 1624727 w 2516820"/>
                <a:gd name="connsiteY8" fmla="*/ 258852 h 470630"/>
                <a:gd name="connsiteX9" fmla="*/ 1624724 w 2516820"/>
                <a:gd name="connsiteY9" fmla="*/ 258851 h 470630"/>
                <a:gd name="connsiteX10" fmla="*/ 1445429 w 2516820"/>
                <a:gd name="connsiteY10" fmla="*/ 261257 h 470630"/>
                <a:gd name="connsiteX11" fmla="*/ -1 w 2516820"/>
                <a:gd name="connsiteY11" fmla="*/ 96750 h 470630"/>
                <a:gd name="connsiteX12" fmla="*/ 1063341 w 2516820"/>
                <a:gd name="connsiteY12" fmla="*/ 10264 h 470630"/>
                <a:gd name="connsiteX13" fmla="*/ 1075631 w 2516820"/>
                <a:gd name="connsiteY13" fmla="*/ 9755 h 470630"/>
                <a:gd name="connsiteX14" fmla="*/ 1075634 w 2516820"/>
                <a:gd name="connsiteY14" fmla="*/ 9757 h 470630"/>
                <a:gd name="connsiteX15" fmla="*/ 1247599 w 2516820"/>
                <a:gd name="connsiteY15" fmla="*/ 2654 h 470630"/>
                <a:gd name="connsiteX16" fmla="*/ 1445428 w 2516820"/>
                <a:gd name="connsiteY16" fmla="*/ 0 h 470630"/>
                <a:gd name="connsiteX17" fmla="*/ 1643257 w 2516820"/>
                <a:gd name="connsiteY17" fmla="*/ 2655 h 470630"/>
                <a:gd name="connsiteX18" fmla="*/ 1673530 w 2516820"/>
                <a:gd name="connsiteY18" fmla="*/ 3905 h 470630"/>
                <a:gd name="connsiteX19" fmla="*/ 1676835 w 2516820"/>
                <a:gd name="connsiteY19" fmla="*/ 4951 h 470630"/>
                <a:gd name="connsiteX20" fmla="*/ 1863715 w 2516820"/>
                <a:gd name="connsiteY20" fmla="*/ 69905 h 470630"/>
                <a:gd name="connsiteX0" fmla="*/ 1863715 w 2546988"/>
                <a:gd name="connsiteY0" fmla="*/ 69905 h 450160"/>
                <a:gd name="connsiteX1" fmla="*/ 2219409 w 2546988"/>
                <a:gd name="connsiteY1" fmla="*/ 209825 h 450160"/>
                <a:gd name="connsiteX2" fmla="*/ 2219885 w 2546988"/>
                <a:gd name="connsiteY2" fmla="*/ 210038 h 450160"/>
                <a:gd name="connsiteX3" fmla="*/ 2219886 w 2546988"/>
                <a:gd name="connsiteY3" fmla="*/ 210038 h 450160"/>
                <a:gd name="connsiteX4" fmla="*/ 2372055 w 2546988"/>
                <a:gd name="connsiteY4" fmla="*/ 277996 h 450160"/>
                <a:gd name="connsiteX5" fmla="*/ 2471577 w 2546988"/>
                <a:gd name="connsiteY5" fmla="*/ 427453 h 450160"/>
                <a:gd name="connsiteX6" fmla="*/ 1774642 w 2546988"/>
                <a:gd name="connsiteY6" fmla="*/ 315508 h 450160"/>
                <a:gd name="connsiteX7" fmla="*/ 1624728 w 2546988"/>
                <a:gd name="connsiteY7" fmla="*/ 258852 h 450160"/>
                <a:gd name="connsiteX8" fmla="*/ 1624727 w 2546988"/>
                <a:gd name="connsiteY8" fmla="*/ 258852 h 450160"/>
                <a:gd name="connsiteX9" fmla="*/ 1624724 w 2546988"/>
                <a:gd name="connsiteY9" fmla="*/ 258851 h 450160"/>
                <a:gd name="connsiteX10" fmla="*/ 1445429 w 2546988"/>
                <a:gd name="connsiteY10" fmla="*/ 261257 h 450160"/>
                <a:gd name="connsiteX11" fmla="*/ -1 w 2546988"/>
                <a:gd name="connsiteY11" fmla="*/ 96750 h 450160"/>
                <a:gd name="connsiteX12" fmla="*/ 1063341 w 2546988"/>
                <a:gd name="connsiteY12" fmla="*/ 10264 h 450160"/>
                <a:gd name="connsiteX13" fmla="*/ 1075631 w 2546988"/>
                <a:gd name="connsiteY13" fmla="*/ 9755 h 450160"/>
                <a:gd name="connsiteX14" fmla="*/ 1075634 w 2546988"/>
                <a:gd name="connsiteY14" fmla="*/ 9757 h 450160"/>
                <a:gd name="connsiteX15" fmla="*/ 1247599 w 2546988"/>
                <a:gd name="connsiteY15" fmla="*/ 2654 h 450160"/>
                <a:gd name="connsiteX16" fmla="*/ 1445428 w 2546988"/>
                <a:gd name="connsiteY16" fmla="*/ 0 h 450160"/>
                <a:gd name="connsiteX17" fmla="*/ 1643257 w 2546988"/>
                <a:gd name="connsiteY17" fmla="*/ 2655 h 450160"/>
                <a:gd name="connsiteX18" fmla="*/ 1673530 w 2546988"/>
                <a:gd name="connsiteY18" fmla="*/ 3905 h 450160"/>
                <a:gd name="connsiteX19" fmla="*/ 1676835 w 2546988"/>
                <a:gd name="connsiteY19" fmla="*/ 4951 h 450160"/>
                <a:gd name="connsiteX20" fmla="*/ 1863715 w 2546988"/>
                <a:gd name="connsiteY20" fmla="*/ 69905 h 450160"/>
                <a:gd name="connsiteX0" fmla="*/ 1863715 w 2567056"/>
                <a:gd name="connsiteY0" fmla="*/ 69905 h 502806"/>
                <a:gd name="connsiteX1" fmla="*/ 2219409 w 2567056"/>
                <a:gd name="connsiteY1" fmla="*/ 209825 h 502806"/>
                <a:gd name="connsiteX2" fmla="*/ 2219885 w 2567056"/>
                <a:gd name="connsiteY2" fmla="*/ 210038 h 502806"/>
                <a:gd name="connsiteX3" fmla="*/ 2219886 w 2567056"/>
                <a:gd name="connsiteY3" fmla="*/ 210038 h 502806"/>
                <a:gd name="connsiteX4" fmla="*/ 2372055 w 2567056"/>
                <a:gd name="connsiteY4" fmla="*/ 277996 h 502806"/>
                <a:gd name="connsiteX5" fmla="*/ 2504799 w 2567056"/>
                <a:gd name="connsiteY5" fmla="*/ 496015 h 502806"/>
                <a:gd name="connsiteX6" fmla="*/ 1774642 w 2567056"/>
                <a:gd name="connsiteY6" fmla="*/ 315508 h 502806"/>
                <a:gd name="connsiteX7" fmla="*/ 1624728 w 2567056"/>
                <a:gd name="connsiteY7" fmla="*/ 258852 h 502806"/>
                <a:gd name="connsiteX8" fmla="*/ 1624727 w 2567056"/>
                <a:gd name="connsiteY8" fmla="*/ 258852 h 502806"/>
                <a:gd name="connsiteX9" fmla="*/ 1624724 w 2567056"/>
                <a:gd name="connsiteY9" fmla="*/ 258851 h 502806"/>
                <a:gd name="connsiteX10" fmla="*/ 1445429 w 2567056"/>
                <a:gd name="connsiteY10" fmla="*/ 261257 h 502806"/>
                <a:gd name="connsiteX11" fmla="*/ -1 w 2567056"/>
                <a:gd name="connsiteY11" fmla="*/ 96750 h 502806"/>
                <a:gd name="connsiteX12" fmla="*/ 1063341 w 2567056"/>
                <a:gd name="connsiteY12" fmla="*/ 10264 h 502806"/>
                <a:gd name="connsiteX13" fmla="*/ 1075631 w 2567056"/>
                <a:gd name="connsiteY13" fmla="*/ 9755 h 502806"/>
                <a:gd name="connsiteX14" fmla="*/ 1075634 w 2567056"/>
                <a:gd name="connsiteY14" fmla="*/ 9757 h 502806"/>
                <a:gd name="connsiteX15" fmla="*/ 1247599 w 2567056"/>
                <a:gd name="connsiteY15" fmla="*/ 2654 h 502806"/>
                <a:gd name="connsiteX16" fmla="*/ 1445428 w 2567056"/>
                <a:gd name="connsiteY16" fmla="*/ 0 h 502806"/>
                <a:gd name="connsiteX17" fmla="*/ 1643257 w 2567056"/>
                <a:gd name="connsiteY17" fmla="*/ 2655 h 502806"/>
                <a:gd name="connsiteX18" fmla="*/ 1673530 w 2567056"/>
                <a:gd name="connsiteY18" fmla="*/ 3905 h 502806"/>
                <a:gd name="connsiteX19" fmla="*/ 1676835 w 2567056"/>
                <a:gd name="connsiteY19" fmla="*/ 4951 h 502806"/>
                <a:gd name="connsiteX20" fmla="*/ 1863715 w 2567056"/>
                <a:gd name="connsiteY20" fmla="*/ 69905 h 502806"/>
                <a:gd name="connsiteX0" fmla="*/ 1676835 w 2567056"/>
                <a:gd name="connsiteY0" fmla="*/ 4951 h 502806"/>
                <a:gd name="connsiteX1" fmla="*/ 2219409 w 2567056"/>
                <a:gd name="connsiteY1" fmla="*/ 209825 h 502806"/>
                <a:gd name="connsiteX2" fmla="*/ 2219885 w 2567056"/>
                <a:gd name="connsiteY2" fmla="*/ 210038 h 502806"/>
                <a:gd name="connsiteX3" fmla="*/ 2219886 w 2567056"/>
                <a:gd name="connsiteY3" fmla="*/ 210038 h 502806"/>
                <a:gd name="connsiteX4" fmla="*/ 2372055 w 2567056"/>
                <a:gd name="connsiteY4" fmla="*/ 277996 h 502806"/>
                <a:gd name="connsiteX5" fmla="*/ 2504799 w 2567056"/>
                <a:gd name="connsiteY5" fmla="*/ 496015 h 502806"/>
                <a:gd name="connsiteX6" fmla="*/ 1774642 w 2567056"/>
                <a:gd name="connsiteY6" fmla="*/ 315508 h 502806"/>
                <a:gd name="connsiteX7" fmla="*/ 1624728 w 2567056"/>
                <a:gd name="connsiteY7" fmla="*/ 258852 h 502806"/>
                <a:gd name="connsiteX8" fmla="*/ 1624727 w 2567056"/>
                <a:gd name="connsiteY8" fmla="*/ 258852 h 502806"/>
                <a:gd name="connsiteX9" fmla="*/ 1624724 w 2567056"/>
                <a:gd name="connsiteY9" fmla="*/ 258851 h 502806"/>
                <a:gd name="connsiteX10" fmla="*/ 1445429 w 2567056"/>
                <a:gd name="connsiteY10" fmla="*/ 261257 h 502806"/>
                <a:gd name="connsiteX11" fmla="*/ -1 w 2567056"/>
                <a:gd name="connsiteY11" fmla="*/ 96750 h 502806"/>
                <a:gd name="connsiteX12" fmla="*/ 1063341 w 2567056"/>
                <a:gd name="connsiteY12" fmla="*/ 10264 h 502806"/>
                <a:gd name="connsiteX13" fmla="*/ 1075631 w 2567056"/>
                <a:gd name="connsiteY13" fmla="*/ 9755 h 502806"/>
                <a:gd name="connsiteX14" fmla="*/ 1075634 w 2567056"/>
                <a:gd name="connsiteY14" fmla="*/ 9757 h 502806"/>
                <a:gd name="connsiteX15" fmla="*/ 1247599 w 2567056"/>
                <a:gd name="connsiteY15" fmla="*/ 2654 h 502806"/>
                <a:gd name="connsiteX16" fmla="*/ 1445428 w 2567056"/>
                <a:gd name="connsiteY16" fmla="*/ 0 h 502806"/>
                <a:gd name="connsiteX17" fmla="*/ 1643257 w 2567056"/>
                <a:gd name="connsiteY17" fmla="*/ 2655 h 502806"/>
                <a:gd name="connsiteX18" fmla="*/ 1673530 w 2567056"/>
                <a:gd name="connsiteY18" fmla="*/ 3905 h 502806"/>
                <a:gd name="connsiteX19" fmla="*/ 1676835 w 2567056"/>
                <a:gd name="connsiteY19" fmla="*/ 4951 h 502806"/>
                <a:gd name="connsiteX0" fmla="*/ 1676835 w 2504797"/>
                <a:gd name="connsiteY0" fmla="*/ 4951 h 502806"/>
                <a:gd name="connsiteX1" fmla="*/ 2219409 w 2504797"/>
                <a:gd name="connsiteY1" fmla="*/ 209825 h 502806"/>
                <a:gd name="connsiteX2" fmla="*/ 2219885 w 2504797"/>
                <a:gd name="connsiteY2" fmla="*/ 210038 h 502806"/>
                <a:gd name="connsiteX3" fmla="*/ 2219886 w 2504797"/>
                <a:gd name="connsiteY3" fmla="*/ 210038 h 502806"/>
                <a:gd name="connsiteX4" fmla="*/ 2504799 w 2504797"/>
                <a:gd name="connsiteY4" fmla="*/ 496015 h 502806"/>
                <a:gd name="connsiteX5" fmla="*/ 1774642 w 2504797"/>
                <a:gd name="connsiteY5" fmla="*/ 315508 h 502806"/>
                <a:gd name="connsiteX6" fmla="*/ 1624728 w 2504797"/>
                <a:gd name="connsiteY6" fmla="*/ 258852 h 502806"/>
                <a:gd name="connsiteX7" fmla="*/ 1624727 w 2504797"/>
                <a:gd name="connsiteY7" fmla="*/ 258852 h 502806"/>
                <a:gd name="connsiteX8" fmla="*/ 1624724 w 2504797"/>
                <a:gd name="connsiteY8" fmla="*/ 258851 h 502806"/>
                <a:gd name="connsiteX9" fmla="*/ 1445429 w 2504797"/>
                <a:gd name="connsiteY9" fmla="*/ 261257 h 502806"/>
                <a:gd name="connsiteX10" fmla="*/ -1 w 2504797"/>
                <a:gd name="connsiteY10" fmla="*/ 96750 h 502806"/>
                <a:gd name="connsiteX11" fmla="*/ 1063341 w 2504797"/>
                <a:gd name="connsiteY11" fmla="*/ 10264 h 502806"/>
                <a:gd name="connsiteX12" fmla="*/ 1075631 w 2504797"/>
                <a:gd name="connsiteY12" fmla="*/ 9755 h 502806"/>
                <a:gd name="connsiteX13" fmla="*/ 1075634 w 2504797"/>
                <a:gd name="connsiteY13" fmla="*/ 9757 h 502806"/>
                <a:gd name="connsiteX14" fmla="*/ 1247599 w 2504797"/>
                <a:gd name="connsiteY14" fmla="*/ 2654 h 502806"/>
                <a:gd name="connsiteX15" fmla="*/ 1445428 w 2504797"/>
                <a:gd name="connsiteY15" fmla="*/ 0 h 502806"/>
                <a:gd name="connsiteX16" fmla="*/ 1643257 w 2504797"/>
                <a:gd name="connsiteY16" fmla="*/ 2655 h 502806"/>
                <a:gd name="connsiteX17" fmla="*/ 1673530 w 2504797"/>
                <a:gd name="connsiteY17" fmla="*/ 3905 h 502806"/>
                <a:gd name="connsiteX18" fmla="*/ 1676835 w 2504797"/>
                <a:gd name="connsiteY18" fmla="*/ 4951 h 502806"/>
                <a:gd name="connsiteX0" fmla="*/ 1676835 w 2517778"/>
                <a:gd name="connsiteY0" fmla="*/ 4951 h 501740"/>
                <a:gd name="connsiteX1" fmla="*/ 2219409 w 2517778"/>
                <a:gd name="connsiteY1" fmla="*/ 209825 h 501740"/>
                <a:gd name="connsiteX2" fmla="*/ 2219885 w 2517778"/>
                <a:gd name="connsiteY2" fmla="*/ 210038 h 501740"/>
                <a:gd name="connsiteX3" fmla="*/ 2219881 w 2517778"/>
                <a:gd name="connsiteY3" fmla="*/ 210044 h 501740"/>
                <a:gd name="connsiteX4" fmla="*/ 2504799 w 2517778"/>
                <a:gd name="connsiteY4" fmla="*/ 496015 h 501740"/>
                <a:gd name="connsiteX5" fmla="*/ 1774642 w 2517778"/>
                <a:gd name="connsiteY5" fmla="*/ 315508 h 501740"/>
                <a:gd name="connsiteX6" fmla="*/ 1624728 w 2517778"/>
                <a:gd name="connsiteY6" fmla="*/ 258852 h 501740"/>
                <a:gd name="connsiteX7" fmla="*/ 1624727 w 2517778"/>
                <a:gd name="connsiteY7" fmla="*/ 258852 h 501740"/>
                <a:gd name="connsiteX8" fmla="*/ 1624724 w 2517778"/>
                <a:gd name="connsiteY8" fmla="*/ 258851 h 501740"/>
                <a:gd name="connsiteX9" fmla="*/ 1445429 w 2517778"/>
                <a:gd name="connsiteY9" fmla="*/ 261257 h 501740"/>
                <a:gd name="connsiteX10" fmla="*/ -1 w 2517778"/>
                <a:gd name="connsiteY10" fmla="*/ 96750 h 501740"/>
                <a:gd name="connsiteX11" fmla="*/ 1063341 w 2517778"/>
                <a:gd name="connsiteY11" fmla="*/ 10264 h 501740"/>
                <a:gd name="connsiteX12" fmla="*/ 1075631 w 2517778"/>
                <a:gd name="connsiteY12" fmla="*/ 9755 h 501740"/>
                <a:gd name="connsiteX13" fmla="*/ 1075634 w 2517778"/>
                <a:gd name="connsiteY13" fmla="*/ 9757 h 501740"/>
                <a:gd name="connsiteX14" fmla="*/ 1247599 w 2517778"/>
                <a:gd name="connsiteY14" fmla="*/ 2654 h 501740"/>
                <a:gd name="connsiteX15" fmla="*/ 1445428 w 2517778"/>
                <a:gd name="connsiteY15" fmla="*/ 0 h 501740"/>
                <a:gd name="connsiteX16" fmla="*/ 1643257 w 2517778"/>
                <a:gd name="connsiteY16" fmla="*/ 2655 h 501740"/>
                <a:gd name="connsiteX17" fmla="*/ 1673530 w 2517778"/>
                <a:gd name="connsiteY17" fmla="*/ 3905 h 501740"/>
                <a:gd name="connsiteX18" fmla="*/ 1676835 w 2517778"/>
                <a:gd name="connsiteY18" fmla="*/ 4951 h 501740"/>
                <a:gd name="connsiteX0" fmla="*/ 1676835 w 2555255"/>
                <a:gd name="connsiteY0" fmla="*/ 4951 h 514386"/>
                <a:gd name="connsiteX1" fmla="*/ 2219409 w 2555255"/>
                <a:gd name="connsiteY1" fmla="*/ 209825 h 514386"/>
                <a:gd name="connsiteX2" fmla="*/ 2219885 w 2555255"/>
                <a:gd name="connsiteY2" fmla="*/ 210038 h 514386"/>
                <a:gd name="connsiteX3" fmla="*/ 2430550 w 2555255"/>
                <a:gd name="connsiteY3" fmla="*/ 22868 h 514386"/>
                <a:gd name="connsiteX4" fmla="*/ 2504799 w 2555255"/>
                <a:gd name="connsiteY4" fmla="*/ 496015 h 514386"/>
                <a:gd name="connsiteX5" fmla="*/ 1774642 w 2555255"/>
                <a:gd name="connsiteY5" fmla="*/ 315508 h 514386"/>
                <a:gd name="connsiteX6" fmla="*/ 1624728 w 2555255"/>
                <a:gd name="connsiteY6" fmla="*/ 258852 h 514386"/>
                <a:gd name="connsiteX7" fmla="*/ 1624727 w 2555255"/>
                <a:gd name="connsiteY7" fmla="*/ 258852 h 514386"/>
                <a:gd name="connsiteX8" fmla="*/ 1624724 w 2555255"/>
                <a:gd name="connsiteY8" fmla="*/ 258851 h 514386"/>
                <a:gd name="connsiteX9" fmla="*/ 1445429 w 2555255"/>
                <a:gd name="connsiteY9" fmla="*/ 261257 h 514386"/>
                <a:gd name="connsiteX10" fmla="*/ -1 w 2555255"/>
                <a:gd name="connsiteY10" fmla="*/ 96750 h 514386"/>
                <a:gd name="connsiteX11" fmla="*/ 1063341 w 2555255"/>
                <a:gd name="connsiteY11" fmla="*/ 10264 h 514386"/>
                <a:gd name="connsiteX12" fmla="*/ 1075631 w 2555255"/>
                <a:gd name="connsiteY12" fmla="*/ 9755 h 514386"/>
                <a:gd name="connsiteX13" fmla="*/ 1075634 w 2555255"/>
                <a:gd name="connsiteY13" fmla="*/ 9757 h 514386"/>
                <a:gd name="connsiteX14" fmla="*/ 1247599 w 2555255"/>
                <a:gd name="connsiteY14" fmla="*/ 2654 h 514386"/>
                <a:gd name="connsiteX15" fmla="*/ 1445428 w 2555255"/>
                <a:gd name="connsiteY15" fmla="*/ 0 h 514386"/>
                <a:gd name="connsiteX16" fmla="*/ 1643257 w 2555255"/>
                <a:gd name="connsiteY16" fmla="*/ 2655 h 514386"/>
                <a:gd name="connsiteX17" fmla="*/ 1673530 w 2555255"/>
                <a:gd name="connsiteY17" fmla="*/ 3905 h 514386"/>
                <a:gd name="connsiteX18" fmla="*/ 1676835 w 2555255"/>
                <a:gd name="connsiteY18" fmla="*/ 4951 h 514386"/>
                <a:gd name="connsiteX0" fmla="*/ 1676835 w 2555255"/>
                <a:gd name="connsiteY0" fmla="*/ 4951 h 514386"/>
                <a:gd name="connsiteX1" fmla="*/ 2219409 w 2555255"/>
                <a:gd name="connsiteY1" fmla="*/ 209825 h 514386"/>
                <a:gd name="connsiteX2" fmla="*/ 2430550 w 2555255"/>
                <a:gd name="connsiteY2" fmla="*/ 22868 h 514386"/>
                <a:gd name="connsiteX3" fmla="*/ 2504799 w 2555255"/>
                <a:gd name="connsiteY3" fmla="*/ 496015 h 514386"/>
                <a:gd name="connsiteX4" fmla="*/ 1774642 w 2555255"/>
                <a:gd name="connsiteY4" fmla="*/ 315508 h 514386"/>
                <a:gd name="connsiteX5" fmla="*/ 1624728 w 2555255"/>
                <a:gd name="connsiteY5" fmla="*/ 258852 h 514386"/>
                <a:gd name="connsiteX6" fmla="*/ 1624727 w 2555255"/>
                <a:gd name="connsiteY6" fmla="*/ 258852 h 514386"/>
                <a:gd name="connsiteX7" fmla="*/ 1624724 w 2555255"/>
                <a:gd name="connsiteY7" fmla="*/ 258851 h 514386"/>
                <a:gd name="connsiteX8" fmla="*/ 1445429 w 2555255"/>
                <a:gd name="connsiteY8" fmla="*/ 261257 h 514386"/>
                <a:gd name="connsiteX9" fmla="*/ -1 w 2555255"/>
                <a:gd name="connsiteY9" fmla="*/ 96750 h 514386"/>
                <a:gd name="connsiteX10" fmla="*/ 1063341 w 2555255"/>
                <a:gd name="connsiteY10" fmla="*/ 10264 h 514386"/>
                <a:gd name="connsiteX11" fmla="*/ 1075631 w 2555255"/>
                <a:gd name="connsiteY11" fmla="*/ 9755 h 514386"/>
                <a:gd name="connsiteX12" fmla="*/ 1075634 w 2555255"/>
                <a:gd name="connsiteY12" fmla="*/ 9757 h 514386"/>
                <a:gd name="connsiteX13" fmla="*/ 1247599 w 2555255"/>
                <a:gd name="connsiteY13" fmla="*/ 2654 h 514386"/>
                <a:gd name="connsiteX14" fmla="*/ 1445428 w 2555255"/>
                <a:gd name="connsiteY14" fmla="*/ 0 h 514386"/>
                <a:gd name="connsiteX15" fmla="*/ 1643257 w 2555255"/>
                <a:gd name="connsiteY15" fmla="*/ 2655 h 514386"/>
                <a:gd name="connsiteX16" fmla="*/ 1673530 w 2555255"/>
                <a:gd name="connsiteY16" fmla="*/ 3905 h 514386"/>
                <a:gd name="connsiteX17" fmla="*/ 1676835 w 2555255"/>
                <a:gd name="connsiteY17" fmla="*/ 4951 h 514386"/>
                <a:gd name="connsiteX0" fmla="*/ 1676835 w 2555255"/>
                <a:gd name="connsiteY0" fmla="*/ 4951 h 514386"/>
                <a:gd name="connsiteX1" fmla="*/ 2430550 w 2555255"/>
                <a:gd name="connsiteY1" fmla="*/ 22868 h 514386"/>
                <a:gd name="connsiteX2" fmla="*/ 2504799 w 2555255"/>
                <a:gd name="connsiteY2" fmla="*/ 496015 h 514386"/>
                <a:gd name="connsiteX3" fmla="*/ 1774642 w 2555255"/>
                <a:gd name="connsiteY3" fmla="*/ 315508 h 514386"/>
                <a:gd name="connsiteX4" fmla="*/ 1624728 w 2555255"/>
                <a:gd name="connsiteY4" fmla="*/ 258852 h 514386"/>
                <a:gd name="connsiteX5" fmla="*/ 1624727 w 2555255"/>
                <a:gd name="connsiteY5" fmla="*/ 258852 h 514386"/>
                <a:gd name="connsiteX6" fmla="*/ 1624724 w 2555255"/>
                <a:gd name="connsiteY6" fmla="*/ 258851 h 514386"/>
                <a:gd name="connsiteX7" fmla="*/ 1445429 w 2555255"/>
                <a:gd name="connsiteY7" fmla="*/ 261257 h 514386"/>
                <a:gd name="connsiteX8" fmla="*/ -1 w 2555255"/>
                <a:gd name="connsiteY8" fmla="*/ 96750 h 514386"/>
                <a:gd name="connsiteX9" fmla="*/ 1063341 w 2555255"/>
                <a:gd name="connsiteY9" fmla="*/ 10264 h 514386"/>
                <a:gd name="connsiteX10" fmla="*/ 1075631 w 2555255"/>
                <a:gd name="connsiteY10" fmla="*/ 9755 h 514386"/>
                <a:gd name="connsiteX11" fmla="*/ 1075634 w 2555255"/>
                <a:gd name="connsiteY11" fmla="*/ 9757 h 514386"/>
                <a:gd name="connsiteX12" fmla="*/ 1247599 w 2555255"/>
                <a:gd name="connsiteY12" fmla="*/ 2654 h 514386"/>
                <a:gd name="connsiteX13" fmla="*/ 1445428 w 2555255"/>
                <a:gd name="connsiteY13" fmla="*/ 0 h 514386"/>
                <a:gd name="connsiteX14" fmla="*/ 1643257 w 2555255"/>
                <a:gd name="connsiteY14" fmla="*/ 2655 h 514386"/>
                <a:gd name="connsiteX15" fmla="*/ 1673530 w 2555255"/>
                <a:gd name="connsiteY15" fmla="*/ 3905 h 514386"/>
                <a:gd name="connsiteX16" fmla="*/ 1676835 w 2555255"/>
                <a:gd name="connsiteY16" fmla="*/ 4951 h 514386"/>
                <a:gd name="connsiteX0" fmla="*/ 1676835 w 2555255"/>
                <a:gd name="connsiteY0" fmla="*/ 4951 h 514386"/>
                <a:gd name="connsiteX1" fmla="*/ 2430550 w 2555255"/>
                <a:gd name="connsiteY1" fmla="*/ 22868 h 514386"/>
                <a:gd name="connsiteX2" fmla="*/ 2504799 w 2555255"/>
                <a:gd name="connsiteY2" fmla="*/ 496015 h 514386"/>
                <a:gd name="connsiteX3" fmla="*/ 1774642 w 2555255"/>
                <a:gd name="connsiteY3" fmla="*/ 315508 h 514386"/>
                <a:gd name="connsiteX4" fmla="*/ 1624728 w 2555255"/>
                <a:gd name="connsiteY4" fmla="*/ 258852 h 514386"/>
                <a:gd name="connsiteX5" fmla="*/ 1624727 w 2555255"/>
                <a:gd name="connsiteY5" fmla="*/ 258852 h 514386"/>
                <a:gd name="connsiteX6" fmla="*/ 1445429 w 2555255"/>
                <a:gd name="connsiteY6" fmla="*/ 261257 h 514386"/>
                <a:gd name="connsiteX7" fmla="*/ -1 w 2555255"/>
                <a:gd name="connsiteY7" fmla="*/ 96750 h 514386"/>
                <a:gd name="connsiteX8" fmla="*/ 1063341 w 2555255"/>
                <a:gd name="connsiteY8" fmla="*/ 10264 h 514386"/>
                <a:gd name="connsiteX9" fmla="*/ 1075631 w 2555255"/>
                <a:gd name="connsiteY9" fmla="*/ 9755 h 514386"/>
                <a:gd name="connsiteX10" fmla="*/ 1075634 w 2555255"/>
                <a:gd name="connsiteY10" fmla="*/ 9757 h 514386"/>
                <a:gd name="connsiteX11" fmla="*/ 1247599 w 2555255"/>
                <a:gd name="connsiteY11" fmla="*/ 2654 h 514386"/>
                <a:gd name="connsiteX12" fmla="*/ 1445428 w 2555255"/>
                <a:gd name="connsiteY12" fmla="*/ 0 h 514386"/>
                <a:gd name="connsiteX13" fmla="*/ 1643257 w 2555255"/>
                <a:gd name="connsiteY13" fmla="*/ 2655 h 514386"/>
                <a:gd name="connsiteX14" fmla="*/ 1673530 w 2555255"/>
                <a:gd name="connsiteY14" fmla="*/ 3905 h 514386"/>
                <a:gd name="connsiteX15" fmla="*/ 1676835 w 2555255"/>
                <a:gd name="connsiteY15" fmla="*/ 4951 h 514386"/>
                <a:gd name="connsiteX0" fmla="*/ 1676835 w 2555255"/>
                <a:gd name="connsiteY0" fmla="*/ 4951 h 514386"/>
                <a:gd name="connsiteX1" fmla="*/ 2430550 w 2555255"/>
                <a:gd name="connsiteY1" fmla="*/ 22868 h 514386"/>
                <a:gd name="connsiteX2" fmla="*/ 2504799 w 2555255"/>
                <a:gd name="connsiteY2" fmla="*/ 496015 h 514386"/>
                <a:gd name="connsiteX3" fmla="*/ 1774642 w 2555255"/>
                <a:gd name="connsiteY3" fmla="*/ 315508 h 514386"/>
                <a:gd name="connsiteX4" fmla="*/ 1624728 w 2555255"/>
                <a:gd name="connsiteY4" fmla="*/ 258852 h 514386"/>
                <a:gd name="connsiteX5" fmla="*/ 1624727 w 2555255"/>
                <a:gd name="connsiteY5" fmla="*/ 258852 h 514386"/>
                <a:gd name="connsiteX6" fmla="*/ -1 w 2555255"/>
                <a:gd name="connsiteY6" fmla="*/ 96750 h 514386"/>
                <a:gd name="connsiteX7" fmla="*/ 1063341 w 2555255"/>
                <a:gd name="connsiteY7" fmla="*/ 10264 h 514386"/>
                <a:gd name="connsiteX8" fmla="*/ 1075631 w 2555255"/>
                <a:gd name="connsiteY8" fmla="*/ 9755 h 514386"/>
                <a:gd name="connsiteX9" fmla="*/ 1075634 w 2555255"/>
                <a:gd name="connsiteY9" fmla="*/ 9757 h 514386"/>
                <a:gd name="connsiteX10" fmla="*/ 1247599 w 2555255"/>
                <a:gd name="connsiteY10" fmla="*/ 2654 h 514386"/>
                <a:gd name="connsiteX11" fmla="*/ 1445428 w 2555255"/>
                <a:gd name="connsiteY11" fmla="*/ 0 h 514386"/>
                <a:gd name="connsiteX12" fmla="*/ 1643257 w 2555255"/>
                <a:gd name="connsiteY12" fmla="*/ 2655 h 514386"/>
                <a:gd name="connsiteX13" fmla="*/ 1673530 w 2555255"/>
                <a:gd name="connsiteY13" fmla="*/ 3905 h 514386"/>
                <a:gd name="connsiteX14" fmla="*/ 1676835 w 2555255"/>
                <a:gd name="connsiteY14" fmla="*/ 4951 h 514386"/>
                <a:gd name="connsiteX0" fmla="*/ 1676835 w 2555255"/>
                <a:gd name="connsiteY0" fmla="*/ 4951 h 514386"/>
                <a:gd name="connsiteX1" fmla="*/ 2430550 w 2555255"/>
                <a:gd name="connsiteY1" fmla="*/ 22868 h 514386"/>
                <a:gd name="connsiteX2" fmla="*/ 2504799 w 2555255"/>
                <a:gd name="connsiteY2" fmla="*/ 496015 h 514386"/>
                <a:gd name="connsiteX3" fmla="*/ 1774642 w 2555255"/>
                <a:gd name="connsiteY3" fmla="*/ 315508 h 514386"/>
                <a:gd name="connsiteX4" fmla="*/ 1624728 w 2555255"/>
                <a:gd name="connsiteY4" fmla="*/ 258852 h 514386"/>
                <a:gd name="connsiteX5" fmla="*/ -1 w 2555255"/>
                <a:gd name="connsiteY5" fmla="*/ 96750 h 514386"/>
                <a:gd name="connsiteX6" fmla="*/ 1063341 w 2555255"/>
                <a:gd name="connsiteY6" fmla="*/ 10264 h 514386"/>
                <a:gd name="connsiteX7" fmla="*/ 1075631 w 2555255"/>
                <a:gd name="connsiteY7" fmla="*/ 9755 h 514386"/>
                <a:gd name="connsiteX8" fmla="*/ 1075634 w 2555255"/>
                <a:gd name="connsiteY8" fmla="*/ 9757 h 514386"/>
                <a:gd name="connsiteX9" fmla="*/ 1247599 w 2555255"/>
                <a:gd name="connsiteY9" fmla="*/ 2654 h 514386"/>
                <a:gd name="connsiteX10" fmla="*/ 1445428 w 2555255"/>
                <a:gd name="connsiteY10" fmla="*/ 0 h 514386"/>
                <a:gd name="connsiteX11" fmla="*/ 1643257 w 2555255"/>
                <a:gd name="connsiteY11" fmla="*/ 2655 h 514386"/>
                <a:gd name="connsiteX12" fmla="*/ 1673530 w 2555255"/>
                <a:gd name="connsiteY12" fmla="*/ 3905 h 514386"/>
                <a:gd name="connsiteX13" fmla="*/ 1676835 w 2555255"/>
                <a:gd name="connsiteY13" fmla="*/ 4951 h 514386"/>
                <a:gd name="connsiteX0" fmla="*/ 1676835 w 2566354"/>
                <a:gd name="connsiteY0" fmla="*/ 4951 h 500885"/>
                <a:gd name="connsiteX1" fmla="*/ 2430550 w 2566354"/>
                <a:gd name="connsiteY1" fmla="*/ 22868 h 500885"/>
                <a:gd name="connsiteX2" fmla="*/ 2504799 w 2566354"/>
                <a:gd name="connsiteY2" fmla="*/ 496015 h 500885"/>
                <a:gd name="connsiteX3" fmla="*/ 1624728 w 2566354"/>
                <a:gd name="connsiteY3" fmla="*/ 258852 h 500885"/>
                <a:gd name="connsiteX4" fmla="*/ -1 w 2566354"/>
                <a:gd name="connsiteY4" fmla="*/ 96750 h 500885"/>
                <a:gd name="connsiteX5" fmla="*/ 1063341 w 2566354"/>
                <a:gd name="connsiteY5" fmla="*/ 10264 h 500885"/>
                <a:gd name="connsiteX6" fmla="*/ 1075631 w 2566354"/>
                <a:gd name="connsiteY6" fmla="*/ 9755 h 500885"/>
                <a:gd name="connsiteX7" fmla="*/ 1075634 w 2566354"/>
                <a:gd name="connsiteY7" fmla="*/ 9757 h 500885"/>
                <a:gd name="connsiteX8" fmla="*/ 1247599 w 2566354"/>
                <a:gd name="connsiteY8" fmla="*/ 2654 h 500885"/>
                <a:gd name="connsiteX9" fmla="*/ 1445428 w 2566354"/>
                <a:gd name="connsiteY9" fmla="*/ 0 h 500885"/>
                <a:gd name="connsiteX10" fmla="*/ 1643257 w 2566354"/>
                <a:gd name="connsiteY10" fmla="*/ 2655 h 500885"/>
                <a:gd name="connsiteX11" fmla="*/ 1673530 w 2566354"/>
                <a:gd name="connsiteY11" fmla="*/ 3905 h 500885"/>
                <a:gd name="connsiteX12" fmla="*/ 1676835 w 2566354"/>
                <a:gd name="connsiteY12" fmla="*/ 4951 h 500885"/>
                <a:gd name="connsiteX0" fmla="*/ 1676835 w 2686704"/>
                <a:gd name="connsiteY0" fmla="*/ 4951 h 496352"/>
                <a:gd name="connsiteX1" fmla="*/ 2430550 w 2686704"/>
                <a:gd name="connsiteY1" fmla="*/ 22868 h 496352"/>
                <a:gd name="connsiteX2" fmla="*/ 2504799 w 2686704"/>
                <a:gd name="connsiteY2" fmla="*/ 496015 h 496352"/>
                <a:gd name="connsiteX3" fmla="*/ -1 w 2686704"/>
                <a:gd name="connsiteY3" fmla="*/ 96750 h 496352"/>
                <a:gd name="connsiteX4" fmla="*/ 1063341 w 2686704"/>
                <a:gd name="connsiteY4" fmla="*/ 10264 h 496352"/>
                <a:gd name="connsiteX5" fmla="*/ 1075631 w 2686704"/>
                <a:gd name="connsiteY5" fmla="*/ 9755 h 496352"/>
                <a:gd name="connsiteX6" fmla="*/ 1075634 w 2686704"/>
                <a:gd name="connsiteY6" fmla="*/ 9757 h 496352"/>
                <a:gd name="connsiteX7" fmla="*/ 1247599 w 2686704"/>
                <a:gd name="connsiteY7" fmla="*/ 2654 h 496352"/>
                <a:gd name="connsiteX8" fmla="*/ 1445428 w 2686704"/>
                <a:gd name="connsiteY8" fmla="*/ 0 h 496352"/>
                <a:gd name="connsiteX9" fmla="*/ 1643257 w 2686704"/>
                <a:gd name="connsiteY9" fmla="*/ 2655 h 496352"/>
                <a:gd name="connsiteX10" fmla="*/ 1673530 w 2686704"/>
                <a:gd name="connsiteY10" fmla="*/ 3905 h 496352"/>
                <a:gd name="connsiteX11" fmla="*/ 1676835 w 2686704"/>
                <a:gd name="connsiteY11" fmla="*/ 4951 h 496352"/>
                <a:gd name="connsiteX0" fmla="*/ 1676835 w 2662291"/>
                <a:gd name="connsiteY0" fmla="*/ 4951 h 539085"/>
                <a:gd name="connsiteX1" fmla="*/ 2430550 w 2662291"/>
                <a:gd name="connsiteY1" fmla="*/ 22868 h 539085"/>
                <a:gd name="connsiteX2" fmla="*/ 2504799 w 2662291"/>
                <a:gd name="connsiteY2" fmla="*/ 496015 h 539085"/>
                <a:gd name="connsiteX3" fmla="*/ -1 w 2662291"/>
                <a:gd name="connsiteY3" fmla="*/ 96750 h 539085"/>
                <a:gd name="connsiteX4" fmla="*/ 1063341 w 2662291"/>
                <a:gd name="connsiteY4" fmla="*/ 10264 h 539085"/>
                <a:gd name="connsiteX5" fmla="*/ 1075631 w 2662291"/>
                <a:gd name="connsiteY5" fmla="*/ 9755 h 539085"/>
                <a:gd name="connsiteX6" fmla="*/ 1075634 w 2662291"/>
                <a:gd name="connsiteY6" fmla="*/ 9757 h 539085"/>
                <a:gd name="connsiteX7" fmla="*/ 1247599 w 2662291"/>
                <a:gd name="connsiteY7" fmla="*/ 2654 h 539085"/>
                <a:gd name="connsiteX8" fmla="*/ 1445428 w 2662291"/>
                <a:gd name="connsiteY8" fmla="*/ 0 h 539085"/>
                <a:gd name="connsiteX9" fmla="*/ 1643257 w 2662291"/>
                <a:gd name="connsiteY9" fmla="*/ 2655 h 539085"/>
                <a:gd name="connsiteX10" fmla="*/ 1673530 w 2662291"/>
                <a:gd name="connsiteY10" fmla="*/ 3905 h 539085"/>
                <a:gd name="connsiteX11" fmla="*/ 1676835 w 2662291"/>
                <a:gd name="connsiteY11" fmla="*/ 4951 h 53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2291" h="539085">
                  <a:moveTo>
                    <a:pt x="1676835" y="4951"/>
                  </a:moveTo>
                  <a:lnTo>
                    <a:pt x="2430550" y="22868"/>
                  </a:lnTo>
                  <a:cubicBezTo>
                    <a:pt x="2525523" y="118192"/>
                    <a:pt x="2854973" y="700047"/>
                    <a:pt x="2504799" y="496015"/>
                  </a:cubicBezTo>
                  <a:cubicBezTo>
                    <a:pt x="2041551" y="226099"/>
                    <a:pt x="240242" y="177708"/>
                    <a:pt x="-1" y="96750"/>
                  </a:cubicBezTo>
                  <a:cubicBezTo>
                    <a:pt x="-2" y="42641"/>
                    <a:pt x="711027" y="30094"/>
                    <a:pt x="1063341" y="10264"/>
                  </a:cubicBezTo>
                  <a:lnTo>
                    <a:pt x="1075631" y="9755"/>
                  </a:lnTo>
                  <a:cubicBezTo>
                    <a:pt x="1075632" y="9756"/>
                    <a:pt x="1075633" y="9756"/>
                    <a:pt x="1075634" y="9757"/>
                  </a:cubicBezTo>
                  <a:lnTo>
                    <a:pt x="1247599" y="2654"/>
                  </a:lnTo>
                  <a:cubicBezTo>
                    <a:pt x="1311500" y="914"/>
                    <a:pt x="1377661" y="0"/>
                    <a:pt x="1445428" y="0"/>
                  </a:cubicBezTo>
                  <a:cubicBezTo>
                    <a:pt x="1513194" y="0"/>
                    <a:pt x="1579357" y="914"/>
                    <a:pt x="1643257" y="2655"/>
                  </a:cubicBezTo>
                  <a:lnTo>
                    <a:pt x="1673530" y="3905"/>
                  </a:lnTo>
                  <a:lnTo>
                    <a:pt x="1676835" y="4951"/>
                  </a:lnTo>
                  <a:close/>
                </a:path>
              </a:pathLst>
            </a:custGeom>
            <a:solidFill>
              <a:srgbClr val="861D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1" name="Szabadkézi sokszög 200"/>
            <p:cNvSpPr/>
            <p:nvPr/>
          </p:nvSpPr>
          <p:spPr>
            <a:xfrm>
              <a:off x="9018091" y="3319509"/>
              <a:ext cx="43837" cy="3814"/>
            </a:xfrm>
            <a:custGeom>
              <a:avLst/>
              <a:gdLst>
                <a:gd name="connsiteX0" fmla="*/ 104871 w 104871"/>
                <a:gd name="connsiteY0" fmla="*/ 0 h 9808"/>
                <a:gd name="connsiteX1" fmla="*/ 12591 w 104871"/>
                <a:gd name="connsiteY1" fmla="*/ 6906 h 9808"/>
                <a:gd name="connsiteX2" fmla="*/ 0 w 104871"/>
                <a:gd name="connsiteY2" fmla="*/ 9808 h 9808"/>
                <a:gd name="connsiteX3" fmla="*/ 104871 w 104871"/>
                <a:gd name="connsiteY3" fmla="*/ 0 h 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871" h="9808">
                  <a:moveTo>
                    <a:pt x="104871" y="0"/>
                  </a:moveTo>
                  <a:lnTo>
                    <a:pt x="12591" y="6906"/>
                  </a:lnTo>
                  <a:lnTo>
                    <a:pt x="0" y="9808"/>
                  </a:lnTo>
                  <a:lnTo>
                    <a:pt x="104871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2" name="Ellipszis 201"/>
            <p:cNvSpPr/>
            <p:nvPr/>
          </p:nvSpPr>
          <p:spPr>
            <a:xfrm flipH="1">
              <a:off x="9032346" y="3224170"/>
              <a:ext cx="211167" cy="185563"/>
            </a:xfrm>
            <a:prstGeom prst="ellipse">
              <a:avLst/>
            </a:prstGeom>
            <a:solidFill>
              <a:srgbClr val="FFDA9E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3" name="Szabadkézi sokszög 202"/>
            <p:cNvSpPr/>
            <p:nvPr/>
          </p:nvSpPr>
          <p:spPr>
            <a:xfrm>
              <a:off x="9005201" y="3323322"/>
              <a:ext cx="12890" cy="2763"/>
            </a:xfrm>
            <a:custGeom>
              <a:avLst/>
              <a:gdLst>
                <a:gd name="connsiteX0" fmla="*/ 30834 w 30834"/>
                <a:gd name="connsiteY0" fmla="*/ 0 h 7106"/>
                <a:gd name="connsiteX1" fmla="*/ 21261 w 30834"/>
                <a:gd name="connsiteY1" fmla="*/ 895 h 7106"/>
                <a:gd name="connsiteX2" fmla="*/ 0 w 30834"/>
                <a:gd name="connsiteY2" fmla="*/ 7106 h 7106"/>
                <a:gd name="connsiteX3" fmla="*/ 30834 w 30834"/>
                <a:gd name="connsiteY3" fmla="*/ 0 h 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34" h="7106">
                  <a:moveTo>
                    <a:pt x="30834" y="0"/>
                  </a:moveTo>
                  <a:lnTo>
                    <a:pt x="21261" y="895"/>
                  </a:lnTo>
                  <a:lnTo>
                    <a:pt x="0" y="7106"/>
                  </a:lnTo>
                  <a:lnTo>
                    <a:pt x="30834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4" name="Szabadkézi sokszög 203"/>
            <p:cNvSpPr/>
            <p:nvPr/>
          </p:nvSpPr>
          <p:spPr>
            <a:xfrm>
              <a:off x="8977510" y="3326086"/>
              <a:ext cx="27691" cy="7525"/>
            </a:xfrm>
            <a:custGeom>
              <a:avLst/>
              <a:gdLst>
                <a:gd name="connsiteX0" fmla="*/ 66242 w 66242"/>
                <a:gd name="connsiteY0" fmla="*/ 0 h 19349"/>
                <a:gd name="connsiteX1" fmla="*/ 23671 w 66242"/>
                <a:gd name="connsiteY1" fmla="*/ 9810 h 19349"/>
                <a:gd name="connsiteX2" fmla="*/ 0 w 66242"/>
                <a:gd name="connsiteY2" fmla="*/ 19349 h 19349"/>
                <a:gd name="connsiteX3" fmla="*/ 66242 w 66242"/>
                <a:gd name="connsiteY3" fmla="*/ 0 h 1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42" h="19349">
                  <a:moveTo>
                    <a:pt x="66242" y="0"/>
                  </a:moveTo>
                  <a:lnTo>
                    <a:pt x="23671" y="9810"/>
                  </a:lnTo>
                  <a:lnTo>
                    <a:pt x="0" y="19349"/>
                  </a:lnTo>
                  <a:lnTo>
                    <a:pt x="66242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5" name="Szabadkézi sokszög 204"/>
            <p:cNvSpPr/>
            <p:nvPr/>
          </p:nvSpPr>
          <p:spPr>
            <a:xfrm>
              <a:off x="8964575" y="3333610"/>
              <a:ext cx="12935" cy="4848"/>
            </a:xfrm>
            <a:custGeom>
              <a:avLst/>
              <a:gdLst>
                <a:gd name="connsiteX0" fmla="*/ 30943 w 30943"/>
                <a:gd name="connsiteY0" fmla="*/ 0 h 12469"/>
                <a:gd name="connsiteX1" fmla="*/ 14568 w 30943"/>
                <a:gd name="connsiteY1" fmla="*/ 4783 h 12469"/>
                <a:gd name="connsiteX2" fmla="*/ 0 w 30943"/>
                <a:gd name="connsiteY2" fmla="*/ 12469 h 12469"/>
                <a:gd name="connsiteX3" fmla="*/ 30943 w 30943"/>
                <a:gd name="connsiteY3" fmla="*/ 0 h 1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43" h="12469">
                  <a:moveTo>
                    <a:pt x="30943" y="0"/>
                  </a:moveTo>
                  <a:lnTo>
                    <a:pt x="14568" y="4783"/>
                  </a:lnTo>
                  <a:lnTo>
                    <a:pt x="0" y="12469"/>
                  </a:lnTo>
                  <a:lnTo>
                    <a:pt x="309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6" name="Szabadkézi sokszög 205"/>
            <p:cNvSpPr/>
            <p:nvPr/>
          </p:nvSpPr>
          <p:spPr>
            <a:xfrm>
              <a:off x="8940648" y="3338461"/>
              <a:ext cx="23928" cy="11746"/>
            </a:xfrm>
            <a:custGeom>
              <a:avLst/>
              <a:gdLst>
                <a:gd name="connsiteX0" fmla="*/ 57243 w 57243"/>
                <a:gd name="connsiteY0" fmla="*/ 0 h 30201"/>
                <a:gd name="connsiteX1" fmla="*/ 34038 w 57243"/>
                <a:gd name="connsiteY1" fmla="*/ 9351 h 30201"/>
                <a:gd name="connsiteX2" fmla="*/ 0 w 57243"/>
                <a:gd name="connsiteY2" fmla="*/ 30201 h 30201"/>
                <a:gd name="connsiteX3" fmla="*/ 57243 w 57243"/>
                <a:gd name="connsiteY3" fmla="*/ 0 h 3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43" h="30201">
                  <a:moveTo>
                    <a:pt x="57243" y="0"/>
                  </a:moveTo>
                  <a:lnTo>
                    <a:pt x="34038" y="9351"/>
                  </a:lnTo>
                  <a:lnTo>
                    <a:pt x="0" y="30201"/>
                  </a:lnTo>
                  <a:lnTo>
                    <a:pt x="572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7" name="Szabadkézi sokszög 206"/>
            <p:cNvSpPr/>
            <p:nvPr/>
          </p:nvSpPr>
          <p:spPr>
            <a:xfrm>
              <a:off x="8930596" y="3350204"/>
              <a:ext cx="10052" cy="5731"/>
            </a:xfrm>
            <a:custGeom>
              <a:avLst/>
              <a:gdLst>
                <a:gd name="connsiteX0" fmla="*/ 24050 w 24050"/>
                <a:gd name="connsiteY0" fmla="*/ 0 h 14732"/>
                <a:gd name="connsiteX1" fmla="*/ 6197 w 24050"/>
                <a:gd name="connsiteY1" fmla="*/ 9419 h 14732"/>
                <a:gd name="connsiteX2" fmla="*/ 0 w 24050"/>
                <a:gd name="connsiteY2" fmla="*/ 14732 h 14732"/>
                <a:gd name="connsiteX3" fmla="*/ 24050 w 24050"/>
                <a:gd name="connsiteY3" fmla="*/ 0 h 1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0" h="14732">
                  <a:moveTo>
                    <a:pt x="24050" y="0"/>
                  </a:moveTo>
                  <a:lnTo>
                    <a:pt x="6197" y="9419"/>
                  </a:lnTo>
                  <a:lnTo>
                    <a:pt x="0" y="14732"/>
                  </a:lnTo>
                  <a:lnTo>
                    <a:pt x="24050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8" name="Szabadkézi sokszög 207"/>
            <p:cNvSpPr/>
            <p:nvPr/>
          </p:nvSpPr>
          <p:spPr>
            <a:xfrm>
              <a:off x="8903149" y="3355933"/>
              <a:ext cx="27445" cy="21889"/>
            </a:xfrm>
            <a:custGeom>
              <a:avLst/>
              <a:gdLst>
                <a:gd name="connsiteX0" fmla="*/ 65655 w 65655"/>
                <a:gd name="connsiteY0" fmla="*/ 0 h 56286"/>
                <a:gd name="connsiteX1" fmla="*/ 55941 w 65655"/>
                <a:gd name="connsiteY1" fmla="*/ 5950 h 56286"/>
                <a:gd name="connsiteX2" fmla="*/ 0 w 65655"/>
                <a:gd name="connsiteY2" fmla="*/ 56286 h 56286"/>
                <a:gd name="connsiteX3" fmla="*/ 65655 w 65655"/>
                <a:gd name="connsiteY3" fmla="*/ 0 h 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55" h="56286">
                  <a:moveTo>
                    <a:pt x="65655" y="0"/>
                  </a:moveTo>
                  <a:lnTo>
                    <a:pt x="55941" y="5950"/>
                  </a:lnTo>
                  <a:lnTo>
                    <a:pt x="0" y="56286"/>
                  </a:lnTo>
                  <a:lnTo>
                    <a:pt x="65655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9" name="Ellipszis 208"/>
            <p:cNvSpPr/>
            <p:nvPr/>
          </p:nvSpPr>
          <p:spPr>
            <a:xfrm flipH="1">
              <a:off x="8862979" y="3287939"/>
              <a:ext cx="211167" cy="185563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10" name="Ellipszis 209"/>
            <p:cNvSpPr/>
            <p:nvPr/>
          </p:nvSpPr>
          <p:spPr>
            <a:xfrm flipH="1">
              <a:off x="7872632" y="3266420"/>
              <a:ext cx="211167" cy="185563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11" name="Szabadkézi sokszög 210"/>
            <p:cNvSpPr/>
            <p:nvPr/>
          </p:nvSpPr>
          <p:spPr>
            <a:xfrm flipH="1">
              <a:off x="8382741" y="3099460"/>
              <a:ext cx="126393" cy="344929"/>
            </a:xfrm>
            <a:custGeom>
              <a:avLst/>
              <a:gdLst>
                <a:gd name="connsiteX0" fmla="*/ 162806 w 330165"/>
                <a:gd name="connsiteY0" fmla="*/ 0 h 868911"/>
                <a:gd name="connsiteX1" fmla="*/ 231114 w 330165"/>
                <a:gd name="connsiteY1" fmla="*/ 0 h 868911"/>
                <a:gd name="connsiteX2" fmla="*/ 284392 w 330165"/>
                <a:gd name="connsiteY2" fmla="*/ 677725 h 868911"/>
                <a:gd name="connsiteX3" fmla="*/ 284392 w 330165"/>
                <a:gd name="connsiteY3" fmla="*/ 677726 h 868911"/>
                <a:gd name="connsiteX4" fmla="*/ 290152 w 330165"/>
                <a:gd name="connsiteY4" fmla="*/ 681544 h 868911"/>
                <a:gd name="connsiteX5" fmla="*/ 330165 w 330165"/>
                <a:gd name="connsiteY5" fmla="*/ 759154 h 868911"/>
                <a:gd name="connsiteX6" fmla="*/ 306834 w 330165"/>
                <a:gd name="connsiteY6" fmla="*/ 820520 h 868911"/>
                <a:gd name="connsiteX7" fmla="*/ 296414 w 330165"/>
                <a:gd name="connsiteY7" fmla="*/ 830666 h 868911"/>
                <a:gd name="connsiteX8" fmla="*/ 296414 w 330165"/>
                <a:gd name="connsiteY8" fmla="*/ 830665 h 868911"/>
                <a:gd name="connsiteX9" fmla="*/ 290152 w 330165"/>
                <a:gd name="connsiteY9" fmla="*/ 836763 h 868911"/>
                <a:gd name="connsiteX10" fmla="*/ 193551 w 330165"/>
                <a:gd name="connsiteY10" fmla="*/ 868910 h 868911"/>
                <a:gd name="connsiteX11" fmla="*/ 167359 w 330165"/>
                <a:gd name="connsiteY11" fmla="*/ 868910 h 868911"/>
                <a:gd name="connsiteX12" fmla="*/ 167359 w 330165"/>
                <a:gd name="connsiteY12" fmla="*/ 868911 h 868911"/>
                <a:gd name="connsiteX13" fmla="*/ 136614 w 330165"/>
                <a:gd name="connsiteY13" fmla="*/ 868911 h 868911"/>
                <a:gd name="connsiteX14" fmla="*/ 40013 w 330165"/>
                <a:gd name="connsiteY14" fmla="*/ 836764 h 868911"/>
                <a:gd name="connsiteX15" fmla="*/ 33751 w 330165"/>
                <a:gd name="connsiteY15" fmla="*/ 830666 h 868911"/>
                <a:gd name="connsiteX16" fmla="*/ 33751 w 330165"/>
                <a:gd name="connsiteY16" fmla="*/ 830667 h 868911"/>
                <a:gd name="connsiteX17" fmla="*/ 23331 w 330165"/>
                <a:gd name="connsiteY17" fmla="*/ 820521 h 868911"/>
                <a:gd name="connsiteX18" fmla="*/ 0 w 330165"/>
                <a:gd name="connsiteY18" fmla="*/ 759155 h 868911"/>
                <a:gd name="connsiteX19" fmla="*/ 40013 w 330165"/>
                <a:gd name="connsiteY19" fmla="*/ 681545 h 868911"/>
                <a:gd name="connsiteX20" fmla="*/ 45773 w 330165"/>
                <a:gd name="connsiteY20" fmla="*/ 677727 h 868911"/>
                <a:gd name="connsiteX21" fmla="*/ 45773 w 330165"/>
                <a:gd name="connsiteY21" fmla="*/ 677726 h 868911"/>
                <a:gd name="connsiteX22" fmla="*/ 99051 w 330165"/>
                <a:gd name="connsiteY22" fmla="*/ 1 h 868911"/>
                <a:gd name="connsiteX23" fmla="*/ 162806 w 330165"/>
                <a:gd name="connsiteY23" fmla="*/ 1 h 868911"/>
                <a:gd name="connsiteX0" fmla="*/ 162806 w 330165"/>
                <a:gd name="connsiteY0" fmla="*/ 0 h 868911"/>
                <a:gd name="connsiteX1" fmla="*/ 231114 w 330165"/>
                <a:gd name="connsiteY1" fmla="*/ 0 h 868911"/>
                <a:gd name="connsiteX2" fmla="*/ 284392 w 330165"/>
                <a:gd name="connsiteY2" fmla="*/ 677725 h 868911"/>
                <a:gd name="connsiteX3" fmla="*/ 284392 w 330165"/>
                <a:gd name="connsiteY3" fmla="*/ 677726 h 868911"/>
                <a:gd name="connsiteX4" fmla="*/ 290152 w 330165"/>
                <a:gd name="connsiteY4" fmla="*/ 681544 h 868911"/>
                <a:gd name="connsiteX5" fmla="*/ 330165 w 330165"/>
                <a:gd name="connsiteY5" fmla="*/ 759154 h 868911"/>
                <a:gd name="connsiteX6" fmla="*/ 306834 w 330165"/>
                <a:gd name="connsiteY6" fmla="*/ 820520 h 868911"/>
                <a:gd name="connsiteX7" fmla="*/ 296414 w 330165"/>
                <a:gd name="connsiteY7" fmla="*/ 830666 h 868911"/>
                <a:gd name="connsiteX8" fmla="*/ 296414 w 330165"/>
                <a:gd name="connsiteY8" fmla="*/ 830665 h 868911"/>
                <a:gd name="connsiteX9" fmla="*/ 290152 w 330165"/>
                <a:gd name="connsiteY9" fmla="*/ 836763 h 868911"/>
                <a:gd name="connsiteX10" fmla="*/ 193551 w 330165"/>
                <a:gd name="connsiteY10" fmla="*/ 868910 h 868911"/>
                <a:gd name="connsiteX11" fmla="*/ 167359 w 330165"/>
                <a:gd name="connsiteY11" fmla="*/ 868910 h 868911"/>
                <a:gd name="connsiteX12" fmla="*/ 167359 w 330165"/>
                <a:gd name="connsiteY12" fmla="*/ 868911 h 868911"/>
                <a:gd name="connsiteX13" fmla="*/ 136614 w 330165"/>
                <a:gd name="connsiteY13" fmla="*/ 868911 h 868911"/>
                <a:gd name="connsiteX14" fmla="*/ 40013 w 330165"/>
                <a:gd name="connsiteY14" fmla="*/ 836764 h 868911"/>
                <a:gd name="connsiteX15" fmla="*/ 33751 w 330165"/>
                <a:gd name="connsiteY15" fmla="*/ 830666 h 868911"/>
                <a:gd name="connsiteX16" fmla="*/ 33751 w 330165"/>
                <a:gd name="connsiteY16" fmla="*/ 830667 h 868911"/>
                <a:gd name="connsiteX17" fmla="*/ 23331 w 330165"/>
                <a:gd name="connsiteY17" fmla="*/ 820521 h 868911"/>
                <a:gd name="connsiteX18" fmla="*/ 0 w 330165"/>
                <a:gd name="connsiteY18" fmla="*/ 759155 h 868911"/>
                <a:gd name="connsiteX19" fmla="*/ 40013 w 330165"/>
                <a:gd name="connsiteY19" fmla="*/ 681545 h 868911"/>
                <a:gd name="connsiteX20" fmla="*/ 45773 w 330165"/>
                <a:gd name="connsiteY20" fmla="*/ 677727 h 868911"/>
                <a:gd name="connsiteX21" fmla="*/ 45773 w 330165"/>
                <a:gd name="connsiteY21" fmla="*/ 677726 h 868911"/>
                <a:gd name="connsiteX22" fmla="*/ 162806 w 330165"/>
                <a:gd name="connsiteY22" fmla="*/ 1 h 868911"/>
                <a:gd name="connsiteX23" fmla="*/ 162806 w 330165"/>
                <a:gd name="connsiteY23" fmla="*/ 0 h 868911"/>
                <a:gd name="connsiteX0" fmla="*/ 162806 w 330165"/>
                <a:gd name="connsiteY0" fmla="*/ 4916 h 873827"/>
                <a:gd name="connsiteX1" fmla="*/ 201618 w 330165"/>
                <a:gd name="connsiteY1" fmla="*/ 0 h 873827"/>
                <a:gd name="connsiteX2" fmla="*/ 284392 w 330165"/>
                <a:gd name="connsiteY2" fmla="*/ 682641 h 873827"/>
                <a:gd name="connsiteX3" fmla="*/ 284392 w 330165"/>
                <a:gd name="connsiteY3" fmla="*/ 682642 h 873827"/>
                <a:gd name="connsiteX4" fmla="*/ 290152 w 330165"/>
                <a:gd name="connsiteY4" fmla="*/ 686460 h 873827"/>
                <a:gd name="connsiteX5" fmla="*/ 330165 w 330165"/>
                <a:gd name="connsiteY5" fmla="*/ 764070 h 873827"/>
                <a:gd name="connsiteX6" fmla="*/ 306834 w 330165"/>
                <a:gd name="connsiteY6" fmla="*/ 825436 h 873827"/>
                <a:gd name="connsiteX7" fmla="*/ 296414 w 330165"/>
                <a:gd name="connsiteY7" fmla="*/ 835582 h 873827"/>
                <a:gd name="connsiteX8" fmla="*/ 296414 w 330165"/>
                <a:gd name="connsiteY8" fmla="*/ 835581 h 873827"/>
                <a:gd name="connsiteX9" fmla="*/ 290152 w 330165"/>
                <a:gd name="connsiteY9" fmla="*/ 841679 h 873827"/>
                <a:gd name="connsiteX10" fmla="*/ 193551 w 330165"/>
                <a:gd name="connsiteY10" fmla="*/ 873826 h 873827"/>
                <a:gd name="connsiteX11" fmla="*/ 167359 w 330165"/>
                <a:gd name="connsiteY11" fmla="*/ 873826 h 873827"/>
                <a:gd name="connsiteX12" fmla="*/ 167359 w 330165"/>
                <a:gd name="connsiteY12" fmla="*/ 873827 h 873827"/>
                <a:gd name="connsiteX13" fmla="*/ 136614 w 330165"/>
                <a:gd name="connsiteY13" fmla="*/ 873827 h 873827"/>
                <a:gd name="connsiteX14" fmla="*/ 40013 w 330165"/>
                <a:gd name="connsiteY14" fmla="*/ 841680 h 873827"/>
                <a:gd name="connsiteX15" fmla="*/ 33751 w 330165"/>
                <a:gd name="connsiteY15" fmla="*/ 835582 h 873827"/>
                <a:gd name="connsiteX16" fmla="*/ 33751 w 330165"/>
                <a:gd name="connsiteY16" fmla="*/ 835583 h 873827"/>
                <a:gd name="connsiteX17" fmla="*/ 23331 w 330165"/>
                <a:gd name="connsiteY17" fmla="*/ 825437 h 873827"/>
                <a:gd name="connsiteX18" fmla="*/ 0 w 330165"/>
                <a:gd name="connsiteY18" fmla="*/ 764071 h 873827"/>
                <a:gd name="connsiteX19" fmla="*/ 40013 w 330165"/>
                <a:gd name="connsiteY19" fmla="*/ 686461 h 873827"/>
                <a:gd name="connsiteX20" fmla="*/ 45773 w 330165"/>
                <a:gd name="connsiteY20" fmla="*/ 682643 h 873827"/>
                <a:gd name="connsiteX21" fmla="*/ 45773 w 330165"/>
                <a:gd name="connsiteY21" fmla="*/ 682642 h 873827"/>
                <a:gd name="connsiteX22" fmla="*/ 162806 w 330165"/>
                <a:gd name="connsiteY22" fmla="*/ 4917 h 873827"/>
                <a:gd name="connsiteX23" fmla="*/ 162806 w 330165"/>
                <a:gd name="connsiteY23" fmla="*/ 4916 h 873827"/>
                <a:gd name="connsiteX0" fmla="*/ 157890 w 325249"/>
                <a:gd name="connsiteY0" fmla="*/ 4916 h 873827"/>
                <a:gd name="connsiteX1" fmla="*/ 196702 w 325249"/>
                <a:gd name="connsiteY1" fmla="*/ 0 h 873827"/>
                <a:gd name="connsiteX2" fmla="*/ 279476 w 325249"/>
                <a:gd name="connsiteY2" fmla="*/ 682641 h 873827"/>
                <a:gd name="connsiteX3" fmla="*/ 279476 w 325249"/>
                <a:gd name="connsiteY3" fmla="*/ 682642 h 873827"/>
                <a:gd name="connsiteX4" fmla="*/ 285236 w 325249"/>
                <a:gd name="connsiteY4" fmla="*/ 686460 h 873827"/>
                <a:gd name="connsiteX5" fmla="*/ 325249 w 325249"/>
                <a:gd name="connsiteY5" fmla="*/ 764070 h 873827"/>
                <a:gd name="connsiteX6" fmla="*/ 301918 w 325249"/>
                <a:gd name="connsiteY6" fmla="*/ 825436 h 873827"/>
                <a:gd name="connsiteX7" fmla="*/ 291498 w 325249"/>
                <a:gd name="connsiteY7" fmla="*/ 835582 h 873827"/>
                <a:gd name="connsiteX8" fmla="*/ 291498 w 325249"/>
                <a:gd name="connsiteY8" fmla="*/ 835581 h 873827"/>
                <a:gd name="connsiteX9" fmla="*/ 285236 w 325249"/>
                <a:gd name="connsiteY9" fmla="*/ 841679 h 873827"/>
                <a:gd name="connsiteX10" fmla="*/ 188635 w 325249"/>
                <a:gd name="connsiteY10" fmla="*/ 873826 h 873827"/>
                <a:gd name="connsiteX11" fmla="*/ 162443 w 325249"/>
                <a:gd name="connsiteY11" fmla="*/ 873826 h 873827"/>
                <a:gd name="connsiteX12" fmla="*/ 162443 w 325249"/>
                <a:gd name="connsiteY12" fmla="*/ 873827 h 873827"/>
                <a:gd name="connsiteX13" fmla="*/ 131698 w 325249"/>
                <a:gd name="connsiteY13" fmla="*/ 873827 h 873827"/>
                <a:gd name="connsiteX14" fmla="*/ 35097 w 325249"/>
                <a:gd name="connsiteY14" fmla="*/ 841680 h 873827"/>
                <a:gd name="connsiteX15" fmla="*/ 28835 w 325249"/>
                <a:gd name="connsiteY15" fmla="*/ 835582 h 873827"/>
                <a:gd name="connsiteX16" fmla="*/ 28835 w 325249"/>
                <a:gd name="connsiteY16" fmla="*/ 835583 h 873827"/>
                <a:gd name="connsiteX17" fmla="*/ 18415 w 325249"/>
                <a:gd name="connsiteY17" fmla="*/ 825437 h 873827"/>
                <a:gd name="connsiteX18" fmla="*/ 0 w 325249"/>
                <a:gd name="connsiteY18" fmla="*/ 783736 h 873827"/>
                <a:gd name="connsiteX19" fmla="*/ 35097 w 325249"/>
                <a:gd name="connsiteY19" fmla="*/ 686461 h 873827"/>
                <a:gd name="connsiteX20" fmla="*/ 40857 w 325249"/>
                <a:gd name="connsiteY20" fmla="*/ 682643 h 873827"/>
                <a:gd name="connsiteX21" fmla="*/ 40857 w 325249"/>
                <a:gd name="connsiteY21" fmla="*/ 682642 h 873827"/>
                <a:gd name="connsiteX22" fmla="*/ 157890 w 325249"/>
                <a:gd name="connsiteY22" fmla="*/ 4917 h 873827"/>
                <a:gd name="connsiteX23" fmla="*/ 157890 w 325249"/>
                <a:gd name="connsiteY23" fmla="*/ 4916 h 873827"/>
                <a:gd name="connsiteX0" fmla="*/ 157890 w 301918"/>
                <a:gd name="connsiteY0" fmla="*/ 4916 h 873827"/>
                <a:gd name="connsiteX1" fmla="*/ 196702 w 301918"/>
                <a:gd name="connsiteY1" fmla="*/ 0 h 873827"/>
                <a:gd name="connsiteX2" fmla="*/ 279476 w 301918"/>
                <a:gd name="connsiteY2" fmla="*/ 682641 h 873827"/>
                <a:gd name="connsiteX3" fmla="*/ 279476 w 301918"/>
                <a:gd name="connsiteY3" fmla="*/ 682642 h 873827"/>
                <a:gd name="connsiteX4" fmla="*/ 285236 w 301918"/>
                <a:gd name="connsiteY4" fmla="*/ 686460 h 873827"/>
                <a:gd name="connsiteX5" fmla="*/ 301918 w 301918"/>
                <a:gd name="connsiteY5" fmla="*/ 825436 h 873827"/>
                <a:gd name="connsiteX6" fmla="*/ 291498 w 301918"/>
                <a:gd name="connsiteY6" fmla="*/ 835582 h 873827"/>
                <a:gd name="connsiteX7" fmla="*/ 291498 w 301918"/>
                <a:gd name="connsiteY7" fmla="*/ 835581 h 873827"/>
                <a:gd name="connsiteX8" fmla="*/ 285236 w 301918"/>
                <a:gd name="connsiteY8" fmla="*/ 841679 h 873827"/>
                <a:gd name="connsiteX9" fmla="*/ 188635 w 301918"/>
                <a:gd name="connsiteY9" fmla="*/ 873826 h 873827"/>
                <a:gd name="connsiteX10" fmla="*/ 162443 w 301918"/>
                <a:gd name="connsiteY10" fmla="*/ 873826 h 873827"/>
                <a:gd name="connsiteX11" fmla="*/ 162443 w 301918"/>
                <a:gd name="connsiteY11" fmla="*/ 873827 h 873827"/>
                <a:gd name="connsiteX12" fmla="*/ 131698 w 301918"/>
                <a:gd name="connsiteY12" fmla="*/ 873827 h 873827"/>
                <a:gd name="connsiteX13" fmla="*/ 35097 w 301918"/>
                <a:gd name="connsiteY13" fmla="*/ 841680 h 873827"/>
                <a:gd name="connsiteX14" fmla="*/ 28835 w 301918"/>
                <a:gd name="connsiteY14" fmla="*/ 835582 h 873827"/>
                <a:gd name="connsiteX15" fmla="*/ 28835 w 301918"/>
                <a:gd name="connsiteY15" fmla="*/ 835583 h 873827"/>
                <a:gd name="connsiteX16" fmla="*/ 18415 w 301918"/>
                <a:gd name="connsiteY16" fmla="*/ 825437 h 873827"/>
                <a:gd name="connsiteX17" fmla="*/ 0 w 301918"/>
                <a:gd name="connsiteY17" fmla="*/ 783736 h 873827"/>
                <a:gd name="connsiteX18" fmla="*/ 35097 w 301918"/>
                <a:gd name="connsiteY18" fmla="*/ 686461 h 873827"/>
                <a:gd name="connsiteX19" fmla="*/ 40857 w 301918"/>
                <a:gd name="connsiteY19" fmla="*/ 682643 h 873827"/>
                <a:gd name="connsiteX20" fmla="*/ 40857 w 301918"/>
                <a:gd name="connsiteY20" fmla="*/ 682642 h 873827"/>
                <a:gd name="connsiteX21" fmla="*/ 157890 w 301918"/>
                <a:gd name="connsiteY21" fmla="*/ 4917 h 873827"/>
                <a:gd name="connsiteX22" fmla="*/ 157890 w 301918"/>
                <a:gd name="connsiteY22" fmla="*/ 4916 h 873827"/>
                <a:gd name="connsiteX0" fmla="*/ 139475 w 283503"/>
                <a:gd name="connsiteY0" fmla="*/ 4916 h 873827"/>
                <a:gd name="connsiteX1" fmla="*/ 178287 w 283503"/>
                <a:gd name="connsiteY1" fmla="*/ 0 h 873827"/>
                <a:gd name="connsiteX2" fmla="*/ 261061 w 283503"/>
                <a:gd name="connsiteY2" fmla="*/ 682641 h 873827"/>
                <a:gd name="connsiteX3" fmla="*/ 261061 w 283503"/>
                <a:gd name="connsiteY3" fmla="*/ 682642 h 873827"/>
                <a:gd name="connsiteX4" fmla="*/ 266821 w 283503"/>
                <a:gd name="connsiteY4" fmla="*/ 686460 h 873827"/>
                <a:gd name="connsiteX5" fmla="*/ 283503 w 283503"/>
                <a:gd name="connsiteY5" fmla="*/ 825436 h 873827"/>
                <a:gd name="connsiteX6" fmla="*/ 273083 w 283503"/>
                <a:gd name="connsiteY6" fmla="*/ 835582 h 873827"/>
                <a:gd name="connsiteX7" fmla="*/ 273083 w 283503"/>
                <a:gd name="connsiteY7" fmla="*/ 835581 h 873827"/>
                <a:gd name="connsiteX8" fmla="*/ 266821 w 283503"/>
                <a:gd name="connsiteY8" fmla="*/ 841679 h 873827"/>
                <a:gd name="connsiteX9" fmla="*/ 170220 w 283503"/>
                <a:gd name="connsiteY9" fmla="*/ 873826 h 873827"/>
                <a:gd name="connsiteX10" fmla="*/ 144028 w 283503"/>
                <a:gd name="connsiteY10" fmla="*/ 873826 h 873827"/>
                <a:gd name="connsiteX11" fmla="*/ 144028 w 283503"/>
                <a:gd name="connsiteY11" fmla="*/ 873827 h 873827"/>
                <a:gd name="connsiteX12" fmla="*/ 113283 w 283503"/>
                <a:gd name="connsiteY12" fmla="*/ 873827 h 873827"/>
                <a:gd name="connsiteX13" fmla="*/ 16682 w 283503"/>
                <a:gd name="connsiteY13" fmla="*/ 841680 h 873827"/>
                <a:gd name="connsiteX14" fmla="*/ 10420 w 283503"/>
                <a:gd name="connsiteY14" fmla="*/ 835582 h 873827"/>
                <a:gd name="connsiteX15" fmla="*/ 10420 w 283503"/>
                <a:gd name="connsiteY15" fmla="*/ 835583 h 873827"/>
                <a:gd name="connsiteX16" fmla="*/ 0 w 283503"/>
                <a:gd name="connsiteY16" fmla="*/ 825437 h 873827"/>
                <a:gd name="connsiteX17" fmla="*/ 16682 w 283503"/>
                <a:gd name="connsiteY17" fmla="*/ 686461 h 873827"/>
                <a:gd name="connsiteX18" fmla="*/ 22442 w 283503"/>
                <a:gd name="connsiteY18" fmla="*/ 682643 h 873827"/>
                <a:gd name="connsiteX19" fmla="*/ 22442 w 283503"/>
                <a:gd name="connsiteY19" fmla="*/ 682642 h 873827"/>
                <a:gd name="connsiteX20" fmla="*/ 139475 w 283503"/>
                <a:gd name="connsiteY20" fmla="*/ 4917 h 873827"/>
                <a:gd name="connsiteX21" fmla="*/ 139475 w 283503"/>
                <a:gd name="connsiteY21" fmla="*/ 4916 h 87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3503" h="873827">
                  <a:moveTo>
                    <a:pt x="139475" y="4916"/>
                  </a:moveTo>
                  <a:lnTo>
                    <a:pt x="178287" y="0"/>
                  </a:lnTo>
                  <a:lnTo>
                    <a:pt x="261061" y="682641"/>
                  </a:lnTo>
                  <a:lnTo>
                    <a:pt x="261061" y="682642"/>
                  </a:lnTo>
                  <a:lnTo>
                    <a:pt x="266821" y="686460"/>
                  </a:lnTo>
                  <a:cubicBezTo>
                    <a:pt x="270561" y="710259"/>
                    <a:pt x="282459" y="800582"/>
                    <a:pt x="283503" y="825436"/>
                  </a:cubicBezTo>
                  <a:lnTo>
                    <a:pt x="273083" y="835582"/>
                  </a:lnTo>
                  <a:lnTo>
                    <a:pt x="273083" y="835581"/>
                  </a:lnTo>
                  <a:lnTo>
                    <a:pt x="266821" y="841679"/>
                  </a:lnTo>
                  <a:cubicBezTo>
                    <a:pt x="242099" y="861542"/>
                    <a:pt x="207945" y="873826"/>
                    <a:pt x="170220" y="873826"/>
                  </a:cubicBezTo>
                  <a:lnTo>
                    <a:pt x="144028" y="873826"/>
                  </a:lnTo>
                  <a:lnTo>
                    <a:pt x="144028" y="873827"/>
                  </a:lnTo>
                  <a:lnTo>
                    <a:pt x="113283" y="873827"/>
                  </a:lnTo>
                  <a:cubicBezTo>
                    <a:pt x="75558" y="873827"/>
                    <a:pt x="41404" y="861543"/>
                    <a:pt x="16682" y="841680"/>
                  </a:cubicBezTo>
                  <a:lnTo>
                    <a:pt x="10420" y="835582"/>
                  </a:lnTo>
                  <a:lnTo>
                    <a:pt x="10420" y="835583"/>
                  </a:lnTo>
                  <a:lnTo>
                    <a:pt x="0" y="825437"/>
                  </a:lnTo>
                  <a:cubicBezTo>
                    <a:pt x="1044" y="800583"/>
                    <a:pt x="12942" y="710260"/>
                    <a:pt x="16682" y="686461"/>
                  </a:cubicBezTo>
                  <a:lnTo>
                    <a:pt x="22442" y="682643"/>
                  </a:lnTo>
                  <a:lnTo>
                    <a:pt x="22442" y="682642"/>
                  </a:lnTo>
                  <a:lnTo>
                    <a:pt x="139475" y="4917"/>
                  </a:lnTo>
                  <a:lnTo>
                    <a:pt x="139475" y="4916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 sz="2000" dirty="0">
                <a:solidFill>
                  <a:schemeClr val="bg1"/>
                </a:solidFill>
              </a:endParaRPr>
            </a:p>
          </p:txBody>
        </p:sp>
        <p:sp>
          <p:nvSpPr>
            <p:cNvPr id="212" name="Ellipszis 211"/>
            <p:cNvSpPr/>
            <p:nvPr/>
          </p:nvSpPr>
          <p:spPr>
            <a:xfrm flipH="1">
              <a:off x="7926983" y="3020235"/>
              <a:ext cx="330146" cy="267703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13" name="Ellipszis 212"/>
            <p:cNvSpPr/>
            <p:nvPr/>
          </p:nvSpPr>
          <p:spPr>
            <a:xfrm rot="16200000" flipH="1">
              <a:off x="7981746" y="2979017"/>
              <a:ext cx="219691" cy="340012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14" name="Ellipszis 213"/>
            <p:cNvSpPr/>
            <p:nvPr/>
          </p:nvSpPr>
          <p:spPr>
            <a:xfrm rot="5400000" flipH="1">
              <a:off x="8002791" y="3057583"/>
              <a:ext cx="179060" cy="215345"/>
            </a:xfrm>
            <a:prstGeom prst="ellipse">
              <a:avLst/>
            </a:prstGeom>
            <a:gradFill flip="none" rotWithShape="1">
              <a:gsLst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15" name="Ellipszis 214"/>
            <p:cNvSpPr/>
            <p:nvPr/>
          </p:nvSpPr>
          <p:spPr>
            <a:xfrm flipH="1">
              <a:off x="8732996" y="3037132"/>
              <a:ext cx="330146" cy="252222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16" name="Ellipszis 215"/>
            <p:cNvSpPr/>
            <p:nvPr/>
          </p:nvSpPr>
          <p:spPr>
            <a:xfrm rot="16200000" flipH="1">
              <a:off x="8809990" y="2986466"/>
              <a:ext cx="193095" cy="332543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17" name="Ellipszis 216"/>
            <p:cNvSpPr/>
            <p:nvPr/>
          </p:nvSpPr>
          <p:spPr>
            <a:xfrm rot="5400000" flipH="1">
              <a:off x="8807146" y="3062372"/>
              <a:ext cx="179060" cy="215345"/>
            </a:xfrm>
            <a:prstGeom prst="ellipse">
              <a:avLst/>
            </a:prstGeom>
            <a:gradFill flip="none" rotWithShape="1">
              <a:gsLst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18" name="Ellipszis 217"/>
            <p:cNvSpPr/>
            <p:nvPr/>
          </p:nvSpPr>
          <p:spPr>
            <a:xfrm flipH="1">
              <a:off x="8783002" y="3136655"/>
              <a:ext cx="41296" cy="3721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19" name="Ellipszis 218"/>
            <p:cNvSpPr/>
            <p:nvPr/>
          </p:nvSpPr>
          <p:spPr>
            <a:xfrm flipH="1">
              <a:off x="8838525" y="3164475"/>
              <a:ext cx="30098" cy="2799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20" name="Szabadkézi sokszög 219"/>
            <p:cNvSpPr/>
            <p:nvPr/>
          </p:nvSpPr>
          <p:spPr>
            <a:xfrm>
              <a:off x="8382742" y="3627523"/>
              <a:ext cx="216066" cy="81940"/>
            </a:xfrm>
            <a:custGeom>
              <a:avLst/>
              <a:gdLst>
                <a:gd name="connsiteX0" fmla="*/ 1337556 w 2158716"/>
                <a:gd name="connsiteY0" fmla="*/ 66 h 445380"/>
                <a:gd name="connsiteX1" fmla="*/ 1099008 w 2158716"/>
                <a:gd name="connsiteY1" fmla="*/ 168990 h 445380"/>
                <a:gd name="connsiteX2" fmla="*/ 1079358 w 2158716"/>
                <a:gd name="connsiteY2" fmla="*/ 263991 h 445380"/>
                <a:gd name="connsiteX3" fmla="*/ 1059709 w 2158716"/>
                <a:gd name="connsiteY3" fmla="*/ 168990 h 445380"/>
                <a:gd name="connsiteX4" fmla="*/ 821160 w 2158716"/>
                <a:gd name="connsiteY4" fmla="*/ 66 h 445380"/>
                <a:gd name="connsiteX5" fmla="*/ 0 w 2158716"/>
                <a:gd name="connsiteY5" fmla="*/ 445380 h 445380"/>
                <a:gd name="connsiteX6" fmla="*/ 1053682 w 2158716"/>
                <a:gd name="connsiteY6" fmla="*/ 445380 h 445380"/>
                <a:gd name="connsiteX7" fmla="*/ 1105034 w 2158716"/>
                <a:gd name="connsiteY7" fmla="*/ 445380 h 445380"/>
                <a:gd name="connsiteX8" fmla="*/ 2158716 w 2158716"/>
                <a:gd name="connsiteY8" fmla="*/ 445380 h 445380"/>
                <a:gd name="connsiteX9" fmla="*/ 1337556 w 2158716"/>
                <a:gd name="connsiteY9" fmla="*/ 66 h 445380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533627"/>
                <a:gd name="connsiteX1" fmla="*/ 1208190 w 2322489"/>
                <a:gd name="connsiteY1" fmla="*/ 171289 h 533627"/>
                <a:gd name="connsiteX2" fmla="*/ 1188540 w 2322489"/>
                <a:gd name="connsiteY2" fmla="*/ 266290 h 533627"/>
                <a:gd name="connsiteX3" fmla="*/ 1168891 w 2322489"/>
                <a:gd name="connsiteY3" fmla="*/ 171289 h 533627"/>
                <a:gd name="connsiteX4" fmla="*/ 930342 w 2322489"/>
                <a:gd name="connsiteY4" fmla="*/ 2365 h 533627"/>
                <a:gd name="connsiteX5" fmla="*/ 0 w 2322489"/>
                <a:gd name="connsiteY5" fmla="*/ 283906 h 533627"/>
                <a:gd name="connsiteX6" fmla="*/ 1162864 w 2322489"/>
                <a:gd name="connsiteY6" fmla="*/ 447679 h 533627"/>
                <a:gd name="connsiteX7" fmla="*/ 1214216 w 2322489"/>
                <a:gd name="connsiteY7" fmla="*/ 447679 h 533627"/>
                <a:gd name="connsiteX8" fmla="*/ 2322489 w 2322489"/>
                <a:gd name="connsiteY8" fmla="*/ 256610 h 533627"/>
                <a:gd name="connsiteX9" fmla="*/ 1446738 w 2322489"/>
                <a:gd name="connsiteY9" fmla="*/ 2365 h 533627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162864 w 2322489"/>
                <a:gd name="connsiteY6" fmla="*/ 447679 h 898056"/>
                <a:gd name="connsiteX7" fmla="*/ 1077738 w 2322489"/>
                <a:gd name="connsiteY7" fmla="*/ 898056 h 898056"/>
                <a:gd name="connsiteX8" fmla="*/ 2322489 w 2322489"/>
                <a:gd name="connsiteY8" fmla="*/ 256610 h 898056"/>
                <a:gd name="connsiteX9" fmla="*/ 1446738 w 2322489"/>
                <a:gd name="connsiteY9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528625 w 2404376"/>
                <a:gd name="connsiteY0" fmla="*/ 813 h 896504"/>
                <a:gd name="connsiteX1" fmla="*/ 1290077 w 2404376"/>
                <a:gd name="connsiteY1" fmla="*/ 169737 h 896504"/>
                <a:gd name="connsiteX2" fmla="*/ 1270427 w 2404376"/>
                <a:gd name="connsiteY2" fmla="*/ 264738 h 896504"/>
                <a:gd name="connsiteX3" fmla="*/ 1250778 w 2404376"/>
                <a:gd name="connsiteY3" fmla="*/ 169737 h 896504"/>
                <a:gd name="connsiteX4" fmla="*/ 1012229 w 2404376"/>
                <a:gd name="connsiteY4" fmla="*/ 813 h 896504"/>
                <a:gd name="connsiteX5" fmla="*/ 0 w 2404376"/>
                <a:gd name="connsiteY5" fmla="*/ 104933 h 896504"/>
                <a:gd name="connsiteX6" fmla="*/ 1159625 w 2404376"/>
                <a:gd name="connsiteY6" fmla="*/ 896504 h 896504"/>
                <a:gd name="connsiteX7" fmla="*/ 2404376 w 2404376"/>
                <a:gd name="connsiteY7" fmla="*/ 255058 h 896504"/>
                <a:gd name="connsiteX8" fmla="*/ 1528625 w 2404376"/>
                <a:gd name="connsiteY8" fmla="*/ 813 h 896504"/>
                <a:gd name="connsiteX0" fmla="*/ 1528625 w 2404376"/>
                <a:gd name="connsiteY0" fmla="*/ 166 h 895857"/>
                <a:gd name="connsiteX1" fmla="*/ 1290077 w 2404376"/>
                <a:gd name="connsiteY1" fmla="*/ 169090 h 895857"/>
                <a:gd name="connsiteX2" fmla="*/ 1270427 w 2404376"/>
                <a:gd name="connsiteY2" fmla="*/ 264091 h 895857"/>
                <a:gd name="connsiteX3" fmla="*/ 1250778 w 2404376"/>
                <a:gd name="connsiteY3" fmla="*/ 169090 h 895857"/>
                <a:gd name="connsiteX4" fmla="*/ 1012229 w 2404376"/>
                <a:gd name="connsiteY4" fmla="*/ 166 h 895857"/>
                <a:gd name="connsiteX5" fmla="*/ 0 w 2404376"/>
                <a:gd name="connsiteY5" fmla="*/ 104286 h 895857"/>
                <a:gd name="connsiteX6" fmla="*/ 1159625 w 2404376"/>
                <a:gd name="connsiteY6" fmla="*/ 895857 h 895857"/>
                <a:gd name="connsiteX7" fmla="*/ 2404376 w 2404376"/>
                <a:gd name="connsiteY7" fmla="*/ 254411 h 895857"/>
                <a:gd name="connsiteX8" fmla="*/ 1528625 w 2404376"/>
                <a:gd name="connsiteY8" fmla="*/ 166 h 895857"/>
                <a:gd name="connsiteX0" fmla="*/ 1528625 w 2431672"/>
                <a:gd name="connsiteY0" fmla="*/ 309 h 896000"/>
                <a:gd name="connsiteX1" fmla="*/ 1290077 w 2431672"/>
                <a:gd name="connsiteY1" fmla="*/ 169233 h 896000"/>
                <a:gd name="connsiteX2" fmla="*/ 1270427 w 2431672"/>
                <a:gd name="connsiteY2" fmla="*/ 264234 h 896000"/>
                <a:gd name="connsiteX3" fmla="*/ 1250778 w 2431672"/>
                <a:gd name="connsiteY3" fmla="*/ 169233 h 896000"/>
                <a:gd name="connsiteX4" fmla="*/ 1012229 w 2431672"/>
                <a:gd name="connsiteY4" fmla="*/ 309 h 896000"/>
                <a:gd name="connsiteX5" fmla="*/ 0 w 2431672"/>
                <a:gd name="connsiteY5" fmla="*/ 104429 h 896000"/>
                <a:gd name="connsiteX6" fmla="*/ 1159625 w 2431672"/>
                <a:gd name="connsiteY6" fmla="*/ 896000 h 896000"/>
                <a:gd name="connsiteX7" fmla="*/ 2431672 w 2431672"/>
                <a:gd name="connsiteY7" fmla="*/ 8894 h 896000"/>
                <a:gd name="connsiteX8" fmla="*/ 1528625 w 2431672"/>
                <a:gd name="connsiteY8" fmla="*/ 309 h 896000"/>
                <a:gd name="connsiteX0" fmla="*/ 1528625 w 2431672"/>
                <a:gd name="connsiteY0" fmla="*/ 166 h 895857"/>
                <a:gd name="connsiteX1" fmla="*/ 1290077 w 2431672"/>
                <a:gd name="connsiteY1" fmla="*/ 169090 h 895857"/>
                <a:gd name="connsiteX2" fmla="*/ 1270427 w 2431672"/>
                <a:gd name="connsiteY2" fmla="*/ 264091 h 895857"/>
                <a:gd name="connsiteX3" fmla="*/ 1250778 w 2431672"/>
                <a:gd name="connsiteY3" fmla="*/ 169090 h 895857"/>
                <a:gd name="connsiteX4" fmla="*/ 1012229 w 2431672"/>
                <a:gd name="connsiteY4" fmla="*/ 166 h 895857"/>
                <a:gd name="connsiteX5" fmla="*/ 0 w 2431672"/>
                <a:gd name="connsiteY5" fmla="*/ 104286 h 895857"/>
                <a:gd name="connsiteX6" fmla="*/ 1159625 w 2431672"/>
                <a:gd name="connsiteY6" fmla="*/ 895857 h 895857"/>
                <a:gd name="connsiteX7" fmla="*/ 2431672 w 2431672"/>
                <a:gd name="connsiteY7" fmla="*/ 8751 h 895857"/>
                <a:gd name="connsiteX8" fmla="*/ 1528625 w 2431672"/>
                <a:gd name="connsiteY8" fmla="*/ 166 h 895857"/>
                <a:gd name="connsiteX0" fmla="*/ 1528625 w 2431672"/>
                <a:gd name="connsiteY0" fmla="*/ 166 h 691141"/>
                <a:gd name="connsiteX1" fmla="*/ 1290077 w 2431672"/>
                <a:gd name="connsiteY1" fmla="*/ 169090 h 691141"/>
                <a:gd name="connsiteX2" fmla="*/ 1270427 w 2431672"/>
                <a:gd name="connsiteY2" fmla="*/ 264091 h 691141"/>
                <a:gd name="connsiteX3" fmla="*/ 1250778 w 2431672"/>
                <a:gd name="connsiteY3" fmla="*/ 169090 h 691141"/>
                <a:gd name="connsiteX4" fmla="*/ 1012229 w 2431672"/>
                <a:gd name="connsiteY4" fmla="*/ 166 h 691141"/>
                <a:gd name="connsiteX5" fmla="*/ 0 w 2431672"/>
                <a:gd name="connsiteY5" fmla="*/ 104286 h 691141"/>
                <a:gd name="connsiteX6" fmla="*/ 1282455 w 2431672"/>
                <a:gd name="connsiteY6" fmla="*/ 691141 h 691141"/>
                <a:gd name="connsiteX7" fmla="*/ 2431672 w 2431672"/>
                <a:gd name="connsiteY7" fmla="*/ 8751 h 691141"/>
                <a:gd name="connsiteX8" fmla="*/ 1528625 w 2431672"/>
                <a:gd name="connsiteY8" fmla="*/ 166 h 691141"/>
                <a:gd name="connsiteX0" fmla="*/ 1310260 w 2213307"/>
                <a:gd name="connsiteY0" fmla="*/ 166 h 691141"/>
                <a:gd name="connsiteX1" fmla="*/ 1071712 w 2213307"/>
                <a:gd name="connsiteY1" fmla="*/ 169090 h 691141"/>
                <a:gd name="connsiteX2" fmla="*/ 1052062 w 2213307"/>
                <a:gd name="connsiteY2" fmla="*/ 264091 h 691141"/>
                <a:gd name="connsiteX3" fmla="*/ 1032413 w 2213307"/>
                <a:gd name="connsiteY3" fmla="*/ 169090 h 691141"/>
                <a:gd name="connsiteX4" fmla="*/ 793864 w 2213307"/>
                <a:gd name="connsiteY4" fmla="*/ 166 h 691141"/>
                <a:gd name="connsiteX5" fmla="*/ 0 w 2213307"/>
                <a:gd name="connsiteY5" fmla="*/ 104286 h 691141"/>
                <a:gd name="connsiteX6" fmla="*/ 1064090 w 2213307"/>
                <a:gd name="connsiteY6" fmla="*/ 691141 h 691141"/>
                <a:gd name="connsiteX7" fmla="*/ 2213307 w 2213307"/>
                <a:gd name="connsiteY7" fmla="*/ 8751 h 691141"/>
                <a:gd name="connsiteX8" fmla="*/ 1310260 w 2213307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841267"/>
                <a:gd name="connsiteX1" fmla="*/ 1071712 w 2022238"/>
                <a:gd name="connsiteY1" fmla="*/ 169090 h 841267"/>
                <a:gd name="connsiteX2" fmla="*/ 1052062 w 2022238"/>
                <a:gd name="connsiteY2" fmla="*/ 264091 h 841267"/>
                <a:gd name="connsiteX3" fmla="*/ 1032413 w 2022238"/>
                <a:gd name="connsiteY3" fmla="*/ 169090 h 841267"/>
                <a:gd name="connsiteX4" fmla="*/ 793864 w 2022238"/>
                <a:gd name="connsiteY4" fmla="*/ 166 h 841267"/>
                <a:gd name="connsiteX5" fmla="*/ 0 w 2022238"/>
                <a:gd name="connsiteY5" fmla="*/ 104286 h 841267"/>
                <a:gd name="connsiteX6" fmla="*/ 1105033 w 2022238"/>
                <a:gd name="connsiteY6" fmla="*/ 841267 h 841267"/>
                <a:gd name="connsiteX7" fmla="*/ 2022238 w 2022238"/>
                <a:gd name="connsiteY7" fmla="*/ 36046 h 841267"/>
                <a:gd name="connsiteX8" fmla="*/ 1310260 w 2022238"/>
                <a:gd name="connsiteY8" fmla="*/ 166 h 841267"/>
                <a:gd name="connsiteX0" fmla="*/ 1584169 w 2296147"/>
                <a:gd name="connsiteY0" fmla="*/ 321890 h 1162991"/>
                <a:gd name="connsiteX1" fmla="*/ 1345621 w 2296147"/>
                <a:gd name="connsiteY1" fmla="*/ 490814 h 1162991"/>
                <a:gd name="connsiteX2" fmla="*/ 1325971 w 2296147"/>
                <a:gd name="connsiteY2" fmla="*/ 585815 h 1162991"/>
                <a:gd name="connsiteX3" fmla="*/ 1306322 w 2296147"/>
                <a:gd name="connsiteY3" fmla="*/ 490814 h 1162991"/>
                <a:gd name="connsiteX4" fmla="*/ 1067773 w 2296147"/>
                <a:gd name="connsiteY4" fmla="*/ 321890 h 1162991"/>
                <a:gd name="connsiteX5" fmla="*/ 0 w 2296147"/>
                <a:gd name="connsiteY5" fmla="*/ 0 h 1162991"/>
                <a:gd name="connsiteX6" fmla="*/ 1378942 w 2296147"/>
                <a:gd name="connsiteY6" fmla="*/ 1162991 h 1162991"/>
                <a:gd name="connsiteX7" fmla="*/ 2296147 w 2296147"/>
                <a:gd name="connsiteY7" fmla="*/ 357770 h 1162991"/>
                <a:gd name="connsiteX8" fmla="*/ 1584169 w 2296147"/>
                <a:gd name="connsiteY8" fmla="*/ 321890 h 1162991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619113 w 2623857"/>
                <a:gd name="connsiteY0" fmla="*/ 266192 h 1107293"/>
                <a:gd name="connsiteX1" fmla="*/ 1380565 w 2623857"/>
                <a:gd name="connsiteY1" fmla="*/ 435116 h 1107293"/>
                <a:gd name="connsiteX2" fmla="*/ 1360915 w 2623857"/>
                <a:gd name="connsiteY2" fmla="*/ 530117 h 1107293"/>
                <a:gd name="connsiteX3" fmla="*/ 1341266 w 2623857"/>
                <a:gd name="connsiteY3" fmla="*/ 435116 h 1107293"/>
                <a:gd name="connsiteX4" fmla="*/ 1102717 w 2623857"/>
                <a:gd name="connsiteY4" fmla="*/ 266192 h 1107293"/>
                <a:gd name="connsiteX5" fmla="*/ 0 w 2623857"/>
                <a:gd name="connsiteY5" fmla="*/ 381240 h 1107293"/>
                <a:gd name="connsiteX6" fmla="*/ 1413886 w 2623857"/>
                <a:gd name="connsiteY6" fmla="*/ 1107293 h 1107293"/>
                <a:gd name="connsiteX7" fmla="*/ 2623857 w 2623857"/>
                <a:gd name="connsiteY7" fmla="*/ 0 h 1107293"/>
                <a:gd name="connsiteX8" fmla="*/ 1619113 w 2623857"/>
                <a:gd name="connsiteY8" fmla="*/ 266192 h 1107293"/>
                <a:gd name="connsiteX0" fmla="*/ 1619113 w 2623857"/>
                <a:gd name="connsiteY0" fmla="*/ 266192 h 1107293"/>
                <a:gd name="connsiteX1" fmla="*/ 1380565 w 2623857"/>
                <a:gd name="connsiteY1" fmla="*/ 435116 h 1107293"/>
                <a:gd name="connsiteX2" fmla="*/ 1360915 w 2623857"/>
                <a:gd name="connsiteY2" fmla="*/ 530117 h 1107293"/>
                <a:gd name="connsiteX3" fmla="*/ 1341266 w 2623857"/>
                <a:gd name="connsiteY3" fmla="*/ 435116 h 1107293"/>
                <a:gd name="connsiteX4" fmla="*/ 1102717 w 2623857"/>
                <a:gd name="connsiteY4" fmla="*/ 266192 h 1107293"/>
                <a:gd name="connsiteX5" fmla="*/ 0 w 2623857"/>
                <a:gd name="connsiteY5" fmla="*/ 381240 h 1107293"/>
                <a:gd name="connsiteX6" fmla="*/ 1413886 w 2623857"/>
                <a:gd name="connsiteY6" fmla="*/ 1107293 h 1107293"/>
                <a:gd name="connsiteX7" fmla="*/ 2623857 w 2623857"/>
                <a:gd name="connsiteY7" fmla="*/ 0 h 1107293"/>
                <a:gd name="connsiteX8" fmla="*/ 1619113 w 2623857"/>
                <a:gd name="connsiteY8" fmla="*/ 266192 h 1107293"/>
                <a:gd name="connsiteX0" fmla="*/ 1619113 w 2497185"/>
                <a:gd name="connsiteY0" fmla="*/ 452 h 841553"/>
                <a:gd name="connsiteX1" fmla="*/ 1380565 w 2497185"/>
                <a:gd name="connsiteY1" fmla="*/ 169376 h 841553"/>
                <a:gd name="connsiteX2" fmla="*/ 1360915 w 2497185"/>
                <a:gd name="connsiteY2" fmla="*/ 264377 h 841553"/>
                <a:gd name="connsiteX3" fmla="*/ 1341266 w 2497185"/>
                <a:gd name="connsiteY3" fmla="*/ 169376 h 841553"/>
                <a:gd name="connsiteX4" fmla="*/ 1102717 w 2497185"/>
                <a:gd name="connsiteY4" fmla="*/ 452 h 841553"/>
                <a:gd name="connsiteX5" fmla="*/ 0 w 2497185"/>
                <a:gd name="connsiteY5" fmla="*/ 115500 h 841553"/>
                <a:gd name="connsiteX6" fmla="*/ 1413886 w 2497185"/>
                <a:gd name="connsiteY6" fmla="*/ 841553 h 841553"/>
                <a:gd name="connsiteX7" fmla="*/ 2497185 w 2497185"/>
                <a:gd name="connsiteY7" fmla="*/ 153484 h 841553"/>
                <a:gd name="connsiteX8" fmla="*/ 1619113 w 2497185"/>
                <a:gd name="connsiteY8" fmla="*/ 452 h 841553"/>
                <a:gd name="connsiteX0" fmla="*/ 1619113 w 2497185"/>
                <a:gd name="connsiteY0" fmla="*/ 452 h 841553"/>
                <a:gd name="connsiteX1" fmla="*/ 1380565 w 2497185"/>
                <a:gd name="connsiteY1" fmla="*/ 169376 h 841553"/>
                <a:gd name="connsiteX2" fmla="*/ 1360915 w 2497185"/>
                <a:gd name="connsiteY2" fmla="*/ 264377 h 841553"/>
                <a:gd name="connsiteX3" fmla="*/ 1341266 w 2497185"/>
                <a:gd name="connsiteY3" fmla="*/ 169376 h 841553"/>
                <a:gd name="connsiteX4" fmla="*/ 1102717 w 2497185"/>
                <a:gd name="connsiteY4" fmla="*/ 452 h 841553"/>
                <a:gd name="connsiteX5" fmla="*/ 0 w 2497185"/>
                <a:gd name="connsiteY5" fmla="*/ 115500 h 841553"/>
                <a:gd name="connsiteX6" fmla="*/ 1413886 w 2497185"/>
                <a:gd name="connsiteY6" fmla="*/ 841553 h 841553"/>
                <a:gd name="connsiteX7" fmla="*/ 2497185 w 2497185"/>
                <a:gd name="connsiteY7" fmla="*/ 153484 h 841553"/>
                <a:gd name="connsiteX8" fmla="*/ 1619113 w 2497185"/>
                <a:gd name="connsiteY8" fmla="*/ 452 h 841553"/>
                <a:gd name="connsiteX0" fmla="*/ 1418184 w 2296256"/>
                <a:gd name="connsiteY0" fmla="*/ 1364 h 842465"/>
                <a:gd name="connsiteX1" fmla="*/ 1179636 w 2296256"/>
                <a:gd name="connsiteY1" fmla="*/ 170288 h 842465"/>
                <a:gd name="connsiteX2" fmla="*/ 1159986 w 2296256"/>
                <a:gd name="connsiteY2" fmla="*/ 265289 h 842465"/>
                <a:gd name="connsiteX3" fmla="*/ 1140337 w 2296256"/>
                <a:gd name="connsiteY3" fmla="*/ 170288 h 842465"/>
                <a:gd name="connsiteX4" fmla="*/ 901788 w 2296256"/>
                <a:gd name="connsiteY4" fmla="*/ 1364 h 842465"/>
                <a:gd name="connsiteX5" fmla="*/ 0 w 2296256"/>
                <a:gd name="connsiteY5" fmla="*/ 252217 h 842465"/>
                <a:gd name="connsiteX6" fmla="*/ 1212957 w 2296256"/>
                <a:gd name="connsiteY6" fmla="*/ 842465 h 842465"/>
                <a:gd name="connsiteX7" fmla="*/ 2296256 w 2296256"/>
                <a:gd name="connsiteY7" fmla="*/ 154396 h 842465"/>
                <a:gd name="connsiteX8" fmla="*/ 1418184 w 2296256"/>
                <a:gd name="connsiteY8" fmla="*/ 1364 h 842465"/>
                <a:gd name="connsiteX0" fmla="*/ 1418184 w 2296256"/>
                <a:gd name="connsiteY0" fmla="*/ 1364 h 842465"/>
                <a:gd name="connsiteX1" fmla="*/ 1179636 w 2296256"/>
                <a:gd name="connsiteY1" fmla="*/ 170288 h 842465"/>
                <a:gd name="connsiteX2" fmla="*/ 1159986 w 2296256"/>
                <a:gd name="connsiteY2" fmla="*/ 265289 h 842465"/>
                <a:gd name="connsiteX3" fmla="*/ 1140337 w 2296256"/>
                <a:gd name="connsiteY3" fmla="*/ 170288 h 842465"/>
                <a:gd name="connsiteX4" fmla="*/ 901788 w 2296256"/>
                <a:gd name="connsiteY4" fmla="*/ 1364 h 842465"/>
                <a:gd name="connsiteX5" fmla="*/ 0 w 2296256"/>
                <a:gd name="connsiteY5" fmla="*/ 252217 h 842465"/>
                <a:gd name="connsiteX6" fmla="*/ 1212957 w 2296256"/>
                <a:gd name="connsiteY6" fmla="*/ 842465 h 842465"/>
                <a:gd name="connsiteX7" fmla="*/ 2296256 w 2296256"/>
                <a:gd name="connsiteY7" fmla="*/ 154396 h 842465"/>
                <a:gd name="connsiteX8" fmla="*/ 1418184 w 2296256"/>
                <a:gd name="connsiteY8" fmla="*/ 1364 h 842465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902273 w 2038543"/>
                <a:gd name="connsiteY2" fmla="*/ 277534 h 854710"/>
                <a:gd name="connsiteX3" fmla="*/ 882624 w 2038543"/>
                <a:gd name="connsiteY3" fmla="*/ 182533 h 854710"/>
                <a:gd name="connsiteX4" fmla="*/ 644075 w 2038543"/>
                <a:gd name="connsiteY4" fmla="*/ 13609 h 854710"/>
                <a:gd name="connsiteX5" fmla="*/ 0 w 2038543"/>
                <a:gd name="connsiteY5" fmla="*/ 524263 h 854710"/>
                <a:gd name="connsiteX6" fmla="*/ 955244 w 2038543"/>
                <a:gd name="connsiteY6" fmla="*/ 854710 h 854710"/>
                <a:gd name="connsiteX7" fmla="*/ 2038543 w 2038543"/>
                <a:gd name="connsiteY7" fmla="*/ 166641 h 854710"/>
                <a:gd name="connsiteX8" fmla="*/ 1160471 w 2038543"/>
                <a:gd name="connsiteY8" fmla="*/ 13609 h 854710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902273 w 2038543"/>
                <a:gd name="connsiteY2" fmla="*/ 277534 h 854710"/>
                <a:gd name="connsiteX3" fmla="*/ 882624 w 2038543"/>
                <a:gd name="connsiteY3" fmla="*/ 182533 h 854710"/>
                <a:gd name="connsiteX4" fmla="*/ 644075 w 2038543"/>
                <a:gd name="connsiteY4" fmla="*/ 13609 h 854710"/>
                <a:gd name="connsiteX5" fmla="*/ 0 w 2038543"/>
                <a:gd name="connsiteY5" fmla="*/ 524263 h 854710"/>
                <a:gd name="connsiteX6" fmla="*/ 955244 w 2038543"/>
                <a:gd name="connsiteY6" fmla="*/ 854710 h 854710"/>
                <a:gd name="connsiteX7" fmla="*/ 2038543 w 2038543"/>
                <a:gd name="connsiteY7" fmla="*/ 166641 h 854710"/>
                <a:gd name="connsiteX8" fmla="*/ 1160471 w 2038543"/>
                <a:gd name="connsiteY8" fmla="*/ 13609 h 8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543" h="854710">
                  <a:moveTo>
                    <a:pt x="1160471" y="13609"/>
                  </a:moveTo>
                  <a:cubicBezTo>
                    <a:pt x="1018499" y="17679"/>
                    <a:pt x="954109" y="91150"/>
                    <a:pt x="921923" y="182533"/>
                  </a:cubicBezTo>
                  <a:lnTo>
                    <a:pt x="902273" y="277534"/>
                  </a:lnTo>
                  <a:lnTo>
                    <a:pt x="882624" y="182533"/>
                  </a:lnTo>
                  <a:cubicBezTo>
                    <a:pt x="850437" y="91150"/>
                    <a:pt x="791179" y="-43346"/>
                    <a:pt x="644075" y="13609"/>
                  </a:cubicBezTo>
                  <a:cubicBezTo>
                    <a:pt x="496971" y="70564"/>
                    <a:pt x="308719" y="144384"/>
                    <a:pt x="0" y="524263"/>
                  </a:cubicBezTo>
                  <a:cubicBezTo>
                    <a:pt x="318303" y="879105"/>
                    <a:pt x="418577" y="800118"/>
                    <a:pt x="955244" y="854710"/>
                  </a:cubicBezTo>
                  <a:cubicBezTo>
                    <a:pt x="1324668" y="791020"/>
                    <a:pt x="1860187" y="721651"/>
                    <a:pt x="2038543" y="166641"/>
                  </a:cubicBezTo>
                  <a:cubicBezTo>
                    <a:pt x="1677289" y="208003"/>
                    <a:pt x="1496647" y="8805"/>
                    <a:pt x="1160471" y="13609"/>
                  </a:cubicBezTo>
                  <a:close/>
                </a:path>
              </a:pathLst>
            </a:custGeom>
            <a:solidFill>
              <a:srgbClr val="E631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21" name="Ellipszis 220"/>
            <p:cNvSpPr/>
            <p:nvPr/>
          </p:nvSpPr>
          <p:spPr>
            <a:xfrm flipH="1">
              <a:off x="7976903" y="3132727"/>
              <a:ext cx="41296" cy="3721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22" name="Ellipszis 221"/>
            <p:cNvSpPr/>
            <p:nvPr/>
          </p:nvSpPr>
          <p:spPr>
            <a:xfrm flipH="1">
              <a:off x="8032426" y="3160549"/>
              <a:ext cx="30098" cy="2799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23" name="Szabadkézi sokszög 222"/>
            <p:cNvSpPr/>
            <p:nvPr/>
          </p:nvSpPr>
          <p:spPr>
            <a:xfrm rot="5400000" flipH="1">
              <a:off x="8000342" y="2938529"/>
              <a:ext cx="189898" cy="376962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331302" y="603231"/>
                    <a:pt x="331302" y="406695"/>
                  </a:cubicBezTo>
                  <a:cubicBezTo>
                    <a:pt x="331302" y="210160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24" name="Szabadkézi sokszög 223"/>
            <p:cNvSpPr/>
            <p:nvPr/>
          </p:nvSpPr>
          <p:spPr>
            <a:xfrm rot="16200000">
              <a:off x="8807552" y="2958565"/>
              <a:ext cx="189898" cy="340010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331302" y="603231"/>
                    <a:pt x="331302" y="406695"/>
                  </a:cubicBezTo>
                  <a:cubicBezTo>
                    <a:pt x="331302" y="210160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Csoportba foglalás 8"/>
          <p:cNvGrpSpPr/>
          <p:nvPr/>
        </p:nvGrpSpPr>
        <p:grpSpPr>
          <a:xfrm>
            <a:off x="5026733" y="191339"/>
            <a:ext cx="6759670" cy="6759670"/>
            <a:chOff x="5026733" y="191339"/>
            <a:chExt cx="6759670" cy="6759670"/>
          </a:xfrm>
        </p:grpSpPr>
        <p:sp>
          <p:nvSpPr>
            <p:cNvPr id="7" name="Ellipszis 6"/>
            <p:cNvSpPr/>
            <p:nvPr/>
          </p:nvSpPr>
          <p:spPr>
            <a:xfrm>
              <a:off x="5026733" y="191339"/>
              <a:ext cx="6759670" cy="6759670"/>
            </a:xfrm>
            <a:prstGeom prst="ellipse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6" name="Csoportba foglalás 5"/>
            <p:cNvGrpSpPr/>
            <p:nvPr/>
          </p:nvGrpSpPr>
          <p:grpSpPr>
            <a:xfrm>
              <a:off x="5990877" y="4202340"/>
              <a:ext cx="3159702" cy="1789410"/>
              <a:chOff x="5777517" y="5242510"/>
              <a:chExt cx="3159702" cy="1789410"/>
            </a:xfrm>
          </p:grpSpPr>
          <p:sp>
            <p:nvSpPr>
              <p:cNvPr id="192" name="Szabadkézi sokszög 191"/>
              <p:cNvSpPr/>
              <p:nvPr/>
            </p:nvSpPr>
            <p:spPr>
              <a:xfrm rot="5924071">
                <a:off x="5893510" y="6481035"/>
                <a:ext cx="434892" cy="66687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77452" h="1586401">
                    <a:moveTo>
                      <a:pt x="33076" y="324795"/>
                    </a:moveTo>
                    <a:cubicBezTo>
                      <a:pt x="119407" y="270315"/>
                      <a:pt x="-191331" y="237248"/>
                      <a:pt x="215253" y="69389"/>
                    </a:cubicBezTo>
                    <a:cubicBezTo>
                      <a:pt x="444548" y="-79541"/>
                      <a:pt x="414551" y="58448"/>
                      <a:pt x="514200" y="52978"/>
                    </a:cubicBezTo>
                    <a:lnTo>
                      <a:pt x="515954" y="70195"/>
                    </a:lnTo>
                    <a:lnTo>
                      <a:pt x="521634" y="71873"/>
                    </a:lnTo>
                    <a:cubicBezTo>
                      <a:pt x="644208" y="120958"/>
                      <a:pt x="737300" y="236933"/>
                      <a:pt x="763952" y="379378"/>
                    </a:cubicBezTo>
                    <a:lnTo>
                      <a:pt x="769452" y="439046"/>
                    </a:lnTo>
                    <a:lnTo>
                      <a:pt x="776874" y="434929"/>
                    </a:lnTo>
                    <a:lnTo>
                      <a:pt x="780795" y="440884"/>
                    </a:lnTo>
                    <a:cubicBezTo>
                      <a:pt x="814576" y="493219"/>
                      <a:pt x="849730" y="551861"/>
                      <a:pt x="884520" y="614586"/>
                    </a:cubicBezTo>
                    <a:cubicBezTo>
                      <a:pt x="1023680" y="865488"/>
                      <a:pt x="1104322" y="1086726"/>
                      <a:pt x="1064641" y="1108735"/>
                    </a:cubicBezTo>
                    <a:cubicBezTo>
                      <a:pt x="1054720" y="1114237"/>
                      <a:pt x="1038219" y="1106767"/>
                      <a:pt x="1016874" y="1088546"/>
                    </a:cubicBezTo>
                    <a:lnTo>
                      <a:pt x="993466" y="1065349"/>
                    </a:lnTo>
                    <a:lnTo>
                      <a:pt x="1021987" y="1131490"/>
                    </a:lnTo>
                    <a:cubicBezTo>
                      <a:pt x="1074029" y="1260644"/>
                      <a:pt x="1092724" y="1354168"/>
                      <a:pt x="1063947" y="1370129"/>
                    </a:cubicBezTo>
                    <a:cubicBezTo>
                      <a:pt x="1040926" y="1382897"/>
                      <a:pt x="991882" y="1343608"/>
                      <a:pt x="931197" y="1269763"/>
                    </a:cubicBezTo>
                    <a:lnTo>
                      <a:pt x="924253" y="1260755"/>
                    </a:lnTo>
                    <a:lnTo>
                      <a:pt x="923191" y="1263994"/>
                    </a:lnTo>
                    <a:lnTo>
                      <a:pt x="944729" y="1313942"/>
                    </a:lnTo>
                    <a:cubicBezTo>
                      <a:pt x="996772" y="1443096"/>
                      <a:pt x="1015467" y="1536620"/>
                      <a:pt x="986690" y="1552581"/>
                    </a:cubicBezTo>
                    <a:cubicBezTo>
                      <a:pt x="957914" y="1568541"/>
                      <a:pt x="888475" y="1503162"/>
                      <a:pt x="806468" y="1390627"/>
                    </a:cubicBezTo>
                    <a:lnTo>
                      <a:pt x="772745" y="1341929"/>
                    </a:lnTo>
                    <a:lnTo>
                      <a:pt x="765292" y="1340632"/>
                    </a:lnTo>
                    <a:lnTo>
                      <a:pt x="767340" y="1345381"/>
                    </a:lnTo>
                    <a:cubicBezTo>
                      <a:pt x="819383" y="1474535"/>
                      <a:pt x="838078" y="1568058"/>
                      <a:pt x="809302" y="1584019"/>
                    </a:cubicBezTo>
                    <a:cubicBezTo>
                      <a:pt x="763258" y="1609556"/>
                      <a:pt x="613122" y="1426862"/>
                      <a:pt x="473963" y="1175960"/>
                    </a:cubicBezTo>
                    <a:lnTo>
                      <a:pt x="390308" y="1011013"/>
                    </a:lnTo>
                    <a:lnTo>
                      <a:pt x="376667" y="993839"/>
                    </a:lnTo>
                    <a:cubicBezTo>
                      <a:pt x="349522" y="957205"/>
                      <a:pt x="322558" y="918309"/>
                      <a:pt x="296074" y="877427"/>
                    </a:cubicBezTo>
                    <a:lnTo>
                      <a:pt x="287234" y="862684"/>
                    </a:lnTo>
                    <a:lnTo>
                      <a:pt x="282668" y="861134"/>
                    </a:lnTo>
                    <a:lnTo>
                      <a:pt x="306823" y="999645"/>
                    </a:lnTo>
                    <a:cubicBezTo>
                      <a:pt x="331480" y="1185029"/>
                      <a:pt x="325575" y="1320045"/>
                      <a:pt x="286952" y="1328265"/>
                    </a:cubicBezTo>
                    <a:cubicBezTo>
                      <a:pt x="235455" y="1339225"/>
                      <a:pt x="145293" y="1120617"/>
                      <a:pt x="85571" y="839992"/>
                    </a:cubicBezTo>
                    <a:lnTo>
                      <a:pt x="52912" y="652722"/>
                    </a:lnTo>
                    <a:lnTo>
                      <a:pt x="39456" y="625611"/>
                    </a:lnTo>
                    <a:cubicBezTo>
                      <a:pt x="20172" y="575746"/>
                      <a:pt x="9508" y="520923"/>
                      <a:pt x="9508" y="463376"/>
                    </a:cubicBezTo>
                    <a:cubicBezTo>
                      <a:pt x="9508" y="420215"/>
                      <a:pt x="15506" y="378587"/>
                      <a:pt x="26641" y="339434"/>
                    </a:cubicBezTo>
                    <a:lnTo>
                      <a:pt x="33076" y="324795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225" name="Szabadkézi sokszög 224"/>
              <p:cNvSpPr/>
              <p:nvPr/>
            </p:nvSpPr>
            <p:spPr>
              <a:xfrm rot="3617920" flipH="1">
                <a:off x="6924932" y="4374558"/>
                <a:ext cx="1144336" cy="2880239"/>
              </a:xfrm>
              <a:custGeom>
                <a:avLst/>
                <a:gdLst>
                  <a:gd name="connsiteX0" fmla="*/ 100032 w 592842"/>
                  <a:gd name="connsiteY0" fmla="*/ 1465659 h 1467045"/>
                  <a:gd name="connsiteX1" fmla="*/ 1154 w 592842"/>
                  <a:gd name="connsiteY1" fmla="*/ 1210397 h 1467045"/>
                  <a:gd name="connsiteX2" fmla="*/ 34789 w 592842"/>
                  <a:gd name="connsiteY2" fmla="*/ 556939 h 1467045"/>
                  <a:gd name="connsiteX3" fmla="*/ 47677 w 592842"/>
                  <a:gd name="connsiteY3" fmla="*/ 551098 h 1467045"/>
                  <a:gd name="connsiteX4" fmla="*/ 61520 w 592842"/>
                  <a:gd name="connsiteY4" fmla="*/ 525605 h 1467045"/>
                  <a:gd name="connsiteX5" fmla="*/ 281499 w 592842"/>
                  <a:gd name="connsiteY5" fmla="*/ 201517 h 1467045"/>
                  <a:gd name="connsiteX6" fmla="*/ 543118 w 592842"/>
                  <a:gd name="connsiteY6" fmla="*/ 29515 h 1467045"/>
                  <a:gd name="connsiteX7" fmla="*/ 431111 w 592842"/>
                  <a:gd name="connsiteY7" fmla="*/ 444529 h 1467045"/>
                  <a:gd name="connsiteX8" fmla="*/ 368915 w 592842"/>
                  <a:gd name="connsiteY8" fmla="*/ 554552 h 1467045"/>
                  <a:gd name="connsiteX9" fmla="*/ 382897 w 592842"/>
                  <a:gd name="connsiteY9" fmla="*/ 554756 h 1467045"/>
                  <a:gd name="connsiteX10" fmla="*/ 285756 w 592842"/>
                  <a:gd name="connsiteY10" fmla="*/ 1274550 h 1467045"/>
                  <a:gd name="connsiteX11" fmla="*/ 100032 w 592842"/>
                  <a:gd name="connsiteY11" fmla="*/ 1465659 h 1467045"/>
                  <a:gd name="connsiteX0" fmla="*/ 100032 w 544042"/>
                  <a:gd name="connsiteY0" fmla="*/ 1464145 h 1465531"/>
                  <a:gd name="connsiteX1" fmla="*/ 1154 w 544042"/>
                  <a:gd name="connsiteY1" fmla="*/ 1208883 h 1465531"/>
                  <a:gd name="connsiteX2" fmla="*/ 34789 w 544042"/>
                  <a:gd name="connsiteY2" fmla="*/ 555425 h 1465531"/>
                  <a:gd name="connsiteX3" fmla="*/ 47677 w 544042"/>
                  <a:gd name="connsiteY3" fmla="*/ 549584 h 1465531"/>
                  <a:gd name="connsiteX4" fmla="*/ 61520 w 544042"/>
                  <a:gd name="connsiteY4" fmla="*/ 524091 h 1465531"/>
                  <a:gd name="connsiteX5" fmla="*/ 281499 w 544042"/>
                  <a:gd name="connsiteY5" fmla="*/ 200003 h 1465531"/>
                  <a:gd name="connsiteX6" fmla="*/ 543118 w 544042"/>
                  <a:gd name="connsiteY6" fmla="*/ 28001 h 1465531"/>
                  <a:gd name="connsiteX7" fmla="*/ 368915 w 544042"/>
                  <a:gd name="connsiteY7" fmla="*/ 553038 h 1465531"/>
                  <a:gd name="connsiteX8" fmla="*/ 382897 w 544042"/>
                  <a:gd name="connsiteY8" fmla="*/ 553242 h 1465531"/>
                  <a:gd name="connsiteX9" fmla="*/ 285756 w 544042"/>
                  <a:gd name="connsiteY9" fmla="*/ 1273036 h 1465531"/>
                  <a:gd name="connsiteX10" fmla="*/ 100032 w 544042"/>
                  <a:gd name="connsiteY10" fmla="*/ 1464145 h 1465531"/>
                  <a:gd name="connsiteX0" fmla="*/ 100032 w 592787"/>
                  <a:gd name="connsiteY0" fmla="*/ 1485518 h 1486904"/>
                  <a:gd name="connsiteX1" fmla="*/ 1154 w 592787"/>
                  <a:gd name="connsiteY1" fmla="*/ 1230256 h 1486904"/>
                  <a:gd name="connsiteX2" fmla="*/ 34789 w 592787"/>
                  <a:gd name="connsiteY2" fmla="*/ 576798 h 1486904"/>
                  <a:gd name="connsiteX3" fmla="*/ 47677 w 592787"/>
                  <a:gd name="connsiteY3" fmla="*/ 570957 h 1486904"/>
                  <a:gd name="connsiteX4" fmla="*/ 61520 w 592787"/>
                  <a:gd name="connsiteY4" fmla="*/ 545464 h 1486904"/>
                  <a:gd name="connsiteX5" fmla="*/ 281499 w 592787"/>
                  <a:gd name="connsiteY5" fmla="*/ 221376 h 1486904"/>
                  <a:gd name="connsiteX6" fmla="*/ 543118 w 592787"/>
                  <a:gd name="connsiteY6" fmla="*/ 49374 h 1486904"/>
                  <a:gd name="connsiteX7" fmla="*/ 368915 w 592787"/>
                  <a:gd name="connsiteY7" fmla="*/ 574411 h 1486904"/>
                  <a:gd name="connsiteX8" fmla="*/ 382897 w 592787"/>
                  <a:gd name="connsiteY8" fmla="*/ 574615 h 1486904"/>
                  <a:gd name="connsiteX9" fmla="*/ 285756 w 592787"/>
                  <a:gd name="connsiteY9" fmla="*/ 1294409 h 1486904"/>
                  <a:gd name="connsiteX10" fmla="*/ 100032 w 592787"/>
                  <a:gd name="connsiteY10" fmla="*/ 1485518 h 1486904"/>
                  <a:gd name="connsiteX0" fmla="*/ 100032 w 592787"/>
                  <a:gd name="connsiteY0" fmla="*/ 1436186 h 1437572"/>
                  <a:gd name="connsiteX1" fmla="*/ 1154 w 592787"/>
                  <a:gd name="connsiteY1" fmla="*/ 1180924 h 1437572"/>
                  <a:gd name="connsiteX2" fmla="*/ 34789 w 592787"/>
                  <a:gd name="connsiteY2" fmla="*/ 527466 h 1437572"/>
                  <a:gd name="connsiteX3" fmla="*/ 47677 w 592787"/>
                  <a:gd name="connsiteY3" fmla="*/ 521625 h 1437572"/>
                  <a:gd name="connsiteX4" fmla="*/ 61520 w 592787"/>
                  <a:gd name="connsiteY4" fmla="*/ 496132 h 1437572"/>
                  <a:gd name="connsiteX5" fmla="*/ 543118 w 592787"/>
                  <a:gd name="connsiteY5" fmla="*/ 42 h 1437572"/>
                  <a:gd name="connsiteX6" fmla="*/ 368915 w 592787"/>
                  <a:gd name="connsiteY6" fmla="*/ 525079 h 1437572"/>
                  <a:gd name="connsiteX7" fmla="*/ 382897 w 592787"/>
                  <a:gd name="connsiteY7" fmla="*/ 525283 h 1437572"/>
                  <a:gd name="connsiteX8" fmla="*/ 285756 w 592787"/>
                  <a:gd name="connsiteY8" fmla="*/ 1245077 h 1437572"/>
                  <a:gd name="connsiteX9" fmla="*/ 100032 w 592787"/>
                  <a:gd name="connsiteY9" fmla="*/ 1436186 h 1437572"/>
                  <a:gd name="connsiteX0" fmla="*/ 100032 w 617639"/>
                  <a:gd name="connsiteY0" fmla="*/ 1466813 h 1468199"/>
                  <a:gd name="connsiteX1" fmla="*/ 1154 w 617639"/>
                  <a:gd name="connsiteY1" fmla="*/ 1211551 h 1468199"/>
                  <a:gd name="connsiteX2" fmla="*/ 34789 w 617639"/>
                  <a:gd name="connsiteY2" fmla="*/ 558093 h 1468199"/>
                  <a:gd name="connsiteX3" fmla="*/ 47677 w 617639"/>
                  <a:gd name="connsiteY3" fmla="*/ 552252 h 1468199"/>
                  <a:gd name="connsiteX4" fmla="*/ 61520 w 617639"/>
                  <a:gd name="connsiteY4" fmla="*/ 526759 h 1468199"/>
                  <a:gd name="connsiteX5" fmla="*/ 543118 w 617639"/>
                  <a:gd name="connsiteY5" fmla="*/ 30669 h 1468199"/>
                  <a:gd name="connsiteX6" fmla="*/ 368915 w 617639"/>
                  <a:gd name="connsiteY6" fmla="*/ 555706 h 1468199"/>
                  <a:gd name="connsiteX7" fmla="*/ 382897 w 617639"/>
                  <a:gd name="connsiteY7" fmla="*/ 555910 h 1468199"/>
                  <a:gd name="connsiteX8" fmla="*/ 285756 w 617639"/>
                  <a:gd name="connsiteY8" fmla="*/ 1275704 h 1468199"/>
                  <a:gd name="connsiteX9" fmla="*/ 100032 w 617639"/>
                  <a:gd name="connsiteY9" fmla="*/ 1466813 h 1468199"/>
                  <a:gd name="connsiteX0" fmla="*/ 100032 w 590938"/>
                  <a:gd name="connsiteY0" fmla="*/ 1500280 h 1501666"/>
                  <a:gd name="connsiteX1" fmla="*/ 1154 w 590938"/>
                  <a:gd name="connsiteY1" fmla="*/ 1245018 h 1501666"/>
                  <a:gd name="connsiteX2" fmla="*/ 34789 w 590938"/>
                  <a:gd name="connsiteY2" fmla="*/ 591560 h 1501666"/>
                  <a:gd name="connsiteX3" fmla="*/ 47677 w 590938"/>
                  <a:gd name="connsiteY3" fmla="*/ 585719 h 1501666"/>
                  <a:gd name="connsiteX4" fmla="*/ 61520 w 590938"/>
                  <a:gd name="connsiteY4" fmla="*/ 560226 h 1501666"/>
                  <a:gd name="connsiteX5" fmla="*/ 511901 w 590938"/>
                  <a:gd name="connsiteY5" fmla="*/ 29214 h 1501666"/>
                  <a:gd name="connsiteX6" fmla="*/ 368915 w 590938"/>
                  <a:gd name="connsiteY6" fmla="*/ 589173 h 1501666"/>
                  <a:gd name="connsiteX7" fmla="*/ 382897 w 590938"/>
                  <a:gd name="connsiteY7" fmla="*/ 589377 h 1501666"/>
                  <a:gd name="connsiteX8" fmla="*/ 285756 w 590938"/>
                  <a:gd name="connsiteY8" fmla="*/ 1309171 h 1501666"/>
                  <a:gd name="connsiteX9" fmla="*/ 100032 w 590938"/>
                  <a:gd name="connsiteY9" fmla="*/ 1500280 h 1501666"/>
                  <a:gd name="connsiteX0" fmla="*/ 100032 w 574417"/>
                  <a:gd name="connsiteY0" fmla="*/ 1492562 h 1493948"/>
                  <a:gd name="connsiteX1" fmla="*/ 1154 w 574417"/>
                  <a:gd name="connsiteY1" fmla="*/ 1237300 h 1493948"/>
                  <a:gd name="connsiteX2" fmla="*/ 34789 w 574417"/>
                  <a:gd name="connsiteY2" fmla="*/ 583842 h 1493948"/>
                  <a:gd name="connsiteX3" fmla="*/ 47677 w 574417"/>
                  <a:gd name="connsiteY3" fmla="*/ 578001 h 1493948"/>
                  <a:gd name="connsiteX4" fmla="*/ 61520 w 574417"/>
                  <a:gd name="connsiteY4" fmla="*/ 552508 h 1493948"/>
                  <a:gd name="connsiteX5" fmla="*/ 511901 w 574417"/>
                  <a:gd name="connsiteY5" fmla="*/ 21496 h 1493948"/>
                  <a:gd name="connsiteX6" fmla="*/ 368915 w 574417"/>
                  <a:gd name="connsiteY6" fmla="*/ 581455 h 1493948"/>
                  <a:gd name="connsiteX7" fmla="*/ 382897 w 574417"/>
                  <a:gd name="connsiteY7" fmla="*/ 581659 h 1493948"/>
                  <a:gd name="connsiteX8" fmla="*/ 285756 w 574417"/>
                  <a:gd name="connsiteY8" fmla="*/ 1301453 h 1493948"/>
                  <a:gd name="connsiteX9" fmla="*/ 100032 w 574417"/>
                  <a:gd name="connsiteY9" fmla="*/ 1492562 h 1493948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50606"/>
                  <a:gd name="connsiteY0" fmla="*/ 1483067 h 1484453"/>
                  <a:gd name="connsiteX1" fmla="*/ 1154 w 550606"/>
                  <a:gd name="connsiteY1" fmla="*/ 1227805 h 1484453"/>
                  <a:gd name="connsiteX2" fmla="*/ 34789 w 550606"/>
                  <a:gd name="connsiteY2" fmla="*/ 574347 h 1484453"/>
                  <a:gd name="connsiteX3" fmla="*/ 47677 w 550606"/>
                  <a:gd name="connsiteY3" fmla="*/ 568506 h 1484453"/>
                  <a:gd name="connsiteX4" fmla="*/ 511901 w 550606"/>
                  <a:gd name="connsiteY4" fmla="*/ 12001 h 1484453"/>
                  <a:gd name="connsiteX5" fmla="*/ 368915 w 550606"/>
                  <a:gd name="connsiteY5" fmla="*/ 571960 h 1484453"/>
                  <a:gd name="connsiteX6" fmla="*/ 382897 w 550606"/>
                  <a:gd name="connsiteY6" fmla="*/ 572164 h 1484453"/>
                  <a:gd name="connsiteX7" fmla="*/ 285756 w 550606"/>
                  <a:gd name="connsiteY7" fmla="*/ 1291958 h 1484453"/>
                  <a:gd name="connsiteX8" fmla="*/ 100032 w 550606"/>
                  <a:gd name="connsiteY8" fmla="*/ 1483067 h 1484453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393965 w 561674"/>
                  <a:gd name="connsiteY5" fmla="*/ 569441 h 1481730"/>
                  <a:gd name="connsiteX6" fmla="*/ 296824 w 561674"/>
                  <a:gd name="connsiteY6" fmla="*/ 1289235 h 1481730"/>
                  <a:gd name="connsiteX7" fmla="*/ 111100 w 561674"/>
                  <a:gd name="connsiteY7" fmla="*/ 1480344 h 1481730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296824 w 561674"/>
                  <a:gd name="connsiteY5" fmla="*/ 1289235 h 1481730"/>
                  <a:gd name="connsiteX6" fmla="*/ 111100 w 561674"/>
                  <a:gd name="connsiteY6" fmla="*/ 1480344 h 1481730"/>
                  <a:gd name="connsiteX0" fmla="*/ 111100 w 598694"/>
                  <a:gd name="connsiteY0" fmla="*/ 1481623 h 1483009"/>
                  <a:gd name="connsiteX1" fmla="*/ 12222 w 598694"/>
                  <a:gd name="connsiteY1" fmla="*/ 1226361 h 1483009"/>
                  <a:gd name="connsiteX2" fmla="*/ 58745 w 598694"/>
                  <a:gd name="connsiteY2" fmla="*/ 567062 h 1483009"/>
                  <a:gd name="connsiteX3" fmla="*/ 522969 w 598694"/>
                  <a:gd name="connsiteY3" fmla="*/ 10557 h 1483009"/>
                  <a:gd name="connsiteX4" fmla="*/ 379983 w 598694"/>
                  <a:gd name="connsiteY4" fmla="*/ 570516 h 1483009"/>
                  <a:gd name="connsiteX5" fmla="*/ 296824 w 598694"/>
                  <a:gd name="connsiteY5" fmla="*/ 1290514 h 1483009"/>
                  <a:gd name="connsiteX6" fmla="*/ 111100 w 598694"/>
                  <a:gd name="connsiteY6" fmla="*/ 1481623 h 148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8694" h="1483009">
                    <a:moveTo>
                      <a:pt x="111100" y="1481623"/>
                    </a:moveTo>
                    <a:cubicBezTo>
                      <a:pt x="63667" y="1470931"/>
                      <a:pt x="20948" y="1378788"/>
                      <a:pt x="12222" y="1226361"/>
                    </a:cubicBezTo>
                    <a:cubicBezTo>
                      <a:pt x="3496" y="1073934"/>
                      <a:pt x="-26380" y="769696"/>
                      <a:pt x="58745" y="567062"/>
                    </a:cubicBezTo>
                    <a:cubicBezTo>
                      <a:pt x="143870" y="364428"/>
                      <a:pt x="299474" y="-73366"/>
                      <a:pt x="522969" y="10557"/>
                    </a:cubicBezTo>
                    <a:cubicBezTo>
                      <a:pt x="746464" y="94480"/>
                      <a:pt x="406686" y="482976"/>
                      <a:pt x="379983" y="570516"/>
                    </a:cubicBezTo>
                    <a:lnTo>
                      <a:pt x="296824" y="1290514"/>
                    </a:lnTo>
                    <a:cubicBezTo>
                      <a:pt x="249680" y="1442331"/>
                      <a:pt x="158534" y="1492315"/>
                      <a:pt x="111100" y="148162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lumMod val="89000"/>
                    </a:schemeClr>
                  </a:gs>
                  <a:gs pos="23000">
                    <a:schemeClr val="accent4">
                      <a:lumMod val="89000"/>
                    </a:schemeClr>
                  </a:gs>
                  <a:gs pos="69000">
                    <a:schemeClr val="accent4">
                      <a:lumMod val="75000"/>
                    </a:schemeClr>
                  </a:gs>
                  <a:gs pos="97000">
                    <a:schemeClr val="accent4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/>
              </a:p>
            </p:txBody>
          </p:sp>
        </p:grpSp>
      </p:grpSp>
      <p:grpSp>
        <p:nvGrpSpPr>
          <p:cNvPr id="93" name="Csoportba foglalás 92"/>
          <p:cNvGrpSpPr/>
          <p:nvPr/>
        </p:nvGrpSpPr>
        <p:grpSpPr>
          <a:xfrm>
            <a:off x="7911534" y="3376161"/>
            <a:ext cx="2970138" cy="7737686"/>
            <a:chOff x="7191959" y="3989849"/>
            <a:chExt cx="2747575" cy="6545806"/>
          </a:xfrm>
        </p:grpSpPr>
        <p:sp>
          <p:nvSpPr>
            <p:cNvPr id="94" name="Szabadkézi sokszög 93"/>
            <p:cNvSpPr>
              <a:spLocks noChangeAspect="1"/>
            </p:cNvSpPr>
            <p:nvPr/>
          </p:nvSpPr>
          <p:spPr>
            <a:xfrm rot="20305699">
              <a:off x="7191959" y="9065413"/>
              <a:ext cx="1511115" cy="1430329"/>
            </a:xfrm>
            <a:custGeom>
              <a:avLst/>
              <a:gdLst>
                <a:gd name="connsiteX0" fmla="*/ 457682 w 1085937"/>
                <a:gd name="connsiteY0" fmla="*/ 0 h 966796"/>
                <a:gd name="connsiteX1" fmla="*/ 1079973 w 1085937"/>
                <a:gd name="connsiteY1" fmla="*/ 0 h 966796"/>
                <a:gd name="connsiteX2" fmla="*/ 1085385 w 1085937"/>
                <a:gd name="connsiteY2" fmla="*/ 38174 h 966796"/>
                <a:gd name="connsiteX3" fmla="*/ 1084598 w 1085937"/>
                <a:gd name="connsiteY3" fmla="*/ 82002 h 966796"/>
                <a:gd name="connsiteX4" fmla="*/ 1028844 w 1085937"/>
                <a:gd name="connsiteY4" fmla="*/ 628393 h 966796"/>
                <a:gd name="connsiteX5" fmla="*/ 962409 w 1085937"/>
                <a:gd name="connsiteY5" fmla="*/ 758796 h 966796"/>
                <a:gd name="connsiteX6" fmla="*/ 954607 w 1085937"/>
                <a:gd name="connsiteY6" fmla="*/ 762013 h 966796"/>
                <a:gd name="connsiteX7" fmla="*/ 947098 w 1085937"/>
                <a:gd name="connsiteY7" fmla="*/ 772505 h 966796"/>
                <a:gd name="connsiteX8" fmla="*/ 890153 w 1085937"/>
                <a:gd name="connsiteY8" fmla="*/ 810367 h 966796"/>
                <a:gd name="connsiteX9" fmla="*/ 868246 w 1085937"/>
                <a:gd name="connsiteY9" fmla="*/ 814609 h 966796"/>
                <a:gd name="connsiteX10" fmla="*/ 860260 w 1085937"/>
                <a:gd name="connsiteY10" fmla="*/ 820877 h 966796"/>
                <a:gd name="connsiteX11" fmla="*/ 778664 w 1085937"/>
                <a:gd name="connsiteY11" fmla="*/ 852024 h 966796"/>
                <a:gd name="connsiteX12" fmla="*/ 240552 w 1085937"/>
                <a:gd name="connsiteY12" fmla="*/ 961970 h 966796"/>
                <a:gd name="connsiteX13" fmla="*/ 96261 w 1085937"/>
                <a:gd name="connsiteY13" fmla="*/ 937505 h 966796"/>
                <a:gd name="connsiteX14" fmla="*/ 90861 w 1085937"/>
                <a:gd name="connsiteY14" fmla="*/ 931019 h 966796"/>
                <a:gd name="connsiteX15" fmla="*/ 78605 w 1085937"/>
                <a:gd name="connsiteY15" fmla="*/ 926986 h 966796"/>
                <a:gd name="connsiteX16" fmla="*/ 25467 w 1085937"/>
                <a:gd name="connsiteY16" fmla="*/ 883946 h 966796"/>
                <a:gd name="connsiteX17" fmla="*/ 108384 w 1085937"/>
                <a:gd name="connsiteY17" fmla="*/ 614131 h 966796"/>
                <a:gd name="connsiteX18" fmla="*/ 539794 w 1085937"/>
                <a:gd name="connsiteY18" fmla="*/ 301060 h 966796"/>
                <a:gd name="connsiteX19" fmla="*/ 471147 w 1085937"/>
                <a:gd name="connsiteY19" fmla="*/ 97006 h 966796"/>
                <a:gd name="connsiteX20" fmla="*/ 456987 w 1085937"/>
                <a:gd name="connsiteY20" fmla="*/ 30995 h 966796"/>
                <a:gd name="connsiteX21" fmla="*/ 457682 w 1085937"/>
                <a:gd name="connsiteY21" fmla="*/ 0 h 966796"/>
                <a:gd name="connsiteX0" fmla="*/ 531873 w 1085937"/>
                <a:gd name="connsiteY0" fmla="*/ 0 h 1983225"/>
                <a:gd name="connsiteX1" fmla="*/ 1079973 w 1085937"/>
                <a:gd name="connsiteY1" fmla="*/ 1016429 h 1983225"/>
                <a:gd name="connsiteX2" fmla="*/ 1085385 w 1085937"/>
                <a:gd name="connsiteY2" fmla="*/ 1054603 h 1983225"/>
                <a:gd name="connsiteX3" fmla="*/ 1084598 w 1085937"/>
                <a:gd name="connsiteY3" fmla="*/ 1098431 h 1983225"/>
                <a:gd name="connsiteX4" fmla="*/ 1028844 w 1085937"/>
                <a:gd name="connsiteY4" fmla="*/ 1644822 h 1983225"/>
                <a:gd name="connsiteX5" fmla="*/ 962409 w 1085937"/>
                <a:gd name="connsiteY5" fmla="*/ 1775225 h 1983225"/>
                <a:gd name="connsiteX6" fmla="*/ 954607 w 1085937"/>
                <a:gd name="connsiteY6" fmla="*/ 1778442 h 1983225"/>
                <a:gd name="connsiteX7" fmla="*/ 947098 w 1085937"/>
                <a:gd name="connsiteY7" fmla="*/ 1788934 h 1983225"/>
                <a:gd name="connsiteX8" fmla="*/ 890153 w 1085937"/>
                <a:gd name="connsiteY8" fmla="*/ 1826796 h 1983225"/>
                <a:gd name="connsiteX9" fmla="*/ 868246 w 1085937"/>
                <a:gd name="connsiteY9" fmla="*/ 1831038 h 1983225"/>
                <a:gd name="connsiteX10" fmla="*/ 860260 w 1085937"/>
                <a:gd name="connsiteY10" fmla="*/ 1837306 h 1983225"/>
                <a:gd name="connsiteX11" fmla="*/ 778664 w 1085937"/>
                <a:gd name="connsiteY11" fmla="*/ 1868453 h 1983225"/>
                <a:gd name="connsiteX12" fmla="*/ 240552 w 1085937"/>
                <a:gd name="connsiteY12" fmla="*/ 1978399 h 1983225"/>
                <a:gd name="connsiteX13" fmla="*/ 96261 w 1085937"/>
                <a:gd name="connsiteY13" fmla="*/ 1953934 h 1983225"/>
                <a:gd name="connsiteX14" fmla="*/ 90861 w 1085937"/>
                <a:gd name="connsiteY14" fmla="*/ 1947448 h 1983225"/>
                <a:gd name="connsiteX15" fmla="*/ 78605 w 1085937"/>
                <a:gd name="connsiteY15" fmla="*/ 1943415 h 1983225"/>
                <a:gd name="connsiteX16" fmla="*/ 25467 w 1085937"/>
                <a:gd name="connsiteY16" fmla="*/ 1900375 h 1983225"/>
                <a:gd name="connsiteX17" fmla="*/ 108384 w 1085937"/>
                <a:gd name="connsiteY17" fmla="*/ 1630560 h 1983225"/>
                <a:gd name="connsiteX18" fmla="*/ 539794 w 1085937"/>
                <a:gd name="connsiteY18" fmla="*/ 1317489 h 1983225"/>
                <a:gd name="connsiteX19" fmla="*/ 471147 w 1085937"/>
                <a:gd name="connsiteY19" fmla="*/ 1113435 h 1983225"/>
                <a:gd name="connsiteX20" fmla="*/ 456987 w 1085937"/>
                <a:gd name="connsiteY20" fmla="*/ 1047424 h 1983225"/>
                <a:gd name="connsiteX21" fmla="*/ 531873 w 1085937"/>
                <a:gd name="connsiteY21" fmla="*/ 0 h 1983225"/>
                <a:gd name="connsiteX0" fmla="*/ 531873 w 1103231"/>
                <a:gd name="connsiteY0" fmla="*/ 0 h 1983225"/>
                <a:gd name="connsiteX1" fmla="*/ 1079973 w 1103231"/>
                <a:gd name="connsiteY1" fmla="*/ 1016429 h 1983225"/>
                <a:gd name="connsiteX2" fmla="*/ 1085385 w 1103231"/>
                <a:gd name="connsiteY2" fmla="*/ 1054603 h 1983225"/>
                <a:gd name="connsiteX3" fmla="*/ 1103146 w 1103231"/>
                <a:gd name="connsiteY3" fmla="*/ 430492 h 1983225"/>
                <a:gd name="connsiteX4" fmla="*/ 1028844 w 1103231"/>
                <a:gd name="connsiteY4" fmla="*/ 1644822 h 1983225"/>
                <a:gd name="connsiteX5" fmla="*/ 962409 w 1103231"/>
                <a:gd name="connsiteY5" fmla="*/ 1775225 h 1983225"/>
                <a:gd name="connsiteX6" fmla="*/ 954607 w 1103231"/>
                <a:gd name="connsiteY6" fmla="*/ 1778442 h 1983225"/>
                <a:gd name="connsiteX7" fmla="*/ 947098 w 1103231"/>
                <a:gd name="connsiteY7" fmla="*/ 1788934 h 1983225"/>
                <a:gd name="connsiteX8" fmla="*/ 890153 w 1103231"/>
                <a:gd name="connsiteY8" fmla="*/ 1826796 h 1983225"/>
                <a:gd name="connsiteX9" fmla="*/ 868246 w 1103231"/>
                <a:gd name="connsiteY9" fmla="*/ 1831038 h 1983225"/>
                <a:gd name="connsiteX10" fmla="*/ 860260 w 1103231"/>
                <a:gd name="connsiteY10" fmla="*/ 1837306 h 1983225"/>
                <a:gd name="connsiteX11" fmla="*/ 778664 w 1103231"/>
                <a:gd name="connsiteY11" fmla="*/ 1868453 h 1983225"/>
                <a:gd name="connsiteX12" fmla="*/ 240552 w 1103231"/>
                <a:gd name="connsiteY12" fmla="*/ 1978399 h 1983225"/>
                <a:gd name="connsiteX13" fmla="*/ 96261 w 1103231"/>
                <a:gd name="connsiteY13" fmla="*/ 1953934 h 1983225"/>
                <a:gd name="connsiteX14" fmla="*/ 90861 w 1103231"/>
                <a:gd name="connsiteY14" fmla="*/ 1947448 h 1983225"/>
                <a:gd name="connsiteX15" fmla="*/ 78605 w 1103231"/>
                <a:gd name="connsiteY15" fmla="*/ 1943415 h 1983225"/>
                <a:gd name="connsiteX16" fmla="*/ 25467 w 1103231"/>
                <a:gd name="connsiteY16" fmla="*/ 1900375 h 1983225"/>
                <a:gd name="connsiteX17" fmla="*/ 108384 w 1103231"/>
                <a:gd name="connsiteY17" fmla="*/ 1630560 h 1983225"/>
                <a:gd name="connsiteX18" fmla="*/ 539794 w 1103231"/>
                <a:gd name="connsiteY18" fmla="*/ 1317489 h 1983225"/>
                <a:gd name="connsiteX19" fmla="*/ 471147 w 1103231"/>
                <a:gd name="connsiteY19" fmla="*/ 1113435 h 1983225"/>
                <a:gd name="connsiteX20" fmla="*/ 456987 w 1103231"/>
                <a:gd name="connsiteY20" fmla="*/ 1047424 h 1983225"/>
                <a:gd name="connsiteX21" fmla="*/ 531873 w 1103231"/>
                <a:gd name="connsiteY21" fmla="*/ 0 h 1983225"/>
                <a:gd name="connsiteX0" fmla="*/ 531873 w 1094037"/>
                <a:gd name="connsiteY0" fmla="*/ 0 h 1983225"/>
                <a:gd name="connsiteX1" fmla="*/ 1079973 w 1094037"/>
                <a:gd name="connsiteY1" fmla="*/ 1016429 h 1983225"/>
                <a:gd name="connsiteX2" fmla="*/ 1085385 w 1094037"/>
                <a:gd name="connsiteY2" fmla="*/ 1054603 h 1983225"/>
                <a:gd name="connsiteX3" fmla="*/ 1093873 w 1094037"/>
                <a:gd name="connsiteY3" fmla="*/ 1025829 h 1983225"/>
                <a:gd name="connsiteX4" fmla="*/ 1028844 w 1094037"/>
                <a:gd name="connsiteY4" fmla="*/ 1644822 h 1983225"/>
                <a:gd name="connsiteX5" fmla="*/ 962409 w 1094037"/>
                <a:gd name="connsiteY5" fmla="*/ 1775225 h 1983225"/>
                <a:gd name="connsiteX6" fmla="*/ 954607 w 1094037"/>
                <a:gd name="connsiteY6" fmla="*/ 1778442 h 1983225"/>
                <a:gd name="connsiteX7" fmla="*/ 947098 w 1094037"/>
                <a:gd name="connsiteY7" fmla="*/ 1788934 h 1983225"/>
                <a:gd name="connsiteX8" fmla="*/ 890153 w 1094037"/>
                <a:gd name="connsiteY8" fmla="*/ 1826796 h 1983225"/>
                <a:gd name="connsiteX9" fmla="*/ 868246 w 1094037"/>
                <a:gd name="connsiteY9" fmla="*/ 1831038 h 1983225"/>
                <a:gd name="connsiteX10" fmla="*/ 860260 w 1094037"/>
                <a:gd name="connsiteY10" fmla="*/ 1837306 h 1983225"/>
                <a:gd name="connsiteX11" fmla="*/ 778664 w 1094037"/>
                <a:gd name="connsiteY11" fmla="*/ 1868453 h 1983225"/>
                <a:gd name="connsiteX12" fmla="*/ 240552 w 1094037"/>
                <a:gd name="connsiteY12" fmla="*/ 1978399 h 1983225"/>
                <a:gd name="connsiteX13" fmla="*/ 96261 w 1094037"/>
                <a:gd name="connsiteY13" fmla="*/ 1953934 h 1983225"/>
                <a:gd name="connsiteX14" fmla="*/ 90861 w 1094037"/>
                <a:gd name="connsiteY14" fmla="*/ 1947448 h 1983225"/>
                <a:gd name="connsiteX15" fmla="*/ 78605 w 1094037"/>
                <a:gd name="connsiteY15" fmla="*/ 1943415 h 1983225"/>
                <a:gd name="connsiteX16" fmla="*/ 25467 w 1094037"/>
                <a:gd name="connsiteY16" fmla="*/ 1900375 h 1983225"/>
                <a:gd name="connsiteX17" fmla="*/ 108384 w 1094037"/>
                <a:gd name="connsiteY17" fmla="*/ 1630560 h 1983225"/>
                <a:gd name="connsiteX18" fmla="*/ 539794 w 1094037"/>
                <a:gd name="connsiteY18" fmla="*/ 1317489 h 1983225"/>
                <a:gd name="connsiteX19" fmla="*/ 471147 w 1094037"/>
                <a:gd name="connsiteY19" fmla="*/ 1113435 h 1983225"/>
                <a:gd name="connsiteX20" fmla="*/ 456987 w 1094037"/>
                <a:gd name="connsiteY20" fmla="*/ 1047424 h 1983225"/>
                <a:gd name="connsiteX21" fmla="*/ 531873 w 1094037"/>
                <a:gd name="connsiteY21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456987 w 1085385"/>
                <a:gd name="connsiteY19" fmla="*/ 1047424 h 1983225"/>
                <a:gd name="connsiteX20" fmla="*/ 531873 w 1085385"/>
                <a:gd name="connsiteY20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531873 w 1085385"/>
                <a:gd name="connsiteY19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531873 w 1085385"/>
                <a:gd name="connsiteY18" fmla="*/ 0 h 1983225"/>
                <a:gd name="connsiteX0" fmla="*/ 531873 w 1079973"/>
                <a:gd name="connsiteY0" fmla="*/ 0 h 1983225"/>
                <a:gd name="connsiteX1" fmla="*/ 1079973 w 1079973"/>
                <a:gd name="connsiteY1" fmla="*/ 1016429 h 1983225"/>
                <a:gd name="connsiteX2" fmla="*/ 1028844 w 1079973"/>
                <a:gd name="connsiteY2" fmla="*/ 1644822 h 1983225"/>
                <a:gd name="connsiteX3" fmla="*/ 962409 w 1079973"/>
                <a:gd name="connsiteY3" fmla="*/ 1775225 h 1983225"/>
                <a:gd name="connsiteX4" fmla="*/ 954607 w 1079973"/>
                <a:gd name="connsiteY4" fmla="*/ 1778442 h 1983225"/>
                <a:gd name="connsiteX5" fmla="*/ 947098 w 1079973"/>
                <a:gd name="connsiteY5" fmla="*/ 1788934 h 1983225"/>
                <a:gd name="connsiteX6" fmla="*/ 890153 w 1079973"/>
                <a:gd name="connsiteY6" fmla="*/ 1826796 h 1983225"/>
                <a:gd name="connsiteX7" fmla="*/ 868246 w 1079973"/>
                <a:gd name="connsiteY7" fmla="*/ 1831038 h 1983225"/>
                <a:gd name="connsiteX8" fmla="*/ 860260 w 1079973"/>
                <a:gd name="connsiteY8" fmla="*/ 1837306 h 1983225"/>
                <a:gd name="connsiteX9" fmla="*/ 778664 w 1079973"/>
                <a:gd name="connsiteY9" fmla="*/ 1868453 h 1983225"/>
                <a:gd name="connsiteX10" fmla="*/ 240552 w 1079973"/>
                <a:gd name="connsiteY10" fmla="*/ 1978399 h 1983225"/>
                <a:gd name="connsiteX11" fmla="*/ 96261 w 1079973"/>
                <a:gd name="connsiteY11" fmla="*/ 1953934 h 1983225"/>
                <a:gd name="connsiteX12" fmla="*/ 90861 w 1079973"/>
                <a:gd name="connsiteY12" fmla="*/ 1947448 h 1983225"/>
                <a:gd name="connsiteX13" fmla="*/ 78605 w 1079973"/>
                <a:gd name="connsiteY13" fmla="*/ 1943415 h 1983225"/>
                <a:gd name="connsiteX14" fmla="*/ 25467 w 1079973"/>
                <a:gd name="connsiteY14" fmla="*/ 1900375 h 1983225"/>
                <a:gd name="connsiteX15" fmla="*/ 108384 w 1079973"/>
                <a:gd name="connsiteY15" fmla="*/ 1630560 h 1983225"/>
                <a:gd name="connsiteX16" fmla="*/ 539794 w 1079973"/>
                <a:gd name="connsiteY16" fmla="*/ 1317489 h 1983225"/>
                <a:gd name="connsiteX17" fmla="*/ 531873 w 1079973"/>
                <a:gd name="connsiteY17" fmla="*/ 0 h 1983225"/>
                <a:gd name="connsiteX0" fmla="*/ 531873 w 1028844"/>
                <a:gd name="connsiteY0" fmla="*/ 0 h 1983225"/>
                <a:gd name="connsiteX1" fmla="*/ 940864 w 1028844"/>
                <a:gd name="connsiteY1" fmla="*/ 72601 h 1983225"/>
                <a:gd name="connsiteX2" fmla="*/ 1028844 w 1028844"/>
                <a:gd name="connsiteY2" fmla="*/ 1644822 h 1983225"/>
                <a:gd name="connsiteX3" fmla="*/ 962409 w 1028844"/>
                <a:gd name="connsiteY3" fmla="*/ 1775225 h 1983225"/>
                <a:gd name="connsiteX4" fmla="*/ 954607 w 1028844"/>
                <a:gd name="connsiteY4" fmla="*/ 1778442 h 1983225"/>
                <a:gd name="connsiteX5" fmla="*/ 947098 w 1028844"/>
                <a:gd name="connsiteY5" fmla="*/ 1788934 h 1983225"/>
                <a:gd name="connsiteX6" fmla="*/ 890153 w 1028844"/>
                <a:gd name="connsiteY6" fmla="*/ 1826796 h 1983225"/>
                <a:gd name="connsiteX7" fmla="*/ 868246 w 1028844"/>
                <a:gd name="connsiteY7" fmla="*/ 1831038 h 1983225"/>
                <a:gd name="connsiteX8" fmla="*/ 860260 w 1028844"/>
                <a:gd name="connsiteY8" fmla="*/ 1837306 h 1983225"/>
                <a:gd name="connsiteX9" fmla="*/ 778664 w 1028844"/>
                <a:gd name="connsiteY9" fmla="*/ 1868453 h 1983225"/>
                <a:gd name="connsiteX10" fmla="*/ 240552 w 1028844"/>
                <a:gd name="connsiteY10" fmla="*/ 1978399 h 1983225"/>
                <a:gd name="connsiteX11" fmla="*/ 96261 w 1028844"/>
                <a:gd name="connsiteY11" fmla="*/ 1953934 h 1983225"/>
                <a:gd name="connsiteX12" fmla="*/ 90861 w 1028844"/>
                <a:gd name="connsiteY12" fmla="*/ 1947448 h 1983225"/>
                <a:gd name="connsiteX13" fmla="*/ 78605 w 1028844"/>
                <a:gd name="connsiteY13" fmla="*/ 1943415 h 1983225"/>
                <a:gd name="connsiteX14" fmla="*/ 25467 w 1028844"/>
                <a:gd name="connsiteY14" fmla="*/ 1900375 h 1983225"/>
                <a:gd name="connsiteX15" fmla="*/ 108384 w 1028844"/>
                <a:gd name="connsiteY15" fmla="*/ 1630560 h 1983225"/>
                <a:gd name="connsiteX16" fmla="*/ 539794 w 1028844"/>
                <a:gd name="connsiteY16" fmla="*/ 1317489 h 1983225"/>
                <a:gd name="connsiteX17" fmla="*/ 531873 w 1028844"/>
                <a:gd name="connsiteY17" fmla="*/ 0 h 1983225"/>
                <a:gd name="connsiteX0" fmla="*/ 531873 w 1351137"/>
                <a:gd name="connsiteY0" fmla="*/ 0 h 1983225"/>
                <a:gd name="connsiteX1" fmla="*/ 1351137 w 1351137"/>
                <a:gd name="connsiteY1" fmla="*/ 126570 h 1983225"/>
                <a:gd name="connsiteX2" fmla="*/ 1028844 w 1351137"/>
                <a:gd name="connsiteY2" fmla="*/ 1644822 h 1983225"/>
                <a:gd name="connsiteX3" fmla="*/ 962409 w 1351137"/>
                <a:gd name="connsiteY3" fmla="*/ 1775225 h 1983225"/>
                <a:gd name="connsiteX4" fmla="*/ 954607 w 1351137"/>
                <a:gd name="connsiteY4" fmla="*/ 1778442 h 1983225"/>
                <a:gd name="connsiteX5" fmla="*/ 947098 w 1351137"/>
                <a:gd name="connsiteY5" fmla="*/ 1788934 h 1983225"/>
                <a:gd name="connsiteX6" fmla="*/ 890153 w 1351137"/>
                <a:gd name="connsiteY6" fmla="*/ 1826796 h 1983225"/>
                <a:gd name="connsiteX7" fmla="*/ 868246 w 1351137"/>
                <a:gd name="connsiteY7" fmla="*/ 1831038 h 1983225"/>
                <a:gd name="connsiteX8" fmla="*/ 860260 w 1351137"/>
                <a:gd name="connsiteY8" fmla="*/ 1837306 h 1983225"/>
                <a:gd name="connsiteX9" fmla="*/ 778664 w 1351137"/>
                <a:gd name="connsiteY9" fmla="*/ 1868453 h 1983225"/>
                <a:gd name="connsiteX10" fmla="*/ 240552 w 1351137"/>
                <a:gd name="connsiteY10" fmla="*/ 1978399 h 1983225"/>
                <a:gd name="connsiteX11" fmla="*/ 96261 w 1351137"/>
                <a:gd name="connsiteY11" fmla="*/ 1953934 h 1983225"/>
                <a:gd name="connsiteX12" fmla="*/ 90861 w 1351137"/>
                <a:gd name="connsiteY12" fmla="*/ 1947448 h 1983225"/>
                <a:gd name="connsiteX13" fmla="*/ 78605 w 1351137"/>
                <a:gd name="connsiteY13" fmla="*/ 1943415 h 1983225"/>
                <a:gd name="connsiteX14" fmla="*/ 25467 w 1351137"/>
                <a:gd name="connsiteY14" fmla="*/ 1900375 h 1983225"/>
                <a:gd name="connsiteX15" fmla="*/ 108384 w 1351137"/>
                <a:gd name="connsiteY15" fmla="*/ 1630560 h 1983225"/>
                <a:gd name="connsiteX16" fmla="*/ 539794 w 1351137"/>
                <a:gd name="connsiteY16" fmla="*/ 1317489 h 1983225"/>
                <a:gd name="connsiteX17" fmla="*/ 531873 w 1351137"/>
                <a:gd name="connsiteY17" fmla="*/ 0 h 1983225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646427 w 1351137"/>
                <a:gd name="connsiteY16" fmla="*/ 1293855 h 2110206"/>
                <a:gd name="connsiteX17" fmla="*/ 924168 w 1351137"/>
                <a:gd name="connsiteY17" fmla="*/ 1 h 2110206"/>
                <a:gd name="connsiteX0" fmla="*/ 924168 w 1484120"/>
                <a:gd name="connsiteY0" fmla="*/ 243802 h 2354007"/>
                <a:gd name="connsiteX1" fmla="*/ 1484121 w 1484120"/>
                <a:gd name="connsiteY1" fmla="*/ 1 h 2354007"/>
                <a:gd name="connsiteX2" fmla="*/ 1028844 w 1484120"/>
                <a:gd name="connsiteY2" fmla="*/ 2015604 h 2354007"/>
                <a:gd name="connsiteX3" fmla="*/ 962409 w 1484120"/>
                <a:gd name="connsiteY3" fmla="*/ 2146007 h 2354007"/>
                <a:gd name="connsiteX4" fmla="*/ 954607 w 1484120"/>
                <a:gd name="connsiteY4" fmla="*/ 2149224 h 2354007"/>
                <a:gd name="connsiteX5" fmla="*/ 947098 w 1484120"/>
                <a:gd name="connsiteY5" fmla="*/ 2159716 h 2354007"/>
                <a:gd name="connsiteX6" fmla="*/ 890153 w 1484120"/>
                <a:gd name="connsiteY6" fmla="*/ 2197578 h 2354007"/>
                <a:gd name="connsiteX7" fmla="*/ 868246 w 1484120"/>
                <a:gd name="connsiteY7" fmla="*/ 2201820 h 2354007"/>
                <a:gd name="connsiteX8" fmla="*/ 860260 w 1484120"/>
                <a:gd name="connsiteY8" fmla="*/ 2208088 h 2354007"/>
                <a:gd name="connsiteX9" fmla="*/ 778664 w 1484120"/>
                <a:gd name="connsiteY9" fmla="*/ 2239235 h 2354007"/>
                <a:gd name="connsiteX10" fmla="*/ 240552 w 1484120"/>
                <a:gd name="connsiteY10" fmla="*/ 2349181 h 2354007"/>
                <a:gd name="connsiteX11" fmla="*/ 96261 w 1484120"/>
                <a:gd name="connsiteY11" fmla="*/ 2324716 h 2354007"/>
                <a:gd name="connsiteX12" fmla="*/ 90861 w 1484120"/>
                <a:gd name="connsiteY12" fmla="*/ 2318230 h 2354007"/>
                <a:gd name="connsiteX13" fmla="*/ 78605 w 1484120"/>
                <a:gd name="connsiteY13" fmla="*/ 2314197 h 2354007"/>
                <a:gd name="connsiteX14" fmla="*/ 25467 w 1484120"/>
                <a:gd name="connsiteY14" fmla="*/ 2271157 h 2354007"/>
                <a:gd name="connsiteX15" fmla="*/ 108384 w 1484120"/>
                <a:gd name="connsiteY15" fmla="*/ 2001342 h 2354007"/>
                <a:gd name="connsiteX16" fmla="*/ 646427 w 1484120"/>
                <a:gd name="connsiteY16" fmla="*/ 1537656 h 2354007"/>
                <a:gd name="connsiteX17" fmla="*/ 924168 w 1484120"/>
                <a:gd name="connsiteY17" fmla="*/ 243802 h 2354007"/>
                <a:gd name="connsiteX0" fmla="*/ 994601 w 1484122"/>
                <a:gd name="connsiteY0" fmla="*/ -1 h 2869990"/>
                <a:gd name="connsiteX1" fmla="*/ 1484121 w 1484122"/>
                <a:gd name="connsiteY1" fmla="*/ 515984 h 2869990"/>
                <a:gd name="connsiteX2" fmla="*/ 1028844 w 1484122"/>
                <a:gd name="connsiteY2" fmla="*/ 2531587 h 2869990"/>
                <a:gd name="connsiteX3" fmla="*/ 962409 w 1484122"/>
                <a:gd name="connsiteY3" fmla="*/ 2661990 h 2869990"/>
                <a:gd name="connsiteX4" fmla="*/ 954607 w 1484122"/>
                <a:gd name="connsiteY4" fmla="*/ 2665207 h 2869990"/>
                <a:gd name="connsiteX5" fmla="*/ 947098 w 1484122"/>
                <a:gd name="connsiteY5" fmla="*/ 2675699 h 2869990"/>
                <a:gd name="connsiteX6" fmla="*/ 890153 w 1484122"/>
                <a:gd name="connsiteY6" fmla="*/ 2713561 h 2869990"/>
                <a:gd name="connsiteX7" fmla="*/ 868246 w 1484122"/>
                <a:gd name="connsiteY7" fmla="*/ 2717803 h 2869990"/>
                <a:gd name="connsiteX8" fmla="*/ 860260 w 1484122"/>
                <a:gd name="connsiteY8" fmla="*/ 2724071 h 2869990"/>
                <a:gd name="connsiteX9" fmla="*/ 778664 w 1484122"/>
                <a:gd name="connsiteY9" fmla="*/ 2755218 h 2869990"/>
                <a:gd name="connsiteX10" fmla="*/ 240552 w 1484122"/>
                <a:gd name="connsiteY10" fmla="*/ 2865164 h 2869990"/>
                <a:gd name="connsiteX11" fmla="*/ 96261 w 1484122"/>
                <a:gd name="connsiteY11" fmla="*/ 2840699 h 2869990"/>
                <a:gd name="connsiteX12" fmla="*/ 90861 w 1484122"/>
                <a:gd name="connsiteY12" fmla="*/ 2834213 h 2869990"/>
                <a:gd name="connsiteX13" fmla="*/ 78605 w 1484122"/>
                <a:gd name="connsiteY13" fmla="*/ 2830180 h 2869990"/>
                <a:gd name="connsiteX14" fmla="*/ 25467 w 1484122"/>
                <a:gd name="connsiteY14" fmla="*/ 2787140 h 2869990"/>
                <a:gd name="connsiteX15" fmla="*/ 108384 w 1484122"/>
                <a:gd name="connsiteY15" fmla="*/ 2517325 h 2869990"/>
                <a:gd name="connsiteX16" fmla="*/ 646427 w 1484122"/>
                <a:gd name="connsiteY16" fmla="*/ 2053639 h 2869990"/>
                <a:gd name="connsiteX17" fmla="*/ 994601 w 1484122"/>
                <a:gd name="connsiteY17" fmla="*/ -1 h 286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22" h="2869990">
                  <a:moveTo>
                    <a:pt x="994601" y="-1"/>
                  </a:moveTo>
                  <a:lnTo>
                    <a:pt x="1484121" y="515984"/>
                  </a:lnTo>
                  <a:lnTo>
                    <a:pt x="1028844" y="2531587"/>
                  </a:lnTo>
                  <a:cubicBezTo>
                    <a:pt x="1022899" y="2589854"/>
                    <a:pt x="997946" y="2635420"/>
                    <a:pt x="962409" y="2661990"/>
                  </a:cubicBezTo>
                  <a:lnTo>
                    <a:pt x="954607" y="2665207"/>
                  </a:lnTo>
                  <a:lnTo>
                    <a:pt x="947098" y="2675699"/>
                  </a:lnTo>
                  <a:cubicBezTo>
                    <a:pt x="931498" y="2692992"/>
                    <a:pt x="912357" y="2706091"/>
                    <a:pt x="890153" y="2713561"/>
                  </a:cubicBezTo>
                  <a:lnTo>
                    <a:pt x="868246" y="2717803"/>
                  </a:lnTo>
                  <a:lnTo>
                    <a:pt x="860260" y="2724071"/>
                  </a:lnTo>
                  <a:cubicBezTo>
                    <a:pt x="834942" y="2738564"/>
                    <a:pt x="807356" y="2749355"/>
                    <a:pt x="778664" y="2755218"/>
                  </a:cubicBezTo>
                  <a:lnTo>
                    <a:pt x="240552" y="2865164"/>
                  </a:lnTo>
                  <a:cubicBezTo>
                    <a:pt x="183169" y="2876890"/>
                    <a:pt x="132231" y="2866681"/>
                    <a:pt x="96261" y="2840699"/>
                  </a:cubicBezTo>
                  <a:lnTo>
                    <a:pt x="90861" y="2834213"/>
                  </a:lnTo>
                  <a:lnTo>
                    <a:pt x="78605" y="2830180"/>
                  </a:lnTo>
                  <a:cubicBezTo>
                    <a:pt x="57443" y="2820456"/>
                    <a:pt x="39226" y="2806100"/>
                    <a:pt x="25467" y="2787140"/>
                  </a:cubicBezTo>
                  <a:cubicBezTo>
                    <a:pt x="-29571" y="2711298"/>
                    <a:pt x="7553" y="2590497"/>
                    <a:pt x="108384" y="2517325"/>
                  </a:cubicBezTo>
                  <a:lnTo>
                    <a:pt x="646427" y="2053639"/>
                  </a:lnTo>
                  <a:cubicBezTo>
                    <a:pt x="909009" y="1664915"/>
                    <a:pt x="997241" y="439162"/>
                    <a:pt x="994601" y="-1"/>
                  </a:cubicBezTo>
                  <a:close/>
                </a:path>
              </a:pathLst>
            </a:custGeom>
            <a:solidFill>
              <a:srgbClr val="861D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5" name="Szabadkézi sokszög 94"/>
            <p:cNvSpPr/>
            <p:nvPr/>
          </p:nvSpPr>
          <p:spPr>
            <a:xfrm rot="20305699">
              <a:off x="8016139" y="9044836"/>
              <a:ext cx="1575026" cy="1490819"/>
            </a:xfrm>
            <a:custGeom>
              <a:avLst/>
              <a:gdLst>
                <a:gd name="connsiteX0" fmla="*/ 457682 w 1085937"/>
                <a:gd name="connsiteY0" fmla="*/ 0 h 966796"/>
                <a:gd name="connsiteX1" fmla="*/ 1079973 w 1085937"/>
                <a:gd name="connsiteY1" fmla="*/ 0 h 966796"/>
                <a:gd name="connsiteX2" fmla="*/ 1085385 w 1085937"/>
                <a:gd name="connsiteY2" fmla="*/ 38174 h 966796"/>
                <a:gd name="connsiteX3" fmla="*/ 1084598 w 1085937"/>
                <a:gd name="connsiteY3" fmla="*/ 82002 h 966796"/>
                <a:gd name="connsiteX4" fmla="*/ 1028844 w 1085937"/>
                <a:gd name="connsiteY4" fmla="*/ 628393 h 966796"/>
                <a:gd name="connsiteX5" fmla="*/ 962409 w 1085937"/>
                <a:gd name="connsiteY5" fmla="*/ 758796 h 966796"/>
                <a:gd name="connsiteX6" fmla="*/ 954607 w 1085937"/>
                <a:gd name="connsiteY6" fmla="*/ 762013 h 966796"/>
                <a:gd name="connsiteX7" fmla="*/ 947098 w 1085937"/>
                <a:gd name="connsiteY7" fmla="*/ 772505 h 966796"/>
                <a:gd name="connsiteX8" fmla="*/ 890153 w 1085937"/>
                <a:gd name="connsiteY8" fmla="*/ 810367 h 966796"/>
                <a:gd name="connsiteX9" fmla="*/ 868246 w 1085937"/>
                <a:gd name="connsiteY9" fmla="*/ 814609 h 966796"/>
                <a:gd name="connsiteX10" fmla="*/ 860260 w 1085937"/>
                <a:gd name="connsiteY10" fmla="*/ 820877 h 966796"/>
                <a:gd name="connsiteX11" fmla="*/ 778664 w 1085937"/>
                <a:gd name="connsiteY11" fmla="*/ 852024 h 966796"/>
                <a:gd name="connsiteX12" fmla="*/ 240552 w 1085937"/>
                <a:gd name="connsiteY12" fmla="*/ 961970 h 966796"/>
                <a:gd name="connsiteX13" fmla="*/ 96261 w 1085937"/>
                <a:gd name="connsiteY13" fmla="*/ 937505 h 966796"/>
                <a:gd name="connsiteX14" fmla="*/ 90861 w 1085937"/>
                <a:gd name="connsiteY14" fmla="*/ 931019 h 966796"/>
                <a:gd name="connsiteX15" fmla="*/ 78605 w 1085937"/>
                <a:gd name="connsiteY15" fmla="*/ 926986 h 966796"/>
                <a:gd name="connsiteX16" fmla="*/ 25467 w 1085937"/>
                <a:gd name="connsiteY16" fmla="*/ 883946 h 966796"/>
                <a:gd name="connsiteX17" fmla="*/ 108384 w 1085937"/>
                <a:gd name="connsiteY17" fmla="*/ 614131 h 966796"/>
                <a:gd name="connsiteX18" fmla="*/ 539794 w 1085937"/>
                <a:gd name="connsiteY18" fmla="*/ 301060 h 966796"/>
                <a:gd name="connsiteX19" fmla="*/ 471147 w 1085937"/>
                <a:gd name="connsiteY19" fmla="*/ 97006 h 966796"/>
                <a:gd name="connsiteX20" fmla="*/ 456987 w 1085937"/>
                <a:gd name="connsiteY20" fmla="*/ 30995 h 966796"/>
                <a:gd name="connsiteX21" fmla="*/ 457682 w 1085937"/>
                <a:gd name="connsiteY21" fmla="*/ 0 h 966796"/>
                <a:gd name="connsiteX0" fmla="*/ 531873 w 1085937"/>
                <a:gd name="connsiteY0" fmla="*/ 0 h 1983225"/>
                <a:gd name="connsiteX1" fmla="*/ 1079973 w 1085937"/>
                <a:gd name="connsiteY1" fmla="*/ 1016429 h 1983225"/>
                <a:gd name="connsiteX2" fmla="*/ 1085385 w 1085937"/>
                <a:gd name="connsiteY2" fmla="*/ 1054603 h 1983225"/>
                <a:gd name="connsiteX3" fmla="*/ 1084598 w 1085937"/>
                <a:gd name="connsiteY3" fmla="*/ 1098431 h 1983225"/>
                <a:gd name="connsiteX4" fmla="*/ 1028844 w 1085937"/>
                <a:gd name="connsiteY4" fmla="*/ 1644822 h 1983225"/>
                <a:gd name="connsiteX5" fmla="*/ 962409 w 1085937"/>
                <a:gd name="connsiteY5" fmla="*/ 1775225 h 1983225"/>
                <a:gd name="connsiteX6" fmla="*/ 954607 w 1085937"/>
                <a:gd name="connsiteY6" fmla="*/ 1778442 h 1983225"/>
                <a:gd name="connsiteX7" fmla="*/ 947098 w 1085937"/>
                <a:gd name="connsiteY7" fmla="*/ 1788934 h 1983225"/>
                <a:gd name="connsiteX8" fmla="*/ 890153 w 1085937"/>
                <a:gd name="connsiteY8" fmla="*/ 1826796 h 1983225"/>
                <a:gd name="connsiteX9" fmla="*/ 868246 w 1085937"/>
                <a:gd name="connsiteY9" fmla="*/ 1831038 h 1983225"/>
                <a:gd name="connsiteX10" fmla="*/ 860260 w 1085937"/>
                <a:gd name="connsiteY10" fmla="*/ 1837306 h 1983225"/>
                <a:gd name="connsiteX11" fmla="*/ 778664 w 1085937"/>
                <a:gd name="connsiteY11" fmla="*/ 1868453 h 1983225"/>
                <a:gd name="connsiteX12" fmla="*/ 240552 w 1085937"/>
                <a:gd name="connsiteY12" fmla="*/ 1978399 h 1983225"/>
                <a:gd name="connsiteX13" fmla="*/ 96261 w 1085937"/>
                <a:gd name="connsiteY13" fmla="*/ 1953934 h 1983225"/>
                <a:gd name="connsiteX14" fmla="*/ 90861 w 1085937"/>
                <a:gd name="connsiteY14" fmla="*/ 1947448 h 1983225"/>
                <a:gd name="connsiteX15" fmla="*/ 78605 w 1085937"/>
                <a:gd name="connsiteY15" fmla="*/ 1943415 h 1983225"/>
                <a:gd name="connsiteX16" fmla="*/ 25467 w 1085937"/>
                <a:gd name="connsiteY16" fmla="*/ 1900375 h 1983225"/>
                <a:gd name="connsiteX17" fmla="*/ 108384 w 1085937"/>
                <a:gd name="connsiteY17" fmla="*/ 1630560 h 1983225"/>
                <a:gd name="connsiteX18" fmla="*/ 539794 w 1085937"/>
                <a:gd name="connsiteY18" fmla="*/ 1317489 h 1983225"/>
                <a:gd name="connsiteX19" fmla="*/ 471147 w 1085937"/>
                <a:gd name="connsiteY19" fmla="*/ 1113435 h 1983225"/>
                <a:gd name="connsiteX20" fmla="*/ 456987 w 1085937"/>
                <a:gd name="connsiteY20" fmla="*/ 1047424 h 1983225"/>
                <a:gd name="connsiteX21" fmla="*/ 531873 w 1085937"/>
                <a:gd name="connsiteY21" fmla="*/ 0 h 1983225"/>
                <a:gd name="connsiteX0" fmla="*/ 531873 w 1103231"/>
                <a:gd name="connsiteY0" fmla="*/ 0 h 1983225"/>
                <a:gd name="connsiteX1" fmla="*/ 1079973 w 1103231"/>
                <a:gd name="connsiteY1" fmla="*/ 1016429 h 1983225"/>
                <a:gd name="connsiteX2" fmla="*/ 1085385 w 1103231"/>
                <a:gd name="connsiteY2" fmla="*/ 1054603 h 1983225"/>
                <a:gd name="connsiteX3" fmla="*/ 1103146 w 1103231"/>
                <a:gd name="connsiteY3" fmla="*/ 430492 h 1983225"/>
                <a:gd name="connsiteX4" fmla="*/ 1028844 w 1103231"/>
                <a:gd name="connsiteY4" fmla="*/ 1644822 h 1983225"/>
                <a:gd name="connsiteX5" fmla="*/ 962409 w 1103231"/>
                <a:gd name="connsiteY5" fmla="*/ 1775225 h 1983225"/>
                <a:gd name="connsiteX6" fmla="*/ 954607 w 1103231"/>
                <a:gd name="connsiteY6" fmla="*/ 1778442 h 1983225"/>
                <a:gd name="connsiteX7" fmla="*/ 947098 w 1103231"/>
                <a:gd name="connsiteY7" fmla="*/ 1788934 h 1983225"/>
                <a:gd name="connsiteX8" fmla="*/ 890153 w 1103231"/>
                <a:gd name="connsiteY8" fmla="*/ 1826796 h 1983225"/>
                <a:gd name="connsiteX9" fmla="*/ 868246 w 1103231"/>
                <a:gd name="connsiteY9" fmla="*/ 1831038 h 1983225"/>
                <a:gd name="connsiteX10" fmla="*/ 860260 w 1103231"/>
                <a:gd name="connsiteY10" fmla="*/ 1837306 h 1983225"/>
                <a:gd name="connsiteX11" fmla="*/ 778664 w 1103231"/>
                <a:gd name="connsiteY11" fmla="*/ 1868453 h 1983225"/>
                <a:gd name="connsiteX12" fmla="*/ 240552 w 1103231"/>
                <a:gd name="connsiteY12" fmla="*/ 1978399 h 1983225"/>
                <a:gd name="connsiteX13" fmla="*/ 96261 w 1103231"/>
                <a:gd name="connsiteY13" fmla="*/ 1953934 h 1983225"/>
                <a:gd name="connsiteX14" fmla="*/ 90861 w 1103231"/>
                <a:gd name="connsiteY14" fmla="*/ 1947448 h 1983225"/>
                <a:gd name="connsiteX15" fmla="*/ 78605 w 1103231"/>
                <a:gd name="connsiteY15" fmla="*/ 1943415 h 1983225"/>
                <a:gd name="connsiteX16" fmla="*/ 25467 w 1103231"/>
                <a:gd name="connsiteY16" fmla="*/ 1900375 h 1983225"/>
                <a:gd name="connsiteX17" fmla="*/ 108384 w 1103231"/>
                <a:gd name="connsiteY17" fmla="*/ 1630560 h 1983225"/>
                <a:gd name="connsiteX18" fmla="*/ 539794 w 1103231"/>
                <a:gd name="connsiteY18" fmla="*/ 1317489 h 1983225"/>
                <a:gd name="connsiteX19" fmla="*/ 471147 w 1103231"/>
                <a:gd name="connsiteY19" fmla="*/ 1113435 h 1983225"/>
                <a:gd name="connsiteX20" fmla="*/ 456987 w 1103231"/>
                <a:gd name="connsiteY20" fmla="*/ 1047424 h 1983225"/>
                <a:gd name="connsiteX21" fmla="*/ 531873 w 1103231"/>
                <a:gd name="connsiteY21" fmla="*/ 0 h 1983225"/>
                <a:gd name="connsiteX0" fmla="*/ 531873 w 1094037"/>
                <a:gd name="connsiteY0" fmla="*/ 0 h 1983225"/>
                <a:gd name="connsiteX1" fmla="*/ 1079973 w 1094037"/>
                <a:gd name="connsiteY1" fmla="*/ 1016429 h 1983225"/>
                <a:gd name="connsiteX2" fmla="*/ 1085385 w 1094037"/>
                <a:gd name="connsiteY2" fmla="*/ 1054603 h 1983225"/>
                <a:gd name="connsiteX3" fmla="*/ 1093873 w 1094037"/>
                <a:gd name="connsiteY3" fmla="*/ 1025829 h 1983225"/>
                <a:gd name="connsiteX4" fmla="*/ 1028844 w 1094037"/>
                <a:gd name="connsiteY4" fmla="*/ 1644822 h 1983225"/>
                <a:gd name="connsiteX5" fmla="*/ 962409 w 1094037"/>
                <a:gd name="connsiteY5" fmla="*/ 1775225 h 1983225"/>
                <a:gd name="connsiteX6" fmla="*/ 954607 w 1094037"/>
                <a:gd name="connsiteY6" fmla="*/ 1778442 h 1983225"/>
                <a:gd name="connsiteX7" fmla="*/ 947098 w 1094037"/>
                <a:gd name="connsiteY7" fmla="*/ 1788934 h 1983225"/>
                <a:gd name="connsiteX8" fmla="*/ 890153 w 1094037"/>
                <a:gd name="connsiteY8" fmla="*/ 1826796 h 1983225"/>
                <a:gd name="connsiteX9" fmla="*/ 868246 w 1094037"/>
                <a:gd name="connsiteY9" fmla="*/ 1831038 h 1983225"/>
                <a:gd name="connsiteX10" fmla="*/ 860260 w 1094037"/>
                <a:gd name="connsiteY10" fmla="*/ 1837306 h 1983225"/>
                <a:gd name="connsiteX11" fmla="*/ 778664 w 1094037"/>
                <a:gd name="connsiteY11" fmla="*/ 1868453 h 1983225"/>
                <a:gd name="connsiteX12" fmla="*/ 240552 w 1094037"/>
                <a:gd name="connsiteY12" fmla="*/ 1978399 h 1983225"/>
                <a:gd name="connsiteX13" fmla="*/ 96261 w 1094037"/>
                <a:gd name="connsiteY13" fmla="*/ 1953934 h 1983225"/>
                <a:gd name="connsiteX14" fmla="*/ 90861 w 1094037"/>
                <a:gd name="connsiteY14" fmla="*/ 1947448 h 1983225"/>
                <a:gd name="connsiteX15" fmla="*/ 78605 w 1094037"/>
                <a:gd name="connsiteY15" fmla="*/ 1943415 h 1983225"/>
                <a:gd name="connsiteX16" fmla="*/ 25467 w 1094037"/>
                <a:gd name="connsiteY16" fmla="*/ 1900375 h 1983225"/>
                <a:gd name="connsiteX17" fmla="*/ 108384 w 1094037"/>
                <a:gd name="connsiteY17" fmla="*/ 1630560 h 1983225"/>
                <a:gd name="connsiteX18" fmla="*/ 539794 w 1094037"/>
                <a:gd name="connsiteY18" fmla="*/ 1317489 h 1983225"/>
                <a:gd name="connsiteX19" fmla="*/ 471147 w 1094037"/>
                <a:gd name="connsiteY19" fmla="*/ 1113435 h 1983225"/>
                <a:gd name="connsiteX20" fmla="*/ 456987 w 1094037"/>
                <a:gd name="connsiteY20" fmla="*/ 1047424 h 1983225"/>
                <a:gd name="connsiteX21" fmla="*/ 531873 w 1094037"/>
                <a:gd name="connsiteY21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456987 w 1085385"/>
                <a:gd name="connsiteY19" fmla="*/ 1047424 h 1983225"/>
                <a:gd name="connsiteX20" fmla="*/ 531873 w 1085385"/>
                <a:gd name="connsiteY20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531873 w 1085385"/>
                <a:gd name="connsiteY19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531873 w 1085385"/>
                <a:gd name="connsiteY18" fmla="*/ 0 h 1983225"/>
                <a:gd name="connsiteX0" fmla="*/ 531873 w 1079973"/>
                <a:gd name="connsiteY0" fmla="*/ 0 h 1983225"/>
                <a:gd name="connsiteX1" fmla="*/ 1079973 w 1079973"/>
                <a:gd name="connsiteY1" fmla="*/ 1016429 h 1983225"/>
                <a:gd name="connsiteX2" fmla="*/ 1028844 w 1079973"/>
                <a:gd name="connsiteY2" fmla="*/ 1644822 h 1983225"/>
                <a:gd name="connsiteX3" fmla="*/ 962409 w 1079973"/>
                <a:gd name="connsiteY3" fmla="*/ 1775225 h 1983225"/>
                <a:gd name="connsiteX4" fmla="*/ 954607 w 1079973"/>
                <a:gd name="connsiteY4" fmla="*/ 1778442 h 1983225"/>
                <a:gd name="connsiteX5" fmla="*/ 947098 w 1079973"/>
                <a:gd name="connsiteY5" fmla="*/ 1788934 h 1983225"/>
                <a:gd name="connsiteX6" fmla="*/ 890153 w 1079973"/>
                <a:gd name="connsiteY6" fmla="*/ 1826796 h 1983225"/>
                <a:gd name="connsiteX7" fmla="*/ 868246 w 1079973"/>
                <a:gd name="connsiteY7" fmla="*/ 1831038 h 1983225"/>
                <a:gd name="connsiteX8" fmla="*/ 860260 w 1079973"/>
                <a:gd name="connsiteY8" fmla="*/ 1837306 h 1983225"/>
                <a:gd name="connsiteX9" fmla="*/ 778664 w 1079973"/>
                <a:gd name="connsiteY9" fmla="*/ 1868453 h 1983225"/>
                <a:gd name="connsiteX10" fmla="*/ 240552 w 1079973"/>
                <a:gd name="connsiteY10" fmla="*/ 1978399 h 1983225"/>
                <a:gd name="connsiteX11" fmla="*/ 96261 w 1079973"/>
                <a:gd name="connsiteY11" fmla="*/ 1953934 h 1983225"/>
                <a:gd name="connsiteX12" fmla="*/ 90861 w 1079973"/>
                <a:gd name="connsiteY12" fmla="*/ 1947448 h 1983225"/>
                <a:gd name="connsiteX13" fmla="*/ 78605 w 1079973"/>
                <a:gd name="connsiteY13" fmla="*/ 1943415 h 1983225"/>
                <a:gd name="connsiteX14" fmla="*/ 25467 w 1079973"/>
                <a:gd name="connsiteY14" fmla="*/ 1900375 h 1983225"/>
                <a:gd name="connsiteX15" fmla="*/ 108384 w 1079973"/>
                <a:gd name="connsiteY15" fmla="*/ 1630560 h 1983225"/>
                <a:gd name="connsiteX16" fmla="*/ 539794 w 1079973"/>
                <a:gd name="connsiteY16" fmla="*/ 1317489 h 1983225"/>
                <a:gd name="connsiteX17" fmla="*/ 531873 w 1079973"/>
                <a:gd name="connsiteY17" fmla="*/ 0 h 1983225"/>
                <a:gd name="connsiteX0" fmla="*/ 531873 w 1028844"/>
                <a:gd name="connsiteY0" fmla="*/ 0 h 1983225"/>
                <a:gd name="connsiteX1" fmla="*/ 940864 w 1028844"/>
                <a:gd name="connsiteY1" fmla="*/ 72601 h 1983225"/>
                <a:gd name="connsiteX2" fmla="*/ 1028844 w 1028844"/>
                <a:gd name="connsiteY2" fmla="*/ 1644822 h 1983225"/>
                <a:gd name="connsiteX3" fmla="*/ 962409 w 1028844"/>
                <a:gd name="connsiteY3" fmla="*/ 1775225 h 1983225"/>
                <a:gd name="connsiteX4" fmla="*/ 954607 w 1028844"/>
                <a:gd name="connsiteY4" fmla="*/ 1778442 h 1983225"/>
                <a:gd name="connsiteX5" fmla="*/ 947098 w 1028844"/>
                <a:gd name="connsiteY5" fmla="*/ 1788934 h 1983225"/>
                <a:gd name="connsiteX6" fmla="*/ 890153 w 1028844"/>
                <a:gd name="connsiteY6" fmla="*/ 1826796 h 1983225"/>
                <a:gd name="connsiteX7" fmla="*/ 868246 w 1028844"/>
                <a:gd name="connsiteY7" fmla="*/ 1831038 h 1983225"/>
                <a:gd name="connsiteX8" fmla="*/ 860260 w 1028844"/>
                <a:gd name="connsiteY8" fmla="*/ 1837306 h 1983225"/>
                <a:gd name="connsiteX9" fmla="*/ 778664 w 1028844"/>
                <a:gd name="connsiteY9" fmla="*/ 1868453 h 1983225"/>
                <a:gd name="connsiteX10" fmla="*/ 240552 w 1028844"/>
                <a:gd name="connsiteY10" fmla="*/ 1978399 h 1983225"/>
                <a:gd name="connsiteX11" fmla="*/ 96261 w 1028844"/>
                <a:gd name="connsiteY11" fmla="*/ 1953934 h 1983225"/>
                <a:gd name="connsiteX12" fmla="*/ 90861 w 1028844"/>
                <a:gd name="connsiteY12" fmla="*/ 1947448 h 1983225"/>
                <a:gd name="connsiteX13" fmla="*/ 78605 w 1028844"/>
                <a:gd name="connsiteY13" fmla="*/ 1943415 h 1983225"/>
                <a:gd name="connsiteX14" fmla="*/ 25467 w 1028844"/>
                <a:gd name="connsiteY14" fmla="*/ 1900375 h 1983225"/>
                <a:gd name="connsiteX15" fmla="*/ 108384 w 1028844"/>
                <a:gd name="connsiteY15" fmla="*/ 1630560 h 1983225"/>
                <a:gd name="connsiteX16" fmla="*/ 539794 w 1028844"/>
                <a:gd name="connsiteY16" fmla="*/ 1317489 h 1983225"/>
                <a:gd name="connsiteX17" fmla="*/ 531873 w 1028844"/>
                <a:gd name="connsiteY17" fmla="*/ 0 h 1983225"/>
                <a:gd name="connsiteX0" fmla="*/ 531873 w 1351137"/>
                <a:gd name="connsiteY0" fmla="*/ 0 h 1983225"/>
                <a:gd name="connsiteX1" fmla="*/ 1351137 w 1351137"/>
                <a:gd name="connsiteY1" fmla="*/ 126570 h 1983225"/>
                <a:gd name="connsiteX2" fmla="*/ 1028844 w 1351137"/>
                <a:gd name="connsiteY2" fmla="*/ 1644822 h 1983225"/>
                <a:gd name="connsiteX3" fmla="*/ 962409 w 1351137"/>
                <a:gd name="connsiteY3" fmla="*/ 1775225 h 1983225"/>
                <a:gd name="connsiteX4" fmla="*/ 954607 w 1351137"/>
                <a:gd name="connsiteY4" fmla="*/ 1778442 h 1983225"/>
                <a:gd name="connsiteX5" fmla="*/ 947098 w 1351137"/>
                <a:gd name="connsiteY5" fmla="*/ 1788934 h 1983225"/>
                <a:gd name="connsiteX6" fmla="*/ 890153 w 1351137"/>
                <a:gd name="connsiteY6" fmla="*/ 1826796 h 1983225"/>
                <a:gd name="connsiteX7" fmla="*/ 868246 w 1351137"/>
                <a:gd name="connsiteY7" fmla="*/ 1831038 h 1983225"/>
                <a:gd name="connsiteX8" fmla="*/ 860260 w 1351137"/>
                <a:gd name="connsiteY8" fmla="*/ 1837306 h 1983225"/>
                <a:gd name="connsiteX9" fmla="*/ 778664 w 1351137"/>
                <a:gd name="connsiteY9" fmla="*/ 1868453 h 1983225"/>
                <a:gd name="connsiteX10" fmla="*/ 240552 w 1351137"/>
                <a:gd name="connsiteY10" fmla="*/ 1978399 h 1983225"/>
                <a:gd name="connsiteX11" fmla="*/ 96261 w 1351137"/>
                <a:gd name="connsiteY11" fmla="*/ 1953934 h 1983225"/>
                <a:gd name="connsiteX12" fmla="*/ 90861 w 1351137"/>
                <a:gd name="connsiteY12" fmla="*/ 1947448 h 1983225"/>
                <a:gd name="connsiteX13" fmla="*/ 78605 w 1351137"/>
                <a:gd name="connsiteY13" fmla="*/ 1943415 h 1983225"/>
                <a:gd name="connsiteX14" fmla="*/ 25467 w 1351137"/>
                <a:gd name="connsiteY14" fmla="*/ 1900375 h 1983225"/>
                <a:gd name="connsiteX15" fmla="*/ 108384 w 1351137"/>
                <a:gd name="connsiteY15" fmla="*/ 1630560 h 1983225"/>
                <a:gd name="connsiteX16" fmla="*/ 539794 w 1351137"/>
                <a:gd name="connsiteY16" fmla="*/ 1317489 h 1983225"/>
                <a:gd name="connsiteX17" fmla="*/ 531873 w 1351137"/>
                <a:gd name="connsiteY17" fmla="*/ 0 h 1983225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646427 w 1351137"/>
                <a:gd name="connsiteY16" fmla="*/ 1293855 h 2110206"/>
                <a:gd name="connsiteX17" fmla="*/ 924168 w 1351137"/>
                <a:gd name="connsiteY17" fmla="*/ 1 h 2110206"/>
                <a:gd name="connsiteX0" fmla="*/ 924168 w 1484120"/>
                <a:gd name="connsiteY0" fmla="*/ 243802 h 2354007"/>
                <a:gd name="connsiteX1" fmla="*/ 1484121 w 1484120"/>
                <a:gd name="connsiteY1" fmla="*/ 1 h 2354007"/>
                <a:gd name="connsiteX2" fmla="*/ 1028844 w 1484120"/>
                <a:gd name="connsiteY2" fmla="*/ 2015604 h 2354007"/>
                <a:gd name="connsiteX3" fmla="*/ 962409 w 1484120"/>
                <a:gd name="connsiteY3" fmla="*/ 2146007 h 2354007"/>
                <a:gd name="connsiteX4" fmla="*/ 954607 w 1484120"/>
                <a:gd name="connsiteY4" fmla="*/ 2149224 h 2354007"/>
                <a:gd name="connsiteX5" fmla="*/ 947098 w 1484120"/>
                <a:gd name="connsiteY5" fmla="*/ 2159716 h 2354007"/>
                <a:gd name="connsiteX6" fmla="*/ 890153 w 1484120"/>
                <a:gd name="connsiteY6" fmla="*/ 2197578 h 2354007"/>
                <a:gd name="connsiteX7" fmla="*/ 868246 w 1484120"/>
                <a:gd name="connsiteY7" fmla="*/ 2201820 h 2354007"/>
                <a:gd name="connsiteX8" fmla="*/ 860260 w 1484120"/>
                <a:gd name="connsiteY8" fmla="*/ 2208088 h 2354007"/>
                <a:gd name="connsiteX9" fmla="*/ 778664 w 1484120"/>
                <a:gd name="connsiteY9" fmla="*/ 2239235 h 2354007"/>
                <a:gd name="connsiteX10" fmla="*/ 240552 w 1484120"/>
                <a:gd name="connsiteY10" fmla="*/ 2349181 h 2354007"/>
                <a:gd name="connsiteX11" fmla="*/ 96261 w 1484120"/>
                <a:gd name="connsiteY11" fmla="*/ 2324716 h 2354007"/>
                <a:gd name="connsiteX12" fmla="*/ 90861 w 1484120"/>
                <a:gd name="connsiteY12" fmla="*/ 2318230 h 2354007"/>
                <a:gd name="connsiteX13" fmla="*/ 78605 w 1484120"/>
                <a:gd name="connsiteY13" fmla="*/ 2314197 h 2354007"/>
                <a:gd name="connsiteX14" fmla="*/ 25467 w 1484120"/>
                <a:gd name="connsiteY14" fmla="*/ 2271157 h 2354007"/>
                <a:gd name="connsiteX15" fmla="*/ 108384 w 1484120"/>
                <a:gd name="connsiteY15" fmla="*/ 2001342 h 2354007"/>
                <a:gd name="connsiteX16" fmla="*/ 646427 w 1484120"/>
                <a:gd name="connsiteY16" fmla="*/ 1537656 h 2354007"/>
                <a:gd name="connsiteX17" fmla="*/ 924168 w 1484120"/>
                <a:gd name="connsiteY17" fmla="*/ 243802 h 2354007"/>
                <a:gd name="connsiteX0" fmla="*/ 994601 w 1484122"/>
                <a:gd name="connsiteY0" fmla="*/ -1 h 2869990"/>
                <a:gd name="connsiteX1" fmla="*/ 1484121 w 1484122"/>
                <a:gd name="connsiteY1" fmla="*/ 515984 h 2869990"/>
                <a:gd name="connsiteX2" fmla="*/ 1028844 w 1484122"/>
                <a:gd name="connsiteY2" fmla="*/ 2531587 h 2869990"/>
                <a:gd name="connsiteX3" fmla="*/ 962409 w 1484122"/>
                <a:gd name="connsiteY3" fmla="*/ 2661990 h 2869990"/>
                <a:gd name="connsiteX4" fmla="*/ 954607 w 1484122"/>
                <a:gd name="connsiteY4" fmla="*/ 2665207 h 2869990"/>
                <a:gd name="connsiteX5" fmla="*/ 947098 w 1484122"/>
                <a:gd name="connsiteY5" fmla="*/ 2675699 h 2869990"/>
                <a:gd name="connsiteX6" fmla="*/ 890153 w 1484122"/>
                <a:gd name="connsiteY6" fmla="*/ 2713561 h 2869990"/>
                <a:gd name="connsiteX7" fmla="*/ 868246 w 1484122"/>
                <a:gd name="connsiteY7" fmla="*/ 2717803 h 2869990"/>
                <a:gd name="connsiteX8" fmla="*/ 860260 w 1484122"/>
                <a:gd name="connsiteY8" fmla="*/ 2724071 h 2869990"/>
                <a:gd name="connsiteX9" fmla="*/ 778664 w 1484122"/>
                <a:gd name="connsiteY9" fmla="*/ 2755218 h 2869990"/>
                <a:gd name="connsiteX10" fmla="*/ 240552 w 1484122"/>
                <a:gd name="connsiteY10" fmla="*/ 2865164 h 2869990"/>
                <a:gd name="connsiteX11" fmla="*/ 96261 w 1484122"/>
                <a:gd name="connsiteY11" fmla="*/ 2840699 h 2869990"/>
                <a:gd name="connsiteX12" fmla="*/ 90861 w 1484122"/>
                <a:gd name="connsiteY12" fmla="*/ 2834213 h 2869990"/>
                <a:gd name="connsiteX13" fmla="*/ 78605 w 1484122"/>
                <a:gd name="connsiteY13" fmla="*/ 2830180 h 2869990"/>
                <a:gd name="connsiteX14" fmla="*/ 25467 w 1484122"/>
                <a:gd name="connsiteY14" fmla="*/ 2787140 h 2869990"/>
                <a:gd name="connsiteX15" fmla="*/ 108384 w 1484122"/>
                <a:gd name="connsiteY15" fmla="*/ 2517325 h 2869990"/>
                <a:gd name="connsiteX16" fmla="*/ 646427 w 1484122"/>
                <a:gd name="connsiteY16" fmla="*/ 2053639 h 2869990"/>
                <a:gd name="connsiteX17" fmla="*/ 994601 w 1484122"/>
                <a:gd name="connsiteY17" fmla="*/ -1 h 286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22" h="2869990">
                  <a:moveTo>
                    <a:pt x="994601" y="-1"/>
                  </a:moveTo>
                  <a:lnTo>
                    <a:pt x="1484121" y="515984"/>
                  </a:lnTo>
                  <a:lnTo>
                    <a:pt x="1028844" y="2531587"/>
                  </a:lnTo>
                  <a:cubicBezTo>
                    <a:pt x="1022899" y="2589854"/>
                    <a:pt x="997946" y="2635420"/>
                    <a:pt x="962409" y="2661990"/>
                  </a:cubicBezTo>
                  <a:lnTo>
                    <a:pt x="954607" y="2665207"/>
                  </a:lnTo>
                  <a:lnTo>
                    <a:pt x="947098" y="2675699"/>
                  </a:lnTo>
                  <a:cubicBezTo>
                    <a:pt x="931498" y="2692992"/>
                    <a:pt x="912357" y="2706091"/>
                    <a:pt x="890153" y="2713561"/>
                  </a:cubicBezTo>
                  <a:lnTo>
                    <a:pt x="868246" y="2717803"/>
                  </a:lnTo>
                  <a:lnTo>
                    <a:pt x="860260" y="2724071"/>
                  </a:lnTo>
                  <a:cubicBezTo>
                    <a:pt x="834942" y="2738564"/>
                    <a:pt x="807356" y="2749355"/>
                    <a:pt x="778664" y="2755218"/>
                  </a:cubicBezTo>
                  <a:lnTo>
                    <a:pt x="240552" y="2865164"/>
                  </a:lnTo>
                  <a:cubicBezTo>
                    <a:pt x="183169" y="2876890"/>
                    <a:pt x="132231" y="2866681"/>
                    <a:pt x="96261" y="2840699"/>
                  </a:cubicBezTo>
                  <a:lnTo>
                    <a:pt x="90861" y="2834213"/>
                  </a:lnTo>
                  <a:lnTo>
                    <a:pt x="78605" y="2830180"/>
                  </a:lnTo>
                  <a:cubicBezTo>
                    <a:pt x="57443" y="2820456"/>
                    <a:pt x="39226" y="2806100"/>
                    <a:pt x="25467" y="2787140"/>
                  </a:cubicBezTo>
                  <a:cubicBezTo>
                    <a:pt x="-29571" y="2711298"/>
                    <a:pt x="7553" y="2590497"/>
                    <a:pt x="108384" y="2517325"/>
                  </a:cubicBezTo>
                  <a:lnTo>
                    <a:pt x="646427" y="2053639"/>
                  </a:lnTo>
                  <a:cubicBezTo>
                    <a:pt x="909009" y="1664915"/>
                    <a:pt x="997241" y="439162"/>
                    <a:pt x="994601" y="-1"/>
                  </a:cubicBezTo>
                  <a:close/>
                </a:path>
              </a:pathLst>
            </a:custGeom>
            <a:solidFill>
              <a:srgbClr val="861D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6" name="Szabadkézi sokszög 95"/>
            <p:cNvSpPr/>
            <p:nvPr/>
          </p:nvSpPr>
          <p:spPr>
            <a:xfrm>
              <a:off x="7338730" y="3989849"/>
              <a:ext cx="2600804" cy="6194978"/>
            </a:xfrm>
            <a:custGeom>
              <a:avLst/>
              <a:gdLst>
                <a:gd name="connsiteX0" fmla="*/ 929662 w 1859325"/>
                <a:gd name="connsiteY0" fmla="*/ 1119694 h 2440734"/>
                <a:gd name="connsiteX1" fmla="*/ 1675190 w 1859325"/>
                <a:gd name="connsiteY1" fmla="*/ 1313156 h 2440734"/>
                <a:gd name="connsiteX2" fmla="*/ 1690897 w 1859325"/>
                <a:gd name="connsiteY2" fmla="*/ 1323983 h 2440734"/>
                <a:gd name="connsiteX3" fmla="*/ 1690897 w 1859325"/>
                <a:gd name="connsiteY3" fmla="*/ 2236444 h 2440734"/>
                <a:gd name="connsiteX4" fmla="*/ 1690897 w 1859325"/>
                <a:gd name="connsiteY4" fmla="*/ 2236445 h 2440734"/>
                <a:gd name="connsiteX5" fmla="*/ 1690897 w 1859325"/>
                <a:gd name="connsiteY5" fmla="*/ 2239386 h 2440734"/>
                <a:gd name="connsiteX6" fmla="*/ 1687791 w 1859325"/>
                <a:gd name="connsiteY6" fmla="*/ 2238586 h 2440734"/>
                <a:gd name="connsiteX7" fmla="*/ 1687790 w 1859325"/>
                <a:gd name="connsiteY7" fmla="*/ 2238587 h 2440734"/>
                <a:gd name="connsiteX8" fmla="*/ 1675190 w 1859325"/>
                <a:gd name="connsiteY8" fmla="*/ 2247272 h 2440734"/>
                <a:gd name="connsiteX9" fmla="*/ 929662 w 1859325"/>
                <a:gd name="connsiteY9" fmla="*/ 2440734 h 2440734"/>
                <a:gd name="connsiteX10" fmla="*/ 184134 w 1859325"/>
                <a:gd name="connsiteY10" fmla="*/ 2247272 h 2440734"/>
                <a:gd name="connsiteX11" fmla="*/ 171534 w 1859325"/>
                <a:gd name="connsiteY11" fmla="*/ 2238587 h 2440734"/>
                <a:gd name="connsiteX12" fmla="*/ 171533 w 1859325"/>
                <a:gd name="connsiteY12" fmla="*/ 2238586 h 2440734"/>
                <a:gd name="connsiteX13" fmla="*/ 168429 w 1859325"/>
                <a:gd name="connsiteY13" fmla="*/ 2239386 h 2440734"/>
                <a:gd name="connsiteX14" fmla="*/ 168429 w 1859325"/>
                <a:gd name="connsiteY14" fmla="*/ 2236447 h 2440734"/>
                <a:gd name="connsiteX15" fmla="*/ 168429 w 1859325"/>
                <a:gd name="connsiteY15" fmla="*/ 2236446 h 2440734"/>
                <a:gd name="connsiteX16" fmla="*/ 168429 w 1859325"/>
                <a:gd name="connsiteY16" fmla="*/ 1323982 h 2440734"/>
                <a:gd name="connsiteX17" fmla="*/ 184134 w 1859325"/>
                <a:gd name="connsiteY17" fmla="*/ 1313156 h 2440734"/>
                <a:gd name="connsiteX18" fmla="*/ 929662 w 1859325"/>
                <a:gd name="connsiteY18" fmla="*/ 1119694 h 2440734"/>
                <a:gd name="connsiteX19" fmla="*/ 329393 w 1859325"/>
                <a:gd name="connsiteY19" fmla="*/ 0 h 2440734"/>
                <a:gd name="connsiteX20" fmla="*/ 1529930 w 1859325"/>
                <a:gd name="connsiteY20" fmla="*/ 0 h 2440734"/>
                <a:gd name="connsiteX21" fmla="*/ 1577443 w 1859325"/>
                <a:gd name="connsiteY21" fmla="*/ 12568 h 2440734"/>
                <a:gd name="connsiteX22" fmla="*/ 1859325 w 1859325"/>
                <a:gd name="connsiteY22" fmla="*/ 381480 h 2440734"/>
                <a:gd name="connsiteX23" fmla="*/ 1859325 w 1859325"/>
                <a:gd name="connsiteY23" fmla="*/ 580179 h 2440734"/>
                <a:gd name="connsiteX24" fmla="*/ 1728965 w 1859325"/>
                <a:gd name="connsiteY24" fmla="*/ 860482 h 2440734"/>
                <a:gd name="connsiteX25" fmla="*/ 1690897 w 1859325"/>
                <a:gd name="connsiteY25" fmla="*/ 888455 h 2440734"/>
                <a:gd name="connsiteX26" fmla="*/ 1690897 w 1859325"/>
                <a:gd name="connsiteY26" fmla="*/ 1323982 h 2440734"/>
                <a:gd name="connsiteX27" fmla="*/ 1675190 w 1859325"/>
                <a:gd name="connsiteY27" fmla="*/ 1313155 h 2440734"/>
                <a:gd name="connsiteX28" fmla="*/ 929662 w 1859325"/>
                <a:gd name="connsiteY28" fmla="*/ 1119693 h 2440734"/>
                <a:gd name="connsiteX29" fmla="*/ 184134 w 1859325"/>
                <a:gd name="connsiteY29" fmla="*/ 1313155 h 2440734"/>
                <a:gd name="connsiteX30" fmla="*/ 168429 w 1859325"/>
                <a:gd name="connsiteY30" fmla="*/ 1323981 h 2440734"/>
                <a:gd name="connsiteX31" fmla="*/ 168429 w 1859325"/>
                <a:gd name="connsiteY31" fmla="*/ 888455 h 2440734"/>
                <a:gd name="connsiteX32" fmla="*/ 130361 w 1859325"/>
                <a:gd name="connsiteY32" fmla="*/ 860482 h 2440734"/>
                <a:gd name="connsiteX33" fmla="*/ 0 w 1859325"/>
                <a:gd name="connsiteY33" fmla="*/ 580179 h 2440734"/>
                <a:gd name="connsiteX34" fmla="*/ 0 w 1859325"/>
                <a:gd name="connsiteY34" fmla="*/ 381480 h 2440734"/>
                <a:gd name="connsiteX35" fmla="*/ 281881 w 1859325"/>
                <a:gd name="connsiteY35" fmla="*/ 12568 h 2440734"/>
                <a:gd name="connsiteX0" fmla="*/ 929662 w 1859325"/>
                <a:gd name="connsiteY0" fmla="*/ 1119694 h 4370961"/>
                <a:gd name="connsiteX1" fmla="*/ 1675190 w 1859325"/>
                <a:gd name="connsiteY1" fmla="*/ 1313156 h 4370961"/>
                <a:gd name="connsiteX2" fmla="*/ 1690897 w 1859325"/>
                <a:gd name="connsiteY2" fmla="*/ 1323983 h 4370961"/>
                <a:gd name="connsiteX3" fmla="*/ 1690897 w 1859325"/>
                <a:gd name="connsiteY3" fmla="*/ 2236444 h 4370961"/>
                <a:gd name="connsiteX4" fmla="*/ 1690897 w 1859325"/>
                <a:gd name="connsiteY4" fmla="*/ 2236445 h 4370961"/>
                <a:gd name="connsiteX5" fmla="*/ 1690897 w 1859325"/>
                <a:gd name="connsiteY5" fmla="*/ 2239386 h 4370961"/>
                <a:gd name="connsiteX6" fmla="*/ 1687791 w 1859325"/>
                <a:gd name="connsiteY6" fmla="*/ 2238586 h 4370961"/>
                <a:gd name="connsiteX7" fmla="*/ 1687790 w 1859325"/>
                <a:gd name="connsiteY7" fmla="*/ 2238587 h 4370961"/>
                <a:gd name="connsiteX8" fmla="*/ 1675190 w 1859325"/>
                <a:gd name="connsiteY8" fmla="*/ 2247272 h 4370961"/>
                <a:gd name="connsiteX9" fmla="*/ 900542 w 1859325"/>
                <a:gd name="connsiteY9" fmla="*/ 4370961 h 4370961"/>
                <a:gd name="connsiteX10" fmla="*/ 184134 w 1859325"/>
                <a:gd name="connsiteY10" fmla="*/ 2247272 h 4370961"/>
                <a:gd name="connsiteX11" fmla="*/ 171534 w 1859325"/>
                <a:gd name="connsiteY11" fmla="*/ 2238587 h 4370961"/>
                <a:gd name="connsiteX12" fmla="*/ 171533 w 1859325"/>
                <a:gd name="connsiteY12" fmla="*/ 2238586 h 4370961"/>
                <a:gd name="connsiteX13" fmla="*/ 168429 w 1859325"/>
                <a:gd name="connsiteY13" fmla="*/ 2239386 h 4370961"/>
                <a:gd name="connsiteX14" fmla="*/ 168429 w 1859325"/>
                <a:gd name="connsiteY14" fmla="*/ 2236447 h 4370961"/>
                <a:gd name="connsiteX15" fmla="*/ 168429 w 1859325"/>
                <a:gd name="connsiteY15" fmla="*/ 2236446 h 4370961"/>
                <a:gd name="connsiteX16" fmla="*/ 168429 w 1859325"/>
                <a:gd name="connsiteY16" fmla="*/ 1323982 h 4370961"/>
                <a:gd name="connsiteX17" fmla="*/ 184134 w 1859325"/>
                <a:gd name="connsiteY17" fmla="*/ 1313156 h 4370961"/>
                <a:gd name="connsiteX18" fmla="*/ 929662 w 1859325"/>
                <a:gd name="connsiteY18" fmla="*/ 1119694 h 4370961"/>
                <a:gd name="connsiteX19" fmla="*/ 329393 w 1859325"/>
                <a:gd name="connsiteY19" fmla="*/ 0 h 4370961"/>
                <a:gd name="connsiteX20" fmla="*/ 1529930 w 1859325"/>
                <a:gd name="connsiteY20" fmla="*/ 0 h 4370961"/>
                <a:gd name="connsiteX21" fmla="*/ 1577443 w 1859325"/>
                <a:gd name="connsiteY21" fmla="*/ 12568 h 4370961"/>
                <a:gd name="connsiteX22" fmla="*/ 1859325 w 1859325"/>
                <a:gd name="connsiteY22" fmla="*/ 381480 h 4370961"/>
                <a:gd name="connsiteX23" fmla="*/ 1859325 w 1859325"/>
                <a:gd name="connsiteY23" fmla="*/ 580179 h 4370961"/>
                <a:gd name="connsiteX24" fmla="*/ 1728965 w 1859325"/>
                <a:gd name="connsiteY24" fmla="*/ 860482 h 4370961"/>
                <a:gd name="connsiteX25" fmla="*/ 1690897 w 1859325"/>
                <a:gd name="connsiteY25" fmla="*/ 888455 h 4370961"/>
                <a:gd name="connsiteX26" fmla="*/ 1690897 w 1859325"/>
                <a:gd name="connsiteY26" fmla="*/ 1323982 h 4370961"/>
                <a:gd name="connsiteX27" fmla="*/ 1675190 w 1859325"/>
                <a:gd name="connsiteY27" fmla="*/ 1313155 h 4370961"/>
                <a:gd name="connsiteX28" fmla="*/ 929662 w 1859325"/>
                <a:gd name="connsiteY28" fmla="*/ 1119693 h 4370961"/>
                <a:gd name="connsiteX29" fmla="*/ 184134 w 1859325"/>
                <a:gd name="connsiteY29" fmla="*/ 1313155 h 4370961"/>
                <a:gd name="connsiteX30" fmla="*/ 168429 w 1859325"/>
                <a:gd name="connsiteY30" fmla="*/ 1323981 h 4370961"/>
                <a:gd name="connsiteX31" fmla="*/ 168429 w 1859325"/>
                <a:gd name="connsiteY31" fmla="*/ 888455 h 4370961"/>
                <a:gd name="connsiteX32" fmla="*/ 130361 w 1859325"/>
                <a:gd name="connsiteY32" fmla="*/ 860482 h 4370961"/>
                <a:gd name="connsiteX33" fmla="*/ 0 w 1859325"/>
                <a:gd name="connsiteY33" fmla="*/ 580179 h 4370961"/>
                <a:gd name="connsiteX34" fmla="*/ 0 w 1859325"/>
                <a:gd name="connsiteY34" fmla="*/ 381480 h 4370961"/>
                <a:gd name="connsiteX35" fmla="*/ 281881 w 1859325"/>
                <a:gd name="connsiteY35" fmla="*/ 12568 h 4370961"/>
                <a:gd name="connsiteX36" fmla="*/ 329393 w 1859325"/>
                <a:gd name="connsiteY36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349436 w 2040332"/>
                <a:gd name="connsiteY13" fmla="*/ 2239386 h 4370961"/>
                <a:gd name="connsiteX14" fmla="*/ 349436 w 2040332"/>
                <a:gd name="connsiteY14" fmla="*/ 2236447 h 4370961"/>
                <a:gd name="connsiteX15" fmla="*/ 0 w 2040332"/>
                <a:gd name="connsiteY15" fmla="*/ 4311440 h 4370961"/>
                <a:gd name="connsiteX16" fmla="*/ 349436 w 2040332"/>
                <a:gd name="connsiteY16" fmla="*/ 1323982 h 4370961"/>
                <a:gd name="connsiteX17" fmla="*/ 365141 w 2040332"/>
                <a:gd name="connsiteY17" fmla="*/ 1313156 h 4370961"/>
                <a:gd name="connsiteX18" fmla="*/ 1110669 w 2040332"/>
                <a:gd name="connsiteY18" fmla="*/ 1119694 h 4370961"/>
                <a:gd name="connsiteX19" fmla="*/ 510400 w 2040332"/>
                <a:gd name="connsiteY19" fmla="*/ 0 h 4370961"/>
                <a:gd name="connsiteX20" fmla="*/ 1710937 w 2040332"/>
                <a:gd name="connsiteY20" fmla="*/ 0 h 4370961"/>
                <a:gd name="connsiteX21" fmla="*/ 1758450 w 2040332"/>
                <a:gd name="connsiteY21" fmla="*/ 12568 h 4370961"/>
                <a:gd name="connsiteX22" fmla="*/ 2040332 w 2040332"/>
                <a:gd name="connsiteY22" fmla="*/ 381480 h 4370961"/>
                <a:gd name="connsiteX23" fmla="*/ 2040332 w 2040332"/>
                <a:gd name="connsiteY23" fmla="*/ 580179 h 4370961"/>
                <a:gd name="connsiteX24" fmla="*/ 1909972 w 2040332"/>
                <a:gd name="connsiteY24" fmla="*/ 860482 h 4370961"/>
                <a:gd name="connsiteX25" fmla="*/ 1871904 w 2040332"/>
                <a:gd name="connsiteY25" fmla="*/ 888455 h 4370961"/>
                <a:gd name="connsiteX26" fmla="*/ 1871904 w 2040332"/>
                <a:gd name="connsiteY26" fmla="*/ 1323982 h 4370961"/>
                <a:gd name="connsiteX27" fmla="*/ 1856197 w 2040332"/>
                <a:gd name="connsiteY27" fmla="*/ 1313155 h 4370961"/>
                <a:gd name="connsiteX28" fmla="*/ 1110669 w 2040332"/>
                <a:gd name="connsiteY28" fmla="*/ 1119693 h 4370961"/>
                <a:gd name="connsiteX29" fmla="*/ 365141 w 2040332"/>
                <a:gd name="connsiteY29" fmla="*/ 1313155 h 4370961"/>
                <a:gd name="connsiteX30" fmla="*/ 349436 w 2040332"/>
                <a:gd name="connsiteY30" fmla="*/ 1323981 h 4370961"/>
                <a:gd name="connsiteX31" fmla="*/ 349436 w 2040332"/>
                <a:gd name="connsiteY31" fmla="*/ 888455 h 4370961"/>
                <a:gd name="connsiteX32" fmla="*/ 311368 w 2040332"/>
                <a:gd name="connsiteY32" fmla="*/ 860482 h 4370961"/>
                <a:gd name="connsiteX33" fmla="*/ 181007 w 2040332"/>
                <a:gd name="connsiteY33" fmla="*/ 580179 h 4370961"/>
                <a:gd name="connsiteX34" fmla="*/ 181007 w 2040332"/>
                <a:gd name="connsiteY34" fmla="*/ 381480 h 4370961"/>
                <a:gd name="connsiteX35" fmla="*/ 462888 w 2040332"/>
                <a:gd name="connsiteY35" fmla="*/ 12568 h 4370961"/>
                <a:gd name="connsiteX36" fmla="*/ 510400 w 2040332"/>
                <a:gd name="connsiteY36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349436 w 2040332"/>
                <a:gd name="connsiteY13" fmla="*/ 2239386 h 4370961"/>
                <a:gd name="connsiteX14" fmla="*/ 0 w 2040332"/>
                <a:gd name="connsiteY14" fmla="*/ 4311440 h 4370961"/>
                <a:gd name="connsiteX15" fmla="*/ 349436 w 2040332"/>
                <a:gd name="connsiteY15" fmla="*/ 1323982 h 4370961"/>
                <a:gd name="connsiteX16" fmla="*/ 365141 w 2040332"/>
                <a:gd name="connsiteY16" fmla="*/ 1313156 h 4370961"/>
                <a:gd name="connsiteX17" fmla="*/ 1110669 w 2040332"/>
                <a:gd name="connsiteY17" fmla="*/ 1119694 h 4370961"/>
                <a:gd name="connsiteX18" fmla="*/ 510400 w 2040332"/>
                <a:gd name="connsiteY18" fmla="*/ 0 h 4370961"/>
                <a:gd name="connsiteX19" fmla="*/ 1710937 w 2040332"/>
                <a:gd name="connsiteY19" fmla="*/ 0 h 4370961"/>
                <a:gd name="connsiteX20" fmla="*/ 1758450 w 2040332"/>
                <a:gd name="connsiteY20" fmla="*/ 12568 h 4370961"/>
                <a:gd name="connsiteX21" fmla="*/ 2040332 w 2040332"/>
                <a:gd name="connsiteY21" fmla="*/ 381480 h 4370961"/>
                <a:gd name="connsiteX22" fmla="*/ 2040332 w 2040332"/>
                <a:gd name="connsiteY22" fmla="*/ 580179 h 4370961"/>
                <a:gd name="connsiteX23" fmla="*/ 1909972 w 2040332"/>
                <a:gd name="connsiteY23" fmla="*/ 860482 h 4370961"/>
                <a:gd name="connsiteX24" fmla="*/ 1871904 w 2040332"/>
                <a:gd name="connsiteY24" fmla="*/ 888455 h 4370961"/>
                <a:gd name="connsiteX25" fmla="*/ 1871904 w 2040332"/>
                <a:gd name="connsiteY25" fmla="*/ 1323982 h 4370961"/>
                <a:gd name="connsiteX26" fmla="*/ 1856197 w 2040332"/>
                <a:gd name="connsiteY26" fmla="*/ 1313155 h 4370961"/>
                <a:gd name="connsiteX27" fmla="*/ 1110669 w 2040332"/>
                <a:gd name="connsiteY27" fmla="*/ 1119693 h 4370961"/>
                <a:gd name="connsiteX28" fmla="*/ 365141 w 2040332"/>
                <a:gd name="connsiteY28" fmla="*/ 1313155 h 4370961"/>
                <a:gd name="connsiteX29" fmla="*/ 349436 w 2040332"/>
                <a:gd name="connsiteY29" fmla="*/ 1323981 h 4370961"/>
                <a:gd name="connsiteX30" fmla="*/ 349436 w 2040332"/>
                <a:gd name="connsiteY30" fmla="*/ 888455 h 4370961"/>
                <a:gd name="connsiteX31" fmla="*/ 311368 w 2040332"/>
                <a:gd name="connsiteY31" fmla="*/ 860482 h 4370961"/>
                <a:gd name="connsiteX32" fmla="*/ 181007 w 2040332"/>
                <a:gd name="connsiteY32" fmla="*/ 580179 h 4370961"/>
                <a:gd name="connsiteX33" fmla="*/ 181007 w 2040332"/>
                <a:gd name="connsiteY33" fmla="*/ 381480 h 4370961"/>
                <a:gd name="connsiteX34" fmla="*/ 462888 w 2040332"/>
                <a:gd name="connsiteY34" fmla="*/ 12568 h 4370961"/>
                <a:gd name="connsiteX35" fmla="*/ 510400 w 2040332"/>
                <a:gd name="connsiteY35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0 w 2040332"/>
                <a:gd name="connsiteY13" fmla="*/ 4311440 h 4370961"/>
                <a:gd name="connsiteX14" fmla="*/ 349436 w 2040332"/>
                <a:gd name="connsiteY14" fmla="*/ 1323982 h 4370961"/>
                <a:gd name="connsiteX15" fmla="*/ 365141 w 2040332"/>
                <a:gd name="connsiteY15" fmla="*/ 1313156 h 4370961"/>
                <a:gd name="connsiteX16" fmla="*/ 1110669 w 2040332"/>
                <a:gd name="connsiteY16" fmla="*/ 1119694 h 4370961"/>
                <a:gd name="connsiteX17" fmla="*/ 510400 w 2040332"/>
                <a:gd name="connsiteY17" fmla="*/ 0 h 4370961"/>
                <a:gd name="connsiteX18" fmla="*/ 1710937 w 2040332"/>
                <a:gd name="connsiteY18" fmla="*/ 0 h 4370961"/>
                <a:gd name="connsiteX19" fmla="*/ 1758450 w 2040332"/>
                <a:gd name="connsiteY19" fmla="*/ 12568 h 4370961"/>
                <a:gd name="connsiteX20" fmla="*/ 2040332 w 2040332"/>
                <a:gd name="connsiteY20" fmla="*/ 381480 h 4370961"/>
                <a:gd name="connsiteX21" fmla="*/ 2040332 w 2040332"/>
                <a:gd name="connsiteY21" fmla="*/ 580179 h 4370961"/>
                <a:gd name="connsiteX22" fmla="*/ 1909972 w 2040332"/>
                <a:gd name="connsiteY22" fmla="*/ 860482 h 4370961"/>
                <a:gd name="connsiteX23" fmla="*/ 1871904 w 2040332"/>
                <a:gd name="connsiteY23" fmla="*/ 888455 h 4370961"/>
                <a:gd name="connsiteX24" fmla="*/ 1871904 w 2040332"/>
                <a:gd name="connsiteY24" fmla="*/ 1323982 h 4370961"/>
                <a:gd name="connsiteX25" fmla="*/ 1856197 w 2040332"/>
                <a:gd name="connsiteY25" fmla="*/ 1313155 h 4370961"/>
                <a:gd name="connsiteX26" fmla="*/ 1110669 w 2040332"/>
                <a:gd name="connsiteY26" fmla="*/ 1119693 h 4370961"/>
                <a:gd name="connsiteX27" fmla="*/ 365141 w 2040332"/>
                <a:gd name="connsiteY27" fmla="*/ 1313155 h 4370961"/>
                <a:gd name="connsiteX28" fmla="*/ 349436 w 2040332"/>
                <a:gd name="connsiteY28" fmla="*/ 1323981 h 4370961"/>
                <a:gd name="connsiteX29" fmla="*/ 349436 w 2040332"/>
                <a:gd name="connsiteY29" fmla="*/ 888455 h 4370961"/>
                <a:gd name="connsiteX30" fmla="*/ 311368 w 2040332"/>
                <a:gd name="connsiteY30" fmla="*/ 860482 h 4370961"/>
                <a:gd name="connsiteX31" fmla="*/ 181007 w 2040332"/>
                <a:gd name="connsiteY31" fmla="*/ 580179 h 4370961"/>
                <a:gd name="connsiteX32" fmla="*/ 181007 w 2040332"/>
                <a:gd name="connsiteY32" fmla="*/ 381480 h 4370961"/>
                <a:gd name="connsiteX33" fmla="*/ 462888 w 2040332"/>
                <a:gd name="connsiteY33" fmla="*/ 12568 h 4370961"/>
                <a:gd name="connsiteX34" fmla="*/ 510400 w 2040332"/>
                <a:gd name="connsiteY34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0 w 2040332"/>
                <a:gd name="connsiteY12" fmla="*/ 4311440 h 4370961"/>
                <a:gd name="connsiteX13" fmla="*/ 349436 w 2040332"/>
                <a:gd name="connsiteY13" fmla="*/ 1323982 h 4370961"/>
                <a:gd name="connsiteX14" fmla="*/ 365141 w 2040332"/>
                <a:gd name="connsiteY14" fmla="*/ 1313156 h 4370961"/>
                <a:gd name="connsiteX15" fmla="*/ 1110669 w 2040332"/>
                <a:gd name="connsiteY15" fmla="*/ 1119694 h 4370961"/>
                <a:gd name="connsiteX16" fmla="*/ 510400 w 2040332"/>
                <a:gd name="connsiteY16" fmla="*/ 0 h 4370961"/>
                <a:gd name="connsiteX17" fmla="*/ 1710937 w 2040332"/>
                <a:gd name="connsiteY17" fmla="*/ 0 h 4370961"/>
                <a:gd name="connsiteX18" fmla="*/ 1758450 w 2040332"/>
                <a:gd name="connsiteY18" fmla="*/ 12568 h 4370961"/>
                <a:gd name="connsiteX19" fmla="*/ 2040332 w 2040332"/>
                <a:gd name="connsiteY19" fmla="*/ 381480 h 4370961"/>
                <a:gd name="connsiteX20" fmla="*/ 2040332 w 2040332"/>
                <a:gd name="connsiteY20" fmla="*/ 580179 h 4370961"/>
                <a:gd name="connsiteX21" fmla="*/ 1909972 w 2040332"/>
                <a:gd name="connsiteY21" fmla="*/ 860482 h 4370961"/>
                <a:gd name="connsiteX22" fmla="*/ 1871904 w 2040332"/>
                <a:gd name="connsiteY22" fmla="*/ 888455 h 4370961"/>
                <a:gd name="connsiteX23" fmla="*/ 1871904 w 2040332"/>
                <a:gd name="connsiteY23" fmla="*/ 1323982 h 4370961"/>
                <a:gd name="connsiteX24" fmla="*/ 1856197 w 2040332"/>
                <a:gd name="connsiteY24" fmla="*/ 1313155 h 4370961"/>
                <a:gd name="connsiteX25" fmla="*/ 1110669 w 2040332"/>
                <a:gd name="connsiteY25" fmla="*/ 1119693 h 4370961"/>
                <a:gd name="connsiteX26" fmla="*/ 365141 w 2040332"/>
                <a:gd name="connsiteY26" fmla="*/ 1313155 h 4370961"/>
                <a:gd name="connsiteX27" fmla="*/ 349436 w 2040332"/>
                <a:gd name="connsiteY27" fmla="*/ 1323981 h 4370961"/>
                <a:gd name="connsiteX28" fmla="*/ 349436 w 2040332"/>
                <a:gd name="connsiteY28" fmla="*/ 888455 h 4370961"/>
                <a:gd name="connsiteX29" fmla="*/ 311368 w 2040332"/>
                <a:gd name="connsiteY29" fmla="*/ 860482 h 4370961"/>
                <a:gd name="connsiteX30" fmla="*/ 181007 w 2040332"/>
                <a:gd name="connsiteY30" fmla="*/ 580179 h 4370961"/>
                <a:gd name="connsiteX31" fmla="*/ 181007 w 2040332"/>
                <a:gd name="connsiteY31" fmla="*/ 381480 h 4370961"/>
                <a:gd name="connsiteX32" fmla="*/ 462888 w 2040332"/>
                <a:gd name="connsiteY32" fmla="*/ 12568 h 4370961"/>
                <a:gd name="connsiteX33" fmla="*/ 510400 w 2040332"/>
                <a:gd name="connsiteY33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0 w 2040332"/>
                <a:gd name="connsiteY11" fmla="*/ 4311440 h 4370961"/>
                <a:gd name="connsiteX12" fmla="*/ 349436 w 2040332"/>
                <a:gd name="connsiteY12" fmla="*/ 1323982 h 4370961"/>
                <a:gd name="connsiteX13" fmla="*/ 365141 w 2040332"/>
                <a:gd name="connsiteY13" fmla="*/ 1313156 h 4370961"/>
                <a:gd name="connsiteX14" fmla="*/ 1110669 w 2040332"/>
                <a:gd name="connsiteY14" fmla="*/ 1119694 h 4370961"/>
                <a:gd name="connsiteX15" fmla="*/ 510400 w 2040332"/>
                <a:gd name="connsiteY15" fmla="*/ 0 h 4370961"/>
                <a:gd name="connsiteX16" fmla="*/ 1710937 w 2040332"/>
                <a:gd name="connsiteY16" fmla="*/ 0 h 4370961"/>
                <a:gd name="connsiteX17" fmla="*/ 1758450 w 2040332"/>
                <a:gd name="connsiteY17" fmla="*/ 12568 h 4370961"/>
                <a:gd name="connsiteX18" fmla="*/ 2040332 w 2040332"/>
                <a:gd name="connsiteY18" fmla="*/ 381480 h 4370961"/>
                <a:gd name="connsiteX19" fmla="*/ 2040332 w 2040332"/>
                <a:gd name="connsiteY19" fmla="*/ 580179 h 4370961"/>
                <a:gd name="connsiteX20" fmla="*/ 1909972 w 2040332"/>
                <a:gd name="connsiteY20" fmla="*/ 860482 h 4370961"/>
                <a:gd name="connsiteX21" fmla="*/ 1871904 w 2040332"/>
                <a:gd name="connsiteY21" fmla="*/ 888455 h 4370961"/>
                <a:gd name="connsiteX22" fmla="*/ 1871904 w 2040332"/>
                <a:gd name="connsiteY22" fmla="*/ 1323982 h 4370961"/>
                <a:gd name="connsiteX23" fmla="*/ 1856197 w 2040332"/>
                <a:gd name="connsiteY23" fmla="*/ 1313155 h 4370961"/>
                <a:gd name="connsiteX24" fmla="*/ 1110669 w 2040332"/>
                <a:gd name="connsiteY24" fmla="*/ 1119693 h 4370961"/>
                <a:gd name="connsiteX25" fmla="*/ 365141 w 2040332"/>
                <a:gd name="connsiteY25" fmla="*/ 1313155 h 4370961"/>
                <a:gd name="connsiteX26" fmla="*/ 349436 w 2040332"/>
                <a:gd name="connsiteY26" fmla="*/ 1323981 h 4370961"/>
                <a:gd name="connsiteX27" fmla="*/ 349436 w 2040332"/>
                <a:gd name="connsiteY27" fmla="*/ 888455 h 4370961"/>
                <a:gd name="connsiteX28" fmla="*/ 311368 w 2040332"/>
                <a:gd name="connsiteY28" fmla="*/ 860482 h 4370961"/>
                <a:gd name="connsiteX29" fmla="*/ 181007 w 2040332"/>
                <a:gd name="connsiteY29" fmla="*/ 580179 h 4370961"/>
                <a:gd name="connsiteX30" fmla="*/ 181007 w 2040332"/>
                <a:gd name="connsiteY30" fmla="*/ 381480 h 4370961"/>
                <a:gd name="connsiteX31" fmla="*/ 462888 w 2040332"/>
                <a:gd name="connsiteY31" fmla="*/ 12568 h 4370961"/>
                <a:gd name="connsiteX32" fmla="*/ 510400 w 2040332"/>
                <a:gd name="connsiteY32" fmla="*/ 0 h 4370961"/>
                <a:gd name="connsiteX0" fmla="*/ 1110669 w 2040332"/>
                <a:gd name="connsiteY0" fmla="*/ 1119694 h 4660866"/>
                <a:gd name="connsiteX1" fmla="*/ 1856197 w 2040332"/>
                <a:gd name="connsiteY1" fmla="*/ 1313156 h 4660866"/>
                <a:gd name="connsiteX2" fmla="*/ 1871904 w 2040332"/>
                <a:gd name="connsiteY2" fmla="*/ 1323983 h 4660866"/>
                <a:gd name="connsiteX3" fmla="*/ 1871904 w 2040332"/>
                <a:gd name="connsiteY3" fmla="*/ 2236444 h 4660866"/>
                <a:gd name="connsiteX4" fmla="*/ 1871904 w 2040332"/>
                <a:gd name="connsiteY4" fmla="*/ 2236445 h 4660866"/>
                <a:gd name="connsiteX5" fmla="*/ 1871904 w 2040332"/>
                <a:gd name="connsiteY5" fmla="*/ 2239386 h 4660866"/>
                <a:gd name="connsiteX6" fmla="*/ 1868798 w 2040332"/>
                <a:gd name="connsiteY6" fmla="*/ 2238586 h 4660866"/>
                <a:gd name="connsiteX7" fmla="*/ 1868797 w 2040332"/>
                <a:gd name="connsiteY7" fmla="*/ 2238587 h 4660866"/>
                <a:gd name="connsiteX8" fmla="*/ 1856197 w 2040332"/>
                <a:gd name="connsiteY8" fmla="*/ 2247272 h 4660866"/>
                <a:gd name="connsiteX9" fmla="*/ 1081549 w 2040332"/>
                <a:gd name="connsiteY9" fmla="*/ 4370961 h 4660866"/>
                <a:gd name="connsiteX10" fmla="*/ 0 w 2040332"/>
                <a:gd name="connsiteY10" fmla="*/ 4311440 h 4660866"/>
                <a:gd name="connsiteX11" fmla="*/ 349436 w 2040332"/>
                <a:gd name="connsiteY11" fmla="*/ 1323982 h 4660866"/>
                <a:gd name="connsiteX12" fmla="*/ 365141 w 2040332"/>
                <a:gd name="connsiteY12" fmla="*/ 1313156 h 4660866"/>
                <a:gd name="connsiteX13" fmla="*/ 1110669 w 2040332"/>
                <a:gd name="connsiteY13" fmla="*/ 1119694 h 4660866"/>
                <a:gd name="connsiteX14" fmla="*/ 510400 w 2040332"/>
                <a:gd name="connsiteY14" fmla="*/ 0 h 4660866"/>
                <a:gd name="connsiteX15" fmla="*/ 1710937 w 2040332"/>
                <a:gd name="connsiteY15" fmla="*/ 0 h 4660866"/>
                <a:gd name="connsiteX16" fmla="*/ 1758450 w 2040332"/>
                <a:gd name="connsiteY16" fmla="*/ 12568 h 4660866"/>
                <a:gd name="connsiteX17" fmla="*/ 2040332 w 2040332"/>
                <a:gd name="connsiteY17" fmla="*/ 381480 h 4660866"/>
                <a:gd name="connsiteX18" fmla="*/ 2040332 w 2040332"/>
                <a:gd name="connsiteY18" fmla="*/ 580179 h 4660866"/>
                <a:gd name="connsiteX19" fmla="*/ 1909972 w 2040332"/>
                <a:gd name="connsiteY19" fmla="*/ 860482 h 4660866"/>
                <a:gd name="connsiteX20" fmla="*/ 1871904 w 2040332"/>
                <a:gd name="connsiteY20" fmla="*/ 888455 h 4660866"/>
                <a:gd name="connsiteX21" fmla="*/ 1871904 w 2040332"/>
                <a:gd name="connsiteY21" fmla="*/ 1323982 h 4660866"/>
                <a:gd name="connsiteX22" fmla="*/ 1856197 w 2040332"/>
                <a:gd name="connsiteY22" fmla="*/ 1313155 h 4660866"/>
                <a:gd name="connsiteX23" fmla="*/ 1110669 w 2040332"/>
                <a:gd name="connsiteY23" fmla="*/ 1119693 h 4660866"/>
                <a:gd name="connsiteX24" fmla="*/ 365141 w 2040332"/>
                <a:gd name="connsiteY24" fmla="*/ 1313155 h 4660866"/>
                <a:gd name="connsiteX25" fmla="*/ 349436 w 2040332"/>
                <a:gd name="connsiteY25" fmla="*/ 1323981 h 4660866"/>
                <a:gd name="connsiteX26" fmla="*/ 349436 w 2040332"/>
                <a:gd name="connsiteY26" fmla="*/ 888455 h 4660866"/>
                <a:gd name="connsiteX27" fmla="*/ 311368 w 2040332"/>
                <a:gd name="connsiteY27" fmla="*/ 860482 h 4660866"/>
                <a:gd name="connsiteX28" fmla="*/ 181007 w 2040332"/>
                <a:gd name="connsiteY28" fmla="*/ 580179 h 4660866"/>
                <a:gd name="connsiteX29" fmla="*/ 181007 w 2040332"/>
                <a:gd name="connsiteY29" fmla="*/ 381480 h 4660866"/>
                <a:gd name="connsiteX30" fmla="*/ 462888 w 2040332"/>
                <a:gd name="connsiteY30" fmla="*/ 12568 h 4660866"/>
                <a:gd name="connsiteX31" fmla="*/ 510400 w 2040332"/>
                <a:gd name="connsiteY31" fmla="*/ 0 h 4660866"/>
                <a:gd name="connsiteX0" fmla="*/ 1110669 w 2163631"/>
                <a:gd name="connsiteY0" fmla="*/ 1119694 h 4847745"/>
                <a:gd name="connsiteX1" fmla="*/ 1856197 w 2163631"/>
                <a:gd name="connsiteY1" fmla="*/ 1313156 h 4847745"/>
                <a:gd name="connsiteX2" fmla="*/ 1871904 w 2163631"/>
                <a:gd name="connsiteY2" fmla="*/ 1323983 h 4847745"/>
                <a:gd name="connsiteX3" fmla="*/ 1871904 w 2163631"/>
                <a:gd name="connsiteY3" fmla="*/ 2236444 h 4847745"/>
                <a:gd name="connsiteX4" fmla="*/ 1871904 w 2163631"/>
                <a:gd name="connsiteY4" fmla="*/ 2236445 h 4847745"/>
                <a:gd name="connsiteX5" fmla="*/ 1871904 w 2163631"/>
                <a:gd name="connsiteY5" fmla="*/ 2239386 h 4847745"/>
                <a:gd name="connsiteX6" fmla="*/ 1868798 w 2163631"/>
                <a:gd name="connsiteY6" fmla="*/ 2238586 h 4847745"/>
                <a:gd name="connsiteX7" fmla="*/ 1868797 w 2163631"/>
                <a:gd name="connsiteY7" fmla="*/ 2238587 h 4847745"/>
                <a:gd name="connsiteX8" fmla="*/ 1856197 w 2163631"/>
                <a:gd name="connsiteY8" fmla="*/ 2247272 h 4847745"/>
                <a:gd name="connsiteX9" fmla="*/ 2086178 w 2163631"/>
                <a:gd name="connsiteY9" fmla="*/ 4676580 h 4847745"/>
                <a:gd name="connsiteX10" fmla="*/ 0 w 2163631"/>
                <a:gd name="connsiteY10" fmla="*/ 4311440 h 4847745"/>
                <a:gd name="connsiteX11" fmla="*/ 349436 w 2163631"/>
                <a:gd name="connsiteY11" fmla="*/ 1323982 h 4847745"/>
                <a:gd name="connsiteX12" fmla="*/ 365141 w 2163631"/>
                <a:gd name="connsiteY12" fmla="*/ 1313156 h 4847745"/>
                <a:gd name="connsiteX13" fmla="*/ 1110669 w 2163631"/>
                <a:gd name="connsiteY13" fmla="*/ 1119694 h 4847745"/>
                <a:gd name="connsiteX14" fmla="*/ 510400 w 2163631"/>
                <a:gd name="connsiteY14" fmla="*/ 0 h 4847745"/>
                <a:gd name="connsiteX15" fmla="*/ 1710937 w 2163631"/>
                <a:gd name="connsiteY15" fmla="*/ 0 h 4847745"/>
                <a:gd name="connsiteX16" fmla="*/ 1758450 w 2163631"/>
                <a:gd name="connsiteY16" fmla="*/ 12568 h 4847745"/>
                <a:gd name="connsiteX17" fmla="*/ 2040332 w 2163631"/>
                <a:gd name="connsiteY17" fmla="*/ 381480 h 4847745"/>
                <a:gd name="connsiteX18" fmla="*/ 2040332 w 2163631"/>
                <a:gd name="connsiteY18" fmla="*/ 580179 h 4847745"/>
                <a:gd name="connsiteX19" fmla="*/ 1909972 w 2163631"/>
                <a:gd name="connsiteY19" fmla="*/ 860482 h 4847745"/>
                <a:gd name="connsiteX20" fmla="*/ 1871904 w 2163631"/>
                <a:gd name="connsiteY20" fmla="*/ 888455 h 4847745"/>
                <a:gd name="connsiteX21" fmla="*/ 1871904 w 2163631"/>
                <a:gd name="connsiteY21" fmla="*/ 1323982 h 4847745"/>
                <a:gd name="connsiteX22" fmla="*/ 1856197 w 2163631"/>
                <a:gd name="connsiteY22" fmla="*/ 1313155 h 4847745"/>
                <a:gd name="connsiteX23" fmla="*/ 1110669 w 2163631"/>
                <a:gd name="connsiteY23" fmla="*/ 1119693 h 4847745"/>
                <a:gd name="connsiteX24" fmla="*/ 365141 w 2163631"/>
                <a:gd name="connsiteY24" fmla="*/ 1313155 h 4847745"/>
                <a:gd name="connsiteX25" fmla="*/ 349436 w 2163631"/>
                <a:gd name="connsiteY25" fmla="*/ 1323981 h 4847745"/>
                <a:gd name="connsiteX26" fmla="*/ 349436 w 2163631"/>
                <a:gd name="connsiteY26" fmla="*/ 888455 h 4847745"/>
                <a:gd name="connsiteX27" fmla="*/ 311368 w 2163631"/>
                <a:gd name="connsiteY27" fmla="*/ 860482 h 4847745"/>
                <a:gd name="connsiteX28" fmla="*/ 181007 w 2163631"/>
                <a:gd name="connsiteY28" fmla="*/ 580179 h 4847745"/>
                <a:gd name="connsiteX29" fmla="*/ 181007 w 2163631"/>
                <a:gd name="connsiteY29" fmla="*/ 381480 h 4847745"/>
                <a:gd name="connsiteX30" fmla="*/ 462888 w 2163631"/>
                <a:gd name="connsiteY30" fmla="*/ 12568 h 4847745"/>
                <a:gd name="connsiteX31" fmla="*/ 510400 w 2163631"/>
                <a:gd name="connsiteY31" fmla="*/ 0 h 4847745"/>
                <a:gd name="connsiteX0" fmla="*/ 1110669 w 2203783"/>
                <a:gd name="connsiteY0" fmla="*/ 1119694 h 4780490"/>
                <a:gd name="connsiteX1" fmla="*/ 1856197 w 2203783"/>
                <a:gd name="connsiteY1" fmla="*/ 1313156 h 4780490"/>
                <a:gd name="connsiteX2" fmla="*/ 1871904 w 2203783"/>
                <a:gd name="connsiteY2" fmla="*/ 1323983 h 4780490"/>
                <a:gd name="connsiteX3" fmla="*/ 1871904 w 2203783"/>
                <a:gd name="connsiteY3" fmla="*/ 2236444 h 4780490"/>
                <a:gd name="connsiteX4" fmla="*/ 1871904 w 2203783"/>
                <a:gd name="connsiteY4" fmla="*/ 2236445 h 4780490"/>
                <a:gd name="connsiteX5" fmla="*/ 1871904 w 2203783"/>
                <a:gd name="connsiteY5" fmla="*/ 2239386 h 4780490"/>
                <a:gd name="connsiteX6" fmla="*/ 1868798 w 2203783"/>
                <a:gd name="connsiteY6" fmla="*/ 2238586 h 4780490"/>
                <a:gd name="connsiteX7" fmla="*/ 1868797 w 2203783"/>
                <a:gd name="connsiteY7" fmla="*/ 2238587 h 4780490"/>
                <a:gd name="connsiteX8" fmla="*/ 1856197 w 2203783"/>
                <a:gd name="connsiteY8" fmla="*/ 2247272 h 4780490"/>
                <a:gd name="connsiteX9" fmla="*/ 2129858 w 2203783"/>
                <a:gd name="connsiteY9" fmla="*/ 4580068 h 4780490"/>
                <a:gd name="connsiteX10" fmla="*/ 0 w 2203783"/>
                <a:gd name="connsiteY10" fmla="*/ 4311440 h 4780490"/>
                <a:gd name="connsiteX11" fmla="*/ 349436 w 2203783"/>
                <a:gd name="connsiteY11" fmla="*/ 1323982 h 4780490"/>
                <a:gd name="connsiteX12" fmla="*/ 365141 w 2203783"/>
                <a:gd name="connsiteY12" fmla="*/ 1313156 h 4780490"/>
                <a:gd name="connsiteX13" fmla="*/ 1110669 w 2203783"/>
                <a:gd name="connsiteY13" fmla="*/ 1119694 h 4780490"/>
                <a:gd name="connsiteX14" fmla="*/ 510400 w 2203783"/>
                <a:gd name="connsiteY14" fmla="*/ 0 h 4780490"/>
                <a:gd name="connsiteX15" fmla="*/ 1710937 w 2203783"/>
                <a:gd name="connsiteY15" fmla="*/ 0 h 4780490"/>
                <a:gd name="connsiteX16" fmla="*/ 1758450 w 2203783"/>
                <a:gd name="connsiteY16" fmla="*/ 12568 h 4780490"/>
                <a:gd name="connsiteX17" fmla="*/ 2040332 w 2203783"/>
                <a:gd name="connsiteY17" fmla="*/ 381480 h 4780490"/>
                <a:gd name="connsiteX18" fmla="*/ 2040332 w 2203783"/>
                <a:gd name="connsiteY18" fmla="*/ 580179 h 4780490"/>
                <a:gd name="connsiteX19" fmla="*/ 1909972 w 2203783"/>
                <a:gd name="connsiteY19" fmla="*/ 860482 h 4780490"/>
                <a:gd name="connsiteX20" fmla="*/ 1871904 w 2203783"/>
                <a:gd name="connsiteY20" fmla="*/ 888455 h 4780490"/>
                <a:gd name="connsiteX21" fmla="*/ 1871904 w 2203783"/>
                <a:gd name="connsiteY21" fmla="*/ 1323982 h 4780490"/>
                <a:gd name="connsiteX22" fmla="*/ 1856197 w 2203783"/>
                <a:gd name="connsiteY22" fmla="*/ 1313155 h 4780490"/>
                <a:gd name="connsiteX23" fmla="*/ 1110669 w 2203783"/>
                <a:gd name="connsiteY23" fmla="*/ 1119693 h 4780490"/>
                <a:gd name="connsiteX24" fmla="*/ 365141 w 2203783"/>
                <a:gd name="connsiteY24" fmla="*/ 1313155 h 4780490"/>
                <a:gd name="connsiteX25" fmla="*/ 349436 w 2203783"/>
                <a:gd name="connsiteY25" fmla="*/ 1323981 h 4780490"/>
                <a:gd name="connsiteX26" fmla="*/ 349436 w 2203783"/>
                <a:gd name="connsiteY26" fmla="*/ 888455 h 4780490"/>
                <a:gd name="connsiteX27" fmla="*/ 311368 w 2203783"/>
                <a:gd name="connsiteY27" fmla="*/ 860482 h 4780490"/>
                <a:gd name="connsiteX28" fmla="*/ 181007 w 2203783"/>
                <a:gd name="connsiteY28" fmla="*/ 580179 h 4780490"/>
                <a:gd name="connsiteX29" fmla="*/ 181007 w 2203783"/>
                <a:gd name="connsiteY29" fmla="*/ 381480 h 4780490"/>
                <a:gd name="connsiteX30" fmla="*/ 462888 w 2203783"/>
                <a:gd name="connsiteY30" fmla="*/ 12568 h 4780490"/>
                <a:gd name="connsiteX31" fmla="*/ 510400 w 2203783"/>
                <a:gd name="connsiteY31" fmla="*/ 0 h 4780490"/>
                <a:gd name="connsiteX0" fmla="*/ 1110669 w 2230726"/>
                <a:gd name="connsiteY0" fmla="*/ 1119694 h 4645857"/>
                <a:gd name="connsiteX1" fmla="*/ 1856197 w 2230726"/>
                <a:gd name="connsiteY1" fmla="*/ 1313156 h 4645857"/>
                <a:gd name="connsiteX2" fmla="*/ 1871904 w 2230726"/>
                <a:gd name="connsiteY2" fmla="*/ 1323983 h 4645857"/>
                <a:gd name="connsiteX3" fmla="*/ 1871904 w 2230726"/>
                <a:gd name="connsiteY3" fmla="*/ 2236444 h 4645857"/>
                <a:gd name="connsiteX4" fmla="*/ 1871904 w 2230726"/>
                <a:gd name="connsiteY4" fmla="*/ 2236445 h 4645857"/>
                <a:gd name="connsiteX5" fmla="*/ 1871904 w 2230726"/>
                <a:gd name="connsiteY5" fmla="*/ 2239386 h 4645857"/>
                <a:gd name="connsiteX6" fmla="*/ 1868798 w 2230726"/>
                <a:gd name="connsiteY6" fmla="*/ 2238586 h 4645857"/>
                <a:gd name="connsiteX7" fmla="*/ 1868797 w 2230726"/>
                <a:gd name="connsiteY7" fmla="*/ 2238587 h 4645857"/>
                <a:gd name="connsiteX8" fmla="*/ 1856197 w 2230726"/>
                <a:gd name="connsiteY8" fmla="*/ 2247272 h 4645857"/>
                <a:gd name="connsiteX9" fmla="*/ 2158977 w 2230726"/>
                <a:gd name="connsiteY9" fmla="*/ 4338790 h 4645857"/>
                <a:gd name="connsiteX10" fmla="*/ 0 w 2230726"/>
                <a:gd name="connsiteY10" fmla="*/ 4311440 h 4645857"/>
                <a:gd name="connsiteX11" fmla="*/ 349436 w 2230726"/>
                <a:gd name="connsiteY11" fmla="*/ 1323982 h 4645857"/>
                <a:gd name="connsiteX12" fmla="*/ 365141 w 2230726"/>
                <a:gd name="connsiteY12" fmla="*/ 1313156 h 4645857"/>
                <a:gd name="connsiteX13" fmla="*/ 1110669 w 2230726"/>
                <a:gd name="connsiteY13" fmla="*/ 1119694 h 4645857"/>
                <a:gd name="connsiteX14" fmla="*/ 510400 w 2230726"/>
                <a:gd name="connsiteY14" fmla="*/ 0 h 4645857"/>
                <a:gd name="connsiteX15" fmla="*/ 1710937 w 2230726"/>
                <a:gd name="connsiteY15" fmla="*/ 0 h 4645857"/>
                <a:gd name="connsiteX16" fmla="*/ 1758450 w 2230726"/>
                <a:gd name="connsiteY16" fmla="*/ 12568 h 4645857"/>
                <a:gd name="connsiteX17" fmla="*/ 2040332 w 2230726"/>
                <a:gd name="connsiteY17" fmla="*/ 381480 h 4645857"/>
                <a:gd name="connsiteX18" fmla="*/ 2040332 w 2230726"/>
                <a:gd name="connsiteY18" fmla="*/ 580179 h 4645857"/>
                <a:gd name="connsiteX19" fmla="*/ 1909972 w 2230726"/>
                <a:gd name="connsiteY19" fmla="*/ 860482 h 4645857"/>
                <a:gd name="connsiteX20" fmla="*/ 1871904 w 2230726"/>
                <a:gd name="connsiteY20" fmla="*/ 888455 h 4645857"/>
                <a:gd name="connsiteX21" fmla="*/ 1871904 w 2230726"/>
                <a:gd name="connsiteY21" fmla="*/ 1323982 h 4645857"/>
                <a:gd name="connsiteX22" fmla="*/ 1856197 w 2230726"/>
                <a:gd name="connsiteY22" fmla="*/ 1313155 h 4645857"/>
                <a:gd name="connsiteX23" fmla="*/ 1110669 w 2230726"/>
                <a:gd name="connsiteY23" fmla="*/ 1119693 h 4645857"/>
                <a:gd name="connsiteX24" fmla="*/ 365141 w 2230726"/>
                <a:gd name="connsiteY24" fmla="*/ 1313155 h 4645857"/>
                <a:gd name="connsiteX25" fmla="*/ 349436 w 2230726"/>
                <a:gd name="connsiteY25" fmla="*/ 1323981 h 4645857"/>
                <a:gd name="connsiteX26" fmla="*/ 349436 w 2230726"/>
                <a:gd name="connsiteY26" fmla="*/ 888455 h 4645857"/>
                <a:gd name="connsiteX27" fmla="*/ 311368 w 2230726"/>
                <a:gd name="connsiteY27" fmla="*/ 860482 h 4645857"/>
                <a:gd name="connsiteX28" fmla="*/ 181007 w 2230726"/>
                <a:gd name="connsiteY28" fmla="*/ 580179 h 4645857"/>
                <a:gd name="connsiteX29" fmla="*/ 181007 w 2230726"/>
                <a:gd name="connsiteY29" fmla="*/ 381480 h 4645857"/>
                <a:gd name="connsiteX30" fmla="*/ 462888 w 2230726"/>
                <a:gd name="connsiteY30" fmla="*/ 12568 h 4645857"/>
                <a:gd name="connsiteX31" fmla="*/ 510400 w 2230726"/>
                <a:gd name="connsiteY31" fmla="*/ 0 h 4645857"/>
                <a:gd name="connsiteX0" fmla="*/ 1110669 w 2230726"/>
                <a:gd name="connsiteY0" fmla="*/ 1119694 h 4560744"/>
                <a:gd name="connsiteX1" fmla="*/ 1856197 w 2230726"/>
                <a:gd name="connsiteY1" fmla="*/ 1313156 h 4560744"/>
                <a:gd name="connsiteX2" fmla="*/ 1871904 w 2230726"/>
                <a:gd name="connsiteY2" fmla="*/ 1323983 h 4560744"/>
                <a:gd name="connsiteX3" fmla="*/ 1871904 w 2230726"/>
                <a:gd name="connsiteY3" fmla="*/ 2236444 h 4560744"/>
                <a:gd name="connsiteX4" fmla="*/ 1871904 w 2230726"/>
                <a:gd name="connsiteY4" fmla="*/ 2236445 h 4560744"/>
                <a:gd name="connsiteX5" fmla="*/ 1871904 w 2230726"/>
                <a:gd name="connsiteY5" fmla="*/ 2239386 h 4560744"/>
                <a:gd name="connsiteX6" fmla="*/ 1868798 w 2230726"/>
                <a:gd name="connsiteY6" fmla="*/ 2238586 h 4560744"/>
                <a:gd name="connsiteX7" fmla="*/ 1868797 w 2230726"/>
                <a:gd name="connsiteY7" fmla="*/ 2238587 h 4560744"/>
                <a:gd name="connsiteX8" fmla="*/ 1856197 w 2230726"/>
                <a:gd name="connsiteY8" fmla="*/ 2247272 h 4560744"/>
                <a:gd name="connsiteX9" fmla="*/ 2158977 w 2230726"/>
                <a:gd name="connsiteY9" fmla="*/ 4338790 h 4560744"/>
                <a:gd name="connsiteX10" fmla="*/ 0 w 2230726"/>
                <a:gd name="connsiteY10" fmla="*/ 4311440 h 4560744"/>
                <a:gd name="connsiteX11" fmla="*/ 185983 w 2230726"/>
                <a:gd name="connsiteY11" fmla="*/ 2667211 h 4560744"/>
                <a:gd name="connsiteX12" fmla="*/ 349436 w 2230726"/>
                <a:gd name="connsiteY12" fmla="*/ 1323982 h 4560744"/>
                <a:gd name="connsiteX13" fmla="*/ 365141 w 2230726"/>
                <a:gd name="connsiteY13" fmla="*/ 1313156 h 4560744"/>
                <a:gd name="connsiteX14" fmla="*/ 1110669 w 2230726"/>
                <a:gd name="connsiteY14" fmla="*/ 1119694 h 4560744"/>
                <a:gd name="connsiteX15" fmla="*/ 510400 w 2230726"/>
                <a:gd name="connsiteY15" fmla="*/ 0 h 4560744"/>
                <a:gd name="connsiteX16" fmla="*/ 1710937 w 2230726"/>
                <a:gd name="connsiteY16" fmla="*/ 0 h 4560744"/>
                <a:gd name="connsiteX17" fmla="*/ 1758450 w 2230726"/>
                <a:gd name="connsiteY17" fmla="*/ 12568 h 4560744"/>
                <a:gd name="connsiteX18" fmla="*/ 2040332 w 2230726"/>
                <a:gd name="connsiteY18" fmla="*/ 381480 h 4560744"/>
                <a:gd name="connsiteX19" fmla="*/ 2040332 w 2230726"/>
                <a:gd name="connsiteY19" fmla="*/ 580179 h 4560744"/>
                <a:gd name="connsiteX20" fmla="*/ 1909972 w 2230726"/>
                <a:gd name="connsiteY20" fmla="*/ 860482 h 4560744"/>
                <a:gd name="connsiteX21" fmla="*/ 1871904 w 2230726"/>
                <a:gd name="connsiteY21" fmla="*/ 888455 h 4560744"/>
                <a:gd name="connsiteX22" fmla="*/ 1871904 w 2230726"/>
                <a:gd name="connsiteY22" fmla="*/ 1323982 h 4560744"/>
                <a:gd name="connsiteX23" fmla="*/ 1856197 w 2230726"/>
                <a:gd name="connsiteY23" fmla="*/ 1313155 h 4560744"/>
                <a:gd name="connsiteX24" fmla="*/ 1110669 w 2230726"/>
                <a:gd name="connsiteY24" fmla="*/ 1119693 h 4560744"/>
                <a:gd name="connsiteX25" fmla="*/ 365141 w 2230726"/>
                <a:gd name="connsiteY25" fmla="*/ 1313155 h 4560744"/>
                <a:gd name="connsiteX26" fmla="*/ 349436 w 2230726"/>
                <a:gd name="connsiteY26" fmla="*/ 1323981 h 4560744"/>
                <a:gd name="connsiteX27" fmla="*/ 349436 w 2230726"/>
                <a:gd name="connsiteY27" fmla="*/ 888455 h 4560744"/>
                <a:gd name="connsiteX28" fmla="*/ 311368 w 2230726"/>
                <a:gd name="connsiteY28" fmla="*/ 860482 h 4560744"/>
                <a:gd name="connsiteX29" fmla="*/ 181007 w 2230726"/>
                <a:gd name="connsiteY29" fmla="*/ 580179 h 4560744"/>
                <a:gd name="connsiteX30" fmla="*/ 181007 w 2230726"/>
                <a:gd name="connsiteY30" fmla="*/ 381480 h 4560744"/>
                <a:gd name="connsiteX31" fmla="*/ 462888 w 2230726"/>
                <a:gd name="connsiteY31" fmla="*/ 12568 h 4560744"/>
                <a:gd name="connsiteX32" fmla="*/ 510400 w 2230726"/>
                <a:gd name="connsiteY32" fmla="*/ 0 h 4560744"/>
                <a:gd name="connsiteX0" fmla="*/ 1274121 w 2394178"/>
                <a:gd name="connsiteY0" fmla="*/ 1119694 h 4560744"/>
                <a:gd name="connsiteX1" fmla="*/ 2019649 w 2394178"/>
                <a:gd name="connsiteY1" fmla="*/ 1313156 h 4560744"/>
                <a:gd name="connsiteX2" fmla="*/ 2035356 w 2394178"/>
                <a:gd name="connsiteY2" fmla="*/ 1323983 h 4560744"/>
                <a:gd name="connsiteX3" fmla="*/ 2035356 w 2394178"/>
                <a:gd name="connsiteY3" fmla="*/ 2236444 h 4560744"/>
                <a:gd name="connsiteX4" fmla="*/ 2035356 w 2394178"/>
                <a:gd name="connsiteY4" fmla="*/ 2236445 h 4560744"/>
                <a:gd name="connsiteX5" fmla="*/ 2035356 w 2394178"/>
                <a:gd name="connsiteY5" fmla="*/ 2239386 h 4560744"/>
                <a:gd name="connsiteX6" fmla="*/ 2032250 w 2394178"/>
                <a:gd name="connsiteY6" fmla="*/ 2238586 h 4560744"/>
                <a:gd name="connsiteX7" fmla="*/ 2032249 w 2394178"/>
                <a:gd name="connsiteY7" fmla="*/ 2238587 h 4560744"/>
                <a:gd name="connsiteX8" fmla="*/ 2019649 w 2394178"/>
                <a:gd name="connsiteY8" fmla="*/ 2247272 h 4560744"/>
                <a:gd name="connsiteX9" fmla="*/ 2322429 w 2394178"/>
                <a:gd name="connsiteY9" fmla="*/ 4338790 h 4560744"/>
                <a:gd name="connsiteX10" fmla="*/ 163452 w 2394178"/>
                <a:gd name="connsiteY10" fmla="*/ 4311440 h 4560744"/>
                <a:gd name="connsiteX11" fmla="*/ 0 w 2394178"/>
                <a:gd name="connsiteY11" fmla="*/ 2779807 h 4560744"/>
                <a:gd name="connsiteX12" fmla="*/ 512888 w 2394178"/>
                <a:gd name="connsiteY12" fmla="*/ 1323982 h 4560744"/>
                <a:gd name="connsiteX13" fmla="*/ 528593 w 2394178"/>
                <a:gd name="connsiteY13" fmla="*/ 1313156 h 4560744"/>
                <a:gd name="connsiteX14" fmla="*/ 1274121 w 2394178"/>
                <a:gd name="connsiteY14" fmla="*/ 1119694 h 4560744"/>
                <a:gd name="connsiteX15" fmla="*/ 673852 w 2394178"/>
                <a:gd name="connsiteY15" fmla="*/ 0 h 4560744"/>
                <a:gd name="connsiteX16" fmla="*/ 1874389 w 2394178"/>
                <a:gd name="connsiteY16" fmla="*/ 0 h 4560744"/>
                <a:gd name="connsiteX17" fmla="*/ 1921902 w 2394178"/>
                <a:gd name="connsiteY17" fmla="*/ 12568 h 4560744"/>
                <a:gd name="connsiteX18" fmla="*/ 2203784 w 2394178"/>
                <a:gd name="connsiteY18" fmla="*/ 381480 h 4560744"/>
                <a:gd name="connsiteX19" fmla="*/ 2203784 w 2394178"/>
                <a:gd name="connsiteY19" fmla="*/ 580179 h 4560744"/>
                <a:gd name="connsiteX20" fmla="*/ 2073424 w 2394178"/>
                <a:gd name="connsiteY20" fmla="*/ 860482 h 4560744"/>
                <a:gd name="connsiteX21" fmla="*/ 2035356 w 2394178"/>
                <a:gd name="connsiteY21" fmla="*/ 888455 h 4560744"/>
                <a:gd name="connsiteX22" fmla="*/ 2035356 w 2394178"/>
                <a:gd name="connsiteY22" fmla="*/ 1323982 h 4560744"/>
                <a:gd name="connsiteX23" fmla="*/ 2019649 w 2394178"/>
                <a:gd name="connsiteY23" fmla="*/ 1313155 h 4560744"/>
                <a:gd name="connsiteX24" fmla="*/ 1274121 w 2394178"/>
                <a:gd name="connsiteY24" fmla="*/ 1119693 h 4560744"/>
                <a:gd name="connsiteX25" fmla="*/ 528593 w 2394178"/>
                <a:gd name="connsiteY25" fmla="*/ 1313155 h 4560744"/>
                <a:gd name="connsiteX26" fmla="*/ 512888 w 2394178"/>
                <a:gd name="connsiteY26" fmla="*/ 1323981 h 4560744"/>
                <a:gd name="connsiteX27" fmla="*/ 512888 w 2394178"/>
                <a:gd name="connsiteY27" fmla="*/ 888455 h 4560744"/>
                <a:gd name="connsiteX28" fmla="*/ 474820 w 2394178"/>
                <a:gd name="connsiteY28" fmla="*/ 860482 h 4560744"/>
                <a:gd name="connsiteX29" fmla="*/ 344459 w 2394178"/>
                <a:gd name="connsiteY29" fmla="*/ 580179 h 4560744"/>
                <a:gd name="connsiteX30" fmla="*/ 344459 w 2394178"/>
                <a:gd name="connsiteY30" fmla="*/ 381480 h 4560744"/>
                <a:gd name="connsiteX31" fmla="*/ 626340 w 2394178"/>
                <a:gd name="connsiteY31" fmla="*/ 12568 h 4560744"/>
                <a:gd name="connsiteX32" fmla="*/ 673852 w 2394178"/>
                <a:gd name="connsiteY32" fmla="*/ 0 h 4560744"/>
                <a:gd name="connsiteX0" fmla="*/ 1230441 w 2350498"/>
                <a:gd name="connsiteY0" fmla="*/ 1119694 h 4560744"/>
                <a:gd name="connsiteX1" fmla="*/ 1975969 w 2350498"/>
                <a:gd name="connsiteY1" fmla="*/ 1313156 h 4560744"/>
                <a:gd name="connsiteX2" fmla="*/ 1991676 w 2350498"/>
                <a:gd name="connsiteY2" fmla="*/ 1323983 h 4560744"/>
                <a:gd name="connsiteX3" fmla="*/ 1991676 w 2350498"/>
                <a:gd name="connsiteY3" fmla="*/ 2236444 h 4560744"/>
                <a:gd name="connsiteX4" fmla="*/ 1991676 w 2350498"/>
                <a:gd name="connsiteY4" fmla="*/ 2236445 h 4560744"/>
                <a:gd name="connsiteX5" fmla="*/ 1991676 w 2350498"/>
                <a:gd name="connsiteY5" fmla="*/ 2239386 h 4560744"/>
                <a:gd name="connsiteX6" fmla="*/ 1988570 w 2350498"/>
                <a:gd name="connsiteY6" fmla="*/ 2238586 h 4560744"/>
                <a:gd name="connsiteX7" fmla="*/ 1988569 w 2350498"/>
                <a:gd name="connsiteY7" fmla="*/ 2238587 h 4560744"/>
                <a:gd name="connsiteX8" fmla="*/ 1975969 w 2350498"/>
                <a:gd name="connsiteY8" fmla="*/ 2247272 h 4560744"/>
                <a:gd name="connsiteX9" fmla="*/ 2278749 w 2350498"/>
                <a:gd name="connsiteY9" fmla="*/ 4338790 h 4560744"/>
                <a:gd name="connsiteX10" fmla="*/ 119772 w 2350498"/>
                <a:gd name="connsiteY10" fmla="*/ 4311440 h 4560744"/>
                <a:gd name="connsiteX11" fmla="*/ 0 w 2350498"/>
                <a:gd name="connsiteY11" fmla="*/ 2281165 h 4560744"/>
                <a:gd name="connsiteX12" fmla="*/ 469208 w 2350498"/>
                <a:gd name="connsiteY12" fmla="*/ 1323982 h 4560744"/>
                <a:gd name="connsiteX13" fmla="*/ 484913 w 2350498"/>
                <a:gd name="connsiteY13" fmla="*/ 1313156 h 4560744"/>
                <a:gd name="connsiteX14" fmla="*/ 1230441 w 2350498"/>
                <a:gd name="connsiteY14" fmla="*/ 1119694 h 4560744"/>
                <a:gd name="connsiteX15" fmla="*/ 630172 w 2350498"/>
                <a:gd name="connsiteY15" fmla="*/ 0 h 4560744"/>
                <a:gd name="connsiteX16" fmla="*/ 1830709 w 2350498"/>
                <a:gd name="connsiteY16" fmla="*/ 0 h 4560744"/>
                <a:gd name="connsiteX17" fmla="*/ 1878222 w 2350498"/>
                <a:gd name="connsiteY17" fmla="*/ 12568 h 4560744"/>
                <a:gd name="connsiteX18" fmla="*/ 2160104 w 2350498"/>
                <a:gd name="connsiteY18" fmla="*/ 381480 h 4560744"/>
                <a:gd name="connsiteX19" fmla="*/ 2160104 w 2350498"/>
                <a:gd name="connsiteY19" fmla="*/ 580179 h 4560744"/>
                <a:gd name="connsiteX20" fmla="*/ 2029744 w 2350498"/>
                <a:gd name="connsiteY20" fmla="*/ 860482 h 4560744"/>
                <a:gd name="connsiteX21" fmla="*/ 1991676 w 2350498"/>
                <a:gd name="connsiteY21" fmla="*/ 888455 h 4560744"/>
                <a:gd name="connsiteX22" fmla="*/ 1991676 w 2350498"/>
                <a:gd name="connsiteY22" fmla="*/ 1323982 h 4560744"/>
                <a:gd name="connsiteX23" fmla="*/ 1975969 w 2350498"/>
                <a:gd name="connsiteY23" fmla="*/ 1313155 h 4560744"/>
                <a:gd name="connsiteX24" fmla="*/ 1230441 w 2350498"/>
                <a:gd name="connsiteY24" fmla="*/ 1119693 h 4560744"/>
                <a:gd name="connsiteX25" fmla="*/ 484913 w 2350498"/>
                <a:gd name="connsiteY25" fmla="*/ 1313155 h 4560744"/>
                <a:gd name="connsiteX26" fmla="*/ 469208 w 2350498"/>
                <a:gd name="connsiteY26" fmla="*/ 1323981 h 4560744"/>
                <a:gd name="connsiteX27" fmla="*/ 469208 w 2350498"/>
                <a:gd name="connsiteY27" fmla="*/ 888455 h 4560744"/>
                <a:gd name="connsiteX28" fmla="*/ 431140 w 2350498"/>
                <a:gd name="connsiteY28" fmla="*/ 860482 h 4560744"/>
                <a:gd name="connsiteX29" fmla="*/ 300779 w 2350498"/>
                <a:gd name="connsiteY29" fmla="*/ 580179 h 4560744"/>
                <a:gd name="connsiteX30" fmla="*/ 300779 w 2350498"/>
                <a:gd name="connsiteY30" fmla="*/ 381480 h 4560744"/>
                <a:gd name="connsiteX31" fmla="*/ 582660 w 2350498"/>
                <a:gd name="connsiteY31" fmla="*/ 12568 h 4560744"/>
                <a:gd name="connsiteX32" fmla="*/ 630172 w 2350498"/>
                <a:gd name="connsiteY32" fmla="*/ 0 h 4560744"/>
                <a:gd name="connsiteX0" fmla="*/ 1292637 w 2412694"/>
                <a:gd name="connsiteY0" fmla="*/ 1119694 h 4560744"/>
                <a:gd name="connsiteX1" fmla="*/ 2038165 w 2412694"/>
                <a:gd name="connsiteY1" fmla="*/ 1313156 h 4560744"/>
                <a:gd name="connsiteX2" fmla="*/ 2053872 w 2412694"/>
                <a:gd name="connsiteY2" fmla="*/ 1323983 h 4560744"/>
                <a:gd name="connsiteX3" fmla="*/ 2053872 w 2412694"/>
                <a:gd name="connsiteY3" fmla="*/ 2236444 h 4560744"/>
                <a:gd name="connsiteX4" fmla="*/ 2053872 w 2412694"/>
                <a:gd name="connsiteY4" fmla="*/ 2236445 h 4560744"/>
                <a:gd name="connsiteX5" fmla="*/ 2053872 w 2412694"/>
                <a:gd name="connsiteY5" fmla="*/ 2239386 h 4560744"/>
                <a:gd name="connsiteX6" fmla="*/ 2050766 w 2412694"/>
                <a:gd name="connsiteY6" fmla="*/ 2238586 h 4560744"/>
                <a:gd name="connsiteX7" fmla="*/ 2050765 w 2412694"/>
                <a:gd name="connsiteY7" fmla="*/ 2238587 h 4560744"/>
                <a:gd name="connsiteX8" fmla="*/ 2038165 w 2412694"/>
                <a:gd name="connsiteY8" fmla="*/ 2247272 h 4560744"/>
                <a:gd name="connsiteX9" fmla="*/ 2340945 w 2412694"/>
                <a:gd name="connsiteY9" fmla="*/ 4338790 h 4560744"/>
                <a:gd name="connsiteX10" fmla="*/ 181968 w 2412694"/>
                <a:gd name="connsiteY10" fmla="*/ 4311440 h 4560744"/>
                <a:gd name="connsiteX11" fmla="*/ 62196 w 2412694"/>
                <a:gd name="connsiteY11" fmla="*/ 2281165 h 4560744"/>
                <a:gd name="connsiteX12" fmla="*/ 531404 w 2412694"/>
                <a:gd name="connsiteY12" fmla="*/ 1323982 h 4560744"/>
                <a:gd name="connsiteX13" fmla="*/ 547109 w 2412694"/>
                <a:gd name="connsiteY13" fmla="*/ 1313156 h 4560744"/>
                <a:gd name="connsiteX14" fmla="*/ 1292637 w 2412694"/>
                <a:gd name="connsiteY14" fmla="*/ 1119694 h 4560744"/>
                <a:gd name="connsiteX15" fmla="*/ 692368 w 2412694"/>
                <a:gd name="connsiteY15" fmla="*/ 0 h 4560744"/>
                <a:gd name="connsiteX16" fmla="*/ 1892905 w 2412694"/>
                <a:gd name="connsiteY16" fmla="*/ 0 h 4560744"/>
                <a:gd name="connsiteX17" fmla="*/ 1940418 w 2412694"/>
                <a:gd name="connsiteY17" fmla="*/ 12568 h 4560744"/>
                <a:gd name="connsiteX18" fmla="*/ 2222300 w 2412694"/>
                <a:gd name="connsiteY18" fmla="*/ 381480 h 4560744"/>
                <a:gd name="connsiteX19" fmla="*/ 2222300 w 2412694"/>
                <a:gd name="connsiteY19" fmla="*/ 580179 h 4560744"/>
                <a:gd name="connsiteX20" fmla="*/ 2091940 w 2412694"/>
                <a:gd name="connsiteY20" fmla="*/ 860482 h 4560744"/>
                <a:gd name="connsiteX21" fmla="*/ 2053872 w 2412694"/>
                <a:gd name="connsiteY21" fmla="*/ 888455 h 4560744"/>
                <a:gd name="connsiteX22" fmla="*/ 2053872 w 2412694"/>
                <a:gd name="connsiteY22" fmla="*/ 1323982 h 4560744"/>
                <a:gd name="connsiteX23" fmla="*/ 2038165 w 2412694"/>
                <a:gd name="connsiteY23" fmla="*/ 1313155 h 4560744"/>
                <a:gd name="connsiteX24" fmla="*/ 1292637 w 2412694"/>
                <a:gd name="connsiteY24" fmla="*/ 1119693 h 4560744"/>
                <a:gd name="connsiteX25" fmla="*/ 547109 w 2412694"/>
                <a:gd name="connsiteY25" fmla="*/ 1313155 h 4560744"/>
                <a:gd name="connsiteX26" fmla="*/ 531404 w 2412694"/>
                <a:gd name="connsiteY26" fmla="*/ 1323981 h 4560744"/>
                <a:gd name="connsiteX27" fmla="*/ 531404 w 2412694"/>
                <a:gd name="connsiteY27" fmla="*/ 888455 h 4560744"/>
                <a:gd name="connsiteX28" fmla="*/ 493336 w 2412694"/>
                <a:gd name="connsiteY28" fmla="*/ 860482 h 4560744"/>
                <a:gd name="connsiteX29" fmla="*/ 362975 w 2412694"/>
                <a:gd name="connsiteY29" fmla="*/ 580179 h 4560744"/>
                <a:gd name="connsiteX30" fmla="*/ 362975 w 2412694"/>
                <a:gd name="connsiteY30" fmla="*/ 381480 h 4560744"/>
                <a:gd name="connsiteX31" fmla="*/ 644856 w 2412694"/>
                <a:gd name="connsiteY31" fmla="*/ 12568 h 4560744"/>
                <a:gd name="connsiteX32" fmla="*/ 692368 w 2412694"/>
                <a:gd name="connsiteY32" fmla="*/ 0 h 4560744"/>
                <a:gd name="connsiteX0" fmla="*/ 1292637 w 2419408"/>
                <a:gd name="connsiteY0" fmla="*/ 1119694 h 4669220"/>
                <a:gd name="connsiteX1" fmla="*/ 2038165 w 2419408"/>
                <a:gd name="connsiteY1" fmla="*/ 1313156 h 4669220"/>
                <a:gd name="connsiteX2" fmla="*/ 2053872 w 2419408"/>
                <a:gd name="connsiteY2" fmla="*/ 1323983 h 4669220"/>
                <a:gd name="connsiteX3" fmla="*/ 2053872 w 2419408"/>
                <a:gd name="connsiteY3" fmla="*/ 2236444 h 4669220"/>
                <a:gd name="connsiteX4" fmla="*/ 2053872 w 2419408"/>
                <a:gd name="connsiteY4" fmla="*/ 2236445 h 4669220"/>
                <a:gd name="connsiteX5" fmla="*/ 2053872 w 2419408"/>
                <a:gd name="connsiteY5" fmla="*/ 2239386 h 4669220"/>
                <a:gd name="connsiteX6" fmla="*/ 2050766 w 2419408"/>
                <a:gd name="connsiteY6" fmla="*/ 2238586 h 4669220"/>
                <a:gd name="connsiteX7" fmla="*/ 2050765 w 2419408"/>
                <a:gd name="connsiteY7" fmla="*/ 2238587 h 4669220"/>
                <a:gd name="connsiteX8" fmla="*/ 2038165 w 2419408"/>
                <a:gd name="connsiteY8" fmla="*/ 2247272 h 4669220"/>
                <a:gd name="connsiteX9" fmla="*/ 2340945 w 2419408"/>
                <a:gd name="connsiteY9" fmla="*/ 4338790 h 4669220"/>
                <a:gd name="connsiteX10" fmla="*/ 181968 w 2419408"/>
                <a:gd name="connsiteY10" fmla="*/ 4311440 h 4669220"/>
                <a:gd name="connsiteX11" fmla="*/ 62196 w 2419408"/>
                <a:gd name="connsiteY11" fmla="*/ 2281165 h 4669220"/>
                <a:gd name="connsiteX12" fmla="*/ 531404 w 2419408"/>
                <a:gd name="connsiteY12" fmla="*/ 1323982 h 4669220"/>
                <a:gd name="connsiteX13" fmla="*/ 547109 w 2419408"/>
                <a:gd name="connsiteY13" fmla="*/ 1313156 h 4669220"/>
                <a:gd name="connsiteX14" fmla="*/ 1292637 w 2419408"/>
                <a:gd name="connsiteY14" fmla="*/ 1119694 h 4669220"/>
                <a:gd name="connsiteX15" fmla="*/ 692368 w 2419408"/>
                <a:gd name="connsiteY15" fmla="*/ 0 h 4669220"/>
                <a:gd name="connsiteX16" fmla="*/ 1892905 w 2419408"/>
                <a:gd name="connsiteY16" fmla="*/ 0 h 4669220"/>
                <a:gd name="connsiteX17" fmla="*/ 1940418 w 2419408"/>
                <a:gd name="connsiteY17" fmla="*/ 12568 h 4669220"/>
                <a:gd name="connsiteX18" fmla="*/ 2222300 w 2419408"/>
                <a:gd name="connsiteY18" fmla="*/ 381480 h 4669220"/>
                <a:gd name="connsiteX19" fmla="*/ 2222300 w 2419408"/>
                <a:gd name="connsiteY19" fmla="*/ 580179 h 4669220"/>
                <a:gd name="connsiteX20" fmla="*/ 2091940 w 2419408"/>
                <a:gd name="connsiteY20" fmla="*/ 860482 h 4669220"/>
                <a:gd name="connsiteX21" fmla="*/ 2053872 w 2419408"/>
                <a:gd name="connsiteY21" fmla="*/ 888455 h 4669220"/>
                <a:gd name="connsiteX22" fmla="*/ 2053872 w 2419408"/>
                <a:gd name="connsiteY22" fmla="*/ 1323982 h 4669220"/>
                <a:gd name="connsiteX23" fmla="*/ 2038165 w 2419408"/>
                <a:gd name="connsiteY23" fmla="*/ 1313155 h 4669220"/>
                <a:gd name="connsiteX24" fmla="*/ 1292637 w 2419408"/>
                <a:gd name="connsiteY24" fmla="*/ 1119693 h 4669220"/>
                <a:gd name="connsiteX25" fmla="*/ 547109 w 2419408"/>
                <a:gd name="connsiteY25" fmla="*/ 1313155 h 4669220"/>
                <a:gd name="connsiteX26" fmla="*/ 531404 w 2419408"/>
                <a:gd name="connsiteY26" fmla="*/ 1323981 h 4669220"/>
                <a:gd name="connsiteX27" fmla="*/ 531404 w 2419408"/>
                <a:gd name="connsiteY27" fmla="*/ 888455 h 4669220"/>
                <a:gd name="connsiteX28" fmla="*/ 493336 w 2419408"/>
                <a:gd name="connsiteY28" fmla="*/ 860482 h 4669220"/>
                <a:gd name="connsiteX29" fmla="*/ 362975 w 2419408"/>
                <a:gd name="connsiteY29" fmla="*/ 580179 h 4669220"/>
                <a:gd name="connsiteX30" fmla="*/ 362975 w 2419408"/>
                <a:gd name="connsiteY30" fmla="*/ 381480 h 4669220"/>
                <a:gd name="connsiteX31" fmla="*/ 644856 w 2419408"/>
                <a:gd name="connsiteY31" fmla="*/ 12568 h 4669220"/>
                <a:gd name="connsiteX32" fmla="*/ 692368 w 2419408"/>
                <a:gd name="connsiteY32" fmla="*/ 0 h 4669220"/>
                <a:gd name="connsiteX0" fmla="*/ 1292637 w 2340993"/>
                <a:gd name="connsiteY0" fmla="*/ 1119694 h 4731945"/>
                <a:gd name="connsiteX1" fmla="*/ 2038165 w 2340993"/>
                <a:gd name="connsiteY1" fmla="*/ 1313156 h 4731945"/>
                <a:gd name="connsiteX2" fmla="*/ 2053872 w 2340993"/>
                <a:gd name="connsiteY2" fmla="*/ 1323983 h 4731945"/>
                <a:gd name="connsiteX3" fmla="*/ 2053872 w 2340993"/>
                <a:gd name="connsiteY3" fmla="*/ 2236444 h 4731945"/>
                <a:gd name="connsiteX4" fmla="*/ 2053872 w 2340993"/>
                <a:gd name="connsiteY4" fmla="*/ 2236445 h 4731945"/>
                <a:gd name="connsiteX5" fmla="*/ 2053872 w 2340993"/>
                <a:gd name="connsiteY5" fmla="*/ 2239386 h 4731945"/>
                <a:gd name="connsiteX6" fmla="*/ 2050766 w 2340993"/>
                <a:gd name="connsiteY6" fmla="*/ 2238586 h 4731945"/>
                <a:gd name="connsiteX7" fmla="*/ 2050765 w 2340993"/>
                <a:gd name="connsiteY7" fmla="*/ 2238587 h 4731945"/>
                <a:gd name="connsiteX8" fmla="*/ 2038165 w 2340993"/>
                <a:gd name="connsiteY8" fmla="*/ 2247272 h 4731945"/>
                <a:gd name="connsiteX9" fmla="*/ 2340945 w 2340993"/>
                <a:gd name="connsiteY9" fmla="*/ 4338790 h 4731945"/>
                <a:gd name="connsiteX10" fmla="*/ 181968 w 2340993"/>
                <a:gd name="connsiteY10" fmla="*/ 4311440 h 4731945"/>
                <a:gd name="connsiteX11" fmla="*/ 62196 w 2340993"/>
                <a:gd name="connsiteY11" fmla="*/ 2281165 h 4731945"/>
                <a:gd name="connsiteX12" fmla="*/ 531404 w 2340993"/>
                <a:gd name="connsiteY12" fmla="*/ 1323982 h 4731945"/>
                <a:gd name="connsiteX13" fmla="*/ 547109 w 2340993"/>
                <a:gd name="connsiteY13" fmla="*/ 1313156 h 4731945"/>
                <a:gd name="connsiteX14" fmla="*/ 1292637 w 2340993"/>
                <a:gd name="connsiteY14" fmla="*/ 1119694 h 4731945"/>
                <a:gd name="connsiteX15" fmla="*/ 692368 w 2340993"/>
                <a:gd name="connsiteY15" fmla="*/ 0 h 4731945"/>
                <a:gd name="connsiteX16" fmla="*/ 1892905 w 2340993"/>
                <a:gd name="connsiteY16" fmla="*/ 0 h 4731945"/>
                <a:gd name="connsiteX17" fmla="*/ 1940418 w 2340993"/>
                <a:gd name="connsiteY17" fmla="*/ 12568 h 4731945"/>
                <a:gd name="connsiteX18" fmla="*/ 2222300 w 2340993"/>
                <a:gd name="connsiteY18" fmla="*/ 381480 h 4731945"/>
                <a:gd name="connsiteX19" fmla="*/ 2222300 w 2340993"/>
                <a:gd name="connsiteY19" fmla="*/ 580179 h 4731945"/>
                <a:gd name="connsiteX20" fmla="*/ 2091940 w 2340993"/>
                <a:gd name="connsiteY20" fmla="*/ 860482 h 4731945"/>
                <a:gd name="connsiteX21" fmla="*/ 2053872 w 2340993"/>
                <a:gd name="connsiteY21" fmla="*/ 888455 h 4731945"/>
                <a:gd name="connsiteX22" fmla="*/ 2053872 w 2340993"/>
                <a:gd name="connsiteY22" fmla="*/ 1323982 h 4731945"/>
                <a:gd name="connsiteX23" fmla="*/ 2038165 w 2340993"/>
                <a:gd name="connsiteY23" fmla="*/ 1313155 h 4731945"/>
                <a:gd name="connsiteX24" fmla="*/ 1292637 w 2340993"/>
                <a:gd name="connsiteY24" fmla="*/ 1119693 h 4731945"/>
                <a:gd name="connsiteX25" fmla="*/ 547109 w 2340993"/>
                <a:gd name="connsiteY25" fmla="*/ 1313155 h 4731945"/>
                <a:gd name="connsiteX26" fmla="*/ 531404 w 2340993"/>
                <a:gd name="connsiteY26" fmla="*/ 1323981 h 4731945"/>
                <a:gd name="connsiteX27" fmla="*/ 531404 w 2340993"/>
                <a:gd name="connsiteY27" fmla="*/ 888455 h 4731945"/>
                <a:gd name="connsiteX28" fmla="*/ 493336 w 2340993"/>
                <a:gd name="connsiteY28" fmla="*/ 860482 h 4731945"/>
                <a:gd name="connsiteX29" fmla="*/ 362975 w 2340993"/>
                <a:gd name="connsiteY29" fmla="*/ 580179 h 4731945"/>
                <a:gd name="connsiteX30" fmla="*/ 362975 w 2340993"/>
                <a:gd name="connsiteY30" fmla="*/ 381480 h 4731945"/>
                <a:gd name="connsiteX31" fmla="*/ 644856 w 2340993"/>
                <a:gd name="connsiteY31" fmla="*/ 12568 h 4731945"/>
                <a:gd name="connsiteX32" fmla="*/ 692368 w 2340993"/>
                <a:gd name="connsiteY32" fmla="*/ 0 h 4731945"/>
                <a:gd name="connsiteX0" fmla="*/ 1292637 w 2499906"/>
                <a:gd name="connsiteY0" fmla="*/ 1119694 h 4513252"/>
                <a:gd name="connsiteX1" fmla="*/ 2038165 w 2499906"/>
                <a:gd name="connsiteY1" fmla="*/ 1313156 h 4513252"/>
                <a:gd name="connsiteX2" fmla="*/ 2053872 w 2499906"/>
                <a:gd name="connsiteY2" fmla="*/ 1323983 h 4513252"/>
                <a:gd name="connsiteX3" fmla="*/ 2053872 w 2499906"/>
                <a:gd name="connsiteY3" fmla="*/ 2236444 h 4513252"/>
                <a:gd name="connsiteX4" fmla="*/ 2053872 w 2499906"/>
                <a:gd name="connsiteY4" fmla="*/ 2236445 h 4513252"/>
                <a:gd name="connsiteX5" fmla="*/ 2053872 w 2499906"/>
                <a:gd name="connsiteY5" fmla="*/ 2239386 h 4513252"/>
                <a:gd name="connsiteX6" fmla="*/ 2050766 w 2499906"/>
                <a:gd name="connsiteY6" fmla="*/ 2238586 h 4513252"/>
                <a:gd name="connsiteX7" fmla="*/ 2050765 w 2499906"/>
                <a:gd name="connsiteY7" fmla="*/ 2238587 h 4513252"/>
                <a:gd name="connsiteX8" fmla="*/ 2038165 w 2499906"/>
                <a:gd name="connsiteY8" fmla="*/ 2247272 h 4513252"/>
                <a:gd name="connsiteX9" fmla="*/ 2304412 w 2499906"/>
                <a:gd name="connsiteY9" fmla="*/ 2972830 h 4513252"/>
                <a:gd name="connsiteX10" fmla="*/ 2340945 w 2499906"/>
                <a:gd name="connsiteY10" fmla="*/ 4338790 h 4513252"/>
                <a:gd name="connsiteX11" fmla="*/ 181968 w 2499906"/>
                <a:gd name="connsiteY11" fmla="*/ 4311440 h 4513252"/>
                <a:gd name="connsiteX12" fmla="*/ 62196 w 2499906"/>
                <a:gd name="connsiteY12" fmla="*/ 2281165 h 4513252"/>
                <a:gd name="connsiteX13" fmla="*/ 531404 w 2499906"/>
                <a:gd name="connsiteY13" fmla="*/ 1323982 h 4513252"/>
                <a:gd name="connsiteX14" fmla="*/ 547109 w 2499906"/>
                <a:gd name="connsiteY14" fmla="*/ 1313156 h 4513252"/>
                <a:gd name="connsiteX15" fmla="*/ 1292637 w 2499906"/>
                <a:gd name="connsiteY15" fmla="*/ 1119694 h 4513252"/>
                <a:gd name="connsiteX16" fmla="*/ 692368 w 2499906"/>
                <a:gd name="connsiteY16" fmla="*/ 0 h 4513252"/>
                <a:gd name="connsiteX17" fmla="*/ 1892905 w 2499906"/>
                <a:gd name="connsiteY17" fmla="*/ 0 h 4513252"/>
                <a:gd name="connsiteX18" fmla="*/ 1940418 w 2499906"/>
                <a:gd name="connsiteY18" fmla="*/ 12568 h 4513252"/>
                <a:gd name="connsiteX19" fmla="*/ 2222300 w 2499906"/>
                <a:gd name="connsiteY19" fmla="*/ 381480 h 4513252"/>
                <a:gd name="connsiteX20" fmla="*/ 2222300 w 2499906"/>
                <a:gd name="connsiteY20" fmla="*/ 580179 h 4513252"/>
                <a:gd name="connsiteX21" fmla="*/ 2091940 w 2499906"/>
                <a:gd name="connsiteY21" fmla="*/ 860482 h 4513252"/>
                <a:gd name="connsiteX22" fmla="*/ 2053872 w 2499906"/>
                <a:gd name="connsiteY22" fmla="*/ 888455 h 4513252"/>
                <a:gd name="connsiteX23" fmla="*/ 2053872 w 2499906"/>
                <a:gd name="connsiteY23" fmla="*/ 1323982 h 4513252"/>
                <a:gd name="connsiteX24" fmla="*/ 2038165 w 2499906"/>
                <a:gd name="connsiteY24" fmla="*/ 1313155 h 4513252"/>
                <a:gd name="connsiteX25" fmla="*/ 1292637 w 2499906"/>
                <a:gd name="connsiteY25" fmla="*/ 1119693 h 4513252"/>
                <a:gd name="connsiteX26" fmla="*/ 547109 w 2499906"/>
                <a:gd name="connsiteY26" fmla="*/ 1313155 h 4513252"/>
                <a:gd name="connsiteX27" fmla="*/ 531404 w 2499906"/>
                <a:gd name="connsiteY27" fmla="*/ 1323981 h 4513252"/>
                <a:gd name="connsiteX28" fmla="*/ 531404 w 2499906"/>
                <a:gd name="connsiteY28" fmla="*/ 888455 h 4513252"/>
                <a:gd name="connsiteX29" fmla="*/ 493336 w 2499906"/>
                <a:gd name="connsiteY29" fmla="*/ 860482 h 4513252"/>
                <a:gd name="connsiteX30" fmla="*/ 362975 w 2499906"/>
                <a:gd name="connsiteY30" fmla="*/ 580179 h 4513252"/>
                <a:gd name="connsiteX31" fmla="*/ 362975 w 2499906"/>
                <a:gd name="connsiteY31" fmla="*/ 381480 h 4513252"/>
                <a:gd name="connsiteX32" fmla="*/ 644856 w 2499906"/>
                <a:gd name="connsiteY32" fmla="*/ 12568 h 4513252"/>
                <a:gd name="connsiteX33" fmla="*/ 692368 w 2499906"/>
                <a:gd name="connsiteY33" fmla="*/ 0 h 4513252"/>
                <a:gd name="connsiteX0" fmla="*/ 1292637 w 2344615"/>
                <a:gd name="connsiteY0" fmla="*/ 1119694 h 4446273"/>
                <a:gd name="connsiteX1" fmla="*/ 2038165 w 2344615"/>
                <a:gd name="connsiteY1" fmla="*/ 1313156 h 4446273"/>
                <a:gd name="connsiteX2" fmla="*/ 2053872 w 2344615"/>
                <a:gd name="connsiteY2" fmla="*/ 1323983 h 4446273"/>
                <a:gd name="connsiteX3" fmla="*/ 2053872 w 2344615"/>
                <a:gd name="connsiteY3" fmla="*/ 2236444 h 4446273"/>
                <a:gd name="connsiteX4" fmla="*/ 2053872 w 2344615"/>
                <a:gd name="connsiteY4" fmla="*/ 2236445 h 4446273"/>
                <a:gd name="connsiteX5" fmla="*/ 2053872 w 2344615"/>
                <a:gd name="connsiteY5" fmla="*/ 2239386 h 4446273"/>
                <a:gd name="connsiteX6" fmla="*/ 2050766 w 2344615"/>
                <a:gd name="connsiteY6" fmla="*/ 2238586 h 4446273"/>
                <a:gd name="connsiteX7" fmla="*/ 2050765 w 2344615"/>
                <a:gd name="connsiteY7" fmla="*/ 2238587 h 4446273"/>
                <a:gd name="connsiteX8" fmla="*/ 2038165 w 2344615"/>
                <a:gd name="connsiteY8" fmla="*/ 2247272 h 4446273"/>
                <a:gd name="connsiteX9" fmla="*/ 2304412 w 2344615"/>
                <a:gd name="connsiteY9" fmla="*/ 2972830 h 4446273"/>
                <a:gd name="connsiteX10" fmla="*/ 2340945 w 2344615"/>
                <a:gd name="connsiteY10" fmla="*/ 4338790 h 4446273"/>
                <a:gd name="connsiteX11" fmla="*/ 181968 w 2344615"/>
                <a:gd name="connsiteY11" fmla="*/ 4311440 h 4446273"/>
                <a:gd name="connsiteX12" fmla="*/ 62196 w 2344615"/>
                <a:gd name="connsiteY12" fmla="*/ 2281165 h 4446273"/>
                <a:gd name="connsiteX13" fmla="*/ 531404 w 2344615"/>
                <a:gd name="connsiteY13" fmla="*/ 1323982 h 4446273"/>
                <a:gd name="connsiteX14" fmla="*/ 547109 w 2344615"/>
                <a:gd name="connsiteY14" fmla="*/ 1313156 h 4446273"/>
                <a:gd name="connsiteX15" fmla="*/ 1292637 w 2344615"/>
                <a:gd name="connsiteY15" fmla="*/ 1119694 h 4446273"/>
                <a:gd name="connsiteX16" fmla="*/ 692368 w 2344615"/>
                <a:gd name="connsiteY16" fmla="*/ 0 h 4446273"/>
                <a:gd name="connsiteX17" fmla="*/ 1892905 w 2344615"/>
                <a:gd name="connsiteY17" fmla="*/ 0 h 4446273"/>
                <a:gd name="connsiteX18" fmla="*/ 1940418 w 2344615"/>
                <a:gd name="connsiteY18" fmla="*/ 12568 h 4446273"/>
                <a:gd name="connsiteX19" fmla="*/ 2222300 w 2344615"/>
                <a:gd name="connsiteY19" fmla="*/ 381480 h 4446273"/>
                <a:gd name="connsiteX20" fmla="*/ 2222300 w 2344615"/>
                <a:gd name="connsiteY20" fmla="*/ 580179 h 4446273"/>
                <a:gd name="connsiteX21" fmla="*/ 2091940 w 2344615"/>
                <a:gd name="connsiteY21" fmla="*/ 860482 h 4446273"/>
                <a:gd name="connsiteX22" fmla="*/ 2053872 w 2344615"/>
                <a:gd name="connsiteY22" fmla="*/ 888455 h 4446273"/>
                <a:gd name="connsiteX23" fmla="*/ 2053872 w 2344615"/>
                <a:gd name="connsiteY23" fmla="*/ 1323982 h 4446273"/>
                <a:gd name="connsiteX24" fmla="*/ 2038165 w 2344615"/>
                <a:gd name="connsiteY24" fmla="*/ 1313155 h 4446273"/>
                <a:gd name="connsiteX25" fmla="*/ 1292637 w 2344615"/>
                <a:gd name="connsiteY25" fmla="*/ 1119693 h 4446273"/>
                <a:gd name="connsiteX26" fmla="*/ 547109 w 2344615"/>
                <a:gd name="connsiteY26" fmla="*/ 1313155 h 4446273"/>
                <a:gd name="connsiteX27" fmla="*/ 531404 w 2344615"/>
                <a:gd name="connsiteY27" fmla="*/ 1323981 h 4446273"/>
                <a:gd name="connsiteX28" fmla="*/ 531404 w 2344615"/>
                <a:gd name="connsiteY28" fmla="*/ 888455 h 4446273"/>
                <a:gd name="connsiteX29" fmla="*/ 493336 w 2344615"/>
                <a:gd name="connsiteY29" fmla="*/ 860482 h 4446273"/>
                <a:gd name="connsiteX30" fmla="*/ 362975 w 2344615"/>
                <a:gd name="connsiteY30" fmla="*/ 580179 h 4446273"/>
                <a:gd name="connsiteX31" fmla="*/ 362975 w 2344615"/>
                <a:gd name="connsiteY31" fmla="*/ 381480 h 4446273"/>
                <a:gd name="connsiteX32" fmla="*/ 644856 w 2344615"/>
                <a:gd name="connsiteY32" fmla="*/ 12568 h 4446273"/>
                <a:gd name="connsiteX33" fmla="*/ 692368 w 2344615"/>
                <a:gd name="connsiteY33" fmla="*/ 0 h 4446273"/>
                <a:gd name="connsiteX0" fmla="*/ 1292637 w 2532509"/>
                <a:gd name="connsiteY0" fmla="*/ 1119694 h 4526524"/>
                <a:gd name="connsiteX1" fmla="*/ 2038165 w 2532509"/>
                <a:gd name="connsiteY1" fmla="*/ 1313156 h 4526524"/>
                <a:gd name="connsiteX2" fmla="*/ 2053872 w 2532509"/>
                <a:gd name="connsiteY2" fmla="*/ 1323983 h 4526524"/>
                <a:gd name="connsiteX3" fmla="*/ 2053872 w 2532509"/>
                <a:gd name="connsiteY3" fmla="*/ 2236444 h 4526524"/>
                <a:gd name="connsiteX4" fmla="*/ 2053872 w 2532509"/>
                <a:gd name="connsiteY4" fmla="*/ 2236445 h 4526524"/>
                <a:gd name="connsiteX5" fmla="*/ 2053872 w 2532509"/>
                <a:gd name="connsiteY5" fmla="*/ 2239386 h 4526524"/>
                <a:gd name="connsiteX6" fmla="*/ 2050766 w 2532509"/>
                <a:gd name="connsiteY6" fmla="*/ 2238586 h 4526524"/>
                <a:gd name="connsiteX7" fmla="*/ 2050765 w 2532509"/>
                <a:gd name="connsiteY7" fmla="*/ 2238587 h 4526524"/>
                <a:gd name="connsiteX8" fmla="*/ 2038165 w 2532509"/>
                <a:gd name="connsiteY8" fmla="*/ 2247272 h 4526524"/>
                <a:gd name="connsiteX9" fmla="*/ 2391772 w 2532509"/>
                <a:gd name="connsiteY9" fmla="*/ 2763723 h 4526524"/>
                <a:gd name="connsiteX10" fmla="*/ 2340945 w 2532509"/>
                <a:gd name="connsiteY10" fmla="*/ 4338790 h 4526524"/>
                <a:gd name="connsiteX11" fmla="*/ 181968 w 2532509"/>
                <a:gd name="connsiteY11" fmla="*/ 4311440 h 4526524"/>
                <a:gd name="connsiteX12" fmla="*/ 62196 w 2532509"/>
                <a:gd name="connsiteY12" fmla="*/ 2281165 h 4526524"/>
                <a:gd name="connsiteX13" fmla="*/ 531404 w 2532509"/>
                <a:gd name="connsiteY13" fmla="*/ 1323982 h 4526524"/>
                <a:gd name="connsiteX14" fmla="*/ 547109 w 2532509"/>
                <a:gd name="connsiteY14" fmla="*/ 1313156 h 4526524"/>
                <a:gd name="connsiteX15" fmla="*/ 1292637 w 2532509"/>
                <a:gd name="connsiteY15" fmla="*/ 1119694 h 4526524"/>
                <a:gd name="connsiteX16" fmla="*/ 692368 w 2532509"/>
                <a:gd name="connsiteY16" fmla="*/ 0 h 4526524"/>
                <a:gd name="connsiteX17" fmla="*/ 1892905 w 2532509"/>
                <a:gd name="connsiteY17" fmla="*/ 0 h 4526524"/>
                <a:gd name="connsiteX18" fmla="*/ 1940418 w 2532509"/>
                <a:gd name="connsiteY18" fmla="*/ 12568 h 4526524"/>
                <a:gd name="connsiteX19" fmla="*/ 2222300 w 2532509"/>
                <a:gd name="connsiteY19" fmla="*/ 381480 h 4526524"/>
                <a:gd name="connsiteX20" fmla="*/ 2222300 w 2532509"/>
                <a:gd name="connsiteY20" fmla="*/ 580179 h 4526524"/>
                <a:gd name="connsiteX21" fmla="*/ 2091940 w 2532509"/>
                <a:gd name="connsiteY21" fmla="*/ 860482 h 4526524"/>
                <a:gd name="connsiteX22" fmla="*/ 2053872 w 2532509"/>
                <a:gd name="connsiteY22" fmla="*/ 888455 h 4526524"/>
                <a:gd name="connsiteX23" fmla="*/ 2053872 w 2532509"/>
                <a:gd name="connsiteY23" fmla="*/ 1323982 h 4526524"/>
                <a:gd name="connsiteX24" fmla="*/ 2038165 w 2532509"/>
                <a:gd name="connsiteY24" fmla="*/ 1313155 h 4526524"/>
                <a:gd name="connsiteX25" fmla="*/ 1292637 w 2532509"/>
                <a:gd name="connsiteY25" fmla="*/ 1119693 h 4526524"/>
                <a:gd name="connsiteX26" fmla="*/ 547109 w 2532509"/>
                <a:gd name="connsiteY26" fmla="*/ 1313155 h 4526524"/>
                <a:gd name="connsiteX27" fmla="*/ 531404 w 2532509"/>
                <a:gd name="connsiteY27" fmla="*/ 1323981 h 4526524"/>
                <a:gd name="connsiteX28" fmla="*/ 531404 w 2532509"/>
                <a:gd name="connsiteY28" fmla="*/ 888455 h 4526524"/>
                <a:gd name="connsiteX29" fmla="*/ 493336 w 2532509"/>
                <a:gd name="connsiteY29" fmla="*/ 860482 h 4526524"/>
                <a:gd name="connsiteX30" fmla="*/ 362975 w 2532509"/>
                <a:gd name="connsiteY30" fmla="*/ 580179 h 4526524"/>
                <a:gd name="connsiteX31" fmla="*/ 362975 w 2532509"/>
                <a:gd name="connsiteY31" fmla="*/ 381480 h 4526524"/>
                <a:gd name="connsiteX32" fmla="*/ 644856 w 2532509"/>
                <a:gd name="connsiteY32" fmla="*/ 12568 h 4526524"/>
                <a:gd name="connsiteX33" fmla="*/ 692368 w 2532509"/>
                <a:gd name="connsiteY33" fmla="*/ 0 h 4526524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050766 w 2532509"/>
                <a:gd name="connsiteY6" fmla="*/ 2238586 h 4526523"/>
                <a:gd name="connsiteX7" fmla="*/ 2050765 w 2532509"/>
                <a:gd name="connsiteY7" fmla="*/ 2238587 h 4526523"/>
                <a:gd name="connsiteX8" fmla="*/ 2391772 w 2532509"/>
                <a:gd name="connsiteY8" fmla="*/ 2763723 h 4526523"/>
                <a:gd name="connsiteX9" fmla="*/ 2340945 w 2532509"/>
                <a:gd name="connsiteY9" fmla="*/ 4338790 h 4526523"/>
                <a:gd name="connsiteX10" fmla="*/ 181968 w 2532509"/>
                <a:gd name="connsiteY10" fmla="*/ 4311440 h 4526523"/>
                <a:gd name="connsiteX11" fmla="*/ 62196 w 2532509"/>
                <a:gd name="connsiteY11" fmla="*/ 2281165 h 4526523"/>
                <a:gd name="connsiteX12" fmla="*/ 531404 w 2532509"/>
                <a:gd name="connsiteY12" fmla="*/ 1323982 h 4526523"/>
                <a:gd name="connsiteX13" fmla="*/ 547109 w 2532509"/>
                <a:gd name="connsiteY13" fmla="*/ 1313156 h 4526523"/>
                <a:gd name="connsiteX14" fmla="*/ 1292637 w 2532509"/>
                <a:gd name="connsiteY14" fmla="*/ 1119694 h 4526523"/>
                <a:gd name="connsiteX15" fmla="*/ 692368 w 2532509"/>
                <a:gd name="connsiteY15" fmla="*/ 0 h 4526523"/>
                <a:gd name="connsiteX16" fmla="*/ 1892905 w 2532509"/>
                <a:gd name="connsiteY16" fmla="*/ 0 h 4526523"/>
                <a:gd name="connsiteX17" fmla="*/ 1940418 w 2532509"/>
                <a:gd name="connsiteY17" fmla="*/ 12568 h 4526523"/>
                <a:gd name="connsiteX18" fmla="*/ 2222300 w 2532509"/>
                <a:gd name="connsiteY18" fmla="*/ 381480 h 4526523"/>
                <a:gd name="connsiteX19" fmla="*/ 2222300 w 2532509"/>
                <a:gd name="connsiteY19" fmla="*/ 580179 h 4526523"/>
                <a:gd name="connsiteX20" fmla="*/ 2091940 w 2532509"/>
                <a:gd name="connsiteY20" fmla="*/ 860482 h 4526523"/>
                <a:gd name="connsiteX21" fmla="*/ 2053872 w 2532509"/>
                <a:gd name="connsiteY21" fmla="*/ 888455 h 4526523"/>
                <a:gd name="connsiteX22" fmla="*/ 2053872 w 2532509"/>
                <a:gd name="connsiteY22" fmla="*/ 1323982 h 4526523"/>
                <a:gd name="connsiteX23" fmla="*/ 2038165 w 2532509"/>
                <a:gd name="connsiteY23" fmla="*/ 1313155 h 4526523"/>
                <a:gd name="connsiteX24" fmla="*/ 1292637 w 2532509"/>
                <a:gd name="connsiteY24" fmla="*/ 1119693 h 4526523"/>
                <a:gd name="connsiteX25" fmla="*/ 547109 w 2532509"/>
                <a:gd name="connsiteY25" fmla="*/ 1313155 h 4526523"/>
                <a:gd name="connsiteX26" fmla="*/ 531404 w 2532509"/>
                <a:gd name="connsiteY26" fmla="*/ 1323981 h 4526523"/>
                <a:gd name="connsiteX27" fmla="*/ 531404 w 2532509"/>
                <a:gd name="connsiteY27" fmla="*/ 888455 h 4526523"/>
                <a:gd name="connsiteX28" fmla="*/ 493336 w 2532509"/>
                <a:gd name="connsiteY28" fmla="*/ 860482 h 4526523"/>
                <a:gd name="connsiteX29" fmla="*/ 362975 w 2532509"/>
                <a:gd name="connsiteY29" fmla="*/ 580179 h 4526523"/>
                <a:gd name="connsiteX30" fmla="*/ 362975 w 2532509"/>
                <a:gd name="connsiteY30" fmla="*/ 381480 h 4526523"/>
                <a:gd name="connsiteX31" fmla="*/ 644856 w 2532509"/>
                <a:gd name="connsiteY31" fmla="*/ 12568 h 4526523"/>
                <a:gd name="connsiteX32" fmla="*/ 692368 w 2532509"/>
                <a:gd name="connsiteY32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050766 w 2532509"/>
                <a:gd name="connsiteY6" fmla="*/ 2238586 h 4526523"/>
                <a:gd name="connsiteX7" fmla="*/ 2391772 w 2532509"/>
                <a:gd name="connsiteY7" fmla="*/ 2763723 h 4526523"/>
                <a:gd name="connsiteX8" fmla="*/ 2340945 w 2532509"/>
                <a:gd name="connsiteY8" fmla="*/ 4338790 h 4526523"/>
                <a:gd name="connsiteX9" fmla="*/ 181968 w 2532509"/>
                <a:gd name="connsiteY9" fmla="*/ 4311440 h 4526523"/>
                <a:gd name="connsiteX10" fmla="*/ 62196 w 2532509"/>
                <a:gd name="connsiteY10" fmla="*/ 2281165 h 4526523"/>
                <a:gd name="connsiteX11" fmla="*/ 531404 w 2532509"/>
                <a:gd name="connsiteY11" fmla="*/ 1323982 h 4526523"/>
                <a:gd name="connsiteX12" fmla="*/ 547109 w 2532509"/>
                <a:gd name="connsiteY12" fmla="*/ 1313156 h 4526523"/>
                <a:gd name="connsiteX13" fmla="*/ 1292637 w 2532509"/>
                <a:gd name="connsiteY13" fmla="*/ 1119694 h 4526523"/>
                <a:gd name="connsiteX14" fmla="*/ 692368 w 2532509"/>
                <a:gd name="connsiteY14" fmla="*/ 0 h 4526523"/>
                <a:gd name="connsiteX15" fmla="*/ 1892905 w 2532509"/>
                <a:gd name="connsiteY15" fmla="*/ 0 h 4526523"/>
                <a:gd name="connsiteX16" fmla="*/ 1940418 w 2532509"/>
                <a:gd name="connsiteY16" fmla="*/ 12568 h 4526523"/>
                <a:gd name="connsiteX17" fmla="*/ 2222300 w 2532509"/>
                <a:gd name="connsiteY17" fmla="*/ 381480 h 4526523"/>
                <a:gd name="connsiteX18" fmla="*/ 2222300 w 2532509"/>
                <a:gd name="connsiteY18" fmla="*/ 580179 h 4526523"/>
                <a:gd name="connsiteX19" fmla="*/ 2091940 w 2532509"/>
                <a:gd name="connsiteY19" fmla="*/ 860482 h 4526523"/>
                <a:gd name="connsiteX20" fmla="*/ 2053872 w 2532509"/>
                <a:gd name="connsiteY20" fmla="*/ 888455 h 4526523"/>
                <a:gd name="connsiteX21" fmla="*/ 2053872 w 2532509"/>
                <a:gd name="connsiteY21" fmla="*/ 1323982 h 4526523"/>
                <a:gd name="connsiteX22" fmla="*/ 2038165 w 2532509"/>
                <a:gd name="connsiteY22" fmla="*/ 1313155 h 4526523"/>
                <a:gd name="connsiteX23" fmla="*/ 1292637 w 2532509"/>
                <a:gd name="connsiteY23" fmla="*/ 1119693 h 4526523"/>
                <a:gd name="connsiteX24" fmla="*/ 547109 w 2532509"/>
                <a:gd name="connsiteY24" fmla="*/ 1313155 h 4526523"/>
                <a:gd name="connsiteX25" fmla="*/ 531404 w 2532509"/>
                <a:gd name="connsiteY25" fmla="*/ 1323981 h 4526523"/>
                <a:gd name="connsiteX26" fmla="*/ 531404 w 2532509"/>
                <a:gd name="connsiteY26" fmla="*/ 888455 h 4526523"/>
                <a:gd name="connsiteX27" fmla="*/ 493336 w 2532509"/>
                <a:gd name="connsiteY27" fmla="*/ 860482 h 4526523"/>
                <a:gd name="connsiteX28" fmla="*/ 362975 w 2532509"/>
                <a:gd name="connsiteY28" fmla="*/ 580179 h 4526523"/>
                <a:gd name="connsiteX29" fmla="*/ 362975 w 2532509"/>
                <a:gd name="connsiteY29" fmla="*/ 381480 h 4526523"/>
                <a:gd name="connsiteX30" fmla="*/ 644856 w 2532509"/>
                <a:gd name="connsiteY30" fmla="*/ 12568 h 4526523"/>
                <a:gd name="connsiteX31" fmla="*/ 692368 w 2532509"/>
                <a:gd name="connsiteY31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391772 w 2532509"/>
                <a:gd name="connsiteY6" fmla="*/ 2763723 h 4526523"/>
                <a:gd name="connsiteX7" fmla="*/ 2340945 w 2532509"/>
                <a:gd name="connsiteY7" fmla="*/ 4338790 h 4526523"/>
                <a:gd name="connsiteX8" fmla="*/ 181968 w 2532509"/>
                <a:gd name="connsiteY8" fmla="*/ 4311440 h 4526523"/>
                <a:gd name="connsiteX9" fmla="*/ 62196 w 2532509"/>
                <a:gd name="connsiteY9" fmla="*/ 2281165 h 4526523"/>
                <a:gd name="connsiteX10" fmla="*/ 531404 w 2532509"/>
                <a:gd name="connsiteY10" fmla="*/ 1323982 h 4526523"/>
                <a:gd name="connsiteX11" fmla="*/ 547109 w 2532509"/>
                <a:gd name="connsiteY11" fmla="*/ 1313156 h 4526523"/>
                <a:gd name="connsiteX12" fmla="*/ 1292637 w 2532509"/>
                <a:gd name="connsiteY12" fmla="*/ 1119694 h 4526523"/>
                <a:gd name="connsiteX13" fmla="*/ 692368 w 2532509"/>
                <a:gd name="connsiteY13" fmla="*/ 0 h 4526523"/>
                <a:gd name="connsiteX14" fmla="*/ 1892905 w 2532509"/>
                <a:gd name="connsiteY14" fmla="*/ 0 h 4526523"/>
                <a:gd name="connsiteX15" fmla="*/ 1940418 w 2532509"/>
                <a:gd name="connsiteY15" fmla="*/ 12568 h 4526523"/>
                <a:gd name="connsiteX16" fmla="*/ 2222300 w 2532509"/>
                <a:gd name="connsiteY16" fmla="*/ 381480 h 4526523"/>
                <a:gd name="connsiteX17" fmla="*/ 2222300 w 2532509"/>
                <a:gd name="connsiteY17" fmla="*/ 580179 h 4526523"/>
                <a:gd name="connsiteX18" fmla="*/ 2091940 w 2532509"/>
                <a:gd name="connsiteY18" fmla="*/ 860482 h 4526523"/>
                <a:gd name="connsiteX19" fmla="*/ 2053872 w 2532509"/>
                <a:gd name="connsiteY19" fmla="*/ 888455 h 4526523"/>
                <a:gd name="connsiteX20" fmla="*/ 2053872 w 2532509"/>
                <a:gd name="connsiteY20" fmla="*/ 1323982 h 4526523"/>
                <a:gd name="connsiteX21" fmla="*/ 2038165 w 2532509"/>
                <a:gd name="connsiteY21" fmla="*/ 1313155 h 4526523"/>
                <a:gd name="connsiteX22" fmla="*/ 1292637 w 2532509"/>
                <a:gd name="connsiteY22" fmla="*/ 1119693 h 4526523"/>
                <a:gd name="connsiteX23" fmla="*/ 547109 w 2532509"/>
                <a:gd name="connsiteY23" fmla="*/ 1313155 h 4526523"/>
                <a:gd name="connsiteX24" fmla="*/ 531404 w 2532509"/>
                <a:gd name="connsiteY24" fmla="*/ 1323981 h 4526523"/>
                <a:gd name="connsiteX25" fmla="*/ 531404 w 2532509"/>
                <a:gd name="connsiteY25" fmla="*/ 888455 h 4526523"/>
                <a:gd name="connsiteX26" fmla="*/ 493336 w 2532509"/>
                <a:gd name="connsiteY26" fmla="*/ 860482 h 4526523"/>
                <a:gd name="connsiteX27" fmla="*/ 362975 w 2532509"/>
                <a:gd name="connsiteY27" fmla="*/ 580179 h 4526523"/>
                <a:gd name="connsiteX28" fmla="*/ 362975 w 2532509"/>
                <a:gd name="connsiteY28" fmla="*/ 381480 h 4526523"/>
                <a:gd name="connsiteX29" fmla="*/ 644856 w 2532509"/>
                <a:gd name="connsiteY29" fmla="*/ 12568 h 4526523"/>
                <a:gd name="connsiteX30" fmla="*/ 692368 w 2532509"/>
                <a:gd name="connsiteY30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391772 w 2532509"/>
                <a:gd name="connsiteY5" fmla="*/ 2763723 h 4526523"/>
                <a:gd name="connsiteX6" fmla="*/ 2340945 w 2532509"/>
                <a:gd name="connsiteY6" fmla="*/ 4338790 h 4526523"/>
                <a:gd name="connsiteX7" fmla="*/ 181968 w 2532509"/>
                <a:gd name="connsiteY7" fmla="*/ 4311440 h 4526523"/>
                <a:gd name="connsiteX8" fmla="*/ 62196 w 2532509"/>
                <a:gd name="connsiteY8" fmla="*/ 2281165 h 4526523"/>
                <a:gd name="connsiteX9" fmla="*/ 531404 w 2532509"/>
                <a:gd name="connsiteY9" fmla="*/ 1323982 h 4526523"/>
                <a:gd name="connsiteX10" fmla="*/ 547109 w 2532509"/>
                <a:gd name="connsiteY10" fmla="*/ 1313156 h 4526523"/>
                <a:gd name="connsiteX11" fmla="*/ 1292637 w 2532509"/>
                <a:gd name="connsiteY11" fmla="*/ 1119694 h 4526523"/>
                <a:gd name="connsiteX12" fmla="*/ 692368 w 2532509"/>
                <a:gd name="connsiteY12" fmla="*/ 0 h 4526523"/>
                <a:gd name="connsiteX13" fmla="*/ 1892905 w 2532509"/>
                <a:gd name="connsiteY13" fmla="*/ 0 h 4526523"/>
                <a:gd name="connsiteX14" fmla="*/ 1940418 w 2532509"/>
                <a:gd name="connsiteY14" fmla="*/ 12568 h 4526523"/>
                <a:gd name="connsiteX15" fmla="*/ 2222300 w 2532509"/>
                <a:gd name="connsiteY15" fmla="*/ 381480 h 4526523"/>
                <a:gd name="connsiteX16" fmla="*/ 2222300 w 2532509"/>
                <a:gd name="connsiteY16" fmla="*/ 580179 h 4526523"/>
                <a:gd name="connsiteX17" fmla="*/ 2091940 w 2532509"/>
                <a:gd name="connsiteY17" fmla="*/ 860482 h 4526523"/>
                <a:gd name="connsiteX18" fmla="*/ 2053872 w 2532509"/>
                <a:gd name="connsiteY18" fmla="*/ 888455 h 4526523"/>
                <a:gd name="connsiteX19" fmla="*/ 2053872 w 2532509"/>
                <a:gd name="connsiteY19" fmla="*/ 1323982 h 4526523"/>
                <a:gd name="connsiteX20" fmla="*/ 2038165 w 2532509"/>
                <a:gd name="connsiteY20" fmla="*/ 1313155 h 4526523"/>
                <a:gd name="connsiteX21" fmla="*/ 1292637 w 2532509"/>
                <a:gd name="connsiteY21" fmla="*/ 1119693 h 4526523"/>
                <a:gd name="connsiteX22" fmla="*/ 547109 w 2532509"/>
                <a:gd name="connsiteY22" fmla="*/ 1313155 h 4526523"/>
                <a:gd name="connsiteX23" fmla="*/ 531404 w 2532509"/>
                <a:gd name="connsiteY23" fmla="*/ 1323981 h 4526523"/>
                <a:gd name="connsiteX24" fmla="*/ 531404 w 2532509"/>
                <a:gd name="connsiteY24" fmla="*/ 888455 h 4526523"/>
                <a:gd name="connsiteX25" fmla="*/ 493336 w 2532509"/>
                <a:gd name="connsiteY25" fmla="*/ 860482 h 4526523"/>
                <a:gd name="connsiteX26" fmla="*/ 362975 w 2532509"/>
                <a:gd name="connsiteY26" fmla="*/ 580179 h 4526523"/>
                <a:gd name="connsiteX27" fmla="*/ 362975 w 2532509"/>
                <a:gd name="connsiteY27" fmla="*/ 381480 h 4526523"/>
                <a:gd name="connsiteX28" fmla="*/ 644856 w 2532509"/>
                <a:gd name="connsiteY28" fmla="*/ 12568 h 4526523"/>
                <a:gd name="connsiteX29" fmla="*/ 692368 w 2532509"/>
                <a:gd name="connsiteY29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403309 w 2532509"/>
                <a:gd name="connsiteY4" fmla="*/ 1673463 h 4526523"/>
                <a:gd name="connsiteX5" fmla="*/ 2391772 w 2532509"/>
                <a:gd name="connsiteY5" fmla="*/ 2763723 h 4526523"/>
                <a:gd name="connsiteX6" fmla="*/ 2340945 w 2532509"/>
                <a:gd name="connsiteY6" fmla="*/ 4338790 h 4526523"/>
                <a:gd name="connsiteX7" fmla="*/ 181968 w 2532509"/>
                <a:gd name="connsiteY7" fmla="*/ 4311440 h 4526523"/>
                <a:gd name="connsiteX8" fmla="*/ 62196 w 2532509"/>
                <a:gd name="connsiteY8" fmla="*/ 2281165 h 4526523"/>
                <a:gd name="connsiteX9" fmla="*/ 531404 w 2532509"/>
                <a:gd name="connsiteY9" fmla="*/ 1323982 h 4526523"/>
                <a:gd name="connsiteX10" fmla="*/ 547109 w 2532509"/>
                <a:gd name="connsiteY10" fmla="*/ 1313156 h 4526523"/>
                <a:gd name="connsiteX11" fmla="*/ 1292637 w 2532509"/>
                <a:gd name="connsiteY11" fmla="*/ 1119694 h 4526523"/>
                <a:gd name="connsiteX12" fmla="*/ 692368 w 2532509"/>
                <a:gd name="connsiteY12" fmla="*/ 0 h 4526523"/>
                <a:gd name="connsiteX13" fmla="*/ 1892905 w 2532509"/>
                <a:gd name="connsiteY13" fmla="*/ 0 h 4526523"/>
                <a:gd name="connsiteX14" fmla="*/ 1940418 w 2532509"/>
                <a:gd name="connsiteY14" fmla="*/ 12568 h 4526523"/>
                <a:gd name="connsiteX15" fmla="*/ 2222300 w 2532509"/>
                <a:gd name="connsiteY15" fmla="*/ 381480 h 4526523"/>
                <a:gd name="connsiteX16" fmla="*/ 2222300 w 2532509"/>
                <a:gd name="connsiteY16" fmla="*/ 580179 h 4526523"/>
                <a:gd name="connsiteX17" fmla="*/ 2091940 w 2532509"/>
                <a:gd name="connsiteY17" fmla="*/ 860482 h 4526523"/>
                <a:gd name="connsiteX18" fmla="*/ 2053872 w 2532509"/>
                <a:gd name="connsiteY18" fmla="*/ 888455 h 4526523"/>
                <a:gd name="connsiteX19" fmla="*/ 2053872 w 2532509"/>
                <a:gd name="connsiteY19" fmla="*/ 1323982 h 4526523"/>
                <a:gd name="connsiteX20" fmla="*/ 2038165 w 2532509"/>
                <a:gd name="connsiteY20" fmla="*/ 1313155 h 4526523"/>
                <a:gd name="connsiteX21" fmla="*/ 1292637 w 2532509"/>
                <a:gd name="connsiteY21" fmla="*/ 1119693 h 4526523"/>
                <a:gd name="connsiteX22" fmla="*/ 547109 w 2532509"/>
                <a:gd name="connsiteY22" fmla="*/ 1313155 h 4526523"/>
                <a:gd name="connsiteX23" fmla="*/ 531404 w 2532509"/>
                <a:gd name="connsiteY23" fmla="*/ 1323981 h 4526523"/>
                <a:gd name="connsiteX24" fmla="*/ 531404 w 2532509"/>
                <a:gd name="connsiteY24" fmla="*/ 888455 h 4526523"/>
                <a:gd name="connsiteX25" fmla="*/ 493336 w 2532509"/>
                <a:gd name="connsiteY25" fmla="*/ 860482 h 4526523"/>
                <a:gd name="connsiteX26" fmla="*/ 362975 w 2532509"/>
                <a:gd name="connsiteY26" fmla="*/ 580179 h 4526523"/>
                <a:gd name="connsiteX27" fmla="*/ 362975 w 2532509"/>
                <a:gd name="connsiteY27" fmla="*/ 381480 h 4526523"/>
                <a:gd name="connsiteX28" fmla="*/ 644856 w 2532509"/>
                <a:gd name="connsiteY28" fmla="*/ 12568 h 4526523"/>
                <a:gd name="connsiteX29" fmla="*/ 692368 w 2532509"/>
                <a:gd name="connsiteY29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403309 w 2532509"/>
                <a:gd name="connsiteY3" fmla="*/ 1673463 h 4526523"/>
                <a:gd name="connsiteX4" fmla="*/ 2391772 w 2532509"/>
                <a:gd name="connsiteY4" fmla="*/ 2763723 h 4526523"/>
                <a:gd name="connsiteX5" fmla="*/ 2340945 w 2532509"/>
                <a:gd name="connsiteY5" fmla="*/ 4338790 h 4526523"/>
                <a:gd name="connsiteX6" fmla="*/ 181968 w 2532509"/>
                <a:gd name="connsiteY6" fmla="*/ 4311440 h 4526523"/>
                <a:gd name="connsiteX7" fmla="*/ 62196 w 2532509"/>
                <a:gd name="connsiteY7" fmla="*/ 2281165 h 4526523"/>
                <a:gd name="connsiteX8" fmla="*/ 531404 w 2532509"/>
                <a:gd name="connsiteY8" fmla="*/ 1323982 h 4526523"/>
                <a:gd name="connsiteX9" fmla="*/ 547109 w 2532509"/>
                <a:gd name="connsiteY9" fmla="*/ 1313156 h 4526523"/>
                <a:gd name="connsiteX10" fmla="*/ 1292637 w 2532509"/>
                <a:gd name="connsiteY10" fmla="*/ 1119694 h 4526523"/>
                <a:gd name="connsiteX11" fmla="*/ 692368 w 2532509"/>
                <a:gd name="connsiteY11" fmla="*/ 0 h 4526523"/>
                <a:gd name="connsiteX12" fmla="*/ 1892905 w 2532509"/>
                <a:gd name="connsiteY12" fmla="*/ 0 h 4526523"/>
                <a:gd name="connsiteX13" fmla="*/ 1940418 w 2532509"/>
                <a:gd name="connsiteY13" fmla="*/ 12568 h 4526523"/>
                <a:gd name="connsiteX14" fmla="*/ 2222300 w 2532509"/>
                <a:gd name="connsiteY14" fmla="*/ 381480 h 4526523"/>
                <a:gd name="connsiteX15" fmla="*/ 2222300 w 2532509"/>
                <a:gd name="connsiteY15" fmla="*/ 580179 h 4526523"/>
                <a:gd name="connsiteX16" fmla="*/ 2091940 w 2532509"/>
                <a:gd name="connsiteY16" fmla="*/ 860482 h 4526523"/>
                <a:gd name="connsiteX17" fmla="*/ 2053872 w 2532509"/>
                <a:gd name="connsiteY17" fmla="*/ 888455 h 4526523"/>
                <a:gd name="connsiteX18" fmla="*/ 2053872 w 2532509"/>
                <a:gd name="connsiteY18" fmla="*/ 1323982 h 4526523"/>
                <a:gd name="connsiteX19" fmla="*/ 2038165 w 2532509"/>
                <a:gd name="connsiteY19" fmla="*/ 1313155 h 4526523"/>
                <a:gd name="connsiteX20" fmla="*/ 1292637 w 2532509"/>
                <a:gd name="connsiteY20" fmla="*/ 1119693 h 4526523"/>
                <a:gd name="connsiteX21" fmla="*/ 547109 w 2532509"/>
                <a:gd name="connsiteY21" fmla="*/ 1313155 h 4526523"/>
                <a:gd name="connsiteX22" fmla="*/ 531404 w 2532509"/>
                <a:gd name="connsiteY22" fmla="*/ 1323981 h 4526523"/>
                <a:gd name="connsiteX23" fmla="*/ 531404 w 2532509"/>
                <a:gd name="connsiteY23" fmla="*/ 888455 h 4526523"/>
                <a:gd name="connsiteX24" fmla="*/ 493336 w 2532509"/>
                <a:gd name="connsiteY24" fmla="*/ 860482 h 4526523"/>
                <a:gd name="connsiteX25" fmla="*/ 362975 w 2532509"/>
                <a:gd name="connsiteY25" fmla="*/ 580179 h 4526523"/>
                <a:gd name="connsiteX26" fmla="*/ 362975 w 2532509"/>
                <a:gd name="connsiteY26" fmla="*/ 381480 h 4526523"/>
                <a:gd name="connsiteX27" fmla="*/ 644856 w 2532509"/>
                <a:gd name="connsiteY27" fmla="*/ 12568 h 4526523"/>
                <a:gd name="connsiteX28" fmla="*/ 692368 w 2532509"/>
                <a:gd name="connsiteY28" fmla="*/ 0 h 4526523"/>
                <a:gd name="connsiteX0" fmla="*/ 1292637 w 2431124"/>
                <a:gd name="connsiteY0" fmla="*/ 1119694 h 4646075"/>
                <a:gd name="connsiteX1" fmla="*/ 2038165 w 2431124"/>
                <a:gd name="connsiteY1" fmla="*/ 1313156 h 4646075"/>
                <a:gd name="connsiteX2" fmla="*/ 2053872 w 2431124"/>
                <a:gd name="connsiteY2" fmla="*/ 1323983 h 4646075"/>
                <a:gd name="connsiteX3" fmla="*/ 2403309 w 2431124"/>
                <a:gd name="connsiteY3" fmla="*/ 1673463 h 4646075"/>
                <a:gd name="connsiteX4" fmla="*/ 2391772 w 2431124"/>
                <a:gd name="connsiteY4" fmla="*/ 2763723 h 4646075"/>
                <a:gd name="connsiteX5" fmla="*/ 2340945 w 2431124"/>
                <a:gd name="connsiteY5" fmla="*/ 4338790 h 4646075"/>
                <a:gd name="connsiteX6" fmla="*/ 181968 w 2431124"/>
                <a:gd name="connsiteY6" fmla="*/ 4311440 h 4646075"/>
                <a:gd name="connsiteX7" fmla="*/ 62196 w 2431124"/>
                <a:gd name="connsiteY7" fmla="*/ 2281165 h 4646075"/>
                <a:gd name="connsiteX8" fmla="*/ 531404 w 2431124"/>
                <a:gd name="connsiteY8" fmla="*/ 1323982 h 4646075"/>
                <a:gd name="connsiteX9" fmla="*/ 547109 w 2431124"/>
                <a:gd name="connsiteY9" fmla="*/ 1313156 h 4646075"/>
                <a:gd name="connsiteX10" fmla="*/ 1292637 w 2431124"/>
                <a:gd name="connsiteY10" fmla="*/ 1119694 h 4646075"/>
                <a:gd name="connsiteX11" fmla="*/ 692368 w 2431124"/>
                <a:gd name="connsiteY11" fmla="*/ 0 h 4646075"/>
                <a:gd name="connsiteX12" fmla="*/ 1892905 w 2431124"/>
                <a:gd name="connsiteY12" fmla="*/ 0 h 4646075"/>
                <a:gd name="connsiteX13" fmla="*/ 1940418 w 2431124"/>
                <a:gd name="connsiteY13" fmla="*/ 12568 h 4646075"/>
                <a:gd name="connsiteX14" fmla="*/ 2222300 w 2431124"/>
                <a:gd name="connsiteY14" fmla="*/ 381480 h 4646075"/>
                <a:gd name="connsiteX15" fmla="*/ 2222300 w 2431124"/>
                <a:gd name="connsiteY15" fmla="*/ 580179 h 4646075"/>
                <a:gd name="connsiteX16" fmla="*/ 2091940 w 2431124"/>
                <a:gd name="connsiteY16" fmla="*/ 860482 h 4646075"/>
                <a:gd name="connsiteX17" fmla="*/ 2053872 w 2431124"/>
                <a:gd name="connsiteY17" fmla="*/ 888455 h 4646075"/>
                <a:gd name="connsiteX18" fmla="*/ 2053872 w 2431124"/>
                <a:gd name="connsiteY18" fmla="*/ 1323982 h 4646075"/>
                <a:gd name="connsiteX19" fmla="*/ 2038165 w 2431124"/>
                <a:gd name="connsiteY19" fmla="*/ 1313155 h 4646075"/>
                <a:gd name="connsiteX20" fmla="*/ 1292637 w 2431124"/>
                <a:gd name="connsiteY20" fmla="*/ 1119693 h 4646075"/>
                <a:gd name="connsiteX21" fmla="*/ 547109 w 2431124"/>
                <a:gd name="connsiteY21" fmla="*/ 1313155 h 4646075"/>
                <a:gd name="connsiteX22" fmla="*/ 531404 w 2431124"/>
                <a:gd name="connsiteY22" fmla="*/ 1323981 h 4646075"/>
                <a:gd name="connsiteX23" fmla="*/ 531404 w 2431124"/>
                <a:gd name="connsiteY23" fmla="*/ 888455 h 4646075"/>
                <a:gd name="connsiteX24" fmla="*/ 493336 w 2431124"/>
                <a:gd name="connsiteY24" fmla="*/ 860482 h 4646075"/>
                <a:gd name="connsiteX25" fmla="*/ 362975 w 2431124"/>
                <a:gd name="connsiteY25" fmla="*/ 580179 h 4646075"/>
                <a:gd name="connsiteX26" fmla="*/ 362975 w 2431124"/>
                <a:gd name="connsiteY26" fmla="*/ 381480 h 4646075"/>
                <a:gd name="connsiteX27" fmla="*/ 644856 w 2431124"/>
                <a:gd name="connsiteY27" fmla="*/ 12568 h 4646075"/>
                <a:gd name="connsiteX28" fmla="*/ 692368 w 2431124"/>
                <a:gd name="connsiteY28" fmla="*/ 0 h 4646075"/>
                <a:gd name="connsiteX0" fmla="*/ 1254012 w 2392499"/>
                <a:gd name="connsiteY0" fmla="*/ 1119694 h 4646074"/>
                <a:gd name="connsiteX1" fmla="*/ 1999540 w 2392499"/>
                <a:gd name="connsiteY1" fmla="*/ 1313156 h 4646074"/>
                <a:gd name="connsiteX2" fmla="*/ 2015247 w 2392499"/>
                <a:gd name="connsiteY2" fmla="*/ 1323983 h 4646074"/>
                <a:gd name="connsiteX3" fmla="*/ 2364684 w 2392499"/>
                <a:gd name="connsiteY3" fmla="*/ 1673463 h 4646074"/>
                <a:gd name="connsiteX4" fmla="*/ 2353147 w 2392499"/>
                <a:gd name="connsiteY4" fmla="*/ 2763723 h 4646074"/>
                <a:gd name="connsiteX5" fmla="*/ 2302320 w 2392499"/>
                <a:gd name="connsiteY5" fmla="*/ 4338790 h 4646074"/>
                <a:gd name="connsiteX6" fmla="*/ 143343 w 2392499"/>
                <a:gd name="connsiteY6" fmla="*/ 4311440 h 4646074"/>
                <a:gd name="connsiteX7" fmla="*/ 23571 w 2392499"/>
                <a:gd name="connsiteY7" fmla="*/ 2281165 h 4646074"/>
                <a:gd name="connsiteX8" fmla="*/ 492779 w 2392499"/>
                <a:gd name="connsiteY8" fmla="*/ 1323982 h 4646074"/>
                <a:gd name="connsiteX9" fmla="*/ 508484 w 2392499"/>
                <a:gd name="connsiteY9" fmla="*/ 1313156 h 4646074"/>
                <a:gd name="connsiteX10" fmla="*/ 1254012 w 2392499"/>
                <a:gd name="connsiteY10" fmla="*/ 1119694 h 4646074"/>
                <a:gd name="connsiteX11" fmla="*/ 653743 w 2392499"/>
                <a:gd name="connsiteY11" fmla="*/ 0 h 4646074"/>
                <a:gd name="connsiteX12" fmla="*/ 1854280 w 2392499"/>
                <a:gd name="connsiteY12" fmla="*/ 0 h 4646074"/>
                <a:gd name="connsiteX13" fmla="*/ 1901793 w 2392499"/>
                <a:gd name="connsiteY13" fmla="*/ 12568 h 4646074"/>
                <a:gd name="connsiteX14" fmla="*/ 2183675 w 2392499"/>
                <a:gd name="connsiteY14" fmla="*/ 381480 h 4646074"/>
                <a:gd name="connsiteX15" fmla="*/ 2183675 w 2392499"/>
                <a:gd name="connsiteY15" fmla="*/ 580179 h 4646074"/>
                <a:gd name="connsiteX16" fmla="*/ 2053315 w 2392499"/>
                <a:gd name="connsiteY16" fmla="*/ 860482 h 4646074"/>
                <a:gd name="connsiteX17" fmla="*/ 2015247 w 2392499"/>
                <a:gd name="connsiteY17" fmla="*/ 888455 h 4646074"/>
                <a:gd name="connsiteX18" fmla="*/ 2015247 w 2392499"/>
                <a:gd name="connsiteY18" fmla="*/ 1323982 h 4646074"/>
                <a:gd name="connsiteX19" fmla="*/ 1999540 w 2392499"/>
                <a:gd name="connsiteY19" fmla="*/ 1313155 h 4646074"/>
                <a:gd name="connsiteX20" fmla="*/ 1254012 w 2392499"/>
                <a:gd name="connsiteY20" fmla="*/ 1119693 h 4646074"/>
                <a:gd name="connsiteX21" fmla="*/ 508484 w 2392499"/>
                <a:gd name="connsiteY21" fmla="*/ 1313155 h 4646074"/>
                <a:gd name="connsiteX22" fmla="*/ 492779 w 2392499"/>
                <a:gd name="connsiteY22" fmla="*/ 1323981 h 4646074"/>
                <a:gd name="connsiteX23" fmla="*/ 492779 w 2392499"/>
                <a:gd name="connsiteY23" fmla="*/ 888455 h 4646074"/>
                <a:gd name="connsiteX24" fmla="*/ 454711 w 2392499"/>
                <a:gd name="connsiteY24" fmla="*/ 860482 h 4646074"/>
                <a:gd name="connsiteX25" fmla="*/ 324350 w 2392499"/>
                <a:gd name="connsiteY25" fmla="*/ 580179 h 4646074"/>
                <a:gd name="connsiteX26" fmla="*/ 324350 w 2392499"/>
                <a:gd name="connsiteY26" fmla="*/ 381480 h 4646074"/>
                <a:gd name="connsiteX27" fmla="*/ 606231 w 2392499"/>
                <a:gd name="connsiteY27" fmla="*/ 12568 h 4646074"/>
                <a:gd name="connsiteX28" fmla="*/ 653743 w 2392499"/>
                <a:gd name="connsiteY28" fmla="*/ 0 h 4646074"/>
                <a:gd name="connsiteX0" fmla="*/ 1254012 w 2392499"/>
                <a:gd name="connsiteY0" fmla="*/ 1119694 h 4614502"/>
                <a:gd name="connsiteX1" fmla="*/ 1999540 w 2392499"/>
                <a:gd name="connsiteY1" fmla="*/ 1313156 h 4614502"/>
                <a:gd name="connsiteX2" fmla="*/ 2015247 w 2392499"/>
                <a:gd name="connsiteY2" fmla="*/ 1323983 h 4614502"/>
                <a:gd name="connsiteX3" fmla="*/ 2364684 w 2392499"/>
                <a:gd name="connsiteY3" fmla="*/ 1673463 h 4614502"/>
                <a:gd name="connsiteX4" fmla="*/ 2353147 w 2392499"/>
                <a:gd name="connsiteY4" fmla="*/ 2763723 h 4614502"/>
                <a:gd name="connsiteX5" fmla="*/ 2302320 w 2392499"/>
                <a:gd name="connsiteY5" fmla="*/ 4338790 h 4614502"/>
                <a:gd name="connsiteX6" fmla="*/ 143343 w 2392499"/>
                <a:gd name="connsiteY6" fmla="*/ 4311440 h 4614502"/>
                <a:gd name="connsiteX7" fmla="*/ 23571 w 2392499"/>
                <a:gd name="connsiteY7" fmla="*/ 2281165 h 4614502"/>
                <a:gd name="connsiteX8" fmla="*/ 492779 w 2392499"/>
                <a:gd name="connsiteY8" fmla="*/ 1323982 h 4614502"/>
                <a:gd name="connsiteX9" fmla="*/ 508484 w 2392499"/>
                <a:gd name="connsiteY9" fmla="*/ 1313156 h 4614502"/>
                <a:gd name="connsiteX10" fmla="*/ 1254012 w 2392499"/>
                <a:gd name="connsiteY10" fmla="*/ 1119694 h 4614502"/>
                <a:gd name="connsiteX11" fmla="*/ 653743 w 2392499"/>
                <a:gd name="connsiteY11" fmla="*/ 0 h 4614502"/>
                <a:gd name="connsiteX12" fmla="*/ 1854280 w 2392499"/>
                <a:gd name="connsiteY12" fmla="*/ 0 h 4614502"/>
                <a:gd name="connsiteX13" fmla="*/ 1901793 w 2392499"/>
                <a:gd name="connsiteY13" fmla="*/ 12568 h 4614502"/>
                <a:gd name="connsiteX14" fmla="*/ 2183675 w 2392499"/>
                <a:gd name="connsiteY14" fmla="*/ 381480 h 4614502"/>
                <a:gd name="connsiteX15" fmla="*/ 2183675 w 2392499"/>
                <a:gd name="connsiteY15" fmla="*/ 580179 h 4614502"/>
                <a:gd name="connsiteX16" fmla="*/ 2053315 w 2392499"/>
                <a:gd name="connsiteY16" fmla="*/ 860482 h 4614502"/>
                <a:gd name="connsiteX17" fmla="*/ 2015247 w 2392499"/>
                <a:gd name="connsiteY17" fmla="*/ 888455 h 4614502"/>
                <a:gd name="connsiteX18" fmla="*/ 2015247 w 2392499"/>
                <a:gd name="connsiteY18" fmla="*/ 1323982 h 4614502"/>
                <a:gd name="connsiteX19" fmla="*/ 1999540 w 2392499"/>
                <a:gd name="connsiteY19" fmla="*/ 1313155 h 4614502"/>
                <a:gd name="connsiteX20" fmla="*/ 1254012 w 2392499"/>
                <a:gd name="connsiteY20" fmla="*/ 1119693 h 4614502"/>
                <a:gd name="connsiteX21" fmla="*/ 508484 w 2392499"/>
                <a:gd name="connsiteY21" fmla="*/ 1313155 h 4614502"/>
                <a:gd name="connsiteX22" fmla="*/ 492779 w 2392499"/>
                <a:gd name="connsiteY22" fmla="*/ 1323981 h 4614502"/>
                <a:gd name="connsiteX23" fmla="*/ 492779 w 2392499"/>
                <a:gd name="connsiteY23" fmla="*/ 888455 h 4614502"/>
                <a:gd name="connsiteX24" fmla="*/ 454711 w 2392499"/>
                <a:gd name="connsiteY24" fmla="*/ 860482 h 4614502"/>
                <a:gd name="connsiteX25" fmla="*/ 324350 w 2392499"/>
                <a:gd name="connsiteY25" fmla="*/ 580179 h 4614502"/>
                <a:gd name="connsiteX26" fmla="*/ 324350 w 2392499"/>
                <a:gd name="connsiteY26" fmla="*/ 381480 h 4614502"/>
                <a:gd name="connsiteX27" fmla="*/ 606231 w 2392499"/>
                <a:gd name="connsiteY27" fmla="*/ 12568 h 4614502"/>
                <a:gd name="connsiteX28" fmla="*/ 653743 w 2392499"/>
                <a:gd name="connsiteY28" fmla="*/ 0 h 4614502"/>
                <a:gd name="connsiteX0" fmla="*/ 1252109 w 2485667"/>
                <a:gd name="connsiteY0" fmla="*/ 1119694 h 4481594"/>
                <a:gd name="connsiteX1" fmla="*/ 1997637 w 2485667"/>
                <a:gd name="connsiteY1" fmla="*/ 1313156 h 4481594"/>
                <a:gd name="connsiteX2" fmla="*/ 2013344 w 2485667"/>
                <a:gd name="connsiteY2" fmla="*/ 1323983 h 4481594"/>
                <a:gd name="connsiteX3" fmla="*/ 2362781 w 2485667"/>
                <a:gd name="connsiteY3" fmla="*/ 1673463 h 4481594"/>
                <a:gd name="connsiteX4" fmla="*/ 2351244 w 2485667"/>
                <a:gd name="connsiteY4" fmla="*/ 2763723 h 4481594"/>
                <a:gd name="connsiteX5" fmla="*/ 2300417 w 2485667"/>
                <a:gd name="connsiteY5" fmla="*/ 4338790 h 4481594"/>
                <a:gd name="connsiteX6" fmla="*/ 228800 w 2485667"/>
                <a:gd name="connsiteY6" fmla="*/ 4295354 h 4481594"/>
                <a:gd name="connsiteX7" fmla="*/ 21668 w 2485667"/>
                <a:gd name="connsiteY7" fmla="*/ 2281165 h 4481594"/>
                <a:gd name="connsiteX8" fmla="*/ 490876 w 2485667"/>
                <a:gd name="connsiteY8" fmla="*/ 1323982 h 4481594"/>
                <a:gd name="connsiteX9" fmla="*/ 506581 w 2485667"/>
                <a:gd name="connsiteY9" fmla="*/ 1313156 h 4481594"/>
                <a:gd name="connsiteX10" fmla="*/ 1252109 w 2485667"/>
                <a:gd name="connsiteY10" fmla="*/ 1119694 h 4481594"/>
                <a:gd name="connsiteX11" fmla="*/ 651840 w 2485667"/>
                <a:gd name="connsiteY11" fmla="*/ 0 h 4481594"/>
                <a:gd name="connsiteX12" fmla="*/ 1852377 w 2485667"/>
                <a:gd name="connsiteY12" fmla="*/ 0 h 4481594"/>
                <a:gd name="connsiteX13" fmla="*/ 1899890 w 2485667"/>
                <a:gd name="connsiteY13" fmla="*/ 12568 h 4481594"/>
                <a:gd name="connsiteX14" fmla="*/ 2181772 w 2485667"/>
                <a:gd name="connsiteY14" fmla="*/ 381480 h 4481594"/>
                <a:gd name="connsiteX15" fmla="*/ 2181772 w 2485667"/>
                <a:gd name="connsiteY15" fmla="*/ 580179 h 4481594"/>
                <a:gd name="connsiteX16" fmla="*/ 2051412 w 2485667"/>
                <a:gd name="connsiteY16" fmla="*/ 860482 h 4481594"/>
                <a:gd name="connsiteX17" fmla="*/ 2013344 w 2485667"/>
                <a:gd name="connsiteY17" fmla="*/ 888455 h 4481594"/>
                <a:gd name="connsiteX18" fmla="*/ 2013344 w 2485667"/>
                <a:gd name="connsiteY18" fmla="*/ 1323982 h 4481594"/>
                <a:gd name="connsiteX19" fmla="*/ 1997637 w 2485667"/>
                <a:gd name="connsiteY19" fmla="*/ 1313155 h 4481594"/>
                <a:gd name="connsiteX20" fmla="*/ 1252109 w 2485667"/>
                <a:gd name="connsiteY20" fmla="*/ 1119693 h 4481594"/>
                <a:gd name="connsiteX21" fmla="*/ 506581 w 2485667"/>
                <a:gd name="connsiteY21" fmla="*/ 1313155 h 4481594"/>
                <a:gd name="connsiteX22" fmla="*/ 490876 w 2485667"/>
                <a:gd name="connsiteY22" fmla="*/ 1323981 h 4481594"/>
                <a:gd name="connsiteX23" fmla="*/ 490876 w 2485667"/>
                <a:gd name="connsiteY23" fmla="*/ 888455 h 4481594"/>
                <a:gd name="connsiteX24" fmla="*/ 452808 w 2485667"/>
                <a:gd name="connsiteY24" fmla="*/ 860482 h 4481594"/>
                <a:gd name="connsiteX25" fmla="*/ 322447 w 2485667"/>
                <a:gd name="connsiteY25" fmla="*/ 580179 h 4481594"/>
                <a:gd name="connsiteX26" fmla="*/ 322447 w 2485667"/>
                <a:gd name="connsiteY26" fmla="*/ 381480 h 4481594"/>
                <a:gd name="connsiteX27" fmla="*/ 604328 w 2485667"/>
                <a:gd name="connsiteY27" fmla="*/ 12568 h 4481594"/>
                <a:gd name="connsiteX28" fmla="*/ 651840 w 2485667"/>
                <a:gd name="connsiteY28" fmla="*/ 0 h 4481594"/>
                <a:gd name="connsiteX0" fmla="*/ 1258247 w 2491805"/>
                <a:gd name="connsiteY0" fmla="*/ 1119694 h 4481593"/>
                <a:gd name="connsiteX1" fmla="*/ 2003775 w 2491805"/>
                <a:gd name="connsiteY1" fmla="*/ 1313156 h 4481593"/>
                <a:gd name="connsiteX2" fmla="*/ 2019482 w 2491805"/>
                <a:gd name="connsiteY2" fmla="*/ 1323983 h 4481593"/>
                <a:gd name="connsiteX3" fmla="*/ 2368919 w 2491805"/>
                <a:gd name="connsiteY3" fmla="*/ 1673463 h 4481593"/>
                <a:gd name="connsiteX4" fmla="*/ 2357382 w 2491805"/>
                <a:gd name="connsiteY4" fmla="*/ 2763723 h 4481593"/>
                <a:gd name="connsiteX5" fmla="*/ 2306555 w 2491805"/>
                <a:gd name="connsiteY5" fmla="*/ 4338790 h 4481593"/>
                <a:gd name="connsiteX6" fmla="*/ 234938 w 2491805"/>
                <a:gd name="connsiteY6" fmla="*/ 4295354 h 4481593"/>
                <a:gd name="connsiteX7" fmla="*/ 27806 w 2491805"/>
                <a:gd name="connsiteY7" fmla="*/ 2281165 h 4481593"/>
                <a:gd name="connsiteX8" fmla="*/ 497014 w 2491805"/>
                <a:gd name="connsiteY8" fmla="*/ 1323982 h 4481593"/>
                <a:gd name="connsiteX9" fmla="*/ 512719 w 2491805"/>
                <a:gd name="connsiteY9" fmla="*/ 1313156 h 4481593"/>
                <a:gd name="connsiteX10" fmla="*/ 1258247 w 2491805"/>
                <a:gd name="connsiteY10" fmla="*/ 1119694 h 4481593"/>
                <a:gd name="connsiteX11" fmla="*/ 657978 w 2491805"/>
                <a:gd name="connsiteY11" fmla="*/ 0 h 4481593"/>
                <a:gd name="connsiteX12" fmla="*/ 1858515 w 2491805"/>
                <a:gd name="connsiteY12" fmla="*/ 0 h 4481593"/>
                <a:gd name="connsiteX13" fmla="*/ 1906028 w 2491805"/>
                <a:gd name="connsiteY13" fmla="*/ 12568 h 4481593"/>
                <a:gd name="connsiteX14" fmla="*/ 2187910 w 2491805"/>
                <a:gd name="connsiteY14" fmla="*/ 381480 h 4481593"/>
                <a:gd name="connsiteX15" fmla="*/ 2187910 w 2491805"/>
                <a:gd name="connsiteY15" fmla="*/ 580179 h 4481593"/>
                <a:gd name="connsiteX16" fmla="*/ 2057550 w 2491805"/>
                <a:gd name="connsiteY16" fmla="*/ 860482 h 4481593"/>
                <a:gd name="connsiteX17" fmla="*/ 2019482 w 2491805"/>
                <a:gd name="connsiteY17" fmla="*/ 888455 h 4481593"/>
                <a:gd name="connsiteX18" fmla="*/ 2019482 w 2491805"/>
                <a:gd name="connsiteY18" fmla="*/ 1323982 h 4481593"/>
                <a:gd name="connsiteX19" fmla="*/ 2003775 w 2491805"/>
                <a:gd name="connsiteY19" fmla="*/ 1313155 h 4481593"/>
                <a:gd name="connsiteX20" fmla="*/ 1258247 w 2491805"/>
                <a:gd name="connsiteY20" fmla="*/ 1119693 h 4481593"/>
                <a:gd name="connsiteX21" fmla="*/ 512719 w 2491805"/>
                <a:gd name="connsiteY21" fmla="*/ 1313155 h 4481593"/>
                <a:gd name="connsiteX22" fmla="*/ 497014 w 2491805"/>
                <a:gd name="connsiteY22" fmla="*/ 1323981 h 4481593"/>
                <a:gd name="connsiteX23" fmla="*/ 497014 w 2491805"/>
                <a:gd name="connsiteY23" fmla="*/ 888455 h 4481593"/>
                <a:gd name="connsiteX24" fmla="*/ 458946 w 2491805"/>
                <a:gd name="connsiteY24" fmla="*/ 860482 h 4481593"/>
                <a:gd name="connsiteX25" fmla="*/ 328585 w 2491805"/>
                <a:gd name="connsiteY25" fmla="*/ 580179 h 4481593"/>
                <a:gd name="connsiteX26" fmla="*/ 328585 w 2491805"/>
                <a:gd name="connsiteY26" fmla="*/ 381480 h 4481593"/>
                <a:gd name="connsiteX27" fmla="*/ 610466 w 2491805"/>
                <a:gd name="connsiteY27" fmla="*/ 12568 h 4481593"/>
                <a:gd name="connsiteX28" fmla="*/ 657978 w 2491805"/>
                <a:gd name="connsiteY28" fmla="*/ 0 h 4481593"/>
                <a:gd name="connsiteX0" fmla="*/ 1258247 w 2383874"/>
                <a:gd name="connsiteY0" fmla="*/ 1119694 h 4408697"/>
                <a:gd name="connsiteX1" fmla="*/ 2003775 w 2383874"/>
                <a:gd name="connsiteY1" fmla="*/ 1313156 h 4408697"/>
                <a:gd name="connsiteX2" fmla="*/ 2019482 w 2383874"/>
                <a:gd name="connsiteY2" fmla="*/ 1323983 h 4408697"/>
                <a:gd name="connsiteX3" fmla="*/ 2368919 w 2383874"/>
                <a:gd name="connsiteY3" fmla="*/ 1673463 h 4408697"/>
                <a:gd name="connsiteX4" fmla="*/ 2357382 w 2383874"/>
                <a:gd name="connsiteY4" fmla="*/ 2763723 h 4408697"/>
                <a:gd name="connsiteX5" fmla="*/ 2306555 w 2383874"/>
                <a:gd name="connsiteY5" fmla="*/ 4338790 h 4408697"/>
                <a:gd name="connsiteX6" fmla="*/ 234938 w 2383874"/>
                <a:gd name="connsiteY6" fmla="*/ 4295354 h 4408697"/>
                <a:gd name="connsiteX7" fmla="*/ 27806 w 2383874"/>
                <a:gd name="connsiteY7" fmla="*/ 2281165 h 4408697"/>
                <a:gd name="connsiteX8" fmla="*/ 497014 w 2383874"/>
                <a:gd name="connsiteY8" fmla="*/ 1323982 h 4408697"/>
                <a:gd name="connsiteX9" fmla="*/ 512719 w 2383874"/>
                <a:gd name="connsiteY9" fmla="*/ 1313156 h 4408697"/>
                <a:gd name="connsiteX10" fmla="*/ 1258247 w 2383874"/>
                <a:gd name="connsiteY10" fmla="*/ 1119694 h 4408697"/>
                <a:gd name="connsiteX11" fmla="*/ 657978 w 2383874"/>
                <a:gd name="connsiteY11" fmla="*/ 0 h 4408697"/>
                <a:gd name="connsiteX12" fmla="*/ 1858515 w 2383874"/>
                <a:gd name="connsiteY12" fmla="*/ 0 h 4408697"/>
                <a:gd name="connsiteX13" fmla="*/ 1906028 w 2383874"/>
                <a:gd name="connsiteY13" fmla="*/ 12568 h 4408697"/>
                <a:gd name="connsiteX14" fmla="*/ 2187910 w 2383874"/>
                <a:gd name="connsiteY14" fmla="*/ 381480 h 4408697"/>
                <a:gd name="connsiteX15" fmla="*/ 2187910 w 2383874"/>
                <a:gd name="connsiteY15" fmla="*/ 580179 h 4408697"/>
                <a:gd name="connsiteX16" fmla="*/ 2057550 w 2383874"/>
                <a:gd name="connsiteY16" fmla="*/ 860482 h 4408697"/>
                <a:gd name="connsiteX17" fmla="*/ 2019482 w 2383874"/>
                <a:gd name="connsiteY17" fmla="*/ 888455 h 4408697"/>
                <a:gd name="connsiteX18" fmla="*/ 2019482 w 2383874"/>
                <a:gd name="connsiteY18" fmla="*/ 1323982 h 4408697"/>
                <a:gd name="connsiteX19" fmla="*/ 2003775 w 2383874"/>
                <a:gd name="connsiteY19" fmla="*/ 1313155 h 4408697"/>
                <a:gd name="connsiteX20" fmla="*/ 1258247 w 2383874"/>
                <a:gd name="connsiteY20" fmla="*/ 1119693 h 4408697"/>
                <a:gd name="connsiteX21" fmla="*/ 512719 w 2383874"/>
                <a:gd name="connsiteY21" fmla="*/ 1313155 h 4408697"/>
                <a:gd name="connsiteX22" fmla="*/ 497014 w 2383874"/>
                <a:gd name="connsiteY22" fmla="*/ 1323981 h 4408697"/>
                <a:gd name="connsiteX23" fmla="*/ 497014 w 2383874"/>
                <a:gd name="connsiteY23" fmla="*/ 888455 h 4408697"/>
                <a:gd name="connsiteX24" fmla="*/ 458946 w 2383874"/>
                <a:gd name="connsiteY24" fmla="*/ 860482 h 4408697"/>
                <a:gd name="connsiteX25" fmla="*/ 328585 w 2383874"/>
                <a:gd name="connsiteY25" fmla="*/ 580179 h 4408697"/>
                <a:gd name="connsiteX26" fmla="*/ 328585 w 2383874"/>
                <a:gd name="connsiteY26" fmla="*/ 381480 h 4408697"/>
                <a:gd name="connsiteX27" fmla="*/ 610466 w 2383874"/>
                <a:gd name="connsiteY27" fmla="*/ 12568 h 4408697"/>
                <a:gd name="connsiteX28" fmla="*/ 657978 w 2383874"/>
                <a:gd name="connsiteY28" fmla="*/ 0 h 4408697"/>
                <a:gd name="connsiteX0" fmla="*/ 1255645 w 2482903"/>
                <a:gd name="connsiteY0" fmla="*/ 1119694 h 4538580"/>
                <a:gd name="connsiteX1" fmla="*/ 2001173 w 2482903"/>
                <a:gd name="connsiteY1" fmla="*/ 1313156 h 4538580"/>
                <a:gd name="connsiteX2" fmla="*/ 2016880 w 2482903"/>
                <a:gd name="connsiteY2" fmla="*/ 1323983 h 4538580"/>
                <a:gd name="connsiteX3" fmla="*/ 2366317 w 2482903"/>
                <a:gd name="connsiteY3" fmla="*/ 1673463 h 4538580"/>
                <a:gd name="connsiteX4" fmla="*/ 2354780 w 2482903"/>
                <a:gd name="connsiteY4" fmla="*/ 2763723 h 4538580"/>
                <a:gd name="connsiteX5" fmla="*/ 2303953 w 2482903"/>
                <a:gd name="connsiteY5" fmla="*/ 4338790 h 4538580"/>
                <a:gd name="connsiteX6" fmla="*/ 319695 w 2482903"/>
                <a:gd name="connsiteY6" fmla="*/ 4407951 h 4538580"/>
                <a:gd name="connsiteX7" fmla="*/ 25204 w 2482903"/>
                <a:gd name="connsiteY7" fmla="*/ 2281165 h 4538580"/>
                <a:gd name="connsiteX8" fmla="*/ 494412 w 2482903"/>
                <a:gd name="connsiteY8" fmla="*/ 1323982 h 4538580"/>
                <a:gd name="connsiteX9" fmla="*/ 510117 w 2482903"/>
                <a:gd name="connsiteY9" fmla="*/ 1313156 h 4538580"/>
                <a:gd name="connsiteX10" fmla="*/ 1255645 w 2482903"/>
                <a:gd name="connsiteY10" fmla="*/ 1119694 h 4538580"/>
                <a:gd name="connsiteX11" fmla="*/ 655376 w 2482903"/>
                <a:gd name="connsiteY11" fmla="*/ 0 h 4538580"/>
                <a:gd name="connsiteX12" fmla="*/ 1855913 w 2482903"/>
                <a:gd name="connsiteY12" fmla="*/ 0 h 4538580"/>
                <a:gd name="connsiteX13" fmla="*/ 1903426 w 2482903"/>
                <a:gd name="connsiteY13" fmla="*/ 12568 h 4538580"/>
                <a:gd name="connsiteX14" fmla="*/ 2185308 w 2482903"/>
                <a:gd name="connsiteY14" fmla="*/ 381480 h 4538580"/>
                <a:gd name="connsiteX15" fmla="*/ 2185308 w 2482903"/>
                <a:gd name="connsiteY15" fmla="*/ 580179 h 4538580"/>
                <a:gd name="connsiteX16" fmla="*/ 2054948 w 2482903"/>
                <a:gd name="connsiteY16" fmla="*/ 860482 h 4538580"/>
                <a:gd name="connsiteX17" fmla="*/ 2016880 w 2482903"/>
                <a:gd name="connsiteY17" fmla="*/ 888455 h 4538580"/>
                <a:gd name="connsiteX18" fmla="*/ 2016880 w 2482903"/>
                <a:gd name="connsiteY18" fmla="*/ 1323982 h 4538580"/>
                <a:gd name="connsiteX19" fmla="*/ 2001173 w 2482903"/>
                <a:gd name="connsiteY19" fmla="*/ 1313155 h 4538580"/>
                <a:gd name="connsiteX20" fmla="*/ 1255645 w 2482903"/>
                <a:gd name="connsiteY20" fmla="*/ 1119693 h 4538580"/>
                <a:gd name="connsiteX21" fmla="*/ 510117 w 2482903"/>
                <a:gd name="connsiteY21" fmla="*/ 1313155 h 4538580"/>
                <a:gd name="connsiteX22" fmla="*/ 494412 w 2482903"/>
                <a:gd name="connsiteY22" fmla="*/ 1323981 h 4538580"/>
                <a:gd name="connsiteX23" fmla="*/ 494412 w 2482903"/>
                <a:gd name="connsiteY23" fmla="*/ 888455 h 4538580"/>
                <a:gd name="connsiteX24" fmla="*/ 456344 w 2482903"/>
                <a:gd name="connsiteY24" fmla="*/ 860482 h 4538580"/>
                <a:gd name="connsiteX25" fmla="*/ 325983 w 2482903"/>
                <a:gd name="connsiteY25" fmla="*/ 580179 h 4538580"/>
                <a:gd name="connsiteX26" fmla="*/ 325983 w 2482903"/>
                <a:gd name="connsiteY26" fmla="*/ 381480 h 4538580"/>
                <a:gd name="connsiteX27" fmla="*/ 607864 w 2482903"/>
                <a:gd name="connsiteY27" fmla="*/ 12568 h 4538580"/>
                <a:gd name="connsiteX28" fmla="*/ 655376 w 2482903"/>
                <a:gd name="connsiteY28" fmla="*/ 0 h 4538580"/>
                <a:gd name="connsiteX0" fmla="*/ 1255645 w 2399542"/>
                <a:gd name="connsiteY0" fmla="*/ 1119694 h 6187183"/>
                <a:gd name="connsiteX1" fmla="*/ 2001173 w 2399542"/>
                <a:gd name="connsiteY1" fmla="*/ 1313156 h 6187183"/>
                <a:gd name="connsiteX2" fmla="*/ 2016880 w 2399542"/>
                <a:gd name="connsiteY2" fmla="*/ 1323983 h 6187183"/>
                <a:gd name="connsiteX3" fmla="*/ 2366317 w 2399542"/>
                <a:gd name="connsiteY3" fmla="*/ 1673463 h 6187183"/>
                <a:gd name="connsiteX4" fmla="*/ 2354780 w 2399542"/>
                <a:gd name="connsiteY4" fmla="*/ 2763723 h 6187183"/>
                <a:gd name="connsiteX5" fmla="*/ 2303953 w 2399542"/>
                <a:gd name="connsiteY5" fmla="*/ 4338790 h 6187183"/>
                <a:gd name="connsiteX6" fmla="*/ 2238644 w 2399542"/>
                <a:gd name="connsiteY6" fmla="*/ 6187114 h 6187183"/>
                <a:gd name="connsiteX7" fmla="*/ 319695 w 2399542"/>
                <a:gd name="connsiteY7" fmla="*/ 4407951 h 6187183"/>
                <a:gd name="connsiteX8" fmla="*/ 25204 w 2399542"/>
                <a:gd name="connsiteY8" fmla="*/ 2281165 h 6187183"/>
                <a:gd name="connsiteX9" fmla="*/ 494412 w 2399542"/>
                <a:gd name="connsiteY9" fmla="*/ 1323982 h 6187183"/>
                <a:gd name="connsiteX10" fmla="*/ 510117 w 2399542"/>
                <a:gd name="connsiteY10" fmla="*/ 1313156 h 6187183"/>
                <a:gd name="connsiteX11" fmla="*/ 1255645 w 2399542"/>
                <a:gd name="connsiteY11" fmla="*/ 1119694 h 6187183"/>
                <a:gd name="connsiteX12" fmla="*/ 655376 w 2399542"/>
                <a:gd name="connsiteY12" fmla="*/ 0 h 6187183"/>
                <a:gd name="connsiteX13" fmla="*/ 1855913 w 2399542"/>
                <a:gd name="connsiteY13" fmla="*/ 0 h 6187183"/>
                <a:gd name="connsiteX14" fmla="*/ 1903426 w 2399542"/>
                <a:gd name="connsiteY14" fmla="*/ 12568 h 6187183"/>
                <a:gd name="connsiteX15" fmla="*/ 2185308 w 2399542"/>
                <a:gd name="connsiteY15" fmla="*/ 381480 h 6187183"/>
                <a:gd name="connsiteX16" fmla="*/ 2185308 w 2399542"/>
                <a:gd name="connsiteY16" fmla="*/ 580179 h 6187183"/>
                <a:gd name="connsiteX17" fmla="*/ 2054948 w 2399542"/>
                <a:gd name="connsiteY17" fmla="*/ 860482 h 6187183"/>
                <a:gd name="connsiteX18" fmla="*/ 2016880 w 2399542"/>
                <a:gd name="connsiteY18" fmla="*/ 888455 h 6187183"/>
                <a:gd name="connsiteX19" fmla="*/ 2016880 w 2399542"/>
                <a:gd name="connsiteY19" fmla="*/ 1323982 h 6187183"/>
                <a:gd name="connsiteX20" fmla="*/ 2001173 w 2399542"/>
                <a:gd name="connsiteY20" fmla="*/ 1313155 h 6187183"/>
                <a:gd name="connsiteX21" fmla="*/ 1255645 w 2399542"/>
                <a:gd name="connsiteY21" fmla="*/ 1119693 h 6187183"/>
                <a:gd name="connsiteX22" fmla="*/ 510117 w 2399542"/>
                <a:gd name="connsiteY22" fmla="*/ 1313155 h 6187183"/>
                <a:gd name="connsiteX23" fmla="*/ 494412 w 2399542"/>
                <a:gd name="connsiteY23" fmla="*/ 1323981 h 6187183"/>
                <a:gd name="connsiteX24" fmla="*/ 494412 w 2399542"/>
                <a:gd name="connsiteY24" fmla="*/ 888455 h 6187183"/>
                <a:gd name="connsiteX25" fmla="*/ 456344 w 2399542"/>
                <a:gd name="connsiteY25" fmla="*/ 860482 h 6187183"/>
                <a:gd name="connsiteX26" fmla="*/ 325983 w 2399542"/>
                <a:gd name="connsiteY26" fmla="*/ 580179 h 6187183"/>
                <a:gd name="connsiteX27" fmla="*/ 325983 w 2399542"/>
                <a:gd name="connsiteY27" fmla="*/ 381480 h 6187183"/>
                <a:gd name="connsiteX28" fmla="*/ 607864 w 2399542"/>
                <a:gd name="connsiteY28" fmla="*/ 12568 h 6187183"/>
                <a:gd name="connsiteX29" fmla="*/ 655376 w 2399542"/>
                <a:gd name="connsiteY29" fmla="*/ 0 h 6187183"/>
                <a:gd name="connsiteX0" fmla="*/ 1255645 w 2388022"/>
                <a:gd name="connsiteY0" fmla="*/ 1119694 h 6364250"/>
                <a:gd name="connsiteX1" fmla="*/ 2001173 w 2388022"/>
                <a:gd name="connsiteY1" fmla="*/ 1313156 h 6364250"/>
                <a:gd name="connsiteX2" fmla="*/ 2016880 w 2388022"/>
                <a:gd name="connsiteY2" fmla="*/ 1323983 h 6364250"/>
                <a:gd name="connsiteX3" fmla="*/ 2366317 w 2388022"/>
                <a:gd name="connsiteY3" fmla="*/ 1673463 h 6364250"/>
                <a:gd name="connsiteX4" fmla="*/ 2354780 w 2388022"/>
                <a:gd name="connsiteY4" fmla="*/ 2763723 h 6364250"/>
                <a:gd name="connsiteX5" fmla="*/ 2303953 w 2388022"/>
                <a:gd name="connsiteY5" fmla="*/ 4338790 h 6364250"/>
                <a:gd name="connsiteX6" fmla="*/ 2238644 w 2388022"/>
                <a:gd name="connsiteY6" fmla="*/ 6187114 h 6364250"/>
                <a:gd name="connsiteX7" fmla="*/ 433221 w 2388022"/>
                <a:gd name="connsiteY7" fmla="*/ 6235370 h 6364250"/>
                <a:gd name="connsiteX8" fmla="*/ 319695 w 2388022"/>
                <a:gd name="connsiteY8" fmla="*/ 4407951 h 6364250"/>
                <a:gd name="connsiteX9" fmla="*/ 25204 w 2388022"/>
                <a:gd name="connsiteY9" fmla="*/ 2281165 h 6364250"/>
                <a:gd name="connsiteX10" fmla="*/ 494412 w 2388022"/>
                <a:gd name="connsiteY10" fmla="*/ 1323982 h 6364250"/>
                <a:gd name="connsiteX11" fmla="*/ 510117 w 2388022"/>
                <a:gd name="connsiteY11" fmla="*/ 1313156 h 6364250"/>
                <a:gd name="connsiteX12" fmla="*/ 1255645 w 2388022"/>
                <a:gd name="connsiteY12" fmla="*/ 1119694 h 6364250"/>
                <a:gd name="connsiteX13" fmla="*/ 655376 w 2388022"/>
                <a:gd name="connsiteY13" fmla="*/ 0 h 6364250"/>
                <a:gd name="connsiteX14" fmla="*/ 1855913 w 2388022"/>
                <a:gd name="connsiteY14" fmla="*/ 0 h 6364250"/>
                <a:gd name="connsiteX15" fmla="*/ 1903426 w 2388022"/>
                <a:gd name="connsiteY15" fmla="*/ 12568 h 6364250"/>
                <a:gd name="connsiteX16" fmla="*/ 2185308 w 2388022"/>
                <a:gd name="connsiteY16" fmla="*/ 381480 h 6364250"/>
                <a:gd name="connsiteX17" fmla="*/ 2185308 w 2388022"/>
                <a:gd name="connsiteY17" fmla="*/ 580179 h 6364250"/>
                <a:gd name="connsiteX18" fmla="*/ 2054948 w 2388022"/>
                <a:gd name="connsiteY18" fmla="*/ 860482 h 6364250"/>
                <a:gd name="connsiteX19" fmla="*/ 2016880 w 2388022"/>
                <a:gd name="connsiteY19" fmla="*/ 888455 h 6364250"/>
                <a:gd name="connsiteX20" fmla="*/ 2016880 w 2388022"/>
                <a:gd name="connsiteY20" fmla="*/ 1323982 h 6364250"/>
                <a:gd name="connsiteX21" fmla="*/ 2001173 w 2388022"/>
                <a:gd name="connsiteY21" fmla="*/ 1313155 h 6364250"/>
                <a:gd name="connsiteX22" fmla="*/ 1255645 w 2388022"/>
                <a:gd name="connsiteY22" fmla="*/ 1119693 h 6364250"/>
                <a:gd name="connsiteX23" fmla="*/ 510117 w 2388022"/>
                <a:gd name="connsiteY23" fmla="*/ 1313155 h 6364250"/>
                <a:gd name="connsiteX24" fmla="*/ 494412 w 2388022"/>
                <a:gd name="connsiteY24" fmla="*/ 1323981 h 6364250"/>
                <a:gd name="connsiteX25" fmla="*/ 494412 w 2388022"/>
                <a:gd name="connsiteY25" fmla="*/ 888455 h 6364250"/>
                <a:gd name="connsiteX26" fmla="*/ 456344 w 2388022"/>
                <a:gd name="connsiteY26" fmla="*/ 860482 h 6364250"/>
                <a:gd name="connsiteX27" fmla="*/ 325983 w 2388022"/>
                <a:gd name="connsiteY27" fmla="*/ 580179 h 6364250"/>
                <a:gd name="connsiteX28" fmla="*/ 325983 w 2388022"/>
                <a:gd name="connsiteY28" fmla="*/ 381480 h 6364250"/>
                <a:gd name="connsiteX29" fmla="*/ 607864 w 2388022"/>
                <a:gd name="connsiteY29" fmla="*/ 12568 h 6364250"/>
                <a:gd name="connsiteX30" fmla="*/ 655376 w 2388022"/>
                <a:gd name="connsiteY30" fmla="*/ 0 h 6364250"/>
                <a:gd name="connsiteX0" fmla="*/ 1250882 w 2383259"/>
                <a:gd name="connsiteY0" fmla="*/ 1119694 h 6364250"/>
                <a:gd name="connsiteX1" fmla="*/ 1996410 w 2383259"/>
                <a:gd name="connsiteY1" fmla="*/ 1313156 h 6364250"/>
                <a:gd name="connsiteX2" fmla="*/ 2012117 w 2383259"/>
                <a:gd name="connsiteY2" fmla="*/ 1323983 h 6364250"/>
                <a:gd name="connsiteX3" fmla="*/ 2361554 w 2383259"/>
                <a:gd name="connsiteY3" fmla="*/ 1673463 h 6364250"/>
                <a:gd name="connsiteX4" fmla="*/ 2350017 w 2383259"/>
                <a:gd name="connsiteY4" fmla="*/ 2763723 h 6364250"/>
                <a:gd name="connsiteX5" fmla="*/ 2299190 w 2383259"/>
                <a:gd name="connsiteY5" fmla="*/ 4338790 h 6364250"/>
                <a:gd name="connsiteX6" fmla="*/ 2233881 w 2383259"/>
                <a:gd name="connsiteY6" fmla="*/ 6187114 h 6364250"/>
                <a:gd name="connsiteX7" fmla="*/ 428458 w 2383259"/>
                <a:gd name="connsiteY7" fmla="*/ 6235370 h 6364250"/>
                <a:gd name="connsiteX8" fmla="*/ 533330 w 2383259"/>
                <a:gd name="connsiteY8" fmla="*/ 4424036 h 6364250"/>
                <a:gd name="connsiteX9" fmla="*/ 20441 w 2383259"/>
                <a:gd name="connsiteY9" fmla="*/ 2281165 h 6364250"/>
                <a:gd name="connsiteX10" fmla="*/ 489649 w 2383259"/>
                <a:gd name="connsiteY10" fmla="*/ 1323982 h 6364250"/>
                <a:gd name="connsiteX11" fmla="*/ 505354 w 2383259"/>
                <a:gd name="connsiteY11" fmla="*/ 1313156 h 6364250"/>
                <a:gd name="connsiteX12" fmla="*/ 1250882 w 2383259"/>
                <a:gd name="connsiteY12" fmla="*/ 1119694 h 6364250"/>
                <a:gd name="connsiteX13" fmla="*/ 650613 w 2383259"/>
                <a:gd name="connsiteY13" fmla="*/ 0 h 6364250"/>
                <a:gd name="connsiteX14" fmla="*/ 1851150 w 2383259"/>
                <a:gd name="connsiteY14" fmla="*/ 0 h 6364250"/>
                <a:gd name="connsiteX15" fmla="*/ 1898663 w 2383259"/>
                <a:gd name="connsiteY15" fmla="*/ 12568 h 6364250"/>
                <a:gd name="connsiteX16" fmla="*/ 2180545 w 2383259"/>
                <a:gd name="connsiteY16" fmla="*/ 381480 h 6364250"/>
                <a:gd name="connsiteX17" fmla="*/ 2180545 w 2383259"/>
                <a:gd name="connsiteY17" fmla="*/ 580179 h 6364250"/>
                <a:gd name="connsiteX18" fmla="*/ 2050185 w 2383259"/>
                <a:gd name="connsiteY18" fmla="*/ 860482 h 6364250"/>
                <a:gd name="connsiteX19" fmla="*/ 2012117 w 2383259"/>
                <a:gd name="connsiteY19" fmla="*/ 888455 h 6364250"/>
                <a:gd name="connsiteX20" fmla="*/ 2012117 w 2383259"/>
                <a:gd name="connsiteY20" fmla="*/ 1323982 h 6364250"/>
                <a:gd name="connsiteX21" fmla="*/ 1996410 w 2383259"/>
                <a:gd name="connsiteY21" fmla="*/ 1313155 h 6364250"/>
                <a:gd name="connsiteX22" fmla="*/ 1250882 w 2383259"/>
                <a:gd name="connsiteY22" fmla="*/ 1119693 h 6364250"/>
                <a:gd name="connsiteX23" fmla="*/ 505354 w 2383259"/>
                <a:gd name="connsiteY23" fmla="*/ 1313155 h 6364250"/>
                <a:gd name="connsiteX24" fmla="*/ 489649 w 2383259"/>
                <a:gd name="connsiteY24" fmla="*/ 1323981 h 6364250"/>
                <a:gd name="connsiteX25" fmla="*/ 489649 w 2383259"/>
                <a:gd name="connsiteY25" fmla="*/ 888455 h 6364250"/>
                <a:gd name="connsiteX26" fmla="*/ 451581 w 2383259"/>
                <a:gd name="connsiteY26" fmla="*/ 860482 h 6364250"/>
                <a:gd name="connsiteX27" fmla="*/ 321220 w 2383259"/>
                <a:gd name="connsiteY27" fmla="*/ 580179 h 6364250"/>
                <a:gd name="connsiteX28" fmla="*/ 321220 w 2383259"/>
                <a:gd name="connsiteY28" fmla="*/ 381480 h 6364250"/>
                <a:gd name="connsiteX29" fmla="*/ 603101 w 2383259"/>
                <a:gd name="connsiteY29" fmla="*/ 12568 h 6364250"/>
                <a:gd name="connsiteX30" fmla="*/ 650613 w 2383259"/>
                <a:gd name="connsiteY30" fmla="*/ 0 h 6364250"/>
                <a:gd name="connsiteX0" fmla="*/ 1254043 w 2386420"/>
                <a:gd name="connsiteY0" fmla="*/ 1119694 h 6364250"/>
                <a:gd name="connsiteX1" fmla="*/ 1999571 w 2386420"/>
                <a:gd name="connsiteY1" fmla="*/ 1313156 h 6364250"/>
                <a:gd name="connsiteX2" fmla="*/ 2015278 w 2386420"/>
                <a:gd name="connsiteY2" fmla="*/ 1323983 h 6364250"/>
                <a:gd name="connsiteX3" fmla="*/ 2364715 w 2386420"/>
                <a:gd name="connsiteY3" fmla="*/ 1673463 h 6364250"/>
                <a:gd name="connsiteX4" fmla="*/ 2353178 w 2386420"/>
                <a:gd name="connsiteY4" fmla="*/ 2763723 h 6364250"/>
                <a:gd name="connsiteX5" fmla="*/ 2302351 w 2386420"/>
                <a:gd name="connsiteY5" fmla="*/ 4338790 h 6364250"/>
                <a:gd name="connsiteX6" fmla="*/ 2237042 w 2386420"/>
                <a:gd name="connsiteY6" fmla="*/ 6187114 h 6364250"/>
                <a:gd name="connsiteX7" fmla="*/ 431619 w 2386420"/>
                <a:gd name="connsiteY7" fmla="*/ 6235370 h 6364250"/>
                <a:gd name="connsiteX8" fmla="*/ 536491 w 2386420"/>
                <a:gd name="connsiteY8" fmla="*/ 4424036 h 6364250"/>
                <a:gd name="connsiteX9" fmla="*/ 23602 w 2386420"/>
                <a:gd name="connsiteY9" fmla="*/ 2281165 h 6364250"/>
                <a:gd name="connsiteX10" fmla="*/ 492810 w 2386420"/>
                <a:gd name="connsiteY10" fmla="*/ 1323982 h 6364250"/>
                <a:gd name="connsiteX11" fmla="*/ 508515 w 2386420"/>
                <a:gd name="connsiteY11" fmla="*/ 1313156 h 6364250"/>
                <a:gd name="connsiteX12" fmla="*/ 1254043 w 2386420"/>
                <a:gd name="connsiteY12" fmla="*/ 1119694 h 6364250"/>
                <a:gd name="connsiteX13" fmla="*/ 653774 w 2386420"/>
                <a:gd name="connsiteY13" fmla="*/ 0 h 6364250"/>
                <a:gd name="connsiteX14" fmla="*/ 1854311 w 2386420"/>
                <a:gd name="connsiteY14" fmla="*/ 0 h 6364250"/>
                <a:gd name="connsiteX15" fmla="*/ 1901824 w 2386420"/>
                <a:gd name="connsiteY15" fmla="*/ 12568 h 6364250"/>
                <a:gd name="connsiteX16" fmla="*/ 2183706 w 2386420"/>
                <a:gd name="connsiteY16" fmla="*/ 381480 h 6364250"/>
                <a:gd name="connsiteX17" fmla="*/ 2183706 w 2386420"/>
                <a:gd name="connsiteY17" fmla="*/ 580179 h 6364250"/>
                <a:gd name="connsiteX18" fmla="*/ 2053346 w 2386420"/>
                <a:gd name="connsiteY18" fmla="*/ 860482 h 6364250"/>
                <a:gd name="connsiteX19" fmla="*/ 2015278 w 2386420"/>
                <a:gd name="connsiteY19" fmla="*/ 888455 h 6364250"/>
                <a:gd name="connsiteX20" fmla="*/ 2015278 w 2386420"/>
                <a:gd name="connsiteY20" fmla="*/ 1323982 h 6364250"/>
                <a:gd name="connsiteX21" fmla="*/ 1999571 w 2386420"/>
                <a:gd name="connsiteY21" fmla="*/ 1313155 h 6364250"/>
                <a:gd name="connsiteX22" fmla="*/ 1254043 w 2386420"/>
                <a:gd name="connsiteY22" fmla="*/ 1119693 h 6364250"/>
                <a:gd name="connsiteX23" fmla="*/ 508515 w 2386420"/>
                <a:gd name="connsiteY23" fmla="*/ 1313155 h 6364250"/>
                <a:gd name="connsiteX24" fmla="*/ 492810 w 2386420"/>
                <a:gd name="connsiteY24" fmla="*/ 1323981 h 6364250"/>
                <a:gd name="connsiteX25" fmla="*/ 492810 w 2386420"/>
                <a:gd name="connsiteY25" fmla="*/ 888455 h 6364250"/>
                <a:gd name="connsiteX26" fmla="*/ 454742 w 2386420"/>
                <a:gd name="connsiteY26" fmla="*/ 860482 h 6364250"/>
                <a:gd name="connsiteX27" fmla="*/ 324381 w 2386420"/>
                <a:gd name="connsiteY27" fmla="*/ 580179 h 6364250"/>
                <a:gd name="connsiteX28" fmla="*/ 324381 w 2386420"/>
                <a:gd name="connsiteY28" fmla="*/ 381480 h 6364250"/>
                <a:gd name="connsiteX29" fmla="*/ 606262 w 2386420"/>
                <a:gd name="connsiteY29" fmla="*/ 12568 h 6364250"/>
                <a:gd name="connsiteX30" fmla="*/ 653774 w 2386420"/>
                <a:gd name="connsiteY30" fmla="*/ 0 h 6364250"/>
                <a:gd name="connsiteX0" fmla="*/ 1254043 w 2386420"/>
                <a:gd name="connsiteY0" fmla="*/ 1119694 h 6364250"/>
                <a:gd name="connsiteX1" fmla="*/ 1999571 w 2386420"/>
                <a:gd name="connsiteY1" fmla="*/ 1313156 h 6364250"/>
                <a:gd name="connsiteX2" fmla="*/ 2015278 w 2386420"/>
                <a:gd name="connsiteY2" fmla="*/ 1323983 h 6364250"/>
                <a:gd name="connsiteX3" fmla="*/ 2364715 w 2386420"/>
                <a:gd name="connsiteY3" fmla="*/ 1673463 h 6364250"/>
                <a:gd name="connsiteX4" fmla="*/ 2353178 w 2386420"/>
                <a:gd name="connsiteY4" fmla="*/ 2763723 h 6364250"/>
                <a:gd name="connsiteX5" fmla="*/ 2302351 w 2386420"/>
                <a:gd name="connsiteY5" fmla="*/ 4338790 h 6364250"/>
                <a:gd name="connsiteX6" fmla="*/ 2237042 w 2386420"/>
                <a:gd name="connsiteY6" fmla="*/ 6187114 h 6364250"/>
                <a:gd name="connsiteX7" fmla="*/ 431619 w 2386420"/>
                <a:gd name="connsiteY7" fmla="*/ 6235370 h 6364250"/>
                <a:gd name="connsiteX8" fmla="*/ 536491 w 2386420"/>
                <a:gd name="connsiteY8" fmla="*/ 4424036 h 6364250"/>
                <a:gd name="connsiteX9" fmla="*/ 23602 w 2386420"/>
                <a:gd name="connsiteY9" fmla="*/ 2281165 h 6364250"/>
                <a:gd name="connsiteX10" fmla="*/ 492810 w 2386420"/>
                <a:gd name="connsiteY10" fmla="*/ 1323982 h 6364250"/>
                <a:gd name="connsiteX11" fmla="*/ 508515 w 2386420"/>
                <a:gd name="connsiteY11" fmla="*/ 1313156 h 6364250"/>
                <a:gd name="connsiteX12" fmla="*/ 1254043 w 2386420"/>
                <a:gd name="connsiteY12" fmla="*/ 1119694 h 6364250"/>
                <a:gd name="connsiteX13" fmla="*/ 653774 w 2386420"/>
                <a:gd name="connsiteY13" fmla="*/ 0 h 6364250"/>
                <a:gd name="connsiteX14" fmla="*/ 1854311 w 2386420"/>
                <a:gd name="connsiteY14" fmla="*/ 0 h 6364250"/>
                <a:gd name="connsiteX15" fmla="*/ 1901824 w 2386420"/>
                <a:gd name="connsiteY15" fmla="*/ 12568 h 6364250"/>
                <a:gd name="connsiteX16" fmla="*/ 2183706 w 2386420"/>
                <a:gd name="connsiteY16" fmla="*/ 381480 h 6364250"/>
                <a:gd name="connsiteX17" fmla="*/ 2183706 w 2386420"/>
                <a:gd name="connsiteY17" fmla="*/ 580179 h 6364250"/>
                <a:gd name="connsiteX18" fmla="*/ 2053346 w 2386420"/>
                <a:gd name="connsiteY18" fmla="*/ 860482 h 6364250"/>
                <a:gd name="connsiteX19" fmla="*/ 2015278 w 2386420"/>
                <a:gd name="connsiteY19" fmla="*/ 888455 h 6364250"/>
                <a:gd name="connsiteX20" fmla="*/ 2015278 w 2386420"/>
                <a:gd name="connsiteY20" fmla="*/ 1323982 h 6364250"/>
                <a:gd name="connsiteX21" fmla="*/ 1999571 w 2386420"/>
                <a:gd name="connsiteY21" fmla="*/ 1313155 h 6364250"/>
                <a:gd name="connsiteX22" fmla="*/ 1254043 w 2386420"/>
                <a:gd name="connsiteY22" fmla="*/ 1119693 h 6364250"/>
                <a:gd name="connsiteX23" fmla="*/ 508515 w 2386420"/>
                <a:gd name="connsiteY23" fmla="*/ 1313155 h 6364250"/>
                <a:gd name="connsiteX24" fmla="*/ 492810 w 2386420"/>
                <a:gd name="connsiteY24" fmla="*/ 1323981 h 6364250"/>
                <a:gd name="connsiteX25" fmla="*/ 492810 w 2386420"/>
                <a:gd name="connsiteY25" fmla="*/ 888455 h 6364250"/>
                <a:gd name="connsiteX26" fmla="*/ 454742 w 2386420"/>
                <a:gd name="connsiteY26" fmla="*/ 860482 h 6364250"/>
                <a:gd name="connsiteX27" fmla="*/ 324381 w 2386420"/>
                <a:gd name="connsiteY27" fmla="*/ 580179 h 6364250"/>
                <a:gd name="connsiteX28" fmla="*/ 324381 w 2386420"/>
                <a:gd name="connsiteY28" fmla="*/ 381480 h 6364250"/>
                <a:gd name="connsiteX29" fmla="*/ 606262 w 2386420"/>
                <a:gd name="connsiteY29" fmla="*/ 12568 h 6364250"/>
                <a:gd name="connsiteX30" fmla="*/ 653774 w 2386420"/>
                <a:gd name="connsiteY30" fmla="*/ 0 h 6364250"/>
                <a:gd name="connsiteX0" fmla="*/ 1168932 w 2301309"/>
                <a:gd name="connsiteY0" fmla="*/ 1119694 h 6364250"/>
                <a:gd name="connsiteX1" fmla="*/ 1914460 w 2301309"/>
                <a:gd name="connsiteY1" fmla="*/ 1313156 h 6364250"/>
                <a:gd name="connsiteX2" fmla="*/ 1930167 w 2301309"/>
                <a:gd name="connsiteY2" fmla="*/ 1323983 h 6364250"/>
                <a:gd name="connsiteX3" fmla="*/ 2279604 w 2301309"/>
                <a:gd name="connsiteY3" fmla="*/ 1673463 h 6364250"/>
                <a:gd name="connsiteX4" fmla="*/ 2268067 w 2301309"/>
                <a:gd name="connsiteY4" fmla="*/ 2763723 h 6364250"/>
                <a:gd name="connsiteX5" fmla="*/ 2217240 w 2301309"/>
                <a:gd name="connsiteY5" fmla="*/ 4338790 h 6364250"/>
                <a:gd name="connsiteX6" fmla="*/ 2151931 w 2301309"/>
                <a:gd name="connsiteY6" fmla="*/ 6187114 h 6364250"/>
                <a:gd name="connsiteX7" fmla="*/ 346508 w 2301309"/>
                <a:gd name="connsiteY7" fmla="*/ 6235370 h 6364250"/>
                <a:gd name="connsiteX8" fmla="*/ 451380 w 2301309"/>
                <a:gd name="connsiteY8" fmla="*/ 4424036 h 6364250"/>
                <a:gd name="connsiteX9" fmla="*/ 25850 w 2301309"/>
                <a:gd name="connsiteY9" fmla="*/ 2281166 h 6364250"/>
                <a:gd name="connsiteX10" fmla="*/ 407699 w 2301309"/>
                <a:gd name="connsiteY10" fmla="*/ 1323982 h 6364250"/>
                <a:gd name="connsiteX11" fmla="*/ 423404 w 2301309"/>
                <a:gd name="connsiteY11" fmla="*/ 1313156 h 6364250"/>
                <a:gd name="connsiteX12" fmla="*/ 1168932 w 2301309"/>
                <a:gd name="connsiteY12" fmla="*/ 1119694 h 6364250"/>
                <a:gd name="connsiteX13" fmla="*/ 568663 w 2301309"/>
                <a:gd name="connsiteY13" fmla="*/ 0 h 6364250"/>
                <a:gd name="connsiteX14" fmla="*/ 1769200 w 2301309"/>
                <a:gd name="connsiteY14" fmla="*/ 0 h 6364250"/>
                <a:gd name="connsiteX15" fmla="*/ 1816713 w 2301309"/>
                <a:gd name="connsiteY15" fmla="*/ 12568 h 6364250"/>
                <a:gd name="connsiteX16" fmla="*/ 2098595 w 2301309"/>
                <a:gd name="connsiteY16" fmla="*/ 381480 h 6364250"/>
                <a:gd name="connsiteX17" fmla="*/ 2098595 w 2301309"/>
                <a:gd name="connsiteY17" fmla="*/ 580179 h 6364250"/>
                <a:gd name="connsiteX18" fmla="*/ 1968235 w 2301309"/>
                <a:gd name="connsiteY18" fmla="*/ 860482 h 6364250"/>
                <a:gd name="connsiteX19" fmla="*/ 1930167 w 2301309"/>
                <a:gd name="connsiteY19" fmla="*/ 888455 h 6364250"/>
                <a:gd name="connsiteX20" fmla="*/ 1930167 w 2301309"/>
                <a:gd name="connsiteY20" fmla="*/ 1323982 h 6364250"/>
                <a:gd name="connsiteX21" fmla="*/ 1914460 w 2301309"/>
                <a:gd name="connsiteY21" fmla="*/ 1313155 h 6364250"/>
                <a:gd name="connsiteX22" fmla="*/ 1168932 w 2301309"/>
                <a:gd name="connsiteY22" fmla="*/ 1119693 h 6364250"/>
                <a:gd name="connsiteX23" fmla="*/ 423404 w 2301309"/>
                <a:gd name="connsiteY23" fmla="*/ 1313155 h 6364250"/>
                <a:gd name="connsiteX24" fmla="*/ 407699 w 2301309"/>
                <a:gd name="connsiteY24" fmla="*/ 1323981 h 6364250"/>
                <a:gd name="connsiteX25" fmla="*/ 407699 w 2301309"/>
                <a:gd name="connsiteY25" fmla="*/ 888455 h 6364250"/>
                <a:gd name="connsiteX26" fmla="*/ 369631 w 2301309"/>
                <a:gd name="connsiteY26" fmla="*/ 860482 h 6364250"/>
                <a:gd name="connsiteX27" fmla="*/ 239270 w 2301309"/>
                <a:gd name="connsiteY27" fmla="*/ 580179 h 6364250"/>
                <a:gd name="connsiteX28" fmla="*/ 239270 w 2301309"/>
                <a:gd name="connsiteY28" fmla="*/ 381480 h 6364250"/>
                <a:gd name="connsiteX29" fmla="*/ 521151 w 2301309"/>
                <a:gd name="connsiteY29" fmla="*/ 12568 h 6364250"/>
                <a:gd name="connsiteX30" fmla="*/ 568663 w 2301309"/>
                <a:gd name="connsiteY30" fmla="*/ 0 h 6364250"/>
                <a:gd name="connsiteX0" fmla="*/ 1168932 w 2286555"/>
                <a:gd name="connsiteY0" fmla="*/ 1119694 h 6419081"/>
                <a:gd name="connsiteX1" fmla="*/ 1914460 w 2286555"/>
                <a:gd name="connsiteY1" fmla="*/ 1313156 h 6419081"/>
                <a:gd name="connsiteX2" fmla="*/ 1930167 w 2286555"/>
                <a:gd name="connsiteY2" fmla="*/ 1323983 h 6419081"/>
                <a:gd name="connsiteX3" fmla="*/ 2279604 w 2286555"/>
                <a:gd name="connsiteY3" fmla="*/ 1673463 h 6419081"/>
                <a:gd name="connsiteX4" fmla="*/ 2268067 w 2286555"/>
                <a:gd name="connsiteY4" fmla="*/ 2763723 h 6419081"/>
                <a:gd name="connsiteX5" fmla="*/ 2217240 w 2286555"/>
                <a:gd name="connsiteY5" fmla="*/ 4338790 h 6419081"/>
                <a:gd name="connsiteX6" fmla="*/ 2050012 w 2286555"/>
                <a:gd name="connsiteY6" fmla="*/ 6347966 h 6419081"/>
                <a:gd name="connsiteX7" fmla="*/ 346508 w 2286555"/>
                <a:gd name="connsiteY7" fmla="*/ 6235370 h 6419081"/>
                <a:gd name="connsiteX8" fmla="*/ 451380 w 2286555"/>
                <a:gd name="connsiteY8" fmla="*/ 4424036 h 6419081"/>
                <a:gd name="connsiteX9" fmla="*/ 25850 w 2286555"/>
                <a:gd name="connsiteY9" fmla="*/ 2281166 h 6419081"/>
                <a:gd name="connsiteX10" fmla="*/ 407699 w 2286555"/>
                <a:gd name="connsiteY10" fmla="*/ 1323982 h 6419081"/>
                <a:gd name="connsiteX11" fmla="*/ 423404 w 2286555"/>
                <a:gd name="connsiteY11" fmla="*/ 1313156 h 6419081"/>
                <a:gd name="connsiteX12" fmla="*/ 1168932 w 2286555"/>
                <a:gd name="connsiteY12" fmla="*/ 1119694 h 6419081"/>
                <a:gd name="connsiteX13" fmla="*/ 568663 w 2286555"/>
                <a:gd name="connsiteY13" fmla="*/ 0 h 6419081"/>
                <a:gd name="connsiteX14" fmla="*/ 1769200 w 2286555"/>
                <a:gd name="connsiteY14" fmla="*/ 0 h 6419081"/>
                <a:gd name="connsiteX15" fmla="*/ 1816713 w 2286555"/>
                <a:gd name="connsiteY15" fmla="*/ 12568 h 6419081"/>
                <a:gd name="connsiteX16" fmla="*/ 2098595 w 2286555"/>
                <a:gd name="connsiteY16" fmla="*/ 381480 h 6419081"/>
                <a:gd name="connsiteX17" fmla="*/ 2098595 w 2286555"/>
                <a:gd name="connsiteY17" fmla="*/ 580179 h 6419081"/>
                <a:gd name="connsiteX18" fmla="*/ 1968235 w 2286555"/>
                <a:gd name="connsiteY18" fmla="*/ 860482 h 6419081"/>
                <a:gd name="connsiteX19" fmla="*/ 1930167 w 2286555"/>
                <a:gd name="connsiteY19" fmla="*/ 888455 h 6419081"/>
                <a:gd name="connsiteX20" fmla="*/ 1930167 w 2286555"/>
                <a:gd name="connsiteY20" fmla="*/ 1323982 h 6419081"/>
                <a:gd name="connsiteX21" fmla="*/ 1914460 w 2286555"/>
                <a:gd name="connsiteY21" fmla="*/ 1313155 h 6419081"/>
                <a:gd name="connsiteX22" fmla="*/ 1168932 w 2286555"/>
                <a:gd name="connsiteY22" fmla="*/ 1119693 h 6419081"/>
                <a:gd name="connsiteX23" fmla="*/ 423404 w 2286555"/>
                <a:gd name="connsiteY23" fmla="*/ 1313155 h 6419081"/>
                <a:gd name="connsiteX24" fmla="*/ 407699 w 2286555"/>
                <a:gd name="connsiteY24" fmla="*/ 1323981 h 6419081"/>
                <a:gd name="connsiteX25" fmla="*/ 407699 w 2286555"/>
                <a:gd name="connsiteY25" fmla="*/ 888455 h 6419081"/>
                <a:gd name="connsiteX26" fmla="*/ 369631 w 2286555"/>
                <a:gd name="connsiteY26" fmla="*/ 860482 h 6419081"/>
                <a:gd name="connsiteX27" fmla="*/ 239270 w 2286555"/>
                <a:gd name="connsiteY27" fmla="*/ 580179 h 6419081"/>
                <a:gd name="connsiteX28" fmla="*/ 239270 w 2286555"/>
                <a:gd name="connsiteY28" fmla="*/ 381480 h 6419081"/>
                <a:gd name="connsiteX29" fmla="*/ 521151 w 2286555"/>
                <a:gd name="connsiteY29" fmla="*/ 12568 h 6419081"/>
                <a:gd name="connsiteX30" fmla="*/ 568663 w 2286555"/>
                <a:gd name="connsiteY30" fmla="*/ 0 h 6419081"/>
                <a:gd name="connsiteX0" fmla="*/ 1168932 w 2286554"/>
                <a:gd name="connsiteY0" fmla="*/ 1119694 h 6683351"/>
                <a:gd name="connsiteX1" fmla="*/ 1914460 w 2286554"/>
                <a:gd name="connsiteY1" fmla="*/ 1313156 h 6683351"/>
                <a:gd name="connsiteX2" fmla="*/ 1930167 w 2286554"/>
                <a:gd name="connsiteY2" fmla="*/ 1323983 h 6683351"/>
                <a:gd name="connsiteX3" fmla="*/ 2279604 w 2286554"/>
                <a:gd name="connsiteY3" fmla="*/ 1673463 h 6683351"/>
                <a:gd name="connsiteX4" fmla="*/ 2268067 w 2286554"/>
                <a:gd name="connsiteY4" fmla="*/ 2763723 h 6683351"/>
                <a:gd name="connsiteX5" fmla="*/ 2217240 w 2286554"/>
                <a:gd name="connsiteY5" fmla="*/ 4338790 h 6683351"/>
                <a:gd name="connsiteX6" fmla="*/ 2050012 w 2286554"/>
                <a:gd name="connsiteY6" fmla="*/ 6347966 h 6683351"/>
                <a:gd name="connsiteX7" fmla="*/ 404747 w 2286554"/>
                <a:gd name="connsiteY7" fmla="*/ 6589245 h 6683351"/>
                <a:gd name="connsiteX8" fmla="*/ 451380 w 2286554"/>
                <a:gd name="connsiteY8" fmla="*/ 4424036 h 6683351"/>
                <a:gd name="connsiteX9" fmla="*/ 25850 w 2286554"/>
                <a:gd name="connsiteY9" fmla="*/ 2281166 h 6683351"/>
                <a:gd name="connsiteX10" fmla="*/ 407699 w 2286554"/>
                <a:gd name="connsiteY10" fmla="*/ 1323982 h 6683351"/>
                <a:gd name="connsiteX11" fmla="*/ 423404 w 2286554"/>
                <a:gd name="connsiteY11" fmla="*/ 1313156 h 6683351"/>
                <a:gd name="connsiteX12" fmla="*/ 1168932 w 2286554"/>
                <a:gd name="connsiteY12" fmla="*/ 1119694 h 6683351"/>
                <a:gd name="connsiteX13" fmla="*/ 568663 w 2286554"/>
                <a:gd name="connsiteY13" fmla="*/ 0 h 6683351"/>
                <a:gd name="connsiteX14" fmla="*/ 1769200 w 2286554"/>
                <a:gd name="connsiteY14" fmla="*/ 0 h 6683351"/>
                <a:gd name="connsiteX15" fmla="*/ 1816713 w 2286554"/>
                <a:gd name="connsiteY15" fmla="*/ 12568 h 6683351"/>
                <a:gd name="connsiteX16" fmla="*/ 2098595 w 2286554"/>
                <a:gd name="connsiteY16" fmla="*/ 381480 h 6683351"/>
                <a:gd name="connsiteX17" fmla="*/ 2098595 w 2286554"/>
                <a:gd name="connsiteY17" fmla="*/ 580179 h 6683351"/>
                <a:gd name="connsiteX18" fmla="*/ 1968235 w 2286554"/>
                <a:gd name="connsiteY18" fmla="*/ 860482 h 6683351"/>
                <a:gd name="connsiteX19" fmla="*/ 1930167 w 2286554"/>
                <a:gd name="connsiteY19" fmla="*/ 888455 h 6683351"/>
                <a:gd name="connsiteX20" fmla="*/ 1930167 w 2286554"/>
                <a:gd name="connsiteY20" fmla="*/ 1323982 h 6683351"/>
                <a:gd name="connsiteX21" fmla="*/ 1914460 w 2286554"/>
                <a:gd name="connsiteY21" fmla="*/ 1313155 h 6683351"/>
                <a:gd name="connsiteX22" fmla="*/ 1168932 w 2286554"/>
                <a:gd name="connsiteY22" fmla="*/ 1119693 h 6683351"/>
                <a:gd name="connsiteX23" fmla="*/ 423404 w 2286554"/>
                <a:gd name="connsiteY23" fmla="*/ 1313155 h 6683351"/>
                <a:gd name="connsiteX24" fmla="*/ 407699 w 2286554"/>
                <a:gd name="connsiteY24" fmla="*/ 1323981 h 6683351"/>
                <a:gd name="connsiteX25" fmla="*/ 407699 w 2286554"/>
                <a:gd name="connsiteY25" fmla="*/ 888455 h 6683351"/>
                <a:gd name="connsiteX26" fmla="*/ 369631 w 2286554"/>
                <a:gd name="connsiteY26" fmla="*/ 860482 h 6683351"/>
                <a:gd name="connsiteX27" fmla="*/ 239270 w 2286554"/>
                <a:gd name="connsiteY27" fmla="*/ 580179 h 6683351"/>
                <a:gd name="connsiteX28" fmla="*/ 239270 w 2286554"/>
                <a:gd name="connsiteY28" fmla="*/ 381480 h 6683351"/>
                <a:gd name="connsiteX29" fmla="*/ 521151 w 2286554"/>
                <a:gd name="connsiteY29" fmla="*/ 12568 h 6683351"/>
                <a:gd name="connsiteX30" fmla="*/ 568663 w 2286554"/>
                <a:gd name="connsiteY30" fmla="*/ 0 h 6683351"/>
                <a:gd name="connsiteX0" fmla="*/ 1168932 w 2288117"/>
                <a:gd name="connsiteY0" fmla="*/ 1119694 h 6741082"/>
                <a:gd name="connsiteX1" fmla="*/ 1914460 w 2288117"/>
                <a:gd name="connsiteY1" fmla="*/ 1313156 h 6741082"/>
                <a:gd name="connsiteX2" fmla="*/ 1930167 w 2288117"/>
                <a:gd name="connsiteY2" fmla="*/ 1323983 h 6741082"/>
                <a:gd name="connsiteX3" fmla="*/ 2279604 w 2288117"/>
                <a:gd name="connsiteY3" fmla="*/ 1673463 h 6741082"/>
                <a:gd name="connsiteX4" fmla="*/ 2268067 w 2288117"/>
                <a:gd name="connsiteY4" fmla="*/ 2763723 h 6741082"/>
                <a:gd name="connsiteX5" fmla="*/ 2217240 w 2288117"/>
                <a:gd name="connsiteY5" fmla="*/ 4338790 h 6741082"/>
                <a:gd name="connsiteX6" fmla="*/ 1991772 w 2288117"/>
                <a:gd name="connsiteY6" fmla="*/ 6621415 h 6741082"/>
                <a:gd name="connsiteX7" fmla="*/ 404747 w 2288117"/>
                <a:gd name="connsiteY7" fmla="*/ 6589245 h 6741082"/>
                <a:gd name="connsiteX8" fmla="*/ 451380 w 2288117"/>
                <a:gd name="connsiteY8" fmla="*/ 4424036 h 6741082"/>
                <a:gd name="connsiteX9" fmla="*/ 25850 w 2288117"/>
                <a:gd name="connsiteY9" fmla="*/ 2281166 h 6741082"/>
                <a:gd name="connsiteX10" fmla="*/ 407699 w 2288117"/>
                <a:gd name="connsiteY10" fmla="*/ 1323982 h 6741082"/>
                <a:gd name="connsiteX11" fmla="*/ 423404 w 2288117"/>
                <a:gd name="connsiteY11" fmla="*/ 1313156 h 6741082"/>
                <a:gd name="connsiteX12" fmla="*/ 1168932 w 2288117"/>
                <a:gd name="connsiteY12" fmla="*/ 1119694 h 6741082"/>
                <a:gd name="connsiteX13" fmla="*/ 568663 w 2288117"/>
                <a:gd name="connsiteY13" fmla="*/ 0 h 6741082"/>
                <a:gd name="connsiteX14" fmla="*/ 1769200 w 2288117"/>
                <a:gd name="connsiteY14" fmla="*/ 0 h 6741082"/>
                <a:gd name="connsiteX15" fmla="*/ 1816713 w 2288117"/>
                <a:gd name="connsiteY15" fmla="*/ 12568 h 6741082"/>
                <a:gd name="connsiteX16" fmla="*/ 2098595 w 2288117"/>
                <a:gd name="connsiteY16" fmla="*/ 381480 h 6741082"/>
                <a:gd name="connsiteX17" fmla="*/ 2098595 w 2288117"/>
                <a:gd name="connsiteY17" fmla="*/ 580179 h 6741082"/>
                <a:gd name="connsiteX18" fmla="*/ 1968235 w 2288117"/>
                <a:gd name="connsiteY18" fmla="*/ 860482 h 6741082"/>
                <a:gd name="connsiteX19" fmla="*/ 1930167 w 2288117"/>
                <a:gd name="connsiteY19" fmla="*/ 888455 h 6741082"/>
                <a:gd name="connsiteX20" fmla="*/ 1930167 w 2288117"/>
                <a:gd name="connsiteY20" fmla="*/ 1323982 h 6741082"/>
                <a:gd name="connsiteX21" fmla="*/ 1914460 w 2288117"/>
                <a:gd name="connsiteY21" fmla="*/ 1313155 h 6741082"/>
                <a:gd name="connsiteX22" fmla="*/ 1168932 w 2288117"/>
                <a:gd name="connsiteY22" fmla="*/ 1119693 h 6741082"/>
                <a:gd name="connsiteX23" fmla="*/ 423404 w 2288117"/>
                <a:gd name="connsiteY23" fmla="*/ 1313155 h 6741082"/>
                <a:gd name="connsiteX24" fmla="*/ 407699 w 2288117"/>
                <a:gd name="connsiteY24" fmla="*/ 1323981 h 6741082"/>
                <a:gd name="connsiteX25" fmla="*/ 407699 w 2288117"/>
                <a:gd name="connsiteY25" fmla="*/ 888455 h 6741082"/>
                <a:gd name="connsiteX26" fmla="*/ 369631 w 2288117"/>
                <a:gd name="connsiteY26" fmla="*/ 860482 h 6741082"/>
                <a:gd name="connsiteX27" fmla="*/ 239270 w 2288117"/>
                <a:gd name="connsiteY27" fmla="*/ 580179 h 6741082"/>
                <a:gd name="connsiteX28" fmla="*/ 239270 w 2288117"/>
                <a:gd name="connsiteY28" fmla="*/ 381480 h 6741082"/>
                <a:gd name="connsiteX29" fmla="*/ 521151 w 2288117"/>
                <a:gd name="connsiteY29" fmla="*/ 12568 h 6741082"/>
                <a:gd name="connsiteX30" fmla="*/ 568663 w 2288117"/>
                <a:gd name="connsiteY30" fmla="*/ 0 h 6741082"/>
                <a:gd name="connsiteX0" fmla="*/ 1168932 w 2333951"/>
                <a:gd name="connsiteY0" fmla="*/ 1119694 h 6741081"/>
                <a:gd name="connsiteX1" fmla="*/ 1914460 w 2333951"/>
                <a:gd name="connsiteY1" fmla="*/ 1313156 h 6741081"/>
                <a:gd name="connsiteX2" fmla="*/ 1930167 w 2333951"/>
                <a:gd name="connsiteY2" fmla="*/ 1323983 h 6741081"/>
                <a:gd name="connsiteX3" fmla="*/ 2279604 w 2333951"/>
                <a:gd name="connsiteY3" fmla="*/ 1673463 h 6741081"/>
                <a:gd name="connsiteX4" fmla="*/ 2268067 w 2333951"/>
                <a:gd name="connsiteY4" fmla="*/ 2763723 h 6741081"/>
                <a:gd name="connsiteX5" fmla="*/ 2217240 w 2333951"/>
                <a:gd name="connsiteY5" fmla="*/ 4338790 h 6741081"/>
                <a:gd name="connsiteX6" fmla="*/ 2195611 w 2333951"/>
                <a:gd name="connsiteY6" fmla="*/ 6621415 h 6741081"/>
                <a:gd name="connsiteX7" fmla="*/ 404747 w 2333951"/>
                <a:gd name="connsiteY7" fmla="*/ 6589245 h 6741081"/>
                <a:gd name="connsiteX8" fmla="*/ 451380 w 2333951"/>
                <a:gd name="connsiteY8" fmla="*/ 4424036 h 6741081"/>
                <a:gd name="connsiteX9" fmla="*/ 25850 w 2333951"/>
                <a:gd name="connsiteY9" fmla="*/ 2281166 h 6741081"/>
                <a:gd name="connsiteX10" fmla="*/ 407699 w 2333951"/>
                <a:gd name="connsiteY10" fmla="*/ 1323982 h 6741081"/>
                <a:gd name="connsiteX11" fmla="*/ 423404 w 2333951"/>
                <a:gd name="connsiteY11" fmla="*/ 1313156 h 6741081"/>
                <a:gd name="connsiteX12" fmla="*/ 1168932 w 2333951"/>
                <a:gd name="connsiteY12" fmla="*/ 1119694 h 6741081"/>
                <a:gd name="connsiteX13" fmla="*/ 568663 w 2333951"/>
                <a:gd name="connsiteY13" fmla="*/ 0 h 6741081"/>
                <a:gd name="connsiteX14" fmla="*/ 1769200 w 2333951"/>
                <a:gd name="connsiteY14" fmla="*/ 0 h 6741081"/>
                <a:gd name="connsiteX15" fmla="*/ 1816713 w 2333951"/>
                <a:gd name="connsiteY15" fmla="*/ 12568 h 6741081"/>
                <a:gd name="connsiteX16" fmla="*/ 2098595 w 2333951"/>
                <a:gd name="connsiteY16" fmla="*/ 381480 h 6741081"/>
                <a:gd name="connsiteX17" fmla="*/ 2098595 w 2333951"/>
                <a:gd name="connsiteY17" fmla="*/ 580179 h 6741081"/>
                <a:gd name="connsiteX18" fmla="*/ 1968235 w 2333951"/>
                <a:gd name="connsiteY18" fmla="*/ 860482 h 6741081"/>
                <a:gd name="connsiteX19" fmla="*/ 1930167 w 2333951"/>
                <a:gd name="connsiteY19" fmla="*/ 888455 h 6741081"/>
                <a:gd name="connsiteX20" fmla="*/ 1930167 w 2333951"/>
                <a:gd name="connsiteY20" fmla="*/ 1323982 h 6741081"/>
                <a:gd name="connsiteX21" fmla="*/ 1914460 w 2333951"/>
                <a:gd name="connsiteY21" fmla="*/ 1313155 h 6741081"/>
                <a:gd name="connsiteX22" fmla="*/ 1168932 w 2333951"/>
                <a:gd name="connsiteY22" fmla="*/ 1119693 h 6741081"/>
                <a:gd name="connsiteX23" fmla="*/ 423404 w 2333951"/>
                <a:gd name="connsiteY23" fmla="*/ 1313155 h 6741081"/>
                <a:gd name="connsiteX24" fmla="*/ 407699 w 2333951"/>
                <a:gd name="connsiteY24" fmla="*/ 1323981 h 6741081"/>
                <a:gd name="connsiteX25" fmla="*/ 407699 w 2333951"/>
                <a:gd name="connsiteY25" fmla="*/ 888455 h 6741081"/>
                <a:gd name="connsiteX26" fmla="*/ 369631 w 2333951"/>
                <a:gd name="connsiteY26" fmla="*/ 860482 h 6741081"/>
                <a:gd name="connsiteX27" fmla="*/ 239270 w 2333951"/>
                <a:gd name="connsiteY27" fmla="*/ 580179 h 6741081"/>
                <a:gd name="connsiteX28" fmla="*/ 239270 w 2333951"/>
                <a:gd name="connsiteY28" fmla="*/ 381480 h 6741081"/>
                <a:gd name="connsiteX29" fmla="*/ 521151 w 2333951"/>
                <a:gd name="connsiteY29" fmla="*/ 12568 h 6741081"/>
                <a:gd name="connsiteX30" fmla="*/ 568663 w 2333951"/>
                <a:gd name="connsiteY30" fmla="*/ 0 h 6741081"/>
                <a:gd name="connsiteX0" fmla="*/ 1168932 w 2283402"/>
                <a:gd name="connsiteY0" fmla="*/ 1119694 h 6741081"/>
                <a:gd name="connsiteX1" fmla="*/ 1914460 w 2283402"/>
                <a:gd name="connsiteY1" fmla="*/ 1313156 h 6741081"/>
                <a:gd name="connsiteX2" fmla="*/ 1930167 w 2283402"/>
                <a:gd name="connsiteY2" fmla="*/ 1323983 h 6741081"/>
                <a:gd name="connsiteX3" fmla="*/ 2279604 w 2283402"/>
                <a:gd name="connsiteY3" fmla="*/ 1673463 h 6741081"/>
                <a:gd name="connsiteX4" fmla="*/ 2268067 w 2283402"/>
                <a:gd name="connsiteY4" fmla="*/ 2763723 h 6741081"/>
                <a:gd name="connsiteX5" fmla="*/ 2217240 w 2283402"/>
                <a:gd name="connsiteY5" fmla="*/ 4338790 h 6741081"/>
                <a:gd name="connsiteX6" fmla="*/ 2195611 w 2283402"/>
                <a:gd name="connsiteY6" fmla="*/ 6621415 h 6741081"/>
                <a:gd name="connsiteX7" fmla="*/ 404747 w 2283402"/>
                <a:gd name="connsiteY7" fmla="*/ 6589245 h 6741081"/>
                <a:gd name="connsiteX8" fmla="*/ 451380 w 2283402"/>
                <a:gd name="connsiteY8" fmla="*/ 4424036 h 6741081"/>
                <a:gd name="connsiteX9" fmla="*/ 25850 w 2283402"/>
                <a:gd name="connsiteY9" fmla="*/ 2281166 h 6741081"/>
                <a:gd name="connsiteX10" fmla="*/ 407699 w 2283402"/>
                <a:gd name="connsiteY10" fmla="*/ 1323982 h 6741081"/>
                <a:gd name="connsiteX11" fmla="*/ 423404 w 2283402"/>
                <a:gd name="connsiteY11" fmla="*/ 1313156 h 6741081"/>
                <a:gd name="connsiteX12" fmla="*/ 1168932 w 2283402"/>
                <a:gd name="connsiteY12" fmla="*/ 1119694 h 6741081"/>
                <a:gd name="connsiteX13" fmla="*/ 568663 w 2283402"/>
                <a:gd name="connsiteY13" fmla="*/ 0 h 6741081"/>
                <a:gd name="connsiteX14" fmla="*/ 1769200 w 2283402"/>
                <a:gd name="connsiteY14" fmla="*/ 0 h 6741081"/>
                <a:gd name="connsiteX15" fmla="*/ 1816713 w 2283402"/>
                <a:gd name="connsiteY15" fmla="*/ 12568 h 6741081"/>
                <a:gd name="connsiteX16" fmla="*/ 2098595 w 2283402"/>
                <a:gd name="connsiteY16" fmla="*/ 381480 h 6741081"/>
                <a:gd name="connsiteX17" fmla="*/ 2098595 w 2283402"/>
                <a:gd name="connsiteY17" fmla="*/ 580179 h 6741081"/>
                <a:gd name="connsiteX18" fmla="*/ 1968235 w 2283402"/>
                <a:gd name="connsiteY18" fmla="*/ 860482 h 6741081"/>
                <a:gd name="connsiteX19" fmla="*/ 1930167 w 2283402"/>
                <a:gd name="connsiteY19" fmla="*/ 888455 h 6741081"/>
                <a:gd name="connsiteX20" fmla="*/ 1930167 w 2283402"/>
                <a:gd name="connsiteY20" fmla="*/ 1323982 h 6741081"/>
                <a:gd name="connsiteX21" fmla="*/ 1914460 w 2283402"/>
                <a:gd name="connsiteY21" fmla="*/ 1313155 h 6741081"/>
                <a:gd name="connsiteX22" fmla="*/ 1168932 w 2283402"/>
                <a:gd name="connsiteY22" fmla="*/ 1119693 h 6741081"/>
                <a:gd name="connsiteX23" fmla="*/ 423404 w 2283402"/>
                <a:gd name="connsiteY23" fmla="*/ 1313155 h 6741081"/>
                <a:gd name="connsiteX24" fmla="*/ 407699 w 2283402"/>
                <a:gd name="connsiteY24" fmla="*/ 1323981 h 6741081"/>
                <a:gd name="connsiteX25" fmla="*/ 407699 w 2283402"/>
                <a:gd name="connsiteY25" fmla="*/ 888455 h 6741081"/>
                <a:gd name="connsiteX26" fmla="*/ 369631 w 2283402"/>
                <a:gd name="connsiteY26" fmla="*/ 860482 h 6741081"/>
                <a:gd name="connsiteX27" fmla="*/ 239270 w 2283402"/>
                <a:gd name="connsiteY27" fmla="*/ 580179 h 6741081"/>
                <a:gd name="connsiteX28" fmla="*/ 239270 w 2283402"/>
                <a:gd name="connsiteY28" fmla="*/ 381480 h 6741081"/>
                <a:gd name="connsiteX29" fmla="*/ 521151 w 2283402"/>
                <a:gd name="connsiteY29" fmla="*/ 12568 h 6741081"/>
                <a:gd name="connsiteX30" fmla="*/ 568663 w 2283402"/>
                <a:gd name="connsiteY30" fmla="*/ 0 h 6741081"/>
                <a:gd name="connsiteX0" fmla="*/ 929662 w 2044132"/>
                <a:gd name="connsiteY0" fmla="*/ 1119694 h 6741081"/>
                <a:gd name="connsiteX1" fmla="*/ 1675190 w 2044132"/>
                <a:gd name="connsiteY1" fmla="*/ 1313156 h 6741081"/>
                <a:gd name="connsiteX2" fmla="*/ 1690897 w 2044132"/>
                <a:gd name="connsiteY2" fmla="*/ 1323983 h 6741081"/>
                <a:gd name="connsiteX3" fmla="*/ 2040334 w 2044132"/>
                <a:gd name="connsiteY3" fmla="*/ 1673463 h 6741081"/>
                <a:gd name="connsiteX4" fmla="*/ 2028797 w 2044132"/>
                <a:gd name="connsiteY4" fmla="*/ 2763723 h 6741081"/>
                <a:gd name="connsiteX5" fmla="*/ 1977970 w 2044132"/>
                <a:gd name="connsiteY5" fmla="*/ 4338790 h 6741081"/>
                <a:gd name="connsiteX6" fmla="*/ 1956341 w 2044132"/>
                <a:gd name="connsiteY6" fmla="*/ 6621415 h 6741081"/>
                <a:gd name="connsiteX7" fmla="*/ 165477 w 2044132"/>
                <a:gd name="connsiteY7" fmla="*/ 6589245 h 6741081"/>
                <a:gd name="connsiteX8" fmla="*/ 212110 w 2044132"/>
                <a:gd name="connsiteY8" fmla="*/ 4424036 h 6741081"/>
                <a:gd name="connsiteX9" fmla="*/ 168429 w 2044132"/>
                <a:gd name="connsiteY9" fmla="*/ 1323982 h 6741081"/>
                <a:gd name="connsiteX10" fmla="*/ 184134 w 2044132"/>
                <a:gd name="connsiteY10" fmla="*/ 1313156 h 6741081"/>
                <a:gd name="connsiteX11" fmla="*/ 929662 w 2044132"/>
                <a:gd name="connsiteY11" fmla="*/ 1119694 h 6741081"/>
                <a:gd name="connsiteX12" fmla="*/ 329393 w 2044132"/>
                <a:gd name="connsiteY12" fmla="*/ 0 h 6741081"/>
                <a:gd name="connsiteX13" fmla="*/ 1529930 w 2044132"/>
                <a:gd name="connsiteY13" fmla="*/ 0 h 6741081"/>
                <a:gd name="connsiteX14" fmla="*/ 1577443 w 2044132"/>
                <a:gd name="connsiteY14" fmla="*/ 12568 h 6741081"/>
                <a:gd name="connsiteX15" fmla="*/ 1859325 w 2044132"/>
                <a:gd name="connsiteY15" fmla="*/ 381480 h 6741081"/>
                <a:gd name="connsiteX16" fmla="*/ 1859325 w 2044132"/>
                <a:gd name="connsiteY16" fmla="*/ 580179 h 6741081"/>
                <a:gd name="connsiteX17" fmla="*/ 1728965 w 2044132"/>
                <a:gd name="connsiteY17" fmla="*/ 860482 h 6741081"/>
                <a:gd name="connsiteX18" fmla="*/ 1690897 w 2044132"/>
                <a:gd name="connsiteY18" fmla="*/ 888455 h 6741081"/>
                <a:gd name="connsiteX19" fmla="*/ 1690897 w 2044132"/>
                <a:gd name="connsiteY19" fmla="*/ 1323982 h 6741081"/>
                <a:gd name="connsiteX20" fmla="*/ 1675190 w 2044132"/>
                <a:gd name="connsiteY20" fmla="*/ 1313155 h 6741081"/>
                <a:gd name="connsiteX21" fmla="*/ 929662 w 2044132"/>
                <a:gd name="connsiteY21" fmla="*/ 1119693 h 6741081"/>
                <a:gd name="connsiteX22" fmla="*/ 184134 w 2044132"/>
                <a:gd name="connsiteY22" fmla="*/ 1313155 h 6741081"/>
                <a:gd name="connsiteX23" fmla="*/ 168429 w 2044132"/>
                <a:gd name="connsiteY23" fmla="*/ 1323981 h 6741081"/>
                <a:gd name="connsiteX24" fmla="*/ 168429 w 2044132"/>
                <a:gd name="connsiteY24" fmla="*/ 888455 h 6741081"/>
                <a:gd name="connsiteX25" fmla="*/ 130361 w 2044132"/>
                <a:gd name="connsiteY25" fmla="*/ 860482 h 6741081"/>
                <a:gd name="connsiteX26" fmla="*/ 0 w 2044132"/>
                <a:gd name="connsiteY26" fmla="*/ 580179 h 6741081"/>
                <a:gd name="connsiteX27" fmla="*/ 0 w 2044132"/>
                <a:gd name="connsiteY27" fmla="*/ 381480 h 6741081"/>
                <a:gd name="connsiteX28" fmla="*/ 281881 w 2044132"/>
                <a:gd name="connsiteY28" fmla="*/ 12568 h 6741081"/>
                <a:gd name="connsiteX29" fmla="*/ 329393 w 2044132"/>
                <a:gd name="connsiteY29" fmla="*/ 0 h 6741081"/>
                <a:gd name="connsiteX0" fmla="*/ 1161630 w 2276100"/>
                <a:gd name="connsiteY0" fmla="*/ 1119694 h 6773812"/>
                <a:gd name="connsiteX1" fmla="*/ 1907158 w 2276100"/>
                <a:gd name="connsiteY1" fmla="*/ 1313156 h 6773812"/>
                <a:gd name="connsiteX2" fmla="*/ 1922865 w 2276100"/>
                <a:gd name="connsiteY2" fmla="*/ 1323983 h 6773812"/>
                <a:gd name="connsiteX3" fmla="*/ 2272302 w 2276100"/>
                <a:gd name="connsiteY3" fmla="*/ 1673463 h 6773812"/>
                <a:gd name="connsiteX4" fmla="*/ 2260765 w 2276100"/>
                <a:gd name="connsiteY4" fmla="*/ 2763723 h 6773812"/>
                <a:gd name="connsiteX5" fmla="*/ 2209938 w 2276100"/>
                <a:gd name="connsiteY5" fmla="*/ 4338790 h 6773812"/>
                <a:gd name="connsiteX6" fmla="*/ 2188309 w 2276100"/>
                <a:gd name="connsiteY6" fmla="*/ 6621415 h 6773812"/>
                <a:gd name="connsiteX7" fmla="*/ 397445 w 2276100"/>
                <a:gd name="connsiteY7" fmla="*/ 6589245 h 6773812"/>
                <a:gd name="connsiteX8" fmla="*/ 22737 w 2276100"/>
                <a:gd name="connsiteY8" fmla="*/ 4393947 h 6773812"/>
                <a:gd name="connsiteX9" fmla="*/ 400397 w 2276100"/>
                <a:gd name="connsiteY9" fmla="*/ 1323982 h 6773812"/>
                <a:gd name="connsiteX10" fmla="*/ 416102 w 2276100"/>
                <a:gd name="connsiteY10" fmla="*/ 1313156 h 6773812"/>
                <a:gd name="connsiteX11" fmla="*/ 1161630 w 2276100"/>
                <a:gd name="connsiteY11" fmla="*/ 1119694 h 6773812"/>
                <a:gd name="connsiteX12" fmla="*/ 561361 w 2276100"/>
                <a:gd name="connsiteY12" fmla="*/ 0 h 6773812"/>
                <a:gd name="connsiteX13" fmla="*/ 1761898 w 2276100"/>
                <a:gd name="connsiteY13" fmla="*/ 0 h 6773812"/>
                <a:gd name="connsiteX14" fmla="*/ 1809411 w 2276100"/>
                <a:gd name="connsiteY14" fmla="*/ 12568 h 6773812"/>
                <a:gd name="connsiteX15" fmla="*/ 2091293 w 2276100"/>
                <a:gd name="connsiteY15" fmla="*/ 381480 h 6773812"/>
                <a:gd name="connsiteX16" fmla="*/ 2091293 w 2276100"/>
                <a:gd name="connsiteY16" fmla="*/ 580179 h 6773812"/>
                <a:gd name="connsiteX17" fmla="*/ 1960933 w 2276100"/>
                <a:gd name="connsiteY17" fmla="*/ 860482 h 6773812"/>
                <a:gd name="connsiteX18" fmla="*/ 1922865 w 2276100"/>
                <a:gd name="connsiteY18" fmla="*/ 888455 h 6773812"/>
                <a:gd name="connsiteX19" fmla="*/ 1922865 w 2276100"/>
                <a:gd name="connsiteY19" fmla="*/ 1323982 h 6773812"/>
                <a:gd name="connsiteX20" fmla="*/ 1907158 w 2276100"/>
                <a:gd name="connsiteY20" fmla="*/ 1313155 h 6773812"/>
                <a:gd name="connsiteX21" fmla="*/ 1161630 w 2276100"/>
                <a:gd name="connsiteY21" fmla="*/ 1119693 h 6773812"/>
                <a:gd name="connsiteX22" fmla="*/ 416102 w 2276100"/>
                <a:gd name="connsiteY22" fmla="*/ 1313155 h 6773812"/>
                <a:gd name="connsiteX23" fmla="*/ 400397 w 2276100"/>
                <a:gd name="connsiteY23" fmla="*/ 1323981 h 6773812"/>
                <a:gd name="connsiteX24" fmla="*/ 400397 w 2276100"/>
                <a:gd name="connsiteY24" fmla="*/ 888455 h 6773812"/>
                <a:gd name="connsiteX25" fmla="*/ 362329 w 2276100"/>
                <a:gd name="connsiteY25" fmla="*/ 860482 h 6773812"/>
                <a:gd name="connsiteX26" fmla="*/ 231968 w 2276100"/>
                <a:gd name="connsiteY26" fmla="*/ 580179 h 6773812"/>
                <a:gd name="connsiteX27" fmla="*/ 231968 w 2276100"/>
                <a:gd name="connsiteY27" fmla="*/ 381480 h 6773812"/>
                <a:gd name="connsiteX28" fmla="*/ 513849 w 2276100"/>
                <a:gd name="connsiteY28" fmla="*/ 12568 h 6773812"/>
                <a:gd name="connsiteX29" fmla="*/ 561361 w 2276100"/>
                <a:gd name="connsiteY29" fmla="*/ 0 h 6773812"/>
                <a:gd name="connsiteX0" fmla="*/ 1161630 w 2407503"/>
                <a:gd name="connsiteY0" fmla="*/ 1119694 h 6773814"/>
                <a:gd name="connsiteX1" fmla="*/ 1907158 w 2407503"/>
                <a:gd name="connsiteY1" fmla="*/ 1313156 h 6773814"/>
                <a:gd name="connsiteX2" fmla="*/ 1922865 w 2407503"/>
                <a:gd name="connsiteY2" fmla="*/ 1323983 h 6773814"/>
                <a:gd name="connsiteX3" fmla="*/ 2272302 w 2407503"/>
                <a:gd name="connsiteY3" fmla="*/ 1673463 h 6773814"/>
                <a:gd name="connsiteX4" fmla="*/ 2260765 w 2407503"/>
                <a:gd name="connsiteY4" fmla="*/ 2763723 h 6773814"/>
                <a:gd name="connsiteX5" fmla="*/ 2406564 w 2407503"/>
                <a:gd name="connsiteY5" fmla="*/ 4629657 h 6773814"/>
                <a:gd name="connsiteX6" fmla="*/ 2188309 w 2407503"/>
                <a:gd name="connsiteY6" fmla="*/ 6621415 h 6773814"/>
                <a:gd name="connsiteX7" fmla="*/ 397445 w 2407503"/>
                <a:gd name="connsiteY7" fmla="*/ 6589245 h 6773814"/>
                <a:gd name="connsiteX8" fmla="*/ 22737 w 2407503"/>
                <a:gd name="connsiteY8" fmla="*/ 4393947 h 6773814"/>
                <a:gd name="connsiteX9" fmla="*/ 400397 w 2407503"/>
                <a:gd name="connsiteY9" fmla="*/ 1323982 h 6773814"/>
                <a:gd name="connsiteX10" fmla="*/ 416102 w 2407503"/>
                <a:gd name="connsiteY10" fmla="*/ 1313156 h 6773814"/>
                <a:gd name="connsiteX11" fmla="*/ 1161630 w 2407503"/>
                <a:gd name="connsiteY11" fmla="*/ 1119694 h 6773814"/>
                <a:gd name="connsiteX12" fmla="*/ 561361 w 2407503"/>
                <a:gd name="connsiteY12" fmla="*/ 0 h 6773814"/>
                <a:gd name="connsiteX13" fmla="*/ 1761898 w 2407503"/>
                <a:gd name="connsiteY13" fmla="*/ 0 h 6773814"/>
                <a:gd name="connsiteX14" fmla="*/ 1809411 w 2407503"/>
                <a:gd name="connsiteY14" fmla="*/ 12568 h 6773814"/>
                <a:gd name="connsiteX15" fmla="*/ 2091293 w 2407503"/>
                <a:gd name="connsiteY15" fmla="*/ 381480 h 6773814"/>
                <a:gd name="connsiteX16" fmla="*/ 2091293 w 2407503"/>
                <a:gd name="connsiteY16" fmla="*/ 580179 h 6773814"/>
                <a:gd name="connsiteX17" fmla="*/ 1960933 w 2407503"/>
                <a:gd name="connsiteY17" fmla="*/ 860482 h 6773814"/>
                <a:gd name="connsiteX18" fmla="*/ 1922865 w 2407503"/>
                <a:gd name="connsiteY18" fmla="*/ 888455 h 6773814"/>
                <a:gd name="connsiteX19" fmla="*/ 1922865 w 2407503"/>
                <a:gd name="connsiteY19" fmla="*/ 1323982 h 6773814"/>
                <a:gd name="connsiteX20" fmla="*/ 1907158 w 2407503"/>
                <a:gd name="connsiteY20" fmla="*/ 1313155 h 6773814"/>
                <a:gd name="connsiteX21" fmla="*/ 1161630 w 2407503"/>
                <a:gd name="connsiteY21" fmla="*/ 1119693 h 6773814"/>
                <a:gd name="connsiteX22" fmla="*/ 416102 w 2407503"/>
                <a:gd name="connsiteY22" fmla="*/ 1313155 h 6773814"/>
                <a:gd name="connsiteX23" fmla="*/ 400397 w 2407503"/>
                <a:gd name="connsiteY23" fmla="*/ 1323981 h 6773814"/>
                <a:gd name="connsiteX24" fmla="*/ 400397 w 2407503"/>
                <a:gd name="connsiteY24" fmla="*/ 888455 h 6773814"/>
                <a:gd name="connsiteX25" fmla="*/ 362329 w 2407503"/>
                <a:gd name="connsiteY25" fmla="*/ 860482 h 6773814"/>
                <a:gd name="connsiteX26" fmla="*/ 231968 w 2407503"/>
                <a:gd name="connsiteY26" fmla="*/ 580179 h 6773814"/>
                <a:gd name="connsiteX27" fmla="*/ 231968 w 2407503"/>
                <a:gd name="connsiteY27" fmla="*/ 381480 h 6773814"/>
                <a:gd name="connsiteX28" fmla="*/ 513849 w 2407503"/>
                <a:gd name="connsiteY28" fmla="*/ 12568 h 6773814"/>
                <a:gd name="connsiteX29" fmla="*/ 561361 w 2407503"/>
                <a:gd name="connsiteY29" fmla="*/ 0 h 6773814"/>
                <a:gd name="connsiteX0" fmla="*/ 1161630 w 2555638"/>
                <a:gd name="connsiteY0" fmla="*/ 1119694 h 6773812"/>
                <a:gd name="connsiteX1" fmla="*/ 1907158 w 2555638"/>
                <a:gd name="connsiteY1" fmla="*/ 1313156 h 6773812"/>
                <a:gd name="connsiteX2" fmla="*/ 1922865 w 2555638"/>
                <a:gd name="connsiteY2" fmla="*/ 1323983 h 6773812"/>
                <a:gd name="connsiteX3" fmla="*/ 2272302 w 2555638"/>
                <a:gd name="connsiteY3" fmla="*/ 1673463 h 6773812"/>
                <a:gd name="connsiteX4" fmla="*/ 2260765 w 2555638"/>
                <a:gd name="connsiteY4" fmla="*/ 2763723 h 6773812"/>
                <a:gd name="connsiteX5" fmla="*/ 2406564 w 2555638"/>
                <a:gd name="connsiteY5" fmla="*/ 4629657 h 6773812"/>
                <a:gd name="connsiteX6" fmla="*/ 2188309 w 2555638"/>
                <a:gd name="connsiteY6" fmla="*/ 6621415 h 6773812"/>
                <a:gd name="connsiteX7" fmla="*/ 397445 w 2555638"/>
                <a:gd name="connsiteY7" fmla="*/ 6589245 h 6773812"/>
                <a:gd name="connsiteX8" fmla="*/ 22737 w 2555638"/>
                <a:gd name="connsiteY8" fmla="*/ 4393947 h 6773812"/>
                <a:gd name="connsiteX9" fmla="*/ 400397 w 2555638"/>
                <a:gd name="connsiteY9" fmla="*/ 1323982 h 6773812"/>
                <a:gd name="connsiteX10" fmla="*/ 416102 w 2555638"/>
                <a:gd name="connsiteY10" fmla="*/ 1313156 h 6773812"/>
                <a:gd name="connsiteX11" fmla="*/ 1161630 w 2555638"/>
                <a:gd name="connsiteY11" fmla="*/ 1119694 h 6773812"/>
                <a:gd name="connsiteX12" fmla="*/ 561361 w 2555638"/>
                <a:gd name="connsiteY12" fmla="*/ 0 h 6773812"/>
                <a:gd name="connsiteX13" fmla="*/ 1761898 w 2555638"/>
                <a:gd name="connsiteY13" fmla="*/ 0 h 6773812"/>
                <a:gd name="connsiteX14" fmla="*/ 1809411 w 2555638"/>
                <a:gd name="connsiteY14" fmla="*/ 12568 h 6773812"/>
                <a:gd name="connsiteX15" fmla="*/ 2091293 w 2555638"/>
                <a:gd name="connsiteY15" fmla="*/ 381480 h 6773812"/>
                <a:gd name="connsiteX16" fmla="*/ 2091293 w 2555638"/>
                <a:gd name="connsiteY16" fmla="*/ 580179 h 6773812"/>
                <a:gd name="connsiteX17" fmla="*/ 1960933 w 2555638"/>
                <a:gd name="connsiteY17" fmla="*/ 860482 h 6773812"/>
                <a:gd name="connsiteX18" fmla="*/ 1922865 w 2555638"/>
                <a:gd name="connsiteY18" fmla="*/ 888455 h 6773812"/>
                <a:gd name="connsiteX19" fmla="*/ 1922865 w 2555638"/>
                <a:gd name="connsiteY19" fmla="*/ 1323982 h 6773812"/>
                <a:gd name="connsiteX20" fmla="*/ 1907158 w 2555638"/>
                <a:gd name="connsiteY20" fmla="*/ 1313155 h 6773812"/>
                <a:gd name="connsiteX21" fmla="*/ 1161630 w 2555638"/>
                <a:gd name="connsiteY21" fmla="*/ 1119693 h 6773812"/>
                <a:gd name="connsiteX22" fmla="*/ 416102 w 2555638"/>
                <a:gd name="connsiteY22" fmla="*/ 1313155 h 6773812"/>
                <a:gd name="connsiteX23" fmla="*/ 400397 w 2555638"/>
                <a:gd name="connsiteY23" fmla="*/ 1323981 h 6773812"/>
                <a:gd name="connsiteX24" fmla="*/ 400397 w 2555638"/>
                <a:gd name="connsiteY24" fmla="*/ 888455 h 6773812"/>
                <a:gd name="connsiteX25" fmla="*/ 362329 w 2555638"/>
                <a:gd name="connsiteY25" fmla="*/ 860482 h 6773812"/>
                <a:gd name="connsiteX26" fmla="*/ 231968 w 2555638"/>
                <a:gd name="connsiteY26" fmla="*/ 580179 h 6773812"/>
                <a:gd name="connsiteX27" fmla="*/ 231968 w 2555638"/>
                <a:gd name="connsiteY27" fmla="*/ 381480 h 6773812"/>
                <a:gd name="connsiteX28" fmla="*/ 513849 w 2555638"/>
                <a:gd name="connsiteY28" fmla="*/ 12568 h 6773812"/>
                <a:gd name="connsiteX29" fmla="*/ 561361 w 2555638"/>
                <a:gd name="connsiteY29" fmla="*/ 0 h 6773812"/>
                <a:gd name="connsiteX0" fmla="*/ 1161630 w 2555638"/>
                <a:gd name="connsiteY0" fmla="*/ 1119694 h 6763632"/>
                <a:gd name="connsiteX1" fmla="*/ 1907158 w 2555638"/>
                <a:gd name="connsiteY1" fmla="*/ 1313156 h 6763632"/>
                <a:gd name="connsiteX2" fmla="*/ 1922865 w 2555638"/>
                <a:gd name="connsiteY2" fmla="*/ 1323983 h 6763632"/>
                <a:gd name="connsiteX3" fmla="*/ 2272302 w 2555638"/>
                <a:gd name="connsiteY3" fmla="*/ 1673463 h 6763632"/>
                <a:gd name="connsiteX4" fmla="*/ 2260765 w 2555638"/>
                <a:gd name="connsiteY4" fmla="*/ 2763723 h 6763632"/>
                <a:gd name="connsiteX5" fmla="*/ 2406564 w 2555638"/>
                <a:gd name="connsiteY5" fmla="*/ 4629657 h 6763632"/>
                <a:gd name="connsiteX6" fmla="*/ 2188309 w 2555638"/>
                <a:gd name="connsiteY6" fmla="*/ 6621415 h 6763632"/>
                <a:gd name="connsiteX7" fmla="*/ 397445 w 2555638"/>
                <a:gd name="connsiteY7" fmla="*/ 6589245 h 6763632"/>
                <a:gd name="connsiteX8" fmla="*/ 22737 w 2555638"/>
                <a:gd name="connsiteY8" fmla="*/ 4393947 h 6763632"/>
                <a:gd name="connsiteX9" fmla="*/ 400397 w 2555638"/>
                <a:gd name="connsiteY9" fmla="*/ 1323982 h 6763632"/>
                <a:gd name="connsiteX10" fmla="*/ 416102 w 2555638"/>
                <a:gd name="connsiteY10" fmla="*/ 1313156 h 6763632"/>
                <a:gd name="connsiteX11" fmla="*/ 1161630 w 2555638"/>
                <a:gd name="connsiteY11" fmla="*/ 1119694 h 6763632"/>
                <a:gd name="connsiteX12" fmla="*/ 561361 w 2555638"/>
                <a:gd name="connsiteY12" fmla="*/ 0 h 6763632"/>
                <a:gd name="connsiteX13" fmla="*/ 1761898 w 2555638"/>
                <a:gd name="connsiteY13" fmla="*/ 0 h 6763632"/>
                <a:gd name="connsiteX14" fmla="*/ 1809411 w 2555638"/>
                <a:gd name="connsiteY14" fmla="*/ 12568 h 6763632"/>
                <a:gd name="connsiteX15" fmla="*/ 2091293 w 2555638"/>
                <a:gd name="connsiteY15" fmla="*/ 381480 h 6763632"/>
                <a:gd name="connsiteX16" fmla="*/ 2091293 w 2555638"/>
                <a:gd name="connsiteY16" fmla="*/ 580179 h 6763632"/>
                <a:gd name="connsiteX17" fmla="*/ 1960933 w 2555638"/>
                <a:gd name="connsiteY17" fmla="*/ 860482 h 6763632"/>
                <a:gd name="connsiteX18" fmla="*/ 1922865 w 2555638"/>
                <a:gd name="connsiteY18" fmla="*/ 888455 h 6763632"/>
                <a:gd name="connsiteX19" fmla="*/ 1922865 w 2555638"/>
                <a:gd name="connsiteY19" fmla="*/ 1323982 h 6763632"/>
                <a:gd name="connsiteX20" fmla="*/ 1907158 w 2555638"/>
                <a:gd name="connsiteY20" fmla="*/ 1313155 h 6763632"/>
                <a:gd name="connsiteX21" fmla="*/ 1161630 w 2555638"/>
                <a:gd name="connsiteY21" fmla="*/ 1119693 h 6763632"/>
                <a:gd name="connsiteX22" fmla="*/ 416102 w 2555638"/>
                <a:gd name="connsiteY22" fmla="*/ 1313155 h 6763632"/>
                <a:gd name="connsiteX23" fmla="*/ 400397 w 2555638"/>
                <a:gd name="connsiteY23" fmla="*/ 1323981 h 6763632"/>
                <a:gd name="connsiteX24" fmla="*/ 400397 w 2555638"/>
                <a:gd name="connsiteY24" fmla="*/ 888455 h 6763632"/>
                <a:gd name="connsiteX25" fmla="*/ 362329 w 2555638"/>
                <a:gd name="connsiteY25" fmla="*/ 860482 h 6763632"/>
                <a:gd name="connsiteX26" fmla="*/ 231968 w 2555638"/>
                <a:gd name="connsiteY26" fmla="*/ 580179 h 6763632"/>
                <a:gd name="connsiteX27" fmla="*/ 231968 w 2555638"/>
                <a:gd name="connsiteY27" fmla="*/ 381480 h 6763632"/>
                <a:gd name="connsiteX28" fmla="*/ 513849 w 2555638"/>
                <a:gd name="connsiteY28" fmla="*/ 12568 h 6763632"/>
                <a:gd name="connsiteX29" fmla="*/ 561361 w 2555638"/>
                <a:gd name="connsiteY29" fmla="*/ 0 h 676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555638" h="6763632">
                  <a:moveTo>
                    <a:pt x="1161630" y="1119694"/>
                  </a:moveTo>
                  <a:cubicBezTo>
                    <a:pt x="1452777" y="1119694"/>
                    <a:pt x="1716361" y="1193625"/>
                    <a:pt x="1907158" y="1313156"/>
                  </a:cubicBezTo>
                  <a:lnTo>
                    <a:pt x="1922865" y="1323983"/>
                  </a:lnTo>
                  <a:lnTo>
                    <a:pt x="2272302" y="1673463"/>
                  </a:lnTo>
                  <a:lnTo>
                    <a:pt x="2260765" y="2763723"/>
                  </a:lnTo>
                  <a:cubicBezTo>
                    <a:pt x="2311228" y="3112309"/>
                    <a:pt x="2418640" y="3986708"/>
                    <a:pt x="2406564" y="4629657"/>
                  </a:cubicBezTo>
                  <a:cubicBezTo>
                    <a:pt x="2394488" y="5272606"/>
                    <a:pt x="2867478" y="6552465"/>
                    <a:pt x="2188309" y="6621415"/>
                  </a:cubicBezTo>
                  <a:cubicBezTo>
                    <a:pt x="1668448" y="6623944"/>
                    <a:pt x="758374" y="6960490"/>
                    <a:pt x="397445" y="6589245"/>
                  </a:cubicBezTo>
                  <a:cubicBezTo>
                    <a:pt x="36516" y="6218000"/>
                    <a:pt x="-47578" y="5036897"/>
                    <a:pt x="22737" y="4393947"/>
                  </a:cubicBezTo>
                  <a:cubicBezTo>
                    <a:pt x="23229" y="3516403"/>
                    <a:pt x="405060" y="1842462"/>
                    <a:pt x="400397" y="1323982"/>
                  </a:cubicBezTo>
                  <a:lnTo>
                    <a:pt x="416102" y="1313156"/>
                  </a:lnTo>
                  <a:cubicBezTo>
                    <a:pt x="606899" y="1193625"/>
                    <a:pt x="870483" y="1119694"/>
                    <a:pt x="1161630" y="1119694"/>
                  </a:cubicBezTo>
                  <a:close/>
                  <a:moveTo>
                    <a:pt x="561361" y="0"/>
                  </a:moveTo>
                  <a:lnTo>
                    <a:pt x="1761898" y="0"/>
                  </a:lnTo>
                  <a:lnTo>
                    <a:pt x="1809411" y="12568"/>
                  </a:lnTo>
                  <a:cubicBezTo>
                    <a:pt x="1974485" y="70542"/>
                    <a:pt x="2091293" y="213862"/>
                    <a:pt x="2091293" y="381480"/>
                  </a:cubicBezTo>
                  <a:lnTo>
                    <a:pt x="2091293" y="580179"/>
                  </a:lnTo>
                  <a:cubicBezTo>
                    <a:pt x="2091293" y="689644"/>
                    <a:pt x="2041477" y="788746"/>
                    <a:pt x="1960933" y="860482"/>
                  </a:cubicBezTo>
                  <a:lnTo>
                    <a:pt x="1922865" y="888455"/>
                  </a:lnTo>
                  <a:lnTo>
                    <a:pt x="1922865" y="1323982"/>
                  </a:lnTo>
                  <a:lnTo>
                    <a:pt x="1907158" y="1313155"/>
                  </a:lnTo>
                  <a:cubicBezTo>
                    <a:pt x="1716361" y="1193624"/>
                    <a:pt x="1452777" y="1119693"/>
                    <a:pt x="1161630" y="1119693"/>
                  </a:cubicBezTo>
                  <a:cubicBezTo>
                    <a:pt x="870483" y="1119693"/>
                    <a:pt x="606899" y="1193624"/>
                    <a:pt x="416102" y="1313155"/>
                  </a:cubicBezTo>
                  <a:lnTo>
                    <a:pt x="400397" y="1323981"/>
                  </a:lnTo>
                  <a:lnTo>
                    <a:pt x="400397" y="888455"/>
                  </a:lnTo>
                  <a:lnTo>
                    <a:pt x="362329" y="860482"/>
                  </a:lnTo>
                  <a:cubicBezTo>
                    <a:pt x="281786" y="788746"/>
                    <a:pt x="231968" y="689644"/>
                    <a:pt x="231968" y="580179"/>
                  </a:cubicBezTo>
                  <a:lnTo>
                    <a:pt x="231968" y="381480"/>
                  </a:lnTo>
                  <a:cubicBezTo>
                    <a:pt x="231968" y="213862"/>
                    <a:pt x="348775" y="70542"/>
                    <a:pt x="513849" y="12568"/>
                  </a:cubicBezTo>
                  <a:lnTo>
                    <a:pt x="56136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89000"/>
                  </a:schemeClr>
                </a:gs>
                <a:gs pos="23000">
                  <a:schemeClr val="accent2">
                    <a:lumMod val="89000"/>
                  </a:schemeClr>
                </a:gs>
                <a:gs pos="69000">
                  <a:schemeClr val="accent2">
                    <a:lumMod val="75000"/>
                  </a:schemeClr>
                </a:gs>
                <a:gs pos="97000">
                  <a:schemeClr val="accent2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7" name="Szabadkézi sokszög 96"/>
            <p:cNvSpPr/>
            <p:nvPr/>
          </p:nvSpPr>
          <p:spPr>
            <a:xfrm rot="21027276" flipH="1" flipV="1">
              <a:off x="8784761" y="4195753"/>
              <a:ext cx="1075627" cy="2397976"/>
            </a:xfrm>
            <a:custGeom>
              <a:avLst/>
              <a:gdLst>
                <a:gd name="connsiteX0" fmla="*/ 100032 w 592842"/>
                <a:gd name="connsiteY0" fmla="*/ 1465659 h 1467045"/>
                <a:gd name="connsiteX1" fmla="*/ 1154 w 592842"/>
                <a:gd name="connsiteY1" fmla="*/ 1210397 h 1467045"/>
                <a:gd name="connsiteX2" fmla="*/ 34789 w 592842"/>
                <a:gd name="connsiteY2" fmla="*/ 556939 h 1467045"/>
                <a:gd name="connsiteX3" fmla="*/ 47677 w 592842"/>
                <a:gd name="connsiteY3" fmla="*/ 551098 h 1467045"/>
                <a:gd name="connsiteX4" fmla="*/ 61520 w 592842"/>
                <a:gd name="connsiteY4" fmla="*/ 525605 h 1467045"/>
                <a:gd name="connsiteX5" fmla="*/ 281499 w 592842"/>
                <a:gd name="connsiteY5" fmla="*/ 201517 h 1467045"/>
                <a:gd name="connsiteX6" fmla="*/ 543118 w 592842"/>
                <a:gd name="connsiteY6" fmla="*/ 29515 h 1467045"/>
                <a:gd name="connsiteX7" fmla="*/ 431111 w 592842"/>
                <a:gd name="connsiteY7" fmla="*/ 444529 h 1467045"/>
                <a:gd name="connsiteX8" fmla="*/ 368915 w 592842"/>
                <a:gd name="connsiteY8" fmla="*/ 554552 h 1467045"/>
                <a:gd name="connsiteX9" fmla="*/ 382897 w 592842"/>
                <a:gd name="connsiteY9" fmla="*/ 554756 h 1467045"/>
                <a:gd name="connsiteX10" fmla="*/ 285756 w 592842"/>
                <a:gd name="connsiteY10" fmla="*/ 1274550 h 1467045"/>
                <a:gd name="connsiteX11" fmla="*/ 100032 w 592842"/>
                <a:gd name="connsiteY11" fmla="*/ 1465659 h 1467045"/>
                <a:gd name="connsiteX0" fmla="*/ 100032 w 544042"/>
                <a:gd name="connsiteY0" fmla="*/ 1464145 h 1465531"/>
                <a:gd name="connsiteX1" fmla="*/ 1154 w 544042"/>
                <a:gd name="connsiteY1" fmla="*/ 1208883 h 1465531"/>
                <a:gd name="connsiteX2" fmla="*/ 34789 w 544042"/>
                <a:gd name="connsiteY2" fmla="*/ 555425 h 1465531"/>
                <a:gd name="connsiteX3" fmla="*/ 47677 w 544042"/>
                <a:gd name="connsiteY3" fmla="*/ 549584 h 1465531"/>
                <a:gd name="connsiteX4" fmla="*/ 61520 w 544042"/>
                <a:gd name="connsiteY4" fmla="*/ 524091 h 1465531"/>
                <a:gd name="connsiteX5" fmla="*/ 281499 w 544042"/>
                <a:gd name="connsiteY5" fmla="*/ 200003 h 1465531"/>
                <a:gd name="connsiteX6" fmla="*/ 543118 w 544042"/>
                <a:gd name="connsiteY6" fmla="*/ 28001 h 1465531"/>
                <a:gd name="connsiteX7" fmla="*/ 368915 w 544042"/>
                <a:gd name="connsiteY7" fmla="*/ 553038 h 1465531"/>
                <a:gd name="connsiteX8" fmla="*/ 382897 w 544042"/>
                <a:gd name="connsiteY8" fmla="*/ 553242 h 1465531"/>
                <a:gd name="connsiteX9" fmla="*/ 285756 w 544042"/>
                <a:gd name="connsiteY9" fmla="*/ 1273036 h 1465531"/>
                <a:gd name="connsiteX10" fmla="*/ 100032 w 544042"/>
                <a:gd name="connsiteY10" fmla="*/ 1464145 h 1465531"/>
                <a:gd name="connsiteX0" fmla="*/ 100032 w 592787"/>
                <a:gd name="connsiteY0" fmla="*/ 1485518 h 1486904"/>
                <a:gd name="connsiteX1" fmla="*/ 1154 w 592787"/>
                <a:gd name="connsiteY1" fmla="*/ 1230256 h 1486904"/>
                <a:gd name="connsiteX2" fmla="*/ 34789 w 592787"/>
                <a:gd name="connsiteY2" fmla="*/ 576798 h 1486904"/>
                <a:gd name="connsiteX3" fmla="*/ 47677 w 592787"/>
                <a:gd name="connsiteY3" fmla="*/ 570957 h 1486904"/>
                <a:gd name="connsiteX4" fmla="*/ 61520 w 592787"/>
                <a:gd name="connsiteY4" fmla="*/ 545464 h 1486904"/>
                <a:gd name="connsiteX5" fmla="*/ 281499 w 592787"/>
                <a:gd name="connsiteY5" fmla="*/ 221376 h 1486904"/>
                <a:gd name="connsiteX6" fmla="*/ 543118 w 592787"/>
                <a:gd name="connsiteY6" fmla="*/ 49374 h 1486904"/>
                <a:gd name="connsiteX7" fmla="*/ 368915 w 592787"/>
                <a:gd name="connsiteY7" fmla="*/ 574411 h 1486904"/>
                <a:gd name="connsiteX8" fmla="*/ 382897 w 592787"/>
                <a:gd name="connsiteY8" fmla="*/ 574615 h 1486904"/>
                <a:gd name="connsiteX9" fmla="*/ 285756 w 592787"/>
                <a:gd name="connsiteY9" fmla="*/ 1294409 h 1486904"/>
                <a:gd name="connsiteX10" fmla="*/ 100032 w 592787"/>
                <a:gd name="connsiteY10" fmla="*/ 1485518 h 1486904"/>
                <a:gd name="connsiteX0" fmla="*/ 100032 w 592787"/>
                <a:gd name="connsiteY0" fmla="*/ 1436186 h 1437572"/>
                <a:gd name="connsiteX1" fmla="*/ 1154 w 592787"/>
                <a:gd name="connsiteY1" fmla="*/ 1180924 h 1437572"/>
                <a:gd name="connsiteX2" fmla="*/ 34789 w 592787"/>
                <a:gd name="connsiteY2" fmla="*/ 527466 h 1437572"/>
                <a:gd name="connsiteX3" fmla="*/ 47677 w 592787"/>
                <a:gd name="connsiteY3" fmla="*/ 521625 h 1437572"/>
                <a:gd name="connsiteX4" fmla="*/ 61520 w 592787"/>
                <a:gd name="connsiteY4" fmla="*/ 496132 h 1437572"/>
                <a:gd name="connsiteX5" fmla="*/ 543118 w 592787"/>
                <a:gd name="connsiteY5" fmla="*/ 42 h 1437572"/>
                <a:gd name="connsiteX6" fmla="*/ 368915 w 592787"/>
                <a:gd name="connsiteY6" fmla="*/ 525079 h 1437572"/>
                <a:gd name="connsiteX7" fmla="*/ 382897 w 592787"/>
                <a:gd name="connsiteY7" fmla="*/ 525283 h 1437572"/>
                <a:gd name="connsiteX8" fmla="*/ 285756 w 592787"/>
                <a:gd name="connsiteY8" fmla="*/ 1245077 h 1437572"/>
                <a:gd name="connsiteX9" fmla="*/ 100032 w 592787"/>
                <a:gd name="connsiteY9" fmla="*/ 1436186 h 1437572"/>
                <a:gd name="connsiteX0" fmla="*/ 100032 w 617639"/>
                <a:gd name="connsiteY0" fmla="*/ 1466813 h 1468199"/>
                <a:gd name="connsiteX1" fmla="*/ 1154 w 617639"/>
                <a:gd name="connsiteY1" fmla="*/ 1211551 h 1468199"/>
                <a:gd name="connsiteX2" fmla="*/ 34789 w 617639"/>
                <a:gd name="connsiteY2" fmla="*/ 558093 h 1468199"/>
                <a:gd name="connsiteX3" fmla="*/ 47677 w 617639"/>
                <a:gd name="connsiteY3" fmla="*/ 552252 h 1468199"/>
                <a:gd name="connsiteX4" fmla="*/ 61520 w 617639"/>
                <a:gd name="connsiteY4" fmla="*/ 526759 h 1468199"/>
                <a:gd name="connsiteX5" fmla="*/ 543118 w 617639"/>
                <a:gd name="connsiteY5" fmla="*/ 30669 h 1468199"/>
                <a:gd name="connsiteX6" fmla="*/ 368915 w 617639"/>
                <a:gd name="connsiteY6" fmla="*/ 555706 h 1468199"/>
                <a:gd name="connsiteX7" fmla="*/ 382897 w 617639"/>
                <a:gd name="connsiteY7" fmla="*/ 555910 h 1468199"/>
                <a:gd name="connsiteX8" fmla="*/ 285756 w 617639"/>
                <a:gd name="connsiteY8" fmla="*/ 1275704 h 1468199"/>
                <a:gd name="connsiteX9" fmla="*/ 100032 w 617639"/>
                <a:gd name="connsiteY9" fmla="*/ 1466813 h 1468199"/>
                <a:gd name="connsiteX0" fmla="*/ 100032 w 590938"/>
                <a:gd name="connsiteY0" fmla="*/ 1500280 h 1501666"/>
                <a:gd name="connsiteX1" fmla="*/ 1154 w 590938"/>
                <a:gd name="connsiteY1" fmla="*/ 1245018 h 1501666"/>
                <a:gd name="connsiteX2" fmla="*/ 34789 w 590938"/>
                <a:gd name="connsiteY2" fmla="*/ 591560 h 1501666"/>
                <a:gd name="connsiteX3" fmla="*/ 47677 w 590938"/>
                <a:gd name="connsiteY3" fmla="*/ 585719 h 1501666"/>
                <a:gd name="connsiteX4" fmla="*/ 61520 w 590938"/>
                <a:gd name="connsiteY4" fmla="*/ 560226 h 1501666"/>
                <a:gd name="connsiteX5" fmla="*/ 511901 w 590938"/>
                <a:gd name="connsiteY5" fmla="*/ 29214 h 1501666"/>
                <a:gd name="connsiteX6" fmla="*/ 368915 w 590938"/>
                <a:gd name="connsiteY6" fmla="*/ 589173 h 1501666"/>
                <a:gd name="connsiteX7" fmla="*/ 382897 w 590938"/>
                <a:gd name="connsiteY7" fmla="*/ 589377 h 1501666"/>
                <a:gd name="connsiteX8" fmla="*/ 285756 w 590938"/>
                <a:gd name="connsiteY8" fmla="*/ 1309171 h 1501666"/>
                <a:gd name="connsiteX9" fmla="*/ 100032 w 590938"/>
                <a:gd name="connsiteY9" fmla="*/ 1500280 h 1501666"/>
                <a:gd name="connsiteX0" fmla="*/ 100032 w 574417"/>
                <a:gd name="connsiteY0" fmla="*/ 1492562 h 1493948"/>
                <a:gd name="connsiteX1" fmla="*/ 1154 w 574417"/>
                <a:gd name="connsiteY1" fmla="*/ 1237300 h 1493948"/>
                <a:gd name="connsiteX2" fmla="*/ 34789 w 574417"/>
                <a:gd name="connsiteY2" fmla="*/ 583842 h 1493948"/>
                <a:gd name="connsiteX3" fmla="*/ 47677 w 574417"/>
                <a:gd name="connsiteY3" fmla="*/ 578001 h 1493948"/>
                <a:gd name="connsiteX4" fmla="*/ 61520 w 574417"/>
                <a:gd name="connsiteY4" fmla="*/ 552508 h 1493948"/>
                <a:gd name="connsiteX5" fmla="*/ 511901 w 574417"/>
                <a:gd name="connsiteY5" fmla="*/ 21496 h 1493948"/>
                <a:gd name="connsiteX6" fmla="*/ 368915 w 574417"/>
                <a:gd name="connsiteY6" fmla="*/ 581455 h 1493948"/>
                <a:gd name="connsiteX7" fmla="*/ 382897 w 574417"/>
                <a:gd name="connsiteY7" fmla="*/ 581659 h 1493948"/>
                <a:gd name="connsiteX8" fmla="*/ 285756 w 574417"/>
                <a:gd name="connsiteY8" fmla="*/ 1301453 h 1493948"/>
                <a:gd name="connsiteX9" fmla="*/ 100032 w 574417"/>
                <a:gd name="connsiteY9" fmla="*/ 1492562 h 1493948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50606"/>
                <a:gd name="connsiteY0" fmla="*/ 1483067 h 1484453"/>
                <a:gd name="connsiteX1" fmla="*/ 1154 w 550606"/>
                <a:gd name="connsiteY1" fmla="*/ 1227805 h 1484453"/>
                <a:gd name="connsiteX2" fmla="*/ 34789 w 550606"/>
                <a:gd name="connsiteY2" fmla="*/ 574347 h 1484453"/>
                <a:gd name="connsiteX3" fmla="*/ 47677 w 550606"/>
                <a:gd name="connsiteY3" fmla="*/ 568506 h 1484453"/>
                <a:gd name="connsiteX4" fmla="*/ 511901 w 550606"/>
                <a:gd name="connsiteY4" fmla="*/ 12001 h 1484453"/>
                <a:gd name="connsiteX5" fmla="*/ 368915 w 550606"/>
                <a:gd name="connsiteY5" fmla="*/ 571960 h 1484453"/>
                <a:gd name="connsiteX6" fmla="*/ 382897 w 550606"/>
                <a:gd name="connsiteY6" fmla="*/ 572164 h 1484453"/>
                <a:gd name="connsiteX7" fmla="*/ 285756 w 550606"/>
                <a:gd name="connsiteY7" fmla="*/ 1291958 h 1484453"/>
                <a:gd name="connsiteX8" fmla="*/ 100032 w 550606"/>
                <a:gd name="connsiteY8" fmla="*/ 1483067 h 1484453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393965 w 561674"/>
                <a:gd name="connsiteY5" fmla="*/ 569441 h 1481730"/>
                <a:gd name="connsiteX6" fmla="*/ 296824 w 561674"/>
                <a:gd name="connsiteY6" fmla="*/ 1289235 h 1481730"/>
                <a:gd name="connsiteX7" fmla="*/ 111100 w 561674"/>
                <a:gd name="connsiteY7" fmla="*/ 1480344 h 1481730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296824 w 561674"/>
                <a:gd name="connsiteY5" fmla="*/ 1289235 h 1481730"/>
                <a:gd name="connsiteX6" fmla="*/ 111100 w 561674"/>
                <a:gd name="connsiteY6" fmla="*/ 1480344 h 1481730"/>
                <a:gd name="connsiteX0" fmla="*/ 111100 w 598694"/>
                <a:gd name="connsiteY0" fmla="*/ 1481623 h 1483009"/>
                <a:gd name="connsiteX1" fmla="*/ 12222 w 598694"/>
                <a:gd name="connsiteY1" fmla="*/ 1226361 h 1483009"/>
                <a:gd name="connsiteX2" fmla="*/ 58745 w 598694"/>
                <a:gd name="connsiteY2" fmla="*/ 567062 h 1483009"/>
                <a:gd name="connsiteX3" fmla="*/ 522969 w 598694"/>
                <a:gd name="connsiteY3" fmla="*/ 10557 h 1483009"/>
                <a:gd name="connsiteX4" fmla="*/ 379983 w 598694"/>
                <a:gd name="connsiteY4" fmla="*/ 570516 h 1483009"/>
                <a:gd name="connsiteX5" fmla="*/ 296824 w 598694"/>
                <a:gd name="connsiteY5" fmla="*/ 1290514 h 1483009"/>
                <a:gd name="connsiteX6" fmla="*/ 111100 w 598694"/>
                <a:gd name="connsiteY6" fmla="*/ 1481623 h 148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694" h="1483009">
                  <a:moveTo>
                    <a:pt x="111100" y="1481623"/>
                  </a:moveTo>
                  <a:cubicBezTo>
                    <a:pt x="63667" y="1470931"/>
                    <a:pt x="20948" y="1378788"/>
                    <a:pt x="12222" y="1226361"/>
                  </a:cubicBezTo>
                  <a:cubicBezTo>
                    <a:pt x="3496" y="1073934"/>
                    <a:pt x="-26380" y="769696"/>
                    <a:pt x="58745" y="567062"/>
                  </a:cubicBezTo>
                  <a:cubicBezTo>
                    <a:pt x="143870" y="364428"/>
                    <a:pt x="299474" y="-73366"/>
                    <a:pt x="522969" y="10557"/>
                  </a:cubicBezTo>
                  <a:cubicBezTo>
                    <a:pt x="746464" y="94480"/>
                    <a:pt x="406686" y="482976"/>
                    <a:pt x="379983" y="570516"/>
                  </a:cubicBezTo>
                  <a:lnTo>
                    <a:pt x="296824" y="1290514"/>
                  </a:lnTo>
                  <a:cubicBezTo>
                    <a:pt x="249680" y="1442331"/>
                    <a:pt x="158534" y="1492315"/>
                    <a:pt x="111100" y="1481623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89000"/>
                  </a:schemeClr>
                </a:gs>
                <a:gs pos="23000">
                  <a:schemeClr val="accent4">
                    <a:lumMod val="89000"/>
                  </a:schemeClr>
                </a:gs>
                <a:gs pos="69000">
                  <a:schemeClr val="accent4">
                    <a:lumMod val="75000"/>
                  </a:schemeClr>
                </a:gs>
                <a:gs pos="97000">
                  <a:schemeClr val="accent4">
                    <a:lumMod val="7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8" name="Szabadkézi sokszög 97"/>
            <p:cNvSpPr/>
            <p:nvPr/>
          </p:nvSpPr>
          <p:spPr>
            <a:xfrm rot="2820861">
              <a:off x="8825235" y="6461196"/>
              <a:ext cx="367905" cy="616904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7452" h="1586401">
                  <a:moveTo>
                    <a:pt x="33076" y="324795"/>
                  </a:moveTo>
                  <a:cubicBezTo>
                    <a:pt x="119407" y="270315"/>
                    <a:pt x="-191331" y="237248"/>
                    <a:pt x="215253" y="69389"/>
                  </a:cubicBezTo>
                  <a:cubicBezTo>
                    <a:pt x="444548" y="-79541"/>
                    <a:pt x="414551" y="58448"/>
                    <a:pt x="514200" y="52978"/>
                  </a:cubicBezTo>
                  <a:lnTo>
                    <a:pt x="515954" y="70195"/>
                  </a:lnTo>
                  <a:lnTo>
                    <a:pt x="521634" y="71873"/>
                  </a:lnTo>
                  <a:cubicBezTo>
                    <a:pt x="644208" y="120958"/>
                    <a:pt x="737300" y="236933"/>
                    <a:pt x="763952" y="379378"/>
                  </a:cubicBezTo>
                  <a:lnTo>
                    <a:pt x="769452" y="439046"/>
                  </a:lnTo>
                  <a:lnTo>
                    <a:pt x="776874" y="434929"/>
                  </a:lnTo>
                  <a:lnTo>
                    <a:pt x="780795" y="440884"/>
                  </a:lnTo>
                  <a:cubicBezTo>
                    <a:pt x="814576" y="493219"/>
                    <a:pt x="849730" y="551861"/>
                    <a:pt x="884520" y="614586"/>
                  </a:cubicBezTo>
                  <a:cubicBezTo>
                    <a:pt x="1023680" y="865488"/>
                    <a:pt x="1104322" y="1086726"/>
                    <a:pt x="1064641" y="1108735"/>
                  </a:cubicBezTo>
                  <a:cubicBezTo>
                    <a:pt x="1054720" y="1114237"/>
                    <a:pt x="1038219" y="1106767"/>
                    <a:pt x="1016874" y="1088546"/>
                  </a:cubicBezTo>
                  <a:lnTo>
                    <a:pt x="993466" y="1065349"/>
                  </a:lnTo>
                  <a:lnTo>
                    <a:pt x="1021987" y="1131490"/>
                  </a:lnTo>
                  <a:cubicBezTo>
                    <a:pt x="1074029" y="1260644"/>
                    <a:pt x="1092724" y="1354168"/>
                    <a:pt x="1063947" y="1370129"/>
                  </a:cubicBezTo>
                  <a:cubicBezTo>
                    <a:pt x="1040926" y="1382897"/>
                    <a:pt x="991882" y="1343608"/>
                    <a:pt x="931197" y="1269763"/>
                  </a:cubicBezTo>
                  <a:lnTo>
                    <a:pt x="924253" y="1260755"/>
                  </a:lnTo>
                  <a:lnTo>
                    <a:pt x="923191" y="1263994"/>
                  </a:lnTo>
                  <a:lnTo>
                    <a:pt x="944729" y="1313942"/>
                  </a:lnTo>
                  <a:cubicBezTo>
                    <a:pt x="996772" y="1443096"/>
                    <a:pt x="1015467" y="1536620"/>
                    <a:pt x="986690" y="1552581"/>
                  </a:cubicBezTo>
                  <a:cubicBezTo>
                    <a:pt x="957914" y="1568541"/>
                    <a:pt x="888475" y="1503162"/>
                    <a:pt x="806468" y="1390627"/>
                  </a:cubicBezTo>
                  <a:lnTo>
                    <a:pt x="772745" y="1341929"/>
                  </a:lnTo>
                  <a:lnTo>
                    <a:pt x="765292" y="1340632"/>
                  </a:lnTo>
                  <a:lnTo>
                    <a:pt x="767340" y="1345381"/>
                  </a:lnTo>
                  <a:cubicBezTo>
                    <a:pt x="819383" y="1474535"/>
                    <a:pt x="838078" y="1568058"/>
                    <a:pt x="809302" y="1584019"/>
                  </a:cubicBezTo>
                  <a:cubicBezTo>
                    <a:pt x="763258" y="1609556"/>
                    <a:pt x="613122" y="1426862"/>
                    <a:pt x="473963" y="1175960"/>
                  </a:cubicBezTo>
                  <a:lnTo>
                    <a:pt x="390308" y="1011013"/>
                  </a:lnTo>
                  <a:lnTo>
                    <a:pt x="376667" y="993839"/>
                  </a:lnTo>
                  <a:cubicBezTo>
                    <a:pt x="349522" y="957205"/>
                    <a:pt x="322558" y="918309"/>
                    <a:pt x="296074" y="877427"/>
                  </a:cubicBezTo>
                  <a:lnTo>
                    <a:pt x="287234" y="862684"/>
                  </a:lnTo>
                  <a:lnTo>
                    <a:pt x="282668" y="861134"/>
                  </a:lnTo>
                  <a:lnTo>
                    <a:pt x="306823" y="999645"/>
                  </a:lnTo>
                  <a:cubicBezTo>
                    <a:pt x="331480" y="1185029"/>
                    <a:pt x="325575" y="1320045"/>
                    <a:pt x="286952" y="1328265"/>
                  </a:cubicBezTo>
                  <a:cubicBezTo>
                    <a:pt x="235455" y="1339225"/>
                    <a:pt x="145293" y="1120617"/>
                    <a:pt x="85571" y="839992"/>
                  </a:cubicBezTo>
                  <a:lnTo>
                    <a:pt x="52912" y="652722"/>
                  </a:lnTo>
                  <a:lnTo>
                    <a:pt x="39456" y="625611"/>
                  </a:lnTo>
                  <a:cubicBezTo>
                    <a:pt x="20172" y="575746"/>
                    <a:pt x="9508" y="520923"/>
                    <a:pt x="9508" y="463376"/>
                  </a:cubicBezTo>
                  <a:cubicBezTo>
                    <a:pt x="9508" y="420215"/>
                    <a:pt x="15506" y="378587"/>
                    <a:pt x="26641" y="339434"/>
                  </a:cubicBezTo>
                  <a:lnTo>
                    <a:pt x="33076" y="324795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</p:grpSp>
      <p:grpSp>
        <p:nvGrpSpPr>
          <p:cNvPr id="99" name="Csoportba foglalás 98"/>
          <p:cNvGrpSpPr/>
          <p:nvPr/>
        </p:nvGrpSpPr>
        <p:grpSpPr>
          <a:xfrm>
            <a:off x="5342651" y="2189639"/>
            <a:ext cx="1560740" cy="416834"/>
            <a:chOff x="6939093" y="2264100"/>
            <a:chExt cx="603292" cy="161124"/>
          </a:xfrm>
        </p:grpSpPr>
        <p:sp>
          <p:nvSpPr>
            <p:cNvPr id="100" name="Szabadkézi sokszög 99"/>
            <p:cNvSpPr/>
            <p:nvPr/>
          </p:nvSpPr>
          <p:spPr>
            <a:xfrm flipH="1">
              <a:off x="6960650" y="2399506"/>
              <a:ext cx="22088" cy="1682"/>
            </a:xfrm>
            <a:custGeom>
              <a:avLst/>
              <a:gdLst>
                <a:gd name="connsiteX0" fmla="*/ 104871 w 104871"/>
                <a:gd name="connsiteY0" fmla="*/ 0 h 9808"/>
                <a:gd name="connsiteX1" fmla="*/ 12591 w 104871"/>
                <a:gd name="connsiteY1" fmla="*/ 6906 h 9808"/>
                <a:gd name="connsiteX2" fmla="*/ 0 w 104871"/>
                <a:gd name="connsiteY2" fmla="*/ 9808 h 9808"/>
                <a:gd name="connsiteX3" fmla="*/ 104871 w 104871"/>
                <a:gd name="connsiteY3" fmla="*/ 0 h 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871" h="9808">
                  <a:moveTo>
                    <a:pt x="104871" y="0"/>
                  </a:moveTo>
                  <a:lnTo>
                    <a:pt x="12591" y="6906"/>
                  </a:lnTo>
                  <a:lnTo>
                    <a:pt x="0" y="9808"/>
                  </a:lnTo>
                  <a:lnTo>
                    <a:pt x="104871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1" name="Szabadkézi sokszög 100"/>
            <p:cNvSpPr/>
            <p:nvPr/>
          </p:nvSpPr>
          <p:spPr>
            <a:xfrm flipH="1">
              <a:off x="6982738" y="2401187"/>
              <a:ext cx="6495" cy="1218"/>
            </a:xfrm>
            <a:custGeom>
              <a:avLst/>
              <a:gdLst>
                <a:gd name="connsiteX0" fmla="*/ 30834 w 30834"/>
                <a:gd name="connsiteY0" fmla="*/ 0 h 7106"/>
                <a:gd name="connsiteX1" fmla="*/ 21261 w 30834"/>
                <a:gd name="connsiteY1" fmla="*/ 895 h 7106"/>
                <a:gd name="connsiteX2" fmla="*/ 0 w 30834"/>
                <a:gd name="connsiteY2" fmla="*/ 7106 h 7106"/>
                <a:gd name="connsiteX3" fmla="*/ 30834 w 30834"/>
                <a:gd name="connsiteY3" fmla="*/ 0 h 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34" h="7106">
                  <a:moveTo>
                    <a:pt x="30834" y="0"/>
                  </a:moveTo>
                  <a:lnTo>
                    <a:pt x="21261" y="895"/>
                  </a:lnTo>
                  <a:lnTo>
                    <a:pt x="0" y="7106"/>
                  </a:lnTo>
                  <a:lnTo>
                    <a:pt x="30834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2" name="Szabadkézi sokszög 101"/>
            <p:cNvSpPr/>
            <p:nvPr/>
          </p:nvSpPr>
          <p:spPr>
            <a:xfrm flipH="1">
              <a:off x="6989232" y="2402406"/>
              <a:ext cx="13952" cy="3319"/>
            </a:xfrm>
            <a:custGeom>
              <a:avLst/>
              <a:gdLst>
                <a:gd name="connsiteX0" fmla="*/ 66242 w 66242"/>
                <a:gd name="connsiteY0" fmla="*/ 0 h 19349"/>
                <a:gd name="connsiteX1" fmla="*/ 23671 w 66242"/>
                <a:gd name="connsiteY1" fmla="*/ 9810 h 19349"/>
                <a:gd name="connsiteX2" fmla="*/ 0 w 66242"/>
                <a:gd name="connsiteY2" fmla="*/ 19349 h 19349"/>
                <a:gd name="connsiteX3" fmla="*/ 66242 w 66242"/>
                <a:gd name="connsiteY3" fmla="*/ 0 h 1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42" h="19349">
                  <a:moveTo>
                    <a:pt x="66242" y="0"/>
                  </a:moveTo>
                  <a:lnTo>
                    <a:pt x="23671" y="9810"/>
                  </a:lnTo>
                  <a:lnTo>
                    <a:pt x="0" y="19349"/>
                  </a:lnTo>
                  <a:lnTo>
                    <a:pt x="66242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3" name="Szabadkézi sokszög 102"/>
            <p:cNvSpPr/>
            <p:nvPr/>
          </p:nvSpPr>
          <p:spPr>
            <a:xfrm flipH="1">
              <a:off x="7003184" y="2405725"/>
              <a:ext cx="6517" cy="2139"/>
            </a:xfrm>
            <a:custGeom>
              <a:avLst/>
              <a:gdLst>
                <a:gd name="connsiteX0" fmla="*/ 30943 w 30943"/>
                <a:gd name="connsiteY0" fmla="*/ 0 h 12469"/>
                <a:gd name="connsiteX1" fmla="*/ 14568 w 30943"/>
                <a:gd name="connsiteY1" fmla="*/ 4783 h 12469"/>
                <a:gd name="connsiteX2" fmla="*/ 0 w 30943"/>
                <a:gd name="connsiteY2" fmla="*/ 12469 h 12469"/>
                <a:gd name="connsiteX3" fmla="*/ 30943 w 30943"/>
                <a:gd name="connsiteY3" fmla="*/ 0 h 1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43" h="12469">
                  <a:moveTo>
                    <a:pt x="30943" y="0"/>
                  </a:moveTo>
                  <a:lnTo>
                    <a:pt x="14568" y="4783"/>
                  </a:lnTo>
                  <a:lnTo>
                    <a:pt x="0" y="12469"/>
                  </a:lnTo>
                  <a:lnTo>
                    <a:pt x="309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4" name="Szabadkézi sokszög 103"/>
            <p:cNvSpPr/>
            <p:nvPr/>
          </p:nvSpPr>
          <p:spPr>
            <a:xfrm flipH="1">
              <a:off x="7009700" y="2407864"/>
              <a:ext cx="12056" cy="5180"/>
            </a:xfrm>
            <a:custGeom>
              <a:avLst/>
              <a:gdLst>
                <a:gd name="connsiteX0" fmla="*/ 57243 w 57243"/>
                <a:gd name="connsiteY0" fmla="*/ 0 h 30201"/>
                <a:gd name="connsiteX1" fmla="*/ 34038 w 57243"/>
                <a:gd name="connsiteY1" fmla="*/ 9351 h 30201"/>
                <a:gd name="connsiteX2" fmla="*/ 0 w 57243"/>
                <a:gd name="connsiteY2" fmla="*/ 30201 h 30201"/>
                <a:gd name="connsiteX3" fmla="*/ 57243 w 57243"/>
                <a:gd name="connsiteY3" fmla="*/ 0 h 3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43" h="30201">
                  <a:moveTo>
                    <a:pt x="57243" y="0"/>
                  </a:moveTo>
                  <a:lnTo>
                    <a:pt x="34038" y="9351"/>
                  </a:lnTo>
                  <a:lnTo>
                    <a:pt x="0" y="30201"/>
                  </a:lnTo>
                  <a:lnTo>
                    <a:pt x="572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5" name="Szabadkézi sokszög 104"/>
            <p:cNvSpPr/>
            <p:nvPr/>
          </p:nvSpPr>
          <p:spPr>
            <a:xfrm flipH="1">
              <a:off x="7021757" y="2413043"/>
              <a:ext cx="5065" cy="2527"/>
            </a:xfrm>
            <a:custGeom>
              <a:avLst/>
              <a:gdLst>
                <a:gd name="connsiteX0" fmla="*/ 24050 w 24050"/>
                <a:gd name="connsiteY0" fmla="*/ 0 h 14732"/>
                <a:gd name="connsiteX1" fmla="*/ 6197 w 24050"/>
                <a:gd name="connsiteY1" fmla="*/ 9419 h 14732"/>
                <a:gd name="connsiteX2" fmla="*/ 0 w 24050"/>
                <a:gd name="connsiteY2" fmla="*/ 14732 h 14732"/>
                <a:gd name="connsiteX3" fmla="*/ 24050 w 24050"/>
                <a:gd name="connsiteY3" fmla="*/ 0 h 1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0" h="14732">
                  <a:moveTo>
                    <a:pt x="24050" y="0"/>
                  </a:moveTo>
                  <a:lnTo>
                    <a:pt x="6197" y="9419"/>
                  </a:lnTo>
                  <a:lnTo>
                    <a:pt x="0" y="14732"/>
                  </a:lnTo>
                  <a:lnTo>
                    <a:pt x="24050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6" name="Szabadkézi sokszög 105"/>
            <p:cNvSpPr/>
            <p:nvPr/>
          </p:nvSpPr>
          <p:spPr>
            <a:xfrm flipH="1">
              <a:off x="7026822" y="2415570"/>
              <a:ext cx="13829" cy="9654"/>
            </a:xfrm>
            <a:custGeom>
              <a:avLst/>
              <a:gdLst>
                <a:gd name="connsiteX0" fmla="*/ 65655 w 65655"/>
                <a:gd name="connsiteY0" fmla="*/ 0 h 56286"/>
                <a:gd name="connsiteX1" fmla="*/ 55941 w 65655"/>
                <a:gd name="connsiteY1" fmla="*/ 5950 h 56286"/>
                <a:gd name="connsiteX2" fmla="*/ 0 w 65655"/>
                <a:gd name="connsiteY2" fmla="*/ 56286 h 56286"/>
                <a:gd name="connsiteX3" fmla="*/ 65655 w 65655"/>
                <a:gd name="connsiteY3" fmla="*/ 0 h 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55" h="56286">
                  <a:moveTo>
                    <a:pt x="65655" y="0"/>
                  </a:moveTo>
                  <a:lnTo>
                    <a:pt x="55941" y="5950"/>
                  </a:lnTo>
                  <a:lnTo>
                    <a:pt x="0" y="56286"/>
                  </a:lnTo>
                  <a:lnTo>
                    <a:pt x="65655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7" name="Ellipszis 106"/>
            <p:cNvSpPr/>
            <p:nvPr/>
          </p:nvSpPr>
          <p:spPr>
            <a:xfrm>
              <a:off x="7354848" y="2403255"/>
              <a:ext cx="7582" cy="6175"/>
            </a:xfrm>
            <a:prstGeom prst="ellipse">
              <a:avLst/>
            </a:prstGeom>
            <a:solidFill>
              <a:srgbClr val="F27D2E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8" name="Ellipszis 107"/>
            <p:cNvSpPr/>
            <p:nvPr/>
          </p:nvSpPr>
          <p:spPr>
            <a:xfrm>
              <a:off x="7366150" y="2288408"/>
              <a:ext cx="166345" cy="111240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9" name="Ellipszis 108"/>
            <p:cNvSpPr/>
            <p:nvPr/>
          </p:nvSpPr>
          <p:spPr>
            <a:xfrm rot="5400000">
              <a:off x="7399450" y="2234357"/>
              <a:ext cx="96893" cy="166344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0" name="Ellipszis 109"/>
            <p:cNvSpPr/>
            <p:nvPr/>
          </p:nvSpPr>
          <p:spPr>
            <a:xfrm rot="16200000">
              <a:off x="7409702" y="2277222"/>
              <a:ext cx="78972" cy="108502"/>
            </a:xfrm>
            <a:prstGeom prst="ellipse">
              <a:avLst/>
            </a:prstGeom>
            <a:gradFill flip="none" rotWithShape="1">
              <a:gsLst>
                <a:gs pos="73000">
                  <a:srgbClr val="002948"/>
                </a:gs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1" name="Ellipszis 110"/>
            <p:cNvSpPr/>
            <p:nvPr/>
          </p:nvSpPr>
          <p:spPr>
            <a:xfrm>
              <a:off x="6951861" y="2277329"/>
              <a:ext cx="166345" cy="111240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2" name="Ellipszis 111"/>
            <p:cNvSpPr/>
            <p:nvPr/>
          </p:nvSpPr>
          <p:spPr>
            <a:xfrm rot="5400000">
              <a:off x="6996361" y="2242177"/>
              <a:ext cx="85163" cy="167552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3" name="Ellipszis 112"/>
            <p:cNvSpPr/>
            <p:nvPr/>
          </p:nvSpPr>
          <p:spPr>
            <a:xfrm rot="16200000">
              <a:off x="7004426" y="2279334"/>
              <a:ext cx="78972" cy="108502"/>
            </a:xfrm>
            <a:prstGeom prst="ellipse">
              <a:avLst/>
            </a:prstGeom>
            <a:gradFill flip="none" rotWithShape="1">
              <a:gsLst>
                <a:gs pos="73000">
                  <a:srgbClr val="002948"/>
                </a:gs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4" name="Ellipszis 113"/>
            <p:cNvSpPr/>
            <p:nvPr/>
          </p:nvSpPr>
          <p:spPr>
            <a:xfrm>
              <a:off x="7080379" y="2318859"/>
              <a:ext cx="20807" cy="16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5" name="Ellipszis 114"/>
            <p:cNvSpPr/>
            <p:nvPr/>
          </p:nvSpPr>
          <p:spPr>
            <a:xfrm>
              <a:off x="7058046" y="2331130"/>
              <a:ext cx="15165" cy="123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6" name="Szabadkézi sokszög 115"/>
            <p:cNvSpPr/>
            <p:nvPr/>
          </p:nvSpPr>
          <p:spPr>
            <a:xfrm rot="5400000" flipH="1">
              <a:off x="6990941" y="2212252"/>
              <a:ext cx="83753" cy="187450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201858 w 488321"/>
                <a:gd name="connsiteY5" fmla="*/ 400492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156169 w 488321"/>
                <a:gd name="connsiteY5" fmla="*/ 388088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156169" y="584624"/>
                    <a:pt x="156169" y="388088"/>
                  </a:cubicBezTo>
                  <a:cubicBezTo>
                    <a:pt x="156169" y="191553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7" name="Ellipszis 116"/>
            <p:cNvSpPr/>
            <p:nvPr/>
          </p:nvSpPr>
          <p:spPr>
            <a:xfrm>
              <a:off x="7486534" y="2317127"/>
              <a:ext cx="20807" cy="16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8" name="Ellipszis 117"/>
            <p:cNvSpPr/>
            <p:nvPr/>
          </p:nvSpPr>
          <p:spPr>
            <a:xfrm>
              <a:off x="7464202" y="2329397"/>
              <a:ext cx="15165" cy="123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9" name="Szabadkézi sokszög 118"/>
            <p:cNvSpPr/>
            <p:nvPr/>
          </p:nvSpPr>
          <p:spPr>
            <a:xfrm rot="16200000">
              <a:off x="7405453" y="2213702"/>
              <a:ext cx="83753" cy="190111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201858 w 488321"/>
                <a:gd name="connsiteY5" fmla="*/ 400492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156169 w 488321"/>
                <a:gd name="connsiteY5" fmla="*/ 388088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156169" y="584624"/>
                    <a:pt x="156169" y="388088"/>
                  </a:cubicBezTo>
                  <a:cubicBezTo>
                    <a:pt x="156169" y="191553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</p:grpSp>
      <p:sp>
        <p:nvSpPr>
          <p:cNvPr id="3" name="Téglalap 2"/>
          <p:cNvSpPr/>
          <p:nvPr/>
        </p:nvSpPr>
        <p:spPr>
          <a:xfrm>
            <a:off x="357443" y="3890487"/>
            <a:ext cx="390204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2800" dirty="0"/>
              <a:t>A királyné csöndben megette.</a:t>
            </a:r>
          </a:p>
        </p:txBody>
      </p:sp>
      <p:pic>
        <p:nvPicPr>
          <p:cNvPr id="120" name="Kép 1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76250" y="4538031"/>
            <a:ext cx="1055651" cy="1289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2580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ntr" presetSubtype="1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xit" presetSubtype="4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ntr" presetSubtype="1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64" presetClass="path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4296 -0.15209 " pathEditMode="relative" rAng="0" ptsTypes="AA">
                                      <p:cBhvr>
                                        <p:cTn id="22" dur="5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-7616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8" presetClass="emph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500000">
                                      <p:cBhvr>
                                        <p:cTn id="2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1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6500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Csoportba foglalás 131"/>
          <p:cNvGrpSpPr/>
          <p:nvPr/>
        </p:nvGrpSpPr>
        <p:grpSpPr>
          <a:xfrm>
            <a:off x="3923623" y="2831765"/>
            <a:ext cx="2241642" cy="5183941"/>
            <a:chOff x="7421447" y="4943956"/>
            <a:chExt cx="3776719" cy="8733906"/>
          </a:xfrm>
        </p:grpSpPr>
        <p:sp>
          <p:nvSpPr>
            <p:cNvPr id="80" name="Téglalap 14"/>
            <p:cNvSpPr/>
            <p:nvPr/>
          </p:nvSpPr>
          <p:spPr>
            <a:xfrm rot="422264">
              <a:off x="8953687" y="10232481"/>
              <a:ext cx="618256" cy="3005587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81" name="Szabadkézi sokszög 80"/>
            <p:cNvSpPr/>
            <p:nvPr/>
          </p:nvSpPr>
          <p:spPr>
            <a:xfrm rot="75416" flipH="1">
              <a:off x="8907016" y="13001429"/>
              <a:ext cx="999207" cy="604710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2" name="Csoportba foglalás 81"/>
            <p:cNvGrpSpPr/>
            <p:nvPr/>
          </p:nvGrpSpPr>
          <p:grpSpPr>
            <a:xfrm>
              <a:off x="9385901" y="10274555"/>
              <a:ext cx="999207" cy="3403307"/>
              <a:chOff x="9022637" y="4544430"/>
              <a:chExt cx="584180" cy="1989719"/>
            </a:xfrm>
          </p:grpSpPr>
          <p:sp>
            <p:nvSpPr>
              <p:cNvPr id="129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30" name="Szabadkézi sokszög 129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83" name="Szabadkézi sokszög 82"/>
            <p:cNvSpPr/>
            <p:nvPr/>
          </p:nvSpPr>
          <p:spPr>
            <a:xfrm>
              <a:off x="7858025" y="4943956"/>
              <a:ext cx="2894868" cy="8035480"/>
            </a:xfrm>
            <a:custGeom>
              <a:avLst/>
              <a:gdLst>
                <a:gd name="connsiteX0" fmla="*/ 734511 w 1525022"/>
                <a:gd name="connsiteY0" fmla="*/ 1144373 h 4206507"/>
                <a:gd name="connsiteX1" fmla="*/ 1253424 w 1525022"/>
                <a:gd name="connsiteY1" fmla="*/ 1249007 h 4206507"/>
                <a:gd name="connsiteX2" fmla="*/ 1264356 w 1525022"/>
                <a:gd name="connsiteY2" fmla="*/ 1254863 h 4206507"/>
                <a:gd name="connsiteX3" fmla="*/ 1374122 w 1525022"/>
                <a:gd name="connsiteY3" fmla="*/ 1868405 h 4206507"/>
                <a:gd name="connsiteX4" fmla="*/ 1449115 w 1525022"/>
                <a:gd name="connsiteY4" fmla="*/ 4120007 h 4206507"/>
                <a:gd name="connsiteX5" fmla="*/ 202611 w 1525022"/>
                <a:gd name="connsiteY5" fmla="*/ 4102608 h 4206507"/>
                <a:gd name="connsiteX6" fmla="*/ 25429 w 1525022"/>
                <a:gd name="connsiteY6" fmla="*/ 2961538 h 4206507"/>
                <a:gd name="connsiteX7" fmla="*/ 204666 w 1525022"/>
                <a:gd name="connsiteY7" fmla="*/ 1254863 h 4206507"/>
                <a:gd name="connsiteX8" fmla="*/ 215597 w 1525022"/>
                <a:gd name="connsiteY8" fmla="*/ 1249007 h 4206507"/>
                <a:gd name="connsiteX9" fmla="*/ 734511 w 1525022"/>
                <a:gd name="connsiteY9" fmla="*/ 1144373 h 4206507"/>
                <a:gd name="connsiteX10" fmla="*/ 584073 w 1525022"/>
                <a:gd name="connsiteY10" fmla="*/ 956 h 4206507"/>
                <a:gd name="connsiteX11" fmla="*/ 1399471 w 1525022"/>
                <a:gd name="connsiteY11" fmla="*/ 125538 h 4206507"/>
                <a:gd name="connsiteX12" fmla="*/ 1356058 w 1525022"/>
                <a:gd name="connsiteY12" fmla="*/ 623020 h 4206507"/>
                <a:gd name="connsiteX13" fmla="*/ 1356208 w 1525022"/>
                <a:gd name="connsiteY13" fmla="*/ 623103 h 4206507"/>
                <a:gd name="connsiteX14" fmla="*/ 1440855 w 1525022"/>
                <a:gd name="connsiteY14" fmla="*/ 745105 h 4206507"/>
                <a:gd name="connsiteX15" fmla="*/ 1290853 w 1525022"/>
                <a:gd name="connsiteY15" fmla="*/ 1004176 h 4206507"/>
                <a:gd name="connsiteX16" fmla="*/ 1264356 w 1525022"/>
                <a:gd name="connsiteY16" fmla="*/ 1254863 h 4206507"/>
                <a:gd name="connsiteX17" fmla="*/ 1253424 w 1525022"/>
                <a:gd name="connsiteY17" fmla="*/ 1249007 h 4206507"/>
                <a:gd name="connsiteX18" fmla="*/ 734511 w 1525022"/>
                <a:gd name="connsiteY18" fmla="*/ 1144372 h 4206507"/>
                <a:gd name="connsiteX19" fmla="*/ 215597 w 1525022"/>
                <a:gd name="connsiteY19" fmla="*/ 1249007 h 4206507"/>
                <a:gd name="connsiteX20" fmla="*/ 204666 w 1525022"/>
                <a:gd name="connsiteY20" fmla="*/ 1254862 h 4206507"/>
                <a:gd name="connsiteX21" fmla="*/ 204666 w 1525022"/>
                <a:gd name="connsiteY21" fmla="*/ 1019306 h 4206507"/>
                <a:gd name="connsiteX22" fmla="*/ 178170 w 1525022"/>
                <a:gd name="connsiteY22" fmla="*/ 1004176 h 4206507"/>
                <a:gd name="connsiteX23" fmla="*/ 87434 w 1525022"/>
                <a:gd name="connsiteY23" fmla="*/ 745106 h 4206507"/>
                <a:gd name="connsiteX24" fmla="*/ 101933 w 1525022"/>
                <a:gd name="connsiteY24" fmla="*/ 680093 h 4206507"/>
                <a:gd name="connsiteX25" fmla="*/ 124629 w 1525022"/>
                <a:gd name="connsiteY25" fmla="*/ 648167 h 4206507"/>
                <a:gd name="connsiteX26" fmla="*/ 19032 w 1525022"/>
                <a:gd name="connsiteY26" fmla="*/ 118372 h 4206507"/>
                <a:gd name="connsiteX27" fmla="*/ 584073 w 1525022"/>
                <a:gd name="connsiteY27" fmla="*/ 956 h 4206507"/>
                <a:gd name="connsiteX0" fmla="*/ 879002 w 1669513"/>
                <a:gd name="connsiteY0" fmla="*/ 1144373 h 4207341"/>
                <a:gd name="connsiteX1" fmla="*/ 1397915 w 1669513"/>
                <a:gd name="connsiteY1" fmla="*/ 1249007 h 4207341"/>
                <a:gd name="connsiteX2" fmla="*/ 1408847 w 1669513"/>
                <a:gd name="connsiteY2" fmla="*/ 1254863 h 4207341"/>
                <a:gd name="connsiteX3" fmla="*/ 1518613 w 1669513"/>
                <a:gd name="connsiteY3" fmla="*/ 1868405 h 4207341"/>
                <a:gd name="connsiteX4" fmla="*/ 1593606 w 1669513"/>
                <a:gd name="connsiteY4" fmla="*/ 4120007 h 4207341"/>
                <a:gd name="connsiteX5" fmla="*/ 347102 w 1669513"/>
                <a:gd name="connsiteY5" fmla="*/ 4102608 h 4207341"/>
                <a:gd name="connsiteX6" fmla="*/ 3530 w 1669513"/>
                <a:gd name="connsiteY6" fmla="*/ 3145174 h 4207341"/>
                <a:gd name="connsiteX7" fmla="*/ 169920 w 1669513"/>
                <a:gd name="connsiteY7" fmla="*/ 2961538 h 4207341"/>
                <a:gd name="connsiteX8" fmla="*/ 349157 w 1669513"/>
                <a:gd name="connsiteY8" fmla="*/ 1254863 h 4207341"/>
                <a:gd name="connsiteX9" fmla="*/ 360088 w 1669513"/>
                <a:gd name="connsiteY9" fmla="*/ 1249007 h 4207341"/>
                <a:gd name="connsiteX10" fmla="*/ 879002 w 1669513"/>
                <a:gd name="connsiteY10" fmla="*/ 1144373 h 4207341"/>
                <a:gd name="connsiteX11" fmla="*/ 728564 w 1669513"/>
                <a:gd name="connsiteY11" fmla="*/ 956 h 4207341"/>
                <a:gd name="connsiteX12" fmla="*/ 1543962 w 1669513"/>
                <a:gd name="connsiteY12" fmla="*/ 125538 h 4207341"/>
                <a:gd name="connsiteX13" fmla="*/ 1500549 w 1669513"/>
                <a:gd name="connsiteY13" fmla="*/ 623020 h 4207341"/>
                <a:gd name="connsiteX14" fmla="*/ 1500699 w 1669513"/>
                <a:gd name="connsiteY14" fmla="*/ 623103 h 4207341"/>
                <a:gd name="connsiteX15" fmla="*/ 1585346 w 1669513"/>
                <a:gd name="connsiteY15" fmla="*/ 745105 h 4207341"/>
                <a:gd name="connsiteX16" fmla="*/ 1435344 w 1669513"/>
                <a:gd name="connsiteY16" fmla="*/ 1004176 h 4207341"/>
                <a:gd name="connsiteX17" fmla="*/ 1408847 w 1669513"/>
                <a:gd name="connsiteY17" fmla="*/ 1254863 h 4207341"/>
                <a:gd name="connsiteX18" fmla="*/ 1397915 w 1669513"/>
                <a:gd name="connsiteY18" fmla="*/ 1249007 h 4207341"/>
                <a:gd name="connsiteX19" fmla="*/ 879002 w 1669513"/>
                <a:gd name="connsiteY19" fmla="*/ 1144372 h 4207341"/>
                <a:gd name="connsiteX20" fmla="*/ 360088 w 1669513"/>
                <a:gd name="connsiteY20" fmla="*/ 1249007 h 4207341"/>
                <a:gd name="connsiteX21" fmla="*/ 349157 w 1669513"/>
                <a:gd name="connsiteY21" fmla="*/ 1254862 h 4207341"/>
                <a:gd name="connsiteX22" fmla="*/ 349157 w 1669513"/>
                <a:gd name="connsiteY22" fmla="*/ 1019306 h 4207341"/>
                <a:gd name="connsiteX23" fmla="*/ 322661 w 1669513"/>
                <a:gd name="connsiteY23" fmla="*/ 1004176 h 4207341"/>
                <a:gd name="connsiteX24" fmla="*/ 231925 w 1669513"/>
                <a:gd name="connsiteY24" fmla="*/ 745106 h 4207341"/>
                <a:gd name="connsiteX25" fmla="*/ 246424 w 1669513"/>
                <a:gd name="connsiteY25" fmla="*/ 680093 h 4207341"/>
                <a:gd name="connsiteX26" fmla="*/ 269120 w 1669513"/>
                <a:gd name="connsiteY26" fmla="*/ 648167 h 4207341"/>
                <a:gd name="connsiteX27" fmla="*/ 163523 w 1669513"/>
                <a:gd name="connsiteY27" fmla="*/ 118372 h 4207341"/>
                <a:gd name="connsiteX28" fmla="*/ 728564 w 1669513"/>
                <a:gd name="connsiteY28" fmla="*/ 956 h 4207341"/>
                <a:gd name="connsiteX0" fmla="*/ 883914 w 1674425"/>
                <a:gd name="connsiteY0" fmla="*/ 1144373 h 4207341"/>
                <a:gd name="connsiteX1" fmla="*/ 1402827 w 1674425"/>
                <a:gd name="connsiteY1" fmla="*/ 1249007 h 4207341"/>
                <a:gd name="connsiteX2" fmla="*/ 1413759 w 1674425"/>
                <a:gd name="connsiteY2" fmla="*/ 1254863 h 4207341"/>
                <a:gd name="connsiteX3" fmla="*/ 1523525 w 1674425"/>
                <a:gd name="connsiteY3" fmla="*/ 1868405 h 4207341"/>
                <a:gd name="connsiteX4" fmla="*/ 1598518 w 1674425"/>
                <a:gd name="connsiteY4" fmla="*/ 4120007 h 4207341"/>
                <a:gd name="connsiteX5" fmla="*/ 352014 w 1674425"/>
                <a:gd name="connsiteY5" fmla="*/ 4102608 h 4207341"/>
                <a:gd name="connsiteX6" fmla="*/ 8442 w 1674425"/>
                <a:gd name="connsiteY6" fmla="*/ 3145174 h 4207341"/>
                <a:gd name="connsiteX7" fmla="*/ 65294 w 1674425"/>
                <a:gd name="connsiteY7" fmla="*/ 2966301 h 4207341"/>
                <a:gd name="connsiteX8" fmla="*/ 354069 w 1674425"/>
                <a:gd name="connsiteY8" fmla="*/ 1254863 h 4207341"/>
                <a:gd name="connsiteX9" fmla="*/ 365000 w 1674425"/>
                <a:gd name="connsiteY9" fmla="*/ 1249007 h 4207341"/>
                <a:gd name="connsiteX10" fmla="*/ 883914 w 1674425"/>
                <a:gd name="connsiteY10" fmla="*/ 1144373 h 4207341"/>
                <a:gd name="connsiteX11" fmla="*/ 733476 w 1674425"/>
                <a:gd name="connsiteY11" fmla="*/ 956 h 4207341"/>
                <a:gd name="connsiteX12" fmla="*/ 1548874 w 1674425"/>
                <a:gd name="connsiteY12" fmla="*/ 125538 h 4207341"/>
                <a:gd name="connsiteX13" fmla="*/ 1505461 w 1674425"/>
                <a:gd name="connsiteY13" fmla="*/ 623020 h 4207341"/>
                <a:gd name="connsiteX14" fmla="*/ 1505611 w 1674425"/>
                <a:gd name="connsiteY14" fmla="*/ 623103 h 4207341"/>
                <a:gd name="connsiteX15" fmla="*/ 1590258 w 1674425"/>
                <a:gd name="connsiteY15" fmla="*/ 745105 h 4207341"/>
                <a:gd name="connsiteX16" fmla="*/ 1440256 w 1674425"/>
                <a:gd name="connsiteY16" fmla="*/ 1004176 h 4207341"/>
                <a:gd name="connsiteX17" fmla="*/ 1413759 w 1674425"/>
                <a:gd name="connsiteY17" fmla="*/ 1254863 h 4207341"/>
                <a:gd name="connsiteX18" fmla="*/ 1402827 w 1674425"/>
                <a:gd name="connsiteY18" fmla="*/ 1249007 h 4207341"/>
                <a:gd name="connsiteX19" fmla="*/ 883914 w 1674425"/>
                <a:gd name="connsiteY19" fmla="*/ 1144372 h 4207341"/>
                <a:gd name="connsiteX20" fmla="*/ 365000 w 1674425"/>
                <a:gd name="connsiteY20" fmla="*/ 1249007 h 4207341"/>
                <a:gd name="connsiteX21" fmla="*/ 354069 w 1674425"/>
                <a:gd name="connsiteY21" fmla="*/ 1254862 h 4207341"/>
                <a:gd name="connsiteX22" fmla="*/ 354069 w 1674425"/>
                <a:gd name="connsiteY22" fmla="*/ 1019306 h 4207341"/>
                <a:gd name="connsiteX23" fmla="*/ 327573 w 1674425"/>
                <a:gd name="connsiteY23" fmla="*/ 1004176 h 4207341"/>
                <a:gd name="connsiteX24" fmla="*/ 236837 w 1674425"/>
                <a:gd name="connsiteY24" fmla="*/ 745106 h 4207341"/>
                <a:gd name="connsiteX25" fmla="*/ 251336 w 1674425"/>
                <a:gd name="connsiteY25" fmla="*/ 680093 h 4207341"/>
                <a:gd name="connsiteX26" fmla="*/ 274032 w 1674425"/>
                <a:gd name="connsiteY26" fmla="*/ 648167 h 4207341"/>
                <a:gd name="connsiteX27" fmla="*/ 168435 w 1674425"/>
                <a:gd name="connsiteY27" fmla="*/ 118372 h 4207341"/>
                <a:gd name="connsiteX28" fmla="*/ 733476 w 1674425"/>
                <a:gd name="connsiteY28" fmla="*/ 956 h 4207341"/>
                <a:gd name="connsiteX0" fmla="*/ 883914 w 1674425"/>
                <a:gd name="connsiteY0" fmla="*/ 1144373 h 4162958"/>
                <a:gd name="connsiteX1" fmla="*/ 1402827 w 1674425"/>
                <a:gd name="connsiteY1" fmla="*/ 1249007 h 4162958"/>
                <a:gd name="connsiteX2" fmla="*/ 1413759 w 1674425"/>
                <a:gd name="connsiteY2" fmla="*/ 1254863 h 4162958"/>
                <a:gd name="connsiteX3" fmla="*/ 1523525 w 1674425"/>
                <a:gd name="connsiteY3" fmla="*/ 1868405 h 4162958"/>
                <a:gd name="connsiteX4" fmla="*/ 1598518 w 1674425"/>
                <a:gd name="connsiteY4" fmla="*/ 4120007 h 4162958"/>
                <a:gd name="connsiteX5" fmla="*/ 352014 w 1674425"/>
                <a:gd name="connsiteY5" fmla="*/ 4102608 h 4162958"/>
                <a:gd name="connsiteX6" fmla="*/ 8442 w 1674425"/>
                <a:gd name="connsiteY6" fmla="*/ 3948204 h 4162958"/>
                <a:gd name="connsiteX7" fmla="*/ 65294 w 1674425"/>
                <a:gd name="connsiteY7" fmla="*/ 2966301 h 4162958"/>
                <a:gd name="connsiteX8" fmla="*/ 354069 w 1674425"/>
                <a:gd name="connsiteY8" fmla="*/ 1254863 h 4162958"/>
                <a:gd name="connsiteX9" fmla="*/ 365000 w 1674425"/>
                <a:gd name="connsiteY9" fmla="*/ 1249007 h 4162958"/>
                <a:gd name="connsiteX10" fmla="*/ 883914 w 1674425"/>
                <a:gd name="connsiteY10" fmla="*/ 1144373 h 4162958"/>
                <a:gd name="connsiteX11" fmla="*/ 733476 w 1674425"/>
                <a:gd name="connsiteY11" fmla="*/ 956 h 4162958"/>
                <a:gd name="connsiteX12" fmla="*/ 1548874 w 1674425"/>
                <a:gd name="connsiteY12" fmla="*/ 125538 h 4162958"/>
                <a:gd name="connsiteX13" fmla="*/ 1505461 w 1674425"/>
                <a:gd name="connsiteY13" fmla="*/ 623020 h 4162958"/>
                <a:gd name="connsiteX14" fmla="*/ 1505611 w 1674425"/>
                <a:gd name="connsiteY14" fmla="*/ 623103 h 4162958"/>
                <a:gd name="connsiteX15" fmla="*/ 1590258 w 1674425"/>
                <a:gd name="connsiteY15" fmla="*/ 745105 h 4162958"/>
                <a:gd name="connsiteX16" fmla="*/ 1440256 w 1674425"/>
                <a:gd name="connsiteY16" fmla="*/ 1004176 h 4162958"/>
                <a:gd name="connsiteX17" fmla="*/ 1413759 w 1674425"/>
                <a:gd name="connsiteY17" fmla="*/ 1254863 h 4162958"/>
                <a:gd name="connsiteX18" fmla="*/ 1402827 w 1674425"/>
                <a:gd name="connsiteY18" fmla="*/ 1249007 h 4162958"/>
                <a:gd name="connsiteX19" fmla="*/ 883914 w 1674425"/>
                <a:gd name="connsiteY19" fmla="*/ 1144372 h 4162958"/>
                <a:gd name="connsiteX20" fmla="*/ 365000 w 1674425"/>
                <a:gd name="connsiteY20" fmla="*/ 1249007 h 4162958"/>
                <a:gd name="connsiteX21" fmla="*/ 354069 w 1674425"/>
                <a:gd name="connsiteY21" fmla="*/ 1254862 h 4162958"/>
                <a:gd name="connsiteX22" fmla="*/ 354069 w 1674425"/>
                <a:gd name="connsiteY22" fmla="*/ 1019306 h 4162958"/>
                <a:gd name="connsiteX23" fmla="*/ 327573 w 1674425"/>
                <a:gd name="connsiteY23" fmla="*/ 1004176 h 4162958"/>
                <a:gd name="connsiteX24" fmla="*/ 236837 w 1674425"/>
                <a:gd name="connsiteY24" fmla="*/ 745106 h 4162958"/>
                <a:gd name="connsiteX25" fmla="*/ 251336 w 1674425"/>
                <a:gd name="connsiteY25" fmla="*/ 680093 h 4162958"/>
                <a:gd name="connsiteX26" fmla="*/ 274032 w 1674425"/>
                <a:gd name="connsiteY26" fmla="*/ 648167 h 4162958"/>
                <a:gd name="connsiteX27" fmla="*/ 168435 w 1674425"/>
                <a:gd name="connsiteY27" fmla="*/ 118372 h 4162958"/>
                <a:gd name="connsiteX28" fmla="*/ 733476 w 1674425"/>
                <a:gd name="connsiteY28" fmla="*/ 956 h 4162958"/>
                <a:gd name="connsiteX0" fmla="*/ 824241 w 1614752"/>
                <a:gd name="connsiteY0" fmla="*/ 1144373 h 4162067"/>
                <a:gd name="connsiteX1" fmla="*/ 1343154 w 1614752"/>
                <a:gd name="connsiteY1" fmla="*/ 1249007 h 4162067"/>
                <a:gd name="connsiteX2" fmla="*/ 1354086 w 1614752"/>
                <a:gd name="connsiteY2" fmla="*/ 1254863 h 4162067"/>
                <a:gd name="connsiteX3" fmla="*/ 1463852 w 1614752"/>
                <a:gd name="connsiteY3" fmla="*/ 1868405 h 4162067"/>
                <a:gd name="connsiteX4" fmla="*/ 1538845 w 1614752"/>
                <a:gd name="connsiteY4" fmla="*/ 4120007 h 4162067"/>
                <a:gd name="connsiteX5" fmla="*/ 292341 w 1614752"/>
                <a:gd name="connsiteY5" fmla="*/ 4102608 h 4162067"/>
                <a:gd name="connsiteX6" fmla="*/ 112892 w 1614752"/>
                <a:gd name="connsiteY6" fmla="*/ 3971650 h 4162067"/>
                <a:gd name="connsiteX7" fmla="*/ 5621 w 1614752"/>
                <a:gd name="connsiteY7" fmla="*/ 2966301 h 4162067"/>
                <a:gd name="connsiteX8" fmla="*/ 294396 w 1614752"/>
                <a:gd name="connsiteY8" fmla="*/ 1254863 h 4162067"/>
                <a:gd name="connsiteX9" fmla="*/ 305327 w 1614752"/>
                <a:gd name="connsiteY9" fmla="*/ 1249007 h 4162067"/>
                <a:gd name="connsiteX10" fmla="*/ 824241 w 1614752"/>
                <a:gd name="connsiteY10" fmla="*/ 1144373 h 4162067"/>
                <a:gd name="connsiteX11" fmla="*/ 673803 w 1614752"/>
                <a:gd name="connsiteY11" fmla="*/ 956 h 4162067"/>
                <a:gd name="connsiteX12" fmla="*/ 1489201 w 1614752"/>
                <a:gd name="connsiteY12" fmla="*/ 125538 h 4162067"/>
                <a:gd name="connsiteX13" fmla="*/ 1445788 w 1614752"/>
                <a:gd name="connsiteY13" fmla="*/ 623020 h 4162067"/>
                <a:gd name="connsiteX14" fmla="*/ 1445938 w 1614752"/>
                <a:gd name="connsiteY14" fmla="*/ 623103 h 4162067"/>
                <a:gd name="connsiteX15" fmla="*/ 1530585 w 1614752"/>
                <a:gd name="connsiteY15" fmla="*/ 745105 h 4162067"/>
                <a:gd name="connsiteX16" fmla="*/ 1380583 w 1614752"/>
                <a:gd name="connsiteY16" fmla="*/ 1004176 h 4162067"/>
                <a:gd name="connsiteX17" fmla="*/ 1354086 w 1614752"/>
                <a:gd name="connsiteY17" fmla="*/ 1254863 h 4162067"/>
                <a:gd name="connsiteX18" fmla="*/ 1343154 w 1614752"/>
                <a:gd name="connsiteY18" fmla="*/ 1249007 h 4162067"/>
                <a:gd name="connsiteX19" fmla="*/ 824241 w 1614752"/>
                <a:gd name="connsiteY19" fmla="*/ 1144372 h 4162067"/>
                <a:gd name="connsiteX20" fmla="*/ 305327 w 1614752"/>
                <a:gd name="connsiteY20" fmla="*/ 1249007 h 4162067"/>
                <a:gd name="connsiteX21" fmla="*/ 294396 w 1614752"/>
                <a:gd name="connsiteY21" fmla="*/ 1254862 h 4162067"/>
                <a:gd name="connsiteX22" fmla="*/ 294396 w 1614752"/>
                <a:gd name="connsiteY22" fmla="*/ 1019306 h 4162067"/>
                <a:gd name="connsiteX23" fmla="*/ 267900 w 1614752"/>
                <a:gd name="connsiteY23" fmla="*/ 1004176 h 4162067"/>
                <a:gd name="connsiteX24" fmla="*/ 177164 w 1614752"/>
                <a:gd name="connsiteY24" fmla="*/ 745106 h 4162067"/>
                <a:gd name="connsiteX25" fmla="*/ 191663 w 1614752"/>
                <a:gd name="connsiteY25" fmla="*/ 680093 h 4162067"/>
                <a:gd name="connsiteX26" fmla="*/ 214359 w 1614752"/>
                <a:gd name="connsiteY26" fmla="*/ 648167 h 4162067"/>
                <a:gd name="connsiteX27" fmla="*/ 108762 w 1614752"/>
                <a:gd name="connsiteY27" fmla="*/ 118372 h 4162067"/>
                <a:gd name="connsiteX28" fmla="*/ 673803 w 1614752"/>
                <a:gd name="connsiteY28" fmla="*/ 956 h 4162067"/>
                <a:gd name="connsiteX0" fmla="*/ 824241 w 1614752"/>
                <a:gd name="connsiteY0" fmla="*/ 1144373 h 4144560"/>
                <a:gd name="connsiteX1" fmla="*/ 1343154 w 1614752"/>
                <a:gd name="connsiteY1" fmla="*/ 1249007 h 4144560"/>
                <a:gd name="connsiteX2" fmla="*/ 1354086 w 1614752"/>
                <a:gd name="connsiteY2" fmla="*/ 1254863 h 4144560"/>
                <a:gd name="connsiteX3" fmla="*/ 1463852 w 1614752"/>
                <a:gd name="connsiteY3" fmla="*/ 1868405 h 4144560"/>
                <a:gd name="connsiteX4" fmla="*/ 1538845 w 1614752"/>
                <a:gd name="connsiteY4" fmla="*/ 4120007 h 4144560"/>
                <a:gd name="connsiteX5" fmla="*/ 831602 w 1614752"/>
                <a:gd name="connsiteY5" fmla="*/ 3991239 h 4144560"/>
                <a:gd name="connsiteX6" fmla="*/ 112892 w 1614752"/>
                <a:gd name="connsiteY6" fmla="*/ 3971650 h 4144560"/>
                <a:gd name="connsiteX7" fmla="*/ 5621 w 1614752"/>
                <a:gd name="connsiteY7" fmla="*/ 2966301 h 4144560"/>
                <a:gd name="connsiteX8" fmla="*/ 294396 w 1614752"/>
                <a:gd name="connsiteY8" fmla="*/ 1254863 h 4144560"/>
                <a:gd name="connsiteX9" fmla="*/ 305327 w 1614752"/>
                <a:gd name="connsiteY9" fmla="*/ 1249007 h 4144560"/>
                <a:gd name="connsiteX10" fmla="*/ 824241 w 1614752"/>
                <a:gd name="connsiteY10" fmla="*/ 1144373 h 4144560"/>
                <a:gd name="connsiteX11" fmla="*/ 673803 w 1614752"/>
                <a:gd name="connsiteY11" fmla="*/ 956 h 4144560"/>
                <a:gd name="connsiteX12" fmla="*/ 1489201 w 1614752"/>
                <a:gd name="connsiteY12" fmla="*/ 125538 h 4144560"/>
                <a:gd name="connsiteX13" fmla="*/ 1445788 w 1614752"/>
                <a:gd name="connsiteY13" fmla="*/ 623020 h 4144560"/>
                <a:gd name="connsiteX14" fmla="*/ 1445938 w 1614752"/>
                <a:gd name="connsiteY14" fmla="*/ 623103 h 4144560"/>
                <a:gd name="connsiteX15" fmla="*/ 1530585 w 1614752"/>
                <a:gd name="connsiteY15" fmla="*/ 745105 h 4144560"/>
                <a:gd name="connsiteX16" fmla="*/ 1380583 w 1614752"/>
                <a:gd name="connsiteY16" fmla="*/ 1004176 h 4144560"/>
                <a:gd name="connsiteX17" fmla="*/ 1354086 w 1614752"/>
                <a:gd name="connsiteY17" fmla="*/ 1254863 h 4144560"/>
                <a:gd name="connsiteX18" fmla="*/ 1343154 w 1614752"/>
                <a:gd name="connsiteY18" fmla="*/ 1249007 h 4144560"/>
                <a:gd name="connsiteX19" fmla="*/ 824241 w 1614752"/>
                <a:gd name="connsiteY19" fmla="*/ 1144372 h 4144560"/>
                <a:gd name="connsiteX20" fmla="*/ 305327 w 1614752"/>
                <a:gd name="connsiteY20" fmla="*/ 1249007 h 4144560"/>
                <a:gd name="connsiteX21" fmla="*/ 294396 w 1614752"/>
                <a:gd name="connsiteY21" fmla="*/ 1254862 h 4144560"/>
                <a:gd name="connsiteX22" fmla="*/ 294396 w 1614752"/>
                <a:gd name="connsiteY22" fmla="*/ 1019306 h 4144560"/>
                <a:gd name="connsiteX23" fmla="*/ 267900 w 1614752"/>
                <a:gd name="connsiteY23" fmla="*/ 1004176 h 4144560"/>
                <a:gd name="connsiteX24" fmla="*/ 177164 w 1614752"/>
                <a:gd name="connsiteY24" fmla="*/ 745106 h 4144560"/>
                <a:gd name="connsiteX25" fmla="*/ 191663 w 1614752"/>
                <a:gd name="connsiteY25" fmla="*/ 680093 h 4144560"/>
                <a:gd name="connsiteX26" fmla="*/ 214359 w 1614752"/>
                <a:gd name="connsiteY26" fmla="*/ 648167 h 4144560"/>
                <a:gd name="connsiteX27" fmla="*/ 108762 w 1614752"/>
                <a:gd name="connsiteY27" fmla="*/ 118372 h 4144560"/>
                <a:gd name="connsiteX28" fmla="*/ 673803 w 1614752"/>
                <a:gd name="connsiteY28" fmla="*/ 956 h 4144560"/>
                <a:gd name="connsiteX0" fmla="*/ 824241 w 1578306"/>
                <a:gd name="connsiteY0" fmla="*/ 1144373 h 4061735"/>
                <a:gd name="connsiteX1" fmla="*/ 1343154 w 1578306"/>
                <a:gd name="connsiteY1" fmla="*/ 1249007 h 4061735"/>
                <a:gd name="connsiteX2" fmla="*/ 1354086 w 1578306"/>
                <a:gd name="connsiteY2" fmla="*/ 1254863 h 4061735"/>
                <a:gd name="connsiteX3" fmla="*/ 1463852 w 1578306"/>
                <a:gd name="connsiteY3" fmla="*/ 1868405 h 4061735"/>
                <a:gd name="connsiteX4" fmla="*/ 1491953 w 1578306"/>
                <a:gd name="connsiteY4" fmla="*/ 3967607 h 4061735"/>
                <a:gd name="connsiteX5" fmla="*/ 831602 w 1578306"/>
                <a:gd name="connsiteY5" fmla="*/ 3991239 h 4061735"/>
                <a:gd name="connsiteX6" fmla="*/ 112892 w 1578306"/>
                <a:gd name="connsiteY6" fmla="*/ 3971650 h 4061735"/>
                <a:gd name="connsiteX7" fmla="*/ 5621 w 1578306"/>
                <a:gd name="connsiteY7" fmla="*/ 2966301 h 4061735"/>
                <a:gd name="connsiteX8" fmla="*/ 294396 w 1578306"/>
                <a:gd name="connsiteY8" fmla="*/ 1254863 h 4061735"/>
                <a:gd name="connsiteX9" fmla="*/ 305327 w 1578306"/>
                <a:gd name="connsiteY9" fmla="*/ 1249007 h 4061735"/>
                <a:gd name="connsiteX10" fmla="*/ 824241 w 1578306"/>
                <a:gd name="connsiteY10" fmla="*/ 1144373 h 4061735"/>
                <a:gd name="connsiteX11" fmla="*/ 673803 w 1578306"/>
                <a:gd name="connsiteY11" fmla="*/ 956 h 4061735"/>
                <a:gd name="connsiteX12" fmla="*/ 1489201 w 1578306"/>
                <a:gd name="connsiteY12" fmla="*/ 125538 h 4061735"/>
                <a:gd name="connsiteX13" fmla="*/ 1445788 w 1578306"/>
                <a:gd name="connsiteY13" fmla="*/ 623020 h 4061735"/>
                <a:gd name="connsiteX14" fmla="*/ 1445938 w 1578306"/>
                <a:gd name="connsiteY14" fmla="*/ 623103 h 4061735"/>
                <a:gd name="connsiteX15" fmla="*/ 1530585 w 1578306"/>
                <a:gd name="connsiteY15" fmla="*/ 745105 h 4061735"/>
                <a:gd name="connsiteX16" fmla="*/ 1380583 w 1578306"/>
                <a:gd name="connsiteY16" fmla="*/ 1004176 h 4061735"/>
                <a:gd name="connsiteX17" fmla="*/ 1354086 w 1578306"/>
                <a:gd name="connsiteY17" fmla="*/ 1254863 h 4061735"/>
                <a:gd name="connsiteX18" fmla="*/ 1343154 w 1578306"/>
                <a:gd name="connsiteY18" fmla="*/ 1249007 h 4061735"/>
                <a:gd name="connsiteX19" fmla="*/ 824241 w 1578306"/>
                <a:gd name="connsiteY19" fmla="*/ 1144372 h 4061735"/>
                <a:gd name="connsiteX20" fmla="*/ 305327 w 1578306"/>
                <a:gd name="connsiteY20" fmla="*/ 1249007 h 4061735"/>
                <a:gd name="connsiteX21" fmla="*/ 294396 w 1578306"/>
                <a:gd name="connsiteY21" fmla="*/ 1254862 h 4061735"/>
                <a:gd name="connsiteX22" fmla="*/ 294396 w 1578306"/>
                <a:gd name="connsiteY22" fmla="*/ 1019306 h 4061735"/>
                <a:gd name="connsiteX23" fmla="*/ 267900 w 1578306"/>
                <a:gd name="connsiteY23" fmla="*/ 1004176 h 4061735"/>
                <a:gd name="connsiteX24" fmla="*/ 177164 w 1578306"/>
                <a:gd name="connsiteY24" fmla="*/ 745106 h 4061735"/>
                <a:gd name="connsiteX25" fmla="*/ 191663 w 1578306"/>
                <a:gd name="connsiteY25" fmla="*/ 680093 h 4061735"/>
                <a:gd name="connsiteX26" fmla="*/ 214359 w 1578306"/>
                <a:gd name="connsiteY26" fmla="*/ 648167 h 4061735"/>
                <a:gd name="connsiteX27" fmla="*/ 108762 w 1578306"/>
                <a:gd name="connsiteY27" fmla="*/ 118372 h 4061735"/>
                <a:gd name="connsiteX28" fmla="*/ 673803 w 1578306"/>
                <a:gd name="connsiteY28" fmla="*/ 956 h 4061735"/>
                <a:gd name="connsiteX0" fmla="*/ 824241 w 1601749"/>
                <a:gd name="connsiteY0" fmla="*/ 1144373 h 4061735"/>
                <a:gd name="connsiteX1" fmla="*/ 1343154 w 1601749"/>
                <a:gd name="connsiteY1" fmla="*/ 1249007 h 4061735"/>
                <a:gd name="connsiteX2" fmla="*/ 1354086 w 1601749"/>
                <a:gd name="connsiteY2" fmla="*/ 1254863 h 4061735"/>
                <a:gd name="connsiteX3" fmla="*/ 1463852 w 1601749"/>
                <a:gd name="connsiteY3" fmla="*/ 1868405 h 4061735"/>
                <a:gd name="connsiteX4" fmla="*/ 1491953 w 1601749"/>
                <a:gd name="connsiteY4" fmla="*/ 3967607 h 4061735"/>
                <a:gd name="connsiteX5" fmla="*/ 831602 w 1601749"/>
                <a:gd name="connsiteY5" fmla="*/ 3991239 h 4061735"/>
                <a:gd name="connsiteX6" fmla="*/ 112892 w 1601749"/>
                <a:gd name="connsiteY6" fmla="*/ 3971650 h 4061735"/>
                <a:gd name="connsiteX7" fmla="*/ 5621 w 1601749"/>
                <a:gd name="connsiteY7" fmla="*/ 2966301 h 4061735"/>
                <a:gd name="connsiteX8" fmla="*/ 294396 w 1601749"/>
                <a:gd name="connsiteY8" fmla="*/ 1254863 h 4061735"/>
                <a:gd name="connsiteX9" fmla="*/ 305327 w 1601749"/>
                <a:gd name="connsiteY9" fmla="*/ 1249007 h 4061735"/>
                <a:gd name="connsiteX10" fmla="*/ 824241 w 1601749"/>
                <a:gd name="connsiteY10" fmla="*/ 1144373 h 4061735"/>
                <a:gd name="connsiteX11" fmla="*/ 673803 w 1601749"/>
                <a:gd name="connsiteY11" fmla="*/ 956 h 4061735"/>
                <a:gd name="connsiteX12" fmla="*/ 1489201 w 1601749"/>
                <a:gd name="connsiteY12" fmla="*/ 125538 h 4061735"/>
                <a:gd name="connsiteX13" fmla="*/ 1445788 w 1601749"/>
                <a:gd name="connsiteY13" fmla="*/ 623020 h 4061735"/>
                <a:gd name="connsiteX14" fmla="*/ 1445938 w 1601749"/>
                <a:gd name="connsiteY14" fmla="*/ 623103 h 4061735"/>
                <a:gd name="connsiteX15" fmla="*/ 1530585 w 1601749"/>
                <a:gd name="connsiteY15" fmla="*/ 745105 h 4061735"/>
                <a:gd name="connsiteX16" fmla="*/ 1380583 w 1601749"/>
                <a:gd name="connsiteY16" fmla="*/ 1004176 h 4061735"/>
                <a:gd name="connsiteX17" fmla="*/ 1354086 w 1601749"/>
                <a:gd name="connsiteY17" fmla="*/ 1254863 h 4061735"/>
                <a:gd name="connsiteX18" fmla="*/ 1343154 w 1601749"/>
                <a:gd name="connsiteY18" fmla="*/ 1249007 h 4061735"/>
                <a:gd name="connsiteX19" fmla="*/ 824241 w 1601749"/>
                <a:gd name="connsiteY19" fmla="*/ 1144372 h 4061735"/>
                <a:gd name="connsiteX20" fmla="*/ 305327 w 1601749"/>
                <a:gd name="connsiteY20" fmla="*/ 1249007 h 4061735"/>
                <a:gd name="connsiteX21" fmla="*/ 294396 w 1601749"/>
                <a:gd name="connsiteY21" fmla="*/ 1254862 h 4061735"/>
                <a:gd name="connsiteX22" fmla="*/ 294396 w 1601749"/>
                <a:gd name="connsiteY22" fmla="*/ 1019306 h 4061735"/>
                <a:gd name="connsiteX23" fmla="*/ 267900 w 1601749"/>
                <a:gd name="connsiteY23" fmla="*/ 1004176 h 4061735"/>
                <a:gd name="connsiteX24" fmla="*/ 177164 w 1601749"/>
                <a:gd name="connsiteY24" fmla="*/ 745106 h 4061735"/>
                <a:gd name="connsiteX25" fmla="*/ 191663 w 1601749"/>
                <a:gd name="connsiteY25" fmla="*/ 680093 h 4061735"/>
                <a:gd name="connsiteX26" fmla="*/ 214359 w 1601749"/>
                <a:gd name="connsiteY26" fmla="*/ 648167 h 4061735"/>
                <a:gd name="connsiteX27" fmla="*/ 108762 w 1601749"/>
                <a:gd name="connsiteY27" fmla="*/ 118372 h 4061735"/>
                <a:gd name="connsiteX28" fmla="*/ 673803 w 1601749"/>
                <a:gd name="connsiteY28" fmla="*/ 956 h 4061735"/>
                <a:gd name="connsiteX0" fmla="*/ 854800 w 1632308"/>
                <a:gd name="connsiteY0" fmla="*/ 1144373 h 4040500"/>
                <a:gd name="connsiteX1" fmla="*/ 1373713 w 1632308"/>
                <a:gd name="connsiteY1" fmla="*/ 1249007 h 4040500"/>
                <a:gd name="connsiteX2" fmla="*/ 1384645 w 1632308"/>
                <a:gd name="connsiteY2" fmla="*/ 1254863 h 4040500"/>
                <a:gd name="connsiteX3" fmla="*/ 1494411 w 1632308"/>
                <a:gd name="connsiteY3" fmla="*/ 1868405 h 4040500"/>
                <a:gd name="connsiteX4" fmla="*/ 1522512 w 1632308"/>
                <a:gd name="connsiteY4" fmla="*/ 3967607 h 4040500"/>
                <a:gd name="connsiteX5" fmla="*/ 862161 w 1632308"/>
                <a:gd name="connsiteY5" fmla="*/ 3991239 h 4040500"/>
                <a:gd name="connsiteX6" fmla="*/ 14497 w 1632308"/>
                <a:gd name="connsiteY6" fmla="*/ 3942342 h 4040500"/>
                <a:gd name="connsiteX7" fmla="*/ 36180 w 1632308"/>
                <a:gd name="connsiteY7" fmla="*/ 2966301 h 4040500"/>
                <a:gd name="connsiteX8" fmla="*/ 324955 w 1632308"/>
                <a:gd name="connsiteY8" fmla="*/ 1254863 h 4040500"/>
                <a:gd name="connsiteX9" fmla="*/ 335886 w 1632308"/>
                <a:gd name="connsiteY9" fmla="*/ 1249007 h 4040500"/>
                <a:gd name="connsiteX10" fmla="*/ 854800 w 1632308"/>
                <a:gd name="connsiteY10" fmla="*/ 1144373 h 4040500"/>
                <a:gd name="connsiteX11" fmla="*/ 704362 w 1632308"/>
                <a:gd name="connsiteY11" fmla="*/ 956 h 4040500"/>
                <a:gd name="connsiteX12" fmla="*/ 1519760 w 1632308"/>
                <a:gd name="connsiteY12" fmla="*/ 125538 h 4040500"/>
                <a:gd name="connsiteX13" fmla="*/ 1476347 w 1632308"/>
                <a:gd name="connsiteY13" fmla="*/ 623020 h 4040500"/>
                <a:gd name="connsiteX14" fmla="*/ 1476497 w 1632308"/>
                <a:gd name="connsiteY14" fmla="*/ 623103 h 4040500"/>
                <a:gd name="connsiteX15" fmla="*/ 1561144 w 1632308"/>
                <a:gd name="connsiteY15" fmla="*/ 745105 h 4040500"/>
                <a:gd name="connsiteX16" fmla="*/ 1411142 w 1632308"/>
                <a:gd name="connsiteY16" fmla="*/ 1004176 h 4040500"/>
                <a:gd name="connsiteX17" fmla="*/ 1384645 w 1632308"/>
                <a:gd name="connsiteY17" fmla="*/ 1254863 h 4040500"/>
                <a:gd name="connsiteX18" fmla="*/ 1373713 w 1632308"/>
                <a:gd name="connsiteY18" fmla="*/ 1249007 h 4040500"/>
                <a:gd name="connsiteX19" fmla="*/ 854800 w 1632308"/>
                <a:gd name="connsiteY19" fmla="*/ 1144372 h 4040500"/>
                <a:gd name="connsiteX20" fmla="*/ 335886 w 1632308"/>
                <a:gd name="connsiteY20" fmla="*/ 1249007 h 4040500"/>
                <a:gd name="connsiteX21" fmla="*/ 324955 w 1632308"/>
                <a:gd name="connsiteY21" fmla="*/ 1254862 h 4040500"/>
                <a:gd name="connsiteX22" fmla="*/ 324955 w 1632308"/>
                <a:gd name="connsiteY22" fmla="*/ 1019306 h 4040500"/>
                <a:gd name="connsiteX23" fmla="*/ 298459 w 1632308"/>
                <a:gd name="connsiteY23" fmla="*/ 1004176 h 4040500"/>
                <a:gd name="connsiteX24" fmla="*/ 207723 w 1632308"/>
                <a:gd name="connsiteY24" fmla="*/ 745106 h 4040500"/>
                <a:gd name="connsiteX25" fmla="*/ 222222 w 1632308"/>
                <a:gd name="connsiteY25" fmla="*/ 680093 h 4040500"/>
                <a:gd name="connsiteX26" fmla="*/ 244918 w 1632308"/>
                <a:gd name="connsiteY26" fmla="*/ 648167 h 4040500"/>
                <a:gd name="connsiteX27" fmla="*/ 139321 w 1632308"/>
                <a:gd name="connsiteY27" fmla="*/ 118372 h 4040500"/>
                <a:gd name="connsiteX28" fmla="*/ 704362 w 1632308"/>
                <a:gd name="connsiteY28" fmla="*/ 956 h 4040500"/>
                <a:gd name="connsiteX0" fmla="*/ 891262 w 1668770"/>
                <a:gd name="connsiteY0" fmla="*/ 1144373 h 4040500"/>
                <a:gd name="connsiteX1" fmla="*/ 1410175 w 1668770"/>
                <a:gd name="connsiteY1" fmla="*/ 1249007 h 4040500"/>
                <a:gd name="connsiteX2" fmla="*/ 1421107 w 1668770"/>
                <a:gd name="connsiteY2" fmla="*/ 1254863 h 4040500"/>
                <a:gd name="connsiteX3" fmla="*/ 1530873 w 1668770"/>
                <a:gd name="connsiteY3" fmla="*/ 1868405 h 4040500"/>
                <a:gd name="connsiteX4" fmla="*/ 1558974 w 1668770"/>
                <a:gd name="connsiteY4" fmla="*/ 3967607 h 4040500"/>
                <a:gd name="connsiteX5" fmla="*/ 898623 w 1668770"/>
                <a:gd name="connsiteY5" fmla="*/ 3991239 h 4040500"/>
                <a:gd name="connsiteX6" fmla="*/ 50959 w 1668770"/>
                <a:gd name="connsiteY6" fmla="*/ 3942342 h 4040500"/>
                <a:gd name="connsiteX7" fmla="*/ 72642 w 1668770"/>
                <a:gd name="connsiteY7" fmla="*/ 2966301 h 4040500"/>
                <a:gd name="connsiteX8" fmla="*/ 361417 w 1668770"/>
                <a:gd name="connsiteY8" fmla="*/ 1254863 h 4040500"/>
                <a:gd name="connsiteX9" fmla="*/ 372348 w 1668770"/>
                <a:gd name="connsiteY9" fmla="*/ 1249007 h 4040500"/>
                <a:gd name="connsiteX10" fmla="*/ 891262 w 1668770"/>
                <a:gd name="connsiteY10" fmla="*/ 1144373 h 4040500"/>
                <a:gd name="connsiteX11" fmla="*/ 740824 w 1668770"/>
                <a:gd name="connsiteY11" fmla="*/ 956 h 4040500"/>
                <a:gd name="connsiteX12" fmla="*/ 1556222 w 1668770"/>
                <a:gd name="connsiteY12" fmla="*/ 125538 h 4040500"/>
                <a:gd name="connsiteX13" fmla="*/ 1512809 w 1668770"/>
                <a:gd name="connsiteY13" fmla="*/ 623020 h 4040500"/>
                <a:gd name="connsiteX14" fmla="*/ 1512959 w 1668770"/>
                <a:gd name="connsiteY14" fmla="*/ 623103 h 4040500"/>
                <a:gd name="connsiteX15" fmla="*/ 1597606 w 1668770"/>
                <a:gd name="connsiteY15" fmla="*/ 745105 h 4040500"/>
                <a:gd name="connsiteX16" fmla="*/ 1447604 w 1668770"/>
                <a:gd name="connsiteY16" fmla="*/ 1004176 h 4040500"/>
                <a:gd name="connsiteX17" fmla="*/ 1421107 w 1668770"/>
                <a:gd name="connsiteY17" fmla="*/ 1254863 h 4040500"/>
                <a:gd name="connsiteX18" fmla="*/ 1410175 w 1668770"/>
                <a:gd name="connsiteY18" fmla="*/ 1249007 h 4040500"/>
                <a:gd name="connsiteX19" fmla="*/ 891262 w 1668770"/>
                <a:gd name="connsiteY19" fmla="*/ 1144372 h 4040500"/>
                <a:gd name="connsiteX20" fmla="*/ 372348 w 1668770"/>
                <a:gd name="connsiteY20" fmla="*/ 1249007 h 4040500"/>
                <a:gd name="connsiteX21" fmla="*/ 361417 w 1668770"/>
                <a:gd name="connsiteY21" fmla="*/ 1254862 h 4040500"/>
                <a:gd name="connsiteX22" fmla="*/ 361417 w 1668770"/>
                <a:gd name="connsiteY22" fmla="*/ 1019306 h 4040500"/>
                <a:gd name="connsiteX23" fmla="*/ 334921 w 1668770"/>
                <a:gd name="connsiteY23" fmla="*/ 1004176 h 4040500"/>
                <a:gd name="connsiteX24" fmla="*/ 244185 w 1668770"/>
                <a:gd name="connsiteY24" fmla="*/ 745106 h 4040500"/>
                <a:gd name="connsiteX25" fmla="*/ 258684 w 1668770"/>
                <a:gd name="connsiteY25" fmla="*/ 680093 h 4040500"/>
                <a:gd name="connsiteX26" fmla="*/ 281380 w 1668770"/>
                <a:gd name="connsiteY26" fmla="*/ 648167 h 4040500"/>
                <a:gd name="connsiteX27" fmla="*/ 175783 w 1668770"/>
                <a:gd name="connsiteY27" fmla="*/ 118372 h 4040500"/>
                <a:gd name="connsiteX28" fmla="*/ 740824 w 1668770"/>
                <a:gd name="connsiteY28" fmla="*/ 956 h 4040500"/>
                <a:gd name="connsiteX0" fmla="*/ 870935 w 1648443"/>
                <a:gd name="connsiteY0" fmla="*/ 1144373 h 4048823"/>
                <a:gd name="connsiteX1" fmla="*/ 1389848 w 1648443"/>
                <a:gd name="connsiteY1" fmla="*/ 1249007 h 4048823"/>
                <a:gd name="connsiteX2" fmla="*/ 1400780 w 1648443"/>
                <a:gd name="connsiteY2" fmla="*/ 1254863 h 4048823"/>
                <a:gd name="connsiteX3" fmla="*/ 1510546 w 1648443"/>
                <a:gd name="connsiteY3" fmla="*/ 1868405 h 4048823"/>
                <a:gd name="connsiteX4" fmla="*/ 1538647 w 1648443"/>
                <a:gd name="connsiteY4" fmla="*/ 3967607 h 4048823"/>
                <a:gd name="connsiteX5" fmla="*/ 878296 w 1648443"/>
                <a:gd name="connsiteY5" fmla="*/ 3991239 h 4048823"/>
                <a:gd name="connsiteX6" fmla="*/ 59939 w 1648443"/>
                <a:gd name="connsiteY6" fmla="*/ 3954066 h 4048823"/>
                <a:gd name="connsiteX7" fmla="*/ 52315 w 1648443"/>
                <a:gd name="connsiteY7" fmla="*/ 2966301 h 4048823"/>
                <a:gd name="connsiteX8" fmla="*/ 341090 w 1648443"/>
                <a:gd name="connsiteY8" fmla="*/ 1254863 h 4048823"/>
                <a:gd name="connsiteX9" fmla="*/ 352021 w 1648443"/>
                <a:gd name="connsiteY9" fmla="*/ 1249007 h 4048823"/>
                <a:gd name="connsiteX10" fmla="*/ 870935 w 1648443"/>
                <a:gd name="connsiteY10" fmla="*/ 1144373 h 4048823"/>
                <a:gd name="connsiteX11" fmla="*/ 720497 w 1648443"/>
                <a:gd name="connsiteY11" fmla="*/ 956 h 4048823"/>
                <a:gd name="connsiteX12" fmla="*/ 1535895 w 1648443"/>
                <a:gd name="connsiteY12" fmla="*/ 125538 h 4048823"/>
                <a:gd name="connsiteX13" fmla="*/ 1492482 w 1648443"/>
                <a:gd name="connsiteY13" fmla="*/ 623020 h 4048823"/>
                <a:gd name="connsiteX14" fmla="*/ 1492632 w 1648443"/>
                <a:gd name="connsiteY14" fmla="*/ 623103 h 4048823"/>
                <a:gd name="connsiteX15" fmla="*/ 1577279 w 1648443"/>
                <a:gd name="connsiteY15" fmla="*/ 745105 h 4048823"/>
                <a:gd name="connsiteX16" fmla="*/ 1427277 w 1648443"/>
                <a:gd name="connsiteY16" fmla="*/ 1004176 h 4048823"/>
                <a:gd name="connsiteX17" fmla="*/ 1400780 w 1648443"/>
                <a:gd name="connsiteY17" fmla="*/ 1254863 h 4048823"/>
                <a:gd name="connsiteX18" fmla="*/ 1389848 w 1648443"/>
                <a:gd name="connsiteY18" fmla="*/ 1249007 h 4048823"/>
                <a:gd name="connsiteX19" fmla="*/ 870935 w 1648443"/>
                <a:gd name="connsiteY19" fmla="*/ 1144372 h 4048823"/>
                <a:gd name="connsiteX20" fmla="*/ 352021 w 1648443"/>
                <a:gd name="connsiteY20" fmla="*/ 1249007 h 4048823"/>
                <a:gd name="connsiteX21" fmla="*/ 341090 w 1648443"/>
                <a:gd name="connsiteY21" fmla="*/ 1254862 h 4048823"/>
                <a:gd name="connsiteX22" fmla="*/ 341090 w 1648443"/>
                <a:gd name="connsiteY22" fmla="*/ 1019306 h 4048823"/>
                <a:gd name="connsiteX23" fmla="*/ 314594 w 1648443"/>
                <a:gd name="connsiteY23" fmla="*/ 1004176 h 4048823"/>
                <a:gd name="connsiteX24" fmla="*/ 223858 w 1648443"/>
                <a:gd name="connsiteY24" fmla="*/ 745106 h 4048823"/>
                <a:gd name="connsiteX25" fmla="*/ 238357 w 1648443"/>
                <a:gd name="connsiteY25" fmla="*/ 680093 h 4048823"/>
                <a:gd name="connsiteX26" fmla="*/ 261053 w 1648443"/>
                <a:gd name="connsiteY26" fmla="*/ 648167 h 4048823"/>
                <a:gd name="connsiteX27" fmla="*/ 155456 w 1648443"/>
                <a:gd name="connsiteY27" fmla="*/ 118372 h 4048823"/>
                <a:gd name="connsiteX28" fmla="*/ 720497 w 1648443"/>
                <a:gd name="connsiteY28" fmla="*/ 956 h 4048823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82817 w 1660325"/>
                <a:gd name="connsiteY0" fmla="*/ 1144373 h 4018577"/>
                <a:gd name="connsiteX1" fmla="*/ 1401730 w 1660325"/>
                <a:gd name="connsiteY1" fmla="*/ 1249007 h 4018577"/>
                <a:gd name="connsiteX2" fmla="*/ 1412662 w 1660325"/>
                <a:gd name="connsiteY2" fmla="*/ 1254863 h 4018577"/>
                <a:gd name="connsiteX3" fmla="*/ 1522428 w 1660325"/>
                <a:gd name="connsiteY3" fmla="*/ 1868405 h 4018577"/>
                <a:gd name="connsiteX4" fmla="*/ 1550529 w 1660325"/>
                <a:gd name="connsiteY4" fmla="*/ 3967607 h 4018577"/>
                <a:gd name="connsiteX5" fmla="*/ 890178 w 1660325"/>
                <a:gd name="connsiteY5" fmla="*/ 3991239 h 4018577"/>
                <a:gd name="connsiteX6" fmla="*/ 54237 w 1660325"/>
                <a:gd name="connsiteY6" fmla="*/ 3913036 h 4018577"/>
                <a:gd name="connsiteX7" fmla="*/ 64197 w 1660325"/>
                <a:gd name="connsiteY7" fmla="*/ 2966301 h 4018577"/>
                <a:gd name="connsiteX8" fmla="*/ 352972 w 1660325"/>
                <a:gd name="connsiteY8" fmla="*/ 1254863 h 4018577"/>
                <a:gd name="connsiteX9" fmla="*/ 363903 w 1660325"/>
                <a:gd name="connsiteY9" fmla="*/ 1249007 h 4018577"/>
                <a:gd name="connsiteX10" fmla="*/ 882817 w 1660325"/>
                <a:gd name="connsiteY10" fmla="*/ 1144373 h 4018577"/>
                <a:gd name="connsiteX11" fmla="*/ 732379 w 1660325"/>
                <a:gd name="connsiteY11" fmla="*/ 956 h 4018577"/>
                <a:gd name="connsiteX12" fmla="*/ 1547777 w 1660325"/>
                <a:gd name="connsiteY12" fmla="*/ 125538 h 4018577"/>
                <a:gd name="connsiteX13" fmla="*/ 1504364 w 1660325"/>
                <a:gd name="connsiteY13" fmla="*/ 623020 h 4018577"/>
                <a:gd name="connsiteX14" fmla="*/ 1504514 w 1660325"/>
                <a:gd name="connsiteY14" fmla="*/ 623103 h 4018577"/>
                <a:gd name="connsiteX15" fmla="*/ 1589161 w 1660325"/>
                <a:gd name="connsiteY15" fmla="*/ 745105 h 4018577"/>
                <a:gd name="connsiteX16" fmla="*/ 1439159 w 1660325"/>
                <a:gd name="connsiteY16" fmla="*/ 1004176 h 4018577"/>
                <a:gd name="connsiteX17" fmla="*/ 1412662 w 1660325"/>
                <a:gd name="connsiteY17" fmla="*/ 1254863 h 4018577"/>
                <a:gd name="connsiteX18" fmla="*/ 1401730 w 1660325"/>
                <a:gd name="connsiteY18" fmla="*/ 1249007 h 4018577"/>
                <a:gd name="connsiteX19" fmla="*/ 882817 w 1660325"/>
                <a:gd name="connsiteY19" fmla="*/ 1144372 h 4018577"/>
                <a:gd name="connsiteX20" fmla="*/ 363903 w 1660325"/>
                <a:gd name="connsiteY20" fmla="*/ 1249007 h 4018577"/>
                <a:gd name="connsiteX21" fmla="*/ 352972 w 1660325"/>
                <a:gd name="connsiteY21" fmla="*/ 1254862 h 4018577"/>
                <a:gd name="connsiteX22" fmla="*/ 352972 w 1660325"/>
                <a:gd name="connsiteY22" fmla="*/ 1019306 h 4018577"/>
                <a:gd name="connsiteX23" fmla="*/ 326476 w 1660325"/>
                <a:gd name="connsiteY23" fmla="*/ 1004176 h 4018577"/>
                <a:gd name="connsiteX24" fmla="*/ 235740 w 1660325"/>
                <a:gd name="connsiteY24" fmla="*/ 745106 h 4018577"/>
                <a:gd name="connsiteX25" fmla="*/ 250239 w 1660325"/>
                <a:gd name="connsiteY25" fmla="*/ 680093 h 4018577"/>
                <a:gd name="connsiteX26" fmla="*/ 272935 w 1660325"/>
                <a:gd name="connsiteY26" fmla="*/ 648167 h 4018577"/>
                <a:gd name="connsiteX27" fmla="*/ 167338 w 1660325"/>
                <a:gd name="connsiteY27" fmla="*/ 118372 h 4018577"/>
                <a:gd name="connsiteX28" fmla="*/ 732379 w 1660325"/>
                <a:gd name="connsiteY28" fmla="*/ 956 h 4018577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04514 w 1660325"/>
                <a:gd name="connsiteY14" fmla="*/ 622900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53005 w 1660325"/>
                <a:gd name="connsiteY14" fmla="*/ 615972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67338 w 1660325"/>
                <a:gd name="connsiteY26" fmla="*/ 118169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14938 w 1660325"/>
                <a:gd name="connsiteY25" fmla="*/ 201296 h 4018374"/>
                <a:gd name="connsiteX26" fmla="*/ 732379 w 1660325"/>
                <a:gd name="connsiteY26" fmla="*/ 753 h 4018374"/>
                <a:gd name="connsiteX0" fmla="*/ 884445 w 1661953"/>
                <a:gd name="connsiteY0" fmla="*/ 1144170 h 4018374"/>
                <a:gd name="connsiteX1" fmla="*/ 1403358 w 1661953"/>
                <a:gd name="connsiteY1" fmla="*/ 1248804 h 4018374"/>
                <a:gd name="connsiteX2" fmla="*/ 1414290 w 1661953"/>
                <a:gd name="connsiteY2" fmla="*/ 1254660 h 4018374"/>
                <a:gd name="connsiteX3" fmla="*/ 1524056 w 1661953"/>
                <a:gd name="connsiteY3" fmla="*/ 1868202 h 4018374"/>
                <a:gd name="connsiteX4" fmla="*/ 1552157 w 1661953"/>
                <a:gd name="connsiteY4" fmla="*/ 3967404 h 4018374"/>
                <a:gd name="connsiteX5" fmla="*/ 891806 w 1661953"/>
                <a:gd name="connsiteY5" fmla="*/ 3991036 h 4018374"/>
                <a:gd name="connsiteX6" fmla="*/ 55865 w 1661953"/>
                <a:gd name="connsiteY6" fmla="*/ 3912833 h 4018374"/>
                <a:gd name="connsiteX7" fmla="*/ 65825 w 1661953"/>
                <a:gd name="connsiteY7" fmla="*/ 2966098 h 4018374"/>
                <a:gd name="connsiteX8" fmla="*/ 354600 w 1661953"/>
                <a:gd name="connsiteY8" fmla="*/ 1254660 h 4018374"/>
                <a:gd name="connsiteX9" fmla="*/ 365531 w 1661953"/>
                <a:gd name="connsiteY9" fmla="*/ 1248804 h 4018374"/>
                <a:gd name="connsiteX10" fmla="*/ 884445 w 1661953"/>
                <a:gd name="connsiteY10" fmla="*/ 1144170 h 4018374"/>
                <a:gd name="connsiteX11" fmla="*/ 734007 w 1661953"/>
                <a:gd name="connsiteY11" fmla="*/ 753 h 4018374"/>
                <a:gd name="connsiteX12" fmla="*/ 1653314 w 1661953"/>
                <a:gd name="connsiteY12" fmla="*/ 146117 h 4018374"/>
                <a:gd name="connsiteX13" fmla="*/ 1554633 w 1661953"/>
                <a:gd name="connsiteY13" fmla="*/ 615972 h 4018374"/>
                <a:gd name="connsiteX14" fmla="*/ 1590789 w 1661953"/>
                <a:gd name="connsiteY14" fmla="*/ 744902 h 4018374"/>
                <a:gd name="connsiteX15" fmla="*/ 1440787 w 1661953"/>
                <a:gd name="connsiteY15" fmla="*/ 1003973 h 4018374"/>
                <a:gd name="connsiteX16" fmla="*/ 1414290 w 1661953"/>
                <a:gd name="connsiteY16" fmla="*/ 1254660 h 4018374"/>
                <a:gd name="connsiteX17" fmla="*/ 1403358 w 1661953"/>
                <a:gd name="connsiteY17" fmla="*/ 1248804 h 4018374"/>
                <a:gd name="connsiteX18" fmla="*/ 884445 w 1661953"/>
                <a:gd name="connsiteY18" fmla="*/ 1144169 h 4018374"/>
                <a:gd name="connsiteX19" fmla="*/ 365531 w 1661953"/>
                <a:gd name="connsiteY19" fmla="*/ 1248804 h 4018374"/>
                <a:gd name="connsiteX20" fmla="*/ 354600 w 1661953"/>
                <a:gd name="connsiteY20" fmla="*/ 1254659 h 4018374"/>
                <a:gd name="connsiteX21" fmla="*/ 354600 w 1661953"/>
                <a:gd name="connsiteY21" fmla="*/ 1019103 h 4018374"/>
                <a:gd name="connsiteX22" fmla="*/ 328104 w 1661953"/>
                <a:gd name="connsiteY22" fmla="*/ 1003973 h 4018374"/>
                <a:gd name="connsiteX23" fmla="*/ 237368 w 1661953"/>
                <a:gd name="connsiteY23" fmla="*/ 744903 h 4018374"/>
                <a:gd name="connsiteX24" fmla="*/ 16566 w 1661953"/>
                <a:gd name="connsiteY24" fmla="*/ 201296 h 4018374"/>
                <a:gd name="connsiteX25" fmla="*/ 734007 w 1661953"/>
                <a:gd name="connsiteY25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53006 w 1660326"/>
                <a:gd name="connsiteY13" fmla="*/ 615972 h 4018374"/>
                <a:gd name="connsiteX14" fmla="*/ 1589162 w 1660326"/>
                <a:gd name="connsiteY14" fmla="*/ 744902 h 4018374"/>
                <a:gd name="connsiteX15" fmla="*/ 1439160 w 1660326"/>
                <a:gd name="connsiteY15" fmla="*/ 1003973 h 4018374"/>
                <a:gd name="connsiteX16" fmla="*/ 1412663 w 1660326"/>
                <a:gd name="connsiteY16" fmla="*/ 1254660 h 4018374"/>
                <a:gd name="connsiteX17" fmla="*/ 1401731 w 1660326"/>
                <a:gd name="connsiteY17" fmla="*/ 1248804 h 4018374"/>
                <a:gd name="connsiteX18" fmla="*/ 882818 w 1660326"/>
                <a:gd name="connsiteY18" fmla="*/ 1144169 h 4018374"/>
                <a:gd name="connsiteX19" fmla="*/ 363904 w 1660326"/>
                <a:gd name="connsiteY19" fmla="*/ 1248804 h 4018374"/>
                <a:gd name="connsiteX20" fmla="*/ 352973 w 1660326"/>
                <a:gd name="connsiteY20" fmla="*/ 1254659 h 4018374"/>
                <a:gd name="connsiteX21" fmla="*/ 352973 w 1660326"/>
                <a:gd name="connsiteY21" fmla="*/ 1019103 h 4018374"/>
                <a:gd name="connsiteX22" fmla="*/ 326477 w 1660326"/>
                <a:gd name="connsiteY22" fmla="*/ 1003973 h 4018374"/>
                <a:gd name="connsiteX23" fmla="*/ 14939 w 1660326"/>
                <a:gd name="connsiteY23" fmla="*/ 201296 h 4018374"/>
                <a:gd name="connsiteX24" fmla="*/ 732380 w 1660326"/>
                <a:gd name="connsiteY24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89162 w 1660326"/>
                <a:gd name="connsiteY13" fmla="*/ 744902 h 4018374"/>
                <a:gd name="connsiteX14" fmla="*/ 1439160 w 1660326"/>
                <a:gd name="connsiteY14" fmla="*/ 1003973 h 4018374"/>
                <a:gd name="connsiteX15" fmla="*/ 1412663 w 1660326"/>
                <a:gd name="connsiteY15" fmla="*/ 1254660 h 4018374"/>
                <a:gd name="connsiteX16" fmla="*/ 1401731 w 1660326"/>
                <a:gd name="connsiteY16" fmla="*/ 1248804 h 4018374"/>
                <a:gd name="connsiteX17" fmla="*/ 882818 w 1660326"/>
                <a:gd name="connsiteY17" fmla="*/ 1144169 h 4018374"/>
                <a:gd name="connsiteX18" fmla="*/ 363904 w 1660326"/>
                <a:gd name="connsiteY18" fmla="*/ 1248804 h 4018374"/>
                <a:gd name="connsiteX19" fmla="*/ 352973 w 1660326"/>
                <a:gd name="connsiteY19" fmla="*/ 1254659 h 4018374"/>
                <a:gd name="connsiteX20" fmla="*/ 352973 w 1660326"/>
                <a:gd name="connsiteY20" fmla="*/ 1019103 h 4018374"/>
                <a:gd name="connsiteX21" fmla="*/ 326477 w 1660326"/>
                <a:gd name="connsiteY21" fmla="*/ 1003973 h 4018374"/>
                <a:gd name="connsiteX22" fmla="*/ 14939 w 1660326"/>
                <a:gd name="connsiteY22" fmla="*/ 201296 h 4018374"/>
                <a:gd name="connsiteX23" fmla="*/ 732380 w 1660326"/>
                <a:gd name="connsiteY23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439160 w 1660326"/>
                <a:gd name="connsiteY13" fmla="*/ 1003973 h 4018374"/>
                <a:gd name="connsiteX14" fmla="*/ 1412663 w 1660326"/>
                <a:gd name="connsiteY14" fmla="*/ 1254660 h 4018374"/>
                <a:gd name="connsiteX15" fmla="*/ 1401731 w 1660326"/>
                <a:gd name="connsiteY15" fmla="*/ 1248804 h 4018374"/>
                <a:gd name="connsiteX16" fmla="*/ 882818 w 1660326"/>
                <a:gd name="connsiteY16" fmla="*/ 1144169 h 4018374"/>
                <a:gd name="connsiteX17" fmla="*/ 363904 w 1660326"/>
                <a:gd name="connsiteY17" fmla="*/ 1248804 h 4018374"/>
                <a:gd name="connsiteX18" fmla="*/ 352973 w 1660326"/>
                <a:gd name="connsiteY18" fmla="*/ 1254659 h 4018374"/>
                <a:gd name="connsiteX19" fmla="*/ 352973 w 1660326"/>
                <a:gd name="connsiteY19" fmla="*/ 1019103 h 4018374"/>
                <a:gd name="connsiteX20" fmla="*/ 326477 w 1660326"/>
                <a:gd name="connsiteY20" fmla="*/ 1003973 h 4018374"/>
                <a:gd name="connsiteX21" fmla="*/ 14939 w 1660326"/>
                <a:gd name="connsiteY21" fmla="*/ 201296 h 4018374"/>
                <a:gd name="connsiteX22" fmla="*/ 732380 w 1660326"/>
                <a:gd name="connsiteY22" fmla="*/ 753 h 4018374"/>
                <a:gd name="connsiteX0" fmla="*/ 882818 w 1797160"/>
                <a:gd name="connsiteY0" fmla="*/ 1143855 h 4018059"/>
                <a:gd name="connsiteX1" fmla="*/ 1401731 w 1797160"/>
                <a:gd name="connsiteY1" fmla="*/ 1248489 h 4018059"/>
                <a:gd name="connsiteX2" fmla="*/ 1412663 w 1797160"/>
                <a:gd name="connsiteY2" fmla="*/ 1254345 h 4018059"/>
                <a:gd name="connsiteX3" fmla="*/ 1522429 w 1797160"/>
                <a:gd name="connsiteY3" fmla="*/ 1867887 h 4018059"/>
                <a:gd name="connsiteX4" fmla="*/ 1550530 w 1797160"/>
                <a:gd name="connsiteY4" fmla="*/ 3967089 h 4018059"/>
                <a:gd name="connsiteX5" fmla="*/ 890179 w 1797160"/>
                <a:gd name="connsiteY5" fmla="*/ 3990721 h 4018059"/>
                <a:gd name="connsiteX6" fmla="*/ 54238 w 1797160"/>
                <a:gd name="connsiteY6" fmla="*/ 3912518 h 4018059"/>
                <a:gd name="connsiteX7" fmla="*/ 64198 w 1797160"/>
                <a:gd name="connsiteY7" fmla="*/ 2965783 h 4018059"/>
                <a:gd name="connsiteX8" fmla="*/ 352973 w 1797160"/>
                <a:gd name="connsiteY8" fmla="*/ 1254345 h 4018059"/>
                <a:gd name="connsiteX9" fmla="*/ 363904 w 1797160"/>
                <a:gd name="connsiteY9" fmla="*/ 1248489 h 4018059"/>
                <a:gd name="connsiteX10" fmla="*/ 882818 w 1797160"/>
                <a:gd name="connsiteY10" fmla="*/ 1143855 h 4018059"/>
                <a:gd name="connsiteX11" fmla="*/ 732380 w 1797160"/>
                <a:gd name="connsiteY11" fmla="*/ 438 h 4018059"/>
                <a:gd name="connsiteX12" fmla="*/ 1797160 w 1797160"/>
                <a:gd name="connsiteY12" fmla="*/ 215075 h 4018059"/>
                <a:gd name="connsiteX13" fmla="*/ 1439160 w 1797160"/>
                <a:gd name="connsiteY13" fmla="*/ 1003658 h 4018059"/>
                <a:gd name="connsiteX14" fmla="*/ 1412663 w 1797160"/>
                <a:gd name="connsiteY14" fmla="*/ 1254345 h 4018059"/>
                <a:gd name="connsiteX15" fmla="*/ 1401731 w 1797160"/>
                <a:gd name="connsiteY15" fmla="*/ 1248489 h 4018059"/>
                <a:gd name="connsiteX16" fmla="*/ 882818 w 1797160"/>
                <a:gd name="connsiteY16" fmla="*/ 1143854 h 4018059"/>
                <a:gd name="connsiteX17" fmla="*/ 363904 w 1797160"/>
                <a:gd name="connsiteY17" fmla="*/ 1248489 h 4018059"/>
                <a:gd name="connsiteX18" fmla="*/ 352973 w 1797160"/>
                <a:gd name="connsiteY18" fmla="*/ 1254344 h 4018059"/>
                <a:gd name="connsiteX19" fmla="*/ 352973 w 1797160"/>
                <a:gd name="connsiteY19" fmla="*/ 1018788 h 4018059"/>
                <a:gd name="connsiteX20" fmla="*/ 326477 w 1797160"/>
                <a:gd name="connsiteY20" fmla="*/ 1003658 h 4018059"/>
                <a:gd name="connsiteX21" fmla="*/ 14939 w 1797160"/>
                <a:gd name="connsiteY21" fmla="*/ 200981 h 4018059"/>
                <a:gd name="connsiteX22" fmla="*/ 732380 w 1797160"/>
                <a:gd name="connsiteY22" fmla="*/ 438 h 4018059"/>
                <a:gd name="connsiteX0" fmla="*/ 882818 w 1660326"/>
                <a:gd name="connsiteY0" fmla="*/ 1143774 h 4017978"/>
                <a:gd name="connsiteX1" fmla="*/ 1401731 w 1660326"/>
                <a:gd name="connsiteY1" fmla="*/ 1248408 h 4017978"/>
                <a:gd name="connsiteX2" fmla="*/ 1412663 w 1660326"/>
                <a:gd name="connsiteY2" fmla="*/ 1254264 h 4017978"/>
                <a:gd name="connsiteX3" fmla="*/ 1522429 w 1660326"/>
                <a:gd name="connsiteY3" fmla="*/ 1867806 h 4017978"/>
                <a:gd name="connsiteX4" fmla="*/ 1550530 w 1660326"/>
                <a:gd name="connsiteY4" fmla="*/ 3967008 h 4017978"/>
                <a:gd name="connsiteX5" fmla="*/ 890179 w 1660326"/>
                <a:gd name="connsiteY5" fmla="*/ 3990640 h 4017978"/>
                <a:gd name="connsiteX6" fmla="*/ 54238 w 1660326"/>
                <a:gd name="connsiteY6" fmla="*/ 3912437 h 4017978"/>
                <a:gd name="connsiteX7" fmla="*/ 64198 w 1660326"/>
                <a:gd name="connsiteY7" fmla="*/ 2965702 h 4017978"/>
                <a:gd name="connsiteX8" fmla="*/ 352973 w 1660326"/>
                <a:gd name="connsiteY8" fmla="*/ 1254264 h 4017978"/>
                <a:gd name="connsiteX9" fmla="*/ 363904 w 1660326"/>
                <a:gd name="connsiteY9" fmla="*/ 1248408 h 4017978"/>
                <a:gd name="connsiteX10" fmla="*/ 882818 w 1660326"/>
                <a:gd name="connsiteY10" fmla="*/ 1143774 h 4017978"/>
                <a:gd name="connsiteX11" fmla="*/ 732380 w 1660326"/>
                <a:gd name="connsiteY11" fmla="*/ 357 h 4017978"/>
                <a:gd name="connsiteX12" fmla="*/ 1659676 w 1660326"/>
                <a:gd name="connsiteY12" fmla="*/ 252215 h 4017978"/>
                <a:gd name="connsiteX13" fmla="*/ 1439160 w 1660326"/>
                <a:gd name="connsiteY13" fmla="*/ 1003577 h 4017978"/>
                <a:gd name="connsiteX14" fmla="*/ 1412663 w 1660326"/>
                <a:gd name="connsiteY14" fmla="*/ 1254264 h 4017978"/>
                <a:gd name="connsiteX15" fmla="*/ 1401731 w 1660326"/>
                <a:gd name="connsiteY15" fmla="*/ 1248408 h 4017978"/>
                <a:gd name="connsiteX16" fmla="*/ 882818 w 1660326"/>
                <a:gd name="connsiteY16" fmla="*/ 1143773 h 4017978"/>
                <a:gd name="connsiteX17" fmla="*/ 363904 w 1660326"/>
                <a:gd name="connsiteY17" fmla="*/ 1248408 h 4017978"/>
                <a:gd name="connsiteX18" fmla="*/ 352973 w 1660326"/>
                <a:gd name="connsiteY18" fmla="*/ 1254263 h 4017978"/>
                <a:gd name="connsiteX19" fmla="*/ 352973 w 1660326"/>
                <a:gd name="connsiteY19" fmla="*/ 1018707 h 4017978"/>
                <a:gd name="connsiteX20" fmla="*/ 326477 w 1660326"/>
                <a:gd name="connsiteY20" fmla="*/ 1003577 h 4017978"/>
                <a:gd name="connsiteX21" fmla="*/ 14939 w 1660326"/>
                <a:gd name="connsiteY21" fmla="*/ 200900 h 4017978"/>
                <a:gd name="connsiteX22" fmla="*/ 732380 w 1660326"/>
                <a:gd name="connsiteY22" fmla="*/ 357 h 4017978"/>
                <a:gd name="connsiteX0" fmla="*/ 882818 w 1660326"/>
                <a:gd name="connsiteY0" fmla="*/ 1144494 h 4018698"/>
                <a:gd name="connsiteX1" fmla="*/ 1401731 w 1660326"/>
                <a:gd name="connsiteY1" fmla="*/ 1249128 h 4018698"/>
                <a:gd name="connsiteX2" fmla="*/ 1412663 w 1660326"/>
                <a:gd name="connsiteY2" fmla="*/ 1254984 h 4018698"/>
                <a:gd name="connsiteX3" fmla="*/ 1522429 w 1660326"/>
                <a:gd name="connsiteY3" fmla="*/ 1868526 h 4018698"/>
                <a:gd name="connsiteX4" fmla="*/ 1550530 w 1660326"/>
                <a:gd name="connsiteY4" fmla="*/ 3967728 h 4018698"/>
                <a:gd name="connsiteX5" fmla="*/ 890179 w 1660326"/>
                <a:gd name="connsiteY5" fmla="*/ 3991360 h 4018698"/>
                <a:gd name="connsiteX6" fmla="*/ 54238 w 1660326"/>
                <a:gd name="connsiteY6" fmla="*/ 3913157 h 4018698"/>
                <a:gd name="connsiteX7" fmla="*/ 64198 w 1660326"/>
                <a:gd name="connsiteY7" fmla="*/ 2966422 h 4018698"/>
                <a:gd name="connsiteX8" fmla="*/ 352973 w 1660326"/>
                <a:gd name="connsiteY8" fmla="*/ 1254984 h 4018698"/>
                <a:gd name="connsiteX9" fmla="*/ 363904 w 1660326"/>
                <a:gd name="connsiteY9" fmla="*/ 1249128 h 4018698"/>
                <a:gd name="connsiteX10" fmla="*/ 882818 w 1660326"/>
                <a:gd name="connsiteY10" fmla="*/ 1144494 h 4018698"/>
                <a:gd name="connsiteX11" fmla="*/ 732380 w 1660326"/>
                <a:gd name="connsiteY11" fmla="*/ 1077 h 4018698"/>
                <a:gd name="connsiteX12" fmla="*/ 1659676 w 1660326"/>
                <a:gd name="connsiteY12" fmla="*/ 252935 h 4018698"/>
                <a:gd name="connsiteX13" fmla="*/ 1439160 w 1660326"/>
                <a:gd name="connsiteY13" fmla="*/ 1004297 h 4018698"/>
                <a:gd name="connsiteX14" fmla="*/ 1412663 w 1660326"/>
                <a:gd name="connsiteY14" fmla="*/ 1254984 h 4018698"/>
                <a:gd name="connsiteX15" fmla="*/ 1401731 w 1660326"/>
                <a:gd name="connsiteY15" fmla="*/ 1249128 h 4018698"/>
                <a:gd name="connsiteX16" fmla="*/ 882818 w 1660326"/>
                <a:gd name="connsiteY16" fmla="*/ 1144493 h 4018698"/>
                <a:gd name="connsiteX17" fmla="*/ 363904 w 1660326"/>
                <a:gd name="connsiteY17" fmla="*/ 1249128 h 4018698"/>
                <a:gd name="connsiteX18" fmla="*/ 352973 w 1660326"/>
                <a:gd name="connsiteY18" fmla="*/ 1254983 h 4018698"/>
                <a:gd name="connsiteX19" fmla="*/ 352973 w 1660326"/>
                <a:gd name="connsiteY19" fmla="*/ 1019427 h 4018698"/>
                <a:gd name="connsiteX20" fmla="*/ 326477 w 1660326"/>
                <a:gd name="connsiteY20" fmla="*/ 1004297 h 4018698"/>
                <a:gd name="connsiteX21" fmla="*/ 14939 w 1660326"/>
                <a:gd name="connsiteY21" fmla="*/ 201620 h 4018698"/>
                <a:gd name="connsiteX22" fmla="*/ 732380 w 1660326"/>
                <a:gd name="connsiteY22" fmla="*/ 1077 h 401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0326" h="4018698">
                  <a:moveTo>
                    <a:pt x="882818" y="1144494"/>
                  </a:moveTo>
                  <a:cubicBezTo>
                    <a:pt x="1085466" y="1144494"/>
                    <a:pt x="1268929" y="1184479"/>
                    <a:pt x="1401731" y="1249128"/>
                  </a:cubicBezTo>
                  <a:lnTo>
                    <a:pt x="1412663" y="1254984"/>
                  </a:lnTo>
                  <a:cubicBezTo>
                    <a:pt x="1433723" y="1459498"/>
                    <a:pt x="1501369" y="1664012"/>
                    <a:pt x="1522429" y="1868526"/>
                  </a:cubicBezTo>
                  <a:cubicBezTo>
                    <a:pt x="1553223" y="2346050"/>
                    <a:pt x="1798535" y="4093592"/>
                    <a:pt x="1550530" y="3967728"/>
                  </a:cubicBezTo>
                  <a:cubicBezTo>
                    <a:pt x="1436805" y="4060145"/>
                    <a:pt x="1139561" y="4000455"/>
                    <a:pt x="890179" y="3991360"/>
                  </a:cubicBezTo>
                  <a:cubicBezTo>
                    <a:pt x="640797" y="3982265"/>
                    <a:pt x="288922" y="3974381"/>
                    <a:pt x="54238" y="3913157"/>
                  </a:cubicBezTo>
                  <a:cubicBezTo>
                    <a:pt x="-57354" y="3787456"/>
                    <a:pt x="32787" y="3256867"/>
                    <a:pt x="64198" y="2966422"/>
                  </a:cubicBezTo>
                  <a:cubicBezTo>
                    <a:pt x="64541" y="2491798"/>
                    <a:pt x="356219" y="1535406"/>
                    <a:pt x="352973" y="1254984"/>
                  </a:cubicBezTo>
                  <a:lnTo>
                    <a:pt x="363904" y="1249128"/>
                  </a:lnTo>
                  <a:cubicBezTo>
                    <a:pt x="496706" y="1184479"/>
                    <a:pt x="680169" y="1144494"/>
                    <a:pt x="882818" y="1144494"/>
                  </a:cubicBezTo>
                  <a:close/>
                  <a:moveTo>
                    <a:pt x="732380" y="1077"/>
                  </a:moveTo>
                  <a:cubicBezTo>
                    <a:pt x="1055718" y="-8722"/>
                    <a:pt x="1402882" y="46168"/>
                    <a:pt x="1659676" y="252935"/>
                  </a:cubicBezTo>
                  <a:lnTo>
                    <a:pt x="1439160" y="1004297"/>
                  </a:lnTo>
                  <a:lnTo>
                    <a:pt x="1412663" y="1254984"/>
                  </a:lnTo>
                  <a:lnTo>
                    <a:pt x="1401731" y="1249128"/>
                  </a:lnTo>
                  <a:cubicBezTo>
                    <a:pt x="1268929" y="1184479"/>
                    <a:pt x="1085466" y="1144493"/>
                    <a:pt x="882818" y="1144493"/>
                  </a:cubicBezTo>
                  <a:cubicBezTo>
                    <a:pt x="680169" y="1144493"/>
                    <a:pt x="496706" y="1184479"/>
                    <a:pt x="363904" y="1249128"/>
                  </a:cubicBezTo>
                  <a:lnTo>
                    <a:pt x="352973" y="1254983"/>
                  </a:lnTo>
                  <a:lnTo>
                    <a:pt x="352973" y="1019427"/>
                  </a:lnTo>
                  <a:lnTo>
                    <a:pt x="326477" y="1004297"/>
                  </a:lnTo>
                  <a:cubicBezTo>
                    <a:pt x="270138" y="867996"/>
                    <a:pt x="-52711" y="368823"/>
                    <a:pt x="14939" y="201620"/>
                  </a:cubicBezTo>
                  <a:cubicBezTo>
                    <a:pt x="188552" y="123679"/>
                    <a:pt x="538378" y="6956"/>
                    <a:pt x="732380" y="1077"/>
                  </a:cubicBezTo>
                  <a:close/>
                </a:path>
              </a:pathLst>
            </a:custGeom>
            <a:solidFill>
              <a:srgbClr val="4078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4" name="Csoportba foglalás 83"/>
            <p:cNvGrpSpPr/>
            <p:nvPr/>
          </p:nvGrpSpPr>
          <p:grpSpPr>
            <a:xfrm rot="2285802">
              <a:off x="9627742" y="5701308"/>
              <a:ext cx="946629" cy="3077797"/>
              <a:chOff x="10774791" y="2603096"/>
              <a:chExt cx="553453" cy="2194109"/>
            </a:xfrm>
          </p:grpSpPr>
          <p:sp>
            <p:nvSpPr>
              <p:cNvPr id="127" name="Szabadkézi sokszög 126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8" name="Szabadkézi sokszög 127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5" name="Csoportba foglalás 84"/>
            <p:cNvGrpSpPr/>
            <p:nvPr/>
          </p:nvGrpSpPr>
          <p:grpSpPr>
            <a:xfrm rot="3282730" flipH="1">
              <a:off x="10051737" y="5571076"/>
              <a:ext cx="1324776" cy="968082"/>
              <a:chOff x="7693670" y="2396317"/>
              <a:chExt cx="774537" cy="690129"/>
            </a:xfrm>
            <a:solidFill>
              <a:srgbClr val="4078A9"/>
            </a:solidFill>
          </p:grpSpPr>
          <p:sp>
            <p:nvSpPr>
              <p:cNvPr id="125" name="Ellipszis 42"/>
              <p:cNvSpPr/>
              <p:nvPr/>
            </p:nvSpPr>
            <p:spPr>
              <a:xfrm rot="9068101">
                <a:off x="7777416" y="2396317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6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6" name="Csoportba foglalás 85"/>
            <p:cNvGrpSpPr/>
            <p:nvPr/>
          </p:nvGrpSpPr>
          <p:grpSpPr>
            <a:xfrm rot="19250362" flipH="1">
              <a:off x="8352647" y="5888480"/>
              <a:ext cx="944483" cy="3065437"/>
              <a:chOff x="10774791" y="2603096"/>
              <a:chExt cx="552197" cy="2185295"/>
            </a:xfrm>
          </p:grpSpPr>
          <p:sp>
            <p:nvSpPr>
              <p:cNvPr id="123" name="Szabadkézi sokszög 122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4" name="Szabadkézi sokszög 123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7" name="Csoportba foglalás 86"/>
            <p:cNvGrpSpPr/>
            <p:nvPr/>
          </p:nvGrpSpPr>
          <p:grpSpPr>
            <a:xfrm rot="19332274">
              <a:off x="7421447" y="5356507"/>
              <a:ext cx="1399564" cy="1017295"/>
              <a:chOff x="7683076" y="2247002"/>
              <a:chExt cx="818264" cy="725211"/>
            </a:xfrm>
            <a:solidFill>
              <a:srgbClr val="4078A9"/>
            </a:solidFill>
          </p:grpSpPr>
          <p:sp>
            <p:nvSpPr>
              <p:cNvPr id="121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2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sp>
        <p:nvSpPr>
          <p:cNvPr id="195" name="Szabadkézi sokszög 194"/>
          <p:cNvSpPr/>
          <p:nvPr/>
        </p:nvSpPr>
        <p:spPr>
          <a:xfrm flipH="1">
            <a:off x="6177634" y="1405933"/>
            <a:ext cx="1826282" cy="1774958"/>
          </a:xfrm>
          <a:custGeom>
            <a:avLst/>
            <a:gdLst>
              <a:gd name="connsiteX0" fmla="*/ 785044 w 1638668"/>
              <a:gd name="connsiteY0" fmla="*/ 0 h 1612462"/>
              <a:gd name="connsiteX1" fmla="*/ 850973 w 1638668"/>
              <a:gd name="connsiteY1" fmla="*/ 3088 h 1612462"/>
              <a:gd name="connsiteX2" fmla="*/ 1461695 w 1638668"/>
              <a:gd name="connsiteY2" fmla="*/ 432645 h 1612462"/>
              <a:gd name="connsiteX3" fmla="*/ 1489325 w 1638668"/>
              <a:gd name="connsiteY3" fmla="*/ 520962 h 1612462"/>
              <a:gd name="connsiteX4" fmla="*/ 1527274 w 1638668"/>
              <a:gd name="connsiteY4" fmla="*/ 567462 h 1612462"/>
              <a:gd name="connsiteX5" fmla="*/ 1638668 w 1638668"/>
              <a:gd name="connsiteY5" fmla="*/ 929074 h 1612462"/>
              <a:gd name="connsiteX6" fmla="*/ 976809 w 1638668"/>
              <a:gd name="connsiteY6" fmla="*/ 1609374 h 1612462"/>
              <a:gd name="connsiteX7" fmla="*/ 910880 w 1638668"/>
              <a:gd name="connsiteY7" fmla="*/ 1612462 h 1612462"/>
              <a:gd name="connsiteX8" fmla="*/ 910880 w 1638668"/>
              <a:gd name="connsiteY8" fmla="*/ 1352713 h 1612462"/>
              <a:gd name="connsiteX9" fmla="*/ 850973 w 1638668"/>
              <a:gd name="connsiteY9" fmla="*/ 1363688 h 1612462"/>
              <a:gd name="connsiteX10" fmla="*/ 817792 w 1638668"/>
              <a:gd name="connsiteY10" fmla="*/ 1365242 h 1612462"/>
              <a:gd name="connsiteX11" fmla="*/ 817792 w 1638668"/>
              <a:gd name="connsiteY11" fmla="*/ 1367694 h 1612462"/>
              <a:gd name="connsiteX12" fmla="*/ 808582 w 1638668"/>
              <a:gd name="connsiteY12" fmla="*/ 1368136 h 1612462"/>
              <a:gd name="connsiteX13" fmla="*/ 791327 w 1638668"/>
              <a:gd name="connsiteY13" fmla="*/ 1366482 h 1612462"/>
              <a:gd name="connsiteX14" fmla="*/ 785044 w 1638668"/>
              <a:gd name="connsiteY14" fmla="*/ 1366776 h 1612462"/>
              <a:gd name="connsiteX15" fmla="*/ 785044 w 1638668"/>
              <a:gd name="connsiteY15" fmla="*/ 1365879 h 1612462"/>
              <a:gd name="connsiteX16" fmla="*/ 727788 w 1638668"/>
              <a:gd name="connsiteY16" fmla="*/ 1360390 h 1612462"/>
              <a:gd name="connsiteX17" fmla="*/ 727788 w 1638668"/>
              <a:gd name="connsiteY17" fmla="*/ 1612018 h 1612462"/>
              <a:gd name="connsiteX18" fmla="*/ 718578 w 1638668"/>
              <a:gd name="connsiteY18" fmla="*/ 1612460 h 1612462"/>
              <a:gd name="connsiteX19" fmla="*/ 0 w 1638668"/>
              <a:gd name="connsiteY19" fmla="*/ 929073 h 1612462"/>
              <a:gd name="connsiteX20" fmla="*/ 56470 w 1638668"/>
              <a:gd name="connsiteY20" fmla="*/ 663068 h 1612462"/>
              <a:gd name="connsiteX21" fmla="*/ 98916 w 1638668"/>
              <a:gd name="connsiteY21" fmla="*/ 588697 h 1612462"/>
              <a:gd name="connsiteX22" fmla="*/ 101228 w 1638668"/>
              <a:gd name="connsiteY22" fmla="*/ 563778 h 1612462"/>
              <a:gd name="connsiteX23" fmla="*/ 663763 w 1638668"/>
              <a:gd name="connsiteY23" fmla="*/ 15246 h 1612462"/>
              <a:gd name="connsiteX24" fmla="*/ 785044 w 1638668"/>
              <a:gd name="connsiteY24" fmla="*/ 3619 h 1612462"/>
              <a:gd name="connsiteX0" fmla="*/ 785044 w 1638668"/>
              <a:gd name="connsiteY0" fmla="*/ 531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  <a:gd name="connsiteX24" fmla="*/ 785044 w 1638668"/>
              <a:gd name="connsiteY24" fmla="*/ 531 h 1609374"/>
              <a:gd name="connsiteX0" fmla="*/ 663763 w 1638668"/>
              <a:gd name="connsiteY0" fmla="*/ 12158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  <a:gd name="connsiteX0" fmla="*/ 663763 w 1638668"/>
              <a:gd name="connsiteY0" fmla="*/ 12158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  <a:gd name="connsiteX0" fmla="*/ 663763 w 1663817"/>
              <a:gd name="connsiteY0" fmla="*/ 12158 h 1963195"/>
              <a:gd name="connsiteX1" fmla="*/ 850973 w 1663817"/>
              <a:gd name="connsiteY1" fmla="*/ 0 h 1963195"/>
              <a:gd name="connsiteX2" fmla="*/ 1461695 w 1663817"/>
              <a:gd name="connsiteY2" fmla="*/ 429557 h 1963195"/>
              <a:gd name="connsiteX3" fmla="*/ 1489325 w 1663817"/>
              <a:gd name="connsiteY3" fmla="*/ 517874 h 1963195"/>
              <a:gd name="connsiteX4" fmla="*/ 1527274 w 1663817"/>
              <a:gd name="connsiteY4" fmla="*/ 564374 h 1963195"/>
              <a:gd name="connsiteX5" fmla="*/ 1638668 w 1663817"/>
              <a:gd name="connsiteY5" fmla="*/ 925986 h 1963195"/>
              <a:gd name="connsiteX6" fmla="*/ 1422228 w 1663817"/>
              <a:gd name="connsiteY6" fmla="*/ 1963195 h 1963195"/>
              <a:gd name="connsiteX7" fmla="*/ 910880 w 1663817"/>
              <a:gd name="connsiteY7" fmla="*/ 1609374 h 1963195"/>
              <a:gd name="connsiteX8" fmla="*/ 910880 w 1663817"/>
              <a:gd name="connsiteY8" fmla="*/ 1349625 h 1963195"/>
              <a:gd name="connsiteX9" fmla="*/ 850973 w 1663817"/>
              <a:gd name="connsiteY9" fmla="*/ 1360600 h 1963195"/>
              <a:gd name="connsiteX10" fmla="*/ 817792 w 1663817"/>
              <a:gd name="connsiteY10" fmla="*/ 1362154 h 1963195"/>
              <a:gd name="connsiteX11" fmla="*/ 817792 w 1663817"/>
              <a:gd name="connsiteY11" fmla="*/ 1364606 h 1963195"/>
              <a:gd name="connsiteX12" fmla="*/ 808582 w 1663817"/>
              <a:gd name="connsiteY12" fmla="*/ 1365048 h 1963195"/>
              <a:gd name="connsiteX13" fmla="*/ 791327 w 1663817"/>
              <a:gd name="connsiteY13" fmla="*/ 1363394 h 1963195"/>
              <a:gd name="connsiteX14" fmla="*/ 785044 w 1663817"/>
              <a:gd name="connsiteY14" fmla="*/ 1363688 h 1963195"/>
              <a:gd name="connsiteX15" fmla="*/ 785044 w 1663817"/>
              <a:gd name="connsiteY15" fmla="*/ 1362791 h 1963195"/>
              <a:gd name="connsiteX16" fmla="*/ 727788 w 1663817"/>
              <a:gd name="connsiteY16" fmla="*/ 1357302 h 1963195"/>
              <a:gd name="connsiteX17" fmla="*/ 727788 w 1663817"/>
              <a:gd name="connsiteY17" fmla="*/ 1608930 h 1963195"/>
              <a:gd name="connsiteX18" fmla="*/ 718578 w 1663817"/>
              <a:gd name="connsiteY18" fmla="*/ 1609372 h 1963195"/>
              <a:gd name="connsiteX19" fmla="*/ 0 w 1663817"/>
              <a:gd name="connsiteY19" fmla="*/ 925985 h 1963195"/>
              <a:gd name="connsiteX20" fmla="*/ 56470 w 1663817"/>
              <a:gd name="connsiteY20" fmla="*/ 659980 h 1963195"/>
              <a:gd name="connsiteX21" fmla="*/ 98916 w 1663817"/>
              <a:gd name="connsiteY21" fmla="*/ 585609 h 1963195"/>
              <a:gd name="connsiteX22" fmla="*/ 101228 w 1663817"/>
              <a:gd name="connsiteY22" fmla="*/ 560690 h 1963195"/>
              <a:gd name="connsiteX23" fmla="*/ 663763 w 1663817"/>
              <a:gd name="connsiteY23" fmla="*/ 12158 h 1963195"/>
              <a:gd name="connsiteX0" fmla="*/ 663763 w 1663818"/>
              <a:gd name="connsiteY0" fmla="*/ 12158 h 1963195"/>
              <a:gd name="connsiteX1" fmla="*/ 850973 w 1663818"/>
              <a:gd name="connsiteY1" fmla="*/ 0 h 1963195"/>
              <a:gd name="connsiteX2" fmla="*/ 1461695 w 1663818"/>
              <a:gd name="connsiteY2" fmla="*/ 429557 h 1963195"/>
              <a:gd name="connsiteX3" fmla="*/ 1489325 w 1663818"/>
              <a:gd name="connsiteY3" fmla="*/ 517874 h 1963195"/>
              <a:gd name="connsiteX4" fmla="*/ 1527274 w 1663818"/>
              <a:gd name="connsiteY4" fmla="*/ 564374 h 1963195"/>
              <a:gd name="connsiteX5" fmla="*/ 1638668 w 1663818"/>
              <a:gd name="connsiteY5" fmla="*/ 925986 h 1963195"/>
              <a:gd name="connsiteX6" fmla="*/ 1422228 w 1663818"/>
              <a:gd name="connsiteY6" fmla="*/ 1963195 h 1963195"/>
              <a:gd name="connsiteX7" fmla="*/ 910880 w 1663818"/>
              <a:gd name="connsiteY7" fmla="*/ 1609374 h 1963195"/>
              <a:gd name="connsiteX8" fmla="*/ 910880 w 1663818"/>
              <a:gd name="connsiteY8" fmla="*/ 1349625 h 1963195"/>
              <a:gd name="connsiteX9" fmla="*/ 850973 w 1663818"/>
              <a:gd name="connsiteY9" fmla="*/ 1360600 h 1963195"/>
              <a:gd name="connsiteX10" fmla="*/ 817792 w 1663818"/>
              <a:gd name="connsiteY10" fmla="*/ 1362154 h 1963195"/>
              <a:gd name="connsiteX11" fmla="*/ 817792 w 1663818"/>
              <a:gd name="connsiteY11" fmla="*/ 1364606 h 1963195"/>
              <a:gd name="connsiteX12" fmla="*/ 808582 w 1663818"/>
              <a:gd name="connsiteY12" fmla="*/ 1365048 h 1963195"/>
              <a:gd name="connsiteX13" fmla="*/ 791327 w 1663818"/>
              <a:gd name="connsiteY13" fmla="*/ 1363394 h 1963195"/>
              <a:gd name="connsiteX14" fmla="*/ 785044 w 1663818"/>
              <a:gd name="connsiteY14" fmla="*/ 1363688 h 1963195"/>
              <a:gd name="connsiteX15" fmla="*/ 785044 w 1663818"/>
              <a:gd name="connsiteY15" fmla="*/ 1362791 h 1963195"/>
              <a:gd name="connsiteX16" fmla="*/ 727788 w 1663818"/>
              <a:gd name="connsiteY16" fmla="*/ 1357302 h 1963195"/>
              <a:gd name="connsiteX17" fmla="*/ 727788 w 1663818"/>
              <a:gd name="connsiteY17" fmla="*/ 1608930 h 1963195"/>
              <a:gd name="connsiteX18" fmla="*/ 718578 w 1663818"/>
              <a:gd name="connsiteY18" fmla="*/ 1609372 h 1963195"/>
              <a:gd name="connsiteX19" fmla="*/ 256185 w 1663818"/>
              <a:gd name="connsiteY19" fmla="*/ 1453634 h 1963195"/>
              <a:gd name="connsiteX20" fmla="*/ 0 w 1663818"/>
              <a:gd name="connsiteY20" fmla="*/ 925985 h 1963195"/>
              <a:gd name="connsiteX21" fmla="*/ 56470 w 1663818"/>
              <a:gd name="connsiteY21" fmla="*/ 659980 h 1963195"/>
              <a:gd name="connsiteX22" fmla="*/ 98916 w 1663818"/>
              <a:gd name="connsiteY22" fmla="*/ 585609 h 1963195"/>
              <a:gd name="connsiteX23" fmla="*/ 101228 w 1663818"/>
              <a:gd name="connsiteY23" fmla="*/ 560690 h 1963195"/>
              <a:gd name="connsiteX24" fmla="*/ 663763 w 1663818"/>
              <a:gd name="connsiteY24" fmla="*/ 12158 h 1963195"/>
              <a:gd name="connsiteX0" fmla="*/ 791818 w 1791873"/>
              <a:gd name="connsiteY0" fmla="*/ 12158 h 1963195"/>
              <a:gd name="connsiteX1" fmla="*/ 979028 w 1791873"/>
              <a:gd name="connsiteY1" fmla="*/ 0 h 1963195"/>
              <a:gd name="connsiteX2" fmla="*/ 1589750 w 1791873"/>
              <a:gd name="connsiteY2" fmla="*/ 429557 h 1963195"/>
              <a:gd name="connsiteX3" fmla="*/ 1617380 w 1791873"/>
              <a:gd name="connsiteY3" fmla="*/ 517874 h 1963195"/>
              <a:gd name="connsiteX4" fmla="*/ 1655329 w 1791873"/>
              <a:gd name="connsiteY4" fmla="*/ 564374 h 1963195"/>
              <a:gd name="connsiteX5" fmla="*/ 1766723 w 1791873"/>
              <a:gd name="connsiteY5" fmla="*/ 925986 h 1963195"/>
              <a:gd name="connsiteX6" fmla="*/ 1550283 w 1791873"/>
              <a:gd name="connsiteY6" fmla="*/ 1963195 h 1963195"/>
              <a:gd name="connsiteX7" fmla="*/ 1038935 w 1791873"/>
              <a:gd name="connsiteY7" fmla="*/ 1609374 h 1963195"/>
              <a:gd name="connsiteX8" fmla="*/ 1038935 w 1791873"/>
              <a:gd name="connsiteY8" fmla="*/ 1349625 h 1963195"/>
              <a:gd name="connsiteX9" fmla="*/ 979028 w 1791873"/>
              <a:gd name="connsiteY9" fmla="*/ 1360600 h 1963195"/>
              <a:gd name="connsiteX10" fmla="*/ 945847 w 1791873"/>
              <a:gd name="connsiteY10" fmla="*/ 1362154 h 1963195"/>
              <a:gd name="connsiteX11" fmla="*/ 945847 w 1791873"/>
              <a:gd name="connsiteY11" fmla="*/ 1364606 h 1963195"/>
              <a:gd name="connsiteX12" fmla="*/ 936637 w 1791873"/>
              <a:gd name="connsiteY12" fmla="*/ 1365048 h 1963195"/>
              <a:gd name="connsiteX13" fmla="*/ 919382 w 1791873"/>
              <a:gd name="connsiteY13" fmla="*/ 1363394 h 1963195"/>
              <a:gd name="connsiteX14" fmla="*/ 913099 w 1791873"/>
              <a:gd name="connsiteY14" fmla="*/ 1363688 h 1963195"/>
              <a:gd name="connsiteX15" fmla="*/ 913099 w 1791873"/>
              <a:gd name="connsiteY15" fmla="*/ 1362791 h 1963195"/>
              <a:gd name="connsiteX16" fmla="*/ 855843 w 1791873"/>
              <a:gd name="connsiteY16" fmla="*/ 1357302 h 1963195"/>
              <a:gd name="connsiteX17" fmla="*/ 855843 w 1791873"/>
              <a:gd name="connsiteY17" fmla="*/ 1608930 h 1963195"/>
              <a:gd name="connsiteX18" fmla="*/ 846633 w 1791873"/>
              <a:gd name="connsiteY18" fmla="*/ 1609372 h 1963195"/>
              <a:gd name="connsiteX19" fmla="*/ 40217 w 1791873"/>
              <a:gd name="connsiteY19" fmla="*/ 1825731 h 1963195"/>
              <a:gd name="connsiteX20" fmla="*/ 128055 w 1791873"/>
              <a:gd name="connsiteY20" fmla="*/ 925985 h 1963195"/>
              <a:gd name="connsiteX21" fmla="*/ 184525 w 1791873"/>
              <a:gd name="connsiteY21" fmla="*/ 659980 h 1963195"/>
              <a:gd name="connsiteX22" fmla="*/ 226971 w 1791873"/>
              <a:gd name="connsiteY22" fmla="*/ 585609 h 1963195"/>
              <a:gd name="connsiteX23" fmla="*/ 229283 w 1791873"/>
              <a:gd name="connsiteY23" fmla="*/ 560690 h 1963195"/>
              <a:gd name="connsiteX24" fmla="*/ 791818 w 1791873"/>
              <a:gd name="connsiteY24" fmla="*/ 12158 h 1963195"/>
              <a:gd name="connsiteX0" fmla="*/ 815037 w 1815092"/>
              <a:gd name="connsiteY0" fmla="*/ 12158 h 1963195"/>
              <a:gd name="connsiteX1" fmla="*/ 1002247 w 1815092"/>
              <a:gd name="connsiteY1" fmla="*/ 0 h 1963195"/>
              <a:gd name="connsiteX2" fmla="*/ 1612969 w 1815092"/>
              <a:gd name="connsiteY2" fmla="*/ 429557 h 1963195"/>
              <a:gd name="connsiteX3" fmla="*/ 1640599 w 1815092"/>
              <a:gd name="connsiteY3" fmla="*/ 517874 h 1963195"/>
              <a:gd name="connsiteX4" fmla="*/ 1678548 w 1815092"/>
              <a:gd name="connsiteY4" fmla="*/ 564374 h 1963195"/>
              <a:gd name="connsiteX5" fmla="*/ 1789942 w 1815092"/>
              <a:gd name="connsiteY5" fmla="*/ 925986 h 1963195"/>
              <a:gd name="connsiteX6" fmla="*/ 1573502 w 1815092"/>
              <a:gd name="connsiteY6" fmla="*/ 1963195 h 1963195"/>
              <a:gd name="connsiteX7" fmla="*/ 1062154 w 1815092"/>
              <a:gd name="connsiteY7" fmla="*/ 1609374 h 1963195"/>
              <a:gd name="connsiteX8" fmla="*/ 1062154 w 1815092"/>
              <a:gd name="connsiteY8" fmla="*/ 1349625 h 1963195"/>
              <a:gd name="connsiteX9" fmla="*/ 1002247 w 1815092"/>
              <a:gd name="connsiteY9" fmla="*/ 1360600 h 1963195"/>
              <a:gd name="connsiteX10" fmla="*/ 969066 w 1815092"/>
              <a:gd name="connsiteY10" fmla="*/ 1362154 h 1963195"/>
              <a:gd name="connsiteX11" fmla="*/ 969066 w 1815092"/>
              <a:gd name="connsiteY11" fmla="*/ 1364606 h 1963195"/>
              <a:gd name="connsiteX12" fmla="*/ 959856 w 1815092"/>
              <a:gd name="connsiteY12" fmla="*/ 1365048 h 1963195"/>
              <a:gd name="connsiteX13" fmla="*/ 942601 w 1815092"/>
              <a:gd name="connsiteY13" fmla="*/ 1363394 h 1963195"/>
              <a:gd name="connsiteX14" fmla="*/ 936318 w 1815092"/>
              <a:gd name="connsiteY14" fmla="*/ 1363688 h 1963195"/>
              <a:gd name="connsiteX15" fmla="*/ 936318 w 1815092"/>
              <a:gd name="connsiteY15" fmla="*/ 1362791 h 1963195"/>
              <a:gd name="connsiteX16" fmla="*/ 879062 w 1815092"/>
              <a:gd name="connsiteY16" fmla="*/ 1357302 h 1963195"/>
              <a:gd name="connsiteX17" fmla="*/ 879062 w 1815092"/>
              <a:gd name="connsiteY17" fmla="*/ 1608930 h 1963195"/>
              <a:gd name="connsiteX18" fmla="*/ 869852 w 1815092"/>
              <a:gd name="connsiteY18" fmla="*/ 1609372 h 1963195"/>
              <a:gd name="connsiteX19" fmla="*/ 63436 w 1815092"/>
              <a:gd name="connsiteY19" fmla="*/ 1825731 h 1963195"/>
              <a:gd name="connsiteX20" fmla="*/ 49878 w 1815092"/>
              <a:gd name="connsiteY20" fmla="*/ 1123424 h 1963195"/>
              <a:gd name="connsiteX21" fmla="*/ 207744 w 1815092"/>
              <a:gd name="connsiteY21" fmla="*/ 659980 h 1963195"/>
              <a:gd name="connsiteX22" fmla="*/ 250190 w 1815092"/>
              <a:gd name="connsiteY22" fmla="*/ 585609 h 1963195"/>
              <a:gd name="connsiteX23" fmla="*/ 252502 w 1815092"/>
              <a:gd name="connsiteY23" fmla="*/ 560690 h 1963195"/>
              <a:gd name="connsiteX24" fmla="*/ 815037 w 1815092"/>
              <a:gd name="connsiteY24" fmla="*/ 12158 h 1963195"/>
              <a:gd name="connsiteX0" fmla="*/ 815037 w 1815092"/>
              <a:gd name="connsiteY0" fmla="*/ 12158 h 1963195"/>
              <a:gd name="connsiteX1" fmla="*/ 1002247 w 1815092"/>
              <a:gd name="connsiteY1" fmla="*/ 0 h 1963195"/>
              <a:gd name="connsiteX2" fmla="*/ 1612969 w 1815092"/>
              <a:gd name="connsiteY2" fmla="*/ 429557 h 1963195"/>
              <a:gd name="connsiteX3" fmla="*/ 1640599 w 1815092"/>
              <a:gd name="connsiteY3" fmla="*/ 517874 h 1963195"/>
              <a:gd name="connsiteX4" fmla="*/ 1789942 w 1815092"/>
              <a:gd name="connsiteY4" fmla="*/ 925986 h 1963195"/>
              <a:gd name="connsiteX5" fmla="*/ 1573502 w 1815092"/>
              <a:gd name="connsiteY5" fmla="*/ 1963195 h 1963195"/>
              <a:gd name="connsiteX6" fmla="*/ 1062154 w 1815092"/>
              <a:gd name="connsiteY6" fmla="*/ 1609374 h 1963195"/>
              <a:gd name="connsiteX7" fmla="*/ 1062154 w 1815092"/>
              <a:gd name="connsiteY7" fmla="*/ 1349625 h 1963195"/>
              <a:gd name="connsiteX8" fmla="*/ 1002247 w 1815092"/>
              <a:gd name="connsiteY8" fmla="*/ 1360600 h 1963195"/>
              <a:gd name="connsiteX9" fmla="*/ 969066 w 1815092"/>
              <a:gd name="connsiteY9" fmla="*/ 1362154 h 1963195"/>
              <a:gd name="connsiteX10" fmla="*/ 969066 w 1815092"/>
              <a:gd name="connsiteY10" fmla="*/ 1364606 h 1963195"/>
              <a:gd name="connsiteX11" fmla="*/ 959856 w 1815092"/>
              <a:gd name="connsiteY11" fmla="*/ 1365048 h 1963195"/>
              <a:gd name="connsiteX12" fmla="*/ 942601 w 1815092"/>
              <a:gd name="connsiteY12" fmla="*/ 1363394 h 1963195"/>
              <a:gd name="connsiteX13" fmla="*/ 936318 w 1815092"/>
              <a:gd name="connsiteY13" fmla="*/ 1363688 h 1963195"/>
              <a:gd name="connsiteX14" fmla="*/ 936318 w 1815092"/>
              <a:gd name="connsiteY14" fmla="*/ 1362791 h 1963195"/>
              <a:gd name="connsiteX15" fmla="*/ 879062 w 1815092"/>
              <a:gd name="connsiteY15" fmla="*/ 1357302 h 1963195"/>
              <a:gd name="connsiteX16" fmla="*/ 879062 w 1815092"/>
              <a:gd name="connsiteY16" fmla="*/ 1608930 h 1963195"/>
              <a:gd name="connsiteX17" fmla="*/ 869852 w 1815092"/>
              <a:gd name="connsiteY17" fmla="*/ 1609372 h 1963195"/>
              <a:gd name="connsiteX18" fmla="*/ 63436 w 1815092"/>
              <a:gd name="connsiteY18" fmla="*/ 1825731 h 1963195"/>
              <a:gd name="connsiteX19" fmla="*/ 49878 w 1815092"/>
              <a:gd name="connsiteY19" fmla="*/ 1123424 h 1963195"/>
              <a:gd name="connsiteX20" fmla="*/ 207744 w 1815092"/>
              <a:gd name="connsiteY20" fmla="*/ 659980 h 1963195"/>
              <a:gd name="connsiteX21" fmla="*/ 250190 w 1815092"/>
              <a:gd name="connsiteY21" fmla="*/ 585609 h 1963195"/>
              <a:gd name="connsiteX22" fmla="*/ 252502 w 1815092"/>
              <a:gd name="connsiteY22" fmla="*/ 560690 h 1963195"/>
              <a:gd name="connsiteX23" fmla="*/ 815037 w 1815092"/>
              <a:gd name="connsiteY23" fmla="*/ 12158 h 1963195"/>
              <a:gd name="connsiteX0" fmla="*/ 815037 w 1815092"/>
              <a:gd name="connsiteY0" fmla="*/ 12158 h 1963195"/>
              <a:gd name="connsiteX1" fmla="*/ 1002247 w 1815092"/>
              <a:gd name="connsiteY1" fmla="*/ 0 h 1963195"/>
              <a:gd name="connsiteX2" fmla="*/ 1612969 w 1815092"/>
              <a:gd name="connsiteY2" fmla="*/ 429557 h 1963195"/>
              <a:gd name="connsiteX3" fmla="*/ 1789942 w 1815092"/>
              <a:gd name="connsiteY3" fmla="*/ 925986 h 1963195"/>
              <a:gd name="connsiteX4" fmla="*/ 1573502 w 1815092"/>
              <a:gd name="connsiteY4" fmla="*/ 1963195 h 1963195"/>
              <a:gd name="connsiteX5" fmla="*/ 1062154 w 1815092"/>
              <a:gd name="connsiteY5" fmla="*/ 1609374 h 1963195"/>
              <a:gd name="connsiteX6" fmla="*/ 1062154 w 1815092"/>
              <a:gd name="connsiteY6" fmla="*/ 1349625 h 1963195"/>
              <a:gd name="connsiteX7" fmla="*/ 1002247 w 1815092"/>
              <a:gd name="connsiteY7" fmla="*/ 1360600 h 1963195"/>
              <a:gd name="connsiteX8" fmla="*/ 969066 w 1815092"/>
              <a:gd name="connsiteY8" fmla="*/ 1362154 h 1963195"/>
              <a:gd name="connsiteX9" fmla="*/ 969066 w 1815092"/>
              <a:gd name="connsiteY9" fmla="*/ 1364606 h 1963195"/>
              <a:gd name="connsiteX10" fmla="*/ 959856 w 1815092"/>
              <a:gd name="connsiteY10" fmla="*/ 1365048 h 1963195"/>
              <a:gd name="connsiteX11" fmla="*/ 942601 w 1815092"/>
              <a:gd name="connsiteY11" fmla="*/ 1363394 h 1963195"/>
              <a:gd name="connsiteX12" fmla="*/ 936318 w 1815092"/>
              <a:gd name="connsiteY12" fmla="*/ 1363688 h 1963195"/>
              <a:gd name="connsiteX13" fmla="*/ 936318 w 1815092"/>
              <a:gd name="connsiteY13" fmla="*/ 1362791 h 1963195"/>
              <a:gd name="connsiteX14" fmla="*/ 879062 w 1815092"/>
              <a:gd name="connsiteY14" fmla="*/ 1357302 h 1963195"/>
              <a:gd name="connsiteX15" fmla="*/ 879062 w 1815092"/>
              <a:gd name="connsiteY15" fmla="*/ 1608930 h 1963195"/>
              <a:gd name="connsiteX16" fmla="*/ 869852 w 1815092"/>
              <a:gd name="connsiteY16" fmla="*/ 1609372 h 1963195"/>
              <a:gd name="connsiteX17" fmla="*/ 63436 w 1815092"/>
              <a:gd name="connsiteY17" fmla="*/ 1825731 h 1963195"/>
              <a:gd name="connsiteX18" fmla="*/ 49878 w 1815092"/>
              <a:gd name="connsiteY18" fmla="*/ 1123424 h 1963195"/>
              <a:gd name="connsiteX19" fmla="*/ 207744 w 1815092"/>
              <a:gd name="connsiteY19" fmla="*/ 659980 h 1963195"/>
              <a:gd name="connsiteX20" fmla="*/ 250190 w 1815092"/>
              <a:gd name="connsiteY20" fmla="*/ 585609 h 1963195"/>
              <a:gd name="connsiteX21" fmla="*/ 252502 w 1815092"/>
              <a:gd name="connsiteY21" fmla="*/ 560690 h 1963195"/>
              <a:gd name="connsiteX22" fmla="*/ 815037 w 1815092"/>
              <a:gd name="connsiteY22" fmla="*/ 12158 h 1963195"/>
              <a:gd name="connsiteX0" fmla="*/ 815037 w 1844874"/>
              <a:gd name="connsiteY0" fmla="*/ 12158 h 1963195"/>
              <a:gd name="connsiteX1" fmla="*/ 1002247 w 1844874"/>
              <a:gd name="connsiteY1" fmla="*/ 0 h 1963195"/>
              <a:gd name="connsiteX2" fmla="*/ 1612969 w 1844874"/>
              <a:gd name="connsiteY2" fmla="*/ 429557 h 1963195"/>
              <a:gd name="connsiteX3" fmla="*/ 1789942 w 1844874"/>
              <a:gd name="connsiteY3" fmla="*/ 925986 h 1963195"/>
              <a:gd name="connsiteX4" fmla="*/ 1573502 w 1844874"/>
              <a:gd name="connsiteY4" fmla="*/ 1963195 h 1963195"/>
              <a:gd name="connsiteX5" fmla="*/ 1062154 w 1844874"/>
              <a:gd name="connsiteY5" fmla="*/ 1609374 h 1963195"/>
              <a:gd name="connsiteX6" fmla="*/ 1062154 w 1844874"/>
              <a:gd name="connsiteY6" fmla="*/ 1349625 h 1963195"/>
              <a:gd name="connsiteX7" fmla="*/ 1002247 w 1844874"/>
              <a:gd name="connsiteY7" fmla="*/ 1360600 h 1963195"/>
              <a:gd name="connsiteX8" fmla="*/ 969066 w 1844874"/>
              <a:gd name="connsiteY8" fmla="*/ 1362154 h 1963195"/>
              <a:gd name="connsiteX9" fmla="*/ 969066 w 1844874"/>
              <a:gd name="connsiteY9" fmla="*/ 1364606 h 1963195"/>
              <a:gd name="connsiteX10" fmla="*/ 959856 w 1844874"/>
              <a:gd name="connsiteY10" fmla="*/ 1365048 h 1963195"/>
              <a:gd name="connsiteX11" fmla="*/ 942601 w 1844874"/>
              <a:gd name="connsiteY11" fmla="*/ 1363394 h 1963195"/>
              <a:gd name="connsiteX12" fmla="*/ 936318 w 1844874"/>
              <a:gd name="connsiteY12" fmla="*/ 1363688 h 1963195"/>
              <a:gd name="connsiteX13" fmla="*/ 936318 w 1844874"/>
              <a:gd name="connsiteY13" fmla="*/ 1362791 h 1963195"/>
              <a:gd name="connsiteX14" fmla="*/ 879062 w 1844874"/>
              <a:gd name="connsiteY14" fmla="*/ 1357302 h 1963195"/>
              <a:gd name="connsiteX15" fmla="*/ 879062 w 1844874"/>
              <a:gd name="connsiteY15" fmla="*/ 1608930 h 1963195"/>
              <a:gd name="connsiteX16" fmla="*/ 869852 w 1844874"/>
              <a:gd name="connsiteY16" fmla="*/ 1609372 h 1963195"/>
              <a:gd name="connsiteX17" fmla="*/ 63436 w 1844874"/>
              <a:gd name="connsiteY17" fmla="*/ 1825731 h 1963195"/>
              <a:gd name="connsiteX18" fmla="*/ 49878 w 1844874"/>
              <a:gd name="connsiteY18" fmla="*/ 1123424 h 1963195"/>
              <a:gd name="connsiteX19" fmla="*/ 207744 w 1844874"/>
              <a:gd name="connsiteY19" fmla="*/ 659980 h 1963195"/>
              <a:gd name="connsiteX20" fmla="*/ 250190 w 1844874"/>
              <a:gd name="connsiteY20" fmla="*/ 585609 h 1963195"/>
              <a:gd name="connsiteX21" fmla="*/ 252502 w 1844874"/>
              <a:gd name="connsiteY21" fmla="*/ 560690 h 1963195"/>
              <a:gd name="connsiteX22" fmla="*/ 815037 w 1844874"/>
              <a:gd name="connsiteY22" fmla="*/ 12158 h 1963195"/>
              <a:gd name="connsiteX0" fmla="*/ 815037 w 1844873"/>
              <a:gd name="connsiteY0" fmla="*/ 12158 h 1963195"/>
              <a:gd name="connsiteX1" fmla="*/ 1002247 w 1844873"/>
              <a:gd name="connsiteY1" fmla="*/ 0 h 1963195"/>
              <a:gd name="connsiteX2" fmla="*/ 1612969 w 1844873"/>
              <a:gd name="connsiteY2" fmla="*/ 429557 h 1963195"/>
              <a:gd name="connsiteX3" fmla="*/ 1789942 w 1844873"/>
              <a:gd name="connsiteY3" fmla="*/ 925986 h 1963195"/>
              <a:gd name="connsiteX4" fmla="*/ 1573502 w 1844873"/>
              <a:gd name="connsiteY4" fmla="*/ 1963195 h 1963195"/>
              <a:gd name="connsiteX5" fmla="*/ 1062154 w 1844873"/>
              <a:gd name="connsiteY5" fmla="*/ 1609374 h 1963195"/>
              <a:gd name="connsiteX6" fmla="*/ 1062154 w 1844873"/>
              <a:gd name="connsiteY6" fmla="*/ 1349625 h 1963195"/>
              <a:gd name="connsiteX7" fmla="*/ 1002247 w 1844873"/>
              <a:gd name="connsiteY7" fmla="*/ 1360600 h 1963195"/>
              <a:gd name="connsiteX8" fmla="*/ 969066 w 1844873"/>
              <a:gd name="connsiteY8" fmla="*/ 1362154 h 1963195"/>
              <a:gd name="connsiteX9" fmla="*/ 969066 w 1844873"/>
              <a:gd name="connsiteY9" fmla="*/ 1364606 h 1963195"/>
              <a:gd name="connsiteX10" fmla="*/ 959856 w 1844873"/>
              <a:gd name="connsiteY10" fmla="*/ 1365048 h 1963195"/>
              <a:gd name="connsiteX11" fmla="*/ 942601 w 1844873"/>
              <a:gd name="connsiteY11" fmla="*/ 1363394 h 1963195"/>
              <a:gd name="connsiteX12" fmla="*/ 936318 w 1844873"/>
              <a:gd name="connsiteY12" fmla="*/ 1363688 h 1963195"/>
              <a:gd name="connsiteX13" fmla="*/ 936318 w 1844873"/>
              <a:gd name="connsiteY13" fmla="*/ 1362791 h 1963195"/>
              <a:gd name="connsiteX14" fmla="*/ 879062 w 1844873"/>
              <a:gd name="connsiteY14" fmla="*/ 1357302 h 1963195"/>
              <a:gd name="connsiteX15" fmla="*/ 879062 w 1844873"/>
              <a:gd name="connsiteY15" fmla="*/ 1608930 h 1963195"/>
              <a:gd name="connsiteX16" fmla="*/ 869852 w 1844873"/>
              <a:gd name="connsiteY16" fmla="*/ 1609372 h 1963195"/>
              <a:gd name="connsiteX17" fmla="*/ 63436 w 1844873"/>
              <a:gd name="connsiteY17" fmla="*/ 1825731 h 1963195"/>
              <a:gd name="connsiteX18" fmla="*/ 49878 w 1844873"/>
              <a:gd name="connsiteY18" fmla="*/ 1123424 h 1963195"/>
              <a:gd name="connsiteX19" fmla="*/ 207744 w 1844873"/>
              <a:gd name="connsiteY19" fmla="*/ 659980 h 1963195"/>
              <a:gd name="connsiteX20" fmla="*/ 250190 w 1844873"/>
              <a:gd name="connsiteY20" fmla="*/ 585609 h 1963195"/>
              <a:gd name="connsiteX21" fmla="*/ 815037 w 1844873"/>
              <a:gd name="connsiteY21" fmla="*/ 12158 h 1963195"/>
              <a:gd name="connsiteX0" fmla="*/ 815037 w 1844873"/>
              <a:gd name="connsiteY0" fmla="*/ 12158 h 1963195"/>
              <a:gd name="connsiteX1" fmla="*/ 1002247 w 1844873"/>
              <a:gd name="connsiteY1" fmla="*/ 0 h 1963195"/>
              <a:gd name="connsiteX2" fmla="*/ 1612969 w 1844873"/>
              <a:gd name="connsiteY2" fmla="*/ 429557 h 1963195"/>
              <a:gd name="connsiteX3" fmla="*/ 1789942 w 1844873"/>
              <a:gd name="connsiteY3" fmla="*/ 925986 h 1963195"/>
              <a:gd name="connsiteX4" fmla="*/ 1573502 w 1844873"/>
              <a:gd name="connsiteY4" fmla="*/ 1963195 h 1963195"/>
              <a:gd name="connsiteX5" fmla="*/ 1062154 w 1844873"/>
              <a:gd name="connsiteY5" fmla="*/ 1609374 h 1963195"/>
              <a:gd name="connsiteX6" fmla="*/ 1062154 w 1844873"/>
              <a:gd name="connsiteY6" fmla="*/ 1349625 h 1963195"/>
              <a:gd name="connsiteX7" fmla="*/ 1002247 w 1844873"/>
              <a:gd name="connsiteY7" fmla="*/ 1360600 h 1963195"/>
              <a:gd name="connsiteX8" fmla="*/ 969066 w 1844873"/>
              <a:gd name="connsiteY8" fmla="*/ 1362154 h 1963195"/>
              <a:gd name="connsiteX9" fmla="*/ 969066 w 1844873"/>
              <a:gd name="connsiteY9" fmla="*/ 1364606 h 1963195"/>
              <a:gd name="connsiteX10" fmla="*/ 959856 w 1844873"/>
              <a:gd name="connsiteY10" fmla="*/ 1365048 h 1963195"/>
              <a:gd name="connsiteX11" fmla="*/ 942601 w 1844873"/>
              <a:gd name="connsiteY11" fmla="*/ 1363394 h 1963195"/>
              <a:gd name="connsiteX12" fmla="*/ 936318 w 1844873"/>
              <a:gd name="connsiteY12" fmla="*/ 1363688 h 1963195"/>
              <a:gd name="connsiteX13" fmla="*/ 936318 w 1844873"/>
              <a:gd name="connsiteY13" fmla="*/ 1362791 h 1963195"/>
              <a:gd name="connsiteX14" fmla="*/ 879062 w 1844873"/>
              <a:gd name="connsiteY14" fmla="*/ 1357302 h 1963195"/>
              <a:gd name="connsiteX15" fmla="*/ 879062 w 1844873"/>
              <a:gd name="connsiteY15" fmla="*/ 1608930 h 1963195"/>
              <a:gd name="connsiteX16" fmla="*/ 869852 w 1844873"/>
              <a:gd name="connsiteY16" fmla="*/ 1609372 h 1963195"/>
              <a:gd name="connsiteX17" fmla="*/ 63436 w 1844873"/>
              <a:gd name="connsiteY17" fmla="*/ 1825731 h 1963195"/>
              <a:gd name="connsiteX18" fmla="*/ 49878 w 1844873"/>
              <a:gd name="connsiteY18" fmla="*/ 1123424 h 1963195"/>
              <a:gd name="connsiteX19" fmla="*/ 207744 w 1844873"/>
              <a:gd name="connsiteY19" fmla="*/ 659980 h 1963195"/>
              <a:gd name="connsiteX20" fmla="*/ 250190 w 1844873"/>
              <a:gd name="connsiteY20" fmla="*/ 585609 h 1963195"/>
              <a:gd name="connsiteX21" fmla="*/ 815037 w 1844873"/>
              <a:gd name="connsiteY21" fmla="*/ 12158 h 1963195"/>
              <a:gd name="connsiteX0" fmla="*/ 815038 w 1844873"/>
              <a:gd name="connsiteY0" fmla="*/ 12158 h 1963195"/>
              <a:gd name="connsiteX1" fmla="*/ 1002247 w 1844873"/>
              <a:gd name="connsiteY1" fmla="*/ 0 h 1963195"/>
              <a:gd name="connsiteX2" fmla="*/ 1612969 w 1844873"/>
              <a:gd name="connsiteY2" fmla="*/ 429557 h 1963195"/>
              <a:gd name="connsiteX3" fmla="*/ 1789942 w 1844873"/>
              <a:gd name="connsiteY3" fmla="*/ 925986 h 1963195"/>
              <a:gd name="connsiteX4" fmla="*/ 1573502 w 1844873"/>
              <a:gd name="connsiteY4" fmla="*/ 1963195 h 1963195"/>
              <a:gd name="connsiteX5" fmla="*/ 1062154 w 1844873"/>
              <a:gd name="connsiteY5" fmla="*/ 1609374 h 1963195"/>
              <a:gd name="connsiteX6" fmla="*/ 1062154 w 1844873"/>
              <a:gd name="connsiteY6" fmla="*/ 1349625 h 1963195"/>
              <a:gd name="connsiteX7" fmla="*/ 1002247 w 1844873"/>
              <a:gd name="connsiteY7" fmla="*/ 1360600 h 1963195"/>
              <a:gd name="connsiteX8" fmla="*/ 969066 w 1844873"/>
              <a:gd name="connsiteY8" fmla="*/ 1362154 h 1963195"/>
              <a:gd name="connsiteX9" fmla="*/ 969066 w 1844873"/>
              <a:gd name="connsiteY9" fmla="*/ 1364606 h 1963195"/>
              <a:gd name="connsiteX10" fmla="*/ 959856 w 1844873"/>
              <a:gd name="connsiteY10" fmla="*/ 1365048 h 1963195"/>
              <a:gd name="connsiteX11" fmla="*/ 942601 w 1844873"/>
              <a:gd name="connsiteY11" fmla="*/ 1363394 h 1963195"/>
              <a:gd name="connsiteX12" fmla="*/ 936318 w 1844873"/>
              <a:gd name="connsiteY12" fmla="*/ 1363688 h 1963195"/>
              <a:gd name="connsiteX13" fmla="*/ 936318 w 1844873"/>
              <a:gd name="connsiteY13" fmla="*/ 1362791 h 1963195"/>
              <a:gd name="connsiteX14" fmla="*/ 879062 w 1844873"/>
              <a:gd name="connsiteY14" fmla="*/ 1357302 h 1963195"/>
              <a:gd name="connsiteX15" fmla="*/ 879062 w 1844873"/>
              <a:gd name="connsiteY15" fmla="*/ 1608930 h 1963195"/>
              <a:gd name="connsiteX16" fmla="*/ 869852 w 1844873"/>
              <a:gd name="connsiteY16" fmla="*/ 1609372 h 1963195"/>
              <a:gd name="connsiteX17" fmla="*/ 63436 w 1844873"/>
              <a:gd name="connsiteY17" fmla="*/ 1825731 h 1963195"/>
              <a:gd name="connsiteX18" fmla="*/ 49878 w 1844873"/>
              <a:gd name="connsiteY18" fmla="*/ 1123424 h 1963195"/>
              <a:gd name="connsiteX19" fmla="*/ 207744 w 1844873"/>
              <a:gd name="connsiteY19" fmla="*/ 659980 h 1963195"/>
              <a:gd name="connsiteX20" fmla="*/ 250190 w 1844873"/>
              <a:gd name="connsiteY20" fmla="*/ 585609 h 1963195"/>
              <a:gd name="connsiteX21" fmla="*/ 815038 w 1844873"/>
              <a:gd name="connsiteY21" fmla="*/ 12158 h 1963195"/>
              <a:gd name="connsiteX0" fmla="*/ 815038 w 1844873"/>
              <a:gd name="connsiteY0" fmla="*/ 44086 h 1995123"/>
              <a:gd name="connsiteX1" fmla="*/ 809358 w 1844873"/>
              <a:gd name="connsiteY1" fmla="*/ 38006 h 1995123"/>
              <a:gd name="connsiteX2" fmla="*/ 1002247 w 1844873"/>
              <a:gd name="connsiteY2" fmla="*/ 31928 h 1995123"/>
              <a:gd name="connsiteX3" fmla="*/ 1612969 w 1844873"/>
              <a:gd name="connsiteY3" fmla="*/ 461485 h 1995123"/>
              <a:gd name="connsiteX4" fmla="*/ 1789942 w 1844873"/>
              <a:gd name="connsiteY4" fmla="*/ 957914 h 1995123"/>
              <a:gd name="connsiteX5" fmla="*/ 1573502 w 1844873"/>
              <a:gd name="connsiteY5" fmla="*/ 1995123 h 1995123"/>
              <a:gd name="connsiteX6" fmla="*/ 1062154 w 1844873"/>
              <a:gd name="connsiteY6" fmla="*/ 1641302 h 1995123"/>
              <a:gd name="connsiteX7" fmla="*/ 1062154 w 1844873"/>
              <a:gd name="connsiteY7" fmla="*/ 1381553 h 1995123"/>
              <a:gd name="connsiteX8" fmla="*/ 1002247 w 1844873"/>
              <a:gd name="connsiteY8" fmla="*/ 1392528 h 1995123"/>
              <a:gd name="connsiteX9" fmla="*/ 969066 w 1844873"/>
              <a:gd name="connsiteY9" fmla="*/ 1394082 h 1995123"/>
              <a:gd name="connsiteX10" fmla="*/ 969066 w 1844873"/>
              <a:gd name="connsiteY10" fmla="*/ 1396534 h 1995123"/>
              <a:gd name="connsiteX11" fmla="*/ 959856 w 1844873"/>
              <a:gd name="connsiteY11" fmla="*/ 1396976 h 1995123"/>
              <a:gd name="connsiteX12" fmla="*/ 942601 w 1844873"/>
              <a:gd name="connsiteY12" fmla="*/ 1395322 h 1995123"/>
              <a:gd name="connsiteX13" fmla="*/ 936318 w 1844873"/>
              <a:gd name="connsiteY13" fmla="*/ 1395616 h 1995123"/>
              <a:gd name="connsiteX14" fmla="*/ 936318 w 1844873"/>
              <a:gd name="connsiteY14" fmla="*/ 1394719 h 1995123"/>
              <a:gd name="connsiteX15" fmla="*/ 879062 w 1844873"/>
              <a:gd name="connsiteY15" fmla="*/ 1389230 h 1995123"/>
              <a:gd name="connsiteX16" fmla="*/ 879062 w 1844873"/>
              <a:gd name="connsiteY16" fmla="*/ 1640858 h 1995123"/>
              <a:gd name="connsiteX17" fmla="*/ 869852 w 1844873"/>
              <a:gd name="connsiteY17" fmla="*/ 1641300 h 1995123"/>
              <a:gd name="connsiteX18" fmla="*/ 63436 w 1844873"/>
              <a:gd name="connsiteY18" fmla="*/ 1857659 h 1995123"/>
              <a:gd name="connsiteX19" fmla="*/ 49878 w 1844873"/>
              <a:gd name="connsiteY19" fmla="*/ 1155352 h 1995123"/>
              <a:gd name="connsiteX20" fmla="*/ 207744 w 1844873"/>
              <a:gd name="connsiteY20" fmla="*/ 691908 h 1995123"/>
              <a:gd name="connsiteX21" fmla="*/ 250190 w 1844873"/>
              <a:gd name="connsiteY21" fmla="*/ 617537 h 1995123"/>
              <a:gd name="connsiteX22" fmla="*/ 815038 w 1844873"/>
              <a:gd name="connsiteY22" fmla="*/ 44086 h 1995123"/>
              <a:gd name="connsiteX0" fmla="*/ 250190 w 1844873"/>
              <a:gd name="connsiteY0" fmla="*/ 615896 h 1993482"/>
              <a:gd name="connsiteX1" fmla="*/ 809358 w 1844873"/>
              <a:gd name="connsiteY1" fmla="*/ 36365 h 1993482"/>
              <a:gd name="connsiteX2" fmla="*/ 1002247 w 1844873"/>
              <a:gd name="connsiteY2" fmla="*/ 30287 h 1993482"/>
              <a:gd name="connsiteX3" fmla="*/ 1612969 w 1844873"/>
              <a:gd name="connsiteY3" fmla="*/ 459844 h 1993482"/>
              <a:gd name="connsiteX4" fmla="*/ 1789942 w 1844873"/>
              <a:gd name="connsiteY4" fmla="*/ 956273 h 1993482"/>
              <a:gd name="connsiteX5" fmla="*/ 1573502 w 1844873"/>
              <a:gd name="connsiteY5" fmla="*/ 1993482 h 1993482"/>
              <a:gd name="connsiteX6" fmla="*/ 1062154 w 1844873"/>
              <a:gd name="connsiteY6" fmla="*/ 1639661 h 1993482"/>
              <a:gd name="connsiteX7" fmla="*/ 1062154 w 1844873"/>
              <a:gd name="connsiteY7" fmla="*/ 1379912 h 1993482"/>
              <a:gd name="connsiteX8" fmla="*/ 1002247 w 1844873"/>
              <a:gd name="connsiteY8" fmla="*/ 1390887 h 1993482"/>
              <a:gd name="connsiteX9" fmla="*/ 969066 w 1844873"/>
              <a:gd name="connsiteY9" fmla="*/ 1392441 h 1993482"/>
              <a:gd name="connsiteX10" fmla="*/ 969066 w 1844873"/>
              <a:gd name="connsiteY10" fmla="*/ 1394893 h 1993482"/>
              <a:gd name="connsiteX11" fmla="*/ 959856 w 1844873"/>
              <a:gd name="connsiteY11" fmla="*/ 1395335 h 1993482"/>
              <a:gd name="connsiteX12" fmla="*/ 942601 w 1844873"/>
              <a:gd name="connsiteY12" fmla="*/ 1393681 h 1993482"/>
              <a:gd name="connsiteX13" fmla="*/ 936318 w 1844873"/>
              <a:gd name="connsiteY13" fmla="*/ 1393975 h 1993482"/>
              <a:gd name="connsiteX14" fmla="*/ 936318 w 1844873"/>
              <a:gd name="connsiteY14" fmla="*/ 1393078 h 1993482"/>
              <a:gd name="connsiteX15" fmla="*/ 879062 w 1844873"/>
              <a:gd name="connsiteY15" fmla="*/ 1387589 h 1993482"/>
              <a:gd name="connsiteX16" fmla="*/ 879062 w 1844873"/>
              <a:gd name="connsiteY16" fmla="*/ 1639217 h 1993482"/>
              <a:gd name="connsiteX17" fmla="*/ 869852 w 1844873"/>
              <a:gd name="connsiteY17" fmla="*/ 1639659 h 1993482"/>
              <a:gd name="connsiteX18" fmla="*/ 63436 w 1844873"/>
              <a:gd name="connsiteY18" fmla="*/ 1856018 h 1993482"/>
              <a:gd name="connsiteX19" fmla="*/ 49878 w 1844873"/>
              <a:gd name="connsiteY19" fmla="*/ 1153711 h 1993482"/>
              <a:gd name="connsiteX20" fmla="*/ 207744 w 1844873"/>
              <a:gd name="connsiteY20" fmla="*/ 690267 h 1993482"/>
              <a:gd name="connsiteX21" fmla="*/ 250190 w 1844873"/>
              <a:gd name="connsiteY21" fmla="*/ 615896 h 1993482"/>
              <a:gd name="connsiteX0" fmla="*/ 250190 w 1844873"/>
              <a:gd name="connsiteY0" fmla="*/ 610462 h 1988048"/>
              <a:gd name="connsiteX1" fmla="*/ 566007 w 1844873"/>
              <a:gd name="connsiteY1" fmla="*/ 58269 h 1988048"/>
              <a:gd name="connsiteX2" fmla="*/ 1002247 w 1844873"/>
              <a:gd name="connsiteY2" fmla="*/ 24853 h 1988048"/>
              <a:gd name="connsiteX3" fmla="*/ 1612969 w 1844873"/>
              <a:gd name="connsiteY3" fmla="*/ 454410 h 1988048"/>
              <a:gd name="connsiteX4" fmla="*/ 1789942 w 1844873"/>
              <a:gd name="connsiteY4" fmla="*/ 950839 h 1988048"/>
              <a:gd name="connsiteX5" fmla="*/ 1573502 w 1844873"/>
              <a:gd name="connsiteY5" fmla="*/ 1988048 h 1988048"/>
              <a:gd name="connsiteX6" fmla="*/ 1062154 w 1844873"/>
              <a:gd name="connsiteY6" fmla="*/ 1634227 h 1988048"/>
              <a:gd name="connsiteX7" fmla="*/ 1062154 w 1844873"/>
              <a:gd name="connsiteY7" fmla="*/ 1374478 h 1988048"/>
              <a:gd name="connsiteX8" fmla="*/ 1002247 w 1844873"/>
              <a:gd name="connsiteY8" fmla="*/ 1385453 h 1988048"/>
              <a:gd name="connsiteX9" fmla="*/ 969066 w 1844873"/>
              <a:gd name="connsiteY9" fmla="*/ 1387007 h 1988048"/>
              <a:gd name="connsiteX10" fmla="*/ 969066 w 1844873"/>
              <a:gd name="connsiteY10" fmla="*/ 1389459 h 1988048"/>
              <a:gd name="connsiteX11" fmla="*/ 959856 w 1844873"/>
              <a:gd name="connsiteY11" fmla="*/ 1389901 h 1988048"/>
              <a:gd name="connsiteX12" fmla="*/ 942601 w 1844873"/>
              <a:gd name="connsiteY12" fmla="*/ 1388247 h 1988048"/>
              <a:gd name="connsiteX13" fmla="*/ 936318 w 1844873"/>
              <a:gd name="connsiteY13" fmla="*/ 1388541 h 1988048"/>
              <a:gd name="connsiteX14" fmla="*/ 936318 w 1844873"/>
              <a:gd name="connsiteY14" fmla="*/ 1387644 h 1988048"/>
              <a:gd name="connsiteX15" fmla="*/ 879062 w 1844873"/>
              <a:gd name="connsiteY15" fmla="*/ 1382155 h 1988048"/>
              <a:gd name="connsiteX16" fmla="*/ 879062 w 1844873"/>
              <a:gd name="connsiteY16" fmla="*/ 1633783 h 1988048"/>
              <a:gd name="connsiteX17" fmla="*/ 869852 w 1844873"/>
              <a:gd name="connsiteY17" fmla="*/ 1634225 h 1988048"/>
              <a:gd name="connsiteX18" fmla="*/ 63436 w 1844873"/>
              <a:gd name="connsiteY18" fmla="*/ 1850584 h 1988048"/>
              <a:gd name="connsiteX19" fmla="*/ 49878 w 1844873"/>
              <a:gd name="connsiteY19" fmla="*/ 1148277 h 1988048"/>
              <a:gd name="connsiteX20" fmla="*/ 207744 w 1844873"/>
              <a:gd name="connsiteY20" fmla="*/ 684833 h 1988048"/>
              <a:gd name="connsiteX21" fmla="*/ 250190 w 1844873"/>
              <a:gd name="connsiteY21" fmla="*/ 610462 h 1988048"/>
              <a:gd name="connsiteX0" fmla="*/ 207744 w 1844873"/>
              <a:gd name="connsiteY0" fmla="*/ 684833 h 1988048"/>
              <a:gd name="connsiteX1" fmla="*/ 566007 w 1844873"/>
              <a:gd name="connsiteY1" fmla="*/ 58269 h 1988048"/>
              <a:gd name="connsiteX2" fmla="*/ 1002247 w 1844873"/>
              <a:gd name="connsiteY2" fmla="*/ 24853 h 1988048"/>
              <a:gd name="connsiteX3" fmla="*/ 1612969 w 1844873"/>
              <a:gd name="connsiteY3" fmla="*/ 454410 h 1988048"/>
              <a:gd name="connsiteX4" fmla="*/ 1789942 w 1844873"/>
              <a:gd name="connsiteY4" fmla="*/ 950839 h 1988048"/>
              <a:gd name="connsiteX5" fmla="*/ 1573502 w 1844873"/>
              <a:gd name="connsiteY5" fmla="*/ 1988048 h 1988048"/>
              <a:gd name="connsiteX6" fmla="*/ 1062154 w 1844873"/>
              <a:gd name="connsiteY6" fmla="*/ 1634227 h 1988048"/>
              <a:gd name="connsiteX7" fmla="*/ 1062154 w 1844873"/>
              <a:gd name="connsiteY7" fmla="*/ 1374478 h 1988048"/>
              <a:gd name="connsiteX8" fmla="*/ 1002247 w 1844873"/>
              <a:gd name="connsiteY8" fmla="*/ 1385453 h 1988048"/>
              <a:gd name="connsiteX9" fmla="*/ 969066 w 1844873"/>
              <a:gd name="connsiteY9" fmla="*/ 1387007 h 1988048"/>
              <a:gd name="connsiteX10" fmla="*/ 969066 w 1844873"/>
              <a:gd name="connsiteY10" fmla="*/ 1389459 h 1988048"/>
              <a:gd name="connsiteX11" fmla="*/ 959856 w 1844873"/>
              <a:gd name="connsiteY11" fmla="*/ 1389901 h 1988048"/>
              <a:gd name="connsiteX12" fmla="*/ 942601 w 1844873"/>
              <a:gd name="connsiteY12" fmla="*/ 1388247 h 1988048"/>
              <a:gd name="connsiteX13" fmla="*/ 936318 w 1844873"/>
              <a:gd name="connsiteY13" fmla="*/ 1388541 h 1988048"/>
              <a:gd name="connsiteX14" fmla="*/ 936318 w 1844873"/>
              <a:gd name="connsiteY14" fmla="*/ 1387644 h 1988048"/>
              <a:gd name="connsiteX15" fmla="*/ 879062 w 1844873"/>
              <a:gd name="connsiteY15" fmla="*/ 1382155 h 1988048"/>
              <a:gd name="connsiteX16" fmla="*/ 879062 w 1844873"/>
              <a:gd name="connsiteY16" fmla="*/ 1633783 h 1988048"/>
              <a:gd name="connsiteX17" fmla="*/ 869852 w 1844873"/>
              <a:gd name="connsiteY17" fmla="*/ 1634225 h 1988048"/>
              <a:gd name="connsiteX18" fmla="*/ 63436 w 1844873"/>
              <a:gd name="connsiteY18" fmla="*/ 1850584 h 1988048"/>
              <a:gd name="connsiteX19" fmla="*/ 49878 w 1844873"/>
              <a:gd name="connsiteY19" fmla="*/ 1148277 h 1988048"/>
              <a:gd name="connsiteX20" fmla="*/ 207744 w 1844873"/>
              <a:gd name="connsiteY20" fmla="*/ 684833 h 1988048"/>
              <a:gd name="connsiteX0" fmla="*/ 9093 w 1863500"/>
              <a:gd name="connsiteY0" fmla="*/ 684833 h 1988048"/>
              <a:gd name="connsiteX1" fmla="*/ 584634 w 1863500"/>
              <a:gd name="connsiteY1" fmla="*/ 58269 h 1988048"/>
              <a:gd name="connsiteX2" fmla="*/ 1020874 w 1863500"/>
              <a:gd name="connsiteY2" fmla="*/ 24853 h 1988048"/>
              <a:gd name="connsiteX3" fmla="*/ 1631596 w 1863500"/>
              <a:gd name="connsiteY3" fmla="*/ 454410 h 1988048"/>
              <a:gd name="connsiteX4" fmla="*/ 1808569 w 1863500"/>
              <a:gd name="connsiteY4" fmla="*/ 950839 h 1988048"/>
              <a:gd name="connsiteX5" fmla="*/ 1592129 w 1863500"/>
              <a:gd name="connsiteY5" fmla="*/ 1988048 h 1988048"/>
              <a:gd name="connsiteX6" fmla="*/ 1080781 w 1863500"/>
              <a:gd name="connsiteY6" fmla="*/ 1634227 h 1988048"/>
              <a:gd name="connsiteX7" fmla="*/ 1080781 w 1863500"/>
              <a:gd name="connsiteY7" fmla="*/ 1374478 h 1988048"/>
              <a:gd name="connsiteX8" fmla="*/ 1020874 w 1863500"/>
              <a:gd name="connsiteY8" fmla="*/ 1385453 h 1988048"/>
              <a:gd name="connsiteX9" fmla="*/ 987693 w 1863500"/>
              <a:gd name="connsiteY9" fmla="*/ 1387007 h 1988048"/>
              <a:gd name="connsiteX10" fmla="*/ 987693 w 1863500"/>
              <a:gd name="connsiteY10" fmla="*/ 1389459 h 1988048"/>
              <a:gd name="connsiteX11" fmla="*/ 978483 w 1863500"/>
              <a:gd name="connsiteY11" fmla="*/ 1389901 h 1988048"/>
              <a:gd name="connsiteX12" fmla="*/ 961228 w 1863500"/>
              <a:gd name="connsiteY12" fmla="*/ 1388247 h 1988048"/>
              <a:gd name="connsiteX13" fmla="*/ 954945 w 1863500"/>
              <a:gd name="connsiteY13" fmla="*/ 1388541 h 1988048"/>
              <a:gd name="connsiteX14" fmla="*/ 954945 w 1863500"/>
              <a:gd name="connsiteY14" fmla="*/ 1387644 h 1988048"/>
              <a:gd name="connsiteX15" fmla="*/ 897689 w 1863500"/>
              <a:gd name="connsiteY15" fmla="*/ 1382155 h 1988048"/>
              <a:gd name="connsiteX16" fmla="*/ 897689 w 1863500"/>
              <a:gd name="connsiteY16" fmla="*/ 1633783 h 1988048"/>
              <a:gd name="connsiteX17" fmla="*/ 888479 w 1863500"/>
              <a:gd name="connsiteY17" fmla="*/ 1634225 h 1988048"/>
              <a:gd name="connsiteX18" fmla="*/ 82063 w 1863500"/>
              <a:gd name="connsiteY18" fmla="*/ 1850584 h 1988048"/>
              <a:gd name="connsiteX19" fmla="*/ 68505 w 1863500"/>
              <a:gd name="connsiteY19" fmla="*/ 1148277 h 1988048"/>
              <a:gd name="connsiteX20" fmla="*/ 9093 w 1863500"/>
              <a:gd name="connsiteY20" fmla="*/ 684833 h 1988048"/>
              <a:gd name="connsiteX0" fmla="*/ 9093 w 1863500"/>
              <a:gd name="connsiteY0" fmla="*/ 684833 h 1988048"/>
              <a:gd name="connsiteX1" fmla="*/ 584634 w 1863500"/>
              <a:gd name="connsiteY1" fmla="*/ 58269 h 1988048"/>
              <a:gd name="connsiteX2" fmla="*/ 1020874 w 1863500"/>
              <a:gd name="connsiteY2" fmla="*/ 24853 h 1988048"/>
              <a:gd name="connsiteX3" fmla="*/ 1631596 w 1863500"/>
              <a:gd name="connsiteY3" fmla="*/ 454410 h 1988048"/>
              <a:gd name="connsiteX4" fmla="*/ 1808569 w 1863500"/>
              <a:gd name="connsiteY4" fmla="*/ 950839 h 1988048"/>
              <a:gd name="connsiteX5" fmla="*/ 1592129 w 1863500"/>
              <a:gd name="connsiteY5" fmla="*/ 1988048 h 1988048"/>
              <a:gd name="connsiteX6" fmla="*/ 1080781 w 1863500"/>
              <a:gd name="connsiteY6" fmla="*/ 1634227 h 1988048"/>
              <a:gd name="connsiteX7" fmla="*/ 1080781 w 1863500"/>
              <a:gd name="connsiteY7" fmla="*/ 1374478 h 1988048"/>
              <a:gd name="connsiteX8" fmla="*/ 1020874 w 1863500"/>
              <a:gd name="connsiteY8" fmla="*/ 1385453 h 1988048"/>
              <a:gd name="connsiteX9" fmla="*/ 987693 w 1863500"/>
              <a:gd name="connsiteY9" fmla="*/ 1387007 h 1988048"/>
              <a:gd name="connsiteX10" fmla="*/ 987693 w 1863500"/>
              <a:gd name="connsiteY10" fmla="*/ 1389459 h 1988048"/>
              <a:gd name="connsiteX11" fmla="*/ 978483 w 1863500"/>
              <a:gd name="connsiteY11" fmla="*/ 1389901 h 1988048"/>
              <a:gd name="connsiteX12" fmla="*/ 961228 w 1863500"/>
              <a:gd name="connsiteY12" fmla="*/ 1388247 h 1988048"/>
              <a:gd name="connsiteX13" fmla="*/ 954945 w 1863500"/>
              <a:gd name="connsiteY13" fmla="*/ 1388541 h 1988048"/>
              <a:gd name="connsiteX14" fmla="*/ 954945 w 1863500"/>
              <a:gd name="connsiteY14" fmla="*/ 1387644 h 1988048"/>
              <a:gd name="connsiteX15" fmla="*/ 897689 w 1863500"/>
              <a:gd name="connsiteY15" fmla="*/ 1382155 h 1988048"/>
              <a:gd name="connsiteX16" fmla="*/ 897689 w 1863500"/>
              <a:gd name="connsiteY16" fmla="*/ 1633783 h 1988048"/>
              <a:gd name="connsiteX17" fmla="*/ 888479 w 1863500"/>
              <a:gd name="connsiteY17" fmla="*/ 1634225 h 1988048"/>
              <a:gd name="connsiteX18" fmla="*/ 82063 w 1863500"/>
              <a:gd name="connsiteY18" fmla="*/ 1850584 h 1988048"/>
              <a:gd name="connsiteX19" fmla="*/ 68505 w 1863500"/>
              <a:gd name="connsiteY19" fmla="*/ 1148277 h 1988048"/>
              <a:gd name="connsiteX20" fmla="*/ 9093 w 1863500"/>
              <a:gd name="connsiteY20" fmla="*/ 684833 h 1988048"/>
              <a:gd name="connsiteX0" fmla="*/ 72920 w 1927327"/>
              <a:gd name="connsiteY0" fmla="*/ 684833 h 1988048"/>
              <a:gd name="connsiteX1" fmla="*/ 648461 w 1927327"/>
              <a:gd name="connsiteY1" fmla="*/ 58269 h 1988048"/>
              <a:gd name="connsiteX2" fmla="*/ 1084701 w 1927327"/>
              <a:gd name="connsiteY2" fmla="*/ 24853 h 1988048"/>
              <a:gd name="connsiteX3" fmla="*/ 1695423 w 1927327"/>
              <a:gd name="connsiteY3" fmla="*/ 454410 h 1988048"/>
              <a:gd name="connsiteX4" fmla="*/ 1872396 w 1927327"/>
              <a:gd name="connsiteY4" fmla="*/ 950839 h 1988048"/>
              <a:gd name="connsiteX5" fmla="*/ 1655956 w 1927327"/>
              <a:gd name="connsiteY5" fmla="*/ 1988048 h 1988048"/>
              <a:gd name="connsiteX6" fmla="*/ 1144608 w 1927327"/>
              <a:gd name="connsiteY6" fmla="*/ 1634227 h 1988048"/>
              <a:gd name="connsiteX7" fmla="*/ 1144608 w 1927327"/>
              <a:gd name="connsiteY7" fmla="*/ 1374478 h 1988048"/>
              <a:gd name="connsiteX8" fmla="*/ 1084701 w 1927327"/>
              <a:gd name="connsiteY8" fmla="*/ 1385453 h 1988048"/>
              <a:gd name="connsiteX9" fmla="*/ 1051520 w 1927327"/>
              <a:gd name="connsiteY9" fmla="*/ 1387007 h 1988048"/>
              <a:gd name="connsiteX10" fmla="*/ 1051520 w 1927327"/>
              <a:gd name="connsiteY10" fmla="*/ 1389459 h 1988048"/>
              <a:gd name="connsiteX11" fmla="*/ 1042310 w 1927327"/>
              <a:gd name="connsiteY11" fmla="*/ 1389901 h 1988048"/>
              <a:gd name="connsiteX12" fmla="*/ 1025055 w 1927327"/>
              <a:gd name="connsiteY12" fmla="*/ 1388247 h 1988048"/>
              <a:gd name="connsiteX13" fmla="*/ 1018772 w 1927327"/>
              <a:gd name="connsiteY13" fmla="*/ 1388541 h 1988048"/>
              <a:gd name="connsiteX14" fmla="*/ 1018772 w 1927327"/>
              <a:gd name="connsiteY14" fmla="*/ 1387644 h 1988048"/>
              <a:gd name="connsiteX15" fmla="*/ 961516 w 1927327"/>
              <a:gd name="connsiteY15" fmla="*/ 1382155 h 1988048"/>
              <a:gd name="connsiteX16" fmla="*/ 961516 w 1927327"/>
              <a:gd name="connsiteY16" fmla="*/ 1633783 h 1988048"/>
              <a:gd name="connsiteX17" fmla="*/ 952306 w 1927327"/>
              <a:gd name="connsiteY17" fmla="*/ 1634225 h 1988048"/>
              <a:gd name="connsiteX18" fmla="*/ 145890 w 1927327"/>
              <a:gd name="connsiteY18" fmla="*/ 1850584 h 1988048"/>
              <a:gd name="connsiteX19" fmla="*/ 1966 w 1927327"/>
              <a:gd name="connsiteY19" fmla="*/ 1294078 h 1988048"/>
              <a:gd name="connsiteX20" fmla="*/ 72920 w 1927327"/>
              <a:gd name="connsiteY20" fmla="*/ 684833 h 1988048"/>
              <a:gd name="connsiteX0" fmla="*/ 72921 w 1927328"/>
              <a:gd name="connsiteY0" fmla="*/ 659980 h 1963195"/>
              <a:gd name="connsiteX1" fmla="*/ 1084702 w 1927328"/>
              <a:gd name="connsiteY1" fmla="*/ 0 h 1963195"/>
              <a:gd name="connsiteX2" fmla="*/ 1695424 w 1927328"/>
              <a:gd name="connsiteY2" fmla="*/ 429557 h 1963195"/>
              <a:gd name="connsiteX3" fmla="*/ 1872397 w 1927328"/>
              <a:gd name="connsiteY3" fmla="*/ 925986 h 1963195"/>
              <a:gd name="connsiteX4" fmla="*/ 1655957 w 1927328"/>
              <a:gd name="connsiteY4" fmla="*/ 1963195 h 1963195"/>
              <a:gd name="connsiteX5" fmla="*/ 1144609 w 1927328"/>
              <a:gd name="connsiteY5" fmla="*/ 1609374 h 1963195"/>
              <a:gd name="connsiteX6" fmla="*/ 1144609 w 1927328"/>
              <a:gd name="connsiteY6" fmla="*/ 1349625 h 1963195"/>
              <a:gd name="connsiteX7" fmla="*/ 1084702 w 1927328"/>
              <a:gd name="connsiteY7" fmla="*/ 1360600 h 1963195"/>
              <a:gd name="connsiteX8" fmla="*/ 1051521 w 1927328"/>
              <a:gd name="connsiteY8" fmla="*/ 1362154 h 1963195"/>
              <a:gd name="connsiteX9" fmla="*/ 1051521 w 1927328"/>
              <a:gd name="connsiteY9" fmla="*/ 1364606 h 1963195"/>
              <a:gd name="connsiteX10" fmla="*/ 1042311 w 1927328"/>
              <a:gd name="connsiteY10" fmla="*/ 1365048 h 1963195"/>
              <a:gd name="connsiteX11" fmla="*/ 1025056 w 1927328"/>
              <a:gd name="connsiteY11" fmla="*/ 1363394 h 1963195"/>
              <a:gd name="connsiteX12" fmla="*/ 1018773 w 1927328"/>
              <a:gd name="connsiteY12" fmla="*/ 1363688 h 1963195"/>
              <a:gd name="connsiteX13" fmla="*/ 1018773 w 1927328"/>
              <a:gd name="connsiteY13" fmla="*/ 1362791 h 1963195"/>
              <a:gd name="connsiteX14" fmla="*/ 961517 w 1927328"/>
              <a:gd name="connsiteY14" fmla="*/ 1357302 h 1963195"/>
              <a:gd name="connsiteX15" fmla="*/ 961517 w 1927328"/>
              <a:gd name="connsiteY15" fmla="*/ 1608930 h 1963195"/>
              <a:gd name="connsiteX16" fmla="*/ 952307 w 1927328"/>
              <a:gd name="connsiteY16" fmla="*/ 1609372 h 1963195"/>
              <a:gd name="connsiteX17" fmla="*/ 145891 w 1927328"/>
              <a:gd name="connsiteY17" fmla="*/ 1825731 h 1963195"/>
              <a:gd name="connsiteX18" fmla="*/ 1967 w 1927328"/>
              <a:gd name="connsiteY18" fmla="*/ 1269225 h 1963195"/>
              <a:gd name="connsiteX19" fmla="*/ 72921 w 1927328"/>
              <a:gd name="connsiteY19" fmla="*/ 659980 h 1963195"/>
              <a:gd name="connsiteX0" fmla="*/ 72921 w 1927328"/>
              <a:gd name="connsiteY0" fmla="*/ 659980 h 1963195"/>
              <a:gd name="connsiteX1" fmla="*/ 1084702 w 1927328"/>
              <a:gd name="connsiteY1" fmla="*/ 0 h 1963195"/>
              <a:gd name="connsiteX2" fmla="*/ 1695424 w 1927328"/>
              <a:gd name="connsiteY2" fmla="*/ 429557 h 1963195"/>
              <a:gd name="connsiteX3" fmla="*/ 1872397 w 1927328"/>
              <a:gd name="connsiteY3" fmla="*/ 925986 h 1963195"/>
              <a:gd name="connsiteX4" fmla="*/ 1655957 w 1927328"/>
              <a:gd name="connsiteY4" fmla="*/ 1963195 h 1963195"/>
              <a:gd name="connsiteX5" fmla="*/ 1144609 w 1927328"/>
              <a:gd name="connsiteY5" fmla="*/ 1609374 h 1963195"/>
              <a:gd name="connsiteX6" fmla="*/ 1144609 w 1927328"/>
              <a:gd name="connsiteY6" fmla="*/ 1349625 h 1963195"/>
              <a:gd name="connsiteX7" fmla="*/ 1084702 w 1927328"/>
              <a:gd name="connsiteY7" fmla="*/ 1360600 h 1963195"/>
              <a:gd name="connsiteX8" fmla="*/ 1051521 w 1927328"/>
              <a:gd name="connsiteY8" fmla="*/ 1362154 h 1963195"/>
              <a:gd name="connsiteX9" fmla="*/ 1051521 w 1927328"/>
              <a:gd name="connsiteY9" fmla="*/ 1364606 h 1963195"/>
              <a:gd name="connsiteX10" fmla="*/ 1042311 w 1927328"/>
              <a:gd name="connsiteY10" fmla="*/ 1365048 h 1963195"/>
              <a:gd name="connsiteX11" fmla="*/ 1025056 w 1927328"/>
              <a:gd name="connsiteY11" fmla="*/ 1363394 h 1963195"/>
              <a:gd name="connsiteX12" fmla="*/ 1018773 w 1927328"/>
              <a:gd name="connsiteY12" fmla="*/ 1363688 h 1963195"/>
              <a:gd name="connsiteX13" fmla="*/ 1018773 w 1927328"/>
              <a:gd name="connsiteY13" fmla="*/ 1362791 h 1963195"/>
              <a:gd name="connsiteX14" fmla="*/ 961517 w 1927328"/>
              <a:gd name="connsiteY14" fmla="*/ 1357302 h 1963195"/>
              <a:gd name="connsiteX15" fmla="*/ 961517 w 1927328"/>
              <a:gd name="connsiteY15" fmla="*/ 1608930 h 1963195"/>
              <a:gd name="connsiteX16" fmla="*/ 952307 w 1927328"/>
              <a:gd name="connsiteY16" fmla="*/ 1609372 h 1963195"/>
              <a:gd name="connsiteX17" fmla="*/ 145891 w 1927328"/>
              <a:gd name="connsiteY17" fmla="*/ 1825731 h 1963195"/>
              <a:gd name="connsiteX18" fmla="*/ 1967 w 1927328"/>
              <a:gd name="connsiteY18" fmla="*/ 1269225 h 1963195"/>
              <a:gd name="connsiteX19" fmla="*/ 72921 w 1927328"/>
              <a:gd name="connsiteY19" fmla="*/ 659980 h 1963195"/>
              <a:gd name="connsiteX0" fmla="*/ 83467 w 1937874"/>
              <a:gd name="connsiteY0" fmla="*/ 659980 h 1963195"/>
              <a:gd name="connsiteX1" fmla="*/ 1095248 w 1937874"/>
              <a:gd name="connsiteY1" fmla="*/ 0 h 1963195"/>
              <a:gd name="connsiteX2" fmla="*/ 1705970 w 1937874"/>
              <a:gd name="connsiteY2" fmla="*/ 429557 h 1963195"/>
              <a:gd name="connsiteX3" fmla="*/ 1882943 w 1937874"/>
              <a:gd name="connsiteY3" fmla="*/ 925986 h 1963195"/>
              <a:gd name="connsiteX4" fmla="*/ 1666503 w 1937874"/>
              <a:gd name="connsiteY4" fmla="*/ 1963195 h 1963195"/>
              <a:gd name="connsiteX5" fmla="*/ 1155155 w 1937874"/>
              <a:gd name="connsiteY5" fmla="*/ 1609374 h 1963195"/>
              <a:gd name="connsiteX6" fmla="*/ 1155155 w 1937874"/>
              <a:gd name="connsiteY6" fmla="*/ 1349625 h 1963195"/>
              <a:gd name="connsiteX7" fmla="*/ 1095248 w 1937874"/>
              <a:gd name="connsiteY7" fmla="*/ 1360600 h 1963195"/>
              <a:gd name="connsiteX8" fmla="*/ 1062067 w 1937874"/>
              <a:gd name="connsiteY8" fmla="*/ 1362154 h 1963195"/>
              <a:gd name="connsiteX9" fmla="*/ 1062067 w 1937874"/>
              <a:gd name="connsiteY9" fmla="*/ 1364606 h 1963195"/>
              <a:gd name="connsiteX10" fmla="*/ 1052857 w 1937874"/>
              <a:gd name="connsiteY10" fmla="*/ 1365048 h 1963195"/>
              <a:gd name="connsiteX11" fmla="*/ 1035602 w 1937874"/>
              <a:gd name="connsiteY11" fmla="*/ 1363394 h 1963195"/>
              <a:gd name="connsiteX12" fmla="*/ 1029319 w 1937874"/>
              <a:gd name="connsiteY12" fmla="*/ 1363688 h 1963195"/>
              <a:gd name="connsiteX13" fmla="*/ 1029319 w 1937874"/>
              <a:gd name="connsiteY13" fmla="*/ 1362791 h 1963195"/>
              <a:gd name="connsiteX14" fmla="*/ 972063 w 1937874"/>
              <a:gd name="connsiteY14" fmla="*/ 1357302 h 1963195"/>
              <a:gd name="connsiteX15" fmla="*/ 972063 w 1937874"/>
              <a:gd name="connsiteY15" fmla="*/ 1608930 h 1963195"/>
              <a:gd name="connsiteX16" fmla="*/ 962853 w 1937874"/>
              <a:gd name="connsiteY16" fmla="*/ 1609372 h 1963195"/>
              <a:gd name="connsiteX17" fmla="*/ 78217 w 1937874"/>
              <a:gd name="connsiteY17" fmla="*/ 1771055 h 1963195"/>
              <a:gd name="connsiteX18" fmla="*/ 12513 w 1937874"/>
              <a:gd name="connsiteY18" fmla="*/ 1269225 h 1963195"/>
              <a:gd name="connsiteX19" fmla="*/ 83467 w 1937874"/>
              <a:gd name="connsiteY19" fmla="*/ 659980 h 1963195"/>
              <a:gd name="connsiteX0" fmla="*/ 83467 w 1937874"/>
              <a:gd name="connsiteY0" fmla="*/ 659980 h 2055889"/>
              <a:gd name="connsiteX1" fmla="*/ 1095248 w 1937874"/>
              <a:gd name="connsiteY1" fmla="*/ 0 h 2055889"/>
              <a:gd name="connsiteX2" fmla="*/ 1705970 w 1937874"/>
              <a:gd name="connsiteY2" fmla="*/ 429557 h 2055889"/>
              <a:gd name="connsiteX3" fmla="*/ 1882943 w 1937874"/>
              <a:gd name="connsiteY3" fmla="*/ 925986 h 2055889"/>
              <a:gd name="connsiteX4" fmla="*/ 1666503 w 1937874"/>
              <a:gd name="connsiteY4" fmla="*/ 1963195 h 2055889"/>
              <a:gd name="connsiteX5" fmla="*/ 1155155 w 1937874"/>
              <a:gd name="connsiteY5" fmla="*/ 1609374 h 2055889"/>
              <a:gd name="connsiteX6" fmla="*/ 1155155 w 1937874"/>
              <a:gd name="connsiteY6" fmla="*/ 1349625 h 2055889"/>
              <a:gd name="connsiteX7" fmla="*/ 1095248 w 1937874"/>
              <a:gd name="connsiteY7" fmla="*/ 1360600 h 2055889"/>
              <a:gd name="connsiteX8" fmla="*/ 1062067 w 1937874"/>
              <a:gd name="connsiteY8" fmla="*/ 1362154 h 2055889"/>
              <a:gd name="connsiteX9" fmla="*/ 1062067 w 1937874"/>
              <a:gd name="connsiteY9" fmla="*/ 1364606 h 2055889"/>
              <a:gd name="connsiteX10" fmla="*/ 1052857 w 1937874"/>
              <a:gd name="connsiteY10" fmla="*/ 1365048 h 2055889"/>
              <a:gd name="connsiteX11" fmla="*/ 1035602 w 1937874"/>
              <a:gd name="connsiteY11" fmla="*/ 1363394 h 2055889"/>
              <a:gd name="connsiteX12" fmla="*/ 1029319 w 1937874"/>
              <a:gd name="connsiteY12" fmla="*/ 1363688 h 2055889"/>
              <a:gd name="connsiteX13" fmla="*/ 1029319 w 1937874"/>
              <a:gd name="connsiteY13" fmla="*/ 1362791 h 2055889"/>
              <a:gd name="connsiteX14" fmla="*/ 972063 w 1937874"/>
              <a:gd name="connsiteY14" fmla="*/ 1357302 h 2055889"/>
              <a:gd name="connsiteX15" fmla="*/ 972063 w 1937874"/>
              <a:gd name="connsiteY15" fmla="*/ 1608930 h 2055889"/>
              <a:gd name="connsiteX16" fmla="*/ 971544 w 1937874"/>
              <a:gd name="connsiteY16" fmla="*/ 2055889 h 2055889"/>
              <a:gd name="connsiteX17" fmla="*/ 78217 w 1937874"/>
              <a:gd name="connsiteY17" fmla="*/ 1771055 h 2055889"/>
              <a:gd name="connsiteX18" fmla="*/ 12513 w 1937874"/>
              <a:gd name="connsiteY18" fmla="*/ 1269225 h 2055889"/>
              <a:gd name="connsiteX19" fmla="*/ 83467 w 1937874"/>
              <a:gd name="connsiteY19" fmla="*/ 659980 h 2055889"/>
              <a:gd name="connsiteX0" fmla="*/ 129822 w 1984229"/>
              <a:gd name="connsiteY0" fmla="*/ 659980 h 2055889"/>
              <a:gd name="connsiteX1" fmla="*/ 1141603 w 1984229"/>
              <a:gd name="connsiteY1" fmla="*/ 0 h 2055889"/>
              <a:gd name="connsiteX2" fmla="*/ 1752325 w 1984229"/>
              <a:gd name="connsiteY2" fmla="*/ 429557 h 2055889"/>
              <a:gd name="connsiteX3" fmla="*/ 1929298 w 1984229"/>
              <a:gd name="connsiteY3" fmla="*/ 925986 h 2055889"/>
              <a:gd name="connsiteX4" fmla="*/ 1712858 w 1984229"/>
              <a:gd name="connsiteY4" fmla="*/ 1963195 h 2055889"/>
              <a:gd name="connsiteX5" fmla="*/ 1201510 w 1984229"/>
              <a:gd name="connsiteY5" fmla="*/ 1609374 h 2055889"/>
              <a:gd name="connsiteX6" fmla="*/ 1201510 w 1984229"/>
              <a:gd name="connsiteY6" fmla="*/ 1349625 h 2055889"/>
              <a:gd name="connsiteX7" fmla="*/ 1141603 w 1984229"/>
              <a:gd name="connsiteY7" fmla="*/ 1360600 h 2055889"/>
              <a:gd name="connsiteX8" fmla="*/ 1108422 w 1984229"/>
              <a:gd name="connsiteY8" fmla="*/ 1362154 h 2055889"/>
              <a:gd name="connsiteX9" fmla="*/ 1108422 w 1984229"/>
              <a:gd name="connsiteY9" fmla="*/ 1364606 h 2055889"/>
              <a:gd name="connsiteX10" fmla="*/ 1099212 w 1984229"/>
              <a:gd name="connsiteY10" fmla="*/ 1365048 h 2055889"/>
              <a:gd name="connsiteX11" fmla="*/ 1081957 w 1984229"/>
              <a:gd name="connsiteY11" fmla="*/ 1363394 h 2055889"/>
              <a:gd name="connsiteX12" fmla="*/ 1075674 w 1984229"/>
              <a:gd name="connsiteY12" fmla="*/ 1363688 h 2055889"/>
              <a:gd name="connsiteX13" fmla="*/ 1075674 w 1984229"/>
              <a:gd name="connsiteY13" fmla="*/ 1362791 h 2055889"/>
              <a:gd name="connsiteX14" fmla="*/ 1018418 w 1984229"/>
              <a:gd name="connsiteY14" fmla="*/ 1357302 h 2055889"/>
              <a:gd name="connsiteX15" fmla="*/ 1018418 w 1984229"/>
              <a:gd name="connsiteY15" fmla="*/ 1608930 h 2055889"/>
              <a:gd name="connsiteX16" fmla="*/ 1017899 w 1984229"/>
              <a:gd name="connsiteY16" fmla="*/ 2055889 h 2055889"/>
              <a:gd name="connsiteX17" fmla="*/ 55043 w 1984229"/>
              <a:gd name="connsiteY17" fmla="*/ 1962419 h 2055889"/>
              <a:gd name="connsiteX18" fmla="*/ 58868 w 1984229"/>
              <a:gd name="connsiteY18" fmla="*/ 1269225 h 2055889"/>
              <a:gd name="connsiteX19" fmla="*/ 129822 w 1984229"/>
              <a:gd name="connsiteY19" fmla="*/ 659980 h 2055889"/>
              <a:gd name="connsiteX0" fmla="*/ 129822 w 1940642"/>
              <a:gd name="connsiteY0" fmla="*/ 659980 h 2055889"/>
              <a:gd name="connsiteX1" fmla="*/ 1141603 w 1940642"/>
              <a:gd name="connsiteY1" fmla="*/ 0 h 2055889"/>
              <a:gd name="connsiteX2" fmla="*/ 1752325 w 1940642"/>
              <a:gd name="connsiteY2" fmla="*/ 429557 h 2055889"/>
              <a:gd name="connsiteX3" fmla="*/ 1929298 w 1940642"/>
              <a:gd name="connsiteY3" fmla="*/ 925986 h 2055889"/>
              <a:gd name="connsiteX4" fmla="*/ 1408670 w 1940642"/>
              <a:gd name="connsiteY4" fmla="*/ 2017871 h 2055889"/>
              <a:gd name="connsiteX5" fmla="*/ 1201510 w 1940642"/>
              <a:gd name="connsiteY5" fmla="*/ 1609374 h 2055889"/>
              <a:gd name="connsiteX6" fmla="*/ 1201510 w 1940642"/>
              <a:gd name="connsiteY6" fmla="*/ 1349625 h 2055889"/>
              <a:gd name="connsiteX7" fmla="*/ 1141603 w 1940642"/>
              <a:gd name="connsiteY7" fmla="*/ 1360600 h 2055889"/>
              <a:gd name="connsiteX8" fmla="*/ 1108422 w 1940642"/>
              <a:gd name="connsiteY8" fmla="*/ 1362154 h 2055889"/>
              <a:gd name="connsiteX9" fmla="*/ 1108422 w 1940642"/>
              <a:gd name="connsiteY9" fmla="*/ 1364606 h 2055889"/>
              <a:gd name="connsiteX10" fmla="*/ 1099212 w 1940642"/>
              <a:gd name="connsiteY10" fmla="*/ 1365048 h 2055889"/>
              <a:gd name="connsiteX11" fmla="*/ 1081957 w 1940642"/>
              <a:gd name="connsiteY11" fmla="*/ 1363394 h 2055889"/>
              <a:gd name="connsiteX12" fmla="*/ 1075674 w 1940642"/>
              <a:gd name="connsiteY12" fmla="*/ 1363688 h 2055889"/>
              <a:gd name="connsiteX13" fmla="*/ 1075674 w 1940642"/>
              <a:gd name="connsiteY13" fmla="*/ 1362791 h 2055889"/>
              <a:gd name="connsiteX14" fmla="*/ 1018418 w 1940642"/>
              <a:gd name="connsiteY14" fmla="*/ 1357302 h 2055889"/>
              <a:gd name="connsiteX15" fmla="*/ 1018418 w 1940642"/>
              <a:gd name="connsiteY15" fmla="*/ 1608930 h 2055889"/>
              <a:gd name="connsiteX16" fmla="*/ 1017899 w 1940642"/>
              <a:gd name="connsiteY16" fmla="*/ 2055889 h 2055889"/>
              <a:gd name="connsiteX17" fmla="*/ 55043 w 1940642"/>
              <a:gd name="connsiteY17" fmla="*/ 1962419 h 2055889"/>
              <a:gd name="connsiteX18" fmla="*/ 58868 w 1940642"/>
              <a:gd name="connsiteY18" fmla="*/ 1269225 h 2055889"/>
              <a:gd name="connsiteX19" fmla="*/ 129822 w 1940642"/>
              <a:gd name="connsiteY19" fmla="*/ 659980 h 2055889"/>
              <a:gd name="connsiteX0" fmla="*/ 129822 w 1941537"/>
              <a:gd name="connsiteY0" fmla="*/ 659980 h 2055889"/>
              <a:gd name="connsiteX1" fmla="*/ 1141603 w 1941537"/>
              <a:gd name="connsiteY1" fmla="*/ 0 h 2055889"/>
              <a:gd name="connsiteX2" fmla="*/ 1752325 w 1941537"/>
              <a:gd name="connsiteY2" fmla="*/ 429557 h 2055889"/>
              <a:gd name="connsiteX3" fmla="*/ 1929298 w 1941537"/>
              <a:gd name="connsiteY3" fmla="*/ 925986 h 2055889"/>
              <a:gd name="connsiteX4" fmla="*/ 1391287 w 1941537"/>
              <a:gd name="connsiteY4" fmla="*/ 1844732 h 2055889"/>
              <a:gd name="connsiteX5" fmla="*/ 1201510 w 1941537"/>
              <a:gd name="connsiteY5" fmla="*/ 1609374 h 2055889"/>
              <a:gd name="connsiteX6" fmla="*/ 1201510 w 1941537"/>
              <a:gd name="connsiteY6" fmla="*/ 1349625 h 2055889"/>
              <a:gd name="connsiteX7" fmla="*/ 1141603 w 1941537"/>
              <a:gd name="connsiteY7" fmla="*/ 1360600 h 2055889"/>
              <a:gd name="connsiteX8" fmla="*/ 1108422 w 1941537"/>
              <a:gd name="connsiteY8" fmla="*/ 1362154 h 2055889"/>
              <a:gd name="connsiteX9" fmla="*/ 1108422 w 1941537"/>
              <a:gd name="connsiteY9" fmla="*/ 1364606 h 2055889"/>
              <a:gd name="connsiteX10" fmla="*/ 1099212 w 1941537"/>
              <a:gd name="connsiteY10" fmla="*/ 1365048 h 2055889"/>
              <a:gd name="connsiteX11" fmla="*/ 1081957 w 1941537"/>
              <a:gd name="connsiteY11" fmla="*/ 1363394 h 2055889"/>
              <a:gd name="connsiteX12" fmla="*/ 1075674 w 1941537"/>
              <a:gd name="connsiteY12" fmla="*/ 1363688 h 2055889"/>
              <a:gd name="connsiteX13" fmla="*/ 1075674 w 1941537"/>
              <a:gd name="connsiteY13" fmla="*/ 1362791 h 2055889"/>
              <a:gd name="connsiteX14" fmla="*/ 1018418 w 1941537"/>
              <a:gd name="connsiteY14" fmla="*/ 1357302 h 2055889"/>
              <a:gd name="connsiteX15" fmla="*/ 1018418 w 1941537"/>
              <a:gd name="connsiteY15" fmla="*/ 1608930 h 2055889"/>
              <a:gd name="connsiteX16" fmla="*/ 1017899 w 1941537"/>
              <a:gd name="connsiteY16" fmla="*/ 2055889 h 2055889"/>
              <a:gd name="connsiteX17" fmla="*/ 55043 w 1941537"/>
              <a:gd name="connsiteY17" fmla="*/ 1962419 h 2055889"/>
              <a:gd name="connsiteX18" fmla="*/ 58868 w 1941537"/>
              <a:gd name="connsiteY18" fmla="*/ 1269225 h 2055889"/>
              <a:gd name="connsiteX19" fmla="*/ 129822 w 1941537"/>
              <a:gd name="connsiteY19" fmla="*/ 659980 h 2055889"/>
              <a:gd name="connsiteX0" fmla="*/ 129822 w 1945279"/>
              <a:gd name="connsiteY0" fmla="*/ 659980 h 2055889"/>
              <a:gd name="connsiteX1" fmla="*/ 1141603 w 1945279"/>
              <a:gd name="connsiteY1" fmla="*/ 0 h 2055889"/>
              <a:gd name="connsiteX2" fmla="*/ 1752325 w 1945279"/>
              <a:gd name="connsiteY2" fmla="*/ 429557 h 2055889"/>
              <a:gd name="connsiteX3" fmla="*/ 1929298 w 1945279"/>
              <a:gd name="connsiteY3" fmla="*/ 925986 h 2055889"/>
              <a:gd name="connsiteX4" fmla="*/ 1321759 w 1945279"/>
              <a:gd name="connsiteY4" fmla="*/ 1826506 h 2055889"/>
              <a:gd name="connsiteX5" fmla="*/ 1201510 w 1945279"/>
              <a:gd name="connsiteY5" fmla="*/ 1609374 h 2055889"/>
              <a:gd name="connsiteX6" fmla="*/ 1201510 w 1945279"/>
              <a:gd name="connsiteY6" fmla="*/ 1349625 h 2055889"/>
              <a:gd name="connsiteX7" fmla="*/ 1141603 w 1945279"/>
              <a:gd name="connsiteY7" fmla="*/ 1360600 h 2055889"/>
              <a:gd name="connsiteX8" fmla="*/ 1108422 w 1945279"/>
              <a:gd name="connsiteY8" fmla="*/ 1362154 h 2055889"/>
              <a:gd name="connsiteX9" fmla="*/ 1108422 w 1945279"/>
              <a:gd name="connsiteY9" fmla="*/ 1364606 h 2055889"/>
              <a:gd name="connsiteX10" fmla="*/ 1099212 w 1945279"/>
              <a:gd name="connsiteY10" fmla="*/ 1365048 h 2055889"/>
              <a:gd name="connsiteX11" fmla="*/ 1081957 w 1945279"/>
              <a:gd name="connsiteY11" fmla="*/ 1363394 h 2055889"/>
              <a:gd name="connsiteX12" fmla="*/ 1075674 w 1945279"/>
              <a:gd name="connsiteY12" fmla="*/ 1363688 h 2055889"/>
              <a:gd name="connsiteX13" fmla="*/ 1075674 w 1945279"/>
              <a:gd name="connsiteY13" fmla="*/ 1362791 h 2055889"/>
              <a:gd name="connsiteX14" fmla="*/ 1018418 w 1945279"/>
              <a:gd name="connsiteY14" fmla="*/ 1357302 h 2055889"/>
              <a:gd name="connsiteX15" fmla="*/ 1018418 w 1945279"/>
              <a:gd name="connsiteY15" fmla="*/ 1608930 h 2055889"/>
              <a:gd name="connsiteX16" fmla="*/ 1017899 w 1945279"/>
              <a:gd name="connsiteY16" fmla="*/ 2055889 h 2055889"/>
              <a:gd name="connsiteX17" fmla="*/ 55043 w 1945279"/>
              <a:gd name="connsiteY17" fmla="*/ 1962419 h 2055889"/>
              <a:gd name="connsiteX18" fmla="*/ 58868 w 1945279"/>
              <a:gd name="connsiteY18" fmla="*/ 1269225 h 2055889"/>
              <a:gd name="connsiteX19" fmla="*/ 129822 w 1945279"/>
              <a:gd name="connsiteY19" fmla="*/ 659980 h 2055889"/>
              <a:gd name="connsiteX0" fmla="*/ 129822 w 1945279"/>
              <a:gd name="connsiteY0" fmla="*/ 659980 h 2055889"/>
              <a:gd name="connsiteX1" fmla="*/ 1141603 w 1945279"/>
              <a:gd name="connsiteY1" fmla="*/ 0 h 2055889"/>
              <a:gd name="connsiteX2" fmla="*/ 1752325 w 1945279"/>
              <a:gd name="connsiteY2" fmla="*/ 429557 h 2055889"/>
              <a:gd name="connsiteX3" fmla="*/ 1929298 w 1945279"/>
              <a:gd name="connsiteY3" fmla="*/ 925986 h 2055889"/>
              <a:gd name="connsiteX4" fmla="*/ 1321759 w 1945279"/>
              <a:gd name="connsiteY4" fmla="*/ 1826506 h 2055889"/>
              <a:gd name="connsiteX5" fmla="*/ 1201510 w 1945279"/>
              <a:gd name="connsiteY5" fmla="*/ 1609374 h 2055889"/>
              <a:gd name="connsiteX6" fmla="*/ 1201510 w 1945279"/>
              <a:gd name="connsiteY6" fmla="*/ 1349625 h 2055889"/>
              <a:gd name="connsiteX7" fmla="*/ 1141603 w 1945279"/>
              <a:gd name="connsiteY7" fmla="*/ 1360600 h 2055889"/>
              <a:gd name="connsiteX8" fmla="*/ 1108422 w 1945279"/>
              <a:gd name="connsiteY8" fmla="*/ 1362154 h 2055889"/>
              <a:gd name="connsiteX9" fmla="*/ 1108422 w 1945279"/>
              <a:gd name="connsiteY9" fmla="*/ 1364606 h 2055889"/>
              <a:gd name="connsiteX10" fmla="*/ 1099212 w 1945279"/>
              <a:gd name="connsiteY10" fmla="*/ 1365048 h 2055889"/>
              <a:gd name="connsiteX11" fmla="*/ 1081957 w 1945279"/>
              <a:gd name="connsiteY11" fmla="*/ 1363394 h 2055889"/>
              <a:gd name="connsiteX12" fmla="*/ 1075674 w 1945279"/>
              <a:gd name="connsiteY12" fmla="*/ 1363688 h 2055889"/>
              <a:gd name="connsiteX13" fmla="*/ 1075674 w 1945279"/>
              <a:gd name="connsiteY13" fmla="*/ 1362791 h 2055889"/>
              <a:gd name="connsiteX14" fmla="*/ 1018418 w 1945279"/>
              <a:gd name="connsiteY14" fmla="*/ 1357302 h 2055889"/>
              <a:gd name="connsiteX15" fmla="*/ 1018418 w 1945279"/>
              <a:gd name="connsiteY15" fmla="*/ 1608930 h 2055889"/>
              <a:gd name="connsiteX16" fmla="*/ 1017899 w 1945279"/>
              <a:gd name="connsiteY16" fmla="*/ 2055889 h 2055889"/>
              <a:gd name="connsiteX17" fmla="*/ 55043 w 1945279"/>
              <a:gd name="connsiteY17" fmla="*/ 1962419 h 2055889"/>
              <a:gd name="connsiteX18" fmla="*/ 58868 w 1945279"/>
              <a:gd name="connsiteY18" fmla="*/ 1269225 h 2055889"/>
              <a:gd name="connsiteX19" fmla="*/ 129822 w 1945279"/>
              <a:gd name="connsiteY19" fmla="*/ 659980 h 2055889"/>
              <a:gd name="connsiteX0" fmla="*/ 129822 w 2053216"/>
              <a:gd name="connsiteY0" fmla="*/ 659980 h 2055889"/>
              <a:gd name="connsiteX1" fmla="*/ 1141603 w 2053216"/>
              <a:gd name="connsiteY1" fmla="*/ 0 h 2055889"/>
              <a:gd name="connsiteX2" fmla="*/ 1752325 w 2053216"/>
              <a:gd name="connsiteY2" fmla="*/ 429557 h 2055889"/>
              <a:gd name="connsiteX3" fmla="*/ 2042282 w 2053216"/>
              <a:gd name="connsiteY3" fmla="*/ 1062675 h 2055889"/>
              <a:gd name="connsiteX4" fmla="*/ 1321759 w 2053216"/>
              <a:gd name="connsiteY4" fmla="*/ 1826506 h 2055889"/>
              <a:gd name="connsiteX5" fmla="*/ 1201510 w 2053216"/>
              <a:gd name="connsiteY5" fmla="*/ 1609374 h 2055889"/>
              <a:gd name="connsiteX6" fmla="*/ 1201510 w 2053216"/>
              <a:gd name="connsiteY6" fmla="*/ 1349625 h 2055889"/>
              <a:gd name="connsiteX7" fmla="*/ 1141603 w 2053216"/>
              <a:gd name="connsiteY7" fmla="*/ 1360600 h 2055889"/>
              <a:gd name="connsiteX8" fmla="*/ 1108422 w 2053216"/>
              <a:gd name="connsiteY8" fmla="*/ 1362154 h 2055889"/>
              <a:gd name="connsiteX9" fmla="*/ 1108422 w 2053216"/>
              <a:gd name="connsiteY9" fmla="*/ 1364606 h 2055889"/>
              <a:gd name="connsiteX10" fmla="*/ 1099212 w 2053216"/>
              <a:gd name="connsiteY10" fmla="*/ 1365048 h 2055889"/>
              <a:gd name="connsiteX11" fmla="*/ 1081957 w 2053216"/>
              <a:gd name="connsiteY11" fmla="*/ 1363394 h 2055889"/>
              <a:gd name="connsiteX12" fmla="*/ 1075674 w 2053216"/>
              <a:gd name="connsiteY12" fmla="*/ 1363688 h 2055889"/>
              <a:gd name="connsiteX13" fmla="*/ 1075674 w 2053216"/>
              <a:gd name="connsiteY13" fmla="*/ 1362791 h 2055889"/>
              <a:gd name="connsiteX14" fmla="*/ 1018418 w 2053216"/>
              <a:gd name="connsiteY14" fmla="*/ 1357302 h 2055889"/>
              <a:gd name="connsiteX15" fmla="*/ 1018418 w 2053216"/>
              <a:gd name="connsiteY15" fmla="*/ 1608930 h 2055889"/>
              <a:gd name="connsiteX16" fmla="*/ 1017899 w 2053216"/>
              <a:gd name="connsiteY16" fmla="*/ 2055889 h 2055889"/>
              <a:gd name="connsiteX17" fmla="*/ 55043 w 2053216"/>
              <a:gd name="connsiteY17" fmla="*/ 1962419 h 2055889"/>
              <a:gd name="connsiteX18" fmla="*/ 58868 w 2053216"/>
              <a:gd name="connsiteY18" fmla="*/ 1269225 h 2055889"/>
              <a:gd name="connsiteX19" fmla="*/ 129822 w 2053216"/>
              <a:gd name="connsiteY19" fmla="*/ 659980 h 2055889"/>
              <a:gd name="connsiteX0" fmla="*/ 129822 w 2055464"/>
              <a:gd name="connsiteY0" fmla="*/ 659980 h 2055889"/>
              <a:gd name="connsiteX1" fmla="*/ 1141603 w 2055464"/>
              <a:gd name="connsiteY1" fmla="*/ 0 h 2055889"/>
              <a:gd name="connsiteX2" fmla="*/ 1752325 w 2055464"/>
              <a:gd name="connsiteY2" fmla="*/ 429557 h 2055889"/>
              <a:gd name="connsiteX3" fmla="*/ 2042282 w 2055464"/>
              <a:gd name="connsiteY3" fmla="*/ 1062675 h 2055889"/>
              <a:gd name="connsiteX4" fmla="*/ 1321759 w 2055464"/>
              <a:gd name="connsiteY4" fmla="*/ 1826506 h 2055889"/>
              <a:gd name="connsiteX5" fmla="*/ 1201510 w 2055464"/>
              <a:gd name="connsiteY5" fmla="*/ 1609374 h 2055889"/>
              <a:gd name="connsiteX6" fmla="*/ 1201510 w 2055464"/>
              <a:gd name="connsiteY6" fmla="*/ 1349625 h 2055889"/>
              <a:gd name="connsiteX7" fmla="*/ 1141603 w 2055464"/>
              <a:gd name="connsiteY7" fmla="*/ 1360600 h 2055889"/>
              <a:gd name="connsiteX8" fmla="*/ 1108422 w 2055464"/>
              <a:gd name="connsiteY8" fmla="*/ 1362154 h 2055889"/>
              <a:gd name="connsiteX9" fmla="*/ 1108422 w 2055464"/>
              <a:gd name="connsiteY9" fmla="*/ 1364606 h 2055889"/>
              <a:gd name="connsiteX10" fmla="*/ 1099212 w 2055464"/>
              <a:gd name="connsiteY10" fmla="*/ 1365048 h 2055889"/>
              <a:gd name="connsiteX11" fmla="*/ 1081957 w 2055464"/>
              <a:gd name="connsiteY11" fmla="*/ 1363394 h 2055889"/>
              <a:gd name="connsiteX12" fmla="*/ 1075674 w 2055464"/>
              <a:gd name="connsiteY12" fmla="*/ 1363688 h 2055889"/>
              <a:gd name="connsiteX13" fmla="*/ 1075674 w 2055464"/>
              <a:gd name="connsiteY13" fmla="*/ 1362791 h 2055889"/>
              <a:gd name="connsiteX14" fmla="*/ 1018418 w 2055464"/>
              <a:gd name="connsiteY14" fmla="*/ 1357302 h 2055889"/>
              <a:gd name="connsiteX15" fmla="*/ 1018418 w 2055464"/>
              <a:gd name="connsiteY15" fmla="*/ 1608930 h 2055889"/>
              <a:gd name="connsiteX16" fmla="*/ 1017899 w 2055464"/>
              <a:gd name="connsiteY16" fmla="*/ 2055889 h 2055889"/>
              <a:gd name="connsiteX17" fmla="*/ 55043 w 2055464"/>
              <a:gd name="connsiteY17" fmla="*/ 1962419 h 2055889"/>
              <a:gd name="connsiteX18" fmla="*/ 58868 w 2055464"/>
              <a:gd name="connsiteY18" fmla="*/ 1269225 h 2055889"/>
              <a:gd name="connsiteX19" fmla="*/ 129822 w 2055464"/>
              <a:gd name="connsiteY19" fmla="*/ 659980 h 2055889"/>
              <a:gd name="connsiteX0" fmla="*/ 129822 w 2059410"/>
              <a:gd name="connsiteY0" fmla="*/ 659980 h 2055889"/>
              <a:gd name="connsiteX1" fmla="*/ 1141603 w 2059410"/>
              <a:gd name="connsiteY1" fmla="*/ 0 h 2055889"/>
              <a:gd name="connsiteX2" fmla="*/ 1821854 w 2059410"/>
              <a:gd name="connsiteY2" fmla="*/ 438670 h 2055889"/>
              <a:gd name="connsiteX3" fmla="*/ 2042282 w 2059410"/>
              <a:gd name="connsiteY3" fmla="*/ 1062675 h 2055889"/>
              <a:gd name="connsiteX4" fmla="*/ 1321759 w 2059410"/>
              <a:gd name="connsiteY4" fmla="*/ 1826506 h 2055889"/>
              <a:gd name="connsiteX5" fmla="*/ 1201510 w 2059410"/>
              <a:gd name="connsiteY5" fmla="*/ 1609374 h 2055889"/>
              <a:gd name="connsiteX6" fmla="*/ 1201510 w 2059410"/>
              <a:gd name="connsiteY6" fmla="*/ 1349625 h 2055889"/>
              <a:gd name="connsiteX7" fmla="*/ 1141603 w 2059410"/>
              <a:gd name="connsiteY7" fmla="*/ 1360600 h 2055889"/>
              <a:gd name="connsiteX8" fmla="*/ 1108422 w 2059410"/>
              <a:gd name="connsiteY8" fmla="*/ 1362154 h 2055889"/>
              <a:gd name="connsiteX9" fmla="*/ 1108422 w 2059410"/>
              <a:gd name="connsiteY9" fmla="*/ 1364606 h 2055889"/>
              <a:gd name="connsiteX10" fmla="*/ 1099212 w 2059410"/>
              <a:gd name="connsiteY10" fmla="*/ 1365048 h 2055889"/>
              <a:gd name="connsiteX11" fmla="*/ 1081957 w 2059410"/>
              <a:gd name="connsiteY11" fmla="*/ 1363394 h 2055889"/>
              <a:gd name="connsiteX12" fmla="*/ 1075674 w 2059410"/>
              <a:gd name="connsiteY12" fmla="*/ 1363688 h 2055889"/>
              <a:gd name="connsiteX13" fmla="*/ 1075674 w 2059410"/>
              <a:gd name="connsiteY13" fmla="*/ 1362791 h 2055889"/>
              <a:gd name="connsiteX14" fmla="*/ 1018418 w 2059410"/>
              <a:gd name="connsiteY14" fmla="*/ 1357302 h 2055889"/>
              <a:gd name="connsiteX15" fmla="*/ 1018418 w 2059410"/>
              <a:gd name="connsiteY15" fmla="*/ 1608930 h 2055889"/>
              <a:gd name="connsiteX16" fmla="*/ 1017899 w 2059410"/>
              <a:gd name="connsiteY16" fmla="*/ 2055889 h 2055889"/>
              <a:gd name="connsiteX17" fmla="*/ 55043 w 2059410"/>
              <a:gd name="connsiteY17" fmla="*/ 1962419 h 2055889"/>
              <a:gd name="connsiteX18" fmla="*/ 58868 w 2059410"/>
              <a:gd name="connsiteY18" fmla="*/ 1269225 h 2055889"/>
              <a:gd name="connsiteX19" fmla="*/ 129822 w 2059410"/>
              <a:gd name="connsiteY19" fmla="*/ 659980 h 2055889"/>
              <a:gd name="connsiteX0" fmla="*/ 129822 w 2059411"/>
              <a:gd name="connsiteY0" fmla="*/ 659980 h 2046776"/>
              <a:gd name="connsiteX1" fmla="*/ 1141603 w 2059411"/>
              <a:gd name="connsiteY1" fmla="*/ 0 h 2046776"/>
              <a:gd name="connsiteX2" fmla="*/ 1821854 w 2059411"/>
              <a:gd name="connsiteY2" fmla="*/ 438670 h 2046776"/>
              <a:gd name="connsiteX3" fmla="*/ 2042282 w 2059411"/>
              <a:gd name="connsiteY3" fmla="*/ 1062675 h 2046776"/>
              <a:gd name="connsiteX4" fmla="*/ 1321759 w 2059411"/>
              <a:gd name="connsiteY4" fmla="*/ 1826506 h 2046776"/>
              <a:gd name="connsiteX5" fmla="*/ 1201510 w 2059411"/>
              <a:gd name="connsiteY5" fmla="*/ 1609374 h 2046776"/>
              <a:gd name="connsiteX6" fmla="*/ 1201510 w 2059411"/>
              <a:gd name="connsiteY6" fmla="*/ 1349625 h 2046776"/>
              <a:gd name="connsiteX7" fmla="*/ 1141603 w 2059411"/>
              <a:gd name="connsiteY7" fmla="*/ 1360600 h 2046776"/>
              <a:gd name="connsiteX8" fmla="*/ 1108422 w 2059411"/>
              <a:gd name="connsiteY8" fmla="*/ 1362154 h 2046776"/>
              <a:gd name="connsiteX9" fmla="*/ 1108422 w 2059411"/>
              <a:gd name="connsiteY9" fmla="*/ 1364606 h 2046776"/>
              <a:gd name="connsiteX10" fmla="*/ 1099212 w 2059411"/>
              <a:gd name="connsiteY10" fmla="*/ 1365048 h 2046776"/>
              <a:gd name="connsiteX11" fmla="*/ 1081957 w 2059411"/>
              <a:gd name="connsiteY11" fmla="*/ 1363394 h 2046776"/>
              <a:gd name="connsiteX12" fmla="*/ 1075674 w 2059411"/>
              <a:gd name="connsiteY12" fmla="*/ 1363688 h 2046776"/>
              <a:gd name="connsiteX13" fmla="*/ 1075674 w 2059411"/>
              <a:gd name="connsiteY13" fmla="*/ 1362791 h 2046776"/>
              <a:gd name="connsiteX14" fmla="*/ 1018418 w 2059411"/>
              <a:gd name="connsiteY14" fmla="*/ 1357302 h 2046776"/>
              <a:gd name="connsiteX15" fmla="*/ 1018418 w 2059411"/>
              <a:gd name="connsiteY15" fmla="*/ 1608930 h 2046776"/>
              <a:gd name="connsiteX16" fmla="*/ 861460 w 2059411"/>
              <a:gd name="connsiteY16" fmla="*/ 2046776 h 2046776"/>
              <a:gd name="connsiteX17" fmla="*/ 55043 w 2059411"/>
              <a:gd name="connsiteY17" fmla="*/ 1962419 h 2046776"/>
              <a:gd name="connsiteX18" fmla="*/ 58868 w 2059411"/>
              <a:gd name="connsiteY18" fmla="*/ 1269225 h 2046776"/>
              <a:gd name="connsiteX19" fmla="*/ 129822 w 2059411"/>
              <a:gd name="connsiteY19" fmla="*/ 659980 h 2046776"/>
              <a:gd name="connsiteX0" fmla="*/ 129822 w 2059411"/>
              <a:gd name="connsiteY0" fmla="*/ 659980 h 2002234"/>
              <a:gd name="connsiteX1" fmla="*/ 1141603 w 2059411"/>
              <a:gd name="connsiteY1" fmla="*/ 0 h 2002234"/>
              <a:gd name="connsiteX2" fmla="*/ 1821854 w 2059411"/>
              <a:gd name="connsiteY2" fmla="*/ 438670 h 2002234"/>
              <a:gd name="connsiteX3" fmla="*/ 2042282 w 2059411"/>
              <a:gd name="connsiteY3" fmla="*/ 1062675 h 2002234"/>
              <a:gd name="connsiteX4" fmla="*/ 1321759 w 2059411"/>
              <a:gd name="connsiteY4" fmla="*/ 1826506 h 2002234"/>
              <a:gd name="connsiteX5" fmla="*/ 1201510 w 2059411"/>
              <a:gd name="connsiteY5" fmla="*/ 1609374 h 2002234"/>
              <a:gd name="connsiteX6" fmla="*/ 1201510 w 2059411"/>
              <a:gd name="connsiteY6" fmla="*/ 1349625 h 2002234"/>
              <a:gd name="connsiteX7" fmla="*/ 1141603 w 2059411"/>
              <a:gd name="connsiteY7" fmla="*/ 1360600 h 2002234"/>
              <a:gd name="connsiteX8" fmla="*/ 1108422 w 2059411"/>
              <a:gd name="connsiteY8" fmla="*/ 1362154 h 2002234"/>
              <a:gd name="connsiteX9" fmla="*/ 1108422 w 2059411"/>
              <a:gd name="connsiteY9" fmla="*/ 1364606 h 2002234"/>
              <a:gd name="connsiteX10" fmla="*/ 1099212 w 2059411"/>
              <a:gd name="connsiteY10" fmla="*/ 1365048 h 2002234"/>
              <a:gd name="connsiteX11" fmla="*/ 1081957 w 2059411"/>
              <a:gd name="connsiteY11" fmla="*/ 1363394 h 2002234"/>
              <a:gd name="connsiteX12" fmla="*/ 1075674 w 2059411"/>
              <a:gd name="connsiteY12" fmla="*/ 1363688 h 2002234"/>
              <a:gd name="connsiteX13" fmla="*/ 1075674 w 2059411"/>
              <a:gd name="connsiteY13" fmla="*/ 1362791 h 2002234"/>
              <a:gd name="connsiteX14" fmla="*/ 1018418 w 2059411"/>
              <a:gd name="connsiteY14" fmla="*/ 1357302 h 2002234"/>
              <a:gd name="connsiteX15" fmla="*/ 1018418 w 2059411"/>
              <a:gd name="connsiteY15" fmla="*/ 1608930 h 2002234"/>
              <a:gd name="connsiteX16" fmla="*/ 1024418 w 2059411"/>
              <a:gd name="connsiteY16" fmla="*/ 1932869 h 2002234"/>
              <a:gd name="connsiteX17" fmla="*/ 55043 w 2059411"/>
              <a:gd name="connsiteY17" fmla="*/ 1962419 h 2002234"/>
              <a:gd name="connsiteX18" fmla="*/ 58868 w 2059411"/>
              <a:gd name="connsiteY18" fmla="*/ 1269225 h 2002234"/>
              <a:gd name="connsiteX19" fmla="*/ 129822 w 2059411"/>
              <a:gd name="connsiteY19" fmla="*/ 659980 h 2002234"/>
              <a:gd name="connsiteX0" fmla="*/ 129822 w 2063511"/>
              <a:gd name="connsiteY0" fmla="*/ 659980 h 2002234"/>
              <a:gd name="connsiteX1" fmla="*/ 1141603 w 2063511"/>
              <a:gd name="connsiteY1" fmla="*/ 0 h 2002234"/>
              <a:gd name="connsiteX2" fmla="*/ 1821854 w 2063511"/>
              <a:gd name="connsiteY2" fmla="*/ 438670 h 2002234"/>
              <a:gd name="connsiteX3" fmla="*/ 2042282 w 2063511"/>
              <a:gd name="connsiteY3" fmla="*/ 1062675 h 2002234"/>
              <a:gd name="connsiteX4" fmla="*/ 1245712 w 2063511"/>
              <a:gd name="connsiteY4" fmla="*/ 1883460 h 2002234"/>
              <a:gd name="connsiteX5" fmla="*/ 1201510 w 2063511"/>
              <a:gd name="connsiteY5" fmla="*/ 1609374 h 2002234"/>
              <a:gd name="connsiteX6" fmla="*/ 1201510 w 2063511"/>
              <a:gd name="connsiteY6" fmla="*/ 1349625 h 2002234"/>
              <a:gd name="connsiteX7" fmla="*/ 1141603 w 2063511"/>
              <a:gd name="connsiteY7" fmla="*/ 1360600 h 2002234"/>
              <a:gd name="connsiteX8" fmla="*/ 1108422 w 2063511"/>
              <a:gd name="connsiteY8" fmla="*/ 1362154 h 2002234"/>
              <a:gd name="connsiteX9" fmla="*/ 1108422 w 2063511"/>
              <a:gd name="connsiteY9" fmla="*/ 1364606 h 2002234"/>
              <a:gd name="connsiteX10" fmla="*/ 1099212 w 2063511"/>
              <a:gd name="connsiteY10" fmla="*/ 1365048 h 2002234"/>
              <a:gd name="connsiteX11" fmla="*/ 1081957 w 2063511"/>
              <a:gd name="connsiteY11" fmla="*/ 1363394 h 2002234"/>
              <a:gd name="connsiteX12" fmla="*/ 1075674 w 2063511"/>
              <a:gd name="connsiteY12" fmla="*/ 1363688 h 2002234"/>
              <a:gd name="connsiteX13" fmla="*/ 1075674 w 2063511"/>
              <a:gd name="connsiteY13" fmla="*/ 1362791 h 2002234"/>
              <a:gd name="connsiteX14" fmla="*/ 1018418 w 2063511"/>
              <a:gd name="connsiteY14" fmla="*/ 1357302 h 2002234"/>
              <a:gd name="connsiteX15" fmla="*/ 1018418 w 2063511"/>
              <a:gd name="connsiteY15" fmla="*/ 1608930 h 2002234"/>
              <a:gd name="connsiteX16" fmla="*/ 1024418 w 2063511"/>
              <a:gd name="connsiteY16" fmla="*/ 1932869 h 2002234"/>
              <a:gd name="connsiteX17" fmla="*/ 55043 w 2063511"/>
              <a:gd name="connsiteY17" fmla="*/ 1962419 h 2002234"/>
              <a:gd name="connsiteX18" fmla="*/ 58868 w 2063511"/>
              <a:gd name="connsiteY18" fmla="*/ 1269225 h 2002234"/>
              <a:gd name="connsiteX19" fmla="*/ 129822 w 2063511"/>
              <a:gd name="connsiteY19" fmla="*/ 659980 h 2002234"/>
              <a:gd name="connsiteX0" fmla="*/ 251667 w 2185356"/>
              <a:gd name="connsiteY0" fmla="*/ 659980 h 2002234"/>
              <a:gd name="connsiteX1" fmla="*/ 1263448 w 2185356"/>
              <a:gd name="connsiteY1" fmla="*/ 0 h 2002234"/>
              <a:gd name="connsiteX2" fmla="*/ 1943699 w 2185356"/>
              <a:gd name="connsiteY2" fmla="*/ 438670 h 2002234"/>
              <a:gd name="connsiteX3" fmla="*/ 2164127 w 2185356"/>
              <a:gd name="connsiteY3" fmla="*/ 1062675 h 2002234"/>
              <a:gd name="connsiteX4" fmla="*/ 1367557 w 2185356"/>
              <a:gd name="connsiteY4" fmla="*/ 1883460 h 2002234"/>
              <a:gd name="connsiteX5" fmla="*/ 1323355 w 2185356"/>
              <a:gd name="connsiteY5" fmla="*/ 1609374 h 2002234"/>
              <a:gd name="connsiteX6" fmla="*/ 1323355 w 2185356"/>
              <a:gd name="connsiteY6" fmla="*/ 1349625 h 2002234"/>
              <a:gd name="connsiteX7" fmla="*/ 1263448 w 2185356"/>
              <a:gd name="connsiteY7" fmla="*/ 1360600 h 2002234"/>
              <a:gd name="connsiteX8" fmla="*/ 1230267 w 2185356"/>
              <a:gd name="connsiteY8" fmla="*/ 1362154 h 2002234"/>
              <a:gd name="connsiteX9" fmla="*/ 1230267 w 2185356"/>
              <a:gd name="connsiteY9" fmla="*/ 1364606 h 2002234"/>
              <a:gd name="connsiteX10" fmla="*/ 1221057 w 2185356"/>
              <a:gd name="connsiteY10" fmla="*/ 1365048 h 2002234"/>
              <a:gd name="connsiteX11" fmla="*/ 1203802 w 2185356"/>
              <a:gd name="connsiteY11" fmla="*/ 1363394 h 2002234"/>
              <a:gd name="connsiteX12" fmla="*/ 1197519 w 2185356"/>
              <a:gd name="connsiteY12" fmla="*/ 1363688 h 2002234"/>
              <a:gd name="connsiteX13" fmla="*/ 1197519 w 2185356"/>
              <a:gd name="connsiteY13" fmla="*/ 1362791 h 2002234"/>
              <a:gd name="connsiteX14" fmla="*/ 1140263 w 2185356"/>
              <a:gd name="connsiteY14" fmla="*/ 1357302 h 2002234"/>
              <a:gd name="connsiteX15" fmla="*/ 1140263 w 2185356"/>
              <a:gd name="connsiteY15" fmla="*/ 1608930 h 2002234"/>
              <a:gd name="connsiteX16" fmla="*/ 1146263 w 2185356"/>
              <a:gd name="connsiteY16" fmla="*/ 1932869 h 2002234"/>
              <a:gd name="connsiteX17" fmla="*/ 176888 w 2185356"/>
              <a:gd name="connsiteY17" fmla="*/ 1962419 h 2002234"/>
              <a:gd name="connsiteX18" fmla="*/ 1460 w 2185356"/>
              <a:gd name="connsiteY18" fmla="*/ 1297702 h 2002234"/>
              <a:gd name="connsiteX19" fmla="*/ 251667 w 2185356"/>
              <a:gd name="connsiteY19" fmla="*/ 659980 h 2002234"/>
              <a:gd name="connsiteX0" fmla="*/ 250809 w 2184498"/>
              <a:gd name="connsiteY0" fmla="*/ 659980 h 2056732"/>
              <a:gd name="connsiteX1" fmla="*/ 1262590 w 2184498"/>
              <a:gd name="connsiteY1" fmla="*/ 0 h 2056732"/>
              <a:gd name="connsiteX2" fmla="*/ 1942841 w 2184498"/>
              <a:gd name="connsiteY2" fmla="*/ 438670 h 2056732"/>
              <a:gd name="connsiteX3" fmla="*/ 2163269 w 2184498"/>
              <a:gd name="connsiteY3" fmla="*/ 1062675 h 2056732"/>
              <a:gd name="connsiteX4" fmla="*/ 1366699 w 2184498"/>
              <a:gd name="connsiteY4" fmla="*/ 1883460 h 2056732"/>
              <a:gd name="connsiteX5" fmla="*/ 1322497 w 2184498"/>
              <a:gd name="connsiteY5" fmla="*/ 1609374 h 2056732"/>
              <a:gd name="connsiteX6" fmla="*/ 1322497 w 2184498"/>
              <a:gd name="connsiteY6" fmla="*/ 1349625 h 2056732"/>
              <a:gd name="connsiteX7" fmla="*/ 1262590 w 2184498"/>
              <a:gd name="connsiteY7" fmla="*/ 1360600 h 2056732"/>
              <a:gd name="connsiteX8" fmla="*/ 1229409 w 2184498"/>
              <a:gd name="connsiteY8" fmla="*/ 1362154 h 2056732"/>
              <a:gd name="connsiteX9" fmla="*/ 1229409 w 2184498"/>
              <a:gd name="connsiteY9" fmla="*/ 1364606 h 2056732"/>
              <a:gd name="connsiteX10" fmla="*/ 1220199 w 2184498"/>
              <a:gd name="connsiteY10" fmla="*/ 1365048 h 2056732"/>
              <a:gd name="connsiteX11" fmla="*/ 1202944 w 2184498"/>
              <a:gd name="connsiteY11" fmla="*/ 1363394 h 2056732"/>
              <a:gd name="connsiteX12" fmla="*/ 1196661 w 2184498"/>
              <a:gd name="connsiteY12" fmla="*/ 1363688 h 2056732"/>
              <a:gd name="connsiteX13" fmla="*/ 1196661 w 2184498"/>
              <a:gd name="connsiteY13" fmla="*/ 1362791 h 2056732"/>
              <a:gd name="connsiteX14" fmla="*/ 1139405 w 2184498"/>
              <a:gd name="connsiteY14" fmla="*/ 1357302 h 2056732"/>
              <a:gd name="connsiteX15" fmla="*/ 1139405 w 2184498"/>
              <a:gd name="connsiteY15" fmla="*/ 1608930 h 2056732"/>
              <a:gd name="connsiteX16" fmla="*/ 1145405 w 2184498"/>
              <a:gd name="connsiteY16" fmla="*/ 1932869 h 2056732"/>
              <a:gd name="connsiteX17" fmla="*/ 333556 w 2184498"/>
              <a:gd name="connsiteY17" fmla="*/ 2025068 h 2056732"/>
              <a:gd name="connsiteX18" fmla="*/ 602 w 2184498"/>
              <a:gd name="connsiteY18" fmla="*/ 1297702 h 2056732"/>
              <a:gd name="connsiteX19" fmla="*/ 250809 w 2184498"/>
              <a:gd name="connsiteY19" fmla="*/ 659980 h 2056732"/>
              <a:gd name="connsiteX0" fmla="*/ 250809 w 2184498"/>
              <a:gd name="connsiteY0" fmla="*/ 659980 h 2091182"/>
              <a:gd name="connsiteX1" fmla="*/ 1262590 w 2184498"/>
              <a:gd name="connsiteY1" fmla="*/ 0 h 2091182"/>
              <a:gd name="connsiteX2" fmla="*/ 1942841 w 2184498"/>
              <a:gd name="connsiteY2" fmla="*/ 438670 h 2091182"/>
              <a:gd name="connsiteX3" fmla="*/ 2163269 w 2184498"/>
              <a:gd name="connsiteY3" fmla="*/ 1062675 h 2091182"/>
              <a:gd name="connsiteX4" fmla="*/ 1366699 w 2184498"/>
              <a:gd name="connsiteY4" fmla="*/ 1883460 h 2091182"/>
              <a:gd name="connsiteX5" fmla="*/ 1322497 w 2184498"/>
              <a:gd name="connsiteY5" fmla="*/ 1609374 h 2091182"/>
              <a:gd name="connsiteX6" fmla="*/ 1322497 w 2184498"/>
              <a:gd name="connsiteY6" fmla="*/ 1349625 h 2091182"/>
              <a:gd name="connsiteX7" fmla="*/ 1262590 w 2184498"/>
              <a:gd name="connsiteY7" fmla="*/ 1360600 h 2091182"/>
              <a:gd name="connsiteX8" fmla="*/ 1229409 w 2184498"/>
              <a:gd name="connsiteY8" fmla="*/ 1362154 h 2091182"/>
              <a:gd name="connsiteX9" fmla="*/ 1229409 w 2184498"/>
              <a:gd name="connsiteY9" fmla="*/ 1364606 h 2091182"/>
              <a:gd name="connsiteX10" fmla="*/ 1220199 w 2184498"/>
              <a:gd name="connsiteY10" fmla="*/ 1365048 h 2091182"/>
              <a:gd name="connsiteX11" fmla="*/ 1202944 w 2184498"/>
              <a:gd name="connsiteY11" fmla="*/ 1363394 h 2091182"/>
              <a:gd name="connsiteX12" fmla="*/ 1196661 w 2184498"/>
              <a:gd name="connsiteY12" fmla="*/ 1363688 h 2091182"/>
              <a:gd name="connsiteX13" fmla="*/ 1196661 w 2184498"/>
              <a:gd name="connsiteY13" fmla="*/ 1362791 h 2091182"/>
              <a:gd name="connsiteX14" fmla="*/ 1139405 w 2184498"/>
              <a:gd name="connsiteY14" fmla="*/ 1357302 h 2091182"/>
              <a:gd name="connsiteX15" fmla="*/ 1139405 w 2184498"/>
              <a:gd name="connsiteY15" fmla="*/ 1608930 h 2091182"/>
              <a:gd name="connsiteX16" fmla="*/ 1145405 w 2184498"/>
              <a:gd name="connsiteY16" fmla="*/ 1932869 h 2091182"/>
              <a:gd name="connsiteX17" fmla="*/ 333556 w 2184498"/>
              <a:gd name="connsiteY17" fmla="*/ 2025068 h 2091182"/>
              <a:gd name="connsiteX18" fmla="*/ 602 w 2184498"/>
              <a:gd name="connsiteY18" fmla="*/ 1297702 h 2091182"/>
              <a:gd name="connsiteX19" fmla="*/ 250809 w 2184498"/>
              <a:gd name="connsiteY19" fmla="*/ 659980 h 2091182"/>
              <a:gd name="connsiteX0" fmla="*/ 250809 w 2184498"/>
              <a:gd name="connsiteY0" fmla="*/ 659980 h 2091182"/>
              <a:gd name="connsiteX1" fmla="*/ 1262590 w 2184498"/>
              <a:gd name="connsiteY1" fmla="*/ 0 h 2091182"/>
              <a:gd name="connsiteX2" fmla="*/ 1942841 w 2184498"/>
              <a:gd name="connsiteY2" fmla="*/ 438670 h 2091182"/>
              <a:gd name="connsiteX3" fmla="*/ 2163269 w 2184498"/>
              <a:gd name="connsiteY3" fmla="*/ 1062675 h 2091182"/>
              <a:gd name="connsiteX4" fmla="*/ 1366699 w 2184498"/>
              <a:gd name="connsiteY4" fmla="*/ 1883460 h 2091182"/>
              <a:gd name="connsiteX5" fmla="*/ 1322497 w 2184498"/>
              <a:gd name="connsiteY5" fmla="*/ 1609374 h 2091182"/>
              <a:gd name="connsiteX6" fmla="*/ 1322497 w 2184498"/>
              <a:gd name="connsiteY6" fmla="*/ 1349625 h 2091182"/>
              <a:gd name="connsiteX7" fmla="*/ 1262590 w 2184498"/>
              <a:gd name="connsiteY7" fmla="*/ 1360600 h 2091182"/>
              <a:gd name="connsiteX8" fmla="*/ 1229409 w 2184498"/>
              <a:gd name="connsiteY8" fmla="*/ 1362154 h 2091182"/>
              <a:gd name="connsiteX9" fmla="*/ 1229409 w 2184498"/>
              <a:gd name="connsiteY9" fmla="*/ 1364606 h 2091182"/>
              <a:gd name="connsiteX10" fmla="*/ 1220199 w 2184498"/>
              <a:gd name="connsiteY10" fmla="*/ 1365048 h 2091182"/>
              <a:gd name="connsiteX11" fmla="*/ 1202944 w 2184498"/>
              <a:gd name="connsiteY11" fmla="*/ 1363394 h 2091182"/>
              <a:gd name="connsiteX12" fmla="*/ 1196661 w 2184498"/>
              <a:gd name="connsiteY12" fmla="*/ 1363688 h 2091182"/>
              <a:gd name="connsiteX13" fmla="*/ 1196661 w 2184498"/>
              <a:gd name="connsiteY13" fmla="*/ 1362791 h 2091182"/>
              <a:gd name="connsiteX14" fmla="*/ 1139405 w 2184498"/>
              <a:gd name="connsiteY14" fmla="*/ 1357302 h 2091182"/>
              <a:gd name="connsiteX15" fmla="*/ 1139405 w 2184498"/>
              <a:gd name="connsiteY15" fmla="*/ 1608930 h 2091182"/>
              <a:gd name="connsiteX16" fmla="*/ 1145405 w 2184498"/>
              <a:gd name="connsiteY16" fmla="*/ 1932869 h 2091182"/>
              <a:gd name="connsiteX17" fmla="*/ 333556 w 2184498"/>
              <a:gd name="connsiteY17" fmla="*/ 2025068 h 2091182"/>
              <a:gd name="connsiteX18" fmla="*/ 602 w 2184498"/>
              <a:gd name="connsiteY18" fmla="*/ 1297702 h 2091182"/>
              <a:gd name="connsiteX19" fmla="*/ 250809 w 2184498"/>
              <a:gd name="connsiteY19" fmla="*/ 659980 h 2091182"/>
              <a:gd name="connsiteX0" fmla="*/ 250809 w 2163477"/>
              <a:gd name="connsiteY0" fmla="*/ 659980 h 2091182"/>
              <a:gd name="connsiteX1" fmla="*/ 1262590 w 2163477"/>
              <a:gd name="connsiteY1" fmla="*/ 0 h 2091182"/>
              <a:gd name="connsiteX2" fmla="*/ 1942841 w 2163477"/>
              <a:gd name="connsiteY2" fmla="*/ 438670 h 2091182"/>
              <a:gd name="connsiteX3" fmla="*/ 2163269 w 2163477"/>
              <a:gd name="connsiteY3" fmla="*/ 1062675 h 2091182"/>
              <a:gd name="connsiteX4" fmla="*/ 1366699 w 2163477"/>
              <a:gd name="connsiteY4" fmla="*/ 1883460 h 2091182"/>
              <a:gd name="connsiteX5" fmla="*/ 1322497 w 2163477"/>
              <a:gd name="connsiteY5" fmla="*/ 1609374 h 2091182"/>
              <a:gd name="connsiteX6" fmla="*/ 1322497 w 2163477"/>
              <a:gd name="connsiteY6" fmla="*/ 1349625 h 2091182"/>
              <a:gd name="connsiteX7" fmla="*/ 1262590 w 2163477"/>
              <a:gd name="connsiteY7" fmla="*/ 1360600 h 2091182"/>
              <a:gd name="connsiteX8" fmla="*/ 1229409 w 2163477"/>
              <a:gd name="connsiteY8" fmla="*/ 1362154 h 2091182"/>
              <a:gd name="connsiteX9" fmla="*/ 1229409 w 2163477"/>
              <a:gd name="connsiteY9" fmla="*/ 1364606 h 2091182"/>
              <a:gd name="connsiteX10" fmla="*/ 1220199 w 2163477"/>
              <a:gd name="connsiteY10" fmla="*/ 1365048 h 2091182"/>
              <a:gd name="connsiteX11" fmla="*/ 1202944 w 2163477"/>
              <a:gd name="connsiteY11" fmla="*/ 1363394 h 2091182"/>
              <a:gd name="connsiteX12" fmla="*/ 1196661 w 2163477"/>
              <a:gd name="connsiteY12" fmla="*/ 1363688 h 2091182"/>
              <a:gd name="connsiteX13" fmla="*/ 1196661 w 2163477"/>
              <a:gd name="connsiteY13" fmla="*/ 1362791 h 2091182"/>
              <a:gd name="connsiteX14" fmla="*/ 1139405 w 2163477"/>
              <a:gd name="connsiteY14" fmla="*/ 1357302 h 2091182"/>
              <a:gd name="connsiteX15" fmla="*/ 1139405 w 2163477"/>
              <a:gd name="connsiteY15" fmla="*/ 1608930 h 2091182"/>
              <a:gd name="connsiteX16" fmla="*/ 1145405 w 2163477"/>
              <a:gd name="connsiteY16" fmla="*/ 1932869 h 2091182"/>
              <a:gd name="connsiteX17" fmla="*/ 333556 w 2163477"/>
              <a:gd name="connsiteY17" fmla="*/ 2025068 h 2091182"/>
              <a:gd name="connsiteX18" fmla="*/ 602 w 2163477"/>
              <a:gd name="connsiteY18" fmla="*/ 1297702 h 2091182"/>
              <a:gd name="connsiteX19" fmla="*/ 250809 w 2163477"/>
              <a:gd name="connsiteY19" fmla="*/ 659980 h 2091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63477" h="2091182">
                <a:moveTo>
                  <a:pt x="250809" y="659980"/>
                </a:moveTo>
                <a:cubicBezTo>
                  <a:pt x="431265" y="448443"/>
                  <a:pt x="314268" y="93080"/>
                  <a:pt x="1262590" y="0"/>
                </a:cubicBezTo>
                <a:cubicBezTo>
                  <a:pt x="1541408" y="26264"/>
                  <a:pt x="1843824" y="205753"/>
                  <a:pt x="1942841" y="438670"/>
                </a:cubicBezTo>
                <a:cubicBezTo>
                  <a:pt x="2001832" y="604146"/>
                  <a:pt x="2161801" y="803441"/>
                  <a:pt x="2163269" y="1062675"/>
                </a:cubicBezTo>
                <a:cubicBezTo>
                  <a:pt x="2165020" y="1371818"/>
                  <a:pt x="2173010" y="1821103"/>
                  <a:pt x="1366699" y="1883460"/>
                </a:cubicBezTo>
                <a:lnTo>
                  <a:pt x="1322497" y="1609374"/>
                </a:lnTo>
                <a:lnTo>
                  <a:pt x="1322497" y="1349625"/>
                </a:lnTo>
                <a:lnTo>
                  <a:pt x="1262590" y="1360600"/>
                </a:lnTo>
                <a:lnTo>
                  <a:pt x="1229409" y="1362154"/>
                </a:lnTo>
                <a:lnTo>
                  <a:pt x="1229409" y="1364606"/>
                </a:lnTo>
                <a:lnTo>
                  <a:pt x="1220199" y="1365048"/>
                </a:lnTo>
                <a:lnTo>
                  <a:pt x="1202944" y="1363394"/>
                </a:lnTo>
                <a:lnTo>
                  <a:pt x="1196661" y="1363688"/>
                </a:lnTo>
                <a:lnTo>
                  <a:pt x="1196661" y="1362791"/>
                </a:lnTo>
                <a:lnTo>
                  <a:pt x="1139405" y="1357302"/>
                </a:lnTo>
                <a:lnTo>
                  <a:pt x="1139405" y="1608930"/>
                </a:lnTo>
                <a:lnTo>
                  <a:pt x="1145405" y="1932869"/>
                </a:lnTo>
                <a:cubicBezTo>
                  <a:pt x="1066805" y="1906986"/>
                  <a:pt x="784666" y="2224397"/>
                  <a:pt x="333556" y="2025068"/>
                </a:cubicBezTo>
                <a:cubicBezTo>
                  <a:pt x="-68667" y="1985209"/>
                  <a:pt x="14393" y="1525217"/>
                  <a:pt x="602" y="1297702"/>
                </a:cubicBezTo>
                <a:cubicBezTo>
                  <a:pt x="-13189" y="1070187"/>
                  <a:pt x="214447" y="741739"/>
                  <a:pt x="250809" y="65998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196" name="Ellipszis 195"/>
          <p:cNvSpPr/>
          <p:nvPr/>
        </p:nvSpPr>
        <p:spPr>
          <a:xfrm flipH="1">
            <a:off x="6477006" y="2405478"/>
            <a:ext cx="126784" cy="130194"/>
          </a:xfrm>
          <a:prstGeom prst="ellipse">
            <a:avLst/>
          </a:prstGeom>
          <a:solidFill>
            <a:srgbClr val="FFDA9E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197" name="Szabadkézi sokszög 196"/>
          <p:cNvSpPr/>
          <p:nvPr/>
        </p:nvSpPr>
        <p:spPr>
          <a:xfrm flipH="1">
            <a:off x="6834571" y="2805827"/>
            <a:ext cx="222302" cy="267117"/>
          </a:xfrm>
          <a:custGeom>
            <a:avLst/>
            <a:gdLst>
              <a:gd name="connsiteX0" fmla="*/ 645443 w 645443"/>
              <a:gd name="connsiteY0" fmla="*/ 0 h 713575"/>
              <a:gd name="connsiteX1" fmla="*/ 645443 w 645443"/>
              <a:gd name="connsiteY1" fmla="*/ 646719 h 713575"/>
              <a:gd name="connsiteX2" fmla="*/ 635215 w 645443"/>
              <a:gd name="connsiteY2" fmla="*/ 651165 h 713575"/>
              <a:gd name="connsiteX3" fmla="*/ 471068 w 645443"/>
              <a:gd name="connsiteY3" fmla="*/ 693513 h 713575"/>
              <a:gd name="connsiteX4" fmla="*/ 343126 w 645443"/>
              <a:gd name="connsiteY4" fmla="*/ 704433 h 713575"/>
              <a:gd name="connsiteX5" fmla="*/ 343126 w 645443"/>
              <a:gd name="connsiteY5" fmla="*/ 713552 h 713575"/>
              <a:gd name="connsiteX6" fmla="*/ 342849 w 645443"/>
              <a:gd name="connsiteY6" fmla="*/ 713575 h 713575"/>
              <a:gd name="connsiteX7" fmla="*/ 342849 w 645443"/>
              <a:gd name="connsiteY7" fmla="*/ 713527 h 713575"/>
              <a:gd name="connsiteX8" fmla="*/ 174376 w 645443"/>
              <a:gd name="connsiteY8" fmla="*/ 699147 h 713575"/>
              <a:gd name="connsiteX9" fmla="*/ 10228 w 645443"/>
              <a:gd name="connsiteY9" fmla="*/ 656800 h 713575"/>
              <a:gd name="connsiteX10" fmla="*/ 0 w 645443"/>
              <a:gd name="connsiteY10" fmla="*/ 652354 h 713575"/>
              <a:gd name="connsiteX11" fmla="*/ 0 w 645443"/>
              <a:gd name="connsiteY11" fmla="*/ 5635 h 713575"/>
              <a:gd name="connsiteX12" fmla="*/ 26324 w 645443"/>
              <a:gd name="connsiteY12" fmla="*/ 14562 h 713575"/>
              <a:gd name="connsiteX13" fmla="*/ 190971 w 645443"/>
              <a:gd name="connsiteY13" fmla="*/ 47706 h 713575"/>
              <a:gd name="connsiteX14" fmla="*/ 302314 w 645443"/>
              <a:gd name="connsiteY14" fmla="*/ 55123 h 713575"/>
              <a:gd name="connsiteX15" fmla="*/ 302314 w 645443"/>
              <a:gd name="connsiteY15" fmla="*/ 52205 h 713575"/>
              <a:gd name="connsiteX16" fmla="*/ 302323 w 645443"/>
              <a:gd name="connsiteY16" fmla="*/ 52206 h 713575"/>
              <a:gd name="connsiteX17" fmla="*/ 454472 w 645443"/>
              <a:gd name="connsiteY17" fmla="*/ 42071 h 713575"/>
              <a:gd name="connsiteX18" fmla="*/ 619119 w 645443"/>
              <a:gd name="connsiteY18" fmla="*/ 8927 h 713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45443" h="713575">
                <a:moveTo>
                  <a:pt x="645443" y="0"/>
                </a:moveTo>
                <a:lnTo>
                  <a:pt x="645443" y="646719"/>
                </a:lnTo>
                <a:lnTo>
                  <a:pt x="635215" y="651165"/>
                </a:lnTo>
                <a:cubicBezTo>
                  <a:pt x="581406" y="669778"/>
                  <a:pt x="526644" y="683972"/>
                  <a:pt x="471068" y="693513"/>
                </a:cubicBezTo>
                <a:lnTo>
                  <a:pt x="343126" y="704433"/>
                </a:lnTo>
                <a:lnTo>
                  <a:pt x="343126" y="713552"/>
                </a:lnTo>
                <a:lnTo>
                  <a:pt x="342849" y="713575"/>
                </a:lnTo>
                <a:lnTo>
                  <a:pt x="342849" y="713527"/>
                </a:lnTo>
                <a:lnTo>
                  <a:pt x="174376" y="699147"/>
                </a:lnTo>
                <a:cubicBezTo>
                  <a:pt x="118800" y="689607"/>
                  <a:pt x="64038" y="675413"/>
                  <a:pt x="10228" y="656800"/>
                </a:cubicBezTo>
                <a:lnTo>
                  <a:pt x="0" y="652354"/>
                </a:lnTo>
                <a:lnTo>
                  <a:pt x="0" y="5635"/>
                </a:lnTo>
                <a:lnTo>
                  <a:pt x="26324" y="14562"/>
                </a:lnTo>
                <a:cubicBezTo>
                  <a:pt x="80297" y="29131"/>
                  <a:pt x="135226" y="40239"/>
                  <a:pt x="190971" y="47706"/>
                </a:cubicBezTo>
                <a:lnTo>
                  <a:pt x="302314" y="55123"/>
                </a:lnTo>
                <a:lnTo>
                  <a:pt x="302314" y="52205"/>
                </a:lnTo>
                <a:lnTo>
                  <a:pt x="302323" y="52206"/>
                </a:lnTo>
                <a:lnTo>
                  <a:pt x="454472" y="42071"/>
                </a:lnTo>
                <a:cubicBezTo>
                  <a:pt x="510218" y="34604"/>
                  <a:pt x="565146" y="23496"/>
                  <a:pt x="619119" y="8927"/>
                </a:cubicBezTo>
                <a:close/>
              </a:path>
            </a:pathLst>
          </a:custGeom>
          <a:gradFill>
            <a:gsLst>
              <a:gs pos="0">
                <a:srgbClr val="FFCD7D"/>
              </a:gs>
              <a:gs pos="97000">
                <a:srgbClr val="FFE1AF"/>
              </a:gs>
            </a:gsLst>
            <a:path path="circle">
              <a:fillToRect t="100000" r="100000"/>
            </a:path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198" name="Szabadkézi sokszög 197"/>
          <p:cNvSpPr/>
          <p:nvPr/>
        </p:nvSpPr>
        <p:spPr>
          <a:xfrm>
            <a:off x="6459911" y="1925753"/>
            <a:ext cx="1028498" cy="946192"/>
          </a:xfrm>
          <a:custGeom>
            <a:avLst/>
            <a:gdLst>
              <a:gd name="connsiteX0" fmla="*/ 1480203 w 2986185"/>
              <a:gd name="connsiteY0" fmla="*/ 0 h 2558288"/>
              <a:gd name="connsiteX1" fmla="*/ 1480172 w 2986185"/>
              <a:gd name="connsiteY1" fmla="*/ 6206 h 2558288"/>
              <a:gd name="connsiteX2" fmla="*/ 1435734 w 2986185"/>
              <a:gd name="connsiteY2" fmla="*/ 8843 h 2558288"/>
              <a:gd name="connsiteX3" fmla="*/ 0 w 2986185"/>
              <a:gd name="connsiteY3" fmla="*/ 505395 h 2558288"/>
              <a:gd name="connsiteX4" fmla="*/ 1518376 w 2986185"/>
              <a:gd name="connsiteY4" fmla="*/ 2558288 h 2558288"/>
              <a:gd name="connsiteX5" fmla="*/ 1518468 w 2986185"/>
              <a:gd name="connsiteY5" fmla="*/ 2539379 h 2558288"/>
              <a:gd name="connsiteX6" fmla="*/ 1623055 w 2986185"/>
              <a:gd name="connsiteY6" fmla="*/ 2532238 h 2558288"/>
              <a:gd name="connsiteX7" fmla="*/ 2986185 w 2986185"/>
              <a:gd name="connsiteY7" fmla="*/ 489945 h 2558288"/>
              <a:gd name="connsiteX8" fmla="*/ 1480203 w 2986185"/>
              <a:gd name="connsiteY8" fmla="*/ 0 h 2558288"/>
              <a:gd name="connsiteX0" fmla="*/ 1480203 w 2986185"/>
              <a:gd name="connsiteY0" fmla="*/ 0 h 2801492"/>
              <a:gd name="connsiteX1" fmla="*/ 1480172 w 2986185"/>
              <a:gd name="connsiteY1" fmla="*/ 6206 h 2801492"/>
              <a:gd name="connsiteX2" fmla="*/ 1435734 w 2986185"/>
              <a:gd name="connsiteY2" fmla="*/ 8843 h 2801492"/>
              <a:gd name="connsiteX3" fmla="*/ 0 w 2986185"/>
              <a:gd name="connsiteY3" fmla="*/ 505395 h 2801492"/>
              <a:gd name="connsiteX4" fmla="*/ 1518376 w 2986185"/>
              <a:gd name="connsiteY4" fmla="*/ 2558288 h 2801492"/>
              <a:gd name="connsiteX5" fmla="*/ 1623055 w 2986185"/>
              <a:gd name="connsiteY5" fmla="*/ 2532238 h 2801492"/>
              <a:gd name="connsiteX6" fmla="*/ 2986185 w 2986185"/>
              <a:gd name="connsiteY6" fmla="*/ 489945 h 2801492"/>
              <a:gd name="connsiteX7" fmla="*/ 1480203 w 2986185"/>
              <a:gd name="connsiteY7" fmla="*/ 0 h 2801492"/>
              <a:gd name="connsiteX0" fmla="*/ 1480203 w 2986185"/>
              <a:gd name="connsiteY0" fmla="*/ 0 h 2704694"/>
              <a:gd name="connsiteX1" fmla="*/ 1480172 w 2986185"/>
              <a:gd name="connsiteY1" fmla="*/ 6206 h 2704694"/>
              <a:gd name="connsiteX2" fmla="*/ 1435734 w 2986185"/>
              <a:gd name="connsiteY2" fmla="*/ 8843 h 2704694"/>
              <a:gd name="connsiteX3" fmla="*/ 0 w 2986185"/>
              <a:gd name="connsiteY3" fmla="*/ 505395 h 2704694"/>
              <a:gd name="connsiteX4" fmla="*/ 1518376 w 2986185"/>
              <a:gd name="connsiteY4" fmla="*/ 2558288 h 2704694"/>
              <a:gd name="connsiteX5" fmla="*/ 1623055 w 2986185"/>
              <a:gd name="connsiteY5" fmla="*/ 2532238 h 2704694"/>
              <a:gd name="connsiteX6" fmla="*/ 2986185 w 2986185"/>
              <a:gd name="connsiteY6" fmla="*/ 489945 h 2704694"/>
              <a:gd name="connsiteX7" fmla="*/ 1480203 w 2986185"/>
              <a:gd name="connsiteY7" fmla="*/ 0 h 2704694"/>
              <a:gd name="connsiteX0" fmla="*/ 1480203 w 2986185"/>
              <a:gd name="connsiteY0" fmla="*/ 0 h 2575953"/>
              <a:gd name="connsiteX1" fmla="*/ 1480172 w 2986185"/>
              <a:gd name="connsiteY1" fmla="*/ 6206 h 2575953"/>
              <a:gd name="connsiteX2" fmla="*/ 1435734 w 2986185"/>
              <a:gd name="connsiteY2" fmla="*/ 8843 h 2575953"/>
              <a:gd name="connsiteX3" fmla="*/ 0 w 2986185"/>
              <a:gd name="connsiteY3" fmla="*/ 505395 h 2575953"/>
              <a:gd name="connsiteX4" fmla="*/ 1518376 w 2986185"/>
              <a:gd name="connsiteY4" fmla="*/ 2558288 h 2575953"/>
              <a:gd name="connsiteX5" fmla="*/ 1623055 w 2986185"/>
              <a:gd name="connsiteY5" fmla="*/ 2532238 h 2575953"/>
              <a:gd name="connsiteX6" fmla="*/ 2986185 w 2986185"/>
              <a:gd name="connsiteY6" fmla="*/ 489945 h 2575953"/>
              <a:gd name="connsiteX7" fmla="*/ 1480203 w 2986185"/>
              <a:gd name="connsiteY7" fmla="*/ 0 h 2575953"/>
              <a:gd name="connsiteX0" fmla="*/ 1480203 w 2986185"/>
              <a:gd name="connsiteY0" fmla="*/ 0 h 2563826"/>
              <a:gd name="connsiteX1" fmla="*/ 1480172 w 2986185"/>
              <a:gd name="connsiteY1" fmla="*/ 6206 h 2563826"/>
              <a:gd name="connsiteX2" fmla="*/ 1435734 w 2986185"/>
              <a:gd name="connsiteY2" fmla="*/ 8843 h 2563826"/>
              <a:gd name="connsiteX3" fmla="*/ 0 w 2986185"/>
              <a:gd name="connsiteY3" fmla="*/ 505395 h 2563826"/>
              <a:gd name="connsiteX4" fmla="*/ 1421856 w 2986185"/>
              <a:gd name="connsiteY4" fmla="*/ 2543048 h 2563826"/>
              <a:gd name="connsiteX5" fmla="*/ 1623055 w 2986185"/>
              <a:gd name="connsiteY5" fmla="*/ 2532238 h 2563826"/>
              <a:gd name="connsiteX6" fmla="*/ 2986185 w 2986185"/>
              <a:gd name="connsiteY6" fmla="*/ 489945 h 2563826"/>
              <a:gd name="connsiteX7" fmla="*/ 1480203 w 2986185"/>
              <a:gd name="connsiteY7" fmla="*/ 0 h 2563826"/>
              <a:gd name="connsiteX0" fmla="*/ 1480203 w 2986185"/>
              <a:gd name="connsiteY0" fmla="*/ 0 h 2536885"/>
              <a:gd name="connsiteX1" fmla="*/ 1480172 w 2986185"/>
              <a:gd name="connsiteY1" fmla="*/ 6206 h 2536885"/>
              <a:gd name="connsiteX2" fmla="*/ 1435734 w 2986185"/>
              <a:gd name="connsiteY2" fmla="*/ 8843 h 2536885"/>
              <a:gd name="connsiteX3" fmla="*/ 0 w 2986185"/>
              <a:gd name="connsiteY3" fmla="*/ 505395 h 2536885"/>
              <a:gd name="connsiteX4" fmla="*/ 1203416 w 2986185"/>
              <a:gd name="connsiteY4" fmla="*/ 2492248 h 2536885"/>
              <a:gd name="connsiteX5" fmla="*/ 1623055 w 2986185"/>
              <a:gd name="connsiteY5" fmla="*/ 2532238 h 2536885"/>
              <a:gd name="connsiteX6" fmla="*/ 2986185 w 2986185"/>
              <a:gd name="connsiteY6" fmla="*/ 489945 h 2536885"/>
              <a:gd name="connsiteX7" fmla="*/ 1480203 w 2986185"/>
              <a:gd name="connsiteY7" fmla="*/ 0 h 2536885"/>
              <a:gd name="connsiteX0" fmla="*/ 1480203 w 2986185"/>
              <a:gd name="connsiteY0" fmla="*/ 0 h 2536885"/>
              <a:gd name="connsiteX1" fmla="*/ 1480172 w 2986185"/>
              <a:gd name="connsiteY1" fmla="*/ 6206 h 2536885"/>
              <a:gd name="connsiteX2" fmla="*/ 1435734 w 2986185"/>
              <a:gd name="connsiteY2" fmla="*/ 8843 h 2536885"/>
              <a:gd name="connsiteX3" fmla="*/ 0 w 2986185"/>
              <a:gd name="connsiteY3" fmla="*/ 505395 h 2536885"/>
              <a:gd name="connsiteX4" fmla="*/ 1203416 w 2986185"/>
              <a:gd name="connsiteY4" fmla="*/ 2492248 h 2536885"/>
              <a:gd name="connsiteX5" fmla="*/ 1623055 w 2986185"/>
              <a:gd name="connsiteY5" fmla="*/ 2532238 h 2536885"/>
              <a:gd name="connsiteX6" fmla="*/ 2986185 w 2986185"/>
              <a:gd name="connsiteY6" fmla="*/ 489945 h 2536885"/>
              <a:gd name="connsiteX7" fmla="*/ 1480203 w 2986185"/>
              <a:gd name="connsiteY7" fmla="*/ 0 h 2536885"/>
              <a:gd name="connsiteX0" fmla="*/ 1480203 w 2986185"/>
              <a:gd name="connsiteY0" fmla="*/ 0 h 2539138"/>
              <a:gd name="connsiteX1" fmla="*/ 1480172 w 2986185"/>
              <a:gd name="connsiteY1" fmla="*/ 6206 h 2539138"/>
              <a:gd name="connsiteX2" fmla="*/ 1435734 w 2986185"/>
              <a:gd name="connsiteY2" fmla="*/ 8843 h 2539138"/>
              <a:gd name="connsiteX3" fmla="*/ 0 w 2986185"/>
              <a:gd name="connsiteY3" fmla="*/ 505395 h 2539138"/>
              <a:gd name="connsiteX4" fmla="*/ 1203416 w 2986185"/>
              <a:gd name="connsiteY4" fmla="*/ 2492248 h 2539138"/>
              <a:gd name="connsiteX5" fmla="*/ 1623055 w 2986185"/>
              <a:gd name="connsiteY5" fmla="*/ 2532238 h 2539138"/>
              <a:gd name="connsiteX6" fmla="*/ 2986185 w 2986185"/>
              <a:gd name="connsiteY6" fmla="*/ 489945 h 2539138"/>
              <a:gd name="connsiteX7" fmla="*/ 1480203 w 2986185"/>
              <a:gd name="connsiteY7" fmla="*/ 0 h 2539138"/>
              <a:gd name="connsiteX0" fmla="*/ 1480203 w 2986185"/>
              <a:gd name="connsiteY0" fmla="*/ 0 h 2539138"/>
              <a:gd name="connsiteX1" fmla="*/ 1480172 w 2986185"/>
              <a:gd name="connsiteY1" fmla="*/ 6206 h 2539138"/>
              <a:gd name="connsiteX2" fmla="*/ 1435734 w 2986185"/>
              <a:gd name="connsiteY2" fmla="*/ 8843 h 2539138"/>
              <a:gd name="connsiteX3" fmla="*/ 0 w 2986185"/>
              <a:gd name="connsiteY3" fmla="*/ 505395 h 2539138"/>
              <a:gd name="connsiteX4" fmla="*/ 1203416 w 2986185"/>
              <a:gd name="connsiteY4" fmla="*/ 2492248 h 2539138"/>
              <a:gd name="connsiteX5" fmla="*/ 1623055 w 2986185"/>
              <a:gd name="connsiteY5" fmla="*/ 2532238 h 2539138"/>
              <a:gd name="connsiteX6" fmla="*/ 2986185 w 2986185"/>
              <a:gd name="connsiteY6" fmla="*/ 489945 h 2539138"/>
              <a:gd name="connsiteX7" fmla="*/ 1480203 w 2986185"/>
              <a:gd name="connsiteY7" fmla="*/ 0 h 2539138"/>
              <a:gd name="connsiteX0" fmla="*/ 1480203 w 2986185"/>
              <a:gd name="connsiteY0" fmla="*/ 0 h 2527650"/>
              <a:gd name="connsiteX1" fmla="*/ 1480172 w 2986185"/>
              <a:gd name="connsiteY1" fmla="*/ 6206 h 2527650"/>
              <a:gd name="connsiteX2" fmla="*/ 1435734 w 2986185"/>
              <a:gd name="connsiteY2" fmla="*/ 8843 h 2527650"/>
              <a:gd name="connsiteX3" fmla="*/ 0 w 2986185"/>
              <a:gd name="connsiteY3" fmla="*/ 505395 h 2527650"/>
              <a:gd name="connsiteX4" fmla="*/ 1203416 w 2986185"/>
              <a:gd name="connsiteY4" fmla="*/ 2492248 h 2527650"/>
              <a:gd name="connsiteX5" fmla="*/ 1617975 w 2986185"/>
              <a:gd name="connsiteY5" fmla="*/ 2511918 h 2527650"/>
              <a:gd name="connsiteX6" fmla="*/ 2986185 w 2986185"/>
              <a:gd name="connsiteY6" fmla="*/ 489945 h 2527650"/>
              <a:gd name="connsiteX7" fmla="*/ 1480203 w 2986185"/>
              <a:gd name="connsiteY7" fmla="*/ 0 h 2527650"/>
              <a:gd name="connsiteX0" fmla="*/ 1480203 w 2986185"/>
              <a:gd name="connsiteY0" fmla="*/ 0 h 2527650"/>
              <a:gd name="connsiteX1" fmla="*/ 1480172 w 2986185"/>
              <a:gd name="connsiteY1" fmla="*/ 6206 h 2527650"/>
              <a:gd name="connsiteX2" fmla="*/ 1435734 w 2986185"/>
              <a:gd name="connsiteY2" fmla="*/ 8843 h 2527650"/>
              <a:gd name="connsiteX3" fmla="*/ 0 w 2986185"/>
              <a:gd name="connsiteY3" fmla="*/ 505395 h 2527650"/>
              <a:gd name="connsiteX4" fmla="*/ 1203416 w 2986185"/>
              <a:gd name="connsiteY4" fmla="*/ 2492248 h 2527650"/>
              <a:gd name="connsiteX5" fmla="*/ 1617975 w 2986185"/>
              <a:gd name="connsiteY5" fmla="*/ 2511918 h 2527650"/>
              <a:gd name="connsiteX6" fmla="*/ 2986185 w 2986185"/>
              <a:gd name="connsiteY6" fmla="*/ 489945 h 2527650"/>
              <a:gd name="connsiteX7" fmla="*/ 1480203 w 2986185"/>
              <a:gd name="connsiteY7" fmla="*/ 0 h 252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6185" h="2527650">
                <a:moveTo>
                  <a:pt x="1480203" y="0"/>
                </a:moveTo>
                <a:cubicBezTo>
                  <a:pt x="1480193" y="2069"/>
                  <a:pt x="1480182" y="4137"/>
                  <a:pt x="1480172" y="6206"/>
                </a:cubicBezTo>
                <a:lnTo>
                  <a:pt x="1435734" y="8843"/>
                </a:lnTo>
                <a:cubicBezTo>
                  <a:pt x="959879" y="64015"/>
                  <a:pt x="474493" y="505395"/>
                  <a:pt x="0" y="505395"/>
                </a:cubicBezTo>
                <a:cubicBezTo>
                  <a:pt x="0" y="1639176"/>
                  <a:pt x="629000" y="2446528"/>
                  <a:pt x="1203416" y="2492248"/>
                </a:cubicBezTo>
                <a:cubicBezTo>
                  <a:pt x="1473925" y="2550655"/>
                  <a:pt x="1535900" y="2521362"/>
                  <a:pt x="1617975" y="2511918"/>
                </a:cubicBezTo>
                <a:cubicBezTo>
                  <a:pt x="2210905" y="2513470"/>
                  <a:pt x="2986185" y="1552864"/>
                  <a:pt x="2986185" y="489945"/>
                </a:cubicBezTo>
                <a:cubicBezTo>
                  <a:pt x="2480060" y="489945"/>
                  <a:pt x="1986328" y="0"/>
                  <a:pt x="1480203" y="0"/>
                </a:cubicBezTo>
                <a:close/>
              </a:path>
            </a:pathLst>
          </a:custGeom>
          <a:gradFill flip="none" rotWithShape="1">
            <a:gsLst>
              <a:gs pos="0">
                <a:srgbClr val="FFCD7D"/>
              </a:gs>
              <a:gs pos="97000">
                <a:srgbClr val="FFE1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199" name="Szabadkézi sokszög 198"/>
          <p:cNvSpPr/>
          <p:nvPr/>
        </p:nvSpPr>
        <p:spPr>
          <a:xfrm rot="501357" flipH="1">
            <a:off x="7133662" y="2209566"/>
            <a:ext cx="269051" cy="58008"/>
          </a:xfrm>
          <a:custGeom>
            <a:avLst/>
            <a:gdLst>
              <a:gd name="connsiteX0" fmla="*/ 1399896 w 2279250"/>
              <a:gd name="connsiteY0" fmla="*/ 69905 h 549294"/>
              <a:gd name="connsiteX1" fmla="*/ 1755590 w 2279250"/>
              <a:gd name="connsiteY1" fmla="*/ 209825 h 549294"/>
              <a:gd name="connsiteX2" fmla="*/ 1756066 w 2279250"/>
              <a:gd name="connsiteY2" fmla="*/ 210038 h 549294"/>
              <a:gd name="connsiteX3" fmla="*/ 1756067 w 2279250"/>
              <a:gd name="connsiteY3" fmla="*/ 210038 h 549294"/>
              <a:gd name="connsiteX4" fmla="*/ 1908236 w 2279250"/>
              <a:gd name="connsiteY4" fmla="*/ 277996 h 549294"/>
              <a:gd name="connsiteX5" fmla="*/ 2278157 w 2279250"/>
              <a:gd name="connsiteY5" fmla="*/ 527379 h 549294"/>
              <a:gd name="connsiteX6" fmla="*/ 1310823 w 2279250"/>
              <a:gd name="connsiteY6" fmla="*/ 315508 h 549294"/>
              <a:gd name="connsiteX7" fmla="*/ 1160909 w 2279250"/>
              <a:gd name="connsiteY7" fmla="*/ 258852 h 549294"/>
              <a:gd name="connsiteX8" fmla="*/ 1160908 w 2279250"/>
              <a:gd name="connsiteY8" fmla="*/ 258852 h 549294"/>
              <a:gd name="connsiteX9" fmla="*/ 1160905 w 2279250"/>
              <a:gd name="connsiteY9" fmla="*/ 258851 h 549294"/>
              <a:gd name="connsiteX10" fmla="*/ 981610 w 2279250"/>
              <a:gd name="connsiteY10" fmla="*/ 261257 h 549294"/>
              <a:gd name="connsiteX11" fmla="*/ 0 w 2279250"/>
              <a:gd name="connsiteY11" fmla="*/ 130628 h 549294"/>
              <a:gd name="connsiteX12" fmla="*/ 599522 w 2279250"/>
              <a:gd name="connsiteY12" fmla="*/ 10264 h 549294"/>
              <a:gd name="connsiteX13" fmla="*/ 611812 w 2279250"/>
              <a:gd name="connsiteY13" fmla="*/ 9755 h 549294"/>
              <a:gd name="connsiteX14" fmla="*/ 611815 w 2279250"/>
              <a:gd name="connsiteY14" fmla="*/ 9757 h 549294"/>
              <a:gd name="connsiteX15" fmla="*/ 783780 w 2279250"/>
              <a:gd name="connsiteY15" fmla="*/ 2654 h 549294"/>
              <a:gd name="connsiteX16" fmla="*/ 981609 w 2279250"/>
              <a:gd name="connsiteY16" fmla="*/ 0 h 549294"/>
              <a:gd name="connsiteX17" fmla="*/ 1179438 w 2279250"/>
              <a:gd name="connsiteY17" fmla="*/ 2655 h 549294"/>
              <a:gd name="connsiteX18" fmla="*/ 1209711 w 2279250"/>
              <a:gd name="connsiteY18" fmla="*/ 3905 h 549294"/>
              <a:gd name="connsiteX19" fmla="*/ 1213016 w 2279250"/>
              <a:gd name="connsiteY19" fmla="*/ 4951 h 549294"/>
              <a:gd name="connsiteX20" fmla="*/ 1399896 w 2279250"/>
              <a:gd name="connsiteY20" fmla="*/ 69905 h 549294"/>
              <a:gd name="connsiteX0" fmla="*/ 1863715 w 2743069"/>
              <a:gd name="connsiteY0" fmla="*/ 69905 h 549294"/>
              <a:gd name="connsiteX1" fmla="*/ 2219409 w 2743069"/>
              <a:gd name="connsiteY1" fmla="*/ 209825 h 549294"/>
              <a:gd name="connsiteX2" fmla="*/ 2219885 w 2743069"/>
              <a:gd name="connsiteY2" fmla="*/ 210038 h 549294"/>
              <a:gd name="connsiteX3" fmla="*/ 2219886 w 2743069"/>
              <a:gd name="connsiteY3" fmla="*/ 210038 h 549294"/>
              <a:gd name="connsiteX4" fmla="*/ 2372055 w 2743069"/>
              <a:gd name="connsiteY4" fmla="*/ 277996 h 549294"/>
              <a:gd name="connsiteX5" fmla="*/ 2741976 w 2743069"/>
              <a:gd name="connsiteY5" fmla="*/ 527379 h 549294"/>
              <a:gd name="connsiteX6" fmla="*/ 1774642 w 2743069"/>
              <a:gd name="connsiteY6" fmla="*/ 315508 h 549294"/>
              <a:gd name="connsiteX7" fmla="*/ 1624728 w 2743069"/>
              <a:gd name="connsiteY7" fmla="*/ 258852 h 549294"/>
              <a:gd name="connsiteX8" fmla="*/ 1624727 w 2743069"/>
              <a:gd name="connsiteY8" fmla="*/ 258852 h 549294"/>
              <a:gd name="connsiteX9" fmla="*/ 1624724 w 2743069"/>
              <a:gd name="connsiteY9" fmla="*/ 258851 h 549294"/>
              <a:gd name="connsiteX10" fmla="*/ 1445429 w 2743069"/>
              <a:gd name="connsiteY10" fmla="*/ 261257 h 549294"/>
              <a:gd name="connsiteX11" fmla="*/ -1 w 2743069"/>
              <a:gd name="connsiteY11" fmla="*/ 96750 h 549294"/>
              <a:gd name="connsiteX12" fmla="*/ 1063341 w 2743069"/>
              <a:gd name="connsiteY12" fmla="*/ 10264 h 549294"/>
              <a:gd name="connsiteX13" fmla="*/ 1075631 w 2743069"/>
              <a:gd name="connsiteY13" fmla="*/ 9755 h 549294"/>
              <a:gd name="connsiteX14" fmla="*/ 1075634 w 2743069"/>
              <a:gd name="connsiteY14" fmla="*/ 9757 h 549294"/>
              <a:gd name="connsiteX15" fmla="*/ 1247599 w 2743069"/>
              <a:gd name="connsiteY15" fmla="*/ 2654 h 549294"/>
              <a:gd name="connsiteX16" fmla="*/ 1445428 w 2743069"/>
              <a:gd name="connsiteY16" fmla="*/ 0 h 549294"/>
              <a:gd name="connsiteX17" fmla="*/ 1643257 w 2743069"/>
              <a:gd name="connsiteY17" fmla="*/ 2655 h 549294"/>
              <a:gd name="connsiteX18" fmla="*/ 1673530 w 2743069"/>
              <a:gd name="connsiteY18" fmla="*/ 3905 h 549294"/>
              <a:gd name="connsiteX19" fmla="*/ 1676835 w 2743069"/>
              <a:gd name="connsiteY19" fmla="*/ 4951 h 549294"/>
              <a:gd name="connsiteX20" fmla="*/ 1863715 w 2743069"/>
              <a:gd name="connsiteY20" fmla="*/ 69905 h 549294"/>
              <a:gd name="connsiteX0" fmla="*/ 1863715 w 2516820"/>
              <a:gd name="connsiteY0" fmla="*/ 69905 h 470630"/>
              <a:gd name="connsiteX1" fmla="*/ 2219409 w 2516820"/>
              <a:gd name="connsiteY1" fmla="*/ 209825 h 470630"/>
              <a:gd name="connsiteX2" fmla="*/ 2219885 w 2516820"/>
              <a:gd name="connsiteY2" fmla="*/ 210038 h 470630"/>
              <a:gd name="connsiteX3" fmla="*/ 2219886 w 2516820"/>
              <a:gd name="connsiteY3" fmla="*/ 210038 h 470630"/>
              <a:gd name="connsiteX4" fmla="*/ 2372055 w 2516820"/>
              <a:gd name="connsiteY4" fmla="*/ 277996 h 470630"/>
              <a:gd name="connsiteX5" fmla="*/ 2471577 w 2516820"/>
              <a:gd name="connsiteY5" fmla="*/ 427453 h 470630"/>
              <a:gd name="connsiteX6" fmla="*/ 1774642 w 2516820"/>
              <a:gd name="connsiteY6" fmla="*/ 315508 h 470630"/>
              <a:gd name="connsiteX7" fmla="*/ 1624728 w 2516820"/>
              <a:gd name="connsiteY7" fmla="*/ 258852 h 470630"/>
              <a:gd name="connsiteX8" fmla="*/ 1624727 w 2516820"/>
              <a:gd name="connsiteY8" fmla="*/ 258852 h 470630"/>
              <a:gd name="connsiteX9" fmla="*/ 1624724 w 2516820"/>
              <a:gd name="connsiteY9" fmla="*/ 258851 h 470630"/>
              <a:gd name="connsiteX10" fmla="*/ 1445429 w 2516820"/>
              <a:gd name="connsiteY10" fmla="*/ 261257 h 470630"/>
              <a:gd name="connsiteX11" fmla="*/ -1 w 2516820"/>
              <a:gd name="connsiteY11" fmla="*/ 96750 h 470630"/>
              <a:gd name="connsiteX12" fmla="*/ 1063341 w 2516820"/>
              <a:gd name="connsiteY12" fmla="*/ 10264 h 470630"/>
              <a:gd name="connsiteX13" fmla="*/ 1075631 w 2516820"/>
              <a:gd name="connsiteY13" fmla="*/ 9755 h 470630"/>
              <a:gd name="connsiteX14" fmla="*/ 1075634 w 2516820"/>
              <a:gd name="connsiteY14" fmla="*/ 9757 h 470630"/>
              <a:gd name="connsiteX15" fmla="*/ 1247599 w 2516820"/>
              <a:gd name="connsiteY15" fmla="*/ 2654 h 470630"/>
              <a:gd name="connsiteX16" fmla="*/ 1445428 w 2516820"/>
              <a:gd name="connsiteY16" fmla="*/ 0 h 470630"/>
              <a:gd name="connsiteX17" fmla="*/ 1643257 w 2516820"/>
              <a:gd name="connsiteY17" fmla="*/ 2655 h 470630"/>
              <a:gd name="connsiteX18" fmla="*/ 1673530 w 2516820"/>
              <a:gd name="connsiteY18" fmla="*/ 3905 h 470630"/>
              <a:gd name="connsiteX19" fmla="*/ 1676835 w 2516820"/>
              <a:gd name="connsiteY19" fmla="*/ 4951 h 470630"/>
              <a:gd name="connsiteX20" fmla="*/ 1863715 w 2516820"/>
              <a:gd name="connsiteY20" fmla="*/ 69905 h 470630"/>
              <a:gd name="connsiteX0" fmla="*/ 1863715 w 2546988"/>
              <a:gd name="connsiteY0" fmla="*/ 69905 h 450160"/>
              <a:gd name="connsiteX1" fmla="*/ 2219409 w 2546988"/>
              <a:gd name="connsiteY1" fmla="*/ 209825 h 450160"/>
              <a:gd name="connsiteX2" fmla="*/ 2219885 w 2546988"/>
              <a:gd name="connsiteY2" fmla="*/ 210038 h 450160"/>
              <a:gd name="connsiteX3" fmla="*/ 2219886 w 2546988"/>
              <a:gd name="connsiteY3" fmla="*/ 210038 h 450160"/>
              <a:gd name="connsiteX4" fmla="*/ 2372055 w 2546988"/>
              <a:gd name="connsiteY4" fmla="*/ 277996 h 450160"/>
              <a:gd name="connsiteX5" fmla="*/ 2471577 w 2546988"/>
              <a:gd name="connsiteY5" fmla="*/ 427453 h 450160"/>
              <a:gd name="connsiteX6" fmla="*/ 1774642 w 2546988"/>
              <a:gd name="connsiteY6" fmla="*/ 315508 h 450160"/>
              <a:gd name="connsiteX7" fmla="*/ 1624728 w 2546988"/>
              <a:gd name="connsiteY7" fmla="*/ 258852 h 450160"/>
              <a:gd name="connsiteX8" fmla="*/ 1624727 w 2546988"/>
              <a:gd name="connsiteY8" fmla="*/ 258852 h 450160"/>
              <a:gd name="connsiteX9" fmla="*/ 1624724 w 2546988"/>
              <a:gd name="connsiteY9" fmla="*/ 258851 h 450160"/>
              <a:gd name="connsiteX10" fmla="*/ 1445429 w 2546988"/>
              <a:gd name="connsiteY10" fmla="*/ 261257 h 450160"/>
              <a:gd name="connsiteX11" fmla="*/ -1 w 2546988"/>
              <a:gd name="connsiteY11" fmla="*/ 96750 h 450160"/>
              <a:gd name="connsiteX12" fmla="*/ 1063341 w 2546988"/>
              <a:gd name="connsiteY12" fmla="*/ 10264 h 450160"/>
              <a:gd name="connsiteX13" fmla="*/ 1075631 w 2546988"/>
              <a:gd name="connsiteY13" fmla="*/ 9755 h 450160"/>
              <a:gd name="connsiteX14" fmla="*/ 1075634 w 2546988"/>
              <a:gd name="connsiteY14" fmla="*/ 9757 h 450160"/>
              <a:gd name="connsiteX15" fmla="*/ 1247599 w 2546988"/>
              <a:gd name="connsiteY15" fmla="*/ 2654 h 450160"/>
              <a:gd name="connsiteX16" fmla="*/ 1445428 w 2546988"/>
              <a:gd name="connsiteY16" fmla="*/ 0 h 450160"/>
              <a:gd name="connsiteX17" fmla="*/ 1643257 w 2546988"/>
              <a:gd name="connsiteY17" fmla="*/ 2655 h 450160"/>
              <a:gd name="connsiteX18" fmla="*/ 1673530 w 2546988"/>
              <a:gd name="connsiteY18" fmla="*/ 3905 h 450160"/>
              <a:gd name="connsiteX19" fmla="*/ 1676835 w 2546988"/>
              <a:gd name="connsiteY19" fmla="*/ 4951 h 450160"/>
              <a:gd name="connsiteX20" fmla="*/ 1863715 w 2546988"/>
              <a:gd name="connsiteY20" fmla="*/ 69905 h 450160"/>
              <a:gd name="connsiteX0" fmla="*/ 1863715 w 2567056"/>
              <a:gd name="connsiteY0" fmla="*/ 69905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20" fmla="*/ 1863715 w 2567056"/>
              <a:gd name="connsiteY20" fmla="*/ 69905 h 502806"/>
              <a:gd name="connsiteX0" fmla="*/ 1676835 w 2567056"/>
              <a:gd name="connsiteY0" fmla="*/ 4951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0" fmla="*/ 1676835 w 2504797"/>
              <a:gd name="connsiteY0" fmla="*/ 4951 h 502806"/>
              <a:gd name="connsiteX1" fmla="*/ 2219409 w 2504797"/>
              <a:gd name="connsiteY1" fmla="*/ 209825 h 502806"/>
              <a:gd name="connsiteX2" fmla="*/ 2219885 w 2504797"/>
              <a:gd name="connsiteY2" fmla="*/ 210038 h 502806"/>
              <a:gd name="connsiteX3" fmla="*/ 2219886 w 2504797"/>
              <a:gd name="connsiteY3" fmla="*/ 210038 h 502806"/>
              <a:gd name="connsiteX4" fmla="*/ 2504799 w 2504797"/>
              <a:gd name="connsiteY4" fmla="*/ 496015 h 502806"/>
              <a:gd name="connsiteX5" fmla="*/ 1774642 w 2504797"/>
              <a:gd name="connsiteY5" fmla="*/ 315508 h 502806"/>
              <a:gd name="connsiteX6" fmla="*/ 1624728 w 2504797"/>
              <a:gd name="connsiteY6" fmla="*/ 258852 h 502806"/>
              <a:gd name="connsiteX7" fmla="*/ 1624727 w 2504797"/>
              <a:gd name="connsiteY7" fmla="*/ 258852 h 502806"/>
              <a:gd name="connsiteX8" fmla="*/ 1624724 w 2504797"/>
              <a:gd name="connsiteY8" fmla="*/ 258851 h 502806"/>
              <a:gd name="connsiteX9" fmla="*/ 1445429 w 2504797"/>
              <a:gd name="connsiteY9" fmla="*/ 261257 h 502806"/>
              <a:gd name="connsiteX10" fmla="*/ -1 w 2504797"/>
              <a:gd name="connsiteY10" fmla="*/ 96750 h 502806"/>
              <a:gd name="connsiteX11" fmla="*/ 1063341 w 2504797"/>
              <a:gd name="connsiteY11" fmla="*/ 10264 h 502806"/>
              <a:gd name="connsiteX12" fmla="*/ 1075631 w 2504797"/>
              <a:gd name="connsiteY12" fmla="*/ 9755 h 502806"/>
              <a:gd name="connsiteX13" fmla="*/ 1075634 w 2504797"/>
              <a:gd name="connsiteY13" fmla="*/ 9757 h 502806"/>
              <a:gd name="connsiteX14" fmla="*/ 1247599 w 2504797"/>
              <a:gd name="connsiteY14" fmla="*/ 2654 h 502806"/>
              <a:gd name="connsiteX15" fmla="*/ 1445428 w 2504797"/>
              <a:gd name="connsiteY15" fmla="*/ 0 h 502806"/>
              <a:gd name="connsiteX16" fmla="*/ 1643257 w 2504797"/>
              <a:gd name="connsiteY16" fmla="*/ 2655 h 502806"/>
              <a:gd name="connsiteX17" fmla="*/ 1673530 w 2504797"/>
              <a:gd name="connsiteY17" fmla="*/ 3905 h 502806"/>
              <a:gd name="connsiteX18" fmla="*/ 1676835 w 2504797"/>
              <a:gd name="connsiteY18" fmla="*/ 4951 h 502806"/>
              <a:gd name="connsiteX0" fmla="*/ 1676835 w 2517778"/>
              <a:gd name="connsiteY0" fmla="*/ 4951 h 501740"/>
              <a:gd name="connsiteX1" fmla="*/ 2219409 w 2517778"/>
              <a:gd name="connsiteY1" fmla="*/ 209825 h 501740"/>
              <a:gd name="connsiteX2" fmla="*/ 2219885 w 2517778"/>
              <a:gd name="connsiteY2" fmla="*/ 210038 h 501740"/>
              <a:gd name="connsiteX3" fmla="*/ 2219881 w 2517778"/>
              <a:gd name="connsiteY3" fmla="*/ 210044 h 501740"/>
              <a:gd name="connsiteX4" fmla="*/ 2504799 w 2517778"/>
              <a:gd name="connsiteY4" fmla="*/ 496015 h 501740"/>
              <a:gd name="connsiteX5" fmla="*/ 1774642 w 2517778"/>
              <a:gd name="connsiteY5" fmla="*/ 315508 h 501740"/>
              <a:gd name="connsiteX6" fmla="*/ 1624728 w 2517778"/>
              <a:gd name="connsiteY6" fmla="*/ 258852 h 501740"/>
              <a:gd name="connsiteX7" fmla="*/ 1624727 w 2517778"/>
              <a:gd name="connsiteY7" fmla="*/ 258852 h 501740"/>
              <a:gd name="connsiteX8" fmla="*/ 1624724 w 2517778"/>
              <a:gd name="connsiteY8" fmla="*/ 258851 h 501740"/>
              <a:gd name="connsiteX9" fmla="*/ 1445429 w 2517778"/>
              <a:gd name="connsiteY9" fmla="*/ 261257 h 501740"/>
              <a:gd name="connsiteX10" fmla="*/ -1 w 2517778"/>
              <a:gd name="connsiteY10" fmla="*/ 96750 h 501740"/>
              <a:gd name="connsiteX11" fmla="*/ 1063341 w 2517778"/>
              <a:gd name="connsiteY11" fmla="*/ 10264 h 501740"/>
              <a:gd name="connsiteX12" fmla="*/ 1075631 w 2517778"/>
              <a:gd name="connsiteY12" fmla="*/ 9755 h 501740"/>
              <a:gd name="connsiteX13" fmla="*/ 1075634 w 2517778"/>
              <a:gd name="connsiteY13" fmla="*/ 9757 h 501740"/>
              <a:gd name="connsiteX14" fmla="*/ 1247599 w 2517778"/>
              <a:gd name="connsiteY14" fmla="*/ 2654 h 501740"/>
              <a:gd name="connsiteX15" fmla="*/ 1445428 w 2517778"/>
              <a:gd name="connsiteY15" fmla="*/ 0 h 501740"/>
              <a:gd name="connsiteX16" fmla="*/ 1643257 w 2517778"/>
              <a:gd name="connsiteY16" fmla="*/ 2655 h 501740"/>
              <a:gd name="connsiteX17" fmla="*/ 1673530 w 2517778"/>
              <a:gd name="connsiteY17" fmla="*/ 3905 h 501740"/>
              <a:gd name="connsiteX18" fmla="*/ 1676835 w 2517778"/>
              <a:gd name="connsiteY18" fmla="*/ 4951 h 501740"/>
              <a:gd name="connsiteX0" fmla="*/ 1676835 w 2555255"/>
              <a:gd name="connsiteY0" fmla="*/ 4951 h 514386"/>
              <a:gd name="connsiteX1" fmla="*/ 2219409 w 2555255"/>
              <a:gd name="connsiteY1" fmla="*/ 209825 h 514386"/>
              <a:gd name="connsiteX2" fmla="*/ 2219885 w 2555255"/>
              <a:gd name="connsiteY2" fmla="*/ 210038 h 514386"/>
              <a:gd name="connsiteX3" fmla="*/ 2430550 w 2555255"/>
              <a:gd name="connsiteY3" fmla="*/ 22868 h 514386"/>
              <a:gd name="connsiteX4" fmla="*/ 2504799 w 2555255"/>
              <a:gd name="connsiteY4" fmla="*/ 496015 h 514386"/>
              <a:gd name="connsiteX5" fmla="*/ 1774642 w 2555255"/>
              <a:gd name="connsiteY5" fmla="*/ 315508 h 514386"/>
              <a:gd name="connsiteX6" fmla="*/ 1624728 w 2555255"/>
              <a:gd name="connsiteY6" fmla="*/ 258852 h 514386"/>
              <a:gd name="connsiteX7" fmla="*/ 1624727 w 2555255"/>
              <a:gd name="connsiteY7" fmla="*/ 258852 h 514386"/>
              <a:gd name="connsiteX8" fmla="*/ 1624724 w 2555255"/>
              <a:gd name="connsiteY8" fmla="*/ 258851 h 514386"/>
              <a:gd name="connsiteX9" fmla="*/ 1445429 w 2555255"/>
              <a:gd name="connsiteY9" fmla="*/ 261257 h 514386"/>
              <a:gd name="connsiteX10" fmla="*/ -1 w 2555255"/>
              <a:gd name="connsiteY10" fmla="*/ 96750 h 514386"/>
              <a:gd name="connsiteX11" fmla="*/ 1063341 w 2555255"/>
              <a:gd name="connsiteY11" fmla="*/ 10264 h 514386"/>
              <a:gd name="connsiteX12" fmla="*/ 1075631 w 2555255"/>
              <a:gd name="connsiteY12" fmla="*/ 9755 h 514386"/>
              <a:gd name="connsiteX13" fmla="*/ 1075634 w 2555255"/>
              <a:gd name="connsiteY13" fmla="*/ 9757 h 514386"/>
              <a:gd name="connsiteX14" fmla="*/ 1247599 w 2555255"/>
              <a:gd name="connsiteY14" fmla="*/ 2654 h 514386"/>
              <a:gd name="connsiteX15" fmla="*/ 1445428 w 2555255"/>
              <a:gd name="connsiteY15" fmla="*/ 0 h 514386"/>
              <a:gd name="connsiteX16" fmla="*/ 1643257 w 2555255"/>
              <a:gd name="connsiteY16" fmla="*/ 2655 h 514386"/>
              <a:gd name="connsiteX17" fmla="*/ 1673530 w 2555255"/>
              <a:gd name="connsiteY17" fmla="*/ 3905 h 514386"/>
              <a:gd name="connsiteX18" fmla="*/ 1676835 w 2555255"/>
              <a:gd name="connsiteY18" fmla="*/ 4951 h 514386"/>
              <a:gd name="connsiteX0" fmla="*/ 1676835 w 2555255"/>
              <a:gd name="connsiteY0" fmla="*/ 4951 h 514386"/>
              <a:gd name="connsiteX1" fmla="*/ 2219409 w 2555255"/>
              <a:gd name="connsiteY1" fmla="*/ 209825 h 514386"/>
              <a:gd name="connsiteX2" fmla="*/ 2430550 w 2555255"/>
              <a:gd name="connsiteY2" fmla="*/ 22868 h 514386"/>
              <a:gd name="connsiteX3" fmla="*/ 2504799 w 2555255"/>
              <a:gd name="connsiteY3" fmla="*/ 496015 h 514386"/>
              <a:gd name="connsiteX4" fmla="*/ 1774642 w 2555255"/>
              <a:gd name="connsiteY4" fmla="*/ 315508 h 514386"/>
              <a:gd name="connsiteX5" fmla="*/ 1624728 w 2555255"/>
              <a:gd name="connsiteY5" fmla="*/ 258852 h 514386"/>
              <a:gd name="connsiteX6" fmla="*/ 1624727 w 2555255"/>
              <a:gd name="connsiteY6" fmla="*/ 258852 h 514386"/>
              <a:gd name="connsiteX7" fmla="*/ 1624724 w 2555255"/>
              <a:gd name="connsiteY7" fmla="*/ 258851 h 514386"/>
              <a:gd name="connsiteX8" fmla="*/ 1445429 w 2555255"/>
              <a:gd name="connsiteY8" fmla="*/ 261257 h 514386"/>
              <a:gd name="connsiteX9" fmla="*/ -1 w 2555255"/>
              <a:gd name="connsiteY9" fmla="*/ 96750 h 514386"/>
              <a:gd name="connsiteX10" fmla="*/ 1063341 w 2555255"/>
              <a:gd name="connsiteY10" fmla="*/ 10264 h 514386"/>
              <a:gd name="connsiteX11" fmla="*/ 1075631 w 2555255"/>
              <a:gd name="connsiteY11" fmla="*/ 9755 h 514386"/>
              <a:gd name="connsiteX12" fmla="*/ 1075634 w 2555255"/>
              <a:gd name="connsiteY12" fmla="*/ 9757 h 514386"/>
              <a:gd name="connsiteX13" fmla="*/ 1247599 w 2555255"/>
              <a:gd name="connsiteY13" fmla="*/ 2654 h 514386"/>
              <a:gd name="connsiteX14" fmla="*/ 1445428 w 2555255"/>
              <a:gd name="connsiteY14" fmla="*/ 0 h 514386"/>
              <a:gd name="connsiteX15" fmla="*/ 1643257 w 2555255"/>
              <a:gd name="connsiteY15" fmla="*/ 2655 h 514386"/>
              <a:gd name="connsiteX16" fmla="*/ 1673530 w 2555255"/>
              <a:gd name="connsiteY16" fmla="*/ 3905 h 514386"/>
              <a:gd name="connsiteX17" fmla="*/ 1676835 w 2555255"/>
              <a:gd name="connsiteY17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1624724 w 2555255"/>
              <a:gd name="connsiteY6" fmla="*/ 258851 h 514386"/>
              <a:gd name="connsiteX7" fmla="*/ 1445429 w 2555255"/>
              <a:gd name="connsiteY7" fmla="*/ 261257 h 514386"/>
              <a:gd name="connsiteX8" fmla="*/ -1 w 2555255"/>
              <a:gd name="connsiteY8" fmla="*/ 96750 h 514386"/>
              <a:gd name="connsiteX9" fmla="*/ 1063341 w 2555255"/>
              <a:gd name="connsiteY9" fmla="*/ 10264 h 514386"/>
              <a:gd name="connsiteX10" fmla="*/ 1075631 w 2555255"/>
              <a:gd name="connsiteY10" fmla="*/ 9755 h 514386"/>
              <a:gd name="connsiteX11" fmla="*/ 1075634 w 2555255"/>
              <a:gd name="connsiteY11" fmla="*/ 9757 h 514386"/>
              <a:gd name="connsiteX12" fmla="*/ 1247599 w 2555255"/>
              <a:gd name="connsiteY12" fmla="*/ 2654 h 514386"/>
              <a:gd name="connsiteX13" fmla="*/ 1445428 w 2555255"/>
              <a:gd name="connsiteY13" fmla="*/ 0 h 514386"/>
              <a:gd name="connsiteX14" fmla="*/ 1643257 w 2555255"/>
              <a:gd name="connsiteY14" fmla="*/ 2655 h 514386"/>
              <a:gd name="connsiteX15" fmla="*/ 1673530 w 2555255"/>
              <a:gd name="connsiteY15" fmla="*/ 3905 h 514386"/>
              <a:gd name="connsiteX16" fmla="*/ 1676835 w 2555255"/>
              <a:gd name="connsiteY16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1445429 w 2555255"/>
              <a:gd name="connsiteY6" fmla="*/ 261257 h 514386"/>
              <a:gd name="connsiteX7" fmla="*/ -1 w 2555255"/>
              <a:gd name="connsiteY7" fmla="*/ 96750 h 514386"/>
              <a:gd name="connsiteX8" fmla="*/ 1063341 w 2555255"/>
              <a:gd name="connsiteY8" fmla="*/ 10264 h 514386"/>
              <a:gd name="connsiteX9" fmla="*/ 1075631 w 2555255"/>
              <a:gd name="connsiteY9" fmla="*/ 9755 h 514386"/>
              <a:gd name="connsiteX10" fmla="*/ 1075634 w 2555255"/>
              <a:gd name="connsiteY10" fmla="*/ 9757 h 514386"/>
              <a:gd name="connsiteX11" fmla="*/ 1247599 w 2555255"/>
              <a:gd name="connsiteY11" fmla="*/ 2654 h 514386"/>
              <a:gd name="connsiteX12" fmla="*/ 1445428 w 2555255"/>
              <a:gd name="connsiteY12" fmla="*/ 0 h 514386"/>
              <a:gd name="connsiteX13" fmla="*/ 1643257 w 2555255"/>
              <a:gd name="connsiteY13" fmla="*/ 2655 h 514386"/>
              <a:gd name="connsiteX14" fmla="*/ 1673530 w 2555255"/>
              <a:gd name="connsiteY14" fmla="*/ 3905 h 514386"/>
              <a:gd name="connsiteX15" fmla="*/ 1676835 w 2555255"/>
              <a:gd name="connsiteY15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-1 w 2555255"/>
              <a:gd name="connsiteY6" fmla="*/ 96750 h 514386"/>
              <a:gd name="connsiteX7" fmla="*/ 1063341 w 2555255"/>
              <a:gd name="connsiteY7" fmla="*/ 10264 h 514386"/>
              <a:gd name="connsiteX8" fmla="*/ 1075631 w 2555255"/>
              <a:gd name="connsiteY8" fmla="*/ 9755 h 514386"/>
              <a:gd name="connsiteX9" fmla="*/ 1075634 w 2555255"/>
              <a:gd name="connsiteY9" fmla="*/ 9757 h 514386"/>
              <a:gd name="connsiteX10" fmla="*/ 1247599 w 2555255"/>
              <a:gd name="connsiteY10" fmla="*/ 2654 h 514386"/>
              <a:gd name="connsiteX11" fmla="*/ 1445428 w 2555255"/>
              <a:gd name="connsiteY11" fmla="*/ 0 h 514386"/>
              <a:gd name="connsiteX12" fmla="*/ 1643257 w 2555255"/>
              <a:gd name="connsiteY12" fmla="*/ 2655 h 514386"/>
              <a:gd name="connsiteX13" fmla="*/ 1673530 w 2555255"/>
              <a:gd name="connsiteY13" fmla="*/ 3905 h 514386"/>
              <a:gd name="connsiteX14" fmla="*/ 1676835 w 2555255"/>
              <a:gd name="connsiteY14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-1 w 2555255"/>
              <a:gd name="connsiteY5" fmla="*/ 96750 h 514386"/>
              <a:gd name="connsiteX6" fmla="*/ 1063341 w 2555255"/>
              <a:gd name="connsiteY6" fmla="*/ 10264 h 514386"/>
              <a:gd name="connsiteX7" fmla="*/ 1075631 w 2555255"/>
              <a:gd name="connsiteY7" fmla="*/ 9755 h 514386"/>
              <a:gd name="connsiteX8" fmla="*/ 1075634 w 2555255"/>
              <a:gd name="connsiteY8" fmla="*/ 9757 h 514386"/>
              <a:gd name="connsiteX9" fmla="*/ 1247599 w 2555255"/>
              <a:gd name="connsiteY9" fmla="*/ 2654 h 514386"/>
              <a:gd name="connsiteX10" fmla="*/ 1445428 w 2555255"/>
              <a:gd name="connsiteY10" fmla="*/ 0 h 514386"/>
              <a:gd name="connsiteX11" fmla="*/ 1643257 w 2555255"/>
              <a:gd name="connsiteY11" fmla="*/ 2655 h 514386"/>
              <a:gd name="connsiteX12" fmla="*/ 1673530 w 2555255"/>
              <a:gd name="connsiteY12" fmla="*/ 3905 h 514386"/>
              <a:gd name="connsiteX13" fmla="*/ 1676835 w 2555255"/>
              <a:gd name="connsiteY13" fmla="*/ 4951 h 514386"/>
              <a:gd name="connsiteX0" fmla="*/ 1676835 w 2566354"/>
              <a:gd name="connsiteY0" fmla="*/ 4951 h 500885"/>
              <a:gd name="connsiteX1" fmla="*/ 2430550 w 2566354"/>
              <a:gd name="connsiteY1" fmla="*/ 22868 h 500885"/>
              <a:gd name="connsiteX2" fmla="*/ 2504799 w 2566354"/>
              <a:gd name="connsiteY2" fmla="*/ 496015 h 500885"/>
              <a:gd name="connsiteX3" fmla="*/ 1624728 w 2566354"/>
              <a:gd name="connsiteY3" fmla="*/ 258852 h 500885"/>
              <a:gd name="connsiteX4" fmla="*/ -1 w 2566354"/>
              <a:gd name="connsiteY4" fmla="*/ 96750 h 500885"/>
              <a:gd name="connsiteX5" fmla="*/ 1063341 w 2566354"/>
              <a:gd name="connsiteY5" fmla="*/ 10264 h 500885"/>
              <a:gd name="connsiteX6" fmla="*/ 1075631 w 2566354"/>
              <a:gd name="connsiteY6" fmla="*/ 9755 h 500885"/>
              <a:gd name="connsiteX7" fmla="*/ 1075634 w 2566354"/>
              <a:gd name="connsiteY7" fmla="*/ 9757 h 500885"/>
              <a:gd name="connsiteX8" fmla="*/ 1247599 w 2566354"/>
              <a:gd name="connsiteY8" fmla="*/ 2654 h 500885"/>
              <a:gd name="connsiteX9" fmla="*/ 1445428 w 2566354"/>
              <a:gd name="connsiteY9" fmla="*/ 0 h 500885"/>
              <a:gd name="connsiteX10" fmla="*/ 1643257 w 2566354"/>
              <a:gd name="connsiteY10" fmla="*/ 2655 h 500885"/>
              <a:gd name="connsiteX11" fmla="*/ 1673530 w 2566354"/>
              <a:gd name="connsiteY11" fmla="*/ 3905 h 500885"/>
              <a:gd name="connsiteX12" fmla="*/ 1676835 w 2566354"/>
              <a:gd name="connsiteY12" fmla="*/ 4951 h 500885"/>
              <a:gd name="connsiteX0" fmla="*/ 1676835 w 2686704"/>
              <a:gd name="connsiteY0" fmla="*/ 4951 h 496352"/>
              <a:gd name="connsiteX1" fmla="*/ 2430550 w 2686704"/>
              <a:gd name="connsiteY1" fmla="*/ 22868 h 496352"/>
              <a:gd name="connsiteX2" fmla="*/ 2504799 w 2686704"/>
              <a:gd name="connsiteY2" fmla="*/ 496015 h 496352"/>
              <a:gd name="connsiteX3" fmla="*/ -1 w 2686704"/>
              <a:gd name="connsiteY3" fmla="*/ 96750 h 496352"/>
              <a:gd name="connsiteX4" fmla="*/ 1063341 w 2686704"/>
              <a:gd name="connsiteY4" fmla="*/ 10264 h 496352"/>
              <a:gd name="connsiteX5" fmla="*/ 1075631 w 2686704"/>
              <a:gd name="connsiteY5" fmla="*/ 9755 h 496352"/>
              <a:gd name="connsiteX6" fmla="*/ 1075634 w 2686704"/>
              <a:gd name="connsiteY6" fmla="*/ 9757 h 496352"/>
              <a:gd name="connsiteX7" fmla="*/ 1247599 w 2686704"/>
              <a:gd name="connsiteY7" fmla="*/ 2654 h 496352"/>
              <a:gd name="connsiteX8" fmla="*/ 1445428 w 2686704"/>
              <a:gd name="connsiteY8" fmla="*/ 0 h 496352"/>
              <a:gd name="connsiteX9" fmla="*/ 1643257 w 2686704"/>
              <a:gd name="connsiteY9" fmla="*/ 2655 h 496352"/>
              <a:gd name="connsiteX10" fmla="*/ 1673530 w 2686704"/>
              <a:gd name="connsiteY10" fmla="*/ 3905 h 496352"/>
              <a:gd name="connsiteX11" fmla="*/ 1676835 w 2686704"/>
              <a:gd name="connsiteY11" fmla="*/ 4951 h 496352"/>
              <a:gd name="connsiteX0" fmla="*/ 1676835 w 2662291"/>
              <a:gd name="connsiteY0" fmla="*/ 4951 h 539085"/>
              <a:gd name="connsiteX1" fmla="*/ 2430550 w 2662291"/>
              <a:gd name="connsiteY1" fmla="*/ 22868 h 539085"/>
              <a:gd name="connsiteX2" fmla="*/ 2504799 w 2662291"/>
              <a:gd name="connsiteY2" fmla="*/ 496015 h 539085"/>
              <a:gd name="connsiteX3" fmla="*/ -1 w 2662291"/>
              <a:gd name="connsiteY3" fmla="*/ 96750 h 539085"/>
              <a:gd name="connsiteX4" fmla="*/ 1063341 w 2662291"/>
              <a:gd name="connsiteY4" fmla="*/ 10264 h 539085"/>
              <a:gd name="connsiteX5" fmla="*/ 1075631 w 2662291"/>
              <a:gd name="connsiteY5" fmla="*/ 9755 h 539085"/>
              <a:gd name="connsiteX6" fmla="*/ 1075634 w 2662291"/>
              <a:gd name="connsiteY6" fmla="*/ 9757 h 539085"/>
              <a:gd name="connsiteX7" fmla="*/ 1247599 w 2662291"/>
              <a:gd name="connsiteY7" fmla="*/ 2654 h 539085"/>
              <a:gd name="connsiteX8" fmla="*/ 1445428 w 2662291"/>
              <a:gd name="connsiteY8" fmla="*/ 0 h 539085"/>
              <a:gd name="connsiteX9" fmla="*/ 1643257 w 2662291"/>
              <a:gd name="connsiteY9" fmla="*/ 2655 h 539085"/>
              <a:gd name="connsiteX10" fmla="*/ 1673530 w 2662291"/>
              <a:gd name="connsiteY10" fmla="*/ 3905 h 539085"/>
              <a:gd name="connsiteX11" fmla="*/ 1676835 w 2662291"/>
              <a:gd name="connsiteY11" fmla="*/ 4951 h 53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62291" h="539085">
                <a:moveTo>
                  <a:pt x="1676835" y="4951"/>
                </a:moveTo>
                <a:lnTo>
                  <a:pt x="2430550" y="22868"/>
                </a:lnTo>
                <a:cubicBezTo>
                  <a:pt x="2525523" y="118192"/>
                  <a:pt x="2854973" y="700047"/>
                  <a:pt x="2504799" y="496015"/>
                </a:cubicBezTo>
                <a:cubicBezTo>
                  <a:pt x="2041551" y="226099"/>
                  <a:pt x="240242" y="177708"/>
                  <a:pt x="-1" y="96750"/>
                </a:cubicBezTo>
                <a:cubicBezTo>
                  <a:pt x="-2" y="42641"/>
                  <a:pt x="711027" y="30094"/>
                  <a:pt x="1063341" y="10264"/>
                </a:cubicBezTo>
                <a:lnTo>
                  <a:pt x="1075631" y="9755"/>
                </a:lnTo>
                <a:cubicBezTo>
                  <a:pt x="1075632" y="9756"/>
                  <a:pt x="1075633" y="9756"/>
                  <a:pt x="1075634" y="9757"/>
                </a:cubicBezTo>
                <a:lnTo>
                  <a:pt x="1247599" y="2654"/>
                </a:lnTo>
                <a:cubicBezTo>
                  <a:pt x="1311500" y="914"/>
                  <a:pt x="1377661" y="0"/>
                  <a:pt x="1445428" y="0"/>
                </a:cubicBezTo>
                <a:cubicBezTo>
                  <a:pt x="1513194" y="0"/>
                  <a:pt x="1579357" y="914"/>
                  <a:pt x="1643257" y="2655"/>
                </a:cubicBezTo>
                <a:lnTo>
                  <a:pt x="1673530" y="3905"/>
                </a:lnTo>
                <a:lnTo>
                  <a:pt x="1676835" y="4951"/>
                </a:lnTo>
                <a:close/>
              </a:path>
            </a:pathLst>
          </a:custGeom>
          <a:solidFill>
            <a:srgbClr val="861D00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0" name="Szabadkézi sokszög 199"/>
          <p:cNvSpPr/>
          <p:nvPr/>
        </p:nvSpPr>
        <p:spPr>
          <a:xfrm rot="21054854">
            <a:off x="6538290" y="2197470"/>
            <a:ext cx="269051" cy="58008"/>
          </a:xfrm>
          <a:custGeom>
            <a:avLst/>
            <a:gdLst>
              <a:gd name="connsiteX0" fmla="*/ 1399896 w 2279250"/>
              <a:gd name="connsiteY0" fmla="*/ 69905 h 549294"/>
              <a:gd name="connsiteX1" fmla="*/ 1755590 w 2279250"/>
              <a:gd name="connsiteY1" fmla="*/ 209825 h 549294"/>
              <a:gd name="connsiteX2" fmla="*/ 1756066 w 2279250"/>
              <a:gd name="connsiteY2" fmla="*/ 210038 h 549294"/>
              <a:gd name="connsiteX3" fmla="*/ 1756067 w 2279250"/>
              <a:gd name="connsiteY3" fmla="*/ 210038 h 549294"/>
              <a:gd name="connsiteX4" fmla="*/ 1908236 w 2279250"/>
              <a:gd name="connsiteY4" fmla="*/ 277996 h 549294"/>
              <a:gd name="connsiteX5" fmla="*/ 2278157 w 2279250"/>
              <a:gd name="connsiteY5" fmla="*/ 527379 h 549294"/>
              <a:gd name="connsiteX6" fmla="*/ 1310823 w 2279250"/>
              <a:gd name="connsiteY6" fmla="*/ 315508 h 549294"/>
              <a:gd name="connsiteX7" fmla="*/ 1160909 w 2279250"/>
              <a:gd name="connsiteY7" fmla="*/ 258852 h 549294"/>
              <a:gd name="connsiteX8" fmla="*/ 1160908 w 2279250"/>
              <a:gd name="connsiteY8" fmla="*/ 258852 h 549294"/>
              <a:gd name="connsiteX9" fmla="*/ 1160905 w 2279250"/>
              <a:gd name="connsiteY9" fmla="*/ 258851 h 549294"/>
              <a:gd name="connsiteX10" fmla="*/ 981610 w 2279250"/>
              <a:gd name="connsiteY10" fmla="*/ 261257 h 549294"/>
              <a:gd name="connsiteX11" fmla="*/ 0 w 2279250"/>
              <a:gd name="connsiteY11" fmla="*/ 130628 h 549294"/>
              <a:gd name="connsiteX12" fmla="*/ 599522 w 2279250"/>
              <a:gd name="connsiteY12" fmla="*/ 10264 h 549294"/>
              <a:gd name="connsiteX13" fmla="*/ 611812 w 2279250"/>
              <a:gd name="connsiteY13" fmla="*/ 9755 h 549294"/>
              <a:gd name="connsiteX14" fmla="*/ 611815 w 2279250"/>
              <a:gd name="connsiteY14" fmla="*/ 9757 h 549294"/>
              <a:gd name="connsiteX15" fmla="*/ 783780 w 2279250"/>
              <a:gd name="connsiteY15" fmla="*/ 2654 h 549294"/>
              <a:gd name="connsiteX16" fmla="*/ 981609 w 2279250"/>
              <a:gd name="connsiteY16" fmla="*/ 0 h 549294"/>
              <a:gd name="connsiteX17" fmla="*/ 1179438 w 2279250"/>
              <a:gd name="connsiteY17" fmla="*/ 2655 h 549294"/>
              <a:gd name="connsiteX18" fmla="*/ 1209711 w 2279250"/>
              <a:gd name="connsiteY18" fmla="*/ 3905 h 549294"/>
              <a:gd name="connsiteX19" fmla="*/ 1213016 w 2279250"/>
              <a:gd name="connsiteY19" fmla="*/ 4951 h 549294"/>
              <a:gd name="connsiteX20" fmla="*/ 1399896 w 2279250"/>
              <a:gd name="connsiteY20" fmla="*/ 69905 h 549294"/>
              <a:gd name="connsiteX0" fmla="*/ 1863715 w 2743069"/>
              <a:gd name="connsiteY0" fmla="*/ 69905 h 549294"/>
              <a:gd name="connsiteX1" fmla="*/ 2219409 w 2743069"/>
              <a:gd name="connsiteY1" fmla="*/ 209825 h 549294"/>
              <a:gd name="connsiteX2" fmla="*/ 2219885 w 2743069"/>
              <a:gd name="connsiteY2" fmla="*/ 210038 h 549294"/>
              <a:gd name="connsiteX3" fmla="*/ 2219886 w 2743069"/>
              <a:gd name="connsiteY3" fmla="*/ 210038 h 549294"/>
              <a:gd name="connsiteX4" fmla="*/ 2372055 w 2743069"/>
              <a:gd name="connsiteY4" fmla="*/ 277996 h 549294"/>
              <a:gd name="connsiteX5" fmla="*/ 2741976 w 2743069"/>
              <a:gd name="connsiteY5" fmla="*/ 527379 h 549294"/>
              <a:gd name="connsiteX6" fmla="*/ 1774642 w 2743069"/>
              <a:gd name="connsiteY6" fmla="*/ 315508 h 549294"/>
              <a:gd name="connsiteX7" fmla="*/ 1624728 w 2743069"/>
              <a:gd name="connsiteY7" fmla="*/ 258852 h 549294"/>
              <a:gd name="connsiteX8" fmla="*/ 1624727 w 2743069"/>
              <a:gd name="connsiteY8" fmla="*/ 258852 h 549294"/>
              <a:gd name="connsiteX9" fmla="*/ 1624724 w 2743069"/>
              <a:gd name="connsiteY9" fmla="*/ 258851 h 549294"/>
              <a:gd name="connsiteX10" fmla="*/ 1445429 w 2743069"/>
              <a:gd name="connsiteY10" fmla="*/ 261257 h 549294"/>
              <a:gd name="connsiteX11" fmla="*/ -1 w 2743069"/>
              <a:gd name="connsiteY11" fmla="*/ 96750 h 549294"/>
              <a:gd name="connsiteX12" fmla="*/ 1063341 w 2743069"/>
              <a:gd name="connsiteY12" fmla="*/ 10264 h 549294"/>
              <a:gd name="connsiteX13" fmla="*/ 1075631 w 2743069"/>
              <a:gd name="connsiteY13" fmla="*/ 9755 h 549294"/>
              <a:gd name="connsiteX14" fmla="*/ 1075634 w 2743069"/>
              <a:gd name="connsiteY14" fmla="*/ 9757 h 549294"/>
              <a:gd name="connsiteX15" fmla="*/ 1247599 w 2743069"/>
              <a:gd name="connsiteY15" fmla="*/ 2654 h 549294"/>
              <a:gd name="connsiteX16" fmla="*/ 1445428 w 2743069"/>
              <a:gd name="connsiteY16" fmla="*/ 0 h 549294"/>
              <a:gd name="connsiteX17" fmla="*/ 1643257 w 2743069"/>
              <a:gd name="connsiteY17" fmla="*/ 2655 h 549294"/>
              <a:gd name="connsiteX18" fmla="*/ 1673530 w 2743069"/>
              <a:gd name="connsiteY18" fmla="*/ 3905 h 549294"/>
              <a:gd name="connsiteX19" fmla="*/ 1676835 w 2743069"/>
              <a:gd name="connsiteY19" fmla="*/ 4951 h 549294"/>
              <a:gd name="connsiteX20" fmla="*/ 1863715 w 2743069"/>
              <a:gd name="connsiteY20" fmla="*/ 69905 h 549294"/>
              <a:gd name="connsiteX0" fmla="*/ 1863715 w 2516820"/>
              <a:gd name="connsiteY0" fmla="*/ 69905 h 470630"/>
              <a:gd name="connsiteX1" fmla="*/ 2219409 w 2516820"/>
              <a:gd name="connsiteY1" fmla="*/ 209825 h 470630"/>
              <a:gd name="connsiteX2" fmla="*/ 2219885 w 2516820"/>
              <a:gd name="connsiteY2" fmla="*/ 210038 h 470630"/>
              <a:gd name="connsiteX3" fmla="*/ 2219886 w 2516820"/>
              <a:gd name="connsiteY3" fmla="*/ 210038 h 470630"/>
              <a:gd name="connsiteX4" fmla="*/ 2372055 w 2516820"/>
              <a:gd name="connsiteY4" fmla="*/ 277996 h 470630"/>
              <a:gd name="connsiteX5" fmla="*/ 2471577 w 2516820"/>
              <a:gd name="connsiteY5" fmla="*/ 427453 h 470630"/>
              <a:gd name="connsiteX6" fmla="*/ 1774642 w 2516820"/>
              <a:gd name="connsiteY6" fmla="*/ 315508 h 470630"/>
              <a:gd name="connsiteX7" fmla="*/ 1624728 w 2516820"/>
              <a:gd name="connsiteY7" fmla="*/ 258852 h 470630"/>
              <a:gd name="connsiteX8" fmla="*/ 1624727 w 2516820"/>
              <a:gd name="connsiteY8" fmla="*/ 258852 h 470630"/>
              <a:gd name="connsiteX9" fmla="*/ 1624724 w 2516820"/>
              <a:gd name="connsiteY9" fmla="*/ 258851 h 470630"/>
              <a:gd name="connsiteX10" fmla="*/ 1445429 w 2516820"/>
              <a:gd name="connsiteY10" fmla="*/ 261257 h 470630"/>
              <a:gd name="connsiteX11" fmla="*/ -1 w 2516820"/>
              <a:gd name="connsiteY11" fmla="*/ 96750 h 470630"/>
              <a:gd name="connsiteX12" fmla="*/ 1063341 w 2516820"/>
              <a:gd name="connsiteY12" fmla="*/ 10264 h 470630"/>
              <a:gd name="connsiteX13" fmla="*/ 1075631 w 2516820"/>
              <a:gd name="connsiteY13" fmla="*/ 9755 h 470630"/>
              <a:gd name="connsiteX14" fmla="*/ 1075634 w 2516820"/>
              <a:gd name="connsiteY14" fmla="*/ 9757 h 470630"/>
              <a:gd name="connsiteX15" fmla="*/ 1247599 w 2516820"/>
              <a:gd name="connsiteY15" fmla="*/ 2654 h 470630"/>
              <a:gd name="connsiteX16" fmla="*/ 1445428 w 2516820"/>
              <a:gd name="connsiteY16" fmla="*/ 0 h 470630"/>
              <a:gd name="connsiteX17" fmla="*/ 1643257 w 2516820"/>
              <a:gd name="connsiteY17" fmla="*/ 2655 h 470630"/>
              <a:gd name="connsiteX18" fmla="*/ 1673530 w 2516820"/>
              <a:gd name="connsiteY18" fmla="*/ 3905 h 470630"/>
              <a:gd name="connsiteX19" fmla="*/ 1676835 w 2516820"/>
              <a:gd name="connsiteY19" fmla="*/ 4951 h 470630"/>
              <a:gd name="connsiteX20" fmla="*/ 1863715 w 2516820"/>
              <a:gd name="connsiteY20" fmla="*/ 69905 h 470630"/>
              <a:gd name="connsiteX0" fmla="*/ 1863715 w 2546988"/>
              <a:gd name="connsiteY0" fmla="*/ 69905 h 450160"/>
              <a:gd name="connsiteX1" fmla="*/ 2219409 w 2546988"/>
              <a:gd name="connsiteY1" fmla="*/ 209825 h 450160"/>
              <a:gd name="connsiteX2" fmla="*/ 2219885 w 2546988"/>
              <a:gd name="connsiteY2" fmla="*/ 210038 h 450160"/>
              <a:gd name="connsiteX3" fmla="*/ 2219886 w 2546988"/>
              <a:gd name="connsiteY3" fmla="*/ 210038 h 450160"/>
              <a:gd name="connsiteX4" fmla="*/ 2372055 w 2546988"/>
              <a:gd name="connsiteY4" fmla="*/ 277996 h 450160"/>
              <a:gd name="connsiteX5" fmla="*/ 2471577 w 2546988"/>
              <a:gd name="connsiteY5" fmla="*/ 427453 h 450160"/>
              <a:gd name="connsiteX6" fmla="*/ 1774642 w 2546988"/>
              <a:gd name="connsiteY6" fmla="*/ 315508 h 450160"/>
              <a:gd name="connsiteX7" fmla="*/ 1624728 w 2546988"/>
              <a:gd name="connsiteY7" fmla="*/ 258852 h 450160"/>
              <a:gd name="connsiteX8" fmla="*/ 1624727 w 2546988"/>
              <a:gd name="connsiteY8" fmla="*/ 258852 h 450160"/>
              <a:gd name="connsiteX9" fmla="*/ 1624724 w 2546988"/>
              <a:gd name="connsiteY9" fmla="*/ 258851 h 450160"/>
              <a:gd name="connsiteX10" fmla="*/ 1445429 w 2546988"/>
              <a:gd name="connsiteY10" fmla="*/ 261257 h 450160"/>
              <a:gd name="connsiteX11" fmla="*/ -1 w 2546988"/>
              <a:gd name="connsiteY11" fmla="*/ 96750 h 450160"/>
              <a:gd name="connsiteX12" fmla="*/ 1063341 w 2546988"/>
              <a:gd name="connsiteY12" fmla="*/ 10264 h 450160"/>
              <a:gd name="connsiteX13" fmla="*/ 1075631 w 2546988"/>
              <a:gd name="connsiteY13" fmla="*/ 9755 h 450160"/>
              <a:gd name="connsiteX14" fmla="*/ 1075634 w 2546988"/>
              <a:gd name="connsiteY14" fmla="*/ 9757 h 450160"/>
              <a:gd name="connsiteX15" fmla="*/ 1247599 w 2546988"/>
              <a:gd name="connsiteY15" fmla="*/ 2654 h 450160"/>
              <a:gd name="connsiteX16" fmla="*/ 1445428 w 2546988"/>
              <a:gd name="connsiteY16" fmla="*/ 0 h 450160"/>
              <a:gd name="connsiteX17" fmla="*/ 1643257 w 2546988"/>
              <a:gd name="connsiteY17" fmla="*/ 2655 h 450160"/>
              <a:gd name="connsiteX18" fmla="*/ 1673530 w 2546988"/>
              <a:gd name="connsiteY18" fmla="*/ 3905 h 450160"/>
              <a:gd name="connsiteX19" fmla="*/ 1676835 w 2546988"/>
              <a:gd name="connsiteY19" fmla="*/ 4951 h 450160"/>
              <a:gd name="connsiteX20" fmla="*/ 1863715 w 2546988"/>
              <a:gd name="connsiteY20" fmla="*/ 69905 h 450160"/>
              <a:gd name="connsiteX0" fmla="*/ 1863715 w 2567056"/>
              <a:gd name="connsiteY0" fmla="*/ 69905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20" fmla="*/ 1863715 w 2567056"/>
              <a:gd name="connsiteY20" fmla="*/ 69905 h 502806"/>
              <a:gd name="connsiteX0" fmla="*/ 1676835 w 2567056"/>
              <a:gd name="connsiteY0" fmla="*/ 4951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0" fmla="*/ 1676835 w 2504797"/>
              <a:gd name="connsiteY0" fmla="*/ 4951 h 502806"/>
              <a:gd name="connsiteX1" fmla="*/ 2219409 w 2504797"/>
              <a:gd name="connsiteY1" fmla="*/ 209825 h 502806"/>
              <a:gd name="connsiteX2" fmla="*/ 2219885 w 2504797"/>
              <a:gd name="connsiteY2" fmla="*/ 210038 h 502806"/>
              <a:gd name="connsiteX3" fmla="*/ 2219886 w 2504797"/>
              <a:gd name="connsiteY3" fmla="*/ 210038 h 502806"/>
              <a:gd name="connsiteX4" fmla="*/ 2504799 w 2504797"/>
              <a:gd name="connsiteY4" fmla="*/ 496015 h 502806"/>
              <a:gd name="connsiteX5" fmla="*/ 1774642 w 2504797"/>
              <a:gd name="connsiteY5" fmla="*/ 315508 h 502806"/>
              <a:gd name="connsiteX6" fmla="*/ 1624728 w 2504797"/>
              <a:gd name="connsiteY6" fmla="*/ 258852 h 502806"/>
              <a:gd name="connsiteX7" fmla="*/ 1624727 w 2504797"/>
              <a:gd name="connsiteY7" fmla="*/ 258852 h 502806"/>
              <a:gd name="connsiteX8" fmla="*/ 1624724 w 2504797"/>
              <a:gd name="connsiteY8" fmla="*/ 258851 h 502806"/>
              <a:gd name="connsiteX9" fmla="*/ 1445429 w 2504797"/>
              <a:gd name="connsiteY9" fmla="*/ 261257 h 502806"/>
              <a:gd name="connsiteX10" fmla="*/ -1 w 2504797"/>
              <a:gd name="connsiteY10" fmla="*/ 96750 h 502806"/>
              <a:gd name="connsiteX11" fmla="*/ 1063341 w 2504797"/>
              <a:gd name="connsiteY11" fmla="*/ 10264 h 502806"/>
              <a:gd name="connsiteX12" fmla="*/ 1075631 w 2504797"/>
              <a:gd name="connsiteY12" fmla="*/ 9755 h 502806"/>
              <a:gd name="connsiteX13" fmla="*/ 1075634 w 2504797"/>
              <a:gd name="connsiteY13" fmla="*/ 9757 h 502806"/>
              <a:gd name="connsiteX14" fmla="*/ 1247599 w 2504797"/>
              <a:gd name="connsiteY14" fmla="*/ 2654 h 502806"/>
              <a:gd name="connsiteX15" fmla="*/ 1445428 w 2504797"/>
              <a:gd name="connsiteY15" fmla="*/ 0 h 502806"/>
              <a:gd name="connsiteX16" fmla="*/ 1643257 w 2504797"/>
              <a:gd name="connsiteY16" fmla="*/ 2655 h 502806"/>
              <a:gd name="connsiteX17" fmla="*/ 1673530 w 2504797"/>
              <a:gd name="connsiteY17" fmla="*/ 3905 h 502806"/>
              <a:gd name="connsiteX18" fmla="*/ 1676835 w 2504797"/>
              <a:gd name="connsiteY18" fmla="*/ 4951 h 502806"/>
              <a:gd name="connsiteX0" fmla="*/ 1676835 w 2517778"/>
              <a:gd name="connsiteY0" fmla="*/ 4951 h 501740"/>
              <a:gd name="connsiteX1" fmla="*/ 2219409 w 2517778"/>
              <a:gd name="connsiteY1" fmla="*/ 209825 h 501740"/>
              <a:gd name="connsiteX2" fmla="*/ 2219885 w 2517778"/>
              <a:gd name="connsiteY2" fmla="*/ 210038 h 501740"/>
              <a:gd name="connsiteX3" fmla="*/ 2219881 w 2517778"/>
              <a:gd name="connsiteY3" fmla="*/ 210044 h 501740"/>
              <a:gd name="connsiteX4" fmla="*/ 2504799 w 2517778"/>
              <a:gd name="connsiteY4" fmla="*/ 496015 h 501740"/>
              <a:gd name="connsiteX5" fmla="*/ 1774642 w 2517778"/>
              <a:gd name="connsiteY5" fmla="*/ 315508 h 501740"/>
              <a:gd name="connsiteX6" fmla="*/ 1624728 w 2517778"/>
              <a:gd name="connsiteY6" fmla="*/ 258852 h 501740"/>
              <a:gd name="connsiteX7" fmla="*/ 1624727 w 2517778"/>
              <a:gd name="connsiteY7" fmla="*/ 258852 h 501740"/>
              <a:gd name="connsiteX8" fmla="*/ 1624724 w 2517778"/>
              <a:gd name="connsiteY8" fmla="*/ 258851 h 501740"/>
              <a:gd name="connsiteX9" fmla="*/ 1445429 w 2517778"/>
              <a:gd name="connsiteY9" fmla="*/ 261257 h 501740"/>
              <a:gd name="connsiteX10" fmla="*/ -1 w 2517778"/>
              <a:gd name="connsiteY10" fmla="*/ 96750 h 501740"/>
              <a:gd name="connsiteX11" fmla="*/ 1063341 w 2517778"/>
              <a:gd name="connsiteY11" fmla="*/ 10264 h 501740"/>
              <a:gd name="connsiteX12" fmla="*/ 1075631 w 2517778"/>
              <a:gd name="connsiteY12" fmla="*/ 9755 h 501740"/>
              <a:gd name="connsiteX13" fmla="*/ 1075634 w 2517778"/>
              <a:gd name="connsiteY13" fmla="*/ 9757 h 501740"/>
              <a:gd name="connsiteX14" fmla="*/ 1247599 w 2517778"/>
              <a:gd name="connsiteY14" fmla="*/ 2654 h 501740"/>
              <a:gd name="connsiteX15" fmla="*/ 1445428 w 2517778"/>
              <a:gd name="connsiteY15" fmla="*/ 0 h 501740"/>
              <a:gd name="connsiteX16" fmla="*/ 1643257 w 2517778"/>
              <a:gd name="connsiteY16" fmla="*/ 2655 h 501740"/>
              <a:gd name="connsiteX17" fmla="*/ 1673530 w 2517778"/>
              <a:gd name="connsiteY17" fmla="*/ 3905 h 501740"/>
              <a:gd name="connsiteX18" fmla="*/ 1676835 w 2517778"/>
              <a:gd name="connsiteY18" fmla="*/ 4951 h 501740"/>
              <a:gd name="connsiteX0" fmla="*/ 1676835 w 2555255"/>
              <a:gd name="connsiteY0" fmla="*/ 4951 h 514386"/>
              <a:gd name="connsiteX1" fmla="*/ 2219409 w 2555255"/>
              <a:gd name="connsiteY1" fmla="*/ 209825 h 514386"/>
              <a:gd name="connsiteX2" fmla="*/ 2219885 w 2555255"/>
              <a:gd name="connsiteY2" fmla="*/ 210038 h 514386"/>
              <a:gd name="connsiteX3" fmla="*/ 2430550 w 2555255"/>
              <a:gd name="connsiteY3" fmla="*/ 22868 h 514386"/>
              <a:gd name="connsiteX4" fmla="*/ 2504799 w 2555255"/>
              <a:gd name="connsiteY4" fmla="*/ 496015 h 514386"/>
              <a:gd name="connsiteX5" fmla="*/ 1774642 w 2555255"/>
              <a:gd name="connsiteY5" fmla="*/ 315508 h 514386"/>
              <a:gd name="connsiteX6" fmla="*/ 1624728 w 2555255"/>
              <a:gd name="connsiteY6" fmla="*/ 258852 h 514386"/>
              <a:gd name="connsiteX7" fmla="*/ 1624727 w 2555255"/>
              <a:gd name="connsiteY7" fmla="*/ 258852 h 514386"/>
              <a:gd name="connsiteX8" fmla="*/ 1624724 w 2555255"/>
              <a:gd name="connsiteY8" fmla="*/ 258851 h 514386"/>
              <a:gd name="connsiteX9" fmla="*/ 1445429 w 2555255"/>
              <a:gd name="connsiteY9" fmla="*/ 261257 h 514386"/>
              <a:gd name="connsiteX10" fmla="*/ -1 w 2555255"/>
              <a:gd name="connsiteY10" fmla="*/ 96750 h 514386"/>
              <a:gd name="connsiteX11" fmla="*/ 1063341 w 2555255"/>
              <a:gd name="connsiteY11" fmla="*/ 10264 h 514386"/>
              <a:gd name="connsiteX12" fmla="*/ 1075631 w 2555255"/>
              <a:gd name="connsiteY12" fmla="*/ 9755 h 514386"/>
              <a:gd name="connsiteX13" fmla="*/ 1075634 w 2555255"/>
              <a:gd name="connsiteY13" fmla="*/ 9757 h 514386"/>
              <a:gd name="connsiteX14" fmla="*/ 1247599 w 2555255"/>
              <a:gd name="connsiteY14" fmla="*/ 2654 h 514386"/>
              <a:gd name="connsiteX15" fmla="*/ 1445428 w 2555255"/>
              <a:gd name="connsiteY15" fmla="*/ 0 h 514386"/>
              <a:gd name="connsiteX16" fmla="*/ 1643257 w 2555255"/>
              <a:gd name="connsiteY16" fmla="*/ 2655 h 514386"/>
              <a:gd name="connsiteX17" fmla="*/ 1673530 w 2555255"/>
              <a:gd name="connsiteY17" fmla="*/ 3905 h 514386"/>
              <a:gd name="connsiteX18" fmla="*/ 1676835 w 2555255"/>
              <a:gd name="connsiteY18" fmla="*/ 4951 h 514386"/>
              <a:gd name="connsiteX0" fmla="*/ 1676835 w 2555255"/>
              <a:gd name="connsiteY0" fmla="*/ 4951 h 514386"/>
              <a:gd name="connsiteX1" fmla="*/ 2219409 w 2555255"/>
              <a:gd name="connsiteY1" fmla="*/ 209825 h 514386"/>
              <a:gd name="connsiteX2" fmla="*/ 2430550 w 2555255"/>
              <a:gd name="connsiteY2" fmla="*/ 22868 h 514386"/>
              <a:gd name="connsiteX3" fmla="*/ 2504799 w 2555255"/>
              <a:gd name="connsiteY3" fmla="*/ 496015 h 514386"/>
              <a:gd name="connsiteX4" fmla="*/ 1774642 w 2555255"/>
              <a:gd name="connsiteY4" fmla="*/ 315508 h 514386"/>
              <a:gd name="connsiteX5" fmla="*/ 1624728 w 2555255"/>
              <a:gd name="connsiteY5" fmla="*/ 258852 h 514386"/>
              <a:gd name="connsiteX6" fmla="*/ 1624727 w 2555255"/>
              <a:gd name="connsiteY6" fmla="*/ 258852 h 514386"/>
              <a:gd name="connsiteX7" fmla="*/ 1624724 w 2555255"/>
              <a:gd name="connsiteY7" fmla="*/ 258851 h 514386"/>
              <a:gd name="connsiteX8" fmla="*/ 1445429 w 2555255"/>
              <a:gd name="connsiteY8" fmla="*/ 261257 h 514386"/>
              <a:gd name="connsiteX9" fmla="*/ -1 w 2555255"/>
              <a:gd name="connsiteY9" fmla="*/ 96750 h 514386"/>
              <a:gd name="connsiteX10" fmla="*/ 1063341 w 2555255"/>
              <a:gd name="connsiteY10" fmla="*/ 10264 h 514386"/>
              <a:gd name="connsiteX11" fmla="*/ 1075631 w 2555255"/>
              <a:gd name="connsiteY11" fmla="*/ 9755 h 514386"/>
              <a:gd name="connsiteX12" fmla="*/ 1075634 w 2555255"/>
              <a:gd name="connsiteY12" fmla="*/ 9757 h 514386"/>
              <a:gd name="connsiteX13" fmla="*/ 1247599 w 2555255"/>
              <a:gd name="connsiteY13" fmla="*/ 2654 h 514386"/>
              <a:gd name="connsiteX14" fmla="*/ 1445428 w 2555255"/>
              <a:gd name="connsiteY14" fmla="*/ 0 h 514386"/>
              <a:gd name="connsiteX15" fmla="*/ 1643257 w 2555255"/>
              <a:gd name="connsiteY15" fmla="*/ 2655 h 514386"/>
              <a:gd name="connsiteX16" fmla="*/ 1673530 w 2555255"/>
              <a:gd name="connsiteY16" fmla="*/ 3905 h 514386"/>
              <a:gd name="connsiteX17" fmla="*/ 1676835 w 2555255"/>
              <a:gd name="connsiteY17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1624724 w 2555255"/>
              <a:gd name="connsiteY6" fmla="*/ 258851 h 514386"/>
              <a:gd name="connsiteX7" fmla="*/ 1445429 w 2555255"/>
              <a:gd name="connsiteY7" fmla="*/ 261257 h 514386"/>
              <a:gd name="connsiteX8" fmla="*/ -1 w 2555255"/>
              <a:gd name="connsiteY8" fmla="*/ 96750 h 514386"/>
              <a:gd name="connsiteX9" fmla="*/ 1063341 w 2555255"/>
              <a:gd name="connsiteY9" fmla="*/ 10264 h 514386"/>
              <a:gd name="connsiteX10" fmla="*/ 1075631 w 2555255"/>
              <a:gd name="connsiteY10" fmla="*/ 9755 h 514386"/>
              <a:gd name="connsiteX11" fmla="*/ 1075634 w 2555255"/>
              <a:gd name="connsiteY11" fmla="*/ 9757 h 514386"/>
              <a:gd name="connsiteX12" fmla="*/ 1247599 w 2555255"/>
              <a:gd name="connsiteY12" fmla="*/ 2654 h 514386"/>
              <a:gd name="connsiteX13" fmla="*/ 1445428 w 2555255"/>
              <a:gd name="connsiteY13" fmla="*/ 0 h 514386"/>
              <a:gd name="connsiteX14" fmla="*/ 1643257 w 2555255"/>
              <a:gd name="connsiteY14" fmla="*/ 2655 h 514386"/>
              <a:gd name="connsiteX15" fmla="*/ 1673530 w 2555255"/>
              <a:gd name="connsiteY15" fmla="*/ 3905 h 514386"/>
              <a:gd name="connsiteX16" fmla="*/ 1676835 w 2555255"/>
              <a:gd name="connsiteY16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1445429 w 2555255"/>
              <a:gd name="connsiteY6" fmla="*/ 261257 h 514386"/>
              <a:gd name="connsiteX7" fmla="*/ -1 w 2555255"/>
              <a:gd name="connsiteY7" fmla="*/ 96750 h 514386"/>
              <a:gd name="connsiteX8" fmla="*/ 1063341 w 2555255"/>
              <a:gd name="connsiteY8" fmla="*/ 10264 h 514386"/>
              <a:gd name="connsiteX9" fmla="*/ 1075631 w 2555255"/>
              <a:gd name="connsiteY9" fmla="*/ 9755 h 514386"/>
              <a:gd name="connsiteX10" fmla="*/ 1075634 w 2555255"/>
              <a:gd name="connsiteY10" fmla="*/ 9757 h 514386"/>
              <a:gd name="connsiteX11" fmla="*/ 1247599 w 2555255"/>
              <a:gd name="connsiteY11" fmla="*/ 2654 h 514386"/>
              <a:gd name="connsiteX12" fmla="*/ 1445428 w 2555255"/>
              <a:gd name="connsiteY12" fmla="*/ 0 h 514386"/>
              <a:gd name="connsiteX13" fmla="*/ 1643257 w 2555255"/>
              <a:gd name="connsiteY13" fmla="*/ 2655 h 514386"/>
              <a:gd name="connsiteX14" fmla="*/ 1673530 w 2555255"/>
              <a:gd name="connsiteY14" fmla="*/ 3905 h 514386"/>
              <a:gd name="connsiteX15" fmla="*/ 1676835 w 2555255"/>
              <a:gd name="connsiteY15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-1 w 2555255"/>
              <a:gd name="connsiteY6" fmla="*/ 96750 h 514386"/>
              <a:gd name="connsiteX7" fmla="*/ 1063341 w 2555255"/>
              <a:gd name="connsiteY7" fmla="*/ 10264 h 514386"/>
              <a:gd name="connsiteX8" fmla="*/ 1075631 w 2555255"/>
              <a:gd name="connsiteY8" fmla="*/ 9755 h 514386"/>
              <a:gd name="connsiteX9" fmla="*/ 1075634 w 2555255"/>
              <a:gd name="connsiteY9" fmla="*/ 9757 h 514386"/>
              <a:gd name="connsiteX10" fmla="*/ 1247599 w 2555255"/>
              <a:gd name="connsiteY10" fmla="*/ 2654 h 514386"/>
              <a:gd name="connsiteX11" fmla="*/ 1445428 w 2555255"/>
              <a:gd name="connsiteY11" fmla="*/ 0 h 514386"/>
              <a:gd name="connsiteX12" fmla="*/ 1643257 w 2555255"/>
              <a:gd name="connsiteY12" fmla="*/ 2655 h 514386"/>
              <a:gd name="connsiteX13" fmla="*/ 1673530 w 2555255"/>
              <a:gd name="connsiteY13" fmla="*/ 3905 h 514386"/>
              <a:gd name="connsiteX14" fmla="*/ 1676835 w 2555255"/>
              <a:gd name="connsiteY14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-1 w 2555255"/>
              <a:gd name="connsiteY5" fmla="*/ 96750 h 514386"/>
              <a:gd name="connsiteX6" fmla="*/ 1063341 w 2555255"/>
              <a:gd name="connsiteY6" fmla="*/ 10264 h 514386"/>
              <a:gd name="connsiteX7" fmla="*/ 1075631 w 2555255"/>
              <a:gd name="connsiteY7" fmla="*/ 9755 h 514386"/>
              <a:gd name="connsiteX8" fmla="*/ 1075634 w 2555255"/>
              <a:gd name="connsiteY8" fmla="*/ 9757 h 514386"/>
              <a:gd name="connsiteX9" fmla="*/ 1247599 w 2555255"/>
              <a:gd name="connsiteY9" fmla="*/ 2654 h 514386"/>
              <a:gd name="connsiteX10" fmla="*/ 1445428 w 2555255"/>
              <a:gd name="connsiteY10" fmla="*/ 0 h 514386"/>
              <a:gd name="connsiteX11" fmla="*/ 1643257 w 2555255"/>
              <a:gd name="connsiteY11" fmla="*/ 2655 h 514386"/>
              <a:gd name="connsiteX12" fmla="*/ 1673530 w 2555255"/>
              <a:gd name="connsiteY12" fmla="*/ 3905 h 514386"/>
              <a:gd name="connsiteX13" fmla="*/ 1676835 w 2555255"/>
              <a:gd name="connsiteY13" fmla="*/ 4951 h 514386"/>
              <a:gd name="connsiteX0" fmla="*/ 1676835 w 2566354"/>
              <a:gd name="connsiteY0" fmla="*/ 4951 h 500885"/>
              <a:gd name="connsiteX1" fmla="*/ 2430550 w 2566354"/>
              <a:gd name="connsiteY1" fmla="*/ 22868 h 500885"/>
              <a:gd name="connsiteX2" fmla="*/ 2504799 w 2566354"/>
              <a:gd name="connsiteY2" fmla="*/ 496015 h 500885"/>
              <a:gd name="connsiteX3" fmla="*/ 1624728 w 2566354"/>
              <a:gd name="connsiteY3" fmla="*/ 258852 h 500885"/>
              <a:gd name="connsiteX4" fmla="*/ -1 w 2566354"/>
              <a:gd name="connsiteY4" fmla="*/ 96750 h 500885"/>
              <a:gd name="connsiteX5" fmla="*/ 1063341 w 2566354"/>
              <a:gd name="connsiteY5" fmla="*/ 10264 h 500885"/>
              <a:gd name="connsiteX6" fmla="*/ 1075631 w 2566354"/>
              <a:gd name="connsiteY6" fmla="*/ 9755 h 500885"/>
              <a:gd name="connsiteX7" fmla="*/ 1075634 w 2566354"/>
              <a:gd name="connsiteY7" fmla="*/ 9757 h 500885"/>
              <a:gd name="connsiteX8" fmla="*/ 1247599 w 2566354"/>
              <a:gd name="connsiteY8" fmla="*/ 2654 h 500885"/>
              <a:gd name="connsiteX9" fmla="*/ 1445428 w 2566354"/>
              <a:gd name="connsiteY9" fmla="*/ 0 h 500885"/>
              <a:gd name="connsiteX10" fmla="*/ 1643257 w 2566354"/>
              <a:gd name="connsiteY10" fmla="*/ 2655 h 500885"/>
              <a:gd name="connsiteX11" fmla="*/ 1673530 w 2566354"/>
              <a:gd name="connsiteY11" fmla="*/ 3905 h 500885"/>
              <a:gd name="connsiteX12" fmla="*/ 1676835 w 2566354"/>
              <a:gd name="connsiteY12" fmla="*/ 4951 h 500885"/>
              <a:gd name="connsiteX0" fmla="*/ 1676835 w 2686704"/>
              <a:gd name="connsiteY0" fmla="*/ 4951 h 496352"/>
              <a:gd name="connsiteX1" fmla="*/ 2430550 w 2686704"/>
              <a:gd name="connsiteY1" fmla="*/ 22868 h 496352"/>
              <a:gd name="connsiteX2" fmla="*/ 2504799 w 2686704"/>
              <a:gd name="connsiteY2" fmla="*/ 496015 h 496352"/>
              <a:gd name="connsiteX3" fmla="*/ -1 w 2686704"/>
              <a:gd name="connsiteY3" fmla="*/ 96750 h 496352"/>
              <a:gd name="connsiteX4" fmla="*/ 1063341 w 2686704"/>
              <a:gd name="connsiteY4" fmla="*/ 10264 h 496352"/>
              <a:gd name="connsiteX5" fmla="*/ 1075631 w 2686704"/>
              <a:gd name="connsiteY5" fmla="*/ 9755 h 496352"/>
              <a:gd name="connsiteX6" fmla="*/ 1075634 w 2686704"/>
              <a:gd name="connsiteY6" fmla="*/ 9757 h 496352"/>
              <a:gd name="connsiteX7" fmla="*/ 1247599 w 2686704"/>
              <a:gd name="connsiteY7" fmla="*/ 2654 h 496352"/>
              <a:gd name="connsiteX8" fmla="*/ 1445428 w 2686704"/>
              <a:gd name="connsiteY8" fmla="*/ 0 h 496352"/>
              <a:gd name="connsiteX9" fmla="*/ 1643257 w 2686704"/>
              <a:gd name="connsiteY9" fmla="*/ 2655 h 496352"/>
              <a:gd name="connsiteX10" fmla="*/ 1673530 w 2686704"/>
              <a:gd name="connsiteY10" fmla="*/ 3905 h 496352"/>
              <a:gd name="connsiteX11" fmla="*/ 1676835 w 2686704"/>
              <a:gd name="connsiteY11" fmla="*/ 4951 h 496352"/>
              <a:gd name="connsiteX0" fmla="*/ 1676835 w 2662291"/>
              <a:gd name="connsiteY0" fmla="*/ 4951 h 539085"/>
              <a:gd name="connsiteX1" fmla="*/ 2430550 w 2662291"/>
              <a:gd name="connsiteY1" fmla="*/ 22868 h 539085"/>
              <a:gd name="connsiteX2" fmla="*/ 2504799 w 2662291"/>
              <a:gd name="connsiteY2" fmla="*/ 496015 h 539085"/>
              <a:gd name="connsiteX3" fmla="*/ -1 w 2662291"/>
              <a:gd name="connsiteY3" fmla="*/ 96750 h 539085"/>
              <a:gd name="connsiteX4" fmla="*/ 1063341 w 2662291"/>
              <a:gd name="connsiteY4" fmla="*/ 10264 h 539085"/>
              <a:gd name="connsiteX5" fmla="*/ 1075631 w 2662291"/>
              <a:gd name="connsiteY5" fmla="*/ 9755 h 539085"/>
              <a:gd name="connsiteX6" fmla="*/ 1075634 w 2662291"/>
              <a:gd name="connsiteY6" fmla="*/ 9757 h 539085"/>
              <a:gd name="connsiteX7" fmla="*/ 1247599 w 2662291"/>
              <a:gd name="connsiteY7" fmla="*/ 2654 h 539085"/>
              <a:gd name="connsiteX8" fmla="*/ 1445428 w 2662291"/>
              <a:gd name="connsiteY8" fmla="*/ 0 h 539085"/>
              <a:gd name="connsiteX9" fmla="*/ 1643257 w 2662291"/>
              <a:gd name="connsiteY9" fmla="*/ 2655 h 539085"/>
              <a:gd name="connsiteX10" fmla="*/ 1673530 w 2662291"/>
              <a:gd name="connsiteY10" fmla="*/ 3905 h 539085"/>
              <a:gd name="connsiteX11" fmla="*/ 1676835 w 2662291"/>
              <a:gd name="connsiteY11" fmla="*/ 4951 h 53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62291" h="539085">
                <a:moveTo>
                  <a:pt x="1676835" y="4951"/>
                </a:moveTo>
                <a:lnTo>
                  <a:pt x="2430550" y="22868"/>
                </a:lnTo>
                <a:cubicBezTo>
                  <a:pt x="2525523" y="118192"/>
                  <a:pt x="2854973" y="700047"/>
                  <a:pt x="2504799" y="496015"/>
                </a:cubicBezTo>
                <a:cubicBezTo>
                  <a:pt x="2041551" y="226099"/>
                  <a:pt x="240242" y="177708"/>
                  <a:pt x="-1" y="96750"/>
                </a:cubicBezTo>
                <a:cubicBezTo>
                  <a:pt x="-2" y="42641"/>
                  <a:pt x="711027" y="30094"/>
                  <a:pt x="1063341" y="10264"/>
                </a:cubicBezTo>
                <a:lnTo>
                  <a:pt x="1075631" y="9755"/>
                </a:lnTo>
                <a:cubicBezTo>
                  <a:pt x="1075632" y="9756"/>
                  <a:pt x="1075633" y="9756"/>
                  <a:pt x="1075634" y="9757"/>
                </a:cubicBezTo>
                <a:lnTo>
                  <a:pt x="1247599" y="2654"/>
                </a:lnTo>
                <a:cubicBezTo>
                  <a:pt x="1311500" y="914"/>
                  <a:pt x="1377661" y="0"/>
                  <a:pt x="1445428" y="0"/>
                </a:cubicBezTo>
                <a:cubicBezTo>
                  <a:pt x="1513194" y="0"/>
                  <a:pt x="1579357" y="914"/>
                  <a:pt x="1643257" y="2655"/>
                </a:cubicBezTo>
                <a:lnTo>
                  <a:pt x="1673530" y="3905"/>
                </a:lnTo>
                <a:lnTo>
                  <a:pt x="1676835" y="4951"/>
                </a:lnTo>
                <a:close/>
              </a:path>
            </a:pathLst>
          </a:custGeom>
          <a:solidFill>
            <a:srgbClr val="861D00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1" name="Szabadkézi sokszög 200"/>
          <p:cNvSpPr/>
          <p:nvPr/>
        </p:nvSpPr>
        <p:spPr>
          <a:xfrm>
            <a:off x="7314086" y="2479090"/>
            <a:ext cx="28127" cy="2676"/>
          </a:xfrm>
          <a:custGeom>
            <a:avLst/>
            <a:gdLst>
              <a:gd name="connsiteX0" fmla="*/ 104871 w 104871"/>
              <a:gd name="connsiteY0" fmla="*/ 0 h 9808"/>
              <a:gd name="connsiteX1" fmla="*/ 12591 w 104871"/>
              <a:gd name="connsiteY1" fmla="*/ 6906 h 9808"/>
              <a:gd name="connsiteX2" fmla="*/ 0 w 104871"/>
              <a:gd name="connsiteY2" fmla="*/ 9808 h 9808"/>
              <a:gd name="connsiteX3" fmla="*/ 104871 w 104871"/>
              <a:gd name="connsiteY3" fmla="*/ 0 h 9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871" h="9808">
                <a:moveTo>
                  <a:pt x="104871" y="0"/>
                </a:moveTo>
                <a:lnTo>
                  <a:pt x="12591" y="6906"/>
                </a:lnTo>
                <a:lnTo>
                  <a:pt x="0" y="9808"/>
                </a:lnTo>
                <a:lnTo>
                  <a:pt x="104871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2" name="Ellipszis 201"/>
          <p:cNvSpPr/>
          <p:nvPr/>
        </p:nvSpPr>
        <p:spPr>
          <a:xfrm flipH="1">
            <a:off x="7323232" y="2412198"/>
            <a:ext cx="135489" cy="130194"/>
          </a:xfrm>
          <a:prstGeom prst="ellipse">
            <a:avLst/>
          </a:prstGeom>
          <a:solidFill>
            <a:srgbClr val="FFDA9E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3" name="Szabadkézi sokszög 202"/>
          <p:cNvSpPr/>
          <p:nvPr/>
        </p:nvSpPr>
        <p:spPr>
          <a:xfrm>
            <a:off x="7305815" y="2481765"/>
            <a:ext cx="8270" cy="1939"/>
          </a:xfrm>
          <a:custGeom>
            <a:avLst/>
            <a:gdLst>
              <a:gd name="connsiteX0" fmla="*/ 30834 w 30834"/>
              <a:gd name="connsiteY0" fmla="*/ 0 h 7106"/>
              <a:gd name="connsiteX1" fmla="*/ 21261 w 30834"/>
              <a:gd name="connsiteY1" fmla="*/ 895 h 7106"/>
              <a:gd name="connsiteX2" fmla="*/ 0 w 30834"/>
              <a:gd name="connsiteY2" fmla="*/ 7106 h 7106"/>
              <a:gd name="connsiteX3" fmla="*/ 30834 w 30834"/>
              <a:gd name="connsiteY3" fmla="*/ 0 h 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834" h="7106">
                <a:moveTo>
                  <a:pt x="30834" y="0"/>
                </a:moveTo>
                <a:lnTo>
                  <a:pt x="21261" y="895"/>
                </a:lnTo>
                <a:lnTo>
                  <a:pt x="0" y="7106"/>
                </a:lnTo>
                <a:lnTo>
                  <a:pt x="30834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4" name="Szabadkézi sokszög 203"/>
          <p:cNvSpPr/>
          <p:nvPr/>
        </p:nvSpPr>
        <p:spPr>
          <a:xfrm>
            <a:off x="7288048" y="2483704"/>
            <a:ext cx="17767" cy="5280"/>
          </a:xfrm>
          <a:custGeom>
            <a:avLst/>
            <a:gdLst>
              <a:gd name="connsiteX0" fmla="*/ 66242 w 66242"/>
              <a:gd name="connsiteY0" fmla="*/ 0 h 19349"/>
              <a:gd name="connsiteX1" fmla="*/ 23671 w 66242"/>
              <a:gd name="connsiteY1" fmla="*/ 9810 h 19349"/>
              <a:gd name="connsiteX2" fmla="*/ 0 w 66242"/>
              <a:gd name="connsiteY2" fmla="*/ 19349 h 19349"/>
              <a:gd name="connsiteX3" fmla="*/ 66242 w 66242"/>
              <a:gd name="connsiteY3" fmla="*/ 0 h 1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42" h="19349">
                <a:moveTo>
                  <a:pt x="66242" y="0"/>
                </a:moveTo>
                <a:lnTo>
                  <a:pt x="23671" y="9810"/>
                </a:lnTo>
                <a:lnTo>
                  <a:pt x="0" y="19349"/>
                </a:lnTo>
                <a:lnTo>
                  <a:pt x="66242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5" name="Szabadkézi sokszög 204"/>
          <p:cNvSpPr/>
          <p:nvPr/>
        </p:nvSpPr>
        <p:spPr>
          <a:xfrm>
            <a:off x="7279749" y="2488983"/>
            <a:ext cx="8299" cy="3401"/>
          </a:xfrm>
          <a:custGeom>
            <a:avLst/>
            <a:gdLst>
              <a:gd name="connsiteX0" fmla="*/ 30943 w 30943"/>
              <a:gd name="connsiteY0" fmla="*/ 0 h 12469"/>
              <a:gd name="connsiteX1" fmla="*/ 14568 w 30943"/>
              <a:gd name="connsiteY1" fmla="*/ 4783 h 12469"/>
              <a:gd name="connsiteX2" fmla="*/ 0 w 30943"/>
              <a:gd name="connsiteY2" fmla="*/ 12469 h 12469"/>
              <a:gd name="connsiteX3" fmla="*/ 30943 w 30943"/>
              <a:gd name="connsiteY3" fmla="*/ 0 h 1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43" h="12469">
                <a:moveTo>
                  <a:pt x="30943" y="0"/>
                </a:moveTo>
                <a:lnTo>
                  <a:pt x="14568" y="4783"/>
                </a:lnTo>
                <a:lnTo>
                  <a:pt x="0" y="12469"/>
                </a:lnTo>
                <a:lnTo>
                  <a:pt x="309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6" name="Szabadkézi sokszög 205"/>
          <p:cNvSpPr/>
          <p:nvPr/>
        </p:nvSpPr>
        <p:spPr>
          <a:xfrm>
            <a:off x="7264397" y="2492387"/>
            <a:ext cx="15353" cy="8241"/>
          </a:xfrm>
          <a:custGeom>
            <a:avLst/>
            <a:gdLst>
              <a:gd name="connsiteX0" fmla="*/ 57243 w 57243"/>
              <a:gd name="connsiteY0" fmla="*/ 0 h 30201"/>
              <a:gd name="connsiteX1" fmla="*/ 34038 w 57243"/>
              <a:gd name="connsiteY1" fmla="*/ 9351 h 30201"/>
              <a:gd name="connsiteX2" fmla="*/ 0 w 57243"/>
              <a:gd name="connsiteY2" fmla="*/ 30201 h 30201"/>
              <a:gd name="connsiteX3" fmla="*/ 57243 w 57243"/>
              <a:gd name="connsiteY3" fmla="*/ 0 h 30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3" h="30201">
                <a:moveTo>
                  <a:pt x="57243" y="0"/>
                </a:moveTo>
                <a:lnTo>
                  <a:pt x="34038" y="9351"/>
                </a:lnTo>
                <a:lnTo>
                  <a:pt x="0" y="30201"/>
                </a:lnTo>
                <a:lnTo>
                  <a:pt x="572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7" name="Szabadkézi sokszög 206"/>
          <p:cNvSpPr/>
          <p:nvPr/>
        </p:nvSpPr>
        <p:spPr>
          <a:xfrm>
            <a:off x="7257947" y="2500626"/>
            <a:ext cx="6450" cy="4021"/>
          </a:xfrm>
          <a:custGeom>
            <a:avLst/>
            <a:gdLst>
              <a:gd name="connsiteX0" fmla="*/ 24050 w 24050"/>
              <a:gd name="connsiteY0" fmla="*/ 0 h 14732"/>
              <a:gd name="connsiteX1" fmla="*/ 6197 w 24050"/>
              <a:gd name="connsiteY1" fmla="*/ 9419 h 14732"/>
              <a:gd name="connsiteX2" fmla="*/ 0 w 24050"/>
              <a:gd name="connsiteY2" fmla="*/ 14732 h 14732"/>
              <a:gd name="connsiteX3" fmla="*/ 24050 w 24050"/>
              <a:gd name="connsiteY3" fmla="*/ 0 h 14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0" h="14732">
                <a:moveTo>
                  <a:pt x="24050" y="0"/>
                </a:moveTo>
                <a:lnTo>
                  <a:pt x="6197" y="9419"/>
                </a:lnTo>
                <a:lnTo>
                  <a:pt x="0" y="14732"/>
                </a:lnTo>
                <a:lnTo>
                  <a:pt x="24050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8" name="Szabadkézi sokszög 207"/>
          <p:cNvSpPr/>
          <p:nvPr/>
        </p:nvSpPr>
        <p:spPr>
          <a:xfrm>
            <a:off x="7240336" y="2504645"/>
            <a:ext cx="17609" cy="15358"/>
          </a:xfrm>
          <a:custGeom>
            <a:avLst/>
            <a:gdLst>
              <a:gd name="connsiteX0" fmla="*/ 65655 w 65655"/>
              <a:gd name="connsiteY0" fmla="*/ 0 h 56286"/>
              <a:gd name="connsiteX1" fmla="*/ 55941 w 65655"/>
              <a:gd name="connsiteY1" fmla="*/ 5950 h 56286"/>
              <a:gd name="connsiteX2" fmla="*/ 0 w 65655"/>
              <a:gd name="connsiteY2" fmla="*/ 56286 h 56286"/>
              <a:gd name="connsiteX3" fmla="*/ 65655 w 65655"/>
              <a:gd name="connsiteY3" fmla="*/ 0 h 56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55" h="56286">
                <a:moveTo>
                  <a:pt x="65655" y="0"/>
                </a:moveTo>
                <a:lnTo>
                  <a:pt x="55941" y="5950"/>
                </a:lnTo>
                <a:lnTo>
                  <a:pt x="0" y="56286"/>
                </a:lnTo>
                <a:lnTo>
                  <a:pt x="65655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9" name="Ellipszis 208"/>
          <p:cNvSpPr/>
          <p:nvPr/>
        </p:nvSpPr>
        <p:spPr>
          <a:xfrm flipH="1">
            <a:off x="7214563" y="2456940"/>
            <a:ext cx="135489" cy="130194"/>
          </a:xfrm>
          <a:prstGeom prst="ellipse">
            <a:avLst/>
          </a:prstGeom>
          <a:solidFill>
            <a:srgbClr val="FFCD7D">
              <a:alpha val="83000"/>
            </a:srgb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0" name="Ellipszis 209"/>
          <p:cNvSpPr/>
          <p:nvPr/>
        </p:nvSpPr>
        <p:spPr>
          <a:xfrm flipH="1">
            <a:off x="6583262" y="2442797"/>
            <a:ext cx="135489" cy="130194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1" name="Szabadkézi sokszög 210"/>
          <p:cNvSpPr/>
          <p:nvPr/>
        </p:nvSpPr>
        <p:spPr>
          <a:xfrm flipH="1">
            <a:off x="6906432" y="2324700"/>
            <a:ext cx="81096" cy="242008"/>
          </a:xfrm>
          <a:custGeom>
            <a:avLst/>
            <a:gdLst>
              <a:gd name="connsiteX0" fmla="*/ 162806 w 330165"/>
              <a:gd name="connsiteY0" fmla="*/ 0 h 868911"/>
              <a:gd name="connsiteX1" fmla="*/ 231114 w 330165"/>
              <a:gd name="connsiteY1" fmla="*/ 0 h 868911"/>
              <a:gd name="connsiteX2" fmla="*/ 284392 w 330165"/>
              <a:gd name="connsiteY2" fmla="*/ 677725 h 868911"/>
              <a:gd name="connsiteX3" fmla="*/ 284392 w 330165"/>
              <a:gd name="connsiteY3" fmla="*/ 677726 h 868911"/>
              <a:gd name="connsiteX4" fmla="*/ 290152 w 330165"/>
              <a:gd name="connsiteY4" fmla="*/ 681544 h 868911"/>
              <a:gd name="connsiteX5" fmla="*/ 330165 w 330165"/>
              <a:gd name="connsiteY5" fmla="*/ 759154 h 868911"/>
              <a:gd name="connsiteX6" fmla="*/ 306834 w 330165"/>
              <a:gd name="connsiteY6" fmla="*/ 820520 h 868911"/>
              <a:gd name="connsiteX7" fmla="*/ 296414 w 330165"/>
              <a:gd name="connsiteY7" fmla="*/ 830666 h 868911"/>
              <a:gd name="connsiteX8" fmla="*/ 296414 w 330165"/>
              <a:gd name="connsiteY8" fmla="*/ 830665 h 868911"/>
              <a:gd name="connsiteX9" fmla="*/ 290152 w 330165"/>
              <a:gd name="connsiteY9" fmla="*/ 836763 h 868911"/>
              <a:gd name="connsiteX10" fmla="*/ 193551 w 330165"/>
              <a:gd name="connsiteY10" fmla="*/ 868910 h 868911"/>
              <a:gd name="connsiteX11" fmla="*/ 167359 w 330165"/>
              <a:gd name="connsiteY11" fmla="*/ 868910 h 868911"/>
              <a:gd name="connsiteX12" fmla="*/ 167359 w 330165"/>
              <a:gd name="connsiteY12" fmla="*/ 868911 h 868911"/>
              <a:gd name="connsiteX13" fmla="*/ 136614 w 330165"/>
              <a:gd name="connsiteY13" fmla="*/ 868911 h 868911"/>
              <a:gd name="connsiteX14" fmla="*/ 40013 w 330165"/>
              <a:gd name="connsiteY14" fmla="*/ 836764 h 868911"/>
              <a:gd name="connsiteX15" fmla="*/ 33751 w 330165"/>
              <a:gd name="connsiteY15" fmla="*/ 830666 h 868911"/>
              <a:gd name="connsiteX16" fmla="*/ 33751 w 330165"/>
              <a:gd name="connsiteY16" fmla="*/ 830667 h 868911"/>
              <a:gd name="connsiteX17" fmla="*/ 23331 w 330165"/>
              <a:gd name="connsiteY17" fmla="*/ 820521 h 868911"/>
              <a:gd name="connsiteX18" fmla="*/ 0 w 330165"/>
              <a:gd name="connsiteY18" fmla="*/ 759155 h 868911"/>
              <a:gd name="connsiteX19" fmla="*/ 40013 w 330165"/>
              <a:gd name="connsiteY19" fmla="*/ 681545 h 868911"/>
              <a:gd name="connsiteX20" fmla="*/ 45773 w 330165"/>
              <a:gd name="connsiteY20" fmla="*/ 677727 h 868911"/>
              <a:gd name="connsiteX21" fmla="*/ 45773 w 330165"/>
              <a:gd name="connsiteY21" fmla="*/ 677726 h 868911"/>
              <a:gd name="connsiteX22" fmla="*/ 99051 w 330165"/>
              <a:gd name="connsiteY22" fmla="*/ 1 h 868911"/>
              <a:gd name="connsiteX23" fmla="*/ 162806 w 330165"/>
              <a:gd name="connsiteY23" fmla="*/ 1 h 868911"/>
              <a:gd name="connsiteX0" fmla="*/ 162806 w 330165"/>
              <a:gd name="connsiteY0" fmla="*/ 0 h 868911"/>
              <a:gd name="connsiteX1" fmla="*/ 231114 w 330165"/>
              <a:gd name="connsiteY1" fmla="*/ 0 h 868911"/>
              <a:gd name="connsiteX2" fmla="*/ 284392 w 330165"/>
              <a:gd name="connsiteY2" fmla="*/ 677725 h 868911"/>
              <a:gd name="connsiteX3" fmla="*/ 284392 w 330165"/>
              <a:gd name="connsiteY3" fmla="*/ 677726 h 868911"/>
              <a:gd name="connsiteX4" fmla="*/ 290152 w 330165"/>
              <a:gd name="connsiteY4" fmla="*/ 681544 h 868911"/>
              <a:gd name="connsiteX5" fmla="*/ 330165 w 330165"/>
              <a:gd name="connsiteY5" fmla="*/ 759154 h 868911"/>
              <a:gd name="connsiteX6" fmla="*/ 306834 w 330165"/>
              <a:gd name="connsiteY6" fmla="*/ 820520 h 868911"/>
              <a:gd name="connsiteX7" fmla="*/ 296414 w 330165"/>
              <a:gd name="connsiteY7" fmla="*/ 830666 h 868911"/>
              <a:gd name="connsiteX8" fmla="*/ 296414 w 330165"/>
              <a:gd name="connsiteY8" fmla="*/ 830665 h 868911"/>
              <a:gd name="connsiteX9" fmla="*/ 290152 w 330165"/>
              <a:gd name="connsiteY9" fmla="*/ 836763 h 868911"/>
              <a:gd name="connsiteX10" fmla="*/ 193551 w 330165"/>
              <a:gd name="connsiteY10" fmla="*/ 868910 h 868911"/>
              <a:gd name="connsiteX11" fmla="*/ 167359 w 330165"/>
              <a:gd name="connsiteY11" fmla="*/ 868910 h 868911"/>
              <a:gd name="connsiteX12" fmla="*/ 167359 w 330165"/>
              <a:gd name="connsiteY12" fmla="*/ 868911 h 868911"/>
              <a:gd name="connsiteX13" fmla="*/ 136614 w 330165"/>
              <a:gd name="connsiteY13" fmla="*/ 868911 h 868911"/>
              <a:gd name="connsiteX14" fmla="*/ 40013 w 330165"/>
              <a:gd name="connsiteY14" fmla="*/ 836764 h 868911"/>
              <a:gd name="connsiteX15" fmla="*/ 33751 w 330165"/>
              <a:gd name="connsiteY15" fmla="*/ 830666 h 868911"/>
              <a:gd name="connsiteX16" fmla="*/ 33751 w 330165"/>
              <a:gd name="connsiteY16" fmla="*/ 830667 h 868911"/>
              <a:gd name="connsiteX17" fmla="*/ 23331 w 330165"/>
              <a:gd name="connsiteY17" fmla="*/ 820521 h 868911"/>
              <a:gd name="connsiteX18" fmla="*/ 0 w 330165"/>
              <a:gd name="connsiteY18" fmla="*/ 759155 h 868911"/>
              <a:gd name="connsiteX19" fmla="*/ 40013 w 330165"/>
              <a:gd name="connsiteY19" fmla="*/ 681545 h 868911"/>
              <a:gd name="connsiteX20" fmla="*/ 45773 w 330165"/>
              <a:gd name="connsiteY20" fmla="*/ 677727 h 868911"/>
              <a:gd name="connsiteX21" fmla="*/ 45773 w 330165"/>
              <a:gd name="connsiteY21" fmla="*/ 677726 h 868911"/>
              <a:gd name="connsiteX22" fmla="*/ 162806 w 330165"/>
              <a:gd name="connsiteY22" fmla="*/ 1 h 868911"/>
              <a:gd name="connsiteX23" fmla="*/ 162806 w 330165"/>
              <a:gd name="connsiteY23" fmla="*/ 0 h 868911"/>
              <a:gd name="connsiteX0" fmla="*/ 162806 w 330165"/>
              <a:gd name="connsiteY0" fmla="*/ 4916 h 873827"/>
              <a:gd name="connsiteX1" fmla="*/ 201618 w 330165"/>
              <a:gd name="connsiteY1" fmla="*/ 0 h 873827"/>
              <a:gd name="connsiteX2" fmla="*/ 284392 w 330165"/>
              <a:gd name="connsiteY2" fmla="*/ 682641 h 873827"/>
              <a:gd name="connsiteX3" fmla="*/ 284392 w 330165"/>
              <a:gd name="connsiteY3" fmla="*/ 682642 h 873827"/>
              <a:gd name="connsiteX4" fmla="*/ 290152 w 330165"/>
              <a:gd name="connsiteY4" fmla="*/ 686460 h 873827"/>
              <a:gd name="connsiteX5" fmla="*/ 330165 w 330165"/>
              <a:gd name="connsiteY5" fmla="*/ 764070 h 873827"/>
              <a:gd name="connsiteX6" fmla="*/ 306834 w 330165"/>
              <a:gd name="connsiteY6" fmla="*/ 825436 h 873827"/>
              <a:gd name="connsiteX7" fmla="*/ 296414 w 330165"/>
              <a:gd name="connsiteY7" fmla="*/ 835582 h 873827"/>
              <a:gd name="connsiteX8" fmla="*/ 296414 w 330165"/>
              <a:gd name="connsiteY8" fmla="*/ 835581 h 873827"/>
              <a:gd name="connsiteX9" fmla="*/ 290152 w 330165"/>
              <a:gd name="connsiteY9" fmla="*/ 841679 h 873827"/>
              <a:gd name="connsiteX10" fmla="*/ 193551 w 330165"/>
              <a:gd name="connsiteY10" fmla="*/ 873826 h 873827"/>
              <a:gd name="connsiteX11" fmla="*/ 167359 w 330165"/>
              <a:gd name="connsiteY11" fmla="*/ 873826 h 873827"/>
              <a:gd name="connsiteX12" fmla="*/ 167359 w 330165"/>
              <a:gd name="connsiteY12" fmla="*/ 873827 h 873827"/>
              <a:gd name="connsiteX13" fmla="*/ 136614 w 330165"/>
              <a:gd name="connsiteY13" fmla="*/ 873827 h 873827"/>
              <a:gd name="connsiteX14" fmla="*/ 40013 w 330165"/>
              <a:gd name="connsiteY14" fmla="*/ 841680 h 873827"/>
              <a:gd name="connsiteX15" fmla="*/ 33751 w 330165"/>
              <a:gd name="connsiteY15" fmla="*/ 835582 h 873827"/>
              <a:gd name="connsiteX16" fmla="*/ 33751 w 330165"/>
              <a:gd name="connsiteY16" fmla="*/ 835583 h 873827"/>
              <a:gd name="connsiteX17" fmla="*/ 23331 w 330165"/>
              <a:gd name="connsiteY17" fmla="*/ 825437 h 873827"/>
              <a:gd name="connsiteX18" fmla="*/ 0 w 330165"/>
              <a:gd name="connsiteY18" fmla="*/ 764071 h 873827"/>
              <a:gd name="connsiteX19" fmla="*/ 40013 w 330165"/>
              <a:gd name="connsiteY19" fmla="*/ 686461 h 873827"/>
              <a:gd name="connsiteX20" fmla="*/ 45773 w 330165"/>
              <a:gd name="connsiteY20" fmla="*/ 682643 h 873827"/>
              <a:gd name="connsiteX21" fmla="*/ 45773 w 330165"/>
              <a:gd name="connsiteY21" fmla="*/ 682642 h 873827"/>
              <a:gd name="connsiteX22" fmla="*/ 162806 w 330165"/>
              <a:gd name="connsiteY22" fmla="*/ 4917 h 873827"/>
              <a:gd name="connsiteX23" fmla="*/ 162806 w 330165"/>
              <a:gd name="connsiteY23" fmla="*/ 4916 h 873827"/>
              <a:gd name="connsiteX0" fmla="*/ 157890 w 325249"/>
              <a:gd name="connsiteY0" fmla="*/ 4916 h 873827"/>
              <a:gd name="connsiteX1" fmla="*/ 196702 w 325249"/>
              <a:gd name="connsiteY1" fmla="*/ 0 h 873827"/>
              <a:gd name="connsiteX2" fmla="*/ 279476 w 325249"/>
              <a:gd name="connsiteY2" fmla="*/ 682641 h 873827"/>
              <a:gd name="connsiteX3" fmla="*/ 279476 w 325249"/>
              <a:gd name="connsiteY3" fmla="*/ 682642 h 873827"/>
              <a:gd name="connsiteX4" fmla="*/ 285236 w 325249"/>
              <a:gd name="connsiteY4" fmla="*/ 686460 h 873827"/>
              <a:gd name="connsiteX5" fmla="*/ 325249 w 325249"/>
              <a:gd name="connsiteY5" fmla="*/ 764070 h 873827"/>
              <a:gd name="connsiteX6" fmla="*/ 301918 w 325249"/>
              <a:gd name="connsiteY6" fmla="*/ 825436 h 873827"/>
              <a:gd name="connsiteX7" fmla="*/ 291498 w 325249"/>
              <a:gd name="connsiteY7" fmla="*/ 835582 h 873827"/>
              <a:gd name="connsiteX8" fmla="*/ 291498 w 325249"/>
              <a:gd name="connsiteY8" fmla="*/ 835581 h 873827"/>
              <a:gd name="connsiteX9" fmla="*/ 285236 w 325249"/>
              <a:gd name="connsiteY9" fmla="*/ 841679 h 873827"/>
              <a:gd name="connsiteX10" fmla="*/ 188635 w 325249"/>
              <a:gd name="connsiteY10" fmla="*/ 873826 h 873827"/>
              <a:gd name="connsiteX11" fmla="*/ 162443 w 325249"/>
              <a:gd name="connsiteY11" fmla="*/ 873826 h 873827"/>
              <a:gd name="connsiteX12" fmla="*/ 162443 w 325249"/>
              <a:gd name="connsiteY12" fmla="*/ 873827 h 873827"/>
              <a:gd name="connsiteX13" fmla="*/ 131698 w 325249"/>
              <a:gd name="connsiteY13" fmla="*/ 873827 h 873827"/>
              <a:gd name="connsiteX14" fmla="*/ 35097 w 325249"/>
              <a:gd name="connsiteY14" fmla="*/ 841680 h 873827"/>
              <a:gd name="connsiteX15" fmla="*/ 28835 w 325249"/>
              <a:gd name="connsiteY15" fmla="*/ 835582 h 873827"/>
              <a:gd name="connsiteX16" fmla="*/ 28835 w 325249"/>
              <a:gd name="connsiteY16" fmla="*/ 835583 h 873827"/>
              <a:gd name="connsiteX17" fmla="*/ 18415 w 325249"/>
              <a:gd name="connsiteY17" fmla="*/ 825437 h 873827"/>
              <a:gd name="connsiteX18" fmla="*/ 0 w 325249"/>
              <a:gd name="connsiteY18" fmla="*/ 783736 h 873827"/>
              <a:gd name="connsiteX19" fmla="*/ 35097 w 325249"/>
              <a:gd name="connsiteY19" fmla="*/ 686461 h 873827"/>
              <a:gd name="connsiteX20" fmla="*/ 40857 w 325249"/>
              <a:gd name="connsiteY20" fmla="*/ 682643 h 873827"/>
              <a:gd name="connsiteX21" fmla="*/ 40857 w 325249"/>
              <a:gd name="connsiteY21" fmla="*/ 682642 h 873827"/>
              <a:gd name="connsiteX22" fmla="*/ 157890 w 325249"/>
              <a:gd name="connsiteY22" fmla="*/ 4917 h 873827"/>
              <a:gd name="connsiteX23" fmla="*/ 157890 w 325249"/>
              <a:gd name="connsiteY23" fmla="*/ 4916 h 873827"/>
              <a:gd name="connsiteX0" fmla="*/ 157890 w 301918"/>
              <a:gd name="connsiteY0" fmla="*/ 4916 h 873827"/>
              <a:gd name="connsiteX1" fmla="*/ 196702 w 301918"/>
              <a:gd name="connsiteY1" fmla="*/ 0 h 873827"/>
              <a:gd name="connsiteX2" fmla="*/ 279476 w 301918"/>
              <a:gd name="connsiteY2" fmla="*/ 682641 h 873827"/>
              <a:gd name="connsiteX3" fmla="*/ 279476 w 301918"/>
              <a:gd name="connsiteY3" fmla="*/ 682642 h 873827"/>
              <a:gd name="connsiteX4" fmla="*/ 285236 w 301918"/>
              <a:gd name="connsiteY4" fmla="*/ 686460 h 873827"/>
              <a:gd name="connsiteX5" fmla="*/ 301918 w 301918"/>
              <a:gd name="connsiteY5" fmla="*/ 825436 h 873827"/>
              <a:gd name="connsiteX6" fmla="*/ 291498 w 301918"/>
              <a:gd name="connsiteY6" fmla="*/ 835582 h 873827"/>
              <a:gd name="connsiteX7" fmla="*/ 291498 w 301918"/>
              <a:gd name="connsiteY7" fmla="*/ 835581 h 873827"/>
              <a:gd name="connsiteX8" fmla="*/ 285236 w 301918"/>
              <a:gd name="connsiteY8" fmla="*/ 841679 h 873827"/>
              <a:gd name="connsiteX9" fmla="*/ 188635 w 301918"/>
              <a:gd name="connsiteY9" fmla="*/ 873826 h 873827"/>
              <a:gd name="connsiteX10" fmla="*/ 162443 w 301918"/>
              <a:gd name="connsiteY10" fmla="*/ 873826 h 873827"/>
              <a:gd name="connsiteX11" fmla="*/ 162443 w 301918"/>
              <a:gd name="connsiteY11" fmla="*/ 873827 h 873827"/>
              <a:gd name="connsiteX12" fmla="*/ 131698 w 301918"/>
              <a:gd name="connsiteY12" fmla="*/ 873827 h 873827"/>
              <a:gd name="connsiteX13" fmla="*/ 35097 w 301918"/>
              <a:gd name="connsiteY13" fmla="*/ 841680 h 873827"/>
              <a:gd name="connsiteX14" fmla="*/ 28835 w 301918"/>
              <a:gd name="connsiteY14" fmla="*/ 835582 h 873827"/>
              <a:gd name="connsiteX15" fmla="*/ 28835 w 301918"/>
              <a:gd name="connsiteY15" fmla="*/ 835583 h 873827"/>
              <a:gd name="connsiteX16" fmla="*/ 18415 w 301918"/>
              <a:gd name="connsiteY16" fmla="*/ 825437 h 873827"/>
              <a:gd name="connsiteX17" fmla="*/ 0 w 301918"/>
              <a:gd name="connsiteY17" fmla="*/ 783736 h 873827"/>
              <a:gd name="connsiteX18" fmla="*/ 35097 w 301918"/>
              <a:gd name="connsiteY18" fmla="*/ 686461 h 873827"/>
              <a:gd name="connsiteX19" fmla="*/ 40857 w 301918"/>
              <a:gd name="connsiteY19" fmla="*/ 682643 h 873827"/>
              <a:gd name="connsiteX20" fmla="*/ 40857 w 301918"/>
              <a:gd name="connsiteY20" fmla="*/ 682642 h 873827"/>
              <a:gd name="connsiteX21" fmla="*/ 157890 w 301918"/>
              <a:gd name="connsiteY21" fmla="*/ 4917 h 873827"/>
              <a:gd name="connsiteX22" fmla="*/ 157890 w 301918"/>
              <a:gd name="connsiteY22" fmla="*/ 4916 h 873827"/>
              <a:gd name="connsiteX0" fmla="*/ 139475 w 283503"/>
              <a:gd name="connsiteY0" fmla="*/ 4916 h 873827"/>
              <a:gd name="connsiteX1" fmla="*/ 178287 w 283503"/>
              <a:gd name="connsiteY1" fmla="*/ 0 h 873827"/>
              <a:gd name="connsiteX2" fmla="*/ 261061 w 283503"/>
              <a:gd name="connsiteY2" fmla="*/ 682641 h 873827"/>
              <a:gd name="connsiteX3" fmla="*/ 261061 w 283503"/>
              <a:gd name="connsiteY3" fmla="*/ 682642 h 873827"/>
              <a:gd name="connsiteX4" fmla="*/ 266821 w 283503"/>
              <a:gd name="connsiteY4" fmla="*/ 686460 h 873827"/>
              <a:gd name="connsiteX5" fmla="*/ 283503 w 283503"/>
              <a:gd name="connsiteY5" fmla="*/ 825436 h 873827"/>
              <a:gd name="connsiteX6" fmla="*/ 273083 w 283503"/>
              <a:gd name="connsiteY6" fmla="*/ 835582 h 873827"/>
              <a:gd name="connsiteX7" fmla="*/ 273083 w 283503"/>
              <a:gd name="connsiteY7" fmla="*/ 835581 h 873827"/>
              <a:gd name="connsiteX8" fmla="*/ 266821 w 283503"/>
              <a:gd name="connsiteY8" fmla="*/ 841679 h 873827"/>
              <a:gd name="connsiteX9" fmla="*/ 170220 w 283503"/>
              <a:gd name="connsiteY9" fmla="*/ 873826 h 873827"/>
              <a:gd name="connsiteX10" fmla="*/ 144028 w 283503"/>
              <a:gd name="connsiteY10" fmla="*/ 873826 h 873827"/>
              <a:gd name="connsiteX11" fmla="*/ 144028 w 283503"/>
              <a:gd name="connsiteY11" fmla="*/ 873827 h 873827"/>
              <a:gd name="connsiteX12" fmla="*/ 113283 w 283503"/>
              <a:gd name="connsiteY12" fmla="*/ 873827 h 873827"/>
              <a:gd name="connsiteX13" fmla="*/ 16682 w 283503"/>
              <a:gd name="connsiteY13" fmla="*/ 841680 h 873827"/>
              <a:gd name="connsiteX14" fmla="*/ 10420 w 283503"/>
              <a:gd name="connsiteY14" fmla="*/ 835582 h 873827"/>
              <a:gd name="connsiteX15" fmla="*/ 10420 w 283503"/>
              <a:gd name="connsiteY15" fmla="*/ 835583 h 873827"/>
              <a:gd name="connsiteX16" fmla="*/ 0 w 283503"/>
              <a:gd name="connsiteY16" fmla="*/ 825437 h 873827"/>
              <a:gd name="connsiteX17" fmla="*/ 16682 w 283503"/>
              <a:gd name="connsiteY17" fmla="*/ 686461 h 873827"/>
              <a:gd name="connsiteX18" fmla="*/ 22442 w 283503"/>
              <a:gd name="connsiteY18" fmla="*/ 682643 h 873827"/>
              <a:gd name="connsiteX19" fmla="*/ 22442 w 283503"/>
              <a:gd name="connsiteY19" fmla="*/ 682642 h 873827"/>
              <a:gd name="connsiteX20" fmla="*/ 139475 w 283503"/>
              <a:gd name="connsiteY20" fmla="*/ 4917 h 873827"/>
              <a:gd name="connsiteX21" fmla="*/ 139475 w 283503"/>
              <a:gd name="connsiteY21" fmla="*/ 4916 h 87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3503" h="873827">
                <a:moveTo>
                  <a:pt x="139475" y="4916"/>
                </a:moveTo>
                <a:lnTo>
                  <a:pt x="178287" y="0"/>
                </a:lnTo>
                <a:lnTo>
                  <a:pt x="261061" y="682641"/>
                </a:lnTo>
                <a:lnTo>
                  <a:pt x="261061" y="682642"/>
                </a:lnTo>
                <a:lnTo>
                  <a:pt x="266821" y="686460"/>
                </a:lnTo>
                <a:cubicBezTo>
                  <a:pt x="270561" y="710259"/>
                  <a:pt x="282459" y="800582"/>
                  <a:pt x="283503" y="825436"/>
                </a:cubicBezTo>
                <a:lnTo>
                  <a:pt x="273083" y="835582"/>
                </a:lnTo>
                <a:lnTo>
                  <a:pt x="273083" y="835581"/>
                </a:lnTo>
                <a:lnTo>
                  <a:pt x="266821" y="841679"/>
                </a:lnTo>
                <a:cubicBezTo>
                  <a:pt x="242099" y="861542"/>
                  <a:pt x="207945" y="873826"/>
                  <a:pt x="170220" y="873826"/>
                </a:cubicBezTo>
                <a:lnTo>
                  <a:pt x="144028" y="873826"/>
                </a:lnTo>
                <a:lnTo>
                  <a:pt x="144028" y="873827"/>
                </a:lnTo>
                <a:lnTo>
                  <a:pt x="113283" y="873827"/>
                </a:lnTo>
                <a:cubicBezTo>
                  <a:pt x="75558" y="873827"/>
                  <a:pt x="41404" y="861543"/>
                  <a:pt x="16682" y="841680"/>
                </a:cubicBezTo>
                <a:lnTo>
                  <a:pt x="10420" y="835582"/>
                </a:lnTo>
                <a:lnTo>
                  <a:pt x="10420" y="835583"/>
                </a:lnTo>
                <a:lnTo>
                  <a:pt x="0" y="825437"/>
                </a:lnTo>
                <a:cubicBezTo>
                  <a:pt x="1044" y="800583"/>
                  <a:pt x="12942" y="710260"/>
                  <a:pt x="16682" y="686461"/>
                </a:cubicBezTo>
                <a:lnTo>
                  <a:pt x="22442" y="682643"/>
                </a:lnTo>
                <a:lnTo>
                  <a:pt x="22442" y="682642"/>
                </a:lnTo>
                <a:lnTo>
                  <a:pt x="139475" y="4917"/>
                </a:lnTo>
                <a:lnTo>
                  <a:pt x="139475" y="4916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 sz="2000" dirty="0">
              <a:solidFill>
                <a:schemeClr val="bg1"/>
              </a:solidFill>
            </a:endParaRPr>
          </a:p>
        </p:txBody>
      </p:sp>
      <p:sp>
        <p:nvSpPr>
          <p:cNvPr id="212" name="Ellipszis 211"/>
          <p:cNvSpPr/>
          <p:nvPr/>
        </p:nvSpPr>
        <p:spPr>
          <a:xfrm flipH="1">
            <a:off x="6614008" y="2269114"/>
            <a:ext cx="211829" cy="187825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3" name="Ellipszis 212"/>
          <p:cNvSpPr/>
          <p:nvPr/>
        </p:nvSpPr>
        <p:spPr>
          <a:xfrm rot="16200000" flipH="1">
            <a:off x="6642555" y="2250395"/>
            <a:ext cx="154139" cy="218159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4" name="Ellipszis 213"/>
          <p:cNvSpPr/>
          <p:nvPr/>
        </p:nvSpPr>
        <p:spPr>
          <a:xfrm rot="5400000" flipH="1">
            <a:off x="6657277" y="2301778"/>
            <a:ext cx="125631" cy="138170"/>
          </a:xfrm>
          <a:prstGeom prst="ellipse">
            <a:avLst/>
          </a:prstGeom>
          <a:gradFill flip="none" rotWithShape="1">
            <a:gsLst>
              <a:gs pos="48000">
                <a:srgbClr val="00487E"/>
              </a:gs>
              <a:gs pos="31000">
                <a:srgbClr val="004F8A"/>
              </a:gs>
              <a:gs pos="0">
                <a:schemeClr val="tx1"/>
              </a:gs>
              <a:gs pos="16000">
                <a:schemeClr val="tx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5" name="Ellipszis 214"/>
          <p:cNvSpPr/>
          <p:nvPr/>
        </p:nvSpPr>
        <p:spPr>
          <a:xfrm flipH="1">
            <a:off x="7131163" y="2280970"/>
            <a:ext cx="211829" cy="176963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6" name="Ellipszis 215"/>
          <p:cNvSpPr/>
          <p:nvPr/>
        </p:nvSpPr>
        <p:spPr>
          <a:xfrm rot="16200000" flipH="1">
            <a:off x="7174771" y="2255397"/>
            <a:ext cx="135479" cy="213367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7" name="Ellipszis 216"/>
          <p:cNvSpPr/>
          <p:nvPr/>
        </p:nvSpPr>
        <p:spPr>
          <a:xfrm rot="5400000" flipH="1">
            <a:off x="7173368" y="2305138"/>
            <a:ext cx="125631" cy="138170"/>
          </a:xfrm>
          <a:prstGeom prst="ellipse">
            <a:avLst/>
          </a:prstGeom>
          <a:gradFill flip="none" rotWithShape="1">
            <a:gsLst>
              <a:gs pos="48000">
                <a:srgbClr val="00487E"/>
              </a:gs>
              <a:gs pos="31000">
                <a:srgbClr val="004F8A"/>
              </a:gs>
              <a:gs pos="0">
                <a:schemeClr val="tx1"/>
              </a:gs>
              <a:gs pos="16000">
                <a:schemeClr val="tx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8" name="Ellipszis 217"/>
          <p:cNvSpPr/>
          <p:nvPr/>
        </p:nvSpPr>
        <p:spPr>
          <a:xfrm flipH="1">
            <a:off x="7163248" y="2350796"/>
            <a:ext cx="26496" cy="26111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9" name="Ellipszis 218"/>
          <p:cNvSpPr/>
          <p:nvPr/>
        </p:nvSpPr>
        <p:spPr>
          <a:xfrm flipH="1">
            <a:off x="7198872" y="2370315"/>
            <a:ext cx="19312" cy="19645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20" name="Szabadkézi sokszög 219"/>
          <p:cNvSpPr/>
          <p:nvPr/>
        </p:nvSpPr>
        <p:spPr>
          <a:xfrm>
            <a:off x="6906433" y="2695197"/>
            <a:ext cx="138632" cy="57490"/>
          </a:xfrm>
          <a:custGeom>
            <a:avLst/>
            <a:gdLst>
              <a:gd name="connsiteX0" fmla="*/ 1337556 w 2158716"/>
              <a:gd name="connsiteY0" fmla="*/ 66 h 445380"/>
              <a:gd name="connsiteX1" fmla="*/ 1099008 w 2158716"/>
              <a:gd name="connsiteY1" fmla="*/ 168990 h 445380"/>
              <a:gd name="connsiteX2" fmla="*/ 1079358 w 2158716"/>
              <a:gd name="connsiteY2" fmla="*/ 263991 h 445380"/>
              <a:gd name="connsiteX3" fmla="*/ 1059709 w 2158716"/>
              <a:gd name="connsiteY3" fmla="*/ 168990 h 445380"/>
              <a:gd name="connsiteX4" fmla="*/ 821160 w 2158716"/>
              <a:gd name="connsiteY4" fmla="*/ 66 h 445380"/>
              <a:gd name="connsiteX5" fmla="*/ 0 w 2158716"/>
              <a:gd name="connsiteY5" fmla="*/ 445380 h 445380"/>
              <a:gd name="connsiteX6" fmla="*/ 1053682 w 2158716"/>
              <a:gd name="connsiteY6" fmla="*/ 445380 h 445380"/>
              <a:gd name="connsiteX7" fmla="*/ 1105034 w 2158716"/>
              <a:gd name="connsiteY7" fmla="*/ 445380 h 445380"/>
              <a:gd name="connsiteX8" fmla="*/ 2158716 w 2158716"/>
              <a:gd name="connsiteY8" fmla="*/ 445380 h 445380"/>
              <a:gd name="connsiteX9" fmla="*/ 1337556 w 2158716"/>
              <a:gd name="connsiteY9" fmla="*/ 66 h 445380"/>
              <a:gd name="connsiteX0" fmla="*/ 1446738 w 2267898"/>
              <a:gd name="connsiteY0" fmla="*/ 2365 h 447679"/>
              <a:gd name="connsiteX1" fmla="*/ 1208190 w 2267898"/>
              <a:gd name="connsiteY1" fmla="*/ 171289 h 447679"/>
              <a:gd name="connsiteX2" fmla="*/ 1188540 w 2267898"/>
              <a:gd name="connsiteY2" fmla="*/ 266290 h 447679"/>
              <a:gd name="connsiteX3" fmla="*/ 1168891 w 2267898"/>
              <a:gd name="connsiteY3" fmla="*/ 171289 h 447679"/>
              <a:gd name="connsiteX4" fmla="*/ 930342 w 2267898"/>
              <a:gd name="connsiteY4" fmla="*/ 2365 h 447679"/>
              <a:gd name="connsiteX5" fmla="*/ 0 w 2267898"/>
              <a:gd name="connsiteY5" fmla="*/ 283906 h 447679"/>
              <a:gd name="connsiteX6" fmla="*/ 1162864 w 2267898"/>
              <a:gd name="connsiteY6" fmla="*/ 447679 h 447679"/>
              <a:gd name="connsiteX7" fmla="*/ 1214216 w 2267898"/>
              <a:gd name="connsiteY7" fmla="*/ 447679 h 447679"/>
              <a:gd name="connsiteX8" fmla="*/ 2267898 w 2267898"/>
              <a:gd name="connsiteY8" fmla="*/ 447679 h 447679"/>
              <a:gd name="connsiteX9" fmla="*/ 1446738 w 2267898"/>
              <a:gd name="connsiteY9" fmla="*/ 2365 h 447679"/>
              <a:gd name="connsiteX0" fmla="*/ 1446738 w 2267898"/>
              <a:gd name="connsiteY0" fmla="*/ 2365 h 447679"/>
              <a:gd name="connsiteX1" fmla="*/ 1208190 w 2267898"/>
              <a:gd name="connsiteY1" fmla="*/ 171289 h 447679"/>
              <a:gd name="connsiteX2" fmla="*/ 1188540 w 2267898"/>
              <a:gd name="connsiteY2" fmla="*/ 266290 h 447679"/>
              <a:gd name="connsiteX3" fmla="*/ 1168891 w 2267898"/>
              <a:gd name="connsiteY3" fmla="*/ 171289 h 447679"/>
              <a:gd name="connsiteX4" fmla="*/ 930342 w 2267898"/>
              <a:gd name="connsiteY4" fmla="*/ 2365 h 447679"/>
              <a:gd name="connsiteX5" fmla="*/ 0 w 2267898"/>
              <a:gd name="connsiteY5" fmla="*/ 283906 h 447679"/>
              <a:gd name="connsiteX6" fmla="*/ 1162864 w 2267898"/>
              <a:gd name="connsiteY6" fmla="*/ 447679 h 447679"/>
              <a:gd name="connsiteX7" fmla="*/ 1214216 w 2267898"/>
              <a:gd name="connsiteY7" fmla="*/ 447679 h 447679"/>
              <a:gd name="connsiteX8" fmla="*/ 2267898 w 2267898"/>
              <a:gd name="connsiteY8" fmla="*/ 447679 h 447679"/>
              <a:gd name="connsiteX9" fmla="*/ 1446738 w 2267898"/>
              <a:gd name="connsiteY9" fmla="*/ 2365 h 447679"/>
              <a:gd name="connsiteX0" fmla="*/ 1446738 w 2267898"/>
              <a:gd name="connsiteY0" fmla="*/ 2365 h 447679"/>
              <a:gd name="connsiteX1" fmla="*/ 1208190 w 2267898"/>
              <a:gd name="connsiteY1" fmla="*/ 171289 h 447679"/>
              <a:gd name="connsiteX2" fmla="*/ 1188540 w 2267898"/>
              <a:gd name="connsiteY2" fmla="*/ 266290 h 447679"/>
              <a:gd name="connsiteX3" fmla="*/ 1168891 w 2267898"/>
              <a:gd name="connsiteY3" fmla="*/ 171289 h 447679"/>
              <a:gd name="connsiteX4" fmla="*/ 930342 w 2267898"/>
              <a:gd name="connsiteY4" fmla="*/ 2365 h 447679"/>
              <a:gd name="connsiteX5" fmla="*/ 0 w 2267898"/>
              <a:gd name="connsiteY5" fmla="*/ 283906 h 447679"/>
              <a:gd name="connsiteX6" fmla="*/ 1162864 w 2267898"/>
              <a:gd name="connsiteY6" fmla="*/ 447679 h 447679"/>
              <a:gd name="connsiteX7" fmla="*/ 1214216 w 2267898"/>
              <a:gd name="connsiteY7" fmla="*/ 447679 h 447679"/>
              <a:gd name="connsiteX8" fmla="*/ 2267898 w 2267898"/>
              <a:gd name="connsiteY8" fmla="*/ 447679 h 447679"/>
              <a:gd name="connsiteX9" fmla="*/ 1446738 w 2267898"/>
              <a:gd name="connsiteY9" fmla="*/ 2365 h 447679"/>
              <a:gd name="connsiteX0" fmla="*/ 1446738 w 2322489"/>
              <a:gd name="connsiteY0" fmla="*/ 2365 h 447679"/>
              <a:gd name="connsiteX1" fmla="*/ 1208190 w 2322489"/>
              <a:gd name="connsiteY1" fmla="*/ 171289 h 447679"/>
              <a:gd name="connsiteX2" fmla="*/ 1188540 w 2322489"/>
              <a:gd name="connsiteY2" fmla="*/ 266290 h 447679"/>
              <a:gd name="connsiteX3" fmla="*/ 1168891 w 2322489"/>
              <a:gd name="connsiteY3" fmla="*/ 171289 h 447679"/>
              <a:gd name="connsiteX4" fmla="*/ 930342 w 2322489"/>
              <a:gd name="connsiteY4" fmla="*/ 2365 h 447679"/>
              <a:gd name="connsiteX5" fmla="*/ 0 w 2322489"/>
              <a:gd name="connsiteY5" fmla="*/ 283906 h 447679"/>
              <a:gd name="connsiteX6" fmla="*/ 1162864 w 2322489"/>
              <a:gd name="connsiteY6" fmla="*/ 447679 h 447679"/>
              <a:gd name="connsiteX7" fmla="*/ 1214216 w 2322489"/>
              <a:gd name="connsiteY7" fmla="*/ 447679 h 447679"/>
              <a:gd name="connsiteX8" fmla="*/ 2322489 w 2322489"/>
              <a:gd name="connsiteY8" fmla="*/ 256610 h 447679"/>
              <a:gd name="connsiteX9" fmla="*/ 1446738 w 2322489"/>
              <a:gd name="connsiteY9" fmla="*/ 2365 h 447679"/>
              <a:gd name="connsiteX0" fmla="*/ 1446738 w 2322489"/>
              <a:gd name="connsiteY0" fmla="*/ 2365 h 447679"/>
              <a:gd name="connsiteX1" fmla="*/ 1208190 w 2322489"/>
              <a:gd name="connsiteY1" fmla="*/ 171289 h 447679"/>
              <a:gd name="connsiteX2" fmla="*/ 1188540 w 2322489"/>
              <a:gd name="connsiteY2" fmla="*/ 266290 h 447679"/>
              <a:gd name="connsiteX3" fmla="*/ 1168891 w 2322489"/>
              <a:gd name="connsiteY3" fmla="*/ 171289 h 447679"/>
              <a:gd name="connsiteX4" fmla="*/ 930342 w 2322489"/>
              <a:gd name="connsiteY4" fmla="*/ 2365 h 447679"/>
              <a:gd name="connsiteX5" fmla="*/ 0 w 2322489"/>
              <a:gd name="connsiteY5" fmla="*/ 283906 h 447679"/>
              <a:gd name="connsiteX6" fmla="*/ 1162864 w 2322489"/>
              <a:gd name="connsiteY6" fmla="*/ 447679 h 447679"/>
              <a:gd name="connsiteX7" fmla="*/ 1214216 w 2322489"/>
              <a:gd name="connsiteY7" fmla="*/ 447679 h 447679"/>
              <a:gd name="connsiteX8" fmla="*/ 2322489 w 2322489"/>
              <a:gd name="connsiteY8" fmla="*/ 256610 h 447679"/>
              <a:gd name="connsiteX9" fmla="*/ 1446738 w 2322489"/>
              <a:gd name="connsiteY9" fmla="*/ 2365 h 447679"/>
              <a:gd name="connsiteX0" fmla="*/ 1446738 w 2322489"/>
              <a:gd name="connsiteY0" fmla="*/ 2365 h 533627"/>
              <a:gd name="connsiteX1" fmla="*/ 1208190 w 2322489"/>
              <a:gd name="connsiteY1" fmla="*/ 171289 h 533627"/>
              <a:gd name="connsiteX2" fmla="*/ 1188540 w 2322489"/>
              <a:gd name="connsiteY2" fmla="*/ 266290 h 533627"/>
              <a:gd name="connsiteX3" fmla="*/ 1168891 w 2322489"/>
              <a:gd name="connsiteY3" fmla="*/ 171289 h 533627"/>
              <a:gd name="connsiteX4" fmla="*/ 930342 w 2322489"/>
              <a:gd name="connsiteY4" fmla="*/ 2365 h 533627"/>
              <a:gd name="connsiteX5" fmla="*/ 0 w 2322489"/>
              <a:gd name="connsiteY5" fmla="*/ 283906 h 533627"/>
              <a:gd name="connsiteX6" fmla="*/ 1162864 w 2322489"/>
              <a:gd name="connsiteY6" fmla="*/ 447679 h 533627"/>
              <a:gd name="connsiteX7" fmla="*/ 1214216 w 2322489"/>
              <a:gd name="connsiteY7" fmla="*/ 447679 h 533627"/>
              <a:gd name="connsiteX8" fmla="*/ 2322489 w 2322489"/>
              <a:gd name="connsiteY8" fmla="*/ 256610 h 533627"/>
              <a:gd name="connsiteX9" fmla="*/ 1446738 w 2322489"/>
              <a:gd name="connsiteY9" fmla="*/ 2365 h 533627"/>
              <a:gd name="connsiteX0" fmla="*/ 1446738 w 2322489"/>
              <a:gd name="connsiteY0" fmla="*/ 2365 h 898056"/>
              <a:gd name="connsiteX1" fmla="*/ 1208190 w 2322489"/>
              <a:gd name="connsiteY1" fmla="*/ 171289 h 898056"/>
              <a:gd name="connsiteX2" fmla="*/ 1188540 w 2322489"/>
              <a:gd name="connsiteY2" fmla="*/ 266290 h 898056"/>
              <a:gd name="connsiteX3" fmla="*/ 1168891 w 2322489"/>
              <a:gd name="connsiteY3" fmla="*/ 171289 h 898056"/>
              <a:gd name="connsiteX4" fmla="*/ 930342 w 2322489"/>
              <a:gd name="connsiteY4" fmla="*/ 2365 h 898056"/>
              <a:gd name="connsiteX5" fmla="*/ 0 w 2322489"/>
              <a:gd name="connsiteY5" fmla="*/ 283906 h 898056"/>
              <a:gd name="connsiteX6" fmla="*/ 1162864 w 2322489"/>
              <a:gd name="connsiteY6" fmla="*/ 447679 h 898056"/>
              <a:gd name="connsiteX7" fmla="*/ 1077738 w 2322489"/>
              <a:gd name="connsiteY7" fmla="*/ 898056 h 898056"/>
              <a:gd name="connsiteX8" fmla="*/ 2322489 w 2322489"/>
              <a:gd name="connsiteY8" fmla="*/ 256610 h 898056"/>
              <a:gd name="connsiteX9" fmla="*/ 1446738 w 2322489"/>
              <a:gd name="connsiteY9" fmla="*/ 2365 h 898056"/>
              <a:gd name="connsiteX0" fmla="*/ 1446738 w 2322489"/>
              <a:gd name="connsiteY0" fmla="*/ 2365 h 898056"/>
              <a:gd name="connsiteX1" fmla="*/ 1208190 w 2322489"/>
              <a:gd name="connsiteY1" fmla="*/ 171289 h 898056"/>
              <a:gd name="connsiteX2" fmla="*/ 1188540 w 2322489"/>
              <a:gd name="connsiteY2" fmla="*/ 266290 h 898056"/>
              <a:gd name="connsiteX3" fmla="*/ 1168891 w 2322489"/>
              <a:gd name="connsiteY3" fmla="*/ 171289 h 898056"/>
              <a:gd name="connsiteX4" fmla="*/ 930342 w 2322489"/>
              <a:gd name="connsiteY4" fmla="*/ 2365 h 898056"/>
              <a:gd name="connsiteX5" fmla="*/ 0 w 2322489"/>
              <a:gd name="connsiteY5" fmla="*/ 283906 h 898056"/>
              <a:gd name="connsiteX6" fmla="*/ 1077738 w 2322489"/>
              <a:gd name="connsiteY6" fmla="*/ 898056 h 898056"/>
              <a:gd name="connsiteX7" fmla="*/ 2322489 w 2322489"/>
              <a:gd name="connsiteY7" fmla="*/ 256610 h 898056"/>
              <a:gd name="connsiteX8" fmla="*/ 1446738 w 2322489"/>
              <a:gd name="connsiteY8" fmla="*/ 2365 h 898056"/>
              <a:gd name="connsiteX0" fmla="*/ 1446738 w 2322489"/>
              <a:gd name="connsiteY0" fmla="*/ 2365 h 898056"/>
              <a:gd name="connsiteX1" fmla="*/ 1208190 w 2322489"/>
              <a:gd name="connsiteY1" fmla="*/ 171289 h 898056"/>
              <a:gd name="connsiteX2" fmla="*/ 1188540 w 2322489"/>
              <a:gd name="connsiteY2" fmla="*/ 266290 h 898056"/>
              <a:gd name="connsiteX3" fmla="*/ 1168891 w 2322489"/>
              <a:gd name="connsiteY3" fmla="*/ 171289 h 898056"/>
              <a:gd name="connsiteX4" fmla="*/ 930342 w 2322489"/>
              <a:gd name="connsiteY4" fmla="*/ 2365 h 898056"/>
              <a:gd name="connsiteX5" fmla="*/ 0 w 2322489"/>
              <a:gd name="connsiteY5" fmla="*/ 283906 h 898056"/>
              <a:gd name="connsiteX6" fmla="*/ 1077738 w 2322489"/>
              <a:gd name="connsiteY6" fmla="*/ 898056 h 898056"/>
              <a:gd name="connsiteX7" fmla="*/ 2322489 w 2322489"/>
              <a:gd name="connsiteY7" fmla="*/ 256610 h 898056"/>
              <a:gd name="connsiteX8" fmla="*/ 1446738 w 2322489"/>
              <a:gd name="connsiteY8" fmla="*/ 2365 h 898056"/>
              <a:gd name="connsiteX0" fmla="*/ 1528625 w 2404376"/>
              <a:gd name="connsiteY0" fmla="*/ 813 h 896504"/>
              <a:gd name="connsiteX1" fmla="*/ 1290077 w 2404376"/>
              <a:gd name="connsiteY1" fmla="*/ 169737 h 896504"/>
              <a:gd name="connsiteX2" fmla="*/ 1270427 w 2404376"/>
              <a:gd name="connsiteY2" fmla="*/ 264738 h 896504"/>
              <a:gd name="connsiteX3" fmla="*/ 1250778 w 2404376"/>
              <a:gd name="connsiteY3" fmla="*/ 169737 h 896504"/>
              <a:gd name="connsiteX4" fmla="*/ 1012229 w 2404376"/>
              <a:gd name="connsiteY4" fmla="*/ 813 h 896504"/>
              <a:gd name="connsiteX5" fmla="*/ 0 w 2404376"/>
              <a:gd name="connsiteY5" fmla="*/ 104933 h 896504"/>
              <a:gd name="connsiteX6" fmla="*/ 1159625 w 2404376"/>
              <a:gd name="connsiteY6" fmla="*/ 896504 h 896504"/>
              <a:gd name="connsiteX7" fmla="*/ 2404376 w 2404376"/>
              <a:gd name="connsiteY7" fmla="*/ 255058 h 896504"/>
              <a:gd name="connsiteX8" fmla="*/ 1528625 w 2404376"/>
              <a:gd name="connsiteY8" fmla="*/ 813 h 896504"/>
              <a:gd name="connsiteX0" fmla="*/ 1528625 w 2404376"/>
              <a:gd name="connsiteY0" fmla="*/ 166 h 895857"/>
              <a:gd name="connsiteX1" fmla="*/ 1290077 w 2404376"/>
              <a:gd name="connsiteY1" fmla="*/ 169090 h 895857"/>
              <a:gd name="connsiteX2" fmla="*/ 1270427 w 2404376"/>
              <a:gd name="connsiteY2" fmla="*/ 264091 h 895857"/>
              <a:gd name="connsiteX3" fmla="*/ 1250778 w 2404376"/>
              <a:gd name="connsiteY3" fmla="*/ 169090 h 895857"/>
              <a:gd name="connsiteX4" fmla="*/ 1012229 w 2404376"/>
              <a:gd name="connsiteY4" fmla="*/ 166 h 895857"/>
              <a:gd name="connsiteX5" fmla="*/ 0 w 2404376"/>
              <a:gd name="connsiteY5" fmla="*/ 104286 h 895857"/>
              <a:gd name="connsiteX6" fmla="*/ 1159625 w 2404376"/>
              <a:gd name="connsiteY6" fmla="*/ 895857 h 895857"/>
              <a:gd name="connsiteX7" fmla="*/ 2404376 w 2404376"/>
              <a:gd name="connsiteY7" fmla="*/ 254411 h 895857"/>
              <a:gd name="connsiteX8" fmla="*/ 1528625 w 2404376"/>
              <a:gd name="connsiteY8" fmla="*/ 166 h 895857"/>
              <a:gd name="connsiteX0" fmla="*/ 1528625 w 2431672"/>
              <a:gd name="connsiteY0" fmla="*/ 309 h 896000"/>
              <a:gd name="connsiteX1" fmla="*/ 1290077 w 2431672"/>
              <a:gd name="connsiteY1" fmla="*/ 169233 h 896000"/>
              <a:gd name="connsiteX2" fmla="*/ 1270427 w 2431672"/>
              <a:gd name="connsiteY2" fmla="*/ 264234 h 896000"/>
              <a:gd name="connsiteX3" fmla="*/ 1250778 w 2431672"/>
              <a:gd name="connsiteY3" fmla="*/ 169233 h 896000"/>
              <a:gd name="connsiteX4" fmla="*/ 1012229 w 2431672"/>
              <a:gd name="connsiteY4" fmla="*/ 309 h 896000"/>
              <a:gd name="connsiteX5" fmla="*/ 0 w 2431672"/>
              <a:gd name="connsiteY5" fmla="*/ 104429 h 896000"/>
              <a:gd name="connsiteX6" fmla="*/ 1159625 w 2431672"/>
              <a:gd name="connsiteY6" fmla="*/ 896000 h 896000"/>
              <a:gd name="connsiteX7" fmla="*/ 2431672 w 2431672"/>
              <a:gd name="connsiteY7" fmla="*/ 8894 h 896000"/>
              <a:gd name="connsiteX8" fmla="*/ 1528625 w 2431672"/>
              <a:gd name="connsiteY8" fmla="*/ 309 h 896000"/>
              <a:gd name="connsiteX0" fmla="*/ 1528625 w 2431672"/>
              <a:gd name="connsiteY0" fmla="*/ 166 h 895857"/>
              <a:gd name="connsiteX1" fmla="*/ 1290077 w 2431672"/>
              <a:gd name="connsiteY1" fmla="*/ 169090 h 895857"/>
              <a:gd name="connsiteX2" fmla="*/ 1270427 w 2431672"/>
              <a:gd name="connsiteY2" fmla="*/ 264091 h 895857"/>
              <a:gd name="connsiteX3" fmla="*/ 1250778 w 2431672"/>
              <a:gd name="connsiteY3" fmla="*/ 169090 h 895857"/>
              <a:gd name="connsiteX4" fmla="*/ 1012229 w 2431672"/>
              <a:gd name="connsiteY4" fmla="*/ 166 h 895857"/>
              <a:gd name="connsiteX5" fmla="*/ 0 w 2431672"/>
              <a:gd name="connsiteY5" fmla="*/ 104286 h 895857"/>
              <a:gd name="connsiteX6" fmla="*/ 1159625 w 2431672"/>
              <a:gd name="connsiteY6" fmla="*/ 895857 h 895857"/>
              <a:gd name="connsiteX7" fmla="*/ 2431672 w 2431672"/>
              <a:gd name="connsiteY7" fmla="*/ 8751 h 895857"/>
              <a:gd name="connsiteX8" fmla="*/ 1528625 w 2431672"/>
              <a:gd name="connsiteY8" fmla="*/ 166 h 895857"/>
              <a:gd name="connsiteX0" fmla="*/ 1528625 w 2431672"/>
              <a:gd name="connsiteY0" fmla="*/ 166 h 691141"/>
              <a:gd name="connsiteX1" fmla="*/ 1290077 w 2431672"/>
              <a:gd name="connsiteY1" fmla="*/ 169090 h 691141"/>
              <a:gd name="connsiteX2" fmla="*/ 1270427 w 2431672"/>
              <a:gd name="connsiteY2" fmla="*/ 264091 h 691141"/>
              <a:gd name="connsiteX3" fmla="*/ 1250778 w 2431672"/>
              <a:gd name="connsiteY3" fmla="*/ 169090 h 691141"/>
              <a:gd name="connsiteX4" fmla="*/ 1012229 w 2431672"/>
              <a:gd name="connsiteY4" fmla="*/ 166 h 691141"/>
              <a:gd name="connsiteX5" fmla="*/ 0 w 2431672"/>
              <a:gd name="connsiteY5" fmla="*/ 104286 h 691141"/>
              <a:gd name="connsiteX6" fmla="*/ 1282455 w 2431672"/>
              <a:gd name="connsiteY6" fmla="*/ 691141 h 691141"/>
              <a:gd name="connsiteX7" fmla="*/ 2431672 w 2431672"/>
              <a:gd name="connsiteY7" fmla="*/ 8751 h 691141"/>
              <a:gd name="connsiteX8" fmla="*/ 1528625 w 2431672"/>
              <a:gd name="connsiteY8" fmla="*/ 166 h 691141"/>
              <a:gd name="connsiteX0" fmla="*/ 1310260 w 2213307"/>
              <a:gd name="connsiteY0" fmla="*/ 166 h 691141"/>
              <a:gd name="connsiteX1" fmla="*/ 1071712 w 2213307"/>
              <a:gd name="connsiteY1" fmla="*/ 169090 h 691141"/>
              <a:gd name="connsiteX2" fmla="*/ 1052062 w 2213307"/>
              <a:gd name="connsiteY2" fmla="*/ 264091 h 691141"/>
              <a:gd name="connsiteX3" fmla="*/ 1032413 w 2213307"/>
              <a:gd name="connsiteY3" fmla="*/ 169090 h 691141"/>
              <a:gd name="connsiteX4" fmla="*/ 793864 w 2213307"/>
              <a:gd name="connsiteY4" fmla="*/ 166 h 691141"/>
              <a:gd name="connsiteX5" fmla="*/ 0 w 2213307"/>
              <a:gd name="connsiteY5" fmla="*/ 104286 h 691141"/>
              <a:gd name="connsiteX6" fmla="*/ 1064090 w 2213307"/>
              <a:gd name="connsiteY6" fmla="*/ 691141 h 691141"/>
              <a:gd name="connsiteX7" fmla="*/ 2213307 w 2213307"/>
              <a:gd name="connsiteY7" fmla="*/ 8751 h 691141"/>
              <a:gd name="connsiteX8" fmla="*/ 1310260 w 2213307"/>
              <a:gd name="connsiteY8" fmla="*/ 166 h 691141"/>
              <a:gd name="connsiteX0" fmla="*/ 1310260 w 2022238"/>
              <a:gd name="connsiteY0" fmla="*/ 166 h 691141"/>
              <a:gd name="connsiteX1" fmla="*/ 1071712 w 2022238"/>
              <a:gd name="connsiteY1" fmla="*/ 169090 h 691141"/>
              <a:gd name="connsiteX2" fmla="*/ 1052062 w 2022238"/>
              <a:gd name="connsiteY2" fmla="*/ 264091 h 691141"/>
              <a:gd name="connsiteX3" fmla="*/ 1032413 w 2022238"/>
              <a:gd name="connsiteY3" fmla="*/ 169090 h 691141"/>
              <a:gd name="connsiteX4" fmla="*/ 793864 w 2022238"/>
              <a:gd name="connsiteY4" fmla="*/ 166 h 691141"/>
              <a:gd name="connsiteX5" fmla="*/ 0 w 2022238"/>
              <a:gd name="connsiteY5" fmla="*/ 104286 h 691141"/>
              <a:gd name="connsiteX6" fmla="*/ 1064090 w 2022238"/>
              <a:gd name="connsiteY6" fmla="*/ 691141 h 691141"/>
              <a:gd name="connsiteX7" fmla="*/ 2022238 w 2022238"/>
              <a:gd name="connsiteY7" fmla="*/ 36046 h 691141"/>
              <a:gd name="connsiteX8" fmla="*/ 1310260 w 2022238"/>
              <a:gd name="connsiteY8" fmla="*/ 166 h 691141"/>
              <a:gd name="connsiteX0" fmla="*/ 1310260 w 2022238"/>
              <a:gd name="connsiteY0" fmla="*/ 166 h 691141"/>
              <a:gd name="connsiteX1" fmla="*/ 1071712 w 2022238"/>
              <a:gd name="connsiteY1" fmla="*/ 169090 h 691141"/>
              <a:gd name="connsiteX2" fmla="*/ 1052062 w 2022238"/>
              <a:gd name="connsiteY2" fmla="*/ 264091 h 691141"/>
              <a:gd name="connsiteX3" fmla="*/ 1032413 w 2022238"/>
              <a:gd name="connsiteY3" fmla="*/ 169090 h 691141"/>
              <a:gd name="connsiteX4" fmla="*/ 793864 w 2022238"/>
              <a:gd name="connsiteY4" fmla="*/ 166 h 691141"/>
              <a:gd name="connsiteX5" fmla="*/ 0 w 2022238"/>
              <a:gd name="connsiteY5" fmla="*/ 104286 h 691141"/>
              <a:gd name="connsiteX6" fmla="*/ 1064090 w 2022238"/>
              <a:gd name="connsiteY6" fmla="*/ 691141 h 691141"/>
              <a:gd name="connsiteX7" fmla="*/ 2022238 w 2022238"/>
              <a:gd name="connsiteY7" fmla="*/ 36046 h 691141"/>
              <a:gd name="connsiteX8" fmla="*/ 1310260 w 2022238"/>
              <a:gd name="connsiteY8" fmla="*/ 166 h 691141"/>
              <a:gd name="connsiteX0" fmla="*/ 1310260 w 2022238"/>
              <a:gd name="connsiteY0" fmla="*/ 166 h 691141"/>
              <a:gd name="connsiteX1" fmla="*/ 1071712 w 2022238"/>
              <a:gd name="connsiteY1" fmla="*/ 169090 h 691141"/>
              <a:gd name="connsiteX2" fmla="*/ 1052062 w 2022238"/>
              <a:gd name="connsiteY2" fmla="*/ 264091 h 691141"/>
              <a:gd name="connsiteX3" fmla="*/ 1032413 w 2022238"/>
              <a:gd name="connsiteY3" fmla="*/ 169090 h 691141"/>
              <a:gd name="connsiteX4" fmla="*/ 793864 w 2022238"/>
              <a:gd name="connsiteY4" fmla="*/ 166 h 691141"/>
              <a:gd name="connsiteX5" fmla="*/ 0 w 2022238"/>
              <a:gd name="connsiteY5" fmla="*/ 104286 h 691141"/>
              <a:gd name="connsiteX6" fmla="*/ 1064090 w 2022238"/>
              <a:gd name="connsiteY6" fmla="*/ 691141 h 691141"/>
              <a:gd name="connsiteX7" fmla="*/ 2022238 w 2022238"/>
              <a:gd name="connsiteY7" fmla="*/ 36046 h 691141"/>
              <a:gd name="connsiteX8" fmla="*/ 1310260 w 2022238"/>
              <a:gd name="connsiteY8" fmla="*/ 166 h 691141"/>
              <a:gd name="connsiteX0" fmla="*/ 1310260 w 2022238"/>
              <a:gd name="connsiteY0" fmla="*/ 166 h 841267"/>
              <a:gd name="connsiteX1" fmla="*/ 1071712 w 2022238"/>
              <a:gd name="connsiteY1" fmla="*/ 169090 h 841267"/>
              <a:gd name="connsiteX2" fmla="*/ 1052062 w 2022238"/>
              <a:gd name="connsiteY2" fmla="*/ 264091 h 841267"/>
              <a:gd name="connsiteX3" fmla="*/ 1032413 w 2022238"/>
              <a:gd name="connsiteY3" fmla="*/ 169090 h 841267"/>
              <a:gd name="connsiteX4" fmla="*/ 793864 w 2022238"/>
              <a:gd name="connsiteY4" fmla="*/ 166 h 841267"/>
              <a:gd name="connsiteX5" fmla="*/ 0 w 2022238"/>
              <a:gd name="connsiteY5" fmla="*/ 104286 h 841267"/>
              <a:gd name="connsiteX6" fmla="*/ 1105033 w 2022238"/>
              <a:gd name="connsiteY6" fmla="*/ 841267 h 841267"/>
              <a:gd name="connsiteX7" fmla="*/ 2022238 w 2022238"/>
              <a:gd name="connsiteY7" fmla="*/ 36046 h 841267"/>
              <a:gd name="connsiteX8" fmla="*/ 1310260 w 2022238"/>
              <a:gd name="connsiteY8" fmla="*/ 166 h 841267"/>
              <a:gd name="connsiteX0" fmla="*/ 1584169 w 2296147"/>
              <a:gd name="connsiteY0" fmla="*/ 321890 h 1162991"/>
              <a:gd name="connsiteX1" fmla="*/ 1345621 w 2296147"/>
              <a:gd name="connsiteY1" fmla="*/ 490814 h 1162991"/>
              <a:gd name="connsiteX2" fmla="*/ 1325971 w 2296147"/>
              <a:gd name="connsiteY2" fmla="*/ 585815 h 1162991"/>
              <a:gd name="connsiteX3" fmla="*/ 1306322 w 2296147"/>
              <a:gd name="connsiteY3" fmla="*/ 490814 h 1162991"/>
              <a:gd name="connsiteX4" fmla="*/ 1067773 w 2296147"/>
              <a:gd name="connsiteY4" fmla="*/ 321890 h 1162991"/>
              <a:gd name="connsiteX5" fmla="*/ 0 w 2296147"/>
              <a:gd name="connsiteY5" fmla="*/ 0 h 1162991"/>
              <a:gd name="connsiteX6" fmla="*/ 1378942 w 2296147"/>
              <a:gd name="connsiteY6" fmla="*/ 1162991 h 1162991"/>
              <a:gd name="connsiteX7" fmla="*/ 2296147 w 2296147"/>
              <a:gd name="connsiteY7" fmla="*/ 357770 h 1162991"/>
              <a:gd name="connsiteX8" fmla="*/ 1584169 w 2296147"/>
              <a:gd name="connsiteY8" fmla="*/ 321890 h 1162991"/>
              <a:gd name="connsiteX0" fmla="*/ 1584169 w 2813535"/>
              <a:gd name="connsiteY0" fmla="*/ 428847 h 1269948"/>
              <a:gd name="connsiteX1" fmla="*/ 1345621 w 2813535"/>
              <a:gd name="connsiteY1" fmla="*/ 597771 h 1269948"/>
              <a:gd name="connsiteX2" fmla="*/ 1325971 w 2813535"/>
              <a:gd name="connsiteY2" fmla="*/ 692772 h 1269948"/>
              <a:gd name="connsiteX3" fmla="*/ 1306322 w 2813535"/>
              <a:gd name="connsiteY3" fmla="*/ 597771 h 1269948"/>
              <a:gd name="connsiteX4" fmla="*/ 1067773 w 2813535"/>
              <a:gd name="connsiteY4" fmla="*/ 428847 h 1269948"/>
              <a:gd name="connsiteX5" fmla="*/ 0 w 2813535"/>
              <a:gd name="connsiteY5" fmla="*/ 106957 h 1269948"/>
              <a:gd name="connsiteX6" fmla="*/ 1378942 w 2813535"/>
              <a:gd name="connsiteY6" fmla="*/ 1269948 h 1269948"/>
              <a:gd name="connsiteX7" fmla="*/ 2813535 w 2813535"/>
              <a:gd name="connsiteY7" fmla="*/ 0 h 1269948"/>
              <a:gd name="connsiteX8" fmla="*/ 1584169 w 2813535"/>
              <a:gd name="connsiteY8" fmla="*/ 428847 h 1269948"/>
              <a:gd name="connsiteX0" fmla="*/ 1584169 w 2813535"/>
              <a:gd name="connsiteY0" fmla="*/ 428847 h 1269948"/>
              <a:gd name="connsiteX1" fmla="*/ 1345621 w 2813535"/>
              <a:gd name="connsiteY1" fmla="*/ 597771 h 1269948"/>
              <a:gd name="connsiteX2" fmla="*/ 1325971 w 2813535"/>
              <a:gd name="connsiteY2" fmla="*/ 692772 h 1269948"/>
              <a:gd name="connsiteX3" fmla="*/ 1306322 w 2813535"/>
              <a:gd name="connsiteY3" fmla="*/ 597771 h 1269948"/>
              <a:gd name="connsiteX4" fmla="*/ 1067773 w 2813535"/>
              <a:gd name="connsiteY4" fmla="*/ 428847 h 1269948"/>
              <a:gd name="connsiteX5" fmla="*/ 0 w 2813535"/>
              <a:gd name="connsiteY5" fmla="*/ 106957 h 1269948"/>
              <a:gd name="connsiteX6" fmla="*/ 1378942 w 2813535"/>
              <a:gd name="connsiteY6" fmla="*/ 1269948 h 1269948"/>
              <a:gd name="connsiteX7" fmla="*/ 2813535 w 2813535"/>
              <a:gd name="connsiteY7" fmla="*/ 0 h 1269948"/>
              <a:gd name="connsiteX8" fmla="*/ 1584169 w 2813535"/>
              <a:gd name="connsiteY8" fmla="*/ 428847 h 1269948"/>
              <a:gd name="connsiteX0" fmla="*/ 1584169 w 2588913"/>
              <a:gd name="connsiteY0" fmla="*/ 321890 h 1162991"/>
              <a:gd name="connsiteX1" fmla="*/ 1345621 w 2588913"/>
              <a:gd name="connsiteY1" fmla="*/ 490814 h 1162991"/>
              <a:gd name="connsiteX2" fmla="*/ 1325971 w 2588913"/>
              <a:gd name="connsiteY2" fmla="*/ 585815 h 1162991"/>
              <a:gd name="connsiteX3" fmla="*/ 1306322 w 2588913"/>
              <a:gd name="connsiteY3" fmla="*/ 490814 h 1162991"/>
              <a:gd name="connsiteX4" fmla="*/ 1067773 w 2588913"/>
              <a:gd name="connsiteY4" fmla="*/ 321890 h 1162991"/>
              <a:gd name="connsiteX5" fmla="*/ 0 w 2588913"/>
              <a:gd name="connsiteY5" fmla="*/ 0 h 1162991"/>
              <a:gd name="connsiteX6" fmla="*/ 1378942 w 2588913"/>
              <a:gd name="connsiteY6" fmla="*/ 1162991 h 1162991"/>
              <a:gd name="connsiteX7" fmla="*/ 2588913 w 2588913"/>
              <a:gd name="connsiteY7" fmla="*/ 55698 h 1162991"/>
              <a:gd name="connsiteX8" fmla="*/ 1584169 w 2588913"/>
              <a:gd name="connsiteY8" fmla="*/ 321890 h 1162991"/>
              <a:gd name="connsiteX0" fmla="*/ 1584169 w 2588913"/>
              <a:gd name="connsiteY0" fmla="*/ 321890 h 1162991"/>
              <a:gd name="connsiteX1" fmla="*/ 1345621 w 2588913"/>
              <a:gd name="connsiteY1" fmla="*/ 490814 h 1162991"/>
              <a:gd name="connsiteX2" fmla="*/ 1325971 w 2588913"/>
              <a:gd name="connsiteY2" fmla="*/ 585815 h 1162991"/>
              <a:gd name="connsiteX3" fmla="*/ 1306322 w 2588913"/>
              <a:gd name="connsiteY3" fmla="*/ 490814 h 1162991"/>
              <a:gd name="connsiteX4" fmla="*/ 1067773 w 2588913"/>
              <a:gd name="connsiteY4" fmla="*/ 321890 h 1162991"/>
              <a:gd name="connsiteX5" fmla="*/ 0 w 2588913"/>
              <a:gd name="connsiteY5" fmla="*/ 0 h 1162991"/>
              <a:gd name="connsiteX6" fmla="*/ 1378942 w 2588913"/>
              <a:gd name="connsiteY6" fmla="*/ 1162991 h 1162991"/>
              <a:gd name="connsiteX7" fmla="*/ 2588913 w 2588913"/>
              <a:gd name="connsiteY7" fmla="*/ 55698 h 1162991"/>
              <a:gd name="connsiteX8" fmla="*/ 1584169 w 2588913"/>
              <a:gd name="connsiteY8" fmla="*/ 321890 h 1162991"/>
              <a:gd name="connsiteX0" fmla="*/ 1619113 w 2623857"/>
              <a:gd name="connsiteY0" fmla="*/ 266192 h 1107293"/>
              <a:gd name="connsiteX1" fmla="*/ 1380565 w 2623857"/>
              <a:gd name="connsiteY1" fmla="*/ 435116 h 1107293"/>
              <a:gd name="connsiteX2" fmla="*/ 1360915 w 2623857"/>
              <a:gd name="connsiteY2" fmla="*/ 530117 h 1107293"/>
              <a:gd name="connsiteX3" fmla="*/ 1341266 w 2623857"/>
              <a:gd name="connsiteY3" fmla="*/ 435116 h 1107293"/>
              <a:gd name="connsiteX4" fmla="*/ 1102717 w 2623857"/>
              <a:gd name="connsiteY4" fmla="*/ 266192 h 1107293"/>
              <a:gd name="connsiteX5" fmla="*/ 0 w 2623857"/>
              <a:gd name="connsiteY5" fmla="*/ 381240 h 1107293"/>
              <a:gd name="connsiteX6" fmla="*/ 1413886 w 2623857"/>
              <a:gd name="connsiteY6" fmla="*/ 1107293 h 1107293"/>
              <a:gd name="connsiteX7" fmla="*/ 2623857 w 2623857"/>
              <a:gd name="connsiteY7" fmla="*/ 0 h 1107293"/>
              <a:gd name="connsiteX8" fmla="*/ 1619113 w 2623857"/>
              <a:gd name="connsiteY8" fmla="*/ 266192 h 1107293"/>
              <a:gd name="connsiteX0" fmla="*/ 1619113 w 2623857"/>
              <a:gd name="connsiteY0" fmla="*/ 266192 h 1107293"/>
              <a:gd name="connsiteX1" fmla="*/ 1380565 w 2623857"/>
              <a:gd name="connsiteY1" fmla="*/ 435116 h 1107293"/>
              <a:gd name="connsiteX2" fmla="*/ 1360915 w 2623857"/>
              <a:gd name="connsiteY2" fmla="*/ 530117 h 1107293"/>
              <a:gd name="connsiteX3" fmla="*/ 1341266 w 2623857"/>
              <a:gd name="connsiteY3" fmla="*/ 435116 h 1107293"/>
              <a:gd name="connsiteX4" fmla="*/ 1102717 w 2623857"/>
              <a:gd name="connsiteY4" fmla="*/ 266192 h 1107293"/>
              <a:gd name="connsiteX5" fmla="*/ 0 w 2623857"/>
              <a:gd name="connsiteY5" fmla="*/ 381240 h 1107293"/>
              <a:gd name="connsiteX6" fmla="*/ 1413886 w 2623857"/>
              <a:gd name="connsiteY6" fmla="*/ 1107293 h 1107293"/>
              <a:gd name="connsiteX7" fmla="*/ 2623857 w 2623857"/>
              <a:gd name="connsiteY7" fmla="*/ 0 h 1107293"/>
              <a:gd name="connsiteX8" fmla="*/ 1619113 w 2623857"/>
              <a:gd name="connsiteY8" fmla="*/ 266192 h 1107293"/>
              <a:gd name="connsiteX0" fmla="*/ 1619113 w 2497185"/>
              <a:gd name="connsiteY0" fmla="*/ 452 h 841553"/>
              <a:gd name="connsiteX1" fmla="*/ 1380565 w 2497185"/>
              <a:gd name="connsiteY1" fmla="*/ 169376 h 841553"/>
              <a:gd name="connsiteX2" fmla="*/ 1360915 w 2497185"/>
              <a:gd name="connsiteY2" fmla="*/ 264377 h 841553"/>
              <a:gd name="connsiteX3" fmla="*/ 1341266 w 2497185"/>
              <a:gd name="connsiteY3" fmla="*/ 169376 h 841553"/>
              <a:gd name="connsiteX4" fmla="*/ 1102717 w 2497185"/>
              <a:gd name="connsiteY4" fmla="*/ 452 h 841553"/>
              <a:gd name="connsiteX5" fmla="*/ 0 w 2497185"/>
              <a:gd name="connsiteY5" fmla="*/ 115500 h 841553"/>
              <a:gd name="connsiteX6" fmla="*/ 1413886 w 2497185"/>
              <a:gd name="connsiteY6" fmla="*/ 841553 h 841553"/>
              <a:gd name="connsiteX7" fmla="*/ 2497185 w 2497185"/>
              <a:gd name="connsiteY7" fmla="*/ 153484 h 841553"/>
              <a:gd name="connsiteX8" fmla="*/ 1619113 w 2497185"/>
              <a:gd name="connsiteY8" fmla="*/ 452 h 841553"/>
              <a:gd name="connsiteX0" fmla="*/ 1619113 w 2497185"/>
              <a:gd name="connsiteY0" fmla="*/ 452 h 841553"/>
              <a:gd name="connsiteX1" fmla="*/ 1380565 w 2497185"/>
              <a:gd name="connsiteY1" fmla="*/ 169376 h 841553"/>
              <a:gd name="connsiteX2" fmla="*/ 1360915 w 2497185"/>
              <a:gd name="connsiteY2" fmla="*/ 264377 h 841553"/>
              <a:gd name="connsiteX3" fmla="*/ 1341266 w 2497185"/>
              <a:gd name="connsiteY3" fmla="*/ 169376 h 841553"/>
              <a:gd name="connsiteX4" fmla="*/ 1102717 w 2497185"/>
              <a:gd name="connsiteY4" fmla="*/ 452 h 841553"/>
              <a:gd name="connsiteX5" fmla="*/ 0 w 2497185"/>
              <a:gd name="connsiteY5" fmla="*/ 115500 h 841553"/>
              <a:gd name="connsiteX6" fmla="*/ 1413886 w 2497185"/>
              <a:gd name="connsiteY6" fmla="*/ 841553 h 841553"/>
              <a:gd name="connsiteX7" fmla="*/ 2497185 w 2497185"/>
              <a:gd name="connsiteY7" fmla="*/ 153484 h 841553"/>
              <a:gd name="connsiteX8" fmla="*/ 1619113 w 2497185"/>
              <a:gd name="connsiteY8" fmla="*/ 452 h 841553"/>
              <a:gd name="connsiteX0" fmla="*/ 1418184 w 2296256"/>
              <a:gd name="connsiteY0" fmla="*/ 1364 h 842465"/>
              <a:gd name="connsiteX1" fmla="*/ 1179636 w 2296256"/>
              <a:gd name="connsiteY1" fmla="*/ 170288 h 842465"/>
              <a:gd name="connsiteX2" fmla="*/ 1159986 w 2296256"/>
              <a:gd name="connsiteY2" fmla="*/ 265289 h 842465"/>
              <a:gd name="connsiteX3" fmla="*/ 1140337 w 2296256"/>
              <a:gd name="connsiteY3" fmla="*/ 170288 h 842465"/>
              <a:gd name="connsiteX4" fmla="*/ 901788 w 2296256"/>
              <a:gd name="connsiteY4" fmla="*/ 1364 h 842465"/>
              <a:gd name="connsiteX5" fmla="*/ 0 w 2296256"/>
              <a:gd name="connsiteY5" fmla="*/ 252217 h 842465"/>
              <a:gd name="connsiteX6" fmla="*/ 1212957 w 2296256"/>
              <a:gd name="connsiteY6" fmla="*/ 842465 h 842465"/>
              <a:gd name="connsiteX7" fmla="*/ 2296256 w 2296256"/>
              <a:gd name="connsiteY7" fmla="*/ 154396 h 842465"/>
              <a:gd name="connsiteX8" fmla="*/ 1418184 w 2296256"/>
              <a:gd name="connsiteY8" fmla="*/ 1364 h 842465"/>
              <a:gd name="connsiteX0" fmla="*/ 1418184 w 2296256"/>
              <a:gd name="connsiteY0" fmla="*/ 1364 h 842465"/>
              <a:gd name="connsiteX1" fmla="*/ 1179636 w 2296256"/>
              <a:gd name="connsiteY1" fmla="*/ 170288 h 842465"/>
              <a:gd name="connsiteX2" fmla="*/ 1159986 w 2296256"/>
              <a:gd name="connsiteY2" fmla="*/ 265289 h 842465"/>
              <a:gd name="connsiteX3" fmla="*/ 1140337 w 2296256"/>
              <a:gd name="connsiteY3" fmla="*/ 170288 h 842465"/>
              <a:gd name="connsiteX4" fmla="*/ 901788 w 2296256"/>
              <a:gd name="connsiteY4" fmla="*/ 1364 h 842465"/>
              <a:gd name="connsiteX5" fmla="*/ 0 w 2296256"/>
              <a:gd name="connsiteY5" fmla="*/ 252217 h 842465"/>
              <a:gd name="connsiteX6" fmla="*/ 1212957 w 2296256"/>
              <a:gd name="connsiteY6" fmla="*/ 842465 h 842465"/>
              <a:gd name="connsiteX7" fmla="*/ 2296256 w 2296256"/>
              <a:gd name="connsiteY7" fmla="*/ 154396 h 842465"/>
              <a:gd name="connsiteX8" fmla="*/ 1418184 w 2296256"/>
              <a:gd name="connsiteY8" fmla="*/ 1364 h 842465"/>
              <a:gd name="connsiteX0" fmla="*/ 1160471 w 2038543"/>
              <a:gd name="connsiteY0" fmla="*/ 13609 h 854710"/>
              <a:gd name="connsiteX1" fmla="*/ 921923 w 2038543"/>
              <a:gd name="connsiteY1" fmla="*/ 182533 h 854710"/>
              <a:gd name="connsiteX2" fmla="*/ 902273 w 2038543"/>
              <a:gd name="connsiteY2" fmla="*/ 277534 h 854710"/>
              <a:gd name="connsiteX3" fmla="*/ 882624 w 2038543"/>
              <a:gd name="connsiteY3" fmla="*/ 182533 h 854710"/>
              <a:gd name="connsiteX4" fmla="*/ 644075 w 2038543"/>
              <a:gd name="connsiteY4" fmla="*/ 13609 h 854710"/>
              <a:gd name="connsiteX5" fmla="*/ 0 w 2038543"/>
              <a:gd name="connsiteY5" fmla="*/ 524263 h 854710"/>
              <a:gd name="connsiteX6" fmla="*/ 955244 w 2038543"/>
              <a:gd name="connsiteY6" fmla="*/ 854710 h 854710"/>
              <a:gd name="connsiteX7" fmla="*/ 2038543 w 2038543"/>
              <a:gd name="connsiteY7" fmla="*/ 166641 h 854710"/>
              <a:gd name="connsiteX8" fmla="*/ 1160471 w 2038543"/>
              <a:gd name="connsiteY8" fmla="*/ 13609 h 854710"/>
              <a:gd name="connsiteX0" fmla="*/ 1160471 w 2038543"/>
              <a:gd name="connsiteY0" fmla="*/ 13609 h 854710"/>
              <a:gd name="connsiteX1" fmla="*/ 921923 w 2038543"/>
              <a:gd name="connsiteY1" fmla="*/ 182533 h 854710"/>
              <a:gd name="connsiteX2" fmla="*/ 902273 w 2038543"/>
              <a:gd name="connsiteY2" fmla="*/ 277534 h 854710"/>
              <a:gd name="connsiteX3" fmla="*/ 882624 w 2038543"/>
              <a:gd name="connsiteY3" fmla="*/ 182533 h 854710"/>
              <a:gd name="connsiteX4" fmla="*/ 644075 w 2038543"/>
              <a:gd name="connsiteY4" fmla="*/ 13609 h 854710"/>
              <a:gd name="connsiteX5" fmla="*/ 0 w 2038543"/>
              <a:gd name="connsiteY5" fmla="*/ 524263 h 854710"/>
              <a:gd name="connsiteX6" fmla="*/ 955244 w 2038543"/>
              <a:gd name="connsiteY6" fmla="*/ 854710 h 854710"/>
              <a:gd name="connsiteX7" fmla="*/ 2038543 w 2038543"/>
              <a:gd name="connsiteY7" fmla="*/ 166641 h 854710"/>
              <a:gd name="connsiteX8" fmla="*/ 1160471 w 2038543"/>
              <a:gd name="connsiteY8" fmla="*/ 13609 h 85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543" h="854710">
                <a:moveTo>
                  <a:pt x="1160471" y="13609"/>
                </a:moveTo>
                <a:cubicBezTo>
                  <a:pt x="1018499" y="17679"/>
                  <a:pt x="954109" y="91150"/>
                  <a:pt x="921923" y="182533"/>
                </a:cubicBezTo>
                <a:lnTo>
                  <a:pt x="902273" y="277534"/>
                </a:lnTo>
                <a:lnTo>
                  <a:pt x="882624" y="182533"/>
                </a:lnTo>
                <a:cubicBezTo>
                  <a:pt x="850437" y="91150"/>
                  <a:pt x="791179" y="-43346"/>
                  <a:pt x="644075" y="13609"/>
                </a:cubicBezTo>
                <a:cubicBezTo>
                  <a:pt x="496971" y="70564"/>
                  <a:pt x="308719" y="144384"/>
                  <a:pt x="0" y="524263"/>
                </a:cubicBezTo>
                <a:cubicBezTo>
                  <a:pt x="318303" y="879105"/>
                  <a:pt x="418577" y="800118"/>
                  <a:pt x="955244" y="854710"/>
                </a:cubicBezTo>
                <a:cubicBezTo>
                  <a:pt x="1324668" y="791020"/>
                  <a:pt x="1860187" y="721651"/>
                  <a:pt x="2038543" y="166641"/>
                </a:cubicBezTo>
                <a:cubicBezTo>
                  <a:pt x="1677289" y="208003"/>
                  <a:pt x="1496647" y="8805"/>
                  <a:pt x="1160471" y="13609"/>
                </a:cubicBezTo>
                <a:close/>
              </a:path>
            </a:pathLst>
          </a:custGeom>
          <a:solidFill>
            <a:srgbClr val="E63100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21" name="Ellipszis 220"/>
          <p:cNvSpPr/>
          <p:nvPr/>
        </p:nvSpPr>
        <p:spPr>
          <a:xfrm flipH="1">
            <a:off x="6646038" y="2348041"/>
            <a:ext cx="26496" cy="26111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22" name="Ellipszis 221"/>
          <p:cNvSpPr/>
          <p:nvPr/>
        </p:nvSpPr>
        <p:spPr>
          <a:xfrm flipH="1">
            <a:off x="6681662" y="2367561"/>
            <a:ext cx="19312" cy="19645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23" name="Szabadkézi sokszög 222"/>
          <p:cNvSpPr/>
          <p:nvPr/>
        </p:nvSpPr>
        <p:spPr>
          <a:xfrm rot="5400000" flipH="1">
            <a:off x="6655380" y="2223096"/>
            <a:ext cx="133235" cy="241867"/>
          </a:xfrm>
          <a:custGeom>
            <a:avLst/>
            <a:gdLst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331302 w 488321"/>
              <a:gd name="connsiteY5" fmla="*/ 406695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8321" h="813392">
                <a:moveTo>
                  <a:pt x="78514" y="0"/>
                </a:moveTo>
                <a:cubicBezTo>
                  <a:pt x="304844" y="0"/>
                  <a:pt x="488321" y="182084"/>
                  <a:pt x="488321" y="406696"/>
                </a:cubicBezTo>
                <a:cubicBezTo>
                  <a:pt x="488321" y="631308"/>
                  <a:pt x="304844" y="813392"/>
                  <a:pt x="78514" y="813392"/>
                </a:cubicBezTo>
                <a:lnTo>
                  <a:pt x="0" y="805537"/>
                </a:lnTo>
                <a:lnTo>
                  <a:pt x="4085" y="805128"/>
                </a:lnTo>
                <a:cubicBezTo>
                  <a:pt x="190827" y="767206"/>
                  <a:pt x="331302" y="603231"/>
                  <a:pt x="331302" y="406695"/>
                </a:cubicBezTo>
                <a:cubicBezTo>
                  <a:pt x="331302" y="210160"/>
                  <a:pt x="190827" y="46185"/>
                  <a:pt x="4085" y="8262"/>
                </a:cubicBezTo>
                <a:lnTo>
                  <a:pt x="9" y="7855"/>
                </a:lnTo>
                <a:lnTo>
                  <a:pt x="78514" y="0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24" name="Szabadkézi sokszög 223"/>
          <p:cNvSpPr/>
          <p:nvPr/>
        </p:nvSpPr>
        <p:spPr>
          <a:xfrm rot="16200000">
            <a:off x="7173303" y="2236045"/>
            <a:ext cx="133235" cy="218158"/>
          </a:xfrm>
          <a:custGeom>
            <a:avLst/>
            <a:gdLst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331302 w 488321"/>
              <a:gd name="connsiteY5" fmla="*/ 406695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8321" h="813392">
                <a:moveTo>
                  <a:pt x="78514" y="0"/>
                </a:moveTo>
                <a:cubicBezTo>
                  <a:pt x="304844" y="0"/>
                  <a:pt x="488321" y="182084"/>
                  <a:pt x="488321" y="406696"/>
                </a:cubicBezTo>
                <a:cubicBezTo>
                  <a:pt x="488321" y="631308"/>
                  <a:pt x="304844" y="813392"/>
                  <a:pt x="78514" y="813392"/>
                </a:cubicBezTo>
                <a:lnTo>
                  <a:pt x="0" y="805537"/>
                </a:lnTo>
                <a:lnTo>
                  <a:pt x="4085" y="805128"/>
                </a:lnTo>
                <a:cubicBezTo>
                  <a:pt x="190827" y="767206"/>
                  <a:pt x="331302" y="603231"/>
                  <a:pt x="331302" y="406695"/>
                </a:cubicBezTo>
                <a:cubicBezTo>
                  <a:pt x="331302" y="210160"/>
                  <a:pt x="190827" y="46185"/>
                  <a:pt x="4085" y="8262"/>
                </a:cubicBezTo>
                <a:lnTo>
                  <a:pt x="9" y="7855"/>
                </a:lnTo>
                <a:lnTo>
                  <a:pt x="78514" y="0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grpSp>
        <p:nvGrpSpPr>
          <p:cNvPr id="6" name="Csoportba foglalás 5"/>
          <p:cNvGrpSpPr/>
          <p:nvPr/>
        </p:nvGrpSpPr>
        <p:grpSpPr>
          <a:xfrm rot="19723600">
            <a:off x="5283735" y="3679182"/>
            <a:ext cx="1875416" cy="1062090"/>
            <a:chOff x="5777517" y="5242510"/>
            <a:chExt cx="3159702" cy="1789410"/>
          </a:xfrm>
        </p:grpSpPr>
        <p:sp>
          <p:nvSpPr>
            <p:cNvPr id="192" name="Szabadkézi sokszög 191"/>
            <p:cNvSpPr/>
            <p:nvPr/>
          </p:nvSpPr>
          <p:spPr>
            <a:xfrm rot="5924071">
              <a:off x="5893510" y="6481035"/>
              <a:ext cx="434892" cy="666877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7452" h="1586401">
                  <a:moveTo>
                    <a:pt x="33076" y="324795"/>
                  </a:moveTo>
                  <a:cubicBezTo>
                    <a:pt x="119407" y="270315"/>
                    <a:pt x="-191331" y="237248"/>
                    <a:pt x="215253" y="69389"/>
                  </a:cubicBezTo>
                  <a:cubicBezTo>
                    <a:pt x="444548" y="-79541"/>
                    <a:pt x="414551" y="58448"/>
                    <a:pt x="514200" y="52978"/>
                  </a:cubicBezTo>
                  <a:lnTo>
                    <a:pt x="515954" y="70195"/>
                  </a:lnTo>
                  <a:lnTo>
                    <a:pt x="521634" y="71873"/>
                  </a:lnTo>
                  <a:cubicBezTo>
                    <a:pt x="644208" y="120958"/>
                    <a:pt x="737300" y="236933"/>
                    <a:pt x="763952" y="379378"/>
                  </a:cubicBezTo>
                  <a:lnTo>
                    <a:pt x="769452" y="439046"/>
                  </a:lnTo>
                  <a:lnTo>
                    <a:pt x="776874" y="434929"/>
                  </a:lnTo>
                  <a:lnTo>
                    <a:pt x="780795" y="440884"/>
                  </a:lnTo>
                  <a:cubicBezTo>
                    <a:pt x="814576" y="493219"/>
                    <a:pt x="849730" y="551861"/>
                    <a:pt x="884520" y="614586"/>
                  </a:cubicBezTo>
                  <a:cubicBezTo>
                    <a:pt x="1023680" y="865488"/>
                    <a:pt x="1104322" y="1086726"/>
                    <a:pt x="1064641" y="1108735"/>
                  </a:cubicBezTo>
                  <a:cubicBezTo>
                    <a:pt x="1054720" y="1114237"/>
                    <a:pt x="1038219" y="1106767"/>
                    <a:pt x="1016874" y="1088546"/>
                  </a:cubicBezTo>
                  <a:lnTo>
                    <a:pt x="993466" y="1065349"/>
                  </a:lnTo>
                  <a:lnTo>
                    <a:pt x="1021987" y="1131490"/>
                  </a:lnTo>
                  <a:cubicBezTo>
                    <a:pt x="1074029" y="1260644"/>
                    <a:pt x="1092724" y="1354168"/>
                    <a:pt x="1063947" y="1370129"/>
                  </a:cubicBezTo>
                  <a:cubicBezTo>
                    <a:pt x="1040926" y="1382897"/>
                    <a:pt x="991882" y="1343608"/>
                    <a:pt x="931197" y="1269763"/>
                  </a:cubicBezTo>
                  <a:lnTo>
                    <a:pt x="924253" y="1260755"/>
                  </a:lnTo>
                  <a:lnTo>
                    <a:pt x="923191" y="1263994"/>
                  </a:lnTo>
                  <a:lnTo>
                    <a:pt x="944729" y="1313942"/>
                  </a:lnTo>
                  <a:cubicBezTo>
                    <a:pt x="996772" y="1443096"/>
                    <a:pt x="1015467" y="1536620"/>
                    <a:pt x="986690" y="1552581"/>
                  </a:cubicBezTo>
                  <a:cubicBezTo>
                    <a:pt x="957914" y="1568541"/>
                    <a:pt x="888475" y="1503162"/>
                    <a:pt x="806468" y="1390627"/>
                  </a:cubicBezTo>
                  <a:lnTo>
                    <a:pt x="772745" y="1341929"/>
                  </a:lnTo>
                  <a:lnTo>
                    <a:pt x="765292" y="1340632"/>
                  </a:lnTo>
                  <a:lnTo>
                    <a:pt x="767340" y="1345381"/>
                  </a:lnTo>
                  <a:cubicBezTo>
                    <a:pt x="819383" y="1474535"/>
                    <a:pt x="838078" y="1568058"/>
                    <a:pt x="809302" y="1584019"/>
                  </a:cubicBezTo>
                  <a:cubicBezTo>
                    <a:pt x="763258" y="1609556"/>
                    <a:pt x="613122" y="1426862"/>
                    <a:pt x="473963" y="1175960"/>
                  </a:cubicBezTo>
                  <a:lnTo>
                    <a:pt x="390308" y="1011013"/>
                  </a:lnTo>
                  <a:lnTo>
                    <a:pt x="376667" y="993839"/>
                  </a:lnTo>
                  <a:cubicBezTo>
                    <a:pt x="349522" y="957205"/>
                    <a:pt x="322558" y="918309"/>
                    <a:pt x="296074" y="877427"/>
                  </a:cubicBezTo>
                  <a:lnTo>
                    <a:pt x="287234" y="862684"/>
                  </a:lnTo>
                  <a:lnTo>
                    <a:pt x="282668" y="861134"/>
                  </a:lnTo>
                  <a:lnTo>
                    <a:pt x="306823" y="999645"/>
                  </a:lnTo>
                  <a:cubicBezTo>
                    <a:pt x="331480" y="1185029"/>
                    <a:pt x="325575" y="1320045"/>
                    <a:pt x="286952" y="1328265"/>
                  </a:cubicBezTo>
                  <a:cubicBezTo>
                    <a:pt x="235455" y="1339225"/>
                    <a:pt x="145293" y="1120617"/>
                    <a:pt x="85571" y="839992"/>
                  </a:cubicBezTo>
                  <a:lnTo>
                    <a:pt x="52912" y="652722"/>
                  </a:lnTo>
                  <a:lnTo>
                    <a:pt x="39456" y="625611"/>
                  </a:lnTo>
                  <a:cubicBezTo>
                    <a:pt x="20172" y="575746"/>
                    <a:pt x="9508" y="520923"/>
                    <a:pt x="9508" y="463376"/>
                  </a:cubicBezTo>
                  <a:cubicBezTo>
                    <a:pt x="9508" y="420215"/>
                    <a:pt x="15506" y="378587"/>
                    <a:pt x="26641" y="339434"/>
                  </a:cubicBezTo>
                  <a:lnTo>
                    <a:pt x="33076" y="324795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sp>
          <p:nvSpPr>
            <p:cNvPr id="225" name="Szabadkézi sokszög 224"/>
            <p:cNvSpPr/>
            <p:nvPr/>
          </p:nvSpPr>
          <p:spPr>
            <a:xfrm rot="3617920" flipH="1">
              <a:off x="6924932" y="4374558"/>
              <a:ext cx="1144336" cy="2880239"/>
            </a:xfrm>
            <a:custGeom>
              <a:avLst/>
              <a:gdLst>
                <a:gd name="connsiteX0" fmla="*/ 100032 w 592842"/>
                <a:gd name="connsiteY0" fmla="*/ 1465659 h 1467045"/>
                <a:gd name="connsiteX1" fmla="*/ 1154 w 592842"/>
                <a:gd name="connsiteY1" fmla="*/ 1210397 h 1467045"/>
                <a:gd name="connsiteX2" fmla="*/ 34789 w 592842"/>
                <a:gd name="connsiteY2" fmla="*/ 556939 h 1467045"/>
                <a:gd name="connsiteX3" fmla="*/ 47677 w 592842"/>
                <a:gd name="connsiteY3" fmla="*/ 551098 h 1467045"/>
                <a:gd name="connsiteX4" fmla="*/ 61520 w 592842"/>
                <a:gd name="connsiteY4" fmla="*/ 525605 h 1467045"/>
                <a:gd name="connsiteX5" fmla="*/ 281499 w 592842"/>
                <a:gd name="connsiteY5" fmla="*/ 201517 h 1467045"/>
                <a:gd name="connsiteX6" fmla="*/ 543118 w 592842"/>
                <a:gd name="connsiteY6" fmla="*/ 29515 h 1467045"/>
                <a:gd name="connsiteX7" fmla="*/ 431111 w 592842"/>
                <a:gd name="connsiteY7" fmla="*/ 444529 h 1467045"/>
                <a:gd name="connsiteX8" fmla="*/ 368915 w 592842"/>
                <a:gd name="connsiteY8" fmla="*/ 554552 h 1467045"/>
                <a:gd name="connsiteX9" fmla="*/ 382897 w 592842"/>
                <a:gd name="connsiteY9" fmla="*/ 554756 h 1467045"/>
                <a:gd name="connsiteX10" fmla="*/ 285756 w 592842"/>
                <a:gd name="connsiteY10" fmla="*/ 1274550 h 1467045"/>
                <a:gd name="connsiteX11" fmla="*/ 100032 w 592842"/>
                <a:gd name="connsiteY11" fmla="*/ 1465659 h 1467045"/>
                <a:gd name="connsiteX0" fmla="*/ 100032 w 544042"/>
                <a:gd name="connsiteY0" fmla="*/ 1464145 h 1465531"/>
                <a:gd name="connsiteX1" fmla="*/ 1154 w 544042"/>
                <a:gd name="connsiteY1" fmla="*/ 1208883 h 1465531"/>
                <a:gd name="connsiteX2" fmla="*/ 34789 w 544042"/>
                <a:gd name="connsiteY2" fmla="*/ 555425 h 1465531"/>
                <a:gd name="connsiteX3" fmla="*/ 47677 w 544042"/>
                <a:gd name="connsiteY3" fmla="*/ 549584 h 1465531"/>
                <a:gd name="connsiteX4" fmla="*/ 61520 w 544042"/>
                <a:gd name="connsiteY4" fmla="*/ 524091 h 1465531"/>
                <a:gd name="connsiteX5" fmla="*/ 281499 w 544042"/>
                <a:gd name="connsiteY5" fmla="*/ 200003 h 1465531"/>
                <a:gd name="connsiteX6" fmla="*/ 543118 w 544042"/>
                <a:gd name="connsiteY6" fmla="*/ 28001 h 1465531"/>
                <a:gd name="connsiteX7" fmla="*/ 368915 w 544042"/>
                <a:gd name="connsiteY7" fmla="*/ 553038 h 1465531"/>
                <a:gd name="connsiteX8" fmla="*/ 382897 w 544042"/>
                <a:gd name="connsiteY8" fmla="*/ 553242 h 1465531"/>
                <a:gd name="connsiteX9" fmla="*/ 285756 w 544042"/>
                <a:gd name="connsiteY9" fmla="*/ 1273036 h 1465531"/>
                <a:gd name="connsiteX10" fmla="*/ 100032 w 544042"/>
                <a:gd name="connsiteY10" fmla="*/ 1464145 h 1465531"/>
                <a:gd name="connsiteX0" fmla="*/ 100032 w 592787"/>
                <a:gd name="connsiteY0" fmla="*/ 1485518 h 1486904"/>
                <a:gd name="connsiteX1" fmla="*/ 1154 w 592787"/>
                <a:gd name="connsiteY1" fmla="*/ 1230256 h 1486904"/>
                <a:gd name="connsiteX2" fmla="*/ 34789 w 592787"/>
                <a:gd name="connsiteY2" fmla="*/ 576798 h 1486904"/>
                <a:gd name="connsiteX3" fmla="*/ 47677 w 592787"/>
                <a:gd name="connsiteY3" fmla="*/ 570957 h 1486904"/>
                <a:gd name="connsiteX4" fmla="*/ 61520 w 592787"/>
                <a:gd name="connsiteY4" fmla="*/ 545464 h 1486904"/>
                <a:gd name="connsiteX5" fmla="*/ 281499 w 592787"/>
                <a:gd name="connsiteY5" fmla="*/ 221376 h 1486904"/>
                <a:gd name="connsiteX6" fmla="*/ 543118 w 592787"/>
                <a:gd name="connsiteY6" fmla="*/ 49374 h 1486904"/>
                <a:gd name="connsiteX7" fmla="*/ 368915 w 592787"/>
                <a:gd name="connsiteY7" fmla="*/ 574411 h 1486904"/>
                <a:gd name="connsiteX8" fmla="*/ 382897 w 592787"/>
                <a:gd name="connsiteY8" fmla="*/ 574615 h 1486904"/>
                <a:gd name="connsiteX9" fmla="*/ 285756 w 592787"/>
                <a:gd name="connsiteY9" fmla="*/ 1294409 h 1486904"/>
                <a:gd name="connsiteX10" fmla="*/ 100032 w 592787"/>
                <a:gd name="connsiteY10" fmla="*/ 1485518 h 1486904"/>
                <a:gd name="connsiteX0" fmla="*/ 100032 w 592787"/>
                <a:gd name="connsiteY0" fmla="*/ 1436186 h 1437572"/>
                <a:gd name="connsiteX1" fmla="*/ 1154 w 592787"/>
                <a:gd name="connsiteY1" fmla="*/ 1180924 h 1437572"/>
                <a:gd name="connsiteX2" fmla="*/ 34789 w 592787"/>
                <a:gd name="connsiteY2" fmla="*/ 527466 h 1437572"/>
                <a:gd name="connsiteX3" fmla="*/ 47677 w 592787"/>
                <a:gd name="connsiteY3" fmla="*/ 521625 h 1437572"/>
                <a:gd name="connsiteX4" fmla="*/ 61520 w 592787"/>
                <a:gd name="connsiteY4" fmla="*/ 496132 h 1437572"/>
                <a:gd name="connsiteX5" fmla="*/ 543118 w 592787"/>
                <a:gd name="connsiteY5" fmla="*/ 42 h 1437572"/>
                <a:gd name="connsiteX6" fmla="*/ 368915 w 592787"/>
                <a:gd name="connsiteY6" fmla="*/ 525079 h 1437572"/>
                <a:gd name="connsiteX7" fmla="*/ 382897 w 592787"/>
                <a:gd name="connsiteY7" fmla="*/ 525283 h 1437572"/>
                <a:gd name="connsiteX8" fmla="*/ 285756 w 592787"/>
                <a:gd name="connsiteY8" fmla="*/ 1245077 h 1437572"/>
                <a:gd name="connsiteX9" fmla="*/ 100032 w 592787"/>
                <a:gd name="connsiteY9" fmla="*/ 1436186 h 1437572"/>
                <a:gd name="connsiteX0" fmla="*/ 100032 w 617639"/>
                <a:gd name="connsiteY0" fmla="*/ 1466813 h 1468199"/>
                <a:gd name="connsiteX1" fmla="*/ 1154 w 617639"/>
                <a:gd name="connsiteY1" fmla="*/ 1211551 h 1468199"/>
                <a:gd name="connsiteX2" fmla="*/ 34789 w 617639"/>
                <a:gd name="connsiteY2" fmla="*/ 558093 h 1468199"/>
                <a:gd name="connsiteX3" fmla="*/ 47677 w 617639"/>
                <a:gd name="connsiteY3" fmla="*/ 552252 h 1468199"/>
                <a:gd name="connsiteX4" fmla="*/ 61520 w 617639"/>
                <a:gd name="connsiteY4" fmla="*/ 526759 h 1468199"/>
                <a:gd name="connsiteX5" fmla="*/ 543118 w 617639"/>
                <a:gd name="connsiteY5" fmla="*/ 30669 h 1468199"/>
                <a:gd name="connsiteX6" fmla="*/ 368915 w 617639"/>
                <a:gd name="connsiteY6" fmla="*/ 555706 h 1468199"/>
                <a:gd name="connsiteX7" fmla="*/ 382897 w 617639"/>
                <a:gd name="connsiteY7" fmla="*/ 555910 h 1468199"/>
                <a:gd name="connsiteX8" fmla="*/ 285756 w 617639"/>
                <a:gd name="connsiteY8" fmla="*/ 1275704 h 1468199"/>
                <a:gd name="connsiteX9" fmla="*/ 100032 w 617639"/>
                <a:gd name="connsiteY9" fmla="*/ 1466813 h 1468199"/>
                <a:gd name="connsiteX0" fmla="*/ 100032 w 590938"/>
                <a:gd name="connsiteY0" fmla="*/ 1500280 h 1501666"/>
                <a:gd name="connsiteX1" fmla="*/ 1154 w 590938"/>
                <a:gd name="connsiteY1" fmla="*/ 1245018 h 1501666"/>
                <a:gd name="connsiteX2" fmla="*/ 34789 w 590938"/>
                <a:gd name="connsiteY2" fmla="*/ 591560 h 1501666"/>
                <a:gd name="connsiteX3" fmla="*/ 47677 w 590938"/>
                <a:gd name="connsiteY3" fmla="*/ 585719 h 1501666"/>
                <a:gd name="connsiteX4" fmla="*/ 61520 w 590938"/>
                <a:gd name="connsiteY4" fmla="*/ 560226 h 1501666"/>
                <a:gd name="connsiteX5" fmla="*/ 511901 w 590938"/>
                <a:gd name="connsiteY5" fmla="*/ 29214 h 1501666"/>
                <a:gd name="connsiteX6" fmla="*/ 368915 w 590938"/>
                <a:gd name="connsiteY6" fmla="*/ 589173 h 1501666"/>
                <a:gd name="connsiteX7" fmla="*/ 382897 w 590938"/>
                <a:gd name="connsiteY7" fmla="*/ 589377 h 1501666"/>
                <a:gd name="connsiteX8" fmla="*/ 285756 w 590938"/>
                <a:gd name="connsiteY8" fmla="*/ 1309171 h 1501666"/>
                <a:gd name="connsiteX9" fmla="*/ 100032 w 590938"/>
                <a:gd name="connsiteY9" fmla="*/ 1500280 h 1501666"/>
                <a:gd name="connsiteX0" fmla="*/ 100032 w 574417"/>
                <a:gd name="connsiteY0" fmla="*/ 1492562 h 1493948"/>
                <a:gd name="connsiteX1" fmla="*/ 1154 w 574417"/>
                <a:gd name="connsiteY1" fmla="*/ 1237300 h 1493948"/>
                <a:gd name="connsiteX2" fmla="*/ 34789 w 574417"/>
                <a:gd name="connsiteY2" fmla="*/ 583842 h 1493948"/>
                <a:gd name="connsiteX3" fmla="*/ 47677 w 574417"/>
                <a:gd name="connsiteY3" fmla="*/ 578001 h 1493948"/>
                <a:gd name="connsiteX4" fmla="*/ 61520 w 574417"/>
                <a:gd name="connsiteY4" fmla="*/ 552508 h 1493948"/>
                <a:gd name="connsiteX5" fmla="*/ 511901 w 574417"/>
                <a:gd name="connsiteY5" fmla="*/ 21496 h 1493948"/>
                <a:gd name="connsiteX6" fmla="*/ 368915 w 574417"/>
                <a:gd name="connsiteY6" fmla="*/ 581455 h 1493948"/>
                <a:gd name="connsiteX7" fmla="*/ 382897 w 574417"/>
                <a:gd name="connsiteY7" fmla="*/ 581659 h 1493948"/>
                <a:gd name="connsiteX8" fmla="*/ 285756 w 574417"/>
                <a:gd name="connsiteY8" fmla="*/ 1301453 h 1493948"/>
                <a:gd name="connsiteX9" fmla="*/ 100032 w 574417"/>
                <a:gd name="connsiteY9" fmla="*/ 1492562 h 1493948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50606"/>
                <a:gd name="connsiteY0" fmla="*/ 1483067 h 1484453"/>
                <a:gd name="connsiteX1" fmla="*/ 1154 w 550606"/>
                <a:gd name="connsiteY1" fmla="*/ 1227805 h 1484453"/>
                <a:gd name="connsiteX2" fmla="*/ 34789 w 550606"/>
                <a:gd name="connsiteY2" fmla="*/ 574347 h 1484453"/>
                <a:gd name="connsiteX3" fmla="*/ 47677 w 550606"/>
                <a:gd name="connsiteY3" fmla="*/ 568506 h 1484453"/>
                <a:gd name="connsiteX4" fmla="*/ 511901 w 550606"/>
                <a:gd name="connsiteY4" fmla="*/ 12001 h 1484453"/>
                <a:gd name="connsiteX5" fmla="*/ 368915 w 550606"/>
                <a:gd name="connsiteY5" fmla="*/ 571960 h 1484453"/>
                <a:gd name="connsiteX6" fmla="*/ 382897 w 550606"/>
                <a:gd name="connsiteY6" fmla="*/ 572164 h 1484453"/>
                <a:gd name="connsiteX7" fmla="*/ 285756 w 550606"/>
                <a:gd name="connsiteY7" fmla="*/ 1291958 h 1484453"/>
                <a:gd name="connsiteX8" fmla="*/ 100032 w 550606"/>
                <a:gd name="connsiteY8" fmla="*/ 1483067 h 1484453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393965 w 561674"/>
                <a:gd name="connsiteY5" fmla="*/ 569441 h 1481730"/>
                <a:gd name="connsiteX6" fmla="*/ 296824 w 561674"/>
                <a:gd name="connsiteY6" fmla="*/ 1289235 h 1481730"/>
                <a:gd name="connsiteX7" fmla="*/ 111100 w 561674"/>
                <a:gd name="connsiteY7" fmla="*/ 1480344 h 1481730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296824 w 561674"/>
                <a:gd name="connsiteY5" fmla="*/ 1289235 h 1481730"/>
                <a:gd name="connsiteX6" fmla="*/ 111100 w 561674"/>
                <a:gd name="connsiteY6" fmla="*/ 1480344 h 1481730"/>
                <a:gd name="connsiteX0" fmla="*/ 111100 w 598694"/>
                <a:gd name="connsiteY0" fmla="*/ 1481623 h 1483009"/>
                <a:gd name="connsiteX1" fmla="*/ 12222 w 598694"/>
                <a:gd name="connsiteY1" fmla="*/ 1226361 h 1483009"/>
                <a:gd name="connsiteX2" fmla="*/ 58745 w 598694"/>
                <a:gd name="connsiteY2" fmla="*/ 567062 h 1483009"/>
                <a:gd name="connsiteX3" fmla="*/ 522969 w 598694"/>
                <a:gd name="connsiteY3" fmla="*/ 10557 h 1483009"/>
                <a:gd name="connsiteX4" fmla="*/ 379983 w 598694"/>
                <a:gd name="connsiteY4" fmla="*/ 570516 h 1483009"/>
                <a:gd name="connsiteX5" fmla="*/ 296824 w 598694"/>
                <a:gd name="connsiteY5" fmla="*/ 1290514 h 1483009"/>
                <a:gd name="connsiteX6" fmla="*/ 111100 w 598694"/>
                <a:gd name="connsiteY6" fmla="*/ 1481623 h 148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694" h="1483009">
                  <a:moveTo>
                    <a:pt x="111100" y="1481623"/>
                  </a:moveTo>
                  <a:cubicBezTo>
                    <a:pt x="63667" y="1470931"/>
                    <a:pt x="20948" y="1378788"/>
                    <a:pt x="12222" y="1226361"/>
                  </a:cubicBezTo>
                  <a:cubicBezTo>
                    <a:pt x="3496" y="1073934"/>
                    <a:pt x="-26380" y="769696"/>
                    <a:pt x="58745" y="567062"/>
                  </a:cubicBezTo>
                  <a:cubicBezTo>
                    <a:pt x="143870" y="364428"/>
                    <a:pt x="299474" y="-73366"/>
                    <a:pt x="522969" y="10557"/>
                  </a:cubicBezTo>
                  <a:cubicBezTo>
                    <a:pt x="746464" y="94480"/>
                    <a:pt x="406686" y="482976"/>
                    <a:pt x="379983" y="570516"/>
                  </a:cubicBezTo>
                  <a:lnTo>
                    <a:pt x="296824" y="1290514"/>
                  </a:lnTo>
                  <a:cubicBezTo>
                    <a:pt x="249680" y="1442331"/>
                    <a:pt x="158534" y="1492315"/>
                    <a:pt x="111100" y="148162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89000"/>
                  </a:schemeClr>
                </a:gs>
                <a:gs pos="23000">
                  <a:schemeClr val="accent4">
                    <a:lumMod val="89000"/>
                  </a:schemeClr>
                </a:gs>
                <a:gs pos="69000">
                  <a:schemeClr val="accent4">
                    <a:lumMod val="75000"/>
                  </a:schemeClr>
                </a:gs>
                <a:gs pos="97000">
                  <a:schemeClr val="accent4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</p:grpSp>
      <p:grpSp>
        <p:nvGrpSpPr>
          <p:cNvPr id="93" name="Csoportba foglalás 92"/>
          <p:cNvGrpSpPr/>
          <p:nvPr/>
        </p:nvGrpSpPr>
        <p:grpSpPr>
          <a:xfrm>
            <a:off x="6083678" y="2991751"/>
            <a:ext cx="1762902" cy="4592642"/>
            <a:chOff x="7191959" y="3989849"/>
            <a:chExt cx="2747575" cy="6545806"/>
          </a:xfrm>
        </p:grpSpPr>
        <p:sp>
          <p:nvSpPr>
            <p:cNvPr id="94" name="Szabadkézi sokszög 93"/>
            <p:cNvSpPr>
              <a:spLocks noChangeAspect="1"/>
            </p:cNvSpPr>
            <p:nvPr/>
          </p:nvSpPr>
          <p:spPr>
            <a:xfrm rot="20305699">
              <a:off x="7191959" y="9065413"/>
              <a:ext cx="1511115" cy="1430329"/>
            </a:xfrm>
            <a:custGeom>
              <a:avLst/>
              <a:gdLst>
                <a:gd name="connsiteX0" fmla="*/ 457682 w 1085937"/>
                <a:gd name="connsiteY0" fmla="*/ 0 h 966796"/>
                <a:gd name="connsiteX1" fmla="*/ 1079973 w 1085937"/>
                <a:gd name="connsiteY1" fmla="*/ 0 h 966796"/>
                <a:gd name="connsiteX2" fmla="*/ 1085385 w 1085937"/>
                <a:gd name="connsiteY2" fmla="*/ 38174 h 966796"/>
                <a:gd name="connsiteX3" fmla="*/ 1084598 w 1085937"/>
                <a:gd name="connsiteY3" fmla="*/ 82002 h 966796"/>
                <a:gd name="connsiteX4" fmla="*/ 1028844 w 1085937"/>
                <a:gd name="connsiteY4" fmla="*/ 628393 h 966796"/>
                <a:gd name="connsiteX5" fmla="*/ 962409 w 1085937"/>
                <a:gd name="connsiteY5" fmla="*/ 758796 h 966796"/>
                <a:gd name="connsiteX6" fmla="*/ 954607 w 1085937"/>
                <a:gd name="connsiteY6" fmla="*/ 762013 h 966796"/>
                <a:gd name="connsiteX7" fmla="*/ 947098 w 1085937"/>
                <a:gd name="connsiteY7" fmla="*/ 772505 h 966796"/>
                <a:gd name="connsiteX8" fmla="*/ 890153 w 1085937"/>
                <a:gd name="connsiteY8" fmla="*/ 810367 h 966796"/>
                <a:gd name="connsiteX9" fmla="*/ 868246 w 1085937"/>
                <a:gd name="connsiteY9" fmla="*/ 814609 h 966796"/>
                <a:gd name="connsiteX10" fmla="*/ 860260 w 1085937"/>
                <a:gd name="connsiteY10" fmla="*/ 820877 h 966796"/>
                <a:gd name="connsiteX11" fmla="*/ 778664 w 1085937"/>
                <a:gd name="connsiteY11" fmla="*/ 852024 h 966796"/>
                <a:gd name="connsiteX12" fmla="*/ 240552 w 1085937"/>
                <a:gd name="connsiteY12" fmla="*/ 961970 h 966796"/>
                <a:gd name="connsiteX13" fmla="*/ 96261 w 1085937"/>
                <a:gd name="connsiteY13" fmla="*/ 937505 h 966796"/>
                <a:gd name="connsiteX14" fmla="*/ 90861 w 1085937"/>
                <a:gd name="connsiteY14" fmla="*/ 931019 h 966796"/>
                <a:gd name="connsiteX15" fmla="*/ 78605 w 1085937"/>
                <a:gd name="connsiteY15" fmla="*/ 926986 h 966796"/>
                <a:gd name="connsiteX16" fmla="*/ 25467 w 1085937"/>
                <a:gd name="connsiteY16" fmla="*/ 883946 h 966796"/>
                <a:gd name="connsiteX17" fmla="*/ 108384 w 1085937"/>
                <a:gd name="connsiteY17" fmla="*/ 614131 h 966796"/>
                <a:gd name="connsiteX18" fmla="*/ 539794 w 1085937"/>
                <a:gd name="connsiteY18" fmla="*/ 301060 h 966796"/>
                <a:gd name="connsiteX19" fmla="*/ 471147 w 1085937"/>
                <a:gd name="connsiteY19" fmla="*/ 97006 h 966796"/>
                <a:gd name="connsiteX20" fmla="*/ 456987 w 1085937"/>
                <a:gd name="connsiteY20" fmla="*/ 30995 h 966796"/>
                <a:gd name="connsiteX21" fmla="*/ 457682 w 1085937"/>
                <a:gd name="connsiteY21" fmla="*/ 0 h 966796"/>
                <a:gd name="connsiteX0" fmla="*/ 531873 w 1085937"/>
                <a:gd name="connsiteY0" fmla="*/ 0 h 1983225"/>
                <a:gd name="connsiteX1" fmla="*/ 1079973 w 1085937"/>
                <a:gd name="connsiteY1" fmla="*/ 1016429 h 1983225"/>
                <a:gd name="connsiteX2" fmla="*/ 1085385 w 1085937"/>
                <a:gd name="connsiteY2" fmla="*/ 1054603 h 1983225"/>
                <a:gd name="connsiteX3" fmla="*/ 1084598 w 1085937"/>
                <a:gd name="connsiteY3" fmla="*/ 1098431 h 1983225"/>
                <a:gd name="connsiteX4" fmla="*/ 1028844 w 1085937"/>
                <a:gd name="connsiteY4" fmla="*/ 1644822 h 1983225"/>
                <a:gd name="connsiteX5" fmla="*/ 962409 w 1085937"/>
                <a:gd name="connsiteY5" fmla="*/ 1775225 h 1983225"/>
                <a:gd name="connsiteX6" fmla="*/ 954607 w 1085937"/>
                <a:gd name="connsiteY6" fmla="*/ 1778442 h 1983225"/>
                <a:gd name="connsiteX7" fmla="*/ 947098 w 1085937"/>
                <a:gd name="connsiteY7" fmla="*/ 1788934 h 1983225"/>
                <a:gd name="connsiteX8" fmla="*/ 890153 w 1085937"/>
                <a:gd name="connsiteY8" fmla="*/ 1826796 h 1983225"/>
                <a:gd name="connsiteX9" fmla="*/ 868246 w 1085937"/>
                <a:gd name="connsiteY9" fmla="*/ 1831038 h 1983225"/>
                <a:gd name="connsiteX10" fmla="*/ 860260 w 1085937"/>
                <a:gd name="connsiteY10" fmla="*/ 1837306 h 1983225"/>
                <a:gd name="connsiteX11" fmla="*/ 778664 w 1085937"/>
                <a:gd name="connsiteY11" fmla="*/ 1868453 h 1983225"/>
                <a:gd name="connsiteX12" fmla="*/ 240552 w 1085937"/>
                <a:gd name="connsiteY12" fmla="*/ 1978399 h 1983225"/>
                <a:gd name="connsiteX13" fmla="*/ 96261 w 1085937"/>
                <a:gd name="connsiteY13" fmla="*/ 1953934 h 1983225"/>
                <a:gd name="connsiteX14" fmla="*/ 90861 w 1085937"/>
                <a:gd name="connsiteY14" fmla="*/ 1947448 h 1983225"/>
                <a:gd name="connsiteX15" fmla="*/ 78605 w 1085937"/>
                <a:gd name="connsiteY15" fmla="*/ 1943415 h 1983225"/>
                <a:gd name="connsiteX16" fmla="*/ 25467 w 1085937"/>
                <a:gd name="connsiteY16" fmla="*/ 1900375 h 1983225"/>
                <a:gd name="connsiteX17" fmla="*/ 108384 w 1085937"/>
                <a:gd name="connsiteY17" fmla="*/ 1630560 h 1983225"/>
                <a:gd name="connsiteX18" fmla="*/ 539794 w 1085937"/>
                <a:gd name="connsiteY18" fmla="*/ 1317489 h 1983225"/>
                <a:gd name="connsiteX19" fmla="*/ 471147 w 1085937"/>
                <a:gd name="connsiteY19" fmla="*/ 1113435 h 1983225"/>
                <a:gd name="connsiteX20" fmla="*/ 456987 w 1085937"/>
                <a:gd name="connsiteY20" fmla="*/ 1047424 h 1983225"/>
                <a:gd name="connsiteX21" fmla="*/ 531873 w 1085937"/>
                <a:gd name="connsiteY21" fmla="*/ 0 h 1983225"/>
                <a:gd name="connsiteX0" fmla="*/ 531873 w 1103231"/>
                <a:gd name="connsiteY0" fmla="*/ 0 h 1983225"/>
                <a:gd name="connsiteX1" fmla="*/ 1079973 w 1103231"/>
                <a:gd name="connsiteY1" fmla="*/ 1016429 h 1983225"/>
                <a:gd name="connsiteX2" fmla="*/ 1085385 w 1103231"/>
                <a:gd name="connsiteY2" fmla="*/ 1054603 h 1983225"/>
                <a:gd name="connsiteX3" fmla="*/ 1103146 w 1103231"/>
                <a:gd name="connsiteY3" fmla="*/ 430492 h 1983225"/>
                <a:gd name="connsiteX4" fmla="*/ 1028844 w 1103231"/>
                <a:gd name="connsiteY4" fmla="*/ 1644822 h 1983225"/>
                <a:gd name="connsiteX5" fmla="*/ 962409 w 1103231"/>
                <a:gd name="connsiteY5" fmla="*/ 1775225 h 1983225"/>
                <a:gd name="connsiteX6" fmla="*/ 954607 w 1103231"/>
                <a:gd name="connsiteY6" fmla="*/ 1778442 h 1983225"/>
                <a:gd name="connsiteX7" fmla="*/ 947098 w 1103231"/>
                <a:gd name="connsiteY7" fmla="*/ 1788934 h 1983225"/>
                <a:gd name="connsiteX8" fmla="*/ 890153 w 1103231"/>
                <a:gd name="connsiteY8" fmla="*/ 1826796 h 1983225"/>
                <a:gd name="connsiteX9" fmla="*/ 868246 w 1103231"/>
                <a:gd name="connsiteY9" fmla="*/ 1831038 h 1983225"/>
                <a:gd name="connsiteX10" fmla="*/ 860260 w 1103231"/>
                <a:gd name="connsiteY10" fmla="*/ 1837306 h 1983225"/>
                <a:gd name="connsiteX11" fmla="*/ 778664 w 1103231"/>
                <a:gd name="connsiteY11" fmla="*/ 1868453 h 1983225"/>
                <a:gd name="connsiteX12" fmla="*/ 240552 w 1103231"/>
                <a:gd name="connsiteY12" fmla="*/ 1978399 h 1983225"/>
                <a:gd name="connsiteX13" fmla="*/ 96261 w 1103231"/>
                <a:gd name="connsiteY13" fmla="*/ 1953934 h 1983225"/>
                <a:gd name="connsiteX14" fmla="*/ 90861 w 1103231"/>
                <a:gd name="connsiteY14" fmla="*/ 1947448 h 1983225"/>
                <a:gd name="connsiteX15" fmla="*/ 78605 w 1103231"/>
                <a:gd name="connsiteY15" fmla="*/ 1943415 h 1983225"/>
                <a:gd name="connsiteX16" fmla="*/ 25467 w 1103231"/>
                <a:gd name="connsiteY16" fmla="*/ 1900375 h 1983225"/>
                <a:gd name="connsiteX17" fmla="*/ 108384 w 1103231"/>
                <a:gd name="connsiteY17" fmla="*/ 1630560 h 1983225"/>
                <a:gd name="connsiteX18" fmla="*/ 539794 w 1103231"/>
                <a:gd name="connsiteY18" fmla="*/ 1317489 h 1983225"/>
                <a:gd name="connsiteX19" fmla="*/ 471147 w 1103231"/>
                <a:gd name="connsiteY19" fmla="*/ 1113435 h 1983225"/>
                <a:gd name="connsiteX20" fmla="*/ 456987 w 1103231"/>
                <a:gd name="connsiteY20" fmla="*/ 1047424 h 1983225"/>
                <a:gd name="connsiteX21" fmla="*/ 531873 w 1103231"/>
                <a:gd name="connsiteY21" fmla="*/ 0 h 1983225"/>
                <a:gd name="connsiteX0" fmla="*/ 531873 w 1094037"/>
                <a:gd name="connsiteY0" fmla="*/ 0 h 1983225"/>
                <a:gd name="connsiteX1" fmla="*/ 1079973 w 1094037"/>
                <a:gd name="connsiteY1" fmla="*/ 1016429 h 1983225"/>
                <a:gd name="connsiteX2" fmla="*/ 1085385 w 1094037"/>
                <a:gd name="connsiteY2" fmla="*/ 1054603 h 1983225"/>
                <a:gd name="connsiteX3" fmla="*/ 1093873 w 1094037"/>
                <a:gd name="connsiteY3" fmla="*/ 1025829 h 1983225"/>
                <a:gd name="connsiteX4" fmla="*/ 1028844 w 1094037"/>
                <a:gd name="connsiteY4" fmla="*/ 1644822 h 1983225"/>
                <a:gd name="connsiteX5" fmla="*/ 962409 w 1094037"/>
                <a:gd name="connsiteY5" fmla="*/ 1775225 h 1983225"/>
                <a:gd name="connsiteX6" fmla="*/ 954607 w 1094037"/>
                <a:gd name="connsiteY6" fmla="*/ 1778442 h 1983225"/>
                <a:gd name="connsiteX7" fmla="*/ 947098 w 1094037"/>
                <a:gd name="connsiteY7" fmla="*/ 1788934 h 1983225"/>
                <a:gd name="connsiteX8" fmla="*/ 890153 w 1094037"/>
                <a:gd name="connsiteY8" fmla="*/ 1826796 h 1983225"/>
                <a:gd name="connsiteX9" fmla="*/ 868246 w 1094037"/>
                <a:gd name="connsiteY9" fmla="*/ 1831038 h 1983225"/>
                <a:gd name="connsiteX10" fmla="*/ 860260 w 1094037"/>
                <a:gd name="connsiteY10" fmla="*/ 1837306 h 1983225"/>
                <a:gd name="connsiteX11" fmla="*/ 778664 w 1094037"/>
                <a:gd name="connsiteY11" fmla="*/ 1868453 h 1983225"/>
                <a:gd name="connsiteX12" fmla="*/ 240552 w 1094037"/>
                <a:gd name="connsiteY12" fmla="*/ 1978399 h 1983225"/>
                <a:gd name="connsiteX13" fmla="*/ 96261 w 1094037"/>
                <a:gd name="connsiteY13" fmla="*/ 1953934 h 1983225"/>
                <a:gd name="connsiteX14" fmla="*/ 90861 w 1094037"/>
                <a:gd name="connsiteY14" fmla="*/ 1947448 h 1983225"/>
                <a:gd name="connsiteX15" fmla="*/ 78605 w 1094037"/>
                <a:gd name="connsiteY15" fmla="*/ 1943415 h 1983225"/>
                <a:gd name="connsiteX16" fmla="*/ 25467 w 1094037"/>
                <a:gd name="connsiteY16" fmla="*/ 1900375 h 1983225"/>
                <a:gd name="connsiteX17" fmla="*/ 108384 w 1094037"/>
                <a:gd name="connsiteY17" fmla="*/ 1630560 h 1983225"/>
                <a:gd name="connsiteX18" fmla="*/ 539794 w 1094037"/>
                <a:gd name="connsiteY18" fmla="*/ 1317489 h 1983225"/>
                <a:gd name="connsiteX19" fmla="*/ 471147 w 1094037"/>
                <a:gd name="connsiteY19" fmla="*/ 1113435 h 1983225"/>
                <a:gd name="connsiteX20" fmla="*/ 456987 w 1094037"/>
                <a:gd name="connsiteY20" fmla="*/ 1047424 h 1983225"/>
                <a:gd name="connsiteX21" fmla="*/ 531873 w 1094037"/>
                <a:gd name="connsiteY21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456987 w 1085385"/>
                <a:gd name="connsiteY19" fmla="*/ 1047424 h 1983225"/>
                <a:gd name="connsiteX20" fmla="*/ 531873 w 1085385"/>
                <a:gd name="connsiteY20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531873 w 1085385"/>
                <a:gd name="connsiteY19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531873 w 1085385"/>
                <a:gd name="connsiteY18" fmla="*/ 0 h 1983225"/>
                <a:gd name="connsiteX0" fmla="*/ 531873 w 1079973"/>
                <a:gd name="connsiteY0" fmla="*/ 0 h 1983225"/>
                <a:gd name="connsiteX1" fmla="*/ 1079973 w 1079973"/>
                <a:gd name="connsiteY1" fmla="*/ 1016429 h 1983225"/>
                <a:gd name="connsiteX2" fmla="*/ 1028844 w 1079973"/>
                <a:gd name="connsiteY2" fmla="*/ 1644822 h 1983225"/>
                <a:gd name="connsiteX3" fmla="*/ 962409 w 1079973"/>
                <a:gd name="connsiteY3" fmla="*/ 1775225 h 1983225"/>
                <a:gd name="connsiteX4" fmla="*/ 954607 w 1079973"/>
                <a:gd name="connsiteY4" fmla="*/ 1778442 h 1983225"/>
                <a:gd name="connsiteX5" fmla="*/ 947098 w 1079973"/>
                <a:gd name="connsiteY5" fmla="*/ 1788934 h 1983225"/>
                <a:gd name="connsiteX6" fmla="*/ 890153 w 1079973"/>
                <a:gd name="connsiteY6" fmla="*/ 1826796 h 1983225"/>
                <a:gd name="connsiteX7" fmla="*/ 868246 w 1079973"/>
                <a:gd name="connsiteY7" fmla="*/ 1831038 h 1983225"/>
                <a:gd name="connsiteX8" fmla="*/ 860260 w 1079973"/>
                <a:gd name="connsiteY8" fmla="*/ 1837306 h 1983225"/>
                <a:gd name="connsiteX9" fmla="*/ 778664 w 1079973"/>
                <a:gd name="connsiteY9" fmla="*/ 1868453 h 1983225"/>
                <a:gd name="connsiteX10" fmla="*/ 240552 w 1079973"/>
                <a:gd name="connsiteY10" fmla="*/ 1978399 h 1983225"/>
                <a:gd name="connsiteX11" fmla="*/ 96261 w 1079973"/>
                <a:gd name="connsiteY11" fmla="*/ 1953934 h 1983225"/>
                <a:gd name="connsiteX12" fmla="*/ 90861 w 1079973"/>
                <a:gd name="connsiteY12" fmla="*/ 1947448 h 1983225"/>
                <a:gd name="connsiteX13" fmla="*/ 78605 w 1079973"/>
                <a:gd name="connsiteY13" fmla="*/ 1943415 h 1983225"/>
                <a:gd name="connsiteX14" fmla="*/ 25467 w 1079973"/>
                <a:gd name="connsiteY14" fmla="*/ 1900375 h 1983225"/>
                <a:gd name="connsiteX15" fmla="*/ 108384 w 1079973"/>
                <a:gd name="connsiteY15" fmla="*/ 1630560 h 1983225"/>
                <a:gd name="connsiteX16" fmla="*/ 539794 w 1079973"/>
                <a:gd name="connsiteY16" fmla="*/ 1317489 h 1983225"/>
                <a:gd name="connsiteX17" fmla="*/ 531873 w 1079973"/>
                <a:gd name="connsiteY17" fmla="*/ 0 h 1983225"/>
                <a:gd name="connsiteX0" fmla="*/ 531873 w 1028844"/>
                <a:gd name="connsiteY0" fmla="*/ 0 h 1983225"/>
                <a:gd name="connsiteX1" fmla="*/ 940864 w 1028844"/>
                <a:gd name="connsiteY1" fmla="*/ 72601 h 1983225"/>
                <a:gd name="connsiteX2" fmla="*/ 1028844 w 1028844"/>
                <a:gd name="connsiteY2" fmla="*/ 1644822 h 1983225"/>
                <a:gd name="connsiteX3" fmla="*/ 962409 w 1028844"/>
                <a:gd name="connsiteY3" fmla="*/ 1775225 h 1983225"/>
                <a:gd name="connsiteX4" fmla="*/ 954607 w 1028844"/>
                <a:gd name="connsiteY4" fmla="*/ 1778442 h 1983225"/>
                <a:gd name="connsiteX5" fmla="*/ 947098 w 1028844"/>
                <a:gd name="connsiteY5" fmla="*/ 1788934 h 1983225"/>
                <a:gd name="connsiteX6" fmla="*/ 890153 w 1028844"/>
                <a:gd name="connsiteY6" fmla="*/ 1826796 h 1983225"/>
                <a:gd name="connsiteX7" fmla="*/ 868246 w 1028844"/>
                <a:gd name="connsiteY7" fmla="*/ 1831038 h 1983225"/>
                <a:gd name="connsiteX8" fmla="*/ 860260 w 1028844"/>
                <a:gd name="connsiteY8" fmla="*/ 1837306 h 1983225"/>
                <a:gd name="connsiteX9" fmla="*/ 778664 w 1028844"/>
                <a:gd name="connsiteY9" fmla="*/ 1868453 h 1983225"/>
                <a:gd name="connsiteX10" fmla="*/ 240552 w 1028844"/>
                <a:gd name="connsiteY10" fmla="*/ 1978399 h 1983225"/>
                <a:gd name="connsiteX11" fmla="*/ 96261 w 1028844"/>
                <a:gd name="connsiteY11" fmla="*/ 1953934 h 1983225"/>
                <a:gd name="connsiteX12" fmla="*/ 90861 w 1028844"/>
                <a:gd name="connsiteY12" fmla="*/ 1947448 h 1983225"/>
                <a:gd name="connsiteX13" fmla="*/ 78605 w 1028844"/>
                <a:gd name="connsiteY13" fmla="*/ 1943415 h 1983225"/>
                <a:gd name="connsiteX14" fmla="*/ 25467 w 1028844"/>
                <a:gd name="connsiteY14" fmla="*/ 1900375 h 1983225"/>
                <a:gd name="connsiteX15" fmla="*/ 108384 w 1028844"/>
                <a:gd name="connsiteY15" fmla="*/ 1630560 h 1983225"/>
                <a:gd name="connsiteX16" fmla="*/ 539794 w 1028844"/>
                <a:gd name="connsiteY16" fmla="*/ 1317489 h 1983225"/>
                <a:gd name="connsiteX17" fmla="*/ 531873 w 1028844"/>
                <a:gd name="connsiteY17" fmla="*/ 0 h 1983225"/>
                <a:gd name="connsiteX0" fmla="*/ 531873 w 1351137"/>
                <a:gd name="connsiteY0" fmla="*/ 0 h 1983225"/>
                <a:gd name="connsiteX1" fmla="*/ 1351137 w 1351137"/>
                <a:gd name="connsiteY1" fmla="*/ 126570 h 1983225"/>
                <a:gd name="connsiteX2" fmla="*/ 1028844 w 1351137"/>
                <a:gd name="connsiteY2" fmla="*/ 1644822 h 1983225"/>
                <a:gd name="connsiteX3" fmla="*/ 962409 w 1351137"/>
                <a:gd name="connsiteY3" fmla="*/ 1775225 h 1983225"/>
                <a:gd name="connsiteX4" fmla="*/ 954607 w 1351137"/>
                <a:gd name="connsiteY4" fmla="*/ 1778442 h 1983225"/>
                <a:gd name="connsiteX5" fmla="*/ 947098 w 1351137"/>
                <a:gd name="connsiteY5" fmla="*/ 1788934 h 1983225"/>
                <a:gd name="connsiteX6" fmla="*/ 890153 w 1351137"/>
                <a:gd name="connsiteY6" fmla="*/ 1826796 h 1983225"/>
                <a:gd name="connsiteX7" fmla="*/ 868246 w 1351137"/>
                <a:gd name="connsiteY7" fmla="*/ 1831038 h 1983225"/>
                <a:gd name="connsiteX8" fmla="*/ 860260 w 1351137"/>
                <a:gd name="connsiteY8" fmla="*/ 1837306 h 1983225"/>
                <a:gd name="connsiteX9" fmla="*/ 778664 w 1351137"/>
                <a:gd name="connsiteY9" fmla="*/ 1868453 h 1983225"/>
                <a:gd name="connsiteX10" fmla="*/ 240552 w 1351137"/>
                <a:gd name="connsiteY10" fmla="*/ 1978399 h 1983225"/>
                <a:gd name="connsiteX11" fmla="*/ 96261 w 1351137"/>
                <a:gd name="connsiteY11" fmla="*/ 1953934 h 1983225"/>
                <a:gd name="connsiteX12" fmla="*/ 90861 w 1351137"/>
                <a:gd name="connsiteY12" fmla="*/ 1947448 h 1983225"/>
                <a:gd name="connsiteX13" fmla="*/ 78605 w 1351137"/>
                <a:gd name="connsiteY13" fmla="*/ 1943415 h 1983225"/>
                <a:gd name="connsiteX14" fmla="*/ 25467 w 1351137"/>
                <a:gd name="connsiteY14" fmla="*/ 1900375 h 1983225"/>
                <a:gd name="connsiteX15" fmla="*/ 108384 w 1351137"/>
                <a:gd name="connsiteY15" fmla="*/ 1630560 h 1983225"/>
                <a:gd name="connsiteX16" fmla="*/ 539794 w 1351137"/>
                <a:gd name="connsiteY16" fmla="*/ 1317489 h 1983225"/>
                <a:gd name="connsiteX17" fmla="*/ 531873 w 1351137"/>
                <a:gd name="connsiteY17" fmla="*/ 0 h 1983225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646427 w 1351137"/>
                <a:gd name="connsiteY16" fmla="*/ 1293855 h 2110206"/>
                <a:gd name="connsiteX17" fmla="*/ 924168 w 1351137"/>
                <a:gd name="connsiteY17" fmla="*/ 1 h 2110206"/>
                <a:gd name="connsiteX0" fmla="*/ 924168 w 1484120"/>
                <a:gd name="connsiteY0" fmla="*/ 243802 h 2354007"/>
                <a:gd name="connsiteX1" fmla="*/ 1484121 w 1484120"/>
                <a:gd name="connsiteY1" fmla="*/ 1 h 2354007"/>
                <a:gd name="connsiteX2" fmla="*/ 1028844 w 1484120"/>
                <a:gd name="connsiteY2" fmla="*/ 2015604 h 2354007"/>
                <a:gd name="connsiteX3" fmla="*/ 962409 w 1484120"/>
                <a:gd name="connsiteY3" fmla="*/ 2146007 h 2354007"/>
                <a:gd name="connsiteX4" fmla="*/ 954607 w 1484120"/>
                <a:gd name="connsiteY4" fmla="*/ 2149224 h 2354007"/>
                <a:gd name="connsiteX5" fmla="*/ 947098 w 1484120"/>
                <a:gd name="connsiteY5" fmla="*/ 2159716 h 2354007"/>
                <a:gd name="connsiteX6" fmla="*/ 890153 w 1484120"/>
                <a:gd name="connsiteY6" fmla="*/ 2197578 h 2354007"/>
                <a:gd name="connsiteX7" fmla="*/ 868246 w 1484120"/>
                <a:gd name="connsiteY7" fmla="*/ 2201820 h 2354007"/>
                <a:gd name="connsiteX8" fmla="*/ 860260 w 1484120"/>
                <a:gd name="connsiteY8" fmla="*/ 2208088 h 2354007"/>
                <a:gd name="connsiteX9" fmla="*/ 778664 w 1484120"/>
                <a:gd name="connsiteY9" fmla="*/ 2239235 h 2354007"/>
                <a:gd name="connsiteX10" fmla="*/ 240552 w 1484120"/>
                <a:gd name="connsiteY10" fmla="*/ 2349181 h 2354007"/>
                <a:gd name="connsiteX11" fmla="*/ 96261 w 1484120"/>
                <a:gd name="connsiteY11" fmla="*/ 2324716 h 2354007"/>
                <a:gd name="connsiteX12" fmla="*/ 90861 w 1484120"/>
                <a:gd name="connsiteY12" fmla="*/ 2318230 h 2354007"/>
                <a:gd name="connsiteX13" fmla="*/ 78605 w 1484120"/>
                <a:gd name="connsiteY13" fmla="*/ 2314197 h 2354007"/>
                <a:gd name="connsiteX14" fmla="*/ 25467 w 1484120"/>
                <a:gd name="connsiteY14" fmla="*/ 2271157 h 2354007"/>
                <a:gd name="connsiteX15" fmla="*/ 108384 w 1484120"/>
                <a:gd name="connsiteY15" fmla="*/ 2001342 h 2354007"/>
                <a:gd name="connsiteX16" fmla="*/ 646427 w 1484120"/>
                <a:gd name="connsiteY16" fmla="*/ 1537656 h 2354007"/>
                <a:gd name="connsiteX17" fmla="*/ 924168 w 1484120"/>
                <a:gd name="connsiteY17" fmla="*/ 243802 h 2354007"/>
                <a:gd name="connsiteX0" fmla="*/ 994601 w 1484122"/>
                <a:gd name="connsiteY0" fmla="*/ -1 h 2869990"/>
                <a:gd name="connsiteX1" fmla="*/ 1484121 w 1484122"/>
                <a:gd name="connsiteY1" fmla="*/ 515984 h 2869990"/>
                <a:gd name="connsiteX2" fmla="*/ 1028844 w 1484122"/>
                <a:gd name="connsiteY2" fmla="*/ 2531587 h 2869990"/>
                <a:gd name="connsiteX3" fmla="*/ 962409 w 1484122"/>
                <a:gd name="connsiteY3" fmla="*/ 2661990 h 2869990"/>
                <a:gd name="connsiteX4" fmla="*/ 954607 w 1484122"/>
                <a:gd name="connsiteY4" fmla="*/ 2665207 h 2869990"/>
                <a:gd name="connsiteX5" fmla="*/ 947098 w 1484122"/>
                <a:gd name="connsiteY5" fmla="*/ 2675699 h 2869990"/>
                <a:gd name="connsiteX6" fmla="*/ 890153 w 1484122"/>
                <a:gd name="connsiteY6" fmla="*/ 2713561 h 2869990"/>
                <a:gd name="connsiteX7" fmla="*/ 868246 w 1484122"/>
                <a:gd name="connsiteY7" fmla="*/ 2717803 h 2869990"/>
                <a:gd name="connsiteX8" fmla="*/ 860260 w 1484122"/>
                <a:gd name="connsiteY8" fmla="*/ 2724071 h 2869990"/>
                <a:gd name="connsiteX9" fmla="*/ 778664 w 1484122"/>
                <a:gd name="connsiteY9" fmla="*/ 2755218 h 2869990"/>
                <a:gd name="connsiteX10" fmla="*/ 240552 w 1484122"/>
                <a:gd name="connsiteY10" fmla="*/ 2865164 h 2869990"/>
                <a:gd name="connsiteX11" fmla="*/ 96261 w 1484122"/>
                <a:gd name="connsiteY11" fmla="*/ 2840699 h 2869990"/>
                <a:gd name="connsiteX12" fmla="*/ 90861 w 1484122"/>
                <a:gd name="connsiteY12" fmla="*/ 2834213 h 2869990"/>
                <a:gd name="connsiteX13" fmla="*/ 78605 w 1484122"/>
                <a:gd name="connsiteY13" fmla="*/ 2830180 h 2869990"/>
                <a:gd name="connsiteX14" fmla="*/ 25467 w 1484122"/>
                <a:gd name="connsiteY14" fmla="*/ 2787140 h 2869990"/>
                <a:gd name="connsiteX15" fmla="*/ 108384 w 1484122"/>
                <a:gd name="connsiteY15" fmla="*/ 2517325 h 2869990"/>
                <a:gd name="connsiteX16" fmla="*/ 646427 w 1484122"/>
                <a:gd name="connsiteY16" fmla="*/ 2053639 h 2869990"/>
                <a:gd name="connsiteX17" fmla="*/ 994601 w 1484122"/>
                <a:gd name="connsiteY17" fmla="*/ -1 h 286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22" h="2869990">
                  <a:moveTo>
                    <a:pt x="994601" y="-1"/>
                  </a:moveTo>
                  <a:lnTo>
                    <a:pt x="1484121" y="515984"/>
                  </a:lnTo>
                  <a:lnTo>
                    <a:pt x="1028844" y="2531587"/>
                  </a:lnTo>
                  <a:cubicBezTo>
                    <a:pt x="1022899" y="2589854"/>
                    <a:pt x="997946" y="2635420"/>
                    <a:pt x="962409" y="2661990"/>
                  </a:cubicBezTo>
                  <a:lnTo>
                    <a:pt x="954607" y="2665207"/>
                  </a:lnTo>
                  <a:lnTo>
                    <a:pt x="947098" y="2675699"/>
                  </a:lnTo>
                  <a:cubicBezTo>
                    <a:pt x="931498" y="2692992"/>
                    <a:pt x="912357" y="2706091"/>
                    <a:pt x="890153" y="2713561"/>
                  </a:cubicBezTo>
                  <a:lnTo>
                    <a:pt x="868246" y="2717803"/>
                  </a:lnTo>
                  <a:lnTo>
                    <a:pt x="860260" y="2724071"/>
                  </a:lnTo>
                  <a:cubicBezTo>
                    <a:pt x="834942" y="2738564"/>
                    <a:pt x="807356" y="2749355"/>
                    <a:pt x="778664" y="2755218"/>
                  </a:cubicBezTo>
                  <a:lnTo>
                    <a:pt x="240552" y="2865164"/>
                  </a:lnTo>
                  <a:cubicBezTo>
                    <a:pt x="183169" y="2876890"/>
                    <a:pt x="132231" y="2866681"/>
                    <a:pt x="96261" y="2840699"/>
                  </a:cubicBezTo>
                  <a:lnTo>
                    <a:pt x="90861" y="2834213"/>
                  </a:lnTo>
                  <a:lnTo>
                    <a:pt x="78605" y="2830180"/>
                  </a:lnTo>
                  <a:cubicBezTo>
                    <a:pt x="57443" y="2820456"/>
                    <a:pt x="39226" y="2806100"/>
                    <a:pt x="25467" y="2787140"/>
                  </a:cubicBezTo>
                  <a:cubicBezTo>
                    <a:pt x="-29571" y="2711298"/>
                    <a:pt x="7553" y="2590497"/>
                    <a:pt x="108384" y="2517325"/>
                  </a:cubicBezTo>
                  <a:lnTo>
                    <a:pt x="646427" y="2053639"/>
                  </a:lnTo>
                  <a:cubicBezTo>
                    <a:pt x="909009" y="1664915"/>
                    <a:pt x="997241" y="439162"/>
                    <a:pt x="994601" y="-1"/>
                  </a:cubicBezTo>
                  <a:close/>
                </a:path>
              </a:pathLst>
            </a:custGeom>
            <a:solidFill>
              <a:srgbClr val="861D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5" name="Szabadkézi sokszög 94"/>
            <p:cNvSpPr/>
            <p:nvPr/>
          </p:nvSpPr>
          <p:spPr>
            <a:xfrm rot="20305699">
              <a:off x="8016139" y="9044836"/>
              <a:ext cx="1575026" cy="1490819"/>
            </a:xfrm>
            <a:custGeom>
              <a:avLst/>
              <a:gdLst>
                <a:gd name="connsiteX0" fmla="*/ 457682 w 1085937"/>
                <a:gd name="connsiteY0" fmla="*/ 0 h 966796"/>
                <a:gd name="connsiteX1" fmla="*/ 1079973 w 1085937"/>
                <a:gd name="connsiteY1" fmla="*/ 0 h 966796"/>
                <a:gd name="connsiteX2" fmla="*/ 1085385 w 1085937"/>
                <a:gd name="connsiteY2" fmla="*/ 38174 h 966796"/>
                <a:gd name="connsiteX3" fmla="*/ 1084598 w 1085937"/>
                <a:gd name="connsiteY3" fmla="*/ 82002 h 966796"/>
                <a:gd name="connsiteX4" fmla="*/ 1028844 w 1085937"/>
                <a:gd name="connsiteY4" fmla="*/ 628393 h 966796"/>
                <a:gd name="connsiteX5" fmla="*/ 962409 w 1085937"/>
                <a:gd name="connsiteY5" fmla="*/ 758796 h 966796"/>
                <a:gd name="connsiteX6" fmla="*/ 954607 w 1085937"/>
                <a:gd name="connsiteY6" fmla="*/ 762013 h 966796"/>
                <a:gd name="connsiteX7" fmla="*/ 947098 w 1085937"/>
                <a:gd name="connsiteY7" fmla="*/ 772505 h 966796"/>
                <a:gd name="connsiteX8" fmla="*/ 890153 w 1085937"/>
                <a:gd name="connsiteY8" fmla="*/ 810367 h 966796"/>
                <a:gd name="connsiteX9" fmla="*/ 868246 w 1085937"/>
                <a:gd name="connsiteY9" fmla="*/ 814609 h 966796"/>
                <a:gd name="connsiteX10" fmla="*/ 860260 w 1085937"/>
                <a:gd name="connsiteY10" fmla="*/ 820877 h 966796"/>
                <a:gd name="connsiteX11" fmla="*/ 778664 w 1085937"/>
                <a:gd name="connsiteY11" fmla="*/ 852024 h 966796"/>
                <a:gd name="connsiteX12" fmla="*/ 240552 w 1085937"/>
                <a:gd name="connsiteY12" fmla="*/ 961970 h 966796"/>
                <a:gd name="connsiteX13" fmla="*/ 96261 w 1085937"/>
                <a:gd name="connsiteY13" fmla="*/ 937505 h 966796"/>
                <a:gd name="connsiteX14" fmla="*/ 90861 w 1085937"/>
                <a:gd name="connsiteY14" fmla="*/ 931019 h 966796"/>
                <a:gd name="connsiteX15" fmla="*/ 78605 w 1085937"/>
                <a:gd name="connsiteY15" fmla="*/ 926986 h 966796"/>
                <a:gd name="connsiteX16" fmla="*/ 25467 w 1085937"/>
                <a:gd name="connsiteY16" fmla="*/ 883946 h 966796"/>
                <a:gd name="connsiteX17" fmla="*/ 108384 w 1085937"/>
                <a:gd name="connsiteY17" fmla="*/ 614131 h 966796"/>
                <a:gd name="connsiteX18" fmla="*/ 539794 w 1085937"/>
                <a:gd name="connsiteY18" fmla="*/ 301060 h 966796"/>
                <a:gd name="connsiteX19" fmla="*/ 471147 w 1085937"/>
                <a:gd name="connsiteY19" fmla="*/ 97006 h 966796"/>
                <a:gd name="connsiteX20" fmla="*/ 456987 w 1085937"/>
                <a:gd name="connsiteY20" fmla="*/ 30995 h 966796"/>
                <a:gd name="connsiteX21" fmla="*/ 457682 w 1085937"/>
                <a:gd name="connsiteY21" fmla="*/ 0 h 966796"/>
                <a:gd name="connsiteX0" fmla="*/ 531873 w 1085937"/>
                <a:gd name="connsiteY0" fmla="*/ 0 h 1983225"/>
                <a:gd name="connsiteX1" fmla="*/ 1079973 w 1085937"/>
                <a:gd name="connsiteY1" fmla="*/ 1016429 h 1983225"/>
                <a:gd name="connsiteX2" fmla="*/ 1085385 w 1085937"/>
                <a:gd name="connsiteY2" fmla="*/ 1054603 h 1983225"/>
                <a:gd name="connsiteX3" fmla="*/ 1084598 w 1085937"/>
                <a:gd name="connsiteY3" fmla="*/ 1098431 h 1983225"/>
                <a:gd name="connsiteX4" fmla="*/ 1028844 w 1085937"/>
                <a:gd name="connsiteY4" fmla="*/ 1644822 h 1983225"/>
                <a:gd name="connsiteX5" fmla="*/ 962409 w 1085937"/>
                <a:gd name="connsiteY5" fmla="*/ 1775225 h 1983225"/>
                <a:gd name="connsiteX6" fmla="*/ 954607 w 1085937"/>
                <a:gd name="connsiteY6" fmla="*/ 1778442 h 1983225"/>
                <a:gd name="connsiteX7" fmla="*/ 947098 w 1085937"/>
                <a:gd name="connsiteY7" fmla="*/ 1788934 h 1983225"/>
                <a:gd name="connsiteX8" fmla="*/ 890153 w 1085937"/>
                <a:gd name="connsiteY8" fmla="*/ 1826796 h 1983225"/>
                <a:gd name="connsiteX9" fmla="*/ 868246 w 1085937"/>
                <a:gd name="connsiteY9" fmla="*/ 1831038 h 1983225"/>
                <a:gd name="connsiteX10" fmla="*/ 860260 w 1085937"/>
                <a:gd name="connsiteY10" fmla="*/ 1837306 h 1983225"/>
                <a:gd name="connsiteX11" fmla="*/ 778664 w 1085937"/>
                <a:gd name="connsiteY11" fmla="*/ 1868453 h 1983225"/>
                <a:gd name="connsiteX12" fmla="*/ 240552 w 1085937"/>
                <a:gd name="connsiteY12" fmla="*/ 1978399 h 1983225"/>
                <a:gd name="connsiteX13" fmla="*/ 96261 w 1085937"/>
                <a:gd name="connsiteY13" fmla="*/ 1953934 h 1983225"/>
                <a:gd name="connsiteX14" fmla="*/ 90861 w 1085937"/>
                <a:gd name="connsiteY14" fmla="*/ 1947448 h 1983225"/>
                <a:gd name="connsiteX15" fmla="*/ 78605 w 1085937"/>
                <a:gd name="connsiteY15" fmla="*/ 1943415 h 1983225"/>
                <a:gd name="connsiteX16" fmla="*/ 25467 w 1085937"/>
                <a:gd name="connsiteY16" fmla="*/ 1900375 h 1983225"/>
                <a:gd name="connsiteX17" fmla="*/ 108384 w 1085937"/>
                <a:gd name="connsiteY17" fmla="*/ 1630560 h 1983225"/>
                <a:gd name="connsiteX18" fmla="*/ 539794 w 1085937"/>
                <a:gd name="connsiteY18" fmla="*/ 1317489 h 1983225"/>
                <a:gd name="connsiteX19" fmla="*/ 471147 w 1085937"/>
                <a:gd name="connsiteY19" fmla="*/ 1113435 h 1983225"/>
                <a:gd name="connsiteX20" fmla="*/ 456987 w 1085937"/>
                <a:gd name="connsiteY20" fmla="*/ 1047424 h 1983225"/>
                <a:gd name="connsiteX21" fmla="*/ 531873 w 1085937"/>
                <a:gd name="connsiteY21" fmla="*/ 0 h 1983225"/>
                <a:gd name="connsiteX0" fmla="*/ 531873 w 1103231"/>
                <a:gd name="connsiteY0" fmla="*/ 0 h 1983225"/>
                <a:gd name="connsiteX1" fmla="*/ 1079973 w 1103231"/>
                <a:gd name="connsiteY1" fmla="*/ 1016429 h 1983225"/>
                <a:gd name="connsiteX2" fmla="*/ 1085385 w 1103231"/>
                <a:gd name="connsiteY2" fmla="*/ 1054603 h 1983225"/>
                <a:gd name="connsiteX3" fmla="*/ 1103146 w 1103231"/>
                <a:gd name="connsiteY3" fmla="*/ 430492 h 1983225"/>
                <a:gd name="connsiteX4" fmla="*/ 1028844 w 1103231"/>
                <a:gd name="connsiteY4" fmla="*/ 1644822 h 1983225"/>
                <a:gd name="connsiteX5" fmla="*/ 962409 w 1103231"/>
                <a:gd name="connsiteY5" fmla="*/ 1775225 h 1983225"/>
                <a:gd name="connsiteX6" fmla="*/ 954607 w 1103231"/>
                <a:gd name="connsiteY6" fmla="*/ 1778442 h 1983225"/>
                <a:gd name="connsiteX7" fmla="*/ 947098 w 1103231"/>
                <a:gd name="connsiteY7" fmla="*/ 1788934 h 1983225"/>
                <a:gd name="connsiteX8" fmla="*/ 890153 w 1103231"/>
                <a:gd name="connsiteY8" fmla="*/ 1826796 h 1983225"/>
                <a:gd name="connsiteX9" fmla="*/ 868246 w 1103231"/>
                <a:gd name="connsiteY9" fmla="*/ 1831038 h 1983225"/>
                <a:gd name="connsiteX10" fmla="*/ 860260 w 1103231"/>
                <a:gd name="connsiteY10" fmla="*/ 1837306 h 1983225"/>
                <a:gd name="connsiteX11" fmla="*/ 778664 w 1103231"/>
                <a:gd name="connsiteY11" fmla="*/ 1868453 h 1983225"/>
                <a:gd name="connsiteX12" fmla="*/ 240552 w 1103231"/>
                <a:gd name="connsiteY12" fmla="*/ 1978399 h 1983225"/>
                <a:gd name="connsiteX13" fmla="*/ 96261 w 1103231"/>
                <a:gd name="connsiteY13" fmla="*/ 1953934 h 1983225"/>
                <a:gd name="connsiteX14" fmla="*/ 90861 w 1103231"/>
                <a:gd name="connsiteY14" fmla="*/ 1947448 h 1983225"/>
                <a:gd name="connsiteX15" fmla="*/ 78605 w 1103231"/>
                <a:gd name="connsiteY15" fmla="*/ 1943415 h 1983225"/>
                <a:gd name="connsiteX16" fmla="*/ 25467 w 1103231"/>
                <a:gd name="connsiteY16" fmla="*/ 1900375 h 1983225"/>
                <a:gd name="connsiteX17" fmla="*/ 108384 w 1103231"/>
                <a:gd name="connsiteY17" fmla="*/ 1630560 h 1983225"/>
                <a:gd name="connsiteX18" fmla="*/ 539794 w 1103231"/>
                <a:gd name="connsiteY18" fmla="*/ 1317489 h 1983225"/>
                <a:gd name="connsiteX19" fmla="*/ 471147 w 1103231"/>
                <a:gd name="connsiteY19" fmla="*/ 1113435 h 1983225"/>
                <a:gd name="connsiteX20" fmla="*/ 456987 w 1103231"/>
                <a:gd name="connsiteY20" fmla="*/ 1047424 h 1983225"/>
                <a:gd name="connsiteX21" fmla="*/ 531873 w 1103231"/>
                <a:gd name="connsiteY21" fmla="*/ 0 h 1983225"/>
                <a:gd name="connsiteX0" fmla="*/ 531873 w 1094037"/>
                <a:gd name="connsiteY0" fmla="*/ 0 h 1983225"/>
                <a:gd name="connsiteX1" fmla="*/ 1079973 w 1094037"/>
                <a:gd name="connsiteY1" fmla="*/ 1016429 h 1983225"/>
                <a:gd name="connsiteX2" fmla="*/ 1085385 w 1094037"/>
                <a:gd name="connsiteY2" fmla="*/ 1054603 h 1983225"/>
                <a:gd name="connsiteX3" fmla="*/ 1093873 w 1094037"/>
                <a:gd name="connsiteY3" fmla="*/ 1025829 h 1983225"/>
                <a:gd name="connsiteX4" fmla="*/ 1028844 w 1094037"/>
                <a:gd name="connsiteY4" fmla="*/ 1644822 h 1983225"/>
                <a:gd name="connsiteX5" fmla="*/ 962409 w 1094037"/>
                <a:gd name="connsiteY5" fmla="*/ 1775225 h 1983225"/>
                <a:gd name="connsiteX6" fmla="*/ 954607 w 1094037"/>
                <a:gd name="connsiteY6" fmla="*/ 1778442 h 1983225"/>
                <a:gd name="connsiteX7" fmla="*/ 947098 w 1094037"/>
                <a:gd name="connsiteY7" fmla="*/ 1788934 h 1983225"/>
                <a:gd name="connsiteX8" fmla="*/ 890153 w 1094037"/>
                <a:gd name="connsiteY8" fmla="*/ 1826796 h 1983225"/>
                <a:gd name="connsiteX9" fmla="*/ 868246 w 1094037"/>
                <a:gd name="connsiteY9" fmla="*/ 1831038 h 1983225"/>
                <a:gd name="connsiteX10" fmla="*/ 860260 w 1094037"/>
                <a:gd name="connsiteY10" fmla="*/ 1837306 h 1983225"/>
                <a:gd name="connsiteX11" fmla="*/ 778664 w 1094037"/>
                <a:gd name="connsiteY11" fmla="*/ 1868453 h 1983225"/>
                <a:gd name="connsiteX12" fmla="*/ 240552 w 1094037"/>
                <a:gd name="connsiteY12" fmla="*/ 1978399 h 1983225"/>
                <a:gd name="connsiteX13" fmla="*/ 96261 w 1094037"/>
                <a:gd name="connsiteY13" fmla="*/ 1953934 h 1983225"/>
                <a:gd name="connsiteX14" fmla="*/ 90861 w 1094037"/>
                <a:gd name="connsiteY14" fmla="*/ 1947448 h 1983225"/>
                <a:gd name="connsiteX15" fmla="*/ 78605 w 1094037"/>
                <a:gd name="connsiteY15" fmla="*/ 1943415 h 1983225"/>
                <a:gd name="connsiteX16" fmla="*/ 25467 w 1094037"/>
                <a:gd name="connsiteY16" fmla="*/ 1900375 h 1983225"/>
                <a:gd name="connsiteX17" fmla="*/ 108384 w 1094037"/>
                <a:gd name="connsiteY17" fmla="*/ 1630560 h 1983225"/>
                <a:gd name="connsiteX18" fmla="*/ 539794 w 1094037"/>
                <a:gd name="connsiteY18" fmla="*/ 1317489 h 1983225"/>
                <a:gd name="connsiteX19" fmla="*/ 471147 w 1094037"/>
                <a:gd name="connsiteY19" fmla="*/ 1113435 h 1983225"/>
                <a:gd name="connsiteX20" fmla="*/ 456987 w 1094037"/>
                <a:gd name="connsiteY20" fmla="*/ 1047424 h 1983225"/>
                <a:gd name="connsiteX21" fmla="*/ 531873 w 1094037"/>
                <a:gd name="connsiteY21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456987 w 1085385"/>
                <a:gd name="connsiteY19" fmla="*/ 1047424 h 1983225"/>
                <a:gd name="connsiteX20" fmla="*/ 531873 w 1085385"/>
                <a:gd name="connsiteY20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531873 w 1085385"/>
                <a:gd name="connsiteY19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531873 w 1085385"/>
                <a:gd name="connsiteY18" fmla="*/ 0 h 1983225"/>
                <a:gd name="connsiteX0" fmla="*/ 531873 w 1079973"/>
                <a:gd name="connsiteY0" fmla="*/ 0 h 1983225"/>
                <a:gd name="connsiteX1" fmla="*/ 1079973 w 1079973"/>
                <a:gd name="connsiteY1" fmla="*/ 1016429 h 1983225"/>
                <a:gd name="connsiteX2" fmla="*/ 1028844 w 1079973"/>
                <a:gd name="connsiteY2" fmla="*/ 1644822 h 1983225"/>
                <a:gd name="connsiteX3" fmla="*/ 962409 w 1079973"/>
                <a:gd name="connsiteY3" fmla="*/ 1775225 h 1983225"/>
                <a:gd name="connsiteX4" fmla="*/ 954607 w 1079973"/>
                <a:gd name="connsiteY4" fmla="*/ 1778442 h 1983225"/>
                <a:gd name="connsiteX5" fmla="*/ 947098 w 1079973"/>
                <a:gd name="connsiteY5" fmla="*/ 1788934 h 1983225"/>
                <a:gd name="connsiteX6" fmla="*/ 890153 w 1079973"/>
                <a:gd name="connsiteY6" fmla="*/ 1826796 h 1983225"/>
                <a:gd name="connsiteX7" fmla="*/ 868246 w 1079973"/>
                <a:gd name="connsiteY7" fmla="*/ 1831038 h 1983225"/>
                <a:gd name="connsiteX8" fmla="*/ 860260 w 1079973"/>
                <a:gd name="connsiteY8" fmla="*/ 1837306 h 1983225"/>
                <a:gd name="connsiteX9" fmla="*/ 778664 w 1079973"/>
                <a:gd name="connsiteY9" fmla="*/ 1868453 h 1983225"/>
                <a:gd name="connsiteX10" fmla="*/ 240552 w 1079973"/>
                <a:gd name="connsiteY10" fmla="*/ 1978399 h 1983225"/>
                <a:gd name="connsiteX11" fmla="*/ 96261 w 1079973"/>
                <a:gd name="connsiteY11" fmla="*/ 1953934 h 1983225"/>
                <a:gd name="connsiteX12" fmla="*/ 90861 w 1079973"/>
                <a:gd name="connsiteY12" fmla="*/ 1947448 h 1983225"/>
                <a:gd name="connsiteX13" fmla="*/ 78605 w 1079973"/>
                <a:gd name="connsiteY13" fmla="*/ 1943415 h 1983225"/>
                <a:gd name="connsiteX14" fmla="*/ 25467 w 1079973"/>
                <a:gd name="connsiteY14" fmla="*/ 1900375 h 1983225"/>
                <a:gd name="connsiteX15" fmla="*/ 108384 w 1079973"/>
                <a:gd name="connsiteY15" fmla="*/ 1630560 h 1983225"/>
                <a:gd name="connsiteX16" fmla="*/ 539794 w 1079973"/>
                <a:gd name="connsiteY16" fmla="*/ 1317489 h 1983225"/>
                <a:gd name="connsiteX17" fmla="*/ 531873 w 1079973"/>
                <a:gd name="connsiteY17" fmla="*/ 0 h 1983225"/>
                <a:gd name="connsiteX0" fmla="*/ 531873 w 1028844"/>
                <a:gd name="connsiteY0" fmla="*/ 0 h 1983225"/>
                <a:gd name="connsiteX1" fmla="*/ 940864 w 1028844"/>
                <a:gd name="connsiteY1" fmla="*/ 72601 h 1983225"/>
                <a:gd name="connsiteX2" fmla="*/ 1028844 w 1028844"/>
                <a:gd name="connsiteY2" fmla="*/ 1644822 h 1983225"/>
                <a:gd name="connsiteX3" fmla="*/ 962409 w 1028844"/>
                <a:gd name="connsiteY3" fmla="*/ 1775225 h 1983225"/>
                <a:gd name="connsiteX4" fmla="*/ 954607 w 1028844"/>
                <a:gd name="connsiteY4" fmla="*/ 1778442 h 1983225"/>
                <a:gd name="connsiteX5" fmla="*/ 947098 w 1028844"/>
                <a:gd name="connsiteY5" fmla="*/ 1788934 h 1983225"/>
                <a:gd name="connsiteX6" fmla="*/ 890153 w 1028844"/>
                <a:gd name="connsiteY6" fmla="*/ 1826796 h 1983225"/>
                <a:gd name="connsiteX7" fmla="*/ 868246 w 1028844"/>
                <a:gd name="connsiteY7" fmla="*/ 1831038 h 1983225"/>
                <a:gd name="connsiteX8" fmla="*/ 860260 w 1028844"/>
                <a:gd name="connsiteY8" fmla="*/ 1837306 h 1983225"/>
                <a:gd name="connsiteX9" fmla="*/ 778664 w 1028844"/>
                <a:gd name="connsiteY9" fmla="*/ 1868453 h 1983225"/>
                <a:gd name="connsiteX10" fmla="*/ 240552 w 1028844"/>
                <a:gd name="connsiteY10" fmla="*/ 1978399 h 1983225"/>
                <a:gd name="connsiteX11" fmla="*/ 96261 w 1028844"/>
                <a:gd name="connsiteY11" fmla="*/ 1953934 h 1983225"/>
                <a:gd name="connsiteX12" fmla="*/ 90861 w 1028844"/>
                <a:gd name="connsiteY12" fmla="*/ 1947448 h 1983225"/>
                <a:gd name="connsiteX13" fmla="*/ 78605 w 1028844"/>
                <a:gd name="connsiteY13" fmla="*/ 1943415 h 1983225"/>
                <a:gd name="connsiteX14" fmla="*/ 25467 w 1028844"/>
                <a:gd name="connsiteY14" fmla="*/ 1900375 h 1983225"/>
                <a:gd name="connsiteX15" fmla="*/ 108384 w 1028844"/>
                <a:gd name="connsiteY15" fmla="*/ 1630560 h 1983225"/>
                <a:gd name="connsiteX16" fmla="*/ 539794 w 1028844"/>
                <a:gd name="connsiteY16" fmla="*/ 1317489 h 1983225"/>
                <a:gd name="connsiteX17" fmla="*/ 531873 w 1028844"/>
                <a:gd name="connsiteY17" fmla="*/ 0 h 1983225"/>
                <a:gd name="connsiteX0" fmla="*/ 531873 w 1351137"/>
                <a:gd name="connsiteY0" fmla="*/ 0 h 1983225"/>
                <a:gd name="connsiteX1" fmla="*/ 1351137 w 1351137"/>
                <a:gd name="connsiteY1" fmla="*/ 126570 h 1983225"/>
                <a:gd name="connsiteX2" fmla="*/ 1028844 w 1351137"/>
                <a:gd name="connsiteY2" fmla="*/ 1644822 h 1983225"/>
                <a:gd name="connsiteX3" fmla="*/ 962409 w 1351137"/>
                <a:gd name="connsiteY3" fmla="*/ 1775225 h 1983225"/>
                <a:gd name="connsiteX4" fmla="*/ 954607 w 1351137"/>
                <a:gd name="connsiteY4" fmla="*/ 1778442 h 1983225"/>
                <a:gd name="connsiteX5" fmla="*/ 947098 w 1351137"/>
                <a:gd name="connsiteY5" fmla="*/ 1788934 h 1983225"/>
                <a:gd name="connsiteX6" fmla="*/ 890153 w 1351137"/>
                <a:gd name="connsiteY6" fmla="*/ 1826796 h 1983225"/>
                <a:gd name="connsiteX7" fmla="*/ 868246 w 1351137"/>
                <a:gd name="connsiteY7" fmla="*/ 1831038 h 1983225"/>
                <a:gd name="connsiteX8" fmla="*/ 860260 w 1351137"/>
                <a:gd name="connsiteY8" fmla="*/ 1837306 h 1983225"/>
                <a:gd name="connsiteX9" fmla="*/ 778664 w 1351137"/>
                <a:gd name="connsiteY9" fmla="*/ 1868453 h 1983225"/>
                <a:gd name="connsiteX10" fmla="*/ 240552 w 1351137"/>
                <a:gd name="connsiteY10" fmla="*/ 1978399 h 1983225"/>
                <a:gd name="connsiteX11" fmla="*/ 96261 w 1351137"/>
                <a:gd name="connsiteY11" fmla="*/ 1953934 h 1983225"/>
                <a:gd name="connsiteX12" fmla="*/ 90861 w 1351137"/>
                <a:gd name="connsiteY12" fmla="*/ 1947448 h 1983225"/>
                <a:gd name="connsiteX13" fmla="*/ 78605 w 1351137"/>
                <a:gd name="connsiteY13" fmla="*/ 1943415 h 1983225"/>
                <a:gd name="connsiteX14" fmla="*/ 25467 w 1351137"/>
                <a:gd name="connsiteY14" fmla="*/ 1900375 h 1983225"/>
                <a:gd name="connsiteX15" fmla="*/ 108384 w 1351137"/>
                <a:gd name="connsiteY15" fmla="*/ 1630560 h 1983225"/>
                <a:gd name="connsiteX16" fmla="*/ 539794 w 1351137"/>
                <a:gd name="connsiteY16" fmla="*/ 1317489 h 1983225"/>
                <a:gd name="connsiteX17" fmla="*/ 531873 w 1351137"/>
                <a:gd name="connsiteY17" fmla="*/ 0 h 1983225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646427 w 1351137"/>
                <a:gd name="connsiteY16" fmla="*/ 1293855 h 2110206"/>
                <a:gd name="connsiteX17" fmla="*/ 924168 w 1351137"/>
                <a:gd name="connsiteY17" fmla="*/ 1 h 2110206"/>
                <a:gd name="connsiteX0" fmla="*/ 924168 w 1484120"/>
                <a:gd name="connsiteY0" fmla="*/ 243802 h 2354007"/>
                <a:gd name="connsiteX1" fmla="*/ 1484121 w 1484120"/>
                <a:gd name="connsiteY1" fmla="*/ 1 h 2354007"/>
                <a:gd name="connsiteX2" fmla="*/ 1028844 w 1484120"/>
                <a:gd name="connsiteY2" fmla="*/ 2015604 h 2354007"/>
                <a:gd name="connsiteX3" fmla="*/ 962409 w 1484120"/>
                <a:gd name="connsiteY3" fmla="*/ 2146007 h 2354007"/>
                <a:gd name="connsiteX4" fmla="*/ 954607 w 1484120"/>
                <a:gd name="connsiteY4" fmla="*/ 2149224 h 2354007"/>
                <a:gd name="connsiteX5" fmla="*/ 947098 w 1484120"/>
                <a:gd name="connsiteY5" fmla="*/ 2159716 h 2354007"/>
                <a:gd name="connsiteX6" fmla="*/ 890153 w 1484120"/>
                <a:gd name="connsiteY6" fmla="*/ 2197578 h 2354007"/>
                <a:gd name="connsiteX7" fmla="*/ 868246 w 1484120"/>
                <a:gd name="connsiteY7" fmla="*/ 2201820 h 2354007"/>
                <a:gd name="connsiteX8" fmla="*/ 860260 w 1484120"/>
                <a:gd name="connsiteY8" fmla="*/ 2208088 h 2354007"/>
                <a:gd name="connsiteX9" fmla="*/ 778664 w 1484120"/>
                <a:gd name="connsiteY9" fmla="*/ 2239235 h 2354007"/>
                <a:gd name="connsiteX10" fmla="*/ 240552 w 1484120"/>
                <a:gd name="connsiteY10" fmla="*/ 2349181 h 2354007"/>
                <a:gd name="connsiteX11" fmla="*/ 96261 w 1484120"/>
                <a:gd name="connsiteY11" fmla="*/ 2324716 h 2354007"/>
                <a:gd name="connsiteX12" fmla="*/ 90861 w 1484120"/>
                <a:gd name="connsiteY12" fmla="*/ 2318230 h 2354007"/>
                <a:gd name="connsiteX13" fmla="*/ 78605 w 1484120"/>
                <a:gd name="connsiteY13" fmla="*/ 2314197 h 2354007"/>
                <a:gd name="connsiteX14" fmla="*/ 25467 w 1484120"/>
                <a:gd name="connsiteY14" fmla="*/ 2271157 h 2354007"/>
                <a:gd name="connsiteX15" fmla="*/ 108384 w 1484120"/>
                <a:gd name="connsiteY15" fmla="*/ 2001342 h 2354007"/>
                <a:gd name="connsiteX16" fmla="*/ 646427 w 1484120"/>
                <a:gd name="connsiteY16" fmla="*/ 1537656 h 2354007"/>
                <a:gd name="connsiteX17" fmla="*/ 924168 w 1484120"/>
                <a:gd name="connsiteY17" fmla="*/ 243802 h 2354007"/>
                <a:gd name="connsiteX0" fmla="*/ 994601 w 1484122"/>
                <a:gd name="connsiteY0" fmla="*/ -1 h 2869990"/>
                <a:gd name="connsiteX1" fmla="*/ 1484121 w 1484122"/>
                <a:gd name="connsiteY1" fmla="*/ 515984 h 2869990"/>
                <a:gd name="connsiteX2" fmla="*/ 1028844 w 1484122"/>
                <a:gd name="connsiteY2" fmla="*/ 2531587 h 2869990"/>
                <a:gd name="connsiteX3" fmla="*/ 962409 w 1484122"/>
                <a:gd name="connsiteY3" fmla="*/ 2661990 h 2869990"/>
                <a:gd name="connsiteX4" fmla="*/ 954607 w 1484122"/>
                <a:gd name="connsiteY4" fmla="*/ 2665207 h 2869990"/>
                <a:gd name="connsiteX5" fmla="*/ 947098 w 1484122"/>
                <a:gd name="connsiteY5" fmla="*/ 2675699 h 2869990"/>
                <a:gd name="connsiteX6" fmla="*/ 890153 w 1484122"/>
                <a:gd name="connsiteY6" fmla="*/ 2713561 h 2869990"/>
                <a:gd name="connsiteX7" fmla="*/ 868246 w 1484122"/>
                <a:gd name="connsiteY7" fmla="*/ 2717803 h 2869990"/>
                <a:gd name="connsiteX8" fmla="*/ 860260 w 1484122"/>
                <a:gd name="connsiteY8" fmla="*/ 2724071 h 2869990"/>
                <a:gd name="connsiteX9" fmla="*/ 778664 w 1484122"/>
                <a:gd name="connsiteY9" fmla="*/ 2755218 h 2869990"/>
                <a:gd name="connsiteX10" fmla="*/ 240552 w 1484122"/>
                <a:gd name="connsiteY10" fmla="*/ 2865164 h 2869990"/>
                <a:gd name="connsiteX11" fmla="*/ 96261 w 1484122"/>
                <a:gd name="connsiteY11" fmla="*/ 2840699 h 2869990"/>
                <a:gd name="connsiteX12" fmla="*/ 90861 w 1484122"/>
                <a:gd name="connsiteY12" fmla="*/ 2834213 h 2869990"/>
                <a:gd name="connsiteX13" fmla="*/ 78605 w 1484122"/>
                <a:gd name="connsiteY13" fmla="*/ 2830180 h 2869990"/>
                <a:gd name="connsiteX14" fmla="*/ 25467 w 1484122"/>
                <a:gd name="connsiteY14" fmla="*/ 2787140 h 2869990"/>
                <a:gd name="connsiteX15" fmla="*/ 108384 w 1484122"/>
                <a:gd name="connsiteY15" fmla="*/ 2517325 h 2869990"/>
                <a:gd name="connsiteX16" fmla="*/ 646427 w 1484122"/>
                <a:gd name="connsiteY16" fmla="*/ 2053639 h 2869990"/>
                <a:gd name="connsiteX17" fmla="*/ 994601 w 1484122"/>
                <a:gd name="connsiteY17" fmla="*/ -1 h 286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22" h="2869990">
                  <a:moveTo>
                    <a:pt x="994601" y="-1"/>
                  </a:moveTo>
                  <a:lnTo>
                    <a:pt x="1484121" y="515984"/>
                  </a:lnTo>
                  <a:lnTo>
                    <a:pt x="1028844" y="2531587"/>
                  </a:lnTo>
                  <a:cubicBezTo>
                    <a:pt x="1022899" y="2589854"/>
                    <a:pt x="997946" y="2635420"/>
                    <a:pt x="962409" y="2661990"/>
                  </a:cubicBezTo>
                  <a:lnTo>
                    <a:pt x="954607" y="2665207"/>
                  </a:lnTo>
                  <a:lnTo>
                    <a:pt x="947098" y="2675699"/>
                  </a:lnTo>
                  <a:cubicBezTo>
                    <a:pt x="931498" y="2692992"/>
                    <a:pt x="912357" y="2706091"/>
                    <a:pt x="890153" y="2713561"/>
                  </a:cubicBezTo>
                  <a:lnTo>
                    <a:pt x="868246" y="2717803"/>
                  </a:lnTo>
                  <a:lnTo>
                    <a:pt x="860260" y="2724071"/>
                  </a:lnTo>
                  <a:cubicBezTo>
                    <a:pt x="834942" y="2738564"/>
                    <a:pt x="807356" y="2749355"/>
                    <a:pt x="778664" y="2755218"/>
                  </a:cubicBezTo>
                  <a:lnTo>
                    <a:pt x="240552" y="2865164"/>
                  </a:lnTo>
                  <a:cubicBezTo>
                    <a:pt x="183169" y="2876890"/>
                    <a:pt x="132231" y="2866681"/>
                    <a:pt x="96261" y="2840699"/>
                  </a:cubicBezTo>
                  <a:lnTo>
                    <a:pt x="90861" y="2834213"/>
                  </a:lnTo>
                  <a:lnTo>
                    <a:pt x="78605" y="2830180"/>
                  </a:lnTo>
                  <a:cubicBezTo>
                    <a:pt x="57443" y="2820456"/>
                    <a:pt x="39226" y="2806100"/>
                    <a:pt x="25467" y="2787140"/>
                  </a:cubicBezTo>
                  <a:cubicBezTo>
                    <a:pt x="-29571" y="2711298"/>
                    <a:pt x="7553" y="2590497"/>
                    <a:pt x="108384" y="2517325"/>
                  </a:cubicBezTo>
                  <a:lnTo>
                    <a:pt x="646427" y="2053639"/>
                  </a:lnTo>
                  <a:cubicBezTo>
                    <a:pt x="909009" y="1664915"/>
                    <a:pt x="997241" y="439162"/>
                    <a:pt x="994601" y="-1"/>
                  </a:cubicBezTo>
                  <a:close/>
                </a:path>
              </a:pathLst>
            </a:custGeom>
            <a:solidFill>
              <a:srgbClr val="861D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6" name="Szabadkézi sokszög 95"/>
            <p:cNvSpPr/>
            <p:nvPr/>
          </p:nvSpPr>
          <p:spPr>
            <a:xfrm>
              <a:off x="7338730" y="3989849"/>
              <a:ext cx="2600804" cy="6194978"/>
            </a:xfrm>
            <a:custGeom>
              <a:avLst/>
              <a:gdLst>
                <a:gd name="connsiteX0" fmla="*/ 929662 w 1859325"/>
                <a:gd name="connsiteY0" fmla="*/ 1119694 h 2440734"/>
                <a:gd name="connsiteX1" fmla="*/ 1675190 w 1859325"/>
                <a:gd name="connsiteY1" fmla="*/ 1313156 h 2440734"/>
                <a:gd name="connsiteX2" fmla="*/ 1690897 w 1859325"/>
                <a:gd name="connsiteY2" fmla="*/ 1323983 h 2440734"/>
                <a:gd name="connsiteX3" fmla="*/ 1690897 w 1859325"/>
                <a:gd name="connsiteY3" fmla="*/ 2236444 h 2440734"/>
                <a:gd name="connsiteX4" fmla="*/ 1690897 w 1859325"/>
                <a:gd name="connsiteY4" fmla="*/ 2236445 h 2440734"/>
                <a:gd name="connsiteX5" fmla="*/ 1690897 w 1859325"/>
                <a:gd name="connsiteY5" fmla="*/ 2239386 h 2440734"/>
                <a:gd name="connsiteX6" fmla="*/ 1687791 w 1859325"/>
                <a:gd name="connsiteY6" fmla="*/ 2238586 h 2440734"/>
                <a:gd name="connsiteX7" fmla="*/ 1687790 w 1859325"/>
                <a:gd name="connsiteY7" fmla="*/ 2238587 h 2440734"/>
                <a:gd name="connsiteX8" fmla="*/ 1675190 w 1859325"/>
                <a:gd name="connsiteY8" fmla="*/ 2247272 h 2440734"/>
                <a:gd name="connsiteX9" fmla="*/ 929662 w 1859325"/>
                <a:gd name="connsiteY9" fmla="*/ 2440734 h 2440734"/>
                <a:gd name="connsiteX10" fmla="*/ 184134 w 1859325"/>
                <a:gd name="connsiteY10" fmla="*/ 2247272 h 2440734"/>
                <a:gd name="connsiteX11" fmla="*/ 171534 w 1859325"/>
                <a:gd name="connsiteY11" fmla="*/ 2238587 h 2440734"/>
                <a:gd name="connsiteX12" fmla="*/ 171533 w 1859325"/>
                <a:gd name="connsiteY12" fmla="*/ 2238586 h 2440734"/>
                <a:gd name="connsiteX13" fmla="*/ 168429 w 1859325"/>
                <a:gd name="connsiteY13" fmla="*/ 2239386 h 2440734"/>
                <a:gd name="connsiteX14" fmla="*/ 168429 w 1859325"/>
                <a:gd name="connsiteY14" fmla="*/ 2236447 h 2440734"/>
                <a:gd name="connsiteX15" fmla="*/ 168429 w 1859325"/>
                <a:gd name="connsiteY15" fmla="*/ 2236446 h 2440734"/>
                <a:gd name="connsiteX16" fmla="*/ 168429 w 1859325"/>
                <a:gd name="connsiteY16" fmla="*/ 1323982 h 2440734"/>
                <a:gd name="connsiteX17" fmla="*/ 184134 w 1859325"/>
                <a:gd name="connsiteY17" fmla="*/ 1313156 h 2440734"/>
                <a:gd name="connsiteX18" fmla="*/ 929662 w 1859325"/>
                <a:gd name="connsiteY18" fmla="*/ 1119694 h 2440734"/>
                <a:gd name="connsiteX19" fmla="*/ 329393 w 1859325"/>
                <a:gd name="connsiteY19" fmla="*/ 0 h 2440734"/>
                <a:gd name="connsiteX20" fmla="*/ 1529930 w 1859325"/>
                <a:gd name="connsiteY20" fmla="*/ 0 h 2440734"/>
                <a:gd name="connsiteX21" fmla="*/ 1577443 w 1859325"/>
                <a:gd name="connsiteY21" fmla="*/ 12568 h 2440734"/>
                <a:gd name="connsiteX22" fmla="*/ 1859325 w 1859325"/>
                <a:gd name="connsiteY22" fmla="*/ 381480 h 2440734"/>
                <a:gd name="connsiteX23" fmla="*/ 1859325 w 1859325"/>
                <a:gd name="connsiteY23" fmla="*/ 580179 h 2440734"/>
                <a:gd name="connsiteX24" fmla="*/ 1728965 w 1859325"/>
                <a:gd name="connsiteY24" fmla="*/ 860482 h 2440734"/>
                <a:gd name="connsiteX25" fmla="*/ 1690897 w 1859325"/>
                <a:gd name="connsiteY25" fmla="*/ 888455 h 2440734"/>
                <a:gd name="connsiteX26" fmla="*/ 1690897 w 1859325"/>
                <a:gd name="connsiteY26" fmla="*/ 1323982 h 2440734"/>
                <a:gd name="connsiteX27" fmla="*/ 1675190 w 1859325"/>
                <a:gd name="connsiteY27" fmla="*/ 1313155 h 2440734"/>
                <a:gd name="connsiteX28" fmla="*/ 929662 w 1859325"/>
                <a:gd name="connsiteY28" fmla="*/ 1119693 h 2440734"/>
                <a:gd name="connsiteX29" fmla="*/ 184134 w 1859325"/>
                <a:gd name="connsiteY29" fmla="*/ 1313155 h 2440734"/>
                <a:gd name="connsiteX30" fmla="*/ 168429 w 1859325"/>
                <a:gd name="connsiteY30" fmla="*/ 1323981 h 2440734"/>
                <a:gd name="connsiteX31" fmla="*/ 168429 w 1859325"/>
                <a:gd name="connsiteY31" fmla="*/ 888455 h 2440734"/>
                <a:gd name="connsiteX32" fmla="*/ 130361 w 1859325"/>
                <a:gd name="connsiteY32" fmla="*/ 860482 h 2440734"/>
                <a:gd name="connsiteX33" fmla="*/ 0 w 1859325"/>
                <a:gd name="connsiteY33" fmla="*/ 580179 h 2440734"/>
                <a:gd name="connsiteX34" fmla="*/ 0 w 1859325"/>
                <a:gd name="connsiteY34" fmla="*/ 381480 h 2440734"/>
                <a:gd name="connsiteX35" fmla="*/ 281881 w 1859325"/>
                <a:gd name="connsiteY35" fmla="*/ 12568 h 2440734"/>
                <a:gd name="connsiteX0" fmla="*/ 929662 w 1859325"/>
                <a:gd name="connsiteY0" fmla="*/ 1119694 h 4370961"/>
                <a:gd name="connsiteX1" fmla="*/ 1675190 w 1859325"/>
                <a:gd name="connsiteY1" fmla="*/ 1313156 h 4370961"/>
                <a:gd name="connsiteX2" fmla="*/ 1690897 w 1859325"/>
                <a:gd name="connsiteY2" fmla="*/ 1323983 h 4370961"/>
                <a:gd name="connsiteX3" fmla="*/ 1690897 w 1859325"/>
                <a:gd name="connsiteY3" fmla="*/ 2236444 h 4370961"/>
                <a:gd name="connsiteX4" fmla="*/ 1690897 w 1859325"/>
                <a:gd name="connsiteY4" fmla="*/ 2236445 h 4370961"/>
                <a:gd name="connsiteX5" fmla="*/ 1690897 w 1859325"/>
                <a:gd name="connsiteY5" fmla="*/ 2239386 h 4370961"/>
                <a:gd name="connsiteX6" fmla="*/ 1687791 w 1859325"/>
                <a:gd name="connsiteY6" fmla="*/ 2238586 h 4370961"/>
                <a:gd name="connsiteX7" fmla="*/ 1687790 w 1859325"/>
                <a:gd name="connsiteY7" fmla="*/ 2238587 h 4370961"/>
                <a:gd name="connsiteX8" fmla="*/ 1675190 w 1859325"/>
                <a:gd name="connsiteY8" fmla="*/ 2247272 h 4370961"/>
                <a:gd name="connsiteX9" fmla="*/ 900542 w 1859325"/>
                <a:gd name="connsiteY9" fmla="*/ 4370961 h 4370961"/>
                <a:gd name="connsiteX10" fmla="*/ 184134 w 1859325"/>
                <a:gd name="connsiteY10" fmla="*/ 2247272 h 4370961"/>
                <a:gd name="connsiteX11" fmla="*/ 171534 w 1859325"/>
                <a:gd name="connsiteY11" fmla="*/ 2238587 h 4370961"/>
                <a:gd name="connsiteX12" fmla="*/ 171533 w 1859325"/>
                <a:gd name="connsiteY12" fmla="*/ 2238586 h 4370961"/>
                <a:gd name="connsiteX13" fmla="*/ 168429 w 1859325"/>
                <a:gd name="connsiteY13" fmla="*/ 2239386 h 4370961"/>
                <a:gd name="connsiteX14" fmla="*/ 168429 w 1859325"/>
                <a:gd name="connsiteY14" fmla="*/ 2236447 h 4370961"/>
                <a:gd name="connsiteX15" fmla="*/ 168429 w 1859325"/>
                <a:gd name="connsiteY15" fmla="*/ 2236446 h 4370961"/>
                <a:gd name="connsiteX16" fmla="*/ 168429 w 1859325"/>
                <a:gd name="connsiteY16" fmla="*/ 1323982 h 4370961"/>
                <a:gd name="connsiteX17" fmla="*/ 184134 w 1859325"/>
                <a:gd name="connsiteY17" fmla="*/ 1313156 h 4370961"/>
                <a:gd name="connsiteX18" fmla="*/ 929662 w 1859325"/>
                <a:gd name="connsiteY18" fmla="*/ 1119694 h 4370961"/>
                <a:gd name="connsiteX19" fmla="*/ 329393 w 1859325"/>
                <a:gd name="connsiteY19" fmla="*/ 0 h 4370961"/>
                <a:gd name="connsiteX20" fmla="*/ 1529930 w 1859325"/>
                <a:gd name="connsiteY20" fmla="*/ 0 h 4370961"/>
                <a:gd name="connsiteX21" fmla="*/ 1577443 w 1859325"/>
                <a:gd name="connsiteY21" fmla="*/ 12568 h 4370961"/>
                <a:gd name="connsiteX22" fmla="*/ 1859325 w 1859325"/>
                <a:gd name="connsiteY22" fmla="*/ 381480 h 4370961"/>
                <a:gd name="connsiteX23" fmla="*/ 1859325 w 1859325"/>
                <a:gd name="connsiteY23" fmla="*/ 580179 h 4370961"/>
                <a:gd name="connsiteX24" fmla="*/ 1728965 w 1859325"/>
                <a:gd name="connsiteY24" fmla="*/ 860482 h 4370961"/>
                <a:gd name="connsiteX25" fmla="*/ 1690897 w 1859325"/>
                <a:gd name="connsiteY25" fmla="*/ 888455 h 4370961"/>
                <a:gd name="connsiteX26" fmla="*/ 1690897 w 1859325"/>
                <a:gd name="connsiteY26" fmla="*/ 1323982 h 4370961"/>
                <a:gd name="connsiteX27" fmla="*/ 1675190 w 1859325"/>
                <a:gd name="connsiteY27" fmla="*/ 1313155 h 4370961"/>
                <a:gd name="connsiteX28" fmla="*/ 929662 w 1859325"/>
                <a:gd name="connsiteY28" fmla="*/ 1119693 h 4370961"/>
                <a:gd name="connsiteX29" fmla="*/ 184134 w 1859325"/>
                <a:gd name="connsiteY29" fmla="*/ 1313155 h 4370961"/>
                <a:gd name="connsiteX30" fmla="*/ 168429 w 1859325"/>
                <a:gd name="connsiteY30" fmla="*/ 1323981 h 4370961"/>
                <a:gd name="connsiteX31" fmla="*/ 168429 w 1859325"/>
                <a:gd name="connsiteY31" fmla="*/ 888455 h 4370961"/>
                <a:gd name="connsiteX32" fmla="*/ 130361 w 1859325"/>
                <a:gd name="connsiteY32" fmla="*/ 860482 h 4370961"/>
                <a:gd name="connsiteX33" fmla="*/ 0 w 1859325"/>
                <a:gd name="connsiteY33" fmla="*/ 580179 h 4370961"/>
                <a:gd name="connsiteX34" fmla="*/ 0 w 1859325"/>
                <a:gd name="connsiteY34" fmla="*/ 381480 h 4370961"/>
                <a:gd name="connsiteX35" fmla="*/ 281881 w 1859325"/>
                <a:gd name="connsiteY35" fmla="*/ 12568 h 4370961"/>
                <a:gd name="connsiteX36" fmla="*/ 329393 w 1859325"/>
                <a:gd name="connsiteY36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349436 w 2040332"/>
                <a:gd name="connsiteY13" fmla="*/ 2239386 h 4370961"/>
                <a:gd name="connsiteX14" fmla="*/ 349436 w 2040332"/>
                <a:gd name="connsiteY14" fmla="*/ 2236447 h 4370961"/>
                <a:gd name="connsiteX15" fmla="*/ 0 w 2040332"/>
                <a:gd name="connsiteY15" fmla="*/ 4311440 h 4370961"/>
                <a:gd name="connsiteX16" fmla="*/ 349436 w 2040332"/>
                <a:gd name="connsiteY16" fmla="*/ 1323982 h 4370961"/>
                <a:gd name="connsiteX17" fmla="*/ 365141 w 2040332"/>
                <a:gd name="connsiteY17" fmla="*/ 1313156 h 4370961"/>
                <a:gd name="connsiteX18" fmla="*/ 1110669 w 2040332"/>
                <a:gd name="connsiteY18" fmla="*/ 1119694 h 4370961"/>
                <a:gd name="connsiteX19" fmla="*/ 510400 w 2040332"/>
                <a:gd name="connsiteY19" fmla="*/ 0 h 4370961"/>
                <a:gd name="connsiteX20" fmla="*/ 1710937 w 2040332"/>
                <a:gd name="connsiteY20" fmla="*/ 0 h 4370961"/>
                <a:gd name="connsiteX21" fmla="*/ 1758450 w 2040332"/>
                <a:gd name="connsiteY21" fmla="*/ 12568 h 4370961"/>
                <a:gd name="connsiteX22" fmla="*/ 2040332 w 2040332"/>
                <a:gd name="connsiteY22" fmla="*/ 381480 h 4370961"/>
                <a:gd name="connsiteX23" fmla="*/ 2040332 w 2040332"/>
                <a:gd name="connsiteY23" fmla="*/ 580179 h 4370961"/>
                <a:gd name="connsiteX24" fmla="*/ 1909972 w 2040332"/>
                <a:gd name="connsiteY24" fmla="*/ 860482 h 4370961"/>
                <a:gd name="connsiteX25" fmla="*/ 1871904 w 2040332"/>
                <a:gd name="connsiteY25" fmla="*/ 888455 h 4370961"/>
                <a:gd name="connsiteX26" fmla="*/ 1871904 w 2040332"/>
                <a:gd name="connsiteY26" fmla="*/ 1323982 h 4370961"/>
                <a:gd name="connsiteX27" fmla="*/ 1856197 w 2040332"/>
                <a:gd name="connsiteY27" fmla="*/ 1313155 h 4370961"/>
                <a:gd name="connsiteX28" fmla="*/ 1110669 w 2040332"/>
                <a:gd name="connsiteY28" fmla="*/ 1119693 h 4370961"/>
                <a:gd name="connsiteX29" fmla="*/ 365141 w 2040332"/>
                <a:gd name="connsiteY29" fmla="*/ 1313155 h 4370961"/>
                <a:gd name="connsiteX30" fmla="*/ 349436 w 2040332"/>
                <a:gd name="connsiteY30" fmla="*/ 1323981 h 4370961"/>
                <a:gd name="connsiteX31" fmla="*/ 349436 w 2040332"/>
                <a:gd name="connsiteY31" fmla="*/ 888455 h 4370961"/>
                <a:gd name="connsiteX32" fmla="*/ 311368 w 2040332"/>
                <a:gd name="connsiteY32" fmla="*/ 860482 h 4370961"/>
                <a:gd name="connsiteX33" fmla="*/ 181007 w 2040332"/>
                <a:gd name="connsiteY33" fmla="*/ 580179 h 4370961"/>
                <a:gd name="connsiteX34" fmla="*/ 181007 w 2040332"/>
                <a:gd name="connsiteY34" fmla="*/ 381480 h 4370961"/>
                <a:gd name="connsiteX35" fmla="*/ 462888 w 2040332"/>
                <a:gd name="connsiteY35" fmla="*/ 12568 h 4370961"/>
                <a:gd name="connsiteX36" fmla="*/ 510400 w 2040332"/>
                <a:gd name="connsiteY36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349436 w 2040332"/>
                <a:gd name="connsiteY13" fmla="*/ 2239386 h 4370961"/>
                <a:gd name="connsiteX14" fmla="*/ 0 w 2040332"/>
                <a:gd name="connsiteY14" fmla="*/ 4311440 h 4370961"/>
                <a:gd name="connsiteX15" fmla="*/ 349436 w 2040332"/>
                <a:gd name="connsiteY15" fmla="*/ 1323982 h 4370961"/>
                <a:gd name="connsiteX16" fmla="*/ 365141 w 2040332"/>
                <a:gd name="connsiteY16" fmla="*/ 1313156 h 4370961"/>
                <a:gd name="connsiteX17" fmla="*/ 1110669 w 2040332"/>
                <a:gd name="connsiteY17" fmla="*/ 1119694 h 4370961"/>
                <a:gd name="connsiteX18" fmla="*/ 510400 w 2040332"/>
                <a:gd name="connsiteY18" fmla="*/ 0 h 4370961"/>
                <a:gd name="connsiteX19" fmla="*/ 1710937 w 2040332"/>
                <a:gd name="connsiteY19" fmla="*/ 0 h 4370961"/>
                <a:gd name="connsiteX20" fmla="*/ 1758450 w 2040332"/>
                <a:gd name="connsiteY20" fmla="*/ 12568 h 4370961"/>
                <a:gd name="connsiteX21" fmla="*/ 2040332 w 2040332"/>
                <a:gd name="connsiteY21" fmla="*/ 381480 h 4370961"/>
                <a:gd name="connsiteX22" fmla="*/ 2040332 w 2040332"/>
                <a:gd name="connsiteY22" fmla="*/ 580179 h 4370961"/>
                <a:gd name="connsiteX23" fmla="*/ 1909972 w 2040332"/>
                <a:gd name="connsiteY23" fmla="*/ 860482 h 4370961"/>
                <a:gd name="connsiteX24" fmla="*/ 1871904 w 2040332"/>
                <a:gd name="connsiteY24" fmla="*/ 888455 h 4370961"/>
                <a:gd name="connsiteX25" fmla="*/ 1871904 w 2040332"/>
                <a:gd name="connsiteY25" fmla="*/ 1323982 h 4370961"/>
                <a:gd name="connsiteX26" fmla="*/ 1856197 w 2040332"/>
                <a:gd name="connsiteY26" fmla="*/ 1313155 h 4370961"/>
                <a:gd name="connsiteX27" fmla="*/ 1110669 w 2040332"/>
                <a:gd name="connsiteY27" fmla="*/ 1119693 h 4370961"/>
                <a:gd name="connsiteX28" fmla="*/ 365141 w 2040332"/>
                <a:gd name="connsiteY28" fmla="*/ 1313155 h 4370961"/>
                <a:gd name="connsiteX29" fmla="*/ 349436 w 2040332"/>
                <a:gd name="connsiteY29" fmla="*/ 1323981 h 4370961"/>
                <a:gd name="connsiteX30" fmla="*/ 349436 w 2040332"/>
                <a:gd name="connsiteY30" fmla="*/ 888455 h 4370961"/>
                <a:gd name="connsiteX31" fmla="*/ 311368 w 2040332"/>
                <a:gd name="connsiteY31" fmla="*/ 860482 h 4370961"/>
                <a:gd name="connsiteX32" fmla="*/ 181007 w 2040332"/>
                <a:gd name="connsiteY32" fmla="*/ 580179 h 4370961"/>
                <a:gd name="connsiteX33" fmla="*/ 181007 w 2040332"/>
                <a:gd name="connsiteY33" fmla="*/ 381480 h 4370961"/>
                <a:gd name="connsiteX34" fmla="*/ 462888 w 2040332"/>
                <a:gd name="connsiteY34" fmla="*/ 12568 h 4370961"/>
                <a:gd name="connsiteX35" fmla="*/ 510400 w 2040332"/>
                <a:gd name="connsiteY35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0 w 2040332"/>
                <a:gd name="connsiteY13" fmla="*/ 4311440 h 4370961"/>
                <a:gd name="connsiteX14" fmla="*/ 349436 w 2040332"/>
                <a:gd name="connsiteY14" fmla="*/ 1323982 h 4370961"/>
                <a:gd name="connsiteX15" fmla="*/ 365141 w 2040332"/>
                <a:gd name="connsiteY15" fmla="*/ 1313156 h 4370961"/>
                <a:gd name="connsiteX16" fmla="*/ 1110669 w 2040332"/>
                <a:gd name="connsiteY16" fmla="*/ 1119694 h 4370961"/>
                <a:gd name="connsiteX17" fmla="*/ 510400 w 2040332"/>
                <a:gd name="connsiteY17" fmla="*/ 0 h 4370961"/>
                <a:gd name="connsiteX18" fmla="*/ 1710937 w 2040332"/>
                <a:gd name="connsiteY18" fmla="*/ 0 h 4370961"/>
                <a:gd name="connsiteX19" fmla="*/ 1758450 w 2040332"/>
                <a:gd name="connsiteY19" fmla="*/ 12568 h 4370961"/>
                <a:gd name="connsiteX20" fmla="*/ 2040332 w 2040332"/>
                <a:gd name="connsiteY20" fmla="*/ 381480 h 4370961"/>
                <a:gd name="connsiteX21" fmla="*/ 2040332 w 2040332"/>
                <a:gd name="connsiteY21" fmla="*/ 580179 h 4370961"/>
                <a:gd name="connsiteX22" fmla="*/ 1909972 w 2040332"/>
                <a:gd name="connsiteY22" fmla="*/ 860482 h 4370961"/>
                <a:gd name="connsiteX23" fmla="*/ 1871904 w 2040332"/>
                <a:gd name="connsiteY23" fmla="*/ 888455 h 4370961"/>
                <a:gd name="connsiteX24" fmla="*/ 1871904 w 2040332"/>
                <a:gd name="connsiteY24" fmla="*/ 1323982 h 4370961"/>
                <a:gd name="connsiteX25" fmla="*/ 1856197 w 2040332"/>
                <a:gd name="connsiteY25" fmla="*/ 1313155 h 4370961"/>
                <a:gd name="connsiteX26" fmla="*/ 1110669 w 2040332"/>
                <a:gd name="connsiteY26" fmla="*/ 1119693 h 4370961"/>
                <a:gd name="connsiteX27" fmla="*/ 365141 w 2040332"/>
                <a:gd name="connsiteY27" fmla="*/ 1313155 h 4370961"/>
                <a:gd name="connsiteX28" fmla="*/ 349436 w 2040332"/>
                <a:gd name="connsiteY28" fmla="*/ 1323981 h 4370961"/>
                <a:gd name="connsiteX29" fmla="*/ 349436 w 2040332"/>
                <a:gd name="connsiteY29" fmla="*/ 888455 h 4370961"/>
                <a:gd name="connsiteX30" fmla="*/ 311368 w 2040332"/>
                <a:gd name="connsiteY30" fmla="*/ 860482 h 4370961"/>
                <a:gd name="connsiteX31" fmla="*/ 181007 w 2040332"/>
                <a:gd name="connsiteY31" fmla="*/ 580179 h 4370961"/>
                <a:gd name="connsiteX32" fmla="*/ 181007 w 2040332"/>
                <a:gd name="connsiteY32" fmla="*/ 381480 h 4370961"/>
                <a:gd name="connsiteX33" fmla="*/ 462888 w 2040332"/>
                <a:gd name="connsiteY33" fmla="*/ 12568 h 4370961"/>
                <a:gd name="connsiteX34" fmla="*/ 510400 w 2040332"/>
                <a:gd name="connsiteY34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0 w 2040332"/>
                <a:gd name="connsiteY12" fmla="*/ 4311440 h 4370961"/>
                <a:gd name="connsiteX13" fmla="*/ 349436 w 2040332"/>
                <a:gd name="connsiteY13" fmla="*/ 1323982 h 4370961"/>
                <a:gd name="connsiteX14" fmla="*/ 365141 w 2040332"/>
                <a:gd name="connsiteY14" fmla="*/ 1313156 h 4370961"/>
                <a:gd name="connsiteX15" fmla="*/ 1110669 w 2040332"/>
                <a:gd name="connsiteY15" fmla="*/ 1119694 h 4370961"/>
                <a:gd name="connsiteX16" fmla="*/ 510400 w 2040332"/>
                <a:gd name="connsiteY16" fmla="*/ 0 h 4370961"/>
                <a:gd name="connsiteX17" fmla="*/ 1710937 w 2040332"/>
                <a:gd name="connsiteY17" fmla="*/ 0 h 4370961"/>
                <a:gd name="connsiteX18" fmla="*/ 1758450 w 2040332"/>
                <a:gd name="connsiteY18" fmla="*/ 12568 h 4370961"/>
                <a:gd name="connsiteX19" fmla="*/ 2040332 w 2040332"/>
                <a:gd name="connsiteY19" fmla="*/ 381480 h 4370961"/>
                <a:gd name="connsiteX20" fmla="*/ 2040332 w 2040332"/>
                <a:gd name="connsiteY20" fmla="*/ 580179 h 4370961"/>
                <a:gd name="connsiteX21" fmla="*/ 1909972 w 2040332"/>
                <a:gd name="connsiteY21" fmla="*/ 860482 h 4370961"/>
                <a:gd name="connsiteX22" fmla="*/ 1871904 w 2040332"/>
                <a:gd name="connsiteY22" fmla="*/ 888455 h 4370961"/>
                <a:gd name="connsiteX23" fmla="*/ 1871904 w 2040332"/>
                <a:gd name="connsiteY23" fmla="*/ 1323982 h 4370961"/>
                <a:gd name="connsiteX24" fmla="*/ 1856197 w 2040332"/>
                <a:gd name="connsiteY24" fmla="*/ 1313155 h 4370961"/>
                <a:gd name="connsiteX25" fmla="*/ 1110669 w 2040332"/>
                <a:gd name="connsiteY25" fmla="*/ 1119693 h 4370961"/>
                <a:gd name="connsiteX26" fmla="*/ 365141 w 2040332"/>
                <a:gd name="connsiteY26" fmla="*/ 1313155 h 4370961"/>
                <a:gd name="connsiteX27" fmla="*/ 349436 w 2040332"/>
                <a:gd name="connsiteY27" fmla="*/ 1323981 h 4370961"/>
                <a:gd name="connsiteX28" fmla="*/ 349436 w 2040332"/>
                <a:gd name="connsiteY28" fmla="*/ 888455 h 4370961"/>
                <a:gd name="connsiteX29" fmla="*/ 311368 w 2040332"/>
                <a:gd name="connsiteY29" fmla="*/ 860482 h 4370961"/>
                <a:gd name="connsiteX30" fmla="*/ 181007 w 2040332"/>
                <a:gd name="connsiteY30" fmla="*/ 580179 h 4370961"/>
                <a:gd name="connsiteX31" fmla="*/ 181007 w 2040332"/>
                <a:gd name="connsiteY31" fmla="*/ 381480 h 4370961"/>
                <a:gd name="connsiteX32" fmla="*/ 462888 w 2040332"/>
                <a:gd name="connsiteY32" fmla="*/ 12568 h 4370961"/>
                <a:gd name="connsiteX33" fmla="*/ 510400 w 2040332"/>
                <a:gd name="connsiteY33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0 w 2040332"/>
                <a:gd name="connsiteY11" fmla="*/ 4311440 h 4370961"/>
                <a:gd name="connsiteX12" fmla="*/ 349436 w 2040332"/>
                <a:gd name="connsiteY12" fmla="*/ 1323982 h 4370961"/>
                <a:gd name="connsiteX13" fmla="*/ 365141 w 2040332"/>
                <a:gd name="connsiteY13" fmla="*/ 1313156 h 4370961"/>
                <a:gd name="connsiteX14" fmla="*/ 1110669 w 2040332"/>
                <a:gd name="connsiteY14" fmla="*/ 1119694 h 4370961"/>
                <a:gd name="connsiteX15" fmla="*/ 510400 w 2040332"/>
                <a:gd name="connsiteY15" fmla="*/ 0 h 4370961"/>
                <a:gd name="connsiteX16" fmla="*/ 1710937 w 2040332"/>
                <a:gd name="connsiteY16" fmla="*/ 0 h 4370961"/>
                <a:gd name="connsiteX17" fmla="*/ 1758450 w 2040332"/>
                <a:gd name="connsiteY17" fmla="*/ 12568 h 4370961"/>
                <a:gd name="connsiteX18" fmla="*/ 2040332 w 2040332"/>
                <a:gd name="connsiteY18" fmla="*/ 381480 h 4370961"/>
                <a:gd name="connsiteX19" fmla="*/ 2040332 w 2040332"/>
                <a:gd name="connsiteY19" fmla="*/ 580179 h 4370961"/>
                <a:gd name="connsiteX20" fmla="*/ 1909972 w 2040332"/>
                <a:gd name="connsiteY20" fmla="*/ 860482 h 4370961"/>
                <a:gd name="connsiteX21" fmla="*/ 1871904 w 2040332"/>
                <a:gd name="connsiteY21" fmla="*/ 888455 h 4370961"/>
                <a:gd name="connsiteX22" fmla="*/ 1871904 w 2040332"/>
                <a:gd name="connsiteY22" fmla="*/ 1323982 h 4370961"/>
                <a:gd name="connsiteX23" fmla="*/ 1856197 w 2040332"/>
                <a:gd name="connsiteY23" fmla="*/ 1313155 h 4370961"/>
                <a:gd name="connsiteX24" fmla="*/ 1110669 w 2040332"/>
                <a:gd name="connsiteY24" fmla="*/ 1119693 h 4370961"/>
                <a:gd name="connsiteX25" fmla="*/ 365141 w 2040332"/>
                <a:gd name="connsiteY25" fmla="*/ 1313155 h 4370961"/>
                <a:gd name="connsiteX26" fmla="*/ 349436 w 2040332"/>
                <a:gd name="connsiteY26" fmla="*/ 1323981 h 4370961"/>
                <a:gd name="connsiteX27" fmla="*/ 349436 w 2040332"/>
                <a:gd name="connsiteY27" fmla="*/ 888455 h 4370961"/>
                <a:gd name="connsiteX28" fmla="*/ 311368 w 2040332"/>
                <a:gd name="connsiteY28" fmla="*/ 860482 h 4370961"/>
                <a:gd name="connsiteX29" fmla="*/ 181007 w 2040332"/>
                <a:gd name="connsiteY29" fmla="*/ 580179 h 4370961"/>
                <a:gd name="connsiteX30" fmla="*/ 181007 w 2040332"/>
                <a:gd name="connsiteY30" fmla="*/ 381480 h 4370961"/>
                <a:gd name="connsiteX31" fmla="*/ 462888 w 2040332"/>
                <a:gd name="connsiteY31" fmla="*/ 12568 h 4370961"/>
                <a:gd name="connsiteX32" fmla="*/ 510400 w 2040332"/>
                <a:gd name="connsiteY32" fmla="*/ 0 h 4370961"/>
                <a:gd name="connsiteX0" fmla="*/ 1110669 w 2040332"/>
                <a:gd name="connsiteY0" fmla="*/ 1119694 h 4660866"/>
                <a:gd name="connsiteX1" fmla="*/ 1856197 w 2040332"/>
                <a:gd name="connsiteY1" fmla="*/ 1313156 h 4660866"/>
                <a:gd name="connsiteX2" fmla="*/ 1871904 w 2040332"/>
                <a:gd name="connsiteY2" fmla="*/ 1323983 h 4660866"/>
                <a:gd name="connsiteX3" fmla="*/ 1871904 w 2040332"/>
                <a:gd name="connsiteY3" fmla="*/ 2236444 h 4660866"/>
                <a:gd name="connsiteX4" fmla="*/ 1871904 w 2040332"/>
                <a:gd name="connsiteY4" fmla="*/ 2236445 h 4660866"/>
                <a:gd name="connsiteX5" fmla="*/ 1871904 w 2040332"/>
                <a:gd name="connsiteY5" fmla="*/ 2239386 h 4660866"/>
                <a:gd name="connsiteX6" fmla="*/ 1868798 w 2040332"/>
                <a:gd name="connsiteY6" fmla="*/ 2238586 h 4660866"/>
                <a:gd name="connsiteX7" fmla="*/ 1868797 w 2040332"/>
                <a:gd name="connsiteY7" fmla="*/ 2238587 h 4660866"/>
                <a:gd name="connsiteX8" fmla="*/ 1856197 w 2040332"/>
                <a:gd name="connsiteY8" fmla="*/ 2247272 h 4660866"/>
                <a:gd name="connsiteX9" fmla="*/ 1081549 w 2040332"/>
                <a:gd name="connsiteY9" fmla="*/ 4370961 h 4660866"/>
                <a:gd name="connsiteX10" fmla="*/ 0 w 2040332"/>
                <a:gd name="connsiteY10" fmla="*/ 4311440 h 4660866"/>
                <a:gd name="connsiteX11" fmla="*/ 349436 w 2040332"/>
                <a:gd name="connsiteY11" fmla="*/ 1323982 h 4660866"/>
                <a:gd name="connsiteX12" fmla="*/ 365141 w 2040332"/>
                <a:gd name="connsiteY12" fmla="*/ 1313156 h 4660866"/>
                <a:gd name="connsiteX13" fmla="*/ 1110669 w 2040332"/>
                <a:gd name="connsiteY13" fmla="*/ 1119694 h 4660866"/>
                <a:gd name="connsiteX14" fmla="*/ 510400 w 2040332"/>
                <a:gd name="connsiteY14" fmla="*/ 0 h 4660866"/>
                <a:gd name="connsiteX15" fmla="*/ 1710937 w 2040332"/>
                <a:gd name="connsiteY15" fmla="*/ 0 h 4660866"/>
                <a:gd name="connsiteX16" fmla="*/ 1758450 w 2040332"/>
                <a:gd name="connsiteY16" fmla="*/ 12568 h 4660866"/>
                <a:gd name="connsiteX17" fmla="*/ 2040332 w 2040332"/>
                <a:gd name="connsiteY17" fmla="*/ 381480 h 4660866"/>
                <a:gd name="connsiteX18" fmla="*/ 2040332 w 2040332"/>
                <a:gd name="connsiteY18" fmla="*/ 580179 h 4660866"/>
                <a:gd name="connsiteX19" fmla="*/ 1909972 w 2040332"/>
                <a:gd name="connsiteY19" fmla="*/ 860482 h 4660866"/>
                <a:gd name="connsiteX20" fmla="*/ 1871904 w 2040332"/>
                <a:gd name="connsiteY20" fmla="*/ 888455 h 4660866"/>
                <a:gd name="connsiteX21" fmla="*/ 1871904 w 2040332"/>
                <a:gd name="connsiteY21" fmla="*/ 1323982 h 4660866"/>
                <a:gd name="connsiteX22" fmla="*/ 1856197 w 2040332"/>
                <a:gd name="connsiteY22" fmla="*/ 1313155 h 4660866"/>
                <a:gd name="connsiteX23" fmla="*/ 1110669 w 2040332"/>
                <a:gd name="connsiteY23" fmla="*/ 1119693 h 4660866"/>
                <a:gd name="connsiteX24" fmla="*/ 365141 w 2040332"/>
                <a:gd name="connsiteY24" fmla="*/ 1313155 h 4660866"/>
                <a:gd name="connsiteX25" fmla="*/ 349436 w 2040332"/>
                <a:gd name="connsiteY25" fmla="*/ 1323981 h 4660866"/>
                <a:gd name="connsiteX26" fmla="*/ 349436 w 2040332"/>
                <a:gd name="connsiteY26" fmla="*/ 888455 h 4660866"/>
                <a:gd name="connsiteX27" fmla="*/ 311368 w 2040332"/>
                <a:gd name="connsiteY27" fmla="*/ 860482 h 4660866"/>
                <a:gd name="connsiteX28" fmla="*/ 181007 w 2040332"/>
                <a:gd name="connsiteY28" fmla="*/ 580179 h 4660866"/>
                <a:gd name="connsiteX29" fmla="*/ 181007 w 2040332"/>
                <a:gd name="connsiteY29" fmla="*/ 381480 h 4660866"/>
                <a:gd name="connsiteX30" fmla="*/ 462888 w 2040332"/>
                <a:gd name="connsiteY30" fmla="*/ 12568 h 4660866"/>
                <a:gd name="connsiteX31" fmla="*/ 510400 w 2040332"/>
                <a:gd name="connsiteY31" fmla="*/ 0 h 4660866"/>
                <a:gd name="connsiteX0" fmla="*/ 1110669 w 2163631"/>
                <a:gd name="connsiteY0" fmla="*/ 1119694 h 4847745"/>
                <a:gd name="connsiteX1" fmla="*/ 1856197 w 2163631"/>
                <a:gd name="connsiteY1" fmla="*/ 1313156 h 4847745"/>
                <a:gd name="connsiteX2" fmla="*/ 1871904 w 2163631"/>
                <a:gd name="connsiteY2" fmla="*/ 1323983 h 4847745"/>
                <a:gd name="connsiteX3" fmla="*/ 1871904 w 2163631"/>
                <a:gd name="connsiteY3" fmla="*/ 2236444 h 4847745"/>
                <a:gd name="connsiteX4" fmla="*/ 1871904 w 2163631"/>
                <a:gd name="connsiteY4" fmla="*/ 2236445 h 4847745"/>
                <a:gd name="connsiteX5" fmla="*/ 1871904 w 2163631"/>
                <a:gd name="connsiteY5" fmla="*/ 2239386 h 4847745"/>
                <a:gd name="connsiteX6" fmla="*/ 1868798 w 2163631"/>
                <a:gd name="connsiteY6" fmla="*/ 2238586 h 4847745"/>
                <a:gd name="connsiteX7" fmla="*/ 1868797 w 2163631"/>
                <a:gd name="connsiteY7" fmla="*/ 2238587 h 4847745"/>
                <a:gd name="connsiteX8" fmla="*/ 1856197 w 2163631"/>
                <a:gd name="connsiteY8" fmla="*/ 2247272 h 4847745"/>
                <a:gd name="connsiteX9" fmla="*/ 2086178 w 2163631"/>
                <a:gd name="connsiteY9" fmla="*/ 4676580 h 4847745"/>
                <a:gd name="connsiteX10" fmla="*/ 0 w 2163631"/>
                <a:gd name="connsiteY10" fmla="*/ 4311440 h 4847745"/>
                <a:gd name="connsiteX11" fmla="*/ 349436 w 2163631"/>
                <a:gd name="connsiteY11" fmla="*/ 1323982 h 4847745"/>
                <a:gd name="connsiteX12" fmla="*/ 365141 w 2163631"/>
                <a:gd name="connsiteY12" fmla="*/ 1313156 h 4847745"/>
                <a:gd name="connsiteX13" fmla="*/ 1110669 w 2163631"/>
                <a:gd name="connsiteY13" fmla="*/ 1119694 h 4847745"/>
                <a:gd name="connsiteX14" fmla="*/ 510400 w 2163631"/>
                <a:gd name="connsiteY14" fmla="*/ 0 h 4847745"/>
                <a:gd name="connsiteX15" fmla="*/ 1710937 w 2163631"/>
                <a:gd name="connsiteY15" fmla="*/ 0 h 4847745"/>
                <a:gd name="connsiteX16" fmla="*/ 1758450 w 2163631"/>
                <a:gd name="connsiteY16" fmla="*/ 12568 h 4847745"/>
                <a:gd name="connsiteX17" fmla="*/ 2040332 w 2163631"/>
                <a:gd name="connsiteY17" fmla="*/ 381480 h 4847745"/>
                <a:gd name="connsiteX18" fmla="*/ 2040332 w 2163631"/>
                <a:gd name="connsiteY18" fmla="*/ 580179 h 4847745"/>
                <a:gd name="connsiteX19" fmla="*/ 1909972 w 2163631"/>
                <a:gd name="connsiteY19" fmla="*/ 860482 h 4847745"/>
                <a:gd name="connsiteX20" fmla="*/ 1871904 w 2163631"/>
                <a:gd name="connsiteY20" fmla="*/ 888455 h 4847745"/>
                <a:gd name="connsiteX21" fmla="*/ 1871904 w 2163631"/>
                <a:gd name="connsiteY21" fmla="*/ 1323982 h 4847745"/>
                <a:gd name="connsiteX22" fmla="*/ 1856197 w 2163631"/>
                <a:gd name="connsiteY22" fmla="*/ 1313155 h 4847745"/>
                <a:gd name="connsiteX23" fmla="*/ 1110669 w 2163631"/>
                <a:gd name="connsiteY23" fmla="*/ 1119693 h 4847745"/>
                <a:gd name="connsiteX24" fmla="*/ 365141 w 2163631"/>
                <a:gd name="connsiteY24" fmla="*/ 1313155 h 4847745"/>
                <a:gd name="connsiteX25" fmla="*/ 349436 w 2163631"/>
                <a:gd name="connsiteY25" fmla="*/ 1323981 h 4847745"/>
                <a:gd name="connsiteX26" fmla="*/ 349436 w 2163631"/>
                <a:gd name="connsiteY26" fmla="*/ 888455 h 4847745"/>
                <a:gd name="connsiteX27" fmla="*/ 311368 w 2163631"/>
                <a:gd name="connsiteY27" fmla="*/ 860482 h 4847745"/>
                <a:gd name="connsiteX28" fmla="*/ 181007 w 2163631"/>
                <a:gd name="connsiteY28" fmla="*/ 580179 h 4847745"/>
                <a:gd name="connsiteX29" fmla="*/ 181007 w 2163631"/>
                <a:gd name="connsiteY29" fmla="*/ 381480 h 4847745"/>
                <a:gd name="connsiteX30" fmla="*/ 462888 w 2163631"/>
                <a:gd name="connsiteY30" fmla="*/ 12568 h 4847745"/>
                <a:gd name="connsiteX31" fmla="*/ 510400 w 2163631"/>
                <a:gd name="connsiteY31" fmla="*/ 0 h 4847745"/>
                <a:gd name="connsiteX0" fmla="*/ 1110669 w 2203783"/>
                <a:gd name="connsiteY0" fmla="*/ 1119694 h 4780490"/>
                <a:gd name="connsiteX1" fmla="*/ 1856197 w 2203783"/>
                <a:gd name="connsiteY1" fmla="*/ 1313156 h 4780490"/>
                <a:gd name="connsiteX2" fmla="*/ 1871904 w 2203783"/>
                <a:gd name="connsiteY2" fmla="*/ 1323983 h 4780490"/>
                <a:gd name="connsiteX3" fmla="*/ 1871904 w 2203783"/>
                <a:gd name="connsiteY3" fmla="*/ 2236444 h 4780490"/>
                <a:gd name="connsiteX4" fmla="*/ 1871904 w 2203783"/>
                <a:gd name="connsiteY4" fmla="*/ 2236445 h 4780490"/>
                <a:gd name="connsiteX5" fmla="*/ 1871904 w 2203783"/>
                <a:gd name="connsiteY5" fmla="*/ 2239386 h 4780490"/>
                <a:gd name="connsiteX6" fmla="*/ 1868798 w 2203783"/>
                <a:gd name="connsiteY6" fmla="*/ 2238586 h 4780490"/>
                <a:gd name="connsiteX7" fmla="*/ 1868797 w 2203783"/>
                <a:gd name="connsiteY7" fmla="*/ 2238587 h 4780490"/>
                <a:gd name="connsiteX8" fmla="*/ 1856197 w 2203783"/>
                <a:gd name="connsiteY8" fmla="*/ 2247272 h 4780490"/>
                <a:gd name="connsiteX9" fmla="*/ 2129858 w 2203783"/>
                <a:gd name="connsiteY9" fmla="*/ 4580068 h 4780490"/>
                <a:gd name="connsiteX10" fmla="*/ 0 w 2203783"/>
                <a:gd name="connsiteY10" fmla="*/ 4311440 h 4780490"/>
                <a:gd name="connsiteX11" fmla="*/ 349436 w 2203783"/>
                <a:gd name="connsiteY11" fmla="*/ 1323982 h 4780490"/>
                <a:gd name="connsiteX12" fmla="*/ 365141 w 2203783"/>
                <a:gd name="connsiteY12" fmla="*/ 1313156 h 4780490"/>
                <a:gd name="connsiteX13" fmla="*/ 1110669 w 2203783"/>
                <a:gd name="connsiteY13" fmla="*/ 1119694 h 4780490"/>
                <a:gd name="connsiteX14" fmla="*/ 510400 w 2203783"/>
                <a:gd name="connsiteY14" fmla="*/ 0 h 4780490"/>
                <a:gd name="connsiteX15" fmla="*/ 1710937 w 2203783"/>
                <a:gd name="connsiteY15" fmla="*/ 0 h 4780490"/>
                <a:gd name="connsiteX16" fmla="*/ 1758450 w 2203783"/>
                <a:gd name="connsiteY16" fmla="*/ 12568 h 4780490"/>
                <a:gd name="connsiteX17" fmla="*/ 2040332 w 2203783"/>
                <a:gd name="connsiteY17" fmla="*/ 381480 h 4780490"/>
                <a:gd name="connsiteX18" fmla="*/ 2040332 w 2203783"/>
                <a:gd name="connsiteY18" fmla="*/ 580179 h 4780490"/>
                <a:gd name="connsiteX19" fmla="*/ 1909972 w 2203783"/>
                <a:gd name="connsiteY19" fmla="*/ 860482 h 4780490"/>
                <a:gd name="connsiteX20" fmla="*/ 1871904 w 2203783"/>
                <a:gd name="connsiteY20" fmla="*/ 888455 h 4780490"/>
                <a:gd name="connsiteX21" fmla="*/ 1871904 w 2203783"/>
                <a:gd name="connsiteY21" fmla="*/ 1323982 h 4780490"/>
                <a:gd name="connsiteX22" fmla="*/ 1856197 w 2203783"/>
                <a:gd name="connsiteY22" fmla="*/ 1313155 h 4780490"/>
                <a:gd name="connsiteX23" fmla="*/ 1110669 w 2203783"/>
                <a:gd name="connsiteY23" fmla="*/ 1119693 h 4780490"/>
                <a:gd name="connsiteX24" fmla="*/ 365141 w 2203783"/>
                <a:gd name="connsiteY24" fmla="*/ 1313155 h 4780490"/>
                <a:gd name="connsiteX25" fmla="*/ 349436 w 2203783"/>
                <a:gd name="connsiteY25" fmla="*/ 1323981 h 4780490"/>
                <a:gd name="connsiteX26" fmla="*/ 349436 w 2203783"/>
                <a:gd name="connsiteY26" fmla="*/ 888455 h 4780490"/>
                <a:gd name="connsiteX27" fmla="*/ 311368 w 2203783"/>
                <a:gd name="connsiteY27" fmla="*/ 860482 h 4780490"/>
                <a:gd name="connsiteX28" fmla="*/ 181007 w 2203783"/>
                <a:gd name="connsiteY28" fmla="*/ 580179 h 4780490"/>
                <a:gd name="connsiteX29" fmla="*/ 181007 w 2203783"/>
                <a:gd name="connsiteY29" fmla="*/ 381480 h 4780490"/>
                <a:gd name="connsiteX30" fmla="*/ 462888 w 2203783"/>
                <a:gd name="connsiteY30" fmla="*/ 12568 h 4780490"/>
                <a:gd name="connsiteX31" fmla="*/ 510400 w 2203783"/>
                <a:gd name="connsiteY31" fmla="*/ 0 h 4780490"/>
                <a:gd name="connsiteX0" fmla="*/ 1110669 w 2230726"/>
                <a:gd name="connsiteY0" fmla="*/ 1119694 h 4645857"/>
                <a:gd name="connsiteX1" fmla="*/ 1856197 w 2230726"/>
                <a:gd name="connsiteY1" fmla="*/ 1313156 h 4645857"/>
                <a:gd name="connsiteX2" fmla="*/ 1871904 w 2230726"/>
                <a:gd name="connsiteY2" fmla="*/ 1323983 h 4645857"/>
                <a:gd name="connsiteX3" fmla="*/ 1871904 w 2230726"/>
                <a:gd name="connsiteY3" fmla="*/ 2236444 h 4645857"/>
                <a:gd name="connsiteX4" fmla="*/ 1871904 w 2230726"/>
                <a:gd name="connsiteY4" fmla="*/ 2236445 h 4645857"/>
                <a:gd name="connsiteX5" fmla="*/ 1871904 w 2230726"/>
                <a:gd name="connsiteY5" fmla="*/ 2239386 h 4645857"/>
                <a:gd name="connsiteX6" fmla="*/ 1868798 w 2230726"/>
                <a:gd name="connsiteY6" fmla="*/ 2238586 h 4645857"/>
                <a:gd name="connsiteX7" fmla="*/ 1868797 w 2230726"/>
                <a:gd name="connsiteY7" fmla="*/ 2238587 h 4645857"/>
                <a:gd name="connsiteX8" fmla="*/ 1856197 w 2230726"/>
                <a:gd name="connsiteY8" fmla="*/ 2247272 h 4645857"/>
                <a:gd name="connsiteX9" fmla="*/ 2158977 w 2230726"/>
                <a:gd name="connsiteY9" fmla="*/ 4338790 h 4645857"/>
                <a:gd name="connsiteX10" fmla="*/ 0 w 2230726"/>
                <a:gd name="connsiteY10" fmla="*/ 4311440 h 4645857"/>
                <a:gd name="connsiteX11" fmla="*/ 349436 w 2230726"/>
                <a:gd name="connsiteY11" fmla="*/ 1323982 h 4645857"/>
                <a:gd name="connsiteX12" fmla="*/ 365141 w 2230726"/>
                <a:gd name="connsiteY12" fmla="*/ 1313156 h 4645857"/>
                <a:gd name="connsiteX13" fmla="*/ 1110669 w 2230726"/>
                <a:gd name="connsiteY13" fmla="*/ 1119694 h 4645857"/>
                <a:gd name="connsiteX14" fmla="*/ 510400 w 2230726"/>
                <a:gd name="connsiteY14" fmla="*/ 0 h 4645857"/>
                <a:gd name="connsiteX15" fmla="*/ 1710937 w 2230726"/>
                <a:gd name="connsiteY15" fmla="*/ 0 h 4645857"/>
                <a:gd name="connsiteX16" fmla="*/ 1758450 w 2230726"/>
                <a:gd name="connsiteY16" fmla="*/ 12568 h 4645857"/>
                <a:gd name="connsiteX17" fmla="*/ 2040332 w 2230726"/>
                <a:gd name="connsiteY17" fmla="*/ 381480 h 4645857"/>
                <a:gd name="connsiteX18" fmla="*/ 2040332 w 2230726"/>
                <a:gd name="connsiteY18" fmla="*/ 580179 h 4645857"/>
                <a:gd name="connsiteX19" fmla="*/ 1909972 w 2230726"/>
                <a:gd name="connsiteY19" fmla="*/ 860482 h 4645857"/>
                <a:gd name="connsiteX20" fmla="*/ 1871904 w 2230726"/>
                <a:gd name="connsiteY20" fmla="*/ 888455 h 4645857"/>
                <a:gd name="connsiteX21" fmla="*/ 1871904 w 2230726"/>
                <a:gd name="connsiteY21" fmla="*/ 1323982 h 4645857"/>
                <a:gd name="connsiteX22" fmla="*/ 1856197 w 2230726"/>
                <a:gd name="connsiteY22" fmla="*/ 1313155 h 4645857"/>
                <a:gd name="connsiteX23" fmla="*/ 1110669 w 2230726"/>
                <a:gd name="connsiteY23" fmla="*/ 1119693 h 4645857"/>
                <a:gd name="connsiteX24" fmla="*/ 365141 w 2230726"/>
                <a:gd name="connsiteY24" fmla="*/ 1313155 h 4645857"/>
                <a:gd name="connsiteX25" fmla="*/ 349436 w 2230726"/>
                <a:gd name="connsiteY25" fmla="*/ 1323981 h 4645857"/>
                <a:gd name="connsiteX26" fmla="*/ 349436 w 2230726"/>
                <a:gd name="connsiteY26" fmla="*/ 888455 h 4645857"/>
                <a:gd name="connsiteX27" fmla="*/ 311368 w 2230726"/>
                <a:gd name="connsiteY27" fmla="*/ 860482 h 4645857"/>
                <a:gd name="connsiteX28" fmla="*/ 181007 w 2230726"/>
                <a:gd name="connsiteY28" fmla="*/ 580179 h 4645857"/>
                <a:gd name="connsiteX29" fmla="*/ 181007 w 2230726"/>
                <a:gd name="connsiteY29" fmla="*/ 381480 h 4645857"/>
                <a:gd name="connsiteX30" fmla="*/ 462888 w 2230726"/>
                <a:gd name="connsiteY30" fmla="*/ 12568 h 4645857"/>
                <a:gd name="connsiteX31" fmla="*/ 510400 w 2230726"/>
                <a:gd name="connsiteY31" fmla="*/ 0 h 4645857"/>
                <a:gd name="connsiteX0" fmla="*/ 1110669 w 2230726"/>
                <a:gd name="connsiteY0" fmla="*/ 1119694 h 4560744"/>
                <a:gd name="connsiteX1" fmla="*/ 1856197 w 2230726"/>
                <a:gd name="connsiteY1" fmla="*/ 1313156 h 4560744"/>
                <a:gd name="connsiteX2" fmla="*/ 1871904 w 2230726"/>
                <a:gd name="connsiteY2" fmla="*/ 1323983 h 4560744"/>
                <a:gd name="connsiteX3" fmla="*/ 1871904 w 2230726"/>
                <a:gd name="connsiteY3" fmla="*/ 2236444 h 4560744"/>
                <a:gd name="connsiteX4" fmla="*/ 1871904 w 2230726"/>
                <a:gd name="connsiteY4" fmla="*/ 2236445 h 4560744"/>
                <a:gd name="connsiteX5" fmla="*/ 1871904 w 2230726"/>
                <a:gd name="connsiteY5" fmla="*/ 2239386 h 4560744"/>
                <a:gd name="connsiteX6" fmla="*/ 1868798 w 2230726"/>
                <a:gd name="connsiteY6" fmla="*/ 2238586 h 4560744"/>
                <a:gd name="connsiteX7" fmla="*/ 1868797 w 2230726"/>
                <a:gd name="connsiteY7" fmla="*/ 2238587 h 4560744"/>
                <a:gd name="connsiteX8" fmla="*/ 1856197 w 2230726"/>
                <a:gd name="connsiteY8" fmla="*/ 2247272 h 4560744"/>
                <a:gd name="connsiteX9" fmla="*/ 2158977 w 2230726"/>
                <a:gd name="connsiteY9" fmla="*/ 4338790 h 4560744"/>
                <a:gd name="connsiteX10" fmla="*/ 0 w 2230726"/>
                <a:gd name="connsiteY10" fmla="*/ 4311440 h 4560744"/>
                <a:gd name="connsiteX11" fmla="*/ 185983 w 2230726"/>
                <a:gd name="connsiteY11" fmla="*/ 2667211 h 4560744"/>
                <a:gd name="connsiteX12" fmla="*/ 349436 w 2230726"/>
                <a:gd name="connsiteY12" fmla="*/ 1323982 h 4560744"/>
                <a:gd name="connsiteX13" fmla="*/ 365141 w 2230726"/>
                <a:gd name="connsiteY13" fmla="*/ 1313156 h 4560744"/>
                <a:gd name="connsiteX14" fmla="*/ 1110669 w 2230726"/>
                <a:gd name="connsiteY14" fmla="*/ 1119694 h 4560744"/>
                <a:gd name="connsiteX15" fmla="*/ 510400 w 2230726"/>
                <a:gd name="connsiteY15" fmla="*/ 0 h 4560744"/>
                <a:gd name="connsiteX16" fmla="*/ 1710937 w 2230726"/>
                <a:gd name="connsiteY16" fmla="*/ 0 h 4560744"/>
                <a:gd name="connsiteX17" fmla="*/ 1758450 w 2230726"/>
                <a:gd name="connsiteY17" fmla="*/ 12568 h 4560744"/>
                <a:gd name="connsiteX18" fmla="*/ 2040332 w 2230726"/>
                <a:gd name="connsiteY18" fmla="*/ 381480 h 4560744"/>
                <a:gd name="connsiteX19" fmla="*/ 2040332 w 2230726"/>
                <a:gd name="connsiteY19" fmla="*/ 580179 h 4560744"/>
                <a:gd name="connsiteX20" fmla="*/ 1909972 w 2230726"/>
                <a:gd name="connsiteY20" fmla="*/ 860482 h 4560744"/>
                <a:gd name="connsiteX21" fmla="*/ 1871904 w 2230726"/>
                <a:gd name="connsiteY21" fmla="*/ 888455 h 4560744"/>
                <a:gd name="connsiteX22" fmla="*/ 1871904 w 2230726"/>
                <a:gd name="connsiteY22" fmla="*/ 1323982 h 4560744"/>
                <a:gd name="connsiteX23" fmla="*/ 1856197 w 2230726"/>
                <a:gd name="connsiteY23" fmla="*/ 1313155 h 4560744"/>
                <a:gd name="connsiteX24" fmla="*/ 1110669 w 2230726"/>
                <a:gd name="connsiteY24" fmla="*/ 1119693 h 4560744"/>
                <a:gd name="connsiteX25" fmla="*/ 365141 w 2230726"/>
                <a:gd name="connsiteY25" fmla="*/ 1313155 h 4560744"/>
                <a:gd name="connsiteX26" fmla="*/ 349436 w 2230726"/>
                <a:gd name="connsiteY26" fmla="*/ 1323981 h 4560744"/>
                <a:gd name="connsiteX27" fmla="*/ 349436 w 2230726"/>
                <a:gd name="connsiteY27" fmla="*/ 888455 h 4560744"/>
                <a:gd name="connsiteX28" fmla="*/ 311368 w 2230726"/>
                <a:gd name="connsiteY28" fmla="*/ 860482 h 4560744"/>
                <a:gd name="connsiteX29" fmla="*/ 181007 w 2230726"/>
                <a:gd name="connsiteY29" fmla="*/ 580179 h 4560744"/>
                <a:gd name="connsiteX30" fmla="*/ 181007 w 2230726"/>
                <a:gd name="connsiteY30" fmla="*/ 381480 h 4560744"/>
                <a:gd name="connsiteX31" fmla="*/ 462888 w 2230726"/>
                <a:gd name="connsiteY31" fmla="*/ 12568 h 4560744"/>
                <a:gd name="connsiteX32" fmla="*/ 510400 w 2230726"/>
                <a:gd name="connsiteY32" fmla="*/ 0 h 4560744"/>
                <a:gd name="connsiteX0" fmla="*/ 1274121 w 2394178"/>
                <a:gd name="connsiteY0" fmla="*/ 1119694 h 4560744"/>
                <a:gd name="connsiteX1" fmla="*/ 2019649 w 2394178"/>
                <a:gd name="connsiteY1" fmla="*/ 1313156 h 4560744"/>
                <a:gd name="connsiteX2" fmla="*/ 2035356 w 2394178"/>
                <a:gd name="connsiteY2" fmla="*/ 1323983 h 4560744"/>
                <a:gd name="connsiteX3" fmla="*/ 2035356 w 2394178"/>
                <a:gd name="connsiteY3" fmla="*/ 2236444 h 4560744"/>
                <a:gd name="connsiteX4" fmla="*/ 2035356 w 2394178"/>
                <a:gd name="connsiteY4" fmla="*/ 2236445 h 4560744"/>
                <a:gd name="connsiteX5" fmla="*/ 2035356 w 2394178"/>
                <a:gd name="connsiteY5" fmla="*/ 2239386 h 4560744"/>
                <a:gd name="connsiteX6" fmla="*/ 2032250 w 2394178"/>
                <a:gd name="connsiteY6" fmla="*/ 2238586 h 4560744"/>
                <a:gd name="connsiteX7" fmla="*/ 2032249 w 2394178"/>
                <a:gd name="connsiteY7" fmla="*/ 2238587 h 4560744"/>
                <a:gd name="connsiteX8" fmla="*/ 2019649 w 2394178"/>
                <a:gd name="connsiteY8" fmla="*/ 2247272 h 4560744"/>
                <a:gd name="connsiteX9" fmla="*/ 2322429 w 2394178"/>
                <a:gd name="connsiteY9" fmla="*/ 4338790 h 4560744"/>
                <a:gd name="connsiteX10" fmla="*/ 163452 w 2394178"/>
                <a:gd name="connsiteY10" fmla="*/ 4311440 h 4560744"/>
                <a:gd name="connsiteX11" fmla="*/ 0 w 2394178"/>
                <a:gd name="connsiteY11" fmla="*/ 2779807 h 4560744"/>
                <a:gd name="connsiteX12" fmla="*/ 512888 w 2394178"/>
                <a:gd name="connsiteY12" fmla="*/ 1323982 h 4560744"/>
                <a:gd name="connsiteX13" fmla="*/ 528593 w 2394178"/>
                <a:gd name="connsiteY13" fmla="*/ 1313156 h 4560744"/>
                <a:gd name="connsiteX14" fmla="*/ 1274121 w 2394178"/>
                <a:gd name="connsiteY14" fmla="*/ 1119694 h 4560744"/>
                <a:gd name="connsiteX15" fmla="*/ 673852 w 2394178"/>
                <a:gd name="connsiteY15" fmla="*/ 0 h 4560744"/>
                <a:gd name="connsiteX16" fmla="*/ 1874389 w 2394178"/>
                <a:gd name="connsiteY16" fmla="*/ 0 h 4560744"/>
                <a:gd name="connsiteX17" fmla="*/ 1921902 w 2394178"/>
                <a:gd name="connsiteY17" fmla="*/ 12568 h 4560744"/>
                <a:gd name="connsiteX18" fmla="*/ 2203784 w 2394178"/>
                <a:gd name="connsiteY18" fmla="*/ 381480 h 4560744"/>
                <a:gd name="connsiteX19" fmla="*/ 2203784 w 2394178"/>
                <a:gd name="connsiteY19" fmla="*/ 580179 h 4560744"/>
                <a:gd name="connsiteX20" fmla="*/ 2073424 w 2394178"/>
                <a:gd name="connsiteY20" fmla="*/ 860482 h 4560744"/>
                <a:gd name="connsiteX21" fmla="*/ 2035356 w 2394178"/>
                <a:gd name="connsiteY21" fmla="*/ 888455 h 4560744"/>
                <a:gd name="connsiteX22" fmla="*/ 2035356 w 2394178"/>
                <a:gd name="connsiteY22" fmla="*/ 1323982 h 4560744"/>
                <a:gd name="connsiteX23" fmla="*/ 2019649 w 2394178"/>
                <a:gd name="connsiteY23" fmla="*/ 1313155 h 4560744"/>
                <a:gd name="connsiteX24" fmla="*/ 1274121 w 2394178"/>
                <a:gd name="connsiteY24" fmla="*/ 1119693 h 4560744"/>
                <a:gd name="connsiteX25" fmla="*/ 528593 w 2394178"/>
                <a:gd name="connsiteY25" fmla="*/ 1313155 h 4560744"/>
                <a:gd name="connsiteX26" fmla="*/ 512888 w 2394178"/>
                <a:gd name="connsiteY26" fmla="*/ 1323981 h 4560744"/>
                <a:gd name="connsiteX27" fmla="*/ 512888 w 2394178"/>
                <a:gd name="connsiteY27" fmla="*/ 888455 h 4560744"/>
                <a:gd name="connsiteX28" fmla="*/ 474820 w 2394178"/>
                <a:gd name="connsiteY28" fmla="*/ 860482 h 4560744"/>
                <a:gd name="connsiteX29" fmla="*/ 344459 w 2394178"/>
                <a:gd name="connsiteY29" fmla="*/ 580179 h 4560744"/>
                <a:gd name="connsiteX30" fmla="*/ 344459 w 2394178"/>
                <a:gd name="connsiteY30" fmla="*/ 381480 h 4560744"/>
                <a:gd name="connsiteX31" fmla="*/ 626340 w 2394178"/>
                <a:gd name="connsiteY31" fmla="*/ 12568 h 4560744"/>
                <a:gd name="connsiteX32" fmla="*/ 673852 w 2394178"/>
                <a:gd name="connsiteY32" fmla="*/ 0 h 4560744"/>
                <a:gd name="connsiteX0" fmla="*/ 1230441 w 2350498"/>
                <a:gd name="connsiteY0" fmla="*/ 1119694 h 4560744"/>
                <a:gd name="connsiteX1" fmla="*/ 1975969 w 2350498"/>
                <a:gd name="connsiteY1" fmla="*/ 1313156 h 4560744"/>
                <a:gd name="connsiteX2" fmla="*/ 1991676 w 2350498"/>
                <a:gd name="connsiteY2" fmla="*/ 1323983 h 4560744"/>
                <a:gd name="connsiteX3" fmla="*/ 1991676 w 2350498"/>
                <a:gd name="connsiteY3" fmla="*/ 2236444 h 4560744"/>
                <a:gd name="connsiteX4" fmla="*/ 1991676 w 2350498"/>
                <a:gd name="connsiteY4" fmla="*/ 2236445 h 4560744"/>
                <a:gd name="connsiteX5" fmla="*/ 1991676 w 2350498"/>
                <a:gd name="connsiteY5" fmla="*/ 2239386 h 4560744"/>
                <a:gd name="connsiteX6" fmla="*/ 1988570 w 2350498"/>
                <a:gd name="connsiteY6" fmla="*/ 2238586 h 4560744"/>
                <a:gd name="connsiteX7" fmla="*/ 1988569 w 2350498"/>
                <a:gd name="connsiteY7" fmla="*/ 2238587 h 4560744"/>
                <a:gd name="connsiteX8" fmla="*/ 1975969 w 2350498"/>
                <a:gd name="connsiteY8" fmla="*/ 2247272 h 4560744"/>
                <a:gd name="connsiteX9" fmla="*/ 2278749 w 2350498"/>
                <a:gd name="connsiteY9" fmla="*/ 4338790 h 4560744"/>
                <a:gd name="connsiteX10" fmla="*/ 119772 w 2350498"/>
                <a:gd name="connsiteY10" fmla="*/ 4311440 h 4560744"/>
                <a:gd name="connsiteX11" fmla="*/ 0 w 2350498"/>
                <a:gd name="connsiteY11" fmla="*/ 2281165 h 4560744"/>
                <a:gd name="connsiteX12" fmla="*/ 469208 w 2350498"/>
                <a:gd name="connsiteY12" fmla="*/ 1323982 h 4560744"/>
                <a:gd name="connsiteX13" fmla="*/ 484913 w 2350498"/>
                <a:gd name="connsiteY13" fmla="*/ 1313156 h 4560744"/>
                <a:gd name="connsiteX14" fmla="*/ 1230441 w 2350498"/>
                <a:gd name="connsiteY14" fmla="*/ 1119694 h 4560744"/>
                <a:gd name="connsiteX15" fmla="*/ 630172 w 2350498"/>
                <a:gd name="connsiteY15" fmla="*/ 0 h 4560744"/>
                <a:gd name="connsiteX16" fmla="*/ 1830709 w 2350498"/>
                <a:gd name="connsiteY16" fmla="*/ 0 h 4560744"/>
                <a:gd name="connsiteX17" fmla="*/ 1878222 w 2350498"/>
                <a:gd name="connsiteY17" fmla="*/ 12568 h 4560744"/>
                <a:gd name="connsiteX18" fmla="*/ 2160104 w 2350498"/>
                <a:gd name="connsiteY18" fmla="*/ 381480 h 4560744"/>
                <a:gd name="connsiteX19" fmla="*/ 2160104 w 2350498"/>
                <a:gd name="connsiteY19" fmla="*/ 580179 h 4560744"/>
                <a:gd name="connsiteX20" fmla="*/ 2029744 w 2350498"/>
                <a:gd name="connsiteY20" fmla="*/ 860482 h 4560744"/>
                <a:gd name="connsiteX21" fmla="*/ 1991676 w 2350498"/>
                <a:gd name="connsiteY21" fmla="*/ 888455 h 4560744"/>
                <a:gd name="connsiteX22" fmla="*/ 1991676 w 2350498"/>
                <a:gd name="connsiteY22" fmla="*/ 1323982 h 4560744"/>
                <a:gd name="connsiteX23" fmla="*/ 1975969 w 2350498"/>
                <a:gd name="connsiteY23" fmla="*/ 1313155 h 4560744"/>
                <a:gd name="connsiteX24" fmla="*/ 1230441 w 2350498"/>
                <a:gd name="connsiteY24" fmla="*/ 1119693 h 4560744"/>
                <a:gd name="connsiteX25" fmla="*/ 484913 w 2350498"/>
                <a:gd name="connsiteY25" fmla="*/ 1313155 h 4560744"/>
                <a:gd name="connsiteX26" fmla="*/ 469208 w 2350498"/>
                <a:gd name="connsiteY26" fmla="*/ 1323981 h 4560744"/>
                <a:gd name="connsiteX27" fmla="*/ 469208 w 2350498"/>
                <a:gd name="connsiteY27" fmla="*/ 888455 h 4560744"/>
                <a:gd name="connsiteX28" fmla="*/ 431140 w 2350498"/>
                <a:gd name="connsiteY28" fmla="*/ 860482 h 4560744"/>
                <a:gd name="connsiteX29" fmla="*/ 300779 w 2350498"/>
                <a:gd name="connsiteY29" fmla="*/ 580179 h 4560744"/>
                <a:gd name="connsiteX30" fmla="*/ 300779 w 2350498"/>
                <a:gd name="connsiteY30" fmla="*/ 381480 h 4560744"/>
                <a:gd name="connsiteX31" fmla="*/ 582660 w 2350498"/>
                <a:gd name="connsiteY31" fmla="*/ 12568 h 4560744"/>
                <a:gd name="connsiteX32" fmla="*/ 630172 w 2350498"/>
                <a:gd name="connsiteY32" fmla="*/ 0 h 4560744"/>
                <a:gd name="connsiteX0" fmla="*/ 1292637 w 2412694"/>
                <a:gd name="connsiteY0" fmla="*/ 1119694 h 4560744"/>
                <a:gd name="connsiteX1" fmla="*/ 2038165 w 2412694"/>
                <a:gd name="connsiteY1" fmla="*/ 1313156 h 4560744"/>
                <a:gd name="connsiteX2" fmla="*/ 2053872 w 2412694"/>
                <a:gd name="connsiteY2" fmla="*/ 1323983 h 4560744"/>
                <a:gd name="connsiteX3" fmla="*/ 2053872 w 2412694"/>
                <a:gd name="connsiteY3" fmla="*/ 2236444 h 4560744"/>
                <a:gd name="connsiteX4" fmla="*/ 2053872 w 2412694"/>
                <a:gd name="connsiteY4" fmla="*/ 2236445 h 4560744"/>
                <a:gd name="connsiteX5" fmla="*/ 2053872 w 2412694"/>
                <a:gd name="connsiteY5" fmla="*/ 2239386 h 4560744"/>
                <a:gd name="connsiteX6" fmla="*/ 2050766 w 2412694"/>
                <a:gd name="connsiteY6" fmla="*/ 2238586 h 4560744"/>
                <a:gd name="connsiteX7" fmla="*/ 2050765 w 2412694"/>
                <a:gd name="connsiteY7" fmla="*/ 2238587 h 4560744"/>
                <a:gd name="connsiteX8" fmla="*/ 2038165 w 2412694"/>
                <a:gd name="connsiteY8" fmla="*/ 2247272 h 4560744"/>
                <a:gd name="connsiteX9" fmla="*/ 2340945 w 2412694"/>
                <a:gd name="connsiteY9" fmla="*/ 4338790 h 4560744"/>
                <a:gd name="connsiteX10" fmla="*/ 181968 w 2412694"/>
                <a:gd name="connsiteY10" fmla="*/ 4311440 h 4560744"/>
                <a:gd name="connsiteX11" fmla="*/ 62196 w 2412694"/>
                <a:gd name="connsiteY11" fmla="*/ 2281165 h 4560744"/>
                <a:gd name="connsiteX12" fmla="*/ 531404 w 2412694"/>
                <a:gd name="connsiteY12" fmla="*/ 1323982 h 4560744"/>
                <a:gd name="connsiteX13" fmla="*/ 547109 w 2412694"/>
                <a:gd name="connsiteY13" fmla="*/ 1313156 h 4560744"/>
                <a:gd name="connsiteX14" fmla="*/ 1292637 w 2412694"/>
                <a:gd name="connsiteY14" fmla="*/ 1119694 h 4560744"/>
                <a:gd name="connsiteX15" fmla="*/ 692368 w 2412694"/>
                <a:gd name="connsiteY15" fmla="*/ 0 h 4560744"/>
                <a:gd name="connsiteX16" fmla="*/ 1892905 w 2412694"/>
                <a:gd name="connsiteY16" fmla="*/ 0 h 4560744"/>
                <a:gd name="connsiteX17" fmla="*/ 1940418 w 2412694"/>
                <a:gd name="connsiteY17" fmla="*/ 12568 h 4560744"/>
                <a:gd name="connsiteX18" fmla="*/ 2222300 w 2412694"/>
                <a:gd name="connsiteY18" fmla="*/ 381480 h 4560744"/>
                <a:gd name="connsiteX19" fmla="*/ 2222300 w 2412694"/>
                <a:gd name="connsiteY19" fmla="*/ 580179 h 4560744"/>
                <a:gd name="connsiteX20" fmla="*/ 2091940 w 2412694"/>
                <a:gd name="connsiteY20" fmla="*/ 860482 h 4560744"/>
                <a:gd name="connsiteX21" fmla="*/ 2053872 w 2412694"/>
                <a:gd name="connsiteY21" fmla="*/ 888455 h 4560744"/>
                <a:gd name="connsiteX22" fmla="*/ 2053872 w 2412694"/>
                <a:gd name="connsiteY22" fmla="*/ 1323982 h 4560744"/>
                <a:gd name="connsiteX23" fmla="*/ 2038165 w 2412694"/>
                <a:gd name="connsiteY23" fmla="*/ 1313155 h 4560744"/>
                <a:gd name="connsiteX24" fmla="*/ 1292637 w 2412694"/>
                <a:gd name="connsiteY24" fmla="*/ 1119693 h 4560744"/>
                <a:gd name="connsiteX25" fmla="*/ 547109 w 2412694"/>
                <a:gd name="connsiteY25" fmla="*/ 1313155 h 4560744"/>
                <a:gd name="connsiteX26" fmla="*/ 531404 w 2412694"/>
                <a:gd name="connsiteY26" fmla="*/ 1323981 h 4560744"/>
                <a:gd name="connsiteX27" fmla="*/ 531404 w 2412694"/>
                <a:gd name="connsiteY27" fmla="*/ 888455 h 4560744"/>
                <a:gd name="connsiteX28" fmla="*/ 493336 w 2412694"/>
                <a:gd name="connsiteY28" fmla="*/ 860482 h 4560744"/>
                <a:gd name="connsiteX29" fmla="*/ 362975 w 2412694"/>
                <a:gd name="connsiteY29" fmla="*/ 580179 h 4560744"/>
                <a:gd name="connsiteX30" fmla="*/ 362975 w 2412694"/>
                <a:gd name="connsiteY30" fmla="*/ 381480 h 4560744"/>
                <a:gd name="connsiteX31" fmla="*/ 644856 w 2412694"/>
                <a:gd name="connsiteY31" fmla="*/ 12568 h 4560744"/>
                <a:gd name="connsiteX32" fmla="*/ 692368 w 2412694"/>
                <a:gd name="connsiteY32" fmla="*/ 0 h 4560744"/>
                <a:gd name="connsiteX0" fmla="*/ 1292637 w 2419408"/>
                <a:gd name="connsiteY0" fmla="*/ 1119694 h 4669220"/>
                <a:gd name="connsiteX1" fmla="*/ 2038165 w 2419408"/>
                <a:gd name="connsiteY1" fmla="*/ 1313156 h 4669220"/>
                <a:gd name="connsiteX2" fmla="*/ 2053872 w 2419408"/>
                <a:gd name="connsiteY2" fmla="*/ 1323983 h 4669220"/>
                <a:gd name="connsiteX3" fmla="*/ 2053872 w 2419408"/>
                <a:gd name="connsiteY3" fmla="*/ 2236444 h 4669220"/>
                <a:gd name="connsiteX4" fmla="*/ 2053872 w 2419408"/>
                <a:gd name="connsiteY4" fmla="*/ 2236445 h 4669220"/>
                <a:gd name="connsiteX5" fmla="*/ 2053872 w 2419408"/>
                <a:gd name="connsiteY5" fmla="*/ 2239386 h 4669220"/>
                <a:gd name="connsiteX6" fmla="*/ 2050766 w 2419408"/>
                <a:gd name="connsiteY6" fmla="*/ 2238586 h 4669220"/>
                <a:gd name="connsiteX7" fmla="*/ 2050765 w 2419408"/>
                <a:gd name="connsiteY7" fmla="*/ 2238587 h 4669220"/>
                <a:gd name="connsiteX8" fmla="*/ 2038165 w 2419408"/>
                <a:gd name="connsiteY8" fmla="*/ 2247272 h 4669220"/>
                <a:gd name="connsiteX9" fmla="*/ 2340945 w 2419408"/>
                <a:gd name="connsiteY9" fmla="*/ 4338790 h 4669220"/>
                <a:gd name="connsiteX10" fmla="*/ 181968 w 2419408"/>
                <a:gd name="connsiteY10" fmla="*/ 4311440 h 4669220"/>
                <a:gd name="connsiteX11" fmla="*/ 62196 w 2419408"/>
                <a:gd name="connsiteY11" fmla="*/ 2281165 h 4669220"/>
                <a:gd name="connsiteX12" fmla="*/ 531404 w 2419408"/>
                <a:gd name="connsiteY12" fmla="*/ 1323982 h 4669220"/>
                <a:gd name="connsiteX13" fmla="*/ 547109 w 2419408"/>
                <a:gd name="connsiteY13" fmla="*/ 1313156 h 4669220"/>
                <a:gd name="connsiteX14" fmla="*/ 1292637 w 2419408"/>
                <a:gd name="connsiteY14" fmla="*/ 1119694 h 4669220"/>
                <a:gd name="connsiteX15" fmla="*/ 692368 w 2419408"/>
                <a:gd name="connsiteY15" fmla="*/ 0 h 4669220"/>
                <a:gd name="connsiteX16" fmla="*/ 1892905 w 2419408"/>
                <a:gd name="connsiteY16" fmla="*/ 0 h 4669220"/>
                <a:gd name="connsiteX17" fmla="*/ 1940418 w 2419408"/>
                <a:gd name="connsiteY17" fmla="*/ 12568 h 4669220"/>
                <a:gd name="connsiteX18" fmla="*/ 2222300 w 2419408"/>
                <a:gd name="connsiteY18" fmla="*/ 381480 h 4669220"/>
                <a:gd name="connsiteX19" fmla="*/ 2222300 w 2419408"/>
                <a:gd name="connsiteY19" fmla="*/ 580179 h 4669220"/>
                <a:gd name="connsiteX20" fmla="*/ 2091940 w 2419408"/>
                <a:gd name="connsiteY20" fmla="*/ 860482 h 4669220"/>
                <a:gd name="connsiteX21" fmla="*/ 2053872 w 2419408"/>
                <a:gd name="connsiteY21" fmla="*/ 888455 h 4669220"/>
                <a:gd name="connsiteX22" fmla="*/ 2053872 w 2419408"/>
                <a:gd name="connsiteY22" fmla="*/ 1323982 h 4669220"/>
                <a:gd name="connsiteX23" fmla="*/ 2038165 w 2419408"/>
                <a:gd name="connsiteY23" fmla="*/ 1313155 h 4669220"/>
                <a:gd name="connsiteX24" fmla="*/ 1292637 w 2419408"/>
                <a:gd name="connsiteY24" fmla="*/ 1119693 h 4669220"/>
                <a:gd name="connsiteX25" fmla="*/ 547109 w 2419408"/>
                <a:gd name="connsiteY25" fmla="*/ 1313155 h 4669220"/>
                <a:gd name="connsiteX26" fmla="*/ 531404 w 2419408"/>
                <a:gd name="connsiteY26" fmla="*/ 1323981 h 4669220"/>
                <a:gd name="connsiteX27" fmla="*/ 531404 w 2419408"/>
                <a:gd name="connsiteY27" fmla="*/ 888455 h 4669220"/>
                <a:gd name="connsiteX28" fmla="*/ 493336 w 2419408"/>
                <a:gd name="connsiteY28" fmla="*/ 860482 h 4669220"/>
                <a:gd name="connsiteX29" fmla="*/ 362975 w 2419408"/>
                <a:gd name="connsiteY29" fmla="*/ 580179 h 4669220"/>
                <a:gd name="connsiteX30" fmla="*/ 362975 w 2419408"/>
                <a:gd name="connsiteY30" fmla="*/ 381480 h 4669220"/>
                <a:gd name="connsiteX31" fmla="*/ 644856 w 2419408"/>
                <a:gd name="connsiteY31" fmla="*/ 12568 h 4669220"/>
                <a:gd name="connsiteX32" fmla="*/ 692368 w 2419408"/>
                <a:gd name="connsiteY32" fmla="*/ 0 h 4669220"/>
                <a:gd name="connsiteX0" fmla="*/ 1292637 w 2340993"/>
                <a:gd name="connsiteY0" fmla="*/ 1119694 h 4731945"/>
                <a:gd name="connsiteX1" fmla="*/ 2038165 w 2340993"/>
                <a:gd name="connsiteY1" fmla="*/ 1313156 h 4731945"/>
                <a:gd name="connsiteX2" fmla="*/ 2053872 w 2340993"/>
                <a:gd name="connsiteY2" fmla="*/ 1323983 h 4731945"/>
                <a:gd name="connsiteX3" fmla="*/ 2053872 w 2340993"/>
                <a:gd name="connsiteY3" fmla="*/ 2236444 h 4731945"/>
                <a:gd name="connsiteX4" fmla="*/ 2053872 w 2340993"/>
                <a:gd name="connsiteY4" fmla="*/ 2236445 h 4731945"/>
                <a:gd name="connsiteX5" fmla="*/ 2053872 w 2340993"/>
                <a:gd name="connsiteY5" fmla="*/ 2239386 h 4731945"/>
                <a:gd name="connsiteX6" fmla="*/ 2050766 w 2340993"/>
                <a:gd name="connsiteY6" fmla="*/ 2238586 h 4731945"/>
                <a:gd name="connsiteX7" fmla="*/ 2050765 w 2340993"/>
                <a:gd name="connsiteY7" fmla="*/ 2238587 h 4731945"/>
                <a:gd name="connsiteX8" fmla="*/ 2038165 w 2340993"/>
                <a:gd name="connsiteY8" fmla="*/ 2247272 h 4731945"/>
                <a:gd name="connsiteX9" fmla="*/ 2340945 w 2340993"/>
                <a:gd name="connsiteY9" fmla="*/ 4338790 h 4731945"/>
                <a:gd name="connsiteX10" fmla="*/ 181968 w 2340993"/>
                <a:gd name="connsiteY10" fmla="*/ 4311440 h 4731945"/>
                <a:gd name="connsiteX11" fmla="*/ 62196 w 2340993"/>
                <a:gd name="connsiteY11" fmla="*/ 2281165 h 4731945"/>
                <a:gd name="connsiteX12" fmla="*/ 531404 w 2340993"/>
                <a:gd name="connsiteY12" fmla="*/ 1323982 h 4731945"/>
                <a:gd name="connsiteX13" fmla="*/ 547109 w 2340993"/>
                <a:gd name="connsiteY13" fmla="*/ 1313156 h 4731945"/>
                <a:gd name="connsiteX14" fmla="*/ 1292637 w 2340993"/>
                <a:gd name="connsiteY14" fmla="*/ 1119694 h 4731945"/>
                <a:gd name="connsiteX15" fmla="*/ 692368 w 2340993"/>
                <a:gd name="connsiteY15" fmla="*/ 0 h 4731945"/>
                <a:gd name="connsiteX16" fmla="*/ 1892905 w 2340993"/>
                <a:gd name="connsiteY16" fmla="*/ 0 h 4731945"/>
                <a:gd name="connsiteX17" fmla="*/ 1940418 w 2340993"/>
                <a:gd name="connsiteY17" fmla="*/ 12568 h 4731945"/>
                <a:gd name="connsiteX18" fmla="*/ 2222300 w 2340993"/>
                <a:gd name="connsiteY18" fmla="*/ 381480 h 4731945"/>
                <a:gd name="connsiteX19" fmla="*/ 2222300 w 2340993"/>
                <a:gd name="connsiteY19" fmla="*/ 580179 h 4731945"/>
                <a:gd name="connsiteX20" fmla="*/ 2091940 w 2340993"/>
                <a:gd name="connsiteY20" fmla="*/ 860482 h 4731945"/>
                <a:gd name="connsiteX21" fmla="*/ 2053872 w 2340993"/>
                <a:gd name="connsiteY21" fmla="*/ 888455 h 4731945"/>
                <a:gd name="connsiteX22" fmla="*/ 2053872 w 2340993"/>
                <a:gd name="connsiteY22" fmla="*/ 1323982 h 4731945"/>
                <a:gd name="connsiteX23" fmla="*/ 2038165 w 2340993"/>
                <a:gd name="connsiteY23" fmla="*/ 1313155 h 4731945"/>
                <a:gd name="connsiteX24" fmla="*/ 1292637 w 2340993"/>
                <a:gd name="connsiteY24" fmla="*/ 1119693 h 4731945"/>
                <a:gd name="connsiteX25" fmla="*/ 547109 w 2340993"/>
                <a:gd name="connsiteY25" fmla="*/ 1313155 h 4731945"/>
                <a:gd name="connsiteX26" fmla="*/ 531404 w 2340993"/>
                <a:gd name="connsiteY26" fmla="*/ 1323981 h 4731945"/>
                <a:gd name="connsiteX27" fmla="*/ 531404 w 2340993"/>
                <a:gd name="connsiteY27" fmla="*/ 888455 h 4731945"/>
                <a:gd name="connsiteX28" fmla="*/ 493336 w 2340993"/>
                <a:gd name="connsiteY28" fmla="*/ 860482 h 4731945"/>
                <a:gd name="connsiteX29" fmla="*/ 362975 w 2340993"/>
                <a:gd name="connsiteY29" fmla="*/ 580179 h 4731945"/>
                <a:gd name="connsiteX30" fmla="*/ 362975 w 2340993"/>
                <a:gd name="connsiteY30" fmla="*/ 381480 h 4731945"/>
                <a:gd name="connsiteX31" fmla="*/ 644856 w 2340993"/>
                <a:gd name="connsiteY31" fmla="*/ 12568 h 4731945"/>
                <a:gd name="connsiteX32" fmla="*/ 692368 w 2340993"/>
                <a:gd name="connsiteY32" fmla="*/ 0 h 4731945"/>
                <a:gd name="connsiteX0" fmla="*/ 1292637 w 2499906"/>
                <a:gd name="connsiteY0" fmla="*/ 1119694 h 4513252"/>
                <a:gd name="connsiteX1" fmla="*/ 2038165 w 2499906"/>
                <a:gd name="connsiteY1" fmla="*/ 1313156 h 4513252"/>
                <a:gd name="connsiteX2" fmla="*/ 2053872 w 2499906"/>
                <a:gd name="connsiteY2" fmla="*/ 1323983 h 4513252"/>
                <a:gd name="connsiteX3" fmla="*/ 2053872 w 2499906"/>
                <a:gd name="connsiteY3" fmla="*/ 2236444 h 4513252"/>
                <a:gd name="connsiteX4" fmla="*/ 2053872 w 2499906"/>
                <a:gd name="connsiteY4" fmla="*/ 2236445 h 4513252"/>
                <a:gd name="connsiteX5" fmla="*/ 2053872 w 2499906"/>
                <a:gd name="connsiteY5" fmla="*/ 2239386 h 4513252"/>
                <a:gd name="connsiteX6" fmla="*/ 2050766 w 2499906"/>
                <a:gd name="connsiteY6" fmla="*/ 2238586 h 4513252"/>
                <a:gd name="connsiteX7" fmla="*/ 2050765 w 2499906"/>
                <a:gd name="connsiteY7" fmla="*/ 2238587 h 4513252"/>
                <a:gd name="connsiteX8" fmla="*/ 2038165 w 2499906"/>
                <a:gd name="connsiteY8" fmla="*/ 2247272 h 4513252"/>
                <a:gd name="connsiteX9" fmla="*/ 2304412 w 2499906"/>
                <a:gd name="connsiteY9" fmla="*/ 2972830 h 4513252"/>
                <a:gd name="connsiteX10" fmla="*/ 2340945 w 2499906"/>
                <a:gd name="connsiteY10" fmla="*/ 4338790 h 4513252"/>
                <a:gd name="connsiteX11" fmla="*/ 181968 w 2499906"/>
                <a:gd name="connsiteY11" fmla="*/ 4311440 h 4513252"/>
                <a:gd name="connsiteX12" fmla="*/ 62196 w 2499906"/>
                <a:gd name="connsiteY12" fmla="*/ 2281165 h 4513252"/>
                <a:gd name="connsiteX13" fmla="*/ 531404 w 2499906"/>
                <a:gd name="connsiteY13" fmla="*/ 1323982 h 4513252"/>
                <a:gd name="connsiteX14" fmla="*/ 547109 w 2499906"/>
                <a:gd name="connsiteY14" fmla="*/ 1313156 h 4513252"/>
                <a:gd name="connsiteX15" fmla="*/ 1292637 w 2499906"/>
                <a:gd name="connsiteY15" fmla="*/ 1119694 h 4513252"/>
                <a:gd name="connsiteX16" fmla="*/ 692368 w 2499906"/>
                <a:gd name="connsiteY16" fmla="*/ 0 h 4513252"/>
                <a:gd name="connsiteX17" fmla="*/ 1892905 w 2499906"/>
                <a:gd name="connsiteY17" fmla="*/ 0 h 4513252"/>
                <a:gd name="connsiteX18" fmla="*/ 1940418 w 2499906"/>
                <a:gd name="connsiteY18" fmla="*/ 12568 h 4513252"/>
                <a:gd name="connsiteX19" fmla="*/ 2222300 w 2499906"/>
                <a:gd name="connsiteY19" fmla="*/ 381480 h 4513252"/>
                <a:gd name="connsiteX20" fmla="*/ 2222300 w 2499906"/>
                <a:gd name="connsiteY20" fmla="*/ 580179 h 4513252"/>
                <a:gd name="connsiteX21" fmla="*/ 2091940 w 2499906"/>
                <a:gd name="connsiteY21" fmla="*/ 860482 h 4513252"/>
                <a:gd name="connsiteX22" fmla="*/ 2053872 w 2499906"/>
                <a:gd name="connsiteY22" fmla="*/ 888455 h 4513252"/>
                <a:gd name="connsiteX23" fmla="*/ 2053872 w 2499906"/>
                <a:gd name="connsiteY23" fmla="*/ 1323982 h 4513252"/>
                <a:gd name="connsiteX24" fmla="*/ 2038165 w 2499906"/>
                <a:gd name="connsiteY24" fmla="*/ 1313155 h 4513252"/>
                <a:gd name="connsiteX25" fmla="*/ 1292637 w 2499906"/>
                <a:gd name="connsiteY25" fmla="*/ 1119693 h 4513252"/>
                <a:gd name="connsiteX26" fmla="*/ 547109 w 2499906"/>
                <a:gd name="connsiteY26" fmla="*/ 1313155 h 4513252"/>
                <a:gd name="connsiteX27" fmla="*/ 531404 w 2499906"/>
                <a:gd name="connsiteY27" fmla="*/ 1323981 h 4513252"/>
                <a:gd name="connsiteX28" fmla="*/ 531404 w 2499906"/>
                <a:gd name="connsiteY28" fmla="*/ 888455 h 4513252"/>
                <a:gd name="connsiteX29" fmla="*/ 493336 w 2499906"/>
                <a:gd name="connsiteY29" fmla="*/ 860482 h 4513252"/>
                <a:gd name="connsiteX30" fmla="*/ 362975 w 2499906"/>
                <a:gd name="connsiteY30" fmla="*/ 580179 h 4513252"/>
                <a:gd name="connsiteX31" fmla="*/ 362975 w 2499906"/>
                <a:gd name="connsiteY31" fmla="*/ 381480 h 4513252"/>
                <a:gd name="connsiteX32" fmla="*/ 644856 w 2499906"/>
                <a:gd name="connsiteY32" fmla="*/ 12568 h 4513252"/>
                <a:gd name="connsiteX33" fmla="*/ 692368 w 2499906"/>
                <a:gd name="connsiteY33" fmla="*/ 0 h 4513252"/>
                <a:gd name="connsiteX0" fmla="*/ 1292637 w 2344615"/>
                <a:gd name="connsiteY0" fmla="*/ 1119694 h 4446273"/>
                <a:gd name="connsiteX1" fmla="*/ 2038165 w 2344615"/>
                <a:gd name="connsiteY1" fmla="*/ 1313156 h 4446273"/>
                <a:gd name="connsiteX2" fmla="*/ 2053872 w 2344615"/>
                <a:gd name="connsiteY2" fmla="*/ 1323983 h 4446273"/>
                <a:gd name="connsiteX3" fmla="*/ 2053872 w 2344615"/>
                <a:gd name="connsiteY3" fmla="*/ 2236444 h 4446273"/>
                <a:gd name="connsiteX4" fmla="*/ 2053872 w 2344615"/>
                <a:gd name="connsiteY4" fmla="*/ 2236445 h 4446273"/>
                <a:gd name="connsiteX5" fmla="*/ 2053872 w 2344615"/>
                <a:gd name="connsiteY5" fmla="*/ 2239386 h 4446273"/>
                <a:gd name="connsiteX6" fmla="*/ 2050766 w 2344615"/>
                <a:gd name="connsiteY6" fmla="*/ 2238586 h 4446273"/>
                <a:gd name="connsiteX7" fmla="*/ 2050765 w 2344615"/>
                <a:gd name="connsiteY7" fmla="*/ 2238587 h 4446273"/>
                <a:gd name="connsiteX8" fmla="*/ 2038165 w 2344615"/>
                <a:gd name="connsiteY8" fmla="*/ 2247272 h 4446273"/>
                <a:gd name="connsiteX9" fmla="*/ 2304412 w 2344615"/>
                <a:gd name="connsiteY9" fmla="*/ 2972830 h 4446273"/>
                <a:gd name="connsiteX10" fmla="*/ 2340945 w 2344615"/>
                <a:gd name="connsiteY10" fmla="*/ 4338790 h 4446273"/>
                <a:gd name="connsiteX11" fmla="*/ 181968 w 2344615"/>
                <a:gd name="connsiteY11" fmla="*/ 4311440 h 4446273"/>
                <a:gd name="connsiteX12" fmla="*/ 62196 w 2344615"/>
                <a:gd name="connsiteY12" fmla="*/ 2281165 h 4446273"/>
                <a:gd name="connsiteX13" fmla="*/ 531404 w 2344615"/>
                <a:gd name="connsiteY13" fmla="*/ 1323982 h 4446273"/>
                <a:gd name="connsiteX14" fmla="*/ 547109 w 2344615"/>
                <a:gd name="connsiteY14" fmla="*/ 1313156 h 4446273"/>
                <a:gd name="connsiteX15" fmla="*/ 1292637 w 2344615"/>
                <a:gd name="connsiteY15" fmla="*/ 1119694 h 4446273"/>
                <a:gd name="connsiteX16" fmla="*/ 692368 w 2344615"/>
                <a:gd name="connsiteY16" fmla="*/ 0 h 4446273"/>
                <a:gd name="connsiteX17" fmla="*/ 1892905 w 2344615"/>
                <a:gd name="connsiteY17" fmla="*/ 0 h 4446273"/>
                <a:gd name="connsiteX18" fmla="*/ 1940418 w 2344615"/>
                <a:gd name="connsiteY18" fmla="*/ 12568 h 4446273"/>
                <a:gd name="connsiteX19" fmla="*/ 2222300 w 2344615"/>
                <a:gd name="connsiteY19" fmla="*/ 381480 h 4446273"/>
                <a:gd name="connsiteX20" fmla="*/ 2222300 w 2344615"/>
                <a:gd name="connsiteY20" fmla="*/ 580179 h 4446273"/>
                <a:gd name="connsiteX21" fmla="*/ 2091940 w 2344615"/>
                <a:gd name="connsiteY21" fmla="*/ 860482 h 4446273"/>
                <a:gd name="connsiteX22" fmla="*/ 2053872 w 2344615"/>
                <a:gd name="connsiteY22" fmla="*/ 888455 h 4446273"/>
                <a:gd name="connsiteX23" fmla="*/ 2053872 w 2344615"/>
                <a:gd name="connsiteY23" fmla="*/ 1323982 h 4446273"/>
                <a:gd name="connsiteX24" fmla="*/ 2038165 w 2344615"/>
                <a:gd name="connsiteY24" fmla="*/ 1313155 h 4446273"/>
                <a:gd name="connsiteX25" fmla="*/ 1292637 w 2344615"/>
                <a:gd name="connsiteY25" fmla="*/ 1119693 h 4446273"/>
                <a:gd name="connsiteX26" fmla="*/ 547109 w 2344615"/>
                <a:gd name="connsiteY26" fmla="*/ 1313155 h 4446273"/>
                <a:gd name="connsiteX27" fmla="*/ 531404 w 2344615"/>
                <a:gd name="connsiteY27" fmla="*/ 1323981 h 4446273"/>
                <a:gd name="connsiteX28" fmla="*/ 531404 w 2344615"/>
                <a:gd name="connsiteY28" fmla="*/ 888455 h 4446273"/>
                <a:gd name="connsiteX29" fmla="*/ 493336 w 2344615"/>
                <a:gd name="connsiteY29" fmla="*/ 860482 h 4446273"/>
                <a:gd name="connsiteX30" fmla="*/ 362975 w 2344615"/>
                <a:gd name="connsiteY30" fmla="*/ 580179 h 4446273"/>
                <a:gd name="connsiteX31" fmla="*/ 362975 w 2344615"/>
                <a:gd name="connsiteY31" fmla="*/ 381480 h 4446273"/>
                <a:gd name="connsiteX32" fmla="*/ 644856 w 2344615"/>
                <a:gd name="connsiteY32" fmla="*/ 12568 h 4446273"/>
                <a:gd name="connsiteX33" fmla="*/ 692368 w 2344615"/>
                <a:gd name="connsiteY33" fmla="*/ 0 h 4446273"/>
                <a:gd name="connsiteX0" fmla="*/ 1292637 w 2532509"/>
                <a:gd name="connsiteY0" fmla="*/ 1119694 h 4526524"/>
                <a:gd name="connsiteX1" fmla="*/ 2038165 w 2532509"/>
                <a:gd name="connsiteY1" fmla="*/ 1313156 h 4526524"/>
                <a:gd name="connsiteX2" fmla="*/ 2053872 w 2532509"/>
                <a:gd name="connsiteY2" fmla="*/ 1323983 h 4526524"/>
                <a:gd name="connsiteX3" fmla="*/ 2053872 w 2532509"/>
                <a:gd name="connsiteY3" fmla="*/ 2236444 h 4526524"/>
                <a:gd name="connsiteX4" fmla="*/ 2053872 w 2532509"/>
                <a:gd name="connsiteY4" fmla="*/ 2236445 h 4526524"/>
                <a:gd name="connsiteX5" fmla="*/ 2053872 w 2532509"/>
                <a:gd name="connsiteY5" fmla="*/ 2239386 h 4526524"/>
                <a:gd name="connsiteX6" fmla="*/ 2050766 w 2532509"/>
                <a:gd name="connsiteY6" fmla="*/ 2238586 h 4526524"/>
                <a:gd name="connsiteX7" fmla="*/ 2050765 w 2532509"/>
                <a:gd name="connsiteY7" fmla="*/ 2238587 h 4526524"/>
                <a:gd name="connsiteX8" fmla="*/ 2038165 w 2532509"/>
                <a:gd name="connsiteY8" fmla="*/ 2247272 h 4526524"/>
                <a:gd name="connsiteX9" fmla="*/ 2391772 w 2532509"/>
                <a:gd name="connsiteY9" fmla="*/ 2763723 h 4526524"/>
                <a:gd name="connsiteX10" fmla="*/ 2340945 w 2532509"/>
                <a:gd name="connsiteY10" fmla="*/ 4338790 h 4526524"/>
                <a:gd name="connsiteX11" fmla="*/ 181968 w 2532509"/>
                <a:gd name="connsiteY11" fmla="*/ 4311440 h 4526524"/>
                <a:gd name="connsiteX12" fmla="*/ 62196 w 2532509"/>
                <a:gd name="connsiteY12" fmla="*/ 2281165 h 4526524"/>
                <a:gd name="connsiteX13" fmla="*/ 531404 w 2532509"/>
                <a:gd name="connsiteY13" fmla="*/ 1323982 h 4526524"/>
                <a:gd name="connsiteX14" fmla="*/ 547109 w 2532509"/>
                <a:gd name="connsiteY14" fmla="*/ 1313156 h 4526524"/>
                <a:gd name="connsiteX15" fmla="*/ 1292637 w 2532509"/>
                <a:gd name="connsiteY15" fmla="*/ 1119694 h 4526524"/>
                <a:gd name="connsiteX16" fmla="*/ 692368 w 2532509"/>
                <a:gd name="connsiteY16" fmla="*/ 0 h 4526524"/>
                <a:gd name="connsiteX17" fmla="*/ 1892905 w 2532509"/>
                <a:gd name="connsiteY17" fmla="*/ 0 h 4526524"/>
                <a:gd name="connsiteX18" fmla="*/ 1940418 w 2532509"/>
                <a:gd name="connsiteY18" fmla="*/ 12568 h 4526524"/>
                <a:gd name="connsiteX19" fmla="*/ 2222300 w 2532509"/>
                <a:gd name="connsiteY19" fmla="*/ 381480 h 4526524"/>
                <a:gd name="connsiteX20" fmla="*/ 2222300 w 2532509"/>
                <a:gd name="connsiteY20" fmla="*/ 580179 h 4526524"/>
                <a:gd name="connsiteX21" fmla="*/ 2091940 w 2532509"/>
                <a:gd name="connsiteY21" fmla="*/ 860482 h 4526524"/>
                <a:gd name="connsiteX22" fmla="*/ 2053872 w 2532509"/>
                <a:gd name="connsiteY22" fmla="*/ 888455 h 4526524"/>
                <a:gd name="connsiteX23" fmla="*/ 2053872 w 2532509"/>
                <a:gd name="connsiteY23" fmla="*/ 1323982 h 4526524"/>
                <a:gd name="connsiteX24" fmla="*/ 2038165 w 2532509"/>
                <a:gd name="connsiteY24" fmla="*/ 1313155 h 4526524"/>
                <a:gd name="connsiteX25" fmla="*/ 1292637 w 2532509"/>
                <a:gd name="connsiteY25" fmla="*/ 1119693 h 4526524"/>
                <a:gd name="connsiteX26" fmla="*/ 547109 w 2532509"/>
                <a:gd name="connsiteY26" fmla="*/ 1313155 h 4526524"/>
                <a:gd name="connsiteX27" fmla="*/ 531404 w 2532509"/>
                <a:gd name="connsiteY27" fmla="*/ 1323981 h 4526524"/>
                <a:gd name="connsiteX28" fmla="*/ 531404 w 2532509"/>
                <a:gd name="connsiteY28" fmla="*/ 888455 h 4526524"/>
                <a:gd name="connsiteX29" fmla="*/ 493336 w 2532509"/>
                <a:gd name="connsiteY29" fmla="*/ 860482 h 4526524"/>
                <a:gd name="connsiteX30" fmla="*/ 362975 w 2532509"/>
                <a:gd name="connsiteY30" fmla="*/ 580179 h 4526524"/>
                <a:gd name="connsiteX31" fmla="*/ 362975 w 2532509"/>
                <a:gd name="connsiteY31" fmla="*/ 381480 h 4526524"/>
                <a:gd name="connsiteX32" fmla="*/ 644856 w 2532509"/>
                <a:gd name="connsiteY32" fmla="*/ 12568 h 4526524"/>
                <a:gd name="connsiteX33" fmla="*/ 692368 w 2532509"/>
                <a:gd name="connsiteY33" fmla="*/ 0 h 4526524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050766 w 2532509"/>
                <a:gd name="connsiteY6" fmla="*/ 2238586 h 4526523"/>
                <a:gd name="connsiteX7" fmla="*/ 2050765 w 2532509"/>
                <a:gd name="connsiteY7" fmla="*/ 2238587 h 4526523"/>
                <a:gd name="connsiteX8" fmla="*/ 2391772 w 2532509"/>
                <a:gd name="connsiteY8" fmla="*/ 2763723 h 4526523"/>
                <a:gd name="connsiteX9" fmla="*/ 2340945 w 2532509"/>
                <a:gd name="connsiteY9" fmla="*/ 4338790 h 4526523"/>
                <a:gd name="connsiteX10" fmla="*/ 181968 w 2532509"/>
                <a:gd name="connsiteY10" fmla="*/ 4311440 h 4526523"/>
                <a:gd name="connsiteX11" fmla="*/ 62196 w 2532509"/>
                <a:gd name="connsiteY11" fmla="*/ 2281165 h 4526523"/>
                <a:gd name="connsiteX12" fmla="*/ 531404 w 2532509"/>
                <a:gd name="connsiteY12" fmla="*/ 1323982 h 4526523"/>
                <a:gd name="connsiteX13" fmla="*/ 547109 w 2532509"/>
                <a:gd name="connsiteY13" fmla="*/ 1313156 h 4526523"/>
                <a:gd name="connsiteX14" fmla="*/ 1292637 w 2532509"/>
                <a:gd name="connsiteY14" fmla="*/ 1119694 h 4526523"/>
                <a:gd name="connsiteX15" fmla="*/ 692368 w 2532509"/>
                <a:gd name="connsiteY15" fmla="*/ 0 h 4526523"/>
                <a:gd name="connsiteX16" fmla="*/ 1892905 w 2532509"/>
                <a:gd name="connsiteY16" fmla="*/ 0 h 4526523"/>
                <a:gd name="connsiteX17" fmla="*/ 1940418 w 2532509"/>
                <a:gd name="connsiteY17" fmla="*/ 12568 h 4526523"/>
                <a:gd name="connsiteX18" fmla="*/ 2222300 w 2532509"/>
                <a:gd name="connsiteY18" fmla="*/ 381480 h 4526523"/>
                <a:gd name="connsiteX19" fmla="*/ 2222300 w 2532509"/>
                <a:gd name="connsiteY19" fmla="*/ 580179 h 4526523"/>
                <a:gd name="connsiteX20" fmla="*/ 2091940 w 2532509"/>
                <a:gd name="connsiteY20" fmla="*/ 860482 h 4526523"/>
                <a:gd name="connsiteX21" fmla="*/ 2053872 w 2532509"/>
                <a:gd name="connsiteY21" fmla="*/ 888455 h 4526523"/>
                <a:gd name="connsiteX22" fmla="*/ 2053872 w 2532509"/>
                <a:gd name="connsiteY22" fmla="*/ 1323982 h 4526523"/>
                <a:gd name="connsiteX23" fmla="*/ 2038165 w 2532509"/>
                <a:gd name="connsiteY23" fmla="*/ 1313155 h 4526523"/>
                <a:gd name="connsiteX24" fmla="*/ 1292637 w 2532509"/>
                <a:gd name="connsiteY24" fmla="*/ 1119693 h 4526523"/>
                <a:gd name="connsiteX25" fmla="*/ 547109 w 2532509"/>
                <a:gd name="connsiteY25" fmla="*/ 1313155 h 4526523"/>
                <a:gd name="connsiteX26" fmla="*/ 531404 w 2532509"/>
                <a:gd name="connsiteY26" fmla="*/ 1323981 h 4526523"/>
                <a:gd name="connsiteX27" fmla="*/ 531404 w 2532509"/>
                <a:gd name="connsiteY27" fmla="*/ 888455 h 4526523"/>
                <a:gd name="connsiteX28" fmla="*/ 493336 w 2532509"/>
                <a:gd name="connsiteY28" fmla="*/ 860482 h 4526523"/>
                <a:gd name="connsiteX29" fmla="*/ 362975 w 2532509"/>
                <a:gd name="connsiteY29" fmla="*/ 580179 h 4526523"/>
                <a:gd name="connsiteX30" fmla="*/ 362975 w 2532509"/>
                <a:gd name="connsiteY30" fmla="*/ 381480 h 4526523"/>
                <a:gd name="connsiteX31" fmla="*/ 644856 w 2532509"/>
                <a:gd name="connsiteY31" fmla="*/ 12568 h 4526523"/>
                <a:gd name="connsiteX32" fmla="*/ 692368 w 2532509"/>
                <a:gd name="connsiteY32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050766 w 2532509"/>
                <a:gd name="connsiteY6" fmla="*/ 2238586 h 4526523"/>
                <a:gd name="connsiteX7" fmla="*/ 2391772 w 2532509"/>
                <a:gd name="connsiteY7" fmla="*/ 2763723 h 4526523"/>
                <a:gd name="connsiteX8" fmla="*/ 2340945 w 2532509"/>
                <a:gd name="connsiteY8" fmla="*/ 4338790 h 4526523"/>
                <a:gd name="connsiteX9" fmla="*/ 181968 w 2532509"/>
                <a:gd name="connsiteY9" fmla="*/ 4311440 h 4526523"/>
                <a:gd name="connsiteX10" fmla="*/ 62196 w 2532509"/>
                <a:gd name="connsiteY10" fmla="*/ 2281165 h 4526523"/>
                <a:gd name="connsiteX11" fmla="*/ 531404 w 2532509"/>
                <a:gd name="connsiteY11" fmla="*/ 1323982 h 4526523"/>
                <a:gd name="connsiteX12" fmla="*/ 547109 w 2532509"/>
                <a:gd name="connsiteY12" fmla="*/ 1313156 h 4526523"/>
                <a:gd name="connsiteX13" fmla="*/ 1292637 w 2532509"/>
                <a:gd name="connsiteY13" fmla="*/ 1119694 h 4526523"/>
                <a:gd name="connsiteX14" fmla="*/ 692368 w 2532509"/>
                <a:gd name="connsiteY14" fmla="*/ 0 h 4526523"/>
                <a:gd name="connsiteX15" fmla="*/ 1892905 w 2532509"/>
                <a:gd name="connsiteY15" fmla="*/ 0 h 4526523"/>
                <a:gd name="connsiteX16" fmla="*/ 1940418 w 2532509"/>
                <a:gd name="connsiteY16" fmla="*/ 12568 h 4526523"/>
                <a:gd name="connsiteX17" fmla="*/ 2222300 w 2532509"/>
                <a:gd name="connsiteY17" fmla="*/ 381480 h 4526523"/>
                <a:gd name="connsiteX18" fmla="*/ 2222300 w 2532509"/>
                <a:gd name="connsiteY18" fmla="*/ 580179 h 4526523"/>
                <a:gd name="connsiteX19" fmla="*/ 2091940 w 2532509"/>
                <a:gd name="connsiteY19" fmla="*/ 860482 h 4526523"/>
                <a:gd name="connsiteX20" fmla="*/ 2053872 w 2532509"/>
                <a:gd name="connsiteY20" fmla="*/ 888455 h 4526523"/>
                <a:gd name="connsiteX21" fmla="*/ 2053872 w 2532509"/>
                <a:gd name="connsiteY21" fmla="*/ 1323982 h 4526523"/>
                <a:gd name="connsiteX22" fmla="*/ 2038165 w 2532509"/>
                <a:gd name="connsiteY22" fmla="*/ 1313155 h 4526523"/>
                <a:gd name="connsiteX23" fmla="*/ 1292637 w 2532509"/>
                <a:gd name="connsiteY23" fmla="*/ 1119693 h 4526523"/>
                <a:gd name="connsiteX24" fmla="*/ 547109 w 2532509"/>
                <a:gd name="connsiteY24" fmla="*/ 1313155 h 4526523"/>
                <a:gd name="connsiteX25" fmla="*/ 531404 w 2532509"/>
                <a:gd name="connsiteY25" fmla="*/ 1323981 h 4526523"/>
                <a:gd name="connsiteX26" fmla="*/ 531404 w 2532509"/>
                <a:gd name="connsiteY26" fmla="*/ 888455 h 4526523"/>
                <a:gd name="connsiteX27" fmla="*/ 493336 w 2532509"/>
                <a:gd name="connsiteY27" fmla="*/ 860482 h 4526523"/>
                <a:gd name="connsiteX28" fmla="*/ 362975 w 2532509"/>
                <a:gd name="connsiteY28" fmla="*/ 580179 h 4526523"/>
                <a:gd name="connsiteX29" fmla="*/ 362975 w 2532509"/>
                <a:gd name="connsiteY29" fmla="*/ 381480 h 4526523"/>
                <a:gd name="connsiteX30" fmla="*/ 644856 w 2532509"/>
                <a:gd name="connsiteY30" fmla="*/ 12568 h 4526523"/>
                <a:gd name="connsiteX31" fmla="*/ 692368 w 2532509"/>
                <a:gd name="connsiteY31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391772 w 2532509"/>
                <a:gd name="connsiteY6" fmla="*/ 2763723 h 4526523"/>
                <a:gd name="connsiteX7" fmla="*/ 2340945 w 2532509"/>
                <a:gd name="connsiteY7" fmla="*/ 4338790 h 4526523"/>
                <a:gd name="connsiteX8" fmla="*/ 181968 w 2532509"/>
                <a:gd name="connsiteY8" fmla="*/ 4311440 h 4526523"/>
                <a:gd name="connsiteX9" fmla="*/ 62196 w 2532509"/>
                <a:gd name="connsiteY9" fmla="*/ 2281165 h 4526523"/>
                <a:gd name="connsiteX10" fmla="*/ 531404 w 2532509"/>
                <a:gd name="connsiteY10" fmla="*/ 1323982 h 4526523"/>
                <a:gd name="connsiteX11" fmla="*/ 547109 w 2532509"/>
                <a:gd name="connsiteY11" fmla="*/ 1313156 h 4526523"/>
                <a:gd name="connsiteX12" fmla="*/ 1292637 w 2532509"/>
                <a:gd name="connsiteY12" fmla="*/ 1119694 h 4526523"/>
                <a:gd name="connsiteX13" fmla="*/ 692368 w 2532509"/>
                <a:gd name="connsiteY13" fmla="*/ 0 h 4526523"/>
                <a:gd name="connsiteX14" fmla="*/ 1892905 w 2532509"/>
                <a:gd name="connsiteY14" fmla="*/ 0 h 4526523"/>
                <a:gd name="connsiteX15" fmla="*/ 1940418 w 2532509"/>
                <a:gd name="connsiteY15" fmla="*/ 12568 h 4526523"/>
                <a:gd name="connsiteX16" fmla="*/ 2222300 w 2532509"/>
                <a:gd name="connsiteY16" fmla="*/ 381480 h 4526523"/>
                <a:gd name="connsiteX17" fmla="*/ 2222300 w 2532509"/>
                <a:gd name="connsiteY17" fmla="*/ 580179 h 4526523"/>
                <a:gd name="connsiteX18" fmla="*/ 2091940 w 2532509"/>
                <a:gd name="connsiteY18" fmla="*/ 860482 h 4526523"/>
                <a:gd name="connsiteX19" fmla="*/ 2053872 w 2532509"/>
                <a:gd name="connsiteY19" fmla="*/ 888455 h 4526523"/>
                <a:gd name="connsiteX20" fmla="*/ 2053872 w 2532509"/>
                <a:gd name="connsiteY20" fmla="*/ 1323982 h 4526523"/>
                <a:gd name="connsiteX21" fmla="*/ 2038165 w 2532509"/>
                <a:gd name="connsiteY21" fmla="*/ 1313155 h 4526523"/>
                <a:gd name="connsiteX22" fmla="*/ 1292637 w 2532509"/>
                <a:gd name="connsiteY22" fmla="*/ 1119693 h 4526523"/>
                <a:gd name="connsiteX23" fmla="*/ 547109 w 2532509"/>
                <a:gd name="connsiteY23" fmla="*/ 1313155 h 4526523"/>
                <a:gd name="connsiteX24" fmla="*/ 531404 w 2532509"/>
                <a:gd name="connsiteY24" fmla="*/ 1323981 h 4526523"/>
                <a:gd name="connsiteX25" fmla="*/ 531404 w 2532509"/>
                <a:gd name="connsiteY25" fmla="*/ 888455 h 4526523"/>
                <a:gd name="connsiteX26" fmla="*/ 493336 w 2532509"/>
                <a:gd name="connsiteY26" fmla="*/ 860482 h 4526523"/>
                <a:gd name="connsiteX27" fmla="*/ 362975 w 2532509"/>
                <a:gd name="connsiteY27" fmla="*/ 580179 h 4526523"/>
                <a:gd name="connsiteX28" fmla="*/ 362975 w 2532509"/>
                <a:gd name="connsiteY28" fmla="*/ 381480 h 4526523"/>
                <a:gd name="connsiteX29" fmla="*/ 644856 w 2532509"/>
                <a:gd name="connsiteY29" fmla="*/ 12568 h 4526523"/>
                <a:gd name="connsiteX30" fmla="*/ 692368 w 2532509"/>
                <a:gd name="connsiteY30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391772 w 2532509"/>
                <a:gd name="connsiteY5" fmla="*/ 2763723 h 4526523"/>
                <a:gd name="connsiteX6" fmla="*/ 2340945 w 2532509"/>
                <a:gd name="connsiteY6" fmla="*/ 4338790 h 4526523"/>
                <a:gd name="connsiteX7" fmla="*/ 181968 w 2532509"/>
                <a:gd name="connsiteY7" fmla="*/ 4311440 h 4526523"/>
                <a:gd name="connsiteX8" fmla="*/ 62196 w 2532509"/>
                <a:gd name="connsiteY8" fmla="*/ 2281165 h 4526523"/>
                <a:gd name="connsiteX9" fmla="*/ 531404 w 2532509"/>
                <a:gd name="connsiteY9" fmla="*/ 1323982 h 4526523"/>
                <a:gd name="connsiteX10" fmla="*/ 547109 w 2532509"/>
                <a:gd name="connsiteY10" fmla="*/ 1313156 h 4526523"/>
                <a:gd name="connsiteX11" fmla="*/ 1292637 w 2532509"/>
                <a:gd name="connsiteY11" fmla="*/ 1119694 h 4526523"/>
                <a:gd name="connsiteX12" fmla="*/ 692368 w 2532509"/>
                <a:gd name="connsiteY12" fmla="*/ 0 h 4526523"/>
                <a:gd name="connsiteX13" fmla="*/ 1892905 w 2532509"/>
                <a:gd name="connsiteY13" fmla="*/ 0 h 4526523"/>
                <a:gd name="connsiteX14" fmla="*/ 1940418 w 2532509"/>
                <a:gd name="connsiteY14" fmla="*/ 12568 h 4526523"/>
                <a:gd name="connsiteX15" fmla="*/ 2222300 w 2532509"/>
                <a:gd name="connsiteY15" fmla="*/ 381480 h 4526523"/>
                <a:gd name="connsiteX16" fmla="*/ 2222300 w 2532509"/>
                <a:gd name="connsiteY16" fmla="*/ 580179 h 4526523"/>
                <a:gd name="connsiteX17" fmla="*/ 2091940 w 2532509"/>
                <a:gd name="connsiteY17" fmla="*/ 860482 h 4526523"/>
                <a:gd name="connsiteX18" fmla="*/ 2053872 w 2532509"/>
                <a:gd name="connsiteY18" fmla="*/ 888455 h 4526523"/>
                <a:gd name="connsiteX19" fmla="*/ 2053872 w 2532509"/>
                <a:gd name="connsiteY19" fmla="*/ 1323982 h 4526523"/>
                <a:gd name="connsiteX20" fmla="*/ 2038165 w 2532509"/>
                <a:gd name="connsiteY20" fmla="*/ 1313155 h 4526523"/>
                <a:gd name="connsiteX21" fmla="*/ 1292637 w 2532509"/>
                <a:gd name="connsiteY21" fmla="*/ 1119693 h 4526523"/>
                <a:gd name="connsiteX22" fmla="*/ 547109 w 2532509"/>
                <a:gd name="connsiteY22" fmla="*/ 1313155 h 4526523"/>
                <a:gd name="connsiteX23" fmla="*/ 531404 w 2532509"/>
                <a:gd name="connsiteY23" fmla="*/ 1323981 h 4526523"/>
                <a:gd name="connsiteX24" fmla="*/ 531404 w 2532509"/>
                <a:gd name="connsiteY24" fmla="*/ 888455 h 4526523"/>
                <a:gd name="connsiteX25" fmla="*/ 493336 w 2532509"/>
                <a:gd name="connsiteY25" fmla="*/ 860482 h 4526523"/>
                <a:gd name="connsiteX26" fmla="*/ 362975 w 2532509"/>
                <a:gd name="connsiteY26" fmla="*/ 580179 h 4526523"/>
                <a:gd name="connsiteX27" fmla="*/ 362975 w 2532509"/>
                <a:gd name="connsiteY27" fmla="*/ 381480 h 4526523"/>
                <a:gd name="connsiteX28" fmla="*/ 644856 w 2532509"/>
                <a:gd name="connsiteY28" fmla="*/ 12568 h 4526523"/>
                <a:gd name="connsiteX29" fmla="*/ 692368 w 2532509"/>
                <a:gd name="connsiteY29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403309 w 2532509"/>
                <a:gd name="connsiteY4" fmla="*/ 1673463 h 4526523"/>
                <a:gd name="connsiteX5" fmla="*/ 2391772 w 2532509"/>
                <a:gd name="connsiteY5" fmla="*/ 2763723 h 4526523"/>
                <a:gd name="connsiteX6" fmla="*/ 2340945 w 2532509"/>
                <a:gd name="connsiteY6" fmla="*/ 4338790 h 4526523"/>
                <a:gd name="connsiteX7" fmla="*/ 181968 w 2532509"/>
                <a:gd name="connsiteY7" fmla="*/ 4311440 h 4526523"/>
                <a:gd name="connsiteX8" fmla="*/ 62196 w 2532509"/>
                <a:gd name="connsiteY8" fmla="*/ 2281165 h 4526523"/>
                <a:gd name="connsiteX9" fmla="*/ 531404 w 2532509"/>
                <a:gd name="connsiteY9" fmla="*/ 1323982 h 4526523"/>
                <a:gd name="connsiteX10" fmla="*/ 547109 w 2532509"/>
                <a:gd name="connsiteY10" fmla="*/ 1313156 h 4526523"/>
                <a:gd name="connsiteX11" fmla="*/ 1292637 w 2532509"/>
                <a:gd name="connsiteY11" fmla="*/ 1119694 h 4526523"/>
                <a:gd name="connsiteX12" fmla="*/ 692368 w 2532509"/>
                <a:gd name="connsiteY12" fmla="*/ 0 h 4526523"/>
                <a:gd name="connsiteX13" fmla="*/ 1892905 w 2532509"/>
                <a:gd name="connsiteY13" fmla="*/ 0 h 4526523"/>
                <a:gd name="connsiteX14" fmla="*/ 1940418 w 2532509"/>
                <a:gd name="connsiteY14" fmla="*/ 12568 h 4526523"/>
                <a:gd name="connsiteX15" fmla="*/ 2222300 w 2532509"/>
                <a:gd name="connsiteY15" fmla="*/ 381480 h 4526523"/>
                <a:gd name="connsiteX16" fmla="*/ 2222300 w 2532509"/>
                <a:gd name="connsiteY16" fmla="*/ 580179 h 4526523"/>
                <a:gd name="connsiteX17" fmla="*/ 2091940 w 2532509"/>
                <a:gd name="connsiteY17" fmla="*/ 860482 h 4526523"/>
                <a:gd name="connsiteX18" fmla="*/ 2053872 w 2532509"/>
                <a:gd name="connsiteY18" fmla="*/ 888455 h 4526523"/>
                <a:gd name="connsiteX19" fmla="*/ 2053872 w 2532509"/>
                <a:gd name="connsiteY19" fmla="*/ 1323982 h 4526523"/>
                <a:gd name="connsiteX20" fmla="*/ 2038165 w 2532509"/>
                <a:gd name="connsiteY20" fmla="*/ 1313155 h 4526523"/>
                <a:gd name="connsiteX21" fmla="*/ 1292637 w 2532509"/>
                <a:gd name="connsiteY21" fmla="*/ 1119693 h 4526523"/>
                <a:gd name="connsiteX22" fmla="*/ 547109 w 2532509"/>
                <a:gd name="connsiteY22" fmla="*/ 1313155 h 4526523"/>
                <a:gd name="connsiteX23" fmla="*/ 531404 w 2532509"/>
                <a:gd name="connsiteY23" fmla="*/ 1323981 h 4526523"/>
                <a:gd name="connsiteX24" fmla="*/ 531404 w 2532509"/>
                <a:gd name="connsiteY24" fmla="*/ 888455 h 4526523"/>
                <a:gd name="connsiteX25" fmla="*/ 493336 w 2532509"/>
                <a:gd name="connsiteY25" fmla="*/ 860482 h 4526523"/>
                <a:gd name="connsiteX26" fmla="*/ 362975 w 2532509"/>
                <a:gd name="connsiteY26" fmla="*/ 580179 h 4526523"/>
                <a:gd name="connsiteX27" fmla="*/ 362975 w 2532509"/>
                <a:gd name="connsiteY27" fmla="*/ 381480 h 4526523"/>
                <a:gd name="connsiteX28" fmla="*/ 644856 w 2532509"/>
                <a:gd name="connsiteY28" fmla="*/ 12568 h 4526523"/>
                <a:gd name="connsiteX29" fmla="*/ 692368 w 2532509"/>
                <a:gd name="connsiteY29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403309 w 2532509"/>
                <a:gd name="connsiteY3" fmla="*/ 1673463 h 4526523"/>
                <a:gd name="connsiteX4" fmla="*/ 2391772 w 2532509"/>
                <a:gd name="connsiteY4" fmla="*/ 2763723 h 4526523"/>
                <a:gd name="connsiteX5" fmla="*/ 2340945 w 2532509"/>
                <a:gd name="connsiteY5" fmla="*/ 4338790 h 4526523"/>
                <a:gd name="connsiteX6" fmla="*/ 181968 w 2532509"/>
                <a:gd name="connsiteY6" fmla="*/ 4311440 h 4526523"/>
                <a:gd name="connsiteX7" fmla="*/ 62196 w 2532509"/>
                <a:gd name="connsiteY7" fmla="*/ 2281165 h 4526523"/>
                <a:gd name="connsiteX8" fmla="*/ 531404 w 2532509"/>
                <a:gd name="connsiteY8" fmla="*/ 1323982 h 4526523"/>
                <a:gd name="connsiteX9" fmla="*/ 547109 w 2532509"/>
                <a:gd name="connsiteY9" fmla="*/ 1313156 h 4526523"/>
                <a:gd name="connsiteX10" fmla="*/ 1292637 w 2532509"/>
                <a:gd name="connsiteY10" fmla="*/ 1119694 h 4526523"/>
                <a:gd name="connsiteX11" fmla="*/ 692368 w 2532509"/>
                <a:gd name="connsiteY11" fmla="*/ 0 h 4526523"/>
                <a:gd name="connsiteX12" fmla="*/ 1892905 w 2532509"/>
                <a:gd name="connsiteY12" fmla="*/ 0 h 4526523"/>
                <a:gd name="connsiteX13" fmla="*/ 1940418 w 2532509"/>
                <a:gd name="connsiteY13" fmla="*/ 12568 h 4526523"/>
                <a:gd name="connsiteX14" fmla="*/ 2222300 w 2532509"/>
                <a:gd name="connsiteY14" fmla="*/ 381480 h 4526523"/>
                <a:gd name="connsiteX15" fmla="*/ 2222300 w 2532509"/>
                <a:gd name="connsiteY15" fmla="*/ 580179 h 4526523"/>
                <a:gd name="connsiteX16" fmla="*/ 2091940 w 2532509"/>
                <a:gd name="connsiteY16" fmla="*/ 860482 h 4526523"/>
                <a:gd name="connsiteX17" fmla="*/ 2053872 w 2532509"/>
                <a:gd name="connsiteY17" fmla="*/ 888455 h 4526523"/>
                <a:gd name="connsiteX18" fmla="*/ 2053872 w 2532509"/>
                <a:gd name="connsiteY18" fmla="*/ 1323982 h 4526523"/>
                <a:gd name="connsiteX19" fmla="*/ 2038165 w 2532509"/>
                <a:gd name="connsiteY19" fmla="*/ 1313155 h 4526523"/>
                <a:gd name="connsiteX20" fmla="*/ 1292637 w 2532509"/>
                <a:gd name="connsiteY20" fmla="*/ 1119693 h 4526523"/>
                <a:gd name="connsiteX21" fmla="*/ 547109 w 2532509"/>
                <a:gd name="connsiteY21" fmla="*/ 1313155 h 4526523"/>
                <a:gd name="connsiteX22" fmla="*/ 531404 w 2532509"/>
                <a:gd name="connsiteY22" fmla="*/ 1323981 h 4526523"/>
                <a:gd name="connsiteX23" fmla="*/ 531404 w 2532509"/>
                <a:gd name="connsiteY23" fmla="*/ 888455 h 4526523"/>
                <a:gd name="connsiteX24" fmla="*/ 493336 w 2532509"/>
                <a:gd name="connsiteY24" fmla="*/ 860482 h 4526523"/>
                <a:gd name="connsiteX25" fmla="*/ 362975 w 2532509"/>
                <a:gd name="connsiteY25" fmla="*/ 580179 h 4526523"/>
                <a:gd name="connsiteX26" fmla="*/ 362975 w 2532509"/>
                <a:gd name="connsiteY26" fmla="*/ 381480 h 4526523"/>
                <a:gd name="connsiteX27" fmla="*/ 644856 w 2532509"/>
                <a:gd name="connsiteY27" fmla="*/ 12568 h 4526523"/>
                <a:gd name="connsiteX28" fmla="*/ 692368 w 2532509"/>
                <a:gd name="connsiteY28" fmla="*/ 0 h 4526523"/>
                <a:gd name="connsiteX0" fmla="*/ 1292637 w 2431124"/>
                <a:gd name="connsiteY0" fmla="*/ 1119694 h 4646075"/>
                <a:gd name="connsiteX1" fmla="*/ 2038165 w 2431124"/>
                <a:gd name="connsiteY1" fmla="*/ 1313156 h 4646075"/>
                <a:gd name="connsiteX2" fmla="*/ 2053872 w 2431124"/>
                <a:gd name="connsiteY2" fmla="*/ 1323983 h 4646075"/>
                <a:gd name="connsiteX3" fmla="*/ 2403309 w 2431124"/>
                <a:gd name="connsiteY3" fmla="*/ 1673463 h 4646075"/>
                <a:gd name="connsiteX4" fmla="*/ 2391772 w 2431124"/>
                <a:gd name="connsiteY4" fmla="*/ 2763723 h 4646075"/>
                <a:gd name="connsiteX5" fmla="*/ 2340945 w 2431124"/>
                <a:gd name="connsiteY5" fmla="*/ 4338790 h 4646075"/>
                <a:gd name="connsiteX6" fmla="*/ 181968 w 2431124"/>
                <a:gd name="connsiteY6" fmla="*/ 4311440 h 4646075"/>
                <a:gd name="connsiteX7" fmla="*/ 62196 w 2431124"/>
                <a:gd name="connsiteY7" fmla="*/ 2281165 h 4646075"/>
                <a:gd name="connsiteX8" fmla="*/ 531404 w 2431124"/>
                <a:gd name="connsiteY8" fmla="*/ 1323982 h 4646075"/>
                <a:gd name="connsiteX9" fmla="*/ 547109 w 2431124"/>
                <a:gd name="connsiteY9" fmla="*/ 1313156 h 4646075"/>
                <a:gd name="connsiteX10" fmla="*/ 1292637 w 2431124"/>
                <a:gd name="connsiteY10" fmla="*/ 1119694 h 4646075"/>
                <a:gd name="connsiteX11" fmla="*/ 692368 w 2431124"/>
                <a:gd name="connsiteY11" fmla="*/ 0 h 4646075"/>
                <a:gd name="connsiteX12" fmla="*/ 1892905 w 2431124"/>
                <a:gd name="connsiteY12" fmla="*/ 0 h 4646075"/>
                <a:gd name="connsiteX13" fmla="*/ 1940418 w 2431124"/>
                <a:gd name="connsiteY13" fmla="*/ 12568 h 4646075"/>
                <a:gd name="connsiteX14" fmla="*/ 2222300 w 2431124"/>
                <a:gd name="connsiteY14" fmla="*/ 381480 h 4646075"/>
                <a:gd name="connsiteX15" fmla="*/ 2222300 w 2431124"/>
                <a:gd name="connsiteY15" fmla="*/ 580179 h 4646075"/>
                <a:gd name="connsiteX16" fmla="*/ 2091940 w 2431124"/>
                <a:gd name="connsiteY16" fmla="*/ 860482 h 4646075"/>
                <a:gd name="connsiteX17" fmla="*/ 2053872 w 2431124"/>
                <a:gd name="connsiteY17" fmla="*/ 888455 h 4646075"/>
                <a:gd name="connsiteX18" fmla="*/ 2053872 w 2431124"/>
                <a:gd name="connsiteY18" fmla="*/ 1323982 h 4646075"/>
                <a:gd name="connsiteX19" fmla="*/ 2038165 w 2431124"/>
                <a:gd name="connsiteY19" fmla="*/ 1313155 h 4646075"/>
                <a:gd name="connsiteX20" fmla="*/ 1292637 w 2431124"/>
                <a:gd name="connsiteY20" fmla="*/ 1119693 h 4646075"/>
                <a:gd name="connsiteX21" fmla="*/ 547109 w 2431124"/>
                <a:gd name="connsiteY21" fmla="*/ 1313155 h 4646075"/>
                <a:gd name="connsiteX22" fmla="*/ 531404 w 2431124"/>
                <a:gd name="connsiteY22" fmla="*/ 1323981 h 4646075"/>
                <a:gd name="connsiteX23" fmla="*/ 531404 w 2431124"/>
                <a:gd name="connsiteY23" fmla="*/ 888455 h 4646075"/>
                <a:gd name="connsiteX24" fmla="*/ 493336 w 2431124"/>
                <a:gd name="connsiteY24" fmla="*/ 860482 h 4646075"/>
                <a:gd name="connsiteX25" fmla="*/ 362975 w 2431124"/>
                <a:gd name="connsiteY25" fmla="*/ 580179 h 4646075"/>
                <a:gd name="connsiteX26" fmla="*/ 362975 w 2431124"/>
                <a:gd name="connsiteY26" fmla="*/ 381480 h 4646075"/>
                <a:gd name="connsiteX27" fmla="*/ 644856 w 2431124"/>
                <a:gd name="connsiteY27" fmla="*/ 12568 h 4646075"/>
                <a:gd name="connsiteX28" fmla="*/ 692368 w 2431124"/>
                <a:gd name="connsiteY28" fmla="*/ 0 h 4646075"/>
                <a:gd name="connsiteX0" fmla="*/ 1254012 w 2392499"/>
                <a:gd name="connsiteY0" fmla="*/ 1119694 h 4646074"/>
                <a:gd name="connsiteX1" fmla="*/ 1999540 w 2392499"/>
                <a:gd name="connsiteY1" fmla="*/ 1313156 h 4646074"/>
                <a:gd name="connsiteX2" fmla="*/ 2015247 w 2392499"/>
                <a:gd name="connsiteY2" fmla="*/ 1323983 h 4646074"/>
                <a:gd name="connsiteX3" fmla="*/ 2364684 w 2392499"/>
                <a:gd name="connsiteY3" fmla="*/ 1673463 h 4646074"/>
                <a:gd name="connsiteX4" fmla="*/ 2353147 w 2392499"/>
                <a:gd name="connsiteY4" fmla="*/ 2763723 h 4646074"/>
                <a:gd name="connsiteX5" fmla="*/ 2302320 w 2392499"/>
                <a:gd name="connsiteY5" fmla="*/ 4338790 h 4646074"/>
                <a:gd name="connsiteX6" fmla="*/ 143343 w 2392499"/>
                <a:gd name="connsiteY6" fmla="*/ 4311440 h 4646074"/>
                <a:gd name="connsiteX7" fmla="*/ 23571 w 2392499"/>
                <a:gd name="connsiteY7" fmla="*/ 2281165 h 4646074"/>
                <a:gd name="connsiteX8" fmla="*/ 492779 w 2392499"/>
                <a:gd name="connsiteY8" fmla="*/ 1323982 h 4646074"/>
                <a:gd name="connsiteX9" fmla="*/ 508484 w 2392499"/>
                <a:gd name="connsiteY9" fmla="*/ 1313156 h 4646074"/>
                <a:gd name="connsiteX10" fmla="*/ 1254012 w 2392499"/>
                <a:gd name="connsiteY10" fmla="*/ 1119694 h 4646074"/>
                <a:gd name="connsiteX11" fmla="*/ 653743 w 2392499"/>
                <a:gd name="connsiteY11" fmla="*/ 0 h 4646074"/>
                <a:gd name="connsiteX12" fmla="*/ 1854280 w 2392499"/>
                <a:gd name="connsiteY12" fmla="*/ 0 h 4646074"/>
                <a:gd name="connsiteX13" fmla="*/ 1901793 w 2392499"/>
                <a:gd name="connsiteY13" fmla="*/ 12568 h 4646074"/>
                <a:gd name="connsiteX14" fmla="*/ 2183675 w 2392499"/>
                <a:gd name="connsiteY14" fmla="*/ 381480 h 4646074"/>
                <a:gd name="connsiteX15" fmla="*/ 2183675 w 2392499"/>
                <a:gd name="connsiteY15" fmla="*/ 580179 h 4646074"/>
                <a:gd name="connsiteX16" fmla="*/ 2053315 w 2392499"/>
                <a:gd name="connsiteY16" fmla="*/ 860482 h 4646074"/>
                <a:gd name="connsiteX17" fmla="*/ 2015247 w 2392499"/>
                <a:gd name="connsiteY17" fmla="*/ 888455 h 4646074"/>
                <a:gd name="connsiteX18" fmla="*/ 2015247 w 2392499"/>
                <a:gd name="connsiteY18" fmla="*/ 1323982 h 4646074"/>
                <a:gd name="connsiteX19" fmla="*/ 1999540 w 2392499"/>
                <a:gd name="connsiteY19" fmla="*/ 1313155 h 4646074"/>
                <a:gd name="connsiteX20" fmla="*/ 1254012 w 2392499"/>
                <a:gd name="connsiteY20" fmla="*/ 1119693 h 4646074"/>
                <a:gd name="connsiteX21" fmla="*/ 508484 w 2392499"/>
                <a:gd name="connsiteY21" fmla="*/ 1313155 h 4646074"/>
                <a:gd name="connsiteX22" fmla="*/ 492779 w 2392499"/>
                <a:gd name="connsiteY22" fmla="*/ 1323981 h 4646074"/>
                <a:gd name="connsiteX23" fmla="*/ 492779 w 2392499"/>
                <a:gd name="connsiteY23" fmla="*/ 888455 h 4646074"/>
                <a:gd name="connsiteX24" fmla="*/ 454711 w 2392499"/>
                <a:gd name="connsiteY24" fmla="*/ 860482 h 4646074"/>
                <a:gd name="connsiteX25" fmla="*/ 324350 w 2392499"/>
                <a:gd name="connsiteY25" fmla="*/ 580179 h 4646074"/>
                <a:gd name="connsiteX26" fmla="*/ 324350 w 2392499"/>
                <a:gd name="connsiteY26" fmla="*/ 381480 h 4646074"/>
                <a:gd name="connsiteX27" fmla="*/ 606231 w 2392499"/>
                <a:gd name="connsiteY27" fmla="*/ 12568 h 4646074"/>
                <a:gd name="connsiteX28" fmla="*/ 653743 w 2392499"/>
                <a:gd name="connsiteY28" fmla="*/ 0 h 4646074"/>
                <a:gd name="connsiteX0" fmla="*/ 1254012 w 2392499"/>
                <a:gd name="connsiteY0" fmla="*/ 1119694 h 4614502"/>
                <a:gd name="connsiteX1" fmla="*/ 1999540 w 2392499"/>
                <a:gd name="connsiteY1" fmla="*/ 1313156 h 4614502"/>
                <a:gd name="connsiteX2" fmla="*/ 2015247 w 2392499"/>
                <a:gd name="connsiteY2" fmla="*/ 1323983 h 4614502"/>
                <a:gd name="connsiteX3" fmla="*/ 2364684 w 2392499"/>
                <a:gd name="connsiteY3" fmla="*/ 1673463 h 4614502"/>
                <a:gd name="connsiteX4" fmla="*/ 2353147 w 2392499"/>
                <a:gd name="connsiteY4" fmla="*/ 2763723 h 4614502"/>
                <a:gd name="connsiteX5" fmla="*/ 2302320 w 2392499"/>
                <a:gd name="connsiteY5" fmla="*/ 4338790 h 4614502"/>
                <a:gd name="connsiteX6" fmla="*/ 143343 w 2392499"/>
                <a:gd name="connsiteY6" fmla="*/ 4311440 h 4614502"/>
                <a:gd name="connsiteX7" fmla="*/ 23571 w 2392499"/>
                <a:gd name="connsiteY7" fmla="*/ 2281165 h 4614502"/>
                <a:gd name="connsiteX8" fmla="*/ 492779 w 2392499"/>
                <a:gd name="connsiteY8" fmla="*/ 1323982 h 4614502"/>
                <a:gd name="connsiteX9" fmla="*/ 508484 w 2392499"/>
                <a:gd name="connsiteY9" fmla="*/ 1313156 h 4614502"/>
                <a:gd name="connsiteX10" fmla="*/ 1254012 w 2392499"/>
                <a:gd name="connsiteY10" fmla="*/ 1119694 h 4614502"/>
                <a:gd name="connsiteX11" fmla="*/ 653743 w 2392499"/>
                <a:gd name="connsiteY11" fmla="*/ 0 h 4614502"/>
                <a:gd name="connsiteX12" fmla="*/ 1854280 w 2392499"/>
                <a:gd name="connsiteY12" fmla="*/ 0 h 4614502"/>
                <a:gd name="connsiteX13" fmla="*/ 1901793 w 2392499"/>
                <a:gd name="connsiteY13" fmla="*/ 12568 h 4614502"/>
                <a:gd name="connsiteX14" fmla="*/ 2183675 w 2392499"/>
                <a:gd name="connsiteY14" fmla="*/ 381480 h 4614502"/>
                <a:gd name="connsiteX15" fmla="*/ 2183675 w 2392499"/>
                <a:gd name="connsiteY15" fmla="*/ 580179 h 4614502"/>
                <a:gd name="connsiteX16" fmla="*/ 2053315 w 2392499"/>
                <a:gd name="connsiteY16" fmla="*/ 860482 h 4614502"/>
                <a:gd name="connsiteX17" fmla="*/ 2015247 w 2392499"/>
                <a:gd name="connsiteY17" fmla="*/ 888455 h 4614502"/>
                <a:gd name="connsiteX18" fmla="*/ 2015247 w 2392499"/>
                <a:gd name="connsiteY18" fmla="*/ 1323982 h 4614502"/>
                <a:gd name="connsiteX19" fmla="*/ 1999540 w 2392499"/>
                <a:gd name="connsiteY19" fmla="*/ 1313155 h 4614502"/>
                <a:gd name="connsiteX20" fmla="*/ 1254012 w 2392499"/>
                <a:gd name="connsiteY20" fmla="*/ 1119693 h 4614502"/>
                <a:gd name="connsiteX21" fmla="*/ 508484 w 2392499"/>
                <a:gd name="connsiteY21" fmla="*/ 1313155 h 4614502"/>
                <a:gd name="connsiteX22" fmla="*/ 492779 w 2392499"/>
                <a:gd name="connsiteY22" fmla="*/ 1323981 h 4614502"/>
                <a:gd name="connsiteX23" fmla="*/ 492779 w 2392499"/>
                <a:gd name="connsiteY23" fmla="*/ 888455 h 4614502"/>
                <a:gd name="connsiteX24" fmla="*/ 454711 w 2392499"/>
                <a:gd name="connsiteY24" fmla="*/ 860482 h 4614502"/>
                <a:gd name="connsiteX25" fmla="*/ 324350 w 2392499"/>
                <a:gd name="connsiteY25" fmla="*/ 580179 h 4614502"/>
                <a:gd name="connsiteX26" fmla="*/ 324350 w 2392499"/>
                <a:gd name="connsiteY26" fmla="*/ 381480 h 4614502"/>
                <a:gd name="connsiteX27" fmla="*/ 606231 w 2392499"/>
                <a:gd name="connsiteY27" fmla="*/ 12568 h 4614502"/>
                <a:gd name="connsiteX28" fmla="*/ 653743 w 2392499"/>
                <a:gd name="connsiteY28" fmla="*/ 0 h 4614502"/>
                <a:gd name="connsiteX0" fmla="*/ 1252109 w 2485667"/>
                <a:gd name="connsiteY0" fmla="*/ 1119694 h 4481594"/>
                <a:gd name="connsiteX1" fmla="*/ 1997637 w 2485667"/>
                <a:gd name="connsiteY1" fmla="*/ 1313156 h 4481594"/>
                <a:gd name="connsiteX2" fmla="*/ 2013344 w 2485667"/>
                <a:gd name="connsiteY2" fmla="*/ 1323983 h 4481594"/>
                <a:gd name="connsiteX3" fmla="*/ 2362781 w 2485667"/>
                <a:gd name="connsiteY3" fmla="*/ 1673463 h 4481594"/>
                <a:gd name="connsiteX4" fmla="*/ 2351244 w 2485667"/>
                <a:gd name="connsiteY4" fmla="*/ 2763723 h 4481594"/>
                <a:gd name="connsiteX5" fmla="*/ 2300417 w 2485667"/>
                <a:gd name="connsiteY5" fmla="*/ 4338790 h 4481594"/>
                <a:gd name="connsiteX6" fmla="*/ 228800 w 2485667"/>
                <a:gd name="connsiteY6" fmla="*/ 4295354 h 4481594"/>
                <a:gd name="connsiteX7" fmla="*/ 21668 w 2485667"/>
                <a:gd name="connsiteY7" fmla="*/ 2281165 h 4481594"/>
                <a:gd name="connsiteX8" fmla="*/ 490876 w 2485667"/>
                <a:gd name="connsiteY8" fmla="*/ 1323982 h 4481594"/>
                <a:gd name="connsiteX9" fmla="*/ 506581 w 2485667"/>
                <a:gd name="connsiteY9" fmla="*/ 1313156 h 4481594"/>
                <a:gd name="connsiteX10" fmla="*/ 1252109 w 2485667"/>
                <a:gd name="connsiteY10" fmla="*/ 1119694 h 4481594"/>
                <a:gd name="connsiteX11" fmla="*/ 651840 w 2485667"/>
                <a:gd name="connsiteY11" fmla="*/ 0 h 4481594"/>
                <a:gd name="connsiteX12" fmla="*/ 1852377 w 2485667"/>
                <a:gd name="connsiteY12" fmla="*/ 0 h 4481594"/>
                <a:gd name="connsiteX13" fmla="*/ 1899890 w 2485667"/>
                <a:gd name="connsiteY13" fmla="*/ 12568 h 4481594"/>
                <a:gd name="connsiteX14" fmla="*/ 2181772 w 2485667"/>
                <a:gd name="connsiteY14" fmla="*/ 381480 h 4481594"/>
                <a:gd name="connsiteX15" fmla="*/ 2181772 w 2485667"/>
                <a:gd name="connsiteY15" fmla="*/ 580179 h 4481594"/>
                <a:gd name="connsiteX16" fmla="*/ 2051412 w 2485667"/>
                <a:gd name="connsiteY16" fmla="*/ 860482 h 4481594"/>
                <a:gd name="connsiteX17" fmla="*/ 2013344 w 2485667"/>
                <a:gd name="connsiteY17" fmla="*/ 888455 h 4481594"/>
                <a:gd name="connsiteX18" fmla="*/ 2013344 w 2485667"/>
                <a:gd name="connsiteY18" fmla="*/ 1323982 h 4481594"/>
                <a:gd name="connsiteX19" fmla="*/ 1997637 w 2485667"/>
                <a:gd name="connsiteY19" fmla="*/ 1313155 h 4481594"/>
                <a:gd name="connsiteX20" fmla="*/ 1252109 w 2485667"/>
                <a:gd name="connsiteY20" fmla="*/ 1119693 h 4481594"/>
                <a:gd name="connsiteX21" fmla="*/ 506581 w 2485667"/>
                <a:gd name="connsiteY21" fmla="*/ 1313155 h 4481594"/>
                <a:gd name="connsiteX22" fmla="*/ 490876 w 2485667"/>
                <a:gd name="connsiteY22" fmla="*/ 1323981 h 4481594"/>
                <a:gd name="connsiteX23" fmla="*/ 490876 w 2485667"/>
                <a:gd name="connsiteY23" fmla="*/ 888455 h 4481594"/>
                <a:gd name="connsiteX24" fmla="*/ 452808 w 2485667"/>
                <a:gd name="connsiteY24" fmla="*/ 860482 h 4481594"/>
                <a:gd name="connsiteX25" fmla="*/ 322447 w 2485667"/>
                <a:gd name="connsiteY25" fmla="*/ 580179 h 4481594"/>
                <a:gd name="connsiteX26" fmla="*/ 322447 w 2485667"/>
                <a:gd name="connsiteY26" fmla="*/ 381480 h 4481594"/>
                <a:gd name="connsiteX27" fmla="*/ 604328 w 2485667"/>
                <a:gd name="connsiteY27" fmla="*/ 12568 h 4481594"/>
                <a:gd name="connsiteX28" fmla="*/ 651840 w 2485667"/>
                <a:gd name="connsiteY28" fmla="*/ 0 h 4481594"/>
                <a:gd name="connsiteX0" fmla="*/ 1258247 w 2491805"/>
                <a:gd name="connsiteY0" fmla="*/ 1119694 h 4481593"/>
                <a:gd name="connsiteX1" fmla="*/ 2003775 w 2491805"/>
                <a:gd name="connsiteY1" fmla="*/ 1313156 h 4481593"/>
                <a:gd name="connsiteX2" fmla="*/ 2019482 w 2491805"/>
                <a:gd name="connsiteY2" fmla="*/ 1323983 h 4481593"/>
                <a:gd name="connsiteX3" fmla="*/ 2368919 w 2491805"/>
                <a:gd name="connsiteY3" fmla="*/ 1673463 h 4481593"/>
                <a:gd name="connsiteX4" fmla="*/ 2357382 w 2491805"/>
                <a:gd name="connsiteY4" fmla="*/ 2763723 h 4481593"/>
                <a:gd name="connsiteX5" fmla="*/ 2306555 w 2491805"/>
                <a:gd name="connsiteY5" fmla="*/ 4338790 h 4481593"/>
                <a:gd name="connsiteX6" fmla="*/ 234938 w 2491805"/>
                <a:gd name="connsiteY6" fmla="*/ 4295354 h 4481593"/>
                <a:gd name="connsiteX7" fmla="*/ 27806 w 2491805"/>
                <a:gd name="connsiteY7" fmla="*/ 2281165 h 4481593"/>
                <a:gd name="connsiteX8" fmla="*/ 497014 w 2491805"/>
                <a:gd name="connsiteY8" fmla="*/ 1323982 h 4481593"/>
                <a:gd name="connsiteX9" fmla="*/ 512719 w 2491805"/>
                <a:gd name="connsiteY9" fmla="*/ 1313156 h 4481593"/>
                <a:gd name="connsiteX10" fmla="*/ 1258247 w 2491805"/>
                <a:gd name="connsiteY10" fmla="*/ 1119694 h 4481593"/>
                <a:gd name="connsiteX11" fmla="*/ 657978 w 2491805"/>
                <a:gd name="connsiteY11" fmla="*/ 0 h 4481593"/>
                <a:gd name="connsiteX12" fmla="*/ 1858515 w 2491805"/>
                <a:gd name="connsiteY12" fmla="*/ 0 h 4481593"/>
                <a:gd name="connsiteX13" fmla="*/ 1906028 w 2491805"/>
                <a:gd name="connsiteY13" fmla="*/ 12568 h 4481593"/>
                <a:gd name="connsiteX14" fmla="*/ 2187910 w 2491805"/>
                <a:gd name="connsiteY14" fmla="*/ 381480 h 4481593"/>
                <a:gd name="connsiteX15" fmla="*/ 2187910 w 2491805"/>
                <a:gd name="connsiteY15" fmla="*/ 580179 h 4481593"/>
                <a:gd name="connsiteX16" fmla="*/ 2057550 w 2491805"/>
                <a:gd name="connsiteY16" fmla="*/ 860482 h 4481593"/>
                <a:gd name="connsiteX17" fmla="*/ 2019482 w 2491805"/>
                <a:gd name="connsiteY17" fmla="*/ 888455 h 4481593"/>
                <a:gd name="connsiteX18" fmla="*/ 2019482 w 2491805"/>
                <a:gd name="connsiteY18" fmla="*/ 1323982 h 4481593"/>
                <a:gd name="connsiteX19" fmla="*/ 2003775 w 2491805"/>
                <a:gd name="connsiteY19" fmla="*/ 1313155 h 4481593"/>
                <a:gd name="connsiteX20" fmla="*/ 1258247 w 2491805"/>
                <a:gd name="connsiteY20" fmla="*/ 1119693 h 4481593"/>
                <a:gd name="connsiteX21" fmla="*/ 512719 w 2491805"/>
                <a:gd name="connsiteY21" fmla="*/ 1313155 h 4481593"/>
                <a:gd name="connsiteX22" fmla="*/ 497014 w 2491805"/>
                <a:gd name="connsiteY22" fmla="*/ 1323981 h 4481593"/>
                <a:gd name="connsiteX23" fmla="*/ 497014 w 2491805"/>
                <a:gd name="connsiteY23" fmla="*/ 888455 h 4481593"/>
                <a:gd name="connsiteX24" fmla="*/ 458946 w 2491805"/>
                <a:gd name="connsiteY24" fmla="*/ 860482 h 4481593"/>
                <a:gd name="connsiteX25" fmla="*/ 328585 w 2491805"/>
                <a:gd name="connsiteY25" fmla="*/ 580179 h 4481593"/>
                <a:gd name="connsiteX26" fmla="*/ 328585 w 2491805"/>
                <a:gd name="connsiteY26" fmla="*/ 381480 h 4481593"/>
                <a:gd name="connsiteX27" fmla="*/ 610466 w 2491805"/>
                <a:gd name="connsiteY27" fmla="*/ 12568 h 4481593"/>
                <a:gd name="connsiteX28" fmla="*/ 657978 w 2491805"/>
                <a:gd name="connsiteY28" fmla="*/ 0 h 4481593"/>
                <a:gd name="connsiteX0" fmla="*/ 1258247 w 2383874"/>
                <a:gd name="connsiteY0" fmla="*/ 1119694 h 4408697"/>
                <a:gd name="connsiteX1" fmla="*/ 2003775 w 2383874"/>
                <a:gd name="connsiteY1" fmla="*/ 1313156 h 4408697"/>
                <a:gd name="connsiteX2" fmla="*/ 2019482 w 2383874"/>
                <a:gd name="connsiteY2" fmla="*/ 1323983 h 4408697"/>
                <a:gd name="connsiteX3" fmla="*/ 2368919 w 2383874"/>
                <a:gd name="connsiteY3" fmla="*/ 1673463 h 4408697"/>
                <a:gd name="connsiteX4" fmla="*/ 2357382 w 2383874"/>
                <a:gd name="connsiteY4" fmla="*/ 2763723 h 4408697"/>
                <a:gd name="connsiteX5" fmla="*/ 2306555 w 2383874"/>
                <a:gd name="connsiteY5" fmla="*/ 4338790 h 4408697"/>
                <a:gd name="connsiteX6" fmla="*/ 234938 w 2383874"/>
                <a:gd name="connsiteY6" fmla="*/ 4295354 h 4408697"/>
                <a:gd name="connsiteX7" fmla="*/ 27806 w 2383874"/>
                <a:gd name="connsiteY7" fmla="*/ 2281165 h 4408697"/>
                <a:gd name="connsiteX8" fmla="*/ 497014 w 2383874"/>
                <a:gd name="connsiteY8" fmla="*/ 1323982 h 4408697"/>
                <a:gd name="connsiteX9" fmla="*/ 512719 w 2383874"/>
                <a:gd name="connsiteY9" fmla="*/ 1313156 h 4408697"/>
                <a:gd name="connsiteX10" fmla="*/ 1258247 w 2383874"/>
                <a:gd name="connsiteY10" fmla="*/ 1119694 h 4408697"/>
                <a:gd name="connsiteX11" fmla="*/ 657978 w 2383874"/>
                <a:gd name="connsiteY11" fmla="*/ 0 h 4408697"/>
                <a:gd name="connsiteX12" fmla="*/ 1858515 w 2383874"/>
                <a:gd name="connsiteY12" fmla="*/ 0 h 4408697"/>
                <a:gd name="connsiteX13" fmla="*/ 1906028 w 2383874"/>
                <a:gd name="connsiteY13" fmla="*/ 12568 h 4408697"/>
                <a:gd name="connsiteX14" fmla="*/ 2187910 w 2383874"/>
                <a:gd name="connsiteY14" fmla="*/ 381480 h 4408697"/>
                <a:gd name="connsiteX15" fmla="*/ 2187910 w 2383874"/>
                <a:gd name="connsiteY15" fmla="*/ 580179 h 4408697"/>
                <a:gd name="connsiteX16" fmla="*/ 2057550 w 2383874"/>
                <a:gd name="connsiteY16" fmla="*/ 860482 h 4408697"/>
                <a:gd name="connsiteX17" fmla="*/ 2019482 w 2383874"/>
                <a:gd name="connsiteY17" fmla="*/ 888455 h 4408697"/>
                <a:gd name="connsiteX18" fmla="*/ 2019482 w 2383874"/>
                <a:gd name="connsiteY18" fmla="*/ 1323982 h 4408697"/>
                <a:gd name="connsiteX19" fmla="*/ 2003775 w 2383874"/>
                <a:gd name="connsiteY19" fmla="*/ 1313155 h 4408697"/>
                <a:gd name="connsiteX20" fmla="*/ 1258247 w 2383874"/>
                <a:gd name="connsiteY20" fmla="*/ 1119693 h 4408697"/>
                <a:gd name="connsiteX21" fmla="*/ 512719 w 2383874"/>
                <a:gd name="connsiteY21" fmla="*/ 1313155 h 4408697"/>
                <a:gd name="connsiteX22" fmla="*/ 497014 w 2383874"/>
                <a:gd name="connsiteY22" fmla="*/ 1323981 h 4408697"/>
                <a:gd name="connsiteX23" fmla="*/ 497014 w 2383874"/>
                <a:gd name="connsiteY23" fmla="*/ 888455 h 4408697"/>
                <a:gd name="connsiteX24" fmla="*/ 458946 w 2383874"/>
                <a:gd name="connsiteY24" fmla="*/ 860482 h 4408697"/>
                <a:gd name="connsiteX25" fmla="*/ 328585 w 2383874"/>
                <a:gd name="connsiteY25" fmla="*/ 580179 h 4408697"/>
                <a:gd name="connsiteX26" fmla="*/ 328585 w 2383874"/>
                <a:gd name="connsiteY26" fmla="*/ 381480 h 4408697"/>
                <a:gd name="connsiteX27" fmla="*/ 610466 w 2383874"/>
                <a:gd name="connsiteY27" fmla="*/ 12568 h 4408697"/>
                <a:gd name="connsiteX28" fmla="*/ 657978 w 2383874"/>
                <a:gd name="connsiteY28" fmla="*/ 0 h 4408697"/>
                <a:gd name="connsiteX0" fmla="*/ 1255645 w 2482903"/>
                <a:gd name="connsiteY0" fmla="*/ 1119694 h 4538580"/>
                <a:gd name="connsiteX1" fmla="*/ 2001173 w 2482903"/>
                <a:gd name="connsiteY1" fmla="*/ 1313156 h 4538580"/>
                <a:gd name="connsiteX2" fmla="*/ 2016880 w 2482903"/>
                <a:gd name="connsiteY2" fmla="*/ 1323983 h 4538580"/>
                <a:gd name="connsiteX3" fmla="*/ 2366317 w 2482903"/>
                <a:gd name="connsiteY3" fmla="*/ 1673463 h 4538580"/>
                <a:gd name="connsiteX4" fmla="*/ 2354780 w 2482903"/>
                <a:gd name="connsiteY4" fmla="*/ 2763723 h 4538580"/>
                <a:gd name="connsiteX5" fmla="*/ 2303953 w 2482903"/>
                <a:gd name="connsiteY5" fmla="*/ 4338790 h 4538580"/>
                <a:gd name="connsiteX6" fmla="*/ 319695 w 2482903"/>
                <a:gd name="connsiteY6" fmla="*/ 4407951 h 4538580"/>
                <a:gd name="connsiteX7" fmla="*/ 25204 w 2482903"/>
                <a:gd name="connsiteY7" fmla="*/ 2281165 h 4538580"/>
                <a:gd name="connsiteX8" fmla="*/ 494412 w 2482903"/>
                <a:gd name="connsiteY8" fmla="*/ 1323982 h 4538580"/>
                <a:gd name="connsiteX9" fmla="*/ 510117 w 2482903"/>
                <a:gd name="connsiteY9" fmla="*/ 1313156 h 4538580"/>
                <a:gd name="connsiteX10" fmla="*/ 1255645 w 2482903"/>
                <a:gd name="connsiteY10" fmla="*/ 1119694 h 4538580"/>
                <a:gd name="connsiteX11" fmla="*/ 655376 w 2482903"/>
                <a:gd name="connsiteY11" fmla="*/ 0 h 4538580"/>
                <a:gd name="connsiteX12" fmla="*/ 1855913 w 2482903"/>
                <a:gd name="connsiteY12" fmla="*/ 0 h 4538580"/>
                <a:gd name="connsiteX13" fmla="*/ 1903426 w 2482903"/>
                <a:gd name="connsiteY13" fmla="*/ 12568 h 4538580"/>
                <a:gd name="connsiteX14" fmla="*/ 2185308 w 2482903"/>
                <a:gd name="connsiteY14" fmla="*/ 381480 h 4538580"/>
                <a:gd name="connsiteX15" fmla="*/ 2185308 w 2482903"/>
                <a:gd name="connsiteY15" fmla="*/ 580179 h 4538580"/>
                <a:gd name="connsiteX16" fmla="*/ 2054948 w 2482903"/>
                <a:gd name="connsiteY16" fmla="*/ 860482 h 4538580"/>
                <a:gd name="connsiteX17" fmla="*/ 2016880 w 2482903"/>
                <a:gd name="connsiteY17" fmla="*/ 888455 h 4538580"/>
                <a:gd name="connsiteX18" fmla="*/ 2016880 w 2482903"/>
                <a:gd name="connsiteY18" fmla="*/ 1323982 h 4538580"/>
                <a:gd name="connsiteX19" fmla="*/ 2001173 w 2482903"/>
                <a:gd name="connsiteY19" fmla="*/ 1313155 h 4538580"/>
                <a:gd name="connsiteX20" fmla="*/ 1255645 w 2482903"/>
                <a:gd name="connsiteY20" fmla="*/ 1119693 h 4538580"/>
                <a:gd name="connsiteX21" fmla="*/ 510117 w 2482903"/>
                <a:gd name="connsiteY21" fmla="*/ 1313155 h 4538580"/>
                <a:gd name="connsiteX22" fmla="*/ 494412 w 2482903"/>
                <a:gd name="connsiteY22" fmla="*/ 1323981 h 4538580"/>
                <a:gd name="connsiteX23" fmla="*/ 494412 w 2482903"/>
                <a:gd name="connsiteY23" fmla="*/ 888455 h 4538580"/>
                <a:gd name="connsiteX24" fmla="*/ 456344 w 2482903"/>
                <a:gd name="connsiteY24" fmla="*/ 860482 h 4538580"/>
                <a:gd name="connsiteX25" fmla="*/ 325983 w 2482903"/>
                <a:gd name="connsiteY25" fmla="*/ 580179 h 4538580"/>
                <a:gd name="connsiteX26" fmla="*/ 325983 w 2482903"/>
                <a:gd name="connsiteY26" fmla="*/ 381480 h 4538580"/>
                <a:gd name="connsiteX27" fmla="*/ 607864 w 2482903"/>
                <a:gd name="connsiteY27" fmla="*/ 12568 h 4538580"/>
                <a:gd name="connsiteX28" fmla="*/ 655376 w 2482903"/>
                <a:gd name="connsiteY28" fmla="*/ 0 h 4538580"/>
                <a:gd name="connsiteX0" fmla="*/ 1255645 w 2399542"/>
                <a:gd name="connsiteY0" fmla="*/ 1119694 h 6187183"/>
                <a:gd name="connsiteX1" fmla="*/ 2001173 w 2399542"/>
                <a:gd name="connsiteY1" fmla="*/ 1313156 h 6187183"/>
                <a:gd name="connsiteX2" fmla="*/ 2016880 w 2399542"/>
                <a:gd name="connsiteY2" fmla="*/ 1323983 h 6187183"/>
                <a:gd name="connsiteX3" fmla="*/ 2366317 w 2399542"/>
                <a:gd name="connsiteY3" fmla="*/ 1673463 h 6187183"/>
                <a:gd name="connsiteX4" fmla="*/ 2354780 w 2399542"/>
                <a:gd name="connsiteY4" fmla="*/ 2763723 h 6187183"/>
                <a:gd name="connsiteX5" fmla="*/ 2303953 w 2399542"/>
                <a:gd name="connsiteY5" fmla="*/ 4338790 h 6187183"/>
                <a:gd name="connsiteX6" fmla="*/ 2238644 w 2399542"/>
                <a:gd name="connsiteY6" fmla="*/ 6187114 h 6187183"/>
                <a:gd name="connsiteX7" fmla="*/ 319695 w 2399542"/>
                <a:gd name="connsiteY7" fmla="*/ 4407951 h 6187183"/>
                <a:gd name="connsiteX8" fmla="*/ 25204 w 2399542"/>
                <a:gd name="connsiteY8" fmla="*/ 2281165 h 6187183"/>
                <a:gd name="connsiteX9" fmla="*/ 494412 w 2399542"/>
                <a:gd name="connsiteY9" fmla="*/ 1323982 h 6187183"/>
                <a:gd name="connsiteX10" fmla="*/ 510117 w 2399542"/>
                <a:gd name="connsiteY10" fmla="*/ 1313156 h 6187183"/>
                <a:gd name="connsiteX11" fmla="*/ 1255645 w 2399542"/>
                <a:gd name="connsiteY11" fmla="*/ 1119694 h 6187183"/>
                <a:gd name="connsiteX12" fmla="*/ 655376 w 2399542"/>
                <a:gd name="connsiteY12" fmla="*/ 0 h 6187183"/>
                <a:gd name="connsiteX13" fmla="*/ 1855913 w 2399542"/>
                <a:gd name="connsiteY13" fmla="*/ 0 h 6187183"/>
                <a:gd name="connsiteX14" fmla="*/ 1903426 w 2399542"/>
                <a:gd name="connsiteY14" fmla="*/ 12568 h 6187183"/>
                <a:gd name="connsiteX15" fmla="*/ 2185308 w 2399542"/>
                <a:gd name="connsiteY15" fmla="*/ 381480 h 6187183"/>
                <a:gd name="connsiteX16" fmla="*/ 2185308 w 2399542"/>
                <a:gd name="connsiteY16" fmla="*/ 580179 h 6187183"/>
                <a:gd name="connsiteX17" fmla="*/ 2054948 w 2399542"/>
                <a:gd name="connsiteY17" fmla="*/ 860482 h 6187183"/>
                <a:gd name="connsiteX18" fmla="*/ 2016880 w 2399542"/>
                <a:gd name="connsiteY18" fmla="*/ 888455 h 6187183"/>
                <a:gd name="connsiteX19" fmla="*/ 2016880 w 2399542"/>
                <a:gd name="connsiteY19" fmla="*/ 1323982 h 6187183"/>
                <a:gd name="connsiteX20" fmla="*/ 2001173 w 2399542"/>
                <a:gd name="connsiteY20" fmla="*/ 1313155 h 6187183"/>
                <a:gd name="connsiteX21" fmla="*/ 1255645 w 2399542"/>
                <a:gd name="connsiteY21" fmla="*/ 1119693 h 6187183"/>
                <a:gd name="connsiteX22" fmla="*/ 510117 w 2399542"/>
                <a:gd name="connsiteY22" fmla="*/ 1313155 h 6187183"/>
                <a:gd name="connsiteX23" fmla="*/ 494412 w 2399542"/>
                <a:gd name="connsiteY23" fmla="*/ 1323981 h 6187183"/>
                <a:gd name="connsiteX24" fmla="*/ 494412 w 2399542"/>
                <a:gd name="connsiteY24" fmla="*/ 888455 h 6187183"/>
                <a:gd name="connsiteX25" fmla="*/ 456344 w 2399542"/>
                <a:gd name="connsiteY25" fmla="*/ 860482 h 6187183"/>
                <a:gd name="connsiteX26" fmla="*/ 325983 w 2399542"/>
                <a:gd name="connsiteY26" fmla="*/ 580179 h 6187183"/>
                <a:gd name="connsiteX27" fmla="*/ 325983 w 2399542"/>
                <a:gd name="connsiteY27" fmla="*/ 381480 h 6187183"/>
                <a:gd name="connsiteX28" fmla="*/ 607864 w 2399542"/>
                <a:gd name="connsiteY28" fmla="*/ 12568 h 6187183"/>
                <a:gd name="connsiteX29" fmla="*/ 655376 w 2399542"/>
                <a:gd name="connsiteY29" fmla="*/ 0 h 6187183"/>
                <a:gd name="connsiteX0" fmla="*/ 1255645 w 2388022"/>
                <a:gd name="connsiteY0" fmla="*/ 1119694 h 6364250"/>
                <a:gd name="connsiteX1" fmla="*/ 2001173 w 2388022"/>
                <a:gd name="connsiteY1" fmla="*/ 1313156 h 6364250"/>
                <a:gd name="connsiteX2" fmla="*/ 2016880 w 2388022"/>
                <a:gd name="connsiteY2" fmla="*/ 1323983 h 6364250"/>
                <a:gd name="connsiteX3" fmla="*/ 2366317 w 2388022"/>
                <a:gd name="connsiteY3" fmla="*/ 1673463 h 6364250"/>
                <a:gd name="connsiteX4" fmla="*/ 2354780 w 2388022"/>
                <a:gd name="connsiteY4" fmla="*/ 2763723 h 6364250"/>
                <a:gd name="connsiteX5" fmla="*/ 2303953 w 2388022"/>
                <a:gd name="connsiteY5" fmla="*/ 4338790 h 6364250"/>
                <a:gd name="connsiteX6" fmla="*/ 2238644 w 2388022"/>
                <a:gd name="connsiteY6" fmla="*/ 6187114 h 6364250"/>
                <a:gd name="connsiteX7" fmla="*/ 433221 w 2388022"/>
                <a:gd name="connsiteY7" fmla="*/ 6235370 h 6364250"/>
                <a:gd name="connsiteX8" fmla="*/ 319695 w 2388022"/>
                <a:gd name="connsiteY8" fmla="*/ 4407951 h 6364250"/>
                <a:gd name="connsiteX9" fmla="*/ 25204 w 2388022"/>
                <a:gd name="connsiteY9" fmla="*/ 2281165 h 6364250"/>
                <a:gd name="connsiteX10" fmla="*/ 494412 w 2388022"/>
                <a:gd name="connsiteY10" fmla="*/ 1323982 h 6364250"/>
                <a:gd name="connsiteX11" fmla="*/ 510117 w 2388022"/>
                <a:gd name="connsiteY11" fmla="*/ 1313156 h 6364250"/>
                <a:gd name="connsiteX12" fmla="*/ 1255645 w 2388022"/>
                <a:gd name="connsiteY12" fmla="*/ 1119694 h 6364250"/>
                <a:gd name="connsiteX13" fmla="*/ 655376 w 2388022"/>
                <a:gd name="connsiteY13" fmla="*/ 0 h 6364250"/>
                <a:gd name="connsiteX14" fmla="*/ 1855913 w 2388022"/>
                <a:gd name="connsiteY14" fmla="*/ 0 h 6364250"/>
                <a:gd name="connsiteX15" fmla="*/ 1903426 w 2388022"/>
                <a:gd name="connsiteY15" fmla="*/ 12568 h 6364250"/>
                <a:gd name="connsiteX16" fmla="*/ 2185308 w 2388022"/>
                <a:gd name="connsiteY16" fmla="*/ 381480 h 6364250"/>
                <a:gd name="connsiteX17" fmla="*/ 2185308 w 2388022"/>
                <a:gd name="connsiteY17" fmla="*/ 580179 h 6364250"/>
                <a:gd name="connsiteX18" fmla="*/ 2054948 w 2388022"/>
                <a:gd name="connsiteY18" fmla="*/ 860482 h 6364250"/>
                <a:gd name="connsiteX19" fmla="*/ 2016880 w 2388022"/>
                <a:gd name="connsiteY19" fmla="*/ 888455 h 6364250"/>
                <a:gd name="connsiteX20" fmla="*/ 2016880 w 2388022"/>
                <a:gd name="connsiteY20" fmla="*/ 1323982 h 6364250"/>
                <a:gd name="connsiteX21" fmla="*/ 2001173 w 2388022"/>
                <a:gd name="connsiteY21" fmla="*/ 1313155 h 6364250"/>
                <a:gd name="connsiteX22" fmla="*/ 1255645 w 2388022"/>
                <a:gd name="connsiteY22" fmla="*/ 1119693 h 6364250"/>
                <a:gd name="connsiteX23" fmla="*/ 510117 w 2388022"/>
                <a:gd name="connsiteY23" fmla="*/ 1313155 h 6364250"/>
                <a:gd name="connsiteX24" fmla="*/ 494412 w 2388022"/>
                <a:gd name="connsiteY24" fmla="*/ 1323981 h 6364250"/>
                <a:gd name="connsiteX25" fmla="*/ 494412 w 2388022"/>
                <a:gd name="connsiteY25" fmla="*/ 888455 h 6364250"/>
                <a:gd name="connsiteX26" fmla="*/ 456344 w 2388022"/>
                <a:gd name="connsiteY26" fmla="*/ 860482 h 6364250"/>
                <a:gd name="connsiteX27" fmla="*/ 325983 w 2388022"/>
                <a:gd name="connsiteY27" fmla="*/ 580179 h 6364250"/>
                <a:gd name="connsiteX28" fmla="*/ 325983 w 2388022"/>
                <a:gd name="connsiteY28" fmla="*/ 381480 h 6364250"/>
                <a:gd name="connsiteX29" fmla="*/ 607864 w 2388022"/>
                <a:gd name="connsiteY29" fmla="*/ 12568 h 6364250"/>
                <a:gd name="connsiteX30" fmla="*/ 655376 w 2388022"/>
                <a:gd name="connsiteY30" fmla="*/ 0 h 6364250"/>
                <a:gd name="connsiteX0" fmla="*/ 1250882 w 2383259"/>
                <a:gd name="connsiteY0" fmla="*/ 1119694 h 6364250"/>
                <a:gd name="connsiteX1" fmla="*/ 1996410 w 2383259"/>
                <a:gd name="connsiteY1" fmla="*/ 1313156 h 6364250"/>
                <a:gd name="connsiteX2" fmla="*/ 2012117 w 2383259"/>
                <a:gd name="connsiteY2" fmla="*/ 1323983 h 6364250"/>
                <a:gd name="connsiteX3" fmla="*/ 2361554 w 2383259"/>
                <a:gd name="connsiteY3" fmla="*/ 1673463 h 6364250"/>
                <a:gd name="connsiteX4" fmla="*/ 2350017 w 2383259"/>
                <a:gd name="connsiteY4" fmla="*/ 2763723 h 6364250"/>
                <a:gd name="connsiteX5" fmla="*/ 2299190 w 2383259"/>
                <a:gd name="connsiteY5" fmla="*/ 4338790 h 6364250"/>
                <a:gd name="connsiteX6" fmla="*/ 2233881 w 2383259"/>
                <a:gd name="connsiteY6" fmla="*/ 6187114 h 6364250"/>
                <a:gd name="connsiteX7" fmla="*/ 428458 w 2383259"/>
                <a:gd name="connsiteY7" fmla="*/ 6235370 h 6364250"/>
                <a:gd name="connsiteX8" fmla="*/ 533330 w 2383259"/>
                <a:gd name="connsiteY8" fmla="*/ 4424036 h 6364250"/>
                <a:gd name="connsiteX9" fmla="*/ 20441 w 2383259"/>
                <a:gd name="connsiteY9" fmla="*/ 2281165 h 6364250"/>
                <a:gd name="connsiteX10" fmla="*/ 489649 w 2383259"/>
                <a:gd name="connsiteY10" fmla="*/ 1323982 h 6364250"/>
                <a:gd name="connsiteX11" fmla="*/ 505354 w 2383259"/>
                <a:gd name="connsiteY11" fmla="*/ 1313156 h 6364250"/>
                <a:gd name="connsiteX12" fmla="*/ 1250882 w 2383259"/>
                <a:gd name="connsiteY12" fmla="*/ 1119694 h 6364250"/>
                <a:gd name="connsiteX13" fmla="*/ 650613 w 2383259"/>
                <a:gd name="connsiteY13" fmla="*/ 0 h 6364250"/>
                <a:gd name="connsiteX14" fmla="*/ 1851150 w 2383259"/>
                <a:gd name="connsiteY14" fmla="*/ 0 h 6364250"/>
                <a:gd name="connsiteX15" fmla="*/ 1898663 w 2383259"/>
                <a:gd name="connsiteY15" fmla="*/ 12568 h 6364250"/>
                <a:gd name="connsiteX16" fmla="*/ 2180545 w 2383259"/>
                <a:gd name="connsiteY16" fmla="*/ 381480 h 6364250"/>
                <a:gd name="connsiteX17" fmla="*/ 2180545 w 2383259"/>
                <a:gd name="connsiteY17" fmla="*/ 580179 h 6364250"/>
                <a:gd name="connsiteX18" fmla="*/ 2050185 w 2383259"/>
                <a:gd name="connsiteY18" fmla="*/ 860482 h 6364250"/>
                <a:gd name="connsiteX19" fmla="*/ 2012117 w 2383259"/>
                <a:gd name="connsiteY19" fmla="*/ 888455 h 6364250"/>
                <a:gd name="connsiteX20" fmla="*/ 2012117 w 2383259"/>
                <a:gd name="connsiteY20" fmla="*/ 1323982 h 6364250"/>
                <a:gd name="connsiteX21" fmla="*/ 1996410 w 2383259"/>
                <a:gd name="connsiteY21" fmla="*/ 1313155 h 6364250"/>
                <a:gd name="connsiteX22" fmla="*/ 1250882 w 2383259"/>
                <a:gd name="connsiteY22" fmla="*/ 1119693 h 6364250"/>
                <a:gd name="connsiteX23" fmla="*/ 505354 w 2383259"/>
                <a:gd name="connsiteY23" fmla="*/ 1313155 h 6364250"/>
                <a:gd name="connsiteX24" fmla="*/ 489649 w 2383259"/>
                <a:gd name="connsiteY24" fmla="*/ 1323981 h 6364250"/>
                <a:gd name="connsiteX25" fmla="*/ 489649 w 2383259"/>
                <a:gd name="connsiteY25" fmla="*/ 888455 h 6364250"/>
                <a:gd name="connsiteX26" fmla="*/ 451581 w 2383259"/>
                <a:gd name="connsiteY26" fmla="*/ 860482 h 6364250"/>
                <a:gd name="connsiteX27" fmla="*/ 321220 w 2383259"/>
                <a:gd name="connsiteY27" fmla="*/ 580179 h 6364250"/>
                <a:gd name="connsiteX28" fmla="*/ 321220 w 2383259"/>
                <a:gd name="connsiteY28" fmla="*/ 381480 h 6364250"/>
                <a:gd name="connsiteX29" fmla="*/ 603101 w 2383259"/>
                <a:gd name="connsiteY29" fmla="*/ 12568 h 6364250"/>
                <a:gd name="connsiteX30" fmla="*/ 650613 w 2383259"/>
                <a:gd name="connsiteY30" fmla="*/ 0 h 6364250"/>
                <a:gd name="connsiteX0" fmla="*/ 1254043 w 2386420"/>
                <a:gd name="connsiteY0" fmla="*/ 1119694 h 6364250"/>
                <a:gd name="connsiteX1" fmla="*/ 1999571 w 2386420"/>
                <a:gd name="connsiteY1" fmla="*/ 1313156 h 6364250"/>
                <a:gd name="connsiteX2" fmla="*/ 2015278 w 2386420"/>
                <a:gd name="connsiteY2" fmla="*/ 1323983 h 6364250"/>
                <a:gd name="connsiteX3" fmla="*/ 2364715 w 2386420"/>
                <a:gd name="connsiteY3" fmla="*/ 1673463 h 6364250"/>
                <a:gd name="connsiteX4" fmla="*/ 2353178 w 2386420"/>
                <a:gd name="connsiteY4" fmla="*/ 2763723 h 6364250"/>
                <a:gd name="connsiteX5" fmla="*/ 2302351 w 2386420"/>
                <a:gd name="connsiteY5" fmla="*/ 4338790 h 6364250"/>
                <a:gd name="connsiteX6" fmla="*/ 2237042 w 2386420"/>
                <a:gd name="connsiteY6" fmla="*/ 6187114 h 6364250"/>
                <a:gd name="connsiteX7" fmla="*/ 431619 w 2386420"/>
                <a:gd name="connsiteY7" fmla="*/ 6235370 h 6364250"/>
                <a:gd name="connsiteX8" fmla="*/ 536491 w 2386420"/>
                <a:gd name="connsiteY8" fmla="*/ 4424036 h 6364250"/>
                <a:gd name="connsiteX9" fmla="*/ 23602 w 2386420"/>
                <a:gd name="connsiteY9" fmla="*/ 2281165 h 6364250"/>
                <a:gd name="connsiteX10" fmla="*/ 492810 w 2386420"/>
                <a:gd name="connsiteY10" fmla="*/ 1323982 h 6364250"/>
                <a:gd name="connsiteX11" fmla="*/ 508515 w 2386420"/>
                <a:gd name="connsiteY11" fmla="*/ 1313156 h 6364250"/>
                <a:gd name="connsiteX12" fmla="*/ 1254043 w 2386420"/>
                <a:gd name="connsiteY12" fmla="*/ 1119694 h 6364250"/>
                <a:gd name="connsiteX13" fmla="*/ 653774 w 2386420"/>
                <a:gd name="connsiteY13" fmla="*/ 0 h 6364250"/>
                <a:gd name="connsiteX14" fmla="*/ 1854311 w 2386420"/>
                <a:gd name="connsiteY14" fmla="*/ 0 h 6364250"/>
                <a:gd name="connsiteX15" fmla="*/ 1901824 w 2386420"/>
                <a:gd name="connsiteY15" fmla="*/ 12568 h 6364250"/>
                <a:gd name="connsiteX16" fmla="*/ 2183706 w 2386420"/>
                <a:gd name="connsiteY16" fmla="*/ 381480 h 6364250"/>
                <a:gd name="connsiteX17" fmla="*/ 2183706 w 2386420"/>
                <a:gd name="connsiteY17" fmla="*/ 580179 h 6364250"/>
                <a:gd name="connsiteX18" fmla="*/ 2053346 w 2386420"/>
                <a:gd name="connsiteY18" fmla="*/ 860482 h 6364250"/>
                <a:gd name="connsiteX19" fmla="*/ 2015278 w 2386420"/>
                <a:gd name="connsiteY19" fmla="*/ 888455 h 6364250"/>
                <a:gd name="connsiteX20" fmla="*/ 2015278 w 2386420"/>
                <a:gd name="connsiteY20" fmla="*/ 1323982 h 6364250"/>
                <a:gd name="connsiteX21" fmla="*/ 1999571 w 2386420"/>
                <a:gd name="connsiteY21" fmla="*/ 1313155 h 6364250"/>
                <a:gd name="connsiteX22" fmla="*/ 1254043 w 2386420"/>
                <a:gd name="connsiteY22" fmla="*/ 1119693 h 6364250"/>
                <a:gd name="connsiteX23" fmla="*/ 508515 w 2386420"/>
                <a:gd name="connsiteY23" fmla="*/ 1313155 h 6364250"/>
                <a:gd name="connsiteX24" fmla="*/ 492810 w 2386420"/>
                <a:gd name="connsiteY24" fmla="*/ 1323981 h 6364250"/>
                <a:gd name="connsiteX25" fmla="*/ 492810 w 2386420"/>
                <a:gd name="connsiteY25" fmla="*/ 888455 h 6364250"/>
                <a:gd name="connsiteX26" fmla="*/ 454742 w 2386420"/>
                <a:gd name="connsiteY26" fmla="*/ 860482 h 6364250"/>
                <a:gd name="connsiteX27" fmla="*/ 324381 w 2386420"/>
                <a:gd name="connsiteY27" fmla="*/ 580179 h 6364250"/>
                <a:gd name="connsiteX28" fmla="*/ 324381 w 2386420"/>
                <a:gd name="connsiteY28" fmla="*/ 381480 h 6364250"/>
                <a:gd name="connsiteX29" fmla="*/ 606262 w 2386420"/>
                <a:gd name="connsiteY29" fmla="*/ 12568 h 6364250"/>
                <a:gd name="connsiteX30" fmla="*/ 653774 w 2386420"/>
                <a:gd name="connsiteY30" fmla="*/ 0 h 6364250"/>
                <a:gd name="connsiteX0" fmla="*/ 1254043 w 2386420"/>
                <a:gd name="connsiteY0" fmla="*/ 1119694 h 6364250"/>
                <a:gd name="connsiteX1" fmla="*/ 1999571 w 2386420"/>
                <a:gd name="connsiteY1" fmla="*/ 1313156 h 6364250"/>
                <a:gd name="connsiteX2" fmla="*/ 2015278 w 2386420"/>
                <a:gd name="connsiteY2" fmla="*/ 1323983 h 6364250"/>
                <a:gd name="connsiteX3" fmla="*/ 2364715 w 2386420"/>
                <a:gd name="connsiteY3" fmla="*/ 1673463 h 6364250"/>
                <a:gd name="connsiteX4" fmla="*/ 2353178 w 2386420"/>
                <a:gd name="connsiteY4" fmla="*/ 2763723 h 6364250"/>
                <a:gd name="connsiteX5" fmla="*/ 2302351 w 2386420"/>
                <a:gd name="connsiteY5" fmla="*/ 4338790 h 6364250"/>
                <a:gd name="connsiteX6" fmla="*/ 2237042 w 2386420"/>
                <a:gd name="connsiteY6" fmla="*/ 6187114 h 6364250"/>
                <a:gd name="connsiteX7" fmla="*/ 431619 w 2386420"/>
                <a:gd name="connsiteY7" fmla="*/ 6235370 h 6364250"/>
                <a:gd name="connsiteX8" fmla="*/ 536491 w 2386420"/>
                <a:gd name="connsiteY8" fmla="*/ 4424036 h 6364250"/>
                <a:gd name="connsiteX9" fmla="*/ 23602 w 2386420"/>
                <a:gd name="connsiteY9" fmla="*/ 2281165 h 6364250"/>
                <a:gd name="connsiteX10" fmla="*/ 492810 w 2386420"/>
                <a:gd name="connsiteY10" fmla="*/ 1323982 h 6364250"/>
                <a:gd name="connsiteX11" fmla="*/ 508515 w 2386420"/>
                <a:gd name="connsiteY11" fmla="*/ 1313156 h 6364250"/>
                <a:gd name="connsiteX12" fmla="*/ 1254043 w 2386420"/>
                <a:gd name="connsiteY12" fmla="*/ 1119694 h 6364250"/>
                <a:gd name="connsiteX13" fmla="*/ 653774 w 2386420"/>
                <a:gd name="connsiteY13" fmla="*/ 0 h 6364250"/>
                <a:gd name="connsiteX14" fmla="*/ 1854311 w 2386420"/>
                <a:gd name="connsiteY14" fmla="*/ 0 h 6364250"/>
                <a:gd name="connsiteX15" fmla="*/ 1901824 w 2386420"/>
                <a:gd name="connsiteY15" fmla="*/ 12568 h 6364250"/>
                <a:gd name="connsiteX16" fmla="*/ 2183706 w 2386420"/>
                <a:gd name="connsiteY16" fmla="*/ 381480 h 6364250"/>
                <a:gd name="connsiteX17" fmla="*/ 2183706 w 2386420"/>
                <a:gd name="connsiteY17" fmla="*/ 580179 h 6364250"/>
                <a:gd name="connsiteX18" fmla="*/ 2053346 w 2386420"/>
                <a:gd name="connsiteY18" fmla="*/ 860482 h 6364250"/>
                <a:gd name="connsiteX19" fmla="*/ 2015278 w 2386420"/>
                <a:gd name="connsiteY19" fmla="*/ 888455 h 6364250"/>
                <a:gd name="connsiteX20" fmla="*/ 2015278 w 2386420"/>
                <a:gd name="connsiteY20" fmla="*/ 1323982 h 6364250"/>
                <a:gd name="connsiteX21" fmla="*/ 1999571 w 2386420"/>
                <a:gd name="connsiteY21" fmla="*/ 1313155 h 6364250"/>
                <a:gd name="connsiteX22" fmla="*/ 1254043 w 2386420"/>
                <a:gd name="connsiteY22" fmla="*/ 1119693 h 6364250"/>
                <a:gd name="connsiteX23" fmla="*/ 508515 w 2386420"/>
                <a:gd name="connsiteY23" fmla="*/ 1313155 h 6364250"/>
                <a:gd name="connsiteX24" fmla="*/ 492810 w 2386420"/>
                <a:gd name="connsiteY24" fmla="*/ 1323981 h 6364250"/>
                <a:gd name="connsiteX25" fmla="*/ 492810 w 2386420"/>
                <a:gd name="connsiteY25" fmla="*/ 888455 h 6364250"/>
                <a:gd name="connsiteX26" fmla="*/ 454742 w 2386420"/>
                <a:gd name="connsiteY26" fmla="*/ 860482 h 6364250"/>
                <a:gd name="connsiteX27" fmla="*/ 324381 w 2386420"/>
                <a:gd name="connsiteY27" fmla="*/ 580179 h 6364250"/>
                <a:gd name="connsiteX28" fmla="*/ 324381 w 2386420"/>
                <a:gd name="connsiteY28" fmla="*/ 381480 h 6364250"/>
                <a:gd name="connsiteX29" fmla="*/ 606262 w 2386420"/>
                <a:gd name="connsiteY29" fmla="*/ 12568 h 6364250"/>
                <a:gd name="connsiteX30" fmla="*/ 653774 w 2386420"/>
                <a:gd name="connsiteY30" fmla="*/ 0 h 6364250"/>
                <a:gd name="connsiteX0" fmla="*/ 1168932 w 2301309"/>
                <a:gd name="connsiteY0" fmla="*/ 1119694 h 6364250"/>
                <a:gd name="connsiteX1" fmla="*/ 1914460 w 2301309"/>
                <a:gd name="connsiteY1" fmla="*/ 1313156 h 6364250"/>
                <a:gd name="connsiteX2" fmla="*/ 1930167 w 2301309"/>
                <a:gd name="connsiteY2" fmla="*/ 1323983 h 6364250"/>
                <a:gd name="connsiteX3" fmla="*/ 2279604 w 2301309"/>
                <a:gd name="connsiteY3" fmla="*/ 1673463 h 6364250"/>
                <a:gd name="connsiteX4" fmla="*/ 2268067 w 2301309"/>
                <a:gd name="connsiteY4" fmla="*/ 2763723 h 6364250"/>
                <a:gd name="connsiteX5" fmla="*/ 2217240 w 2301309"/>
                <a:gd name="connsiteY5" fmla="*/ 4338790 h 6364250"/>
                <a:gd name="connsiteX6" fmla="*/ 2151931 w 2301309"/>
                <a:gd name="connsiteY6" fmla="*/ 6187114 h 6364250"/>
                <a:gd name="connsiteX7" fmla="*/ 346508 w 2301309"/>
                <a:gd name="connsiteY7" fmla="*/ 6235370 h 6364250"/>
                <a:gd name="connsiteX8" fmla="*/ 451380 w 2301309"/>
                <a:gd name="connsiteY8" fmla="*/ 4424036 h 6364250"/>
                <a:gd name="connsiteX9" fmla="*/ 25850 w 2301309"/>
                <a:gd name="connsiteY9" fmla="*/ 2281166 h 6364250"/>
                <a:gd name="connsiteX10" fmla="*/ 407699 w 2301309"/>
                <a:gd name="connsiteY10" fmla="*/ 1323982 h 6364250"/>
                <a:gd name="connsiteX11" fmla="*/ 423404 w 2301309"/>
                <a:gd name="connsiteY11" fmla="*/ 1313156 h 6364250"/>
                <a:gd name="connsiteX12" fmla="*/ 1168932 w 2301309"/>
                <a:gd name="connsiteY12" fmla="*/ 1119694 h 6364250"/>
                <a:gd name="connsiteX13" fmla="*/ 568663 w 2301309"/>
                <a:gd name="connsiteY13" fmla="*/ 0 h 6364250"/>
                <a:gd name="connsiteX14" fmla="*/ 1769200 w 2301309"/>
                <a:gd name="connsiteY14" fmla="*/ 0 h 6364250"/>
                <a:gd name="connsiteX15" fmla="*/ 1816713 w 2301309"/>
                <a:gd name="connsiteY15" fmla="*/ 12568 h 6364250"/>
                <a:gd name="connsiteX16" fmla="*/ 2098595 w 2301309"/>
                <a:gd name="connsiteY16" fmla="*/ 381480 h 6364250"/>
                <a:gd name="connsiteX17" fmla="*/ 2098595 w 2301309"/>
                <a:gd name="connsiteY17" fmla="*/ 580179 h 6364250"/>
                <a:gd name="connsiteX18" fmla="*/ 1968235 w 2301309"/>
                <a:gd name="connsiteY18" fmla="*/ 860482 h 6364250"/>
                <a:gd name="connsiteX19" fmla="*/ 1930167 w 2301309"/>
                <a:gd name="connsiteY19" fmla="*/ 888455 h 6364250"/>
                <a:gd name="connsiteX20" fmla="*/ 1930167 w 2301309"/>
                <a:gd name="connsiteY20" fmla="*/ 1323982 h 6364250"/>
                <a:gd name="connsiteX21" fmla="*/ 1914460 w 2301309"/>
                <a:gd name="connsiteY21" fmla="*/ 1313155 h 6364250"/>
                <a:gd name="connsiteX22" fmla="*/ 1168932 w 2301309"/>
                <a:gd name="connsiteY22" fmla="*/ 1119693 h 6364250"/>
                <a:gd name="connsiteX23" fmla="*/ 423404 w 2301309"/>
                <a:gd name="connsiteY23" fmla="*/ 1313155 h 6364250"/>
                <a:gd name="connsiteX24" fmla="*/ 407699 w 2301309"/>
                <a:gd name="connsiteY24" fmla="*/ 1323981 h 6364250"/>
                <a:gd name="connsiteX25" fmla="*/ 407699 w 2301309"/>
                <a:gd name="connsiteY25" fmla="*/ 888455 h 6364250"/>
                <a:gd name="connsiteX26" fmla="*/ 369631 w 2301309"/>
                <a:gd name="connsiteY26" fmla="*/ 860482 h 6364250"/>
                <a:gd name="connsiteX27" fmla="*/ 239270 w 2301309"/>
                <a:gd name="connsiteY27" fmla="*/ 580179 h 6364250"/>
                <a:gd name="connsiteX28" fmla="*/ 239270 w 2301309"/>
                <a:gd name="connsiteY28" fmla="*/ 381480 h 6364250"/>
                <a:gd name="connsiteX29" fmla="*/ 521151 w 2301309"/>
                <a:gd name="connsiteY29" fmla="*/ 12568 h 6364250"/>
                <a:gd name="connsiteX30" fmla="*/ 568663 w 2301309"/>
                <a:gd name="connsiteY30" fmla="*/ 0 h 6364250"/>
                <a:gd name="connsiteX0" fmla="*/ 1168932 w 2286555"/>
                <a:gd name="connsiteY0" fmla="*/ 1119694 h 6419081"/>
                <a:gd name="connsiteX1" fmla="*/ 1914460 w 2286555"/>
                <a:gd name="connsiteY1" fmla="*/ 1313156 h 6419081"/>
                <a:gd name="connsiteX2" fmla="*/ 1930167 w 2286555"/>
                <a:gd name="connsiteY2" fmla="*/ 1323983 h 6419081"/>
                <a:gd name="connsiteX3" fmla="*/ 2279604 w 2286555"/>
                <a:gd name="connsiteY3" fmla="*/ 1673463 h 6419081"/>
                <a:gd name="connsiteX4" fmla="*/ 2268067 w 2286555"/>
                <a:gd name="connsiteY4" fmla="*/ 2763723 h 6419081"/>
                <a:gd name="connsiteX5" fmla="*/ 2217240 w 2286555"/>
                <a:gd name="connsiteY5" fmla="*/ 4338790 h 6419081"/>
                <a:gd name="connsiteX6" fmla="*/ 2050012 w 2286555"/>
                <a:gd name="connsiteY6" fmla="*/ 6347966 h 6419081"/>
                <a:gd name="connsiteX7" fmla="*/ 346508 w 2286555"/>
                <a:gd name="connsiteY7" fmla="*/ 6235370 h 6419081"/>
                <a:gd name="connsiteX8" fmla="*/ 451380 w 2286555"/>
                <a:gd name="connsiteY8" fmla="*/ 4424036 h 6419081"/>
                <a:gd name="connsiteX9" fmla="*/ 25850 w 2286555"/>
                <a:gd name="connsiteY9" fmla="*/ 2281166 h 6419081"/>
                <a:gd name="connsiteX10" fmla="*/ 407699 w 2286555"/>
                <a:gd name="connsiteY10" fmla="*/ 1323982 h 6419081"/>
                <a:gd name="connsiteX11" fmla="*/ 423404 w 2286555"/>
                <a:gd name="connsiteY11" fmla="*/ 1313156 h 6419081"/>
                <a:gd name="connsiteX12" fmla="*/ 1168932 w 2286555"/>
                <a:gd name="connsiteY12" fmla="*/ 1119694 h 6419081"/>
                <a:gd name="connsiteX13" fmla="*/ 568663 w 2286555"/>
                <a:gd name="connsiteY13" fmla="*/ 0 h 6419081"/>
                <a:gd name="connsiteX14" fmla="*/ 1769200 w 2286555"/>
                <a:gd name="connsiteY14" fmla="*/ 0 h 6419081"/>
                <a:gd name="connsiteX15" fmla="*/ 1816713 w 2286555"/>
                <a:gd name="connsiteY15" fmla="*/ 12568 h 6419081"/>
                <a:gd name="connsiteX16" fmla="*/ 2098595 w 2286555"/>
                <a:gd name="connsiteY16" fmla="*/ 381480 h 6419081"/>
                <a:gd name="connsiteX17" fmla="*/ 2098595 w 2286555"/>
                <a:gd name="connsiteY17" fmla="*/ 580179 h 6419081"/>
                <a:gd name="connsiteX18" fmla="*/ 1968235 w 2286555"/>
                <a:gd name="connsiteY18" fmla="*/ 860482 h 6419081"/>
                <a:gd name="connsiteX19" fmla="*/ 1930167 w 2286555"/>
                <a:gd name="connsiteY19" fmla="*/ 888455 h 6419081"/>
                <a:gd name="connsiteX20" fmla="*/ 1930167 w 2286555"/>
                <a:gd name="connsiteY20" fmla="*/ 1323982 h 6419081"/>
                <a:gd name="connsiteX21" fmla="*/ 1914460 w 2286555"/>
                <a:gd name="connsiteY21" fmla="*/ 1313155 h 6419081"/>
                <a:gd name="connsiteX22" fmla="*/ 1168932 w 2286555"/>
                <a:gd name="connsiteY22" fmla="*/ 1119693 h 6419081"/>
                <a:gd name="connsiteX23" fmla="*/ 423404 w 2286555"/>
                <a:gd name="connsiteY23" fmla="*/ 1313155 h 6419081"/>
                <a:gd name="connsiteX24" fmla="*/ 407699 w 2286555"/>
                <a:gd name="connsiteY24" fmla="*/ 1323981 h 6419081"/>
                <a:gd name="connsiteX25" fmla="*/ 407699 w 2286555"/>
                <a:gd name="connsiteY25" fmla="*/ 888455 h 6419081"/>
                <a:gd name="connsiteX26" fmla="*/ 369631 w 2286555"/>
                <a:gd name="connsiteY26" fmla="*/ 860482 h 6419081"/>
                <a:gd name="connsiteX27" fmla="*/ 239270 w 2286555"/>
                <a:gd name="connsiteY27" fmla="*/ 580179 h 6419081"/>
                <a:gd name="connsiteX28" fmla="*/ 239270 w 2286555"/>
                <a:gd name="connsiteY28" fmla="*/ 381480 h 6419081"/>
                <a:gd name="connsiteX29" fmla="*/ 521151 w 2286555"/>
                <a:gd name="connsiteY29" fmla="*/ 12568 h 6419081"/>
                <a:gd name="connsiteX30" fmla="*/ 568663 w 2286555"/>
                <a:gd name="connsiteY30" fmla="*/ 0 h 6419081"/>
                <a:gd name="connsiteX0" fmla="*/ 1168932 w 2286554"/>
                <a:gd name="connsiteY0" fmla="*/ 1119694 h 6683351"/>
                <a:gd name="connsiteX1" fmla="*/ 1914460 w 2286554"/>
                <a:gd name="connsiteY1" fmla="*/ 1313156 h 6683351"/>
                <a:gd name="connsiteX2" fmla="*/ 1930167 w 2286554"/>
                <a:gd name="connsiteY2" fmla="*/ 1323983 h 6683351"/>
                <a:gd name="connsiteX3" fmla="*/ 2279604 w 2286554"/>
                <a:gd name="connsiteY3" fmla="*/ 1673463 h 6683351"/>
                <a:gd name="connsiteX4" fmla="*/ 2268067 w 2286554"/>
                <a:gd name="connsiteY4" fmla="*/ 2763723 h 6683351"/>
                <a:gd name="connsiteX5" fmla="*/ 2217240 w 2286554"/>
                <a:gd name="connsiteY5" fmla="*/ 4338790 h 6683351"/>
                <a:gd name="connsiteX6" fmla="*/ 2050012 w 2286554"/>
                <a:gd name="connsiteY6" fmla="*/ 6347966 h 6683351"/>
                <a:gd name="connsiteX7" fmla="*/ 404747 w 2286554"/>
                <a:gd name="connsiteY7" fmla="*/ 6589245 h 6683351"/>
                <a:gd name="connsiteX8" fmla="*/ 451380 w 2286554"/>
                <a:gd name="connsiteY8" fmla="*/ 4424036 h 6683351"/>
                <a:gd name="connsiteX9" fmla="*/ 25850 w 2286554"/>
                <a:gd name="connsiteY9" fmla="*/ 2281166 h 6683351"/>
                <a:gd name="connsiteX10" fmla="*/ 407699 w 2286554"/>
                <a:gd name="connsiteY10" fmla="*/ 1323982 h 6683351"/>
                <a:gd name="connsiteX11" fmla="*/ 423404 w 2286554"/>
                <a:gd name="connsiteY11" fmla="*/ 1313156 h 6683351"/>
                <a:gd name="connsiteX12" fmla="*/ 1168932 w 2286554"/>
                <a:gd name="connsiteY12" fmla="*/ 1119694 h 6683351"/>
                <a:gd name="connsiteX13" fmla="*/ 568663 w 2286554"/>
                <a:gd name="connsiteY13" fmla="*/ 0 h 6683351"/>
                <a:gd name="connsiteX14" fmla="*/ 1769200 w 2286554"/>
                <a:gd name="connsiteY14" fmla="*/ 0 h 6683351"/>
                <a:gd name="connsiteX15" fmla="*/ 1816713 w 2286554"/>
                <a:gd name="connsiteY15" fmla="*/ 12568 h 6683351"/>
                <a:gd name="connsiteX16" fmla="*/ 2098595 w 2286554"/>
                <a:gd name="connsiteY16" fmla="*/ 381480 h 6683351"/>
                <a:gd name="connsiteX17" fmla="*/ 2098595 w 2286554"/>
                <a:gd name="connsiteY17" fmla="*/ 580179 h 6683351"/>
                <a:gd name="connsiteX18" fmla="*/ 1968235 w 2286554"/>
                <a:gd name="connsiteY18" fmla="*/ 860482 h 6683351"/>
                <a:gd name="connsiteX19" fmla="*/ 1930167 w 2286554"/>
                <a:gd name="connsiteY19" fmla="*/ 888455 h 6683351"/>
                <a:gd name="connsiteX20" fmla="*/ 1930167 w 2286554"/>
                <a:gd name="connsiteY20" fmla="*/ 1323982 h 6683351"/>
                <a:gd name="connsiteX21" fmla="*/ 1914460 w 2286554"/>
                <a:gd name="connsiteY21" fmla="*/ 1313155 h 6683351"/>
                <a:gd name="connsiteX22" fmla="*/ 1168932 w 2286554"/>
                <a:gd name="connsiteY22" fmla="*/ 1119693 h 6683351"/>
                <a:gd name="connsiteX23" fmla="*/ 423404 w 2286554"/>
                <a:gd name="connsiteY23" fmla="*/ 1313155 h 6683351"/>
                <a:gd name="connsiteX24" fmla="*/ 407699 w 2286554"/>
                <a:gd name="connsiteY24" fmla="*/ 1323981 h 6683351"/>
                <a:gd name="connsiteX25" fmla="*/ 407699 w 2286554"/>
                <a:gd name="connsiteY25" fmla="*/ 888455 h 6683351"/>
                <a:gd name="connsiteX26" fmla="*/ 369631 w 2286554"/>
                <a:gd name="connsiteY26" fmla="*/ 860482 h 6683351"/>
                <a:gd name="connsiteX27" fmla="*/ 239270 w 2286554"/>
                <a:gd name="connsiteY27" fmla="*/ 580179 h 6683351"/>
                <a:gd name="connsiteX28" fmla="*/ 239270 w 2286554"/>
                <a:gd name="connsiteY28" fmla="*/ 381480 h 6683351"/>
                <a:gd name="connsiteX29" fmla="*/ 521151 w 2286554"/>
                <a:gd name="connsiteY29" fmla="*/ 12568 h 6683351"/>
                <a:gd name="connsiteX30" fmla="*/ 568663 w 2286554"/>
                <a:gd name="connsiteY30" fmla="*/ 0 h 6683351"/>
                <a:gd name="connsiteX0" fmla="*/ 1168932 w 2288117"/>
                <a:gd name="connsiteY0" fmla="*/ 1119694 h 6741082"/>
                <a:gd name="connsiteX1" fmla="*/ 1914460 w 2288117"/>
                <a:gd name="connsiteY1" fmla="*/ 1313156 h 6741082"/>
                <a:gd name="connsiteX2" fmla="*/ 1930167 w 2288117"/>
                <a:gd name="connsiteY2" fmla="*/ 1323983 h 6741082"/>
                <a:gd name="connsiteX3" fmla="*/ 2279604 w 2288117"/>
                <a:gd name="connsiteY3" fmla="*/ 1673463 h 6741082"/>
                <a:gd name="connsiteX4" fmla="*/ 2268067 w 2288117"/>
                <a:gd name="connsiteY4" fmla="*/ 2763723 h 6741082"/>
                <a:gd name="connsiteX5" fmla="*/ 2217240 w 2288117"/>
                <a:gd name="connsiteY5" fmla="*/ 4338790 h 6741082"/>
                <a:gd name="connsiteX6" fmla="*/ 1991772 w 2288117"/>
                <a:gd name="connsiteY6" fmla="*/ 6621415 h 6741082"/>
                <a:gd name="connsiteX7" fmla="*/ 404747 w 2288117"/>
                <a:gd name="connsiteY7" fmla="*/ 6589245 h 6741082"/>
                <a:gd name="connsiteX8" fmla="*/ 451380 w 2288117"/>
                <a:gd name="connsiteY8" fmla="*/ 4424036 h 6741082"/>
                <a:gd name="connsiteX9" fmla="*/ 25850 w 2288117"/>
                <a:gd name="connsiteY9" fmla="*/ 2281166 h 6741082"/>
                <a:gd name="connsiteX10" fmla="*/ 407699 w 2288117"/>
                <a:gd name="connsiteY10" fmla="*/ 1323982 h 6741082"/>
                <a:gd name="connsiteX11" fmla="*/ 423404 w 2288117"/>
                <a:gd name="connsiteY11" fmla="*/ 1313156 h 6741082"/>
                <a:gd name="connsiteX12" fmla="*/ 1168932 w 2288117"/>
                <a:gd name="connsiteY12" fmla="*/ 1119694 h 6741082"/>
                <a:gd name="connsiteX13" fmla="*/ 568663 w 2288117"/>
                <a:gd name="connsiteY13" fmla="*/ 0 h 6741082"/>
                <a:gd name="connsiteX14" fmla="*/ 1769200 w 2288117"/>
                <a:gd name="connsiteY14" fmla="*/ 0 h 6741082"/>
                <a:gd name="connsiteX15" fmla="*/ 1816713 w 2288117"/>
                <a:gd name="connsiteY15" fmla="*/ 12568 h 6741082"/>
                <a:gd name="connsiteX16" fmla="*/ 2098595 w 2288117"/>
                <a:gd name="connsiteY16" fmla="*/ 381480 h 6741082"/>
                <a:gd name="connsiteX17" fmla="*/ 2098595 w 2288117"/>
                <a:gd name="connsiteY17" fmla="*/ 580179 h 6741082"/>
                <a:gd name="connsiteX18" fmla="*/ 1968235 w 2288117"/>
                <a:gd name="connsiteY18" fmla="*/ 860482 h 6741082"/>
                <a:gd name="connsiteX19" fmla="*/ 1930167 w 2288117"/>
                <a:gd name="connsiteY19" fmla="*/ 888455 h 6741082"/>
                <a:gd name="connsiteX20" fmla="*/ 1930167 w 2288117"/>
                <a:gd name="connsiteY20" fmla="*/ 1323982 h 6741082"/>
                <a:gd name="connsiteX21" fmla="*/ 1914460 w 2288117"/>
                <a:gd name="connsiteY21" fmla="*/ 1313155 h 6741082"/>
                <a:gd name="connsiteX22" fmla="*/ 1168932 w 2288117"/>
                <a:gd name="connsiteY22" fmla="*/ 1119693 h 6741082"/>
                <a:gd name="connsiteX23" fmla="*/ 423404 w 2288117"/>
                <a:gd name="connsiteY23" fmla="*/ 1313155 h 6741082"/>
                <a:gd name="connsiteX24" fmla="*/ 407699 w 2288117"/>
                <a:gd name="connsiteY24" fmla="*/ 1323981 h 6741082"/>
                <a:gd name="connsiteX25" fmla="*/ 407699 w 2288117"/>
                <a:gd name="connsiteY25" fmla="*/ 888455 h 6741082"/>
                <a:gd name="connsiteX26" fmla="*/ 369631 w 2288117"/>
                <a:gd name="connsiteY26" fmla="*/ 860482 h 6741082"/>
                <a:gd name="connsiteX27" fmla="*/ 239270 w 2288117"/>
                <a:gd name="connsiteY27" fmla="*/ 580179 h 6741082"/>
                <a:gd name="connsiteX28" fmla="*/ 239270 w 2288117"/>
                <a:gd name="connsiteY28" fmla="*/ 381480 h 6741082"/>
                <a:gd name="connsiteX29" fmla="*/ 521151 w 2288117"/>
                <a:gd name="connsiteY29" fmla="*/ 12568 h 6741082"/>
                <a:gd name="connsiteX30" fmla="*/ 568663 w 2288117"/>
                <a:gd name="connsiteY30" fmla="*/ 0 h 6741082"/>
                <a:gd name="connsiteX0" fmla="*/ 1168932 w 2333951"/>
                <a:gd name="connsiteY0" fmla="*/ 1119694 h 6741081"/>
                <a:gd name="connsiteX1" fmla="*/ 1914460 w 2333951"/>
                <a:gd name="connsiteY1" fmla="*/ 1313156 h 6741081"/>
                <a:gd name="connsiteX2" fmla="*/ 1930167 w 2333951"/>
                <a:gd name="connsiteY2" fmla="*/ 1323983 h 6741081"/>
                <a:gd name="connsiteX3" fmla="*/ 2279604 w 2333951"/>
                <a:gd name="connsiteY3" fmla="*/ 1673463 h 6741081"/>
                <a:gd name="connsiteX4" fmla="*/ 2268067 w 2333951"/>
                <a:gd name="connsiteY4" fmla="*/ 2763723 h 6741081"/>
                <a:gd name="connsiteX5" fmla="*/ 2217240 w 2333951"/>
                <a:gd name="connsiteY5" fmla="*/ 4338790 h 6741081"/>
                <a:gd name="connsiteX6" fmla="*/ 2195611 w 2333951"/>
                <a:gd name="connsiteY6" fmla="*/ 6621415 h 6741081"/>
                <a:gd name="connsiteX7" fmla="*/ 404747 w 2333951"/>
                <a:gd name="connsiteY7" fmla="*/ 6589245 h 6741081"/>
                <a:gd name="connsiteX8" fmla="*/ 451380 w 2333951"/>
                <a:gd name="connsiteY8" fmla="*/ 4424036 h 6741081"/>
                <a:gd name="connsiteX9" fmla="*/ 25850 w 2333951"/>
                <a:gd name="connsiteY9" fmla="*/ 2281166 h 6741081"/>
                <a:gd name="connsiteX10" fmla="*/ 407699 w 2333951"/>
                <a:gd name="connsiteY10" fmla="*/ 1323982 h 6741081"/>
                <a:gd name="connsiteX11" fmla="*/ 423404 w 2333951"/>
                <a:gd name="connsiteY11" fmla="*/ 1313156 h 6741081"/>
                <a:gd name="connsiteX12" fmla="*/ 1168932 w 2333951"/>
                <a:gd name="connsiteY12" fmla="*/ 1119694 h 6741081"/>
                <a:gd name="connsiteX13" fmla="*/ 568663 w 2333951"/>
                <a:gd name="connsiteY13" fmla="*/ 0 h 6741081"/>
                <a:gd name="connsiteX14" fmla="*/ 1769200 w 2333951"/>
                <a:gd name="connsiteY14" fmla="*/ 0 h 6741081"/>
                <a:gd name="connsiteX15" fmla="*/ 1816713 w 2333951"/>
                <a:gd name="connsiteY15" fmla="*/ 12568 h 6741081"/>
                <a:gd name="connsiteX16" fmla="*/ 2098595 w 2333951"/>
                <a:gd name="connsiteY16" fmla="*/ 381480 h 6741081"/>
                <a:gd name="connsiteX17" fmla="*/ 2098595 w 2333951"/>
                <a:gd name="connsiteY17" fmla="*/ 580179 h 6741081"/>
                <a:gd name="connsiteX18" fmla="*/ 1968235 w 2333951"/>
                <a:gd name="connsiteY18" fmla="*/ 860482 h 6741081"/>
                <a:gd name="connsiteX19" fmla="*/ 1930167 w 2333951"/>
                <a:gd name="connsiteY19" fmla="*/ 888455 h 6741081"/>
                <a:gd name="connsiteX20" fmla="*/ 1930167 w 2333951"/>
                <a:gd name="connsiteY20" fmla="*/ 1323982 h 6741081"/>
                <a:gd name="connsiteX21" fmla="*/ 1914460 w 2333951"/>
                <a:gd name="connsiteY21" fmla="*/ 1313155 h 6741081"/>
                <a:gd name="connsiteX22" fmla="*/ 1168932 w 2333951"/>
                <a:gd name="connsiteY22" fmla="*/ 1119693 h 6741081"/>
                <a:gd name="connsiteX23" fmla="*/ 423404 w 2333951"/>
                <a:gd name="connsiteY23" fmla="*/ 1313155 h 6741081"/>
                <a:gd name="connsiteX24" fmla="*/ 407699 w 2333951"/>
                <a:gd name="connsiteY24" fmla="*/ 1323981 h 6741081"/>
                <a:gd name="connsiteX25" fmla="*/ 407699 w 2333951"/>
                <a:gd name="connsiteY25" fmla="*/ 888455 h 6741081"/>
                <a:gd name="connsiteX26" fmla="*/ 369631 w 2333951"/>
                <a:gd name="connsiteY26" fmla="*/ 860482 h 6741081"/>
                <a:gd name="connsiteX27" fmla="*/ 239270 w 2333951"/>
                <a:gd name="connsiteY27" fmla="*/ 580179 h 6741081"/>
                <a:gd name="connsiteX28" fmla="*/ 239270 w 2333951"/>
                <a:gd name="connsiteY28" fmla="*/ 381480 h 6741081"/>
                <a:gd name="connsiteX29" fmla="*/ 521151 w 2333951"/>
                <a:gd name="connsiteY29" fmla="*/ 12568 h 6741081"/>
                <a:gd name="connsiteX30" fmla="*/ 568663 w 2333951"/>
                <a:gd name="connsiteY30" fmla="*/ 0 h 6741081"/>
                <a:gd name="connsiteX0" fmla="*/ 1168932 w 2283402"/>
                <a:gd name="connsiteY0" fmla="*/ 1119694 h 6741081"/>
                <a:gd name="connsiteX1" fmla="*/ 1914460 w 2283402"/>
                <a:gd name="connsiteY1" fmla="*/ 1313156 h 6741081"/>
                <a:gd name="connsiteX2" fmla="*/ 1930167 w 2283402"/>
                <a:gd name="connsiteY2" fmla="*/ 1323983 h 6741081"/>
                <a:gd name="connsiteX3" fmla="*/ 2279604 w 2283402"/>
                <a:gd name="connsiteY3" fmla="*/ 1673463 h 6741081"/>
                <a:gd name="connsiteX4" fmla="*/ 2268067 w 2283402"/>
                <a:gd name="connsiteY4" fmla="*/ 2763723 h 6741081"/>
                <a:gd name="connsiteX5" fmla="*/ 2217240 w 2283402"/>
                <a:gd name="connsiteY5" fmla="*/ 4338790 h 6741081"/>
                <a:gd name="connsiteX6" fmla="*/ 2195611 w 2283402"/>
                <a:gd name="connsiteY6" fmla="*/ 6621415 h 6741081"/>
                <a:gd name="connsiteX7" fmla="*/ 404747 w 2283402"/>
                <a:gd name="connsiteY7" fmla="*/ 6589245 h 6741081"/>
                <a:gd name="connsiteX8" fmla="*/ 451380 w 2283402"/>
                <a:gd name="connsiteY8" fmla="*/ 4424036 h 6741081"/>
                <a:gd name="connsiteX9" fmla="*/ 25850 w 2283402"/>
                <a:gd name="connsiteY9" fmla="*/ 2281166 h 6741081"/>
                <a:gd name="connsiteX10" fmla="*/ 407699 w 2283402"/>
                <a:gd name="connsiteY10" fmla="*/ 1323982 h 6741081"/>
                <a:gd name="connsiteX11" fmla="*/ 423404 w 2283402"/>
                <a:gd name="connsiteY11" fmla="*/ 1313156 h 6741081"/>
                <a:gd name="connsiteX12" fmla="*/ 1168932 w 2283402"/>
                <a:gd name="connsiteY12" fmla="*/ 1119694 h 6741081"/>
                <a:gd name="connsiteX13" fmla="*/ 568663 w 2283402"/>
                <a:gd name="connsiteY13" fmla="*/ 0 h 6741081"/>
                <a:gd name="connsiteX14" fmla="*/ 1769200 w 2283402"/>
                <a:gd name="connsiteY14" fmla="*/ 0 h 6741081"/>
                <a:gd name="connsiteX15" fmla="*/ 1816713 w 2283402"/>
                <a:gd name="connsiteY15" fmla="*/ 12568 h 6741081"/>
                <a:gd name="connsiteX16" fmla="*/ 2098595 w 2283402"/>
                <a:gd name="connsiteY16" fmla="*/ 381480 h 6741081"/>
                <a:gd name="connsiteX17" fmla="*/ 2098595 w 2283402"/>
                <a:gd name="connsiteY17" fmla="*/ 580179 h 6741081"/>
                <a:gd name="connsiteX18" fmla="*/ 1968235 w 2283402"/>
                <a:gd name="connsiteY18" fmla="*/ 860482 h 6741081"/>
                <a:gd name="connsiteX19" fmla="*/ 1930167 w 2283402"/>
                <a:gd name="connsiteY19" fmla="*/ 888455 h 6741081"/>
                <a:gd name="connsiteX20" fmla="*/ 1930167 w 2283402"/>
                <a:gd name="connsiteY20" fmla="*/ 1323982 h 6741081"/>
                <a:gd name="connsiteX21" fmla="*/ 1914460 w 2283402"/>
                <a:gd name="connsiteY21" fmla="*/ 1313155 h 6741081"/>
                <a:gd name="connsiteX22" fmla="*/ 1168932 w 2283402"/>
                <a:gd name="connsiteY22" fmla="*/ 1119693 h 6741081"/>
                <a:gd name="connsiteX23" fmla="*/ 423404 w 2283402"/>
                <a:gd name="connsiteY23" fmla="*/ 1313155 h 6741081"/>
                <a:gd name="connsiteX24" fmla="*/ 407699 w 2283402"/>
                <a:gd name="connsiteY24" fmla="*/ 1323981 h 6741081"/>
                <a:gd name="connsiteX25" fmla="*/ 407699 w 2283402"/>
                <a:gd name="connsiteY25" fmla="*/ 888455 h 6741081"/>
                <a:gd name="connsiteX26" fmla="*/ 369631 w 2283402"/>
                <a:gd name="connsiteY26" fmla="*/ 860482 h 6741081"/>
                <a:gd name="connsiteX27" fmla="*/ 239270 w 2283402"/>
                <a:gd name="connsiteY27" fmla="*/ 580179 h 6741081"/>
                <a:gd name="connsiteX28" fmla="*/ 239270 w 2283402"/>
                <a:gd name="connsiteY28" fmla="*/ 381480 h 6741081"/>
                <a:gd name="connsiteX29" fmla="*/ 521151 w 2283402"/>
                <a:gd name="connsiteY29" fmla="*/ 12568 h 6741081"/>
                <a:gd name="connsiteX30" fmla="*/ 568663 w 2283402"/>
                <a:gd name="connsiteY30" fmla="*/ 0 h 6741081"/>
                <a:gd name="connsiteX0" fmla="*/ 929662 w 2044132"/>
                <a:gd name="connsiteY0" fmla="*/ 1119694 h 6741081"/>
                <a:gd name="connsiteX1" fmla="*/ 1675190 w 2044132"/>
                <a:gd name="connsiteY1" fmla="*/ 1313156 h 6741081"/>
                <a:gd name="connsiteX2" fmla="*/ 1690897 w 2044132"/>
                <a:gd name="connsiteY2" fmla="*/ 1323983 h 6741081"/>
                <a:gd name="connsiteX3" fmla="*/ 2040334 w 2044132"/>
                <a:gd name="connsiteY3" fmla="*/ 1673463 h 6741081"/>
                <a:gd name="connsiteX4" fmla="*/ 2028797 w 2044132"/>
                <a:gd name="connsiteY4" fmla="*/ 2763723 h 6741081"/>
                <a:gd name="connsiteX5" fmla="*/ 1977970 w 2044132"/>
                <a:gd name="connsiteY5" fmla="*/ 4338790 h 6741081"/>
                <a:gd name="connsiteX6" fmla="*/ 1956341 w 2044132"/>
                <a:gd name="connsiteY6" fmla="*/ 6621415 h 6741081"/>
                <a:gd name="connsiteX7" fmla="*/ 165477 w 2044132"/>
                <a:gd name="connsiteY7" fmla="*/ 6589245 h 6741081"/>
                <a:gd name="connsiteX8" fmla="*/ 212110 w 2044132"/>
                <a:gd name="connsiteY8" fmla="*/ 4424036 h 6741081"/>
                <a:gd name="connsiteX9" fmla="*/ 168429 w 2044132"/>
                <a:gd name="connsiteY9" fmla="*/ 1323982 h 6741081"/>
                <a:gd name="connsiteX10" fmla="*/ 184134 w 2044132"/>
                <a:gd name="connsiteY10" fmla="*/ 1313156 h 6741081"/>
                <a:gd name="connsiteX11" fmla="*/ 929662 w 2044132"/>
                <a:gd name="connsiteY11" fmla="*/ 1119694 h 6741081"/>
                <a:gd name="connsiteX12" fmla="*/ 329393 w 2044132"/>
                <a:gd name="connsiteY12" fmla="*/ 0 h 6741081"/>
                <a:gd name="connsiteX13" fmla="*/ 1529930 w 2044132"/>
                <a:gd name="connsiteY13" fmla="*/ 0 h 6741081"/>
                <a:gd name="connsiteX14" fmla="*/ 1577443 w 2044132"/>
                <a:gd name="connsiteY14" fmla="*/ 12568 h 6741081"/>
                <a:gd name="connsiteX15" fmla="*/ 1859325 w 2044132"/>
                <a:gd name="connsiteY15" fmla="*/ 381480 h 6741081"/>
                <a:gd name="connsiteX16" fmla="*/ 1859325 w 2044132"/>
                <a:gd name="connsiteY16" fmla="*/ 580179 h 6741081"/>
                <a:gd name="connsiteX17" fmla="*/ 1728965 w 2044132"/>
                <a:gd name="connsiteY17" fmla="*/ 860482 h 6741081"/>
                <a:gd name="connsiteX18" fmla="*/ 1690897 w 2044132"/>
                <a:gd name="connsiteY18" fmla="*/ 888455 h 6741081"/>
                <a:gd name="connsiteX19" fmla="*/ 1690897 w 2044132"/>
                <a:gd name="connsiteY19" fmla="*/ 1323982 h 6741081"/>
                <a:gd name="connsiteX20" fmla="*/ 1675190 w 2044132"/>
                <a:gd name="connsiteY20" fmla="*/ 1313155 h 6741081"/>
                <a:gd name="connsiteX21" fmla="*/ 929662 w 2044132"/>
                <a:gd name="connsiteY21" fmla="*/ 1119693 h 6741081"/>
                <a:gd name="connsiteX22" fmla="*/ 184134 w 2044132"/>
                <a:gd name="connsiteY22" fmla="*/ 1313155 h 6741081"/>
                <a:gd name="connsiteX23" fmla="*/ 168429 w 2044132"/>
                <a:gd name="connsiteY23" fmla="*/ 1323981 h 6741081"/>
                <a:gd name="connsiteX24" fmla="*/ 168429 w 2044132"/>
                <a:gd name="connsiteY24" fmla="*/ 888455 h 6741081"/>
                <a:gd name="connsiteX25" fmla="*/ 130361 w 2044132"/>
                <a:gd name="connsiteY25" fmla="*/ 860482 h 6741081"/>
                <a:gd name="connsiteX26" fmla="*/ 0 w 2044132"/>
                <a:gd name="connsiteY26" fmla="*/ 580179 h 6741081"/>
                <a:gd name="connsiteX27" fmla="*/ 0 w 2044132"/>
                <a:gd name="connsiteY27" fmla="*/ 381480 h 6741081"/>
                <a:gd name="connsiteX28" fmla="*/ 281881 w 2044132"/>
                <a:gd name="connsiteY28" fmla="*/ 12568 h 6741081"/>
                <a:gd name="connsiteX29" fmla="*/ 329393 w 2044132"/>
                <a:gd name="connsiteY29" fmla="*/ 0 h 6741081"/>
                <a:gd name="connsiteX0" fmla="*/ 1161630 w 2276100"/>
                <a:gd name="connsiteY0" fmla="*/ 1119694 h 6773812"/>
                <a:gd name="connsiteX1" fmla="*/ 1907158 w 2276100"/>
                <a:gd name="connsiteY1" fmla="*/ 1313156 h 6773812"/>
                <a:gd name="connsiteX2" fmla="*/ 1922865 w 2276100"/>
                <a:gd name="connsiteY2" fmla="*/ 1323983 h 6773812"/>
                <a:gd name="connsiteX3" fmla="*/ 2272302 w 2276100"/>
                <a:gd name="connsiteY3" fmla="*/ 1673463 h 6773812"/>
                <a:gd name="connsiteX4" fmla="*/ 2260765 w 2276100"/>
                <a:gd name="connsiteY4" fmla="*/ 2763723 h 6773812"/>
                <a:gd name="connsiteX5" fmla="*/ 2209938 w 2276100"/>
                <a:gd name="connsiteY5" fmla="*/ 4338790 h 6773812"/>
                <a:gd name="connsiteX6" fmla="*/ 2188309 w 2276100"/>
                <a:gd name="connsiteY6" fmla="*/ 6621415 h 6773812"/>
                <a:gd name="connsiteX7" fmla="*/ 397445 w 2276100"/>
                <a:gd name="connsiteY7" fmla="*/ 6589245 h 6773812"/>
                <a:gd name="connsiteX8" fmla="*/ 22737 w 2276100"/>
                <a:gd name="connsiteY8" fmla="*/ 4393947 h 6773812"/>
                <a:gd name="connsiteX9" fmla="*/ 400397 w 2276100"/>
                <a:gd name="connsiteY9" fmla="*/ 1323982 h 6773812"/>
                <a:gd name="connsiteX10" fmla="*/ 416102 w 2276100"/>
                <a:gd name="connsiteY10" fmla="*/ 1313156 h 6773812"/>
                <a:gd name="connsiteX11" fmla="*/ 1161630 w 2276100"/>
                <a:gd name="connsiteY11" fmla="*/ 1119694 h 6773812"/>
                <a:gd name="connsiteX12" fmla="*/ 561361 w 2276100"/>
                <a:gd name="connsiteY12" fmla="*/ 0 h 6773812"/>
                <a:gd name="connsiteX13" fmla="*/ 1761898 w 2276100"/>
                <a:gd name="connsiteY13" fmla="*/ 0 h 6773812"/>
                <a:gd name="connsiteX14" fmla="*/ 1809411 w 2276100"/>
                <a:gd name="connsiteY14" fmla="*/ 12568 h 6773812"/>
                <a:gd name="connsiteX15" fmla="*/ 2091293 w 2276100"/>
                <a:gd name="connsiteY15" fmla="*/ 381480 h 6773812"/>
                <a:gd name="connsiteX16" fmla="*/ 2091293 w 2276100"/>
                <a:gd name="connsiteY16" fmla="*/ 580179 h 6773812"/>
                <a:gd name="connsiteX17" fmla="*/ 1960933 w 2276100"/>
                <a:gd name="connsiteY17" fmla="*/ 860482 h 6773812"/>
                <a:gd name="connsiteX18" fmla="*/ 1922865 w 2276100"/>
                <a:gd name="connsiteY18" fmla="*/ 888455 h 6773812"/>
                <a:gd name="connsiteX19" fmla="*/ 1922865 w 2276100"/>
                <a:gd name="connsiteY19" fmla="*/ 1323982 h 6773812"/>
                <a:gd name="connsiteX20" fmla="*/ 1907158 w 2276100"/>
                <a:gd name="connsiteY20" fmla="*/ 1313155 h 6773812"/>
                <a:gd name="connsiteX21" fmla="*/ 1161630 w 2276100"/>
                <a:gd name="connsiteY21" fmla="*/ 1119693 h 6773812"/>
                <a:gd name="connsiteX22" fmla="*/ 416102 w 2276100"/>
                <a:gd name="connsiteY22" fmla="*/ 1313155 h 6773812"/>
                <a:gd name="connsiteX23" fmla="*/ 400397 w 2276100"/>
                <a:gd name="connsiteY23" fmla="*/ 1323981 h 6773812"/>
                <a:gd name="connsiteX24" fmla="*/ 400397 w 2276100"/>
                <a:gd name="connsiteY24" fmla="*/ 888455 h 6773812"/>
                <a:gd name="connsiteX25" fmla="*/ 362329 w 2276100"/>
                <a:gd name="connsiteY25" fmla="*/ 860482 h 6773812"/>
                <a:gd name="connsiteX26" fmla="*/ 231968 w 2276100"/>
                <a:gd name="connsiteY26" fmla="*/ 580179 h 6773812"/>
                <a:gd name="connsiteX27" fmla="*/ 231968 w 2276100"/>
                <a:gd name="connsiteY27" fmla="*/ 381480 h 6773812"/>
                <a:gd name="connsiteX28" fmla="*/ 513849 w 2276100"/>
                <a:gd name="connsiteY28" fmla="*/ 12568 h 6773812"/>
                <a:gd name="connsiteX29" fmla="*/ 561361 w 2276100"/>
                <a:gd name="connsiteY29" fmla="*/ 0 h 6773812"/>
                <a:gd name="connsiteX0" fmla="*/ 1161630 w 2407503"/>
                <a:gd name="connsiteY0" fmla="*/ 1119694 h 6773814"/>
                <a:gd name="connsiteX1" fmla="*/ 1907158 w 2407503"/>
                <a:gd name="connsiteY1" fmla="*/ 1313156 h 6773814"/>
                <a:gd name="connsiteX2" fmla="*/ 1922865 w 2407503"/>
                <a:gd name="connsiteY2" fmla="*/ 1323983 h 6773814"/>
                <a:gd name="connsiteX3" fmla="*/ 2272302 w 2407503"/>
                <a:gd name="connsiteY3" fmla="*/ 1673463 h 6773814"/>
                <a:gd name="connsiteX4" fmla="*/ 2260765 w 2407503"/>
                <a:gd name="connsiteY4" fmla="*/ 2763723 h 6773814"/>
                <a:gd name="connsiteX5" fmla="*/ 2406564 w 2407503"/>
                <a:gd name="connsiteY5" fmla="*/ 4629657 h 6773814"/>
                <a:gd name="connsiteX6" fmla="*/ 2188309 w 2407503"/>
                <a:gd name="connsiteY6" fmla="*/ 6621415 h 6773814"/>
                <a:gd name="connsiteX7" fmla="*/ 397445 w 2407503"/>
                <a:gd name="connsiteY7" fmla="*/ 6589245 h 6773814"/>
                <a:gd name="connsiteX8" fmla="*/ 22737 w 2407503"/>
                <a:gd name="connsiteY8" fmla="*/ 4393947 h 6773814"/>
                <a:gd name="connsiteX9" fmla="*/ 400397 w 2407503"/>
                <a:gd name="connsiteY9" fmla="*/ 1323982 h 6773814"/>
                <a:gd name="connsiteX10" fmla="*/ 416102 w 2407503"/>
                <a:gd name="connsiteY10" fmla="*/ 1313156 h 6773814"/>
                <a:gd name="connsiteX11" fmla="*/ 1161630 w 2407503"/>
                <a:gd name="connsiteY11" fmla="*/ 1119694 h 6773814"/>
                <a:gd name="connsiteX12" fmla="*/ 561361 w 2407503"/>
                <a:gd name="connsiteY12" fmla="*/ 0 h 6773814"/>
                <a:gd name="connsiteX13" fmla="*/ 1761898 w 2407503"/>
                <a:gd name="connsiteY13" fmla="*/ 0 h 6773814"/>
                <a:gd name="connsiteX14" fmla="*/ 1809411 w 2407503"/>
                <a:gd name="connsiteY14" fmla="*/ 12568 h 6773814"/>
                <a:gd name="connsiteX15" fmla="*/ 2091293 w 2407503"/>
                <a:gd name="connsiteY15" fmla="*/ 381480 h 6773814"/>
                <a:gd name="connsiteX16" fmla="*/ 2091293 w 2407503"/>
                <a:gd name="connsiteY16" fmla="*/ 580179 h 6773814"/>
                <a:gd name="connsiteX17" fmla="*/ 1960933 w 2407503"/>
                <a:gd name="connsiteY17" fmla="*/ 860482 h 6773814"/>
                <a:gd name="connsiteX18" fmla="*/ 1922865 w 2407503"/>
                <a:gd name="connsiteY18" fmla="*/ 888455 h 6773814"/>
                <a:gd name="connsiteX19" fmla="*/ 1922865 w 2407503"/>
                <a:gd name="connsiteY19" fmla="*/ 1323982 h 6773814"/>
                <a:gd name="connsiteX20" fmla="*/ 1907158 w 2407503"/>
                <a:gd name="connsiteY20" fmla="*/ 1313155 h 6773814"/>
                <a:gd name="connsiteX21" fmla="*/ 1161630 w 2407503"/>
                <a:gd name="connsiteY21" fmla="*/ 1119693 h 6773814"/>
                <a:gd name="connsiteX22" fmla="*/ 416102 w 2407503"/>
                <a:gd name="connsiteY22" fmla="*/ 1313155 h 6773814"/>
                <a:gd name="connsiteX23" fmla="*/ 400397 w 2407503"/>
                <a:gd name="connsiteY23" fmla="*/ 1323981 h 6773814"/>
                <a:gd name="connsiteX24" fmla="*/ 400397 w 2407503"/>
                <a:gd name="connsiteY24" fmla="*/ 888455 h 6773814"/>
                <a:gd name="connsiteX25" fmla="*/ 362329 w 2407503"/>
                <a:gd name="connsiteY25" fmla="*/ 860482 h 6773814"/>
                <a:gd name="connsiteX26" fmla="*/ 231968 w 2407503"/>
                <a:gd name="connsiteY26" fmla="*/ 580179 h 6773814"/>
                <a:gd name="connsiteX27" fmla="*/ 231968 w 2407503"/>
                <a:gd name="connsiteY27" fmla="*/ 381480 h 6773814"/>
                <a:gd name="connsiteX28" fmla="*/ 513849 w 2407503"/>
                <a:gd name="connsiteY28" fmla="*/ 12568 h 6773814"/>
                <a:gd name="connsiteX29" fmla="*/ 561361 w 2407503"/>
                <a:gd name="connsiteY29" fmla="*/ 0 h 6773814"/>
                <a:gd name="connsiteX0" fmla="*/ 1161630 w 2555638"/>
                <a:gd name="connsiteY0" fmla="*/ 1119694 h 6773812"/>
                <a:gd name="connsiteX1" fmla="*/ 1907158 w 2555638"/>
                <a:gd name="connsiteY1" fmla="*/ 1313156 h 6773812"/>
                <a:gd name="connsiteX2" fmla="*/ 1922865 w 2555638"/>
                <a:gd name="connsiteY2" fmla="*/ 1323983 h 6773812"/>
                <a:gd name="connsiteX3" fmla="*/ 2272302 w 2555638"/>
                <a:gd name="connsiteY3" fmla="*/ 1673463 h 6773812"/>
                <a:gd name="connsiteX4" fmla="*/ 2260765 w 2555638"/>
                <a:gd name="connsiteY4" fmla="*/ 2763723 h 6773812"/>
                <a:gd name="connsiteX5" fmla="*/ 2406564 w 2555638"/>
                <a:gd name="connsiteY5" fmla="*/ 4629657 h 6773812"/>
                <a:gd name="connsiteX6" fmla="*/ 2188309 w 2555638"/>
                <a:gd name="connsiteY6" fmla="*/ 6621415 h 6773812"/>
                <a:gd name="connsiteX7" fmla="*/ 397445 w 2555638"/>
                <a:gd name="connsiteY7" fmla="*/ 6589245 h 6773812"/>
                <a:gd name="connsiteX8" fmla="*/ 22737 w 2555638"/>
                <a:gd name="connsiteY8" fmla="*/ 4393947 h 6773812"/>
                <a:gd name="connsiteX9" fmla="*/ 400397 w 2555638"/>
                <a:gd name="connsiteY9" fmla="*/ 1323982 h 6773812"/>
                <a:gd name="connsiteX10" fmla="*/ 416102 w 2555638"/>
                <a:gd name="connsiteY10" fmla="*/ 1313156 h 6773812"/>
                <a:gd name="connsiteX11" fmla="*/ 1161630 w 2555638"/>
                <a:gd name="connsiteY11" fmla="*/ 1119694 h 6773812"/>
                <a:gd name="connsiteX12" fmla="*/ 561361 w 2555638"/>
                <a:gd name="connsiteY12" fmla="*/ 0 h 6773812"/>
                <a:gd name="connsiteX13" fmla="*/ 1761898 w 2555638"/>
                <a:gd name="connsiteY13" fmla="*/ 0 h 6773812"/>
                <a:gd name="connsiteX14" fmla="*/ 1809411 w 2555638"/>
                <a:gd name="connsiteY14" fmla="*/ 12568 h 6773812"/>
                <a:gd name="connsiteX15" fmla="*/ 2091293 w 2555638"/>
                <a:gd name="connsiteY15" fmla="*/ 381480 h 6773812"/>
                <a:gd name="connsiteX16" fmla="*/ 2091293 w 2555638"/>
                <a:gd name="connsiteY16" fmla="*/ 580179 h 6773812"/>
                <a:gd name="connsiteX17" fmla="*/ 1960933 w 2555638"/>
                <a:gd name="connsiteY17" fmla="*/ 860482 h 6773812"/>
                <a:gd name="connsiteX18" fmla="*/ 1922865 w 2555638"/>
                <a:gd name="connsiteY18" fmla="*/ 888455 h 6773812"/>
                <a:gd name="connsiteX19" fmla="*/ 1922865 w 2555638"/>
                <a:gd name="connsiteY19" fmla="*/ 1323982 h 6773812"/>
                <a:gd name="connsiteX20" fmla="*/ 1907158 w 2555638"/>
                <a:gd name="connsiteY20" fmla="*/ 1313155 h 6773812"/>
                <a:gd name="connsiteX21" fmla="*/ 1161630 w 2555638"/>
                <a:gd name="connsiteY21" fmla="*/ 1119693 h 6773812"/>
                <a:gd name="connsiteX22" fmla="*/ 416102 w 2555638"/>
                <a:gd name="connsiteY22" fmla="*/ 1313155 h 6773812"/>
                <a:gd name="connsiteX23" fmla="*/ 400397 w 2555638"/>
                <a:gd name="connsiteY23" fmla="*/ 1323981 h 6773812"/>
                <a:gd name="connsiteX24" fmla="*/ 400397 w 2555638"/>
                <a:gd name="connsiteY24" fmla="*/ 888455 h 6773812"/>
                <a:gd name="connsiteX25" fmla="*/ 362329 w 2555638"/>
                <a:gd name="connsiteY25" fmla="*/ 860482 h 6773812"/>
                <a:gd name="connsiteX26" fmla="*/ 231968 w 2555638"/>
                <a:gd name="connsiteY26" fmla="*/ 580179 h 6773812"/>
                <a:gd name="connsiteX27" fmla="*/ 231968 w 2555638"/>
                <a:gd name="connsiteY27" fmla="*/ 381480 h 6773812"/>
                <a:gd name="connsiteX28" fmla="*/ 513849 w 2555638"/>
                <a:gd name="connsiteY28" fmla="*/ 12568 h 6773812"/>
                <a:gd name="connsiteX29" fmla="*/ 561361 w 2555638"/>
                <a:gd name="connsiteY29" fmla="*/ 0 h 6773812"/>
                <a:gd name="connsiteX0" fmla="*/ 1161630 w 2555638"/>
                <a:gd name="connsiteY0" fmla="*/ 1119694 h 6763632"/>
                <a:gd name="connsiteX1" fmla="*/ 1907158 w 2555638"/>
                <a:gd name="connsiteY1" fmla="*/ 1313156 h 6763632"/>
                <a:gd name="connsiteX2" fmla="*/ 1922865 w 2555638"/>
                <a:gd name="connsiteY2" fmla="*/ 1323983 h 6763632"/>
                <a:gd name="connsiteX3" fmla="*/ 2272302 w 2555638"/>
                <a:gd name="connsiteY3" fmla="*/ 1673463 h 6763632"/>
                <a:gd name="connsiteX4" fmla="*/ 2260765 w 2555638"/>
                <a:gd name="connsiteY4" fmla="*/ 2763723 h 6763632"/>
                <a:gd name="connsiteX5" fmla="*/ 2406564 w 2555638"/>
                <a:gd name="connsiteY5" fmla="*/ 4629657 h 6763632"/>
                <a:gd name="connsiteX6" fmla="*/ 2188309 w 2555638"/>
                <a:gd name="connsiteY6" fmla="*/ 6621415 h 6763632"/>
                <a:gd name="connsiteX7" fmla="*/ 397445 w 2555638"/>
                <a:gd name="connsiteY7" fmla="*/ 6589245 h 6763632"/>
                <a:gd name="connsiteX8" fmla="*/ 22737 w 2555638"/>
                <a:gd name="connsiteY8" fmla="*/ 4393947 h 6763632"/>
                <a:gd name="connsiteX9" fmla="*/ 400397 w 2555638"/>
                <a:gd name="connsiteY9" fmla="*/ 1323982 h 6763632"/>
                <a:gd name="connsiteX10" fmla="*/ 416102 w 2555638"/>
                <a:gd name="connsiteY10" fmla="*/ 1313156 h 6763632"/>
                <a:gd name="connsiteX11" fmla="*/ 1161630 w 2555638"/>
                <a:gd name="connsiteY11" fmla="*/ 1119694 h 6763632"/>
                <a:gd name="connsiteX12" fmla="*/ 561361 w 2555638"/>
                <a:gd name="connsiteY12" fmla="*/ 0 h 6763632"/>
                <a:gd name="connsiteX13" fmla="*/ 1761898 w 2555638"/>
                <a:gd name="connsiteY13" fmla="*/ 0 h 6763632"/>
                <a:gd name="connsiteX14" fmla="*/ 1809411 w 2555638"/>
                <a:gd name="connsiteY14" fmla="*/ 12568 h 6763632"/>
                <a:gd name="connsiteX15" fmla="*/ 2091293 w 2555638"/>
                <a:gd name="connsiteY15" fmla="*/ 381480 h 6763632"/>
                <a:gd name="connsiteX16" fmla="*/ 2091293 w 2555638"/>
                <a:gd name="connsiteY16" fmla="*/ 580179 h 6763632"/>
                <a:gd name="connsiteX17" fmla="*/ 1960933 w 2555638"/>
                <a:gd name="connsiteY17" fmla="*/ 860482 h 6763632"/>
                <a:gd name="connsiteX18" fmla="*/ 1922865 w 2555638"/>
                <a:gd name="connsiteY18" fmla="*/ 888455 h 6763632"/>
                <a:gd name="connsiteX19" fmla="*/ 1922865 w 2555638"/>
                <a:gd name="connsiteY19" fmla="*/ 1323982 h 6763632"/>
                <a:gd name="connsiteX20" fmla="*/ 1907158 w 2555638"/>
                <a:gd name="connsiteY20" fmla="*/ 1313155 h 6763632"/>
                <a:gd name="connsiteX21" fmla="*/ 1161630 w 2555638"/>
                <a:gd name="connsiteY21" fmla="*/ 1119693 h 6763632"/>
                <a:gd name="connsiteX22" fmla="*/ 416102 w 2555638"/>
                <a:gd name="connsiteY22" fmla="*/ 1313155 h 6763632"/>
                <a:gd name="connsiteX23" fmla="*/ 400397 w 2555638"/>
                <a:gd name="connsiteY23" fmla="*/ 1323981 h 6763632"/>
                <a:gd name="connsiteX24" fmla="*/ 400397 w 2555638"/>
                <a:gd name="connsiteY24" fmla="*/ 888455 h 6763632"/>
                <a:gd name="connsiteX25" fmla="*/ 362329 w 2555638"/>
                <a:gd name="connsiteY25" fmla="*/ 860482 h 6763632"/>
                <a:gd name="connsiteX26" fmla="*/ 231968 w 2555638"/>
                <a:gd name="connsiteY26" fmla="*/ 580179 h 6763632"/>
                <a:gd name="connsiteX27" fmla="*/ 231968 w 2555638"/>
                <a:gd name="connsiteY27" fmla="*/ 381480 h 6763632"/>
                <a:gd name="connsiteX28" fmla="*/ 513849 w 2555638"/>
                <a:gd name="connsiteY28" fmla="*/ 12568 h 6763632"/>
                <a:gd name="connsiteX29" fmla="*/ 561361 w 2555638"/>
                <a:gd name="connsiteY29" fmla="*/ 0 h 676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555638" h="6763632">
                  <a:moveTo>
                    <a:pt x="1161630" y="1119694"/>
                  </a:moveTo>
                  <a:cubicBezTo>
                    <a:pt x="1452777" y="1119694"/>
                    <a:pt x="1716361" y="1193625"/>
                    <a:pt x="1907158" y="1313156"/>
                  </a:cubicBezTo>
                  <a:lnTo>
                    <a:pt x="1922865" y="1323983"/>
                  </a:lnTo>
                  <a:lnTo>
                    <a:pt x="2272302" y="1673463"/>
                  </a:lnTo>
                  <a:lnTo>
                    <a:pt x="2260765" y="2763723"/>
                  </a:lnTo>
                  <a:cubicBezTo>
                    <a:pt x="2311228" y="3112309"/>
                    <a:pt x="2418640" y="3986708"/>
                    <a:pt x="2406564" y="4629657"/>
                  </a:cubicBezTo>
                  <a:cubicBezTo>
                    <a:pt x="2394488" y="5272606"/>
                    <a:pt x="2867478" y="6552465"/>
                    <a:pt x="2188309" y="6621415"/>
                  </a:cubicBezTo>
                  <a:cubicBezTo>
                    <a:pt x="1668448" y="6623944"/>
                    <a:pt x="758374" y="6960490"/>
                    <a:pt x="397445" y="6589245"/>
                  </a:cubicBezTo>
                  <a:cubicBezTo>
                    <a:pt x="36516" y="6218000"/>
                    <a:pt x="-47578" y="5036897"/>
                    <a:pt x="22737" y="4393947"/>
                  </a:cubicBezTo>
                  <a:cubicBezTo>
                    <a:pt x="23229" y="3516403"/>
                    <a:pt x="405060" y="1842462"/>
                    <a:pt x="400397" y="1323982"/>
                  </a:cubicBezTo>
                  <a:lnTo>
                    <a:pt x="416102" y="1313156"/>
                  </a:lnTo>
                  <a:cubicBezTo>
                    <a:pt x="606899" y="1193625"/>
                    <a:pt x="870483" y="1119694"/>
                    <a:pt x="1161630" y="1119694"/>
                  </a:cubicBezTo>
                  <a:close/>
                  <a:moveTo>
                    <a:pt x="561361" y="0"/>
                  </a:moveTo>
                  <a:lnTo>
                    <a:pt x="1761898" y="0"/>
                  </a:lnTo>
                  <a:lnTo>
                    <a:pt x="1809411" y="12568"/>
                  </a:lnTo>
                  <a:cubicBezTo>
                    <a:pt x="1974485" y="70542"/>
                    <a:pt x="2091293" y="213862"/>
                    <a:pt x="2091293" y="381480"/>
                  </a:cubicBezTo>
                  <a:lnTo>
                    <a:pt x="2091293" y="580179"/>
                  </a:lnTo>
                  <a:cubicBezTo>
                    <a:pt x="2091293" y="689644"/>
                    <a:pt x="2041477" y="788746"/>
                    <a:pt x="1960933" y="860482"/>
                  </a:cubicBezTo>
                  <a:lnTo>
                    <a:pt x="1922865" y="888455"/>
                  </a:lnTo>
                  <a:lnTo>
                    <a:pt x="1922865" y="1323982"/>
                  </a:lnTo>
                  <a:lnTo>
                    <a:pt x="1907158" y="1313155"/>
                  </a:lnTo>
                  <a:cubicBezTo>
                    <a:pt x="1716361" y="1193624"/>
                    <a:pt x="1452777" y="1119693"/>
                    <a:pt x="1161630" y="1119693"/>
                  </a:cubicBezTo>
                  <a:cubicBezTo>
                    <a:pt x="870483" y="1119693"/>
                    <a:pt x="606899" y="1193624"/>
                    <a:pt x="416102" y="1313155"/>
                  </a:cubicBezTo>
                  <a:lnTo>
                    <a:pt x="400397" y="1323981"/>
                  </a:lnTo>
                  <a:lnTo>
                    <a:pt x="400397" y="888455"/>
                  </a:lnTo>
                  <a:lnTo>
                    <a:pt x="362329" y="860482"/>
                  </a:lnTo>
                  <a:cubicBezTo>
                    <a:pt x="281786" y="788746"/>
                    <a:pt x="231968" y="689644"/>
                    <a:pt x="231968" y="580179"/>
                  </a:cubicBezTo>
                  <a:lnTo>
                    <a:pt x="231968" y="381480"/>
                  </a:lnTo>
                  <a:cubicBezTo>
                    <a:pt x="231968" y="213862"/>
                    <a:pt x="348775" y="70542"/>
                    <a:pt x="513849" y="12568"/>
                  </a:cubicBezTo>
                  <a:lnTo>
                    <a:pt x="56136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89000"/>
                  </a:schemeClr>
                </a:gs>
                <a:gs pos="23000">
                  <a:schemeClr val="accent2">
                    <a:lumMod val="89000"/>
                  </a:schemeClr>
                </a:gs>
                <a:gs pos="69000">
                  <a:schemeClr val="accent2">
                    <a:lumMod val="75000"/>
                  </a:schemeClr>
                </a:gs>
                <a:gs pos="97000">
                  <a:schemeClr val="accent2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7" name="Szabadkézi sokszög 96"/>
            <p:cNvSpPr/>
            <p:nvPr/>
          </p:nvSpPr>
          <p:spPr>
            <a:xfrm rot="21027276" flipH="1" flipV="1">
              <a:off x="8784761" y="4195753"/>
              <a:ext cx="1075627" cy="2397976"/>
            </a:xfrm>
            <a:custGeom>
              <a:avLst/>
              <a:gdLst>
                <a:gd name="connsiteX0" fmla="*/ 100032 w 592842"/>
                <a:gd name="connsiteY0" fmla="*/ 1465659 h 1467045"/>
                <a:gd name="connsiteX1" fmla="*/ 1154 w 592842"/>
                <a:gd name="connsiteY1" fmla="*/ 1210397 h 1467045"/>
                <a:gd name="connsiteX2" fmla="*/ 34789 w 592842"/>
                <a:gd name="connsiteY2" fmla="*/ 556939 h 1467045"/>
                <a:gd name="connsiteX3" fmla="*/ 47677 w 592842"/>
                <a:gd name="connsiteY3" fmla="*/ 551098 h 1467045"/>
                <a:gd name="connsiteX4" fmla="*/ 61520 w 592842"/>
                <a:gd name="connsiteY4" fmla="*/ 525605 h 1467045"/>
                <a:gd name="connsiteX5" fmla="*/ 281499 w 592842"/>
                <a:gd name="connsiteY5" fmla="*/ 201517 h 1467045"/>
                <a:gd name="connsiteX6" fmla="*/ 543118 w 592842"/>
                <a:gd name="connsiteY6" fmla="*/ 29515 h 1467045"/>
                <a:gd name="connsiteX7" fmla="*/ 431111 w 592842"/>
                <a:gd name="connsiteY7" fmla="*/ 444529 h 1467045"/>
                <a:gd name="connsiteX8" fmla="*/ 368915 w 592842"/>
                <a:gd name="connsiteY8" fmla="*/ 554552 h 1467045"/>
                <a:gd name="connsiteX9" fmla="*/ 382897 w 592842"/>
                <a:gd name="connsiteY9" fmla="*/ 554756 h 1467045"/>
                <a:gd name="connsiteX10" fmla="*/ 285756 w 592842"/>
                <a:gd name="connsiteY10" fmla="*/ 1274550 h 1467045"/>
                <a:gd name="connsiteX11" fmla="*/ 100032 w 592842"/>
                <a:gd name="connsiteY11" fmla="*/ 1465659 h 1467045"/>
                <a:gd name="connsiteX0" fmla="*/ 100032 w 544042"/>
                <a:gd name="connsiteY0" fmla="*/ 1464145 h 1465531"/>
                <a:gd name="connsiteX1" fmla="*/ 1154 w 544042"/>
                <a:gd name="connsiteY1" fmla="*/ 1208883 h 1465531"/>
                <a:gd name="connsiteX2" fmla="*/ 34789 w 544042"/>
                <a:gd name="connsiteY2" fmla="*/ 555425 h 1465531"/>
                <a:gd name="connsiteX3" fmla="*/ 47677 w 544042"/>
                <a:gd name="connsiteY3" fmla="*/ 549584 h 1465531"/>
                <a:gd name="connsiteX4" fmla="*/ 61520 w 544042"/>
                <a:gd name="connsiteY4" fmla="*/ 524091 h 1465531"/>
                <a:gd name="connsiteX5" fmla="*/ 281499 w 544042"/>
                <a:gd name="connsiteY5" fmla="*/ 200003 h 1465531"/>
                <a:gd name="connsiteX6" fmla="*/ 543118 w 544042"/>
                <a:gd name="connsiteY6" fmla="*/ 28001 h 1465531"/>
                <a:gd name="connsiteX7" fmla="*/ 368915 w 544042"/>
                <a:gd name="connsiteY7" fmla="*/ 553038 h 1465531"/>
                <a:gd name="connsiteX8" fmla="*/ 382897 w 544042"/>
                <a:gd name="connsiteY8" fmla="*/ 553242 h 1465531"/>
                <a:gd name="connsiteX9" fmla="*/ 285756 w 544042"/>
                <a:gd name="connsiteY9" fmla="*/ 1273036 h 1465531"/>
                <a:gd name="connsiteX10" fmla="*/ 100032 w 544042"/>
                <a:gd name="connsiteY10" fmla="*/ 1464145 h 1465531"/>
                <a:gd name="connsiteX0" fmla="*/ 100032 w 592787"/>
                <a:gd name="connsiteY0" fmla="*/ 1485518 h 1486904"/>
                <a:gd name="connsiteX1" fmla="*/ 1154 w 592787"/>
                <a:gd name="connsiteY1" fmla="*/ 1230256 h 1486904"/>
                <a:gd name="connsiteX2" fmla="*/ 34789 w 592787"/>
                <a:gd name="connsiteY2" fmla="*/ 576798 h 1486904"/>
                <a:gd name="connsiteX3" fmla="*/ 47677 w 592787"/>
                <a:gd name="connsiteY3" fmla="*/ 570957 h 1486904"/>
                <a:gd name="connsiteX4" fmla="*/ 61520 w 592787"/>
                <a:gd name="connsiteY4" fmla="*/ 545464 h 1486904"/>
                <a:gd name="connsiteX5" fmla="*/ 281499 w 592787"/>
                <a:gd name="connsiteY5" fmla="*/ 221376 h 1486904"/>
                <a:gd name="connsiteX6" fmla="*/ 543118 w 592787"/>
                <a:gd name="connsiteY6" fmla="*/ 49374 h 1486904"/>
                <a:gd name="connsiteX7" fmla="*/ 368915 w 592787"/>
                <a:gd name="connsiteY7" fmla="*/ 574411 h 1486904"/>
                <a:gd name="connsiteX8" fmla="*/ 382897 w 592787"/>
                <a:gd name="connsiteY8" fmla="*/ 574615 h 1486904"/>
                <a:gd name="connsiteX9" fmla="*/ 285756 w 592787"/>
                <a:gd name="connsiteY9" fmla="*/ 1294409 h 1486904"/>
                <a:gd name="connsiteX10" fmla="*/ 100032 w 592787"/>
                <a:gd name="connsiteY10" fmla="*/ 1485518 h 1486904"/>
                <a:gd name="connsiteX0" fmla="*/ 100032 w 592787"/>
                <a:gd name="connsiteY0" fmla="*/ 1436186 h 1437572"/>
                <a:gd name="connsiteX1" fmla="*/ 1154 w 592787"/>
                <a:gd name="connsiteY1" fmla="*/ 1180924 h 1437572"/>
                <a:gd name="connsiteX2" fmla="*/ 34789 w 592787"/>
                <a:gd name="connsiteY2" fmla="*/ 527466 h 1437572"/>
                <a:gd name="connsiteX3" fmla="*/ 47677 w 592787"/>
                <a:gd name="connsiteY3" fmla="*/ 521625 h 1437572"/>
                <a:gd name="connsiteX4" fmla="*/ 61520 w 592787"/>
                <a:gd name="connsiteY4" fmla="*/ 496132 h 1437572"/>
                <a:gd name="connsiteX5" fmla="*/ 543118 w 592787"/>
                <a:gd name="connsiteY5" fmla="*/ 42 h 1437572"/>
                <a:gd name="connsiteX6" fmla="*/ 368915 w 592787"/>
                <a:gd name="connsiteY6" fmla="*/ 525079 h 1437572"/>
                <a:gd name="connsiteX7" fmla="*/ 382897 w 592787"/>
                <a:gd name="connsiteY7" fmla="*/ 525283 h 1437572"/>
                <a:gd name="connsiteX8" fmla="*/ 285756 w 592787"/>
                <a:gd name="connsiteY8" fmla="*/ 1245077 h 1437572"/>
                <a:gd name="connsiteX9" fmla="*/ 100032 w 592787"/>
                <a:gd name="connsiteY9" fmla="*/ 1436186 h 1437572"/>
                <a:gd name="connsiteX0" fmla="*/ 100032 w 617639"/>
                <a:gd name="connsiteY0" fmla="*/ 1466813 h 1468199"/>
                <a:gd name="connsiteX1" fmla="*/ 1154 w 617639"/>
                <a:gd name="connsiteY1" fmla="*/ 1211551 h 1468199"/>
                <a:gd name="connsiteX2" fmla="*/ 34789 w 617639"/>
                <a:gd name="connsiteY2" fmla="*/ 558093 h 1468199"/>
                <a:gd name="connsiteX3" fmla="*/ 47677 w 617639"/>
                <a:gd name="connsiteY3" fmla="*/ 552252 h 1468199"/>
                <a:gd name="connsiteX4" fmla="*/ 61520 w 617639"/>
                <a:gd name="connsiteY4" fmla="*/ 526759 h 1468199"/>
                <a:gd name="connsiteX5" fmla="*/ 543118 w 617639"/>
                <a:gd name="connsiteY5" fmla="*/ 30669 h 1468199"/>
                <a:gd name="connsiteX6" fmla="*/ 368915 w 617639"/>
                <a:gd name="connsiteY6" fmla="*/ 555706 h 1468199"/>
                <a:gd name="connsiteX7" fmla="*/ 382897 w 617639"/>
                <a:gd name="connsiteY7" fmla="*/ 555910 h 1468199"/>
                <a:gd name="connsiteX8" fmla="*/ 285756 w 617639"/>
                <a:gd name="connsiteY8" fmla="*/ 1275704 h 1468199"/>
                <a:gd name="connsiteX9" fmla="*/ 100032 w 617639"/>
                <a:gd name="connsiteY9" fmla="*/ 1466813 h 1468199"/>
                <a:gd name="connsiteX0" fmla="*/ 100032 w 590938"/>
                <a:gd name="connsiteY0" fmla="*/ 1500280 h 1501666"/>
                <a:gd name="connsiteX1" fmla="*/ 1154 w 590938"/>
                <a:gd name="connsiteY1" fmla="*/ 1245018 h 1501666"/>
                <a:gd name="connsiteX2" fmla="*/ 34789 w 590938"/>
                <a:gd name="connsiteY2" fmla="*/ 591560 h 1501666"/>
                <a:gd name="connsiteX3" fmla="*/ 47677 w 590938"/>
                <a:gd name="connsiteY3" fmla="*/ 585719 h 1501666"/>
                <a:gd name="connsiteX4" fmla="*/ 61520 w 590938"/>
                <a:gd name="connsiteY4" fmla="*/ 560226 h 1501666"/>
                <a:gd name="connsiteX5" fmla="*/ 511901 w 590938"/>
                <a:gd name="connsiteY5" fmla="*/ 29214 h 1501666"/>
                <a:gd name="connsiteX6" fmla="*/ 368915 w 590938"/>
                <a:gd name="connsiteY6" fmla="*/ 589173 h 1501666"/>
                <a:gd name="connsiteX7" fmla="*/ 382897 w 590938"/>
                <a:gd name="connsiteY7" fmla="*/ 589377 h 1501666"/>
                <a:gd name="connsiteX8" fmla="*/ 285756 w 590938"/>
                <a:gd name="connsiteY8" fmla="*/ 1309171 h 1501666"/>
                <a:gd name="connsiteX9" fmla="*/ 100032 w 590938"/>
                <a:gd name="connsiteY9" fmla="*/ 1500280 h 1501666"/>
                <a:gd name="connsiteX0" fmla="*/ 100032 w 574417"/>
                <a:gd name="connsiteY0" fmla="*/ 1492562 h 1493948"/>
                <a:gd name="connsiteX1" fmla="*/ 1154 w 574417"/>
                <a:gd name="connsiteY1" fmla="*/ 1237300 h 1493948"/>
                <a:gd name="connsiteX2" fmla="*/ 34789 w 574417"/>
                <a:gd name="connsiteY2" fmla="*/ 583842 h 1493948"/>
                <a:gd name="connsiteX3" fmla="*/ 47677 w 574417"/>
                <a:gd name="connsiteY3" fmla="*/ 578001 h 1493948"/>
                <a:gd name="connsiteX4" fmla="*/ 61520 w 574417"/>
                <a:gd name="connsiteY4" fmla="*/ 552508 h 1493948"/>
                <a:gd name="connsiteX5" fmla="*/ 511901 w 574417"/>
                <a:gd name="connsiteY5" fmla="*/ 21496 h 1493948"/>
                <a:gd name="connsiteX6" fmla="*/ 368915 w 574417"/>
                <a:gd name="connsiteY6" fmla="*/ 581455 h 1493948"/>
                <a:gd name="connsiteX7" fmla="*/ 382897 w 574417"/>
                <a:gd name="connsiteY7" fmla="*/ 581659 h 1493948"/>
                <a:gd name="connsiteX8" fmla="*/ 285756 w 574417"/>
                <a:gd name="connsiteY8" fmla="*/ 1301453 h 1493948"/>
                <a:gd name="connsiteX9" fmla="*/ 100032 w 574417"/>
                <a:gd name="connsiteY9" fmla="*/ 1492562 h 1493948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50606"/>
                <a:gd name="connsiteY0" fmla="*/ 1483067 h 1484453"/>
                <a:gd name="connsiteX1" fmla="*/ 1154 w 550606"/>
                <a:gd name="connsiteY1" fmla="*/ 1227805 h 1484453"/>
                <a:gd name="connsiteX2" fmla="*/ 34789 w 550606"/>
                <a:gd name="connsiteY2" fmla="*/ 574347 h 1484453"/>
                <a:gd name="connsiteX3" fmla="*/ 47677 w 550606"/>
                <a:gd name="connsiteY3" fmla="*/ 568506 h 1484453"/>
                <a:gd name="connsiteX4" fmla="*/ 511901 w 550606"/>
                <a:gd name="connsiteY4" fmla="*/ 12001 h 1484453"/>
                <a:gd name="connsiteX5" fmla="*/ 368915 w 550606"/>
                <a:gd name="connsiteY5" fmla="*/ 571960 h 1484453"/>
                <a:gd name="connsiteX6" fmla="*/ 382897 w 550606"/>
                <a:gd name="connsiteY6" fmla="*/ 572164 h 1484453"/>
                <a:gd name="connsiteX7" fmla="*/ 285756 w 550606"/>
                <a:gd name="connsiteY7" fmla="*/ 1291958 h 1484453"/>
                <a:gd name="connsiteX8" fmla="*/ 100032 w 550606"/>
                <a:gd name="connsiteY8" fmla="*/ 1483067 h 1484453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393965 w 561674"/>
                <a:gd name="connsiteY5" fmla="*/ 569441 h 1481730"/>
                <a:gd name="connsiteX6" fmla="*/ 296824 w 561674"/>
                <a:gd name="connsiteY6" fmla="*/ 1289235 h 1481730"/>
                <a:gd name="connsiteX7" fmla="*/ 111100 w 561674"/>
                <a:gd name="connsiteY7" fmla="*/ 1480344 h 1481730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296824 w 561674"/>
                <a:gd name="connsiteY5" fmla="*/ 1289235 h 1481730"/>
                <a:gd name="connsiteX6" fmla="*/ 111100 w 561674"/>
                <a:gd name="connsiteY6" fmla="*/ 1480344 h 1481730"/>
                <a:gd name="connsiteX0" fmla="*/ 111100 w 598694"/>
                <a:gd name="connsiteY0" fmla="*/ 1481623 h 1483009"/>
                <a:gd name="connsiteX1" fmla="*/ 12222 w 598694"/>
                <a:gd name="connsiteY1" fmla="*/ 1226361 h 1483009"/>
                <a:gd name="connsiteX2" fmla="*/ 58745 w 598694"/>
                <a:gd name="connsiteY2" fmla="*/ 567062 h 1483009"/>
                <a:gd name="connsiteX3" fmla="*/ 522969 w 598694"/>
                <a:gd name="connsiteY3" fmla="*/ 10557 h 1483009"/>
                <a:gd name="connsiteX4" fmla="*/ 379983 w 598694"/>
                <a:gd name="connsiteY4" fmla="*/ 570516 h 1483009"/>
                <a:gd name="connsiteX5" fmla="*/ 296824 w 598694"/>
                <a:gd name="connsiteY5" fmla="*/ 1290514 h 1483009"/>
                <a:gd name="connsiteX6" fmla="*/ 111100 w 598694"/>
                <a:gd name="connsiteY6" fmla="*/ 1481623 h 148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694" h="1483009">
                  <a:moveTo>
                    <a:pt x="111100" y="1481623"/>
                  </a:moveTo>
                  <a:cubicBezTo>
                    <a:pt x="63667" y="1470931"/>
                    <a:pt x="20948" y="1378788"/>
                    <a:pt x="12222" y="1226361"/>
                  </a:cubicBezTo>
                  <a:cubicBezTo>
                    <a:pt x="3496" y="1073934"/>
                    <a:pt x="-26380" y="769696"/>
                    <a:pt x="58745" y="567062"/>
                  </a:cubicBezTo>
                  <a:cubicBezTo>
                    <a:pt x="143870" y="364428"/>
                    <a:pt x="299474" y="-73366"/>
                    <a:pt x="522969" y="10557"/>
                  </a:cubicBezTo>
                  <a:cubicBezTo>
                    <a:pt x="746464" y="94480"/>
                    <a:pt x="406686" y="482976"/>
                    <a:pt x="379983" y="570516"/>
                  </a:cubicBezTo>
                  <a:lnTo>
                    <a:pt x="296824" y="1290514"/>
                  </a:lnTo>
                  <a:cubicBezTo>
                    <a:pt x="249680" y="1442331"/>
                    <a:pt x="158534" y="1492315"/>
                    <a:pt x="111100" y="1481623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89000"/>
                  </a:schemeClr>
                </a:gs>
                <a:gs pos="23000">
                  <a:schemeClr val="accent4">
                    <a:lumMod val="89000"/>
                  </a:schemeClr>
                </a:gs>
                <a:gs pos="69000">
                  <a:schemeClr val="accent4">
                    <a:lumMod val="75000"/>
                  </a:schemeClr>
                </a:gs>
                <a:gs pos="97000">
                  <a:schemeClr val="accent4">
                    <a:lumMod val="7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8" name="Szabadkézi sokszög 97"/>
            <p:cNvSpPr/>
            <p:nvPr/>
          </p:nvSpPr>
          <p:spPr>
            <a:xfrm rot="2820861">
              <a:off x="8825235" y="6461196"/>
              <a:ext cx="367905" cy="616904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7452" h="1586401">
                  <a:moveTo>
                    <a:pt x="33076" y="324795"/>
                  </a:moveTo>
                  <a:cubicBezTo>
                    <a:pt x="119407" y="270315"/>
                    <a:pt x="-191331" y="237248"/>
                    <a:pt x="215253" y="69389"/>
                  </a:cubicBezTo>
                  <a:cubicBezTo>
                    <a:pt x="444548" y="-79541"/>
                    <a:pt x="414551" y="58448"/>
                    <a:pt x="514200" y="52978"/>
                  </a:cubicBezTo>
                  <a:lnTo>
                    <a:pt x="515954" y="70195"/>
                  </a:lnTo>
                  <a:lnTo>
                    <a:pt x="521634" y="71873"/>
                  </a:lnTo>
                  <a:cubicBezTo>
                    <a:pt x="644208" y="120958"/>
                    <a:pt x="737300" y="236933"/>
                    <a:pt x="763952" y="379378"/>
                  </a:cubicBezTo>
                  <a:lnTo>
                    <a:pt x="769452" y="439046"/>
                  </a:lnTo>
                  <a:lnTo>
                    <a:pt x="776874" y="434929"/>
                  </a:lnTo>
                  <a:lnTo>
                    <a:pt x="780795" y="440884"/>
                  </a:lnTo>
                  <a:cubicBezTo>
                    <a:pt x="814576" y="493219"/>
                    <a:pt x="849730" y="551861"/>
                    <a:pt x="884520" y="614586"/>
                  </a:cubicBezTo>
                  <a:cubicBezTo>
                    <a:pt x="1023680" y="865488"/>
                    <a:pt x="1104322" y="1086726"/>
                    <a:pt x="1064641" y="1108735"/>
                  </a:cubicBezTo>
                  <a:cubicBezTo>
                    <a:pt x="1054720" y="1114237"/>
                    <a:pt x="1038219" y="1106767"/>
                    <a:pt x="1016874" y="1088546"/>
                  </a:cubicBezTo>
                  <a:lnTo>
                    <a:pt x="993466" y="1065349"/>
                  </a:lnTo>
                  <a:lnTo>
                    <a:pt x="1021987" y="1131490"/>
                  </a:lnTo>
                  <a:cubicBezTo>
                    <a:pt x="1074029" y="1260644"/>
                    <a:pt x="1092724" y="1354168"/>
                    <a:pt x="1063947" y="1370129"/>
                  </a:cubicBezTo>
                  <a:cubicBezTo>
                    <a:pt x="1040926" y="1382897"/>
                    <a:pt x="991882" y="1343608"/>
                    <a:pt x="931197" y="1269763"/>
                  </a:cubicBezTo>
                  <a:lnTo>
                    <a:pt x="924253" y="1260755"/>
                  </a:lnTo>
                  <a:lnTo>
                    <a:pt x="923191" y="1263994"/>
                  </a:lnTo>
                  <a:lnTo>
                    <a:pt x="944729" y="1313942"/>
                  </a:lnTo>
                  <a:cubicBezTo>
                    <a:pt x="996772" y="1443096"/>
                    <a:pt x="1015467" y="1536620"/>
                    <a:pt x="986690" y="1552581"/>
                  </a:cubicBezTo>
                  <a:cubicBezTo>
                    <a:pt x="957914" y="1568541"/>
                    <a:pt x="888475" y="1503162"/>
                    <a:pt x="806468" y="1390627"/>
                  </a:cubicBezTo>
                  <a:lnTo>
                    <a:pt x="772745" y="1341929"/>
                  </a:lnTo>
                  <a:lnTo>
                    <a:pt x="765292" y="1340632"/>
                  </a:lnTo>
                  <a:lnTo>
                    <a:pt x="767340" y="1345381"/>
                  </a:lnTo>
                  <a:cubicBezTo>
                    <a:pt x="819383" y="1474535"/>
                    <a:pt x="838078" y="1568058"/>
                    <a:pt x="809302" y="1584019"/>
                  </a:cubicBezTo>
                  <a:cubicBezTo>
                    <a:pt x="763258" y="1609556"/>
                    <a:pt x="613122" y="1426862"/>
                    <a:pt x="473963" y="1175960"/>
                  </a:cubicBezTo>
                  <a:lnTo>
                    <a:pt x="390308" y="1011013"/>
                  </a:lnTo>
                  <a:lnTo>
                    <a:pt x="376667" y="993839"/>
                  </a:lnTo>
                  <a:cubicBezTo>
                    <a:pt x="349522" y="957205"/>
                    <a:pt x="322558" y="918309"/>
                    <a:pt x="296074" y="877427"/>
                  </a:cubicBezTo>
                  <a:lnTo>
                    <a:pt x="287234" y="862684"/>
                  </a:lnTo>
                  <a:lnTo>
                    <a:pt x="282668" y="861134"/>
                  </a:lnTo>
                  <a:lnTo>
                    <a:pt x="306823" y="999645"/>
                  </a:lnTo>
                  <a:cubicBezTo>
                    <a:pt x="331480" y="1185029"/>
                    <a:pt x="325575" y="1320045"/>
                    <a:pt x="286952" y="1328265"/>
                  </a:cubicBezTo>
                  <a:cubicBezTo>
                    <a:pt x="235455" y="1339225"/>
                    <a:pt x="145293" y="1120617"/>
                    <a:pt x="85571" y="839992"/>
                  </a:cubicBezTo>
                  <a:lnTo>
                    <a:pt x="52912" y="652722"/>
                  </a:lnTo>
                  <a:lnTo>
                    <a:pt x="39456" y="625611"/>
                  </a:lnTo>
                  <a:cubicBezTo>
                    <a:pt x="20172" y="575746"/>
                    <a:pt x="9508" y="520923"/>
                    <a:pt x="9508" y="463376"/>
                  </a:cubicBezTo>
                  <a:cubicBezTo>
                    <a:pt x="9508" y="420215"/>
                    <a:pt x="15506" y="378587"/>
                    <a:pt x="26641" y="339434"/>
                  </a:cubicBezTo>
                  <a:lnTo>
                    <a:pt x="33076" y="324795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</p:grpSp>
      <p:pic>
        <p:nvPicPr>
          <p:cNvPr id="5" name="Kép 4"/>
          <p:cNvPicPr>
            <a:picLocks noChangeAspect="1"/>
          </p:cNvPicPr>
          <p:nvPr/>
        </p:nvPicPr>
        <p:blipFill rotWithShape="1">
          <a:blip r:embed="rId3"/>
          <a:srcRect t="69049"/>
          <a:stretch/>
        </p:blipFill>
        <p:spPr>
          <a:xfrm>
            <a:off x="4235172" y="2473483"/>
            <a:ext cx="1628346" cy="509593"/>
          </a:xfrm>
          <a:prstGeom prst="rect">
            <a:avLst/>
          </a:prstGeom>
        </p:spPr>
      </p:pic>
      <p:sp>
        <p:nvSpPr>
          <p:cNvPr id="77" name="Téglalap 76"/>
          <p:cNvSpPr/>
          <p:nvPr/>
        </p:nvSpPr>
        <p:spPr>
          <a:xfrm>
            <a:off x="3579060" y="962248"/>
            <a:ext cx="2189930" cy="1505618"/>
          </a:xfrm>
          <a:prstGeom prst="rect">
            <a:avLst/>
          </a:prstGeom>
          <a:solidFill>
            <a:srgbClr val="8BE1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78" name="Kép 77"/>
          <p:cNvPicPr>
            <a:picLocks noChangeAspect="1"/>
          </p:cNvPicPr>
          <p:nvPr/>
        </p:nvPicPr>
        <p:blipFill rotWithShape="1">
          <a:blip r:embed="rId3"/>
          <a:srcRect b="29662"/>
          <a:stretch/>
        </p:blipFill>
        <p:spPr>
          <a:xfrm>
            <a:off x="4236548" y="1333522"/>
            <a:ext cx="1628346" cy="1158070"/>
          </a:xfrm>
          <a:prstGeom prst="rect">
            <a:avLst/>
          </a:prstGeom>
        </p:spPr>
      </p:pic>
      <p:grpSp>
        <p:nvGrpSpPr>
          <p:cNvPr id="99" name="Csoportba foglalás 98"/>
          <p:cNvGrpSpPr/>
          <p:nvPr/>
        </p:nvGrpSpPr>
        <p:grpSpPr>
          <a:xfrm>
            <a:off x="4576845" y="2293412"/>
            <a:ext cx="926365" cy="247409"/>
            <a:chOff x="6939093" y="2264100"/>
            <a:chExt cx="603292" cy="161124"/>
          </a:xfrm>
        </p:grpSpPr>
        <p:sp>
          <p:nvSpPr>
            <p:cNvPr id="100" name="Szabadkézi sokszög 99"/>
            <p:cNvSpPr/>
            <p:nvPr/>
          </p:nvSpPr>
          <p:spPr>
            <a:xfrm flipH="1">
              <a:off x="6960650" y="2399506"/>
              <a:ext cx="22088" cy="1682"/>
            </a:xfrm>
            <a:custGeom>
              <a:avLst/>
              <a:gdLst>
                <a:gd name="connsiteX0" fmla="*/ 104871 w 104871"/>
                <a:gd name="connsiteY0" fmla="*/ 0 h 9808"/>
                <a:gd name="connsiteX1" fmla="*/ 12591 w 104871"/>
                <a:gd name="connsiteY1" fmla="*/ 6906 h 9808"/>
                <a:gd name="connsiteX2" fmla="*/ 0 w 104871"/>
                <a:gd name="connsiteY2" fmla="*/ 9808 h 9808"/>
                <a:gd name="connsiteX3" fmla="*/ 104871 w 104871"/>
                <a:gd name="connsiteY3" fmla="*/ 0 h 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871" h="9808">
                  <a:moveTo>
                    <a:pt x="104871" y="0"/>
                  </a:moveTo>
                  <a:lnTo>
                    <a:pt x="12591" y="6906"/>
                  </a:lnTo>
                  <a:lnTo>
                    <a:pt x="0" y="9808"/>
                  </a:lnTo>
                  <a:lnTo>
                    <a:pt x="104871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1" name="Szabadkézi sokszög 100"/>
            <p:cNvSpPr/>
            <p:nvPr/>
          </p:nvSpPr>
          <p:spPr>
            <a:xfrm flipH="1">
              <a:off x="6982738" y="2401187"/>
              <a:ext cx="6495" cy="1218"/>
            </a:xfrm>
            <a:custGeom>
              <a:avLst/>
              <a:gdLst>
                <a:gd name="connsiteX0" fmla="*/ 30834 w 30834"/>
                <a:gd name="connsiteY0" fmla="*/ 0 h 7106"/>
                <a:gd name="connsiteX1" fmla="*/ 21261 w 30834"/>
                <a:gd name="connsiteY1" fmla="*/ 895 h 7106"/>
                <a:gd name="connsiteX2" fmla="*/ 0 w 30834"/>
                <a:gd name="connsiteY2" fmla="*/ 7106 h 7106"/>
                <a:gd name="connsiteX3" fmla="*/ 30834 w 30834"/>
                <a:gd name="connsiteY3" fmla="*/ 0 h 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34" h="7106">
                  <a:moveTo>
                    <a:pt x="30834" y="0"/>
                  </a:moveTo>
                  <a:lnTo>
                    <a:pt x="21261" y="895"/>
                  </a:lnTo>
                  <a:lnTo>
                    <a:pt x="0" y="7106"/>
                  </a:lnTo>
                  <a:lnTo>
                    <a:pt x="30834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2" name="Szabadkézi sokszög 101"/>
            <p:cNvSpPr/>
            <p:nvPr/>
          </p:nvSpPr>
          <p:spPr>
            <a:xfrm flipH="1">
              <a:off x="6989232" y="2402406"/>
              <a:ext cx="13952" cy="3319"/>
            </a:xfrm>
            <a:custGeom>
              <a:avLst/>
              <a:gdLst>
                <a:gd name="connsiteX0" fmla="*/ 66242 w 66242"/>
                <a:gd name="connsiteY0" fmla="*/ 0 h 19349"/>
                <a:gd name="connsiteX1" fmla="*/ 23671 w 66242"/>
                <a:gd name="connsiteY1" fmla="*/ 9810 h 19349"/>
                <a:gd name="connsiteX2" fmla="*/ 0 w 66242"/>
                <a:gd name="connsiteY2" fmla="*/ 19349 h 19349"/>
                <a:gd name="connsiteX3" fmla="*/ 66242 w 66242"/>
                <a:gd name="connsiteY3" fmla="*/ 0 h 1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42" h="19349">
                  <a:moveTo>
                    <a:pt x="66242" y="0"/>
                  </a:moveTo>
                  <a:lnTo>
                    <a:pt x="23671" y="9810"/>
                  </a:lnTo>
                  <a:lnTo>
                    <a:pt x="0" y="19349"/>
                  </a:lnTo>
                  <a:lnTo>
                    <a:pt x="66242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3" name="Szabadkézi sokszög 102"/>
            <p:cNvSpPr/>
            <p:nvPr/>
          </p:nvSpPr>
          <p:spPr>
            <a:xfrm flipH="1">
              <a:off x="7003184" y="2405725"/>
              <a:ext cx="6517" cy="2139"/>
            </a:xfrm>
            <a:custGeom>
              <a:avLst/>
              <a:gdLst>
                <a:gd name="connsiteX0" fmla="*/ 30943 w 30943"/>
                <a:gd name="connsiteY0" fmla="*/ 0 h 12469"/>
                <a:gd name="connsiteX1" fmla="*/ 14568 w 30943"/>
                <a:gd name="connsiteY1" fmla="*/ 4783 h 12469"/>
                <a:gd name="connsiteX2" fmla="*/ 0 w 30943"/>
                <a:gd name="connsiteY2" fmla="*/ 12469 h 12469"/>
                <a:gd name="connsiteX3" fmla="*/ 30943 w 30943"/>
                <a:gd name="connsiteY3" fmla="*/ 0 h 1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43" h="12469">
                  <a:moveTo>
                    <a:pt x="30943" y="0"/>
                  </a:moveTo>
                  <a:lnTo>
                    <a:pt x="14568" y="4783"/>
                  </a:lnTo>
                  <a:lnTo>
                    <a:pt x="0" y="12469"/>
                  </a:lnTo>
                  <a:lnTo>
                    <a:pt x="309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4" name="Szabadkézi sokszög 103"/>
            <p:cNvSpPr/>
            <p:nvPr/>
          </p:nvSpPr>
          <p:spPr>
            <a:xfrm flipH="1">
              <a:off x="7009700" y="2407864"/>
              <a:ext cx="12056" cy="5180"/>
            </a:xfrm>
            <a:custGeom>
              <a:avLst/>
              <a:gdLst>
                <a:gd name="connsiteX0" fmla="*/ 57243 w 57243"/>
                <a:gd name="connsiteY0" fmla="*/ 0 h 30201"/>
                <a:gd name="connsiteX1" fmla="*/ 34038 w 57243"/>
                <a:gd name="connsiteY1" fmla="*/ 9351 h 30201"/>
                <a:gd name="connsiteX2" fmla="*/ 0 w 57243"/>
                <a:gd name="connsiteY2" fmla="*/ 30201 h 30201"/>
                <a:gd name="connsiteX3" fmla="*/ 57243 w 57243"/>
                <a:gd name="connsiteY3" fmla="*/ 0 h 3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43" h="30201">
                  <a:moveTo>
                    <a:pt x="57243" y="0"/>
                  </a:moveTo>
                  <a:lnTo>
                    <a:pt x="34038" y="9351"/>
                  </a:lnTo>
                  <a:lnTo>
                    <a:pt x="0" y="30201"/>
                  </a:lnTo>
                  <a:lnTo>
                    <a:pt x="572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5" name="Szabadkézi sokszög 104"/>
            <p:cNvSpPr/>
            <p:nvPr/>
          </p:nvSpPr>
          <p:spPr>
            <a:xfrm flipH="1">
              <a:off x="7021757" y="2413043"/>
              <a:ext cx="5065" cy="2527"/>
            </a:xfrm>
            <a:custGeom>
              <a:avLst/>
              <a:gdLst>
                <a:gd name="connsiteX0" fmla="*/ 24050 w 24050"/>
                <a:gd name="connsiteY0" fmla="*/ 0 h 14732"/>
                <a:gd name="connsiteX1" fmla="*/ 6197 w 24050"/>
                <a:gd name="connsiteY1" fmla="*/ 9419 h 14732"/>
                <a:gd name="connsiteX2" fmla="*/ 0 w 24050"/>
                <a:gd name="connsiteY2" fmla="*/ 14732 h 14732"/>
                <a:gd name="connsiteX3" fmla="*/ 24050 w 24050"/>
                <a:gd name="connsiteY3" fmla="*/ 0 h 1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0" h="14732">
                  <a:moveTo>
                    <a:pt x="24050" y="0"/>
                  </a:moveTo>
                  <a:lnTo>
                    <a:pt x="6197" y="9419"/>
                  </a:lnTo>
                  <a:lnTo>
                    <a:pt x="0" y="14732"/>
                  </a:lnTo>
                  <a:lnTo>
                    <a:pt x="24050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6" name="Szabadkézi sokszög 105"/>
            <p:cNvSpPr/>
            <p:nvPr/>
          </p:nvSpPr>
          <p:spPr>
            <a:xfrm flipH="1">
              <a:off x="7026822" y="2415570"/>
              <a:ext cx="13829" cy="9654"/>
            </a:xfrm>
            <a:custGeom>
              <a:avLst/>
              <a:gdLst>
                <a:gd name="connsiteX0" fmla="*/ 65655 w 65655"/>
                <a:gd name="connsiteY0" fmla="*/ 0 h 56286"/>
                <a:gd name="connsiteX1" fmla="*/ 55941 w 65655"/>
                <a:gd name="connsiteY1" fmla="*/ 5950 h 56286"/>
                <a:gd name="connsiteX2" fmla="*/ 0 w 65655"/>
                <a:gd name="connsiteY2" fmla="*/ 56286 h 56286"/>
                <a:gd name="connsiteX3" fmla="*/ 65655 w 65655"/>
                <a:gd name="connsiteY3" fmla="*/ 0 h 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55" h="56286">
                  <a:moveTo>
                    <a:pt x="65655" y="0"/>
                  </a:moveTo>
                  <a:lnTo>
                    <a:pt x="55941" y="5950"/>
                  </a:lnTo>
                  <a:lnTo>
                    <a:pt x="0" y="56286"/>
                  </a:lnTo>
                  <a:lnTo>
                    <a:pt x="65655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8" name="Ellipszis 107"/>
            <p:cNvSpPr/>
            <p:nvPr/>
          </p:nvSpPr>
          <p:spPr>
            <a:xfrm>
              <a:off x="7366150" y="2288408"/>
              <a:ext cx="166345" cy="111240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9" name="Ellipszis 108"/>
            <p:cNvSpPr/>
            <p:nvPr/>
          </p:nvSpPr>
          <p:spPr>
            <a:xfrm rot="5400000">
              <a:off x="7399450" y="2234357"/>
              <a:ext cx="96893" cy="166344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0" name="Ellipszis 109"/>
            <p:cNvSpPr/>
            <p:nvPr/>
          </p:nvSpPr>
          <p:spPr>
            <a:xfrm rot="16200000">
              <a:off x="7409702" y="2277222"/>
              <a:ext cx="78972" cy="108502"/>
            </a:xfrm>
            <a:prstGeom prst="ellipse">
              <a:avLst/>
            </a:prstGeom>
            <a:gradFill flip="none" rotWithShape="1">
              <a:gsLst>
                <a:gs pos="73000">
                  <a:srgbClr val="002948"/>
                </a:gs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1" name="Ellipszis 110"/>
            <p:cNvSpPr/>
            <p:nvPr/>
          </p:nvSpPr>
          <p:spPr>
            <a:xfrm>
              <a:off x="6951861" y="2277329"/>
              <a:ext cx="166345" cy="111240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2" name="Ellipszis 111"/>
            <p:cNvSpPr/>
            <p:nvPr/>
          </p:nvSpPr>
          <p:spPr>
            <a:xfrm rot="5400000">
              <a:off x="6996361" y="2242177"/>
              <a:ext cx="85163" cy="167552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3" name="Ellipszis 112"/>
            <p:cNvSpPr/>
            <p:nvPr/>
          </p:nvSpPr>
          <p:spPr>
            <a:xfrm rot="16200000">
              <a:off x="7004426" y="2279334"/>
              <a:ext cx="78972" cy="108502"/>
            </a:xfrm>
            <a:prstGeom prst="ellipse">
              <a:avLst/>
            </a:prstGeom>
            <a:gradFill flip="none" rotWithShape="1">
              <a:gsLst>
                <a:gs pos="73000">
                  <a:srgbClr val="002948"/>
                </a:gs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4" name="Ellipszis 113"/>
            <p:cNvSpPr/>
            <p:nvPr/>
          </p:nvSpPr>
          <p:spPr>
            <a:xfrm>
              <a:off x="7080379" y="2318859"/>
              <a:ext cx="20807" cy="16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5" name="Ellipszis 114"/>
            <p:cNvSpPr/>
            <p:nvPr/>
          </p:nvSpPr>
          <p:spPr>
            <a:xfrm>
              <a:off x="7058046" y="2331130"/>
              <a:ext cx="15165" cy="123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6" name="Szabadkézi sokszög 115"/>
            <p:cNvSpPr/>
            <p:nvPr/>
          </p:nvSpPr>
          <p:spPr>
            <a:xfrm rot="5400000" flipH="1">
              <a:off x="6990941" y="2212252"/>
              <a:ext cx="83753" cy="187450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201858 w 488321"/>
                <a:gd name="connsiteY5" fmla="*/ 400492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156169 w 488321"/>
                <a:gd name="connsiteY5" fmla="*/ 388088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156169" y="584624"/>
                    <a:pt x="156169" y="388088"/>
                  </a:cubicBezTo>
                  <a:cubicBezTo>
                    <a:pt x="156169" y="191553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7" name="Ellipszis 116"/>
            <p:cNvSpPr/>
            <p:nvPr/>
          </p:nvSpPr>
          <p:spPr>
            <a:xfrm>
              <a:off x="7486534" y="2317127"/>
              <a:ext cx="20807" cy="16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8" name="Ellipszis 117"/>
            <p:cNvSpPr/>
            <p:nvPr/>
          </p:nvSpPr>
          <p:spPr>
            <a:xfrm>
              <a:off x="7464202" y="2329397"/>
              <a:ext cx="15165" cy="123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9" name="Szabadkézi sokszög 118"/>
            <p:cNvSpPr/>
            <p:nvPr/>
          </p:nvSpPr>
          <p:spPr>
            <a:xfrm rot="16200000">
              <a:off x="7405453" y="2213702"/>
              <a:ext cx="83753" cy="190111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201858 w 488321"/>
                <a:gd name="connsiteY5" fmla="*/ 400492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156169 w 488321"/>
                <a:gd name="connsiteY5" fmla="*/ 388088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156169" y="584624"/>
                    <a:pt x="156169" y="388088"/>
                  </a:cubicBezTo>
                  <a:cubicBezTo>
                    <a:pt x="156169" y="191553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</p:grpSp>
      <p:sp>
        <p:nvSpPr>
          <p:cNvPr id="131" name="Téglalap 130"/>
          <p:cNvSpPr/>
          <p:nvPr/>
        </p:nvSpPr>
        <p:spPr>
          <a:xfrm>
            <a:off x="348946" y="2518555"/>
            <a:ext cx="3753802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2800" dirty="0"/>
              <a:t>Az asszony halkan énekelni kezdett.</a:t>
            </a:r>
          </a:p>
          <a:p>
            <a:r>
              <a:rPr lang="hu-HU" sz="2800" dirty="0"/>
              <a:t>Megénekelte a király, a királyné és a kis királyfi történetét.</a:t>
            </a:r>
          </a:p>
        </p:txBody>
      </p:sp>
      <p:grpSp>
        <p:nvGrpSpPr>
          <p:cNvPr id="280" name="Csoportba foglalás 279"/>
          <p:cNvGrpSpPr/>
          <p:nvPr/>
        </p:nvGrpSpPr>
        <p:grpSpPr>
          <a:xfrm>
            <a:off x="6929720" y="2679256"/>
            <a:ext cx="82419" cy="93824"/>
            <a:chOff x="9176727" y="3282641"/>
            <a:chExt cx="792480" cy="556272"/>
          </a:xfrm>
        </p:grpSpPr>
        <p:sp>
          <p:nvSpPr>
            <p:cNvPr id="281" name="Szabadkézi sokszög 280"/>
            <p:cNvSpPr/>
            <p:nvPr/>
          </p:nvSpPr>
          <p:spPr>
            <a:xfrm>
              <a:off x="9176727" y="3282641"/>
              <a:ext cx="792480" cy="556272"/>
            </a:xfrm>
            <a:custGeom>
              <a:avLst/>
              <a:gdLst>
                <a:gd name="connsiteX0" fmla="*/ 1337556 w 2158716"/>
                <a:gd name="connsiteY0" fmla="*/ 66 h 445380"/>
                <a:gd name="connsiteX1" fmla="*/ 1099008 w 2158716"/>
                <a:gd name="connsiteY1" fmla="*/ 168990 h 445380"/>
                <a:gd name="connsiteX2" fmla="*/ 1079358 w 2158716"/>
                <a:gd name="connsiteY2" fmla="*/ 263991 h 445380"/>
                <a:gd name="connsiteX3" fmla="*/ 1059709 w 2158716"/>
                <a:gd name="connsiteY3" fmla="*/ 168990 h 445380"/>
                <a:gd name="connsiteX4" fmla="*/ 821160 w 2158716"/>
                <a:gd name="connsiteY4" fmla="*/ 66 h 445380"/>
                <a:gd name="connsiteX5" fmla="*/ 0 w 2158716"/>
                <a:gd name="connsiteY5" fmla="*/ 445380 h 445380"/>
                <a:gd name="connsiteX6" fmla="*/ 1053682 w 2158716"/>
                <a:gd name="connsiteY6" fmla="*/ 445380 h 445380"/>
                <a:gd name="connsiteX7" fmla="*/ 1105034 w 2158716"/>
                <a:gd name="connsiteY7" fmla="*/ 445380 h 445380"/>
                <a:gd name="connsiteX8" fmla="*/ 2158716 w 2158716"/>
                <a:gd name="connsiteY8" fmla="*/ 445380 h 445380"/>
                <a:gd name="connsiteX9" fmla="*/ 1337556 w 2158716"/>
                <a:gd name="connsiteY9" fmla="*/ 66 h 445380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533627"/>
                <a:gd name="connsiteX1" fmla="*/ 1208190 w 2322489"/>
                <a:gd name="connsiteY1" fmla="*/ 171289 h 533627"/>
                <a:gd name="connsiteX2" fmla="*/ 1188540 w 2322489"/>
                <a:gd name="connsiteY2" fmla="*/ 266290 h 533627"/>
                <a:gd name="connsiteX3" fmla="*/ 1168891 w 2322489"/>
                <a:gd name="connsiteY3" fmla="*/ 171289 h 533627"/>
                <a:gd name="connsiteX4" fmla="*/ 930342 w 2322489"/>
                <a:gd name="connsiteY4" fmla="*/ 2365 h 533627"/>
                <a:gd name="connsiteX5" fmla="*/ 0 w 2322489"/>
                <a:gd name="connsiteY5" fmla="*/ 283906 h 533627"/>
                <a:gd name="connsiteX6" fmla="*/ 1162864 w 2322489"/>
                <a:gd name="connsiteY6" fmla="*/ 447679 h 533627"/>
                <a:gd name="connsiteX7" fmla="*/ 1214216 w 2322489"/>
                <a:gd name="connsiteY7" fmla="*/ 447679 h 533627"/>
                <a:gd name="connsiteX8" fmla="*/ 2322489 w 2322489"/>
                <a:gd name="connsiteY8" fmla="*/ 256610 h 533627"/>
                <a:gd name="connsiteX9" fmla="*/ 1446738 w 2322489"/>
                <a:gd name="connsiteY9" fmla="*/ 2365 h 533627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162864 w 2322489"/>
                <a:gd name="connsiteY6" fmla="*/ 447679 h 898056"/>
                <a:gd name="connsiteX7" fmla="*/ 1077738 w 2322489"/>
                <a:gd name="connsiteY7" fmla="*/ 898056 h 898056"/>
                <a:gd name="connsiteX8" fmla="*/ 2322489 w 2322489"/>
                <a:gd name="connsiteY8" fmla="*/ 256610 h 898056"/>
                <a:gd name="connsiteX9" fmla="*/ 1446738 w 2322489"/>
                <a:gd name="connsiteY9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528625 w 2404376"/>
                <a:gd name="connsiteY0" fmla="*/ 813 h 896504"/>
                <a:gd name="connsiteX1" fmla="*/ 1290077 w 2404376"/>
                <a:gd name="connsiteY1" fmla="*/ 169737 h 896504"/>
                <a:gd name="connsiteX2" fmla="*/ 1270427 w 2404376"/>
                <a:gd name="connsiteY2" fmla="*/ 264738 h 896504"/>
                <a:gd name="connsiteX3" fmla="*/ 1250778 w 2404376"/>
                <a:gd name="connsiteY3" fmla="*/ 169737 h 896504"/>
                <a:gd name="connsiteX4" fmla="*/ 1012229 w 2404376"/>
                <a:gd name="connsiteY4" fmla="*/ 813 h 896504"/>
                <a:gd name="connsiteX5" fmla="*/ 0 w 2404376"/>
                <a:gd name="connsiteY5" fmla="*/ 104933 h 896504"/>
                <a:gd name="connsiteX6" fmla="*/ 1159625 w 2404376"/>
                <a:gd name="connsiteY6" fmla="*/ 896504 h 896504"/>
                <a:gd name="connsiteX7" fmla="*/ 2404376 w 2404376"/>
                <a:gd name="connsiteY7" fmla="*/ 255058 h 896504"/>
                <a:gd name="connsiteX8" fmla="*/ 1528625 w 2404376"/>
                <a:gd name="connsiteY8" fmla="*/ 813 h 896504"/>
                <a:gd name="connsiteX0" fmla="*/ 1528625 w 2404376"/>
                <a:gd name="connsiteY0" fmla="*/ 166 h 895857"/>
                <a:gd name="connsiteX1" fmla="*/ 1290077 w 2404376"/>
                <a:gd name="connsiteY1" fmla="*/ 169090 h 895857"/>
                <a:gd name="connsiteX2" fmla="*/ 1270427 w 2404376"/>
                <a:gd name="connsiteY2" fmla="*/ 264091 h 895857"/>
                <a:gd name="connsiteX3" fmla="*/ 1250778 w 2404376"/>
                <a:gd name="connsiteY3" fmla="*/ 169090 h 895857"/>
                <a:gd name="connsiteX4" fmla="*/ 1012229 w 2404376"/>
                <a:gd name="connsiteY4" fmla="*/ 166 h 895857"/>
                <a:gd name="connsiteX5" fmla="*/ 0 w 2404376"/>
                <a:gd name="connsiteY5" fmla="*/ 104286 h 895857"/>
                <a:gd name="connsiteX6" fmla="*/ 1159625 w 2404376"/>
                <a:gd name="connsiteY6" fmla="*/ 895857 h 895857"/>
                <a:gd name="connsiteX7" fmla="*/ 2404376 w 2404376"/>
                <a:gd name="connsiteY7" fmla="*/ 254411 h 895857"/>
                <a:gd name="connsiteX8" fmla="*/ 1528625 w 2404376"/>
                <a:gd name="connsiteY8" fmla="*/ 166 h 895857"/>
                <a:gd name="connsiteX0" fmla="*/ 1528625 w 2431672"/>
                <a:gd name="connsiteY0" fmla="*/ 309 h 896000"/>
                <a:gd name="connsiteX1" fmla="*/ 1290077 w 2431672"/>
                <a:gd name="connsiteY1" fmla="*/ 169233 h 896000"/>
                <a:gd name="connsiteX2" fmla="*/ 1270427 w 2431672"/>
                <a:gd name="connsiteY2" fmla="*/ 264234 h 896000"/>
                <a:gd name="connsiteX3" fmla="*/ 1250778 w 2431672"/>
                <a:gd name="connsiteY3" fmla="*/ 169233 h 896000"/>
                <a:gd name="connsiteX4" fmla="*/ 1012229 w 2431672"/>
                <a:gd name="connsiteY4" fmla="*/ 309 h 896000"/>
                <a:gd name="connsiteX5" fmla="*/ 0 w 2431672"/>
                <a:gd name="connsiteY5" fmla="*/ 104429 h 896000"/>
                <a:gd name="connsiteX6" fmla="*/ 1159625 w 2431672"/>
                <a:gd name="connsiteY6" fmla="*/ 896000 h 896000"/>
                <a:gd name="connsiteX7" fmla="*/ 2431672 w 2431672"/>
                <a:gd name="connsiteY7" fmla="*/ 8894 h 896000"/>
                <a:gd name="connsiteX8" fmla="*/ 1528625 w 2431672"/>
                <a:gd name="connsiteY8" fmla="*/ 309 h 896000"/>
                <a:gd name="connsiteX0" fmla="*/ 1528625 w 2431672"/>
                <a:gd name="connsiteY0" fmla="*/ 166 h 895857"/>
                <a:gd name="connsiteX1" fmla="*/ 1290077 w 2431672"/>
                <a:gd name="connsiteY1" fmla="*/ 169090 h 895857"/>
                <a:gd name="connsiteX2" fmla="*/ 1270427 w 2431672"/>
                <a:gd name="connsiteY2" fmla="*/ 264091 h 895857"/>
                <a:gd name="connsiteX3" fmla="*/ 1250778 w 2431672"/>
                <a:gd name="connsiteY3" fmla="*/ 169090 h 895857"/>
                <a:gd name="connsiteX4" fmla="*/ 1012229 w 2431672"/>
                <a:gd name="connsiteY4" fmla="*/ 166 h 895857"/>
                <a:gd name="connsiteX5" fmla="*/ 0 w 2431672"/>
                <a:gd name="connsiteY5" fmla="*/ 104286 h 895857"/>
                <a:gd name="connsiteX6" fmla="*/ 1159625 w 2431672"/>
                <a:gd name="connsiteY6" fmla="*/ 895857 h 895857"/>
                <a:gd name="connsiteX7" fmla="*/ 2431672 w 2431672"/>
                <a:gd name="connsiteY7" fmla="*/ 8751 h 895857"/>
                <a:gd name="connsiteX8" fmla="*/ 1528625 w 2431672"/>
                <a:gd name="connsiteY8" fmla="*/ 166 h 895857"/>
                <a:gd name="connsiteX0" fmla="*/ 1528625 w 2431672"/>
                <a:gd name="connsiteY0" fmla="*/ 166 h 691141"/>
                <a:gd name="connsiteX1" fmla="*/ 1290077 w 2431672"/>
                <a:gd name="connsiteY1" fmla="*/ 169090 h 691141"/>
                <a:gd name="connsiteX2" fmla="*/ 1270427 w 2431672"/>
                <a:gd name="connsiteY2" fmla="*/ 264091 h 691141"/>
                <a:gd name="connsiteX3" fmla="*/ 1250778 w 2431672"/>
                <a:gd name="connsiteY3" fmla="*/ 169090 h 691141"/>
                <a:gd name="connsiteX4" fmla="*/ 1012229 w 2431672"/>
                <a:gd name="connsiteY4" fmla="*/ 166 h 691141"/>
                <a:gd name="connsiteX5" fmla="*/ 0 w 2431672"/>
                <a:gd name="connsiteY5" fmla="*/ 104286 h 691141"/>
                <a:gd name="connsiteX6" fmla="*/ 1282455 w 2431672"/>
                <a:gd name="connsiteY6" fmla="*/ 691141 h 691141"/>
                <a:gd name="connsiteX7" fmla="*/ 2431672 w 2431672"/>
                <a:gd name="connsiteY7" fmla="*/ 8751 h 691141"/>
                <a:gd name="connsiteX8" fmla="*/ 1528625 w 2431672"/>
                <a:gd name="connsiteY8" fmla="*/ 166 h 691141"/>
                <a:gd name="connsiteX0" fmla="*/ 1310260 w 2213307"/>
                <a:gd name="connsiteY0" fmla="*/ 166 h 691141"/>
                <a:gd name="connsiteX1" fmla="*/ 1071712 w 2213307"/>
                <a:gd name="connsiteY1" fmla="*/ 169090 h 691141"/>
                <a:gd name="connsiteX2" fmla="*/ 1052062 w 2213307"/>
                <a:gd name="connsiteY2" fmla="*/ 264091 h 691141"/>
                <a:gd name="connsiteX3" fmla="*/ 1032413 w 2213307"/>
                <a:gd name="connsiteY3" fmla="*/ 169090 h 691141"/>
                <a:gd name="connsiteX4" fmla="*/ 793864 w 2213307"/>
                <a:gd name="connsiteY4" fmla="*/ 166 h 691141"/>
                <a:gd name="connsiteX5" fmla="*/ 0 w 2213307"/>
                <a:gd name="connsiteY5" fmla="*/ 104286 h 691141"/>
                <a:gd name="connsiteX6" fmla="*/ 1064090 w 2213307"/>
                <a:gd name="connsiteY6" fmla="*/ 691141 h 691141"/>
                <a:gd name="connsiteX7" fmla="*/ 2213307 w 2213307"/>
                <a:gd name="connsiteY7" fmla="*/ 8751 h 691141"/>
                <a:gd name="connsiteX8" fmla="*/ 1310260 w 2213307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841267"/>
                <a:gd name="connsiteX1" fmla="*/ 1071712 w 2022238"/>
                <a:gd name="connsiteY1" fmla="*/ 169090 h 841267"/>
                <a:gd name="connsiteX2" fmla="*/ 1052062 w 2022238"/>
                <a:gd name="connsiteY2" fmla="*/ 264091 h 841267"/>
                <a:gd name="connsiteX3" fmla="*/ 1032413 w 2022238"/>
                <a:gd name="connsiteY3" fmla="*/ 169090 h 841267"/>
                <a:gd name="connsiteX4" fmla="*/ 793864 w 2022238"/>
                <a:gd name="connsiteY4" fmla="*/ 166 h 841267"/>
                <a:gd name="connsiteX5" fmla="*/ 0 w 2022238"/>
                <a:gd name="connsiteY5" fmla="*/ 104286 h 841267"/>
                <a:gd name="connsiteX6" fmla="*/ 1105033 w 2022238"/>
                <a:gd name="connsiteY6" fmla="*/ 841267 h 841267"/>
                <a:gd name="connsiteX7" fmla="*/ 2022238 w 2022238"/>
                <a:gd name="connsiteY7" fmla="*/ 36046 h 841267"/>
                <a:gd name="connsiteX8" fmla="*/ 1310260 w 2022238"/>
                <a:gd name="connsiteY8" fmla="*/ 166 h 841267"/>
                <a:gd name="connsiteX0" fmla="*/ 1584169 w 2296147"/>
                <a:gd name="connsiteY0" fmla="*/ 321890 h 1162991"/>
                <a:gd name="connsiteX1" fmla="*/ 1345621 w 2296147"/>
                <a:gd name="connsiteY1" fmla="*/ 490814 h 1162991"/>
                <a:gd name="connsiteX2" fmla="*/ 1325971 w 2296147"/>
                <a:gd name="connsiteY2" fmla="*/ 585815 h 1162991"/>
                <a:gd name="connsiteX3" fmla="*/ 1306322 w 2296147"/>
                <a:gd name="connsiteY3" fmla="*/ 490814 h 1162991"/>
                <a:gd name="connsiteX4" fmla="*/ 1067773 w 2296147"/>
                <a:gd name="connsiteY4" fmla="*/ 321890 h 1162991"/>
                <a:gd name="connsiteX5" fmla="*/ 0 w 2296147"/>
                <a:gd name="connsiteY5" fmla="*/ 0 h 1162991"/>
                <a:gd name="connsiteX6" fmla="*/ 1378942 w 2296147"/>
                <a:gd name="connsiteY6" fmla="*/ 1162991 h 1162991"/>
                <a:gd name="connsiteX7" fmla="*/ 2296147 w 2296147"/>
                <a:gd name="connsiteY7" fmla="*/ 357770 h 1162991"/>
                <a:gd name="connsiteX8" fmla="*/ 1584169 w 2296147"/>
                <a:gd name="connsiteY8" fmla="*/ 321890 h 1162991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619113 w 2623857"/>
                <a:gd name="connsiteY0" fmla="*/ 266192 h 1107293"/>
                <a:gd name="connsiteX1" fmla="*/ 1380565 w 2623857"/>
                <a:gd name="connsiteY1" fmla="*/ 435116 h 1107293"/>
                <a:gd name="connsiteX2" fmla="*/ 1360915 w 2623857"/>
                <a:gd name="connsiteY2" fmla="*/ 530117 h 1107293"/>
                <a:gd name="connsiteX3" fmla="*/ 1341266 w 2623857"/>
                <a:gd name="connsiteY3" fmla="*/ 435116 h 1107293"/>
                <a:gd name="connsiteX4" fmla="*/ 1102717 w 2623857"/>
                <a:gd name="connsiteY4" fmla="*/ 266192 h 1107293"/>
                <a:gd name="connsiteX5" fmla="*/ 0 w 2623857"/>
                <a:gd name="connsiteY5" fmla="*/ 381240 h 1107293"/>
                <a:gd name="connsiteX6" fmla="*/ 1413886 w 2623857"/>
                <a:gd name="connsiteY6" fmla="*/ 1107293 h 1107293"/>
                <a:gd name="connsiteX7" fmla="*/ 2623857 w 2623857"/>
                <a:gd name="connsiteY7" fmla="*/ 0 h 1107293"/>
                <a:gd name="connsiteX8" fmla="*/ 1619113 w 2623857"/>
                <a:gd name="connsiteY8" fmla="*/ 266192 h 1107293"/>
                <a:gd name="connsiteX0" fmla="*/ 1619113 w 2623857"/>
                <a:gd name="connsiteY0" fmla="*/ 266192 h 1107293"/>
                <a:gd name="connsiteX1" fmla="*/ 1380565 w 2623857"/>
                <a:gd name="connsiteY1" fmla="*/ 435116 h 1107293"/>
                <a:gd name="connsiteX2" fmla="*/ 1360915 w 2623857"/>
                <a:gd name="connsiteY2" fmla="*/ 530117 h 1107293"/>
                <a:gd name="connsiteX3" fmla="*/ 1341266 w 2623857"/>
                <a:gd name="connsiteY3" fmla="*/ 435116 h 1107293"/>
                <a:gd name="connsiteX4" fmla="*/ 1102717 w 2623857"/>
                <a:gd name="connsiteY4" fmla="*/ 266192 h 1107293"/>
                <a:gd name="connsiteX5" fmla="*/ 0 w 2623857"/>
                <a:gd name="connsiteY5" fmla="*/ 381240 h 1107293"/>
                <a:gd name="connsiteX6" fmla="*/ 1413886 w 2623857"/>
                <a:gd name="connsiteY6" fmla="*/ 1107293 h 1107293"/>
                <a:gd name="connsiteX7" fmla="*/ 2623857 w 2623857"/>
                <a:gd name="connsiteY7" fmla="*/ 0 h 1107293"/>
                <a:gd name="connsiteX8" fmla="*/ 1619113 w 2623857"/>
                <a:gd name="connsiteY8" fmla="*/ 266192 h 1107293"/>
                <a:gd name="connsiteX0" fmla="*/ 1619113 w 2497185"/>
                <a:gd name="connsiteY0" fmla="*/ 452 h 841553"/>
                <a:gd name="connsiteX1" fmla="*/ 1380565 w 2497185"/>
                <a:gd name="connsiteY1" fmla="*/ 169376 h 841553"/>
                <a:gd name="connsiteX2" fmla="*/ 1360915 w 2497185"/>
                <a:gd name="connsiteY2" fmla="*/ 264377 h 841553"/>
                <a:gd name="connsiteX3" fmla="*/ 1341266 w 2497185"/>
                <a:gd name="connsiteY3" fmla="*/ 169376 h 841553"/>
                <a:gd name="connsiteX4" fmla="*/ 1102717 w 2497185"/>
                <a:gd name="connsiteY4" fmla="*/ 452 h 841553"/>
                <a:gd name="connsiteX5" fmla="*/ 0 w 2497185"/>
                <a:gd name="connsiteY5" fmla="*/ 115500 h 841553"/>
                <a:gd name="connsiteX6" fmla="*/ 1413886 w 2497185"/>
                <a:gd name="connsiteY6" fmla="*/ 841553 h 841553"/>
                <a:gd name="connsiteX7" fmla="*/ 2497185 w 2497185"/>
                <a:gd name="connsiteY7" fmla="*/ 153484 h 841553"/>
                <a:gd name="connsiteX8" fmla="*/ 1619113 w 2497185"/>
                <a:gd name="connsiteY8" fmla="*/ 452 h 841553"/>
                <a:gd name="connsiteX0" fmla="*/ 1619113 w 2497185"/>
                <a:gd name="connsiteY0" fmla="*/ 452 h 841553"/>
                <a:gd name="connsiteX1" fmla="*/ 1380565 w 2497185"/>
                <a:gd name="connsiteY1" fmla="*/ 169376 h 841553"/>
                <a:gd name="connsiteX2" fmla="*/ 1360915 w 2497185"/>
                <a:gd name="connsiteY2" fmla="*/ 264377 h 841553"/>
                <a:gd name="connsiteX3" fmla="*/ 1341266 w 2497185"/>
                <a:gd name="connsiteY3" fmla="*/ 169376 h 841553"/>
                <a:gd name="connsiteX4" fmla="*/ 1102717 w 2497185"/>
                <a:gd name="connsiteY4" fmla="*/ 452 h 841553"/>
                <a:gd name="connsiteX5" fmla="*/ 0 w 2497185"/>
                <a:gd name="connsiteY5" fmla="*/ 115500 h 841553"/>
                <a:gd name="connsiteX6" fmla="*/ 1413886 w 2497185"/>
                <a:gd name="connsiteY6" fmla="*/ 841553 h 841553"/>
                <a:gd name="connsiteX7" fmla="*/ 2497185 w 2497185"/>
                <a:gd name="connsiteY7" fmla="*/ 153484 h 841553"/>
                <a:gd name="connsiteX8" fmla="*/ 1619113 w 2497185"/>
                <a:gd name="connsiteY8" fmla="*/ 452 h 841553"/>
                <a:gd name="connsiteX0" fmla="*/ 1418184 w 2296256"/>
                <a:gd name="connsiteY0" fmla="*/ 1364 h 842465"/>
                <a:gd name="connsiteX1" fmla="*/ 1179636 w 2296256"/>
                <a:gd name="connsiteY1" fmla="*/ 170288 h 842465"/>
                <a:gd name="connsiteX2" fmla="*/ 1159986 w 2296256"/>
                <a:gd name="connsiteY2" fmla="*/ 265289 h 842465"/>
                <a:gd name="connsiteX3" fmla="*/ 1140337 w 2296256"/>
                <a:gd name="connsiteY3" fmla="*/ 170288 h 842465"/>
                <a:gd name="connsiteX4" fmla="*/ 901788 w 2296256"/>
                <a:gd name="connsiteY4" fmla="*/ 1364 h 842465"/>
                <a:gd name="connsiteX5" fmla="*/ 0 w 2296256"/>
                <a:gd name="connsiteY5" fmla="*/ 252217 h 842465"/>
                <a:gd name="connsiteX6" fmla="*/ 1212957 w 2296256"/>
                <a:gd name="connsiteY6" fmla="*/ 842465 h 842465"/>
                <a:gd name="connsiteX7" fmla="*/ 2296256 w 2296256"/>
                <a:gd name="connsiteY7" fmla="*/ 154396 h 842465"/>
                <a:gd name="connsiteX8" fmla="*/ 1418184 w 2296256"/>
                <a:gd name="connsiteY8" fmla="*/ 1364 h 842465"/>
                <a:gd name="connsiteX0" fmla="*/ 1418184 w 2296256"/>
                <a:gd name="connsiteY0" fmla="*/ 1364 h 842465"/>
                <a:gd name="connsiteX1" fmla="*/ 1179636 w 2296256"/>
                <a:gd name="connsiteY1" fmla="*/ 170288 h 842465"/>
                <a:gd name="connsiteX2" fmla="*/ 1159986 w 2296256"/>
                <a:gd name="connsiteY2" fmla="*/ 265289 h 842465"/>
                <a:gd name="connsiteX3" fmla="*/ 1140337 w 2296256"/>
                <a:gd name="connsiteY3" fmla="*/ 170288 h 842465"/>
                <a:gd name="connsiteX4" fmla="*/ 901788 w 2296256"/>
                <a:gd name="connsiteY4" fmla="*/ 1364 h 842465"/>
                <a:gd name="connsiteX5" fmla="*/ 0 w 2296256"/>
                <a:gd name="connsiteY5" fmla="*/ 252217 h 842465"/>
                <a:gd name="connsiteX6" fmla="*/ 1212957 w 2296256"/>
                <a:gd name="connsiteY6" fmla="*/ 842465 h 842465"/>
                <a:gd name="connsiteX7" fmla="*/ 2296256 w 2296256"/>
                <a:gd name="connsiteY7" fmla="*/ 154396 h 842465"/>
                <a:gd name="connsiteX8" fmla="*/ 1418184 w 2296256"/>
                <a:gd name="connsiteY8" fmla="*/ 1364 h 842465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902273 w 2038543"/>
                <a:gd name="connsiteY2" fmla="*/ 277534 h 854710"/>
                <a:gd name="connsiteX3" fmla="*/ 882624 w 2038543"/>
                <a:gd name="connsiteY3" fmla="*/ 182533 h 854710"/>
                <a:gd name="connsiteX4" fmla="*/ 644075 w 2038543"/>
                <a:gd name="connsiteY4" fmla="*/ 13609 h 854710"/>
                <a:gd name="connsiteX5" fmla="*/ 0 w 2038543"/>
                <a:gd name="connsiteY5" fmla="*/ 524263 h 854710"/>
                <a:gd name="connsiteX6" fmla="*/ 955244 w 2038543"/>
                <a:gd name="connsiteY6" fmla="*/ 854710 h 854710"/>
                <a:gd name="connsiteX7" fmla="*/ 2038543 w 2038543"/>
                <a:gd name="connsiteY7" fmla="*/ 166641 h 854710"/>
                <a:gd name="connsiteX8" fmla="*/ 1160471 w 2038543"/>
                <a:gd name="connsiteY8" fmla="*/ 13609 h 854710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902273 w 2038543"/>
                <a:gd name="connsiteY2" fmla="*/ 277534 h 854710"/>
                <a:gd name="connsiteX3" fmla="*/ 882624 w 2038543"/>
                <a:gd name="connsiteY3" fmla="*/ 182533 h 854710"/>
                <a:gd name="connsiteX4" fmla="*/ 644075 w 2038543"/>
                <a:gd name="connsiteY4" fmla="*/ 13609 h 854710"/>
                <a:gd name="connsiteX5" fmla="*/ 0 w 2038543"/>
                <a:gd name="connsiteY5" fmla="*/ 524263 h 854710"/>
                <a:gd name="connsiteX6" fmla="*/ 955244 w 2038543"/>
                <a:gd name="connsiteY6" fmla="*/ 854710 h 854710"/>
                <a:gd name="connsiteX7" fmla="*/ 2038543 w 2038543"/>
                <a:gd name="connsiteY7" fmla="*/ 166641 h 854710"/>
                <a:gd name="connsiteX8" fmla="*/ 1160471 w 2038543"/>
                <a:gd name="connsiteY8" fmla="*/ 13609 h 854710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882624 w 2038543"/>
                <a:gd name="connsiteY2" fmla="*/ 182533 h 854710"/>
                <a:gd name="connsiteX3" fmla="*/ 644075 w 2038543"/>
                <a:gd name="connsiteY3" fmla="*/ 13609 h 854710"/>
                <a:gd name="connsiteX4" fmla="*/ 0 w 2038543"/>
                <a:gd name="connsiteY4" fmla="*/ 524263 h 854710"/>
                <a:gd name="connsiteX5" fmla="*/ 955244 w 2038543"/>
                <a:gd name="connsiteY5" fmla="*/ 854710 h 854710"/>
                <a:gd name="connsiteX6" fmla="*/ 2038543 w 2038543"/>
                <a:gd name="connsiteY6" fmla="*/ 166641 h 854710"/>
                <a:gd name="connsiteX7" fmla="*/ 1160471 w 2038543"/>
                <a:gd name="connsiteY7" fmla="*/ 13609 h 854710"/>
                <a:gd name="connsiteX0" fmla="*/ 1160471 w 2038543"/>
                <a:gd name="connsiteY0" fmla="*/ 9208 h 850309"/>
                <a:gd name="connsiteX1" fmla="*/ 882624 w 2038543"/>
                <a:gd name="connsiteY1" fmla="*/ 178132 h 850309"/>
                <a:gd name="connsiteX2" fmla="*/ 644075 w 2038543"/>
                <a:gd name="connsiteY2" fmla="*/ 9208 h 850309"/>
                <a:gd name="connsiteX3" fmla="*/ 0 w 2038543"/>
                <a:gd name="connsiteY3" fmla="*/ 519862 h 850309"/>
                <a:gd name="connsiteX4" fmla="*/ 955244 w 2038543"/>
                <a:gd name="connsiteY4" fmla="*/ 850309 h 850309"/>
                <a:gd name="connsiteX5" fmla="*/ 2038543 w 2038543"/>
                <a:gd name="connsiteY5" fmla="*/ 162240 h 850309"/>
                <a:gd name="connsiteX6" fmla="*/ 1160471 w 2038543"/>
                <a:gd name="connsiteY6" fmla="*/ 9208 h 850309"/>
                <a:gd name="connsiteX0" fmla="*/ 1160471 w 2038543"/>
                <a:gd name="connsiteY0" fmla="*/ 44155 h 885256"/>
                <a:gd name="connsiteX1" fmla="*/ 644075 w 2038543"/>
                <a:gd name="connsiteY1" fmla="*/ 44155 h 885256"/>
                <a:gd name="connsiteX2" fmla="*/ 0 w 2038543"/>
                <a:gd name="connsiteY2" fmla="*/ 554809 h 885256"/>
                <a:gd name="connsiteX3" fmla="*/ 955244 w 2038543"/>
                <a:gd name="connsiteY3" fmla="*/ 885256 h 885256"/>
                <a:gd name="connsiteX4" fmla="*/ 2038543 w 2038543"/>
                <a:gd name="connsiteY4" fmla="*/ 197187 h 885256"/>
                <a:gd name="connsiteX5" fmla="*/ 1160471 w 2038543"/>
                <a:gd name="connsiteY5" fmla="*/ 44155 h 885256"/>
                <a:gd name="connsiteX0" fmla="*/ 1160471 w 1845411"/>
                <a:gd name="connsiteY0" fmla="*/ 44155 h 885256"/>
                <a:gd name="connsiteX1" fmla="*/ 644075 w 1845411"/>
                <a:gd name="connsiteY1" fmla="*/ 44155 h 885256"/>
                <a:gd name="connsiteX2" fmla="*/ 0 w 1845411"/>
                <a:gd name="connsiteY2" fmla="*/ 554809 h 885256"/>
                <a:gd name="connsiteX3" fmla="*/ 955244 w 1845411"/>
                <a:gd name="connsiteY3" fmla="*/ 885256 h 885256"/>
                <a:gd name="connsiteX4" fmla="*/ 1845411 w 1845411"/>
                <a:gd name="connsiteY4" fmla="*/ 347041 h 885256"/>
                <a:gd name="connsiteX5" fmla="*/ 1160471 w 1845411"/>
                <a:gd name="connsiteY5" fmla="*/ 44155 h 885256"/>
                <a:gd name="connsiteX0" fmla="*/ 1160471 w 1845411"/>
                <a:gd name="connsiteY0" fmla="*/ 44155 h 885256"/>
                <a:gd name="connsiteX1" fmla="*/ 644075 w 1845411"/>
                <a:gd name="connsiteY1" fmla="*/ 44155 h 885256"/>
                <a:gd name="connsiteX2" fmla="*/ 0 w 1845411"/>
                <a:gd name="connsiteY2" fmla="*/ 554809 h 885256"/>
                <a:gd name="connsiteX3" fmla="*/ 955244 w 1845411"/>
                <a:gd name="connsiteY3" fmla="*/ 885256 h 885256"/>
                <a:gd name="connsiteX4" fmla="*/ 1845411 w 1845411"/>
                <a:gd name="connsiteY4" fmla="*/ 347041 h 885256"/>
                <a:gd name="connsiteX5" fmla="*/ 1160471 w 1845411"/>
                <a:gd name="connsiteY5" fmla="*/ 44155 h 885256"/>
                <a:gd name="connsiteX0" fmla="*/ 1161251 w 1846191"/>
                <a:gd name="connsiteY0" fmla="*/ 44155 h 885256"/>
                <a:gd name="connsiteX1" fmla="*/ 644855 w 1846191"/>
                <a:gd name="connsiteY1" fmla="*/ 44155 h 885256"/>
                <a:gd name="connsiteX2" fmla="*/ 780 w 1846191"/>
                <a:gd name="connsiteY2" fmla="*/ 554809 h 885256"/>
                <a:gd name="connsiteX3" fmla="*/ 956024 w 1846191"/>
                <a:gd name="connsiteY3" fmla="*/ 885256 h 885256"/>
                <a:gd name="connsiteX4" fmla="*/ 1846191 w 1846191"/>
                <a:gd name="connsiteY4" fmla="*/ 347041 h 885256"/>
                <a:gd name="connsiteX5" fmla="*/ 1161251 w 1846191"/>
                <a:gd name="connsiteY5" fmla="*/ 44155 h 885256"/>
                <a:gd name="connsiteX0" fmla="*/ 999953 w 1684893"/>
                <a:gd name="connsiteY0" fmla="*/ 40529 h 881630"/>
                <a:gd name="connsiteX1" fmla="*/ 483557 w 1684893"/>
                <a:gd name="connsiteY1" fmla="*/ 40529 h 881630"/>
                <a:gd name="connsiteX2" fmla="*/ 1174 w 1684893"/>
                <a:gd name="connsiteY2" fmla="*/ 501232 h 881630"/>
                <a:gd name="connsiteX3" fmla="*/ 794726 w 1684893"/>
                <a:gd name="connsiteY3" fmla="*/ 881630 h 881630"/>
                <a:gd name="connsiteX4" fmla="*/ 1684893 w 1684893"/>
                <a:gd name="connsiteY4" fmla="*/ 343415 h 881630"/>
                <a:gd name="connsiteX5" fmla="*/ 999953 w 1684893"/>
                <a:gd name="connsiteY5" fmla="*/ 40529 h 881630"/>
                <a:gd name="connsiteX0" fmla="*/ 999953 w 1684893"/>
                <a:gd name="connsiteY0" fmla="*/ 40529 h 881630"/>
                <a:gd name="connsiteX1" fmla="*/ 483557 w 1684893"/>
                <a:gd name="connsiteY1" fmla="*/ 40529 h 881630"/>
                <a:gd name="connsiteX2" fmla="*/ 1174 w 1684893"/>
                <a:gd name="connsiteY2" fmla="*/ 501232 h 881630"/>
                <a:gd name="connsiteX3" fmla="*/ 794726 w 1684893"/>
                <a:gd name="connsiteY3" fmla="*/ 881630 h 881630"/>
                <a:gd name="connsiteX4" fmla="*/ 1684893 w 1684893"/>
                <a:gd name="connsiteY4" fmla="*/ 343415 h 881630"/>
                <a:gd name="connsiteX5" fmla="*/ 999953 w 1684893"/>
                <a:gd name="connsiteY5" fmla="*/ 40529 h 881630"/>
                <a:gd name="connsiteX0" fmla="*/ 999028 w 1683968"/>
                <a:gd name="connsiteY0" fmla="*/ 40529 h 881630"/>
                <a:gd name="connsiteX1" fmla="*/ 482632 w 1683968"/>
                <a:gd name="connsiteY1" fmla="*/ 40529 h 881630"/>
                <a:gd name="connsiteX2" fmla="*/ 249 w 1683968"/>
                <a:gd name="connsiteY2" fmla="*/ 501232 h 881630"/>
                <a:gd name="connsiteX3" fmla="*/ 793801 w 1683968"/>
                <a:gd name="connsiteY3" fmla="*/ 881630 h 881630"/>
                <a:gd name="connsiteX4" fmla="*/ 1683968 w 1683968"/>
                <a:gd name="connsiteY4" fmla="*/ 343415 h 881630"/>
                <a:gd name="connsiteX5" fmla="*/ 999028 w 1683968"/>
                <a:gd name="connsiteY5" fmla="*/ 40529 h 881630"/>
                <a:gd name="connsiteX0" fmla="*/ 999028 w 1585156"/>
                <a:gd name="connsiteY0" fmla="*/ 40529 h 881630"/>
                <a:gd name="connsiteX1" fmla="*/ 482632 w 1585156"/>
                <a:gd name="connsiteY1" fmla="*/ 40529 h 881630"/>
                <a:gd name="connsiteX2" fmla="*/ 249 w 1585156"/>
                <a:gd name="connsiteY2" fmla="*/ 501232 h 881630"/>
                <a:gd name="connsiteX3" fmla="*/ 793801 w 1585156"/>
                <a:gd name="connsiteY3" fmla="*/ 881630 h 881630"/>
                <a:gd name="connsiteX4" fmla="*/ 1585156 w 1585156"/>
                <a:gd name="connsiteY4" fmla="*/ 393367 h 881630"/>
                <a:gd name="connsiteX5" fmla="*/ 999028 w 1585156"/>
                <a:gd name="connsiteY5" fmla="*/ 40529 h 881630"/>
                <a:gd name="connsiteX0" fmla="*/ 773633 w 1585156"/>
                <a:gd name="connsiteY0" fmla="*/ 63260 h 869783"/>
                <a:gd name="connsiteX1" fmla="*/ 482632 w 1585156"/>
                <a:gd name="connsiteY1" fmla="*/ 28682 h 869783"/>
                <a:gd name="connsiteX2" fmla="*/ 249 w 1585156"/>
                <a:gd name="connsiteY2" fmla="*/ 489385 h 869783"/>
                <a:gd name="connsiteX3" fmla="*/ 793801 w 1585156"/>
                <a:gd name="connsiteY3" fmla="*/ 869783 h 869783"/>
                <a:gd name="connsiteX4" fmla="*/ 1585156 w 1585156"/>
                <a:gd name="connsiteY4" fmla="*/ 381520 h 869783"/>
                <a:gd name="connsiteX5" fmla="*/ 773633 w 1585156"/>
                <a:gd name="connsiteY5" fmla="*/ 63260 h 869783"/>
                <a:gd name="connsiteX0" fmla="*/ 773633 w 1585156"/>
                <a:gd name="connsiteY0" fmla="*/ 63260 h 869783"/>
                <a:gd name="connsiteX1" fmla="*/ 482632 w 1585156"/>
                <a:gd name="connsiteY1" fmla="*/ 28682 h 869783"/>
                <a:gd name="connsiteX2" fmla="*/ 249 w 1585156"/>
                <a:gd name="connsiteY2" fmla="*/ 489385 h 869783"/>
                <a:gd name="connsiteX3" fmla="*/ 793801 w 1585156"/>
                <a:gd name="connsiteY3" fmla="*/ 869783 h 869783"/>
                <a:gd name="connsiteX4" fmla="*/ 1585156 w 1585156"/>
                <a:gd name="connsiteY4" fmla="*/ 381520 h 869783"/>
                <a:gd name="connsiteX5" fmla="*/ 773633 w 1585156"/>
                <a:gd name="connsiteY5" fmla="*/ 63260 h 869783"/>
                <a:gd name="connsiteX0" fmla="*/ 773633 w 1585156"/>
                <a:gd name="connsiteY0" fmla="*/ 47949 h 854472"/>
                <a:gd name="connsiteX1" fmla="*/ 297881 w 1585156"/>
                <a:gd name="connsiteY1" fmla="*/ 33542 h 854472"/>
                <a:gd name="connsiteX2" fmla="*/ 249 w 1585156"/>
                <a:gd name="connsiteY2" fmla="*/ 474074 h 854472"/>
                <a:gd name="connsiteX3" fmla="*/ 793801 w 1585156"/>
                <a:gd name="connsiteY3" fmla="*/ 854472 h 854472"/>
                <a:gd name="connsiteX4" fmla="*/ 1585156 w 1585156"/>
                <a:gd name="connsiteY4" fmla="*/ 366209 h 854472"/>
                <a:gd name="connsiteX5" fmla="*/ 773633 w 1585156"/>
                <a:gd name="connsiteY5" fmla="*/ 47949 h 854472"/>
                <a:gd name="connsiteX0" fmla="*/ 773633 w 1585156"/>
                <a:gd name="connsiteY0" fmla="*/ 38116 h 844639"/>
                <a:gd name="connsiteX1" fmla="*/ 297881 w 1585156"/>
                <a:gd name="connsiteY1" fmla="*/ 23709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38116 h 844639"/>
                <a:gd name="connsiteX1" fmla="*/ 297881 w 1585156"/>
                <a:gd name="connsiteY1" fmla="*/ 23709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44490 h 851013"/>
                <a:gd name="connsiteX1" fmla="*/ 405036 w 1585156"/>
                <a:gd name="connsiteY1" fmla="*/ 9912 h 851013"/>
                <a:gd name="connsiteX2" fmla="*/ 249 w 1585156"/>
                <a:gd name="connsiteY2" fmla="*/ 470615 h 851013"/>
                <a:gd name="connsiteX3" fmla="*/ 793801 w 1585156"/>
                <a:gd name="connsiteY3" fmla="*/ 851013 h 851013"/>
                <a:gd name="connsiteX4" fmla="*/ 1585156 w 1585156"/>
                <a:gd name="connsiteY4" fmla="*/ 362750 h 851013"/>
                <a:gd name="connsiteX5" fmla="*/ 773633 w 1585156"/>
                <a:gd name="connsiteY5" fmla="*/ 44490 h 851013"/>
                <a:gd name="connsiteX0" fmla="*/ 773633 w 1585156"/>
                <a:gd name="connsiteY0" fmla="*/ 38116 h 844639"/>
                <a:gd name="connsiteX1" fmla="*/ 405036 w 1585156"/>
                <a:gd name="connsiteY1" fmla="*/ 3538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38116 h 844639"/>
                <a:gd name="connsiteX1" fmla="*/ 405036 w 1585156"/>
                <a:gd name="connsiteY1" fmla="*/ 3538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37121"/>
                <a:gd name="connsiteY0" fmla="*/ 34896 h 841419"/>
                <a:gd name="connsiteX1" fmla="*/ 405036 w 1537121"/>
                <a:gd name="connsiteY1" fmla="*/ 318 h 841419"/>
                <a:gd name="connsiteX2" fmla="*/ 249 w 1537121"/>
                <a:gd name="connsiteY2" fmla="*/ 461021 h 841419"/>
                <a:gd name="connsiteX3" fmla="*/ 793801 w 1537121"/>
                <a:gd name="connsiteY3" fmla="*/ 841419 h 841419"/>
                <a:gd name="connsiteX4" fmla="*/ 1537121 w 1537121"/>
                <a:gd name="connsiteY4" fmla="*/ 387733 h 841419"/>
                <a:gd name="connsiteX5" fmla="*/ 773633 w 1537121"/>
                <a:gd name="connsiteY5" fmla="*/ 34896 h 84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7121" h="841419">
                  <a:moveTo>
                    <a:pt x="773633" y="34896"/>
                  </a:moveTo>
                  <a:cubicBezTo>
                    <a:pt x="541222" y="9391"/>
                    <a:pt x="493288" y="1333"/>
                    <a:pt x="405036" y="318"/>
                  </a:cubicBezTo>
                  <a:cubicBezTo>
                    <a:pt x="316784" y="-697"/>
                    <a:pt x="95703" y="105928"/>
                    <a:pt x="249" y="461021"/>
                  </a:cubicBezTo>
                  <a:cubicBezTo>
                    <a:pt x="-9323" y="777264"/>
                    <a:pt x="257134" y="786827"/>
                    <a:pt x="793801" y="841419"/>
                  </a:cubicBezTo>
                  <a:cubicBezTo>
                    <a:pt x="1163225" y="777729"/>
                    <a:pt x="1358765" y="942743"/>
                    <a:pt x="1537121" y="387733"/>
                  </a:cubicBezTo>
                  <a:cubicBezTo>
                    <a:pt x="1402685" y="183878"/>
                    <a:pt x="1224355" y="-99576"/>
                    <a:pt x="773633" y="34896"/>
                  </a:cubicBezTo>
                  <a:close/>
                </a:path>
              </a:pathLst>
            </a:custGeom>
            <a:solidFill>
              <a:srgbClr val="E631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82" name="Szabadkézi sokszög 281"/>
            <p:cNvSpPr/>
            <p:nvPr/>
          </p:nvSpPr>
          <p:spPr>
            <a:xfrm>
              <a:off x="9278600" y="3406334"/>
              <a:ext cx="571577" cy="317792"/>
            </a:xfrm>
            <a:custGeom>
              <a:avLst/>
              <a:gdLst>
                <a:gd name="connsiteX0" fmla="*/ 283574 w 571577"/>
                <a:gd name="connsiteY0" fmla="*/ 0 h 317792"/>
                <a:gd name="connsiteX1" fmla="*/ 569391 w 571577"/>
                <a:gd name="connsiteY1" fmla="*/ 154111 h 317792"/>
                <a:gd name="connsiteX2" fmla="*/ 571577 w 571577"/>
                <a:gd name="connsiteY2" fmla="*/ 168460 h 317792"/>
                <a:gd name="connsiteX3" fmla="*/ 556820 w 571577"/>
                <a:gd name="connsiteY3" fmla="*/ 199911 h 317792"/>
                <a:gd name="connsiteX4" fmla="*/ 554796 w 571577"/>
                <a:gd name="connsiteY4" fmla="*/ 202118 h 317792"/>
                <a:gd name="connsiteX5" fmla="*/ 513127 w 571577"/>
                <a:gd name="connsiteY5" fmla="*/ 247555 h 317792"/>
                <a:gd name="connsiteX6" fmla="*/ 288003 w 571577"/>
                <a:gd name="connsiteY6" fmla="*/ 317792 h 317792"/>
                <a:gd name="connsiteX7" fmla="*/ 38496 w 571577"/>
                <a:gd name="connsiteY7" fmla="*/ 224865 h 317792"/>
                <a:gd name="connsiteX8" fmla="*/ 16781 w 571577"/>
                <a:gd name="connsiteY8" fmla="*/ 195936 h 317792"/>
                <a:gd name="connsiteX9" fmla="*/ 16495 w 571577"/>
                <a:gd name="connsiteY9" fmla="*/ 195555 h 317792"/>
                <a:gd name="connsiteX10" fmla="*/ 2186 w 571577"/>
                <a:gd name="connsiteY10" fmla="*/ 163681 h 317792"/>
                <a:gd name="connsiteX11" fmla="*/ 0 w 571577"/>
                <a:gd name="connsiteY11" fmla="*/ 149332 h 317792"/>
                <a:gd name="connsiteX12" fmla="*/ 14757 w 571577"/>
                <a:gd name="connsiteY12" fmla="*/ 117881 h 317792"/>
                <a:gd name="connsiteX13" fmla="*/ 283574 w 571577"/>
                <a:gd name="connsiteY13" fmla="*/ 0 h 3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577" h="317792">
                  <a:moveTo>
                    <a:pt x="283574" y="0"/>
                  </a:moveTo>
                  <a:cubicBezTo>
                    <a:pt x="424559" y="0"/>
                    <a:pt x="542187" y="66160"/>
                    <a:pt x="569391" y="154111"/>
                  </a:cubicBezTo>
                  <a:lnTo>
                    <a:pt x="571577" y="168460"/>
                  </a:lnTo>
                  <a:lnTo>
                    <a:pt x="556820" y="199911"/>
                  </a:lnTo>
                  <a:lnTo>
                    <a:pt x="554796" y="202118"/>
                  </a:lnTo>
                  <a:lnTo>
                    <a:pt x="513127" y="247555"/>
                  </a:lnTo>
                  <a:cubicBezTo>
                    <a:pt x="459617" y="290451"/>
                    <a:pt x="378637" y="317792"/>
                    <a:pt x="288003" y="317792"/>
                  </a:cubicBezTo>
                  <a:cubicBezTo>
                    <a:pt x="182264" y="317792"/>
                    <a:pt x="89664" y="280577"/>
                    <a:pt x="38496" y="224865"/>
                  </a:cubicBezTo>
                  <a:lnTo>
                    <a:pt x="16781" y="195936"/>
                  </a:lnTo>
                  <a:lnTo>
                    <a:pt x="16495" y="195555"/>
                  </a:lnTo>
                  <a:cubicBezTo>
                    <a:pt x="10400" y="185328"/>
                    <a:pt x="5586" y="174675"/>
                    <a:pt x="2186" y="163681"/>
                  </a:cubicBezTo>
                  <a:lnTo>
                    <a:pt x="0" y="149332"/>
                  </a:lnTo>
                  <a:lnTo>
                    <a:pt x="14757" y="117881"/>
                  </a:lnTo>
                  <a:cubicBezTo>
                    <a:pt x="59046" y="48607"/>
                    <a:pt x="162730" y="0"/>
                    <a:pt x="283574" y="0"/>
                  </a:cubicBezTo>
                  <a:close/>
                </a:path>
              </a:pathLst>
            </a:custGeom>
            <a:solidFill>
              <a:srgbClr val="8828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12" name="Ellipszis buborék 11"/>
          <p:cNvSpPr/>
          <p:nvPr/>
        </p:nvSpPr>
        <p:spPr>
          <a:xfrm>
            <a:off x="8475948" y="297410"/>
            <a:ext cx="3182315" cy="2414809"/>
          </a:xfrm>
          <a:prstGeom prst="wedgeEllipseCallout">
            <a:avLst>
              <a:gd name="adj1" fmla="val -60655"/>
              <a:gd name="adj2" fmla="val 35504"/>
            </a:avLst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390" name="Csoportba foglalás 389"/>
          <p:cNvGrpSpPr/>
          <p:nvPr/>
        </p:nvGrpSpPr>
        <p:grpSpPr>
          <a:xfrm>
            <a:off x="9761846" y="677221"/>
            <a:ext cx="897368" cy="1609595"/>
            <a:chOff x="4741693" y="988193"/>
            <a:chExt cx="3323641" cy="5525664"/>
          </a:xfrm>
        </p:grpSpPr>
        <p:grpSp>
          <p:nvGrpSpPr>
            <p:cNvPr id="391" name="Csoportba foglalás 390"/>
            <p:cNvGrpSpPr/>
            <p:nvPr/>
          </p:nvGrpSpPr>
          <p:grpSpPr>
            <a:xfrm>
              <a:off x="4741693" y="988193"/>
              <a:ext cx="2749223" cy="5525664"/>
              <a:chOff x="4632040" y="806522"/>
              <a:chExt cx="2749223" cy="5525664"/>
            </a:xfrm>
          </p:grpSpPr>
          <p:grpSp>
            <p:nvGrpSpPr>
              <p:cNvPr id="496" name="Csoportba foglalás 495"/>
              <p:cNvGrpSpPr/>
              <p:nvPr/>
            </p:nvGrpSpPr>
            <p:grpSpPr>
              <a:xfrm rot="897925" flipH="1">
                <a:off x="5936586" y="2404445"/>
                <a:ext cx="1444677" cy="1155612"/>
                <a:chOff x="2990191" y="1530585"/>
                <a:chExt cx="1397255" cy="1298504"/>
              </a:xfrm>
            </p:grpSpPr>
            <p:sp>
              <p:nvSpPr>
                <p:cNvPr id="612" name="Szabadkézi sokszög 611"/>
                <p:cNvSpPr/>
                <p:nvPr/>
              </p:nvSpPr>
              <p:spPr>
                <a:xfrm rot="18235584" flipH="1" flipV="1">
                  <a:off x="2964244" y="2316105"/>
                  <a:ext cx="538931" cy="487038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  <a:gd name="connsiteX0" fmla="*/ 23569 w 1067945"/>
                    <a:gd name="connsiteY0" fmla="*/ 324795 h 1586401"/>
                    <a:gd name="connsiteX1" fmla="*/ 66097 w 1067945"/>
                    <a:gd name="connsiteY1" fmla="*/ 140029 h 1586401"/>
                    <a:gd name="connsiteX2" fmla="*/ 205746 w 1067945"/>
                    <a:gd name="connsiteY2" fmla="*/ 69389 h 1586401"/>
                    <a:gd name="connsiteX3" fmla="*/ 504693 w 1067945"/>
                    <a:gd name="connsiteY3" fmla="*/ 52978 h 1586401"/>
                    <a:gd name="connsiteX4" fmla="*/ 506447 w 1067945"/>
                    <a:gd name="connsiteY4" fmla="*/ 70195 h 1586401"/>
                    <a:gd name="connsiteX5" fmla="*/ 512127 w 1067945"/>
                    <a:gd name="connsiteY5" fmla="*/ 71873 h 1586401"/>
                    <a:gd name="connsiteX6" fmla="*/ 754445 w 1067945"/>
                    <a:gd name="connsiteY6" fmla="*/ 379378 h 1586401"/>
                    <a:gd name="connsiteX7" fmla="*/ 759945 w 1067945"/>
                    <a:gd name="connsiteY7" fmla="*/ 439046 h 1586401"/>
                    <a:gd name="connsiteX8" fmla="*/ 767367 w 1067945"/>
                    <a:gd name="connsiteY8" fmla="*/ 434929 h 1586401"/>
                    <a:gd name="connsiteX9" fmla="*/ 771288 w 1067945"/>
                    <a:gd name="connsiteY9" fmla="*/ 440884 h 1586401"/>
                    <a:gd name="connsiteX10" fmla="*/ 875013 w 1067945"/>
                    <a:gd name="connsiteY10" fmla="*/ 614586 h 1586401"/>
                    <a:gd name="connsiteX11" fmla="*/ 1055134 w 1067945"/>
                    <a:gd name="connsiteY11" fmla="*/ 1108735 h 1586401"/>
                    <a:gd name="connsiteX12" fmla="*/ 1007367 w 1067945"/>
                    <a:gd name="connsiteY12" fmla="*/ 1088546 h 1586401"/>
                    <a:gd name="connsiteX13" fmla="*/ 983959 w 1067945"/>
                    <a:gd name="connsiteY13" fmla="*/ 1065349 h 1586401"/>
                    <a:gd name="connsiteX14" fmla="*/ 1012480 w 1067945"/>
                    <a:gd name="connsiteY14" fmla="*/ 1131490 h 1586401"/>
                    <a:gd name="connsiteX15" fmla="*/ 1054440 w 1067945"/>
                    <a:gd name="connsiteY15" fmla="*/ 1370129 h 1586401"/>
                    <a:gd name="connsiteX16" fmla="*/ 921690 w 1067945"/>
                    <a:gd name="connsiteY16" fmla="*/ 1269763 h 1586401"/>
                    <a:gd name="connsiteX17" fmla="*/ 914746 w 1067945"/>
                    <a:gd name="connsiteY17" fmla="*/ 1260755 h 1586401"/>
                    <a:gd name="connsiteX18" fmla="*/ 913684 w 1067945"/>
                    <a:gd name="connsiteY18" fmla="*/ 1263994 h 1586401"/>
                    <a:gd name="connsiteX19" fmla="*/ 935222 w 1067945"/>
                    <a:gd name="connsiteY19" fmla="*/ 1313942 h 1586401"/>
                    <a:gd name="connsiteX20" fmla="*/ 977183 w 1067945"/>
                    <a:gd name="connsiteY20" fmla="*/ 1552581 h 1586401"/>
                    <a:gd name="connsiteX21" fmla="*/ 796961 w 1067945"/>
                    <a:gd name="connsiteY21" fmla="*/ 1390627 h 1586401"/>
                    <a:gd name="connsiteX22" fmla="*/ 763238 w 1067945"/>
                    <a:gd name="connsiteY22" fmla="*/ 1341929 h 1586401"/>
                    <a:gd name="connsiteX23" fmla="*/ 755785 w 1067945"/>
                    <a:gd name="connsiteY23" fmla="*/ 1340632 h 1586401"/>
                    <a:gd name="connsiteX24" fmla="*/ 757833 w 1067945"/>
                    <a:gd name="connsiteY24" fmla="*/ 1345381 h 1586401"/>
                    <a:gd name="connsiteX25" fmla="*/ 799795 w 1067945"/>
                    <a:gd name="connsiteY25" fmla="*/ 1584019 h 1586401"/>
                    <a:gd name="connsiteX26" fmla="*/ 464456 w 1067945"/>
                    <a:gd name="connsiteY26" fmla="*/ 1175960 h 1586401"/>
                    <a:gd name="connsiteX27" fmla="*/ 380801 w 1067945"/>
                    <a:gd name="connsiteY27" fmla="*/ 1011013 h 1586401"/>
                    <a:gd name="connsiteX28" fmla="*/ 367160 w 1067945"/>
                    <a:gd name="connsiteY28" fmla="*/ 993839 h 1586401"/>
                    <a:gd name="connsiteX29" fmla="*/ 286567 w 1067945"/>
                    <a:gd name="connsiteY29" fmla="*/ 877427 h 1586401"/>
                    <a:gd name="connsiteX30" fmla="*/ 277727 w 1067945"/>
                    <a:gd name="connsiteY30" fmla="*/ 862684 h 1586401"/>
                    <a:gd name="connsiteX31" fmla="*/ 273161 w 1067945"/>
                    <a:gd name="connsiteY31" fmla="*/ 861134 h 1586401"/>
                    <a:gd name="connsiteX32" fmla="*/ 297316 w 1067945"/>
                    <a:gd name="connsiteY32" fmla="*/ 999645 h 1586401"/>
                    <a:gd name="connsiteX33" fmla="*/ 277445 w 1067945"/>
                    <a:gd name="connsiteY33" fmla="*/ 1328265 h 1586401"/>
                    <a:gd name="connsiteX34" fmla="*/ 76064 w 1067945"/>
                    <a:gd name="connsiteY34" fmla="*/ 839992 h 1586401"/>
                    <a:gd name="connsiteX35" fmla="*/ 43405 w 1067945"/>
                    <a:gd name="connsiteY35" fmla="*/ 652722 h 1586401"/>
                    <a:gd name="connsiteX36" fmla="*/ 29949 w 1067945"/>
                    <a:gd name="connsiteY36" fmla="*/ 625611 h 1586401"/>
                    <a:gd name="connsiteX37" fmla="*/ 1 w 1067945"/>
                    <a:gd name="connsiteY37" fmla="*/ 463376 h 1586401"/>
                    <a:gd name="connsiteX38" fmla="*/ 17134 w 1067945"/>
                    <a:gd name="connsiteY38" fmla="*/ 339434 h 1586401"/>
                    <a:gd name="connsiteX39" fmla="*/ 23569 w 1067945"/>
                    <a:gd name="connsiteY39" fmla="*/ 324795 h 1586401"/>
                    <a:gd name="connsiteX0" fmla="*/ 23567 w 1067943"/>
                    <a:gd name="connsiteY0" fmla="*/ 271817 h 1533423"/>
                    <a:gd name="connsiteX1" fmla="*/ 66095 w 1067943"/>
                    <a:gd name="connsiteY1" fmla="*/ 87051 h 1533423"/>
                    <a:gd name="connsiteX2" fmla="*/ 504691 w 1067943"/>
                    <a:gd name="connsiteY2" fmla="*/ 0 h 1533423"/>
                    <a:gd name="connsiteX3" fmla="*/ 506445 w 1067943"/>
                    <a:gd name="connsiteY3" fmla="*/ 17217 h 1533423"/>
                    <a:gd name="connsiteX4" fmla="*/ 512125 w 1067943"/>
                    <a:gd name="connsiteY4" fmla="*/ 18895 h 1533423"/>
                    <a:gd name="connsiteX5" fmla="*/ 754443 w 1067943"/>
                    <a:gd name="connsiteY5" fmla="*/ 326400 h 1533423"/>
                    <a:gd name="connsiteX6" fmla="*/ 759943 w 1067943"/>
                    <a:gd name="connsiteY6" fmla="*/ 386068 h 1533423"/>
                    <a:gd name="connsiteX7" fmla="*/ 767365 w 1067943"/>
                    <a:gd name="connsiteY7" fmla="*/ 381951 h 1533423"/>
                    <a:gd name="connsiteX8" fmla="*/ 771286 w 1067943"/>
                    <a:gd name="connsiteY8" fmla="*/ 387906 h 1533423"/>
                    <a:gd name="connsiteX9" fmla="*/ 875011 w 1067943"/>
                    <a:gd name="connsiteY9" fmla="*/ 561608 h 1533423"/>
                    <a:gd name="connsiteX10" fmla="*/ 1055132 w 1067943"/>
                    <a:gd name="connsiteY10" fmla="*/ 1055757 h 1533423"/>
                    <a:gd name="connsiteX11" fmla="*/ 1007365 w 1067943"/>
                    <a:gd name="connsiteY11" fmla="*/ 1035568 h 1533423"/>
                    <a:gd name="connsiteX12" fmla="*/ 983957 w 1067943"/>
                    <a:gd name="connsiteY12" fmla="*/ 1012371 h 1533423"/>
                    <a:gd name="connsiteX13" fmla="*/ 1012478 w 1067943"/>
                    <a:gd name="connsiteY13" fmla="*/ 1078512 h 1533423"/>
                    <a:gd name="connsiteX14" fmla="*/ 1054438 w 1067943"/>
                    <a:gd name="connsiteY14" fmla="*/ 1317151 h 1533423"/>
                    <a:gd name="connsiteX15" fmla="*/ 921688 w 1067943"/>
                    <a:gd name="connsiteY15" fmla="*/ 1216785 h 1533423"/>
                    <a:gd name="connsiteX16" fmla="*/ 914744 w 1067943"/>
                    <a:gd name="connsiteY16" fmla="*/ 1207777 h 1533423"/>
                    <a:gd name="connsiteX17" fmla="*/ 913682 w 1067943"/>
                    <a:gd name="connsiteY17" fmla="*/ 1211016 h 1533423"/>
                    <a:gd name="connsiteX18" fmla="*/ 935220 w 1067943"/>
                    <a:gd name="connsiteY18" fmla="*/ 1260964 h 1533423"/>
                    <a:gd name="connsiteX19" fmla="*/ 977181 w 1067943"/>
                    <a:gd name="connsiteY19" fmla="*/ 1499603 h 1533423"/>
                    <a:gd name="connsiteX20" fmla="*/ 796959 w 1067943"/>
                    <a:gd name="connsiteY20" fmla="*/ 1337649 h 1533423"/>
                    <a:gd name="connsiteX21" fmla="*/ 763236 w 1067943"/>
                    <a:gd name="connsiteY21" fmla="*/ 1288951 h 1533423"/>
                    <a:gd name="connsiteX22" fmla="*/ 755783 w 1067943"/>
                    <a:gd name="connsiteY22" fmla="*/ 1287654 h 1533423"/>
                    <a:gd name="connsiteX23" fmla="*/ 757831 w 1067943"/>
                    <a:gd name="connsiteY23" fmla="*/ 1292403 h 1533423"/>
                    <a:gd name="connsiteX24" fmla="*/ 799793 w 1067943"/>
                    <a:gd name="connsiteY24" fmla="*/ 1531041 h 1533423"/>
                    <a:gd name="connsiteX25" fmla="*/ 464454 w 1067943"/>
                    <a:gd name="connsiteY25" fmla="*/ 1122982 h 1533423"/>
                    <a:gd name="connsiteX26" fmla="*/ 380799 w 1067943"/>
                    <a:gd name="connsiteY26" fmla="*/ 958035 h 1533423"/>
                    <a:gd name="connsiteX27" fmla="*/ 367158 w 1067943"/>
                    <a:gd name="connsiteY27" fmla="*/ 940861 h 1533423"/>
                    <a:gd name="connsiteX28" fmla="*/ 286565 w 1067943"/>
                    <a:gd name="connsiteY28" fmla="*/ 824449 h 1533423"/>
                    <a:gd name="connsiteX29" fmla="*/ 277725 w 1067943"/>
                    <a:gd name="connsiteY29" fmla="*/ 809706 h 1533423"/>
                    <a:gd name="connsiteX30" fmla="*/ 273159 w 1067943"/>
                    <a:gd name="connsiteY30" fmla="*/ 808156 h 1533423"/>
                    <a:gd name="connsiteX31" fmla="*/ 297314 w 1067943"/>
                    <a:gd name="connsiteY31" fmla="*/ 946667 h 1533423"/>
                    <a:gd name="connsiteX32" fmla="*/ 277443 w 1067943"/>
                    <a:gd name="connsiteY32" fmla="*/ 1275287 h 1533423"/>
                    <a:gd name="connsiteX33" fmla="*/ 76062 w 1067943"/>
                    <a:gd name="connsiteY33" fmla="*/ 787014 h 1533423"/>
                    <a:gd name="connsiteX34" fmla="*/ 43403 w 1067943"/>
                    <a:gd name="connsiteY34" fmla="*/ 599744 h 1533423"/>
                    <a:gd name="connsiteX35" fmla="*/ 29947 w 1067943"/>
                    <a:gd name="connsiteY35" fmla="*/ 572633 h 1533423"/>
                    <a:gd name="connsiteX36" fmla="*/ -1 w 1067943"/>
                    <a:gd name="connsiteY36" fmla="*/ 410398 h 1533423"/>
                    <a:gd name="connsiteX37" fmla="*/ 17132 w 1067943"/>
                    <a:gd name="connsiteY37" fmla="*/ 286456 h 1533423"/>
                    <a:gd name="connsiteX38" fmla="*/ 23567 w 1067943"/>
                    <a:gd name="connsiteY38" fmla="*/ 271817 h 1533423"/>
                    <a:gd name="connsiteX0" fmla="*/ 23569 w 1067945"/>
                    <a:gd name="connsiteY0" fmla="*/ 514138 h 1775744"/>
                    <a:gd name="connsiteX1" fmla="*/ 66097 w 1067945"/>
                    <a:gd name="connsiteY1" fmla="*/ 329372 h 1775744"/>
                    <a:gd name="connsiteX2" fmla="*/ 504693 w 1067945"/>
                    <a:gd name="connsiteY2" fmla="*/ 242321 h 1775744"/>
                    <a:gd name="connsiteX3" fmla="*/ 506447 w 1067945"/>
                    <a:gd name="connsiteY3" fmla="*/ 259538 h 1775744"/>
                    <a:gd name="connsiteX4" fmla="*/ 453132 w 1067945"/>
                    <a:gd name="connsiteY4" fmla="*/ -1 h 1775744"/>
                    <a:gd name="connsiteX5" fmla="*/ 754445 w 1067945"/>
                    <a:gd name="connsiteY5" fmla="*/ 568721 h 1775744"/>
                    <a:gd name="connsiteX6" fmla="*/ 759945 w 1067945"/>
                    <a:gd name="connsiteY6" fmla="*/ 628389 h 1775744"/>
                    <a:gd name="connsiteX7" fmla="*/ 767367 w 1067945"/>
                    <a:gd name="connsiteY7" fmla="*/ 624272 h 1775744"/>
                    <a:gd name="connsiteX8" fmla="*/ 771288 w 1067945"/>
                    <a:gd name="connsiteY8" fmla="*/ 630227 h 1775744"/>
                    <a:gd name="connsiteX9" fmla="*/ 875013 w 1067945"/>
                    <a:gd name="connsiteY9" fmla="*/ 803929 h 1775744"/>
                    <a:gd name="connsiteX10" fmla="*/ 1055134 w 1067945"/>
                    <a:gd name="connsiteY10" fmla="*/ 1298078 h 1775744"/>
                    <a:gd name="connsiteX11" fmla="*/ 1007367 w 1067945"/>
                    <a:gd name="connsiteY11" fmla="*/ 1277889 h 1775744"/>
                    <a:gd name="connsiteX12" fmla="*/ 983959 w 1067945"/>
                    <a:gd name="connsiteY12" fmla="*/ 1254692 h 1775744"/>
                    <a:gd name="connsiteX13" fmla="*/ 1012480 w 1067945"/>
                    <a:gd name="connsiteY13" fmla="*/ 1320833 h 1775744"/>
                    <a:gd name="connsiteX14" fmla="*/ 1054440 w 1067945"/>
                    <a:gd name="connsiteY14" fmla="*/ 1559472 h 1775744"/>
                    <a:gd name="connsiteX15" fmla="*/ 921690 w 1067945"/>
                    <a:gd name="connsiteY15" fmla="*/ 1459106 h 1775744"/>
                    <a:gd name="connsiteX16" fmla="*/ 914746 w 1067945"/>
                    <a:gd name="connsiteY16" fmla="*/ 1450098 h 1775744"/>
                    <a:gd name="connsiteX17" fmla="*/ 913684 w 1067945"/>
                    <a:gd name="connsiteY17" fmla="*/ 1453337 h 1775744"/>
                    <a:gd name="connsiteX18" fmla="*/ 935222 w 1067945"/>
                    <a:gd name="connsiteY18" fmla="*/ 1503285 h 1775744"/>
                    <a:gd name="connsiteX19" fmla="*/ 977183 w 1067945"/>
                    <a:gd name="connsiteY19" fmla="*/ 1741924 h 1775744"/>
                    <a:gd name="connsiteX20" fmla="*/ 796961 w 1067945"/>
                    <a:gd name="connsiteY20" fmla="*/ 1579970 h 1775744"/>
                    <a:gd name="connsiteX21" fmla="*/ 763238 w 1067945"/>
                    <a:gd name="connsiteY21" fmla="*/ 1531272 h 1775744"/>
                    <a:gd name="connsiteX22" fmla="*/ 755785 w 1067945"/>
                    <a:gd name="connsiteY22" fmla="*/ 1529975 h 1775744"/>
                    <a:gd name="connsiteX23" fmla="*/ 757833 w 1067945"/>
                    <a:gd name="connsiteY23" fmla="*/ 1534724 h 1775744"/>
                    <a:gd name="connsiteX24" fmla="*/ 799795 w 1067945"/>
                    <a:gd name="connsiteY24" fmla="*/ 1773362 h 1775744"/>
                    <a:gd name="connsiteX25" fmla="*/ 464456 w 1067945"/>
                    <a:gd name="connsiteY25" fmla="*/ 1365303 h 1775744"/>
                    <a:gd name="connsiteX26" fmla="*/ 380801 w 1067945"/>
                    <a:gd name="connsiteY26" fmla="*/ 1200356 h 1775744"/>
                    <a:gd name="connsiteX27" fmla="*/ 367160 w 1067945"/>
                    <a:gd name="connsiteY27" fmla="*/ 1183182 h 1775744"/>
                    <a:gd name="connsiteX28" fmla="*/ 286567 w 1067945"/>
                    <a:gd name="connsiteY28" fmla="*/ 1066770 h 1775744"/>
                    <a:gd name="connsiteX29" fmla="*/ 277727 w 1067945"/>
                    <a:gd name="connsiteY29" fmla="*/ 1052027 h 1775744"/>
                    <a:gd name="connsiteX30" fmla="*/ 273161 w 1067945"/>
                    <a:gd name="connsiteY30" fmla="*/ 1050477 h 1775744"/>
                    <a:gd name="connsiteX31" fmla="*/ 297316 w 1067945"/>
                    <a:gd name="connsiteY31" fmla="*/ 1188988 h 1775744"/>
                    <a:gd name="connsiteX32" fmla="*/ 277445 w 1067945"/>
                    <a:gd name="connsiteY32" fmla="*/ 1517608 h 1775744"/>
                    <a:gd name="connsiteX33" fmla="*/ 76064 w 1067945"/>
                    <a:gd name="connsiteY33" fmla="*/ 1029335 h 1775744"/>
                    <a:gd name="connsiteX34" fmla="*/ 43405 w 1067945"/>
                    <a:gd name="connsiteY34" fmla="*/ 842065 h 1775744"/>
                    <a:gd name="connsiteX35" fmla="*/ 29949 w 1067945"/>
                    <a:gd name="connsiteY35" fmla="*/ 814954 h 1775744"/>
                    <a:gd name="connsiteX36" fmla="*/ 1 w 1067945"/>
                    <a:gd name="connsiteY36" fmla="*/ 652719 h 1775744"/>
                    <a:gd name="connsiteX37" fmla="*/ 17134 w 1067945"/>
                    <a:gd name="connsiteY37" fmla="*/ 528777 h 1775744"/>
                    <a:gd name="connsiteX38" fmla="*/ 23569 w 1067945"/>
                    <a:gd name="connsiteY38" fmla="*/ 514138 h 1775744"/>
                    <a:gd name="connsiteX0" fmla="*/ 23567 w 1067943"/>
                    <a:gd name="connsiteY0" fmla="*/ 514138 h 1775744"/>
                    <a:gd name="connsiteX1" fmla="*/ 66095 w 1067943"/>
                    <a:gd name="connsiteY1" fmla="*/ 329372 h 1775744"/>
                    <a:gd name="connsiteX2" fmla="*/ 504691 w 1067943"/>
                    <a:gd name="connsiteY2" fmla="*/ 242321 h 1775744"/>
                    <a:gd name="connsiteX3" fmla="*/ 453130 w 1067943"/>
                    <a:gd name="connsiteY3" fmla="*/ -1 h 1775744"/>
                    <a:gd name="connsiteX4" fmla="*/ 754443 w 1067943"/>
                    <a:gd name="connsiteY4" fmla="*/ 568721 h 1775744"/>
                    <a:gd name="connsiteX5" fmla="*/ 759943 w 1067943"/>
                    <a:gd name="connsiteY5" fmla="*/ 628389 h 1775744"/>
                    <a:gd name="connsiteX6" fmla="*/ 767365 w 1067943"/>
                    <a:gd name="connsiteY6" fmla="*/ 624272 h 1775744"/>
                    <a:gd name="connsiteX7" fmla="*/ 771286 w 1067943"/>
                    <a:gd name="connsiteY7" fmla="*/ 630227 h 1775744"/>
                    <a:gd name="connsiteX8" fmla="*/ 875011 w 1067943"/>
                    <a:gd name="connsiteY8" fmla="*/ 803929 h 1775744"/>
                    <a:gd name="connsiteX9" fmla="*/ 1055132 w 1067943"/>
                    <a:gd name="connsiteY9" fmla="*/ 1298078 h 1775744"/>
                    <a:gd name="connsiteX10" fmla="*/ 1007365 w 1067943"/>
                    <a:gd name="connsiteY10" fmla="*/ 1277889 h 1775744"/>
                    <a:gd name="connsiteX11" fmla="*/ 983957 w 1067943"/>
                    <a:gd name="connsiteY11" fmla="*/ 1254692 h 1775744"/>
                    <a:gd name="connsiteX12" fmla="*/ 1012478 w 1067943"/>
                    <a:gd name="connsiteY12" fmla="*/ 1320833 h 1775744"/>
                    <a:gd name="connsiteX13" fmla="*/ 1054438 w 1067943"/>
                    <a:gd name="connsiteY13" fmla="*/ 1559472 h 1775744"/>
                    <a:gd name="connsiteX14" fmla="*/ 921688 w 1067943"/>
                    <a:gd name="connsiteY14" fmla="*/ 1459106 h 1775744"/>
                    <a:gd name="connsiteX15" fmla="*/ 914744 w 1067943"/>
                    <a:gd name="connsiteY15" fmla="*/ 1450098 h 1775744"/>
                    <a:gd name="connsiteX16" fmla="*/ 913682 w 1067943"/>
                    <a:gd name="connsiteY16" fmla="*/ 1453337 h 1775744"/>
                    <a:gd name="connsiteX17" fmla="*/ 935220 w 1067943"/>
                    <a:gd name="connsiteY17" fmla="*/ 1503285 h 1775744"/>
                    <a:gd name="connsiteX18" fmla="*/ 977181 w 1067943"/>
                    <a:gd name="connsiteY18" fmla="*/ 1741924 h 1775744"/>
                    <a:gd name="connsiteX19" fmla="*/ 796959 w 1067943"/>
                    <a:gd name="connsiteY19" fmla="*/ 1579970 h 1775744"/>
                    <a:gd name="connsiteX20" fmla="*/ 763236 w 1067943"/>
                    <a:gd name="connsiteY20" fmla="*/ 1531272 h 1775744"/>
                    <a:gd name="connsiteX21" fmla="*/ 755783 w 1067943"/>
                    <a:gd name="connsiteY21" fmla="*/ 1529975 h 1775744"/>
                    <a:gd name="connsiteX22" fmla="*/ 757831 w 1067943"/>
                    <a:gd name="connsiteY22" fmla="*/ 1534724 h 1775744"/>
                    <a:gd name="connsiteX23" fmla="*/ 799793 w 1067943"/>
                    <a:gd name="connsiteY23" fmla="*/ 1773362 h 1775744"/>
                    <a:gd name="connsiteX24" fmla="*/ 464454 w 1067943"/>
                    <a:gd name="connsiteY24" fmla="*/ 1365303 h 1775744"/>
                    <a:gd name="connsiteX25" fmla="*/ 380799 w 1067943"/>
                    <a:gd name="connsiteY25" fmla="*/ 1200356 h 1775744"/>
                    <a:gd name="connsiteX26" fmla="*/ 367158 w 1067943"/>
                    <a:gd name="connsiteY26" fmla="*/ 1183182 h 1775744"/>
                    <a:gd name="connsiteX27" fmla="*/ 286565 w 1067943"/>
                    <a:gd name="connsiteY27" fmla="*/ 1066770 h 1775744"/>
                    <a:gd name="connsiteX28" fmla="*/ 277725 w 1067943"/>
                    <a:gd name="connsiteY28" fmla="*/ 1052027 h 1775744"/>
                    <a:gd name="connsiteX29" fmla="*/ 273159 w 1067943"/>
                    <a:gd name="connsiteY29" fmla="*/ 1050477 h 1775744"/>
                    <a:gd name="connsiteX30" fmla="*/ 297314 w 1067943"/>
                    <a:gd name="connsiteY30" fmla="*/ 1188988 h 1775744"/>
                    <a:gd name="connsiteX31" fmla="*/ 277443 w 1067943"/>
                    <a:gd name="connsiteY31" fmla="*/ 1517608 h 1775744"/>
                    <a:gd name="connsiteX32" fmla="*/ 76062 w 1067943"/>
                    <a:gd name="connsiteY32" fmla="*/ 1029335 h 1775744"/>
                    <a:gd name="connsiteX33" fmla="*/ 43403 w 1067943"/>
                    <a:gd name="connsiteY33" fmla="*/ 842065 h 1775744"/>
                    <a:gd name="connsiteX34" fmla="*/ 29947 w 1067943"/>
                    <a:gd name="connsiteY34" fmla="*/ 814954 h 1775744"/>
                    <a:gd name="connsiteX35" fmla="*/ -1 w 1067943"/>
                    <a:gd name="connsiteY35" fmla="*/ 652719 h 1775744"/>
                    <a:gd name="connsiteX36" fmla="*/ 17132 w 1067943"/>
                    <a:gd name="connsiteY36" fmla="*/ 528777 h 1775744"/>
                    <a:gd name="connsiteX37" fmla="*/ 23567 w 1067943"/>
                    <a:gd name="connsiteY37" fmla="*/ 514138 h 1775744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767367 w 1067945"/>
                    <a:gd name="connsiteY5" fmla="*/ 628095 h 1779567"/>
                    <a:gd name="connsiteX6" fmla="*/ 771288 w 1067945"/>
                    <a:gd name="connsiteY6" fmla="*/ 634050 h 1779567"/>
                    <a:gd name="connsiteX7" fmla="*/ 875013 w 1067945"/>
                    <a:gd name="connsiteY7" fmla="*/ 807752 h 1779567"/>
                    <a:gd name="connsiteX8" fmla="*/ 1055134 w 1067945"/>
                    <a:gd name="connsiteY8" fmla="*/ 1301901 h 1779567"/>
                    <a:gd name="connsiteX9" fmla="*/ 1007367 w 1067945"/>
                    <a:gd name="connsiteY9" fmla="*/ 1281712 h 1779567"/>
                    <a:gd name="connsiteX10" fmla="*/ 983959 w 1067945"/>
                    <a:gd name="connsiteY10" fmla="*/ 1258515 h 1779567"/>
                    <a:gd name="connsiteX11" fmla="*/ 1012480 w 1067945"/>
                    <a:gd name="connsiteY11" fmla="*/ 1324656 h 1779567"/>
                    <a:gd name="connsiteX12" fmla="*/ 1054440 w 1067945"/>
                    <a:gd name="connsiteY12" fmla="*/ 1563295 h 1779567"/>
                    <a:gd name="connsiteX13" fmla="*/ 921690 w 1067945"/>
                    <a:gd name="connsiteY13" fmla="*/ 1462929 h 1779567"/>
                    <a:gd name="connsiteX14" fmla="*/ 914746 w 1067945"/>
                    <a:gd name="connsiteY14" fmla="*/ 1453921 h 1779567"/>
                    <a:gd name="connsiteX15" fmla="*/ 913684 w 1067945"/>
                    <a:gd name="connsiteY15" fmla="*/ 1457160 h 1779567"/>
                    <a:gd name="connsiteX16" fmla="*/ 935222 w 1067945"/>
                    <a:gd name="connsiteY16" fmla="*/ 1507108 h 1779567"/>
                    <a:gd name="connsiteX17" fmla="*/ 977183 w 1067945"/>
                    <a:gd name="connsiteY17" fmla="*/ 1745747 h 1779567"/>
                    <a:gd name="connsiteX18" fmla="*/ 796961 w 1067945"/>
                    <a:gd name="connsiteY18" fmla="*/ 1583793 h 1779567"/>
                    <a:gd name="connsiteX19" fmla="*/ 763238 w 1067945"/>
                    <a:gd name="connsiteY19" fmla="*/ 1535095 h 1779567"/>
                    <a:gd name="connsiteX20" fmla="*/ 755785 w 1067945"/>
                    <a:gd name="connsiteY20" fmla="*/ 1533798 h 1779567"/>
                    <a:gd name="connsiteX21" fmla="*/ 757833 w 1067945"/>
                    <a:gd name="connsiteY21" fmla="*/ 1538547 h 1779567"/>
                    <a:gd name="connsiteX22" fmla="*/ 799795 w 1067945"/>
                    <a:gd name="connsiteY22" fmla="*/ 1777185 h 1779567"/>
                    <a:gd name="connsiteX23" fmla="*/ 464456 w 1067945"/>
                    <a:gd name="connsiteY23" fmla="*/ 1369126 h 1779567"/>
                    <a:gd name="connsiteX24" fmla="*/ 380801 w 1067945"/>
                    <a:gd name="connsiteY24" fmla="*/ 1204179 h 1779567"/>
                    <a:gd name="connsiteX25" fmla="*/ 367160 w 1067945"/>
                    <a:gd name="connsiteY25" fmla="*/ 1187005 h 1779567"/>
                    <a:gd name="connsiteX26" fmla="*/ 286567 w 1067945"/>
                    <a:gd name="connsiteY26" fmla="*/ 1070593 h 1779567"/>
                    <a:gd name="connsiteX27" fmla="*/ 277727 w 1067945"/>
                    <a:gd name="connsiteY27" fmla="*/ 1055850 h 1779567"/>
                    <a:gd name="connsiteX28" fmla="*/ 273161 w 1067945"/>
                    <a:gd name="connsiteY28" fmla="*/ 1054300 h 1779567"/>
                    <a:gd name="connsiteX29" fmla="*/ 297316 w 1067945"/>
                    <a:gd name="connsiteY29" fmla="*/ 1192811 h 1779567"/>
                    <a:gd name="connsiteX30" fmla="*/ 277445 w 1067945"/>
                    <a:gd name="connsiteY30" fmla="*/ 1521431 h 1779567"/>
                    <a:gd name="connsiteX31" fmla="*/ 76064 w 1067945"/>
                    <a:gd name="connsiteY31" fmla="*/ 1033158 h 1779567"/>
                    <a:gd name="connsiteX32" fmla="*/ 43405 w 1067945"/>
                    <a:gd name="connsiteY32" fmla="*/ 845888 h 1779567"/>
                    <a:gd name="connsiteX33" fmla="*/ 29949 w 1067945"/>
                    <a:gd name="connsiteY33" fmla="*/ 818777 h 1779567"/>
                    <a:gd name="connsiteX34" fmla="*/ 1 w 1067945"/>
                    <a:gd name="connsiteY34" fmla="*/ 656542 h 1779567"/>
                    <a:gd name="connsiteX35" fmla="*/ 17134 w 1067945"/>
                    <a:gd name="connsiteY35" fmla="*/ 532600 h 1779567"/>
                    <a:gd name="connsiteX36" fmla="*/ 23569 w 1067945"/>
                    <a:gd name="connsiteY36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759943 w 1067943"/>
                    <a:gd name="connsiteY4" fmla="*/ 632212 h 1779567"/>
                    <a:gd name="connsiteX5" fmla="*/ 767365 w 1067943"/>
                    <a:gd name="connsiteY5" fmla="*/ 628095 h 1779567"/>
                    <a:gd name="connsiteX6" fmla="*/ 875011 w 1067943"/>
                    <a:gd name="connsiteY6" fmla="*/ 807752 h 1779567"/>
                    <a:gd name="connsiteX7" fmla="*/ 1055132 w 1067943"/>
                    <a:gd name="connsiteY7" fmla="*/ 1301901 h 1779567"/>
                    <a:gd name="connsiteX8" fmla="*/ 1007365 w 1067943"/>
                    <a:gd name="connsiteY8" fmla="*/ 1281712 h 1779567"/>
                    <a:gd name="connsiteX9" fmla="*/ 983957 w 1067943"/>
                    <a:gd name="connsiteY9" fmla="*/ 1258515 h 1779567"/>
                    <a:gd name="connsiteX10" fmla="*/ 1012478 w 1067943"/>
                    <a:gd name="connsiteY10" fmla="*/ 1324656 h 1779567"/>
                    <a:gd name="connsiteX11" fmla="*/ 1054438 w 1067943"/>
                    <a:gd name="connsiteY11" fmla="*/ 1563295 h 1779567"/>
                    <a:gd name="connsiteX12" fmla="*/ 921688 w 1067943"/>
                    <a:gd name="connsiteY12" fmla="*/ 1462929 h 1779567"/>
                    <a:gd name="connsiteX13" fmla="*/ 914744 w 1067943"/>
                    <a:gd name="connsiteY13" fmla="*/ 1453921 h 1779567"/>
                    <a:gd name="connsiteX14" fmla="*/ 913682 w 1067943"/>
                    <a:gd name="connsiteY14" fmla="*/ 1457160 h 1779567"/>
                    <a:gd name="connsiteX15" fmla="*/ 935220 w 1067943"/>
                    <a:gd name="connsiteY15" fmla="*/ 1507108 h 1779567"/>
                    <a:gd name="connsiteX16" fmla="*/ 977181 w 1067943"/>
                    <a:gd name="connsiteY16" fmla="*/ 1745747 h 1779567"/>
                    <a:gd name="connsiteX17" fmla="*/ 796959 w 1067943"/>
                    <a:gd name="connsiteY17" fmla="*/ 1583793 h 1779567"/>
                    <a:gd name="connsiteX18" fmla="*/ 763236 w 1067943"/>
                    <a:gd name="connsiteY18" fmla="*/ 1535095 h 1779567"/>
                    <a:gd name="connsiteX19" fmla="*/ 755783 w 1067943"/>
                    <a:gd name="connsiteY19" fmla="*/ 1533798 h 1779567"/>
                    <a:gd name="connsiteX20" fmla="*/ 757831 w 1067943"/>
                    <a:gd name="connsiteY20" fmla="*/ 1538547 h 1779567"/>
                    <a:gd name="connsiteX21" fmla="*/ 799793 w 1067943"/>
                    <a:gd name="connsiteY21" fmla="*/ 1777185 h 1779567"/>
                    <a:gd name="connsiteX22" fmla="*/ 464454 w 1067943"/>
                    <a:gd name="connsiteY22" fmla="*/ 1369126 h 1779567"/>
                    <a:gd name="connsiteX23" fmla="*/ 380799 w 1067943"/>
                    <a:gd name="connsiteY23" fmla="*/ 1204179 h 1779567"/>
                    <a:gd name="connsiteX24" fmla="*/ 367158 w 1067943"/>
                    <a:gd name="connsiteY24" fmla="*/ 1187005 h 1779567"/>
                    <a:gd name="connsiteX25" fmla="*/ 286565 w 1067943"/>
                    <a:gd name="connsiteY25" fmla="*/ 1070593 h 1779567"/>
                    <a:gd name="connsiteX26" fmla="*/ 277725 w 1067943"/>
                    <a:gd name="connsiteY26" fmla="*/ 1055850 h 1779567"/>
                    <a:gd name="connsiteX27" fmla="*/ 273159 w 1067943"/>
                    <a:gd name="connsiteY27" fmla="*/ 1054300 h 1779567"/>
                    <a:gd name="connsiteX28" fmla="*/ 297314 w 1067943"/>
                    <a:gd name="connsiteY28" fmla="*/ 1192811 h 1779567"/>
                    <a:gd name="connsiteX29" fmla="*/ 277443 w 1067943"/>
                    <a:gd name="connsiteY29" fmla="*/ 1521431 h 1779567"/>
                    <a:gd name="connsiteX30" fmla="*/ 76062 w 1067943"/>
                    <a:gd name="connsiteY30" fmla="*/ 1033158 h 1779567"/>
                    <a:gd name="connsiteX31" fmla="*/ 43403 w 1067943"/>
                    <a:gd name="connsiteY31" fmla="*/ 845888 h 1779567"/>
                    <a:gd name="connsiteX32" fmla="*/ 29947 w 1067943"/>
                    <a:gd name="connsiteY32" fmla="*/ 818777 h 1779567"/>
                    <a:gd name="connsiteX33" fmla="*/ -1 w 1067943"/>
                    <a:gd name="connsiteY33" fmla="*/ 656542 h 1779567"/>
                    <a:gd name="connsiteX34" fmla="*/ 17132 w 1067943"/>
                    <a:gd name="connsiteY34" fmla="*/ 532600 h 1779567"/>
                    <a:gd name="connsiteX35" fmla="*/ 23567 w 1067943"/>
                    <a:gd name="connsiteY35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875013 w 1067945"/>
                    <a:gd name="connsiteY5" fmla="*/ 807752 h 1779567"/>
                    <a:gd name="connsiteX6" fmla="*/ 1055134 w 1067945"/>
                    <a:gd name="connsiteY6" fmla="*/ 1301901 h 1779567"/>
                    <a:gd name="connsiteX7" fmla="*/ 1007367 w 1067945"/>
                    <a:gd name="connsiteY7" fmla="*/ 1281712 h 1779567"/>
                    <a:gd name="connsiteX8" fmla="*/ 983959 w 1067945"/>
                    <a:gd name="connsiteY8" fmla="*/ 1258515 h 1779567"/>
                    <a:gd name="connsiteX9" fmla="*/ 1012480 w 1067945"/>
                    <a:gd name="connsiteY9" fmla="*/ 1324656 h 1779567"/>
                    <a:gd name="connsiteX10" fmla="*/ 1054440 w 1067945"/>
                    <a:gd name="connsiteY10" fmla="*/ 1563295 h 1779567"/>
                    <a:gd name="connsiteX11" fmla="*/ 921690 w 1067945"/>
                    <a:gd name="connsiteY11" fmla="*/ 1462929 h 1779567"/>
                    <a:gd name="connsiteX12" fmla="*/ 914746 w 1067945"/>
                    <a:gd name="connsiteY12" fmla="*/ 1453921 h 1779567"/>
                    <a:gd name="connsiteX13" fmla="*/ 913684 w 1067945"/>
                    <a:gd name="connsiteY13" fmla="*/ 1457160 h 1779567"/>
                    <a:gd name="connsiteX14" fmla="*/ 935222 w 1067945"/>
                    <a:gd name="connsiteY14" fmla="*/ 1507108 h 1779567"/>
                    <a:gd name="connsiteX15" fmla="*/ 977183 w 1067945"/>
                    <a:gd name="connsiteY15" fmla="*/ 1745747 h 1779567"/>
                    <a:gd name="connsiteX16" fmla="*/ 796961 w 1067945"/>
                    <a:gd name="connsiteY16" fmla="*/ 1583793 h 1779567"/>
                    <a:gd name="connsiteX17" fmla="*/ 763238 w 1067945"/>
                    <a:gd name="connsiteY17" fmla="*/ 1535095 h 1779567"/>
                    <a:gd name="connsiteX18" fmla="*/ 755785 w 1067945"/>
                    <a:gd name="connsiteY18" fmla="*/ 1533798 h 1779567"/>
                    <a:gd name="connsiteX19" fmla="*/ 757833 w 1067945"/>
                    <a:gd name="connsiteY19" fmla="*/ 1538547 h 1779567"/>
                    <a:gd name="connsiteX20" fmla="*/ 799795 w 1067945"/>
                    <a:gd name="connsiteY20" fmla="*/ 1777185 h 1779567"/>
                    <a:gd name="connsiteX21" fmla="*/ 464456 w 1067945"/>
                    <a:gd name="connsiteY21" fmla="*/ 1369126 h 1779567"/>
                    <a:gd name="connsiteX22" fmla="*/ 380801 w 1067945"/>
                    <a:gd name="connsiteY22" fmla="*/ 1204179 h 1779567"/>
                    <a:gd name="connsiteX23" fmla="*/ 367160 w 1067945"/>
                    <a:gd name="connsiteY23" fmla="*/ 1187005 h 1779567"/>
                    <a:gd name="connsiteX24" fmla="*/ 286567 w 1067945"/>
                    <a:gd name="connsiteY24" fmla="*/ 1070593 h 1779567"/>
                    <a:gd name="connsiteX25" fmla="*/ 277727 w 1067945"/>
                    <a:gd name="connsiteY25" fmla="*/ 1055850 h 1779567"/>
                    <a:gd name="connsiteX26" fmla="*/ 273161 w 1067945"/>
                    <a:gd name="connsiteY26" fmla="*/ 1054300 h 1779567"/>
                    <a:gd name="connsiteX27" fmla="*/ 297316 w 1067945"/>
                    <a:gd name="connsiteY27" fmla="*/ 1192811 h 1779567"/>
                    <a:gd name="connsiteX28" fmla="*/ 277445 w 1067945"/>
                    <a:gd name="connsiteY28" fmla="*/ 1521431 h 1779567"/>
                    <a:gd name="connsiteX29" fmla="*/ 76064 w 1067945"/>
                    <a:gd name="connsiteY29" fmla="*/ 1033158 h 1779567"/>
                    <a:gd name="connsiteX30" fmla="*/ 43405 w 1067945"/>
                    <a:gd name="connsiteY30" fmla="*/ 845888 h 1779567"/>
                    <a:gd name="connsiteX31" fmla="*/ 29949 w 1067945"/>
                    <a:gd name="connsiteY31" fmla="*/ 818777 h 1779567"/>
                    <a:gd name="connsiteX32" fmla="*/ 1 w 1067945"/>
                    <a:gd name="connsiteY32" fmla="*/ 656542 h 1779567"/>
                    <a:gd name="connsiteX33" fmla="*/ 17134 w 1067945"/>
                    <a:gd name="connsiteY33" fmla="*/ 532600 h 1779567"/>
                    <a:gd name="connsiteX34" fmla="*/ 23569 w 1067945"/>
                    <a:gd name="connsiteY34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875011 w 1067943"/>
                    <a:gd name="connsiteY4" fmla="*/ 807752 h 1779567"/>
                    <a:gd name="connsiteX5" fmla="*/ 1055132 w 1067943"/>
                    <a:gd name="connsiteY5" fmla="*/ 1301901 h 1779567"/>
                    <a:gd name="connsiteX6" fmla="*/ 1007365 w 1067943"/>
                    <a:gd name="connsiteY6" fmla="*/ 1281712 h 1779567"/>
                    <a:gd name="connsiteX7" fmla="*/ 983957 w 1067943"/>
                    <a:gd name="connsiteY7" fmla="*/ 1258515 h 1779567"/>
                    <a:gd name="connsiteX8" fmla="*/ 1012478 w 1067943"/>
                    <a:gd name="connsiteY8" fmla="*/ 1324656 h 1779567"/>
                    <a:gd name="connsiteX9" fmla="*/ 1054438 w 1067943"/>
                    <a:gd name="connsiteY9" fmla="*/ 1563295 h 1779567"/>
                    <a:gd name="connsiteX10" fmla="*/ 921688 w 1067943"/>
                    <a:gd name="connsiteY10" fmla="*/ 1462929 h 1779567"/>
                    <a:gd name="connsiteX11" fmla="*/ 914744 w 1067943"/>
                    <a:gd name="connsiteY11" fmla="*/ 1453921 h 1779567"/>
                    <a:gd name="connsiteX12" fmla="*/ 913682 w 1067943"/>
                    <a:gd name="connsiteY12" fmla="*/ 1457160 h 1779567"/>
                    <a:gd name="connsiteX13" fmla="*/ 935220 w 1067943"/>
                    <a:gd name="connsiteY13" fmla="*/ 1507108 h 1779567"/>
                    <a:gd name="connsiteX14" fmla="*/ 977181 w 1067943"/>
                    <a:gd name="connsiteY14" fmla="*/ 1745747 h 1779567"/>
                    <a:gd name="connsiteX15" fmla="*/ 796959 w 1067943"/>
                    <a:gd name="connsiteY15" fmla="*/ 1583793 h 1779567"/>
                    <a:gd name="connsiteX16" fmla="*/ 763236 w 1067943"/>
                    <a:gd name="connsiteY16" fmla="*/ 1535095 h 1779567"/>
                    <a:gd name="connsiteX17" fmla="*/ 755783 w 1067943"/>
                    <a:gd name="connsiteY17" fmla="*/ 1533798 h 1779567"/>
                    <a:gd name="connsiteX18" fmla="*/ 757831 w 1067943"/>
                    <a:gd name="connsiteY18" fmla="*/ 1538547 h 1779567"/>
                    <a:gd name="connsiteX19" fmla="*/ 799793 w 1067943"/>
                    <a:gd name="connsiteY19" fmla="*/ 1777185 h 1779567"/>
                    <a:gd name="connsiteX20" fmla="*/ 464454 w 1067943"/>
                    <a:gd name="connsiteY20" fmla="*/ 1369126 h 1779567"/>
                    <a:gd name="connsiteX21" fmla="*/ 380799 w 1067943"/>
                    <a:gd name="connsiteY21" fmla="*/ 1204179 h 1779567"/>
                    <a:gd name="connsiteX22" fmla="*/ 367158 w 1067943"/>
                    <a:gd name="connsiteY22" fmla="*/ 1187005 h 1779567"/>
                    <a:gd name="connsiteX23" fmla="*/ 286565 w 1067943"/>
                    <a:gd name="connsiteY23" fmla="*/ 1070593 h 1779567"/>
                    <a:gd name="connsiteX24" fmla="*/ 277725 w 1067943"/>
                    <a:gd name="connsiteY24" fmla="*/ 1055850 h 1779567"/>
                    <a:gd name="connsiteX25" fmla="*/ 273159 w 1067943"/>
                    <a:gd name="connsiteY25" fmla="*/ 1054300 h 1779567"/>
                    <a:gd name="connsiteX26" fmla="*/ 297314 w 1067943"/>
                    <a:gd name="connsiteY26" fmla="*/ 1192811 h 1779567"/>
                    <a:gd name="connsiteX27" fmla="*/ 277443 w 1067943"/>
                    <a:gd name="connsiteY27" fmla="*/ 1521431 h 1779567"/>
                    <a:gd name="connsiteX28" fmla="*/ 76062 w 1067943"/>
                    <a:gd name="connsiteY28" fmla="*/ 1033158 h 1779567"/>
                    <a:gd name="connsiteX29" fmla="*/ 43403 w 1067943"/>
                    <a:gd name="connsiteY29" fmla="*/ 845888 h 1779567"/>
                    <a:gd name="connsiteX30" fmla="*/ 29947 w 1067943"/>
                    <a:gd name="connsiteY30" fmla="*/ 818777 h 1779567"/>
                    <a:gd name="connsiteX31" fmla="*/ -1 w 1067943"/>
                    <a:gd name="connsiteY31" fmla="*/ 656542 h 1779567"/>
                    <a:gd name="connsiteX32" fmla="*/ 17132 w 1067943"/>
                    <a:gd name="connsiteY32" fmla="*/ 532600 h 1779567"/>
                    <a:gd name="connsiteX33" fmla="*/ 23567 w 1067943"/>
                    <a:gd name="connsiteY33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875013 w 1067945"/>
                    <a:gd name="connsiteY3" fmla="*/ 807752 h 1779567"/>
                    <a:gd name="connsiteX4" fmla="*/ 1055134 w 1067945"/>
                    <a:gd name="connsiteY4" fmla="*/ 1301901 h 1779567"/>
                    <a:gd name="connsiteX5" fmla="*/ 1007367 w 1067945"/>
                    <a:gd name="connsiteY5" fmla="*/ 1281712 h 1779567"/>
                    <a:gd name="connsiteX6" fmla="*/ 983959 w 1067945"/>
                    <a:gd name="connsiteY6" fmla="*/ 1258515 h 1779567"/>
                    <a:gd name="connsiteX7" fmla="*/ 1012480 w 1067945"/>
                    <a:gd name="connsiteY7" fmla="*/ 1324656 h 1779567"/>
                    <a:gd name="connsiteX8" fmla="*/ 1054440 w 1067945"/>
                    <a:gd name="connsiteY8" fmla="*/ 1563295 h 1779567"/>
                    <a:gd name="connsiteX9" fmla="*/ 921690 w 1067945"/>
                    <a:gd name="connsiteY9" fmla="*/ 1462929 h 1779567"/>
                    <a:gd name="connsiteX10" fmla="*/ 914746 w 1067945"/>
                    <a:gd name="connsiteY10" fmla="*/ 1453921 h 1779567"/>
                    <a:gd name="connsiteX11" fmla="*/ 913684 w 1067945"/>
                    <a:gd name="connsiteY11" fmla="*/ 1457160 h 1779567"/>
                    <a:gd name="connsiteX12" fmla="*/ 935222 w 1067945"/>
                    <a:gd name="connsiteY12" fmla="*/ 1507108 h 1779567"/>
                    <a:gd name="connsiteX13" fmla="*/ 977183 w 1067945"/>
                    <a:gd name="connsiteY13" fmla="*/ 1745747 h 1779567"/>
                    <a:gd name="connsiteX14" fmla="*/ 796961 w 1067945"/>
                    <a:gd name="connsiteY14" fmla="*/ 1583793 h 1779567"/>
                    <a:gd name="connsiteX15" fmla="*/ 763238 w 1067945"/>
                    <a:gd name="connsiteY15" fmla="*/ 1535095 h 1779567"/>
                    <a:gd name="connsiteX16" fmla="*/ 755785 w 1067945"/>
                    <a:gd name="connsiteY16" fmla="*/ 1533798 h 1779567"/>
                    <a:gd name="connsiteX17" fmla="*/ 757833 w 1067945"/>
                    <a:gd name="connsiteY17" fmla="*/ 1538547 h 1779567"/>
                    <a:gd name="connsiteX18" fmla="*/ 799795 w 1067945"/>
                    <a:gd name="connsiteY18" fmla="*/ 1777185 h 1779567"/>
                    <a:gd name="connsiteX19" fmla="*/ 464456 w 1067945"/>
                    <a:gd name="connsiteY19" fmla="*/ 1369126 h 1779567"/>
                    <a:gd name="connsiteX20" fmla="*/ 380801 w 1067945"/>
                    <a:gd name="connsiteY20" fmla="*/ 1204179 h 1779567"/>
                    <a:gd name="connsiteX21" fmla="*/ 367160 w 1067945"/>
                    <a:gd name="connsiteY21" fmla="*/ 1187005 h 1779567"/>
                    <a:gd name="connsiteX22" fmla="*/ 286567 w 1067945"/>
                    <a:gd name="connsiteY22" fmla="*/ 1070593 h 1779567"/>
                    <a:gd name="connsiteX23" fmla="*/ 277727 w 1067945"/>
                    <a:gd name="connsiteY23" fmla="*/ 1055850 h 1779567"/>
                    <a:gd name="connsiteX24" fmla="*/ 273161 w 1067945"/>
                    <a:gd name="connsiteY24" fmla="*/ 1054300 h 1779567"/>
                    <a:gd name="connsiteX25" fmla="*/ 297316 w 1067945"/>
                    <a:gd name="connsiteY25" fmla="*/ 1192811 h 1779567"/>
                    <a:gd name="connsiteX26" fmla="*/ 277445 w 1067945"/>
                    <a:gd name="connsiteY26" fmla="*/ 1521431 h 1779567"/>
                    <a:gd name="connsiteX27" fmla="*/ 76064 w 1067945"/>
                    <a:gd name="connsiteY27" fmla="*/ 1033158 h 1779567"/>
                    <a:gd name="connsiteX28" fmla="*/ 43405 w 1067945"/>
                    <a:gd name="connsiteY28" fmla="*/ 845888 h 1779567"/>
                    <a:gd name="connsiteX29" fmla="*/ 29949 w 1067945"/>
                    <a:gd name="connsiteY29" fmla="*/ 818777 h 1779567"/>
                    <a:gd name="connsiteX30" fmla="*/ 1 w 1067945"/>
                    <a:gd name="connsiteY30" fmla="*/ 656542 h 1779567"/>
                    <a:gd name="connsiteX31" fmla="*/ 17134 w 1067945"/>
                    <a:gd name="connsiteY31" fmla="*/ 532600 h 1779567"/>
                    <a:gd name="connsiteX32" fmla="*/ 23569 w 1067945"/>
                    <a:gd name="connsiteY32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892225 w 1067943"/>
                    <a:gd name="connsiteY3" fmla="*/ 751818 h 1779567"/>
                    <a:gd name="connsiteX4" fmla="*/ 1055132 w 1067943"/>
                    <a:gd name="connsiteY4" fmla="*/ 1301901 h 1779567"/>
                    <a:gd name="connsiteX5" fmla="*/ 1007365 w 1067943"/>
                    <a:gd name="connsiteY5" fmla="*/ 1281712 h 1779567"/>
                    <a:gd name="connsiteX6" fmla="*/ 983957 w 1067943"/>
                    <a:gd name="connsiteY6" fmla="*/ 1258515 h 1779567"/>
                    <a:gd name="connsiteX7" fmla="*/ 1012478 w 1067943"/>
                    <a:gd name="connsiteY7" fmla="*/ 1324656 h 1779567"/>
                    <a:gd name="connsiteX8" fmla="*/ 1054438 w 1067943"/>
                    <a:gd name="connsiteY8" fmla="*/ 1563295 h 1779567"/>
                    <a:gd name="connsiteX9" fmla="*/ 921688 w 1067943"/>
                    <a:gd name="connsiteY9" fmla="*/ 1462929 h 1779567"/>
                    <a:gd name="connsiteX10" fmla="*/ 914744 w 1067943"/>
                    <a:gd name="connsiteY10" fmla="*/ 1453921 h 1779567"/>
                    <a:gd name="connsiteX11" fmla="*/ 913682 w 1067943"/>
                    <a:gd name="connsiteY11" fmla="*/ 1457160 h 1779567"/>
                    <a:gd name="connsiteX12" fmla="*/ 935220 w 1067943"/>
                    <a:gd name="connsiteY12" fmla="*/ 1507108 h 1779567"/>
                    <a:gd name="connsiteX13" fmla="*/ 977181 w 1067943"/>
                    <a:gd name="connsiteY13" fmla="*/ 1745747 h 1779567"/>
                    <a:gd name="connsiteX14" fmla="*/ 796959 w 1067943"/>
                    <a:gd name="connsiteY14" fmla="*/ 1583793 h 1779567"/>
                    <a:gd name="connsiteX15" fmla="*/ 763236 w 1067943"/>
                    <a:gd name="connsiteY15" fmla="*/ 1535095 h 1779567"/>
                    <a:gd name="connsiteX16" fmla="*/ 755783 w 1067943"/>
                    <a:gd name="connsiteY16" fmla="*/ 1533798 h 1779567"/>
                    <a:gd name="connsiteX17" fmla="*/ 757831 w 1067943"/>
                    <a:gd name="connsiteY17" fmla="*/ 1538547 h 1779567"/>
                    <a:gd name="connsiteX18" fmla="*/ 799793 w 1067943"/>
                    <a:gd name="connsiteY18" fmla="*/ 1777185 h 1779567"/>
                    <a:gd name="connsiteX19" fmla="*/ 464454 w 1067943"/>
                    <a:gd name="connsiteY19" fmla="*/ 1369126 h 1779567"/>
                    <a:gd name="connsiteX20" fmla="*/ 380799 w 1067943"/>
                    <a:gd name="connsiteY20" fmla="*/ 1204179 h 1779567"/>
                    <a:gd name="connsiteX21" fmla="*/ 367158 w 1067943"/>
                    <a:gd name="connsiteY21" fmla="*/ 1187005 h 1779567"/>
                    <a:gd name="connsiteX22" fmla="*/ 286565 w 1067943"/>
                    <a:gd name="connsiteY22" fmla="*/ 1070593 h 1779567"/>
                    <a:gd name="connsiteX23" fmla="*/ 277725 w 1067943"/>
                    <a:gd name="connsiteY23" fmla="*/ 1055850 h 1779567"/>
                    <a:gd name="connsiteX24" fmla="*/ 273159 w 1067943"/>
                    <a:gd name="connsiteY24" fmla="*/ 1054300 h 1779567"/>
                    <a:gd name="connsiteX25" fmla="*/ 297314 w 1067943"/>
                    <a:gd name="connsiteY25" fmla="*/ 1192811 h 1779567"/>
                    <a:gd name="connsiteX26" fmla="*/ 277443 w 1067943"/>
                    <a:gd name="connsiteY26" fmla="*/ 1521431 h 1779567"/>
                    <a:gd name="connsiteX27" fmla="*/ 76062 w 1067943"/>
                    <a:gd name="connsiteY27" fmla="*/ 1033158 h 1779567"/>
                    <a:gd name="connsiteX28" fmla="*/ 43403 w 1067943"/>
                    <a:gd name="connsiteY28" fmla="*/ 845888 h 1779567"/>
                    <a:gd name="connsiteX29" fmla="*/ 29947 w 1067943"/>
                    <a:gd name="connsiteY29" fmla="*/ 818777 h 1779567"/>
                    <a:gd name="connsiteX30" fmla="*/ -1 w 1067943"/>
                    <a:gd name="connsiteY30" fmla="*/ 656542 h 1779567"/>
                    <a:gd name="connsiteX31" fmla="*/ 17132 w 1067943"/>
                    <a:gd name="connsiteY31" fmla="*/ 532600 h 1779567"/>
                    <a:gd name="connsiteX32" fmla="*/ 23567 w 1067943"/>
                    <a:gd name="connsiteY32" fmla="*/ 517961 h 1779567"/>
                    <a:gd name="connsiteX0" fmla="*/ 324009 w 1368385"/>
                    <a:gd name="connsiteY0" fmla="*/ 924215 h 2185821"/>
                    <a:gd name="connsiteX1" fmla="*/ 8678 w 1368385"/>
                    <a:gd name="connsiteY1" fmla="*/ 10933 h 2185821"/>
                    <a:gd name="connsiteX2" fmla="*/ 753572 w 1368385"/>
                    <a:gd name="connsiteY2" fmla="*/ 410076 h 2185821"/>
                    <a:gd name="connsiteX3" fmla="*/ 1192667 w 1368385"/>
                    <a:gd name="connsiteY3" fmla="*/ 1158072 h 2185821"/>
                    <a:gd name="connsiteX4" fmla="*/ 1355574 w 1368385"/>
                    <a:gd name="connsiteY4" fmla="*/ 1708155 h 2185821"/>
                    <a:gd name="connsiteX5" fmla="*/ 1307807 w 1368385"/>
                    <a:gd name="connsiteY5" fmla="*/ 1687966 h 2185821"/>
                    <a:gd name="connsiteX6" fmla="*/ 1284399 w 1368385"/>
                    <a:gd name="connsiteY6" fmla="*/ 1664769 h 2185821"/>
                    <a:gd name="connsiteX7" fmla="*/ 1312920 w 1368385"/>
                    <a:gd name="connsiteY7" fmla="*/ 1730910 h 2185821"/>
                    <a:gd name="connsiteX8" fmla="*/ 1354880 w 1368385"/>
                    <a:gd name="connsiteY8" fmla="*/ 1969549 h 2185821"/>
                    <a:gd name="connsiteX9" fmla="*/ 1222130 w 1368385"/>
                    <a:gd name="connsiteY9" fmla="*/ 1869183 h 2185821"/>
                    <a:gd name="connsiteX10" fmla="*/ 1215186 w 1368385"/>
                    <a:gd name="connsiteY10" fmla="*/ 1860175 h 2185821"/>
                    <a:gd name="connsiteX11" fmla="*/ 1214124 w 1368385"/>
                    <a:gd name="connsiteY11" fmla="*/ 1863414 h 2185821"/>
                    <a:gd name="connsiteX12" fmla="*/ 1235662 w 1368385"/>
                    <a:gd name="connsiteY12" fmla="*/ 1913362 h 2185821"/>
                    <a:gd name="connsiteX13" fmla="*/ 1277623 w 1368385"/>
                    <a:gd name="connsiteY13" fmla="*/ 2152001 h 2185821"/>
                    <a:gd name="connsiteX14" fmla="*/ 1097401 w 1368385"/>
                    <a:gd name="connsiteY14" fmla="*/ 1990047 h 2185821"/>
                    <a:gd name="connsiteX15" fmla="*/ 1063678 w 1368385"/>
                    <a:gd name="connsiteY15" fmla="*/ 1941349 h 2185821"/>
                    <a:gd name="connsiteX16" fmla="*/ 1056225 w 1368385"/>
                    <a:gd name="connsiteY16" fmla="*/ 1940052 h 2185821"/>
                    <a:gd name="connsiteX17" fmla="*/ 1058273 w 1368385"/>
                    <a:gd name="connsiteY17" fmla="*/ 1944801 h 2185821"/>
                    <a:gd name="connsiteX18" fmla="*/ 1100235 w 1368385"/>
                    <a:gd name="connsiteY18" fmla="*/ 2183439 h 2185821"/>
                    <a:gd name="connsiteX19" fmla="*/ 764896 w 1368385"/>
                    <a:gd name="connsiteY19" fmla="*/ 1775380 h 2185821"/>
                    <a:gd name="connsiteX20" fmla="*/ 681241 w 1368385"/>
                    <a:gd name="connsiteY20" fmla="*/ 1610433 h 2185821"/>
                    <a:gd name="connsiteX21" fmla="*/ 667600 w 1368385"/>
                    <a:gd name="connsiteY21" fmla="*/ 1593259 h 2185821"/>
                    <a:gd name="connsiteX22" fmla="*/ 587007 w 1368385"/>
                    <a:gd name="connsiteY22" fmla="*/ 1476847 h 2185821"/>
                    <a:gd name="connsiteX23" fmla="*/ 578167 w 1368385"/>
                    <a:gd name="connsiteY23" fmla="*/ 1462104 h 2185821"/>
                    <a:gd name="connsiteX24" fmla="*/ 573601 w 1368385"/>
                    <a:gd name="connsiteY24" fmla="*/ 1460554 h 2185821"/>
                    <a:gd name="connsiteX25" fmla="*/ 597756 w 1368385"/>
                    <a:gd name="connsiteY25" fmla="*/ 1599065 h 2185821"/>
                    <a:gd name="connsiteX26" fmla="*/ 577885 w 1368385"/>
                    <a:gd name="connsiteY26" fmla="*/ 1927685 h 2185821"/>
                    <a:gd name="connsiteX27" fmla="*/ 376504 w 1368385"/>
                    <a:gd name="connsiteY27" fmla="*/ 1439412 h 2185821"/>
                    <a:gd name="connsiteX28" fmla="*/ 343845 w 1368385"/>
                    <a:gd name="connsiteY28" fmla="*/ 1252142 h 2185821"/>
                    <a:gd name="connsiteX29" fmla="*/ 330389 w 1368385"/>
                    <a:gd name="connsiteY29" fmla="*/ 1225031 h 2185821"/>
                    <a:gd name="connsiteX30" fmla="*/ 300441 w 1368385"/>
                    <a:gd name="connsiteY30" fmla="*/ 1062796 h 2185821"/>
                    <a:gd name="connsiteX31" fmla="*/ 317574 w 1368385"/>
                    <a:gd name="connsiteY31" fmla="*/ 938854 h 2185821"/>
                    <a:gd name="connsiteX32" fmla="*/ 324009 w 1368385"/>
                    <a:gd name="connsiteY32" fmla="*/ 924215 h 2185821"/>
                    <a:gd name="connsiteX0" fmla="*/ 324009 w 1368385"/>
                    <a:gd name="connsiteY0" fmla="*/ 936912 h 2198518"/>
                    <a:gd name="connsiteX1" fmla="*/ 8678 w 1368385"/>
                    <a:gd name="connsiteY1" fmla="*/ 23630 h 2198518"/>
                    <a:gd name="connsiteX2" fmla="*/ 560048 w 1368385"/>
                    <a:gd name="connsiteY2" fmla="*/ 281818 h 2198518"/>
                    <a:gd name="connsiteX3" fmla="*/ 753572 w 1368385"/>
                    <a:gd name="connsiteY3" fmla="*/ 422773 h 2198518"/>
                    <a:gd name="connsiteX4" fmla="*/ 1192667 w 1368385"/>
                    <a:gd name="connsiteY4" fmla="*/ 1170769 h 2198518"/>
                    <a:gd name="connsiteX5" fmla="*/ 1355574 w 1368385"/>
                    <a:gd name="connsiteY5" fmla="*/ 1720852 h 2198518"/>
                    <a:gd name="connsiteX6" fmla="*/ 1307807 w 1368385"/>
                    <a:gd name="connsiteY6" fmla="*/ 1700663 h 2198518"/>
                    <a:gd name="connsiteX7" fmla="*/ 1284399 w 1368385"/>
                    <a:gd name="connsiteY7" fmla="*/ 1677466 h 2198518"/>
                    <a:gd name="connsiteX8" fmla="*/ 1312920 w 1368385"/>
                    <a:gd name="connsiteY8" fmla="*/ 1743607 h 2198518"/>
                    <a:gd name="connsiteX9" fmla="*/ 1354880 w 1368385"/>
                    <a:gd name="connsiteY9" fmla="*/ 1982246 h 2198518"/>
                    <a:gd name="connsiteX10" fmla="*/ 1222130 w 1368385"/>
                    <a:gd name="connsiteY10" fmla="*/ 1881880 h 2198518"/>
                    <a:gd name="connsiteX11" fmla="*/ 1215186 w 1368385"/>
                    <a:gd name="connsiteY11" fmla="*/ 1872872 h 2198518"/>
                    <a:gd name="connsiteX12" fmla="*/ 1214124 w 1368385"/>
                    <a:gd name="connsiteY12" fmla="*/ 1876111 h 2198518"/>
                    <a:gd name="connsiteX13" fmla="*/ 1235662 w 1368385"/>
                    <a:gd name="connsiteY13" fmla="*/ 1926059 h 2198518"/>
                    <a:gd name="connsiteX14" fmla="*/ 1277623 w 1368385"/>
                    <a:gd name="connsiteY14" fmla="*/ 2164698 h 2198518"/>
                    <a:gd name="connsiteX15" fmla="*/ 1097401 w 1368385"/>
                    <a:gd name="connsiteY15" fmla="*/ 2002744 h 2198518"/>
                    <a:gd name="connsiteX16" fmla="*/ 1063678 w 1368385"/>
                    <a:gd name="connsiteY16" fmla="*/ 1954046 h 2198518"/>
                    <a:gd name="connsiteX17" fmla="*/ 1056225 w 1368385"/>
                    <a:gd name="connsiteY17" fmla="*/ 1952749 h 2198518"/>
                    <a:gd name="connsiteX18" fmla="*/ 1058273 w 1368385"/>
                    <a:gd name="connsiteY18" fmla="*/ 1957498 h 2198518"/>
                    <a:gd name="connsiteX19" fmla="*/ 1100235 w 1368385"/>
                    <a:gd name="connsiteY19" fmla="*/ 2196136 h 2198518"/>
                    <a:gd name="connsiteX20" fmla="*/ 764896 w 1368385"/>
                    <a:gd name="connsiteY20" fmla="*/ 1788077 h 2198518"/>
                    <a:gd name="connsiteX21" fmla="*/ 681241 w 1368385"/>
                    <a:gd name="connsiteY21" fmla="*/ 1623130 h 2198518"/>
                    <a:gd name="connsiteX22" fmla="*/ 667600 w 1368385"/>
                    <a:gd name="connsiteY22" fmla="*/ 1605956 h 2198518"/>
                    <a:gd name="connsiteX23" fmla="*/ 587007 w 1368385"/>
                    <a:gd name="connsiteY23" fmla="*/ 1489544 h 2198518"/>
                    <a:gd name="connsiteX24" fmla="*/ 578167 w 1368385"/>
                    <a:gd name="connsiteY24" fmla="*/ 1474801 h 2198518"/>
                    <a:gd name="connsiteX25" fmla="*/ 573601 w 1368385"/>
                    <a:gd name="connsiteY25" fmla="*/ 1473251 h 2198518"/>
                    <a:gd name="connsiteX26" fmla="*/ 597756 w 1368385"/>
                    <a:gd name="connsiteY26" fmla="*/ 1611762 h 2198518"/>
                    <a:gd name="connsiteX27" fmla="*/ 577885 w 1368385"/>
                    <a:gd name="connsiteY27" fmla="*/ 1940382 h 2198518"/>
                    <a:gd name="connsiteX28" fmla="*/ 376504 w 1368385"/>
                    <a:gd name="connsiteY28" fmla="*/ 1452109 h 2198518"/>
                    <a:gd name="connsiteX29" fmla="*/ 343845 w 1368385"/>
                    <a:gd name="connsiteY29" fmla="*/ 1264839 h 2198518"/>
                    <a:gd name="connsiteX30" fmla="*/ 330389 w 1368385"/>
                    <a:gd name="connsiteY30" fmla="*/ 1237728 h 2198518"/>
                    <a:gd name="connsiteX31" fmla="*/ 300441 w 1368385"/>
                    <a:gd name="connsiteY31" fmla="*/ 1075493 h 2198518"/>
                    <a:gd name="connsiteX32" fmla="*/ 317574 w 1368385"/>
                    <a:gd name="connsiteY32" fmla="*/ 951551 h 2198518"/>
                    <a:gd name="connsiteX33" fmla="*/ 324009 w 1368385"/>
                    <a:gd name="connsiteY33" fmla="*/ 936912 h 2198518"/>
                    <a:gd name="connsiteX0" fmla="*/ 316752 w 1361128"/>
                    <a:gd name="connsiteY0" fmla="*/ 1232591 h 2494197"/>
                    <a:gd name="connsiteX1" fmla="*/ 1421 w 1361128"/>
                    <a:gd name="connsiteY1" fmla="*/ 319309 h 2494197"/>
                    <a:gd name="connsiteX2" fmla="*/ 475024 w 1361128"/>
                    <a:gd name="connsiteY2" fmla="*/ 14773 h 2494197"/>
                    <a:gd name="connsiteX3" fmla="*/ 746315 w 1361128"/>
                    <a:gd name="connsiteY3" fmla="*/ 718452 h 2494197"/>
                    <a:gd name="connsiteX4" fmla="*/ 1185410 w 1361128"/>
                    <a:gd name="connsiteY4" fmla="*/ 1466448 h 2494197"/>
                    <a:gd name="connsiteX5" fmla="*/ 1348317 w 1361128"/>
                    <a:gd name="connsiteY5" fmla="*/ 2016531 h 2494197"/>
                    <a:gd name="connsiteX6" fmla="*/ 1300550 w 1361128"/>
                    <a:gd name="connsiteY6" fmla="*/ 1996342 h 2494197"/>
                    <a:gd name="connsiteX7" fmla="*/ 1277142 w 1361128"/>
                    <a:gd name="connsiteY7" fmla="*/ 1973145 h 2494197"/>
                    <a:gd name="connsiteX8" fmla="*/ 1305663 w 1361128"/>
                    <a:gd name="connsiteY8" fmla="*/ 2039286 h 2494197"/>
                    <a:gd name="connsiteX9" fmla="*/ 1347623 w 1361128"/>
                    <a:gd name="connsiteY9" fmla="*/ 2277925 h 2494197"/>
                    <a:gd name="connsiteX10" fmla="*/ 1214873 w 1361128"/>
                    <a:gd name="connsiteY10" fmla="*/ 2177559 h 2494197"/>
                    <a:gd name="connsiteX11" fmla="*/ 1207929 w 1361128"/>
                    <a:gd name="connsiteY11" fmla="*/ 2168551 h 2494197"/>
                    <a:gd name="connsiteX12" fmla="*/ 1206867 w 1361128"/>
                    <a:gd name="connsiteY12" fmla="*/ 2171790 h 2494197"/>
                    <a:gd name="connsiteX13" fmla="*/ 1228405 w 1361128"/>
                    <a:gd name="connsiteY13" fmla="*/ 2221738 h 2494197"/>
                    <a:gd name="connsiteX14" fmla="*/ 1270366 w 1361128"/>
                    <a:gd name="connsiteY14" fmla="*/ 2460377 h 2494197"/>
                    <a:gd name="connsiteX15" fmla="*/ 1090144 w 1361128"/>
                    <a:gd name="connsiteY15" fmla="*/ 2298423 h 2494197"/>
                    <a:gd name="connsiteX16" fmla="*/ 1056421 w 1361128"/>
                    <a:gd name="connsiteY16" fmla="*/ 2249725 h 2494197"/>
                    <a:gd name="connsiteX17" fmla="*/ 1048968 w 1361128"/>
                    <a:gd name="connsiteY17" fmla="*/ 2248428 h 2494197"/>
                    <a:gd name="connsiteX18" fmla="*/ 1051016 w 1361128"/>
                    <a:gd name="connsiteY18" fmla="*/ 2253177 h 2494197"/>
                    <a:gd name="connsiteX19" fmla="*/ 1092978 w 1361128"/>
                    <a:gd name="connsiteY19" fmla="*/ 2491815 h 2494197"/>
                    <a:gd name="connsiteX20" fmla="*/ 757639 w 1361128"/>
                    <a:gd name="connsiteY20" fmla="*/ 2083756 h 2494197"/>
                    <a:gd name="connsiteX21" fmla="*/ 673984 w 1361128"/>
                    <a:gd name="connsiteY21" fmla="*/ 1918809 h 2494197"/>
                    <a:gd name="connsiteX22" fmla="*/ 660343 w 1361128"/>
                    <a:gd name="connsiteY22" fmla="*/ 1901635 h 2494197"/>
                    <a:gd name="connsiteX23" fmla="*/ 579750 w 1361128"/>
                    <a:gd name="connsiteY23" fmla="*/ 1785223 h 2494197"/>
                    <a:gd name="connsiteX24" fmla="*/ 570910 w 1361128"/>
                    <a:gd name="connsiteY24" fmla="*/ 1770480 h 2494197"/>
                    <a:gd name="connsiteX25" fmla="*/ 566344 w 1361128"/>
                    <a:gd name="connsiteY25" fmla="*/ 1768930 h 2494197"/>
                    <a:gd name="connsiteX26" fmla="*/ 590499 w 1361128"/>
                    <a:gd name="connsiteY26" fmla="*/ 1907441 h 2494197"/>
                    <a:gd name="connsiteX27" fmla="*/ 570628 w 1361128"/>
                    <a:gd name="connsiteY27" fmla="*/ 2236061 h 2494197"/>
                    <a:gd name="connsiteX28" fmla="*/ 369247 w 1361128"/>
                    <a:gd name="connsiteY28" fmla="*/ 1747788 h 2494197"/>
                    <a:gd name="connsiteX29" fmla="*/ 336588 w 1361128"/>
                    <a:gd name="connsiteY29" fmla="*/ 1560518 h 2494197"/>
                    <a:gd name="connsiteX30" fmla="*/ 323132 w 1361128"/>
                    <a:gd name="connsiteY30" fmla="*/ 1533407 h 2494197"/>
                    <a:gd name="connsiteX31" fmla="*/ 293184 w 1361128"/>
                    <a:gd name="connsiteY31" fmla="*/ 1371172 h 2494197"/>
                    <a:gd name="connsiteX32" fmla="*/ 310317 w 1361128"/>
                    <a:gd name="connsiteY32" fmla="*/ 1247230 h 2494197"/>
                    <a:gd name="connsiteX33" fmla="*/ 316752 w 1361128"/>
                    <a:gd name="connsiteY33" fmla="*/ 1232591 h 249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361128" h="2494197">
                      <a:moveTo>
                        <a:pt x="316752" y="1232591"/>
                      </a:moveTo>
                      <a:cubicBezTo>
                        <a:pt x="324912" y="1199357"/>
                        <a:pt x="-24958" y="522279"/>
                        <a:pt x="1421" y="319309"/>
                      </a:cubicBezTo>
                      <a:cubicBezTo>
                        <a:pt x="27800" y="116339"/>
                        <a:pt x="350875" y="-51751"/>
                        <a:pt x="475024" y="14773"/>
                      </a:cubicBezTo>
                      <a:cubicBezTo>
                        <a:pt x="599173" y="81297"/>
                        <a:pt x="640878" y="570293"/>
                        <a:pt x="746315" y="718452"/>
                      </a:cubicBezTo>
                      <a:cubicBezTo>
                        <a:pt x="881134" y="797545"/>
                        <a:pt x="1085076" y="1250102"/>
                        <a:pt x="1185410" y="1466448"/>
                      </a:cubicBezTo>
                      <a:cubicBezTo>
                        <a:pt x="1285744" y="1682794"/>
                        <a:pt x="1329127" y="1928215"/>
                        <a:pt x="1348317" y="2016531"/>
                      </a:cubicBezTo>
                      <a:cubicBezTo>
                        <a:pt x="1367507" y="2104847"/>
                        <a:pt x="1321895" y="2014563"/>
                        <a:pt x="1300550" y="1996342"/>
                      </a:cubicBezTo>
                      <a:lnTo>
                        <a:pt x="1277142" y="1973145"/>
                      </a:lnTo>
                      <a:lnTo>
                        <a:pt x="1305663" y="2039286"/>
                      </a:lnTo>
                      <a:cubicBezTo>
                        <a:pt x="1357705" y="2168440"/>
                        <a:pt x="1376400" y="2261964"/>
                        <a:pt x="1347623" y="2277925"/>
                      </a:cubicBezTo>
                      <a:cubicBezTo>
                        <a:pt x="1324602" y="2290693"/>
                        <a:pt x="1275558" y="2251404"/>
                        <a:pt x="1214873" y="2177559"/>
                      </a:cubicBezTo>
                      <a:lnTo>
                        <a:pt x="1207929" y="2168551"/>
                      </a:lnTo>
                      <a:lnTo>
                        <a:pt x="1206867" y="2171790"/>
                      </a:lnTo>
                      <a:lnTo>
                        <a:pt x="1228405" y="2221738"/>
                      </a:lnTo>
                      <a:cubicBezTo>
                        <a:pt x="1280448" y="2350892"/>
                        <a:pt x="1299143" y="2444416"/>
                        <a:pt x="1270366" y="2460377"/>
                      </a:cubicBezTo>
                      <a:cubicBezTo>
                        <a:pt x="1241590" y="2476337"/>
                        <a:pt x="1172151" y="2410958"/>
                        <a:pt x="1090144" y="2298423"/>
                      </a:cubicBezTo>
                      <a:lnTo>
                        <a:pt x="1056421" y="2249725"/>
                      </a:lnTo>
                      <a:lnTo>
                        <a:pt x="1048968" y="2248428"/>
                      </a:lnTo>
                      <a:lnTo>
                        <a:pt x="1051016" y="2253177"/>
                      </a:lnTo>
                      <a:cubicBezTo>
                        <a:pt x="1103059" y="2382331"/>
                        <a:pt x="1121754" y="2475854"/>
                        <a:pt x="1092978" y="2491815"/>
                      </a:cubicBezTo>
                      <a:cubicBezTo>
                        <a:pt x="1046934" y="2517352"/>
                        <a:pt x="896798" y="2334658"/>
                        <a:pt x="757639" y="2083756"/>
                      </a:cubicBezTo>
                      <a:lnTo>
                        <a:pt x="673984" y="1918809"/>
                      </a:lnTo>
                      <a:lnTo>
                        <a:pt x="660343" y="1901635"/>
                      </a:lnTo>
                      <a:cubicBezTo>
                        <a:pt x="633198" y="1865001"/>
                        <a:pt x="606234" y="1826105"/>
                        <a:pt x="579750" y="1785223"/>
                      </a:cubicBezTo>
                      <a:lnTo>
                        <a:pt x="570910" y="1770480"/>
                      </a:lnTo>
                      <a:lnTo>
                        <a:pt x="566344" y="1768930"/>
                      </a:lnTo>
                      <a:lnTo>
                        <a:pt x="590499" y="1907441"/>
                      </a:lnTo>
                      <a:cubicBezTo>
                        <a:pt x="615156" y="2092825"/>
                        <a:pt x="609251" y="2227841"/>
                        <a:pt x="570628" y="2236061"/>
                      </a:cubicBezTo>
                      <a:cubicBezTo>
                        <a:pt x="519131" y="2247021"/>
                        <a:pt x="428969" y="2028413"/>
                        <a:pt x="369247" y="1747788"/>
                      </a:cubicBezTo>
                      <a:lnTo>
                        <a:pt x="336588" y="1560518"/>
                      </a:lnTo>
                      <a:lnTo>
                        <a:pt x="323132" y="1533407"/>
                      </a:lnTo>
                      <a:cubicBezTo>
                        <a:pt x="303848" y="1483542"/>
                        <a:pt x="293184" y="1428719"/>
                        <a:pt x="293184" y="1371172"/>
                      </a:cubicBezTo>
                      <a:cubicBezTo>
                        <a:pt x="293184" y="1328011"/>
                        <a:pt x="299182" y="1286383"/>
                        <a:pt x="310317" y="1247230"/>
                      </a:cubicBezTo>
                      <a:lnTo>
                        <a:pt x="316752" y="1232591"/>
                      </a:ln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613" name="Csoportba foglalás 612"/>
                <p:cNvGrpSpPr/>
                <p:nvPr/>
              </p:nvGrpSpPr>
              <p:grpSpPr>
                <a:xfrm>
                  <a:off x="3294030" y="1530585"/>
                  <a:ext cx="1093416" cy="1145117"/>
                  <a:chOff x="3294030" y="1530585"/>
                  <a:chExt cx="1093416" cy="1145117"/>
                </a:xfrm>
              </p:grpSpPr>
              <p:sp>
                <p:nvSpPr>
                  <p:cNvPr id="614" name="Téglalap 50"/>
                  <p:cNvSpPr/>
                  <p:nvPr/>
                </p:nvSpPr>
                <p:spPr>
                  <a:xfrm rot="1852218">
                    <a:off x="3995548" y="1530585"/>
                    <a:ext cx="391898" cy="945656"/>
                  </a:xfrm>
                  <a:custGeom>
                    <a:avLst/>
                    <a:gdLst>
                      <a:gd name="connsiteX0" fmla="*/ 0 w 1863436"/>
                      <a:gd name="connsiteY0" fmla="*/ 0 h 2147455"/>
                      <a:gd name="connsiteX1" fmla="*/ 1863436 w 1863436"/>
                      <a:gd name="connsiteY1" fmla="*/ 0 h 2147455"/>
                      <a:gd name="connsiteX2" fmla="*/ 1863436 w 1863436"/>
                      <a:gd name="connsiteY2" fmla="*/ 2147455 h 2147455"/>
                      <a:gd name="connsiteX3" fmla="*/ 0 w 1863436"/>
                      <a:gd name="connsiteY3" fmla="*/ 2147455 h 2147455"/>
                      <a:gd name="connsiteX4" fmla="*/ 0 w 1863436"/>
                      <a:gd name="connsiteY4" fmla="*/ 0 h 2147455"/>
                      <a:gd name="connsiteX0" fmla="*/ 0 w 2106660"/>
                      <a:gd name="connsiteY0" fmla="*/ 0 h 2147455"/>
                      <a:gd name="connsiteX1" fmla="*/ 1863436 w 2106660"/>
                      <a:gd name="connsiteY1" fmla="*/ 0 h 2147455"/>
                      <a:gd name="connsiteX2" fmla="*/ 1863436 w 2106660"/>
                      <a:gd name="connsiteY2" fmla="*/ 2147455 h 2147455"/>
                      <a:gd name="connsiteX3" fmla="*/ 0 w 2106660"/>
                      <a:gd name="connsiteY3" fmla="*/ 2147455 h 2147455"/>
                      <a:gd name="connsiteX4" fmla="*/ 0 w 2106660"/>
                      <a:gd name="connsiteY4" fmla="*/ 0 h 2147455"/>
                      <a:gd name="connsiteX0" fmla="*/ 317115 w 2423775"/>
                      <a:gd name="connsiteY0" fmla="*/ 0 h 2147455"/>
                      <a:gd name="connsiteX1" fmla="*/ 2180551 w 2423775"/>
                      <a:gd name="connsiteY1" fmla="*/ 0 h 2147455"/>
                      <a:gd name="connsiteX2" fmla="*/ 2180551 w 2423775"/>
                      <a:gd name="connsiteY2" fmla="*/ 2147455 h 2147455"/>
                      <a:gd name="connsiteX3" fmla="*/ 317115 w 2423775"/>
                      <a:gd name="connsiteY3" fmla="*/ 2147455 h 2147455"/>
                      <a:gd name="connsiteX4" fmla="*/ 317115 w 2423775"/>
                      <a:gd name="connsiteY4" fmla="*/ 0 h 2147455"/>
                      <a:gd name="connsiteX0" fmla="*/ 317115 w 2369034"/>
                      <a:gd name="connsiteY0" fmla="*/ 0 h 2147455"/>
                      <a:gd name="connsiteX1" fmla="*/ 2104351 w 2369034"/>
                      <a:gd name="connsiteY1" fmla="*/ 69273 h 2147455"/>
                      <a:gd name="connsiteX2" fmla="*/ 2180551 w 2369034"/>
                      <a:gd name="connsiteY2" fmla="*/ 2147455 h 2147455"/>
                      <a:gd name="connsiteX3" fmla="*/ 317115 w 2369034"/>
                      <a:gd name="connsiteY3" fmla="*/ 2147455 h 2147455"/>
                      <a:gd name="connsiteX4" fmla="*/ 317115 w 2369034"/>
                      <a:gd name="connsiteY4" fmla="*/ 0 h 2147455"/>
                      <a:gd name="connsiteX0" fmla="*/ 317115 w 2393476"/>
                      <a:gd name="connsiteY0" fmla="*/ 20781 h 2168236"/>
                      <a:gd name="connsiteX1" fmla="*/ 2138988 w 2393476"/>
                      <a:gd name="connsiteY1" fmla="*/ 0 h 2168236"/>
                      <a:gd name="connsiteX2" fmla="*/ 2180551 w 2393476"/>
                      <a:gd name="connsiteY2" fmla="*/ 2168236 h 2168236"/>
                      <a:gd name="connsiteX3" fmla="*/ 317115 w 2393476"/>
                      <a:gd name="connsiteY3" fmla="*/ 2168236 h 2168236"/>
                      <a:gd name="connsiteX4" fmla="*/ 317115 w 2393476"/>
                      <a:gd name="connsiteY4" fmla="*/ 20781 h 2168236"/>
                      <a:gd name="connsiteX0" fmla="*/ 317115 w 2525687"/>
                      <a:gd name="connsiteY0" fmla="*/ 20781 h 2168236"/>
                      <a:gd name="connsiteX1" fmla="*/ 2138988 w 2525687"/>
                      <a:gd name="connsiteY1" fmla="*/ 0 h 2168236"/>
                      <a:gd name="connsiteX2" fmla="*/ 2180551 w 2525687"/>
                      <a:gd name="connsiteY2" fmla="*/ 2168236 h 2168236"/>
                      <a:gd name="connsiteX3" fmla="*/ 317115 w 2525687"/>
                      <a:gd name="connsiteY3" fmla="*/ 2168236 h 2168236"/>
                      <a:gd name="connsiteX4" fmla="*/ 317115 w 2525687"/>
                      <a:gd name="connsiteY4" fmla="*/ 20781 h 2168236"/>
                      <a:gd name="connsiteX0" fmla="*/ 317115 w 2594875"/>
                      <a:gd name="connsiteY0" fmla="*/ 20781 h 2410690"/>
                      <a:gd name="connsiteX1" fmla="*/ 2138988 w 2594875"/>
                      <a:gd name="connsiteY1" fmla="*/ 0 h 2410690"/>
                      <a:gd name="connsiteX2" fmla="*/ 2395296 w 2594875"/>
                      <a:gd name="connsiteY2" fmla="*/ 2410690 h 2410690"/>
                      <a:gd name="connsiteX3" fmla="*/ 317115 w 2594875"/>
                      <a:gd name="connsiteY3" fmla="*/ 2168236 h 2410690"/>
                      <a:gd name="connsiteX4" fmla="*/ 317115 w 2594875"/>
                      <a:gd name="connsiteY4" fmla="*/ 20781 h 2410690"/>
                      <a:gd name="connsiteX0" fmla="*/ 317115 w 2594875"/>
                      <a:gd name="connsiteY0" fmla="*/ 20781 h 2389908"/>
                      <a:gd name="connsiteX1" fmla="*/ 2138988 w 2594875"/>
                      <a:gd name="connsiteY1" fmla="*/ 0 h 2389908"/>
                      <a:gd name="connsiteX2" fmla="*/ 2395296 w 2594875"/>
                      <a:gd name="connsiteY2" fmla="*/ 2389908 h 2389908"/>
                      <a:gd name="connsiteX3" fmla="*/ 317115 w 2594875"/>
                      <a:gd name="connsiteY3" fmla="*/ 2168236 h 2389908"/>
                      <a:gd name="connsiteX4" fmla="*/ 317115 w 2594875"/>
                      <a:gd name="connsiteY4" fmla="*/ 20781 h 2389908"/>
                      <a:gd name="connsiteX0" fmla="*/ 317115 w 2597507"/>
                      <a:gd name="connsiteY0" fmla="*/ 20781 h 2168236"/>
                      <a:gd name="connsiteX1" fmla="*/ 2138988 w 2597507"/>
                      <a:gd name="connsiteY1" fmla="*/ 0 h 2168236"/>
                      <a:gd name="connsiteX2" fmla="*/ 2402223 w 2597507"/>
                      <a:gd name="connsiteY2" fmla="*/ 2147453 h 2168236"/>
                      <a:gd name="connsiteX3" fmla="*/ 317115 w 2597507"/>
                      <a:gd name="connsiteY3" fmla="*/ 2168236 h 2168236"/>
                      <a:gd name="connsiteX4" fmla="*/ 317115 w 2597507"/>
                      <a:gd name="connsiteY4" fmla="*/ 20781 h 2168236"/>
                      <a:gd name="connsiteX0" fmla="*/ 317115 w 2589697"/>
                      <a:gd name="connsiteY0" fmla="*/ 20781 h 2195944"/>
                      <a:gd name="connsiteX1" fmla="*/ 2138988 w 2589697"/>
                      <a:gd name="connsiteY1" fmla="*/ 0 h 2195944"/>
                      <a:gd name="connsiteX2" fmla="*/ 2381441 w 2589697"/>
                      <a:gd name="connsiteY2" fmla="*/ 2195944 h 2195944"/>
                      <a:gd name="connsiteX3" fmla="*/ 317115 w 2589697"/>
                      <a:gd name="connsiteY3" fmla="*/ 2168236 h 2195944"/>
                      <a:gd name="connsiteX4" fmla="*/ 317115 w 2589697"/>
                      <a:gd name="connsiteY4" fmla="*/ 20781 h 2195944"/>
                      <a:gd name="connsiteX0" fmla="*/ 376591 w 2455210"/>
                      <a:gd name="connsiteY0" fmla="*/ 0 h 2272145"/>
                      <a:gd name="connsiteX1" fmla="*/ 2004501 w 2455210"/>
                      <a:gd name="connsiteY1" fmla="*/ 76201 h 2272145"/>
                      <a:gd name="connsiteX2" fmla="*/ 2246954 w 2455210"/>
                      <a:gd name="connsiteY2" fmla="*/ 2272145 h 2272145"/>
                      <a:gd name="connsiteX3" fmla="*/ 182628 w 2455210"/>
                      <a:gd name="connsiteY3" fmla="*/ 2244437 h 2272145"/>
                      <a:gd name="connsiteX4" fmla="*/ 376591 w 2455210"/>
                      <a:gd name="connsiteY4" fmla="*/ 0 h 2272145"/>
                      <a:gd name="connsiteX0" fmla="*/ 376591 w 2300477"/>
                      <a:gd name="connsiteY0" fmla="*/ 6926 h 2279071"/>
                      <a:gd name="connsiteX1" fmla="*/ 1706628 w 2300477"/>
                      <a:gd name="connsiteY1" fmla="*/ 0 h 2279071"/>
                      <a:gd name="connsiteX2" fmla="*/ 2246954 w 2300477"/>
                      <a:gd name="connsiteY2" fmla="*/ 2279071 h 2279071"/>
                      <a:gd name="connsiteX3" fmla="*/ 182628 w 2300477"/>
                      <a:gd name="connsiteY3" fmla="*/ 2251363 h 2279071"/>
                      <a:gd name="connsiteX4" fmla="*/ 376591 w 2300477"/>
                      <a:gd name="connsiteY4" fmla="*/ 6926 h 2279071"/>
                      <a:gd name="connsiteX0" fmla="*/ 434122 w 2219463"/>
                      <a:gd name="connsiteY0" fmla="*/ 0 h 2286000"/>
                      <a:gd name="connsiteX1" fmla="*/ 1625614 w 2219463"/>
                      <a:gd name="connsiteY1" fmla="*/ 6929 h 2286000"/>
                      <a:gd name="connsiteX2" fmla="*/ 2165940 w 2219463"/>
                      <a:gd name="connsiteY2" fmla="*/ 2286000 h 2286000"/>
                      <a:gd name="connsiteX3" fmla="*/ 101614 w 2219463"/>
                      <a:gd name="connsiteY3" fmla="*/ 2258292 h 2286000"/>
                      <a:gd name="connsiteX4" fmla="*/ 434122 w 2219463"/>
                      <a:gd name="connsiteY4" fmla="*/ 0 h 2286000"/>
                      <a:gd name="connsiteX0" fmla="*/ 646858 w 2432199"/>
                      <a:gd name="connsiteY0" fmla="*/ 0 h 2286000"/>
                      <a:gd name="connsiteX1" fmla="*/ 1838350 w 2432199"/>
                      <a:gd name="connsiteY1" fmla="*/ 6929 h 2286000"/>
                      <a:gd name="connsiteX2" fmla="*/ 2378676 w 2432199"/>
                      <a:gd name="connsiteY2" fmla="*/ 2286000 h 2286000"/>
                      <a:gd name="connsiteX3" fmla="*/ 314350 w 2432199"/>
                      <a:gd name="connsiteY3" fmla="*/ 2258292 h 2286000"/>
                      <a:gd name="connsiteX4" fmla="*/ 646858 w 2432199"/>
                      <a:gd name="connsiteY4" fmla="*/ 0 h 2286000"/>
                      <a:gd name="connsiteX0" fmla="*/ 646858 w 2564408"/>
                      <a:gd name="connsiteY0" fmla="*/ 0 h 2286000"/>
                      <a:gd name="connsiteX1" fmla="*/ 1838350 w 2564408"/>
                      <a:gd name="connsiteY1" fmla="*/ 6929 h 2286000"/>
                      <a:gd name="connsiteX2" fmla="*/ 2378676 w 2564408"/>
                      <a:gd name="connsiteY2" fmla="*/ 2286000 h 2286000"/>
                      <a:gd name="connsiteX3" fmla="*/ 314350 w 2564408"/>
                      <a:gd name="connsiteY3" fmla="*/ 2258292 h 2286000"/>
                      <a:gd name="connsiteX4" fmla="*/ 646858 w 2564408"/>
                      <a:gd name="connsiteY4" fmla="*/ 0 h 2286000"/>
                      <a:gd name="connsiteX0" fmla="*/ 646858 w 2564408"/>
                      <a:gd name="connsiteY0" fmla="*/ 112390 h 2398390"/>
                      <a:gd name="connsiteX1" fmla="*/ 1838350 w 2564408"/>
                      <a:gd name="connsiteY1" fmla="*/ 119319 h 2398390"/>
                      <a:gd name="connsiteX2" fmla="*/ 2378676 w 2564408"/>
                      <a:gd name="connsiteY2" fmla="*/ 2398390 h 2398390"/>
                      <a:gd name="connsiteX3" fmla="*/ 314350 w 2564408"/>
                      <a:gd name="connsiteY3" fmla="*/ 2370682 h 2398390"/>
                      <a:gd name="connsiteX4" fmla="*/ 646858 w 2564408"/>
                      <a:gd name="connsiteY4" fmla="*/ 112390 h 2398390"/>
                      <a:gd name="connsiteX0" fmla="*/ 646858 w 2564408"/>
                      <a:gd name="connsiteY0" fmla="*/ 193978 h 2479978"/>
                      <a:gd name="connsiteX1" fmla="*/ 1838350 w 2564408"/>
                      <a:gd name="connsiteY1" fmla="*/ 200907 h 2479978"/>
                      <a:gd name="connsiteX2" fmla="*/ 2378676 w 2564408"/>
                      <a:gd name="connsiteY2" fmla="*/ 2479978 h 2479978"/>
                      <a:gd name="connsiteX3" fmla="*/ 314350 w 2564408"/>
                      <a:gd name="connsiteY3" fmla="*/ 2452270 h 2479978"/>
                      <a:gd name="connsiteX4" fmla="*/ 646858 w 2564408"/>
                      <a:gd name="connsiteY4" fmla="*/ 193978 h 2479978"/>
                      <a:gd name="connsiteX0" fmla="*/ 646858 w 2599030"/>
                      <a:gd name="connsiteY0" fmla="*/ 211921 h 2497921"/>
                      <a:gd name="connsiteX1" fmla="*/ 1900696 w 2599030"/>
                      <a:gd name="connsiteY1" fmla="*/ 184213 h 2497921"/>
                      <a:gd name="connsiteX2" fmla="*/ 2378676 w 2599030"/>
                      <a:gd name="connsiteY2" fmla="*/ 2497921 h 2497921"/>
                      <a:gd name="connsiteX3" fmla="*/ 314350 w 2599030"/>
                      <a:gd name="connsiteY3" fmla="*/ 2470213 h 2497921"/>
                      <a:gd name="connsiteX4" fmla="*/ 646858 w 2599030"/>
                      <a:gd name="connsiteY4" fmla="*/ 211921 h 2497921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56012"/>
                      <a:gd name="connsiteY0" fmla="*/ 195762 h 2454054"/>
                      <a:gd name="connsiteX1" fmla="*/ 1900696 w 2556012"/>
                      <a:gd name="connsiteY1" fmla="*/ 168054 h 2454054"/>
                      <a:gd name="connsiteX2" fmla="*/ 2271996 w 2556012"/>
                      <a:gd name="connsiteY2" fmla="*/ 2453764 h 2454054"/>
                      <a:gd name="connsiteX3" fmla="*/ 314350 w 2556012"/>
                      <a:gd name="connsiteY3" fmla="*/ 2454054 h 2454054"/>
                      <a:gd name="connsiteX4" fmla="*/ 646858 w 2556012"/>
                      <a:gd name="connsiteY4" fmla="*/ 195762 h 24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6012" h="2454054">
                        <a:moveTo>
                          <a:pt x="646858" y="195762"/>
                        </a:moveTo>
                        <a:cubicBezTo>
                          <a:pt x="1023240" y="-65165"/>
                          <a:pt x="1558951" y="-55929"/>
                          <a:pt x="1900696" y="168054"/>
                        </a:cubicBezTo>
                        <a:cubicBezTo>
                          <a:pt x="3112970" y="738400"/>
                          <a:pt x="2271996" y="1737946"/>
                          <a:pt x="2271996" y="2453764"/>
                        </a:cubicBezTo>
                        <a:lnTo>
                          <a:pt x="314350" y="2454054"/>
                        </a:lnTo>
                        <a:cubicBezTo>
                          <a:pt x="314350" y="1738236"/>
                          <a:pt x="-579269" y="994707"/>
                          <a:pt x="646858" y="19576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15" name="Szabadkézi sokszög 614"/>
                  <p:cNvSpPr/>
                  <p:nvPr/>
                </p:nvSpPr>
                <p:spPr>
                  <a:xfrm rot="10455732">
                    <a:off x="3294030" y="2292152"/>
                    <a:ext cx="843524" cy="383550"/>
                  </a:xfrm>
                  <a:custGeom>
                    <a:avLst/>
                    <a:gdLst>
                      <a:gd name="connsiteX0" fmla="*/ 26758 w 2353573"/>
                      <a:gd name="connsiteY0" fmla="*/ 211494 h 626124"/>
                      <a:gd name="connsiteX1" fmla="*/ 103703 w 2353573"/>
                      <a:gd name="connsiteY1" fmla="*/ 143874 h 626124"/>
                      <a:gd name="connsiteX2" fmla="*/ 1288090 w 2353573"/>
                      <a:gd name="connsiteY2" fmla="*/ 82623 h 626124"/>
                      <a:gd name="connsiteX3" fmla="*/ 1308616 w 2353573"/>
                      <a:gd name="connsiteY3" fmla="*/ 84300 h 626124"/>
                      <a:gd name="connsiteX4" fmla="*/ 2353573 w 2353573"/>
                      <a:gd name="connsiteY4" fmla="*/ 84300 h 626124"/>
                      <a:gd name="connsiteX5" fmla="*/ 2353573 w 2353573"/>
                      <a:gd name="connsiteY5" fmla="*/ 570300 h 626124"/>
                      <a:gd name="connsiteX6" fmla="*/ 1438086 w 2353573"/>
                      <a:gd name="connsiteY6" fmla="*/ 570300 h 626124"/>
                      <a:gd name="connsiteX7" fmla="*/ 1437993 w 2353573"/>
                      <a:gd name="connsiteY7" fmla="*/ 573248 h 626124"/>
                      <a:gd name="connsiteX8" fmla="*/ 110328 w 2353573"/>
                      <a:gd name="connsiteY8" fmla="*/ 449998 h 626124"/>
                      <a:gd name="connsiteX9" fmla="*/ 26758 w 2353573"/>
                      <a:gd name="connsiteY9" fmla="*/ 211494 h 62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53573" h="626124">
                        <a:moveTo>
                          <a:pt x="26758" y="211494"/>
                        </a:moveTo>
                        <a:cubicBezTo>
                          <a:pt x="44225" y="186635"/>
                          <a:pt x="70058" y="163651"/>
                          <a:pt x="103703" y="143874"/>
                        </a:cubicBezTo>
                        <a:cubicBezTo>
                          <a:pt x="405870" y="-105340"/>
                          <a:pt x="889446" y="34745"/>
                          <a:pt x="1288090" y="82623"/>
                        </a:cubicBezTo>
                        <a:lnTo>
                          <a:pt x="1308616" y="84300"/>
                        </a:lnTo>
                        <a:lnTo>
                          <a:pt x="2353573" y="84300"/>
                        </a:lnTo>
                        <a:lnTo>
                          <a:pt x="2353573" y="570300"/>
                        </a:lnTo>
                        <a:lnTo>
                          <a:pt x="1438086" y="570300"/>
                        </a:lnTo>
                        <a:lnTo>
                          <a:pt x="1437993" y="573248"/>
                        </a:lnTo>
                        <a:cubicBezTo>
                          <a:pt x="1016344" y="559870"/>
                          <a:pt x="571461" y="763781"/>
                          <a:pt x="110328" y="449998"/>
                        </a:cubicBezTo>
                        <a:cubicBezTo>
                          <a:pt x="-2763" y="377537"/>
                          <a:pt x="-25645" y="286072"/>
                          <a:pt x="26758" y="211494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  <p:grpSp>
            <p:nvGrpSpPr>
              <p:cNvPr id="497" name="Csoportba foglalás 496"/>
              <p:cNvGrpSpPr/>
              <p:nvPr/>
            </p:nvGrpSpPr>
            <p:grpSpPr>
              <a:xfrm>
                <a:off x="4632040" y="806522"/>
                <a:ext cx="1573509" cy="5525664"/>
                <a:chOff x="4632040" y="806522"/>
                <a:chExt cx="1573509" cy="5525664"/>
              </a:xfrm>
            </p:grpSpPr>
            <p:sp>
              <p:nvSpPr>
                <p:cNvPr id="498" name="Téglalap 14"/>
                <p:cNvSpPr/>
                <p:nvPr/>
              </p:nvSpPr>
              <p:spPr>
                <a:xfrm>
                  <a:off x="5075098" y="4801907"/>
                  <a:ext cx="421811" cy="134299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9752 w 764043"/>
                    <a:gd name="connsiteY0" fmla="*/ 6928 h 2117099"/>
                    <a:gd name="connsiteX1" fmla="*/ 764043 w 764043"/>
                    <a:gd name="connsiteY1" fmla="*/ 0 h 2117099"/>
                    <a:gd name="connsiteX2" fmla="*/ 764043 w 764043"/>
                    <a:gd name="connsiteY2" fmla="*/ 2117099 h 2117099"/>
                    <a:gd name="connsiteX3" fmla="*/ 430254 w 764043"/>
                    <a:gd name="connsiteY3" fmla="*/ 2110171 h 2117099"/>
                    <a:gd name="connsiteX4" fmla="*/ 29752 w 764043"/>
                    <a:gd name="connsiteY4" fmla="*/ 6928 h 2117099"/>
                    <a:gd name="connsiteX0" fmla="*/ 34950 w 769241"/>
                    <a:gd name="connsiteY0" fmla="*/ 6928 h 2117099"/>
                    <a:gd name="connsiteX1" fmla="*/ 769241 w 769241"/>
                    <a:gd name="connsiteY1" fmla="*/ 0 h 2117099"/>
                    <a:gd name="connsiteX2" fmla="*/ 769241 w 769241"/>
                    <a:gd name="connsiteY2" fmla="*/ 2117099 h 2117099"/>
                    <a:gd name="connsiteX3" fmla="*/ 435452 w 769241"/>
                    <a:gd name="connsiteY3" fmla="*/ 2110171 h 2117099"/>
                    <a:gd name="connsiteX4" fmla="*/ 34950 w 769241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41" h="2117099">
                      <a:moveTo>
                        <a:pt x="34950" y="6928"/>
                      </a:moveTo>
                      <a:lnTo>
                        <a:pt x="769241" y="0"/>
                      </a:lnTo>
                      <a:cubicBezTo>
                        <a:pt x="769241" y="705700"/>
                        <a:pt x="665332" y="1598436"/>
                        <a:pt x="769241" y="2117099"/>
                      </a:cubicBezTo>
                      <a:lnTo>
                        <a:pt x="435452" y="2110171"/>
                      </a:lnTo>
                      <a:cubicBezTo>
                        <a:pt x="459054" y="1687597"/>
                        <a:pt x="-149778" y="998954"/>
                        <a:pt x="34950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99" name="Téglalap 14"/>
                <p:cNvSpPr/>
                <p:nvPr/>
              </p:nvSpPr>
              <p:spPr>
                <a:xfrm flipH="1">
                  <a:off x="5607255" y="4779966"/>
                  <a:ext cx="421190" cy="134299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8108" h="2117099">
                      <a:moveTo>
                        <a:pt x="33817" y="6928"/>
                      </a:moveTo>
                      <a:lnTo>
                        <a:pt x="768108" y="0"/>
                      </a:lnTo>
                      <a:cubicBezTo>
                        <a:pt x="768108" y="705700"/>
                        <a:pt x="664199" y="1598436"/>
                        <a:pt x="768108" y="2117099"/>
                      </a:cubicBezTo>
                      <a:lnTo>
                        <a:pt x="331690" y="2110171"/>
                      </a:lnTo>
                      <a:cubicBezTo>
                        <a:pt x="488708" y="1672327"/>
                        <a:pt x="-150911" y="998954"/>
                        <a:pt x="33817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00" name="Téglalap 499"/>
                <p:cNvSpPr/>
                <p:nvPr/>
              </p:nvSpPr>
              <p:spPr>
                <a:xfrm>
                  <a:off x="4906573" y="4803825"/>
                  <a:ext cx="1238489" cy="99575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01" name="Szabadkézi sokszög 500"/>
                <p:cNvSpPr/>
                <p:nvPr/>
              </p:nvSpPr>
              <p:spPr>
                <a:xfrm>
                  <a:off x="4842299" y="2237186"/>
                  <a:ext cx="1363250" cy="2611155"/>
                </a:xfrm>
                <a:custGeom>
                  <a:avLst/>
                  <a:gdLst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440939 w 1642302"/>
                    <a:gd name="connsiteY3" fmla="*/ 2671280 h 4454436"/>
                    <a:gd name="connsiteX4" fmla="*/ 1642302 w 1642302"/>
                    <a:gd name="connsiteY4" fmla="*/ 4454436 h 4454436"/>
                    <a:gd name="connsiteX5" fmla="*/ 0 w 1642302"/>
                    <a:gd name="connsiteY5" fmla="*/ 4454436 h 4454436"/>
                    <a:gd name="connsiteX6" fmla="*/ 201800 w 1642302"/>
                    <a:gd name="connsiteY6" fmla="*/ 2667414 h 4454436"/>
                    <a:gd name="connsiteX7" fmla="*/ 195722 w 1642302"/>
                    <a:gd name="connsiteY7" fmla="*/ 2525117 h 4454436"/>
                    <a:gd name="connsiteX8" fmla="*/ 415623 w 1642302"/>
                    <a:gd name="connsiteY8" fmla="*/ 213114 h 4454436"/>
                    <a:gd name="connsiteX9" fmla="*/ 826780 w 1642302"/>
                    <a:gd name="connsiteY9" fmla="*/ 72 h 4454436"/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642302 w 1642302"/>
                    <a:gd name="connsiteY3" fmla="*/ 4454436 h 4454436"/>
                    <a:gd name="connsiteX4" fmla="*/ 0 w 1642302"/>
                    <a:gd name="connsiteY4" fmla="*/ 4454436 h 4454436"/>
                    <a:gd name="connsiteX5" fmla="*/ 201800 w 1642302"/>
                    <a:gd name="connsiteY5" fmla="*/ 2667414 h 4454436"/>
                    <a:gd name="connsiteX6" fmla="*/ 195722 w 1642302"/>
                    <a:gd name="connsiteY6" fmla="*/ 2525117 h 4454436"/>
                    <a:gd name="connsiteX7" fmla="*/ 415623 w 1642302"/>
                    <a:gd name="connsiteY7" fmla="*/ 213114 h 4454436"/>
                    <a:gd name="connsiteX8" fmla="*/ 826780 w 1642302"/>
                    <a:gd name="connsiteY8" fmla="*/ 72 h 4454436"/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642302 w 1642302"/>
                    <a:gd name="connsiteY3" fmla="*/ 4454436 h 4454436"/>
                    <a:gd name="connsiteX4" fmla="*/ 0 w 1642302"/>
                    <a:gd name="connsiteY4" fmla="*/ 4454436 h 4454436"/>
                    <a:gd name="connsiteX5" fmla="*/ 195722 w 1642302"/>
                    <a:gd name="connsiteY5" fmla="*/ 2525117 h 4454436"/>
                    <a:gd name="connsiteX6" fmla="*/ 415623 w 1642302"/>
                    <a:gd name="connsiteY6" fmla="*/ 213114 h 4454436"/>
                    <a:gd name="connsiteX7" fmla="*/ 826780 w 1642302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993382 w 2124569"/>
                    <a:gd name="connsiteY0" fmla="*/ 72 h 5569281"/>
                    <a:gd name="connsiteX1" fmla="*/ 1387847 w 2124569"/>
                    <a:gd name="connsiteY1" fmla="*/ 182950 h 5569281"/>
                    <a:gd name="connsiteX2" fmla="*/ 1626417 w 2124569"/>
                    <a:gd name="connsiteY2" fmla="*/ 2671275 h 5569281"/>
                    <a:gd name="connsiteX3" fmla="*/ 2124569 w 2124569"/>
                    <a:gd name="connsiteY3" fmla="*/ 4413146 h 5569281"/>
                    <a:gd name="connsiteX4" fmla="*/ 0 w 2124569"/>
                    <a:gd name="connsiteY4" fmla="*/ 5569281 h 5569281"/>
                    <a:gd name="connsiteX5" fmla="*/ 362324 w 2124569"/>
                    <a:gd name="connsiteY5" fmla="*/ 2525117 h 5569281"/>
                    <a:gd name="connsiteX6" fmla="*/ 582225 w 2124569"/>
                    <a:gd name="connsiteY6" fmla="*/ 213114 h 5569281"/>
                    <a:gd name="connsiteX7" fmla="*/ 993382 w 2124569"/>
                    <a:gd name="connsiteY7" fmla="*/ 72 h 5569281"/>
                    <a:gd name="connsiteX0" fmla="*/ 993382 w 2449003"/>
                    <a:gd name="connsiteY0" fmla="*/ 72 h 5569281"/>
                    <a:gd name="connsiteX1" fmla="*/ 1387847 w 2449003"/>
                    <a:gd name="connsiteY1" fmla="*/ 182950 h 5569281"/>
                    <a:gd name="connsiteX2" fmla="*/ 1626417 w 2449003"/>
                    <a:gd name="connsiteY2" fmla="*/ 2671275 h 5569281"/>
                    <a:gd name="connsiteX3" fmla="*/ 2449003 w 2449003"/>
                    <a:gd name="connsiteY3" fmla="*/ 5445410 h 5569281"/>
                    <a:gd name="connsiteX4" fmla="*/ 0 w 2449003"/>
                    <a:gd name="connsiteY4" fmla="*/ 5569281 h 5569281"/>
                    <a:gd name="connsiteX5" fmla="*/ 362324 w 2449003"/>
                    <a:gd name="connsiteY5" fmla="*/ 2525117 h 5569281"/>
                    <a:gd name="connsiteX6" fmla="*/ 582225 w 2449003"/>
                    <a:gd name="connsiteY6" fmla="*/ 213114 h 5569281"/>
                    <a:gd name="connsiteX7" fmla="*/ 993382 w 2449003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071959"/>
                    <a:gd name="connsiteY0" fmla="*/ 72 h 5569281"/>
                    <a:gd name="connsiteX1" fmla="*/ 1387847 w 2071959"/>
                    <a:gd name="connsiteY1" fmla="*/ 182950 h 5569281"/>
                    <a:gd name="connsiteX2" fmla="*/ 1626417 w 2071959"/>
                    <a:gd name="connsiteY2" fmla="*/ 2671275 h 5569281"/>
                    <a:gd name="connsiteX3" fmla="*/ 2071959 w 2071959"/>
                    <a:gd name="connsiteY3" fmla="*/ 5527991 h 5569281"/>
                    <a:gd name="connsiteX4" fmla="*/ 0 w 2071959"/>
                    <a:gd name="connsiteY4" fmla="*/ 5569281 h 5569281"/>
                    <a:gd name="connsiteX5" fmla="*/ 362324 w 2071959"/>
                    <a:gd name="connsiteY5" fmla="*/ 2525117 h 5569281"/>
                    <a:gd name="connsiteX6" fmla="*/ 582225 w 2071959"/>
                    <a:gd name="connsiteY6" fmla="*/ 213114 h 5569281"/>
                    <a:gd name="connsiteX7" fmla="*/ 993382 w 2071959"/>
                    <a:gd name="connsiteY7" fmla="*/ 72 h 5569281"/>
                    <a:gd name="connsiteX0" fmla="*/ 993382 w 2071959"/>
                    <a:gd name="connsiteY0" fmla="*/ 72 h 5569281"/>
                    <a:gd name="connsiteX1" fmla="*/ 1387847 w 2071959"/>
                    <a:gd name="connsiteY1" fmla="*/ 182950 h 5569281"/>
                    <a:gd name="connsiteX2" fmla="*/ 1626417 w 2071959"/>
                    <a:gd name="connsiteY2" fmla="*/ 2671275 h 5569281"/>
                    <a:gd name="connsiteX3" fmla="*/ 2071959 w 2071959"/>
                    <a:gd name="connsiteY3" fmla="*/ 5527991 h 5569281"/>
                    <a:gd name="connsiteX4" fmla="*/ 0 w 2071959"/>
                    <a:gd name="connsiteY4" fmla="*/ 5569281 h 5569281"/>
                    <a:gd name="connsiteX5" fmla="*/ 362324 w 2071959"/>
                    <a:gd name="connsiteY5" fmla="*/ 2525117 h 5569281"/>
                    <a:gd name="connsiteX6" fmla="*/ 582225 w 2071959"/>
                    <a:gd name="connsiteY6" fmla="*/ 213114 h 5569281"/>
                    <a:gd name="connsiteX7" fmla="*/ 993382 w 2071959"/>
                    <a:gd name="connsiteY7" fmla="*/ 72 h 5569281"/>
                    <a:gd name="connsiteX0" fmla="*/ 993382 w 2068851"/>
                    <a:gd name="connsiteY0" fmla="*/ 72 h 5586530"/>
                    <a:gd name="connsiteX1" fmla="*/ 1387847 w 2068851"/>
                    <a:gd name="connsiteY1" fmla="*/ 182950 h 5586530"/>
                    <a:gd name="connsiteX2" fmla="*/ 1626417 w 2068851"/>
                    <a:gd name="connsiteY2" fmla="*/ 2671275 h 5586530"/>
                    <a:gd name="connsiteX3" fmla="*/ 2068851 w 2068851"/>
                    <a:gd name="connsiteY3" fmla="*/ 5586530 h 5586530"/>
                    <a:gd name="connsiteX4" fmla="*/ 0 w 2068851"/>
                    <a:gd name="connsiteY4" fmla="*/ 5569281 h 5586530"/>
                    <a:gd name="connsiteX5" fmla="*/ 362324 w 2068851"/>
                    <a:gd name="connsiteY5" fmla="*/ 2525117 h 5586530"/>
                    <a:gd name="connsiteX6" fmla="*/ 582225 w 2068851"/>
                    <a:gd name="connsiteY6" fmla="*/ 213114 h 5586530"/>
                    <a:gd name="connsiteX7" fmla="*/ 993382 w 2068851"/>
                    <a:gd name="connsiteY7" fmla="*/ 72 h 5586530"/>
                    <a:gd name="connsiteX0" fmla="*/ 1215567 w 2291036"/>
                    <a:gd name="connsiteY0" fmla="*/ 8830 h 5595288"/>
                    <a:gd name="connsiteX1" fmla="*/ 1610032 w 2291036"/>
                    <a:gd name="connsiteY1" fmla="*/ 191708 h 5595288"/>
                    <a:gd name="connsiteX2" fmla="*/ 1848602 w 2291036"/>
                    <a:gd name="connsiteY2" fmla="*/ 2680033 h 5595288"/>
                    <a:gd name="connsiteX3" fmla="*/ 2291036 w 2291036"/>
                    <a:gd name="connsiteY3" fmla="*/ 5595288 h 5595288"/>
                    <a:gd name="connsiteX4" fmla="*/ 222185 w 2291036"/>
                    <a:gd name="connsiteY4" fmla="*/ 5578039 h 5595288"/>
                    <a:gd name="connsiteX5" fmla="*/ 584509 w 2291036"/>
                    <a:gd name="connsiteY5" fmla="*/ 2533875 h 5595288"/>
                    <a:gd name="connsiteX6" fmla="*/ 272456 w 2291036"/>
                    <a:gd name="connsiteY6" fmla="*/ 430619 h 5595288"/>
                    <a:gd name="connsiteX7" fmla="*/ 1215567 w 2291036"/>
                    <a:gd name="connsiteY7" fmla="*/ 8830 h 5595288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96567"/>
                    <a:gd name="connsiteY0" fmla="*/ 3161 h 5589619"/>
                    <a:gd name="connsiteX1" fmla="*/ 2090298 w 2096567"/>
                    <a:gd name="connsiteY1" fmla="*/ 258298 h 5589619"/>
                    <a:gd name="connsiteX2" fmla="*/ 1626417 w 2096567"/>
                    <a:gd name="connsiteY2" fmla="*/ 2674364 h 5589619"/>
                    <a:gd name="connsiteX3" fmla="*/ 2068851 w 2096567"/>
                    <a:gd name="connsiteY3" fmla="*/ 5589619 h 5589619"/>
                    <a:gd name="connsiteX4" fmla="*/ 0 w 2096567"/>
                    <a:gd name="connsiteY4" fmla="*/ 5572370 h 5589619"/>
                    <a:gd name="connsiteX5" fmla="*/ 362324 w 2096567"/>
                    <a:gd name="connsiteY5" fmla="*/ 2528206 h 5589619"/>
                    <a:gd name="connsiteX6" fmla="*/ 50271 w 2096567"/>
                    <a:gd name="connsiteY6" fmla="*/ 424950 h 5589619"/>
                    <a:gd name="connsiteX7" fmla="*/ 993382 w 2096567"/>
                    <a:gd name="connsiteY7" fmla="*/ 3161 h 5589619"/>
                    <a:gd name="connsiteX0" fmla="*/ 993382 w 2218232"/>
                    <a:gd name="connsiteY0" fmla="*/ 1354 h 5587812"/>
                    <a:gd name="connsiteX1" fmla="*/ 2213057 w 2218232"/>
                    <a:gd name="connsiteY1" fmla="*/ 304664 h 5587812"/>
                    <a:gd name="connsiteX2" fmla="*/ 1626417 w 2218232"/>
                    <a:gd name="connsiteY2" fmla="*/ 2672557 h 5587812"/>
                    <a:gd name="connsiteX3" fmla="*/ 2068851 w 2218232"/>
                    <a:gd name="connsiteY3" fmla="*/ 5587812 h 5587812"/>
                    <a:gd name="connsiteX4" fmla="*/ 0 w 2218232"/>
                    <a:gd name="connsiteY4" fmla="*/ 5570563 h 5587812"/>
                    <a:gd name="connsiteX5" fmla="*/ 362324 w 2218232"/>
                    <a:gd name="connsiteY5" fmla="*/ 2526399 h 5587812"/>
                    <a:gd name="connsiteX6" fmla="*/ 50271 w 2218232"/>
                    <a:gd name="connsiteY6" fmla="*/ 423143 h 5587812"/>
                    <a:gd name="connsiteX7" fmla="*/ 993382 w 2218232"/>
                    <a:gd name="connsiteY7" fmla="*/ 1354 h 5587812"/>
                    <a:gd name="connsiteX0" fmla="*/ 993382 w 2218232"/>
                    <a:gd name="connsiteY0" fmla="*/ 24367 h 5610825"/>
                    <a:gd name="connsiteX1" fmla="*/ 2213057 w 2218232"/>
                    <a:gd name="connsiteY1" fmla="*/ 327677 h 5610825"/>
                    <a:gd name="connsiteX2" fmla="*/ 1626417 w 2218232"/>
                    <a:gd name="connsiteY2" fmla="*/ 2695570 h 5610825"/>
                    <a:gd name="connsiteX3" fmla="*/ 2068851 w 2218232"/>
                    <a:gd name="connsiteY3" fmla="*/ 5610825 h 5610825"/>
                    <a:gd name="connsiteX4" fmla="*/ 0 w 2218232"/>
                    <a:gd name="connsiteY4" fmla="*/ 5593576 h 5610825"/>
                    <a:gd name="connsiteX5" fmla="*/ 362324 w 2218232"/>
                    <a:gd name="connsiteY5" fmla="*/ 2549412 h 5610825"/>
                    <a:gd name="connsiteX6" fmla="*/ 50271 w 2218232"/>
                    <a:gd name="connsiteY6" fmla="*/ 446156 h 5610825"/>
                    <a:gd name="connsiteX7" fmla="*/ 993382 w 2218232"/>
                    <a:gd name="connsiteY7" fmla="*/ 24367 h 5610825"/>
                    <a:gd name="connsiteX0" fmla="*/ 993382 w 2218232"/>
                    <a:gd name="connsiteY0" fmla="*/ 381 h 5586839"/>
                    <a:gd name="connsiteX1" fmla="*/ 2213057 w 2218232"/>
                    <a:gd name="connsiteY1" fmla="*/ 496380 h 5586839"/>
                    <a:gd name="connsiteX2" fmla="*/ 1626417 w 2218232"/>
                    <a:gd name="connsiteY2" fmla="*/ 2671584 h 5586839"/>
                    <a:gd name="connsiteX3" fmla="*/ 2068851 w 2218232"/>
                    <a:gd name="connsiteY3" fmla="*/ 5586839 h 5586839"/>
                    <a:gd name="connsiteX4" fmla="*/ 0 w 2218232"/>
                    <a:gd name="connsiteY4" fmla="*/ 5569590 h 5586839"/>
                    <a:gd name="connsiteX5" fmla="*/ 362324 w 2218232"/>
                    <a:gd name="connsiteY5" fmla="*/ 2525426 h 5586839"/>
                    <a:gd name="connsiteX6" fmla="*/ 50271 w 2218232"/>
                    <a:gd name="connsiteY6" fmla="*/ 422170 h 5586839"/>
                    <a:gd name="connsiteX7" fmla="*/ 993382 w 2218232"/>
                    <a:gd name="connsiteY7" fmla="*/ 381 h 5586839"/>
                    <a:gd name="connsiteX0" fmla="*/ 1195135 w 2419985"/>
                    <a:gd name="connsiteY0" fmla="*/ 43 h 5586501"/>
                    <a:gd name="connsiteX1" fmla="*/ 2414810 w 2419985"/>
                    <a:gd name="connsiteY1" fmla="*/ 496042 h 5586501"/>
                    <a:gd name="connsiteX2" fmla="*/ 1828170 w 2419985"/>
                    <a:gd name="connsiteY2" fmla="*/ 2671246 h 5586501"/>
                    <a:gd name="connsiteX3" fmla="*/ 2270604 w 2419985"/>
                    <a:gd name="connsiteY3" fmla="*/ 5586501 h 5586501"/>
                    <a:gd name="connsiteX4" fmla="*/ 201753 w 2419985"/>
                    <a:gd name="connsiteY4" fmla="*/ 5569252 h 5586501"/>
                    <a:gd name="connsiteX5" fmla="*/ 564077 w 2419985"/>
                    <a:gd name="connsiteY5" fmla="*/ 2525088 h 5586501"/>
                    <a:gd name="connsiteX6" fmla="*/ 16737 w 2419985"/>
                    <a:gd name="connsiteY6" fmla="*/ 470004 h 5586501"/>
                    <a:gd name="connsiteX7" fmla="*/ 1195135 w 2419985"/>
                    <a:gd name="connsiteY7" fmla="*/ 43 h 5586501"/>
                    <a:gd name="connsiteX0" fmla="*/ 1195135 w 2419985"/>
                    <a:gd name="connsiteY0" fmla="*/ 2484 h 5588942"/>
                    <a:gd name="connsiteX1" fmla="*/ 2414810 w 2419985"/>
                    <a:gd name="connsiteY1" fmla="*/ 498483 h 5588942"/>
                    <a:gd name="connsiteX2" fmla="*/ 1828170 w 2419985"/>
                    <a:gd name="connsiteY2" fmla="*/ 2673687 h 5588942"/>
                    <a:gd name="connsiteX3" fmla="*/ 2270604 w 2419985"/>
                    <a:gd name="connsiteY3" fmla="*/ 5588942 h 5588942"/>
                    <a:gd name="connsiteX4" fmla="*/ 201753 w 2419985"/>
                    <a:gd name="connsiteY4" fmla="*/ 5571693 h 5588942"/>
                    <a:gd name="connsiteX5" fmla="*/ 564077 w 2419985"/>
                    <a:gd name="connsiteY5" fmla="*/ 2527529 h 5588942"/>
                    <a:gd name="connsiteX6" fmla="*/ 16737 w 2419985"/>
                    <a:gd name="connsiteY6" fmla="*/ 472445 h 5588942"/>
                    <a:gd name="connsiteX7" fmla="*/ 1195135 w 2419985"/>
                    <a:gd name="connsiteY7" fmla="*/ 2484 h 5588942"/>
                    <a:gd name="connsiteX0" fmla="*/ 1195135 w 2270605"/>
                    <a:gd name="connsiteY0" fmla="*/ 44458 h 5630916"/>
                    <a:gd name="connsiteX1" fmla="*/ 2244836 w 2270605"/>
                    <a:gd name="connsiteY1" fmla="*/ 307007 h 5630916"/>
                    <a:gd name="connsiteX2" fmla="*/ 1828170 w 2270605"/>
                    <a:gd name="connsiteY2" fmla="*/ 2715661 h 5630916"/>
                    <a:gd name="connsiteX3" fmla="*/ 2270604 w 2270605"/>
                    <a:gd name="connsiteY3" fmla="*/ 5630916 h 5630916"/>
                    <a:gd name="connsiteX4" fmla="*/ 201753 w 2270605"/>
                    <a:gd name="connsiteY4" fmla="*/ 5613667 h 5630916"/>
                    <a:gd name="connsiteX5" fmla="*/ 564077 w 2270605"/>
                    <a:gd name="connsiteY5" fmla="*/ 2569503 h 5630916"/>
                    <a:gd name="connsiteX6" fmla="*/ 16737 w 2270605"/>
                    <a:gd name="connsiteY6" fmla="*/ 514419 h 5630916"/>
                    <a:gd name="connsiteX7" fmla="*/ 1195135 w 2270605"/>
                    <a:gd name="connsiteY7" fmla="*/ 44458 h 5630916"/>
                    <a:gd name="connsiteX0" fmla="*/ 1195135 w 2270603"/>
                    <a:gd name="connsiteY0" fmla="*/ 8807 h 5595265"/>
                    <a:gd name="connsiteX1" fmla="*/ 2244836 w 2270603"/>
                    <a:gd name="connsiteY1" fmla="*/ 271356 h 5595265"/>
                    <a:gd name="connsiteX2" fmla="*/ 1828170 w 2270603"/>
                    <a:gd name="connsiteY2" fmla="*/ 2680010 h 5595265"/>
                    <a:gd name="connsiteX3" fmla="*/ 2270604 w 2270603"/>
                    <a:gd name="connsiteY3" fmla="*/ 5595265 h 5595265"/>
                    <a:gd name="connsiteX4" fmla="*/ 201753 w 2270603"/>
                    <a:gd name="connsiteY4" fmla="*/ 5578016 h 5595265"/>
                    <a:gd name="connsiteX5" fmla="*/ 564077 w 2270603"/>
                    <a:gd name="connsiteY5" fmla="*/ 2533852 h 5595265"/>
                    <a:gd name="connsiteX6" fmla="*/ 16737 w 2270603"/>
                    <a:gd name="connsiteY6" fmla="*/ 478768 h 5595265"/>
                    <a:gd name="connsiteX7" fmla="*/ 1195135 w 2270603"/>
                    <a:gd name="connsiteY7" fmla="*/ 8807 h 5595265"/>
                    <a:gd name="connsiteX0" fmla="*/ 1048645 w 2124114"/>
                    <a:gd name="connsiteY0" fmla="*/ 70435 h 5656893"/>
                    <a:gd name="connsiteX1" fmla="*/ 2098346 w 2124114"/>
                    <a:gd name="connsiteY1" fmla="*/ 332984 h 5656893"/>
                    <a:gd name="connsiteX2" fmla="*/ 1681680 w 2124114"/>
                    <a:gd name="connsiteY2" fmla="*/ 2741638 h 5656893"/>
                    <a:gd name="connsiteX3" fmla="*/ 2124114 w 2124114"/>
                    <a:gd name="connsiteY3" fmla="*/ 5656893 h 5656893"/>
                    <a:gd name="connsiteX4" fmla="*/ 55263 w 2124114"/>
                    <a:gd name="connsiteY4" fmla="*/ 5639644 h 5656893"/>
                    <a:gd name="connsiteX5" fmla="*/ 417587 w 2124114"/>
                    <a:gd name="connsiteY5" fmla="*/ 2595480 h 5656893"/>
                    <a:gd name="connsiteX6" fmla="*/ 21333 w 2124114"/>
                    <a:gd name="connsiteY6" fmla="*/ 318062 h 5656893"/>
                    <a:gd name="connsiteX7" fmla="*/ 1048645 w 2124114"/>
                    <a:gd name="connsiteY7" fmla="*/ 70435 h 5656893"/>
                    <a:gd name="connsiteX0" fmla="*/ 1048643 w 2124112"/>
                    <a:gd name="connsiteY0" fmla="*/ 109874 h 5696332"/>
                    <a:gd name="connsiteX1" fmla="*/ 2098344 w 2124112"/>
                    <a:gd name="connsiteY1" fmla="*/ 372423 h 5696332"/>
                    <a:gd name="connsiteX2" fmla="*/ 1681678 w 2124112"/>
                    <a:gd name="connsiteY2" fmla="*/ 2781077 h 5696332"/>
                    <a:gd name="connsiteX3" fmla="*/ 2124112 w 2124112"/>
                    <a:gd name="connsiteY3" fmla="*/ 5696332 h 5696332"/>
                    <a:gd name="connsiteX4" fmla="*/ 55261 w 2124112"/>
                    <a:gd name="connsiteY4" fmla="*/ 5679083 h 5696332"/>
                    <a:gd name="connsiteX5" fmla="*/ 417585 w 2124112"/>
                    <a:gd name="connsiteY5" fmla="*/ 2634919 h 5696332"/>
                    <a:gd name="connsiteX6" fmla="*/ 21331 w 2124112"/>
                    <a:gd name="connsiteY6" fmla="*/ 357501 h 5696332"/>
                    <a:gd name="connsiteX7" fmla="*/ 1048643 w 2124112"/>
                    <a:gd name="connsiteY7" fmla="*/ 109874 h 5696332"/>
                    <a:gd name="connsiteX0" fmla="*/ 1171402 w 2124112"/>
                    <a:gd name="connsiteY0" fmla="*/ 28752 h 5793075"/>
                    <a:gd name="connsiteX1" fmla="*/ 2098344 w 2124112"/>
                    <a:gd name="connsiteY1" fmla="*/ 469166 h 5793075"/>
                    <a:gd name="connsiteX2" fmla="*/ 1681678 w 2124112"/>
                    <a:gd name="connsiteY2" fmla="*/ 2877820 h 5793075"/>
                    <a:gd name="connsiteX3" fmla="*/ 2124112 w 2124112"/>
                    <a:gd name="connsiteY3" fmla="*/ 5793075 h 5793075"/>
                    <a:gd name="connsiteX4" fmla="*/ 55261 w 2124112"/>
                    <a:gd name="connsiteY4" fmla="*/ 5775826 h 5793075"/>
                    <a:gd name="connsiteX5" fmla="*/ 417585 w 2124112"/>
                    <a:gd name="connsiteY5" fmla="*/ 2731662 h 5793075"/>
                    <a:gd name="connsiteX6" fmla="*/ 21331 w 2124112"/>
                    <a:gd name="connsiteY6" fmla="*/ 454244 h 5793075"/>
                    <a:gd name="connsiteX7" fmla="*/ 1171402 w 2124112"/>
                    <a:gd name="connsiteY7" fmla="*/ 28752 h 5793075"/>
                    <a:gd name="connsiteX0" fmla="*/ 1058086 w 2124112"/>
                    <a:gd name="connsiteY0" fmla="*/ 80116 h 5722155"/>
                    <a:gd name="connsiteX1" fmla="*/ 2098344 w 2124112"/>
                    <a:gd name="connsiteY1" fmla="*/ 398246 h 5722155"/>
                    <a:gd name="connsiteX2" fmla="*/ 1681678 w 2124112"/>
                    <a:gd name="connsiteY2" fmla="*/ 2806900 h 5722155"/>
                    <a:gd name="connsiteX3" fmla="*/ 2124112 w 2124112"/>
                    <a:gd name="connsiteY3" fmla="*/ 5722155 h 5722155"/>
                    <a:gd name="connsiteX4" fmla="*/ 55261 w 2124112"/>
                    <a:gd name="connsiteY4" fmla="*/ 5704906 h 5722155"/>
                    <a:gd name="connsiteX5" fmla="*/ 417585 w 2124112"/>
                    <a:gd name="connsiteY5" fmla="*/ 2660742 h 5722155"/>
                    <a:gd name="connsiteX6" fmla="*/ 21331 w 2124112"/>
                    <a:gd name="connsiteY6" fmla="*/ 383324 h 5722155"/>
                    <a:gd name="connsiteX7" fmla="*/ 1058086 w 2124112"/>
                    <a:gd name="connsiteY7" fmla="*/ 80116 h 5722155"/>
                    <a:gd name="connsiteX0" fmla="*/ 1058086 w 2124112"/>
                    <a:gd name="connsiteY0" fmla="*/ 52087 h 5694126"/>
                    <a:gd name="connsiteX1" fmla="*/ 2098344 w 2124112"/>
                    <a:gd name="connsiteY1" fmla="*/ 370217 h 5694126"/>
                    <a:gd name="connsiteX2" fmla="*/ 1681678 w 2124112"/>
                    <a:gd name="connsiteY2" fmla="*/ 2778871 h 5694126"/>
                    <a:gd name="connsiteX3" fmla="*/ 2124112 w 2124112"/>
                    <a:gd name="connsiteY3" fmla="*/ 5694126 h 5694126"/>
                    <a:gd name="connsiteX4" fmla="*/ 55261 w 2124112"/>
                    <a:gd name="connsiteY4" fmla="*/ 5676877 h 5694126"/>
                    <a:gd name="connsiteX5" fmla="*/ 417585 w 2124112"/>
                    <a:gd name="connsiteY5" fmla="*/ 2632713 h 5694126"/>
                    <a:gd name="connsiteX6" fmla="*/ 21331 w 2124112"/>
                    <a:gd name="connsiteY6" fmla="*/ 355295 h 5694126"/>
                    <a:gd name="connsiteX7" fmla="*/ 1058086 w 2124112"/>
                    <a:gd name="connsiteY7" fmla="*/ 52087 h 5694126"/>
                    <a:gd name="connsiteX0" fmla="*/ 1067529 w 2124112"/>
                    <a:gd name="connsiteY0" fmla="*/ 127132 h 5646887"/>
                    <a:gd name="connsiteX1" fmla="*/ 2098344 w 2124112"/>
                    <a:gd name="connsiteY1" fmla="*/ 322978 h 5646887"/>
                    <a:gd name="connsiteX2" fmla="*/ 1681678 w 2124112"/>
                    <a:gd name="connsiteY2" fmla="*/ 2731632 h 5646887"/>
                    <a:gd name="connsiteX3" fmla="*/ 2124112 w 2124112"/>
                    <a:gd name="connsiteY3" fmla="*/ 5646887 h 5646887"/>
                    <a:gd name="connsiteX4" fmla="*/ 55261 w 2124112"/>
                    <a:gd name="connsiteY4" fmla="*/ 5629638 h 5646887"/>
                    <a:gd name="connsiteX5" fmla="*/ 417585 w 2124112"/>
                    <a:gd name="connsiteY5" fmla="*/ 2585474 h 5646887"/>
                    <a:gd name="connsiteX6" fmla="*/ 21331 w 2124112"/>
                    <a:gd name="connsiteY6" fmla="*/ 308056 h 5646887"/>
                    <a:gd name="connsiteX7" fmla="*/ 1067529 w 2124112"/>
                    <a:gd name="connsiteY7" fmla="*/ 127132 h 5646887"/>
                    <a:gd name="connsiteX0" fmla="*/ 1067529 w 2124112"/>
                    <a:gd name="connsiteY0" fmla="*/ 35147 h 5554902"/>
                    <a:gd name="connsiteX1" fmla="*/ 2098344 w 2124112"/>
                    <a:gd name="connsiteY1" fmla="*/ 230993 h 5554902"/>
                    <a:gd name="connsiteX2" fmla="*/ 1681678 w 2124112"/>
                    <a:gd name="connsiteY2" fmla="*/ 2639647 h 5554902"/>
                    <a:gd name="connsiteX3" fmla="*/ 2124112 w 2124112"/>
                    <a:gd name="connsiteY3" fmla="*/ 5554902 h 5554902"/>
                    <a:gd name="connsiteX4" fmla="*/ 55261 w 2124112"/>
                    <a:gd name="connsiteY4" fmla="*/ 5537653 h 5554902"/>
                    <a:gd name="connsiteX5" fmla="*/ 417585 w 2124112"/>
                    <a:gd name="connsiteY5" fmla="*/ 2493489 h 5554902"/>
                    <a:gd name="connsiteX6" fmla="*/ 21331 w 2124112"/>
                    <a:gd name="connsiteY6" fmla="*/ 216071 h 5554902"/>
                    <a:gd name="connsiteX7" fmla="*/ 1067529 w 2124112"/>
                    <a:gd name="connsiteY7" fmla="*/ 35147 h 5554902"/>
                    <a:gd name="connsiteX0" fmla="*/ 1067529 w 2124112"/>
                    <a:gd name="connsiteY0" fmla="*/ 22506 h 5542261"/>
                    <a:gd name="connsiteX1" fmla="*/ 2098344 w 2124112"/>
                    <a:gd name="connsiteY1" fmla="*/ 218352 h 5542261"/>
                    <a:gd name="connsiteX2" fmla="*/ 1681678 w 2124112"/>
                    <a:gd name="connsiteY2" fmla="*/ 2627006 h 5542261"/>
                    <a:gd name="connsiteX3" fmla="*/ 2124112 w 2124112"/>
                    <a:gd name="connsiteY3" fmla="*/ 5542261 h 5542261"/>
                    <a:gd name="connsiteX4" fmla="*/ 55261 w 2124112"/>
                    <a:gd name="connsiteY4" fmla="*/ 5525012 h 5542261"/>
                    <a:gd name="connsiteX5" fmla="*/ 417585 w 2124112"/>
                    <a:gd name="connsiteY5" fmla="*/ 2480848 h 5542261"/>
                    <a:gd name="connsiteX6" fmla="*/ 21331 w 2124112"/>
                    <a:gd name="connsiteY6" fmla="*/ 203430 h 5542261"/>
                    <a:gd name="connsiteX7" fmla="*/ 1067529 w 2124112"/>
                    <a:gd name="connsiteY7" fmla="*/ 22506 h 5542261"/>
                    <a:gd name="connsiteX0" fmla="*/ 1067529 w 2124112"/>
                    <a:gd name="connsiteY0" fmla="*/ 44766 h 5564521"/>
                    <a:gd name="connsiteX1" fmla="*/ 2098344 w 2124112"/>
                    <a:gd name="connsiteY1" fmla="*/ 240612 h 5564521"/>
                    <a:gd name="connsiteX2" fmla="*/ 1681678 w 2124112"/>
                    <a:gd name="connsiteY2" fmla="*/ 2649266 h 5564521"/>
                    <a:gd name="connsiteX3" fmla="*/ 2124112 w 2124112"/>
                    <a:gd name="connsiteY3" fmla="*/ 5564521 h 5564521"/>
                    <a:gd name="connsiteX4" fmla="*/ 55261 w 2124112"/>
                    <a:gd name="connsiteY4" fmla="*/ 5547272 h 5564521"/>
                    <a:gd name="connsiteX5" fmla="*/ 417585 w 2124112"/>
                    <a:gd name="connsiteY5" fmla="*/ 2503108 h 5564521"/>
                    <a:gd name="connsiteX6" fmla="*/ 21331 w 2124112"/>
                    <a:gd name="connsiteY6" fmla="*/ 225690 h 5564521"/>
                    <a:gd name="connsiteX7" fmla="*/ 1067529 w 2124112"/>
                    <a:gd name="connsiteY7" fmla="*/ 44766 h 556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24112" h="5564521">
                      <a:moveTo>
                        <a:pt x="1067529" y="44766"/>
                      </a:moveTo>
                      <a:cubicBezTo>
                        <a:pt x="1583672" y="-30565"/>
                        <a:pt x="1739104" y="-37864"/>
                        <a:pt x="2098344" y="240612"/>
                      </a:cubicBezTo>
                      <a:cubicBezTo>
                        <a:pt x="2167988" y="1022092"/>
                        <a:pt x="1681678" y="1869995"/>
                        <a:pt x="1681678" y="2649266"/>
                      </a:cubicBezTo>
                      <a:cubicBezTo>
                        <a:pt x="1847729" y="3229890"/>
                        <a:pt x="1984367" y="5087125"/>
                        <a:pt x="2124112" y="5564521"/>
                      </a:cubicBezTo>
                      <a:lnTo>
                        <a:pt x="55261" y="5547272"/>
                      </a:lnTo>
                      <a:lnTo>
                        <a:pt x="417585" y="2503108"/>
                      </a:lnTo>
                      <a:cubicBezTo>
                        <a:pt x="357390" y="1768896"/>
                        <a:pt x="-103455" y="1105325"/>
                        <a:pt x="21331" y="225690"/>
                      </a:cubicBezTo>
                      <a:cubicBezTo>
                        <a:pt x="800894" y="-122924"/>
                        <a:pt x="551386" y="120097"/>
                        <a:pt x="1067529" y="4476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502" name="Csoportba foglalás 501"/>
                <p:cNvGrpSpPr/>
                <p:nvPr/>
              </p:nvGrpSpPr>
              <p:grpSpPr>
                <a:xfrm>
                  <a:off x="5463009" y="2799731"/>
                  <a:ext cx="105091" cy="2041525"/>
                  <a:chOff x="3218688" y="3398884"/>
                  <a:chExt cx="173414" cy="2323329"/>
                </a:xfrm>
              </p:grpSpPr>
              <p:sp>
                <p:nvSpPr>
                  <p:cNvPr id="610" name="Téglalap 609"/>
                  <p:cNvSpPr/>
                  <p:nvPr/>
                </p:nvSpPr>
                <p:spPr>
                  <a:xfrm>
                    <a:off x="3218688" y="3398884"/>
                    <a:ext cx="173414" cy="2323329"/>
                  </a:xfrm>
                  <a:prstGeom prst="rect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11" name="Téglalap 610"/>
                  <p:cNvSpPr/>
                  <p:nvPr/>
                </p:nvSpPr>
                <p:spPr>
                  <a:xfrm>
                    <a:off x="3251395" y="3398884"/>
                    <a:ext cx="108000" cy="2323329"/>
                  </a:xfrm>
                  <a:prstGeom prst="rect">
                    <a:avLst/>
                  </a:prstGeom>
                  <a:noFill/>
                  <a:ln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03" name="Csoportba foglalás 502"/>
                <p:cNvGrpSpPr/>
                <p:nvPr/>
              </p:nvGrpSpPr>
              <p:grpSpPr>
                <a:xfrm>
                  <a:off x="5358272" y="2443401"/>
                  <a:ext cx="287151" cy="555256"/>
                  <a:chOff x="7792182" y="4236213"/>
                  <a:chExt cx="602316" cy="1183283"/>
                </a:xfrm>
              </p:grpSpPr>
              <p:sp>
                <p:nvSpPr>
                  <p:cNvPr id="606" name="Trapezoid 2"/>
                  <p:cNvSpPr/>
                  <p:nvPr/>
                </p:nvSpPr>
                <p:spPr>
                  <a:xfrm>
                    <a:off x="7826329" y="5012403"/>
                    <a:ext cx="547370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07" name="Trapezoid 2"/>
                  <p:cNvSpPr/>
                  <p:nvPr/>
                </p:nvSpPr>
                <p:spPr>
                  <a:xfrm>
                    <a:off x="7831888" y="4761242"/>
                    <a:ext cx="547370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08" name="Trapezoid 2"/>
                  <p:cNvSpPr/>
                  <p:nvPr/>
                </p:nvSpPr>
                <p:spPr>
                  <a:xfrm>
                    <a:off x="7805529" y="4510081"/>
                    <a:ext cx="588969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09" name="Trapezoid 2"/>
                  <p:cNvSpPr/>
                  <p:nvPr/>
                </p:nvSpPr>
                <p:spPr>
                  <a:xfrm>
                    <a:off x="7792182" y="4236213"/>
                    <a:ext cx="588969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504" name="Szabadkézi sokszög 503"/>
                <p:cNvSpPr/>
                <p:nvPr/>
              </p:nvSpPr>
              <p:spPr>
                <a:xfrm>
                  <a:off x="4986904" y="2203830"/>
                  <a:ext cx="1038762" cy="393169"/>
                </a:xfrm>
                <a:custGeom>
                  <a:avLst/>
                  <a:gdLst>
                    <a:gd name="connsiteX0" fmla="*/ 952698 w 1905396"/>
                    <a:gd name="connsiteY0" fmla="*/ 0 h 837868"/>
                    <a:gd name="connsiteX1" fmla="*/ 1905396 w 1905396"/>
                    <a:gd name="connsiteY1" fmla="*/ 422462 h 837868"/>
                    <a:gd name="connsiteX2" fmla="*/ 1144700 w 1905396"/>
                    <a:gd name="connsiteY2" fmla="*/ 836341 h 837868"/>
                    <a:gd name="connsiteX3" fmla="*/ 1110551 w 1905396"/>
                    <a:gd name="connsiteY3" fmla="*/ 837868 h 837868"/>
                    <a:gd name="connsiteX4" fmla="*/ 952698 w 1905396"/>
                    <a:gd name="connsiteY4" fmla="*/ 506885 h 837868"/>
                    <a:gd name="connsiteX5" fmla="*/ 794845 w 1905396"/>
                    <a:gd name="connsiteY5" fmla="*/ 837868 h 837868"/>
                    <a:gd name="connsiteX6" fmla="*/ 760696 w 1905396"/>
                    <a:gd name="connsiteY6" fmla="*/ 836341 h 837868"/>
                    <a:gd name="connsiteX7" fmla="*/ 0 w 1905396"/>
                    <a:gd name="connsiteY7" fmla="*/ 422462 h 837868"/>
                    <a:gd name="connsiteX8" fmla="*/ 952698 w 1905396"/>
                    <a:gd name="connsiteY8" fmla="*/ 0 h 83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5396" h="837868">
                      <a:moveTo>
                        <a:pt x="952698" y="0"/>
                      </a:moveTo>
                      <a:cubicBezTo>
                        <a:pt x="1478859" y="0"/>
                        <a:pt x="1905396" y="189143"/>
                        <a:pt x="1905396" y="422462"/>
                      </a:cubicBezTo>
                      <a:cubicBezTo>
                        <a:pt x="1905396" y="626616"/>
                        <a:pt x="1578829" y="796948"/>
                        <a:pt x="1144700" y="836341"/>
                      </a:cubicBezTo>
                      <a:lnTo>
                        <a:pt x="1110551" y="837868"/>
                      </a:lnTo>
                      <a:lnTo>
                        <a:pt x="952698" y="506885"/>
                      </a:lnTo>
                      <a:lnTo>
                        <a:pt x="794845" y="837868"/>
                      </a:lnTo>
                      <a:lnTo>
                        <a:pt x="760696" y="836341"/>
                      </a:lnTo>
                      <a:cubicBezTo>
                        <a:pt x="326567" y="796948"/>
                        <a:pt x="0" y="626616"/>
                        <a:pt x="0" y="422462"/>
                      </a:cubicBezTo>
                      <a:cubicBezTo>
                        <a:pt x="0" y="189143"/>
                        <a:pt x="426537" y="0"/>
                        <a:pt x="95269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outerShdw blurRad="63500" sx="58000" sy="58000" algn="ctr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505" name="Csoportba foglalás 504"/>
                <p:cNvGrpSpPr/>
                <p:nvPr/>
              </p:nvGrpSpPr>
              <p:grpSpPr>
                <a:xfrm>
                  <a:off x="4863087" y="806522"/>
                  <a:ext cx="1252978" cy="1714058"/>
                  <a:chOff x="1380158" y="237744"/>
                  <a:chExt cx="1838530" cy="2921991"/>
                </a:xfrm>
              </p:grpSpPr>
              <p:grpSp>
                <p:nvGrpSpPr>
                  <p:cNvPr id="560" name="Csoportba foglalás 559"/>
                  <p:cNvGrpSpPr/>
                  <p:nvPr/>
                </p:nvGrpSpPr>
                <p:grpSpPr>
                  <a:xfrm rot="20648833" flipH="1">
                    <a:off x="1454829" y="1797509"/>
                    <a:ext cx="269855" cy="308548"/>
                    <a:chOff x="2414940" y="3518340"/>
                    <a:chExt cx="411520" cy="391770"/>
                  </a:xfrm>
                </p:grpSpPr>
                <p:sp>
                  <p:nvSpPr>
                    <p:cNvPr id="604" name="Ellipszis 603"/>
                    <p:cNvSpPr/>
                    <p:nvPr/>
                  </p:nvSpPr>
                  <p:spPr>
                    <a:xfrm rot="10111047">
                      <a:off x="2414940" y="3518340"/>
                      <a:ext cx="411520" cy="391770"/>
                    </a:xfrm>
                    <a:prstGeom prst="ellipse">
                      <a:avLst/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605" name="Ellipszis 604"/>
                    <p:cNvSpPr/>
                    <p:nvPr/>
                  </p:nvSpPr>
                  <p:spPr>
                    <a:xfrm rot="10111047">
                      <a:off x="2602511" y="3625464"/>
                      <a:ext cx="146568" cy="169480"/>
                    </a:xfrm>
                    <a:prstGeom prst="ellipse">
                      <a:avLst/>
                    </a:prstGeom>
                    <a:solidFill>
                      <a:srgbClr val="F6BB7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grpSp>
                <p:nvGrpSpPr>
                  <p:cNvPr id="561" name="Csoportba foglalás 560"/>
                  <p:cNvGrpSpPr/>
                  <p:nvPr/>
                </p:nvGrpSpPr>
                <p:grpSpPr>
                  <a:xfrm rot="951167">
                    <a:off x="2826326" y="1781923"/>
                    <a:ext cx="269855" cy="308548"/>
                    <a:chOff x="2414940" y="3518340"/>
                    <a:chExt cx="411520" cy="391770"/>
                  </a:xfrm>
                </p:grpSpPr>
                <p:sp>
                  <p:nvSpPr>
                    <p:cNvPr id="602" name="Ellipszis 601"/>
                    <p:cNvSpPr/>
                    <p:nvPr/>
                  </p:nvSpPr>
                  <p:spPr>
                    <a:xfrm rot="10111047">
                      <a:off x="2414940" y="3518340"/>
                      <a:ext cx="411520" cy="391770"/>
                    </a:xfrm>
                    <a:prstGeom prst="ellipse">
                      <a:avLst/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603" name="Ellipszis 602"/>
                    <p:cNvSpPr/>
                    <p:nvPr/>
                  </p:nvSpPr>
                  <p:spPr>
                    <a:xfrm rot="10111047">
                      <a:off x="2602511" y="3625464"/>
                      <a:ext cx="146568" cy="169480"/>
                    </a:xfrm>
                    <a:prstGeom prst="ellipse">
                      <a:avLst/>
                    </a:prstGeom>
                    <a:solidFill>
                      <a:srgbClr val="F6BB7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sp>
                <p:nvSpPr>
                  <p:cNvPr id="562" name="Szabadkézi sokszög 561"/>
                  <p:cNvSpPr/>
                  <p:nvPr/>
                </p:nvSpPr>
                <p:spPr>
                  <a:xfrm>
                    <a:off x="1977492" y="2672596"/>
                    <a:ext cx="680383" cy="487139"/>
                  </a:xfrm>
                  <a:custGeom>
                    <a:avLst/>
                    <a:gdLst>
                      <a:gd name="connsiteX0" fmla="*/ 0 w 1507423"/>
                      <a:gd name="connsiteY0" fmla="*/ 0 h 774397"/>
                      <a:gd name="connsiteX1" fmla="*/ 69055 w 1507423"/>
                      <a:gd name="connsiteY1" fmla="*/ 0 h 774397"/>
                      <a:gd name="connsiteX2" fmla="*/ 171627 w 1507423"/>
                      <a:gd name="connsiteY2" fmla="*/ 58623 h 774397"/>
                      <a:gd name="connsiteX3" fmla="*/ 729377 w 1507423"/>
                      <a:gd name="connsiteY3" fmla="*/ 215417 h 774397"/>
                      <a:gd name="connsiteX4" fmla="*/ 1379478 w 1507423"/>
                      <a:gd name="connsiteY4" fmla="*/ 51864 h 774397"/>
                      <a:gd name="connsiteX5" fmla="*/ 1471182 w 1507423"/>
                      <a:gd name="connsiteY5" fmla="*/ 0 h 774397"/>
                      <a:gd name="connsiteX6" fmla="*/ 1507423 w 1507423"/>
                      <a:gd name="connsiteY6" fmla="*/ 0 h 774397"/>
                      <a:gd name="connsiteX7" fmla="*/ 1507423 w 1507423"/>
                      <a:gd name="connsiteY7" fmla="*/ 774397 h 774397"/>
                      <a:gd name="connsiteX8" fmla="*/ 0 w 1507423"/>
                      <a:gd name="connsiteY8" fmla="*/ 774397 h 774397"/>
                      <a:gd name="connsiteX0" fmla="*/ 0 w 1514911"/>
                      <a:gd name="connsiteY0" fmla="*/ 0 h 814631"/>
                      <a:gd name="connsiteX1" fmla="*/ 76543 w 1514911"/>
                      <a:gd name="connsiteY1" fmla="*/ 40234 h 814631"/>
                      <a:gd name="connsiteX2" fmla="*/ 179115 w 1514911"/>
                      <a:gd name="connsiteY2" fmla="*/ 98857 h 814631"/>
                      <a:gd name="connsiteX3" fmla="*/ 736865 w 1514911"/>
                      <a:gd name="connsiteY3" fmla="*/ 255651 h 814631"/>
                      <a:gd name="connsiteX4" fmla="*/ 1386966 w 1514911"/>
                      <a:gd name="connsiteY4" fmla="*/ 92098 h 814631"/>
                      <a:gd name="connsiteX5" fmla="*/ 1478670 w 1514911"/>
                      <a:gd name="connsiteY5" fmla="*/ 40234 h 814631"/>
                      <a:gd name="connsiteX6" fmla="*/ 1514911 w 1514911"/>
                      <a:gd name="connsiteY6" fmla="*/ 40234 h 814631"/>
                      <a:gd name="connsiteX7" fmla="*/ 1514911 w 1514911"/>
                      <a:gd name="connsiteY7" fmla="*/ 814631 h 814631"/>
                      <a:gd name="connsiteX8" fmla="*/ 7488 w 1514911"/>
                      <a:gd name="connsiteY8" fmla="*/ 814631 h 814631"/>
                      <a:gd name="connsiteX9" fmla="*/ 0 w 1514911"/>
                      <a:gd name="connsiteY9" fmla="*/ 0 h 814631"/>
                      <a:gd name="connsiteX0" fmla="*/ 0 w 1514911"/>
                      <a:gd name="connsiteY0" fmla="*/ 0 h 814631"/>
                      <a:gd name="connsiteX1" fmla="*/ 76543 w 1514911"/>
                      <a:gd name="connsiteY1" fmla="*/ 40234 h 814631"/>
                      <a:gd name="connsiteX2" fmla="*/ 179115 w 1514911"/>
                      <a:gd name="connsiteY2" fmla="*/ 98857 h 814631"/>
                      <a:gd name="connsiteX3" fmla="*/ 736865 w 1514911"/>
                      <a:gd name="connsiteY3" fmla="*/ 255651 h 814631"/>
                      <a:gd name="connsiteX4" fmla="*/ 1390709 w 1514911"/>
                      <a:gd name="connsiteY4" fmla="*/ 70152 h 814631"/>
                      <a:gd name="connsiteX5" fmla="*/ 1478670 w 1514911"/>
                      <a:gd name="connsiteY5" fmla="*/ 40234 h 814631"/>
                      <a:gd name="connsiteX6" fmla="*/ 1514911 w 1514911"/>
                      <a:gd name="connsiteY6" fmla="*/ 40234 h 814631"/>
                      <a:gd name="connsiteX7" fmla="*/ 1514911 w 1514911"/>
                      <a:gd name="connsiteY7" fmla="*/ 814631 h 814631"/>
                      <a:gd name="connsiteX8" fmla="*/ 7488 w 1514911"/>
                      <a:gd name="connsiteY8" fmla="*/ 814631 h 814631"/>
                      <a:gd name="connsiteX9" fmla="*/ 0 w 1514911"/>
                      <a:gd name="connsiteY9" fmla="*/ 0 h 814631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36865 w 1514911"/>
                      <a:gd name="connsiteY3" fmla="*/ 266624 h 825604"/>
                      <a:gd name="connsiteX4" fmla="*/ 1390709 w 1514911"/>
                      <a:gd name="connsiteY4" fmla="*/ 81125 h 825604"/>
                      <a:gd name="connsiteX5" fmla="*/ 1478670 w 1514911"/>
                      <a:gd name="connsiteY5" fmla="*/ 51207 h 825604"/>
                      <a:gd name="connsiteX6" fmla="*/ 1514911 w 1514911"/>
                      <a:gd name="connsiteY6" fmla="*/ 0 h 825604"/>
                      <a:gd name="connsiteX7" fmla="*/ 1514911 w 1514911"/>
                      <a:gd name="connsiteY7" fmla="*/ 825604 h 825604"/>
                      <a:gd name="connsiteX8" fmla="*/ 7488 w 1514911"/>
                      <a:gd name="connsiteY8" fmla="*/ 825604 h 825604"/>
                      <a:gd name="connsiteX9" fmla="*/ 0 w 1514911"/>
                      <a:gd name="connsiteY9" fmla="*/ 10973 h 825604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36865 w 1514911"/>
                      <a:gd name="connsiteY3" fmla="*/ 266624 h 825604"/>
                      <a:gd name="connsiteX4" fmla="*/ 1390709 w 1514911"/>
                      <a:gd name="connsiteY4" fmla="*/ 81125 h 825604"/>
                      <a:gd name="connsiteX5" fmla="*/ 1514911 w 1514911"/>
                      <a:gd name="connsiteY5" fmla="*/ 0 h 825604"/>
                      <a:gd name="connsiteX6" fmla="*/ 1514911 w 1514911"/>
                      <a:gd name="connsiteY6" fmla="*/ 825604 h 825604"/>
                      <a:gd name="connsiteX7" fmla="*/ 7488 w 1514911"/>
                      <a:gd name="connsiteY7" fmla="*/ 825604 h 825604"/>
                      <a:gd name="connsiteX8" fmla="*/ 0 w 1514911"/>
                      <a:gd name="connsiteY8" fmla="*/ 10973 h 825604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40610 w 1514911"/>
                      <a:gd name="connsiteY3" fmla="*/ 259309 h 825604"/>
                      <a:gd name="connsiteX4" fmla="*/ 1390709 w 1514911"/>
                      <a:gd name="connsiteY4" fmla="*/ 81125 h 825604"/>
                      <a:gd name="connsiteX5" fmla="*/ 1514911 w 1514911"/>
                      <a:gd name="connsiteY5" fmla="*/ 0 h 825604"/>
                      <a:gd name="connsiteX6" fmla="*/ 1514911 w 1514911"/>
                      <a:gd name="connsiteY6" fmla="*/ 825604 h 825604"/>
                      <a:gd name="connsiteX7" fmla="*/ 7488 w 1514911"/>
                      <a:gd name="connsiteY7" fmla="*/ 825604 h 825604"/>
                      <a:gd name="connsiteX8" fmla="*/ 0 w 1514911"/>
                      <a:gd name="connsiteY8" fmla="*/ 10973 h 825604"/>
                      <a:gd name="connsiteX0" fmla="*/ 0 w 1514911"/>
                      <a:gd name="connsiteY0" fmla="*/ 10973 h 825604"/>
                      <a:gd name="connsiteX1" fmla="*/ 179115 w 1514911"/>
                      <a:gd name="connsiteY1" fmla="*/ 109830 h 825604"/>
                      <a:gd name="connsiteX2" fmla="*/ 740610 w 1514911"/>
                      <a:gd name="connsiteY2" fmla="*/ 259309 h 825604"/>
                      <a:gd name="connsiteX3" fmla="*/ 1390709 w 1514911"/>
                      <a:gd name="connsiteY3" fmla="*/ 81125 h 825604"/>
                      <a:gd name="connsiteX4" fmla="*/ 1514911 w 1514911"/>
                      <a:gd name="connsiteY4" fmla="*/ 0 h 825604"/>
                      <a:gd name="connsiteX5" fmla="*/ 1514911 w 1514911"/>
                      <a:gd name="connsiteY5" fmla="*/ 825604 h 825604"/>
                      <a:gd name="connsiteX6" fmla="*/ 7488 w 1514911"/>
                      <a:gd name="connsiteY6" fmla="*/ 825604 h 825604"/>
                      <a:gd name="connsiteX7" fmla="*/ 0 w 1514911"/>
                      <a:gd name="connsiteY7" fmla="*/ 10973 h 825604"/>
                      <a:gd name="connsiteX0" fmla="*/ 0 w 1514911"/>
                      <a:gd name="connsiteY0" fmla="*/ 10973 h 874826"/>
                      <a:gd name="connsiteX1" fmla="*/ 179115 w 1514911"/>
                      <a:gd name="connsiteY1" fmla="*/ 109830 h 874826"/>
                      <a:gd name="connsiteX2" fmla="*/ 740610 w 1514911"/>
                      <a:gd name="connsiteY2" fmla="*/ 259309 h 874826"/>
                      <a:gd name="connsiteX3" fmla="*/ 1390709 w 1514911"/>
                      <a:gd name="connsiteY3" fmla="*/ 81125 h 874826"/>
                      <a:gd name="connsiteX4" fmla="*/ 1514911 w 1514911"/>
                      <a:gd name="connsiteY4" fmla="*/ 0 h 874826"/>
                      <a:gd name="connsiteX5" fmla="*/ 1514911 w 1514911"/>
                      <a:gd name="connsiteY5" fmla="*/ 825604 h 874826"/>
                      <a:gd name="connsiteX6" fmla="*/ 759805 w 1514911"/>
                      <a:gd name="connsiteY6" fmla="*/ 874820 h 874826"/>
                      <a:gd name="connsiteX7" fmla="*/ 7488 w 1514911"/>
                      <a:gd name="connsiteY7" fmla="*/ 825604 h 874826"/>
                      <a:gd name="connsiteX8" fmla="*/ 0 w 1514911"/>
                      <a:gd name="connsiteY8" fmla="*/ 10973 h 874826"/>
                      <a:gd name="connsiteX0" fmla="*/ 0 w 1514911"/>
                      <a:gd name="connsiteY0" fmla="*/ 10973 h 876121"/>
                      <a:gd name="connsiteX1" fmla="*/ 179115 w 1514911"/>
                      <a:gd name="connsiteY1" fmla="*/ 109830 h 876121"/>
                      <a:gd name="connsiteX2" fmla="*/ 740610 w 1514911"/>
                      <a:gd name="connsiteY2" fmla="*/ 259309 h 876121"/>
                      <a:gd name="connsiteX3" fmla="*/ 1390709 w 1514911"/>
                      <a:gd name="connsiteY3" fmla="*/ 81125 h 876121"/>
                      <a:gd name="connsiteX4" fmla="*/ 1514911 w 1514911"/>
                      <a:gd name="connsiteY4" fmla="*/ 0 h 876121"/>
                      <a:gd name="connsiteX5" fmla="*/ 1514911 w 1514911"/>
                      <a:gd name="connsiteY5" fmla="*/ 825604 h 876121"/>
                      <a:gd name="connsiteX6" fmla="*/ 759805 w 1514911"/>
                      <a:gd name="connsiteY6" fmla="*/ 874820 h 876121"/>
                      <a:gd name="connsiteX7" fmla="*/ 7488 w 1514911"/>
                      <a:gd name="connsiteY7" fmla="*/ 825604 h 876121"/>
                      <a:gd name="connsiteX8" fmla="*/ 0 w 1514911"/>
                      <a:gd name="connsiteY8" fmla="*/ 10973 h 876121"/>
                      <a:gd name="connsiteX0" fmla="*/ 0 w 1514911"/>
                      <a:gd name="connsiteY0" fmla="*/ 10973 h 884082"/>
                      <a:gd name="connsiteX1" fmla="*/ 179115 w 1514911"/>
                      <a:gd name="connsiteY1" fmla="*/ 109830 h 884082"/>
                      <a:gd name="connsiteX2" fmla="*/ 740610 w 1514911"/>
                      <a:gd name="connsiteY2" fmla="*/ 259309 h 884082"/>
                      <a:gd name="connsiteX3" fmla="*/ 1390709 w 1514911"/>
                      <a:gd name="connsiteY3" fmla="*/ 81125 h 884082"/>
                      <a:gd name="connsiteX4" fmla="*/ 1514911 w 1514911"/>
                      <a:gd name="connsiteY4" fmla="*/ 0 h 884082"/>
                      <a:gd name="connsiteX5" fmla="*/ 1514911 w 1514911"/>
                      <a:gd name="connsiteY5" fmla="*/ 825604 h 884082"/>
                      <a:gd name="connsiteX6" fmla="*/ 759805 w 1514911"/>
                      <a:gd name="connsiteY6" fmla="*/ 874820 h 884082"/>
                      <a:gd name="connsiteX7" fmla="*/ 7488 w 1514911"/>
                      <a:gd name="connsiteY7" fmla="*/ 825604 h 884082"/>
                      <a:gd name="connsiteX8" fmla="*/ 0 w 1514911"/>
                      <a:gd name="connsiteY8" fmla="*/ 10973 h 884082"/>
                      <a:gd name="connsiteX0" fmla="*/ 0 w 1514911"/>
                      <a:gd name="connsiteY0" fmla="*/ 10973 h 901076"/>
                      <a:gd name="connsiteX1" fmla="*/ 179115 w 1514911"/>
                      <a:gd name="connsiteY1" fmla="*/ 109830 h 901076"/>
                      <a:gd name="connsiteX2" fmla="*/ 740610 w 1514911"/>
                      <a:gd name="connsiteY2" fmla="*/ 259309 h 901076"/>
                      <a:gd name="connsiteX3" fmla="*/ 1390709 w 1514911"/>
                      <a:gd name="connsiteY3" fmla="*/ 81125 h 901076"/>
                      <a:gd name="connsiteX4" fmla="*/ 1514911 w 1514911"/>
                      <a:gd name="connsiteY4" fmla="*/ 0 h 901076"/>
                      <a:gd name="connsiteX5" fmla="*/ 1514911 w 1514911"/>
                      <a:gd name="connsiteY5" fmla="*/ 825604 h 901076"/>
                      <a:gd name="connsiteX6" fmla="*/ 699902 w 1514911"/>
                      <a:gd name="connsiteY6" fmla="*/ 893108 h 901076"/>
                      <a:gd name="connsiteX7" fmla="*/ 7488 w 1514911"/>
                      <a:gd name="connsiteY7" fmla="*/ 825604 h 901076"/>
                      <a:gd name="connsiteX8" fmla="*/ 0 w 1514911"/>
                      <a:gd name="connsiteY8" fmla="*/ 10973 h 901076"/>
                      <a:gd name="connsiteX0" fmla="*/ 0 w 1514911"/>
                      <a:gd name="connsiteY0" fmla="*/ 10973 h 894057"/>
                      <a:gd name="connsiteX1" fmla="*/ 179115 w 1514911"/>
                      <a:gd name="connsiteY1" fmla="*/ 109830 h 894057"/>
                      <a:gd name="connsiteX2" fmla="*/ 740610 w 1514911"/>
                      <a:gd name="connsiteY2" fmla="*/ 259309 h 894057"/>
                      <a:gd name="connsiteX3" fmla="*/ 1390709 w 1514911"/>
                      <a:gd name="connsiteY3" fmla="*/ 81125 h 894057"/>
                      <a:gd name="connsiteX4" fmla="*/ 1514911 w 1514911"/>
                      <a:gd name="connsiteY4" fmla="*/ 0 h 894057"/>
                      <a:gd name="connsiteX5" fmla="*/ 1514911 w 1514911"/>
                      <a:gd name="connsiteY5" fmla="*/ 825604 h 894057"/>
                      <a:gd name="connsiteX6" fmla="*/ 699902 w 1514911"/>
                      <a:gd name="connsiteY6" fmla="*/ 893108 h 894057"/>
                      <a:gd name="connsiteX7" fmla="*/ 7488 w 1514911"/>
                      <a:gd name="connsiteY7" fmla="*/ 825604 h 894057"/>
                      <a:gd name="connsiteX8" fmla="*/ 0 w 1514911"/>
                      <a:gd name="connsiteY8" fmla="*/ 10973 h 894057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75"/>
                      <a:gd name="connsiteX1" fmla="*/ 179115 w 1514911"/>
                      <a:gd name="connsiteY1" fmla="*/ 109830 h 893175"/>
                      <a:gd name="connsiteX2" fmla="*/ 740610 w 1514911"/>
                      <a:gd name="connsiteY2" fmla="*/ 259309 h 893175"/>
                      <a:gd name="connsiteX3" fmla="*/ 1390709 w 1514911"/>
                      <a:gd name="connsiteY3" fmla="*/ 81125 h 893175"/>
                      <a:gd name="connsiteX4" fmla="*/ 1514911 w 1514911"/>
                      <a:gd name="connsiteY4" fmla="*/ 0 h 893175"/>
                      <a:gd name="connsiteX5" fmla="*/ 1514911 w 1514911"/>
                      <a:gd name="connsiteY5" fmla="*/ 825604 h 893175"/>
                      <a:gd name="connsiteX6" fmla="*/ 699902 w 1514911"/>
                      <a:gd name="connsiteY6" fmla="*/ 893108 h 893175"/>
                      <a:gd name="connsiteX7" fmla="*/ 7488 w 1514911"/>
                      <a:gd name="connsiteY7" fmla="*/ 825604 h 893175"/>
                      <a:gd name="connsiteX8" fmla="*/ 0 w 1514911"/>
                      <a:gd name="connsiteY8" fmla="*/ 10973 h 893175"/>
                      <a:gd name="connsiteX0" fmla="*/ 0 w 1514911"/>
                      <a:gd name="connsiteY0" fmla="*/ 10973 h 918722"/>
                      <a:gd name="connsiteX1" fmla="*/ 179115 w 1514911"/>
                      <a:gd name="connsiteY1" fmla="*/ 109830 h 918722"/>
                      <a:gd name="connsiteX2" fmla="*/ 740610 w 1514911"/>
                      <a:gd name="connsiteY2" fmla="*/ 259309 h 918722"/>
                      <a:gd name="connsiteX3" fmla="*/ 1390709 w 1514911"/>
                      <a:gd name="connsiteY3" fmla="*/ 81125 h 918722"/>
                      <a:gd name="connsiteX4" fmla="*/ 1514911 w 1514911"/>
                      <a:gd name="connsiteY4" fmla="*/ 0 h 918722"/>
                      <a:gd name="connsiteX5" fmla="*/ 1514911 w 1514911"/>
                      <a:gd name="connsiteY5" fmla="*/ 825604 h 918722"/>
                      <a:gd name="connsiteX6" fmla="*/ 681183 w 1514911"/>
                      <a:gd name="connsiteY6" fmla="*/ 918711 h 918722"/>
                      <a:gd name="connsiteX7" fmla="*/ 7488 w 1514911"/>
                      <a:gd name="connsiteY7" fmla="*/ 825604 h 918722"/>
                      <a:gd name="connsiteX8" fmla="*/ 0 w 1514911"/>
                      <a:gd name="connsiteY8" fmla="*/ 10973 h 918722"/>
                      <a:gd name="connsiteX0" fmla="*/ 0 w 1514911"/>
                      <a:gd name="connsiteY0" fmla="*/ 10973 h 1076594"/>
                      <a:gd name="connsiteX1" fmla="*/ 179115 w 1514911"/>
                      <a:gd name="connsiteY1" fmla="*/ 109830 h 1076594"/>
                      <a:gd name="connsiteX2" fmla="*/ 740610 w 1514911"/>
                      <a:gd name="connsiteY2" fmla="*/ 259309 h 1076594"/>
                      <a:gd name="connsiteX3" fmla="*/ 1390709 w 1514911"/>
                      <a:gd name="connsiteY3" fmla="*/ 81125 h 1076594"/>
                      <a:gd name="connsiteX4" fmla="*/ 1514911 w 1514911"/>
                      <a:gd name="connsiteY4" fmla="*/ 0 h 1076594"/>
                      <a:gd name="connsiteX5" fmla="*/ 1514911 w 1514911"/>
                      <a:gd name="connsiteY5" fmla="*/ 825604 h 1076594"/>
                      <a:gd name="connsiteX6" fmla="*/ 702392 w 1514911"/>
                      <a:gd name="connsiteY6" fmla="*/ 1076592 h 1076594"/>
                      <a:gd name="connsiteX7" fmla="*/ 7488 w 1514911"/>
                      <a:gd name="connsiteY7" fmla="*/ 825604 h 1076594"/>
                      <a:gd name="connsiteX8" fmla="*/ 0 w 1514911"/>
                      <a:gd name="connsiteY8" fmla="*/ 10973 h 1076594"/>
                      <a:gd name="connsiteX0" fmla="*/ 0 w 1514911"/>
                      <a:gd name="connsiteY0" fmla="*/ 10973 h 1076596"/>
                      <a:gd name="connsiteX1" fmla="*/ 179115 w 1514911"/>
                      <a:gd name="connsiteY1" fmla="*/ 109830 h 1076596"/>
                      <a:gd name="connsiteX2" fmla="*/ 740610 w 1514911"/>
                      <a:gd name="connsiteY2" fmla="*/ 259309 h 1076596"/>
                      <a:gd name="connsiteX3" fmla="*/ 1390709 w 1514911"/>
                      <a:gd name="connsiteY3" fmla="*/ 81125 h 1076596"/>
                      <a:gd name="connsiteX4" fmla="*/ 1514911 w 1514911"/>
                      <a:gd name="connsiteY4" fmla="*/ 0 h 1076596"/>
                      <a:gd name="connsiteX5" fmla="*/ 1514911 w 1514911"/>
                      <a:gd name="connsiteY5" fmla="*/ 825604 h 1076596"/>
                      <a:gd name="connsiteX6" fmla="*/ 702392 w 1514911"/>
                      <a:gd name="connsiteY6" fmla="*/ 1076592 h 1076596"/>
                      <a:gd name="connsiteX7" fmla="*/ 7488 w 1514911"/>
                      <a:gd name="connsiteY7" fmla="*/ 825604 h 1076596"/>
                      <a:gd name="connsiteX8" fmla="*/ 0 w 1514911"/>
                      <a:gd name="connsiteY8" fmla="*/ 10973 h 1076596"/>
                      <a:gd name="connsiteX0" fmla="*/ 0 w 1514911"/>
                      <a:gd name="connsiteY0" fmla="*/ 10973 h 1076596"/>
                      <a:gd name="connsiteX1" fmla="*/ 179115 w 1514911"/>
                      <a:gd name="connsiteY1" fmla="*/ 109830 h 1076596"/>
                      <a:gd name="connsiteX2" fmla="*/ 740610 w 1514911"/>
                      <a:gd name="connsiteY2" fmla="*/ 259309 h 1076596"/>
                      <a:gd name="connsiteX3" fmla="*/ 1390709 w 1514911"/>
                      <a:gd name="connsiteY3" fmla="*/ 81125 h 1076596"/>
                      <a:gd name="connsiteX4" fmla="*/ 1514911 w 1514911"/>
                      <a:gd name="connsiteY4" fmla="*/ 0 h 1076596"/>
                      <a:gd name="connsiteX5" fmla="*/ 1514911 w 1514911"/>
                      <a:gd name="connsiteY5" fmla="*/ 825604 h 1076596"/>
                      <a:gd name="connsiteX6" fmla="*/ 702392 w 1514911"/>
                      <a:gd name="connsiteY6" fmla="*/ 1076592 h 1076596"/>
                      <a:gd name="connsiteX7" fmla="*/ 7488 w 1514911"/>
                      <a:gd name="connsiteY7" fmla="*/ 825604 h 1076596"/>
                      <a:gd name="connsiteX8" fmla="*/ 0 w 1514911"/>
                      <a:gd name="connsiteY8" fmla="*/ 10973 h 1076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14911" h="1076596">
                        <a:moveTo>
                          <a:pt x="0" y="10973"/>
                        </a:moveTo>
                        <a:lnTo>
                          <a:pt x="179115" y="109830"/>
                        </a:lnTo>
                        <a:cubicBezTo>
                          <a:pt x="367277" y="208963"/>
                          <a:pt x="538678" y="264093"/>
                          <a:pt x="740610" y="259309"/>
                        </a:cubicBezTo>
                        <a:cubicBezTo>
                          <a:pt x="942542" y="254525"/>
                          <a:pt x="1160625" y="197395"/>
                          <a:pt x="1390709" y="81125"/>
                        </a:cubicBezTo>
                        <a:lnTo>
                          <a:pt x="1514911" y="0"/>
                        </a:lnTo>
                        <a:lnTo>
                          <a:pt x="1514911" y="825604"/>
                        </a:lnTo>
                        <a:cubicBezTo>
                          <a:pt x="1307485" y="996031"/>
                          <a:pt x="1077643" y="1077255"/>
                          <a:pt x="702392" y="1076592"/>
                        </a:cubicBezTo>
                        <a:cubicBezTo>
                          <a:pt x="417925" y="1063846"/>
                          <a:pt x="237678" y="959130"/>
                          <a:pt x="7488" y="825604"/>
                        </a:cubicBezTo>
                        <a:cubicBezTo>
                          <a:pt x="7488" y="567472"/>
                          <a:pt x="0" y="269105"/>
                          <a:pt x="0" y="10973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63" name="Szabadkézi sokszög 562"/>
                  <p:cNvSpPr/>
                  <p:nvPr/>
                </p:nvSpPr>
                <p:spPr>
                  <a:xfrm>
                    <a:off x="1567509" y="1029828"/>
                    <a:ext cx="1422874" cy="1919708"/>
                  </a:xfrm>
                  <a:custGeom>
                    <a:avLst/>
                    <a:gdLst>
                      <a:gd name="connsiteX0" fmla="*/ 843085 w 1697000"/>
                      <a:gd name="connsiteY0" fmla="*/ 0 h 1410685"/>
                      <a:gd name="connsiteX1" fmla="*/ 1687394 w 1697000"/>
                      <a:gd name="connsiteY1" fmla="*/ 686545 h 1410685"/>
                      <a:gd name="connsiteX2" fmla="*/ 1697000 w 1697000"/>
                      <a:gd name="connsiteY2" fmla="*/ 727835 h 1410685"/>
                      <a:gd name="connsiteX3" fmla="*/ 1668495 w 1697000"/>
                      <a:gd name="connsiteY3" fmla="*/ 813912 h 1410685"/>
                      <a:gd name="connsiteX4" fmla="*/ 853914 w 1697000"/>
                      <a:gd name="connsiteY4" fmla="*/ 1410685 h 1410685"/>
                      <a:gd name="connsiteX5" fmla="*/ 9605 w 1697000"/>
                      <a:gd name="connsiteY5" fmla="*/ 724140 h 1410685"/>
                      <a:gd name="connsiteX6" fmla="*/ 0 w 1697000"/>
                      <a:gd name="connsiteY6" fmla="*/ 682850 h 1410685"/>
                      <a:gd name="connsiteX7" fmla="*/ 28504 w 1697000"/>
                      <a:gd name="connsiteY7" fmla="*/ 596773 h 1410685"/>
                      <a:gd name="connsiteX8" fmla="*/ 843085 w 1697000"/>
                      <a:gd name="connsiteY8" fmla="*/ 0 h 1410685"/>
                      <a:gd name="connsiteX0" fmla="*/ 833480 w 1687395"/>
                      <a:gd name="connsiteY0" fmla="*/ 0 h 1410685"/>
                      <a:gd name="connsiteX1" fmla="*/ 1677789 w 1687395"/>
                      <a:gd name="connsiteY1" fmla="*/ 686545 h 1410685"/>
                      <a:gd name="connsiteX2" fmla="*/ 1687395 w 1687395"/>
                      <a:gd name="connsiteY2" fmla="*/ 727835 h 1410685"/>
                      <a:gd name="connsiteX3" fmla="*/ 1658890 w 1687395"/>
                      <a:gd name="connsiteY3" fmla="*/ 813912 h 1410685"/>
                      <a:gd name="connsiteX4" fmla="*/ 844309 w 1687395"/>
                      <a:gd name="connsiteY4" fmla="*/ 1410685 h 1410685"/>
                      <a:gd name="connsiteX5" fmla="*/ 0 w 1687395"/>
                      <a:gd name="connsiteY5" fmla="*/ 724140 h 1410685"/>
                      <a:gd name="connsiteX6" fmla="*/ 61325 w 1687395"/>
                      <a:gd name="connsiteY6" fmla="*/ 788581 h 1410685"/>
                      <a:gd name="connsiteX7" fmla="*/ 18899 w 1687395"/>
                      <a:gd name="connsiteY7" fmla="*/ 596773 h 1410685"/>
                      <a:gd name="connsiteX8" fmla="*/ 833480 w 1687395"/>
                      <a:gd name="connsiteY8" fmla="*/ 0 h 1410685"/>
                      <a:gd name="connsiteX0" fmla="*/ 833480 w 1687395"/>
                      <a:gd name="connsiteY0" fmla="*/ 0 h 1410685"/>
                      <a:gd name="connsiteX1" fmla="*/ 1677789 w 1687395"/>
                      <a:gd name="connsiteY1" fmla="*/ 686545 h 1410685"/>
                      <a:gd name="connsiteX2" fmla="*/ 1687395 w 1687395"/>
                      <a:gd name="connsiteY2" fmla="*/ 727835 h 1410685"/>
                      <a:gd name="connsiteX3" fmla="*/ 1658890 w 1687395"/>
                      <a:gd name="connsiteY3" fmla="*/ 813912 h 1410685"/>
                      <a:gd name="connsiteX4" fmla="*/ 844309 w 1687395"/>
                      <a:gd name="connsiteY4" fmla="*/ 1410685 h 1410685"/>
                      <a:gd name="connsiteX5" fmla="*/ 0 w 1687395"/>
                      <a:gd name="connsiteY5" fmla="*/ 724140 h 1410685"/>
                      <a:gd name="connsiteX6" fmla="*/ 18899 w 1687395"/>
                      <a:gd name="connsiteY6" fmla="*/ 596773 h 1410685"/>
                      <a:gd name="connsiteX7" fmla="*/ 833480 w 1687395"/>
                      <a:gd name="connsiteY7" fmla="*/ 0 h 1410685"/>
                      <a:gd name="connsiteX0" fmla="*/ 814581 w 1668496"/>
                      <a:gd name="connsiteY0" fmla="*/ 0 h 1413817"/>
                      <a:gd name="connsiteX1" fmla="*/ 1658890 w 1668496"/>
                      <a:gd name="connsiteY1" fmla="*/ 686545 h 1413817"/>
                      <a:gd name="connsiteX2" fmla="*/ 1668496 w 1668496"/>
                      <a:gd name="connsiteY2" fmla="*/ 727835 h 1413817"/>
                      <a:gd name="connsiteX3" fmla="*/ 1639991 w 1668496"/>
                      <a:gd name="connsiteY3" fmla="*/ 813912 h 1413817"/>
                      <a:gd name="connsiteX4" fmla="*/ 825410 w 1668496"/>
                      <a:gd name="connsiteY4" fmla="*/ 1410685 h 1413817"/>
                      <a:gd name="connsiteX5" fmla="*/ 0 w 1668496"/>
                      <a:gd name="connsiteY5" fmla="*/ 596773 h 1413817"/>
                      <a:gd name="connsiteX6" fmla="*/ 814581 w 1668496"/>
                      <a:gd name="connsiteY6" fmla="*/ 0 h 1413817"/>
                      <a:gd name="connsiteX0" fmla="*/ 708186 w 1562101"/>
                      <a:gd name="connsiteY0" fmla="*/ 0 h 1410703"/>
                      <a:gd name="connsiteX1" fmla="*/ 1552495 w 1562101"/>
                      <a:gd name="connsiteY1" fmla="*/ 686545 h 1410703"/>
                      <a:gd name="connsiteX2" fmla="*/ 1562101 w 1562101"/>
                      <a:gd name="connsiteY2" fmla="*/ 727835 h 1410703"/>
                      <a:gd name="connsiteX3" fmla="*/ 1533596 w 1562101"/>
                      <a:gd name="connsiteY3" fmla="*/ 813912 h 1410703"/>
                      <a:gd name="connsiteX4" fmla="*/ 719015 w 1562101"/>
                      <a:gd name="connsiteY4" fmla="*/ 1410685 h 1410703"/>
                      <a:gd name="connsiteX5" fmla="*/ 0 w 1562101"/>
                      <a:gd name="connsiteY5" fmla="*/ 831732 h 1410703"/>
                      <a:gd name="connsiteX6" fmla="*/ 708186 w 1562101"/>
                      <a:gd name="connsiteY6" fmla="*/ 0 h 1410703"/>
                      <a:gd name="connsiteX0" fmla="*/ 757914 w 1611829"/>
                      <a:gd name="connsiteY0" fmla="*/ 0 h 1410703"/>
                      <a:gd name="connsiteX1" fmla="*/ 1602223 w 1611829"/>
                      <a:gd name="connsiteY1" fmla="*/ 686545 h 1410703"/>
                      <a:gd name="connsiteX2" fmla="*/ 1611829 w 1611829"/>
                      <a:gd name="connsiteY2" fmla="*/ 727835 h 1410703"/>
                      <a:gd name="connsiteX3" fmla="*/ 1583324 w 1611829"/>
                      <a:gd name="connsiteY3" fmla="*/ 813912 h 1410703"/>
                      <a:gd name="connsiteX4" fmla="*/ 768743 w 1611829"/>
                      <a:gd name="connsiteY4" fmla="*/ 1410685 h 1410703"/>
                      <a:gd name="connsiteX5" fmla="*/ 49728 w 1611829"/>
                      <a:gd name="connsiteY5" fmla="*/ 831732 h 1410703"/>
                      <a:gd name="connsiteX6" fmla="*/ 757914 w 1611829"/>
                      <a:gd name="connsiteY6" fmla="*/ 0 h 1410703"/>
                      <a:gd name="connsiteX0" fmla="*/ 757914 w 1611829"/>
                      <a:gd name="connsiteY0" fmla="*/ 0 h 1410703"/>
                      <a:gd name="connsiteX1" fmla="*/ 1602223 w 1611829"/>
                      <a:gd name="connsiteY1" fmla="*/ 686545 h 1410703"/>
                      <a:gd name="connsiteX2" fmla="*/ 1611829 w 1611829"/>
                      <a:gd name="connsiteY2" fmla="*/ 727835 h 1410703"/>
                      <a:gd name="connsiteX3" fmla="*/ 768743 w 1611829"/>
                      <a:gd name="connsiteY3" fmla="*/ 1410685 h 1410703"/>
                      <a:gd name="connsiteX4" fmla="*/ 49728 w 1611829"/>
                      <a:gd name="connsiteY4" fmla="*/ 831732 h 1410703"/>
                      <a:gd name="connsiteX5" fmla="*/ 757914 w 1611829"/>
                      <a:gd name="connsiteY5" fmla="*/ 0 h 1410703"/>
                      <a:gd name="connsiteX0" fmla="*/ 757914 w 1602223"/>
                      <a:gd name="connsiteY0" fmla="*/ 0 h 1410703"/>
                      <a:gd name="connsiteX1" fmla="*/ 1602223 w 1602223"/>
                      <a:gd name="connsiteY1" fmla="*/ 686545 h 1410703"/>
                      <a:gd name="connsiteX2" fmla="*/ 768743 w 1602223"/>
                      <a:gd name="connsiteY2" fmla="*/ 1410685 h 1410703"/>
                      <a:gd name="connsiteX3" fmla="*/ 49728 w 1602223"/>
                      <a:gd name="connsiteY3" fmla="*/ 831732 h 1410703"/>
                      <a:gd name="connsiteX4" fmla="*/ 757914 w 1602223"/>
                      <a:gd name="connsiteY4" fmla="*/ 0 h 1410703"/>
                      <a:gd name="connsiteX0" fmla="*/ 757914 w 1602223"/>
                      <a:gd name="connsiteY0" fmla="*/ 0 h 1410703"/>
                      <a:gd name="connsiteX1" fmla="*/ 1602223 w 1602223"/>
                      <a:gd name="connsiteY1" fmla="*/ 686545 h 1410703"/>
                      <a:gd name="connsiteX2" fmla="*/ 768743 w 1602223"/>
                      <a:gd name="connsiteY2" fmla="*/ 1410685 h 1410703"/>
                      <a:gd name="connsiteX3" fmla="*/ 49728 w 1602223"/>
                      <a:gd name="connsiteY3" fmla="*/ 831732 h 1410703"/>
                      <a:gd name="connsiteX4" fmla="*/ 757914 w 1602223"/>
                      <a:gd name="connsiteY4" fmla="*/ 0 h 1410703"/>
                      <a:gd name="connsiteX0" fmla="*/ 757914 w 1602223"/>
                      <a:gd name="connsiteY0" fmla="*/ 0 h 1411098"/>
                      <a:gd name="connsiteX1" fmla="*/ 1602223 w 1602223"/>
                      <a:gd name="connsiteY1" fmla="*/ 686545 h 1411098"/>
                      <a:gd name="connsiteX2" fmla="*/ 768743 w 1602223"/>
                      <a:gd name="connsiteY2" fmla="*/ 1410685 h 1411098"/>
                      <a:gd name="connsiteX3" fmla="*/ 49728 w 1602223"/>
                      <a:gd name="connsiteY3" fmla="*/ 831732 h 1411098"/>
                      <a:gd name="connsiteX4" fmla="*/ 757914 w 1602223"/>
                      <a:gd name="connsiteY4" fmla="*/ 0 h 1411098"/>
                      <a:gd name="connsiteX0" fmla="*/ 757914 w 1495828"/>
                      <a:gd name="connsiteY0" fmla="*/ 0 h 1412605"/>
                      <a:gd name="connsiteX1" fmla="*/ 1495828 w 1495828"/>
                      <a:gd name="connsiteY1" fmla="*/ 639553 h 1412605"/>
                      <a:gd name="connsiteX2" fmla="*/ 768743 w 1495828"/>
                      <a:gd name="connsiteY2" fmla="*/ 1410685 h 1412605"/>
                      <a:gd name="connsiteX3" fmla="*/ 49728 w 1495828"/>
                      <a:gd name="connsiteY3" fmla="*/ 831732 h 1412605"/>
                      <a:gd name="connsiteX4" fmla="*/ 757914 w 1495828"/>
                      <a:gd name="connsiteY4" fmla="*/ 0 h 1412605"/>
                      <a:gd name="connsiteX0" fmla="*/ 757914 w 1496484"/>
                      <a:gd name="connsiteY0" fmla="*/ 0 h 1412605"/>
                      <a:gd name="connsiteX1" fmla="*/ 1495828 w 1496484"/>
                      <a:gd name="connsiteY1" fmla="*/ 639553 h 1412605"/>
                      <a:gd name="connsiteX2" fmla="*/ 768743 w 1496484"/>
                      <a:gd name="connsiteY2" fmla="*/ 1410685 h 1412605"/>
                      <a:gd name="connsiteX3" fmla="*/ 49728 w 1496484"/>
                      <a:gd name="connsiteY3" fmla="*/ 831732 h 1412605"/>
                      <a:gd name="connsiteX4" fmla="*/ 757914 w 1496484"/>
                      <a:gd name="connsiteY4" fmla="*/ 0 h 1412605"/>
                      <a:gd name="connsiteX0" fmla="*/ 757914 w 1496484"/>
                      <a:gd name="connsiteY0" fmla="*/ 0 h 1412605"/>
                      <a:gd name="connsiteX1" fmla="*/ 1495828 w 1496484"/>
                      <a:gd name="connsiteY1" fmla="*/ 639553 h 1412605"/>
                      <a:gd name="connsiteX2" fmla="*/ 768743 w 1496484"/>
                      <a:gd name="connsiteY2" fmla="*/ 1410685 h 1412605"/>
                      <a:gd name="connsiteX3" fmla="*/ 49728 w 1496484"/>
                      <a:gd name="connsiteY3" fmla="*/ 831732 h 1412605"/>
                      <a:gd name="connsiteX4" fmla="*/ 757914 w 1496484"/>
                      <a:gd name="connsiteY4" fmla="*/ 0 h 1412605"/>
                      <a:gd name="connsiteX0" fmla="*/ 757914 w 1496484"/>
                      <a:gd name="connsiteY0" fmla="*/ 0 h 1413307"/>
                      <a:gd name="connsiteX1" fmla="*/ 1495828 w 1496484"/>
                      <a:gd name="connsiteY1" fmla="*/ 604309 h 1413307"/>
                      <a:gd name="connsiteX2" fmla="*/ 768743 w 1496484"/>
                      <a:gd name="connsiteY2" fmla="*/ 1410685 h 1413307"/>
                      <a:gd name="connsiteX3" fmla="*/ 49728 w 1496484"/>
                      <a:gd name="connsiteY3" fmla="*/ 831732 h 1413307"/>
                      <a:gd name="connsiteX4" fmla="*/ 757914 w 1496484"/>
                      <a:gd name="connsiteY4" fmla="*/ 0 h 1413307"/>
                      <a:gd name="connsiteX0" fmla="*/ 757914 w 1496484"/>
                      <a:gd name="connsiteY0" fmla="*/ 0 h 1413307"/>
                      <a:gd name="connsiteX1" fmla="*/ 1495828 w 1496484"/>
                      <a:gd name="connsiteY1" fmla="*/ 604309 h 1413307"/>
                      <a:gd name="connsiteX2" fmla="*/ 768743 w 1496484"/>
                      <a:gd name="connsiteY2" fmla="*/ 1410685 h 1413307"/>
                      <a:gd name="connsiteX3" fmla="*/ 49728 w 1496484"/>
                      <a:gd name="connsiteY3" fmla="*/ 831732 h 1413307"/>
                      <a:gd name="connsiteX4" fmla="*/ 757914 w 1496484"/>
                      <a:gd name="connsiteY4" fmla="*/ 0 h 1413307"/>
                      <a:gd name="connsiteX0" fmla="*/ 757914 w 1496484"/>
                      <a:gd name="connsiteY0" fmla="*/ 0 h 1410895"/>
                      <a:gd name="connsiteX1" fmla="*/ 1495828 w 1496484"/>
                      <a:gd name="connsiteY1" fmla="*/ 604309 h 1410895"/>
                      <a:gd name="connsiteX2" fmla="*/ 768743 w 1496484"/>
                      <a:gd name="connsiteY2" fmla="*/ 1410685 h 1410895"/>
                      <a:gd name="connsiteX3" fmla="*/ 49728 w 1496484"/>
                      <a:gd name="connsiteY3" fmla="*/ 831732 h 1410895"/>
                      <a:gd name="connsiteX4" fmla="*/ 757914 w 1496484"/>
                      <a:gd name="connsiteY4" fmla="*/ 0 h 1410895"/>
                      <a:gd name="connsiteX0" fmla="*/ 757914 w 1496484"/>
                      <a:gd name="connsiteY0" fmla="*/ 0 h 1414415"/>
                      <a:gd name="connsiteX1" fmla="*/ 1495828 w 1496484"/>
                      <a:gd name="connsiteY1" fmla="*/ 604309 h 1414415"/>
                      <a:gd name="connsiteX2" fmla="*/ 768743 w 1496484"/>
                      <a:gd name="connsiteY2" fmla="*/ 1410685 h 1414415"/>
                      <a:gd name="connsiteX3" fmla="*/ 49728 w 1496484"/>
                      <a:gd name="connsiteY3" fmla="*/ 831732 h 1414415"/>
                      <a:gd name="connsiteX4" fmla="*/ 757914 w 1496484"/>
                      <a:gd name="connsiteY4" fmla="*/ 0 h 1414415"/>
                      <a:gd name="connsiteX0" fmla="*/ 757914 w 1496484"/>
                      <a:gd name="connsiteY0" fmla="*/ 0 h 1417393"/>
                      <a:gd name="connsiteX1" fmla="*/ 1495828 w 1496484"/>
                      <a:gd name="connsiteY1" fmla="*/ 604309 h 1417393"/>
                      <a:gd name="connsiteX2" fmla="*/ 768743 w 1496484"/>
                      <a:gd name="connsiteY2" fmla="*/ 1410685 h 1417393"/>
                      <a:gd name="connsiteX3" fmla="*/ 49728 w 1496484"/>
                      <a:gd name="connsiteY3" fmla="*/ 831732 h 1417393"/>
                      <a:gd name="connsiteX4" fmla="*/ 757914 w 1496484"/>
                      <a:gd name="connsiteY4" fmla="*/ 0 h 1417393"/>
                      <a:gd name="connsiteX0" fmla="*/ 757914 w 1496484"/>
                      <a:gd name="connsiteY0" fmla="*/ 0 h 1411394"/>
                      <a:gd name="connsiteX1" fmla="*/ 1495828 w 1496484"/>
                      <a:gd name="connsiteY1" fmla="*/ 604309 h 1411394"/>
                      <a:gd name="connsiteX2" fmla="*/ 768743 w 1496484"/>
                      <a:gd name="connsiteY2" fmla="*/ 1410685 h 1411394"/>
                      <a:gd name="connsiteX3" fmla="*/ 49728 w 1496484"/>
                      <a:gd name="connsiteY3" fmla="*/ 831732 h 1411394"/>
                      <a:gd name="connsiteX4" fmla="*/ 757914 w 1496484"/>
                      <a:gd name="connsiteY4" fmla="*/ 0 h 1411394"/>
                      <a:gd name="connsiteX0" fmla="*/ 757914 w 1496484"/>
                      <a:gd name="connsiteY0" fmla="*/ 0 h 1410762"/>
                      <a:gd name="connsiteX1" fmla="*/ 1495828 w 1496484"/>
                      <a:gd name="connsiteY1" fmla="*/ 604309 h 1410762"/>
                      <a:gd name="connsiteX2" fmla="*/ 768743 w 1496484"/>
                      <a:gd name="connsiteY2" fmla="*/ 1410685 h 1410762"/>
                      <a:gd name="connsiteX3" fmla="*/ 49728 w 1496484"/>
                      <a:gd name="connsiteY3" fmla="*/ 831732 h 1410762"/>
                      <a:gd name="connsiteX4" fmla="*/ 757914 w 1496484"/>
                      <a:gd name="connsiteY4" fmla="*/ 0 h 1410762"/>
                      <a:gd name="connsiteX0" fmla="*/ 753437 w 1496790"/>
                      <a:gd name="connsiteY0" fmla="*/ 0 h 1547849"/>
                      <a:gd name="connsiteX1" fmla="*/ 1496143 w 1496790"/>
                      <a:gd name="connsiteY1" fmla="*/ 741396 h 1547849"/>
                      <a:gd name="connsiteX2" fmla="*/ 769058 w 1496790"/>
                      <a:gd name="connsiteY2" fmla="*/ 1547772 h 1547849"/>
                      <a:gd name="connsiteX3" fmla="*/ 50043 w 1496790"/>
                      <a:gd name="connsiteY3" fmla="*/ 968819 h 1547849"/>
                      <a:gd name="connsiteX4" fmla="*/ 753437 w 1496790"/>
                      <a:gd name="connsiteY4" fmla="*/ 0 h 1547849"/>
                      <a:gd name="connsiteX0" fmla="*/ 740650 w 1484004"/>
                      <a:gd name="connsiteY0" fmla="*/ 25111 h 1572960"/>
                      <a:gd name="connsiteX1" fmla="*/ 1483356 w 1484004"/>
                      <a:gd name="connsiteY1" fmla="*/ 766507 h 1572960"/>
                      <a:gd name="connsiteX2" fmla="*/ 756271 w 1484004"/>
                      <a:gd name="connsiteY2" fmla="*/ 1572883 h 1572960"/>
                      <a:gd name="connsiteX3" fmla="*/ 37256 w 1484004"/>
                      <a:gd name="connsiteY3" fmla="*/ 993930 h 1572960"/>
                      <a:gd name="connsiteX4" fmla="*/ 169347 w 1484004"/>
                      <a:gd name="connsiteY4" fmla="*/ 250355 h 1572960"/>
                      <a:gd name="connsiteX5" fmla="*/ 740650 w 1484004"/>
                      <a:gd name="connsiteY5" fmla="*/ 25111 h 1572960"/>
                      <a:gd name="connsiteX0" fmla="*/ 782774 w 1526128"/>
                      <a:gd name="connsiteY0" fmla="*/ 22895 h 1570744"/>
                      <a:gd name="connsiteX1" fmla="*/ 1525480 w 1526128"/>
                      <a:gd name="connsiteY1" fmla="*/ 764291 h 1570744"/>
                      <a:gd name="connsiteX2" fmla="*/ 798395 w 1526128"/>
                      <a:gd name="connsiteY2" fmla="*/ 1570667 h 1570744"/>
                      <a:gd name="connsiteX3" fmla="*/ 79380 w 1526128"/>
                      <a:gd name="connsiteY3" fmla="*/ 991714 h 1570744"/>
                      <a:gd name="connsiteX4" fmla="*/ 82080 w 1526128"/>
                      <a:gd name="connsiteY4" fmla="*/ 270987 h 1570744"/>
                      <a:gd name="connsiteX5" fmla="*/ 782774 w 1526128"/>
                      <a:gd name="connsiteY5" fmla="*/ 22895 h 1570744"/>
                      <a:gd name="connsiteX0" fmla="*/ 821112 w 1526200"/>
                      <a:gd name="connsiteY0" fmla="*/ 20182 h 1602302"/>
                      <a:gd name="connsiteX1" fmla="*/ 1525480 w 1526200"/>
                      <a:gd name="connsiteY1" fmla="*/ 795849 h 1602302"/>
                      <a:gd name="connsiteX2" fmla="*/ 798395 w 1526200"/>
                      <a:gd name="connsiteY2" fmla="*/ 1602225 h 1602302"/>
                      <a:gd name="connsiteX3" fmla="*/ 79380 w 1526200"/>
                      <a:gd name="connsiteY3" fmla="*/ 1023272 h 1602302"/>
                      <a:gd name="connsiteX4" fmla="*/ 82080 w 1526200"/>
                      <a:gd name="connsiteY4" fmla="*/ 302545 h 1602302"/>
                      <a:gd name="connsiteX5" fmla="*/ 821112 w 1526200"/>
                      <a:gd name="connsiteY5" fmla="*/ 20182 h 1602302"/>
                      <a:gd name="connsiteX0" fmla="*/ 821112 w 1526200"/>
                      <a:gd name="connsiteY0" fmla="*/ 209 h 1582329"/>
                      <a:gd name="connsiteX1" fmla="*/ 1525480 w 1526200"/>
                      <a:gd name="connsiteY1" fmla="*/ 775876 h 1582329"/>
                      <a:gd name="connsiteX2" fmla="*/ 798395 w 1526200"/>
                      <a:gd name="connsiteY2" fmla="*/ 1582252 h 1582329"/>
                      <a:gd name="connsiteX3" fmla="*/ 79380 w 1526200"/>
                      <a:gd name="connsiteY3" fmla="*/ 1003299 h 1582329"/>
                      <a:gd name="connsiteX4" fmla="*/ 82080 w 1526200"/>
                      <a:gd name="connsiteY4" fmla="*/ 282572 h 1582329"/>
                      <a:gd name="connsiteX5" fmla="*/ 821112 w 1526200"/>
                      <a:gd name="connsiteY5" fmla="*/ 209 h 1582329"/>
                      <a:gd name="connsiteX0" fmla="*/ 795066 w 1500154"/>
                      <a:gd name="connsiteY0" fmla="*/ 344 h 1582464"/>
                      <a:gd name="connsiteX1" fmla="*/ 1499434 w 1500154"/>
                      <a:gd name="connsiteY1" fmla="*/ 776011 h 1582464"/>
                      <a:gd name="connsiteX2" fmla="*/ 772349 w 1500154"/>
                      <a:gd name="connsiteY2" fmla="*/ 1582387 h 1582464"/>
                      <a:gd name="connsiteX3" fmla="*/ 53334 w 1500154"/>
                      <a:gd name="connsiteY3" fmla="*/ 1003434 h 1582464"/>
                      <a:gd name="connsiteX4" fmla="*/ 118333 w 1500154"/>
                      <a:gd name="connsiteY4" fmla="*/ 229395 h 1582464"/>
                      <a:gd name="connsiteX5" fmla="*/ 795066 w 1500154"/>
                      <a:gd name="connsiteY5" fmla="*/ 344 h 1582464"/>
                      <a:gd name="connsiteX0" fmla="*/ 795066 w 1524087"/>
                      <a:gd name="connsiteY0" fmla="*/ 344 h 1582464"/>
                      <a:gd name="connsiteX1" fmla="*/ 1302016 w 1524087"/>
                      <a:gd name="connsiteY1" fmla="*/ 229396 h 1582464"/>
                      <a:gd name="connsiteX2" fmla="*/ 1499434 w 1524087"/>
                      <a:gd name="connsiteY2" fmla="*/ 776011 h 1582464"/>
                      <a:gd name="connsiteX3" fmla="*/ 772349 w 1524087"/>
                      <a:gd name="connsiteY3" fmla="*/ 1582387 h 1582464"/>
                      <a:gd name="connsiteX4" fmla="*/ 53334 w 1524087"/>
                      <a:gd name="connsiteY4" fmla="*/ 1003434 h 1582464"/>
                      <a:gd name="connsiteX5" fmla="*/ 118333 w 1524087"/>
                      <a:gd name="connsiteY5" fmla="*/ 229395 h 1582464"/>
                      <a:gd name="connsiteX6" fmla="*/ 795066 w 1524087"/>
                      <a:gd name="connsiteY6" fmla="*/ 344 h 1582464"/>
                      <a:gd name="connsiteX0" fmla="*/ 795066 w 1535587"/>
                      <a:gd name="connsiteY0" fmla="*/ 344 h 1582464"/>
                      <a:gd name="connsiteX1" fmla="*/ 1383484 w 1535587"/>
                      <a:gd name="connsiteY1" fmla="*/ 183701 h 1582464"/>
                      <a:gd name="connsiteX2" fmla="*/ 1499434 w 1535587"/>
                      <a:gd name="connsiteY2" fmla="*/ 776011 h 1582464"/>
                      <a:gd name="connsiteX3" fmla="*/ 772349 w 1535587"/>
                      <a:gd name="connsiteY3" fmla="*/ 1582387 h 1582464"/>
                      <a:gd name="connsiteX4" fmla="*/ 53334 w 1535587"/>
                      <a:gd name="connsiteY4" fmla="*/ 1003434 h 1582464"/>
                      <a:gd name="connsiteX5" fmla="*/ 118333 w 1535587"/>
                      <a:gd name="connsiteY5" fmla="*/ 229395 h 1582464"/>
                      <a:gd name="connsiteX6" fmla="*/ 795066 w 1535587"/>
                      <a:gd name="connsiteY6" fmla="*/ 344 h 1582464"/>
                      <a:gd name="connsiteX0" fmla="*/ 795066 w 1524729"/>
                      <a:gd name="connsiteY0" fmla="*/ 344 h 1582464"/>
                      <a:gd name="connsiteX1" fmla="*/ 1383484 w 1524729"/>
                      <a:gd name="connsiteY1" fmla="*/ 183701 h 1582464"/>
                      <a:gd name="connsiteX2" fmla="*/ 1499434 w 1524729"/>
                      <a:gd name="connsiteY2" fmla="*/ 776011 h 1582464"/>
                      <a:gd name="connsiteX3" fmla="*/ 772349 w 1524729"/>
                      <a:gd name="connsiteY3" fmla="*/ 1582387 h 1582464"/>
                      <a:gd name="connsiteX4" fmla="*/ 53334 w 1524729"/>
                      <a:gd name="connsiteY4" fmla="*/ 1003434 h 1582464"/>
                      <a:gd name="connsiteX5" fmla="*/ 118333 w 1524729"/>
                      <a:gd name="connsiteY5" fmla="*/ 229395 h 1582464"/>
                      <a:gd name="connsiteX6" fmla="*/ 795066 w 1524729"/>
                      <a:gd name="connsiteY6" fmla="*/ 344 h 1582464"/>
                      <a:gd name="connsiteX0" fmla="*/ 837347 w 1567010"/>
                      <a:gd name="connsiteY0" fmla="*/ 344 h 1582468"/>
                      <a:gd name="connsiteX1" fmla="*/ 1425765 w 1567010"/>
                      <a:gd name="connsiteY1" fmla="*/ 183701 h 1582468"/>
                      <a:gd name="connsiteX2" fmla="*/ 1541715 w 1567010"/>
                      <a:gd name="connsiteY2" fmla="*/ 776011 h 1582468"/>
                      <a:gd name="connsiteX3" fmla="*/ 814630 w 1567010"/>
                      <a:gd name="connsiteY3" fmla="*/ 1582387 h 1582468"/>
                      <a:gd name="connsiteX4" fmla="*/ 39229 w 1567010"/>
                      <a:gd name="connsiteY4" fmla="*/ 1022473 h 1582468"/>
                      <a:gd name="connsiteX5" fmla="*/ 160614 w 1567010"/>
                      <a:gd name="connsiteY5" fmla="*/ 229395 h 1582468"/>
                      <a:gd name="connsiteX6" fmla="*/ 837347 w 1567010"/>
                      <a:gd name="connsiteY6" fmla="*/ 344 h 1582468"/>
                      <a:gd name="connsiteX0" fmla="*/ 837347 w 1580838"/>
                      <a:gd name="connsiteY0" fmla="*/ 344 h 1582468"/>
                      <a:gd name="connsiteX1" fmla="*/ 1425765 w 1580838"/>
                      <a:gd name="connsiteY1" fmla="*/ 183701 h 1582468"/>
                      <a:gd name="connsiteX2" fmla="*/ 1557094 w 1580838"/>
                      <a:gd name="connsiteY2" fmla="*/ 783627 h 1582468"/>
                      <a:gd name="connsiteX3" fmla="*/ 814630 w 1580838"/>
                      <a:gd name="connsiteY3" fmla="*/ 1582387 h 1582468"/>
                      <a:gd name="connsiteX4" fmla="*/ 39229 w 1580838"/>
                      <a:gd name="connsiteY4" fmla="*/ 1022473 h 1582468"/>
                      <a:gd name="connsiteX5" fmla="*/ 160614 w 1580838"/>
                      <a:gd name="connsiteY5" fmla="*/ 229395 h 1582468"/>
                      <a:gd name="connsiteX6" fmla="*/ 837347 w 1580838"/>
                      <a:gd name="connsiteY6" fmla="*/ 344 h 1582468"/>
                      <a:gd name="connsiteX0" fmla="*/ 837347 w 1562173"/>
                      <a:gd name="connsiteY0" fmla="*/ 344 h 1582468"/>
                      <a:gd name="connsiteX1" fmla="*/ 1425765 w 1562173"/>
                      <a:gd name="connsiteY1" fmla="*/ 183701 h 1582468"/>
                      <a:gd name="connsiteX2" fmla="*/ 1557094 w 1562173"/>
                      <a:gd name="connsiteY2" fmla="*/ 783627 h 1582468"/>
                      <a:gd name="connsiteX3" fmla="*/ 814630 w 1562173"/>
                      <a:gd name="connsiteY3" fmla="*/ 1582387 h 1582468"/>
                      <a:gd name="connsiteX4" fmla="*/ 39229 w 1562173"/>
                      <a:gd name="connsiteY4" fmla="*/ 1022473 h 1582468"/>
                      <a:gd name="connsiteX5" fmla="*/ 160614 w 1562173"/>
                      <a:gd name="connsiteY5" fmla="*/ 229395 h 1582468"/>
                      <a:gd name="connsiteX6" fmla="*/ 837347 w 1562173"/>
                      <a:gd name="connsiteY6" fmla="*/ 344 h 1582468"/>
                      <a:gd name="connsiteX0" fmla="*/ 805867 w 1530693"/>
                      <a:gd name="connsiteY0" fmla="*/ 344 h 1582455"/>
                      <a:gd name="connsiteX1" fmla="*/ 1394285 w 1530693"/>
                      <a:gd name="connsiteY1" fmla="*/ 183701 h 1582455"/>
                      <a:gd name="connsiteX2" fmla="*/ 1525614 w 1530693"/>
                      <a:gd name="connsiteY2" fmla="*/ 783627 h 1582455"/>
                      <a:gd name="connsiteX3" fmla="*/ 783150 w 1530693"/>
                      <a:gd name="connsiteY3" fmla="*/ 1582387 h 1582455"/>
                      <a:gd name="connsiteX4" fmla="*/ 48758 w 1530693"/>
                      <a:gd name="connsiteY4" fmla="*/ 957737 h 1582455"/>
                      <a:gd name="connsiteX5" fmla="*/ 129134 w 1530693"/>
                      <a:gd name="connsiteY5" fmla="*/ 229395 h 1582455"/>
                      <a:gd name="connsiteX6" fmla="*/ 805867 w 1530693"/>
                      <a:gd name="connsiteY6" fmla="*/ 344 h 1582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30693" h="1582455">
                        <a:moveTo>
                          <a:pt x="805867" y="344"/>
                        </a:moveTo>
                        <a:cubicBezTo>
                          <a:pt x="1003147" y="344"/>
                          <a:pt x="1276891" y="54423"/>
                          <a:pt x="1394285" y="183701"/>
                        </a:cubicBezTo>
                        <a:cubicBezTo>
                          <a:pt x="1430212" y="312979"/>
                          <a:pt x="1557505" y="520049"/>
                          <a:pt x="1525614" y="783627"/>
                        </a:cubicBezTo>
                        <a:cubicBezTo>
                          <a:pt x="1544445" y="1426653"/>
                          <a:pt x="1037150" y="1577194"/>
                          <a:pt x="783150" y="1582387"/>
                        </a:cubicBezTo>
                        <a:cubicBezTo>
                          <a:pt x="487520" y="1588431"/>
                          <a:pt x="50563" y="1192851"/>
                          <a:pt x="48758" y="957737"/>
                        </a:cubicBezTo>
                        <a:cubicBezTo>
                          <a:pt x="-49063" y="737316"/>
                          <a:pt x="11902" y="390865"/>
                          <a:pt x="129134" y="229395"/>
                        </a:cubicBezTo>
                        <a:cubicBezTo>
                          <a:pt x="246366" y="67925"/>
                          <a:pt x="443098" y="-5714"/>
                          <a:pt x="805867" y="344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4" name="Lekerekített téglalap 563"/>
                  <p:cNvSpPr/>
                  <p:nvPr/>
                </p:nvSpPr>
                <p:spPr>
                  <a:xfrm>
                    <a:off x="1641045" y="1260856"/>
                    <a:ext cx="1270024" cy="1327081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5" name="Szabadkézi sokszög 564"/>
                  <p:cNvSpPr/>
                  <p:nvPr/>
                </p:nvSpPr>
                <p:spPr>
                  <a:xfrm>
                    <a:off x="2130162" y="2416243"/>
                    <a:ext cx="339202" cy="123967"/>
                  </a:xfrm>
                  <a:custGeom>
                    <a:avLst/>
                    <a:gdLst>
                      <a:gd name="connsiteX0" fmla="*/ 647862 w 1295725"/>
                      <a:gd name="connsiteY0" fmla="*/ 0 h 619415"/>
                      <a:gd name="connsiteX1" fmla="*/ 1292734 w 1295725"/>
                      <a:gd name="connsiteY1" fmla="*/ 251969 h 619415"/>
                      <a:gd name="connsiteX2" fmla="*/ 1295725 w 1295725"/>
                      <a:gd name="connsiteY2" fmla="*/ 256018 h 619415"/>
                      <a:gd name="connsiteX3" fmla="*/ 1292734 w 1295725"/>
                      <a:gd name="connsiteY3" fmla="*/ 261765 h 619415"/>
                      <a:gd name="connsiteX4" fmla="*/ 647862 w 1295725"/>
                      <a:gd name="connsiteY4" fmla="*/ 619415 h 619415"/>
                      <a:gd name="connsiteX5" fmla="*/ 2990 w 1295725"/>
                      <a:gd name="connsiteY5" fmla="*/ 261765 h 619415"/>
                      <a:gd name="connsiteX6" fmla="*/ 0 w 1295725"/>
                      <a:gd name="connsiteY6" fmla="*/ 256018 h 619415"/>
                      <a:gd name="connsiteX7" fmla="*/ 2990 w 1295725"/>
                      <a:gd name="connsiteY7" fmla="*/ 251969 h 619415"/>
                      <a:gd name="connsiteX8" fmla="*/ 647862 w 1295725"/>
                      <a:gd name="connsiteY8" fmla="*/ 0 h 619415"/>
                      <a:gd name="connsiteX0" fmla="*/ 634232 w 1295725"/>
                      <a:gd name="connsiteY0" fmla="*/ 569 h 503032"/>
                      <a:gd name="connsiteX1" fmla="*/ 1292734 w 1295725"/>
                      <a:gd name="connsiteY1" fmla="*/ 135586 h 503032"/>
                      <a:gd name="connsiteX2" fmla="*/ 1295725 w 1295725"/>
                      <a:gd name="connsiteY2" fmla="*/ 139635 h 503032"/>
                      <a:gd name="connsiteX3" fmla="*/ 1292734 w 1295725"/>
                      <a:gd name="connsiteY3" fmla="*/ 145382 h 503032"/>
                      <a:gd name="connsiteX4" fmla="*/ 647862 w 1295725"/>
                      <a:gd name="connsiteY4" fmla="*/ 503032 h 503032"/>
                      <a:gd name="connsiteX5" fmla="*/ 2990 w 1295725"/>
                      <a:gd name="connsiteY5" fmla="*/ 145382 h 503032"/>
                      <a:gd name="connsiteX6" fmla="*/ 0 w 1295725"/>
                      <a:gd name="connsiteY6" fmla="*/ 139635 h 503032"/>
                      <a:gd name="connsiteX7" fmla="*/ 2990 w 1295725"/>
                      <a:gd name="connsiteY7" fmla="*/ 135586 h 503032"/>
                      <a:gd name="connsiteX8" fmla="*/ 634232 w 1295725"/>
                      <a:gd name="connsiteY8" fmla="*/ 569 h 503032"/>
                      <a:gd name="connsiteX0" fmla="*/ 623532 w 1295725"/>
                      <a:gd name="connsiteY0" fmla="*/ 140915 h 417477"/>
                      <a:gd name="connsiteX1" fmla="*/ 1292734 w 1295725"/>
                      <a:gd name="connsiteY1" fmla="*/ 50031 h 417477"/>
                      <a:gd name="connsiteX2" fmla="*/ 1295725 w 1295725"/>
                      <a:gd name="connsiteY2" fmla="*/ 54080 h 417477"/>
                      <a:gd name="connsiteX3" fmla="*/ 1292734 w 1295725"/>
                      <a:gd name="connsiteY3" fmla="*/ 59827 h 417477"/>
                      <a:gd name="connsiteX4" fmla="*/ 647862 w 1295725"/>
                      <a:gd name="connsiteY4" fmla="*/ 417477 h 417477"/>
                      <a:gd name="connsiteX5" fmla="*/ 2990 w 1295725"/>
                      <a:gd name="connsiteY5" fmla="*/ 59827 h 417477"/>
                      <a:gd name="connsiteX6" fmla="*/ 0 w 1295725"/>
                      <a:gd name="connsiteY6" fmla="*/ 54080 h 417477"/>
                      <a:gd name="connsiteX7" fmla="*/ 2990 w 1295725"/>
                      <a:gd name="connsiteY7" fmla="*/ 50031 h 417477"/>
                      <a:gd name="connsiteX8" fmla="*/ 623532 w 1295725"/>
                      <a:gd name="connsiteY8" fmla="*/ 140915 h 417477"/>
                      <a:gd name="connsiteX0" fmla="*/ 623532 w 1295725"/>
                      <a:gd name="connsiteY0" fmla="*/ 176203 h 453863"/>
                      <a:gd name="connsiteX1" fmla="*/ 1292734 w 1295725"/>
                      <a:gd name="connsiteY1" fmla="*/ 85319 h 453863"/>
                      <a:gd name="connsiteX2" fmla="*/ 1295725 w 1295725"/>
                      <a:gd name="connsiteY2" fmla="*/ 89368 h 453863"/>
                      <a:gd name="connsiteX3" fmla="*/ 1292731 w 1295725"/>
                      <a:gd name="connsiteY3" fmla="*/ 0 h 453863"/>
                      <a:gd name="connsiteX4" fmla="*/ 647862 w 1295725"/>
                      <a:gd name="connsiteY4" fmla="*/ 452765 h 453863"/>
                      <a:gd name="connsiteX5" fmla="*/ 2990 w 1295725"/>
                      <a:gd name="connsiteY5" fmla="*/ 95115 h 453863"/>
                      <a:gd name="connsiteX6" fmla="*/ 0 w 1295725"/>
                      <a:gd name="connsiteY6" fmla="*/ 89368 h 453863"/>
                      <a:gd name="connsiteX7" fmla="*/ 2990 w 1295725"/>
                      <a:gd name="connsiteY7" fmla="*/ 85319 h 453863"/>
                      <a:gd name="connsiteX8" fmla="*/ 623532 w 1295725"/>
                      <a:gd name="connsiteY8" fmla="*/ 176203 h 453863"/>
                      <a:gd name="connsiteX0" fmla="*/ 623532 w 1298331"/>
                      <a:gd name="connsiteY0" fmla="*/ 176203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623532 w 1298331"/>
                      <a:gd name="connsiteY8" fmla="*/ 176203 h 453863"/>
                      <a:gd name="connsiteX0" fmla="*/ 655630 w 1298331"/>
                      <a:gd name="connsiteY0" fmla="*/ 283209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655630 w 1298331"/>
                      <a:gd name="connsiteY8" fmla="*/ 283209 h 453863"/>
                      <a:gd name="connsiteX0" fmla="*/ 709126 w 1298331"/>
                      <a:gd name="connsiteY0" fmla="*/ 140534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709126 w 1298331"/>
                      <a:gd name="connsiteY8" fmla="*/ 140534 h 45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8331" h="453863">
                        <a:moveTo>
                          <a:pt x="709126" y="140534"/>
                        </a:moveTo>
                        <a:cubicBezTo>
                          <a:pt x="977567" y="140534"/>
                          <a:pt x="1152978" y="-66701"/>
                          <a:pt x="1292734" y="85319"/>
                        </a:cubicBezTo>
                        <a:lnTo>
                          <a:pt x="1295725" y="89368"/>
                        </a:lnTo>
                        <a:lnTo>
                          <a:pt x="1292731" y="0"/>
                        </a:lnTo>
                        <a:cubicBezTo>
                          <a:pt x="1356258" y="203889"/>
                          <a:pt x="862819" y="436913"/>
                          <a:pt x="647862" y="452765"/>
                        </a:cubicBezTo>
                        <a:cubicBezTo>
                          <a:pt x="432905" y="468617"/>
                          <a:pt x="142746" y="310895"/>
                          <a:pt x="2990" y="95115"/>
                        </a:cubicBezTo>
                        <a:lnTo>
                          <a:pt x="0" y="89368"/>
                        </a:lnTo>
                        <a:lnTo>
                          <a:pt x="2990" y="85319"/>
                        </a:lnTo>
                        <a:cubicBezTo>
                          <a:pt x="142746" y="-66701"/>
                          <a:pt x="440685" y="140534"/>
                          <a:pt x="709126" y="140534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66" name="Csoportba foglalás 565"/>
                  <p:cNvGrpSpPr/>
                  <p:nvPr/>
                </p:nvGrpSpPr>
                <p:grpSpPr>
                  <a:xfrm>
                    <a:off x="2516792" y="1635665"/>
                    <a:ext cx="296087" cy="239120"/>
                    <a:chOff x="4292673" y="3204429"/>
                    <a:chExt cx="414861" cy="415607"/>
                  </a:xfrm>
                </p:grpSpPr>
                <p:sp>
                  <p:nvSpPr>
                    <p:cNvPr id="587" name="Szabadkézi sokszög 586"/>
                    <p:cNvSpPr/>
                    <p:nvPr/>
                  </p:nvSpPr>
                  <p:spPr>
                    <a:xfrm>
                      <a:off x="4654779" y="3557771"/>
                      <a:ext cx="52729" cy="4073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88" name="Szabadkézi sokszög 587"/>
                    <p:cNvSpPr/>
                    <p:nvPr/>
                  </p:nvSpPr>
                  <p:spPr>
                    <a:xfrm>
                      <a:off x="4639276" y="3561844"/>
                      <a:ext cx="15504" cy="2951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89" name="Szabadkézi sokszög 588"/>
                    <p:cNvSpPr/>
                    <p:nvPr/>
                  </p:nvSpPr>
                  <p:spPr>
                    <a:xfrm>
                      <a:off x="4605970" y="3564794"/>
                      <a:ext cx="33306" cy="8035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0" name="Szabadkézi sokszög 589"/>
                    <p:cNvSpPr/>
                    <p:nvPr/>
                  </p:nvSpPr>
                  <p:spPr>
                    <a:xfrm>
                      <a:off x="4590411" y="3572829"/>
                      <a:ext cx="15558" cy="5178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1" name="Szabadkézi sokszög 590"/>
                    <p:cNvSpPr/>
                    <p:nvPr/>
                  </p:nvSpPr>
                  <p:spPr>
                    <a:xfrm>
                      <a:off x="4561630" y="3578007"/>
                      <a:ext cx="28782" cy="12541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2" name="Szabadkézi sokszög 591"/>
                    <p:cNvSpPr/>
                    <p:nvPr/>
                  </p:nvSpPr>
                  <p:spPr>
                    <a:xfrm>
                      <a:off x="4549538" y="3590546"/>
                      <a:ext cx="12092" cy="6118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3" name="Szabadkézi sokszög 592"/>
                    <p:cNvSpPr/>
                    <p:nvPr/>
                  </p:nvSpPr>
                  <p:spPr>
                    <a:xfrm>
                      <a:off x="4516526" y="3596664"/>
                      <a:ext cx="33012" cy="23372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4" name="Ellipszis 593"/>
                    <p:cNvSpPr/>
                    <p:nvPr/>
                  </p:nvSpPr>
                  <p:spPr>
                    <a:xfrm flipH="1">
                      <a:off x="4292673" y="3268394"/>
                      <a:ext cx="413943" cy="269322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5" name="Ellipszis 594"/>
                    <p:cNvSpPr/>
                    <p:nvPr/>
                  </p:nvSpPr>
                  <p:spPr>
                    <a:xfrm flipH="1">
                      <a:off x="4301092" y="3224713"/>
                      <a:ext cx="397107" cy="269322"/>
                    </a:xfrm>
                    <a:prstGeom prst="ellipse">
                      <a:avLst/>
                    </a:prstGeom>
                    <a:solidFill>
                      <a:srgbClr val="F4914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6" name="Ellipszis 595"/>
                    <p:cNvSpPr/>
                    <p:nvPr/>
                  </p:nvSpPr>
                  <p:spPr>
                    <a:xfrm rot="16200000" flipH="1">
                      <a:off x="4385756" y="3147252"/>
                      <a:ext cx="234585" cy="397107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7" name="Ellipszis 596"/>
                    <p:cNvSpPr/>
                    <p:nvPr/>
                  </p:nvSpPr>
                  <p:spPr>
                    <a:xfrm rot="5400000" flipH="1">
                      <a:off x="4403940" y="3255313"/>
                      <a:ext cx="191199" cy="259022"/>
                    </a:xfrm>
                    <a:prstGeom prst="ellipse">
                      <a:avLst/>
                    </a:prstGeom>
                    <a:gradFill flip="none" rotWithShape="1">
                      <a:gsLst>
                        <a:gs pos="55000">
                          <a:schemeClr val="accent2">
                            <a:lumMod val="50000"/>
                          </a:schemeClr>
                        </a:gs>
                        <a:gs pos="31000">
                          <a:schemeClr val="accent2">
                            <a:lumMod val="75000"/>
                          </a:schemeClr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  <a:gs pos="88000">
                          <a:srgbClr val="00B050"/>
                        </a:gs>
                        <a:gs pos="78000">
                          <a:schemeClr val="accent2">
                            <a:lumMod val="5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8" name="Ellipszis 597"/>
                    <p:cNvSpPr/>
                    <p:nvPr/>
                  </p:nvSpPr>
                  <p:spPr>
                    <a:xfrm flipH="1">
                      <a:off x="4361137" y="3344830"/>
                      <a:ext cx="30252" cy="39737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9" name="Szabadkézi sokszög 598"/>
                    <p:cNvSpPr/>
                    <p:nvPr/>
                  </p:nvSpPr>
                  <p:spPr>
                    <a:xfrm rot="16200000" flipH="1">
                      <a:off x="4433167" y="3133236"/>
                      <a:ext cx="139764" cy="397107"/>
                    </a:xfrm>
                    <a:custGeom>
                      <a:avLst/>
                      <a:gdLst>
                        <a:gd name="connsiteX0" fmla="*/ 409807 w 488321"/>
                        <a:gd name="connsiteY0" fmla="*/ 0 h 813392"/>
                        <a:gd name="connsiteX1" fmla="*/ 488321 w 488321"/>
                        <a:gd name="connsiteY1" fmla="*/ 7856 h 813392"/>
                        <a:gd name="connsiteX2" fmla="*/ 484236 w 488321"/>
                        <a:gd name="connsiteY2" fmla="*/ 8264 h 813392"/>
                        <a:gd name="connsiteX3" fmla="*/ 157019 w 488321"/>
                        <a:gd name="connsiteY3" fmla="*/ 406697 h 813392"/>
                        <a:gd name="connsiteX4" fmla="*/ 484236 w 488321"/>
                        <a:gd name="connsiteY4" fmla="*/ 805130 h 813392"/>
                        <a:gd name="connsiteX5" fmla="*/ 488312 w 488321"/>
                        <a:gd name="connsiteY5" fmla="*/ 805538 h 813392"/>
                        <a:gd name="connsiteX6" fmla="*/ 409807 w 488321"/>
                        <a:gd name="connsiteY6" fmla="*/ 813392 h 813392"/>
                        <a:gd name="connsiteX7" fmla="*/ 0 w 488321"/>
                        <a:gd name="connsiteY7" fmla="*/ 406696 h 813392"/>
                        <a:gd name="connsiteX8" fmla="*/ 409807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409807" y="0"/>
                          </a:moveTo>
                          <a:lnTo>
                            <a:pt x="488321" y="7856"/>
                          </a:lnTo>
                          <a:lnTo>
                            <a:pt x="484236" y="8264"/>
                          </a:lnTo>
                          <a:cubicBezTo>
                            <a:pt x="297494" y="46187"/>
                            <a:pt x="157019" y="210162"/>
                            <a:pt x="157019" y="406697"/>
                          </a:cubicBezTo>
                          <a:cubicBezTo>
                            <a:pt x="157019" y="603233"/>
                            <a:pt x="297494" y="767208"/>
                            <a:pt x="484236" y="805130"/>
                          </a:cubicBezTo>
                          <a:lnTo>
                            <a:pt x="488312" y="805538"/>
                          </a:lnTo>
                          <a:lnTo>
                            <a:pt x="409807" y="813392"/>
                          </a:lnTo>
                          <a:cubicBezTo>
                            <a:pt x="183477" y="813392"/>
                            <a:pt x="0" y="631308"/>
                            <a:pt x="0" y="406696"/>
                          </a:cubicBezTo>
                          <a:cubicBezTo>
                            <a:pt x="0" y="182084"/>
                            <a:pt x="183477" y="0"/>
                            <a:pt x="409807" y="0"/>
                          </a:cubicBezTo>
                          <a:close/>
                        </a:path>
                      </a:pathLst>
                    </a:custGeom>
                    <a:solidFill>
                      <a:srgbClr val="F4B183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00" name="Szabadkézi sokszög 599"/>
                    <p:cNvSpPr/>
                    <p:nvPr/>
                  </p:nvSpPr>
                  <p:spPr>
                    <a:xfrm rot="5400000" flipH="1">
                      <a:off x="4401662" y="3101328"/>
                      <a:ext cx="202772" cy="408973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7973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01" name="Ellipszis 600"/>
                    <p:cNvSpPr/>
                    <p:nvPr/>
                  </p:nvSpPr>
                  <p:spPr>
                    <a:xfrm flipH="1">
                      <a:off x="4427921" y="3374539"/>
                      <a:ext cx="36202" cy="38876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567" name="Szabadkézi sokszög 566"/>
                  <p:cNvSpPr/>
                  <p:nvPr/>
                </p:nvSpPr>
                <p:spPr>
                  <a:xfrm rot="5340000">
                    <a:off x="1922410" y="1676788"/>
                    <a:ext cx="692738" cy="1306916"/>
                  </a:xfrm>
                  <a:custGeom>
                    <a:avLst/>
                    <a:gdLst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42269 w 1133902"/>
                      <a:gd name="connsiteY19" fmla="*/ 1194959 h 2224902"/>
                      <a:gd name="connsiteX20" fmla="*/ 342269 w 1133902"/>
                      <a:gd name="connsiteY20" fmla="*/ 991465 h 2224902"/>
                      <a:gd name="connsiteX21" fmla="*/ 381436 w 1133902"/>
                      <a:gd name="connsiteY21" fmla="*/ 888991 h 2224902"/>
                      <a:gd name="connsiteX22" fmla="*/ 404258 w 1133902"/>
                      <a:gd name="connsiteY22" fmla="*/ 872315 h 2224902"/>
                      <a:gd name="connsiteX23" fmla="*/ 409543 w 1133902"/>
                      <a:gd name="connsiteY23" fmla="*/ 847292 h 2224902"/>
                      <a:gd name="connsiteX24" fmla="*/ 437442 w 1133902"/>
                      <a:gd name="connsiteY24" fmla="*/ 805299 h 2224902"/>
                      <a:gd name="connsiteX25" fmla="*/ 28674 w 1133902"/>
                      <a:gd name="connsiteY2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42269 w 1133902"/>
                      <a:gd name="connsiteY19" fmla="*/ 1194959 h 2224902"/>
                      <a:gd name="connsiteX20" fmla="*/ 381436 w 1133902"/>
                      <a:gd name="connsiteY20" fmla="*/ 888991 h 2224902"/>
                      <a:gd name="connsiteX21" fmla="*/ 404258 w 1133902"/>
                      <a:gd name="connsiteY21" fmla="*/ 872315 h 2224902"/>
                      <a:gd name="connsiteX22" fmla="*/ 409543 w 1133902"/>
                      <a:gd name="connsiteY22" fmla="*/ 847292 h 2224902"/>
                      <a:gd name="connsiteX23" fmla="*/ 437442 w 1133902"/>
                      <a:gd name="connsiteY23" fmla="*/ 805299 h 2224902"/>
                      <a:gd name="connsiteX24" fmla="*/ 28674 w 1133902"/>
                      <a:gd name="connsiteY24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81436 w 1133902"/>
                      <a:gd name="connsiteY19" fmla="*/ 888991 h 2224902"/>
                      <a:gd name="connsiteX20" fmla="*/ 404258 w 1133902"/>
                      <a:gd name="connsiteY20" fmla="*/ 872315 h 2224902"/>
                      <a:gd name="connsiteX21" fmla="*/ 409543 w 1133902"/>
                      <a:gd name="connsiteY21" fmla="*/ 847292 h 2224902"/>
                      <a:gd name="connsiteX22" fmla="*/ 437442 w 1133902"/>
                      <a:gd name="connsiteY22" fmla="*/ 805299 h 2224902"/>
                      <a:gd name="connsiteX23" fmla="*/ 28674 w 1133902"/>
                      <a:gd name="connsiteY23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04258 w 1133902"/>
                      <a:gd name="connsiteY19" fmla="*/ 872315 h 2224902"/>
                      <a:gd name="connsiteX20" fmla="*/ 409543 w 1133902"/>
                      <a:gd name="connsiteY20" fmla="*/ 847292 h 2224902"/>
                      <a:gd name="connsiteX21" fmla="*/ 437442 w 1133902"/>
                      <a:gd name="connsiteY21" fmla="*/ 805299 h 2224902"/>
                      <a:gd name="connsiteX22" fmla="*/ 28674 w 1133902"/>
                      <a:gd name="connsiteY22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04258 w 1133902"/>
                      <a:gd name="connsiteY19" fmla="*/ 872315 h 2224902"/>
                      <a:gd name="connsiteX20" fmla="*/ 437442 w 1133902"/>
                      <a:gd name="connsiteY20" fmla="*/ 805299 h 2224902"/>
                      <a:gd name="connsiteX21" fmla="*/ 28674 w 1133902"/>
                      <a:gd name="connsiteY21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37442 w 1133902"/>
                      <a:gd name="connsiteY19" fmla="*/ 805299 h 2224902"/>
                      <a:gd name="connsiteX20" fmla="*/ 28674 w 1133902"/>
                      <a:gd name="connsiteY20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37442 w 1133902"/>
                      <a:gd name="connsiteY17" fmla="*/ 805299 h 2224902"/>
                      <a:gd name="connsiteX18" fmla="*/ 28674 w 1133902"/>
                      <a:gd name="connsiteY18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353140 w 1133902"/>
                      <a:gd name="connsiteY17" fmla="*/ 1074807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74241 w 1133902"/>
                      <a:gd name="connsiteY17" fmla="*/ 836640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74241 w 1133902"/>
                      <a:gd name="connsiteY17" fmla="*/ 836640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61152 w 1133902"/>
                      <a:gd name="connsiteY17" fmla="*/ 805332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61152 w 1133902"/>
                      <a:gd name="connsiteY17" fmla="*/ 805332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761739 w 1133902"/>
                      <a:gd name="connsiteY9" fmla="*/ 1512408 h 2224902"/>
                      <a:gd name="connsiteX10" fmla="*/ 1084883 w 1133902"/>
                      <a:gd name="connsiteY10" fmla="*/ 1728257 h 2224902"/>
                      <a:gd name="connsiteX11" fmla="*/ 1082318 w 1133902"/>
                      <a:gd name="connsiteY11" fmla="*/ 1918177 h 2224902"/>
                      <a:gd name="connsiteX12" fmla="*/ 1071787 w 1133902"/>
                      <a:gd name="connsiteY12" fmla="*/ 1928591 h 2224902"/>
                      <a:gd name="connsiteX13" fmla="*/ 0 w 1133902"/>
                      <a:gd name="connsiteY13" fmla="*/ 2217799 h 2224902"/>
                      <a:gd name="connsiteX14" fmla="*/ 665295 w 1133902"/>
                      <a:gd name="connsiteY14" fmla="*/ 1821482 h 2224902"/>
                      <a:gd name="connsiteX15" fmla="*/ 456443 w 1133902"/>
                      <a:gd name="connsiteY15" fmla="*/ 1332156 h 2224902"/>
                      <a:gd name="connsiteX16" fmla="*/ 461152 w 1133902"/>
                      <a:gd name="connsiteY16" fmla="*/ 805332 h 2224902"/>
                      <a:gd name="connsiteX17" fmla="*/ 823818 w 1133902"/>
                      <a:gd name="connsiteY17" fmla="*/ 443852 h 2224902"/>
                      <a:gd name="connsiteX18" fmla="*/ 28674 w 1133902"/>
                      <a:gd name="connsiteY18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761739 w 1133902"/>
                      <a:gd name="connsiteY8" fmla="*/ 1512408 h 2224902"/>
                      <a:gd name="connsiteX9" fmla="*/ 1084883 w 1133902"/>
                      <a:gd name="connsiteY9" fmla="*/ 1728257 h 2224902"/>
                      <a:gd name="connsiteX10" fmla="*/ 1082318 w 1133902"/>
                      <a:gd name="connsiteY10" fmla="*/ 1918177 h 2224902"/>
                      <a:gd name="connsiteX11" fmla="*/ 1071787 w 1133902"/>
                      <a:gd name="connsiteY11" fmla="*/ 1928591 h 2224902"/>
                      <a:gd name="connsiteX12" fmla="*/ 0 w 1133902"/>
                      <a:gd name="connsiteY12" fmla="*/ 2217799 h 2224902"/>
                      <a:gd name="connsiteX13" fmla="*/ 665295 w 1133902"/>
                      <a:gd name="connsiteY13" fmla="*/ 1821482 h 2224902"/>
                      <a:gd name="connsiteX14" fmla="*/ 456443 w 1133902"/>
                      <a:gd name="connsiteY14" fmla="*/ 1332156 h 2224902"/>
                      <a:gd name="connsiteX15" fmla="*/ 461152 w 1133902"/>
                      <a:gd name="connsiteY15" fmla="*/ 805332 h 2224902"/>
                      <a:gd name="connsiteX16" fmla="*/ 823818 w 1133902"/>
                      <a:gd name="connsiteY16" fmla="*/ 443852 h 2224902"/>
                      <a:gd name="connsiteX17" fmla="*/ 28674 w 1133902"/>
                      <a:gd name="connsiteY17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543458 w 1133902"/>
                      <a:gd name="connsiteY7" fmla="*/ 1110446 h 2224902"/>
                      <a:gd name="connsiteX8" fmla="*/ 761739 w 1133902"/>
                      <a:gd name="connsiteY8" fmla="*/ 1512408 h 2224902"/>
                      <a:gd name="connsiteX9" fmla="*/ 1084883 w 1133902"/>
                      <a:gd name="connsiteY9" fmla="*/ 1728257 h 2224902"/>
                      <a:gd name="connsiteX10" fmla="*/ 1082318 w 1133902"/>
                      <a:gd name="connsiteY10" fmla="*/ 1918177 h 2224902"/>
                      <a:gd name="connsiteX11" fmla="*/ 1071787 w 1133902"/>
                      <a:gd name="connsiteY11" fmla="*/ 1928591 h 2224902"/>
                      <a:gd name="connsiteX12" fmla="*/ 0 w 1133902"/>
                      <a:gd name="connsiteY12" fmla="*/ 2217799 h 2224902"/>
                      <a:gd name="connsiteX13" fmla="*/ 665295 w 1133902"/>
                      <a:gd name="connsiteY13" fmla="*/ 1821482 h 2224902"/>
                      <a:gd name="connsiteX14" fmla="*/ 456443 w 1133902"/>
                      <a:gd name="connsiteY14" fmla="*/ 1332156 h 2224902"/>
                      <a:gd name="connsiteX15" fmla="*/ 461152 w 1133902"/>
                      <a:gd name="connsiteY15" fmla="*/ 805332 h 2224902"/>
                      <a:gd name="connsiteX16" fmla="*/ 823818 w 1133902"/>
                      <a:gd name="connsiteY16" fmla="*/ 443852 h 2224902"/>
                      <a:gd name="connsiteX17" fmla="*/ 28674 w 1133902"/>
                      <a:gd name="connsiteY17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543458 w 1133902"/>
                      <a:gd name="connsiteY6" fmla="*/ 1110446 h 2224902"/>
                      <a:gd name="connsiteX7" fmla="*/ 761739 w 1133902"/>
                      <a:gd name="connsiteY7" fmla="*/ 1512408 h 2224902"/>
                      <a:gd name="connsiteX8" fmla="*/ 1084883 w 1133902"/>
                      <a:gd name="connsiteY8" fmla="*/ 1728257 h 2224902"/>
                      <a:gd name="connsiteX9" fmla="*/ 1082318 w 1133902"/>
                      <a:gd name="connsiteY9" fmla="*/ 1918177 h 2224902"/>
                      <a:gd name="connsiteX10" fmla="*/ 1071787 w 1133902"/>
                      <a:gd name="connsiteY10" fmla="*/ 1928591 h 2224902"/>
                      <a:gd name="connsiteX11" fmla="*/ 0 w 1133902"/>
                      <a:gd name="connsiteY11" fmla="*/ 2217799 h 2224902"/>
                      <a:gd name="connsiteX12" fmla="*/ 665295 w 1133902"/>
                      <a:gd name="connsiteY12" fmla="*/ 1821482 h 2224902"/>
                      <a:gd name="connsiteX13" fmla="*/ 456443 w 1133902"/>
                      <a:gd name="connsiteY13" fmla="*/ 1332156 h 2224902"/>
                      <a:gd name="connsiteX14" fmla="*/ 461152 w 1133902"/>
                      <a:gd name="connsiteY14" fmla="*/ 805332 h 2224902"/>
                      <a:gd name="connsiteX15" fmla="*/ 823818 w 1133902"/>
                      <a:gd name="connsiteY15" fmla="*/ 443852 h 2224902"/>
                      <a:gd name="connsiteX16" fmla="*/ 28674 w 1133902"/>
                      <a:gd name="connsiteY16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43458 w 1133902"/>
                      <a:gd name="connsiteY5" fmla="*/ 1110446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37500 w 1133902"/>
                      <a:gd name="connsiteY14" fmla="*/ 436364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37500 w 1133902"/>
                      <a:gd name="connsiteY14" fmla="*/ 436364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50980 w 1133902"/>
                      <a:gd name="connsiteY13" fmla="*/ 805129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50980 w 1133902"/>
                      <a:gd name="connsiteY13" fmla="*/ 805129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37034 w 1133902"/>
                      <a:gd name="connsiteY11" fmla="*/ 1787988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37034 w 1133902"/>
                      <a:gd name="connsiteY11" fmla="*/ 1787988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80093 w 1133902"/>
                      <a:gd name="connsiteY14" fmla="*/ 419695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83018 w 1133902"/>
                      <a:gd name="connsiteY11" fmla="*/ 1771387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80093 w 1133902"/>
                      <a:gd name="connsiteY14" fmla="*/ 419695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83018 w 1133902"/>
                      <a:gd name="connsiteY11" fmla="*/ 1771387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39286 w 1133902"/>
                      <a:gd name="connsiteY14" fmla="*/ 426642 h 2224902"/>
                      <a:gd name="connsiteX15" fmla="*/ 28674 w 1133902"/>
                      <a:gd name="connsiteY15" fmla="*/ 5494 h 2224902"/>
                      <a:gd name="connsiteX0" fmla="*/ 0 w 1105228"/>
                      <a:gd name="connsiteY0" fmla="*/ 5494 h 2144045"/>
                      <a:gd name="connsiteX1" fmla="*/ 1060429 w 1105228"/>
                      <a:gd name="connsiteY1" fmla="*/ 311021 h 2144045"/>
                      <a:gd name="connsiteX2" fmla="*/ 1070618 w 1105228"/>
                      <a:gd name="connsiteY2" fmla="*/ 320992 h 2144045"/>
                      <a:gd name="connsiteX3" fmla="*/ 1067403 w 1105228"/>
                      <a:gd name="connsiteY3" fmla="*/ 495876 h 2144045"/>
                      <a:gd name="connsiteX4" fmla="*/ 771966 w 1105228"/>
                      <a:gd name="connsiteY4" fmla="*/ 710494 h 2144045"/>
                      <a:gd name="connsiteX5" fmla="*/ 508713 w 1105228"/>
                      <a:gd name="connsiteY5" fmla="*/ 1063755 h 2144045"/>
                      <a:gd name="connsiteX6" fmla="*/ 760428 w 1105228"/>
                      <a:gd name="connsiteY6" fmla="*/ 1497432 h 2144045"/>
                      <a:gd name="connsiteX7" fmla="*/ 1056209 w 1105228"/>
                      <a:gd name="connsiteY7" fmla="*/ 1728257 h 2144045"/>
                      <a:gd name="connsiteX8" fmla="*/ 1053644 w 1105228"/>
                      <a:gd name="connsiteY8" fmla="*/ 1918177 h 2144045"/>
                      <a:gd name="connsiteX9" fmla="*/ 1043113 w 1105228"/>
                      <a:gd name="connsiteY9" fmla="*/ 1928591 h 2144045"/>
                      <a:gd name="connsiteX10" fmla="*/ 16126 w 1105228"/>
                      <a:gd name="connsiteY10" fmla="*/ 2134635 h 2144045"/>
                      <a:gd name="connsiteX11" fmla="*/ 654344 w 1105228"/>
                      <a:gd name="connsiteY11" fmla="*/ 1771387 h 2144045"/>
                      <a:gd name="connsiteX12" fmla="*/ 383511 w 1105228"/>
                      <a:gd name="connsiteY12" fmla="*/ 1342914 h 2144045"/>
                      <a:gd name="connsiteX13" fmla="*/ 412134 w 1105228"/>
                      <a:gd name="connsiteY13" fmla="*/ 804926 h 2144045"/>
                      <a:gd name="connsiteX14" fmla="*/ 710612 w 1105228"/>
                      <a:gd name="connsiteY14" fmla="*/ 426642 h 2144045"/>
                      <a:gd name="connsiteX15" fmla="*/ 0 w 1105228"/>
                      <a:gd name="connsiteY15" fmla="*/ 5494 h 2144045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668487 w 1119371"/>
                      <a:gd name="connsiteY11" fmla="*/ 1706649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724755 w 1119371"/>
                      <a:gd name="connsiteY14" fmla="*/ 361904 h 2079307"/>
                      <a:gd name="connsiteX15" fmla="*/ 0 w 1119371"/>
                      <a:gd name="connsiteY15" fmla="*/ 6790 h 2079307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668487 w 1119371"/>
                      <a:gd name="connsiteY11" fmla="*/ 1706649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651118 w 1119371"/>
                      <a:gd name="connsiteY14" fmla="*/ 356174 h 2079307"/>
                      <a:gd name="connsiteX15" fmla="*/ 0 w 1119371"/>
                      <a:gd name="connsiteY15" fmla="*/ 6790 h 2079307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573243 w 1119371"/>
                      <a:gd name="connsiteY11" fmla="*/ 1696117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651118 w 1119371"/>
                      <a:gd name="connsiteY14" fmla="*/ 356174 h 2079307"/>
                      <a:gd name="connsiteX15" fmla="*/ 0 w 1119371"/>
                      <a:gd name="connsiteY15" fmla="*/ 6790 h 2079307"/>
                      <a:gd name="connsiteX0" fmla="*/ 69310 w 1089102"/>
                      <a:gd name="connsiteY0" fmla="*/ 7056 h 2068963"/>
                      <a:gd name="connsiteX1" fmla="*/ 1044303 w 1089102"/>
                      <a:gd name="connsiteY1" fmla="*/ 235939 h 2068963"/>
                      <a:gd name="connsiteX2" fmla="*/ 1054492 w 1089102"/>
                      <a:gd name="connsiteY2" fmla="*/ 245910 h 2068963"/>
                      <a:gd name="connsiteX3" fmla="*/ 1051277 w 1089102"/>
                      <a:gd name="connsiteY3" fmla="*/ 420794 h 2068963"/>
                      <a:gd name="connsiteX4" fmla="*/ 755840 w 1089102"/>
                      <a:gd name="connsiteY4" fmla="*/ 635412 h 2068963"/>
                      <a:gd name="connsiteX5" fmla="*/ 492587 w 1089102"/>
                      <a:gd name="connsiteY5" fmla="*/ 988673 h 2068963"/>
                      <a:gd name="connsiteX6" fmla="*/ 744302 w 1089102"/>
                      <a:gd name="connsiteY6" fmla="*/ 1422350 h 2068963"/>
                      <a:gd name="connsiteX7" fmla="*/ 1040083 w 1089102"/>
                      <a:gd name="connsiteY7" fmla="*/ 1653175 h 2068963"/>
                      <a:gd name="connsiteX8" fmla="*/ 1037518 w 1089102"/>
                      <a:gd name="connsiteY8" fmla="*/ 1843095 h 2068963"/>
                      <a:gd name="connsiteX9" fmla="*/ 1026987 w 1089102"/>
                      <a:gd name="connsiteY9" fmla="*/ 1853509 h 2068963"/>
                      <a:gd name="connsiteX10" fmla="*/ 0 w 1089102"/>
                      <a:gd name="connsiteY10" fmla="*/ 2059553 h 2068963"/>
                      <a:gd name="connsiteX11" fmla="*/ 542974 w 1089102"/>
                      <a:gd name="connsiteY11" fmla="*/ 1685773 h 2068963"/>
                      <a:gd name="connsiteX12" fmla="*/ 367385 w 1089102"/>
                      <a:gd name="connsiteY12" fmla="*/ 1267832 h 2068963"/>
                      <a:gd name="connsiteX13" fmla="*/ 396008 w 1089102"/>
                      <a:gd name="connsiteY13" fmla="*/ 729844 h 2068963"/>
                      <a:gd name="connsiteX14" fmla="*/ 620849 w 1089102"/>
                      <a:gd name="connsiteY14" fmla="*/ 345830 h 2068963"/>
                      <a:gd name="connsiteX15" fmla="*/ 69310 w 1089102"/>
                      <a:gd name="connsiteY15" fmla="*/ 7056 h 2068963"/>
                      <a:gd name="connsiteX0" fmla="*/ 0 w 1110699"/>
                      <a:gd name="connsiteY0" fmla="*/ 6792 h 2079153"/>
                      <a:gd name="connsiteX1" fmla="*/ 1065900 w 1110699"/>
                      <a:gd name="connsiteY1" fmla="*/ 246129 h 2079153"/>
                      <a:gd name="connsiteX2" fmla="*/ 1076089 w 1110699"/>
                      <a:gd name="connsiteY2" fmla="*/ 256100 h 2079153"/>
                      <a:gd name="connsiteX3" fmla="*/ 1072874 w 1110699"/>
                      <a:gd name="connsiteY3" fmla="*/ 430984 h 2079153"/>
                      <a:gd name="connsiteX4" fmla="*/ 777437 w 1110699"/>
                      <a:gd name="connsiteY4" fmla="*/ 645602 h 2079153"/>
                      <a:gd name="connsiteX5" fmla="*/ 514184 w 1110699"/>
                      <a:gd name="connsiteY5" fmla="*/ 998863 h 2079153"/>
                      <a:gd name="connsiteX6" fmla="*/ 765899 w 1110699"/>
                      <a:gd name="connsiteY6" fmla="*/ 1432540 h 2079153"/>
                      <a:gd name="connsiteX7" fmla="*/ 1061680 w 1110699"/>
                      <a:gd name="connsiteY7" fmla="*/ 1663365 h 2079153"/>
                      <a:gd name="connsiteX8" fmla="*/ 1059115 w 1110699"/>
                      <a:gd name="connsiteY8" fmla="*/ 1853285 h 2079153"/>
                      <a:gd name="connsiteX9" fmla="*/ 1048584 w 1110699"/>
                      <a:gd name="connsiteY9" fmla="*/ 1863699 h 2079153"/>
                      <a:gd name="connsiteX10" fmla="*/ 21597 w 1110699"/>
                      <a:gd name="connsiteY10" fmla="*/ 2069743 h 2079153"/>
                      <a:gd name="connsiteX11" fmla="*/ 564571 w 1110699"/>
                      <a:gd name="connsiteY11" fmla="*/ 1695963 h 2079153"/>
                      <a:gd name="connsiteX12" fmla="*/ 388982 w 1110699"/>
                      <a:gd name="connsiteY12" fmla="*/ 1278022 h 2079153"/>
                      <a:gd name="connsiteX13" fmla="*/ 417605 w 1110699"/>
                      <a:gd name="connsiteY13" fmla="*/ 740034 h 2079153"/>
                      <a:gd name="connsiteX14" fmla="*/ 642446 w 1110699"/>
                      <a:gd name="connsiteY14" fmla="*/ 356020 h 2079153"/>
                      <a:gd name="connsiteX15" fmla="*/ 0 w 1110699"/>
                      <a:gd name="connsiteY15" fmla="*/ 6792 h 2079153"/>
                      <a:gd name="connsiteX0" fmla="*/ 0 w 1110699"/>
                      <a:gd name="connsiteY0" fmla="*/ 6792 h 2069743"/>
                      <a:gd name="connsiteX1" fmla="*/ 1065900 w 1110699"/>
                      <a:gd name="connsiteY1" fmla="*/ 246129 h 2069743"/>
                      <a:gd name="connsiteX2" fmla="*/ 1076089 w 1110699"/>
                      <a:gd name="connsiteY2" fmla="*/ 256100 h 2069743"/>
                      <a:gd name="connsiteX3" fmla="*/ 1072874 w 1110699"/>
                      <a:gd name="connsiteY3" fmla="*/ 430984 h 2069743"/>
                      <a:gd name="connsiteX4" fmla="*/ 777437 w 1110699"/>
                      <a:gd name="connsiteY4" fmla="*/ 645602 h 2069743"/>
                      <a:gd name="connsiteX5" fmla="*/ 514184 w 1110699"/>
                      <a:gd name="connsiteY5" fmla="*/ 998863 h 2069743"/>
                      <a:gd name="connsiteX6" fmla="*/ 765899 w 1110699"/>
                      <a:gd name="connsiteY6" fmla="*/ 1432540 h 2069743"/>
                      <a:gd name="connsiteX7" fmla="*/ 1061680 w 1110699"/>
                      <a:gd name="connsiteY7" fmla="*/ 1663365 h 2069743"/>
                      <a:gd name="connsiteX8" fmla="*/ 1059115 w 1110699"/>
                      <a:gd name="connsiteY8" fmla="*/ 1853285 h 2069743"/>
                      <a:gd name="connsiteX9" fmla="*/ 21597 w 1110699"/>
                      <a:gd name="connsiteY9" fmla="*/ 2069743 h 2069743"/>
                      <a:gd name="connsiteX10" fmla="*/ 564571 w 1110699"/>
                      <a:gd name="connsiteY10" fmla="*/ 1695963 h 2069743"/>
                      <a:gd name="connsiteX11" fmla="*/ 388982 w 1110699"/>
                      <a:gd name="connsiteY11" fmla="*/ 1278022 h 2069743"/>
                      <a:gd name="connsiteX12" fmla="*/ 417605 w 1110699"/>
                      <a:gd name="connsiteY12" fmla="*/ 740034 h 2069743"/>
                      <a:gd name="connsiteX13" fmla="*/ 642446 w 1110699"/>
                      <a:gd name="connsiteY13" fmla="*/ 356020 h 2069743"/>
                      <a:gd name="connsiteX14" fmla="*/ 0 w 1110699"/>
                      <a:gd name="connsiteY14" fmla="*/ 6792 h 2069743"/>
                      <a:gd name="connsiteX0" fmla="*/ 0 w 1110699"/>
                      <a:gd name="connsiteY0" fmla="*/ 6792 h 2069831"/>
                      <a:gd name="connsiteX1" fmla="*/ 1065900 w 1110699"/>
                      <a:gd name="connsiteY1" fmla="*/ 246129 h 2069831"/>
                      <a:gd name="connsiteX2" fmla="*/ 1076089 w 1110699"/>
                      <a:gd name="connsiteY2" fmla="*/ 256100 h 2069831"/>
                      <a:gd name="connsiteX3" fmla="*/ 1072874 w 1110699"/>
                      <a:gd name="connsiteY3" fmla="*/ 430984 h 2069831"/>
                      <a:gd name="connsiteX4" fmla="*/ 777437 w 1110699"/>
                      <a:gd name="connsiteY4" fmla="*/ 645602 h 2069831"/>
                      <a:gd name="connsiteX5" fmla="*/ 514184 w 1110699"/>
                      <a:gd name="connsiteY5" fmla="*/ 998863 h 2069831"/>
                      <a:gd name="connsiteX6" fmla="*/ 765899 w 1110699"/>
                      <a:gd name="connsiteY6" fmla="*/ 1432540 h 2069831"/>
                      <a:gd name="connsiteX7" fmla="*/ 1061680 w 1110699"/>
                      <a:gd name="connsiteY7" fmla="*/ 1663365 h 2069831"/>
                      <a:gd name="connsiteX8" fmla="*/ 21597 w 1110699"/>
                      <a:gd name="connsiteY8" fmla="*/ 2069743 h 2069831"/>
                      <a:gd name="connsiteX9" fmla="*/ 564571 w 1110699"/>
                      <a:gd name="connsiteY9" fmla="*/ 1695963 h 2069831"/>
                      <a:gd name="connsiteX10" fmla="*/ 388982 w 1110699"/>
                      <a:gd name="connsiteY10" fmla="*/ 1278022 h 2069831"/>
                      <a:gd name="connsiteX11" fmla="*/ 417605 w 1110699"/>
                      <a:gd name="connsiteY11" fmla="*/ 740034 h 2069831"/>
                      <a:gd name="connsiteX12" fmla="*/ 642446 w 1110699"/>
                      <a:gd name="connsiteY12" fmla="*/ 356020 h 2069831"/>
                      <a:gd name="connsiteX13" fmla="*/ 0 w 1110699"/>
                      <a:gd name="connsiteY13" fmla="*/ 6792 h 2069831"/>
                      <a:gd name="connsiteX0" fmla="*/ 0 w 1110699"/>
                      <a:gd name="connsiteY0" fmla="*/ 6792 h 2105904"/>
                      <a:gd name="connsiteX1" fmla="*/ 1065900 w 1110699"/>
                      <a:gd name="connsiteY1" fmla="*/ 246129 h 2105904"/>
                      <a:gd name="connsiteX2" fmla="*/ 1076089 w 1110699"/>
                      <a:gd name="connsiteY2" fmla="*/ 256100 h 2105904"/>
                      <a:gd name="connsiteX3" fmla="*/ 1072874 w 1110699"/>
                      <a:gd name="connsiteY3" fmla="*/ 430984 h 2105904"/>
                      <a:gd name="connsiteX4" fmla="*/ 777437 w 1110699"/>
                      <a:gd name="connsiteY4" fmla="*/ 645602 h 2105904"/>
                      <a:gd name="connsiteX5" fmla="*/ 514184 w 1110699"/>
                      <a:gd name="connsiteY5" fmla="*/ 998863 h 2105904"/>
                      <a:gd name="connsiteX6" fmla="*/ 765899 w 1110699"/>
                      <a:gd name="connsiteY6" fmla="*/ 1432540 h 2105904"/>
                      <a:gd name="connsiteX7" fmla="*/ 1061680 w 1110699"/>
                      <a:gd name="connsiteY7" fmla="*/ 1663365 h 2105904"/>
                      <a:gd name="connsiteX8" fmla="*/ 596835 w 1110699"/>
                      <a:gd name="connsiteY8" fmla="*/ 2067169 h 2105904"/>
                      <a:gd name="connsiteX9" fmla="*/ 21597 w 1110699"/>
                      <a:gd name="connsiteY9" fmla="*/ 2069743 h 2105904"/>
                      <a:gd name="connsiteX10" fmla="*/ 564571 w 1110699"/>
                      <a:gd name="connsiteY10" fmla="*/ 1695963 h 2105904"/>
                      <a:gd name="connsiteX11" fmla="*/ 388982 w 1110699"/>
                      <a:gd name="connsiteY11" fmla="*/ 1278022 h 2105904"/>
                      <a:gd name="connsiteX12" fmla="*/ 417605 w 1110699"/>
                      <a:gd name="connsiteY12" fmla="*/ 740034 h 2105904"/>
                      <a:gd name="connsiteX13" fmla="*/ 642446 w 1110699"/>
                      <a:gd name="connsiteY13" fmla="*/ 356020 h 2105904"/>
                      <a:gd name="connsiteX14" fmla="*/ 0 w 1110699"/>
                      <a:gd name="connsiteY14" fmla="*/ 6792 h 2105904"/>
                      <a:gd name="connsiteX0" fmla="*/ 0 w 1110699"/>
                      <a:gd name="connsiteY0" fmla="*/ 6792 h 2135904"/>
                      <a:gd name="connsiteX1" fmla="*/ 1065900 w 1110699"/>
                      <a:gd name="connsiteY1" fmla="*/ 246129 h 2135904"/>
                      <a:gd name="connsiteX2" fmla="*/ 1076089 w 1110699"/>
                      <a:gd name="connsiteY2" fmla="*/ 256100 h 2135904"/>
                      <a:gd name="connsiteX3" fmla="*/ 1072874 w 1110699"/>
                      <a:gd name="connsiteY3" fmla="*/ 430984 h 2135904"/>
                      <a:gd name="connsiteX4" fmla="*/ 777437 w 1110699"/>
                      <a:gd name="connsiteY4" fmla="*/ 645602 h 2135904"/>
                      <a:gd name="connsiteX5" fmla="*/ 514184 w 1110699"/>
                      <a:gd name="connsiteY5" fmla="*/ 998863 h 2135904"/>
                      <a:gd name="connsiteX6" fmla="*/ 765899 w 1110699"/>
                      <a:gd name="connsiteY6" fmla="*/ 1432540 h 2135904"/>
                      <a:gd name="connsiteX7" fmla="*/ 1061680 w 1110699"/>
                      <a:gd name="connsiteY7" fmla="*/ 1663365 h 2135904"/>
                      <a:gd name="connsiteX8" fmla="*/ 596835 w 1110699"/>
                      <a:gd name="connsiteY8" fmla="*/ 2067169 h 2135904"/>
                      <a:gd name="connsiteX9" fmla="*/ 20704 w 1110699"/>
                      <a:gd name="connsiteY9" fmla="*/ 2121895 h 2135904"/>
                      <a:gd name="connsiteX10" fmla="*/ 564571 w 1110699"/>
                      <a:gd name="connsiteY10" fmla="*/ 1695963 h 2135904"/>
                      <a:gd name="connsiteX11" fmla="*/ 388982 w 1110699"/>
                      <a:gd name="connsiteY11" fmla="*/ 1278022 h 2135904"/>
                      <a:gd name="connsiteX12" fmla="*/ 417605 w 1110699"/>
                      <a:gd name="connsiteY12" fmla="*/ 740034 h 2135904"/>
                      <a:gd name="connsiteX13" fmla="*/ 642446 w 1110699"/>
                      <a:gd name="connsiteY13" fmla="*/ 356020 h 2135904"/>
                      <a:gd name="connsiteX14" fmla="*/ 0 w 1110699"/>
                      <a:gd name="connsiteY14" fmla="*/ 6792 h 2135904"/>
                      <a:gd name="connsiteX0" fmla="*/ 0 w 1110699"/>
                      <a:gd name="connsiteY0" fmla="*/ 6792 h 2100528"/>
                      <a:gd name="connsiteX1" fmla="*/ 1065900 w 1110699"/>
                      <a:gd name="connsiteY1" fmla="*/ 246129 h 2100528"/>
                      <a:gd name="connsiteX2" fmla="*/ 1076089 w 1110699"/>
                      <a:gd name="connsiteY2" fmla="*/ 256100 h 2100528"/>
                      <a:gd name="connsiteX3" fmla="*/ 1072874 w 1110699"/>
                      <a:gd name="connsiteY3" fmla="*/ 430984 h 2100528"/>
                      <a:gd name="connsiteX4" fmla="*/ 777437 w 1110699"/>
                      <a:gd name="connsiteY4" fmla="*/ 645602 h 2100528"/>
                      <a:gd name="connsiteX5" fmla="*/ 514184 w 1110699"/>
                      <a:gd name="connsiteY5" fmla="*/ 998863 h 2100528"/>
                      <a:gd name="connsiteX6" fmla="*/ 765899 w 1110699"/>
                      <a:gd name="connsiteY6" fmla="*/ 1432540 h 2100528"/>
                      <a:gd name="connsiteX7" fmla="*/ 1061680 w 1110699"/>
                      <a:gd name="connsiteY7" fmla="*/ 1663365 h 2100528"/>
                      <a:gd name="connsiteX8" fmla="*/ 596835 w 1110699"/>
                      <a:gd name="connsiteY8" fmla="*/ 2067169 h 2100528"/>
                      <a:gd name="connsiteX9" fmla="*/ 27584 w 1110699"/>
                      <a:gd name="connsiteY9" fmla="*/ 2053851 h 2100528"/>
                      <a:gd name="connsiteX10" fmla="*/ 564571 w 1110699"/>
                      <a:gd name="connsiteY10" fmla="*/ 1695963 h 2100528"/>
                      <a:gd name="connsiteX11" fmla="*/ 388982 w 1110699"/>
                      <a:gd name="connsiteY11" fmla="*/ 1278022 h 2100528"/>
                      <a:gd name="connsiteX12" fmla="*/ 417605 w 1110699"/>
                      <a:gd name="connsiteY12" fmla="*/ 740034 h 2100528"/>
                      <a:gd name="connsiteX13" fmla="*/ 642446 w 1110699"/>
                      <a:gd name="connsiteY13" fmla="*/ 356020 h 2100528"/>
                      <a:gd name="connsiteX14" fmla="*/ 0 w 1110699"/>
                      <a:gd name="connsiteY14" fmla="*/ 6792 h 2100528"/>
                      <a:gd name="connsiteX0" fmla="*/ 0 w 1110699"/>
                      <a:gd name="connsiteY0" fmla="*/ 6792 h 2100528"/>
                      <a:gd name="connsiteX1" fmla="*/ 1065900 w 1110699"/>
                      <a:gd name="connsiteY1" fmla="*/ 246129 h 2100528"/>
                      <a:gd name="connsiteX2" fmla="*/ 1076089 w 1110699"/>
                      <a:gd name="connsiteY2" fmla="*/ 256100 h 2100528"/>
                      <a:gd name="connsiteX3" fmla="*/ 1072874 w 1110699"/>
                      <a:gd name="connsiteY3" fmla="*/ 430984 h 2100528"/>
                      <a:gd name="connsiteX4" fmla="*/ 777437 w 1110699"/>
                      <a:gd name="connsiteY4" fmla="*/ 645602 h 2100528"/>
                      <a:gd name="connsiteX5" fmla="*/ 514184 w 1110699"/>
                      <a:gd name="connsiteY5" fmla="*/ 998863 h 2100528"/>
                      <a:gd name="connsiteX6" fmla="*/ 765899 w 1110699"/>
                      <a:gd name="connsiteY6" fmla="*/ 1432540 h 2100528"/>
                      <a:gd name="connsiteX7" fmla="*/ 1061680 w 1110699"/>
                      <a:gd name="connsiteY7" fmla="*/ 1663365 h 2100528"/>
                      <a:gd name="connsiteX8" fmla="*/ 596835 w 1110699"/>
                      <a:gd name="connsiteY8" fmla="*/ 2067169 h 2100528"/>
                      <a:gd name="connsiteX9" fmla="*/ 27584 w 1110699"/>
                      <a:gd name="connsiteY9" fmla="*/ 2053851 h 2100528"/>
                      <a:gd name="connsiteX10" fmla="*/ 564571 w 1110699"/>
                      <a:gd name="connsiteY10" fmla="*/ 1695963 h 2100528"/>
                      <a:gd name="connsiteX11" fmla="*/ 388982 w 1110699"/>
                      <a:gd name="connsiteY11" fmla="*/ 1278022 h 2100528"/>
                      <a:gd name="connsiteX12" fmla="*/ 417605 w 1110699"/>
                      <a:gd name="connsiteY12" fmla="*/ 740034 h 2100528"/>
                      <a:gd name="connsiteX13" fmla="*/ 562721 w 1110699"/>
                      <a:gd name="connsiteY13" fmla="*/ 360311 h 2100528"/>
                      <a:gd name="connsiteX14" fmla="*/ 0 w 1110699"/>
                      <a:gd name="connsiteY14" fmla="*/ 6792 h 2100528"/>
                      <a:gd name="connsiteX0" fmla="*/ 55103 w 1083170"/>
                      <a:gd name="connsiteY0" fmla="*/ 6830 h 2099074"/>
                      <a:gd name="connsiteX1" fmla="*/ 1038371 w 1083170"/>
                      <a:gd name="connsiteY1" fmla="*/ 244675 h 2099074"/>
                      <a:gd name="connsiteX2" fmla="*/ 1048560 w 1083170"/>
                      <a:gd name="connsiteY2" fmla="*/ 254646 h 2099074"/>
                      <a:gd name="connsiteX3" fmla="*/ 1045345 w 1083170"/>
                      <a:gd name="connsiteY3" fmla="*/ 429530 h 2099074"/>
                      <a:gd name="connsiteX4" fmla="*/ 749908 w 1083170"/>
                      <a:gd name="connsiteY4" fmla="*/ 644148 h 2099074"/>
                      <a:gd name="connsiteX5" fmla="*/ 486655 w 1083170"/>
                      <a:gd name="connsiteY5" fmla="*/ 997409 h 2099074"/>
                      <a:gd name="connsiteX6" fmla="*/ 738370 w 1083170"/>
                      <a:gd name="connsiteY6" fmla="*/ 1431086 h 2099074"/>
                      <a:gd name="connsiteX7" fmla="*/ 1034151 w 1083170"/>
                      <a:gd name="connsiteY7" fmla="*/ 1661911 h 2099074"/>
                      <a:gd name="connsiteX8" fmla="*/ 569306 w 1083170"/>
                      <a:gd name="connsiteY8" fmla="*/ 2065715 h 2099074"/>
                      <a:gd name="connsiteX9" fmla="*/ 55 w 1083170"/>
                      <a:gd name="connsiteY9" fmla="*/ 2052397 h 2099074"/>
                      <a:gd name="connsiteX10" fmla="*/ 537042 w 1083170"/>
                      <a:gd name="connsiteY10" fmla="*/ 1694509 h 2099074"/>
                      <a:gd name="connsiteX11" fmla="*/ 361453 w 1083170"/>
                      <a:gd name="connsiteY11" fmla="*/ 1276568 h 2099074"/>
                      <a:gd name="connsiteX12" fmla="*/ 390076 w 1083170"/>
                      <a:gd name="connsiteY12" fmla="*/ 738580 h 2099074"/>
                      <a:gd name="connsiteX13" fmla="*/ 535192 w 1083170"/>
                      <a:gd name="connsiteY13" fmla="*/ 358857 h 2099074"/>
                      <a:gd name="connsiteX14" fmla="*/ 55103 w 1083170"/>
                      <a:gd name="connsiteY14" fmla="*/ 6830 h 2099074"/>
                      <a:gd name="connsiteX0" fmla="*/ 39010 w 1067077"/>
                      <a:gd name="connsiteY0" fmla="*/ 6830 h 2109299"/>
                      <a:gd name="connsiteX1" fmla="*/ 1022278 w 1067077"/>
                      <a:gd name="connsiteY1" fmla="*/ 244675 h 2109299"/>
                      <a:gd name="connsiteX2" fmla="*/ 1032467 w 1067077"/>
                      <a:gd name="connsiteY2" fmla="*/ 254646 h 2109299"/>
                      <a:gd name="connsiteX3" fmla="*/ 1029252 w 1067077"/>
                      <a:gd name="connsiteY3" fmla="*/ 429530 h 2109299"/>
                      <a:gd name="connsiteX4" fmla="*/ 733815 w 1067077"/>
                      <a:gd name="connsiteY4" fmla="*/ 644148 h 2109299"/>
                      <a:gd name="connsiteX5" fmla="*/ 470562 w 1067077"/>
                      <a:gd name="connsiteY5" fmla="*/ 997409 h 2109299"/>
                      <a:gd name="connsiteX6" fmla="*/ 722277 w 1067077"/>
                      <a:gd name="connsiteY6" fmla="*/ 1431086 h 2109299"/>
                      <a:gd name="connsiteX7" fmla="*/ 1018058 w 1067077"/>
                      <a:gd name="connsiteY7" fmla="*/ 1661911 h 2109299"/>
                      <a:gd name="connsiteX8" fmla="*/ 553213 w 1067077"/>
                      <a:gd name="connsiteY8" fmla="*/ 2065715 h 2109299"/>
                      <a:gd name="connsiteX9" fmla="*/ 56 w 1067077"/>
                      <a:gd name="connsiteY9" fmla="*/ 2078327 h 2109299"/>
                      <a:gd name="connsiteX10" fmla="*/ 520949 w 1067077"/>
                      <a:gd name="connsiteY10" fmla="*/ 1694509 h 2109299"/>
                      <a:gd name="connsiteX11" fmla="*/ 345360 w 1067077"/>
                      <a:gd name="connsiteY11" fmla="*/ 1276568 h 2109299"/>
                      <a:gd name="connsiteX12" fmla="*/ 373983 w 1067077"/>
                      <a:gd name="connsiteY12" fmla="*/ 738580 h 2109299"/>
                      <a:gd name="connsiteX13" fmla="*/ 519099 w 1067077"/>
                      <a:gd name="connsiteY13" fmla="*/ 358857 h 2109299"/>
                      <a:gd name="connsiteX14" fmla="*/ 39010 w 1067077"/>
                      <a:gd name="connsiteY14" fmla="*/ 6830 h 2109299"/>
                      <a:gd name="connsiteX0" fmla="*/ 40103 w 1068170"/>
                      <a:gd name="connsiteY0" fmla="*/ 6830 h 2158600"/>
                      <a:gd name="connsiteX1" fmla="*/ 1023371 w 1068170"/>
                      <a:gd name="connsiteY1" fmla="*/ 244675 h 2158600"/>
                      <a:gd name="connsiteX2" fmla="*/ 1033560 w 1068170"/>
                      <a:gd name="connsiteY2" fmla="*/ 254646 h 2158600"/>
                      <a:gd name="connsiteX3" fmla="*/ 1030345 w 1068170"/>
                      <a:gd name="connsiteY3" fmla="*/ 429530 h 2158600"/>
                      <a:gd name="connsiteX4" fmla="*/ 734908 w 1068170"/>
                      <a:gd name="connsiteY4" fmla="*/ 644148 h 2158600"/>
                      <a:gd name="connsiteX5" fmla="*/ 471655 w 1068170"/>
                      <a:gd name="connsiteY5" fmla="*/ 997409 h 2158600"/>
                      <a:gd name="connsiteX6" fmla="*/ 723370 w 1068170"/>
                      <a:gd name="connsiteY6" fmla="*/ 1431086 h 2158600"/>
                      <a:gd name="connsiteX7" fmla="*/ 1019151 w 1068170"/>
                      <a:gd name="connsiteY7" fmla="*/ 1661911 h 2158600"/>
                      <a:gd name="connsiteX8" fmla="*/ 554306 w 1068170"/>
                      <a:gd name="connsiteY8" fmla="*/ 2065715 h 2158600"/>
                      <a:gd name="connsiteX9" fmla="*/ 55 w 1068170"/>
                      <a:gd name="connsiteY9" fmla="*/ 2147575 h 2158600"/>
                      <a:gd name="connsiteX10" fmla="*/ 522042 w 1068170"/>
                      <a:gd name="connsiteY10" fmla="*/ 1694509 h 2158600"/>
                      <a:gd name="connsiteX11" fmla="*/ 346453 w 1068170"/>
                      <a:gd name="connsiteY11" fmla="*/ 1276568 h 2158600"/>
                      <a:gd name="connsiteX12" fmla="*/ 375076 w 1068170"/>
                      <a:gd name="connsiteY12" fmla="*/ 738580 h 2158600"/>
                      <a:gd name="connsiteX13" fmla="*/ 520192 w 1068170"/>
                      <a:gd name="connsiteY13" fmla="*/ 358857 h 2158600"/>
                      <a:gd name="connsiteX14" fmla="*/ 40103 w 1068170"/>
                      <a:gd name="connsiteY14" fmla="*/ 6830 h 215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68170" h="2158600">
                        <a:moveTo>
                          <a:pt x="40103" y="6830"/>
                        </a:moveTo>
                        <a:cubicBezTo>
                          <a:pt x="89253" y="-43392"/>
                          <a:pt x="975996" y="198312"/>
                          <a:pt x="1023371" y="244675"/>
                        </a:cubicBezTo>
                        <a:lnTo>
                          <a:pt x="1033560" y="254646"/>
                        </a:lnTo>
                        <a:cubicBezTo>
                          <a:pt x="1080934" y="301010"/>
                          <a:pt x="1079495" y="379307"/>
                          <a:pt x="1030345" y="429530"/>
                        </a:cubicBezTo>
                        <a:lnTo>
                          <a:pt x="734908" y="644148"/>
                        </a:lnTo>
                        <a:cubicBezTo>
                          <a:pt x="642805" y="746576"/>
                          <a:pt x="468676" y="816999"/>
                          <a:pt x="471655" y="997409"/>
                        </a:cubicBezTo>
                        <a:cubicBezTo>
                          <a:pt x="445112" y="1153302"/>
                          <a:pt x="613659" y="1307679"/>
                          <a:pt x="723370" y="1431086"/>
                        </a:cubicBezTo>
                        <a:lnTo>
                          <a:pt x="1019151" y="1661911"/>
                        </a:lnTo>
                        <a:cubicBezTo>
                          <a:pt x="991529" y="1735286"/>
                          <a:pt x="724155" y="1984771"/>
                          <a:pt x="554306" y="2065715"/>
                        </a:cubicBezTo>
                        <a:cubicBezTo>
                          <a:pt x="384457" y="2146659"/>
                          <a:pt x="5987" y="2177046"/>
                          <a:pt x="55" y="2147575"/>
                        </a:cubicBezTo>
                        <a:cubicBezTo>
                          <a:pt x="-5877" y="2118104"/>
                          <a:pt x="464309" y="1839677"/>
                          <a:pt x="522042" y="1694509"/>
                        </a:cubicBezTo>
                        <a:cubicBezTo>
                          <a:pt x="579775" y="1549341"/>
                          <a:pt x="448587" y="1427107"/>
                          <a:pt x="346453" y="1276568"/>
                        </a:cubicBezTo>
                        <a:cubicBezTo>
                          <a:pt x="260865" y="1135411"/>
                          <a:pt x="256526" y="894603"/>
                          <a:pt x="375076" y="738580"/>
                        </a:cubicBezTo>
                        <a:cubicBezTo>
                          <a:pt x="471329" y="573661"/>
                          <a:pt x="501337" y="458495"/>
                          <a:pt x="520192" y="358857"/>
                        </a:cubicBezTo>
                        <a:cubicBezTo>
                          <a:pt x="493219" y="276252"/>
                          <a:pt x="386115" y="245999"/>
                          <a:pt x="40103" y="6830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8" name="Szabadkézi sokszög 567"/>
                  <p:cNvSpPr/>
                  <p:nvPr/>
                </p:nvSpPr>
                <p:spPr>
                  <a:xfrm>
                    <a:off x="2046282" y="1828031"/>
                    <a:ext cx="37633" cy="2343"/>
                  </a:xfrm>
                  <a:custGeom>
                    <a:avLst/>
                    <a:gdLst>
                      <a:gd name="connsiteX0" fmla="*/ 104871 w 104871"/>
                      <a:gd name="connsiteY0" fmla="*/ 0 h 9808"/>
                      <a:gd name="connsiteX1" fmla="*/ 12591 w 104871"/>
                      <a:gd name="connsiteY1" fmla="*/ 6906 h 9808"/>
                      <a:gd name="connsiteX2" fmla="*/ 0 w 104871"/>
                      <a:gd name="connsiteY2" fmla="*/ 9808 h 9808"/>
                      <a:gd name="connsiteX3" fmla="*/ 104871 w 104871"/>
                      <a:gd name="connsiteY3" fmla="*/ 0 h 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871" h="9808">
                        <a:moveTo>
                          <a:pt x="104871" y="0"/>
                        </a:moveTo>
                        <a:lnTo>
                          <a:pt x="12591" y="6906"/>
                        </a:lnTo>
                        <a:lnTo>
                          <a:pt x="0" y="9808"/>
                        </a:lnTo>
                        <a:lnTo>
                          <a:pt x="104871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69" name="Szabadkézi sokszög 568"/>
                  <p:cNvSpPr/>
                  <p:nvPr/>
                </p:nvSpPr>
                <p:spPr>
                  <a:xfrm>
                    <a:off x="2035218" y="1830375"/>
                    <a:ext cx="11066" cy="1698"/>
                  </a:xfrm>
                  <a:custGeom>
                    <a:avLst/>
                    <a:gdLst>
                      <a:gd name="connsiteX0" fmla="*/ 30834 w 30834"/>
                      <a:gd name="connsiteY0" fmla="*/ 0 h 7106"/>
                      <a:gd name="connsiteX1" fmla="*/ 21261 w 30834"/>
                      <a:gd name="connsiteY1" fmla="*/ 895 h 7106"/>
                      <a:gd name="connsiteX2" fmla="*/ 0 w 30834"/>
                      <a:gd name="connsiteY2" fmla="*/ 7106 h 7106"/>
                      <a:gd name="connsiteX3" fmla="*/ 30834 w 30834"/>
                      <a:gd name="connsiteY3" fmla="*/ 0 h 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834" h="7106">
                        <a:moveTo>
                          <a:pt x="30834" y="0"/>
                        </a:moveTo>
                        <a:lnTo>
                          <a:pt x="21261" y="895"/>
                        </a:lnTo>
                        <a:lnTo>
                          <a:pt x="0" y="7106"/>
                        </a:lnTo>
                        <a:lnTo>
                          <a:pt x="30834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0" name="Szabadkézi sokszög 569"/>
                  <p:cNvSpPr/>
                  <p:nvPr/>
                </p:nvSpPr>
                <p:spPr>
                  <a:xfrm>
                    <a:off x="2011447" y="1832072"/>
                    <a:ext cx="23770" cy="4623"/>
                  </a:xfrm>
                  <a:custGeom>
                    <a:avLst/>
                    <a:gdLst>
                      <a:gd name="connsiteX0" fmla="*/ 66242 w 66242"/>
                      <a:gd name="connsiteY0" fmla="*/ 0 h 19349"/>
                      <a:gd name="connsiteX1" fmla="*/ 23671 w 66242"/>
                      <a:gd name="connsiteY1" fmla="*/ 9810 h 19349"/>
                      <a:gd name="connsiteX2" fmla="*/ 0 w 66242"/>
                      <a:gd name="connsiteY2" fmla="*/ 19349 h 19349"/>
                      <a:gd name="connsiteX3" fmla="*/ 66242 w 66242"/>
                      <a:gd name="connsiteY3" fmla="*/ 0 h 19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42" h="19349">
                        <a:moveTo>
                          <a:pt x="66242" y="0"/>
                        </a:moveTo>
                        <a:lnTo>
                          <a:pt x="23671" y="9810"/>
                        </a:lnTo>
                        <a:lnTo>
                          <a:pt x="0" y="19349"/>
                        </a:lnTo>
                        <a:lnTo>
                          <a:pt x="66242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1" name="Szabadkézi sokszög 570"/>
                  <p:cNvSpPr/>
                  <p:nvPr/>
                </p:nvSpPr>
                <p:spPr>
                  <a:xfrm>
                    <a:off x="2000343" y="1836695"/>
                    <a:ext cx="11103" cy="2980"/>
                  </a:xfrm>
                  <a:custGeom>
                    <a:avLst/>
                    <a:gdLst>
                      <a:gd name="connsiteX0" fmla="*/ 30943 w 30943"/>
                      <a:gd name="connsiteY0" fmla="*/ 0 h 12469"/>
                      <a:gd name="connsiteX1" fmla="*/ 14568 w 30943"/>
                      <a:gd name="connsiteY1" fmla="*/ 4783 h 12469"/>
                      <a:gd name="connsiteX2" fmla="*/ 0 w 30943"/>
                      <a:gd name="connsiteY2" fmla="*/ 12469 h 12469"/>
                      <a:gd name="connsiteX3" fmla="*/ 30943 w 30943"/>
                      <a:gd name="connsiteY3" fmla="*/ 0 h 1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43" h="12469">
                        <a:moveTo>
                          <a:pt x="30943" y="0"/>
                        </a:moveTo>
                        <a:lnTo>
                          <a:pt x="14568" y="4783"/>
                        </a:lnTo>
                        <a:lnTo>
                          <a:pt x="0" y="12469"/>
                        </a:lnTo>
                        <a:lnTo>
                          <a:pt x="309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2" name="Szabadkézi sokszög 571"/>
                  <p:cNvSpPr/>
                  <p:nvPr/>
                </p:nvSpPr>
                <p:spPr>
                  <a:xfrm>
                    <a:off x="1979802" y="1839674"/>
                    <a:ext cx="20542" cy="7215"/>
                  </a:xfrm>
                  <a:custGeom>
                    <a:avLst/>
                    <a:gdLst>
                      <a:gd name="connsiteX0" fmla="*/ 57243 w 57243"/>
                      <a:gd name="connsiteY0" fmla="*/ 0 h 30201"/>
                      <a:gd name="connsiteX1" fmla="*/ 34038 w 57243"/>
                      <a:gd name="connsiteY1" fmla="*/ 9351 h 30201"/>
                      <a:gd name="connsiteX2" fmla="*/ 0 w 57243"/>
                      <a:gd name="connsiteY2" fmla="*/ 30201 h 30201"/>
                      <a:gd name="connsiteX3" fmla="*/ 57243 w 57243"/>
                      <a:gd name="connsiteY3" fmla="*/ 0 h 30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43" h="30201">
                        <a:moveTo>
                          <a:pt x="57243" y="0"/>
                        </a:moveTo>
                        <a:lnTo>
                          <a:pt x="34038" y="9351"/>
                        </a:lnTo>
                        <a:lnTo>
                          <a:pt x="0" y="30201"/>
                        </a:lnTo>
                        <a:lnTo>
                          <a:pt x="572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3" name="Szabadkézi sokszög 572"/>
                  <p:cNvSpPr/>
                  <p:nvPr/>
                </p:nvSpPr>
                <p:spPr>
                  <a:xfrm>
                    <a:off x="1971172" y="1846888"/>
                    <a:ext cx="8630" cy="3520"/>
                  </a:xfrm>
                  <a:custGeom>
                    <a:avLst/>
                    <a:gdLst>
                      <a:gd name="connsiteX0" fmla="*/ 24050 w 24050"/>
                      <a:gd name="connsiteY0" fmla="*/ 0 h 14732"/>
                      <a:gd name="connsiteX1" fmla="*/ 6197 w 24050"/>
                      <a:gd name="connsiteY1" fmla="*/ 9419 h 14732"/>
                      <a:gd name="connsiteX2" fmla="*/ 0 w 24050"/>
                      <a:gd name="connsiteY2" fmla="*/ 14732 h 14732"/>
                      <a:gd name="connsiteX3" fmla="*/ 24050 w 24050"/>
                      <a:gd name="connsiteY3" fmla="*/ 0 h 14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0" h="14732">
                        <a:moveTo>
                          <a:pt x="24050" y="0"/>
                        </a:moveTo>
                        <a:lnTo>
                          <a:pt x="6197" y="9419"/>
                        </a:lnTo>
                        <a:lnTo>
                          <a:pt x="0" y="14732"/>
                        </a:lnTo>
                        <a:lnTo>
                          <a:pt x="24050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4" name="Szabadkézi sokszög 573"/>
                  <p:cNvSpPr/>
                  <p:nvPr/>
                </p:nvSpPr>
                <p:spPr>
                  <a:xfrm>
                    <a:off x="1947611" y="1850409"/>
                    <a:ext cx="23561" cy="13447"/>
                  </a:xfrm>
                  <a:custGeom>
                    <a:avLst/>
                    <a:gdLst>
                      <a:gd name="connsiteX0" fmla="*/ 65655 w 65655"/>
                      <a:gd name="connsiteY0" fmla="*/ 0 h 56286"/>
                      <a:gd name="connsiteX1" fmla="*/ 55941 w 65655"/>
                      <a:gd name="connsiteY1" fmla="*/ 5950 h 56286"/>
                      <a:gd name="connsiteX2" fmla="*/ 0 w 65655"/>
                      <a:gd name="connsiteY2" fmla="*/ 56286 h 56286"/>
                      <a:gd name="connsiteX3" fmla="*/ 65655 w 65655"/>
                      <a:gd name="connsiteY3" fmla="*/ 0 h 56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655" h="56286">
                        <a:moveTo>
                          <a:pt x="65655" y="0"/>
                        </a:moveTo>
                        <a:lnTo>
                          <a:pt x="55941" y="5950"/>
                        </a:lnTo>
                        <a:lnTo>
                          <a:pt x="0" y="56286"/>
                        </a:lnTo>
                        <a:lnTo>
                          <a:pt x="65655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5" name="Ellipszis 574"/>
                  <p:cNvSpPr/>
                  <p:nvPr/>
                </p:nvSpPr>
                <p:spPr>
                  <a:xfrm flipH="1">
                    <a:off x="1787847" y="1661538"/>
                    <a:ext cx="295432" cy="154955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6" name="Ellipszis 575"/>
                  <p:cNvSpPr/>
                  <p:nvPr/>
                </p:nvSpPr>
                <p:spPr>
                  <a:xfrm flipH="1">
                    <a:off x="1793856" y="1636406"/>
                    <a:ext cx="283416" cy="154955"/>
                  </a:xfrm>
                  <a:prstGeom prst="ellipse">
                    <a:avLst/>
                  </a:prstGeom>
                  <a:solidFill>
                    <a:srgbClr val="F4914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7" name="Ellipszis 576"/>
                  <p:cNvSpPr/>
                  <p:nvPr/>
                </p:nvSpPr>
                <p:spPr>
                  <a:xfrm rot="16200000" flipH="1">
                    <a:off x="1870507" y="1564369"/>
                    <a:ext cx="134968" cy="283416"/>
                  </a:xfrm>
                  <a:prstGeom prst="ellipse">
                    <a:avLst/>
                  </a:prstGeom>
                  <a:solidFill>
                    <a:schemeClr val="accent5">
                      <a:lumMod val="20000"/>
                      <a:lumOff val="8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8" name="Ellipszis 577"/>
                  <p:cNvSpPr/>
                  <p:nvPr/>
                </p:nvSpPr>
                <p:spPr>
                  <a:xfrm rot="5400000" flipH="1">
                    <a:off x="1880484" y="1636094"/>
                    <a:ext cx="110006" cy="184864"/>
                  </a:xfrm>
                  <a:prstGeom prst="ellipse">
                    <a:avLst/>
                  </a:prstGeom>
                  <a:gradFill flip="none" rotWithShape="1">
                    <a:gsLst>
                      <a:gs pos="55000">
                        <a:schemeClr val="accent2">
                          <a:lumMod val="50000"/>
                        </a:schemeClr>
                      </a:gs>
                      <a:gs pos="31000">
                        <a:schemeClr val="accent2">
                          <a:lumMod val="75000"/>
                        </a:schemeClr>
                      </a:gs>
                      <a:gs pos="0">
                        <a:schemeClr val="tx1"/>
                      </a:gs>
                      <a:gs pos="16000">
                        <a:schemeClr val="tx1"/>
                      </a:gs>
                      <a:gs pos="88000">
                        <a:srgbClr val="00B050"/>
                      </a:gs>
                      <a:gs pos="78000">
                        <a:schemeClr val="accent2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9" name="Ellipszis 578"/>
                  <p:cNvSpPr/>
                  <p:nvPr/>
                </p:nvSpPr>
                <p:spPr>
                  <a:xfrm flipH="1">
                    <a:off x="1836710" y="1705515"/>
                    <a:ext cx="21591" cy="22863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0" name="Szabadkézi sokszög 579"/>
                  <p:cNvSpPr/>
                  <p:nvPr/>
                </p:nvSpPr>
                <p:spPr>
                  <a:xfrm rot="16200000" flipH="1">
                    <a:off x="1897786" y="1556305"/>
                    <a:ext cx="80413" cy="283416"/>
                  </a:xfrm>
                  <a:custGeom>
                    <a:avLst/>
                    <a:gdLst>
                      <a:gd name="connsiteX0" fmla="*/ 409807 w 488321"/>
                      <a:gd name="connsiteY0" fmla="*/ 0 h 813392"/>
                      <a:gd name="connsiteX1" fmla="*/ 488321 w 488321"/>
                      <a:gd name="connsiteY1" fmla="*/ 7856 h 813392"/>
                      <a:gd name="connsiteX2" fmla="*/ 484236 w 488321"/>
                      <a:gd name="connsiteY2" fmla="*/ 8264 h 813392"/>
                      <a:gd name="connsiteX3" fmla="*/ 157019 w 488321"/>
                      <a:gd name="connsiteY3" fmla="*/ 406697 h 813392"/>
                      <a:gd name="connsiteX4" fmla="*/ 484236 w 488321"/>
                      <a:gd name="connsiteY4" fmla="*/ 805130 h 813392"/>
                      <a:gd name="connsiteX5" fmla="*/ 488312 w 488321"/>
                      <a:gd name="connsiteY5" fmla="*/ 805538 h 813392"/>
                      <a:gd name="connsiteX6" fmla="*/ 409807 w 488321"/>
                      <a:gd name="connsiteY6" fmla="*/ 813392 h 813392"/>
                      <a:gd name="connsiteX7" fmla="*/ 0 w 488321"/>
                      <a:gd name="connsiteY7" fmla="*/ 406696 h 813392"/>
                      <a:gd name="connsiteX8" fmla="*/ 409807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409807" y="0"/>
                        </a:moveTo>
                        <a:lnTo>
                          <a:pt x="488321" y="7856"/>
                        </a:lnTo>
                        <a:lnTo>
                          <a:pt x="484236" y="8264"/>
                        </a:lnTo>
                        <a:cubicBezTo>
                          <a:pt x="297494" y="46187"/>
                          <a:pt x="157019" y="210162"/>
                          <a:pt x="157019" y="406697"/>
                        </a:cubicBezTo>
                        <a:cubicBezTo>
                          <a:pt x="157019" y="603233"/>
                          <a:pt x="297494" y="767208"/>
                          <a:pt x="484236" y="805130"/>
                        </a:cubicBezTo>
                        <a:lnTo>
                          <a:pt x="488312" y="805538"/>
                        </a:lnTo>
                        <a:lnTo>
                          <a:pt x="409807" y="813392"/>
                        </a:lnTo>
                        <a:cubicBezTo>
                          <a:pt x="183477" y="813392"/>
                          <a:pt x="0" y="631308"/>
                          <a:pt x="0" y="406696"/>
                        </a:cubicBezTo>
                        <a:cubicBezTo>
                          <a:pt x="0" y="182084"/>
                          <a:pt x="183477" y="0"/>
                          <a:pt x="409807" y="0"/>
                        </a:cubicBezTo>
                        <a:close/>
                      </a:path>
                    </a:pathLst>
                  </a:custGeom>
                  <a:solidFill>
                    <a:srgbClr val="F4B183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1" name="Szabadkézi sokszög 580"/>
                  <p:cNvSpPr/>
                  <p:nvPr/>
                </p:nvSpPr>
                <p:spPr>
                  <a:xfrm rot="5400000" flipH="1">
                    <a:off x="1879659" y="1537125"/>
                    <a:ext cx="116665" cy="291884"/>
                  </a:xfrm>
                  <a:custGeom>
                    <a:avLst/>
                    <a:gdLst>
                      <a:gd name="connsiteX0" fmla="*/ 78514 w 488321"/>
                      <a:gd name="connsiteY0" fmla="*/ 0 h 813392"/>
                      <a:gd name="connsiteX1" fmla="*/ 488321 w 488321"/>
                      <a:gd name="connsiteY1" fmla="*/ 406696 h 813392"/>
                      <a:gd name="connsiteX2" fmla="*/ 78514 w 488321"/>
                      <a:gd name="connsiteY2" fmla="*/ 813392 h 813392"/>
                      <a:gd name="connsiteX3" fmla="*/ 0 w 488321"/>
                      <a:gd name="connsiteY3" fmla="*/ 805537 h 813392"/>
                      <a:gd name="connsiteX4" fmla="*/ 4085 w 488321"/>
                      <a:gd name="connsiteY4" fmla="*/ 805128 h 813392"/>
                      <a:gd name="connsiteX5" fmla="*/ 331302 w 488321"/>
                      <a:gd name="connsiteY5" fmla="*/ 406695 h 813392"/>
                      <a:gd name="connsiteX6" fmla="*/ 4085 w 488321"/>
                      <a:gd name="connsiteY6" fmla="*/ 8262 h 813392"/>
                      <a:gd name="connsiteX7" fmla="*/ 9 w 488321"/>
                      <a:gd name="connsiteY7" fmla="*/ 7855 h 813392"/>
                      <a:gd name="connsiteX8" fmla="*/ 78514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78514" y="0"/>
                        </a:moveTo>
                        <a:cubicBezTo>
                          <a:pt x="304844" y="0"/>
                          <a:pt x="488321" y="182084"/>
                          <a:pt x="488321" y="406696"/>
                        </a:cubicBezTo>
                        <a:cubicBezTo>
                          <a:pt x="488321" y="631308"/>
                          <a:pt x="304844" y="813392"/>
                          <a:pt x="78514" y="813392"/>
                        </a:cubicBezTo>
                        <a:lnTo>
                          <a:pt x="0" y="805537"/>
                        </a:lnTo>
                        <a:lnTo>
                          <a:pt x="4085" y="805128"/>
                        </a:lnTo>
                        <a:cubicBezTo>
                          <a:pt x="190827" y="767206"/>
                          <a:pt x="331302" y="603231"/>
                          <a:pt x="331302" y="406695"/>
                        </a:cubicBezTo>
                        <a:cubicBezTo>
                          <a:pt x="331302" y="210160"/>
                          <a:pt x="190827" y="46185"/>
                          <a:pt x="4085" y="8262"/>
                        </a:cubicBezTo>
                        <a:lnTo>
                          <a:pt x="9" y="7855"/>
                        </a:lnTo>
                        <a:lnTo>
                          <a:pt x="78514" y="0"/>
                        </a:lnTo>
                        <a:close/>
                      </a:path>
                    </a:pathLst>
                  </a:custGeom>
                  <a:solidFill>
                    <a:srgbClr val="F7973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2" name="Ellipszis 581"/>
                  <p:cNvSpPr/>
                  <p:nvPr/>
                </p:nvSpPr>
                <p:spPr>
                  <a:xfrm flipH="1">
                    <a:off x="1884374" y="1722608"/>
                    <a:ext cx="25837" cy="2684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3" name="Szabadkézi sokszög 582"/>
                  <p:cNvSpPr/>
                  <p:nvPr/>
                </p:nvSpPr>
                <p:spPr>
                  <a:xfrm rot="20591341">
                    <a:off x="1729541" y="1434729"/>
                    <a:ext cx="367049" cy="147242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4" name="Szabadkézi sokszög 583"/>
                  <p:cNvSpPr/>
                  <p:nvPr/>
                </p:nvSpPr>
                <p:spPr>
                  <a:xfrm rot="322131" flipH="1">
                    <a:off x="2422076" y="1424746"/>
                    <a:ext cx="409781" cy="157741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5" name="Szabadkézi sokszög 584"/>
                  <p:cNvSpPr/>
                  <p:nvPr/>
                </p:nvSpPr>
                <p:spPr>
                  <a:xfrm>
                    <a:off x="2177661" y="1629321"/>
                    <a:ext cx="229959" cy="493826"/>
                  </a:xfrm>
                  <a:custGeom>
                    <a:avLst/>
                    <a:gdLst>
                      <a:gd name="connsiteX0" fmla="*/ 164849 w 334311"/>
                      <a:gd name="connsiteY0" fmla="*/ 0 h 740525"/>
                      <a:gd name="connsiteX1" fmla="*/ 234015 w 334311"/>
                      <a:gd name="connsiteY1" fmla="*/ 0 h 740525"/>
                      <a:gd name="connsiteX2" fmla="*/ 287962 w 334311"/>
                      <a:gd name="connsiteY2" fmla="*/ 577587 h 740525"/>
                      <a:gd name="connsiteX3" fmla="*/ 287962 w 334311"/>
                      <a:gd name="connsiteY3" fmla="*/ 577588 h 740525"/>
                      <a:gd name="connsiteX4" fmla="*/ 293795 w 334311"/>
                      <a:gd name="connsiteY4" fmla="*/ 580842 h 740525"/>
                      <a:gd name="connsiteX5" fmla="*/ 334311 w 334311"/>
                      <a:gd name="connsiteY5" fmla="*/ 646984 h 740525"/>
                      <a:gd name="connsiteX6" fmla="*/ 310686 w 334311"/>
                      <a:gd name="connsiteY6" fmla="*/ 699283 h 740525"/>
                      <a:gd name="connsiteX7" fmla="*/ 300136 w 334311"/>
                      <a:gd name="connsiteY7" fmla="*/ 707930 h 740525"/>
                      <a:gd name="connsiteX8" fmla="*/ 300136 w 334311"/>
                      <a:gd name="connsiteY8" fmla="*/ 707929 h 740525"/>
                      <a:gd name="connsiteX9" fmla="*/ 293795 w 334311"/>
                      <a:gd name="connsiteY9" fmla="*/ 713126 h 740525"/>
                      <a:gd name="connsiteX10" fmla="*/ 195980 w 334311"/>
                      <a:gd name="connsiteY10" fmla="*/ 740523 h 740525"/>
                      <a:gd name="connsiteX11" fmla="*/ 169462 w 334311"/>
                      <a:gd name="connsiteY11" fmla="*/ 740523 h 740525"/>
                      <a:gd name="connsiteX12" fmla="*/ 169462 w 334311"/>
                      <a:gd name="connsiteY12" fmla="*/ 740525 h 740525"/>
                      <a:gd name="connsiteX13" fmla="*/ 138331 w 334311"/>
                      <a:gd name="connsiteY13" fmla="*/ 740525 h 740525"/>
                      <a:gd name="connsiteX14" fmla="*/ 40516 w 334311"/>
                      <a:gd name="connsiteY14" fmla="*/ 713128 h 740525"/>
                      <a:gd name="connsiteX15" fmla="*/ 34175 w 334311"/>
                      <a:gd name="connsiteY15" fmla="*/ 707931 h 740525"/>
                      <a:gd name="connsiteX16" fmla="*/ 34175 w 334311"/>
                      <a:gd name="connsiteY16" fmla="*/ 707932 h 740525"/>
                      <a:gd name="connsiteX17" fmla="*/ 23625 w 334311"/>
                      <a:gd name="connsiteY17" fmla="*/ 699285 h 740525"/>
                      <a:gd name="connsiteX18" fmla="*/ 0 w 334311"/>
                      <a:gd name="connsiteY18" fmla="*/ 646986 h 740525"/>
                      <a:gd name="connsiteX19" fmla="*/ 40516 w 334311"/>
                      <a:gd name="connsiteY19" fmla="*/ 580844 h 740525"/>
                      <a:gd name="connsiteX20" fmla="*/ 46349 w 334311"/>
                      <a:gd name="connsiteY20" fmla="*/ 577590 h 740525"/>
                      <a:gd name="connsiteX21" fmla="*/ 46349 w 334311"/>
                      <a:gd name="connsiteY21" fmla="*/ 577589 h 740525"/>
                      <a:gd name="connsiteX22" fmla="*/ 100296 w 334311"/>
                      <a:gd name="connsiteY22" fmla="*/ 2 h 740525"/>
                      <a:gd name="connsiteX23" fmla="*/ 164849 w 334311"/>
                      <a:gd name="connsiteY23" fmla="*/ 2 h 740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334311" h="740525">
                        <a:moveTo>
                          <a:pt x="164849" y="0"/>
                        </a:moveTo>
                        <a:lnTo>
                          <a:pt x="234015" y="0"/>
                        </a:lnTo>
                        <a:lnTo>
                          <a:pt x="287962" y="577587"/>
                        </a:lnTo>
                        <a:lnTo>
                          <a:pt x="287962" y="577588"/>
                        </a:lnTo>
                        <a:lnTo>
                          <a:pt x="293795" y="580842"/>
                        </a:lnTo>
                        <a:cubicBezTo>
                          <a:pt x="318828" y="597769"/>
                          <a:pt x="334311" y="621154"/>
                          <a:pt x="334311" y="646984"/>
                        </a:cubicBezTo>
                        <a:cubicBezTo>
                          <a:pt x="334311" y="666357"/>
                          <a:pt x="325602" y="684354"/>
                          <a:pt x="310686" y="699283"/>
                        </a:cubicBezTo>
                        <a:lnTo>
                          <a:pt x="300136" y="707930"/>
                        </a:lnTo>
                        <a:lnTo>
                          <a:pt x="300136" y="707929"/>
                        </a:lnTo>
                        <a:lnTo>
                          <a:pt x="293795" y="713126"/>
                        </a:lnTo>
                        <a:cubicBezTo>
                          <a:pt x="268762" y="730054"/>
                          <a:pt x="234179" y="740523"/>
                          <a:pt x="195980" y="740523"/>
                        </a:cubicBezTo>
                        <a:lnTo>
                          <a:pt x="169462" y="740523"/>
                        </a:lnTo>
                        <a:lnTo>
                          <a:pt x="169462" y="740525"/>
                        </a:lnTo>
                        <a:lnTo>
                          <a:pt x="138331" y="740525"/>
                        </a:lnTo>
                        <a:cubicBezTo>
                          <a:pt x="100132" y="740525"/>
                          <a:pt x="65549" y="730056"/>
                          <a:pt x="40516" y="713128"/>
                        </a:cubicBezTo>
                        <a:lnTo>
                          <a:pt x="34175" y="707931"/>
                        </a:lnTo>
                        <a:lnTo>
                          <a:pt x="34175" y="707932"/>
                        </a:lnTo>
                        <a:lnTo>
                          <a:pt x="23625" y="699285"/>
                        </a:lnTo>
                        <a:cubicBezTo>
                          <a:pt x="8709" y="684356"/>
                          <a:pt x="0" y="666359"/>
                          <a:pt x="0" y="646986"/>
                        </a:cubicBezTo>
                        <a:cubicBezTo>
                          <a:pt x="0" y="621156"/>
                          <a:pt x="15483" y="597771"/>
                          <a:pt x="40516" y="580844"/>
                        </a:cubicBezTo>
                        <a:lnTo>
                          <a:pt x="46349" y="577590"/>
                        </a:lnTo>
                        <a:lnTo>
                          <a:pt x="46349" y="577589"/>
                        </a:lnTo>
                        <a:lnTo>
                          <a:pt x="100296" y="2"/>
                        </a:lnTo>
                        <a:lnTo>
                          <a:pt x="164849" y="2"/>
                        </a:lnTo>
                        <a:close/>
                      </a:path>
                    </a:pathLst>
                  </a:custGeom>
                  <a:solidFill>
                    <a:srgbClr val="FFDA9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 sz="2000" dirty="0">
                      <a:solidFill>
                        <a:schemeClr val="bg1"/>
                      </a:solidFill>
                    </a:endParaRPr>
                  </a:p>
                </p:txBody>
              </p:sp>
              <p:graphicFrame>
                <p:nvGraphicFramePr>
                  <p:cNvPr id="586" name="Objektum 585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367377381"/>
                      </p:ext>
                    </p:extLst>
                  </p:nvPr>
                </p:nvGraphicFramePr>
                <p:xfrm>
                  <a:off x="1380158" y="237744"/>
                  <a:ext cx="1838530" cy="1015324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4374" name="CorelDRAW" r:id="rId4" imgW="3276529" imgH="2230520" progId="CorelDraw.Graphic.19">
                          <p:embed/>
                        </p:oleObj>
                      </mc:Choice>
                      <mc:Fallback>
                        <p:oleObj name="CorelDRAW" r:id="rId4" imgW="3276529" imgH="2230520" progId="CorelDraw.Graphic.19">
                          <p:embed/>
                          <p:pic>
                            <p:nvPicPr>
                              <p:cNvPr id="441" name="Objektum 440"/>
                              <p:cNvPicPr/>
                              <p:nvPr/>
                            </p:nvPicPr>
                            <p:blipFill>
                              <a:blip r:embed="rId5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1380158" y="237744"/>
                                <a:ext cx="1838530" cy="1015324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</p:grpSp>
            <p:pic>
              <p:nvPicPr>
                <p:cNvPr id="506" name="Kép 505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 flipH="1">
                  <a:off x="5507164" y="2207229"/>
                  <a:ext cx="478222" cy="486034"/>
                </a:xfrm>
                <a:prstGeom prst="rect">
                  <a:avLst/>
                </a:prstGeom>
              </p:spPr>
            </p:pic>
            <p:sp>
              <p:nvSpPr>
                <p:cNvPr id="507" name="Lekerekített téglalap 506"/>
                <p:cNvSpPr/>
                <p:nvPr/>
              </p:nvSpPr>
              <p:spPr>
                <a:xfrm>
                  <a:off x="5436981" y="3005943"/>
                  <a:ext cx="196459" cy="993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08" name="Ellipszis 507"/>
                <p:cNvSpPr/>
                <p:nvPr/>
              </p:nvSpPr>
              <p:spPr>
                <a:xfrm>
                  <a:off x="5464274" y="3023660"/>
                  <a:ext cx="62505" cy="55103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09" name="Lekerekített téglalap 508"/>
                <p:cNvSpPr/>
                <p:nvPr/>
              </p:nvSpPr>
              <p:spPr>
                <a:xfrm>
                  <a:off x="5436981" y="3242479"/>
                  <a:ext cx="196459" cy="993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10" name="Ellipszis 509"/>
                <p:cNvSpPr/>
                <p:nvPr/>
              </p:nvSpPr>
              <p:spPr>
                <a:xfrm>
                  <a:off x="5461072" y="3264588"/>
                  <a:ext cx="62505" cy="55103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511" name="Csoportba foglalás 510"/>
                <p:cNvGrpSpPr/>
                <p:nvPr/>
              </p:nvGrpSpPr>
              <p:grpSpPr>
                <a:xfrm>
                  <a:off x="5436988" y="3566755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58" name="Lekerekített téglalap 557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59" name="Ellipszis 558"/>
                  <p:cNvSpPr/>
                  <p:nvPr/>
                </p:nvSpPr>
                <p:spPr>
                  <a:xfrm>
                    <a:off x="4827242" y="2775006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pic>
              <p:nvPicPr>
                <p:cNvPr id="512" name="Kép 511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036358" y="2187194"/>
                  <a:ext cx="478222" cy="486034"/>
                </a:xfrm>
                <a:prstGeom prst="rect">
                  <a:avLst/>
                </a:prstGeom>
              </p:spPr>
            </p:pic>
            <p:grpSp>
              <p:nvGrpSpPr>
                <p:cNvPr id="513" name="Csoportba foglalás 512"/>
                <p:cNvGrpSpPr/>
                <p:nvPr/>
              </p:nvGrpSpPr>
              <p:grpSpPr>
                <a:xfrm>
                  <a:off x="5609507" y="3829538"/>
                  <a:ext cx="368108" cy="294851"/>
                  <a:chOff x="4979478" y="3157159"/>
                  <a:chExt cx="356024" cy="331309"/>
                </a:xfrm>
              </p:grpSpPr>
              <p:pic>
                <p:nvPicPr>
                  <p:cNvPr id="553" name="Kép 552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554" name="Csoportba foglalás 553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555" name="Trapezoid 554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556" name="Ellipszis 555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557" name="Ellipszis 556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pic>
              <p:nvPicPr>
                <p:cNvPr id="514" name="Kép 513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 rot="11605990" flipH="1">
                  <a:off x="5122663" y="5529793"/>
                  <a:ext cx="407864" cy="342420"/>
                </a:xfrm>
                <a:prstGeom prst="rect">
                  <a:avLst/>
                </a:prstGeom>
              </p:spPr>
            </p:pic>
            <p:sp>
              <p:nvSpPr>
                <p:cNvPr id="515" name="Szabadkézi sokszög 514"/>
                <p:cNvSpPr/>
                <p:nvPr/>
              </p:nvSpPr>
              <p:spPr>
                <a:xfrm rot="346848">
                  <a:off x="5009341" y="5679292"/>
                  <a:ext cx="614180" cy="652894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Righ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516" name="Csoportba foglalás 515"/>
                <p:cNvGrpSpPr/>
                <p:nvPr/>
              </p:nvGrpSpPr>
              <p:grpSpPr>
                <a:xfrm flipH="1">
                  <a:off x="5038956" y="3829538"/>
                  <a:ext cx="368108" cy="294851"/>
                  <a:chOff x="4979478" y="3157159"/>
                  <a:chExt cx="356024" cy="331309"/>
                </a:xfrm>
              </p:grpSpPr>
              <p:pic>
                <p:nvPicPr>
                  <p:cNvPr id="548" name="Kép 547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549" name="Csoportba foglalás 548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550" name="Trapezoid 549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551" name="Ellipszis 550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552" name="Ellipszis 551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pic>
              <p:nvPicPr>
                <p:cNvPr id="517" name="Kép 516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 rot="9994010">
                  <a:off x="5574733" y="5524438"/>
                  <a:ext cx="407864" cy="342420"/>
                </a:xfrm>
                <a:prstGeom prst="rect">
                  <a:avLst/>
                </a:prstGeom>
              </p:spPr>
            </p:pic>
            <p:sp>
              <p:nvSpPr>
                <p:cNvPr id="518" name="Szabadkézi sokszög 517"/>
                <p:cNvSpPr/>
                <p:nvPr/>
              </p:nvSpPr>
              <p:spPr>
                <a:xfrm rot="21253152" flipH="1">
                  <a:off x="5464227" y="5670625"/>
                  <a:ext cx="614180" cy="652894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Lef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519" name="Csoportba foglalás 518"/>
                <p:cNvGrpSpPr/>
                <p:nvPr/>
              </p:nvGrpSpPr>
              <p:grpSpPr>
                <a:xfrm rot="1022947">
                  <a:off x="5187554" y="6026942"/>
                  <a:ext cx="237065" cy="98095"/>
                  <a:chOff x="6440348" y="5100378"/>
                  <a:chExt cx="545714" cy="414158"/>
                </a:xfrm>
              </p:grpSpPr>
              <p:sp>
                <p:nvSpPr>
                  <p:cNvPr id="546" name="Szabadkézi sokszög 545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47" name="Téglalap 546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0" name="Csoportba foglalás 519"/>
                <p:cNvGrpSpPr/>
                <p:nvPr/>
              </p:nvGrpSpPr>
              <p:grpSpPr>
                <a:xfrm rot="20778822">
                  <a:off x="5670276" y="6025591"/>
                  <a:ext cx="237065" cy="98095"/>
                  <a:chOff x="6440348" y="5100378"/>
                  <a:chExt cx="545714" cy="414158"/>
                </a:xfrm>
              </p:grpSpPr>
              <p:sp>
                <p:nvSpPr>
                  <p:cNvPr id="544" name="Szabadkézi sokszög 543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45" name="Téglalap 544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1" name="Csoportba foglalás 520"/>
                <p:cNvGrpSpPr/>
                <p:nvPr/>
              </p:nvGrpSpPr>
              <p:grpSpPr>
                <a:xfrm>
                  <a:off x="5433842" y="3787208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42" name="Lekerekített téglalap 541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43" name="Ellipszis 542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2" name="Csoportba foglalás 521"/>
                <p:cNvGrpSpPr/>
                <p:nvPr/>
              </p:nvGrpSpPr>
              <p:grpSpPr>
                <a:xfrm>
                  <a:off x="5430702" y="4007657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40" name="Lekerekített téglalap 539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41" name="Ellipszis 540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3" name="Csoportba foglalás 522"/>
                <p:cNvGrpSpPr/>
                <p:nvPr/>
              </p:nvGrpSpPr>
              <p:grpSpPr>
                <a:xfrm>
                  <a:off x="5427564" y="4228107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38" name="Lekerekített téglalap 537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39" name="Ellipszis 538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4" name="Csoportba foglalás 523"/>
                <p:cNvGrpSpPr/>
                <p:nvPr/>
              </p:nvGrpSpPr>
              <p:grpSpPr>
                <a:xfrm>
                  <a:off x="5424425" y="4448556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36" name="Lekerekített téglalap 535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37" name="Ellipszis 536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5" name="Csoportba foglalás 524"/>
                <p:cNvGrpSpPr/>
                <p:nvPr/>
              </p:nvGrpSpPr>
              <p:grpSpPr>
                <a:xfrm>
                  <a:off x="5421285" y="4669006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34" name="Lekerekített téglalap 533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35" name="Ellipszis 534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526" name="Szabadkézi sokszög 525"/>
                <p:cNvSpPr/>
                <p:nvPr/>
              </p:nvSpPr>
              <p:spPr>
                <a:xfrm>
                  <a:off x="5106958" y="3389263"/>
                  <a:ext cx="814669" cy="132574"/>
                </a:xfrm>
                <a:custGeom>
                  <a:avLst/>
                  <a:gdLst>
                    <a:gd name="connsiteX0" fmla="*/ 432247 w 809424"/>
                    <a:gd name="connsiteY0" fmla="*/ 71822 h 179645"/>
                    <a:gd name="connsiteX1" fmla="*/ 417214 w 809424"/>
                    <a:gd name="connsiteY1" fmla="*/ 89822 h 179645"/>
                    <a:gd name="connsiteX2" fmla="*/ 432247 w 809424"/>
                    <a:gd name="connsiteY2" fmla="*/ 107822 h 179645"/>
                    <a:gd name="connsiteX3" fmla="*/ 447280 w 809424"/>
                    <a:gd name="connsiteY3" fmla="*/ 89822 h 179645"/>
                    <a:gd name="connsiteX4" fmla="*/ 432247 w 809424"/>
                    <a:gd name="connsiteY4" fmla="*/ 71822 h 179645"/>
                    <a:gd name="connsiteX5" fmla="*/ 249763 w 809424"/>
                    <a:gd name="connsiteY5" fmla="*/ 67428 h 179645"/>
                    <a:gd name="connsiteX6" fmla="*/ 234730 w 809424"/>
                    <a:gd name="connsiteY6" fmla="*/ 85428 h 179645"/>
                    <a:gd name="connsiteX7" fmla="*/ 249763 w 809424"/>
                    <a:gd name="connsiteY7" fmla="*/ 103428 h 179645"/>
                    <a:gd name="connsiteX8" fmla="*/ 264796 w 809424"/>
                    <a:gd name="connsiteY8" fmla="*/ 85428 h 179645"/>
                    <a:gd name="connsiteX9" fmla="*/ 249763 w 809424"/>
                    <a:gd name="connsiteY9" fmla="*/ 67428 h 179645"/>
                    <a:gd name="connsiteX10" fmla="*/ 89998 w 809424"/>
                    <a:gd name="connsiteY10" fmla="*/ 67427 h 179645"/>
                    <a:gd name="connsiteX11" fmla="*/ 74965 w 809424"/>
                    <a:gd name="connsiteY11" fmla="*/ 85427 h 179645"/>
                    <a:gd name="connsiteX12" fmla="*/ 89998 w 809424"/>
                    <a:gd name="connsiteY12" fmla="*/ 103427 h 179645"/>
                    <a:gd name="connsiteX13" fmla="*/ 105031 w 809424"/>
                    <a:gd name="connsiteY13" fmla="*/ 85427 h 179645"/>
                    <a:gd name="connsiteX14" fmla="*/ 89998 w 809424"/>
                    <a:gd name="connsiteY14" fmla="*/ 67427 h 179645"/>
                    <a:gd name="connsiteX15" fmla="*/ 0 w 809424"/>
                    <a:gd name="connsiteY15" fmla="*/ 0 h 179645"/>
                    <a:gd name="connsiteX16" fmla="*/ 809424 w 809424"/>
                    <a:gd name="connsiteY16" fmla="*/ 0 h 179645"/>
                    <a:gd name="connsiteX17" fmla="*/ 809424 w 809424"/>
                    <a:gd name="connsiteY17" fmla="*/ 179645 h 179645"/>
                    <a:gd name="connsiteX18" fmla="*/ 0 w 809424"/>
                    <a:gd name="connsiteY18" fmla="*/ 179645 h 179645"/>
                    <a:gd name="connsiteX0" fmla="*/ 432247 w 850552"/>
                    <a:gd name="connsiteY0" fmla="*/ 81684 h 189507"/>
                    <a:gd name="connsiteX1" fmla="*/ 417214 w 850552"/>
                    <a:gd name="connsiteY1" fmla="*/ 99684 h 189507"/>
                    <a:gd name="connsiteX2" fmla="*/ 432247 w 850552"/>
                    <a:gd name="connsiteY2" fmla="*/ 117684 h 189507"/>
                    <a:gd name="connsiteX3" fmla="*/ 447280 w 850552"/>
                    <a:gd name="connsiteY3" fmla="*/ 99684 h 189507"/>
                    <a:gd name="connsiteX4" fmla="*/ 432247 w 850552"/>
                    <a:gd name="connsiteY4" fmla="*/ 81684 h 189507"/>
                    <a:gd name="connsiteX5" fmla="*/ 249763 w 850552"/>
                    <a:gd name="connsiteY5" fmla="*/ 77290 h 189507"/>
                    <a:gd name="connsiteX6" fmla="*/ 234730 w 850552"/>
                    <a:gd name="connsiteY6" fmla="*/ 95290 h 189507"/>
                    <a:gd name="connsiteX7" fmla="*/ 249763 w 850552"/>
                    <a:gd name="connsiteY7" fmla="*/ 113290 h 189507"/>
                    <a:gd name="connsiteX8" fmla="*/ 264796 w 850552"/>
                    <a:gd name="connsiteY8" fmla="*/ 95290 h 189507"/>
                    <a:gd name="connsiteX9" fmla="*/ 249763 w 850552"/>
                    <a:gd name="connsiteY9" fmla="*/ 77290 h 189507"/>
                    <a:gd name="connsiteX10" fmla="*/ 89998 w 850552"/>
                    <a:gd name="connsiteY10" fmla="*/ 77289 h 189507"/>
                    <a:gd name="connsiteX11" fmla="*/ 74965 w 850552"/>
                    <a:gd name="connsiteY11" fmla="*/ 95289 h 189507"/>
                    <a:gd name="connsiteX12" fmla="*/ 89998 w 850552"/>
                    <a:gd name="connsiteY12" fmla="*/ 113289 h 189507"/>
                    <a:gd name="connsiteX13" fmla="*/ 105031 w 850552"/>
                    <a:gd name="connsiteY13" fmla="*/ 95289 h 189507"/>
                    <a:gd name="connsiteX14" fmla="*/ 89998 w 850552"/>
                    <a:gd name="connsiteY14" fmla="*/ 77289 h 189507"/>
                    <a:gd name="connsiteX15" fmla="*/ 0 w 850552"/>
                    <a:gd name="connsiteY15" fmla="*/ 9862 h 189507"/>
                    <a:gd name="connsiteX16" fmla="*/ 850552 w 850552"/>
                    <a:gd name="connsiteY16" fmla="*/ 0 h 189507"/>
                    <a:gd name="connsiteX17" fmla="*/ 809424 w 850552"/>
                    <a:gd name="connsiteY17" fmla="*/ 189507 h 189507"/>
                    <a:gd name="connsiteX18" fmla="*/ 0 w 850552"/>
                    <a:gd name="connsiteY18" fmla="*/ 189507 h 189507"/>
                    <a:gd name="connsiteX19" fmla="*/ 0 w 850552"/>
                    <a:gd name="connsiteY19" fmla="*/ 9862 h 189507"/>
                    <a:gd name="connsiteX0" fmla="*/ 432247 w 850552"/>
                    <a:gd name="connsiteY0" fmla="*/ 81684 h 192794"/>
                    <a:gd name="connsiteX1" fmla="*/ 417214 w 850552"/>
                    <a:gd name="connsiteY1" fmla="*/ 99684 h 192794"/>
                    <a:gd name="connsiteX2" fmla="*/ 432247 w 850552"/>
                    <a:gd name="connsiteY2" fmla="*/ 117684 h 192794"/>
                    <a:gd name="connsiteX3" fmla="*/ 447280 w 850552"/>
                    <a:gd name="connsiteY3" fmla="*/ 99684 h 192794"/>
                    <a:gd name="connsiteX4" fmla="*/ 432247 w 850552"/>
                    <a:gd name="connsiteY4" fmla="*/ 81684 h 192794"/>
                    <a:gd name="connsiteX5" fmla="*/ 249763 w 850552"/>
                    <a:gd name="connsiteY5" fmla="*/ 77290 h 192794"/>
                    <a:gd name="connsiteX6" fmla="*/ 234730 w 850552"/>
                    <a:gd name="connsiteY6" fmla="*/ 95290 h 192794"/>
                    <a:gd name="connsiteX7" fmla="*/ 249763 w 850552"/>
                    <a:gd name="connsiteY7" fmla="*/ 113290 h 192794"/>
                    <a:gd name="connsiteX8" fmla="*/ 264796 w 850552"/>
                    <a:gd name="connsiteY8" fmla="*/ 95290 h 192794"/>
                    <a:gd name="connsiteX9" fmla="*/ 249763 w 850552"/>
                    <a:gd name="connsiteY9" fmla="*/ 77290 h 192794"/>
                    <a:gd name="connsiteX10" fmla="*/ 89998 w 850552"/>
                    <a:gd name="connsiteY10" fmla="*/ 77289 h 192794"/>
                    <a:gd name="connsiteX11" fmla="*/ 74965 w 850552"/>
                    <a:gd name="connsiteY11" fmla="*/ 95289 h 192794"/>
                    <a:gd name="connsiteX12" fmla="*/ 89998 w 850552"/>
                    <a:gd name="connsiteY12" fmla="*/ 113289 h 192794"/>
                    <a:gd name="connsiteX13" fmla="*/ 105031 w 850552"/>
                    <a:gd name="connsiteY13" fmla="*/ 95289 h 192794"/>
                    <a:gd name="connsiteX14" fmla="*/ 89998 w 850552"/>
                    <a:gd name="connsiteY14" fmla="*/ 77289 h 192794"/>
                    <a:gd name="connsiteX15" fmla="*/ 0 w 850552"/>
                    <a:gd name="connsiteY15" fmla="*/ 9862 h 192794"/>
                    <a:gd name="connsiteX16" fmla="*/ 850552 w 850552"/>
                    <a:gd name="connsiteY16" fmla="*/ 0 h 192794"/>
                    <a:gd name="connsiteX17" fmla="*/ 845068 w 850552"/>
                    <a:gd name="connsiteY17" fmla="*/ 192794 h 192794"/>
                    <a:gd name="connsiteX18" fmla="*/ 0 w 850552"/>
                    <a:gd name="connsiteY18" fmla="*/ 189507 h 192794"/>
                    <a:gd name="connsiteX19" fmla="*/ 0 w 850552"/>
                    <a:gd name="connsiteY19" fmla="*/ 9862 h 19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0552" h="192794">
                      <a:moveTo>
                        <a:pt x="432247" y="81684"/>
                      </a:moveTo>
                      <a:cubicBezTo>
                        <a:pt x="423945" y="81684"/>
                        <a:pt x="417214" y="89743"/>
                        <a:pt x="417214" y="99684"/>
                      </a:cubicBezTo>
                      <a:cubicBezTo>
                        <a:pt x="417214" y="109625"/>
                        <a:pt x="423945" y="117684"/>
                        <a:pt x="432247" y="117684"/>
                      </a:cubicBezTo>
                      <a:cubicBezTo>
                        <a:pt x="440549" y="117684"/>
                        <a:pt x="447280" y="109625"/>
                        <a:pt x="447280" y="99684"/>
                      </a:cubicBezTo>
                      <a:cubicBezTo>
                        <a:pt x="447280" y="89743"/>
                        <a:pt x="440549" y="81684"/>
                        <a:pt x="432247" y="81684"/>
                      </a:cubicBezTo>
                      <a:close/>
                      <a:moveTo>
                        <a:pt x="249763" y="77290"/>
                      </a:moveTo>
                      <a:cubicBezTo>
                        <a:pt x="241461" y="77290"/>
                        <a:pt x="234730" y="85349"/>
                        <a:pt x="234730" y="95290"/>
                      </a:cubicBezTo>
                      <a:cubicBezTo>
                        <a:pt x="234730" y="105231"/>
                        <a:pt x="241461" y="113290"/>
                        <a:pt x="249763" y="113290"/>
                      </a:cubicBezTo>
                      <a:cubicBezTo>
                        <a:pt x="258065" y="113290"/>
                        <a:pt x="264796" y="105231"/>
                        <a:pt x="264796" y="95290"/>
                      </a:cubicBezTo>
                      <a:cubicBezTo>
                        <a:pt x="264796" y="85349"/>
                        <a:pt x="258065" y="77290"/>
                        <a:pt x="249763" y="77290"/>
                      </a:cubicBezTo>
                      <a:close/>
                      <a:moveTo>
                        <a:pt x="89998" y="77289"/>
                      </a:moveTo>
                      <a:cubicBezTo>
                        <a:pt x="81696" y="77289"/>
                        <a:pt x="74965" y="85348"/>
                        <a:pt x="74965" y="95289"/>
                      </a:cubicBezTo>
                      <a:cubicBezTo>
                        <a:pt x="74965" y="105230"/>
                        <a:pt x="81696" y="113289"/>
                        <a:pt x="89998" y="113289"/>
                      </a:cubicBezTo>
                      <a:cubicBezTo>
                        <a:pt x="98300" y="113289"/>
                        <a:pt x="105031" y="105230"/>
                        <a:pt x="105031" y="95289"/>
                      </a:cubicBezTo>
                      <a:cubicBezTo>
                        <a:pt x="105031" y="85348"/>
                        <a:pt x="98300" y="77289"/>
                        <a:pt x="89998" y="77289"/>
                      </a:cubicBezTo>
                      <a:close/>
                      <a:moveTo>
                        <a:pt x="0" y="9862"/>
                      </a:moveTo>
                      <a:lnTo>
                        <a:pt x="850552" y="0"/>
                      </a:lnTo>
                      <a:lnTo>
                        <a:pt x="845068" y="192794"/>
                      </a:lnTo>
                      <a:lnTo>
                        <a:pt x="0" y="189507"/>
                      </a:lnTo>
                      <a:lnTo>
                        <a:pt x="0" y="9862"/>
                      </a:lnTo>
                      <a:close/>
                    </a:path>
                  </a:pathLst>
                </a:custGeom>
                <a:gradFill flip="none" rotWithShape="1">
                  <a:gsLst>
                    <a:gs pos="18000">
                      <a:schemeClr val="accent1">
                        <a:lumMod val="89000"/>
                      </a:schemeClr>
                    </a:gs>
                    <a:gs pos="100000">
                      <a:schemeClr val="accent6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27" name="Keret 526"/>
                <p:cNvSpPr/>
                <p:nvPr/>
              </p:nvSpPr>
              <p:spPr>
                <a:xfrm>
                  <a:off x="5388331" y="3371937"/>
                  <a:ext cx="257092" cy="170564"/>
                </a:xfrm>
                <a:prstGeom prst="fram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8" name="Ötszög 527"/>
                <p:cNvSpPr/>
                <p:nvPr/>
              </p:nvSpPr>
              <p:spPr>
                <a:xfrm rot="10800000">
                  <a:off x="5416348" y="3454188"/>
                  <a:ext cx="111665" cy="16019"/>
                </a:xfrm>
                <a:prstGeom prst="homePlat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529" name="Csoportba foglalás 528"/>
                <p:cNvGrpSpPr/>
                <p:nvPr/>
              </p:nvGrpSpPr>
              <p:grpSpPr>
                <a:xfrm rot="20571591">
                  <a:off x="4632040" y="2281098"/>
                  <a:ext cx="738837" cy="1727121"/>
                  <a:chOff x="3914294" y="1530585"/>
                  <a:chExt cx="714584" cy="1940680"/>
                </a:xfrm>
              </p:grpSpPr>
              <p:sp>
                <p:nvSpPr>
                  <p:cNvPr id="530" name="Szabadkézi sokszög 529"/>
                  <p:cNvSpPr/>
                  <p:nvPr/>
                </p:nvSpPr>
                <p:spPr>
                  <a:xfrm rot="17018777" flipH="1">
                    <a:off x="4115893" y="2958281"/>
                    <a:ext cx="538931" cy="487038"/>
                  </a:xfrm>
                  <a:custGeom>
                    <a:avLst/>
                    <a:gdLst>
                      <a:gd name="connsiteX0" fmla="*/ 136730 w 1199201"/>
                      <a:gd name="connsiteY0" fmla="*/ 30640 h 1892590"/>
                      <a:gd name="connsiteX1" fmla="*/ 584676 w 1199201"/>
                      <a:gd name="connsiteY1" fmla="*/ 217978 h 1892590"/>
                      <a:gd name="connsiteX2" fmla="*/ 635949 w 1199201"/>
                      <a:gd name="connsiteY2" fmla="*/ 359167 h 1892590"/>
                      <a:gd name="connsiteX3" fmla="*/ 637703 w 1199201"/>
                      <a:gd name="connsiteY3" fmla="*/ 376384 h 1892590"/>
                      <a:gd name="connsiteX4" fmla="*/ 643383 w 1199201"/>
                      <a:gd name="connsiteY4" fmla="*/ 378062 h 1892590"/>
                      <a:gd name="connsiteX5" fmla="*/ 885701 w 1199201"/>
                      <a:gd name="connsiteY5" fmla="*/ 685567 h 1892590"/>
                      <a:gd name="connsiteX6" fmla="*/ 891201 w 1199201"/>
                      <a:gd name="connsiteY6" fmla="*/ 745235 h 1892590"/>
                      <a:gd name="connsiteX7" fmla="*/ 898623 w 1199201"/>
                      <a:gd name="connsiteY7" fmla="*/ 741118 h 1892590"/>
                      <a:gd name="connsiteX8" fmla="*/ 902544 w 1199201"/>
                      <a:gd name="connsiteY8" fmla="*/ 747073 h 1892590"/>
                      <a:gd name="connsiteX9" fmla="*/ 1006269 w 1199201"/>
                      <a:gd name="connsiteY9" fmla="*/ 920775 h 1892590"/>
                      <a:gd name="connsiteX10" fmla="*/ 1186390 w 1199201"/>
                      <a:gd name="connsiteY10" fmla="*/ 1414924 h 1892590"/>
                      <a:gd name="connsiteX11" fmla="*/ 1138623 w 1199201"/>
                      <a:gd name="connsiteY11" fmla="*/ 1394735 h 1892590"/>
                      <a:gd name="connsiteX12" fmla="*/ 1115215 w 1199201"/>
                      <a:gd name="connsiteY12" fmla="*/ 1371538 h 1892590"/>
                      <a:gd name="connsiteX13" fmla="*/ 1143736 w 1199201"/>
                      <a:gd name="connsiteY13" fmla="*/ 1437679 h 1892590"/>
                      <a:gd name="connsiteX14" fmla="*/ 1185696 w 1199201"/>
                      <a:gd name="connsiteY14" fmla="*/ 1676318 h 1892590"/>
                      <a:gd name="connsiteX15" fmla="*/ 1052946 w 1199201"/>
                      <a:gd name="connsiteY15" fmla="*/ 1575952 h 1892590"/>
                      <a:gd name="connsiteX16" fmla="*/ 1046002 w 1199201"/>
                      <a:gd name="connsiteY16" fmla="*/ 1566944 h 1892590"/>
                      <a:gd name="connsiteX17" fmla="*/ 1044940 w 1199201"/>
                      <a:gd name="connsiteY17" fmla="*/ 1570183 h 1892590"/>
                      <a:gd name="connsiteX18" fmla="*/ 1066478 w 1199201"/>
                      <a:gd name="connsiteY18" fmla="*/ 1620131 h 1892590"/>
                      <a:gd name="connsiteX19" fmla="*/ 1108439 w 1199201"/>
                      <a:gd name="connsiteY19" fmla="*/ 1858770 h 1892590"/>
                      <a:gd name="connsiteX20" fmla="*/ 928217 w 1199201"/>
                      <a:gd name="connsiteY20" fmla="*/ 1696816 h 1892590"/>
                      <a:gd name="connsiteX21" fmla="*/ 894494 w 1199201"/>
                      <a:gd name="connsiteY21" fmla="*/ 1648118 h 1892590"/>
                      <a:gd name="connsiteX22" fmla="*/ 887041 w 1199201"/>
                      <a:gd name="connsiteY22" fmla="*/ 1646821 h 1892590"/>
                      <a:gd name="connsiteX23" fmla="*/ 889089 w 1199201"/>
                      <a:gd name="connsiteY23" fmla="*/ 1651570 h 1892590"/>
                      <a:gd name="connsiteX24" fmla="*/ 931051 w 1199201"/>
                      <a:gd name="connsiteY24" fmla="*/ 1890208 h 1892590"/>
                      <a:gd name="connsiteX25" fmla="*/ 595712 w 1199201"/>
                      <a:gd name="connsiteY25" fmla="*/ 1482149 h 1892590"/>
                      <a:gd name="connsiteX26" fmla="*/ 512057 w 1199201"/>
                      <a:gd name="connsiteY26" fmla="*/ 1317202 h 1892590"/>
                      <a:gd name="connsiteX27" fmla="*/ 498416 w 1199201"/>
                      <a:gd name="connsiteY27" fmla="*/ 1300028 h 1892590"/>
                      <a:gd name="connsiteX28" fmla="*/ 417823 w 1199201"/>
                      <a:gd name="connsiteY28" fmla="*/ 1183616 h 1892590"/>
                      <a:gd name="connsiteX29" fmla="*/ 408983 w 1199201"/>
                      <a:gd name="connsiteY29" fmla="*/ 1168873 h 1892590"/>
                      <a:gd name="connsiteX30" fmla="*/ 404417 w 1199201"/>
                      <a:gd name="connsiteY30" fmla="*/ 1167323 h 1892590"/>
                      <a:gd name="connsiteX31" fmla="*/ 428572 w 1199201"/>
                      <a:gd name="connsiteY31" fmla="*/ 1305834 h 1892590"/>
                      <a:gd name="connsiteX32" fmla="*/ 408701 w 1199201"/>
                      <a:gd name="connsiteY32" fmla="*/ 1634454 h 1892590"/>
                      <a:gd name="connsiteX33" fmla="*/ 207320 w 1199201"/>
                      <a:gd name="connsiteY33" fmla="*/ 1146181 h 1892590"/>
                      <a:gd name="connsiteX34" fmla="*/ 174661 w 1199201"/>
                      <a:gd name="connsiteY34" fmla="*/ 958911 h 1892590"/>
                      <a:gd name="connsiteX35" fmla="*/ 161205 w 1199201"/>
                      <a:gd name="connsiteY35" fmla="*/ 931800 h 1892590"/>
                      <a:gd name="connsiteX36" fmla="*/ 131257 w 1199201"/>
                      <a:gd name="connsiteY36" fmla="*/ 769565 h 1892590"/>
                      <a:gd name="connsiteX37" fmla="*/ 148390 w 1199201"/>
                      <a:gd name="connsiteY37" fmla="*/ 645623 h 1892590"/>
                      <a:gd name="connsiteX38" fmla="*/ 154825 w 1199201"/>
                      <a:gd name="connsiteY38" fmla="*/ 630984 h 1892590"/>
                      <a:gd name="connsiteX39" fmla="*/ 151090 w 1199201"/>
                      <a:gd name="connsiteY39" fmla="*/ 628088 h 1892590"/>
                      <a:gd name="connsiteX40" fmla="*/ 58466 w 1199201"/>
                      <a:gd name="connsiteY40" fmla="*/ 509833 h 1892590"/>
                      <a:gd name="connsiteX41" fmla="*/ 136730 w 1199201"/>
                      <a:gd name="connsiteY41" fmla="*/ 30640 h 1892590"/>
                      <a:gd name="connsiteX0" fmla="*/ 228110 w 1290581"/>
                      <a:gd name="connsiteY0" fmla="*/ 74498 h 1936448"/>
                      <a:gd name="connsiteX1" fmla="*/ 676056 w 1290581"/>
                      <a:gd name="connsiteY1" fmla="*/ 261836 h 1936448"/>
                      <a:gd name="connsiteX2" fmla="*/ 727329 w 1290581"/>
                      <a:gd name="connsiteY2" fmla="*/ 403025 h 1936448"/>
                      <a:gd name="connsiteX3" fmla="*/ 729083 w 1290581"/>
                      <a:gd name="connsiteY3" fmla="*/ 420242 h 1936448"/>
                      <a:gd name="connsiteX4" fmla="*/ 734763 w 1290581"/>
                      <a:gd name="connsiteY4" fmla="*/ 421920 h 1936448"/>
                      <a:gd name="connsiteX5" fmla="*/ 977081 w 1290581"/>
                      <a:gd name="connsiteY5" fmla="*/ 729425 h 1936448"/>
                      <a:gd name="connsiteX6" fmla="*/ 982581 w 1290581"/>
                      <a:gd name="connsiteY6" fmla="*/ 789093 h 1936448"/>
                      <a:gd name="connsiteX7" fmla="*/ 990003 w 1290581"/>
                      <a:gd name="connsiteY7" fmla="*/ 784976 h 1936448"/>
                      <a:gd name="connsiteX8" fmla="*/ 993924 w 1290581"/>
                      <a:gd name="connsiteY8" fmla="*/ 790931 h 1936448"/>
                      <a:gd name="connsiteX9" fmla="*/ 1097649 w 1290581"/>
                      <a:gd name="connsiteY9" fmla="*/ 964633 h 1936448"/>
                      <a:gd name="connsiteX10" fmla="*/ 1277770 w 1290581"/>
                      <a:gd name="connsiteY10" fmla="*/ 1458782 h 1936448"/>
                      <a:gd name="connsiteX11" fmla="*/ 1230003 w 1290581"/>
                      <a:gd name="connsiteY11" fmla="*/ 1438593 h 1936448"/>
                      <a:gd name="connsiteX12" fmla="*/ 1206595 w 1290581"/>
                      <a:gd name="connsiteY12" fmla="*/ 1415396 h 1936448"/>
                      <a:gd name="connsiteX13" fmla="*/ 1235116 w 1290581"/>
                      <a:gd name="connsiteY13" fmla="*/ 1481537 h 1936448"/>
                      <a:gd name="connsiteX14" fmla="*/ 1277076 w 1290581"/>
                      <a:gd name="connsiteY14" fmla="*/ 1720176 h 1936448"/>
                      <a:gd name="connsiteX15" fmla="*/ 1144326 w 1290581"/>
                      <a:gd name="connsiteY15" fmla="*/ 1619810 h 1936448"/>
                      <a:gd name="connsiteX16" fmla="*/ 1137382 w 1290581"/>
                      <a:gd name="connsiteY16" fmla="*/ 1610802 h 1936448"/>
                      <a:gd name="connsiteX17" fmla="*/ 1136320 w 1290581"/>
                      <a:gd name="connsiteY17" fmla="*/ 1614041 h 1936448"/>
                      <a:gd name="connsiteX18" fmla="*/ 1157858 w 1290581"/>
                      <a:gd name="connsiteY18" fmla="*/ 1663989 h 1936448"/>
                      <a:gd name="connsiteX19" fmla="*/ 1199819 w 1290581"/>
                      <a:gd name="connsiteY19" fmla="*/ 1902628 h 1936448"/>
                      <a:gd name="connsiteX20" fmla="*/ 1019597 w 1290581"/>
                      <a:gd name="connsiteY20" fmla="*/ 1740674 h 1936448"/>
                      <a:gd name="connsiteX21" fmla="*/ 985874 w 1290581"/>
                      <a:gd name="connsiteY21" fmla="*/ 1691976 h 1936448"/>
                      <a:gd name="connsiteX22" fmla="*/ 978421 w 1290581"/>
                      <a:gd name="connsiteY22" fmla="*/ 1690679 h 1936448"/>
                      <a:gd name="connsiteX23" fmla="*/ 980469 w 1290581"/>
                      <a:gd name="connsiteY23" fmla="*/ 1695428 h 1936448"/>
                      <a:gd name="connsiteX24" fmla="*/ 1022431 w 1290581"/>
                      <a:gd name="connsiteY24" fmla="*/ 1934066 h 1936448"/>
                      <a:gd name="connsiteX25" fmla="*/ 687092 w 1290581"/>
                      <a:gd name="connsiteY25" fmla="*/ 1526007 h 1936448"/>
                      <a:gd name="connsiteX26" fmla="*/ 603437 w 1290581"/>
                      <a:gd name="connsiteY26" fmla="*/ 1361060 h 1936448"/>
                      <a:gd name="connsiteX27" fmla="*/ 589796 w 1290581"/>
                      <a:gd name="connsiteY27" fmla="*/ 1343886 h 1936448"/>
                      <a:gd name="connsiteX28" fmla="*/ 509203 w 1290581"/>
                      <a:gd name="connsiteY28" fmla="*/ 1227474 h 1936448"/>
                      <a:gd name="connsiteX29" fmla="*/ 500363 w 1290581"/>
                      <a:gd name="connsiteY29" fmla="*/ 1212731 h 1936448"/>
                      <a:gd name="connsiteX30" fmla="*/ 495797 w 1290581"/>
                      <a:gd name="connsiteY30" fmla="*/ 1211181 h 1936448"/>
                      <a:gd name="connsiteX31" fmla="*/ 519952 w 1290581"/>
                      <a:gd name="connsiteY31" fmla="*/ 1349692 h 1936448"/>
                      <a:gd name="connsiteX32" fmla="*/ 500081 w 1290581"/>
                      <a:gd name="connsiteY32" fmla="*/ 1678312 h 1936448"/>
                      <a:gd name="connsiteX33" fmla="*/ 298700 w 1290581"/>
                      <a:gd name="connsiteY33" fmla="*/ 1190039 h 1936448"/>
                      <a:gd name="connsiteX34" fmla="*/ 266041 w 1290581"/>
                      <a:gd name="connsiteY34" fmla="*/ 1002769 h 1936448"/>
                      <a:gd name="connsiteX35" fmla="*/ 252585 w 1290581"/>
                      <a:gd name="connsiteY35" fmla="*/ 975658 h 1936448"/>
                      <a:gd name="connsiteX36" fmla="*/ 222637 w 1290581"/>
                      <a:gd name="connsiteY36" fmla="*/ 813423 h 1936448"/>
                      <a:gd name="connsiteX37" fmla="*/ 239770 w 1290581"/>
                      <a:gd name="connsiteY37" fmla="*/ 689481 h 1936448"/>
                      <a:gd name="connsiteX38" fmla="*/ 246205 w 1290581"/>
                      <a:gd name="connsiteY38" fmla="*/ 674842 h 1936448"/>
                      <a:gd name="connsiteX39" fmla="*/ 242470 w 1290581"/>
                      <a:gd name="connsiteY39" fmla="*/ 671946 h 1936448"/>
                      <a:gd name="connsiteX40" fmla="*/ 149846 w 1290581"/>
                      <a:gd name="connsiteY40" fmla="*/ 553691 h 1936448"/>
                      <a:gd name="connsiteX41" fmla="*/ 228110 w 1290581"/>
                      <a:gd name="connsiteY41" fmla="*/ 74498 h 1936448"/>
                      <a:gd name="connsiteX0" fmla="*/ 343573 w 1199816"/>
                      <a:gd name="connsiteY0" fmla="*/ 116142 h 1701180"/>
                      <a:gd name="connsiteX1" fmla="*/ 585291 w 1199816"/>
                      <a:gd name="connsiteY1" fmla="*/ 26568 h 1701180"/>
                      <a:gd name="connsiteX2" fmla="*/ 636564 w 1199816"/>
                      <a:gd name="connsiteY2" fmla="*/ 167757 h 1701180"/>
                      <a:gd name="connsiteX3" fmla="*/ 638318 w 1199816"/>
                      <a:gd name="connsiteY3" fmla="*/ 184974 h 1701180"/>
                      <a:gd name="connsiteX4" fmla="*/ 643998 w 1199816"/>
                      <a:gd name="connsiteY4" fmla="*/ 186652 h 1701180"/>
                      <a:gd name="connsiteX5" fmla="*/ 886316 w 1199816"/>
                      <a:gd name="connsiteY5" fmla="*/ 494157 h 1701180"/>
                      <a:gd name="connsiteX6" fmla="*/ 891816 w 1199816"/>
                      <a:gd name="connsiteY6" fmla="*/ 553825 h 1701180"/>
                      <a:gd name="connsiteX7" fmla="*/ 899238 w 1199816"/>
                      <a:gd name="connsiteY7" fmla="*/ 549708 h 1701180"/>
                      <a:gd name="connsiteX8" fmla="*/ 903159 w 1199816"/>
                      <a:gd name="connsiteY8" fmla="*/ 555663 h 1701180"/>
                      <a:gd name="connsiteX9" fmla="*/ 1006884 w 1199816"/>
                      <a:gd name="connsiteY9" fmla="*/ 729365 h 1701180"/>
                      <a:gd name="connsiteX10" fmla="*/ 1187005 w 1199816"/>
                      <a:gd name="connsiteY10" fmla="*/ 1223514 h 1701180"/>
                      <a:gd name="connsiteX11" fmla="*/ 1139238 w 1199816"/>
                      <a:gd name="connsiteY11" fmla="*/ 1203325 h 1701180"/>
                      <a:gd name="connsiteX12" fmla="*/ 1115830 w 1199816"/>
                      <a:gd name="connsiteY12" fmla="*/ 1180128 h 1701180"/>
                      <a:gd name="connsiteX13" fmla="*/ 1144351 w 1199816"/>
                      <a:gd name="connsiteY13" fmla="*/ 1246269 h 1701180"/>
                      <a:gd name="connsiteX14" fmla="*/ 1186311 w 1199816"/>
                      <a:gd name="connsiteY14" fmla="*/ 1484908 h 1701180"/>
                      <a:gd name="connsiteX15" fmla="*/ 1053561 w 1199816"/>
                      <a:gd name="connsiteY15" fmla="*/ 1384542 h 1701180"/>
                      <a:gd name="connsiteX16" fmla="*/ 1046617 w 1199816"/>
                      <a:gd name="connsiteY16" fmla="*/ 1375534 h 1701180"/>
                      <a:gd name="connsiteX17" fmla="*/ 1045555 w 1199816"/>
                      <a:gd name="connsiteY17" fmla="*/ 1378773 h 1701180"/>
                      <a:gd name="connsiteX18" fmla="*/ 1067093 w 1199816"/>
                      <a:gd name="connsiteY18" fmla="*/ 1428721 h 1701180"/>
                      <a:gd name="connsiteX19" fmla="*/ 1109054 w 1199816"/>
                      <a:gd name="connsiteY19" fmla="*/ 1667360 h 1701180"/>
                      <a:gd name="connsiteX20" fmla="*/ 928832 w 1199816"/>
                      <a:gd name="connsiteY20" fmla="*/ 1505406 h 1701180"/>
                      <a:gd name="connsiteX21" fmla="*/ 895109 w 1199816"/>
                      <a:gd name="connsiteY21" fmla="*/ 1456708 h 1701180"/>
                      <a:gd name="connsiteX22" fmla="*/ 887656 w 1199816"/>
                      <a:gd name="connsiteY22" fmla="*/ 1455411 h 1701180"/>
                      <a:gd name="connsiteX23" fmla="*/ 889704 w 1199816"/>
                      <a:gd name="connsiteY23" fmla="*/ 1460160 h 1701180"/>
                      <a:gd name="connsiteX24" fmla="*/ 931666 w 1199816"/>
                      <a:gd name="connsiteY24" fmla="*/ 1698798 h 1701180"/>
                      <a:gd name="connsiteX25" fmla="*/ 596327 w 1199816"/>
                      <a:gd name="connsiteY25" fmla="*/ 1290739 h 1701180"/>
                      <a:gd name="connsiteX26" fmla="*/ 512672 w 1199816"/>
                      <a:gd name="connsiteY26" fmla="*/ 1125792 h 1701180"/>
                      <a:gd name="connsiteX27" fmla="*/ 499031 w 1199816"/>
                      <a:gd name="connsiteY27" fmla="*/ 1108618 h 1701180"/>
                      <a:gd name="connsiteX28" fmla="*/ 418438 w 1199816"/>
                      <a:gd name="connsiteY28" fmla="*/ 992206 h 1701180"/>
                      <a:gd name="connsiteX29" fmla="*/ 409598 w 1199816"/>
                      <a:gd name="connsiteY29" fmla="*/ 977463 h 1701180"/>
                      <a:gd name="connsiteX30" fmla="*/ 405032 w 1199816"/>
                      <a:gd name="connsiteY30" fmla="*/ 975913 h 1701180"/>
                      <a:gd name="connsiteX31" fmla="*/ 429187 w 1199816"/>
                      <a:gd name="connsiteY31" fmla="*/ 1114424 h 1701180"/>
                      <a:gd name="connsiteX32" fmla="*/ 409316 w 1199816"/>
                      <a:gd name="connsiteY32" fmla="*/ 1443044 h 1701180"/>
                      <a:gd name="connsiteX33" fmla="*/ 207935 w 1199816"/>
                      <a:gd name="connsiteY33" fmla="*/ 954771 h 1701180"/>
                      <a:gd name="connsiteX34" fmla="*/ 175276 w 1199816"/>
                      <a:gd name="connsiteY34" fmla="*/ 767501 h 1701180"/>
                      <a:gd name="connsiteX35" fmla="*/ 161820 w 1199816"/>
                      <a:gd name="connsiteY35" fmla="*/ 740390 h 1701180"/>
                      <a:gd name="connsiteX36" fmla="*/ 131872 w 1199816"/>
                      <a:gd name="connsiteY36" fmla="*/ 578155 h 1701180"/>
                      <a:gd name="connsiteX37" fmla="*/ 149005 w 1199816"/>
                      <a:gd name="connsiteY37" fmla="*/ 454213 h 1701180"/>
                      <a:gd name="connsiteX38" fmla="*/ 155440 w 1199816"/>
                      <a:gd name="connsiteY38" fmla="*/ 439574 h 1701180"/>
                      <a:gd name="connsiteX39" fmla="*/ 151705 w 1199816"/>
                      <a:gd name="connsiteY39" fmla="*/ 436678 h 1701180"/>
                      <a:gd name="connsiteX40" fmla="*/ 59081 w 1199816"/>
                      <a:gd name="connsiteY40" fmla="*/ 318423 h 1701180"/>
                      <a:gd name="connsiteX41" fmla="*/ 343573 w 1199816"/>
                      <a:gd name="connsiteY41" fmla="*/ 116142 h 1701180"/>
                      <a:gd name="connsiteX0" fmla="*/ 306046 w 1162289"/>
                      <a:gd name="connsiteY0" fmla="*/ 90505 h 1675543"/>
                      <a:gd name="connsiteX1" fmla="*/ 547764 w 1162289"/>
                      <a:gd name="connsiteY1" fmla="*/ 931 h 1675543"/>
                      <a:gd name="connsiteX2" fmla="*/ 599037 w 1162289"/>
                      <a:gd name="connsiteY2" fmla="*/ 142120 h 1675543"/>
                      <a:gd name="connsiteX3" fmla="*/ 600791 w 1162289"/>
                      <a:gd name="connsiteY3" fmla="*/ 159337 h 1675543"/>
                      <a:gd name="connsiteX4" fmla="*/ 606471 w 1162289"/>
                      <a:gd name="connsiteY4" fmla="*/ 161015 h 1675543"/>
                      <a:gd name="connsiteX5" fmla="*/ 848789 w 1162289"/>
                      <a:gd name="connsiteY5" fmla="*/ 468520 h 1675543"/>
                      <a:gd name="connsiteX6" fmla="*/ 854289 w 1162289"/>
                      <a:gd name="connsiteY6" fmla="*/ 528188 h 1675543"/>
                      <a:gd name="connsiteX7" fmla="*/ 861711 w 1162289"/>
                      <a:gd name="connsiteY7" fmla="*/ 524071 h 1675543"/>
                      <a:gd name="connsiteX8" fmla="*/ 865632 w 1162289"/>
                      <a:gd name="connsiteY8" fmla="*/ 530026 h 1675543"/>
                      <a:gd name="connsiteX9" fmla="*/ 969357 w 1162289"/>
                      <a:gd name="connsiteY9" fmla="*/ 703728 h 1675543"/>
                      <a:gd name="connsiteX10" fmla="*/ 1149478 w 1162289"/>
                      <a:gd name="connsiteY10" fmla="*/ 1197877 h 1675543"/>
                      <a:gd name="connsiteX11" fmla="*/ 1101711 w 1162289"/>
                      <a:gd name="connsiteY11" fmla="*/ 1177688 h 1675543"/>
                      <a:gd name="connsiteX12" fmla="*/ 1078303 w 1162289"/>
                      <a:gd name="connsiteY12" fmla="*/ 1154491 h 1675543"/>
                      <a:gd name="connsiteX13" fmla="*/ 1106824 w 1162289"/>
                      <a:gd name="connsiteY13" fmla="*/ 1220632 h 1675543"/>
                      <a:gd name="connsiteX14" fmla="*/ 1148784 w 1162289"/>
                      <a:gd name="connsiteY14" fmla="*/ 1459271 h 1675543"/>
                      <a:gd name="connsiteX15" fmla="*/ 1016034 w 1162289"/>
                      <a:gd name="connsiteY15" fmla="*/ 1358905 h 1675543"/>
                      <a:gd name="connsiteX16" fmla="*/ 1009090 w 1162289"/>
                      <a:gd name="connsiteY16" fmla="*/ 1349897 h 1675543"/>
                      <a:gd name="connsiteX17" fmla="*/ 1008028 w 1162289"/>
                      <a:gd name="connsiteY17" fmla="*/ 1353136 h 1675543"/>
                      <a:gd name="connsiteX18" fmla="*/ 1029566 w 1162289"/>
                      <a:gd name="connsiteY18" fmla="*/ 1403084 h 1675543"/>
                      <a:gd name="connsiteX19" fmla="*/ 1071527 w 1162289"/>
                      <a:gd name="connsiteY19" fmla="*/ 1641723 h 1675543"/>
                      <a:gd name="connsiteX20" fmla="*/ 891305 w 1162289"/>
                      <a:gd name="connsiteY20" fmla="*/ 1479769 h 1675543"/>
                      <a:gd name="connsiteX21" fmla="*/ 857582 w 1162289"/>
                      <a:gd name="connsiteY21" fmla="*/ 1431071 h 1675543"/>
                      <a:gd name="connsiteX22" fmla="*/ 850129 w 1162289"/>
                      <a:gd name="connsiteY22" fmla="*/ 1429774 h 1675543"/>
                      <a:gd name="connsiteX23" fmla="*/ 852177 w 1162289"/>
                      <a:gd name="connsiteY23" fmla="*/ 1434523 h 1675543"/>
                      <a:gd name="connsiteX24" fmla="*/ 894139 w 1162289"/>
                      <a:gd name="connsiteY24" fmla="*/ 1673161 h 1675543"/>
                      <a:gd name="connsiteX25" fmla="*/ 558800 w 1162289"/>
                      <a:gd name="connsiteY25" fmla="*/ 1265102 h 1675543"/>
                      <a:gd name="connsiteX26" fmla="*/ 475145 w 1162289"/>
                      <a:gd name="connsiteY26" fmla="*/ 1100155 h 1675543"/>
                      <a:gd name="connsiteX27" fmla="*/ 461504 w 1162289"/>
                      <a:gd name="connsiteY27" fmla="*/ 1082981 h 1675543"/>
                      <a:gd name="connsiteX28" fmla="*/ 380911 w 1162289"/>
                      <a:gd name="connsiteY28" fmla="*/ 966569 h 1675543"/>
                      <a:gd name="connsiteX29" fmla="*/ 372071 w 1162289"/>
                      <a:gd name="connsiteY29" fmla="*/ 951826 h 1675543"/>
                      <a:gd name="connsiteX30" fmla="*/ 367505 w 1162289"/>
                      <a:gd name="connsiteY30" fmla="*/ 950276 h 1675543"/>
                      <a:gd name="connsiteX31" fmla="*/ 391660 w 1162289"/>
                      <a:gd name="connsiteY31" fmla="*/ 1088787 h 1675543"/>
                      <a:gd name="connsiteX32" fmla="*/ 371789 w 1162289"/>
                      <a:gd name="connsiteY32" fmla="*/ 1417407 h 1675543"/>
                      <a:gd name="connsiteX33" fmla="*/ 170408 w 1162289"/>
                      <a:gd name="connsiteY33" fmla="*/ 929134 h 1675543"/>
                      <a:gd name="connsiteX34" fmla="*/ 137749 w 1162289"/>
                      <a:gd name="connsiteY34" fmla="*/ 741864 h 1675543"/>
                      <a:gd name="connsiteX35" fmla="*/ 124293 w 1162289"/>
                      <a:gd name="connsiteY35" fmla="*/ 714753 h 1675543"/>
                      <a:gd name="connsiteX36" fmla="*/ 94345 w 1162289"/>
                      <a:gd name="connsiteY36" fmla="*/ 552518 h 1675543"/>
                      <a:gd name="connsiteX37" fmla="*/ 111478 w 1162289"/>
                      <a:gd name="connsiteY37" fmla="*/ 428576 h 1675543"/>
                      <a:gd name="connsiteX38" fmla="*/ 117913 w 1162289"/>
                      <a:gd name="connsiteY38" fmla="*/ 413937 h 1675543"/>
                      <a:gd name="connsiteX39" fmla="*/ 114178 w 1162289"/>
                      <a:gd name="connsiteY39" fmla="*/ 411041 h 1675543"/>
                      <a:gd name="connsiteX40" fmla="*/ 21554 w 1162289"/>
                      <a:gd name="connsiteY40" fmla="*/ 292786 h 1675543"/>
                      <a:gd name="connsiteX41" fmla="*/ 306046 w 1162289"/>
                      <a:gd name="connsiteY41" fmla="*/ 90505 h 1675543"/>
                      <a:gd name="connsiteX0" fmla="*/ 325996 w 1161124"/>
                      <a:gd name="connsiteY0" fmla="*/ 33595 h 1690908"/>
                      <a:gd name="connsiteX1" fmla="*/ 546599 w 1161124"/>
                      <a:gd name="connsiteY1" fmla="*/ 16296 h 1690908"/>
                      <a:gd name="connsiteX2" fmla="*/ 597872 w 1161124"/>
                      <a:gd name="connsiteY2" fmla="*/ 157485 h 1690908"/>
                      <a:gd name="connsiteX3" fmla="*/ 599626 w 1161124"/>
                      <a:gd name="connsiteY3" fmla="*/ 174702 h 1690908"/>
                      <a:gd name="connsiteX4" fmla="*/ 605306 w 1161124"/>
                      <a:gd name="connsiteY4" fmla="*/ 176380 h 1690908"/>
                      <a:gd name="connsiteX5" fmla="*/ 847624 w 1161124"/>
                      <a:gd name="connsiteY5" fmla="*/ 483885 h 1690908"/>
                      <a:gd name="connsiteX6" fmla="*/ 853124 w 1161124"/>
                      <a:gd name="connsiteY6" fmla="*/ 543553 h 1690908"/>
                      <a:gd name="connsiteX7" fmla="*/ 860546 w 1161124"/>
                      <a:gd name="connsiteY7" fmla="*/ 539436 h 1690908"/>
                      <a:gd name="connsiteX8" fmla="*/ 864467 w 1161124"/>
                      <a:gd name="connsiteY8" fmla="*/ 545391 h 1690908"/>
                      <a:gd name="connsiteX9" fmla="*/ 968192 w 1161124"/>
                      <a:gd name="connsiteY9" fmla="*/ 719093 h 1690908"/>
                      <a:gd name="connsiteX10" fmla="*/ 1148313 w 1161124"/>
                      <a:gd name="connsiteY10" fmla="*/ 1213242 h 1690908"/>
                      <a:gd name="connsiteX11" fmla="*/ 1100546 w 1161124"/>
                      <a:gd name="connsiteY11" fmla="*/ 1193053 h 1690908"/>
                      <a:gd name="connsiteX12" fmla="*/ 1077138 w 1161124"/>
                      <a:gd name="connsiteY12" fmla="*/ 1169856 h 1690908"/>
                      <a:gd name="connsiteX13" fmla="*/ 1105659 w 1161124"/>
                      <a:gd name="connsiteY13" fmla="*/ 1235997 h 1690908"/>
                      <a:gd name="connsiteX14" fmla="*/ 1147619 w 1161124"/>
                      <a:gd name="connsiteY14" fmla="*/ 1474636 h 1690908"/>
                      <a:gd name="connsiteX15" fmla="*/ 1014869 w 1161124"/>
                      <a:gd name="connsiteY15" fmla="*/ 1374270 h 1690908"/>
                      <a:gd name="connsiteX16" fmla="*/ 1007925 w 1161124"/>
                      <a:gd name="connsiteY16" fmla="*/ 1365262 h 1690908"/>
                      <a:gd name="connsiteX17" fmla="*/ 1006863 w 1161124"/>
                      <a:gd name="connsiteY17" fmla="*/ 1368501 h 1690908"/>
                      <a:gd name="connsiteX18" fmla="*/ 1028401 w 1161124"/>
                      <a:gd name="connsiteY18" fmla="*/ 1418449 h 1690908"/>
                      <a:gd name="connsiteX19" fmla="*/ 1070362 w 1161124"/>
                      <a:gd name="connsiteY19" fmla="*/ 1657088 h 1690908"/>
                      <a:gd name="connsiteX20" fmla="*/ 890140 w 1161124"/>
                      <a:gd name="connsiteY20" fmla="*/ 1495134 h 1690908"/>
                      <a:gd name="connsiteX21" fmla="*/ 856417 w 1161124"/>
                      <a:gd name="connsiteY21" fmla="*/ 1446436 h 1690908"/>
                      <a:gd name="connsiteX22" fmla="*/ 848964 w 1161124"/>
                      <a:gd name="connsiteY22" fmla="*/ 1445139 h 1690908"/>
                      <a:gd name="connsiteX23" fmla="*/ 851012 w 1161124"/>
                      <a:gd name="connsiteY23" fmla="*/ 1449888 h 1690908"/>
                      <a:gd name="connsiteX24" fmla="*/ 892974 w 1161124"/>
                      <a:gd name="connsiteY24" fmla="*/ 1688526 h 1690908"/>
                      <a:gd name="connsiteX25" fmla="*/ 557635 w 1161124"/>
                      <a:gd name="connsiteY25" fmla="*/ 1280467 h 1690908"/>
                      <a:gd name="connsiteX26" fmla="*/ 473980 w 1161124"/>
                      <a:gd name="connsiteY26" fmla="*/ 1115520 h 1690908"/>
                      <a:gd name="connsiteX27" fmla="*/ 460339 w 1161124"/>
                      <a:gd name="connsiteY27" fmla="*/ 1098346 h 1690908"/>
                      <a:gd name="connsiteX28" fmla="*/ 379746 w 1161124"/>
                      <a:gd name="connsiteY28" fmla="*/ 981934 h 1690908"/>
                      <a:gd name="connsiteX29" fmla="*/ 370906 w 1161124"/>
                      <a:gd name="connsiteY29" fmla="*/ 967191 h 1690908"/>
                      <a:gd name="connsiteX30" fmla="*/ 366340 w 1161124"/>
                      <a:gd name="connsiteY30" fmla="*/ 965641 h 1690908"/>
                      <a:gd name="connsiteX31" fmla="*/ 390495 w 1161124"/>
                      <a:gd name="connsiteY31" fmla="*/ 1104152 h 1690908"/>
                      <a:gd name="connsiteX32" fmla="*/ 370624 w 1161124"/>
                      <a:gd name="connsiteY32" fmla="*/ 1432772 h 1690908"/>
                      <a:gd name="connsiteX33" fmla="*/ 169243 w 1161124"/>
                      <a:gd name="connsiteY33" fmla="*/ 944499 h 1690908"/>
                      <a:gd name="connsiteX34" fmla="*/ 136584 w 1161124"/>
                      <a:gd name="connsiteY34" fmla="*/ 757229 h 1690908"/>
                      <a:gd name="connsiteX35" fmla="*/ 123128 w 1161124"/>
                      <a:gd name="connsiteY35" fmla="*/ 730118 h 1690908"/>
                      <a:gd name="connsiteX36" fmla="*/ 93180 w 1161124"/>
                      <a:gd name="connsiteY36" fmla="*/ 567883 h 1690908"/>
                      <a:gd name="connsiteX37" fmla="*/ 110313 w 1161124"/>
                      <a:gd name="connsiteY37" fmla="*/ 443941 h 1690908"/>
                      <a:gd name="connsiteX38" fmla="*/ 116748 w 1161124"/>
                      <a:gd name="connsiteY38" fmla="*/ 429302 h 1690908"/>
                      <a:gd name="connsiteX39" fmla="*/ 113013 w 1161124"/>
                      <a:gd name="connsiteY39" fmla="*/ 426406 h 1690908"/>
                      <a:gd name="connsiteX40" fmla="*/ 20389 w 1161124"/>
                      <a:gd name="connsiteY40" fmla="*/ 308151 h 1690908"/>
                      <a:gd name="connsiteX41" fmla="*/ 325996 w 1161124"/>
                      <a:gd name="connsiteY41" fmla="*/ 33595 h 1690908"/>
                      <a:gd name="connsiteX0" fmla="*/ 329851 w 1164979"/>
                      <a:gd name="connsiteY0" fmla="*/ 47598 h 1704911"/>
                      <a:gd name="connsiteX1" fmla="*/ 550454 w 1164979"/>
                      <a:gd name="connsiteY1" fmla="*/ 30299 h 1704911"/>
                      <a:gd name="connsiteX2" fmla="*/ 601727 w 1164979"/>
                      <a:gd name="connsiteY2" fmla="*/ 171488 h 1704911"/>
                      <a:gd name="connsiteX3" fmla="*/ 603481 w 1164979"/>
                      <a:gd name="connsiteY3" fmla="*/ 188705 h 1704911"/>
                      <a:gd name="connsiteX4" fmla="*/ 609161 w 1164979"/>
                      <a:gd name="connsiteY4" fmla="*/ 190383 h 1704911"/>
                      <a:gd name="connsiteX5" fmla="*/ 851479 w 1164979"/>
                      <a:gd name="connsiteY5" fmla="*/ 497888 h 1704911"/>
                      <a:gd name="connsiteX6" fmla="*/ 856979 w 1164979"/>
                      <a:gd name="connsiteY6" fmla="*/ 557556 h 1704911"/>
                      <a:gd name="connsiteX7" fmla="*/ 864401 w 1164979"/>
                      <a:gd name="connsiteY7" fmla="*/ 553439 h 1704911"/>
                      <a:gd name="connsiteX8" fmla="*/ 868322 w 1164979"/>
                      <a:gd name="connsiteY8" fmla="*/ 559394 h 1704911"/>
                      <a:gd name="connsiteX9" fmla="*/ 972047 w 1164979"/>
                      <a:gd name="connsiteY9" fmla="*/ 733096 h 1704911"/>
                      <a:gd name="connsiteX10" fmla="*/ 1152168 w 1164979"/>
                      <a:gd name="connsiteY10" fmla="*/ 1227245 h 1704911"/>
                      <a:gd name="connsiteX11" fmla="*/ 1104401 w 1164979"/>
                      <a:gd name="connsiteY11" fmla="*/ 1207056 h 1704911"/>
                      <a:gd name="connsiteX12" fmla="*/ 1080993 w 1164979"/>
                      <a:gd name="connsiteY12" fmla="*/ 1183859 h 1704911"/>
                      <a:gd name="connsiteX13" fmla="*/ 1109514 w 1164979"/>
                      <a:gd name="connsiteY13" fmla="*/ 1250000 h 1704911"/>
                      <a:gd name="connsiteX14" fmla="*/ 1151474 w 1164979"/>
                      <a:gd name="connsiteY14" fmla="*/ 1488639 h 1704911"/>
                      <a:gd name="connsiteX15" fmla="*/ 1018724 w 1164979"/>
                      <a:gd name="connsiteY15" fmla="*/ 1388273 h 1704911"/>
                      <a:gd name="connsiteX16" fmla="*/ 1011780 w 1164979"/>
                      <a:gd name="connsiteY16" fmla="*/ 1379265 h 1704911"/>
                      <a:gd name="connsiteX17" fmla="*/ 1010718 w 1164979"/>
                      <a:gd name="connsiteY17" fmla="*/ 1382504 h 1704911"/>
                      <a:gd name="connsiteX18" fmla="*/ 1032256 w 1164979"/>
                      <a:gd name="connsiteY18" fmla="*/ 1432452 h 1704911"/>
                      <a:gd name="connsiteX19" fmla="*/ 1074217 w 1164979"/>
                      <a:gd name="connsiteY19" fmla="*/ 1671091 h 1704911"/>
                      <a:gd name="connsiteX20" fmla="*/ 893995 w 1164979"/>
                      <a:gd name="connsiteY20" fmla="*/ 1509137 h 1704911"/>
                      <a:gd name="connsiteX21" fmla="*/ 860272 w 1164979"/>
                      <a:gd name="connsiteY21" fmla="*/ 1460439 h 1704911"/>
                      <a:gd name="connsiteX22" fmla="*/ 852819 w 1164979"/>
                      <a:gd name="connsiteY22" fmla="*/ 1459142 h 1704911"/>
                      <a:gd name="connsiteX23" fmla="*/ 854867 w 1164979"/>
                      <a:gd name="connsiteY23" fmla="*/ 1463891 h 1704911"/>
                      <a:gd name="connsiteX24" fmla="*/ 896829 w 1164979"/>
                      <a:gd name="connsiteY24" fmla="*/ 1702529 h 1704911"/>
                      <a:gd name="connsiteX25" fmla="*/ 561490 w 1164979"/>
                      <a:gd name="connsiteY25" fmla="*/ 1294470 h 1704911"/>
                      <a:gd name="connsiteX26" fmla="*/ 477835 w 1164979"/>
                      <a:gd name="connsiteY26" fmla="*/ 1129523 h 1704911"/>
                      <a:gd name="connsiteX27" fmla="*/ 464194 w 1164979"/>
                      <a:gd name="connsiteY27" fmla="*/ 1112349 h 1704911"/>
                      <a:gd name="connsiteX28" fmla="*/ 383601 w 1164979"/>
                      <a:gd name="connsiteY28" fmla="*/ 995937 h 1704911"/>
                      <a:gd name="connsiteX29" fmla="*/ 374761 w 1164979"/>
                      <a:gd name="connsiteY29" fmla="*/ 981194 h 1704911"/>
                      <a:gd name="connsiteX30" fmla="*/ 370195 w 1164979"/>
                      <a:gd name="connsiteY30" fmla="*/ 979644 h 1704911"/>
                      <a:gd name="connsiteX31" fmla="*/ 394350 w 1164979"/>
                      <a:gd name="connsiteY31" fmla="*/ 1118155 h 1704911"/>
                      <a:gd name="connsiteX32" fmla="*/ 374479 w 1164979"/>
                      <a:gd name="connsiteY32" fmla="*/ 1446775 h 1704911"/>
                      <a:gd name="connsiteX33" fmla="*/ 173098 w 1164979"/>
                      <a:gd name="connsiteY33" fmla="*/ 958502 h 1704911"/>
                      <a:gd name="connsiteX34" fmla="*/ 140439 w 1164979"/>
                      <a:gd name="connsiteY34" fmla="*/ 771232 h 1704911"/>
                      <a:gd name="connsiteX35" fmla="*/ 126983 w 1164979"/>
                      <a:gd name="connsiteY35" fmla="*/ 744121 h 1704911"/>
                      <a:gd name="connsiteX36" fmla="*/ 97035 w 1164979"/>
                      <a:gd name="connsiteY36" fmla="*/ 581886 h 1704911"/>
                      <a:gd name="connsiteX37" fmla="*/ 114168 w 1164979"/>
                      <a:gd name="connsiteY37" fmla="*/ 457944 h 1704911"/>
                      <a:gd name="connsiteX38" fmla="*/ 120603 w 1164979"/>
                      <a:gd name="connsiteY38" fmla="*/ 443305 h 1704911"/>
                      <a:gd name="connsiteX39" fmla="*/ 116868 w 1164979"/>
                      <a:gd name="connsiteY39" fmla="*/ 440409 h 1704911"/>
                      <a:gd name="connsiteX40" fmla="*/ 24244 w 1164979"/>
                      <a:gd name="connsiteY40" fmla="*/ 322154 h 1704911"/>
                      <a:gd name="connsiteX41" fmla="*/ 329851 w 1164979"/>
                      <a:gd name="connsiteY41" fmla="*/ 47598 h 1704911"/>
                      <a:gd name="connsiteX0" fmla="*/ 316459 w 1151587"/>
                      <a:gd name="connsiteY0" fmla="*/ 47598 h 1704911"/>
                      <a:gd name="connsiteX1" fmla="*/ 537062 w 1151587"/>
                      <a:gd name="connsiteY1" fmla="*/ 30299 h 1704911"/>
                      <a:gd name="connsiteX2" fmla="*/ 588335 w 1151587"/>
                      <a:gd name="connsiteY2" fmla="*/ 171488 h 1704911"/>
                      <a:gd name="connsiteX3" fmla="*/ 590089 w 1151587"/>
                      <a:gd name="connsiteY3" fmla="*/ 188705 h 1704911"/>
                      <a:gd name="connsiteX4" fmla="*/ 595769 w 1151587"/>
                      <a:gd name="connsiteY4" fmla="*/ 190383 h 1704911"/>
                      <a:gd name="connsiteX5" fmla="*/ 838087 w 1151587"/>
                      <a:gd name="connsiteY5" fmla="*/ 497888 h 1704911"/>
                      <a:gd name="connsiteX6" fmla="*/ 843587 w 1151587"/>
                      <a:gd name="connsiteY6" fmla="*/ 557556 h 1704911"/>
                      <a:gd name="connsiteX7" fmla="*/ 851009 w 1151587"/>
                      <a:gd name="connsiteY7" fmla="*/ 553439 h 1704911"/>
                      <a:gd name="connsiteX8" fmla="*/ 854930 w 1151587"/>
                      <a:gd name="connsiteY8" fmla="*/ 559394 h 1704911"/>
                      <a:gd name="connsiteX9" fmla="*/ 958655 w 1151587"/>
                      <a:gd name="connsiteY9" fmla="*/ 733096 h 1704911"/>
                      <a:gd name="connsiteX10" fmla="*/ 1138776 w 1151587"/>
                      <a:gd name="connsiteY10" fmla="*/ 1227245 h 1704911"/>
                      <a:gd name="connsiteX11" fmla="*/ 1091009 w 1151587"/>
                      <a:gd name="connsiteY11" fmla="*/ 1207056 h 1704911"/>
                      <a:gd name="connsiteX12" fmla="*/ 1067601 w 1151587"/>
                      <a:gd name="connsiteY12" fmla="*/ 1183859 h 1704911"/>
                      <a:gd name="connsiteX13" fmla="*/ 1096122 w 1151587"/>
                      <a:gd name="connsiteY13" fmla="*/ 1250000 h 1704911"/>
                      <a:gd name="connsiteX14" fmla="*/ 1138082 w 1151587"/>
                      <a:gd name="connsiteY14" fmla="*/ 1488639 h 1704911"/>
                      <a:gd name="connsiteX15" fmla="*/ 1005332 w 1151587"/>
                      <a:gd name="connsiteY15" fmla="*/ 1388273 h 1704911"/>
                      <a:gd name="connsiteX16" fmla="*/ 998388 w 1151587"/>
                      <a:gd name="connsiteY16" fmla="*/ 1379265 h 1704911"/>
                      <a:gd name="connsiteX17" fmla="*/ 997326 w 1151587"/>
                      <a:gd name="connsiteY17" fmla="*/ 1382504 h 1704911"/>
                      <a:gd name="connsiteX18" fmla="*/ 1018864 w 1151587"/>
                      <a:gd name="connsiteY18" fmla="*/ 1432452 h 1704911"/>
                      <a:gd name="connsiteX19" fmla="*/ 1060825 w 1151587"/>
                      <a:gd name="connsiteY19" fmla="*/ 1671091 h 1704911"/>
                      <a:gd name="connsiteX20" fmla="*/ 880603 w 1151587"/>
                      <a:gd name="connsiteY20" fmla="*/ 1509137 h 1704911"/>
                      <a:gd name="connsiteX21" fmla="*/ 846880 w 1151587"/>
                      <a:gd name="connsiteY21" fmla="*/ 1460439 h 1704911"/>
                      <a:gd name="connsiteX22" fmla="*/ 839427 w 1151587"/>
                      <a:gd name="connsiteY22" fmla="*/ 1459142 h 1704911"/>
                      <a:gd name="connsiteX23" fmla="*/ 841475 w 1151587"/>
                      <a:gd name="connsiteY23" fmla="*/ 1463891 h 1704911"/>
                      <a:gd name="connsiteX24" fmla="*/ 883437 w 1151587"/>
                      <a:gd name="connsiteY24" fmla="*/ 1702529 h 1704911"/>
                      <a:gd name="connsiteX25" fmla="*/ 548098 w 1151587"/>
                      <a:gd name="connsiteY25" fmla="*/ 1294470 h 1704911"/>
                      <a:gd name="connsiteX26" fmla="*/ 464443 w 1151587"/>
                      <a:gd name="connsiteY26" fmla="*/ 1129523 h 1704911"/>
                      <a:gd name="connsiteX27" fmla="*/ 450802 w 1151587"/>
                      <a:gd name="connsiteY27" fmla="*/ 1112349 h 1704911"/>
                      <a:gd name="connsiteX28" fmla="*/ 370209 w 1151587"/>
                      <a:gd name="connsiteY28" fmla="*/ 995937 h 1704911"/>
                      <a:gd name="connsiteX29" fmla="*/ 361369 w 1151587"/>
                      <a:gd name="connsiteY29" fmla="*/ 981194 h 1704911"/>
                      <a:gd name="connsiteX30" fmla="*/ 356803 w 1151587"/>
                      <a:gd name="connsiteY30" fmla="*/ 979644 h 1704911"/>
                      <a:gd name="connsiteX31" fmla="*/ 380958 w 1151587"/>
                      <a:gd name="connsiteY31" fmla="*/ 1118155 h 1704911"/>
                      <a:gd name="connsiteX32" fmla="*/ 361087 w 1151587"/>
                      <a:gd name="connsiteY32" fmla="*/ 1446775 h 1704911"/>
                      <a:gd name="connsiteX33" fmla="*/ 159706 w 1151587"/>
                      <a:gd name="connsiteY33" fmla="*/ 958502 h 1704911"/>
                      <a:gd name="connsiteX34" fmla="*/ 127047 w 1151587"/>
                      <a:gd name="connsiteY34" fmla="*/ 771232 h 1704911"/>
                      <a:gd name="connsiteX35" fmla="*/ 113591 w 1151587"/>
                      <a:gd name="connsiteY35" fmla="*/ 744121 h 1704911"/>
                      <a:gd name="connsiteX36" fmla="*/ 83643 w 1151587"/>
                      <a:gd name="connsiteY36" fmla="*/ 581886 h 1704911"/>
                      <a:gd name="connsiteX37" fmla="*/ 100776 w 1151587"/>
                      <a:gd name="connsiteY37" fmla="*/ 457944 h 1704911"/>
                      <a:gd name="connsiteX38" fmla="*/ 107211 w 1151587"/>
                      <a:gd name="connsiteY38" fmla="*/ 443305 h 1704911"/>
                      <a:gd name="connsiteX39" fmla="*/ 103476 w 1151587"/>
                      <a:gd name="connsiteY39" fmla="*/ 440409 h 1704911"/>
                      <a:gd name="connsiteX40" fmla="*/ 10852 w 1151587"/>
                      <a:gd name="connsiteY40" fmla="*/ 322154 h 1704911"/>
                      <a:gd name="connsiteX41" fmla="*/ 316459 w 1151587"/>
                      <a:gd name="connsiteY41" fmla="*/ 47598 h 1704911"/>
                      <a:gd name="connsiteX0" fmla="*/ 232816 w 1067944"/>
                      <a:gd name="connsiteY0" fmla="*/ 30232 h 1687545"/>
                      <a:gd name="connsiteX1" fmla="*/ 453419 w 1067944"/>
                      <a:gd name="connsiteY1" fmla="*/ 12933 h 1687545"/>
                      <a:gd name="connsiteX2" fmla="*/ 504692 w 1067944"/>
                      <a:gd name="connsiteY2" fmla="*/ 154122 h 1687545"/>
                      <a:gd name="connsiteX3" fmla="*/ 506446 w 1067944"/>
                      <a:gd name="connsiteY3" fmla="*/ 171339 h 1687545"/>
                      <a:gd name="connsiteX4" fmla="*/ 512126 w 1067944"/>
                      <a:gd name="connsiteY4" fmla="*/ 173017 h 1687545"/>
                      <a:gd name="connsiteX5" fmla="*/ 754444 w 1067944"/>
                      <a:gd name="connsiteY5" fmla="*/ 480522 h 1687545"/>
                      <a:gd name="connsiteX6" fmla="*/ 759944 w 1067944"/>
                      <a:gd name="connsiteY6" fmla="*/ 540190 h 1687545"/>
                      <a:gd name="connsiteX7" fmla="*/ 767366 w 1067944"/>
                      <a:gd name="connsiteY7" fmla="*/ 536073 h 1687545"/>
                      <a:gd name="connsiteX8" fmla="*/ 771287 w 1067944"/>
                      <a:gd name="connsiteY8" fmla="*/ 542028 h 1687545"/>
                      <a:gd name="connsiteX9" fmla="*/ 875012 w 1067944"/>
                      <a:gd name="connsiteY9" fmla="*/ 715730 h 1687545"/>
                      <a:gd name="connsiteX10" fmla="*/ 1055133 w 1067944"/>
                      <a:gd name="connsiteY10" fmla="*/ 1209879 h 1687545"/>
                      <a:gd name="connsiteX11" fmla="*/ 1007366 w 1067944"/>
                      <a:gd name="connsiteY11" fmla="*/ 1189690 h 1687545"/>
                      <a:gd name="connsiteX12" fmla="*/ 983958 w 1067944"/>
                      <a:gd name="connsiteY12" fmla="*/ 1166493 h 1687545"/>
                      <a:gd name="connsiteX13" fmla="*/ 1012479 w 1067944"/>
                      <a:gd name="connsiteY13" fmla="*/ 1232634 h 1687545"/>
                      <a:gd name="connsiteX14" fmla="*/ 1054439 w 1067944"/>
                      <a:gd name="connsiteY14" fmla="*/ 1471273 h 1687545"/>
                      <a:gd name="connsiteX15" fmla="*/ 921689 w 1067944"/>
                      <a:gd name="connsiteY15" fmla="*/ 1370907 h 1687545"/>
                      <a:gd name="connsiteX16" fmla="*/ 914745 w 1067944"/>
                      <a:gd name="connsiteY16" fmla="*/ 1361899 h 1687545"/>
                      <a:gd name="connsiteX17" fmla="*/ 913683 w 1067944"/>
                      <a:gd name="connsiteY17" fmla="*/ 1365138 h 1687545"/>
                      <a:gd name="connsiteX18" fmla="*/ 935221 w 1067944"/>
                      <a:gd name="connsiteY18" fmla="*/ 1415086 h 1687545"/>
                      <a:gd name="connsiteX19" fmla="*/ 977182 w 1067944"/>
                      <a:gd name="connsiteY19" fmla="*/ 1653725 h 1687545"/>
                      <a:gd name="connsiteX20" fmla="*/ 796960 w 1067944"/>
                      <a:gd name="connsiteY20" fmla="*/ 1491771 h 1687545"/>
                      <a:gd name="connsiteX21" fmla="*/ 763237 w 1067944"/>
                      <a:gd name="connsiteY21" fmla="*/ 1443073 h 1687545"/>
                      <a:gd name="connsiteX22" fmla="*/ 755784 w 1067944"/>
                      <a:gd name="connsiteY22" fmla="*/ 1441776 h 1687545"/>
                      <a:gd name="connsiteX23" fmla="*/ 757832 w 1067944"/>
                      <a:gd name="connsiteY23" fmla="*/ 1446525 h 1687545"/>
                      <a:gd name="connsiteX24" fmla="*/ 799794 w 1067944"/>
                      <a:gd name="connsiteY24" fmla="*/ 1685163 h 1687545"/>
                      <a:gd name="connsiteX25" fmla="*/ 464455 w 1067944"/>
                      <a:gd name="connsiteY25" fmla="*/ 1277104 h 1687545"/>
                      <a:gd name="connsiteX26" fmla="*/ 380800 w 1067944"/>
                      <a:gd name="connsiteY26" fmla="*/ 1112157 h 1687545"/>
                      <a:gd name="connsiteX27" fmla="*/ 367159 w 1067944"/>
                      <a:gd name="connsiteY27" fmla="*/ 1094983 h 1687545"/>
                      <a:gd name="connsiteX28" fmla="*/ 286566 w 1067944"/>
                      <a:gd name="connsiteY28" fmla="*/ 978571 h 1687545"/>
                      <a:gd name="connsiteX29" fmla="*/ 277726 w 1067944"/>
                      <a:gd name="connsiteY29" fmla="*/ 963828 h 1687545"/>
                      <a:gd name="connsiteX30" fmla="*/ 273160 w 1067944"/>
                      <a:gd name="connsiteY30" fmla="*/ 962278 h 1687545"/>
                      <a:gd name="connsiteX31" fmla="*/ 297315 w 1067944"/>
                      <a:gd name="connsiteY31" fmla="*/ 1100789 h 1687545"/>
                      <a:gd name="connsiteX32" fmla="*/ 277444 w 1067944"/>
                      <a:gd name="connsiteY32" fmla="*/ 1429409 h 1687545"/>
                      <a:gd name="connsiteX33" fmla="*/ 76063 w 1067944"/>
                      <a:gd name="connsiteY33" fmla="*/ 941136 h 1687545"/>
                      <a:gd name="connsiteX34" fmla="*/ 43404 w 1067944"/>
                      <a:gd name="connsiteY34" fmla="*/ 753866 h 1687545"/>
                      <a:gd name="connsiteX35" fmla="*/ 29948 w 1067944"/>
                      <a:gd name="connsiteY35" fmla="*/ 726755 h 1687545"/>
                      <a:gd name="connsiteX36" fmla="*/ 0 w 1067944"/>
                      <a:gd name="connsiteY36" fmla="*/ 564520 h 1687545"/>
                      <a:gd name="connsiteX37" fmla="*/ 17133 w 1067944"/>
                      <a:gd name="connsiteY37" fmla="*/ 440578 h 1687545"/>
                      <a:gd name="connsiteX38" fmla="*/ 23568 w 1067944"/>
                      <a:gd name="connsiteY38" fmla="*/ 425939 h 1687545"/>
                      <a:gd name="connsiteX39" fmla="*/ 19833 w 1067944"/>
                      <a:gd name="connsiteY39" fmla="*/ 423043 h 1687545"/>
                      <a:gd name="connsiteX40" fmla="*/ 54704 w 1067944"/>
                      <a:gd name="connsiteY40" fmla="*/ 223290 h 1687545"/>
                      <a:gd name="connsiteX41" fmla="*/ 232816 w 1067944"/>
                      <a:gd name="connsiteY41" fmla="*/ 30232 h 1687545"/>
                      <a:gd name="connsiteX0" fmla="*/ 232816 w 1067944"/>
                      <a:gd name="connsiteY0" fmla="*/ 7742 h 1665055"/>
                      <a:gd name="connsiteX1" fmla="*/ 349111 w 1067944"/>
                      <a:gd name="connsiteY1" fmla="*/ 47170 h 1665055"/>
                      <a:gd name="connsiteX2" fmla="*/ 504692 w 1067944"/>
                      <a:gd name="connsiteY2" fmla="*/ 131632 h 1665055"/>
                      <a:gd name="connsiteX3" fmla="*/ 506446 w 1067944"/>
                      <a:gd name="connsiteY3" fmla="*/ 148849 h 1665055"/>
                      <a:gd name="connsiteX4" fmla="*/ 512126 w 1067944"/>
                      <a:gd name="connsiteY4" fmla="*/ 150527 h 1665055"/>
                      <a:gd name="connsiteX5" fmla="*/ 754444 w 1067944"/>
                      <a:gd name="connsiteY5" fmla="*/ 458032 h 1665055"/>
                      <a:gd name="connsiteX6" fmla="*/ 759944 w 1067944"/>
                      <a:gd name="connsiteY6" fmla="*/ 517700 h 1665055"/>
                      <a:gd name="connsiteX7" fmla="*/ 767366 w 1067944"/>
                      <a:gd name="connsiteY7" fmla="*/ 513583 h 1665055"/>
                      <a:gd name="connsiteX8" fmla="*/ 771287 w 1067944"/>
                      <a:gd name="connsiteY8" fmla="*/ 519538 h 1665055"/>
                      <a:gd name="connsiteX9" fmla="*/ 875012 w 1067944"/>
                      <a:gd name="connsiteY9" fmla="*/ 693240 h 1665055"/>
                      <a:gd name="connsiteX10" fmla="*/ 1055133 w 1067944"/>
                      <a:gd name="connsiteY10" fmla="*/ 1187389 h 1665055"/>
                      <a:gd name="connsiteX11" fmla="*/ 1007366 w 1067944"/>
                      <a:gd name="connsiteY11" fmla="*/ 1167200 h 1665055"/>
                      <a:gd name="connsiteX12" fmla="*/ 983958 w 1067944"/>
                      <a:gd name="connsiteY12" fmla="*/ 1144003 h 1665055"/>
                      <a:gd name="connsiteX13" fmla="*/ 1012479 w 1067944"/>
                      <a:gd name="connsiteY13" fmla="*/ 1210144 h 1665055"/>
                      <a:gd name="connsiteX14" fmla="*/ 1054439 w 1067944"/>
                      <a:gd name="connsiteY14" fmla="*/ 1448783 h 1665055"/>
                      <a:gd name="connsiteX15" fmla="*/ 921689 w 1067944"/>
                      <a:gd name="connsiteY15" fmla="*/ 1348417 h 1665055"/>
                      <a:gd name="connsiteX16" fmla="*/ 914745 w 1067944"/>
                      <a:gd name="connsiteY16" fmla="*/ 1339409 h 1665055"/>
                      <a:gd name="connsiteX17" fmla="*/ 913683 w 1067944"/>
                      <a:gd name="connsiteY17" fmla="*/ 1342648 h 1665055"/>
                      <a:gd name="connsiteX18" fmla="*/ 935221 w 1067944"/>
                      <a:gd name="connsiteY18" fmla="*/ 1392596 h 1665055"/>
                      <a:gd name="connsiteX19" fmla="*/ 977182 w 1067944"/>
                      <a:gd name="connsiteY19" fmla="*/ 1631235 h 1665055"/>
                      <a:gd name="connsiteX20" fmla="*/ 796960 w 1067944"/>
                      <a:gd name="connsiteY20" fmla="*/ 1469281 h 1665055"/>
                      <a:gd name="connsiteX21" fmla="*/ 763237 w 1067944"/>
                      <a:gd name="connsiteY21" fmla="*/ 1420583 h 1665055"/>
                      <a:gd name="connsiteX22" fmla="*/ 755784 w 1067944"/>
                      <a:gd name="connsiteY22" fmla="*/ 1419286 h 1665055"/>
                      <a:gd name="connsiteX23" fmla="*/ 757832 w 1067944"/>
                      <a:gd name="connsiteY23" fmla="*/ 1424035 h 1665055"/>
                      <a:gd name="connsiteX24" fmla="*/ 799794 w 1067944"/>
                      <a:gd name="connsiteY24" fmla="*/ 1662673 h 1665055"/>
                      <a:gd name="connsiteX25" fmla="*/ 464455 w 1067944"/>
                      <a:gd name="connsiteY25" fmla="*/ 1254614 h 1665055"/>
                      <a:gd name="connsiteX26" fmla="*/ 380800 w 1067944"/>
                      <a:gd name="connsiteY26" fmla="*/ 1089667 h 1665055"/>
                      <a:gd name="connsiteX27" fmla="*/ 367159 w 1067944"/>
                      <a:gd name="connsiteY27" fmla="*/ 1072493 h 1665055"/>
                      <a:gd name="connsiteX28" fmla="*/ 286566 w 1067944"/>
                      <a:gd name="connsiteY28" fmla="*/ 956081 h 1665055"/>
                      <a:gd name="connsiteX29" fmla="*/ 277726 w 1067944"/>
                      <a:gd name="connsiteY29" fmla="*/ 941338 h 1665055"/>
                      <a:gd name="connsiteX30" fmla="*/ 273160 w 1067944"/>
                      <a:gd name="connsiteY30" fmla="*/ 939788 h 1665055"/>
                      <a:gd name="connsiteX31" fmla="*/ 297315 w 1067944"/>
                      <a:gd name="connsiteY31" fmla="*/ 1078299 h 1665055"/>
                      <a:gd name="connsiteX32" fmla="*/ 277444 w 1067944"/>
                      <a:gd name="connsiteY32" fmla="*/ 1406919 h 1665055"/>
                      <a:gd name="connsiteX33" fmla="*/ 76063 w 1067944"/>
                      <a:gd name="connsiteY33" fmla="*/ 918646 h 1665055"/>
                      <a:gd name="connsiteX34" fmla="*/ 43404 w 1067944"/>
                      <a:gd name="connsiteY34" fmla="*/ 731376 h 1665055"/>
                      <a:gd name="connsiteX35" fmla="*/ 29948 w 1067944"/>
                      <a:gd name="connsiteY35" fmla="*/ 704265 h 1665055"/>
                      <a:gd name="connsiteX36" fmla="*/ 0 w 1067944"/>
                      <a:gd name="connsiteY36" fmla="*/ 542030 h 1665055"/>
                      <a:gd name="connsiteX37" fmla="*/ 17133 w 1067944"/>
                      <a:gd name="connsiteY37" fmla="*/ 418088 h 1665055"/>
                      <a:gd name="connsiteX38" fmla="*/ 23568 w 1067944"/>
                      <a:gd name="connsiteY38" fmla="*/ 403449 h 1665055"/>
                      <a:gd name="connsiteX39" fmla="*/ 19833 w 1067944"/>
                      <a:gd name="connsiteY39" fmla="*/ 400553 h 1665055"/>
                      <a:gd name="connsiteX40" fmla="*/ 54704 w 1067944"/>
                      <a:gd name="connsiteY40" fmla="*/ 200800 h 1665055"/>
                      <a:gd name="connsiteX41" fmla="*/ 232816 w 1067944"/>
                      <a:gd name="connsiteY41" fmla="*/ 7742 h 1665055"/>
                      <a:gd name="connsiteX0" fmla="*/ 54704 w 1067944"/>
                      <a:gd name="connsiteY0" fmla="*/ 155343 h 1619598"/>
                      <a:gd name="connsiteX1" fmla="*/ 349111 w 1067944"/>
                      <a:gd name="connsiteY1" fmla="*/ 1713 h 1619598"/>
                      <a:gd name="connsiteX2" fmla="*/ 504692 w 1067944"/>
                      <a:gd name="connsiteY2" fmla="*/ 86175 h 1619598"/>
                      <a:gd name="connsiteX3" fmla="*/ 506446 w 1067944"/>
                      <a:gd name="connsiteY3" fmla="*/ 103392 h 1619598"/>
                      <a:gd name="connsiteX4" fmla="*/ 512126 w 1067944"/>
                      <a:gd name="connsiteY4" fmla="*/ 105070 h 1619598"/>
                      <a:gd name="connsiteX5" fmla="*/ 754444 w 1067944"/>
                      <a:gd name="connsiteY5" fmla="*/ 412575 h 1619598"/>
                      <a:gd name="connsiteX6" fmla="*/ 759944 w 1067944"/>
                      <a:gd name="connsiteY6" fmla="*/ 472243 h 1619598"/>
                      <a:gd name="connsiteX7" fmla="*/ 767366 w 1067944"/>
                      <a:gd name="connsiteY7" fmla="*/ 468126 h 1619598"/>
                      <a:gd name="connsiteX8" fmla="*/ 771287 w 1067944"/>
                      <a:gd name="connsiteY8" fmla="*/ 474081 h 1619598"/>
                      <a:gd name="connsiteX9" fmla="*/ 875012 w 1067944"/>
                      <a:gd name="connsiteY9" fmla="*/ 647783 h 1619598"/>
                      <a:gd name="connsiteX10" fmla="*/ 1055133 w 1067944"/>
                      <a:gd name="connsiteY10" fmla="*/ 1141932 h 1619598"/>
                      <a:gd name="connsiteX11" fmla="*/ 1007366 w 1067944"/>
                      <a:gd name="connsiteY11" fmla="*/ 1121743 h 1619598"/>
                      <a:gd name="connsiteX12" fmla="*/ 983958 w 1067944"/>
                      <a:gd name="connsiteY12" fmla="*/ 1098546 h 1619598"/>
                      <a:gd name="connsiteX13" fmla="*/ 1012479 w 1067944"/>
                      <a:gd name="connsiteY13" fmla="*/ 1164687 h 1619598"/>
                      <a:gd name="connsiteX14" fmla="*/ 1054439 w 1067944"/>
                      <a:gd name="connsiteY14" fmla="*/ 1403326 h 1619598"/>
                      <a:gd name="connsiteX15" fmla="*/ 921689 w 1067944"/>
                      <a:gd name="connsiteY15" fmla="*/ 1302960 h 1619598"/>
                      <a:gd name="connsiteX16" fmla="*/ 914745 w 1067944"/>
                      <a:gd name="connsiteY16" fmla="*/ 1293952 h 1619598"/>
                      <a:gd name="connsiteX17" fmla="*/ 913683 w 1067944"/>
                      <a:gd name="connsiteY17" fmla="*/ 1297191 h 1619598"/>
                      <a:gd name="connsiteX18" fmla="*/ 935221 w 1067944"/>
                      <a:gd name="connsiteY18" fmla="*/ 1347139 h 1619598"/>
                      <a:gd name="connsiteX19" fmla="*/ 977182 w 1067944"/>
                      <a:gd name="connsiteY19" fmla="*/ 1585778 h 1619598"/>
                      <a:gd name="connsiteX20" fmla="*/ 796960 w 1067944"/>
                      <a:gd name="connsiteY20" fmla="*/ 1423824 h 1619598"/>
                      <a:gd name="connsiteX21" fmla="*/ 763237 w 1067944"/>
                      <a:gd name="connsiteY21" fmla="*/ 1375126 h 1619598"/>
                      <a:gd name="connsiteX22" fmla="*/ 755784 w 1067944"/>
                      <a:gd name="connsiteY22" fmla="*/ 1373829 h 1619598"/>
                      <a:gd name="connsiteX23" fmla="*/ 757832 w 1067944"/>
                      <a:gd name="connsiteY23" fmla="*/ 1378578 h 1619598"/>
                      <a:gd name="connsiteX24" fmla="*/ 799794 w 1067944"/>
                      <a:gd name="connsiteY24" fmla="*/ 1617216 h 1619598"/>
                      <a:gd name="connsiteX25" fmla="*/ 464455 w 1067944"/>
                      <a:gd name="connsiteY25" fmla="*/ 1209157 h 1619598"/>
                      <a:gd name="connsiteX26" fmla="*/ 380800 w 1067944"/>
                      <a:gd name="connsiteY26" fmla="*/ 1044210 h 1619598"/>
                      <a:gd name="connsiteX27" fmla="*/ 367159 w 1067944"/>
                      <a:gd name="connsiteY27" fmla="*/ 1027036 h 1619598"/>
                      <a:gd name="connsiteX28" fmla="*/ 286566 w 1067944"/>
                      <a:gd name="connsiteY28" fmla="*/ 910624 h 1619598"/>
                      <a:gd name="connsiteX29" fmla="*/ 277726 w 1067944"/>
                      <a:gd name="connsiteY29" fmla="*/ 895881 h 1619598"/>
                      <a:gd name="connsiteX30" fmla="*/ 273160 w 1067944"/>
                      <a:gd name="connsiteY30" fmla="*/ 894331 h 1619598"/>
                      <a:gd name="connsiteX31" fmla="*/ 297315 w 1067944"/>
                      <a:gd name="connsiteY31" fmla="*/ 1032842 h 1619598"/>
                      <a:gd name="connsiteX32" fmla="*/ 277444 w 1067944"/>
                      <a:gd name="connsiteY32" fmla="*/ 1361462 h 1619598"/>
                      <a:gd name="connsiteX33" fmla="*/ 76063 w 1067944"/>
                      <a:gd name="connsiteY33" fmla="*/ 873189 h 1619598"/>
                      <a:gd name="connsiteX34" fmla="*/ 43404 w 1067944"/>
                      <a:gd name="connsiteY34" fmla="*/ 685919 h 1619598"/>
                      <a:gd name="connsiteX35" fmla="*/ 29948 w 1067944"/>
                      <a:gd name="connsiteY35" fmla="*/ 658808 h 1619598"/>
                      <a:gd name="connsiteX36" fmla="*/ 0 w 1067944"/>
                      <a:gd name="connsiteY36" fmla="*/ 496573 h 1619598"/>
                      <a:gd name="connsiteX37" fmla="*/ 17133 w 1067944"/>
                      <a:gd name="connsiteY37" fmla="*/ 372631 h 1619598"/>
                      <a:gd name="connsiteX38" fmla="*/ 23568 w 1067944"/>
                      <a:gd name="connsiteY38" fmla="*/ 357992 h 1619598"/>
                      <a:gd name="connsiteX39" fmla="*/ 19833 w 1067944"/>
                      <a:gd name="connsiteY39" fmla="*/ 355096 h 1619598"/>
                      <a:gd name="connsiteX40" fmla="*/ 54704 w 1067944"/>
                      <a:gd name="connsiteY40" fmla="*/ 155343 h 1619598"/>
                      <a:gd name="connsiteX0" fmla="*/ 112386 w 1125626"/>
                      <a:gd name="connsiteY0" fmla="*/ 155343 h 1619598"/>
                      <a:gd name="connsiteX1" fmla="*/ 406793 w 1125626"/>
                      <a:gd name="connsiteY1" fmla="*/ 1713 h 1619598"/>
                      <a:gd name="connsiteX2" fmla="*/ 562374 w 1125626"/>
                      <a:gd name="connsiteY2" fmla="*/ 86175 h 1619598"/>
                      <a:gd name="connsiteX3" fmla="*/ 564128 w 1125626"/>
                      <a:gd name="connsiteY3" fmla="*/ 103392 h 1619598"/>
                      <a:gd name="connsiteX4" fmla="*/ 569808 w 1125626"/>
                      <a:gd name="connsiteY4" fmla="*/ 105070 h 1619598"/>
                      <a:gd name="connsiteX5" fmla="*/ 812126 w 1125626"/>
                      <a:gd name="connsiteY5" fmla="*/ 412575 h 1619598"/>
                      <a:gd name="connsiteX6" fmla="*/ 817626 w 1125626"/>
                      <a:gd name="connsiteY6" fmla="*/ 472243 h 1619598"/>
                      <a:gd name="connsiteX7" fmla="*/ 825048 w 1125626"/>
                      <a:gd name="connsiteY7" fmla="*/ 468126 h 1619598"/>
                      <a:gd name="connsiteX8" fmla="*/ 828969 w 1125626"/>
                      <a:gd name="connsiteY8" fmla="*/ 474081 h 1619598"/>
                      <a:gd name="connsiteX9" fmla="*/ 932694 w 1125626"/>
                      <a:gd name="connsiteY9" fmla="*/ 647783 h 1619598"/>
                      <a:gd name="connsiteX10" fmla="*/ 1112815 w 1125626"/>
                      <a:gd name="connsiteY10" fmla="*/ 1141932 h 1619598"/>
                      <a:gd name="connsiteX11" fmla="*/ 1065048 w 1125626"/>
                      <a:gd name="connsiteY11" fmla="*/ 1121743 h 1619598"/>
                      <a:gd name="connsiteX12" fmla="*/ 1041640 w 1125626"/>
                      <a:gd name="connsiteY12" fmla="*/ 1098546 h 1619598"/>
                      <a:gd name="connsiteX13" fmla="*/ 1070161 w 1125626"/>
                      <a:gd name="connsiteY13" fmla="*/ 1164687 h 1619598"/>
                      <a:gd name="connsiteX14" fmla="*/ 1112121 w 1125626"/>
                      <a:gd name="connsiteY14" fmla="*/ 1403326 h 1619598"/>
                      <a:gd name="connsiteX15" fmla="*/ 979371 w 1125626"/>
                      <a:gd name="connsiteY15" fmla="*/ 1302960 h 1619598"/>
                      <a:gd name="connsiteX16" fmla="*/ 972427 w 1125626"/>
                      <a:gd name="connsiteY16" fmla="*/ 1293952 h 1619598"/>
                      <a:gd name="connsiteX17" fmla="*/ 971365 w 1125626"/>
                      <a:gd name="connsiteY17" fmla="*/ 1297191 h 1619598"/>
                      <a:gd name="connsiteX18" fmla="*/ 992903 w 1125626"/>
                      <a:gd name="connsiteY18" fmla="*/ 1347139 h 1619598"/>
                      <a:gd name="connsiteX19" fmla="*/ 1034864 w 1125626"/>
                      <a:gd name="connsiteY19" fmla="*/ 1585778 h 1619598"/>
                      <a:gd name="connsiteX20" fmla="*/ 854642 w 1125626"/>
                      <a:gd name="connsiteY20" fmla="*/ 1423824 h 1619598"/>
                      <a:gd name="connsiteX21" fmla="*/ 820919 w 1125626"/>
                      <a:gd name="connsiteY21" fmla="*/ 1375126 h 1619598"/>
                      <a:gd name="connsiteX22" fmla="*/ 813466 w 1125626"/>
                      <a:gd name="connsiteY22" fmla="*/ 1373829 h 1619598"/>
                      <a:gd name="connsiteX23" fmla="*/ 815514 w 1125626"/>
                      <a:gd name="connsiteY23" fmla="*/ 1378578 h 1619598"/>
                      <a:gd name="connsiteX24" fmla="*/ 857476 w 1125626"/>
                      <a:gd name="connsiteY24" fmla="*/ 1617216 h 1619598"/>
                      <a:gd name="connsiteX25" fmla="*/ 522137 w 1125626"/>
                      <a:gd name="connsiteY25" fmla="*/ 1209157 h 1619598"/>
                      <a:gd name="connsiteX26" fmla="*/ 438482 w 1125626"/>
                      <a:gd name="connsiteY26" fmla="*/ 1044210 h 1619598"/>
                      <a:gd name="connsiteX27" fmla="*/ 424841 w 1125626"/>
                      <a:gd name="connsiteY27" fmla="*/ 1027036 h 1619598"/>
                      <a:gd name="connsiteX28" fmla="*/ 344248 w 1125626"/>
                      <a:gd name="connsiteY28" fmla="*/ 910624 h 1619598"/>
                      <a:gd name="connsiteX29" fmla="*/ 335408 w 1125626"/>
                      <a:gd name="connsiteY29" fmla="*/ 895881 h 1619598"/>
                      <a:gd name="connsiteX30" fmla="*/ 330842 w 1125626"/>
                      <a:gd name="connsiteY30" fmla="*/ 894331 h 1619598"/>
                      <a:gd name="connsiteX31" fmla="*/ 354997 w 1125626"/>
                      <a:gd name="connsiteY31" fmla="*/ 1032842 h 1619598"/>
                      <a:gd name="connsiteX32" fmla="*/ 335126 w 1125626"/>
                      <a:gd name="connsiteY32" fmla="*/ 1361462 h 1619598"/>
                      <a:gd name="connsiteX33" fmla="*/ 133745 w 1125626"/>
                      <a:gd name="connsiteY33" fmla="*/ 873189 h 1619598"/>
                      <a:gd name="connsiteX34" fmla="*/ 101086 w 1125626"/>
                      <a:gd name="connsiteY34" fmla="*/ 685919 h 1619598"/>
                      <a:gd name="connsiteX35" fmla="*/ 87630 w 1125626"/>
                      <a:gd name="connsiteY35" fmla="*/ 658808 h 1619598"/>
                      <a:gd name="connsiteX36" fmla="*/ 57682 w 1125626"/>
                      <a:gd name="connsiteY36" fmla="*/ 496573 h 1619598"/>
                      <a:gd name="connsiteX37" fmla="*/ 74815 w 1125626"/>
                      <a:gd name="connsiteY37" fmla="*/ 372631 h 1619598"/>
                      <a:gd name="connsiteX38" fmla="*/ 81250 w 1125626"/>
                      <a:gd name="connsiteY38" fmla="*/ 357992 h 1619598"/>
                      <a:gd name="connsiteX39" fmla="*/ 4919 w 1125626"/>
                      <a:gd name="connsiteY39" fmla="*/ 248675 h 1619598"/>
                      <a:gd name="connsiteX40" fmla="*/ 112386 w 1125626"/>
                      <a:gd name="connsiteY40" fmla="*/ 155343 h 1619598"/>
                      <a:gd name="connsiteX0" fmla="*/ 0 w 1120707"/>
                      <a:gd name="connsiteY0" fmla="*/ 253392 h 1624315"/>
                      <a:gd name="connsiteX1" fmla="*/ 401874 w 1120707"/>
                      <a:gd name="connsiteY1" fmla="*/ 6430 h 1624315"/>
                      <a:gd name="connsiteX2" fmla="*/ 557455 w 1120707"/>
                      <a:gd name="connsiteY2" fmla="*/ 90892 h 1624315"/>
                      <a:gd name="connsiteX3" fmla="*/ 559209 w 1120707"/>
                      <a:gd name="connsiteY3" fmla="*/ 108109 h 1624315"/>
                      <a:gd name="connsiteX4" fmla="*/ 564889 w 1120707"/>
                      <a:gd name="connsiteY4" fmla="*/ 109787 h 1624315"/>
                      <a:gd name="connsiteX5" fmla="*/ 807207 w 1120707"/>
                      <a:gd name="connsiteY5" fmla="*/ 417292 h 1624315"/>
                      <a:gd name="connsiteX6" fmla="*/ 812707 w 1120707"/>
                      <a:gd name="connsiteY6" fmla="*/ 476960 h 1624315"/>
                      <a:gd name="connsiteX7" fmla="*/ 820129 w 1120707"/>
                      <a:gd name="connsiteY7" fmla="*/ 472843 h 1624315"/>
                      <a:gd name="connsiteX8" fmla="*/ 824050 w 1120707"/>
                      <a:gd name="connsiteY8" fmla="*/ 478798 h 1624315"/>
                      <a:gd name="connsiteX9" fmla="*/ 927775 w 1120707"/>
                      <a:gd name="connsiteY9" fmla="*/ 652500 h 1624315"/>
                      <a:gd name="connsiteX10" fmla="*/ 1107896 w 1120707"/>
                      <a:gd name="connsiteY10" fmla="*/ 1146649 h 1624315"/>
                      <a:gd name="connsiteX11" fmla="*/ 1060129 w 1120707"/>
                      <a:gd name="connsiteY11" fmla="*/ 1126460 h 1624315"/>
                      <a:gd name="connsiteX12" fmla="*/ 1036721 w 1120707"/>
                      <a:gd name="connsiteY12" fmla="*/ 1103263 h 1624315"/>
                      <a:gd name="connsiteX13" fmla="*/ 1065242 w 1120707"/>
                      <a:gd name="connsiteY13" fmla="*/ 1169404 h 1624315"/>
                      <a:gd name="connsiteX14" fmla="*/ 1107202 w 1120707"/>
                      <a:gd name="connsiteY14" fmla="*/ 1408043 h 1624315"/>
                      <a:gd name="connsiteX15" fmla="*/ 974452 w 1120707"/>
                      <a:gd name="connsiteY15" fmla="*/ 1307677 h 1624315"/>
                      <a:gd name="connsiteX16" fmla="*/ 967508 w 1120707"/>
                      <a:gd name="connsiteY16" fmla="*/ 1298669 h 1624315"/>
                      <a:gd name="connsiteX17" fmla="*/ 966446 w 1120707"/>
                      <a:gd name="connsiteY17" fmla="*/ 1301908 h 1624315"/>
                      <a:gd name="connsiteX18" fmla="*/ 987984 w 1120707"/>
                      <a:gd name="connsiteY18" fmla="*/ 1351856 h 1624315"/>
                      <a:gd name="connsiteX19" fmla="*/ 1029945 w 1120707"/>
                      <a:gd name="connsiteY19" fmla="*/ 1590495 h 1624315"/>
                      <a:gd name="connsiteX20" fmla="*/ 849723 w 1120707"/>
                      <a:gd name="connsiteY20" fmla="*/ 1428541 h 1624315"/>
                      <a:gd name="connsiteX21" fmla="*/ 816000 w 1120707"/>
                      <a:gd name="connsiteY21" fmla="*/ 1379843 h 1624315"/>
                      <a:gd name="connsiteX22" fmla="*/ 808547 w 1120707"/>
                      <a:gd name="connsiteY22" fmla="*/ 1378546 h 1624315"/>
                      <a:gd name="connsiteX23" fmla="*/ 810595 w 1120707"/>
                      <a:gd name="connsiteY23" fmla="*/ 1383295 h 1624315"/>
                      <a:gd name="connsiteX24" fmla="*/ 852557 w 1120707"/>
                      <a:gd name="connsiteY24" fmla="*/ 1621933 h 1624315"/>
                      <a:gd name="connsiteX25" fmla="*/ 517218 w 1120707"/>
                      <a:gd name="connsiteY25" fmla="*/ 1213874 h 1624315"/>
                      <a:gd name="connsiteX26" fmla="*/ 433563 w 1120707"/>
                      <a:gd name="connsiteY26" fmla="*/ 1048927 h 1624315"/>
                      <a:gd name="connsiteX27" fmla="*/ 419922 w 1120707"/>
                      <a:gd name="connsiteY27" fmla="*/ 1031753 h 1624315"/>
                      <a:gd name="connsiteX28" fmla="*/ 339329 w 1120707"/>
                      <a:gd name="connsiteY28" fmla="*/ 915341 h 1624315"/>
                      <a:gd name="connsiteX29" fmla="*/ 330489 w 1120707"/>
                      <a:gd name="connsiteY29" fmla="*/ 900598 h 1624315"/>
                      <a:gd name="connsiteX30" fmla="*/ 325923 w 1120707"/>
                      <a:gd name="connsiteY30" fmla="*/ 899048 h 1624315"/>
                      <a:gd name="connsiteX31" fmla="*/ 350078 w 1120707"/>
                      <a:gd name="connsiteY31" fmla="*/ 1037559 h 1624315"/>
                      <a:gd name="connsiteX32" fmla="*/ 330207 w 1120707"/>
                      <a:gd name="connsiteY32" fmla="*/ 1366179 h 1624315"/>
                      <a:gd name="connsiteX33" fmla="*/ 128826 w 1120707"/>
                      <a:gd name="connsiteY33" fmla="*/ 877906 h 1624315"/>
                      <a:gd name="connsiteX34" fmla="*/ 96167 w 1120707"/>
                      <a:gd name="connsiteY34" fmla="*/ 690636 h 1624315"/>
                      <a:gd name="connsiteX35" fmla="*/ 82711 w 1120707"/>
                      <a:gd name="connsiteY35" fmla="*/ 663525 h 1624315"/>
                      <a:gd name="connsiteX36" fmla="*/ 52763 w 1120707"/>
                      <a:gd name="connsiteY36" fmla="*/ 501290 h 1624315"/>
                      <a:gd name="connsiteX37" fmla="*/ 69896 w 1120707"/>
                      <a:gd name="connsiteY37" fmla="*/ 377348 h 1624315"/>
                      <a:gd name="connsiteX38" fmla="*/ 76331 w 1120707"/>
                      <a:gd name="connsiteY38" fmla="*/ 362709 h 1624315"/>
                      <a:gd name="connsiteX39" fmla="*/ 0 w 1120707"/>
                      <a:gd name="connsiteY39" fmla="*/ 253392 h 1624315"/>
                      <a:gd name="connsiteX0" fmla="*/ 0 w 1120707"/>
                      <a:gd name="connsiteY0" fmla="*/ 162500 h 1533423"/>
                      <a:gd name="connsiteX1" fmla="*/ 557455 w 1120707"/>
                      <a:gd name="connsiteY1" fmla="*/ 0 h 1533423"/>
                      <a:gd name="connsiteX2" fmla="*/ 559209 w 1120707"/>
                      <a:gd name="connsiteY2" fmla="*/ 17217 h 1533423"/>
                      <a:gd name="connsiteX3" fmla="*/ 564889 w 1120707"/>
                      <a:gd name="connsiteY3" fmla="*/ 18895 h 1533423"/>
                      <a:gd name="connsiteX4" fmla="*/ 807207 w 1120707"/>
                      <a:gd name="connsiteY4" fmla="*/ 326400 h 1533423"/>
                      <a:gd name="connsiteX5" fmla="*/ 812707 w 1120707"/>
                      <a:gd name="connsiteY5" fmla="*/ 386068 h 1533423"/>
                      <a:gd name="connsiteX6" fmla="*/ 820129 w 1120707"/>
                      <a:gd name="connsiteY6" fmla="*/ 381951 h 1533423"/>
                      <a:gd name="connsiteX7" fmla="*/ 824050 w 1120707"/>
                      <a:gd name="connsiteY7" fmla="*/ 387906 h 1533423"/>
                      <a:gd name="connsiteX8" fmla="*/ 927775 w 1120707"/>
                      <a:gd name="connsiteY8" fmla="*/ 561608 h 1533423"/>
                      <a:gd name="connsiteX9" fmla="*/ 1107896 w 1120707"/>
                      <a:gd name="connsiteY9" fmla="*/ 1055757 h 1533423"/>
                      <a:gd name="connsiteX10" fmla="*/ 1060129 w 1120707"/>
                      <a:gd name="connsiteY10" fmla="*/ 1035568 h 1533423"/>
                      <a:gd name="connsiteX11" fmla="*/ 1036721 w 1120707"/>
                      <a:gd name="connsiteY11" fmla="*/ 1012371 h 1533423"/>
                      <a:gd name="connsiteX12" fmla="*/ 1065242 w 1120707"/>
                      <a:gd name="connsiteY12" fmla="*/ 1078512 h 1533423"/>
                      <a:gd name="connsiteX13" fmla="*/ 1107202 w 1120707"/>
                      <a:gd name="connsiteY13" fmla="*/ 1317151 h 1533423"/>
                      <a:gd name="connsiteX14" fmla="*/ 974452 w 1120707"/>
                      <a:gd name="connsiteY14" fmla="*/ 1216785 h 1533423"/>
                      <a:gd name="connsiteX15" fmla="*/ 967508 w 1120707"/>
                      <a:gd name="connsiteY15" fmla="*/ 1207777 h 1533423"/>
                      <a:gd name="connsiteX16" fmla="*/ 966446 w 1120707"/>
                      <a:gd name="connsiteY16" fmla="*/ 1211016 h 1533423"/>
                      <a:gd name="connsiteX17" fmla="*/ 987984 w 1120707"/>
                      <a:gd name="connsiteY17" fmla="*/ 1260964 h 1533423"/>
                      <a:gd name="connsiteX18" fmla="*/ 1029945 w 1120707"/>
                      <a:gd name="connsiteY18" fmla="*/ 1499603 h 1533423"/>
                      <a:gd name="connsiteX19" fmla="*/ 849723 w 1120707"/>
                      <a:gd name="connsiteY19" fmla="*/ 1337649 h 1533423"/>
                      <a:gd name="connsiteX20" fmla="*/ 816000 w 1120707"/>
                      <a:gd name="connsiteY20" fmla="*/ 1288951 h 1533423"/>
                      <a:gd name="connsiteX21" fmla="*/ 808547 w 1120707"/>
                      <a:gd name="connsiteY21" fmla="*/ 1287654 h 1533423"/>
                      <a:gd name="connsiteX22" fmla="*/ 810595 w 1120707"/>
                      <a:gd name="connsiteY22" fmla="*/ 1292403 h 1533423"/>
                      <a:gd name="connsiteX23" fmla="*/ 852557 w 1120707"/>
                      <a:gd name="connsiteY23" fmla="*/ 1531041 h 1533423"/>
                      <a:gd name="connsiteX24" fmla="*/ 517218 w 1120707"/>
                      <a:gd name="connsiteY24" fmla="*/ 1122982 h 1533423"/>
                      <a:gd name="connsiteX25" fmla="*/ 433563 w 1120707"/>
                      <a:gd name="connsiteY25" fmla="*/ 958035 h 1533423"/>
                      <a:gd name="connsiteX26" fmla="*/ 419922 w 1120707"/>
                      <a:gd name="connsiteY26" fmla="*/ 940861 h 1533423"/>
                      <a:gd name="connsiteX27" fmla="*/ 339329 w 1120707"/>
                      <a:gd name="connsiteY27" fmla="*/ 824449 h 1533423"/>
                      <a:gd name="connsiteX28" fmla="*/ 330489 w 1120707"/>
                      <a:gd name="connsiteY28" fmla="*/ 809706 h 1533423"/>
                      <a:gd name="connsiteX29" fmla="*/ 325923 w 1120707"/>
                      <a:gd name="connsiteY29" fmla="*/ 808156 h 1533423"/>
                      <a:gd name="connsiteX30" fmla="*/ 350078 w 1120707"/>
                      <a:gd name="connsiteY30" fmla="*/ 946667 h 1533423"/>
                      <a:gd name="connsiteX31" fmla="*/ 330207 w 1120707"/>
                      <a:gd name="connsiteY31" fmla="*/ 1275287 h 1533423"/>
                      <a:gd name="connsiteX32" fmla="*/ 128826 w 1120707"/>
                      <a:gd name="connsiteY32" fmla="*/ 787014 h 1533423"/>
                      <a:gd name="connsiteX33" fmla="*/ 96167 w 1120707"/>
                      <a:gd name="connsiteY33" fmla="*/ 599744 h 1533423"/>
                      <a:gd name="connsiteX34" fmla="*/ 82711 w 1120707"/>
                      <a:gd name="connsiteY34" fmla="*/ 572633 h 1533423"/>
                      <a:gd name="connsiteX35" fmla="*/ 52763 w 1120707"/>
                      <a:gd name="connsiteY35" fmla="*/ 410398 h 1533423"/>
                      <a:gd name="connsiteX36" fmla="*/ 69896 w 1120707"/>
                      <a:gd name="connsiteY36" fmla="*/ 286456 h 1533423"/>
                      <a:gd name="connsiteX37" fmla="*/ 76331 w 1120707"/>
                      <a:gd name="connsiteY37" fmla="*/ 271817 h 1533423"/>
                      <a:gd name="connsiteX38" fmla="*/ 0 w 1120707"/>
                      <a:gd name="connsiteY38" fmla="*/ 162500 h 1533423"/>
                      <a:gd name="connsiteX0" fmla="*/ 23568 w 1067944"/>
                      <a:gd name="connsiteY0" fmla="*/ 271817 h 1533423"/>
                      <a:gd name="connsiteX1" fmla="*/ 504692 w 1067944"/>
                      <a:gd name="connsiteY1" fmla="*/ 0 h 1533423"/>
                      <a:gd name="connsiteX2" fmla="*/ 506446 w 1067944"/>
                      <a:gd name="connsiteY2" fmla="*/ 17217 h 1533423"/>
                      <a:gd name="connsiteX3" fmla="*/ 512126 w 1067944"/>
                      <a:gd name="connsiteY3" fmla="*/ 18895 h 1533423"/>
                      <a:gd name="connsiteX4" fmla="*/ 754444 w 1067944"/>
                      <a:gd name="connsiteY4" fmla="*/ 326400 h 1533423"/>
                      <a:gd name="connsiteX5" fmla="*/ 759944 w 1067944"/>
                      <a:gd name="connsiteY5" fmla="*/ 386068 h 1533423"/>
                      <a:gd name="connsiteX6" fmla="*/ 767366 w 1067944"/>
                      <a:gd name="connsiteY6" fmla="*/ 381951 h 1533423"/>
                      <a:gd name="connsiteX7" fmla="*/ 771287 w 1067944"/>
                      <a:gd name="connsiteY7" fmla="*/ 387906 h 1533423"/>
                      <a:gd name="connsiteX8" fmla="*/ 875012 w 1067944"/>
                      <a:gd name="connsiteY8" fmla="*/ 561608 h 1533423"/>
                      <a:gd name="connsiteX9" fmla="*/ 1055133 w 1067944"/>
                      <a:gd name="connsiteY9" fmla="*/ 1055757 h 1533423"/>
                      <a:gd name="connsiteX10" fmla="*/ 1007366 w 1067944"/>
                      <a:gd name="connsiteY10" fmla="*/ 1035568 h 1533423"/>
                      <a:gd name="connsiteX11" fmla="*/ 983958 w 1067944"/>
                      <a:gd name="connsiteY11" fmla="*/ 1012371 h 1533423"/>
                      <a:gd name="connsiteX12" fmla="*/ 1012479 w 1067944"/>
                      <a:gd name="connsiteY12" fmla="*/ 1078512 h 1533423"/>
                      <a:gd name="connsiteX13" fmla="*/ 1054439 w 1067944"/>
                      <a:gd name="connsiteY13" fmla="*/ 1317151 h 1533423"/>
                      <a:gd name="connsiteX14" fmla="*/ 921689 w 1067944"/>
                      <a:gd name="connsiteY14" fmla="*/ 1216785 h 1533423"/>
                      <a:gd name="connsiteX15" fmla="*/ 914745 w 1067944"/>
                      <a:gd name="connsiteY15" fmla="*/ 1207777 h 1533423"/>
                      <a:gd name="connsiteX16" fmla="*/ 913683 w 1067944"/>
                      <a:gd name="connsiteY16" fmla="*/ 1211016 h 1533423"/>
                      <a:gd name="connsiteX17" fmla="*/ 935221 w 1067944"/>
                      <a:gd name="connsiteY17" fmla="*/ 1260964 h 1533423"/>
                      <a:gd name="connsiteX18" fmla="*/ 977182 w 1067944"/>
                      <a:gd name="connsiteY18" fmla="*/ 1499603 h 1533423"/>
                      <a:gd name="connsiteX19" fmla="*/ 796960 w 1067944"/>
                      <a:gd name="connsiteY19" fmla="*/ 1337649 h 1533423"/>
                      <a:gd name="connsiteX20" fmla="*/ 763237 w 1067944"/>
                      <a:gd name="connsiteY20" fmla="*/ 1288951 h 1533423"/>
                      <a:gd name="connsiteX21" fmla="*/ 755784 w 1067944"/>
                      <a:gd name="connsiteY21" fmla="*/ 1287654 h 1533423"/>
                      <a:gd name="connsiteX22" fmla="*/ 757832 w 1067944"/>
                      <a:gd name="connsiteY22" fmla="*/ 1292403 h 1533423"/>
                      <a:gd name="connsiteX23" fmla="*/ 799794 w 1067944"/>
                      <a:gd name="connsiteY23" fmla="*/ 1531041 h 1533423"/>
                      <a:gd name="connsiteX24" fmla="*/ 464455 w 1067944"/>
                      <a:gd name="connsiteY24" fmla="*/ 1122982 h 1533423"/>
                      <a:gd name="connsiteX25" fmla="*/ 380800 w 1067944"/>
                      <a:gd name="connsiteY25" fmla="*/ 958035 h 1533423"/>
                      <a:gd name="connsiteX26" fmla="*/ 367159 w 1067944"/>
                      <a:gd name="connsiteY26" fmla="*/ 940861 h 1533423"/>
                      <a:gd name="connsiteX27" fmla="*/ 286566 w 1067944"/>
                      <a:gd name="connsiteY27" fmla="*/ 824449 h 1533423"/>
                      <a:gd name="connsiteX28" fmla="*/ 277726 w 1067944"/>
                      <a:gd name="connsiteY28" fmla="*/ 809706 h 1533423"/>
                      <a:gd name="connsiteX29" fmla="*/ 273160 w 1067944"/>
                      <a:gd name="connsiteY29" fmla="*/ 808156 h 1533423"/>
                      <a:gd name="connsiteX30" fmla="*/ 297315 w 1067944"/>
                      <a:gd name="connsiteY30" fmla="*/ 946667 h 1533423"/>
                      <a:gd name="connsiteX31" fmla="*/ 277444 w 1067944"/>
                      <a:gd name="connsiteY31" fmla="*/ 1275287 h 1533423"/>
                      <a:gd name="connsiteX32" fmla="*/ 76063 w 1067944"/>
                      <a:gd name="connsiteY32" fmla="*/ 787014 h 1533423"/>
                      <a:gd name="connsiteX33" fmla="*/ 43404 w 1067944"/>
                      <a:gd name="connsiteY33" fmla="*/ 599744 h 1533423"/>
                      <a:gd name="connsiteX34" fmla="*/ 29948 w 1067944"/>
                      <a:gd name="connsiteY34" fmla="*/ 572633 h 1533423"/>
                      <a:gd name="connsiteX35" fmla="*/ 0 w 1067944"/>
                      <a:gd name="connsiteY35" fmla="*/ 410398 h 1533423"/>
                      <a:gd name="connsiteX36" fmla="*/ 17133 w 1067944"/>
                      <a:gd name="connsiteY36" fmla="*/ 286456 h 1533423"/>
                      <a:gd name="connsiteX37" fmla="*/ 23568 w 1067944"/>
                      <a:gd name="connsiteY37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324795 h 1586401"/>
                      <a:gd name="connsiteX1" fmla="*/ 205745 w 1067944"/>
                      <a:gd name="connsiteY1" fmla="*/ 69389 h 1586401"/>
                      <a:gd name="connsiteX2" fmla="*/ 504692 w 1067944"/>
                      <a:gd name="connsiteY2" fmla="*/ 52978 h 1586401"/>
                      <a:gd name="connsiteX3" fmla="*/ 506446 w 1067944"/>
                      <a:gd name="connsiteY3" fmla="*/ 70195 h 1586401"/>
                      <a:gd name="connsiteX4" fmla="*/ 512126 w 1067944"/>
                      <a:gd name="connsiteY4" fmla="*/ 71873 h 1586401"/>
                      <a:gd name="connsiteX5" fmla="*/ 754444 w 1067944"/>
                      <a:gd name="connsiteY5" fmla="*/ 379378 h 1586401"/>
                      <a:gd name="connsiteX6" fmla="*/ 759944 w 1067944"/>
                      <a:gd name="connsiteY6" fmla="*/ 439046 h 1586401"/>
                      <a:gd name="connsiteX7" fmla="*/ 767366 w 1067944"/>
                      <a:gd name="connsiteY7" fmla="*/ 434929 h 1586401"/>
                      <a:gd name="connsiteX8" fmla="*/ 771287 w 1067944"/>
                      <a:gd name="connsiteY8" fmla="*/ 440884 h 1586401"/>
                      <a:gd name="connsiteX9" fmla="*/ 875012 w 1067944"/>
                      <a:gd name="connsiteY9" fmla="*/ 614586 h 1586401"/>
                      <a:gd name="connsiteX10" fmla="*/ 1055133 w 1067944"/>
                      <a:gd name="connsiteY10" fmla="*/ 1108735 h 1586401"/>
                      <a:gd name="connsiteX11" fmla="*/ 1007366 w 1067944"/>
                      <a:gd name="connsiteY11" fmla="*/ 1088546 h 1586401"/>
                      <a:gd name="connsiteX12" fmla="*/ 983958 w 1067944"/>
                      <a:gd name="connsiteY12" fmla="*/ 1065349 h 1586401"/>
                      <a:gd name="connsiteX13" fmla="*/ 1012479 w 1067944"/>
                      <a:gd name="connsiteY13" fmla="*/ 1131490 h 1586401"/>
                      <a:gd name="connsiteX14" fmla="*/ 1054439 w 1067944"/>
                      <a:gd name="connsiteY14" fmla="*/ 1370129 h 1586401"/>
                      <a:gd name="connsiteX15" fmla="*/ 921689 w 1067944"/>
                      <a:gd name="connsiteY15" fmla="*/ 1269763 h 1586401"/>
                      <a:gd name="connsiteX16" fmla="*/ 914745 w 1067944"/>
                      <a:gd name="connsiteY16" fmla="*/ 1260755 h 1586401"/>
                      <a:gd name="connsiteX17" fmla="*/ 913683 w 1067944"/>
                      <a:gd name="connsiteY17" fmla="*/ 1263994 h 1586401"/>
                      <a:gd name="connsiteX18" fmla="*/ 935221 w 1067944"/>
                      <a:gd name="connsiteY18" fmla="*/ 1313942 h 1586401"/>
                      <a:gd name="connsiteX19" fmla="*/ 977182 w 1067944"/>
                      <a:gd name="connsiteY19" fmla="*/ 1552581 h 1586401"/>
                      <a:gd name="connsiteX20" fmla="*/ 796960 w 1067944"/>
                      <a:gd name="connsiteY20" fmla="*/ 1390627 h 1586401"/>
                      <a:gd name="connsiteX21" fmla="*/ 763237 w 1067944"/>
                      <a:gd name="connsiteY21" fmla="*/ 1341929 h 1586401"/>
                      <a:gd name="connsiteX22" fmla="*/ 755784 w 1067944"/>
                      <a:gd name="connsiteY22" fmla="*/ 1340632 h 1586401"/>
                      <a:gd name="connsiteX23" fmla="*/ 757832 w 1067944"/>
                      <a:gd name="connsiteY23" fmla="*/ 1345381 h 1586401"/>
                      <a:gd name="connsiteX24" fmla="*/ 799794 w 1067944"/>
                      <a:gd name="connsiteY24" fmla="*/ 1584019 h 1586401"/>
                      <a:gd name="connsiteX25" fmla="*/ 464455 w 1067944"/>
                      <a:gd name="connsiteY25" fmla="*/ 1175960 h 1586401"/>
                      <a:gd name="connsiteX26" fmla="*/ 380800 w 1067944"/>
                      <a:gd name="connsiteY26" fmla="*/ 1011013 h 1586401"/>
                      <a:gd name="connsiteX27" fmla="*/ 367159 w 1067944"/>
                      <a:gd name="connsiteY27" fmla="*/ 993839 h 1586401"/>
                      <a:gd name="connsiteX28" fmla="*/ 286566 w 1067944"/>
                      <a:gd name="connsiteY28" fmla="*/ 877427 h 1586401"/>
                      <a:gd name="connsiteX29" fmla="*/ 277726 w 1067944"/>
                      <a:gd name="connsiteY29" fmla="*/ 862684 h 1586401"/>
                      <a:gd name="connsiteX30" fmla="*/ 273160 w 1067944"/>
                      <a:gd name="connsiteY30" fmla="*/ 861134 h 1586401"/>
                      <a:gd name="connsiteX31" fmla="*/ 297315 w 1067944"/>
                      <a:gd name="connsiteY31" fmla="*/ 999645 h 1586401"/>
                      <a:gd name="connsiteX32" fmla="*/ 277444 w 1067944"/>
                      <a:gd name="connsiteY32" fmla="*/ 1328265 h 1586401"/>
                      <a:gd name="connsiteX33" fmla="*/ 76063 w 1067944"/>
                      <a:gd name="connsiteY33" fmla="*/ 839992 h 1586401"/>
                      <a:gd name="connsiteX34" fmla="*/ 43404 w 1067944"/>
                      <a:gd name="connsiteY34" fmla="*/ 652722 h 1586401"/>
                      <a:gd name="connsiteX35" fmla="*/ 29948 w 1067944"/>
                      <a:gd name="connsiteY35" fmla="*/ 625611 h 1586401"/>
                      <a:gd name="connsiteX36" fmla="*/ 0 w 1067944"/>
                      <a:gd name="connsiteY36" fmla="*/ 463376 h 1586401"/>
                      <a:gd name="connsiteX37" fmla="*/ 17133 w 1067944"/>
                      <a:gd name="connsiteY37" fmla="*/ 339434 h 1586401"/>
                      <a:gd name="connsiteX38" fmla="*/ 23568 w 1067944"/>
                      <a:gd name="connsiteY38" fmla="*/ 324795 h 1586401"/>
                      <a:gd name="connsiteX0" fmla="*/ 33076 w 1077452"/>
                      <a:gd name="connsiteY0" fmla="*/ 324795 h 1586401"/>
                      <a:gd name="connsiteX1" fmla="*/ 215253 w 1077452"/>
                      <a:gd name="connsiteY1" fmla="*/ 69389 h 1586401"/>
                      <a:gd name="connsiteX2" fmla="*/ 514200 w 1077452"/>
                      <a:gd name="connsiteY2" fmla="*/ 52978 h 1586401"/>
                      <a:gd name="connsiteX3" fmla="*/ 515954 w 1077452"/>
                      <a:gd name="connsiteY3" fmla="*/ 70195 h 1586401"/>
                      <a:gd name="connsiteX4" fmla="*/ 521634 w 1077452"/>
                      <a:gd name="connsiteY4" fmla="*/ 71873 h 1586401"/>
                      <a:gd name="connsiteX5" fmla="*/ 763952 w 1077452"/>
                      <a:gd name="connsiteY5" fmla="*/ 379378 h 1586401"/>
                      <a:gd name="connsiteX6" fmla="*/ 769452 w 1077452"/>
                      <a:gd name="connsiteY6" fmla="*/ 439046 h 1586401"/>
                      <a:gd name="connsiteX7" fmla="*/ 776874 w 1077452"/>
                      <a:gd name="connsiteY7" fmla="*/ 434929 h 1586401"/>
                      <a:gd name="connsiteX8" fmla="*/ 780795 w 1077452"/>
                      <a:gd name="connsiteY8" fmla="*/ 440884 h 1586401"/>
                      <a:gd name="connsiteX9" fmla="*/ 884520 w 1077452"/>
                      <a:gd name="connsiteY9" fmla="*/ 614586 h 1586401"/>
                      <a:gd name="connsiteX10" fmla="*/ 1064641 w 1077452"/>
                      <a:gd name="connsiteY10" fmla="*/ 1108735 h 1586401"/>
                      <a:gd name="connsiteX11" fmla="*/ 1016874 w 1077452"/>
                      <a:gd name="connsiteY11" fmla="*/ 1088546 h 1586401"/>
                      <a:gd name="connsiteX12" fmla="*/ 993466 w 1077452"/>
                      <a:gd name="connsiteY12" fmla="*/ 1065349 h 1586401"/>
                      <a:gd name="connsiteX13" fmla="*/ 1021987 w 1077452"/>
                      <a:gd name="connsiteY13" fmla="*/ 1131490 h 1586401"/>
                      <a:gd name="connsiteX14" fmla="*/ 1063947 w 1077452"/>
                      <a:gd name="connsiteY14" fmla="*/ 1370129 h 1586401"/>
                      <a:gd name="connsiteX15" fmla="*/ 931197 w 1077452"/>
                      <a:gd name="connsiteY15" fmla="*/ 1269763 h 1586401"/>
                      <a:gd name="connsiteX16" fmla="*/ 924253 w 1077452"/>
                      <a:gd name="connsiteY16" fmla="*/ 1260755 h 1586401"/>
                      <a:gd name="connsiteX17" fmla="*/ 923191 w 1077452"/>
                      <a:gd name="connsiteY17" fmla="*/ 1263994 h 1586401"/>
                      <a:gd name="connsiteX18" fmla="*/ 944729 w 1077452"/>
                      <a:gd name="connsiteY18" fmla="*/ 1313942 h 1586401"/>
                      <a:gd name="connsiteX19" fmla="*/ 986690 w 1077452"/>
                      <a:gd name="connsiteY19" fmla="*/ 1552581 h 1586401"/>
                      <a:gd name="connsiteX20" fmla="*/ 806468 w 1077452"/>
                      <a:gd name="connsiteY20" fmla="*/ 1390627 h 1586401"/>
                      <a:gd name="connsiteX21" fmla="*/ 772745 w 1077452"/>
                      <a:gd name="connsiteY21" fmla="*/ 1341929 h 1586401"/>
                      <a:gd name="connsiteX22" fmla="*/ 765292 w 1077452"/>
                      <a:gd name="connsiteY22" fmla="*/ 1340632 h 1586401"/>
                      <a:gd name="connsiteX23" fmla="*/ 767340 w 1077452"/>
                      <a:gd name="connsiteY23" fmla="*/ 1345381 h 1586401"/>
                      <a:gd name="connsiteX24" fmla="*/ 809302 w 1077452"/>
                      <a:gd name="connsiteY24" fmla="*/ 1584019 h 1586401"/>
                      <a:gd name="connsiteX25" fmla="*/ 473963 w 1077452"/>
                      <a:gd name="connsiteY25" fmla="*/ 1175960 h 1586401"/>
                      <a:gd name="connsiteX26" fmla="*/ 390308 w 1077452"/>
                      <a:gd name="connsiteY26" fmla="*/ 1011013 h 1586401"/>
                      <a:gd name="connsiteX27" fmla="*/ 376667 w 1077452"/>
                      <a:gd name="connsiteY27" fmla="*/ 993839 h 1586401"/>
                      <a:gd name="connsiteX28" fmla="*/ 296074 w 1077452"/>
                      <a:gd name="connsiteY28" fmla="*/ 877427 h 1586401"/>
                      <a:gd name="connsiteX29" fmla="*/ 287234 w 1077452"/>
                      <a:gd name="connsiteY29" fmla="*/ 862684 h 1586401"/>
                      <a:gd name="connsiteX30" fmla="*/ 282668 w 1077452"/>
                      <a:gd name="connsiteY30" fmla="*/ 861134 h 1586401"/>
                      <a:gd name="connsiteX31" fmla="*/ 306823 w 1077452"/>
                      <a:gd name="connsiteY31" fmla="*/ 999645 h 1586401"/>
                      <a:gd name="connsiteX32" fmla="*/ 286952 w 1077452"/>
                      <a:gd name="connsiteY32" fmla="*/ 1328265 h 1586401"/>
                      <a:gd name="connsiteX33" fmla="*/ 85571 w 1077452"/>
                      <a:gd name="connsiteY33" fmla="*/ 839992 h 1586401"/>
                      <a:gd name="connsiteX34" fmla="*/ 52912 w 1077452"/>
                      <a:gd name="connsiteY34" fmla="*/ 652722 h 1586401"/>
                      <a:gd name="connsiteX35" fmla="*/ 39456 w 1077452"/>
                      <a:gd name="connsiteY35" fmla="*/ 625611 h 1586401"/>
                      <a:gd name="connsiteX36" fmla="*/ 9508 w 1077452"/>
                      <a:gd name="connsiteY36" fmla="*/ 463376 h 1586401"/>
                      <a:gd name="connsiteX37" fmla="*/ 26641 w 1077452"/>
                      <a:gd name="connsiteY37" fmla="*/ 339434 h 1586401"/>
                      <a:gd name="connsiteX38" fmla="*/ 33076 w 1077452"/>
                      <a:gd name="connsiteY38" fmla="*/ 324795 h 1586401"/>
                      <a:gd name="connsiteX0" fmla="*/ 23569 w 1067945"/>
                      <a:gd name="connsiteY0" fmla="*/ 324795 h 1586401"/>
                      <a:gd name="connsiteX1" fmla="*/ 66097 w 1067945"/>
                      <a:gd name="connsiteY1" fmla="*/ 140029 h 1586401"/>
                      <a:gd name="connsiteX2" fmla="*/ 205746 w 1067945"/>
                      <a:gd name="connsiteY2" fmla="*/ 69389 h 1586401"/>
                      <a:gd name="connsiteX3" fmla="*/ 504693 w 1067945"/>
                      <a:gd name="connsiteY3" fmla="*/ 52978 h 1586401"/>
                      <a:gd name="connsiteX4" fmla="*/ 506447 w 1067945"/>
                      <a:gd name="connsiteY4" fmla="*/ 70195 h 1586401"/>
                      <a:gd name="connsiteX5" fmla="*/ 512127 w 1067945"/>
                      <a:gd name="connsiteY5" fmla="*/ 71873 h 1586401"/>
                      <a:gd name="connsiteX6" fmla="*/ 754445 w 1067945"/>
                      <a:gd name="connsiteY6" fmla="*/ 379378 h 1586401"/>
                      <a:gd name="connsiteX7" fmla="*/ 759945 w 1067945"/>
                      <a:gd name="connsiteY7" fmla="*/ 439046 h 1586401"/>
                      <a:gd name="connsiteX8" fmla="*/ 767367 w 1067945"/>
                      <a:gd name="connsiteY8" fmla="*/ 434929 h 1586401"/>
                      <a:gd name="connsiteX9" fmla="*/ 771288 w 1067945"/>
                      <a:gd name="connsiteY9" fmla="*/ 440884 h 1586401"/>
                      <a:gd name="connsiteX10" fmla="*/ 875013 w 1067945"/>
                      <a:gd name="connsiteY10" fmla="*/ 614586 h 1586401"/>
                      <a:gd name="connsiteX11" fmla="*/ 1055134 w 1067945"/>
                      <a:gd name="connsiteY11" fmla="*/ 1108735 h 1586401"/>
                      <a:gd name="connsiteX12" fmla="*/ 1007367 w 1067945"/>
                      <a:gd name="connsiteY12" fmla="*/ 1088546 h 1586401"/>
                      <a:gd name="connsiteX13" fmla="*/ 983959 w 1067945"/>
                      <a:gd name="connsiteY13" fmla="*/ 1065349 h 1586401"/>
                      <a:gd name="connsiteX14" fmla="*/ 1012480 w 1067945"/>
                      <a:gd name="connsiteY14" fmla="*/ 1131490 h 1586401"/>
                      <a:gd name="connsiteX15" fmla="*/ 1054440 w 1067945"/>
                      <a:gd name="connsiteY15" fmla="*/ 1370129 h 1586401"/>
                      <a:gd name="connsiteX16" fmla="*/ 921690 w 1067945"/>
                      <a:gd name="connsiteY16" fmla="*/ 1269763 h 1586401"/>
                      <a:gd name="connsiteX17" fmla="*/ 914746 w 1067945"/>
                      <a:gd name="connsiteY17" fmla="*/ 1260755 h 1586401"/>
                      <a:gd name="connsiteX18" fmla="*/ 913684 w 1067945"/>
                      <a:gd name="connsiteY18" fmla="*/ 1263994 h 1586401"/>
                      <a:gd name="connsiteX19" fmla="*/ 935222 w 1067945"/>
                      <a:gd name="connsiteY19" fmla="*/ 1313942 h 1586401"/>
                      <a:gd name="connsiteX20" fmla="*/ 977183 w 1067945"/>
                      <a:gd name="connsiteY20" fmla="*/ 1552581 h 1586401"/>
                      <a:gd name="connsiteX21" fmla="*/ 796961 w 1067945"/>
                      <a:gd name="connsiteY21" fmla="*/ 1390627 h 1586401"/>
                      <a:gd name="connsiteX22" fmla="*/ 763238 w 1067945"/>
                      <a:gd name="connsiteY22" fmla="*/ 1341929 h 1586401"/>
                      <a:gd name="connsiteX23" fmla="*/ 755785 w 1067945"/>
                      <a:gd name="connsiteY23" fmla="*/ 1340632 h 1586401"/>
                      <a:gd name="connsiteX24" fmla="*/ 757833 w 1067945"/>
                      <a:gd name="connsiteY24" fmla="*/ 1345381 h 1586401"/>
                      <a:gd name="connsiteX25" fmla="*/ 799795 w 1067945"/>
                      <a:gd name="connsiteY25" fmla="*/ 1584019 h 1586401"/>
                      <a:gd name="connsiteX26" fmla="*/ 464456 w 1067945"/>
                      <a:gd name="connsiteY26" fmla="*/ 1175960 h 1586401"/>
                      <a:gd name="connsiteX27" fmla="*/ 380801 w 1067945"/>
                      <a:gd name="connsiteY27" fmla="*/ 1011013 h 1586401"/>
                      <a:gd name="connsiteX28" fmla="*/ 367160 w 1067945"/>
                      <a:gd name="connsiteY28" fmla="*/ 993839 h 1586401"/>
                      <a:gd name="connsiteX29" fmla="*/ 286567 w 1067945"/>
                      <a:gd name="connsiteY29" fmla="*/ 877427 h 1586401"/>
                      <a:gd name="connsiteX30" fmla="*/ 277727 w 1067945"/>
                      <a:gd name="connsiteY30" fmla="*/ 862684 h 1586401"/>
                      <a:gd name="connsiteX31" fmla="*/ 273161 w 1067945"/>
                      <a:gd name="connsiteY31" fmla="*/ 861134 h 1586401"/>
                      <a:gd name="connsiteX32" fmla="*/ 297316 w 1067945"/>
                      <a:gd name="connsiteY32" fmla="*/ 999645 h 1586401"/>
                      <a:gd name="connsiteX33" fmla="*/ 277445 w 1067945"/>
                      <a:gd name="connsiteY33" fmla="*/ 1328265 h 1586401"/>
                      <a:gd name="connsiteX34" fmla="*/ 76064 w 1067945"/>
                      <a:gd name="connsiteY34" fmla="*/ 839992 h 1586401"/>
                      <a:gd name="connsiteX35" fmla="*/ 43405 w 1067945"/>
                      <a:gd name="connsiteY35" fmla="*/ 652722 h 1586401"/>
                      <a:gd name="connsiteX36" fmla="*/ 29949 w 1067945"/>
                      <a:gd name="connsiteY36" fmla="*/ 625611 h 1586401"/>
                      <a:gd name="connsiteX37" fmla="*/ 1 w 1067945"/>
                      <a:gd name="connsiteY37" fmla="*/ 463376 h 1586401"/>
                      <a:gd name="connsiteX38" fmla="*/ 17134 w 1067945"/>
                      <a:gd name="connsiteY38" fmla="*/ 339434 h 1586401"/>
                      <a:gd name="connsiteX39" fmla="*/ 23569 w 1067945"/>
                      <a:gd name="connsiteY39" fmla="*/ 324795 h 1586401"/>
                      <a:gd name="connsiteX0" fmla="*/ 23567 w 1067943"/>
                      <a:gd name="connsiteY0" fmla="*/ 271817 h 1533423"/>
                      <a:gd name="connsiteX1" fmla="*/ 66095 w 1067943"/>
                      <a:gd name="connsiteY1" fmla="*/ 87051 h 1533423"/>
                      <a:gd name="connsiteX2" fmla="*/ 504691 w 1067943"/>
                      <a:gd name="connsiteY2" fmla="*/ 0 h 1533423"/>
                      <a:gd name="connsiteX3" fmla="*/ 506445 w 1067943"/>
                      <a:gd name="connsiteY3" fmla="*/ 17217 h 1533423"/>
                      <a:gd name="connsiteX4" fmla="*/ 512125 w 1067943"/>
                      <a:gd name="connsiteY4" fmla="*/ 18895 h 1533423"/>
                      <a:gd name="connsiteX5" fmla="*/ 754443 w 1067943"/>
                      <a:gd name="connsiteY5" fmla="*/ 326400 h 1533423"/>
                      <a:gd name="connsiteX6" fmla="*/ 759943 w 1067943"/>
                      <a:gd name="connsiteY6" fmla="*/ 386068 h 1533423"/>
                      <a:gd name="connsiteX7" fmla="*/ 767365 w 1067943"/>
                      <a:gd name="connsiteY7" fmla="*/ 381951 h 1533423"/>
                      <a:gd name="connsiteX8" fmla="*/ 771286 w 1067943"/>
                      <a:gd name="connsiteY8" fmla="*/ 387906 h 1533423"/>
                      <a:gd name="connsiteX9" fmla="*/ 875011 w 1067943"/>
                      <a:gd name="connsiteY9" fmla="*/ 561608 h 1533423"/>
                      <a:gd name="connsiteX10" fmla="*/ 1055132 w 1067943"/>
                      <a:gd name="connsiteY10" fmla="*/ 1055757 h 1533423"/>
                      <a:gd name="connsiteX11" fmla="*/ 1007365 w 1067943"/>
                      <a:gd name="connsiteY11" fmla="*/ 1035568 h 1533423"/>
                      <a:gd name="connsiteX12" fmla="*/ 983957 w 1067943"/>
                      <a:gd name="connsiteY12" fmla="*/ 1012371 h 1533423"/>
                      <a:gd name="connsiteX13" fmla="*/ 1012478 w 1067943"/>
                      <a:gd name="connsiteY13" fmla="*/ 1078512 h 1533423"/>
                      <a:gd name="connsiteX14" fmla="*/ 1054438 w 1067943"/>
                      <a:gd name="connsiteY14" fmla="*/ 1317151 h 1533423"/>
                      <a:gd name="connsiteX15" fmla="*/ 921688 w 1067943"/>
                      <a:gd name="connsiteY15" fmla="*/ 1216785 h 1533423"/>
                      <a:gd name="connsiteX16" fmla="*/ 914744 w 1067943"/>
                      <a:gd name="connsiteY16" fmla="*/ 1207777 h 1533423"/>
                      <a:gd name="connsiteX17" fmla="*/ 913682 w 1067943"/>
                      <a:gd name="connsiteY17" fmla="*/ 1211016 h 1533423"/>
                      <a:gd name="connsiteX18" fmla="*/ 935220 w 1067943"/>
                      <a:gd name="connsiteY18" fmla="*/ 1260964 h 1533423"/>
                      <a:gd name="connsiteX19" fmla="*/ 977181 w 1067943"/>
                      <a:gd name="connsiteY19" fmla="*/ 1499603 h 1533423"/>
                      <a:gd name="connsiteX20" fmla="*/ 796959 w 1067943"/>
                      <a:gd name="connsiteY20" fmla="*/ 1337649 h 1533423"/>
                      <a:gd name="connsiteX21" fmla="*/ 763236 w 1067943"/>
                      <a:gd name="connsiteY21" fmla="*/ 1288951 h 1533423"/>
                      <a:gd name="connsiteX22" fmla="*/ 755783 w 1067943"/>
                      <a:gd name="connsiteY22" fmla="*/ 1287654 h 1533423"/>
                      <a:gd name="connsiteX23" fmla="*/ 757831 w 1067943"/>
                      <a:gd name="connsiteY23" fmla="*/ 1292403 h 1533423"/>
                      <a:gd name="connsiteX24" fmla="*/ 799793 w 1067943"/>
                      <a:gd name="connsiteY24" fmla="*/ 1531041 h 1533423"/>
                      <a:gd name="connsiteX25" fmla="*/ 464454 w 1067943"/>
                      <a:gd name="connsiteY25" fmla="*/ 1122982 h 1533423"/>
                      <a:gd name="connsiteX26" fmla="*/ 380799 w 1067943"/>
                      <a:gd name="connsiteY26" fmla="*/ 958035 h 1533423"/>
                      <a:gd name="connsiteX27" fmla="*/ 367158 w 1067943"/>
                      <a:gd name="connsiteY27" fmla="*/ 940861 h 1533423"/>
                      <a:gd name="connsiteX28" fmla="*/ 286565 w 1067943"/>
                      <a:gd name="connsiteY28" fmla="*/ 824449 h 1533423"/>
                      <a:gd name="connsiteX29" fmla="*/ 277725 w 1067943"/>
                      <a:gd name="connsiteY29" fmla="*/ 809706 h 1533423"/>
                      <a:gd name="connsiteX30" fmla="*/ 273159 w 1067943"/>
                      <a:gd name="connsiteY30" fmla="*/ 808156 h 1533423"/>
                      <a:gd name="connsiteX31" fmla="*/ 297314 w 1067943"/>
                      <a:gd name="connsiteY31" fmla="*/ 946667 h 1533423"/>
                      <a:gd name="connsiteX32" fmla="*/ 277443 w 1067943"/>
                      <a:gd name="connsiteY32" fmla="*/ 1275287 h 1533423"/>
                      <a:gd name="connsiteX33" fmla="*/ 76062 w 1067943"/>
                      <a:gd name="connsiteY33" fmla="*/ 787014 h 1533423"/>
                      <a:gd name="connsiteX34" fmla="*/ 43403 w 1067943"/>
                      <a:gd name="connsiteY34" fmla="*/ 599744 h 1533423"/>
                      <a:gd name="connsiteX35" fmla="*/ 29947 w 1067943"/>
                      <a:gd name="connsiteY35" fmla="*/ 572633 h 1533423"/>
                      <a:gd name="connsiteX36" fmla="*/ -1 w 1067943"/>
                      <a:gd name="connsiteY36" fmla="*/ 410398 h 1533423"/>
                      <a:gd name="connsiteX37" fmla="*/ 17132 w 1067943"/>
                      <a:gd name="connsiteY37" fmla="*/ 286456 h 1533423"/>
                      <a:gd name="connsiteX38" fmla="*/ 23567 w 1067943"/>
                      <a:gd name="connsiteY38" fmla="*/ 271817 h 1533423"/>
                      <a:gd name="connsiteX0" fmla="*/ 23569 w 1067945"/>
                      <a:gd name="connsiteY0" fmla="*/ 514138 h 1775744"/>
                      <a:gd name="connsiteX1" fmla="*/ 66097 w 1067945"/>
                      <a:gd name="connsiteY1" fmla="*/ 329372 h 1775744"/>
                      <a:gd name="connsiteX2" fmla="*/ 504693 w 1067945"/>
                      <a:gd name="connsiteY2" fmla="*/ 242321 h 1775744"/>
                      <a:gd name="connsiteX3" fmla="*/ 506447 w 1067945"/>
                      <a:gd name="connsiteY3" fmla="*/ 259538 h 1775744"/>
                      <a:gd name="connsiteX4" fmla="*/ 453132 w 1067945"/>
                      <a:gd name="connsiteY4" fmla="*/ -1 h 1775744"/>
                      <a:gd name="connsiteX5" fmla="*/ 754445 w 1067945"/>
                      <a:gd name="connsiteY5" fmla="*/ 568721 h 1775744"/>
                      <a:gd name="connsiteX6" fmla="*/ 759945 w 1067945"/>
                      <a:gd name="connsiteY6" fmla="*/ 628389 h 1775744"/>
                      <a:gd name="connsiteX7" fmla="*/ 767367 w 1067945"/>
                      <a:gd name="connsiteY7" fmla="*/ 624272 h 1775744"/>
                      <a:gd name="connsiteX8" fmla="*/ 771288 w 1067945"/>
                      <a:gd name="connsiteY8" fmla="*/ 630227 h 1775744"/>
                      <a:gd name="connsiteX9" fmla="*/ 875013 w 1067945"/>
                      <a:gd name="connsiteY9" fmla="*/ 803929 h 1775744"/>
                      <a:gd name="connsiteX10" fmla="*/ 1055134 w 1067945"/>
                      <a:gd name="connsiteY10" fmla="*/ 1298078 h 1775744"/>
                      <a:gd name="connsiteX11" fmla="*/ 1007367 w 1067945"/>
                      <a:gd name="connsiteY11" fmla="*/ 1277889 h 1775744"/>
                      <a:gd name="connsiteX12" fmla="*/ 983959 w 1067945"/>
                      <a:gd name="connsiteY12" fmla="*/ 1254692 h 1775744"/>
                      <a:gd name="connsiteX13" fmla="*/ 1012480 w 1067945"/>
                      <a:gd name="connsiteY13" fmla="*/ 1320833 h 1775744"/>
                      <a:gd name="connsiteX14" fmla="*/ 1054440 w 1067945"/>
                      <a:gd name="connsiteY14" fmla="*/ 1559472 h 1775744"/>
                      <a:gd name="connsiteX15" fmla="*/ 921690 w 1067945"/>
                      <a:gd name="connsiteY15" fmla="*/ 1459106 h 1775744"/>
                      <a:gd name="connsiteX16" fmla="*/ 914746 w 1067945"/>
                      <a:gd name="connsiteY16" fmla="*/ 1450098 h 1775744"/>
                      <a:gd name="connsiteX17" fmla="*/ 913684 w 1067945"/>
                      <a:gd name="connsiteY17" fmla="*/ 1453337 h 1775744"/>
                      <a:gd name="connsiteX18" fmla="*/ 935222 w 1067945"/>
                      <a:gd name="connsiteY18" fmla="*/ 1503285 h 1775744"/>
                      <a:gd name="connsiteX19" fmla="*/ 977183 w 1067945"/>
                      <a:gd name="connsiteY19" fmla="*/ 1741924 h 1775744"/>
                      <a:gd name="connsiteX20" fmla="*/ 796961 w 1067945"/>
                      <a:gd name="connsiteY20" fmla="*/ 1579970 h 1775744"/>
                      <a:gd name="connsiteX21" fmla="*/ 763238 w 1067945"/>
                      <a:gd name="connsiteY21" fmla="*/ 1531272 h 1775744"/>
                      <a:gd name="connsiteX22" fmla="*/ 755785 w 1067945"/>
                      <a:gd name="connsiteY22" fmla="*/ 1529975 h 1775744"/>
                      <a:gd name="connsiteX23" fmla="*/ 757833 w 1067945"/>
                      <a:gd name="connsiteY23" fmla="*/ 1534724 h 1775744"/>
                      <a:gd name="connsiteX24" fmla="*/ 799795 w 1067945"/>
                      <a:gd name="connsiteY24" fmla="*/ 1773362 h 1775744"/>
                      <a:gd name="connsiteX25" fmla="*/ 464456 w 1067945"/>
                      <a:gd name="connsiteY25" fmla="*/ 1365303 h 1775744"/>
                      <a:gd name="connsiteX26" fmla="*/ 380801 w 1067945"/>
                      <a:gd name="connsiteY26" fmla="*/ 1200356 h 1775744"/>
                      <a:gd name="connsiteX27" fmla="*/ 367160 w 1067945"/>
                      <a:gd name="connsiteY27" fmla="*/ 1183182 h 1775744"/>
                      <a:gd name="connsiteX28" fmla="*/ 286567 w 1067945"/>
                      <a:gd name="connsiteY28" fmla="*/ 1066770 h 1775744"/>
                      <a:gd name="connsiteX29" fmla="*/ 277727 w 1067945"/>
                      <a:gd name="connsiteY29" fmla="*/ 1052027 h 1775744"/>
                      <a:gd name="connsiteX30" fmla="*/ 273161 w 1067945"/>
                      <a:gd name="connsiteY30" fmla="*/ 1050477 h 1775744"/>
                      <a:gd name="connsiteX31" fmla="*/ 297316 w 1067945"/>
                      <a:gd name="connsiteY31" fmla="*/ 1188988 h 1775744"/>
                      <a:gd name="connsiteX32" fmla="*/ 277445 w 1067945"/>
                      <a:gd name="connsiteY32" fmla="*/ 1517608 h 1775744"/>
                      <a:gd name="connsiteX33" fmla="*/ 76064 w 1067945"/>
                      <a:gd name="connsiteY33" fmla="*/ 1029335 h 1775744"/>
                      <a:gd name="connsiteX34" fmla="*/ 43405 w 1067945"/>
                      <a:gd name="connsiteY34" fmla="*/ 842065 h 1775744"/>
                      <a:gd name="connsiteX35" fmla="*/ 29949 w 1067945"/>
                      <a:gd name="connsiteY35" fmla="*/ 814954 h 1775744"/>
                      <a:gd name="connsiteX36" fmla="*/ 1 w 1067945"/>
                      <a:gd name="connsiteY36" fmla="*/ 652719 h 1775744"/>
                      <a:gd name="connsiteX37" fmla="*/ 17134 w 1067945"/>
                      <a:gd name="connsiteY37" fmla="*/ 528777 h 1775744"/>
                      <a:gd name="connsiteX38" fmla="*/ 23569 w 1067945"/>
                      <a:gd name="connsiteY38" fmla="*/ 514138 h 1775744"/>
                      <a:gd name="connsiteX0" fmla="*/ 23567 w 1067943"/>
                      <a:gd name="connsiteY0" fmla="*/ 514138 h 1775744"/>
                      <a:gd name="connsiteX1" fmla="*/ 66095 w 1067943"/>
                      <a:gd name="connsiteY1" fmla="*/ 329372 h 1775744"/>
                      <a:gd name="connsiteX2" fmla="*/ 504691 w 1067943"/>
                      <a:gd name="connsiteY2" fmla="*/ 242321 h 1775744"/>
                      <a:gd name="connsiteX3" fmla="*/ 453130 w 1067943"/>
                      <a:gd name="connsiteY3" fmla="*/ -1 h 1775744"/>
                      <a:gd name="connsiteX4" fmla="*/ 754443 w 1067943"/>
                      <a:gd name="connsiteY4" fmla="*/ 568721 h 1775744"/>
                      <a:gd name="connsiteX5" fmla="*/ 759943 w 1067943"/>
                      <a:gd name="connsiteY5" fmla="*/ 628389 h 1775744"/>
                      <a:gd name="connsiteX6" fmla="*/ 767365 w 1067943"/>
                      <a:gd name="connsiteY6" fmla="*/ 624272 h 1775744"/>
                      <a:gd name="connsiteX7" fmla="*/ 771286 w 1067943"/>
                      <a:gd name="connsiteY7" fmla="*/ 630227 h 1775744"/>
                      <a:gd name="connsiteX8" fmla="*/ 875011 w 1067943"/>
                      <a:gd name="connsiteY8" fmla="*/ 803929 h 1775744"/>
                      <a:gd name="connsiteX9" fmla="*/ 1055132 w 1067943"/>
                      <a:gd name="connsiteY9" fmla="*/ 1298078 h 1775744"/>
                      <a:gd name="connsiteX10" fmla="*/ 1007365 w 1067943"/>
                      <a:gd name="connsiteY10" fmla="*/ 1277889 h 1775744"/>
                      <a:gd name="connsiteX11" fmla="*/ 983957 w 1067943"/>
                      <a:gd name="connsiteY11" fmla="*/ 1254692 h 1775744"/>
                      <a:gd name="connsiteX12" fmla="*/ 1012478 w 1067943"/>
                      <a:gd name="connsiteY12" fmla="*/ 1320833 h 1775744"/>
                      <a:gd name="connsiteX13" fmla="*/ 1054438 w 1067943"/>
                      <a:gd name="connsiteY13" fmla="*/ 1559472 h 1775744"/>
                      <a:gd name="connsiteX14" fmla="*/ 921688 w 1067943"/>
                      <a:gd name="connsiteY14" fmla="*/ 1459106 h 1775744"/>
                      <a:gd name="connsiteX15" fmla="*/ 914744 w 1067943"/>
                      <a:gd name="connsiteY15" fmla="*/ 1450098 h 1775744"/>
                      <a:gd name="connsiteX16" fmla="*/ 913682 w 1067943"/>
                      <a:gd name="connsiteY16" fmla="*/ 1453337 h 1775744"/>
                      <a:gd name="connsiteX17" fmla="*/ 935220 w 1067943"/>
                      <a:gd name="connsiteY17" fmla="*/ 1503285 h 1775744"/>
                      <a:gd name="connsiteX18" fmla="*/ 977181 w 1067943"/>
                      <a:gd name="connsiteY18" fmla="*/ 1741924 h 1775744"/>
                      <a:gd name="connsiteX19" fmla="*/ 796959 w 1067943"/>
                      <a:gd name="connsiteY19" fmla="*/ 1579970 h 1775744"/>
                      <a:gd name="connsiteX20" fmla="*/ 763236 w 1067943"/>
                      <a:gd name="connsiteY20" fmla="*/ 1531272 h 1775744"/>
                      <a:gd name="connsiteX21" fmla="*/ 755783 w 1067943"/>
                      <a:gd name="connsiteY21" fmla="*/ 1529975 h 1775744"/>
                      <a:gd name="connsiteX22" fmla="*/ 757831 w 1067943"/>
                      <a:gd name="connsiteY22" fmla="*/ 1534724 h 1775744"/>
                      <a:gd name="connsiteX23" fmla="*/ 799793 w 1067943"/>
                      <a:gd name="connsiteY23" fmla="*/ 1773362 h 1775744"/>
                      <a:gd name="connsiteX24" fmla="*/ 464454 w 1067943"/>
                      <a:gd name="connsiteY24" fmla="*/ 1365303 h 1775744"/>
                      <a:gd name="connsiteX25" fmla="*/ 380799 w 1067943"/>
                      <a:gd name="connsiteY25" fmla="*/ 1200356 h 1775744"/>
                      <a:gd name="connsiteX26" fmla="*/ 367158 w 1067943"/>
                      <a:gd name="connsiteY26" fmla="*/ 1183182 h 1775744"/>
                      <a:gd name="connsiteX27" fmla="*/ 286565 w 1067943"/>
                      <a:gd name="connsiteY27" fmla="*/ 1066770 h 1775744"/>
                      <a:gd name="connsiteX28" fmla="*/ 277725 w 1067943"/>
                      <a:gd name="connsiteY28" fmla="*/ 1052027 h 1775744"/>
                      <a:gd name="connsiteX29" fmla="*/ 273159 w 1067943"/>
                      <a:gd name="connsiteY29" fmla="*/ 1050477 h 1775744"/>
                      <a:gd name="connsiteX30" fmla="*/ 297314 w 1067943"/>
                      <a:gd name="connsiteY30" fmla="*/ 1188988 h 1775744"/>
                      <a:gd name="connsiteX31" fmla="*/ 277443 w 1067943"/>
                      <a:gd name="connsiteY31" fmla="*/ 1517608 h 1775744"/>
                      <a:gd name="connsiteX32" fmla="*/ 76062 w 1067943"/>
                      <a:gd name="connsiteY32" fmla="*/ 1029335 h 1775744"/>
                      <a:gd name="connsiteX33" fmla="*/ 43403 w 1067943"/>
                      <a:gd name="connsiteY33" fmla="*/ 842065 h 1775744"/>
                      <a:gd name="connsiteX34" fmla="*/ 29947 w 1067943"/>
                      <a:gd name="connsiteY34" fmla="*/ 814954 h 1775744"/>
                      <a:gd name="connsiteX35" fmla="*/ -1 w 1067943"/>
                      <a:gd name="connsiteY35" fmla="*/ 652719 h 1775744"/>
                      <a:gd name="connsiteX36" fmla="*/ 17132 w 1067943"/>
                      <a:gd name="connsiteY36" fmla="*/ 528777 h 1775744"/>
                      <a:gd name="connsiteX37" fmla="*/ 23567 w 1067943"/>
                      <a:gd name="connsiteY37" fmla="*/ 514138 h 1775744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767367 w 1067945"/>
                      <a:gd name="connsiteY5" fmla="*/ 628095 h 1779567"/>
                      <a:gd name="connsiteX6" fmla="*/ 771288 w 1067945"/>
                      <a:gd name="connsiteY6" fmla="*/ 634050 h 1779567"/>
                      <a:gd name="connsiteX7" fmla="*/ 875013 w 1067945"/>
                      <a:gd name="connsiteY7" fmla="*/ 807752 h 1779567"/>
                      <a:gd name="connsiteX8" fmla="*/ 1055134 w 1067945"/>
                      <a:gd name="connsiteY8" fmla="*/ 1301901 h 1779567"/>
                      <a:gd name="connsiteX9" fmla="*/ 1007367 w 1067945"/>
                      <a:gd name="connsiteY9" fmla="*/ 1281712 h 1779567"/>
                      <a:gd name="connsiteX10" fmla="*/ 983959 w 1067945"/>
                      <a:gd name="connsiteY10" fmla="*/ 1258515 h 1779567"/>
                      <a:gd name="connsiteX11" fmla="*/ 1012480 w 1067945"/>
                      <a:gd name="connsiteY11" fmla="*/ 1324656 h 1779567"/>
                      <a:gd name="connsiteX12" fmla="*/ 1054440 w 1067945"/>
                      <a:gd name="connsiteY12" fmla="*/ 1563295 h 1779567"/>
                      <a:gd name="connsiteX13" fmla="*/ 921690 w 1067945"/>
                      <a:gd name="connsiteY13" fmla="*/ 1462929 h 1779567"/>
                      <a:gd name="connsiteX14" fmla="*/ 914746 w 1067945"/>
                      <a:gd name="connsiteY14" fmla="*/ 1453921 h 1779567"/>
                      <a:gd name="connsiteX15" fmla="*/ 913684 w 1067945"/>
                      <a:gd name="connsiteY15" fmla="*/ 1457160 h 1779567"/>
                      <a:gd name="connsiteX16" fmla="*/ 935222 w 1067945"/>
                      <a:gd name="connsiteY16" fmla="*/ 1507108 h 1779567"/>
                      <a:gd name="connsiteX17" fmla="*/ 977183 w 1067945"/>
                      <a:gd name="connsiteY17" fmla="*/ 1745747 h 1779567"/>
                      <a:gd name="connsiteX18" fmla="*/ 796961 w 1067945"/>
                      <a:gd name="connsiteY18" fmla="*/ 1583793 h 1779567"/>
                      <a:gd name="connsiteX19" fmla="*/ 763238 w 1067945"/>
                      <a:gd name="connsiteY19" fmla="*/ 1535095 h 1779567"/>
                      <a:gd name="connsiteX20" fmla="*/ 755785 w 1067945"/>
                      <a:gd name="connsiteY20" fmla="*/ 1533798 h 1779567"/>
                      <a:gd name="connsiteX21" fmla="*/ 757833 w 1067945"/>
                      <a:gd name="connsiteY21" fmla="*/ 1538547 h 1779567"/>
                      <a:gd name="connsiteX22" fmla="*/ 799795 w 1067945"/>
                      <a:gd name="connsiteY22" fmla="*/ 1777185 h 1779567"/>
                      <a:gd name="connsiteX23" fmla="*/ 464456 w 1067945"/>
                      <a:gd name="connsiteY23" fmla="*/ 1369126 h 1779567"/>
                      <a:gd name="connsiteX24" fmla="*/ 380801 w 1067945"/>
                      <a:gd name="connsiteY24" fmla="*/ 1204179 h 1779567"/>
                      <a:gd name="connsiteX25" fmla="*/ 367160 w 1067945"/>
                      <a:gd name="connsiteY25" fmla="*/ 1187005 h 1779567"/>
                      <a:gd name="connsiteX26" fmla="*/ 286567 w 1067945"/>
                      <a:gd name="connsiteY26" fmla="*/ 1070593 h 1779567"/>
                      <a:gd name="connsiteX27" fmla="*/ 277727 w 1067945"/>
                      <a:gd name="connsiteY27" fmla="*/ 1055850 h 1779567"/>
                      <a:gd name="connsiteX28" fmla="*/ 273161 w 1067945"/>
                      <a:gd name="connsiteY28" fmla="*/ 1054300 h 1779567"/>
                      <a:gd name="connsiteX29" fmla="*/ 297316 w 1067945"/>
                      <a:gd name="connsiteY29" fmla="*/ 1192811 h 1779567"/>
                      <a:gd name="connsiteX30" fmla="*/ 277445 w 1067945"/>
                      <a:gd name="connsiteY30" fmla="*/ 1521431 h 1779567"/>
                      <a:gd name="connsiteX31" fmla="*/ 76064 w 1067945"/>
                      <a:gd name="connsiteY31" fmla="*/ 1033158 h 1779567"/>
                      <a:gd name="connsiteX32" fmla="*/ 43405 w 1067945"/>
                      <a:gd name="connsiteY32" fmla="*/ 845888 h 1779567"/>
                      <a:gd name="connsiteX33" fmla="*/ 29949 w 1067945"/>
                      <a:gd name="connsiteY33" fmla="*/ 818777 h 1779567"/>
                      <a:gd name="connsiteX34" fmla="*/ 1 w 1067945"/>
                      <a:gd name="connsiteY34" fmla="*/ 656542 h 1779567"/>
                      <a:gd name="connsiteX35" fmla="*/ 17134 w 1067945"/>
                      <a:gd name="connsiteY35" fmla="*/ 532600 h 1779567"/>
                      <a:gd name="connsiteX36" fmla="*/ 23569 w 1067945"/>
                      <a:gd name="connsiteY36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759943 w 1067943"/>
                      <a:gd name="connsiteY4" fmla="*/ 632212 h 1779567"/>
                      <a:gd name="connsiteX5" fmla="*/ 767365 w 1067943"/>
                      <a:gd name="connsiteY5" fmla="*/ 628095 h 1779567"/>
                      <a:gd name="connsiteX6" fmla="*/ 875011 w 1067943"/>
                      <a:gd name="connsiteY6" fmla="*/ 807752 h 1779567"/>
                      <a:gd name="connsiteX7" fmla="*/ 1055132 w 1067943"/>
                      <a:gd name="connsiteY7" fmla="*/ 1301901 h 1779567"/>
                      <a:gd name="connsiteX8" fmla="*/ 1007365 w 1067943"/>
                      <a:gd name="connsiteY8" fmla="*/ 1281712 h 1779567"/>
                      <a:gd name="connsiteX9" fmla="*/ 983957 w 1067943"/>
                      <a:gd name="connsiteY9" fmla="*/ 1258515 h 1779567"/>
                      <a:gd name="connsiteX10" fmla="*/ 1012478 w 1067943"/>
                      <a:gd name="connsiteY10" fmla="*/ 1324656 h 1779567"/>
                      <a:gd name="connsiteX11" fmla="*/ 1054438 w 1067943"/>
                      <a:gd name="connsiteY11" fmla="*/ 1563295 h 1779567"/>
                      <a:gd name="connsiteX12" fmla="*/ 921688 w 1067943"/>
                      <a:gd name="connsiteY12" fmla="*/ 1462929 h 1779567"/>
                      <a:gd name="connsiteX13" fmla="*/ 914744 w 1067943"/>
                      <a:gd name="connsiteY13" fmla="*/ 1453921 h 1779567"/>
                      <a:gd name="connsiteX14" fmla="*/ 913682 w 1067943"/>
                      <a:gd name="connsiteY14" fmla="*/ 1457160 h 1779567"/>
                      <a:gd name="connsiteX15" fmla="*/ 935220 w 1067943"/>
                      <a:gd name="connsiteY15" fmla="*/ 1507108 h 1779567"/>
                      <a:gd name="connsiteX16" fmla="*/ 977181 w 1067943"/>
                      <a:gd name="connsiteY16" fmla="*/ 1745747 h 1779567"/>
                      <a:gd name="connsiteX17" fmla="*/ 796959 w 1067943"/>
                      <a:gd name="connsiteY17" fmla="*/ 1583793 h 1779567"/>
                      <a:gd name="connsiteX18" fmla="*/ 763236 w 1067943"/>
                      <a:gd name="connsiteY18" fmla="*/ 1535095 h 1779567"/>
                      <a:gd name="connsiteX19" fmla="*/ 755783 w 1067943"/>
                      <a:gd name="connsiteY19" fmla="*/ 1533798 h 1779567"/>
                      <a:gd name="connsiteX20" fmla="*/ 757831 w 1067943"/>
                      <a:gd name="connsiteY20" fmla="*/ 1538547 h 1779567"/>
                      <a:gd name="connsiteX21" fmla="*/ 799793 w 1067943"/>
                      <a:gd name="connsiteY21" fmla="*/ 1777185 h 1779567"/>
                      <a:gd name="connsiteX22" fmla="*/ 464454 w 1067943"/>
                      <a:gd name="connsiteY22" fmla="*/ 1369126 h 1779567"/>
                      <a:gd name="connsiteX23" fmla="*/ 380799 w 1067943"/>
                      <a:gd name="connsiteY23" fmla="*/ 1204179 h 1779567"/>
                      <a:gd name="connsiteX24" fmla="*/ 367158 w 1067943"/>
                      <a:gd name="connsiteY24" fmla="*/ 1187005 h 1779567"/>
                      <a:gd name="connsiteX25" fmla="*/ 286565 w 1067943"/>
                      <a:gd name="connsiteY25" fmla="*/ 1070593 h 1779567"/>
                      <a:gd name="connsiteX26" fmla="*/ 277725 w 1067943"/>
                      <a:gd name="connsiteY26" fmla="*/ 1055850 h 1779567"/>
                      <a:gd name="connsiteX27" fmla="*/ 273159 w 1067943"/>
                      <a:gd name="connsiteY27" fmla="*/ 1054300 h 1779567"/>
                      <a:gd name="connsiteX28" fmla="*/ 297314 w 1067943"/>
                      <a:gd name="connsiteY28" fmla="*/ 1192811 h 1779567"/>
                      <a:gd name="connsiteX29" fmla="*/ 277443 w 1067943"/>
                      <a:gd name="connsiteY29" fmla="*/ 1521431 h 1779567"/>
                      <a:gd name="connsiteX30" fmla="*/ 76062 w 1067943"/>
                      <a:gd name="connsiteY30" fmla="*/ 1033158 h 1779567"/>
                      <a:gd name="connsiteX31" fmla="*/ 43403 w 1067943"/>
                      <a:gd name="connsiteY31" fmla="*/ 845888 h 1779567"/>
                      <a:gd name="connsiteX32" fmla="*/ 29947 w 1067943"/>
                      <a:gd name="connsiteY32" fmla="*/ 818777 h 1779567"/>
                      <a:gd name="connsiteX33" fmla="*/ -1 w 1067943"/>
                      <a:gd name="connsiteY33" fmla="*/ 656542 h 1779567"/>
                      <a:gd name="connsiteX34" fmla="*/ 17132 w 1067943"/>
                      <a:gd name="connsiteY34" fmla="*/ 532600 h 1779567"/>
                      <a:gd name="connsiteX35" fmla="*/ 23567 w 1067943"/>
                      <a:gd name="connsiteY35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875013 w 1067945"/>
                      <a:gd name="connsiteY5" fmla="*/ 807752 h 1779567"/>
                      <a:gd name="connsiteX6" fmla="*/ 1055134 w 1067945"/>
                      <a:gd name="connsiteY6" fmla="*/ 1301901 h 1779567"/>
                      <a:gd name="connsiteX7" fmla="*/ 1007367 w 1067945"/>
                      <a:gd name="connsiteY7" fmla="*/ 1281712 h 1779567"/>
                      <a:gd name="connsiteX8" fmla="*/ 983959 w 1067945"/>
                      <a:gd name="connsiteY8" fmla="*/ 1258515 h 1779567"/>
                      <a:gd name="connsiteX9" fmla="*/ 1012480 w 1067945"/>
                      <a:gd name="connsiteY9" fmla="*/ 1324656 h 1779567"/>
                      <a:gd name="connsiteX10" fmla="*/ 1054440 w 1067945"/>
                      <a:gd name="connsiteY10" fmla="*/ 1563295 h 1779567"/>
                      <a:gd name="connsiteX11" fmla="*/ 921690 w 1067945"/>
                      <a:gd name="connsiteY11" fmla="*/ 1462929 h 1779567"/>
                      <a:gd name="connsiteX12" fmla="*/ 914746 w 1067945"/>
                      <a:gd name="connsiteY12" fmla="*/ 1453921 h 1779567"/>
                      <a:gd name="connsiteX13" fmla="*/ 913684 w 1067945"/>
                      <a:gd name="connsiteY13" fmla="*/ 1457160 h 1779567"/>
                      <a:gd name="connsiteX14" fmla="*/ 935222 w 1067945"/>
                      <a:gd name="connsiteY14" fmla="*/ 1507108 h 1779567"/>
                      <a:gd name="connsiteX15" fmla="*/ 977183 w 1067945"/>
                      <a:gd name="connsiteY15" fmla="*/ 1745747 h 1779567"/>
                      <a:gd name="connsiteX16" fmla="*/ 796961 w 1067945"/>
                      <a:gd name="connsiteY16" fmla="*/ 1583793 h 1779567"/>
                      <a:gd name="connsiteX17" fmla="*/ 763238 w 1067945"/>
                      <a:gd name="connsiteY17" fmla="*/ 1535095 h 1779567"/>
                      <a:gd name="connsiteX18" fmla="*/ 755785 w 1067945"/>
                      <a:gd name="connsiteY18" fmla="*/ 1533798 h 1779567"/>
                      <a:gd name="connsiteX19" fmla="*/ 757833 w 1067945"/>
                      <a:gd name="connsiteY19" fmla="*/ 1538547 h 1779567"/>
                      <a:gd name="connsiteX20" fmla="*/ 799795 w 1067945"/>
                      <a:gd name="connsiteY20" fmla="*/ 1777185 h 1779567"/>
                      <a:gd name="connsiteX21" fmla="*/ 464456 w 1067945"/>
                      <a:gd name="connsiteY21" fmla="*/ 1369126 h 1779567"/>
                      <a:gd name="connsiteX22" fmla="*/ 380801 w 1067945"/>
                      <a:gd name="connsiteY22" fmla="*/ 1204179 h 1779567"/>
                      <a:gd name="connsiteX23" fmla="*/ 367160 w 1067945"/>
                      <a:gd name="connsiteY23" fmla="*/ 1187005 h 1779567"/>
                      <a:gd name="connsiteX24" fmla="*/ 286567 w 1067945"/>
                      <a:gd name="connsiteY24" fmla="*/ 1070593 h 1779567"/>
                      <a:gd name="connsiteX25" fmla="*/ 277727 w 1067945"/>
                      <a:gd name="connsiteY25" fmla="*/ 1055850 h 1779567"/>
                      <a:gd name="connsiteX26" fmla="*/ 273161 w 1067945"/>
                      <a:gd name="connsiteY26" fmla="*/ 1054300 h 1779567"/>
                      <a:gd name="connsiteX27" fmla="*/ 297316 w 1067945"/>
                      <a:gd name="connsiteY27" fmla="*/ 1192811 h 1779567"/>
                      <a:gd name="connsiteX28" fmla="*/ 277445 w 1067945"/>
                      <a:gd name="connsiteY28" fmla="*/ 1521431 h 1779567"/>
                      <a:gd name="connsiteX29" fmla="*/ 76064 w 1067945"/>
                      <a:gd name="connsiteY29" fmla="*/ 1033158 h 1779567"/>
                      <a:gd name="connsiteX30" fmla="*/ 43405 w 1067945"/>
                      <a:gd name="connsiteY30" fmla="*/ 845888 h 1779567"/>
                      <a:gd name="connsiteX31" fmla="*/ 29949 w 1067945"/>
                      <a:gd name="connsiteY31" fmla="*/ 818777 h 1779567"/>
                      <a:gd name="connsiteX32" fmla="*/ 1 w 1067945"/>
                      <a:gd name="connsiteY32" fmla="*/ 656542 h 1779567"/>
                      <a:gd name="connsiteX33" fmla="*/ 17134 w 1067945"/>
                      <a:gd name="connsiteY33" fmla="*/ 532600 h 1779567"/>
                      <a:gd name="connsiteX34" fmla="*/ 23569 w 1067945"/>
                      <a:gd name="connsiteY34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875011 w 1067943"/>
                      <a:gd name="connsiteY4" fmla="*/ 807752 h 1779567"/>
                      <a:gd name="connsiteX5" fmla="*/ 1055132 w 1067943"/>
                      <a:gd name="connsiteY5" fmla="*/ 1301901 h 1779567"/>
                      <a:gd name="connsiteX6" fmla="*/ 1007365 w 1067943"/>
                      <a:gd name="connsiteY6" fmla="*/ 1281712 h 1779567"/>
                      <a:gd name="connsiteX7" fmla="*/ 983957 w 1067943"/>
                      <a:gd name="connsiteY7" fmla="*/ 1258515 h 1779567"/>
                      <a:gd name="connsiteX8" fmla="*/ 1012478 w 1067943"/>
                      <a:gd name="connsiteY8" fmla="*/ 1324656 h 1779567"/>
                      <a:gd name="connsiteX9" fmla="*/ 1054438 w 1067943"/>
                      <a:gd name="connsiteY9" fmla="*/ 1563295 h 1779567"/>
                      <a:gd name="connsiteX10" fmla="*/ 921688 w 1067943"/>
                      <a:gd name="connsiteY10" fmla="*/ 1462929 h 1779567"/>
                      <a:gd name="connsiteX11" fmla="*/ 914744 w 1067943"/>
                      <a:gd name="connsiteY11" fmla="*/ 1453921 h 1779567"/>
                      <a:gd name="connsiteX12" fmla="*/ 913682 w 1067943"/>
                      <a:gd name="connsiteY12" fmla="*/ 1457160 h 1779567"/>
                      <a:gd name="connsiteX13" fmla="*/ 935220 w 1067943"/>
                      <a:gd name="connsiteY13" fmla="*/ 1507108 h 1779567"/>
                      <a:gd name="connsiteX14" fmla="*/ 977181 w 1067943"/>
                      <a:gd name="connsiteY14" fmla="*/ 1745747 h 1779567"/>
                      <a:gd name="connsiteX15" fmla="*/ 796959 w 1067943"/>
                      <a:gd name="connsiteY15" fmla="*/ 1583793 h 1779567"/>
                      <a:gd name="connsiteX16" fmla="*/ 763236 w 1067943"/>
                      <a:gd name="connsiteY16" fmla="*/ 1535095 h 1779567"/>
                      <a:gd name="connsiteX17" fmla="*/ 755783 w 1067943"/>
                      <a:gd name="connsiteY17" fmla="*/ 1533798 h 1779567"/>
                      <a:gd name="connsiteX18" fmla="*/ 757831 w 1067943"/>
                      <a:gd name="connsiteY18" fmla="*/ 1538547 h 1779567"/>
                      <a:gd name="connsiteX19" fmla="*/ 799793 w 1067943"/>
                      <a:gd name="connsiteY19" fmla="*/ 1777185 h 1779567"/>
                      <a:gd name="connsiteX20" fmla="*/ 464454 w 1067943"/>
                      <a:gd name="connsiteY20" fmla="*/ 1369126 h 1779567"/>
                      <a:gd name="connsiteX21" fmla="*/ 380799 w 1067943"/>
                      <a:gd name="connsiteY21" fmla="*/ 1204179 h 1779567"/>
                      <a:gd name="connsiteX22" fmla="*/ 367158 w 1067943"/>
                      <a:gd name="connsiteY22" fmla="*/ 1187005 h 1779567"/>
                      <a:gd name="connsiteX23" fmla="*/ 286565 w 1067943"/>
                      <a:gd name="connsiteY23" fmla="*/ 1070593 h 1779567"/>
                      <a:gd name="connsiteX24" fmla="*/ 277725 w 1067943"/>
                      <a:gd name="connsiteY24" fmla="*/ 1055850 h 1779567"/>
                      <a:gd name="connsiteX25" fmla="*/ 273159 w 1067943"/>
                      <a:gd name="connsiteY25" fmla="*/ 1054300 h 1779567"/>
                      <a:gd name="connsiteX26" fmla="*/ 297314 w 1067943"/>
                      <a:gd name="connsiteY26" fmla="*/ 1192811 h 1779567"/>
                      <a:gd name="connsiteX27" fmla="*/ 277443 w 1067943"/>
                      <a:gd name="connsiteY27" fmla="*/ 1521431 h 1779567"/>
                      <a:gd name="connsiteX28" fmla="*/ 76062 w 1067943"/>
                      <a:gd name="connsiteY28" fmla="*/ 1033158 h 1779567"/>
                      <a:gd name="connsiteX29" fmla="*/ 43403 w 1067943"/>
                      <a:gd name="connsiteY29" fmla="*/ 845888 h 1779567"/>
                      <a:gd name="connsiteX30" fmla="*/ 29947 w 1067943"/>
                      <a:gd name="connsiteY30" fmla="*/ 818777 h 1779567"/>
                      <a:gd name="connsiteX31" fmla="*/ -1 w 1067943"/>
                      <a:gd name="connsiteY31" fmla="*/ 656542 h 1779567"/>
                      <a:gd name="connsiteX32" fmla="*/ 17132 w 1067943"/>
                      <a:gd name="connsiteY32" fmla="*/ 532600 h 1779567"/>
                      <a:gd name="connsiteX33" fmla="*/ 23567 w 1067943"/>
                      <a:gd name="connsiteY33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875013 w 1067945"/>
                      <a:gd name="connsiteY3" fmla="*/ 807752 h 1779567"/>
                      <a:gd name="connsiteX4" fmla="*/ 1055134 w 1067945"/>
                      <a:gd name="connsiteY4" fmla="*/ 1301901 h 1779567"/>
                      <a:gd name="connsiteX5" fmla="*/ 1007367 w 1067945"/>
                      <a:gd name="connsiteY5" fmla="*/ 1281712 h 1779567"/>
                      <a:gd name="connsiteX6" fmla="*/ 983959 w 1067945"/>
                      <a:gd name="connsiteY6" fmla="*/ 1258515 h 1779567"/>
                      <a:gd name="connsiteX7" fmla="*/ 1012480 w 1067945"/>
                      <a:gd name="connsiteY7" fmla="*/ 1324656 h 1779567"/>
                      <a:gd name="connsiteX8" fmla="*/ 1054440 w 1067945"/>
                      <a:gd name="connsiteY8" fmla="*/ 1563295 h 1779567"/>
                      <a:gd name="connsiteX9" fmla="*/ 921690 w 1067945"/>
                      <a:gd name="connsiteY9" fmla="*/ 1462929 h 1779567"/>
                      <a:gd name="connsiteX10" fmla="*/ 914746 w 1067945"/>
                      <a:gd name="connsiteY10" fmla="*/ 1453921 h 1779567"/>
                      <a:gd name="connsiteX11" fmla="*/ 913684 w 1067945"/>
                      <a:gd name="connsiteY11" fmla="*/ 1457160 h 1779567"/>
                      <a:gd name="connsiteX12" fmla="*/ 935222 w 1067945"/>
                      <a:gd name="connsiteY12" fmla="*/ 1507108 h 1779567"/>
                      <a:gd name="connsiteX13" fmla="*/ 977183 w 1067945"/>
                      <a:gd name="connsiteY13" fmla="*/ 1745747 h 1779567"/>
                      <a:gd name="connsiteX14" fmla="*/ 796961 w 1067945"/>
                      <a:gd name="connsiteY14" fmla="*/ 1583793 h 1779567"/>
                      <a:gd name="connsiteX15" fmla="*/ 763238 w 1067945"/>
                      <a:gd name="connsiteY15" fmla="*/ 1535095 h 1779567"/>
                      <a:gd name="connsiteX16" fmla="*/ 755785 w 1067945"/>
                      <a:gd name="connsiteY16" fmla="*/ 1533798 h 1779567"/>
                      <a:gd name="connsiteX17" fmla="*/ 757833 w 1067945"/>
                      <a:gd name="connsiteY17" fmla="*/ 1538547 h 1779567"/>
                      <a:gd name="connsiteX18" fmla="*/ 799795 w 1067945"/>
                      <a:gd name="connsiteY18" fmla="*/ 1777185 h 1779567"/>
                      <a:gd name="connsiteX19" fmla="*/ 464456 w 1067945"/>
                      <a:gd name="connsiteY19" fmla="*/ 1369126 h 1779567"/>
                      <a:gd name="connsiteX20" fmla="*/ 380801 w 1067945"/>
                      <a:gd name="connsiteY20" fmla="*/ 1204179 h 1779567"/>
                      <a:gd name="connsiteX21" fmla="*/ 367160 w 1067945"/>
                      <a:gd name="connsiteY21" fmla="*/ 1187005 h 1779567"/>
                      <a:gd name="connsiteX22" fmla="*/ 286567 w 1067945"/>
                      <a:gd name="connsiteY22" fmla="*/ 1070593 h 1779567"/>
                      <a:gd name="connsiteX23" fmla="*/ 277727 w 1067945"/>
                      <a:gd name="connsiteY23" fmla="*/ 1055850 h 1779567"/>
                      <a:gd name="connsiteX24" fmla="*/ 273161 w 1067945"/>
                      <a:gd name="connsiteY24" fmla="*/ 1054300 h 1779567"/>
                      <a:gd name="connsiteX25" fmla="*/ 297316 w 1067945"/>
                      <a:gd name="connsiteY25" fmla="*/ 1192811 h 1779567"/>
                      <a:gd name="connsiteX26" fmla="*/ 277445 w 1067945"/>
                      <a:gd name="connsiteY26" fmla="*/ 1521431 h 1779567"/>
                      <a:gd name="connsiteX27" fmla="*/ 76064 w 1067945"/>
                      <a:gd name="connsiteY27" fmla="*/ 1033158 h 1779567"/>
                      <a:gd name="connsiteX28" fmla="*/ 43405 w 1067945"/>
                      <a:gd name="connsiteY28" fmla="*/ 845888 h 1779567"/>
                      <a:gd name="connsiteX29" fmla="*/ 29949 w 1067945"/>
                      <a:gd name="connsiteY29" fmla="*/ 818777 h 1779567"/>
                      <a:gd name="connsiteX30" fmla="*/ 1 w 1067945"/>
                      <a:gd name="connsiteY30" fmla="*/ 656542 h 1779567"/>
                      <a:gd name="connsiteX31" fmla="*/ 17134 w 1067945"/>
                      <a:gd name="connsiteY31" fmla="*/ 532600 h 1779567"/>
                      <a:gd name="connsiteX32" fmla="*/ 23569 w 1067945"/>
                      <a:gd name="connsiteY32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892225 w 1067943"/>
                      <a:gd name="connsiteY3" fmla="*/ 751818 h 1779567"/>
                      <a:gd name="connsiteX4" fmla="*/ 1055132 w 1067943"/>
                      <a:gd name="connsiteY4" fmla="*/ 1301901 h 1779567"/>
                      <a:gd name="connsiteX5" fmla="*/ 1007365 w 1067943"/>
                      <a:gd name="connsiteY5" fmla="*/ 1281712 h 1779567"/>
                      <a:gd name="connsiteX6" fmla="*/ 983957 w 1067943"/>
                      <a:gd name="connsiteY6" fmla="*/ 1258515 h 1779567"/>
                      <a:gd name="connsiteX7" fmla="*/ 1012478 w 1067943"/>
                      <a:gd name="connsiteY7" fmla="*/ 1324656 h 1779567"/>
                      <a:gd name="connsiteX8" fmla="*/ 1054438 w 1067943"/>
                      <a:gd name="connsiteY8" fmla="*/ 1563295 h 1779567"/>
                      <a:gd name="connsiteX9" fmla="*/ 921688 w 1067943"/>
                      <a:gd name="connsiteY9" fmla="*/ 1462929 h 1779567"/>
                      <a:gd name="connsiteX10" fmla="*/ 914744 w 1067943"/>
                      <a:gd name="connsiteY10" fmla="*/ 1453921 h 1779567"/>
                      <a:gd name="connsiteX11" fmla="*/ 913682 w 1067943"/>
                      <a:gd name="connsiteY11" fmla="*/ 1457160 h 1779567"/>
                      <a:gd name="connsiteX12" fmla="*/ 935220 w 1067943"/>
                      <a:gd name="connsiteY12" fmla="*/ 1507108 h 1779567"/>
                      <a:gd name="connsiteX13" fmla="*/ 977181 w 1067943"/>
                      <a:gd name="connsiteY13" fmla="*/ 1745747 h 1779567"/>
                      <a:gd name="connsiteX14" fmla="*/ 796959 w 1067943"/>
                      <a:gd name="connsiteY14" fmla="*/ 1583793 h 1779567"/>
                      <a:gd name="connsiteX15" fmla="*/ 763236 w 1067943"/>
                      <a:gd name="connsiteY15" fmla="*/ 1535095 h 1779567"/>
                      <a:gd name="connsiteX16" fmla="*/ 755783 w 1067943"/>
                      <a:gd name="connsiteY16" fmla="*/ 1533798 h 1779567"/>
                      <a:gd name="connsiteX17" fmla="*/ 757831 w 1067943"/>
                      <a:gd name="connsiteY17" fmla="*/ 1538547 h 1779567"/>
                      <a:gd name="connsiteX18" fmla="*/ 799793 w 1067943"/>
                      <a:gd name="connsiteY18" fmla="*/ 1777185 h 1779567"/>
                      <a:gd name="connsiteX19" fmla="*/ 464454 w 1067943"/>
                      <a:gd name="connsiteY19" fmla="*/ 1369126 h 1779567"/>
                      <a:gd name="connsiteX20" fmla="*/ 380799 w 1067943"/>
                      <a:gd name="connsiteY20" fmla="*/ 1204179 h 1779567"/>
                      <a:gd name="connsiteX21" fmla="*/ 367158 w 1067943"/>
                      <a:gd name="connsiteY21" fmla="*/ 1187005 h 1779567"/>
                      <a:gd name="connsiteX22" fmla="*/ 286565 w 1067943"/>
                      <a:gd name="connsiteY22" fmla="*/ 1070593 h 1779567"/>
                      <a:gd name="connsiteX23" fmla="*/ 277725 w 1067943"/>
                      <a:gd name="connsiteY23" fmla="*/ 1055850 h 1779567"/>
                      <a:gd name="connsiteX24" fmla="*/ 273159 w 1067943"/>
                      <a:gd name="connsiteY24" fmla="*/ 1054300 h 1779567"/>
                      <a:gd name="connsiteX25" fmla="*/ 297314 w 1067943"/>
                      <a:gd name="connsiteY25" fmla="*/ 1192811 h 1779567"/>
                      <a:gd name="connsiteX26" fmla="*/ 277443 w 1067943"/>
                      <a:gd name="connsiteY26" fmla="*/ 1521431 h 1779567"/>
                      <a:gd name="connsiteX27" fmla="*/ 76062 w 1067943"/>
                      <a:gd name="connsiteY27" fmla="*/ 1033158 h 1779567"/>
                      <a:gd name="connsiteX28" fmla="*/ 43403 w 1067943"/>
                      <a:gd name="connsiteY28" fmla="*/ 845888 h 1779567"/>
                      <a:gd name="connsiteX29" fmla="*/ 29947 w 1067943"/>
                      <a:gd name="connsiteY29" fmla="*/ 818777 h 1779567"/>
                      <a:gd name="connsiteX30" fmla="*/ -1 w 1067943"/>
                      <a:gd name="connsiteY30" fmla="*/ 656542 h 1779567"/>
                      <a:gd name="connsiteX31" fmla="*/ 17132 w 1067943"/>
                      <a:gd name="connsiteY31" fmla="*/ 532600 h 1779567"/>
                      <a:gd name="connsiteX32" fmla="*/ 23567 w 1067943"/>
                      <a:gd name="connsiteY32" fmla="*/ 517961 h 1779567"/>
                      <a:gd name="connsiteX0" fmla="*/ 324009 w 1368385"/>
                      <a:gd name="connsiteY0" fmla="*/ 924215 h 2185821"/>
                      <a:gd name="connsiteX1" fmla="*/ 8678 w 1368385"/>
                      <a:gd name="connsiteY1" fmla="*/ 10933 h 2185821"/>
                      <a:gd name="connsiteX2" fmla="*/ 753572 w 1368385"/>
                      <a:gd name="connsiteY2" fmla="*/ 410076 h 2185821"/>
                      <a:gd name="connsiteX3" fmla="*/ 1192667 w 1368385"/>
                      <a:gd name="connsiteY3" fmla="*/ 1158072 h 2185821"/>
                      <a:gd name="connsiteX4" fmla="*/ 1355574 w 1368385"/>
                      <a:gd name="connsiteY4" fmla="*/ 1708155 h 2185821"/>
                      <a:gd name="connsiteX5" fmla="*/ 1307807 w 1368385"/>
                      <a:gd name="connsiteY5" fmla="*/ 1687966 h 2185821"/>
                      <a:gd name="connsiteX6" fmla="*/ 1284399 w 1368385"/>
                      <a:gd name="connsiteY6" fmla="*/ 1664769 h 2185821"/>
                      <a:gd name="connsiteX7" fmla="*/ 1312920 w 1368385"/>
                      <a:gd name="connsiteY7" fmla="*/ 1730910 h 2185821"/>
                      <a:gd name="connsiteX8" fmla="*/ 1354880 w 1368385"/>
                      <a:gd name="connsiteY8" fmla="*/ 1969549 h 2185821"/>
                      <a:gd name="connsiteX9" fmla="*/ 1222130 w 1368385"/>
                      <a:gd name="connsiteY9" fmla="*/ 1869183 h 2185821"/>
                      <a:gd name="connsiteX10" fmla="*/ 1215186 w 1368385"/>
                      <a:gd name="connsiteY10" fmla="*/ 1860175 h 2185821"/>
                      <a:gd name="connsiteX11" fmla="*/ 1214124 w 1368385"/>
                      <a:gd name="connsiteY11" fmla="*/ 1863414 h 2185821"/>
                      <a:gd name="connsiteX12" fmla="*/ 1235662 w 1368385"/>
                      <a:gd name="connsiteY12" fmla="*/ 1913362 h 2185821"/>
                      <a:gd name="connsiteX13" fmla="*/ 1277623 w 1368385"/>
                      <a:gd name="connsiteY13" fmla="*/ 2152001 h 2185821"/>
                      <a:gd name="connsiteX14" fmla="*/ 1097401 w 1368385"/>
                      <a:gd name="connsiteY14" fmla="*/ 1990047 h 2185821"/>
                      <a:gd name="connsiteX15" fmla="*/ 1063678 w 1368385"/>
                      <a:gd name="connsiteY15" fmla="*/ 1941349 h 2185821"/>
                      <a:gd name="connsiteX16" fmla="*/ 1056225 w 1368385"/>
                      <a:gd name="connsiteY16" fmla="*/ 1940052 h 2185821"/>
                      <a:gd name="connsiteX17" fmla="*/ 1058273 w 1368385"/>
                      <a:gd name="connsiteY17" fmla="*/ 1944801 h 2185821"/>
                      <a:gd name="connsiteX18" fmla="*/ 1100235 w 1368385"/>
                      <a:gd name="connsiteY18" fmla="*/ 2183439 h 2185821"/>
                      <a:gd name="connsiteX19" fmla="*/ 764896 w 1368385"/>
                      <a:gd name="connsiteY19" fmla="*/ 1775380 h 2185821"/>
                      <a:gd name="connsiteX20" fmla="*/ 681241 w 1368385"/>
                      <a:gd name="connsiteY20" fmla="*/ 1610433 h 2185821"/>
                      <a:gd name="connsiteX21" fmla="*/ 667600 w 1368385"/>
                      <a:gd name="connsiteY21" fmla="*/ 1593259 h 2185821"/>
                      <a:gd name="connsiteX22" fmla="*/ 587007 w 1368385"/>
                      <a:gd name="connsiteY22" fmla="*/ 1476847 h 2185821"/>
                      <a:gd name="connsiteX23" fmla="*/ 578167 w 1368385"/>
                      <a:gd name="connsiteY23" fmla="*/ 1462104 h 2185821"/>
                      <a:gd name="connsiteX24" fmla="*/ 573601 w 1368385"/>
                      <a:gd name="connsiteY24" fmla="*/ 1460554 h 2185821"/>
                      <a:gd name="connsiteX25" fmla="*/ 597756 w 1368385"/>
                      <a:gd name="connsiteY25" fmla="*/ 1599065 h 2185821"/>
                      <a:gd name="connsiteX26" fmla="*/ 577885 w 1368385"/>
                      <a:gd name="connsiteY26" fmla="*/ 1927685 h 2185821"/>
                      <a:gd name="connsiteX27" fmla="*/ 376504 w 1368385"/>
                      <a:gd name="connsiteY27" fmla="*/ 1439412 h 2185821"/>
                      <a:gd name="connsiteX28" fmla="*/ 343845 w 1368385"/>
                      <a:gd name="connsiteY28" fmla="*/ 1252142 h 2185821"/>
                      <a:gd name="connsiteX29" fmla="*/ 330389 w 1368385"/>
                      <a:gd name="connsiteY29" fmla="*/ 1225031 h 2185821"/>
                      <a:gd name="connsiteX30" fmla="*/ 300441 w 1368385"/>
                      <a:gd name="connsiteY30" fmla="*/ 1062796 h 2185821"/>
                      <a:gd name="connsiteX31" fmla="*/ 317574 w 1368385"/>
                      <a:gd name="connsiteY31" fmla="*/ 938854 h 2185821"/>
                      <a:gd name="connsiteX32" fmla="*/ 324009 w 1368385"/>
                      <a:gd name="connsiteY32" fmla="*/ 924215 h 2185821"/>
                      <a:gd name="connsiteX0" fmla="*/ 324009 w 1368385"/>
                      <a:gd name="connsiteY0" fmla="*/ 936912 h 2198518"/>
                      <a:gd name="connsiteX1" fmla="*/ 8678 w 1368385"/>
                      <a:gd name="connsiteY1" fmla="*/ 23630 h 2198518"/>
                      <a:gd name="connsiteX2" fmla="*/ 560048 w 1368385"/>
                      <a:gd name="connsiteY2" fmla="*/ 281818 h 2198518"/>
                      <a:gd name="connsiteX3" fmla="*/ 753572 w 1368385"/>
                      <a:gd name="connsiteY3" fmla="*/ 422773 h 2198518"/>
                      <a:gd name="connsiteX4" fmla="*/ 1192667 w 1368385"/>
                      <a:gd name="connsiteY4" fmla="*/ 1170769 h 2198518"/>
                      <a:gd name="connsiteX5" fmla="*/ 1355574 w 1368385"/>
                      <a:gd name="connsiteY5" fmla="*/ 1720852 h 2198518"/>
                      <a:gd name="connsiteX6" fmla="*/ 1307807 w 1368385"/>
                      <a:gd name="connsiteY6" fmla="*/ 1700663 h 2198518"/>
                      <a:gd name="connsiteX7" fmla="*/ 1284399 w 1368385"/>
                      <a:gd name="connsiteY7" fmla="*/ 1677466 h 2198518"/>
                      <a:gd name="connsiteX8" fmla="*/ 1312920 w 1368385"/>
                      <a:gd name="connsiteY8" fmla="*/ 1743607 h 2198518"/>
                      <a:gd name="connsiteX9" fmla="*/ 1354880 w 1368385"/>
                      <a:gd name="connsiteY9" fmla="*/ 1982246 h 2198518"/>
                      <a:gd name="connsiteX10" fmla="*/ 1222130 w 1368385"/>
                      <a:gd name="connsiteY10" fmla="*/ 1881880 h 2198518"/>
                      <a:gd name="connsiteX11" fmla="*/ 1215186 w 1368385"/>
                      <a:gd name="connsiteY11" fmla="*/ 1872872 h 2198518"/>
                      <a:gd name="connsiteX12" fmla="*/ 1214124 w 1368385"/>
                      <a:gd name="connsiteY12" fmla="*/ 1876111 h 2198518"/>
                      <a:gd name="connsiteX13" fmla="*/ 1235662 w 1368385"/>
                      <a:gd name="connsiteY13" fmla="*/ 1926059 h 2198518"/>
                      <a:gd name="connsiteX14" fmla="*/ 1277623 w 1368385"/>
                      <a:gd name="connsiteY14" fmla="*/ 2164698 h 2198518"/>
                      <a:gd name="connsiteX15" fmla="*/ 1097401 w 1368385"/>
                      <a:gd name="connsiteY15" fmla="*/ 2002744 h 2198518"/>
                      <a:gd name="connsiteX16" fmla="*/ 1063678 w 1368385"/>
                      <a:gd name="connsiteY16" fmla="*/ 1954046 h 2198518"/>
                      <a:gd name="connsiteX17" fmla="*/ 1056225 w 1368385"/>
                      <a:gd name="connsiteY17" fmla="*/ 1952749 h 2198518"/>
                      <a:gd name="connsiteX18" fmla="*/ 1058273 w 1368385"/>
                      <a:gd name="connsiteY18" fmla="*/ 1957498 h 2198518"/>
                      <a:gd name="connsiteX19" fmla="*/ 1100235 w 1368385"/>
                      <a:gd name="connsiteY19" fmla="*/ 2196136 h 2198518"/>
                      <a:gd name="connsiteX20" fmla="*/ 764896 w 1368385"/>
                      <a:gd name="connsiteY20" fmla="*/ 1788077 h 2198518"/>
                      <a:gd name="connsiteX21" fmla="*/ 681241 w 1368385"/>
                      <a:gd name="connsiteY21" fmla="*/ 1623130 h 2198518"/>
                      <a:gd name="connsiteX22" fmla="*/ 667600 w 1368385"/>
                      <a:gd name="connsiteY22" fmla="*/ 1605956 h 2198518"/>
                      <a:gd name="connsiteX23" fmla="*/ 587007 w 1368385"/>
                      <a:gd name="connsiteY23" fmla="*/ 1489544 h 2198518"/>
                      <a:gd name="connsiteX24" fmla="*/ 578167 w 1368385"/>
                      <a:gd name="connsiteY24" fmla="*/ 1474801 h 2198518"/>
                      <a:gd name="connsiteX25" fmla="*/ 573601 w 1368385"/>
                      <a:gd name="connsiteY25" fmla="*/ 1473251 h 2198518"/>
                      <a:gd name="connsiteX26" fmla="*/ 597756 w 1368385"/>
                      <a:gd name="connsiteY26" fmla="*/ 1611762 h 2198518"/>
                      <a:gd name="connsiteX27" fmla="*/ 577885 w 1368385"/>
                      <a:gd name="connsiteY27" fmla="*/ 1940382 h 2198518"/>
                      <a:gd name="connsiteX28" fmla="*/ 376504 w 1368385"/>
                      <a:gd name="connsiteY28" fmla="*/ 1452109 h 2198518"/>
                      <a:gd name="connsiteX29" fmla="*/ 343845 w 1368385"/>
                      <a:gd name="connsiteY29" fmla="*/ 1264839 h 2198518"/>
                      <a:gd name="connsiteX30" fmla="*/ 330389 w 1368385"/>
                      <a:gd name="connsiteY30" fmla="*/ 1237728 h 2198518"/>
                      <a:gd name="connsiteX31" fmla="*/ 300441 w 1368385"/>
                      <a:gd name="connsiteY31" fmla="*/ 1075493 h 2198518"/>
                      <a:gd name="connsiteX32" fmla="*/ 317574 w 1368385"/>
                      <a:gd name="connsiteY32" fmla="*/ 951551 h 2198518"/>
                      <a:gd name="connsiteX33" fmla="*/ 324009 w 1368385"/>
                      <a:gd name="connsiteY33" fmla="*/ 936912 h 2198518"/>
                      <a:gd name="connsiteX0" fmla="*/ 316752 w 1361128"/>
                      <a:gd name="connsiteY0" fmla="*/ 1232591 h 2494197"/>
                      <a:gd name="connsiteX1" fmla="*/ 1421 w 1361128"/>
                      <a:gd name="connsiteY1" fmla="*/ 319309 h 2494197"/>
                      <a:gd name="connsiteX2" fmla="*/ 475024 w 1361128"/>
                      <a:gd name="connsiteY2" fmla="*/ 14773 h 2494197"/>
                      <a:gd name="connsiteX3" fmla="*/ 746315 w 1361128"/>
                      <a:gd name="connsiteY3" fmla="*/ 718452 h 2494197"/>
                      <a:gd name="connsiteX4" fmla="*/ 1185410 w 1361128"/>
                      <a:gd name="connsiteY4" fmla="*/ 1466448 h 2494197"/>
                      <a:gd name="connsiteX5" fmla="*/ 1348317 w 1361128"/>
                      <a:gd name="connsiteY5" fmla="*/ 2016531 h 2494197"/>
                      <a:gd name="connsiteX6" fmla="*/ 1300550 w 1361128"/>
                      <a:gd name="connsiteY6" fmla="*/ 1996342 h 2494197"/>
                      <a:gd name="connsiteX7" fmla="*/ 1277142 w 1361128"/>
                      <a:gd name="connsiteY7" fmla="*/ 1973145 h 2494197"/>
                      <a:gd name="connsiteX8" fmla="*/ 1305663 w 1361128"/>
                      <a:gd name="connsiteY8" fmla="*/ 2039286 h 2494197"/>
                      <a:gd name="connsiteX9" fmla="*/ 1347623 w 1361128"/>
                      <a:gd name="connsiteY9" fmla="*/ 2277925 h 2494197"/>
                      <a:gd name="connsiteX10" fmla="*/ 1214873 w 1361128"/>
                      <a:gd name="connsiteY10" fmla="*/ 2177559 h 2494197"/>
                      <a:gd name="connsiteX11" fmla="*/ 1207929 w 1361128"/>
                      <a:gd name="connsiteY11" fmla="*/ 2168551 h 2494197"/>
                      <a:gd name="connsiteX12" fmla="*/ 1206867 w 1361128"/>
                      <a:gd name="connsiteY12" fmla="*/ 2171790 h 2494197"/>
                      <a:gd name="connsiteX13" fmla="*/ 1228405 w 1361128"/>
                      <a:gd name="connsiteY13" fmla="*/ 2221738 h 2494197"/>
                      <a:gd name="connsiteX14" fmla="*/ 1270366 w 1361128"/>
                      <a:gd name="connsiteY14" fmla="*/ 2460377 h 2494197"/>
                      <a:gd name="connsiteX15" fmla="*/ 1090144 w 1361128"/>
                      <a:gd name="connsiteY15" fmla="*/ 2298423 h 2494197"/>
                      <a:gd name="connsiteX16" fmla="*/ 1056421 w 1361128"/>
                      <a:gd name="connsiteY16" fmla="*/ 2249725 h 2494197"/>
                      <a:gd name="connsiteX17" fmla="*/ 1048968 w 1361128"/>
                      <a:gd name="connsiteY17" fmla="*/ 2248428 h 2494197"/>
                      <a:gd name="connsiteX18" fmla="*/ 1051016 w 1361128"/>
                      <a:gd name="connsiteY18" fmla="*/ 2253177 h 2494197"/>
                      <a:gd name="connsiteX19" fmla="*/ 1092978 w 1361128"/>
                      <a:gd name="connsiteY19" fmla="*/ 2491815 h 2494197"/>
                      <a:gd name="connsiteX20" fmla="*/ 757639 w 1361128"/>
                      <a:gd name="connsiteY20" fmla="*/ 2083756 h 2494197"/>
                      <a:gd name="connsiteX21" fmla="*/ 673984 w 1361128"/>
                      <a:gd name="connsiteY21" fmla="*/ 1918809 h 2494197"/>
                      <a:gd name="connsiteX22" fmla="*/ 660343 w 1361128"/>
                      <a:gd name="connsiteY22" fmla="*/ 1901635 h 2494197"/>
                      <a:gd name="connsiteX23" fmla="*/ 579750 w 1361128"/>
                      <a:gd name="connsiteY23" fmla="*/ 1785223 h 2494197"/>
                      <a:gd name="connsiteX24" fmla="*/ 570910 w 1361128"/>
                      <a:gd name="connsiteY24" fmla="*/ 1770480 h 2494197"/>
                      <a:gd name="connsiteX25" fmla="*/ 566344 w 1361128"/>
                      <a:gd name="connsiteY25" fmla="*/ 1768930 h 2494197"/>
                      <a:gd name="connsiteX26" fmla="*/ 590499 w 1361128"/>
                      <a:gd name="connsiteY26" fmla="*/ 1907441 h 2494197"/>
                      <a:gd name="connsiteX27" fmla="*/ 570628 w 1361128"/>
                      <a:gd name="connsiteY27" fmla="*/ 2236061 h 2494197"/>
                      <a:gd name="connsiteX28" fmla="*/ 369247 w 1361128"/>
                      <a:gd name="connsiteY28" fmla="*/ 1747788 h 2494197"/>
                      <a:gd name="connsiteX29" fmla="*/ 336588 w 1361128"/>
                      <a:gd name="connsiteY29" fmla="*/ 1560518 h 2494197"/>
                      <a:gd name="connsiteX30" fmla="*/ 323132 w 1361128"/>
                      <a:gd name="connsiteY30" fmla="*/ 1533407 h 2494197"/>
                      <a:gd name="connsiteX31" fmla="*/ 293184 w 1361128"/>
                      <a:gd name="connsiteY31" fmla="*/ 1371172 h 2494197"/>
                      <a:gd name="connsiteX32" fmla="*/ 310317 w 1361128"/>
                      <a:gd name="connsiteY32" fmla="*/ 1247230 h 2494197"/>
                      <a:gd name="connsiteX33" fmla="*/ 316752 w 1361128"/>
                      <a:gd name="connsiteY33" fmla="*/ 1232591 h 2494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361128" h="2494197">
                        <a:moveTo>
                          <a:pt x="316752" y="1232591"/>
                        </a:moveTo>
                        <a:cubicBezTo>
                          <a:pt x="324912" y="1199357"/>
                          <a:pt x="-24958" y="522279"/>
                          <a:pt x="1421" y="319309"/>
                        </a:cubicBezTo>
                        <a:cubicBezTo>
                          <a:pt x="27800" y="116339"/>
                          <a:pt x="350875" y="-51751"/>
                          <a:pt x="475024" y="14773"/>
                        </a:cubicBezTo>
                        <a:cubicBezTo>
                          <a:pt x="599173" y="81297"/>
                          <a:pt x="640878" y="570293"/>
                          <a:pt x="746315" y="718452"/>
                        </a:cubicBezTo>
                        <a:cubicBezTo>
                          <a:pt x="881134" y="797545"/>
                          <a:pt x="1085076" y="1250102"/>
                          <a:pt x="1185410" y="1466448"/>
                        </a:cubicBezTo>
                        <a:cubicBezTo>
                          <a:pt x="1285744" y="1682794"/>
                          <a:pt x="1329127" y="1928215"/>
                          <a:pt x="1348317" y="2016531"/>
                        </a:cubicBezTo>
                        <a:cubicBezTo>
                          <a:pt x="1367507" y="2104847"/>
                          <a:pt x="1321895" y="2014563"/>
                          <a:pt x="1300550" y="1996342"/>
                        </a:cubicBezTo>
                        <a:lnTo>
                          <a:pt x="1277142" y="1973145"/>
                        </a:lnTo>
                        <a:lnTo>
                          <a:pt x="1305663" y="2039286"/>
                        </a:lnTo>
                        <a:cubicBezTo>
                          <a:pt x="1357705" y="2168440"/>
                          <a:pt x="1376400" y="2261964"/>
                          <a:pt x="1347623" y="2277925"/>
                        </a:cubicBezTo>
                        <a:cubicBezTo>
                          <a:pt x="1324602" y="2290693"/>
                          <a:pt x="1275558" y="2251404"/>
                          <a:pt x="1214873" y="2177559"/>
                        </a:cubicBezTo>
                        <a:lnTo>
                          <a:pt x="1207929" y="2168551"/>
                        </a:lnTo>
                        <a:lnTo>
                          <a:pt x="1206867" y="2171790"/>
                        </a:lnTo>
                        <a:lnTo>
                          <a:pt x="1228405" y="2221738"/>
                        </a:lnTo>
                        <a:cubicBezTo>
                          <a:pt x="1280448" y="2350892"/>
                          <a:pt x="1299143" y="2444416"/>
                          <a:pt x="1270366" y="2460377"/>
                        </a:cubicBezTo>
                        <a:cubicBezTo>
                          <a:pt x="1241590" y="2476337"/>
                          <a:pt x="1172151" y="2410958"/>
                          <a:pt x="1090144" y="2298423"/>
                        </a:cubicBezTo>
                        <a:lnTo>
                          <a:pt x="1056421" y="2249725"/>
                        </a:lnTo>
                        <a:lnTo>
                          <a:pt x="1048968" y="2248428"/>
                        </a:lnTo>
                        <a:lnTo>
                          <a:pt x="1051016" y="2253177"/>
                        </a:lnTo>
                        <a:cubicBezTo>
                          <a:pt x="1103059" y="2382331"/>
                          <a:pt x="1121754" y="2475854"/>
                          <a:pt x="1092978" y="2491815"/>
                        </a:cubicBezTo>
                        <a:cubicBezTo>
                          <a:pt x="1046934" y="2517352"/>
                          <a:pt x="896798" y="2334658"/>
                          <a:pt x="757639" y="2083756"/>
                        </a:cubicBezTo>
                        <a:lnTo>
                          <a:pt x="673984" y="1918809"/>
                        </a:lnTo>
                        <a:lnTo>
                          <a:pt x="660343" y="1901635"/>
                        </a:lnTo>
                        <a:cubicBezTo>
                          <a:pt x="633198" y="1865001"/>
                          <a:pt x="606234" y="1826105"/>
                          <a:pt x="579750" y="1785223"/>
                        </a:cubicBezTo>
                        <a:lnTo>
                          <a:pt x="570910" y="1770480"/>
                        </a:lnTo>
                        <a:lnTo>
                          <a:pt x="566344" y="1768930"/>
                        </a:lnTo>
                        <a:lnTo>
                          <a:pt x="590499" y="1907441"/>
                        </a:lnTo>
                        <a:cubicBezTo>
                          <a:pt x="615156" y="2092825"/>
                          <a:pt x="609251" y="2227841"/>
                          <a:pt x="570628" y="2236061"/>
                        </a:cubicBezTo>
                        <a:cubicBezTo>
                          <a:pt x="519131" y="2247021"/>
                          <a:pt x="428969" y="2028413"/>
                          <a:pt x="369247" y="1747788"/>
                        </a:cubicBezTo>
                        <a:lnTo>
                          <a:pt x="336588" y="1560518"/>
                        </a:lnTo>
                        <a:lnTo>
                          <a:pt x="323132" y="1533407"/>
                        </a:lnTo>
                        <a:cubicBezTo>
                          <a:pt x="303848" y="1483542"/>
                          <a:pt x="293184" y="1428719"/>
                          <a:pt x="293184" y="1371172"/>
                        </a:cubicBezTo>
                        <a:cubicBezTo>
                          <a:pt x="293184" y="1328011"/>
                          <a:pt x="299182" y="1286383"/>
                          <a:pt x="310317" y="1247230"/>
                        </a:cubicBezTo>
                        <a:lnTo>
                          <a:pt x="316752" y="1232591"/>
                        </a:ln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531" name="Csoportba foglalás 530"/>
                  <p:cNvGrpSpPr/>
                  <p:nvPr/>
                </p:nvGrpSpPr>
                <p:grpSpPr>
                  <a:xfrm>
                    <a:off x="3914294" y="1530585"/>
                    <a:ext cx="473152" cy="1659612"/>
                    <a:chOff x="3914294" y="1530585"/>
                    <a:chExt cx="473152" cy="1659612"/>
                  </a:xfrm>
                </p:grpSpPr>
                <p:sp>
                  <p:nvSpPr>
                    <p:cNvPr id="532" name="Téglalap 50"/>
                    <p:cNvSpPr/>
                    <p:nvPr/>
                  </p:nvSpPr>
                  <p:spPr>
                    <a:xfrm rot="1852218">
                      <a:off x="3995548" y="1530585"/>
                      <a:ext cx="391898" cy="945656"/>
                    </a:xfrm>
                    <a:custGeom>
                      <a:avLst/>
                      <a:gdLst>
                        <a:gd name="connsiteX0" fmla="*/ 0 w 1863436"/>
                        <a:gd name="connsiteY0" fmla="*/ 0 h 2147455"/>
                        <a:gd name="connsiteX1" fmla="*/ 1863436 w 1863436"/>
                        <a:gd name="connsiteY1" fmla="*/ 0 h 2147455"/>
                        <a:gd name="connsiteX2" fmla="*/ 1863436 w 1863436"/>
                        <a:gd name="connsiteY2" fmla="*/ 2147455 h 2147455"/>
                        <a:gd name="connsiteX3" fmla="*/ 0 w 1863436"/>
                        <a:gd name="connsiteY3" fmla="*/ 2147455 h 2147455"/>
                        <a:gd name="connsiteX4" fmla="*/ 0 w 1863436"/>
                        <a:gd name="connsiteY4" fmla="*/ 0 h 2147455"/>
                        <a:gd name="connsiteX0" fmla="*/ 0 w 2106660"/>
                        <a:gd name="connsiteY0" fmla="*/ 0 h 2147455"/>
                        <a:gd name="connsiteX1" fmla="*/ 1863436 w 2106660"/>
                        <a:gd name="connsiteY1" fmla="*/ 0 h 2147455"/>
                        <a:gd name="connsiteX2" fmla="*/ 1863436 w 2106660"/>
                        <a:gd name="connsiteY2" fmla="*/ 2147455 h 2147455"/>
                        <a:gd name="connsiteX3" fmla="*/ 0 w 2106660"/>
                        <a:gd name="connsiteY3" fmla="*/ 2147455 h 2147455"/>
                        <a:gd name="connsiteX4" fmla="*/ 0 w 2106660"/>
                        <a:gd name="connsiteY4" fmla="*/ 0 h 2147455"/>
                        <a:gd name="connsiteX0" fmla="*/ 317115 w 2423775"/>
                        <a:gd name="connsiteY0" fmla="*/ 0 h 2147455"/>
                        <a:gd name="connsiteX1" fmla="*/ 2180551 w 2423775"/>
                        <a:gd name="connsiteY1" fmla="*/ 0 h 2147455"/>
                        <a:gd name="connsiteX2" fmla="*/ 2180551 w 2423775"/>
                        <a:gd name="connsiteY2" fmla="*/ 2147455 h 2147455"/>
                        <a:gd name="connsiteX3" fmla="*/ 317115 w 2423775"/>
                        <a:gd name="connsiteY3" fmla="*/ 2147455 h 2147455"/>
                        <a:gd name="connsiteX4" fmla="*/ 317115 w 2423775"/>
                        <a:gd name="connsiteY4" fmla="*/ 0 h 2147455"/>
                        <a:gd name="connsiteX0" fmla="*/ 317115 w 2369034"/>
                        <a:gd name="connsiteY0" fmla="*/ 0 h 2147455"/>
                        <a:gd name="connsiteX1" fmla="*/ 2104351 w 2369034"/>
                        <a:gd name="connsiteY1" fmla="*/ 69273 h 2147455"/>
                        <a:gd name="connsiteX2" fmla="*/ 2180551 w 2369034"/>
                        <a:gd name="connsiteY2" fmla="*/ 2147455 h 2147455"/>
                        <a:gd name="connsiteX3" fmla="*/ 317115 w 2369034"/>
                        <a:gd name="connsiteY3" fmla="*/ 2147455 h 2147455"/>
                        <a:gd name="connsiteX4" fmla="*/ 317115 w 2369034"/>
                        <a:gd name="connsiteY4" fmla="*/ 0 h 2147455"/>
                        <a:gd name="connsiteX0" fmla="*/ 317115 w 2393476"/>
                        <a:gd name="connsiteY0" fmla="*/ 20781 h 2168236"/>
                        <a:gd name="connsiteX1" fmla="*/ 2138988 w 2393476"/>
                        <a:gd name="connsiteY1" fmla="*/ 0 h 2168236"/>
                        <a:gd name="connsiteX2" fmla="*/ 2180551 w 2393476"/>
                        <a:gd name="connsiteY2" fmla="*/ 2168236 h 2168236"/>
                        <a:gd name="connsiteX3" fmla="*/ 317115 w 2393476"/>
                        <a:gd name="connsiteY3" fmla="*/ 2168236 h 2168236"/>
                        <a:gd name="connsiteX4" fmla="*/ 317115 w 2393476"/>
                        <a:gd name="connsiteY4" fmla="*/ 20781 h 2168236"/>
                        <a:gd name="connsiteX0" fmla="*/ 317115 w 2525687"/>
                        <a:gd name="connsiteY0" fmla="*/ 20781 h 2168236"/>
                        <a:gd name="connsiteX1" fmla="*/ 2138988 w 2525687"/>
                        <a:gd name="connsiteY1" fmla="*/ 0 h 2168236"/>
                        <a:gd name="connsiteX2" fmla="*/ 2180551 w 2525687"/>
                        <a:gd name="connsiteY2" fmla="*/ 2168236 h 2168236"/>
                        <a:gd name="connsiteX3" fmla="*/ 317115 w 2525687"/>
                        <a:gd name="connsiteY3" fmla="*/ 2168236 h 2168236"/>
                        <a:gd name="connsiteX4" fmla="*/ 317115 w 2525687"/>
                        <a:gd name="connsiteY4" fmla="*/ 20781 h 2168236"/>
                        <a:gd name="connsiteX0" fmla="*/ 317115 w 2594875"/>
                        <a:gd name="connsiteY0" fmla="*/ 20781 h 2410690"/>
                        <a:gd name="connsiteX1" fmla="*/ 2138988 w 2594875"/>
                        <a:gd name="connsiteY1" fmla="*/ 0 h 2410690"/>
                        <a:gd name="connsiteX2" fmla="*/ 2395296 w 2594875"/>
                        <a:gd name="connsiteY2" fmla="*/ 2410690 h 2410690"/>
                        <a:gd name="connsiteX3" fmla="*/ 317115 w 2594875"/>
                        <a:gd name="connsiteY3" fmla="*/ 2168236 h 2410690"/>
                        <a:gd name="connsiteX4" fmla="*/ 317115 w 2594875"/>
                        <a:gd name="connsiteY4" fmla="*/ 20781 h 2410690"/>
                        <a:gd name="connsiteX0" fmla="*/ 317115 w 2594875"/>
                        <a:gd name="connsiteY0" fmla="*/ 20781 h 2389908"/>
                        <a:gd name="connsiteX1" fmla="*/ 2138988 w 2594875"/>
                        <a:gd name="connsiteY1" fmla="*/ 0 h 2389908"/>
                        <a:gd name="connsiteX2" fmla="*/ 2395296 w 2594875"/>
                        <a:gd name="connsiteY2" fmla="*/ 2389908 h 2389908"/>
                        <a:gd name="connsiteX3" fmla="*/ 317115 w 2594875"/>
                        <a:gd name="connsiteY3" fmla="*/ 2168236 h 2389908"/>
                        <a:gd name="connsiteX4" fmla="*/ 317115 w 2594875"/>
                        <a:gd name="connsiteY4" fmla="*/ 20781 h 2389908"/>
                        <a:gd name="connsiteX0" fmla="*/ 317115 w 2597507"/>
                        <a:gd name="connsiteY0" fmla="*/ 20781 h 2168236"/>
                        <a:gd name="connsiteX1" fmla="*/ 2138988 w 2597507"/>
                        <a:gd name="connsiteY1" fmla="*/ 0 h 2168236"/>
                        <a:gd name="connsiteX2" fmla="*/ 2402223 w 2597507"/>
                        <a:gd name="connsiteY2" fmla="*/ 2147453 h 2168236"/>
                        <a:gd name="connsiteX3" fmla="*/ 317115 w 2597507"/>
                        <a:gd name="connsiteY3" fmla="*/ 2168236 h 2168236"/>
                        <a:gd name="connsiteX4" fmla="*/ 317115 w 2597507"/>
                        <a:gd name="connsiteY4" fmla="*/ 20781 h 2168236"/>
                        <a:gd name="connsiteX0" fmla="*/ 317115 w 2589697"/>
                        <a:gd name="connsiteY0" fmla="*/ 20781 h 2195944"/>
                        <a:gd name="connsiteX1" fmla="*/ 2138988 w 2589697"/>
                        <a:gd name="connsiteY1" fmla="*/ 0 h 2195944"/>
                        <a:gd name="connsiteX2" fmla="*/ 2381441 w 2589697"/>
                        <a:gd name="connsiteY2" fmla="*/ 2195944 h 2195944"/>
                        <a:gd name="connsiteX3" fmla="*/ 317115 w 2589697"/>
                        <a:gd name="connsiteY3" fmla="*/ 2168236 h 2195944"/>
                        <a:gd name="connsiteX4" fmla="*/ 317115 w 2589697"/>
                        <a:gd name="connsiteY4" fmla="*/ 20781 h 2195944"/>
                        <a:gd name="connsiteX0" fmla="*/ 376591 w 2455210"/>
                        <a:gd name="connsiteY0" fmla="*/ 0 h 2272145"/>
                        <a:gd name="connsiteX1" fmla="*/ 2004501 w 2455210"/>
                        <a:gd name="connsiteY1" fmla="*/ 76201 h 2272145"/>
                        <a:gd name="connsiteX2" fmla="*/ 2246954 w 2455210"/>
                        <a:gd name="connsiteY2" fmla="*/ 2272145 h 2272145"/>
                        <a:gd name="connsiteX3" fmla="*/ 182628 w 2455210"/>
                        <a:gd name="connsiteY3" fmla="*/ 2244437 h 2272145"/>
                        <a:gd name="connsiteX4" fmla="*/ 376591 w 2455210"/>
                        <a:gd name="connsiteY4" fmla="*/ 0 h 2272145"/>
                        <a:gd name="connsiteX0" fmla="*/ 376591 w 2300477"/>
                        <a:gd name="connsiteY0" fmla="*/ 6926 h 2279071"/>
                        <a:gd name="connsiteX1" fmla="*/ 1706628 w 2300477"/>
                        <a:gd name="connsiteY1" fmla="*/ 0 h 2279071"/>
                        <a:gd name="connsiteX2" fmla="*/ 2246954 w 2300477"/>
                        <a:gd name="connsiteY2" fmla="*/ 2279071 h 2279071"/>
                        <a:gd name="connsiteX3" fmla="*/ 182628 w 2300477"/>
                        <a:gd name="connsiteY3" fmla="*/ 2251363 h 2279071"/>
                        <a:gd name="connsiteX4" fmla="*/ 376591 w 2300477"/>
                        <a:gd name="connsiteY4" fmla="*/ 6926 h 2279071"/>
                        <a:gd name="connsiteX0" fmla="*/ 434122 w 2219463"/>
                        <a:gd name="connsiteY0" fmla="*/ 0 h 2286000"/>
                        <a:gd name="connsiteX1" fmla="*/ 1625614 w 2219463"/>
                        <a:gd name="connsiteY1" fmla="*/ 6929 h 2286000"/>
                        <a:gd name="connsiteX2" fmla="*/ 2165940 w 2219463"/>
                        <a:gd name="connsiteY2" fmla="*/ 2286000 h 2286000"/>
                        <a:gd name="connsiteX3" fmla="*/ 101614 w 2219463"/>
                        <a:gd name="connsiteY3" fmla="*/ 2258292 h 2286000"/>
                        <a:gd name="connsiteX4" fmla="*/ 434122 w 2219463"/>
                        <a:gd name="connsiteY4" fmla="*/ 0 h 2286000"/>
                        <a:gd name="connsiteX0" fmla="*/ 646858 w 2432199"/>
                        <a:gd name="connsiteY0" fmla="*/ 0 h 2286000"/>
                        <a:gd name="connsiteX1" fmla="*/ 1838350 w 2432199"/>
                        <a:gd name="connsiteY1" fmla="*/ 6929 h 2286000"/>
                        <a:gd name="connsiteX2" fmla="*/ 2378676 w 2432199"/>
                        <a:gd name="connsiteY2" fmla="*/ 2286000 h 2286000"/>
                        <a:gd name="connsiteX3" fmla="*/ 314350 w 2432199"/>
                        <a:gd name="connsiteY3" fmla="*/ 2258292 h 2286000"/>
                        <a:gd name="connsiteX4" fmla="*/ 646858 w 2432199"/>
                        <a:gd name="connsiteY4" fmla="*/ 0 h 2286000"/>
                        <a:gd name="connsiteX0" fmla="*/ 646858 w 2564408"/>
                        <a:gd name="connsiteY0" fmla="*/ 0 h 2286000"/>
                        <a:gd name="connsiteX1" fmla="*/ 1838350 w 2564408"/>
                        <a:gd name="connsiteY1" fmla="*/ 6929 h 2286000"/>
                        <a:gd name="connsiteX2" fmla="*/ 2378676 w 2564408"/>
                        <a:gd name="connsiteY2" fmla="*/ 2286000 h 2286000"/>
                        <a:gd name="connsiteX3" fmla="*/ 314350 w 2564408"/>
                        <a:gd name="connsiteY3" fmla="*/ 2258292 h 2286000"/>
                        <a:gd name="connsiteX4" fmla="*/ 646858 w 2564408"/>
                        <a:gd name="connsiteY4" fmla="*/ 0 h 2286000"/>
                        <a:gd name="connsiteX0" fmla="*/ 646858 w 2564408"/>
                        <a:gd name="connsiteY0" fmla="*/ 112390 h 2398390"/>
                        <a:gd name="connsiteX1" fmla="*/ 1838350 w 2564408"/>
                        <a:gd name="connsiteY1" fmla="*/ 119319 h 2398390"/>
                        <a:gd name="connsiteX2" fmla="*/ 2378676 w 2564408"/>
                        <a:gd name="connsiteY2" fmla="*/ 2398390 h 2398390"/>
                        <a:gd name="connsiteX3" fmla="*/ 314350 w 2564408"/>
                        <a:gd name="connsiteY3" fmla="*/ 2370682 h 2398390"/>
                        <a:gd name="connsiteX4" fmla="*/ 646858 w 2564408"/>
                        <a:gd name="connsiteY4" fmla="*/ 112390 h 2398390"/>
                        <a:gd name="connsiteX0" fmla="*/ 646858 w 2564408"/>
                        <a:gd name="connsiteY0" fmla="*/ 193978 h 2479978"/>
                        <a:gd name="connsiteX1" fmla="*/ 1838350 w 2564408"/>
                        <a:gd name="connsiteY1" fmla="*/ 200907 h 2479978"/>
                        <a:gd name="connsiteX2" fmla="*/ 2378676 w 2564408"/>
                        <a:gd name="connsiteY2" fmla="*/ 2479978 h 2479978"/>
                        <a:gd name="connsiteX3" fmla="*/ 314350 w 2564408"/>
                        <a:gd name="connsiteY3" fmla="*/ 2452270 h 2479978"/>
                        <a:gd name="connsiteX4" fmla="*/ 646858 w 2564408"/>
                        <a:gd name="connsiteY4" fmla="*/ 193978 h 2479978"/>
                        <a:gd name="connsiteX0" fmla="*/ 646858 w 2599030"/>
                        <a:gd name="connsiteY0" fmla="*/ 211921 h 2497921"/>
                        <a:gd name="connsiteX1" fmla="*/ 1900696 w 2599030"/>
                        <a:gd name="connsiteY1" fmla="*/ 184213 h 2497921"/>
                        <a:gd name="connsiteX2" fmla="*/ 2378676 w 2599030"/>
                        <a:gd name="connsiteY2" fmla="*/ 2497921 h 2497921"/>
                        <a:gd name="connsiteX3" fmla="*/ 314350 w 2599030"/>
                        <a:gd name="connsiteY3" fmla="*/ 2470213 h 2497921"/>
                        <a:gd name="connsiteX4" fmla="*/ 646858 w 2599030"/>
                        <a:gd name="connsiteY4" fmla="*/ 211921 h 2497921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56012"/>
                        <a:gd name="connsiteY0" fmla="*/ 195762 h 2454054"/>
                        <a:gd name="connsiteX1" fmla="*/ 1900696 w 2556012"/>
                        <a:gd name="connsiteY1" fmla="*/ 168054 h 2454054"/>
                        <a:gd name="connsiteX2" fmla="*/ 2271996 w 2556012"/>
                        <a:gd name="connsiteY2" fmla="*/ 2453764 h 2454054"/>
                        <a:gd name="connsiteX3" fmla="*/ 314350 w 2556012"/>
                        <a:gd name="connsiteY3" fmla="*/ 2454054 h 2454054"/>
                        <a:gd name="connsiteX4" fmla="*/ 646858 w 2556012"/>
                        <a:gd name="connsiteY4" fmla="*/ 195762 h 2454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56012" h="2454054">
                          <a:moveTo>
                            <a:pt x="646858" y="195762"/>
                          </a:moveTo>
                          <a:cubicBezTo>
                            <a:pt x="1023240" y="-65165"/>
                            <a:pt x="1558951" y="-55929"/>
                            <a:pt x="1900696" y="168054"/>
                          </a:cubicBezTo>
                          <a:cubicBezTo>
                            <a:pt x="3112970" y="738400"/>
                            <a:pt x="2271996" y="1737946"/>
                            <a:pt x="2271996" y="2453764"/>
                          </a:cubicBezTo>
                          <a:lnTo>
                            <a:pt x="314350" y="2454054"/>
                          </a:lnTo>
                          <a:cubicBezTo>
                            <a:pt x="314350" y="1738236"/>
                            <a:pt x="-579269" y="994707"/>
                            <a:pt x="646858" y="195762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533" name="Szabadkézi sokszög 532"/>
                    <p:cNvSpPr/>
                    <p:nvPr/>
                  </p:nvSpPr>
                  <p:spPr>
                    <a:xfrm rot="3273069">
                      <a:off x="3589365" y="2535131"/>
                      <a:ext cx="979995" cy="330138"/>
                    </a:xfrm>
                    <a:custGeom>
                      <a:avLst/>
                      <a:gdLst>
                        <a:gd name="connsiteX0" fmla="*/ 26758 w 2353573"/>
                        <a:gd name="connsiteY0" fmla="*/ 211494 h 626124"/>
                        <a:gd name="connsiteX1" fmla="*/ 103703 w 2353573"/>
                        <a:gd name="connsiteY1" fmla="*/ 143874 h 626124"/>
                        <a:gd name="connsiteX2" fmla="*/ 1288090 w 2353573"/>
                        <a:gd name="connsiteY2" fmla="*/ 82623 h 626124"/>
                        <a:gd name="connsiteX3" fmla="*/ 1308616 w 2353573"/>
                        <a:gd name="connsiteY3" fmla="*/ 84300 h 626124"/>
                        <a:gd name="connsiteX4" fmla="*/ 2353573 w 2353573"/>
                        <a:gd name="connsiteY4" fmla="*/ 84300 h 626124"/>
                        <a:gd name="connsiteX5" fmla="*/ 2353573 w 2353573"/>
                        <a:gd name="connsiteY5" fmla="*/ 570300 h 626124"/>
                        <a:gd name="connsiteX6" fmla="*/ 1438086 w 2353573"/>
                        <a:gd name="connsiteY6" fmla="*/ 570300 h 626124"/>
                        <a:gd name="connsiteX7" fmla="*/ 1437993 w 2353573"/>
                        <a:gd name="connsiteY7" fmla="*/ 573248 h 626124"/>
                        <a:gd name="connsiteX8" fmla="*/ 110328 w 2353573"/>
                        <a:gd name="connsiteY8" fmla="*/ 449998 h 626124"/>
                        <a:gd name="connsiteX9" fmla="*/ 26758 w 2353573"/>
                        <a:gd name="connsiteY9" fmla="*/ 211494 h 626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53573" h="626124">
                          <a:moveTo>
                            <a:pt x="26758" y="211494"/>
                          </a:moveTo>
                          <a:cubicBezTo>
                            <a:pt x="44225" y="186635"/>
                            <a:pt x="70058" y="163651"/>
                            <a:pt x="103703" y="143874"/>
                          </a:cubicBezTo>
                          <a:cubicBezTo>
                            <a:pt x="405870" y="-105340"/>
                            <a:pt x="889446" y="34745"/>
                            <a:pt x="1288090" y="82623"/>
                          </a:cubicBezTo>
                          <a:lnTo>
                            <a:pt x="1308616" y="84300"/>
                          </a:lnTo>
                          <a:lnTo>
                            <a:pt x="2353573" y="84300"/>
                          </a:lnTo>
                          <a:lnTo>
                            <a:pt x="2353573" y="570300"/>
                          </a:lnTo>
                          <a:lnTo>
                            <a:pt x="1438086" y="570300"/>
                          </a:lnTo>
                          <a:lnTo>
                            <a:pt x="1437993" y="573248"/>
                          </a:lnTo>
                          <a:cubicBezTo>
                            <a:pt x="1016344" y="559870"/>
                            <a:pt x="571461" y="763781"/>
                            <a:pt x="110328" y="449998"/>
                          </a:cubicBezTo>
                          <a:cubicBezTo>
                            <a:pt x="-2763" y="377537"/>
                            <a:pt x="-25645" y="286072"/>
                            <a:pt x="26758" y="211494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</p:grpSp>
        </p:grpSp>
        <p:grpSp>
          <p:nvGrpSpPr>
            <p:cNvPr id="392" name="Csoportba foglalás 391"/>
            <p:cNvGrpSpPr/>
            <p:nvPr/>
          </p:nvGrpSpPr>
          <p:grpSpPr>
            <a:xfrm>
              <a:off x="6199028" y="1540745"/>
              <a:ext cx="1866306" cy="4905827"/>
              <a:chOff x="8418243" y="136368"/>
              <a:chExt cx="1866306" cy="4905827"/>
            </a:xfrm>
          </p:grpSpPr>
          <p:grpSp>
            <p:nvGrpSpPr>
              <p:cNvPr id="393" name="Csoportba foglalás 392"/>
              <p:cNvGrpSpPr/>
              <p:nvPr/>
            </p:nvGrpSpPr>
            <p:grpSpPr>
              <a:xfrm>
                <a:off x="8976594" y="3637055"/>
                <a:ext cx="718999" cy="1405140"/>
                <a:chOff x="8976594" y="3637055"/>
                <a:chExt cx="718999" cy="1405140"/>
              </a:xfrm>
            </p:grpSpPr>
            <p:sp>
              <p:nvSpPr>
                <p:cNvPr id="492" name="Téglalap 14"/>
                <p:cNvSpPr/>
                <p:nvPr/>
              </p:nvSpPr>
              <p:spPr>
                <a:xfrm>
                  <a:off x="8976594" y="3657329"/>
                  <a:ext cx="254313" cy="124093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0171"/>
                    <a:gd name="connsiteX1" fmla="*/ 768108 w 768108"/>
                    <a:gd name="connsiteY1" fmla="*/ 0 h 2110171"/>
                    <a:gd name="connsiteX2" fmla="*/ 604290 w 768108"/>
                    <a:gd name="connsiteY2" fmla="*/ 2076978 h 2110171"/>
                    <a:gd name="connsiteX3" fmla="*/ 331690 w 768108"/>
                    <a:gd name="connsiteY3" fmla="*/ 2110171 h 2110171"/>
                    <a:gd name="connsiteX4" fmla="*/ 33817 w 768108"/>
                    <a:gd name="connsiteY4" fmla="*/ 6928 h 2110171"/>
                    <a:gd name="connsiteX0" fmla="*/ 31196 w 765487"/>
                    <a:gd name="connsiteY0" fmla="*/ 6928 h 2076978"/>
                    <a:gd name="connsiteX1" fmla="*/ 765487 w 765487"/>
                    <a:gd name="connsiteY1" fmla="*/ 0 h 2076978"/>
                    <a:gd name="connsiteX2" fmla="*/ 601669 w 765487"/>
                    <a:gd name="connsiteY2" fmla="*/ 2076978 h 2076978"/>
                    <a:gd name="connsiteX3" fmla="*/ 392075 w 765487"/>
                    <a:gd name="connsiteY3" fmla="*/ 2012737 h 2076978"/>
                    <a:gd name="connsiteX4" fmla="*/ 31196 w 765487"/>
                    <a:gd name="connsiteY4" fmla="*/ 6928 h 2076978"/>
                    <a:gd name="connsiteX0" fmla="*/ 36104 w 770395"/>
                    <a:gd name="connsiteY0" fmla="*/ 6928 h 2076978"/>
                    <a:gd name="connsiteX1" fmla="*/ 770395 w 770395"/>
                    <a:gd name="connsiteY1" fmla="*/ 0 h 2076978"/>
                    <a:gd name="connsiteX2" fmla="*/ 606577 w 770395"/>
                    <a:gd name="connsiteY2" fmla="*/ 2076978 h 2076978"/>
                    <a:gd name="connsiteX3" fmla="*/ 286478 w 770395"/>
                    <a:gd name="connsiteY3" fmla="*/ 1979229 h 2076978"/>
                    <a:gd name="connsiteX4" fmla="*/ 36104 w 770395"/>
                    <a:gd name="connsiteY4" fmla="*/ 6928 h 207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395" h="2076978">
                      <a:moveTo>
                        <a:pt x="36104" y="6928"/>
                      </a:moveTo>
                      <a:lnTo>
                        <a:pt x="770395" y="0"/>
                      </a:lnTo>
                      <a:cubicBezTo>
                        <a:pt x="770395" y="705700"/>
                        <a:pt x="502668" y="1558315"/>
                        <a:pt x="606577" y="2076978"/>
                      </a:cubicBezTo>
                      <a:lnTo>
                        <a:pt x="286478" y="1979229"/>
                      </a:lnTo>
                      <a:cubicBezTo>
                        <a:pt x="443496" y="1541385"/>
                        <a:pt x="-148624" y="998954"/>
                        <a:pt x="36104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93" name="Téglalap 14"/>
                <p:cNvSpPr/>
                <p:nvPr/>
              </p:nvSpPr>
              <p:spPr>
                <a:xfrm flipH="1">
                  <a:off x="9341406" y="3637055"/>
                  <a:ext cx="261288" cy="1236791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8152 w 762443"/>
                    <a:gd name="connsiteY0" fmla="*/ 6928 h 2117099"/>
                    <a:gd name="connsiteX1" fmla="*/ 762443 w 762443"/>
                    <a:gd name="connsiteY1" fmla="*/ 0 h 2117099"/>
                    <a:gd name="connsiteX2" fmla="*/ 762443 w 762443"/>
                    <a:gd name="connsiteY2" fmla="*/ 2117099 h 2117099"/>
                    <a:gd name="connsiteX3" fmla="*/ 477244 w 762443"/>
                    <a:gd name="connsiteY3" fmla="*/ 2070051 h 2117099"/>
                    <a:gd name="connsiteX4" fmla="*/ 28152 w 762443"/>
                    <a:gd name="connsiteY4" fmla="*/ 6928 h 2117099"/>
                    <a:gd name="connsiteX0" fmla="*/ 28152 w 762443"/>
                    <a:gd name="connsiteY0" fmla="*/ 6928 h 2070051"/>
                    <a:gd name="connsiteX1" fmla="*/ 762443 w 762443"/>
                    <a:gd name="connsiteY1" fmla="*/ 0 h 2070051"/>
                    <a:gd name="connsiteX2" fmla="*/ 699437 w 762443"/>
                    <a:gd name="connsiteY2" fmla="*/ 2036857 h 2070051"/>
                    <a:gd name="connsiteX3" fmla="*/ 477244 w 762443"/>
                    <a:gd name="connsiteY3" fmla="*/ 2070051 h 2070051"/>
                    <a:gd name="connsiteX4" fmla="*/ 28152 w 762443"/>
                    <a:gd name="connsiteY4" fmla="*/ 6928 h 2070051"/>
                    <a:gd name="connsiteX0" fmla="*/ 28152 w 791527"/>
                    <a:gd name="connsiteY0" fmla="*/ 6928 h 2070051"/>
                    <a:gd name="connsiteX1" fmla="*/ 762443 w 791527"/>
                    <a:gd name="connsiteY1" fmla="*/ 0 h 2070051"/>
                    <a:gd name="connsiteX2" fmla="*/ 791527 w 791527"/>
                    <a:gd name="connsiteY2" fmla="*/ 2003350 h 2070051"/>
                    <a:gd name="connsiteX3" fmla="*/ 477244 w 791527"/>
                    <a:gd name="connsiteY3" fmla="*/ 2070051 h 2070051"/>
                    <a:gd name="connsiteX4" fmla="*/ 28152 w 791527"/>
                    <a:gd name="connsiteY4" fmla="*/ 6928 h 207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1527" h="2070051">
                      <a:moveTo>
                        <a:pt x="28152" y="6928"/>
                      </a:moveTo>
                      <a:lnTo>
                        <a:pt x="762443" y="0"/>
                      </a:lnTo>
                      <a:cubicBezTo>
                        <a:pt x="762443" y="705700"/>
                        <a:pt x="687618" y="1484687"/>
                        <a:pt x="791527" y="2003350"/>
                      </a:cubicBezTo>
                      <a:lnTo>
                        <a:pt x="477244" y="2070051"/>
                      </a:lnTo>
                      <a:cubicBezTo>
                        <a:pt x="634262" y="1632207"/>
                        <a:pt x="-156576" y="998954"/>
                        <a:pt x="28152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94" name="Szabadkézi sokszög 493"/>
                <p:cNvSpPr/>
                <p:nvPr/>
              </p:nvSpPr>
              <p:spPr>
                <a:xfrm rot="21253152" flipH="1">
                  <a:off x="9284581" y="4792526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95" name="Szabadkézi sokszög 494"/>
                <p:cNvSpPr/>
                <p:nvPr/>
              </p:nvSpPr>
              <p:spPr>
                <a:xfrm rot="21253152" flipH="1">
                  <a:off x="9000386" y="4792525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394" name="Csoportba foglalás 393"/>
              <p:cNvGrpSpPr/>
              <p:nvPr/>
            </p:nvGrpSpPr>
            <p:grpSpPr>
              <a:xfrm>
                <a:off x="8728136" y="3585287"/>
                <a:ext cx="1125871" cy="365478"/>
                <a:chOff x="8736571" y="3584882"/>
                <a:chExt cx="1125871" cy="365478"/>
              </a:xfrm>
            </p:grpSpPr>
            <p:sp>
              <p:nvSpPr>
                <p:cNvPr id="490" name="Trapezoid 1"/>
                <p:cNvSpPr/>
                <p:nvPr/>
              </p:nvSpPr>
              <p:spPr>
                <a:xfrm rot="159127">
                  <a:off x="8743218" y="3584882"/>
                  <a:ext cx="1119224" cy="365478"/>
                </a:xfrm>
                <a:prstGeom prst="rect">
                  <a:avLst/>
                </a:prstGeom>
                <a:solidFill>
                  <a:srgbClr val="9BCB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491" name="Kép 490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171588">
                  <a:off x="8736571" y="3684718"/>
                  <a:ext cx="1110799" cy="239844"/>
                </a:xfrm>
                <a:prstGeom prst="rect">
                  <a:avLst/>
                </a:prstGeom>
              </p:spPr>
            </p:pic>
          </p:grpSp>
          <p:grpSp>
            <p:nvGrpSpPr>
              <p:cNvPr id="395" name="Csoportba foglalás 394"/>
              <p:cNvGrpSpPr/>
              <p:nvPr/>
            </p:nvGrpSpPr>
            <p:grpSpPr>
              <a:xfrm>
                <a:off x="8714660" y="1411367"/>
                <a:ext cx="1267669" cy="2368795"/>
                <a:chOff x="7327131" y="2577974"/>
                <a:chExt cx="848815" cy="1926778"/>
              </a:xfrm>
            </p:grpSpPr>
            <p:sp>
              <p:nvSpPr>
                <p:cNvPr id="488" name="Szabadkézi sokszög 487"/>
                <p:cNvSpPr/>
                <p:nvPr/>
              </p:nvSpPr>
              <p:spPr>
                <a:xfrm>
                  <a:off x="7327131" y="2577974"/>
                  <a:ext cx="846625" cy="1926778"/>
                </a:xfrm>
                <a:custGeom>
                  <a:avLst/>
                  <a:gdLst>
                    <a:gd name="connsiteX0" fmla="*/ 734511 w 1525022"/>
                    <a:gd name="connsiteY0" fmla="*/ 1144373 h 4206507"/>
                    <a:gd name="connsiteX1" fmla="*/ 1253424 w 1525022"/>
                    <a:gd name="connsiteY1" fmla="*/ 1249007 h 4206507"/>
                    <a:gd name="connsiteX2" fmla="*/ 1264356 w 1525022"/>
                    <a:gd name="connsiteY2" fmla="*/ 1254863 h 4206507"/>
                    <a:gd name="connsiteX3" fmla="*/ 1374122 w 1525022"/>
                    <a:gd name="connsiteY3" fmla="*/ 1868405 h 4206507"/>
                    <a:gd name="connsiteX4" fmla="*/ 1449115 w 1525022"/>
                    <a:gd name="connsiteY4" fmla="*/ 4120007 h 4206507"/>
                    <a:gd name="connsiteX5" fmla="*/ 202611 w 1525022"/>
                    <a:gd name="connsiteY5" fmla="*/ 4102608 h 4206507"/>
                    <a:gd name="connsiteX6" fmla="*/ 25429 w 1525022"/>
                    <a:gd name="connsiteY6" fmla="*/ 2961538 h 4206507"/>
                    <a:gd name="connsiteX7" fmla="*/ 204666 w 1525022"/>
                    <a:gd name="connsiteY7" fmla="*/ 1254863 h 4206507"/>
                    <a:gd name="connsiteX8" fmla="*/ 215597 w 1525022"/>
                    <a:gd name="connsiteY8" fmla="*/ 1249007 h 4206507"/>
                    <a:gd name="connsiteX9" fmla="*/ 734511 w 1525022"/>
                    <a:gd name="connsiteY9" fmla="*/ 1144373 h 4206507"/>
                    <a:gd name="connsiteX10" fmla="*/ 584073 w 1525022"/>
                    <a:gd name="connsiteY10" fmla="*/ 956 h 4206507"/>
                    <a:gd name="connsiteX11" fmla="*/ 1399471 w 1525022"/>
                    <a:gd name="connsiteY11" fmla="*/ 125538 h 4206507"/>
                    <a:gd name="connsiteX12" fmla="*/ 1356058 w 1525022"/>
                    <a:gd name="connsiteY12" fmla="*/ 623020 h 4206507"/>
                    <a:gd name="connsiteX13" fmla="*/ 1356208 w 1525022"/>
                    <a:gd name="connsiteY13" fmla="*/ 623103 h 4206507"/>
                    <a:gd name="connsiteX14" fmla="*/ 1440855 w 1525022"/>
                    <a:gd name="connsiteY14" fmla="*/ 745105 h 4206507"/>
                    <a:gd name="connsiteX15" fmla="*/ 1290853 w 1525022"/>
                    <a:gd name="connsiteY15" fmla="*/ 1004176 h 4206507"/>
                    <a:gd name="connsiteX16" fmla="*/ 1264356 w 1525022"/>
                    <a:gd name="connsiteY16" fmla="*/ 1254863 h 4206507"/>
                    <a:gd name="connsiteX17" fmla="*/ 1253424 w 1525022"/>
                    <a:gd name="connsiteY17" fmla="*/ 1249007 h 4206507"/>
                    <a:gd name="connsiteX18" fmla="*/ 734511 w 1525022"/>
                    <a:gd name="connsiteY18" fmla="*/ 1144372 h 4206507"/>
                    <a:gd name="connsiteX19" fmla="*/ 215597 w 1525022"/>
                    <a:gd name="connsiteY19" fmla="*/ 1249007 h 4206507"/>
                    <a:gd name="connsiteX20" fmla="*/ 204666 w 1525022"/>
                    <a:gd name="connsiteY20" fmla="*/ 1254862 h 4206507"/>
                    <a:gd name="connsiteX21" fmla="*/ 204666 w 1525022"/>
                    <a:gd name="connsiteY21" fmla="*/ 1019306 h 4206507"/>
                    <a:gd name="connsiteX22" fmla="*/ 178170 w 1525022"/>
                    <a:gd name="connsiteY22" fmla="*/ 1004176 h 4206507"/>
                    <a:gd name="connsiteX23" fmla="*/ 87434 w 1525022"/>
                    <a:gd name="connsiteY23" fmla="*/ 745106 h 4206507"/>
                    <a:gd name="connsiteX24" fmla="*/ 101933 w 1525022"/>
                    <a:gd name="connsiteY24" fmla="*/ 680093 h 4206507"/>
                    <a:gd name="connsiteX25" fmla="*/ 124629 w 1525022"/>
                    <a:gd name="connsiteY25" fmla="*/ 648167 h 4206507"/>
                    <a:gd name="connsiteX26" fmla="*/ 19032 w 1525022"/>
                    <a:gd name="connsiteY26" fmla="*/ 118372 h 4206507"/>
                    <a:gd name="connsiteX27" fmla="*/ 584073 w 1525022"/>
                    <a:gd name="connsiteY27" fmla="*/ 956 h 4206507"/>
                    <a:gd name="connsiteX0" fmla="*/ 879002 w 1669513"/>
                    <a:gd name="connsiteY0" fmla="*/ 1144373 h 4207341"/>
                    <a:gd name="connsiteX1" fmla="*/ 1397915 w 1669513"/>
                    <a:gd name="connsiteY1" fmla="*/ 1249007 h 4207341"/>
                    <a:gd name="connsiteX2" fmla="*/ 1408847 w 1669513"/>
                    <a:gd name="connsiteY2" fmla="*/ 1254863 h 4207341"/>
                    <a:gd name="connsiteX3" fmla="*/ 1518613 w 1669513"/>
                    <a:gd name="connsiteY3" fmla="*/ 1868405 h 4207341"/>
                    <a:gd name="connsiteX4" fmla="*/ 1593606 w 1669513"/>
                    <a:gd name="connsiteY4" fmla="*/ 4120007 h 4207341"/>
                    <a:gd name="connsiteX5" fmla="*/ 347102 w 1669513"/>
                    <a:gd name="connsiteY5" fmla="*/ 4102608 h 4207341"/>
                    <a:gd name="connsiteX6" fmla="*/ 3530 w 1669513"/>
                    <a:gd name="connsiteY6" fmla="*/ 3145174 h 4207341"/>
                    <a:gd name="connsiteX7" fmla="*/ 169920 w 1669513"/>
                    <a:gd name="connsiteY7" fmla="*/ 2961538 h 4207341"/>
                    <a:gd name="connsiteX8" fmla="*/ 349157 w 1669513"/>
                    <a:gd name="connsiteY8" fmla="*/ 1254863 h 4207341"/>
                    <a:gd name="connsiteX9" fmla="*/ 360088 w 1669513"/>
                    <a:gd name="connsiteY9" fmla="*/ 1249007 h 4207341"/>
                    <a:gd name="connsiteX10" fmla="*/ 879002 w 1669513"/>
                    <a:gd name="connsiteY10" fmla="*/ 1144373 h 4207341"/>
                    <a:gd name="connsiteX11" fmla="*/ 728564 w 1669513"/>
                    <a:gd name="connsiteY11" fmla="*/ 956 h 4207341"/>
                    <a:gd name="connsiteX12" fmla="*/ 1543962 w 1669513"/>
                    <a:gd name="connsiteY12" fmla="*/ 125538 h 4207341"/>
                    <a:gd name="connsiteX13" fmla="*/ 1500549 w 1669513"/>
                    <a:gd name="connsiteY13" fmla="*/ 623020 h 4207341"/>
                    <a:gd name="connsiteX14" fmla="*/ 1500699 w 1669513"/>
                    <a:gd name="connsiteY14" fmla="*/ 623103 h 4207341"/>
                    <a:gd name="connsiteX15" fmla="*/ 1585346 w 1669513"/>
                    <a:gd name="connsiteY15" fmla="*/ 745105 h 4207341"/>
                    <a:gd name="connsiteX16" fmla="*/ 1435344 w 1669513"/>
                    <a:gd name="connsiteY16" fmla="*/ 1004176 h 4207341"/>
                    <a:gd name="connsiteX17" fmla="*/ 1408847 w 1669513"/>
                    <a:gd name="connsiteY17" fmla="*/ 1254863 h 4207341"/>
                    <a:gd name="connsiteX18" fmla="*/ 1397915 w 1669513"/>
                    <a:gd name="connsiteY18" fmla="*/ 1249007 h 4207341"/>
                    <a:gd name="connsiteX19" fmla="*/ 879002 w 1669513"/>
                    <a:gd name="connsiteY19" fmla="*/ 1144372 h 4207341"/>
                    <a:gd name="connsiteX20" fmla="*/ 360088 w 1669513"/>
                    <a:gd name="connsiteY20" fmla="*/ 1249007 h 4207341"/>
                    <a:gd name="connsiteX21" fmla="*/ 349157 w 1669513"/>
                    <a:gd name="connsiteY21" fmla="*/ 1254862 h 4207341"/>
                    <a:gd name="connsiteX22" fmla="*/ 349157 w 1669513"/>
                    <a:gd name="connsiteY22" fmla="*/ 1019306 h 4207341"/>
                    <a:gd name="connsiteX23" fmla="*/ 322661 w 1669513"/>
                    <a:gd name="connsiteY23" fmla="*/ 1004176 h 4207341"/>
                    <a:gd name="connsiteX24" fmla="*/ 231925 w 1669513"/>
                    <a:gd name="connsiteY24" fmla="*/ 745106 h 4207341"/>
                    <a:gd name="connsiteX25" fmla="*/ 246424 w 1669513"/>
                    <a:gd name="connsiteY25" fmla="*/ 680093 h 4207341"/>
                    <a:gd name="connsiteX26" fmla="*/ 269120 w 1669513"/>
                    <a:gd name="connsiteY26" fmla="*/ 648167 h 4207341"/>
                    <a:gd name="connsiteX27" fmla="*/ 163523 w 1669513"/>
                    <a:gd name="connsiteY27" fmla="*/ 118372 h 4207341"/>
                    <a:gd name="connsiteX28" fmla="*/ 728564 w 1669513"/>
                    <a:gd name="connsiteY28" fmla="*/ 956 h 4207341"/>
                    <a:gd name="connsiteX0" fmla="*/ 883914 w 1674425"/>
                    <a:gd name="connsiteY0" fmla="*/ 1144373 h 4207341"/>
                    <a:gd name="connsiteX1" fmla="*/ 1402827 w 1674425"/>
                    <a:gd name="connsiteY1" fmla="*/ 1249007 h 4207341"/>
                    <a:gd name="connsiteX2" fmla="*/ 1413759 w 1674425"/>
                    <a:gd name="connsiteY2" fmla="*/ 1254863 h 4207341"/>
                    <a:gd name="connsiteX3" fmla="*/ 1523525 w 1674425"/>
                    <a:gd name="connsiteY3" fmla="*/ 1868405 h 4207341"/>
                    <a:gd name="connsiteX4" fmla="*/ 1598518 w 1674425"/>
                    <a:gd name="connsiteY4" fmla="*/ 4120007 h 4207341"/>
                    <a:gd name="connsiteX5" fmla="*/ 352014 w 1674425"/>
                    <a:gd name="connsiteY5" fmla="*/ 4102608 h 4207341"/>
                    <a:gd name="connsiteX6" fmla="*/ 8442 w 1674425"/>
                    <a:gd name="connsiteY6" fmla="*/ 3145174 h 4207341"/>
                    <a:gd name="connsiteX7" fmla="*/ 65294 w 1674425"/>
                    <a:gd name="connsiteY7" fmla="*/ 2966301 h 4207341"/>
                    <a:gd name="connsiteX8" fmla="*/ 354069 w 1674425"/>
                    <a:gd name="connsiteY8" fmla="*/ 1254863 h 4207341"/>
                    <a:gd name="connsiteX9" fmla="*/ 365000 w 1674425"/>
                    <a:gd name="connsiteY9" fmla="*/ 1249007 h 4207341"/>
                    <a:gd name="connsiteX10" fmla="*/ 883914 w 1674425"/>
                    <a:gd name="connsiteY10" fmla="*/ 1144373 h 4207341"/>
                    <a:gd name="connsiteX11" fmla="*/ 733476 w 1674425"/>
                    <a:gd name="connsiteY11" fmla="*/ 956 h 4207341"/>
                    <a:gd name="connsiteX12" fmla="*/ 1548874 w 1674425"/>
                    <a:gd name="connsiteY12" fmla="*/ 125538 h 4207341"/>
                    <a:gd name="connsiteX13" fmla="*/ 1505461 w 1674425"/>
                    <a:gd name="connsiteY13" fmla="*/ 623020 h 4207341"/>
                    <a:gd name="connsiteX14" fmla="*/ 1505611 w 1674425"/>
                    <a:gd name="connsiteY14" fmla="*/ 623103 h 4207341"/>
                    <a:gd name="connsiteX15" fmla="*/ 1590258 w 1674425"/>
                    <a:gd name="connsiteY15" fmla="*/ 745105 h 4207341"/>
                    <a:gd name="connsiteX16" fmla="*/ 1440256 w 1674425"/>
                    <a:gd name="connsiteY16" fmla="*/ 1004176 h 4207341"/>
                    <a:gd name="connsiteX17" fmla="*/ 1413759 w 1674425"/>
                    <a:gd name="connsiteY17" fmla="*/ 1254863 h 4207341"/>
                    <a:gd name="connsiteX18" fmla="*/ 1402827 w 1674425"/>
                    <a:gd name="connsiteY18" fmla="*/ 1249007 h 4207341"/>
                    <a:gd name="connsiteX19" fmla="*/ 883914 w 1674425"/>
                    <a:gd name="connsiteY19" fmla="*/ 1144372 h 4207341"/>
                    <a:gd name="connsiteX20" fmla="*/ 365000 w 1674425"/>
                    <a:gd name="connsiteY20" fmla="*/ 1249007 h 4207341"/>
                    <a:gd name="connsiteX21" fmla="*/ 354069 w 1674425"/>
                    <a:gd name="connsiteY21" fmla="*/ 1254862 h 4207341"/>
                    <a:gd name="connsiteX22" fmla="*/ 354069 w 1674425"/>
                    <a:gd name="connsiteY22" fmla="*/ 1019306 h 4207341"/>
                    <a:gd name="connsiteX23" fmla="*/ 327573 w 1674425"/>
                    <a:gd name="connsiteY23" fmla="*/ 1004176 h 4207341"/>
                    <a:gd name="connsiteX24" fmla="*/ 236837 w 1674425"/>
                    <a:gd name="connsiteY24" fmla="*/ 745106 h 4207341"/>
                    <a:gd name="connsiteX25" fmla="*/ 251336 w 1674425"/>
                    <a:gd name="connsiteY25" fmla="*/ 680093 h 4207341"/>
                    <a:gd name="connsiteX26" fmla="*/ 274032 w 1674425"/>
                    <a:gd name="connsiteY26" fmla="*/ 648167 h 4207341"/>
                    <a:gd name="connsiteX27" fmla="*/ 168435 w 1674425"/>
                    <a:gd name="connsiteY27" fmla="*/ 118372 h 4207341"/>
                    <a:gd name="connsiteX28" fmla="*/ 733476 w 1674425"/>
                    <a:gd name="connsiteY28" fmla="*/ 956 h 4207341"/>
                    <a:gd name="connsiteX0" fmla="*/ 883914 w 1674425"/>
                    <a:gd name="connsiteY0" fmla="*/ 1144373 h 4162958"/>
                    <a:gd name="connsiteX1" fmla="*/ 1402827 w 1674425"/>
                    <a:gd name="connsiteY1" fmla="*/ 1249007 h 4162958"/>
                    <a:gd name="connsiteX2" fmla="*/ 1413759 w 1674425"/>
                    <a:gd name="connsiteY2" fmla="*/ 1254863 h 4162958"/>
                    <a:gd name="connsiteX3" fmla="*/ 1523525 w 1674425"/>
                    <a:gd name="connsiteY3" fmla="*/ 1868405 h 4162958"/>
                    <a:gd name="connsiteX4" fmla="*/ 1598518 w 1674425"/>
                    <a:gd name="connsiteY4" fmla="*/ 4120007 h 4162958"/>
                    <a:gd name="connsiteX5" fmla="*/ 352014 w 1674425"/>
                    <a:gd name="connsiteY5" fmla="*/ 4102608 h 4162958"/>
                    <a:gd name="connsiteX6" fmla="*/ 8442 w 1674425"/>
                    <a:gd name="connsiteY6" fmla="*/ 3948204 h 4162958"/>
                    <a:gd name="connsiteX7" fmla="*/ 65294 w 1674425"/>
                    <a:gd name="connsiteY7" fmla="*/ 2966301 h 4162958"/>
                    <a:gd name="connsiteX8" fmla="*/ 354069 w 1674425"/>
                    <a:gd name="connsiteY8" fmla="*/ 1254863 h 4162958"/>
                    <a:gd name="connsiteX9" fmla="*/ 365000 w 1674425"/>
                    <a:gd name="connsiteY9" fmla="*/ 1249007 h 4162958"/>
                    <a:gd name="connsiteX10" fmla="*/ 883914 w 1674425"/>
                    <a:gd name="connsiteY10" fmla="*/ 1144373 h 4162958"/>
                    <a:gd name="connsiteX11" fmla="*/ 733476 w 1674425"/>
                    <a:gd name="connsiteY11" fmla="*/ 956 h 4162958"/>
                    <a:gd name="connsiteX12" fmla="*/ 1548874 w 1674425"/>
                    <a:gd name="connsiteY12" fmla="*/ 125538 h 4162958"/>
                    <a:gd name="connsiteX13" fmla="*/ 1505461 w 1674425"/>
                    <a:gd name="connsiteY13" fmla="*/ 623020 h 4162958"/>
                    <a:gd name="connsiteX14" fmla="*/ 1505611 w 1674425"/>
                    <a:gd name="connsiteY14" fmla="*/ 623103 h 4162958"/>
                    <a:gd name="connsiteX15" fmla="*/ 1590258 w 1674425"/>
                    <a:gd name="connsiteY15" fmla="*/ 745105 h 4162958"/>
                    <a:gd name="connsiteX16" fmla="*/ 1440256 w 1674425"/>
                    <a:gd name="connsiteY16" fmla="*/ 1004176 h 4162958"/>
                    <a:gd name="connsiteX17" fmla="*/ 1413759 w 1674425"/>
                    <a:gd name="connsiteY17" fmla="*/ 1254863 h 4162958"/>
                    <a:gd name="connsiteX18" fmla="*/ 1402827 w 1674425"/>
                    <a:gd name="connsiteY18" fmla="*/ 1249007 h 4162958"/>
                    <a:gd name="connsiteX19" fmla="*/ 883914 w 1674425"/>
                    <a:gd name="connsiteY19" fmla="*/ 1144372 h 4162958"/>
                    <a:gd name="connsiteX20" fmla="*/ 365000 w 1674425"/>
                    <a:gd name="connsiteY20" fmla="*/ 1249007 h 4162958"/>
                    <a:gd name="connsiteX21" fmla="*/ 354069 w 1674425"/>
                    <a:gd name="connsiteY21" fmla="*/ 1254862 h 4162958"/>
                    <a:gd name="connsiteX22" fmla="*/ 354069 w 1674425"/>
                    <a:gd name="connsiteY22" fmla="*/ 1019306 h 4162958"/>
                    <a:gd name="connsiteX23" fmla="*/ 327573 w 1674425"/>
                    <a:gd name="connsiteY23" fmla="*/ 1004176 h 4162958"/>
                    <a:gd name="connsiteX24" fmla="*/ 236837 w 1674425"/>
                    <a:gd name="connsiteY24" fmla="*/ 745106 h 4162958"/>
                    <a:gd name="connsiteX25" fmla="*/ 251336 w 1674425"/>
                    <a:gd name="connsiteY25" fmla="*/ 680093 h 4162958"/>
                    <a:gd name="connsiteX26" fmla="*/ 274032 w 1674425"/>
                    <a:gd name="connsiteY26" fmla="*/ 648167 h 4162958"/>
                    <a:gd name="connsiteX27" fmla="*/ 168435 w 1674425"/>
                    <a:gd name="connsiteY27" fmla="*/ 118372 h 4162958"/>
                    <a:gd name="connsiteX28" fmla="*/ 733476 w 1674425"/>
                    <a:gd name="connsiteY28" fmla="*/ 956 h 4162958"/>
                    <a:gd name="connsiteX0" fmla="*/ 824241 w 1614752"/>
                    <a:gd name="connsiteY0" fmla="*/ 1144373 h 4162067"/>
                    <a:gd name="connsiteX1" fmla="*/ 1343154 w 1614752"/>
                    <a:gd name="connsiteY1" fmla="*/ 1249007 h 4162067"/>
                    <a:gd name="connsiteX2" fmla="*/ 1354086 w 1614752"/>
                    <a:gd name="connsiteY2" fmla="*/ 1254863 h 4162067"/>
                    <a:gd name="connsiteX3" fmla="*/ 1463852 w 1614752"/>
                    <a:gd name="connsiteY3" fmla="*/ 1868405 h 4162067"/>
                    <a:gd name="connsiteX4" fmla="*/ 1538845 w 1614752"/>
                    <a:gd name="connsiteY4" fmla="*/ 4120007 h 4162067"/>
                    <a:gd name="connsiteX5" fmla="*/ 292341 w 1614752"/>
                    <a:gd name="connsiteY5" fmla="*/ 4102608 h 4162067"/>
                    <a:gd name="connsiteX6" fmla="*/ 112892 w 1614752"/>
                    <a:gd name="connsiteY6" fmla="*/ 3971650 h 4162067"/>
                    <a:gd name="connsiteX7" fmla="*/ 5621 w 1614752"/>
                    <a:gd name="connsiteY7" fmla="*/ 2966301 h 4162067"/>
                    <a:gd name="connsiteX8" fmla="*/ 294396 w 1614752"/>
                    <a:gd name="connsiteY8" fmla="*/ 1254863 h 4162067"/>
                    <a:gd name="connsiteX9" fmla="*/ 305327 w 1614752"/>
                    <a:gd name="connsiteY9" fmla="*/ 1249007 h 4162067"/>
                    <a:gd name="connsiteX10" fmla="*/ 824241 w 1614752"/>
                    <a:gd name="connsiteY10" fmla="*/ 1144373 h 4162067"/>
                    <a:gd name="connsiteX11" fmla="*/ 673803 w 1614752"/>
                    <a:gd name="connsiteY11" fmla="*/ 956 h 4162067"/>
                    <a:gd name="connsiteX12" fmla="*/ 1489201 w 1614752"/>
                    <a:gd name="connsiteY12" fmla="*/ 125538 h 4162067"/>
                    <a:gd name="connsiteX13" fmla="*/ 1445788 w 1614752"/>
                    <a:gd name="connsiteY13" fmla="*/ 623020 h 4162067"/>
                    <a:gd name="connsiteX14" fmla="*/ 1445938 w 1614752"/>
                    <a:gd name="connsiteY14" fmla="*/ 623103 h 4162067"/>
                    <a:gd name="connsiteX15" fmla="*/ 1530585 w 1614752"/>
                    <a:gd name="connsiteY15" fmla="*/ 745105 h 4162067"/>
                    <a:gd name="connsiteX16" fmla="*/ 1380583 w 1614752"/>
                    <a:gd name="connsiteY16" fmla="*/ 1004176 h 4162067"/>
                    <a:gd name="connsiteX17" fmla="*/ 1354086 w 1614752"/>
                    <a:gd name="connsiteY17" fmla="*/ 1254863 h 4162067"/>
                    <a:gd name="connsiteX18" fmla="*/ 1343154 w 1614752"/>
                    <a:gd name="connsiteY18" fmla="*/ 1249007 h 4162067"/>
                    <a:gd name="connsiteX19" fmla="*/ 824241 w 1614752"/>
                    <a:gd name="connsiteY19" fmla="*/ 1144372 h 4162067"/>
                    <a:gd name="connsiteX20" fmla="*/ 305327 w 1614752"/>
                    <a:gd name="connsiteY20" fmla="*/ 1249007 h 4162067"/>
                    <a:gd name="connsiteX21" fmla="*/ 294396 w 1614752"/>
                    <a:gd name="connsiteY21" fmla="*/ 1254862 h 4162067"/>
                    <a:gd name="connsiteX22" fmla="*/ 294396 w 1614752"/>
                    <a:gd name="connsiteY22" fmla="*/ 1019306 h 4162067"/>
                    <a:gd name="connsiteX23" fmla="*/ 267900 w 1614752"/>
                    <a:gd name="connsiteY23" fmla="*/ 1004176 h 4162067"/>
                    <a:gd name="connsiteX24" fmla="*/ 177164 w 1614752"/>
                    <a:gd name="connsiteY24" fmla="*/ 745106 h 4162067"/>
                    <a:gd name="connsiteX25" fmla="*/ 191663 w 1614752"/>
                    <a:gd name="connsiteY25" fmla="*/ 680093 h 4162067"/>
                    <a:gd name="connsiteX26" fmla="*/ 214359 w 1614752"/>
                    <a:gd name="connsiteY26" fmla="*/ 648167 h 4162067"/>
                    <a:gd name="connsiteX27" fmla="*/ 108762 w 1614752"/>
                    <a:gd name="connsiteY27" fmla="*/ 118372 h 4162067"/>
                    <a:gd name="connsiteX28" fmla="*/ 673803 w 1614752"/>
                    <a:gd name="connsiteY28" fmla="*/ 956 h 4162067"/>
                    <a:gd name="connsiteX0" fmla="*/ 824241 w 1614752"/>
                    <a:gd name="connsiteY0" fmla="*/ 1144373 h 4144560"/>
                    <a:gd name="connsiteX1" fmla="*/ 1343154 w 1614752"/>
                    <a:gd name="connsiteY1" fmla="*/ 1249007 h 4144560"/>
                    <a:gd name="connsiteX2" fmla="*/ 1354086 w 1614752"/>
                    <a:gd name="connsiteY2" fmla="*/ 1254863 h 4144560"/>
                    <a:gd name="connsiteX3" fmla="*/ 1463852 w 1614752"/>
                    <a:gd name="connsiteY3" fmla="*/ 1868405 h 4144560"/>
                    <a:gd name="connsiteX4" fmla="*/ 1538845 w 1614752"/>
                    <a:gd name="connsiteY4" fmla="*/ 4120007 h 4144560"/>
                    <a:gd name="connsiteX5" fmla="*/ 831602 w 1614752"/>
                    <a:gd name="connsiteY5" fmla="*/ 3991239 h 4144560"/>
                    <a:gd name="connsiteX6" fmla="*/ 112892 w 1614752"/>
                    <a:gd name="connsiteY6" fmla="*/ 3971650 h 4144560"/>
                    <a:gd name="connsiteX7" fmla="*/ 5621 w 1614752"/>
                    <a:gd name="connsiteY7" fmla="*/ 2966301 h 4144560"/>
                    <a:gd name="connsiteX8" fmla="*/ 294396 w 1614752"/>
                    <a:gd name="connsiteY8" fmla="*/ 1254863 h 4144560"/>
                    <a:gd name="connsiteX9" fmla="*/ 305327 w 1614752"/>
                    <a:gd name="connsiteY9" fmla="*/ 1249007 h 4144560"/>
                    <a:gd name="connsiteX10" fmla="*/ 824241 w 1614752"/>
                    <a:gd name="connsiteY10" fmla="*/ 1144373 h 4144560"/>
                    <a:gd name="connsiteX11" fmla="*/ 673803 w 1614752"/>
                    <a:gd name="connsiteY11" fmla="*/ 956 h 4144560"/>
                    <a:gd name="connsiteX12" fmla="*/ 1489201 w 1614752"/>
                    <a:gd name="connsiteY12" fmla="*/ 125538 h 4144560"/>
                    <a:gd name="connsiteX13" fmla="*/ 1445788 w 1614752"/>
                    <a:gd name="connsiteY13" fmla="*/ 623020 h 4144560"/>
                    <a:gd name="connsiteX14" fmla="*/ 1445938 w 1614752"/>
                    <a:gd name="connsiteY14" fmla="*/ 623103 h 4144560"/>
                    <a:gd name="connsiteX15" fmla="*/ 1530585 w 1614752"/>
                    <a:gd name="connsiteY15" fmla="*/ 745105 h 4144560"/>
                    <a:gd name="connsiteX16" fmla="*/ 1380583 w 1614752"/>
                    <a:gd name="connsiteY16" fmla="*/ 1004176 h 4144560"/>
                    <a:gd name="connsiteX17" fmla="*/ 1354086 w 1614752"/>
                    <a:gd name="connsiteY17" fmla="*/ 1254863 h 4144560"/>
                    <a:gd name="connsiteX18" fmla="*/ 1343154 w 1614752"/>
                    <a:gd name="connsiteY18" fmla="*/ 1249007 h 4144560"/>
                    <a:gd name="connsiteX19" fmla="*/ 824241 w 1614752"/>
                    <a:gd name="connsiteY19" fmla="*/ 1144372 h 4144560"/>
                    <a:gd name="connsiteX20" fmla="*/ 305327 w 1614752"/>
                    <a:gd name="connsiteY20" fmla="*/ 1249007 h 4144560"/>
                    <a:gd name="connsiteX21" fmla="*/ 294396 w 1614752"/>
                    <a:gd name="connsiteY21" fmla="*/ 1254862 h 4144560"/>
                    <a:gd name="connsiteX22" fmla="*/ 294396 w 1614752"/>
                    <a:gd name="connsiteY22" fmla="*/ 1019306 h 4144560"/>
                    <a:gd name="connsiteX23" fmla="*/ 267900 w 1614752"/>
                    <a:gd name="connsiteY23" fmla="*/ 1004176 h 4144560"/>
                    <a:gd name="connsiteX24" fmla="*/ 177164 w 1614752"/>
                    <a:gd name="connsiteY24" fmla="*/ 745106 h 4144560"/>
                    <a:gd name="connsiteX25" fmla="*/ 191663 w 1614752"/>
                    <a:gd name="connsiteY25" fmla="*/ 680093 h 4144560"/>
                    <a:gd name="connsiteX26" fmla="*/ 214359 w 1614752"/>
                    <a:gd name="connsiteY26" fmla="*/ 648167 h 4144560"/>
                    <a:gd name="connsiteX27" fmla="*/ 108762 w 1614752"/>
                    <a:gd name="connsiteY27" fmla="*/ 118372 h 4144560"/>
                    <a:gd name="connsiteX28" fmla="*/ 673803 w 1614752"/>
                    <a:gd name="connsiteY28" fmla="*/ 956 h 4144560"/>
                    <a:gd name="connsiteX0" fmla="*/ 824241 w 1578306"/>
                    <a:gd name="connsiteY0" fmla="*/ 1144373 h 4061735"/>
                    <a:gd name="connsiteX1" fmla="*/ 1343154 w 1578306"/>
                    <a:gd name="connsiteY1" fmla="*/ 1249007 h 4061735"/>
                    <a:gd name="connsiteX2" fmla="*/ 1354086 w 1578306"/>
                    <a:gd name="connsiteY2" fmla="*/ 1254863 h 4061735"/>
                    <a:gd name="connsiteX3" fmla="*/ 1463852 w 1578306"/>
                    <a:gd name="connsiteY3" fmla="*/ 1868405 h 4061735"/>
                    <a:gd name="connsiteX4" fmla="*/ 1491953 w 1578306"/>
                    <a:gd name="connsiteY4" fmla="*/ 3967607 h 4061735"/>
                    <a:gd name="connsiteX5" fmla="*/ 831602 w 1578306"/>
                    <a:gd name="connsiteY5" fmla="*/ 3991239 h 4061735"/>
                    <a:gd name="connsiteX6" fmla="*/ 112892 w 1578306"/>
                    <a:gd name="connsiteY6" fmla="*/ 3971650 h 4061735"/>
                    <a:gd name="connsiteX7" fmla="*/ 5621 w 1578306"/>
                    <a:gd name="connsiteY7" fmla="*/ 2966301 h 4061735"/>
                    <a:gd name="connsiteX8" fmla="*/ 294396 w 1578306"/>
                    <a:gd name="connsiteY8" fmla="*/ 1254863 h 4061735"/>
                    <a:gd name="connsiteX9" fmla="*/ 305327 w 1578306"/>
                    <a:gd name="connsiteY9" fmla="*/ 1249007 h 4061735"/>
                    <a:gd name="connsiteX10" fmla="*/ 824241 w 1578306"/>
                    <a:gd name="connsiteY10" fmla="*/ 1144373 h 4061735"/>
                    <a:gd name="connsiteX11" fmla="*/ 673803 w 1578306"/>
                    <a:gd name="connsiteY11" fmla="*/ 956 h 4061735"/>
                    <a:gd name="connsiteX12" fmla="*/ 1489201 w 1578306"/>
                    <a:gd name="connsiteY12" fmla="*/ 125538 h 4061735"/>
                    <a:gd name="connsiteX13" fmla="*/ 1445788 w 1578306"/>
                    <a:gd name="connsiteY13" fmla="*/ 623020 h 4061735"/>
                    <a:gd name="connsiteX14" fmla="*/ 1445938 w 1578306"/>
                    <a:gd name="connsiteY14" fmla="*/ 623103 h 4061735"/>
                    <a:gd name="connsiteX15" fmla="*/ 1530585 w 1578306"/>
                    <a:gd name="connsiteY15" fmla="*/ 745105 h 4061735"/>
                    <a:gd name="connsiteX16" fmla="*/ 1380583 w 1578306"/>
                    <a:gd name="connsiteY16" fmla="*/ 1004176 h 4061735"/>
                    <a:gd name="connsiteX17" fmla="*/ 1354086 w 1578306"/>
                    <a:gd name="connsiteY17" fmla="*/ 1254863 h 4061735"/>
                    <a:gd name="connsiteX18" fmla="*/ 1343154 w 1578306"/>
                    <a:gd name="connsiteY18" fmla="*/ 1249007 h 4061735"/>
                    <a:gd name="connsiteX19" fmla="*/ 824241 w 1578306"/>
                    <a:gd name="connsiteY19" fmla="*/ 1144372 h 4061735"/>
                    <a:gd name="connsiteX20" fmla="*/ 305327 w 1578306"/>
                    <a:gd name="connsiteY20" fmla="*/ 1249007 h 4061735"/>
                    <a:gd name="connsiteX21" fmla="*/ 294396 w 1578306"/>
                    <a:gd name="connsiteY21" fmla="*/ 1254862 h 4061735"/>
                    <a:gd name="connsiteX22" fmla="*/ 294396 w 1578306"/>
                    <a:gd name="connsiteY22" fmla="*/ 1019306 h 4061735"/>
                    <a:gd name="connsiteX23" fmla="*/ 267900 w 1578306"/>
                    <a:gd name="connsiteY23" fmla="*/ 1004176 h 4061735"/>
                    <a:gd name="connsiteX24" fmla="*/ 177164 w 1578306"/>
                    <a:gd name="connsiteY24" fmla="*/ 745106 h 4061735"/>
                    <a:gd name="connsiteX25" fmla="*/ 191663 w 1578306"/>
                    <a:gd name="connsiteY25" fmla="*/ 680093 h 4061735"/>
                    <a:gd name="connsiteX26" fmla="*/ 214359 w 1578306"/>
                    <a:gd name="connsiteY26" fmla="*/ 648167 h 4061735"/>
                    <a:gd name="connsiteX27" fmla="*/ 108762 w 1578306"/>
                    <a:gd name="connsiteY27" fmla="*/ 118372 h 4061735"/>
                    <a:gd name="connsiteX28" fmla="*/ 673803 w 1578306"/>
                    <a:gd name="connsiteY28" fmla="*/ 956 h 4061735"/>
                    <a:gd name="connsiteX0" fmla="*/ 824241 w 1601749"/>
                    <a:gd name="connsiteY0" fmla="*/ 1144373 h 4061735"/>
                    <a:gd name="connsiteX1" fmla="*/ 1343154 w 1601749"/>
                    <a:gd name="connsiteY1" fmla="*/ 1249007 h 4061735"/>
                    <a:gd name="connsiteX2" fmla="*/ 1354086 w 1601749"/>
                    <a:gd name="connsiteY2" fmla="*/ 1254863 h 4061735"/>
                    <a:gd name="connsiteX3" fmla="*/ 1463852 w 1601749"/>
                    <a:gd name="connsiteY3" fmla="*/ 1868405 h 4061735"/>
                    <a:gd name="connsiteX4" fmla="*/ 1491953 w 1601749"/>
                    <a:gd name="connsiteY4" fmla="*/ 3967607 h 4061735"/>
                    <a:gd name="connsiteX5" fmla="*/ 831602 w 1601749"/>
                    <a:gd name="connsiteY5" fmla="*/ 3991239 h 4061735"/>
                    <a:gd name="connsiteX6" fmla="*/ 112892 w 1601749"/>
                    <a:gd name="connsiteY6" fmla="*/ 3971650 h 4061735"/>
                    <a:gd name="connsiteX7" fmla="*/ 5621 w 1601749"/>
                    <a:gd name="connsiteY7" fmla="*/ 2966301 h 4061735"/>
                    <a:gd name="connsiteX8" fmla="*/ 294396 w 1601749"/>
                    <a:gd name="connsiteY8" fmla="*/ 1254863 h 4061735"/>
                    <a:gd name="connsiteX9" fmla="*/ 305327 w 1601749"/>
                    <a:gd name="connsiteY9" fmla="*/ 1249007 h 4061735"/>
                    <a:gd name="connsiteX10" fmla="*/ 824241 w 1601749"/>
                    <a:gd name="connsiteY10" fmla="*/ 1144373 h 4061735"/>
                    <a:gd name="connsiteX11" fmla="*/ 673803 w 1601749"/>
                    <a:gd name="connsiteY11" fmla="*/ 956 h 4061735"/>
                    <a:gd name="connsiteX12" fmla="*/ 1489201 w 1601749"/>
                    <a:gd name="connsiteY12" fmla="*/ 125538 h 4061735"/>
                    <a:gd name="connsiteX13" fmla="*/ 1445788 w 1601749"/>
                    <a:gd name="connsiteY13" fmla="*/ 623020 h 4061735"/>
                    <a:gd name="connsiteX14" fmla="*/ 1445938 w 1601749"/>
                    <a:gd name="connsiteY14" fmla="*/ 623103 h 4061735"/>
                    <a:gd name="connsiteX15" fmla="*/ 1530585 w 1601749"/>
                    <a:gd name="connsiteY15" fmla="*/ 745105 h 4061735"/>
                    <a:gd name="connsiteX16" fmla="*/ 1380583 w 1601749"/>
                    <a:gd name="connsiteY16" fmla="*/ 1004176 h 4061735"/>
                    <a:gd name="connsiteX17" fmla="*/ 1354086 w 1601749"/>
                    <a:gd name="connsiteY17" fmla="*/ 1254863 h 4061735"/>
                    <a:gd name="connsiteX18" fmla="*/ 1343154 w 1601749"/>
                    <a:gd name="connsiteY18" fmla="*/ 1249007 h 4061735"/>
                    <a:gd name="connsiteX19" fmla="*/ 824241 w 1601749"/>
                    <a:gd name="connsiteY19" fmla="*/ 1144372 h 4061735"/>
                    <a:gd name="connsiteX20" fmla="*/ 305327 w 1601749"/>
                    <a:gd name="connsiteY20" fmla="*/ 1249007 h 4061735"/>
                    <a:gd name="connsiteX21" fmla="*/ 294396 w 1601749"/>
                    <a:gd name="connsiteY21" fmla="*/ 1254862 h 4061735"/>
                    <a:gd name="connsiteX22" fmla="*/ 294396 w 1601749"/>
                    <a:gd name="connsiteY22" fmla="*/ 1019306 h 4061735"/>
                    <a:gd name="connsiteX23" fmla="*/ 267900 w 1601749"/>
                    <a:gd name="connsiteY23" fmla="*/ 1004176 h 4061735"/>
                    <a:gd name="connsiteX24" fmla="*/ 177164 w 1601749"/>
                    <a:gd name="connsiteY24" fmla="*/ 745106 h 4061735"/>
                    <a:gd name="connsiteX25" fmla="*/ 191663 w 1601749"/>
                    <a:gd name="connsiteY25" fmla="*/ 680093 h 4061735"/>
                    <a:gd name="connsiteX26" fmla="*/ 214359 w 1601749"/>
                    <a:gd name="connsiteY26" fmla="*/ 648167 h 4061735"/>
                    <a:gd name="connsiteX27" fmla="*/ 108762 w 1601749"/>
                    <a:gd name="connsiteY27" fmla="*/ 118372 h 4061735"/>
                    <a:gd name="connsiteX28" fmla="*/ 673803 w 1601749"/>
                    <a:gd name="connsiteY28" fmla="*/ 956 h 4061735"/>
                    <a:gd name="connsiteX0" fmla="*/ 854800 w 1632308"/>
                    <a:gd name="connsiteY0" fmla="*/ 1144373 h 4040500"/>
                    <a:gd name="connsiteX1" fmla="*/ 1373713 w 1632308"/>
                    <a:gd name="connsiteY1" fmla="*/ 1249007 h 4040500"/>
                    <a:gd name="connsiteX2" fmla="*/ 1384645 w 1632308"/>
                    <a:gd name="connsiteY2" fmla="*/ 1254863 h 4040500"/>
                    <a:gd name="connsiteX3" fmla="*/ 1494411 w 1632308"/>
                    <a:gd name="connsiteY3" fmla="*/ 1868405 h 4040500"/>
                    <a:gd name="connsiteX4" fmla="*/ 1522512 w 1632308"/>
                    <a:gd name="connsiteY4" fmla="*/ 3967607 h 4040500"/>
                    <a:gd name="connsiteX5" fmla="*/ 862161 w 1632308"/>
                    <a:gd name="connsiteY5" fmla="*/ 3991239 h 4040500"/>
                    <a:gd name="connsiteX6" fmla="*/ 14497 w 1632308"/>
                    <a:gd name="connsiteY6" fmla="*/ 3942342 h 4040500"/>
                    <a:gd name="connsiteX7" fmla="*/ 36180 w 1632308"/>
                    <a:gd name="connsiteY7" fmla="*/ 2966301 h 4040500"/>
                    <a:gd name="connsiteX8" fmla="*/ 324955 w 1632308"/>
                    <a:gd name="connsiteY8" fmla="*/ 1254863 h 4040500"/>
                    <a:gd name="connsiteX9" fmla="*/ 335886 w 1632308"/>
                    <a:gd name="connsiteY9" fmla="*/ 1249007 h 4040500"/>
                    <a:gd name="connsiteX10" fmla="*/ 854800 w 1632308"/>
                    <a:gd name="connsiteY10" fmla="*/ 1144373 h 4040500"/>
                    <a:gd name="connsiteX11" fmla="*/ 704362 w 1632308"/>
                    <a:gd name="connsiteY11" fmla="*/ 956 h 4040500"/>
                    <a:gd name="connsiteX12" fmla="*/ 1519760 w 1632308"/>
                    <a:gd name="connsiteY12" fmla="*/ 125538 h 4040500"/>
                    <a:gd name="connsiteX13" fmla="*/ 1476347 w 1632308"/>
                    <a:gd name="connsiteY13" fmla="*/ 623020 h 4040500"/>
                    <a:gd name="connsiteX14" fmla="*/ 1476497 w 1632308"/>
                    <a:gd name="connsiteY14" fmla="*/ 623103 h 4040500"/>
                    <a:gd name="connsiteX15" fmla="*/ 1561144 w 1632308"/>
                    <a:gd name="connsiteY15" fmla="*/ 745105 h 4040500"/>
                    <a:gd name="connsiteX16" fmla="*/ 1411142 w 1632308"/>
                    <a:gd name="connsiteY16" fmla="*/ 1004176 h 4040500"/>
                    <a:gd name="connsiteX17" fmla="*/ 1384645 w 1632308"/>
                    <a:gd name="connsiteY17" fmla="*/ 1254863 h 4040500"/>
                    <a:gd name="connsiteX18" fmla="*/ 1373713 w 1632308"/>
                    <a:gd name="connsiteY18" fmla="*/ 1249007 h 4040500"/>
                    <a:gd name="connsiteX19" fmla="*/ 854800 w 1632308"/>
                    <a:gd name="connsiteY19" fmla="*/ 1144372 h 4040500"/>
                    <a:gd name="connsiteX20" fmla="*/ 335886 w 1632308"/>
                    <a:gd name="connsiteY20" fmla="*/ 1249007 h 4040500"/>
                    <a:gd name="connsiteX21" fmla="*/ 324955 w 1632308"/>
                    <a:gd name="connsiteY21" fmla="*/ 1254862 h 4040500"/>
                    <a:gd name="connsiteX22" fmla="*/ 324955 w 1632308"/>
                    <a:gd name="connsiteY22" fmla="*/ 1019306 h 4040500"/>
                    <a:gd name="connsiteX23" fmla="*/ 298459 w 1632308"/>
                    <a:gd name="connsiteY23" fmla="*/ 1004176 h 4040500"/>
                    <a:gd name="connsiteX24" fmla="*/ 207723 w 1632308"/>
                    <a:gd name="connsiteY24" fmla="*/ 745106 h 4040500"/>
                    <a:gd name="connsiteX25" fmla="*/ 222222 w 1632308"/>
                    <a:gd name="connsiteY25" fmla="*/ 680093 h 4040500"/>
                    <a:gd name="connsiteX26" fmla="*/ 244918 w 1632308"/>
                    <a:gd name="connsiteY26" fmla="*/ 648167 h 4040500"/>
                    <a:gd name="connsiteX27" fmla="*/ 139321 w 1632308"/>
                    <a:gd name="connsiteY27" fmla="*/ 118372 h 4040500"/>
                    <a:gd name="connsiteX28" fmla="*/ 704362 w 1632308"/>
                    <a:gd name="connsiteY28" fmla="*/ 956 h 4040500"/>
                    <a:gd name="connsiteX0" fmla="*/ 891262 w 1668770"/>
                    <a:gd name="connsiteY0" fmla="*/ 1144373 h 4040500"/>
                    <a:gd name="connsiteX1" fmla="*/ 1410175 w 1668770"/>
                    <a:gd name="connsiteY1" fmla="*/ 1249007 h 4040500"/>
                    <a:gd name="connsiteX2" fmla="*/ 1421107 w 1668770"/>
                    <a:gd name="connsiteY2" fmla="*/ 1254863 h 4040500"/>
                    <a:gd name="connsiteX3" fmla="*/ 1530873 w 1668770"/>
                    <a:gd name="connsiteY3" fmla="*/ 1868405 h 4040500"/>
                    <a:gd name="connsiteX4" fmla="*/ 1558974 w 1668770"/>
                    <a:gd name="connsiteY4" fmla="*/ 3967607 h 4040500"/>
                    <a:gd name="connsiteX5" fmla="*/ 898623 w 1668770"/>
                    <a:gd name="connsiteY5" fmla="*/ 3991239 h 4040500"/>
                    <a:gd name="connsiteX6" fmla="*/ 50959 w 1668770"/>
                    <a:gd name="connsiteY6" fmla="*/ 3942342 h 4040500"/>
                    <a:gd name="connsiteX7" fmla="*/ 72642 w 1668770"/>
                    <a:gd name="connsiteY7" fmla="*/ 2966301 h 4040500"/>
                    <a:gd name="connsiteX8" fmla="*/ 361417 w 1668770"/>
                    <a:gd name="connsiteY8" fmla="*/ 1254863 h 4040500"/>
                    <a:gd name="connsiteX9" fmla="*/ 372348 w 1668770"/>
                    <a:gd name="connsiteY9" fmla="*/ 1249007 h 4040500"/>
                    <a:gd name="connsiteX10" fmla="*/ 891262 w 1668770"/>
                    <a:gd name="connsiteY10" fmla="*/ 1144373 h 4040500"/>
                    <a:gd name="connsiteX11" fmla="*/ 740824 w 1668770"/>
                    <a:gd name="connsiteY11" fmla="*/ 956 h 4040500"/>
                    <a:gd name="connsiteX12" fmla="*/ 1556222 w 1668770"/>
                    <a:gd name="connsiteY12" fmla="*/ 125538 h 4040500"/>
                    <a:gd name="connsiteX13" fmla="*/ 1512809 w 1668770"/>
                    <a:gd name="connsiteY13" fmla="*/ 623020 h 4040500"/>
                    <a:gd name="connsiteX14" fmla="*/ 1512959 w 1668770"/>
                    <a:gd name="connsiteY14" fmla="*/ 623103 h 4040500"/>
                    <a:gd name="connsiteX15" fmla="*/ 1597606 w 1668770"/>
                    <a:gd name="connsiteY15" fmla="*/ 745105 h 4040500"/>
                    <a:gd name="connsiteX16" fmla="*/ 1447604 w 1668770"/>
                    <a:gd name="connsiteY16" fmla="*/ 1004176 h 4040500"/>
                    <a:gd name="connsiteX17" fmla="*/ 1421107 w 1668770"/>
                    <a:gd name="connsiteY17" fmla="*/ 1254863 h 4040500"/>
                    <a:gd name="connsiteX18" fmla="*/ 1410175 w 1668770"/>
                    <a:gd name="connsiteY18" fmla="*/ 1249007 h 4040500"/>
                    <a:gd name="connsiteX19" fmla="*/ 891262 w 1668770"/>
                    <a:gd name="connsiteY19" fmla="*/ 1144372 h 4040500"/>
                    <a:gd name="connsiteX20" fmla="*/ 372348 w 1668770"/>
                    <a:gd name="connsiteY20" fmla="*/ 1249007 h 4040500"/>
                    <a:gd name="connsiteX21" fmla="*/ 361417 w 1668770"/>
                    <a:gd name="connsiteY21" fmla="*/ 1254862 h 4040500"/>
                    <a:gd name="connsiteX22" fmla="*/ 361417 w 1668770"/>
                    <a:gd name="connsiteY22" fmla="*/ 1019306 h 4040500"/>
                    <a:gd name="connsiteX23" fmla="*/ 334921 w 1668770"/>
                    <a:gd name="connsiteY23" fmla="*/ 1004176 h 4040500"/>
                    <a:gd name="connsiteX24" fmla="*/ 244185 w 1668770"/>
                    <a:gd name="connsiteY24" fmla="*/ 745106 h 4040500"/>
                    <a:gd name="connsiteX25" fmla="*/ 258684 w 1668770"/>
                    <a:gd name="connsiteY25" fmla="*/ 680093 h 4040500"/>
                    <a:gd name="connsiteX26" fmla="*/ 281380 w 1668770"/>
                    <a:gd name="connsiteY26" fmla="*/ 648167 h 4040500"/>
                    <a:gd name="connsiteX27" fmla="*/ 175783 w 1668770"/>
                    <a:gd name="connsiteY27" fmla="*/ 118372 h 4040500"/>
                    <a:gd name="connsiteX28" fmla="*/ 740824 w 1668770"/>
                    <a:gd name="connsiteY28" fmla="*/ 956 h 4040500"/>
                    <a:gd name="connsiteX0" fmla="*/ 870935 w 1648443"/>
                    <a:gd name="connsiteY0" fmla="*/ 1144373 h 4048823"/>
                    <a:gd name="connsiteX1" fmla="*/ 1389848 w 1648443"/>
                    <a:gd name="connsiteY1" fmla="*/ 1249007 h 4048823"/>
                    <a:gd name="connsiteX2" fmla="*/ 1400780 w 1648443"/>
                    <a:gd name="connsiteY2" fmla="*/ 1254863 h 4048823"/>
                    <a:gd name="connsiteX3" fmla="*/ 1510546 w 1648443"/>
                    <a:gd name="connsiteY3" fmla="*/ 1868405 h 4048823"/>
                    <a:gd name="connsiteX4" fmla="*/ 1538647 w 1648443"/>
                    <a:gd name="connsiteY4" fmla="*/ 3967607 h 4048823"/>
                    <a:gd name="connsiteX5" fmla="*/ 878296 w 1648443"/>
                    <a:gd name="connsiteY5" fmla="*/ 3991239 h 4048823"/>
                    <a:gd name="connsiteX6" fmla="*/ 59939 w 1648443"/>
                    <a:gd name="connsiteY6" fmla="*/ 3954066 h 4048823"/>
                    <a:gd name="connsiteX7" fmla="*/ 52315 w 1648443"/>
                    <a:gd name="connsiteY7" fmla="*/ 2966301 h 4048823"/>
                    <a:gd name="connsiteX8" fmla="*/ 341090 w 1648443"/>
                    <a:gd name="connsiteY8" fmla="*/ 1254863 h 4048823"/>
                    <a:gd name="connsiteX9" fmla="*/ 352021 w 1648443"/>
                    <a:gd name="connsiteY9" fmla="*/ 1249007 h 4048823"/>
                    <a:gd name="connsiteX10" fmla="*/ 870935 w 1648443"/>
                    <a:gd name="connsiteY10" fmla="*/ 1144373 h 4048823"/>
                    <a:gd name="connsiteX11" fmla="*/ 720497 w 1648443"/>
                    <a:gd name="connsiteY11" fmla="*/ 956 h 4048823"/>
                    <a:gd name="connsiteX12" fmla="*/ 1535895 w 1648443"/>
                    <a:gd name="connsiteY12" fmla="*/ 125538 h 4048823"/>
                    <a:gd name="connsiteX13" fmla="*/ 1492482 w 1648443"/>
                    <a:gd name="connsiteY13" fmla="*/ 623020 h 4048823"/>
                    <a:gd name="connsiteX14" fmla="*/ 1492632 w 1648443"/>
                    <a:gd name="connsiteY14" fmla="*/ 623103 h 4048823"/>
                    <a:gd name="connsiteX15" fmla="*/ 1577279 w 1648443"/>
                    <a:gd name="connsiteY15" fmla="*/ 745105 h 4048823"/>
                    <a:gd name="connsiteX16" fmla="*/ 1427277 w 1648443"/>
                    <a:gd name="connsiteY16" fmla="*/ 1004176 h 4048823"/>
                    <a:gd name="connsiteX17" fmla="*/ 1400780 w 1648443"/>
                    <a:gd name="connsiteY17" fmla="*/ 1254863 h 4048823"/>
                    <a:gd name="connsiteX18" fmla="*/ 1389848 w 1648443"/>
                    <a:gd name="connsiteY18" fmla="*/ 1249007 h 4048823"/>
                    <a:gd name="connsiteX19" fmla="*/ 870935 w 1648443"/>
                    <a:gd name="connsiteY19" fmla="*/ 1144372 h 4048823"/>
                    <a:gd name="connsiteX20" fmla="*/ 352021 w 1648443"/>
                    <a:gd name="connsiteY20" fmla="*/ 1249007 h 4048823"/>
                    <a:gd name="connsiteX21" fmla="*/ 341090 w 1648443"/>
                    <a:gd name="connsiteY21" fmla="*/ 1254862 h 4048823"/>
                    <a:gd name="connsiteX22" fmla="*/ 341090 w 1648443"/>
                    <a:gd name="connsiteY22" fmla="*/ 1019306 h 4048823"/>
                    <a:gd name="connsiteX23" fmla="*/ 314594 w 1648443"/>
                    <a:gd name="connsiteY23" fmla="*/ 1004176 h 4048823"/>
                    <a:gd name="connsiteX24" fmla="*/ 223858 w 1648443"/>
                    <a:gd name="connsiteY24" fmla="*/ 745106 h 4048823"/>
                    <a:gd name="connsiteX25" fmla="*/ 238357 w 1648443"/>
                    <a:gd name="connsiteY25" fmla="*/ 680093 h 4048823"/>
                    <a:gd name="connsiteX26" fmla="*/ 261053 w 1648443"/>
                    <a:gd name="connsiteY26" fmla="*/ 648167 h 4048823"/>
                    <a:gd name="connsiteX27" fmla="*/ 155456 w 1648443"/>
                    <a:gd name="connsiteY27" fmla="*/ 118372 h 4048823"/>
                    <a:gd name="connsiteX28" fmla="*/ 720497 w 1648443"/>
                    <a:gd name="connsiteY28" fmla="*/ 956 h 4048823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82817 w 1660325"/>
                    <a:gd name="connsiteY0" fmla="*/ 1144373 h 4018577"/>
                    <a:gd name="connsiteX1" fmla="*/ 1401730 w 1660325"/>
                    <a:gd name="connsiteY1" fmla="*/ 1249007 h 4018577"/>
                    <a:gd name="connsiteX2" fmla="*/ 1412662 w 1660325"/>
                    <a:gd name="connsiteY2" fmla="*/ 1254863 h 4018577"/>
                    <a:gd name="connsiteX3" fmla="*/ 1522428 w 1660325"/>
                    <a:gd name="connsiteY3" fmla="*/ 1868405 h 4018577"/>
                    <a:gd name="connsiteX4" fmla="*/ 1550529 w 1660325"/>
                    <a:gd name="connsiteY4" fmla="*/ 3967607 h 4018577"/>
                    <a:gd name="connsiteX5" fmla="*/ 890178 w 1660325"/>
                    <a:gd name="connsiteY5" fmla="*/ 3991239 h 4018577"/>
                    <a:gd name="connsiteX6" fmla="*/ 54237 w 1660325"/>
                    <a:gd name="connsiteY6" fmla="*/ 3913036 h 4018577"/>
                    <a:gd name="connsiteX7" fmla="*/ 64197 w 1660325"/>
                    <a:gd name="connsiteY7" fmla="*/ 2966301 h 4018577"/>
                    <a:gd name="connsiteX8" fmla="*/ 352972 w 1660325"/>
                    <a:gd name="connsiteY8" fmla="*/ 1254863 h 4018577"/>
                    <a:gd name="connsiteX9" fmla="*/ 363903 w 1660325"/>
                    <a:gd name="connsiteY9" fmla="*/ 1249007 h 4018577"/>
                    <a:gd name="connsiteX10" fmla="*/ 882817 w 1660325"/>
                    <a:gd name="connsiteY10" fmla="*/ 1144373 h 4018577"/>
                    <a:gd name="connsiteX11" fmla="*/ 732379 w 1660325"/>
                    <a:gd name="connsiteY11" fmla="*/ 956 h 4018577"/>
                    <a:gd name="connsiteX12" fmla="*/ 1547777 w 1660325"/>
                    <a:gd name="connsiteY12" fmla="*/ 125538 h 4018577"/>
                    <a:gd name="connsiteX13" fmla="*/ 1504364 w 1660325"/>
                    <a:gd name="connsiteY13" fmla="*/ 623020 h 4018577"/>
                    <a:gd name="connsiteX14" fmla="*/ 1504514 w 1660325"/>
                    <a:gd name="connsiteY14" fmla="*/ 623103 h 4018577"/>
                    <a:gd name="connsiteX15" fmla="*/ 1589161 w 1660325"/>
                    <a:gd name="connsiteY15" fmla="*/ 745105 h 4018577"/>
                    <a:gd name="connsiteX16" fmla="*/ 1439159 w 1660325"/>
                    <a:gd name="connsiteY16" fmla="*/ 1004176 h 4018577"/>
                    <a:gd name="connsiteX17" fmla="*/ 1412662 w 1660325"/>
                    <a:gd name="connsiteY17" fmla="*/ 1254863 h 4018577"/>
                    <a:gd name="connsiteX18" fmla="*/ 1401730 w 1660325"/>
                    <a:gd name="connsiteY18" fmla="*/ 1249007 h 4018577"/>
                    <a:gd name="connsiteX19" fmla="*/ 882817 w 1660325"/>
                    <a:gd name="connsiteY19" fmla="*/ 1144372 h 4018577"/>
                    <a:gd name="connsiteX20" fmla="*/ 363903 w 1660325"/>
                    <a:gd name="connsiteY20" fmla="*/ 1249007 h 4018577"/>
                    <a:gd name="connsiteX21" fmla="*/ 352972 w 1660325"/>
                    <a:gd name="connsiteY21" fmla="*/ 1254862 h 4018577"/>
                    <a:gd name="connsiteX22" fmla="*/ 352972 w 1660325"/>
                    <a:gd name="connsiteY22" fmla="*/ 1019306 h 4018577"/>
                    <a:gd name="connsiteX23" fmla="*/ 326476 w 1660325"/>
                    <a:gd name="connsiteY23" fmla="*/ 1004176 h 4018577"/>
                    <a:gd name="connsiteX24" fmla="*/ 235740 w 1660325"/>
                    <a:gd name="connsiteY24" fmla="*/ 745106 h 4018577"/>
                    <a:gd name="connsiteX25" fmla="*/ 250239 w 1660325"/>
                    <a:gd name="connsiteY25" fmla="*/ 680093 h 4018577"/>
                    <a:gd name="connsiteX26" fmla="*/ 272935 w 1660325"/>
                    <a:gd name="connsiteY26" fmla="*/ 648167 h 4018577"/>
                    <a:gd name="connsiteX27" fmla="*/ 167338 w 1660325"/>
                    <a:gd name="connsiteY27" fmla="*/ 118372 h 4018577"/>
                    <a:gd name="connsiteX28" fmla="*/ 732379 w 1660325"/>
                    <a:gd name="connsiteY28" fmla="*/ 956 h 4018577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04514 w 1660325"/>
                    <a:gd name="connsiteY14" fmla="*/ 622900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53005 w 1660325"/>
                    <a:gd name="connsiteY14" fmla="*/ 615972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67338 w 1660325"/>
                    <a:gd name="connsiteY26" fmla="*/ 118169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14938 w 1660325"/>
                    <a:gd name="connsiteY25" fmla="*/ 201296 h 4018374"/>
                    <a:gd name="connsiteX26" fmla="*/ 732379 w 1660325"/>
                    <a:gd name="connsiteY26" fmla="*/ 753 h 4018374"/>
                    <a:gd name="connsiteX0" fmla="*/ 884445 w 1661953"/>
                    <a:gd name="connsiteY0" fmla="*/ 1144170 h 4018374"/>
                    <a:gd name="connsiteX1" fmla="*/ 1403358 w 1661953"/>
                    <a:gd name="connsiteY1" fmla="*/ 1248804 h 4018374"/>
                    <a:gd name="connsiteX2" fmla="*/ 1414290 w 1661953"/>
                    <a:gd name="connsiteY2" fmla="*/ 1254660 h 4018374"/>
                    <a:gd name="connsiteX3" fmla="*/ 1524056 w 1661953"/>
                    <a:gd name="connsiteY3" fmla="*/ 1868202 h 4018374"/>
                    <a:gd name="connsiteX4" fmla="*/ 1552157 w 1661953"/>
                    <a:gd name="connsiteY4" fmla="*/ 3967404 h 4018374"/>
                    <a:gd name="connsiteX5" fmla="*/ 891806 w 1661953"/>
                    <a:gd name="connsiteY5" fmla="*/ 3991036 h 4018374"/>
                    <a:gd name="connsiteX6" fmla="*/ 55865 w 1661953"/>
                    <a:gd name="connsiteY6" fmla="*/ 3912833 h 4018374"/>
                    <a:gd name="connsiteX7" fmla="*/ 65825 w 1661953"/>
                    <a:gd name="connsiteY7" fmla="*/ 2966098 h 4018374"/>
                    <a:gd name="connsiteX8" fmla="*/ 354600 w 1661953"/>
                    <a:gd name="connsiteY8" fmla="*/ 1254660 h 4018374"/>
                    <a:gd name="connsiteX9" fmla="*/ 365531 w 1661953"/>
                    <a:gd name="connsiteY9" fmla="*/ 1248804 h 4018374"/>
                    <a:gd name="connsiteX10" fmla="*/ 884445 w 1661953"/>
                    <a:gd name="connsiteY10" fmla="*/ 1144170 h 4018374"/>
                    <a:gd name="connsiteX11" fmla="*/ 734007 w 1661953"/>
                    <a:gd name="connsiteY11" fmla="*/ 753 h 4018374"/>
                    <a:gd name="connsiteX12" fmla="*/ 1653314 w 1661953"/>
                    <a:gd name="connsiteY12" fmla="*/ 146117 h 4018374"/>
                    <a:gd name="connsiteX13" fmla="*/ 1554633 w 1661953"/>
                    <a:gd name="connsiteY13" fmla="*/ 615972 h 4018374"/>
                    <a:gd name="connsiteX14" fmla="*/ 1590789 w 1661953"/>
                    <a:gd name="connsiteY14" fmla="*/ 744902 h 4018374"/>
                    <a:gd name="connsiteX15" fmla="*/ 1440787 w 1661953"/>
                    <a:gd name="connsiteY15" fmla="*/ 1003973 h 4018374"/>
                    <a:gd name="connsiteX16" fmla="*/ 1414290 w 1661953"/>
                    <a:gd name="connsiteY16" fmla="*/ 1254660 h 4018374"/>
                    <a:gd name="connsiteX17" fmla="*/ 1403358 w 1661953"/>
                    <a:gd name="connsiteY17" fmla="*/ 1248804 h 4018374"/>
                    <a:gd name="connsiteX18" fmla="*/ 884445 w 1661953"/>
                    <a:gd name="connsiteY18" fmla="*/ 1144169 h 4018374"/>
                    <a:gd name="connsiteX19" fmla="*/ 365531 w 1661953"/>
                    <a:gd name="connsiteY19" fmla="*/ 1248804 h 4018374"/>
                    <a:gd name="connsiteX20" fmla="*/ 354600 w 1661953"/>
                    <a:gd name="connsiteY20" fmla="*/ 1254659 h 4018374"/>
                    <a:gd name="connsiteX21" fmla="*/ 354600 w 1661953"/>
                    <a:gd name="connsiteY21" fmla="*/ 1019103 h 4018374"/>
                    <a:gd name="connsiteX22" fmla="*/ 328104 w 1661953"/>
                    <a:gd name="connsiteY22" fmla="*/ 1003973 h 4018374"/>
                    <a:gd name="connsiteX23" fmla="*/ 237368 w 1661953"/>
                    <a:gd name="connsiteY23" fmla="*/ 744903 h 4018374"/>
                    <a:gd name="connsiteX24" fmla="*/ 16566 w 1661953"/>
                    <a:gd name="connsiteY24" fmla="*/ 201296 h 4018374"/>
                    <a:gd name="connsiteX25" fmla="*/ 734007 w 1661953"/>
                    <a:gd name="connsiteY25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53006 w 1660326"/>
                    <a:gd name="connsiteY13" fmla="*/ 615972 h 4018374"/>
                    <a:gd name="connsiteX14" fmla="*/ 1589162 w 1660326"/>
                    <a:gd name="connsiteY14" fmla="*/ 744902 h 4018374"/>
                    <a:gd name="connsiteX15" fmla="*/ 1439160 w 1660326"/>
                    <a:gd name="connsiteY15" fmla="*/ 1003973 h 4018374"/>
                    <a:gd name="connsiteX16" fmla="*/ 1412663 w 1660326"/>
                    <a:gd name="connsiteY16" fmla="*/ 1254660 h 4018374"/>
                    <a:gd name="connsiteX17" fmla="*/ 1401731 w 1660326"/>
                    <a:gd name="connsiteY17" fmla="*/ 1248804 h 4018374"/>
                    <a:gd name="connsiteX18" fmla="*/ 882818 w 1660326"/>
                    <a:gd name="connsiteY18" fmla="*/ 1144169 h 4018374"/>
                    <a:gd name="connsiteX19" fmla="*/ 363904 w 1660326"/>
                    <a:gd name="connsiteY19" fmla="*/ 1248804 h 4018374"/>
                    <a:gd name="connsiteX20" fmla="*/ 352973 w 1660326"/>
                    <a:gd name="connsiteY20" fmla="*/ 1254659 h 4018374"/>
                    <a:gd name="connsiteX21" fmla="*/ 352973 w 1660326"/>
                    <a:gd name="connsiteY21" fmla="*/ 1019103 h 4018374"/>
                    <a:gd name="connsiteX22" fmla="*/ 326477 w 1660326"/>
                    <a:gd name="connsiteY22" fmla="*/ 1003973 h 4018374"/>
                    <a:gd name="connsiteX23" fmla="*/ 14939 w 1660326"/>
                    <a:gd name="connsiteY23" fmla="*/ 201296 h 4018374"/>
                    <a:gd name="connsiteX24" fmla="*/ 732380 w 1660326"/>
                    <a:gd name="connsiteY24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89162 w 1660326"/>
                    <a:gd name="connsiteY13" fmla="*/ 744902 h 4018374"/>
                    <a:gd name="connsiteX14" fmla="*/ 1439160 w 1660326"/>
                    <a:gd name="connsiteY14" fmla="*/ 1003973 h 4018374"/>
                    <a:gd name="connsiteX15" fmla="*/ 1412663 w 1660326"/>
                    <a:gd name="connsiteY15" fmla="*/ 1254660 h 4018374"/>
                    <a:gd name="connsiteX16" fmla="*/ 1401731 w 1660326"/>
                    <a:gd name="connsiteY16" fmla="*/ 1248804 h 4018374"/>
                    <a:gd name="connsiteX17" fmla="*/ 882818 w 1660326"/>
                    <a:gd name="connsiteY17" fmla="*/ 1144169 h 4018374"/>
                    <a:gd name="connsiteX18" fmla="*/ 363904 w 1660326"/>
                    <a:gd name="connsiteY18" fmla="*/ 1248804 h 4018374"/>
                    <a:gd name="connsiteX19" fmla="*/ 352973 w 1660326"/>
                    <a:gd name="connsiteY19" fmla="*/ 1254659 h 4018374"/>
                    <a:gd name="connsiteX20" fmla="*/ 352973 w 1660326"/>
                    <a:gd name="connsiteY20" fmla="*/ 1019103 h 4018374"/>
                    <a:gd name="connsiteX21" fmla="*/ 326477 w 1660326"/>
                    <a:gd name="connsiteY21" fmla="*/ 1003973 h 4018374"/>
                    <a:gd name="connsiteX22" fmla="*/ 14939 w 1660326"/>
                    <a:gd name="connsiteY22" fmla="*/ 201296 h 4018374"/>
                    <a:gd name="connsiteX23" fmla="*/ 732380 w 1660326"/>
                    <a:gd name="connsiteY23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439160 w 1660326"/>
                    <a:gd name="connsiteY13" fmla="*/ 1003973 h 4018374"/>
                    <a:gd name="connsiteX14" fmla="*/ 1412663 w 1660326"/>
                    <a:gd name="connsiteY14" fmla="*/ 1254660 h 4018374"/>
                    <a:gd name="connsiteX15" fmla="*/ 1401731 w 1660326"/>
                    <a:gd name="connsiteY15" fmla="*/ 1248804 h 4018374"/>
                    <a:gd name="connsiteX16" fmla="*/ 882818 w 1660326"/>
                    <a:gd name="connsiteY16" fmla="*/ 1144169 h 4018374"/>
                    <a:gd name="connsiteX17" fmla="*/ 363904 w 1660326"/>
                    <a:gd name="connsiteY17" fmla="*/ 1248804 h 4018374"/>
                    <a:gd name="connsiteX18" fmla="*/ 352973 w 1660326"/>
                    <a:gd name="connsiteY18" fmla="*/ 1254659 h 4018374"/>
                    <a:gd name="connsiteX19" fmla="*/ 352973 w 1660326"/>
                    <a:gd name="connsiteY19" fmla="*/ 1019103 h 4018374"/>
                    <a:gd name="connsiteX20" fmla="*/ 326477 w 1660326"/>
                    <a:gd name="connsiteY20" fmla="*/ 1003973 h 4018374"/>
                    <a:gd name="connsiteX21" fmla="*/ 14939 w 1660326"/>
                    <a:gd name="connsiteY21" fmla="*/ 201296 h 4018374"/>
                    <a:gd name="connsiteX22" fmla="*/ 732380 w 1660326"/>
                    <a:gd name="connsiteY22" fmla="*/ 753 h 4018374"/>
                    <a:gd name="connsiteX0" fmla="*/ 882818 w 1797160"/>
                    <a:gd name="connsiteY0" fmla="*/ 1143855 h 4018059"/>
                    <a:gd name="connsiteX1" fmla="*/ 1401731 w 1797160"/>
                    <a:gd name="connsiteY1" fmla="*/ 1248489 h 4018059"/>
                    <a:gd name="connsiteX2" fmla="*/ 1412663 w 1797160"/>
                    <a:gd name="connsiteY2" fmla="*/ 1254345 h 4018059"/>
                    <a:gd name="connsiteX3" fmla="*/ 1522429 w 1797160"/>
                    <a:gd name="connsiteY3" fmla="*/ 1867887 h 4018059"/>
                    <a:gd name="connsiteX4" fmla="*/ 1550530 w 1797160"/>
                    <a:gd name="connsiteY4" fmla="*/ 3967089 h 4018059"/>
                    <a:gd name="connsiteX5" fmla="*/ 890179 w 1797160"/>
                    <a:gd name="connsiteY5" fmla="*/ 3990721 h 4018059"/>
                    <a:gd name="connsiteX6" fmla="*/ 54238 w 1797160"/>
                    <a:gd name="connsiteY6" fmla="*/ 3912518 h 4018059"/>
                    <a:gd name="connsiteX7" fmla="*/ 64198 w 1797160"/>
                    <a:gd name="connsiteY7" fmla="*/ 2965783 h 4018059"/>
                    <a:gd name="connsiteX8" fmla="*/ 352973 w 1797160"/>
                    <a:gd name="connsiteY8" fmla="*/ 1254345 h 4018059"/>
                    <a:gd name="connsiteX9" fmla="*/ 363904 w 1797160"/>
                    <a:gd name="connsiteY9" fmla="*/ 1248489 h 4018059"/>
                    <a:gd name="connsiteX10" fmla="*/ 882818 w 1797160"/>
                    <a:gd name="connsiteY10" fmla="*/ 1143855 h 4018059"/>
                    <a:gd name="connsiteX11" fmla="*/ 732380 w 1797160"/>
                    <a:gd name="connsiteY11" fmla="*/ 438 h 4018059"/>
                    <a:gd name="connsiteX12" fmla="*/ 1797160 w 1797160"/>
                    <a:gd name="connsiteY12" fmla="*/ 215075 h 4018059"/>
                    <a:gd name="connsiteX13" fmla="*/ 1439160 w 1797160"/>
                    <a:gd name="connsiteY13" fmla="*/ 1003658 h 4018059"/>
                    <a:gd name="connsiteX14" fmla="*/ 1412663 w 1797160"/>
                    <a:gd name="connsiteY14" fmla="*/ 1254345 h 4018059"/>
                    <a:gd name="connsiteX15" fmla="*/ 1401731 w 1797160"/>
                    <a:gd name="connsiteY15" fmla="*/ 1248489 h 4018059"/>
                    <a:gd name="connsiteX16" fmla="*/ 882818 w 1797160"/>
                    <a:gd name="connsiteY16" fmla="*/ 1143854 h 4018059"/>
                    <a:gd name="connsiteX17" fmla="*/ 363904 w 1797160"/>
                    <a:gd name="connsiteY17" fmla="*/ 1248489 h 4018059"/>
                    <a:gd name="connsiteX18" fmla="*/ 352973 w 1797160"/>
                    <a:gd name="connsiteY18" fmla="*/ 1254344 h 4018059"/>
                    <a:gd name="connsiteX19" fmla="*/ 352973 w 1797160"/>
                    <a:gd name="connsiteY19" fmla="*/ 1018788 h 4018059"/>
                    <a:gd name="connsiteX20" fmla="*/ 326477 w 1797160"/>
                    <a:gd name="connsiteY20" fmla="*/ 1003658 h 4018059"/>
                    <a:gd name="connsiteX21" fmla="*/ 14939 w 1797160"/>
                    <a:gd name="connsiteY21" fmla="*/ 200981 h 4018059"/>
                    <a:gd name="connsiteX22" fmla="*/ 732380 w 1797160"/>
                    <a:gd name="connsiteY22" fmla="*/ 438 h 4018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97160" h="4018059">
                      <a:moveTo>
                        <a:pt x="882818" y="1143855"/>
                      </a:moveTo>
                      <a:cubicBezTo>
                        <a:pt x="1085466" y="1143855"/>
                        <a:pt x="1268929" y="1183840"/>
                        <a:pt x="1401731" y="1248489"/>
                      </a:cubicBezTo>
                      <a:lnTo>
                        <a:pt x="1412663" y="1254345"/>
                      </a:lnTo>
                      <a:cubicBezTo>
                        <a:pt x="1433723" y="1458859"/>
                        <a:pt x="1501369" y="1663373"/>
                        <a:pt x="1522429" y="1867887"/>
                      </a:cubicBezTo>
                      <a:cubicBezTo>
                        <a:pt x="1553223" y="2345411"/>
                        <a:pt x="1798535" y="4092953"/>
                        <a:pt x="1550530" y="3967089"/>
                      </a:cubicBezTo>
                      <a:cubicBezTo>
                        <a:pt x="1436805" y="4059506"/>
                        <a:pt x="1139561" y="3999816"/>
                        <a:pt x="890179" y="3990721"/>
                      </a:cubicBezTo>
                      <a:cubicBezTo>
                        <a:pt x="640797" y="3981626"/>
                        <a:pt x="288922" y="3973742"/>
                        <a:pt x="54238" y="3912518"/>
                      </a:cubicBezTo>
                      <a:cubicBezTo>
                        <a:pt x="-57354" y="3786817"/>
                        <a:pt x="32787" y="3256228"/>
                        <a:pt x="64198" y="2965783"/>
                      </a:cubicBezTo>
                      <a:cubicBezTo>
                        <a:pt x="64541" y="2491159"/>
                        <a:pt x="356219" y="1534767"/>
                        <a:pt x="352973" y="1254345"/>
                      </a:cubicBezTo>
                      <a:lnTo>
                        <a:pt x="363904" y="1248489"/>
                      </a:lnTo>
                      <a:cubicBezTo>
                        <a:pt x="496706" y="1183840"/>
                        <a:pt x="680169" y="1143855"/>
                        <a:pt x="882818" y="1143855"/>
                      </a:cubicBezTo>
                      <a:close/>
                      <a:moveTo>
                        <a:pt x="732380" y="438"/>
                      </a:moveTo>
                      <a:cubicBezTo>
                        <a:pt x="1055718" y="-9361"/>
                        <a:pt x="1618929" y="147885"/>
                        <a:pt x="1797160" y="215075"/>
                      </a:cubicBezTo>
                      <a:lnTo>
                        <a:pt x="1439160" y="1003658"/>
                      </a:lnTo>
                      <a:lnTo>
                        <a:pt x="1412663" y="1254345"/>
                      </a:lnTo>
                      <a:lnTo>
                        <a:pt x="1401731" y="1248489"/>
                      </a:lnTo>
                      <a:cubicBezTo>
                        <a:pt x="1268929" y="1183840"/>
                        <a:pt x="1085466" y="1143854"/>
                        <a:pt x="882818" y="1143854"/>
                      </a:cubicBezTo>
                      <a:cubicBezTo>
                        <a:pt x="680169" y="1143854"/>
                        <a:pt x="496706" y="1183840"/>
                        <a:pt x="363904" y="1248489"/>
                      </a:cubicBezTo>
                      <a:lnTo>
                        <a:pt x="352973" y="1254344"/>
                      </a:lnTo>
                      <a:lnTo>
                        <a:pt x="352973" y="1018788"/>
                      </a:lnTo>
                      <a:lnTo>
                        <a:pt x="326477" y="1003658"/>
                      </a:lnTo>
                      <a:cubicBezTo>
                        <a:pt x="270138" y="867357"/>
                        <a:pt x="-52711" y="368184"/>
                        <a:pt x="14939" y="200981"/>
                      </a:cubicBezTo>
                      <a:cubicBezTo>
                        <a:pt x="188552" y="123040"/>
                        <a:pt x="538378" y="6317"/>
                        <a:pt x="732380" y="438"/>
                      </a:cubicBezTo>
                      <a:close/>
                    </a:path>
                  </a:pathLst>
                </a:custGeom>
                <a:solidFill>
                  <a:srgbClr val="EC8AC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489" name="Kép 488"/>
                <p:cNvPicPr>
                  <a:picLocks noChangeAspect="1"/>
                </p:cNvPicPr>
                <p:nvPr/>
              </p:nvPicPr>
              <p:blipFill>
                <a:blip r:embed="rId9"/>
                <a:srcRect l="12228" r="8418" b="149"/>
                <a:stretch>
                  <a:fillRect/>
                </a:stretch>
              </p:blipFill>
              <p:spPr>
                <a:xfrm>
                  <a:off x="7329321" y="2661752"/>
                  <a:ext cx="846625" cy="1826233"/>
                </a:xfrm>
                <a:custGeom>
                  <a:avLst/>
                  <a:gdLst>
                    <a:gd name="connsiteX0" fmla="*/ 76743 w 846625"/>
                    <a:gd name="connsiteY0" fmla="*/ 0 h 1826233"/>
                    <a:gd name="connsiteX1" fmla="*/ 736471 w 846625"/>
                    <a:gd name="connsiteY1" fmla="*/ 0 h 1826233"/>
                    <a:gd name="connsiteX2" fmla="*/ 754247 w 846625"/>
                    <a:gd name="connsiteY2" fmla="*/ 4881 h 1826233"/>
                    <a:gd name="connsiteX3" fmla="*/ 846625 w 846625"/>
                    <a:gd name="connsiteY3" fmla="*/ 34683 h 1826233"/>
                    <a:gd name="connsiteX4" fmla="*/ 677975 w 846625"/>
                    <a:gd name="connsiteY4" fmla="*/ 406177 h 1826233"/>
                    <a:gd name="connsiteX5" fmla="*/ 665492 w 846625"/>
                    <a:gd name="connsiteY5" fmla="*/ 524273 h 1826233"/>
                    <a:gd name="connsiteX6" fmla="*/ 717202 w 846625"/>
                    <a:gd name="connsiteY6" fmla="*/ 813307 h 1826233"/>
                    <a:gd name="connsiteX7" fmla="*/ 730440 w 846625"/>
                    <a:gd name="connsiteY7" fmla="*/ 1802222 h 1826233"/>
                    <a:gd name="connsiteX8" fmla="*/ 419355 w 846625"/>
                    <a:gd name="connsiteY8" fmla="*/ 1813355 h 1826233"/>
                    <a:gd name="connsiteX9" fmla="*/ 25551 w 846625"/>
                    <a:gd name="connsiteY9" fmla="*/ 1776514 h 1826233"/>
                    <a:gd name="connsiteX10" fmla="*/ 30243 w 846625"/>
                    <a:gd name="connsiteY10" fmla="*/ 1330516 h 1826233"/>
                    <a:gd name="connsiteX11" fmla="*/ 166282 w 846625"/>
                    <a:gd name="connsiteY11" fmla="*/ 524273 h 1826233"/>
                    <a:gd name="connsiteX12" fmla="*/ 171432 w 846625"/>
                    <a:gd name="connsiteY12" fmla="*/ 521515 h 1826233"/>
                    <a:gd name="connsiteX13" fmla="*/ 415887 w 846625"/>
                    <a:gd name="connsiteY13" fmla="*/ 472223 h 1826233"/>
                    <a:gd name="connsiteX14" fmla="*/ 660342 w 846625"/>
                    <a:gd name="connsiteY14" fmla="*/ 521515 h 1826233"/>
                    <a:gd name="connsiteX15" fmla="*/ 415887 w 846625"/>
                    <a:gd name="connsiteY15" fmla="*/ 472222 h 1826233"/>
                    <a:gd name="connsiteX16" fmla="*/ 171432 w 846625"/>
                    <a:gd name="connsiteY16" fmla="*/ 521515 h 1826233"/>
                    <a:gd name="connsiteX17" fmla="*/ 166282 w 846625"/>
                    <a:gd name="connsiteY17" fmla="*/ 524273 h 1826233"/>
                    <a:gd name="connsiteX18" fmla="*/ 166282 w 846625"/>
                    <a:gd name="connsiteY18" fmla="*/ 413305 h 1826233"/>
                    <a:gd name="connsiteX19" fmla="*/ 153800 w 846625"/>
                    <a:gd name="connsiteY19" fmla="*/ 406177 h 1826233"/>
                    <a:gd name="connsiteX20" fmla="*/ 7038 w 846625"/>
                    <a:gd name="connsiteY20" fmla="*/ 28043 h 1826233"/>
                    <a:gd name="connsiteX21" fmla="*/ 41294 w 846625"/>
                    <a:gd name="connsiteY21" fmla="*/ 13556 h 1826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46625" h="1826233">
                      <a:moveTo>
                        <a:pt x="76743" y="0"/>
                      </a:moveTo>
                      <a:lnTo>
                        <a:pt x="736471" y="0"/>
                      </a:lnTo>
                      <a:lnTo>
                        <a:pt x="754247" y="4881"/>
                      </a:lnTo>
                      <a:cubicBezTo>
                        <a:pt x="793309" y="16205"/>
                        <a:pt x="825635" y="26770"/>
                        <a:pt x="846625" y="34683"/>
                      </a:cubicBezTo>
                      <a:lnTo>
                        <a:pt x="677975" y="406177"/>
                      </a:lnTo>
                      <a:lnTo>
                        <a:pt x="665492" y="524273"/>
                      </a:lnTo>
                      <a:cubicBezTo>
                        <a:pt x="675414" y="620618"/>
                        <a:pt x="707281" y="716963"/>
                        <a:pt x="717202" y="813307"/>
                      </a:cubicBezTo>
                      <a:cubicBezTo>
                        <a:pt x="731709" y="1038264"/>
                        <a:pt x="847273" y="1861515"/>
                        <a:pt x="730440" y="1802222"/>
                      </a:cubicBezTo>
                      <a:cubicBezTo>
                        <a:pt x="676865" y="1845758"/>
                        <a:pt x="536837" y="1817639"/>
                        <a:pt x="419355" y="1813355"/>
                      </a:cubicBezTo>
                      <a:cubicBezTo>
                        <a:pt x="301874" y="1809070"/>
                        <a:pt x="136109" y="1805356"/>
                        <a:pt x="25551" y="1776514"/>
                      </a:cubicBezTo>
                      <a:cubicBezTo>
                        <a:pt x="-27019" y="1717297"/>
                        <a:pt x="15446" y="1467342"/>
                        <a:pt x="30243" y="1330516"/>
                      </a:cubicBezTo>
                      <a:cubicBezTo>
                        <a:pt x="30405" y="1106925"/>
                        <a:pt x="167812" y="656378"/>
                        <a:pt x="166282" y="524273"/>
                      </a:cubicBezTo>
                      <a:lnTo>
                        <a:pt x="171432" y="521515"/>
                      </a:lnTo>
                      <a:cubicBezTo>
                        <a:pt x="233994" y="491059"/>
                        <a:pt x="320421" y="472223"/>
                        <a:pt x="415887" y="472223"/>
                      </a:cubicBezTo>
                      <a:cubicBezTo>
                        <a:pt x="511353" y="472223"/>
                        <a:pt x="597781" y="491059"/>
                        <a:pt x="660342" y="521515"/>
                      </a:cubicBezTo>
                      <a:cubicBezTo>
                        <a:pt x="597781" y="491059"/>
                        <a:pt x="511353" y="472222"/>
                        <a:pt x="415887" y="472222"/>
                      </a:cubicBezTo>
                      <a:cubicBezTo>
                        <a:pt x="320421" y="472222"/>
                        <a:pt x="233994" y="491059"/>
                        <a:pt x="171432" y="521515"/>
                      </a:cubicBezTo>
                      <a:lnTo>
                        <a:pt x="166282" y="524273"/>
                      </a:lnTo>
                      <a:lnTo>
                        <a:pt x="166282" y="413305"/>
                      </a:lnTo>
                      <a:lnTo>
                        <a:pt x="153800" y="406177"/>
                      </a:lnTo>
                      <a:cubicBezTo>
                        <a:pt x="127260" y="341967"/>
                        <a:pt x="-24831" y="106811"/>
                        <a:pt x="7038" y="28043"/>
                      </a:cubicBezTo>
                      <a:cubicBezTo>
                        <a:pt x="17261" y="23454"/>
                        <a:pt x="28782" y="18579"/>
                        <a:pt x="41294" y="13556"/>
                      </a:cubicBezTo>
                      <a:close/>
                    </a:path>
                  </a:pathLst>
                </a:custGeom>
              </p:spPr>
            </p:pic>
          </p:grpSp>
          <p:grpSp>
            <p:nvGrpSpPr>
              <p:cNvPr id="396" name="Csoportba foglalás 395"/>
              <p:cNvGrpSpPr/>
              <p:nvPr/>
            </p:nvGrpSpPr>
            <p:grpSpPr>
              <a:xfrm>
                <a:off x="8418243" y="136368"/>
                <a:ext cx="1866306" cy="2588648"/>
                <a:chOff x="8875857" y="1124981"/>
                <a:chExt cx="1866306" cy="2588648"/>
              </a:xfrm>
            </p:grpSpPr>
            <p:grpSp>
              <p:nvGrpSpPr>
                <p:cNvPr id="397" name="Csoportba foglalás 396"/>
                <p:cNvGrpSpPr/>
                <p:nvPr/>
              </p:nvGrpSpPr>
              <p:grpSpPr>
                <a:xfrm>
                  <a:off x="9214415" y="1418701"/>
                  <a:ext cx="1165160" cy="1098692"/>
                  <a:chOff x="8855579" y="1074709"/>
                  <a:chExt cx="2594946" cy="2972459"/>
                </a:xfrm>
              </p:grpSpPr>
              <p:grpSp>
                <p:nvGrpSpPr>
                  <p:cNvPr id="451" name="Csoportba foglalás 450"/>
                  <p:cNvGrpSpPr/>
                  <p:nvPr/>
                </p:nvGrpSpPr>
                <p:grpSpPr>
                  <a:xfrm>
                    <a:off x="8855579" y="1074709"/>
                    <a:ext cx="2559791" cy="2972459"/>
                    <a:chOff x="3992803" y="1669535"/>
                    <a:chExt cx="2559791" cy="2972459"/>
                  </a:xfrm>
                </p:grpSpPr>
                <p:sp>
                  <p:nvSpPr>
                    <p:cNvPr id="456" name="Szabadkézi sokszög 455"/>
                    <p:cNvSpPr/>
                    <p:nvPr/>
                  </p:nvSpPr>
                  <p:spPr>
                    <a:xfrm>
                      <a:off x="5074511" y="4164930"/>
                      <a:ext cx="411380" cy="477064"/>
                    </a:xfrm>
                    <a:custGeom>
                      <a:avLst/>
                      <a:gdLst>
                        <a:gd name="connsiteX0" fmla="*/ 645443 w 645443"/>
                        <a:gd name="connsiteY0" fmla="*/ 0 h 713575"/>
                        <a:gd name="connsiteX1" fmla="*/ 645443 w 645443"/>
                        <a:gd name="connsiteY1" fmla="*/ 646719 h 713575"/>
                        <a:gd name="connsiteX2" fmla="*/ 635215 w 645443"/>
                        <a:gd name="connsiteY2" fmla="*/ 651165 h 713575"/>
                        <a:gd name="connsiteX3" fmla="*/ 471068 w 645443"/>
                        <a:gd name="connsiteY3" fmla="*/ 693513 h 713575"/>
                        <a:gd name="connsiteX4" fmla="*/ 343126 w 645443"/>
                        <a:gd name="connsiteY4" fmla="*/ 704433 h 713575"/>
                        <a:gd name="connsiteX5" fmla="*/ 343126 w 645443"/>
                        <a:gd name="connsiteY5" fmla="*/ 713552 h 713575"/>
                        <a:gd name="connsiteX6" fmla="*/ 342849 w 645443"/>
                        <a:gd name="connsiteY6" fmla="*/ 713575 h 713575"/>
                        <a:gd name="connsiteX7" fmla="*/ 342849 w 645443"/>
                        <a:gd name="connsiteY7" fmla="*/ 713527 h 713575"/>
                        <a:gd name="connsiteX8" fmla="*/ 174376 w 645443"/>
                        <a:gd name="connsiteY8" fmla="*/ 699147 h 713575"/>
                        <a:gd name="connsiteX9" fmla="*/ 10228 w 645443"/>
                        <a:gd name="connsiteY9" fmla="*/ 656800 h 713575"/>
                        <a:gd name="connsiteX10" fmla="*/ 0 w 645443"/>
                        <a:gd name="connsiteY10" fmla="*/ 652354 h 713575"/>
                        <a:gd name="connsiteX11" fmla="*/ 0 w 645443"/>
                        <a:gd name="connsiteY11" fmla="*/ 5635 h 713575"/>
                        <a:gd name="connsiteX12" fmla="*/ 26324 w 645443"/>
                        <a:gd name="connsiteY12" fmla="*/ 14562 h 713575"/>
                        <a:gd name="connsiteX13" fmla="*/ 190971 w 645443"/>
                        <a:gd name="connsiteY13" fmla="*/ 47706 h 713575"/>
                        <a:gd name="connsiteX14" fmla="*/ 302314 w 645443"/>
                        <a:gd name="connsiteY14" fmla="*/ 55123 h 713575"/>
                        <a:gd name="connsiteX15" fmla="*/ 302314 w 645443"/>
                        <a:gd name="connsiteY15" fmla="*/ 52205 h 713575"/>
                        <a:gd name="connsiteX16" fmla="*/ 302323 w 645443"/>
                        <a:gd name="connsiteY16" fmla="*/ 52206 h 713575"/>
                        <a:gd name="connsiteX17" fmla="*/ 454472 w 645443"/>
                        <a:gd name="connsiteY17" fmla="*/ 42071 h 713575"/>
                        <a:gd name="connsiteX18" fmla="*/ 619119 w 645443"/>
                        <a:gd name="connsiteY18" fmla="*/ 8927 h 713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645443" h="713575">
                          <a:moveTo>
                            <a:pt x="645443" y="0"/>
                          </a:moveTo>
                          <a:lnTo>
                            <a:pt x="645443" y="646719"/>
                          </a:lnTo>
                          <a:lnTo>
                            <a:pt x="635215" y="651165"/>
                          </a:lnTo>
                          <a:cubicBezTo>
                            <a:pt x="581406" y="669778"/>
                            <a:pt x="526644" y="683972"/>
                            <a:pt x="471068" y="693513"/>
                          </a:cubicBezTo>
                          <a:lnTo>
                            <a:pt x="343126" y="704433"/>
                          </a:lnTo>
                          <a:lnTo>
                            <a:pt x="343126" y="713552"/>
                          </a:lnTo>
                          <a:lnTo>
                            <a:pt x="342849" y="713575"/>
                          </a:lnTo>
                          <a:lnTo>
                            <a:pt x="342849" y="713527"/>
                          </a:lnTo>
                          <a:lnTo>
                            <a:pt x="174376" y="699147"/>
                          </a:lnTo>
                          <a:cubicBezTo>
                            <a:pt x="118800" y="689607"/>
                            <a:pt x="64038" y="675413"/>
                            <a:pt x="10228" y="656800"/>
                          </a:cubicBezTo>
                          <a:lnTo>
                            <a:pt x="0" y="652354"/>
                          </a:lnTo>
                          <a:lnTo>
                            <a:pt x="0" y="5635"/>
                          </a:lnTo>
                          <a:lnTo>
                            <a:pt x="26324" y="14562"/>
                          </a:lnTo>
                          <a:cubicBezTo>
                            <a:pt x="80297" y="29131"/>
                            <a:pt x="135226" y="40239"/>
                            <a:pt x="190971" y="47706"/>
                          </a:cubicBezTo>
                          <a:lnTo>
                            <a:pt x="302314" y="55123"/>
                          </a:lnTo>
                          <a:lnTo>
                            <a:pt x="302314" y="52205"/>
                          </a:lnTo>
                          <a:lnTo>
                            <a:pt x="302323" y="52206"/>
                          </a:lnTo>
                          <a:lnTo>
                            <a:pt x="454472" y="42071"/>
                          </a:lnTo>
                          <a:cubicBezTo>
                            <a:pt x="510218" y="34604"/>
                            <a:pt x="565146" y="23496"/>
                            <a:pt x="619119" y="892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CD7D"/>
                        </a:gs>
                        <a:gs pos="97000">
                          <a:srgbClr val="FFE1AF"/>
                        </a:gs>
                      </a:gsLst>
                      <a:path path="circle">
                        <a:fillToRect t="100000" r="100000"/>
                      </a:path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57" name="Szabadkézi sokszög 456"/>
                    <p:cNvSpPr/>
                    <p:nvPr/>
                  </p:nvSpPr>
                  <p:spPr>
                    <a:xfrm>
                      <a:off x="3992803" y="1669535"/>
                      <a:ext cx="2559791" cy="2439650"/>
                    </a:xfrm>
                    <a:custGeom>
                      <a:avLst/>
                      <a:gdLst>
                        <a:gd name="connsiteX0" fmla="*/ 785044 w 1638668"/>
                        <a:gd name="connsiteY0" fmla="*/ 0 h 1612462"/>
                        <a:gd name="connsiteX1" fmla="*/ 850973 w 1638668"/>
                        <a:gd name="connsiteY1" fmla="*/ 3088 h 1612462"/>
                        <a:gd name="connsiteX2" fmla="*/ 1461695 w 1638668"/>
                        <a:gd name="connsiteY2" fmla="*/ 432645 h 1612462"/>
                        <a:gd name="connsiteX3" fmla="*/ 1489325 w 1638668"/>
                        <a:gd name="connsiteY3" fmla="*/ 520962 h 1612462"/>
                        <a:gd name="connsiteX4" fmla="*/ 1527274 w 1638668"/>
                        <a:gd name="connsiteY4" fmla="*/ 567462 h 1612462"/>
                        <a:gd name="connsiteX5" fmla="*/ 1638668 w 1638668"/>
                        <a:gd name="connsiteY5" fmla="*/ 929074 h 1612462"/>
                        <a:gd name="connsiteX6" fmla="*/ 976809 w 1638668"/>
                        <a:gd name="connsiteY6" fmla="*/ 1609374 h 1612462"/>
                        <a:gd name="connsiteX7" fmla="*/ 910880 w 1638668"/>
                        <a:gd name="connsiteY7" fmla="*/ 1612462 h 1612462"/>
                        <a:gd name="connsiteX8" fmla="*/ 910880 w 1638668"/>
                        <a:gd name="connsiteY8" fmla="*/ 1352713 h 1612462"/>
                        <a:gd name="connsiteX9" fmla="*/ 850973 w 1638668"/>
                        <a:gd name="connsiteY9" fmla="*/ 1363688 h 1612462"/>
                        <a:gd name="connsiteX10" fmla="*/ 817792 w 1638668"/>
                        <a:gd name="connsiteY10" fmla="*/ 1365242 h 1612462"/>
                        <a:gd name="connsiteX11" fmla="*/ 817792 w 1638668"/>
                        <a:gd name="connsiteY11" fmla="*/ 1367694 h 1612462"/>
                        <a:gd name="connsiteX12" fmla="*/ 808582 w 1638668"/>
                        <a:gd name="connsiteY12" fmla="*/ 1368136 h 1612462"/>
                        <a:gd name="connsiteX13" fmla="*/ 791327 w 1638668"/>
                        <a:gd name="connsiteY13" fmla="*/ 1366482 h 1612462"/>
                        <a:gd name="connsiteX14" fmla="*/ 785044 w 1638668"/>
                        <a:gd name="connsiteY14" fmla="*/ 1366776 h 1612462"/>
                        <a:gd name="connsiteX15" fmla="*/ 785044 w 1638668"/>
                        <a:gd name="connsiteY15" fmla="*/ 1365879 h 1612462"/>
                        <a:gd name="connsiteX16" fmla="*/ 727788 w 1638668"/>
                        <a:gd name="connsiteY16" fmla="*/ 1360390 h 1612462"/>
                        <a:gd name="connsiteX17" fmla="*/ 727788 w 1638668"/>
                        <a:gd name="connsiteY17" fmla="*/ 1612018 h 1612462"/>
                        <a:gd name="connsiteX18" fmla="*/ 718578 w 1638668"/>
                        <a:gd name="connsiteY18" fmla="*/ 1612460 h 1612462"/>
                        <a:gd name="connsiteX19" fmla="*/ 0 w 1638668"/>
                        <a:gd name="connsiteY19" fmla="*/ 929073 h 1612462"/>
                        <a:gd name="connsiteX20" fmla="*/ 56470 w 1638668"/>
                        <a:gd name="connsiteY20" fmla="*/ 663068 h 1612462"/>
                        <a:gd name="connsiteX21" fmla="*/ 98916 w 1638668"/>
                        <a:gd name="connsiteY21" fmla="*/ 588697 h 1612462"/>
                        <a:gd name="connsiteX22" fmla="*/ 101228 w 1638668"/>
                        <a:gd name="connsiteY22" fmla="*/ 563778 h 1612462"/>
                        <a:gd name="connsiteX23" fmla="*/ 663763 w 1638668"/>
                        <a:gd name="connsiteY23" fmla="*/ 15246 h 1612462"/>
                        <a:gd name="connsiteX24" fmla="*/ 785044 w 1638668"/>
                        <a:gd name="connsiteY24" fmla="*/ 3619 h 1612462"/>
                        <a:gd name="connsiteX0" fmla="*/ 785044 w 1638668"/>
                        <a:gd name="connsiteY0" fmla="*/ 531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  <a:gd name="connsiteX24" fmla="*/ 785044 w 1638668"/>
                        <a:gd name="connsiteY24" fmla="*/ 531 h 1609374"/>
                        <a:gd name="connsiteX0" fmla="*/ 663763 w 1638668"/>
                        <a:gd name="connsiteY0" fmla="*/ 12158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  <a:gd name="connsiteX0" fmla="*/ 663763 w 1638668"/>
                        <a:gd name="connsiteY0" fmla="*/ 12158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638668" h="1609374">
                          <a:moveTo>
                            <a:pt x="663763" y="12158"/>
                          </a:moveTo>
                          <a:cubicBezTo>
                            <a:pt x="734833" y="-4896"/>
                            <a:pt x="788570" y="4053"/>
                            <a:pt x="850973" y="0"/>
                          </a:cubicBezTo>
                          <a:cubicBezTo>
                            <a:pt x="1129791" y="26264"/>
                            <a:pt x="1362678" y="196640"/>
                            <a:pt x="1461695" y="429557"/>
                          </a:cubicBezTo>
                          <a:lnTo>
                            <a:pt x="1489325" y="517874"/>
                          </a:lnTo>
                          <a:lnTo>
                            <a:pt x="1527274" y="564374"/>
                          </a:lnTo>
                          <a:cubicBezTo>
                            <a:pt x="1597873" y="669276"/>
                            <a:pt x="1638668" y="793212"/>
                            <a:pt x="1638668" y="925986"/>
                          </a:cubicBezTo>
                          <a:cubicBezTo>
                            <a:pt x="1638668" y="1280051"/>
                            <a:pt x="1348566" y="1571267"/>
                            <a:pt x="976809" y="1606286"/>
                          </a:cubicBezTo>
                          <a:lnTo>
                            <a:pt x="910880" y="1609374"/>
                          </a:lnTo>
                          <a:lnTo>
                            <a:pt x="910880" y="1349625"/>
                          </a:lnTo>
                          <a:lnTo>
                            <a:pt x="850973" y="1360600"/>
                          </a:lnTo>
                          <a:lnTo>
                            <a:pt x="817792" y="1362154"/>
                          </a:lnTo>
                          <a:lnTo>
                            <a:pt x="817792" y="1364606"/>
                          </a:lnTo>
                          <a:lnTo>
                            <a:pt x="808582" y="1365048"/>
                          </a:lnTo>
                          <a:lnTo>
                            <a:pt x="791327" y="1363394"/>
                          </a:lnTo>
                          <a:lnTo>
                            <a:pt x="785044" y="1363688"/>
                          </a:lnTo>
                          <a:lnTo>
                            <a:pt x="785044" y="1362791"/>
                          </a:lnTo>
                          <a:lnTo>
                            <a:pt x="727788" y="1357302"/>
                          </a:lnTo>
                          <a:lnTo>
                            <a:pt x="727788" y="1608930"/>
                          </a:lnTo>
                          <a:lnTo>
                            <a:pt x="718578" y="1609372"/>
                          </a:lnTo>
                          <a:cubicBezTo>
                            <a:pt x="321718" y="1609372"/>
                            <a:pt x="0" y="1303409"/>
                            <a:pt x="0" y="925985"/>
                          </a:cubicBezTo>
                          <a:cubicBezTo>
                            <a:pt x="0" y="831629"/>
                            <a:pt x="20108" y="741739"/>
                            <a:pt x="56470" y="659980"/>
                          </a:cubicBezTo>
                          <a:lnTo>
                            <a:pt x="98916" y="585609"/>
                          </a:lnTo>
                          <a:lnTo>
                            <a:pt x="101228" y="560690"/>
                          </a:lnTo>
                          <a:cubicBezTo>
                            <a:pt x="152851" y="285841"/>
                            <a:pt x="377250" y="67916"/>
                            <a:pt x="663763" y="12158"/>
                          </a:cubicBezTo>
                          <a:close/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58" name="Ellipszis 457"/>
                    <p:cNvSpPr/>
                    <p:nvPr/>
                  </p:nvSpPr>
                  <p:spPr>
                    <a:xfrm>
                      <a:off x="5938710" y="3280050"/>
                      <a:ext cx="257133" cy="232523"/>
                    </a:xfrm>
                    <a:prstGeom prst="ellipse">
                      <a:avLst/>
                    </a:pr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59" name="Szabadkézi sokszög 458"/>
                    <p:cNvSpPr/>
                    <p:nvPr/>
                  </p:nvSpPr>
                  <p:spPr>
                    <a:xfrm flipH="1">
                      <a:off x="5256068" y="2992650"/>
                      <a:ext cx="7725" cy="969506"/>
                    </a:xfrm>
                    <a:custGeom>
                      <a:avLst/>
                      <a:gdLst>
                        <a:gd name="connsiteX0" fmla="*/ 15567 w 15567"/>
                        <a:gd name="connsiteY0" fmla="*/ 0 h 1989582"/>
                        <a:gd name="connsiteX1" fmla="*/ 0 w 15567"/>
                        <a:gd name="connsiteY1" fmla="*/ 0 h 1989582"/>
                        <a:gd name="connsiteX2" fmla="*/ 0 w 15567"/>
                        <a:gd name="connsiteY2" fmla="*/ 1989582 h 1989582"/>
                        <a:gd name="connsiteX3" fmla="*/ 15567 w 15567"/>
                        <a:gd name="connsiteY3" fmla="*/ 1989582 h 1989582"/>
                        <a:gd name="connsiteX4" fmla="*/ 15567 w 15567"/>
                        <a:gd name="connsiteY4" fmla="*/ 0 h 1989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567" h="1989582">
                          <a:moveTo>
                            <a:pt x="15567" y="0"/>
                          </a:moveTo>
                          <a:lnTo>
                            <a:pt x="0" y="0"/>
                          </a:lnTo>
                          <a:lnTo>
                            <a:pt x="0" y="1989582"/>
                          </a:lnTo>
                          <a:lnTo>
                            <a:pt x="15567" y="1989582"/>
                          </a:lnTo>
                          <a:lnTo>
                            <a:pt x="15567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0" name="Szabadkézi sokszög 459"/>
                    <p:cNvSpPr/>
                    <p:nvPr/>
                  </p:nvSpPr>
                  <p:spPr>
                    <a:xfrm flipH="1">
                      <a:off x="4569119" y="3534780"/>
                      <a:ext cx="52051" cy="4779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1" name="Ellipszis 460"/>
                    <p:cNvSpPr/>
                    <p:nvPr/>
                  </p:nvSpPr>
                  <p:spPr>
                    <a:xfrm>
                      <a:off x="4346078" y="3347361"/>
                      <a:ext cx="250729" cy="232523"/>
                    </a:xfrm>
                    <a:prstGeom prst="ellipse">
                      <a:avLst/>
                    </a:pr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2" name="Szabadkézi sokszög 461"/>
                    <p:cNvSpPr/>
                    <p:nvPr/>
                  </p:nvSpPr>
                  <p:spPr>
                    <a:xfrm flipH="1">
                      <a:off x="4621169" y="3539559"/>
                      <a:ext cx="15305" cy="3462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3" name="Szabadkézi sokszög 462"/>
                    <p:cNvSpPr/>
                    <p:nvPr/>
                  </p:nvSpPr>
                  <p:spPr>
                    <a:xfrm flipH="1">
                      <a:off x="4292566" y="2511251"/>
                      <a:ext cx="1903277" cy="1689872"/>
                    </a:xfrm>
                    <a:custGeom>
                      <a:avLst/>
                      <a:gdLst>
                        <a:gd name="connsiteX0" fmla="*/ 1480203 w 2986185"/>
                        <a:gd name="connsiteY0" fmla="*/ 0 h 2558288"/>
                        <a:gd name="connsiteX1" fmla="*/ 1480172 w 2986185"/>
                        <a:gd name="connsiteY1" fmla="*/ 6206 h 2558288"/>
                        <a:gd name="connsiteX2" fmla="*/ 1435734 w 2986185"/>
                        <a:gd name="connsiteY2" fmla="*/ 8843 h 2558288"/>
                        <a:gd name="connsiteX3" fmla="*/ 0 w 2986185"/>
                        <a:gd name="connsiteY3" fmla="*/ 505395 h 2558288"/>
                        <a:gd name="connsiteX4" fmla="*/ 1518376 w 2986185"/>
                        <a:gd name="connsiteY4" fmla="*/ 2558288 h 2558288"/>
                        <a:gd name="connsiteX5" fmla="*/ 1518468 w 2986185"/>
                        <a:gd name="connsiteY5" fmla="*/ 2539379 h 2558288"/>
                        <a:gd name="connsiteX6" fmla="*/ 1623055 w 2986185"/>
                        <a:gd name="connsiteY6" fmla="*/ 2532238 h 2558288"/>
                        <a:gd name="connsiteX7" fmla="*/ 2986185 w 2986185"/>
                        <a:gd name="connsiteY7" fmla="*/ 489945 h 2558288"/>
                        <a:gd name="connsiteX8" fmla="*/ 1480203 w 2986185"/>
                        <a:gd name="connsiteY8" fmla="*/ 0 h 2558288"/>
                        <a:gd name="connsiteX0" fmla="*/ 1480203 w 2986185"/>
                        <a:gd name="connsiteY0" fmla="*/ 0 h 2801492"/>
                        <a:gd name="connsiteX1" fmla="*/ 1480172 w 2986185"/>
                        <a:gd name="connsiteY1" fmla="*/ 6206 h 2801492"/>
                        <a:gd name="connsiteX2" fmla="*/ 1435734 w 2986185"/>
                        <a:gd name="connsiteY2" fmla="*/ 8843 h 2801492"/>
                        <a:gd name="connsiteX3" fmla="*/ 0 w 2986185"/>
                        <a:gd name="connsiteY3" fmla="*/ 505395 h 2801492"/>
                        <a:gd name="connsiteX4" fmla="*/ 1518376 w 2986185"/>
                        <a:gd name="connsiteY4" fmla="*/ 2558288 h 2801492"/>
                        <a:gd name="connsiteX5" fmla="*/ 1623055 w 2986185"/>
                        <a:gd name="connsiteY5" fmla="*/ 2532238 h 2801492"/>
                        <a:gd name="connsiteX6" fmla="*/ 2986185 w 2986185"/>
                        <a:gd name="connsiteY6" fmla="*/ 489945 h 2801492"/>
                        <a:gd name="connsiteX7" fmla="*/ 1480203 w 2986185"/>
                        <a:gd name="connsiteY7" fmla="*/ 0 h 2801492"/>
                        <a:gd name="connsiteX0" fmla="*/ 1480203 w 2986185"/>
                        <a:gd name="connsiteY0" fmla="*/ 0 h 2704694"/>
                        <a:gd name="connsiteX1" fmla="*/ 1480172 w 2986185"/>
                        <a:gd name="connsiteY1" fmla="*/ 6206 h 2704694"/>
                        <a:gd name="connsiteX2" fmla="*/ 1435734 w 2986185"/>
                        <a:gd name="connsiteY2" fmla="*/ 8843 h 2704694"/>
                        <a:gd name="connsiteX3" fmla="*/ 0 w 2986185"/>
                        <a:gd name="connsiteY3" fmla="*/ 505395 h 2704694"/>
                        <a:gd name="connsiteX4" fmla="*/ 1518376 w 2986185"/>
                        <a:gd name="connsiteY4" fmla="*/ 2558288 h 2704694"/>
                        <a:gd name="connsiteX5" fmla="*/ 1623055 w 2986185"/>
                        <a:gd name="connsiteY5" fmla="*/ 2532238 h 2704694"/>
                        <a:gd name="connsiteX6" fmla="*/ 2986185 w 2986185"/>
                        <a:gd name="connsiteY6" fmla="*/ 489945 h 2704694"/>
                        <a:gd name="connsiteX7" fmla="*/ 1480203 w 2986185"/>
                        <a:gd name="connsiteY7" fmla="*/ 0 h 2704694"/>
                        <a:gd name="connsiteX0" fmla="*/ 1480203 w 2986185"/>
                        <a:gd name="connsiteY0" fmla="*/ 0 h 2575953"/>
                        <a:gd name="connsiteX1" fmla="*/ 1480172 w 2986185"/>
                        <a:gd name="connsiteY1" fmla="*/ 6206 h 2575953"/>
                        <a:gd name="connsiteX2" fmla="*/ 1435734 w 2986185"/>
                        <a:gd name="connsiteY2" fmla="*/ 8843 h 2575953"/>
                        <a:gd name="connsiteX3" fmla="*/ 0 w 2986185"/>
                        <a:gd name="connsiteY3" fmla="*/ 505395 h 2575953"/>
                        <a:gd name="connsiteX4" fmla="*/ 1518376 w 2986185"/>
                        <a:gd name="connsiteY4" fmla="*/ 2558288 h 2575953"/>
                        <a:gd name="connsiteX5" fmla="*/ 1623055 w 2986185"/>
                        <a:gd name="connsiteY5" fmla="*/ 2532238 h 2575953"/>
                        <a:gd name="connsiteX6" fmla="*/ 2986185 w 2986185"/>
                        <a:gd name="connsiteY6" fmla="*/ 489945 h 2575953"/>
                        <a:gd name="connsiteX7" fmla="*/ 1480203 w 2986185"/>
                        <a:gd name="connsiteY7" fmla="*/ 0 h 2575953"/>
                        <a:gd name="connsiteX0" fmla="*/ 1480203 w 2986185"/>
                        <a:gd name="connsiteY0" fmla="*/ 0 h 2563826"/>
                        <a:gd name="connsiteX1" fmla="*/ 1480172 w 2986185"/>
                        <a:gd name="connsiteY1" fmla="*/ 6206 h 2563826"/>
                        <a:gd name="connsiteX2" fmla="*/ 1435734 w 2986185"/>
                        <a:gd name="connsiteY2" fmla="*/ 8843 h 2563826"/>
                        <a:gd name="connsiteX3" fmla="*/ 0 w 2986185"/>
                        <a:gd name="connsiteY3" fmla="*/ 505395 h 2563826"/>
                        <a:gd name="connsiteX4" fmla="*/ 1421856 w 2986185"/>
                        <a:gd name="connsiteY4" fmla="*/ 2543048 h 2563826"/>
                        <a:gd name="connsiteX5" fmla="*/ 1623055 w 2986185"/>
                        <a:gd name="connsiteY5" fmla="*/ 2532238 h 2563826"/>
                        <a:gd name="connsiteX6" fmla="*/ 2986185 w 2986185"/>
                        <a:gd name="connsiteY6" fmla="*/ 489945 h 2563826"/>
                        <a:gd name="connsiteX7" fmla="*/ 1480203 w 2986185"/>
                        <a:gd name="connsiteY7" fmla="*/ 0 h 2563826"/>
                        <a:gd name="connsiteX0" fmla="*/ 1480203 w 2986185"/>
                        <a:gd name="connsiteY0" fmla="*/ 0 h 2536885"/>
                        <a:gd name="connsiteX1" fmla="*/ 1480172 w 2986185"/>
                        <a:gd name="connsiteY1" fmla="*/ 6206 h 2536885"/>
                        <a:gd name="connsiteX2" fmla="*/ 1435734 w 2986185"/>
                        <a:gd name="connsiteY2" fmla="*/ 8843 h 2536885"/>
                        <a:gd name="connsiteX3" fmla="*/ 0 w 2986185"/>
                        <a:gd name="connsiteY3" fmla="*/ 505395 h 2536885"/>
                        <a:gd name="connsiteX4" fmla="*/ 1203416 w 2986185"/>
                        <a:gd name="connsiteY4" fmla="*/ 2492248 h 2536885"/>
                        <a:gd name="connsiteX5" fmla="*/ 1623055 w 2986185"/>
                        <a:gd name="connsiteY5" fmla="*/ 2532238 h 2536885"/>
                        <a:gd name="connsiteX6" fmla="*/ 2986185 w 2986185"/>
                        <a:gd name="connsiteY6" fmla="*/ 489945 h 2536885"/>
                        <a:gd name="connsiteX7" fmla="*/ 1480203 w 2986185"/>
                        <a:gd name="connsiteY7" fmla="*/ 0 h 2536885"/>
                        <a:gd name="connsiteX0" fmla="*/ 1480203 w 2986185"/>
                        <a:gd name="connsiteY0" fmla="*/ 0 h 2536885"/>
                        <a:gd name="connsiteX1" fmla="*/ 1480172 w 2986185"/>
                        <a:gd name="connsiteY1" fmla="*/ 6206 h 2536885"/>
                        <a:gd name="connsiteX2" fmla="*/ 1435734 w 2986185"/>
                        <a:gd name="connsiteY2" fmla="*/ 8843 h 2536885"/>
                        <a:gd name="connsiteX3" fmla="*/ 0 w 2986185"/>
                        <a:gd name="connsiteY3" fmla="*/ 505395 h 2536885"/>
                        <a:gd name="connsiteX4" fmla="*/ 1203416 w 2986185"/>
                        <a:gd name="connsiteY4" fmla="*/ 2492248 h 2536885"/>
                        <a:gd name="connsiteX5" fmla="*/ 1623055 w 2986185"/>
                        <a:gd name="connsiteY5" fmla="*/ 2532238 h 2536885"/>
                        <a:gd name="connsiteX6" fmla="*/ 2986185 w 2986185"/>
                        <a:gd name="connsiteY6" fmla="*/ 489945 h 2536885"/>
                        <a:gd name="connsiteX7" fmla="*/ 1480203 w 2986185"/>
                        <a:gd name="connsiteY7" fmla="*/ 0 h 2536885"/>
                        <a:gd name="connsiteX0" fmla="*/ 1480203 w 2986185"/>
                        <a:gd name="connsiteY0" fmla="*/ 0 h 2539138"/>
                        <a:gd name="connsiteX1" fmla="*/ 1480172 w 2986185"/>
                        <a:gd name="connsiteY1" fmla="*/ 6206 h 2539138"/>
                        <a:gd name="connsiteX2" fmla="*/ 1435734 w 2986185"/>
                        <a:gd name="connsiteY2" fmla="*/ 8843 h 2539138"/>
                        <a:gd name="connsiteX3" fmla="*/ 0 w 2986185"/>
                        <a:gd name="connsiteY3" fmla="*/ 505395 h 2539138"/>
                        <a:gd name="connsiteX4" fmla="*/ 1203416 w 2986185"/>
                        <a:gd name="connsiteY4" fmla="*/ 2492248 h 2539138"/>
                        <a:gd name="connsiteX5" fmla="*/ 1623055 w 2986185"/>
                        <a:gd name="connsiteY5" fmla="*/ 2532238 h 2539138"/>
                        <a:gd name="connsiteX6" fmla="*/ 2986185 w 2986185"/>
                        <a:gd name="connsiteY6" fmla="*/ 489945 h 2539138"/>
                        <a:gd name="connsiteX7" fmla="*/ 1480203 w 2986185"/>
                        <a:gd name="connsiteY7" fmla="*/ 0 h 2539138"/>
                        <a:gd name="connsiteX0" fmla="*/ 1480203 w 2986185"/>
                        <a:gd name="connsiteY0" fmla="*/ 0 h 2539138"/>
                        <a:gd name="connsiteX1" fmla="*/ 1480172 w 2986185"/>
                        <a:gd name="connsiteY1" fmla="*/ 6206 h 2539138"/>
                        <a:gd name="connsiteX2" fmla="*/ 1435734 w 2986185"/>
                        <a:gd name="connsiteY2" fmla="*/ 8843 h 2539138"/>
                        <a:gd name="connsiteX3" fmla="*/ 0 w 2986185"/>
                        <a:gd name="connsiteY3" fmla="*/ 505395 h 2539138"/>
                        <a:gd name="connsiteX4" fmla="*/ 1203416 w 2986185"/>
                        <a:gd name="connsiteY4" fmla="*/ 2492248 h 2539138"/>
                        <a:gd name="connsiteX5" fmla="*/ 1623055 w 2986185"/>
                        <a:gd name="connsiteY5" fmla="*/ 2532238 h 2539138"/>
                        <a:gd name="connsiteX6" fmla="*/ 2986185 w 2986185"/>
                        <a:gd name="connsiteY6" fmla="*/ 489945 h 2539138"/>
                        <a:gd name="connsiteX7" fmla="*/ 1480203 w 2986185"/>
                        <a:gd name="connsiteY7" fmla="*/ 0 h 2539138"/>
                        <a:gd name="connsiteX0" fmla="*/ 1480203 w 2986185"/>
                        <a:gd name="connsiteY0" fmla="*/ 0 h 2527650"/>
                        <a:gd name="connsiteX1" fmla="*/ 1480172 w 2986185"/>
                        <a:gd name="connsiteY1" fmla="*/ 6206 h 2527650"/>
                        <a:gd name="connsiteX2" fmla="*/ 1435734 w 2986185"/>
                        <a:gd name="connsiteY2" fmla="*/ 8843 h 2527650"/>
                        <a:gd name="connsiteX3" fmla="*/ 0 w 2986185"/>
                        <a:gd name="connsiteY3" fmla="*/ 505395 h 2527650"/>
                        <a:gd name="connsiteX4" fmla="*/ 1203416 w 2986185"/>
                        <a:gd name="connsiteY4" fmla="*/ 2492248 h 2527650"/>
                        <a:gd name="connsiteX5" fmla="*/ 1617975 w 2986185"/>
                        <a:gd name="connsiteY5" fmla="*/ 2511918 h 2527650"/>
                        <a:gd name="connsiteX6" fmla="*/ 2986185 w 2986185"/>
                        <a:gd name="connsiteY6" fmla="*/ 489945 h 2527650"/>
                        <a:gd name="connsiteX7" fmla="*/ 1480203 w 2986185"/>
                        <a:gd name="connsiteY7" fmla="*/ 0 h 2527650"/>
                        <a:gd name="connsiteX0" fmla="*/ 1480203 w 2986185"/>
                        <a:gd name="connsiteY0" fmla="*/ 0 h 2527650"/>
                        <a:gd name="connsiteX1" fmla="*/ 1480172 w 2986185"/>
                        <a:gd name="connsiteY1" fmla="*/ 6206 h 2527650"/>
                        <a:gd name="connsiteX2" fmla="*/ 1435734 w 2986185"/>
                        <a:gd name="connsiteY2" fmla="*/ 8843 h 2527650"/>
                        <a:gd name="connsiteX3" fmla="*/ 0 w 2986185"/>
                        <a:gd name="connsiteY3" fmla="*/ 505395 h 2527650"/>
                        <a:gd name="connsiteX4" fmla="*/ 1203416 w 2986185"/>
                        <a:gd name="connsiteY4" fmla="*/ 2492248 h 2527650"/>
                        <a:gd name="connsiteX5" fmla="*/ 1617975 w 2986185"/>
                        <a:gd name="connsiteY5" fmla="*/ 2511918 h 2527650"/>
                        <a:gd name="connsiteX6" fmla="*/ 2986185 w 2986185"/>
                        <a:gd name="connsiteY6" fmla="*/ 489945 h 2527650"/>
                        <a:gd name="connsiteX7" fmla="*/ 1480203 w 2986185"/>
                        <a:gd name="connsiteY7" fmla="*/ 0 h 2527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986185" h="2527650">
                          <a:moveTo>
                            <a:pt x="1480203" y="0"/>
                          </a:moveTo>
                          <a:cubicBezTo>
                            <a:pt x="1480193" y="2069"/>
                            <a:pt x="1480182" y="4137"/>
                            <a:pt x="1480172" y="6206"/>
                          </a:cubicBezTo>
                          <a:lnTo>
                            <a:pt x="1435734" y="8843"/>
                          </a:lnTo>
                          <a:cubicBezTo>
                            <a:pt x="959879" y="64015"/>
                            <a:pt x="474493" y="505395"/>
                            <a:pt x="0" y="505395"/>
                          </a:cubicBezTo>
                          <a:cubicBezTo>
                            <a:pt x="0" y="1639176"/>
                            <a:pt x="629000" y="2446528"/>
                            <a:pt x="1203416" y="2492248"/>
                          </a:cubicBezTo>
                          <a:cubicBezTo>
                            <a:pt x="1473925" y="2550655"/>
                            <a:pt x="1535900" y="2521362"/>
                            <a:pt x="1617975" y="2511918"/>
                          </a:cubicBezTo>
                          <a:cubicBezTo>
                            <a:pt x="2210905" y="2513470"/>
                            <a:pt x="2986185" y="1552864"/>
                            <a:pt x="2986185" y="489945"/>
                          </a:cubicBezTo>
                          <a:cubicBezTo>
                            <a:pt x="2480060" y="489945"/>
                            <a:pt x="1986328" y="0"/>
                            <a:pt x="1480203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FFCD7D"/>
                        </a:gs>
                        <a:gs pos="97000">
                          <a:srgbClr val="FFE1AF"/>
                        </a:gs>
                      </a:gsLst>
                      <a:path path="circle">
                        <a:fillToRect t="100000" r="100000"/>
                      </a:path>
                      <a:tileRect l="-100000" b="-100000"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4" name="Szabadkézi sokszög 463"/>
                    <p:cNvSpPr/>
                    <p:nvPr/>
                  </p:nvSpPr>
                  <p:spPr>
                    <a:xfrm flipH="1">
                      <a:off x="4636473" y="3543022"/>
                      <a:ext cx="32878" cy="9429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5" name="Szabadkézi sokszög 464"/>
                    <p:cNvSpPr/>
                    <p:nvPr/>
                  </p:nvSpPr>
                  <p:spPr>
                    <a:xfrm flipH="1">
                      <a:off x="4669352" y="3552451"/>
                      <a:ext cx="15358" cy="6076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6" name="Szabadkézi sokszög 465"/>
                    <p:cNvSpPr/>
                    <p:nvPr/>
                  </p:nvSpPr>
                  <p:spPr>
                    <a:xfrm flipH="1">
                      <a:off x="4684708" y="3558527"/>
                      <a:ext cx="28412" cy="14717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7" name="Szabadkézi sokszög 466"/>
                    <p:cNvSpPr/>
                    <p:nvPr/>
                  </p:nvSpPr>
                  <p:spPr>
                    <a:xfrm flipH="1">
                      <a:off x="4713119" y="3573242"/>
                      <a:ext cx="11936" cy="7180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8" name="Szabadkézi sokszög 467"/>
                    <p:cNvSpPr/>
                    <p:nvPr/>
                  </p:nvSpPr>
                  <p:spPr>
                    <a:xfrm flipH="1">
                      <a:off x="4725057" y="3580421"/>
                      <a:ext cx="32588" cy="27427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9" name="Ellipszis 468"/>
                    <p:cNvSpPr/>
                    <p:nvPr/>
                  </p:nvSpPr>
                  <p:spPr>
                    <a:xfrm>
                      <a:off x="4554610" y="3495222"/>
                      <a:ext cx="250729" cy="232523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0" name="Szabadkézi sokszög 469"/>
                    <p:cNvSpPr/>
                    <p:nvPr/>
                  </p:nvSpPr>
                  <p:spPr>
                    <a:xfrm rot="861914" flipH="1">
                      <a:off x="5527339" y="3039316"/>
                      <a:ext cx="480079" cy="85966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5913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1" name="Ellipszis 470"/>
                    <p:cNvSpPr/>
                    <p:nvPr/>
                  </p:nvSpPr>
                  <p:spPr>
                    <a:xfrm>
                      <a:off x="5498061" y="3545432"/>
                      <a:ext cx="17867" cy="17543"/>
                    </a:xfrm>
                    <a:prstGeom prst="ellipse">
                      <a:avLst/>
                    </a:prstGeom>
                    <a:solidFill>
                      <a:srgbClr val="F27D2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2" name="Szabadkézi sokszög 471"/>
                    <p:cNvSpPr/>
                    <p:nvPr/>
                  </p:nvSpPr>
                  <p:spPr>
                    <a:xfrm rot="20536102">
                      <a:off x="4449952" y="3033876"/>
                      <a:ext cx="480079" cy="96184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5913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3" name="Ellipszis 472"/>
                    <p:cNvSpPr/>
                    <p:nvPr/>
                  </p:nvSpPr>
                  <p:spPr>
                    <a:xfrm>
                      <a:off x="5730494" y="3468256"/>
                      <a:ext cx="250729" cy="232523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4" name="Szabadkézi sokszög 473"/>
                    <p:cNvSpPr/>
                    <p:nvPr/>
                  </p:nvSpPr>
                  <p:spPr>
                    <a:xfrm>
                      <a:off x="5216562" y="3370677"/>
                      <a:ext cx="105282" cy="374468"/>
                    </a:xfrm>
                    <a:custGeom>
                      <a:avLst/>
                      <a:gdLst>
                        <a:gd name="connsiteX0" fmla="*/ 162806 w 330165"/>
                        <a:gd name="connsiteY0" fmla="*/ 0 h 868911"/>
                        <a:gd name="connsiteX1" fmla="*/ 231114 w 330165"/>
                        <a:gd name="connsiteY1" fmla="*/ 0 h 868911"/>
                        <a:gd name="connsiteX2" fmla="*/ 284392 w 330165"/>
                        <a:gd name="connsiteY2" fmla="*/ 677725 h 868911"/>
                        <a:gd name="connsiteX3" fmla="*/ 284392 w 330165"/>
                        <a:gd name="connsiteY3" fmla="*/ 677726 h 868911"/>
                        <a:gd name="connsiteX4" fmla="*/ 290152 w 330165"/>
                        <a:gd name="connsiteY4" fmla="*/ 681544 h 868911"/>
                        <a:gd name="connsiteX5" fmla="*/ 330165 w 330165"/>
                        <a:gd name="connsiteY5" fmla="*/ 759154 h 868911"/>
                        <a:gd name="connsiteX6" fmla="*/ 306834 w 330165"/>
                        <a:gd name="connsiteY6" fmla="*/ 820520 h 868911"/>
                        <a:gd name="connsiteX7" fmla="*/ 296414 w 330165"/>
                        <a:gd name="connsiteY7" fmla="*/ 830666 h 868911"/>
                        <a:gd name="connsiteX8" fmla="*/ 296414 w 330165"/>
                        <a:gd name="connsiteY8" fmla="*/ 830665 h 868911"/>
                        <a:gd name="connsiteX9" fmla="*/ 290152 w 330165"/>
                        <a:gd name="connsiteY9" fmla="*/ 836763 h 868911"/>
                        <a:gd name="connsiteX10" fmla="*/ 193551 w 330165"/>
                        <a:gd name="connsiteY10" fmla="*/ 868910 h 868911"/>
                        <a:gd name="connsiteX11" fmla="*/ 167359 w 330165"/>
                        <a:gd name="connsiteY11" fmla="*/ 868910 h 868911"/>
                        <a:gd name="connsiteX12" fmla="*/ 167359 w 330165"/>
                        <a:gd name="connsiteY12" fmla="*/ 868911 h 868911"/>
                        <a:gd name="connsiteX13" fmla="*/ 136614 w 330165"/>
                        <a:gd name="connsiteY13" fmla="*/ 868911 h 868911"/>
                        <a:gd name="connsiteX14" fmla="*/ 40013 w 330165"/>
                        <a:gd name="connsiteY14" fmla="*/ 836764 h 868911"/>
                        <a:gd name="connsiteX15" fmla="*/ 33751 w 330165"/>
                        <a:gd name="connsiteY15" fmla="*/ 830666 h 868911"/>
                        <a:gd name="connsiteX16" fmla="*/ 33751 w 330165"/>
                        <a:gd name="connsiteY16" fmla="*/ 830667 h 868911"/>
                        <a:gd name="connsiteX17" fmla="*/ 23331 w 330165"/>
                        <a:gd name="connsiteY17" fmla="*/ 820521 h 868911"/>
                        <a:gd name="connsiteX18" fmla="*/ 0 w 330165"/>
                        <a:gd name="connsiteY18" fmla="*/ 759155 h 868911"/>
                        <a:gd name="connsiteX19" fmla="*/ 40013 w 330165"/>
                        <a:gd name="connsiteY19" fmla="*/ 681545 h 868911"/>
                        <a:gd name="connsiteX20" fmla="*/ 45773 w 330165"/>
                        <a:gd name="connsiteY20" fmla="*/ 677727 h 868911"/>
                        <a:gd name="connsiteX21" fmla="*/ 45773 w 330165"/>
                        <a:gd name="connsiteY21" fmla="*/ 677726 h 868911"/>
                        <a:gd name="connsiteX22" fmla="*/ 99051 w 330165"/>
                        <a:gd name="connsiteY22" fmla="*/ 1 h 868911"/>
                        <a:gd name="connsiteX23" fmla="*/ 162806 w 330165"/>
                        <a:gd name="connsiteY23" fmla="*/ 1 h 868911"/>
                        <a:gd name="connsiteX0" fmla="*/ 162806 w 330165"/>
                        <a:gd name="connsiteY0" fmla="*/ 0 h 868911"/>
                        <a:gd name="connsiteX1" fmla="*/ 231114 w 330165"/>
                        <a:gd name="connsiteY1" fmla="*/ 0 h 868911"/>
                        <a:gd name="connsiteX2" fmla="*/ 284392 w 330165"/>
                        <a:gd name="connsiteY2" fmla="*/ 677725 h 868911"/>
                        <a:gd name="connsiteX3" fmla="*/ 284392 w 330165"/>
                        <a:gd name="connsiteY3" fmla="*/ 677726 h 868911"/>
                        <a:gd name="connsiteX4" fmla="*/ 290152 w 330165"/>
                        <a:gd name="connsiteY4" fmla="*/ 681544 h 868911"/>
                        <a:gd name="connsiteX5" fmla="*/ 330165 w 330165"/>
                        <a:gd name="connsiteY5" fmla="*/ 759154 h 868911"/>
                        <a:gd name="connsiteX6" fmla="*/ 306834 w 330165"/>
                        <a:gd name="connsiteY6" fmla="*/ 820520 h 868911"/>
                        <a:gd name="connsiteX7" fmla="*/ 296414 w 330165"/>
                        <a:gd name="connsiteY7" fmla="*/ 830666 h 868911"/>
                        <a:gd name="connsiteX8" fmla="*/ 296414 w 330165"/>
                        <a:gd name="connsiteY8" fmla="*/ 830665 h 868911"/>
                        <a:gd name="connsiteX9" fmla="*/ 290152 w 330165"/>
                        <a:gd name="connsiteY9" fmla="*/ 836763 h 868911"/>
                        <a:gd name="connsiteX10" fmla="*/ 193551 w 330165"/>
                        <a:gd name="connsiteY10" fmla="*/ 868910 h 868911"/>
                        <a:gd name="connsiteX11" fmla="*/ 167359 w 330165"/>
                        <a:gd name="connsiteY11" fmla="*/ 868910 h 868911"/>
                        <a:gd name="connsiteX12" fmla="*/ 167359 w 330165"/>
                        <a:gd name="connsiteY12" fmla="*/ 868911 h 868911"/>
                        <a:gd name="connsiteX13" fmla="*/ 136614 w 330165"/>
                        <a:gd name="connsiteY13" fmla="*/ 868911 h 868911"/>
                        <a:gd name="connsiteX14" fmla="*/ 40013 w 330165"/>
                        <a:gd name="connsiteY14" fmla="*/ 836764 h 868911"/>
                        <a:gd name="connsiteX15" fmla="*/ 33751 w 330165"/>
                        <a:gd name="connsiteY15" fmla="*/ 830666 h 868911"/>
                        <a:gd name="connsiteX16" fmla="*/ 33751 w 330165"/>
                        <a:gd name="connsiteY16" fmla="*/ 830667 h 868911"/>
                        <a:gd name="connsiteX17" fmla="*/ 23331 w 330165"/>
                        <a:gd name="connsiteY17" fmla="*/ 820521 h 868911"/>
                        <a:gd name="connsiteX18" fmla="*/ 0 w 330165"/>
                        <a:gd name="connsiteY18" fmla="*/ 759155 h 868911"/>
                        <a:gd name="connsiteX19" fmla="*/ 40013 w 330165"/>
                        <a:gd name="connsiteY19" fmla="*/ 681545 h 868911"/>
                        <a:gd name="connsiteX20" fmla="*/ 45773 w 330165"/>
                        <a:gd name="connsiteY20" fmla="*/ 677727 h 868911"/>
                        <a:gd name="connsiteX21" fmla="*/ 45773 w 330165"/>
                        <a:gd name="connsiteY21" fmla="*/ 677726 h 868911"/>
                        <a:gd name="connsiteX22" fmla="*/ 162806 w 330165"/>
                        <a:gd name="connsiteY22" fmla="*/ 1 h 868911"/>
                        <a:gd name="connsiteX23" fmla="*/ 162806 w 330165"/>
                        <a:gd name="connsiteY23" fmla="*/ 0 h 868911"/>
                        <a:gd name="connsiteX0" fmla="*/ 162806 w 330165"/>
                        <a:gd name="connsiteY0" fmla="*/ 4916 h 873827"/>
                        <a:gd name="connsiteX1" fmla="*/ 201618 w 330165"/>
                        <a:gd name="connsiteY1" fmla="*/ 0 h 873827"/>
                        <a:gd name="connsiteX2" fmla="*/ 284392 w 330165"/>
                        <a:gd name="connsiteY2" fmla="*/ 682641 h 873827"/>
                        <a:gd name="connsiteX3" fmla="*/ 284392 w 330165"/>
                        <a:gd name="connsiteY3" fmla="*/ 682642 h 873827"/>
                        <a:gd name="connsiteX4" fmla="*/ 290152 w 330165"/>
                        <a:gd name="connsiteY4" fmla="*/ 686460 h 873827"/>
                        <a:gd name="connsiteX5" fmla="*/ 330165 w 330165"/>
                        <a:gd name="connsiteY5" fmla="*/ 764070 h 873827"/>
                        <a:gd name="connsiteX6" fmla="*/ 306834 w 330165"/>
                        <a:gd name="connsiteY6" fmla="*/ 825436 h 873827"/>
                        <a:gd name="connsiteX7" fmla="*/ 296414 w 330165"/>
                        <a:gd name="connsiteY7" fmla="*/ 835582 h 873827"/>
                        <a:gd name="connsiteX8" fmla="*/ 296414 w 330165"/>
                        <a:gd name="connsiteY8" fmla="*/ 835581 h 873827"/>
                        <a:gd name="connsiteX9" fmla="*/ 290152 w 330165"/>
                        <a:gd name="connsiteY9" fmla="*/ 841679 h 873827"/>
                        <a:gd name="connsiteX10" fmla="*/ 193551 w 330165"/>
                        <a:gd name="connsiteY10" fmla="*/ 873826 h 873827"/>
                        <a:gd name="connsiteX11" fmla="*/ 167359 w 330165"/>
                        <a:gd name="connsiteY11" fmla="*/ 873826 h 873827"/>
                        <a:gd name="connsiteX12" fmla="*/ 167359 w 330165"/>
                        <a:gd name="connsiteY12" fmla="*/ 873827 h 873827"/>
                        <a:gd name="connsiteX13" fmla="*/ 136614 w 330165"/>
                        <a:gd name="connsiteY13" fmla="*/ 873827 h 873827"/>
                        <a:gd name="connsiteX14" fmla="*/ 40013 w 330165"/>
                        <a:gd name="connsiteY14" fmla="*/ 841680 h 873827"/>
                        <a:gd name="connsiteX15" fmla="*/ 33751 w 330165"/>
                        <a:gd name="connsiteY15" fmla="*/ 835582 h 873827"/>
                        <a:gd name="connsiteX16" fmla="*/ 33751 w 330165"/>
                        <a:gd name="connsiteY16" fmla="*/ 835583 h 873827"/>
                        <a:gd name="connsiteX17" fmla="*/ 23331 w 330165"/>
                        <a:gd name="connsiteY17" fmla="*/ 825437 h 873827"/>
                        <a:gd name="connsiteX18" fmla="*/ 0 w 330165"/>
                        <a:gd name="connsiteY18" fmla="*/ 764071 h 873827"/>
                        <a:gd name="connsiteX19" fmla="*/ 40013 w 330165"/>
                        <a:gd name="connsiteY19" fmla="*/ 686461 h 873827"/>
                        <a:gd name="connsiteX20" fmla="*/ 45773 w 330165"/>
                        <a:gd name="connsiteY20" fmla="*/ 682643 h 873827"/>
                        <a:gd name="connsiteX21" fmla="*/ 45773 w 330165"/>
                        <a:gd name="connsiteY21" fmla="*/ 682642 h 873827"/>
                        <a:gd name="connsiteX22" fmla="*/ 162806 w 330165"/>
                        <a:gd name="connsiteY22" fmla="*/ 4917 h 873827"/>
                        <a:gd name="connsiteX23" fmla="*/ 162806 w 330165"/>
                        <a:gd name="connsiteY23" fmla="*/ 4916 h 873827"/>
                        <a:gd name="connsiteX0" fmla="*/ 157890 w 325249"/>
                        <a:gd name="connsiteY0" fmla="*/ 4916 h 873827"/>
                        <a:gd name="connsiteX1" fmla="*/ 196702 w 325249"/>
                        <a:gd name="connsiteY1" fmla="*/ 0 h 873827"/>
                        <a:gd name="connsiteX2" fmla="*/ 279476 w 325249"/>
                        <a:gd name="connsiteY2" fmla="*/ 682641 h 873827"/>
                        <a:gd name="connsiteX3" fmla="*/ 279476 w 325249"/>
                        <a:gd name="connsiteY3" fmla="*/ 682642 h 873827"/>
                        <a:gd name="connsiteX4" fmla="*/ 285236 w 325249"/>
                        <a:gd name="connsiteY4" fmla="*/ 686460 h 873827"/>
                        <a:gd name="connsiteX5" fmla="*/ 325249 w 325249"/>
                        <a:gd name="connsiteY5" fmla="*/ 764070 h 873827"/>
                        <a:gd name="connsiteX6" fmla="*/ 301918 w 325249"/>
                        <a:gd name="connsiteY6" fmla="*/ 825436 h 873827"/>
                        <a:gd name="connsiteX7" fmla="*/ 291498 w 325249"/>
                        <a:gd name="connsiteY7" fmla="*/ 835582 h 873827"/>
                        <a:gd name="connsiteX8" fmla="*/ 291498 w 325249"/>
                        <a:gd name="connsiteY8" fmla="*/ 835581 h 873827"/>
                        <a:gd name="connsiteX9" fmla="*/ 285236 w 325249"/>
                        <a:gd name="connsiteY9" fmla="*/ 841679 h 873827"/>
                        <a:gd name="connsiteX10" fmla="*/ 188635 w 325249"/>
                        <a:gd name="connsiteY10" fmla="*/ 873826 h 873827"/>
                        <a:gd name="connsiteX11" fmla="*/ 162443 w 325249"/>
                        <a:gd name="connsiteY11" fmla="*/ 873826 h 873827"/>
                        <a:gd name="connsiteX12" fmla="*/ 162443 w 325249"/>
                        <a:gd name="connsiteY12" fmla="*/ 873827 h 873827"/>
                        <a:gd name="connsiteX13" fmla="*/ 131698 w 325249"/>
                        <a:gd name="connsiteY13" fmla="*/ 873827 h 873827"/>
                        <a:gd name="connsiteX14" fmla="*/ 35097 w 325249"/>
                        <a:gd name="connsiteY14" fmla="*/ 841680 h 873827"/>
                        <a:gd name="connsiteX15" fmla="*/ 28835 w 325249"/>
                        <a:gd name="connsiteY15" fmla="*/ 835582 h 873827"/>
                        <a:gd name="connsiteX16" fmla="*/ 28835 w 325249"/>
                        <a:gd name="connsiteY16" fmla="*/ 835583 h 873827"/>
                        <a:gd name="connsiteX17" fmla="*/ 18415 w 325249"/>
                        <a:gd name="connsiteY17" fmla="*/ 825437 h 873827"/>
                        <a:gd name="connsiteX18" fmla="*/ 0 w 325249"/>
                        <a:gd name="connsiteY18" fmla="*/ 783736 h 873827"/>
                        <a:gd name="connsiteX19" fmla="*/ 35097 w 325249"/>
                        <a:gd name="connsiteY19" fmla="*/ 686461 h 873827"/>
                        <a:gd name="connsiteX20" fmla="*/ 40857 w 325249"/>
                        <a:gd name="connsiteY20" fmla="*/ 682643 h 873827"/>
                        <a:gd name="connsiteX21" fmla="*/ 40857 w 325249"/>
                        <a:gd name="connsiteY21" fmla="*/ 682642 h 873827"/>
                        <a:gd name="connsiteX22" fmla="*/ 157890 w 325249"/>
                        <a:gd name="connsiteY22" fmla="*/ 4917 h 873827"/>
                        <a:gd name="connsiteX23" fmla="*/ 157890 w 325249"/>
                        <a:gd name="connsiteY23" fmla="*/ 4916 h 873827"/>
                        <a:gd name="connsiteX0" fmla="*/ 157890 w 301918"/>
                        <a:gd name="connsiteY0" fmla="*/ 4916 h 873827"/>
                        <a:gd name="connsiteX1" fmla="*/ 196702 w 301918"/>
                        <a:gd name="connsiteY1" fmla="*/ 0 h 873827"/>
                        <a:gd name="connsiteX2" fmla="*/ 279476 w 301918"/>
                        <a:gd name="connsiteY2" fmla="*/ 682641 h 873827"/>
                        <a:gd name="connsiteX3" fmla="*/ 279476 w 301918"/>
                        <a:gd name="connsiteY3" fmla="*/ 682642 h 873827"/>
                        <a:gd name="connsiteX4" fmla="*/ 285236 w 301918"/>
                        <a:gd name="connsiteY4" fmla="*/ 686460 h 873827"/>
                        <a:gd name="connsiteX5" fmla="*/ 301918 w 301918"/>
                        <a:gd name="connsiteY5" fmla="*/ 825436 h 873827"/>
                        <a:gd name="connsiteX6" fmla="*/ 291498 w 301918"/>
                        <a:gd name="connsiteY6" fmla="*/ 835582 h 873827"/>
                        <a:gd name="connsiteX7" fmla="*/ 291498 w 301918"/>
                        <a:gd name="connsiteY7" fmla="*/ 835581 h 873827"/>
                        <a:gd name="connsiteX8" fmla="*/ 285236 w 301918"/>
                        <a:gd name="connsiteY8" fmla="*/ 841679 h 873827"/>
                        <a:gd name="connsiteX9" fmla="*/ 188635 w 301918"/>
                        <a:gd name="connsiteY9" fmla="*/ 873826 h 873827"/>
                        <a:gd name="connsiteX10" fmla="*/ 162443 w 301918"/>
                        <a:gd name="connsiteY10" fmla="*/ 873826 h 873827"/>
                        <a:gd name="connsiteX11" fmla="*/ 162443 w 301918"/>
                        <a:gd name="connsiteY11" fmla="*/ 873827 h 873827"/>
                        <a:gd name="connsiteX12" fmla="*/ 131698 w 301918"/>
                        <a:gd name="connsiteY12" fmla="*/ 873827 h 873827"/>
                        <a:gd name="connsiteX13" fmla="*/ 35097 w 301918"/>
                        <a:gd name="connsiteY13" fmla="*/ 841680 h 873827"/>
                        <a:gd name="connsiteX14" fmla="*/ 28835 w 301918"/>
                        <a:gd name="connsiteY14" fmla="*/ 835582 h 873827"/>
                        <a:gd name="connsiteX15" fmla="*/ 28835 w 301918"/>
                        <a:gd name="connsiteY15" fmla="*/ 835583 h 873827"/>
                        <a:gd name="connsiteX16" fmla="*/ 18415 w 301918"/>
                        <a:gd name="connsiteY16" fmla="*/ 825437 h 873827"/>
                        <a:gd name="connsiteX17" fmla="*/ 0 w 301918"/>
                        <a:gd name="connsiteY17" fmla="*/ 783736 h 873827"/>
                        <a:gd name="connsiteX18" fmla="*/ 35097 w 301918"/>
                        <a:gd name="connsiteY18" fmla="*/ 686461 h 873827"/>
                        <a:gd name="connsiteX19" fmla="*/ 40857 w 301918"/>
                        <a:gd name="connsiteY19" fmla="*/ 682643 h 873827"/>
                        <a:gd name="connsiteX20" fmla="*/ 40857 w 301918"/>
                        <a:gd name="connsiteY20" fmla="*/ 682642 h 873827"/>
                        <a:gd name="connsiteX21" fmla="*/ 157890 w 301918"/>
                        <a:gd name="connsiteY21" fmla="*/ 4917 h 873827"/>
                        <a:gd name="connsiteX22" fmla="*/ 157890 w 301918"/>
                        <a:gd name="connsiteY22" fmla="*/ 4916 h 873827"/>
                        <a:gd name="connsiteX0" fmla="*/ 139475 w 283503"/>
                        <a:gd name="connsiteY0" fmla="*/ 4916 h 873827"/>
                        <a:gd name="connsiteX1" fmla="*/ 178287 w 283503"/>
                        <a:gd name="connsiteY1" fmla="*/ 0 h 873827"/>
                        <a:gd name="connsiteX2" fmla="*/ 261061 w 283503"/>
                        <a:gd name="connsiteY2" fmla="*/ 682641 h 873827"/>
                        <a:gd name="connsiteX3" fmla="*/ 261061 w 283503"/>
                        <a:gd name="connsiteY3" fmla="*/ 682642 h 873827"/>
                        <a:gd name="connsiteX4" fmla="*/ 266821 w 283503"/>
                        <a:gd name="connsiteY4" fmla="*/ 686460 h 873827"/>
                        <a:gd name="connsiteX5" fmla="*/ 283503 w 283503"/>
                        <a:gd name="connsiteY5" fmla="*/ 825436 h 873827"/>
                        <a:gd name="connsiteX6" fmla="*/ 273083 w 283503"/>
                        <a:gd name="connsiteY6" fmla="*/ 835582 h 873827"/>
                        <a:gd name="connsiteX7" fmla="*/ 273083 w 283503"/>
                        <a:gd name="connsiteY7" fmla="*/ 835581 h 873827"/>
                        <a:gd name="connsiteX8" fmla="*/ 266821 w 283503"/>
                        <a:gd name="connsiteY8" fmla="*/ 841679 h 873827"/>
                        <a:gd name="connsiteX9" fmla="*/ 170220 w 283503"/>
                        <a:gd name="connsiteY9" fmla="*/ 873826 h 873827"/>
                        <a:gd name="connsiteX10" fmla="*/ 144028 w 283503"/>
                        <a:gd name="connsiteY10" fmla="*/ 873826 h 873827"/>
                        <a:gd name="connsiteX11" fmla="*/ 144028 w 283503"/>
                        <a:gd name="connsiteY11" fmla="*/ 873827 h 873827"/>
                        <a:gd name="connsiteX12" fmla="*/ 113283 w 283503"/>
                        <a:gd name="connsiteY12" fmla="*/ 873827 h 873827"/>
                        <a:gd name="connsiteX13" fmla="*/ 16682 w 283503"/>
                        <a:gd name="connsiteY13" fmla="*/ 841680 h 873827"/>
                        <a:gd name="connsiteX14" fmla="*/ 10420 w 283503"/>
                        <a:gd name="connsiteY14" fmla="*/ 835582 h 873827"/>
                        <a:gd name="connsiteX15" fmla="*/ 10420 w 283503"/>
                        <a:gd name="connsiteY15" fmla="*/ 835583 h 873827"/>
                        <a:gd name="connsiteX16" fmla="*/ 0 w 283503"/>
                        <a:gd name="connsiteY16" fmla="*/ 825437 h 873827"/>
                        <a:gd name="connsiteX17" fmla="*/ 16682 w 283503"/>
                        <a:gd name="connsiteY17" fmla="*/ 686461 h 873827"/>
                        <a:gd name="connsiteX18" fmla="*/ 22442 w 283503"/>
                        <a:gd name="connsiteY18" fmla="*/ 682643 h 873827"/>
                        <a:gd name="connsiteX19" fmla="*/ 22442 w 283503"/>
                        <a:gd name="connsiteY19" fmla="*/ 682642 h 873827"/>
                        <a:gd name="connsiteX20" fmla="*/ 139475 w 283503"/>
                        <a:gd name="connsiteY20" fmla="*/ 4917 h 873827"/>
                        <a:gd name="connsiteX21" fmla="*/ 139475 w 283503"/>
                        <a:gd name="connsiteY21" fmla="*/ 4916 h 873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83503" h="873827">
                          <a:moveTo>
                            <a:pt x="139475" y="4916"/>
                          </a:moveTo>
                          <a:lnTo>
                            <a:pt x="178287" y="0"/>
                          </a:lnTo>
                          <a:lnTo>
                            <a:pt x="261061" y="682641"/>
                          </a:lnTo>
                          <a:lnTo>
                            <a:pt x="261061" y="682642"/>
                          </a:lnTo>
                          <a:lnTo>
                            <a:pt x="266821" y="686460"/>
                          </a:lnTo>
                          <a:cubicBezTo>
                            <a:pt x="270561" y="710259"/>
                            <a:pt x="282459" y="800582"/>
                            <a:pt x="283503" y="825436"/>
                          </a:cubicBezTo>
                          <a:lnTo>
                            <a:pt x="273083" y="835582"/>
                          </a:lnTo>
                          <a:lnTo>
                            <a:pt x="273083" y="835581"/>
                          </a:lnTo>
                          <a:lnTo>
                            <a:pt x="266821" y="841679"/>
                          </a:lnTo>
                          <a:cubicBezTo>
                            <a:pt x="242099" y="861542"/>
                            <a:pt x="207945" y="873826"/>
                            <a:pt x="170220" y="873826"/>
                          </a:cubicBezTo>
                          <a:lnTo>
                            <a:pt x="144028" y="873826"/>
                          </a:lnTo>
                          <a:lnTo>
                            <a:pt x="144028" y="873827"/>
                          </a:lnTo>
                          <a:lnTo>
                            <a:pt x="113283" y="873827"/>
                          </a:lnTo>
                          <a:cubicBezTo>
                            <a:pt x="75558" y="873827"/>
                            <a:pt x="41404" y="861543"/>
                            <a:pt x="16682" y="841680"/>
                          </a:cubicBezTo>
                          <a:lnTo>
                            <a:pt x="10420" y="835582"/>
                          </a:lnTo>
                          <a:lnTo>
                            <a:pt x="10420" y="835583"/>
                          </a:lnTo>
                          <a:lnTo>
                            <a:pt x="0" y="825437"/>
                          </a:lnTo>
                          <a:cubicBezTo>
                            <a:pt x="1044" y="800583"/>
                            <a:pt x="12942" y="710260"/>
                            <a:pt x="16682" y="686461"/>
                          </a:cubicBezTo>
                          <a:lnTo>
                            <a:pt x="22442" y="682643"/>
                          </a:lnTo>
                          <a:lnTo>
                            <a:pt x="22442" y="682642"/>
                          </a:lnTo>
                          <a:lnTo>
                            <a:pt x="139475" y="4917"/>
                          </a:lnTo>
                          <a:lnTo>
                            <a:pt x="139475" y="4916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 dirty="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5" name="Ellipszis 474"/>
                    <p:cNvSpPr/>
                    <p:nvPr/>
                  </p:nvSpPr>
                  <p:spPr>
                    <a:xfrm>
                      <a:off x="5524694" y="3159770"/>
                      <a:ext cx="391997" cy="316050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6" name="Ellipszis 475"/>
                    <p:cNvSpPr/>
                    <p:nvPr/>
                  </p:nvSpPr>
                  <p:spPr>
                    <a:xfrm rot="5400000">
                      <a:off x="5579689" y="3105876"/>
                      <a:ext cx="275288" cy="391996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7" name="Szabadkézi sokszög 476"/>
                    <p:cNvSpPr/>
                    <p:nvPr/>
                  </p:nvSpPr>
                  <p:spPr>
                    <a:xfrm rot="16200000">
                      <a:off x="5598356" y="3067195"/>
                      <a:ext cx="237954" cy="403709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8" name="Ellipszis 477"/>
                    <p:cNvSpPr/>
                    <p:nvPr/>
                  </p:nvSpPr>
                  <p:spPr>
                    <a:xfrm rot="16200000">
                      <a:off x="5608190" y="3213645"/>
                      <a:ext cx="224373" cy="255688"/>
                    </a:xfrm>
                    <a:prstGeom prst="ellipse">
                      <a:avLst/>
                    </a:prstGeom>
                    <a:gradFill flip="none" rotWithShape="1">
                      <a:gsLst>
                        <a:gs pos="73000">
                          <a:srgbClr val="002948"/>
                        </a:gs>
                        <a:gs pos="48000">
                          <a:srgbClr val="00487E"/>
                        </a:gs>
                        <a:gs pos="31000">
                          <a:srgbClr val="004F8A"/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9" name="Ellipszis 478"/>
                    <p:cNvSpPr/>
                    <p:nvPr/>
                  </p:nvSpPr>
                  <p:spPr>
                    <a:xfrm>
                      <a:off x="4564354" y="3160718"/>
                      <a:ext cx="391997" cy="316050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0" name="Ellipszis 479"/>
                    <p:cNvSpPr/>
                    <p:nvPr/>
                  </p:nvSpPr>
                  <p:spPr>
                    <a:xfrm rot="5400000">
                      <a:off x="4632639" y="3128384"/>
                      <a:ext cx="241961" cy="394843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1" name="Ellipszis 480"/>
                    <p:cNvSpPr/>
                    <p:nvPr/>
                  </p:nvSpPr>
                  <p:spPr>
                    <a:xfrm rot="16200000">
                      <a:off x="4653143" y="3219647"/>
                      <a:ext cx="224373" cy="255688"/>
                    </a:xfrm>
                    <a:prstGeom prst="ellipse">
                      <a:avLst/>
                    </a:prstGeom>
                    <a:gradFill flip="none" rotWithShape="1">
                      <a:gsLst>
                        <a:gs pos="73000">
                          <a:srgbClr val="002948"/>
                        </a:gs>
                        <a:gs pos="48000">
                          <a:srgbClr val="00487E"/>
                        </a:gs>
                        <a:gs pos="31000">
                          <a:srgbClr val="004F8A"/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2" name="Ellipszis 481"/>
                    <p:cNvSpPr/>
                    <p:nvPr/>
                  </p:nvSpPr>
                  <p:spPr>
                    <a:xfrm>
                      <a:off x="4851266" y="3305651"/>
                      <a:ext cx="49033" cy="466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3" name="Ellipszis 482"/>
                    <p:cNvSpPr/>
                    <p:nvPr/>
                  </p:nvSpPr>
                  <p:spPr>
                    <a:xfrm>
                      <a:off x="4798637" y="3340513"/>
                      <a:ext cx="35736" cy="350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4" name="Szabadkézi sokszög 483"/>
                    <p:cNvSpPr/>
                    <p:nvPr/>
                  </p:nvSpPr>
                  <p:spPr>
                    <a:xfrm flipH="1">
                      <a:off x="5004911" y="3854599"/>
                      <a:ext cx="586792" cy="221103"/>
                    </a:xfrm>
                    <a:custGeom>
                      <a:avLst/>
                      <a:gdLst>
                        <a:gd name="connsiteX0" fmla="*/ 1337556 w 2158716"/>
                        <a:gd name="connsiteY0" fmla="*/ 66 h 445380"/>
                        <a:gd name="connsiteX1" fmla="*/ 1099008 w 2158716"/>
                        <a:gd name="connsiteY1" fmla="*/ 168990 h 445380"/>
                        <a:gd name="connsiteX2" fmla="*/ 1079358 w 2158716"/>
                        <a:gd name="connsiteY2" fmla="*/ 263991 h 445380"/>
                        <a:gd name="connsiteX3" fmla="*/ 1059709 w 2158716"/>
                        <a:gd name="connsiteY3" fmla="*/ 168990 h 445380"/>
                        <a:gd name="connsiteX4" fmla="*/ 821160 w 2158716"/>
                        <a:gd name="connsiteY4" fmla="*/ 66 h 445380"/>
                        <a:gd name="connsiteX5" fmla="*/ 0 w 2158716"/>
                        <a:gd name="connsiteY5" fmla="*/ 445380 h 445380"/>
                        <a:gd name="connsiteX6" fmla="*/ 1053682 w 2158716"/>
                        <a:gd name="connsiteY6" fmla="*/ 445380 h 445380"/>
                        <a:gd name="connsiteX7" fmla="*/ 1105034 w 2158716"/>
                        <a:gd name="connsiteY7" fmla="*/ 445380 h 445380"/>
                        <a:gd name="connsiteX8" fmla="*/ 2158716 w 2158716"/>
                        <a:gd name="connsiteY8" fmla="*/ 445380 h 445380"/>
                        <a:gd name="connsiteX9" fmla="*/ 1337556 w 2158716"/>
                        <a:gd name="connsiteY9" fmla="*/ 66 h 445380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322489"/>
                        <a:gd name="connsiteY0" fmla="*/ 2365 h 447679"/>
                        <a:gd name="connsiteX1" fmla="*/ 1208190 w 2322489"/>
                        <a:gd name="connsiteY1" fmla="*/ 171289 h 447679"/>
                        <a:gd name="connsiteX2" fmla="*/ 1188540 w 2322489"/>
                        <a:gd name="connsiteY2" fmla="*/ 266290 h 447679"/>
                        <a:gd name="connsiteX3" fmla="*/ 1168891 w 2322489"/>
                        <a:gd name="connsiteY3" fmla="*/ 171289 h 447679"/>
                        <a:gd name="connsiteX4" fmla="*/ 930342 w 2322489"/>
                        <a:gd name="connsiteY4" fmla="*/ 2365 h 447679"/>
                        <a:gd name="connsiteX5" fmla="*/ 0 w 2322489"/>
                        <a:gd name="connsiteY5" fmla="*/ 283906 h 447679"/>
                        <a:gd name="connsiteX6" fmla="*/ 1162864 w 2322489"/>
                        <a:gd name="connsiteY6" fmla="*/ 447679 h 447679"/>
                        <a:gd name="connsiteX7" fmla="*/ 1214216 w 2322489"/>
                        <a:gd name="connsiteY7" fmla="*/ 447679 h 447679"/>
                        <a:gd name="connsiteX8" fmla="*/ 2322489 w 2322489"/>
                        <a:gd name="connsiteY8" fmla="*/ 256610 h 447679"/>
                        <a:gd name="connsiteX9" fmla="*/ 1446738 w 2322489"/>
                        <a:gd name="connsiteY9" fmla="*/ 2365 h 447679"/>
                        <a:gd name="connsiteX0" fmla="*/ 1446738 w 2322489"/>
                        <a:gd name="connsiteY0" fmla="*/ 2365 h 447679"/>
                        <a:gd name="connsiteX1" fmla="*/ 1208190 w 2322489"/>
                        <a:gd name="connsiteY1" fmla="*/ 171289 h 447679"/>
                        <a:gd name="connsiteX2" fmla="*/ 1188540 w 2322489"/>
                        <a:gd name="connsiteY2" fmla="*/ 266290 h 447679"/>
                        <a:gd name="connsiteX3" fmla="*/ 1168891 w 2322489"/>
                        <a:gd name="connsiteY3" fmla="*/ 171289 h 447679"/>
                        <a:gd name="connsiteX4" fmla="*/ 930342 w 2322489"/>
                        <a:gd name="connsiteY4" fmla="*/ 2365 h 447679"/>
                        <a:gd name="connsiteX5" fmla="*/ 0 w 2322489"/>
                        <a:gd name="connsiteY5" fmla="*/ 283906 h 447679"/>
                        <a:gd name="connsiteX6" fmla="*/ 1162864 w 2322489"/>
                        <a:gd name="connsiteY6" fmla="*/ 447679 h 447679"/>
                        <a:gd name="connsiteX7" fmla="*/ 1214216 w 2322489"/>
                        <a:gd name="connsiteY7" fmla="*/ 447679 h 447679"/>
                        <a:gd name="connsiteX8" fmla="*/ 2322489 w 2322489"/>
                        <a:gd name="connsiteY8" fmla="*/ 256610 h 447679"/>
                        <a:gd name="connsiteX9" fmla="*/ 1446738 w 2322489"/>
                        <a:gd name="connsiteY9" fmla="*/ 2365 h 447679"/>
                        <a:gd name="connsiteX0" fmla="*/ 1446738 w 2322489"/>
                        <a:gd name="connsiteY0" fmla="*/ 2365 h 533627"/>
                        <a:gd name="connsiteX1" fmla="*/ 1208190 w 2322489"/>
                        <a:gd name="connsiteY1" fmla="*/ 171289 h 533627"/>
                        <a:gd name="connsiteX2" fmla="*/ 1188540 w 2322489"/>
                        <a:gd name="connsiteY2" fmla="*/ 266290 h 533627"/>
                        <a:gd name="connsiteX3" fmla="*/ 1168891 w 2322489"/>
                        <a:gd name="connsiteY3" fmla="*/ 171289 h 533627"/>
                        <a:gd name="connsiteX4" fmla="*/ 930342 w 2322489"/>
                        <a:gd name="connsiteY4" fmla="*/ 2365 h 533627"/>
                        <a:gd name="connsiteX5" fmla="*/ 0 w 2322489"/>
                        <a:gd name="connsiteY5" fmla="*/ 283906 h 533627"/>
                        <a:gd name="connsiteX6" fmla="*/ 1162864 w 2322489"/>
                        <a:gd name="connsiteY6" fmla="*/ 447679 h 533627"/>
                        <a:gd name="connsiteX7" fmla="*/ 1214216 w 2322489"/>
                        <a:gd name="connsiteY7" fmla="*/ 447679 h 533627"/>
                        <a:gd name="connsiteX8" fmla="*/ 2322489 w 2322489"/>
                        <a:gd name="connsiteY8" fmla="*/ 256610 h 533627"/>
                        <a:gd name="connsiteX9" fmla="*/ 1446738 w 2322489"/>
                        <a:gd name="connsiteY9" fmla="*/ 2365 h 533627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162864 w 2322489"/>
                        <a:gd name="connsiteY6" fmla="*/ 447679 h 898056"/>
                        <a:gd name="connsiteX7" fmla="*/ 1077738 w 2322489"/>
                        <a:gd name="connsiteY7" fmla="*/ 898056 h 898056"/>
                        <a:gd name="connsiteX8" fmla="*/ 2322489 w 2322489"/>
                        <a:gd name="connsiteY8" fmla="*/ 256610 h 898056"/>
                        <a:gd name="connsiteX9" fmla="*/ 1446738 w 2322489"/>
                        <a:gd name="connsiteY9" fmla="*/ 2365 h 898056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077738 w 2322489"/>
                        <a:gd name="connsiteY6" fmla="*/ 898056 h 898056"/>
                        <a:gd name="connsiteX7" fmla="*/ 2322489 w 2322489"/>
                        <a:gd name="connsiteY7" fmla="*/ 256610 h 898056"/>
                        <a:gd name="connsiteX8" fmla="*/ 1446738 w 2322489"/>
                        <a:gd name="connsiteY8" fmla="*/ 2365 h 898056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077738 w 2322489"/>
                        <a:gd name="connsiteY6" fmla="*/ 898056 h 898056"/>
                        <a:gd name="connsiteX7" fmla="*/ 2322489 w 2322489"/>
                        <a:gd name="connsiteY7" fmla="*/ 256610 h 898056"/>
                        <a:gd name="connsiteX8" fmla="*/ 1446738 w 2322489"/>
                        <a:gd name="connsiteY8" fmla="*/ 2365 h 898056"/>
                        <a:gd name="connsiteX0" fmla="*/ 1528625 w 2404376"/>
                        <a:gd name="connsiteY0" fmla="*/ 813 h 896504"/>
                        <a:gd name="connsiteX1" fmla="*/ 1290077 w 2404376"/>
                        <a:gd name="connsiteY1" fmla="*/ 169737 h 896504"/>
                        <a:gd name="connsiteX2" fmla="*/ 1270427 w 2404376"/>
                        <a:gd name="connsiteY2" fmla="*/ 264738 h 896504"/>
                        <a:gd name="connsiteX3" fmla="*/ 1250778 w 2404376"/>
                        <a:gd name="connsiteY3" fmla="*/ 169737 h 896504"/>
                        <a:gd name="connsiteX4" fmla="*/ 1012229 w 2404376"/>
                        <a:gd name="connsiteY4" fmla="*/ 813 h 896504"/>
                        <a:gd name="connsiteX5" fmla="*/ 0 w 2404376"/>
                        <a:gd name="connsiteY5" fmla="*/ 104933 h 896504"/>
                        <a:gd name="connsiteX6" fmla="*/ 1159625 w 2404376"/>
                        <a:gd name="connsiteY6" fmla="*/ 896504 h 896504"/>
                        <a:gd name="connsiteX7" fmla="*/ 2404376 w 2404376"/>
                        <a:gd name="connsiteY7" fmla="*/ 255058 h 896504"/>
                        <a:gd name="connsiteX8" fmla="*/ 1528625 w 2404376"/>
                        <a:gd name="connsiteY8" fmla="*/ 813 h 896504"/>
                        <a:gd name="connsiteX0" fmla="*/ 1528625 w 2404376"/>
                        <a:gd name="connsiteY0" fmla="*/ 166 h 895857"/>
                        <a:gd name="connsiteX1" fmla="*/ 1290077 w 2404376"/>
                        <a:gd name="connsiteY1" fmla="*/ 169090 h 895857"/>
                        <a:gd name="connsiteX2" fmla="*/ 1270427 w 2404376"/>
                        <a:gd name="connsiteY2" fmla="*/ 264091 h 895857"/>
                        <a:gd name="connsiteX3" fmla="*/ 1250778 w 2404376"/>
                        <a:gd name="connsiteY3" fmla="*/ 169090 h 895857"/>
                        <a:gd name="connsiteX4" fmla="*/ 1012229 w 2404376"/>
                        <a:gd name="connsiteY4" fmla="*/ 166 h 895857"/>
                        <a:gd name="connsiteX5" fmla="*/ 0 w 2404376"/>
                        <a:gd name="connsiteY5" fmla="*/ 104286 h 895857"/>
                        <a:gd name="connsiteX6" fmla="*/ 1159625 w 2404376"/>
                        <a:gd name="connsiteY6" fmla="*/ 895857 h 895857"/>
                        <a:gd name="connsiteX7" fmla="*/ 2404376 w 2404376"/>
                        <a:gd name="connsiteY7" fmla="*/ 254411 h 895857"/>
                        <a:gd name="connsiteX8" fmla="*/ 1528625 w 2404376"/>
                        <a:gd name="connsiteY8" fmla="*/ 166 h 895857"/>
                        <a:gd name="connsiteX0" fmla="*/ 1528625 w 2431672"/>
                        <a:gd name="connsiteY0" fmla="*/ 309 h 896000"/>
                        <a:gd name="connsiteX1" fmla="*/ 1290077 w 2431672"/>
                        <a:gd name="connsiteY1" fmla="*/ 169233 h 896000"/>
                        <a:gd name="connsiteX2" fmla="*/ 1270427 w 2431672"/>
                        <a:gd name="connsiteY2" fmla="*/ 264234 h 896000"/>
                        <a:gd name="connsiteX3" fmla="*/ 1250778 w 2431672"/>
                        <a:gd name="connsiteY3" fmla="*/ 169233 h 896000"/>
                        <a:gd name="connsiteX4" fmla="*/ 1012229 w 2431672"/>
                        <a:gd name="connsiteY4" fmla="*/ 309 h 896000"/>
                        <a:gd name="connsiteX5" fmla="*/ 0 w 2431672"/>
                        <a:gd name="connsiteY5" fmla="*/ 104429 h 896000"/>
                        <a:gd name="connsiteX6" fmla="*/ 1159625 w 2431672"/>
                        <a:gd name="connsiteY6" fmla="*/ 896000 h 896000"/>
                        <a:gd name="connsiteX7" fmla="*/ 2431672 w 2431672"/>
                        <a:gd name="connsiteY7" fmla="*/ 8894 h 896000"/>
                        <a:gd name="connsiteX8" fmla="*/ 1528625 w 2431672"/>
                        <a:gd name="connsiteY8" fmla="*/ 309 h 896000"/>
                        <a:gd name="connsiteX0" fmla="*/ 1528625 w 2431672"/>
                        <a:gd name="connsiteY0" fmla="*/ 166 h 895857"/>
                        <a:gd name="connsiteX1" fmla="*/ 1290077 w 2431672"/>
                        <a:gd name="connsiteY1" fmla="*/ 169090 h 895857"/>
                        <a:gd name="connsiteX2" fmla="*/ 1270427 w 2431672"/>
                        <a:gd name="connsiteY2" fmla="*/ 264091 h 895857"/>
                        <a:gd name="connsiteX3" fmla="*/ 1250778 w 2431672"/>
                        <a:gd name="connsiteY3" fmla="*/ 169090 h 895857"/>
                        <a:gd name="connsiteX4" fmla="*/ 1012229 w 2431672"/>
                        <a:gd name="connsiteY4" fmla="*/ 166 h 895857"/>
                        <a:gd name="connsiteX5" fmla="*/ 0 w 2431672"/>
                        <a:gd name="connsiteY5" fmla="*/ 104286 h 895857"/>
                        <a:gd name="connsiteX6" fmla="*/ 1159625 w 2431672"/>
                        <a:gd name="connsiteY6" fmla="*/ 895857 h 895857"/>
                        <a:gd name="connsiteX7" fmla="*/ 2431672 w 2431672"/>
                        <a:gd name="connsiteY7" fmla="*/ 8751 h 895857"/>
                        <a:gd name="connsiteX8" fmla="*/ 1528625 w 2431672"/>
                        <a:gd name="connsiteY8" fmla="*/ 166 h 895857"/>
                        <a:gd name="connsiteX0" fmla="*/ 1528625 w 2431672"/>
                        <a:gd name="connsiteY0" fmla="*/ 166 h 691141"/>
                        <a:gd name="connsiteX1" fmla="*/ 1290077 w 2431672"/>
                        <a:gd name="connsiteY1" fmla="*/ 169090 h 691141"/>
                        <a:gd name="connsiteX2" fmla="*/ 1270427 w 2431672"/>
                        <a:gd name="connsiteY2" fmla="*/ 264091 h 691141"/>
                        <a:gd name="connsiteX3" fmla="*/ 1250778 w 2431672"/>
                        <a:gd name="connsiteY3" fmla="*/ 169090 h 691141"/>
                        <a:gd name="connsiteX4" fmla="*/ 1012229 w 2431672"/>
                        <a:gd name="connsiteY4" fmla="*/ 166 h 691141"/>
                        <a:gd name="connsiteX5" fmla="*/ 0 w 2431672"/>
                        <a:gd name="connsiteY5" fmla="*/ 104286 h 691141"/>
                        <a:gd name="connsiteX6" fmla="*/ 1282455 w 2431672"/>
                        <a:gd name="connsiteY6" fmla="*/ 691141 h 691141"/>
                        <a:gd name="connsiteX7" fmla="*/ 2431672 w 2431672"/>
                        <a:gd name="connsiteY7" fmla="*/ 8751 h 691141"/>
                        <a:gd name="connsiteX8" fmla="*/ 1528625 w 2431672"/>
                        <a:gd name="connsiteY8" fmla="*/ 166 h 691141"/>
                        <a:gd name="connsiteX0" fmla="*/ 1310260 w 2213307"/>
                        <a:gd name="connsiteY0" fmla="*/ 166 h 691141"/>
                        <a:gd name="connsiteX1" fmla="*/ 1071712 w 2213307"/>
                        <a:gd name="connsiteY1" fmla="*/ 169090 h 691141"/>
                        <a:gd name="connsiteX2" fmla="*/ 1052062 w 2213307"/>
                        <a:gd name="connsiteY2" fmla="*/ 264091 h 691141"/>
                        <a:gd name="connsiteX3" fmla="*/ 1032413 w 2213307"/>
                        <a:gd name="connsiteY3" fmla="*/ 169090 h 691141"/>
                        <a:gd name="connsiteX4" fmla="*/ 793864 w 2213307"/>
                        <a:gd name="connsiteY4" fmla="*/ 166 h 691141"/>
                        <a:gd name="connsiteX5" fmla="*/ 0 w 2213307"/>
                        <a:gd name="connsiteY5" fmla="*/ 104286 h 691141"/>
                        <a:gd name="connsiteX6" fmla="*/ 1064090 w 2213307"/>
                        <a:gd name="connsiteY6" fmla="*/ 691141 h 691141"/>
                        <a:gd name="connsiteX7" fmla="*/ 2213307 w 2213307"/>
                        <a:gd name="connsiteY7" fmla="*/ 8751 h 691141"/>
                        <a:gd name="connsiteX8" fmla="*/ 1310260 w 2213307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841267"/>
                        <a:gd name="connsiteX1" fmla="*/ 1071712 w 2022238"/>
                        <a:gd name="connsiteY1" fmla="*/ 169090 h 841267"/>
                        <a:gd name="connsiteX2" fmla="*/ 1052062 w 2022238"/>
                        <a:gd name="connsiteY2" fmla="*/ 264091 h 841267"/>
                        <a:gd name="connsiteX3" fmla="*/ 1032413 w 2022238"/>
                        <a:gd name="connsiteY3" fmla="*/ 169090 h 841267"/>
                        <a:gd name="connsiteX4" fmla="*/ 793864 w 2022238"/>
                        <a:gd name="connsiteY4" fmla="*/ 166 h 841267"/>
                        <a:gd name="connsiteX5" fmla="*/ 0 w 2022238"/>
                        <a:gd name="connsiteY5" fmla="*/ 104286 h 841267"/>
                        <a:gd name="connsiteX6" fmla="*/ 1105033 w 2022238"/>
                        <a:gd name="connsiteY6" fmla="*/ 841267 h 841267"/>
                        <a:gd name="connsiteX7" fmla="*/ 2022238 w 2022238"/>
                        <a:gd name="connsiteY7" fmla="*/ 36046 h 841267"/>
                        <a:gd name="connsiteX8" fmla="*/ 1310260 w 2022238"/>
                        <a:gd name="connsiteY8" fmla="*/ 166 h 841267"/>
                        <a:gd name="connsiteX0" fmla="*/ 1584169 w 2296147"/>
                        <a:gd name="connsiteY0" fmla="*/ 321890 h 1162991"/>
                        <a:gd name="connsiteX1" fmla="*/ 1345621 w 2296147"/>
                        <a:gd name="connsiteY1" fmla="*/ 490814 h 1162991"/>
                        <a:gd name="connsiteX2" fmla="*/ 1325971 w 2296147"/>
                        <a:gd name="connsiteY2" fmla="*/ 585815 h 1162991"/>
                        <a:gd name="connsiteX3" fmla="*/ 1306322 w 2296147"/>
                        <a:gd name="connsiteY3" fmla="*/ 490814 h 1162991"/>
                        <a:gd name="connsiteX4" fmla="*/ 1067773 w 2296147"/>
                        <a:gd name="connsiteY4" fmla="*/ 321890 h 1162991"/>
                        <a:gd name="connsiteX5" fmla="*/ 0 w 2296147"/>
                        <a:gd name="connsiteY5" fmla="*/ 0 h 1162991"/>
                        <a:gd name="connsiteX6" fmla="*/ 1378942 w 2296147"/>
                        <a:gd name="connsiteY6" fmla="*/ 1162991 h 1162991"/>
                        <a:gd name="connsiteX7" fmla="*/ 2296147 w 2296147"/>
                        <a:gd name="connsiteY7" fmla="*/ 357770 h 1162991"/>
                        <a:gd name="connsiteX8" fmla="*/ 1584169 w 2296147"/>
                        <a:gd name="connsiteY8" fmla="*/ 321890 h 1162991"/>
                        <a:gd name="connsiteX0" fmla="*/ 1584169 w 2813535"/>
                        <a:gd name="connsiteY0" fmla="*/ 428847 h 1269948"/>
                        <a:gd name="connsiteX1" fmla="*/ 1345621 w 2813535"/>
                        <a:gd name="connsiteY1" fmla="*/ 597771 h 1269948"/>
                        <a:gd name="connsiteX2" fmla="*/ 1325971 w 2813535"/>
                        <a:gd name="connsiteY2" fmla="*/ 692772 h 1269948"/>
                        <a:gd name="connsiteX3" fmla="*/ 1306322 w 2813535"/>
                        <a:gd name="connsiteY3" fmla="*/ 597771 h 1269948"/>
                        <a:gd name="connsiteX4" fmla="*/ 1067773 w 2813535"/>
                        <a:gd name="connsiteY4" fmla="*/ 428847 h 1269948"/>
                        <a:gd name="connsiteX5" fmla="*/ 0 w 2813535"/>
                        <a:gd name="connsiteY5" fmla="*/ 106957 h 1269948"/>
                        <a:gd name="connsiteX6" fmla="*/ 1378942 w 2813535"/>
                        <a:gd name="connsiteY6" fmla="*/ 1269948 h 1269948"/>
                        <a:gd name="connsiteX7" fmla="*/ 2813535 w 2813535"/>
                        <a:gd name="connsiteY7" fmla="*/ 0 h 1269948"/>
                        <a:gd name="connsiteX8" fmla="*/ 1584169 w 2813535"/>
                        <a:gd name="connsiteY8" fmla="*/ 428847 h 1269948"/>
                        <a:gd name="connsiteX0" fmla="*/ 1584169 w 2813535"/>
                        <a:gd name="connsiteY0" fmla="*/ 428847 h 1269948"/>
                        <a:gd name="connsiteX1" fmla="*/ 1345621 w 2813535"/>
                        <a:gd name="connsiteY1" fmla="*/ 597771 h 1269948"/>
                        <a:gd name="connsiteX2" fmla="*/ 1325971 w 2813535"/>
                        <a:gd name="connsiteY2" fmla="*/ 692772 h 1269948"/>
                        <a:gd name="connsiteX3" fmla="*/ 1306322 w 2813535"/>
                        <a:gd name="connsiteY3" fmla="*/ 597771 h 1269948"/>
                        <a:gd name="connsiteX4" fmla="*/ 1067773 w 2813535"/>
                        <a:gd name="connsiteY4" fmla="*/ 428847 h 1269948"/>
                        <a:gd name="connsiteX5" fmla="*/ 0 w 2813535"/>
                        <a:gd name="connsiteY5" fmla="*/ 106957 h 1269948"/>
                        <a:gd name="connsiteX6" fmla="*/ 1378942 w 2813535"/>
                        <a:gd name="connsiteY6" fmla="*/ 1269948 h 1269948"/>
                        <a:gd name="connsiteX7" fmla="*/ 2813535 w 2813535"/>
                        <a:gd name="connsiteY7" fmla="*/ 0 h 1269948"/>
                        <a:gd name="connsiteX8" fmla="*/ 1584169 w 2813535"/>
                        <a:gd name="connsiteY8" fmla="*/ 428847 h 1269948"/>
                        <a:gd name="connsiteX0" fmla="*/ 1584169 w 2588913"/>
                        <a:gd name="connsiteY0" fmla="*/ 321890 h 1162991"/>
                        <a:gd name="connsiteX1" fmla="*/ 1345621 w 2588913"/>
                        <a:gd name="connsiteY1" fmla="*/ 490814 h 1162991"/>
                        <a:gd name="connsiteX2" fmla="*/ 1325971 w 2588913"/>
                        <a:gd name="connsiteY2" fmla="*/ 585815 h 1162991"/>
                        <a:gd name="connsiteX3" fmla="*/ 1306322 w 2588913"/>
                        <a:gd name="connsiteY3" fmla="*/ 490814 h 1162991"/>
                        <a:gd name="connsiteX4" fmla="*/ 1067773 w 2588913"/>
                        <a:gd name="connsiteY4" fmla="*/ 321890 h 1162991"/>
                        <a:gd name="connsiteX5" fmla="*/ 0 w 2588913"/>
                        <a:gd name="connsiteY5" fmla="*/ 0 h 1162991"/>
                        <a:gd name="connsiteX6" fmla="*/ 1378942 w 2588913"/>
                        <a:gd name="connsiteY6" fmla="*/ 1162991 h 1162991"/>
                        <a:gd name="connsiteX7" fmla="*/ 2588913 w 2588913"/>
                        <a:gd name="connsiteY7" fmla="*/ 55698 h 1162991"/>
                        <a:gd name="connsiteX8" fmla="*/ 1584169 w 2588913"/>
                        <a:gd name="connsiteY8" fmla="*/ 321890 h 1162991"/>
                        <a:gd name="connsiteX0" fmla="*/ 1584169 w 2588913"/>
                        <a:gd name="connsiteY0" fmla="*/ 321890 h 1162991"/>
                        <a:gd name="connsiteX1" fmla="*/ 1345621 w 2588913"/>
                        <a:gd name="connsiteY1" fmla="*/ 490814 h 1162991"/>
                        <a:gd name="connsiteX2" fmla="*/ 1325971 w 2588913"/>
                        <a:gd name="connsiteY2" fmla="*/ 585815 h 1162991"/>
                        <a:gd name="connsiteX3" fmla="*/ 1306322 w 2588913"/>
                        <a:gd name="connsiteY3" fmla="*/ 490814 h 1162991"/>
                        <a:gd name="connsiteX4" fmla="*/ 1067773 w 2588913"/>
                        <a:gd name="connsiteY4" fmla="*/ 321890 h 1162991"/>
                        <a:gd name="connsiteX5" fmla="*/ 0 w 2588913"/>
                        <a:gd name="connsiteY5" fmla="*/ 0 h 1162991"/>
                        <a:gd name="connsiteX6" fmla="*/ 1378942 w 2588913"/>
                        <a:gd name="connsiteY6" fmla="*/ 1162991 h 1162991"/>
                        <a:gd name="connsiteX7" fmla="*/ 2588913 w 2588913"/>
                        <a:gd name="connsiteY7" fmla="*/ 55698 h 1162991"/>
                        <a:gd name="connsiteX8" fmla="*/ 1584169 w 2588913"/>
                        <a:gd name="connsiteY8" fmla="*/ 321890 h 1162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88913" h="1162991">
                          <a:moveTo>
                            <a:pt x="1584169" y="321890"/>
                          </a:moveTo>
                          <a:cubicBezTo>
                            <a:pt x="1442197" y="325960"/>
                            <a:pt x="1377807" y="399431"/>
                            <a:pt x="1345621" y="490814"/>
                          </a:cubicBezTo>
                          <a:lnTo>
                            <a:pt x="1325971" y="585815"/>
                          </a:lnTo>
                          <a:lnTo>
                            <a:pt x="1306322" y="490814"/>
                          </a:lnTo>
                          <a:cubicBezTo>
                            <a:pt x="1274135" y="399431"/>
                            <a:pt x="1285493" y="403692"/>
                            <a:pt x="1067773" y="321890"/>
                          </a:cubicBezTo>
                          <a:cubicBezTo>
                            <a:pt x="850053" y="240088"/>
                            <a:pt x="963920" y="706561"/>
                            <a:pt x="0" y="0"/>
                          </a:cubicBezTo>
                          <a:cubicBezTo>
                            <a:pt x="318303" y="354842"/>
                            <a:pt x="842275" y="1108399"/>
                            <a:pt x="1378942" y="1162991"/>
                          </a:cubicBezTo>
                          <a:cubicBezTo>
                            <a:pt x="1748366" y="1099301"/>
                            <a:pt x="2410557" y="610708"/>
                            <a:pt x="2588913" y="55698"/>
                          </a:cubicBezTo>
                          <a:cubicBezTo>
                            <a:pt x="2066043" y="817417"/>
                            <a:pt x="1920345" y="317086"/>
                            <a:pt x="1584169" y="321890"/>
                          </a:cubicBezTo>
                          <a:close/>
                        </a:path>
                      </a:pathLst>
                    </a:custGeom>
                    <a:solidFill>
                      <a:srgbClr val="E631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5" name="Szabadkézi sokszög 484"/>
                    <p:cNvSpPr/>
                    <p:nvPr/>
                  </p:nvSpPr>
                  <p:spPr>
                    <a:xfrm rot="5400000" flipH="1">
                      <a:off x="4639217" y="3067196"/>
                      <a:ext cx="237954" cy="403709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6" name="Ellipszis 485"/>
                    <p:cNvSpPr/>
                    <p:nvPr/>
                  </p:nvSpPr>
                  <p:spPr>
                    <a:xfrm>
                      <a:off x="5808385" y="3300730"/>
                      <a:ext cx="49033" cy="466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7" name="Ellipszis 486"/>
                    <p:cNvSpPr/>
                    <p:nvPr/>
                  </p:nvSpPr>
                  <p:spPr>
                    <a:xfrm>
                      <a:off x="5755757" y="3335592"/>
                      <a:ext cx="35736" cy="350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grpSp>
                <p:nvGrpSpPr>
                  <p:cNvPr id="452" name="Csoportba foglalás 451"/>
                  <p:cNvGrpSpPr/>
                  <p:nvPr/>
                </p:nvGrpSpPr>
                <p:grpSpPr>
                  <a:xfrm>
                    <a:off x="10765674" y="1440004"/>
                    <a:ext cx="684851" cy="755780"/>
                    <a:chOff x="7347061" y="2656144"/>
                    <a:chExt cx="684851" cy="755780"/>
                  </a:xfrm>
                </p:grpSpPr>
                <p:pic>
                  <p:nvPicPr>
                    <p:cNvPr id="453" name="Kép 452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3570482">
                      <a:off x="7304536" y="2722186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  <p:pic>
                  <p:nvPicPr>
                    <p:cNvPr id="454" name="Kép 453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14439291">
                      <a:off x="7526187" y="2698669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  <p:pic>
                  <p:nvPicPr>
                    <p:cNvPr id="455" name="Kép 454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18113166">
                      <a:off x="7461938" y="2906199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</p:grpSp>
            </p:grpSp>
            <p:graphicFrame>
              <p:nvGraphicFramePr>
                <p:cNvPr id="398" name="Objektum 39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76656101"/>
                    </p:ext>
                  </p:extLst>
                </p:nvPr>
              </p:nvGraphicFramePr>
              <p:xfrm>
                <a:off x="9400086" y="1124981"/>
                <a:ext cx="773726" cy="434321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375" name="CorelDRAW" r:id="rId11" imgW="2675152" imgH="1823304" progId="CorelDraw.Graphic.19">
                        <p:embed/>
                      </p:oleObj>
                    </mc:Choice>
                    <mc:Fallback>
                      <p:oleObj name="CorelDRAW" r:id="rId11" imgW="2675152" imgH="1823304" progId="CorelDraw.Graphic.19">
                        <p:embed/>
                        <p:pic>
                          <p:nvPicPr>
                            <p:cNvPr id="253" name="Objektum 252"/>
                            <p:cNvPicPr/>
                            <p:nvPr/>
                          </p:nvPicPr>
                          <p:blipFill>
                            <a:blip r:embed="rId12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00086" y="1124981"/>
                              <a:ext cx="773726" cy="434321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399" name="Hatszög 674"/>
                <p:cNvSpPr/>
                <p:nvPr/>
              </p:nvSpPr>
              <p:spPr>
                <a:xfrm flipH="1" flipV="1">
                  <a:off x="10147606" y="2071332"/>
                  <a:ext cx="55374" cy="38248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400" name="Csoportba foglalás 399"/>
                <p:cNvGrpSpPr/>
                <p:nvPr/>
              </p:nvGrpSpPr>
              <p:grpSpPr>
                <a:xfrm>
                  <a:off x="9548647" y="2440644"/>
                  <a:ext cx="460326" cy="150116"/>
                  <a:chOff x="8606892" y="2271664"/>
                  <a:chExt cx="654285" cy="259195"/>
                </a:xfrm>
              </p:grpSpPr>
              <p:grpSp>
                <p:nvGrpSpPr>
                  <p:cNvPr id="439" name="Csoportba foglalás 438"/>
                  <p:cNvGrpSpPr/>
                  <p:nvPr/>
                </p:nvGrpSpPr>
                <p:grpSpPr>
                  <a:xfrm>
                    <a:off x="8935208" y="2271664"/>
                    <a:ext cx="325969" cy="258850"/>
                    <a:chOff x="8983757" y="2271864"/>
                    <a:chExt cx="325969" cy="258850"/>
                  </a:xfrm>
                </p:grpSpPr>
                <p:sp>
                  <p:nvSpPr>
                    <p:cNvPr id="446" name="Ellipszis 445"/>
                    <p:cNvSpPr/>
                    <p:nvPr/>
                  </p:nvSpPr>
                  <p:spPr>
                    <a:xfrm flipH="1" flipV="1">
                      <a:off x="8983757" y="2456950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7" name="Ellipszis 446"/>
                    <p:cNvSpPr/>
                    <p:nvPr/>
                  </p:nvSpPr>
                  <p:spPr>
                    <a:xfrm flipH="1" flipV="1">
                      <a:off x="9065509" y="24403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8" name="Ellipszis 447"/>
                    <p:cNvSpPr/>
                    <p:nvPr/>
                  </p:nvSpPr>
                  <p:spPr>
                    <a:xfrm flipH="1" flipV="1">
                      <a:off x="9136375" y="2397667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9" name="Ellipszis 448"/>
                    <p:cNvSpPr/>
                    <p:nvPr/>
                  </p:nvSpPr>
                  <p:spPr>
                    <a:xfrm flipH="1" flipV="1">
                      <a:off x="9187858" y="2338145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50" name="Ellipszis 449"/>
                    <p:cNvSpPr/>
                    <p:nvPr/>
                  </p:nvSpPr>
                  <p:spPr>
                    <a:xfrm flipH="1" flipV="1">
                      <a:off x="9226704" y="227186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440" name="Csoportba foglalás 439"/>
                  <p:cNvGrpSpPr/>
                  <p:nvPr/>
                </p:nvGrpSpPr>
                <p:grpSpPr>
                  <a:xfrm flipH="1">
                    <a:off x="8606892" y="2272009"/>
                    <a:ext cx="325969" cy="258850"/>
                    <a:chOff x="8983757" y="2271864"/>
                    <a:chExt cx="325969" cy="258850"/>
                  </a:xfrm>
                </p:grpSpPr>
                <p:sp>
                  <p:nvSpPr>
                    <p:cNvPr id="441" name="Ellipszis 440"/>
                    <p:cNvSpPr/>
                    <p:nvPr/>
                  </p:nvSpPr>
                  <p:spPr>
                    <a:xfrm flipH="1" flipV="1">
                      <a:off x="8983757" y="2456950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2" name="Ellipszis 441"/>
                    <p:cNvSpPr/>
                    <p:nvPr/>
                  </p:nvSpPr>
                  <p:spPr>
                    <a:xfrm flipH="1" flipV="1">
                      <a:off x="9065509" y="24403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3" name="Ellipszis 442"/>
                    <p:cNvSpPr/>
                    <p:nvPr/>
                  </p:nvSpPr>
                  <p:spPr>
                    <a:xfrm flipH="1" flipV="1">
                      <a:off x="9136375" y="2397667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4" name="Ellipszis 443"/>
                    <p:cNvSpPr/>
                    <p:nvPr/>
                  </p:nvSpPr>
                  <p:spPr>
                    <a:xfrm flipH="1" flipV="1">
                      <a:off x="9187858" y="2338145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5" name="Ellipszis 444"/>
                    <p:cNvSpPr/>
                    <p:nvPr/>
                  </p:nvSpPr>
                  <p:spPr>
                    <a:xfrm flipH="1" flipV="1">
                      <a:off x="9226704" y="227186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401" name="Csoportba foglalás 400"/>
                <p:cNvGrpSpPr/>
                <p:nvPr/>
              </p:nvGrpSpPr>
              <p:grpSpPr>
                <a:xfrm>
                  <a:off x="9465878" y="2466260"/>
                  <a:ext cx="632108" cy="219000"/>
                  <a:chOff x="8489248" y="2315894"/>
                  <a:chExt cx="898450" cy="378133"/>
                </a:xfrm>
              </p:grpSpPr>
              <p:grpSp>
                <p:nvGrpSpPr>
                  <p:cNvPr id="423" name="Csoportba foglalás 422"/>
                  <p:cNvGrpSpPr/>
                  <p:nvPr/>
                </p:nvGrpSpPr>
                <p:grpSpPr>
                  <a:xfrm>
                    <a:off x="8941943" y="2321490"/>
                    <a:ext cx="445755" cy="372537"/>
                    <a:chOff x="8984627" y="2331961"/>
                    <a:chExt cx="445755" cy="372537"/>
                  </a:xfrm>
                </p:grpSpPr>
                <p:sp>
                  <p:nvSpPr>
                    <p:cNvPr id="432" name="Ellipszis 431"/>
                    <p:cNvSpPr/>
                    <p:nvPr/>
                  </p:nvSpPr>
                  <p:spPr>
                    <a:xfrm rot="21032766" flipH="1" flipV="1">
                      <a:off x="9147337" y="2574879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3" name="Ellipszis 432"/>
                    <p:cNvSpPr/>
                    <p:nvPr/>
                  </p:nvSpPr>
                  <p:spPr>
                    <a:xfrm rot="21032766" flipH="1" flipV="1">
                      <a:off x="9216035" y="25246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4" name="Ellipszis 433"/>
                    <p:cNvSpPr/>
                    <p:nvPr/>
                  </p:nvSpPr>
                  <p:spPr>
                    <a:xfrm rot="21032766" flipH="1" flipV="1">
                      <a:off x="9278921" y="24708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5" name="Ellipszis 434"/>
                    <p:cNvSpPr/>
                    <p:nvPr/>
                  </p:nvSpPr>
                  <p:spPr>
                    <a:xfrm rot="21032766" flipH="1" flipV="1">
                      <a:off x="9319928" y="240372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6" name="Ellipszis 435"/>
                    <p:cNvSpPr/>
                    <p:nvPr/>
                  </p:nvSpPr>
                  <p:spPr>
                    <a:xfrm rot="21032766" flipH="1" flipV="1">
                      <a:off x="9347360" y="2331961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7" name="Ellipszis 436"/>
                    <p:cNvSpPr/>
                    <p:nvPr/>
                  </p:nvSpPr>
                  <p:spPr>
                    <a:xfrm rot="21032766" flipH="1" flipV="1">
                      <a:off x="9068774" y="26180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8" name="Ellipszis 437"/>
                    <p:cNvSpPr/>
                    <p:nvPr/>
                  </p:nvSpPr>
                  <p:spPr>
                    <a:xfrm rot="21032766" flipH="1" flipV="1">
                      <a:off x="8984627" y="263073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424" name="Csoportba foglalás 423"/>
                  <p:cNvGrpSpPr/>
                  <p:nvPr/>
                </p:nvGrpSpPr>
                <p:grpSpPr>
                  <a:xfrm flipH="1">
                    <a:off x="8489248" y="2315894"/>
                    <a:ext cx="445755" cy="372537"/>
                    <a:chOff x="8984627" y="2331961"/>
                    <a:chExt cx="445755" cy="372537"/>
                  </a:xfrm>
                </p:grpSpPr>
                <p:sp>
                  <p:nvSpPr>
                    <p:cNvPr id="425" name="Ellipszis 424"/>
                    <p:cNvSpPr/>
                    <p:nvPr/>
                  </p:nvSpPr>
                  <p:spPr>
                    <a:xfrm rot="21032766" flipH="1" flipV="1">
                      <a:off x="9147337" y="2574879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26" name="Ellipszis 425"/>
                    <p:cNvSpPr/>
                    <p:nvPr/>
                  </p:nvSpPr>
                  <p:spPr>
                    <a:xfrm rot="21032766" flipH="1" flipV="1">
                      <a:off x="9216035" y="25246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27" name="Ellipszis 426"/>
                    <p:cNvSpPr/>
                    <p:nvPr/>
                  </p:nvSpPr>
                  <p:spPr>
                    <a:xfrm rot="21032766" flipH="1" flipV="1">
                      <a:off x="9278921" y="24708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28" name="Ellipszis 427"/>
                    <p:cNvSpPr/>
                    <p:nvPr/>
                  </p:nvSpPr>
                  <p:spPr>
                    <a:xfrm rot="21032766" flipH="1" flipV="1">
                      <a:off x="9319928" y="240372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29" name="Ellipszis 428"/>
                    <p:cNvSpPr/>
                    <p:nvPr/>
                  </p:nvSpPr>
                  <p:spPr>
                    <a:xfrm rot="21032766" flipH="1" flipV="1">
                      <a:off x="9347360" y="2331961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0" name="Ellipszis 429"/>
                    <p:cNvSpPr/>
                    <p:nvPr/>
                  </p:nvSpPr>
                  <p:spPr>
                    <a:xfrm rot="21032766" flipH="1" flipV="1">
                      <a:off x="9068774" y="26180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1" name="Ellipszis 430"/>
                    <p:cNvSpPr/>
                    <p:nvPr/>
                  </p:nvSpPr>
                  <p:spPr>
                    <a:xfrm rot="21032766" flipH="1" flipV="1">
                      <a:off x="8984627" y="263073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sp>
              <p:nvSpPr>
                <p:cNvPr id="402" name="Hatszög 674"/>
                <p:cNvSpPr/>
                <p:nvPr/>
              </p:nvSpPr>
              <p:spPr>
                <a:xfrm flipH="1" flipV="1">
                  <a:off x="9374726" y="2090456"/>
                  <a:ext cx="55374" cy="38248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03" name="Trapezoid 1"/>
                <p:cNvSpPr/>
                <p:nvPr/>
              </p:nvSpPr>
              <p:spPr>
                <a:xfrm>
                  <a:off x="9412264" y="3027162"/>
                  <a:ext cx="752426" cy="113804"/>
                </a:xfrm>
                <a:prstGeom prst="rect">
                  <a:avLst/>
                </a:prstGeom>
                <a:gradFill flip="none" rotWithShape="1">
                  <a:gsLst>
                    <a:gs pos="57000">
                      <a:srgbClr val="E664BD"/>
                    </a:gs>
                    <a:gs pos="0">
                      <a:srgbClr val="E146B0"/>
                    </a:gs>
                    <a:gs pos="100000">
                      <a:srgbClr val="DF3BAB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404" name="Csoportba foglalás 403"/>
                <p:cNvGrpSpPr/>
                <p:nvPr/>
              </p:nvGrpSpPr>
              <p:grpSpPr>
                <a:xfrm>
                  <a:off x="9010850" y="2592720"/>
                  <a:ext cx="1380060" cy="828741"/>
                  <a:chOff x="8895930" y="2595389"/>
                  <a:chExt cx="1625155" cy="896837"/>
                </a:xfrm>
              </p:grpSpPr>
              <p:sp>
                <p:nvSpPr>
                  <p:cNvPr id="419" name="Ellipszis 138"/>
                  <p:cNvSpPr/>
                  <p:nvPr/>
                </p:nvSpPr>
                <p:spPr>
                  <a:xfrm flipH="1">
                    <a:off x="9864136" y="2595389"/>
                    <a:ext cx="648889" cy="585353"/>
                  </a:xfrm>
                  <a:custGeom>
                    <a:avLst/>
                    <a:gdLst>
                      <a:gd name="connsiteX0" fmla="*/ 0 w 1105469"/>
                      <a:gd name="connsiteY0" fmla="*/ 511791 h 1023582"/>
                      <a:gd name="connsiteX1" fmla="*/ 552735 w 1105469"/>
                      <a:gd name="connsiteY1" fmla="*/ 0 h 1023582"/>
                      <a:gd name="connsiteX2" fmla="*/ 1105470 w 1105469"/>
                      <a:gd name="connsiteY2" fmla="*/ 511791 h 1023582"/>
                      <a:gd name="connsiteX3" fmla="*/ 552735 w 1105469"/>
                      <a:gd name="connsiteY3" fmla="*/ 1023582 h 1023582"/>
                      <a:gd name="connsiteX4" fmla="*/ 0 w 1105469"/>
                      <a:gd name="connsiteY4" fmla="*/ 511791 h 1023582"/>
                      <a:gd name="connsiteX0" fmla="*/ 0 w 1113125"/>
                      <a:gd name="connsiteY0" fmla="*/ 520546 h 1032337"/>
                      <a:gd name="connsiteX1" fmla="*/ 552735 w 1113125"/>
                      <a:gd name="connsiteY1" fmla="*/ 8755 h 1032337"/>
                      <a:gd name="connsiteX2" fmla="*/ 802367 w 1113125"/>
                      <a:gd name="connsiteY2" fmla="*/ 220657 h 1032337"/>
                      <a:gd name="connsiteX3" fmla="*/ 1105470 w 1113125"/>
                      <a:gd name="connsiteY3" fmla="*/ 520546 h 1032337"/>
                      <a:gd name="connsiteX4" fmla="*/ 552735 w 1113125"/>
                      <a:gd name="connsiteY4" fmla="*/ 1032337 h 1032337"/>
                      <a:gd name="connsiteX5" fmla="*/ 0 w 1113125"/>
                      <a:gd name="connsiteY5" fmla="*/ 520546 h 1032337"/>
                      <a:gd name="connsiteX0" fmla="*/ 2243 w 1115368"/>
                      <a:gd name="connsiteY0" fmla="*/ 467215 h 979006"/>
                      <a:gd name="connsiteX1" fmla="*/ 377298 w 1115368"/>
                      <a:gd name="connsiteY1" fmla="*/ 11762 h 979006"/>
                      <a:gd name="connsiteX2" fmla="*/ 804610 w 1115368"/>
                      <a:gd name="connsiteY2" fmla="*/ 167326 h 979006"/>
                      <a:gd name="connsiteX3" fmla="*/ 1107713 w 1115368"/>
                      <a:gd name="connsiteY3" fmla="*/ 467215 h 979006"/>
                      <a:gd name="connsiteX4" fmla="*/ 554978 w 1115368"/>
                      <a:gd name="connsiteY4" fmla="*/ 979006 h 979006"/>
                      <a:gd name="connsiteX5" fmla="*/ 2243 w 1115368"/>
                      <a:gd name="connsiteY5" fmla="*/ 467215 h 979006"/>
                      <a:gd name="connsiteX0" fmla="*/ 22452 w 1135577"/>
                      <a:gd name="connsiteY0" fmla="*/ 455546 h 967337"/>
                      <a:gd name="connsiteX1" fmla="*/ 135769 w 1135577"/>
                      <a:gd name="connsiteY1" fmla="*/ 138322 h 967337"/>
                      <a:gd name="connsiteX2" fmla="*/ 397507 w 1135577"/>
                      <a:gd name="connsiteY2" fmla="*/ 93 h 967337"/>
                      <a:gd name="connsiteX3" fmla="*/ 824819 w 1135577"/>
                      <a:gd name="connsiteY3" fmla="*/ 155657 h 967337"/>
                      <a:gd name="connsiteX4" fmla="*/ 1127922 w 1135577"/>
                      <a:gd name="connsiteY4" fmla="*/ 455546 h 967337"/>
                      <a:gd name="connsiteX5" fmla="*/ 575187 w 1135577"/>
                      <a:gd name="connsiteY5" fmla="*/ 967337 h 967337"/>
                      <a:gd name="connsiteX6" fmla="*/ 22452 w 1135577"/>
                      <a:gd name="connsiteY6" fmla="*/ 455546 h 967337"/>
                      <a:gd name="connsiteX0" fmla="*/ 59605 w 1042721"/>
                      <a:gd name="connsiteY0" fmla="*/ 550886 h 967955"/>
                      <a:gd name="connsiteX1" fmla="*/ 42913 w 1042721"/>
                      <a:gd name="connsiteY1" fmla="*/ 138322 h 967955"/>
                      <a:gd name="connsiteX2" fmla="*/ 304651 w 1042721"/>
                      <a:gd name="connsiteY2" fmla="*/ 93 h 967955"/>
                      <a:gd name="connsiteX3" fmla="*/ 731963 w 1042721"/>
                      <a:gd name="connsiteY3" fmla="*/ 155657 h 967955"/>
                      <a:gd name="connsiteX4" fmla="*/ 1035066 w 1042721"/>
                      <a:gd name="connsiteY4" fmla="*/ 455546 h 967955"/>
                      <a:gd name="connsiteX5" fmla="*/ 482331 w 1042721"/>
                      <a:gd name="connsiteY5" fmla="*/ 967337 h 967955"/>
                      <a:gd name="connsiteX6" fmla="*/ 59605 w 1042721"/>
                      <a:gd name="connsiteY6" fmla="*/ 550886 h 967955"/>
                      <a:gd name="connsiteX0" fmla="*/ 60348 w 1043464"/>
                      <a:gd name="connsiteY0" fmla="*/ 550886 h 756443"/>
                      <a:gd name="connsiteX1" fmla="*/ 43656 w 1043464"/>
                      <a:gd name="connsiteY1" fmla="*/ 138322 h 756443"/>
                      <a:gd name="connsiteX2" fmla="*/ 305394 w 1043464"/>
                      <a:gd name="connsiteY2" fmla="*/ 93 h 756443"/>
                      <a:gd name="connsiteX3" fmla="*/ 732706 w 1043464"/>
                      <a:gd name="connsiteY3" fmla="*/ 155657 h 756443"/>
                      <a:gd name="connsiteX4" fmla="*/ 1035809 w 1043464"/>
                      <a:gd name="connsiteY4" fmla="*/ 455546 h 756443"/>
                      <a:gd name="connsiteX5" fmla="*/ 496075 w 1043464"/>
                      <a:gd name="connsiteY5" fmla="*/ 754988 h 756443"/>
                      <a:gd name="connsiteX6" fmla="*/ 60348 w 1043464"/>
                      <a:gd name="connsiteY6" fmla="*/ 550886 h 756443"/>
                      <a:gd name="connsiteX0" fmla="*/ 60348 w 931004"/>
                      <a:gd name="connsiteY0" fmla="*/ 550886 h 758738"/>
                      <a:gd name="connsiteX1" fmla="*/ 43656 w 931004"/>
                      <a:gd name="connsiteY1" fmla="*/ 138322 h 758738"/>
                      <a:gd name="connsiteX2" fmla="*/ 305394 w 931004"/>
                      <a:gd name="connsiteY2" fmla="*/ 93 h 758738"/>
                      <a:gd name="connsiteX3" fmla="*/ 732706 w 931004"/>
                      <a:gd name="connsiteY3" fmla="*/ 155657 h 758738"/>
                      <a:gd name="connsiteX4" fmla="*/ 918800 w 931004"/>
                      <a:gd name="connsiteY4" fmla="*/ 386208 h 758738"/>
                      <a:gd name="connsiteX5" fmla="*/ 496075 w 931004"/>
                      <a:gd name="connsiteY5" fmla="*/ 754988 h 758738"/>
                      <a:gd name="connsiteX6" fmla="*/ 60348 w 931004"/>
                      <a:gd name="connsiteY6" fmla="*/ 550886 h 758738"/>
                      <a:gd name="connsiteX0" fmla="*/ 60348 w 918838"/>
                      <a:gd name="connsiteY0" fmla="*/ 550886 h 755866"/>
                      <a:gd name="connsiteX1" fmla="*/ 43656 w 918838"/>
                      <a:gd name="connsiteY1" fmla="*/ 138322 h 755866"/>
                      <a:gd name="connsiteX2" fmla="*/ 305394 w 918838"/>
                      <a:gd name="connsiteY2" fmla="*/ 93 h 755866"/>
                      <a:gd name="connsiteX3" fmla="*/ 732706 w 918838"/>
                      <a:gd name="connsiteY3" fmla="*/ 155657 h 755866"/>
                      <a:gd name="connsiteX4" fmla="*/ 918800 w 918838"/>
                      <a:gd name="connsiteY4" fmla="*/ 386208 h 755866"/>
                      <a:gd name="connsiteX5" fmla="*/ 689371 w 918838"/>
                      <a:gd name="connsiteY5" fmla="*/ 615022 h 755866"/>
                      <a:gd name="connsiteX6" fmla="*/ 496075 w 918838"/>
                      <a:gd name="connsiteY6" fmla="*/ 754988 h 755866"/>
                      <a:gd name="connsiteX7" fmla="*/ 60348 w 918838"/>
                      <a:gd name="connsiteY7" fmla="*/ 550886 h 755866"/>
                      <a:gd name="connsiteX0" fmla="*/ 60348 w 918838"/>
                      <a:gd name="connsiteY0" fmla="*/ 585523 h 790503"/>
                      <a:gd name="connsiteX1" fmla="*/ 43656 w 918838"/>
                      <a:gd name="connsiteY1" fmla="*/ 172959 h 790503"/>
                      <a:gd name="connsiteX2" fmla="*/ 465739 w 918838"/>
                      <a:gd name="connsiteY2" fmla="*/ 61 h 790503"/>
                      <a:gd name="connsiteX3" fmla="*/ 732706 w 918838"/>
                      <a:gd name="connsiteY3" fmla="*/ 190294 h 790503"/>
                      <a:gd name="connsiteX4" fmla="*/ 918800 w 918838"/>
                      <a:gd name="connsiteY4" fmla="*/ 420845 h 790503"/>
                      <a:gd name="connsiteX5" fmla="*/ 689371 w 918838"/>
                      <a:gd name="connsiteY5" fmla="*/ 649659 h 790503"/>
                      <a:gd name="connsiteX6" fmla="*/ 496075 w 918838"/>
                      <a:gd name="connsiteY6" fmla="*/ 789625 h 790503"/>
                      <a:gd name="connsiteX7" fmla="*/ 60348 w 918838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31836"/>
                      <a:gd name="connsiteY0" fmla="*/ 585523 h 790503"/>
                      <a:gd name="connsiteX1" fmla="*/ 43656 w 931836"/>
                      <a:gd name="connsiteY1" fmla="*/ 172959 h 790503"/>
                      <a:gd name="connsiteX2" fmla="*/ 465739 w 931836"/>
                      <a:gd name="connsiteY2" fmla="*/ 61 h 790503"/>
                      <a:gd name="connsiteX3" fmla="*/ 732706 w 931836"/>
                      <a:gd name="connsiteY3" fmla="*/ 190294 h 790503"/>
                      <a:gd name="connsiteX4" fmla="*/ 931801 w 931836"/>
                      <a:gd name="connsiteY4" fmla="*/ 342839 h 790503"/>
                      <a:gd name="connsiteX5" fmla="*/ 689371 w 931836"/>
                      <a:gd name="connsiteY5" fmla="*/ 649659 h 790503"/>
                      <a:gd name="connsiteX6" fmla="*/ 496075 w 931836"/>
                      <a:gd name="connsiteY6" fmla="*/ 789625 h 790503"/>
                      <a:gd name="connsiteX7" fmla="*/ 60348 w 931836"/>
                      <a:gd name="connsiteY7" fmla="*/ 585523 h 790503"/>
                      <a:gd name="connsiteX0" fmla="*/ 60100 w 931588"/>
                      <a:gd name="connsiteY0" fmla="*/ 585523 h 760553"/>
                      <a:gd name="connsiteX1" fmla="*/ 43408 w 931588"/>
                      <a:gd name="connsiteY1" fmla="*/ 172959 h 760553"/>
                      <a:gd name="connsiteX2" fmla="*/ 465491 w 931588"/>
                      <a:gd name="connsiteY2" fmla="*/ 61 h 760553"/>
                      <a:gd name="connsiteX3" fmla="*/ 732458 w 931588"/>
                      <a:gd name="connsiteY3" fmla="*/ 190294 h 760553"/>
                      <a:gd name="connsiteX4" fmla="*/ 931553 w 931588"/>
                      <a:gd name="connsiteY4" fmla="*/ 342839 h 760553"/>
                      <a:gd name="connsiteX5" fmla="*/ 689123 w 931588"/>
                      <a:gd name="connsiteY5" fmla="*/ 649659 h 760553"/>
                      <a:gd name="connsiteX6" fmla="*/ 491493 w 931588"/>
                      <a:gd name="connsiteY6" fmla="*/ 759289 h 760553"/>
                      <a:gd name="connsiteX7" fmla="*/ 60100 w 931588"/>
                      <a:gd name="connsiteY7" fmla="*/ 585523 h 760553"/>
                      <a:gd name="connsiteX0" fmla="*/ 60100 w 931588"/>
                      <a:gd name="connsiteY0" fmla="*/ 598884 h 773914"/>
                      <a:gd name="connsiteX1" fmla="*/ 43408 w 931588"/>
                      <a:gd name="connsiteY1" fmla="*/ 186320 h 773914"/>
                      <a:gd name="connsiteX2" fmla="*/ 260092 w 931588"/>
                      <a:gd name="connsiteY2" fmla="*/ 34642 h 773914"/>
                      <a:gd name="connsiteX3" fmla="*/ 465491 w 931588"/>
                      <a:gd name="connsiteY3" fmla="*/ 13422 h 773914"/>
                      <a:gd name="connsiteX4" fmla="*/ 732458 w 931588"/>
                      <a:gd name="connsiteY4" fmla="*/ 203655 h 773914"/>
                      <a:gd name="connsiteX5" fmla="*/ 931553 w 931588"/>
                      <a:gd name="connsiteY5" fmla="*/ 356200 h 773914"/>
                      <a:gd name="connsiteX6" fmla="*/ 689123 w 931588"/>
                      <a:gd name="connsiteY6" fmla="*/ 663020 h 773914"/>
                      <a:gd name="connsiteX7" fmla="*/ 491493 w 931588"/>
                      <a:gd name="connsiteY7" fmla="*/ 772650 h 773914"/>
                      <a:gd name="connsiteX8" fmla="*/ 60100 w 931588"/>
                      <a:gd name="connsiteY8" fmla="*/ 598884 h 773914"/>
                      <a:gd name="connsiteX0" fmla="*/ 60100 w 931588"/>
                      <a:gd name="connsiteY0" fmla="*/ 590218 h 765248"/>
                      <a:gd name="connsiteX1" fmla="*/ 43408 w 931588"/>
                      <a:gd name="connsiteY1" fmla="*/ 177654 h 765248"/>
                      <a:gd name="connsiteX2" fmla="*/ 260092 w 931588"/>
                      <a:gd name="connsiteY2" fmla="*/ 25976 h 765248"/>
                      <a:gd name="connsiteX3" fmla="*/ 465491 w 931588"/>
                      <a:gd name="connsiteY3" fmla="*/ 4756 h 765248"/>
                      <a:gd name="connsiteX4" fmla="*/ 619784 w 931588"/>
                      <a:gd name="connsiteY4" fmla="*/ 77980 h 765248"/>
                      <a:gd name="connsiteX5" fmla="*/ 732458 w 931588"/>
                      <a:gd name="connsiteY5" fmla="*/ 194989 h 765248"/>
                      <a:gd name="connsiteX6" fmla="*/ 931553 w 931588"/>
                      <a:gd name="connsiteY6" fmla="*/ 347534 h 765248"/>
                      <a:gd name="connsiteX7" fmla="*/ 689123 w 931588"/>
                      <a:gd name="connsiteY7" fmla="*/ 654354 h 765248"/>
                      <a:gd name="connsiteX8" fmla="*/ 491493 w 931588"/>
                      <a:gd name="connsiteY8" fmla="*/ 763984 h 765248"/>
                      <a:gd name="connsiteX9" fmla="*/ 60100 w 931588"/>
                      <a:gd name="connsiteY9" fmla="*/ 590218 h 765248"/>
                      <a:gd name="connsiteX0" fmla="*/ 47500 w 918988"/>
                      <a:gd name="connsiteY0" fmla="*/ 590218 h 765586"/>
                      <a:gd name="connsiteX1" fmla="*/ 30808 w 918988"/>
                      <a:gd name="connsiteY1" fmla="*/ 177654 h 765586"/>
                      <a:gd name="connsiteX2" fmla="*/ 247492 w 918988"/>
                      <a:gd name="connsiteY2" fmla="*/ 25976 h 765586"/>
                      <a:gd name="connsiteX3" fmla="*/ 452891 w 918988"/>
                      <a:gd name="connsiteY3" fmla="*/ 4756 h 765586"/>
                      <a:gd name="connsiteX4" fmla="*/ 607184 w 918988"/>
                      <a:gd name="connsiteY4" fmla="*/ 77980 h 765586"/>
                      <a:gd name="connsiteX5" fmla="*/ 719858 w 918988"/>
                      <a:gd name="connsiteY5" fmla="*/ 194989 h 765586"/>
                      <a:gd name="connsiteX6" fmla="*/ 918953 w 918988"/>
                      <a:gd name="connsiteY6" fmla="*/ 347534 h 765586"/>
                      <a:gd name="connsiteX7" fmla="*/ 676523 w 918988"/>
                      <a:gd name="connsiteY7" fmla="*/ 654354 h 765586"/>
                      <a:gd name="connsiteX8" fmla="*/ 478893 w 918988"/>
                      <a:gd name="connsiteY8" fmla="*/ 763984 h 765586"/>
                      <a:gd name="connsiteX9" fmla="*/ 225823 w 918988"/>
                      <a:gd name="connsiteY9" fmla="*/ 710693 h 765586"/>
                      <a:gd name="connsiteX10" fmla="*/ 47500 w 918988"/>
                      <a:gd name="connsiteY10" fmla="*/ 590218 h 765586"/>
                      <a:gd name="connsiteX0" fmla="*/ 64838 w 936326"/>
                      <a:gd name="connsiteY0" fmla="*/ 590218 h 765586"/>
                      <a:gd name="connsiteX1" fmla="*/ 477 w 936326"/>
                      <a:gd name="connsiteY1" fmla="*/ 424672 h 765586"/>
                      <a:gd name="connsiteX2" fmla="*/ 48146 w 936326"/>
                      <a:gd name="connsiteY2" fmla="*/ 177654 h 765586"/>
                      <a:gd name="connsiteX3" fmla="*/ 264830 w 936326"/>
                      <a:gd name="connsiteY3" fmla="*/ 25976 h 765586"/>
                      <a:gd name="connsiteX4" fmla="*/ 470229 w 936326"/>
                      <a:gd name="connsiteY4" fmla="*/ 4756 h 765586"/>
                      <a:gd name="connsiteX5" fmla="*/ 624522 w 936326"/>
                      <a:gd name="connsiteY5" fmla="*/ 77980 h 765586"/>
                      <a:gd name="connsiteX6" fmla="*/ 737196 w 936326"/>
                      <a:gd name="connsiteY6" fmla="*/ 194989 h 765586"/>
                      <a:gd name="connsiteX7" fmla="*/ 936291 w 936326"/>
                      <a:gd name="connsiteY7" fmla="*/ 347534 h 765586"/>
                      <a:gd name="connsiteX8" fmla="*/ 693861 w 936326"/>
                      <a:gd name="connsiteY8" fmla="*/ 654354 h 765586"/>
                      <a:gd name="connsiteX9" fmla="*/ 496231 w 936326"/>
                      <a:gd name="connsiteY9" fmla="*/ 763984 h 765586"/>
                      <a:gd name="connsiteX10" fmla="*/ 243161 w 936326"/>
                      <a:gd name="connsiteY10" fmla="*/ 710693 h 765586"/>
                      <a:gd name="connsiteX11" fmla="*/ 64838 w 936326"/>
                      <a:gd name="connsiteY11" fmla="*/ 590218 h 765586"/>
                      <a:gd name="connsiteX0" fmla="*/ 64838 w 936338"/>
                      <a:gd name="connsiteY0" fmla="*/ 590218 h 764796"/>
                      <a:gd name="connsiteX1" fmla="*/ 477 w 936338"/>
                      <a:gd name="connsiteY1" fmla="*/ 424672 h 764796"/>
                      <a:gd name="connsiteX2" fmla="*/ 48146 w 936338"/>
                      <a:gd name="connsiteY2" fmla="*/ 177654 h 764796"/>
                      <a:gd name="connsiteX3" fmla="*/ 264830 w 936338"/>
                      <a:gd name="connsiteY3" fmla="*/ 25976 h 764796"/>
                      <a:gd name="connsiteX4" fmla="*/ 470229 w 936338"/>
                      <a:gd name="connsiteY4" fmla="*/ 4756 h 764796"/>
                      <a:gd name="connsiteX5" fmla="*/ 624522 w 936338"/>
                      <a:gd name="connsiteY5" fmla="*/ 77980 h 764796"/>
                      <a:gd name="connsiteX6" fmla="*/ 737196 w 936338"/>
                      <a:gd name="connsiteY6" fmla="*/ 194989 h 764796"/>
                      <a:gd name="connsiteX7" fmla="*/ 936291 w 936338"/>
                      <a:gd name="connsiteY7" fmla="*/ 347534 h 764796"/>
                      <a:gd name="connsiteX8" fmla="*/ 737752 w 936338"/>
                      <a:gd name="connsiteY8" fmla="*/ 712876 h 764796"/>
                      <a:gd name="connsiteX9" fmla="*/ 496231 w 936338"/>
                      <a:gd name="connsiteY9" fmla="*/ 763984 h 764796"/>
                      <a:gd name="connsiteX10" fmla="*/ 243161 w 936338"/>
                      <a:gd name="connsiteY10" fmla="*/ 710693 h 764796"/>
                      <a:gd name="connsiteX11" fmla="*/ 64838 w 936338"/>
                      <a:gd name="connsiteY11" fmla="*/ 590218 h 764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36338" h="764796">
                        <a:moveTo>
                          <a:pt x="64838" y="590218"/>
                        </a:moveTo>
                        <a:cubicBezTo>
                          <a:pt x="24391" y="542548"/>
                          <a:pt x="3259" y="493432"/>
                          <a:pt x="477" y="424672"/>
                        </a:cubicBezTo>
                        <a:cubicBezTo>
                          <a:pt x="-2305" y="355912"/>
                          <a:pt x="6254" y="244103"/>
                          <a:pt x="48146" y="177654"/>
                        </a:cubicBezTo>
                        <a:cubicBezTo>
                          <a:pt x="82200" y="88670"/>
                          <a:pt x="194483" y="54792"/>
                          <a:pt x="264830" y="25976"/>
                        </a:cubicBezTo>
                        <a:cubicBezTo>
                          <a:pt x="335177" y="-2840"/>
                          <a:pt x="410280" y="-3911"/>
                          <a:pt x="470229" y="4756"/>
                        </a:cubicBezTo>
                        <a:cubicBezTo>
                          <a:pt x="530178" y="13423"/>
                          <a:pt x="580028" y="46275"/>
                          <a:pt x="624522" y="77980"/>
                        </a:cubicBezTo>
                        <a:cubicBezTo>
                          <a:pt x="669016" y="109685"/>
                          <a:pt x="683790" y="152230"/>
                          <a:pt x="737196" y="194989"/>
                        </a:cubicBezTo>
                        <a:cubicBezTo>
                          <a:pt x="790602" y="237748"/>
                          <a:pt x="937736" y="189356"/>
                          <a:pt x="936291" y="347534"/>
                        </a:cubicBezTo>
                        <a:cubicBezTo>
                          <a:pt x="939180" y="423373"/>
                          <a:pt x="808206" y="651413"/>
                          <a:pt x="737752" y="712876"/>
                        </a:cubicBezTo>
                        <a:cubicBezTo>
                          <a:pt x="667298" y="774339"/>
                          <a:pt x="578663" y="764348"/>
                          <a:pt x="496231" y="763984"/>
                        </a:cubicBezTo>
                        <a:cubicBezTo>
                          <a:pt x="413799" y="763620"/>
                          <a:pt x="315060" y="739654"/>
                          <a:pt x="243161" y="710693"/>
                        </a:cubicBezTo>
                        <a:cubicBezTo>
                          <a:pt x="171262" y="681732"/>
                          <a:pt x="105285" y="637888"/>
                          <a:pt x="64838" y="590218"/>
                        </a:cubicBezTo>
                        <a:close/>
                      </a:path>
                    </a:pathLst>
                  </a:custGeom>
                  <a:solidFill>
                    <a:srgbClr val="FAD7B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20" name="Szabadkézi sokszög 419"/>
                  <p:cNvSpPr/>
                  <p:nvPr/>
                </p:nvSpPr>
                <p:spPr>
                  <a:xfrm rot="20820000" flipH="1">
                    <a:off x="10092022" y="2795333"/>
                    <a:ext cx="39787" cy="65452"/>
                  </a:xfrm>
                  <a:custGeom>
                    <a:avLst/>
                    <a:gdLst>
                      <a:gd name="connsiteX0" fmla="*/ 0 w 501161"/>
                      <a:gd name="connsiteY0" fmla="*/ 0 h 929031"/>
                      <a:gd name="connsiteX1" fmla="*/ 475488 w 501161"/>
                      <a:gd name="connsiteY1" fmla="*/ 336500 h 929031"/>
                      <a:gd name="connsiteX2" fmla="*/ 395021 w 501161"/>
                      <a:gd name="connsiteY2" fmla="*/ 929031 h 92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161" h="929031">
                        <a:moveTo>
                          <a:pt x="0" y="0"/>
                        </a:moveTo>
                        <a:cubicBezTo>
                          <a:pt x="204825" y="90831"/>
                          <a:pt x="409651" y="181662"/>
                          <a:pt x="475488" y="336500"/>
                        </a:cubicBezTo>
                        <a:cubicBezTo>
                          <a:pt x="541325" y="491338"/>
                          <a:pt x="468173" y="710184"/>
                          <a:pt x="395021" y="929031"/>
                        </a:cubicBezTo>
                      </a:path>
                    </a:pathLst>
                  </a:custGeom>
                  <a:noFill/>
                  <a:ln w="28575" cap="rnd">
                    <a:solidFill>
                      <a:schemeClr val="accent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21" name="Ellipszis 3"/>
                  <p:cNvSpPr/>
                  <p:nvPr/>
                </p:nvSpPr>
                <p:spPr>
                  <a:xfrm rot="20868999" flipH="1">
                    <a:off x="8895930" y="2789666"/>
                    <a:ext cx="1215646" cy="702560"/>
                  </a:xfrm>
                  <a:custGeom>
                    <a:avLst/>
                    <a:gdLst>
                      <a:gd name="connsiteX0" fmla="*/ 0 w 1632319"/>
                      <a:gd name="connsiteY0" fmla="*/ 427575 h 855149"/>
                      <a:gd name="connsiteX1" fmla="*/ 816160 w 1632319"/>
                      <a:gd name="connsiteY1" fmla="*/ 0 h 855149"/>
                      <a:gd name="connsiteX2" fmla="*/ 1632320 w 1632319"/>
                      <a:gd name="connsiteY2" fmla="*/ 427575 h 855149"/>
                      <a:gd name="connsiteX3" fmla="*/ 816160 w 1632319"/>
                      <a:gd name="connsiteY3" fmla="*/ 855150 h 855149"/>
                      <a:gd name="connsiteX4" fmla="*/ 0 w 1632319"/>
                      <a:gd name="connsiteY4" fmla="*/ 427575 h 855149"/>
                      <a:gd name="connsiteX0" fmla="*/ 15256 w 1647576"/>
                      <a:gd name="connsiteY0" fmla="*/ 427575 h 855150"/>
                      <a:gd name="connsiteX1" fmla="*/ 831416 w 1647576"/>
                      <a:gd name="connsiteY1" fmla="*/ 0 h 855150"/>
                      <a:gd name="connsiteX2" fmla="*/ 1647576 w 1647576"/>
                      <a:gd name="connsiteY2" fmla="*/ 427575 h 855150"/>
                      <a:gd name="connsiteX3" fmla="*/ 831416 w 1647576"/>
                      <a:gd name="connsiteY3" fmla="*/ 855150 h 855150"/>
                      <a:gd name="connsiteX4" fmla="*/ 15256 w 1647576"/>
                      <a:gd name="connsiteY4" fmla="*/ 427575 h 855150"/>
                      <a:gd name="connsiteX0" fmla="*/ 11890 w 1630316"/>
                      <a:gd name="connsiteY0" fmla="*/ 492337 h 856509"/>
                      <a:gd name="connsiteX1" fmla="*/ 814156 w 1630316"/>
                      <a:gd name="connsiteY1" fmla="*/ 408 h 856509"/>
                      <a:gd name="connsiteX2" fmla="*/ 1630316 w 1630316"/>
                      <a:gd name="connsiteY2" fmla="*/ 427983 h 856509"/>
                      <a:gd name="connsiteX3" fmla="*/ 814156 w 1630316"/>
                      <a:gd name="connsiteY3" fmla="*/ 855558 h 856509"/>
                      <a:gd name="connsiteX4" fmla="*/ 11890 w 1630316"/>
                      <a:gd name="connsiteY4" fmla="*/ 492337 h 856509"/>
                      <a:gd name="connsiteX0" fmla="*/ 12226 w 1754160"/>
                      <a:gd name="connsiteY0" fmla="*/ 495011 h 862185"/>
                      <a:gd name="connsiteX1" fmla="*/ 814492 w 1754160"/>
                      <a:gd name="connsiteY1" fmla="*/ 3082 h 862185"/>
                      <a:gd name="connsiteX2" fmla="*/ 1754160 w 1754160"/>
                      <a:gd name="connsiteY2" fmla="*/ 344121 h 862185"/>
                      <a:gd name="connsiteX3" fmla="*/ 814492 w 1754160"/>
                      <a:gd name="connsiteY3" fmla="*/ 858232 h 862185"/>
                      <a:gd name="connsiteX4" fmla="*/ 12226 w 1754160"/>
                      <a:gd name="connsiteY4" fmla="*/ 495011 h 862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4160" h="862185">
                        <a:moveTo>
                          <a:pt x="12226" y="495011"/>
                        </a:moveTo>
                        <a:cubicBezTo>
                          <a:pt x="118914" y="198415"/>
                          <a:pt x="524170" y="28230"/>
                          <a:pt x="814492" y="3082"/>
                        </a:cubicBezTo>
                        <a:cubicBezTo>
                          <a:pt x="1104814" y="-22066"/>
                          <a:pt x="1754160" y="107978"/>
                          <a:pt x="1754160" y="344121"/>
                        </a:cubicBezTo>
                        <a:cubicBezTo>
                          <a:pt x="1754160" y="580264"/>
                          <a:pt x="1104814" y="833084"/>
                          <a:pt x="814492" y="858232"/>
                        </a:cubicBezTo>
                        <a:cubicBezTo>
                          <a:pt x="524170" y="883380"/>
                          <a:pt x="-94462" y="791607"/>
                          <a:pt x="12226" y="495011"/>
                        </a:cubicBezTo>
                        <a:close/>
                      </a:path>
                    </a:pathLst>
                  </a:custGeom>
                  <a:solidFill>
                    <a:srgbClr val="0076A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22" name="Ellipszis 138"/>
                  <p:cNvSpPr/>
                  <p:nvPr/>
                </p:nvSpPr>
                <p:spPr>
                  <a:xfrm flipH="1">
                    <a:off x="10122211" y="2601113"/>
                    <a:ext cx="398874" cy="573319"/>
                  </a:xfrm>
                  <a:custGeom>
                    <a:avLst/>
                    <a:gdLst>
                      <a:gd name="connsiteX0" fmla="*/ 0 w 1105469"/>
                      <a:gd name="connsiteY0" fmla="*/ 511791 h 1023582"/>
                      <a:gd name="connsiteX1" fmla="*/ 552735 w 1105469"/>
                      <a:gd name="connsiteY1" fmla="*/ 0 h 1023582"/>
                      <a:gd name="connsiteX2" fmla="*/ 1105470 w 1105469"/>
                      <a:gd name="connsiteY2" fmla="*/ 511791 h 1023582"/>
                      <a:gd name="connsiteX3" fmla="*/ 552735 w 1105469"/>
                      <a:gd name="connsiteY3" fmla="*/ 1023582 h 1023582"/>
                      <a:gd name="connsiteX4" fmla="*/ 0 w 1105469"/>
                      <a:gd name="connsiteY4" fmla="*/ 511791 h 1023582"/>
                      <a:gd name="connsiteX0" fmla="*/ 0 w 1113125"/>
                      <a:gd name="connsiteY0" fmla="*/ 520546 h 1032337"/>
                      <a:gd name="connsiteX1" fmla="*/ 552735 w 1113125"/>
                      <a:gd name="connsiteY1" fmla="*/ 8755 h 1032337"/>
                      <a:gd name="connsiteX2" fmla="*/ 802367 w 1113125"/>
                      <a:gd name="connsiteY2" fmla="*/ 220657 h 1032337"/>
                      <a:gd name="connsiteX3" fmla="*/ 1105470 w 1113125"/>
                      <a:gd name="connsiteY3" fmla="*/ 520546 h 1032337"/>
                      <a:gd name="connsiteX4" fmla="*/ 552735 w 1113125"/>
                      <a:gd name="connsiteY4" fmla="*/ 1032337 h 1032337"/>
                      <a:gd name="connsiteX5" fmla="*/ 0 w 1113125"/>
                      <a:gd name="connsiteY5" fmla="*/ 520546 h 1032337"/>
                      <a:gd name="connsiteX0" fmla="*/ 2243 w 1115368"/>
                      <a:gd name="connsiteY0" fmla="*/ 467215 h 979006"/>
                      <a:gd name="connsiteX1" fmla="*/ 377298 w 1115368"/>
                      <a:gd name="connsiteY1" fmla="*/ 11762 h 979006"/>
                      <a:gd name="connsiteX2" fmla="*/ 804610 w 1115368"/>
                      <a:gd name="connsiteY2" fmla="*/ 167326 h 979006"/>
                      <a:gd name="connsiteX3" fmla="*/ 1107713 w 1115368"/>
                      <a:gd name="connsiteY3" fmla="*/ 467215 h 979006"/>
                      <a:gd name="connsiteX4" fmla="*/ 554978 w 1115368"/>
                      <a:gd name="connsiteY4" fmla="*/ 979006 h 979006"/>
                      <a:gd name="connsiteX5" fmla="*/ 2243 w 1115368"/>
                      <a:gd name="connsiteY5" fmla="*/ 467215 h 979006"/>
                      <a:gd name="connsiteX0" fmla="*/ 22452 w 1135577"/>
                      <a:gd name="connsiteY0" fmla="*/ 455546 h 967337"/>
                      <a:gd name="connsiteX1" fmla="*/ 135769 w 1135577"/>
                      <a:gd name="connsiteY1" fmla="*/ 138322 h 967337"/>
                      <a:gd name="connsiteX2" fmla="*/ 397507 w 1135577"/>
                      <a:gd name="connsiteY2" fmla="*/ 93 h 967337"/>
                      <a:gd name="connsiteX3" fmla="*/ 824819 w 1135577"/>
                      <a:gd name="connsiteY3" fmla="*/ 155657 h 967337"/>
                      <a:gd name="connsiteX4" fmla="*/ 1127922 w 1135577"/>
                      <a:gd name="connsiteY4" fmla="*/ 455546 h 967337"/>
                      <a:gd name="connsiteX5" fmla="*/ 575187 w 1135577"/>
                      <a:gd name="connsiteY5" fmla="*/ 967337 h 967337"/>
                      <a:gd name="connsiteX6" fmla="*/ 22452 w 1135577"/>
                      <a:gd name="connsiteY6" fmla="*/ 455546 h 967337"/>
                      <a:gd name="connsiteX0" fmla="*/ 59605 w 1042721"/>
                      <a:gd name="connsiteY0" fmla="*/ 550886 h 967955"/>
                      <a:gd name="connsiteX1" fmla="*/ 42913 w 1042721"/>
                      <a:gd name="connsiteY1" fmla="*/ 138322 h 967955"/>
                      <a:gd name="connsiteX2" fmla="*/ 304651 w 1042721"/>
                      <a:gd name="connsiteY2" fmla="*/ 93 h 967955"/>
                      <a:gd name="connsiteX3" fmla="*/ 731963 w 1042721"/>
                      <a:gd name="connsiteY3" fmla="*/ 155657 h 967955"/>
                      <a:gd name="connsiteX4" fmla="*/ 1035066 w 1042721"/>
                      <a:gd name="connsiteY4" fmla="*/ 455546 h 967955"/>
                      <a:gd name="connsiteX5" fmla="*/ 482331 w 1042721"/>
                      <a:gd name="connsiteY5" fmla="*/ 967337 h 967955"/>
                      <a:gd name="connsiteX6" fmla="*/ 59605 w 1042721"/>
                      <a:gd name="connsiteY6" fmla="*/ 550886 h 967955"/>
                      <a:gd name="connsiteX0" fmla="*/ 60348 w 1043464"/>
                      <a:gd name="connsiteY0" fmla="*/ 550886 h 756443"/>
                      <a:gd name="connsiteX1" fmla="*/ 43656 w 1043464"/>
                      <a:gd name="connsiteY1" fmla="*/ 138322 h 756443"/>
                      <a:gd name="connsiteX2" fmla="*/ 305394 w 1043464"/>
                      <a:gd name="connsiteY2" fmla="*/ 93 h 756443"/>
                      <a:gd name="connsiteX3" fmla="*/ 732706 w 1043464"/>
                      <a:gd name="connsiteY3" fmla="*/ 155657 h 756443"/>
                      <a:gd name="connsiteX4" fmla="*/ 1035809 w 1043464"/>
                      <a:gd name="connsiteY4" fmla="*/ 455546 h 756443"/>
                      <a:gd name="connsiteX5" fmla="*/ 496075 w 1043464"/>
                      <a:gd name="connsiteY5" fmla="*/ 754988 h 756443"/>
                      <a:gd name="connsiteX6" fmla="*/ 60348 w 1043464"/>
                      <a:gd name="connsiteY6" fmla="*/ 550886 h 756443"/>
                      <a:gd name="connsiteX0" fmla="*/ 60348 w 931004"/>
                      <a:gd name="connsiteY0" fmla="*/ 550886 h 758738"/>
                      <a:gd name="connsiteX1" fmla="*/ 43656 w 931004"/>
                      <a:gd name="connsiteY1" fmla="*/ 138322 h 758738"/>
                      <a:gd name="connsiteX2" fmla="*/ 305394 w 931004"/>
                      <a:gd name="connsiteY2" fmla="*/ 93 h 758738"/>
                      <a:gd name="connsiteX3" fmla="*/ 732706 w 931004"/>
                      <a:gd name="connsiteY3" fmla="*/ 155657 h 758738"/>
                      <a:gd name="connsiteX4" fmla="*/ 918800 w 931004"/>
                      <a:gd name="connsiteY4" fmla="*/ 386208 h 758738"/>
                      <a:gd name="connsiteX5" fmla="*/ 496075 w 931004"/>
                      <a:gd name="connsiteY5" fmla="*/ 754988 h 758738"/>
                      <a:gd name="connsiteX6" fmla="*/ 60348 w 931004"/>
                      <a:gd name="connsiteY6" fmla="*/ 550886 h 758738"/>
                      <a:gd name="connsiteX0" fmla="*/ 60348 w 918838"/>
                      <a:gd name="connsiteY0" fmla="*/ 550886 h 755866"/>
                      <a:gd name="connsiteX1" fmla="*/ 43656 w 918838"/>
                      <a:gd name="connsiteY1" fmla="*/ 138322 h 755866"/>
                      <a:gd name="connsiteX2" fmla="*/ 305394 w 918838"/>
                      <a:gd name="connsiteY2" fmla="*/ 93 h 755866"/>
                      <a:gd name="connsiteX3" fmla="*/ 732706 w 918838"/>
                      <a:gd name="connsiteY3" fmla="*/ 155657 h 755866"/>
                      <a:gd name="connsiteX4" fmla="*/ 918800 w 918838"/>
                      <a:gd name="connsiteY4" fmla="*/ 386208 h 755866"/>
                      <a:gd name="connsiteX5" fmla="*/ 689371 w 918838"/>
                      <a:gd name="connsiteY5" fmla="*/ 615022 h 755866"/>
                      <a:gd name="connsiteX6" fmla="*/ 496075 w 918838"/>
                      <a:gd name="connsiteY6" fmla="*/ 754988 h 755866"/>
                      <a:gd name="connsiteX7" fmla="*/ 60348 w 918838"/>
                      <a:gd name="connsiteY7" fmla="*/ 550886 h 755866"/>
                      <a:gd name="connsiteX0" fmla="*/ 60348 w 918838"/>
                      <a:gd name="connsiteY0" fmla="*/ 585523 h 790503"/>
                      <a:gd name="connsiteX1" fmla="*/ 43656 w 918838"/>
                      <a:gd name="connsiteY1" fmla="*/ 172959 h 790503"/>
                      <a:gd name="connsiteX2" fmla="*/ 465739 w 918838"/>
                      <a:gd name="connsiteY2" fmla="*/ 61 h 790503"/>
                      <a:gd name="connsiteX3" fmla="*/ 732706 w 918838"/>
                      <a:gd name="connsiteY3" fmla="*/ 190294 h 790503"/>
                      <a:gd name="connsiteX4" fmla="*/ 918800 w 918838"/>
                      <a:gd name="connsiteY4" fmla="*/ 420845 h 790503"/>
                      <a:gd name="connsiteX5" fmla="*/ 689371 w 918838"/>
                      <a:gd name="connsiteY5" fmla="*/ 649659 h 790503"/>
                      <a:gd name="connsiteX6" fmla="*/ 496075 w 918838"/>
                      <a:gd name="connsiteY6" fmla="*/ 789625 h 790503"/>
                      <a:gd name="connsiteX7" fmla="*/ 60348 w 918838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31836"/>
                      <a:gd name="connsiteY0" fmla="*/ 585523 h 790503"/>
                      <a:gd name="connsiteX1" fmla="*/ 43656 w 931836"/>
                      <a:gd name="connsiteY1" fmla="*/ 172959 h 790503"/>
                      <a:gd name="connsiteX2" fmla="*/ 465739 w 931836"/>
                      <a:gd name="connsiteY2" fmla="*/ 61 h 790503"/>
                      <a:gd name="connsiteX3" fmla="*/ 732706 w 931836"/>
                      <a:gd name="connsiteY3" fmla="*/ 190294 h 790503"/>
                      <a:gd name="connsiteX4" fmla="*/ 931801 w 931836"/>
                      <a:gd name="connsiteY4" fmla="*/ 342839 h 790503"/>
                      <a:gd name="connsiteX5" fmla="*/ 689371 w 931836"/>
                      <a:gd name="connsiteY5" fmla="*/ 649659 h 790503"/>
                      <a:gd name="connsiteX6" fmla="*/ 496075 w 931836"/>
                      <a:gd name="connsiteY6" fmla="*/ 789625 h 790503"/>
                      <a:gd name="connsiteX7" fmla="*/ 60348 w 931836"/>
                      <a:gd name="connsiteY7" fmla="*/ 585523 h 790503"/>
                      <a:gd name="connsiteX0" fmla="*/ 60100 w 931588"/>
                      <a:gd name="connsiteY0" fmla="*/ 585523 h 760553"/>
                      <a:gd name="connsiteX1" fmla="*/ 43408 w 931588"/>
                      <a:gd name="connsiteY1" fmla="*/ 172959 h 760553"/>
                      <a:gd name="connsiteX2" fmla="*/ 465491 w 931588"/>
                      <a:gd name="connsiteY2" fmla="*/ 61 h 760553"/>
                      <a:gd name="connsiteX3" fmla="*/ 732458 w 931588"/>
                      <a:gd name="connsiteY3" fmla="*/ 190294 h 760553"/>
                      <a:gd name="connsiteX4" fmla="*/ 931553 w 931588"/>
                      <a:gd name="connsiteY4" fmla="*/ 342839 h 760553"/>
                      <a:gd name="connsiteX5" fmla="*/ 689123 w 931588"/>
                      <a:gd name="connsiteY5" fmla="*/ 649659 h 760553"/>
                      <a:gd name="connsiteX6" fmla="*/ 491493 w 931588"/>
                      <a:gd name="connsiteY6" fmla="*/ 759289 h 760553"/>
                      <a:gd name="connsiteX7" fmla="*/ 60100 w 931588"/>
                      <a:gd name="connsiteY7" fmla="*/ 585523 h 760553"/>
                      <a:gd name="connsiteX0" fmla="*/ 60100 w 931588"/>
                      <a:gd name="connsiteY0" fmla="*/ 598884 h 773914"/>
                      <a:gd name="connsiteX1" fmla="*/ 43408 w 931588"/>
                      <a:gd name="connsiteY1" fmla="*/ 186320 h 773914"/>
                      <a:gd name="connsiteX2" fmla="*/ 260092 w 931588"/>
                      <a:gd name="connsiteY2" fmla="*/ 34642 h 773914"/>
                      <a:gd name="connsiteX3" fmla="*/ 465491 w 931588"/>
                      <a:gd name="connsiteY3" fmla="*/ 13422 h 773914"/>
                      <a:gd name="connsiteX4" fmla="*/ 732458 w 931588"/>
                      <a:gd name="connsiteY4" fmla="*/ 203655 h 773914"/>
                      <a:gd name="connsiteX5" fmla="*/ 931553 w 931588"/>
                      <a:gd name="connsiteY5" fmla="*/ 356200 h 773914"/>
                      <a:gd name="connsiteX6" fmla="*/ 689123 w 931588"/>
                      <a:gd name="connsiteY6" fmla="*/ 663020 h 773914"/>
                      <a:gd name="connsiteX7" fmla="*/ 491493 w 931588"/>
                      <a:gd name="connsiteY7" fmla="*/ 772650 h 773914"/>
                      <a:gd name="connsiteX8" fmla="*/ 60100 w 931588"/>
                      <a:gd name="connsiteY8" fmla="*/ 598884 h 773914"/>
                      <a:gd name="connsiteX0" fmla="*/ 60100 w 931588"/>
                      <a:gd name="connsiteY0" fmla="*/ 590218 h 765248"/>
                      <a:gd name="connsiteX1" fmla="*/ 43408 w 931588"/>
                      <a:gd name="connsiteY1" fmla="*/ 177654 h 765248"/>
                      <a:gd name="connsiteX2" fmla="*/ 260092 w 931588"/>
                      <a:gd name="connsiteY2" fmla="*/ 25976 h 765248"/>
                      <a:gd name="connsiteX3" fmla="*/ 465491 w 931588"/>
                      <a:gd name="connsiteY3" fmla="*/ 4756 h 765248"/>
                      <a:gd name="connsiteX4" fmla="*/ 619784 w 931588"/>
                      <a:gd name="connsiteY4" fmla="*/ 77980 h 765248"/>
                      <a:gd name="connsiteX5" fmla="*/ 732458 w 931588"/>
                      <a:gd name="connsiteY5" fmla="*/ 194989 h 765248"/>
                      <a:gd name="connsiteX6" fmla="*/ 931553 w 931588"/>
                      <a:gd name="connsiteY6" fmla="*/ 347534 h 765248"/>
                      <a:gd name="connsiteX7" fmla="*/ 689123 w 931588"/>
                      <a:gd name="connsiteY7" fmla="*/ 654354 h 765248"/>
                      <a:gd name="connsiteX8" fmla="*/ 491493 w 931588"/>
                      <a:gd name="connsiteY8" fmla="*/ 763984 h 765248"/>
                      <a:gd name="connsiteX9" fmla="*/ 60100 w 931588"/>
                      <a:gd name="connsiteY9" fmla="*/ 590218 h 765248"/>
                      <a:gd name="connsiteX0" fmla="*/ 47500 w 918988"/>
                      <a:gd name="connsiteY0" fmla="*/ 590218 h 765586"/>
                      <a:gd name="connsiteX1" fmla="*/ 30808 w 918988"/>
                      <a:gd name="connsiteY1" fmla="*/ 177654 h 765586"/>
                      <a:gd name="connsiteX2" fmla="*/ 247492 w 918988"/>
                      <a:gd name="connsiteY2" fmla="*/ 25976 h 765586"/>
                      <a:gd name="connsiteX3" fmla="*/ 452891 w 918988"/>
                      <a:gd name="connsiteY3" fmla="*/ 4756 h 765586"/>
                      <a:gd name="connsiteX4" fmla="*/ 607184 w 918988"/>
                      <a:gd name="connsiteY4" fmla="*/ 77980 h 765586"/>
                      <a:gd name="connsiteX5" fmla="*/ 719858 w 918988"/>
                      <a:gd name="connsiteY5" fmla="*/ 194989 h 765586"/>
                      <a:gd name="connsiteX6" fmla="*/ 918953 w 918988"/>
                      <a:gd name="connsiteY6" fmla="*/ 347534 h 765586"/>
                      <a:gd name="connsiteX7" fmla="*/ 676523 w 918988"/>
                      <a:gd name="connsiteY7" fmla="*/ 654354 h 765586"/>
                      <a:gd name="connsiteX8" fmla="*/ 478893 w 918988"/>
                      <a:gd name="connsiteY8" fmla="*/ 763984 h 765586"/>
                      <a:gd name="connsiteX9" fmla="*/ 225823 w 918988"/>
                      <a:gd name="connsiteY9" fmla="*/ 710693 h 765586"/>
                      <a:gd name="connsiteX10" fmla="*/ 47500 w 918988"/>
                      <a:gd name="connsiteY10" fmla="*/ 590218 h 765586"/>
                      <a:gd name="connsiteX0" fmla="*/ 64838 w 936326"/>
                      <a:gd name="connsiteY0" fmla="*/ 590218 h 765586"/>
                      <a:gd name="connsiteX1" fmla="*/ 477 w 936326"/>
                      <a:gd name="connsiteY1" fmla="*/ 424672 h 765586"/>
                      <a:gd name="connsiteX2" fmla="*/ 48146 w 936326"/>
                      <a:gd name="connsiteY2" fmla="*/ 177654 h 765586"/>
                      <a:gd name="connsiteX3" fmla="*/ 264830 w 936326"/>
                      <a:gd name="connsiteY3" fmla="*/ 25976 h 765586"/>
                      <a:gd name="connsiteX4" fmla="*/ 470229 w 936326"/>
                      <a:gd name="connsiteY4" fmla="*/ 4756 h 765586"/>
                      <a:gd name="connsiteX5" fmla="*/ 624522 w 936326"/>
                      <a:gd name="connsiteY5" fmla="*/ 77980 h 765586"/>
                      <a:gd name="connsiteX6" fmla="*/ 737196 w 936326"/>
                      <a:gd name="connsiteY6" fmla="*/ 194989 h 765586"/>
                      <a:gd name="connsiteX7" fmla="*/ 936291 w 936326"/>
                      <a:gd name="connsiteY7" fmla="*/ 347534 h 765586"/>
                      <a:gd name="connsiteX8" fmla="*/ 693861 w 936326"/>
                      <a:gd name="connsiteY8" fmla="*/ 654354 h 765586"/>
                      <a:gd name="connsiteX9" fmla="*/ 496231 w 936326"/>
                      <a:gd name="connsiteY9" fmla="*/ 763984 h 765586"/>
                      <a:gd name="connsiteX10" fmla="*/ 243161 w 936326"/>
                      <a:gd name="connsiteY10" fmla="*/ 710693 h 765586"/>
                      <a:gd name="connsiteX11" fmla="*/ 64838 w 936326"/>
                      <a:gd name="connsiteY11" fmla="*/ 590218 h 765586"/>
                      <a:gd name="connsiteX0" fmla="*/ 64838 w 936338"/>
                      <a:gd name="connsiteY0" fmla="*/ 590218 h 764796"/>
                      <a:gd name="connsiteX1" fmla="*/ 477 w 936338"/>
                      <a:gd name="connsiteY1" fmla="*/ 424672 h 764796"/>
                      <a:gd name="connsiteX2" fmla="*/ 48146 w 936338"/>
                      <a:gd name="connsiteY2" fmla="*/ 177654 h 764796"/>
                      <a:gd name="connsiteX3" fmla="*/ 264830 w 936338"/>
                      <a:gd name="connsiteY3" fmla="*/ 25976 h 764796"/>
                      <a:gd name="connsiteX4" fmla="*/ 470229 w 936338"/>
                      <a:gd name="connsiteY4" fmla="*/ 4756 h 764796"/>
                      <a:gd name="connsiteX5" fmla="*/ 624522 w 936338"/>
                      <a:gd name="connsiteY5" fmla="*/ 77980 h 764796"/>
                      <a:gd name="connsiteX6" fmla="*/ 737196 w 936338"/>
                      <a:gd name="connsiteY6" fmla="*/ 194989 h 764796"/>
                      <a:gd name="connsiteX7" fmla="*/ 936291 w 936338"/>
                      <a:gd name="connsiteY7" fmla="*/ 347534 h 764796"/>
                      <a:gd name="connsiteX8" fmla="*/ 737752 w 936338"/>
                      <a:gd name="connsiteY8" fmla="*/ 712876 h 764796"/>
                      <a:gd name="connsiteX9" fmla="*/ 496231 w 936338"/>
                      <a:gd name="connsiteY9" fmla="*/ 763984 h 764796"/>
                      <a:gd name="connsiteX10" fmla="*/ 243161 w 936338"/>
                      <a:gd name="connsiteY10" fmla="*/ 710693 h 764796"/>
                      <a:gd name="connsiteX11" fmla="*/ 64838 w 936338"/>
                      <a:gd name="connsiteY11" fmla="*/ 590218 h 764796"/>
                      <a:gd name="connsiteX0" fmla="*/ 64838 w 937949"/>
                      <a:gd name="connsiteY0" fmla="*/ 590218 h 764796"/>
                      <a:gd name="connsiteX1" fmla="*/ 477 w 937949"/>
                      <a:gd name="connsiteY1" fmla="*/ 424672 h 764796"/>
                      <a:gd name="connsiteX2" fmla="*/ 48146 w 937949"/>
                      <a:gd name="connsiteY2" fmla="*/ 177654 h 764796"/>
                      <a:gd name="connsiteX3" fmla="*/ 264830 w 937949"/>
                      <a:gd name="connsiteY3" fmla="*/ 25976 h 764796"/>
                      <a:gd name="connsiteX4" fmla="*/ 470229 w 937949"/>
                      <a:gd name="connsiteY4" fmla="*/ 4756 h 764796"/>
                      <a:gd name="connsiteX5" fmla="*/ 624522 w 937949"/>
                      <a:gd name="connsiteY5" fmla="*/ 77980 h 764796"/>
                      <a:gd name="connsiteX6" fmla="*/ 936291 w 937949"/>
                      <a:gd name="connsiteY6" fmla="*/ 347534 h 764796"/>
                      <a:gd name="connsiteX7" fmla="*/ 737752 w 937949"/>
                      <a:gd name="connsiteY7" fmla="*/ 712876 h 764796"/>
                      <a:gd name="connsiteX8" fmla="*/ 496231 w 937949"/>
                      <a:gd name="connsiteY8" fmla="*/ 763984 h 764796"/>
                      <a:gd name="connsiteX9" fmla="*/ 243161 w 937949"/>
                      <a:gd name="connsiteY9" fmla="*/ 710693 h 764796"/>
                      <a:gd name="connsiteX10" fmla="*/ 64838 w 937949"/>
                      <a:gd name="connsiteY10" fmla="*/ 590218 h 764796"/>
                      <a:gd name="connsiteX0" fmla="*/ 64838 w 943544"/>
                      <a:gd name="connsiteY0" fmla="*/ 610183 h 784761"/>
                      <a:gd name="connsiteX1" fmla="*/ 477 w 943544"/>
                      <a:gd name="connsiteY1" fmla="*/ 444637 h 784761"/>
                      <a:gd name="connsiteX2" fmla="*/ 48146 w 943544"/>
                      <a:gd name="connsiteY2" fmla="*/ 197619 h 784761"/>
                      <a:gd name="connsiteX3" fmla="*/ 264830 w 943544"/>
                      <a:gd name="connsiteY3" fmla="*/ 45941 h 784761"/>
                      <a:gd name="connsiteX4" fmla="*/ 470229 w 943544"/>
                      <a:gd name="connsiteY4" fmla="*/ 24721 h 784761"/>
                      <a:gd name="connsiteX5" fmla="*/ 936291 w 943544"/>
                      <a:gd name="connsiteY5" fmla="*/ 367499 h 784761"/>
                      <a:gd name="connsiteX6" fmla="*/ 737752 w 943544"/>
                      <a:gd name="connsiteY6" fmla="*/ 732841 h 784761"/>
                      <a:gd name="connsiteX7" fmla="*/ 496231 w 943544"/>
                      <a:gd name="connsiteY7" fmla="*/ 783949 h 784761"/>
                      <a:gd name="connsiteX8" fmla="*/ 243161 w 943544"/>
                      <a:gd name="connsiteY8" fmla="*/ 730658 h 784761"/>
                      <a:gd name="connsiteX9" fmla="*/ 64838 w 943544"/>
                      <a:gd name="connsiteY9" fmla="*/ 610183 h 784761"/>
                      <a:gd name="connsiteX0" fmla="*/ 64838 w 953921"/>
                      <a:gd name="connsiteY0" fmla="*/ 569505 h 744083"/>
                      <a:gd name="connsiteX1" fmla="*/ 477 w 953921"/>
                      <a:gd name="connsiteY1" fmla="*/ 403959 h 744083"/>
                      <a:gd name="connsiteX2" fmla="*/ 48146 w 953921"/>
                      <a:gd name="connsiteY2" fmla="*/ 156941 h 744083"/>
                      <a:gd name="connsiteX3" fmla="*/ 264830 w 953921"/>
                      <a:gd name="connsiteY3" fmla="*/ 5263 h 744083"/>
                      <a:gd name="connsiteX4" fmla="*/ 936291 w 953921"/>
                      <a:gd name="connsiteY4" fmla="*/ 326821 h 744083"/>
                      <a:gd name="connsiteX5" fmla="*/ 737752 w 953921"/>
                      <a:gd name="connsiteY5" fmla="*/ 692163 h 744083"/>
                      <a:gd name="connsiteX6" fmla="*/ 496231 w 953921"/>
                      <a:gd name="connsiteY6" fmla="*/ 743271 h 744083"/>
                      <a:gd name="connsiteX7" fmla="*/ 243161 w 953921"/>
                      <a:gd name="connsiteY7" fmla="*/ 689980 h 744083"/>
                      <a:gd name="connsiteX8" fmla="*/ 64838 w 953921"/>
                      <a:gd name="connsiteY8" fmla="*/ 569505 h 744083"/>
                      <a:gd name="connsiteX0" fmla="*/ 64838 w 953921"/>
                      <a:gd name="connsiteY0" fmla="*/ 610098 h 784676"/>
                      <a:gd name="connsiteX1" fmla="*/ 477 w 953921"/>
                      <a:gd name="connsiteY1" fmla="*/ 444552 h 784676"/>
                      <a:gd name="connsiteX2" fmla="*/ 48146 w 953921"/>
                      <a:gd name="connsiteY2" fmla="*/ 197534 h 784676"/>
                      <a:gd name="connsiteX3" fmla="*/ 492417 w 953921"/>
                      <a:gd name="connsiteY3" fmla="*/ 3879 h 784676"/>
                      <a:gd name="connsiteX4" fmla="*/ 936291 w 953921"/>
                      <a:gd name="connsiteY4" fmla="*/ 367414 h 784676"/>
                      <a:gd name="connsiteX5" fmla="*/ 737752 w 953921"/>
                      <a:gd name="connsiteY5" fmla="*/ 732756 h 784676"/>
                      <a:gd name="connsiteX6" fmla="*/ 496231 w 953921"/>
                      <a:gd name="connsiteY6" fmla="*/ 783864 h 784676"/>
                      <a:gd name="connsiteX7" fmla="*/ 243161 w 953921"/>
                      <a:gd name="connsiteY7" fmla="*/ 730573 h 784676"/>
                      <a:gd name="connsiteX8" fmla="*/ 64838 w 953921"/>
                      <a:gd name="connsiteY8" fmla="*/ 610098 h 784676"/>
                      <a:gd name="connsiteX0" fmla="*/ 64838 w 1122823"/>
                      <a:gd name="connsiteY0" fmla="*/ 610098 h 822407"/>
                      <a:gd name="connsiteX1" fmla="*/ 477 w 1122823"/>
                      <a:gd name="connsiteY1" fmla="*/ 444552 h 822407"/>
                      <a:gd name="connsiteX2" fmla="*/ 48146 w 1122823"/>
                      <a:gd name="connsiteY2" fmla="*/ 197534 h 822407"/>
                      <a:gd name="connsiteX3" fmla="*/ 492417 w 1122823"/>
                      <a:gd name="connsiteY3" fmla="*/ 3879 h 822407"/>
                      <a:gd name="connsiteX4" fmla="*/ 936291 w 1122823"/>
                      <a:gd name="connsiteY4" fmla="*/ 367414 h 822407"/>
                      <a:gd name="connsiteX5" fmla="*/ 1105395 w 1122823"/>
                      <a:gd name="connsiteY5" fmla="*/ 795722 h 822407"/>
                      <a:gd name="connsiteX6" fmla="*/ 496231 w 1122823"/>
                      <a:gd name="connsiteY6" fmla="*/ 783864 h 822407"/>
                      <a:gd name="connsiteX7" fmla="*/ 243161 w 1122823"/>
                      <a:gd name="connsiteY7" fmla="*/ 730573 h 822407"/>
                      <a:gd name="connsiteX8" fmla="*/ 64838 w 1122823"/>
                      <a:gd name="connsiteY8" fmla="*/ 610098 h 822407"/>
                      <a:gd name="connsiteX0" fmla="*/ 64838 w 1122823"/>
                      <a:gd name="connsiteY0" fmla="*/ 713487 h 925797"/>
                      <a:gd name="connsiteX1" fmla="*/ 477 w 1122823"/>
                      <a:gd name="connsiteY1" fmla="*/ 547941 h 925797"/>
                      <a:gd name="connsiteX2" fmla="*/ 48146 w 1122823"/>
                      <a:gd name="connsiteY2" fmla="*/ 300923 h 925797"/>
                      <a:gd name="connsiteX3" fmla="*/ 702499 w 1122823"/>
                      <a:gd name="connsiteY3" fmla="*/ 2324 h 925797"/>
                      <a:gd name="connsiteX4" fmla="*/ 936291 w 1122823"/>
                      <a:gd name="connsiteY4" fmla="*/ 470803 h 925797"/>
                      <a:gd name="connsiteX5" fmla="*/ 1105395 w 1122823"/>
                      <a:gd name="connsiteY5" fmla="*/ 899111 h 925797"/>
                      <a:gd name="connsiteX6" fmla="*/ 496231 w 1122823"/>
                      <a:gd name="connsiteY6" fmla="*/ 887253 h 925797"/>
                      <a:gd name="connsiteX7" fmla="*/ 243161 w 1122823"/>
                      <a:gd name="connsiteY7" fmla="*/ 833962 h 925797"/>
                      <a:gd name="connsiteX8" fmla="*/ 64838 w 1122823"/>
                      <a:gd name="connsiteY8" fmla="*/ 713487 h 925797"/>
                      <a:gd name="connsiteX0" fmla="*/ 64838 w 1111843"/>
                      <a:gd name="connsiteY0" fmla="*/ 713487 h 925797"/>
                      <a:gd name="connsiteX1" fmla="*/ 477 w 1111843"/>
                      <a:gd name="connsiteY1" fmla="*/ 547941 h 925797"/>
                      <a:gd name="connsiteX2" fmla="*/ 48146 w 1111843"/>
                      <a:gd name="connsiteY2" fmla="*/ 300923 h 925797"/>
                      <a:gd name="connsiteX3" fmla="*/ 702499 w 1111843"/>
                      <a:gd name="connsiteY3" fmla="*/ 2324 h 925797"/>
                      <a:gd name="connsiteX4" fmla="*/ 568646 w 1111843"/>
                      <a:gd name="connsiteY4" fmla="*/ 544263 h 925797"/>
                      <a:gd name="connsiteX5" fmla="*/ 1105395 w 1111843"/>
                      <a:gd name="connsiteY5" fmla="*/ 899111 h 925797"/>
                      <a:gd name="connsiteX6" fmla="*/ 496231 w 1111843"/>
                      <a:gd name="connsiteY6" fmla="*/ 887253 h 925797"/>
                      <a:gd name="connsiteX7" fmla="*/ 243161 w 1111843"/>
                      <a:gd name="connsiteY7" fmla="*/ 833962 h 925797"/>
                      <a:gd name="connsiteX8" fmla="*/ 64838 w 1111843"/>
                      <a:gd name="connsiteY8" fmla="*/ 713487 h 925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43" h="925797">
                        <a:moveTo>
                          <a:pt x="64838" y="713487"/>
                        </a:moveTo>
                        <a:cubicBezTo>
                          <a:pt x="24391" y="665817"/>
                          <a:pt x="3259" y="616701"/>
                          <a:pt x="477" y="547941"/>
                        </a:cubicBezTo>
                        <a:cubicBezTo>
                          <a:pt x="-2305" y="479181"/>
                          <a:pt x="6254" y="367372"/>
                          <a:pt x="48146" y="300923"/>
                        </a:cubicBezTo>
                        <a:cubicBezTo>
                          <a:pt x="82200" y="211939"/>
                          <a:pt x="554475" y="-25989"/>
                          <a:pt x="702499" y="2324"/>
                        </a:cubicBezTo>
                        <a:cubicBezTo>
                          <a:pt x="850523" y="30637"/>
                          <a:pt x="489826" y="429780"/>
                          <a:pt x="568646" y="544263"/>
                        </a:cubicBezTo>
                        <a:cubicBezTo>
                          <a:pt x="647466" y="658746"/>
                          <a:pt x="1175849" y="837648"/>
                          <a:pt x="1105395" y="899111"/>
                        </a:cubicBezTo>
                        <a:cubicBezTo>
                          <a:pt x="1034941" y="960574"/>
                          <a:pt x="639937" y="898111"/>
                          <a:pt x="496231" y="887253"/>
                        </a:cubicBezTo>
                        <a:cubicBezTo>
                          <a:pt x="352525" y="876395"/>
                          <a:pt x="315060" y="862923"/>
                          <a:pt x="243161" y="833962"/>
                        </a:cubicBezTo>
                        <a:cubicBezTo>
                          <a:pt x="171262" y="805001"/>
                          <a:pt x="105285" y="761157"/>
                          <a:pt x="64838" y="713487"/>
                        </a:cubicBezTo>
                        <a:close/>
                      </a:path>
                    </a:pathLst>
                  </a:custGeom>
                  <a:solidFill>
                    <a:srgbClr val="B83A1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405" name="Csoportba foglalás 404"/>
                <p:cNvGrpSpPr/>
                <p:nvPr/>
              </p:nvGrpSpPr>
              <p:grpSpPr>
                <a:xfrm>
                  <a:off x="8875857" y="2396128"/>
                  <a:ext cx="876714" cy="1317501"/>
                  <a:chOff x="8875857" y="2396128"/>
                  <a:chExt cx="876714" cy="1317501"/>
                </a:xfrm>
              </p:grpSpPr>
              <p:sp>
                <p:nvSpPr>
                  <p:cNvPr id="413" name="Szabadkézi sokszög 412"/>
                  <p:cNvSpPr/>
                  <p:nvPr/>
                </p:nvSpPr>
                <p:spPr>
                  <a:xfrm rot="13534049" flipH="1">
                    <a:off x="8771009" y="2732068"/>
                    <a:ext cx="1086409" cy="876714"/>
                  </a:xfrm>
                  <a:custGeom>
                    <a:avLst/>
                    <a:gdLst>
                      <a:gd name="connsiteX0" fmla="*/ 70804 w 1126590"/>
                      <a:gd name="connsiteY0" fmla="*/ 1171754 h 1204614"/>
                      <a:gd name="connsiteX1" fmla="*/ 91500 w 1126590"/>
                      <a:gd name="connsiteY1" fmla="*/ 1188643 h 1204614"/>
                      <a:gd name="connsiteX2" fmla="*/ 356251 w 1126590"/>
                      <a:gd name="connsiteY2" fmla="*/ 995209 h 1204614"/>
                      <a:gd name="connsiteX3" fmla="*/ 281992 w 1126590"/>
                      <a:gd name="connsiteY3" fmla="*/ 402216 h 1204614"/>
                      <a:gd name="connsiteX4" fmla="*/ 710154 w 1126590"/>
                      <a:gd name="connsiteY4" fmla="*/ 726857 h 1204614"/>
                      <a:gd name="connsiteX5" fmla="*/ 726693 w 1126590"/>
                      <a:gd name="connsiteY5" fmla="*/ 740147 h 1204614"/>
                      <a:gd name="connsiteX6" fmla="*/ 734056 w 1126590"/>
                      <a:gd name="connsiteY6" fmla="*/ 774196 h 1204614"/>
                      <a:gd name="connsiteX7" fmla="*/ 739144 w 1126590"/>
                      <a:gd name="connsiteY7" fmla="*/ 782949 h 1204614"/>
                      <a:gd name="connsiteX8" fmla="*/ 751495 w 1126590"/>
                      <a:gd name="connsiteY8" fmla="*/ 843406 h 1204614"/>
                      <a:gd name="connsiteX9" fmla="*/ 827650 w 1126590"/>
                      <a:gd name="connsiteY9" fmla="*/ 1001037 h 1204614"/>
                      <a:gd name="connsiteX10" fmla="*/ 835164 w 1126590"/>
                      <a:gd name="connsiteY10" fmla="*/ 894947 h 1204614"/>
                      <a:gd name="connsiteX11" fmla="*/ 826030 w 1126590"/>
                      <a:gd name="connsiteY11" fmla="*/ 850231 h 1204614"/>
                      <a:gd name="connsiteX12" fmla="*/ 827757 w 1126590"/>
                      <a:gd name="connsiteY12" fmla="*/ 850732 h 1204614"/>
                      <a:gd name="connsiteX13" fmla="*/ 831100 w 1126590"/>
                      <a:gd name="connsiteY13" fmla="*/ 855491 h 1204614"/>
                      <a:gd name="connsiteX14" fmla="*/ 861577 w 1126590"/>
                      <a:gd name="connsiteY14" fmla="*/ 893073 h 1204614"/>
                      <a:gd name="connsiteX15" fmla="*/ 866736 w 1126590"/>
                      <a:gd name="connsiteY15" fmla="*/ 898617 h 1204614"/>
                      <a:gd name="connsiteX16" fmla="*/ 898371 w 1126590"/>
                      <a:gd name="connsiteY16" fmla="*/ 951868 h 1204614"/>
                      <a:gd name="connsiteX17" fmla="*/ 1025185 w 1126590"/>
                      <a:gd name="connsiteY17" fmla="*/ 1083604 h 1204614"/>
                      <a:gd name="connsiteX18" fmla="*/ 1009317 w 1126590"/>
                      <a:gd name="connsiteY18" fmla="*/ 1006563 h 1204614"/>
                      <a:gd name="connsiteX19" fmla="*/ 1008542 w 1126590"/>
                      <a:gd name="connsiteY19" fmla="*/ 1005030 h 1204614"/>
                      <a:gd name="connsiteX20" fmla="*/ 1011360 w 1126590"/>
                      <a:gd name="connsiteY20" fmla="*/ 1005449 h 1204614"/>
                      <a:gd name="connsiteX21" fmla="*/ 1024113 w 1126590"/>
                      <a:gd name="connsiteY21" fmla="*/ 1021170 h 1204614"/>
                      <a:gd name="connsiteX22" fmla="*/ 1092267 w 1126590"/>
                      <a:gd name="connsiteY22" fmla="*/ 1073455 h 1204614"/>
                      <a:gd name="connsiteX23" fmla="*/ 1076398 w 1126590"/>
                      <a:gd name="connsiteY23" fmla="*/ 996413 h 1204614"/>
                      <a:gd name="connsiteX24" fmla="*/ 1068254 w 1126590"/>
                      <a:gd name="connsiteY24" fmla="*/ 980289 h 1204614"/>
                      <a:gd name="connsiteX25" fmla="*/ 1068655 w 1126590"/>
                      <a:gd name="connsiteY25" fmla="*/ 979243 h 1204614"/>
                      <a:gd name="connsiteX26" fmla="*/ 1071281 w 1126590"/>
                      <a:gd name="connsiteY26" fmla="*/ 982151 h 1204614"/>
                      <a:gd name="connsiteX27" fmla="*/ 1121483 w 1126590"/>
                      <a:gd name="connsiteY27" fmla="*/ 1014553 h 1204614"/>
                      <a:gd name="connsiteX28" fmla="*/ 1105615 w 1126590"/>
                      <a:gd name="connsiteY28" fmla="*/ 937512 h 1204614"/>
                      <a:gd name="connsiteX29" fmla="*/ 1094829 w 1126590"/>
                      <a:gd name="connsiteY29" fmla="*/ 916159 h 1204614"/>
                      <a:gd name="connsiteX30" fmla="*/ 1103682 w 1126590"/>
                      <a:gd name="connsiteY30" fmla="*/ 923648 h 1204614"/>
                      <a:gd name="connsiteX31" fmla="*/ 1121745 w 1126590"/>
                      <a:gd name="connsiteY31" fmla="*/ 930166 h 1204614"/>
                      <a:gd name="connsiteX32" fmla="*/ 1053630 w 1126590"/>
                      <a:gd name="connsiteY32" fmla="*/ 770637 h 1204614"/>
                      <a:gd name="connsiteX33" fmla="*/ 1014404 w 1126590"/>
                      <a:gd name="connsiteY33" fmla="*/ 714560 h 1204614"/>
                      <a:gd name="connsiteX34" fmla="*/ 1012921 w 1126590"/>
                      <a:gd name="connsiteY34" fmla="*/ 712637 h 1204614"/>
                      <a:gd name="connsiteX35" fmla="*/ 1010115 w 1126590"/>
                      <a:gd name="connsiteY35" fmla="*/ 713967 h 1204614"/>
                      <a:gd name="connsiteX36" fmla="*/ 1008035 w 1126590"/>
                      <a:gd name="connsiteY36" fmla="*/ 694703 h 1204614"/>
                      <a:gd name="connsiteX37" fmla="*/ 998803 w 1126590"/>
                      <a:gd name="connsiteY37" fmla="*/ 669666 h 1204614"/>
                      <a:gd name="connsiteX38" fmla="*/ 1002743 w 1126590"/>
                      <a:gd name="connsiteY38" fmla="*/ 650783 h 1204614"/>
                      <a:gd name="connsiteX39" fmla="*/ 903530 w 1126590"/>
                      <a:gd name="connsiteY39" fmla="*/ 529464 h 1204614"/>
                      <a:gd name="connsiteX40" fmla="*/ 256095 w 1126590"/>
                      <a:gd name="connsiteY40" fmla="*/ 4967 h 1204614"/>
                      <a:gd name="connsiteX41" fmla="*/ 70199 w 1126590"/>
                      <a:gd name="connsiteY41" fmla="*/ 90266 h 1204614"/>
                      <a:gd name="connsiteX42" fmla="*/ 1506 w 1126590"/>
                      <a:gd name="connsiteY42" fmla="*/ 818089 h 1204614"/>
                      <a:gd name="connsiteX43" fmla="*/ 70804 w 1126590"/>
                      <a:gd name="connsiteY43" fmla="*/ 1171754 h 1204614"/>
                      <a:gd name="connsiteX0" fmla="*/ 70804 w 1126590"/>
                      <a:gd name="connsiteY0" fmla="*/ 1171754 h 1204614"/>
                      <a:gd name="connsiteX1" fmla="*/ 91500 w 1126590"/>
                      <a:gd name="connsiteY1" fmla="*/ 1188643 h 1204614"/>
                      <a:gd name="connsiteX2" fmla="*/ 356251 w 1126590"/>
                      <a:gd name="connsiteY2" fmla="*/ 995209 h 1204614"/>
                      <a:gd name="connsiteX3" fmla="*/ 271502 w 1126590"/>
                      <a:gd name="connsiteY3" fmla="*/ 308925 h 1204614"/>
                      <a:gd name="connsiteX4" fmla="*/ 710154 w 1126590"/>
                      <a:gd name="connsiteY4" fmla="*/ 726857 h 1204614"/>
                      <a:gd name="connsiteX5" fmla="*/ 726693 w 1126590"/>
                      <a:gd name="connsiteY5" fmla="*/ 740147 h 1204614"/>
                      <a:gd name="connsiteX6" fmla="*/ 734056 w 1126590"/>
                      <a:gd name="connsiteY6" fmla="*/ 774196 h 1204614"/>
                      <a:gd name="connsiteX7" fmla="*/ 739144 w 1126590"/>
                      <a:gd name="connsiteY7" fmla="*/ 782949 h 1204614"/>
                      <a:gd name="connsiteX8" fmla="*/ 751495 w 1126590"/>
                      <a:gd name="connsiteY8" fmla="*/ 843406 h 1204614"/>
                      <a:gd name="connsiteX9" fmla="*/ 827650 w 1126590"/>
                      <a:gd name="connsiteY9" fmla="*/ 1001037 h 1204614"/>
                      <a:gd name="connsiteX10" fmla="*/ 835164 w 1126590"/>
                      <a:gd name="connsiteY10" fmla="*/ 894947 h 1204614"/>
                      <a:gd name="connsiteX11" fmla="*/ 826030 w 1126590"/>
                      <a:gd name="connsiteY11" fmla="*/ 850231 h 1204614"/>
                      <a:gd name="connsiteX12" fmla="*/ 827757 w 1126590"/>
                      <a:gd name="connsiteY12" fmla="*/ 850732 h 1204614"/>
                      <a:gd name="connsiteX13" fmla="*/ 831100 w 1126590"/>
                      <a:gd name="connsiteY13" fmla="*/ 855491 h 1204614"/>
                      <a:gd name="connsiteX14" fmla="*/ 861577 w 1126590"/>
                      <a:gd name="connsiteY14" fmla="*/ 893073 h 1204614"/>
                      <a:gd name="connsiteX15" fmla="*/ 866736 w 1126590"/>
                      <a:gd name="connsiteY15" fmla="*/ 898617 h 1204614"/>
                      <a:gd name="connsiteX16" fmla="*/ 898371 w 1126590"/>
                      <a:gd name="connsiteY16" fmla="*/ 951868 h 1204614"/>
                      <a:gd name="connsiteX17" fmla="*/ 1025185 w 1126590"/>
                      <a:gd name="connsiteY17" fmla="*/ 1083604 h 1204614"/>
                      <a:gd name="connsiteX18" fmla="*/ 1009317 w 1126590"/>
                      <a:gd name="connsiteY18" fmla="*/ 1006563 h 1204614"/>
                      <a:gd name="connsiteX19" fmla="*/ 1008542 w 1126590"/>
                      <a:gd name="connsiteY19" fmla="*/ 1005030 h 1204614"/>
                      <a:gd name="connsiteX20" fmla="*/ 1011360 w 1126590"/>
                      <a:gd name="connsiteY20" fmla="*/ 1005449 h 1204614"/>
                      <a:gd name="connsiteX21" fmla="*/ 1024113 w 1126590"/>
                      <a:gd name="connsiteY21" fmla="*/ 1021170 h 1204614"/>
                      <a:gd name="connsiteX22" fmla="*/ 1092267 w 1126590"/>
                      <a:gd name="connsiteY22" fmla="*/ 1073455 h 1204614"/>
                      <a:gd name="connsiteX23" fmla="*/ 1076398 w 1126590"/>
                      <a:gd name="connsiteY23" fmla="*/ 996413 h 1204614"/>
                      <a:gd name="connsiteX24" fmla="*/ 1068254 w 1126590"/>
                      <a:gd name="connsiteY24" fmla="*/ 980289 h 1204614"/>
                      <a:gd name="connsiteX25" fmla="*/ 1068655 w 1126590"/>
                      <a:gd name="connsiteY25" fmla="*/ 979243 h 1204614"/>
                      <a:gd name="connsiteX26" fmla="*/ 1071281 w 1126590"/>
                      <a:gd name="connsiteY26" fmla="*/ 982151 h 1204614"/>
                      <a:gd name="connsiteX27" fmla="*/ 1121483 w 1126590"/>
                      <a:gd name="connsiteY27" fmla="*/ 1014553 h 1204614"/>
                      <a:gd name="connsiteX28" fmla="*/ 1105615 w 1126590"/>
                      <a:gd name="connsiteY28" fmla="*/ 937512 h 1204614"/>
                      <a:gd name="connsiteX29" fmla="*/ 1094829 w 1126590"/>
                      <a:gd name="connsiteY29" fmla="*/ 916159 h 1204614"/>
                      <a:gd name="connsiteX30" fmla="*/ 1103682 w 1126590"/>
                      <a:gd name="connsiteY30" fmla="*/ 923648 h 1204614"/>
                      <a:gd name="connsiteX31" fmla="*/ 1121745 w 1126590"/>
                      <a:gd name="connsiteY31" fmla="*/ 930166 h 1204614"/>
                      <a:gd name="connsiteX32" fmla="*/ 1053630 w 1126590"/>
                      <a:gd name="connsiteY32" fmla="*/ 770637 h 1204614"/>
                      <a:gd name="connsiteX33" fmla="*/ 1014404 w 1126590"/>
                      <a:gd name="connsiteY33" fmla="*/ 714560 h 1204614"/>
                      <a:gd name="connsiteX34" fmla="*/ 1012921 w 1126590"/>
                      <a:gd name="connsiteY34" fmla="*/ 712637 h 1204614"/>
                      <a:gd name="connsiteX35" fmla="*/ 1010115 w 1126590"/>
                      <a:gd name="connsiteY35" fmla="*/ 713967 h 1204614"/>
                      <a:gd name="connsiteX36" fmla="*/ 1008035 w 1126590"/>
                      <a:gd name="connsiteY36" fmla="*/ 694703 h 1204614"/>
                      <a:gd name="connsiteX37" fmla="*/ 998803 w 1126590"/>
                      <a:gd name="connsiteY37" fmla="*/ 669666 h 1204614"/>
                      <a:gd name="connsiteX38" fmla="*/ 1002743 w 1126590"/>
                      <a:gd name="connsiteY38" fmla="*/ 650783 h 1204614"/>
                      <a:gd name="connsiteX39" fmla="*/ 903530 w 1126590"/>
                      <a:gd name="connsiteY39" fmla="*/ 529464 h 1204614"/>
                      <a:gd name="connsiteX40" fmla="*/ 256095 w 1126590"/>
                      <a:gd name="connsiteY40" fmla="*/ 4967 h 1204614"/>
                      <a:gd name="connsiteX41" fmla="*/ 70199 w 1126590"/>
                      <a:gd name="connsiteY41" fmla="*/ 90266 h 1204614"/>
                      <a:gd name="connsiteX42" fmla="*/ 1506 w 1126590"/>
                      <a:gd name="connsiteY42" fmla="*/ 818089 h 1204614"/>
                      <a:gd name="connsiteX43" fmla="*/ 70804 w 1126590"/>
                      <a:gd name="connsiteY43" fmla="*/ 1171754 h 1204614"/>
                      <a:gd name="connsiteX0" fmla="*/ 70804 w 1126590"/>
                      <a:gd name="connsiteY0" fmla="*/ 1171754 h 1199924"/>
                      <a:gd name="connsiteX1" fmla="*/ 91500 w 1126590"/>
                      <a:gd name="connsiteY1" fmla="*/ 1188643 h 1199924"/>
                      <a:gd name="connsiteX2" fmla="*/ 292866 w 1126590"/>
                      <a:gd name="connsiteY2" fmla="*/ 989482 h 1199924"/>
                      <a:gd name="connsiteX3" fmla="*/ 271502 w 1126590"/>
                      <a:gd name="connsiteY3" fmla="*/ 308925 h 1199924"/>
                      <a:gd name="connsiteX4" fmla="*/ 710154 w 1126590"/>
                      <a:gd name="connsiteY4" fmla="*/ 726857 h 1199924"/>
                      <a:gd name="connsiteX5" fmla="*/ 726693 w 1126590"/>
                      <a:gd name="connsiteY5" fmla="*/ 740147 h 1199924"/>
                      <a:gd name="connsiteX6" fmla="*/ 734056 w 1126590"/>
                      <a:gd name="connsiteY6" fmla="*/ 774196 h 1199924"/>
                      <a:gd name="connsiteX7" fmla="*/ 739144 w 1126590"/>
                      <a:gd name="connsiteY7" fmla="*/ 782949 h 1199924"/>
                      <a:gd name="connsiteX8" fmla="*/ 751495 w 1126590"/>
                      <a:gd name="connsiteY8" fmla="*/ 843406 h 1199924"/>
                      <a:gd name="connsiteX9" fmla="*/ 827650 w 1126590"/>
                      <a:gd name="connsiteY9" fmla="*/ 1001037 h 1199924"/>
                      <a:gd name="connsiteX10" fmla="*/ 835164 w 1126590"/>
                      <a:gd name="connsiteY10" fmla="*/ 894947 h 1199924"/>
                      <a:gd name="connsiteX11" fmla="*/ 826030 w 1126590"/>
                      <a:gd name="connsiteY11" fmla="*/ 850231 h 1199924"/>
                      <a:gd name="connsiteX12" fmla="*/ 827757 w 1126590"/>
                      <a:gd name="connsiteY12" fmla="*/ 850732 h 1199924"/>
                      <a:gd name="connsiteX13" fmla="*/ 831100 w 1126590"/>
                      <a:gd name="connsiteY13" fmla="*/ 855491 h 1199924"/>
                      <a:gd name="connsiteX14" fmla="*/ 861577 w 1126590"/>
                      <a:gd name="connsiteY14" fmla="*/ 893073 h 1199924"/>
                      <a:gd name="connsiteX15" fmla="*/ 866736 w 1126590"/>
                      <a:gd name="connsiteY15" fmla="*/ 898617 h 1199924"/>
                      <a:gd name="connsiteX16" fmla="*/ 898371 w 1126590"/>
                      <a:gd name="connsiteY16" fmla="*/ 951868 h 1199924"/>
                      <a:gd name="connsiteX17" fmla="*/ 1025185 w 1126590"/>
                      <a:gd name="connsiteY17" fmla="*/ 1083604 h 1199924"/>
                      <a:gd name="connsiteX18" fmla="*/ 1009317 w 1126590"/>
                      <a:gd name="connsiteY18" fmla="*/ 1006563 h 1199924"/>
                      <a:gd name="connsiteX19" fmla="*/ 1008542 w 1126590"/>
                      <a:gd name="connsiteY19" fmla="*/ 1005030 h 1199924"/>
                      <a:gd name="connsiteX20" fmla="*/ 1011360 w 1126590"/>
                      <a:gd name="connsiteY20" fmla="*/ 1005449 h 1199924"/>
                      <a:gd name="connsiteX21" fmla="*/ 1024113 w 1126590"/>
                      <a:gd name="connsiteY21" fmla="*/ 1021170 h 1199924"/>
                      <a:gd name="connsiteX22" fmla="*/ 1092267 w 1126590"/>
                      <a:gd name="connsiteY22" fmla="*/ 1073455 h 1199924"/>
                      <a:gd name="connsiteX23" fmla="*/ 1076398 w 1126590"/>
                      <a:gd name="connsiteY23" fmla="*/ 996413 h 1199924"/>
                      <a:gd name="connsiteX24" fmla="*/ 1068254 w 1126590"/>
                      <a:gd name="connsiteY24" fmla="*/ 980289 h 1199924"/>
                      <a:gd name="connsiteX25" fmla="*/ 1068655 w 1126590"/>
                      <a:gd name="connsiteY25" fmla="*/ 979243 h 1199924"/>
                      <a:gd name="connsiteX26" fmla="*/ 1071281 w 1126590"/>
                      <a:gd name="connsiteY26" fmla="*/ 982151 h 1199924"/>
                      <a:gd name="connsiteX27" fmla="*/ 1121483 w 1126590"/>
                      <a:gd name="connsiteY27" fmla="*/ 1014553 h 1199924"/>
                      <a:gd name="connsiteX28" fmla="*/ 1105615 w 1126590"/>
                      <a:gd name="connsiteY28" fmla="*/ 937512 h 1199924"/>
                      <a:gd name="connsiteX29" fmla="*/ 1094829 w 1126590"/>
                      <a:gd name="connsiteY29" fmla="*/ 916159 h 1199924"/>
                      <a:gd name="connsiteX30" fmla="*/ 1103682 w 1126590"/>
                      <a:gd name="connsiteY30" fmla="*/ 923648 h 1199924"/>
                      <a:gd name="connsiteX31" fmla="*/ 1121745 w 1126590"/>
                      <a:gd name="connsiteY31" fmla="*/ 930166 h 1199924"/>
                      <a:gd name="connsiteX32" fmla="*/ 1053630 w 1126590"/>
                      <a:gd name="connsiteY32" fmla="*/ 770637 h 1199924"/>
                      <a:gd name="connsiteX33" fmla="*/ 1014404 w 1126590"/>
                      <a:gd name="connsiteY33" fmla="*/ 714560 h 1199924"/>
                      <a:gd name="connsiteX34" fmla="*/ 1012921 w 1126590"/>
                      <a:gd name="connsiteY34" fmla="*/ 712637 h 1199924"/>
                      <a:gd name="connsiteX35" fmla="*/ 1010115 w 1126590"/>
                      <a:gd name="connsiteY35" fmla="*/ 713967 h 1199924"/>
                      <a:gd name="connsiteX36" fmla="*/ 1008035 w 1126590"/>
                      <a:gd name="connsiteY36" fmla="*/ 694703 h 1199924"/>
                      <a:gd name="connsiteX37" fmla="*/ 998803 w 1126590"/>
                      <a:gd name="connsiteY37" fmla="*/ 669666 h 1199924"/>
                      <a:gd name="connsiteX38" fmla="*/ 1002743 w 1126590"/>
                      <a:gd name="connsiteY38" fmla="*/ 650783 h 1199924"/>
                      <a:gd name="connsiteX39" fmla="*/ 903530 w 1126590"/>
                      <a:gd name="connsiteY39" fmla="*/ 529464 h 1199924"/>
                      <a:gd name="connsiteX40" fmla="*/ 256095 w 1126590"/>
                      <a:gd name="connsiteY40" fmla="*/ 4967 h 1199924"/>
                      <a:gd name="connsiteX41" fmla="*/ 70199 w 1126590"/>
                      <a:gd name="connsiteY41" fmla="*/ 90266 h 1199924"/>
                      <a:gd name="connsiteX42" fmla="*/ 1506 w 1126590"/>
                      <a:gd name="connsiteY42" fmla="*/ 818089 h 1199924"/>
                      <a:gd name="connsiteX43" fmla="*/ 70804 w 1126590"/>
                      <a:gd name="connsiteY43" fmla="*/ 1171754 h 1199924"/>
                      <a:gd name="connsiteX0" fmla="*/ 70804 w 1126590"/>
                      <a:gd name="connsiteY0" fmla="*/ 1171754 h 1199925"/>
                      <a:gd name="connsiteX1" fmla="*/ 91500 w 1126590"/>
                      <a:gd name="connsiteY1" fmla="*/ 1188643 h 1199925"/>
                      <a:gd name="connsiteX2" fmla="*/ 292866 w 1126590"/>
                      <a:gd name="connsiteY2" fmla="*/ 989482 h 1199925"/>
                      <a:gd name="connsiteX3" fmla="*/ 271502 w 1126590"/>
                      <a:gd name="connsiteY3" fmla="*/ 308925 h 1199925"/>
                      <a:gd name="connsiteX4" fmla="*/ 710154 w 1126590"/>
                      <a:gd name="connsiteY4" fmla="*/ 726857 h 1199925"/>
                      <a:gd name="connsiteX5" fmla="*/ 726693 w 1126590"/>
                      <a:gd name="connsiteY5" fmla="*/ 740147 h 1199925"/>
                      <a:gd name="connsiteX6" fmla="*/ 734056 w 1126590"/>
                      <a:gd name="connsiteY6" fmla="*/ 774196 h 1199925"/>
                      <a:gd name="connsiteX7" fmla="*/ 739144 w 1126590"/>
                      <a:gd name="connsiteY7" fmla="*/ 782949 h 1199925"/>
                      <a:gd name="connsiteX8" fmla="*/ 751495 w 1126590"/>
                      <a:gd name="connsiteY8" fmla="*/ 843406 h 1199925"/>
                      <a:gd name="connsiteX9" fmla="*/ 827650 w 1126590"/>
                      <a:gd name="connsiteY9" fmla="*/ 1001037 h 1199925"/>
                      <a:gd name="connsiteX10" fmla="*/ 835164 w 1126590"/>
                      <a:gd name="connsiteY10" fmla="*/ 894947 h 1199925"/>
                      <a:gd name="connsiteX11" fmla="*/ 826030 w 1126590"/>
                      <a:gd name="connsiteY11" fmla="*/ 850231 h 1199925"/>
                      <a:gd name="connsiteX12" fmla="*/ 827757 w 1126590"/>
                      <a:gd name="connsiteY12" fmla="*/ 850732 h 1199925"/>
                      <a:gd name="connsiteX13" fmla="*/ 831100 w 1126590"/>
                      <a:gd name="connsiteY13" fmla="*/ 855491 h 1199925"/>
                      <a:gd name="connsiteX14" fmla="*/ 861577 w 1126590"/>
                      <a:gd name="connsiteY14" fmla="*/ 893073 h 1199925"/>
                      <a:gd name="connsiteX15" fmla="*/ 866736 w 1126590"/>
                      <a:gd name="connsiteY15" fmla="*/ 898617 h 1199925"/>
                      <a:gd name="connsiteX16" fmla="*/ 898371 w 1126590"/>
                      <a:gd name="connsiteY16" fmla="*/ 951868 h 1199925"/>
                      <a:gd name="connsiteX17" fmla="*/ 1025185 w 1126590"/>
                      <a:gd name="connsiteY17" fmla="*/ 1083604 h 1199925"/>
                      <a:gd name="connsiteX18" fmla="*/ 1009317 w 1126590"/>
                      <a:gd name="connsiteY18" fmla="*/ 1006563 h 1199925"/>
                      <a:gd name="connsiteX19" fmla="*/ 1008542 w 1126590"/>
                      <a:gd name="connsiteY19" fmla="*/ 1005030 h 1199925"/>
                      <a:gd name="connsiteX20" fmla="*/ 1011360 w 1126590"/>
                      <a:gd name="connsiteY20" fmla="*/ 1005449 h 1199925"/>
                      <a:gd name="connsiteX21" fmla="*/ 1024113 w 1126590"/>
                      <a:gd name="connsiteY21" fmla="*/ 1021170 h 1199925"/>
                      <a:gd name="connsiteX22" fmla="*/ 1092267 w 1126590"/>
                      <a:gd name="connsiteY22" fmla="*/ 1073455 h 1199925"/>
                      <a:gd name="connsiteX23" fmla="*/ 1076398 w 1126590"/>
                      <a:gd name="connsiteY23" fmla="*/ 996413 h 1199925"/>
                      <a:gd name="connsiteX24" fmla="*/ 1068254 w 1126590"/>
                      <a:gd name="connsiteY24" fmla="*/ 980289 h 1199925"/>
                      <a:gd name="connsiteX25" fmla="*/ 1068655 w 1126590"/>
                      <a:gd name="connsiteY25" fmla="*/ 979243 h 1199925"/>
                      <a:gd name="connsiteX26" fmla="*/ 1071281 w 1126590"/>
                      <a:gd name="connsiteY26" fmla="*/ 982151 h 1199925"/>
                      <a:gd name="connsiteX27" fmla="*/ 1121483 w 1126590"/>
                      <a:gd name="connsiteY27" fmla="*/ 1014553 h 1199925"/>
                      <a:gd name="connsiteX28" fmla="*/ 1105615 w 1126590"/>
                      <a:gd name="connsiteY28" fmla="*/ 937512 h 1199925"/>
                      <a:gd name="connsiteX29" fmla="*/ 1094829 w 1126590"/>
                      <a:gd name="connsiteY29" fmla="*/ 916159 h 1199925"/>
                      <a:gd name="connsiteX30" fmla="*/ 1103682 w 1126590"/>
                      <a:gd name="connsiteY30" fmla="*/ 923648 h 1199925"/>
                      <a:gd name="connsiteX31" fmla="*/ 1121745 w 1126590"/>
                      <a:gd name="connsiteY31" fmla="*/ 930166 h 1199925"/>
                      <a:gd name="connsiteX32" fmla="*/ 1053630 w 1126590"/>
                      <a:gd name="connsiteY32" fmla="*/ 770637 h 1199925"/>
                      <a:gd name="connsiteX33" fmla="*/ 1014404 w 1126590"/>
                      <a:gd name="connsiteY33" fmla="*/ 714560 h 1199925"/>
                      <a:gd name="connsiteX34" fmla="*/ 1012921 w 1126590"/>
                      <a:gd name="connsiteY34" fmla="*/ 712637 h 1199925"/>
                      <a:gd name="connsiteX35" fmla="*/ 1010115 w 1126590"/>
                      <a:gd name="connsiteY35" fmla="*/ 713967 h 1199925"/>
                      <a:gd name="connsiteX36" fmla="*/ 1008035 w 1126590"/>
                      <a:gd name="connsiteY36" fmla="*/ 694703 h 1199925"/>
                      <a:gd name="connsiteX37" fmla="*/ 998803 w 1126590"/>
                      <a:gd name="connsiteY37" fmla="*/ 669666 h 1199925"/>
                      <a:gd name="connsiteX38" fmla="*/ 903530 w 1126590"/>
                      <a:gd name="connsiteY38" fmla="*/ 529464 h 1199925"/>
                      <a:gd name="connsiteX39" fmla="*/ 256095 w 1126590"/>
                      <a:gd name="connsiteY39" fmla="*/ 4967 h 1199925"/>
                      <a:gd name="connsiteX40" fmla="*/ 70199 w 1126590"/>
                      <a:gd name="connsiteY40" fmla="*/ 90266 h 1199925"/>
                      <a:gd name="connsiteX41" fmla="*/ 1506 w 1126590"/>
                      <a:gd name="connsiteY41" fmla="*/ 818089 h 1199925"/>
                      <a:gd name="connsiteX42" fmla="*/ 70804 w 1126590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53630 w 1166609"/>
                      <a:gd name="connsiteY32" fmla="*/ 770637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010115 w 1166609"/>
                      <a:gd name="connsiteY35" fmla="*/ 713967 h 1199925"/>
                      <a:gd name="connsiteX36" fmla="*/ 1166609 w 1166609"/>
                      <a:gd name="connsiteY36" fmla="*/ 818114 h 1199925"/>
                      <a:gd name="connsiteX37" fmla="*/ 998803 w 1166609"/>
                      <a:gd name="connsiteY37" fmla="*/ 669666 h 1199925"/>
                      <a:gd name="connsiteX38" fmla="*/ 903530 w 1166609"/>
                      <a:gd name="connsiteY38" fmla="*/ 529464 h 1199925"/>
                      <a:gd name="connsiteX39" fmla="*/ 256095 w 1166609"/>
                      <a:gd name="connsiteY39" fmla="*/ 4967 h 1199925"/>
                      <a:gd name="connsiteX40" fmla="*/ 70199 w 1166609"/>
                      <a:gd name="connsiteY40" fmla="*/ 90266 h 1199925"/>
                      <a:gd name="connsiteX41" fmla="*/ 1506 w 1166609"/>
                      <a:gd name="connsiteY41" fmla="*/ 818089 h 1199925"/>
                      <a:gd name="connsiteX42" fmla="*/ 70804 w 1166609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010115 w 1166609"/>
                      <a:gd name="connsiteY35" fmla="*/ 713967 h 1199925"/>
                      <a:gd name="connsiteX36" fmla="*/ 1166609 w 1166609"/>
                      <a:gd name="connsiteY36" fmla="*/ 818114 h 1199925"/>
                      <a:gd name="connsiteX37" fmla="*/ 998803 w 1166609"/>
                      <a:gd name="connsiteY37" fmla="*/ 669666 h 1199925"/>
                      <a:gd name="connsiteX38" fmla="*/ 903530 w 1166609"/>
                      <a:gd name="connsiteY38" fmla="*/ 529464 h 1199925"/>
                      <a:gd name="connsiteX39" fmla="*/ 256095 w 1166609"/>
                      <a:gd name="connsiteY39" fmla="*/ 4967 h 1199925"/>
                      <a:gd name="connsiteX40" fmla="*/ 70199 w 1166609"/>
                      <a:gd name="connsiteY40" fmla="*/ 90266 h 1199925"/>
                      <a:gd name="connsiteX41" fmla="*/ 1506 w 1166609"/>
                      <a:gd name="connsiteY41" fmla="*/ 818089 h 1199925"/>
                      <a:gd name="connsiteX42" fmla="*/ 70804 w 1166609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166609 w 1166609"/>
                      <a:gd name="connsiteY35" fmla="*/ 818114 h 1199925"/>
                      <a:gd name="connsiteX36" fmla="*/ 998803 w 1166609"/>
                      <a:gd name="connsiteY36" fmla="*/ 669666 h 1199925"/>
                      <a:gd name="connsiteX37" fmla="*/ 903530 w 1166609"/>
                      <a:gd name="connsiteY37" fmla="*/ 529464 h 1199925"/>
                      <a:gd name="connsiteX38" fmla="*/ 256095 w 1166609"/>
                      <a:gd name="connsiteY38" fmla="*/ 4967 h 1199925"/>
                      <a:gd name="connsiteX39" fmla="*/ 70199 w 1166609"/>
                      <a:gd name="connsiteY39" fmla="*/ 90266 h 1199925"/>
                      <a:gd name="connsiteX40" fmla="*/ 1506 w 1166609"/>
                      <a:gd name="connsiteY40" fmla="*/ 818089 h 1199925"/>
                      <a:gd name="connsiteX41" fmla="*/ 70804 w 1166609"/>
                      <a:gd name="connsiteY41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166609 w 1166609"/>
                      <a:gd name="connsiteY34" fmla="*/ 818114 h 1199925"/>
                      <a:gd name="connsiteX35" fmla="*/ 998803 w 1166609"/>
                      <a:gd name="connsiteY35" fmla="*/ 669666 h 1199925"/>
                      <a:gd name="connsiteX36" fmla="*/ 903530 w 1166609"/>
                      <a:gd name="connsiteY36" fmla="*/ 529464 h 1199925"/>
                      <a:gd name="connsiteX37" fmla="*/ 256095 w 1166609"/>
                      <a:gd name="connsiteY37" fmla="*/ 4967 h 1199925"/>
                      <a:gd name="connsiteX38" fmla="*/ 70199 w 1166609"/>
                      <a:gd name="connsiteY38" fmla="*/ 90266 h 1199925"/>
                      <a:gd name="connsiteX39" fmla="*/ 1506 w 1166609"/>
                      <a:gd name="connsiteY39" fmla="*/ 818089 h 1199925"/>
                      <a:gd name="connsiteX40" fmla="*/ 70804 w 1166609"/>
                      <a:gd name="connsiteY40" fmla="*/ 1171754 h 1199925"/>
                      <a:gd name="connsiteX0" fmla="*/ 70804 w 1168064"/>
                      <a:gd name="connsiteY0" fmla="*/ 1171754 h 1199925"/>
                      <a:gd name="connsiteX1" fmla="*/ 91500 w 1168064"/>
                      <a:gd name="connsiteY1" fmla="*/ 1188643 h 1199925"/>
                      <a:gd name="connsiteX2" fmla="*/ 292866 w 1168064"/>
                      <a:gd name="connsiteY2" fmla="*/ 989482 h 1199925"/>
                      <a:gd name="connsiteX3" fmla="*/ 271502 w 1168064"/>
                      <a:gd name="connsiteY3" fmla="*/ 308925 h 1199925"/>
                      <a:gd name="connsiteX4" fmla="*/ 710154 w 1168064"/>
                      <a:gd name="connsiteY4" fmla="*/ 726857 h 1199925"/>
                      <a:gd name="connsiteX5" fmla="*/ 726693 w 1168064"/>
                      <a:gd name="connsiteY5" fmla="*/ 740147 h 1199925"/>
                      <a:gd name="connsiteX6" fmla="*/ 734056 w 1168064"/>
                      <a:gd name="connsiteY6" fmla="*/ 774196 h 1199925"/>
                      <a:gd name="connsiteX7" fmla="*/ 739144 w 1168064"/>
                      <a:gd name="connsiteY7" fmla="*/ 782949 h 1199925"/>
                      <a:gd name="connsiteX8" fmla="*/ 751495 w 1168064"/>
                      <a:gd name="connsiteY8" fmla="*/ 843406 h 1199925"/>
                      <a:gd name="connsiteX9" fmla="*/ 827650 w 1168064"/>
                      <a:gd name="connsiteY9" fmla="*/ 1001037 h 1199925"/>
                      <a:gd name="connsiteX10" fmla="*/ 835164 w 1168064"/>
                      <a:gd name="connsiteY10" fmla="*/ 894947 h 1199925"/>
                      <a:gd name="connsiteX11" fmla="*/ 826030 w 1168064"/>
                      <a:gd name="connsiteY11" fmla="*/ 850231 h 1199925"/>
                      <a:gd name="connsiteX12" fmla="*/ 827757 w 1168064"/>
                      <a:gd name="connsiteY12" fmla="*/ 850732 h 1199925"/>
                      <a:gd name="connsiteX13" fmla="*/ 831100 w 1168064"/>
                      <a:gd name="connsiteY13" fmla="*/ 855491 h 1199925"/>
                      <a:gd name="connsiteX14" fmla="*/ 861577 w 1168064"/>
                      <a:gd name="connsiteY14" fmla="*/ 893073 h 1199925"/>
                      <a:gd name="connsiteX15" fmla="*/ 866736 w 1168064"/>
                      <a:gd name="connsiteY15" fmla="*/ 898617 h 1199925"/>
                      <a:gd name="connsiteX16" fmla="*/ 898371 w 1168064"/>
                      <a:gd name="connsiteY16" fmla="*/ 951868 h 1199925"/>
                      <a:gd name="connsiteX17" fmla="*/ 1025185 w 1168064"/>
                      <a:gd name="connsiteY17" fmla="*/ 1083604 h 1199925"/>
                      <a:gd name="connsiteX18" fmla="*/ 1009317 w 1168064"/>
                      <a:gd name="connsiteY18" fmla="*/ 1006563 h 1199925"/>
                      <a:gd name="connsiteX19" fmla="*/ 1008542 w 1168064"/>
                      <a:gd name="connsiteY19" fmla="*/ 1005030 h 1199925"/>
                      <a:gd name="connsiteX20" fmla="*/ 1011360 w 1168064"/>
                      <a:gd name="connsiteY20" fmla="*/ 1005449 h 1199925"/>
                      <a:gd name="connsiteX21" fmla="*/ 1024113 w 1168064"/>
                      <a:gd name="connsiteY21" fmla="*/ 1021170 h 1199925"/>
                      <a:gd name="connsiteX22" fmla="*/ 1092267 w 1168064"/>
                      <a:gd name="connsiteY22" fmla="*/ 1073455 h 1199925"/>
                      <a:gd name="connsiteX23" fmla="*/ 1076398 w 1168064"/>
                      <a:gd name="connsiteY23" fmla="*/ 996413 h 1199925"/>
                      <a:gd name="connsiteX24" fmla="*/ 1068254 w 1168064"/>
                      <a:gd name="connsiteY24" fmla="*/ 980289 h 1199925"/>
                      <a:gd name="connsiteX25" fmla="*/ 1068655 w 1168064"/>
                      <a:gd name="connsiteY25" fmla="*/ 979243 h 1199925"/>
                      <a:gd name="connsiteX26" fmla="*/ 1071281 w 1168064"/>
                      <a:gd name="connsiteY26" fmla="*/ 982151 h 1199925"/>
                      <a:gd name="connsiteX27" fmla="*/ 1121483 w 1168064"/>
                      <a:gd name="connsiteY27" fmla="*/ 1014553 h 1199925"/>
                      <a:gd name="connsiteX28" fmla="*/ 1105615 w 1168064"/>
                      <a:gd name="connsiteY28" fmla="*/ 937512 h 1199925"/>
                      <a:gd name="connsiteX29" fmla="*/ 1094829 w 1168064"/>
                      <a:gd name="connsiteY29" fmla="*/ 916159 h 1199925"/>
                      <a:gd name="connsiteX30" fmla="*/ 1103682 w 1168064"/>
                      <a:gd name="connsiteY30" fmla="*/ 923648 h 1199925"/>
                      <a:gd name="connsiteX31" fmla="*/ 1121745 w 1168064"/>
                      <a:gd name="connsiteY31" fmla="*/ 930166 h 1199925"/>
                      <a:gd name="connsiteX32" fmla="*/ 1082442 w 1168064"/>
                      <a:gd name="connsiteY32" fmla="*/ 846395 h 1199925"/>
                      <a:gd name="connsiteX33" fmla="*/ 1166609 w 1168064"/>
                      <a:gd name="connsiteY33" fmla="*/ 818114 h 1199925"/>
                      <a:gd name="connsiteX34" fmla="*/ 998803 w 1168064"/>
                      <a:gd name="connsiteY34" fmla="*/ 669666 h 1199925"/>
                      <a:gd name="connsiteX35" fmla="*/ 903530 w 1168064"/>
                      <a:gd name="connsiteY35" fmla="*/ 529464 h 1199925"/>
                      <a:gd name="connsiteX36" fmla="*/ 256095 w 1168064"/>
                      <a:gd name="connsiteY36" fmla="*/ 4967 h 1199925"/>
                      <a:gd name="connsiteX37" fmla="*/ 70199 w 1168064"/>
                      <a:gd name="connsiteY37" fmla="*/ 90266 h 1199925"/>
                      <a:gd name="connsiteX38" fmla="*/ 1506 w 1168064"/>
                      <a:gd name="connsiteY38" fmla="*/ 818089 h 1199925"/>
                      <a:gd name="connsiteX39" fmla="*/ 70804 w 1168064"/>
                      <a:gd name="connsiteY39" fmla="*/ 1171754 h 1199925"/>
                      <a:gd name="connsiteX0" fmla="*/ 70804 w 1144220"/>
                      <a:gd name="connsiteY0" fmla="*/ 1171754 h 1199925"/>
                      <a:gd name="connsiteX1" fmla="*/ 91500 w 1144220"/>
                      <a:gd name="connsiteY1" fmla="*/ 1188643 h 1199925"/>
                      <a:gd name="connsiteX2" fmla="*/ 292866 w 1144220"/>
                      <a:gd name="connsiteY2" fmla="*/ 989482 h 1199925"/>
                      <a:gd name="connsiteX3" fmla="*/ 271502 w 1144220"/>
                      <a:gd name="connsiteY3" fmla="*/ 308925 h 1199925"/>
                      <a:gd name="connsiteX4" fmla="*/ 710154 w 1144220"/>
                      <a:gd name="connsiteY4" fmla="*/ 726857 h 1199925"/>
                      <a:gd name="connsiteX5" fmla="*/ 726693 w 1144220"/>
                      <a:gd name="connsiteY5" fmla="*/ 740147 h 1199925"/>
                      <a:gd name="connsiteX6" fmla="*/ 734056 w 1144220"/>
                      <a:gd name="connsiteY6" fmla="*/ 774196 h 1199925"/>
                      <a:gd name="connsiteX7" fmla="*/ 739144 w 1144220"/>
                      <a:gd name="connsiteY7" fmla="*/ 782949 h 1199925"/>
                      <a:gd name="connsiteX8" fmla="*/ 751495 w 1144220"/>
                      <a:gd name="connsiteY8" fmla="*/ 843406 h 1199925"/>
                      <a:gd name="connsiteX9" fmla="*/ 827650 w 1144220"/>
                      <a:gd name="connsiteY9" fmla="*/ 1001037 h 1199925"/>
                      <a:gd name="connsiteX10" fmla="*/ 835164 w 1144220"/>
                      <a:gd name="connsiteY10" fmla="*/ 894947 h 1199925"/>
                      <a:gd name="connsiteX11" fmla="*/ 826030 w 1144220"/>
                      <a:gd name="connsiteY11" fmla="*/ 850231 h 1199925"/>
                      <a:gd name="connsiteX12" fmla="*/ 827757 w 1144220"/>
                      <a:gd name="connsiteY12" fmla="*/ 850732 h 1199925"/>
                      <a:gd name="connsiteX13" fmla="*/ 831100 w 1144220"/>
                      <a:gd name="connsiteY13" fmla="*/ 855491 h 1199925"/>
                      <a:gd name="connsiteX14" fmla="*/ 861577 w 1144220"/>
                      <a:gd name="connsiteY14" fmla="*/ 893073 h 1199925"/>
                      <a:gd name="connsiteX15" fmla="*/ 866736 w 1144220"/>
                      <a:gd name="connsiteY15" fmla="*/ 898617 h 1199925"/>
                      <a:gd name="connsiteX16" fmla="*/ 898371 w 1144220"/>
                      <a:gd name="connsiteY16" fmla="*/ 951868 h 1199925"/>
                      <a:gd name="connsiteX17" fmla="*/ 1025185 w 1144220"/>
                      <a:gd name="connsiteY17" fmla="*/ 1083604 h 1199925"/>
                      <a:gd name="connsiteX18" fmla="*/ 1009317 w 1144220"/>
                      <a:gd name="connsiteY18" fmla="*/ 1006563 h 1199925"/>
                      <a:gd name="connsiteX19" fmla="*/ 1008542 w 1144220"/>
                      <a:gd name="connsiteY19" fmla="*/ 1005030 h 1199925"/>
                      <a:gd name="connsiteX20" fmla="*/ 1011360 w 1144220"/>
                      <a:gd name="connsiteY20" fmla="*/ 1005449 h 1199925"/>
                      <a:gd name="connsiteX21" fmla="*/ 1024113 w 1144220"/>
                      <a:gd name="connsiteY21" fmla="*/ 1021170 h 1199925"/>
                      <a:gd name="connsiteX22" fmla="*/ 1092267 w 1144220"/>
                      <a:gd name="connsiteY22" fmla="*/ 1073455 h 1199925"/>
                      <a:gd name="connsiteX23" fmla="*/ 1076398 w 1144220"/>
                      <a:gd name="connsiteY23" fmla="*/ 996413 h 1199925"/>
                      <a:gd name="connsiteX24" fmla="*/ 1068254 w 1144220"/>
                      <a:gd name="connsiteY24" fmla="*/ 980289 h 1199925"/>
                      <a:gd name="connsiteX25" fmla="*/ 1068655 w 1144220"/>
                      <a:gd name="connsiteY25" fmla="*/ 979243 h 1199925"/>
                      <a:gd name="connsiteX26" fmla="*/ 1071281 w 1144220"/>
                      <a:gd name="connsiteY26" fmla="*/ 982151 h 1199925"/>
                      <a:gd name="connsiteX27" fmla="*/ 1121483 w 1144220"/>
                      <a:gd name="connsiteY27" fmla="*/ 1014553 h 1199925"/>
                      <a:gd name="connsiteX28" fmla="*/ 1105615 w 1144220"/>
                      <a:gd name="connsiteY28" fmla="*/ 937512 h 1199925"/>
                      <a:gd name="connsiteX29" fmla="*/ 1094829 w 1144220"/>
                      <a:gd name="connsiteY29" fmla="*/ 916159 h 1199925"/>
                      <a:gd name="connsiteX30" fmla="*/ 1103682 w 1144220"/>
                      <a:gd name="connsiteY30" fmla="*/ 923648 h 1199925"/>
                      <a:gd name="connsiteX31" fmla="*/ 1121745 w 1144220"/>
                      <a:gd name="connsiteY31" fmla="*/ 930166 h 1199925"/>
                      <a:gd name="connsiteX32" fmla="*/ 1082442 w 1144220"/>
                      <a:gd name="connsiteY32" fmla="*/ 846395 h 1199925"/>
                      <a:gd name="connsiteX33" fmla="*/ 1142397 w 1144220"/>
                      <a:gd name="connsiteY33" fmla="*/ 874796 h 1199925"/>
                      <a:gd name="connsiteX34" fmla="*/ 998803 w 1144220"/>
                      <a:gd name="connsiteY34" fmla="*/ 669666 h 1199925"/>
                      <a:gd name="connsiteX35" fmla="*/ 903530 w 1144220"/>
                      <a:gd name="connsiteY35" fmla="*/ 529464 h 1199925"/>
                      <a:gd name="connsiteX36" fmla="*/ 256095 w 1144220"/>
                      <a:gd name="connsiteY36" fmla="*/ 4967 h 1199925"/>
                      <a:gd name="connsiteX37" fmla="*/ 70199 w 1144220"/>
                      <a:gd name="connsiteY37" fmla="*/ 90266 h 1199925"/>
                      <a:gd name="connsiteX38" fmla="*/ 1506 w 1144220"/>
                      <a:gd name="connsiteY38" fmla="*/ 818089 h 1199925"/>
                      <a:gd name="connsiteX39" fmla="*/ 70804 w 1144220"/>
                      <a:gd name="connsiteY39" fmla="*/ 1171754 h 1199925"/>
                      <a:gd name="connsiteX0" fmla="*/ 70804 w 1143749"/>
                      <a:gd name="connsiteY0" fmla="*/ 1171754 h 1199925"/>
                      <a:gd name="connsiteX1" fmla="*/ 91500 w 1143749"/>
                      <a:gd name="connsiteY1" fmla="*/ 1188643 h 1199925"/>
                      <a:gd name="connsiteX2" fmla="*/ 292866 w 1143749"/>
                      <a:gd name="connsiteY2" fmla="*/ 989482 h 1199925"/>
                      <a:gd name="connsiteX3" fmla="*/ 271502 w 1143749"/>
                      <a:gd name="connsiteY3" fmla="*/ 308925 h 1199925"/>
                      <a:gd name="connsiteX4" fmla="*/ 710154 w 1143749"/>
                      <a:gd name="connsiteY4" fmla="*/ 726857 h 1199925"/>
                      <a:gd name="connsiteX5" fmla="*/ 726693 w 1143749"/>
                      <a:gd name="connsiteY5" fmla="*/ 740147 h 1199925"/>
                      <a:gd name="connsiteX6" fmla="*/ 734056 w 1143749"/>
                      <a:gd name="connsiteY6" fmla="*/ 774196 h 1199925"/>
                      <a:gd name="connsiteX7" fmla="*/ 739144 w 1143749"/>
                      <a:gd name="connsiteY7" fmla="*/ 782949 h 1199925"/>
                      <a:gd name="connsiteX8" fmla="*/ 751495 w 1143749"/>
                      <a:gd name="connsiteY8" fmla="*/ 843406 h 1199925"/>
                      <a:gd name="connsiteX9" fmla="*/ 827650 w 1143749"/>
                      <a:gd name="connsiteY9" fmla="*/ 1001037 h 1199925"/>
                      <a:gd name="connsiteX10" fmla="*/ 835164 w 1143749"/>
                      <a:gd name="connsiteY10" fmla="*/ 894947 h 1199925"/>
                      <a:gd name="connsiteX11" fmla="*/ 826030 w 1143749"/>
                      <a:gd name="connsiteY11" fmla="*/ 850231 h 1199925"/>
                      <a:gd name="connsiteX12" fmla="*/ 827757 w 1143749"/>
                      <a:gd name="connsiteY12" fmla="*/ 850732 h 1199925"/>
                      <a:gd name="connsiteX13" fmla="*/ 831100 w 1143749"/>
                      <a:gd name="connsiteY13" fmla="*/ 855491 h 1199925"/>
                      <a:gd name="connsiteX14" fmla="*/ 861577 w 1143749"/>
                      <a:gd name="connsiteY14" fmla="*/ 893073 h 1199925"/>
                      <a:gd name="connsiteX15" fmla="*/ 866736 w 1143749"/>
                      <a:gd name="connsiteY15" fmla="*/ 898617 h 1199925"/>
                      <a:gd name="connsiteX16" fmla="*/ 898371 w 1143749"/>
                      <a:gd name="connsiteY16" fmla="*/ 951868 h 1199925"/>
                      <a:gd name="connsiteX17" fmla="*/ 1025185 w 1143749"/>
                      <a:gd name="connsiteY17" fmla="*/ 1083604 h 1199925"/>
                      <a:gd name="connsiteX18" fmla="*/ 1009317 w 1143749"/>
                      <a:gd name="connsiteY18" fmla="*/ 1006563 h 1199925"/>
                      <a:gd name="connsiteX19" fmla="*/ 1008542 w 1143749"/>
                      <a:gd name="connsiteY19" fmla="*/ 1005030 h 1199925"/>
                      <a:gd name="connsiteX20" fmla="*/ 1011360 w 1143749"/>
                      <a:gd name="connsiteY20" fmla="*/ 1005449 h 1199925"/>
                      <a:gd name="connsiteX21" fmla="*/ 1024113 w 1143749"/>
                      <a:gd name="connsiteY21" fmla="*/ 1021170 h 1199925"/>
                      <a:gd name="connsiteX22" fmla="*/ 1092267 w 1143749"/>
                      <a:gd name="connsiteY22" fmla="*/ 1073455 h 1199925"/>
                      <a:gd name="connsiteX23" fmla="*/ 1076398 w 1143749"/>
                      <a:gd name="connsiteY23" fmla="*/ 996413 h 1199925"/>
                      <a:gd name="connsiteX24" fmla="*/ 1068254 w 1143749"/>
                      <a:gd name="connsiteY24" fmla="*/ 980289 h 1199925"/>
                      <a:gd name="connsiteX25" fmla="*/ 1068655 w 1143749"/>
                      <a:gd name="connsiteY25" fmla="*/ 979243 h 1199925"/>
                      <a:gd name="connsiteX26" fmla="*/ 1071281 w 1143749"/>
                      <a:gd name="connsiteY26" fmla="*/ 982151 h 1199925"/>
                      <a:gd name="connsiteX27" fmla="*/ 1121483 w 1143749"/>
                      <a:gd name="connsiteY27" fmla="*/ 1014553 h 1199925"/>
                      <a:gd name="connsiteX28" fmla="*/ 1105615 w 1143749"/>
                      <a:gd name="connsiteY28" fmla="*/ 937512 h 1199925"/>
                      <a:gd name="connsiteX29" fmla="*/ 1094829 w 1143749"/>
                      <a:gd name="connsiteY29" fmla="*/ 916159 h 1199925"/>
                      <a:gd name="connsiteX30" fmla="*/ 1103682 w 1143749"/>
                      <a:gd name="connsiteY30" fmla="*/ 923648 h 1199925"/>
                      <a:gd name="connsiteX31" fmla="*/ 1121745 w 1143749"/>
                      <a:gd name="connsiteY31" fmla="*/ 930166 h 1199925"/>
                      <a:gd name="connsiteX32" fmla="*/ 1054628 w 1143749"/>
                      <a:gd name="connsiteY32" fmla="*/ 823969 h 1199925"/>
                      <a:gd name="connsiteX33" fmla="*/ 1142397 w 1143749"/>
                      <a:gd name="connsiteY33" fmla="*/ 874796 h 1199925"/>
                      <a:gd name="connsiteX34" fmla="*/ 998803 w 1143749"/>
                      <a:gd name="connsiteY34" fmla="*/ 669666 h 1199925"/>
                      <a:gd name="connsiteX35" fmla="*/ 903530 w 1143749"/>
                      <a:gd name="connsiteY35" fmla="*/ 529464 h 1199925"/>
                      <a:gd name="connsiteX36" fmla="*/ 256095 w 1143749"/>
                      <a:gd name="connsiteY36" fmla="*/ 4967 h 1199925"/>
                      <a:gd name="connsiteX37" fmla="*/ 70199 w 1143749"/>
                      <a:gd name="connsiteY37" fmla="*/ 90266 h 1199925"/>
                      <a:gd name="connsiteX38" fmla="*/ 1506 w 1143749"/>
                      <a:gd name="connsiteY38" fmla="*/ 818089 h 1199925"/>
                      <a:gd name="connsiteX39" fmla="*/ 70804 w 1143749"/>
                      <a:gd name="connsiteY39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34056 w 1143750"/>
                      <a:gd name="connsiteY6" fmla="*/ 774196 h 1199925"/>
                      <a:gd name="connsiteX7" fmla="*/ 739144 w 1143750"/>
                      <a:gd name="connsiteY7" fmla="*/ 782949 h 1199925"/>
                      <a:gd name="connsiteX8" fmla="*/ 751495 w 1143750"/>
                      <a:gd name="connsiteY8" fmla="*/ 843406 h 1199925"/>
                      <a:gd name="connsiteX9" fmla="*/ 827650 w 1143750"/>
                      <a:gd name="connsiteY9" fmla="*/ 1001037 h 1199925"/>
                      <a:gd name="connsiteX10" fmla="*/ 835164 w 1143750"/>
                      <a:gd name="connsiteY10" fmla="*/ 894947 h 1199925"/>
                      <a:gd name="connsiteX11" fmla="*/ 826030 w 1143750"/>
                      <a:gd name="connsiteY11" fmla="*/ 850231 h 1199925"/>
                      <a:gd name="connsiteX12" fmla="*/ 827757 w 1143750"/>
                      <a:gd name="connsiteY12" fmla="*/ 850732 h 1199925"/>
                      <a:gd name="connsiteX13" fmla="*/ 831100 w 1143750"/>
                      <a:gd name="connsiteY13" fmla="*/ 855491 h 1199925"/>
                      <a:gd name="connsiteX14" fmla="*/ 861577 w 1143750"/>
                      <a:gd name="connsiteY14" fmla="*/ 893073 h 1199925"/>
                      <a:gd name="connsiteX15" fmla="*/ 866736 w 1143750"/>
                      <a:gd name="connsiteY15" fmla="*/ 898617 h 1199925"/>
                      <a:gd name="connsiteX16" fmla="*/ 898371 w 1143750"/>
                      <a:gd name="connsiteY16" fmla="*/ 951868 h 1199925"/>
                      <a:gd name="connsiteX17" fmla="*/ 1025185 w 1143750"/>
                      <a:gd name="connsiteY17" fmla="*/ 1083604 h 1199925"/>
                      <a:gd name="connsiteX18" fmla="*/ 1009317 w 1143750"/>
                      <a:gd name="connsiteY18" fmla="*/ 1006563 h 1199925"/>
                      <a:gd name="connsiteX19" fmla="*/ 1008542 w 1143750"/>
                      <a:gd name="connsiteY19" fmla="*/ 1005030 h 1199925"/>
                      <a:gd name="connsiteX20" fmla="*/ 1011360 w 1143750"/>
                      <a:gd name="connsiteY20" fmla="*/ 1005449 h 1199925"/>
                      <a:gd name="connsiteX21" fmla="*/ 1024113 w 1143750"/>
                      <a:gd name="connsiteY21" fmla="*/ 1021170 h 1199925"/>
                      <a:gd name="connsiteX22" fmla="*/ 1092267 w 1143750"/>
                      <a:gd name="connsiteY22" fmla="*/ 1073455 h 1199925"/>
                      <a:gd name="connsiteX23" fmla="*/ 1076398 w 1143750"/>
                      <a:gd name="connsiteY23" fmla="*/ 996413 h 1199925"/>
                      <a:gd name="connsiteX24" fmla="*/ 1068254 w 1143750"/>
                      <a:gd name="connsiteY24" fmla="*/ 980289 h 1199925"/>
                      <a:gd name="connsiteX25" fmla="*/ 1068655 w 1143750"/>
                      <a:gd name="connsiteY25" fmla="*/ 979243 h 1199925"/>
                      <a:gd name="connsiteX26" fmla="*/ 1071281 w 1143750"/>
                      <a:gd name="connsiteY26" fmla="*/ 982151 h 1199925"/>
                      <a:gd name="connsiteX27" fmla="*/ 1121483 w 1143750"/>
                      <a:gd name="connsiteY27" fmla="*/ 1014553 h 1199925"/>
                      <a:gd name="connsiteX28" fmla="*/ 1105615 w 1143750"/>
                      <a:gd name="connsiteY28" fmla="*/ 937512 h 1199925"/>
                      <a:gd name="connsiteX29" fmla="*/ 1094829 w 1143750"/>
                      <a:gd name="connsiteY29" fmla="*/ 916159 h 1199925"/>
                      <a:gd name="connsiteX30" fmla="*/ 1103682 w 1143750"/>
                      <a:gd name="connsiteY30" fmla="*/ 923648 h 1199925"/>
                      <a:gd name="connsiteX31" fmla="*/ 1121745 w 1143750"/>
                      <a:gd name="connsiteY31" fmla="*/ 930166 h 1199925"/>
                      <a:gd name="connsiteX32" fmla="*/ 1054628 w 1143750"/>
                      <a:gd name="connsiteY32" fmla="*/ 823969 h 1199925"/>
                      <a:gd name="connsiteX33" fmla="*/ 1142397 w 1143750"/>
                      <a:gd name="connsiteY33" fmla="*/ 874796 h 1199925"/>
                      <a:gd name="connsiteX34" fmla="*/ 1060082 w 1143750"/>
                      <a:gd name="connsiteY34" fmla="*/ 707236 h 1199925"/>
                      <a:gd name="connsiteX35" fmla="*/ 903530 w 1143750"/>
                      <a:gd name="connsiteY35" fmla="*/ 529464 h 1199925"/>
                      <a:gd name="connsiteX36" fmla="*/ 256095 w 1143750"/>
                      <a:gd name="connsiteY36" fmla="*/ 4967 h 1199925"/>
                      <a:gd name="connsiteX37" fmla="*/ 70199 w 1143750"/>
                      <a:gd name="connsiteY37" fmla="*/ 90266 h 1199925"/>
                      <a:gd name="connsiteX38" fmla="*/ 1506 w 1143750"/>
                      <a:gd name="connsiteY38" fmla="*/ 818089 h 1199925"/>
                      <a:gd name="connsiteX39" fmla="*/ 70804 w 1143750"/>
                      <a:gd name="connsiteY39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34056 w 1143750"/>
                      <a:gd name="connsiteY6" fmla="*/ 774196 h 1199925"/>
                      <a:gd name="connsiteX7" fmla="*/ 751495 w 1143750"/>
                      <a:gd name="connsiteY7" fmla="*/ 843406 h 1199925"/>
                      <a:gd name="connsiteX8" fmla="*/ 827650 w 1143750"/>
                      <a:gd name="connsiteY8" fmla="*/ 1001037 h 1199925"/>
                      <a:gd name="connsiteX9" fmla="*/ 835164 w 1143750"/>
                      <a:gd name="connsiteY9" fmla="*/ 894947 h 1199925"/>
                      <a:gd name="connsiteX10" fmla="*/ 826030 w 1143750"/>
                      <a:gd name="connsiteY10" fmla="*/ 850231 h 1199925"/>
                      <a:gd name="connsiteX11" fmla="*/ 827757 w 1143750"/>
                      <a:gd name="connsiteY11" fmla="*/ 850732 h 1199925"/>
                      <a:gd name="connsiteX12" fmla="*/ 831100 w 1143750"/>
                      <a:gd name="connsiteY12" fmla="*/ 855491 h 1199925"/>
                      <a:gd name="connsiteX13" fmla="*/ 861577 w 1143750"/>
                      <a:gd name="connsiteY13" fmla="*/ 893073 h 1199925"/>
                      <a:gd name="connsiteX14" fmla="*/ 866736 w 1143750"/>
                      <a:gd name="connsiteY14" fmla="*/ 898617 h 1199925"/>
                      <a:gd name="connsiteX15" fmla="*/ 898371 w 1143750"/>
                      <a:gd name="connsiteY15" fmla="*/ 951868 h 1199925"/>
                      <a:gd name="connsiteX16" fmla="*/ 1025185 w 1143750"/>
                      <a:gd name="connsiteY16" fmla="*/ 1083604 h 1199925"/>
                      <a:gd name="connsiteX17" fmla="*/ 1009317 w 1143750"/>
                      <a:gd name="connsiteY17" fmla="*/ 1006563 h 1199925"/>
                      <a:gd name="connsiteX18" fmla="*/ 1008542 w 1143750"/>
                      <a:gd name="connsiteY18" fmla="*/ 1005030 h 1199925"/>
                      <a:gd name="connsiteX19" fmla="*/ 1011360 w 1143750"/>
                      <a:gd name="connsiteY19" fmla="*/ 1005449 h 1199925"/>
                      <a:gd name="connsiteX20" fmla="*/ 1024113 w 1143750"/>
                      <a:gd name="connsiteY20" fmla="*/ 1021170 h 1199925"/>
                      <a:gd name="connsiteX21" fmla="*/ 1092267 w 1143750"/>
                      <a:gd name="connsiteY21" fmla="*/ 1073455 h 1199925"/>
                      <a:gd name="connsiteX22" fmla="*/ 1076398 w 1143750"/>
                      <a:gd name="connsiteY22" fmla="*/ 996413 h 1199925"/>
                      <a:gd name="connsiteX23" fmla="*/ 1068254 w 1143750"/>
                      <a:gd name="connsiteY23" fmla="*/ 980289 h 1199925"/>
                      <a:gd name="connsiteX24" fmla="*/ 1068655 w 1143750"/>
                      <a:gd name="connsiteY24" fmla="*/ 979243 h 1199925"/>
                      <a:gd name="connsiteX25" fmla="*/ 1071281 w 1143750"/>
                      <a:gd name="connsiteY25" fmla="*/ 982151 h 1199925"/>
                      <a:gd name="connsiteX26" fmla="*/ 1121483 w 1143750"/>
                      <a:gd name="connsiteY26" fmla="*/ 1014553 h 1199925"/>
                      <a:gd name="connsiteX27" fmla="*/ 1105615 w 1143750"/>
                      <a:gd name="connsiteY27" fmla="*/ 937512 h 1199925"/>
                      <a:gd name="connsiteX28" fmla="*/ 1094829 w 1143750"/>
                      <a:gd name="connsiteY28" fmla="*/ 916159 h 1199925"/>
                      <a:gd name="connsiteX29" fmla="*/ 1103682 w 1143750"/>
                      <a:gd name="connsiteY29" fmla="*/ 923648 h 1199925"/>
                      <a:gd name="connsiteX30" fmla="*/ 1121745 w 1143750"/>
                      <a:gd name="connsiteY30" fmla="*/ 930166 h 1199925"/>
                      <a:gd name="connsiteX31" fmla="*/ 1054628 w 1143750"/>
                      <a:gd name="connsiteY31" fmla="*/ 823969 h 1199925"/>
                      <a:gd name="connsiteX32" fmla="*/ 1142397 w 1143750"/>
                      <a:gd name="connsiteY32" fmla="*/ 874796 h 1199925"/>
                      <a:gd name="connsiteX33" fmla="*/ 1060082 w 1143750"/>
                      <a:gd name="connsiteY33" fmla="*/ 707236 h 1199925"/>
                      <a:gd name="connsiteX34" fmla="*/ 903530 w 1143750"/>
                      <a:gd name="connsiteY34" fmla="*/ 529464 h 1199925"/>
                      <a:gd name="connsiteX35" fmla="*/ 256095 w 1143750"/>
                      <a:gd name="connsiteY35" fmla="*/ 4967 h 1199925"/>
                      <a:gd name="connsiteX36" fmla="*/ 70199 w 1143750"/>
                      <a:gd name="connsiteY36" fmla="*/ 90266 h 1199925"/>
                      <a:gd name="connsiteX37" fmla="*/ 1506 w 1143750"/>
                      <a:gd name="connsiteY37" fmla="*/ 818089 h 1199925"/>
                      <a:gd name="connsiteX38" fmla="*/ 70804 w 1143750"/>
                      <a:gd name="connsiteY38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51495 w 1143750"/>
                      <a:gd name="connsiteY6" fmla="*/ 843406 h 1199925"/>
                      <a:gd name="connsiteX7" fmla="*/ 827650 w 1143750"/>
                      <a:gd name="connsiteY7" fmla="*/ 1001037 h 1199925"/>
                      <a:gd name="connsiteX8" fmla="*/ 835164 w 1143750"/>
                      <a:gd name="connsiteY8" fmla="*/ 894947 h 1199925"/>
                      <a:gd name="connsiteX9" fmla="*/ 826030 w 1143750"/>
                      <a:gd name="connsiteY9" fmla="*/ 850231 h 1199925"/>
                      <a:gd name="connsiteX10" fmla="*/ 827757 w 1143750"/>
                      <a:gd name="connsiteY10" fmla="*/ 850732 h 1199925"/>
                      <a:gd name="connsiteX11" fmla="*/ 831100 w 1143750"/>
                      <a:gd name="connsiteY11" fmla="*/ 855491 h 1199925"/>
                      <a:gd name="connsiteX12" fmla="*/ 861577 w 1143750"/>
                      <a:gd name="connsiteY12" fmla="*/ 893073 h 1199925"/>
                      <a:gd name="connsiteX13" fmla="*/ 866736 w 1143750"/>
                      <a:gd name="connsiteY13" fmla="*/ 898617 h 1199925"/>
                      <a:gd name="connsiteX14" fmla="*/ 898371 w 1143750"/>
                      <a:gd name="connsiteY14" fmla="*/ 951868 h 1199925"/>
                      <a:gd name="connsiteX15" fmla="*/ 1025185 w 1143750"/>
                      <a:gd name="connsiteY15" fmla="*/ 1083604 h 1199925"/>
                      <a:gd name="connsiteX16" fmla="*/ 1009317 w 1143750"/>
                      <a:gd name="connsiteY16" fmla="*/ 1006563 h 1199925"/>
                      <a:gd name="connsiteX17" fmla="*/ 1008542 w 1143750"/>
                      <a:gd name="connsiteY17" fmla="*/ 1005030 h 1199925"/>
                      <a:gd name="connsiteX18" fmla="*/ 1011360 w 1143750"/>
                      <a:gd name="connsiteY18" fmla="*/ 1005449 h 1199925"/>
                      <a:gd name="connsiteX19" fmla="*/ 1024113 w 1143750"/>
                      <a:gd name="connsiteY19" fmla="*/ 1021170 h 1199925"/>
                      <a:gd name="connsiteX20" fmla="*/ 1092267 w 1143750"/>
                      <a:gd name="connsiteY20" fmla="*/ 1073455 h 1199925"/>
                      <a:gd name="connsiteX21" fmla="*/ 1076398 w 1143750"/>
                      <a:gd name="connsiteY21" fmla="*/ 996413 h 1199925"/>
                      <a:gd name="connsiteX22" fmla="*/ 1068254 w 1143750"/>
                      <a:gd name="connsiteY22" fmla="*/ 980289 h 1199925"/>
                      <a:gd name="connsiteX23" fmla="*/ 1068655 w 1143750"/>
                      <a:gd name="connsiteY23" fmla="*/ 979243 h 1199925"/>
                      <a:gd name="connsiteX24" fmla="*/ 1071281 w 1143750"/>
                      <a:gd name="connsiteY24" fmla="*/ 982151 h 1199925"/>
                      <a:gd name="connsiteX25" fmla="*/ 1121483 w 1143750"/>
                      <a:gd name="connsiteY25" fmla="*/ 1014553 h 1199925"/>
                      <a:gd name="connsiteX26" fmla="*/ 1105615 w 1143750"/>
                      <a:gd name="connsiteY26" fmla="*/ 937512 h 1199925"/>
                      <a:gd name="connsiteX27" fmla="*/ 1094829 w 1143750"/>
                      <a:gd name="connsiteY27" fmla="*/ 916159 h 1199925"/>
                      <a:gd name="connsiteX28" fmla="*/ 1103682 w 1143750"/>
                      <a:gd name="connsiteY28" fmla="*/ 923648 h 1199925"/>
                      <a:gd name="connsiteX29" fmla="*/ 1121745 w 1143750"/>
                      <a:gd name="connsiteY29" fmla="*/ 930166 h 1199925"/>
                      <a:gd name="connsiteX30" fmla="*/ 1054628 w 1143750"/>
                      <a:gd name="connsiteY30" fmla="*/ 823969 h 1199925"/>
                      <a:gd name="connsiteX31" fmla="*/ 1142397 w 1143750"/>
                      <a:gd name="connsiteY31" fmla="*/ 874796 h 1199925"/>
                      <a:gd name="connsiteX32" fmla="*/ 1060082 w 1143750"/>
                      <a:gd name="connsiteY32" fmla="*/ 707236 h 1199925"/>
                      <a:gd name="connsiteX33" fmla="*/ 903530 w 1143750"/>
                      <a:gd name="connsiteY33" fmla="*/ 529464 h 1199925"/>
                      <a:gd name="connsiteX34" fmla="*/ 256095 w 1143750"/>
                      <a:gd name="connsiteY34" fmla="*/ 4967 h 1199925"/>
                      <a:gd name="connsiteX35" fmla="*/ 70199 w 1143750"/>
                      <a:gd name="connsiteY35" fmla="*/ 90266 h 1199925"/>
                      <a:gd name="connsiteX36" fmla="*/ 1506 w 1143750"/>
                      <a:gd name="connsiteY36" fmla="*/ 818089 h 1199925"/>
                      <a:gd name="connsiteX37" fmla="*/ 70804 w 1143750"/>
                      <a:gd name="connsiteY37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802268 w 1143750"/>
                      <a:gd name="connsiteY4" fmla="*/ 757473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83126 w 1143750"/>
                      <a:gd name="connsiteY4" fmla="*/ 698389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83126 w 1143750"/>
                      <a:gd name="connsiteY4" fmla="*/ 698389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08249 w 1143750"/>
                      <a:gd name="connsiteY31" fmla="*/ 71575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08249 w 1143750"/>
                      <a:gd name="connsiteY31" fmla="*/ 71575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903530 w 1143750"/>
                      <a:gd name="connsiteY31" fmla="*/ 529464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892144 w 1143750"/>
                      <a:gd name="connsiteY31" fmla="*/ 555057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892144 w 1143750"/>
                      <a:gd name="connsiteY31" fmla="*/ 555057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9 w 1128394"/>
                      <a:gd name="connsiteY26" fmla="*/ 916159 h 1199925"/>
                      <a:gd name="connsiteX27" fmla="*/ 1103682 w 1128394"/>
                      <a:gd name="connsiteY27" fmla="*/ 923648 h 1199925"/>
                      <a:gd name="connsiteX28" fmla="*/ 1121745 w 1128394"/>
                      <a:gd name="connsiteY28" fmla="*/ 930166 h 1199925"/>
                      <a:gd name="connsiteX29" fmla="*/ 1054628 w 1128394"/>
                      <a:gd name="connsiteY29" fmla="*/ 823969 h 1199925"/>
                      <a:gd name="connsiteX30" fmla="*/ 1126855 w 1128394"/>
                      <a:gd name="connsiteY30" fmla="*/ 894817 h 1199925"/>
                      <a:gd name="connsiteX31" fmla="*/ 892144 w 1128394"/>
                      <a:gd name="connsiteY31" fmla="*/ 555057 h 1199925"/>
                      <a:gd name="connsiteX32" fmla="*/ 256095 w 1128394"/>
                      <a:gd name="connsiteY32" fmla="*/ 4967 h 1199925"/>
                      <a:gd name="connsiteX33" fmla="*/ 70199 w 1128394"/>
                      <a:gd name="connsiteY33" fmla="*/ 90266 h 1199925"/>
                      <a:gd name="connsiteX34" fmla="*/ 1506 w 1128394"/>
                      <a:gd name="connsiteY34" fmla="*/ 818089 h 1199925"/>
                      <a:gd name="connsiteX35" fmla="*/ 70804 w 1128394"/>
                      <a:gd name="connsiteY35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9 w 1128394"/>
                      <a:gd name="connsiteY26" fmla="*/ 916159 h 1199925"/>
                      <a:gd name="connsiteX27" fmla="*/ 1121745 w 1128394"/>
                      <a:gd name="connsiteY27" fmla="*/ 930166 h 1199925"/>
                      <a:gd name="connsiteX28" fmla="*/ 1054628 w 1128394"/>
                      <a:gd name="connsiteY28" fmla="*/ 823969 h 1199925"/>
                      <a:gd name="connsiteX29" fmla="*/ 1126855 w 1128394"/>
                      <a:gd name="connsiteY29" fmla="*/ 894817 h 1199925"/>
                      <a:gd name="connsiteX30" fmla="*/ 892144 w 1128394"/>
                      <a:gd name="connsiteY30" fmla="*/ 555057 h 1199925"/>
                      <a:gd name="connsiteX31" fmla="*/ 256095 w 1128394"/>
                      <a:gd name="connsiteY31" fmla="*/ 4967 h 1199925"/>
                      <a:gd name="connsiteX32" fmla="*/ 70199 w 1128394"/>
                      <a:gd name="connsiteY32" fmla="*/ 90266 h 1199925"/>
                      <a:gd name="connsiteX33" fmla="*/ 1506 w 1128394"/>
                      <a:gd name="connsiteY33" fmla="*/ 818089 h 1199925"/>
                      <a:gd name="connsiteX34" fmla="*/ 70804 w 1128394"/>
                      <a:gd name="connsiteY34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8 w 1128394"/>
                      <a:gd name="connsiteY26" fmla="*/ 916159 h 1199925"/>
                      <a:gd name="connsiteX27" fmla="*/ 1121745 w 1128394"/>
                      <a:gd name="connsiteY27" fmla="*/ 930166 h 1199925"/>
                      <a:gd name="connsiteX28" fmla="*/ 1054628 w 1128394"/>
                      <a:gd name="connsiteY28" fmla="*/ 823969 h 1199925"/>
                      <a:gd name="connsiteX29" fmla="*/ 1126855 w 1128394"/>
                      <a:gd name="connsiteY29" fmla="*/ 894817 h 1199925"/>
                      <a:gd name="connsiteX30" fmla="*/ 892144 w 1128394"/>
                      <a:gd name="connsiteY30" fmla="*/ 555057 h 1199925"/>
                      <a:gd name="connsiteX31" fmla="*/ 256095 w 1128394"/>
                      <a:gd name="connsiteY31" fmla="*/ 4967 h 1199925"/>
                      <a:gd name="connsiteX32" fmla="*/ 70199 w 1128394"/>
                      <a:gd name="connsiteY32" fmla="*/ 90266 h 1199925"/>
                      <a:gd name="connsiteX33" fmla="*/ 1506 w 1128394"/>
                      <a:gd name="connsiteY33" fmla="*/ 818089 h 1199925"/>
                      <a:gd name="connsiteX34" fmla="*/ 70804 w 1128394"/>
                      <a:gd name="connsiteY34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21415 w 1128394"/>
                      <a:gd name="connsiteY23" fmla="*/ 915313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21415 w 1128394"/>
                      <a:gd name="connsiteY23" fmla="*/ 915313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92267 w 1128394"/>
                      <a:gd name="connsiteY18" fmla="*/ 1073455 h 1199925"/>
                      <a:gd name="connsiteX19" fmla="*/ 1076398 w 1128394"/>
                      <a:gd name="connsiteY19" fmla="*/ 996413 h 1199925"/>
                      <a:gd name="connsiteX20" fmla="*/ 1068254 w 1128394"/>
                      <a:gd name="connsiteY20" fmla="*/ 980289 h 1199925"/>
                      <a:gd name="connsiteX21" fmla="*/ 1068655 w 1128394"/>
                      <a:gd name="connsiteY21" fmla="*/ 979243 h 1199925"/>
                      <a:gd name="connsiteX22" fmla="*/ 1021415 w 1128394"/>
                      <a:gd name="connsiteY22" fmla="*/ 915313 h 1199925"/>
                      <a:gd name="connsiteX23" fmla="*/ 1121483 w 1128394"/>
                      <a:gd name="connsiteY23" fmla="*/ 1014553 h 1199925"/>
                      <a:gd name="connsiteX24" fmla="*/ 1059822 w 1128394"/>
                      <a:gd name="connsiteY24" fmla="*/ 887273 h 1199925"/>
                      <a:gd name="connsiteX25" fmla="*/ 1121745 w 1128394"/>
                      <a:gd name="connsiteY25" fmla="*/ 930166 h 1199925"/>
                      <a:gd name="connsiteX26" fmla="*/ 1054628 w 1128394"/>
                      <a:gd name="connsiteY26" fmla="*/ 823969 h 1199925"/>
                      <a:gd name="connsiteX27" fmla="*/ 1126855 w 1128394"/>
                      <a:gd name="connsiteY27" fmla="*/ 894817 h 1199925"/>
                      <a:gd name="connsiteX28" fmla="*/ 892144 w 1128394"/>
                      <a:gd name="connsiteY28" fmla="*/ 555057 h 1199925"/>
                      <a:gd name="connsiteX29" fmla="*/ 256095 w 1128394"/>
                      <a:gd name="connsiteY29" fmla="*/ 4967 h 1199925"/>
                      <a:gd name="connsiteX30" fmla="*/ 70199 w 1128394"/>
                      <a:gd name="connsiteY30" fmla="*/ 90266 h 1199925"/>
                      <a:gd name="connsiteX31" fmla="*/ 1506 w 1128394"/>
                      <a:gd name="connsiteY31" fmla="*/ 818089 h 1199925"/>
                      <a:gd name="connsiteX32" fmla="*/ 70804 w 1128394"/>
                      <a:gd name="connsiteY32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92267 w 1128394"/>
                      <a:gd name="connsiteY18" fmla="*/ 1073455 h 1199925"/>
                      <a:gd name="connsiteX19" fmla="*/ 1076398 w 1128394"/>
                      <a:gd name="connsiteY19" fmla="*/ 996413 h 1199925"/>
                      <a:gd name="connsiteX20" fmla="*/ 1068254 w 1128394"/>
                      <a:gd name="connsiteY20" fmla="*/ 980289 h 1199925"/>
                      <a:gd name="connsiteX21" fmla="*/ 1068655 w 1128394"/>
                      <a:gd name="connsiteY21" fmla="*/ 979243 h 1199925"/>
                      <a:gd name="connsiteX22" fmla="*/ 1021415 w 1128394"/>
                      <a:gd name="connsiteY22" fmla="*/ 915313 h 1199925"/>
                      <a:gd name="connsiteX23" fmla="*/ 1121483 w 1128394"/>
                      <a:gd name="connsiteY23" fmla="*/ 1014553 h 1199925"/>
                      <a:gd name="connsiteX24" fmla="*/ 1059822 w 1128394"/>
                      <a:gd name="connsiteY24" fmla="*/ 887273 h 1199925"/>
                      <a:gd name="connsiteX25" fmla="*/ 1121745 w 1128394"/>
                      <a:gd name="connsiteY25" fmla="*/ 930166 h 1199925"/>
                      <a:gd name="connsiteX26" fmla="*/ 1054628 w 1128394"/>
                      <a:gd name="connsiteY26" fmla="*/ 823969 h 1199925"/>
                      <a:gd name="connsiteX27" fmla="*/ 1126855 w 1128394"/>
                      <a:gd name="connsiteY27" fmla="*/ 894817 h 1199925"/>
                      <a:gd name="connsiteX28" fmla="*/ 892144 w 1128394"/>
                      <a:gd name="connsiteY28" fmla="*/ 555057 h 1199925"/>
                      <a:gd name="connsiteX29" fmla="*/ 256095 w 1128394"/>
                      <a:gd name="connsiteY29" fmla="*/ 4967 h 1199925"/>
                      <a:gd name="connsiteX30" fmla="*/ 70199 w 1128394"/>
                      <a:gd name="connsiteY30" fmla="*/ 90266 h 1199925"/>
                      <a:gd name="connsiteX31" fmla="*/ 1506 w 1128394"/>
                      <a:gd name="connsiteY31" fmla="*/ 818089 h 1199925"/>
                      <a:gd name="connsiteX32" fmla="*/ 70804 w 1128394"/>
                      <a:gd name="connsiteY32" fmla="*/ 1171754 h 1199925"/>
                      <a:gd name="connsiteX0" fmla="*/ 70804 w 1128394"/>
                      <a:gd name="connsiteY0" fmla="*/ 1171754 h 1193278"/>
                      <a:gd name="connsiteX1" fmla="*/ 91500 w 1128394"/>
                      <a:gd name="connsiteY1" fmla="*/ 1188643 h 1193278"/>
                      <a:gd name="connsiteX2" fmla="*/ 292866 w 1128394"/>
                      <a:gd name="connsiteY2" fmla="*/ 989482 h 1193278"/>
                      <a:gd name="connsiteX3" fmla="*/ 271502 w 1128394"/>
                      <a:gd name="connsiteY3" fmla="*/ 308925 h 1193278"/>
                      <a:gd name="connsiteX4" fmla="*/ 793044 w 1128394"/>
                      <a:gd name="connsiteY4" fmla="*/ 681970 h 1193278"/>
                      <a:gd name="connsiteX5" fmla="*/ 790474 w 1128394"/>
                      <a:gd name="connsiteY5" fmla="*/ 869653 h 1193278"/>
                      <a:gd name="connsiteX6" fmla="*/ 827650 w 1128394"/>
                      <a:gd name="connsiteY6" fmla="*/ 1001037 h 1193278"/>
                      <a:gd name="connsiteX7" fmla="*/ 835164 w 1128394"/>
                      <a:gd name="connsiteY7" fmla="*/ 894947 h 1193278"/>
                      <a:gd name="connsiteX8" fmla="*/ 826030 w 1128394"/>
                      <a:gd name="connsiteY8" fmla="*/ 850231 h 1193278"/>
                      <a:gd name="connsiteX9" fmla="*/ 827757 w 1128394"/>
                      <a:gd name="connsiteY9" fmla="*/ 850732 h 1193278"/>
                      <a:gd name="connsiteX10" fmla="*/ 831100 w 1128394"/>
                      <a:gd name="connsiteY10" fmla="*/ 855491 h 1193278"/>
                      <a:gd name="connsiteX11" fmla="*/ 861577 w 1128394"/>
                      <a:gd name="connsiteY11" fmla="*/ 893073 h 1193278"/>
                      <a:gd name="connsiteX12" fmla="*/ 866736 w 1128394"/>
                      <a:gd name="connsiteY12" fmla="*/ 898617 h 1193278"/>
                      <a:gd name="connsiteX13" fmla="*/ 898371 w 1128394"/>
                      <a:gd name="connsiteY13" fmla="*/ 951868 h 1193278"/>
                      <a:gd name="connsiteX14" fmla="*/ 1025185 w 1128394"/>
                      <a:gd name="connsiteY14" fmla="*/ 1083604 h 1193278"/>
                      <a:gd name="connsiteX15" fmla="*/ 1009317 w 1128394"/>
                      <a:gd name="connsiteY15" fmla="*/ 1006563 h 1193278"/>
                      <a:gd name="connsiteX16" fmla="*/ 1008542 w 1128394"/>
                      <a:gd name="connsiteY16" fmla="*/ 1005030 h 1193278"/>
                      <a:gd name="connsiteX17" fmla="*/ 972741 w 1128394"/>
                      <a:gd name="connsiteY17" fmla="*/ 931403 h 1193278"/>
                      <a:gd name="connsiteX18" fmla="*/ 1092267 w 1128394"/>
                      <a:gd name="connsiteY18" fmla="*/ 1073455 h 1193278"/>
                      <a:gd name="connsiteX19" fmla="*/ 1076398 w 1128394"/>
                      <a:gd name="connsiteY19" fmla="*/ 996413 h 1193278"/>
                      <a:gd name="connsiteX20" fmla="*/ 1068254 w 1128394"/>
                      <a:gd name="connsiteY20" fmla="*/ 980289 h 1193278"/>
                      <a:gd name="connsiteX21" fmla="*/ 1068655 w 1128394"/>
                      <a:gd name="connsiteY21" fmla="*/ 979243 h 1193278"/>
                      <a:gd name="connsiteX22" fmla="*/ 1021415 w 1128394"/>
                      <a:gd name="connsiteY22" fmla="*/ 915313 h 1193278"/>
                      <a:gd name="connsiteX23" fmla="*/ 1121483 w 1128394"/>
                      <a:gd name="connsiteY23" fmla="*/ 1014553 h 1193278"/>
                      <a:gd name="connsiteX24" fmla="*/ 1059822 w 1128394"/>
                      <a:gd name="connsiteY24" fmla="*/ 887273 h 1193278"/>
                      <a:gd name="connsiteX25" fmla="*/ 1121745 w 1128394"/>
                      <a:gd name="connsiteY25" fmla="*/ 930166 h 1193278"/>
                      <a:gd name="connsiteX26" fmla="*/ 1054628 w 1128394"/>
                      <a:gd name="connsiteY26" fmla="*/ 823969 h 1193278"/>
                      <a:gd name="connsiteX27" fmla="*/ 1126855 w 1128394"/>
                      <a:gd name="connsiteY27" fmla="*/ 894817 h 1193278"/>
                      <a:gd name="connsiteX28" fmla="*/ 892144 w 1128394"/>
                      <a:gd name="connsiteY28" fmla="*/ 555057 h 1193278"/>
                      <a:gd name="connsiteX29" fmla="*/ 256095 w 1128394"/>
                      <a:gd name="connsiteY29" fmla="*/ 4967 h 1193278"/>
                      <a:gd name="connsiteX30" fmla="*/ 70199 w 1128394"/>
                      <a:gd name="connsiteY30" fmla="*/ 90266 h 1193278"/>
                      <a:gd name="connsiteX31" fmla="*/ 1506 w 1128394"/>
                      <a:gd name="connsiteY31" fmla="*/ 818089 h 1193278"/>
                      <a:gd name="connsiteX32" fmla="*/ 70804 w 1128394"/>
                      <a:gd name="connsiteY32" fmla="*/ 1171754 h 1193278"/>
                      <a:gd name="connsiteX0" fmla="*/ 70804 w 1128394"/>
                      <a:gd name="connsiteY0" fmla="*/ 1171754 h 1193278"/>
                      <a:gd name="connsiteX1" fmla="*/ 91500 w 1128394"/>
                      <a:gd name="connsiteY1" fmla="*/ 1188643 h 1193278"/>
                      <a:gd name="connsiteX2" fmla="*/ 292866 w 1128394"/>
                      <a:gd name="connsiteY2" fmla="*/ 989482 h 1193278"/>
                      <a:gd name="connsiteX3" fmla="*/ 234019 w 1128394"/>
                      <a:gd name="connsiteY3" fmla="*/ 269827 h 1193278"/>
                      <a:gd name="connsiteX4" fmla="*/ 793044 w 1128394"/>
                      <a:gd name="connsiteY4" fmla="*/ 681970 h 1193278"/>
                      <a:gd name="connsiteX5" fmla="*/ 790474 w 1128394"/>
                      <a:gd name="connsiteY5" fmla="*/ 869653 h 1193278"/>
                      <a:gd name="connsiteX6" fmla="*/ 827650 w 1128394"/>
                      <a:gd name="connsiteY6" fmla="*/ 1001037 h 1193278"/>
                      <a:gd name="connsiteX7" fmla="*/ 835164 w 1128394"/>
                      <a:gd name="connsiteY7" fmla="*/ 894947 h 1193278"/>
                      <a:gd name="connsiteX8" fmla="*/ 826030 w 1128394"/>
                      <a:gd name="connsiteY8" fmla="*/ 850231 h 1193278"/>
                      <a:gd name="connsiteX9" fmla="*/ 827757 w 1128394"/>
                      <a:gd name="connsiteY9" fmla="*/ 850732 h 1193278"/>
                      <a:gd name="connsiteX10" fmla="*/ 831100 w 1128394"/>
                      <a:gd name="connsiteY10" fmla="*/ 855491 h 1193278"/>
                      <a:gd name="connsiteX11" fmla="*/ 861577 w 1128394"/>
                      <a:gd name="connsiteY11" fmla="*/ 893073 h 1193278"/>
                      <a:gd name="connsiteX12" fmla="*/ 866736 w 1128394"/>
                      <a:gd name="connsiteY12" fmla="*/ 898617 h 1193278"/>
                      <a:gd name="connsiteX13" fmla="*/ 898371 w 1128394"/>
                      <a:gd name="connsiteY13" fmla="*/ 951868 h 1193278"/>
                      <a:gd name="connsiteX14" fmla="*/ 1025185 w 1128394"/>
                      <a:gd name="connsiteY14" fmla="*/ 1083604 h 1193278"/>
                      <a:gd name="connsiteX15" fmla="*/ 1009317 w 1128394"/>
                      <a:gd name="connsiteY15" fmla="*/ 1006563 h 1193278"/>
                      <a:gd name="connsiteX16" fmla="*/ 1008542 w 1128394"/>
                      <a:gd name="connsiteY16" fmla="*/ 1005030 h 1193278"/>
                      <a:gd name="connsiteX17" fmla="*/ 972741 w 1128394"/>
                      <a:gd name="connsiteY17" fmla="*/ 931403 h 1193278"/>
                      <a:gd name="connsiteX18" fmla="*/ 1092267 w 1128394"/>
                      <a:gd name="connsiteY18" fmla="*/ 1073455 h 1193278"/>
                      <a:gd name="connsiteX19" fmla="*/ 1076398 w 1128394"/>
                      <a:gd name="connsiteY19" fmla="*/ 996413 h 1193278"/>
                      <a:gd name="connsiteX20" fmla="*/ 1068254 w 1128394"/>
                      <a:gd name="connsiteY20" fmla="*/ 980289 h 1193278"/>
                      <a:gd name="connsiteX21" fmla="*/ 1068655 w 1128394"/>
                      <a:gd name="connsiteY21" fmla="*/ 979243 h 1193278"/>
                      <a:gd name="connsiteX22" fmla="*/ 1021415 w 1128394"/>
                      <a:gd name="connsiteY22" fmla="*/ 915313 h 1193278"/>
                      <a:gd name="connsiteX23" fmla="*/ 1121483 w 1128394"/>
                      <a:gd name="connsiteY23" fmla="*/ 1014553 h 1193278"/>
                      <a:gd name="connsiteX24" fmla="*/ 1059822 w 1128394"/>
                      <a:gd name="connsiteY24" fmla="*/ 887273 h 1193278"/>
                      <a:gd name="connsiteX25" fmla="*/ 1121745 w 1128394"/>
                      <a:gd name="connsiteY25" fmla="*/ 930166 h 1193278"/>
                      <a:gd name="connsiteX26" fmla="*/ 1054628 w 1128394"/>
                      <a:gd name="connsiteY26" fmla="*/ 823969 h 1193278"/>
                      <a:gd name="connsiteX27" fmla="*/ 1126855 w 1128394"/>
                      <a:gd name="connsiteY27" fmla="*/ 894817 h 1193278"/>
                      <a:gd name="connsiteX28" fmla="*/ 892144 w 1128394"/>
                      <a:gd name="connsiteY28" fmla="*/ 555057 h 1193278"/>
                      <a:gd name="connsiteX29" fmla="*/ 256095 w 1128394"/>
                      <a:gd name="connsiteY29" fmla="*/ 4967 h 1193278"/>
                      <a:gd name="connsiteX30" fmla="*/ 70199 w 1128394"/>
                      <a:gd name="connsiteY30" fmla="*/ 90266 h 1193278"/>
                      <a:gd name="connsiteX31" fmla="*/ 1506 w 1128394"/>
                      <a:gd name="connsiteY31" fmla="*/ 818089 h 1193278"/>
                      <a:gd name="connsiteX32" fmla="*/ 70804 w 1128394"/>
                      <a:gd name="connsiteY32" fmla="*/ 1171754 h 1193278"/>
                      <a:gd name="connsiteX0" fmla="*/ 70804 w 1128394"/>
                      <a:gd name="connsiteY0" fmla="*/ 1171754 h 1199412"/>
                      <a:gd name="connsiteX1" fmla="*/ 91500 w 1128394"/>
                      <a:gd name="connsiteY1" fmla="*/ 1188643 h 1199412"/>
                      <a:gd name="connsiteX2" fmla="*/ 276022 w 1128394"/>
                      <a:gd name="connsiteY2" fmla="*/ 996617 h 1199412"/>
                      <a:gd name="connsiteX3" fmla="*/ 234019 w 1128394"/>
                      <a:gd name="connsiteY3" fmla="*/ 269827 h 1199412"/>
                      <a:gd name="connsiteX4" fmla="*/ 793044 w 1128394"/>
                      <a:gd name="connsiteY4" fmla="*/ 681970 h 1199412"/>
                      <a:gd name="connsiteX5" fmla="*/ 790474 w 1128394"/>
                      <a:gd name="connsiteY5" fmla="*/ 869653 h 1199412"/>
                      <a:gd name="connsiteX6" fmla="*/ 827650 w 1128394"/>
                      <a:gd name="connsiteY6" fmla="*/ 1001037 h 1199412"/>
                      <a:gd name="connsiteX7" fmla="*/ 835164 w 1128394"/>
                      <a:gd name="connsiteY7" fmla="*/ 894947 h 1199412"/>
                      <a:gd name="connsiteX8" fmla="*/ 826030 w 1128394"/>
                      <a:gd name="connsiteY8" fmla="*/ 850231 h 1199412"/>
                      <a:gd name="connsiteX9" fmla="*/ 827757 w 1128394"/>
                      <a:gd name="connsiteY9" fmla="*/ 850732 h 1199412"/>
                      <a:gd name="connsiteX10" fmla="*/ 831100 w 1128394"/>
                      <a:gd name="connsiteY10" fmla="*/ 855491 h 1199412"/>
                      <a:gd name="connsiteX11" fmla="*/ 861577 w 1128394"/>
                      <a:gd name="connsiteY11" fmla="*/ 893073 h 1199412"/>
                      <a:gd name="connsiteX12" fmla="*/ 866736 w 1128394"/>
                      <a:gd name="connsiteY12" fmla="*/ 898617 h 1199412"/>
                      <a:gd name="connsiteX13" fmla="*/ 898371 w 1128394"/>
                      <a:gd name="connsiteY13" fmla="*/ 951868 h 1199412"/>
                      <a:gd name="connsiteX14" fmla="*/ 1025185 w 1128394"/>
                      <a:gd name="connsiteY14" fmla="*/ 1083604 h 1199412"/>
                      <a:gd name="connsiteX15" fmla="*/ 1009317 w 1128394"/>
                      <a:gd name="connsiteY15" fmla="*/ 1006563 h 1199412"/>
                      <a:gd name="connsiteX16" fmla="*/ 1008542 w 1128394"/>
                      <a:gd name="connsiteY16" fmla="*/ 1005030 h 1199412"/>
                      <a:gd name="connsiteX17" fmla="*/ 972741 w 1128394"/>
                      <a:gd name="connsiteY17" fmla="*/ 931403 h 1199412"/>
                      <a:gd name="connsiteX18" fmla="*/ 1092267 w 1128394"/>
                      <a:gd name="connsiteY18" fmla="*/ 1073455 h 1199412"/>
                      <a:gd name="connsiteX19" fmla="*/ 1076398 w 1128394"/>
                      <a:gd name="connsiteY19" fmla="*/ 996413 h 1199412"/>
                      <a:gd name="connsiteX20" fmla="*/ 1068254 w 1128394"/>
                      <a:gd name="connsiteY20" fmla="*/ 980289 h 1199412"/>
                      <a:gd name="connsiteX21" fmla="*/ 1068655 w 1128394"/>
                      <a:gd name="connsiteY21" fmla="*/ 979243 h 1199412"/>
                      <a:gd name="connsiteX22" fmla="*/ 1021415 w 1128394"/>
                      <a:gd name="connsiteY22" fmla="*/ 915313 h 1199412"/>
                      <a:gd name="connsiteX23" fmla="*/ 1121483 w 1128394"/>
                      <a:gd name="connsiteY23" fmla="*/ 1014553 h 1199412"/>
                      <a:gd name="connsiteX24" fmla="*/ 1059822 w 1128394"/>
                      <a:gd name="connsiteY24" fmla="*/ 887273 h 1199412"/>
                      <a:gd name="connsiteX25" fmla="*/ 1121745 w 1128394"/>
                      <a:gd name="connsiteY25" fmla="*/ 930166 h 1199412"/>
                      <a:gd name="connsiteX26" fmla="*/ 1054628 w 1128394"/>
                      <a:gd name="connsiteY26" fmla="*/ 823969 h 1199412"/>
                      <a:gd name="connsiteX27" fmla="*/ 1126855 w 1128394"/>
                      <a:gd name="connsiteY27" fmla="*/ 894817 h 1199412"/>
                      <a:gd name="connsiteX28" fmla="*/ 892144 w 1128394"/>
                      <a:gd name="connsiteY28" fmla="*/ 555057 h 1199412"/>
                      <a:gd name="connsiteX29" fmla="*/ 256095 w 1128394"/>
                      <a:gd name="connsiteY29" fmla="*/ 4967 h 1199412"/>
                      <a:gd name="connsiteX30" fmla="*/ 70199 w 1128394"/>
                      <a:gd name="connsiteY30" fmla="*/ 90266 h 1199412"/>
                      <a:gd name="connsiteX31" fmla="*/ 1506 w 1128394"/>
                      <a:gd name="connsiteY31" fmla="*/ 818089 h 1199412"/>
                      <a:gd name="connsiteX32" fmla="*/ 70804 w 1128394"/>
                      <a:gd name="connsiteY32" fmla="*/ 1171754 h 1199412"/>
                      <a:gd name="connsiteX0" fmla="*/ 70804 w 1128394"/>
                      <a:gd name="connsiteY0" fmla="*/ 1171754 h 1199412"/>
                      <a:gd name="connsiteX1" fmla="*/ 91500 w 1128394"/>
                      <a:gd name="connsiteY1" fmla="*/ 1188643 h 1199412"/>
                      <a:gd name="connsiteX2" fmla="*/ 276022 w 1128394"/>
                      <a:gd name="connsiteY2" fmla="*/ 996617 h 1199412"/>
                      <a:gd name="connsiteX3" fmla="*/ 234019 w 1128394"/>
                      <a:gd name="connsiteY3" fmla="*/ 269827 h 1199412"/>
                      <a:gd name="connsiteX4" fmla="*/ 793044 w 1128394"/>
                      <a:gd name="connsiteY4" fmla="*/ 681970 h 1199412"/>
                      <a:gd name="connsiteX5" fmla="*/ 790474 w 1128394"/>
                      <a:gd name="connsiteY5" fmla="*/ 869653 h 1199412"/>
                      <a:gd name="connsiteX6" fmla="*/ 827650 w 1128394"/>
                      <a:gd name="connsiteY6" fmla="*/ 1001037 h 1199412"/>
                      <a:gd name="connsiteX7" fmla="*/ 835164 w 1128394"/>
                      <a:gd name="connsiteY7" fmla="*/ 894947 h 1199412"/>
                      <a:gd name="connsiteX8" fmla="*/ 826030 w 1128394"/>
                      <a:gd name="connsiteY8" fmla="*/ 850231 h 1199412"/>
                      <a:gd name="connsiteX9" fmla="*/ 827757 w 1128394"/>
                      <a:gd name="connsiteY9" fmla="*/ 850732 h 1199412"/>
                      <a:gd name="connsiteX10" fmla="*/ 831100 w 1128394"/>
                      <a:gd name="connsiteY10" fmla="*/ 855491 h 1199412"/>
                      <a:gd name="connsiteX11" fmla="*/ 861577 w 1128394"/>
                      <a:gd name="connsiteY11" fmla="*/ 893073 h 1199412"/>
                      <a:gd name="connsiteX12" fmla="*/ 866736 w 1128394"/>
                      <a:gd name="connsiteY12" fmla="*/ 898617 h 1199412"/>
                      <a:gd name="connsiteX13" fmla="*/ 898371 w 1128394"/>
                      <a:gd name="connsiteY13" fmla="*/ 951868 h 1199412"/>
                      <a:gd name="connsiteX14" fmla="*/ 1025185 w 1128394"/>
                      <a:gd name="connsiteY14" fmla="*/ 1083604 h 1199412"/>
                      <a:gd name="connsiteX15" fmla="*/ 1009317 w 1128394"/>
                      <a:gd name="connsiteY15" fmla="*/ 1006563 h 1199412"/>
                      <a:gd name="connsiteX16" fmla="*/ 1008542 w 1128394"/>
                      <a:gd name="connsiteY16" fmla="*/ 1005030 h 1199412"/>
                      <a:gd name="connsiteX17" fmla="*/ 972741 w 1128394"/>
                      <a:gd name="connsiteY17" fmla="*/ 931403 h 1199412"/>
                      <a:gd name="connsiteX18" fmla="*/ 1092267 w 1128394"/>
                      <a:gd name="connsiteY18" fmla="*/ 1073455 h 1199412"/>
                      <a:gd name="connsiteX19" fmla="*/ 1076398 w 1128394"/>
                      <a:gd name="connsiteY19" fmla="*/ 996413 h 1199412"/>
                      <a:gd name="connsiteX20" fmla="*/ 1068254 w 1128394"/>
                      <a:gd name="connsiteY20" fmla="*/ 980289 h 1199412"/>
                      <a:gd name="connsiteX21" fmla="*/ 1068655 w 1128394"/>
                      <a:gd name="connsiteY21" fmla="*/ 979243 h 1199412"/>
                      <a:gd name="connsiteX22" fmla="*/ 1021415 w 1128394"/>
                      <a:gd name="connsiteY22" fmla="*/ 915313 h 1199412"/>
                      <a:gd name="connsiteX23" fmla="*/ 1121483 w 1128394"/>
                      <a:gd name="connsiteY23" fmla="*/ 1014553 h 1199412"/>
                      <a:gd name="connsiteX24" fmla="*/ 1059822 w 1128394"/>
                      <a:gd name="connsiteY24" fmla="*/ 887273 h 1199412"/>
                      <a:gd name="connsiteX25" fmla="*/ 1121745 w 1128394"/>
                      <a:gd name="connsiteY25" fmla="*/ 930166 h 1199412"/>
                      <a:gd name="connsiteX26" fmla="*/ 1054628 w 1128394"/>
                      <a:gd name="connsiteY26" fmla="*/ 823969 h 1199412"/>
                      <a:gd name="connsiteX27" fmla="*/ 1126855 w 1128394"/>
                      <a:gd name="connsiteY27" fmla="*/ 894817 h 1199412"/>
                      <a:gd name="connsiteX28" fmla="*/ 892144 w 1128394"/>
                      <a:gd name="connsiteY28" fmla="*/ 555057 h 1199412"/>
                      <a:gd name="connsiteX29" fmla="*/ 256095 w 1128394"/>
                      <a:gd name="connsiteY29" fmla="*/ 4967 h 1199412"/>
                      <a:gd name="connsiteX30" fmla="*/ 70199 w 1128394"/>
                      <a:gd name="connsiteY30" fmla="*/ 90266 h 1199412"/>
                      <a:gd name="connsiteX31" fmla="*/ 1506 w 1128394"/>
                      <a:gd name="connsiteY31" fmla="*/ 818089 h 1199412"/>
                      <a:gd name="connsiteX32" fmla="*/ 70804 w 1128394"/>
                      <a:gd name="connsiteY32" fmla="*/ 1171754 h 1199412"/>
                      <a:gd name="connsiteX0" fmla="*/ 70804 w 1128394"/>
                      <a:gd name="connsiteY0" fmla="*/ 1171754 h 1198762"/>
                      <a:gd name="connsiteX1" fmla="*/ 91500 w 1128394"/>
                      <a:gd name="connsiteY1" fmla="*/ 1188643 h 1198762"/>
                      <a:gd name="connsiteX2" fmla="*/ 266159 w 1128394"/>
                      <a:gd name="connsiteY2" fmla="*/ 1005683 h 1198762"/>
                      <a:gd name="connsiteX3" fmla="*/ 234019 w 1128394"/>
                      <a:gd name="connsiteY3" fmla="*/ 269827 h 1198762"/>
                      <a:gd name="connsiteX4" fmla="*/ 793044 w 1128394"/>
                      <a:gd name="connsiteY4" fmla="*/ 681970 h 1198762"/>
                      <a:gd name="connsiteX5" fmla="*/ 790474 w 1128394"/>
                      <a:gd name="connsiteY5" fmla="*/ 869653 h 1198762"/>
                      <a:gd name="connsiteX6" fmla="*/ 827650 w 1128394"/>
                      <a:gd name="connsiteY6" fmla="*/ 1001037 h 1198762"/>
                      <a:gd name="connsiteX7" fmla="*/ 835164 w 1128394"/>
                      <a:gd name="connsiteY7" fmla="*/ 894947 h 1198762"/>
                      <a:gd name="connsiteX8" fmla="*/ 826030 w 1128394"/>
                      <a:gd name="connsiteY8" fmla="*/ 850231 h 1198762"/>
                      <a:gd name="connsiteX9" fmla="*/ 827757 w 1128394"/>
                      <a:gd name="connsiteY9" fmla="*/ 850732 h 1198762"/>
                      <a:gd name="connsiteX10" fmla="*/ 831100 w 1128394"/>
                      <a:gd name="connsiteY10" fmla="*/ 855491 h 1198762"/>
                      <a:gd name="connsiteX11" fmla="*/ 861577 w 1128394"/>
                      <a:gd name="connsiteY11" fmla="*/ 893073 h 1198762"/>
                      <a:gd name="connsiteX12" fmla="*/ 866736 w 1128394"/>
                      <a:gd name="connsiteY12" fmla="*/ 898617 h 1198762"/>
                      <a:gd name="connsiteX13" fmla="*/ 898371 w 1128394"/>
                      <a:gd name="connsiteY13" fmla="*/ 951868 h 1198762"/>
                      <a:gd name="connsiteX14" fmla="*/ 1025185 w 1128394"/>
                      <a:gd name="connsiteY14" fmla="*/ 1083604 h 1198762"/>
                      <a:gd name="connsiteX15" fmla="*/ 1009317 w 1128394"/>
                      <a:gd name="connsiteY15" fmla="*/ 1006563 h 1198762"/>
                      <a:gd name="connsiteX16" fmla="*/ 1008542 w 1128394"/>
                      <a:gd name="connsiteY16" fmla="*/ 1005030 h 1198762"/>
                      <a:gd name="connsiteX17" fmla="*/ 972741 w 1128394"/>
                      <a:gd name="connsiteY17" fmla="*/ 931403 h 1198762"/>
                      <a:gd name="connsiteX18" fmla="*/ 1092267 w 1128394"/>
                      <a:gd name="connsiteY18" fmla="*/ 1073455 h 1198762"/>
                      <a:gd name="connsiteX19" fmla="*/ 1076398 w 1128394"/>
                      <a:gd name="connsiteY19" fmla="*/ 996413 h 1198762"/>
                      <a:gd name="connsiteX20" fmla="*/ 1068254 w 1128394"/>
                      <a:gd name="connsiteY20" fmla="*/ 980289 h 1198762"/>
                      <a:gd name="connsiteX21" fmla="*/ 1068655 w 1128394"/>
                      <a:gd name="connsiteY21" fmla="*/ 979243 h 1198762"/>
                      <a:gd name="connsiteX22" fmla="*/ 1021415 w 1128394"/>
                      <a:gd name="connsiteY22" fmla="*/ 915313 h 1198762"/>
                      <a:gd name="connsiteX23" fmla="*/ 1121483 w 1128394"/>
                      <a:gd name="connsiteY23" fmla="*/ 1014553 h 1198762"/>
                      <a:gd name="connsiteX24" fmla="*/ 1059822 w 1128394"/>
                      <a:gd name="connsiteY24" fmla="*/ 887273 h 1198762"/>
                      <a:gd name="connsiteX25" fmla="*/ 1121745 w 1128394"/>
                      <a:gd name="connsiteY25" fmla="*/ 930166 h 1198762"/>
                      <a:gd name="connsiteX26" fmla="*/ 1054628 w 1128394"/>
                      <a:gd name="connsiteY26" fmla="*/ 823969 h 1198762"/>
                      <a:gd name="connsiteX27" fmla="*/ 1126855 w 1128394"/>
                      <a:gd name="connsiteY27" fmla="*/ 894817 h 1198762"/>
                      <a:gd name="connsiteX28" fmla="*/ 892144 w 1128394"/>
                      <a:gd name="connsiteY28" fmla="*/ 555057 h 1198762"/>
                      <a:gd name="connsiteX29" fmla="*/ 256095 w 1128394"/>
                      <a:gd name="connsiteY29" fmla="*/ 4967 h 1198762"/>
                      <a:gd name="connsiteX30" fmla="*/ 70199 w 1128394"/>
                      <a:gd name="connsiteY30" fmla="*/ 90266 h 1198762"/>
                      <a:gd name="connsiteX31" fmla="*/ 1506 w 1128394"/>
                      <a:gd name="connsiteY31" fmla="*/ 818089 h 1198762"/>
                      <a:gd name="connsiteX32" fmla="*/ 70804 w 1128394"/>
                      <a:gd name="connsiteY32" fmla="*/ 1171754 h 1198762"/>
                      <a:gd name="connsiteX0" fmla="*/ 70804 w 1128394"/>
                      <a:gd name="connsiteY0" fmla="*/ 1171754 h 1198762"/>
                      <a:gd name="connsiteX1" fmla="*/ 91500 w 1128394"/>
                      <a:gd name="connsiteY1" fmla="*/ 1188643 h 1198762"/>
                      <a:gd name="connsiteX2" fmla="*/ 266159 w 1128394"/>
                      <a:gd name="connsiteY2" fmla="*/ 1005683 h 1198762"/>
                      <a:gd name="connsiteX3" fmla="*/ 234019 w 1128394"/>
                      <a:gd name="connsiteY3" fmla="*/ 269827 h 1198762"/>
                      <a:gd name="connsiteX4" fmla="*/ 793044 w 1128394"/>
                      <a:gd name="connsiteY4" fmla="*/ 681970 h 1198762"/>
                      <a:gd name="connsiteX5" fmla="*/ 790474 w 1128394"/>
                      <a:gd name="connsiteY5" fmla="*/ 869653 h 1198762"/>
                      <a:gd name="connsiteX6" fmla="*/ 827650 w 1128394"/>
                      <a:gd name="connsiteY6" fmla="*/ 1001037 h 1198762"/>
                      <a:gd name="connsiteX7" fmla="*/ 835164 w 1128394"/>
                      <a:gd name="connsiteY7" fmla="*/ 894947 h 1198762"/>
                      <a:gd name="connsiteX8" fmla="*/ 826030 w 1128394"/>
                      <a:gd name="connsiteY8" fmla="*/ 850231 h 1198762"/>
                      <a:gd name="connsiteX9" fmla="*/ 827757 w 1128394"/>
                      <a:gd name="connsiteY9" fmla="*/ 850732 h 1198762"/>
                      <a:gd name="connsiteX10" fmla="*/ 831100 w 1128394"/>
                      <a:gd name="connsiteY10" fmla="*/ 855491 h 1198762"/>
                      <a:gd name="connsiteX11" fmla="*/ 861577 w 1128394"/>
                      <a:gd name="connsiteY11" fmla="*/ 893073 h 1198762"/>
                      <a:gd name="connsiteX12" fmla="*/ 866736 w 1128394"/>
                      <a:gd name="connsiteY12" fmla="*/ 898617 h 1198762"/>
                      <a:gd name="connsiteX13" fmla="*/ 898371 w 1128394"/>
                      <a:gd name="connsiteY13" fmla="*/ 951868 h 1198762"/>
                      <a:gd name="connsiteX14" fmla="*/ 1025185 w 1128394"/>
                      <a:gd name="connsiteY14" fmla="*/ 1083604 h 1198762"/>
                      <a:gd name="connsiteX15" fmla="*/ 1009317 w 1128394"/>
                      <a:gd name="connsiteY15" fmla="*/ 1006563 h 1198762"/>
                      <a:gd name="connsiteX16" fmla="*/ 1008542 w 1128394"/>
                      <a:gd name="connsiteY16" fmla="*/ 1005030 h 1198762"/>
                      <a:gd name="connsiteX17" fmla="*/ 972741 w 1128394"/>
                      <a:gd name="connsiteY17" fmla="*/ 931403 h 1198762"/>
                      <a:gd name="connsiteX18" fmla="*/ 1092267 w 1128394"/>
                      <a:gd name="connsiteY18" fmla="*/ 1073455 h 1198762"/>
                      <a:gd name="connsiteX19" fmla="*/ 1076398 w 1128394"/>
                      <a:gd name="connsiteY19" fmla="*/ 996413 h 1198762"/>
                      <a:gd name="connsiteX20" fmla="*/ 1068254 w 1128394"/>
                      <a:gd name="connsiteY20" fmla="*/ 980289 h 1198762"/>
                      <a:gd name="connsiteX21" fmla="*/ 1068655 w 1128394"/>
                      <a:gd name="connsiteY21" fmla="*/ 979243 h 1198762"/>
                      <a:gd name="connsiteX22" fmla="*/ 1021415 w 1128394"/>
                      <a:gd name="connsiteY22" fmla="*/ 915313 h 1198762"/>
                      <a:gd name="connsiteX23" fmla="*/ 1121483 w 1128394"/>
                      <a:gd name="connsiteY23" fmla="*/ 1014553 h 1198762"/>
                      <a:gd name="connsiteX24" fmla="*/ 1059822 w 1128394"/>
                      <a:gd name="connsiteY24" fmla="*/ 887273 h 1198762"/>
                      <a:gd name="connsiteX25" fmla="*/ 1121745 w 1128394"/>
                      <a:gd name="connsiteY25" fmla="*/ 930166 h 1198762"/>
                      <a:gd name="connsiteX26" fmla="*/ 1054628 w 1128394"/>
                      <a:gd name="connsiteY26" fmla="*/ 823969 h 1198762"/>
                      <a:gd name="connsiteX27" fmla="*/ 1126855 w 1128394"/>
                      <a:gd name="connsiteY27" fmla="*/ 894817 h 1198762"/>
                      <a:gd name="connsiteX28" fmla="*/ 892144 w 1128394"/>
                      <a:gd name="connsiteY28" fmla="*/ 555057 h 1198762"/>
                      <a:gd name="connsiteX29" fmla="*/ 256095 w 1128394"/>
                      <a:gd name="connsiteY29" fmla="*/ 4967 h 1198762"/>
                      <a:gd name="connsiteX30" fmla="*/ 70199 w 1128394"/>
                      <a:gd name="connsiteY30" fmla="*/ 90266 h 1198762"/>
                      <a:gd name="connsiteX31" fmla="*/ 1506 w 1128394"/>
                      <a:gd name="connsiteY31" fmla="*/ 818089 h 1198762"/>
                      <a:gd name="connsiteX32" fmla="*/ 70804 w 1128394"/>
                      <a:gd name="connsiteY32" fmla="*/ 1171754 h 1198762"/>
                      <a:gd name="connsiteX0" fmla="*/ 70804 w 1128394"/>
                      <a:gd name="connsiteY0" fmla="*/ 1171754 h 1204062"/>
                      <a:gd name="connsiteX1" fmla="*/ 91500 w 1128394"/>
                      <a:gd name="connsiteY1" fmla="*/ 1188643 h 1204062"/>
                      <a:gd name="connsiteX2" fmla="*/ 89931 w 1128394"/>
                      <a:gd name="connsiteY2" fmla="*/ 1190236 h 1204062"/>
                      <a:gd name="connsiteX3" fmla="*/ 266159 w 1128394"/>
                      <a:gd name="connsiteY3" fmla="*/ 1005683 h 1204062"/>
                      <a:gd name="connsiteX4" fmla="*/ 234019 w 1128394"/>
                      <a:gd name="connsiteY4" fmla="*/ 269827 h 1204062"/>
                      <a:gd name="connsiteX5" fmla="*/ 793044 w 1128394"/>
                      <a:gd name="connsiteY5" fmla="*/ 681970 h 1204062"/>
                      <a:gd name="connsiteX6" fmla="*/ 790474 w 1128394"/>
                      <a:gd name="connsiteY6" fmla="*/ 869653 h 1204062"/>
                      <a:gd name="connsiteX7" fmla="*/ 827650 w 1128394"/>
                      <a:gd name="connsiteY7" fmla="*/ 1001037 h 1204062"/>
                      <a:gd name="connsiteX8" fmla="*/ 835164 w 1128394"/>
                      <a:gd name="connsiteY8" fmla="*/ 894947 h 1204062"/>
                      <a:gd name="connsiteX9" fmla="*/ 826030 w 1128394"/>
                      <a:gd name="connsiteY9" fmla="*/ 850231 h 1204062"/>
                      <a:gd name="connsiteX10" fmla="*/ 827757 w 1128394"/>
                      <a:gd name="connsiteY10" fmla="*/ 850732 h 1204062"/>
                      <a:gd name="connsiteX11" fmla="*/ 831100 w 1128394"/>
                      <a:gd name="connsiteY11" fmla="*/ 855491 h 1204062"/>
                      <a:gd name="connsiteX12" fmla="*/ 861577 w 1128394"/>
                      <a:gd name="connsiteY12" fmla="*/ 893073 h 1204062"/>
                      <a:gd name="connsiteX13" fmla="*/ 866736 w 1128394"/>
                      <a:gd name="connsiteY13" fmla="*/ 898617 h 1204062"/>
                      <a:gd name="connsiteX14" fmla="*/ 898371 w 1128394"/>
                      <a:gd name="connsiteY14" fmla="*/ 951868 h 1204062"/>
                      <a:gd name="connsiteX15" fmla="*/ 1025185 w 1128394"/>
                      <a:gd name="connsiteY15" fmla="*/ 1083604 h 1204062"/>
                      <a:gd name="connsiteX16" fmla="*/ 1009317 w 1128394"/>
                      <a:gd name="connsiteY16" fmla="*/ 1006563 h 1204062"/>
                      <a:gd name="connsiteX17" fmla="*/ 1008542 w 1128394"/>
                      <a:gd name="connsiteY17" fmla="*/ 1005030 h 1204062"/>
                      <a:gd name="connsiteX18" fmla="*/ 972741 w 1128394"/>
                      <a:gd name="connsiteY18" fmla="*/ 931403 h 1204062"/>
                      <a:gd name="connsiteX19" fmla="*/ 1092267 w 1128394"/>
                      <a:gd name="connsiteY19" fmla="*/ 1073455 h 1204062"/>
                      <a:gd name="connsiteX20" fmla="*/ 1076398 w 1128394"/>
                      <a:gd name="connsiteY20" fmla="*/ 996413 h 1204062"/>
                      <a:gd name="connsiteX21" fmla="*/ 1068254 w 1128394"/>
                      <a:gd name="connsiteY21" fmla="*/ 980289 h 1204062"/>
                      <a:gd name="connsiteX22" fmla="*/ 1068655 w 1128394"/>
                      <a:gd name="connsiteY22" fmla="*/ 979243 h 1204062"/>
                      <a:gd name="connsiteX23" fmla="*/ 1021415 w 1128394"/>
                      <a:gd name="connsiteY23" fmla="*/ 915313 h 1204062"/>
                      <a:gd name="connsiteX24" fmla="*/ 1121483 w 1128394"/>
                      <a:gd name="connsiteY24" fmla="*/ 1014553 h 1204062"/>
                      <a:gd name="connsiteX25" fmla="*/ 1059822 w 1128394"/>
                      <a:gd name="connsiteY25" fmla="*/ 887273 h 1204062"/>
                      <a:gd name="connsiteX26" fmla="*/ 1121745 w 1128394"/>
                      <a:gd name="connsiteY26" fmla="*/ 930166 h 1204062"/>
                      <a:gd name="connsiteX27" fmla="*/ 1054628 w 1128394"/>
                      <a:gd name="connsiteY27" fmla="*/ 823969 h 1204062"/>
                      <a:gd name="connsiteX28" fmla="*/ 1126855 w 1128394"/>
                      <a:gd name="connsiteY28" fmla="*/ 894817 h 1204062"/>
                      <a:gd name="connsiteX29" fmla="*/ 892144 w 1128394"/>
                      <a:gd name="connsiteY29" fmla="*/ 555057 h 1204062"/>
                      <a:gd name="connsiteX30" fmla="*/ 256095 w 1128394"/>
                      <a:gd name="connsiteY30" fmla="*/ 4967 h 1204062"/>
                      <a:gd name="connsiteX31" fmla="*/ 70199 w 1128394"/>
                      <a:gd name="connsiteY31" fmla="*/ 90266 h 1204062"/>
                      <a:gd name="connsiteX32" fmla="*/ 1506 w 1128394"/>
                      <a:gd name="connsiteY32" fmla="*/ 818089 h 1204062"/>
                      <a:gd name="connsiteX33" fmla="*/ 70804 w 1128394"/>
                      <a:gd name="connsiteY33" fmla="*/ 1171754 h 1204062"/>
                      <a:gd name="connsiteX0" fmla="*/ 70804 w 1128394"/>
                      <a:gd name="connsiteY0" fmla="*/ 1171754 h 1204062"/>
                      <a:gd name="connsiteX1" fmla="*/ 91500 w 1128394"/>
                      <a:gd name="connsiteY1" fmla="*/ 1188643 h 1204062"/>
                      <a:gd name="connsiteX2" fmla="*/ 89931 w 1128394"/>
                      <a:gd name="connsiteY2" fmla="*/ 1190236 h 1204062"/>
                      <a:gd name="connsiteX3" fmla="*/ 266159 w 1128394"/>
                      <a:gd name="connsiteY3" fmla="*/ 1005683 h 1204062"/>
                      <a:gd name="connsiteX4" fmla="*/ 234019 w 1128394"/>
                      <a:gd name="connsiteY4" fmla="*/ 269827 h 1204062"/>
                      <a:gd name="connsiteX5" fmla="*/ 793044 w 1128394"/>
                      <a:gd name="connsiteY5" fmla="*/ 681970 h 1204062"/>
                      <a:gd name="connsiteX6" fmla="*/ 790474 w 1128394"/>
                      <a:gd name="connsiteY6" fmla="*/ 869653 h 1204062"/>
                      <a:gd name="connsiteX7" fmla="*/ 827650 w 1128394"/>
                      <a:gd name="connsiteY7" fmla="*/ 1001037 h 1204062"/>
                      <a:gd name="connsiteX8" fmla="*/ 835164 w 1128394"/>
                      <a:gd name="connsiteY8" fmla="*/ 894947 h 1204062"/>
                      <a:gd name="connsiteX9" fmla="*/ 826030 w 1128394"/>
                      <a:gd name="connsiteY9" fmla="*/ 850231 h 1204062"/>
                      <a:gd name="connsiteX10" fmla="*/ 827757 w 1128394"/>
                      <a:gd name="connsiteY10" fmla="*/ 850732 h 1204062"/>
                      <a:gd name="connsiteX11" fmla="*/ 831100 w 1128394"/>
                      <a:gd name="connsiteY11" fmla="*/ 855491 h 1204062"/>
                      <a:gd name="connsiteX12" fmla="*/ 861577 w 1128394"/>
                      <a:gd name="connsiteY12" fmla="*/ 893073 h 1204062"/>
                      <a:gd name="connsiteX13" fmla="*/ 866736 w 1128394"/>
                      <a:gd name="connsiteY13" fmla="*/ 898617 h 1204062"/>
                      <a:gd name="connsiteX14" fmla="*/ 898371 w 1128394"/>
                      <a:gd name="connsiteY14" fmla="*/ 951868 h 1204062"/>
                      <a:gd name="connsiteX15" fmla="*/ 1025185 w 1128394"/>
                      <a:gd name="connsiteY15" fmla="*/ 1083604 h 1204062"/>
                      <a:gd name="connsiteX16" fmla="*/ 1009317 w 1128394"/>
                      <a:gd name="connsiteY16" fmla="*/ 1006563 h 1204062"/>
                      <a:gd name="connsiteX17" fmla="*/ 1008542 w 1128394"/>
                      <a:gd name="connsiteY17" fmla="*/ 1005030 h 1204062"/>
                      <a:gd name="connsiteX18" fmla="*/ 972741 w 1128394"/>
                      <a:gd name="connsiteY18" fmla="*/ 931403 h 1204062"/>
                      <a:gd name="connsiteX19" fmla="*/ 1092267 w 1128394"/>
                      <a:gd name="connsiteY19" fmla="*/ 1073455 h 1204062"/>
                      <a:gd name="connsiteX20" fmla="*/ 1076398 w 1128394"/>
                      <a:gd name="connsiteY20" fmla="*/ 996413 h 1204062"/>
                      <a:gd name="connsiteX21" fmla="*/ 1068254 w 1128394"/>
                      <a:gd name="connsiteY21" fmla="*/ 980289 h 1204062"/>
                      <a:gd name="connsiteX22" fmla="*/ 1068655 w 1128394"/>
                      <a:gd name="connsiteY22" fmla="*/ 979243 h 1204062"/>
                      <a:gd name="connsiteX23" fmla="*/ 1021415 w 1128394"/>
                      <a:gd name="connsiteY23" fmla="*/ 915313 h 1204062"/>
                      <a:gd name="connsiteX24" fmla="*/ 1121483 w 1128394"/>
                      <a:gd name="connsiteY24" fmla="*/ 1014553 h 1204062"/>
                      <a:gd name="connsiteX25" fmla="*/ 1059822 w 1128394"/>
                      <a:gd name="connsiteY25" fmla="*/ 887273 h 1204062"/>
                      <a:gd name="connsiteX26" fmla="*/ 1121745 w 1128394"/>
                      <a:gd name="connsiteY26" fmla="*/ 930166 h 1204062"/>
                      <a:gd name="connsiteX27" fmla="*/ 1054628 w 1128394"/>
                      <a:gd name="connsiteY27" fmla="*/ 823969 h 1204062"/>
                      <a:gd name="connsiteX28" fmla="*/ 1126855 w 1128394"/>
                      <a:gd name="connsiteY28" fmla="*/ 894817 h 1204062"/>
                      <a:gd name="connsiteX29" fmla="*/ 892144 w 1128394"/>
                      <a:gd name="connsiteY29" fmla="*/ 555057 h 1204062"/>
                      <a:gd name="connsiteX30" fmla="*/ 256095 w 1128394"/>
                      <a:gd name="connsiteY30" fmla="*/ 4967 h 1204062"/>
                      <a:gd name="connsiteX31" fmla="*/ 70199 w 1128394"/>
                      <a:gd name="connsiteY31" fmla="*/ 90266 h 1204062"/>
                      <a:gd name="connsiteX32" fmla="*/ 1506 w 1128394"/>
                      <a:gd name="connsiteY32" fmla="*/ 818089 h 1204062"/>
                      <a:gd name="connsiteX33" fmla="*/ 70804 w 1128394"/>
                      <a:gd name="connsiteY33" fmla="*/ 1171754 h 1204062"/>
                      <a:gd name="connsiteX0" fmla="*/ 1506 w 1128394"/>
                      <a:gd name="connsiteY0" fmla="*/ 818089 h 1224910"/>
                      <a:gd name="connsiteX1" fmla="*/ 91500 w 1128394"/>
                      <a:gd name="connsiteY1" fmla="*/ 1188643 h 1224910"/>
                      <a:gd name="connsiteX2" fmla="*/ 89931 w 1128394"/>
                      <a:gd name="connsiteY2" fmla="*/ 1190236 h 1224910"/>
                      <a:gd name="connsiteX3" fmla="*/ 266159 w 1128394"/>
                      <a:gd name="connsiteY3" fmla="*/ 1005683 h 1224910"/>
                      <a:gd name="connsiteX4" fmla="*/ 234019 w 1128394"/>
                      <a:gd name="connsiteY4" fmla="*/ 269827 h 1224910"/>
                      <a:gd name="connsiteX5" fmla="*/ 793044 w 1128394"/>
                      <a:gd name="connsiteY5" fmla="*/ 681970 h 1224910"/>
                      <a:gd name="connsiteX6" fmla="*/ 790474 w 1128394"/>
                      <a:gd name="connsiteY6" fmla="*/ 869653 h 1224910"/>
                      <a:gd name="connsiteX7" fmla="*/ 827650 w 1128394"/>
                      <a:gd name="connsiteY7" fmla="*/ 1001037 h 1224910"/>
                      <a:gd name="connsiteX8" fmla="*/ 835164 w 1128394"/>
                      <a:gd name="connsiteY8" fmla="*/ 894947 h 1224910"/>
                      <a:gd name="connsiteX9" fmla="*/ 826030 w 1128394"/>
                      <a:gd name="connsiteY9" fmla="*/ 850231 h 1224910"/>
                      <a:gd name="connsiteX10" fmla="*/ 827757 w 1128394"/>
                      <a:gd name="connsiteY10" fmla="*/ 850732 h 1224910"/>
                      <a:gd name="connsiteX11" fmla="*/ 831100 w 1128394"/>
                      <a:gd name="connsiteY11" fmla="*/ 855491 h 1224910"/>
                      <a:gd name="connsiteX12" fmla="*/ 861577 w 1128394"/>
                      <a:gd name="connsiteY12" fmla="*/ 893073 h 1224910"/>
                      <a:gd name="connsiteX13" fmla="*/ 866736 w 1128394"/>
                      <a:gd name="connsiteY13" fmla="*/ 898617 h 1224910"/>
                      <a:gd name="connsiteX14" fmla="*/ 898371 w 1128394"/>
                      <a:gd name="connsiteY14" fmla="*/ 951868 h 1224910"/>
                      <a:gd name="connsiteX15" fmla="*/ 1025185 w 1128394"/>
                      <a:gd name="connsiteY15" fmla="*/ 1083604 h 1224910"/>
                      <a:gd name="connsiteX16" fmla="*/ 1009317 w 1128394"/>
                      <a:gd name="connsiteY16" fmla="*/ 1006563 h 1224910"/>
                      <a:gd name="connsiteX17" fmla="*/ 1008542 w 1128394"/>
                      <a:gd name="connsiteY17" fmla="*/ 1005030 h 1224910"/>
                      <a:gd name="connsiteX18" fmla="*/ 972741 w 1128394"/>
                      <a:gd name="connsiteY18" fmla="*/ 931403 h 1224910"/>
                      <a:gd name="connsiteX19" fmla="*/ 1092267 w 1128394"/>
                      <a:gd name="connsiteY19" fmla="*/ 1073455 h 1224910"/>
                      <a:gd name="connsiteX20" fmla="*/ 1076398 w 1128394"/>
                      <a:gd name="connsiteY20" fmla="*/ 996413 h 1224910"/>
                      <a:gd name="connsiteX21" fmla="*/ 1068254 w 1128394"/>
                      <a:gd name="connsiteY21" fmla="*/ 980289 h 1224910"/>
                      <a:gd name="connsiteX22" fmla="*/ 1068655 w 1128394"/>
                      <a:gd name="connsiteY22" fmla="*/ 979243 h 1224910"/>
                      <a:gd name="connsiteX23" fmla="*/ 1021415 w 1128394"/>
                      <a:gd name="connsiteY23" fmla="*/ 915313 h 1224910"/>
                      <a:gd name="connsiteX24" fmla="*/ 1121483 w 1128394"/>
                      <a:gd name="connsiteY24" fmla="*/ 1014553 h 1224910"/>
                      <a:gd name="connsiteX25" fmla="*/ 1059822 w 1128394"/>
                      <a:gd name="connsiteY25" fmla="*/ 887273 h 1224910"/>
                      <a:gd name="connsiteX26" fmla="*/ 1121745 w 1128394"/>
                      <a:gd name="connsiteY26" fmla="*/ 930166 h 1224910"/>
                      <a:gd name="connsiteX27" fmla="*/ 1054628 w 1128394"/>
                      <a:gd name="connsiteY27" fmla="*/ 823969 h 1224910"/>
                      <a:gd name="connsiteX28" fmla="*/ 1126855 w 1128394"/>
                      <a:gd name="connsiteY28" fmla="*/ 894817 h 1224910"/>
                      <a:gd name="connsiteX29" fmla="*/ 892144 w 1128394"/>
                      <a:gd name="connsiteY29" fmla="*/ 555057 h 1224910"/>
                      <a:gd name="connsiteX30" fmla="*/ 256095 w 1128394"/>
                      <a:gd name="connsiteY30" fmla="*/ 4967 h 1224910"/>
                      <a:gd name="connsiteX31" fmla="*/ 70199 w 1128394"/>
                      <a:gd name="connsiteY31" fmla="*/ 90266 h 1224910"/>
                      <a:gd name="connsiteX32" fmla="*/ 1506 w 1128394"/>
                      <a:gd name="connsiteY32" fmla="*/ 818089 h 1224910"/>
                      <a:gd name="connsiteX0" fmla="*/ 1506 w 1128394"/>
                      <a:gd name="connsiteY0" fmla="*/ 818089 h 1203550"/>
                      <a:gd name="connsiteX1" fmla="*/ 91500 w 1128394"/>
                      <a:gd name="connsiteY1" fmla="*/ 1188643 h 1203550"/>
                      <a:gd name="connsiteX2" fmla="*/ 89931 w 1128394"/>
                      <a:gd name="connsiteY2" fmla="*/ 1190236 h 1203550"/>
                      <a:gd name="connsiteX3" fmla="*/ 266159 w 1128394"/>
                      <a:gd name="connsiteY3" fmla="*/ 1005683 h 1203550"/>
                      <a:gd name="connsiteX4" fmla="*/ 234019 w 1128394"/>
                      <a:gd name="connsiteY4" fmla="*/ 269827 h 1203550"/>
                      <a:gd name="connsiteX5" fmla="*/ 793044 w 1128394"/>
                      <a:gd name="connsiteY5" fmla="*/ 681970 h 1203550"/>
                      <a:gd name="connsiteX6" fmla="*/ 790474 w 1128394"/>
                      <a:gd name="connsiteY6" fmla="*/ 869653 h 1203550"/>
                      <a:gd name="connsiteX7" fmla="*/ 827650 w 1128394"/>
                      <a:gd name="connsiteY7" fmla="*/ 1001037 h 1203550"/>
                      <a:gd name="connsiteX8" fmla="*/ 835164 w 1128394"/>
                      <a:gd name="connsiteY8" fmla="*/ 894947 h 1203550"/>
                      <a:gd name="connsiteX9" fmla="*/ 826030 w 1128394"/>
                      <a:gd name="connsiteY9" fmla="*/ 850231 h 1203550"/>
                      <a:gd name="connsiteX10" fmla="*/ 827757 w 1128394"/>
                      <a:gd name="connsiteY10" fmla="*/ 850732 h 1203550"/>
                      <a:gd name="connsiteX11" fmla="*/ 831100 w 1128394"/>
                      <a:gd name="connsiteY11" fmla="*/ 855491 h 1203550"/>
                      <a:gd name="connsiteX12" fmla="*/ 861577 w 1128394"/>
                      <a:gd name="connsiteY12" fmla="*/ 893073 h 1203550"/>
                      <a:gd name="connsiteX13" fmla="*/ 866736 w 1128394"/>
                      <a:gd name="connsiteY13" fmla="*/ 898617 h 1203550"/>
                      <a:gd name="connsiteX14" fmla="*/ 898371 w 1128394"/>
                      <a:gd name="connsiteY14" fmla="*/ 951868 h 1203550"/>
                      <a:gd name="connsiteX15" fmla="*/ 1025185 w 1128394"/>
                      <a:gd name="connsiteY15" fmla="*/ 1083604 h 1203550"/>
                      <a:gd name="connsiteX16" fmla="*/ 1009317 w 1128394"/>
                      <a:gd name="connsiteY16" fmla="*/ 1006563 h 1203550"/>
                      <a:gd name="connsiteX17" fmla="*/ 1008542 w 1128394"/>
                      <a:gd name="connsiteY17" fmla="*/ 1005030 h 1203550"/>
                      <a:gd name="connsiteX18" fmla="*/ 972741 w 1128394"/>
                      <a:gd name="connsiteY18" fmla="*/ 931403 h 1203550"/>
                      <a:gd name="connsiteX19" fmla="*/ 1092267 w 1128394"/>
                      <a:gd name="connsiteY19" fmla="*/ 1073455 h 1203550"/>
                      <a:gd name="connsiteX20" fmla="*/ 1076398 w 1128394"/>
                      <a:gd name="connsiteY20" fmla="*/ 996413 h 1203550"/>
                      <a:gd name="connsiteX21" fmla="*/ 1068254 w 1128394"/>
                      <a:gd name="connsiteY21" fmla="*/ 980289 h 1203550"/>
                      <a:gd name="connsiteX22" fmla="*/ 1068655 w 1128394"/>
                      <a:gd name="connsiteY22" fmla="*/ 979243 h 1203550"/>
                      <a:gd name="connsiteX23" fmla="*/ 1021415 w 1128394"/>
                      <a:gd name="connsiteY23" fmla="*/ 915313 h 1203550"/>
                      <a:gd name="connsiteX24" fmla="*/ 1121483 w 1128394"/>
                      <a:gd name="connsiteY24" fmla="*/ 1014553 h 1203550"/>
                      <a:gd name="connsiteX25" fmla="*/ 1059822 w 1128394"/>
                      <a:gd name="connsiteY25" fmla="*/ 887273 h 1203550"/>
                      <a:gd name="connsiteX26" fmla="*/ 1121745 w 1128394"/>
                      <a:gd name="connsiteY26" fmla="*/ 930166 h 1203550"/>
                      <a:gd name="connsiteX27" fmla="*/ 1054628 w 1128394"/>
                      <a:gd name="connsiteY27" fmla="*/ 823969 h 1203550"/>
                      <a:gd name="connsiteX28" fmla="*/ 1126855 w 1128394"/>
                      <a:gd name="connsiteY28" fmla="*/ 894817 h 1203550"/>
                      <a:gd name="connsiteX29" fmla="*/ 892144 w 1128394"/>
                      <a:gd name="connsiteY29" fmla="*/ 555057 h 1203550"/>
                      <a:gd name="connsiteX30" fmla="*/ 256095 w 1128394"/>
                      <a:gd name="connsiteY30" fmla="*/ 4967 h 1203550"/>
                      <a:gd name="connsiteX31" fmla="*/ 70199 w 1128394"/>
                      <a:gd name="connsiteY31" fmla="*/ 90266 h 1203550"/>
                      <a:gd name="connsiteX32" fmla="*/ 1506 w 1128394"/>
                      <a:gd name="connsiteY32" fmla="*/ 818089 h 1203550"/>
                      <a:gd name="connsiteX0" fmla="*/ 1506 w 1128394"/>
                      <a:gd name="connsiteY0" fmla="*/ 818089 h 1203550"/>
                      <a:gd name="connsiteX1" fmla="*/ 91500 w 1128394"/>
                      <a:gd name="connsiteY1" fmla="*/ 1188643 h 1203550"/>
                      <a:gd name="connsiteX2" fmla="*/ 89931 w 1128394"/>
                      <a:gd name="connsiteY2" fmla="*/ 1190236 h 1203550"/>
                      <a:gd name="connsiteX3" fmla="*/ 266159 w 1128394"/>
                      <a:gd name="connsiteY3" fmla="*/ 1005683 h 1203550"/>
                      <a:gd name="connsiteX4" fmla="*/ 234019 w 1128394"/>
                      <a:gd name="connsiteY4" fmla="*/ 269827 h 1203550"/>
                      <a:gd name="connsiteX5" fmla="*/ 793044 w 1128394"/>
                      <a:gd name="connsiteY5" fmla="*/ 681970 h 1203550"/>
                      <a:gd name="connsiteX6" fmla="*/ 790474 w 1128394"/>
                      <a:gd name="connsiteY6" fmla="*/ 869653 h 1203550"/>
                      <a:gd name="connsiteX7" fmla="*/ 827650 w 1128394"/>
                      <a:gd name="connsiteY7" fmla="*/ 1001037 h 1203550"/>
                      <a:gd name="connsiteX8" fmla="*/ 835164 w 1128394"/>
                      <a:gd name="connsiteY8" fmla="*/ 894947 h 1203550"/>
                      <a:gd name="connsiteX9" fmla="*/ 826030 w 1128394"/>
                      <a:gd name="connsiteY9" fmla="*/ 850231 h 1203550"/>
                      <a:gd name="connsiteX10" fmla="*/ 827757 w 1128394"/>
                      <a:gd name="connsiteY10" fmla="*/ 850732 h 1203550"/>
                      <a:gd name="connsiteX11" fmla="*/ 831100 w 1128394"/>
                      <a:gd name="connsiteY11" fmla="*/ 855491 h 1203550"/>
                      <a:gd name="connsiteX12" fmla="*/ 861577 w 1128394"/>
                      <a:gd name="connsiteY12" fmla="*/ 893073 h 1203550"/>
                      <a:gd name="connsiteX13" fmla="*/ 866736 w 1128394"/>
                      <a:gd name="connsiteY13" fmla="*/ 898617 h 1203550"/>
                      <a:gd name="connsiteX14" fmla="*/ 898371 w 1128394"/>
                      <a:gd name="connsiteY14" fmla="*/ 951868 h 1203550"/>
                      <a:gd name="connsiteX15" fmla="*/ 1025185 w 1128394"/>
                      <a:gd name="connsiteY15" fmla="*/ 1083604 h 1203550"/>
                      <a:gd name="connsiteX16" fmla="*/ 1009317 w 1128394"/>
                      <a:gd name="connsiteY16" fmla="*/ 1006563 h 1203550"/>
                      <a:gd name="connsiteX17" fmla="*/ 1008542 w 1128394"/>
                      <a:gd name="connsiteY17" fmla="*/ 1005030 h 1203550"/>
                      <a:gd name="connsiteX18" fmla="*/ 972741 w 1128394"/>
                      <a:gd name="connsiteY18" fmla="*/ 931403 h 1203550"/>
                      <a:gd name="connsiteX19" fmla="*/ 1092267 w 1128394"/>
                      <a:gd name="connsiteY19" fmla="*/ 1073455 h 1203550"/>
                      <a:gd name="connsiteX20" fmla="*/ 1076398 w 1128394"/>
                      <a:gd name="connsiteY20" fmla="*/ 996413 h 1203550"/>
                      <a:gd name="connsiteX21" fmla="*/ 1068254 w 1128394"/>
                      <a:gd name="connsiteY21" fmla="*/ 980289 h 1203550"/>
                      <a:gd name="connsiteX22" fmla="*/ 1068655 w 1128394"/>
                      <a:gd name="connsiteY22" fmla="*/ 979243 h 1203550"/>
                      <a:gd name="connsiteX23" fmla="*/ 1021415 w 1128394"/>
                      <a:gd name="connsiteY23" fmla="*/ 915313 h 1203550"/>
                      <a:gd name="connsiteX24" fmla="*/ 1121483 w 1128394"/>
                      <a:gd name="connsiteY24" fmla="*/ 1014553 h 1203550"/>
                      <a:gd name="connsiteX25" fmla="*/ 1059822 w 1128394"/>
                      <a:gd name="connsiteY25" fmla="*/ 887273 h 1203550"/>
                      <a:gd name="connsiteX26" fmla="*/ 1121745 w 1128394"/>
                      <a:gd name="connsiteY26" fmla="*/ 930166 h 1203550"/>
                      <a:gd name="connsiteX27" fmla="*/ 1054628 w 1128394"/>
                      <a:gd name="connsiteY27" fmla="*/ 823969 h 1203550"/>
                      <a:gd name="connsiteX28" fmla="*/ 1126855 w 1128394"/>
                      <a:gd name="connsiteY28" fmla="*/ 894817 h 1203550"/>
                      <a:gd name="connsiteX29" fmla="*/ 892144 w 1128394"/>
                      <a:gd name="connsiteY29" fmla="*/ 555057 h 1203550"/>
                      <a:gd name="connsiteX30" fmla="*/ 256095 w 1128394"/>
                      <a:gd name="connsiteY30" fmla="*/ 4967 h 1203550"/>
                      <a:gd name="connsiteX31" fmla="*/ 70199 w 1128394"/>
                      <a:gd name="connsiteY31" fmla="*/ 90266 h 1203550"/>
                      <a:gd name="connsiteX32" fmla="*/ 1506 w 1128394"/>
                      <a:gd name="connsiteY32" fmla="*/ 818089 h 1203550"/>
                      <a:gd name="connsiteX0" fmla="*/ 1506 w 1128394"/>
                      <a:gd name="connsiteY0" fmla="*/ 818089 h 1244191"/>
                      <a:gd name="connsiteX1" fmla="*/ 91500 w 1128394"/>
                      <a:gd name="connsiteY1" fmla="*/ 1188643 h 1244191"/>
                      <a:gd name="connsiteX2" fmla="*/ 89931 w 1128394"/>
                      <a:gd name="connsiteY2" fmla="*/ 1190236 h 1244191"/>
                      <a:gd name="connsiteX3" fmla="*/ 266159 w 1128394"/>
                      <a:gd name="connsiteY3" fmla="*/ 1005683 h 1244191"/>
                      <a:gd name="connsiteX4" fmla="*/ 234019 w 1128394"/>
                      <a:gd name="connsiteY4" fmla="*/ 269827 h 1244191"/>
                      <a:gd name="connsiteX5" fmla="*/ 793044 w 1128394"/>
                      <a:gd name="connsiteY5" fmla="*/ 681970 h 1244191"/>
                      <a:gd name="connsiteX6" fmla="*/ 790474 w 1128394"/>
                      <a:gd name="connsiteY6" fmla="*/ 869653 h 1244191"/>
                      <a:gd name="connsiteX7" fmla="*/ 827650 w 1128394"/>
                      <a:gd name="connsiteY7" fmla="*/ 1001037 h 1244191"/>
                      <a:gd name="connsiteX8" fmla="*/ 835164 w 1128394"/>
                      <a:gd name="connsiteY8" fmla="*/ 894947 h 1244191"/>
                      <a:gd name="connsiteX9" fmla="*/ 826030 w 1128394"/>
                      <a:gd name="connsiteY9" fmla="*/ 850231 h 1244191"/>
                      <a:gd name="connsiteX10" fmla="*/ 827757 w 1128394"/>
                      <a:gd name="connsiteY10" fmla="*/ 850732 h 1244191"/>
                      <a:gd name="connsiteX11" fmla="*/ 831100 w 1128394"/>
                      <a:gd name="connsiteY11" fmla="*/ 855491 h 1244191"/>
                      <a:gd name="connsiteX12" fmla="*/ 861577 w 1128394"/>
                      <a:gd name="connsiteY12" fmla="*/ 893073 h 1244191"/>
                      <a:gd name="connsiteX13" fmla="*/ 866736 w 1128394"/>
                      <a:gd name="connsiteY13" fmla="*/ 898617 h 1244191"/>
                      <a:gd name="connsiteX14" fmla="*/ 898371 w 1128394"/>
                      <a:gd name="connsiteY14" fmla="*/ 951868 h 1244191"/>
                      <a:gd name="connsiteX15" fmla="*/ 1025185 w 1128394"/>
                      <a:gd name="connsiteY15" fmla="*/ 1083604 h 1244191"/>
                      <a:gd name="connsiteX16" fmla="*/ 1009317 w 1128394"/>
                      <a:gd name="connsiteY16" fmla="*/ 1006563 h 1244191"/>
                      <a:gd name="connsiteX17" fmla="*/ 1008542 w 1128394"/>
                      <a:gd name="connsiteY17" fmla="*/ 1005030 h 1244191"/>
                      <a:gd name="connsiteX18" fmla="*/ 972741 w 1128394"/>
                      <a:gd name="connsiteY18" fmla="*/ 931403 h 1244191"/>
                      <a:gd name="connsiteX19" fmla="*/ 1092267 w 1128394"/>
                      <a:gd name="connsiteY19" fmla="*/ 1073455 h 1244191"/>
                      <a:gd name="connsiteX20" fmla="*/ 1076398 w 1128394"/>
                      <a:gd name="connsiteY20" fmla="*/ 996413 h 1244191"/>
                      <a:gd name="connsiteX21" fmla="*/ 1068254 w 1128394"/>
                      <a:gd name="connsiteY21" fmla="*/ 980289 h 1244191"/>
                      <a:gd name="connsiteX22" fmla="*/ 1068655 w 1128394"/>
                      <a:gd name="connsiteY22" fmla="*/ 979243 h 1244191"/>
                      <a:gd name="connsiteX23" fmla="*/ 1021415 w 1128394"/>
                      <a:gd name="connsiteY23" fmla="*/ 915313 h 1244191"/>
                      <a:gd name="connsiteX24" fmla="*/ 1121483 w 1128394"/>
                      <a:gd name="connsiteY24" fmla="*/ 1014553 h 1244191"/>
                      <a:gd name="connsiteX25" fmla="*/ 1059822 w 1128394"/>
                      <a:gd name="connsiteY25" fmla="*/ 887273 h 1244191"/>
                      <a:gd name="connsiteX26" fmla="*/ 1121745 w 1128394"/>
                      <a:gd name="connsiteY26" fmla="*/ 930166 h 1244191"/>
                      <a:gd name="connsiteX27" fmla="*/ 1054628 w 1128394"/>
                      <a:gd name="connsiteY27" fmla="*/ 823969 h 1244191"/>
                      <a:gd name="connsiteX28" fmla="*/ 1126855 w 1128394"/>
                      <a:gd name="connsiteY28" fmla="*/ 894817 h 1244191"/>
                      <a:gd name="connsiteX29" fmla="*/ 892144 w 1128394"/>
                      <a:gd name="connsiteY29" fmla="*/ 555057 h 1244191"/>
                      <a:gd name="connsiteX30" fmla="*/ 256095 w 1128394"/>
                      <a:gd name="connsiteY30" fmla="*/ 4967 h 1244191"/>
                      <a:gd name="connsiteX31" fmla="*/ 70199 w 1128394"/>
                      <a:gd name="connsiteY31" fmla="*/ 90266 h 1244191"/>
                      <a:gd name="connsiteX32" fmla="*/ 1506 w 1128394"/>
                      <a:gd name="connsiteY32" fmla="*/ 818089 h 1244191"/>
                      <a:gd name="connsiteX0" fmla="*/ 1506 w 1128394"/>
                      <a:gd name="connsiteY0" fmla="*/ 818089 h 1196582"/>
                      <a:gd name="connsiteX1" fmla="*/ 91500 w 1128394"/>
                      <a:gd name="connsiteY1" fmla="*/ 1188643 h 1196582"/>
                      <a:gd name="connsiteX2" fmla="*/ 266159 w 1128394"/>
                      <a:gd name="connsiteY2" fmla="*/ 1005683 h 1196582"/>
                      <a:gd name="connsiteX3" fmla="*/ 234019 w 1128394"/>
                      <a:gd name="connsiteY3" fmla="*/ 269827 h 1196582"/>
                      <a:gd name="connsiteX4" fmla="*/ 793044 w 1128394"/>
                      <a:gd name="connsiteY4" fmla="*/ 681970 h 1196582"/>
                      <a:gd name="connsiteX5" fmla="*/ 790474 w 1128394"/>
                      <a:gd name="connsiteY5" fmla="*/ 869653 h 1196582"/>
                      <a:gd name="connsiteX6" fmla="*/ 827650 w 1128394"/>
                      <a:gd name="connsiteY6" fmla="*/ 1001037 h 1196582"/>
                      <a:gd name="connsiteX7" fmla="*/ 835164 w 1128394"/>
                      <a:gd name="connsiteY7" fmla="*/ 894947 h 1196582"/>
                      <a:gd name="connsiteX8" fmla="*/ 826030 w 1128394"/>
                      <a:gd name="connsiteY8" fmla="*/ 850231 h 1196582"/>
                      <a:gd name="connsiteX9" fmla="*/ 827757 w 1128394"/>
                      <a:gd name="connsiteY9" fmla="*/ 850732 h 1196582"/>
                      <a:gd name="connsiteX10" fmla="*/ 831100 w 1128394"/>
                      <a:gd name="connsiteY10" fmla="*/ 855491 h 1196582"/>
                      <a:gd name="connsiteX11" fmla="*/ 861577 w 1128394"/>
                      <a:gd name="connsiteY11" fmla="*/ 893073 h 1196582"/>
                      <a:gd name="connsiteX12" fmla="*/ 866736 w 1128394"/>
                      <a:gd name="connsiteY12" fmla="*/ 898617 h 1196582"/>
                      <a:gd name="connsiteX13" fmla="*/ 898371 w 1128394"/>
                      <a:gd name="connsiteY13" fmla="*/ 951868 h 1196582"/>
                      <a:gd name="connsiteX14" fmla="*/ 1025185 w 1128394"/>
                      <a:gd name="connsiteY14" fmla="*/ 1083604 h 1196582"/>
                      <a:gd name="connsiteX15" fmla="*/ 1009317 w 1128394"/>
                      <a:gd name="connsiteY15" fmla="*/ 1006563 h 1196582"/>
                      <a:gd name="connsiteX16" fmla="*/ 1008542 w 1128394"/>
                      <a:gd name="connsiteY16" fmla="*/ 1005030 h 1196582"/>
                      <a:gd name="connsiteX17" fmla="*/ 972741 w 1128394"/>
                      <a:gd name="connsiteY17" fmla="*/ 931403 h 1196582"/>
                      <a:gd name="connsiteX18" fmla="*/ 1092267 w 1128394"/>
                      <a:gd name="connsiteY18" fmla="*/ 1073455 h 1196582"/>
                      <a:gd name="connsiteX19" fmla="*/ 1076398 w 1128394"/>
                      <a:gd name="connsiteY19" fmla="*/ 996413 h 1196582"/>
                      <a:gd name="connsiteX20" fmla="*/ 1068254 w 1128394"/>
                      <a:gd name="connsiteY20" fmla="*/ 980289 h 1196582"/>
                      <a:gd name="connsiteX21" fmla="*/ 1068655 w 1128394"/>
                      <a:gd name="connsiteY21" fmla="*/ 979243 h 1196582"/>
                      <a:gd name="connsiteX22" fmla="*/ 1021415 w 1128394"/>
                      <a:gd name="connsiteY22" fmla="*/ 915313 h 1196582"/>
                      <a:gd name="connsiteX23" fmla="*/ 1121483 w 1128394"/>
                      <a:gd name="connsiteY23" fmla="*/ 1014553 h 1196582"/>
                      <a:gd name="connsiteX24" fmla="*/ 1059822 w 1128394"/>
                      <a:gd name="connsiteY24" fmla="*/ 887273 h 1196582"/>
                      <a:gd name="connsiteX25" fmla="*/ 1121745 w 1128394"/>
                      <a:gd name="connsiteY25" fmla="*/ 930166 h 1196582"/>
                      <a:gd name="connsiteX26" fmla="*/ 1054628 w 1128394"/>
                      <a:gd name="connsiteY26" fmla="*/ 823969 h 1196582"/>
                      <a:gd name="connsiteX27" fmla="*/ 1126855 w 1128394"/>
                      <a:gd name="connsiteY27" fmla="*/ 894817 h 1196582"/>
                      <a:gd name="connsiteX28" fmla="*/ 892144 w 1128394"/>
                      <a:gd name="connsiteY28" fmla="*/ 555057 h 1196582"/>
                      <a:gd name="connsiteX29" fmla="*/ 256095 w 1128394"/>
                      <a:gd name="connsiteY29" fmla="*/ 4967 h 1196582"/>
                      <a:gd name="connsiteX30" fmla="*/ 70199 w 1128394"/>
                      <a:gd name="connsiteY30" fmla="*/ 90266 h 1196582"/>
                      <a:gd name="connsiteX31" fmla="*/ 1506 w 1128394"/>
                      <a:gd name="connsiteY31" fmla="*/ 818089 h 1196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1128394" h="1196582">
                        <a:moveTo>
                          <a:pt x="1506" y="818089"/>
                        </a:moveTo>
                        <a:cubicBezTo>
                          <a:pt x="5056" y="1001152"/>
                          <a:pt x="47391" y="1157377"/>
                          <a:pt x="91500" y="1188643"/>
                        </a:cubicBezTo>
                        <a:cubicBezTo>
                          <a:pt x="135609" y="1219909"/>
                          <a:pt x="242406" y="1158819"/>
                          <a:pt x="266159" y="1005683"/>
                        </a:cubicBezTo>
                        <a:cubicBezTo>
                          <a:pt x="258083" y="822945"/>
                          <a:pt x="258772" y="467491"/>
                          <a:pt x="234019" y="269827"/>
                        </a:cubicBezTo>
                        <a:cubicBezTo>
                          <a:pt x="338580" y="373583"/>
                          <a:pt x="689567" y="669482"/>
                          <a:pt x="793044" y="681970"/>
                        </a:cubicBezTo>
                        <a:cubicBezTo>
                          <a:pt x="792187" y="744531"/>
                          <a:pt x="791331" y="807092"/>
                          <a:pt x="790474" y="869653"/>
                        </a:cubicBezTo>
                        <a:cubicBezTo>
                          <a:pt x="813058" y="960248"/>
                          <a:pt x="820202" y="996821"/>
                          <a:pt x="827650" y="1001037"/>
                        </a:cubicBezTo>
                        <a:cubicBezTo>
                          <a:pt x="835098" y="1005253"/>
                          <a:pt x="844489" y="954796"/>
                          <a:pt x="835164" y="894947"/>
                        </a:cubicBezTo>
                        <a:lnTo>
                          <a:pt x="826030" y="850231"/>
                        </a:lnTo>
                        <a:lnTo>
                          <a:pt x="827757" y="850732"/>
                        </a:lnTo>
                        <a:lnTo>
                          <a:pt x="831100" y="855491"/>
                        </a:lnTo>
                        <a:cubicBezTo>
                          <a:pt x="841115" y="868689"/>
                          <a:pt x="851312" y="881246"/>
                          <a:pt x="861577" y="893073"/>
                        </a:cubicBezTo>
                        <a:lnTo>
                          <a:pt x="866736" y="898617"/>
                        </a:lnTo>
                        <a:lnTo>
                          <a:pt x="898371" y="951868"/>
                        </a:lnTo>
                        <a:cubicBezTo>
                          <a:pt x="950996" y="1032868"/>
                          <a:pt x="1007773" y="1091848"/>
                          <a:pt x="1025185" y="1083604"/>
                        </a:cubicBezTo>
                        <a:cubicBezTo>
                          <a:pt x="1036067" y="1078451"/>
                          <a:pt x="1028997" y="1048258"/>
                          <a:pt x="1009317" y="1006563"/>
                        </a:cubicBezTo>
                        <a:lnTo>
                          <a:pt x="1008542" y="1005030"/>
                        </a:lnTo>
                        <a:lnTo>
                          <a:pt x="972741" y="931403"/>
                        </a:lnTo>
                        <a:cubicBezTo>
                          <a:pt x="1012583" y="978754"/>
                          <a:pt x="1072953" y="1087046"/>
                          <a:pt x="1092267" y="1073455"/>
                        </a:cubicBezTo>
                        <a:cubicBezTo>
                          <a:pt x="1111581" y="1059864"/>
                          <a:pt x="1096080" y="1038109"/>
                          <a:pt x="1076398" y="996413"/>
                        </a:cubicBezTo>
                        <a:lnTo>
                          <a:pt x="1068254" y="980289"/>
                        </a:lnTo>
                        <a:lnTo>
                          <a:pt x="1068655" y="979243"/>
                        </a:lnTo>
                        <a:lnTo>
                          <a:pt x="1021415" y="915313"/>
                        </a:lnTo>
                        <a:cubicBezTo>
                          <a:pt x="1044365" y="939153"/>
                          <a:pt x="1115082" y="1019226"/>
                          <a:pt x="1121483" y="1014553"/>
                        </a:cubicBezTo>
                        <a:cubicBezTo>
                          <a:pt x="1127884" y="1009880"/>
                          <a:pt x="1079503" y="928968"/>
                          <a:pt x="1059822" y="887273"/>
                        </a:cubicBezTo>
                        <a:cubicBezTo>
                          <a:pt x="1080463" y="901571"/>
                          <a:pt x="1105518" y="980943"/>
                          <a:pt x="1121745" y="930166"/>
                        </a:cubicBezTo>
                        <a:cubicBezTo>
                          <a:pt x="1124968" y="920082"/>
                          <a:pt x="1053776" y="829860"/>
                          <a:pt x="1054628" y="823969"/>
                        </a:cubicBezTo>
                        <a:cubicBezTo>
                          <a:pt x="1055480" y="818078"/>
                          <a:pt x="1140795" y="924272"/>
                          <a:pt x="1126855" y="894817"/>
                        </a:cubicBezTo>
                        <a:cubicBezTo>
                          <a:pt x="1101672" y="845733"/>
                          <a:pt x="962929" y="511491"/>
                          <a:pt x="892144" y="555057"/>
                        </a:cubicBezTo>
                        <a:cubicBezTo>
                          <a:pt x="676333" y="380225"/>
                          <a:pt x="361161" y="2612"/>
                          <a:pt x="256095" y="4967"/>
                        </a:cubicBezTo>
                        <a:cubicBezTo>
                          <a:pt x="165961" y="-12680"/>
                          <a:pt x="98678" y="16913"/>
                          <a:pt x="70199" y="90266"/>
                        </a:cubicBezTo>
                        <a:cubicBezTo>
                          <a:pt x="-5637" y="228205"/>
                          <a:pt x="-2044" y="635026"/>
                          <a:pt x="1506" y="818089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414" name="Csoportba foglalás 413"/>
                  <p:cNvGrpSpPr/>
                  <p:nvPr/>
                </p:nvGrpSpPr>
                <p:grpSpPr>
                  <a:xfrm rot="1641199">
                    <a:off x="8967058" y="2396128"/>
                    <a:ext cx="436287" cy="511890"/>
                    <a:chOff x="8905585" y="2466199"/>
                    <a:chExt cx="436287" cy="511890"/>
                  </a:xfrm>
                </p:grpSpPr>
                <p:sp>
                  <p:nvSpPr>
                    <p:cNvPr id="415" name="Ellipszis 42"/>
                    <p:cNvSpPr/>
                    <p:nvPr/>
                  </p:nvSpPr>
                  <p:spPr>
                    <a:xfrm rot="7689270">
                      <a:off x="8910058" y="2520394"/>
                      <a:ext cx="486010" cy="377619"/>
                    </a:xfrm>
                    <a:custGeom>
                      <a:avLst/>
                      <a:gdLst>
                        <a:gd name="connsiteX0" fmla="*/ 0 w 738119"/>
                        <a:gd name="connsiteY0" fmla="*/ 338046 h 676092"/>
                        <a:gd name="connsiteX1" fmla="*/ 369060 w 738119"/>
                        <a:gd name="connsiteY1" fmla="*/ 0 h 676092"/>
                        <a:gd name="connsiteX2" fmla="*/ 738120 w 738119"/>
                        <a:gd name="connsiteY2" fmla="*/ 338046 h 676092"/>
                        <a:gd name="connsiteX3" fmla="*/ 369060 w 738119"/>
                        <a:gd name="connsiteY3" fmla="*/ 676092 h 676092"/>
                        <a:gd name="connsiteX4" fmla="*/ 0 w 738119"/>
                        <a:gd name="connsiteY4" fmla="*/ 338046 h 676092"/>
                        <a:gd name="connsiteX0" fmla="*/ 0 w 807392"/>
                        <a:gd name="connsiteY0" fmla="*/ 564397 h 709538"/>
                        <a:gd name="connsiteX1" fmla="*/ 438332 w 807392"/>
                        <a:gd name="connsiteY1" fmla="*/ 4678 h 709538"/>
                        <a:gd name="connsiteX2" fmla="*/ 807392 w 807392"/>
                        <a:gd name="connsiteY2" fmla="*/ 342724 h 709538"/>
                        <a:gd name="connsiteX3" fmla="*/ 438332 w 807392"/>
                        <a:gd name="connsiteY3" fmla="*/ 680770 h 709538"/>
                        <a:gd name="connsiteX4" fmla="*/ 0 w 807392"/>
                        <a:gd name="connsiteY4" fmla="*/ 564397 h 709538"/>
                        <a:gd name="connsiteX0" fmla="*/ 342 w 807734"/>
                        <a:gd name="connsiteY0" fmla="*/ 564397 h 812714"/>
                        <a:gd name="connsiteX1" fmla="*/ 438674 w 807734"/>
                        <a:gd name="connsiteY1" fmla="*/ 4678 h 812714"/>
                        <a:gd name="connsiteX2" fmla="*/ 807734 w 807734"/>
                        <a:gd name="connsiteY2" fmla="*/ 342724 h 812714"/>
                        <a:gd name="connsiteX3" fmla="*/ 511777 w 807734"/>
                        <a:gd name="connsiteY3" fmla="*/ 806891 h 812714"/>
                        <a:gd name="connsiteX4" fmla="*/ 342 w 807734"/>
                        <a:gd name="connsiteY4" fmla="*/ 564397 h 812714"/>
                        <a:gd name="connsiteX0" fmla="*/ 242 w 807634"/>
                        <a:gd name="connsiteY0" fmla="*/ 564397 h 834088"/>
                        <a:gd name="connsiteX1" fmla="*/ 438574 w 807634"/>
                        <a:gd name="connsiteY1" fmla="*/ 4678 h 834088"/>
                        <a:gd name="connsiteX2" fmla="*/ 807634 w 807634"/>
                        <a:gd name="connsiteY2" fmla="*/ 342724 h 834088"/>
                        <a:gd name="connsiteX3" fmla="*/ 499634 w 807634"/>
                        <a:gd name="connsiteY3" fmla="*/ 828801 h 834088"/>
                        <a:gd name="connsiteX4" fmla="*/ 242 w 807634"/>
                        <a:gd name="connsiteY4" fmla="*/ 564397 h 834088"/>
                        <a:gd name="connsiteX0" fmla="*/ 4399 w 811791"/>
                        <a:gd name="connsiteY0" fmla="*/ 402843 h 671880"/>
                        <a:gd name="connsiteX1" fmla="*/ 290660 w 811791"/>
                        <a:gd name="connsiteY1" fmla="*/ 16163 h 671880"/>
                        <a:gd name="connsiteX2" fmla="*/ 811791 w 811791"/>
                        <a:gd name="connsiteY2" fmla="*/ 181170 h 671880"/>
                        <a:gd name="connsiteX3" fmla="*/ 503791 w 811791"/>
                        <a:gd name="connsiteY3" fmla="*/ 667247 h 671880"/>
                        <a:gd name="connsiteX4" fmla="*/ 4399 w 811791"/>
                        <a:gd name="connsiteY4" fmla="*/ 402843 h 671880"/>
                        <a:gd name="connsiteX0" fmla="*/ 10346 w 817738"/>
                        <a:gd name="connsiteY0" fmla="*/ 515682 h 784719"/>
                        <a:gd name="connsiteX1" fmla="*/ 296607 w 817738"/>
                        <a:gd name="connsiteY1" fmla="*/ 129002 h 784719"/>
                        <a:gd name="connsiteX2" fmla="*/ 817738 w 817738"/>
                        <a:gd name="connsiteY2" fmla="*/ 294009 h 784719"/>
                        <a:gd name="connsiteX3" fmla="*/ 509738 w 817738"/>
                        <a:gd name="connsiteY3" fmla="*/ 780086 h 784719"/>
                        <a:gd name="connsiteX4" fmla="*/ 10346 w 817738"/>
                        <a:gd name="connsiteY4" fmla="*/ 515682 h 784719"/>
                        <a:gd name="connsiteX0" fmla="*/ 10346 w 817738"/>
                        <a:gd name="connsiteY0" fmla="*/ 515682 h 789307"/>
                        <a:gd name="connsiteX1" fmla="*/ 296607 w 817738"/>
                        <a:gd name="connsiteY1" fmla="*/ 129002 h 789307"/>
                        <a:gd name="connsiteX2" fmla="*/ 817738 w 817738"/>
                        <a:gd name="connsiteY2" fmla="*/ 294009 h 789307"/>
                        <a:gd name="connsiteX3" fmla="*/ 509738 w 817738"/>
                        <a:gd name="connsiteY3" fmla="*/ 780086 h 789307"/>
                        <a:gd name="connsiteX4" fmla="*/ 10346 w 817738"/>
                        <a:gd name="connsiteY4" fmla="*/ 515682 h 789307"/>
                        <a:gd name="connsiteX0" fmla="*/ 7684 w 815076"/>
                        <a:gd name="connsiteY0" fmla="*/ 515682 h 867736"/>
                        <a:gd name="connsiteX1" fmla="*/ 293945 w 815076"/>
                        <a:gd name="connsiteY1" fmla="*/ 129002 h 867736"/>
                        <a:gd name="connsiteX2" fmla="*/ 815076 w 815076"/>
                        <a:gd name="connsiteY2" fmla="*/ 294009 h 867736"/>
                        <a:gd name="connsiteX3" fmla="*/ 462922 w 815076"/>
                        <a:gd name="connsiteY3" fmla="*/ 860425 h 867736"/>
                        <a:gd name="connsiteX4" fmla="*/ 7684 w 815076"/>
                        <a:gd name="connsiteY4" fmla="*/ 515682 h 867736"/>
                        <a:gd name="connsiteX0" fmla="*/ 7684 w 815076"/>
                        <a:gd name="connsiteY0" fmla="*/ 515682 h 877431"/>
                        <a:gd name="connsiteX1" fmla="*/ 293945 w 815076"/>
                        <a:gd name="connsiteY1" fmla="*/ 129002 h 877431"/>
                        <a:gd name="connsiteX2" fmla="*/ 815076 w 815076"/>
                        <a:gd name="connsiteY2" fmla="*/ 294009 h 877431"/>
                        <a:gd name="connsiteX3" fmla="*/ 462922 w 815076"/>
                        <a:gd name="connsiteY3" fmla="*/ 860425 h 877431"/>
                        <a:gd name="connsiteX4" fmla="*/ 7684 w 815076"/>
                        <a:gd name="connsiteY4" fmla="*/ 515682 h 877431"/>
                        <a:gd name="connsiteX0" fmla="*/ 2722 w 829901"/>
                        <a:gd name="connsiteY0" fmla="*/ 534084 h 768586"/>
                        <a:gd name="connsiteX1" fmla="*/ 308770 w 829901"/>
                        <a:gd name="connsiteY1" fmla="*/ 25025 h 768586"/>
                        <a:gd name="connsiteX2" fmla="*/ 829901 w 829901"/>
                        <a:gd name="connsiteY2" fmla="*/ 190032 h 768586"/>
                        <a:gd name="connsiteX3" fmla="*/ 477747 w 829901"/>
                        <a:gd name="connsiteY3" fmla="*/ 756448 h 768586"/>
                        <a:gd name="connsiteX4" fmla="*/ 2722 w 829901"/>
                        <a:gd name="connsiteY4" fmla="*/ 534084 h 768586"/>
                        <a:gd name="connsiteX0" fmla="*/ 2723 w 829902"/>
                        <a:gd name="connsiteY0" fmla="*/ 534084 h 765499"/>
                        <a:gd name="connsiteX1" fmla="*/ 308771 w 829902"/>
                        <a:gd name="connsiteY1" fmla="*/ 25025 h 765499"/>
                        <a:gd name="connsiteX2" fmla="*/ 829902 w 829902"/>
                        <a:gd name="connsiteY2" fmla="*/ 190032 h 765499"/>
                        <a:gd name="connsiteX3" fmla="*/ 477748 w 829902"/>
                        <a:gd name="connsiteY3" fmla="*/ 756448 h 765499"/>
                        <a:gd name="connsiteX4" fmla="*/ 2723 w 829902"/>
                        <a:gd name="connsiteY4" fmla="*/ 534084 h 765499"/>
                        <a:gd name="connsiteX0" fmla="*/ 2008 w 829187"/>
                        <a:gd name="connsiteY0" fmla="*/ 553522 h 784937"/>
                        <a:gd name="connsiteX1" fmla="*/ 308056 w 829187"/>
                        <a:gd name="connsiteY1" fmla="*/ 44463 h 784937"/>
                        <a:gd name="connsiteX2" fmla="*/ 829187 w 829187"/>
                        <a:gd name="connsiteY2" fmla="*/ 209470 h 784937"/>
                        <a:gd name="connsiteX3" fmla="*/ 477033 w 829187"/>
                        <a:gd name="connsiteY3" fmla="*/ 775886 h 784937"/>
                        <a:gd name="connsiteX4" fmla="*/ 2008 w 829187"/>
                        <a:gd name="connsiteY4" fmla="*/ 553522 h 784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9187" h="784937">
                          <a:moveTo>
                            <a:pt x="2008" y="553522"/>
                          </a:moveTo>
                          <a:cubicBezTo>
                            <a:pt x="-26155" y="431618"/>
                            <a:pt x="250296" y="146091"/>
                            <a:pt x="308056" y="44463"/>
                          </a:cubicBezTo>
                          <a:cubicBezTo>
                            <a:pt x="365816" y="-57165"/>
                            <a:pt x="829187" y="22772"/>
                            <a:pt x="829187" y="209470"/>
                          </a:cubicBezTo>
                          <a:cubicBezTo>
                            <a:pt x="829187" y="396168"/>
                            <a:pt x="770804" y="728558"/>
                            <a:pt x="477033" y="775886"/>
                          </a:cubicBezTo>
                          <a:cubicBezTo>
                            <a:pt x="183262" y="823214"/>
                            <a:pt x="30171" y="675426"/>
                            <a:pt x="2008" y="553522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grpSp>
                  <p:nvGrpSpPr>
                    <p:cNvPr id="416" name="Csoportba foglalás 415"/>
                    <p:cNvGrpSpPr/>
                    <p:nvPr/>
                  </p:nvGrpSpPr>
                  <p:grpSpPr>
                    <a:xfrm>
                      <a:off x="8905585" y="2833390"/>
                      <a:ext cx="371707" cy="144699"/>
                      <a:chOff x="8905585" y="2833390"/>
                      <a:chExt cx="371707" cy="144699"/>
                    </a:xfrm>
                  </p:grpSpPr>
                  <p:sp>
                    <p:nvSpPr>
                      <p:cNvPr id="417" name="Trapezoid 43"/>
                      <p:cNvSpPr/>
                      <p:nvPr/>
                    </p:nvSpPr>
                    <p:spPr>
                      <a:xfrm rot="1309861">
                        <a:off x="8905585" y="2833390"/>
                        <a:ext cx="371707" cy="144699"/>
                      </a:xfrm>
                      <a:custGeom>
                        <a:avLst/>
                        <a:gdLst>
                          <a:gd name="connsiteX0" fmla="*/ 0 w 519185"/>
                          <a:gd name="connsiteY0" fmla="*/ 225706 h 225706"/>
                          <a:gd name="connsiteX1" fmla="*/ 119611 w 519185"/>
                          <a:gd name="connsiteY1" fmla="*/ 0 h 225706"/>
                          <a:gd name="connsiteX2" fmla="*/ 399574 w 519185"/>
                          <a:gd name="connsiteY2" fmla="*/ 0 h 225706"/>
                          <a:gd name="connsiteX3" fmla="*/ 519185 w 519185"/>
                          <a:gd name="connsiteY3" fmla="*/ 225706 h 225706"/>
                          <a:gd name="connsiteX4" fmla="*/ 0 w 519185"/>
                          <a:gd name="connsiteY4" fmla="*/ 225706 h 225706"/>
                          <a:gd name="connsiteX0" fmla="*/ 9142 w 528327"/>
                          <a:gd name="connsiteY0" fmla="*/ 225706 h 225706"/>
                          <a:gd name="connsiteX1" fmla="*/ 128753 w 528327"/>
                          <a:gd name="connsiteY1" fmla="*/ 0 h 225706"/>
                          <a:gd name="connsiteX2" fmla="*/ 408716 w 528327"/>
                          <a:gd name="connsiteY2" fmla="*/ 0 h 225706"/>
                          <a:gd name="connsiteX3" fmla="*/ 528327 w 528327"/>
                          <a:gd name="connsiteY3" fmla="*/ 225706 h 225706"/>
                          <a:gd name="connsiteX4" fmla="*/ 9142 w 528327"/>
                          <a:gd name="connsiteY4" fmla="*/ 225706 h 225706"/>
                          <a:gd name="connsiteX0" fmla="*/ 9142 w 528327"/>
                          <a:gd name="connsiteY0" fmla="*/ 225706 h 236555"/>
                          <a:gd name="connsiteX1" fmla="*/ 128753 w 528327"/>
                          <a:gd name="connsiteY1" fmla="*/ 0 h 236555"/>
                          <a:gd name="connsiteX2" fmla="*/ 408716 w 528327"/>
                          <a:gd name="connsiteY2" fmla="*/ 0 h 236555"/>
                          <a:gd name="connsiteX3" fmla="*/ 528327 w 528327"/>
                          <a:gd name="connsiteY3" fmla="*/ 225706 h 236555"/>
                          <a:gd name="connsiteX4" fmla="*/ 9142 w 528327"/>
                          <a:gd name="connsiteY4" fmla="*/ 225706 h 236555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28327" h="249842">
                            <a:moveTo>
                              <a:pt x="9142" y="225706"/>
                            </a:moveTo>
                            <a:cubicBezTo>
                              <a:pt x="-34276" y="155095"/>
                              <a:pt x="88883" y="75235"/>
                              <a:pt x="128753" y="0"/>
                            </a:cubicBezTo>
                            <a:lnTo>
                              <a:pt x="408716" y="0"/>
                            </a:lnTo>
                            <a:cubicBezTo>
                              <a:pt x="448586" y="75235"/>
                              <a:pt x="517943" y="121179"/>
                              <a:pt x="528327" y="225706"/>
                            </a:cubicBezTo>
                            <a:cubicBezTo>
                              <a:pt x="335543" y="264828"/>
                              <a:pt x="157633" y="250117"/>
                              <a:pt x="9142" y="225706"/>
                            </a:cubicBezTo>
                            <a:close/>
                          </a:path>
                        </a:pathLst>
                      </a:custGeom>
                      <a:solidFill>
                        <a:srgbClr val="D6009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18" name="Trapezoid 1"/>
                      <p:cNvSpPr/>
                      <p:nvPr/>
                    </p:nvSpPr>
                    <p:spPr>
                      <a:xfrm rot="1243270" flipH="1">
                        <a:off x="8954986" y="2841852"/>
                        <a:ext cx="284478" cy="53957"/>
                      </a:xfrm>
                      <a:prstGeom prst="rect">
                        <a:avLst/>
                      </a:prstGeom>
                      <a:gradFill flip="none" rotWithShape="1">
                        <a:gsLst>
                          <a:gs pos="57000">
                            <a:srgbClr val="E664BD"/>
                          </a:gs>
                          <a:gs pos="0">
                            <a:srgbClr val="D60093">
                              <a:alpha val="62000"/>
                            </a:srgbClr>
                          </a:gs>
                          <a:gs pos="100000">
                            <a:srgbClr val="DF3BAB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</p:grpSp>
            <p:sp>
              <p:nvSpPr>
                <p:cNvPr id="406" name="Szabadkézi sokszög 405"/>
                <p:cNvSpPr/>
                <p:nvPr/>
              </p:nvSpPr>
              <p:spPr>
                <a:xfrm rot="8498154">
                  <a:off x="9587215" y="2718304"/>
                  <a:ext cx="1154948" cy="900843"/>
                </a:xfrm>
                <a:custGeom>
                  <a:avLst/>
                  <a:gdLst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936167 w 1301961"/>
                    <a:gd name="connsiteY40" fmla="*/ 832801 h 984034"/>
                    <a:gd name="connsiteX41" fmla="*/ 680695 w 1301961"/>
                    <a:gd name="connsiteY41" fmla="*/ 390181 h 984034"/>
                    <a:gd name="connsiteX42" fmla="*/ 324774 w 1301961"/>
                    <a:gd name="connsiteY42" fmla="*/ 852088 h 984034"/>
                    <a:gd name="connsiteX43" fmla="*/ 16312 w 1301961"/>
                    <a:gd name="connsiteY43" fmla="*/ 879184 h 984034"/>
                    <a:gd name="connsiteX44" fmla="*/ 5359 w 1301961"/>
                    <a:gd name="connsiteY44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680695 w 1301961"/>
                    <a:gd name="connsiteY40" fmla="*/ 390181 h 984034"/>
                    <a:gd name="connsiteX41" fmla="*/ 324774 w 1301961"/>
                    <a:gd name="connsiteY41" fmla="*/ 852088 h 984034"/>
                    <a:gd name="connsiteX42" fmla="*/ 16312 w 1301961"/>
                    <a:gd name="connsiteY42" fmla="*/ 879184 h 984034"/>
                    <a:gd name="connsiteX43" fmla="*/ 5359 w 1301961"/>
                    <a:gd name="connsiteY43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54727 w 1301961"/>
                    <a:gd name="connsiteY38" fmla="*/ 716269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80695 w 1301961"/>
                    <a:gd name="connsiteY38" fmla="*/ 390181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75359 w 1301961"/>
                    <a:gd name="connsiteY37" fmla="*/ 69091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04582 w 1301961"/>
                    <a:gd name="connsiteY9" fmla="*/ 524893 h 983366"/>
                    <a:gd name="connsiteX10" fmla="*/ 1192585 w 1301961"/>
                    <a:gd name="connsiteY10" fmla="*/ 636204 h 983366"/>
                    <a:gd name="connsiteX11" fmla="*/ 1195221 w 1301961"/>
                    <a:gd name="connsiteY11" fmla="*/ 634956 h 983366"/>
                    <a:gd name="connsiteX12" fmla="*/ 1196614 w 1301961"/>
                    <a:gd name="connsiteY12" fmla="*/ 636762 h 983366"/>
                    <a:gd name="connsiteX13" fmla="*/ 1233448 w 1301961"/>
                    <a:gd name="connsiteY13" fmla="*/ 689421 h 983366"/>
                    <a:gd name="connsiteX14" fmla="*/ 1297412 w 1301961"/>
                    <a:gd name="connsiteY14" fmla="*/ 839226 h 983366"/>
                    <a:gd name="connsiteX15" fmla="*/ 1280449 w 1301961"/>
                    <a:gd name="connsiteY15" fmla="*/ 833105 h 983366"/>
                    <a:gd name="connsiteX16" fmla="*/ 1272136 w 1301961"/>
                    <a:gd name="connsiteY16" fmla="*/ 826073 h 983366"/>
                    <a:gd name="connsiteX17" fmla="*/ 1282264 w 1301961"/>
                    <a:gd name="connsiteY17" fmla="*/ 846124 h 983366"/>
                    <a:gd name="connsiteX18" fmla="*/ 1297165 w 1301961"/>
                    <a:gd name="connsiteY18" fmla="*/ 918470 h 983366"/>
                    <a:gd name="connsiteX19" fmla="*/ 1250023 w 1301961"/>
                    <a:gd name="connsiteY19" fmla="*/ 888042 h 983366"/>
                    <a:gd name="connsiteX20" fmla="*/ 1247558 w 1301961"/>
                    <a:gd name="connsiteY20" fmla="*/ 885312 h 983366"/>
                    <a:gd name="connsiteX21" fmla="*/ 1247181 w 1301961"/>
                    <a:gd name="connsiteY21" fmla="*/ 886294 h 983366"/>
                    <a:gd name="connsiteX22" fmla="*/ 1254829 w 1301961"/>
                    <a:gd name="connsiteY22" fmla="*/ 901436 h 983366"/>
                    <a:gd name="connsiteX23" fmla="*/ 1269730 w 1301961"/>
                    <a:gd name="connsiteY23" fmla="*/ 973781 h 983366"/>
                    <a:gd name="connsiteX24" fmla="*/ 1205730 w 1301961"/>
                    <a:gd name="connsiteY24" fmla="*/ 924684 h 983366"/>
                    <a:gd name="connsiteX25" fmla="*/ 1193755 w 1301961"/>
                    <a:gd name="connsiteY25" fmla="*/ 909921 h 983366"/>
                    <a:gd name="connsiteX26" fmla="*/ 1191108 w 1301961"/>
                    <a:gd name="connsiteY26" fmla="*/ 909527 h 983366"/>
                    <a:gd name="connsiteX27" fmla="*/ 1168558 w 1301961"/>
                    <a:gd name="connsiteY27" fmla="*/ 848061 h 983366"/>
                    <a:gd name="connsiteX28" fmla="*/ 1206737 w 1301961"/>
                    <a:gd name="connsiteY28" fmla="*/ 983312 h 983366"/>
                    <a:gd name="connsiteX29" fmla="*/ 1087653 w 1301961"/>
                    <a:gd name="connsiteY29" fmla="*/ 859606 h 983366"/>
                    <a:gd name="connsiteX30" fmla="*/ 1057945 w 1301961"/>
                    <a:gd name="connsiteY30" fmla="*/ 809601 h 983366"/>
                    <a:gd name="connsiteX31" fmla="*/ 1054337 w 1301961"/>
                    <a:gd name="connsiteY31" fmla="*/ 805722 h 983366"/>
                    <a:gd name="connsiteX32" fmla="*/ 1050375 w 1301961"/>
                    <a:gd name="connsiteY32" fmla="*/ 808868 h 983366"/>
                    <a:gd name="connsiteX33" fmla="*/ 1030339 w 1301961"/>
                    <a:gd name="connsiteY33" fmla="*/ 823730 h 983366"/>
                    <a:gd name="connsiteX34" fmla="*/ 1032819 w 1301961"/>
                    <a:gd name="connsiteY34" fmla="*/ 845080 h 983366"/>
                    <a:gd name="connsiteX35" fmla="*/ 1021242 w 1301961"/>
                    <a:gd name="connsiteY35" fmla="*/ 905778 h 983366"/>
                    <a:gd name="connsiteX36" fmla="*/ 986581 w 1301961"/>
                    <a:gd name="connsiteY36" fmla="*/ 864915 h 983366"/>
                    <a:gd name="connsiteX37" fmla="*/ 975359 w 1301961"/>
                    <a:gd name="connsiteY37" fmla="*/ 690919 h 983366"/>
                    <a:gd name="connsiteX38" fmla="*/ 693528 w 1301961"/>
                    <a:gd name="connsiteY38" fmla="*/ 308348 h 983366"/>
                    <a:gd name="connsiteX39" fmla="*/ 324774 w 1301961"/>
                    <a:gd name="connsiteY39" fmla="*/ 852088 h 983366"/>
                    <a:gd name="connsiteX40" fmla="*/ 16312 w 1301961"/>
                    <a:gd name="connsiteY40" fmla="*/ 879184 h 983366"/>
                    <a:gd name="connsiteX41" fmla="*/ 5359 w 1301961"/>
                    <a:gd name="connsiteY41" fmla="*/ 859179 h 983366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92585 w 1301961"/>
                    <a:gd name="connsiteY9" fmla="*/ 636204 h 983366"/>
                    <a:gd name="connsiteX10" fmla="*/ 1195221 w 1301961"/>
                    <a:gd name="connsiteY10" fmla="*/ 634956 h 983366"/>
                    <a:gd name="connsiteX11" fmla="*/ 1196614 w 1301961"/>
                    <a:gd name="connsiteY11" fmla="*/ 636762 h 983366"/>
                    <a:gd name="connsiteX12" fmla="*/ 1233448 w 1301961"/>
                    <a:gd name="connsiteY12" fmla="*/ 689421 h 983366"/>
                    <a:gd name="connsiteX13" fmla="*/ 1297412 w 1301961"/>
                    <a:gd name="connsiteY13" fmla="*/ 839226 h 983366"/>
                    <a:gd name="connsiteX14" fmla="*/ 1280449 w 1301961"/>
                    <a:gd name="connsiteY14" fmla="*/ 833105 h 983366"/>
                    <a:gd name="connsiteX15" fmla="*/ 1272136 w 1301961"/>
                    <a:gd name="connsiteY15" fmla="*/ 826073 h 983366"/>
                    <a:gd name="connsiteX16" fmla="*/ 1282264 w 1301961"/>
                    <a:gd name="connsiteY16" fmla="*/ 846124 h 983366"/>
                    <a:gd name="connsiteX17" fmla="*/ 1297165 w 1301961"/>
                    <a:gd name="connsiteY17" fmla="*/ 918470 h 983366"/>
                    <a:gd name="connsiteX18" fmla="*/ 1250023 w 1301961"/>
                    <a:gd name="connsiteY18" fmla="*/ 888042 h 983366"/>
                    <a:gd name="connsiteX19" fmla="*/ 1247558 w 1301961"/>
                    <a:gd name="connsiteY19" fmla="*/ 885312 h 983366"/>
                    <a:gd name="connsiteX20" fmla="*/ 1247181 w 1301961"/>
                    <a:gd name="connsiteY20" fmla="*/ 886294 h 983366"/>
                    <a:gd name="connsiteX21" fmla="*/ 1254829 w 1301961"/>
                    <a:gd name="connsiteY21" fmla="*/ 901436 h 983366"/>
                    <a:gd name="connsiteX22" fmla="*/ 1269730 w 1301961"/>
                    <a:gd name="connsiteY22" fmla="*/ 973781 h 983366"/>
                    <a:gd name="connsiteX23" fmla="*/ 1205730 w 1301961"/>
                    <a:gd name="connsiteY23" fmla="*/ 924684 h 983366"/>
                    <a:gd name="connsiteX24" fmla="*/ 1193755 w 1301961"/>
                    <a:gd name="connsiteY24" fmla="*/ 909921 h 983366"/>
                    <a:gd name="connsiteX25" fmla="*/ 1191108 w 1301961"/>
                    <a:gd name="connsiteY25" fmla="*/ 909527 h 983366"/>
                    <a:gd name="connsiteX26" fmla="*/ 1168558 w 1301961"/>
                    <a:gd name="connsiteY26" fmla="*/ 848061 h 983366"/>
                    <a:gd name="connsiteX27" fmla="*/ 1206737 w 1301961"/>
                    <a:gd name="connsiteY27" fmla="*/ 983312 h 983366"/>
                    <a:gd name="connsiteX28" fmla="*/ 1087653 w 1301961"/>
                    <a:gd name="connsiteY28" fmla="*/ 859606 h 983366"/>
                    <a:gd name="connsiteX29" fmla="*/ 1057945 w 1301961"/>
                    <a:gd name="connsiteY29" fmla="*/ 809601 h 983366"/>
                    <a:gd name="connsiteX30" fmla="*/ 1054337 w 1301961"/>
                    <a:gd name="connsiteY30" fmla="*/ 805722 h 983366"/>
                    <a:gd name="connsiteX31" fmla="*/ 1050375 w 1301961"/>
                    <a:gd name="connsiteY31" fmla="*/ 808868 h 983366"/>
                    <a:gd name="connsiteX32" fmla="*/ 1030339 w 1301961"/>
                    <a:gd name="connsiteY32" fmla="*/ 823730 h 983366"/>
                    <a:gd name="connsiteX33" fmla="*/ 1032819 w 1301961"/>
                    <a:gd name="connsiteY33" fmla="*/ 845080 h 983366"/>
                    <a:gd name="connsiteX34" fmla="*/ 1021242 w 1301961"/>
                    <a:gd name="connsiteY34" fmla="*/ 905778 h 983366"/>
                    <a:gd name="connsiteX35" fmla="*/ 986581 w 1301961"/>
                    <a:gd name="connsiteY35" fmla="*/ 864915 h 983366"/>
                    <a:gd name="connsiteX36" fmla="*/ 975359 w 1301961"/>
                    <a:gd name="connsiteY36" fmla="*/ 690919 h 983366"/>
                    <a:gd name="connsiteX37" fmla="*/ 693528 w 1301961"/>
                    <a:gd name="connsiteY37" fmla="*/ 308348 h 983366"/>
                    <a:gd name="connsiteX38" fmla="*/ 324774 w 1301961"/>
                    <a:gd name="connsiteY38" fmla="*/ 852088 h 983366"/>
                    <a:gd name="connsiteX39" fmla="*/ 16312 w 1301961"/>
                    <a:gd name="connsiteY39" fmla="*/ 879184 h 983366"/>
                    <a:gd name="connsiteX40" fmla="*/ 5359 w 1301961"/>
                    <a:gd name="connsiteY40" fmla="*/ 859179 h 983366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0339 w 1301961"/>
                    <a:gd name="connsiteY32" fmla="*/ 823357 h 982993"/>
                    <a:gd name="connsiteX33" fmla="*/ 1032819 w 1301961"/>
                    <a:gd name="connsiteY33" fmla="*/ 844707 h 982993"/>
                    <a:gd name="connsiteX34" fmla="*/ 1021242 w 1301961"/>
                    <a:gd name="connsiteY34" fmla="*/ 905405 h 982993"/>
                    <a:gd name="connsiteX35" fmla="*/ 986581 w 1301961"/>
                    <a:gd name="connsiteY35" fmla="*/ 864542 h 982993"/>
                    <a:gd name="connsiteX36" fmla="*/ 975359 w 1301961"/>
                    <a:gd name="connsiteY36" fmla="*/ 690546 h 982993"/>
                    <a:gd name="connsiteX37" fmla="*/ 693528 w 1301961"/>
                    <a:gd name="connsiteY37" fmla="*/ 307975 h 982993"/>
                    <a:gd name="connsiteX38" fmla="*/ 324774 w 1301961"/>
                    <a:gd name="connsiteY38" fmla="*/ 851715 h 982993"/>
                    <a:gd name="connsiteX39" fmla="*/ 16312 w 1301961"/>
                    <a:gd name="connsiteY39" fmla="*/ 878811 h 982993"/>
                    <a:gd name="connsiteX40" fmla="*/ 5359 w 1301961"/>
                    <a:gd name="connsiteY40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86581 w 1301961"/>
                    <a:gd name="connsiteY34" fmla="*/ 864542 h 982993"/>
                    <a:gd name="connsiteX35" fmla="*/ 975359 w 1301961"/>
                    <a:gd name="connsiteY35" fmla="*/ 690546 h 982993"/>
                    <a:gd name="connsiteX36" fmla="*/ 693528 w 1301961"/>
                    <a:gd name="connsiteY36" fmla="*/ 307975 h 982993"/>
                    <a:gd name="connsiteX37" fmla="*/ 324774 w 1301961"/>
                    <a:gd name="connsiteY37" fmla="*/ 851715 h 982993"/>
                    <a:gd name="connsiteX38" fmla="*/ 16312 w 1301961"/>
                    <a:gd name="connsiteY38" fmla="*/ 878811 h 982993"/>
                    <a:gd name="connsiteX39" fmla="*/ 5359 w 1301961"/>
                    <a:gd name="connsiteY39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9730 w 1301961"/>
                    <a:gd name="connsiteY22" fmla="*/ 973408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41026 w 1301961"/>
                    <a:gd name="connsiteY22" fmla="*/ 1002365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0772 w 1301961"/>
                    <a:gd name="connsiteY22" fmla="*/ 1006830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60772 w 1301961"/>
                    <a:gd name="connsiteY22" fmla="*/ 1006830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48660 w 1301961"/>
                    <a:gd name="connsiteY22" fmla="*/ 1012953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32819 w 1301002"/>
                    <a:gd name="connsiteY32" fmla="*/ 844707 h 1014764"/>
                    <a:gd name="connsiteX33" fmla="*/ 1021242 w 1301002"/>
                    <a:gd name="connsiteY33" fmla="*/ 905405 h 1014764"/>
                    <a:gd name="connsiteX34" fmla="*/ 975359 w 1301002"/>
                    <a:gd name="connsiteY34" fmla="*/ 690546 h 1014764"/>
                    <a:gd name="connsiteX35" fmla="*/ 693528 w 1301002"/>
                    <a:gd name="connsiteY35" fmla="*/ 307975 h 1014764"/>
                    <a:gd name="connsiteX36" fmla="*/ 324774 w 1301002"/>
                    <a:gd name="connsiteY36" fmla="*/ 851715 h 1014764"/>
                    <a:gd name="connsiteX37" fmla="*/ 16312 w 1301002"/>
                    <a:gd name="connsiteY37" fmla="*/ 878811 h 1014764"/>
                    <a:gd name="connsiteX38" fmla="*/ 5359 w 1301002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211206 w 1301002"/>
                    <a:gd name="connsiteY35" fmla="*/ 838448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173163 w 1301002"/>
                    <a:gd name="connsiteY35" fmla="*/ 826579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301002" h="1014764">
                      <a:moveTo>
                        <a:pt x="5359" y="858806"/>
                      </a:moveTo>
                      <a:cubicBezTo>
                        <a:pt x="-13341" y="805100"/>
                        <a:pt x="16358" y="703478"/>
                        <a:pt x="102894" y="581120"/>
                      </a:cubicBezTo>
                      <a:cubicBezTo>
                        <a:pt x="201792" y="441282"/>
                        <a:pt x="492950" y="130633"/>
                        <a:pt x="609699" y="39786"/>
                      </a:cubicBezTo>
                      <a:cubicBezTo>
                        <a:pt x="661428" y="-12992"/>
                        <a:pt x="692684" y="-12509"/>
                        <a:pt x="765011" y="36771"/>
                      </a:cubicBezTo>
                      <a:cubicBezTo>
                        <a:pt x="822946" y="60263"/>
                        <a:pt x="944242" y="235531"/>
                        <a:pt x="1028719" y="421063"/>
                      </a:cubicBezTo>
                      <a:lnTo>
                        <a:pt x="1067203" y="505582"/>
                      </a:lnTo>
                      <a:lnTo>
                        <a:pt x="1081875" y="513919"/>
                      </a:lnTo>
                      <a:cubicBezTo>
                        <a:pt x="1087126" y="516903"/>
                        <a:pt x="1093095" y="519206"/>
                        <a:pt x="1101942" y="518792"/>
                      </a:cubicBezTo>
                      <a:cubicBezTo>
                        <a:pt x="1102149" y="520532"/>
                        <a:pt x="1102357" y="522271"/>
                        <a:pt x="1102564" y="524011"/>
                      </a:cubicBezTo>
                      <a:lnTo>
                        <a:pt x="1192585" y="635831"/>
                      </a:lnTo>
                      <a:lnTo>
                        <a:pt x="1195221" y="634583"/>
                      </a:lnTo>
                      <a:lnTo>
                        <a:pt x="1196614" y="636389"/>
                      </a:lnTo>
                      <a:cubicBezTo>
                        <a:pt x="1208610" y="652254"/>
                        <a:pt x="1221093" y="670032"/>
                        <a:pt x="1233448" y="689048"/>
                      </a:cubicBezTo>
                      <a:cubicBezTo>
                        <a:pt x="1282866" y="765110"/>
                        <a:pt x="1311503" y="832180"/>
                        <a:pt x="1297412" y="838853"/>
                      </a:cubicBezTo>
                      <a:cubicBezTo>
                        <a:pt x="1293889" y="840521"/>
                        <a:pt x="1288029" y="838256"/>
                        <a:pt x="1280449" y="832732"/>
                      </a:cubicBezTo>
                      <a:lnTo>
                        <a:pt x="1272136" y="825700"/>
                      </a:lnTo>
                      <a:lnTo>
                        <a:pt x="1282264" y="845751"/>
                      </a:lnTo>
                      <a:cubicBezTo>
                        <a:pt x="1300745" y="884905"/>
                        <a:pt x="1295540" y="980075"/>
                        <a:pt x="1285320" y="984914"/>
                      </a:cubicBezTo>
                      <a:cubicBezTo>
                        <a:pt x="1277145" y="988784"/>
                        <a:pt x="1271574" y="910057"/>
                        <a:pt x="1250023" y="887669"/>
                      </a:cubicBezTo>
                      <a:lnTo>
                        <a:pt x="1247558" y="884939"/>
                      </a:lnTo>
                      <a:lnTo>
                        <a:pt x="1247181" y="885921"/>
                      </a:lnTo>
                      <a:lnTo>
                        <a:pt x="1254829" y="901063"/>
                      </a:lnTo>
                      <a:cubicBezTo>
                        <a:pt x="1273310" y="940217"/>
                        <a:pt x="1258879" y="1008114"/>
                        <a:pt x="1248660" y="1012953"/>
                      </a:cubicBezTo>
                      <a:cubicBezTo>
                        <a:pt x="1238441" y="1017792"/>
                        <a:pt x="1234852" y="958427"/>
                        <a:pt x="1205730" y="924311"/>
                      </a:cubicBezTo>
                      <a:lnTo>
                        <a:pt x="1193755" y="909548"/>
                      </a:lnTo>
                      <a:lnTo>
                        <a:pt x="1191108" y="909154"/>
                      </a:lnTo>
                      <a:lnTo>
                        <a:pt x="1168558" y="847688"/>
                      </a:lnTo>
                      <a:cubicBezTo>
                        <a:pt x="1187038" y="886842"/>
                        <a:pt x="1237052" y="1012807"/>
                        <a:pt x="1223568" y="1014731"/>
                      </a:cubicBezTo>
                      <a:cubicBezTo>
                        <a:pt x="1210084" y="1016655"/>
                        <a:pt x="1137070" y="935296"/>
                        <a:pt x="1087653" y="859233"/>
                      </a:cubicBezTo>
                      <a:lnTo>
                        <a:pt x="1057945" y="809228"/>
                      </a:lnTo>
                      <a:lnTo>
                        <a:pt x="1054337" y="805349"/>
                      </a:lnTo>
                      <a:lnTo>
                        <a:pt x="1050375" y="808495"/>
                      </a:lnTo>
                      <a:lnTo>
                        <a:pt x="1021242" y="905405"/>
                      </a:lnTo>
                      <a:cubicBezTo>
                        <a:pt x="967736" y="896597"/>
                        <a:pt x="1029978" y="790118"/>
                        <a:pt x="975359" y="690546"/>
                      </a:cubicBezTo>
                      <a:cubicBezTo>
                        <a:pt x="888293" y="554572"/>
                        <a:pt x="738595" y="456269"/>
                        <a:pt x="693528" y="307975"/>
                      </a:cubicBezTo>
                      <a:cubicBezTo>
                        <a:pt x="532832" y="557911"/>
                        <a:pt x="218399" y="463586"/>
                        <a:pt x="173163" y="826579"/>
                      </a:cubicBezTo>
                      <a:cubicBezTo>
                        <a:pt x="27209" y="1005876"/>
                        <a:pt x="53293" y="923911"/>
                        <a:pt x="16312" y="878811"/>
                      </a:cubicBezTo>
                      <a:cubicBezTo>
                        <a:pt x="11690" y="873173"/>
                        <a:pt x="8031" y="866479"/>
                        <a:pt x="5359" y="858806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407" name="Csoportba foglalás 406"/>
                <p:cNvGrpSpPr/>
                <p:nvPr/>
              </p:nvGrpSpPr>
              <p:grpSpPr>
                <a:xfrm rot="21318462">
                  <a:off x="10141624" y="2573884"/>
                  <a:ext cx="539371" cy="487865"/>
                  <a:chOff x="10893956" y="1737895"/>
                  <a:chExt cx="539371" cy="487865"/>
                </a:xfrm>
              </p:grpSpPr>
              <p:grpSp>
                <p:nvGrpSpPr>
                  <p:cNvPr id="409" name="Csoportba foglalás 408"/>
                  <p:cNvGrpSpPr/>
                  <p:nvPr/>
                </p:nvGrpSpPr>
                <p:grpSpPr>
                  <a:xfrm rot="1783802" flipH="1">
                    <a:off x="10893956" y="1737895"/>
                    <a:ext cx="539371" cy="487865"/>
                    <a:chOff x="7663158" y="2232971"/>
                    <a:chExt cx="766641" cy="842366"/>
                  </a:xfrm>
                </p:grpSpPr>
                <p:sp>
                  <p:nvSpPr>
                    <p:cNvPr id="411" name="Ellipszis 42"/>
                    <p:cNvSpPr/>
                    <p:nvPr/>
                  </p:nvSpPr>
                  <p:spPr>
                    <a:xfrm rot="9068101">
                      <a:off x="7789135" y="2232971"/>
                      <a:ext cx="640664" cy="600663"/>
                    </a:xfrm>
                    <a:custGeom>
                      <a:avLst/>
                      <a:gdLst>
                        <a:gd name="connsiteX0" fmla="*/ 0 w 738119"/>
                        <a:gd name="connsiteY0" fmla="*/ 338046 h 676092"/>
                        <a:gd name="connsiteX1" fmla="*/ 369060 w 738119"/>
                        <a:gd name="connsiteY1" fmla="*/ 0 h 676092"/>
                        <a:gd name="connsiteX2" fmla="*/ 738120 w 738119"/>
                        <a:gd name="connsiteY2" fmla="*/ 338046 h 676092"/>
                        <a:gd name="connsiteX3" fmla="*/ 369060 w 738119"/>
                        <a:gd name="connsiteY3" fmla="*/ 676092 h 676092"/>
                        <a:gd name="connsiteX4" fmla="*/ 0 w 738119"/>
                        <a:gd name="connsiteY4" fmla="*/ 338046 h 676092"/>
                        <a:gd name="connsiteX0" fmla="*/ 0 w 807392"/>
                        <a:gd name="connsiteY0" fmla="*/ 564397 h 709538"/>
                        <a:gd name="connsiteX1" fmla="*/ 438332 w 807392"/>
                        <a:gd name="connsiteY1" fmla="*/ 4678 h 709538"/>
                        <a:gd name="connsiteX2" fmla="*/ 807392 w 807392"/>
                        <a:gd name="connsiteY2" fmla="*/ 342724 h 709538"/>
                        <a:gd name="connsiteX3" fmla="*/ 438332 w 807392"/>
                        <a:gd name="connsiteY3" fmla="*/ 680770 h 709538"/>
                        <a:gd name="connsiteX4" fmla="*/ 0 w 807392"/>
                        <a:gd name="connsiteY4" fmla="*/ 564397 h 709538"/>
                        <a:gd name="connsiteX0" fmla="*/ 342 w 807734"/>
                        <a:gd name="connsiteY0" fmla="*/ 564397 h 812714"/>
                        <a:gd name="connsiteX1" fmla="*/ 438674 w 807734"/>
                        <a:gd name="connsiteY1" fmla="*/ 4678 h 812714"/>
                        <a:gd name="connsiteX2" fmla="*/ 807734 w 807734"/>
                        <a:gd name="connsiteY2" fmla="*/ 342724 h 812714"/>
                        <a:gd name="connsiteX3" fmla="*/ 511777 w 807734"/>
                        <a:gd name="connsiteY3" fmla="*/ 806891 h 812714"/>
                        <a:gd name="connsiteX4" fmla="*/ 342 w 807734"/>
                        <a:gd name="connsiteY4" fmla="*/ 564397 h 812714"/>
                        <a:gd name="connsiteX0" fmla="*/ 242 w 807634"/>
                        <a:gd name="connsiteY0" fmla="*/ 564397 h 834088"/>
                        <a:gd name="connsiteX1" fmla="*/ 438574 w 807634"/>
                        <a:gd name="connsiteY1" fmla="*/ 4678 h 834088"/>
                        <a:gd name="connsiteX2" fmla="*/ 807634 w 807634"/>
                        <a:gd name="connsiteY2" fmla="*/ 342724 h 834088"/>
                        <a:gd name="connsiteX3" fmla="*/ 499634 w 807634"/>
                        <a:gd name="connsiteY3" fmla="*/ 828801 h 834088"/>
                        <a:gd name="connsiteX4" fmla="*/ 242 w 807634"/>
                        <a:gd name="connsiteY4" fmla="*/ 564397 h 834088"/>
                        <a:gd name="connsiteX0" fmla="*/ 4399 w 811791"/>
                        <a:gd name="connsiteY0" fmla="*/ 402843 h 671880"/>
                        <a:gd name="connsiteX1" fmla="*/ 290660 w 811791"/>
                        <a:gd name="connsiteY1" fmla="*/ 16163 h 671880"/>
                        <a:gd name="connsiteX2" fmla="*/ 811791 w 811791"/>
                        <a:gd name="connsiteY2" fmla="*/ 181170 h 671880"/>
                        <a:gd name="connsiteX3" fmla="*/ 503791 w 811791"/>
                        <a:gd name="connsiteY3" fmla="*/ 667247 h 671880"/>
                        <a:gd name="connsiteX4" fmla="*/ 4399 w 811791"/>
                        <a:gd name="connsiteY4" fmla="*/ 402843 h 671880"/>
                        <a:gd name="connsiteX0" fmla="*/ 10346 w 817738"/>
                        <a:gd name="connsiteY0" fmla="*/ 515682 h 784719"/>
                        <a:gd name="connsiteX1" fmla="*/ 296607 w 817738"/>
                        <a:gd name="connsiteY1" fmla="*/ 129002 h 784719"/>
                        <a:gd name="connsiteX2" fmla="*/ 817738 w 817738"/>
                        <a:gd name="connsiteY2" fmla="*/ 294009 h 784719"/>
                        <a:gd name="connsiteX3" fmla="*/ 509738 w 817738"/>
                        <a:gd name="connsiteY3" fmla="*/ 780086 h 784719"/>
                        <a:gd name="connsiteX4" fmla="*/ 10346 w 817738"/>
                        <a:gd name="connsiteY4" fmla="*/ 515682 h 784719"/>
                        <a:gd name="connsiteX0" fmla="*/ 10346 w 817738"/>
                        <a:gd name="connsiteY0" fmla="*/ 515682 h 789307"/>
                        <a:gd name="connsiteX1" fmla="*/ 296607 w 817738"/>
                        <a:gd name="connsiteY1" fmla="*/ 129002 h 789307"/>
                        <a:gd name="connsiteX2" fmla="*/ 817738 w 817738"/>
                        <a:gd name="connsiteY2" fmla="*/ 294009 h 789307"/>
                        <a:gd name="connsiteX3" fmla="*/ 509738 w 817738"/>
                        <a:gd name="connsiteY3" fmla="*/ 780086 h 789307"/>
                        <a:gd name="connsiteX4" fmla="*/ 10346 w 817738"/>
                        <a:gd name="connsiteY4" fmla="*/ 515682 h 789307"/>
                        <a:gd name="connsiteX0" fmla="*/ 7684 w 815076"/>
                        <a:gd name="connsiteY0" fmla="*/ 515682 h 867736"/>
                        <a:gd name="connsiteX1" fmla="*/ 293945 w 815076"/>
                        <a:gd name="connsiteY1" fmla="*/ 129002 h 867736"/>
                        <a:gd name="connsiteX2" fmla="*/ 815076 w 815076"/>
                        <a:gd name="connsiteY2" fmla="*/ 294009 h 867736"/>
                        <a:gd name="connsiteX3" fmla="*/ 462922 w 815076"/>
                        <a:gd name="connsiteY3" fmla="*/ 860425 h 867736"/>
                        <a:gd name="connsiteX4" fmla="*/ 7684 w 815076"/>
                        <a:gd name="connsiteY4" fmla="*/ 515682 h 867736"/>
                        <a:gd name="connsiteX0" fmla="*/ 7684 w 815076"/>
                        <a:gd name="connsiteY0" fmla="*/ 515682 h 877431"/>
                        <a:gd name="connsiteX1" fmla="*/ 293945 w 815076"/>
                        <a:gd name="connsiteY1" fmla="*/ 129002 h 877431"/>
                        <a:gd name="connsiteX2" fmla="*/ 815076 w 815076"/>
                        <a:gd name="connsiteY2" fmla="*/ 294009 h 877431"/>
                        <a:gd name="connsiteX3" fmla="*/ 462922 w 815076"/>
                        <a:gd name="connsiteY3" fmla="*/ 860425 h 877431"/>
                        <a:gd name="connsiteX4" fmla="*/ 7684 w 815076"/>
                        <a:gd name="connsiteY4" fmla="*/ 515682 h 877431"/>
                        <a:gd name="connsiteX0" fmla="*/ 2722 w 829901"/>
                        <a:gd name="connsiteY0" fmla="*/ 534084 h 768586"/>
                        <a:gd name="connsiteX1" fmla="*/ 308770 w 829901"/>
                        <a:gd name="connsiteY1" fmla="*/ 25025 h 768586"/>
                        <a:gd name="connsiteX2" fmla="*/ 829901 w 829901"/>
                        <a:gd name="connsiteY2" fmla="*/ 190032 h 768586"/>
                        <a:gd name="connsiteX3" fmla="*/ 477747 w 829901"/>
                        <a:gd name="connsiteY3" fmla="*/ 756448 h 768586"/>
                        <a:gd name="connsiteX4" fmla="*/ 2722 w 829901"/>
                        <a:gd name="connsiteY4" fmla="*/ 534084 h 768586"/>
                        <a:gd name="connsiteX0" fmla="*/ 2723 w 829902"/>
                        <a:gd name="connsiteY0" fmla="*/ 534084 h 765499"/>
                        <a:gd name="connsiteX1" fmla="*/ 308771 w 829902"/>
                        <a:gd name="connsiteY1" fmla="*/ 25025 h 765499"/>
                        <a:gd name="connsiteX2" fmla="*/ 829902 w 829902"/>
                        <a:gd name="connsiteY2" fmla="*/ 190032 h 765499"/>
                        <a:gd name="connsiteX3" fmla="*/ 477748 w 829902"/>
                        <a:gd name="connsiteY3" fmla="*/ 756448 h 765499"/>
                        <a:gd name="connsiteX4" fmla="*/ 2723 w 829902"/>
                        <a:gd name="connsiteY4" fmla="*/ 534084 h 765499"/>
                        <a:gd name="connsiteX0" fmla="*/ 2008 w 829187"/>
                        <a:gd name="connsiteY0" fmla="*/ 553522 h 784937"/>
                        <a:gd name="connsiteX1" fmla="*/ 308056 w 829187"/>
                        <a:gd name="connsiteY1" fmla="*/ 44463 h 784937"/>
                        <a:gd name="connsiteX2" fmla="*/ 829187 w 829187"/>
                        <a:gd name="connsiteY2" fmla="*/ 209470 h 784937"/>
                        <a:gd name="connsiteX3" fmla="*/ 477033 w 829187"/>
                        <a:gd name="connsiteY3" fmla="*/ 775886 h 784937"/>
                        <a:gd name="connsiteX4" fmla="*/ 2008 w 829187"/>
                        <a:gd name="connsiteY4" fmla="*/ 553522 h 784937"/>
                        <a:gd name="connsiteX0" fmla="*/ 14831 w 842010"/>
                        <a:gd name="connsiteY0" fmla="*/ 528212 h 759627"/>
                        <a:gd name="connsiteX1" fmla="*/ 320879 w 842010"/>
                        <a:gd name="connsiteY1" fmla="*/ 19153 h 759627"/>
                        <a:gd name="connsiteX2" fmla="*/ 842010 w 842010"/>
                        <a:gd name="connsiteY2" fmla="*/ 184160 h 759627"/>
                        <a:gd name="connsiteX3" fmla="*/ 489856 w 842010"/>
                        <a:gd name="connsiteY3" fmla="*/ 750576 h 759627"/>
                        <a:gd name="connsiteX4" fmla="*/ 14831 w 842010"/>
                        <a:gd name="connsiteY4" fmla="*/ 528212 h 759627"/>
                        <a:gd name="connsiteX0" fmla="*/ 2540 w 731894"/>
                        <a:gd name="connsiteY0" fmla="*/ 537217 h 772313"/>
                        <a:gd name="connsiteX1" fmla="*/ 308588 w 731894"/>
                        <a:gd name="connsiteY1" fmla="*/ 28158 h 772313"/>
                        <a:gd name="connsiteX2" fmla="*/ 731894 w 731894"/>
                        <a:gd name="connsiteY2" fmla="*/ 182053 h 772313"/>
                        <a:gd name="connsiteX3" fmla="*/ 477565 w 731894"/>
                        <a:gd name="connsiteY3" fmla="*/ 759581 h 772313"/>
                        <a:gd name="connsiteX4" fmla="*/ 2540 w 731894"/>
                        <a:gd name="connsiteY4" fmla="*/ 537217 h 772313"/>
                        <a:gd name="connsiteX0" fmla="*/ 2540 w 765892"/>
                        <a:gd name="connsiteY0" fmla="*/ 537217 h 772313"/>
                        <a:gd name="connsiteX1" fmla="*/ 308588 w 765892"/>
                        <a:gd name="connsiteY1" fmla="*/ 28158 h 772313"/>
                        <a:gd name="connsiteX2" fmla="*/ 731894 w 765892"/>
                        <a:gd name="connsiteY2" fmla="*/ 182053 h 772313"/>
                        <a:gd name="connsiteX3" fmla="*/ 477565 w 765892"/>
                        <a:gd name="connsiteY3" fmla="*/ 759581 h 772313"/>
                        <a:gd name="connsiteX4" fmla="*/ 2540 w 765892"/>
                        <a:gd name="connsiteY4" fmla="*/ 537217 h 772313"/>
                        <a:gd name="connsiteX0" fmla="*/ 16303 w 779655"/>
                        <a:gd name="connsiteY0" fmla="*/ 537217 h 796434"/>
                        <a:gd name="connsiteX1" fmla="*/ 322351 w 779655"/>
                        <a:gd name="connsiteY1" fmla="*/ 28158 h 796434"/>
                        <a:gd name="connsiteX2" fmla="*/ 745657 w 779655"/>
                        <a:gd name="connsiteY2" fmla="*/ 182053 h 796434"/>
                        <a:gd name="connsiteX3" fmla="*/ 491328 w 779655"/>
                        <a:gd name="connsiteY3" fmla="*/ 759581 h 796434"/>
                        <a:gd name="connsiteX4" fmla="*/ 16303 w 779655"/>
                        <a:gd name="connsiteY4" fmla="*/ 537217 h 796434"/>
                        <a:gd name="connsiteX0" fmla="*/ 2369 w 765721"/>
                        <a:gd name="connsiteY0" fmla="*/ 438093 h 671505"/>
                        <a:gd name="connsiteX1" fmla="*/ 313081 w 765721"/>
                        <a:gd name="connsiteY1" fmla="*/ 133981 h 671505"/>
                        <a:gd name="connsiteX2" fmla="*/ 731723 w 765721"/>
                        <a:gd name="connsiteY2" fmla="*/ 82929 h 671505"/>
                        <a:gd name="connsiteX3" fmla="*/ 477394 w 765721"/>
                        <a:gd name="connsiteY3" fmla="*/ 660457 h 671505"/>
                        <a:gd name="connsiteX4" fmla="*/ 2369 w 765721"/>
                        <a:gd name="connsiteY4" fmla="*/ 438093 h 671505"/>
                        <a:gd name="connsiteX0" fmla="*/ 347 w 763699"/>
                        <a:gd name="connsiteY0" fmla="*/ 438093 h 697345"/>
                        <a:gd name="connsiteX1" fmla="*/ 311059 w 763699"/>
                        <a:gd name="connsiteY1" fmla="*/ 133981 h 697345"/>
                        <a:gd name="connsiteX2" fmla="*/ 729701 w 763699"/>
                        <a:gd name="connsiteY2" fmla="*/ 82929 h 697345"/>
                        <a:gd name="connsiteX3" fmla="*/ 475372 w 763699"/>
                        <a:gd name="connsiteY3" fmla="*/ 660457 h 697345"/>
                        <a:gd name="connsiteX4" fmla="*/ 347 w 763699"/>
                        <a:gd name="connsiteY4" fmla="*/ 438093 h 697345"/>
                        <a:gd name="connsiteX0" fmla="*/ 629 w 763981"/>
                        <a:gd name="connsiteY0" fmla="*/ 412440 h 644884"/>
                        <a:gd name="connsiteX1" fmla="*/ 382535 w 763981"/>
                        <a:gd name="connsiteY1" fmla="*/ 254177 h 644884"/>
                        <a:gd name="connsiteX2" fmla="*/ 729983 w 763981"/>
                        <a:gd name="connsiteY2" fmla="*/ 57276 h 644884"/>
                        <a:gd name="connsiteX3" fmla="*/ 475654 w 763981"/>
                        <a:gd name="connsiteY3" fmla="*/ 634804 h 644884"/>
                        <a:gd name="connsiteX4" fmla="*/ 629 w 763981"/>
                        <a:gd name="connsiteY4" fmla="*/ 412440 h 644884"/>
                        <a:gd name="connsiteX0" fmla="*/ 6090 w 769442"/>
                        <a:gd name="connsiteY0" fmla="*/ 412440 h 675141"/>
                        <a:gd name="connsiteX1" fmla="*/ 387996 w 769442"/>
                        <a:gd name="connsiteY1" fmla="*/ 254177 h 675141"/>
                        <a:gd name="connsiteX2" fmla="*/ 735444 w 769442"/>
                        <a:gd name="connsiteY2" fmla="*/ 57276 h 675141"/>
                        <a:gd name="connsiteX3" fmla="*/ 481115 w 769442"/>
                        <a:gd name="connsiteY3" fmla="*/ 634804 h 675141"/>
                        <a:gd name="connsiteX4" fmla="*/ 6090 w 769442"/>
                        <a:gd name="connsiteY4" fmla="*/ 412440 h 675141"/>
                        <a:gd name="connsiteX0" fmla="*/ 1123 w 764475"/>
                        <a:gd name="connsiteY0" fmla="*/ 419971 h 652756"/>
                        <a:gd name="connsiteX1" fmla="*/ 355893 w 764475"/>
                        <a:gd name="connsiteY1" fmla="*/ 207402 h 652756"/>
                        <a:gd name="connsiteX2" fmla="*/ 730477 w 764475"/>
                        <a:gd name="connsiteY2" fmla="*/ 64807 h 652756"/>
                        <a:gd name="connsiteX3" fmla="*/ 476148 w 764475"/>
                        <a:gd name="connsiteY3" fmla="*/ 642335 h 652756"/>
                        <a:gd name="connsiteX4" fmla="*/ 1123 w 764475"/>
                        <a:gd name="connsiteY4" fmla="*/ 419971 h 652756"/>
                        <a:gd name="connsiteX0" fmla="*/ 4000 w 767352"/>
                        <a:gd name="connsiteY0" fmla="*/ 419971 h 675457"/>
                        <a:gd name="connsiteX1" fmla="*/ 358770 w 767352"/>
                        <a:gd name="connsiteY1" fmla="*/ 207402 h 675457"/>
                        <a:gd name="connsiteX2" fmla="*/ 733354 w 767352"/>
                        <a:gd name="connsiteY2" fmla="*/ 64807 h 675457"/>
                        <a:gd name="connsiteX3" fmla="*/ 479025 w 767352"/>
                        <a:gd name="connsiteY3" fmla="*/ 642335 h 675457"/>
                        <a:gd name="connsiteX4" fmla="*/ 4000 w 767352"/>
                        <a:gd name="connsiteY4" fmla="*/ 419971 h 675457"/>
                        <a:gd name="connsiteX0" fmla="*/ 8052 w 771404"/>
                        <a:gd name="connsiteY0" fmla="*/ 415810 h 671296"/>
                        <a:gd name="connsiteX1" fmla="*/ 196832 w 771404"/>
                        <a:gd name="connsiteY1" fmla="*/ 228124 h 671296"/>
                        <a:gd name="connsiteX2" fmla="*/ 362822 w 771404"/>
                        <a:gd name="connsiteY2" fmla="*/ 203241 h 671296"/>
                        <a:gd name="connsiteX3" fmla="*/ 737406 w 771404"/>
                        <a:gd name="connsiteY3" fmla="*/ 60646 h 671296"/>
                        <a:gd name="connsiteX4" fmla="*/ 483077 w 771404"/>
                        <a:gd name="connsiteY4" fmla="*/ 638174 h 671296"/>
                        <a:gd name="connsiteX5" fmla="*/ 8052 w 771404"/>
                        <a:gd name="connsiteY5" fmla="*/ 415810 h 671296"/>
                        <a:gd name="connsiteX0" fmla="*/ 16183 w 779535"/>
                        <a:gd name="connsiteY0" fmla="*/ 415810 h 671296"/>
                        <a:gd name="connsiteX1" fmla="*/ 204963 w 779535"/>
                        <a:gd name="connsiteY1" fmla="*/ 228124 h 671296"/>
                        <a:gd name="connsiteX2" fmla="*/ 370953 w 779535"/>
                        <a:gd name="connsiteY2" fmla="*/ 203241 h 671296"/>
                        <a:gd name="connsiteX3" fmla="*/ 745537 w 779535"/>
                        <a:gd name="connsiteY3" fmla="*/ 60646 h 671296"/>
                        <a:gd name="connsiteX4" fmla="*/ 491208 w 779535"/>
                        <a:gd name="connsiteY4" fmla="*/ 638174 h 671296"/>
                        <a:gd name="connsiteX5" fmla="*/ 16183 w 779535"/>
                        <a:gd name="connsiteY5" fmla="*/ 415810 h 671296"/>
                        <a:gd name="connsiteX0" fmla="*/ 15429 w 778781"/>
                        <a:gd name="connsiteY0" fmla="*/ 418284 h 650235"/>
                        <a:gd name="connsiteX1" fmla="*/ 208145 w 778781"/>
                        <a:gd name="connsiteY1" fmla="*/ 344715 h 650235"/>
                        <a:gd name="connsiteX2" fmla="*/ 370199 w 778781"/>
                        <a:gd name="connsiteY2" fmla="*/ 205715 h 650235"/>
                        <a:gd name="connsiteX3" fmla="*/ 744783 w 778781"/>
                        <a:gd name="connsiteY3" fmla="*/ 63120 h 650235"/>
                        <a:gd name="connsiteX4" fmla="*/ 490454 w 778781"/>
                        <a:gd name="connsiteY4" fmla="*/ 640648 h 650235"/>
                        <a:gd name="connsiteX5" fmla="*/ 15429 w 778781"/>
                        <a:gd name="connsiteY5" fmla="*/ 418284 h 650235"/>
                        <a:gd name="connsiteX0" fmla="*/ 17261 w 780613"/>
                        <a:gd name="connsiteY0" fmla="*/ 418284 h 666153"/>
                        <a:gd name="connsiteX1" fmla="*/ 209977 w 780613"/>
                        <a:gd name="connsiteY1" fmla="*/ 344715 h 666153"/>
                        <a:gd name="connsiteX2" fmla="*/ 372031 w 780613"/>
                        <a:gd name="connsiteY2" fmla="*/ 205715 h 666153"/>
                        <a:gd name="connsiteX3" fmla="*/ 746615 w 780613"/>
                        <a:gd name="connsiteY3" fmla="*/ 63120 h 666153"/>
                        <a:gd name="connsiteX4" fmla="*/ 492286 w 780613"/>
                        <a:gd name="connsiteY4" fmla="*/ 640648 h 666153"/>
                        <a:gd name="connsiteX5" fmla="*/ 17261 w 780613"/>
                        <a:gd name="connsiteY5" fmla="*/ 418284 h 666153"/>
                        <a:gd name="connsiteX0" fmla="*/ 13514 w 776866"/>
                        <a:gd name="connsiteY0" fmla="*/ 417492 h 649646"/>
                        <a:gd name="connsiteX1" fmla="*/ 217027 w 776866"/>
                        <a:gd name="connsiteY1" fmla="*/ 308192 h 649646"/>
                        <a:gd name="connsiteX2" fmla="*/ 368284 w 776866"/>
                        <a:gd name="connsiteY2" fmla="*/ 204923 h 649646"/>
                        <a:gd name="connsiteX3" fmla="*/ 742868 w 776866"/>
                        <a:gd name="connsiteY3" fmla="*/ 62328 h 649646"/>
                        <a:gd name="connsiteX4" fmla="*/ 488539 w 776866"/>
                        <a:gd name="connsiteY4" fmla="*/ 639856 h 649646"/>
                        <a:gd name="connsiteX5" fmla="*/ 13514 w 776866"/>
                        <a:gd name="connsiteY5" fmla="*/ 417492 h 649646"/>
                        <a:gd name="connsiteX0" fmla="*/ 12335 w 775687"/>
                        <a:gd name="connsiteY0" fmla="*/ 417492 h 649646"/>
                        <a:gd name="connsiteX1" fmla="*/ 215848 w 775687"/>
                        <a:gd name="connsiteY1" fmla="*/ 308192 h 649646"/>
                        <a:gd name="connsiteX2" fmla="*/ 367105 w 775687"/>
                        <a:gd name="connsiteY2" fmla="*/ 204923 h 649646"/>
                        <a:gd name="connsiteX3" fmla="*/ 741689 w 775687"/>
                        <a:gd name="connsiteY3" fmla="*/ 62328 h 649646"/>
                        <a:gd name="connsiteX4" fmla="*/ 487360 w 775687"/>
                        <a:gd name="connsiteY4" fmla="*/ 639856 h 649646"/>
                        <a:gd name="connsiteX5" fmla="*/ 12335 w 775687"/>
                        <a:gd name="connsiteY5" fmla="*/ 417492 h 649646"/>
                        <a:gd name="connsiteX0" fmla="*/ 27705 w 791057"/>
                        <a:gd name="connsiteY0" fmla="*/ 417492 h 665203"/>
                        <a:gd name="connsiteX1" fmla="*/ 231218 w 791057"/>
                        <a:gd name="connsiteY1" fmla="*/ 308192 h 665203"/>
                        <a:gd name="connsiteX2" fmla="*/ 382475 w 791057"/>
                        <a:gd name="connsiteY2" fmla="*/ 204923 h 665203"/>
                        <a:gd name="connsiteX3" fmla="*/ 757059 w 791057"/>
                        <a:gd name="connsiteY3" fmla="*/ 62328 h 665203"/>
                        <a:gd name="connsiteX4" fmla="*/ 502730 w 791057"/>
                        <a:gd name="connsiteY4" fmla="*/ 639856 h 665203"/>
                        <a:gd name="connsiteX5" fmla="*/ 27705 w 791057"/>
                        <a:gd name="connsiteY5" fmla="*/ 417492 h 665203"/>
                        <a:gd name="connsiteX0" fmla="*/ 27705 w 791057"/>
                        <a:gd name="connsiteY0" fmla="*/ 414528 h 662239"/>
                        <a:gd name="connsiteX1" fmla="*/ 231218 w 791057"/>
                        <a:gd name="connsiteY1" fmla="*/ 305228 h 662239"/>
                        <a:gd name="connsiteX2" fmla="*/ 395242 w 791057"/>
                        <a:gd name="connsiteY2" fmla="*/ 223290 h 662239"/>
                        <a:gd name="connsiteX3" fmla="*/ 757059 w 791057"/>
                        <a:gd name="connsiteY3" fmla="*/ 59364 h 662239"/>
                        <a:gd name="connsiteX4" fmla="*/ 502730 w 791057"/>
                        <a:gd name="connsiteY4" fmla="*/ 636892 h 662239"/>
                        <a:gd name="connsiteX5" fmla="*/ 27705 w 791057"/>
                        <a:gd name="connsiteY5" fmla="*/ 414528 h 662239"/>
                        <a:gd name="connsiteX0" fmla="*/ 10681 w 774033"/>
                        <a:gd name="connsiteY0" fmla="*/ 413672 h 646080"/>
                        <a:gd name="connsiteX1" fmla="*/ 225939 w 774033"/>
                        <a:gd name="connsiteY1" fmla="*/ 261267 h 646080"/>
                        <a:gd name="connsiteX2" fmla="*/ 378218 w 774033"/>
                        <a:gd name="connsiteY2" fmla="*/ 222434 h 646080"/>
                        <a:gd name="connsiteX3" fmla="*/ 740035 w 774033"/>
                        <a:gd name="connsiteY3" fmla="*/ 58508 h 646080"/>
                        <a:gd name="connsiteX4" fmla="*/ 485706 w 774033"/>
                        <a:gd name="connsiteY4" fmla="*/ 636036 h 646080"/>
                        <a:gd name="connsiteX5" fmla="*/ 10681 w 774033"/>
                        <a:gd name="connsiteY5" fmla="*/ 413672 h 646080"/>
                        <a:gd name="connsiteX0" fmla="*/ 10681 w 774033"/>
                        <a:gd name="connsiteY0" fmla="*/ 413672 h 661618"/>
                        <a:gd name="connsiteX1" fmla="*/ 225939 w 774033"/>
                        <a:gd name="connsiteY1" fmla="*/ 261267 h 661618"/>
                        <a:gd name="connsiteX2" fmla="*/ 378218 w 774033"/>
                        <a:gd name="connsiteY2" fmla="*/ 222434 h 661618"/>
                        <a:gd name="connsiteX3" fmla="*/ 740035 w 774033"/>
                        <a:gd name="connsiteY3" fmla="*/ 58508 h 661618"/>
                        <a:gd name="connsiteX4" fmla="*/ 485706 w 774033"/>
                        <a:gd name="connsiteY4" fmla="*/ 636036 h 661618"/>
                        <a:gd name="connsiteX5" fmla="*/ 170815 w 774033"/>
                        <a:gd name="connsiteY5" fmla="*/ 545502 h 661618"/>
                        <a:gd name="connsiteX6" fmla="*/ 10681 w 774033"/>
                        <a:gd name="connsiteY6" fmla="*/ 413672 h 661618"/>
                        <a:gd name="connsiteX0" fmla="*/ 3283 w 765078"/>
                        <a:gd name="connsiteY0" fmla="*/ 413672 h 692787"/>
                        <a:gd name="connsiteX1" fmla="*/ 218541 w 765078"/>
                        <a:gd name="connsiteY1" fmla="*/ 261267 h 692787"/>
                        <a:gd name="connsiteX2" fmla="*/ 370820 w 765078"/>
                        <a:gd name="connsiteY2" fmla="*/ 222434 h 692787"/>
                        <a:gd name="connsiteX3" fmla="*/ 732637 w 765078"/>
                        <a:gd name="connsiteY3" fmla="*/ 58508 h 692787"/>
                        <a:gd name="connsiteX4" fmla="*/ 478308 w 765078"/>
                        <a:gd name="connsiteY4" fmla="*/ 636036 h 692787"/>
                        <a:gd name="connsiteX5" fmla="*/ 116363 w 765078"/>
                        <a:gd name="connsiteY5" fmla="*/ 646112 h 692787"/>
                        <a:gd name="connsiteX6" fmla="*/ 3283 w 765078"/>
                        <a:gd name="connsiteY6" fmla="*/ 413672 h 692787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05808 h 694774"/>
                        <a:gd name="connsiteX1" fmla="*/ 218541 w 769016"/>
                        <a:gd name="connsiteY1" fmla="*/ 253403 h 694774"/>
                        <a:gd name="connsiteX2" fmla="*/ 370820 w 769016"/>
                        <a:gd name="connsiteY2" fmla="*/ 214570 h 694774"/>
                        <a:gd name="connsiteX3" fmla="*/ 732637 w 769016"/>
                        <a:gd name="connsiteY3" fmla="*/ 50644 h 694774"/>
                        <a:gd name="connsiteX4" fmla="*/ 519744 w 769016"/>
                        <a:gd name="connsiteY4" fmla="*/ 643638 h 694774"/>
                        <a:gd name="connsiteX5" fmla="*/ 116363 w 769016"/>
                        <a:gd name="connsiteY5" fmla="*/ 638248 h 694774"/>
                        <a:gd name="connsiteX6" fmla="*/ 3283 w 769016"/>
                        <a:gd name="connsiteY6" fmla="*/ 405808 h 694774"/>
                        <a:gd name="connsiteX0" fmla="*/ 3283 w 769016"/>
                        <a:gd name="connsiteY0" fmla="*/ 404008 h 692974"/>
                        <a:gd name="connsiteX1" fmla="*/ 218541 w 769016"/>
                        <a:gd name="connsiteY1" fmla="*/ 251603 h 692974"/>
                        <a:gd name="connsiteX2" fmla="*/ 412254 w 769016"/>
                        <a:gd name="connsiteY2" fmla="*/ 228237 h 692974"/>
                        <a:gd name="connsiteX3" fmla="*/ 732637 w 769016"/>
                        <a:gd name="connsiteY3" fmla="*/ 48844 h 692974"/>
                        <a:gd name="connsiteX4" fmla="*/ 519744 w 769016"/>
                        <a:gd name="connsiteY4" fmla="*/ 641838 h 692974"/>
                        <a:gd name="connsiteX5" fmla="*/ 116363 w 769016"/>
                        <a:gd name="connsiteY5" fmla="*/ 636448 h 692974"/>
                        <a:gd name="connsiteX6" fmla="*/ 3283 w 769016"/>
                        <a:gd name="connsiteY6" fmla="*/ 404008 h 692974"/>
                        <a:gd name="connsiteX0" fmla="*/ 3283 w 769016"/>
                        <a:gd name="connsiteY0" fmla="*/ 404386 h 693352"/>
                        <a:gd name="connsiteX1" fmla="*/ 218541 w 769016"/>
                        <a:gd name="connsiteY1" fmla="*/ 251981 h 693352"/>
                        <a:gd name="connsiteX2" fmla="*/ 412254 w 769016"/>
                        <a:gd name="connsiteY2" fmla="*/ 228615 h 693352"/>
                        <a:gd name="connsiteX3" fmla="*/ 732637 w 769016"/>
                        <a:gd name="connsiteY3" fmla="*/ 49222 h 693352"/>
                        <a:gd name="connsiteX4" fmla="*/ 519744 w 769016"/>
                        <a:gd name="connsiteY4" fmla="*/ 642216 h 693352"/>
                        <a:gd name="connsiteX5" fmla="*/ 116363 w 769016"/>
                        <a:gd name="connsiteY5" fmla="*/ 636826 h 693352"/>
                        <a:gd name="connsiteX6" fmla="*/ 3283 w 769016"/>
                        <a:gd name="connsiteY6" fmla="*/ 404386 h 693352"/>
                        <a:gd name="connsiteX0" fmla="*/ 3283 w 769016"/>
                        <a:gd name="connsiteY0" fmla="*/ 406265 h 695231"/>
                        <a:gd name="connsiteX1" fmla="*/ 218541 w 769016"/>
                        <a:gd name="connsiteY1" fmla="*/ 253860 h 695231"/>
                        <a:gd name="connsiteX2" fmla="*/ 408096 w 769016"/>
                        <a:gd name="connsiteY2" fmla="*/ 214587 h 695231"/>
                        <a:gd name="connsiteX3" fmla="*/ 732637 w 769016"/>
                        <a:gd name="connsiteY3" fmla="*/ 51101 h 695231"/>
                        <a:gd name="connsiteX4" fmla="*/ 519744 w 769016"/>
                        <a:gd name="connsiteY4" fmla="*/ 644095 h 695231"/>
                        <a:gd name="connsiteX5" fmla="*/ 116363 w 769016"/>
                        <a:gd name="connsiteY5" fmla="*/ 638705 h 695231"/>
                        <a:gd name="connsiteX6" fmla="*/ 3283 w 769016"/>
                        <a:gd name="connsiteY6" fmla="*/ 406265 h 695231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69016" h="723120">
                          <a:moveTo>
                            <a:pt x="3283" y="434154"/>
                          </a:moveTo>
                          <a:cubicBezTo>
                            <a:pt x="20313" y="370013"/>
                            <a:pt x="51595" y="190793"/>
                            <a:pt x="218541" y="281749"/>
                          </a:cubicBezTo>
                          <a:cubicBezTo>
                            <a:pt x="340478" y="288538"/>
                            <a:pt x="287010" y="283608"/>
                            <a:pt x="408096" y="242476"/>
                          </a:cubicBezTo>
                          <a:cubicBezTo>
                            <a:pt x="529182" y="201344"/>
                            <a:pt x="594641" y="50992"/>
                            <a:pt x="648731" y="23744"/>
                          </a:cubicBezTo>
                          <a:cubicBezTo>
                            <a:pt x="702821" y="-3504"/>
                            <a:pt x="754135" y="-29050"/>
                            <a:pt x="732637" y="78990"/>
                          </a:cubicBezTo>
                          <a:cubicBezTo>
                            <a:pt x="859346" y="486371"/>
                            <a:pt x="622456" y="574050"/>
                            <a:pt x="519744" y="671984"/>
                          </a:cubicBezTo>
                          <a:cubicBezTo>
                            <a:pt x="417032" y="769918"/>
                            <a:pt x="195534" y="703655"/>
                            <a:pt x="116363" y="666594"/>
                          </a:cubicBezTo>
                          <a:cubicBezTo>
                            <a:pt x="37192" y="629533"/>
                            <a:pt x="-13747" y="498295"/>
                            <a:pt x="3283" y="434154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dirty="0"/>
                    </a:p>
                  </p:txBody>
                </p:sp>
                <p:sp>
                  <p:nvSpPr>
                    <p:cNvPr id="412" name="Trapezoid 43"/>
                    <p:cNvSpPr/>
                    <p:nvPr/>
                  </p:nvSpPr>
                  <p:spPr>
                    <a:xfrm rot="2168401">
                      <a:off x="7663158" y="2825496"/>
                      <a:ext cx="461621" cy="249841"/>
                    </a:xfrm>
                    <a:custGeom>
                      <a:avLst/>
                      <a:gdLst>
                        <a:gd name="connsiteX0" fmla="*/ 0 w 519185"/>
                        <a:gd name="connsiteY0" fmla="*/ 225706 h 225706"/>
                        <a:gd name="connsiteX1" fmla="*/ 119611 w 519185"/>
                        <a:gd name="connsiteY1" fmla="*/ 0 h 225706"/>
                        <a:gd name="connsiteX2" fmla="*/ 399574 w 519185"/>
                        <a:gd name="connsiteY2" fmla="*/ 0 h 225706"/>
                        <a:gd name="connsiteX3" fmla="*/ 519185 w 519185"/>
                        <a:gd name="connsiteY3" fmla="*/ 225706 h 225706"/>
                        <a:gd name="connsiteX4" fmla="*/ 0 w 519185"/>
                        <a:gd name="connsiteY4" fmla="*/ 225706 h 225706"/>
                        <a:gd name="connsiteX0" fmla="*/ 9142 w 528327"/>
                        <a:gd name="connsiteY0" fmla="*/ 225706 h 225706"/>
                        <a:gd name="connsiteX1" fmla="*/ 128753 w 528327"/>
                        <a:gd name="connsiteY1" fmla="*/ 0 h 225706"/>
                        <a:gd name="connsiteX2" fmla="*/ 408716 w 528327"/>
                        <a:gd name="connsiteY2" fmla="*/ 0 h 225706"/>
                        <a:gd name="connsiteX3" fmla="*/ 528327 w 528327"/>
                        <a:gd name="connsiteY3" fmla="*/ 225706 h 225706"/>
                        <a:gd name="connsiteX4" fmla="*/ 9142 w 528327"/>
                        <a:gd name="connsiteY4" fmla="*/ 225706 h 225706"/>
                        <a:gd name="connsiteX0" fmla="*/ 9142 w 528327"/>
                        <a:gd name="connsiteY0" fmla="*/ 225706 h 236555"/>
                        <a:gd name="connsiteX1" fmla="*/ 128753 w 528327"/>
                        <a:gd name="connsiteY1" fmla="*/ 0 h 236555"/>
                        <a:gd name="connsiteX2" fmla="*/ 408716 w 528327"/>
                        <a:gd name="connsiteY2" fmla="*/ 0 h 236555"/>
                        <a:gd name="connsiteX3" fmla="*/ 528327 w 528327"/>
                        <a:gd name="connsiteY3" fmla="*/ 225706 h 236555"/>
                        <a:gd name="connsiteX4" fmla="*/ 9142 w 528327"/>
                        <a:gd name="connsiteY4" fmla="*/ 225706 h 236555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28327" h="249842">
                          <a:moveTo>
                            <a:pt x="9142" y="225706"/>
                          </a:moveTo>
                          <a:cubicBezTo>
                            <a:pt x="-34276" y="155095"/>
                            <a:pt x="88883" y="75235"/>
                            <a:pt x="128753" y="0"/>
                          </a:cubicBezTo>
                          <a:lnTo>
                            <a:pt x="408716" y="0"/>
                          </a:lnTo>
                          <a:cubicBezTo>
                            <a:pt x="507585" y="121048"/>
                            <a:pt x="414268" y="107019"/>
                            <a:pt x="528327" y="225706"/>
                          </a:cubicBezTo>
                          <a:cubicBezTo>
                            <a:pt x="335543" y="264828"/>
                            <a:pt x="157633" y="250117"/>
                            <a:pt x="9142" y="225706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sp>
                <p:nvSpPr>
                  <p:cNvPr id="410" name="Trapezoid 1"/>
                  <p:cNvSpPr/>
                  <p:nvPr/>
                </p:nvSpPr>
                <p:spPr>
                  <a:xfrm rot="21264612">
                    <a:off x="11105228" y="2061449"/>
                    <a:ext cx="212034" cy="94120"/>
                  </a:xfrm>
                  <a:prstGeom prst="rect">
                    <a:avLst/>
                  </a:prstGeom>
                  <a:gradFill flip="none" rotWithShape="1">
                    <a:gsLst>
                      <a:gs pos="57000">
                        <a:srgbClr val="E664BD"/>
                      </a:gs>
                      <a:gs pos="0">
                        <a:srgbClr val="D60093">
                          <a:alpha val="62000"/>
                        </a:srgbClr>
                      </a:gs>
                      <a:gs pos="100000">
                        <a:srgbClr val="DF3BAB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408" name="Hatszög 407"/>
                <p:cNvSpPr/>
                <p:nvPr/>
              </p:nvSpPr>
              <p:spPr>
                <a:xfrm>
                  <a:off x="9510810" y="3248600"/>
                  <a:ext cx="83943" cy="66860"/>
                </a:xfrm>
                <a:prstGeom prst="hexagon">
                  <a:avLst/>
                </a:prstGeom>
                <a:solidFill>
                  <a:srgbClr val="D60093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62484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2000" fill="hold"/>
                                        <p:tgtEl>
                                          <p:spTgt spid="39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0" grpId="0" animBg="1"/>
      <p:bldP spid="131" grpId="0"/>
      <p:bldP spid="1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Csoportba foglalás 131"/>
          <p:cNvGrpSpPr/>
          <p:nvPr/>
        </p:nvGrpSpPr>
        <p:grpSpPr>
          <a:xfrm>
            <a:off x="3923623" y="2831765"/>
            <a:ext cx="2241642" cy="5183941"/>
            <a:chOff x="7421447" y="4943956"/>
            <a:chExt cx="3776719" cy="8733906"/>
          </a:xfrm>
        </p:grpSpPr>
        <p:sp>
          <p:nvSpPr>
            <p:cNvPr id="80" name="Téglalap 14"/>
            <p:cNvSpPr/>
            <p:nvPr/>
          </p:nvSpPr>
          <p:spPr>
            <a:xfrm rot="422264">
              <a:off x="8953687" y="10232481"/>
              <a:ext cx="618256" cy="3005587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81" name="Szabadkézi sokszög 80"/>
            <p:cNvSpPr/>
            <p:nvPr/>
          </p:nvSpPr>
          <p:spPr>
            <a:xfrm rot="75416" flipH="1">
              <a:off x="8907016" y="13001429"/>
              <a:ext cx="999207" cy="604710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2" name="Csoportba foglalás 81"/>
            <p:cNvGrpSpPr/>
            <p:nvPr/>
          </p:nvGrpSpPr>
          <p:grpSpPr>
            <a:xfrm>
              <a:off x="9385901" y="10274555"/>
              <a:ext cx="999207" cy="3403307"/>
              <a:chOff x="9022637" y="4544430"/>
              <a:chExt cx="584180" cy="1989719"/>
            </a:xfrm>
          </p:grpSpPr>
          <p:sp>
            <p:nvSpPr>
              <p:cNvPr id="129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30" name="Szabadkézi sokszög 129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83" name="Szabadkézi sokszög 82"/>
            <p:cNvSpPr/>
            <p:nvPr/>
          </p:nvSpPr>
          <p:spPr>
            <a:xfrm>
              <a:off x="7858025" y="4943956"/>
              <a:ext cx="2894868" cy="8035480"/>
            </a:xfrm>
            <a:custGeom>
              <a:avLst/>
              <a:gdLst>
                <a:gd name="connsiteX0" fmla="*/ 734511 w 1525022"/>
                <a:gd name="connsiteY0" fmla="*/ 1144373 h 4206507"/>
                <a:gd name="connsiteX1" fmla="*/ 1253424 w 1525022"/>
                <a:gd name="connsiteY1" fmla="*/ 1249007 h 4206507"/>
                <a:gd name="connsiteX2" fmla="*/ 1264356 w 1525022"/>
                <a:gd name="connsiteY2" fmla="*/ 1254863 h 4206507"/>
                <a:gd name="connsiteX3" fmla="*/ 1374122 w 1525022"/>
                <a:gd name="connsiteY3" fmla="*/ 1868405 h 4206507"/>
                <a:gd name="connsiteX4" fmla="*/ 1449115 w 1525022"/>
                <a:gd name="connsiteY4" fmla="*/ 4120007 h 4206507"/>
                <a:gd name="connsiteX5" fmla="*/ 202611 w 1525022"/>
                <a:gd name="connsiteY5" fmla="*/ 4102608 h 4206507"/>
                <a:gd name="connsiteX6" fmla="*/ 25429 w 1525022"/>
                <a:gd name="connsiteY6" fmla="*/ 2961538 h 4206507"/>
                <a:gd name="connsiteX7" fmla="*/ 204666 w 1525022"/>
                <a:gd name="connsiteY7" fmla="*/ 1254863 h 4206507"/>
                <a:gd name="connsiteX8" fmla="*/ 215597 w 1525022"/>
                <a:gd name="connsiteY8" fmla="*/ 1249007 h 4206507"/>
                <a:gd name="connsiteX9" fmla="*/ 734511 w 1525022"/>
                <a:gd name="connsiteY9" fmla="*/ 1144373 h 4206507"/>
                <a:gd name="connsiteX10" fmla="*/ 584073 w 1525022"/>
                <a:gd name="connsiteY10" fmla="*/ 956 h 4206507"/>
                <a:gd name="connsiteX11" fmla="*/ 1399471 w 1525022"/>
                <a:gd name="connsiteY11" fmla="*/ 125538 h 4206507"/>
                <a:gd name="connsiteX12" fmla="*/ 1356058 w 1525022"/>
                <a:gd name="connsiteY12" fmla="*/ 623020 h 4206507"/>
                <a:gd name="connsiteX13" fmla="*/ 1356208 w 1525022"/>
                <a:gd name="connsiteY13" fmla="*/ 623103 h 4206507"/>
                <a:gd name="connsiteX14" fmla="*/ 1440855 w 1525022"/>
                <a:gd name="connsiteY14" fmla="*/ 745105 h 4206507"/>
                <a:gd name="connsiteX15" fmla="*/ 1290853 w 1525022"/>
                <a:gd name="connsiteY15" fmla="*/ 1004176 h 4206507"/>
                <a:gd name="connsiteX16" fmla="*/ 1264356 w 1525022"/>
                <a:gd name="connsiteY16" fmla="*/ 1254863 h 4206507"/>
                <a:gd name="connsiteX17" fmla="*/ 1253424 w 1525022"/>
                <a:gd name="connsiteY17" fmla="*/ 1249007 h 4206507"/>
                <a:gd name="connsiteX18" fmla="*/ 734511 w 1525022"/>
                <a:gd name="connsiteY18" fmla="*/ 1144372 h 4206507"/>
                <a:gd name="connsiteX19" fmla="*/ 215597 w 1525022"/>
                <a:gd name="connsiteY19" fmla="*/ 1249007 h 4206507"/>
                <a:gd name="connsiteX20" fmla="*/ 204666 w 1525022"/>
                <a:gd name="connsiteY20" fmla="*/ 1254862 h 4206507"/>
                <a:gd name="connsiteX21" fmla="*/ 204666 w 1525022"/>
                <a:gd name="connsiteY21" fmla="*/ 1019306 h 4206507"/>
                <a:gd name="connsiteX22" fmla="*/ 178170 w 1525022"/>
                <a:gd name="connsiteY22" fmla="*/ 1004176 h 4206507"/>
                <a:gd name="connsiteX23" fmla="*/ 87434 w 1525022"/>
                <a:gd name="connsiteY23" fmla="*/ 745106 h 4206507"/>
                <a:gd name="connsiteX24" fmla="*/ 101933 w 1525022"/>
                <a:gd name="connsiteY24" fmla="*/ 680093 h 4206507"/>
                <a:gd name="connsiteX25" fmla="*/ 124629 w 1525022"/>
                <a:gd name="connsiteY25" fmla="*/ 648167 h 4206507"/>
                <a:gd name="connsiteX26" fmla="*/ 19032 w 1525022"/>
                <a:gd name="connsiteY26" fmla="*/ 118372 h 4206507"/>
                <a:gd name="connsiteX27" fmla="*/ 584073 w 1525022"/>
                <a:gd name="connsiteY27" fmla="*/ 956 h 4206507"/>
                <a:gd name="connsiteX0" fmla="*/ 879002 w 1669513"/>
                <a:gd name="connsiteY0" fmla="*/ 1144373 h 4207341"/>
                <a:gd name="connsiteX1" fmla="*/ 1397915 w 1669513"/>
                <a:gd name="connsiteY1" fmla="*/ 1249007 h 4207341"/>
                <a:gd name="connsiteX2" fmla="*/ 1408847 w 1669513"/>
                <a:gd name="connsiteY2" fmla="*/ 1254863 h 4207341"/>
                <a:gd name="connsiteX3" fmla="*/ 1518613 w 1669513"/>
                <a:gd name="connsiteY3" fmla="*/ 1868405 h 4207341"/>
                <a:gd name="connsiteX4" fmla="*/ 1593606 w 1669513"/>
                <a:gd name="connsiteY4" fmla="*/ 4120007 h 4207341"/>
                <a:gd name="connsiteX5" fmla="*/ 347102 w 1669513"/>
                <a:gd name="connsiteY5" fmla="*/ 4102608 h 4207341"/>
                <a:gd name="connsiteX6" fmla="*/ 3530 w 1669513"/>
                <a:gd name="connsiteY6" fmla="*/ 3145174 h 4207341"/>
                <a:gd name="connsiteX7" fmla="*/ 169920 w 1669513"/>
                <a:gd name="connsiteY7" fmla="*/ 2961538 h 4207341"/>
                <a:gd name="connsiteX8" fmla="*/ 349157 w 1669513"/>
                <a:gd name="connsiteY8" fmla="*/ 1254863 h 4207341"/>
                <a:gd name="connsiteX9" fmla="*/ 360088 w 1669513"/>
                <a:gd name="connsiteY9" fmla="*/ 1249007 h 4207341"/>
                <a:gd name="connsiteX10" fmla="*/ 879002 w 1669513"/>
                <a:gd name="connsiteY10" fmla="*/ 1144373 h 4207341"/>
                <a:gd name="connsiteX11" fmla="*/ 728564 w 1669513"/>
                <a:gd name="connsiteY11" fmla="*/ 956 h 4207341"/>
                <a:gd name="connsiteX12" fmla="*/ 1543962 w 1669513"/>
                <a:gd name="connsiteY12" fmla="*/ 125538 h 4207341"/>
                <a:gd name="connsiteX13" fmla="*/ 1500549 w 1669513"/>
                <a:gd name="connsiteY13" fmla="*/ 623020 h 4207341"/>
                <a:gd name="connsiteX14" fmla="*/ 1500699 w 1669513"/>
                <a:gd name="connsiteY14" fmla="*/ 623103 h 4207341"/>
                <a:gd name="connsiteX15" fmla="*/ 1585346 w 1669513"/>
                <a:gd name="connsiteY15" fmla="*/ 745105 h 4207341"/>
                <a:gd name="connsiteX16" fmla="*/ 1435344 w 1669513"/>
                <a:gd name="connsiteY16" fmla="*/ 1004176 h 4207341"/>
                <a:gd name="connsiteX17" fmla="*/ 1408847 w 1669513"/>
                <a:gd name="connsiteY17" fmla="*/ 1254863 h 4207341"/>
                <a:gd name="connsiteX18" fmla="*/ 1397915 w 1669513"/>
                <a:gd name="connsiteY18" fmla="*/ 1249007 h 4207341"/>
                <a:gd name="connsiteX19" fmla="*/ 879002 w 1669513"/>
                <a:gd name="connsiteY19" fmla="*/ 1144372 h 4207341"/>
                <a:gd name="connsiteX20" fmla="*/ 360088 w 1669513"/>
                <a:gd name="connsiteY20" fmla="*/ 1249007 h 4207341"/>
                <a:gd name="connsiteX21" fmla="*/ 349157 w 1669513"/>
                <a:gd name="connsiteY21" fmla="*/ 1254862 h 4207341"/>
                <a:gd name="connsiteX22" fmla="*/ 349157 w 1669513"/>
                <a:gd name="connsiteY22" fmla="*/ 1019306 h 4207341"/>
                <a:gd name="connsiteX23" fmla="*/ 322661 w 1669513"/>
                <a:gd name="connsiteY23" fmla="*/ 1004176 h 4207341"/>
                <a:gd name="connsiteX24" fmla="*/ 231925 w 1669513"/>
                <a:gd name="connsiteY24" fmla="*/ 745106 h 4207341"/>
                <a:gd name="connsiteX25" fmla="*/ 246424 w 1669513"/>
                <a:gd name="connsiteY25" fmla="*/ 680093 h 4207341"/>
                <a:gd name="connsiteX26" fmla="*/ 269120 w 1669513"/>
                <a:gd name="connsiteY26" fmla="*/ 648167 h 4207341"/>
                <a:gd name="connsiteX27" fmla="*/ 163523 w 1669513"/>
                <a:gd name="connsiteY27" fmla="*/ 118372 h 4207341"/>
                <a:gd name="connsiteX28" fmla="*/ 728564 w 1669513"/>
                <a:gd name="connsiteY28" fmla="*/ 956 h 4207341"/>
                <a:gd name="connsiteX0" fmla="*/ 883914 w 1674425"/>
                <a:gd name="connsiteY0" fmla="*/ 1144373 h 4207341"/>
                <a:gd name="connsiteX1" fmla="*/ 1402827 w 1674425"/>
                <a:gd name="connsiteY1" fmla="*/ 1249007 h 4207341"/>
                <a:gd name="connsiteX2" fmla="*/ 1413759 w 1674425"/>
                <a:gd name="connsiteY2" fmla="*/ 1254863 h 4207341"/>
                <a:gd name="connsiteX3" fmla="*/ 1523525 w 1674425"/>
                <a:gd name="connsiteY3" fmla="*/ 1868405 h 4207341"/>
                <a:gd name="connsiteX4" fmla="*/ 1598518 w 1674425"/>
                <a:gd name="connsiteY4" fmla="*/ 4120007 h 4207341"/>
                <a:gd name="connsiteX5" fmla="*/ 352014 w 1674425"/>
                <a:gd name="connsiteY5" fmla="*/ 4102608 h 4207341"/>
                <a:gd name="connsiteX6" fmla="*/ 8442 w 1674425"/>
                <a:gd name="connsiteY6" fmla="*/ 3145174 h 4207341"/>
                <a:gd name="connsiteX7" fmla="*/ 65294 w 1674425"/>
                <a:gd name="connsiteY7" fmla="*/ 2966301 h 4207341"/>
                <a:gd name="connsiteX8" fmla="*/ 354069 w 1674425"/>
                <a:gd name="connsiteY8" fmla="*/ 1254863 h 4207341"/>
                <a:gd name="connsiteX9" fmla="*/ 365000 w 1674425"/>
                <a:gd name="connsiteY9" fmla="*/ 1249007 h 4207341"/>
                <a:gd name="connsiteX10" fmla="*/ 883914 w 1674425"/>
                <a:gd name="connsiteY10" fmla="*/ 1144373 h 4207341"/>
                <a:gd name="connsiteX11" fmla="*/ 733476 w 1674425"/>
                <a:gd name="connsiteY11" fmla="*/ 956 h 4207341"/>
                <a:gd name="connsiteX12" fmla="*/ 1548874 w 1674425"/>
                <a:gd name="connsiteY12" fmla="*/ 125538 h 4207341"/>
                <a:gd name="connsiteX13" fmla="*/ 1505461 w 1674425"/>
                <a:gd name="connsiteY13" fmla="*/ 623020 h 4207341"/>
                <a:gd name="connsiteX14" fmla="*/ 1505611 w 1674425"/>
                <a:gd name="connsiteY14" fmla="*/ 623103 h 4207341"/>
                <a:gd name="connsiteX15" fmla="*/ 1590258 w 1674425"/>
                <a:gd name="connsiteY15" fmla="*/ 745105 h 4207341"/>
                <a:gd name="connsiteX16" fmla="*/ 1440256 w 1674425"/>
                <a:gd name="connsiteY16" fmla="*/ 1004176 h 4207341"/>
                <a:gd name="connsiteX17" fmla="*/ 1413759 w 1674425"/>
                <a:gd name="connsiteY17" fmla="*/ 1254863 h 4207341"/>
                <a:gd name="connsiteX18" fmla="*/ 1402827 w 1674425"/>
                <a:gd name="connsiteY18" fmla="*/ 1249007 h 4207341"/>
                <a:gd name="connsiteX19" fmla="*/ 883914 w 1674425"/>
                <a:gd name="connsiteY19" fmla="*/ 1144372 h 4207341"/>
                <a:gd name="connsiteX20" fmla="*/ 365000 w 1674425"/>
                <a:gd name="connsiteY20" fmla="*/ 1249007 h 4207341"/>
                <a:gd name="connsiteX21" fmla="*/ 354069 w 1674425"/>
                <a:gd name="connsiteY21" fmla="*/ 1254862 h 4207341"/>
                <a:gd name="connsiteX22" fmla="*/ 354069 w 1674425"/>
                <a:gd name="connsiteY22" fmla="*/ 1019306 h 4207341"/>
                <a:gd name="connsiteX23" fmla="*/ 327573 w 1674425"/>
                <a:gd name="connsiteY23" fmla="*/ 1004176 h 4207341"/>
                <a:gd name="connsiteX24" fmla="*/ 236837 w 1674425"/>
                <a:gd name="connsiteY24" fmla="*/ 745106 h 4207341"/>
                <a:gd name="connsiteX25" fmla="*/ 251336 w 1674425"/>
                <a:gd name="connsiteY25" fmla="*/ 680093 h 4207341"/>
                <a:gd name="connsiteX26" fmla="*/ 274032 w 1674425"/>
                <a:gd name="connsiteY26" fmla="*/ 648167 h 4207341"/>
                <a:gd name="connsiteX27" fmla="*/ 168435 w 1674425"/>
                <a:gd name="connsiteY27" fmla="*/ 118372 h 4207341"/>
                <a:gd name="connsiteX28" fmla="*/ 733476 w 1674425"/>
                <a:gd name="connsiteY28" fmla="*/ 956 h 4207341"/>
                <a:gd name="connsiteX0" fmla="*/ 883914 w 1674425"/>
                <a:gd name="connsiteY0" fmla="*/ 1144373 h 4162958"/>
                <a:gd name="connsiteX1" fmla="*/ 1402827 w 1674425"/>
                <a:gd name="connsiteY1" fmla="*/ 1249007 h 4162958"/>
                <a:gd name="connsiteX2" fmla="*/ 1413759 w 1674425"/>
                <a:gd name="connsiteY2" fmla="*/ 1254863 h 4162958"/>
                <a:gd name="connsiteX3" fmla="*/ 1523525 w 1674425"/>
                <a:gd name="connsiteY3" fmla="*/ 1868405 h 4162958"/>
                <a:gd name="connsiteX4" fmla="*/ 1598518 w 1674425"/>
                <a:gd name="connsiteY4" fmla="*/ 4120007 h 4162958"/>
                <a:gd name="connsiteX5" fmla="*/ 352014 w 1674425"/>
                <a:gd name="connsiteY5" fmla="*/ 4102608 h 4162958"/>
                <a:gd name="connsiteX6" fmla="*/ 8442 w 1674425"/>
                <a:gd name="connsiteY6" fmla="*/ 3948204 h 4162958"/>
                <a:gd name="connsiteX7" fmla="*/ 65294 w 1674425"/>
                <a:gd name="connsiteY7" fmla="*/ 2966301 h 4162958"/>
                <a:gd name="connsiteX8" fmla="*/ 354069 w 1674425"/>
                <a:gd name="connsiteY8" fmla="*/ 1254863 h 4162958"/>
                <a:gd name="connsiteX9" fmla="*/ 365000 w 1674425"/>
                <a:gd name="connsiteY9" fmla="*/ 1249007 h 4162958"/>
                <a:gd name="connsiteX10" fmla="*/ 883914 w 1674425"/>
                <a:gd name="connsiteY10" fmla="*/ 1144373 h 4162958"/>
                <a:gd name="connsiteX11" fmla="*/ 733476 w 1674425"/>
                <a:gd name="connsiteY11" fmla="*/ 956 h 4162958"/>
                <a:gd name="connsiteX12" fmla="*/ 1548874 w 1674425"/>
                <a:gd name="connsiteY12" fmla="*/ 125538 h 4162958"/>
                <a:gd name="connsiteX13" fmla="*/ 1505461 w 1674425"/>
                <a:gd name="connsiteY13" fmla="*/ 623020 h 4162958"/>
                <a:gd name="connsiteX14" fmla="*/ 1505611 w 1674425"/>
                <a:gd name="connsiteY14" fmla="*/ 623103 h 4162958"/>
                <a:gd name="connsiteX15" fmla="*/ 1590258 w 1674425"/>
                <a:gd name="connsiteY15" fmla="*/ 745105 h 4162958"/>
                <a:gd name="connsiteX16" fmla="*/ 1440256 w 1674425"/>
                <a:gd name="connsiteY16" fmla="*/ 1004176 h 4162958"/>
                <a:gd name="connsiteX17" fmla="*/ 1413759 w 1674425"/>
                <a:gd name="connsiteY17" fmla="*/ 1254863 h 4162958"/>
                <a:gd name="connsiteX18" fmla="*/ 1402827 w 1674425"/>
                <a:gd name="connsiteY18" fmla="*/ 1249007 h 4162958"/>
                <a:gd name="connsiteX19" fmla="*/ 883914 w 1674425"/>
                <a:gd name="connsiteY19" fmla="*/ 1144372 h 4162958"/>
                <a:gd name="connsiteX20" fmla="*/ 365000 w 1674425"/>
                <a:gd name="connsiteY20" fmla="*/ 1249007 h 4162958"/>
                <a:gd name="connsiteX21" fmla="*/ 354069 w 1674425"/>
                <a:gd name="connsiteY21" fmla="*/ 1254862 h 4162958"/>
                <a:gd name="connsiteX22" fmla="*/ 354069 w 1674425"/>
                <a:gd name="connsiteY22" fmla="*/ 1019306 h 4162958"/>
                <a:gd name="connsiteX23" fmla="*/ 327573 w 1674425"/>
                <a:gd name="connsiteY23" fmla="*/ 1004176 h 4162958"/>
                <a:gd name="connsiteX24" fmla="*/ 236837 w 1674425"/>
                <a:gd name="connsiteY24" fmla="*/ 745106 h 4162958"/>
                <a:gd name="connsiteX25" fmla="*/ 251336 w 1674425"/>
                <a:gd name="connsiteY25" fmla="*/ 680093 h 4162958"/>
                <a:gd name="connsiteX26" fmla="*/ 274032 w 1674425"/>
                <a:gd name="connsiteY26" fmla="*/ 648167 h 4162958"/>
                <a:gd name="connsiteX27" fmla="*/ 168435 w 1674425"/>
                <a:gd name="connsiteY27" fmla="*/ 118372 h 4162958"/>
                <a:gd name="connsiteX28" fmla="*/ 733476 w 1674425"/>
                <a:gd name="connsiteY28" fmla="*/ 956 h 4162958"/>
                <a:gd name="connsiteX0" fmla="*/ 824241 w 1614752"/>
                <a:gd name="connsiteY0" fmla="*/ 1144373 h 4162067"/>
                <a:gd name="connsiteX1" fmla="*/ 1343154 w 1614752"/>
                <a:gd name="connsiteY1" fmla="*/ 1249007 h 4162067"/>
                <a:gd name="connsiteX2" fmla="*/ 1354086 w 1614752"/>
                <a:gd name="connsiteY2" fmla="*/ 1254863 h 4162067"/>
                <a:gd name="connsiteX3" fmla="*/ 1463852 w 1614752"/>
                <a:gd name="connsiteY3" fmla="*/ 1868405 h 4162067"/>
                <a:gd name="connsiteX4" fmla="*/ 1538845 w 1614752"/>
                <a:gd name="connsiteY4" fmla="*/ 4120007 h 4162067"/>
                <a:gd name="connsiteX5" fmla="*/ 292341 w 1614752"/>
                <a:gd name="connsiteY5" fmla="*/ 4102608 h 4162067"/>
                <a:gd name="connsiteX6" fmla="*/ 112892 w 1614752"/>
                <a:gd name="connsiteY6" fmla="*/ 3971650 h 4162067"/>
                <a:gd name="connsiteX7" fmla="*/ 5621 w 1614752"/>
                <a:gd name="connsiteY7" fmla="*/ 2966301 h 4162067"/>
                <a:gd name="connsiteX8" fmla="*/ 294396 w 1614752"/>
                <a:gd name="connsiteY8" fmla="*/ 1254863 h 4162067"/>
                <a:gd name="connsiteX9" fmla="*/ 305327 w 1614752"/>
                <a:gd name="connsiteY9" fmla="*/ 1249007 h 4162067"/>
                <a:gd name="connsiteX10" fmla="*/ 824241 w 1614752"/>
                <a:gd name="connsiteY10" fmla="*/ 1144373 h 4162067"/>
                <a:gd name="connsiteX11" fmla="*/ 673803 w 1614752"/>
                <a:gd name="connsiteY11" fmla="*/ 956 h 4162067"/>
                <a:gd name="connsiteX12" fmla="*/ 1489201 w 1614752"/>
                <a:gd name="connsiteY12" fmla="*/ 125538 h 4162067"/>
                <a:gd name="connsiteX13" fmla="*/ 1445788 w 1614752"/>
                <a:gd name="connsiteY13" fmla="*/ 623020 h 4162067"/>
                <a:gd name="connsiteX14" fmla="*/ 1445938 w 1614752"/>
                <a:gd name="connsiteY14" fmla="*/ 623103 h 4162067"/>
                <a:gd name="connsiteX15" fmla="*/ 1530585 w 1614752"/>
                <a:gd name="connsiteY15" fmla="*/ 745105 h 4162067"/>
                <a:gd name="connsiteX16" fmla="*/ 1380583 w 1614752"/>
                <a:gd name="connsiteY16" fmla="*/ 1004176 h 4162067"/>
                <a:gd name="connsiteX17" fmla="*/ 1354086 w 1614752"/>
                <a:gd name="connsiteY17" fmla="*/ 1254863 h 4162067"/>
                <a:gd name="connsiteX18" fmla="*/ 1343154 w 1614752"/>
                <a:gd name="connsiteY18" fmla="*/ 1249007 h 4162067"/>
                <a:gd name="connsiteX19" fmla="*/ 824241 w 1614752"/>
                <a:gd name="connsiteY19" fmla="*/ 1144372 h 4162067"/>
                <a:gd name="connsiteX20" fmla="*/ 305327 w 1614752"/>
                <a:gd name="connsiteY20" fmla="*/ 1249007 h 4162067"/>
                <a:gd name="connsiteX21" fmla="*/ 294396 w 1614752"/>
                <a:gd name="connsiteY21" fmla="*/ 1254862 h 4162067"/>
                <a:gd name="connsiteX22" fmla="*/ 294396 w 1614752"/>
                <a:gd name="connsiteY22" fmla="*/ 1019306 h 4162067"/>
                <a:gd name="connsiteX23" fmla="*/ 267900 w 1614752"/>
                <a:gd name="connsiteY23" fmla="*/ 1004176 h 4162067"/>
                <a:gd name="connsiteX24" fmla="*/ 177164 w 1614752"/>
                <a:gd name="connsiteY24" fmla="*/ 745106 h 4162067"/>
                <a:gd name="connsiteX25" fmla="*/ 191663 w 1614752"/>
                <a:gd name="connsiteY25" fmla="*/ 680093 h 4162067"/>
                <a:gd name="connsiteX26" fmla="*/ 214359 w 1614752"/>
                <a:gd name="connsiteY26" fmla="*/ 648167 h 4162067"/>
                <a:gd name="connsiteX27" fmla="*/ 108762 w 1614752"/>
                <a:gd name="connsiteY27" fmla="*/ 118372 h 4162067"/>
                <a:gd name="connsiteX28" fmla="*/ 673803 w 1614752"/>
                <a:gd name="connsiteY28" fmla="*/ 956 h 4162067"/>
                <a:gd name="connsiteX0" fmla="*/ 824241 w 1614752"/>
                <a:gd name="connsiteY0" fmla="*/ 1144373 h 4144560"/>
                <a:gd name="connsiteX1" fmla="*/ 1343154 w 1614752"/>
                <a:gd name="connsiteY1" fmla="*/ 1249007 h 4144560"/>
                <a:gd name="connsiteX2" fmla="*/ 1354086 w 1614752"/>
                <a:gd name="connsiteY2" fmla="*/ 1254863 h 4144560"/>
                <a:gd name="connsiteX3" fmla="*/ 1463852 w 1614752"/>
                <a:gd name="connsiteY3" fmla="*/ 1868405 h 4144560"/>
                <a:gd name="connsiteX4" fmla="*/ 1538845 w 1614752"/>
                <a:gd name="connsiteY4" fmla="*/ 4120007 h 4144560"/>
                <a:gd name="connsiteX5" fmla="*/ 831602 w 1614752"/>
                <a:gd name="connsiteY5" fmla="*/ 3991239 h 4144560"/>
                <a:gd name="connsiteX6" fmla="*/ 112892 w 1614752"/>
                <a:gd name="connsiteY6" fmla="*/ 3971650 h 4144560"/>
                <a:gd name="connsiteX7" fmla="*/ 5621 w 1614752"/>
                <a:gd name="connsiteY7" fmla="*/ 2966301 h 4144560"/>
                <a:gd name="connsiteX8" fmla="*/ 294396 w 1614752"/>
                <a:gd name="connsiteY8" fmla="*/ 1254863 h 4144560"/>
                <a:gd name="connsiteX9" fmla="*/ 305327 w 1614752"/>
                <a:gd name="connsiteY9" fmla="*/ 1249007 h 4144560"/>
                <a:gd name="connsiteX10" fmla="*/ 824241 w 1614752"/>
                <a:gd name="connsiteY10" fmla="*/ 1144373 h 4144560"/>
                <a:gd name="connsiteX11" fmla="*/ 673803 w 1614752"/>
                <a:gd name="connsiteY11" fmla="*/ 956 h 4144560"/>
                <a:gd name="connsiteX12" fmla="*/ 1489201 w 1614752"/>
                <a:gd name="connsiteY12" fmla="*/ 125538 h 4144560"/>
                <a:gd name="connsiteX13" fmla="*/ 1445788 w 1614752"/>
                <a:gd name="connsiteY13" fmla="*/ 623020 h 4144560"/>
                <a:gd name="connsiteX14" fmla="*/ 1445938 w 1614752"/>
                <a:gd name="connsiteY14" fmla="*/ 623103 h 4144560"/>
                <a:gd name="connsiteX15" fmla="*/ 1530585 w 1614752"/>
                <a:gd name="connsiteY15" fmla="*/ 745105 h 4144560"/>
                <a:gd name="connsiteX16" fmla="*/ 1380583 w 1614752"/>
                <a:gd name="connsiteY16" fmla="*/ 1004176 h 4144560"/>
                <a:gd name="connsiteX17" fmla="*/ 1354086 w 1614752"/>
                <a:gd name="connsiteY17" fmla="*/ 1254863 h 4144560"/>
                <a:gd name="connsiteX18" fmla="*/ 1343154 w 1614752"/>
                <a:gd name="connsiteY18" fmla="*/ 1249007 h 4144560"/>
                <a:gd name="connsiteX19" fmla="*/ 824241 w 1614752"/>
                <a:gd name="connsiteY19" fmla="*/ 1144372 h 4144560"/>
                <a:gd name="connsiteX20" fmla="*/ 305327 w 1614752"/>
                <a:gd name="connsiteY20" fmla="*/ 1249007 h 4144560"/>
                <a:gd name="connsiteX21" fmla="*/ 294396 w 1614752"/>
                <a:gd name="connsiteY21" fmla="*/ 1254862 h 4144560"/>
                <a:gd name="connsiteX22" fmla="*/ 294396 w 1614752"/>
                <a:gd name="connsiteY22" fmla="*/ 1019306 h 4144560"/>
                <a:gd name="connsiteX23" fmla="*/ 267900 w 1614752"/>
                <a:gd name="connsiteY23" fmla="*/ 1004176 h 4144560"/>
                <a:gd name="connsiteX24" fmla="*/ 177164 w 1614752"/>
                <a:gd name="connsiteY24" fmla="*/ 745106 h 4144560"/>
                <a:gd name="connsiteX25" fmla="*/ 191663 w 1614752"/>
                <a:gd name="connsiteY25" fmla="*/ 680093 h 4144560"/>
                <a:gd name="connsiteX26" fmla="*/ 214359 w 1614752"/>
                <a:gd name="connsiteY26" fmla="*/ 648167 h 4144560"/>
                <a:gd name="connsiteX27" fmla="*/ 108762 w 1614752"/>
                <a:gd name="connsiteY27" fmla="*/ 118372 h 4144560"/>
                <a:gd name="connsiteX28" fmla="*/ 673803 w 1614752"/>
                <a:gd name="connsiteY28" fmla="*/ 956 h 4144560"/>
                <a:gd name="connsiteX0" fmla="*/ 824241 w 1578306"/>
                <a:gd name="connsiteY0" fmla="*/ 1144373 h 4061735"/>
                <a:gd name="connsiteX1" fmla="*/ 1343154 w 1578306"/>
                <a:gd name="connsiteY1" fmla="*/ 1249007 h 4061735"/>
                <a:gd name="connsiteX2" fmla="*/ 1354086 w 1578306"/>
                <a:gd name="connsiteY2" fmla="*/ 1254863 h 4061735"/>
                <a:gd name="connsiteX3" fmla="*/ 1463852 w 1578306"/>
                <a:gd name="connsiteY3" fmla="*/ 1868405 h 4061735"/>
                <a:gd name="connsiteX4" fmla="*/ 1491953 w 1578306"/>
                <a:gd name="connsiteY4" fmla="*/ 3967607 h 4061735"/>
                <a:gd name="connsiteX5" fmla="*/ 831602 w 1578306"/>
                <a:gd name="connsiteY5" fmla="*/ 3991239 h 4061735"/>
                <a:gd name="connsiteX6" fmla="*/ 112892 w 1578306"/>
                <a:gd name="connsiteY6" fmla="*/ 3971650 h 4061735"/>
                <a:gd name="connsiteX7" fmla="*/ 5621 w 1578306"/>
                <a:gd name="connsiteY7" fmla="*/ 2966301 h 4061735"/>
                <a:gd name="connsiteX8" fmla="*/ 294396 w 1578306"/>
                <a:gd name="connsiteY8" fmla="*/ 1254863 h 4061735"/>
                <a:gd name="connsiteX9" fmla="*/ 305327 w 1578306"/>
                <a:gd name="connsiteY9" fmla="*/ 1249007 h 4061735"/>
                <a:gd name="connsiteX10" fmla="*/ 824241 w 1578306"/>
                <a:gd name="connsiteY10" fmla="*/ 1144373 h 4061735"/>
                <a:gd name="connsiteX11" fmla="*/ 673803 w 1578306"/>
                <a:gd name="connsiteY11" fmla="*/ 956 h 4061735"/>
                <a:gd name="connsiteX12" fmla="*/ 1489201 w 1578306"/>
                <a:gd name="connsiteY12" fmla="*/ 125538 h 4061735"/>
                <a:gd name="connsiteX13" fmla="*/ 1445788 w 1578306"/>
                <a:gd name="connsiteY13" fmla="*/ 623020 h 4061735"/>
                <a:gd name="connsiteX14" fmla="*/ 1445938 w 1578306"/>
                <a:gd name="connsiteY14" fmla="*/ 623103 h 4061735"/>
                <a:gd name="connsiteX15" fmla="*/ 1530585 w 1578306"/>
                <a:gd name="connsiteY15" fmla="*/ 745105 h 4061735"/>
                <a:gd name="connsiteX16" fmla="*/ 1380583 w 1578306"/>
                <a:gd name="connsiteY16" fmla="*/ 1004176 h 4061735"/>
                <a:gd name="connsiteX17" fmla="*/ 1354086 w 1578306"/>
                <a:gd name="connsiteY17" fmla="*/ 1254863 h 4061735"/>
                <a:gd name="connsiteX18" fmla="*/ 1343154 w 1578306"/>
                <a:gd name="connsiteY18" fmla="*/ 1249007 h 4061735"/>
                <a:gd name="connsiteX19" fmla="*/ 824241 w 1578306"/>
                <a:gd name="connsiteY19" fmla="*/ 1144372 h 4061735"/>
                <a:gd name="connsiteX20" fmla="*/ 305327 w 1578306"/>
                <a:gd name="connsiteY20" fmla="*/ 1249007 h 4061735"/>
                <a:gd name="connsiteX21" fmla="*/ 294396 w 1578306"/>
                <a:gd name="connsiteY21" fmla="*/ 1254862 h 4061735"/>
                <a:gd name="connsiteX22" fmla="*/ 294396 w 1578306"/>
                <a:gd name="connsiteY22" fmla="*/ 1019306 h 4061735"/>
                <a:gd name="connsiteX23" fmla="*/ 267900 w 1578306"/>
                <a:gd name="connsiteY23" fmla="*/ 1004176 h 4061735"/>
                <a:gd name="connsiteX24" fmla="*/ 177164 w 1578306"/>
                <a:gd name="connsiteY24" fmla="*/ 745106 h 4061735"/>
                <a:gd name="connsiteX25" fmla="*/ 191663 w 1578306"/>
                <a:gd name="connsiteY25" fmla="*/ 680093 h 4061735"/>
                <a:gd name="connsiteX26" fmla="*/ 214359 w 1578306"/>
                <a:gd name="connsiteY26" fmla="*/ 648167 h 4061735"/>
                <a:gd name="connsiteX27" fmla="*/ 108762 w 1578306"/>
                <a:gd name="connsiteY27" fmla="*/ 118372 h 4061735"/>
                <a:gd name="connsiteX28" fmla="*/ 673803 w 1578306"/>
                <a:gd name="connsiteY28" fmla="*/ 956 h 4061735"/>
                <a:gd name="connsiteX0" fmla="*/ 824241 w 1601749"/>
                <a:gd name="connsiteY0" fmla="*/ 1144373 h 4061735"/>
                <a:gd name="connsiteX1" fmla="*/ 1343154 w 1601749"/>
                <a:gd name="connsiteY1" fmla="*/ 1249007 h 4061735"/>
                <a:gd name="connsiteX2" fmla="*/ 1354086 w 1601749"/>
                <a:gd name="connsiteY2" fmla="*/ 1254863 h 4061735"/>
                <a:gd name="connsiteX3" fmla="*/ 1463852 w 1601749"/>
                <a:gd name="connsiteY3" fmla="*/ 1868405 h 4061735"/>
                <a:gd name="connsiteX4" fmla="*/ 1491953 w 1601749"/>
                <a:gd name="connsiteY4" fmla="*/ 3967607 h 4061735"/>
                <a:gd name="connsiteX5" fmla="*/ 831602 w 1601749"/>
                <a:gd name="connsiteY5" fmla="*/ 3991239 h 4061735"/>
                <a:gd name="connsiteX6" fmla="*/ 112892 w 1601749"/>
                <a:gd name="connsiteY6" fmla="*/ 3971650 h 4061735"/>
                <a:gd name="connsiteX7" fmla="*/ 5621 w 1601749"/>
                <a:gd name="connsiteY7" fmla="*/ 2966301 h 4061735"/>
                <a:gd name="connsiteX8" fmla="*/ 294396 w 1601749"/>
                <a:gd name="connsiteY8" fmla="*/ 1254863 h 4061735"/>
                <a:gd name="connsiteX9" fmla="*/ 305327 w 1601749"/>
                <a:gd name="connsiteY9" fmla="*/ 1249007 h 4061735"/>
                <a:gd name="connsiteX10" fmla="*/ 824241 w 1601749"/>
                <a:gd name="connsiteY10" fmla="*/ 1144373 h 4061735"/>
                <a:gd name="connsiteX11" fmla="*/ 673803 w 1601749"/>
                <a:gd name="connsiteY11" fmla="*/ 956 h 4061735"/>
                <a:gd name="connsiteX12" fmla="*/ 1489201 w 1601749"/>
                <a:gd name="connsiteY12" fmla="*/ 125538 h 4061735"/>
                <a:gd name="connsiteX13" fmla="*/ 1445788 w 1601749"/>
                <a:gd name="connsiteY13" fmla="*/ 623020 h 4061735"/>
                <a:gd name="connsiteX14" fmla="*/ 1445938 w 1601749"/>
                <a:gd name="connsiteY14" fmla="*/ 623103 h 4061735"/>
                <a:gd name="connsiteX15" fmla="*/ 1530585 w 1601749"/>
                <a:gd name="connsiteY15" fmla="*/ 745105 h 4061735"/>
                <a:gd name="connsiteX16" fmla="*/ 1380583 w 1601749"/>
                <a:gd name="connsiteY16" fmla="*/ 1004176 h 4061735"/>
                <a:gd name="connsiteX17" fmla="*/ 1354086 w 1601749"/>
                <a:gd name="connsiteY17" fmla="*/ 1254863 h 4061735"/>
                <a:gd name="connsiteX18" fmla="*/ 1343154 w 1601749"/>
                <a:gd name="connsiteY18" fmla="*/ 1249007 h 4061735"/>
                <a:gd name="connsiteX19" fmla="*/ 824241 w 1601749"/>
                <a:gd name="connsiteY19" fmla="*/ 1144372 h 4061735"/>
                <a:gd name="connsiteX20" fmla="*/ 305327 w 1601749"/>
                <a:gd name="connsiteY20" fmla="*/ 1249007 h 4061735"/>
                <a:gd name="connsiteX21" fmla="*/ 294396 w 1601749"/>
                <a:gd name="connsiteY21" fmla="*/ 1254862 h 4061735"/>
                <a:gd name="connsiteX22" fmla="*/ 294396 w 1601749"/>
                <a:gd name="connsiteY22" fmla="*/ 1019306 h 4061735"/>
                <a:gd name="connsiteX23" fmla="*/ 267900 w 1601749"/>
                <a:gd name="connsiteY23" fmla="*/ 1004176 h 4061735"/>
                <a:gd name="connsiteX24" fmla="*/ 177164 w 1601749"/>
                <a:gd name="connsiteY24" fmla="*/ 745106 h 4061735"/>
                <a:gd name="connsiteX25" fmla="*/ 191663 w 1601749"/>
                <a:gd name="connsiteY25" fmla="*/ 680093 h 4061735"/>
                <a:gd name="connsiteX26" fmla="*/ 214359 w 1601749"/>
                <a:gd name="connsiteY26" fmla="*/ 648167 h 4061735"/>
                <a:gd name="connsiteX27" fmla="*/ 108762 w 1601749"/>
                <a:gd name="connsiteY27" fmla="*/ 118372 h 4061735"/>
                <a:gd name="connsiteX28" fmla="*/ 673803 w 1601749"/>
                <a:gd name="connsiteY28" fmla="*/ 956 h 4061735"/>
                <a:gd name="connsiteX0" fmla="*/ 854800 w 1632308"/>
                <a:gd name="connsiteY0" fmla="*/ 1144373 h 4040500"/>
                <a:gd name="connsiteX1" fmla="*/ 1373713 w 1632308"/>
                <a:gd name="connsiteY1" fmla="*/ 1249007 h 4040500"/>
                <a:gd name="connsiteX2" fmla="*/ 1384645 w 1632308"/>
                <a:gd name="connsiteY2" fmla="*/ 1254863 h 4040500"/>
                <a:gd name="connsiteX3" fmla="*/ 1494411 w 1632308"/>
                <a:gd name="connsiteY3" fmla="*/ 1868405 h 4040500"/>
                <a:gd name="connsiteX4" fmla="*/ 1522512 w 1632308"/>
                <a:gd name="connsiteY4" fmla="*/ 3967607 h 4040500"/>
                <a:gd name="connsiteX5" fmla="*/ 862161 w 1632308"/>
                <a:gd name="connsiteY5" fmla="*/ 3991239 h 4040500"/>
                <a:gd name="connsiteX6" fmla="*/ 14497 w 1632308"/>
                <a:gd name="connsiteY6" fmla="*/ 3942342 h 4040500"/>
                <a:gd name="connsiteX7" fmla="*/ 36180 w 1632308"/>
                <a:gd name="connsiteY7" fmla="*/ 2966301 h 4040500"/>
                <a:gd name="connsiteX8" fmla="*/ 324955 w 1632308"/>
                <a:gd name="connsiteY8" fmla="*/ 1254863 h 4040500"/>
                <a:gd name="connsiteX9" fmla="*/ 335886 w 1632308"/>
                <a:gd name="connsiteY9" fmla="*/ 1249007 h 4040500"/>
                <a:gd name="connsiteX10" fmla="*/ 854800 w 1632308"/>
                <a:gd name="connsiteY10" fmla="*/ 1144373 h 4040500"/>
                <a:gd name="connsiteX11" fmla="*/ 704362 w 1632308"/>
                <a:gd name="connsiteY11" fmla="*/ 956 h 4040500"/>
                <a:gd name="connsiteX12" fmla="*/ 1519760 w 1632308"/>
                <a:gd name="connsiteY12" fmla="*/ 125538 h 4040500"/>
                <a:gd name="connsiteX13" fmla="*/ 1476347 w 1632308"/>
                <a:gd name="connsiteY13" fmla="*/ 623020 h 4040500"/>
                <a:gd name="connsiteX14" fmla="*/ 1476497 w 1632308"/>
                <a:gd name="connsiteY14" fmla="*/ 623103 h 4040500"/>
                <a:gd name="connsiteX15" fmla="*/ 1561144 w 1632308"/>
                <a:gd name="connsiteY15" fmla="*/ 745105 h 4040500"/>
                <a:gd name="connsiteX16" fmla="*/ 1411142 w 1632308"/>
                <a:gd name="connsiteY16" fmla="*/ 1004176 h 4040500"/>
                <a:gd name="connsiteX17" fmla="*/ 1384645 w 1632308"/>
                <a:gd name="connsiteY17" fmla="*/ 1254863 h 4040500"/>
                <a:gd name="connsiteX18" fmla="*/ 1373713 w 1632308"/>
                <a:gd name="connsiteY18" fmla="*/ 1249007 h 4040500"/>
                <a:gd name="connsiteX19" fmla="*/ 854800 w 1632308"/>
                <a:gd name="connsiteY19" fmla="*/ 1144372 h 4040500"/>
                <a:gd name="connsiteX20" fmla="*/ 335886 w 1632308"/>
                <a:gd name="connsiteY20" fmla="*/ 1249007 h 4040500"/>
                <a:gd name="connsiteX21" fmla="*/ 324955 w 1632308"/>
                <a:gd name="connsiteY21" fmla="*/ 1254862 h 4040500"/>
                <a:gd name="connsiteX22" fmla="*/ 324955 w 1632308"/>
                <a:gd name="connsiteY22" fmla="*/ 1019306 h 4040500"/>
                <a:gd name="connsiteX23" fmla="*/ 298459 w 1632308"/>
                <a:gd name="connsiteY23" fmla="*/ 1004176 h 4040500"/>
                <a:gd name="connsiteX24" fmla="*/ 207723 w 1632308"/>
                <a:gd name="connsiteY24" fmla="*/ 745106 h 4040500"/>
                <a:gd name="connsiteX25" fmla="*/ 222222 w 1632308"/>
                <a:gd name="connsiteY25" fmla="*/ 680093 h 4040500"/>
                <a:gd name="connsiteX26" fmla="*/ 244918 w 1632308"/>
                <a:gd name="connsiteY26" fmla="*/ 648167 h 4040500"/>
                <a:gd name="connsiteX27" fmla="*/ 139321 w 1632308"/>
                <a:gd name="connsiteY27" fmla="*/ 118372 h 4040500"/>
                <a:gd name="connsiteX28" fmla="*/ 704362 w 1632308"/>
                <a:gd name="connsiteY28" fmla="*/ 956 h 4040500"/>
                <a:gd name="connsiteX0" fmla="*/ 891262 w 1668770"/>
                <a:gd name="connsiteY0" fmla="*/ 1144373 h 4040500"/>
                <a:gd name="connsiteX1" fmla="*/ 1410175 w 1668770"/>
                <a:gd name="connsiteY1" fmla="*/ 1249007 h 4040500"/>
                <a:gd name="connsiteX2" fmla="*/ 1421107 w 1668770"/>
                <a:gd name="connsiteY2" fmla="*/ 1254863 h 4040500"/>
                <a:gd name="connsiteX3" fmla="*/ 1530873 w 1668770"/>
                <a:gd name="connsiteY3" fmla="*/ 1868405 h 4040500"/>
                <a:gd name="connsiteX4" fmla="*/ 1558974 w 1668770"/>
                <a:gd name="connsiteY4" fmla="*/ 3967607 h 4040500"/>
                <a:gd name="connsiteX5" fmla="*/ 898623 w 1668770"/>
                <a:gd name="connsiteY5" fmla="*/ 3991239 h 4040500"/>
                <a:gd name="connsiteX6" fmla="*/ 50959 w 1668770"/>
                <a:gd name="connsiteY6" fmla="*/ 3942342 h 4040500"/>
                <a:gd name="connsiteX7" fmla="*/ 72642 w 1668770"/>
                <a:gd name="connsiteY7" fmla="*/ 2966301 h 4040500"/>
                <a:gd name="connsiteX8" fmla="*/ 361417 w 1668770"/>
                <a:gd name="connsiteY8" fmla="*/ 1254863 h 4040500"/>
                <a:gd name="connsiteX9" fmla="*/ 372348 w 1668770"/>
                <a:gd name="connsiteY9" fmla="*/ 1249007 h 4040500"/>
                <a:gd name="connsiteX10" fmla="*/ 891262 w 1668770"/>
                <a:gd name="connsiteY10" fmla="*/ 1144373 h 4040500"/>
                <a:gd name="connsiteX11" fmla="*/ 740824 w 1668770"/>
                <a:gd name="connsiteY11" fmla="*/ 956 h 4040500"/>
                <a:gd name="connsiteX12" fmla="*/ 1556222 w 1668770"/>
                <a:gd name="connsiteY12" fmla="*/ 125538 h 4040500"/>
                <a:gd name="connsiteX13" fmla="*/ 1512809 w 1668770"/>
                <a:gd name="connsiteY13" fmla="*/ 623020 h 4040500"/>
                <a:gd name="connsiteX14" fmla="*/ 1512959 w 1668770"/>
                <a:gd name="connsiteY14" fmla="*/ 623103 h 4040500"/>
                <a:gd name="connsiteX15" fmla="*/ 1597606 w 1668770"/>
                <a:gd name="connsiteY15" fmla="*/ 745105 h 4040500"/>
                <a:gd name="connsiteX16" fmla="*/ 1447604 w 1668770"/>
                <a:gd name="connsiteY16" fmla="*/ 1004176 h 4040500"/>
                <a:gd name="connsiteX17" fmla="*/ 1421107 w 1668770"/>
                <a:gd name="connsiteY17" fmla="*/ 1254863 h 4040500"/>
                <a:gd name="connsiteX18" fmla="*/ 1410175 w 1668770"/>
                <a:gd name="connsiteY18" fmla="*/ 1249007 h 4040500"/>
                <a:gd name="connsiteX19" fmla="*/ 891262 w 1668770"/>
                <a:gd name="connsiteY19" fmla="*/ 1144372 h 4040500"/>
                <a:gd name="connsiteX20" fmla="*/ 372348 w 1668770"/>
                <a:gd name="connsiteY20" fmla="*/ 1249007 h 4040500"/>
                <a:gd name="connsiteX21" fmla="*/ 361417 w 1668770"/>
                <a:gd name="connsiteY21" fmla="*/ 1254862 h 4040500"/>
                <a:gd name="connsiteX22" fmla="*/ 361417 w 1668770"/>
                <a:gd name="connsiteY22" fmla="*/ 1019306 h 4040500"/>
                <a:gd name="connsiteX23" fmla="*/ 334921 w 1668770"/>
                <a:gd name="connsiteY23" fmla="*/ 1004176 h 4040500"/>
                <a:gd name="connsiteX24" fmla="*/ 244185 w 1668770"/>
                <a:gd name="connsiteY24" fmla="*/ 745106 h 4040500"/>
                <a:gd name="connsiteX25" fmla="*/ 258684 w 1668770"/>
                <a:gd name="connsiteY25" fmla="*/ 680093 h 4040500"/>
                <a:gd name="connsiteX26" fmla="*/ 281380 w 1668770"/>
                <a:gd name="connsiteY26" fmla="*/ 648167 h 4040500"/>
                <a:gd name="connsiteX27" fmla="*/ 175783 w 1668770"/>
                <a:gd name="connsiteY27" fmla="*/ 118372 h 4040500"/>
                <a:gd name="connsiteX28" fmla="*/ 740824 w 1668770"/>
                <a:gd name="connsiteY28" fmla="*/ 956 h 4040500"/>
                <a:gd name="connsiteX0" fmla="*/ 870935 w 1648443"/>
                <a:gd name="connsiteY0" fmla="*/ 1144373 h 4048823"/>
                <a:gd name="connsiteX1" fmla="*/ 1389848 w 1648443"/>
                <a:gd name="connsiteY1" fmla="*/ 1249007 h 4048823"/>
                <a:gd name="connsiteX2" fmla="*/ 1400780 w 1648443"/>
                <a:gd name="connsiteY2" fmla="*/ 1254863 h 4048823"/>
                <a:gd name="connsiteX3" fmla="*/ 1510546 w 1648443"/>
                <a:gd name="connsiteY3" fmla="*/ 1868405 h 4048823"/>
                <a:gd name="connsiteX4" fmla="*/ 1538647 w 1648443"/>
                <a:gd name="connsiteY4" fmla="*/ 3967607 h 4048823"/>
                <a:gd name="connsiteX5" fmla="*/ 878296 w 1648443"/>
                <a:gd name="connsiteY5" fmla="*/ 3991239 h 4048823"/>
                <a:gd name="connsiteX6" fmla="*/ 59939 w 1648443"/>
                <a:gd name="connsiteY6" fmla="*/ 3954066 h 4048823"/>
                <a:gd name="connsiteX7" fmla="*/ 52315 w 1648443"/>
                <a:gd name="connsiteY7" fmla="*/ 2966301 h 4048823"/>
                <a:gd name="connsiteX8" fmla="*/ 341090 w 1648443"/>
                <a:gd name="connsiteY8" fmla="*/ 1254863 h 4048823"/>
                <a:gd name="connsiteX9" fmla="*/ 352021 w 1648443"/>
                <a:gd name="connsiteY9" fmla="*/ 1249007 h 4048823"/>
                <a:gd name="connsiteX10" fmla="*/ 870935 w 1648443"/>
                <a:gd name="connsiteY10" fmla="*/ 1144373 h 4048823"/>
                <a:gd name="connsiteX11" fmla="*/ 720497 w 1648443"/>
                <a:gd name="connsiteY11" fmla="*/ 956 h 4048823"/>
                <a:gd name="connsiteX12" fmla="*/ 1535895 w 1648443"/>
                <a:gd name="connsiteY12" fmla="*/ 125538 h 4048823"/>
                <a:gd name="connsiteX13" fmla="*/ 1492482 w 1648443"/>
                <a:gd name="connsiteY13" fmla="*/ 623020 h 4048823"/>
                <a:gd name="connsiteX14" fmla="*/ 1492632 w 1648443"/>
                <a:gd name="connsiteY14" fmla="*/ 623103 h 4048823"/>
                <a:gd name="connsiteX15" fmla="*/ 1577279 w 1648443"/>
                <a:gd name="connsiteY15" fmla="*/ 745105 h 4048823"/>
                <a:gd name="connsiteX16" fmla="*/ 1427277 w 1648443"/>
                <a:gd name="connsiteY16" fmla="*/ 1004176 h 4048823"/>
                <a:gd name="connsiteX17" fmla="*/ 1400780 w 1648443"/>
                <a:gd name="connsiteY17" fmla="*/ 1254863 h 4048823"/>
                <a:gd name="connsiteX18" fmla="*/ 1389848 w 1648443"/>
                <a:gd name="connsiteY18" fmla="*/ 1249007 h 4048823"/>
                <a:gd name="connsiteX19" fmla="*/ 870935 w 1648443"/>
                <a:gd name="connsiteY19" fmla="*/ 1144372 h 4048823"/>
                <a:gd name="connsiteX20" fmla="*/ 352021 w 1648443"/>
                <a:gd name="connsiteY20" fmla="*/ 1249007 h 4048823"/>
                <a:gd name="connsiteX21" fmla="*/ 341090 w 1648443"/>
                <a:gd name="connsiteY21" fmla="*/ 1254862 h 4048823"/>
                <a:gd name="connsiteX22" fmla="*/ 341090 w 1648443"/>
                <a:gd name="connsiteY22" fmla="*/ 1019306 h 4048823"/>
                <a:gd name="connsiteX23" fmla="*/ 314594 w 1648443"/>
                <a:gd name="connsiteY23" fmla="*/ 1004176 h 4048823"/>
                <a:gd name="connsiteX24" fmla="*/ 223858 w 1648443"/>
                <a:gd name="connsiteY24" fmla="*/ 745106 h 4048823"/>
                <a:gd name="connsiteX25" fmla="*/ 238357 w 1648443"/>
                <a:gd name="connsiteY25" fmla="*/ 680093 h 4048823"/>
                <a:gd name="connsiteX26" fmla="*/ 261053 w 1648443"/>
                <a:gd name="connsiteY26" fmla="*/ 648167 h 4048823"/>
                <a:gd name="connsiteX27" fmla="*/ 155456 w 1648443"/>
                <a:gd name="connsiteY27" fmla="*/ 118372 h 4048823"/>
                <a:gd name="connsiteX28" fmla="*/ 720497 w 1648443"/>
                <a:gd name="connsiteY28" fmla="*/ 956 h 4048823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56919 w 1634427"/>
                <a:gd name="connsiteY0" fmla="*/ 1144373 h 4024344"/>
                <a:gd name="connsiteX1" fmla="*/ 1375832 w 1634427"/>
                <a:gd name="connsiteY1" fmla="*/ 1249007 h 4024344"/>
                <a:gd name="connsiteX2" fmla="*/ 1386764 w 1634427"/>
                <a:gd name="connsiteY2" fmla="*/ 1254863 h 4024344"/>
                <a:gd name="connsiteX3" fmla="*/ 1496530 w 1634427"/>
                <a:gd name="connsiteY3" fmla="*/ 1868405 h 4024344"/>
                <a:gd name="connsiteX4" fmla="*/ 1524631 w 1634427"/>
                <a:gd name="connsiteY4" fmla="*/ 3967607 h 4024344"/>
                <a:gd name="connsiteX5" fmla="*/ 864280 w 1634427"/>
                <a:gd name="connsiteY5" fmla="*/ 3991239 h 4024344"/>
                <a:gd name="connsiteX6" fmla="*/ 69370 w 1634427"/>
                <a:gd name="connsiteY6" fmla="*/ 3807528 h 4024344"/>
                <a:gd name="connsiteX7" fmla="*/ 38299 w 1634427"/>
                <a:gd name="connsiteY7" fmla="*/ 2966301 h 4024344"/>
                <a:gd name="connsiteX8" fmla="*/ 327074 w 1634427"/>
                <a:gd name="connsiteY8" fmla="*/ 1254863 h 4024344"/>
                <a:gd name="connsiteX9" fmla="*/ 338005 w 1634427"/>
                <a:gd name="connsiteY9" fmla="*/ 1249007 h 4024344"/>
                <a:gd name="connsiteX10" fmla="*/ 856919 w 1634427"/>
                <a:gd name="connsiteY10" fmla="*/ 1144373 h 4024344"/>
                <a:gd name="connsiteX11" fmla="*/ 706481 w 1634427"/>
                <a:gd name="connsiteY11" fmla="*/ 956 h 4024344"/>
                <a:gd name="connsiteX12" fmla="*/ 1521879 w 1634427"/>
                <a:gd name="connsiteY12" fmla="*/ 125538 h 4024344"/>
                <a:gd name="connsiteX13" fmla="*/ 1478466 w 1634427"/>
                <a:gd name="connsiteY13" fmla="*/ 623020 h 4024344"/>
                <a:gd name="connsiteX14" fmla="*/ 1478616 w 1634427"/>
                <a:gd name="connsiteY14" fmla="*/ 623103 h 4024344"/>
                <a:gd name="connsiteX15" fmla="*/ 1563263 w 1634427"/>
                <a:gd name="connsiteY15" fmla="*/ 745105 h 4024344"/>
                <a:gd name="connsiteX16" fmla="*/ 1413261 w 1634427"/>
                <a:gd name="connsiteY16" fmla="*/ 1004176 h 4024344"/>
                <a:gd name="connsiteX17" fmla="*/ 1386764 w 1634427"/>
                <a:gd name="connsiteY17" fmla="*/ 1254863 h 4024344"/>
                <a:gd name="connsiteX18" fmla="*/ 1375832 w 1634427"/>
                <a:gd name="connsiteY18" fmla="*/ 1249007 h 4024344"/>
                <a:gd name="connsiteX19" fmla="*/ 856919 w 1634427"/>
                <a:gd name="connsiteY19" fmla="*/ 1144372 h 4024344"/>
                <a:gd name="connsiteX20" fmla="*/ 338005 w 1634427"/>
                <a:gd name="connsiteY20" fmla="*/ 1249007 h 4024344"/>
                <a:gd name="connsiteX21" fmla="*/ 327074 w 1634427"/>
                <a:gd name="connsiteY21" fmla="*/ 1254862 h 4024344"/>
                <a:gd name="connsiteX22" fmla="*/ 327074 w 1634427"/>
                <a:gd name="connsiteY22" fmla="*/ 1019306 h 4024344"/>
                <a:gd name="connsiteX23" fmla="*/ 300578 w 1634427"/>
                <a:gd name="connsiteY23" fmla="*/ 1004176 h 4024344"/>
                <a:gd name="connsiteX24" fmla="*/ 209842 w 1634427"/>
                <a:gd name="connsiteY24" fmla="*/ 745106 h 4024344"/>
                <a:gd name="connsiteX25" fmla="*/ 224341 w 1634427"/>
                <a:gd name="connsiteY25" fmla="*/ 680093 h 4024344"/>
                <a:gd name="connsiteX26" fmla="*/ 247037 w 1634427"/>
                <a:gd name="connsiteY26" fmla="*/ 648167 h 4024344"/>
                <a:gd name="connsiteX27" fmla="*/ 141440 w 1634427"/>
                <a:gd name="connsiteY27" fmla="*/ 118372 h 4024344"/>
                <a:gd name="connsiteX28" fmla="*/ 706481 w 1634427"/>
                <a:gd name="connsiteY28" fmla="*/ 956 h 4024344"/>
                <a:gd name="connsiteX0" fmla="*/ 882817 w 1660325"/>
                <a:gd name="connsiteY0" fmla="*/ 1144373 h 4018577"/>
                <a:gd name="connsiteX1" fmla="*/ 1401730 w 1660325"/>
                <a:gd name="connsiteY1" fmla="*/ 1249007 h 4018577"/>
                <a:gd name="connsiteX2" fmla="*/ 1412662 w 1660325"/>
                <a:gd name="connsiteY2" fmla="*/ 1254863 h 4018577"/>
                <a:gd name="connsiteX3" fmla="*/ 1522428 w 1660325"/>
                <a:gd name="connsiteY3" fmla="*/ 1868405 h 4018577"/>
                <a:gd name="connsiteX4" fmla="*/ 1550529 w 1660325"/>
                <a:gd name="connsiteY4" fmla="*/ 3967607 h 4018577"/>
                <a:gd name="connsiteX5" fmla="*/ 890178 w 1660325"/>
                <a:gd name="connsiteY5" fmla="*/ 3991239 h 4018577"/>
                <a:gd name="connsiteX6" fmla="*/ 54237 w 1660325"/>
                <a:gd name="connsiteY6" fmla="*/ 3913036 h 4018577"/>
                <a:gd name="connsiteX7" fmla="*/ 64197 w 1660325"/>
                <a:gd name="connsiteY7" fmla="*/ 2966301 h 4018577"/>
                <a:gd name="connsiteX8" fmla="*/ 352972 w 1660325"/>
                <a:gd name="connsiteY8" fmla="*/ 1254863 h 4018577"/>
                <a:gd name="connsiteX9" fmla="*/ 363903 w 1660325"/>
                <a:gd name="connsiteY9" fmla="*/ 1249007 h 4018577"/>
                <a:gd name="connsiteX10" fmla="*/ 882817 w 1660325"/>
                <a:gd name="connsiteY10" fmla="*/ 1144373 h 4018577"/>
                <a:gd name="connsiteX11" fmla="*/ 732379 w 1660325"/>
                <a:gd name="connsiteY11" fmla="*/ 956 h 4018577"/>
                <a:gd name="connsiteX12" fmla="*/ 1547777 w 1660325"/>
                <a:gd name="connsiteY12" fmla="*/ 125538 h 4018577"/>
                <a:gd name="connsiteX13" fmla="*/ 1504364 w 1660325"/>
                <a:gd name="connsiteY13" fmla="*/ 623020 h 4018577"/>
                <a:gd name="connsiteX14" fmla="*/ 1504514 w 1660325"/>
                <a:gd name="connsiteY14" fmla="*/ 623103 h 4018577"/>
                <a:gd name="connsiteX15" fmla="*/ 1589161 w 1660325"/>
                <a:gd name="connsiteY15" fmla="*/ 745105 h 4018577"/>
                <a:gd name="connsiteX16" fmla="*/ 1439159 w 1660325"/>
                <a:gd name="connsiteY16" fmla="*/ 1004176 h 4018577"/>
                <a:gd name="connsiteX17" fmla="*/ 1412662 w 1660325"/>
                <a:gd name="connsiteY17" fmla="*/ 1254863 h 4018577"/>
                <a:gd name="connsiteX18" fmla="*/ 1401730 w 1660325"/>
                <a:gd name="connsiteY18" fmla="*/ 1249007 h 4018577"/>
                <a:gd name="connsiteX19" fmla="*/ 882817 w 1660325"/>
                <a:gd name="connsiteY19" fmla="*/ 1144372 h 4018577"/>
                <a:gd name="connsiteX20" fmla="*/ 363903 w 1660325"/>
                <a:gd name="connsiteY20" fmla="*/ 1249007 h 4018577"/>
                <a:gd name="connsiteX21" fmla="*/ 352972 w 1660325"/>
                <a:gd name="connsiteY21" fmla="*/ 1254862 h 4018577"/>
                <a:gd name="connsiteX22" fmla="*/ 352972 w 1660325"/>
                <a:gd name="connsiteY22" fmla="*/ 1019306 h 4018577"/>
                <a:gd name="connsiteX23" fmla="*/ 326476 w 1660325"/>
                <a:gd name="connsiteY23" fmla="*/ 1004176 h 4018577"/>
                <a:gd name="connsiteX24" fmla="*/ 235740 w 1660325"/>
                <a:gd name="connsiteY24" fmla="*/ 745106 h 4018577"/>
                <a:gd name="connsiteX25" fmla="*/ 250239 w 1660325"/>
                <a:gd name="connsiteY25" fmla="*/ 680093 h 4018577"/>
                <a:gd name="connsiteX26" fmla="*/ 272935 w 1660325"/>
                <a:gd name="connsiteY26" fmla="*/ 648167 h 4018577"/>
                <a:gd name="connsiteX27" fmla="*/ 167338 w 1660325"/>
                <a:gd name="connsiteY27" fmla="*/ 118372 h 4018577"/>
                <a:gd name="connsiteX28" fmla="*/ 732379 w 1660325"/>
                <a:gd name="connsiteY28" fmla="*/ 956 h 4018577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04514 w 1660325"/>
                <a:gd name="connsiteY14" fmla="*/ 622900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04364 w 1660325"/>
                <a:gd name="connsiteY13" fmla="*/ 622817 h 4018374"/>
                <a:gd name="connsiteX14" fmla="*/ 1553005 w 1660325"/>
                <a:gd name="connsiteY14" fmla="*/ 615972 h 4018374"/>
                <a:gd name="connsiteX15" fmla="*/ 1589161 w 1660325"/>
                <a:gd name="connsiteY15" fmla="*/ 744902 h 4018374"/>
                <a:gd name="connsiteX16" fmla="*/ 1439159 w 1660325"/>
                <a:gd name="connsiteY16" fmla="*/ 1003973 h 4018374"/>
                <a:gd name="connsiteX17" fmla="*/ 1412662 w 1660325"/>
                <a:gd name="connsiteY17" fmla="*/ 1254660 h 4018374"/>
                <a:gd name="connsiteX18" fmla="*/ 1401730 w 1660325"/>
                <a:gd name="connsiteY18" fmla="*/ 1248804 h 4018374"/>
                <a:gd name="connsiteX19" fmla="*/ 882817 w 1660325"/>
                <a:gd name="connsiteY19" fmla="*/ 1144169 h 4018374"/>
                <a:gd name="connsiteX20" fmla="*/ 363903 w 1660325"/>
                <a:gd name="connsiteY20" fmla="*/ 1248804 h 4018374"/>
                <a:gd name="connsiteX21" fmla="*/ 352972 w 1660325"/>
                <a:gd name="connsiteY21" fmla="*/ 1254659 h 4018374"/>
                <a:gd name="connsiteX22" fmla="*/ 352972 w 1660325"/>
                <a:gd name="connsiteY22" fmla="*/ 1019103 h 4018374"/>
                <a:gd name="connsiteX23" fmla="*/ 326476 w 1660325"/>
                <a:gd name="connsiteY23" fmla="*/ 1003973 h 4018374"/>
                <a:gd name="connsiteX24" fmla="*/ 235740 w 1660325"/>
                <a:gd name="connsiteY24" fmla="*/ 744903 h 4018374"/>
                <a:gd name="connsiteX25" fmla="*/ 250239 w 1660325"/>
                <a:gd name="connsiteY25" fmla="*/ 679890 h 4018374"/>
                <a:gd name="connsiteX26" fmla="*/ 272935 w 1660325"/>
                <a:gd name="connsiteY26" fmla="*/ 647964 h 4018374"/>
                <a:gd name="connsiteX27" fmla="*/ 167338 w 1660325"/>
                <a:gd name="connsiteY27" fmla="*/ 118169 h 4018374"/>
                <a:gd name="connsiteX28" fmla="*/ 732379 w 1660325"/>
                <a:gd name="connsiteY28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67338 w 1660325"/>
                <a:gd name="connsiteY26" fmla="*/ 118169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272935 w 1660325"/>
                <a:gd name="connsiteY25" fmla="*/ 647964 h 4018374"/>
                <a:gd name="connsiteX26" fmla="*/ 14938 w 1660325"/>
                <a:gd name="connsiteY26" fmla="*/ 201296 h 4018374"/>
                <a:gd name="connsiteX27" fmla="*/ 732379 w 1660325"/>
                <a:gd name="connsiteY27" fmla="*/ 753 h 4018374"/>
                <a:gd name="connsiteX0" fmla="*/ 882817 w 1660325"/>
                <a:gd name="connsiteY0" fmla="*/ 1144170 h 4018374"/>
                <a:gd name="connsiteX1" fmla="*/ 1401730 w 1660325"/>
                <a:gd name="connsiteY1" fmla="*/ 1248804 h 4018374"/>
                <a:gd name="connsiteX2" fmla="*/ 1412662 w 1660325"/>
                <a:gd name="connsiteY2" fmla="*/ 1254660 h 4018374"/>
                <a:gd name="connsiteX3" fmla="*/ 1522428 w 1660325"/>
                <a:gd name="connsiteY3" fmla="*/ 1868202 h 4018374"/>
                <a:gd name="connsiteX4" fmla="*/ 1550529 w 1660325"/>
                <a:gd name="connsiteY4" fmla="*/ 3967404 h 4018374"/>
                <a:gd name="connsiteX5" fmla="*/ 890178 w 1660325"/>
                <a:gd name="connsiteY5" fmla="*/ 3991036 h 4018374"/>
                <a:gd name="connsiteX6" fmla="*/ 54237 w 1660325"/>
                <a:gd name="connsiteY6" fmla="*/ 3912833 h 4018374"/>
                <a:gd name="connsiteX7" fmla="*/ 64197 w 1660325"/>
                <a:gd name="connsiteY7" fmla="*/ 2966098 h 4018374"/>
                <a:gd name="connsiteX8" fmla="*/ 352972 w 1660325"/>
                <a:gd name="connsiteY8" fmla="*/ 1254660 h 4018374"/>
                <a:gd name="connsiteX9" fmla="*/ 363903 w 1660325"/>
                <a:gd name="connsiteY9" fmla="*/ 1248804 h 4018374"/>
                <a:gd name="connsiteX10" fmla="*/ 882817 w 1660325"/>
                <a:gd name="connsiteY10" fmla="*/ 1144170 h 4018374"/>
                <a:gd name="connsiteX11" fmla="*/ 732379 w 1660325"/>
                <a:gd name="connsiteY11" fmla="*/ 753 h 4018374"/>
                <a:gd name="connsiteX12" fmla="*/ 1651686 w 1660325"/>
                <a:gd name="connsiteY12" fmla="*/ 146117 h 4018374"/>
                <a:gd name="connsiteX13" fmla="*/ 1553005 w 1660325"/>
                <a:gd name="connsiteY13" fmla="*/ 615972 h 4018374"/>
                <a:gd name="connsiteX14" fmla="*/ 1589161 w 1660325"/>
                <a:gd name="connsiteY14" fmla="*/ 744902 h 4018374"/>
                <a:gd name="connsiteX15" fmla="*/ 1439159 w 1660325"/>
                <a:gd name="connsiteY15" fmla="*/ 1003973 h 4018374"/>
                <a:gd name="connsiteX16" fmla="*/ 1412662 w 1660325"/>
                <a:gd name="connsiteY16" fmla="*/ 1254660 h 4018374"/>
                <a:gd name="connsiteX17" fmla="*/ 1401730 w 1660325"/>
                <a:gd name="connsiteY17" fmla="*/ 1248804 h 4018374"/>
                <a:gd name="connsiteX18" fmla="*/ 882817 w 1660325"/>
                <a:gd name="connsiteY18" fmla="*/ 1144169 h 4018374"/>
                <a:gd name="connsiteX19" fmla="*/ 363903 w 1660325"/>
                <a:gd name="connsiteY19" fmla="*/ 1248804 h 4018374"/>
                <a:gd name="connsiteX20" fmla="*/ 352972 w 1660325"/>
                <a:gd name="connsiteY20" fmla="*/ 1254659 h 4018374"/>
                <a:gd name="connsiteX21" fmla="*/ 352972 w 1660325"/>
                <a:gd name="connsiteY21" fmla="*/ 1019103 h 4018374"/>
                <a:gd name="connsiteX22" fmla="*/ 326476 w 1660325"/>
                <a:gd name="connsiteY22" fmla="*/ 1003973 h 4018374"/>
                <a:gd name="connsiteX23" fmla="*/ 235740 w 1660325"/>
                <a:gd name="connsiteY23" fmla="*/ 744903 h 4018374"/>
                <a:gd name="connsiteX24" fmla="*/ 250239 w 1660325"/>
                <a:gd name="connsiteY24" fmla="*/ 679890 h 4018374"/>
                <a:gd name="connsiteX25" fmla="*/ 14938 w 1660325"/>
                <a:gd name="connsiteY25" fmla="*/ 201296 h 4018374"/>
                <a:gd name="connsiteX26" fmla="*/ 732379 w 1660325"/>
                <a:gd name="connsiteY26" fmla="*/ 753 h 4018374"/>
                <a:gd name="connsiteX0" fmla="*/ 884445 w 1661953"/>
                <a:gd name="connsiteY0" fmla="*/ 1144170 h 4018374"/>
                <a:gd name="connsiteX1" fmla="*/ 1403358 w 1661953"/>
                <a:gd name="connsiteY1" fmla="*/ 1248804 h 4018374"/>
                <a:gd name="connsiteX2" fmla="*/ 1414290 w 1661953"/>
                <a:gd name="connsiteY2" fmla="*/ 1254660 h 4018374"/>
                <a:gd name="connsiteX3" fmla="*/ 1524056 w 1661953"/>
                <a:gd name="connsiteY3" fmla="*/ 1868202 h 4018374"/>
                <a:gd name="connsiteX4" fmla="*/ 1552157 w 1661953"/>
                <a:gd name="connsiteY4" fmla="*/ 3967404 h 4018374"/>
                <a:gd name="connsiteX5" fmla="*/ 891806 w 1661953"/>
                <a:gd name="connsiteY5" fmla="*/ 3991036 h 4018374"/>
                <a:gd name="connsiteX6" fmla="*/ 55865 w 1661953"/>
                <a:gd name="connsiteY6" fmla="*/ 3912833 h 4018374"/>
                <a:gd name="connsiteX7" fmla="*/ 65825 w 1661953"/>
                <a:gd name="connsiteY7" fmla="*/ 2966098 h 4018374"/>
                <a:gd name="connsiteX8" fmla="*/ 354600 w 1661953"/>
                <a:gd name="connsiteY8" fmla="*/ 1254660 h 4018374"/>
                <a:gd name="connsiteX9" fmla="*/ 365531 w 1661953"/>
                <a:gd name="connsiteY9" fmla="*/ 1248804 h 4018374"/>
                <a:gd name="connsiteX10" fmla="*/ 884445 w 1661953"/>
                <a:gd name="connsiteY10" fmla="*/ 1144170 h 4018374"/>
                <a:gd name="connsiteX11" fmla="*/ 734007 w 1661953"/>
                <a:gd name="connsiteY11" fmla="*/ 753 h 4018374"/>
                <a:gd name="connsiteX12" fmla="*/ 1653314 w 1661953"/>
                <a:gd name="connsiteY12" fmla="*/ 146117 h 4018374"/>
                <a:gd name="connsiteX13" fmla="*/ 1554633 w 1661953"/>
                <a:gd name="connsiteY13" fmla="*/ 615972 h 4018374"/>
                <a:gd name="connsiteX14" fmla="*/ 1590789 w 1661953"/>
                <a:gd name="connsiteY14" fmla="*/ 744902 h 4018374"/>
                <a:gd name="connsiteX15" fmla="*/ 1440787 w 1661953"/>
                <a:gd name="connsiteY15" fmla="*/ 1003973 h 4018374"/>
                <a:gd name="connsiteX16" fmla="*/ 1414290 w 1661953"/>
                <a:gd name="connsiteY16" fmla="*/ 1254660 h 4018374"/>
                <a:gd name="connsiteX17" fmla="*/ 1403358 w 1661953"/>
                <a:gd name="connsiteY17" fmla="*/ 1248804 h 4018374"/>
                <a:gd name="connsiteX18" fmla="*/ 884445 w 1661953"/>
                <a:gd name="connsiteY18" fmla="*/ 1144169 h 4018374"/>
                <a:gd name="connsiteX19" fmla="*/ 365531 w 1661953"/>
                <a:gd name="connsiteY19" fmla="*/ 1248804 h 4018374"/>
                <a:gd name="connsiteX20" fmla="*/ 354600 w 1661953"/>
                <a:gd name="connsiteY20" fmla="*/ 1254659 h 4018374"/>
                <a:gd name="connsiteX21" fmla="*/ 354600 w 1661953"/>
                <a:gd name="connsiteY21" fmla="*/ 1019103 h 4018374"/>
                <a:gd name="connsiteX22" fmla="*/ 328104 w 1661953"/>
                <a:gd name="connsiteY22" fmla="*/ 1003973 h 4018374"/>
                <a:gd name="connsiteX23" fmla="*/ 237368 w 1661953"/>
                <a:gd name="connsiteY23" fmla="*/ 744903 h 4018374"/>
                <a:gd name="connsiteX24" fmla="*/ 16566 w 1661953"/>
                <a:gd name="connsiteY24" fmla="*/ 201296 h 4018374"/>
                <a:gd name="connsiteX25" fmla="*/ 734007 w 1661953"/>
                <a:gd name="connsiteY25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53006 w 1660326"/>
                <a:gd name="connsiteY13" fmla="*/ 615972 h 4018374"/>
                <a:gd name="connsiteX14" fmla="*/ 1589162 w 1660326"/>
                <a:gd name="connsiteY14" fmla="*/ 744902 h 4018374"/>
                <a:gd name="connsiteX15" fmla="*/ 1439160 w 1660326"/>
                <a:gd name="connsiteY15" fmla="*/ 1003973 h 4018374"/>
                <a:gd name="connsiteX16" fmla="*/ 1412663 w 1660326"/>
                <a:gd name="connsiteY16" fmla="*/ 1254660 h 4018374"/>
                <a:gd name="connsiteX17" fmla="*/ 1401731 w 1660326"/>
                <a:gd name="connsiteY17" fmla="*/ 1248804 h 4018374"/>
                <a:gd name="connsiteX18" fmla="*/ 882818 w 1660326"/>
                <a:gd name="connsiteY18" fmla="*/ 1144169 h 4018374"/>
                <a:gd name="connsiteX19" fmla="*/ 363904 w 1660326"/>
                <a:gd name="connsiteY19" fmla="*/ 1248804 h 4018374"/>
                <a:gd name="connsiteX20" fmla="*/ 352973 w 1660326"/>
                <a:gd name="connsiteY20" fmla="*/ 1254659 h 4018374"/>
                <a:gd name="connsiteX21" fmla="*/ 352973 w 1660326"/>
                <a:gd name="connsiteY21" fmla="*/ 1019103 h 4018374"/>
                <a:gd name="connsiteX22" fmla="*/ 326477 w 1660326"/>
                <a:gd name="connsiteY22" fmla="*/ 1003973 h 4018374"/>
                <a:gd name="connsiteX23" fmla="*/ 14939 w 1660326"/>
                <a:gd name="connsiteY23" fmla="*/ 201296 h 4018374"/>
                <a:gd name="connsiteX24" fmla="*/ 732380 w 1660326"/>
                <a:gd name="connsiteY24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589162 w 1660326"/>
                <a:gd name="connsiteY13" fmla="*/ 744902 h 4018374"/>
                <a:gd name="connsiteX14" fmla="*/ 1439160 w 1660326"/>
                <a:gd name="connsiteY14" fmla="*/ 1003973 h 4018374"/>
                <a:gd name="connsiteX15" fmla="*/ 1412663 w 1660326"/>
                <a:gd name="connsiteY15" fmla="*/ 1254660 h 4018374"/>
                <a:gd name="connsiteX16" fmla="*/ 1401731 w 1660326"/>
                <a:gd name="connsiteY16" fmla="*/ 1248804 h 4018374"/>
                <a:gd name="connsiteX17" fmla="*/ 882818 w 1660326"/>
                <a:gd name="connsiteY17" fmla="*/ 1144169 h 4018374"/>
                <a:gd name="connsiteX18" fmla="*/ 363904 w 1660326"/>
                <a:gd name="connsiteY18" fmla="*/ 1248804 h 4018374"/>
                <a:gd name="connsiteX19" fmla="*/ 352973 w 1660326"/>
                <a:gd name="connsiteY19" fmla="*/ 1254659 h 4018374"/>
                <a:gd name="connsiteX20" fmla="*/ 352973 w 1660326"/>
                <a:gd name="connsiteY20" fmla="*/ 1019103 h 4018374"/>
                <a:gd name="connsiteX21" fmla="*/ 326477 w 1660326"/>
                <a:gd name="connsiteY21" fmla="*/ 1003973 h 4018374"/>
                <a:gd name="connsiteX22" fmla="*/ 14939 w 1660326"/>
                <a:gd name="connsiteY22" fmla="*/ 201296 h 4018374"/>
                <a:gd name="connsiteX23" fmla="*/ 732380 w 1660326"/>
                <a:gd name="connsiteY23" fmla="*/ 753 h 4018374"/>
                <a:gd name="connsiteX0" fmla="*/ 882818 w 1660326"/>
                <a:gd name="connsiteY0" fmla="*/ 1144170 h 4018374"/>
                <a:gd name="connsiteX1" fmla="*/ 1401731 w 1660326"/>
                <a:gd name="connsiteY1" fmla="*/ 1248804 h 4018374"/>
                <a:gd name="connsiteX2" fmla="*/ 1412663 w 1660326"/>
                <a:gd name="connsiteY2" fmla="*/ 1254660 h 4018374"/>
                <a:gd name="connsiteX3" fmla="*/ 1522429 w 1660326"/>
                <a:gd name="connsiteY3" fmla="*/ 1868202 h 4018374"/>
                <a:gd name="connsiteX4" fmla="*/ 1550530 w 1660326"/>
                <a:gd name="connsiteY4" fmla="*/ 3967404 h 4018374"/>
                <a:gd name="connsiteX5" fmla="*/ 890179 w 1660326"/>
                <a:gd name="connsiteY5" fmla="*/ 3991036 h 4018374"/>
                <a:gd name="connsiteX6" fmla="*/ 54238 w 1660326"/>
                <a:gd name="connsiteY6" fmla="*/ 3912833 h 4018374"/>
                <a:gd name="connsiteX7" fmla="*/ 64198 w 1660326"/>
                <a:gd name="connsiteY7" fmla="*/ 2966098 h 4018374"/>
                <a:gd name="connsiteX8" fmla="*/ 352973 w 1660326"/>
                <a:gd name="connsiteY8" fmla="*/ 1254660 h 4018374"/>
                <a:gd name="connsiteX9" fmla="*/ 363904 w 1660326"/>
                <a:gd name="connsiteY9" fmla="*/ 1248804 h 4018374"/>
                <a:gd name="connsiteX10" fmla="*/ 882818 w 1660326"/>
                <a:gd name="connsiteY10" fmla="*/ 1144170 h 4018374"/>
                <a:gd name="connsiteX11" fmla="*/ 732380 w 1660326"/>
                <a:gd name="connsiteY11" fmla="*/ 753 h 4018374"/>
                <a:gd name="connsiteX12" fmla="*/ 1651687 w 1660326"/>
                <a:gd name="connsiteY12" fmla="*/ 146117 h 4018374"/>
                <a:gd name="connsiteX13" fmla="*/ 1439160 w 1660326"/>
                <a:gd name="connsiteY13" fmla="*/ 1003973 h 4018374"/>
                <a:gd name="connsiteX14" fmla="*/ 1412663 w 1660326"/>
                <a:gd name="connsiteY14" fmla="*/ 1254660 h 4018374"/>
                <a:gd name="connsiteX15" fmla="*/ 1401731 w 1660326"/>
                <a:gd name="connsiteY15" fmla="*/ 1248804 h 4018374"/>
                <a:gd name="connsiteX16" fmla="*/ 882818 w 1660326"/>
                <a:gd name="connsiteY16" fmla="*/ 1144169 h 4018374"/>
                <a:gd name="connsiteX17" fmla="*/ 363904 w 1660326"/>
                <a:gd name="connsiteY17" fmla="*/ 1248804 h 4018374"/>
                <a:gd name="connsiteX18" fmla="*/ 352973 w 1660326"/>
                <a:gd name="connsiteY18" fmla="*/ 1254659 h 4018374"/>
                <a:gd name="connsiteX19" fmla="*/ 352973 w 1660326"/>
                <a:gd name="connsiteY19" fmla="*/ 1019103 h 4018374"/>
                <a:gd name="connsiteX20" fmla="*/ 326477 w 1660326"/>
                <a:gd name="connsiteY20" fmla="*/ 1003973 h 4018374"/>
                <a:gd name="connsiteX21" fmla="*/ 14939 w 1660326"/>
                <a:gd name="connsiteY21" fmla="*/ 201296 h 4018374"/>
                <a:gd name="connsiteX22" fmla="*/ 732380 w 1660326"/>
                <a:gd name="connsiteY22" fmla="*/ 753 h 4018374"/>
                <a:gd name="connsiteX0" fmla="*/ 882818 w 1797160"/>
                <a:gd name="connsiteY0" fmla="*/ 1143855 h 4018059"/>
                <a:gd name="connsiteX1" fmla="*/ 1401731 w 1797160"/>
                <a:gd name="connsiteY1" fmla="*/ 1248489 h 4018059"/>
                <a:gd name="connsiteX2" fmla="*/ 1412663 w 1797160"/>
                <a:gd name="connsiteY2" fmla="*/ 1254345 h 4018059"/>
                <a:gd name="connsiteX3" fmla="*/ 1522429 w 1797160"/>
                <a:gd name="connsiteY3" fmla="*/ 1867887 h 4018059"/>
                <a:gd name="connsiteX4" fmla="*/ 1550530 w 1797160"/>
                <a:gd name="connsiteY4" fmla="*/ 3967089 h 4018059"/>
                <a:gd name="connsiteX5" fmla="*/ 890179 w 1797160"/>
                <a:gd name="connsiteY5" fmla="*/ 3990721 h 4018059"/>
                <a:gd name="connsiteX6" fmla="*/ 54238 w 1797160"/>
                <a:gd name="connsiteY6" fmla="*/ 3912518 h 4018059"/>
                <a:gd name="connsiteX7" fmla="*/ 64198 w 1797160"/>
                <a:gd name="connsiteY7" fmla="*/ 2965783 h 4018059"/>
                <a:gd name="connsiteX8" fmla="*/ 352973 w 1797160"/>
                <a:gd name="connsiteY8" fmla="*/ 1254345 h 4018059"/>
                <a:gd name="connsiteX9" fmla="*/ 363904 w 1797160"/>
                <a:gd name="connsiteY9" fmla="*/ 1248489 h 4018059"/>
                <a:gd name="connsiteX10" fmla="*/ 882818 w 1797160"/>
                <a:gd name="connsiteY10" fmla="*/ 1143855 h 4018059"/>
                <a:gd name="connsiteX11" fmla="*/ 732380 w 1797160"/>
                <a:gd name="connsiteY11" fmla="*/ 438 h 4018059"/>
                <a:gd name="connsiteX12" fmla="*/ 1797160 w 1797160"/>
                <a:gd name="connsiteY12" fmla="*/ 215075 h 4018059"/>
                <a:gd name="connsiteX13" fmla="*/ 1439160 w 1797160"/>
                <a:gd name="connsiteY13" fmla="*/ 1003658 h 4018059"/>
                <a:gd name="connsiteX14" fmla="*/ 1412663 w 1797160"/>
                <a:gd name="connsiteY14" fmla="*/ 1254345 h 4018059"/>
                <a:gd name="connsiteX15" fmla="*/ 1401731 w 1797160"/>
                <a:gd name="connsiteY15" fmla="*/ 1248489 h 4018059"/>
                <a:gd name="connsiteX16" fmla="*/ 882818 w 1797160"/>
                <a:gd name="connsiteY16" fmla="*/ 1143854 h 4018059"/>
                <a:gd name="connsiteX17" fmla="*/ 363904 w 1797160"/>
                <a:gd name="connsiteY17" fmla="*/ 1248489 h 4018059"/>
                <a:gd name="connsiteX18" fmla="*/ 352973 w 1797160"/>
                <a:gd name="connsiteY18" fmla="*/ 1254344 h 4018059"/>
                <a:gd name="connsiteX19" fmla="*/ 352973 w 1797160"/>
                <a:gd name="connsiteY19" fmla="*/ 1018788 h 4018059"/>
                <a:gd name="connsiteX20" fmla="*/ 326477 w 1797160"/>
                <a:gd name="connsiteY20" fmla="*/ 1003658 h 4018059"/>
                <a:gd name="connsiteX21" fmla="*/ 14939 w 1797160"/>
                <a:gd name="connsiteY21" fmla="*/ 200981 h 4018059"/>
                <a:gd name="connsiteX22" fmla="*/ 732380 w 1797160"/>
                <a:gd name="connsiteY22" fmla="*/ 438 h 4018059"/>
                <a:gd name="connsiteX0" fmla="*/ 882818 w 1660326"/>
                <a:gd name="connsiteY0" fmla="*/ 1143774 h 4017978"/>
                <a:gd name="connsiteX1" fmla="*/ 1401731 w 1660326"/>
                <a:gd name="connsiteY1" fmla="*/ 1248408 h 4017978"/>
                <a:gd name="connsiteX2" fmla="*/ 1412663 w 1660326"/>
                <a:gd name="connsiteY2" fmla="*/ 1254264 h 4017978"/>
                <a:gd name="connsiteX3" fmla="*/ 1522429 w 1660326"/>
                <a:gd name="connsiteY3" fmla="*/ 1867806 h 4017978"/>
                <a:gd name="connsiteX4" fmla="*/ 1550530 w 1660326"/>
                <a:gd name="connsiteY4" fmla="*/ 3967008 h 4017978"/>
                <a:gd name="connsiteX5" fmla="*/ 890179 w 1660326"/>
                <a:gd name="connsiteY5" fmla="*/ 3990640 h 4017978"/>
                <a:gd name="connsiteX6" fmla="*/ 54238 w 1660326"/>
                <a:gd name="connsiteY6" fmla="*/ 3912437 h 4017978"/>
                <a:gd name="connsiteX7" fmla="*/ 64198 w 1660326"/>
                <a:gd name="connsiteY7" fmla="*/ 2965702 h 4017978"/>
                <a:gd name="connsiteX8" fmla="*/ 352973 w 1660326"/>
                <a:gd name="connsiteY8" fmla="*/ 1254264 h 4017978"/>
                <a:gd name="connsiteX9" fmla="*/ 363904 w 1660326"/>
                <a:gd name="connsiteY9" fmla="*/ 1248408 h 4017978"/>
                <a:gd name="connsiteX10" fmla="*/ 882818 w 1660326"/>
                <a:gd name="connsiteY10" fmla="*/ 1143774 h 4017978"/>
                <a:gd name="connsiteX11" fmla="*/ 732380 w 1660326"/>
                <a:gd name="connsiteY11" fmla="*/ 357 h 4017978"/>
                <a:gd name="connsiteX12" fmla="*/ 1659676 w 1660326"/>
                <a:gd name="connsiteY12" fmla="*/ 252215 h 4017978"/>
                <a:gd name="connsiteX13" fmla="*/ 1439160 w 1660326"/>
                <a:gd name="connsiteY13" fmla="*/ 1003577 h 4017978"/>
                <a:gd name="connsiteX14" fmla="*/ 1412663 w 1660326"/>
                <a:gd name="connsiteY14" fmla="*/ 1254264 h 4017978"/>
                <a:gd name="connsiteX15" fmla="*/ 1401731 w 1660326"/>
                <a:gd name="connsiteY15" fmla="*/ 1248408 h 4017978"/>
                <a:gd name="connsiteX16" fmla="*/ 882818 w 1660326"/>
                <a:gd name="connsiteY16" fmla="*/ 1143773 h 4017978"/>
                <a:gd name="connsiteX17" fmla="*/ 363904 w 1660326"/>
                <a:gd name="connsiteY17" fmla="*/ 1248408 h 4017978"/>
                <a:gd name="connsiteX18" fmla="*/ 352973 w 1660326"/>
                <a:gd name="connsiteY18" fmla="*/ 1254263 h 4017978"/>
                <a:gd name="connsiteX19" fmla="*/ 352973 w 1660326"/>
                <a:gd name="connsiteY19" fmla="*/ 1018707 h 4017978"/>
                <a:gd name="connsiteX20" fmla="*/ 326477 w 1660326"/>
                <a:gd name="connsiteY20" fmla="*/ 1003577 h 4017978"/>
                <a:gd name="connsiteX21" fmla="*/ 14939 w 1660326"/>
                <a:gd name="connsiteY21" fmla="*/ 200900 h 4017978"/>
                <a:gd name="connsiteX22" fmla="*/ 732380 w 1660326"/>
                <a:gd name="connsiteY22" fmla="*/ 357 h 4017978"/>
                <a:gd name="connsiteX0" fmla="*/ 882818 w 1660326"/>
                <a:gd name="connsiteY0" fmla="*/ 1144494 h 4018698"/>
                <a:gd name="connsiteX1" fmla="*/ 1401731 w 1660326"/>
                <a:gd name="connsiteY1" fmla="*/ 1249128 h 4018698"/>
                <a:gd name="connsiteX2" fmla="*/ 1412663 w 1660326"/>
                <a:gd name="connsiteY2" fmla="*/ 1254984 h 4018698"/>
                <a:gd name="connsiteX3" fmla="*/ 1522429 w 1660326"/>
                <a:gd name="connsiteY3" fmla="*/ 1868526 h 4018698"/>
                <a:gd name="connsiteX4" fmla="*/ 1550530 w 1660326"/>
                <a:gd name="connsiteY4" fmla="*/ 3967728 h 4018698"/>
                <a:gd name="connsiteX5" fmla="*/ 890179 w 1660326"/>
                <a:gd name="connsiteY5" fmla="*/ 3991360 h 4018698"/>
                <a:gd name="connsiteX6" fmla="*/ 54238 w 1660326"/>
                <a:gd name="connsiteY6" fmla="*/ 3913157 h 4018698"/>
                <a:gd name="connsiteX7" fmla="*/ 64198 w 1660326"/>
                <a:gd name="connsiteY7" fmla="*/ 2966422 h 4018698"/>
                <a:gd name="connsiteX8" fmla="*/ 352973 w 1660326"/>
                <a:gd name="connsiteY8" fmla="*/ 1254984 h 4018698"/>
                <a:gd name="connsiteX9" fmla="*/ 363904 w 1660326"/>
                <a:gd name="connsiteY9" fmla="*/ 1249128 h 4018698"/>
                <a:gd name="connsiteX10" fmla="*/ 882818 w 1660326"/>
                <a:gd name="connsiteY10" fmla="*/ 1144494 h 4018698"/>
                <a:gd name="connsiteX11" fmla="*/ 732380 w 1660326"/>
                <a:gd name="connsiteY11" fmla="*/ 1077 h 4018698"/>
                <a:gd name="connsiteX12" fmla="*/ 1659676 w 1660326"/>
                <a:gd name="connsiteY12" fmla="*/ 252935 h 4018698"/>
                <a:gd name="connsiteX13" fmla="*/ 1439160 w 1660326"/>
                <a:gd name="connsiteY13" fmla="*/ 1004297 h 4018698"/>
                <a:gd name="connsiteX14" fmla="*/ 1412663 w 1660326"/>
                <a:gd name="connsiteY14" fmla="*/ 1254984 h 4018698"/>
                <a:gd name="connsiteX15" fmla="*/ 1401731 w 1660326"/>
                <a:gd name="connsiteY15" fmla="*/ 1249128 h 4018698"/>
                <a:gd name="connsiteX16" fmla="*/ 882818 w 1660326"/>
                <a:gd name="connsiteY16" fmla="*/ 1144493 h 4018698"/>
                <a:gd name="connsiteX17" fmla="*/ 363904 w 1660326"/>
                <a:gd name="connsiteY17" fmla="*/ 1249128 h 4018698"/>
                <a:gd name="connsiteX18" fmla="*/ 352973 w 1660326"/>
                <a:gd name="connsiteY18" fmla="*/ 1254983 h 4018698"/>
                <a:gd name="connsiteX19" fmla="*/ 352973 w 1660326"/>
                <a:gd name="connsiteY19" fmla="*/ 1019427 h 4018698"/>
                <a:gd name="connsiteX20" fmla="*/ 326477 w 1660326"/>
                <a:gd name="connsiteY20" fmla="*/ 1004297 h 4018698"/>
                <a:gd name="connsiteX21" fmla="*/ 14939 w 1660326"/>
                <a:gd name="connsiteY21" fmla="*/ 201620 h 4018698"/>
                <a:gd name="connsiteX22" fmla="*/ 732380 w 1660326"/>
                <a:gd name="connsiteY22" fmla="*/ 1077 h 401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0326" h="4018698">
                  <a:moveTo>
                    <a:pt x="882818" y="1144494"/>
                  </a:moveTo>
                  <a:cubicBezTo>
                    <a:pt x="1085466" y="1144494"/>
                    <a:pt x="1268929" y="1184479"/>
                    <a:pt x="1401731" y="1249128"/>
                  </a:cubicBezTo>
                  <a:lnTo>
                    <a:pt x="1412663" y="1254984"/>
                  </a:lnTo>
                  <a:cubicBezTo>
                    <a:pt x="1433723" y="1459498"/>
                    <a:pt x="1501369" y="1664012"/>
                    <a:pt x="1522429" y="1868526"/>
                  </a:cubicBezTo>
                  <a:cubicBezTo>
                    <a:pt x="1553223" y="2346050"/>
                    <a:pt x="1798535" y="4093592"/>
                    <a:pt x="1550530" y="3967728"/>
                  </a:cubicBezTo>
                  <a:cubicBezTo>
                    <a:pt x="1436805" y="4060145"/>
                    <a:pt x="1139561" y="4000455"/>
                    <a:pt x="890179" y="3991360"/>
                  </a:cubicBezTo>
                  <a:cubicBezTo>
                    <a:pt x="640797" y="3982265"/>
                    <a:pt x="288922" y="3974381"/>
                    <a:pt x="54238" y="3913157"/>
                  </a:cubicBezTo>
                  <a:cubicBezTo>
                    <a:pt x="-57354" y="3787456"/>
                    <a:pt x="32787" y="3256867"/>
                    <a:pt x="64198" y="2966422"/>
                  </a:cubicBezTo>
                  <a:cubicBezTo>
                    <a:pt x="64541" y="2491798"/>
                    <a:pt x="356219" y="1535406"/>
                    <a:pt x="352973" y="1254984"/>
                  </a:cubicBezTo>
                  <a:lnTo>
                    <a:pt x="363904" y="1249128"/>
                  </a:lnTo>
                  <a:cubicBezTo>
                    <a:pt x="496706" y="1184479"/>
                    <a:pt x="680169" y="1144494"/>
                    <a:pt x="882818" y="1144494"/>
                  </a:cubicBezTo>
                  <a:close/>
                  <a:moveTo>
                    <a:pt x="732380" y="1077"/>
                  </a:moveTo>
                  <a:cubicBezTo>
                    <a:pt x="1055718" y="-8722"/>
                    <a:pt x="1402882" y="46168"/>
                    <a:pt x="1659676" y="252935"/>
                  </a:cubicBezTo>
                  <a:lnTo>
                    <a:pt x="1439160" y="1004297"/>
                  </a:lnTo>
                  <a:lnTo>
                    <a:pt x="1412663" y="1254984"/>
                  </a:lnTo>
                  <a:lnTo>
                    <a:pt x="1401731" y="1249128"/>
                  </a:lnTo>
                  <a:cubicBezTo>
                    <a:pt x="1268929" y="1184479"/>
                    <a:pt x="1085466" y="1144493"/>
                    <a:pt x="882818" y="1144493"/>
                  </a:cubicBezTo>
                  <a:cubicBezTo>
                    <a:pt x="680169" y="1144493"/>
                    <a:pt x="496706" y="1184479"/>
                    <a:pt x="363904" y="1249128"/>
                  </a:cubicBezTo>
                  <a:lnTo>
                    <a:pt x="352973" y="1254983"/>
                  </a:lnTo>
                  <a:lnTo>
                    <a:pt x="352973" y="1019427"/>
                  </a:lnTo>
                  <a:lnTo>
                    <a:pt x="326477" y="1004297"/>
                  </a:lnTo>
                  <a:cubicBezTo>
                    <a:pt x="270138" y="867996"/>
                    <a:pt x="-52711" y="368823"/>
                    <a:pt x="14939" y="201620"/>
                  </a:cubicBezTo>
                  <a:cubicBezTo>
                    <a:pt x="188552" y="123679"/>
                    <a:pt x="538378" y="6956"/>
                    <a:pt x="732380" y="1077"/>
                  </a:cubicBezTo>
                  <a:close/>
                </a:path>
              </a:pathLst>
            </a:custGeom>
            <a:solidFill>
              <a:srgbClr val="4078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4" name="Csoportba foglalás 83"/>
            <p:cNvGrpSpPr/>
            <p:nvPr/>
          </p:nvGrpSpPr>
          <p:grpSpPr>
            <a:xfrm rot="2285802">
              <a:off x="9627742" y="5701308"/>
              <a:ext cx="946629" cy="3077797"/>
              <a:chOff x="10774791" y="2603096"/>
              <a:chExt cx="553453" cy="2194109"/>
            </a:xfrm>
          </p:grpSpPr>
          <p:sp>
            <p:nvSpPr>
              <p:cNvPr id="127" name="Szabadkézi sokszög 126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8" name="Szabadkézi sokszög 127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5" name="Csoportba foglalás 84"/>
            <p:cNvGrpSpPr/>
            <p:nvPr/>
          </p:nvGrpSpPr>
          <p:grpSpPr>
            <a:xfrm rot="3282730" flipH="1">
              <a:off x="10051737" y="5571076"/>
              <a:ext cx="1324776" cy="968082"/>
              <a:chOff x="7693670" y="2396317"/>
              <a:chExt cx="774537" cy="690129"/>
            </a:xfrm>
            <a:solidFill>
              <a:srgbClr val="4078A9"/>
            </a:solidFill>
          </p:grpSpPr>
          <p:sp>
            <p:nvSpPr>
              <p:cNvPr id="125" name="Ellipszis 42"/>
              <p:cNvSpPr/>
              <p:nvPr/>
            </p:nvSpPr>
            <p:spPr>
              <a:xfrm rot="9068101">
                <a:off x="7777416" y="2396317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6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6" name="Csoportba foglalás 85"/>
            <p:cNvGrpSpPr/>
            <p:nvPr/>
          </p:nvGrpSpPr>
          <p:grpSpPr>
            <a:xfrm rot="19250362" flipH="1">
              <a:off x="8352647" y="5888480"/>
              <a:ext cx="944483" cy="3065437"/>
              <a:chOff x="10774791" y="2603096"/>
              <a:chExt cx="552197" cy="2185295"/>
            </a:xfrm>
          </p:grpSpPr>
          <p:sp>
            <p:nvSpPr>
              <p:cNvPr id="123" name="Szabadkézi sokszög 122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124" name="Szabadkézi sokszög 123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87" name="Csoportba foglalás 86"/>
            <p:cNvGrpSpPr/>
            <p:nvPr/>
          </p:nvGrpSpPr>
          <p:grpSpPr>
            <a:xfrm rot="19332274">
              <a:off x="7421447" y="5356507"/>
              <a:ext cx="1399564" cy="1017295"/>
              <a:chOff x="7683076" y="2247002"/>
              <a:chExt cx="818264" cy="725211"/>
            </a:xfrm>
            <a:solidFill>
              <a:srgbClr val="4078A9"/>
            </a:solidFill>
          </p:grpSpPr>
          <p:sp>
            <p:nvSpPr>
              <p:cNvPr id="121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2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sp>
        <p:nvSpPr>
          <p:cNvPr id="195" name="Szabadkézi sokszög 194"/>
          <p:cNvSpPr/>
          <p:nvPr/>
        </p:nvSpPr>
        <p:spPr>
          <a:xfrm flipH="1">
            <a:off x="6177634" y="1405933"/>
            <a:ext cx="1826282" cy="1774958"/>
          </a:xfrm>
          <a:custGeom>
            <a:avLst/>
            <a:gdLst>
              <a:gd name="connsiteX0" fmla="*/ 785044 w 1638668"/>
              <a:gd name="connsiteY0" fmla="*/ 0 h 1612462"/>
              <a:gd name="connsiteX1" fmla="*/ 850973 w 1638668"/>
              <a:gd name="connsiteY1" fmla="*/ 3088 h 1612462"/>
              <a:gd name="connsiteX2" fmla="*/ 1461695 w 1638668"/>
              <a:gd name="connsiteY2" fmla="*/ 432645 h 1612462"/>
              <a:gd name="connsiteX3" fmla="*/ 1489325 w 1638668"/>
              <a:gd name="connsiteY3" fmla="*/ 520962 h 1612462"/>
              <a:gd name="connsiteX4" fmla="*/ 1527274 w 1638668"/>
              <a:gd name="connsiteY4" fmla="*/ 567462 h 1612462"/>
              <a:gd name="connsiteX5" fmla="*/ 1638668 w 1638668"/>
              <a:gd name="connsiteY5" fmla="*/ 929074 h 1612462"/>
              <a:gd name="connsiteX6" fmla="*/ 976809 w 1638668"/>
              <a:gd name="connsiteY6" fmla="*/ 1609374 h 1612462"/>
              <a:gd name="connsiteX7" fmla="*/ 910880 w 1638668"/>
              <a:gd name="connsiteY7" fmla="*/ 1612462 h 1612462"/>
              <a:gd name="connsiteX8" fmla="*/ 910880 w 1638668"/>
              <a:gd name="connsiteY8" fmla="*/ 1352713 h 1612462"/>
              <a:gd name="connsiteX9" fmla="*/ 850973 w 1638668"/>
              <a:gd name="connsiteY9" fmla="*/ 1363688 h 1612462"/>
              <a:gd name="connsiteX10" fmla="*/ 817792 w 1638668"/>
              <a:gd name="connsiteY10" fmla="*/ 1365242 h 1612462"/>
              <a:gd name="connsiteX11" fmla="*/ 817792 w 1638668"/>
              <a:gd name="connsiteY11" fmla="*/ 1367694 h 1612462"/>
              <a:gd name="connsiteX12" fmla="*/ 808582 w 1638668"/>
              <a:gd name="connsiteY12" fmla="*/ 1368136 h 1612462"/>
              <a:gd name="connsiteX13" fmla="*/ 791327 w 1638668"/>
              <a:gd name="connsiteY13" fmla="*/ 1366482 h 1612462"/>
              <a:gd name="connsiteX14" fmla="*/ 785044 w 1638668"/>
              <a:gd name="connsiteY14" fmla="*/ 1366776 h 1612462"/>
              <a:gd name="connsiteX15" fmla="*/ 785044 w 1638668"/>
              <a:gd name="connsiteY15" fmla="*/ 1365879 h 1612462"/>
              <a:gd name="connsiteX16" fmla="*/ 727788 w 1638668"/>
              <a:gd name="connsiteY16" fmla="*/ 1360390 h 1612462"/>
              <a:gd name="connsiteX17" fmla="*/ 727788 w 1638668"/>
              <a:gd name="connsiteY17" fmla="*/ 1612018 h 1612462"/>
              <a:gd name="connsiteX18" fmla="*/ 718578 w 1638668"/>
              <a:gd name="connsiteY18" fmla="*/ 1612460 h 1612462"/>
              <a:gd name="connsiteX19" fmla="*/ 0 w 1638668"/>
              <a:gd name="connsiteY19" fmla="*/ 929073 h 1612462"/>
              <a:gd name="connsiteX20" fmla="*/ 56470 w 1638668"/>
              <a:gd name="connsiteY20" fmla="*/ 663068 h 1612462"/>
              <a:gd name="connsiteX21" fmla="*/ 98916 w 1638668"/>
              <a:gd name="connsiteY21" fmla="*/ 588697 h 1612462"/>
              <a:gd name="connsiteX22" fmla="*/ 101228 w 1638668"/>
              <a:gd name="connsiteY22" fmla="*/ 563778 h 1612462"/>
              <a:gd name="connsiteX23" fmla="*/ 663763 w 1638668"/>
              <a:gd name="connsiteY23" fmla="*/ 15246 h 1612462"/>
              <a:gd name="connsiteX24" fmla="*/ 785044 w 1638668"/>
              <a:gd name="connsiteY24" fmla="*/ 3619 h 1612462"/>
              <a:gd name="connsiteX0" fmla="*/ 785044 w 1638668"/>
              <a:gd name="connsiteY0" fmla="*/ 531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  <a:gd name="connsiteX24" fmla="*/ 785044 w 1638668"/>
              <a:gd name="connsiteY24" fmla="*/ 531 h 1609374"/>
              <a:gd name="connsiteX0" fmla="*/ 663763 w 1638668"/>
              <a:gd name="connsiteY0" fmla="*/ 12158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  <a:gd name="connsiteX0" fmla="*/ 663763 w 1638668"/>
              <a:gd name="connsiteY0" fmla="*/ 12158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  <a:gd name="connsiteX0" fmla="*/ 663763 w 1663817"/>
              <a:gd name="connsiteY0" fmla="*/ 12158 h 1963195"/>
              <a:gd name="connsiteX1" fmla="*/ 850973 w 1663817"/>
              <a:gd name="connsiteY1" fmla="*/ 0 h 1963195"/>
              <a:gd name="connsiteX2" fmla="*/ 1461695 w 1663817"/>
              <a:gd name="connsiteY2" fmla="*/ 429557 h 1963195"/>
              <a:gd name="connsiteX3" fmla="*/ 1489325 w 1663817"/>
              <a:gd name="connsiteY3" fmla="*/ 517874 h 1963195"/>
              <a:gd name="connsiteX4" fmla="*/ 1527274 w 1663817"/>
              <a:gd name="connsiteY4" fmla="*/ 564374 h 1963195"/>
              <a:gd name="connsiteX5" fmla="*/ 1638668 w 1663817"/>
              <a:gd name="connsiteY5" fmla="*/ 925986 h 1963195"/>
              <a:gd name="connsiteX6" fmla="*/ 1422228 w 1663817"/>
              <a:gd name="connsiteY6" fmla="*/ 1963195 h 1963195"/>
              <a:gd name="connsiteX7" fmla="*/ 910880 w 1663817"/>
              <a:gd name="connsiteY7" fmla="*/ 1609374 h 1963195"/>
              <a:gd name="connsiteX8" fmla="*/ 910880 w 1663817"/>
              <a:gd name="connsiteY8" fmla="*/ 1349625 h 1963195"/>
              <a:gd name="connsiteX9" fmla="*/ 850973 w 1663817"/>
              <a:gd name="connsiteY9" fmla="*/ 1360600 h 1963195"/>
              <a:gd name="connsiteX10" fmla="*/ 817792 w 1663817"/>
              <a:gd name="connsiteY10" fmla="*/ 1362154 h 1963195"/>
              <a:gd name="connsiteX11" fmla="*/ 817792 w 1663817"/>
              <a:gd name="connsiteY11" fmla="*/ 1364606 h 1963195"/>
              <a:gd name="connsiteX12" fmla="*/ 808582 w 1663817"/>
              <a:gd name="connsiteY12" fmla="*/ 1365048 h 1963195"/>
              <a:gd name="connsiteX13" fmla="*/ 791327 w 1663817"/>
              <a:gd name="connsiteY13" fmla="*/ 1363394 h 1963195"/>
              <a:gd name="connsiteX14" fmla="*/ 785044 w 1663817"/>
              <a:gd name="connsiteY14" fmla="*/ 1363688 h 1963195"/>
              <a:gd name="connsiteX15" fmla="*/ 785044 w 1663817"/>
              <a:gd name="connsiteY15" fmla="*/ 1362791 h 1963195"/>
              <a:gd name="connsiteX16" fmla="*/ 727788 w 1663817"/>
              <a:gd name="connsiteY16" fmla="*/ 1357302 h 1963195"/>
              <a:gd name="connsiteX17" fmla="*/ 727788 w 1663817"/>
              <a:gd name="connsiteY17" fmla="*/ 1608930 h 1963195"/>
              <a:gd name="connsiteX18" fmla="*/ 718578 w 1663817"/>
              <a:gd name="connsiteY18" fmla="*/ 1609372 h 1963195"/>
              <a:gd name="connsiteX19" fmla="*/ 0 w 1663817"/>
              <a:gd name="connsiteY19" fmla="*/ 925985 h 1963195"/>
              <a:gd name="connsiteX20" fmla="*/ 56470 w 1663817"/>
              <a:gd name="connsiteY20" fmla="*/ 659980 h 1963195"/>
              <a:gd name="connsiteX21" fmla="*/ 98916 w 1663817"/>
              <a:gd name="connsiteY21" fmla="*/ 585609 h 1963195"/>
              <a:gd name="connsiteX22" fmla="*/ 101228 w 1663817"/>
              <a:gd name="connsiteY22" fmla="*/ 560690 h 1963195"/>
              <a:gd name="connsiteX23" fmla="*/ 663763 w 1663817"/>
              <a:gd name="connsiteY23" fmla="*/ 12158 h 1963195"/>
              <a:gd name="connsiteX0" fmla="*/ 663763 w 1663818"/>
              <a:gd name="connsiteY0" fmla="*/ 12158 h 1963195"/>
              <a:gd name="connsiteX1" fmla="*/ 850973 w 1663818"/>
              <a:gd name="connsiteY1" fmla="*/ 0 h 1963195"/>
              <a:gd name="connsiteX2" fmla="*/ 1461695 w 1663818"/>
              <a:gd name="connsiteY2" fmla="*/ 429557 h 1963195"/>
              <a:gd name="connsiteX3" fmla="*/ 1489325 w 1663818"/>
              <a:gd name="connsiteY3" fmla="*/ 517874 h 1963195"/>
              <a:gd name="connsiteX4" fmla="*/ 1527274 w 1663818"/>
              <a:gd name="connsiteY4" fmla="*/ 564374 h 1963195"/>
              <a:gd name="connsiteX5" fmla="*/ 1638668 w 1663818"/>
              <a:gd name="connsiteY5" fmla="*/ 925986 h 1963195"/>
              <a:gd name="connsiteX6" fmla="*/ 1422228 w 1663818"/>
              <a:gd name="connsiteY6" fmla="*/ 1963195 h 1963195"/>
              <a:gd name="connsiteX7" fmla="*/ 910880 w 1663818"/>
              <a:gd name="connsiteY7" fmla="*/ 1609374 h 1963195"/>
              <a:gd name="connsiteX8" fmla="*/ 910880 w 1663818"/>
              <a:gd name="connsiteY8" fmla="*/ 1349625 h 1963195"/>
              <a:gd name="connsiteX9" fmla="*/ 850973 w 1663818"/>
              <a:gd name="connsiteY9" fmla="*/ 1360600 h 1963195"/>
              <a:gd name="connsiteX10" fmla="*/ 817792 w 1663818"/>
              <a:gd name="connsiteY10" fmla="*/ 1362154 h 1963195"/>
              <a:gd name="connsiteX11" fmla="*/ 817792 w 1663818"/>
              <a:gd name="connsiteY11" fmla="*/ 1364606 h 1963195"/>
              <a:gd name="connsiteX12" fmla="*/ 808582 w 1663818"/>
              <a:gd name="connsiteY12" fmla="*/ 1365048 h 1963195"/>
              <a:gd name="connsiteX13" fmla="*/ 791327 w 1663818"/>
              <a:gd name="connsiteY13" fmla="*/ 1363394 h 1963195"/>
              <a:gd name="connsiteX14" fmla="*/ 785044 w 1663818"/>
              <a:gd name="connsiteY14" fmla="*/ 1363688 h 1963195"/>
              <a:gd name="connsiteX15" fmla="*/ 785044 w 1663818"/>
              <a:gd name="connsiteY15" fmla="*/ 1362791 h 1963195"/>
              <a:gd name="connsiteX16" fmla="*/ 727788 w 1663818"/>
              <a:gd name="connsiteY16" fmla="*/ 1357302 h 1963195"/>
              <a:gd name="connsiteX17" fmla="*/ 727788 w 1663818"/>
              <a:gd name="connsiteY17" fmla="*/ 1608930 h 1963195"/>
              <a:gd name="connsiteX18" fmla="*/ 718578 w 1663818"/>
              <a:gd name="connsiteY18" fmla="*/ 1609372 h 1963195"/>
              <a:gd name="connsiteX19" fmla="*/ 256185 w 1663818"/>
              <a:gd name="connsiteY19" fmla="*/ 1453634 h 1963195"/>
              <a:gd name="connsiteX20" fmla="*/ 0 w 1663818"/>
              <a:gd name="connsiteY20" fmla="*/ 925985 h 1963195"/>
              <a:gd name="connsiteX21" fmla="*/ 56470 w 1663818"/>
              <a:gd name="connsiteY21" fmla="*/ 659980 h 1963195"/>
              <a:gd name="connsiteX22" fmla="*/ 98916 w 1663818"/>
              <a:gd name="connsiteY22" fmla="*/ 585609 h 1963195"/>
              <a:gd name="connsiteX23" fmla="*/ 101228 w 1663818"/>
              <a:gd name="connsiteY23" fmla="*/ 560690 h 1963195"/>
              <a:gd name="connsiteX24" fmla="*/ 663763 w 1663818"/>
              <a:gd name="connsiteY24" fmla="*/ 12158 h 1963195"/>
              <a:gd name="connsiteX0" fmla="*/ 791818 w 1791873"/>
              <a:gd name="connsiteY0" fmla="*/ 12158 h 1963195"/>
              <a:gd name="connsiteX1" fmla="*/ 979028 w 1791873"/>
              <a:gd name="connsiteY1" fmla="*/ 0 h 1963195"/>
              <a:gd name="connsiteX2" fmla="*/ 1589750 w 1791873"/>
              <a:gd name="connsiteY2" fmla="*/ 429557 h 1963195"/>
              <a:gd name="connsiteX3" fmla="*/ 1617380 w 1791873"/>
              <a:gd name="connsiteY3" fmla="*/ 517874 h 1963195"/>
              <a:gd name="connsiteX4" fmla="*/ 1655329 w 1791873"/>
              <a:gd name="connsiteY4" fmla="*/ 564374 h 1963195"/>
              <a:gd name="connsiteX5" fmla="*/ 1766723 w 1791873"/>
              <a:gd name="connsiteY5" fmla="*/ 925986 h 1963195"/>
              <a:gd name="connsiteX6" fmla="*/ 1550283 w 1791873"/>
              <a:gd name="connsiteY6" fmla="*/ 1963195 h 1963195"/>
              <a:gd name="connsiteX7" fmla="*/ 1038935 w 1791873"/>
              <a:gd name="connsiteY7" fmla="*/ 1609374 h 1963195"/>
              <a:gd name="connsiteX8" fmla="*/ 1038935 w 1791873"/>
              <a:gd name="connsiteY8" fmla="*/ 1349625 h 1963195"/>
              <a:gd name="connsiteX9" fmla="*/ 979028 w 1791873"/>
              <a:gd name="connsiteY9" fmla="*/ 1360600 h 1963195"/>
              <a:gd name="connsiteX10" fmla="*/ 945847 w 1791873"/>
              <a:gd name="connsiteY10" fmla="*/ 1362154 h 1963195"/>
              <a:gd name="connsiteX11" fmla="*/ 945847 w 1791873"/>
              <a:gd name="connsiteY11" fmla="*/ 1364606 h 1963195"/>
              <a:gd name="connsiteX12" fmla="*/ 936637 w 1791873"/>
              <a:gd name="connsiteY12" fmla="*/ 1365048 h 1963195"/>
              <a:gd name="connsiteX13" fmla="*/ 919382 w 1791873"/>
              <a:gd name="connsiteY13" fmla="*/ 1363394 h 1963195"/>
              <a:gd name="connsiteX14" fmla="*/ 913099 w 1791873"/>
              <a:gd name="connsiteY14" fmla="*/ 1363688 h 1963195"/>
              <a:gd name="connsiteX15" fmla="*/ 913099 w 1791873"/>
              <a:gd name="connsiteY15" fmla="*/ 1362791 h 1963195"/>
              <a:gd name="connsiteX16" fmla="*/ 855843 w 1791873"/>
              <a:gd name="connsiteY16" fmla="*/ 1357302 h 1963195"/>
              <a:gd name="connsiteX17" fmla="*/ 855843 w 1791873"/>
              <a:gd name="connsiteY17" fmla="*/ 1608930 h 1963195"/>
              <a:gd name="connsiteX18" fmla="*/ 846633 w 1791873"/>
              <a:gd name="connsiteY18" fmla="*/ 1609372 h 1963195"/>
              <a:gd name="connsiteX19" fmla="*/ 40217 w 1791873"/>
              <a:gd name="connsiteY19" fmla="*/ 1825731 h 1963195"/>
              <a:gd name="connsiteX20" fmla="*/ 128055 w 1791873"/>
              <a:gd name="connsiteY20" fmla="*/ 925985 h 1963195"/>
              <a:gd name="connsiteX21" fmla="*/ 184525 w 1791873"/>
              <a:gd name="connsiteY21" fmla="*/ 659980 h 1963195"/>
              <a:gd name="connsiteX22" fmla="*/ 226971 w 1791873"/>
              <a:gd name="connsiteY22" fmla="*/ 585609 h 1963195"/>
              <a:gd name="connsiteX23" fmla="*/ 229283 w 1791873"/>
              <a:gd name="connsiteY23" fmla="*/ 560690 h 1963195"/>
              <a:gd name="connsiteX24" fmla="*/ 791818 w 1791873"/>
              <a:gd name="connsiteY24" fmla="*/ 12158 h 1963195"/>
              <a:gd name="connsiteX0" fmla="*/ 815037 w 1815092"/>
              <a:gd name="connsiteY0" fmla="*/ 12158 h 1963195"/>
              <a:gd name="connsiteX1" fmla="*/ 1002247 w 1815092"/>
              <a:gd name="connsiteY1" fmla="*/ 0 h 1963195"/>
              <a:gd name="connsiteX2" fmla="*/ 1612969 w 1815092"/>
              <a:gd name="connsiteY2" fmla="*/ 429557 h 1963195"/>
              <a:gd name="connsiteX3" fmla="*/ 1640599 w 1815092"/>
              <a:gd name="connsiteY3" fmla="*/ 517874 h 1963195"/>
              <a:gd name="connsiteX4" fmla="*/ 1678548 w 1815092"/>
              <a:gd name="connsiteY4" fmla="*/ 564374 h 1963195"/>
              <a:gd name="connsiteX5" fmla="*/ 1789942 w 1815092"/>
              <a:gd name="connsiteY5" fmla="*/ 925986 h 1963195"/>
              <a:gd name="connsiteX6" fmla="*/ 1573502 w 1815092"/>
              <a:gd name="connsiteY6" fmla="*/ 1963195 h 1963195"/>
              <a:gd name="connsiteX7" fmla="*/ 1062154 w 1815092"/>
              <a:gd name="connsiteY7" fmla="*/ 1609374 h 1963195"/>
              <a:gd name="connsiteX8" fmla="*/ 1062154 w 1815092"/>
              <a:gd name="connsiteY8" fmla="*/ 1349625 h 1963195"/>
              <a:gd name="connsiteX9" fmla="*/ 1002247 w 1815092"/>
              <a:gd name="connsiteY9" fmla="*/ 1360600 h 1963195"/>
              <a:gd name="connsiteX10" fmla="*/ 969066 w 1815092"/>
              <a:gd name="connsiteY10" fmla="*/ 1362154 h 1963195"/>
              <a:gd name="connsiteX11" fmla="*/ 969066 w 1815092"/>
              <a:gd name="connsiteY11" fmla="*/ 1364606 h 1963195"/>
              <a:gd name="connsiteX12" fmla="*/ 959856 w 1815092"/>
              <a:gd name="connsiteY12" fmla="*/ 1365048 h 1963195"/>
              <a:gd name="connsiteX13" fmla="*/ 942601 w 1815092"/>
              <a:gd name="connsiteY13" fmla="*/ 1363394 h 1963195"/>
              <a:gd name="connsiteX14" fmla="*/ 936318 w 1815092"/>
              <a:gd name="connsiteY14" fmla="*/ 1363688 h 1963195"/>
              <a:gd name="connsiteX15" fmla="*/ 936318 w 1815092"/>
              <a:gd name="connsiteY15" fmla="*/ 1362791 h 1963195"/>
              <a:gd name="connsiteX16" fmla="*/ 879062 w 1815092"/>
              <a:gd name="connsiteY16" fmla="*/ 1357302 h 1963195"/>
              <a:gd name="connsiteX17" fmla="*/ 879062 w 1815092"/>
              <a:gd name="connsiteY17" fmla="*/ 1608930 h 1963195"/>
              <a:gd name="connsiteX18" fmla="*/ 869852 w 1815092"/>
              <a:gd name="connsiteY18" fmla="*/ 1609372 h 1963195"/>
              <a:gd name="connsiteX19" fmla="*/ 63436 w 1815092"/>
              <a:gd name="connsiteY19" fmla="*/ 1825731 h 1963195"/>
              <a:gd name="connsiteX20" fmla="*/ 49878 w 1815092"/>
              <a:gd name="connsiteY20" fmla="*/ 1123424 h 1963195"/>
              <a:gd name="connsiteX21" fmla="*/ 207744 w 1815092"/>
              <a:gd name="connsiteY21" fmla="*/ 659980 h 1963195"/>
              <a:gd name="connsiteX22" fmla="*/ 250190 w 1815092"/>
              <a:gd name="connsiteY22" fmla="*/ 585609 h 1963195"/>
              <a:gd name="connsiteX23" fmla="*/ 252502 w 1815092"/>
              <a:gd name="connsiteY23" fmla="*/ 560690 h 1963195"/>
              <a:gd name="connsiteX24" fmla="*/ 815037 w 1815092"/>
              <a:gd name="connsiteY24" fmla="*/ 12158 h 1963195"/>
              <a:gd name="connsiteX0" fmla="*/ 815037 w 1815092"/>
              <a:gd name="connsiteY0" fmla="*/ 12158 h 1963195"/>
              <a:gd name="connsiteX1" fmla="*/ 1002247 w 1815092"/>
              <a:gd name="connsiteY1" fmla="*/ 0 h 1963195"/>
              <a:gd name="connsiteX2" fmla="*/ 1612969 w 1815092"/>
              <a:gd name="connsiteY2" fmla="*/ 429557 h 1963195"/>
              <a:gd name="connsiteX3" fmla="*/ 1640599 w 1815092"/>
              <a:gd name="connsiteY3" fmla="*/ 517874 h 1963195"/>
              <a:gd name="connsiteX4" fmla="*/ 1789942 w 1815092"/>
              <a:gd name="connsiteY4" fmla="*/ 925986 h 1963195"/>
              <a:gd name="connsiteX5" fmla="*/ 1573502 w 1815092"/>
              <a:gd name="connsiteY5" fmla="*/ 1963195 h 1963195"/>
              <a:gd name="connsiteX6" fmla="*/ 1062154 w 1815092"/>
              <a:gd name="connsiteY6" fmla="*/ 1609374 h 1963195"/>
              <a:gd name="connsiteX7" fmla="*/ 1062154 w 1815092"/>
              <a:gd name="connsiteY7" fmla="*/ 1349625 h 1963195"/>
              <a:gd name="connsiteX8" fmla="*/ 1002247 w 1815092"/>
              <a:gd name="connsiteY8" fmla="*/ 1360600 h 1963195"/>
              <a:gd name="connsiteX9" fmla="*/ 969066 w 1815092"/>
              <a:gd name="connsiteY9" fmla="*/ 1362154 h 1963195"/>
              <a:gd name="connsiteX10" fmla="*/ 969066 w 1815092"/>
              <a:gd name="connsiteY10" fmla="*/ 1364606 h 1963195"/>
              <a:gd name="connsiteX11" fmla="*/ 959856 w 1815092"/>
              <a:gd name="connsiteY11" fmla="*/ 1365048 h 1963195"/>
              <a:gd name="connsiteX12" fmla="*/ 942601 w 1815092"/>
              <a:gd name="connsiteY12" fmla="*/ 1363394 h 1963195"/>
              <a:gd name="connsiteX13" fmla="*/ 936318 w 1815092"/>
              <a:gd name="connsiteY13" fmla="*/ 1363688 h 1963195"/>
              <a:gd name="connsiteX14" fmla="*/ 936318 w 1815092"/>
              <a:gd name="connsiteY14" fmla="*/ 1362791 h 1963195"/>
              <a:gd name="connsiteX15" fmla="*/ 879062 w 1815092"/>
              <a:gd name="connsiteY15" fmla="*/ 1357302 h 1963195"/>
              <a:gd name="connsiteX16" fmla="*/ 879062 w 1815092"/>
              <a:gd name="connsiteY16" fmla="*/ 1608930 h 1963195"/>
              <a:gd name="connsiteX17" fmla="*/ 869852 w 1815092"/>
              <a:gd name="connsiteY17" fmla="*/ 1609372 h 1963195"/>
              <a:gd name="connsiteX18" fmla="*/ 63436 w 1815092"/>
              <a:gd name="connsiteY18" fmla="*/ 1825731 h 1963195"/>
              <a:gd name="connsiteX19" fmla="*/ 49878 w 1815092"/>
              <a:gd name="connsiteY19" fmla="*/ 1123424 h 1963195"/>
              <a:gd name="connsiteX20" fmla="*/ 207744 w 1815092"/>
              <a:gd name="connsiteY20" fmla="*/ 659980 h 1963195"/>
              <a:gd name="connsiteX21" fmla="*/ 250190 w 1815092"/>
              <a:gd name="connsiteY21" fmla="*/ 585609 h 1963195"/>
              <a:gd name="connsiteX22" fmla="*/ 252502 w 1815092"/>
              <a:gd name="connsiteY22" fmla="*/ 560690 h 1963195"/>
              <a:gd name="connsiteX23" fmla="*/ 815037 w 1815092"/>
              <a:gd name="connsiteY23" fmla="*/ 12158 h 1963195"/>
              <a:gd name="connsiteX0" fmla="*/ 815037 w 1815092"/>
              <a:gd name="connsiteY0" fmla="*/ 12158 h 1963195"/>
              <a:gd name="connsiteX1" fmla="*/ 1002247 w 1815092"/>
              <a:gd name="connsiteY1" fmla="*/ 0 h 1963195"/>
              <a:gd name="connsiteX2" fmla="*/ 1612969 w 1815092"/>
              <a:gd name="connsiteY2" fmla="*/ 429557 h 1963195"/>
              <a:gd name="connsiteX3" fmla="*/ 1789942 w 1815092"/>
              <a:gd name="connsiteY3" fmla="*/ 925986 h 1963195"/>
              <a:gd name="connsiteX4" fmla="*/ 1573502 w 1815092"/>
              <a:gd name="connsiteY4" fmla="*/ 1963195 h 1963195"/>
              <a:gd name="connsiteX5" fmla="*/ 1062154 w 1815092"/>
              <a:gd name="connsiteY5" fmla="*/ 1609374 h 1963195"/>
              <a:gd name="connsiteX6" fmla="*/ 1062154 w 1815092"/>
              <a:gd name="connsiteY6" fmla="*/ 1349625 h 1963195"/>
              <a:gd name="connsiteX7" fmla="*/ 1002247 w 1815092"/>
              <a:gd name="connsiteY7" fmla="*/ 1360600 h 1963195"/>
              <a:gd name="connsiteX8" fmla="*/ 969066 w 1815092"/>
              <a:gd name="connsiteY8" fmla="*/ 1362154 h 1963195"/>
              <a:gd name="connsiteX9" fmla="*/ 969066 w 1815092"/>
              <a:gd name="connsiteY9" fmla="*/ 1364606 h 1963195"/>
              <a:gd name="connsiteX10" fmla="*/ 959856 w 1815092"/>
              <a:gd name="connsiteY10" fmla="*/ 1365048 h 1963195"/>
              <a:gd name="connsiteX11" fmla="*/ 942601 w 1815092"/>
              <a:gd name="connsiteY11" fmla="*/ 1363394 h 1963195"/>
              <a:gd name="connsiteX12" fmla="*/ 936318 w 1815092"/>
              <a:gd name="connsiteY12" fmla="*/ 1363688 h 1963195"/>
              <a:gd name="connsiteX13" fmla="*/ 936318 w 1815092"/>
              <a:gd name="connsiteY13" fmla="*/ 1362791 h 1963195"/>
              <a:gd name="connsiteX14" fmla="*/ 879062 w 1815092"/>
              <a:gd name="connsiteY14" fmla="*/ 1357302 h 1963195"/>
              <a:gd name="connsiteX15" fmla="*/ 879062 w 1815092"/>
              <a:gd name="connsiteY15" fmla="*/ 1608930 h 1963195"/>
              <a:gd name="connsiteX16" fmla="*/ 869852 w 1815092"/>
              <a:gd name="connsiteY16" fmla="*/ 1609372 h 1963195"/>
              <a:gd name="connsiteX17" fmla="*/ 63436 w 1815092"/>
              <a:gd name="connsiteY17" fmla="*/ 1825731 h 1963195"/>
              <a:gd name="connsiteX18" fmla="*/ 49878 w 1815092"/>
              <a:gd name="connsiteY18" fmla="*/ 1123424 h 1963195"/>
              <a:gd name="connsiteX19" fmla="*/ 207744 w 1815092"/>
              <a:gd name="connsiteY19" fmla="*/ 659980 h 1963195"/>
              <a:gd name="connsiteX20" fmla="*/ 250190 w 1815092"/>
              <a:gd name="connsiteY20" fmla="*/ 585609 h 1963195"/>
              <a:gd name="connsiteX21" fmla="*/ 252502 w 1815092"/>
              <a:gd name="connsiteY21" fmla="*/ 560690 h 1963195"/>
              <a:gd name="connsiteX22" fmla="*/ 815037 w 1815092"/>
              <a:gd name="connsiteY22" fmla="*/ 12158 h 1963195"/>
              <a:gd name="connsiteX0" fmla="*/ 815037 w 1844874"/>
              <a:gd name="connsiteY0" fmla="*/ 12158 h 1963195"/>
              <a:gd name="connsiteX1" fmla="*/ 1002247 w 1844874"/>
              <a:gd name="connsiteY1" fmla="*/ 0 h 1963195"/>
              <a:gd name="connsiteX2" fmla="*/ 1612969 w 1844874"/>
              <a:gd name="connsiteY2" fmla="*/ 429557 h 1963195"/>
              <a:gd name="connsiteX3" fmla="*/ 1789942 w 1844874"/>
              <a:gd name="connsiteY3" fmla="*/ 925986 h 1963195"/>
              <a:gd name="connsiteX4" fmla="*/ 1573502 w 1844874"/>
              <a:gd name="connsiteY4" fmla="*/ 1963195 h 1963195"/>
              <a:gd name="connsiteX5" fmla="*/ 1062154 w 1844874"/>
              <a:gd name="connsiteY5" fmla="*/ 1609374 h 1963195"/>
              <a:gd name="connsiteX6" fmla="*/ 1062154 w 1844874"/>
              <a:gd name="connsiteY6" fmla="*/ 1349625 h 1963195"/>
              <a:gd name="connsiteX7" fmla="*/ 1002247 w 1844874"/>
              <a:gd name="connsiteY7" fmla="*/ 1360600 h 1963195"/>
              <a:gd name="connsiteX8" fmla="*/ 969066 w 1844874"/>
              <a:gd name="connsiteY8" fmla="*/ 1362154 h 1963195"/>
              <a:gd name="connsiteX9" fmla="*/ 969066 w 1844874"/>
              <a:gd name="connsiteY9" fmla="*/ 1364606 h 1963195"/>
              <a:gd name="connsiteX10" fmla="*/ 959856 w 1844874"/>
              <a:gd name="connsiteY10" fmla="*/ 1365048 h 1963195"/>
              <a:gd name="connsiteX11" fmla="*/ 942601 w 1844874"/>
              <a:gd name="connsiteY11" fmla="*/ 1363394 h 1963195"/>
              <a:gd name="connsiteX12" fmla="*/ 936318 w 1844874"/>
              <a:gd name="connsiteY12" fmla="*/ 1363688 h 1963195"/>
              <a:gd name="connsiteX13" fmla="*/ 936318 w 1844874"/>
              <a:gd name="connsiteY13" fmla="*/ 1362791 h 1963195"/>
              <a:gd name="connsiteX14" fmla="*/ 879062 w 1844874"/>
              <a:gd name="connsiteY14" fmla="*/ 1357302 h 1963195"/>
              <a:gd name="connsiteX15" fmla="*/ 879062 w 1844874"/>
              <a:gd name="connsiteY15" fmla="*/ 1608930 h 1963195"/>
              <a:gd name="connsiteX16" fmla="*/ 869852 w 1844874"/>
              <a:gd name="connsiteY16" fmla="*/ 1609372 h 1963195"/>
              <a:gd name="connsiteX17" fmla="*/ 63436 w 1844874"/>
              <a:gd name="connsiteY17" fmla="*/ 1825731 h 1963195"/>
              <a:gd name="connsiteX18" fmla="*/ 49878 w 1844874"/>
              <a:gd name="connsiteY18" fmla="*/ 1123424 h 1963195"/>
              <a:gd name="connsiteX19" fmla="*/ 207744 w 1844874"/>
              <a:gd name="connsiteY19" fmla="*/ 659980 h 1963195"/>
              <a:gd name="connsiteX20" fmla="*/ 250190 w 1844874"/>
              <a:gd name="connsiteY20" fmla="*/ 585609 h 1963195"/>
              <a:gd name="connsiteX21" fmla="*/ 252502 w 1844874"/>
              <a:gd name="connsiteY21" fmla="*/ 560690 h 1963195"/>
              <a:gd name="connsiteX22" fmla="*/ 815037 w 1844874"/>
              <a:gd name="connsiteY22" fmla="*/ 12158 h 1963195"/>
              <a:gd name="connsiteX0" fmla="*/ 815037 w 1844873"/>
              <a:gd name="connsiteY0" fmla="*/ 12158 h 1963195"/>
              <a:gd name="connsiteX1" fmla="*/ 1002247 w 1844873"/>
              <a:gd name="connsiteY1" fmla="*/ 0 h 1963195"/>
              <a:gd name="connsiteX2" fmla="*/ 1612969 w 1844873"/>
              <a:gd name="connsiteY2" fmla="*/ 429557 h 1963195"/>
              <a:gd name="connsiteX3" fmla="*/ 1789942 w 1844873"/>
              <a:gd name="connsiteY3" fmla="*/ 925986 h 1963195"/>
              <a:gd name="connsiteX4" fmla="*/ 1573502 w 1844873"/>
              <a:gd name="connsiteY4" fmla="*/ 1963195 h 1963195"/>
              <a:gd name="connsiteX5" fmla="*/ 1062154 w 1844873"/>
              <a:gd name="connsiteY5" fmla="*/ 1609374 h 1963195"/>
              <a:gd name="connsiteX6" fmla="*/ 1062154 w 1844873"/>
              <a:gd name="connsiteY6" fmla="*/ 1349625 h 1963195"/>
              <a:gd name="connsiteX7" fmla="*/ 1002247 w 1844873"/>
              <a:gd name="connsiteY7" fmla="*/ 1360600 h 1963195"/>
              <a:gd name="connsiteX8" fmla="*/ 969066 w 1844873"/>
              <a:gd name="connsiteY8" fmla="*/ 1362154 h 1963195"/>
              <a:gd name="connsiteX9" fmla="*/ 969066 w 1844873"/>
              <a:gd name="connsiteY9" fmla="*/ 1364606 h 1963195"/>
              <a:gd name="connsiteX10" fmla="*/ 959856 w 1844873"/>
              <a:gd name="connsiteY10" fmla="*/ 1365048 h 1963195"/>
              <a:gd name="connsiteX11" fmla="*/ 942601 w 1844873"/>
              <a:gd name="connsiteY11" fmla="*/ 1363394 h 1963195"/>
              <a:gd name="connsiteX12" fmla="*/ 936318 w 1844873"/>
              <a:gd name="connsiteY12" fmla="*/ 1363688 h 1963195"/>
              <a:gd name="connsiteX13" fmla="*/ 936318 w 1844873"/>
              <a:gd name="connsiteY13" fmla="*/ 1362791 h 1963195"/>
              <a:gd name="connsiteX14" fmla="*/ 879062 w 1844873"/>
              <a:gd name="connsiteY14" fmla="*/ 1357302 h 1963195"/>
              <a:gd name="connsiteX15" fmla="*/ 879062 w 1844873"/>
              <a:gd name="connsiteY15" fmla="*/ 1608930 h 1963195"/>
              <a:gd name="connsiteX16" fmla="*/ 869852 w 1844873"/>
              <a:gd name="connsiteY16" fmla="*/ 1609372 h 1963195"/>
              <a:gd name="connsiteX17" fmla="*/ 63436 w 1844873"/>
              <a:gd name="connsiteY17" fmla="*/ 1825731 h 1963195"/>
              <a:gd name="connsiteX18" fmla="*/ 49878 w 1844873"/>
              <a:gd name="connsiteY18" fmla="*/ 1123424 h 1963195"/>
              <a:gd name="connsiteX19" fmla="*/ 207744 w 1844873"/>
              <a:gd name="connsiteY19" fmla="*/ 659980 h 1963195"/>
              <a:gd name="connsiteX20" fmla="*/ 250190 w 1844873"/>
              <a:gd name="connsiteY20" fmla="*/ 585609 h 1963195"/>
              <a:gd name="connsiteX21" fmla="*/ 815037 w 1844873"/>
              <a:gd name="connsiteY21" fmla="*/ 12158 h 1963195"/>
              <a:gd name="connsiteX0" fmla="*/ 815037 w 1844873"/>
              <a:gd name="connsiteY0" fmla="*/ 12158 h 1963195"/>
              <a:gd name="connsiteX1" fmla="*/ 1002247 w 1844873"/>
              <a:gd name="connsiteY1" fmla="*/ 0 h 1963195"/>
              <a:gd name="connsiteX2" fmla="*/ 1612969 w 1844873"/>
              <a:gd name="connsiteY2" fmla="*/ 429557 h 1963195"/>
              <a:gd name="connsiteX3" fmla="*/ 1789942 w 1844873"/>
              <a:gd name="connsiteY3" fmla="*/ 925986 h 1963195"/>
              <a:gd name="connsiteX4" fmla="*/ 1573502 w 1844873"/>
              <a:gd name="connsiteY4" fmla="*/ 1963195 h 1963195"/>
              <a:gd name="connsiteX5" fmla="*/ 1062154 w 1844873"/>
              <a:gd name="connsiteY5" fmla="*/ 1609374 h 1963195"/>
              <a:gd name="connsiteX6" fmla="*/ 1062154 w 1844873"/>
              <a:gd name="connsiteY6" fmla="*/ 1349625 h 1963195"/>
              <a:gd name="connsiteX7" fmla="*/ 1002247 w 1844873"/>
              <a:gd name="connsiteY7" fmla="*/ 1360600 h 1963195"/>
              <a:gd name="connsiteX8" fmla="*/ 969066 w 1844873"/>
              <a:gd name="connsiteY8" fmla="*/ 1362154 h 1963195"/>
              <a:gd name="connsiteX9" fmla="*/ 969066 w 1844873"/>
              <a:gd name="connsiteY9" fmla="*/ 1364606 h 1963195"/>
              <a:gd name="connsiteX10" fmla="*/ 959856 w 1844873"/>
              <a:gd name="connsiteY10" fmla="*/ 1365048 h 1963195"/>
              <a:gd name="connsiteX11" fmla="*/ 942601 w 1844873"/>
              <a:gd name="connsiteY11" fmla="*/ 1363394 h 1963195"/>
              <a:gd name="connsiteX12" fmla="*/ 936318 w 1844873"/>
              <a:gd name="connsiteY12" fmla="*/ 1363688 h 1963195"/>
              <a:gd name="connsiteX13" fmla="*/ 936318 w 1844873"/>
              <a:gd name="connsiteY13" fmla="*/ 1362791 h 1963195"/>
              <a:gd name="connsiteX14" fmla="*/ 879062 w 1844873"/>
              <a:gd name="connsiteY14" fmla="*/ 1357302 h 1963195"/>
              <a:gd name="connsiteX15" fmla="*/ 879062 w 1844873"/>
              <a:gd name="connsiteY15" fmla="*/ 1608930 h 1963195"/>
              <a:gd name="connsiteX16" fmla="*/ 869852 w 1844873"/>
              <a:gd name="connsiteY16" fmla="*/ 1609372 h 1963195"/>
              <a:gd name="connsiteX17" fmla="*/ 63436 w 1844873"/>
              <a:gd name="connsiteY17" fmla="*/ 1825731 h 1963195"/>
              <a:gd name="connsiteX18" fmla="*/ 49878 w 1844873"/>
              <a:gd name="connsiteY18" fmla="*/ 1123424 h 1963195"/>
              <a:gd name="connsiteX19" fmla="*/ 207744 w 1844873"/>
              <a:gd name="connsiteY19" fmla="*/ 659980 h 1963195"/>
              <a:gd name="connsiteX20" fmla="*/ 250190 w 1844873"/>
              <a:gd name="connsiteY20" fmla="*/ 585609 h 1963195"/>
              <a:gd name="connsiteX21" fmla="*/ 815037 w 1844873"/>
              <a:gd name="connsiteY21" fmla="*/ 12158 h 1963195"/>
              <a:gd name="connsiteX0" fmla="*/ 815038 w 1844873"/>
              <a:gd name="connsiteY0" fmla="*/ 12158 h 1963195"/>
              <a:gd name="connsiteX1" fmla="*/ 1002247 w 1844873"/>
              <a:gd name="connsiteY1" fmla="*/ 0 h 1963195"/>
              <a:gd name="connsiteX2" fmla="*/ 1612969 w 1844873"/>
              <a:gd name="connsiteY2" fmla="*/ 429557 h 1963195"/>
              <a:gd name="connsiteX3" fmla="*/ 1789942 w 1844873"/>
              <a:gd name="connsiteY3" fmla="*/ 925986 h 1963195"/>
              <a:gd name="connsiteX4" fmla="*/ 1573502 w 1844873"/>
              <a:gd name="connsiteY4" fmla="*/ 1963195 h 1963195"/>
              <a:gd name="connsiteX5" fmla="*/ 1062154 w 1844873"/>
              <a:gd name="connsiteY5" fmla="*/ 1609374 h 1963195"/>
              <a:gd name="connsiteX6" fmla="*/ 1062154 w 1844873"/>
              <a:gd name="connsiteY6" fmla="*/ 1349625 h 1963195"/>
              <a:gd name="connsiteX7" fmla="*/ 1002247 w 1844873"/>
              <a:gd name="connsiteY7" fmla="*/ 1360600 h 1963195"/>
              <a:gd name="connsiteX8" fmla="*/ 969066 w 1844873"/>
              <a:gd name="connsiteY8" fmla="*/ 1362154 h 1963195"/>
              <a:gd name="connsiteX9" fmla="*/ 969066 w 1844873"/>
              <a:gd name="connsiteY9" fmla="*/ 1364606 h 1963195"/>
              <a:gd name="connsiteX10" fmla="*/ 959856 w 1844873"/>
              <a:gd name="connsiteY10" fmla="*/ 1365048 h 1963195"/>
              <a:gd name="connsiteX11" fmla="*/ 942601 w 1844873"/>
              <a:gd name="connsiteY11" fmla="*/ 1363394 h 1963195"/>
              <a:gd name="connsiteX12" fmla="*/ 936318 w 1844873"/>
              <a:gd name="connsiteY12" fmla="*/ 1363688 h 1963195"/>
              <a:gd name="connsiteX13" fmla="*/ 936318 w 1844873"/>
              <a:gd name="connsiteY13" fmla="*/ 1362791 h 1963195"/>
              <a:gd name="connsiteX14" fmla="*/ 879062 w 1844873"/>
              <a:gd name="connsiteY14" fmla="*/ 1357302 h 1963195"/>
              <a:gd name="connsiteX15" fmla="*/ 879062 w 1844873"/>
              <a:gd name="connsiteY15" fmla="*/ 1608930 h 1963195"/>
              <a:gd name="connsiteX16" fmla="*/ 869852 w 1844873"/>
              <a:gd name="connsiteY16" fmla="*/ 1609372 h 1963195"/>
              <a:gd name="connsiteX17" fmla="*/ 63436 w 1844873"/>
              <a:gd name="connsiteY17" fmla="*/ 1825731 h 1963195"/>
              <a:gd name="connsiteX18" fmla="*/ 49878 w 1844873"/>
              <a:gd name="connsiteY18" fmla="*/ 1123424 h 1963195"/>
              <a:gd name="connsiteX19" fmla="*/ 207744 w 1844873"/>
              <a:gd name="connsiteY19" fmla="*/ 659980 h 1963195"/>
              <a:gd name="connsiteX20" fmla="*/ 250190 w 1844873"/>
              <a:gd name="connsiteY20" fmla="*/ 585609 h 1963195"/>
              <a:gd name="connsiteX21" fmla="*/ 815038 w 1844873"/>
              <a:gd name="connsiteY21" fmla="*/ 12158 h 1963195"/>
              <a:gd name="connsiteX0" fmla="*/ 815038 w 1844873"/>
              <a:gd name="connsiteY0" fmla="*/ 44086 h 1995123"/>
              <a:gd name="connsiteX1" fmla="*/ 809358 w 1844873"/>
              <a:gd name="connsiteY1" fmla="*/ 38006 h 1995123"/>
              <a:gd name="connsiteX2" fmla="*/ 1002247 w 1844873"/>
              <a:gd name="connsiteY2" fmla="*/ 31928 h 1995123"/>
              <a:gd name="connsiteX3" fmla="*/ 1612969 w 1844873"/>
              <a:gd name="connsiteY3" fmla="*/ 461485 h 1995123"/>
              <a:gd name="connsiteX4" fmla="*/ 1789942 w 1844873"/>
              <a:gd name="connsiteY4" fmla="*/ 957914 h 1995123"/>
              <a:gd name="connsiteX5" fmla="*/ 1573502 w 1844873"/>
              <a:gd name="connsiteY5" fmla="*/ 1995123 h 1995123"/>
              <a:gd name="connsiteX6" fmla="*/ 1062154 w 1844873"/>
              <a:gd name="connsiteY6" fmla="*/ 1641302 h 1995123"/>
              <a:gd name="connsiteX7" fmla="*/ 1062154 w 1844873"/>
              <a:gd name="connsiteY7" fmla="*/ 1381553 h 1995123"/>
              <a:gd name="connsiteX8" fmla="*/ 1002247 w 1844873"/>
              <a:gd name="connsiteY8" fmla="*/ 1392528 h 1995123"/>
              <a:gd name="connsiteX9" fmla="*/ 969066 w 1844873"/>
              <a:gd name="connsiteY9" fmla="*/ 1394082 h 1995123"/>
              <a:gd name="connsiteX10" fmla="*/ 969066 w 1844873"/>
              <a:gd name="connsiteY10" fmla="*/ 1396534 h 1995123"/>
              <a:gd name="connsiteX11" fmla="*/ 959856 w 1844873"/>
              <a:gd name="connsiteY11" fmla="*/ 1396976 h 1995123"/>
              <a:gd name="connsiteX12" fmla="*/ 942601 w 1844873"/>
              <a:gd name="connsiteY12" fmla="*/ 1395322 h 1995123"/>
              <a:gd name="connsiteX13" fmla="*/ 936318 w 1844873"/>
              <a:gd name="connsiteY13" fmla="*/ 1395616 h 1995123"/>
              <a:gd name="connsiteX14" fmla="*/ 936318 w 1844873"/>
              <a:gd name="connsiteY14" fmla="*/ 1394719 h 1995123"/>
              <a:gd name="connsiteX15" fmla="*/ 879062 w 1844873"/>
              <a:gd name="connsiteY15" fmla="*/ 1389230 h 1995123"/>
              <a:gd name="connsiteX16" fmla="*/ 879062 w 1844873"/>
              <a:gd name="connsiteY16" fmla="*/ 1640858 h 1995123"/>
              <a:gd name="connsiteX17" fmla="*/ 869852 w 1844873"/>
              <a:gd name="connsiteY17" fmla="*/ 1641300 h 1995123"/>
              <a:gd name="connsiteX18" fmla="*/ 63436 w 1844873"/>
              <a:gd name="connsiteY18" fmla="*/ 1857659 h 1995123"/>
              <a:gd name="connsiteX19" fmla="*/ 49878 w 1844873"/>
              <a:gd name="connsiteY19" fmla="*/ 1155352 h 1995123"/>
              <a:gd name="connsiteX20" fmla="*/ 207744 w 1844873"/>
              <a:gd name="connsiteY20" fmla="*/ 691908 h 1995123"/>
              <a:gd name="connsiteX21" fmla="*/ 250190 w 1844873"/>
              <a:gd name="connsiteY21" fmla="*/ 617537 h 1995123"/>
              <a:gd name="connsiteX22" fmla="*/ 815038 w 1844873"/>
              <a:gd name="connsiteY22" fmla="*/ 44086 h 1995123"/>
              <a:gd name="connsiteX0" fmla="*/ 250190 w 1844873"/>
              <a:gd name="connsiteY0" fmla="*/ 615896 h 1993482"/>
              <a:gd name="connsiteX1" fmla="*/ 809358 w 1844873"/>
              <a:gd name="connsiteY1" fmla="*/ 36365 h 1993482"/>
              <a:gd name="connsiteX2" fmla="*/ 1002247 w 1844873"/>
              <a:gd name="connsiteY2" fmla="*/ 30287 h 1993482"/>
              <a:gd name="connsiteX3" fmla="*/ 1612969 w 1844873"/>
              <a:gd name="connsiteY3" fmla="*/ 459844 h 1993482"/>
              <a:gd name="connsiteX4" fmla="*/ 1789942 w 1844873"/>
              <a:gd name="connsiteY4" fmla="*/ 956273 h 1993482"/>
              <a:gd name="connsiteX5" fmla="*/ 1573502 w 1844873"/>
              <a:gd name="connsiteY5" fmla="*/ 1993482 h 1993482"/>
              <a:gd name="connsiteX6" fmla="*/ 1062154 w 1844873"/>
              <a:gd name="connsiteY6" fmla="*/ 1639661 h 1993482"/>
              <a:gd name="connsiteX7" fmla="*/ 1062154 w 1844873"/>
              <a:gd name="connsiteY7" fmla="*/ 1379912 h 1993482"/>
              <a:gd name="connsiteX8" fmla="*/ 1002247 w 1844873"/>
              <a:gd name="connsiteY8" fmla="*/ 1390887 h 1993482"/>
              <a:gd name="connsiteX9" fmla="*/ 969066 w 1844873"/>
              <a:gd name="connsiteY9" fmla="*/ 1392441 h 1993482"/>
              <a:gd name="connsiteX10" fmla="*/ 969066 w 1844873"/>
              <a:gd name="connsiteY10" fmla="*/ 1394893 h 1993482"/>
              <a:gd name="connsiteX11" fmla="*/ 959856 w 1844873"/>
              <a:gd name="connsiteY11" fmla="*/ 1395335 h 1993482"/>
              <a:gd name="connsiteX12" fmla="*/ 942601 w 1844873"/>
              <a:gd name="connsiteY12" fmla="*/ 1393681 h 1993482"/>
              <a:gd name="connsiteX13" fmla="*/ 936318 w 1844873"/>
              <a:gd name="connsiteY13" fmla="*/ 1393975 h 1993482"/>
              <a:gd name="connsiteX14" fmla="*/ 936318 w 1844873"/>
              <a:gd name="connsiteY14" fmla="*/ 1393078 h 1993482"/>
              <a:gd name="connsiteX15" fmla="*/ 879062 w 1844873"/>
              <a:gd name="connsiteY15" fmla="*/ 1387589 h 1993482"/>
              <a:gd name="connsiteX16" fmla="*/ 879062 w 1844873"/>
              <a:gd name="connsiteY16" fmla="*/ 1639217 h 1993482"/>
              <a:gd name="connsiteX17" fmla="*/ 869852 w 1844873"/>
              <a:gd name="connsiteY17" fmla="*/ 1639659 h 1993482"/>
              <a:gd name="connsiteX18" fmla="*/ 63436 w 1844873"/>
              <a:gd name="connsiteY18" fmla="*/ 1856018 h 1993482"/>
              <a:gd name="connsiteX19" fmla="*/ 49878 w 1844873"/>
              <a:gd name="connsiteY19" fmla="*/ 1153711 h 1993482"/>
              <a:gd name="connsiteX20" fmla="*/ 207744 w 1844873"/>
              <a:gd name="connsiteY20" fmla="*/ 690267 h 1993482"/>
              <a:gd name="connsiteX21" fmla="*/ 250190 w 1844873"/>
              <a:gd name="connsiteY21" fmla="*/ 615896 h 1993482"/>
              <a:gd name="connsiteX0" fmla="*/ 250190 w 1844873"/>
              <a:gd name="connsiteY0" fmla="*/ 610462 h 1988048"/>
              <a:gd name="connsiteX1" fmla="*/ 566007 w 1844873"/>
              <a:gd name="connsiteY1" fmla="*/ 58269 h 1988048"/>
              <a:gd name="connsiteX2" fmla="*/ 1002247 w 1844873"/>
              <a:gd name="connsiteY2" fmla="*/ 24853 h 1988048"/>
              <a:gd name="connsiteX3" fmla="*/ 1612969 w 1844873"/>
              <a:gd name="connsiteY3" fmla="*/ 454410 h 1988048"/>
              <a:gd name="connsiteX4" fmla="*/ 1789942 w 1844873"/>
              <a:gd name="connsiteY4" fmla="*/ 950839 h 1988048"/>
              <a:gd name="connsiteX5" fmla="*/ 1573502 w 1844873"/>
              <a:gd name="connsiteY5" fmla="*/ 1988048 h 1988048"/>
              <a:gd name="connsiteX6" fmla="*/ 1062154 w 1844873"/>
              <a:gd name="connsiteY6" fmla="*/ 1634227 h 1988048"/>
              <a:gd name="connsiteX7" fmla="*/ 1062154 w 1844873"/>
              <a:gd name="connsiteY7" fmla="*/ 1374478 h 1988048"/>
              <a:gd name="connsiteX8" fmla="*/ 1002247 w 1844873"/>
              <a:gd name="connsiteY8" fmla="*/ 1385453 h 1988048"/>
              <a:gd name="connsiteX9" fmla="*/ 969066 w 1844873"/>
              <a:gd name="connsiteY9" fmla="*/ 1387007 h 1988048"/>
              <a:gd name="connsiteX10" fmla="*/ 969066 w 1844873"/>
              <a:gd name="connsiteY10" fmla="*/ 1389459 h 1988048"/>
              <a:gd name="connsiteX11" fmla="*/ 959856 w 1844873"/>
              <a:gd name="connsiteY11" fmla="*/ 1389901 h 1988048"/>
              <a:gd name="connsiteX12" fmla="*/ 942601 w 1844873"/>
              <a:gd name="connsiteY12" fmla="*/ 1388247 h 1988048"/>
              <a:gd name="connsiteX13" fmla="*/ 936318 w 1844873"/>
              <a:gd name="connsiteY13" fmla="*/ 1388541 h 1988048"/>
              <a:gd name="connsiteX14" fmla="*/ 936318 w 1844873"/>
              <a:gd name="connsiteY14" fmla="*/ 1387644 h 1988048"/>
              <a:gd name="connsiteX15" fmla="*/ 879062 w 1844873"/>
              <a:gd name="connsiteY15" fmla="*/ 1382155 h 1988048"/>
              <a:gd name="connsiteX16" fmla="*/ 879062 w 1844873"/>
              <a:gd name="connsiteY16" fmla="*/ 1633783 h 1988048"/>
              <a:gd name="connsiteX17" fmla="*/ 869852 w 1844873"/>
              <a:gd name="connsiteY17" fmla="*/ 1634225 h 1988048"/>
              <a:gd name="connsiteX18" fmla="*/ 63436 w 1844873"/>
              <a:gd name="connsiteY18" fmla="*/ 1850584 h 1988048"/>
              <a:gd name="connsiteX19" fmla="*/ 49878 w 1844873"/>
              <a:gd name="connsiteY19" fmla="*/ 1148277 h 1988048"/>
              <a:gd name="connsiteX20" fmla="*/ 207744 w 1844873"/>
              <a:gd name="connsiteY20" fmla="*/ 684833 h 1988048"/>
              <a:gd name="connsiteX21" fmla="*/ 250190 w 1844873"/>
              <a:gd name="connsiteY21" fmla="*/ 610462 h 1988048"/>
              <a:gd name="connsiteX0" fmla="*/ 207744 w 1844873"/>
              <a:gd name="connsiteY0" fmla="*/ 684833 h 1988048"/>
              <a:gd name="connsiteX1" fmla="*/ 566007 w 1844873"/>
              <a:gd name="connsiteY1" fmla="*/ 58269 h 1988048"/>
              <a:gd name="connsiteX2" fmla="*/ 1002247 w 1844873"/>
              <a:gd name="connsiteY2" fmla="*/ 24853 h 1988048"/>
              <a:gd name="connsiteX3" fmla="*/ 1612969 w 1844873"/>
              <a:gd name="connsiteY3" fmla="*/ 454410 h 1988048"/>
              <a:gd name="connsiteX4" fmla="*/ 1789942 w 1844873"/>
              <a:gd name="connsiteY4" fmla="*/ 950839 h 1988048"/>
              <a:gd name="connsiteX5" fmla="*/ 1573502 w 1844873"/>
              <a:gd name="connsiteY5" fmla="*/ 1988048 h 1988048"/>
              <a:gd name="connsiteX6" fmla="*/ 1062154 w 1844873"/>
              <a:gd name="connsiteY6" fmla="*/ 1634227 h 1988048"/>
              <a:gd name="connsiteX7" fmla="*/ 1062154 w 1844873"/>
              <a:gd name="connsiteY7" fmla="*/ 1374478 h 1988048"/>
              <a:gd name="connsiteX8" fmla="*/ 1002247 w 1844873"/>
              <a:gd name="connsiteY8" fmla="*/ 1385453 h 1988048"/>
              <a:gd name="connsiteX9" fmla="*/ 969066 w 1844873"/>
              <a:gd name="connsiteY9" fmla="*/ 1387007 h 1988048"/>
              <a:gd name="connsiteX10" fmla="*/ 969066 w 1844873"/>
              <a:gd name="connsiteY10" fmla="*/ 1389459 h 1988048"/>
              <a:gd name="connsiteX11" fmla="*/ 959856 w 1844873"/>
              <a:gd name="connsiteY11" fmla="*/ 1389901 h 1988048"/>
              <a:gd name="connsiteX12" fmla="*/ 942601 w 1844873"/>
              <a:gd name="connsiteY12" fmla="*/ 1388247 h 1988048"/>
              <a:gd name="connsiteX13" fmla="*/ 936318 w 1844873"/>
              <a:gd name="connsiteY13" fmla="*/ 1388541 h 1988048"/>
              <a:gd name="connsiteX14" fmla="*/ 936318 w 1844873"/>
              <a:gd name="connsiteY14" fmla="*/ 1387644 h 1988048"/>
              <a:gd name="connsiteX15" fmla="*/ 879062 w 1844873"/>
              <a:gd name="connsiteY15" fmla="*/ 1382155 h 1988048"/>
              <a:gd name="connsiteX16" fmla="*/ 879062 w 1844873"/>
              <a:gd name="connsiteY16" fmla="*/ 1633783 h 1988048"/>
              <a:gd name="connsiteX17" fmla="*/ 869852 w 1844873"/>
              <a:gd name="connsiteY17" fmla="*/ 1634225 h 1988048"/>
              <a:gd name="connsiteX18" fmla="*/ 63436 w 1844873"/>
              <a:gd name="connsiteY18" fmla="*/ 1850584 h 1988048"/>
              <a:gd name="connsiteX19" fmla="*/ 49878 w 1844873"/>
              <a:gd name="connsiteY19" fmla="*/ 1148277 h 1988048"/>
              <a:gd name="connsiteX20" fmla="*/ 207744 w 1844873"/>
              <a:gd name="connsiteY20" fmla="*/ 684833 h 1988048"/>
              <a:gd name="connsiteX0" fmla="*/ 9093 w 1863500"/>
              <a:gd name="connsiteY0" fmla="*/ 684833 h 1988048"/>
              <a:gd name="connsiteX1" fmla="*/ 584634 w 1863500"/>
              <a:gd name="connsiteY1" fmla="*/ 58269 h 1988048"/>
              <a:gd name="connsiteX2" fmla="*/ 1020874 w 1863500"/>
              <a:gd name="connsiteY2" fmla="*/ 24853 h 1988048"/>
              <a:gd name="connsiteX3" fmla="*/ 1631596 w 1863500"/>
              <a:gd name="connsiteY3" fmla="*/ 454410 h 1988048"/>
              <a:gd name="connsiteX4" fmla="*/ 1808569 w 1863500"/>
              <a:gd name="connsiteY4" fmla="*/ 950839 h 1988048"/>
              <a:gd name="connsiteX5" fmla="*/ 1592129 w 1863500"/>
              <a:gd name="connsiteY5" fmla="*/ 1988048 h 1988048"/>
              <a:gd name="connsiteX6" fmla="*/ 1080781 w 1863500"/>
              <a:gd name="connsiteY6" fmla="*/ 1634227 h 1988048"/>
              <a:gd name="connsiteX7" fmla="*/ 1080781 w 1863500"/>
              <a:gd name="connsiteY7" fmla="*/ 1374478 h 1988048"/>
              <a:gd name="connsiteX8" fmla="*/ 1020874 w 1863500"/>
              <a:gd name="connsiteY8" fmla="*/ 1385453 h 1988048"/>
              <a:gd name="connsiteX9" fmla="*/ 987693 w 1863500"/>
              <a:gd name="connsiteY9" fmla="*/ 1387007 h 1988048"/>
              <a:gd name="connsiteX10" fmla="*/ 987693 w 1863500"/>
              <a:gd name="connsiteY10" fmla="*/ 1389459 h 1988048"/>
              <a:gd name="connsiteX11" fmla="*/ 978483 w 1863500"/>
              <a:gd name="connsiteY11" fmla="*/ 1389901 h 1988048"/>
              <a:gd name="connsiteX12" fmla="*/ 961228 w 1863500"/>
              <a:gd name="connsiteY12" fmla="*/ 1388247 h 1988048"/>
              <a:gd name="connsiteX13" fmla="*/ 954945 w 1863500"/>
              <a:gd name="connsiteY13" fmla="*/ 1388541 h 1988048"/>
              <a:gd name="connsiteX14" fmla="*/ 954945 w 1863500"/>
              <a:gd name="connsiteY14" fmla="*/ 1387644 h 1988048"/>
              <a:gd name="connsiteX15" fmla="*/ 897689 w 1863500"/>
              <a:gd name="connsiteY15" fmla="*/ 1382155 h 1988048"/>
              <a:gd name="connsiteX16" fmla="*/ 897689 w 1863500"/>
              <a:gd name="connsiteY16" fmla="*/ 1633783 h 1988048"/>
              <a:gd name="connsiteX17" fmla="*/ 888479 w 1863500"/>
              <a:gd name="connsiteY17" fmla="*/ 1634225 h 1988048"/>
              <a:gd name="connsiteX18" fmla="*/ 82063 w 1863500"/>
              <a:gd name="connsiteY18" fmla="*/ 1850584 h 1988048"/>
              <a:gd name="connsiteX19" fmla="*/ 68505 w 1863500"/>
              <a:gd name="connsiteY19" fmla="*/ 1148277 h 1988048"/>
              <a:gd name="connsiteX20" fmla="*/ 9093 w 1863500"/>
              <a:gd name="connsiteY20" fmla="*/ 684833 h 1988048"/>
              <a:gd name="connsiteX0" fmla="*/ 9093 w 1863500"/>
              <a:gd name="connsiteY0" fmla="*/ 684833 h 1988048"/>
              <a:gd name="connsiteX1" fmla="*/ 584634 w 1863500"/>
              <a:gd name="connsiteY1" fmla="*/ 58269 h 1988048"/>
              <a:gd name="connsiteX2" fmla="*/ 1020874 w 1863500"/>
              <a:gd name="connsiteY2" fmla="*/ 24853 h 1988048"/>
              <a:gd name="connsiteX3" fmla="*/ 1631596 w 1863500"/>
              <a:gd name="connsiteY3" fmla="*/ 454410 h 1988048"/>
              <a:gd name="connsiteX4" fmla="*/ 1808569 w 1863500"/>
              <a:gd name="connsiteY4" fmla="*/ 950839 h 1988048"/>
              <a:gd name="connsiteX5" fmla="*/ 1592129 w 1863500"/>
              <a:gd name="connsiteY5" fmla="*/ 1988048 h 1988048"/>
              <a:gd name="connsiteX6" fmla="*/ 1080781 w 1863500"/>
              <a:gd name="connsiteY6" fmla="*/ 1634227 h 1988048"/>
              <a:gd name="connsiteX7" fmla="*/ 1080781 w 1863500"/>
              <a:gd name="connsiteY7" fmla="*/ 1374478 h 1988048"/>
              <a:gd name="connsiteX8" fmla="*/ 1020874 w 1863500"/>
              <a:gd name="connsiteY8" fmla="*/ 1385453 h 1988048"/>
              <a:gd name="connsiteX9" fmla="*/ 987693 w 1863500"/>
              <a:gd name="connsiteY9" fmla="*/ 1387007 h 1988048"/>
              <a:gd name="connsiteX10" fmla="*/ 987693 w 1863500"/>
              <a:gd name="connsiteY10" fmla="*/ 1389459 h 1988048"/>
              <a:gd name="connsiteX11" fmla="*/ 978483 w 1863500"/>
              <a:gd name="connsiteY11" fmla="*/ 1389901 h 1988048"/>
              <a:gd name="connsiteX12" fmla="*/ 961228 w 1863500"/>
              <a:gd name="connsiteY12" fmla="*/ 1388247 h 1988048"/>
              <a:gd name="connsiteX13" fmla="*/ 954945 w 1863500"/>
              <a:gd name="connsiteY13" fmla="*/ 1388541 h 1988048"/>
              <a:gd name="connsiteX14" fmla="*/ 954945 w 1863500"/>
              <a:gd name="connsiteY14" fmla="*/ 1387644 h 1988048"/>
              <a:gd name="connsiteX15" fmla="*/ 897689 w 1863500"/>
              <a:gd name="connsiteY15" fmla="*/ 1382155 h 1988048"/>
              <a:gd name="connsiteX16" fmla="*/ 897689 w 1863500"/>
              <a:gd name="connsiteY16" fmla="*/ 1633783 h 1988048"/>
              <a:gd name="connsiteX17" fmla="*/ 888479 w 1863500"/>
              <a:gd name="connsiteY17" fmla="*/ 1634225 h 1988048"/>
              <a:gd name="connsiteX18" fmla="*/ 82063 w 1863500"/>
              <a:gd name="connsiteY18" fmla="*/ 1850584 h 1988048"/>
              <a:gd name="connsiteX19" fmla="*/ 68505 w 1863500"/>
              <a:gd name="connsiteY19" fmla="*/ 1148277 h 1988048"/>
              <a:gd name="connsiteX20" fmla="*/ 9093 w 1863500"/>
              <a:gd name="connsiteY20" fmla="*/ 684833 h 1988048"/>
              <a:gd name="connsiteX0" fmla="*/ 72920 w 1927327"/>
              <a:gd name="connsiteY0" fmla="*/ 684833 h 1988048"/>
              <a:gd name="connsiteX1" fmla="*/ 648461 w 1927327"/>
              <a:gd name="connsiteY1" fmla="*/ 58269 h 1988048"/>
              <a:gd name="connsiteX2" fmla="*/ 1084701 w 1927327"/>
              <a:gd name="connsiteY2" fmla="*/ 24853 h 1988048"/>
              <a:gd name="connsiteX3" fmla="*/ 1695423 w 1927327"/>
              <a:gd name="connsiteY3" fmla="*/ 454410 h 1988048"/>
              <a:gd name="connsiteX4" fmla="*/ 1872396 w 1927327"/>
              <a:gd name="connsiteY4" fmla="*/ 950839 h 1988048"/>
              <a:gd name="connsiteX5" fmla="*/ 1655956 w 1927327"/>
              <a:gd name="connsiteY5" fmla="*/ 1988048 h 1988048"/>
              <a:gd name="connsiteX6" fmla="*/ 1144608 w 1927327"/>
              <a:gd name="connsiteY6" fmla="*/ 1634227 h 1988048"/>
              <a:gd name="connsiteX7" fmla="*/ 1144608 w 1927327"/>
              <a:gd name="connsiteY7" fmla="*/ 1374478 h 1988048"/>
              <a:gd name="connsiteX8" fmla="*/ 1084701 w 1927327"/>
              <a:gd name="connsiteY8" fmla="*/ 1385453 h 1988048"/>
              <a:gd name="connsiteX9" fmla="*/ 1051520 w 1927327"/>
              <a:gd name="connsiteY9" fmla="*/ 1387007 h 1988048"/>
              <a:gd name="connsiteX10" fmla="*/ 1051520 w 1927327"/>
              <a:gd name="connsiteY10" fmla="*/ 1389459 h 1988048"/>
              <a:gd name="connsiteX11" fmla="*/ 1042310 w 1927327"/>
              <a:gd name="connsiteY11" fmla="*/ 1389901 h 1988048"/>
              <a:gd name="connsiteX12" fmla="*/ 1025055 w 1927327"/>
              <a:gd name="connsiteY12" fmla="*/ 1388247 h 1988048"/>
              <a:gd name="connsiteX13" fmla="*/ 1018772 w 1927327"/>
              <a:gd name="connsiteY13" fmla="*/ 1388541 h 1988048"/>
              <a:gd name="connsiteX14" fmla="*/ 1018772 w 1927327"/>
              <a:gd name="connsiteY14" fmla="*/ 1387644 h 1988048"/>
              <a:gd name="connsiteX15" fmla="*/ 961516 w 1927327"/>
              <a:gd name="connsiteY15" fmla="*/ 1382155 h 1988048"/>
              <a:gd name="connsiteX16" fmla="*/ 961516 w 1927327"/>
              <a:gd name="connsiteY16" fmla="*/ 1633783 h 1988048"/>
              <a:gd name="connsiteX17" fmla="*/ 952306 w 1927327"/>
              <a:gd name="connsiteY17" fmla="*/ 1634225 h 1988048"/>
              <a:gd name="connsiteX18" fmla="*/ 145890 w 1927327"/>
              <a:gd name="connsiteY18" fmla="*/ 1850584 h 1988048"/>
              <a:gd name="connsiteX19" fmla="*/ 1966 w 1927327"/>
              <a:gd name="connsiteY19" fmla="*/ 1294078 h 1988048"/>
              <a:gd name="connsiteX20" fmla="*/ 72920 w 1927327"/>
              <a:gd name="connsiteY20" fmla="*/ 684833 h 1988048"/>
              <a:gd name="connsiteX0" fmla="*/ 72921 w 1927328"/>
              <a:gd name="connsiteY0" fmla="*/ 659980 h 1963195"/>
              <a:gd name="connsiteX1" fmla="*/ 1084702 w 1927328"/>
              <a:gd name="connsiteY1" fmla="*/ 0 h 1963195"/>
              <a:gd name="connsiteX2" fmla="*/ 1695424 w 1927328"/>
              <a:gd name="connsiteY2" fmla="*/ 429557 h 1963195"/>
              <a:gd name="connsiteX3" fmla="*/ 1872397 w 1927328"/>
              <a:gd name="connsiteY3" fmla="*/ 925986 h 1963195"/>
              <a:gd name="connsiteX4" fmla="*/ 1655957 w 1927328"/>
              <a:gd name="connsiteY4" fmla="*/ 1963195 h 1963195"/>
              <a:gd name="connsiteX5" fmla="*/ 1144609 w 1927328"/>
              <a:gd name="connsiteY5" fmla="*/ 1609374 h 1963195"/>
              <a:gd name="connsiteX6" fmla="*/ 1144609 w 1927328"/>
              <a:gd name="connsiteY6" fmla="*/ 1349625 h 1963195"/>
              <a:gd name="connsiteX7" fmla="*/ 1084702 w 1927328"/>
              <a:gd name="connsiteY7" fmla="*/ 1360600 h 1963195"/>
              <a:gd name="connsiteX8" fmla="*/ 1051521 w 1927328"/>
              <a:gd name="connsiteY8" fmla="*/ 1362154 h 1963195"/>
              <a:gd name="connsiteX9" fmla="*/ 1051521 w 1927328"/>
              <a:gd name="connsiteY9" fmla="*/ 1364606 h 1963195"/>
              <a:gd name="connsiteX10" fmla="*/ 1042311 w 1927328"/>
              <a:gd name="connsiteY10" fmla="*/ 1365048 h 1963195"/>
              <a:gd name="connsiteX11" fmla="*/ 1025056 w 1927328"/>
              <a:gd name="connsiteY11" fmla="*/ 1363394 h 1963195"/>
              <a:gd name="connsiteX12" fmla="*/ 1018773 w 1927328"/>
              <a:gd name="connsiteY12" fmla="*/ 1363688 h 1963195"/>
              <a:gd name="connsiteX13" fmla="*/ 1018773 w 1927328"/>
              <a:gd name="connsiteY13" fmla="*/ 1362791 h 1963195"/>
              <a:gd name="connsiteX14" fmla="*/ 961517 w 1927328"/>
              <a:gd name="connsiteY14" fmla="*/ 1357302 h 1963195"/>
              <a:gd name="connsiteX15" fmla="*/ 961517 w 1927328"/>
              <a:gd name="connsiteY15" fmla="*/ 1608930 h 1963195"/>
              <a:gd name="connsiteX16" fmla="*/ 952307 w 1927328"/>
              <a:gd name="connsiteY16" fmla="*/ 1609372 h 1963195"/>
              <a:gd name="connsiteX17" fmla="*/ 145891 w 1927328"/>
              <a:gd name="connsiteY17" fmla="*/ 1825731 h 1963195"/>
              <a:gd name="connsiteX18" fmla="*/ 1967 w 1927328"/>
              <a:gd name="connsiteY18" fmla="*/ 1269225 h 1963195"/>
              <a:gd name="connsiteX19" fmla="*/ 72921 w 1927328"/>
              <a:gd name="connsiteY19" fmla="*/ 659980 h 1963195"/>
              <a:gd name="connsiteX0" fmla="*/ 72921 w 1927328"/>
              <a:gd name="connsiteY0" fmla="*/ 659980 h 1963195"/>
              <a:gd name="connsiteX1" fmla="*/ 1084702 w 1927328"/>
              <a:gd name="connsiteY1" fmla="*/ 0 h 1963195"/>
              <a:gd name="connsiteX2" fmla="*/ 1695424 w 1927328"/>
              <a:gd name="connsiteY2" fmla="*/ 429557 h 1963195"/>
              <a:gd name="connsiteX3" fmla="*/ 1872397 w 1927328"/>
              <a:gd name="connsiteY3" fmla="*/ 925986 h 1963195"/>
              <a:gd name="connsiteX4" fmla="*/ 1655957 w 1927328"/>
              <a:gd name="connsiteY4" fmla="*/ 1963195 h 1963195"/>
              <a:gd name="connsiteX5" fmla="*/ 1144609 w 1927328"/>
              <a:gd name="connsiteY5" fmla="*/ 1609374 h 1963195"/>
              <a:gd name="connsiteX6" fmla="*/ 1144609 w 1927328"/>
              <a:gd name="connsiteY6" fmla="*/ 1349625 h 1963195"/>
              <a:gd name="connsiteX7" fmla="*/ 1084702 w 1927328"/>
              <a:gd name="connsiteY7" fmla="*/ 1360600 h 1963195"/>
              <a:gd name="connsiteX8" fmla="*/ 1051521 w 1927328"/>
              <a:gd name="connsiteY8" fmla="*/ 1362154 h 1963195"/>
              <a:gd name="connsiteX9" fmla="*/ 1051521 w 1927328"/>
              <a:gd name="connsiteY9" fmla="*/ 1364606 h 1963195"/>
              <a:gd name="connsiteX10" fmla="*/ 1042311 w 1927328"/>
              <a:gd name="connsiteY10" fmla="*/ 1365048 h 1963195"/>
              <a:gd name="connsiteX11" fmla="*/ 1025056 w 1927328"/>
              <a:gd name="connsiteY11" fmla="*/ 1363394 h 1963195"/>
              <a:gd name="connsiteX12" fmla="*/ 1018773 w 1927328"/>
              <a:gd name="connsiteY12" fmla="*/ 1363688 h 1963195"/>
              <a:gd name="connsiteX13" fmla="*/ 1018773 w 1927328"/>
              <a:gd name="connsiteY13" fmla="*/ 1362791 h 1963195"/>
              <a:gd name="connsiteX14" fmla="*/ 961517 w 1927328"/>
              <a:gd name="connsiteY14" fmla="*/ 1357302 h 1963195"/>
              <a:gd name="connsiteX15" fmla="*/ 961517 w 1927328"/>
              <a:gd name="connsiteY15" fmla="*/ 1608930 h 1963195"/>
              <a:gd name="connsiteX16" fmla="*/ 952307 w 1927328"/>
              <a:gd name="connsiteY16" fmla="*/ 1609372 h 1963195"/>
              <a:gd name="connsiteX17" fmla="*/ 145891 w 1927328"/>
              <a:gd name="connsiteY17" fmla="*/ 1825731 h 1963195"/>
              <a:gd name="connsiteX18" fmla="*/ 1967 w 1927328"/>
              <a:gd name="connsiteY18" fmla="*/ 1269225 h 1963195"/>
              <a:gd name="connsiteX19" fmla="*/ 72921 w 1927328"/>
              <a:gd name="connsiteY19" fmla="*/ 659980 h 1963195"/>
              <a:gd name="connsiteX0" fmla="*/ 83467 w 1937874"/>
              <a:gd name="connsiteY0" fmla="*/ 659980 h 1963195"/>
              <a:gd name="connsiteX1" fmla="*/ 1095248 w 1937874"/>
              <a:gd name="connsiteY1" fmla="*/ 0 h 1963195"/>
              <a:gd name="connsiteX2" fmla="*/ 1705970 w 1937874"/>
              <a:gd name="connsiteY2" fmla="*/ 429557 h 1963195"/>
              <a:gd name="connsiteX3" fmla="*/ 1882943 w 1937874"/>
              <a:gd name="connsiteY3" fmla="*/ 925986 h 1963195"/>
              <a:gd name="connsiteX4" fmla="*/ 1666503 w 1937874"/>
              <a:gd name="connsiteY4" fmla="*/ 1963195 h 1963195"/>
              <a:gd name="connsiteX5" fmla="*/ 1155155 w 1937874"/>
              <a:gd name="connsiteY5" fmla="*/ 1609374 h 1963195"/>
              <a:gd name="connsiteX6" fmla="*/ 1155155 w 1937874"/>
              <a:gd name="connsiteY6" fmla="*/ 1349625 h 1963195"/>
              <a:gd name="connsiteX7" fmla="*/ 1095248 w 1937874"/>
              <a:gd name="connsiteY7" fmla="*/ 1360600 h 1963195"/>
              <a:gd name="connsiteX8" fmla="*/ 1062067 w 1937874"/>
              <a:gd name="connsiteY8" fmla="*/ 1362154 h 1963195"/>
              <a:gd name="connsiteX9" fmla="*/ 1062067 w 1937874"/>
              <a:gd name="connsiteY9" fmla="*/ 1364606 h 1963195"/>
              <a:gd name="connsiteX10" fmla="*/ 1052857 w 1937874"/>
              <a:gd name="connsiteY10" fmla="*/ 1365048 h 1963195"/>
              <a:gd name="connsiteX11" fmla="*/ 1035602 w 1937874"/>
              <a:gd name="connsiteY11" fmla="*/ 1363394 h 1963195"/>
              <a:gd name="connsiteX12" fmla="*/ 1029319 w 1937874"/>
              <a:gd name="connsiteY12" fmla="*/ 1363688 h 1963195"/>
              <a:gd name="connsiteX13" fmla="*/ 1029319 w 1937874"/>
              <a:gd name="connsiteY13" fmla="*/ 1362791 h 1963195"/>
              <a:gd name="connsiteX14" fmla="*/ 972063 w 1937874"/>
              <a:gd name="connsiteY14" fmla="*/ 1357302 h 1963195"/>
              <a:gd name="connsiteX15" fmla="*/ 972063 w 1937874"/>
              <a:gd name="connsiteY15" fmla="*/ 1608930 h 1963195"/>
              <a:gd name="connsiteX16" fmla="*/ 962853 w 1937874"/>
              <a:gd name="connsiteY16" fmla="*/ 1609372 h 1963195"/>
              <a:gd name="connsiteX17" fmla="*/ 78217 w 1937874"/>
              <a:gd name="connsiteY17" fmla="*/ 1771055 h 1963195"/>
              <a:gd name="connsiteX18" fmla="*/ 12513 w 1937874"/>
              <a:gd name="connsiteY18" fmla="*/ 1269225 h 1963195"/>
              <a:gd name="connsiteX19" fmla="*/ 83467 w 1937874"/>
              <a:gd name="connsiteY19" fmla="*/ 659980 h 1963195"/>
              <a:gd name="connsiteX0" fmla="*/ 83467 w 1937874"/>
              <a:gd name="connsiteY0" fmla="*/ 659980 h 2055889"/>
              <a:gd name="connsiteX1" fmla="*/ 1095248 w 1937874"/>
              <a:gd name="connsiteY1" fmla="*/ 0 h 2055889"/>
              <a:gd name="connsiteX2" fmla="*/ 1705970 w 1937874"/>
              <a:gd name="connsiteY2" fmla="*/ 429557 h 2055889"/>
              <a:gd name="connsiteX3" fmla="*/ 1882943 w 1937874"/>
              <a:gd name="connsiteY3" fmla="*/ 925986 h 2055889"/>
              <a:gd name="connsiteX4" fmla="*/ 1666503 w 1937874"/>
              <a:gd name="connsiteY4" fmla="*/ 1963195 h 2055889"/>
              <a:gd name="connsiteX5" fmla="*/ 1155155 w 1937874"/>
              <a:gd name="connsiteY5" fmla="*/ 1609374 h 2055889"/>
              <a:gd name="connsiteX6" fmla="*/ 1155155 w 1937874"/>
              <a:gd name="connsiteY6" fmla="*/ 1349625 h 2055889"/>
              <a:gd name="connsiteX7" fmla="*/ 1095248 w 1937874"/>
              <a:gd name="connsiteY7" fmla="*/ 1360600 h 2055889"/>
              <a:gd name="connsiteX8" fmla="*/ 1062067 w 1937874"/>
              <a:gd name="connsiteY8" fmla="*/ 1362154 h 2055889"/>
              <a:gd name="connsiteX9" fmla="*/ 1062067 w 1937874"/>
              <a:gd name="connsiteY9" fmla="*/ 1364606 h 2055889"/>
              <a:gd name="connsiteX10" fmla="*/ 1052857 w 1937874"/>
              <a:gd name="connsiteY10" fmla="*/ 1365048 h 2055889"/>
              <a:gd name="connsiteX11" fmla="*/ 1035602 w 1937874"/>
              <a:gd name="connsiteY11" fmla="*/ 1363394 h 2055889"/>
              <a:gd name="connsiteX12" fmla="*/ 1029319 w 1937874"/>
              <a:gd name="connsiteY12" fmla="*/ 1363688 h 2055889"/>
              <a:gd name="connsiteX13" fmla="*/ 1029319 w 1937874"/>
              <a:gd name="connsiteY13" fmla="*/ 1362791 h 2055889"/>
              <a:gd name="connsiteX14" fmla="*/ 972063 w 1937874"/>
              <a:gd name="connsiteY14" fmla="*/ 1357302 h 2055889"/>
              <a:gd name="connsiteX15" fmla="*/ 972063 w 1937874"/>
              <a:gd name="connsiteY15" fmla="*/ 1608930 h 2055889"/>
              <a:gd name="connsiteX16" fmla="*/ 971544 w 1937874"/>
              <a:gd name="connsiteY16" fmla="*/ 2055889 h 2055889"/>
              <a:gd name="connsiteX17" fmla="*/ 78217 w 1937874"/>
              <a:gd name="connsiteY17" fmla="*/ 1771055 h 2055889"/>
              <a:gd name="connsiteX18" fmla="*/ 12513 w 1937874"/>
              <a:gd name="connsiteY18" fmla="*/ 1269225 h 2055889"/>
              <a:gd name="connsiteX19" fmla="*/ 83467 w 1937874"/>
              <a:gd name="connsiteY19" fmla="*/ 659980 h 2055889"/>
              <a:gd name="connsiteX0" fmla="*/ 129822 w 1984229"/>
              <a:gd name="connsiteY0" fmla="*/ 659980 h 2055889"/>
              <a:gd name="connsiteX1" fmla="*/ 1141603 w 1984229"/>
              <a:gd name="connsiteY1" fmla="*/ 0 h 2055889"/>
              <a:gd name="connsiteX2" fmla="*/ 1752325 w 1984229"/>
              <a:gd name="connsiteY2" fmla="*/ 429557 h 2055889"/>
              <a:gd name="connsiteX3" fmla="*/ 1929298 w 1984229"/>
              <a:gd name="connsiteY3" fmla="*/ 925986 h 2055889"/>
              <a:gd name="connsiteX4" fmla="*/ 1712858 w 1984229"/>
              <a:gd name="connsiteY4" fmla="*/ 1963195 h 2055889"/>
              <a:gd name="connsiteX5" fmla="*/ 1201510 w 1984229"/>
              <a:gd name="connsiteY5" fmla="*/ 1609374 h 2055889"/>
              <a:gd name="connsiteX6" fmla="*/ 1201510 w 1984229"/>
              <a:gd name="connsiteY6" fmla="*/ 1349625 h 2055889"/>
              <a:gd name="connsiteX7" fmla="*/ 1141603 w 1984229"/>
              <a:gd name="connsiteY7" fmla="*/ 1360600 h 2055889"/>
              <a:gd name="connsiteX8" fmla="*/ 1108422 w 1984229"/>
              <a:gd name="connsiteY8" fmla="*/ 1362154 h 2055889"/>
              <a:gd name="connsiteX9" fmla="*/ 1108422 w 1984229"/>
              <a:gd name="connsiteY9" fmla="*/ 1364606 h 2055889"/>
              <a:gd name="connsiteX10" fmla="*/ 1099212 w 1984229"/>
              <a:gd name="connsiteY10" fmla="*/ 1365048 h 2055889"/>
              <a:gd name="connsiteX11" fmla="*/ 1081957 w 1984229"/>
              <a:gd name="connsiteY11" fmla="*/ 1363394 h 2055889"/>
              <a:gd name="connsiteX12" fmla="*/ 1075674 w 1984229"/>
              <a:gd name="connsiteY12" fmla="*/ 1363688 h 2055889"/>
              <a:gd name="connsiteX13" fmla="*/ 1075674 w 1984229"/>
              <a:gd name="connsiteY13" fmla="*/ 1362791 h 2055889"/>
              <a:gd name="connsiteX14" fmla="*/ 1018418 w 1984229"/>
              <a:gd name="connsiteY14" fmla="*/ 1357302 h 2055889"/>
              <a:gd name="connsiteX15" fmla="*/ 1018418 w 1984229"/>
              <a:gd name="connsiteY15" fmla="*/ 1608930 h 2055889"/>
              <a:gd name="connsiteX16" fmla="*/ 1017899 w 1984229"/>
              <a:gd name="connsiteY16" fmla="*/ 2055889 h 2055889"/>
              <a:gd name="connsiteX17" fmla="*/ 55043 w 1984229"/>
              <a:gd name="connsiteY17" fmla="*/ 1962419 h 2055889"/>
              <a:gd name="connsiteX18" fmla="*/ 58868 w 1984229"/>
              <a:gd name="connsiteY18" fmla="*/ 1269225 h 2055889"/>
              <a:gd name="connsiteX19" fmla="*/ 129822 w 1984229"/>
              <a:gd name="connsiteY19" fmla="*/ 659980 h 2055889"/>
              <a:gd name="connsiteX0" fmla="*/ 129822 w 1940642"/>
              <a:gd name="connsiteY0" fmla="*/ 659980 h 2055889"/>
              <a:gd name="connsiteX1" fmla="*/ 1141603 w 1940642"/>
              <a:gd name="connsiteY1" fmla="*/ 0 h 2055889"/>
              <a:gd name="connsiteX2" fmla="*/ 1752325 w 1940642"/>
              <a:gd name="connsiteY2" fmla="*/ 429557 h 2055889"/>
              <a:gd name="connsiteX3" fmla="*/ 1929298 w 1940642"/>
              <a:gd name="connsiteY3" fmla="*/ 925986 h 2055889"/>
              <a:gd name="connsiteX4" fmla="*/ 1408670 w 1940642"/>
              <a:gd name="connsiteY4" fmla="*/ 2017871 h 2055889"/>
              <a:gd name="connsiteX5" fmla="*/ 1201510 w 1940642"/>
              <a:gd name="connsiteY5" fmla="*/ 1609374 h 2055889"/>
              <a:gd name="connsiteX6" fmla="*/ 1201510 w 1940642"/>
              <a:gd name="connsiteY6" fmla="*/ 1349625 h 2055889"/>
              <a:gd name="connsiteX7" fmla="*/ 1141603 w 1940642"/>
              <a:gd name="connsiteY7" fmla="*/ 1360600 h 2055889"/>
              <a:gd name="connsiteX8" fmla="*/ 1108422 w 1940642"/>
              <a:gd name="connsiteY8" fmla="*/ 1362154 h 2055889"/>
              <a:gd name="connsiteX9" fmla="*/ 1108422 w 1940642"/>
              <a:gd name="connsiteY9" fmla="*/ 1364606 h 2055889"/>
              <a:gd name="connsiteX10" fmla="*/ 1099212 w 1940642"/>
              <a:gd name="connsiteY10" fmla="*/ 1365048 h 2055889"/>
              <a:gd name="connsiteX11" fmla="*/ 1081957 w 1940642"/>
              <a:gd name="connsiteY11" fmla="*/ 1363394 h 2055889"/>
              <a:gd name="connsiteX12" fmla="*/ 1075674 w 1940642"/>
              <a:gd name="connsiteY12" fmla="*/ 1363688 h 2055889"/>
              <a:gd name="connsiteX13" fmla="*/ 1075674 w 1940642"/>
              <a:gd name="connsiteY13" fmla="*/ 1362791 h 2055889"/>
              <a:gd name="connsiteX14" fmla="*/ 1018418 w 1940642"/>
              <a:gd name="connsiteY14" fmla="*/ 1357302 h 2055889"/>
              <a:gd name="connsiteX15" fmla="*/ 1018418 w 1940642"/>
              <a:gd name="connsiteY15" fmla="*/ 1608930 h 2055889"/>
              <a:gd name="connsiteX16" fmla="*/ 1017899 w 1940642"/>
              <a:gd name="connsiteY16" fmla="*/ 2055889 h 2055889"/>
              <a:gd name="connsiteX17" fmla="*/ 55043 w 1940642"/>
              <a:gd name="connsiteY17" fmla="*/ 1962419 h 2055889"/>
              <a:gd name="connsiteX18" fmla="*/ 58868 w 1940642"/>
              <a:gd name="connsiteY18" fmla="*/ 1269225 h 2055889"/>
              <a:gd name="connsiteX19" fmla="*/ 129822 w 1940642"/>
              <a:gd name="connsiteY19" fmla="*/ 659980 h 2055889"/>
              <a:gd name="connsiteX0" fmla="*/ 129822 w 1941537"/>
              <a:gd name="connsiteY0" fmla="*/ 659980 h 2055889"/>
              <a:gd name="connsiteX1" fmla="*/ 1141603 w 1941537"/>
              <a:gd name="connsiteY1" fmla="*/ 0 h 2055889"/>
              <a:gd name="connsiteX2" fmla="*/ 1752325 w 1941537"/>
              <a:gd name="connsiteY2" fmla="*/ 429557 h 2055889"/>
              <a:gd name="connsiteX3" fmla="*/ 1929298 w 1941537"/>
              <a:gd name="connsiteY3" fmla="*/ 925986 h 2055889"/>
              <a:gd name="connsiteX4" fmla="*/ 1391287 w 1941537"/>
              <a:gd name="connsiteY4" fmla="*/ 1844732 h 2055889"/>
              <a:gd name="connsiteX5" fmla="*/ 1201510 w 1941537"/>
              <a:gd name="connsiteY5" fmla="*/ 1609374 h 2055889"/>
              <a:gd name="connsiteX6" fmla="*/ 1201510 w 1941537"/>
              <a:gd name="connsiteY6" fmla="*/ 1349625 h 2055889"/>
              <a:gd name="connsiteX7" fmla="*/ 1141603 w 1941537"/>
              <a:gd name="connsiteY7" fmla="*/ 1360600 h 2055889"/>
              <a:gd name="connsiteX8" fmla="*/ 1108422 w 1941537"/>
              <a:gd name="connsiteY8" fmla="*/ 1362154 h 2055889"/>
              <a:gd name="connsiteX9" fmla="*/ 1108422 w 1941537"/>
              <a:gd name="connsiteY9" fmla="*/ 1364606 h 2055889"/>
              <a:gd name="connsiteX10" fmla="*/ 1099212 w 1941537"/>
              <a:gd name="connsiteY10" fmla="*/ 1365048 h 2055889"/>
              <a:gd name="connsiteX11" fmla="*/ 1081957 w 1941537"/>
              <a:gd name="connsiteY11" fmla="*/ 1363394 h 2055889"/>
              <a:gd name="connsiteX12" fmla="*/ 1075674 w 1941537"/>
              <a:gd name="connsiteY12" fmla="*/ 1363688 h 2055889"/>
              <a:gd name="connsiteX13" fmla="*/ 1075674 w 1941537"/>
              <a:gd name="connsiteY13" fmla="*/ 1362791 h 2055889"/>
              <a:gd name="connsiteX14" fmla="*/ 1018418 w 1941537"/>
              <a:gd name="connsiteY14" fmla="*/ 1357302 h 2055889"/>
              <a:gd name="connsiteX15" fmla="*/ 1018418 w 1941537"/>
              <a:gd name="connsiteY15" fmla="*/ 1608930 h 2055889"/>
              <a:gd name="connsiteX16" fmla="*/ 1017899 w 1941537"/>
              <a:gd name="connsiteY16" fmla="*/ 2055889 h 2055889"/>
              <a:gd name="connsiteX17" fmla="*/ 55043 w 1941537"/>
              <a:gd name="connsiteY17" fmla="*/ 1962419 h 2055889"/>
              <a:gd name="connsiteX18" fmla="*/ 58868 w 1941537"/>
              <a:gd name="connsiteY18" fmla="*/ 1269225 h 2055889"/>
              <a:gd name="connsiteX19" fmla="*/ 129822 w 1941537"/>
              <a:gd name="connsiteY19" fmla="*/ 659980 h 2055889"/>
              <a:gd name="connsiteX0" fmla="*/ 129822 w 1945279"/>
              <a:gd name="connsiteY0" fmla="*/ 659980 h 2055889"/>
              <a:gd name="connsiteX1" fmla="*/ 1141603 w 1945279"/>
              <a:gd name="connsiteY1" fmla="*/ 0 h 2055889"/>
              <a:gd name="connsiteX2" fmla="*/ 1752325 w 1945279"/>
              <a:gd name="connsiteY2" fmla="*/ 429557 h 2055889"/>
              <a:gd name="connsiteX3" fmla="*/ 1929298 w 1945279"/>
              <a:gd name="connsiteY3" fmla="*/ 925986 h 2055889"/>
              <a:gd name="connsiteX4" fmla="*/ 1321759 w 1945279"/>
              <a:gd name="connsiteY4" fmla="*/ 1826506 h 2055889"/>
              <a:gd name="connsiteX5" fmla="*/ 1201510 w 1945279"/>
              <a:gd name="connsiteY5" fmla="*/ 1609374 h 2055889"/>
              <a:gd name="connsiteX6" fmla="*/ 1201510 w 1945279"/>
              <a:gd name="connsiteY6" fmla="*/ 1349625 h 2055889"/>
              <a:gd name="connsiteX7" fmla="*/ 1141603 w 1945279"/>
              <a:gd name="connsiteY7" fmla="*/ 1360600 h 2055889"/>
              <a:gd name="connsiteX8" fmla="*/ 1108422 w 1945279"/>
              <a:gd name="connsiteY8" fmla="*/ 1362154 h 2055889"/>
              <a:gd name="connsiteX9" fmla="*/ 1108422 w 1945279"/>
              <a:gd name="connsiteY9" fmla="*/ 1364606 h 2055889"/>
              <a:gd name="connsiteX10" fmla="*/ 1099212 w 1945279"/>
              <a:gd name="connsiteY10" fmla="*/ 1365048 h 2055889"/>
              <a:gd name="connsiteX11" fmla="*/ 1081957 w 1945279"/>
              <a:gd name="connsiteY11" fmla="*/ 1363394 h 2055889"/>
              <a:gd name="connsiteX12" fmla="*/ 1075674 w 1945279"/>
              <a:gd name="connsiteY12" fmla="*/ 1363688 h 2055889"/>
              <a:gd name="connsiteX13" fmla="*/ 1075674 w 1945279"/>
              <a:gd name="connsiteY13" fmla="*/ 1362791 h 2055889"/>
              <a:gd name="connsiteX14" fmla="*/ 1018418 w 1945279"/>
              <a:gd name="connsiteY14" fmla="*/ 1357302 h 2055889"/>
              <a:gd name="connsiteX15" fmla="*/ 1018418 w 1945279"/>
              <a:gd name="connsiteY15" fmla="*/ 1608930 h 2055889"/>
              <a:gd name="connsiteX16" fmla="*/ 1017899 w 1945279"/>
              <a:gd name="connsiteY16" fmla="*/ 2055889 h 2055889"/>
              <a:gd name="connsiteX17" fmla="*/ 55043 w 1945279"/>
              <a:gd name="connsiteY17" fmla="*/ 1962419 h 2055889"/>
              <a:gd name="connsiteX18" fmla="*/ 58868 w 1945279"/>
              <a:gd name="connsiteY18" fmla="*/ 1269225 h 2055889"/>
              <a:gd name="connsiteX19" fmla="*/ 129822 w 1945279"/>
              <a:gd name="connsiteY19" fmla="*/ 659980 h 2055889"/>
              <a:gd name="connsiteX0" fmla="*/ 129822 w 1945279"/>
              <a:gd name="connsiteY0" fmla="*/ 659980 h 2055889"/>
              <a:gd name="connsiteX1" fmla="*/ 1141603 w 1945279"/>
              <a:gd name="connsiteY1" fmla="*/ 0 h 2055889"/>
              <a:gd name="connsiteX2" fmla="*/ 1752325 w 1945279"/>
              <a:gd name="connsiteY2" fmla="*/ 429557 h 2055889"/>
              <a:gd name="connsiteX3" fmla="*/ 1929298 w 1945279"/>
              <a:gd name="connsiteY3" fmla="*/ 925986 h 2055889"/>
              <a:gd name="connsiteX4" fmla="*/ 1321759 w 1945279"/>
              <a:gd name="connsiteY4" fmla="*/ 1826506 h 2055889"/>
              <a:gd name="connsiteX5" fmla="*/ 1201510 w 1945279"/>
              <a:gd name="connsiteY5" fmla="*/ 1609374 h 2055889"/>
              <a:gd name="connsiteX6" fmla="*/ 1201510 w 1945279"/>
              <a:gd name="connsiteY6" fmla="*/ 1349625 h 2055889"/>
              <a:gd name="connsiteX7" fmla="*/ 1141603 w 1945279"/>
              <a:gd name="connsiteY7" fmla="*/ 1360600 h 2055889"/>
              <a:gd name="connsiteX8" fmla="*/ 1108422 w 1945279"/>
              <a:gd name="connsiteY8" fmla="*/ 1362154 h 2055889"/>
              <a:gd name="connsiteX9" fmla="*/ 1108422 w 1945279"/>
              <a:gd name="connsiteY9" fmla="*/ 1364606 h 2055889"/>
              <a:gd name="connsiteX10" fmla="*/ 1099212 w 1945279"/>
              <a:gd name="connsiteY10" fmla="*/ 1365048 h 2055889"/>
              <a:gd name="connsiteX11" fmla="*/ 1081957 w 1945279"/>
              <a:gd name="connsiteY11" fmla="*/ 1363394 h 2055889"/>
              <a:gd name="connsiteX12" fmla="*/ 1075674 w 1945279"/>
              <a:gd name="connsiteY12" fmla="*/ 1363688 h 2055889"/>
              <a:gd name="connsiteX13" fmla="*/ 1075674 w 1945279"/>
              <a:gd name="connsiteY13" fmla="*/ 1362791 h 2055889"/>
              <a:gd name="connsiteX14" fmla="*/ 1018418 w 1945279"/>
              <a:gd name="connsiteY14" fmla="*/ 1357302 h 2055889"/>
              <a:gd name="connsiteX15" fmla="*/ 1018418 w 1945279"/>
              <a:gd name="connsiteY15" fmla="*/ 1608930 h 2055889"/>
              <a:gd name="connsiteX16" fmla="*/ 1017899 w 1945279"/>
              <a:gd name="connsiteY16" fmla="*/ 2055889 h 2055889"/>
              <a:gd name="connsiteX17" fmla="*/ 55043 w 1945279"/>
              <a:gd name="connsiteY17" fmla="*/ 1962419 h 2055889"/>
              <a:gd name="connsiteX18" fmla="*/ 58868 w 1945279"/>
              <a:gd name="connsiteY18" fmla="*/ 1269225 h 2055889"/>
              <a:gd name="connsiteX19" fmla="*/ 129822 w 1945279"/>
              <a:gd name="connsiteY19" fmla="*/ 659980 h 2055889"/>
              <a:gd name="connsiteX0" fmla="*/ 129822 w 2053216"/>
              <a:gd name="connsiteY0" fmla="*/ 659980 h 2055889"/>
              <a:gd name="connsiteX1" fmla="*/ 1141603 w 2053216"/>
              <a:gd name="connsiteY1" fmla="*/ 0 h 2055889"/>
              <a:gd name="connsiteX2" fmla="*/ 1752325 w 2053216"/>
              <a:gd name="connsiteY2" fmla="*/ 429557 h 2055889"/>
              <a:gd name="connsiteX3" fmla="*/ 2042282 w 2053216"/>
              <a:gd name="connsiteY3" fmla="*/ 1062675 h 2055889"/>
              <a:gd name="connsiteX4" fmla="*/ 1321759 w 2053216"/>
              <a:gd name="connsiteY4" fmla="*/ 1826506 h 2055889"/>
              <a:gd name="connsiteX5" fmla="*/ 1201510 w 2053216"/>
              <a:gd name="connsiteY5" fmla="*/ 1609374 h 2055889"/>
              <a:gd name="connsiteX6" fmla="*/ 1201510 w 2053216"/>
              <a:gd name="connsiteY6" fmla="*/ 1349625 h 2055889"/>
              <a:gd name="connsiteX7" fmla="*/ 1141603 w 2053216"/>
              <a:gd name="connsiteY7" fmla="*/ 1360600 h 2055889"/>
              <a:gd name="connsiteX8" fmla="*/ 1108422 w 2053216"/>
              <a:gd name="connsiteY8" fmla="*/ 1362154 h 2055889"/>
              <a:gd name="connsiteX9" fmla="*/ 1108422 w 2053216"/>
              <a:gd name="connsiteY9" fmla="*/ 1364606 h 2055889"/>
              <a:gd name="connsiteX10" fmla="*/ 1099212 w 2053216"/>
              <a:gd name="connsiteY10" fmla="*/ 1365048 h 2055889"/>
              <a:gd name="connsiteX11" fmla="*/ 1081957 w 2053216"/>
              <a:gd name="connsiteY11" fmla="*/ 1363394 h 2055889"/>
              <a:gd name="connsiteX12" fmla="*/ 1075674 w 2053216"/>
              <a:gd name="connsiteY12" fmla="*/ 1363688 h 2055889"/>
              <a:gd name="connsiteX13" fmla="*/ 1075674 w 2053216"/>
              <a:gd name="connsiteY13" fmla="*/ 1362791 h 2055889"/>
              <a:gd name="connsiteX14" fmla="*/ 1018418 w 2053216"/>
              <a:gd name="connsiteY14" fmla="*/ 1357302 h 2055889"/>
              <a:gd name="connsiteX15" fmla="*/ 1018418 w 2053216"/>
              <a:gd name="connsiteY15" fmla="*/ 1608930 h 2055889"/>
              <a:gd name="connsiteX16" fmla="*/ 1017899 w 2053216"/>
              <a:gd name="connsiteY16" fmla="*/ 2055889 h 2055889"/>
              <a:gd name="connsiteX17" fmla="*/ 55043 w 2053216"/>
              <a:gd name="connsiteY17" fmla="*/ 1962419 h 2055889"/>
              <a:gd name="connsiteX18" fmla="*/ 58868 w 2053216"/>
              <a:gd name="connsiteY18" fmla="*/ 1269225 h 2055889"/>
              <a:gd name="connsiteX19" fmla="*/ 129822 w 2053216"/>
              <a:gd name="connsiteY19" fmla="*/ 659980 h 2055889"/>
              <a:gd name="connsiteX0" fmla="*/ 129822 w 2055464"/>
              <a:gd name="connsiteY0" fmla="*/ 659980 h 2055889"/>
              <a:gd name="connsiteX1" fmla="*/ 1141603 w 2055464"/>
              <a:gd name="connsiteY1" fmla="*/ 0 h 2055889"/>
              <a:gd name="connsiteX2" fmla="*/ 1752325 w 2055464"/>
              <a:gd name="connsiteY2" fmla="*/ 429557 h 2055889"/>
              <a:gd name="connsiteX3" fmla="*/ 2042282 w 2055464"/>
              <a:gd name="connsiteY3" fmla="*/ 1062675 h 2055889"/>
              <a:gd name="connsiteX4" fmla="*/ 1321759 w 2055464"/>
              <a:gd name="connsiteY4" fmla="*/ 1826506 h 2055889"/>
              <a:gd name="connsiteX5" fmla="*/ 1201510 w 2055464"/>
              <a:gd name="connsiteY5" fmla="*/ 1609374 h 2055889"/>
              <a:gd name="connsiteX6" fmla="*/ 1201510 w 2055464"/>
              <a:gd name="connsiteY6" fmla="*/ 1349625 h 2055889"/>
              <a:gd name="connsiteX7" fmla="*/ 1141603 w 2055464"/>
              <a:gd name="connsiteY7" fmla="*/ 1360600 h 2055889"/>
              <a:gd name="connsiteX8" fmla="*/ 1108422 w 2055464"/>
              <a:gd name="connsiteY8" fmla="*/ 1362154 h 2055889"/>
              <a:gd name="connsiteX9" fmla="*/ 1108422 w 2055464"/>
              <a:gd name="connsiteY9" fmla="*/ 1364606 h 2055889"/>
              <a:gd name="connsiteX10" fmla="*/ 1099212 w 2055464"/>
              <a:gd name="connsiteY10" fmla="*/ 1365048 h 2055889"/>
              <a:gd name="connsiteX11" fmla="*/ 1081957 w 2055464"/>
              <a:gd name="connsiteY11" fmla="*/ 1363394 h 2055889"/>
              <a:gd name="connsiteX12" fmla="*/ 1075674 w 2055464"/>
              <a:gd name="connsiteY12" fmla="*/ 1363688 h 2055889"/>
              <a:gd name="connsiteX13" fmla="*/ 1075674 w 2055464"/>
              <a:gd name="connsiteY13" fmla="*/ 1362791 h 2055889"/>
              <a:gd name="connsiteX14" fmla="*/ 1018418 w 2055464"/>
              <a:gd name="connsiteY14" fmla="*/ 1357302 h 2055889"/>
              <a:gd name="connsiteX15" fmla="*/ 1018418 w 2055464"/>
              <a:gd name="connsiteY15" fmla="*/ 1608930 h 2055889"/>
              <a:gd name="connsiteX16" fmla="*/ 1017899 w 2055464"/>
              <a:gd name="connsiteY16" fmla="*/ 2055889 h 2055889"/>
              <a:gd name="connsiteX17" fmla="*/ 55043 w 2055464"/>
              <a:gd name="connsiteY17" fmla="*/ 1962419 h 2055889"/>
              <a:gd name="connsiteX18" fmla="*/ 58868 w 2055464"/>
              <a:gd name="connsiteY18" fmla="*/ 1269225 h 2055889"/>
              <a:gd name="connsiteX19" fmla="*/ 129822 w 2055464"/>
              <a:gd name="connsiteY19" fmla="*/ 659980 h 2055889"/>
              <a:gd name="connsiteX0" fmla="*/ 129822 w 2059410"/>
              <a:gd name="connsiteY0" fmla="*/ 659980 h 2055889"/>
              <a:gd name="connsiteX1" fmla="*/ 1141603 w 2059410"/>
              <a:gd name="connsiteY1" fmla="*/ 0 h 2055889"/>
              <a:gd name="connsiteX2" fmla="*/ 1821854 w 2059410"/>
              <a:gd name="connsiteY2" fmla="*/ 438670 h 2055889"/>
              <a:gd name="connsiteX3" fmla="*/ 2042282 w 2059410"/>
              <a:gd name="connsiteY3" fmla="*/ 1062675 h 2055889"/>
              <a:gd name="connsiteX4" fmla="*/ 1321759 w 2059410"/>
              <a:gd name="connsiteY4" fmla="*/ 1826506 h 2055889"/>
              <a:gd name="connsiteX5" fmla="*/ 1201510 w 2059410"/>
              <a:gd name="connsiteY5" fmla="*/ 1609374 h 2055889"/>
              <a:gd name="connsiteX6" fmla="*/ 1201510 w 2059410"/>
              <a:gd name="connsiteY6" fmla="*/ 1349625 h 2055889"/>
              <a:gd name="connsiteX7" fmla="*/ 1141603 w 2059410"/>
              <a:gd name="connsiteY7" fmla="*/ 1360600 h 2055889"/>
              <a:gd name="connsiteX8" fmla="*/ 1108422 w 2059410"/>
              <a:gd name="connsiteY8" fmla="*/ 1362154 h 2055889"/>
              <a:gd name="connsiteX9" fmla="*/ 1108422 w 2059410"/>
              <a:gd name="connsiteY9" fmla="*/ 1364606 h 2055889"/>
              <a:gd name="connsiteX10" fmla="*/ 1099212 w 2059410"/>
              <a:gd name="connsiteY10" fmla="*/ 1365048 h 2055889"/>
              <a:gd name="connsiteX11" fmla="*/ 1081957 w 2059410"/>
              <a:gd name="connsiteY11" fmla="*/ 1363394 h 2055889"/>
              <a:gd name="connsiteX12" fmla="*/ 1075674 w 2059410"/>
              <a:gd name="connsiteY12" fmla="*/ 1363688 h 2055889"/>
              <a:gd name="connsiteX13" fmla="*/ 1075674 w 2059410"/>
              <a:gd name="connsiteY13" fmla="*/ 1362791 h 2055889"/>
              <a:gd name="connsiteX14" fmla="*/ 1018418 w 2059410"/>
              <a:gd name="connsiteY14" fmla="*/ 1357302 h 2055889"/>
              <a:gd name="connsiteX15" fmla="*/ 1018418 w 2059410"/>
              <a:gd name="connsiteY15" fmla="*/ 1608930 h 2055889"/>
              <a:gd name="connsiteX16" fmla="*/ 1017899 w 2059410"/>
              <a:gd name="connsiteY16" fmla="*/ 2055889 h 2055889"/>
              <a:gd name="connsiteX17" fmla="*/ 55043 w 2059410"/>
              <a:gd name="connsiteY17" fmla="*/ 1962419 h 2055889"/>
              <a:gd name="connsiteX18" fmla="*/ 58868 w 2059410"/>
              <a:gd name="connsiteY18" fmla="*/ 1269225 h 2055889"/>
              <a:gd name="connsiteX19" fmla="*/ 129822 w 2059410"/>
              <a:gd name="connsiteY19" fmla="*/ 659980 h 2055889"/>
              <a:gd name="connsiteX0" fmla="*/ 129822 w 2059411"/>
              <a:gd name="connsiteY0" fmla="*/ 659980 h 2046776"/>
              <a:gd name="connsiteX1" fmla="*/ 1141603 w 2059411"/>
              <a:gd name="connsiteY1" fmla="*/ 0 h 2046776"/>
              <a:gd name="connsiteX2" fmla="*/ 1821854 w 2059411"/>
              <a:gd name="connsiteY2" fmla="*/ 438670 h 2046776"/>
              <a:gd name="connsiteX3" fmla="*/ 2042282 w 2059411"/>
              <a:gd name="connsiteY3" fmla="*/ 1062675 h 2046776"/>
              <a:gd name="connsiteX4" fmla="*/ 1321759 w 2059411"/>
              <a:gd name="connsiteY4" fmla="*/ 1826506 h 2046776"/>
              <a:gd name="connsiteX5" fmla="*/ 1201510 w 2059411"/>
              <a:gd name="connsiteY5" fmla="*/ 1609374 h 2046776"/>
              <a:gd name="connsiteX6" fmla="*/ 1201510 w 2059411"/>
              <a:gd name="connsiteY6" fmla="*/ 1349625 h 2046776"/>
              <a:gd name="connsiteX7" fmla="*/ 1141603 w 2059411"/>
              <a:gd name="connsiteY7" fmla="*/ 1360600 h 2046776"/>
              <a:gd name="connsiteX8" fmla="*/ 1108422 w 2059411"/>
              <a:gd name="connsiteY8" fmla="*/ 1362154 h 2046776"/>
              <a:gd name="connsiteX9" fmla="*/ 1108422 w 2059411"/>
              <a:gd name="connsiteY9" fmla="*/ 1364606 h 2046776"/>
              <a:gd name="connsiteX10" fmla="*/ 1099212 w 2059411"/>
              <a:gd name="connsiteY10" fmla="*/ 1365048 h 2046776"/>
              <a:gd name="connsiteX11" fmla="*/ 1081957 w 2059411"/>
              <a:gd name="connsiteY11" fmla="*/ 1363394 h 2046776"/>
              <a:gd name="connsiteX12" fmla="*/ 1075674 w 2059411"/>
              <a:gd name="connsiteY12" fmla="*/ 1363688 h 2046776"/>
              <a:gd name="connsiteX13" fmla="*/ 1075674 w 2059411"/>
              <a:gd name="connsiteY13" fmla="*/ 1362791 h 2046776"/>
              <a:gd name="connsiteX14" fmla="*/ 1018418 w 2059411"/>
              <a:gd name="connsiteY14" fmla="*/ 1357302 h 2046776"/>
              <a:gd name="connsiteX15" fmla="*/ 1018418 w 2059411"/>
              <a:gd name="connsiteY15" fmla="*/ 1608930 h 2046776"/>
              <a:gd name="connsiteX16" fmla="*/ 861460 w 2059411"/>
              <a:gd name="connsiteY16" fmla="*/ 2046776 h 2046776"/>
              <a:gd name="connsiteX17" fmla="*/ 55043 w 2059411"/>
              <a:gd name="connsiteY17" fmla="*/ 1962419 h 2046776"/>
              <a:gd name="connsiteX18" fmla="*/ 58868 w 2059411"/>
              <a:gd name="connsiteY18" fmla="*/ 1269225 h 2046776"/>
              <a:gd name="connsiteX19" fmla="*/ 129822 w 2059411"/>
              <a:gd name="connsiteY19" fmla="*/ 659980 h 2046776"/>
              <a:gd name="connsiteX0" fmla="*/ 129822 w 2059411"/>
              <a:gd name="connsiteY0" fmla="*/ 659980 h 2002234"/>
              <a:gd name="connsiteX1" fmla="*/ 1141603 w 2059411"/>
              <a:gd name="connsiteY1" fmla="*/ 0 h 2002234"/>
              <a:gd name="connsiteX2" fmla="*/ 1821854 w 2059411"/>
              <a:gd name="connsiteY2" fmla="*/ 438670 h 2002234"/>
              <a:gd name="connsiteX3" fmla="*/ 2042282 w 2059411"/>
              <a:gd name="connsiteY3" fmla="*/ 1062675 h 2002234"/>
              <a:gd name="connsiteX4" fmla="*/ 1321759 w 2059411"/>
              <a:gd name="connsiteY4" fmla="*/ 1826506 h 2002234"/>
              <a:gd name="connsiteX5" fmla="*/ 1201510 w 2059411"/>
              <a:gd name="connsiteY5" fmla="*/ 1609374 h 2002234"/>
              <a:gd name="connsiteX6" fmla="*/ 1201510 w 2059411"/>
              <a:gd name="connsiteY6" fmla="*/ 1349625 h 2002234"/>
              <a:gd name="connsiteX7" fmla="*/ 1141603 w 2059411"/>
              <a:gd name="connsiteY7" fmla="*/ 1360600 h 2002234"/>
              <a:gd name="connsiteX8" fmla="*/ 1108422 w 2059411"/>
              <a:gd name="connsiteY8" fmla="*/ 1362154 h 2002234"/>
              <a:gd name="connsiteX9" fmla="*/ 1108422 w 2059411"/>
              <a:gd name="connsiteY9" fmla="*/ 1364606 h 2002234"/>
              <a:gd name="connsiteX10" fmla="*/ 1099212 w 2059411"/>
              <a:gd name="connsiteY10" fmla="*/ 1365048 h 2002234"/>
              <a:gd name="connsiteX11" fmla="*/ 1081957 w 2059411"/>
              <a:gd name="connsiteY11" fmla="*/ 1363394 h 2002234"/>
              <a:gd name="connsiteX12" fmla="*/ 1075674 w 2059411"/>
              <a:gd name="connsiteY12" fmla="*/ 1363688 h 2002234"/>
              <a:gd name="connsiteX13" fmla="*/ 1075674 w 2059411"/>
              <a:gd name="connsiteY13" fmla="*/ 1362791 h 2002234"/>
              <a:gd name="connsiteX14" fmla="*/ 1018418 w 2059411"/>
              <a:gd name="connsiteY14" fmla="*/ 1357302 h 2002234"/>
              <a:gd name="connsiteX15" fmla="*/ 1018418 w 2059411"/>
              <a:gd name="connsiteY15" fmla="*/ 1608930 h 2002234"/>
              <a:gd name="connsiteX16" fmla="*/ 1024418 w 2059411"/>
              <a:gd name="connsiteY16" fmla="*/ 1932869 h 2002234"/>
              <a:gd name="connsiteX17" fmla="*/ 55043 w 2059411"/>
              <a:gd name="connsiteY17" fmla="*/ 1962419 h 2002234"/>
              <a:gd name="connsiteX18" fmla="*/ 58868 w 2059411"/>
              <a:gd name="connsiteY18" fmla="*/ 1269225 h 2002234"/>
              <a:gd name="connsiteX19" fmla="*/ 129822 w 2059411"/>
              <a:gd name="connsiteY19" fmla="*/ 659980 h 2002234"/>
              <a:gd name="connsiteX0" fmla="*/ 129822 w 2063511"/>
              <a:gd name="connsiteY0" fmla="*/ 659980 h 2002234"/>
              <a:gd name="connsiteX1" fmla="*/ 1141603 w 2063511"/>
              <a:gd name="connsiteY1" fmla="*/ 0 h 2002234"/>
              <a:gd name="connsiteX2" fmla="*/ 1821854 w 2063511"/>
              <a:gd name="connsiteY2" fmla="*/ 438670 h 2002234"/>
              <a:gd name="connsiteX3" fmla="*/ 2042282 w 2063511"/>
              <a:gd name="connsiteY3" fmla="*/ 1062675 h 2002234"/>
              <a:gd name="connsiteX4" fmla="*/ 1245712 w 2063511"/>
              <a:gd name="connsiteY4" fmla="*/ 1883460 h 2002234"/>
              <a:gd name="connsiteX5" fmla="*/ 1201510 w 2063511"/>
              <a:gd name="connsiteY5" fmla="*/ 1609374 h 2002234"/>
              <a:gd name="connsiteX6" fmla="*/ 1201510 w 2063511"/>
              <a:gd name="connsiteY6" fmla="*/ 1349625 h 2002234"/>
              <a:gd name="connsiteX7" fmla="*/ 1141603 w 2063511"/>
              <a:gd name="connsiteY7" fmla="*/ 1360600 h 2002234"/>
              <a:gd name="connsiteX8" fmla="*/ 1108422 w 2063511"/>
              <a:gd name="connsiteY8" fmla="*/ 1362154 h 2002234"/>
              <a:gd name="connsiteX9" fmla="*/ 1108422 w 2063511"/>
              <a:gd name="connsiteY9" fmla="*/ 1364606 h 2002234"/>
              <a:gd name="connsiteX10" fmla="*/ 1099212 w 2063511"/>
              <a:gd name="connsiteY10" fmla="*/ 1365048 h 2002234"/>
              <a:gd name="connsiteX11" fmla="*/ 1081957 w 2063511"/>
              <a:gd name="connsiteY11" fmla="*/ 1363394 h 2002234"/>
              <a:gd name="connsiteX12" fmla="*/ 1075674 w 2063511"/>
              <a:gd name="connsiteY12" fmla="*/ 1363688 h 2002234"/>
              <a:gd name="connsiteX13" fmla="*/ 1075674 w 2063511"/>
              <a:gd name="connsiteY13" fmla="*/ 1362791 h 2002234"/>
              <a:gd name="connsiteX14" fmla="*/ 1018418 w 2063511"/>
              <a:gd name="connsiteY14" fmla="*/ 1357302 h 2002234"/>
              <a:gd name="connsiteX15" fmla="*/ 1018418 w 2063511"/>
              <a:gd name="connsiteY15" fmla="*/ 1608930 h 2002234"/>
              <a:gd name="connsiteX16" fmla="*/ 1024418 w 2063511"/>
              <a:gd name="connsiteY16" fmla="*/ 1932869 h 2002234"/>
              <a:gd name="connsiteX17" fmla="*/ 55043 w 2063511"/>
              <a:gd name="connsiteY17" fmla="*/ 1962419 h 2002234"/>
              <a:gd name="connsiteX18" fmla="*/ 58868 w 2063511"/>
              <a:gd name="connsiteY18" fmla="*/ 1269225 h 2002234"/>
              <a:gd name="connsiteX19" fmla="*/ 129822 w 2063511"/>
              <a:gd name="connsiteY19" fmla="*/ 659980 h 2002234"/>
              <a:gd name="connsiteX0" fmla="*/ 251667 w 2185356"/>
              <a:gd name="connsiteY0" fmla="*/ 659980 h 2002234"/>
              <a:gd name="connsiteX1" fmla="*/ 1263448 w 2185356"/>
              <a:gd name="connsiteY1" fmla="*/ 0 h 2002234"/>
              <a:gd name="connsiteX2" fmla="*/ 1943699 w 2185356"/>
              <a:gd name="connsiteY2" fmla="*/ 438670 h 2002234"/>
              <a:gd name="connsiteX3" fmla="*/ 2164127 w 2185356"/>
              <a:gd name="connsiteY3" fmla="*/ 1062675 h 2002234"/>
              <a:gd name="connsiteX4" fmla="*/ 1367557 w 2185356"/>
              <a:gd name="connsiteY4" fmla="*/ 1883460 h 2002234"/>
              <a:gd name="connsiteX5" fmla="*/ 1323355 w 2185356"/>
              <a:gd name="connsiteY5" fmla="*/ 1609374 h 2002234"/>
              <a:gd name="connsiteX6" fmla="*/ 1323355 w 2185356"/>
              <a:gd name="connsiteY6" fmla="*/ 1349625 h 2002234"/>
              <a:gd name="connsiteX7" fmla="*/ 1263448 w 2185356"/>
              <a:gd name="connsiteY7" fmla="*/ 1360600 h 2002234"/>
              <a:gd name="connsiteX8" fmla="*/ 1230267 w 2185356"/>
              <a:gd name="connsiteY8" fmla="*/ 1362154 h 2002234"/>
              <a:gd name="connsiteX9" fmla="*/ 1230267 w 2185356"/>
              <a:gd name="connsiteY9" fmla="*/ 1364606 h 2002234"/>
              <a:gd name="connsiteX10" fmla="*/ 1221057 w 2185356"/>
              <a:gd name="connsiteY10" fmla="*/ 1365048 h 2002234"/>
              <a:gd name="connsiteX11" fmla="*/ 1203802 w 2185356"/>
              <a:gd name="connsiteY11" fmla="*/ 1363394 h 2002234"/>
              <a:gd name="connsiteX12" fmla="*/ 1197519 w 2185356"/>
              <a:gd name="connsiteY12" fmla="*/ 1363688 h 2002234"/>
              <a:gd name="connsiteX13" fmla="*/ 1197519 w 2185356"/>
              <a:gd name="connsiteY13" fmla="*/ 1362791 h 2002234"/>
              <a:gd name="connsiteX14" fmla="*/ 1140263 w 2185356"/>
              <a:gd name="connsiteY14" fmla="*/ 1357302 h 2002234"/>
              <a:gd name="connsiteX15" fmla="*/ 1140263 w 2185356"/>
              <a:gd name="connsiteY15" fmla="*/ 1608930 h 2002234"/>
              <a:gd name="connsiteX16" fmla="*/ 1146263 w 2185356"/>
              <a:gd name="connsiteY16" fmla="*/ 1932869 h 2002234"/>
              <a:gd name="connsiteX17" fmla="*/ 176888 w 2185356"/>
              <a:gd name="connsiteY17" fmla="*/ 1962419 h 2002234"/>
              <a:gd name="connsiteX18" fmla="*/ 1460 w 2185356"/>
              <a:gd name="connsiteY18" fmla="*/ 1297702 h 2002234"/>
              <a:gd name="connsiteX19" fmla="*/ 251667 w 2185356"/>
              <a:gd name="connsiteY19" fmla="*/ 659980 h 2002234"/>
              <a:gd name="connsiteX0" fmla="*/ 250809 w 2184498"/>
              <a:gd name="connsiteY0" fmla="*/ 659980 h 2056732"/>
              <a:gd name="connsiteX1" fmla="*/ 1262590 w 2184498"/>
              <a:gd name="connsiteY1" fmla="*/ 0 h 2056732"/>
              <a:gd name="connsiteX2" fmla="*/ 1942841 w 2184498"/>
              <a:gd name="connsiteY2" fmla="*/ 438670 h 2056732"/>
              <a:gd name="connsiteX3" fmla="*/ 2163269 w 2184498"/>
              <a:gd name="connsiteY3" fmla="*/ 1062675 h 2056732"/>
              <a:gd name="connsiteX4" fmla="*/ 1366699 w 2184498"/>
              <a:gd name="connsiteY4" fmla="*/ 1883460 h 2056732"/>
              <a:gd name="connsiteX5" fmla="*/ 1322497 w 2184498"/>
              <a:gd name="connsiteY5" fmla="*/ 1609374 h 2056732"/>
              <a:gd name="connsiteX6" fmla="*/ 1322497 w 2184498"/>
              <a:gd name="connsiteY6" fmla="*/ 1349625 h 2056732"/>
              <a:gd name="connsiteX7" fmla="*/ 1262590 w 2184498"/>
              <a:gd name="connsiteY7" fmla="*/ 1360600 h 2056732"/>
              <a:gd name="connsiteX8" fmla="*/ 1229409 w 2184498"/>
              <a:gd name="connsiteY8" fmla="*/ 1362154 h 2056732"/>
              <a:gd name="connsiteX9" fmla="*/ 1229409 w 2184498"/>
              <a:gd name="connsiteY9" fmla="*/ 1364606 h 2056732"/>
              <a:gd name="connsiteX10" fmla="*/ 1220199 w 2184498"/>
              <a:gd name="connsiteY10" fmla="*/ 1365048 h 2056732"/>
              <a:gd name="connsiteX11" fmla="*/ 1202944 w 2184498"/>
              <a:gd name="connsiteY11" fmla="*/ 1363394 h 2056732"/>
              <a:gd name="connsiteX12" fmla="*/ 1196661 w 2184498"/>
              <a:gd name="connsiteY12" fmla="*/ 1363688 h 2056732"/>
              <a:gd name="connsiteX13" fmla="*/ 1196661 w 2184498"/>
              <a:gd name="connsiteY13" fmla="*/ 1362791 h 2056732"/>
              <a:gd name="connsiteX14" fmla="*/ 1139405 w 2184498"/>
              <a:gd name="connsiteY14" fmla="*/ 1357302 h 2056732"/>
              <a:gd name="connsiteX15" fmla="*/ 1139405 w 2184498"/>
              <a:gd name="connsiteY15" fmla="*/ 1608930 h 2056732"/>
              <a:gd name="connsiteX16" fmla="*/ 1145405 w 2184498"/>
              <a:gd name="connsiteY16" fmla="*/ 1932869 h 2056732"/>
              <a:gd name="connsiteX17" fmla="*/ 333556 w 2184498"/>
              <a:gd name="connsiteY17" fmla="*/ 2025068 h 2056732"/>
              <a:gd name="connsiteX18" fmla="*/ 602 w 2184498"/>
              <a:gd name="connsiteY18" fmla="*/ 1297702 h 2056732"/>
              <a:gd name="connsiteX19" fmla="*/ 250809 w 2184498"/>
              <a:gd name="connsiteY19" fmla="*/ 659980 h 2056732"/>
              <a:gd name="connsiteX0" fmla="*/ 250809 w 2184498"/>
              <a:gd name="connsiteY0" fmla="*/ 659980 h 2091182"/>
              <a:gd name="connsiteX1" fmla="*/ 1262590 w 2184498"/>
              <a:gd name="connsiteY1" fmla="*/ 0 h 2091182"/>
              <a:gd name="connsiteX2" fmla="*/ 1942841 w 2184498"/>
              <a:gd name="connsiteY2" fmla="*/ 438670 h 2091182"/>
              <a:gd name="connsiteX3" fmla="*/ 2163269 w 2184498"/>
              <a:gd name="connsiteY3" fmla="*/ 1062675 h 2091182"/>
              <a:gd name="connsiteX4" fmla="*/ 1366699 w 2184498"/>
              <a:gd name="connsiteY4" fmla="*/ 1883460 h 2091182"/>
              <a:gd name="connsiteX5" fmla="*/ 1322497 w 2184498"/>
              <a:gd name="connsiteY5" fmla="*/ 1609374 h 2091182"/>
              <a:gd name="connsiteX6" fmla="*/ 1322497 w 2184498"/>
              <a:gd name="connsiteY6" fmla="*/ 1349625 h 2091182"/>
              <a:gd name="connsiteX7" fmla="*/ 1262590 w 2184498"/>
              <a:gd name="connsiteY7" fmla="*/ 1360600 h 2091182"/>
              <a:gd name="connsiteX8" fmla="*/ 1229409 w 2184498"/>
              <a:gd name="connsiteY8" fmla="*/ 1362154 h 2091182"/>
              <a:gd name="connsiteX9" fmla="*/ 1229409 w 2184498"/>
              <a:gd name="connsiteY9" fmla="*/ 1364606 h 2091182"/>
              <a:gd name="connsiteX10" fmla="*/ 1220199 w 2184498"/>
              <a:gd name="connsiteY10" fmla="*/ 1365048 h 2091182"/>
              <a:gd name="connsiteX11" fmla="*/ 1202944 w 2184498"/>
              <a:gd name="connsiteY11" fmla="*/ 1363394 h 2091182"/>
              <a:gd name="connsiteX12" fmla="*/ 1196661 w 2184498"/>
              <a:gd name="connsiteY12" fmla="*/ 1363688 h 2091182"/>
              <a:gd name="connsiteX13" fmla="*/ 1196661 w 2184498"/>
              <a:gd name="connsiteY13" fmla="*/ 1362791 h 2091182"/>
              <a:gd name="connsiteX14" fmla="*/ 1139405 w 2184498"/>
              <a:gd name="connsiteY14" fmla="*/ 1357302 h 2091182"/>
              <a:gd name="connsiteX15" fmla="*/ 1139405 w 2184498"/>
              <a:gd name="connsiteY15" fmla="*/ 1608930 h 2091182"/>
              <a:gd name="connsiteX16" fmla="*/ 1145405 w 2184498"/>
              <a:gd name="connsiteY16" fmla="*/ 1932869 h 2091182"/>
              <a:gd name="connsiteX17" fmla="*/ 333556 w 2184498"/>
              <a:gd name="connsiteY17" fmla="*/ 2025068 h 2091182"/>
              <a:gd name="connsiteX18" fmla="*/ 602 w 2184498"/>
              <a:gd name="connsiteY18" fmla="*/ 1297702 h 2091182"/>
              <a:gd name="connsiteX19" fmla="*/ 250809 w 2184498"/>
              <a:gd name="connsiteY19" fmla="*/ 659980 h 2091182"/>
              <a:gd name="connsiteX0" fmla="*/ 250809 w 2184498"/>
              <a:gd name="connsiteY0" fmla="*/ 659980 h 2091182"/>
              <a:gd name="connsiteX1" fmla="*/ 1262590 w 2184498"/>
              <a:gd name="connsiteY1" fmla="*/ 0 h 2091182"/>
              <a:gd name="connsiteX2" fmla="*/ 1942841 w 2184498"/>
              <a:gd name="connsiteY2" fmla="*/ 438670 h 2091182"/>
              <a:gd name="connsiteX3" fmla="*/ 2163269 w 2184498"/>
              <a:gd name="connsiteY3" fmla="*/ 1062675 h 2091182"/>
              <a:gd name="connsiteX4" fmla="*/ 1366699 w 2184498"/>
              <a:gd name="connsiteY4" fmla="*/ 1883460 h 2091182"/>
              <a:gd name="connsiteX5" fmla="*/ 1322497 w 2184498"/>
              <a:gd name="connsiteY5" fmla="*/ 1609374 h 2091182"/>
              <a:gd name="connsiteX6" fmla="*/ 1322497 w 2184498"/>
              <a:gd name="connsiteY6" fmla="*/ 1349625 h 2091182"/>
              <a:gd name="connsiteX7" fmla="*/ 1262590 w 2184498"/>
              <a:gd name="connsiteY7" fmla="*/ 1360600 h 2091182"/>
              <a:gd name="connsiteX8" fmla="*/ 1229409 w 2184498"/>
              <a:gd name="connsiteY8" fmla="*/ 1362154 h 2091182"/>
              <a:gd name="connsiteX9" fmla="*/ 1229409 w 2184498"/>
              <a:gd name="connsiteY9" fmla="*/ 1364606 h 2091182"/>
              <a:gd name="connsiteX10" fmla="*/ 1220199 w 2184498"/>
              <a:gd name="connsiteY10" fmla="*/ 1365048 h 2091182"/>
              <a:gd name="connsiteX11" fmla="*/ 1202944 w 2184498"/>
              <a:gd name="connsiteY11" fmla="*/ 1363394 h 2091182"/>
              <a:gd name="connsiteX12" fmla="*/ 1196661 w 2184498"/>
              <a:gd name="connsiteY12" fmla="*/ 1363688 h 2091182"/>
              <a:gd name="connsiteX13" fmla="*/ 1196661 w 2184498"/>
              <a:gd name="connsiteY13" fmla="*/ 1362791 h 2091182"/>
              <a:gd name="connsiteX14" fmla="*/ 1139405 w 2184498"/>
              <a:gd name="connsiteY14" fmla="*/ 1357302 h 2091182"/>
              <a:gd name="connsiteX15" fmla="*/ 1139405 w 2184498"/>
              <a:gd name="connsiteY15" fmla="*/ 1608930 h 2091182"/>
              <a:gd name="connsiteX16" fmla="*/ 1145405 w 2184498"/>
              <a:gd name="connsiteY16" fmla="*/ 1932869 h 2091182"/>
              <a:gd name="connsiteX17" fmla="*/ 333556 w 2184498"/>
              <a:gd name="connsiteY17" fmla="*/ 2025068 h 2091182"/>
              <a:gd name="connsiteX18" fmla="*/ 602 w 2184498"/>
              <a:gd name="connsiteY18" fmla="*/ 1297702 h 2091182"/>
              <a:gd name="connsiteX19" fmla="*/ 250809 w 2184498"/>
              <a:gd name="connsiteY19" fmla="*/ 659980 h 2091182"/>
              <a:gd name="connsiteX0" fmla="*/ 250809 w 2163477"/>
              <a:gd name="connsiteY0" fmla="*/ 659980 h 2091182"/>
              <a:gd name="connsiteX1" fmla="*/ 1262590 w 2163477"/>
              <a:gd name="connsiteY1" fmla="*/ 0 h 2091182"/>
              <a:gd name="connsiteX2" fmla="*/ 1942841 w 2163477"/>
              <a:gd name="connsiteY2" fmla="*/ 438670 h 2091182"/>
              <a:gd name="connsiteX3" fmla="*/ 2163269 w 2163477"/>
              <a:gd name="connsiteY3" fmla="*/ 1062675 h 2091182"/>
              <a:gd name="connsiteX4" fmla="*/ 1366699 w 2163477"/>
              <a:gd name="connsiteY4" fmla="*/ 1883460 h 2091182"/>
              <a:gd name="connsiteX5" fmla="*/ 1322497 w 2163477"/>
              <a:gd name="connsiteY5" fmla="*/ 1609374 h 2091182"/>
              <a:gd name="connsiteX6" fmla="*/ 1322497 w 2163477"/>
              <a:gd name="connsiteY6" fmla="*/ 1349625 h 2091182"/>
              <a:gd name="connsiteX7" fmla="*/ 1262590 w 2163477"/>
              <a:gd name="connsiteY7" fmla="*/ 1360600 h 2091182"/>
              <a:gd name="connsiteX8" fmla="*/ 1229409 w 2163477"/>
              <a:gd name="connsiteY8" fmla="*/ 1362154 h 2091182"/>
              <a:gd name="connsiteX9" fmla="*/ 1229409 w 2163477"/>
              <a:gd name="connsiteY9" fmla="*/ 1364606 h 2091182"/>
              <a:gd name="connsiteX10" fmla="*/ 1220199 w 2163477"/>
              <a:gd name="connsiteY10" fmla="*/ 1365048 h 2091182"/>
              <a:gd name="connsiteX11" fmla="*/ 1202944 w 2163477"/>
              <a:gd name="connsiteY11" fmla="*/ 1363394 h 2091182"/>
              <a:gd name="connsiteX12" fmla="*/ 1196661 w 2163477"/>
              <a:gd name="connsiteY12" fmla="*/ 1363688 h 2091182"/>
              <a:gd name="connsiteX13" fmla="*/ 1196661 w 2163477"/>
              <a:gd name="connsiteY13" fmla="*/ 1362791 h 2091182"/>
              <a:gd name="connsiteX14" fmla="*/ 1139405 w 2163477"/>
              <a:gd name="connsiteY14" fmla="*/ 1357302 h 2091182"/>
              <a:gd name="connsiteX15" fmla="*/ 1139405 w 2163477"/>
              <a:gd name="connsiteY15" fmla="*/ 1608930 h 2091182"/>
              <a:gd name="connsiteX16" fmla="*/ 1145405 w 2163477"/>
              <a:gd name="connsiteY16" fmla="*/ 1932869 h 2091182"/>
              <a:gd name="connsiteX17" fmla="*/ 333556 w 2163477"/>
              <a:gd name="connsiteY17" fmla="*/ 2025068 h 2091182"/>
              <a:gd name="connsiteX18" fmla="*/ 602 w 2163477"/>
              <a:gd name="connsiteY18" fmla="*/ 1297702 h 2091182"/>
              <a:gd name="connsiteX19" fmla="*/ 250809 w 2163477"/>
              <a:gd name="connsiteY19" fmla="*/ 659980 h 2091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63477" h="2091182">
                <a:moveTo>
                  <a:pt x="250809" y="659980"/>
                </a:moveTo>
                <a:cubicBezTo>
                  <a:pt x="431265" y="448443"/>
                  <a:pt x="314268" y="93080"/>
                  <a:pt x="1262590" y="0"/>
                </a:cubicBezTo>
                <a:cubicBezTo>
                  <a:pt x="1541408" y="26264"/>
                  <a:pt x="1843824" y="205753"/>
                  <a:pt x="1942841" y="438670"/>
                </a:cubicBezTo>
                <a:cubicBezTo>
                  <a:pt x="2001832" y="604146"/>
                  <a:pt x="2161801" y="803441"/>
                  <a:pt x="2163269" y="1062675"/>
                </a:cubicBezTo>
                <a:cubicBezTo>
                  <a:pt x="2165020" y="1371818"/>
                  <a:pt x="2173010" y="1821103"/>
                  <a:pt x="1366699" y="1883460"/>
                </a:cubicBezTo>
                <a:lnTo>
                  <a:pt x="1322497" y="1609374"/>
                </a:lnTo>
                <a:lnTo>
                  <a:pt x="1322497" y="1349625"/>
                </a:lnTo>
                <a:lnTo>
                  <a:pt x="1262590" y="1360600"/>
                </a:lnTo>
                <a:lnTo>
                  <a:pt x="1229409" y="1362154"/>
                </a:lnTo>
                <a:lnTo>
                  <a:pt x="1229409" y="1364606"/>
                </a:lnTo>
                <a:lnTo>
                  <a:pt x="1220199" y="1365048"/>
                </a:lnTo>
                <a:lnTo>
                  <a:pt x="1202944" y="1363394"/>
                </a:lnTo>
                <a:lnTo>
                  <a:pt x="1196661" y="1363688"/>
                </a:lnTo>
                <a:lnTo>
                  <a:pt x="1196661" y="1362791"/>
                </a:lnTo>
                <a:lnTo>
                  <a:pt x="1139405" y="1357302"/>
                </a:lnTo>
                <a:lnTo>
                  <a:pt x="1139405" y="1608930"/>
                </a:lnTo>
                <a:lnTo>
                  <a:pt x="1145405" y="1932869"/>
                </a:lnTo>
                <a:cubicBezTo>
                  <a:pt x="1066805" y="1906986"/>
                  <a:pt x="784666" y="2224397"/>
                  <a:pt x="333556" y="2025068"/>
                </a:cubicBezTo>
                <a:cubicBezTo>
                  <a:pt x="-68667" y="1985209"/>
                  <a:pt x="14393" y="1525217"/>
                  <a:pt x="602" y="1297702"/>
                </a:cubicBezTo>
                <a:cubicBezTo>
                  <a:pt x="-13189" y="1070187"/>
                  <a:pt x="214447" y="741739"/>
                  <a:pt x="250809" y="65998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196" name="Ellipszis 195"/>
          <p:cNvSpPr/>
          <p:nvPr/>
        </p:nvSpPr>
        <p:spPr>
          <a:xfrm flipH="1">
            <a:off x="6477006" y="2405478"/>
            <a:ext cx="126784" cy="130194"/>
          </a:xfrm>
          <a:prstGeom prst="ellipse">
            <a:avLst/>
          </a:prstGeom>
          <a:solidFill>
            <a:srgbClr val="FFDA9E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197" name="Szabadkézi sokszög 196"/>
          <p:cNvSpPr/>
          <p:nvPr/>
        </p:nvSpPr>
        <p:spPr>
          <a:xfrm flipH="1">
            <a:off x="6834571" y="2805827"/>
            <a:ext cx="222302" cy="267117"/>
          </a:xfrm>
          <a:custGeom>
            <a:avLst/>
            <a:gdLst>
              <a:gd name="connsiteX0" fmla="*/ 645443 w 645443"/>
              <a:gd name="connsiteY0" fmla="*/ 0 h 713575"/>
              <a:gd name="connsiteX1" fmla="*/ 645443 w 645443"/>
              <a:gd name="connsiteY1" fmla="*/ 646719 h 713575"/>
              <a:gd name="connsiteX2" fmla="*/ 635215 w 645443"/>
              <a:gd name="connsiteY2" fmla="*/ 651165 h 713575"/>
              <a:gd name="connsiteX3" fmla="*/ 471068 w 645443"/>
              <a:gd name="connsiteY3" fmla="*/ 693513 h 713575"/>
              <a:gd name="connsiteX4" fmla="*/ 343126 w 645443"/>
              <a:gd name="connsiteY4" fmla="*/ 704433 h 713575"/>
              <a:gd name="connsiteX5" fmla="*/ 343126 w 645443"/>
              <a:gd name="connsiteY5" fmla="*/ 713552 h 713575"/>
              <a:gd name="connsiteX6" fmla="*/ 342849 w 645443"/>
              <a:gd name="connsiteY6" fmla="*/ 713575 h 713575"/>
              <a:gd name="connsiteX7" fmla="*/ 342849 w 645443"/>
              <a:gd name="connsiteY7" fmla="*/ 713527 h 713575"/>
              <a:gd name="connsiteX8" fmla="*/ 174376 w 645443"/>
              <a:gd name="connsiteY8" fmla="*/ 699147 h 713575"/>
              <a:gd name="connsiteX9" fmla="*/ 10228 w 645443"/>
              <a:gd name="connsiteY9" fmla="*/ 656800 h 713575"/>
              <a:gd name="connsiteX10" fmla="*/ 0 w 645443"/>
              <a:gd name="connsiteY10" fmla="*/ 652354 h 713575"/>
              <a:gd name="connsiteX11" fmla="*/ 0 w 645443"/>
              <a:gd name="connsiteY11" fmla="*/ 5635 h 713575"/>
              <a:gd name="connsiteX12" fmla="*/ 26324 w 645443"/>
              <a:gd name="connsiteY12" fmla="*/ 14562 h 713575"/>
              <a:gd name="connsiteX13" fmla="*/ 190971 w 645443"/>
              <a:gd name="connsiteY13" fmla="*/ 47706 h 713575"/>
              <a:gd name="connsiteX14" fmla="*/ 302314 w 645443"/>
              <a:gd name="connsiteY14" fmla="*/ 55123 h 713575"/>
              <a:gd name="connsiteX15" fmla="*/ 302314 w 645443"/>
              <a:gd name="connsiteY15" fmla="*/ 52205 h 713575"/>
              <a:gd name="connsiteX16" fmla="*/ 302323 w 645443"/>
              <a:gd name="connsiteY16" fmla="*/ 52206 h 713575"/>
              <a:gd name="connsiteX17" fmla="*/ 454472 w 645443"/>
              <a:gd name="connsiteY17" fmla="*/ 42071 h 713575"/>
              <a:gd name="connsiteX18" fmla="*/ 619119 w 645443"/>
              <a:gd name="connsiteY18" fmla="*/ 8927 h 713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45443" h="713575">
                <a:moveTo>
                  <a:pt x="645443" y="0"/>
                </a:moveTo>
                <a:lnTo>
                  <a:pt x="645443" y="646719"/>
                </a:lnTo>
                <a:lnTo>
                  <a:pt x="635215" y="651165"/>
                </a:lnTo>
                <a:cubicBezTo>
                  <a:pt x="581406" y="669778"/>
                  <a:pt x="526644" y="683972"/>
                  <a:pt x="471068" y="693513"/>
                </a:cubicBezTo>
                <a:lnTo>
                  <a:pt x="343126" y="704433"/>
                </a:lnTo>
                <a:lnTo>
                  <a:pt x="343126" y="713552"/>
                </a:lnTo>
                <a:lnTo>
                  <a:pt x="342849" y="713575"/>
                </a:lnTo>
                <a:lnTo>
                  <a:pt x="342849" y="713527"/>
                </a:lnTo>
                <a:lnTo>
                  <a:pt x="174376" y="699147"/>
                </a:lnTo>
                <a:cubicBezTo>
                  <a:pt x="118800" y="689607"/>
                  <a:pt x="64038" y="675413"/>
                  <a:pt x="10228" y="656800"/>
                </a:cubicBezTo>
                <a:lnTo>
                  <a:pt x="0" y="652354"/>
                </a:lnTo>
                <a:lnTo>
                  <a:pt x="0" y="5635"/>
                </a:lnTo>
                <a:lnTo>
                  <a:pt x="26324" y="14562"/>
                </a:lnTo>
                <a:cubicBezTo>
                  <a:pt x="80297" y="29131"/>
                  <a:pt x="135226" y="40239"/>
                  <a:pt x="190971" y="47706"/>
                </a:cubicBezTo>
                <a:lnTo>
                  <a:pt x="302314" y="55123"/>
                </a:lnTo>
                <a:lnTo>
                  <a:pt x="302314" y="52205"/>
                </a:lnTo>
                <a:lnTo>
                  <a:pt x="302323" y="52206"/>
                </a:lnTo>
                <a:lnTo>
                  <a:pt x="454472" y="42071"/>
                </a:lnTo>
                <a:cubicBezTo>
                  <a:pt x="510218" y="34604"/>
                  <a:pt x="565146" y="23496"/>
                  <a:pt x="619119" y="8927"/>
                </a:cubicBezTo>
                <a:close/>
              </a:path>
            </a:pathLst>
          </a:custGeom>
          <a:gradFill>
            <a:gsLst>
              <a:gs pos="0">
                <a:srgbClr val="FFCD7D"/>
              </a:gs>
              <a:gs pos="97000">
                <a:srgbClr val="FFE1AF"/>
              </a:gs>
            </a:gsLst>
            <a:path path="circle">
              <a:fillToRect t="100000" r="100000"/>
            </a:path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198" name="Szabadkézi sokszög 197"/>
          <p:cNvSpPr/>
          <p:nvPr/>
        </p:nvSpPr>
        <p:spPr>
          <a:xfrm>
            <a:off x="6459911" y="1925753"/>
            <a:ext cx="1028498" cy="946192"/>
          </a:xfrm>
          <a:custGeom>
            <a:avLst/>
            <a:gdLst>
              <a:gd name="connsiteX0" fmla="*/ 1480203 w 2986185"/>
              <a:gd name="connsiteY0" fmla="*/ 0 h 2558288"/>
              <a:gd name="connsiteX1" fmla="*/ 1480172 w 2986185"/>
              <a:gd name="connsiteY1" fmla="*/ 6206 h 2558288"/>
              <a:gd name="connsiteX2" fmla="*/ 1435734 w 2986185"/>
              <a:gd name="connsiteY2" fmla="*/ 8843 h 2558288"/>
              <a:gd name="connsiteX3" fmla="*/ 0 w 2986185"/>
              <a:gd name="connsiteY3" fmla="*/ 505395 h 2558288"/>
              <a:gd name="connsiteX4" fmla="*/ 1518376 w 2986185"/>
              <a:gd name="connsiteY4" fmla="*/ 2558288 h 2558288"/>
              <a:gd name="connsiteX5" fmla="*/ 1518468 w 2986185"/>
              <a:gd name="connsiteY5" fmla="*/ 2539379 h 2558288"/>
              <a:gd name="connsiteX6" fmla="*/ 1623055 w 2986185"/>
              <a:gd name="connsiteY6" fmla="*/ 2532238 h 2558288"/>
              <a:gd name="connsiteX7" fmla="*/ 2986185 w 2986185"/>
              <a:gd name="connsiteY7" fmla="*/ 489945 h 2558288"/>
              <a:gd name="connsiteX8" fmla="*/ 1480203 w 2986185"/>
              <a:gd name="connsiteY8" fmla="*/ 0 h 2558288"/>
              <a:gd name="connsiteX0" fmla="*/ 1480203 w 2986185"/>
              <a:gd name="connsiteY0" fmla="*/ 0 h 2801492"/>
              <a:gd name="connsiteX1" fmla="*/ 1480172 w 2986185"/>
              <a:gd name="connsiteY1" fmla="*/ 6206 h 2801492"/>
              <a:gd name="connsiteX2" fmla="*/ 1435734 w 2986185"/>
              <a:gd name="connsiteY2" fmla="*/ 8843 h 2801492"/>
              <a:gd name="connsiteX3" fmla="*/ 0 w 2986185"/>
              <a:gd name="connsiteY3" fmla="*/ 505395 h 2801492"/>
              <a:gd name="connsiteX4" fmla="*/ 1518376 w 2986185"/>
              <a:gd name="connsiteY4" fmla="*/ 2558288 h 2801492"/>
              <a:gd name="connsiteX5" fmla="*/ 1623055 w 2986185"/>
              <a:gd name="connsiteY5" fmla="*/ 2532238 h 2801492"/>
              <a:gd name="connsiteX6" fmla="*/ 2986185 w 2986185"/>
              <a:gd name="connsiteY6" fmla="*/ 489945 h 2801492"/>
              <a:gd name="connsiteX7" fmla="*/ 1480203 w 2986185"/>
              <a:gd name="connsiteY7" fmla="*/ 0 h 2801492"/>
              <a:gd name="connsiteX0" fmla="*/ 1480203 w 2986185"/>
              <a:gd name="connsiteY0" fmla="*/ 0 h 2704694"/>
              <a:gd name="connsiteX1" fmla="*/ 1480172 w 2986185"/>
              <a:gd name="connsiteY1" fmla="*/ 6206 h 2704694"/>
              <a:gd name="connsiteX2" fmla="*/ 1435734 w 2986185"/>
              <a:gd name="connsiteY2" fmla="*/ 8843 h 2704694"/>
              <a:gd name="connsiteX3" fmla="*/ 0 w 2986185"/>
              <a:gd name="connsiteY3" fmla="*/ 505395 h 2704694"/>
              <a:gd name="connsiteX4" fmla="*/ 1518376 w 2986185"/>
              <a:gd name="connsiteY4" fmla="*/ 2558288 h 2704694"/>
              <a:gd name="connsiteX5" fmla="*/ 1623055 w 2986185"/>
              <a:gd name="connsiteY5" fmla="*/ 2532238 h 2704694"/>
              <a:gd name="connsiteX6" fmla="*/ 2986185 w 2986185"/>
              <a:gd name="connsiteY6" fmla="*/ 489945 h 2704694"/>
              <a:gd name="connsiteX7" fmla="*/ 1480203 w 2986185"/>
              <a:gd name="connsiteY7" fmla="*/ 0 h 2704694"/>
              <a:gd name="connsiteX0" fmla="*/ 1480203 w 2986185"/>
              <a:gd name="connsiteY0" fmla="*/ 0 h 2575953"/>
              <a:gd name="connsiteX1" fmla="*/ 1480172 w 2986185"/>
              <a:gd name="connsiteY1" fmla="*/ 6206 h 2575953"/>
              <a:gd name="connsiteX2" fmla="*/ 1435734 w 2986185"/>
              <a:gd name="connsiteY2" fmla="*/ 8843 h 2575953"/>
              <a:gd name="connsiteX3" fmla="*/ 0 w 2986185"/>
              <a:gd name="connsiteY3" fmla="*/ 505395 h 2575953"/>
              <a:gd name="connsiteX4" fmla="*/ 1518376 w 2986185"/>
              <a:gd name="connsiteY4" fmla="*/ 2558288 h 2575953"/>
              <a:gd name="connsiteX5" fmla="*/ 1623055 w 2986185"/>
              <a:gd name="connsiteY5" fmla="*/ 2532238 h 2575953"/>
              <a:gd name="connsiteX6" fmla="*/ 2986185 w 2986185"/>
              <a:gd name="connsiteY6" fmla="*/ 489945 h 2575953"/>
              <a:gd name="connsiteX7" fmla="*/ 1480203 w 2986185"/>
              <a:gd name="connsiteY7" fmla="*/ 0 h 2575953"/>
              <a:gd name="connsiteX0" fmla="*/ 1480203 w 2986185"/>
              <a:gd name="connsiteY0" fmla="*/ 0 h 2563826"/>
              <a:gd name="connsiteX1" fmla="*/ 1480172 w 2986185"/>
              <a:gd name="connsiteY1" fmla="*/ 6206 h 2563826"/>
              <a:gd name="connsiteX2" fmla="*/ 1435734 w 2986185"/>
              <a:gd name="connsiteY2" fmla="*/ 8843 h 2563826"/>
              <a:gd name="connsiteX3" fmla="*/ 0 w 2986185"/>
              <a:gd name="connsiteY3" fmla="*/ 505395 h 2563826"/>
              <a:gd name="connsiteX4" fmla="*/ 1421856 w 2986185"/>
              <a:gd name="connsiteY4" fmla="*/ 2543048 h 2563826"/>
              <a:gd name="connsiteX5" fmla="*/ 1623055 w 2986185"/>
              <a:gd name="connsiteY5" fmla="*/ 2532238 h 2563826"/>
              <a:gd name="connsiteX6" fmla="*/ 2986185 w 2986185"/>
              <a:gd name="connsiteY6" fmla="*/ 489945 h 2563826"/>
              <a:gd name="connsiteX7" fmla="*/ 1480203 w 2986185"/>
              <a:gd name="connsiteY7" fmla="*/ 0 h 2563826"/>
              <a:gd name="connsiteX0" fmla="*/ 1480203 w 2986185"/>
              <a:gd name="connsiteY0" fmla="*/ 0 h 2536885"/>
              <a:gd name="connsiteX1" fmla="*/ 1480172 w 2986185"/>
              <a:gd name="connsiteY1" fmla="*/ 6206 h 2536885"/>
              <a:gd name="connsiteX2" fmla="*/ 1435734 w 2986185"/>
              <a:gd name="connsiteY2" fmla="*/ 8843 h 2536885"/>
              <a:gd name="connsiteX3" fmla="*/ 0 w 2986185"/>
              <a:gd name="connsiteY3" fmla="*/ 505395 h 2536885"/>
              <a:gd name="connsiteX4" fmla="*/ 1203416 w 2986185"/>
              <a:gd name="connsiteY4" fmla="*/ 2492248 h 2536885"/>
              <a:gd name="connsiteX5" fmla="*/ 1623055 w 2986185"/>
              <a:gd name="connsiteY5" fmla="*/ 2532238 h 2536885"/>
              <a:gd name="connsiteX6" fmla="*/ 2986185 w 2986185"/>
              <a:gd name="connsiteY6" fmla="*/ 489945 h 2536885"/>
              <a:gd name="connsiteX7" fmla="*/ 1480203 w 2986185"/>
              <a:gd name="connsiteY7" fmla="*/ 0 h 2536885"/>
              <a:gd name="connsiteX0" fmla="*/ 1480203 w 2986185"/>
              <a:gd name="connsiteY0" fmla="*/ 0 h 2536885"/>
              <a:gd name="connsiteX1" fmla="*/ 1480172 w 2986185"/>
              <a:gd name="connsiteY1" fmla="*/ 6206 h 2536885"/>
              <a:gd name="connsiteX2" fmla="*/ 1435734 w 2986185"/>
              <a:gd name="connsiteY2" fmla="*/ 8843 h 2536885"/>
              <a:gd name="connsiteX3" fmla="*/ 0 w 2986185"/>
              <a:gd name="connsiteY3" fmla="*/ 505395 h 2536885"/>
              <a:gd name="connsiteX4" fmla="*/ 1203416 w 2986185"/>
              <a:gd name="connsiteY4" fmla="*/ 2492248 h 2536885"/>
              <a:gd name="connsiteX5" fmla="*/ 1623055 w 2986185"/>
              <a:gd name="connsiteY5" fmla="*/ 2532238 h 2536885"/>
              <a:gd name="connsiteX6" fmla="*/ 2986185 w 2986185"/>
              <a:gd name="connsiteY6" fmla="*/ 489945 h 2536885"/>
              <a:gd name="connsiteX7" fmla="*/ 1480203 w 2986185"/>
              <a:gd name="connsiteY7" fmla="*/ 0 h 2536885"/>
              <a:gd name="connsiteX0" fmla="*/ 1480203 w 2986185"/>
              <a:gd name="connsiteY0" fmla="*/ 0 h 2539138"/>
              <a:gd name="connsiteX1" fmla="*/ 1480172 w 2986185"/>
              <a:gd name="connsiteY1" fmla="*/ 6206 h 2539138"/>
              <a:gd name="connsiteX2" fmla="*/ 1435734 w 2986185"/>
              <a:gd name="connsiteY2" fmla="*/ 8843 h 2539138"/>
              <a:gd name="connsiteX3" fmla="*/ 0 w 2986185"/>
              <a:gd name="connsiteY3" fmla="*/ 505395 h 2539138"/>
              <a:gd name="connsiteX4" fmla="*/ 1203416 w 2986185"/>
              <a:gd name="connsiteY4" fmla="*/ 2492248 h 2539138"/>
              <a:gd name="connsiteX5" fmla="*/ 1623055 w 2986185"/>
              <a:gd name="connsiteY5" fmla="*/ 2532238 h 2539138"/>
              <a:gd name="connsiteX6" fmla="*/ 2986185 w 2986185"/>
              <a:gd name="connsiteY6" fmla="*/ 489945 h 2539138"/>
              <a:gd name="connsiteX7" fmla="*/ 1480203 w 2986185"/>
              <a:gd name="connsiteY7" fmla="*/ 0 h 2539138"/>
              <a:gd name="connsiteX0" fmla="*/ 1480203 w 2986185"/>
              <a:gd name="connsiteY0" fmla="*/ 0 h 2539138"/>
              <a:gd name="connsiteX1" fmla="*/ 1480172 w 2986185"/>
              <a:gd name="connsiteY1" fmla="*/ 6206 h 2539138"/>
              <a:gd name="connsiteX2" fmla="*/ 1435734 w 2986185"/>
              <a:gd name="connsiteY2" fmla="*/ 8843 h 2539138"/>
              <a:gd name="connsiteX3" fmla="*/ 0 w 2986185"/>
              <a:gd name="connsiteY3" fmla="*/ 505395 h 2539138"/>
              <a:gd name="connsiteX4" fmla="*/ 1203416 w 2986185"/>
              <a:gd name="connsiteY4" fmla="*/ 2492248 h 2539138"/>
              <a:gd name="connsiteX5" fmla="*/ 1623055 w 2986185"/>
              <a:gd name="connsiteY5" fmla="*/ 2532238 h 2539138"/>
              <a:gd name="connsiteX6" fmla="*/ 2986185 w 2986185"/>
              <a:gd name="connsiteY6" fmla="*/ 489945 h 2539138"/>
              <a:gd name="connsiteX7" fmla="*/ 1480203 w 2986185"/>
              <a:gd name="connsiteY7" fmla="*/ 0 h 2539138"/>
              <a:gd name="connsiteX0" fmla="*/ 1480203 w 2986185"/>
              <a:gd name="connsiteY0" fmla="*/ 0 h 2527650"/>
              <a:gd name="connsiteX1" fmla="*/ 1480172 w 2986185"/>
              <a:gd name="connsiteY1" fmla="*/ 6206 h 2527650"/>
              <a:gd name="connsiteX2" fmla="*/ 1435734 w 2986185"/>
              <a:gd name="connsiteY2" fmla="*/ 8843 h 2527650"/>
              <a:gd name="connsiteX3" fmla="*/ 0 w 2986185"/>
              <a:gd name="connsiteY3" fmla="*/ 505395 h 2527650"/>
              <a:gd name="connsiteX4" fmla="*/ 1203416 w 2986185"/>
              <a:gd name="connsiteY4" fmla="*/ 2492248 h 2527650"/>
              <a:gd name="connsiteX5" fmla="*/ 1617975 w 2986185"/>
              <a:gd name="connsiteY5" fmla="*/ 2511918 h 2527650"/>
              <a:gd name="connsiteX6" fmla="*/ 2986185 w 2986185"/>
              <a:gd name="connsiteY6" fmla="*/ 489945 h 2527650"/>
              <a:gd name="connsiteX7" fmla="*/ 1480203 w 2986185"/>
              <a:gd name="connsiteY7" fmla="*/ 0 h 2527650"/>
              <a:gd name="connsiteX0" fmla="*/ 1480203 w 2986185"/>
              <a:gd name="connsiteY0" fmla="*/ 0 h 2527650"/>
              <a:gd name="connsiteX1" fmla="*/ 1480172 w 2986185"/>
              <a:gd name="connsiteY1" fmla="*/ 6206 h 2527650"/>
              <a:gd name="connsiteX2" fmla="*/ 1435734 w 2986185"/>
              <a:gd name="connsiteY2" fmla="*/ 8843 h 2527650"/>
              <a:gd name="connsiteX3" fmla="*/ 0 w 2986185"/>
              <a:gd name="connsiteY3" fmla="*/ 505395 h 2527650"/>
              <a:gd name="connsiteX4" fmla="*/ 1203416 w 2986185"/>
              <a:gd name="connsiteY4" fmla="*/ 2492248 h 2527650"/>
              <a:gd name="connsiteX5" fmla="*/ 1617975 w 2986185"/>
              <a:gd name="connsiteY5" fmla="*/ 2511918 h 2527650"/>
              <a:gd name="connsiteX6" fmla="*/ 2986185 w 2986185"/>
              <a:gd name="connsiteY6" fmla="*/ 489945 h 2527650"/>
              <a:gd name="connsiteX7" fmla="*/ 1480203 w 2986185"/>
              <a:gd name="connsiteY7" fmla="*/ 0 h 252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6185" h="2527650">
                <a:moveTo>
                  <a:pt x="1480203" y="0"/>
                </a:moveTo>
                <a:cubicBezTo>
                  <a:pt x="1480193" y="2069"/>
                  <a:pt x="1480182" y="4137"/>
                  <a:pt x="1480172" y="6206"/>
                </a:cubicBezTo>
                <a:lnTo>
                  <a:pt x="1435734" y="8843"/>
                </a:lnTo>
                <a:cubicBezTo>
                  <a:pt x="959879" y="64015"/>
                  <a:pt x="474493" y="505395"/>
                  <a:pt x="0" y="505395"/>
                </a:cubicBezTo>
                <a:cubicBezTo>
                  <a:pt x="0" y="1639176"/>
                  <a:pt x="629000" y="2446528"/>
                  <a:pt x="1203416" y="2492248"/>
                </a:cubicBezTo>
                <a:cubicBezTo>
                  <a:pt x="1473925" y="2550655"/>
                  <a:pt x="1535900" y="2521362"/>
                  <a:pt x="1617975" y="2511918"/>
                </a:cubicBezTo>
                <a:cubicBezTo>
                  <a:pt x="2210905" y="2513470"/>
                  <a:pt x="2986185" y="1552864"/>
                  <a:pt x="2986185" y="489945"/>
                </a:cubicBezTo>
                <a:cubicBezTo>
                  <a:pt x="2480060" y="489945"/>
                  <a:pt x="1986328" y="0"/>
                  <a:pt x="1480203" y="0"/>
                </a:cubicBezTo>
                <a:close/>
              </a:path>
            </a:pathLst>
          </a:custGeom>
          <a:gradFill flip="none" rotWithShape="1">
            <a:gsLst>
              <a:gs pos="0">
                <a:srgbClr val="FFCD7D"/>
              </a:gs>
              <a:gs pos="97000">
                <a:srgbClr val="FFE1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199" name="Szabadkézi sokszög 198"/>
          <p:cNvSpPr/>
          <p:nvPr/>
        </p:nvSpPr>
        <p:spPr>
          <a:xfrm rot="501357" flipH="1">
            <a:off x="7133662" y="2209566"/>
            <a:ext cx="269051" cy="58008"/>
          </a:xfrm>
          <a:custGeom>
            <a:avLst/>
            <a:gdLst>
              <a:gd name="connsiteX0" fmla="*/ 1399896 w 2279250"/>
              <a:gd name="connsiteY0" fmla="*/ 69905 h 549294"/>
              <a:gd name="connsiteX1" fmla="*/ 1755590 w 2279250"/>
              <a:gd name="connsiteY1" fmla="*/ 209825 h 549294"/>
              <a:gd name="connsiteX2" fmla="*/ 1756066 w 2279250"/>
              <a:gd name="connsiteY2" fmla="*/ 210038 h 549294"/>
              <a:gd name="connsiteX3" fmla="*/ 1756067 w 2279250"/>
              <a:gd name="connsiteY3" fmla="*/ 210038 h 549294"/>
              <a:gd name="connsiteX4" fmla="*/ 1908236 w 2279250"/>
              <a:gd name="connsiteY4" fmla="*/ 277996 h 549294"/>
              <a:gd name="connsiteX5" fmla="*/ 2278157 w 2279250"/>
              <a:gd name="connsiteY5" fmla="*/ 527379 h 549294"/>
              <a:gd name="connsiteX6" fmla="*/ 1310823 w 2279250"/>
              <a:gd name="connsiteY6" fmla="*/ 315508 h 549294"/>
              <a:gd name="connsiteX7" fmla="*/ 1160909 w 2279250"/>
              <a:gd name="connsiteY7" fmla="*/ 258852 h 549294"/>
              <a:gd name="connsiteX8" fmla="*/ 1160908 w 2279250"/>
              <a:gd name="connsiteY8" fmla="*/ 258852 h 549294"/>
              <a:gd name="connsiteX9" fmla="*/ 1160905 w 2279250"/>
              <a:gd name="connsiteY9" fmla="*/ 258851 h 549294"/>
              <a:gd name="connsiteX10" fmla="*/ 981610 w 2279250"/>
              <a:gd name="connsiteY10" fmla="*/ 261257 h 549294"/>
              <a:gd name="connsiteX11" fmla="*/ 0 w 2279250"/>
              <a:gd name="connsiteY11" fmla="*/ 130628 h 549294"/>
              <a:gd name="connsiteX12" fmla="*/ 599522 w 2279250"/>
              <a:gd name="connsiteY12" fmla="*/ 10264 h 549294"/>
              <a:gd name="connsiteX13" fmla="*/ 611812 w 2279250"/>
              <a:gd name="connsiteY13" fmla="*/ 9755 h 549294"/>
              <a:gd name="connsiteX14" fmla="*/ 611815 w 2279250"/>
              <a:gd name="connsiteY14" fmla="*/ 9757 h 549294"/>
              <a:gd name="connsiteX15" fmla="*/ 783780 w 2279250"/>
              <a:gd name="connsiteY15" fmla="*/ 2654 h 549294"/>
              <a:gd name="connsiteX16" fmla="*/ 981609 w 2279250"/>
              <a:gd name="connsiteY16" fmla="*/ 0 h 549294"/>
              <a:gd name="connsiteX17" fmla="*/ 1179438 w 2279250"/>
              <a:gd name="connsiteY17" fmla="*/ 2655 h 549294"/>
              <a:gd name="connsiteX18" fmla="*/ 1209711 w 2279250"/>
              <a:gd name="connsiteY18" fmla="*/ 3905 h 549294"/>
              <a:gd name="connsiteX19" fmla="*/ 1213016 w 2279250"/>
              <a:gd name="connsiteY19" fmla="*/ 4951 h 549294"/>
              <a:gd name="connsiteX20" fmla="*/ 1399896 w 2279250"/>
              <a:gd name="connsiteY20" fmla="*/ 69905 h 549294"/>
              <a:gd name="connsiteX0" fmla="*/ 1863715 w 2743069"/>
              <a:gd name="connsiteY0" fmla="*/ 69905 h 549294"/>
              <a:gd name="connsiteX1" fmla="*/ 2219409 w 2743069"/>
              <a:gd name="connsiteY1" fmla="*/ 209825 h 549294"/>
              <a:gd name="connsiteX2" fmla="*/ 2219885 w 2743069"/>
              <a:gd name="connsiteY2" fmla="*/ 210038 h 549294"/>
              <a:gd name="connsiteX3" fmla="*/ 2219886 w 2743069"/>
              <a:gd name="connsiteY3" fmla="*/ 210038 h 549294"/>
              <a:gd name="connsiteX4" fmla="*/ 2372055 w 2743069"/>
              <a:gd name="connsiteY4" fmla="*/ 277996 h 549294"/>
              <a:gd name="connsiteX5" fmla="*/ 2741976 w 2743069"/>
              <a:gd name="connsiteY5" fmla="*/ 527379 h 549294"/>
              <a:gd name="connsiteX6" fmla="*/ 1774642 w 2743069"/>
              <a:gd name="connsiteY6" fmla="*/ 315508 h 549294"/>
              <a:gd name="connsiteX7" fmla="*/ 1624728 w 2743069"/>
              <a:gd name="connsiteY7" fmla="*/ 258852 h 549294"/>
              <a:gd name="connsiteX8" fmla="*/ 1624727 w 2743069"/>
              <a:gd name="connsiteY8" fmla="*/ 258852 h 549294"/>
              <a:gd name="connsiteX9" fmla="*/ 1624724 w 2743069"/>
              <a:gd name="connsiteY9" fmla="*/ 258851 h 549294"/>
              <a:gd name="connsiteX10" fmla="*/ 1445429 w 2743069"/>
              <a:gd name="connsiteY10" fmla="*/ 261257 h 549294"/>
              <a:gd name="connsiteX11" fmla="*/ -1 w 2743069"/>
              <a:gd name="connsiteY11" fmla="*/ 96750 h 549294"/>
              <a:gd name="connsiteX12" fmla="*/ 1063341 w 2743069"/>
              <a:gd name="connsiteY12" fmla="*/ 10264 h 549294"/>
              <a:gd name="connsiteX13" fmla="*/ 1075631 w 2743069"/>
              <a:gd name="connsiteY13" fmla="*/ 9755 h 549294"/>
              <a:gd name="connsiteX14" fmla="*/ 1075634 w 2743069"/>
              <a:gd name="connsiteY14" fmla="*/ 9757 h 549294"/>
              <a:gd name="connsiteX15" fmla="*/ 1247599 w 2743069"/>
              <a:gd name="connsiteY15" fmla="*/ 2654 h 549294"/>
              <a:gd name="connsiteX16" fmla="*/ 1445428 w 2743069"/>
              <a:gd name="connsiteY16" fmla="*/ 0 h 549294"/>
              <a:gd name="connsiteX17" fmla="*/ 1643257 w 2743069"/>
              <a:gd name="connsiteY17" fmla="*/ 2655 h 549294"/>
              <a:gd name="connsiteX18" fmla="*/ 1673530 w 2743069"/>
              <a:gd name="connsiteY18" fmla="*/ 3905 h 549294"/>
              <a:gd name="connsiteX19" fmla="*/ 1676835 w 2743069"/>
              <a:gd name="connsiteY19" fmla="*/ 4951 h 549294"/>
              <a:gd name="connsiteX20" fmla="*/ 1863715 w 2743069"/>
              <a:gd name="connsiteY20" fmla="*/ 69905 h 549294"/>
              <a:gd name="connsiteX0" fmla="*/ 1863715 w 2516820"/>
              <a:gd name="connsiteY0" fmla="*/ 69905 h 470630"/>
              <a:gd name="connsiteX1" fmla="*/ 2219409 w 2516820"/>
              <a:gd name="connsiteY1" fmla="*/ 209825 h 470630"/>
              <a:gd name="connsiteX2" fmla="*/ 2219885 w 2516820"/>
              <a:gd name="connsiteY2" fmla="*/ 210038 h 470630"/>
              <a:gd name="connsiteX3" fmla="*/ 2219886 w 2516820"/>
              <a:gd name="connsiteY3" fmla="*/ 210038 h 470630"/>
              <a:gd name="connsiteX4" fmla="*/ 2372055 w 2516820"/>
              <a:gd name="connsiteY4" fmla="*/ 277996 h 470630"/>
              <a:gd name="connsiteX5" fmla="*/ 2471577 w 2516820"/>
              <a:gd name="connsiteY5" fmla="*/ 427453 h 470630"/>
              <a:gd name="connsiteX6" fmla="*/ 1774642 w 2516820"/>
              <a:gd name="connsiteY6" fmla="*/ 315508 h 470630"/>
              <a:gd name="connsiteX7" fmla="*/ 1624728 w 2516820"/>
              <a:gd name="connsiteY7" fmla="*/ 258852 h 470630"/>
              <a:gd name="connsiteX8" fmla="*/ 1624727 w 2516820"/>
              <a:gd name="connsiteY8" fmla="*/ 258852 h 470630"/>
              <a:gd name="connsiteX9" fmla="*/ 1624724 w 2516820"/>
              <a:gd name="connsiteY9" fmla="*/ 258851 h 470630"/>
              <a:gd name="connsiteX10" fmla="*/ 1445429 w 2516820"/>
              <a:gd name="connsiteY10" fmla="*/ 261257 h 470630"/>
              <a:gd name="connsiteX11" fmla="*/ -1 w 2516820"/>
              <a:gd name="connsiteY11" fmla="*/ 96750 h 470630"/>
              <a:gd name="connsiteX12" fmla="*/ 1063341 w 2516820"/>
              <a:gd name="connsiteY12" fmla="*/ 10264 h 470630"/>
              <a:gd name="connsiteX13" fmla="*/ 1075631 w 2516820"/>
              <a:gd name="connsiteY13" fmla="*/ 9755 h 470630"/>
              <a:gd name="connsiteX14" fmla="*/ 1075634 w 2516820"/>
              <a:gd name="connsiteY14" fmla="*/ 9757 h 470630"/>
              <a:gd name="connsiteX15" fmla="*/ 1247599 w 2516820"/>
              <a:gd name="connsiteY15" fmla="*/ 2654 h 470630"/>
              <a:gd name="connsiteX16" fmla="*/ 1445428 w 2516820"/>
              <a:gd name="connsiteY16" fmla="*/ 0 h 470630"/>
              <a:gd name="connsiteX17" fmla="*/ 1643257 w 2516820"/>
              <a:gd name="connsiteY17" fmla="*/ 2655 h 470630"/>
              <a:gd name="connsiteX18" fmla="*/ 1673530 w 2516820"/>
              <a:gd name="connsiteY18" fmla="*/ 3905 h 470630"/>
              <a:gd name="connsiteX19" fmla="*/ 1676835 w 2516820"/>
              <a:gd name="connsiteY19" fmla="*/ 4951 h 470630"/>
              <a:gd name="connsiteX20" fmla="*/ 1863715 w 2516820"/>
              <a:gd name="connsiteY20" fmla="*/ 69905 h 470630"/>
              <a:gd name="connsiteX0" fmla="*/ 1863715 w 2546988"/>
              <a:gd name="connsiteY0" fmla="*/ 69905 h 450160"/>
              <a:gd name="connsiteX1" fmla="*/ 2219409 w 2546988"/>
              <a:gd name="connsiteY1" fmla="*/ 209825 h 450160"/>
              <a:gd name="connsiteX2" fmla="*/ 2219885 w 2546988"/>
              <a:gd name="connsiteY2" fmla="*/ 210038 h 450160"/>
              <a:gd name="connsiteX3" fmla="*/ 2219886 w 2546988"/>
              <a:gd name="connsiteY3" fmla="*/ 210038 h 450160"/>
              <a:gd name="connsiteX4" fmla="*/ 2372055 w 2546988"/>
              <a:gd name="connsiteY4" fmla="*/ 277996 h 450160"/>
              <a:gd name="connsiteX5" fmla="*/ 2471577 w 2546988"/>
              <a:gd name="connsiteY5" fmla="*/ 427453 h 450160"/>
              <a:gd name="connsiteX6" fmla="*/ 1774642 w 2546988"/>
              <a:gd name="connsiteY6" fmla="*/ 315508 h 450160"/>
              <a:gd name="connsiteX7" fmla="*/ 1624728 w 2546988"/>
              <a:gd name="connsiteY7" fmla="*/ 258852 h 450160"/>
              <a:gd name="connsiteX8" fmla="*/ 1624727 w 2546988"/>
              <a:gd name="connsiteY8" fmla="*/ 258852 h 450160"/>
              <a:gd name="connsiteX9" fmla="*/ 1624724 w 2546988"/>
              <a:gd name="connsiteY9" fmla="*/ 258851 h 450160"/>
              <a:gd name="connsiteX10" fmla="*/ 1445429 w 2546988"/>
              <a:gd name="connsiteY10" fmla="*/ 261257 h 450160"/>
              <a:gd name="connsiteX11" fmla="*/ -1 w 2546988"/>
              <a:gd name="connsiteY11" fmla="*/ 96750 h 450160"/>
              <a:gd name="connsiteX12" fmla="*/ 1063341 w 2546988"/>
              <a:gd name="connsiteY12" fmla="*/ 10264 h 450160"/>
              <a:gd name="connsiteX13" fmla="*/ 1075631 w 2546988"/>
              <a:gd name="connsiteY13" fmla="*/ 9755 h 450160"/>
              <a:gd name="connsiteX14" fmla="*/ 1075634 w 2546988"/>
              <a:gd name="connsiteY14" fmla="*/ 9757 h 450160"/>
              <a:gd name="connsiteX15" fmla="*/ 1247599 w 2546988"/>
              <a:gd name="connsiteY15" fmla="*/ 2654 h 450160"/>
              <a:gd name="connsiteX16" fmla="*/ 1445428 w 2546988"/>
              <a:gd name="connsiteY16" fmla="*/ 0 h 450160"/>
              <a:gd name="connsiteX17" fmla="*/ 1643257 w 2546988"/>
              <a:gd name="connsiteY17" fmla="*/ 2655 h 450160"/>
              <a:gd name="connsiteX18" fmla="*/ 1673530 w 2546988"/>
              <a:gd name="connsiteY18" fmla="*/ 3905 h 450160"/>
              <a:gd name="connsiteX19" fmla="*/ 1676835 w 2546988"/>
              <a:gd name="connsiteY19" fmla="*/ 4951 h 450160"/>
              <a:gd name="connsiteX20" fmla="*/ 1863715 w 2546988"/>
              <a:gd name="connsiteY20" fmla="*/ 69905 h 450160"/>
              <a:gd name="connsiteX0" fmla="*/ 1863715 w 2567056"/>
              <a:gd name="connsiteY0" fmla="*/ 69905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20" fmla="*/ 1863715 w 2567056"/>
              <a:gd name="connsiteY20" fmla="*/ 69905 h 502806"/>
              <a:gd name="connsiteX0" fmla="*/ 1676835 w 2567056"/>
              <a:gd name="connsiteY0" fmla="*/ 4951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0" fmla="*/ 1676835 w 2504797"/>
              <a:gd name="connsiteY0" fmla="*/ 4951 h 502806"/>
              <a:gd name="connsiteX1" fmla="*/ 2219409 w 2504797"/>
              <a:gd name="connsiteY1" fmla="*/ 209825 h 502806"/>
              <a:gd name="connsiteX2" fmla="*/ 2219885 w 2504797"/>
              <a:gd name="connsiteY2" fmla="*/ 210038 h 502806"/>
              <a:gd name="connsiteX3" fmla="*/ 2219886 w 2504797"/>
              <a:gd name="connsiteY3" fmla="*/ 210038 h 502806"/>
              <a:gd name="connsiteX4" fmla="*/ 2504799 w 2504797"/>
              <a:gd name="connsiteY4" fmla="*/ 496015 h 502806"/>
              <a:gd name="connsiteX5" fmla="*/ 1774642 w 2504797"/>
              <a:gd name="connsiteY5" fmla="*/ 315508 h 502806"/>
              <a:gd name="connsiteX6" fmla="*/ 1624728 w 2504797"/>
              <a:gd name="connsiteY6" fmla="*/ 258852 h 502806"/>
              <a:gd name="connsiteX7" fmla="*/ 1624727 w 2504797"/>
              <a:gd name="connsiteY7" fmla="*/ 258852 h 502806"/>
              <a:gd name="connsiteX8" fmla="*/ 1624724 w 2504797"/>
              <a:gd name="connsiteY8" fmla="*/ 258851 h 502806"/>
              <a:gd name="connsiteX9" fmla="*/ 1445429 w 2504797"/>
              <a:gd name="connsiteY9" fmla="*/ 261257 h 502806"/>
              <a:gd name="connsiteX10" fmla="*/ -1 w 2504797"/>
              <a:gd name="connsiteY10" fmla="*/ 96750 h 502806"/>
              <a:gd name="connsiteX11" fmla="*/ 1063341 w 2504797"/>
              <a:gd name="connsiteY11" fmla="*/ 10264 h 502806"/>
              <a:gd name="connsiteX12" fmla="*/ 1075631 w 2504797"/>
              <a:gd name="connsiteY12" fmla="*/ 9755 h 502806"/>
              <a:gd name="connsiteX13" fmla="*/ 1075634 w 2504797"/>
              <a:gd name="connsiteY13" fmla="*/ 9757 h 502806"/>
              <a:gd name="connsiteX14" fmla="*/ 1247599 w 2504797"/>
              <a:gd name="connsiteY14" fmla="*/ 2654 h 502806"/>
              <a:gd name="connsiteX15" fmla="*/ 1445428 w 2504797"/>
              <a:gd name="connsiteY15" fmla="*/ 0 h 502806"/>
              <a:gd name="connsiteX16" fmla="*/ 1643257 w 2504797"/>
              <a:gd name="connsiteY16" fmla="*/ 2655 h 502806"/>
              <a:gd name="connsiteX17" fmla="*/ 1673530 w 2504797"/>
              <a:gd name="connsiteY17" fmla="*/ 3905 h 502806"/>
              <a:gd name="connsiteX18" fmla="*/ 1676835 w 2504797"/>
              <a:gd name="connsiteY18" fmla="*/ 4951 h 502806"/>
              <a:gd name="connsiteX0" fmla="*/ 1676835 w 2517778"/>
              <a:gd name="connsiteY0" fmla="*/ 4951 h 501740"/>
              <a:gd name="connsiteX1" fmla="*/ 2219409 w 2517778"/>
              <a:gd name="connsiteY1" fmla="*/ 209825 h 501740"/>
              <a:gd name="connsiteX2" fmla="*/ 2219885 w 2517778"/>
              <a:gd name="connsiteY2" fmla="*/ 210038 h 501740"/>
              <a:gd name="connsiteX3" fmla="*/ 2219881 w 2517778"/>
              <a:gd name="connsiteY3" fmla="*/ 210044 h 501740"/>
              <a:gd name="connsiteX4" fmla="*/ 2504799 w 2517778"/>
              <a:gd name="connsiteY4" fmla="*/ 496015 h 501740"/>
              <a:gd name="connsiteX5" fmla="*/ 1774642 w 2517778"/>
              <a:gd name="connsiteY5" fmla="*/ 315508 h 501740"/>
              <a:gd name="connsiteX6" fmla="*/ 1624728 w 2517778"/>
              <a:gd name="connsiteY6" fmla="*/ 258852 h 501740"/>
              <a:gd name="connsiteX7" fmla="*/ 1624727 w 2517778"/>
              <a:gd name="connsiteY7" fmla="*/ 258852 h 501740"/>
              <a:gd name="connsiteX8" fmla="*/ 1624724 w 2517778"/>
              <a:gd name="connsiteY8" fmla="*/ 258851 h 501740"/>
              <a:gd name="connsiteX9" fmla="*/ 1445429 w 2517778"/>
              <a:gd name="connsiteY9" fmla="*/ 261257 h 501740"/>
              <a:gd name="connsiteX10" fmla="*/ -1 w 2517778"/>
              <a:gd name="connsiteY10" fmla="*/ 96750 h 501740"/>
              <a:gd name="connsiteX11" fmla="*/ 1063341 w 2517778"/>
              <a:gd name="connsiteY11" fmla="*/ 10264 h 501740"/>
              <a:gd name="connsiteX12" fmla="*/ 1075631 w 2517778"/>
              <a:gd name="connsiteY12" fmla="*/ 9755 h 501740"/>
              <a:gd name="connsiteX13" fmla="*/ 1075634 w 2517778"/>
              <a:gd name="connsiteY13" fmla="*/ 9757 h 501740"/>
              <a:gd name="connsiteX14" fmla="*/ 1247599 w 2517778"/>
              <a:gd name="connsiteY14" fmla="*/ 2654 h 501740"/>
              <a:gd name="connsiteX15" fmla="*/ 1445428 w 2517778"/>
              <a:gd name="connsiteY15" fmla="*/ 0 h 501740"/>
              <a:gd name="connsiteX16" fmla="*/ 1643257 w 2517778"/>
              <a:gd name="connsiteY16" fmla="*/ 2655 h 501740"/>
              <a:gd name="connsiteX17" fmla="*/ 1673530 w 2517778"/>
              <a:gd name="connsiteY17" fmla="*/ 3905 h 501740"/>
              <a:gd name="connsiteX18" fmla="*/ 1676835 w 2517778"/>
              <a:gd name="connsiteY18" fmla="*/ 4951 h 501740"/>
              <a:gd name="connsiteX0" fmla="*/ 1676835 w 2555255"/>
              <a:gd name="connsiteY0" fmla="*/ 4951 h 514386"/>
              <a:gd name="connsiteX1" fmla="*/ 2219409 w 2555255"/>
              <a:gd name="connsiteY1" fmla="*/ 209825 h 514386"/>
              <a:gd name="connsiteX2" fmla="*/ 2219885 w 2555255"/>
              <a:gd name="connsiteY2" fmla="*/ 210038 h 514386"/>
              <a:gd name="connsiteX3" fmla="*/ 2430550 w 2555255"/>
              <a:gd name="connsiteY3" fmla="*/ 22868 h 514386"/>
              <a:gd name="connsiteX4" fmla="*/ 2504799 w 2555255"/>
              <a:gd name="connsiteY4" fmla="*/ 496015 h 514386"/>
              <a:gd name="connsiteX5" fmla="*/ 1774642 w 2555255"/>
              <a:gd name="connsiteY5" fmla="*/ 315508 h 514386"/>
              <a:gd name="connsiteX6" fmla="*/ 1624728 w 2555255"/>
              <a:gd name="connsiteY6" fmla="*/ 258852 h 514386"/>
              <a:gd name="connsiteX7" fmla="*/ 1624727 w 2555255"/>
              <a:gd name="connsiteY7" fmla="*/ 258852 h 514386"/>
              <a:gd name="connsiteX8" fmla="*/ 1624724 w 2555255"/>
              <a:gd name="connsiteY8" fmla="*/ 258851 h 514386"/>
              <a:gd name="connsiteX9" fmla="*/ 1445429 w 2555255"/>
              <a:gd name="connsiteY9" fmla="*/ 261257 h 514386"/>
              <a:gd name="connsiteX10" fmla="*/ -1 w 2555255"/>
              <a:gd name="connsiteY10" fmla="*/ 96750 h 514386"/>
              <a:gd name="connsiteX11" fmla="*/ 1063341 w 2555255"/>
              <a:gd name="connsiteY11" fmla="*/ 10264 h 514386"/>
              <a:gd name="connsiteX12" fmla="*/ 1075631 w 2555255"/>
              <a:gd name="connsiteY12" fmla="*/ 9755 h 514386"/>
              <a:gd name="connsiteX13" fmla="*/ 1075634 w 2555255"/>
              <a:gd name="connsiteY13" fmla="*/ 9757 h 514386"/>
              <a:gd name="connsiteX14" fmla="*/ 1247599 w 2555255"/>
              <a:gd name="connsiteY14" fmla="*/ 2654 h 514386"/>
              <a:gd name="connsiteX15" fmla="*/ 1445428 w 2555255"/>
              <a:gd name="connsiteY15" fmla="*/ 0 h 514386"/>
              <a:gd name="connsiteX16" fmla="*/ 1643257 w 2555255"/>
              <a:gd name="connsiteY16" fmla="*/ 2655 h 514386"/>
              <a:gd name="connsiteX17" fmla="*/ 1673530 w 2555255"/>
              <a:gd name="connsiteY17" fmla="*/ 3905 h 514386"/>
              <a:gd name="connsiteX18" fmla="*/ 1676835 w 2555255"/>
              <a:gd name="connsiteY18" fmla="*/ 4951 h 514386"/>
              <a:gd name="connsiteX0" fmla="*/ 1676835 w 2555255"/>
              <a:gd name="connsiteY0" fmla="*/ 4951 h 514386"/>
              <a:gd name="connsiteX1" fmla="*/ 2219409 w 2555255"/>
              <a:gd name="connsiteY1" fmla="*/ 209825 h 514386"/>
              <a:gd name="connsiteX2" fmla="*/ 2430550 w 2555255"/>
              <a:gd name="connsiteY2" fmla="*/ 22868 h 514386"/>
              <a:gd name="connsiteX3" fmla="*/ 2504799 w 2555255"/>
              <a:gd name="connsiteY3" fmla="*/ 496015 h 514386"/>
              <a:gd name="connsiteX4" fmla="*/ 1774642 w 2555255"/>
              <a:gd name="connsiteY4" fmla="*/ 315508 h 514386"/>
              <a:gd name="connsiteX5" fmla="*/ 1624728 w 2555255"/>
              <a:gd name="connsiteY5" fmla="*/ 258852 h 514386"/>
              <a:gd name="connsiteX6" fmla="*/ 1624727 w 2555255"/>
              <a:gd name="connsiteY6" fmla="*/ 258852 h 514386"/>
              <a:gd name="connsiteX7" fmla="*/ 1624724 w 2555255"/>
              <a:gd name="connsiteY7" fmla="*/ 258851 h 514386"/>
              <a:gd name="connsiteX8" fmla="*/ 1445429 w 2555255"/>
              <a:gd name="connsiteY8" fmla="*/ 261257 h 514386"/>
              <a:gd name="connsiteX9" fmla="*/ -1 w 2555255"/>
              <a:gd name="connsiteY9" fmla="*/ 96750 h 514386"/>
              <a:gd name="connsiteX10" fmla="*/ 1063341 w 2555255"/>
              <a:gd name="connsiteY10" fmla="*/ 10264 h 514386"/>
              <a:gd name="connsiteX11" fmla="*/ 1075631 w 2555255"/>
              <a:gd name="connsiteY11" fmla="*/ 9755 h 514386"/>
              <a:gd name="connsiteX12" fmla="*/ 1075634 w 2555255"/>
              <a:gd name="connsiteY12" fmla="*/ 9757 h 514386"/>
              <a:gd name="connsiteX13" fmla="*/ 1247599 w 2555255"/>
              <a:gd name="connsiteY13" fmla="*/ 2654 h 514386"/>
              <a:gd name="connsiteX14" fmla="*/ 1445428 w 2555255"/>
              <a:gd name="connsiteY14" fmla="*/ 0 h 514386"/>
              <a:gd name="connsiteX15" fmla="*/ 1643257 w 2555255"/>
              <a:gd name="connsiteY15" fmla="*/ 2655 h 514386"/>
              <a:gd name="connsiteX16" fmla="*/ 1673530 w 2555255"/>
              <a:gd name="connsiteY16" fmla="*/ 3905 h 514386"/>
              <a:gd name="connsiteX17" fmla="*/ 1676835 w 2555255"/>
              <a:gd name="connsiteY17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1624724 w 2555255"/>
              <a:gd name="connsiteY6" fmla="*/ 258851 h 514386"/>
              <a:gd name="connsiteX7" fmla="*/ 1445429 w 2555255"/>
              <a:gd name="connsiteY7" fmla="*/ 261257 h 514386"/>
              <a:gd name="connsiteX8" fmla="*/ -1 w 2555255"/>
              <a:gd name="connsiteY8" fmla="*/ 96750 h 514386"/>
              <a:gd name="connsiteX9" fmla="*/ 1063341 w 2555255"/>
              <a:gd name="connsiteY9" fmla="*/ 10264 h 514386"/>
              <a:gd name="connsiteX10" fmla="*/ 1075631 w 2555255"/>
              <a:gd name="connsiteY10" fmla="*/ 9755 h 514386"/>
              <a:gd name="connsiteX11" fmla="*/ 1075634 w 2555255"/>
              <a:gd name="connsiteY11" fmla="*/ 9757 h 514386"/>
              <a:gd name="connsiteX12" fmla="*/ 1247599 w 2555255"/>
              <a:gd name="connsiteY12" fmla="*/ 2654 h 514386"/>
              <a:gd name="connsiteX13" fmla="*/ 1445428 w 2555255"/>
              <a:gd name="connsiteY13" fmla="*/ 0 h 514386"/>
              <a:gd name="connsiteX14" fmla="*/ 1643257 w 2555255"/>
              <a:gd name="connsiteY14" fmla="*/ 2655 h 514386"/>
              <a:gd name="connsiteX15" fmla="*/ 1673530 w 2555255"/>
              <a:gd name="connsiteY15" fmla="*/ 3905 h 514386"/>
              <a:gd name="connsiteX16" fmla="*/ 1676835 w 2555255"/>
              <a:gd name="connsiteY16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1445429 w 2555255"/>
              <a:gd name="connsiteY6" fmla="*/ 261257 h 514386"/>
              <a:gd name="connsiteX7" fmla="*/ -1 w 2555255"/>
              <a:gd name="connsiteY7" fmla="*/ 96750 h 514386"/>
              <a:gd name="connsiteX8" fmla="*/ 1063341 w 2555255"/>
              <a:gd name="connsiteY8" fmla="*/ 10264 h 514386"/>
              <a:gd name="connsiteX9" fmla="*/ 1075631 w 2555255"/>
              <a:gd name="connsiteY9" fmla="*/ 9755 h 514386"/>
              <a:gd name="connsiteX10" fmla="*/ 1075634 w 2555255"/>
              <a:gd name="connsiteY10" fmla="*/ 9757 h 514386"/>
              <a:gd name="connsiteX11" fmla="*/ 1247599 w 2555255"/>
              <a:gd name="connsiteY11" fmla="*/ 2654 h 514386"/>
              <a:gd name="connsiteX12" fmla="*/ 1445428 w 2555255"/>
              <a:gd name="connsiteY12" fmla="*/ 0 h 514386"/>
              <a:gd name="connsiteX13" fmla="*/ 1643257 w 2555255"/>
              <a:gd name="connsiteY13" fmla="*/ 2655 h 514386"/>
              <a:gd name="connsiteX14" fmla="*/ 1673530 w 2555255"/>
              <a:gd name="connsiteY14" fmla="*/ 3905 h 514386"/>
              <a:gd name="connsiteX15" fmla="*/ 1676835 w 2555255"/>
              <a:gd name="connsiteY15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-1 w 2555255"/>
              <a:gd name="connsiteY6" fmla="*/ 96750 h 514386"/>
              <a:gd name="connsiteX7" fmla="*/ 1063341 w 2555255"/>
              <a:gd name="connsiteY7" fmla="*/ 10264 h 514386"/>
              <a:gd name="connsiteX8" fmla="*/ 1075631 w 2555255"/>
              <a:gd name="connsiteY8" fmla="*/ 9755 h 514386"/>
              <a:gd name="connsiteX9" fmla="*/ 1075634 w 2555255"/>
              <a:gd name="connsiteY9" fmla="*/ 9757 h 514386"/>
              <a:gd name="connsiteX10" fmla="*/ 1247599 w 2555255"/>
              <a:gd name="connsiteY10" fmla="*/ 2654 h 514386"/>
              <a:gd name="connsiteX11" fmla="*/ 1445428 w 2555255"/>
              <a:gd name="connsiteY11" fmla="*/ 0 h 514386"/>
              <a:gd name="connsiteX12" fmla="*/ 1643257 w 2555255"/>
              <a:gd name="connsiteY12" fmla="*/ 2655 h 514386"/>
              <a:gd name="connsiteX13" fmla="*/ 1673530 w 2555255"/>
              <a:gd name="connsiteY13" fmla="*/ 3905 h 514386"/>
              <a:gd name="connsiteX14" fmla="*/ 1676835 w 2555255"/>
              <a:gd name="connsiteY14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-1 w 2555255"/>
              <a:gd name="connsiteY5" fmla="*/ 96750 h 514386"/>
              <a:gd name="connsiteX6" fmla="*/ 1063341 w 2555255"/>
              <a:gd name="connsiteY6" fmla="*/ 10264 h 514386"/>
              <a:gd name="connsiteX7" fmla="*/ 1075631 w 2555255"/>
              <a:gd name="connsiteY7" fmla="*/ 9755 h 514386"/>
              <a:gd name="connsiteX8" fmla="*/ 1075634 w 2555255"/>
              <a:gd name="connsiteY8" fmla="*/ 9757 h 514386"/>
              <a:gd name="connsiteX9" fmla="*/ 1247599 w 2555255"/>
              <a:gd name="connsiteY9" fmla="*/ 2654 h 514386"/>
              <a:gd name="connsiteX10" fmla="*/ 1445428 w 2555255"/>
              <a:gd name="connsiteY10" fmla="*/ 0 h 514386"/>
              <a:gd name="connsiteX11" fmla="*/ 1643257 w 2555255"/>
              <a:gd name="connsiteY11" fmla="*/ 2655 h 514386"/>
              <a:gd name="connsiteX12" fmla="*/ 1673530 w 2555255"/>
              <a:gd name="connsiteY12" fmla="*/ 3905 h 514386"/>
              <a:gd name="connsiteX13" fmla="*/ 1676835 w 2555255"/>
              <a:gd name="connsiteY13" fmla="*/ 4951 h 514386"/>
              <a:gd name="connsiteX0" fmla="*/ 1676835 w 2566354"/>
              <a:gd name="connsiteY0" fmla="*/ 4951 h 500885"/>
              <a:gd name="connsiteX1" fmla="*/ 2430550 w 2566354"/>
              <a:gd name="connsiteY1" fmla="*/ 22868 h 500885"/>
              <a:gd name="connsiteX2" fmla="*/ 2504799 w 2566354"/>
              <a:gd name="connsiteY2" fmla="*/ 496015 h 500885"/>
              <a:gd name="connsiteX3" fmla="*/ 1624728 w 2566354"/>
              <a:gd name="connsiteY3" fmla="*/ 258852 h 500885"/>
              <a:gd name="connsiteX4" fmla="*/ -1 w 2566354"/>
              <a:gd name="connsiteY4" fmla="*/ 96750 h 500885"/>
              <a:gd name="connsiteX5" fmla="*/ 1063341 w 2566354"/>
              <a:gd name="connsiteY5" fmla="*/ 10264 h 500885"/>
              <a:gd name="connsiteX6" fmla="*/ 1075631 w 2566354"/>
              <a:gd name="connsiteY6" fmla="*/ 9755 h 500885"/>
              <a:gd name="connsiteX7" fmla="*/ 1075634 w 2566354"/>
              <a:gd name="connsiteY7" fmla="*/ 9757 h 500885"/>
              <a:gd name="connsiteX8" fmla="*/ 1247599 w 2566354"/>
              <a:gd name="connsiteY8" fmla="*/ 2654 h 500885"/>
              <a:gd name="connsiteX9" fmla="*/ 1445428 w 2566354"/>
              <a:gd name="connsiteY9" fmla="*/ 0 h 500885"/>
              <a:gd name="connsiteX10" fmla="*/ 1643257 w 2566354"/>
              <a:gd name="connsiteY10" fmla="*/ 2655 h 500885"/>
              <a:gd name="connsiteX11" fmla="*/ 1673530 w 2566354"/>
              <a:gd name="connsiteY11" fmla="*/ 3905 h 500885"/>
              <a:gd name="connsiteX12" fmla="*/ 1676835 w 2566354"/>
              <a:gd name="connsiteY12" fmla="*/ 4951 h 500885"/>
              <a:gd name="connsiteX0" fmla="*/ 1676835 w 2686704"/>
              <a:gd name="connsiteY0" fmla="*/ 4951 h 496352"/>
              <a:gd name="connsiteX1" fmla="*/ 2430550 w 2686704"/>
              <a:gd name="connsiteY1" fmla="*/ 22868 h 496352"/>
              <a:gd name="connsiteX2" fmla="*/ 2504799 w 2686704"/>
              <a:gd name="connsiteY2" fmla="*/ 496015 h 496352"/>
              <a:gd name="connsiteX3" fmla="*/ -1 w 2686704"/>
              <a:gd name="connsiteY3" fmla="*/ 96750 h 496352"/>
              <a:gd name="connsiteX4" fmla="*/ 1063341 w 2686704"/>
              <a:gd name="connsiteY4" fmla="*/ 10264 h 496352"/>
              <a:gd name="connsiteX5" fmla="*/ 1075631 w 2686704"/>
              <a:gd name="connsiteY5" fmla="*/ 9755 h 496352"/>
              <a:gd name="connsiteX6" fmla="*/ 1075634 w 2686704"/>
              <a:gd name="connsiteY6" fmla="*/ 9757 h 496352"/>
              <a:gd name="connsiteX7" fmla="*/ 1247599 w 2686704"/>
              <a:gd name="connsiteY7" fmla="*/ 2654 h 496352"/>
              <a:gd name="connsiteX8" fmla="*/ 1445428 w 2686704"/>
              <a:gd name="connsiteY8" fmla="*/ 0 h 496352"/>
              <a:gd name="connsiteX9" fmla="*/ 1643257 w 2686704"/>
              <a:gd name="connsiteY9" fmla="*/ 2655 h 496352"/>
              <a:gd name="connsiteX10" fmla="*/ 1673530 w 2686704"/>
              <a:gd name="connsiteY10" fmla="*/ 3905 h 496352"/>
              <a:gd name="connsiteX11" fmla="*/ 1676835 w 2686704"/>
              <a:gd name="connsiteY11" fmla="*/ 4951 h 496352"/>
              <a:gd name="connsiteX0" fmla="*/ 1676835 w 2662291"/>
              <a:gd name="connsiteY0" fmla="*/ 4951 h 539085"/>
              <a:gd name="connsiteX1" fmla="*/ 2430550 w 2662291"/>
              <a:gd name="connsiteY1" fmla="*/ 22868 h 539085"/>
              <a:gd name="connsiteX2" fmla="*/ 2504799 w 2662291"/>
              <a:gd name="connsiteY2" fmla="*/ 496015 h 539085"/>
              <a:gd name="connsiteX3" fmla="*/ -1 w 2662291"/>
              <a:gd name="connsiteY3" fmla="*/ 96750 h 539085"/>
              <a:gd name="connsiteX4" fmla="*/ 1063341 w 2662291"/>
              <a:gd name="connsiteY4" fmla="*/ 10264 h 539085"/>
              <a:gd name="connsiteX5" fmla="*/ 1075631 w 2662291"/>
              <a:gd name="connsiteY5" fmla="*/ 9755 h 539085"/>
              <a:gd name="connsiteX6" fmla="*/ 1075634 w 2662291"/>
              <a:gd name="connsiteY6" fmla="*/ 9757 h 539085"/>
              <a:gd name="connsiteX7" fmla="*/ 1247599 w 2662291"/>
              <a:gd name="connsiteY7" fmla="*/ 2654 h 539085"/>
              <a:gd name="connsiteX8" fmla="*/ 1445428 w 2662291"/>
              <a:gd name="connsiteY8" fmla="*/ 0 h 539085"/>
              <a:gd name="connsiteX9" fmla="*/ 1643257 w 2662291"/>
              <a:gd name="connsiteY9" fmla="*/ 2655 h 539085"/>
              <a:gd name="connsiteX10" fmla="*/ 1673530 w 2662291"/>
              <a:gd name="connsiteY10" fmla="*/ 3905 h 539085"/>
              <a:gd name="connsiteX11" fmla="*/ 1676835 w 2662291"/>
              <a:gd name="connsiteY11" fmla="*/ 4951 h 53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62291" h="539085">
                <a:moveTo>
                  <a:pt x="1676835" y="4951"/>
                </a:moveTo>
                <a:lnTo>
                  <a:pt x="2430550" y="22868"/>
                </a:lnTo>
                <a:cubicBezTo>
                  <a:pt x="2525523" y="118192"/>
                  <a:pt x="2854973" y="700047"/>
                  <a:pt x="2504799" y="496015"/>
                </a:cubicBezTo>
                <a:cubicBezTo>
                  <a:pt x="2041551" y="226099"/>
                  <a:pt x="240242" y="177708"/>
                  <a:pt x="-1" y="96750"/>
                </a:cubicBezTo>
                <a:cubicBezTo>
                  <a:pt x="-2" y="42641"/>
                  <a:pt x="711027" y="30094"/>
                  <a:pt x="1063341" y="10264"/>
                </a:cubicBezTo>
                <a:lnTo>
                  <a:pt x="1075631" y="9755"/>
                </a:lnTo>
                <a:cubicBezTo>
                  <a:pt x="1075632" y="9756"/>
                  <a:pt x="1075633" y="9756"/>
                  <a:pt x="1075634" y="9757"/>
                </a:cubicBezTo>
                <a:lnTo>
                  <a:pt x="1247599" y="2654"/>
                </a:lnTo>
                <a:cubicBezTo>
                  <a:pt x="1311500" y="914"/>
                  <a:pt x="1377661" y="0"/>
                  <a:pt x="1445428" y="0"/>
                </a:cubicBezTo>
                <a:cubicBezTo>
                  <a:pt x="1513194" y="0"/>
                  <a:pt x="1579357" y="914"/>
                  <a:pt x="1643257" y="2655"/>
                </a:cubicBezTo>
                <a:lnTo>
                  <a:pt x="1673530" y="3905"/>
                </a:lnTo>
                <a:lnTo>
                  <a:pt x="1676835" y="4951"/>
                </a:lnTo>
                <a:close/>
              </a:path>
            </a:pathLst>
          </a:custGeom>
          <a:solidFill>
            <a:srgbClr val="861D00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0" name="Szabadkézi sokszög 199"/>
          <p:cNvSpPr/>
          <p:nvPr/>
        </p:nvSpPr>
        <p:spPr>
          <a:xfrm rot="21054854">
            <a:off x="6538290" y="2197470"/>
            <a:ext cx="269051" cy="58008"/>
          </a:xfrm>
          <a:custGeom>
            <a:avLst/>
            <a:gdLst>
              <a:gd name="connsiteX0" fmla="*/ 1399896 w 2279250"/>
              <a:gd name="connsiteY0" fmla="*/ 69905 h 549294"/>
              <a:gd name="connsiteX1" fmla="*/ 1755590 w 2279250"/>
              <a:gd name="connsiteY1" fmla="*/ 209825 h 549294"/>
              <a:gd name="connsiteX2" fmla="*/ 1756066 w 2279250"/>
              <a:gd name="connsiteY2" fmla="*/ 210038 h 549294"/>
              <a:gd name="connsiteX3" fmla="*/ 1756067 w 2279250"/>
              <a:gd name="connsiteY3" fmla="*/ 210038 h 549294"/>
              <a:gd name="connsiteX4" fmla="*/ 1908236 w 2279250"/>
              <a:gd name="connsiteY4" fmla="*/ 277996 h 549294"/>
              <a:gd name="connsiteX5" fmla="*/ 2278157 w 2279250"/>
              <a:gd name="connsiteY5" fmla="*/ 527379 h 549294"/>
              <a:gd name="connsiteX6" fmla="*/ 1310823 w 2279250"/>
              <a:gd name="connsiteY6" fmla="*/ 315508 h 549294"/>
              <a:gd name="connsiteX7" fmla="*/ 1160909 w 2279250"/>
              <a:gd name="connsiteY7" fmla="*/ 258852 h 549294"/>
              <a:gd name="connsiteX8" fmla="*/ 1160908 w 2279250"/>
              <a:gd name="connsiteY8" fmla="*/ 258852 h 549294"/>
              <a:gd name="connsiteX9" fmla="*/ 1160905 w 2279250"/>
              <a:gd name="connsiteY9" fmla="*/ 258851 h 549294"/>
              <a:gd name="connsiteX10" fmla="*/ 981610 w 2279250"/>
              <a:gd name="connsiteY10" fmla="*/ 261257 h 549294"/>
              <a:gd name="connsiteX11" fmla="*/ 0 w 2279250"/>
              <a:gd name="connsiteY11" fmla="*/ 130628 h 549294"/>
              <a:gd name="connsiteX12" fmla="*/ 599522 w 2279250"/>
              <a:gd name="connsiteY12" fmla="*/ 10264 h 549294"/>
              <a:gd name="connsiteX13" fmla="*/ 611812 w 2279250"/>
              <a:gd name="connsiteY13" fmla="*/ 9755 h 549294"/>
              <a:gd name="connsiteX14" fmla="*/ 611815 w 2279250"/>
              <a:gd name="connsiteY14" fmla="*/ 9757 h 549294"/>
              <a:gd name="connsiteX15" fmla="*/ 783780 w 2279250"/>
              <a:gd name="connsiteY15" fmla="*/ 2654 h 549294"/>
              <a:gd name="connsiteX16" fmla="*/ 981609 w 2279250"/>
              <a:gd name="connsiteY16" fmla="*/ 0 h 549294"/>
              <a:gd name="connsiteX17" fmla="*/ 1179438 w 2279250"/>
              <a:gd name="connsiteY17" fmla="*/ 2655 h 549294"/>
              <a:gd name="connsiteX18" fmla="*/ 1209711 w 2279250"/>
              <a:gd name="connsiteY18" fmla="*/ 3905 h 549294"/>
              <a:gd name="connsiteX19" fmla="*/ 1213016 w 2279250"/>
              <a:gd name="connsiteY19" fmla="*/ 4951 h 549294"/>
              <a:gd name="connsiteX20" fmla="*/ 1399896 w 2279250"/>
              <a:gd name="connsiteY20" fmla="*/ 69905 h 549294"/>
              <a:gd name="connsiteX0" fmla="*/ 1863715 w 2743069"/>
              <a:gd name="connsiteY0" fmla="*/ 69905 h 549294"/>
              <a:gd name="connsiteX1" fmla="*/ 2219409 w 2743069"/>
              <a:gd name="connsiteY1" fmla="*/ 209825 h 549294"/>
              <a:gd name="connsiteX2" fmla="*/ 2219885 w 2743069"/>
              <a:gd name="connsiteY2" fmla="*/ 210038 h 549294"/>
              <a:gd name="connsiteX3" fmla="*/ 2219886 w 2743069"/>
              <a:gd name="connsiteY3" fmla="*/ 210038 h 549294"/>
              <a:gd name="connsiteX4" fmla="*/ 2372055 w 2743069"/>
              <a:gd name="connsiteY4" fmla="*/ 277996 h 549294"/>
              <a:gd name="connsiteX5" fmla="*/ 2741976 w 2743069"/>
              <a:gd name="connsiteY5" fmla="*/ 527379 h 549294"/>
              <a:gd name="connsiteX6" fmla="*/ 1774642 w 2743069"/>
              <a:gd name="connsiteY6" fmla="*/ 315508 h 549294"/>
              <a:gd name="connsiteX7" fmla="*/ 1624728 w 2743069"/>
              <a:gd name="connsiteY7" fmla="*/ 258852 h 549294"/>
              <a:gd name="connsiteX8" fmla="*/ 1624727 w 2743069"/>
              <a:gd name="connsiteY8" fmla="*/ 258852 h 549294"/>
              <a:gd name="connsiteX9" fmla="*/ 1624724 w 2743069"/>
              <a:gd name="connsiteY9" fmla="*/ 258851 h 549294"/>
              <a:gd name="connsiteX10" fmla="*/ 1445429 w 2743069"/>
              <a:gd name="connsiteY10" fmla="*/ 261257 h 549294"/>
              <a:gd name="connsiteX11" fmla="*/ -1 w 2743069"/>
              <a:gd name="connsiteY11" fmla="*/ 96750 h 549294"/>
              <a:gd name="connsiteX12" fmla="*/ 1063341 w 2743069"/>
              <a:gd name="connsiteY12" fmla="*/ 10264 h 549294"/>
              <a:gd name="connsiteX13" fmla="*/ 1075631 w 2743069"/>
              <a:gd name="connsiteY13" fmla="*/ 9755 h 549294"/>
              <a:gd name="connsiteX14" fmla="*/ 1075634 w 2743069"/>
              <a:gd name="connsiteY14" fmla="*/ 9757 h 549294"/>
              <a:gd name="connsiteX15" fmla="*/ 1247599 w 2743069"/>
              <a:gd name="connsiteY15" fmla="*/ 2654 h 549294"/>
              <a:gd name="connsiteX16" fmla="*/ 1445428 w 2743069"/>
              <a:gd name="connsiteY16" fmla="*/ 0 h 549294"/>
              <a:gd name="connsiteX17" fmla="*/ 1643257 w 2743069"/>
              <a:gd name="connsiteY17" fmla="*/ 2655 h 549294"/>
              <a:gd name="connsiteX18" fmla="*/ 1673530 w 2743069"/>
              <a:gd name="connsiteY18" fmla="*/ 3905 h 549294"/>
              <a:gd name="connsiteX19" fmla="*/ 1676835 w 2743069"/>
              <a:gd name="connsiteY19" fmla="*/ 4951 h 549294"/>
              <a:gd name="connsiteX20" fmla="*/ 1863715 w 2743069"/>
              <a:gd name="connsiteY20" fmla="*/ 69905 h 549294"/>
              <a:gd name="connsiteX0" fmla="*/ 1863715 w 2516820"/>
              <a:gd name="connsiteY0" fmla="*/ 69905 h 470630"/>
              <a:gd name="connsiteX1" fmla="*/ 2219409 w 2516820"/>
              <a:gd name="connsiteY1" fmla="*/ 209825 h 470630"/>
              <a:gd name="connsiteX2" fmla="*/ 2219885 w 2516820"/>
              <a:gd name="connsiteY2" fmla="*/ 210038 h 470630"/>
              <a:gd name="connsiteX3" fmla="*/ 2219886 w 2516820"/>
              <a:gd name="connsiteY3" fmla="*/ 210038 h 470630"/>
              <a:gd name="connsiteX4" fmla="*/ 2372055 w 2516820"/>
              <a:gd name="connsiteY4" fmla="*/ 277996 h 470630"/>
              <a:gd name="connsiteX5" fmla="*/ 2471577 w 2516820"/>
              <a:gd name="connsiteY5" fmla="*/ 427453 h 470630"/>
              <a:gd name="connsiteX6" fmla="*/ 1774642 w 2516820"/>
              <a:gd name="connsiteY6" fmla="*/ 315508 h 470630"/>
              <a:gd name="connsiteX7" fmla="*/ 1624728 w 2516820"/>
              <a:gd name="connsiteY7" fmla="*/ 258852 h 470630"/>
              <a:gd name="connsiteX8" fmla="*/ 1624727 w 2516820"/>
              <a:gd name="connsiteY8" fmla="*/ 258852 h 470630"/>
              <a:gd name="connsiteX9" fmla="*/ 1624724 w 2516820"/>
              <a:gd name="connsiteY9" fmla="*/ 258851 h 470630"/>
              <a:gd name="connsiteX10" fmla="*/ 1445429 w 2516820"/>
              <a:gd name="connsiteY10" fmla="*/ 261257 h 470630"/>
              <a:gd name="connsiteX11" fmla="*/ -1 w 2516820"/>
              <a:gd name="connsiteY11" fmla="*/ 96750 h 470630"/>
              <a:gd name="connsiteX12" fmla="*/ 1063341 w 2516820"/>
              <a:gd name="connsiteY12" fmla="*/ 10264 h 470630"/>
              <a:gd name="connsiteX13" fmla="*/ 1075631 w 2516820"/>
              <a:gd name="connsiteY13" fmla="*/ 9755 h 470630"/>
              <a:gd name="connsiteX14" fmla="*/ 1075634 w 2516820"/>
              <a:gd name="connsiteY14" fmla="*/ 9757 h 470630"/>
              <a:gd name="connsiteX15" fmla="*/ 1247599 w 2516820"/>
              <a:gd name="connsiteY15" fmla="*/ 2654 h 470630"/>
              <a:gd name="connsiteX16" fmla="*/ 1445428 w 2516820"/>
              <a:gd name="connsiteY16" fmla="*/ 0 h 470630"/>
              <a:gd name="connsiteX17" fmla="*/ 1643257 w 2516820"/>
              <a:gd name="connsiteY17" fmla="*/ 2655 h 470630"/>
              <a:gd name="connsiteX18" fmla="*/ 1673530 w 2516820"/>
              <a:gd name="connsiteY18" fmla="*/ 3905 h 470630"/>
              <a:gd name="connsiteX19" fmla="*/ 1676835 w 2516820"/>
              <a:gd name="connsiteY19" fmla="*/ 4951 h 470630"/>
              <a:gd name="connsiteX20" fmla="*/ 1863715 w 2516820"/>
              <a:gd name="connsiteY20" fmla="*/ 69905 h 470630"/>
              <a:gd name="connsiteX0" fmla="*/ 1863715 w 2546988"/>
              <a:gd name="connsiteY0" fmla="*/ 69905 h 450160"/>
              <a:gd name="connsiteX1" fmla="*/ 2219409 w 2546988"/>
              <a:gd name="connsiteY1" fmla="*/ 209825 h 450160"/>
              <a:gd name="connsiteX2" fmla="*/ 2219885 w 2546988"/>
              <a:gd name="connsiteY2" fmla="*/ 210038 h 450160"/>
              <a:gd name="connsiteX3" fmla="*/ 2219886 w 2546988"/>
              <a:gd name="connsiteY3" fmla="*/ 210038 h 450160"/>
              <a:gd name="connsiteX4" fmla="*/ 2372055 w 2546988"/>
              <a:gd name="connsiteY4" fmla="*/ 277996 h 450160"/>
              <a:gd name="connsiteX5" fmla="*/ 2471577 w 2546988"/>
              <a:gd name="connsiteY5" fmla="*/ 427453 h 450160"/>
              <a:gd name="connsiteX6" fmla="*/ 1774642 w 2546988"/>
              <a:gd name="connsiteY6" fmla="*/ 315508 h 450160"/>
              <a:gd name="connsiteX7" fmla="*/ 1624728 w 2546988"/>
              <a:gd name="connsiteY7" fmla="*/ 258852 h 450160"/>
              <a:gd name="connsiteX8" fmla="*/ 1624727 w 2546988"/>
              <a:gd name="connsiteY8" fmla="*/ 258852 h 450160"/>
              <a:gd name="connsiteX9" fmla="*/ 1624724 w 2546988"/>
              <a:gd name="connsiteY9" fmla="*/ 258851 h 450160"/>
              <a:gd name="connsiteX10" fmla="*/ 1445429 w 2546988"/>
              <a:gd name="connsiteY10" fmla="*/ 261257 h 450160"/>
              <a:gd name="connsiteX11" fmla="*/ -1 w 2546988"/>
              <a:gd name="connsiteY11" fmla="*/ 96750 h 450160"/>
              <a:gd name="connsiteX12" fmla="*/ 1063341 w 2546988"/>
              <a:gd name="connsiteY12" fmla="*/ 10264 h 450160"/>
              <a:gd name="connsiteX13" fmla="*/ 1075631 w 2546988"/>
              <a:gd name="connsiteY13" fmla="*/ 9755 h 450160"/>
              <a:gd name="connsiteX14" fmla="*/ 1075634 w 2546988"/>
              <a:gd name="connsiteY14" fmla="*/ 9757 h 450160"/>
              <a:gd name="connsiteX15" fmla="*/ 1247599 w 2546988"/>
              <a:gd name="connsiteY15" fmla="*/ 2654 h 450160"/>
              <a:gd name="connsiteX16" fmla="*/ 1445428 w 2546988"/>
              <a:gd name="connsiteY16" fmla="*/ 0 h 450160"/>
              <a:gd name="connsiteX17" fmla="*/ 1643257 w 2546988"/>
              <a:gd name="connsiteY17" fmla="*/ 2655 h 450160"/>
              <a:gd name="connsiteX18" fmla="*/ 1673530 w 2546988"/>
              <a:gd name="connsiteY18" fmla="*/ 3905 h 450160"/>
              <a:gd name="connsiteX19" fmla="*/ 1676835 w 2546988"/>
              <a:gd name="connsiteY19" fmla="*/ 4951 h 450160"/>
              <a:gd name="connsiteX20" fmla="*/ 1863715 w 2546988"/>
              <a:gd name="connsiteY20" fmla="*/ 69905 h 450160"/>
              <a:gd name="connsiteX0" fmla="*/ 1863715 w 2567056"/>
              <a:gd name="connsiteY0" fmla="*/ 69905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20" fmla="*/ 1863715 w 2567056"/>
              <a:gd name="connsiteY20" fmla="*/ 69905 h 502806"/>
              <a:gd name="connsiteX0" fmla="*/ 1676835 w 2567056"/>
              <a:gd name="connsiteY0" fmla="*/ 4951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0" fmla="*/ 1676835 w 2504797"/>
              <a:gd name="connsiteY0" fmla="*/ 4951 h 502806"/>
              <a:gd name="connsiteX1" fmla="*/ 2219409 w 2504797"/>
              <a:gd name="connsiteY1" fmla="*/ 209825 h 502806"/>
              <a:gd name="connsiteX2" fmla="*/ 2219885 w 2504797"/>
              <a:gd name="connsiteY2" fmla="*/ 210038 h 502806"/>
              <a:gd name="connsiteX3" fmla="*/ 2219886 w 2504797"/>
              <a:gd name="connsiteY3" fmla="*/ 210038 h 502806"/>
              <a:gd name="connsiteX4" fmla="*/ 2504799 w 2504797"/>
              <a:gd name="connsiteY4" fmla="*/ 496015 h 502806"/>
              <a:gd name="connsiteX5" fmla="*/ 1774642 w 2504797"/>
              <a:gd name="connsiteY5" fmla="*/ 315508 h 502806"/>
              <a:gd name="connsiteX6" fmla="*/ 1624728 w 2504797"/>
              <a:gd name="connsiteY6" fmla="*/ 258852 h 502806"/>
              <a:gd name="connsiteX7" fmla="*/ 1624727 w 2504797"/>
              <a:gd name="connsiteY7" fmla="*/ 258852 h 502806"/>
              <a:gd name="connsiteX8" fmla="*/ 1624724 w 2504797"/>
              <a:gd name="connsiteY8" fmla="*/ 258851 h 502806"/>
              <a:gd name="connsiteX9" fmla="*/ 1445429 w 2504797"/>
              <a:gd name="connsiteY9" fmla="*/ 261257 h 502806"/>
              <a:gd name="connsiteX10" fmla="*/ -1 w 2504797"/>
              <a:gd name="connsiteY10" fmla="*/ 96750 h 502806"/>
              <a:gd name="connsiteX11" fmla="*/ 1063341 w 2504797"/>
              <a:gd name="connsiteY11" fmla="*/ 10264 h 502806"/>
              <a:gd name="connsiteX12" fmla="*/ 1075631 w 2504797"/>
              <a:gd name="connsiteY12" fmla="*/ 9755 h 502806"/>
              <a:gd name="connsiteX13" fmla="*/ 1075634 w 2504797"/>
              <a:gd name="connsiteY13" fmla="*/ 9757 h 502806"/>
              <a:gd name="connsiteX14" fmla="*/ 1247599 w 2504797"/>
              <a:gd name="connsiteY14" fmla="*/ 2654 h 502806"/>
              <a:gd name="connsiteX15" fmla="*/ 1445428 w 2504797"/>
              <a:gd name="connsiteY15" fmla="*/ 0 h 502806"/>
              <a:gd name="connsiteX16" fmla="*/ 1643257 w 2504797"/>
              <a:gd name="connsiteY16" fmla="*/ 2655 h 502806"/>
              <a:gd name="connsiteX17" fmla="*/ 1673530 w 2504797"/>
              <a:gd name="connsiteY17" fmla="*/ 3905 h 502806"/>
              <a:gd name="connsiteX18" fmla="*/ 1676835 w 2504797"/>
              <a:gd name="connsiteY18" fmla="*/ 4951 h 502806"/>
              <a:gd name="connsiteX0" fmla="*/ 1676835 w 2517778"/>
              <a:gd name="connsiteY0" fmla="*/ 4951 h 501740"/>
              <a:gd name="connsiteX1" fmla="*/ 2219409 w 2517778"/>
              <a:gd name="connsiteY1" fmla="*/ 209825 h 501740"/>
              <a:gd name="connsiteX2" fmla="*/ 2219885 w 2517778"/>
              <a:gd name="connsiteY2" fmla="*/ 210038 h 501740"/>
              <a:gd name="connsiteX3" fmla="*/ 2219881 w 2517778"/>
              <a:gd name="connsiteY3" fmla="*/ 210044 h 501740"/>
              <a:gd name="connsiteX4" fmla="*/ 2504799 w 2517778"/>
              <a:gd name="connsiteY4" fmla="*/ 496015 h 501740"/>
              <a:gd name="connsiteX5" fmla="*/ 1774642 w 2517778"/>
              <a:gd name="connsiteY5" fmla="*/ 315508 h 501740"/>
              <a:gd name="connsiteX6" fmla="*/ 1624728 w 2517778"/>
              <a:gd name="connsiteY6" fmla="*/ 258852 h 501740"/>
              <a:gd name="connsiteX7" fmla="*/ 1624727 w 2517778"/>
              <a:gd name="connsiteY7" fmla="*/ 258852 h 501740"/>
              <a:gd name="connsiteX8" fmla="*/ 1624724 w 2517778"/>
              <a:gd name="connsiteY8" fmla="*/ 258851 h 501740"/>
              <a:gd name="connsiteX9" fmla="*/ 1445429 w 2517778"/>
              <a:gd name="connsiteY9" fmla="*/ 261257 h 501740"/>
              <a:gd name="connsiteX10" fmla="*/ -1 w 2517778"/>
              <a:gd name="connsiteY10" fmla="*/ 96750 h 501740"/>
              <a:gd name="connsiteX11" fmla="*/ 1063341 w 2517778"/>
              <a:gd name="connsiteY11" fmla="*/ 10264 h 501740"/>
              <a:gd name="connsiteX12" fmla="*/ 1075631 w 2517778"/>
              <a:gd name="connsiteY12" fmla="*/ 9755 h 501740"/>
              <a:gd name="connsiteX13" fmla="*/ 1075634 w 2517778"/>
              <a:gd name="connsiteY13" fmla="*/ 9757 h 501740"/>
              <a:gd name="connsiteX14" fmla="*/ 1247599 w 2517778"/>
              <a:gd name="connsiteY14" fmla="*/ 2654 h 501740"/>
              <a:gd name="connsiteX15" fmla="*/ 1445428 w 2517778"/>
              <a:gd name="connsiteY15" fmla="*/ 0 h 501740"/>
              <a:gd name="connsiteX16" fmla="*/ 1643257 w 2517778"/>
              <a:gd name="connsiteY16" fmla="*/ 2655 h 501740"/>
              <a:gd name="connsiteX17" fmla="*/ 1673530 w 2517778"/>
              <a:gd name="connsiteY17" fmla="*/ 3905 h 501740"/>
              <a:gd name="connsiteX18" fmla="*/ 1676835 w 2517778"/>
              <a:gd name="connsiteY18" fmla="*/ 4951 h 501740"/>
              <a:gd name="connsiteX0" fmla="*/ 1676835 w 2555255"/>
              <a:gd name="connsiteY0" fmla="*/ 4951 h 514386"/>
              <a:gd name="connsiteX1" fmla="*/ 2219409 w 2555255"/>
              <a:gd name="connsiteY1" fmla="*/ 209825 h 514386"/>
              <a:gd name="connsiteX2" fmla="*/ 2219885 w 2555255"/>
              <a:gd name="connsiteY2" fmla="*/ 210038 h 514386"/>
              <a:gd name="connsiteX3" fmla="*/ 2430550 w 2555255"/>
              <a:gd name="connsiteY3" fmla="*/ 22868 h 514386"/>
              <a:gd name="connsiteX4" fmla="*/ 2504799 w 2555255"/>
              <a:gd name="connsiteY4" fmla="*/ 496015 h 514386"/>
              <a:gd name="connsiteX5" fmla="*/ 1774642 w 2555255"/>
              <a:gd name="connsiteY5" fmla="*/ 315508 h 514386"/>
              <a:gd name="connsiteX6" fmla="*/ 1624728 w 2555255"/>
              <a:gd name="connsiteY6" fmla="*/ 258852 h 514386"/>
              <a:gd name="connsiteX7" fmla="*/ 1624727 w 2555255"/>
              <a:gd name="connsiteY7" fmla="*/ 258852 h 514386"/>
              <a:gd name="connsiteX8" fmla="*/ 1624724 w 2555255"/>
              <a:gd name="connsiteY8" fmla="*/ 258851 h 514386"/>
              <a:gd name="connsiteX9" fmla="*/ 1445429 w 2555255"/>
              <a:gd name="connsiteY9" fmla="*/ 261257 h 514386"/>
              <a:gd name="connsiteX10" fmla="*/ -1 w 2555255"/>
              <a:gd name="connsiteY10" fmla="*/ 96750 h 514386"/>
              <a:gd name="connsiteX11" fmla="*/ 1063341 w 2555255"/>
              <a:gd name="connsiteY11" fmla="*/ 10264 h 514386"/>
              <a:gd name="connsiteX12" fmla="*/ 1075631 w 2555255"/>
              <a:gd name="connsiteY12" fmla="*/ 9755 h 514386"/>
              <a:gd name="connsiteX13" fmla="*/ 1075634 w 2555255"/>
              <a:gd name="connsiteY13" fmla="*/ 9757 h 514386"/>
              <a:gd name="connsiteX14" fmla="*/ 1247599 w 2555255"/>
              <a:gd name="connsiteY14" fmla="*/ 2654 h 514386"/>
              <a:gd name="connsiteX15" fmla="*/ 1445428 w 2555255"/>
              <a:gd name="connsiteY15" fmla="*/ 0 h 514386"/>
              <a:gd name="connsiteX16" fmla="*/ 1643257 w 2555255"/>
              <a:gd name="connsiteY16" fmla="*/ 2655 h 514386"/>
              <a:gd name="connsiteX17" fmla="*/ 1673530 w 2555255"/>
              <a:gd name="connsiteY17" fmla="*/ 3905 h 514386"/>
              <a:gd name="connsiteX18" fmla="*/ 1676835 w 2555255"/>
              <a:gd name="connsiteY18" fmla="*/ 4951 h 514386"/>
              <a:gd name="connsiteX0" fmla="*/ 1676835 w 2555255"/>
              <a:gd name="connsiteY0" fmla="*/ 4951 h 514386"/>
              <a:gd name="connsiteX1" fmla="*/ 2219409 w 2555255"/>
              <a:gd name="connsiteY1" fmla="*/ 209825 h 514386"/>
              <a:gd name="connsiteX2" fmla="*/ 2430550 w 2555255"/>
              <a:gd name="connsiteY2" fmla="*/ 22868 h 514386"/>
              <a:gd name="connsiteX3" fmla="*/ 2504799 w 2555255"/>
              <a:gd name="connsiteY3" fmla="*/ 496015 h 514386"/>
              <a:gd name="connsiteX4" fmla="*/ 1774642 w 2555255"/>
              <a:gd name="connsiteY4" fmla="*/ 315508 h 514386"/>
              <a:gd name="connsiteX5" fmla="*/ 1624728 w 2555255"/>
              <a:gd name="connsiteY5" fmla="*/ 258852 h 514386"/>
              <a:gd name="connsiteX6" fmla="*/ 1624727 w 2555255"/>
              <a:gd name="connsiteY6" fmla="*/ 258852 h 514386"/>
              <a:gd name="connsiteX7" fmla="*/ 1624724 w 2555255"/>
              <a:gd name="connsiteY7" fmla="*/ 258851 h 514386"/>
              <a:gd name="connsiteX8" fmla="*/ 1445429 w 2555255"/>
              <a:gd name="connsiteY8" fmla="*/ 261257 h 514386"/>
              <a:gd name="connsiteX9" fmla="*/ -1 w 2555255"/>
              <a:gd name="connsiteY9" fmla="*/ 96750 h 514386"/>
              <a:gd name="connsiteX10" fmla="*/ 1063341 w 2555255"/>
              <a:gd name="connsiteY10" fmla="*/ 10264 h 514386"/>
              <a:gd name="connsiteX11" fmla="*/ 1075631 w 2555255"/>
              <a:gd name="connsiteY11" fmla="*/ 9755 h 514386"/>
              <a:gd name="connsiteX12" fmla="*/ 1075634 w 2555255"/>
              <a:gd name="connsiteY12" fmla="*/ 9757 h 514386"/>
              <a:gd name="connsiteX13" fmla="*/ 1247599 w 2555255"/>
              <a:gd name="connsiteY13" fmla="*/ 2654 h 514386"/>
              <a:gd name="connsiteX14" fmla="*/ 1445428 w 2555255"/>
              <a:gd name="connsiteY14" fmla="*/ 0 h 514386"/>
              <a:gd name="connsiteX15" fmla="*/ 1643257 w 2555255"/>
              <a:gd name="connsiteY15" fmla="*/ 2655 h 514386"/>
              <a:gd name="connsiteX16" fmla="*/ 1673530 w 2555255"/>
              <a:gd name="connsiteY16" fmla="*/ 3905 h 514386"/>
              <a:gd name="connsiteX17" fmla="*/ 1676835 w 2555255"/>
              <a:gd name="connsiteY17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1624724 w 2555255"/>
              <a:gd name="connsiteY6" fmla="*/ 258851 h 514386"/>
              <a:gd name="connsiteX7" fmla="*/ 1445429 w 2555255"/>
              <a:gd name="connsiteY7" fmla="*/ 261257 h 514386"/>
              <a:gd name="connsiteX8" fmla="*/ -1 w 2555255"/>
              <a:gd name="connsiteY8" fmla="*/ 96750 h 514386"/>
              <a:gd name="connsiteX9" fmla="*/ 1063341 w 2555255"/>
              <a:gd name="connsiteY9" fmla="*/ 10264 h 514386"/>
              <a:gd name="connsiteX10" fmla="*/ 1075631 w 2555255"/>
              <a:gd name="connsiteY10" fmla="*/ 9755 h 514386"/>
              <a:gd name="connsiteX11" fmla="*/ 1075634 w 2555255"/>
              <a:gd name="connsiteY11" fmla="*/ 9757 h 514386"/>
              <a:gd name="connsiteX12" fmla="*/ 1247599 w 2555255"/>
              <a:gd name="connsiteY12" fmla="*/ 2654 h 514386"/>
              <a:gd name="connsiteX13" fmla="*/ 1445428 w 2555255"/>
              <a:gd name="connsiteY13" fmla="*/ 0 h 514386"/>
              <a:gd name="connsiteX14" fmla="*/ 1643257 w 2555255"/>
              <a:gd name="connsiteY14" fmla="*/ 2655 h 514386"/>
              <a:gd name="connsiteX15" fmla="*/ 1673530 w 2555255"/>
              <a:gd name="connsiteY15" fmla="*/ 3905 h 514386"/>
              <a:gd name="connsiteX16" fmla="*/ 1676835 w 2555255"/>
              <a:gd name="connsiteY16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1445429 w 2555255"/>
              <a:gd name="connsiteY6" fmla="*/ 261257 h 514386"/>
              <a:gd name="connsiteX7" fmla="*/ -1 w 2555255"/>
              <a:gd name="connsiteY7" fmla="*/ 96750 h 514386"/>
              <a:gd name="connsiteX8" fmla="*/ 1063341 w 2555255"/>
              <a:gd name="connsiteY8" fmla="*/ 10264 h 514386"/>
              <a:gd name="connsiteX9" fmla="*/ 1075631 w 2555255"/>
              <a:gd name="connsiteY9" fmla="*/ 9755 h 514386"/>
              <a:gd name="connsiteX10" fmla="*/ 1075634 w 2555255"/>
              <a:gd name="connsiteY10" fmla="*/ 9757 h 514386"/>
              <a:gd name="connsiteX11" fmla="*/ 1247599 w 2555255"/>
              <a:gd name="connsiteY11" fmla="*/ 2654 h 514386"/>
              <a:gd name="connsiteX12" fmla="*/ 1445428 w 2555255"/>
              <a:gd name="connsiteY12" fmla="*/ 0 h 514386"/>
              <a:gd name="connsiteX13" fmla="*/ 1643257 w 2555255"/>
              <a:gd name="connsiteY13" fmla="*/ 2655 h 514386"/>
              <a:gd name="connsiteX14" fmla="*/ 1673530 w 2555255"/>
              <a:gd name="connsiteY14" fmla="*/ 3905 h 514386"/>
              <a:gd name="connsiteX15" fmla="*/ 1676835 w 2555255"/>
              <a:gd name="connsiteY15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1624727 w 2555255"/>
              <a:gd name="connsiteY5" fmla="*/ 258852 h 514386"/>
              <a:gd name="connsiteX6" fmla="*/ -1 w 2555255"/>
              <a:gd name="connsiteY6" fmla="*/ 96750 h 514386"/>
              <a:gd name="connsiteX7" fmla="*/ 1063341 w 2555255"/>
              <a:gd name="connsiteY7" fmla="*/ 10264 h 514386"/>
              <a:gd name="connsiteX8" fmla="*/ 1075631 w 2555255"/>
              <a:gd name="connsiteY8" fmla="*/ 9755 h 514386"/>
              <a:gd name="connsiteX9" fmla="*/ 1075634 w 2555255"/>
              <a:gd name="connsiteY9" fmla="*/ 9757 h 514386"/>
              <a:gd name="connsiteX10" fmla="*/ 1247599 w 2555255"/>
              <a:gd name="connsiteY10" fmla="*/ 2654 h 514386"/>
              <a:gd name="connsiteX11" fmla="*/ 1445428 w 2555255"/>
              <a:gd name="connsiteY11" fmla="*/ 0 h 514386"/>
              <a:gd name="connsiteX12" fmla="*/ 1643257 w 2555255"/>
              <a:gd name="connsiteY12" fmla="*/ 2655 h 514386"/>
              <a:gd name="connsiteX13" fmla="*/ 1673530 w 2555255"/>
              <a:gd name="connsiteY13" fmla="*/ 3905 h 514386"/>
              <a:gd name="connsiteX14" fmla="*/ 1676835 w 2555255"/>
              <a:gd name="connsiteY14" fmla="*/ 4951 h 514386"/>
              <a:gd name="connsiteX0" fmla="*/ 1676835 w 2555255"/>
              <a:gd name="connsiteY0" fmla="*/ 4951 h 514386"/>
              <a:gd name="connsiteX1" fmla="*/ 2430550 w 2555255"/>
              <a:gd name="connsiteY1" fmla="*/ 22868 h 514386"/>
              <a:gd name="connsiteX2" fmla="*/ 2504799 w 2555255"/>
              <a:gd name="connsiteY2" fmla="*/ 496015 h 514386"/>
              <a:gd name="connsiteX3" fmla="*/ 1774642 w 2555255"/>
              <a:gd name="connsiteY3" fmla="*/ 315508 h 514386"/>
              <a:gd name="connsiteX4" fmla="*/ 1624728 w 2555255"/>
              <a:gd name="connsiteY4" fmla="*/ 258852 h 514386"/>
              <a:gd name="connsiteX5" fmla="*/ -1 w 2555255"/>
              <a:gd name="connsiteY5" fmla="*/ 96750 h 514386"/>
              <a:gd name="connsiteX6" fmla="*/ 1063341 w 2555255"/>
              <a:gd name="connsiteY6" fmla="*/ 10264 h 514386"/>
              <a:gd name="connsiteX7" fmla="*/ 1075631 w 2555255"/>
              <a:gd name="connsiteY7" fmla="*/ 9755 h 514386"/>
              <a:gd name="connsiteX8" fmla="*/ 1075634 w 2555255"/>
              <a:gd name="connsiteY8" fmla="*/ 9757 h 514386"/>
              <a:gd name="connsiteX9" fmla="*/ 1247599 w 2555255"/>
              <a:gd name="connsiteY9" fmla="*/ 2654 h 514386"/>
              <a:gd name="connsiteX10" fmla="*/ 1445428 w 2555255"/>
              <a:gd name="connsiteY10" fmla="*/ 0 h 514386"/>
              <a:gd name="connsiteX11" fmla="*/ 1643257 w 2555255"/>
              <a:gd name="connsiteY11" fmla="*/ 2655 h 514386"/>
              <a:gd name="connsiteX12" fmla="*/ 1673530 w 2555255"/>
              <a:gd name="connsiteY12" fmla="*/ 3905 h 514386"/>
              <a:gd name="connsiteX13" fmla="*/ 1676835 w 2555255"/>
              <a:gd name="connsiteY13" fmla="*/ 4951 h 514386"/>
              <a:gd name="connsiteX0" fmla="*/ 1676835 w 2566354"/>
              <a:gd name="connsiteY0" fmla="*/ 4951 h 500885"/>
              <a:gd name="connsiteX1" fmla="*/ 2430550 w 2566354"/>
              <a:gd name="connsiteY1" fmla="*/ 22868 h 500885"/>
              <a:gd name="connsiteX2" fmla="*/ 2504799 w 2566354"/>
              <a:gd name="connsiteY2" fmla="*/ 496015 h 500885"/>
              <a:gd name="connsiteX3" fmla="*/ 1624728 w 2566354"/>
              <a:gd name="connsiteY3" fmla="*/ 258852 h 500885"/>
              <a:gd name="connsiteX4" fmla="*/ -1 w 2566354"/>
              <a:gd name="connsiteY4" fmla="*/ 96750 h 500885"/>
              <a:gd name="connsiteX5" fmla="*/ 1063341 w 2566354"/>
              <a:gd name="connsiteY5" fmla="*/ 10264 h 500885"/>
              <a:gd name="connsiteX6" fmla="*/ 1075631 w 2566354"/>
              <a:gd name="connsiteY6" fmla="*/ 9755 h 500885"/>
              <a:gd name="connsiteX7" fmla="*/ 1075634 w 2566354"/>
              <a:gd name="connsiteY7" fmla="*/ 9757 h 500885"/>
              <a:gd name="connsiteX8" fmla="*/ 1247599 w 2566354"/>
              <a:gd name="connsiteY8" fmla="*/ 2654 h 500885"/>
              <a:gd name="connsiteX9" fmla="*/ 1445428 w 2566354"/>
              <a:gd name="connsiteY9" fmla="*/ 0 h 500885"/>
              <a:gd name="connsiteX10" fmla="*/ 1643257 w 2566354"/>
              <a:gd name="connsiteY10" fmla="*/ 2655 h 500885"/>
              <a:gd name="connsiteX11" fmla="*/ 1673530 w 2566354"/>
              <a:gd name="connsiteY11" fmla="*/ 3905 h 500885"/>
              <a:gd name="connsiteX12" fmla="*/ 1676835 w 2566354"/>
              <a:gd name="connsiteY12" fmla="*/ 4951 h 500885"/>
              <a:gd name="connsiteX0" fmla="*/ 1676835 w 2686704"/>
              <a:gd name="connsiteY0" fmla="*/ 4951 h 496352"/>
              <a:gd name="connsiteX1" fmla="*/ 2430550 w 2686704"/>
              <a:gd name="connsiteY1" fmla="*/ 22868 h 496352"/>
              <a:gd name="connsiteX2" fmla="*/ 2504799 w 2686704"/>
              <a:gd name="connsiteY2" fmla="*/ 496015 h 496352"/>
              <a:gd name="connsiteX3" fmla="*/ -1 w 2686704"/>
              <a:gd name="connsiteY3" fmla="*/ 96750 h 496352"/>
              <a:gd name="connsiteX4" fmla="*/ 1063341 w 2686704"/>
              <a:gd name="connsiteY4" fmla="*/ 10264 h 496352"/>
              <a:gd name="connsiteX5" fmla="*/ 1075631 w 2686704"/>
              <a:gd name="connsiteY5" fmla="*/ 9755 h 496352"/>
              <a:gd name="connsiteX6" fmla="*/ 1075634 w 2686704"/>
              <a:gd name="connsiteY6" fmla="*/ 9757 h 496352"/>
              <a:gd name="connsiteX7" fmla="*/ 1247599 w 2686704"/>
              <a:gd name="connsiteY7" fmla="*/ 2654 h 496352"/>
              <a:gd name="connsiteX8" fmla="*/ 1445428 w 2686704"/>
              <a:gd name="connsiteY8" fmla="*/ 0 h 496352"/>
              <a:gd name="connsiteX9" fmla="*/ 1643257 w 2686704"/>
              <a:gd name="connsiteY9" fmla="*/ 2655 h 496352"/>
              <a:gd name="connsiteX10" fmla="*/ 1673530 w 2686704"/>
              <a:gd name="connsiteY10" fmla="*/ 3905 h 496352"/>
              <a:gd name="connsiteX11" fmla="*/ 1676835 w 2686704"/>
              <a:gd name="connsiteY11" fmla="*/ 4951 h 496352"/>
              <a:gd name="connsiteX0" fmla="*/ 1676835 w 2662291"/>
              <a:gd name="connsiteY0" fmla="*/ 4951 h 539085"/>
              <a:gd name="connsiteX1" fmla="*/ 2430550 w 2662291"/>
              <a:gd name="connsiteY1" fmla="*/ 22868 h 539085"/>
              <a:gd name="connsiteX2" fmla="*/ 2504799 w 2662291"/>
              <a:gd name="connsiteY2" fmla="*/ 496015 h 539085"/>
              <a:gd name="connsiteX3" fmla="*/ -1 w 2662291"/>
              <a:gd name="connsiteY3" fmla="*/ 96750 h 539085"/>
              <a:gd name="connsiteX4" fmla="*/ 1063341 w 2662291"/>
              <a:gd name="connsiteY4" fmla="*/ 10264 h 539085"/>
              <a:gd name="connsiteX5" fmla="*/ 1075631 w 2662291"/>
              <a:gd name="connsiteY5" fmla="*/ 9755 h 539085"/>
              <a:gd name="connsiteX6" fmla="*/ 1075634 w 2662291"/>
              <a:gd name="connsiteY6" fmla="*/ 9757 h 539085"/>
              <a:gd name="connsiteX7" fmla="*/ 1247599 w 2662291"/>
              <a:gd name="connsiteY7" fmla="*/ 2654 h 539085"/>
              <a:gd name="connsiteX8" fmla="*/ 1445428 w 2662291"/>
              <a:gd name="connsiteY8" fmla="*/ 0 h 539085"/>
              <a:gd name="connsiteX9" fmla="*/ 1643257 w 2662291"/>
              <a:gd name="connsiteY9" fmla="*/ 2655 h 539085"/>
              <a:gd name="connsiteX10" fmla="*/ 1673530 w 2662291"/>
              <a:gd name="connsiteY10" fmla="*/ 3905 h 539085"/>
              <a:gd name="connsiteX11" fmla="*/ 1676835 w 2662291"/>
              <a:gd name="connsiteY11" fmla="*/ 4951 h 53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62291" h="539085">
                <a:moveTo>
                  <a:pt x="1676835" y="4951"/>
                </a:moveTo>
                <a:lnTo>
                  <a:pt x="2430550" y="22868"/>
                </a:lnTo>
                <a:cubicBezTo>
                  <a:pt x="2525523" y="118192"/>
                  <a:pt x="2854973" y="700047"/>
                  <a:pt x="2504799" y="496015"/>
                </a:cubicBezTo>
                <a:cubicBezTo>
                  <a:pt x="2041551" y="226099"/>
                  <a:pt x="240242" y="177708"/>
                  <a:pt x="-1" y="96750"/>
                </a:cubicBezTo>
                <a:cubicBezTo>
                  <a:pt x="-2" y="42641"/>
                  <a:pt x="711027" y="30094"/>
                  <a:pt x="1063341" y="10264"/>
                </a:cubicBezTo>
                <a:lnTo>
                  <a:pt x="1075631" y="9755"/>
                </a:lnTo>
                <a:cubicBezTo>
                  <a:pt x="1075632" y="9756"/>
                  <a:pt x="1075633" y="9756"/>
                  <a:pt x="1075634" y="9757"/>
                </a:cubicBezTo>
                <a:lnTo>
                  <a:pt x="1247599" y="2654"/>
                </a:lnTo>
                <a:cubicBezTo>
                  <a:pt x="1311500" y="914"/>
                  <a:pt x="1377661" y="0"/>
                  <a:pt x="1445428" y="0"/>
                </a:cubicBezTo>
                <a:cubicBezTo>
                  <a:pt x="1513194" y="0"/>
                  <a:pt x="1579357" y="914"/>
                  <a:pt x="1643257" y="2655"/>
                </a:cubicBezTo>
                <a:lnTo>
                  <a:pt x="1673530" y="3905"/>
                </a:lnTo>
                <a:lnTo>
                  <a:pt x="1676835" y="4951"/>
                </a:lnTo>
                <a:close/>
              </a:path>
            </a:pathLst>
          </a:custGeom>
          <a:solidFill>
            <a:srgbClr val="861D00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1" name="Szabadkézi sokszög 200"/>
          <p:cNvSpPr/>
          <p:nvPr/>
        </p:nvSpPr>
        <p:spPr>
          <a:xfrm>
            <a:off x="7314086" y="2479090"/>
            <a:ext cx="28127" cy="2676"/>
          </a:xfrm>
          <a:custGeom>
            <a:avLst/>
            <a:gdLst>
              <a:gd name="connsiteX0" fmla="*/ 104871 w 104871"/>
              <a:gd name="connsiteY0" fmla="*/ 0 h 9808"/>
              <a:gd name="connsiteX1" fmla="*/ 12591 w 104871"/>
              <a:gd name="connsiteY1" fmla="*/ 6906 h 9808"/>
              <a:gd name="connsiteX2" fmla="*/ 0 w 104871"/>
              <a:gd name="connsiteY2" fmla="*/ 9808 h 9808"/>
              <a:gd name="connsiteX3" fmla="*/ 104871 w 104871"/>
              <a:gd name="connsiteY3" fmla="*/ 0 h 9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871" h="9808">
                <a:moveTo>
                  <a:pt x="104871" y="0"/>
                </a:moveTo>
                <a:lnTo>
                  <a:pt x="12591" y="6906"/>
                </a:lnTo>
                <a:lnTo>
                  <a:pt x="0" y="9808"/>
                </a:lnTo>
                <a:lnTo>
                  <a:pt x="104871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2" name="Ellipszis 201"/>
          <p:cNvSpPr/>
          <p:nvPr/>
        </p:nvSpPr>
        <p:spPr>
          <a:xfrm flipH="1">
            <a:off x="7323232" y="2412198"/>
            <a:ext cx="135489" cy="130194"/>
          </a:xfrm>
          <a:prstGeom prst="ellipse">
            <a:avLst/>
          </a:prstGeom>
          <a:solidFill>
            <a:srgbClr val="FFDA9E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3" name="Szabadkézi sokszög 202"/>
          <p:cNvSpPr/>
          <p:nvPr/>
        </p:nvSpPr>
        <p:spPr>
          <a:xfrm>
            <a:off x="7305815" y="2481765"/>
            <a:ext cx="8270" cy="1939"/>
          </a:xfrm>
          <a:custGeom>
            <a:avLst/>
            <a:gdLst>
              <a:gd name="connsiteX0" fmla="*/ 30834 w 30834"/>
              <a:gd name="connsiteY0" fmla="*/ 0 h 7106"/>
              <a:gd name="connsiteX1" fmla="*/ 21261 w 30834"/>
              <a:gd name="connsiteY1" fmla="*/ 895 h 7106"/>
              <a:gd name="connsiteX2" fmla="*/ 0 w 30834"/>
              <a:gd name="connsiteY2" fmla="*/ 7106 h 7106"/>
              <a:gd name="connsiteX3" fmla="*/ 30834 w 30834"/>
              <a:gd name="connsiteY3" fmla="*/ 0 h 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834" h="7106">
                <a:moveTo>
                  <a:pt x="30834" y="0"/>
                </a:moveTo>
                <a:lnTo>
                  <a:pt x="21261" y="895"/>
                </a:lnTo>
                <a:lnTo>
                  <a:pt x="0" y="7106"/>
                </a:lnTo>
                <a:lnTo>
                  <a:pt x="30834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4" name="Szabadkézi sokszög 203"/>
          <p:cNvSpPr/>
          <p:nvPr/>
        </p:nvSpPr>
        <p:spPr>
          <a:xfrm>
            <a:off x="7288048" y="2483704"/>
            <a:ext cx="17767" cy="5280"/>
          </a:xfrm>
          <a:custGeom>
            <a:avLst/>
            <a:gdLst>
              <a:gd name="connsiteX0" fmla="*/ 66242 w 66242"/>
              <a:gd name="connsiteY0" fmla="*/ 0 h 19349"/>
              <a:gd name="connsiteX1" fmla="*/ 23671 w 66242"/>
              <a:gd name="connsiteY1" fmla="*/ 9810 h 19349"/>
              <a:gd name="connsiteX2" fmla="*/ 0 w 66242"/>
              <a:gd name="connsiteY2" fmla="*/ 19349 h 19349"/>
              <a:gd name="connsiteX3" fmla="*/ 66242 w 66242"/>
              <a:gd name="connsiteY3" fmla="*/ 0 h 1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42" h="19349">
                <a:moveTo>
                  <a:pt x="66242" y="0"/>
                </a:moveTo>
                <a:lnTo>
                  <a:pt x="23671" y="9810"/>
                </a:lnTo>
                <a:lnTo>
                  <a:pt x="0" y="19349"/>
                </a:lnTo>
                <a:lnTo>
                  <a:pt x="66242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5" name="Szabadkézi sokszög 204"/>
          <p:cNvSpPr/>
          <p:nvPr/>
        </p:nvSpPr>
        <p:spPr>
          <a:xfrm>
            <a:off x="7279749" y="2488983"/>
            <a:ext cx="8299" cy="3401"/>
          </a:xfrm>
          <a:custGeom>
            <a:avLst/>
            <a:gdLst>
              <a:gd name="connsiteX0" fmla="*/ 30943 w 30943"/>
              <a:gd name="connsiteY0" fmla="*/ 0 h 12469"/>
              <a:gd name="connsiteX1" fmla="*/ 14568 w 30943"/>
              <a:gd name="connsiteY1" fmla="*/ 4783 h 12469"/>
              <a:gd name="connsiteX2" fmla="*/ 0 w 30943"/>
              <a:gd name="connsiteY2" fmla="*/ 12469 h 12469"/>
              <a:gd name="connsiteX3" fmla="*/ 30943 w 30943"/>
              <a:gd name="connsiteY3" fmla="*/ 0 h 1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43" h="12469">
                <a:moveTo>
                  <a:pt x="30943" y="0"/>
                </a:moveTo>
                <a:lnTo>
                  <a:pt x="14568" y="4783"/>
                </a:lnTo>
                <a:lnTo>
                  <a:pt x="0" y="12469"/>
                </a:lnTo>
                <a:lnTo>
                  <a:pt x="309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6" name="Szabadkézi sokszög 205"/>
          <p:cNvSpPr/>
          <p:nvPr/>
        </p:nvSpPr>
        <p:spPr>
          <a:xfrm>
            <a:off x="7264397" y="2492387"/>
            <a:ext cx="15353" cy="8241"/>
          </a:xfrm>
          <a:custGeom>
            <a:avLst/>
            <a:gdLst>
              <a:gd name="connsiteX0" fmla="*/ 57243 w 57243"/>
              <a:gd name="connsiteY0" fmla="*/ 0 h 30201"/>
              <a:gd name="connsiteX1" fmla="*/ 34038 w 57243"/>
              <a:gd name="connsiteY1" fmla="*/ 9351 h 30201"/>
              <a:gd name="connsiteX2" fmla="*/ 0 w 57243"/>
              <a:gd name="connsiteY2" fmla="*/ 30201 h 30201"/>
              <a:gd name="connsiteX3" fmla="*/ 57243 w 57243"/>
              <a:gd name="connsiteY3" fmla="*/ 0 h 30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3" h="30201">
                <a:moveTo>
                  <a:pt x="57243" y="0"/>
                </a:moveTo>
                <a:lnTo>
                  <a:pt x="34038" y="9351"/>
                </a:lnTo>
                <a:lnTo>
                  <a:pt x="0" y="30201"/>
                </a:lnTo>
                <a:lnTo>
                  <a:pt x="572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7" name="Szabadkézi sokszög 206"/>
          <p:cNvSpPr/>
          <p:nvPr/>
        </p:nvSpPr>
        <p:spPr>
          <a:xfrm>
            <a:off x="7257947" y="2500626"/>
            <a:ext cx="6450" cy="4021"/>
          </a:xfrm>
          <a:custGeom>
            <a:avLst/>
            <a:gdLst>
              <a:gd name="connsiteX0" fmla="*/ 24050 w 24050"/>
              <a:gd name="connsiteY0" fmla="*/ 0 h 14732"/>
              <a:gd name="connsiteX1" fmla="*/ 6197 w 24050"/>
              <a:gd name="connsiteY1" fmla="*/ 9419 h 14732"/>
              <a:gd name="connsiteX2" fmla="*/ 0 w 24050"/>
              <a:gd name="connsiteY2" fmla="*/ 14732 h 14732"/>
              <a:gd name="connsiteX3" fmla="*/ 24050 w 24050"/>
              <a:gd name="connsiteY3" fmla="*/ 0 h 14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0" h="14732">
                <a:moveTo>
                  <a:pt x="24050" y="0"/>
                </a:moveTo>
                <a:lnTo>
                  <a:pt x="6197" y="9419"/>
                </a:lnTo>
                <a:lnTo>
                  <a:pt x="0" y="14732"/>
                </a:lnTo>
                <a:lnTo>
                  <a:pt x="24050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8" name="Szabadkézi sokszög 207"/>
          <p:cNvSpPr/>
          <p:nvPr/>
        </p:nvSpPr>
        <p:spPr>
          <a:xfrm>
            <a:off x="7240336" y="2504645"/>
            <a:ext cx="17609" cy="15358"/>
          </a:xfrm>
          <a:custGeom>
            <a:avLst/>
            <a:gdLst>
              <a:gd name="connsiteX0" fmla="*/ 65655 w 65655"/>
              <a:gd name="connsiteY0" fmla="*/ 0 h 56286"/>
              <a:gd name="connsiteX1" fmla="*/ 55941 w 65655"/>
              <a:gd name="connsiteY1" fmla="*/ 5950 h 56286"/>
              <a:gd name="connsiteX2" fmla="*/ 0 w 65655"/>
              <a:gd name="connsiteY2" fmla="*/ 56286 h 56286"/>
              <a:gd name="connsiteX3" fmla="*/ 65655 w 65655"/>
              <a:gd name="connsiteY3" fmla="*/ 0 h 56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55" h="56286">
                <a:moveTo>
                  <a:pt x="65655" y="0"/>
                </a:moveTo>
                <a:lnTo>
                  <a:pt x="55941" y="5950"/>
                </a:lnTo>
                <a:lnTo>
                  <a:pt x="0" y="56286"/>
                </a:lnTo>
                <a:lnTo>
                  <a:pt x="65655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09" name="Ellipszis 208"/>
          <p:cNvSpPr/>
          <p:nvPr/>
        </p:nvSpPr>
        <p:spPr>
          <a:xfrm flipH="1">
            <a:off x="7214563" y="2456940"/>
            <a:ext cx="135489" cy="130194"/>
          </a:xfrm>
          <a:prstGeom prst="ellipse">
            <a:avLst/>
          </a:prstGeom>
          <a:solidFill>
            <a:srgbClr val="FFCD7D">
              <a:alpha val="83000"/>
            </a:srgb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0" name="Ellipszis 209"/>
          <p:cNvSpPr/>
          <p:nvPr/>
        </p:nvSpPr>
        <p:spPr>
          <a:xfrm flipH="1">
            <a:off x="6583262" y="2442797"/>
            <a:ext cx="135489" cy="130194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1" name="Szabadkézi sokszög 210"/>
          <p:cNvSpPr/>
          <p:nvPr/>
        </p:nvSpPr>
        <p:spPr>
          <a:xfrm flipH="1">
            <a:off x="6906432" y="2324700"/>
            <a:ext cx="81096" cy="242008"/>
          </a:xfrm>
          <a:custGeom>
            <a:avLst/>
            <a:gdLst>
              <a:gd name="connsiteX0" fmla="*/ 162806 w 330165"/>
              <a:gd name="connsiteY0" fmla="*/ 0 h 868911"/>
              <a:gd name="connsiteX1" fmla="*/ 231114 w 330165"/>
              <a:gd name="connsiteY1" fmla="*/ 0 h 868911"/>
              <a:gd name="connsiteX2" fmla="*/ 284392 w 330165"/>
              <a:gd name="connsiteY2" fmla="*/ 677725 h 868911"/>
              <a:gd name="connsiteX3" fmla="*/ 284392 w 330165"/>
              <a:gd name="connsiteY3" fmla="*/ 677726 h 868911"/>
              <a:gd name="connsiteX4" fmla="*/ 290152 w 330165"/>
              <a:gd name="connsiteY4" fmla="*/ 681544 h 868911"/>
              <a:gd name="connsiteX5" fmla="*/ 330165 w 330165"/>
              <a:gd name="connsiteY5" fmla="*/ 759154 h 868911"/>
              <a:gd name="connsiteX6" fmla="*/ 306834 w 330165"/>
              <a:gd name="connsiteY6" fmla="*/ 820520 h 868911"/>
              <a:gd name="connsiteX7" fmla="*/ 296414 w 330165"/>
              <a:gd name="connsiteY7" fmla="*/ 830666 h 868911"/>
              <a:gd name="connsiteX8" fmla="*/ 296414 w 330165"/>
              <a:gd name="connsiteY8" fmla="*/ 830665 h 868911"/>
              <a:gd name="connsiteX9" fmla="*/ 290152 w 330165"/>
              <a:gd name="connsiteY9" fmla="*/ 836763 h 868911"/>
              <a:gd name="connsiteX10" fmla="*/ 193551 w 330165"/>
              <a:gd name="connsiteY10" fmla="*/ 868910 h 868911"/>
              <a:gd name="connsiteX11" fmla="*/ 167359 w 330165"/>
              <a:gd name="connsiteY11" fmla="*/ 868910 h 868911"/>
              <a:gd name="connsiteX12" fmla="*/ 167359 w 330165"/>
              <a:gd name="connsiteY12" fmla="*/ 868911 h 868911"/>
              <a:gd name="connsiteX13" fmla="*/ 136614 w 330165"/>
              <a:gd name="connsiteY13" fmla="*/ 868911 h 868911"/>
              <a:gd name="connsiteX14" fmla="*/ 40013 w 330165"/>
              <a:gd name="connsiteY14" fmla="*/ 836764 h 868911"/>
              <a:gd name="connsiteX15" fmla="*/ 33751 w 330165"/>
              <a:gd name="connsiteY15" fmla="*/ 830666 h 868911"/>
              <a:gd name="connsiteX16" fmla="*/ 33751 w 330165"/>
              <a:gd name="connsiteY16" fmla="*/ 830667 h 868911"/>
              <a:gd name="connsiteX17" fmla="*/ 23331 w 330165"/>
              <a:gd name="connsiteY17" fmla="*/ 820521 h 868911"/>
              <a:gd name="connsiteX18" fmla="*/ 0 w 330165"/>
              <a:gd name="connsiteY18" fmla="*/ 759155 h 868911"/>
              <a:gd name="connsiteX19" fmla="*/ 40013 w 330165"/>
              <a:gd name="connsiteY19" fmla="*/ 681545 h 868911"/>
              <a:gd name="connsiteX20" fmla="*/ 45773 w 330165"/>
              <a:gd name="connsiteY20" fmla="*/ 677727 h 868911"/>
              <a:gd name="connsiteX21" fmla="*/ 45773 w 330165"/>
              <a:gd name="connsiteY21" fmla="*/ 677726 h 868911"/>
              <a:gd name="connsiteX22" fmla="*/ 99051 w 330165"/>
              <a:gd name="connsiteY22" fmla="*/ 1 h 868911"/>
              <a:gd name="connsiteX23" fmla="*/ 162806 w 330165"/>
              <a:gd name="connsiteY23" fmla="*/ 1 h 868911"/>
              <a:gd name="connsiteX0" fmla="*/ 162806 w 330165"/>
              <a:gd name="connsiteY0" fmla="*/ 0 h 868911"/>
              <a:gd name="connsiteX1" fmla="*/ 231114 w 330165"/>
              <a:gd name="connsiteY1" fmla="*/ 0 h 868911"/>
              <a:gd name="connsiteX2" fmla="*/ 284392 w 330165"/>
              <a:gd name="connsiteY2" fmla="*/ 677725 h 868911"/>
              <a:gd name="connsiteX3" fmla="*/ 284392 w 330165"/>
              <a:gd name="connsiteY3" fmla="*/ 677726 h 868911"/>
              <a:gd name="connsiteX4" fmla="*/ 290152 w 330165"/>
              <a:gd name="connsiteY4" fmla="*/ 681544 h 868911"/>
              <a:gd name="connsiteX5" fmla="*/ 330165 w 330165"/>
              <a:gd name="connsiteY5" fmla="*/ 759154 h 868911"/>
              <a:gd name="connsiteX6" fmla="*/ 306834 w 330165"/>
              <a:gd name="connsiteY6" fmla="*/ 820520 h 868911"/>
              <a:gd name="connsiteX7" fmla="*/ 296414 w 330165"/>
              <a:gd name="connsiteY7" fmla="*/ 830666 h 868911"/>
              <a:gd name="connsiteX8" fmla="*/ 296414 w 330165"/>
              <a:gd name="connsiteY8" fmla="*/ 830665 h 868911"/>
              <a:gd name="connsiteX9" fmla="*/ 290152 w 330165"/>
              <a:gd name="connsiteY9" fmla="*/ 836763 h 868911"/>
              <a:gd name="connsiteX10" fmla="*/ 193551 w 330165"/>
              <a:gd name="connsiteY10" fmla="*/ 868910 h 868911"/>
              <a:gd name="connsiteX11" fmla="*/ 167359 w 330165"/>
              <a:gd name="connsiteY11" fmla="*/ 868910 h 868911"/>
              <a:gd name="connsiteX12" fmla="*/ 167359 w 330165"/>
              <a:gd name="connsiteY12" fmla="*/ 868911 h 868911"/>
              <a:gd name="connsiteX13" fmla="*/ 136614 w 330165"/>
              <a:gd name="connsiteY13" fmla="*/ 868911 h 868911"/>
              <a:gd name="connsiteX14" fmla="*/ 40013 w 330165"/>
              <a:gd name="connsiteY14" fmla="*/ 836764 h 868911"/>
              <a:gd name="connsiteX15" fmla="*/ 33751 w 330165"/>
              <a:gd name="connsiteY15" fmla="*/ 830666 h 868911"/>
              <a:gd name="connsiteX16" fmla="*/ 33751 w 330165"/>
              <a:gd name="connsiteY16" fmla="*/ 830667 h 868911"/>
              <a:gd name="connsiteX17" fmla="*/ 23331 w 330165"/>
              <a:gd name="connsiteY17" fmla="*/ 820521 h 868911"/>
              <a:gd name="connsiteX18" fmla="*/ 0 w 330165"/>
              <a:gd name="connsiteY18" fmla="*/ 759155 h 868911"/>
              <a:gd name="connsiteX19" fmla="*/ 40013 w 330165"/>
              <a:gd name="connsiteY19" fmla="*/ 681545 h 868911"/>
              <a:gd name="connsiteX20" fmla="*/ 45773 w 330165"/>
              <a:gd name="connsiteY20" fmla="*/ 677727 h 868911"/>
              <a:gd name="connsiteX21" fmla="*/ 45773 w 330165"/>
              <a:gd name="connsiteY21" fmla="*/ 677726 h 868911"/>
              <a:gd name="connsiteX22" fmla="*/ 162806 w 330165"/>
              <a:gd name="connsiteY22" fmla="*/ 1 h 868911"/>
              <a:gd name="connsiteX23" fmla="*/ 162806 w 330165"/>
              <a:gd name="connsiteY23" fmla="*/ 0 h 868911"/>
              <a:gd name="connsiteX0" fmla="*/ 162806 w 330165"/>
              <a:gd name="connsiteY0" fmla="*/ 4916 h 873827"/>
              <a:gd name="connsiteX1" fmla="*/ 201618 w 330165"/>
              <a:gd name="connsiteY1" fmla="*/ 0 h 873827"/>
              <a:gd name="connsiteX2" fmla="*/ 284392 w 330165"/>
              <a:gd name="connsiteY2" fmla="*/ 682641 h 873827"/>
              <a:gd name="connsiteX3" fmla="*/ 284392 w 330165"/>
              <a:gd name="connsiteY3" fmla="*/ 682642 h 873827"/>
              <a:gd name="connsiteX4" fmla="*/ 290152 w 330165"/>
              <a:gd name="connsiteY4" fmla="*/ 686460 h 873827"/>
              <a:gd name="connsiteX5" fmla="*/ 330165 w 330165"/>
              <a:gd name="connsiteY5" fmla="*/ 764070 h 873827"/>
              <a:gd name="connsiteX6" fmla="*/ 306834 w 330165"/>
              <a:gd name="connsiteY6" fmla="*/ 825436 h 873827"/>
              <a:gd name="connsiteX7" fmla="*/ 296414 w 330165"/>
              <a:gd name="connsiteY7" fmla="*/ 835582 h 873827"/>
              <a:gd name="connsiteX8" fmla="*/ 296414 w 330165"/>
              <a:gd name="connsiteY8" fmla="*/ 835581 h 873827"/>
              <a:gd name="connsiteX9" fmla="*/ 290152 w 330165"/>
              <a:gd name="connsiteY9" fmla="*/ 841679 h 873827"/>
              <a:gd name="connsiteX10" fmla="*/ 193551 w 330165"/>
              <a:gd name="connsiteY10" fmla="*/ 873826 h 873827"/>
              <a:gd name="connsiteX11" fmla="*/ 167359 w 330165"/>
              <a:gd name="connsiteY11" fmla="*/ 873826 h 873827"/>
              <a:gd name="connsiteX12" fmla="*/ 167359 w 330165"/>
              <a:gd name="connsiteY12" fmla="*/ 873827 h 873827"/>
              <a:gd name="connsiteX13" fmla="*/ 136614 w 330165"/>
              <a:gd name="connsiteY13" fmla="*/ 873827 h 873827"/>
              <a:gd name="connsiteX14" fmla="*/ 40013 w 330165"/>
              <a:gd name="connsiteY14" fmla="*/ 841680 h 873827"/>
              <a:gd name="connsiteX15" fmla="*/ 33751 w 330165"/>
              <a:gd name="connsiteY15" fmla="*/ 835582 h 873827"/>
              <a:gd name="connsiteX16" fmla="*/ 33751 w 330165"/>
              <a:gd name="connsiteY16" fmla="*/ 835583 h 873827"/>
              <a:gd name="connsiteX17" fmla="*/ 23331 w 330165"/>
              <a:gd name="connsiteY17" fmla="*/ 825437 h 873827"/>
              <a:gd name="connsiteX18" fmla="*/ 0 w 330165"/>
              <a:gd name="connsiteY18" fmla="*/ 764071 h 873827"/>
              <a:gd name="connsiteX19" fmla="*/ 40013 w 330165"/>
              <a:gd name="connsiteY19" fmla="*/ 686461 h 873827"/>
              <a:gd name="connsiteX20" fmla="*/ 45773 w 330165"/>
              <a:gd name="connsiteY20" fmla="*/ 682643 h 873827"/>
              <a:gd name="connsiteX21" fmla="*/ 45773 w 330165"/>
              <a:gd name="connsiteY21" fmla="*/ 682642 h 873827"/>
              <a:gd name="connsiteX22" fmla="*/ 162806 w 330165"/>
              <a:gd name="connsiteY22" fmla="*/ 4917 h 873827"/>
              <a:gd name="connsiteX23" fmla="*/ 162806 w 330165"/>
              <a:gd name="connsiteY23" fmla="*/ 4916 h 873827"/>
              <a:gd name="connsiteX0" fmla="*/ 157890 w 325249"/>
              <a:gd name="connsiteY0" fmla="*/ 4916 h 873827"/>
              <a:gd name="connsiteX1" fmla="*/ 196702 w 325249"/>
              <a:gd name="connsiteY1" fmla="*/ 0 h 873827"/>
              <a:gd name="connsiteX2" fmla="*/ 279476 w 325249"/>
              <a:gd name="connsiteY2" fmla="*/ 682641 h 873827"/>
              <a:gd name="connsiteX3" fmla="*/ 279476 w 325249"/>
              <a:gd name="connsiteY3" fmla="*/ 682642 h 873827"/>
              <a:gd name="connsiteX4" fmla="*/ 285236 w 325249"/>
              <a:gd name="connsiteY4" fmla="*/ 686460 h 873827"/>
              <a:gd name="connsiteX5" fmla="*/ 325249 w 325249"/>
              <a:gd name="connsiteY5" fmla="*/ 764070 h 873827"/>
              <a:gd name="connsiteX6" fmla="*/ 301918 w 325249"/>
              <a:gd name="connsiteY6" fmla="*/ 825436 h 873827"/>
              <a:gd name="connsiteX7" fmla="*/ 291498 w 325249"/>
              <a:gd name="connsiteY7" fmla="*/ 835582 h 873827"/>
              <a:gd name="connsiteX8" fmla="*/ 291498 w 325249"/>
              <a:gd name="connsiteY8" fmla="*/ 835581 h 873827"/>
              <a:gd name="connsiteX9" fmla="*/ 285236 w 325249"/>
              <a:gd name="connsiteY9" fmla="*/ 841679 h 873827"/>
              <a:gd name="connsiteX10" fmla="*/ 188635 w 325249"/>
              <a:gd name="connsiteY10" fmla="*/ 873826 h 873827"/>
              <a:gd name="connsiteX11" fmla="*/ 162443 w 325249"/>
              <a:gd name="connsiteY11" fmla="*/ 873826 h 873827"/>
              <a:gd name="connsiteX12" fmla="*/ 162443 w 325249"/>
              <a:gd name="connsiteY12" fmla="*/ 873827 h 873827"/>
              <a:gd name="connsiteX13" fmla="*/ 131698 w 325249"/>
              <a:gd name="connsiteY13" fmla="*/ 873827 h 873827"/>
              <a:gd name="connsiteX14" fmla="*/ 35097 w 325249"/>
              <a:gd name="connsiteY14" fmla="*/ 841680 h 873827"/>
              <a:gd name="connsiteX15" fmla="*/ 28835 w 325249"/>
              <a:gd name="connsiteY15" fmla="*/ 835582 h 873827"/>
              <a:gd name="connsiteX16" fmla="*/ 28835 w 325249"/>
              <a:gd name="connsiteY16" fmla="*/ 835583 h 873827"/>
              <a:gd name="connsiteX17" fmla="*/ 18415 w 325249"/>
              <a:gd name="connsiteY17" fmla="*/ 825437 h 873827"/>
              <a:gd name="connsiteX18" fmla="*/ 0 w 325249"/>
              <a:gd name="connsiteY18" fmla="*/ 783736 h 873827"/>
              <a:gd name="connsiteX19" fmla="*/ 35097 w 325249"/>
              <a:gd name="connsiteY19" fmla="*/ 686461 h 873827"/>
              <a:gd name="connsiteX20" fmla="*/ 40857 w 325249"/>
              <a:gd name="connsiteY20" fmla="*/ 682643 h 873827"/>
              <a:gd name="connsiteX21" fmla="*/ 40857 w 325249"/>
              <a:gd name="connsiteY21" fmla="*/ 682642 h 873827"/>
              <a:gd name="connsiteX22" fmla="*/ 157890 w 325249"/>
              <a:gd name="connsiteY22" fmla="*/ 4917 h 873827"/>
              <a:gd name="connsiteX23" fmla="*/ 157890 w 325249"/>
              <a:gd name="connsiteY23" fmla="*/ 4916 h 873827"/>
              <a:gd name="connsiteX0" fmla="*/ 157890 w 301918"/>
              <a:gd name="connsiteY0" fmla="*/ 4916 h 873827"/>
              <a:gd name="connsiteX1" fmla="*/ 196702 w 301918"/>
              <a:gd name="connsiteY1" fmla="*/ 0 h 873827"/>
              <a:gd name="connsiteX2" fmla="*/ 279476 w 301918"/>
              <a:gd name="connsiteY2" fmla="*/ 682641 h 873827"/>
              <a:gd name="connsiteX3" fmla="*/ 279476 w 301918"/>
              <a:gd name="connsiteY3" fmla="*/ 682642 h 873827"/>
              <a:gd name="connsiteX4" fmla="*/ 285236 w 301918"/>
              <a:gd name="connsiteY4" fmla="*/ 686460 h 873827"/>
              <a:gd name="connsiteX5" fmla="*/ 301918 w 301918"/>
              <a:gd name="connsiteY5" fmla="*/ 825436 h 873827"/>
              <a:gd name="connsiteX6" fmla="*/ 291498 w 301918"/>
              <a:gd name="connsiteY6" fmla="*/ 835582 h 873827"/>
              <a:gd name="connsiteX7" fmla="*/ 291498 w 301918"/>
              <a:gd name="connsiteY7" fmla="*/ 835581 h 873827"/>
              <a:gd name="connsiteX8" fmla="*/ 285236 w 301918"/>
              <a:gd name="connsiteY8" fmla="*/ 841679 h 873827"/>
              <a:gd name="connsiteX9" fmla="*/ 188635 w 301918"/>
              <a:gd name="connsiteY9" fmla="*/ 873826 h 873827"/>
              <a:gd name="connsiteX10" fmla="*/ 162443 w 301918"/>
              <a:gd name="connsiteY10" fmla="*/ 873826 h 873827"/>
              <a:gd name="connsiteX11" fmla="*/ 162443 w 301918"/>
              <a:gd name="connsiteY11" fmla="*/ 873827 h 873827"/>
              <a:gd name="connsiteX12" fmla="*/ 131698 w 301918"/>
              <a:gd name="connsiteY12" fmla="*/ 873827 h 873827"/>
              <a:gd name="connsiteX13" fmla="*/ 35097 w 301918"/>
              <a:gd name="connsiteY13" fmla="*/ 841680 h 873827"/>
              <a:gd name="connsiteX14" fmla="*/ 28835 w 301918"/>
              <a:gd name="connsiteY14" fmla="*/ 835582 h 873827"/>
              <a:gd name="connsiteX15" fmla="*/ 28835 w 301918"/>
              <a:gd name="connsiteY15" fmla="*/ 835583 h 873827"/>
              <a:gd name="connsiteX16" fmla="*/ 18415 w 301918"/>
              <a:gd name="connsiteY16" fmla="*/ 825437 h 873827"/>
              <a:gd name="connsiteX17" fmla="*/ 0 w 301918"/>
              <a:gd name="connsiteY17" fmla="*/ 783736 h 873827"/>
              <a:gd name="connsiteX18" fmla="*/ 35097 w 301918"/>
              <a:gd name="connsiteY18" fmla="*/ 686461 h 873827"/>
              <a:gd name="connsiteX19" fmla="*/ 40857 w 301918"/>
              <a:gd name="connsiteY19" fmla="*/ 682643 h 873827"/>
              <a:gd name="connsiteX20" fmla="*/ 40857 w 301918"/>
              <a:gd name="connsiteY20" fmla="*/ 682642 h 873827"/>
              <a:gd name="connsiteX21" fmla="*/ 157890 w 301918"/>
              <a:gd name="connsiteY21" fmla="*/ 4917 h 873827"/>
              <a:gd name="connsiteX22" fmla="*/ 157890 w 301918"/>
              <a:gd name="connsiteY22" fmla="*/ 4916 h 873827"/>
              <a:gd name="connsiteX0" fmla="*/ 139475 w 283503"/>
              <a:gd name="connsiteY0" fmla="*/ 4916 h 873827"/>
              <a:gd name="connsiteX1" fmla="*/ 178287 w 283503"/>
              <a:gd name="connsiteY1" fmla="*/ 0 h 873827"/>
              <a:gd name="connsiteX2" fmla="*/ 261061 w 283503"/>
              <a:gd name="connsiteY2" fmla="*/ 682641 h 873827"/>
              <a:gd name="connsiteX3" fmla="*/ 261061 w 283503"/>
              <a:gd name="connsiteY3" fmla="*/ 682642 h 873827"/>
              <a:gd name="connsiteX4" fmla="*/ 266821 w 283503"/>
              <a:gd name="connsiteY4" fmla="*/ 686460 h 873827"/>
              <a:gd name="connsiteX5" fmla="*/ 283503 w 283503"/>
              <a:gd name="connsiteY5" fmla="*/ 825436 h 873827"/>
              <a:gd name="connsiteX6" fmla="*/ 273083 w 283503"/>
              <a:gd name="connsiteY6" fmla="*/ 835582 h 873827"/>
              <a:gd name="connsiteX7" fmla="*/ 273083 w 283503"/>
              <a:gd name="connsiteY7" fmla="*/ 835581 h 873827"/>
              <a:gd name="connsiteX8" fmla="*/ 266821 w 283503"/>
              <a:gd name="connsiteY8" fmla="*/ 841679 h 873827"/>
              <a:gd name="connsiteX9" fmla="*/ 170220 w 283503"/>
              <a:gd name="connsiteY9" fmla="*/ 873826 h 873827"/>
              <a:gd name="connsiteX10" fmla="*/ 144028 w 283503"/>
              <a:gd name="connsiteY10" fmla="*/ 873826 h 873827"/>
              <a:gd name="connsiteX11" fmla="*/ 144028 w 283503"/>
              <a:gd name="connsiteY11" fmla="*/ 873827 h 873827"/>
              <a:gd name="connsiteX12" fmla="*/ 113283 w 283503"/>
              <a:gd name="connsiteY12" fmla="*/ 873827 h 873827"/>
              <a:gd name="connsiteX13" fmla="*/ 16682 w 283503"/>
              <a:gd name="connsiteY13" fmla="*/ 841680 h 873827"/>
              <a:gd name="connsiteX14" fmla="*/ 10420 w 283503"/>
              <a:gd name="connsiteY14" fmla="*/ 835582 h 873827"/>
              <a:gd name="connsiteX15" fmla="*/ 10420 w 283503"/>
              <a:gd name="connsiteY15" fmla="*/ 835583 h 873827"/>
              <a:gd name="connsiteX16" fmla="*/ 0 w 283503"/>
              <a:gd name="connsiteY16" fmla="*/ 825437 h 873827"/>
              <a:gd name="connsiteX17" fmla="*/ 16682 w 283503"/>
              <a:gd name="connsiteY17" fmla="*/ 686461 h 873827"/>
              <a:gd name="connsiteX18" fmla="*/ 22442 w 283503"/>
              <a:gd name="connsiteY18" fmla="*/ 682643 h 873827"/>
              <a:gd name="connsiteX19" fmla="*/ 22442 w 283503"/>
              <a:gd name="connsiteY19" fmla="*/ 682642 h 873827"/>
              <a:gd name="connsiteX20" fmla="*/ 139475 w 283503"/>
              <a:gd name="connsiteY20" fmla="*/ 4917 h 873827"/>
              <a:gd name="connsiteX21" fmla="*/ 139475 w 283503"/>
              <a:gd name="connsiteY21" fmla="*/ 4916 h 87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3503" h="873827">
                <a:moveTo>
                  <a:pt x="139475" y="4916"/>
                </a:moveTo>
                <a:lnTo>
                  <a:pt x="178287" y="0"/>
                </a:lnTo>
                <a:lnTo>
                  <a:pt x="261061" y="682641"/>
                </a:lnTo>
                <a:lnTo>
                  <a:pt x="261061" y="682642"/>
                </a:lnTo>
                <a:lnTo>
                  <a:pt x="266821" y="686460"/>
                </a:lnTo>
                <a:cubicBezTo>
                  <a:pt x="270561" y="710259"/>
                  <a:pt x="282459" y="800582"/>
                  <a:pt x="283503" y="825436"/>
                </a:cubicBezTo>
                <a:lnTo>
                  <a:pt x="273083" y="835582"/>
                </a:lnTo>
                <a:lnTo>
                  <a:pt x="273083" y="835581"/>
                </a:lnTo>
                <a:lnTo>
                  <a:pt x="266821" y="841679"/>
                </a:lnTo>
                <a:cubicBezTo>
                  <a:pt x="242099" y="861542"/>
                  <a:pt x="207945" y="873826"/>
                  <a:pt x="170220" y="873826"/>
                </a:cubicBezTo>
                <a:lnTo>
                  <a:pt x="144028" y="873826"/>
                </a:lnTo>
                <a:lnTo>
                  <a:pt x="144028" y="873827"/>
                </a:lnTo>
                <a:lnTo>
                  <a:pt x="113283" y="873827"/>
                </a:lnTo>
                <a:cubicBezTo>
                  <a:pt x="75558" y="873827"/>
                  <a:pt x="41404" y="861543"/>
                  <a:pt x="16682" y="841680"/>
                </a:cubicBezTo>
                <a:lnTo>
                  <a:pt x="10420" y="835582"/>
                </a:lnTo>
                <a:lnTo>
                  <a:pt x="10420" y="835583"/>
                </a:lnTo>
                <a:lnTo>
                  <a:pt x="0" y="825437"/>
                </a:lnTo>
                <a:cubicBezTo>
                  <a:pt x="1044" y="800583"/>
                  <a:pt x="12942" y="710260"/>
                  <a:pt x="16682" y="686461"/>
                </a:cubicBezTo>
                <a:lnTo>
                  <a:pt x="22442" y="682643"/>
                </a:lnTo>
                <a:lnTo>
                  <a:pt x="22442" y="682642"/>
                </a:lnTo>
                <a:lnTo>
                  <a:pt x="139475" y="4917"/>
                </a:lnTo>
                <a:lnTo>
                  <a:pt x="139475" y="4916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 sz="2000" dirty="0">
              <a:solidFill>
                <a:schemeClr val="bg1"/>
              </a:solidFill>
            </a:endParaRPr>
          </a:p>
        </p:txBody>
      </p:sp>
      <p:sp>
        <p:nvSpPr>
          <p:cNvPr id="212" name="Ellipszis 211"/>
          <p:cNvSpPr/>
          <p:nvPr/>
        </p:nvSpPr>
        <p:spPr>
          <a:xfrm flipH="1">
            <a:off x="6614008" y="2269114"/>
            <a:ext cx="211829" cy="187825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3" name="Ellipszis 212"/>
          <p:cNvSpPr/>
          <p:nvPr/>
        </p:nvSpPr>
        <p:spPr>
          <a:xfrm rot="16200000" flipH="1">
            <a:off x="6642555" y="2250395"/>
            <a:ext cx="154139" cy="218159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4" name="Ellipszis 213"/>
          <p:cNvSpPr/>
          <p:nvPr/>
        </p:nvSpPr>
        <p:spPr>
          <a:xfrm rot="5400000" flipH="1">
            <a:off x="6657277" y="2301778"/>
            <a:ext cx="125631" cy="138170"/>
          </a:xfrm>
          <a:prstGeom prst="ellipse">
            <a:avLst/>
          </a:prstGeom>
          <a:gradFill flip="none" rotWithShape="1">
            <a:gsLst>
              <a:gs pos="48000">
                <a:srgbClr val="00487E"/>
              </a:gs>
              <a:gs pos="31000">
                <a:srgbClr val="004F8A"/>
              </a:gs>
              <a:gs pos="0">
                <a:schemeClr val="tx1"/>
              </a:gs>
              <a:gs pos="16000">
                <a:schemeClr val="tx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5" name="Ellipszis 214"/>
          <p:cNvSpPr/>
          <p:nvPr/>
        </p:nvSpPr>
        <p:spPr>
          <a:xfrm flipH="1">
            <a:off x="7131163" y="2280970"/>
            <a:ext cx="211829" cy="176963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6" name="Ellipszis 215"/>
          <p:cNvSpPr/>
          <p:nvPr/>
        </p:nvSpPr>
        <p:spPr>
          <a:xfrm rot="16200000" flipH="1">
            <a:off x="7174771" y="2255397"/>
            <a:ext cx="135479" cy="213367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7" name="Ellipszis 216"/>
          <p:cNvSpPr/>
          <p:nvPr/>
        </p:nvSpPr>
        <p:spPr>
          <a:xfrm rot="5400000" flipH="1">
            <a:off x="7173368" y="2305138"/>
            <a:ext cx="125631" cy="138170"/>
          </a:xfrm>
          <a:prstGeom prst="ellipse">
            <a:avLst/>
          </a:prstGeom>
          <a:gradFill flip="none" rotWithShape="1">
            <a:gsLst>
              <a:gs pos="48000">
                <a:srgbClr val="00487E"/>
              </a:gs>
              <a:gs pos="31000">
                <a:srgbClr val="004F8A"/>
              </a:gs>
              <a:gs pos="0">
                <a:schemeClr val="tx1"/>
              </a:gs>
              <a:gs pos="16000">
                <a:schemeClr val="tx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8" name="Ellipszis 217"/>
          <p:cNvSpPr/>
          <p:nvPr/>
        </p:nvSpPr>
        <p:spPr>
          <a:xfrm flipH="1">
            <a:off x="7163248" y="2350796"/>
            <a:ext cx="26496" cy="26111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19" name="Ellipszis 218"/>
          <p:cNvSpPr/>
          <p:nvPr/>
        </p:nvSpPr>
        <p:spPr>
          <a:xfrm flipH="1">
            <a:off x="7198872" y="2370315"/>
            <a:ext cx="19312" cy="19645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20" name="Szabadkézi sokszög 219"/>
          <p:cNvSpPr/>
          <p:nvPr/>
        </p:nvSpPr>
        <p:spPr>
          <a:xfrm>
            <a:off x="6906433" y="2695197"/>
            <a:ext cx="138632" cy="57490"/>
          </a:xfrm>
          <a:custGeom>
            <a:avLst/>
            <a:gdLst>
              <a:gd name="connsiteX0" fmla="*/ 1337556 w 2158716"/>
              <a:gd name="connsiteY0" fmla="*/ 66 h 445380"/>
              <a:gd name="connsiteX1" fmla="*/ 1099008 w 2158716"/>
              <a:gd name="connsiteY1" fmla="*/ 168990 h 445380"/>
              <a:gd name="connsiteX2" fmla="*/ 1079358 w 2158716"/>
              <a:gd name="connsiteY2" fmla="*/ 263991 h 445380"/>
              <a:gd name="connsiteX3" fmla="*/ 1059709 w 2158716"/>
              <a:gd name="connsiteY3" fmla="*/ 168990 h 445380"/>
              <a:gd name="connsiteX4" fmla="*/ 821160 w 2158716"/>
              <a:gd name="connsiteY4" fmla="*/ 66 h 445380"/>
              <a:gd name="connsiteX5" fmla="*/ 0 w 2158716"/>
              <a:gd name="connsiteY5" fmla="*/ 445380 h 445380"/>
              <a:gd name="connsiteX6" fmla="*/ 1053682 w 2158716"/>
              <a:gd name="connsiteY6" fmla="*/ 445380 h 445380"/>
              <a:gd name="connsiteX7" fmla="*/ 1105034 w 2158716"/>
              <a:gd name="connsiteY7" fmla="*/ 445380 h 445380"/>
              <a:gd name="connsiteX8" fmla="*/ 2158716 w 2158716"/>
              <a:gd name="connsiteY8" fmla="*/ 445380 h 445380"/>
              <a:gd name="connsiteX9" fmla="*/ 1337556 w 2158716"/>
              <a:gd name="connsiteY9" fmla="*/ 66 h 445380"/>
              <a:gd name="connsiteX0" fmla="*/ 1446738 w 2267898"/>
              <a:gd name="connsiteY0" fmla="*/ 2365 h 447679"/>
              <a:gd name="connsiteX1" fmla="*/ 1208190 w 2267898"/>
              <a:gd name="connsiteY1" fmla="*/ 171289 h 447679"/>
              <a:gd name="connsiteX2" fmla="*/ 1188540 w 2267898"/>
              <a:gd name="connsiteY2" fmla="*/ 266290 h 447679"/>
              <a:gd name="connsiteX3" fmla="*/ 1168891 w 2267898"/>
              <a:gd name="connsiteY3" fmla="*/ 171289 h 447679"/>
              <a:gd name="connsiteX4" fmla="*/ 930342 w 2267898"/>
              <a:gd name="connsiteY4" fmla="*/ 2365 h 447679"/>
              <a:gd name="connsiteX5" fmla="*/ 0 w 2267898"/>
              <a:gd name="connsiteY5" fmla="*/ 283906 h 447679"/>
              <a:gd name="connsiteX6" fmla="*/ 1162864 w 2267898"/>
              <a:gd name="connsiteY6" fmla="*/ 447679 h 447679"/>
              <a:gd name="connsiteX7" fmla="*/ 1214216 w 2267898"/>
              <a:gd name="connsiteY7" fmla="*/ 447679 h 447679"/>
              <a:gd name="connsiteX8" fmla="*/ 2267898 w 2267898"/>
              <a:gd name="connsiteY8" fmla="*/ 447679 h 447679"/>
              <a:gd name="connsiteX9" fmla="*/ 1446738 w 2267898"/>
              <a:gd name="connsiteY9" fmla="*/ 2365 h 447679"/>
              <a:gd name="connsiteX0" fmla="*/ 1446738 w 2267898"/>
              <a:gd name="connsiteY0" fmla="*/ 2365 h 447679"/>
              <a:gd name="connsiteX1" fmla="*/ 1208190 w 2267898"/>
              <a:gd name="connsiteY1" fmla="*/ 171289 h 447679"/>
              <a:gd name="connsiteX2" fmla="*/ 1188540 w 2267898"/>
              <a:gd name="connsiteY2" fmla="*/ 266290 h 447679"/>
              <a:gd name="connsiteX3" fmla="*/ 1168891 w 2267898"/>
              <a:gd name="connsiteY3" fmla="*/ 171289 h 447679"/>
              <a:gd name="connsiteX4" fmla="*/ 930342 w 2267898"/>
              <a:gd name="connsiteY4" fmla="*/ 2365 h 447679"/>
              <a:gd name="connsiteX5" fmla="*/ 0 w 2267898"/>
              <a:gd name="connsiteY5" fmla="*/ 283906 h 447679"/>
              <a:gd name="connsiteX6" fmla="*/ 1162864 w 2267898"/>
              <a:gd name="connsiteY6" fmla="*/ 447679 h 447679"/>
              <a:gd name="connsiteX7" fmla="*/ 1214216 w 2267898"/>
              <a:gd name="connsiteY7" fmla="*/ 447679 h 447679"/>
              <a:gd name="connsiteX8" fmla="*/ 2267898 w 2267898"/>
              <a:gd name="connsiteY8" fmla="*/ 447679 h 447679"/>
              <a:gd name="connsiteX9" fmla="*/ 1446738 w 2267898"/>
              <a:gd name="connsiteY9" fmla="*/ 2365 h 447679"/>
              <a:gd name="connsiteX0" fmla="*/ 1446738 w 2267898"/>
              <a:gd name="connsiteY0" fmla="*/ 2365 h 447679"/>
              <a:gd name="connsiteX1" fmla="*/ 1208190 w 2267898"/>
              <a:gd name="connsiteY1" fmla="*/ 171289 h 447679"/>
              <a:gd name="connsiteX2" fmla="*/ 1188540 w 2267898"/>
              <a:gd name="connsiteY2" fmla="*/ 266290 h 447679"/>
              <a:gd name="connsiteX3" fmla="*/ 1168891 w 2267898"/>
              <a:gd name="connsiteY3" fmla="*/ 171289 h 447679"/>
              <a:gd name="connsiteX4" fmla="*/ 930342 w 2267898"/>
              <a:gd name="connsiteY4" fmla="*/ 2365 h 447679"/>
              <a:gd name="connsiteX5" fmla="*/ 0 w 2267898"/>
              <a:gd name="connsiteY5" fmla="*/ 283906 h 447679"/>
              <a:gd name="connsiteX6" fmla="*/ 1162864 w 2267898"/>
              <a:gd name="connsiteY6" fmla="*/ 447679 h 447679"/>
              <a:gd name="connsiteX7" fmla="*/ 1214216 w 2267898"/>
              <a:gd name="connsiteY7" fmla="*/ 447679 h 447679"/>
              <a:gd name="connsiteX8" fmla="*/ 2267898 w 2267898"/>
              <a:gd name="connsiteY8" fmla="*/ 447679 h 447679"/>
              <a:gd name="connsiteX9" fmla="*/ 1446738 w 2267898"/>
              <a:gd name="connsiteY9" fmla="*/ 2365 h 447679"/>
              <a:gd name="connsiteX0" fmla="*/ 1446738 w 2322489"/>
              <a:gd name="connsiteY0" fmla="*/ 2365 h 447679"/>
              <a:gd name="connsiteX1" fmla="*/ 1208190 w 2322489"/>
              <a:gd name="connsiteY1" fmla="*/ 171289 h 447679"/>
              <a:gd name="connsiteX2" fmla="*/ 1188540 w 2322489"/>
              <a:gd name="connsiteY2" fmla="*/ 266290 h 447679"/>
              <a:gd name="connsiteX3" fmla="*/ 1168891 w 2322489"/>
              <a:gd name="connsiteY3" fmla="*/ 171289 h 447679"/>
              <a:gd name="connsiteX4" fmla="*/ 930342 w 2322489"/>
              <a:gd name="connsiteY4" fmla="*/ 2365 h 447679"/>
              <a:gd name="connsiteX5" fmla="*/ 0 w 2322489"/>
              <a:gd name="connsiteY5" fmla="*/ 283906 h 447679"/>
              <a:gd name="connsiteX6" fmla="*/ 1162864 w 2322489"/>
              <a:gd name="connsiteY6" fmla="*/ 447679 h 447679"/>
              <a:gd name="connsiteX7" fmla="*/ 1214216 w 2322489"/>
              <a:gd name="connsiteY7" fmla="*/ 447679 h 447679"/>
              <a:gd name="connsiteX8" fmla="*/ 2322489 w 2322489"/>
              <a:gd name="connsiteY8" fmla="*/ 256610 h 447679"/>
              <a:gd name="connsiteX9" fmla="*/ 1446738 w 2322489"/>
              <a:gd name="connsiteY9" fmla="*/ 2365 h 447679"/>
              <a:gd name="connsiteX0" fmla="*/ 1446738 w 2322489"/>
              <a:gd name="connsiteY0" fmla="*/ 2365 h 447679"/>
              <a:gd name="connsiteX1" fmla="*/ 1208190 w 2322489"/>
              <a:gd name="connsiteY1" fmla="*/ 171289 h 447679"/>
              <a:gd name="connsiteX2" fmla="*/ 1188540 w 2322489"/>
              <a:gd name="connsiteY2" fmla="*/ 266290 h 447679"/>
              <a:gd name="connsiteX3" fmla="*/ 1168891 w 2322489"/>
              <a:gd name="connsiteY3" fmla="*/ 171289 h 447679"/>
              <a:gd name="connsiteX4" fmla="*/ 930342 w 2322489"/>
              <a:gd name="connsiteY4" fmla="*/ 2365 h 447679"/>
              <a:gd name="connsiteX5" fmla="*/ 0 w 2322489"/>
              <a:gd name="connsiteY5" fmla="*/ 283906 h 447679"/>
              <a:gd name="connsiteX6" fmla="*/ 1162864 w 2322489"/>
              <a:gd name="connsiteY6" fmla="*/ 447679 h 447679"/>
              <a:gd name="connsiteX7" fmla="*/ 1214216 w 2322489"/>
              <a:gd name="connsiteY7" fmla="*/ 447679 h 447679"/>
              <a:gd name="connsiteX8" fmla="*/ 2322489 w 2322489"/>
              <a:gd name="connsiteY8" fmla="*/ 256610 h 447679"/>
              <a:gd name="connsiteX9" fmla="*/ 1446738 w 2322489"/>
              <a:gd name="connsiteY9" fmla="*/ 2365 h 447679"/>
              <a:gd name="connsiteX0" fmla="*/ 1446738 w 2322489"/>
              <a:gd name="connsiteY0" fmla="*/ 2365 h 533627"/>
              <a:gd name="connsiteX1" fmla="*/ 1208190 w 2322489"/>
              <a:gd name="connsiteY1" fmla="*/ 171289 h 533627"/>
              <a:gd name="connsiteX2" fmla="*/ 1188540 w 2322489"/>
              <a:gd name="connsiteY2" fmla="*/ 266290 h 533627"/>
              <a:gd name="connsiteX3" fmla="*/ 1168891 w 2322489"/>
              <a:gd name="connsiteY3" fmla="*/ 171289 h 533627"/>
              <a:gd name="connsiteX4" fmla="*/ 930342 w 2322489"/>
              <a:gd name="connsiteY4" fmla="*/ 2365 h 533627"/>
              <a:gd name="connsiteX5" fmla="*/ 0 w 2322489"/>
              <a:gd name="connsiteY5" fmla="*/ 283906 h 533627"/>
              <a:gd name="connsiteX6" fmla="*/ 1162864 w 2322489"/>
              <a:gd name="connsiteY6" fmla="*/ 447679 h 533627"/>
              <a:gd name="connsiteX7" fmla="*/ 1214216 w 2322489"/>
              <a:gd name="connsiteY7" fmla="*/ 447679 h 533627"/>
              <a:gd name="connsiteX8" fmla="*/ 2322489 w 2322489"/>
              <a:gd name="connsiteY8" fmla="*/ 256610 h 533627"/>
              <a:gd name="connsiteX9" fmla="*/ 1446738 w 2322489"/>
              <a:gd name="connsiteY9" fmla="*/ 2365 h 533627"/>
              <a:gd name="connsiteX0" fmla="*/ 1446738 w 2322489"/>
              <a:gd name="connsiteY0" fmla="*/ 2365 h 898056"/>
              <a:gd name="connsiteX1" fmla="*/ 1208190 w 2322489"/>
              <a:gd name="connsiteY1" fmla="*/ 171289 h 898056"/>
              <a:gd name="connsiteX2" fmla="*/ 1188540 w 2322489"/>
              <a:gd name="connsiteY2" fmla="*/ 266290 h 898056"/>
              <a:gd name="connsiteX3" fmla="*/ 1168891 w 2322489"/>
              <a:gd name="connsiteY3" fmla="*/ 171289 h 898056"/>
              <a:gd name="connsiteX4" fmla="*/ 930342 w 2322489"/>
              <a:gd name="connsiteY4" fmla="*/ 2365 h 898056"/>
              <a:gd name="connsiteX5" fmla="*/ 0 w 2322489"/>
              <a:gd name="connsiteY5" fmla="*/ 283906 h 898056"/>
              <a:gd name="connsiteX6" fmla="*/ 1162864 w 2322489"/>
              <a:gd name="connsiteY6" fmla="*/ 447679 h 898056"/>
              <a:gd name="connsiteX7" fmla="*/ 1077738 w 2322489"/>
              <a:gd name="connsiteY7" fmla="*/ 898056 h 898056"/>
              <a:gd name="connsiteX8" fmla="*/ 2322489 w 2322489"/>
              <a:gd name="connsiteY8" fmla="*/ 256610 h 898056"/>
              <a:gd name="connsiteX9" fmla="*/ 1446738 w 2322489"/>
              <a:gd name="connsiteY9" fmla="*/ 2365 h 898056"/>
              <a:gd name="connsiteX0" fmla="*/ 1446738 w 2322489"/>
              <a:gd name="connsiteY0" fmla="*/ 2365 h 898056"/>
              <a:gd name="connsiteX1" fmla="*/ 1208190 w 2322489"/>
              <a:gd name="connsiteY1" fmla="*/ 171289 h 898056"/>
              <a:gd name="connsiteX2" fmla="*/ 1188540 w 2322489"/>
              <a:gd name="connsiteY2" fmla="*/ 266290 h 898056"/>
              <a:gd name="connsiteX3" fmla="*/ 1168891 w 2322489"/>
              <a:gd name="connsiteY3" fmla="*/ 171289 h 898056"/>
              <a:gd name="connsiteX4" fmla="*/ 930342 w 2322489"/>
              <a:gd name="connsiteY4" fmla="*/ 2365 h 898056"/>
              <a:gd name="connsiteX5" fmla="*/ 0 w 2322489"/>
              <a:gd name="connsiteY5" fmla="*/ 283906 h 898056"/>
              <a:gd name="connsiteX6" fmla="*/ 1077738 w 2322489"/>
              <a:gd name="connsiteY6" fmla="*/ 898056 h 898056"/>
              <a:gd name="connsiteX7" fmla="*/ 2322489 w 2322489"/>
              <a:gd name="connsiteY7" fmla="*/ 256610 h 898056"/>
              <a:gd name="connsiteX8" fmla="*/ 1446738 w 2322489"/>
              <a:gd name="connsiteY8" fmla="*/ 2365 h 898056"/>
              <a:gd name="connsiteX0" fmla="*/ 1446738 w 2322489"/>
              <a:gd name="connsiteY0" fmla="*/ 2365 h 898056"/>
              <a:gd name="connsiteX1" fmla="*/ 1208190 w 2322489"/>
              <a:gd name="connsiteY1" fmla="*/ 171289 h 898056"/>
              <a:gd name="connsiteX2" fmla="*/ 1188540 w 2322489"/>
              <a:gd name="connsiteY2" fmla="*/ 266290 h 898056"/>
              <a:gd name="connsiteX3" fmla="*/ 1168891 w 2322489"/>
              <a:gd name="connsiteY3" fmla="*/ 171289 h 898056"/>
              <a:gd name="connsiteX4" fmla="*/ 930342 w 2322489"/>
              <a:gd name="connsiteY4" fmla="*/ 2365 h 898056"/>
              <a:gd name="connsiteX5" fmla="*/ 0 w 2322489"/>
              <a:gd name="connsiteY5" fmla="*/ 283906 h 898056"/>
              <a:gd name="connsiteX6" fmla="*/ 1077738 w 2322489"/>
              <a:gd name="connsiteY6" fmla="*/ 898056 h 898056"/>
              <a:gd name="connsiteX7" fmla="*/ 2322489 w 2322489"/>
              <a:gd name="connsiteY7" fmla="*/ 256610 h 898056"/>
              <a:gd name="connsiteX8" fmla="*/ 1446738 w 2322489"/>
              <a:gd name="connsiteY8" fmla="*/ 2365 h 898056"/>
              <a:gd name="connsiteX0" fmla="*/ 1528625 w 2404376"/>
              <a:gd name="connsiteY0" fmla="*/ 813 h 896504"/>
              <a:gd name="connsiteX1" fmla="*/ 1290077 w 2404376"/>
              <a:gd name="connsiteY1" fmla="*/ 169737 h 896504"/>
              <a:gd name="connsiteX2" fmla="*/ 1270427 w 2404376"/>
              <a:gd name="connsiteY2" fmla="*/ 264738 h 896504"/>
              <a:gd name="connsiteX3" fmla="*/ 1250778 w 2404376"/>
              <a:gd name="connsiteY3" fmla="*/ 169737 h 896504"/>
              <a:gd name="connsiteX4" fmla="*/ 1012229 w 2404376"/>
              <a:gd name="connsiteY4" fmla="*/ 813 h 896504"/>
              <a:gd name="connsiteX5" fmla="*/ 0 w 2404376"/>
              <a:gd name="connsiteY5" fmla="*/ 104933 h 896504"/>
              <a:gd name="connsiteX6" fmla="*/ 1159625 w 2404376"/>
              <a:gd name="connsiteY6" fmla="*/ 896504 h 896504"/>
              <a:gd name="connsiteX7" fmla="*/ 2404376 w 2404376"/>
              <a:gd name="connsiteY7" fmla="*/ 255058 h 896504"/>
              <a:gd name="connsiteX8" fmla="*/ 1528625 w 2404376"/>
              <a:gd name="connsiteY8" fmla="*/ 813 h 896504"/>
              <a:gd name="connsiteX0" fmla="*/ 1528625 w 2404376"/>
              <a:gd name="connsiteY0" fmla="*/ 166 h 895857"/>
              <a:gd name="connsiteX1" fmla="*/ 1290077 w 2404376"/>
              <a:gd name="connsiteY1" fmla="*/ 169090 h 895857"/>
              <a:gd name="connsiteX2" fmla="*/ 1270427 w 2404376"/>
              <a:gd name="connsiteY2" fmla="*/ 264091 h 895857"/>
              <a:gd name="connsiteX3" fmla="*/ 1250778 w 2404376"/>
              <a:gd name="connsiteY3" fmla="*/ 169090 h 895857"/>
              <a:gd name="connsiteX4" fmla="*/ 1012229 w 2404376"/>
              <a:gd name="connsiteY4" fmla="*/ 166 h 895857"/>
              <a:gd name="connsiteX5" fmla="*/ 0 w 2404376"/>
              <a:gd name="connsiteY5" fmla="*/ 104286 h 895857"/>
              <a:gd name="connsiteX6" fmla="*/ 1159625 w 2404376"/>
              <a:gd name="connsiteY6" fmla="*/ 895857 h 895857"/>
              <a:gd name="connsiteX7" fmla="*/ 2404376 w 2404376"/>
              <a:gd name="connsiteY7" fmla="*/ 254411 h 895857"/>
              <a:gd name="connsiteX8" fmla="*/ 1528625 w 2404376"/>
              <a:gd name="connsiteY8" fmla="*/ 166 h 895857"/>
              <a:gd name="connsiteX0" fmla="*/ 1528625 w 2431672"/>
              <a:gd name="connsiteY0" fmla="*/ 309 h 896000"/>
              <a:gd name="connsiteX1" fmla="*/ 1290077 w 2431672"/>
              <a:gd name="connsiteY1" fmla="*/ 169233 h 896000"/>
              <a:gd name="connsiteX2" fmla="*/ 1270427 w 2431672"/>
              <a:gd name="connsiteY2" fmla="*/ 264234 h 896000"/>
              <a:gd name="connsiteX3" fmla="*/ 1250778 w 2431672"/>
              <a:gd name="connsiteY3" fmla="*/ 169233 h 896000"/>
              <a:gd name="connsiteX4" fmla="*/ 1012229 w 2431672"/>
              <a:gd name="connsiteY4" fmla="*/ 309 h 896000"/>
              <a:gd name="connsiteX5" fmla="*/ 0 w 2431672"/>
              <a:gd name="connsiteY5" fmla="*/ 104429 h 896000"/>
              <a:gd name="connsiteX6" fmla="*/ 1159625 w 2431672"/>
              <a:gd name="connsiteY6" fmla="*/ 896000 h 896000"/>
              <a:gd name="connsiteX7" fmla="*/ 2431672 w 2431672"/>
              <a:gd name="connsiteY7" fmla="*/ 8894 h 896000"/>
              <a:gd name="connsiteX8" fmla="*/ 1528625 w 2431672"/>
              <a:gd name="connsiteY8" fmla="*/ 309 h 896000"/>
              <a:gd name="connsiteX0" fmla="*/ 1528625 w 2431672"/>
              <a:gd name="connsiteY0" fmla="*/ 166 h 895857"/>
              <a:gd name="connsiteX1" fmla="*/ 1290077 w 2431672"/>
              <a:gd name="connsiteY1" fmla="*/ 169090 h 895857"/>
              <a:gd name="connsiteX2" fmla="*/ 1270427 w 2431672"/>
              <a:gd name="connsiteY2" fmla="*/ 264091 h 895857"/>
              <a:gd name="connsiteX3" fmla="*/ 1250778 w 2431672"/>
              <a:gd name="connsiteY3" fmla="*/ 169090 h 895857"/>
              <a:gd name="connsiteX4" fmla="*/ 1012229 w 2431672"/>
              <a:gd name="connsiteY4" fmla="*/ 166 h 895857"/>
              <a:gd name="connsiteX5" fmla="*/ 0 w 2431672"/>
              <a:gd name="connsiteY5" fmla="*/ 104286 h 895857"/>
              <a:gd name="connsiteX6" fmla="*/ 1159625 w 2431672"/>
              <a:gd name="connsiteY6" fmla="*/ 895857 h 895857"/>
              <a:gd name="connsiteX7" fmla="*/ 2431672 w 2431672"/>
              <a:gd name="connsiteY7" fmla="*/ 8751 h 895857"/>
              <a:gd name="connsiteX8" fmla="*/ 1528625 w 2431672"/>
              <a:gd name="connsiteY8" fmla="*/ 166 h 895857"/>
              <a:gd name="connsiteX0" fmla="*/ 1528625 w 2431672"/>
              <a:gd name="connsiteY0" fmla="*/ 166 h 691141"/>
              <a:gd name="connsiteX1" fmla="*/ 1290077 w 2431672"/>
              <a:gd name="connsiteY1" fmla="*/ 169090 h 691141"/>
              <a:gd name="connsiteX2" fmla="*/ 1270427 w 2431672"/>
              <a:gd name="connsiteY2" fmla="*/ 264091 h 691141"/>
              <a:gd name="connsiteX3" fmla="*/ 1250778 w 2431672"/>
              <a:gd name="connsiteY3" fmla="*/ 169090 h 691141"/>
              <a:gd name="connsiteX4" fmla="*/ 1012229 w 2431672"/>
              <a:gd name="connsiteY4" fmla="*/ 166 h 691141"/>
              <a:gd name="connsiteX5" fmla="*/ 0 w 2431672"/>
              <a:gd name="connsiteY5" fmla="*/ 104286 h 691141"/>
              <a:gd name="connsiteX6" fmla="*/ 1282455 w 2431672"/>
              <a:gd name="connsiteY6" fmla="*/ 691141 h 691141"/>
              <a:gd name="connsiteX7" fmla="*/ 2431672 w 2431672"/>
              <a:gd name="connsiteY7" fmla="*/ 8751 h 691141"/>
              <a:gd name="connsiteX8" fmla="*/ 1528625 w 2431672"/>
              <a:gd name="connsiteY8" fmla="*/ 166 h 691141"/>
              <a:gd name="connsiteX0" fmla="*/ 1310260 w 2213307"/>
              <a:gd name="connsiteY0" fmla="*/ 166 h 691141"/>
              <a:gd name="connsiteX1" fmla="*/ 1071712 w 2213307"/>
              <a:gd name="connsiteY1" fmla="*/ 169090 h 691141"/>
              <a:gd name="connsiteX2" fmla="*/ 1052062 w 2213307"/>
              <a:gd name="connsiteY2" fmla="*/ 264091 h 691141"/>
              <a:gd name="connsiteX3" fmla="*/ 1032413 w 2213307"/>
              <a:gd name="connsiteY3" fmla="*/ 169090 h 691141"/>
              <a:gd name="connsiteX4" fmla="*/ 793864 w 2213307"/>
              <a:gd name="connsiteY4" fmla="*/ 166 h 691141"/>
              <a:gd name="connsiteX5" fmla="*/ 0 w 2213307"/>
              <a:gd name="connsiteY5" fmla="*/ 104286 h 691141"/>
              <a:gd name="connsiteX6" fmla="*/ 1064090 w 2213307"/>
              <a:gd name="connsiteY6" fmla="*/ 691141 h 691141"/>
              <a:gd name="connsiteX7" fmla="*/ 2213307 w 2213307"/>
              <a:gd name="connsiteY7" fmla="*/ 8751 h 691141"/>
              <a:gd name="connsiteX8" fmla="*/ 1310260 w 2213307"/>
              <a:gd name="connsiteY8" fmla="*/ 166 h 691141"/>
              <a:gd name="connsiteX0" fmla="*/ 1310260 w 2022238"/>
              <a:gd name="connsiteY0" fmla="*/ 166 h 691141"/>
              <a:gd name="connsiteX1" fmla="*/ 1071712 w 2022238"/>
              <a:gd name="connsiteY1" fmla="*/ 169090 h 691141"/>
              <a:gd name="connsiteX2" fmla="*/ 1052062 w 2022238"/>
              <a:gd name="connsiteY2" fmla="*/ 264091 h 691141"/>
              <a:gd name="connsiteX3" fmla="*/ 1032413 w 2022238"/>
              <a:gd name="connsiteY3" fmla="*/ 169090 h 691141"/>
              <a:gd name="connsiteX4" fmla="*/ 793864 w 2022238"/>
              <a:gd name="connsiteY4" fmla="*/ 166 h 691141"/>
              <a:gd name="connsiteX5" fmla="*/ 0 w 2022238"/>
              <a:gd name="connsiteY5" fmla="*/ 104286 h 691141"/>
              <a:gd name="connsiteX6" fmla="*/ 1064090 w 2022238"/>
              <a:gd name="connsiteY6" fmla="*/ 691141 h 691141"/>
              <a:gd name="connsiteX7" fmla="*/ 2022238 w 2022238"/>
              <a:gd name="connsiteY7" fmla="*/ 36046 h 691141"/>
              <a:gd name="connsiteX8" fmla="*/ 1310260 w 2022238"/>
              <a:gd name="connsiteY8" fmla="*/ 166 h 691141"/>
              <a:gd name="connsiteX0" fmla="*/ 1310260 w 2022238"/>
              <a:gd name="connsiteY0" fmla="*/ 166 h 691141"/>
              <a:gd name="connsiteX1" fmla="*/ 1071712 w 2022238"/>
              <a:gd name="connsiteY1" fmla="*/ 169090 h 691141"/>
              <a:gd name="connsiteX2" fmla="*/ 1052062 w 2022238"/>
              <a:gd name="connsiteY2" fmla="*/ 264091 h 691141"/>
              <a:gd name="connsiteX3" fmla="*/ 1032413 w 2022238"/>
              <a:gd name="connsiteY3" fmla="*/ 169090 h 691141"/>
              <a:gd name="connsiteX4" fmla="*/ 793864 w 2022238"/>
              <a:gd name="connsiteY4" fmla="*/ 166 h 691141"/>
              <a:gd name="connsiteX5" fmla="*/ 0 w 2022238"/>
              <a:gd name="connsiteY5" fmla="*/ 104286 h 691141"/>
              <a:gd name="connsiteX6" fmla="*/ 1064090 w 2022238"/>
              <a:gd name="connsiteY6" fmla="*/ 691141 h 691141"/>
              <a:gd name="connsiteX7" fmla="*/ 2022238 w 2022238"/>
              <a:gd name="connsiteY7" fmla="*/ 36046 h 691141"/>
              <a:gd name="connsiteX8" fmla="*/ 1310260 w 2022238"/>
              <a:gd name="connsiteY8" fmla="*/ 166 h 691141"/>
              <a:gd name="connsiteX0" fmla="*/ 1310260 w 2022238"/>
              <a:gd name="connsiteY0" fmla="*/ 166 h 691141"/>
              <a:gd name="connsiteX1" fmla="*/ 1071712 w 2022238"/>
              <a:gd name="connsiteY1" fmla="*/ 169090 h 691141"/>
              <a:gd name="connsiteX2" fmla="*/ 1052062 w 2022238"/>
              <a:gd name="connsiteY2" fmla="*/ 264091 h 691141"/>
              <a:gd name="connsiteX3" fmla="*/ 1032413 w 2022238"/>
              <a:gd name="connsiteY3" fmla="*/ 169090 h 691141"/>
              <a:gd name="connsiteX4" fmla="*/ 793864 w 2022238"/>
              <a:gd name="connsiteY4" fmla="*/ 166 h 691141"/>
              <a:gd name="connsiteX5" fmla="*/ 0 w 2022238"/>
              <a:gd name="connsiteY5" fmla="*/ 104286 h 691141"/>
              <a:gd name="connsiteX6" fmla="*/ 1064090 w 2022238"/>
              <a:gd name="connsiteY6" fmla="*/ 691141 h 691141"/>
              <a:gd name="connsiteX7" fmla="*/ 2022238 w 2022238"/>
              <a:gd name="connsiteY7" fmla="*/ 36046 h 691141"/>
              <a:gd name="connsiteX8" fmla="*/ 1310260 w 2022238"/>
              <a:gd name="connsiteY8" fmla="*/ 166 h 691141"/>
              <a:gd name="connsiteX0" fmla="*/ 1310260 w 2022238"/>
              <a:gd name="connsiteY0" fmla="*/ 166 h 841267"/>
              <a:gd name="connsiteX1" fmla="*/ 1071712 w 2022238"/>
              <a:gd name="connsiteY1" fmla="*/ 169090 h 841267"/>
              <a:gd name="connsiteX2" fmla="*/ 1052062 w 2022238"/>
              <a:gd name="connsiteY2" fmla="*/ 264091 h 841267"/>
              <a:gd name="connsiteX3" fmla="*/ 1032413 w 2022238"/>
              <a:gd name="connsiteY3" fmla="*/ 169090 h 841267"/>
              <a:gd name="connsiteX4" fmla="*/ 793864 w 2022238"/>
              <a:gd name="connsiteY4" fmla="*/ 166 h 841267"/>
              <a:gd name="connsiteX5" fmla="*/ 0 w 2022238"/>
              <a:gd name="connsiteY5" fmla="*/ 104286 h 841267"/>
              <a:gd name="connsiteX6" fmla="*/ 1105033 w 2022238"/>
              <a:gd name="connsiteY6" fmla="*/ 841267 h 841267"/>
              <a:gd name="connsiteX7" fmla="*/ 2022238 w 2022238"/>
              <a:gd name="connsiteY7" fmla="*/ 36046 h 841267"/>
              <a:gd name="connsiteX8" fmla="*/ 1310260 w 2022238"/>
              <a:gd name="connsiteY8" fmla="*/ 166 h 841267"/>
              <a:gd name="connsiteX0" fmla="*/ 1584169 w 2296147"/>
              <a:gd name="connsiteY0" fmla="*/ 321890 h 1162991"/>
              <a:gd name="connsiteX1" fmla="*/ 1345621 w 2296147"/>
              <a:gd name="connsiteY1" fmla="*/ 490814 h 1162991"/>
              <a:gd name="connsiteX2" fmla="*/ 1325971 w 2296147"/>
              <a:gd name="connsiteY2" fmla="*/ 585815 h 1162991"/>
              <a:gd name="connsiteX3" fmla="*/ 1306322 w 2296147"/>
              <a:gd name="connsiteY3" fmla="*/ 490814 h 1162991"/>
              <a:gd name="connsiteX4" fmla="*/ 1067773 w 2296147"/>
              <a:gd name="connsiteY4" fmla="*/ 321890 h 1162991"/>
              <a:gd name="connsiteX5" fmla="*/ 0 w 2296147"/>
              <a:gd name="connsiteY5" fmla="*/ 0 h 1162991"/>
              <a:gd name="connsiteX6" fmla="*/ 1378942 w 2296147"/>
              <a:gd name="connsiteY6" fmla="*/ 1162991 h 1162991"/>
              <a:gd name="connsiteX7" fmla="*/ 2296147 w 2296147"/>
              <a:gd name="connsiteY7" fmla="*/ 357770 h 1162991"/>
              <a:gd name="connsiteX8" fmla="*/ 1584169 w 2296147"/>
              <a:gd name="connsiteY8" fmla="*/ 321890 h 1162991"/>
              <a:gd name="connsiteX0" fmla="*/ 1584169 w 2813535"/>
              <a:gd name="connsiteY0" fmla="*/ 428847 h 1269948"/>
              <a:gd name="connsiteX1" fmla="*/ 1345621 w 2813535"/>
              <a:gd name="connsiteY1" fmla="*/ 597771 h 1269948"/>
              <a:gd name="connsiteX2" fmla="*/ 1325971 w 2813535"/>
              <a:gd name="connsiteY2" fmla="*/ 692772 h 1269948"/>
              <a:gd name="connsiteX3" fmla="*/ 1306322 w 2813535"/>
              <a:gd name="connsiteY3" fmla="*/ 597771 h 1269948"/>
              <a:gd name="connsiteX4" fmla="*/ 1067773 w 2813535"/>
              <a:gd name="connsiteY4" fmla="*/ 428847 h 1269948"/>
              <a:gd name="connsiteX5" fmla="*/ 0 w 2813535"/>
              <a:gd name="connsiteY5" fmla="*/ 106957 h 1269948"/>
              <a:gd name="connsiteX6" fmla="*/ 1378942 w 2813535"/>
              <a:gd name="connsiteY6" fmla="*/ 1269948 h 1269948"/>
              <a:gd name="connsiteX7" fmla="*/ 2813535 w 2813535"/>
              <a:gd name="connsiteY7" fmla="*/ 0 h 1269948"/>
              <a:gd name="connsiteX8" fmla="*/ 1584169 w 2813535"/>
              <a:gd name="connsiteY8" fmla="*/ 428847 h 1269948"/>
              <a:gd name="connsiteX0" fmla="*/ 1584169 w 2813535"/>
              <a:gd name="connsiteY0" fmla="*/ 428847 h 1269948"/>
              <a:gd name="connsiteX1" fmla="*/ 1345621 w 2813535"/>
              <a:gd name="connsiteY1" fmla="*/ 597771 h 1269948"/>
              <a:gd name="connsiteX2" fmla="*/ 1325971 w 2813535"/>
              <a:gd name="connsiteY2" fmla="*/ 692772 h 1269948"/>
              <a:gd name="connsiteX3" fmla="*/ 1306322 w 2813535"/>
              <a:gd name="connsiteY3" fmla="*/ 597771 h 1269948"/>
              <a:gd name="connsiteX4" fmla="*/ 1067773 w 2813535"/>
              <a:gd name="connsiteY4" fmla="*/ 428847 h 1269948"/>
              <a:gd name="connsiteX5" fmla="*/ 0 w 2813535"/>
              <a:gd name="connsiteY5" fmla="*/ 106957 h 1269948"/>
              <a:gd name="connsiteX6" fmla="*/ 1378942 w 2813535"/>
              <a:gd name="connsiteY6" fmla="*/ 1269948 h 1269948"/>
              <a:gd name="connsiteX7" fmla="*/ 2813535 w 2813535"/>
              <a:gd name="connsiteY7" fmla="*/ 0 h 1269948"/>
              <a:gd name="connsiteX8" fmla="*/ 1584169 w 2813535"/>
              <a:gd name="connsiteY8" fmla="*/ 428847 h 1269948"/>
              <a:gd name="connsiteX0" fmla="*/ 1584169 w 2588913"/>
              <a:gd name="connsiteY0" fmla="*/ 321890 h 1162991"/>
              <a:gd name="connsiteX1" fmla="*/ 1345621 w 2588913"/>
              <a:gd name="connsiteY1" fmla="*/ 490814 h 1162991"/>
              <a:gd name="connsiteX2" fmla="*/ 1325971 w 2588913"/>
              <a:gd name="connsiteY2" fmla="*/ 585815 h 1162991"/>
              <a:gd name="connsiteX3" fmla="*/ 1306322 w 2588913"/>
              <a:gd name="connsiteY3" fmla="*/ 490814 h 1162991"/>
              <a:gd name="connsiteX4" fmla="*/ 1067773 w 2588913"/>
              <a:gd name="connsiteY4" fmla="*/ 321890 h 1162991"/>
              <a:gd name="connsiteX5" fmla="*/ 0 w 2588913"/>
              <a:gd name="connsiteY5" fmla="*/ 0 h 1162991"/>
              <a:gd name="connsiteX6" fmla="*/ 1378942 w 2588913"/>
              <a:gd name="connsiteY6" fmla="*/ 1162991 h 1162991"/>
              <a:gd name="connsiteX7" fmla="*/ 2588913 w 2588913"/>
              <a:gd name="connsiteY7" fmla="*/ 55698 h 1162991"/>
              <a:gd name="connsiteX8" fmla="*/ 1584169 w 2588913"/>
              <a:gd name="connsiteY8" fmla="*/ 321890 h 1162991"/>
              <a:gd name="connsiteX0" fmla="*/ 1584169 w 2588913"/>
              <a:gd name="connsiteY0" fmla="*/ 321890 h 1162991"/>
              <a:gd name="connsiteX1" fmla="*/ 1345621 w 2588913"/>
              <a:gd name="connsiteY1" fmla="*/ 490814 h 1162991"/>
              <a:gd name="connsiteX2" fmla="*/ 1325971 w 2588913"/>
              <a:gd name="connsiteY2" fmla="*/ 585815 h 1162991"/>
              <a:gd name="connsiteX3" fmla="*/ 1306322 w 2588913"/>
              <a:gd name="connsiteY3" fmla="*/ 490814 h 1162991"/>
              <a:gd name="connsiteX4" fmla="*/ 1067773 w 2588913"/>
              <a:gd name="connsiteY4" fmla="*/ 321890 h 1162991"/>
              <a:gd name="connsiteX5" fmla="*/ 0 w 2588913"/>
              <a:gd name="connsiteY5" fmla="*/ 0 h 1162991"/>
              <a:gd name="connsiteX6" fmla="*/ 1378942 w 2588913"/>
              <a:gd name="connsiteY6" fmla="*/ 1162991 h 1162991"/>
              <a:gd name="connsiteX7" fmla="*/ 2588913 w 2588913"/>
              <a:gd name="connsiteY7" fmla="*/ 55698 h 1162991"/>
              <a:gd name="connsiteX8" fmla="*/ 1584169 w 2588913"/>
              <a:gd name="connsiteY8" fmla="*/ 321890 h 1162991"/>
              <a:gd name="connsiteX0" fmla="*/ 1619113 w 2623857"/>
              <a:gd name="connsiteY0" fmla="*/ 266192 h 1107293"/>
              <a:gd name="connsiteX1" fmla="*/ 1380565 w 2623857"/>
              <a:gd name="connsiteY1" fmla="*/ 435116 h 1107293"/>
              <a:gd name="connsiteX2" fmla="*/ 1360915 w 2623857"/>
              <a:gd name="connsiteY2" fmla="*/ 530117 h 1107293"/>
              <a:gd name="connsiteX3" fmla="*/ 1341266 w 2623857"/>
              <a:gd name="connsiteY3" fmla="*/ 435116 h 1107293"/>
              <a:gd name="connsiteX4" fmla="*/ 1102717 w 2623857"/>
              <a:gd name="connsiteY4" fmla="*/ 266192 h 1107293"/>
              <a:gd name="connsiteX5" fmla="*/ 0 w 2623857"/>
              <a:gd name="connsiteY5" fmla="*/ 381240 h 1107293"/>
              <a:gd name="connsiteX6" fmla="*/ 1413886 w 2623857"/>
              <a:gd name="connsiteY6" fmla="*/ 1107293 h 1107293"/>
              <a:gd name="connsiteX7" fmla="*/ 2623857 w 2623857"/>
              <a:gd name="connsiteY7" fmla="*/ 0 h 1107293"/>
              <a:gd name="connsiteX8" fmla="*/ 1619113 w 2623857"/>
              <a:gd name="connsiteY8" fmla="*/ 266192 h 1107293"/>
              <a:gd name="connsiteX0" fmla="*/ 1619113 w 2623857"/>
              <a:gd name="connsiteY0" fmla="*/ 266192 h 1107293"/>
              <a:gd name="connsiteX1" fmla="*/ 1380565 w 2623857"/>
              <a:gd name="connsiteY1" fmla="*/ 435116 h 1107293"/>
              <a:gd name="connsiteX2" fmla="*/ 1360915 w 2623857"/>
              <a:gd name="connsiteY2" fmla="*/ 530117 h 1107293"/>
              <a:gd name="connsiteX3" fmla="*/ 1341266 w 2623857"/>
              <a:gd name="connsiteY3" fmla="*/ 435116 h 1107293"/>
              <a:gd name="connsiteX4" fmla="*/ 1102717 w 2623857"/>
              <a:gd name="connsiteY4" fmla="*/ 266192 h 1107293"/>
              <a:gd name="connsiteX5" fmla="*/ 0 w 2623857"/>
              <a:gd name="connsiteY5" fmla="*/ 381240 h 1107293"/>
              <a:gd name="connsiteX6" fmla="*/ 1413886 w 2623857"/>
              <a:gd name="connsiteY6" fmla="*/ 1107293 h 1107293"/>
              <a:gd name="connsiteX7" fmla="*/ 2623857 w 2623857"/>
              <a:gd name="connsiteY7" fmla="*/ 0 h 1107293"/>
              <a:gd name="connsiteX8" fmla="*/ 1619113 w 2623857"/>
              <a:gd name="connsiteY8" fmla="*/ 266192 h 1107293"/>
              <a:gd name="connsiteX0" fmla="*/ 1619113 w 2497185"/>
              <a:gd name="connsiteY0" fmla="*/ 452 h 841553"/>
              <a:gd name="connsiteX1" fmla="*/ 1380565 w 2497185"/>
              <a:gd name="connsiteY1" fmla="*/ 169376 h 841553"/>
              <a:gd name="connsiteX2" fmla="*/ 1360915 w 2497185"/>
              <a:gd name="connsiteY2" fmla="*/ 264377 h 841553"/>
              <a:gd name="connsiteX3" fmla="*/ 1341266 w 2497185"/>
              <a:gd name="connsiteY3" fmla="*/ 169376 h 841553"/>
              <a:gd name="connsiteX4" fmla="*/ 1102717 w 2497185"/>
              <a:gd name="connsiteY4" fmla="*/ 452 h 841553"/>
              <a:gd name="connsiteX5" fmla="*/ 0 w 2497185"/>
              <a:gd name="connsiteY5" fmla="*/ 115500 h 841553"/>
              <a:gd name="connsiteX6" fmla="*/ 1413886 w 2497185"/>
              <a:gd name="connsiteY6" fmla="*/ 841553 h 841553"/>
              <a:gd name="connsiteX7" fmla="*/ 2497185 w 2497185"/>
              <a:gd name="connsiteY7" fmla="*/ 153484 h 841553"/>
              <a:gd name="connsiteX8" fmla="*/ 1619113 w 2497185"/>
              <a:gd name="connsiteY8" fmla="*/ 452 h 841553"/>
              <a:gd name="connsiteX0" fmla="*/ 1619113 w 2497185"/>
              <a:gd name="connsiteY0" fmla="*/ 452 h 841553"/>
              <a:gd name="connsiteX1" fmla="*/ 1380565 w 2497185"/>
              <a:gd name="connsiteY1" fmla="*/ 169376 h 841553"/>
              <a:gd name="connsiteX2" fmla="*/ 1360915 w 2497185"/>
              <a:gd name="connsiteY2" fmla="*/ 264377 h 841553"/>
              <a:gd name="connsiteX3" fmla="*/ 1341266 w 2497185"/>
              <a:gd name="connsiteY3" fmla="*/ 169376 h 841553"/>
              <a:gd name="connsiteX4" fmla="*/ 1102717 w 2497185"/>
              <a:gd name="connsiteY4" fmla="*/ 452 h 841553"/>
              <a:gd name="connsiteX5" fmla="*/ 0 w 2497185"/>
              <a:gd name="connsiteY5" fmla="*/ 115500 h 841553"/>
              <a:gd name="connsiteX6" fmla="*/ 1413886 w 2497185"/>
              <a:gd name="connsiteY6" fmla="*/ 841553 h 841553"/>
              <a:gd name="connsiteX7" fmla="*/ 2497185 w 2497185"/>
              <a:gd name="connsiteY7" fmla="*/ 153484 h 841553"/>
              <a:gd name="connsiteX8" fmla="*/ 1619113 w 2497185"/>
              <a:gd name="connsiteY8" fmla="*/ 452 h 841553"/>
              <a:gd name="connsiteX0" fmla="*/ 1418184 w 2296256"/>
              <a:gd name="connsiteY0" fmla="*/ 1364 h 842465"/>
              <a:gd name="connsiteX1" fmla="*/ 1179636 w 2296256"/>
              <a:gd name="connsiteY1" fmla="*/ 170288 h 842465"/>
              <a:gd name="connsiteX2" fmla="*/ 1159986 w 2296256"/>
              <a:gd name="connsiteY2" fmla="*/ 265289 h 842465"/>
              <a:gd name="connsiteX3" fmla="*/ 1140337 w 2296256"/>
              <a:gd name="connsiteY3" fmla="*/ 170288 h 842465"/>
              <a:gd name="connsiteX4" fmla="*/ 901788 w 2296256"/>
              <a:gd name="connsiteY4" fmla="*/ 1364 h 842465"/>
              <a:gd name="connsiteX5" fmla="*/ 0 w 2296256"/>
              <a:gd name="connsiteY5" fmla="*/ 252217 h 842465"/>
              <a:gd name="connsiteX6" fmla="*/ 1212957 w 2296256"/>
              <a:gd name="connsiteY6" fmla="*/ 842465 h 842465"/>
              <a:gd name="connsiteX7" fmla="*/ 2296256 w 2296256"/>
              <a:gd name="connsiteY7" fmla="*/ 154396 h 842465"/>
              <a:gd name="connsiteX8" fmla="*/ 1418184 w 2296256"/>
              <a:gd name="connsiteY8" fmla="*/ 1364 h 842465"/>
              <a:gd name="connsiteX0" fmla="*/ 1418184 w 2296256"/>
              <a:gd name="connsiteY0" fmla="*/ 1364 h 842465"/>
              <a:gd name="connsiteX1" fmla="*/ 1179636 w 2296256"/>
              <a:gd name="connsiteY1" fmla="*/ 170288 h 842465"/>
              <a:gd name="connsiteX2" fmla="*/ 1159986 w 2296256"/>
              <a:gd name="connsiteY2" fmla="*/ 265289 h 842465"/>
              <a:gd name="connsiteX3" fmla="*/ 1140337 w 2296256"/>
              <a:gd name="connsiteY3" fmla="*/ 170288 h 842465"/>
              <a:gd name="connsiteX4" fmla="*/ 901788 w 2296256"/>
              <a:gd name="connsiteY4" fmla="*/ 1364 h 842465"/>
              <a:gd name="connsiteX5" fmla="*/ 0 w 2296256"/>
              <a:gd name="connsiteY5" fmla="*/ 252217 h 842465"/>
              <a:gd name="connsiteX6" fmla="*/ 1212957 w 2296256"/>
              <a:gd name="connsiteY6" fmla="*/ 842465 h 842465"/>
              <a:gd name="connsiteX7" fmla="*/ 2296256 w 2296256"/>
              <a:gd name="connsiteY7" fmla="*/ 154396 h 842465"/>
              <a:gd name="connsiteX8" fmla="*/ 1418184 w 2296256"/>
              <a:gd name="connsiteY8" fmla="*/ 1364 h 842465"/>
              <a:gd name="connsiteX0" fmla="*/ 1160471 w 2038543"/>
              <a:gd name="connsiteY0" fmla="*/ 13609 h 854710"/>
              <a:gd name="connsiteX1" fmla="*/ 921923 w 2038543"/>
              <a:gd name="connsiteY1" fmla="*/ 182533 h 854710"/>
              <a:gd name="connsiteX2" fmla="*/ 902273 w 2038543"/>
              <a:gd name="connsiteY2" fmla="*/ 277534 h 854710"/>
              <a:gd name="connsiteX3" fmla="*/ 882624 w 2038543"/>
              <a:gd name="connsiteY3" fmla="*/ 182533 h 854710"/>
              <a:gd name="connsiteX4" fmla="*/ 644075 w 2038543"/>
              <a:gd name="connsiteY4" fmla="*/ 13609 h 854710"/>
              <a:gd name="connsiteX5" fmla="*/ 0 w 2038543"/>
              <a:gd name="connsiteY5" fmla="*/ 524263 h 854710"/>
              <a:gd name="connsiteX6" fmla="*/ 955244 w 2038543"/>
              <a:gd name="connsiteY6" fmla="*/ 854710 h 854710"/>
              <a:gd name="connsiteX7" fmla="*/ 2038543 w 2038543"/>
              <a:gd name="connsiteY7" fmla="*/ 166641 h 854710"/>
              <a:gd name="connsiteX8" fmla="*/ 1160471 w 2038543"/>
              <a:gd name="connsiteY8" fmla="*/ 13609 h 854710"/>
              <a:gd name="connsiteX0" fmla="*/ 1160471 w 2038543"/>
              <a:gd name="connsiteY0" fmla="*/ 13609 h 854710"/>
              <a:gd name="connsiteX1" fmla="*/ 921923 w 2038543"/>
              <a:gd name="connsiteY1" fmla="*/ 182533 h 854710"/>
              <a:gd name="connsiteX2" fmla="*/ 902273 w 2038543"/>
              <a:gd name="connsiteY2" fmla="*/ 277534 h 854710"/>
              <a:gd name="connsiteX3" fmla="*/ 882624 w 2038543"/>
              <a:gd name="connsiteY3" fmla="*/ 182533 h 854710"/>
              <a:gd name="connsiteX4" fmla="*/ 644075 w 2038543"/>
              <a:gd name="connsiteY4" fmla="*/ 13609 h 854710"/>
              <a:gd name="connsiteX5" fmla="*/ 0 w 2038543"/>
              <a:gd name="connsiteY5" fmla="*/ 524263 h 854710"/>
              <a:gd name="connsiteX6" fmla="*/ 955244 w 2038543"/>
              <a:gd name="connsiteY6" fmla="*/ 854710 h 854710"/>
              <a:gd name="connsiteX7" fmla="*/ 2038543 w 2038543"/>
              <a:gd name="connsiteY7" fmla="*/ 166641 h 854710"/>
              <a:gd name="connsiteX8" fmla="*/ 1160471 w 2038543"/>
              <a:gd name="connsiteY8" fmla="*/ 13609 h 85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543" h="854710">
                <a:moveTo>
                  <a:pt x="1160471" y="13609"/>
                </a:moveTo>
                <a:cubicBezTo>
                  <a:pt x="1018499" y="17679"/>
                  <a:pt x="954109" y="91150"/>
                  <a:pt x="921923" y="182533"/>
                </a:cubicBezTo>
                <a:lnTo>
                  <a:pt x="902273" y="277534"/>
                </a:lnTo>
                <a:lnTo>
                  <a:pt x="882624" y="182533"/>
                </a:lnTo>
                <a:cubicBezTo>
                  <a:pt x="850437" y="91150"/>
                  <a:pt x="791179" y="-43346"/>
                  <a:pt x="644075" y="13609"/>
                </a:cubicBezTo>
                <a:cubicBezTo>
                  <a:pt x="496971" y="70564"/>
                  <a:pt x="308719" y="144384"/>
                  <a:pt x="0" y="524263"/>
                </a:cubicBezTo>
                <a:cubicBezTo>
                  <a:pt x="318303" y="879105"/>
                  <a:pt x="418577" y="800118"/>
                  <a:pt x="955244" y="854710"/>
                </a:cubicBezTo>
                <a:cubicBezTo>
                  <a:pt x="1324668" y="791020"/>
                  <a:pt x="1860187" y="721651"/>
                  <a:pt x="2038543" y="166641"/>
                </a:cubicBezTo>
                <a:cubicBezTo>
                  <a:pt x="1677289" y="208003"/>
                  <a:pt x="1496647" y="8805"/>
                  <a:pt x="1160471" y="13609"/>
                </a:cubicBezTo>
                <a:close/>
              </a:path>
            </a:pathLst>
          </a:custGeom>
          <a:solidFill>
            <a:srgbClr val="E63100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21" name="Ellipszis 220"/>
          <p:cNvSpPr/>
          <p:nvPr/>
        </p:nvSpPr>
        <p:spPr>
          <a:xfrm flipH="1">
            <a:off x="6646038" y="2348041"/>
            <a:ext cx="26496" cy="26111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22" name="Ellipszis 221"/>
          <p:cNvSpPr/>
          <p:nvPr/>
        </p:nvSpPr>
        <p:spPr>
          <a:xfrm flipH="1">
            <a:off x="6681662" y="2367561"/>
            <a:ext cx="19312" cy="19645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23" name="Szabadkézi sokszög 222"/>
          <p:cNvSpPr/>
          <p:nvPr/>
        </p:nvSpPr>
        <p:spPr>
          <a:xfrm rot="5400000" flipH="1">
            <a:off x="6655380" y="2223096"/>
            <a:ext cx="133235" cy="241867"/>
          </a:xfrm>
          <a:custGeom>
            <a:avLst/>
            <a:gdLst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331302 w 488321"/>
              <a:gd name="connsiteY5" fmla="*/ 406695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8321" h="813392">
                <a:moveTo>
                  <a:pt x="78514" y="0"/>
                </a:moveTo>
                <a:cubicBezTo>
                  <a:pt x="304844" y="0"/>
                  <a:pt x="488321" y="182084"/>
                  <a:pt x="488321" y="406696"/>
                </a:cubicBezTo>
                <a:cubicBezTo>
                  <a:pt x="488321" y="631308"/>
                  <a:pt x="304844" y="813392"/>
                  <a:pt x="78514" y="813392"/>
                </a:cubicBezTo>
                <a:lnTo>
                  <a:pt x="0" y="805537"/>
                </a:lnTo>
                <a:lnTo>
                  <a:pt x="4085" y="805128"/>
                </a:lnTo>
                <a:cubicBezTo>
                  <a:pt x="190827" y="767206"/>
                  <a:pt x="331302" y="603231"/>
                  <a:pt x="331302" y="406695"/>
                </a:cubicBezTo>
                <a:cubicBezTo>
                  <a:pt x="331302" y="210160"/>
                  <a:pt x="190827" y="46185"/>
                  <a:pt x="4085" y="8262"/>
                </a:cubicBezTo>
                <a:lnTo>
                  <a:pt x="9" y="7855"/>
                </a:lnTo>
                <a:lnTo>
                  <a:pt x="78514" y="0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224" name="Szabadkézi sokszög 223"/>
          <p:cNvSpPr/>
          <p:nvPr/>
        </p:nvSpPr>
        <p:spPr>
          <a:xfrm rot="16200000">
            <a:off x="7173303" y="2236045"/>
            <a:ext cx="133235" cy="218158"/>
          </a:xfrm>
          <a:custGeom>
            <a:avLst/>
            <a:gdLst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331302 w 488321"/>
              <a:gd name="connsiteY5" fmla="*/ 406695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8321" h="813392">
                <a:moveTo>
                  <a:pt x="78514" y="0"/>
                </a:moveTo>
                <a:cubicBezTo>
                  <a:pt x="304844" y="0"/>
                  <a:pt x="488321" y="182084"/>
                  <a:pt x="488321" y="406696"/>
                </a:cubicBezTo>
                <a:cubicBezTo>
                  <a:pt x="488321" y="631308"/>
                  <a:pt x="304844" y="813392"/>
                  <a:pt x="78514" y="813392"/>
                </a:cubicBezTo>
                <a:lnTo>
                  <a:pt x="0" y="805537"/>
                </a:lnTo>
                <a:lnTo>
                  <a:pt x="4085" y="805128"/>
                </a:lnTo>
                <a:cubicBezTo>
                  <a:pt x="190827" y="767206"/>
                  <a:pt x="331302" y="603231"/>
                  <a:pt x="331302" y="406695"/>
                </a:cubicBezTo>
                <a:cubicBezTo>
                  <a:pt x="331302" y="210160"/>
                  <a:pt x="190827" y="46185"/>
                  <a:pt x="4085" y="8262"/>
                </a:cubicBezTo>
                <a:lnTo>
                  <a:pt x="9" y="7855"/>
                </a:lnTo>
                <a:lnTo>
                  <a:pt x="78514" y="0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grpSp>
        <p:nvGrpSpPr>
          <p:cNvPr id="6" name="Csoportba foglalás 5"/>
          <p:cNvGrpSpPr/>
          <p:nvPr/>
        </p:nvGrpSpPr>
        <p:grpSpPr>
          <a:xfrm rot="19723600">
            <a:off x="5283735" y="3679182"/>
            <a:ext cx="1875416" cy="1062090"/>
            <a:chOff x="5777517" y="5242510"/>
            <a:chExt cx="3159702" cy="1789410"/>
          </a:xfrm>
        </p:grpSpPr>
        <p:sp>
          <p:nvSpPr>
            <p:cNvPr id="192" name="Szabadkézi sokszög 191"/>
            <p:cNvSpPr/>
            <p:nvPr/>
          </p:nvSpPr>
          <p:spPr>
            <a:xfrm rot="5924071">
              <a:off x="5893510" y="6481035"/>
              <a:ext cx="434892" cy="666877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7452" h="1586401">
                  <a:moveTo>
                    <a:pt x="33076" y="324795"/>
                  </a:moveTo>
                  <a:cubicBezTo>
                    <a:pt x="119407" y="270315"/>
                    <a:pt x="-191331" y="237248"/>
                    <a:pt x="215253" y="69389"/>
                  </a:cubicBezTo>
                  <a:cubicBezTo>
                    <a:pt x="444548" y="-79541"/>
                    <a:pt x="414551" y="58448"/>
                    <a:pt x="514200" y="52978"/>
                  </a:cubicBezTo>
                  <a:lnTo>
                    <a:pt x="515954" y="70195"/>
                  </a:lnTo>
                  <a:lnTo>
                    <a:pt x="521634" y="71873"/>
                  </a:lnTo>
                  <a:cubicBezTo>
                    <a:pt x="644208" y="120958"/>
                    <a:pt x="737300" y="236933"/>
                    <a:pt x="763952" y="379378"/>
                  </a:cubicBezTo>
                  <a:lnTo>
                    <a:pt x="769452" y="439046"/>
                  </a:lnTo>
                  <a:lnTo>
                    <a:pt x="776874" y="434929"/>
                  </a:lnTo>
                  <a:lnTo>
                    <a:pt x="780795" y="440884"/>
                  </a:lnTo>
                  <a:cubicBezTo>
                    <a:pt x="814576" y="493219"/>
                    <a:pt x="849730" y="551861"/>
                    <a:pt x="884520" y="614586"/>
                  </a:cubicBezTo>
                  <a:cubicBezTo>
                    <a:pt x="1023680" y="865488"/>
                    <a:pt x="1104322" y="1086726"/>
                    <a:pt x="1064641" y="1108735"/>
                  </a:cubicBezTo>
                  <a:cubicBezTo>
                    <a:pt x="1054720" y="1114237"/>
                    <a:pt x="1038219" y="1106767"/>
                    <a:pt x="1016874" y="1088546"/>
                  </a:cubicBezTo>
                  <a:lnTo>
                    <a:pt x="993466" y="1065349"/>
                  </a:lnTo>
                  <a:lnTo>
                    <a:pt x="1021987" y="1131490"/>
                  </a:lnTo>
                  <a:cubicBezTo>
                    <a:pt x="1074029" y="1260644"/>
                    <a:pt x="1092724" y="1354168"/>
                    <a:pt x="1063947" y="1370129"/>
                  </a:cubicBezTo>
                  <a:cubicBezTo>
                    <a:pt x="1040926" y="1382897"/>
                    <a:pt x="991882" y="1343608"/>
                    <a:pt x="931197" y="1269763"/>
                  </a:cubicBezTo>
                  <a:lnTo>
                    <a:pt x="924253" y="1260755"/>
                  </a:lnTo>
                  <a:lnTo>
                    <a:pt x="923191" y="1263994"/>
                  </a:lnTo>
                  <a:lnTo>
                    <a:pt x="944729" y="1313942"/>
                  </a:lnTo>
                  <a:cubicBezTo>
                    <a:pt x="996772" y="1443096"/>
                    <a:pt x="1015467" y="1536620"/>
                    <a:pt x="986690" y="1552581"/>
                  </a:cubicBezTo>
                  <a:cubicBezTo>
                    <a:pt x="957914" y="1568541"/>
                    <a:pt x="888475" y="1503162"/>
                    <a:pt x="806468" y="1390627"/>
                  </a:cubicBezTo>
                  <a:lnTo>
                    <a:pt x="772745" y="1341929"/>
                  </a:lnTo>
                  <a:lnTo>
                    <a:pt x="765292" y="1340632"/>
                  </a:lnTo>
                  <a:lnTo>
                    <a:pt x="767340" y="1345381"/>
                  </a:lnTo>
                  <a:cubicBezTo>
                    <a:pt x="819383" y="1474535"/>
                    <a:pt x="838078" y="1568058"/>
                    <a:pt x="809302" y="1584019"/>
                  </a:cubicBezTo>
                  <a:cubicBezTo>
                    <a:pt x="763258" y="1609556"/>
                    <a:pt x="613122" y="1426862"/>
                    <a:pt x="473963" y="1175960"/>
                  </a:cubicBezTo>
                  <a:lnTo>
                    <a:pt x="390308" y="1011013"/>
                  </a:lnTo>
                  <a:lnTo>
                    <a:pt x="376667" y="993839"/>
                  </a:lnTo>
                  <a:cubicBezTo>
                    <a:pt x="349522" y="957205"/>
                    <a:pt x="322558" y="918309"/>
                    <a:pt x="296074" y="877427"/>
                  </a:cubicBezTo>
                  <a:lnTo>
                    <a:pt x="287234" y="862684"/>
                  </a:lnTo>
                  <a:lnTo>
                    <a:pt x="282668" y="861134"/>
                  </a:lnTo>
                  <a:lnTo>
                    <a:pt x="306823" y="999645"/>
                  </a:lnTo>
                  <a:cubicBezTo>
                    <a:pt x="331480" y="1185029"/>
                    <a:pt x="325575" y="1320045"/>
                    <a:pt x="286952" y="1328265"/>
                  </a:cubicBezTo>
                  <a:cubicBezTo>
                    <a:pt x="235455" y="1339225"/>
                    <a:pt x="145293" y="1120617"/>
                    <a:pt x="85571" y="839992"/>
                  </a:cubicBezTo>
                  <a:lnTo>
                    <a:pt x="52912" y="652722"/>
                  </a:lnTo>
                  <a:lnTo>
                    <a:pt x="39456" y="625611"/>
                  </a:lnTo>
                  <a:cubicBezTo>
                    <a:pt x="20172" y="575746"/>
                    <a:pt x="9508" y="520923"/>
                    <a:pt x="9508" y="463376"/>
                  </a:cubicBezTo>
                  <a:cubicBezTo>
                    <a:pt x="9508" y="420215"/>
                    <a:pt x="15506" y="378587"/>
                    <a:pt x="26641" y="339434"/>
                  </a:cubicBezTo>
                  <a:lnTo>
                    <a:pt x="33076" y="324795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sp>
          <p:nvSpPr>
            <p:cNvPr id="225" name="Szabadkézi sokszög 224"/>
            <p:cNvSpPr/>
            <p:nvPr/>
          </p:nvSpPr>
          <p:spPr>
            <a:xfrm rot="3617920" flipH="1">
              <a:off x="6924932" y="4374558"/>
              <a:ext cx="1144336" cy="2880239"/>
            </a:xfrm>
            <a:custGeom>
              <a:avLst/>
              <a:gdLst>
                <a:gd name="connsiteX0" fmla="*/ 100032 w 592842"/>
                <a:gd name="connsiteY0" fmla="*/ 1465659 h 1467045"/>
                <a:gd name="connsiteX1" fmla="*/ 1154 w 592842"/>
                <a:gd name="connsiteY1" fmla="*/ 1210397 h 1467045"/>
                <a:gd name="connsiteX2" fmla="*/ 34789 w 592842"/>
                <a:gd name="connsiteY2" fmla="*/ 556939 h 1467045"/>
                <a:gd name="connsiteX3" fmla="*/ 47677 w 592842"/>
                <a:gd name="connsiteY3" fmla="*/ 551098 h 1467045"/>
                <a:gd name="connsiteX4" fmla="*/ 61520 w 592842"/>
                <a:gd name="connsiteY4" fmla="*/ 525605 h 1467045"/>
                <a:gd name="connsiteX5" fmla="*/ 281499 w 592842"/>
                <a:gd name="connsiteY5" fmla="*/ 201517 h 1467045"/>
                <a:gd name="connsiteX6" fmla="*/ 543118 w 592842"/>
                <a:gd name="connsiteY6" fmla="*/ 29515 h 1467045"/>
                <a:gd name="connsiteX7" fmla="*/ 431111 w 592842"/>
                <a:gd name="connsiteY7" fmla="*/ 444529 h 1467045"/>
                <a:gd name="connsiteX8" fmla="*/ 368915 w 592842"/>
                <a:gd name="connsiteY8" fmla="*/ 554552 h 1467045"/>
                <a:gd name="connsiteX9" fmla="*/ 382897 w 592842"/>
                <a:gd name="connsiteY9" fmla="*/ 554756 h 1467045"/>
                <a:gd name="connsiteX10" fmla="*/ 285756 w 592842"/>
                <a:gd name="connsiteY10" fmla="*/ 1274550 h 1467045"/>
                <a:gd name="connsiteX11" fmla="*/ 100032 w 592842"/>
                <a:gd name="connsiteY11" fmla="*/ 1465659 h 1467045"/>
                <a:gd name="connsiteX0" fmla="*/ 100032 w 544042"/>
                <a:gd name="connsiteY0" fmla="*/ 1464145 h 1465531"/>
                <a:gd name="connsiteX1" fmla="*/ 1154 w 544042"/>
                <a:gd name="connsiteY1" fmla="*/ 1208883 h 1465531"/>
                <a:gd name="connsiteX2" fmla="*/ 34789 w 544042"/>
                <a:gd name="connsiteY2" fmla="*/ 555425 h 1465531"/>
                <a:gd name="connsiteX3" fmla="*/ 47677 w 544042"/>
                <a:gd name="connsiteY3" fmla="*/ 549584 h 1465531"/>
                <a:gd name="connsiteX4" fmla="*/ 61520 w 544042"/>
                <a:gd name="connsiteY4" fmla="*/ 524091 h 1465531"/>
                <a:gd name="connsiteX5" fmla="*/ 281499 w 544042"/>
                <a:gd name="connsiteY5" fmla="*/ 200003 h 1465531"/>
                <a:gd name="connsiteX6" fmla="*/ 543118 w 544042"/>
                <a:gd name="connsiteY6" fmla="*/ 28001 h 1465531"/>
                <a:gd name="connsiteX7" fmla="*/ 368915 w 544042"/>
                <a:gd name="connsiteY7" fmla="*/ 553038 h 1465531"/>
                <a:gd name="connsiteX8" fmla="*/ 382897 w 544042"/>
                <a:gd name="connsiteY8" fmla="*/ 553242 h 1465531"/>
                <a:gd name="connsiteX9" fmla="*/ 285756 w 544042"/>
                <a:gd name="connsiteY9" fmla="*/ 1273036 h 1465531"/>
                <a:gd name="connsiteX10" fmla="*/ 100032 w 544042"/>
                <a:gd name="connsiteY10" fmla="*/ 1464145 h 1465531"/>
                <a:gd name="connsiteX0" fmla="*/ 100032 w 592787"/>
                <a:gd name="connsiteY0" fmla="*/ 1485518 h 1486904"/>
                <a:gd name="connsiteX1" fmla="*/ 1154 w 592787"/>
                <a:gd name="connsiteY1" fmla="*/ 1230256 h 1486904"/>
                <a:gd name="connsiteX2" fmla="*/ 34789 w 592787"/>
                <a:gd name="connsiteY2" fmla="*/ 576798 h 1486904"/>
                <a:gd name="connsiteX3" fmla="*/ 47677 w 592787"/>
                <a:gd name="connsiteY3" fmla="*/ 570957 h 1486904"/>
                <a:gd name="connsiteX4" fmla="*/ 61520 w 592787"/>
                <a:gd name="connsiteY4" fmla="*/ 545464 h 1486904"/>
                <a:gd name="connsiteX5" fmla="*/ 281499 w 592787"/>
                <a:gd name="connsiteY5" fmla="*/ 221376 h 1486904"/>
                <a:gd name="connsiteX6" fmla="*/ 543118 w 592787"/>
                <a:gd name="connsiteY6" fmla="*/ 49374 h 1486904"/>
                <a:gd name="connsiteX7" fmla="*/ 368915 w 592787"/>
                <a:gd name="connsiteY7" fmla="*/ 574411 h 1486904"/>
                <a:gd name="connsiteX8" fmla="*/ 382897 w 592787"/>
                <a:gd name="connsiteY8" fmla="*/ 574615 h 1486904"/>
                <a:gd name="connsiteX9" fmla="*/ 285756 w 592787"/>
                <a:gd name="connsiteY9" fmla="*/ 1294409 h 1486904"/>
                <a:gd name="connsiteX10" fmla="*/ 100032 w 592787"/>
                <a:gd name="connsiteY10" fmla="*/ 1485518 h 1486904"/>
                <a:gd name="connsiteX0" fmla="*/ 100032 w 592787"/>
                <a:gd name="connsiteY0" fmla="*/ 1436186 h 1437572"/>
                <a:gd name="connsiteX1" fmla="*/ 1154 w 592787"/>
                <a:gd name="connsiteY1" fmla="*/ 1180924 h 1437572"/>
                <a:gd name="connsiteX2" fmla="*/ 34789 w 592787"/>
                <a:gd name="connsiteY2" fmla="*/ 527466 h 1437572"/>
                <a:gd name="connsiteX3" fmla="*/ 47677 w 592787"/>
                <a:gd name="connsiteY3" fmla="*/ 521625 h 1437572"/>
                <a:gd name="connsiteX4" fmla="*/ 61520 w 592787"/>
                <a:gd name="connsiteY4" fmla="*/ 496132 h 1437572"/>
                <a:gd name="connsiteX5" fmla="*/ 543118 w 592787"/>
                <a:gd name="connsiteY5" fmla="*/ 42 h 1437572"/>
                <a:gd name="connsiteX6" fmla="*/ 368915 w 592787"/>
                <a:gd name="connsiteY6" fmla="*/ 525079 h 1437572"/>
                <a:gd name="connsiteX7" fmla="*/ 382897 w 592787"/>
                <a:gd name="connsiteY7" fmla="*/ 525283 h 1437572"/>
                <a:gd name="connsiteX8" fmla="*/ 285756 w 592787"/>
                <a:gd name="connsiteY8" fmla="*/ 1245077 h 1437572"/>
                <a:gd name="connsiteX9" fmla="*/ 100032 w 592787"/>
                <a:gd name="connsiteY9" fmla="*/ 1436186 h 1437572"/>
                <a:gd name="connsiteX0" fmla="*/ 100032 w 617639"/>
                <a:gd name="connsiteY0" fmla="*/ 1466813 h 1468199"/>
                <a:gd name="connsiteX1" fmla="*/ 1154 w 617639"/>
                <a:gd name="connsiteY1" fmla="*/ 1211551 h 1468199"/>
                <a:gd name="connsiteX2" fmla="*/ 34789 w 617639"/>
                <a:gd name="connsiteY2" fmla="*/ 558093 h 1468199"/>
                <a:gd name="connsiteX3" fmla="*/ 47677 w 617639"/>
                <a:gd name="connsiteY3" fmla="*/ 552252 h 1468199"/>
                <a:gd name="connsiteX4" fmla="*/ 61520 w 617639"/>
                <a:gd name="connsiteY4" fmla="*/ 526759 h 1468199"/>
                <a:gd name="connsiteX5" fmla="*/ 543118 w 617639"/>
                <a:gd name="connsiteY5" fmla="*/ 30669 h 1468199"/>
                <a:gd name="connsiteX6" fmla="*/ 368915 w 617639"/>
                <a:gd name="connsiteY6" fmla="*/ 555706 h 1468199"/>
                <a:gd name="connsiteX7" fmla="*/ 382897 w 617639"/>
                <a:gd name="connsiteY7" fmla="*/ 555910 h 1468199"/>
                <a:gd name="connsiteX8" fmla="*/ 285756 w 617639"/>
                <a:gd name="connsiteY8" fmla="*/ 1275704 h 1468199"/>
                <a:gd name="connsiteX9" fmla="*/ 100032 w 617639"/>
                <a:gd name="connsiteY9" fmla="*/ 1466813 h 1468199"/>
                <a:gd name="connsiteX0" fmla="*/ 100032 w 590938"/>
                <a:gd name="connsiteY0" fmla="*/ 1500280 h 1501666"/>
                <a:gd name="connsiteX1" fmla="*/ 1154 w 590938"/>
                <a:gd name="connsiteY1" fmla="*/ 1245018 h 1501666"/>
                <a:gd name="connsiteX2" fmla="*/ 34789 w 590938"/>
                <a:gd name="connsiteY2" fmla="*/ 591560 h 1501666"/>
                <a:gd name="connsiteX3" fmla="*/ 47677 w 590938"/>
                <a:gd name="connsiteY3" fmla="*/ 585719 h 1501666"/>
                <a:gd name="connsiteX4" fmla="*/ 61520 w 590938"/>
                <a:gd name="connsiteY4" fmla="*/ 560226 h 1501666"/>
                <a:gd name="connsiteX5" fmla="*/ 511901 w 590938"/>
                <a:gd name="connsiteY5" fmla="*/ 29214 h 1501666"/>
                <a:gd name="connsiteX6" fmla="*/ 368915 w 590938"/>
                <a:gd name="connsiteY6" fmla="*/ 589173 h 1501666"/>
                <a:gd name="connsiteX7" fmla="*/ 382897 w 590938"/>
                <a:gd name="connsiteY7" fmla="*/ 589377 h 1501666"/>
                <a:gd name="connsiteX8" fmla="*/ 285756 w 590938"/>
                <a:gd name="connsiteY8" fmla="*/ 1309171 h 1501666"/>
                <a:gd name="connsiteX9" fmla="*/ 100032 w 590938"/>
                <a:gd name="connsiteY9" fmla="*/ 1500280 h 1501666"/>
                <a:gd name="connsiteX0" fmla="*/ 100032 w 574417"/>
                <a:gd name="connsiteY0" fmla="*/ 1492562 h 1493948"/>
                <a:gd name="connsiteX1" fmla="*/ 1154 w 574417"/>
                <a:gd name="connsiteY1" fmla="*/ 1237300 h 1493948"/>
                <a:gd name="connsiteX2" fmla="*/ 34789 w 574417"/>
                <a:gd name="connsiteY2" fmla="*/ 583842 h 1493948"/>
                <a:gd name="connsiteX3" fmla="*/ 47677 w 574417"/>
                <a:gd name="connsiteY3" fmla="*/ 578001 h 1493948"/>
                <a:gd name="connsiteX4" fmla="*/ 61520 w 574417"/>
                <a:gd name="connsiteY4" fmla="*/ 552508 h 1493948"/>
                <a:gd name="connsiteX5" fmla="*/ 511901 w 574417"/>
                <a:gd name="connsiteY5" fmla="*/ 21496 h 1493948"/>
                <a:gd name="connsiteX6" fmla="*/ 368915 w 574417"/>
                <a:gd name="connsiteY6" fmla="*/ 581455 h 1493948"/>
                <a:gd name="connsiteX7" fmla="*/ 382897 w 574417"/>
                <a:gd name="connsiteY7" fmla="*/ 581659 h 1493948"/>
                <a:gd name="connsiteX8" fmla="*/ 285756 w 574417"/>
                <a:gd name="connsiteY8" fmla="*/ 1301453 h 1493948"/>
                <a:gd name="connsiteX9" fmla="*/ 100032 w 574417"/>
                <a:gd name="connsiteY9" fmla="*/ 1492562 h 1493948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50606"/>
                <a:gd name="connsiteY0" fmla="*/ 1483067 h 1484453"/>
                <a:gd name="connsiteX1" fmla="*/ 1154 w 550606"/>
                <a:gd name="connsiteY1" fmla="*/ 1227805 h 1484453"/>
                <a:gd name="connsiteX2" fmla="*/ 34789 w 550606"/>
                <a:gd name="connsiteY2" fmla="*/ 574347 h 1484453"/>
                <a:gd name="connsiteX3" fmla="*/ 47677 w 550606"/>
                <a:gd name="connsiteY3" fmla="*/ 568506 h 1484453"/>
                <a:gd name="connsiteX4" fmla="*/ 511901 w 550606"/>
                <a:gd name="connsiteY4" fmla="*/ 12001 h 1484453"/>
                <a:gd name="connsiteX5" fmla="*/ 368915 w 550606"/>
                <a:gd name="connsiteY5" fmla="*/ 571960 h 1484453"/>
                <a:gd name="connsiteX6" fmla="*/ 382897 w 550606"/>
                <a:gd name="connsiteY6" fmla="*/ 572164 h 1484453"/>
                <a:gd name="connsiteX7" fmla="*/ 285756 w 550606"/>
                <a:gd name="connsiteY7" fmla="*/ 1291958 h 1484453"/>
                <a:gd name="connsiteX8" fmla="*/ 100032 w 550606"/>
                <a:gd name="connsiteY8" fmla="*/ 1483067 h 1484453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393965 w 561674"/>
                <a:gd name="connsiteY5" fmla="*/ 569441 h 1481730"/>
                <a:gd name="connsiteX6" fmla="*/ 296824 w 561674"/>
                <a:gd name="connsiteY6" fmla="*/ 1289235 h 1481730"/>
                <a:gd name="connsiteX7" fmla="*/ 111100 w 561674"/>
                <a:gd name="connsiteY7" fmla="*/ 1480344 h 1481730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296824 w 561674"/>
                <a:gd name="connsiteY5" fmla="*/ 1289235 h 1481730"/>
                <a:gd name="connsiteX6" fmla="*/ 111100 w 561674"/>
                <a:gd name="connsiteY6" fmla="*/ 1480344 h 1481730"/>
                <a:gd name="connsiteX0" fmla="*/ 111100 w 598694"/>
                <a:gd name="connsiteY0" fmla="*/ 1481623 h 1483009"/>
                <a:gd name="connsiteX1" fmla="*/ 12222 w 598694"/>
                <a:gd name="connsiteY1" fmla="*/ 1226361 h 1483009"/>
                <a:gd name="connsiteX2" fmla="*/ 58745 w 598694"/>
                <a:gd name="connsiteY2" fmla="*/ 567062 h 1483009"/>
                <a:gd name="connsiteX3" fmla="*/ 522969 w 598694"/>
                <a:gd name="connsiteY3" fmla="*/ 10557 h 1483009"/>
                <a:gd name="connsiteX4" fmla="*/ 379983 w 598694"/>
                <a:gd name="connsiteY4" fmla="*/ 570516 h 1483009"/>
                <a:gd name="connsiteX5" fmla="*/ 296824 w 598694"/>
                <a:gd name="connsiteY5" fmla="*/ 1290514 h 1483009"/>
                <a:gd name="connsiteX6" fmla="*/ 111100 w 598694"/>
                <a:gd name="connsiteY6" fmla="*/ 1481623 h 148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694" h="1483009">
                  <a:moveTo>
                    <a:pt x="111100" y="1481623"/>
                  </a:moveTo>
                  <a:cubicBezTo>
                    <a:pt x="63667" y="1470931"/>
                    <a:pt x="20948" y="1378788"/>
                    <a:pt x="12222" y="1226361"/>
                  </a:cubicBezTo>
                  <a:cubicBezTo>
                    <a:pt x="3496" y="1073934"/>
                    <a:pt x="-26380" y="769696"/>
                    <a:pt x="58745" y="567062"/>
                  </a:cubicBezTo>
                  <a:cubicBezTo>
                    <a:pt x="143870" y="364428"/>
                    <a:pt x="299474" y="-73366"/>
                    <a:pt x="522969" y="10557"/>
                  </a:cubicBezTo>
                  <a:cubicBezTo>
                    <a:pt x="746464" y="94480"/>
                    <a:pt x="406686" y="482976"/>
                    <a:pt x="379983" y="570516"/>
                  </a:cubicBezTo>
                  <a:lnTo>
                    <a:pt x="296824" y="1290514"/>
                  </a:lnTo>
                  <a:cubicBezTo>
                    <a:pt x="249680" y="1442331"/>
                    <a:pt x="158534" y="1492315"/>
                    <a:pt x="111100" y="148162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89000"/>
                  </a:schemeClr>
                </a:gs>
                <a:gs pos="23000">
                  <a:schemeClr val="accent4">
                    <a:lumMod val="89000"/>
                  </a:schemeClr>
                </a:gs>
                <a:gs pos="69000">
                  <a:schemeClr val="accent4">
                    <a:lumMod val="75000"/>
                  </a:schemeClr>
                </a:gs>
                <a:gs pos="97000">
                  <a:schemeClr val="accent4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</p:grpSp>
      <p:grpSp>
        <p:nvGrpSpPr>
          <p:cNvPr id="93" name="Csoportba foglalás 92"/>
          <p:cNvGrpSpPr/>
          <p:nvPr/>
        </p:nvGrpSpPr>
        <p:grpSpPr>
          <a:xfrm>
            <a:off x="6083678" y="2991751"/>
            <a:ext cx="1762902" cy="4592642"/>
            <a:chOff x="7191959" y="3989849"/>
            <a:chExt cx="2747575" cy="6545806"/>
          </a:xfrm>
        </p:grpSpPr>
        <p:sp>
          <p:nvSpPr>
            <p:cNvPr id="94" name="Szabadkézi sokszög 93"/>
            <p:cNvSpPr>
              <a:spLocks noChangeAspect="1"/>
            </p:cNvSpPr>
            <p:nvPr/>
          </p:nvSpPr>
          <p:spPr>
            <a:xfrm rot="20305699">
              <a:off x="7191959" y="9065413"/>
              <a:ext cx="1511115" cy="1430329"/>
            </a:xfrm>
            <a:custGeom>
              <a:avLst/>
              <a:gdLst>
                <a:gd name="connsiteX0" fmla="*/ 457682 w 1085937"/>
                <a:gd name="connsiteY0" fmla="*/ 0 h 966796"/>
                <a:gd name="connsiteX1" fmla="*/ 1079973 w 1085937"/>
                <a:gd name="connsiteY1" fmla="*/ 0 h 966796"/>
                <a:gd name="connsiteX2" fmla="*/ 1085385 w 1085937"/>
                <a:gd name="connsiteY2" fmla="*/ 38174 h 966796"/>
                <a:gd name="connsiteX3" fmla="*/ 1084598 w 1085937"/>
                <a:gd name="connsiteY3" fmla="*/ 82002 h 966796"/>
                <a:gd name="connsiteX4" fmla="*/ 1028844 w 1085937"/>
                <a:gd name="connsiteY4" fmla="*/ 628393 h 966796"/>
                <a:gd name="connsiteX5" fmla="*/ 962409 w 1085937"/>
                <a:gd name="connsiteY5" fmla="*/ 758796 h 966796"/>
                <a:gd name="connsiteX6" fmla="*/ 954607 w 1085937"/>
                <a:gd name="connsiteY6" fmla="*/ 762013 h 966796"/>
                <a:gd name="connsiteX7" fmla="*/ 947098 w 1085937"/>
                <a:gd name="connsiteY7" fmla="*/ 772505 h 966796"/>
                <a:gd name="connsiteX8" fmla="*/ 890153 w 1085937"/>
                <a:gd name="connsiteY8" fmla="*/ 810367 h 966796"/>
                <a:gd name="connsiteX9" fmla="*/ 868246 w 1085937"/>
                <a:gd name="connsiteY9" fmla="*/ 814609 h 966796"/>
                <a:gd name="connsiteX10" fmla="*/ 860260 w 1085937"/>
                <a:gd name="connsiteY10" fmla="*/ 820877 h 966796"/>
                <a:gd name="connsiteX11" fmla="*/ 778664 w 1085937"/>
                <a:gd name="connsiteY11" fmla="*/ 852024 h 966796"/>
                <a:gd name="connsiteX12" fmla="*/ 240552 w 1085937"/>
                <a:gd name="connsiteY12" fmla="*/ 961970 h 966796"/>
                <a:gd name="connsiteX13" fmla="*/ 96261 w 1085937"/>
                <a:gd name="connsiteY13" fmla="*/ 937505 h 966796"/>
                <a:gd name="connsiteX14" fmla="*/ 90861 w 1085937"/>
                <a:gd name="connsiteY14" fmla="*/ 931019 h 966796"/>
                <a:gd name="connsiteX15" fmla="*/ 78605 w 1085937"/>
                <a:gd name="connsiteY15" fmla="*/ 926986 h 966796"/>
                <a:gd name="connsiteX16" fmla="*/ 25467 w 1085937"/>
                <a:gd name="connsiteY16" fmla="*/ 883946 h 966796"/>
                <a:gd name="connsiteX17" fmla="*/ 108384 w 1085937"/>
                <a:gd name="connsiteY17" fmla="*/ 614131 h 966796"/>
                <a:gd name="connsiteX18" fmla="*/ 539794 w 1085937"/>
                <a:gd name="connsiteY18" fmla="*/ 301060 h 966796"/>
                <a:gd name="connsiteX19" fmla="*/ 471147 w 1085937"/>
                <a:gd name="connsiteY19" fmla="*/ 97006 h 966796"/>
                <a:gd name="connsiteX20" fmla="*/ 456987 w 1085937"/>
                <a:gd name="connsiteY20" fmla="*/ 30995 h 966796"/>
                <a:gd name="connsiteX21" fmla="*/ 457682 w 1085937"/>
                <a:gd name="connsiteY21" fmla="*/ 0 h 966796"/>
                <a:gd name="connsiteX0" fmla="*/ 531873 w 1085937"/>
                <a:gd name="connsiteY0" fmla="*/ 0 h 1983225"/>
                <a:gd name="connsiteX1" fmla="*/ 1079973 w 1085937"/>
                <a:gd name="connsiteY1" fmla="*/ 1016429 h 1983225"/>
                <a:gd name="connsiteX2" fmla="*/ 1085385 w 1085937"/>
                <a:gd name="connsiteY2" fmla="*/ 1054603 h 1983225"/>
                <a:gd name="connsiteX3" fmla="*/ 1084598 w 1085937"/>
                <a:gd name="connsiteY3" fmla="*/ 1098431 h 1983225"/>
                <a:gd name="connsiteX4" fmla="*/ 1028844 w 1085937"/>
                <a:gd name="connsiteY4" fmla="*/ 1644822 h 1983225"/>
                <a:gd name="connsiteX5" fmla="*/ 962409 w 1085937"/>
                <a:gd name="connsiteY5" fmla="*/ 1775225 h 1983225"/>
                <a:gd name="connsiteX6" fmla="*/ 954607 w 1085937"/>
                <a:gd name="connsiteY6" fmla="*/ 1778442 h 1983225"/>
                <a:gd name="connsiteX7" fmla="*/ 947098 w 1085937"/>
                <a:gd name="connsiteY7" fmla="*/ 1788934 h 1983225"/>
                <a:gd name="connsiteX8" fmla="*/ 890153 w 1085937"/>
                <a:gd name="connsiteY8" fmla="*/ 1826796 h 1983225"/>
                <a:gd name="connsiteX9" fmla="*/ 868246 w 1085937"/>
                <a:gd name="connsiteY9" fmla="*/ 1831038 h 1983225"/>
                <a:gd name="connsiteX10" fmla="*/ 860260 w 1085937"/>
                <a:gd name="connsiteY10" fmla="*/ 1837306 h 1983225"/>
                <a:gd name="connsiteX11" fmla="*/ 778664 w 1085937"/>
                <a:gd name="connsiteY11" fmla="*/ 1868453 h 1983225"/>
                <a:gd name="connsiteX12" fmla="*/ 240552 w 1085937"/>
                <a:gd name="connsiteY12" fmla="*/ 1978399 h 1983225"/>
                <a:gd name="connsiteX13" fmla="*/ 96261 w 1085937"/>
                <a:gd name="connsiteY13" fmla="*/ 1953934 h 1983225"/>
                <a:gd name="connsiteX14" fmla="*/ 90861 w 1085937"/>
                <a:gd name="connsiteY14" fmla="*/ 1947448 h 1983225"/>
                <a:gd name="connsiteX15" fmla="*/ 78605 w 1085937"/>
                <a:gd name="connsiteY15" fmla="*/ 1943415 h 1983225"/>
                <a:gd name="connsiteX16" fmla="*/ 25467 w 1085937"/>
                <a:gd name="connsiteY16" fmla="*/ 1900375 h 1983225"/>
                <a:gd name="connsiteX17" fmla="*/ 108384 w 1085937"/>
                <a:gd name="connsiteY17" fmla="*/ 1630560 h 1983225"/>
                <a:gd name="connsiteX18" fmla="*/ 539794 w 1085937"/>
                <a:gd name="connsiteY18" fmla="*/ 1317489 h 1983225"/>
                <a:gd name="connsiteX19" fmla="*/ 471147 w 1085937"/>
                <a:gd name="connsiteY19" fmla="*/ 1113435 h 1983225"/>
                <a:gd name="connsiteX20" fmla="*/ 456987 w 1085937"/>
                <a:gd name="connsiteY20" fmla="*/ 1047424 h 1983225"/>
                <a:gd name="connsiteX21" fmla="*/ 531873 w 1085937"/>
                <a:gd name="connsiteY21" fmla="*/ 0 h 1983225"/>
                <a:gd name="connsiteX0" fmla="*/ 531873 w 1103231"/>
                <a:gd name="connsiteY0" fmla="*/ 0 h 1983225"/>
                <a:gd name="connsiteX1" fmla="*/ 1079973 w 1103231"/>
                <a:gd name="connsiteY1" fmla="*/ 1016429 h 1983225"/>
                <a:gd name="connsiteX2" fmla="*/ 1085385 w 1103231"/>
                <a:gd name="connsiteY2" fmla="*/ 1054603 h 1983225"/>
                <a:gd name="connsiteX3" fmla="*/ 1103146 w 1103231"/>
                <a:gd name="connsiteY3" fmla="*/ 430492 h 1983225"/>
                <a:gd name="connsiteX4" fmla="*/ 1028844 w 1103231"/>
                <a:gd name="connsiteY4" fmla="*/ 1644822 h 1983225"/>
                <a:gd name="connsiteX5" fmla="*/ 962409 w 1103231"/>
                <a:gd name="connsiteY5" fmla="*/ 1775225 h 1983225"/>
                <a:gd name="connsiteX6" fmla="*/ 954607 w 1103231"/>
                <a:gd name="connsiteY6" fmla="*/ 1778442 h 1983225"/>
                <a:gd name="connsiteX7" fmla="*/ 947098 w 1103231"/>
                <a:gd name="connsiteY7" fmla="*/ 1788934 h 1983225"/>
                <a:gd name="connsiteX8" fmla="*/ 890153 w 1103231"/>
                <a:gd name="connsiteY8" fmla="*/ 1826796 h 1983225"/>
                <a:gd name="connsiteX9" fmla="*/ 868246 w 1103231"/>
                <a:gd name="connsiteY9" fmla="*/ 1831038 h 1983225"/>
                <a:gd name="connsiteX10" fmla="*/ 860260 w 1103231"/>
                <a:gd name="connsiteY10" fmla="*/ 1837306 h 1983225"/>
                <a:gd name="connsiteX11" fmla="*/ 778664 w 1103231"/>
                <a:gd name="connsiteY11" fmla="*/ 1868453 h 1983225"/>
                <a:gd name="connsiteX12" fmla="*/ 240552 w 1103231"/>
                <a:gd name="connsiteY12" fmla="*/ 1978399 h 1983225"/>
                <a:gd name="connsiteX13" fmla="*/ 96261 w 1103231"/>
                <a:gd name="connsiteY13" fmla="*/ 1953934 h 1983225"/>
                <a:gd name="connsiteX14" fmla="*/ 90861 w 1103231"/>
                <a:gd name="connsiteY14" fmla="*/ 1947448 h 1983225"/>
                <a:gd name="connsiteX15" fmla="*/ 78605 w 1103231"/>
                <a:gd name="connsiteY15" fmla="*/ 1943415 h 1983225"/>
                <a:gd name="connsiteX16" fmla="*/ 25467 w 1103231"/>
                <a:gd name="connsiteY16" fmla="*/ 1900375 h 1983225"/>
                <a:gd name="connsiteX17" fmla="*/ 108384 w 1103231"/>
                <a:gd name="connsiteY17" fmla="*/ 1630560 h 1983225"/>
                <a:gd name="connsiteX18" fmla="*/ 539794 w 1103231"/>
                <a:gd name="connsiteY18" fmla="*/ 1317489 h 1983225"/>
                <a:gd name="connsiteX19" fmla="*/ 471147 w 1103231"/>
                <a:gd name="connsiteY19" fmla="*/ 1113435 h 1983225"/>
                <a:gd name="connsiteX20" fmla="*/ 456987 w 1103231"/>
                <a:gd name="connsiteY20" fmla="*/ 1047424 h 1983225"/>
                <a:gd name="connsiteX21" fmla="*/ 531873 w 1103231"/>
                <a:gd name="connsiteY21" fmla="*/ 0 h 1983225"/>
                <a:gd name="connsiteX0" fmla="*/ 531873 w 1094037"/>
                <a:gd name="connsiteY0" fmla="*/ 0 h 1983225"/>
                <a:gd name="connsiteX1" fmla="*/ 1079973 w 1094037"/>
                <a:gd name="connsiteY1" fmla="*/ 1016429 h 1983225"/>
                <a:gd name="connsiteX2" fmla="*/ 1085385 w 1094037"/>
                <a:gd name="connsiteY2" fmla="*/ 1054603 h 1983225"/>
                <a:gd name="connsiteX3" fmla="*/ 1093873 w 1094037"/>
                <a:gd name="connsiteY3" fmla="*/ 1025829 h 1983225"/>
                <a:gd name="connsiteX4" fmla="*/ 1028844 w 1094037"/>
                <a:gd name="connsiteY4" fmla="*/ 1644822 h 1983225"/>
                <a:gd name="connsiteX5" fmla="*/ 962409 w 1094037"/>
                <a:gd name="connsiteY5" fmla="*/ 1775225 h 1983225"/>
                <a:gd name="connsiteX6" fmla="*/ 954607 w 1094037"/>
                <a:gd name="connsiteY6" fmla="*/ 1778442 h 1983225"/>
                <a:gd name="connsiteX7" fmla="*/ 947098 w 1094037"/>
                <a:gd name="connsiteY7" fmla="*/ 1788934 h 1983225"/>
                <a:gd name="connsiteX8" fmla="*/ 890153 w 1094037"/>
                <a:gd name="connsiteY8" fmla="*/ 1826796 h 1983225"/>
                <a:gd name="connsiteX9" fmla="*/ 868246 w 1094037"/>
                <a:gd name="connsiteY9" fmla="*/ 1831038 h 1983225"/>
                <a:gd name="connsiteX10" fmla="*/ 860260 w 1094037"/>
                <a:gd name="connsiteY10" fmla="*/ 1837306 h 1983225"/>
                <a:gd name="connsiteX11" fmla="*/ 778664 w 1094037"/>
                <a:gd name="connsiteY11" fmla="*/ 1868453 h 1983225"/>
                <a:gd name="connsiteX12" fmla="*/ 240552 w 1094037"/>
                <a:gd name="connsiteY12" fmla="*/ 1978399 h 1983225"/>
                <a:gd name="connsiteX13" fmla="*/ 96261 w 1094037"/>
                <a:gd name="connsiteY13" fmla="*/ 1953934 h 1983225"/>
                <a:gd name="connsiteX14" fmla="*/ 90861 w 1094037"/>
                <a:gd name="connsiteY14" fmla="*/ 1947448 h 1983225"/>
                <a:gd name="connsiteX15" fmla="*/ 78605 w 1094037"/>
                <a:gd name="connsiteY15" fmla="*/ 1943415 h 1983225"/>
                <a:gd name="connsiteX16" fmla="*/ 25467 w 1094037"/>
                <a:gd name="connsiteY16" fmla="*/ 1900375 h 1983225"/>
                <a:gd name="connsiteX17" fmla="*/ 108384 w 1094037"/>
                <a:gd name="connsiteY17" fmla="*/ 1630560 h 1983225"/>
                <a:gd name="connsiteX18" fmla="*/ 539794 w 1094037"/>
                <a:gd name="connsiteY18" fmla="*/ 1317489 h 1983225"/>
                <a:gd name="connsiteX19" fmla="*/ 471147 w 1094037"/>
                <a:gd name="connsiteY19" fmla="*/ 1113435 h 1983225"/>
                <a:gd name="connsiteX20" fmla="*/ 456987 w 1094037"/>
                <a:gd name="connsiteY20" fmla="*/ 1047424 h 1983225"/>
                <a:gd name="connsiteX21" fmla="*/ 531873 w 1094037"/>
                <a:gd name="connsiteY21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456987 w 1085385"/>
                <a:gd name="connsiteY19" fmla="*/ 1047424 h 1983225"/>
                <a:gd name="connsiteX20" fmla="*/ 531873 w 1085385"/>
                <a:gd name="connsiteY20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531873 w 1085385"/>
                <a:gd name="connsiteY19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531873 w 1085385"/>
                <a:gd name="connsiteY18" fmla="*/ 0 h 1983225"/>
                <a:gd name="connsiteX0" fmla="*/ 531873 w 1079973"/>
                <a:gd name="connsiteY0" fmla="*/ 0 h 1983225"/>
                <a:gd name="connsiteX1" fmla="*/ 1079973 w 1079973"/>
                <a:gd name="connsiteY1" fmla="*/ 1016429 h 1983225"/>
                <a:gd name="connsiteX2" fmla="*/ 1028844 w 1079973"/>
                <a:gd name="connsiteY2" fmla="*/ 1644822 h 1983225"/>
                <a:gd name="connsiteX3" fmla="*/ 962409 w 1079973"/>
                <a:gd name="connsiteY3" fmla="*/ 1775225 h 1983225"/>
                <a:gd name="connsiteX4" fmla="*/ 954607 w 1079973"/>
                <a:gd name="connsiteY4" fmla="*/ 1778442 h 1983225"/>
                <a:gd name="connsiteX5" fmla="*/ 947098 w 1079973"/>
                <a:gd name="connsiteY5" fmla="*/ 1788934 h 1983225"/>
                <a:gd name="connsiteX6" fmla="*/ 890153 w 1079973"/>
                <a:gd name="connsiteY6" fmla="*/ 1826796 h 1983225"/>
                <a:gd name="connsiteX7" fmla="*/ 868246 w 1079973"/>
                <a:gd name="connsiteY7" fmla="*/ 1831038 h 1983225"/>
                <a:gd name="connsiteX8" fmla="*/ 860260 w 1079973"/>
                <a:gd name="connsiteY8" fmla="*/ 1837306 h 1983225"/>
                <a:gd name="connsiteX9" fmla="*/ 778664 w 1079973"/>
                <a:gd name="connsiteY9" fmla="*/ 1868453 h 1983225"/>
                <a:gd name="connsiteX10" fmla="*/ 240552 w 1079973"/>
                <a:gd name="connsiteY10" fmla="*/ 1978399 h 1983225"/>
                <a:gd name="connsiteX11" fmla="*/ 96261 w 1079973"/>
                <a:gd name="connsiteY11" fmla="*/ 1953934 h 1983225"/>
                <a:gd name="connsiteX12" fmla="*/ 90861 w 1079973"/>
                <a:gd name="connsiteY12" fmla="*/ 1947448 h 1983225"/>
                <a:gd name="connsiteX13" fmla="*/ 78605 w 1079973"/>
                <a:gd name="connsiteY13" fmla="*/ 1943415 h 1983225"/>
                <a:gd name="connsiteX14" fmla="*/ 25467 w 1079973"/>
                <a:gd name="connsiteY14" fmla="*/ 1900375 h 1983225"/>
                <a:gd name="connsiteX15" fmla="*/ 108384 w 1079973"/>
                <a:gd name="connsiteY15" fmla="*/ 1630560 h 1983225"/>
                <a:gd name="connsiteX16" fmla="*/ 539794 w 1079973"/>
                <a:gd name="connsiteY16" fmla="*/ 1317489 h 1983225"/>
                <a:gd name="connsiteX17" fmla="*/ 531873 w 1079973"/>
                <a:gd name="connsiteY17" fmla="*/ 0 h 1983225"/>
                <a:gd name="connsiteX0" fmla="*/ 531873 w 1028844"/>
                <a:gd name="connsiteY0" fmla="*/ 0 h 1983225"/>
                <a:gd name="connsiteX1" fmla="*/ 940864 w 1028844"/>
                <a:gd name="connsiteY1" fmla="*/ 72601 h 1983225"/>
                <a:gd name="connsiteX2" fmla="*/ 1028844 w 1028844"/>
                <a:gd name="connsiteY2" fmla="*/ 1644822 h 1983225"/>
                <a:gd name="connsiteX3" fmla="*/ 962409 w 1028844"/>
                <a:gd name="connsiteY3" fmla="*/ 1775225 h 1983225"/>
                <a:gd name="connsiteX4" fmla="*/ 954607 w 1028844"/>
                <a:gd name="connsiteY4" fmla="*/ 1778442 h 1983225"/>
                <a:gd name="connsiteX5" fmla="*/ 947098 w 1028844"/>
                <a:gd name="connsiteY5" fmla="*/ 1788934 h 1983225"/>
                <a:gd name="connsiteX6" fmla="*/ 890153 w 1028844"/>
                <a:gd name="connsiteY6" fmla="*/ 1826796 h 1983225"/>
                <a:gd name="connsiteX7" fmla="*/ 868246 w 1028844"/>
                <a:gd name="connsiteY7" fmla="*/ 1831038 h 1983225"/>
                <a:gd name="connsiteX8" fmla="*/ 860260 w 1028844"/>
                <a:gd name="connsiteY8" fmla="*/ 1837306 h 1983225"/>
                <a:gd name="connsiteX9" fmla="*/ 778664 w 1028844"/>
                <a:gd name="connsiteY9" fmla="*/ 1868453 h 1983225"/>
                <a:gd name="connsiteX10" fmla="*/ 240552 w 1028844"/>
                <a:gd name="connsiteY10" fmla="*/ 1978399 h 1983225"/>
                <a:gd name="connsiteX11" fmla="*/ 96261 w 1028844"/>
                <a:gd name="connsiteY11" fmla="*/ 1953934 h 1983225"/>
                <a:gd name="connsiteX12" fmla="*/ 90861 w 1028844"/>
                <a:gd name="connsiteY12" fmla="*/ 1947448 h 1983225"/>
                <a:gd name="connsiteX13" fmla="*/ 78605 w 1028844"/>
                <a:gd name="connsiteY13" fmla="*/ 1943415 h 1983225"/>
                <a:gd name="connsiteX14" fmla="*/ 25467 w 1028844"/>
                <a:gd name="connsiteY14" fmla="*/ 1900375 h 1983225"/>
                <a:gd name="connsiteX15" fmla="*/ 108384 w 1028844"/>
                <a:gd name="connsiteY15" fmla="*/ 1630560 h 1983225"/>
                <a:gd name="connsiteX16" fmla="*/ 539794 w 1028844"/>
                <a:gd name="connsiteY16" fmla="*/ 1317489 h 1983225"/>
                <a:gd name="connsiteX17" fmla="*/ 531873 w 1028844"/>
                <a:gd name="connsiteY17" fmla="*/ 0 h 1983225"/>
                <a:gd name="connsiteX0" fmla="*/ 531873 w 1351137"/>
                <a:gd name="connsiteY0" fmla="*/ 0 h 1983225"/>
                <a:gd name="connsiteX1" fmla="*/ 1351137 w 1351137"/>
                <a:gd name="connsiteY1" fmla="*/ 126570 h 1983225"/>
                <a:gd name="connsiteX2" fmla="*/ 1028844 w 1351137"/>
                <a:gd name="connsiteY2" fmla="*/ 1644822 h 1983225"/>
                <a:gd name="connsiteX3" fmla="*/ 962409 w 1351137"/>
                <a:gd name="connsiteY3" fmla="*/ 1775225 h 1983225"/>
                <a:gd name="connsiteX4" fmla="*/ 954607 w 1351137"/>
                <a:gd name="connsiteY4" fmla="*/ 1778442 h 1983225"/>
                <a:gd name="connsiteX5" fmla="*/ 947098 w 1351137"/>
                <a:gd name="connsiteY5" fmla="*/ 1788934 h 1983225"/>
                <a:gd name="connsiteX6" fmla="*/ 890153 w 1351137"/>
                <a:gd name="connsiteY6" fmla="*/ 1826796 h 1983225"/>
                <a:gd name="connsiteX7" fmla="*/ 868246 w 1351137"/>
                <a:gd name="connsiteY7" fmla="*/ 1831038 h 1983225"/>
                <a:gd name="connsiteX8" fmla="*/ 860260 w 1351137"/>
                <a:gd name="connsiteY8" fmla="*/ 1837306 h 1983225"/>
                <a:gd name="connsiteX9" fmla="*/ 778664 w 1351137"/>
                <a:gd name="connsiteY9" fmla="*/ 1868453 h 1983225"/>
                <a:gd name="connsiteX10" fmla="*/ 240552 w 1351137"/>
                <a:gd name="connsiteY10" fmla="*/ 1978399 h 1983225"/>
                <a:gd name="connsiteX11" fmla="*/ 96261 w 1351137"/>
                <a:gd name="connsiteY11" fmla="*/ 1953934 h 1983225"/>
                <a:gd name="connsiteX12" fmla="*/ 90861 w 1351137"/>
                <a:gd name="connsiteY12" fmla="*/ 1947448 h 1983225"/>
                <a:gd name="connsiteX13" fmla="*/ 78605 w 1351137"/>
                <a:gd name="connsiteY13" fmla="*/ 1943415 h 1983225"/>
                <a:gd name="connsiteX14" fmla="*/ 25467 w 1351137"/>
                <a:gd name="connsiteY14" fmla="*/ 1900375 h 1983225"/>
                <a:gd name="connsiteX15" fmla="*/ 108384 w 1351137"/>
                <a:gd name="connsiteY15" fmla="*/ 1630560 h 1983225"/>
                <a:gd name="connsiteX16" fmla="*/ 539794 w 1351137"/>
                <a:gd name="connsiteY16" fmla="*/ 1317489 h 1983225"/>
                <a:gd name="connsiteX17" fmla="*/ 531873 w 1351137"/>
                <a:gd name="connsiteY17" fmla="*/ 0 h 1983225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646427 w 1351137"/>
                <a:gd name="connsiteY16" fmla="*/ 1293855 h 2110206"/>
                <a:gd name="connsiteX17" fmla="*/ 924168 w 1351137"/>
                <a:gd name="connsiteY17" fmla="*/ 1 h 2110206"/>
                <a:gd name="connsiteX0" fmla="*/ 924168 w 1484120"/>
                <a:gd name="connsiteY0" fmla="*/ 243802 h 2354007"/>
                <a:gd name="connsiteX1" fmla="*/ 1484121 w 1484120"/>
                <a:gd name="connsiteY1" fmla="*/ 1 h 2354007"/>
                <a:gd name="connsiteX2" fmla="*/ 1028844 w 1484120"/>
                <a:gd name="connsiteY2" fmla="*/ 2015604 h 2354007"/>
                <a:gd name="connsiteX3" fmla="*/ 962409 w 1484120"/>
                <a:gd name="connsiteY3" fmla="*/ 2146007 h 2354007"/>
                <a:gd name="connsiteX4" fmla="*/ 954607 w 1484120"/>
                <a:gd name="connsiteY4" fmla="*/ 2149224 h 2354007"/>
                <a:gd name="connsiteX5" fmla="*/ 947098 w 1484120"/>
                <a:gd name="connsiteY5" fmla="*/ 2159716 h 2354007"/>
                <a:gd name="connsiteX6" fmla="*/ 890153 w 1484120"/>
                <a:gd name="connsiteY6" fmla="*/ 2197578 h 2354007"/>
                <a:gd name="connsiteX7" fmla="*/ 868246 w 1484120"/>
                <a:gd name="connsiteY7" fmla="*/ 2201820 h 2354007"/>
                <a:gd name="connsiteX8" fmla="*/ 860260 w 1484120"/>
                <a:gd name="connsiteY8" fmla="*/ 2208088 h 2354007"/>
                <a:gd name="connsiteX9" fmla="*/ 778664 w 1484120"/>
                <a:gd name="connsiteY9" fmla="*/ 2239235 h 2354007"/>
                <a:gd name="connsiteX10" fmla="*/ 240552 w 1484120"/>
                <a:gd name="connsiteY10" fmla="*/ 2349181 h 2354007"/>
                <a:gd name="connsiteX11" fmla="*/ 96261 w 1484120"/>
                <a:gd name="connsiteY11" fmla="*/ 2324716 h 2354007"/>
                <a:gd name="connsiteX12" fmla="*/ 90861 w 1484120"/>
                <a:gd name="connsiteY12" fmla="*/ 2318230 h 2354007"/>
                <a:gd name="connsiteX13" fmla="*/ 78605 w 1484120"/>
                <a:gd name="connsiteY13" fmla="*/ 2314197 h 2354007"/>
                <a:gd name="connsiteX14" fmla="*/ 25467 w 1484120"/>
                <a:gd name="connsiteY14" fmla="*/ 2271157 h 2354007"/>
                <a:gd name="connsiteX15" fmla="*/ 108384 w 1484120"/>
                <a:gd name="connsiteY15" fmla="*/ 2001342 h 2354007"/>
                <a:gd name="connsiteX16" fmla="*/ 646427 w 1484120"/>
                <a:gd name="connsiteY16" fmla="*/ 1537656 h 2354007"/>
                <a:gd name="connsiteX17" fmla="*/ 924168 w 1484120"/>
                <a:gd name="connsiteY17" fmla="*/ 243802 h 2354007"/>
                <a:gd name="connsiteX0" fmla="*/ 994601 w 1484122"/>
                <a:gd name="connsiteY0" fmla="*/ -1 h 2869990"/>
                <a:gd name="connsiteX1" fmla="*/ 1484121 w 1484122"/>
                <a:gd name="connsiteY1" fmla="*/ 515984 h 2869990"/>
                <a:gd name="connsiteX2" fmla="*/ 1028844 w 1484122"/>
                <a:gd name="connsiteY2" fmla="*/ 2531587 h 2869990"/>
                <a:gd name="connsiteX3" fmla="*/ 962409 w 1484122"/>
                <a:gd name="connsiteY3" fmla="*/ 2661990 h 2869990"/>
                <a:gd name="connsiteX4" fmla="*/ 954607 w 1484122"/>
                <a:gd name="connsiteY4" fmla="*/ 2665207 h 2869990"/>
                <a:gd name="connsiteX5" fmla="*/ 947098 w 1484122"/>
                <a:gd name="connsiteY5" fmla="*/ 2675699 h 2869990"/>
                <a:gd name="connsiteX6" fmla="*/ 890153 w 1484122"/>
                <a:gd name="connsiteY6" fmla="*/ 2713561 h 2869990"/>
                <a:gd name="connsiteX7" fmla="*/ 868246 w 1484122"/>
                <a:gd name="connsiteY7" fmla="*/ 2717803 h 2869990"/>
                <a:gd name="connsiteX8" fmla="*/ 860260 w 1484122"/>
                <a:gd name="connsiteY8" fmla="*/ 2724071 h 2869990"/>
                <a:gd name="connsiteX9" fmla="*/ 778664 w 1484122"/>
                <a:gd name="connsiteY9" fmla="*/ 2755218 h 2869990"/>
                <a:gd name="connsiteX10" fmla="*/ 240552 w 1484122"/>
                <a:gd name="connsiteY10" fmla="*/ 2865164 h 2869990"/>
                <a:gd name="connsiteX11" fmla="*/ 96261 w 1484122"/>
                <a:gd name="connsiteY11" fmla="*/ 2840699 h 2869990"/>
                <a:gd name="connsiteX12" fmla="*/ 90861 w 1484122"/>
                <a:gd name="connsiteY12" fmla="*/ 2834213 h 2869990"/>
                <a:gd name="connsiteX13" fmla="*/ 78605 w 1484122"/>
                <a:gd name="connsiteY13" fmla="*/ 2830180 h 2869990"/>
                <a:gd name="connsiteX14" fmla="*/ 25467 w 1484122"/>
                <a:gd name="connsiteY14" fmla="*/ 2787140 h 2869990"/>
                <a:gd name="connsiteX15" fmla="*/ 108384 w 1484122"/>
                <a:gd name="connsiteY15" fmla="*/ 2517325 h 2869990"/>
                <a:gd name="connsiteX16" fmla="*/ 646427 w 1484122"/>
                <a:gd name="connsiteY16" fmla="*/ 2053639 h 2869990"/>
                <a:gd name="connsiteX17" fmla="*/ 994601 w 1484122"/>
                <a:gd name="connsiteY17" fmla="*/ -1 h 286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22" h="2869990">
                  <a:moveTo>
                    <a:pt x="994601" y="-1"/>
                  </a:moveTo>
                  <a:lnTo>
                    <a:pt x="1484121" y="515984"/>
                  </a:lnTo>
                  <a:lnTo>
                    <a:pt x="1028844" y="2531587"/>
                  </a:lnTo>
                  <a:cubicBezTo>
                    <a:pt x="1022899" y="2589854"/>
                    <a:pt x="997946" y="2635420"/>
                    <a:pt x="962409" y="2661990"/>
                  </a:cubicBezTo>
                  <a:lnTo>
                    <a:pt x="954607" y="2665207"/>
                  </a:lnTo>
                  <a:lnTo>
                    <a:pt x="947098" y="2675699"/>
                  </a:lnTo>
                  <a:cubicBezTo>
                    <a:pt x="931498" y="2692992"/>
                    <a:pt x="912357" y="2706091"/>
                    <a:pt x="890153" y="2713561"/>
                  </a:cubicBezTo>
                  <a:lnTo>
                    <a:pt x="868246" y="2717803"/>
                  </a:lnTo>
                  <a:lnTo>
                    <a:pt x="860260" y="2724071"/>
                  </a:lnTo>
                  <a:cubicBezTo>
                    <a:pt x="834942" y="2738564"/>
                    <a:pt x="807356" y="2749355"/>
                    <a:pt x="778664" y="2755218"/>
                  </a:cubicBezTo>
                  <a:lnTo>
                    <a:pt x="240552" y="2865164"/>
                  </a:lnTo>
                  <a:cubicBezTo>
                    <a:pt x="183169" y="2876890"/>
                    <a:pt x="132231" y="2866681"/>
                    <a:pt x="96261" y="2840699"/>
                  </a:cubicBezTo>
                  <a:lnTo>
                    <a:pt x="90861" y="2834213"/>
                  </a:lnTo>
                  <a:lnTo>
                    <a:pt x="78605" y="2830180"/>
                  </a:lnTo>
                  <a:cubicBezTo>
                    <a:pt x="57443" y="2820456"/>
                    <a:pt x="39226" y="2806100"/>
                    <a:pt x="25467" y="2787140"/>
                  </a:cubicBezTo>
                  <a:cubicBezTo>
                    <a:pt x="-29571" y="2711298"/>
                    <a:pt x="7553" y="2590497"/>
                    <a:pt x="108384" y="2517325"/>
                  </a:cubicBezTo>
                  <a:lnTo>
                    <a:pt x="646427" y="2053639"/>
                  </a:lnTo>
                  <a:cubicBezTo>
                    <a:pt x="909009" y="1664915"/>
                    <a:pt x="997241" y="439162"/>
                    <a:pt x="994601" y="-1"/>
                  </a:cubicBezTo>
                  <a:close/>
                </a:path>
              </a:pathLst>
            </a:custGeom>
            <a:solidFill>
              <a:srgbClr val="861D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5" name="Szabadkézi sokszög 94"/>
            <p:cNvSpPr/>
            <p:nvPr/>
          </p:nvSpPr>
          <p:spPr>
            <a:xfrm rot="20305699">
              <a:off x="8016139" y="9044836"/>
              <a:ext cx="1575026" cy="1490819"/>
            </a:xfrm>
            <a:custGeom>
              <a:avLst/>
              <a:gdLst>
                <a:gd name="connsiteX0" fmla="*/ 457682 w 1085937"/>
                <a:gd name="connsiteY0" fmla="*/ 0 h 966796"/>
                <a:gd name="connsiteX1" fmla="*/ 1079973 w 1085937"/>
                <a:gd name="connsiteY1" fmla="*/ 0 h 966796"/>
                <a:gd name="connsiteX2" fmla="*/ 1085385 w 1085937"/>
                <a:gd name="connsiteY2" fmla="*/ 38174 h 966796"/>
                <a:gd name="connsiteX3" fmla="*/ 1084598 w 1085937"/>
                <a:gd name="connsiteY3" fmla="*/ 82002 h 966796"/>
                <a:gd name="connsiteX4" fmla="*/ 1028844 w 1085937"/>
                <a:gd name="connsiteY4" fmla="*/ 628393 h 966796"/>
                <a:gd name="connsiteX5" fmla="*/ 962409 w 1085937"/>
                <a:gd name="connsiteY5" fmla="*/ 758796 h 966796"/>
                <a:gd name="connsiteX6" fmla="*/ 954607 w 1085937"/>
                <a:gd name="connsiteY6" fmla="*/ 762013 h 966796"/>
                <a:gd name="connsiteX7" fmla="*/ 947098 w 1085937"/>
                <a:gd name="connsiteY7" fmla="*/ 772505 h 966796"/>
                <a:gd name="connsiteX8" fmla="*/ 890153 w 1085937"/>
                <a:gd name="connsiteY8" fmla="*/ 810367 h 966796"/>
                <a:gd name="connsiteX9" fmla="*/ 868246 w 1085937"/>
                <a:gd name="connsiteY9" fmla="*/ 814609 h 966796"/>
                <a:gd name="connsiteX10" fmla="*/ 860260 w 1085937"/>
                <a:gd name="connsiteY10" fmla="*/ 820877 h 966796"/>
                <a:gd name="connsiteX11" fmla="*/ 778664 w 1085937"/>
                <a:gd name="connsiteY11" fmla="*/ 852024 h 966796"/>
                <a:gd name="connsiteX12" fmla="*/ 240552 w 1085937"/>
                <a:gd name="connsiteY12" fmla="*/ 961970 h 966796"/>
                <a:gd name="connsiteX13" fmla="*/ 96261 w 1085937"/>
                <a:gd name="connsiteY13" fmla="*/ 937505 h 966796"/>
                <a:gd name="connsiteX14" fmla="*/ 90861 w 1085937"/>
                <a:gd name="connsiteY14" fmla="*/ 931019 h 966796"/>
                <a:gd name="connsiteX15" fmla="*/ 78605 w 1085937"/>
                <a:gd name="connsiteY15" fmla="*/ 926986 h 966796"/>
                <a:gd name="connsiteX16" fmla="*/ 25467 w 1085937"/>
                <a:gd name="connsiteY16" fmla="*/ 883946 h 966796"/>
                <a:gd name="connsiteX17" fmla="*/ 108384 w 1085937"/>
                <a:gd name="connsiteY17" fmla="*/ 614131 h 966796"/>
                <a:gd name="connsiteX18" fmla="*/ 539794 w 1085937"/>
                <a:gd name="connsiteY18" fmla="*/ 301060 h 966796"/>
                <a:gd name="connsiteX19" fmla="*/ 471147 w 1085937"/>
                <a:gd name="connsiteY19" fmla="*/ 97006 h 966796"/>
                <a:gd name="connsiteX20" fmla="*/ 456987 w 1085937"/>
                <a:gd name="connsiteY20" fmla="*/ 30995 h 966796"/>
                <a:gd name="connsiteX21" fmla="*/ 457682 w 1085937"/>
                <a:gd name="connsiteY21" fmla="*/ 0 h 966796"/>
                <a:gd name="connsiteX0" fmla="*/ 531873 w 1085937"/>
                <a:gd name="connsiteY0" fmla="*/ 0 h 1983225"/>
                <a:gd name="connsiteX1" fmla="*/ 1079973 w 1085937"/>
                <a:gd name="connsiteY1" fmla="*/ 1016429 h 1983225"/>
                <a:gd name="connsiteX2" fmla="*/ 1085385 w 1085937"/>
                <a:gd name="connsiteY2" fmla="*/ 1054603 h 1983225"/>
                <a:gd name="connsiteX3" fmla="*/ 1084598 w 1085937"/>
                <a:gd name="connsiteY3" fmla="*/ 1098431 h 1983225"/>
                <a:gd name="connsiteX4" fmla="*/ 1028844 w 1085937"/>
                <a:gd name="connsiteY4" fmla="*/ 1644822 h 1983225"/>
                <a:gd name="connsiteX5" fmla="*/ 962409 w 1085937"/>
                <a:gd name="connsiteY5" fmla="*/ 1775225 h 1983225"/>
                <a:gd name="connsiteX6" fmla="*/ 954607 w 1085937"/>
                <a:gd name="connsiteY6" fmla="*/ 1778442 h 1983225"/>
                <a:gd name="connsiteX7" fmla="*/ 947098 w 1085937"/>
                <a:gd name="connsiteY7" fmla="*/ 1788934 h 1983225"/>
                <a:gd name="connsiteX8" fmla="*/ 890153 w 1085937"/>
                <a:gd name="connsiteY8" fmla="*/ 1826796 h 1983225"/>
                <a:gd name="connsiteX9" fmla="*/ 868246 w 1085937"/>
                <a:gd name="connsiteY9" fmla="*/ 1831038 h 1983225"/>
                <a:gd name="connsiteX10" fmla="*/ 860260 w 1085937"/>
                <a:gd name="connsiteY10" fmla="*/ 1837306 h 1983225"/>
                <a:gd name="connsiteX11" fmla="*/ 778664 w 1085937"/>
                <a:gd name="connsiteY11" fmla="*/ 1868453 h 1983225"/>
                <a:gd name="connsiteX12" fmla="*/ 240552 w 1085937"/>
                <a:gd name="connsiteY12" fmla="*/ 1978399 h 1983225"/>
                <a:gd name="connsiteX13" fmla="*/ 96261 w 1085937"/>
                <a:gd name="connsiteY13" fmla="*/ 1953934 h 1983225"/>
                <a:gd name="connsiteX14" fmla="*/ 90861 w 1085937"/>
                <a:gd name="connsiteY14" fmla="*/ 1947448 h 1983225"/>
                <a:gd name="connsiteX15" fmla="*/ 78605 w 1085937"/>
                <a:gd name="connsiteY15" fmla="*/ 1943415 h 1983225"/>
                <a:gd name="connsiteX16" fmla="*/ 25467 w 1085937"/>
                <a:gd name="connsiteY16" fmla="*/ 1900375 h 1983225"/>
                <a:gd name="connsiteX17" fmla="*/ 108384 w 1085937"/>
                <a:gd name="connsiteY17" fmla="*/ 1630560 h 1983225"/>
                <a:gd name="connsiteX18" fmla="*/ 539794 w 1085937"/>
                <a:gd name="connsiteY18" fmla="*/ 1317489 h 1983225"/>
                <a:gd name="connsiteX19" fmla="*/ 471147 w 1085937"/>
                <a:gd name="connsiteY19" fmla="*/ 1113435 h 1983225"/>
                <a:gd name="connsiteX20" fmla="*/ 456987 w 1085937"/>
                <a:gd name="connsiteY20" fmla="*/ 1047424 h 1983225"/>
                <a:gd name="connsiteX21" fmla="*/ 531873 w 1085937"/>
                <a:gd name="connsiteY21" fmla="*/ 0 h 1983225"/>
                <a:gd name="connsiteX0" fmla="*/ 531873 w 1103231"/>
                <a:gd name="connsiteY0" fmla="*/ 0 h 1983225"/>
                <a:gd name="connsiteX1" fmla="*/ 1079973 w 1103231"/>
                <a:gd name="connsiteY1" fmla="*/ 1016429 h 1983225"/>
                <a:gd name="connsiteX2" fmla="*/ 1085385 w 1103231"/>
                <a:gd name="connsiteY2" fmla="*/ 1054603 h 1983225"/>
                <a:gd name="connsiteX3" fmla="*/ 1103146 w 1103231"/>
                <a:gd name="connsiteY3" fmla="*/ 430492 h 1983225"/>
                <a:gd name="connsiteX4" fmla="*/ 1028844 w 1103231"/>
                <a:gd name="connsiteY4" fmla="*/ 1644822 h 1983225"/>
                <a:gd name="connsiteX5" fmla="*/ 962409 w 1103231"/>
                <a:gd name="connsiteY5" fmla="*/ 1775225 h 1983225"/>
                <a:gd name="connsiteX6" fmla="*/ 954607 w 1103231"/>
                <a:gd name="connsiteY6" fmla="*/ 1778442 h 1983225"/>
                <a:gd name="connsiteX7" fmla="*/ 947098 w 1103231"/>
                <a:gd name="connsiteY7" fmla="*/ 1788934 h 1983225"/>
                <a:gd name="connsiteX8" fmla="*/ 890153 w 1103231"/>
                <a:gd name="connsiteY8" fmla="*/ 1826796 h 1983225"/>
                <a:gd name="connsiteX9" fmla="*/ 868246 w 1103231"/>
                <a:gd name="connsiteY9" fmla="*/ 1831038 h 1983225"/>
                <a:gd name="connsiteX10" fmla="*/ 860260 w 1103231"/>
                <a:gd name="connsiteY10" fmla="*/ 1837306 h 1983225"/>
                <a:gd name="connsiteX11" fmla="*/ 778664 w 1103231"/>
                <a:gd name="connsiteY11" fmla="*/ 1868453 h 1983225"/>
                <a:gd name="connsiteX12" fmla="*/ 240552 w 1103231"/>
                <a:gd name="connsiteY12" fmla="*/ 1978399 h 1983225"/>
                <a:gd name="connsiteX13" fmla="*/ 96261 w 1103231"/>
                <a:gd name="connsiteY13" fmla="*/ 1953934 h 1983225"/>
                <a:gd name="connsiteX14" fmla="*/ 90861 w 1103231"/>
                <a:gd name="connsiteY14" fmla="*/ 1947448 h 1983225"/>
                <a:gd name="connsiteX15" fmla="*/ 78605 w 1103231"/>
                <a:gd name="connsiteY15" fmla="*/ 1943415 h 1983225"/>
                <a:gd name="connsiteX16" fmla="*/ 25467 w 1103231"/>
                <a:gd name="connsiteY16" fmla="*/ 1900375 h 1983225"/>
                <a:gd name="connsiteX17" fmla="*/ 108384 w 1103231"/>
                <a:gd name="connsiteY17" fmla="*/ 1630560 h 1983225"/>
                <a:gd name="connsiteX18" fmla="*/ 539794 w 1103231"/>
                <a:gd name="connsiteY18" fmla="*/ 1317489 h 1983225"/>
                <a:gd name="connsiteX19" fmla="*/ 471147 w 1103231"/>
                <a:gd name="connsiteY19" fmla="*/ 1113435 h 1983225"/>
                <a:gd name="connsiteX20" fmla="*/ 456987 w 1103231"/>
                <a:gd name="connsiteY20" fmla="*/ 1047424 h 1983225"/>
                <a:gd name="connsiteX21" fmla="*/ 531873 w 1103231"/>
                <a:gd name="connsiteY21" fmla="*/ 0 h 1983225"/>
                <a:gd name="connsiteX0" fmla="*/ 531873 w 1094037"/>
                <a:gd name="connsiteY0" fmla="*/ 0 h 1983225"/>
                <a:gd name="connsiteX1" fmla="*/ 1079973 w 1094037"/>
                <a:gd name="connsiteY1" fmla="*/ 1016429 h 1983225"/>
                <a:gd name="connsiteX2" fmla="*/ 1085385 w 1094037"/>
                <a:gd name="connsiteY2" fmla="*/ 1054603 h 1983225"/>
                <a:gd name="connsiteX3" fmla="*/ 1093873 w 1094037"/>
                <a:gd name="connsiteY3" fmla="*/ 1025829 h 1983225"/>
                <a:gd name="connsiteX4" fmla="*/ 1028844 w 1094037"/>
                <a:gd name="connsiteY4" fmla="*/ 1644822 h 1983225"/>
                <a:gd name="connsiteX5" fmla="*/ 962409 w 1094037"/>
                <a:gd name="connsiteY5" fmla="*/ 1775225 h 1983225"/>
                <a:gd name="connsiteX6" fmla="*/ 954607 w 1094037"/>
                <a:gd name="connsiteY6" fmla="*/ 1778442 h 1983225"/>
                <a:gd name="connsiteX7" fmla="*/ 947098 w 1094037"/>
                <a:gd name="connsiteY7" fmla="*/ 1788934 h 1983225"/>
                <a:gd name="connsiteX8" fmla="*/ 890153 w 1094037"/>
                <a:gd name="connsiteY8" fmla="*/ 1826796 h 1983225"/>
                <a:gd name="connsiteX9" fmla="*/ 868246 w 1094037"/>
                <a:gd name="connsiteY9" fmla="*/ 1831038 h 1983225"/>
                <a:gd name="connsiteX10" fmla="*/ 860260 w 1094037"/>
                <a:gd name="connsiteY10" fmla="*/ 1837306 h 1983225"/>
                <a:gd name="connsiteX11" fmla="*/ 778664 w 1094037"/>
                <a:gd name="connsiteY11" fmla="*/ 1868453 h 1983225"/>
                <a:gd name="connsiteX12" fmla="*/ 240552 w 1094037"/>
                <a:gd name="connsiteY12" fmla="*/ 1978399 h 1983225"/>
                <a:gd name="connsiteX13" fmla="*/ 96261 w 1094037"/>
                <a:gd name="connsiteY13" fmla="*/ 1953934 h 1983225"/>
                <a:gd name="connsiteX14" fmla="*/ 90861 w 1094037"/>
                <a:gd name="connsiteY14" fmla="*/ 1947448 h 1983225"/>
                <a:gd name="connsiteX15" fmla="*/ 78605 w 1094037"/>
                <a:gd name="connsiteY15" fmla="*/ 1943415 h 1983225"/>
                <a:gd name="connsiteX16" fmla="*/ 25467 w 1094037"/>
                <a:gd name="connsiteY16" fmla="*/ 1900375 h 1983225"/>
                <a:gd name="connsiteX17" fmla="*/ 108384 w 1094037"/>
                <a:gd name="connsiteY17" fmla="*/ 1630560 h 1983225"/>
                <a:gd name="connsiteX18" fmla="*/ 539794 w 1094037"/>
                <a:gd name="connsiteY18" fmla="*/ 1317489 h 1983225"/>
                <a:gd name="connsiteX19" fmla="*/ 471147 w 1094037"/>
                <a:gd name="connsiteY19" fmla="*/ 1113435 h 1983225"/>
                <a:gd name="connsiteX20" fmla="*/ 456987 w 1094037"/>
                <a:gd name="connsiteY20" fmla="*/ 1047424 h 1983225"/>
                <a:gd name="connsiteX21" fmla="*/ 531873 w 1094037"/>
                <a:gd name="connsiteY21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456987 w 1085385"/>
                <a:gd name="connsiteY19" fmla="*/ 1047424 h 1983225"/>
                <a:gd name="connsiteX20" fmla="*/ 531873 w 1085385"/>
                <a:gd name="connsiteY20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471147 w 1085385"/>
                <a:gd name="connsiteY18" fmla="*/ 1113435 h 1983225"/>
                <a:gd name="connsiteX19" fmla="*/ 531873 w 1085385"/>
                <a:gd name="connsiteY19" fmla="*/ 0 h 1983225"/>
                <a:gd name="connsiteX0" fmla="*/ 531873 w 1085385"/>
                <a:gd name="connsiteY0" fmla="*/ 0 h 1983225"/>
                <a:gd name="connsiteX1" fmla="*/ 1079973 w 1085385"/>
                <a:gd name="connsiteY1" fmla="*/ 1016429 h 1983225"/>
                <a:gd name="connsiteX2" fmla="*/ 1085385 w 1085385"/>
                <a:gd name="connsiteY2" fmla="*/ 1054603 h 1983225"/>
                <a:gd name="connsiteX3" fmla="*/ 1028844 w 1085385"/>
                <a:gd name="connsiteY3" fmla="*/ 1644822 h 1983225"/>
                <a:gd name="connsiteX4" fmla="*/ 962409 w 1085385"/>
                <a:gd name="connsiteY4" fmla="*/ 1775225 h 1983225"/>
                <a:gd name="connsiteX5" fmla="*/ 954607 w 1085385"/>
                <a:gd name="connsiteY5" fmla="*/ 1778442 h 1983225"/>
                <a:gd name="connsiteX6" fmla="*/ 947098 w 1085385"/>
                <a:gd name="connsiteY6" fmla="*/ 1788934 h 1983225"/>
                <a:gd name="connsiteX7" fmla="*/ 890153 w 1085385"/>
                <a:gd name="connsiteY7" fmla="*/ 1826796 h 1983225"/>
                <a:gd name="connsiteX8" fmla="*/ 868246 w 1085385"/>
                <a:gd name="connsiteY8" fmla="*/ 1831038 h 1983225"/>
                <a:gd name="connsiteX9" fmla="*/ 860260 w 1085385"/>
                <a:gd name="connsiteY9" fmla="*/ 1837306 h 1983225"/>
                <a:gd name="connsiteX10" fmla="*/ 778664 w 1085385"/>
                <a:gd name="connsiteY10" fmla="*/ 1868453 h 1983225"/>
                <a:gd name="connsiteX11" fmla="*/ 240552 w 1085385"/>
                <a:gd name="connsiteY11" fmla="*/ 1978399 h 1983225"/>
                <a:gd name="connsiteX12" fmla="*/ 96261 w 1085385"/>
                <a:gd name="connsiteY12" fmla="*/ 1953934 h 1983225"/>
                <a:gd name="connsiteX13" fmla="*/ 90861 w 1085385"/>
                <a:gd name="connsiteY13" fmla="*/ 1947448 h 1983225"/>
                <a:gd name="connsiteX14" fmla="*/ 78605 w 1085385"/>
                <a:gd name="connsiteY14" fmla="*/ 1943415 h 1983225"/>
                <a:gd name="connsiteX15" fmla="*/ 25467 w 1085385"/>
                <a:gd name="connsiteY15" fmla="*/ 1900375 h 1983225"/>
                <a:gd name="connsiteX16" fmla="*/ 108384 w 1085385"/>
                <a:gd name="connsiteY16" fmla="*/ 1630560 h 1983225"/>
                <a:gd name="connsiteX17" fmla="*/ 539794 w 1085385"/>
                <a:gd name="connsiteY17" fmla="*/ 1317489 h 1983225"/>
                <a:gd name="connsiteX18" fmla="*/ 531873 w 1085385"/>
                <a:gd name="connsiteY18" fmla="*/ 0 h 1983225"/>
                <a:gd name="connsiteX0" fmla="*/ 531873 w 1079973"/>
                <a:gd name="connsiteY0" fmla="*/ 0 h 1983225"/>
                <a:gd name="connsiteX1" fmla="*/ 1079973 w 1079973"/>
                <a:gd name="connsiteY1" fmla="*/ 1016429 h 1983225"/>
                <a:gd name="connsiteX2" fmla="*/ 1028844 w 1079973"/>
                <a:gd name="connsiteY2" fmla="*/ 1644822 h 1983225"/>
                <a:gd name="connsiteX3" fmla="*/ 962409 w 1079973"/>
                <a:gd name="connsiteY3" fmla="*/ 1775225 h 1983225"/>
                <a:gd name="connsiteX4" fmla="*/ 954607 w 1079973"/>
                <a:gd name="connsiteY4" fmla="*/ 1778442 h 1983225"/>
                <a:gd name="connsiteX5" fmla="*/ 947098 w 1079973"/>
                <a:gd name="connsiteY5" fmla="*/ 1788934 h 1983225"/>
                <a:gd name="connsiteX6" fmla="*/ 890153 w 1079973"/>
                <a:gd name="connsiteY6" fmla="*/ 1826796 h 1983225"/>
                <a:gd name="connsiteX7" fmla="*/ 868246 w 1079973"/>
                <a:gd name="connsiteY7" fmla="*/ 1831038 h 1983225"/>
                <a:gd name="connsiteX8" fmla="*/ 860260 w 1079973"/>
                <a:gd name="connsiteY8" fmla="*/ 1837306 h 1983225"/>
                <a:gd name="connsiteX9" fmla="*/ 778664 w 1079973"/>
                <a:gd name="connsiteY9" fmla="*/ 1868453 h 1983225"/>
                <a:gd name="connsiteX10" fmla="*/ 240552 w 1079973"/>
                <a:gd name="connsiteY10" fmla="*/ 1978399 h 1983225"/>
                <a:gd name="connsiteX11" fmla="*/ 96261 w 1079973"/>
                <a:gd name="connsiteY11" fmla="*/ 1953934 h 1983225"/>
                <a:gd name="connsiteX12" fmla="*/ 90861 w 1079973"/>
                <a:gd name="connsiteY12" fmla="*/ 1947448 h 1983225"/>
                <a:gd name="connsiteX13" fmla="*/ 78605 w 1079973"/>
                <a:gd name="connsiteY13" fmla="*/ 1943415 h 1983225"/>
                <a:gd name="connsiteX14" fmla="*/ 25467 w 1079973"/>
                <a:gd name="connsiteY14" fmla="*/ 1900375 h 1983225"/>
                <a:gd name="connsiteX15" fmla="*/ 108384 w 1079973"/>
                <a:gd name="connsiteY15" fmla="*/ 1630560 h 1983225"/>
                <a:gd name="connsiteX16" fmla="*/ 539794 w 1079973"/>
                <a:gd name="connsiteY16" fmla="*/ 1317489 h 1983225"/>
                <a:gd name="connsiteX17" fmla="*/ 531873 w 1079973"/>
                <a:gd name="connsiteY17" fmla="*/ 0 h 1983225"/>
                <a:gd name="connsiteX0" fmla="*/ 531873 w 1028844"/>
                <a:gd name="connsiteY0" fmla="*/ 0 h 1983225"/>
                <a:gd name="connsiteX1" fmla="*/ 940864 w 1028844"/>
                <a:gd name="connsiteY1" fmla="*/ 72601 h 1983225"/>
                <a:gd name="connsiteX2" fmla="*/ 1028844 w 1028844"/>
                <a:gd name="connsiteY2" fmla="*/ 1644822 h 1983225"/>
                <a:gd name="connsiteX3" fmla="*/ 962409 w 1028844"/>
                <a:gd name="connsiteY3" fmla="*/ 1775225 h 1983225"/>
                <a:gd name="connsiteX4" fmla="*/ 954607 w 1028844"/>
                <a:gd name="connsiteY4" fmla="*/ 1778442 h 1983225"/>
                <a:gd name="connsiteX5" fmla="*/ 947098 w 1028844"/>
                <a:gd name="connsiteY5" fmla="*/ 1788934 h 1983225"/>
                <a:gd name="connsiteX6" fmla="*/ 890153 w 1028844"/>
                <a:gd name="connsiteY6" fmla="*/ 1826796 h 1983225"/>
                <a:gd name="connsiteX7" fmla="*/ 868246 w 1028844"/>
                <a:gd name="connsiteY7" fmla="*/ 1831038 h 1983225"/>
                <a:gd name="connsiteX8" fmla="*/ 860260 w 1028844"/>
                <a:gd name="connsiteY8" fmla="*/ 1837306 h 1983225"/>
                <a:gd name="connsiteX9" fmla="*/ 778664 w 1028844"/>
                <a:gd name="connsiteY9" fmla="*/ 1868453 h 1983225"/>
                <a:gd name="connsiteX10" fmla="*/ 240552 w 1028844"/>
                <a:gd name="connsiteY10" fmla="*/ 1978399 h 1983225"/>
                <a:gd name="connsiteX11" fmla="*/ 96261 w 1028844"/>
                <a:gd name="connsiteY11" fmla="*/ 1953934 h 1983225"/>
                <a:gd name="connsiteX12" fmla="*/ 90861 w 1028844"/>
                <a:gd name="connsiteY12" fmla="*/ 1947448 h 1983225"/>
                <a:gd name="connsiteX13" fmla="*/ 78605 w 1028844"/>
                <a:gd name="connsiteY13" fmla="*/ 1943415 h 1983225"/>
                <a:gd name="connsiteX14" fmla="*/ 25467 w 1028844"/>
                <a:gd name="connsiteY14" fmla="*/ 1900375 h 1983225"/>
                <a:gd name="connsiteX15" fmla="*/ 108384 w 1028844"/>
                <a:gd name="connsiteY15" fmla="*/ 1630560 h 1983225"/>
                <a:gd name="connsiteX16" fmla="*/ 539794 w 1028844"/>
                <a:gd name="connsiteY16" fmla="*/ 1317489 h 1983225"/>
                <a:gd name="connsiteX17" fmla="*/ 531873 w 1028844"/>
                <a:gd name="connsiteY17" fmla="*/ 0 h 1983225"/>
                <a:gd name="connsiteX0" fmla="*/ 531873 w 1351137"/>
                <a:gd name="connsiteY0" fmla="*/ 0 h 1983225"/>
                <a:gd name="connsiteX1" fmla="*/ 1351137 w 1351137"/>
                <a:gd name="connsiteY1" fmla="*/ 126570 h 1983225"/>
                <a:gd name="connsiteX2" fmla="*/ 1028844 w 1351137"/>
                <a:gd name="connsiteY2" fmla="*/ 1644822 h 1983225"/>
                <a:gd name="connsiteX3" fmla="*/ 962409 w 1351137"/>
                <a:gd name="connsiteY3" fmla="*/ 1775225 h 1983225"/>
                <a:gd name="connsiteX4" fmla="*/ 954607 w 1351137"/>
                <a:gd name="connsiteY4" fmla="*/ 1778442 h 1983225"/>
                <a:gd name="connsiteX5" fmla="*/ 947098 w 1351137"/>
                <a:gd name="connsiteY5" fmla="*/ 1788934 h 1983225"/>
                <a:gd name="connsiteX6" fmla="*/ 890153 w 1351137"/>
                <a:gd name="connsiteY6" fmla="*/ 1826796 h 1983225"/>
                <a:gd name="connsiteX7" fmla="*/ 868246 w 1351137"/>
                <a:gd name="connsiteY7" fmla="*/ 1831038 h 1983225"/>
                <a:gd name="connsiteX8" fmla="*/ 860260 w 1351137"/>
                <a:gd name="connsiteY8" fmla="*/ 1837306 h 1983225"/>
                <a:gd name="connsiteX9" fmla="*/ 778664 w 1351137"/>
                <a:gd name="connsiteY9" fmla="*/ 1868453 h 1983225"/>
                <a:gd name="connsiteX10" fmla="*/ 240552 w 1351137"/>
                <a:gd name="connsiteY10" fmla="*/ 1978399 h 1983225"/>
                <a:gd name="connsiteX11" fmla="*/ 96261 w 1351137"/>
                <a:gd name="connsiteY11" fmla="*/ 1953934 h 1983225"/>
                <a:gd name="connsiteX12" fmla="*/ 90861 w 1351137"/>
                <a:gd name="connsiteY12" fmla="*/ 1947448 h 1983225"/>
                <a:gd name="connsiteX13" fmla="*/ 78605 w 1351137"/>
                <a:gd name="connsiteY13" fmla="*/ 1943415 h 1983225"/>
                <a:gd name="connsiteX14" fmla="*/ 25467 w 1351137"/>
                <a:gd name="connsiteY14" fmla="*/ 1900375 h 1983225"/>
                <a:gd name="connsiteX15" fmla="*/ 108384 w 1351137"/>
                <a:gd name="connsiteY15" fmla="*/ 1630560 h 1983225"/>
                <a:gd name="connsiteX16" fmla="*/ 539794 w 1351137"/>
                <a:gd name="connsiteY16" fmla="*/ 1317489 h 1983225"/>
                <a:gd name="connsiteX17" fmla="*/ 531873 w 1351137"/>
                <a:gd name="connsiteY17" fmla="*/ 0 h 1983225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539794 w 1351137"/>
                <a:gd name="connsiteY16" fmla="*/ 1444470 h 2110206"/>
                <a:gd name="connsiteX17" fmla="*/ 924168 w 1351137"/>
                <a:gd name="connsiteY17" fmla="*/ 1 h 2110206"/>
                <a:gd name="connsiteX0" fmla="*/ 924168 w 1351137"/>
                <a:gd name="connsiteY0" fmla="*/ 1 h 2110206"/>
                <a:gd name="connsiteX1" fmla="*/ 1351137 w 1351137"/>
                <a:gd name="connsiteY1" fmla="*/ 253551 h 2110206"/>
                <a:gd name="connsiteX2" fmla="*/ 1028844 w 1351137"/>
                <a:gd name="connsiteY2" fmla="*/ 1771803 h 2110206"/>
                <a:gd name="connsiteX3" fmla="*/ 962409 w 1351137"/>
                <a:gd name="connsiteY3" fmla="*/ 1902206 h 2110206"/>
                <a:gd name="connsiteX4" fmla="*/ 954607 w 1351137"/>
                <a:gd name="connsiteY4" fmla="*/ 1905423 h 2110206"/>
                <a:gd name="connsiteX5" fmla="*/ 947098 w 1351137"/>
                <a:gd name="connsiteY5" fmla="*/ 1915915 h 2110206"/>
                <a:gd name="connsiteX6" fmla="*/ 890153 w 1351137"/>
                <a:gd name="connsiteY6" fmla="*/ 1953777 h 2110206"/>
                <a:gd name="connsiteX7" fmla="*/ 868246 w 1351137"/>
                <a:gd name="connsiteY7" fmla="*/ 1958019 h 2110206"/>
                <a:gd name="connsiteX8" fmla="*/ 860260 w 1351137"/>
                <a:gd name="connsiteY8" fmla="*/ 1964287 h 2110206"/>
                <a:gd name="connsiteX9" fmla="*/ 778664 w 1351137"/>
                <a:gd name="connsiteY9" fmla="*/ 1995434 h 2110206"/>
                <a:gd name="connsiteX10" fmla="*/ 240552 w 1351137"/>
                <a:gd name="connsiteY10" fmla="*/ 2105380 h 2110206"/>
                <a:gd name="connsiteX11" fmla="*/ 96261 w 1351137"/>
                <a:gd name="connsiteY11" fmla="*/ 2080915 h 2110206"/>
                <a:gd name="connsiteX12" fmla="*/ 90861 w 1351137"/>
                <a:gd name="connsiteY12" fmla="*/ 2074429 h 2110206"/>
                <a:gd name="connsiteX13" fmla="*/ 78605 w 1351137"/>
                <a:gd name="connsiteY13" fmla="*/ 2070396 h 2110206"/>
                <a:gd name="connsiteX14" fmla="*/ 25467 w 1351137"/>
                <a:gd name="connsiteY14" fmla="*/ 2027356 h 2110206"/>
                <a:gd name="connsiteX15" fmla="*/ 108384 w 1351137"/>
                <a:gd name="connsiteY15" fmla="*/ 1757541 h 2110206"/>
                <a:gd name="connsiteX16" fmla="*/ 646427 w 1351137"/>
                <a:gd name="connsiteY16" fmla="*/ 1293855 h 2110206"/>
                <a:gd name="connsiteX17" fmla="*/ 924168 w 1351137"/>
                <a:gd name="connsiteY17" fmla="*/ 1 h 2110206"/>
                <a:gd name="connsiteX0" fmla="*/ 924168 w 1484120"/>
                <a:gd name="connsiteY0" fmla="*/ 243802 h 2354007"/>
                <a:gd name="connsiteX1" fmla="*/ 1484121 w 1484120"/>
                <a:gd name="connsiteY1" fmla="*/ 1 h 2354007"/>
                <a:gd name="connsiteX2" fmla="*/ 1028844 w 1484120"/>
                <a:gd name="connsiteY2" fmla="*/ 2015604 h 2354007"/>
                <a:gd name="connsiteX3" fmla="*/ 962409 w 1484120"/>
                <a:gd name="connsiteY3" fmla="*/ 2146007 h 2354007"/>
                <a:gd name="connsiteX4" fmla="*/ 954607 w 1484120"/>
                <a:gd name="connsiteY4" fmla="*/ 2149224 h 2354007"/>
                <a:gd name="connsiteX5" fmla="*/ 947098 w 1484120"/>
                <a:gd name="connsiteY5" fmla="*/ 2159716 h 2354007"/>
                <a:gd name="connsiteX6" fmla="*/ 890153 w 1484120"/>
                <a:gd name="connsiteY6" fmla="*/ 2197578 h 2354007"/>
                <a:gd name="connsiteX7" fmla="*/ 868246 w 1484120"/>
                <a:gd name="connsiteY7" fmla="*/ 2201820 h 2354007"/>
                <a:gd name="connsiteX8" fmla="*/ 860260 w 1484120"/>
                <a:gd name="connsiteY8" fmla="*/ 2208088 h 2354007"/>
                <a:gd name="connsiteX9" fmla="*/ 778664 w 1484120"/>
                <a:gd name="connsiteY9" fmla="*/ 2239235 h 2354007"/>
                <a:gd name="connsiteX10" fmla="*/ 240552 w 1484120"/>
                <a:gd name="connsiteY10" fmla="*/ 2349181 h 2354007"/>
                <a:gd name="connsiteX11" fmla="*/ 96261 w 1484120"/>
                <a:gd name="connsiteY11" fmla="*/ 2324716 h 2354007"/>
                <a:gd name="connsiteX12" fmla="*/ 90861 w 1484120"/>
                <a:gd name="connsiteY12" fmla="*/ 2318230 h 2354007"/>
                <a:gd name="connsiteX13" fmla="*/ 78605 w 1484120"/>
                <a:gd name="connsiteY13" fmla="*/ 2314197 h 2354007"/>
                <a:gd name="connsiteX14" fmla="*/ 25467 w 1484120"/>
                <a:gd name="connsiteY14" fmla="*/ 2271157 h 2354007"/>
                <a:gd name="connsiteX15" fmla="*/ 108384 w 1484120"/>
                <a:gd name="connsiteY15" fmla="*/ 2001342 h 2354007"/>
                <a:gd name="connsiteX16" fmla="*/ 646427 w 1484120"/>
                <a:gd name="connsiteY16" fmla="*/ 1537656 h 2354007"/>
                <a:gd name="connsiteX17" fmla="*/ 924168 w 1484120"/>
                <a:gd name="connsiteY17" fmla="*/ 243802 h 2354007"/>
                <a:gd name="connsiteX0" fmla="*/ 994601 w 1484122"/>
                <a:gd name="connsiteY0" fmla="*/ -1 h 2869990"/>
                <a:gd name="connsiteX1" fmla="*/ 1484121 w 1484122"/>
                <a:gd name="connsiteY1" fmla="*/ 515984 h 2869990"/>
                <a:gd name="connsiteX2" fmla="*/ 1028844 w 1484122"/>
                <a:gd name="connsiteY2" fmla="*/ 2531587 h 2869990"/>
                <a:gd name="connsiteX3" fmla="*/ 962409 w 1484122"/>
                <a:gd name="connsiteY3" fmla="*/ 2661990 h 2869990"/>
                <a:gd name="connsiteX4" fmla="*/ 954607 w 1484122"/>
                <a:gd name="connsiteY4" fmla="*/ 2665207 h 2869990"/>
                <a:gd name="connsiteX5" fmla="*/ 947098 w 1484122"/>
                <a:gd name="connsiteY5" fmla="*/ 2675699 h 2869990"/>
                <a:gd name="connsiteX6" fmla="*/ 890153 w 1484122"/>
                <a:gd name="connsiteY6" fmla="*/ 2713561 h 2869990"/>
                <a:gd name="connsiteX7" fmla="*/ 868246 w 1484122"/>
                <a:gd name="connsiteY7" fmla="*/ 2717803 h 2869990"/>
                <a:gd name="connsiteX8" fmla="*/ 860260 w 1484122"/>
                <a:gd name="connsiteY8" fmla="*/ 2724071 h 2869990"/>
                <a:gd name="connsiteX9" fmla="*/ 778664 w 1484122"/>
                <a:gd name="connsiteY9" fmla="*/ 2755218 h 2869990"/>
                <a:gd name="connsiteX10" fmla="*/ 240552 w 1484122"/>
                <a:gd name="connsiteY10" fmla="*/ 2865164 h 2869990"/>
                <a:gd name="connsiteX11" fmla="*/ 96261 w 1484122"/>
                <a:gd name="connsiteY11" fmla="*/ 2840699 h 2869990"/>
                <a:gd name="connsiteX12" fmla="*/ 90861 w 1484122"/>
                <a:gd name="connsiteY12" fmla="*/ 2834213 h 2869990"/>
                <a:gd name="connsiteX13" fmla="*/ 78605 w 1484122"/>
                <a:gd name="connsiteY13" fmla="*/ 2830180 h 2869990"/>
                <a:gd name="connsiteX14" fmla="*/ 25467 w 1484122"/>
                <a:gd name="connsiteY14" fmla="*/ 2787140 h 2869990"/>
                <a:gd name="connsiteX15" fmla="*/ 108384 w 1484122"/>
                <a:gd name="connsiteY15" fmla="*/ 2517325 h 2869990"/>
                <a:gd name="connsiteX16" fmla="*/ 646427 w 1484122"/>
                <a:gd name="connsiteY16" fmla="*/ 2053639 h 2869990"/>
                <a:gd name="connsiteX17" fmla="*/ 994601 w 1484122"/>
                <a:gd name="connsiteY17" fmla="*/ -1 h 286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122" h="2869990">
                  <a:moveTo>
                    <a:pt x="994601" y="-1"/>
                  </a:moveTo>
                  <a:lnTo>
                    <a:pt x="1484121" y="515984"/>
                  </a:lnTo>
                  <a:lnTo>
                    <a:pt x="1028844" y="2531587"/>
                  </a:lnTo>
                  <a:cubicBezTo>
                    <a:pt x="1022899" y="2589854"/>
                    <a:pt x="997946" y="2635420"/>
                    <a:pt x="962409" y="2661990"/>
                  </a:cubicBezTo>
                  <a:lnTo>
                    <a:pt x="954607" y="2665207"/>
                  </a:lnTo>
                  <a:lnTo>
                    <a:pt x="947098" y="2675699"/>
                  </a:lnTo>
                  <a:cubicBezTo>
                    <a:pt x="931498" y="2692992"/>
                    <a:pt x="912357" y="2706091"/>
                    <a:pt x="890153" y="2713561"/>
                  </a:cubicBezTo>
                  <a:lnTo>
                    <a:pt x="868246" y="2717803"/>
                  </a:lnTo>
                  <a:lnTo>
                    <a:pt x="860260" y="2724071"/>
                  </a:lnTo>
                  <a:cubicBezTo>
                    <a:pt x="834942" y="2738564"/>
                    <a:pt x="807356" y="2749355"/>
                    <a:pt x="778664" y="2755218"/>
                  </a:cubicBezTo>
                  <a:lnTo>
                    <a:pt x="240552" y="2865164"/>
                  </a:lnTo>
                  <a:cubicBezTo>
                    <a:pt x="183169" y="2876890"/>
                    <a:pt x="132231" y="2866681"/>
                    <a:pt x="96261" y="2840699"/>
                  </a:cubicBezTo>
                  <a:lnTo>
                    <a:pt x="90861" y="2834213"/>
                  </a:lnTo>
                  <a:lnTo>
                    <a:pt x="78605" y="2830180"/>
                  </a:lnTo>
                  <a:cubicBezTo>
                    <a:pt x="57443" y="2820456"/>
                    <a:pt x="39226" y="2806100"/>
                    <a:pt x="25467" y="2787140"/>
                  </a:cubicBezTo>
                  <a:cubicBezTo>
                    <a:pt x="-29571" y="2711298"/>
                    <a:pt x="7553" y="2590497"/>
                    <a:pt x="108384" y="2517325"/>
                  </a:cubicBezTo>
                  <a:lnTo>
                    <a:pt x="646427" y="2053639"/>
                  </a:lnTo>
                  <a:cubicBezTo>
                    <a:pt x="909009" y="1664915"/>
                    <a:pt x="997241" y="439162"/>
                    <a:pt x="994601" y="-1"/>
                  </a:cubicBezTo>
                  <a:close/>
                </a:path>
              </a:pathLst>
            </a:custGeom>
            <a:solidFill>
              <a:srgbClr val="861D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6" name="Szabadkézi sokszög 95"/>
            <p:cNvSpPr/>
            <p:nvPr/>
          </p:nvSpPr>
          <p:spPr>
            <a:xfrm>
              <a:off x="7338730" y="3989849"/>
              <a:ext cx="2600804" cy="6194978"/>
            </a:xfrm>
            <a:custGeom>
              <a:avLst/>
              <a:gdLst>
                <a:gd name="connsiteX0" fmla="*/ 929662 w 1859325"/>
                <a:gd name="connsiteY0" fmla="*/ 1119694 h 2440734"/>
                <a:gd name="connsiteX1" fmla="*/ 1675190 w 1859325"/>
                <a:gd name="connsiteY1" fmla="*/ 1313156 h 2440734"/>
                <a:gd name="connsiteX2" fmla="*/ 1690897 w 1859325"/>
                <a:gd name="connsiteY2" fmla="*/ 1323983 h 2440734"/>
                <a:gd name="connsiteX3" fmla="*/ 1690897 w 1859325"/>
                <a:gd name="connsiteY3" fmla="*/ 2236444 h 2440734"/>
                <a:gd name="connsiteX4" fmla="*/ 1690897 w 1859325"/>
                <a:gd name="connsiteY4" fmla="*/ 2236445 h 2440734"/>
                <a:gd name="connsiteX5" fmla="*/ 1690897 w 1859325"/>
                <a:gd name="connsiteY5" fmla="*/ 2239386 h 2440734"/>
                <a:gd name="connsiteX6" fmla="*/ 1687791 w 1859325"/>
                <a:gd name="connsiteY6" fmla="*/ 2238586 h 2440734"/>
                <a:gd name="connsiteX7" fmla="*/ 1687790 w 1859325"/>
                <a:gd name="connsiteY7" fmla="*/ 2238587 h 2440734"/>
                <a:gd name="connsiteX8" fmla="*/ 1675190 w 1859325"/>
                <a:gd name="connsiteY8" fmla="*/ 2247272 h 2440734"/>
                <a:gd name="connsiteX9" fmla="*/ 929662 w 1859325"/>
                <a:gd name="connsiteY9" fmla="*/ 2440734 h 2440734"/>
                <a:gd name="connsiteX10" fmla="*/ 184134 w 1859325"/>
                <a:gd name="connsiteY10" fmla="*/ 2247272 h 2440734"/>
                <a:gd name="connsiteX11" fmla="*/ 171534 w 1859325"/>
                <a:gd name="connsiteY11" fmla="*/ 2238587 h 2440734"/>
                <a:gd name="connsiteX12" fmla="*/ 171533 w 1859325"/>
                <a:gd name="connsiteY12" fmla="*/ 2238586 h 2440734"/>
                <a:gd name="connsiteX13" fmla="*/ 168429 w 1859325"/>
                <a:gd name="connsiteY13" fmla="*/ 2239386 h 2440734"/>
                <a:gd name="connsiteX14" fmla="*/ 168429 w 1859325"/>
                <a:gd name="connsiteY14" fmla="*/ 2236447 h 2440734"/>
                <a:gd name="connsiteX15" fmla="*/ 168429 w 1859325"/>
                <a:gd name="connsiteY15" fmla="*/ 2236446 h 2440734"/>
                <a:gd name="connsiteX16" fmla="*/ 168429 w 1859325"/>
                <a:gd name="connsiteY16" fmla="*/ 1323982 h 2440734"/>
                <a:gd name="connsiteX17" fmla="*/ 184134 w 1859325"/>
                <a:gd name="connsiteY17" fmla="*/ 1313156 h 2440734"/>
                <a:gd name="connsiteX18" fmla="*/ 929662 w 1859325"/>
                <a:gd name="connsiteY18" fmla="*/ 1119694 h 2440734"/>
                <a:gd name="connsiteX19" fmla="*/ 329393 w 1859325"/>
                <a:gd name="connsiteY19" fmla="*/ 0 h 2440734"/>
                <a:gd name="connsiteX20" fmla="*/ 1529930 w 1859325"/>
                <a:gd name="connsiteY20" fmla="*/ 0 h 2440734"/>
                <a:gd name="connsiteX21" fmla="*/ 1577443 w 1859325"/>
                <a:gd name="connsiteY21" fmla="*/ 12568 h 2440734"/>
                <a:gd name="connsiteX22" fmla="*/ 1859325 w 1859325"/>
                <a:gd name="connsiteY22" fmla="*/ 381480 h 2440734"/>
                <a:gd name="connsiteX23" fmla="*/ 1859325 w 1859325"/>
                <a:gd name="connsiteY23" fmla="*/ 580179 h 2440734"/>
                <a:gd name="connsiteX24" fmla="*/ 1728965 w 1859325"/>
                <a:gd name="connsiteY24" fmla="*/ 860482 h 2440734"/>
                <a:gd name="connsiteX25" fmla="*/ 1690897 w 1859325"/>
                <a:gd name="connsiteY25" fmla="*/ 888455 h 2440734"/>
                <a:gd name="connsiteX26" fmla="*/ 1690897 w 1859325"/>
                <a:gd name="connsiteY26" fmla="*/ 1323982 h 2440734"/>
                <a:gd name="connsiteX27" fmla="*/ 1675190 w 1859325"/>
                <a:gd name="connsiteY27" fmla="*/ 1313155 h 2440734"/>
                <a:gd name="connsiteX28" fmla="*/ 929662 w 1859325"/>
                <a:gd name="connsiteY28" fmla="*/ 1119693 h 2440734"/>
                <a:gd name="connsiteX29" fmla="*/ 184134 w 1859325"/>
                <a:gd name="connsiteY29" fmla="*/ 1313155 h 2440734"/>
                <a:gd name="connsiteX30" fmla="*/ 168429 w 1859325"/>
                <a:gd name="connsiteY30" fmla="*/ 1323981 h 2440734"/>
                <a:gd name="connsiteX31" fmla="*/ 168429 w 1859325"/>
                <a:gd name="connsiteY31" fmla="*/ 888455 h 2440734"/>
                <a:gd name="connsiteX32" fmla="*/ 130361 w 1859325"/>
                <a:gd name="connsiteY32" fmla="*/ 860482 h 2440734"/>
                <a:gd name="connsiteX33" fmla="*/ 0 w 1859325"/>
                <a:gd name="connsiteY33" fmla="*/ 580179 h 2440734"/>
                <a:gd name="connsiteX34" fmla="*/ 0 w 1859325"/>
                <a:gd name="connsiteY34" fmla="*/ 381480 h 2440734"/>
                <a:gd name="connsiteX35" fmla="*/ 281881 w 1859325"/>
                <a:gd name="connsiteY35" fmla="*/ 12568 h 2440734"/>
                <a:gd name="connsiteX0" fmla="*/ 929662 w 1859325"/>
                <a:gd name="connsiteY0" fmla="*/ 1119694 h 4370961"/>
                <a:gd name="connsiteX1" fmla="*/ 1675190 w 1859325"/>
                <a:gd name="connsiteY1" fmla="*/ 1313156 h 4370961"/>
                <a:gd name="connsiteX2" fmla="*/ 1690897 w 1859325"/>
                <a:gd name="connsiteY2" fmla="*/ 1323983 h 4370961"/>
                <a:gd name="connsiteX3" fmla="*/ 1690897 w 1859325"/>
                <a:gd name="connsiteY3" fmla="*/ 2236444 h 4370961"/>
                <a:gd name="connsiteX4" fmla="*/ 1690897 w 1859325"/>
                <a:gd name="connsiteY4" fmla="*/ 2236445 h 4370961"/>
                <a:gd name="connsiteX5" fmla="*/ 1690897 w 1859325"/>
                <a:gd name="connsiteY5" fmla="*/ 2239386 h 4370961"/>
                <a:gd name="connsiteX6" fmla="*/ 1687791 w 1859325"/>
                <a:gd name="connsiteY6" fmla="*/ 2238586 h 4370961"/>
                <a:gd name="connsiteX7" fmla="*/ 1687790 w 1859325"/>
                <a:gd name="connsiteY7" fmla="*/ 2238587 h 4370961"/>
                <a:gd name="connsiteX8" fmla="*/ 1675190 w 1859325"/>
                <a:gd name="connsiteY8" fmla="*/ 2247272 h 4370961"/>
                <a:gd name="connsiteX9" fmla="*/ 900542 w 1859325"/>
                <a:gd name="connsiteY9" fmla="*/ 4370961 h 4370961"/>
                <a:gd name="connsiteX10" fmla="*/ 184134 w 1859325"/>
                <a:gd name="connsiteY10" fmla="*/ 2247272 h 4370961"/>
                <a:gd name="connsiteX11" fmla="*/ 171534 w 1859325"/>
                <a:gd name="connsiteY11" fmla="*/ 2238587 h 4370961"/>
                <a:gd name="connsiteX12" fmla="*/ 171533 w 1859325"/>
                <a:gd name="connsiteY12" fmla="*/ 2238586 h 4370961"/>
                <a:gd name="connsiteX13" fmla="*/ 168429 w 1859325"/>
                <a:gd name="connsiteY13" fmla="*/ 2239386 h 4370961"/>
                <a:gd name="connsiteX14" fmla="*/ 168429 w 1859325"/>
                <a:gd name="connsiteY14" fmla="*/ 2236447 h 4370961"/>
                <a:gd name="connsiteX15" fmla="*/ 168429 w 1859325"/>
                <a:gd name="connsiteY15" fmla="*/ 2236446 h 4370961"/>
                <a:gd name="connsiteX16" fmla="*/ 168429 w 1859325"/>
                <a:gd name="connsiteY16" fmla="*/ 1323982 h 4370961"/>
                <a:gd name="connsiteX17" fmla="*/ 184134 w 1859325"/>
                <a:gd name="connsiteY17" fmla="*/ 1313156 h 4370961"/>
                <a:gd name="connsiteX18" fmla="*/ 929662 w 1859325"/>
                <a:gd name="connsiteY18" fmla="*/ 1119694 h 4370961"/>
                <a:gd name="connsiteX19" fmla="*/ 329393 w 1859325"/>
                <a:gd name="connsiteY19" fmla="*/ 0 h 4370961"/>
                <a:gd name="connsiteX20" fmla="*/ 1529930 w 1859325"/>
                <a:gd name="connsiteY20" fmla="*/ 0 h 4370961"/>
                <a:gd name="connsiteX21" fmla="*/ 1577443 w 1859325"/>
                <a:gd name="connsiteY21" fmla="*/ 12568 h 4370961"/>
                <a:gd name="connsiteX22" fmla="*/ 1859325 w 1859325"/>
                <a:gd name="connsiteY22" fmla="*/ 381480 h 4370961"/>
                <a:gd name="connsiteX23" fmla="*/ 1859325 w 1859325"/>
                <a:gd name="connsiteY23" fmla="*/ 580179 h 4370961"/>
                <a:gd name="connsiteX24" fmla="*/ 1728965 w 1859325"/>
                <a:gd name="connsiteY24" fmla="*/ 860482 h 4370961"/>
                <a:gd name="connsiteX25" fmla="*/ 1690897 w 1859325"/>
                <a:gd name="connsiteY25" fmla="*/ 888455 h 4370961"/>
                <a:gd name="connsiteX26" fmla="*/ 1690897 w 1859325"/>
                <a:gd name="connsiteY26" fmla="*/ 1323982 h 4370961"/>
                <a:gd name="connsiteX27" fmla="*/ 1675190 w 1859325"/>
                <a:gd name="connsiteY27" fmla="*/ 1313155 h 4370961"/>
                <a:gd name="connsiteX28" fmla="*/ 929662 w 1859325"/>
                <a:gd name="connsiteY28" fmla="*/ 1119693 h 4370961"/>
                <a:gd name="connsiteX29" fmla="*/ 184134 w 1859325"/>
                <a:gd name="connsiteY29" fmla="*/ 1313155 h 4370961"/>
                <a:gd name="connsiteX30" fmla="*/ 168429 w 1859325"/>
                <a:gd name="connsiteY30" fmla="*/ 1323981 h 4370961"/>
                <a:gd name="connsiteX31" fmla="*/ 168429 w 1859325"/>
                <a:gd name="connsiteY31" fmla="*/ 888455 h 4370961"/>
                <a:gd name="connsiteX32" fmla="*/ 130361 w 1859325"/>
                <a:gd name="connsiteY32" fmla="*/ 860482 h 4370961"/>
                <a:gd name="connsiteX33" fmla="*/ 0 w 1859325"/>
                <a:gd name="connsiteY33" fmla="*/ 580179 h 4370961"/>
                <a:gd name="connsiteX34" fmla="*/ 0 w 1859325"/>
                <a:gd name="connsiteY34" fmla="*/ 381480 h 4370961"/>
                <a:gd name="connsiteX35" fmla="*/ 281881 w 1859325"/>
                <a:gd name="connsiteY35" fmla="*/ 12568 h 4370961"/>
                <a:gd name="connsiteX36" fmla="*/ 329393 w 1859325"/>
                <a:gd name="connsiteY36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349436 w 2040332"/>
                <a:gd name="connsiteY13" fmla="*/ 2239386 h 4370961"/>
                <a:gd name="connsiteX14" fmla="*/ 349436 w 2040332"/>
                <a:gd name="connsiteY14" fmla="*/ 2236447 h 4370961"/>
                <a:gd name="connsiteX15" fmla="*/ 0 w 2040332"/>
                <a:gd name="connsiteY15" fmla="*/ 4311440 h 4370961"/>
                <a:gd name="connsiteX16" fmla="*/ 349436 w 2040332"/>
                <a:gd name="connsiteY16" fmla="*/ 1323982 h 4370961"/>
                <a:gd name="connsiteX17" fmla="*/ 365141 w 2040332"/>
                <a:gd name="connsiteY17" fmla="*/ 1313156 h 4370961"/>
                <a:gd name="connsiteX18" fmla="*/ 1110669 w 2040332"/>
                <a:gd name="connsiteY18" fmla="*/ 1119694 h 4370961"/>
                <a:gd name="connsiteX19" fmla="*/ 510400 w 2040332"/>
                <a:gd name="connsiteY19" fmla="*/ 0 h 4370961"/>
                <a:gd name="connsiteX20" fmla="*/ 1710937 w 2040332"/>
                <a:gd name="connsiteY20" fmla="*/ 0 h 4370961"/>
                <a:gd name="connsiteX21" fmla="*/ 1758450 w 2040332"/>
                <a:gd name="connsiteY21" fmla="*/ 12568 h 4370961"/>
                <a:gd name="connsiteX22" fmla="*/ 2040332 w 2040332"/>
                <a:gd name="connsiteY22" fmla="*/ 381480 h 4370961"/>
                <a:gd name="connsiteX23" fmla="*/ 2040332 w 2040332"/>
                <a:gd name="connsiteY23" fmla="*/ 580179 h 4370961"/>
                <a:gd name="connsiteX24" fmla="*/ 1909972 w 2040332"/>
                <a:gd name="connsiteY24" fmla="*/ 860482 h 4370961"/>
                <a:gd name="connsiteX25" fmla="*/ 1871904 w 2040332"/>
                <a:gd name="connsiteY25" fmla="*/ 888455 h 4370961"/>
                <a:gd name="connsiteX26" fmla="*/ 1871904 w 2040332"/>
                <a:gd name="connsiteY26" fmla="*/ 1323982 h 4370961"/>
                <a:gd name="connsiteX27" fmla="*/ 1856197 w 2040332"/>
                <a:gd name="connsiteY27" fmla="*/ 1313155 h 4370961"/>
                <a:gd name="connsiteX28" fmla="*/ 1110669 w 2040332"/>
                <a:gd name="connsiteY28" fmla="*/ 1119693 h 4370961"/>
                <a:gd name="connsiteX29" fmla="*/ 365141 w 2040332"/>
                <a:gd name="connsiteY29" fmla="*/ 1313155 h 4370961"/>
                <a:gd name="connsiteX30" fmla="*/ 349436 w 2040332"/>
                <a:gd name="connsiteY30" fmla="*/ 1323981 h 4370961"/>
                <a:gd name="connsiteX31" fmla="*/ 349436 w 2040332"/>
                <a:gd name="connsiteY31" fmla="*/ 888455 h 4370961"/>
                <a:gd name="connsiteX32" fmla="*/ 311368 w 2040332"/>
                <a:gd name="connsiteY32" fmla="*/ 860482 h 4370961"/>
                <a:gd name="connsiteX33" fmla="*/ 181007 w 2040332"/>
                <a:gd name="connsiteY33" fmla="*/ 580179 h 4370961"/>
                <a:gd name="connsiteX34" fmla="*/ 181007 w 2040332"/>
                <a:gd name="connsiteY34" fmla="*/ 381480 h 4370961"/>
                <a:gd name="connsiteX35" fmla="*/ 462888 w 2040332"/>
                <a:gd name="connsiteY35" fmla="*/ 12568 h 4370961"/>
                <a:gd name="connsiteX36" fmla="*/ 510400 w 2040332"/>
                <a:gd name="connsiteY36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349436 w 2040332"/>
                <a:gd name="connsiteY13" fmla="*/ 2239386 h 4370961"/>
                <a:gd name="connsiteX14" fmla="*/ 0 w 2040332"/>
                <a:gd name="connsiteY14" fmla="*/ 4311440 h 4370961"/>
                <a:gd name="connsiteX15" fmla="*/ 349436 w 2040332"/>
                <a:gd name="connsiteY15" fmla="*/ 1323982 h 4370961"/>
                <a:gd name="connsiteX16" fmla="*/ 365141 w 2040332"/>
                <a:gd name="connsiteY16" fmla="*/ 1313156 h 4370961"/>
                <a:gd name="connsiteX17" fmla="*/ 1110669 w 2040332"/>
                <a:gd name="connsiteY17" fmla="*/ 1119694 h 4370961"/>
                <a:gd name="connsiteX18" fmla="*/ 510400 w 2040332"/>
                <a:gd name="connsiteY18" fmla="*/ 0 h 4370961"/>
                <a:gd name="connsiteX19" fmla="*/ 1710937 w 2040332"/>
                <a:gd name="connsiteY19" fmla="*/ 0 h 4370961"/>
                <a:gd name="connsiteX20" fmla="*/ 1758450 w 2040332"/>
                <a:gd name="connsiteY20" fmla="*/ 12568 h 4370961"/>
                <a:gd name="connsiteX21" fmla="*/ 2040332 w 2040332"/>
                <a:gd name="connsiteY21" fmla="*/ 381480 h 4370961"/>
                <a:gd name="connsiteX22" fmla="*/ 2040332 w 2040332"/>
                <a:gd name="connsiteY22" fmla="*/ 580179 h 4370961"/>
                <a:gd name="connsiteX23" fmla="*/ 1909972 w 2040332"/>
                <a:gd name="connsiteY23" fmla="*/ 860482 h 4370961"/>
                <a:gd name="connsiteX24" fmla="*/ 1871904 w 2040332"/>
                <a:gd name="connsiteY24" fmla="*/ 888455 h 4370961"/>
                <a:gd name="connsiteX25" fmla="*/ 1871904 w 2040332"/>
                <a:gd name="connsiteY25" fmla="*/ 1323982 h 4370961"/>
                <a:gd name="connsiteX26" fmla="*/ 1856197 w 2040332"/>
                <a:gd name="connsiteY26" fmla="*/ 1313155 h 4370961"/>
                <a:gd name="connsiteX27" fmla="*/ 1110669 w 2040332"/>
                <a:gd name="connsiteY27" fmla="*/ 1119693 h 4370961"/>
                <a:gd name="connsiteX28" fmla="*/ 365141 w 2040332"/>
                <a:gd name="connsiteY28" fmla="*/ 1313155 h 4370961"/>
                <a:gd name="connsiteX29" fmla="*/ 349436 w 2040332"/>
                <a:gd name="connsiteY29" fmla="*/ 1323981 h 4370961"/>
                <a:gd name="connsiteX30" fmla="*/ 349436 w 2040332"/>
                <a:gd name="connsiteY30" fmla="*/ 888455 h 4370961"/>
                <a:gd name="connsiteX31" fmla="*/ 311368 w 2040332"/>
                <a:gd name="connsiteY31" fmla="*/ 860482 h 4370961"/>
                <a:gd name="connsiteX32" fmla="*/ 181007 w 2040332"/>
                <a:gd name="connsiteY32" fmla="*/ 580179 h 4370961"/>
                <a:gd name="connsiteX33" fmla="*/ 181007 w 2040332"/>
                <a:gd name="connsiteY33" fmla="*/ 381480 h 4370961"/>
                <a:gd name="connsiteX34" fmla="*/ 462888 w 2040332"/>
                <a:gd name="connsiteY34" fmla="*/ 12568 h 4370961"/>
                <a:gd name="connsiteX35" fmla="*/ 510400 w 2040332"/>
                <a:gd name="connsiteY35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352540 w 2040332"/>
                <a:gd name="connsiteY12" fmla="*/ 2238586 h 4370961"/>
                <a:gd name="connsiteX13" fmla="*/ 0 w 2040332"/>
                <a:gd name="connsiteY13" fmla="*/ 4311440 h 4370961"/>
                <a:gd name="connsiteX14" fmla="*/ 349436 w 2040332"/>
                <a:gd name="connsiteY14" fmla="*/ 1323982 h 4370961"/>
                <a:gd name="connsiteX15" fmla="*/ 365141 w 2040332"/>
                <a:gd name="connsiteY15" fmla="*/ 1313156 h 4370961"/>
                <a:gd name="connsiteX16" fmla="*/ 1110669 w 2040332"/>
                <a:gd name="connsiteY16" fmla="*/ 1119694 h 4370961"/>
                <a:gd name="connsiteX17" fmla="*/ 510400 w 2040332"/>
                <a:gd name="connsiteY17" fmla="*/ 0 h 4370961"/>
                <a:gd name="connsiteX18" fmla="*/ 1710937 w 2040332"/>
                <a:gd name="connsiteY18" fmla="*/ 0 h 4370961"/>
                <a:gd name="connsiteX19" fmla="*/ 1758450 w 2040332"/>
                <a:gd name="connsiteY19" fmla="*/ 12568 h 4370961"/>
                <a:gd name="connsiteX20" fmla="*/ 2040332 w 2040332"/>
                <a:gd name="connsiteY20" fmla="*/ 381480 h 4370961"/>
                <a:gd name="connsiteX21" fmla="*/ 2040332 w 2040332"/>
                <a:gd name="connsiteY21" fmla="*/ 580179 h 4370961"/>
                <a:gd name="connsiteX22" fmla="*/ 1909972 w 2040332"/>
                <a:gd name="connsiteY22" fmla="*/ 860482 h 4370961"/>
                <a:gd name="connsiteX23" fmla="*/ 1871904 w 2040332"/>
                <a:gd name="connsiteY23" fmla="*/ 888455 h 4370961"/>
                <a:gd name="connsiteX24" fmla="*/ 1871904 w 2040332"/>
                <a:gd name="connsiteY24" fmla="*/ 1323982 h 4370961"/>
                <a:gd name="connsiteX25" fmla="*/ 1856197 w 2040332"/>
                <a:gd name="connsiteY25" fmla="*/ 1313155 h 4370961"/>
                <a:gd name="connsiteX26" fmla="*/ 1110669 w 2040332"/>
                <a:gd name="connsiteY26" fmla="*/ 1119693 h 4370961"/>
                <a:gd name="connsiteX27" fmla="*/ 365141 w 2040332"/>
                <a:gd name="connsiteY27" fmla="*/ 1313155 h 4370961"/>
                <a:gd name="connsiteX28" fmla="*/ 349436 w 2040332"/>
                <a:gd name="connsiteY28" fmla="*/ 1323981 h 4370961"/>
                <a:gd name="connsiteX29" fmla="*/ 349436 w 2040332"/>
                <a:gd name="connsiteY29" fmla="*/ 888455 h 4370961"/>
                <a:gd name="connsiteX30" fmla="*/ 311368 w 2040332"/>
                <a:gd name="connsiteY30" fmla="*/ 860482 h 4370961"/>
                <a:gd name="connsiteX31" fmla="*/ 181007 w 2040332"/>
                <a:gd name="connsiteY31" fmla="*/ 580179 h 4370961"/>
                <a:gd name="connsiteX32" fmla="*/ 181007 w 2040332"/>
                <a:gd name="connsiteY32" fmla="*/ 381480 h 4370961"/>
                <a:gd name="connsiteX33" fmla="*/ 462888 w 2040332"/>
                <a:gd name="connsiteY33" fmla="*/ 12568 h 4370961"/>
                <a:gd name="connsiteX34" fmla="*/ 510400 w 2040332"/>
                <a:gd name="connsiteY34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352541 w 2040332"/>
                <a:gd name="connsiteY11" fmla="*/ 2238587 h 4370961"/>
                <a:gd name="connsiteX12" fmla="*/ 0 w 2040332"/>
                <a:gd name="connsiteY12" fmla="*/ 4311440 h 4370961"/>
                <a:gd name="connsiteX13" fmla="*/ 349436 w 2040332"/>
                <a:gd name="connsiteY13" fmla="*/ 1323982 h 4370961"/>
                <a:gd name="connsiteX14" fmla="*/ 365141 w 2040332"/>
                <a:gd name="connsiteY14" fmla="*/ 1313156 h 4370961"/>
                <a:gd name="connsiteX15" fmla="*/ 1110669 w 2040332"/>
                <a:gd name="connsiteY15" fmla="*/ 1119694 h 4370961"/>
                <a:gd name="connsiteX16" fmla="*/ 510400 w 2040332"/>
                <a:gd name="connsiteY16" fmla="*/ 0 h 4370961"/>
                <a:gd name="connsiteX17" fmla="*/ 1710937 w 2040332"/>
                <a:gd name="connsiteY17" fmla="*/ 0 h 4370961"/>
                <a:gd name="connsiteX18" fmla="*/ 1758450 w 2040332"/>
                <a:gd name="connsiteY18" fmla="*/ 12568 h 4370961"/>
                <a:gd name="connsiteX19" fmla="*/ 2040332 w 2040332"/>
                <a:gd name="connsiteY19" fmla="*/ 381480 h 4370961"/>
                <a:gd name="connsiteX20" fmla="*/ 2040332 w 2040332"/>
                <a:gd name="connsiteY20" fmla="*/ 580179 h 4370961"/>
                <a:gd name="connsiteX21" fmla="*/ 1909972 w 2040332"/>
                <a:gd name="connsiteY21" fmla="*/ 860482 h 4370961"/>
                <a:gd name="connsiteX22" fmla="*/ 1871904 w 2040332"/>
                <a:gd name="connsiteY22" fmla="*/ 888455 h 4370961"/>
                <a:gd name="connsiteX23" fmla="*/ 1871904 w 2040332"/>
                <a:gd name="connsiteY23" fmla="*/ 1323982 h 4370961"/>
                <a:gd name="connsiteX24" fmla="*/ 1856197 w 2040332"/>
                <a:gd name="connsiteY24" fmla="*/ 1313155 h 4370961"/>
                <a:gd name="connsiteX25" fmla="*/ 1110669 w 2040332"/>
                <a:gd name="connsiteY25" fmla="*/ 1119693 h 4370961"/>
                <a:gd name="connsiteX26" fmla="*/ 365141 w 2040332"/>
                <a:gd name="connsiteY26" fmla="*/ 1313155 h 4370961"/>
                <a:gd name="connsiteX27" fmla="*/ 349436 w 2040332"/>
                <a:gd name="connsiteY27" fmla="*/ 1323981 h 4370961"/>
                <a:gd name="connsiteX28" fmla="*/ 349436 w 2040332"/>
                <a:gd name="connsiteY28" fmla="*/ 888455 h 4370961"/>
                <a:gd name="connsiteX29" fmla="*/ 311368 w 2040332"/>
                <a:gd name="connsiteY29" fmla="*/ 860482 h 4370961"/>
                <a:gd name="connsiteX30" fmla="*/ 181007 w 2040332"/>
                <a:gd name="connsiteY30" fmla="*/ 580179 h 4370961"/>
                <a:gd name="connsiteX31" fmla="*/ 181007 w 2040332"/>
                <a:gd name="connsiteY31" fmla="*/ 381480 h 4370961"/>
                <a:gd name="connsiteX32" fmla="*/ 462888 w 2040332"/>
                <a:gd name="connsiteY32" fmla="*/ 12568 h 4370961"/>
                <a:gd name="connsiteX33" fmla="*/ 510400 w 2040332"/>
                <a:gd name="connsiteY33" fmla="*/ 0 h 4370961"/>
                <a:gd name="connsiteX0" fmla="*/ 1110669 w 2040332"/>
                <a:gd name="connsiteY0" fmla="*/ 1119694 h 4370961"/>
                <a:gd name="connsiteX1" fmla="*/ 1856197 w 2040332"/>
                <a:gd name="connsiteY1" fmla="*/ 1313156 h 4370961"/>
                <a:gd name="connsiteX2" fmla="*/ 1871904 w 2040332"/>
                <a:gd name="connsiteY2" fmla="*/ 1323983 h 4370961"/>
                <a:gd name="connsiteX3" fmla="*/ 1871904 w 2040332"/>
                <a:gd name="connsiteY3" fmla="*/ 2236444 h 4370961"/>
                <a:gd name="connsiteX4" fmla="*/ 1871904 w 2040332"/>
                <a:gd name="connsiteY4" fmla="*/ 2236445 h 4370961"/>
                <a:gd name="connsiteX5" fmla="*/ 1871904 w 2040332"/>
                <a:gd name="connsiteY5" fmla="*/ 2239386 h 4370961"/>
                <a:gd name="connsiteX6" fmla="*/ 1868798 w 2040332"/>
                <a:gd name="connsiteY6" fmla="*/ 2238586 h 4370961"/>
                <a:gd name="connsiteX7" fmla="*/ 1868797 w 2040332"/>
                <a:gd name="connsiteY7" fmla="*/ 2238587 h 4370961"/>
                <a:gd name="connsiteX8" fmla="*/ 1856197 w 2040332"/>
                <a:gd name="connsiteY8" fmla="*/ 2247272 h 4370961"/>
                <a:gd name="connsiteX9" fmla="*/ 1081549 w 2040332"/>
                <a:gd name="connsiteY9" fmla="*/ 4370961 h 4370961"/>
                <a:gd name="connsiteX10" fmla="*/ 365141 w 2040332"/>
                <a:gd name="connsiteY10" fmla="*/ 2247272 h 4370961"/>
                <a:gd name="connsiteX11" fmla="*/ 0 w 2040332"/>
                <a:gd name="connsiteY11" fmla="*/ 4311440 h 4370961"/>
                <a:gd name="connsiteX12" fmla="*/ 349436 w 2040332"/>
                <a:gd name="connsiteY12" fmla="*/ 1323982 h 4370961"/>
                <a:gd name="connsiteX13" fmla="*/ 365141 w 2040332"/>
                <a:gd name="connsiteY13" fmla="*/ 1313156 h 4370961"/>
                <a:gd name="connsiteX14" fmla="*/ 1110669 w 2040332"/>
                <a:gd name="connsiteY14" fmla="*/ 1119694 h 4370961"/>
                <a:gd name="connsiteX15" fmla="*/ 510400 w 2040332"/>
                <a:gd name="connsiteY15" fmla="*/ 0 h 4370961"/>
                <a:gd name="connsiteX16" fmla="*/ 1710937 w 2040332"/>
                <a:gd name="connsiteY16" fmla="*/ 0 h 4370961"/>
                <a:gd name="connsiteX17" fmla="*/ 1758450 w 2040332"/>
                <a:gd name="connsiteY17" fmla="*/ 12568 h 4370961"/>
                <a:gd name="connsiteX18" fmla="*/ 2040332 w 2040332"/>
                <a:gd name="connsiteY18" fmla="*/ 381480 h 4370961"/>
                <a:gd name="connsiteX19" fmla="*/ 2040332 w 2040332"/>
                <a:gd name="connsiteY19" fmla="*/ 580179 h 4370961"/>
                <a:gd name="connsiteX20" fmla="*/ 1909972 w 2040332"/>
                <a:gd name="connsiteY20" fmla="*/ 860482 h 4370961"/>
                <a:gd name="connsiteX21" fmla="*/ 1871904 w 2040332"/>
                <a:gd name="connsiteY21" fmla="*/ 888455 h 4370961"/>
                <a:gd name="connsiteX22" fmla="*/ 1871904 w 2040332"/>
                <a:gd name="connsiteY22" fmla="*/ 1323982 h 4370961"/>
                <a:gd name="connsiteX23" fmla="*/ 1856197 w 2040332"/>
                <a:gd name="connsiteY23" fmla="*/ 1313155 h 4370961"/>
                <a:gd name="connsiteX24" fmla="*/ 1110669 w 2040332"/>
                <a:gd name="connsiteY24" fmla="*/ 1119693 h 4370961"/>
                <a:gd name="connsiteX25" fmla="*/ 365141 w 2040332"/>
                <a:gd name="connsiteY25" fmla="*/ 1313155 h 4370961"/>
                <a:gd name="connsiteX26" fmla="*/ 349436 w 2040332"/>
                <a:gd name="connsiteY26" fmla="*/ 1323981 h 4370961"/>
                <a:gd name="connsiteX27" fmla="*/ 349436 w 2040332"/>
                <a:gd name="connsiteY27" fmla="*/ 888455 h 4370961"/>
                <a:gd name="connsiteX28" fmla="*/ 311368 w 2040332"/>
                <a:gd name="connsiteY28" fmla="*/ 860482 h 4370961"/>
                <a:gd name="connsiteX29" fmla="*/ 181007 w 2040332"/>
                <a:gd name="connsiteY29" fmla="*/ 580179 h 4370961"/>
                <a:gd name="connsiteX30" fmla="*/ 181007 w 2040332"/>
                <a:gd name="connsiteY30" fmla="*/ 381480 h 4370961"/>
                <a:gd name="connsiteX31" fmla="*/ 462888 w 2040332"/>
                <a:gd name="connsiteY31" fmla="*/ 12568 h 4370961"/>
                <a:gd name="connsiteX32" fmla="*/ 510400 w 2040332"/>
                <a:gd name="connsiteY32" fmla="*/ 0 h 4370961"/>
                <a:gd name="connsiteX0" fmla="*/ 1110669 w 2040332"/>
                <a:gd name="connsiteY0" fmla="*/ 1119694 h 4660866"/>
                <a:gd name="connsiteX1" fmla="*/ 1856197 w 2040332"/>
                <a:gd name="connsiteY1" fmla="*/ 1313156 h 4660866"/>
                <a:gd name="connsiteX2" fmla="*/ 1871904 w 2040332"/>
                <a:gd name="connsiteY2" fmla="*/ 1323983 h 4660866"/>
                <a:gd name="connsiteX3" fmla="*/ 1871904 w 2040332"/>
                <a:gd name="connsiteY3" fmla="*/ 2236444 h 4660866"/>
                <a:gd name="connsiteX4" fmla="*/ 1871904 w 2040332"/>
                <a:gd name="connsiteY4" fmla="*/ 2236445 h 4660866"/>
                <a:gd name="connsiteX5" fmla="*/ 1871904 w 2040332"/>
                <a:gd name="connsiteY5" fmla="*/ 2239386 h 4660866"/>
                <a:gd name="connsiteX6" fmla="*/ 1868798 w 2040332"/>
                <a:gd name="connsiteY6" fmla="*/ 2238586 h 4660866"/>
                <a:gd name="connsiteX7" fmla="*/ 1868797 w 2040332"/>
                <a:gd name="connsiteY7" fmla="*/ 2238587 h 4660866"/>
                <a:gd name="connsiteX8" fmla="*/ 1856197 w 2040332"/>
                <a:gd name="connsiteY8" fmla="*/ 2247272 h 4660866"/>
                <a:gd name="connsiteX9" fmla="*/ 1081549 w 2040332"/>
                <a:gd name="connsiteY9" fmla="*/ 4370961 h 4660866"/>
                <a:gd name="connsiteX10" fmla="*/ 0 w 2040332"/>
                <a:gd name="connsiteY10" fmla="*/ 4311440 h 4660866"/>
                <a:gd name="connsiteX11" fmla="*/ 349436 w 2040332"/>
                <a:gd name="connsiteY11" fmla="*/ 1323982 h 4660866"/>
                <a:gd name="connsiteX12" fmla="*/ 365141 w 2040332"/>
                <a:gd name="connsiteY12" fmla="*/ 1313156 h 4660866"/>
                <a:gd name="connsiteX13" fmla="*/ 1110669 w 2040332"/>
                <a:gd name="connsiteY13" fmla="*/ 1119694 h 4660866"/>
                <a:gd name="connsiteX14" fmla="*/ 510400 w 2040332"/>
                <a:gd name="connsiteY14" fmla="*/ 0 h 4660866"/>
                <a:gd name="connsiteX15" fmla="*/ 1710937 w 2040332"/>
                <a:gd name="connsiteY15" fmla="*/ 0 h 4660866"/>
                <a:gd name="connsiteX16" fmla="*/ 1758450 w 2040332"/>
                <a:gd name="connsiteY16" fmla="*/ 12568 h 4660866"/>
                <a:gd name="connsiteX17" fmla="*/ 2040332 w 2040332"/>
                <a:gd name="connsiteY17" fmla="*/ 381480 h 4660866"/>
                <a:gd name="connsiteX18" fmla="*/ 2040332 w 2040332"/>
                <a:gd name="connsiteY18" fmla="*/ 580179 h 4660866"/>
                <a:gd name="connsiteX19" fmla="*/ 1909972 w 2040332"/>
                <a:gd name="connsiteY19" fmla="*/ 860482 h 4660866"/>
                <a:gd name="connsiteX20" fmla="*/ 1871904 w 2040332"/>
                <a:gd name="connsiteY20" fmla="*/ 888455 h 4660866"/>
                <a:gd name="connsiteX21" fmla="*/ 1871904 w 2040332"/>
                <a:gd name="connsiteY21" fmla="*/ 1323982 h 4660866"/>
                <a:gd name="connsiteX22" fmla="*/ 1856197 w 2040332"/>
                <a:gd name="connsiteY22" fmla="*/ 1313155 h 4660866"/>
                <a:gd name="connsiteX23" fmla="*/ 1110669 w 2040332"/>
                <a:gd name="connsiteY23" fmla="*/ 1119693 h 4660866"/>
                <a:gd name="connsiteX24" fmla="*/ 365141 w 2040332"/>
                <a:gd name="connsiteY24" fmla="*/ 1313155 h 4660866"/>
                <a:gd name="connsiteX25" fmla="*/ 349436 w 2040332"/>
                <a:gd name="connsiteY25" fmla="*/ 1323981 h 4660866"/>
                <a:gd name="connsiteX26" fmla="*/ 349436 w 2040332"/>
                <a:gd name="connsiteY26" fmla="*/ 888455 h 4660866"/>
                <a:gd name="connsiteX27" fmla="*/ 311368 w 2040332"/>
                <a:gd name="connsiteY27" fmla="*/ 860482 h 4660866"/>
                <a:gd name="connsiteX28" fmla="*/ 181007 w 2040332"/>
                <a:gd name="connsiteY28" fmla="*/ 580179 h 4660866"/>
                <a:gd name="connsiteX29" fmla="*/ 181007 w 2040332"/>
                <a:gd name="connsiteY29" fmla="*/ 381480 h 4660866"/>
                <a:gd name="connsiteX30" fmla="*/ 462888 w 2040332"/>
                <a:gd name="connsiteY30" fmla="*/ 12568 h 4660866"/>
                <a:gd name="connsiteX31" fmla="*/ 510400 w 2040332"/>
                <a:gd name="connsiteY31" fmla="*/ 0 h 4660866"/>
                <a:gd name="connsiteX0" fmla="*/ 1110669 w 2163631"/>
                <a:gd name="connsiteY0" fmla="*/ 1119694 h 4847745"/>
                <a:gd name="connsiteX1" fmla="*/ 1856197 w 2163631"/>
                <a:gd name="connsiteY1" fmla="*/ 1313156 h 4847745"/>
                <a:gd name="connsiteX2" fmla="*/ 1871904 w 2163631"/>
                <a:gd name="connsiteY2" fmla="*/ 1323983 h 4847745"/>
                <a:gd name="connsiteX3" fmla="*/ 1871904 w 2163631"/>
                <a:gd name="connsiteY3" fmla="*/ 2236444 h 4847745"/>
                <a:gd name="connsiteX4" fmla="*/ 1871904 w 2163631"/>
                <a:gd name="connsiteY4" fmla="*/ 2236445 h 4847745"/>
                <a:gd name="connsiteX5" fmla="*/ 1871904 w 2163631"/>
                <a:gd name="connsiteY5" fmla="*/ 2239386 h 4847745"/>
                <a:gd name="connsiteX6" fmla="*/ 1868798 w 2163631"/>
                <a:gd name="connsiteY6" fmla="*/ 2238586 h 4847745"/>
                <a:gd name="connsiteX7" fmla="*/ 1868797 w 2163631"/>
                <a:gd name="connsiteY7" fmla="*/ 2238587 h 4847745"/>
                <a:gd name="connsiteX8" fmla="*/ 1856197 w 2163631"/>
                <a:gd name="connsiteY8" fmla="*/ 2247272 h 4847745"/>
                <a:gd name="connsiteX9" fmla="*/ 2086178 w 2163631"/>
                <a:gd name="connsiteY9" fmla="*/ 4676580 h 4847745"/>
                <a:gd name="connsiteX10" fmla="*/ 0 w 2163631"/>
                <a:gd name="connsiteY10" fmla="*/ 4311440 h 4847745"/>
                <a:gd name="connsiteX11" fmla="*/ 349436 w 2163631"/>
                <a:gd name="connsiteY11" fmla="*/ 1323982 h 4847745"/>
                <a:gd name="connsiteX12" fmla="*/ 365141 w 2163631"/>
                <a:gd name="connsiteY12" fmla="*/ 1313156 h 4847745"/>
                <a:gd name="connsiteX13" fmla="*/ 1110669 w 2163631"/>
                <a:gd name="connsiteY13" fmla="*/ 1119694 h 4847745"/>
                <a:gd name="connsiteX14" fmla="*/ 510400 w 2163631"/>
                <a:gd name="connsiteY14" fmla="*/ 0 h 4847745"/>
                <a:gd name="connsiteX15" fmla="*/ 1710937 w 2163631"/>
                <a:gd name="connsiteY15" fmla="*/ 0 h 4847745"/>
                <a:gd name="connsiteX16" fmla="*/ 1758450 w 2163631"/>
                <a:gd name="connsiteY16" fmla="*/ 12568 h 4847745"/>
                <a:gd name="connsiteX17" fmla="*/ 2040332 w 2163631"/>
                <a:gd name="connsiteY17" fmla="*/ 381480 h 4847745"/>
                <a:gd name="connsiteX18" fmla="*/ 2040332 w 2163631"/>
                <a:gd name="connsiteY18" fmla="*/ 580179 h 4847745"/>
                <a:gd name="connsiteX19" fmla="*/ 1909972 w 2163631"/>
                <a:gd name="connsiteY19" fmla="*/ 860482 h 4847745"/>
                <a:gd name="connsiteX20" fmla="*/ 1871904 w 2163631"/>
                <a:gd name="connsiteY20" fmla="*/ 888455 h 4847745"/>
                <a:gd name="connsiteX21" fmla="*/ 1871904 w 2163631"/>
                <a:gd name="connsiteY21" fmla="*/ 1323982 h 4847745"/>
                <a:gd name="connsiteX22" fmla="*/ 1856197 w 2163631"/>
                <a:gd name="connsiteY22" fmla="*/ 1313155 h 4847745"/>
                <a:gd name="connsiteX23" fmla="*/ 1110669 w 2163631"/>
                <a:gd name="connsiteY23" fmla="*/ 1119693 h 4847745"/>
                <a:gd name="connsiteX24" fmla="*/ 365141 w 2163631"/>
                <a:gd name="connsiteY24" fmla="*/ 1313155 h 4847745"/>
                <a:gd name="connsiteX25" fmla="*/ 349436 w 2163631"/>
                <a:gd name="connsiteY25" fmla="*/ 1323981 h 4847745"/>
                <a:gd name="connsiteX26" fmla="*/ 349436 w 2163631"/>
                <a:gd name="connsiteY26" fmla="*/ 888455 h 4847745"/>
                <a:gd name="connsiteX27" fmla="*/ 311368 w 2163631"/>
                <a:gd name="connsiteY27" fmla="*/ 860482 h 4847745"/>
                <a:gd name="connsiteX28" fmla="*/ 181007 w 2163631"/>
                <a:gd name="connsiteY28" fmla="*/ 580179 h 4847745"/>
                <a:gd name="connsiteX29" fmla="*/ 181007 w 2163631"/>
                <a:gd name="connsiteY29" fmla="*/ 381480 h 4847745"/>
                <a:gd name="connsiteX30" fmla="*/ 462888 w 2163631"/>
                <a:gd name="connsiteY30" fmla="*/ 12568 h 4847745"/>
                <a:gd name="connsiteX31" fmla="*/ 510400 w 2163631"/>
                <a:gd name="connsiteY31" fmla="*/ 0 h 4847745"/>
                <a:gd name="connsiteX0" fmla="*/ 1110669 w 2203783"/>
                <a:gd name="connsiteY0" fmla="*/ 1119694 h 4780490"/>
                <a:gd name="connsiteX1" fmla="*/ 1856197 w 2203783"/>
                <a:gd name="connsiteY1" fmla="*/ 1313156 h 4780490"/>
                <a:gd name="connsiteX2" fmla="*/ 1871904 w 2203783"/>
                <a:gd name="connsiteY2" fmla="*/ 1323983 h 4780490"/>
                <a:gd name="connsiteX3" fmla="*/ 1871904 w 2203783"/>
                <a:gd name="connsiteY3" fmla="*/ 2236444 h 4780490"/>
                <a:gd name="connsiteX4" fmla="*/ 1871904 w 2203783"/>
                <a:gd name="connsiteY4" fmla="*/ 2236445 h 4780490"/>
                <a:gd name="connsiteX5" fmla="*/ 1871904 w 2203783"/>
                <a:gd name="connsiteY5" fmla="*/ 2239386 h 4780490"/>
                <a:gd name="connsiteX6" fmla="*/ 1868798 w 2203783"/>
                <a:gd name="connsiteY6" fmla="*/ 2238586 h 4780490"/>
                <a:gd name="connsiteX7" fmla="*/ 1868797 w 2203783"/>
                <a:gd name="connsiteY7" fmla="*/ 2238587 h 4780490"/>
                <a:gd name="connsiteX8" fmla="*/ 1856197 w 2203783"/>
                <a:gd name="connsiteY8" fmla="*/ 2247272 h 4780490"/>
                <a:gd name="connsiteX9" fmla="*/ 2129858 w 2203783"/>
                <a:gd name="connsiteY9" fmla="*/ 4580068 h 4780490"/>
                <a:gd name="connsiteX10" fmla="*/ 0 w 2203783"/>
                <a:gd name="connsiteY10" fmla="*/ 4311440 h 4780490"/>
                <a:gd name="connsiteX11" fmla="*/ 349436 w 2203783"/>
                <a:gd name="connsiteY11" fmla="*/ 1323982 h 4780490"/>
                <a:gd name="connsiteX12" fmla="*/ 365141 w 2203783"/>
                <a:gd name="connsiteY12" fmla="*/ 1313156 h 4780490"/>
                <a:gd name="connsiteX13" fmla="*/ 1110669 w 2203783"/>
                <a:gd name="connsiteY13" fmla="*/ 1119694 h 4780490"/>
                <a:gd name="connsiteX14" fmla="*/ 510400 w 2203783"/>
                <a:gd name="connsiteY14" fmla="*/ 0 h 4780490"/>
                <a:gd name="connsiteX15" fmla="*/ 1710937 w 2203783"/>
                <a:gd name="connsiteY15" fmla="*/ 0 h 4780490"/>
                <a:gd name="connsiteX16" fmla="*/ 1758450 w 2203783"/>
                <a:gd name="connsiteY16" fmla="*/ 12568 h 4780490"/>
                <a:gd name="connsiteX17" fmla="*/ 2040332 w 2203783"/>
                <a:gd name="connsiteY17" fmla="*/ 381480 h 4780490"/>
                <a:gd name="connsiteX18" fmla="*/ 2040332 w 2203783"/>
                <a:gd name="connsiteY18" fmla="*/ 580179 h 4780490"/>
                <a:gd name="connsiteX19" fmla="*/ 1909972 w 2203783"/>
                <a:gd name="connsiteY19" fmla="*/ 860482 h 4780490"/>
                <a:gd name="connsiteX20" fmla="*/ 1871904 w 2203783"/>
                <a:gd name="connsiteY20" fmla="*/ 888455 h 4780490"/>
                <a:gd name="connsiteX21" fmla="*/ 1871904 w 2203783"/>
                <a:gd name="connsiteY21" fmla="*/ 1323982 h 4780490"/>
                <a:gd name="connsiteX22" fmla="*/ 1856197 w 2203783"/>
                <a:gd name="connsiteY22" fmla="*/ 1313155 h 4780490"/>
                <a:gd name="connsiteX23" fmla="*/ 1110669 w 2203783"/>
                <a:gd name="connsiteY23" fmla="*/ 1119693 h 4780490"/>
                <a:gd name="connsiteX24" fmla="*/ 365141 w 2203783"/>
                <a:gd name="connsiteY24" fmla="*/ 1313155 h 4780490"/>
                <a:gd name="connsiteX25" fmla="*/ 349436 w 2203783"/>
                <a:gd name="connsiteY25" fmla="*/ 1323981 h 4780490"/>
                <a:gd name="connsiteX26" fmla="*/ 349436 w 2203783"/>
                <a:gd name="connsiteY26" fmla="*/ 888455 h 4780490"/>
                <a:gd name="connsiteX27" fmla="*/ 311368 w 2203783"/>
                <a:gd name="connsiteY27" fmla="*/ 860482 h 4780490"/>
                <a:gd name="connsiteX28" fmla="*/ 181007 w 2203783"/>
                <a:gd name="connsiteY28" fmla="*/ 580179 h 4780490"/>
                <a:gd name="connsiteX29" fmla="*/ 181007 w 2203783"/>
                <a:gd name="connsiteY29" fmla="*/ 381480 h 4780490"/>
                <a:gd name="connsiteX30" fmla="*/ 462888 w 2203783"/>
                <a:gd name="connsiteY30" fmla="*/ 12568 h 4780490"/>
                <a:gd name="connsiteX31" fmla="*/ 510400 w 2203783"/>
                <a:gd name="connsiteY31" fmla="*/ 0 h 4780490"/>
                <a:gd name="connsiteX0" fmla="*/ 1110669 w 2230726"/>
                <a:gd name="connsiteY0" fmla="*/ 1119694 h 4645857"/>
                <a:gd name="connsiteX1" fmla="*/ 1856197 w 2230726"/>
                <a:gd name="connsiteY1" fmla="*/ 1313156 h 4645857"/>
                <a:gd name="connsiteX2" fmla="*/ 1871904 w 2230726"/>
                <a:gd name="connsiteY2" fmla="*/ 1323983 h 4645857"/>
                <a:gd name="connsiteX3" fmla="*/ 1871904 w 2230726"/>
                <a:gd name="connsiteY3" fmla="*/ 2236444 h 4645857"/>
                <a:gd name="connsiteX4" fmla="*/ 1871904 w 2230726"/>
                <a:gd name="connsiteY4" fmla="*/ 2236445 h 4645857"/>
                <a:gd name="connsiteX5" fmla="*/ 1871904 w 2230726"/>
                <a:gd name="connsiteY5" fmla="*/ 2239386 h 4645857"/>
                <a:gd name="connsiteX6" fmla="*/ 1868798 w 2230726"/>
                <a:gd name="connsiteY6" fmla="*/ 2238586 h 4645857"/>
                <a:gd name="connsiteX7" fmla="*/ 1868797 w 2230726"/>
                <a:gd name="connsiteY7" fmla="*/ 2238587 h 4645857"/>
                <a:gd name="connsiteX8" fmla="*/ 1856197 w 2230726"/>
                <a:gd name="connsiteY8" fmla="*/ 2247272 h 4645857"/>
                <a:gd name="connsiteX9" fmla="*/ 2158977 w 2230726"/>
                <a:gd name="connsiteY9" fmla="*/ 4338790 h 4645857"/>
                <a:gd name="connsiteX10" fmla="*/ 0 w 2230726"/>
                <a:gd name="connsiteY10" fmla="*/ 4311440 h 4645857"/>
                <a:gd name="connsiteX11" fmla="*/ 349436 w 2230726"/>
                <a:gd name="connsiteY11" fmla="*/ 1323982 h 4645857"/>
                <a:gd name="connsiteX12" fmla="*/ 365141 w 2230726"/>
                <a:gd name="connsiteY12" fmla="*/ 1313156 h 4645857"/>
                <a:gd name="connsiteX13" fmla="*/ 1110669 w 2230726"/>
                <a:gd name="connsiteY13" fmla="*/ 1119694 h 4645857"/>
                <a:gd name="connsiteX14" fmla="*/ 510400 w 2230726"/>
                <a:gd name="connsiteY14" fmla="*/ 0 h 4645857"/>
                <a:gd name="connsiteX15" fmla="*/ 1710937 w 2230726"/>
                <a:gd name="connsiteY15" fmla="*/ 0 h 4645857"/>
                <a:gd name="connsiteX16" fmla="*/ 1758450 w 2230726"/>
                <a:gd name="connsiteY16" fmla="*/ 12568 h 4645857"/>
                <a:gd name="connsiteX17" fmla="*/ 2040332 w 2230726"/>
                <a:gd name="connsiteY17" fmla="*/ 381480 h 4645857"/>
                <a:gd name="connsiteX18" fmla="*/ 2040332 w 2230726"/>
                <a:gd name="connsiteY18" fmla="*/ 580179 h 4645857"/>
                <a:gd name="connsiteX19" fmla="*/ 1909972 w 2230726"/>
                <a:gd name="connsiteY19" fmla="*/ 860482 h 4645857"/>
                <a:gd name="connsiteX20" fmla="*/ 1871904 w 2230726"/>
                <a:gd name="connsiteY20" fmla="*/ 888455 h 4645857"/>
                <a:gd name="connsiteX21" fmla="*/ 1871904 w 2230726"/>
                <a:gd name="connsiteY21" fmla="*/ 1323982 h 4645857"/>
                <a:gd name="connsiteX22" fmla="*/ 1856197 w 2230726"/>
                <a:gd name="connsiteY22" fmla="*/ 1313155 h 4645857"/>
                <a:gd name="connsiteX23" fmla="*/ 1110669 w 2230726"/>
                <a:gd name="connsiteY23" fmla="*/ 1119693 h 4645857"/>
                <a:gd name="connsiteX24" fmla="*/ 365141 w 2230726"/>
                <a:gd name="connsiteY24" fmla="*/ 1313155 h 4645857"/>
                <a:gd name="connsiteX25" fmla="*/ 349436 w 2230726"/>
                <a:gd name="connsiteY25" fmla="*/ 1323981 h 4645857"/>
                <a:gd name="connsiteX26" fmla="*/ 349436 w 2230726"/>
                <a:gd name="connsiteY26" fmla="*/ 888455 h 4645857"/>
                <a:gd name="connsiteX27" fmla="*/ 311368 w 2230726"/>
                <a:gd name="connsiteY27" fmla="*/ 860482 h 4645857"/>
                <a:gd name="connsiteX28" fmla="*/ 181007 w 2230726"/>
                <a:gd name="connsiteY28" fmla="*/ 580179 h 4645857"/>
                <a:gd name="connsiteX29" fmla="*/ 181007 w 2230726"/>
                <a:gd name="connsiteY29" fmla="*/ 381480 h 4645857"/>
                <a:gd name="connsiteX30" fmla="*/ 462888 w 2230726"/>
                <a:gd name="connsiteY30" fmla="*/ 12568 h 4645857"/>
                <a:gd name="connsiteX31" fmla="*/ 510400 w 2230726"/>
                <a:gd name="connsiteY31" fmla="*/ 0 h 4645857"/>
                <a:gd name="connsiteX0" fmla="*/ 1110669 w 2230726"/>
                <a:gd name="connsiteY0" fmla="*/ 1119694 h 4560744"/>
                <a:gd name="connsiteX1" fmla="*/ 1856197 w 2230726"/>
                <a:gd name="connsiteY1" fmla="*/ 1313156 h 4560744"/>
                <a:gd name="connsiteX2" fmla="*/ 1871904 w 2230726"/>
                <a:gd name="connsiteY2" fmla="*/ 1323983 h 4560744"/>
                <a:gd name="connsiteX3" fmla="*/ 1871904 w 2230726"/>
                <a:gd name="connsiteY3" fmla="*/ 2236444 h 4560744"/>
                <a:gd name="connsiteX4" fmla="*/ 1871904 w 2230726"/>
                <a:gd name="connsiteY4" fmla="*/ 2236445 h 4560744"/>
                <a:gd name="connsiteX5" fmla="*/ 1871904 w 2230726"/>
                <a:gd name="connsiteY5" fmla="*/ 2239386 h 4560744"/>
                <a:gd name="connsiteX6" fmla="*/ 1868798 w 2230726"/>
                <a:gd name="connsiteY6" fmla="*/ 2238586 h 4560744"/>
                <a:gd name="connsiteX7" fmla="*/ 1868797 w 2230726"/>
                <a:gd name="connsiteY7" fmla="*/ 2238587 h 4560744"/>
                <a:gd name="connsiteX8" fmla="*/ 1856197 w 2230726"/>
                <a:gd name="connsiteY8" fmla="*/ 2247272 h 4560744"/>
                <a:gd name="connsiteX9" fmla="*/ 2158977 w 2230726"/>
                <a:gd name="connsiteY9" fmla="*/ 4338790 h 4560744"/>
                <a:gd name="connsiteX10" fmla="*/ 0 w 2230726"/>
                <a:gd name="connsiteY10" fmla="*/ 4311440 h 4560744"/>
                <a:gd name="connsiteX11" fmla="*/ 185983 w 2230726"/>
                <a:gd name="connsiteY11" fmla="*/ 2667211 h 4560744"/>
                <a:gd name="connsiteX12" fmla="*/ 349436 w 2230726"/>
                <a:gd name="connsiteY12" fmla="*/ 1323982 h 4560744"/>
                <a:gd name="connsiteX13" fmla="*/ 365141 w 2230726"/>
                <a:gd name="connsiteY13" fmla="*/ 1313156 h 4560744"/>
                <a:gd name="connsiteX14" fmla="*/ 1110669 w 2230726"/>
                <a:gd name="connsiteY14" fmla="*/ 1119694 h 4560744"/>
                <a:gd name="connsiteX15" fmla="*/ 510400 w 2230726"/>
                <a:gd name="connsiteY15" fmla="*/ 0 h 4560744"/>
                <a:gd name="connsiteX16" fmla="*/ 1710937 w 2230726"/>
                <a:gd name="connsiteY16" fmla="*/ 0 h 4560744"/>
                <a:gd name="connsiteX17" fmla="*/ 1758450 w 2230726"/>
                <a:gd name="connsiteY17" fmla="*/ 12568 h 4560744"/>
                <a:gd name="connsiteX18" fmla="*/ 2040332 w 2230726"/>
                <a:gd name="connsiteY18" fmla="*/ 381480 h 4560744"/>
                <a:gd name="connsiteX19" fmla="*/ 2040332 w 2230726"/>
                <a:gd name="connsiteY19" fmla="*/ 580179 h 4560744"/>
                <a:gd name="connsiteX20" fmla="*/ 1909972 w 2230726"/>
                <a:gd name="connsiteY20" fmla="*/ 860482 h 4560744"/>
                <a:gd name="connsiteX21" fmla="*/ 1871904 w 2230726"/>
                <a:gd name="connsiteY21" fmla="*/ 888455 h 4560744"/>
                <a:gd name="connsiteX22" fmla="*/ 1871904 w 2230726"/>
                <a:gd name="connsiteY22" fmla="*/ 1323982 h 4560744"/>
                <a:gd name="connsiteX23" fmla="*/ 1856197 w 2230726"/>
                <a:gd name="connsiteY23" fmla="*/ 1313155 h 4560744"/>
                <a:gd name="connsiteX24" fmla="*/ 1110669 w 2230726"/>
                <a:gd name="connsiteY24" fmla="*/ 1119693 h 4560744"/>
                <a:gd name="connsiteX25" fmla="*/ 365141 w 2230726"/>
                <a:gd name="connsiteY25" fmla="*/ 1313155 h 4560744"/>
                <a:gd name="connsiteX26" fmla="*/ 349436 w 2230726"/>
                <a:gd name="connsiteY26" fmla="*/ 1323981 h 4560744"/>
                <a:gd name="connsiteX27" fmla="*/ 349436 w 2230726"/>
                <a:gd name="connsiteY27" fmla="*/ 888455 h 4560744"/>
                <a:gd name="connsiteX28" fmla="*/ 311368 w 2230726"/>
                <a:gd name="connsiteY28" fmla="*/ 860482 h 4560744"/>
                <a:gd name="connsiteX29" fmla="*/ 181007 w 2230726"/>
                <a:gd name="connsiteY29" fmla="*/ 580179 h 4560744"/>
                <a:gd name="connsiteX30" fmla="*/ 181007 w 2230726"/>
                <a:gd name="connsiteY30" fmla="*/ 381480 h 4560744"/>
                <a:gd name="connsiteX31" fmla="*/ 462888 w 2230726"/>
                <a:gd name="connsiteY31" fmla="*/ 12568 h 4560744"/>
                <a:gd name="connsiteX32" fmla="*/ 510400 w 2230726"/>
                <a:gd name="connsiteY32" fmla="*/ 0 h 4560744"/>
                <a:gd name="connsiteX0" fmla="*/ 1274121 w 2394178"/>
                <a:gd name="connsiteY0" fmla="*/ 1119694 h 4560744"/>
                <a:gd name="connsiteX1" fmla="*/ 2019649 w 2394178"/>
                <a:gd name="connsiteY1" fmla="*/ 1313156 h 4560744"/>
                <a:gd name="connsiteX2" fmla="*/ 2035356 w 2394178"/>
                <a:gd name="connsiteY2" fmla="*/ 1323983 h 4560744"/>
                <a:gd name="connsiteX3" fmla="*/ 2035356 w 2394178"/>
                <a:gd name="connsiteY3" fmla="*/ 2236444 h 4560744"/>
                <a:gd name="connsiteX4" fmla="*/ 2035356 w 2394178"/>
                <a:gd name="connsiteY4" fmla="*/ 2236445 h 4560744"/>
                <a:gd name="connsiteX5" fmla="*/ 2035356 w 2394178"/>
                <a:gd name="connsiteY5" fmla="*/ 2239386 h 4560744"/>
                <a:gd name="connsiteX6" fmla="*/ 2032250 w 2394178"/>
                <a:gd name="connsiteY6" fmla="*/ 2238586 h 4560744"/>
                <a:gd name="connsiteX7" fmla="*/ 2032249 w 2394178"/>
                <a:gd name="connsiteY7" fmla="*/ 2238587 h 4560744"/>
                <a:gd name="connsiteX8" fmla="*/ 2019649 w 2394178"/>
                <a:gd name="connsiteY8" fmla="*/ 2247272 h 4560744"/>
                <a:gd name="connsiteX9" fmla="*/ 2322429 w 2394178"/>
                <a:gd name="connsiteY9" fmla="*/ 4338790 h 4560744"/>
                <a:gd name="connsiteX10" fmla="*/ 163452 w 2394178"/>
                <a:gd name="connsiteY10" fmla="*/ 4311440 h 4560744"/>
                <a:gd name="connsiteX11" fmla="*/ 0 w 2394178"/>
                <a:gd name="connsiteY11" fmla="*/ 2779807 h 4560744"/>
                <a:gd name="connsiteX12" fmla="*/ 512888 w 2394178"/>
                <a:gd name="connsiteY12" fmla="*/ 1323982 h 4560744"/>
                <a:gd name="connsiteX13" fmla="*/ 528593 w 2394178"/>
                <a:gd name="connsiteY13" fmla="*/ 1313156 h 4560744"/>
                <a:gd name="connsiteX14" fmla="*/ 1274121 w 2394178"/>
                <a:gd name="connsiteY14" fmla="*/ 1119694 h 4560744"/>
                <a:gd name="connsiteX15" fmla="*/ 673852 w 2394178"/>
                <a:gd name="connsiteY15" fmla="*/ 0 h 4560744"/>
                <a:gd name="connsiteX16" fmla="*/ 1874389 w 2394178"/>
                <a:gd name="connsiteY16" fmla="*/ 0 h 4560744"/>
                <a:gd name="connsiteX17" fmla="*/ 1921902 w 2394178"/>
                <a:gd name="connsiteY17" fmla="*/ 12568 h 4560744"/>
                <a:gd name="connsiteX18" fmla="*/ 2203784 w 2394178"/>
                <a:gd name="connsiteY18" fmla="*/ 381480 h 4560744"/>
                <a:gd name="connsiteX19" fmla="*/ 2203784 w 2394178"/>
                <a:gd name="connsiteY19" fmla="*/ 580179 h 4560744"/>
                <a:gd name="connsiteX20" fmla="*/ 2073424 w 2394178"/>
                <a:gd name="connsiteY20" fmla="*/ 860482 h 4560744"/>
                <a:gd name="connsiteX21" fmla="*/ 2035356 w 2394178"/>
                <a:gd name="connsiteY21" fmla="*/ 888455 h 4560744"/>
                <a:gd name="connsiteX22" fmla="*/ 2035356 w 2394178"/>
                <a:gd name="connsiteY22" fmla="*/ 1323982 h 4560744"/>
                <a:gd name="connsiteX23" fmla="*/ 2019649 w 2394178"/>
                <a:gd name="connsiteY23" fmla="*/ 1313155 h 4560744"/>
                <a:gd name="connsiteX24" fmla="*/ 1274121 w 2394178"/>
                <a:gd name="connsiteY24" fmla="*/ 1119693 h 4560744"/>
                <a:gd name="connsiteX25" fmla="*/ 528593 w 2394178"/>
                <a:gd name="connsiteY25" fmla="*/ 1313155 h 4560744"/>
                <a:gd name="connsiteX26" fmla="*/ 512888 w 2394178"/>
                <a:gd name="connsiteY26" fmla="*/ 1323981 h 4560744"/>
                <a:gd name="connsiteX27" fmla="*/ 512888 w 2394178"/>
                <a:gd name="connsiteY27" fmla="*/ 888455 h 4560744"/>
                <a:gd name="connsiteX28" fmla="*/ 474820 w 2394178"/>
                <a:gd name="connsiteY28" fmla="*/ 860482 h 4560744"/>
                <a:gd name="connsiteX29" fmla="*/ 344459 w 2394178"/>
                <a:gd name="connsiteY29" fmla="*/ 580179 h 4560744"/>
                <a:gd name="connsiteX30" fmla="*/ 344459 w 2394178"/>
                <a:gd name="connsiteY30" fmla="*/ 381480 h 4560744"/>
                <a:gd name="connsiteX31" fmla="*/ 626340 w 2394178"/>
                <a:gd name="connsiteY31" fmla="*/ 12568 h 4560744"/>
                <a:gd name="connsiteX32" fmla="*/ 673852 w 2394178"/>
                <a:gd name="connsiteY32" fmla="*/ 0 h 4560744"/>
                <a:gd name="connsiteX0" fmla="*/ 1230441 w 2350498"/>
                <a:gd name="connsiteY0" fmla="*/ 1119694 h 4560744"/>
                <a:gd name="connsiteX1" fmla="*/ 1975969 w 2350498"/>
                <a:gd name="connsiteY1" fmla="*/ 1313156 h 4560744"/>
                <a:gd name="connsiteX2" fmla="*/ 1991676 w 2350498"/>
                <a:gd name="connsiteY2" fmla="*/ 1323983 h 4560744"/>
                <a:gd name="connsiteX3" fmla="*/ 1991676 w 2350498"/>
                <a:gd name="connsiteY3" fmla="*/ 2236444 h 4560744"/>
                <a:gd name="connsiteX4" fmla="*/ 1991676 w 2350498"/>
                <a:gd name="connsiteY4" fmla="*/ 2236445 h 4560744"/>
                <a:gd name="connsiteX5" fmla="*/ 1991676 w 2350498"/>
                <a:gd name="connsiteY5" fmla="*/ 2239386 h 4560744"/>
                <a:gd name="connsiteX6" fmla="*/ 1988570 w 2350498"/>
                <a:gd name="connsiteY6" fmla="*/ 2238586 h 4560744"/>
                <a:gd name="connsiteX7" fmla="*/ 1988569 w 2350498"/>
                <a:gd name="connsiteY7" fmla="*/ 2238587 h 4560744"/>
                <a:gd name="connsiteX8" fmla="*/ 1975969 w 2350498"/>
                <a:gd name="connsiteY8" fmla="*/ 2247272 h 4560744"/>
                <a:gd name="connsiteX9" fmla="*/ 2278749 w 2350498"/>
                <a:gd name="connsiteY9" fmla="*/ 4338790 h 4560744"/>
                <a:gd name="connsiteX10" fmla="*/ 119772 w 2350498"/>
                <a:gd name="connsiteY10" fmla="*/ 4311440 h 4560744"/>
                <a:gd name="connsiteX11" fmla="*/ 0 w 2350498"/>
                <a:gd name="connsiteY11" fmla="*/ 2281165 h 4560744"/>
                <a:gd name="connsiteX12" fmla="*/ 469208 w 2350498"/>
                <a:gd name="connsiteY12" fmla="*/ 1323982 h 4560744"/>
                <a:gd name="connsiteX13" fmla="*/ 484913 w 2350498"/>
                <a:gd name="connsiteY13" fmla="*/ 1313156 h 4560744"/>
                <a:gd name="connsiteX14" fmla="*/ 1230441 w 2350498"/>
                <a:gd name="connsiteY14" fmla="*/ 1119694 h 4560744"/>
                <a:gd name="connsiteX15" fmla="*/ 630172 w 2350498"/>
                <a:gd name="connsiteY15" fmla="*/ 0 h 4560744"/>
                <a:gd name="connsiteX16" fmla="*/ 1830709 w 2350498"/>
                <a:gd name="connsiteY16" fmla="*/ 0 h 4560744"/>
                <a:gd name="connsiteX17" fmla="*/ 1878222 w 2350498"/>
                <a:gd name="connsiteY17" fmla="*/ 12568 h 4560744"/>
                <a:gd name="connsiteX18" fmla="*/ 2160104 w 2350498"/>
                <a:gd name="connsiteY18" fmla="*/ 381480 h 4560744"/>
                <a:gd name="connsiteX19" fmla="*/ 2160104 w 2350498"/>
                <a:gd name="connsiteY19" fmla="*/ 580179 h 4560744"/>
                <a:gd name="connsiteX20" fmla="*/ 2029744 w 2350498"/>
                <a:gd name="connsiteY20" fmla="*/ 860482 h 4560744"/>
                <a:gd name="connsiteX21" fmla="*/ 1991676 w 2350498"/>
                <a:gd name="connsiteY21" fmla="*/ 888455 h 4560744"/>
                <a:gd name="connsiteX22" fmla="*/ 1991676 w 2350498"/>
                <a:gd name="connsiteY22" fmla="*/ 1323982 h 4560744"/>
                <a:gd name="connsiteX23" fmla="*/ 1975969 w 2350498"/>
                <a:gd name="connsiteY23" fmla="*/ 1313155 h 4560744"/>
                <a:gd name="connsiteX24" fmla="*/ 1230441 w 2350498"/>
                <a:gd name="connsiteY24" fmla="*/ 1119693 h 4560744"/>
                <a:gd name="connsiteX25" fmla="*/ 484913 w 2350498"/>
                <a:gd name="connsiteY25" fmla="*/ 1313155 h 4560744"/>
                <a:gd name="connsiteX26" fmla="*/ 469208 w 2350498"/>
                <a:gd name="connsiteY26" fmla="*/ 1323981 h 4560744"/>
                <a:gd name="connsiteX27" fmla="*/ 469208 w 2350498"/>
                <a:gd name="connsiteY27" fmla="*/ 888455 h 4560744"/>
                <a:gd name="connsiteX28" fmla="*/ 431140 w 2350498"/>
                <a:gd name="connsiteY28" fmla="*/ 860482 h 4560744"/>
                <a:gd name="connsiteX29" fmla="*/ 300779 w 2350498"/>
                <a:gd name="connsiteY29" fmla="*/ 580179 h 4560744"/>
                <a:gd name="connsiteX30" fmla="*/ 300779 w 2350498"/>
                <a:gd name="connsiteY30" fmla="*/ 381480 h 4560744"/>
                <a:gd name="connsiteX31" fmla="*/ 582660 w 2350498"/>
                <a:gd name="connsiteY31" fmla="*/ 12568 h 4560744"/>
                <a:gd name="connsiteX32" fmla="*/ 630172 w 2350498"/>
                <a:gd name="connsiteY32" fmla="*/ 0 h 4560744"/>
                <a:gd name="connsiteX0" fmla="*/ 1292637 w 2412694"/>
                <a:gd name="connsiteY0" fmla="*/ 1119694 h 4560744"/>
                <a:gd name="connsiteX1" fmla="*/ 2038165 w 2412694"/>
                <a:gd name="connsiteY1" fmla="*/ 1313156 h 4560744"/>
                <a:gd name="connsiteX2" fmla="*/ 2053872 w 2412694"/>
                <a:gd name="connsiteY2" fmla="*/ 1323983 h 4560744"/>
                <a:gd name="connsiteX3" fmla="*/ 2053872 w 2412694"/>
                <a:gd name="connsiteY3" fmla="*/ 2236444 h 4560744"/>
                <a:gd name="connsiteX4" fmla="*/ 2053872 w 2412694"/>
                <a:gd name="connsiteY4" fmla="*/ 2236445 h 4560744"/>
                <a:gd name="connsiteX5" fmla="*/ 2053872 w 2412694"/>
                <a:gd name="connsiteY5" fmla="*/ 2239386 h 4560744"/>
                <a:gd name="connsiteX6" fmla="*/ 2050766 w 2412694"/>
                <a:gd name="connsiteY6" fmla="*/ 2238586 h 4560744"/>
                <a:gd name="connsiteX7" fmla="*/ 2050765 w 2412694"/>
                <a:gd name="connsiteY7" fmla="*/ 2238587 h 4560744"/>
                <a:gd name="connsiteX8" fmla="*/ 2038165 w 2412694"/>
                <a:gd name="connsiteY8" fmla="*/ 2247272 h 4560744"/>
                <a:gd name="connsiteX9" fmla="*/ 2340945 w 2412694"/>
                <a:gd name="connsiteY9" fmla="*/ 4338790 h 4560744"/>
                <a:gd name="connsiteX10" fmla="*/ 181968 w 2412694"/>
                <a:gd name="connsiteY10" fmla="*/ 4311440 h 4560744"/>
                <a:gd name="connsiteX11" fmla="*/ 62196 w 2412694"/>
                <a:gd name="connsiteY11" fmla="*/ 2281165 h 4560744"/>
                <a:gd name="connsiteX12" fmla="*/ 531404 w 2412694"/>
                <a:gd name="connsiteY12" fmla="*/ 1323982 h 4560744"/>
                <a:gd name="connsiteX13" fmla="*/ 547109 w 2412694"/>
                <a:gd name="connsiteY13" fmla="*/ 1313156 h 4560744"/>
                <a:gd name="connsiteX14" fmla="*/ 1292637 w 2412694"/>
                <a:gd name="connsiteY14" fmla="*/ 1119694 h 4560744"/>
                <a:gd name="connsiteX15" fmla="*/ 692368 w 2412694"/>
                <a:gd name="connsiteY15" fmla="*/ 0 h 4560744"/>
                <a:gd name="connsiteX16" fmla="*/ 1892905 w 2412694"/>
                <a:gd name="connsiteY16" fmla="*/ 0 h 4560744"/>
                <a:gd name="connsiteX17" fmla="*/ 1940418 w 2412694"/>
                <a:gd name="connsiteY17" fmla="*/ 12568 h 4560744"/>
                <a:gd name="connsiteX18" fmla="*/ 2222300 w 2412694"/>
                <a:gd name="connsiteY18" fmla="*/ 381480 h 4560744"/>
                <a:gd name="connsiteX19" fmla="*/ 2222300 w 2412694"/>
                <a:gd name="connsiteY19" fmla="*/ 580179 h 4560744"/>
                <a:gd name="connsiteX20" fmla="*/ 2091940 w 2412694"/>
                <a:gd name="connsiteY20" fmla="*/ 860482 h 4560744"/>
                <a:gd name="connsiteX21" fmla="*/ 2053872 w 2412694"/>
                <a:gd name="connsiteY21" fmla="*/ 888455 h 4560744"/>
                <a:gd name="connsiteX22" fmla="*/ 2053872 w 2412694"/>
                <a:gd name="connsiteY22" fmla="*/ 1323982 h 4560744"/>
                <a:gd name="connsiteX23" fmla="*/ 2038165 w 2412694"/>
                <a:gd name="connsiteY23" fmla="*/ 1313155 h 4560744"/>
                <a:gd name="connsiteX24" fmla="*/ 1292637 w 2412694"/>
                <a:gd name="connsiteY24" fmla="*/ 1119693 h 4560744"/>
                <a:gd name="connsiteX25" fmla="*/ 547109 w 2412694"/>
                <a:gd name="connsiteY25" fmla="*/ 1313155 h 4560744"/>
                <a:gd name="connsiteX26" fmla="*/ 531404 w 2412694"/>
                <a:gd name="connsiteY26" fmla="*/ 1323981 h 4560744"/>
                <a:gd name="connsiteX27" fmla="*/ 531404 w 2412694"/>
                <a:gd name="connsiteY27" fmla="*/ 888455 h 4560744"/>
                <a:gd name="connsiteX28" fmla="*/ 493336 w 2412694"/>
                <a:gd name="connsiteY28" fmla="*/ 860482 h 4560744"/>
                <a:gd name="connsiteX29" fmla="*/ 362975 w 2412694"/>
                <a:gd name="connsiteY29" fmla="*/ 580179 h 4560744"/>
                <a:gd name="connsiteX30" fmla="*/ 362975 w 2412694"/>
                <a:gd name="connsiteY30" fmla="*/ 381480 h 4560744"/>
                <a:gd name="connsiteX31" fmla="*/ 644856 w 2412694"/>
                <a:gd name="connsiteY31" fmla="*/ 12568 h 4560744"/>
                <a:gd name="connsiteX32" fmla="*/ 692368 w 2412694"/>
                <a:gd name="connsiteY32" fmla="*/ 0 h 4560744"/>
                <a:gd name="connsiteX0" fmla="*/ 1292637 w 2419408"/>
                <a:gd name="connsiteY0" fmla="*/ 1119694 h 4669220"/>
                <a:gd name="connsiteX1" fmla="*/ 2038165 w 2419408"/>
                <a:gd name="connsiteY1" fmla="*/ 1313156 h 4669220"/>
                <a:gd name="connsiteX2" fmla="*/ 2053872 w 2419408"/>
                <a:gd name="connsiteY2" fmla="*/ 1323983 h 4669220"/>
                <a:gd name="connsiteX3" fmla="*/ 2053872 w 2419408"/>
                <a:gd name="connsiteY3" fmla="*/ 2236444 h 4669220"/>
                <a:gd name="connsiteX4" fmla="*/ 2053872 w 2419408"/>
                <a:gd name="connsiteY4" fmla="*/ 2236445 h 4669220"/>
                <a:gd name="connsiteX5" fmla="*/ 2053872 w 2419408"/>
                <a:gd name="connsiteY5" fmla="*/ 2239386 h 4669220"/>
                <a:gd name="connsiteX6" fmla="*/ 2050766 w 2419408"/>
                <a:gd name="connsiteY6" fmla="*/ 2238586 h 4669220"/>
                <a:gd name="connsiteX7" fmla="*/ 2050765 w 2419408"/>
                <a:gd name="connsiteY7" fmla="*/ 2238587 h 4669220"/>
                <a:gd name="connsiteX8" fmla="*/ 2038165 w 2419408"/>
                <a:gd name="connsiteY8" fmla="*/ 2247272 h 4669220"/>
                <a:gd name="connsiteX9" fmla="*/ 2340945 w 2419408"/>
                <a:gd name="connsiteY9" fmla="*/ 4338790 h 4669220"/>
                <a:gd name="connsiteX10" fmla="*/ 181968 w 2419408"/>
                <a:gd name="connsiteY10" fmla="*/ 4311440 h 4669220"/>
                <a:gd name="connsiteX11" fmla="*/ 62196 w 2419408"/>
                <a:gd name="connsiteY11" fmla="*/ 2281165 h 4669220"/>
                <a:gd name="connsiteX12" fmla="*/ 531404 w 2419408"/>
                <a:gd name="connsiteY12" fmla="*/ 1323982 h 4669220"/>
                <a:gd name="connsiteX13" fmla="*/ 547109 w 2419408"/>
                <a:gd name="connsiteY13" fmla="*/ 1313156 h 4669220"/>
                <a:gd name="connsiteX14" fmla="*/ 1292637 w 2419408"/>
                <a:gd name="connsiteY14" fmla="*/ 1119694 h 4669220"/>
                <a:gd name="connsiteX15" fmla="*/ 692368 w 2419408"/>
                <a:gd name="connsiteY15" fmla="*/ 0 h 4669220"/>
                <a:gd name="connsiteX16" fmla="*/ 1892905 w 2419408"/>
                <a:gd name="connsiteY16" fmla="*/ 0 h 4669220"/>
                <a:gd name="connsiteX17" fmla="*/ 1940418 w 2419408"/>
                <a:gd name="connsiteY17" fmla="*/ 12568 h 4669220"/>
                <a:gd name="connsiteX18" fmla="*/ 2222300 w 2419408"/>
                <a:gd name="connsiteY18" fmla="*/ 381480 h 4669220"/>
                <a:gd name="connsiteX19" fmla="*/ 2222300 w 2419408"/>
                <a:gd name="connsiteY19" fmla="*/ 580179 h 4669220"/>
                <a:gd name="connsiteX20" fmla="*/ 2091940 w 2419408"/>
                <a:gd name="connsiteY20" fmla="*/ 860482 h 4669220"/>
                <a:gd name="connsiteX21" fmla="*/ 2053872 w 2419408"/>
                <a:gd name="connsiteY21" fmla="*/ 888455 h 4669220"/>
                <a:gd name="connsiteX22" fmla="*/ 2053872 w 2419408"/>
                <a:gd name="connsiteY22" fmla="*/ 1323982 h 4669220"/>
                <a:gd name="connsiteX23" fmla="*/ 2038165 w 2419408"/>
                <a:gd name="connsiteY23" fmla="*/ 1313155 h 4669220"/>
                <a:gd name="connsiteX24" fmla="*/ 1292637 w 2419408"/>
                <a:gd name="connsiteY24" fmla="*/ 1119693 h 4669220"/>
                <a:gd name="connsiteX25" fmla="*/ 547109 w 2419408"/>
                <a:gd name="connsiteY25" fmla="*/ 1313155 h 4669220"/>
                <a:gd name="connsiteX26" fmla="*/ 531404 w 2419408"/>
                <a:gd name="connsiteY26" fmla="*/ 1323981 h 4669220"/>
                <a:gd name="connsiteX27" fmla="*/ 531404 w 2419408"/>
                <a:gd name="connsiteY27" fmla="*/ 888455 h 4669220"/>
                <a:gd name="connsiteX28" fmla="*/ 493336 w 2419408"/>
                <a:gd name="connsiteY28" fmla="*/ 860482 h 4669220"/>
                <a:gd name="connsiteX29" fmla="*/ 362975 w 2419408"/>
                <a:gd name="connsiteY29" fmla="*/ 580179 h 4669220"/>
                <a:gd name="connsiteX30" fmla="*/ 362975 w 2419408"/>
                <a:gd name="connsiteY30" fmla="*/ 381480 h 4669220"/>
                <a:gd name="connsiteX31" fmla="*/ 644856 w 2419408"/>
                <a:gd name="connsiteY31" fmla="*/ 12568 h 4669220"/>
                <a:gd name="connsiteX32" fmla="*/ 692368 w 2419408"/>
                <a:gd name="connsiteY32" fmla="*/ 0 h 4669220"/>
                <a:gd name="connsiteX0" fmla="*/ 1292637 w 2340993"/>
                <a:gd name="connsiteY0" fmla="*/ 1119694 h 4731945"/>
                <a:gd name="connsiteX1" fmla="*/ 2038165 w 2340993"/>
                <a:gd name="connsiteY1" fmla="*/ 1313156 h 4731945"/>
                <a:gd name="connsiteX2" fmla="*/ 2053872 w 2340993"/>
                <a:gd name="connsiteY2" fmla="*/ 1323983 h 4731945"/>
                <a:gd name="connsiteX3" fmla="*/ 2053872 w 2340993"/>
                <a:gd name="connsiteY3" fmla="*/ 2236444 h 4731945"/>
                <a:gd name="connsiteX4" fmla="*/ 2053872 w 2340993"/>
                <a:gd name="connsiteY4" fmla="*/ 2236445 h 4731945"/>
                <a:gd name="connsiteX5" fmla="*/ 2053872 w 2340993"/>
                <a:gd name="connsiteY5" fmla="*/ 2239386 h 4731945"/>
                <a:gd name="connsiteX6" fmla="*/ 2050766 w 2340993"/>
                <a:gd name="connsiteY6" fmla="*/ 2238586 h 4731945"/>
                <a:gd name="connsiteX7" fmla="*/ 2050765 w 2340993"/>
                <a:gd name="connsiteY7" fmla="*/ 2238587 h 4731945"/>
                <a:gd name="connsiteX8" fmla="*/ 2038165 w 2340993"/>
                <a:gd name="connsiteY8" fmla="*/ 2247272 h 4731945"/>
                <a:gd name="connsiteX9" fmla="*/ 2340945 w 2340993"/>
                <a:gd name="connsiteY9" fmla="*/ 4338790 h 4731945"/>
                <a:gd name="connsiteX10" fmla="*/ 181968 w 2340993"/>
                <a:gd name="connsiteY10" fmla="*/ 4311440 h 4731945"/>
                <a:gd name="connsiteX11" fmla="*/ 62196 w 2340993"/>
                <a:gd name="connsiteY11" fmla="*/ 2281165 h 4731945"/>
                <a:gd name="connsiteX12" fmla="*/ 531404 w 2340993"/>
                <a:gd name="connsiteY12" fmla="*/ 1323982 h 4731945"/>
                <a:gd name="connsiteX13" fmla="*/ 547109 w 2340993"/>
                <a:gd name="connsiteY13" fmla="*/ 1313156 h 4731945"/>
                <a:gd name="connsiteX14" fmla="*/ 1292637 w 2340993"/>
                <a:gd name="connsiteY14" fmla="*/ 1119694 h 4731945"/>
                <a:gd name="connsiteX15" fmla="*/ 692368 w 2340993"/>
                <a:gd name="connsiteY15" fmla="*/ 0 h 4731945"/>
                <a:gd name="connsiteX16" fmla="*/ 1892905 w 2340993"/>
                <a:gd name="connsiteY16" fmla="*/ 0 h 4731945"/>
                <a:gd name="connsiteX17" fmla="*/ 1940418 w 2340993"/>
                <a:gd name="connsiteY17" fmla="*/ 12568 h 4731945"/>
                <a:gd name="connsiteX18" fmla="*/ 2222300 w 2340993"/>
                <a:gd name="connsiteY18" fmla="*/ 381480 h 4731945"/>
                <a:gd name="connsiteX19" fmla="*/ 2222300 w 2340993"/>
                <a:gd name="connsiteY19" fmla="*/ 580179 h 4731945"/>
                <a:gd name="connsiteX20" fmla="*/ 2091940 w 2340993"/>
                <a:gd name="connsiteY20" fmla="*/ 860482 h 4731945"/>
                <a:gd name="connsiteX21" fmla="*/ 2053872 w 2340993"/>
                <a:gd name="connsiteY21" fmla="*/ 888455 h 4731945"/>
                <a:gd name="connsiteX22" fmla="*/ 2053872 w 2340993"/>
                <a:gd name="connsiteY22" fmla="*/ 1323982 h 4731945"/>
                <a:gd name="connsiteX23" fmla="*/ 2038165 w 2340993"/>
                <a:gd name="connsiteY23" fmla="*/ 1313155 h 4731945"/>
                <a:gd name="connsiteX24" fmla="*/ 1292637 w 2340993"/>
                <a:gd name="connsiteY24" fmla="*/ 1119693 h 4731945"/>
                <a:gd name="connsiteX25" fmla="*/ 547109 w 2340993"/>
                <a:gd name="connsiteY25" fmla="*/ 1313155 h 4731945"/>
                <a:gd name="connsiteX26" fmla="*/ 531404 w 2340993"/>
                <a:gd name="connsiteY26" fmla="*/ 1323981 h 4731945"/>
                <a:gd name="connsiteX27" fmla="*/ 531404 w 2340993"/>
                <a:gd name="connsiteY27" fmla="*/ 888455 h 4731945"/>
                <a:gd name="connsiteX28" fmla="*/ 493336 w 2340993"/>
                <a:gd name="connsiteY28" fmla="*/ 860482 h 4731945"/>
                <a:gd name="connsiteX29" fmla="*/ 362975 w 2340993"/>
                <a:gd name="connsiteY29" fmla="*/ 580179 h 4731945"/>
                <a:gd name="connsiteX30" fmla="*/ 362975 w 2340993"/>
                <a:gd name="connsiteY30" fmla="*/ 381480 h 4731945"/>
                <a:gd name="connsiteX31" fmla="*/ 644856 w 2340993"/>
                <a:gd name="connsiteY31" fmla="*/ 12568 h 4731945"/>
                <a:gd name="connsiteX32" fmla="*/ 692368 w 2340993"/>
                <a:gd name="connsiteY32" fmla="*/ 0 h 4731945"/>
                <a:gd name="connsiteX0" fmla="*/ 1292637 w 2499906"/>
                <a:gd name="connsiteY0" fmla="*/ 1119694 h 4513252"/>
                <a:gd name="connsiteX1" fmla="*/ 2038165 w 2499906"/>
                <a:gd name="connsiteY1" fmla="*/ 1313156 h 4513252"/>
                <a:gd name="connsiteX2" fmla="*/ 2053872 w 2499906"/>
                <a:gd name="connsiteY2" fmla="*/ 1323983 h 4513252"/>
                <a:gd name="connsiteX3" fmla="*/ 2053872 w 2499906"/>
                <a:gd name="connsiteY3" fmla="*/ 2236444 h 4513252"/>
                <a:gd name="connsiteX4" fmla="*/ 2053872 w 2499906"/>
                <a:gd name="connsiteY4" fmla="*/ 2236445 h 4513252"/>
                <a:gd name="connsiteX5" fmla="*/ 2053872 w 2499906"/>
                <a:gd name="connsiteY5" fmla="*/ 2239386 h 4513252"/>
                <a:gd name="connsiteX6" fmla="*/ 2050766 w 2499906"/>
                <a:gd name="connsiteY6" fmla="*/ 2238586 h 4513252"/>
                <a:gd name="connsiteX7" fmla="*/ 2050765 w 2499906"/>
                <a:gd name="connsiteY7" fmla="*/ 2238587 h 4513252"/>
                <a:gd name="connsiteX8" fmla="*/ 2038165 w 2499906"/>
                <a:gd name="connsiteY8" fmla="*/ 2247272 h 4513252"/>
                <a:gd name="connsiteX9" fmla="*/ 2304412 w 2499906"/>
                <a:gd name="connsiteY9" fmla="*/ 2972830 h 4513252"/>
                <a:gd name="connsiteX10" fmla="*/ 2340945 w 2499906"/>
                <a:gd name="connsiteY10" fmla="*/ 4338790 h 4513252"/>
                <a:gd name="connsiteX11" fmla="*/ 181968 w 2499906"/>
                <a:gd name="connsiteY11" fmla="*/ 4311440 h 4513252"/>
                <a:gd name="connsiteX12" fmla="*/ 62196 w 2499906"/>
                <a:gd name="connsiteY12" fmla="*/ 2281165 h 4513252"/>
                <a:gd name="connsiteX13" fmla="*/ 531404 w 2499906"/>
                <a:gd name="connsiteY13" fmla="*/ 1323982 h 4513252"/>
                <a:gd name="connsiteX14" fmla="*/ 547109 w 2499906"/>
                <a:gd name="connsiteY14" fmla="*/ 1313156 h 4513252"/>
                <a:gd name="connsiteX15" fmla="*/ 1292637 w 2499906"/>
                <a:gd name="connsiteY15" fmla="*/ 1119694 h 4513252"/>
                <a:gd name="connsiteX16" fmla="*/ 692368 w 2499906"/>
                <a:gd name="connsiteY16" fmla="*/ 0 h 4513252"/>
                <a:gd name="connsiteX17" fmla="*/ 1892905 w 2499906"/>
                <a:gd name="connsiteY17" fmla="*/ 0 h 4513252"/>
                <a:gd name="connsiteX18" fmla="*/ 1940418 w 2499906"/>
                <a:gd name="connsiteY18" fmla="*/ 12568 h 4513252"/>
                <a:gd name="connsiteX19" fmla="*/ 2222300 w 2499906"/>
                <a:gd name="connsiteY19" fmla="*/ 381480 h 4513252"/>
                <a:gd name="connsiteX20" fmla="*/ 2222300 w 2499906"/>
                <a:gd name="connsiteY20" fmla="*/ 580179 h 4513252"/>
                <a:gd name="connsiteX21" fmla="*/ 2091940 w 2499906"/>
                <a:gd name="connsiteY21" fmla="*/ 860482 h 4513252"/>
                <a:gd name="connsiteX22" fmla="*/ 2053872 w 2499906"/>
                <a:gd name="connsiteY22" fmla="*/ 888455 h 4513252"/>
                <a:gd name="connsiteX23" fmla="*/ 2053872 w 2499906"/>
                <a:gd name="connsiteY23" fmla="*/ 1323982 h 4513252"/>
                <a:gd name="connsiteX24" fmla="*/ 2038165 w 2499906"/>
                <a:gd name="connsiteY24" fmla="*/ 1313155 h 4513252"/>
                <a:gd name="connsiteX25" fmla="*/ 1292637 w 2499906"/>
                <a:gd name="connsiteY25" fmla="*/ 1119693 h 4513252"/>
                <a:gd name="connsiteX26" fmla="*/ 547109 w 2499906"/>
                <a:gd name="connsiteY26" fmla="*/ 1313155 h 4513252"/>
                <a:gd name="connsiteX27" fmla="*/ 531404 w 2499906"/>
                <a:gd name="connsiteY27" fmla="*/ 1323981 h 4513252"/>
                <a:gd name="connsiteX28" fmla="*/ 531404 w 2499906"/>
                <a:gd name="connsiteY28" fmla="*/ 888455 h 4513252"/>
                <a:gd name="connsiteX29" fmla="*/ 493336 w 2499906"/>
                <a:gd name="connsiteY29" fmla="*/ 860482 h 4513252"/>
                <a:gd name="connsiteX30" fmla="*/ 362975 w 2499906"/>
                <a:gd name="connsiteY30" fmla="*/ 580179 h 4513252"/>
                <a:gd name="connsiteX31" fmla="*/ 362975 w 2499906"/>
                <a:gd name="connsiteY31" fmla="*/ 381480 h 4513252"/>
                <a:gd name="connsiteX32" fmla="*/ 644856 w 2499906"/>
                <a:gd name="connsiteY32" fmla="*/ 12568 h 4513252"/>
                <a:gd name="connsiteX33" fmla="*/ 692368 w 2499906"/>
                <a:gd name="connsiteY33" fmla="*/ 0 h 4513252"/>
                <a:gd name="connsiteX0" fmla="*/ 1292637 w 2344615"/>
                <a:gd name="connsiteY0" fmla="*/ 1119694 h 4446273"/>
                <a:gd name="connsiteX1" fmla="*/ 2038165 w 2344615"/>
                <a:gd name="connsiteY1" fmla="*/ 1313156 h 4446273"/>
                <a:gd name="connsiteX2" fmla="*/ 2053872 w 2344615"/>
                <a:gd name="connsiteY2" fmla="*/ 1323983 h 4446273"/>
                <a:gd name="connsiteX3" fmla="*/ 2053872 w 2344615"/>
                <a:gd name="connsiteY3" fmla="*/ 2236444 h 4446273"/>
                <a:gd name="connsiteX4" fmla="*/ 2053872 w 2344615"/>
                <a:gd name="connsiteY4" fmla="*/ 2236445 h 4446273"/>
                <a:gd name="connsiteX5" fmla="*/ 2053872 w 2344615"/>
                <a:gd name="connsiteY5" fmla="*/ 2239386 h 4446273"/>
                <a:gd name="connsiteX6" fmla="*/ 2050766 w 2344615"/>
                <a:gd name="connsiteY6" fmla="*/ 2238586 h 4446273"/>
                <a:gd name="connsiteX7" fmla="*/ 2050765 w 2344615"/>
                <a:gd name="connsiteY7" fmla="*/ 2238587 h 4446273"/>
                <a:gd name="connsiteX8" fmla="*/ 2038165 w 2344615"/>
                <a:gd name="connsiteY8" fmla="*/ 2247272 h 4446273"/>
                <a:gd name="connsiteX9" fmla="*/ 2304412 w 2344615"/>
                <a:gd name="connsiteY9" fmla="*/ 2972830 h 4446273"/>
                <a:gd name="connsiteX10" fmla="*/ 2340945 w 2344615"/>
                <a:gd name="connsiteY10" fmla="*/ 4338790 h 4446273"/>
                <a:gd name="connsiteX11" fmla="*/ 181968 w 2344615"/>
                <a:gd name="connsiteY11" fmla="*/ 4311440 h 4446273"/>
                <a:gd name="connsiteX12" fmla="*/ 62196 w 2344615"/>
                <a:gd name="connsiteY12" fmla="*/ 2281165 h 4446273"/>
                <a:gd name="connsiteX13" fmla="*/ 531404 w 2344615"/>
                <a:gd name="connsiteY13" fmla="*/ 1323982 h 4446273"/>
                <a:gd name="connsiteX14" fmla="*/ 547109 w 2344615"/>
                <a:gd name="connsiteY14" fmla="*/ 1313156 h 4446273"/>
                <a:gd name="connsiteX15" fmla="*/ 1292637 w 2344615"/>
                <a:gd name="connsiteY15" fmla="*/ 1119694 h 4446273"/>
                <a:gd name="connsiteX16" fmla="*/ 692368 w 2344615"/>
                <a:gd name="connsiteY16" fmla="*/ 0 h 4446273"/>
                <a:gd name="connsiteX17" fmla="*/ 1892905 w 2344615"/>
                <a:gd name="connsiteY17" fmla="*/ 0 h 4446273"/>
                <a:gd name="connsiteX18" fmla="*/ 1940418 w 2344615"/>
                <a:gd name="connsiteY18" fmla="*/ 12568 h 4446273"/>
                <a:gd name="connsiteX19" fmla="*/ 2222300 w 2344615"/>
                <a:gd name="connsiteY19" fmla="*/ 381480 h 4446273"/>
                <a:gd name="connsiteX20" fmla="*/ 2222300 w 2344615"/>
                <a:gd name="connsiteY20" fmla="*/ 580179 h 4446273"/>
                <a:gd name="connsiteX21" fmla="*/ 2091940 w 2344615"/>
                <a:gd name="connsiteY21" fmla="*/ 860482 h 4446273"/>
                <a:gd name="connsiteX22" fmla="*/ 2053872 w 2344615"/>
                <a:gd name="connsiteY22" fmla="*/ 888455 h 4446273"/>
                <a:gd name="connsiteX23" fmla="*/ 2053872 w 2344615"/>
                <a:gd name="connsiteY23" fmla="*/ 1323982 h 4446273"/>
                <a:gd name="connsiteX24" fmla="*/ 2038165 w 2344615"/>
                <a:gd name="connsiteY24" fmla="*/ 1313155 h 4446273"/>
                <a:gd name="connsiteX25" fmla="*/ 1292637 w 2344615"/>
                <a:gd name="connsiteY25" fmla="*/ 1119693 h 4446273"/>
                <a:gd name="connsiteX26" fmla="*/ 547109 w 2344615"/>
                <a:gd name="connsiteY26" fmla="*/ 1313155 h 4446273"/>
                <a:gd name="connsiteX27" fmla="*/ 531404 w 2344615"/>
                <a:gd name="connsiteY27" fmla="*/ 1323981 h 4446273"/>
                <a:gd name="connsiteX28" fmla="*/ 531404 w 2344615"/>
                <a:gd name="connsiteY28" fmla="*/ 888455 h 4446273"/>
                <a:gd name="connsiteX29" fmla="*/ 493336 w 2344615"/>
                <a:gd name="connsiteY29" fmla="*/ 860482 h 4446273"/>
                <a:gd name="connsiteX30" fmla="*/ 362975 w 2344615"/>
                <a:gd name="connsiteY30" fmla="*/ 580179 h 4446273"/>
                <a:gd name="connsiteX31" fmla="*/ 362975 w 2344615"/>
                <a:gd name="connsiteY31" fmla="*/ 381480 h 4446273"/>
                <a:gd name="connsiteX32" fmla="*/ 644856 w 2344615"/>
                <a:gd name="connsiteY32" fmla="*/ 12568 h 4446273"/>
                <a:gd name="connsiteX33" fmla="*/ 692368 w 2344615"/>
                <a:gd name="connsiteY33" fmla="*/ 0 h 4446273"/>
                <a:gd name="connsiteX0" fmla="*/ 1292637 w 2532509"/>
                <a:gd name="connsiteY0" fmla="*/ 1119694 h 4526524"/>
                <a:gd name="connsiteX1" fmla="*/ 2038165 w 2532509"/>
                <a:gd name="connsiteY1" fmla="*/ 1313156 h 4526524"/>
                <a:gd name="connsiteX2" fmla="*/ 2053872 w 2532509"/>
                <a:gd name="connsiteY2" fmla="*/ 1323983 h 4526524"/>
                <a:gd name="connsiteX3" fmla="*/ 2053872 w 2532509"/>
                <a:gd name="connsiteY3" fmla="*/ 2236444 h 4526524"/>
                <a:gd name="connsiteX4" fmla="*/ 2053872 w 2532509"/>
                <a:gd name="connsiteY4" fmla="*/ 2236445 h 4526524"/>
                <a:gd name="connsiteX5" fmla="*/ 2053872 w 2532509"/>
                <a:gd name="connsiteY5" fmla="*/ 2239386 h 4526524"/>
                <a:gd name="connsiteX6" fmla="*/ 2050766 w 2532509"/>
                <a:gd name="connsiteY6" fmla="*/ 2238586 h 4526524"/>
                <a:gd name="connsiteX7" fmla="*/ 2050765 w 2532509"/>
                <a:gd name="connsiteY7" fmla="*/ 2238587 h 4526524"/>
                <a:gd name="connsiteX8" fmla="*/ 2038165 w 2532509"/>
                <a:gd name="connsiteY8" fmla="*/ 2247272 h 4526524"/>
                <a:gd name="connsiteX9" fmla="*/ 2391772 w 2532509"/>
                <a:gd name="connsiteY9" fmla="*/ 2763723 h 4526524"/>
                <a:gd name="connsiteX10" fmla="*/ 2340945 w 2532509"/>
                <a:gd name="connsiteY10" fmla="*/ 4338790 h 4526524"/>
                <a:gd name="connsiteX11" fmla="*/ 181968 w 2532509"/>
                <a:gd name="connsiteY11" fmla="*/ 4311440 h 4526524"/>
                <a:gd name="connsiteX12" fmla="*/ 62196 w 2532509"/>
                <a:gd name="connsiteY12" fmla="*/ 2281165 h 4526524"/>
                <a:gd name="connsiteX13" fmla="*/ 531404 w 2532509"/>
                <a:gd name="connsiteY13" fmla="*/ 1323982 h 4526524"/>
                <a:gd name="connsiteX14" fmla="*/ 547109 w 2532509"/>
                <a:gd name="connsiteY14" fmla="*/ 1313156 h 4526524"/>
                <a:gd name="connsiteX15" fmla="*/ 1292637 w 2532509"/>
                <a:gd name="connsiteY15" fmla="*/ 1119694 h 4526524"/>
                <a:gd name="connsiteX16" fmla="*/ 692368 w 2532509"/>
                <a:gd name="connsiteY16" fmla="*/ 0 h 4526524"/>
                <a:gd name="connsiteX17" fmla="*/ 1892905 w 2532509"/>
                <a:gd name="connsiteY17" fmla="*/ 0 h 4526524"/>
                <a:gd name="connsiteX18" fmla="*/ 1940418 w 2532509"/>
                <a:gd name="connsiteY18" fmla="*/ 12568 h 4526524"/>
                <a:gd name="connsiteX19" fmla="*/ 2222300 w 2532509"/>
                <a:gd name="connsiteY19" fmla="*/ 381480 h 4526524"/>
                <a:gd name="connsiteX20" fmla="*/ 2222300 w 2532509"/>
                <a:gd name="connsiteY20" fmla="*/ 580179 h 4526524"/>
                <a:gd name="connsiteX21" fmla="*/ 2091940 w 2532509"/>
                <a:gd name="connsiteY21" fmla="*/ 860482 h 4526524"/>
                <a:gd name="connsiteX22" fmla="*/ 2053872 w 2532509"/>
                <a:gd name="connsiteY22" fmla="*/ 888455 h 4526524"/>
                <a:gd name="connsiteX23" fmla="*/ 2053872 w 2532509"/>
                <a:gd name="connsiteY23" fmla="*/ 1323982 h 4526524"/>
                <a:gd name="connsiteX24" fmla="*/ 2038165 w 2532509"/>
                <a:gd name="connsiteY24" fmla="*/ 1313155 h 4526524"/>
                <a:gd name="connsiteX25" fmla="*/ 1292637 w 2532509"/>
                <a:gd name="connsiteY25" fmla="*/ 1119693 h 4526524"/>
                <a:gd name="connsiteX26" fmla="*/ 547109 w 2532509"/>
                <a:gd name="connsiteY26" fmla="*/ 1313155 h 4526524"/>
                <a:gd name="connsiteX27" fmla="*/ 531404 w 2532509"/>
                <a:gd name="connsiteY27" fmla="*/ 1323981 h 4526524"/>
                <a:gd name="connsiteX28" fmla="*/ 531404 w 2532509"/>
                <a:gd name="connsiteY28" fmla="*/ 888455 h 4526524"/>
                <a:gd name="connsiteX29" fmla="*/ 493336 w 2532509"/>
                <a:gd name="connsiteY29" fmla="*/ 860482 h 4526524"/>
                <a:gd name="connsiteX30" fmla="*/ 362975 w 2532509"/>
                <a:gd name="connsiteY30" fmla="*/ 580179 h 4526524"/>
                <a:gd name="connsiteX31" fmla="*/ 362975 w 2532509"/>
                <a:gd name="connsiteY31" fmla="*/ 381480 h 4526524"/>
                <a:gd name="connsiteX32" fmla="*/ 644856 w 2532509"/>
                <a:gd name="connsiteY32" fmla="*/ 12568 h 4526524"/>
                <a:gd name="connsiteX33" fmla="*/ 692368 w 2532509"/>
                <a:gd name="connsiteY33" fmla="*/ 0 h 4526524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050766 w 2532509"/>
                <a:gd name="connsiteY6" fmla="*/ 2238586 h 4526523"/>
                <a:gd name="connsiteX7" fmla="*/ 2050765 w 2532509"/>
                <a:gd name="connsiteY7" fmla="*/ 2238587 h 4526523"/>
                <a:gd name="connsiteX8" fmla="*/ 2391772 w 2532509"/>
                <a:gd name="connsiteY8" fmla="*/ 2763723 h 4526523"/>
                <a:gd name="connsiteX9" fmla="*/ 2340945 w 2532509"/>
                <a:gd name="connsiteY9" fmla="*/ 4338790 h 4526523"/>
                <a:gd name="connsiteX10" fmla="*/ 181968 w 2532509"/>
                <a:gd name="connsiteY10" fmla="*/ 4311440 h 4526523"/>
                <a:gd name="connsiteX11" fmla="*/ 62196 w 2532509"/>
                <a:gd name="connsiteY11" fmla="*/ 2281165 h 4526523"/>
                <a:gd name="connsiteX12" fmla="*/ 531404 w 2532509"/>
                <a:gd name="connsiteY12" fmla="*/ 1323982 h 4526523"/>
                <a:gd name="connsiteX13" fmla="*/ 547109 w 2532509"/>
                <a:gd name="connsiteY13" fmla="*/ 1313156 h 4526523"/>
                <a:gd name="connsiteX14" fmla="*/ 1292637 w 2532509"/>
                <a:gd name="connsiteY14" fmla="*/ 1119694 h 4526523"/>
                <a:gd name="connsiteX15" fmla="*/ 692368 w 2532509"/>
                <a:gd name="connsiteY15" fmla="*/ 0 h 4526523"/>
                <a:gd name="connsiteX16" fmla="*/ 1892905 w 2532509"/>
                <a:gd name="connsiteY16" fmla="*/ 0 h 4526523"/>
                <a:gd name="connsiteX17" fmla="*/ 1940418 w 2532509"/>
                <a:gd name="connsiteY17" fmla="*/ 12568 h 4526523"/>
                <a:gd name="connsiteX18" fmla="*/ 2222300 w 2532509"/>
                <a:gd name="connsiteY18" fmla="*/ 381480 h 4526523"/>
                <a:gd name="connsiteX19" fmla="*/ 2222300 w 2532509"/>
                <a:gd name="connsiteY19" fmla="*/ 580179 h 4526523"/>
                <a:gd name="connsiteX20" fmla="*/ 2091940 w 2532509"/>
                <a:gd name="connsiteY20" fmla="*/ 860482 h 4526523"/>
                <a:gd name="connsiteX21" fmla="*/ 2053872 w 2532509"/>
                <a:gd name="connsiteY21" fmla="*/ 888455 h 4526523"/>
                <a:gd name="connsiteX22" fmla="*/ 2053872 w 2532509"/>
                <a:gd name="connsiteY22" fmla="*/ 1323982 h 4526523"/>
                <a:gd name="connsiteX23" fmla="*/ 2038165 w 2532509"/>
                <a:gd name="connsiteY23" fmla="*/ 1313155 h 4526523"/>
                <a:gd name="connsiteX24" fmla="*/ 1292637 w 2532509"/>
                <a:gd name="connsiteY24" fmla="*/ 1119693 h 4526523"/>
                <a:gd name="connsiteX25" fmla="*/ 547109 w 2532509"/>
                <a:gd name="connsiteY25" fmla="*/ 1313155 h 4526523"/>
                <a:gd name="connsiteX26" fmla="*/ 531404 w 2532509"/>
                <a:gd name="connsiteY26" fmla="*/ 1323981 h 4526523"/>
                <a:gd name="connsiteX27" fmla="*/ 531404 w 2532509"/>
                <a:gd name="connsiteY27" fmla="*/ 888455 h 4526523"/>
                <a:gd name="connsiteX28" fmla="*/ 493336 w 2532509"/>
                <a:gd name="connsiteY28" fmla="*/ 860482 h 4526523"/>
                <a:gd name="connsiteX29" fmla="*/ 362975 w 2532509"/>
                <a:gd name="connsiteY29" fmla="*/ 580179 h 4526523"/>
                <a:gd name="connsiteX30" fmla="*/ 362975 w 2532509"/>
                <a:gd name="connsiteY30" fmla="*/ 381480 h 4526523"/>
                <a:gd name="connsiteX31" fmla="*/ 644856 w 2532509"/>
                <a:gd name="connsiteY31" fmla="*/ 12568 h 4526523"/>
                <a:gd name="connsiteX32" fmla="*/ 692368 w 2532509"/>
                <a:gd name="connsiteY32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050766 w 2532509"/>
                <a:gd name="connsiteY6" fmla="*/ 2238586 h 4526523"/>
                <a:gd name="connsiteX7" fmla="*/ 2391772 w 2532509"/>
                <a:gd name="connsiteY7" fmla="*/ 2763723 h 4526523"/>
                <a:gd name="connsiteX8" fmla="*/ 2340945 w 2532509"/>
                <a:gd name="connsiteY8" fmla="*/ 4338790 h 4526523"/>
                <a:gd name="connsiteX9" fmla="*/ 181968 w 2532509"/>
                <a:gd name="connsiteY9" fmla="*/ 4311440 h 4526523"/>
                <a:gd name="connsiteX10" fmla="*/ 62196 w 2532509"/>
                <a:gd name="connsiteY10" fmla="*/ 2281165 h 4526523"/>
                <a:gd name="connsiteX11" fmla="*/ 531404 w 2532509"/>
                <a:gd name="connsiteY11" fmla="*/ 1323982 h 4526523"/>
                <a:gd name="connsiteX12" fmla="*/ 547109 w 2532509"/>
                <a:gd name="connsiteY12" fmla="*/ 1313156 h 4526523"/>
                <a:gd name="connsiteX13" fmla="*/ 1292637 w 2532509"/>
                <a:gd name="connsiteY13" fmla="*/ 1119694 h 4526523"/>
                <a:gd name="connsiteX14" fmla="*/ 692368 w 2532509"/>
                <a:gd name="connsiteY14" fmla="*/ 0 h 4526523"/>
                <a:gd name="connsiteX15" fmla="*/ 1892905 w 2532509"/>
                <a:gd name="connsiteY15" fmla="*/ 0 h 4526523"/>
                <a:gd name="connsiteX16" fmla="*/ 1940418 w 2532509"/>
                <a:gd name="connsiteY16" fmla="*/ 12568 h 4526523"/>
                <a:gd name="connsiteX17" fmla="*/ 2222300 w 2532509"/>
                <a:gd name="connsiteY17" fmla="*/ 381480 h 4526523"/>
                <a:gd name="connsiteX18" fmla="*/ 2222300 w 2532509"/>
                <a:gd name="connsiteY18" fmla="*/ 580179 h 4526523"/>
                <a:gd name="connsiteX19" fmla="*/ 2091940 w 2532509"/>
                <a:gd name="connsiteY19" fmla="*/ 860482 h 4526523"/>
                <a:gd name="connsiteX20" fmla="*/ 2053872 w 2532509"/>
                <a:gd name="connsiteY20" fmla="*/ 888455 h 4526523"/>
                <a:gd name="connsiteX21" fmla="*/ 2053872 w 2532509"/>
                <a:gd name="connsiteY21" fmla="*/ 1323982 h 4526523"/>
                <a:gd name="connsiteX22" fmla="*/ 2038165 w 2532509"/>
                <a:gd name="connsiteY22" fmla="*/ 1313155 h 4526523"/>
                <a:gd name="connsiteX23" fmla="*/ 1292637 w 2532509"/>
                <a:gd name="connsiteY23" fmla="*/ 1119693 h 4526523"/>
                <a:gd name="connsiteX24" fmla="*/ 547109 w 2532509"/>
                <a:gd name="connsiteY24" fmla="*/ 1313155 h 4526523"/>
                <a:gd name="connsiteX25" fmla="*/ 531404 w 2532509"/>
                <a:gd name="connsiteY25" fmla="*/ 1323981 h 4526523"/>
                <a:gd name="connsiteX26" fmla="*/ 531404 w 2532509"/>
                <a:gd name="connsiteY26" fmla="*/ 888455 h 4526523"/>
                <a:gd name="connsiteX27" fmla="*/ 493336 w 2532509"/>
                <a:gd name="connsiteY27" fmla="*/ 860482 h 4526523"/>
                <a:gd name="connsiteX28" fmla="*/ 362975 w 2532509"/>
                <a:gd name="connsiteY28" fmla="*/ 580179 h 4526523"/>
                <a:gd name="connsiteX29" fmla="*/ 362975 w 2532509"/>
                <a:gd name="connsiteY29" fmla="*/ 381480 h 4526523"/>
                <a:gd name="connsiteX30" fmla="*/ 644856 w 2532509"/>
                <a:gd name="connsiteY30" fmla="*/ 12568 h 4526523"/>
                <a:gd name="connsiteX31" fmla="*/ 692368 w 2532509"/>
                <a:gd name="connsiteY31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053872 w 2532509"/>
                <a:gd name="connsiteY5" fmla="*/ 2239386 h 4526523"/>
                <a:gd name="connsiteX6" fmla="*/ 2391772 w 2532509"/>
                <a:gd name="connsiteY6" fmla="*/ 2763723 h 4526523"/>
                <a:gd name="connsiteX7" fmla="*/ 2340945 w 2532509"/>
                <a:gd name="connsiteY7" fmla="*/ 4338790 h 4526523"/>
                <a:gd name="connsiteX8" fmla="*/ 181968 w 2532509"/>
                <a:gd name="connsiteY8" fmla="*/ 4311440 h 4526523"/>
                <a:gd name="connsiteX9" fmla="*/ 62196 w 2532509"/>
                <a:gd name="connsiteY9" fmla="*/ 2281165 h 4526523"/>
                <a:gd name="connsiteX10" fmla="*/ 531404 w 2532509"/>
                <a:gd name="connsiteY10" fmla="*/ 1323982 h 4526523"/>
                <a:gd name="connsiteX11" fmla="*/ 547109 w 2532509"/>
                <a:gd name="connsiteY11" fmla="*/ 1313156 h 4526523"/>
                <a:gd name="connsiteX12" fmla="*/ 1292637 w 2532509"/>
                <a:gd name="connsiteY12" fmla="*/ 1119694 h 4526523"/>
                <a:gd name="connsiteX13" fmla="*/ 692368 w 2532509"/>
                <a:gd name="connsiteY13" fmla="*/ 0 h 4526523"/>
                <a:gd name="connsiteX14" fmla="*/ 1892905 w 2532509"/>
                <a:gd name="connsiteY14" fmla="*/ 0 h 4526523"/>
                <a:gd name="connsiteX15" fmla="*/ 1940418 w 2532509"/>
                <a:gd name="connsiteY15" fmla="*/ 12568 h 4526523"/>
                <a:gd name="connsiteX16" fmla="*/ 2222300 w 2532509"/>
                <a:gd name="connsiteY16" fmla="*/ 381480 h 4526523"/>
                <a:gd name="connsiteX17" fmla="*/ 2222300 w 2532509"/>
                <a:gd name="connsiteY17" fmla="*/ 580179 h 4526523"/>
                <a:gd name="connsiteX18" fmla="*/ 2091940 w 2532509"/>
                <a:gd name="connsiteY18" fmla="*/ 860482 h 4526523"/>
                <a:gd name="connsiteX19" fmla="*/ 2053872 w 2532509"/>
                <a:gd name="connsiteY19" fmla="*/ 888455 h 4526523"/>
                <a:gd name="connsiteX20" fmla="*/ 2053872 w 2532509"/>
                <a:gd name="connsiteY20" fmla="*/ 1323982 h 4526523"/>
                <a:gd name="connsiteX21" fmla="*/ 2038165 w 2532509"/>
                <a:gd name="connsiteY21" fmla="*/ 1313155 h 4526523"/>
                <a:gd name="connsiteX22" fmla="*/ 1292637 w 2532509"/>
                <a:gd name="connsiteY22" fmla="*/ 1119693 h 4526523"/>
                <a:gd name="connsiteX23" fmla="*/ 547109 w 2532509"/>
                <a:gd name="connsiteY23" fmla="*/ 1313155 h 4526523"/>
                <a:gd name="connsiteX24" fmla="*/ 531404 w 2532509"/>
                <a:gd name="connsiteY24" fmla="*/ 1323981 h 4526523"/>
                <a:gd name="connsiteX25" fmla="*/ 531404 w 2532509"/>
                <a:gd name="connsiteY25" fmla="*/ 888455 h 4526523"/>
                <a:gd name="connsiteX26" fmla="*/ 493336 w 2532509"/>
                <a:gd name="connsiteY26" fmla="*/ 860482 h 4526523"/>
                <a:gd name="connsiteX27" fmla="*/ 362975 w 2532509"/>
                <a:gd name="connsiteY27" fmla="*/ 580179 h 4526523"/>
                <a:gd name="connsiteX28" fmla="*/ 362975 w 2532509"/>
                <a:gd name="connsiteY28" fmla="*/ 381480 h 4526523"/>
                <a:gd name="connsiteX29" fmla="*/ 644856 w 2532509"/>
                <a:gd name="connsiteY29" fmla="*/ 12568 h 4526523"/>
                <a:gd name="connsiteX30" fmla="*/ 692368 w 2532509"/>
                <a:gd name="connsiteY30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053872 w 2532509"/>
                <a:gd name="connsiteY4" fmla="*/ 2236445 h 4526523"/>
                <a:gd name="connsiteX5" fmla="*/ 2391772 w 2532509"/>
                <a:gd name="connsiteY5" fmla="*/ 2763723 h 4526523"/>
                <a:gd name="connsiteX6" fmla="*/ 2340945 w 2532509"/>
                <a:gd name="connsiteY6" fmla="*/ 4338790 h 4526523"/>
                <a:gd name="connsiteX7" fmla="*/ 181968 w 2532509"/>
                <a:gd name="connsiteY7" fmla="*/ 4311440 h 4526523"/>
                <a:gd name="connsiteX8" fmla="*/ 62196 w 2532509"/>
                <a:gd name="connsiteY8" fmla="*/ 2281165 h 4526523"/>
                <a:gd name="connsiteX9" fmla="*/ 531404 w 2532509"/>
                <a:gd name="connsiteY9" fmla="*/ 1323982 h 4526523"/>
                <a:gd name="connsiteX10" fmla="*/ 547109 w 2532509"/>
                <a:gd name="connsiteY10" fmla="*/ 1313156 h 4526523"/>
                <a:gd name="connsiteX11" fmla="*/ 1292637 w 2532509"/>
                <a:gd name="connsiteY11" fmla="*/ 1119694 h 4526523"/>
                <a:gd name="connsiteX12" fmla="*/ 692368 w 2532509"/>
                <a:gd name="connsiteY12" fmla="*/ 0 h 4526523"/>
                <a:gd name="connsiteX13" fmla="*/ 1892905 w 2532509"/>
                <a:gd name="connsiteY13" fmla="*/ 0 h 4526523"/>
                <a:gd name="connsiteX14" fmla="*/ 1940418 w 2532509"/>
                <a:gd name="connsiteY14" fmla="*/ 12568 h 4526523"/>
                <a:gd name="connsiteX15" fmla="*/ 2222300 w 2532509"/>
                <a:gd name="connsiteY15" fmla="*/ 381480 h 4526523"/>
                <a:gd name="connsiteX16" fmla="*/ 2222300 w 2532509"/>
                <a:gd name="connsiteY16" fmla="*/ 580179 h 4526523"/>
                <a:gd name="connsiteX17" fmla="*/ 2091940 w 2532509"/>
                <a:gd name="connsiteY17" fmla="*/ 860482 h 4526523"/>
                <a:gd name="connsiteX18" fmla="*/ 2053872 w 2532509"/>
                <a:gd name="connsiteY18" fmla="*/ 888455 h 4526523"/>
                <a:gd name="connsiteX19" fmla="*/ 2053872 w 2532509"/>
                <a:gd name="connsiteY19" fmla="*/ 1323982 h 4526523"/>
                <a:gd name="connsiteX20" fmla="*/ 2038165 w 2532509"/>
                <a:gd name="connsiteY20" fmla="*/ 1313155 h 4526523"/>
                <a:gd name="connsiteX21" fmla="*/ 1292637 w 2532509"/>
                <a:gd name="connsiteY21" fmla="*/ 1119693 h 4526523"/>
                <a:gd name="connsiteX22" fmla="*/ 547109 w 2532509"/>
                <a:gd name="connsiteY22" fmla="*/ 1313155 h 4526523"/>
                <a:gd name="connsiteX23" fmla="*/ 531404 w 2532509"/>
                <a:gd name="connsiteY23" fmla="*/ 1323981 h 4526523"/>
                <a:gd name="connsiteX24" fmla="*/ 531404 w 2532509"/>
                <a:gd name="connsiteY24" fmla="*/ 888455 h 4526523"/>
                <a:gd name="connsiteX25" fmla="*/ 493336 w 2532509"/>
                <a:gd name="connsiteY25" fmla="*/ 860482 h 4526523"/>
                <a:gd name="connsiteX26" fmla="*/ 362975 w 2532509"/>
                <a:gd name="connsiteY26" fmla="*/ 580179 h 4526523"/>
                <a:gd name="connsiteX27" fmla="*/ 362975 w 2532509"/>
                <a:gd name="connsiteY27" fmla="*/ 381480 h 4526523"/>
                <a:gd name="connsiteX28" fmla="*/ 644856 w 2532509"/>
                <a:gd name="connsiteY28" fmla="*/ 12568 h 4526523"/>
                <a:gd name="connsiteX29" fmla="*/ 692368 w 2532509"/>
                <a:gd name="connsiteY29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053872 w 2532509"/>
                <a:gd name="connsiteY3" fmla="*/ 2236444 h 4526523"/>
                <a:gd name="connsiteX4" fmla="*/ 2403309 w 2532509"/>
                <a:gd name="connsiteY4" fmla="*/ 1673463 h 4526523"/>
                <a:gd name="connsiteX5" fmla="*/ 2391772 w 2532509"/>
                <a:gd name="connsiteY5" fmla="*/ 2763723 h 4526523"/>
                <a:gd name="connsiteX6" fmla="*/ 2340945 w 2532509"/>
                <a:gd name="connsiteY6" fmla="*/ 4338790 h 4526523"/>
                <a:gd name="connsiteX7" fmla="*/ 181968 w 2532509"/>
                <a:gd name="connsiteY7" fmla="*/ 4311440 h 4526523"/>
                <a:gd name="connsiteX8" fmla="*/ 62196 w 2532509"/>
                <a:gd name="connsiteY8" fmla="*/ 2281165 h 4526523"/>
                <a:gd name="connsiteX9" fmla="*/ 531404 w 2532509"/>
                <a:gd name="connsiteY9" fmla="*/ 1323982 h 4526523"/>
                <a:gd name="connsiteX10" fmla="*/ 547109 w 2532509"/>
                <a:gd name="connsiteY10" fmla="*/ 1313156 h 4526523"/>
                <a:gd name="connsiteX11" fmla="*/ 1292637 w 2532509"/>
                <a:gd name="connsiteY11" fmla="*/ 1119694 h 4526523"/>
                <a:gd name="connsiteX12" fmla="*/ 692368 w 2532509"/>
                <a:gd name="connsiteY12" fmla="*/ 0 h 4526523"/>
                <a:gd name="connsiteX13" fmla="*/ 1892905 w 2532509"/>
                <a:gd name="connsiteY13" fmla="*/ 0 h 4526523"/>
                <a:gd name="connsiteX14" fmla="*/ 1940418 w 2532509"/>
                <a:gd name="connsiteY14" fmla="*/ 12568 h 4526523"/>
                <a:gd name="connsiteX15" fmla="*/ 2222300 w 2532509"/>
                <a:gd name="connsiteY15" fmla="*/ 381480 h 4526523"/>
                <a:gd name="connsiteX16" fmla="*/ 2222300 w 2532509"/>
                <a:gd name="connsiteY16" fmla="*/ 580179 h 4526523"/>
                <a:gd name="connsiteX17" fmla="*/ 2091940 w 2532509"/>
                <a:gd name="connsiteY17" fmla="*/ 860482 h 4526523"/>
                <a:gd name="connsiteX18" fmla="*/ 2053872 w 2532509"/>
                <a:gd name="connsiteY18" fmla="*/ 888455 h 4526523"/>
                <a:gd name="connsiteX19" fmla="*/ 2053872 w 2532509"/>
                <a:gd name="connsiteY19" fmla="*/ 1323982 h 4526523"/>
                <a:gd name="connsiteX20" fmla="*/ 2038165 w 2532509"/>
                <a:gd name="connsiteY20" fmla="*/ 1313155 h 4526523"/>
                <a:gd name="connsiteX21" fmla="*/ 1292637 w 2532509"/>
                <a:gd name="connsiteY21" fmla="*/ 1119693 h 4526523"/>
                <a:gd name="connsiteX22" fmla="*/ 547109 w 2532509"/>
                <a:gd name="connsiteY22" fmla="*/ 1313155 h 4526523"/>
                <a:gd name="connsiteX23" fmla="*/ 531404 w 2532509"/>
                <a:gd name="connsiteY23" fmla="*/ 1323981 h 4526523"/>
                <a:gd name="connsiteX24" fmla="*/ 531404 w 2532509"/>
                <a:gd name="connsiteY24" fmla="*/ 888455 h 4526523"/>
                <a:gd name="connsiteX25" fmla="*/ 493336 w 2532509"/>
                <a:gd name="connsiteY25" fmla="*/ 860482 h 4526523"/>
                <a:gd name="connsiteX26" fmla="*/ 362975 w 2532509"/>
                <a:gd name="connsiteY26" fmla="*/ 580179 h 4526523"/>
                <a:gd name="connsiteX27" fmla="*/ 362975 w 2532509"/>
                <a:gd name="connsiteY27" fmla="*/ 381480 h 4526523"/>
                <a:gd name="connsiteX28" fmla="*/ 644856 w 2532509"/>
                <a:gd name="connsiteY28" fmla="*/ 12568 h 4526523"/>
                <a:gd name="connsiteX29" fmla="*/ 692368 w 2532509"/>
                <a:gd name="connsiteY29" fmla="*/ 0 h 4526523"/>
                <a:gd name="connsiteX0" fmla="*/ 1292637 w 2532509"/>
                <a:gd name="connsiteY0" fmla="*/ 1119694 h 4526523"/>
                <a:gd name="connsiteX1" fmla="*/ 2038165 w 2532509"/>
                <a:gd name="connsiteY1" fmla="*/ 1313156 h 4526523"/>
                <a:gd name="connsiteX2" fmla="*/ 2053872 w 2532509"/>
                <a:gd name="connsiteY2" fmla="*/ 1323983 h 4526523"/>
                <a:gd name="connsiteX3" fmla="*/ 2403309 w 2532509"/>
                <a:gd name="connsiteY3" fmla="*/ 1673463 h 4526523"/>
                <a:gd name="connsiteX4" fmla="*/ 2391772 w 2532509"/>
                <a:gd name="connsiteY4" fmla="*/ 2763723 h 4526523"/>
                <a:gd name="connsiteX5" fmla="*/ 2340945 w 2532509"/>
                <a:gd name="connsiteY5" fmla="*/ 4338790 h 4526523"/>
                <a:gd name="connsiteX6" fmla="*/ 181968 w 2532509"/>
                <a:gd name="connsiteY6" fmla="*/ 4311440 h 4526523"/>
                <a:gd name="connsiteX7" fmla="*/ 62196 w 2532509"/>
                <a:gd name="connsiteY7" fmla="*/ 2281165 h 4526523"/>
                <a:gd name="connsiteX8" fmla="*/ 531404 w 2532509"/>
                <a:gd name="connsiteY8" fmla="*/ 1323982 h 4526523"/>
                <a:gd name="connsiteX9" fmla="*/ 547109 w 2532509"/>
                <a:gd name="connsiteY9" fmla="*/ 1313156 h 4526523"/>
                <a:gd name="connsiteX10" fmla="*/ 1292637 w 2532509"/>
                <a:gd name="connsiteY10" fmla="*/ 1119694 h 4526523"/>
                <a:gd name="connsiteX11" fmla="*/ 692368 w 2532509"/>
                <a:gd name="connsiteY11" fmla="*/ 0 h 4526523"/>
                <a:gd name="connsiteX12" fmla="*/ 1892905 w 2532509"/>
                <a:gd name="connsiteY12" fmla="*/ 0 h 4526523"/>
                <a:gd name="connsiteX13" fmla="*/ 1940418 w 2532509"/>
                <a:gd name="connsiteY13" fmla="*/ 12568 h 4526523"/>
                <a:gd name="connsiteX14" fmla="*/ 2222300 w 2532509"/>
                <a:gd name="connsiteY14" fmla="*/ 381480 h 4526523"/>
                <a:gd name="connsiteX15" fmla="*/ 2222300 w 2532509"/>
                <a:gd name="connsiteY15" fmla="*/ 580179 h 4526523"/>
                <a:gd name="connsiteX16" fmla="*/ 2091940 w 2532509"/>
                <a:gd name="connsiteY16" fmla="*/ 860482 h 4526523"/>
                <a:gd name="connsiteX17" fmla="*/ 2053872 w 2532509"/>
                <a:gd name="connsiteY17" fmla="*/ 888455 h 4526523"/>
                <a:gd name="connsiteX18" fmla="*/ 2053872 w 2532509"/>
                <a:gd name="connsiteY18" fmla="*/ 1323982 h 4526523"/>
                <a:gd name="connsiteX19" fmla="*/ 2038165 w 2532509"/>
                <a:gd name="connsiteY19" fmla="*/ 1313155 h 4526523"/>
                <a:gd name="connsiteX20" fmla="*/ 1292637 w 2532509"/>
                <a:gd name="connsiteY20" fmla="*/ 1119693 h 4526523"/>
                <a:gd name="connsiteX21" fmla="*/ 547109 w 2532509"/>
                <a:gd name="connsiteY21" fmla="*/ 1313155 h 4526523"/>
                <a:gd name="connsiteX22" fmla="*/ 531404 w 2532509"/>
                <a:gd name="connsiteY22" fmla="*/ 1323981 h 4526523"/>
                <a:gd name="connsiteX23" fmla="*/ 531404 w 2532509"/>
                <a:gd name="connsiteY23" fmla="*/ 888455 h 4526523"/>
                <a:gd name="connsiteX24" fmla="*/ 493336 w 2532509"/>
                <a:gd name="connsiteY24" fmla="*/ 860482 h 4526523"/>
                <a:gd name="connsiteX25" fmla="*/ 362975 w 2532509"/>
                <a:gd name="connsiteY25" fmla="*/ 580179 h 4526523"/>
                <a:gd name="connsiteX26" fmla="*/ 362975 w 2532509"/>
                <a:gd name="connsiteY26" fmla="*/ 381480 h 4526523"/>
                <a:gd name="connsiteX27" fmla="*/ 644856 w 2532509"/>
                <a:gd name="connsiteY27" fmla="*/ 12568 h 4526523"/>
                <a:gd name="connsiteX28" fmla="*/ 692368 w 2532509"/>
                <a:gd name="connsiteY28" fmla="*/ 0 h 4526523"/>
                <a:gd name="connsiteX0" fmla="*/ 1292637 w 2431124"/>
                <a:gd name="connsiteY0" fmla="*/ 1119694 h 4646075"/>
                <a:gd name="connsiteX1" fmla="*/ 2038165 w 2431124"/>
                <a:gd name="connsiteY1" fmla="*/ 1313156 h 4646075"/>
                <a:gd name="connsiteX2" fmla="*/ 2053872 w 2431124"/>
                <a:gd name="connsiteY2" fmla="*/ 1323983 h 4646075"/>
                <a:gd name="connsiteX3" fmla="*/ 2403309 w 2431124"/>
                <a:gd name="connsiteY3" fmla="*/ 1673463 h 4646075"/>
                <a:gd name="connsiteX4" fmla="*/ 2391772 w 2431124"/>
                <a:gd name="connsiteY4" fmla="*/ 2763723 h 4646075"/>
                <a:gd name="connsiteX5" fmla="*/ 2340945 w 2431124"/>
                <a:gd name="connsiteY5" fmla="*/ 4338790 h 4646075"/>
                <a:gd name="connsiteX6" fmla="*/ 181968 w 2431124"/>
                <a:gd name="connsiteY6" fmla="*/ 4311440 h 4646075"/>
                <a:gd name="connsiteX7" fmla="*/ 62196 w 2431124"/>
                <a:gd name="connsiteY7" fmla="*/ 2281165 h 4646075"/>
                <a:gd name="connsiteX8" fmla="*/ 531404 w 2431124"/>
                <a:gd name="connsiteY8" fmla="*/ 1323982 h 4646075"/>
                <a:gd name="connsiteX9" fmla="*/ 547109 w 2431124"/>
                <a:gd name="connsiteY9" fmla="*/ 1313156 h 4646075"/>
                <a:gd name="connsiteX10" fmla="*/ 1292637 w 2431124"/>
                <a:gd name="connsiteY10" fmla="*/ 1119694 h 4646075"/>
                <a:gd name="connsiteX11" fmla="*/ 692368 w 2431124"/>
                <a:gd name="connsiteY11" fmla="*/ 0 h 4646075"/>
                <a:gd name="connsiteX12" fmla="*/ 1892905 w 2431124"/>
                <a:gd name="connsiteY12" fmla="*/ 0 h 4646075"/>
                <a:gd name="connsiteX13" fmla="*/ 1940418 w 2431124"/>
                <a:gd name="connsiteY13" fmla="*/ 12568 h 4646075"/>
                <a:gd name="connsiteX14" fmla="*/ 2222300 w 2431124"/>
                <a:gd name="connsiteY14" fmla="*/ 381480 h 4646075"/>
                <a:gd name="connsiteX15" fmla="*/ 2222300 w 2431124"/>
                <a:gd name="connsiteY15" fmla="*/ 580179 h 4646075"/>
                <a:gd name="connsiteX16" fmla="*/ 2091940 w 2431124"/>
                <a:gd name="connsiteY16" fmla="*/ 860482 h 4646075"/>
                <a:gd name="connsiteX17" fmla="*/ 2053872 w 2431124"/>
                <a:gd name="connsiteY17" fmla="*/ 888455 h 4646075"/>
                <a:gd name="connsiteX18" fmla="*/ 2053872 w 2431124"/>
                <a:gd name="connsiteY18" fmla="*/ 1323982 h 4646075"/>
                <a:gd name="connsiteX19" fmla="*/ 2038165 w 2431124"/>
                <a:gd name="connsiteY19" fmla="*/ 1313155 h 4646075"/>
                <a:gd name="connsiteX20" fmla="*/ 1292637 w 2431124"/>
                <a:gd name="connsiteY20" fmla="*/ 1119693 h 4646075"/>
                <a:gd name="connsiteX21" fmla="*/ 547109 w 2431124"/>
                <a:gd name="connsiteY21" fmla="*/ 1313155 h 4646075"/>
                <a:gd name="connsiteX22" fmla="*/ 531404 w 2431124"/>
                <a:gd name="connsiteY22" fmla="*/ 1323981 h 4646075"/>
                <a:gd name="connsiteX23" fmla="*/ 531404 w 2431124"/>
                <a:gd name="connsiteY23" fmla="*/ 888455 h 4646075"/>
                <a:gd name="connsiteX24" fmla="*/ 493336 w 2431124"/>
                <a:gd name="connsiteY24" fmla="*/ 860482 h 4646075"/>
                <a:gd name="connsiteX25" fmla="*/ 362975 w 2431124"/>
                <a:gd name="connsiteY25" fmla="*/ 580179 h 4646075"/>
                <a:gd name="connsiteX26" fmla="*/ 362975 w 2431124"/>
                <a:gd name="connsiteY26" fmla="*/ 381480 h 4646075"/>
                <a:gd name="connsiteX27" fmla="*/ 644856 w 2431124"/>
                <a:gd name="connsiteY27" fmla="*/ 12568 h 4646075"/>
                <a:gd name="connsiteX28" fmla="*/ 692368 w 2431124"/>
                <a:gd name="connsiteY28" fmla="*/ 0 h 4646075"/>
                <a:gd name="connsiteX0" fmla="*/ 1254012 w 2392499"/>
                <a:gd name="connsiteY0" fmla="*/ 1119694 h 4646074"/>
                <a:gd name="connsiteX1" fmla="*/ 1999540 w 2392499"/>
                <a:gd name="connsiteY1" fmla="*/ 1313156 h 4646074"/>
                <a:gd name="connsiteX2" fmla="*/ 2015247 w 2392499"/>
                <a:gd name="connsiteY2" fmla="*/ 1323983 h 4646074"/>
                <a:gd name="connsiteX3" fmla="*/ 2364684 w 2392499"/>
                <a:gd name="connsiteY3" fmla="*/ 1673463 h 4646074"/>
                <a:gd name="connsiteX4" fmla="*/ 2353147 w 2392499"/>
                <a:gd name="connsiteY4" fmla="*/ 2763723 h 4646074"/>
                <a:gd name="connsiteX5" fmla="*/ 2302320 w 2392499"/>
                <a:gd name="connsiteY5" fmla="*/ 4338790 h 4646074"/>
                <a:gd name="connsiteX6" fmla="*/ 143343 w 2392499"/>
                <a:gd name="connsiteY6" fmla="*/ 4311440 h 4646074"/>
                <a:gd name="connsiteX7" fmla="*/ 23571 w 2392499"/>
                <a:gd name="connsiteY7" fmla="*/ 2281165 h 4646074"/>
                <a:gd name="connsiteX8" fmla="*/ 492779 w 2392499"/>
                <a:gd name="connsiteY8" fmla="*/ 1323982 h 4646074"/>
                <a:gd name="connsiteX9" fmla="*/ 508484 w 2392499"/>
                <a:gd name="connsiteY9" fmla="*/ 1313156 h 4646074"/>
                <a:gd name="connsiteX10" fmla="*/ 1254012 w 2392499"/>
                <a:gd name="connsiteY10" fmla="*/ 1119694 h 4646074"/>
                <a:gd name="connsiteX11" fmla="*/ 653743 w 2392499"/>
                <a:gd name="connsiteY11" fmla="*/ 0 h 4646074"/>
                <a:gd name="connsiteX12" fmla="*/ 1854280 w 2392499"/>
                <a:gd name="connsiteY12" fmla="*/ 0 h 4646074"/>
                <a:gd name="connsiteX13" fmla="*/ 1901793 w 2392499"/>
                <a:gd name="connsiteY13" fmla="*/ 12568 h 4646074"/>
                <a:gd name="connsiteX14" fmla="*/ 2183675 w 2392499"/>
                <a:gd name="connsiteY14" fmla="*/ 381480 h 4646074"/>
                <a:gd name="connsiteX15" fmla="*/ 2183675 w 2392499"/>
                <a:gd name="connsiteY15" fmla="*/ 580179 h 4646074"/>
                <a:gd name="connsiteX16" fmla="*/ 2053315 w 2392499"/>
                <a:gd name="connsiteY16" fmla="*/ 860482 h 4646074"/>
                <a:gd name="connsiteX17" fmla="*/ 2015247 w 2392499"/>
                <a:gd name="connsiteY17" fmla="*/ 888455 h 4646074"/>
                <a:gd name="connsiteX18" fmla="*/ 2015247 w 2392499"/>
                <a:gd name="connsiteY18" fmla="*/ 1323982 h 4646074"/>
                <a:gd name="connsiteX19" fmla="*/ 1999540 w 2392499"/>
                <a:gd name="connsiteY19" fmla="*/ 1313155 h 4646074"/>
                <a:gd name="connsiteX20" fmla="*/ 1254012 w 2392499"/>
                <a:gd name="connsiteY20" fmla="*/ 1119693 h 4646074"/>
                <a:gd name="connsiteX21" fmla="*/ 508484 w 2392499"/>
                <a:gd name="connsiteY21" fmla="*/ 1313155 h 4646074"/>
                <a:gd name="connsiteX22" fmla="*/ 492779 w 2392499"/>
                <a:gd name="connsiteY22" fmla="*/ 1323981 h 4646074"/>
                <a:gd name="connsiteX23" fmla="*/ 492779 w 2392499"/>
                <a:gd name="connsiteY23" fmla="*/ 888455 h 4646074"/>
                <a:gd name="connsiteX24" fmla="*/ 454711 w 2392499"/>
                <a:gd name="connsiteY24" fmla="*/ 860482 h 4646074"/>
                <a:gd name="connsiteX25" fmla="*/ 324350 w 2392499"/>
                <a:gd name="connsiteY25" fmla="*/ 580179 h 4646074"/>
                <a:gd name="connsiteX26" fmla="*/ 324350 w 2392499"/>
                <a:gd name="connsiteY26" fmla="*/ 381480 h 4646074"/>
                <a:gd name="connsiteX27" fmla="*/ 606231 w 2392499"/>
                <a:gd name="connsiteY27" fmla="*/ 12568 h 4646074"/>
                <a:gd name="connsiteX28" fmla="*/ 653743 w 2392499"/>
                <a:gd name="connsiteY28" fmla="*/ 0 h 4646074"/>
                <a:gd name="connsiteX0" fmla="*/ 1254012 w 2392499"/>
                <a:gd name="connsiteY0" fmla="*/ 1119694 h 4614502"/>
                <a:gd name="connsiteX1" fmla="*/ 1999540 w 2392499"/>
                <a:gd name="connsiteY1" fmla="*/ 1313156 h 4614502"/>
                <a:gd name="connsiteX2" fmla="*/ 2015247 w 2392499"/>
                <a:gd name="connsiteY2" fmla="*/ 1323983 h 4614502"/>
                <a:gd name="connsiteX3" fmla="*/ 2364684 w 2392499"/>
                <a:gd name="connsiteY3" fmla="*/ 1673463 h 4614502"/>
                <a:gd name="connsiteX4" fmla="*/ 2353147 w 2392499"/>
                <a:gd name="connsiteY4" fmla="*/ 2763723 h 4614502"/>
                <a:gd name="connsiteX5" fmla="*/ 2302320 w 2392499"/>
                <a:gd name="connsiteY5" fmla="*/ 4338790 h 4614502"/>
                <a:gd name="connsiteX6" fmla="*/ 143343 w 2392499"/>
                <a:gd name="connsiteY6" fmla="*/ 4311440 h 4614502"/>
                <a:gd name="connsiteX7" fmla="*/ 23571 w 2392499"/>
                <a:gd name="connsiteY7" fmla="*/ 2281165 h 4614502"/>
                <a:gd name="connsiteX8" fmla="*/ 492779 w 2392499"/>
                <a:gd name="connsiteY8" fmla="*/ 1323982 h 4614502"/>
                <a:gd name="connsiteX9" fmla="*/ 508484 w 2392499"/>
                <a:gd name="connsiteY9" fmla="*/ 1313156 h 4614502"/>
                <a:gd name="connsiteX10" fmla="*/ 1254012 w 2392499"/>
                <a:gd name="connsiteY10" fmla="*/ 1119694 h 4614502"/>
                <a:gd name="connsiteX11" fmla="*/ 653743 w 2392499"/>
                <a:gd name="connsiteY11" fmla="*/ 0 h 4614502"/>
                <a:gd name="connsiteX12" fmla="*/ 1854280 w 2392499"/>
                <a:gd name="connsiteY12" fmla="*/ 0 h 4614502"/>
                <a:gd name="connsiteX13" fmla="*/ 1901793 w 2392499"/>
                <a:gd name="connsiteY13" fmla="*/ 12568 h 4614502"/>
                <a:gd name="connsiteX14" fmla="*/ 2183675 w 2392499"/>
                <a:gd name="connsiteY14" fmla="*/ 381480 h 4614502"/>
                <a:gd name="connsiteX15" fmla="*/ 2183675 w 2392499"/>
                <a:gd name="connsiteY15" fmla="*/ 580179 h 4614502"/>
                <a:gd name="connsiteX16" fmla="*/ 2053315 w 2392499"/>
                <a:gd name="connsiteY16" fmla="*/ 860482 h 4614502"/>
                <a:gd name="connsiteX17" fmla="*/ 2015247 w 2392499"/>
                <a:gd name="connsiteY17" fmla="*/ 888455 h 4614502"/>
                <a:gd name="connsiteX18" fmla="*/ 2015247 w 2392499"/>
                <a:gd name="connsiteY18" fmla="*/ 1323982 h 4614502"/>
                <a:gd name="connsiteX19" fmla="*/ 1999540 w 2392499"/>
                <a:gd name="connsiteY19" fmla="*/ 1313155 h 4614502"/>
                <a:gd name="connsiteX20" fmla="*/ 1254012 w 2392499"/>
                <a:gd name="connsiteY20" fmla="*/ 1119693 h 4614502"/>
                <a:gd name="connsiteX21" fmla="*/ 508484 w 2392499"/>
                <a:gd name="connsiteY21" fmla="*/ 1313155 h 4614502"/>
                <a:gd name="connsiteX22" fmla="*/ 492779 w 2392499"/>
                <a:gd name="connsiteY22" fmla="*/ 1323981 h 4614502"/>
                <a:gd name="connsiteX23" fmla="*/ 492779 w 2392499"/>
                <a:gd name="connsiteY23" fmla="*/ 888455 h 4614502"/>
                <a:gd name="connsiteX24" fmla="*/ 454711 w 2392499"/>
                <a:gd name="connsiteY24" fmla="*/ 860482 h 4614502"/>
                <a:gd name="connsiteX25" fmla="*/ 324350 w 2392499"/>
                <a:gd name="connsiteY25" fmla="*/ 580179 h 4614502"/>
                <a:gd name="connsiteX26" fmla="*/ 324350 w 2392499"/>
                <a:gd name="connsiteY26" fmla="*/ 381480 h 4614502"/>
                <a:gd name="connsiteX27" fmla="*/ 606231 w 2392499"/>
                <a:gd name="connsiteY27" fmla="*/ 12568 h 4614502"/>
                <a:gd name="connsiteX28" fmla="*/ 653743 w 2392499"/>
                <a:gd name="connsiteY28" fmla="*/ 0 h 4614502"/>
                <a:gd name="connsiteX0" fmla="*/ 1252109 w 2485667"/>
                <a:gd name="connsiteY0" fmla="*/ 1119694 h 4481594"/>
                <a:gd name="connsiteX1" fmla="*/ 1997637 w 2485667"/>
                <a:gd name="connsiteY1" fmla="*/ 1313156 h 4481594"/>
                <a:gd name="connsiteX2" fmla="*/ 2013344 w 2485667"/>
                <a:gd name="connsiteY2" fmla="*/ 1323983 h 4481594"/>
                <a:gd name="connsiteX3" fmla="*/ 2362781 w 2485667"/>
                <a:gd name="connsiteY3" fmla="*/ 1673463 h 4481594"/>
                <a:gd name="connsiteX4" fmla="*/ 2351244 w 2485667"/>
                <a:gd name="connsiteY4" fmla="*/ 2763723 h 4481594"/>
                <a:gd name="connsiteX5" fmla="*/ 2300417 w 2485667"/>
                <a:gd name="connsiteY5" fmla="*/ 4338790 h 4481594"/>
                <a:gd name="connsiteX6" fmla="*/ 228800 w 2485667"/>
                <a:gd name="connsiteY6" fmla="*/ 4295354 h 4481594"/>
                <a:gd name="connsiteX7" fmla="*/ 21668 w 2485667"/>
                <a:gd name="connsiteY7" fmla="*/ 2281165 h 4481594"/>
                <a:gd name="connsiteX8" fmla="*/ 490876 w 2485667"/>
                <a:gd name="connsiteY8" fmla="*/ 1323982 h 4481594"/>
                <a:gd name="connsiteX9" fmla="*/ 506581 w 2485667"/>
                <a:gd name="connsiteY9" fmla="*/ 1313156 h 4481594"/>
                <a:gd name="connsiteX10" fmla="*/ 1252109 w 2485667"/>
                <a:gd name="connsiteY10" fmla="*/ 1119694 h 4481594"/>
                <a:gd name="connsiteX11" fmla="*/ 651840 w 2485667"/>
                <a:gd name="connsiteY11" fmla="*/ 0 h 4481594"/>
                <a:gd name="connsiteX12" fmla="*/ 1852377 w 2485667"/>
                <a:gd name="connsiteY12" fmla="*/ 0 h 4481594"/>
                <a:gd name="connsiteX13" fmla="*/ 1899890 w 2485667"/>
                <a:gd name="connsiteY13" fmla="*/ 12568 h 4481594"/>
                <a:gd name="connsiteX14" fmla="*/ 2181772 w 2485667"/>
                <a:gd name="connsiteY14" fmla="*/ 381480 h 4481594"/>
                <a:gd name="connsiteX15" fmla="*/ 2181772 w 2485667"/>
                <a:gd name="connsiteY15" fmla="*/ 580179 h 4481594"/>
                <a:gd name="connsiteX16" fmla="*/ 2051412 w 2485667"/>
                <a:gd name="connsiteY16" fmla="*/ 860482 h 4481594"/>
                <a:gd name="connsiteX17" fmla="*/ 2013344 w 2485667"/>
                <a:gd name="connsiteY17" fmla="*/ 888455 h 4481594"/>
                <a:gd name="connsiteX18" fmla="*/ 2013344 w 2485667"/>
                <a:gd name="connsiteY18" fmla="*/ 1323982 h 4481594"/>
                <a:gd name="connsiteX19" fmla="*/ 1997637 w 2485667"/>
                <a:gd name="connsiteY19" fmla="*/ 1313155 h 4481594"/>
                <a:gd name="connsiteX20" fmla="*/ 1252109 w 2485667"/>
                <a:gd name="connsiteY20" fmla="*/ 1119693 h 4481594"/>
                <a:gd name="connsiteX21" fmla="*/ 506581 w 2485667"/>
                <a:gd name="connsiteY21" fmla="*/ 1313155 h 4481594"/>
                <a:gd name="connsiteX22" fmla="*/ 490876 w 2485667"/>
                <a:gd name="connsiteY22" fmla="*/ 1323981 h 4481594"/>
                <a:gd name="connsiteX23" fmla="*/ 490876 w 2485667"/>
                <a:gd name="connsiteY23" fmla="*/ 888455 h 4481594"/>
                <a:gd name="connsiteX24" fmla="*/ 452808 w 2485667"/>
                <a:gd name="connsiteY24" fmla="*/ 860482 h 4481594"/>
                <a:gd name="connsiteX25" fmla="*/ 322447 w 2485667"/>
                <a:gd name="connsiteY25" fmla="*/ 580179 h 4481594"/>
                <a:gd name="connsiteX26" fmla="*/ 322447 w 2485667"/>
                <a:gd name="connsiteY26" fmla="*/ 381480 h 4481594"/>
                <a:gd name="connsiteX27" fmla="*/ 604328 w 2485667"/>
                <a:gd name="connsiteY27" fmla="*/ 12568 h 4481594"/>
                <a:gd name="connsiteX28" fmla="*/ 651840 w 2485667"/>
                <a:gd name="connsiteY28" fmla="*/ 0 h 4481594"/>
                <a:gd name="connsiteX0" fmla="*/ 1258247 w 2491805"/>
                <a:gd name="connsiteY0" fmla="*/ 1119694 h 4481593"/>
                <a:gd name="connsiteX1" fmla="*/ 2003775 w 2491805"/>
                <a:gd name="connsiteY1" fmla="*/ 1313156 h 4481593"/>
                <a:gd name="connsiteX2" fmla="*/ 2019482 w 2491805"/>
                <a:gd name="connsiteY2" fmla="*/ 1323983 h 4481593"/>
                <a:gd name="connsiteX3" fmla="*/ 2368919 w 2491805"/>
                <a:gd name="connsiteY3" fmla="*/ 1673463 h 4481593"/>
                <a:gd name="connsiteX4" fmla="*/ 2357382 w 2491805"/>
                <a:gd name="connsiteY4" fmla="*/ 2763723 h 4481593"/>
                <a:gd name="connsiteX5" fmla="*/ 2306555 w 2491805"/>
                <a:gd name="connsiteY5" fmla="*/ 4338790 h 4481593"/>
                <a:gd name="connsiteX6" fmla="*/ 234938 w 2491805"/>
                <a:gd name="connsiteY6" fmla="*/ 4295354 h 4481593"/>
                <a:gd name="connsiteX7" fmla="*/ 27806 w 2491805"/>
                <a:gd name="connsiteY7" fmla="*/ 2281165 h 4481593"/>
                <a:gd name="connsiteX8" fmla="*/ 497014 w 2491805"/>
                <a:gd name="connsiteY8" fmla="*/ 1323982 h 4481593"/>
                <a:gd name="connsiteX9" fmla="*/ 512719 w 2491805"/>
                <a:gd name="connsiteY9" fmla="*/ 1313156 h 4481593"/>
                <a:gd name="connsiteX10" fmla="*/ 1258247 w 2491805"/>
                <a:gd name="connsiteY10" fmla="*/ 1119694 h 4481593"/>
                <a:gd name="connsiteX11" fmla="*/ 657978 w 2491805"/>
                <a:gd name="connsiteY11" fmla="*/ 0 h 4481593"/>
                <a:gd name="connsiteX12" fmla="*/ 1858515 w 2491805"/>
                <a:gd name="connsiteY12" fmla="*/ 0 h 4481593"/>
                <a:gd name="connsiteX13" fmla="*/ 1906028 w 2491805"/>
                <a:gd name="connsiteY13" fmla="*/ 12568 h 4481593"/>
                <a:gd name="connsiteX14" fmla="*/ 2187910 w 2491805"/>
                <a:gd name="connsiteY14" fmla="*/ 381480 h 4481593"/>
                <a:gd name="connsiteX15" fmla="*/ 2187910 w 2491805"/>
                <a:gd name="connsiteY15" fmla="*/ 580179 h 4481593"/>
                <a:gd name="connsiteX16" fmla="*/ 2057550 w 2491805"/>
                <a:gd name="connsiteY16" fmla="*/ 860482 h 4481593"/>
                <a:gd name="connsiteX17" fmla="*/ 2019482 w 2491805"/>
                <a:gd name="connsiteY17" fmla="*/ 888455 h 4481593"/>
                <a:gd name="connsiteX18" fmla="*/ 2019482 w 2491805"/>
                <a:gd name="connsiteY18" fmla="*/ 1323982 h 4481593"/>
                <a:gd name="connsiteX19" fmla="*/ 2003775 w 2491805"/>
                <a:gd name="connsiteY19" fmla="*/ 1313155 h 4481593"/>
                <a:gd name="connsiteX20" fmla="*/ 1258247 w 2491805"/>
                <a:gd name="connsiteY20" fmla="*/ 1119693 h 4481593"/>
                <a:gd name="connsiteX21" fmla="*/ 512719 w 2491805"/>
                <a:gd name="connsiteY21" fmla="*/ 1313155 h 4481593"/>
                <a:gd name="connsiteX22" fmla="*/ 497014 w 2491805"/>
                <a:gd name="connsiteY22" fmla="*/ 1323981 h 4481593"/>
                <a:gd name="connsiteX23" fmla="*/ 497014 w 2491805"/>
                <a:gd name="connsiteY23" fmla="*/ 888455 h 4481593"/>
                <a:gd name="connsiteX24" fmla="*/ 458946 w 2491805"/>
                <a:gd name="connsiteY24" fmla="*/ 860482 h 4481593"/>
                <a:gd name="connsiteX25" fmla="*/ 328585 w 2491805"/>
                <a:gd name="connsiteY25" fmla="*/ 580179 h 4481593"/>
                <a:gd name="connsiteX26" fmla="*/ 328585 w 2491805"/>
                <a:gd name="connsiteY26" fmla="*/ 381480 h 4481593"/>
                <a:gd name="connsiteX27" fmla="*/ 610466 w 2491805"/>
                <a:gd name="connsiteY27" fmla="*/ 12568 h 4481593"/>
                <a:gd name="connsiteX28" fmla="*/ 657978 w 2491805"/>
                <a:gd name="connsiteY28" fmla="*/ 0 h 4481593"/>
                <a:gd name="connsiteX0" fmla="*/ 1258247 w 2383874"/>
                <a:gd name="connsiteY0" fmla="*/ 1119694 h 4408697"/>
                <a:gd name="connsiteX1" fmla="*/ 2003775 w 2383874"/>
                <a:gd name="connsiteY1" fmla="*/ 1313156 h 4408697"/>
                <a:gd name="connsiteX2" fmla="*/ 2019482 w 2383874"/>
                <a:gd name="connsiteY2" fmla="*/ 1323983 h 4408697"/>
                <a:gd name="connsiteX3" fmla="*/ 2368919 w 2383874"/>
                <a:gd name="connsiteY3" fmla="*/ 1673463 h 4408697"/>
                <a:gd name="connsiteX4" fmla="*/ 2357382 w 2383874"/>
                <a:gd name="connsiteY4" fmla="*/ 2763723 h 4408697"/>
                <a:gd name="connsiteX5" fmla="*/ 2306555 w 2383874"/>
                <a:gd name="connsiteY5" fmla="*/ 4338790 h 4408697"/>
                <a:gd name="connsiteX6" fmla="*/ 234938 w 2383874"/>
                <a:gd name="connsiteY6" fmla="*/ 4295354 h 4408697"/>
                <a:gd name="connsiteX7" fmla="*/ 27806 w 2383874"/>
                <a:gd name="connsiteY7" fmla="*/ 2281165 h 4408697"/>
                <a:gd name="connsiteX8" fmla="*/ 497014 w 2383874"/>
                <a:gd name="connsiteY8" fmla="*/ 1323982 h 4408697"/>
                <a:gd name="connsiteX9" fmla="*/ 512719 w 2383874"/>
                <a:gd name="connsiteY9" fmla="*/ 1313156 h 4408697"/>
                <a:gd name="connsiteX10" fmla="*/ 1258247 w 2383874"/>
                <a:gd name="connsiteY10" fmla="*/ 1119694 h 4408697"/>
                <a:gd name="connsiteX11" fmla="*/ 657978 w 2383874"/>
                <a:gd name="connsiteY11" fmla="*/ 0 h 4408697"/>
                <a:gd name="connsiteX12" fmla="*/ 1858515 w 2383874"/>
                <a:gd name="connsiteY12" fmla="*/ 0 h 4408697"/>
                <a:gd name="connsiteX13" fmla="*/ 1906028 w 2383874"/>
                <a:gd name="connsiteY13" fmla="*/ 12568 h 4408697"/>
                <a:gd name="connsiteX14" fmla="*/ 2187910 w 2383874"/>
                <a:gd name="connsiteY14" fmla="*/ 381480 h 4408697"/>
                <a:gd name="connsiteX15" fmla="*/ 2187910 w 2383874"/>
                <a:gd name="connsiteY15" fmla="*/ 580179 h 4408697"/>
                <a:gd name="connsiteX16" fmla="*/ 2057550 w 2383874"/>
                <a:gd name="connsiteY16" fmla="*/ 860482 h 4408697"/>
                <a:gd name="connsiteX17" fmla="*/ 2019482 w 2383874"/>
                <a:gd name="connsiteY17" fmla="*/ 888455 h 4408697"/>
                <a:gd name="connsiteX18" fmla="*/ 2019482 w 2383874"/>
                <a:gd name="connsiteY18" fmla="*/ 1323982 h 4408697"/>
                <a:gd name="connsiteX19" fmla="*/ 2003775 w 2383874"/>
                <a:gd name="connsiteY19" fmla="*/ 1313155 h 4408697"/>
                <a:gd name="connsiteX20" fmla="*/ 1258247 w 2383874"/>
                <a:gd name="connsiteY20" fmla="*/ 1119693 h 4408697"/>
                <a:gd name="connsiteX21" fmla="*/ 512719 w 2383874"/>
                <a:gd name="connsiteY21" fmla="*/ 1313155 h 4408697"/>
                <a:gd name="connsiteX22" fmla="*/ 497014 w 2383874"/>
                <a:gd name="connsiteY22" fmla="*/ 1323981 h 4408697"/>
                <a:gd name="connsiteX23" fmla="*/ 497014 w 2383874"/>
                <a:gd name="connsiteY23" fmla="*/ 888455 h 4408697"/>
                <a:gd name="connsiteX24" fmla="*/ 458946 w 2383874"/>
                <a:gd name="connsiteY24" fmla="*/ 860482 h 4408697"/>
                <a:gd name="connsiteX25" fmla="*/ 328585 w 2383874"/>
                <a:gd name="connsiteY25" fmla="*/ 580179 h 4408697"/>
                <a:gd name="connsiteX26" fmla="*/ 328585 w 2383874"/>
                <a:gd name="connsiteY26" fmla="*/ 381480 h 4408697"/>
                <a:gd name="connsiteX27" fmla="*/ 610466 w 2383874"/>
                <a:gd name="connsiteY27" fmla="*/ 12568 h 4408697"/>
                <a:gd name="connsiteX28" fmla="*/ 657978 w 2383874"/>
                <a:gd name="connsiteY28" fmla="*/ 0 h 4408697"/>
                <a:gd name="connsiteX0" fmla="*/ 1255645 w 2482903"/>
                <a:gd name="connsiteY0" fmla="*/ 1119694 h 4538580"/>
                <a:gd name="connsiteX1" fmla="*/ 2001173 w 2482903"/>
                <a:gd name="connsiteY1" fmla="*/ 1313156 h 4538580"/>
                <a:gd name="connsiteX2" fmla="*/ 2016880 w 2482903"/>
                <a:gd name="connsiteY2" fmla="*/ 1323983 h 4538580"/>
                <a:gd name="connsiteX3" fmla="*/ 2366317 w 2482903"/>
                <a:gd name="connsiteY3" fmla="*/ 1673463 h 4538580"/>
                <a:gd name="connsiteX4" fmla="*/ 2354780 w 2482903"/>
                <a:gd name="connsiteY4" fmla="*/ 2763723 h 4538580"/>
                <a:gd name="connsiteX5" fmla="*/ 2303953 w 2482903"/>
                <a:gd name="connsiteY5" fmla="*/ 4338790 h 4538580"/>
                <a:gd name="connsiteX6" fmla="*/ 319695 w 2482903"/>
                <a:gd name="connsiteY6" fmla="*/ 4407951 h 4538580"/>
                <a:gd name="connsiteX7" fmla="*/ 25204 w 2482903"/>
                <a:gd name="connsiteY7" fmla="*/ 2281165 h 4538580"/>
                <a:gd name="connsiteX8" fmla="*/ 494412 w 2482903"/>
                <a:gd name="connsiteY8" fmla="*/ 1323982 h 4538580"/>
                <a:gd name="connsiteX9" fmla="*/ 510117 w 2482903"/>
                <a:gd name="connsiteY9" fmla="*/ 1313156 h 4538580"/>
                <a:gd name="connsiteX10" fmla="*/ 1255645 w 2482903"/>
                <a:gd name="connsiteY10" fmla="*/ 1119694 h 4538580"/>
                <a:gd name="connsiteX11" fmla="*/ 655376 w 2482903"/>
                <a:gd name="connsiteY11" fmla="*/ 0 h 4538580"/>
                <a:gd name="connsiteX12" fmla="*/ 1855913 w 2482903"/>
                <a:gd name="connsiteY12" fmla="*/ 0 h 4538580"/>
                <a:gd name="connsiteX13" fmla="*/ 1903426 w 2482903"/>
                <a:gd name="connsiteY13" fmla="*/ 12568 h 4538580"/>
                <a:gd name="connsiteX14" fmla="*/ 2185308 w 2482903"/>
                <a:gd name="connsiteY14" fmla="*/ 381480 h 4538580"/>
                <a:gd name="connsiteX15" fmla="*/ 2185308 w 2482903"/>
                <a:gd name="connsiteY15" fmla="*/ 580179 h 4538580"/>
                <a:gd name="connsiteX16" fmla="*/ 2054948 w 2482903"/>
                <a:gd name="connsiteY16" fmla="*/ 860482 h 4538580"/>
                <a:gd name="connsiteX17" fmla="*/ 2016880 w 2482903"/>
                <a:gd name="connsiteY17" fmla="*/ 888455 h 4538580"/>
                <a:gd name="connsiteX18" fmla="*/ 2016880 w 2482903"/>
                <a:gd name="connsiteY18" fmla="*/ 1323982 h 4538580"/>
                <a:gd name="connsiteX19" fmla="*/ 2001173 w 2482903"/>
                <a:gd name="connsiteY19" fmla="*/ 1313155 h 4538580"/>
                <a:gd name="connsiteX20" fmla="*/ 1255645 w 2482903"/>
                <a:gd name="connsiteY20" fmla="*/ 1119693 h 4538580"/>
                <a:gd name="connsiteX21" fmla="*/ 510117 w 2482903"/>
                <a:gd name="connsiteY21" fmla="*/ 1313155 h 4538580"/>
                <a:gd name="connsiteX22" fmla="*/ 494412 w 2482903"/>
                <a:gd name="connsiteY22" fmla="*/ 1323981 h 4538580"/>
                <a:gd name="connsiteX23" fmla="*/ 494412 w 2482903"/>
                <a:gd name="connsiteY23" fmla="*/ 888455 h 4538580"/>
                <a:gd name="connsiteX24" fmla="*/ 456344 w 2482903"/>
                <a:gd name="connsiteY24" fmla="*/ 860482 h 4538580"/>
                <a:gd name="connsiteX25" fmla="*/ 325983 w 2482903"/>
                <a:gd name="connsiteY25" fmla="*/ 580179 h 4538580"/>
                <a:gd name="connsiteX26" fmla="*/ 325983 w 2482903"/>
                <a:gd name="connsiteY26" fmla="*/ 381480 h 4538580"/>
                <a:gd name="connsiteX27" fmla="*/ 607864 w 2482903"/>
                <a:gd name="connsiteY27" fmla="*/ 12568 h 4538580"/>
                <a:gd name="connsiteX28" fmla="*/ 655376 w 2482903"/>
                <a:gd name="connsiteY28" fmla="*/ 0 h 4538580"/>
                <a:gd name="connsiteX0" fmla="*/ 1255645 w 2399542"/>
                <a:gd name="connsiteY0" fmla="*/ 1119694 h 6187183"/>
                <a:gd name="connsiteX1" fmla="*/ 2001173 w 2399542"/>
                <a:gd name="connsiteY1" fmla="*/ 1313156 h 6187183"/>
                <a:gd name="connsiteX2" fmla="*/ 2016880 w 2399542"/>
                <a:gd name="connsiteY2" fmla="*/ 1323983 h 6187183"/>
                <a:gd name="connsiteX3" fmla="*/ 2366317 w 2399542"/>
                <a:gd name="connsiteY3" fmla="*/ 1673463 h 6187183"/>
                <a:gd name="connsiteX4" fmla="*/ 2354780 w 2399542"/>
                <a:gd name="connsiteY4" fmla="*/ 2763723 h 6187183"/>
                <a:gd name="connsiteX5" fmla="*/ 2303953 w 2399542"/>
                <a:gd name="connsiteY5" fmla="*/ 4338790 h 6187183"/>
                <a:gd name="connsiteX6" fmla="*/ 2238644 w 2399542"/>
                <a:gd name="connsiteY6" fmla="*/ 6187114 h 6187183"/>
                <a:gd name="connsiteX7" fmla="*/ 319695 w 2399542"/>
                <a:gd name="connsiteY7" fmla="*/ 4407951 h 6187183"/>
                <a:gd name="connsiteX8" fmla="*/ 25204 w 2399542"/>
                <a:gd name="connsiteY8" fmla="*/ 2281165 h 6187183"/>
                <a:gd name="connsiteX9" fmla="*/ 494412 w 2399542"/>
                <a:gd name="connsiteY9" fmla="*/ 1323982 h 6187183"/>
                <a:gd name="connsiteX10" fmla="*/ 510117 w 2399542"/>
                <a:gd name="connsiteY10" fmla="*/ 1313156 h 6187183"/>
                <a:gd name="connsiteX11" fmla="*/ 1255645 w 2399542"/>
                <a:gd name="connsiteY11" fmla="*/ 1119694 h 6187183"/>
                <a:gd name="connsiteX12" fmla="*/ 655376 w 2399542"/>
                <a:gd name="connsiteY12" fmla="*/ 0 h 6187183"/>
                <a:gd name="connsiteX13" fmla="*/ 1855913 w 2399542"/>
                <a:gd name="connsiteY13" fmla="*/ 0 h 6187183"/>
                <a:gd name="connsiteX14" fmla="*/ 1903426 w 2399542"/>
                <a:gd name="connsiteY14" fmla="*/ 12568 h 6187183"/>
                <a:gd name="connsiteX15" fmla="*/ 2185308 w 2399542"/>
                <a:gd name="connsiteY15" fmla="*/ 381480 h 6187183"/>
                <a:gd name="connsiteX16" fmla="*/ 2185308 w 2399542"/>
                <a:gd name="connsiteY16" fmla="*/ 580179 h 6187183"/>
                <a:gd name="connsiteX17" fmla="*/ 2054948 w 2399542"/>
                <a:gd name="connsiteY17" fmla="*/ 860482 h 6187183"/>
                <a:gd name="connsiteX18" fmla="*/ 2016880 w 2399542"/>
                <a:gd name="connsiteY18" fmla="*/ 888455 h 6187183"/>
                <a:gd name="connsiteX19" fmla="*/ 2016880 w 2399542"/>
                <a:gd name="connsiteY19" fmla="*/ 1323982 h 6187183"/>
                <a:gd name="connsiteX20" fmla="*/ 2001173 w 2399542"/>
                <a:gd name="connsiteY20" fmla="*/ 1313155 h 6187183"/>
                <a:gd name="connsiteX21" fmla="*/ 1255645 w 2399542"/>
                <a:gd name="connsiteY21" fmla="*/ 1119693 h 6187183"/>
                <a:gd name="connsiteX22" fmla="*/ 510117 w 2399542"/>
                <a:gd name="connsiteY22" fmla="*/ 1313155 h 6187183"/>
                <a:gd name="connsiteX23" fmla="*/ 494412 w 2399542"/>
                <a:gd name="connsiteY23" fmla="*/ 1323981 h 6187183"/>
                <a:gd name="connsiteX24" fmla="*/ 494412 w 2399542"/>
                <a:gd name="connsiteY24" fmla="*/ 888455 h 6187183"/>
                <a:gd name="connsiteX25" fmla="*/ 456344 w 2399542"/>
                <a:gd name="connsiteY25" fmla="*/ 860482 h 6187183"/>
                <a:gd name="connsiteX26" fmla="*/ 325983 w 2399542"/>
                <a:gd name="connsiteY26" fmla="*/ 580179 h 6187183"/>
                <a:gd name="connsiteX27" fmla="*/ 325983 w 2399542"/>
                <a:gd name="connsiteY27" fmla="*/ 381480 h 6187183"/>
                <a:gd name="connsiteX28" fmla="*/ 607864 w 2399542"/>
                <a:gd name="connsiteY28" fmla="*/ 12568 h 6187183"/>
                <a:gd name="connsiteX29" fmla="*/ 655376 w 2399542"/>
                <a:gd name="connsiteY29" fmla="*/ 0 h 6187183"/>
                <a:gd name="connsiteX0" fmla="*/ 1255645 w 2388022"/>
                <a:gd name="connsiteY0" fmla="*/ 1119694 h 6364250"/>
                <a:gd name="connsiteX1" fmla="*/ 2001173 w 2388022"/>
                <a:gd name="connsiteY1" fmla="*/ 1313156 h 6364250"/>
                <a:gd name="connsiteX2" fmla="*/ 2016880 w 2388022"/>
                <a:gd name="connsiteY2" fmla="*/ 1323983 h 6364250"/>
                <a:gd name="connsiteX3" fmla="*/ 2366317 w 2388022"/>
                <a:gd name="connsiteY3" fmla="*/ 1673463 h 6364250"/>
                <a:gd name="connsiteX4" fmla="*/ 2354780 w 2388022"/>
                <a:gd name="connsiteY4" fmla="*/ 2763723 h 6364250"/>
                <a:gd name="connsiteX5" fmla="*/ 2303953 w 2388022"/>
                <a:gd name="connsiteY5" fmla="*/ 4338790 h 6364250"/>
                <a:gd name="connsiteX6" fmla="*/ 2238644 w 2388022"/>
                <a:gd name="connsiteY6" fmla="*/ 6187114 h 6364250"/>
                <a:gd name="connsiteX7" fmla="*/ 433221 w 2388022"/>
                <a:gd name="connsiteY7" fmla="*/ 6235370 h 6364250"/>
                <a:gd name="connsiteX8" fmla="*/ 319695 w 2388022"/>
                <a:gd name="connsiteY8" fmla="*/ 4407951 h 6364250"/>
                <a:gd name="connsiteX9" fmla="*/ 25204 w 2388022"/>
                <a:gd name="connsiteY9" fmla="*/ 2281165 h 6364250"/>
                <a:gd name="connsiteX10" fmla="*/ 494412 w 2388022"/>
                <a:gd name="connsiteY10" fmla="*/ 1323982 h 6364250"/>
                <a:gd name="connsiteX11" fmla="*/ 510117 w 2388022"/>
                <a:gd name="connsiteY11" fmla="*/ 1313156 h 6364250"/>
                <a:gd name="connsiteX12" fmla="*/ 1255645 w 2388022"/>
                <a:gd name="connsiteY12" fmla="*/ 1119694 h 6364250"/>
                <a:gd name="connsiteX13" fmla="*/ 655376 w 2388022"/>
                <a:gd name="connsiteY13" fmla="*/ 0 h 6364250"/>
                <a:gd name="connsiteX14" fmla="*/ 1855913 w 2388022"/>
                <a:gd name="connsiteY14" fmla="*/ 0 h 6364250"/>
                <a:gd name="connsiteX15" fmla="*/ 1903426 w 2388022"/>
                <a:gd name="connsiteY15" fmla="*/ 12568 h 6364250"/>
                <a:gd name="connsiteX16" fmla="*/ 2185308 w 2388022"/>
                <a:gd name="connsiteY16" fmla="*/ 381480 h 6364250"/>
                <a:gd name="connsiteX17" fmla="*/ 2185308 w 2388022"/>
                <a:gd name="connsiteY17" fmla="*/ 580179 h 6364250"/>
                <a:gd name="connsiteX18" fmla="*/ 2054948 w 2388022"/>
                <a:gd name="connsiteY18" fmla="*/ 860482 h 6364250"/>
                <a:gd name="connsiteX19" fmla="*/ 2016880 w 2388022"/>
                <a:gd name="connsiteY19" fmla="*/ 888455 h 6364250"/>
                <a:gd name="connsiteX20" fmla="*/ 2016880 w 2388022"/>
                <a:gd name="connsiteY20" fmla="*/ 1323982 h 6364250"/>
                <a:gd name="connsiteX21" fmla="*/ 2001173 w 2388022"/>
                <a:gd name="connsiteY21" fmla="*/ 1313155 h 6364250"/>
                <a:gd name="connsiteX22" fmla="*/ 1255645 w 2388022"/>
                <a:gd name="connsiteY22" fmla="*/ 1119693 h 6364250"/>
                <a:gd name="connsiteX23" fmla="*/ 510117 w 2388022"/>
                <a:gd name="connsiteY23" fmla="*/ 1313155 h 6364250"/>
                <a:gd name="connsiteX24" fmla="*/ 494412 w 2388022"/>
                <a:gd name="connsiteY24" fmla="*/ 1323981 h 6364250"/>
                <a:gd name="connsiteX25" fmla="*/ 494412 w 2388022"/>
                <a:gd name="connsiteY25" fmla="*/ 888455 h 6364250"/>
                <a:gd name="connsiteX26" fmla="*/ 456344 w 2388022"/>
                <a:gd name="connsiteY26" fmla="*/ 860482 h 6364250"/>
                <a:gd name="connsiteX27" fmla="*/ 325983 w 2388022"/>
                <a:gd name="connsiteY27" fmla="*/ 580179 h 6364250"/>
                <a:gd name="connsiteX28" fmla="*/ 325983 w 2388022"/>
                <a:gd name="connsiteY28" fmla="*/ 381480 h 6364250"/>
                <a:gd name="connsiteX29" fmla="*/ 607864 w 2388022"/>
                <a:gd name="connsiteY29" fmla="*/ 12568 h 6364250"/>
                <a:gd name="connsiteX30" fmla="*/ 655376 w 2388022"/>
                <a:gd name="connsiteY30" fmla="*/ 0 h 6364250"/>
                <a:gd name="connsiteX0" fmla="*/ 1250882 w 2383259"/>
                <a:gd name="connsiteY0" fmla="*/ 1119694 h 6364250"/>
                <a:gd name="connsiteX1" fmla="*/ 1996410 w 2383259"/>
                <a:gd name="connsiteY1" fmla="*/ 1313156 h 6364250"/>
                <a:gd name="connsiteX2" fmla="*/ 2012117 w 2383259"/>
                <a:gd name="connsiteY2" fmla="*/ 1323983 h 6364250"/>
                <a:gd name="connsiteX3" fmla="*/ 2361554 w 2383259"/>
                <a:gd name="connsiteY3" fmla="*/ 1673463 h 6364250"/>
                <a:gd name="connsiteX4" fmla="*/ 2350017 w 2383259"/>
                <a:gd name="connsiteY4" fmla="*/ 2763723 h 6364250"/>
                <a:gd name="connsiteX5" fmla="*/ 2299190 w 2383259"/>
                <a:gd name="connsiteY5" fmla="*/ 4338790 h 6364250"/>
                <a:gd name="connsiteX6" fmla="*/ 2233881 w 2383259"/>
                <a:gd name="connsiteY6" fmla="*/ 6187114 h 6364250"/>
                <a:gd name="connsiteX7" fmla="*/ 428458 w 2383259"/>
                <a:gd name="connsiteY7" fmla="*/ 6235370 h 6364250"/>
                <a:gd name="connsiteX8" fmla="*/ 533330 w 2383259"/>
                <a:gd name="connsiteY8" fmla="*/ 4424036 h 6364250"/>
                <a:gd name="connsiteX9" fmla="*/ 20441 w 2383259"/>
                <a:gd name="connsiteY9" fmla="*/ 2281165 h 6364250"/>
                <a:gd name="connsiteX10" fmla="*/ 489649 w 2383259"/>
                <a:gd name="connsiteY10" fmla="*/ 1323982 h 6364250"/>
                <a:gd name="connsiteX11" fmla="*/ 505354 w 2383259"/>
                <a:gd name="connsiteY11" fmla="*/ 1313156 h 6364250"/>
                <a:gd name="connsiteX12" fmla="*/ 1250882 w 2383259"/>
                <a:gd name="connsiteY12" fmla="*/ 1119694 h 6364250"/>
                <a:gd name="connsiteX13" fmla="*/ 650613 w 2383259"/>
                <a:gd name="connsiteY13" fmla="*/ 0 h 6364250"/>
                <a:gd name="connsiteX14" fmla="*/ 1851150 w 2383259"/>
                <a:gd name="connsiteY14" fmla="*/ 0 h 6364250"/>
                <a:gd name="connsiteX15" fmla="*/ 1898663 w 2383259"/>
                <a:gd name="connsiteY15" fmla="*/ 12568 h 6364250"/>
                <a:gd name="connsiteX16" fmla="*/ 2180545 w 2383259"/>
                <a:gd name="connsiteY16" fmla="*/ 381480 h 6364250"/>
                <a:gd name="connsiteX17" fmla="*/ 2180545 w 2383259"/>
                <a:gd name="connsiteY17" fmla="*/ 580179 h 6364250"/>
                <a:gd name="connsiteX18" fmla="*/ 2050185 w 2383259"/>
                <a:gd name="connsiteY18" fmla="*/ 860482 h 6364250"/>
                <a:gd name="connsiteX19" fmla="*/ 2012117 w 2383259"/>
                <a:gd name="connsiteY19" fmla="*/ 888455 h 6364250"/>
                <a:gd name="connsiteX20" fmla="*/ 2012117 w 2383259"/>
                <a:gd name="connsiteY20" fmla="*/ 1323982 h 6364250"/>
                <a:gd name="connsiteX21" fmla="*/ 1996410 w 2383259"/>
                <a:gd name="connsiteY21" fmla="*/ 1313155 h 6364250"/>
                <a:gd name="connsiteX22" fmla="*/ 1250882 w 2383259"/>
                <a:gd name="connsiteY22" fmla="*/ 1119693 h 6364250"/>
                <a:gd name="connsiteX23" fmla="*/ 505354 w 2383259"/>
                <a:gd name="connsiteY23" fmla="*/ 1313155 h 6364250"/>
                <a:gd name="connsiteX24" fmla="*/ 489649 w 2383259"/>
                <a:gd name="connsiteY24" fmla="*/ 1323981 h 6364250"/>
                <a:gd name="connsiteX25" fmla="*/ 489649 w 2383259"/>
                <a:gd name="connsiteY25" fmla="*/ 888455 h 6364250"/>
                <a:gd name="connsiteX26" fmla="*/ 451581 w 2383259"/>
                <a:gd name="connsiteY26" fmla="*/ 860482 h 6364250"/>
                <a:gd name="connsiteX27" fmla="*/ 321220 w 2383259"/>
                <a:gd name="connsiteY27" fmla="*/ 580179 h 6364250"/>
                <a:gd name="connsiteX28" fmla="*/ 321220 w 2383259"/>
                <a:gd name="connsiteY28" fmla="*/ 381480 h 6364250"/>
                <a:gd name="connsiteX29" fmla="*/ 603101 w 2383259"/>
                <a:gd name="connsiteY29" fmla="*/ 12568 h 6364250"/>
                <a:gd name="connsiteX30" fmla="*/ 650613 w 2383259"/>
                <a:gd name="connsiteY30" fmla="*/ 0 h 6364250"/>
                <a:gd name="connsiteX0" fmla="*/ 1254043 w 2386420"/>
                <a:gd name="connsiteY0" fmla="*/ 1119694 h 6364250"/>
                <a:gd name="connsiteX1" fmla="*/ 1999571 w 2386420"/>
                <a:gd name="connsiteY1" fmla="*/ 1313156 h 6364250"/>
                <a:gd name="connsiteX2" fmla="*/ 2015278 w 2386420"/>
                <a:gd name="connsiteY2" fmla="*/ 1323983 h 6364250"/>
                <a:gd name="connsiteX3" fmla="*/ 2364715 w 2386420"/>
                <a:gd name="connsiteY3" fmla="*/ 1673463 h 6364250"/>
                <a:gd name="connsiteX4" fmla="*/ 2353178 w 2386420"/>
                <a:gd name="connsiteY4" fmla="*/ 2763723 h 6364250"/>
                <a:gd name="connsiteX5" fmla="*/ 2302351 w 2386420"/>
                <a:gd name="connsiteY5" fmla="*/ 4338790 h 6364250"/>
                <a:gd name="connsiteX6" fmla="*/ 2237042 w 2386420"/>
                <a:gd name="connsiteY6" fmla="*/ 6187114 h 6364250"/>
                <a:gd name="connsiteX7" fmla="*/ 431619 w 2386420"/>
                <a:gd name="connsiteY7" fmla="*/ 6235370 h 6364250"/>
                <a:gd name="connsiteX8" fmla="*/ 536491 w 2386420"/>
                <a:gd name="connsiteY8" fmla="*/ 4424036 h 6364250"/>
                <a:gd name="connsiteX9" fmla="*/ 23602 w 2386420"/>
                <a:gd name="connsiteY9" fmla="*/ 2281165 h 6364250"/>
                <a:gd name="connsiteX10" fmla="*/ 492810 w 2386420"/>
                <a:gd name="connsiteY10" fmla="*/ 1323982 h 6364250"/>
                <a:gd name="connsiteX11" fmla="*/ 508515 w 2386420"/>
                <a:gd name="connsiteY11" fmla="*/ 1313156 h 6364250"/>
                <a:gd name="connsiteX12" fmla="*/ 1254043 w 2386420"/>
                <a:gd name="connsiteY12" fmla="*/ 1119694 h 6364250"/>
                <a:gd name="connsiteX13" fmla="*/ 653774 w 2386420"/>
                <a:gd name="connsiteY13" fmla="*/ 0 h 6364250"/>
                <a:gd name="connsiteX14" fmla="*/ 1854311 w 2386420"/>
                <a:gd name="connsiteY14" fmla="*/ 0 h 6364250"/>
                <a:gd name="connsiteX15" fmla="*/ 1901824 w 2386420"/>
                <a:gd name="connsiteY15" fmla="*/ 12568 h 6364250"/>
                <a:gd name="connsiteX16" fmla="*/ 2183706 w 2386420"/>
                <a:gd name="connsiteY16" fmla="*/ 381480 h 6364250"/>
                <a:gd name="connsiteX17" fmla="*/ 2183706 w 2386420"/>
                <a:gd name="connsiteY17" fmla="*/ 580179 h 6364250"/>
                <a:gd name="connsiteX18" fmla="*/ 2053346 w 2386420"/>
                <a:gd name="connsiteY18" fmla="*/ 860482 h 6364250"/>
                <a:gd name="connsiteX19" fmla="*/ 2015278 w 2386420"/>
                <a:gd name="connsiteY19" fmla="*/ 888455 h 6364250"/>
                <a:gd name="connsiteX20" fmla="*/ 2015278 w 2386420"/>
                <a:gd name="connsiteY20" fmla="*/ 1323982 h 6364250"/>
                <a:gd name="connsiteX21" fmla="*/ 1999571 w 2386420"/>
                <a:gd name="connsiteY21" fmla="*/ 1313155 h 6364250"/>
                <a:gd name="connsiteX22" fmla="*/ 1254043 w 2386420"/>
                <a:gd name="connsiteY22" fmla="*/ 1119693 h 6364250"/>
                <a:gd name="connsiteX23" fmla="*/ 508515 w 2386420"/>
                <a:gd name="connsiteY23" fmla="*/ 1313155 h 6364250"/>
                <a:gd name="connsiteX24" fmla="*/ 492810 w 2386420"/>
                <a:gd name="connsiteY24" fmla="*/ 1323981 h 6364250"/>
                <a:gd name="connsiteX25" fmla="*/ 492810 w 2386420"/>
                <a:gd name="connsiteY25" fmla="*/ 888455 h 6364250"/>
                <a:gd name="connsiteX26" fmla="*/ 454742 w 2386420"/>
                <a:gd name="connsiteY26" fmla="*/ 860482 h 6364250"/>
                <a:gd name="connsiteX27" fmla="*/ 324381 w 2386420"/>
                <a:gd name="connsiteY27" fmla="*/ 580179 h 6364250"/>
                <a:gd name="connsiteX28" fmla="*/ 324381 w 2386420"/>
                <a:gd name="connsiteY28" fmla="*/ 381480 h 6364250"/>
                <a:gd name="connsiteX29" fmla="*/ 606262 w 2386420"/>
                <a:gd name="connsiteY29" fmla="*/ 12568 h 6364250"/>
                <a:gd name="connsiteX30" fmla="*/ 653774 w 2386420"/>
                <a:gd name="connsiteY30" fmla="*/ 0 h 6364250"/>
                <a:gd name="connsiteX0" fmla="*/ 1254043 w 2386420"/>
                <a:gd name="connsiteY0" fmla="*/ 1119694 h 6364250"/>
                <a:gd name="connsiteX1" fmla="*/ 1999571 w 2386420"/>
                <a:gd name="connsiteY1" fmla="*/ 1313156 h 6364250"/>
                <a:gd name="connsiteX2" fmla="*/ 2015278 w 2386420"/>
                <a:gd name="connsiteY2" fmla="*/ 1323983 h 6364250"/>
                <a:gd name="connsiteX3" fmla="*/ 2364715 w 2386420"/>
                <a:gd name="connsiteY3" fmla="*/ 1673463 h 6364250"/>
                <a:gd name="connsiteX4" fmla="*/ 2353178 w 2386420"/>
                <a:gd name="connsiteY4" fmla="*/ 2763723 h 6364250"/>
                <a:gd name="connsiteX5" fmla="*/ 2302351 w 2386420"/>
                <a:gd name="connsiteY5" fmla="*/ 4338790 h 6364250"/>
                <a:gd name="connsiteX6" fmla="*/ 2237042 w 2386420"/>
                <a:gd name="connsiteY6" fmla="*/ 6187114 h 6364250"/>
                <a:gd name="connsiteX7" fmla="*/ 431619 w 2386420"/>
                <a:gd name="connsiteY7" fmla="*/ 6235370 h 6364250"/>
                <a:gd name="connsiteX8" fmla="*/ 536491 w 2386420"/>
                <a:gd name="connsiteY8" fmla="*/ 4424036 h 6364250"/>
                <a:gd name="connsiteX9" fmla="*/ 23602 w 2386420"/>
                <a:gd name="connsiteY9" fmla="*/ 2281165 h 6364250"/>
                <a:gd name="connsiteX10" fmla="*/ 492810 w 2386420"/>
                <a:gd name="connsiteY10" fmla="*/ 1323982 h 6364250"/>
                <a:gd name="connsiteX11" fmla="*/ 508515 w 2386420"/>
                <a:gd name="connsiteY11" fmla="*/ 1313156 h 6364250"/>
                <a:gd name="connsiteX12" fmla="*/ 1254043 w 2386420"/>
                <a:gd name="connsiteY12" fmla="*/ 1119694 h 6364250"/>
                <a:gd name="connsiteX13" fmla="*/ 653774 w 2386420"/>
                <a:gd name="connsiteY13" fmla="*/ 0 h 6364250"/>
                <a:gd name="connsiteX14" fmla="*/ 1854311 w 2386420"/>
                <a:gd name="connsiteY14" fmla="*/ 0 h 6364250"/>
                <a:gd name="connsiteX15" fmla="*/ 1901824 w 2386420"/>
                <a:gd name="connsiteY15" fmla="*/ 12568 h 6364250"/>
                <a:gd name="connsiteX16" fmla="*/ 2183706 w 2386420"/>
                <a:gd name="connsiteY16" fmla="*/ 381480 h 6364250"/>
                <a:gd name="connsiteX17" fmla="*/ 2183706 w 2386420"/>
                <a:gd name="connsiteY17" fmla="*/ 580179 h 6364250"/>
                <a:gd name="connsiteX18" fmla="*/ 2053346 w 2386420"/>
                <a:gd name="connsiteY18" fmla="*/ 860482 h 6364250"/>
                <a:gd name="connsiteX19" fmla="*/ 2015278 w 2386420"/>
                <a:gd name="connsiteY19" fmla="*/ 888455 h 6364250"/>
                <a:gd name="connsiteX20" fmla="*/ 2015278 w 2386420"/>
                <a:gd name="connsiteY20" fmla="*/ 1323982 h 6364250"/>
                <a:gd name="connsiteX21" fmla="*/ 1999571 w 2386420"/>
                <a:gd name="connsiteY21" fmla="*/ 1313155 h 6364250"/>
                <a:gd name="connsiteX22" fmla="*/ 1254043 w 2386420"/>
                <a:gd name="connsiteY22" fmla="*/ 1119693 h 6364250"/>
                <a:gd name="connsiteX23" fmla="*/ 508515 w 2386420"/>
                <a:gd name="connsiteY23" fmla="*/ 1313155 h 6364250"/>
                <a:gd name="connsiteX24" fmla="*/ 492810 w 2386420"/>
                <a:gd name="connsiteY24" fmla="*/ 1323981 h 6364250"/>
                <a:gd name="connsiteX25" fmla="*/ 492810 w 2386420"/>
                <a:gd name="connsiteY25" fmla="*/ 888455 h 6364250"/>
                <a:gd name="connsiteX26" fmla="*/ 454742 w 2386420"/>
                <a:gd name="connsiteY26" fmla="*/ 860482 h 6364250"/>
                <a:gd name="connsiteX27" fmla="*/ 324381 w 2386420"/>
                <a:gd name="connsiteY27" fmla="*/ 580179 h 6364250"/>
                <a:gd name="connsiteX28" fmla="*/ 324381 w 2386420"/>
                <a:gd name="connsiteY28" fmla="*/ 381480 h 6364250"/>
                <a:gd name="connsiteX29" fmla="*/ 606262 w 2386420"/>
                <a:gd name="connsiteY29" fmla="*/ 12568 h 6364250"/>
                <a:gd name="connsiteX30" fmla="*/ 653774 w 2386420"/>
                <a:gd name="connsiteY30" fmla="*/ 0 h 6364250"/>
                <a:gd name="connsiteX0" fmla="*/ 1168932 w 2301309"/>
                <a:gd name="connsiteY0" fmla="*/ 1119694 h 6364250"/>
                <a:gd name="connsiteX1" fmla="*/ 1914460 w 2301309"/>
                <a:gd name="connsiteY1" fmla="*/ 1313156 h 6364250"/>
                <a:gd name="connsiteX2" fmla="*/ 1930167 w 2301309"/>
                <a:gd name="connsiteY2" fmla="*/ 1323983 h 6364250"/>
                <a:gd name="connsiteX3" fmla="*/ 2279604 w 2301309"/>
                <a:gd name="connsiteY3" fmla="*/ 1673463 h 6364250"/>
                <a:gd name="connsiteX4" fmla="*/ 2268067 w 2301309"/>
                <a:gd name="connsiteY4" fmla="*/ 2763723 h 6364250"/>
                <a:gd name="connsiteX5" fmla="*/ 2217240 w 2301309"/>
                <a:gd name="connsiteY5" fmla="*/ 4338790 h 6364250"/>
                <a:gd name="connsiteX6" fmla="*/ 2151931 w 2301309"/>
                <a:gd name="connsiteY6" fmla="*/ 6187114 h 6364250"/>
                <a:gd name="connsiteX7" fmla="*/ 346508 w 2301309"/>
                <a:gd name="connsiteY7" fmla="*/ 6235370 h 6364250"/>
                <a:gd name="connsiteX8" fmla="*/ 451380 w 2301309"/>
                <a:gd name="connsiteY8" fmla="*/ 4424036 h 6364250"/>
                <a:gd name="connsiteX9" fmla="*/ 25850 w 2301309"/>
                <a:gd name="connsiteY9" fmla="*/ 2281166 h 6364250"/>
                <a:gd name="connsiteX10" fmla="*/ 407699 w 2301309"/>
                <a:gd name="connsiteY10" fmla="*/ 1323982 h 6364250"/>
                <a:gd name="connsiteX11" fmla="*/ 423404 w 2301309"/>
                <a:gd name="connsiteY11" fmla="*/ 1313156 h 6364250"/>
                <a:gd name="connsiteX12" fmla="*/ 1168932 w 2301309"/>
                <a:gd name="connsiteY12" fmla="*/ 1119694 h 6364250"/>
                <a:gd name="connsiteX13" fmla="*/ 568663 w 2301309"/>
                <a:gd name="connsiteY13" fmla="*/ 0 h 6364250"/>
                <a:gd name="connsiteX14" fmla="*/ 1769200 w 2301309"/>
                <a:gd name="connsiteY14" fmla="*/ 0 h 6364250"/>
                <a:gd name="connsiteX15" fmla="*/ 1816713 w 2301309"/>
                <a:gd name="connsiteY15" fmla="*/ 12568 h 6364250"/>
                <a:gd name="connsiteX16" fmla="*/ 2098595 w 2301309"/>
                <a:gd name="connsiteY16" fmla="*/ 381480 h 6364250"/>
                <a:gd name="connsiteX17" fmla="*/ 2098595 w 2301309"/>
                <a:gd name="connsiteY17" fmla="*/ 580179 h 6364250"/>
                <a:gd name="connsiteX18" fmla="*/ 1968235 w 2301309"/>
                <a:gd name="connsiteY18" fmla="*/ 860482 h 6364250"/>
                <a:gd name="connsiteX19" fmla="*/ 1930167 w 2301309"/>
                <a:gd name="connsiteY19" fmla="*/ 888455 h 6364250"/>
                <a:gd name="connsiteX20" fmla="*/ 1930167 w 2301309"/>
                <a:gd name="connsiteY20" fmla="*/ 1323982 h 6364250"/>
                <a:gd name="connsiteX21" fmla="*/ 1914460 w 2301309"/>
                <a:gd name="connsiteY21" fmla="*/ 1313155 h 6364250"/>
                <a:gd name="connsiteX22" fmla="*/ 1168932 w 2301309"/>
                <a:gd name="connsiteY22" fmla="*/ 1119693 h 6364250"/>
                <a:gd name="connsiteX23" fmla="*/ 423404 w 2301309"/>
                <a:gd name="connsiteY23" fmla="*/ 1313155 h 6364250"/>
                <a:gd name="connsiteX24" fmla="*/ 407699 w 2301309"/>
                <a:gd name="connsiteY24" fmla="*/ 1323981 h 6364250"/>
                <a:gd name="connsiteX25" fmla="*/ 407699 w 2301309"/>
                <a:gd name="connsiteY25" fmla="*/ 888455 h 6364250"/>
                <a:gd name="connsiteX26" fmla="*/ 369631 w 2301309"/>
                <a:gd name="connsiteY26" fmla="*/ 860482 h 6364250"/>
                <a:gd name="connsiteX27" fmla="*/ 239270 w 2301309"/>
                <a:gd name="connsiteY27" fmla="*/ 580179 h 6364250"/>
                <a:gd name="connsiteX28" fmla="*/ 239270 w 2301309"/>
                <a:gd name="connsiteY28" fmla="*/ 381480 h 6364250"/>
                <a:gd name="connsiteX29" fmla="*/ 521151 w 2301309"/>
                <a:gd name="connsiteY29" fmla="*/ 12568 h 6364250"/>
                <a:gd name="connsiteX30" fmla="*/ 568663 w 2301309"/>
                <a:gd name="connsiteY30" fmla="*/ 0 h 6364250"/>
                <a:gd name="connsiteX0" fmla="*/ 1168932 w 2286555"/>
                <a:gd name="connsiteY0" fmla="*/ 1119694 h 6419081"/>
                <a:gd name="connsiteX1" fmla="*/ 1914460 w 2286555"/>
                <a:gd name="connsiteY1" fmla="*/ 1313156 h 6419081"/>
                <a:gd name="connsiteX2" fmla="*/ 1930167 w 2286555"/>
                <a:gd name="connsiteY2" fmla="*/ 1323983 h 6419081"/>
                <a:gd name="connsiteX3" fmla="*/ 2279604 w 2286555"/>
                <a:gd name="connsiteY3" fmla="*/ 1673463 h 6419081"/>
                <a:gd name="connsiteX4" fmla="*/ 2268067 w 2286555"/>
                <a:gd name="connsiteY4" fmla="*/ 2763723 h 6419081"/>
                <a:gd name="connsiteX5" fmla="*/ 2217240 w 2286555"/>
                <a:gd name="connsiteY5" fmla="*/ 4338790 h 6419081"/>
                <a:gd name="connsiteX6" fmla="*/ 2050012 w 2286555"/>
                <a:gd name="connsiteY6" fmla="*/ 6347966 h 6419081"/>
                <a:gd name="connsiteX7" fmla="*/ 346508 w 2286555"/>
                <a:gd name="connsiteY7" fmla="*/ 6235370 h 6419081"/>
                <a:gd name="connsiteX8" fmla="*/ 451380 w 2286555"/>
                <a:gd name="connsiteY8" fmla="*/ 4424036 h 6419081"/>
                <a:gd name="connsiteX9" fmla="*/ 25850 w 2286555"/>
                <a:gd name="connsiteY9" fmla="*/ 2281166 h 6419081"/>
                <a:gd name="connsiteX10" fmla="*/ 407699 w 2286555"/>
                <a:gd name="connsiteY10" fmla="*/ 1323982 h 6419081"/>
                <a:gd name="connsiteX11" fmla="*/ 423404 w 2286555"/>
                <a:gd name="connsiteY11" fmla="*/ 1313156 h 6419081"/>
                <a:gd name="connsiteX12" fmla="*/ 1168932 w 2286555"/>
                <a:gd name="connsiteY12" fmla="*/ 1119694 h 6419081"/>
                <a:gd name="connsiteX13" fmla="*/ 568663 w 2286555"/>
                <a:gd name="connsiteY13" fmla="*/ 0 h 6419081"/>
                <a:gd name="connsiteX14" fmla="*/ 1769200 w 2286555"/>
                <a:gd name="connsiteY14" fmla="*/ 0 h 6419081"/>
                <a:gd name="connsiteX15" fmla="*/ 1816713 w 2286555"/>
                <a:gd name="connsiteY15" fmla="*/ 12568 h 6419081"/>
                <a:gd name="connsiteX16" fmla="*/ 2098595 w 2286555"/>
                <a:gd name="connsiteY16" fmla="*/ 381480 h 6419081"/>
                <a:gd name="connsiteX17" fmla="*/ 2098595 w 2286555"/>
                <a:gd name="connsiteY17" fmla="*/ 580179 h 6419081"/>
                <a:gd name="connsiteX18" fmla="*/ 1968235 w 2286555"/>
                <a:gd name="connsiteY18" fmla="*/ 860482 h 6419081"/>
                <a:gd name="connsiteX19" fmla="*/ 1930167 w 2286555"/>
                <a:gd name="connsiteY19" fmla="*/ 888455 h 6419081"/>
                <a:gd name="connsiteX20" fmla="*/ 1930167 w 2286555"/>
                <a:gd name="connsiteY20" fmla="*/ 1323982 h 6419081"/>
                <a:gd name="connsiteX21" fmla="*/ 1914460 w 2286555"/>
                <a:gd name="connsiteY21" fmla="*/ 1313155 h 6419081"/>
                <a:gd name="connsiteX22" fmla="*/ 1168932 w 2286555"/>
                <a:gd name="connsiteY22" fmla="*/ 1119693 h 6419081"/>
                <a:gd name="connsiteX23" fmla="*/ 423404 w 2286555"/>
                <a:gd name="connsiteY23" fmla="*/ 1313155 h 6419081"/>
                <a:gd name="connsiteX24" fmla="*/ 407699 w 2286555"/>
                <a:gd name="connsiteY24" fmla="*/ 1323981 h 6419081"/>
                <a:gd name="connsiteX25" fmla="*/ 407699 w 2286555"/>
                <a:gd name="connsiteY25" fmla="*/ 888455 h 6419081"/>
                <a:gd name="connsiteX26" fmla="*/ 369631 w 2286555"/>
                <a:gd name="connsiteY26" fmla="*/ 860482 h 6419081"/>
                <a:gd name="connsiteX27" fmla="*/ 239270 w 2286555"/>
                <a:gd name="connsiteY27" fmla="*/ 580179 h 6419081"/>
                <a:gd name="connsiteX28" fmla="*/ 239270 w 2286555"/>
                <a:gd name="connsiteY28" fmla="*/ 381480 h 6419081"/>
                <a:gd name="connsiteX29" fmla="*/ 521151 w 2286555"/>
                <a:gd name="connsiteY29" fmla="*/ 12568 h 6419081"/>
                <a:gd name="connsiteX30" fmla="*/ 568663 w 2286555"/>
                <a:gd name="connsiteY30" fmla="*/ 0 h 6419081"/>
                <a:gd name="connsiteX0" fmla="*/ 1168932 w 2286554"/>
                <a:gd name="connsiteY0" fmla="*/ 1119694 h 6683351"/>
                <a:gd name="connsiteX1" fmla="*/ 1914460 w 2286554"/>
                <a:gd name="connsiteY1" fmla="*/ 1313156 h 6683351"/>
                <a:gd name="connsiteX2" fmla="*/ 1930167 w 2286554"/>
                <a:gd name="connsiteY2" fmla="*/ 1323983 h 6683351"/>
                <a:gd name="connsiteX3" fmla="*/ 2279604 w 2286554"/>
                <a:gd name="connsiteY3" fmla="*/ 1673463 h 6683351"/>
                <a:gd name="connsiteX4" fmla="*/ 2268067 w 2286554"/>
                <a:gd name="connsiteY4" fmla="*/ 2763723 h 6683351"/>
                <a:gd name="connsiteX5" fmla="*/ 2217240 w 2286554"/>
                <a:gd name="connsiteY5" fmla="*/ 4338790 h 6683351"/>
                <a:gd name="connsiteX6" fmla="*/ 2050012 w 2286554"/>
                <a:gd name="connsiteY6" fmla="*/ 6347966 h 6683351"/>
                <a:gd name="connsiteX7" fmla="*/ 404747 w 2286554"/>
                <a:gd name="connsiteY7" fmla="*/ 6589245 h 6683351"/>
                <a:gd name="connsiteX8" fmla="*/ 451380 w 2286554"/>
                <a:gd name="connsiteY8" fmla="*/ 4424036 h 6683351"/>
                <a:gd name="connsiteX9" fmla="*/ 25850 w 2286554"/>
                <a:gd name="connsiteY9" fmla="*/ 2281166 h 6683351"/>
                <a:gd name="connsiteX10" fmla="*/ 407699 w 2286554"/>
                <a:gd name="connsiteY10" fmla="*/ 1323982 h 6683351"/>
                <a:gd name="connsiteX11" fmla="*/ 423404 w 2286554"/>
                <a:gd name="connsiteY11" fmla="*/ 1313156 h 6683351"/>
                <a:gd name="connsiteX12" fmla="*/ 1168932 w 2286554"/>
                <a:gd name="connsiteY12" fmla="*/ 1119694 h 6683351"/>
                <a:gd name="connsiteX13" fmla="*/ 568663 w 2286554"/>
                <a:gd name="connsiteY13" fmla="*/ 0 h 6683351"/>
                <a:gd name="connsiteX14" fmla="*/ 1769200 w 2286554"/>
                <a:gd name="connsiteY14" fmla="*/ 0 h 6683351"/>
                <a:gd name="connsiteX15" fmla="*/ 1816713 w 2286554"/>
                <a:gd name="connsiteY15" fmla="*/ 12568 h 6683351"/>
                <a:gd name="connsiteX16" fmla="*/ 2098595 w 2286554"/>
                <a:gd name="connsiteY16" fmla="*/ 381480 h 6683351"/>
                <a:gd name="connsiteX17" fmla="*/ 2098595 w 2286554"/>
                <a:gd name="connsiteY17" fmla="*/ 580179 h 6683351"/>
                <a:gd name="connsiteX18" fmla="*/ 1968235 w 2286554"/>
                <a:gd name="connsiteY18" fmla="*/ 860482 h 6683351"/>
                <a:gd name="connsiteX19" fmla="*/ 1930167 w 2286554"/>
                <a:gd name="connsiteY19" fmla="*/ 888455 h 6683351"/>
                <a:gd name="connsiteX20" fmla="*/ 1930167 w 2286554"/>
                <a:gd name="connsiteY20" fmla="*/ 1323982 h 6683351"/>
                <a:gd name="connsiteX21" fmla="*/ 1914460 w 2286554"/>
                <a:gd name="connsiteY21" fmla="*/ 1313155 h 6683351"/>
                <a:gd name="connsiteX22" fmla="*/ 1168932 w 2286554"/>
                <a:gd name="connsiteY22" fmla="*/ 1119693 h 6683351"/>
                <a:gd name="connsiteX23" fmla="*/ 423404 w 2286554"/>
                <a:gd name="connsiteY23" fmla="*/ 1313155 h 6683351"/>
                <a:gd name="connsiteX24" fmla="*/ 407699 w 2286554"/>
                <a:gd name="connsiteY24" fmla="*/ 1323981 h 6683351"/>
                <a:gd name="connsiteX25" fmla="*/ 407699 w 2286554"/>
                <a:gd name="connsiteY25" fmla="*/ 888455 h 6683351"/>
                <a:gd name="connsiteX26" fmla="*/ 369631 w 2286554"/>
                <a:gd name="connsiteY26" fmla="*/ 860482 h 6683351"/>
                <a:gd name="connsiteX27" fmla="*/ 239270 w 2286554"/>
                <a:gd name="connsiteY27" fmla="*/ 580179 h 6683351"/>
                <a:gd name="connsiteX28" fmla="*/ 239270 w 2286554"/>
                <a:gd name="connsiteY28" fmla="*/ 381480 h 6683351"/>
                <a:gd name="connsiteX29" fmla="*/ 521151 w 2286554"/>
                <a:gd name="connsiteY29" fmla="*/ 12568 h 6683351"/>
                <a:gd name="connsiteX30" fmla="*/ 568663 w 2286554"/>
                <a:gd name="connsiteY30" fmla="*/ 0 h 6683351"/>
                <a:gd name="connsiteX0" fmla="*/ 1168932 w 2288117"/>
                <a:gd name="connsiteY0" fmla="*/ 1119694 h 6741082"/>
                <a:gd name="connsiteX1" fmla="*/ 1914460 w 2288117"/>
                <a:gd name="connsiteY1" fmla="*/ 1313156 h 6741082"/>
                <a:gd name="connsiteX2" fmla="*/ 1930167 w 2288117"/>
                <a:gd name="connsiteY2" fmla="*/ 1323983 h 6741082"/>
                <a:gd name="connsiteX3" fmla="*/ 2279604 w 2288117"/>
                <a:gd name="connsiteY3" fmla="*/ 1673463 h 6741082"/>
                <a:gd name="connsiteX4" fmla="*/ 2268067 w 2288117"/>
                <a:gd name="connsiteY4" fmla="*/ 2763723 h 6741082"/>
                <a:gd name="connsiteX5" fmla="*/ 2217240 w 2288117"/>
                <a:gd name="connsiteY5" fmla="*/ 4338790 h 6741082"/>
                <a:gd name="connsiteX6" fmla="*/ 1991772 w 2288117"/>
                <a:gd name="connsiteY6" fmla="*/ 6621415 h 6741082"/>
                <a:gd name="connsiteX7" fmla="*/ 404747 w 2288117"/>
                <a:gd name="connsiteY7" fmla="*/ 6589245 h 6741082"/>
                <a:gd name="connsiteX8" fmla="*/ 451380 w 2288117"/>
                <a:gd name="connsiteY8" fmla="*/ 4424036 h 6741082"/>
                <a:gd name="connsiteX9" fmla="*/ 25850 w 2288117"/>
                <a:gd name="connsiteY9" fmla="*/ 2281166 h 6741082"/>
                <a:gd name="connsiteX10" fmla="*/ 407699 w 2288117"/>
                <a:gd name="connsiteY10" fmla="*/ 1323982 h 6741082"/>
                <a:gd name="connsiteX11" fmla="*/ 423404 w 2288117"/>
                <a:gd name="connsiteY11" fmla="*/ 1313156 h 6741082"/>
                <a:gd name="connsiteX12" fmla="*/ 1168932 w 2288117"/>
                <a:gd name="connsiteY12" fmla="*/ 1119694 h 6741082"/>
                <a:gd name="connsiteX13" fmla="*/ 568663 w 2288117"/>
                <a:gd name="connsiteY13" fmla="*/ 0 h 6741082"/>
                <a:gd name="connsiteX14" fmla="*/ 1769200 w 2288117"/>
                <a:gd name="connsiteY14" fmla="*/ 0 h 6741082"/>
                <a:gd name="connsiteX15" fmla="*/ 1816713 w 2288117"/>
                <a:gd name="connsiteY15" fmla="*/ 12568 h 6741082"/>
                <a:gd name="connsiteX16" fmla="*/ 2098595 w 2288117"/>
                <a:gd name="connsiteY16" fmla="*/ 381480 h 6741082"/>
                <a:gd name="connsiteX17" fmla="*/ 2098595 w 2288117"/>
                <a:gd name="connsiteY17" fmla="*/ 580179 h 6741082"/>
                <a:gd name="connsiteX18" fmla="*/ 1968235 w 2288117"/>
                <a:gd name="connsiteY18" fmla="*/ 860482 h 6741082"/>
                <a:gd name="connsiteX19" fmla="*/ 1930167 w 2288117"/>
                <a:gd name="connsiteY19" fmla="*/ 888455 h 6741082"/>
                <a:gd name="connsiteX20" fmla="*/ 1930167 w 2288117"/>
                <a:gd name="connsiteY20" fmla="*/ 1323982 h 6741082"/>
                <a:gd name="connsiteX21" fmla="*/ 1914460 w 2288117"/>
                <a:gd name="connsiteY21" fmla="*/ 1313155 h 6741082"/>
                <a:gd name="connsiteX22" fmla="*/ 1168932 w 2288117"/>
                <a:gd name="connsiteY22" fmla="*/ 1119693 h 6741082"/>
                <a:gd name="connsiteX23" fmla="*/ 423404 w 2288117"/>
                <a:gd name="connsiteY23" fmla="*/ 1313155 h 6741082"/>
                <a:gd name="connsiteX24" fmla="*/ 407699 w 2288117"/>
                <a:gd name="connsiteY24" fmla="*/ 1323981 h 6741082"/>
                <a:gd name="connsiteX25" fmla="*/ 407699 w 2288117"/>
                <a:gd name="connsiteY25" fmla="*/ 888455 h 6741082"/>
                <a:gd name="connsiteX26" fmla="*/ 369631 w 2288117"/>
                <a:gd name="connsiteY26" fmla="*/ 860482 h 6741082"/>
                <a:gd name="connsiteX27" fmla="*/ 239270 w 2288117"/>
                <a:gd name="connsiteY27" fmla="*/ 580179 h 6741082"/>
                <a:gd name="connsiteX28" fmla="*/ 239270 w 2288117"/>
                <a:gd name="connsiteY28" fmla="*/ 381480 h 6741082"/>
                <a:gd name="connsiteX29" fmla="*/ 521151 w 2288117"/>
                <a:gd name="connsiteY29" fmla="*/ 12568 h 6741082"/>
                <a:gd name="connsiteX30" fmla="*/ 568663 w 2288117"/>
                <a:gd name="connsiteY30" fmla="*/ 0 h 6741082"/>
                <a:gd name="connsiteX0" fmla="*/ 1168932 w 2333951"/>
                <a:gd name="connsiteY0" fmla="*/ 1119694 h 6741081"/>
                <a:gd name="connsiteX1" fmla="*/ 1914460 w 2333951"/>
                <a:gd name="connsiteY1" fmla="*/ 1313156 h 6741081"/>
                <a:gd name="connsiteX2" fmla="*/ 1930167 w 2333951"/>
                <a:gd name="connsiteY2" fmla="*/ 1323983 h 6741081"/>
                <a:gd name="connsiteX3" fmla="*/ 2279604 w 2333951"/>
                <a:gd name="connsiteY3" fmla="*/ 1673463 h 6741081"/>
                <a:gd name="connsiteX4" fmla="*/ 2268067 w 2333951"/>
                <a:gd name="connsiteY4" fmla="*/ 2763723 h 6741081"/>
                <a:gd name="connsiteX5" fmla="*/ 2217240 w 2333951"/>
                <a:gd name="connsiteY5" fmla="*/ 4338790 h 6741081"/>
                <a:gd name="connsiteX6" fmla="*/ 2195611 w 2333951"/>
                <a:gd name="connsiteY6" fmla="*/ 6621415 h 6741081"/>
                <a:gd name="connsiteX7" fmla="*/ 404747 w 2333951"/>
                <a:gd name="connsiteY7" fmla="*/ 6589245 h 6741081"/>
                <a:gd name="connsiteX8" fmla="*/ 451380 w 2333951"/>
                <a:gd name="connsiteY8" fmla="*/ 4424036 h 6741081"/>
                <a:gd name="connsiteX9" fmla="*/ 25850 w 2333951"/>
                <a:gd name="connsiteY9" fmla="*/ 2281166 h 6741081"/>
                <a:gd name="connsiteX10" fmla="*/ 407699 w 2333951"/>
                <a:gd name="connsiteY10" fmla="*/ 1323982 h 6741081"/>
                <a:gd name="connsiteX11" fmla="*/ 423404 w 2333951"/>
                <a:gd name="connsiteY11" fmla="*/ 1313156 h 6741081"/>
                <a:gd name="connsiteX12" fmla="*/ 1168932 w 2333951"/>
                <a:gd name="connsiteY12" fmla="*/ 1119694 h 6741081"/>
                <a:gd name="connsiteX13" fmla="*/ 568663 w 2333951"/>
                <a:gd name="connsiteY13" fmla="*/ 0 h 6741081"/>
                <a:gd name="connsiteX14" fmla="*/ 1769200 w 2333951"/>
                <a:gd name="connsiteY14" fmla="*/ 0 h 6741081"/>
                <a:gd name="connsiteX15" fmla="*/ 1816713 w 2333951"/>
                <a:gd name="connsiteY15" fmla="*/ 12568 h 6741081"/>
                <a:gd name="connsiteX16" fmla="*/ 2098595 w 2333951"/>
                <a:gd name="connsiteY16" fmla="*/ 381480 h 6741081"/>
                <a:gd name="connsiteX17" fmla="*/ 2098595 w 2333951"/>
                <a:gd name="connsiteY17" fmla="*/ 580179 h 6741081"/>
                <a:gd name="connsiteX18" fmla="*/ 1968235 w 2333951"/>
                <a:gd name="connsiteY18" fmla="*/ 860482 h 6741081"/>
                <a:gd name="connsiteX19" fmla="*/ 1930167 w 2333951"/>
                <a:gd name="connsiteY19" fmla="*/ 888455 h 6741081"/>
                <a:gd name="connsiteX20" fmla="*/ 1930167 w 2333951"/>
                <a:gd name="connsiteY20" fmla="*/ 1323982 h 6741081"/>
                <a:gd name="connsiteX21" fmla="*/ 1914460 w 2333951"/>
                <a:gd name="connsiteY21" fmla="*/ 1313155 h 6741081"/>
                <a:gd name="connsiteX22" fmla="*/ 1168932 w 2333951"/>
                <a:gd name="connsiteY22" fmla="*/ 1119693 h 6741081"/>
                <a:gd name="connsiteX23" fmla="*/ 423404 w 2333951"/>
                <a:gd name="connsiteY23" fmla="*/ 1313155 h 6741081"/>
                <a:gd name="connsiteX24" fmla="*/ 407699 w 2333951"/>
                <a:gd name="connsiteY24" fmla="*/ 1323981 h 6741081"/>
                <a:gd name="connsiteX25" fmla="*/ 407699 w 2333951"/>
                <a:gd name="connsiteY25" fmla="*/ 888455 h 6741081"/>
                <a:gd name="connsiteX26" fmla="*/ 369631 w 2333951"/>
                <a:gd name="connsiteY26" fmla="*/ 860482 h 6741081"/>
                <a:gd name="connsiteX27" fmla="*/ 239270 w 2333951"/>
                <a:gd name="connsiteY27" fmla="*/ 580179 h 6741081"/>
                <a:gd name="connsiteX28" fmla="*/ 239270 w 2333951"/>
                <a:gd name="connsiteY28" fmla="*/ 381480 h 6741081"/>
                <a:gd name="connsiteX29" fmla="*/ 521151 w 2333951"/>
                <a:gd name="connsiteY29" fmla="*/ 12568 h 6741081"/>
                <a:gd name="connsiteX30" fmla="*/ 568663 w 2333951"/>
                <a:gd name="connsiteY30" fmla="*/ 0 h 6741081"/>
                <a:gd name="connsiteX0" fmla="*/ 1168932 w 2283402"/>
                <a:gd name="connsiteY0" fmla="*/ 1119694 h 6741081"/>
                <a:gd name="connsiteX1" fmla="*/ 1914460 w 2283402"/>
                <a:gd name="connsiteY1" fmla="*/ 1313156 h 6741081"/>
                <a:gd name="connsiteX2" fmla="*/ 1930167 w 2283402"/>
                <a:gd name="connsiteY2" fmla="*/ 1323983 h 6741081"/>
                <a:gd name="connsiteX3" fmla="*/ 2279604 w 2283402"/>
                <a:gd name="connsiteY3" fmla="*/ 1673463 h 6741081"/>
                <a:gd name="connsiteX4" fmla="*/ 2268067 w 2283402"/>
                <a:gd name="connsiteY4" fmla="*/ 2763723 h 6741081"/>
                <a:gd name="connsiteX5" fmla="*/ 2217240 w 2283402"/>
                <a:gd name="connsiteY5" fmla="*/ 4338790 h 6741081"/>
                <a:gd name="connsiteX6" fmla="*/ 2195611 w 2283402"/>
                <a:gd name="connsiteY6" fmla="*/ 6621415 h 6741081"/>
                <a:gd name="connsiteX7" fmla="*/ 404747 w 2283402"/>
                <a:gd name="connsiteY7" fmla="*/ 6589245 h 6741081"/>
                <a:gd name="connsiteX8" fmla="*/ 451380 w 2283402"/>
                <a:gd name="connsiteY8" fmla="*/ 4424036 h 6741081"/>
                <a:gd name="connsiteX9" fmla="*/ 25850 w 2283402"/>
                <a:gd name="connsiteY9" fmla="*/ 2281166 h 6741081"/>
                <a:gd name="connsiteX10" fmla="*/ 407699 w 2283402"/>
                <a:gd name="connsiteY10" fmla="*/ 1323982 h 6741081"/>
                <a:gd name="connsiteX11" fmla="*/ 423404 w 2283402"/>
                <a:gd name="connsiteY11" fmla="*/ 1313156 h 6741081"/>
                <a:gd name="connsiteX12" fmla="*/ 1168932 w 2283402"/>
                <a:gd name="connsiteY12" fmla="*/ 1119694 h 6741081"/>
                <a:gd name="connsiteX13" fmla="*/ 568663 w 2283402"/>
                <a:gd name="connsiteY13" fmla="*/ 0 h 6741081"/>
                <a:gd name="connsiteX14" fmla="*/ 1769200 w 2283402"/>
                <a:gd name="connsiteY14" fmla="*/ 0 h 6741081"/>
                <a:gd name="connsiteX15" fmla="*/ 1816713 w 2283402"/>
                <a:gd name="connsiteY15" fmla="*/ 12568 h 6741081"/>
                <a:gd name="connsiteX16" fmla="*/ 2098595 w 2283402"/>
                <a:gd name="connsiteY16" fmla="*/ 381480 h 6741081"/>
                <a:gd name="connsiteX17" fmla="*/ 2098595 w 2283402"/>
                <a:gd name="connsiteY17" fmla="*/ 580179 h 6741081"/>
                <a:gd name="connsiteX18" fmla="*/ 1968235 w 2283402"/>
                <a:gd name="connsiteY18" fmla="*/ 860482 h 6741081"/>
                <a:gd name="connsiteX19" fmla="*/ 1930167 w 2283402"/>
                <a:gd name="connsiteY19" fmla="*/ 888455 h 6741081"/>
                <a:gd name="connsiteX20" fmla="*/ 1930167 w 2283402"/>
                <a:gd name="connsiteY20" fmla="*/ 1323982 h 6741081"/>
                <a:gd name="connsiteX21" fmla="*/ 1914460 w 2283402"/>
                <a:gd name="connsiteY21" fmla="*/ 1313155 h 6741081"/>
                <a:gd name="connsiteX22" fmla="*/ 1168932 w 2283402"/>
                <a:gd name="connsiteY22" fmla="*/ 1119693 h 6741081"/>
                <a:gd name="connsiteX23" fmla="*/ 423404 w 2283402"/>
                <a:gd name="connsiteY23" fmla="*/ 1313155 h 6741081"/>
                <a:gd name="connsiteX24" fmla="*/ 407699 w 2283402"/>
                <a:gd name="connsiteY24" fmla="*/ 1323981 h 6741081"/>
                <a:gd name="connsiteX25" fmla="*/ 407699 w 2283402"/>
                <a:gd name="connsiteY25" fmla="*/ 888455 h 6741081"/>
                <a:gd name="connsiteX26" fmla="*/ 369631 w 2283402"/>
                <a:gd name="connsiteY26" fmla="*/ 860482 h 6741081"/>
                <a:gd name="connsiteX27" fmla="*/ 239270 w 2283402"/>
                <a:gd name="connsiteY27" fmla="*/ 580179 h 6741081"/>
                <a:gd name="connsiteX28" fmla="*/ 239270 w 2283402"/>
                <a:gd name="connsiteY28" fmla="*/ 381480 h 6741081"/>
                <a:gd name="connsiteX29" fmla="*/ 521151 w 2283402"/>
                <a:gd name="connsiteY29" fmla="*/ 12568 h 6741081"/>
                <a:gd name="connsiteX30" fmla="*/ 568663 w 2283402"/>
                <a:gd name="connsiteY30" fmla="*/ 0 h 6741081"/>
                <a:gd name="connsiteX0" fmla="*/ 929662 w 2044132"/>
                <a:gd name="connsiteY0" fmla="*/ 1119694 h 6741081"/>
                <a:gd name="connsiteX1" fmla="*/ 1675190 w 2044132"/>
                <a:gd name="connsiteY1" fmla="*/ 1313156 h 6741081"/>
                <a:gd name="connsiteX2" fmla="*/ 1690897 w 2044132"/>
                <a:gd name="connsiteY2" fmla="*/ 1323983 h 6741081"/>
                <a:gd name="connsiteX3" fmla="*/ 2040334 w 2044132"/>
                <a:gd name="connsiteY3" fmla="*/ 1673463 h 6741081"/>
                <a:gd name="connsiteX4" fmla="*/ 2028797 w 2044132"/>
                <a:gd name="connsiteY4" fmla="*/ 2763723 h 6741081"/>
                <a:gd name="connsiteX5" fmla="*/ 1977970 w 2044132"/>
                <a:gd name="connsiteY5" fmla="*/ 4338790 h 6741081"/>
                <a:gd name="connsiteX6" fmla="*/ 1956341 w 2044132"/>
                <a:gd name="connsiteY6" fmla="*/ 6621415 h 6741081"/>
                <a:gd name="connsiteX7" fmla="*/ 165477 w 2044132"/>
                <a:gd name="connsiteY7" fmla="*/ 6589245 h 6741081"/>
                <a:gd name="connsiteX8" fmla="*/ 212110 w 2044132"/>
                <a:gd name="connsiteY8" fmla="*/ 4424036 h 6741081"/>
                <a:gd name="connsiteX9" fmla="*/ 168429 w 2044132"/>
                <a:gd name="connsiteY9" fmla="*/ 1323982 h 6741081"/>
                <a:gd name="connsiteX10" fmla="*/ 184134 w 2044132"/>
                <a:gd name="connsiteY10" fmla="*/ 1313156 h 6741081"/>
                <a:gd name="connsiteX11" fmla="*/ 929662 w 2044132"/>
                <a:gd name="connsiteY11" fmla="*/ 1119694 h 6741081"/>
                <a:gd name="connsiteX12" fmla="*/ 329393 w 2044132"/>
                <a:gd name="connsiteY12" fmla="*/ 0 h 6741081"/>
                <a:gd name="connsiteX13" fmla="*/ 1529930 w 2044132"/>
                <a:gd name="connsiteY13" fmla="*/ 0 h 6741081"/>
                <a:gd name="connsiteX14" fmla="*/ 1577443 w 2044132"/>
                <a:gd name="connsiteY14" fmla="*/ 12568 h 6741081"/>
                <a:gd name="connsiteX15" fmla="*/ 1859325 w 2044132"/>
                <a:gd name="connsiteY15" fmla="*/ 381480 h 6741081"/>
                <a:gd name="connsiteX16" fmla="*/ 1859325 w 2044132"/>
                <a:gd name="connsiteY16" fmla="*/ 580179 h 6741081"/>
                <a:gd name="connsiteX17" fmla="*/ 1728965 w 2044132"/>
                <a:gd name="connsiteY17" fmla="*/ 860482 h 6741081"/>
                <a:gd name="connsiteX18" fmla="*/ 1690897 w 2044132"/>
                <a:gd name="connsiteY18" fmla="*/ 888455 h 6741081"/>
                <a:gd name="connsiteX19" fmla="*/ 1690897 w 2044132"/>
                <a:gd name="connsiteY19" fmla="*/ 1323982 h 6741081"/>
                <a:gd name="connsiteX20" fmla="*/ 1675190 w 2044132"/>
                <a:gd name="connsiteY20" fmla="*/ 1313155 h 6741081"/>
                <a:gd name="connsiteX21" fmla="*/ 929662 w 2044132"/>
                <a:gd name="connsiteY21" fmla="*/ 1119693 h 6741081"/>
                <a:gd name="connsiteX22" fmla="*/ 184134 w 2044132"/>
                <a:gd name="connsiteY22" fmla="*/ 1313155 h 6741081"/>
                <a:gd name="connsiteX23" fmla="*/ 168429 w 2044132"/>
                <a:gd name="connsiteY23" fmla="*/ 1323981 h 6741081"/>
                <a:gd name="connsiteX24" fmla="*/ 168429 w 2044132"/>
                <a:gd name="connsiteY24" fmla="*/ 888455 h 6741081"/>
                <a:gd name="connsiteX25" fmla="*/ 130361 w 2044132"/>
                <a:gd name="connsiteY25" fmla="*/ 860482 h 6741081"/>
                <a:gd name="connsiteX26" fmla="*/ 0 w 2044132"/>
                <a:gd name="connsiteY26" fmla="*/ 580179 h 6741081"/>
                <a:gd name="connsiteX27" fmla="*/ 0 w 2044132"/>
                <a:gd name="connsiteY27" fmla="*/ 381480 h 6741081"/>
                <a:gd name="connsiteX28" fmla="*/ 281881 w 2044132"/>
                <a:gd name="connsiteY28" fmla="*/ 12568 h 6741081"/>
                <a:gd name="connsiteX29" fmla="*/ 329393 w 2044132"/>
                <a:gd name="connsiteY29" fmla="*/ 0 h 6741081"/>
                <a:gd name="connsiteX0" fmla="*/ 1161630 w 2276100"/>
                <a:gd name="connsiteY0" fmla="*/ 1119694 h 6773812"/>
                <a:gd name="connsiteX1" fmla="*/ 1907158 w 2276100"/>
                <a:gd name="connsiteY1" fmla="*/ 1313156 h 6773812"/>
                <a:gd name="connsiteX2" fmla="*/ 1922865 w 2276100"/>
                <a:gd name="connsiteY2" fmla="*/ 1323983 h 6773812"/>
                <a:gd name="connsiteX3" fmla="*/ 2272302 w 2276100"/>
                <a:gd name="connsiteY3" fmla="*/ 1673463 h 6773812"/>
                <a:gd name="connsiteX4" fmla="*/ 2260765 w 2276100"/>
                <a:gd name="connsiteY4" fmla="*/ 2763723 h 6773812"/>
                <a:gd name="connsiteX5" fmla="*/ 2209938 w 2276100"/>
                <a:gd name="connsiteY5" fmla="*/ 4338790 h 6773812"/>
                <a:gd name="connsiteX6" fmla="*/ 2188309 w 2276100"/>
                <a:gd name="connsiteY6" fmla="*/ 6621415 h 6773812"/>
                <a:gd name="connsiteX7" fmla="*/ 397445 w 2276100"/>
                <a:gd name="connsiteY7" fmla="*/ 6589245 h 6773812"/>
                <a:gd name="connsiteX8" fmla="*/ 22737 w 2276100"/>
                <a:gd name="connsiteY8" fmla="*/ 4393947 h 6773812"/>
                <a:gd name="connsiteX9" fmla="*/ 400397 w 2276100"/>
                <a:gd name="connsiteY9" fmla="*/ 1323982 h 6773812"/>
                <a:gd name="connsiteX10" fmla="*/ 416102 w 2276100"/>
                <a:gd name="connsiteY10" fmla="*/ 1313156 h 6773812"/>
                <a:gd name="connsiteX11" fmla="*/ 1161630 w 2276100"/>
                <a:gd name="connsiteY11" fmla="*/ 1119694 h 6773812"/>
                <a:gd name="connsiteX12" fmla="*/ 561361 w 2276100"/>
                <a:gd name="connsiteY12" fmla="*/ 0 h 6773812"/>
                <a:gd name="connsiteX13" fmla="*/ 1761898 w 2276100"/>
                <a:gd name="connsiteY13" fmla="*/ 0 h 6773812"/>
                <a:gd name="connsiteX14" fmla="*/ 1809411 w 2276100"/>
                <a:gd name="connsiteY14" fmla="*/ 12568 h 6773812"/>
                <a:gd name="connsiteX15" fmla="*/ 2091293 w 2276100"/>
                <a:gd name="connsiteY15" fmla="*/ 381480 h 6773812"/>
                <a:gd name="connsiteX16" fmla="*/ 2091293 w 2276100"/>
                <a:gd name="connsiteY16" fmla="*/ 580179 h 6773812"/>
                <a:gd name="connsiteX17" fmla="*/ 1960933 w 2276100"/>
                <a:gd name="connsiteY17" fmla="*/ 860482 h 6773812"/>
                <a:gd name="connsiteX18" fmla="*/ 1922865 w 2276100"/>
                <a:gd name="connsiteY18" fmla="*/ 888455 h 6773812"/>
                <a:gd name="connsiteX19" fmla="*/ 1922865 w 2276100"/>
                <a:gd name="connsiteY19" fmla="*/ 1323982 h 6773812"/>
                <a:gd name="connsiteX20" fmla="*/ 1907158 w 2276100"/>
                <a:gd name="connsiteY20" fmla="*/ 1313155 h 6773812"/>
                <a:gd name="connsiteX21" fmla="*/ 1161630 w 2276100"/>
                <a:gd name="connsiteY21" fmla="*/ 1119693 h 6773812"/>
                <a:gd name="connsiteX22" fmla="*/ 416102 w 2276100"/>
                <a:gd name="connsiteY22" fmla="*/ 1313155 h 6773812"/>
                <a:gd name="connsiteX23" fmla="*/ 400397 w 2276100"/>
                <a:gd name="connsiteY23" fmla="*/ 1323981 h 6773812"/>
                <a:gd name="connsiteX24" fmla="*/ 400397 w 2276100"/>
                <a:gd name="connsiteY24" fmla="*/ 888455 h 6773812"/>
                <a:gd name="connsiteX25" fmla="*/ 362329 w 2276100"/>
                <a:gd name="connsiteY25" fmla="*/ 860482 h 6773812"/>
                <a:gd name="connsiteX26" fmla="*/ 231968 w 2276100"/>
                <a:gd name="connsiteY26" fmla="*/ 580179 h 6773812"/>
                <a:gd name="connsiteX27" fmla="*/ 231968 w 2276100"/>
                <a:gd name="connsiteY27" fmla="*/ 381480 h 6773812"/>
                <a:gd name="connsiteX28" fmla="*/ 513849 w 2276100"/>
                <a:gd name="connsiteY28" fmla="*/ 12568 h 6773812"/>
                <a:gd name="connsiteX29" fmla="*/ 561361 w 2276100"/>
                <a:gd name="connsiteY29" fmla="*/ 0 h 6773812"/>
                <a:gd name="connsiteX0" fmla="*/ 1161630 w 2407503"/>
                <a:gd name="connsiteY0" fmla="*/ 1119694 h 6773814"/>
                <a:gd name="connsiteX1" fmla="*/ 1907158 w 2407503"/>
                <a:gd name="connsiteY1" fmla="*/ 1313156 h 6773814"/>
                <a:gd name="connsiteX2" fmla="*/ 1922865 w 2407503"/>
                <a:gd name="connsiteY2" fmla="*/ 1323983 h 6773814"/>
                <a:gd name="connsiteX3" fmla="*/ 2272302 w 2407503"/>
                <a:gd name="connsiteY3" fmla="*/ 1673463 h 6773814"/>
                <a:gd name="connsiteX4" fmla="*/ 2260765 w 2407503"/>
                <a:gd name="connsiteY4" fmla="*/ 2763723 h 6773814"/>
                <a:gd name="connsiteX5" fmla="*/ 2406564 w 2407503"/>
                <a:gd name="connsiteY5" fmla="*/ 4629657 h 6773814"/>
                <a:gd name="connsiteX6" fmla="*/ 2188309 w 2407503"/>
                <a:gd name="connsiteY6" fmla="*/ 6621415 h 6773814"/>
                <a:gd name="connsiteX7" fmla="*/ 397445 w 2407503"/>
                <a:gd name="connsiteY7" fmla="*/ 6589245 h 6773814"/>
                <a:gd name="connsiteX8" fmla="*/ 22737 w 2407503"/>
                <a:gd name="connsiteY8" fmla="*/ 4393947 h 6773814"/>
                <a:gd name="connsiteX9" fmla="*/ 400397 w 2407503"/>
                <a:gd name="connsiteY9" fmla="*/ 1323982 h 6773814"/>
                <a:gd name="connsiteX10" fmla="*/ 416102 w 2407503"/>
                <a:gd name="connsiteY10" fmla="*/ 1313156 h 6773814"/>
                <a:gd name="connsiteX11" fmla="*/ 1161630 w 2407503"/>
                <a:gd name="connsiteY11" fmla="*/ 1119694 h 6773814"/>
                <a:gd name="connsiteX12" fmla="*/ 561361 w 2407503"/>
                <a:gd name="connsiteY12" fmla="*/ 0 h 6773814"/>
                <a:gd name="connsiteX13" fmla="*/ 1761898 w 2407503"/>
                <a:gd name="connsiteY13" fmla="*/ 0 h 6773814"/>
                <a:gd name="connsiteX14" fmla="*/ 1809411 w 2407503"/>
                <a:gd name="connsiteY14" fmla="*/ 12568 h 6773814"/>
                <a:gd name="connsiteX15" fmla="*/ 2091293 w 2407503"/>
                <a:gd name="connsiteY15" fmla="*/ 381480 h 6773814"/>
                <a:gd name="connsiteX16" fmla="*/ 2091293 w 2407503"/>
                <a:gd name="connsiteY16" fmla="*/ 580179 h 6773814"/>
                <a:gd name="connsiteX17" fmla="*/ 1960933 w 2407503"/>
                <a:gd name="connsiteY17" fmla="*/ 860482 h 6773814"/>
                <a:gd name="connsiteX18" fmla="*/ 1922865 w 2407503"/>
                <a:gd name="connsiteY18" fmla="*/ 888455 h 6773814"/>
                <a:gd name="connsiteX19" fmla="*/ 1922865 w 2407503"/>
                <a:gd name="connsiteY19" fmla="*/ 1323982 h 6773814"/>
                <a:gd name="connsiteX20" fmla="*/ 1907158 w 2407503"/>
                <a:gd name="connsiteY20" fmla="*/ 1313155 h 6773814"/>
                <a:gd name="connsiteX21" fmla="*/ 1161630 w 2407503"/>
                <a:gd name="connsiteY21" fmla="*/ 1119693 h 6773814"/>
                <a:gd name="connsiteX22" fmla="*/ 416102 w 2407503"/>
                <a:gd name="connsiteY22" fmla="*/ 1313155 h 6773814"/>
                <a:gd name="connsiteX23" fmla="*/ 400397 w 2407503"/>
                <a:gd name="connsiteY23" fmla="*/ 1323981 h 6773814"/>
                <a:gd name="connsiteX24" fmla="*/ 400397 w 2407503"/>
                <a:gd name="connsiteY24" fmla="*/ 888455 h 6773814"/>
                <a:gd name="connsiteX25" fmla="*/ 362329 w 2407503"/>
                <a:gd name="connsiteY25" fmla="*/ 860482 h 6773814"/>
                <a:gd name="connsiteX26" fmla="*/ 231968 w 2407503"/>
                <a:gd name="connsiteY26" fmla="*/ 580179 h 6773814"/>
                <a:gd name="connsiteX27" fmla="*/ 231968 w 2407503"/>
                <a:gd name="connsiteY27" fmla="*/ 381480 h 6773814"/>
                <a:gd name="connsiteX28" fmla="*/ 513849 w 2407503"/>
                <a:gd name="connsiteY28" fmla="*/ 12568 h 6773814"/>
                <a:gd name="connsiteX29" fmla="*/ 561361 w 2407503"/>
                <a:gd name="connsiteY29" fmla="*/ 0 h 6773814"/>
                <a:gd name="connsiteX0" fmla="*/ 1161630 w 2555638"/>
                <a:gd name="connsiteY0" fmla="*/ 1119694 h 6773812"/>
                <a:gd name="connsiteX1" fmla="*/ 1907158 w 2555638"/>
                <a:gd name="connsiteY1" fmla="*/ 1313156 h 6773812"/>
                <a:gd name="connsiteX2" fmla="*/ 1922865 w 2555638"/>
                <a:gd name="connsiteY2" fmla="*/ 1323983 h 6773812"/>
                <a:gd name="connsiteX3" fmla="*/ 2272302 w 2555638"/>
                <a:gd name="connsiteY3" fmla="*/ 1673463 h 6773812"/>
                <a:gd name="connsiteX4" fmla="*/ 2260765 w 2555638"/>
                <a:gd name="connsiteY4" fmla="*/ 2763723 h 6773812"/>
                <a:gd name="connsiteX5" fmla="*/ 2406564 w 2555638"/>
                <a:gd name="connsiteY5" fmla="*/ 4629657 h 6773812"/>
                <a:gd name="connsiteX6" fmla="*/ 2188309 w 2555638"/>
                <a:gd name="connsiteY6" fmla="*/ 6621415 h 6773812"/>
                <a:gd name="connsiteX7" fmla="*/ 397445 w 2555638"/>
                <a:gd name="connsiteY7" fmla="*/ 6589245 h 6773812"/>
                <a:gd name="connsiteX8" fmla="*/ 22737 w 2555638"/>
                <a:gd name="connsiteY8" fmla="*/ 4393947 h 6773812"/>
                <a:gd name="connsiteX9" fmla="*/ 400397 w 2555638"/>
                <a:gd name="connsiteY9" fmla="*/ 1323982 h 6773812"/>
                <a:gd name="connsiteX10" fmla="*/ 416102 w 2555638"/>
                <a:gd name="connsiteY10" fmla="*/ 1313156 h 6773812"/>
                <a:gd name="connsiteX11" fmla="*/ 1161630 w 2555638"/>
                <a:gd name="connsiteY11" fmla="*/ 1119694 h 6773812"/>
                <a:gd name="connsiteX12" fmla="*/ 561361 w 2555638"/>
                <a:gd name="connsiteY12" fmla="*/ 0 h 6773812"/>
                <a:gd name="connsiteX13" fmla="*/ 1761898 w 2555638"/>
                <a:gd name="connsiteY13" fmla="*/ 0 h 6773812"/>
                <a:gd name="connsiteX14" fmla="*/ 1809411 w 2555638"/>
                <a:gd name="connsiteY14" fmla="*/ 12568 h 6773812"/>
                <a:gd name="connsiteX15" fmla="*/ 2091293 w 2555638"/>
                <a:gd name="connsiteY15" fmla="*/ 381480 h 6773812"/>
                <a:gd name="connsiteX16" fmla="*/ 2091293 w 2555638"/>
                <a:gd name="connsiteY16" fmla="*/ 580179 h 6773812"/>
                <a:gd name="connsiteX17" fmla="*/ 1960933 w 2555638"/>
                <a:gd name="connsiteY17" fmla="*/ 860482 h 6773812"/>
                <a:gd name="connsiteX18" fmla="*/ 1922865 w 2555638"/>
                <a:gd name="connsiteY18" fmla="*/ 888455 h 6773812"/>
                <a:gd name="connsiteX19" fmla="*/ 1922865 w 2555638"/>
                <a:gd name="connsiteY19" fmla="*/ 1323982 h 6773812"/>
                <a:gd name="connsiteX20" fmla="*/ 1907158 w 2555638"/>
                <a:gd name="connsiteY20" fmla="*/ 1313155 h 6773812"/>
                <a:gd name="connsiteX21" fmla="*/ 1161630 w 2555638"/>
                <a:gd name="connsiteY21" fmla="*/ 1119693 h 6773812"/>
                <a:gd name="connsiteX22" fmla="*/ 416102 w 2555638"/>
                <a:gd name="connsiteY22" fmla="*/ 1313155 h 6773812"/>
                <a:gd name="connsiteX23" fmla="*/ 400397 w 2555638"/>
                <a:gd name="connsiteY23" fmla="*/ 1323981 h 6773812"/>
                <a:gd name="connsiteX24" fmla="*/ 400397 w 2555638"/>
                <a:gd name="connsiteY24" fmla="*/ 888455 h 6773812"/>
                <a:gd name="connsiteX25" fmla="*/ 362329 w 2555638"/>
                <a:gd name="connsiteY25" fmla="*/ 860482 h 6773812"/>
                <a:gd name="connsiteX26" fmla="*/ 231968 w 2555638"/>
                <a:gd name="connsiteY26" fmla="*/ 580179 h 6773812"/>
                <a:gd name="connsiteX27" fmla="*/ 231968 w 2555638"/>
                <a:gd name="connsiteY27" fmla="*/ 381480 h 6773812"/>
                <a:gd name="connsiteX28" fmla="*/ 513849 w 2555638"/>
                <a:gd name="connsiteY28" fmla="*/ 12568 h 6773812"/>
                <a:gd name="connsiteX29" fmla="*/ 561361 w 2555638"/>
                <a:gd name="connsiteY29" fmla="*/ 0 h 6773812"/>
                <a:gd name="connsiteX0" fmla="*/ 1161630 w 2555638"/>
                <a:gd name="connsiteY0" fmla="*/ 1119694 h 6763632"/>
                <a:gd name="connsiteX1" fmla="*/ 1907158 w 2555638"/>
                <a:gd name="connsiteY1" fmla="*/ 1313156 h 6763632"/>
                <a:gd name="connsiteX2" fmla="*/ 1922865 w 2555638"/>
                <a:gd name="connsiteY2" fmla="*/ 1323983 h 6763632"/>
                <a:gd name="connsiteX3" fmla="*/ 2272302 w 2555638"/>
                <a:gd name="connsiteY3" fmla="*/ 1673463 h 6763632"/>
                <a:gd name="connsiteX4" fmla="*/ 2260765 w 2555638"/>
                <a:gd name="connsiteY4" fmla="*/ 2763723 h 6763632"/>
                <a:gd name="connsiteX5" fmla="*/ 2406564 w 2555638"/>
                <a:gd name="connsiteY5" fmla="*/ 4629657 h 6763632"/>
                <a:gd name="connsiteX6" fmla="*/ 2188309 w 2555638"/>
                <a:gd name="connsiteY6" fmla="*/ 6621415 h 6763632"/>
                <a:gd name="connsiteX7" fmla="*/ 397445 w 2555638"/>
                <a:gd name="connsiteY7" fmla="*/ 6589245 h 6763632"/>
                <a:gd name="connsiteX8" fmla="*/ 22737 w 2555638"/>
                <a:gd name="connsiteY8" fmla="*/ 4393947 h 6763632"/>
                <a:gd name="connsiteX9" fmla="*/ 400397 w 2555638"/>
                <a:gd name="connsiteY9" fmla="*/ 1323982 h 6763632"/>
                <a:gd name="connsiteX10" fmla="*/ 416102 w 2555638"/>
                <a:gd name="connsiteY10" fmla="*/ 1313156 h 6763632"/>
                <a:gd name="connsiteX11" fmla="*/ 1161630 w 2555638"/>
                <a:gd name="connsiteY11" fmla="*/ 1119694 h 6763632"/>
                <a:gd name="connsiteX12" fmla="*/ 561361 w 2555638"/>
                <a:gd name="connsiteY12" fmla="*/ 0 h 6763632"/>
                <a:gd name="connsiteX13" fmla="*/ 1761898 w 2555638"/>
                <a:gd name="connsiteY13" fmla="*/ 0 h 6763632"/>
                <a:gd name="connsiteX14" fmla="*/ 1809411 w 2555638"/>
                <a:gd name="connsiteY14" fmla="*/ 12568 h 6763632"/>
                <a:gd name="connsiteX15" fmla="*/ 2091293 w 2555638"/>
                <a:gd name="connsiteY15" fmla="*/ 381480 h 6763632"/>
                <a:gd name="connsiteX16" fmla="*/ 2091293 w 2555638"/>
                <a:gd name="connsiteY16" fmla="*/ 580179 h 6763632"/>
                <a:gd name="connsiteX17" fmla="*/ 1960933 w 2555638"/>
                <a:gd name="connsiteY17" fmla="*/ 860482 h 6763632"/>
                <a:gd name="connsiteX18" fmla="*/ 1922865 w 2555638"/>
                <a:gd name="connsiteY18" fmla="*/ 888455 h 6763632"/>
                <a:gd name="connsiteX19" fmla="*/ 1922865 w 2555638"/>
                <a:gd name="connsiteY19" fmla="*/ 1323982 h 6763632"/>
                <a:gd name="connsiteX20" fmla="*/ 1907158 w 2555638"/>
                <a:gd name="connsiteY20" fmla="*/ 1313155 h 6763632"/>
                <a:gd name="connsiteX21" fmla="*/ 1161630 w 2555638"/>
                <a:gd name="connsiteY21" fmla="*/ 1119693 h 6763632"/>
                <a:gd name="connsiteX22" fmla="*/ 416102 w 2555638"/>
                <a:gd name="connsiteY22" fmla="*/ 1313155 h 6763632"/>
                <a:gd name="connsiteX23" fmla="*/ 400397 w 2555638"/>
                <a:gd name="connsiteY23" fmla="*/ 1323981 h 6763632"/>
                <a:gd name="connsiteX24" fmla="*/ 400397 w 2555638"/>
                <a:gd name="connsiteY24" fmla="*/ 888455 h 6763632"/>
                <a:gd name="connsiteX25" fmla="*/ 362329 w 2555638"/>
                <a:gd name="connsiteY25" fmla="*/ 860482 h 6763632"/>
                <a:gd name="connsiteX26" fmla="*/ 231968 w 2555638"/>
                <a:gd name="connsiteY26" fmla="*/ 580179 h 6763632"/>
                <a:gd name="connsiteX27" fmla="*/ 231968 w 2555638"/>
                <a:gd name="connsiteY27" fmla="*/ 381480 h 6763632"/>
                <a:gd name="connsiteX28" fmla="*/ 513849 w 2555638"/>
                <a:gd name="connsiteY28" fmla="*/ 12568 h 6763632"/>
                <a:gd name="connsiteX29" fmla="*/ 561361 w 2555638"/>
                <a:gd name="connsiteY29" fmla="*/ 0 h 676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555638" h="6763632">
                  <a:moveTo>
                    <a:pt x="1161630" y="1119694"/>
                  </a:moveTo>
                  <a:cubicBezTo>
                    <a:pt x="1452777" y="1119694"/>
                    <a:pt x="1716361" y="1193625"/>
                    <a:pt x="1907158" y="1313156"/>
                  </a:cubicBezTo>
                  <a:lnTo>
                    <a:pt x="1922865" y="1323983"/>
                  </a:lnTo>
                  <a:lnTo>
                    <a:pt x="2272302" y="1673463"/>
                  </a:lnTo>
                  <a:lnTo>
                    <a:pt x="2260765" y="2763723"/>
                  </a:lnTo>
                  <a:cubicBezTo>
                    <a:pt x="2311228" y="3112309"/>
                    <a:pt x="2418640" y="3986708"/>
                    <a:pt x="2406564" y="4629657"/>
                  </a:cubicBezTo>
                  <a:cubicBezTo>
                    <a:pt x="2394488" y="5272606"/>
                    <a:pt x="2867478" y="6552465"/>
                    <a:pt x="2188309" y="6621415"/>
                  </a:cubicBezTo>
                  <a:cubicBezTo>
                    <a:pt x="1668448" y="6623944"/>
                    <a:pt x="758374" y="6960490"/>
                    <a:pt x="397445" y="6589245"/>
                  </a:cubicBezTo>
                  <a:cubicBezTo>
                    <a:pt x="36516" y="6218000"/>
                    <a:pt x="-47578" y="5036897"/>
                    <a:pt x="22737" y="4393947"/>
                  </a:cubicBezTo>
                  <a:cubicBezTo>
                    <a:pt x="23229" y="3516403"/>
                    <a:pt x="405060" y="1842462"/>
                    <a:pt x="400397" y="1323982"/>
                  </a:cubicBezTo>
                  <a:lnTo>
                    <a:pt x="416102" y="1313156"/>
                  </a:lnTo>
                  <a:cubicBezTo>
                    <a:pt x="606899" y="1193625"/>
                    <a:pt x="870483" y="1119694"/>
                    <a:pt x="1161630" y="1119694"/>
                  </a:cubicBezTo>
                  <a:close/>
                  <a:moveTo>
                    <a:pt x="561361" y="0"/>
                  </a:moveTo>
                  <a:lnTo>
                    <a:pt x="1761898" y="0"/>
                  </a:lnTo>
                  <a:lnTo>
                    <a:pt x="1809411" y="12568"/>
                  </a:lnTo>
                  <a:cubicBezTo>
                    <a:pt x="1974485" y="70542"/>
                    <a:pt x="2091293" y="213862"/>
                    <a:pt x="2091293" y="381480"/>
                  </a:cubicBezTo>
                  <a:lnTo>
                    <a:pt x="2091293" y="580179"/>
                  </a:lnTo>
                  <a:cubicBezTo>
                    <a:pt x="2091293" y="689644"/>
                    <a:pt x="2041477" y="788746"/>
                    <a:pt x="1960933" y="860482"/>
                  </a:cubicBezTo>
                  <a:lnTo>
                    <a:pt x="1922865" y="888455"/>
                  </a:lnTo>
                  <a:lnTo>
                    <a:pt x="1922865" y="1323982"/>
                  </a:lnTo>
                  <a:lnTo>
                    <a:pt x="1907158" y="1313155"/>
                  </a:lnTo>
                  <a:cubicBezTo>
                    <a:pt x="1716361" y="1193624"/>
                    <a:pt x="1452777" y="1119693"/>
                    <a:pt x="1161630" y="1119693"/>
                  </a:cubicBezTo>
                  <a:cubicBezTo>
                    <a:pt x="870483" y="1119693"/>
                    <a:pt x="606899" y="1193624"/>
                    <a:pt x="416102" y="1313155"/>
                  </a:cubicBezTo>
                  <a:lnTo>
                    <a:pt x="400397" y="1323981"/>
                  </a:lnTo>
                  <a:lnTo>
                    <a:pt x="400397" y="888455"/>
                  </a:lnTo>
                  <a:lnTo>
                    <a:pt x="362329" y="860482"/>
                  </a:lnTo>
                  <a:cubicBezTo>
                    <a:pt x="281786" y="788746"/>
                    <a:pt x="231968" y="689644"/>
                    <a:pt x="231968" y="580179"/>
                  </a:cubicBezTo>
                  <a:lnTo>
                    <a:pt x="231968" y="381480"/>
                  </a:lnTo>
                  <a:cubicBezTo>
                    <a:pt x="231968" y="213862"/>
                    <a:pt x="348775" y="70542"/>
                    <a:pt x="513849" y="12568"/>
                  </a:cubicBezTo>
                  <a:lnTo>
                    <a:pt x="56136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89000"/>
                  </a:schemeClr>
                </a:gs>
                <a:gs pos="23000">
                  <a:schemeClr val="accent2">
                    <a:lumMod val="89000"/>
                  </a:schemeClr>
                </a:gs>
                <a:gs pos="69000">
                  <a:schemeClr val="accent2">
                    <a:lumMod val="75000"/>
                  </a:schemeClr>
                </a:gs>
                <a:gs pos="97000">
                  <a:schemeClr val="accent2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7" name="Szabadkézi sokszög 96"/>
            <p:cNvSpPr/>
            <p:nvPr/>
          </p:nvSpPr>
          <p:spPr>
            <a:xfrm rot="21027276" flipH="1" flipV="1">
              <a:off x="8784761" y="4195753"/>
              <a:ext cx="1075627" cy="2397976"/>
            </a:xfrm>
            <a:custGeom>
              <a:avLst/>
              <a:gdLst>
                <a:gd name="connsiteX0" fmla="*/ 100032 w 592842"/>
                <a:gd name="connsiteY0" fmla="*/ 1465659 h 1467045"/>
                <a:gd name="connsiteX1" fmla="*/ 1154 w 592842"/>
                <a:gd name="connsiteY1" fmla="*/ 1210397 h 1467045"/>
                <a:gd name="connsiteX2" fmla="*/ 34789 w 592842"/>
                <a:gd name="connsiteY2" fmla="*/ 556939 h 1467045"/>
                <a:gd name="connsiteX3" fmla="*/ 47677 w 592842"/>
                <a:gd name="connsiteY3" fmla="*/ 551098 h 1467045"/>
                <a:gd name="connsiteX4" fmla="*/ 61520 w 592842"/>
                <a:gd name="connsiteY4" fmla="*/ 525605 h 1467045"/>
                <a:gd name="connsiteX5" fmla="*/ 281499 w 592842"/>
                <a:gd name="connsiteY5" fmla="*/ 201517 h 1467045"/>
                <a:gd name="connsiteX6" fmla="*/ 543118 w 592842"/>
                <a:gd name="connsiteY6" fmla="*/ 29515 h 1467045"/>
                <a:gd name="connsiteX7" fmla="*/ 431111 w 592842"/>
                <a:gd name="connsiteY7" fmla="*/ 444529 h 1467045"/>
                <a:gd name="connsiteX8" fmla="*/ 368915 w 592842"/>
                <a:gd name="connsiteY8" fmla="*/ 554552 h 1467045"/>
                <a:gd name="connsiteX9" fmla="*/ 382897 w 592842"/>
                <a:gd name="connsiteY9" fmla="*/ 554756 h 1467045"/>
                <a:gd name="connsiteX10" fmla="*/ 285756 w 592842"/>
                <a:gd name="connsiteY10" fmla="*/ 1274550 h 1467045"/>
                <a:gd name="connsiteX11" fmla="*/ 100032 w 592842"/>
                <a:gd name="connsiteY11" fmla="*/ 1465659 h 1467045"/>
                <a:gd name="connsiteX0" fmla="*/ 100032 w 544042"/>
                <a:gd name="connsiteY0" fmla="*/ 1464145 h 1465531"/>
                <a:gd name="connsiteX1" fmla="*/ 1154 w 544042"/>
                <a:gd name="connsiteY1" fmla="*/ 1208883 h 1465531"/>
                <a:gd name="connsiteX2" fmla="*/ 34789 w 544042"/>
                <a:gd name="connsiteY2" fmla="*/ 555425 h 1465531"/>
                <a:gd name="connsiteX3" fmla="*/ 47677 w 544042"/>
                <a:gd name="connsiteY3" fmla="*/ 549584 h 1465531"/>
                <a:gd name="connsiteX4" fmla="*/ 61520 w 544042"/>
                <a:gd name="connsiteY4" fmla="*/ 524091 h 1465531"/>
                <a:gd name="connsiteX5" fmla="*/ 281499 w 544042"/>
                <a:gd name="connsiteY5" fmla="*/ 200003 h 1465531"/>
                <a:gd name="connsiteX6" fmla="*/ 543118 w 544042"/>
                <a:gd name="connsiteY6" fmla="*/ 28001 h 1465531"/>
                <a:gd name="connsiteX7" fmla="*/ 368915 w 544042"/>
                <a:gd name="connsiteY7" fmla="*/ 553038 h 1465531"/>
                <a:gd name="connsiteX8" fmla="*/ 382897 w 544042"/>
                <a:gd name="connsiteY8" fmla="*/ 553242 h 1465531"/>
                <a:gd name="connsiteX9" fmla="*/ 285756 w 544042"/>
                <a:gd name="connsiteY9" fmla="*/ 1273036 h 1465531"/>
                <a:gd name="connsiteX10" fmla="*/ 100032 w 544042"/>
                <a:gd name="connsiteY10" fmla="*/ 1464145 h 1465531"/>
                <a:gd name="connsiteX0" fmla="*/ 100032 w 592787"/>
                <a:gd name="connsiteY0" fmla="*/ 1485518 h 1486904"/>
                <a:gd name="connsiteX1" fmla="*/ 1154 w 592787"/>
                <a:gd name="connsiteY1" fmla="*/ 1230256 h 1486904"/>
                <a:gd name="connsiteX2" fmla="*/ 34789 w 592787"/>
                <a:gd name="connsiteY2" fmla="*/ 576798 h 1486904"/>
                <a:gd name="connsiteX3" fmla="*/ 47677 w 592787"/>
                <a:gd name="connsiteY3" fmla="*/ 570957 h 1486904"/>
                <a:gd name="connsiteX4" fmla="*/ 61520 w 592787"/>
                <a:gd name="connsiteY4" fmla="*/ 545464 h 1486904"/>
                <a:gd name="connsiteX5" fmla="*/ 281499 w 592787"/>
                <a:gd name="connsiteY5" fmla="*/ 221376 h 1486904"/>
                <a:gd name="connsiteX6" fmla="*/ 543118 w 592787"/>
                <a:gd name="connsiteY6" fmla="*/ 49374 h 1486904"/>
                <a:gd name="connsiteX7" fmla="*/ 368915 w 592787"/>
                <a:gd name="connsiteY7" fmla="*/ 574411 h 1486904"/>
                <a:gd name="connsiteX8" fmla="*/ 382897 w 592787"/>
                <a:gd name="connsiteY8" fmla="*/ 574615 h 1486904"/>
                <a:gd name="connsiteX9" fmla="*/ 285756 w 592787"/>
                <a:gd name="connsiteY9" fmla="*/ 1294409 h 1486904"/>
                <a:gd name="connsiteX10" fmla="*/ 100032 w 592787"/>
                <a:gd name="connsiteY10" fmla="*/ 1485518 h 1486904"/>
                <a:gd name="connsiteX0" fmla="*/ 100032 w 592787"/>
                <a:gd name="connsiteY0" fmla="*/ 1436186 h 1437572"/>
                <a:gd name="connsiteX1" fmla="*/ 1154 w 592787"/>
                <a:gd name="connsiteY1" fmla="*/ 1180924 h 1437572"/>
                <a:gd name="connsiteX2" fmla="*/ 34789 w 592787"/>
                <a:gd name="connsiteY2" fmla="*/ 527466 h 1437572"/>
                <a:gd name="connsiteX3" fmla="*/ 47677 w 592787"/>
                <a:gd name="connsiteY3" fmla="*/ 521625 h 1437572"/>
                <a:gd name="connsiteX4" fmla="*/ 61520 w 592787"/>
                <a:gd name="connsiteY4" fmla="*/ 496132 h 1437572"/>
                <a:gd name="connsiteX5" fmla="*/ 543118 w 592787"/>
                <a:gd name="connsiteY5" fmla="*/ 42 h 1437572"/>
                <a:gd name="connsiteX6" fmla="*/ 368915 w 592787"/>
                <a:gd name="connsiteY6" fmla="*/ 525079 h 1437572"/>
                <a:gd name="connsiteX7" fmla="*/ 382897 w 592787"/>
                <a:gd name="connsiteY7" fmla="*/ 525283 h 1437572"/>
                <a:gd name="connsiteX8" fmla="*/ 285756 w 592787"/>
                <a:gd name="connsiteY8" fmla="*/ 1245077 h 1437572"/>
                <a:gd name="connsiteX9" fmla="*/ 100032 w 592787"/>
                <a:gd name="connsiteY9" fmla="*/ 1436186 h 1437572"/>
                <a:gd name="connsiteX0" fmla="*/ 100032 w 617639"/>
                <a:gd name="connsiteY0" fmla="*/ 1466813 h 1468199"/>
                <a:gd name="connsiteX1" fmla="*/ 1154 w 617639"/>
                <a:gd name="connsiteY1" fmla="*/ 1211551 h 1468199"/>
                <a:gd name="connsiteX2" fmla="*/ 34789 w 617639"/>
                <a:gd name="connsiteY2" fmla="*/ 558093 h 1468199"/>
                <a:gd name="connsiteX3" fmla="*/ 47677 w 617639"/>
                <a:gd name="connsiteY3" fmla="*/ 552252 h 1468199"/>
                <a:gd name="connsiteX4" fmla="*/ 61520 w 617639"/>
                <a:gd name="connsiteY4" fmla="*/ 526759 h 1468199"/>
                <a:gd name="connsiteX5" fmla="*/ 543118 w 617639"/>
                <a:gd name="connsiteY5" fmla="*/ 30669 h 1468199"/>
                <a:gd name="connsiteX6" fmla="*/ 368915 w 617639"/>
                <a:gd name="connsiteY6" fmla="*/ 555706 h 1468199"/>
                <a:gd name="connsiteX7" fmla="*/ 382897 w 617639"/>
                <a:gd name="connsiteY7" fmla="*/ 555910 h 1468199"/>
                <a:gd name="connsiteX8" fmla="*/ 285756 w 617639"/>
                <a:gd name="connsiteY8" fmla="*/ 1275704 h 1468199"/>
                <a:gd name="connsiteX9" fmla="*/ 100032 w 617639"/>
                <a:gd name="connsiteY9" fmla="*/ 1466813 h 1468199"/>
                <a:gd name="connsiteX0" fmla="*/ 100032 w 590938"/>
                <a:gd name="connsiteY0" fmla="*/ 1500280 h 1501666"/>
                <a:gd name="connsiteX1" fmla="*/ 1154 w 590938"/>
                <a:gd name="connsiteY1" fmla="*/ 1245018 h 1501666"/>
                <a:gd name="connsiteX2" fmla="*/ 34789 w 590938"/>
                <a:gd name="connsiteY2" fmla="*/ 591560 h 1501666"/>
                <a:gd name="connsiteX3" fmla="*/ 47677 w 590938"/>
                <a:gd name="connsiteY3" fmla="*/ 585719 h 1501666"/>
                <a:gd name="connsiteX4" fmla="*/ 61520 w 590938"/>
                <a:gd name="connsiteY4" fmla="*/ 560226 h 1501666"/>
                <a:gd name="connsiteX5" fmla="*/ 511901 w 590938"/>
                <a:gd name="connsiteY5" fmla="*/ 29214 h 1501666"/>
                <a:gd name="connsiteX6" fmla="*/ 368915 w 590938"/>
                <a:gd name="connsiteY6" fmla="*/ 589173 h 1501666"/>
                <a:gd name="connsiteX7" fmla="*/ 382897 w 590938"/>
                <a:gd name="connsiteY7" fmla="*/ 589377 h 1501666"/>
                <a:gd name="connsiteX8" fmla="*/ 285756 w 590938"/>
                <a:gd name="connsiteY8" fmla="*/ 1309171 h 1501666"/>
                <a:gd name="connsiteX9" fmla="*/ 100032 w 590938"/>
                <a:gd name="connsiteY9" fmla="*/ 1500280 h 1501666"/>
                <a:gd name="connsiteX0" fmla="*/ 100032 w 574417"/>
                <a:gd name="connsiteY0" fmla="*/ 1492562 h 1493948"/>
                <a:gd name="connsiteX1" fmla="*/ 1154 w 574417"/>
                <a:gd name="connsiteY1" fmla="*/ 1237300 h 1493948"/>
                <a:gd name="connsiteX2" fmla="*/ 34789 w 574417"/>
                <a:gd name="connsiteY2" fmla="*/ 583842 h 1493948"/>
                <a:gd name="connsiteX3" fmla="*/ 47677 w 574417"/>
                <a:gd name="connsiteY3" fmla="*/ 578001 h 1493948"/>
                <a:gd name="connsiteX4" fmla="*/ 61520 w 574417"/>
                <a:gd name="connsiteY4" fmla="*/ 552508 h 1493948"/>
                <a:gd name="connsiteX5" fmla="*/ 511901 w 574417"/>
                <a:gd name="connsiteY5" fmla="*/ 21496 h 1493948"/>
                <a:gd name="connsiteX6" fmla="*/ 368915 w 574417"/>
                <a:gd name="connsiteY6" fmla="*/ 581455 h 1493948"/>
                <a:gd name="connsiteX7" fmla="*/ 382897 w 574417"/>
                <a:gd name="connsiteY7" fmla="*/ 581659 h 1493948"/>
                <a:gd name="connsiteX8" fmla="*/ 285756 w 574417"/>
                <a:gd name="connsiteY8" fmla="*/ 1301453 h 1493948"/>
                <a:gd name="connsiteX9" fmla="*/ 100032 w 574417"/>
                <a:gd name="connsiteY9" fmla="*/ 1492562 h 1493948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74417"/>
                <a:gd name="connsiteY0" fmla="*/ 1471066 h 1472452"/>
                <a:gd name="connsiteX1" fmla="*/ 1154 w 574417"/>
                <a:gd name="connsiteY1" fmla="*/ 1215804 h 1472452"/>
                <a:gd name="connsiteX2" fmla="*/ 34789 w 574417"/>
                <a:gd name="connsiteY2" fmla="*/ 562346 h 1472452"/>
                <a:gd name="connsiteX3" fmla="*/ 47677 w 574417"/>
                <a:gd name="connsiteY3" fmla="*/ 556505 h 1472452"/>
                <a:gd name="connsiteX4" fmla="*/ 511901 w 574417"/>
                <a:gd name="connsiteY4" fmla="*/ 0 h 1472452"/>
                <a:gd name="connsiteX5" fmla="*/ 368915 w 574417"/>
                <a:gd name="connsiteY5" fmla="*/ 559959 h 1472452"/>
                <a:gd name="connsiteX6" fmla="*/ 382897 w 574417"/>
                <a:gd name="connsiteY6" fmla="*/ 560163 h 1472452"/>
                <a:gd name="connsiteX7" fmla="*/ 285756 w 574417"/>
                <a:gd name="connsiteY7" fmla="*/ 1279957 h 1472452"/>
                <a:gd name="connsiteX8" fmla="*/ 100032 w 574417"/>
                <a:gd name="connsiteY8" fmla="*/ 1471066 h 1472452"/>
                <a:gd name="connsiteX0" fmla="*/ 100032 w 550606"/>
                <a:gd name="connsiteY0" fmla="*/ 1483067 h 1484453"/>
                <a:gd name="connsiteX1" fmla="*/ 1154 w 550606"/>
                <a:gd name="connsiteY1" fmla="*/ 1227805 h 1484453"/>
                <a:gd name="connsiteX2" fmla="*/ 34789 w 550606"/>
                <a:gd name="connsiteY2" fmla="*/ 574347 h 1484453"/>
                <a:gd name="connsiteX3" fmla="*/ 47677 w 550606"/>
                <a:gd name="connsiteY3" fmla="*/ 568506 h 1484453"/>
                <a:gd name="connsiteX4" fmla="*/ 511901 w 550606"/>
                <a:gd name="connsiteY4" fmla="*/ 12001 h 1484453"/>
                <a:gd name="connsiteX5" fmla="*/ 368915 w 550606"/>
                <a:gd name="connsiteY5" fmla="*/ 571960 h 1484453"/>
                <a:gd name="connsiteX6" fmla="*/ 382897 w 550606"/>
                <a:gd name="connsiteY6" fmla="*/ 572164 h 1484453"/>
                <a:gd name="connsiteX7" fmla="*/ 285756 w 550606"/>
                <a:gd name="connsiteY7" fmla="*/ 1291958 h 1484453"/>
                <a:gd name="connsiteX8" fmla="*/ 100032 w 550606"/>
                <a:gd name="connsiteY8" fmla="*/ 1483067 h 1484453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393965 w 561674"/>
                <a:gd name="connsiteY5" fmla="*/ 569441 h 1481730"/>
                <a:gd name="connsiteX6" fmla="*/ 296824 w 561674"/>
                <a:gd name="connsiteY6" fmla="*/ 1289235 h 1481730"/>
                <a:gd name="connsiteX7" fmla="*/ 111100 w 561674"/>
                <a:gd name="connsiteY7" fmla="*/ 1480344 h 1481730"/>
                <a:gd name="connsiteX0" fmla="*/ 111100 w 561674"/>
                <a:gd name="connsiteY0" fmla="*/ 1480344 h 1481730"/>
                <a:gd name="connsiteX1" fmla="*/ 12222 w 561674"/>
                <a:gd name="connsiteY1" fmla="*/ 1225082 h 1481730"/>
                <a:gd name="connsiteX2" fmla="*/ 58745 w 561674"/>
                <a:gd name="connsiteY2" fmla="*/ 565783 h 1481730"/>
                <a:gd name="connsiteX3" fmla="*/ 522969 w 561674"/>
                <a:gd name="connsiteY3" fmla="*/ 9278 h 1481730"/>
                <a:gd name="connsiteX4" fmla="*/ 379983 w 561674"/>
                <a:gd name="connsiteY4" fmla="*/ 569237 h 1481730"/>
                <a:gd name="connsiteX5" fmla="*/ 296824 w 561674"/>
                <a:gd name="connsiteY5" fmla="*/ 1289235 h 1481730"/>
                <a:gd name="connsiteX6" fmla="*/ 111100 w 561674"/>
                <a:gd name="connsiteY6" fmla="*/ 1480344 h 1481730"/>
                <a:gd name="connsiteX0" fmla="*/ 111100 w 598694"/>
                <a:gd name="connsiteY0" fmla="*/ 1481623 h 1483009"/>
                <a:gd name="connsiteX1" fmla="*/ 12222 w 598694"/>
                <a:gd name="connsiteY1" fmla="*/ 1226361 h 1483009"/>
                <a:gd name="connsiteX2" fmla="*/ 58745 w 598694"/>
                <a:gd name="connsiteY2" fmla="*/ 567062 h 1483009"/>
                <a:gd name="connsiteX3" fmla="*/ 522969 w 598694"/>
                <a:gd name="connsiteY3" fmla="*/ 10557 h 1483009"/>
                <a:gd name="connsiteX4" fmla="*/ 379983 w 598694"/>
                <a:gd name="connsiteY4" fmla="*/ 570516 h 1483009"/>
                <a:gd name="connsiteX5" fmla="*/ 296824 w 598694"/>
                <a:gd name="connsiteY5" fmla="*/ 1290514 h 1483009"/>
                <a:gd name="connsiteX6" fmla="*/ 111100 w 598694"/>
                <a:gd name="connsiteY6" fmla="*/ 1481623 h 148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694" h="1483009">
                  <a:moveTo>
                    <a:pt x="111100" y="1481623"/>
                  </a:moveTo>
                  <a:cubicBezTo>
                    <a:pt x="63667" y="1470931"/>
                    <a:pt x="20948" y="1378788"/>
                    <a:pt x="12222" y="1226361"/>
                  </a:cubicBezTo>
                  <a:cubicBezTo>
                    <a:pt x="3496" y="1073934"/>
                    <a:pt x="-26380" y="769696"/>
                    <a:pt x="58745" y="567062"/>
                  </a:cubicBezTo>
                  <a:cubicBezTo>
                    <a:pt x="143870" y="364428"/>
                    <a:pt x="299474" y="-73366"/>
                    <a:pt x="522969" y="10557"/>
                  </a:cubicBezTo>
                  <a:cubicBezTo>
                    <a:pt x="746464" y="94480"/>
                    <a:pt x="406686" y="482976"/>
                    <a:pt x="379983" y="570516"/>
                  </a:cubicBezTo>
                  <a:lnTo>
                    <a:pt x="296824" y="1290514"/>
                  </a:lnTo>
                  <a:cubicBezTo>
                    <a:pt x="249680" y="1442331"/>
                    <a:pt x="158534" y="1492315"/>
                    <a:pt x="111100" y="1481623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89000"/>
                  </a:schemeClr>
                </a:gs>
                <a:gs pos="23000">
                  <a:schemeClr val="accent4">
                    <a:lumMod val="89000"/>
                  </a:schemeClr>
                </a:gs>
                <a:gs pos="69000">
                  <a:schemeClr val="accent4">
                    <a:lumMod val="75000"/>
                  </a:schemeClr>
                </a:gs>
                <a:gs pos="97000">
                  <a:schemeClr val="accent4">
                    <a:lumMod val="7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98" name="Szabadkézi sokszög 97"/>
            <p:cNvSpPr/>
            <p:nvPr/>
          </p:nvSpPr>
          <p:spPr>
            <a:xfrm rot="2820861">
              <a:off x="8825235" y="6461196"/>
              <a:ext cx="367905" cy="616904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7452" h="1586401">
                  <a:moveTo>
                    <a:pt x="33076" y="324795"/>
                  </a:moveTo>
                  <a:cubicBezTo>
                    <a:pt x="119407" y="270315"/>
                    <a:pt x="-191331" y="237248"/>
                    <a:pt x="215253" y="69389"/>
                  </a:cubicBezTo>
                  <a:cubicBezTo>
                    <a:pt x="444548" y="-79541"/>
                    <a:pt x="414551" y="58448"/>
                    <a:pt x="514200" y="52978"/>
                  </a:cubicBezTo>
                  <a:lnTo>
                    <a:pt x="515954" y="70195"/>
                  </a:lnTo>
                  <a:lnTo>
                    <a:pt x="521634" y="71873"/>
                  </a:lnTo>
                  <a:cubicBezTo>
                    <a:pt x="644208" y="120958"/>
                    <a:pt x="737300" y="236933"/>
                    <a:pt x="763952" y="379378"/>
                  </a:cubicBezTo>
                  <a:lnTo>
                    <a:pt x="769452" y="439046"/>
                  </a:lnTo>
                  <a:lnTo>
                    <a:pt x="776874" y="434929"/>
                  </a:lnTo>
                  <a:lnTo>
                    <a:pt x="780795" y="440884"/>
                  </a:lnTo>
                  <a:cubicBezTo>
                    <a:pt x="814576" y="493219"/>
                    <a:pt x="849730" y="551861"/>
                    <a:pt x="884520" y="614586"/>
                  </a:cubicBezTo>
                  <a:cubicBezTo>
                    <a:pt x="1023680" y="865488"/>
                    <a:pt x="1104322" y="1086726"/>
                    <a:pt x="1064641" y="1108735"/>
                  </a:cubicBezTo>
                  <a:cubicBezTo>
                    <a:pt x="1054720" y="1114237"/>
                    <a:pt x="1038219" y="1106767"/>
                    <a:pt x="1016874" y="1088546"/>
                  </a:cubicBezTo>
                  <a:lnTo>
                    <a:pt x="993466" y="1065349"/>
                  </a:lnTo>
                  <a:lnTo>
                    <a:pt x="1021987" y="1131490"/>
                  </a:lnTo>
                  <a:cubicBezTo>
                    <a:pt x="1074029" y="1260644"/>
                    <a:pt x="1092724" y="1354168"/>
                    <a:pt x="1063947" y="1370129"/>
                  </a:cubicBezTo>
                  <a:cubicBezTo>
                    <a:pt x="1040926" y="1382897"/>
                    <a:pt x="991882" y="1343608"/>
                    <a:pt x="931197" y="1269763"/>
                  </a:cubicBezTo>
                  <a:lnTo>
                    <a:pt x="924253" y="1260755"/>
                  </a:lnTo>
                  <a:lnTo>
                    <a:pt x="923191" y="1263994"/>
                  </a:lnTo>
                  <a:lnTo>
                    <a:pt x="944729" y="1313942"/>
                  </a:lnTo>
                  <a:cubicBezTo>
                    <a:pt x="996772" y="1443096"/>
                    <a:pt x="1015467" y="1536620"/>
                    <a:pt x="986690" y="1552581"/>
                  </a:cubicBezTo>
                  <a:cubicBezTo>
                    <a:pt x="957914" y="1568541"/>
                    <a:pt x="888475" y="1503162"/>
                    <a:pt x="806468" y="1390627"/>
                  </a:cubicBezTo>
                  <a:lnTo>
                    <a:pt x="772745" y="1341929"/>
                  </a:lnTo>
                  <a:lnTo>
                    <a:pt x="765292" y="1340632"/>
                  </a:lnTo>
                  <a:lnTo>
                    <a:pt x="767340" y="1345381"/>
                  </a:lnTo>
                  <a:cubicBezTo>
                    <a:pt x="819383" y="1474535"/>
                    <a:pt x="838078" y="1568058"/>
                    <a:pt x="809302" y="1584019"/>
                  </a:cubicBezTo>
                  <a:cubicBezTo>
                    <a:pt x="763258" y="1609556"/>
                    <a:pt x="613122" y="1426862"/>
                    <a:pt x="473963" y="1175960"/>
                  </a:cubicBezTo>
                  <a:lnTo>
                    <a:pt x="390308" y="1011013"/>
                  </a:lnTo>
                  <a:lnTo>
                    <a:pt x="376667" y="993839"/>
                  </a:lnTo>
                  <a:cubicBezTo>
                    <a:pt x="349522" y="957205"/>
                    <a:pt x="322558" y="918309"/>
                    <a:pt x="296074" y="877427"/>
                  </a:cubicBezTo>
                  <a:lnTo>
                    <a:pt x="287234" y="862684"/>
                  </a:lnTo>
                  <a:lnTo>
                    <a:pt x="282668" y="861134"/>
                  </a:lnTo>
                  <a:lnTo>
                    <a:pt x="306823" y="999645"/>
                  </a:lnTo>
                  <a:cubicBezTo>
                    <a:pt x="331480" y="1185029"/>
                    <a:pt x="325575" y="1320045"/>
                    <a:pt x="286952" y="1328265"/>
                  </a:cubicBezTo>
                  <a:cubicBezTo>
                    <a:pt x="235455" y="1339225"/>
                    <a:pt x="145293" y="1120617"/>
                    <a:pt x="85571" y="839992"/>
                  </a:cubicBezTo>
                  <a:lnTo>
                    <a:pt x="52912" y="652722"/>
                  </a:lnTo>
                  <a:lnTo>
                    <a:pt x="39456" y="625611"/>
                  </a:lnTo>
                  <a:cubicBezTo>
                    <a:pt x="20172" y="575746"/>
                    <a:pt x="9508" y="520923"/>
                    <a:pt x="9508" y="463376"/>
                  </a:cubicBezTo>
                  <a:cubicBezTo>
                    <a:pt x="9508" y="420215"/>
                    <a:pt x="15506" y="378587"/>
                    <a:pt x="26641" y="339434"/>
                  </a:cubicBezTo>
                  <a:lnTo>
                    <a:pt x="33076" y="324795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</p:grpSp>
      <p:pic>
        <p:nvPicPr>
          <p:cNvPr id="5" name="Kép 4"/>
          <p:cNvPicPr>
            <a:picLocks noChangeAspect="1"/>
          </p:cNvPicPr>
          <p:nvPr/>
        </p:nvPicPr>
        <p:blipFill rotWithShape="1">
          <a:blip r:embed="rId3"/>
          <a:srcRect t="69049"/>
          <a:stretch/>
        </p:blipFill>
        <p:spPr>
          <a:xfrm>
            <a:off x="4235172" y="2473483"/>
            <a:ext cx="1628346" cy="509593"/>
          </a:xfrm>
          <a:prstGeom prst="rect">
            <a:avLst/>
          </a:prstGeom>
        </p:spPr>
      </p:pic>
      <p:sp>
        <p:nvSpPr>
          <p:cNvPr id="77" name="Téglalap 76"/>
          <p:cNvSpPr/>
          <p:nvPr/>
        </p:nvSpPr>
        <p:spPr>
          <a:xfrm>
            <a:off x="3579060" y="962248"/>
            <a:ext cx="2189930" cy="1505618"/>
          </a:xfrm>
          <a:prstGeom prst="rect">
            <a:avLst/>
          </a:prstGeom>
          <a:solidFill>
            <a:srgbClr val="8BE1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78" name="Kép 77"/>
          <p:cNvPicPr>
            <a:picLocks noChangeAspect="1"/>
          </p:cNvPicPr>
          <p:nvPr/>
        </p:nvPicPr>
        <p:blipFill rotWithShape="1">
          <a:blip r:embed="rId3"/>
          <a:srcRect b="29662"/>
          <a:stretch/>
        </p:blipFill>
        <p:spPr>
          <a:xfrm>
            <a:off x="4236548" y="1333522"/>
            <a:ext cx="1628346" cy="1158070"/>
          </a:xfrm>
          <a:prstGeom prst="rect">
            <a:avLst/>
          </a:prstGeom>
        </p:spPr>
      </p:pic>
      <p:grpSp>
        <p:nvGrpSpPr>
          <p:cNvPr id="99" name="Csoportba foglalás 98"/>
          <p:cNvGrpSpPr/>
          <p:nvPr/>
        </p:nvGrpSpPr>
        <p:grpSpPr>
          <a:xfrm>
            <a:off x="4576845" y="2293412"/>
            <a:ext cx="926365" cy="247409"/>
            <a:chOff x="6939093" y="2264100"/>
            <a:chExt cx="603292" cy="161124"/>
          </a:xfrm>
        </p:grpSpPr>
        <p:sp>
          <p:nvSpPr>
            <p:cNvPr id="100" name="Szabadkézi sokszög 99"/>
            <p:cNvSpPr/>
            <p:nvPr/>
          </p:nvSpPr>
          <p:spPr>
            <a:xfrm flipH="1">
              <a:off x="6960650" y="2399506"/>
              <a:ext cx="22088" cy="1682"/>
            </a:xfrm>
            <a:custGeom>
              <a:avLst/>
              <a:gdLst>
                <a:gd name="connsiteX0" fmla="*/ 104871 w 104871"/>
                <a:gd name="connsiteY0" fmla="*/ 0 h 9808"/>
                <a:gd name="connsiteX1" fmla="*/ 12591 w 104871"/>
                <a:gd name="connsiteY1" fmla="*/ 6906 h 9808"/>
                <a:gd name="connsiteX2" fmla="*/ 0 w 104871"/>
                <a:gd name="connsiteY2" fmla="*/ 9808 h 9808"/>
                <a:gd name="connsiteX3" fmla="*/ 104871 w 104871"/>
                <a:gd name="connsiteY3" fmla="*/ 0 h 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871" h="9808">
                  <a:moveTo>
                    <a:pt x="104871" y="0"/>
                  </a:moveTo>
                  <a:lnTo>
                    <a:pt x="12591" y="6906"/>
                  </a:lnTo>
                  <a:lnTo>
                    <a:pt x="0" y="9808"/>
                  </a:lnTo>
                  <a:lnTo>
                    <a:pt x="104871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1" name="Szabadkézi sokszög 100"/>
            <p:cNvSpPr/>
            <p:nvPr/>
          </p:nvSpPr>
          <p:spPr>
            <a:xfrm flipH="1">
              <a:off x="6982738" y="2401187"/>
              <a:ext cx="6495" cy="1218"/>
            </a:xfrm>
            <a:custGeom>
              <a:avLst/>
              <a:gdLst>
                <a:gd name="connsiteX0" fmla="*/ 30834 w 30834"/>
                <a:gd name="connsiteY0" fmla="*/ 0 h 7106"/>
                <a:gd name="connsiteX1" fmla="*/ 21261 w 30834"/>
                <a:gd name="connsiteY1" fmla="*/ 895 h 7106"/>
                <a:gd name="connsiteX2" fmla="*/ 0 w 30834"/>
                <a:gd name="connsiteY2" fmla="*/ 7106 h 7106"/>
                <a:gd name="connsiteX3" fmla="*/ 30834 w 30834"/>
                <a:gd name="connsiteY3" fmla="*/ 0 h 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34" h="7106">
                  <a:moveTo>
                    <a:pt x="30834" y="0"/>
                  </a:moveTo>
                  <a:lnTo>
                    <a:pt x="21261" y="895"/>
                  </a:lnTo>
                  <a:lnTo>
                    <a:pt x="0" y="7106"/>
                  </a:lnTo>
                  <a:lnTo>
                    <a:pt x="30834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2" name="Szabadkézi sokszög 101"/>
            <p:cNvSpPr/>
            <p:nvPr/>
          </p:nvSpPr>
          <p:spPr>
            <a:xfrm flipH="1">
              <a:off x="6989232" y="2402406"/>
              <a:ext cx="13952" cy="3319"/>
            </a:xfrm>
            <a:custGeom>
              <a:avLst/>
              <a:gdLst>
                <a:gd name="connsiteX0" fmla="*/ 66242 w 66242"/>
                <a:gd name="connsiteY0" fmla="*/ 0 h 19349"/>
                <a:gd name="connsiteX1" fmla="*/ 23671 w 66242"/>
                <a:gd name="connsiteY1" fmla="*/ 9810 h 19349"/>
                <a:gd name="connsiteX2" fmla="*/ 0 w 66242"/>
                <a:gd name="connsiteY2" fmla="*/ 19349 h 19349"/>
                <a:gd name="connsiteX3" fmla="*/ 66242 w 66242"/>
                <a:gd name="connsiteY3" fmla="*/ 0 h 1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42" h="19349">
                  <a:moveTo>
                    <a:pt x="66242" y="0"/>
                  </a:moveTo>
                  <a:lnTo>
                    <a:pt x="23671" y="9810"/>
                  </a:lnTo>
                  <a:lnTo>
                    <a:pt x="0" y="19349"/>
                  </a:lnTo>
                  <a:lnTo>
                    <a:pt x="66242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3" name="Szabadkézi sokszög 102"/>
            <p:cNvSpPr/>
            <p:nvPr/>
          </p:nvSpPr>
          <p:spPr>
            <a:xfrm flipH="1">
              <a:off x="7003184" y="2405725"/>
              <a:ext cx="6517" cy="2139"/>
            </a:xfrm>
            <a:custGeom>
              <a:avLst/>
              <a:gdLst>
                <a:gd name="connsiteX0" fmla="*/ 30943 w 30943"/>
                <a:gd name="connsiteY0" fmla="*/ 0 h 12469"/>
                <a:gd name="connsiteX1" fmla="*/ 14568 w 30943"/>
                <a:gd name="connsiteY1" fmla="*/ 4783 h 12469"/>
                <a:gd name="connsiteX2" fmla="*/ 0 w 30943"/>
                <a:gd name="connsiteY2" fmla="*/ 12469 h 12469"/>
                <a:gd name="connsiteX3" fmla="*/ 30943 w 30943"/>
                <a:gd name="connsiteY3" fmla="*/ 0 h 1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43" h="12469">
                  <a:moveTo>
                    <a:pt x="30943" y="0"/>
                  </a:moveTo>
                  <a:lnTo>
                    <a:pt x="14568" y="4783"/>
                  </a:lnTo>
                  <a:lnTo>
                    <a:pt x="0" y="12469"/>
                  </a:lnTo>
                  <a:lnTo>
                    <a:pt x="309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4" name="Szabadkézi sokszög 103"/>
            <p:cNvSpPr/>
            <p:nvPr/>
          </p:nvSpPr>
          <p:spPr>
            <a:xfrm flipH="1">
              <a:off x="7009700" y="2407864"/>
              <a:ext cx="12056" cy="5180"/>
            </a:xfrm>
            <a:custGeom>
              <a:avLst/>
              <a:gdLst>
                <a:gd name="connsiteX0" fmla="*/ 57243 w 57243"/>
                <a:gd name="connsiteY0" fmla="*/ 0 h 30201"/>
                <a:gd name="connsiteX1" fmla="*/ 34038 w 57243"/>
                <a:gd name="connsiteY1" fmla="*/ 9351 h 30201"/>
                <a:gd name="connsiteX2" fmla="*/ 0 w 57243"/>
                <a:gd name="connsiteY2" fmla="*/ 30201 h 30201"/>
                <a:gd name="connsiteX3" fmla="*/ 57243 w 57243"/>
                <a:gd name="connsiteY3" fmla="*/ 0 h 3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43" h="30201">
                  <a:moveTo>
                    <a:pt x="57243" y="0"/>
                  </a:moveTo>
                  <a:lnTo>
                    <a:pt x="34038" y="9351"/>
                  </a:lnTo>
                  <a:lnTo>
                    <a:pt x="0" y="30201"/>
                  </a:lnTo>
                  <a:lnTo>
                    <a:pt x="572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5" name="Szabadkézi sokszög 104"/>
            <p:cNvSpPr/>
            <p:nvPr/>
          </p:nvSpPr>
          <p:spPr>
            <a:xfrm flipH="1">
              <a:off x="7021757" y="2413043"/>
              <a:ext cx="5065" cy="2527"/>
            </a:xfrm>
            <a:custGeom>
              <a:avLst/>
              <a:gdLst>
                <a:gd name="connsiteX0" fmla="*/ 24050 w 24050"/>
                <a:gd name="connsiteY0" fmla="*/ 0 h 14732"/>
                <a:gd name="connsiteX1" fmla="*/ 6197 w 24050"/>
                <a:gd name="connsiteY1" fmla="*/ 9419 h 14732"/>
                <a:gd name="connsiteX2" fmla="*/ 0 w 24050"/>
                <a:gd name="connsiteY2" fmla="*/ 14732 h 14732"/>
                <a:gd name="connsiteX3" fmla="*/ 24050 w 24050"/>
                <a:gd name="connsiteY3" fmla="*/ 0 h 1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0" h="14732">
                  <a:moveTo>
                    <a:pt x="24050" y="0"/>
                  </a:moveTo>
                  <a:lnTo>
                    <a:pt x="6197" y="9419"/>
                  </a:lnTo>
                  <a:lnTo>
                    <a:pt x="0" y="14732"/>
                  </a:lnTo>
                  <a:lnTo>
                    <a:pt x="24050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6" name="Szabadkézi sokszög 105"/>
            <p:cNvSpPr/>
            <p:nvPr/>
          </p:nvSpPr>
          <p:spPr>
            <a:xfrm flipH="1">
              <a:off x="7026822" y="2415570"/>
              <a:ext cx="13829" cy="9654"/>
            </a:xfrm>
            <a:custGeom>
              <a:avLst/>
              <a:gdLst>
                <a:gd name="connsiteX0" fmla="*/ 65655 w 65655"/>
                <a:gd name="connsiteY0" fmla="*/ 0 h 56286"/>
                <a:gd name="connsiteX1" fmla="*/ 55941 w 65655"/>
                <a:gd name="connsiteY1" fmla="*/ 5950 h 56286"/>
                <a:gd name="connsiteX2" fmla="*/ 0 w 65655"/>
                <a:gd name="connsiteY2" fmla="*/ 56286 h 56286"/>
                <a:gd name="connsiteX3" fmla="*/ 65655 w 65655"/>
                <a:gd name="connsiteY3" fmla="*/ 0 h 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55" h="56286">
                  <a:moveTo>
                    <a:pt x="65655" y="0"/>
                  </a:moveTo>
                  <a:lnTo>
                    <a:pt x="55941" y="5950"/>
                  </a:lnTo>
                  <a:lnTo>
                    <a:pt x="0" y="56286"/>
                  </a:lnTo>
                  <a:lnTo>
                    <a:pt x="65655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8" name="Ellipszis 107"/>
            <p:cNvSpPr/>
            <p:nvPr/>
          </p:nvSpPr>
          <p:spPr>
            <a:xfrm>
              <a:off x="7366150" y="2288408"/>
              <a:ext cx="166345" cy="111240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9" name="Ellipszis 108"/>
            <p:cNvSpPr/>
            <p:nvPr/>
          </p:nvSpPr>
          <p:spPr>
            <a:xfrm rot="5400000">
              <a:off x="7399450" y="2234357"/>
              <a:ext cx="96893" cy="166344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0" name="Ellipszis 109"/>
            <p:cNvSpPr/>
            <p:nvPr/>
          </p:nvSpPr>
          <p:spPr>
            <a:xfrm rot="16200000">
              <a:off x="7409702" y="2277222"/>
              <a:ext cx="78972" cy="108502"/>
            </a:xfrm>
            <a:prstGeom prst="ellipse">
              <a:avLst/>
            </a:prstGeom>
            <a:gradFill flip="none" rotWithShape="1">
              <a:gsLst>
                <a:gs pos="73000">
                  <a:srgbClr val="002948"/>
                </a:gs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1" name="Ellipszis 110"/>
            <p:cNvSpPr/>
            <p:nvPr/>
          </p:nvSpPr>
          <p:spPr>
            <a:xfrm>
              <a:off x="6951861" y="2277329"/>
              <a:ext cx="166345" cy="111240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2" name="Ellipszis 111"/>
            <p:cNvSpPr/>
            <p:nvPr/>
          </p:nvSpPr>
          <p:spPr>
            <a:xfrm rot="5400000">
              <a:off x="6996361" y="2242177"/>
              <a:ext cx="85163" cy="167552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3" name="Ellipszis 112"/>
            <p:cNvSpPr/>
            <p:nvPr/>
          </p:nvSpPr>
          <p:spPr>
            <a:xfrm rot="16200000">
              <a:off x="7004426" y="2279334"/>
              <a:ext cx="78972" cy="108502"/>
            </a:xfrm>
            <a:prstGeom prst="ellipse">
              <a:avLst/>
            </a:prstGeom>
            <a:gradFill flip="none" rotWithShape="1">
              <a:gsLst>
                <a:gs pos="73000">
                  <a:srgbClr val="002948"/>
                </a:gs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4" name="Ellipszis 113"/>
            <p:cNvSpPr/>
            <p:nvPr/>
          </p:nvSpPr>
          <p:spPr>
            <a:xfrm>
              <a:off x="7080379" y="2318859"/>
              <a:ext cx="20807" cy="16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5" name="Ellipszis 114"/>
            <p:cNvSpPr/>
            <p:nvPr/>
          </p:nvSpPr>
          <p:spPr>
            <a:xfrm>
              <a:off x="7058046" y="2331130"/>
              <a:ext cx="15165" cy="123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6" name="Szabadkézi sokszög 115"/>
            <p:cNvSpPr/>
            <p:nvPr/>
          </p:nvSpPr>
          <p:spPr>
            <a:xfrm rot="5400000" flipH="1">
              <a:off x="6990941" y="2212252"/>
              <a:ext cx="83753" cy="187450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201858 w 488321"/>
                <a:gd name="connsiteY5" fmla="*/ 400492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156169 w 488321"/>
                <a:gd name="connsiteY5" fmla="*/ 388088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156169" y="584624"/>
                    <a:pt x="156169" y="388088"/>
                  </a:cubicBezTo>
                  <a:cubicBezTo>
                    <a:pt x="156169" y="191553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7" name="Ellipszis 116"/>
            <p:cNvSpPr/>
            <p:nvPr/>
          </p:nvSpPr>
          <p:spPr>
            <a:xfrm>
              <a:off x="7486534" y="2317127"/>
              <a:ext cx="20807" cy="16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8" name="Ellipszis 117"/>
            <p:cNvSpPr/>
            <p:nvPr/>
          </p:nvSpPr>
          <p:spPr>
            <a:xfrm>
              <a:off x="7464202" y="2329397"/>
              <a:ext cx="15165" cy="123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9" name="Szabadkézi sokszög 118"/>
            <p:cNvSpPr/>
            <p:nvPr/>
          </p:nvSpPr>
          <p:spPr>
            <a:xfrm rot="16200000">
              <a:off x="7405453" y="2213702"/>
              <a:ext cx="83753" cy="190111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201858 w 488321"/>
                <a:gd name="connsiteY5" fmla="*/ 400492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156169 w 488321"/>
                <a:gd name="connsiteY5" fmla="*/ 388088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156169" y="584624"/>
                    <a:pt x="156169" y="388088"/>
                  </a:cubicBezTo>
                  <a:cubicBezTo>
                    <a:pt x="156169" y="191553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</p:grpSp>
      <p:grpSp>
        <p:nvGrpSpPr>
          <p:cNvPr id="280" name="Csoportba foglalás 279"/>
          <p:cNvGrpSpPr/>
          <p:nvPr/>
        </p:nvGrpSpPr>
        <p:grpSpPr>
          <a:xfrm>
            <a:off x="6929720" y="2679256"/>
            <a:ext cx="82419" cy="93824"/>
            <a:chOff x="9176727" y="3282641"/>
            <a:chExt cx="792480" cy="556272"/>
          </a:xfrm>
        </p:grpSpPr>
        <p:sp>
          <p:nvSpPr>
            <p:cNvPr id="281" name="Szabadkézi sokszög 280"/>
            <p:cNvSpPr/>
            <p:nvPr/>
          </p:nvSpPr>
          <p:spPr>
            <a:xfrm>
              <a:off x="9176727" y="3282641"/>
              <a:ext cx="792480" cy="556272"/>
            </a:xfrm>
            <a:custGeom>
              <a:avLst/>
              <a:gdLst>
                <a:gd name="connsiteX0" fmla="*/ 1337556 w 2158716"/>
                <a:gd name="connsiteY0" fmla="*/ 66 h 445380"/>
                <a:gd name="connsiteX1" fmla="*/ 1099008 w 2158716"/>
                <a:gd name="connsiteY1" fmla="*/ 168990 h 445380"/>
                <a:gd name="connsiteX2" fmla="*/ 1079358 w 2158716"/>
                <a:gd name="connsiteY2" fmla="*/ 263991 h 445380"/>
                <a:gd name="connsiteX3" fmla="*/ 1059709 w 2158716"/>
                <a:gd name="connsiteY3" fmla="*/ 168990 h 445380"/>
                <a:gd name="connsiteX4" fmla="*/ 821160 w 2158716"/>
                <a:gd name="connsiteY4" fmla="*/ 66 h 445380"/>
                <a:gd name="connsiteX5" fmla="*/ 0 w 2158716"/>
                <a:gd name="connsiteY5" fmla="*/ 445380 h 445380"/>
                <a:gd name="connsiteX6" fmla="*/ 1053682 w 2158716"/>
                <a:gd name="connsiteY6" fmla="*/ 445380 h 445380"/>
                <a:gd name="connsiteX7" fmla="*/ 1105034 w 2158716"/>
                <a:gd name="connsiteY7" fmla="*/ 445380 h 445380"/>
                <a:gd name="connsiteX8" fmla="*/ 2158716 w 2158716"/>
                <a:gd name="connsiteY8" fmla="*/ 445380 h 445380"/>
                <a:gd name="connsiteX9" fmla="*/ 1337556 w 2158716"/>
                <a:gd name="connsiteY9" fmla="*/ 66 h 445380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533627"/>
                <a:gd name="connsiteX1" fmla="*/ 1208190 w 2322489"/>
                <a:gd name="connsiteY1" fmla="*/ 171289 h 533627"/>
                <a:gd name="connsiteX2" fmla="*/ 1188540 w 2322489"/>
                <a:gd name="connsiteY2" fmla="*/ 266290 h 533627"/>
                <a:gd name="connsiteX3" fmla="*/ 1168891 w 2322489"/>
                <a:gd name="connsiteY3" fmla="*/ 171289 h 533627"/>
                <a:gd name="connsiteX4" fmla="*/ 930342 w 2322489"/>
                <a:gd name="connsiteY4" fmla="*/ 2365 h 533627"/>
                <a:gd name="connsiteX5" fmla="*/ 0 w 2322489"/>
                <a:gd name="connsiteY5" fmla="*/ 283906 h 533627"/>
                <a:gd name="connsiteX6" fmla="*/ 1162864 w 2322489"/>
                <a:gd name="connsiteY6" fmla="*/ 447679 h 533627"/>
                <a:gd name="connsiteX7" fmla="*/ 1214216 w 2322489"/>
                <a:gd name="connsiteY7" fmla="*/ 447679 h 533627"/>
                <a:gd name="connsiteX8" fmla="*/ 2322489 w 2322489"/>
                <a:gd name="connsiteY8" fmla="*/ 256610 h 533627"/>
                <a:gd name="connsiteX9" fmla="*/ 1446738 w 2322489"/>
                <a:gd name="connsiteY9" fmla="*/ 2365 h 533627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162864 w 2322489"/>
                <a:gd name="connsiteY6" fmla="*/ 447679 h 898056"/>
                <a:gd name="connsiteX7" fmla="*/ 1077738 w 2322489"/>
                <a:gd name="connsiteY7" fmla="*/ 898056 h 898056"/>
                <a:gd name="connsiteX8" fmla="*/ 2322489 w 2322489"/>
                <a:gd name="connsiteY8" fmla="*/ 256610 h 898056"/>
                <a:gd name="connsiteX9" fmla="*/ 1446738 w 2322489"/>
                <a:gd name="connsiteY9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528625 w 2404376"/>
                <a:gd name="connsiteY0" fmla="*/ 813 h 896504"/>
                <a:gd name="connsiteX1" fmla="*/ 1290077 w 2404376"/>
                <a:gd name="connsiteY1" fmla="*/ 169737 h 896504"/>
                <a:gd name="connsiteX2" fmla="*/ 1270427 w 2404376"/>
                <a:gd name="connsiteY2" fmla="*/ 264738 h 896504"/>
                <a:gd name="connsiteX3" fmla="*/ 1250778 w 2404376"/>
                <a:gd name="connsiteY3" fmla="*/ 169737 h 896504"/>
                <a:gd name="connsiteX4" fmla="*/ 1012229 w 2404376"/>
                <a:gd name="connsiteY4" fmla="*/ 813 h 896504"/>
                <a:gd name="connsiteX5" fmla="*/ 0 w 2404376"/>
                <a:gd name="connsiteY5" fmla="*/ 104933 h 896504"/>
                <a:gd name="connsiteX6" fmla="*/ 1159625 w 2404376"/>
                <a:gd name="connsiteY6" fmla="*/ 896504 h 896504"/>
                <a:gd name="connsiteX7" fmla="*/ 2404376 w 2404376"/>
                <a:gd name="connsiteY7" fmla="*/ 255058 h 896504"/>
                <a:gd name="connsiteX8" fmla="*/ 1528625 w 2404376"/>
                <a:gd name="connsiteY8" fmla="*/ 813 h 896504"/>
                <a:gd name="connsiteX0" fmla="*/ 1528625 w 2404376"/>
                <a:gd name="connsiteY0" fmla="*/ 166 h 895857"/>
                <a:gd name="connsiteX1" fmla="*/ 1290077 w 2404376"/>
                <a:gd name="connsiteY1" fmla="*/ 169090 h 895857"/>
                <a:gd name="connsiteX2" fmla="*/ 1270427 w 2404376"/>
                <a:gd name="connsiteY2" fmla="*/ 264091 h 895857"/>
                <a:gd name="connsiteX3" fmla="*/ 1250778 w 2404376"/>
                <a:gd name="connsiteY3" fmla="*/ 169090 h 895857"/>
                <a:gd name="connsiteX4" fmla="*/ 1012229 w 2404376"/>
                <a:gd name="connsiteY4" fmla="*/ 166 h 895857"/>
                <a:gd name="connsiteX5" fmla="*/ 0 w 2404376"/>
                <a:gd name="connsiteY5" fmla="*/ 104286 h 895857"/>
                <a:gd name="connsiteX6" fmla="*/ 1159625 w 2404376"/>
                <a:gd name="connsiteY6" fmla="*/ 895857 h 895857"/>
                <a:gd name="connsiteX7" fmla="*/ 2404376 w 2404376"/>
                <a:gd name="connsiteY7" fmla="*/ 254411 h 895857"/>
                <a:gd name="connsiteX8" fmla="*/ 1528625 w 2404376"/>
                <a:gd name="connsiteY8" fmla="*/ 166 h 895857"/>
                <a:gd name="connsiteX0" fmla="*/ 1528625 w 2431672"/>
                <a:gd name="connsiteY0" fmla="*/ 309 h 896000"/>
                <a:gd name="connsiteX1" fmla="*/ 1290077 w 2431672"/>
                <a:gd name="connsiteY1" fmla="*/ 169233 h 896000"/>
                <a:gd name="connsiteX2" fmla="*/ 1270427 w 2431672"/>
                <a:gd name="connsiteY2" fmla="*/ 264234 h 896000"/>
                <a:gd name="connsiteX3" fmla="*/ 1250778 w 2431672"/>
                <a:gd name="connsiteY3" fmla="*/ 169233 h 896000"/>
                <a:gd name="connsiteX4" fmla="*/ 1012229 w 2431672"/>
                <a:gd name="connsiteY4" fmla="*/ 309 h 896000"/>
                <a:gd name="connsiteX5" fmla="*/ 0 w 2431672"/>
                <a:gd name="connsiteY5" fmla="*/ 104429 h 896000"/>
                <a:gd name="connsiteX6" fmla="*/ 1159625 w 2431672"/>
                <a:gd name="connsiteY6" fmla="*/ 896000 h 896000"/>
                <a:gd name="connsiteX7" fmla="*/ 2431672 w 2431672"/>
                <a:gd name="connsiteY7" fmla="*/ 8894 h 896000"/>
                <a:gd name="connsiteX8" fmla="*/ 1528625 w 2431672"/>
                <a:gd name="connsiteY8" fmla="*/ 309 h 896000"/>
                <a:gd name="connsiteX0" fmla="*/ 1528625 w 2431672"/>
                <a:gd name="connsiteY0" fmla="*/ 166 h 895857"/>
                <a:gd name="connsiteX1" fmla="*/ 1290077 w 2431672"/>
                <a:gd name="connsiteY1" fmla="*/ 169090 h 895857"/>
                <a:gd name="connsiteX2" fmla="*/ 1270427 w 2431672"/>
                <a:gd name="connsiteY2" fmla="*/ 264091 h 895857"/>
                <a:gd name="connsiteX3" fmla="*/ 1250778 w 2431672"/>
                <a:gd name="connsiteY3" fmla="*/ 169090 h 895857"/>
                <a:gd name="connsiteX4" fmla="*/ 1012229 w 2431672"/>
                <a:gd name="connsiteY4" fmla="*/ 166 h 895857"/>
                <a:gd name="connsiteX5" fmla="*/ 0 w 2431672"/>
                <a:gd name="connsiteY5" fmla="*/ 104286 h 895857"/>
                <a:gd name="connsiteX6" fmla="*/ 1159625 w 2431672"/>
                <a:gd name="connsiteY6" fmla="*/ 895857 h 895857"/>
                <a:gd name="connsiteX7" fmla="*/ 2431672 w 2431672"/>
                <a:gd name="connsiteY7" fmla="*/ 8751 h 895857"/>
                <a:gd name="connsiteX8" fmla="*/ 1528625 w 2431672"/>
                <a:gd name="connsiteY8" fmla="*/ 166 h 895857"/>
                <a:gd name="connsiteX0" fmla="*/ 1528625 w 2431672"/>
                <a:gd name="connsiteY0" fmla="*/ 166 h 691141"/>
                <a:gd name="connsiteX1" fmla="*/ 1290077 w 2431672"/>
                <a:gd name="connsiteY1" fmla="*/ 169090 h 691141"/>
                <a:gd name="connsiteX2" fmla="*/ 1270427 w 2431672"/>
                <a:gd name="connsiteY2" fmla="*/ 264091 h 691141"/>
                <a:gd name="connsiteX3" fmla="*/ 1250778 w 2431672"/>
                <a:gd name="connsiteY3" fmla="*/ 169090 h 691141"/>
                <a:gd name="connsiteX4" fmla="*/ 1012229 w 2431672"/>
                <a:gd name="connsiteY4" fmla="*/ 166 h 691141"/>
                <a:gd name="connsiteX5" fmla="*/ 0 w 2431672"/>
                <a:gd name="connsiteY5" fmla="*/ 104286 h 691141"/>
                <a:gd name="connsiteX6" fmla="*/ 1282455 w 2431672"/>
                <a:gd name="connsiteY6" fmla="*/ 691141 h 691141"/>
                <a:gd name="connsiteX7" fmla="*/ 2431672 w 2431672"/>
                <a:gd name="connsiteY7" fmla="*/ 8751 h 691141"/>
                <a:gd name="connsiteX8" fmla="*/ 1528625 w 2431672"/>
                <a:gd name="connsiteY8" fmla="*/ 166 h 691141"/>
                <a:gd name="connsiteX0" fmla="*/ 1310260 w 2213307"/>
                <a:gd name="connsiteY0" fmla="*/ 166 h 691141"/>
                <a:gd name="connsiteX1" fmla="*/ 1071712 w 2213307"/>
                <a:gd name="connsiteY1" fmla="*/ 169090 h 691141"/>
                <a:gd name="connsiteX2" fmla="*/ 1052062 w 2213307"/>
                <a:gd name="connsiteY2" fmla="*/ 264091 h 691141"/>
                <a:gd name="connsiteX3" fmla="*/ 1032413 w 2213307"/>
                <a:gd name="connsiteY3" fmla="*/ 169090 h 691141"/>
                <a:gd name="connsiteX4" fmla="*/ 793864 w 2213307"/>
                <a:gd name="connsiteY4" fmla="*/ 166 h 691141"/>
                <a:gd name="connsiteX5" fmla="*/ 0 w 2213307"/>
                <a:gd name="connsiteY5" fmla="*/ 104286 h 691141"/>
                <a:gd name="connsiteX6" fmla="*/ 1064090 w 2213307"/>
                <a:gd name="connsiteY6" fmla="*/ 691141 h 691141"/>
                <a:gd name="connsiteX7" fmla="*/ 2213307 w 2213307"/>
                <a:gd name="connsiteY7" fmla="*/ 8751 h 691141"/>
                <a:gd name="connsiteX8" fmla="*/ 1310260 w 2213307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841267"/>
                <a:gd name="connsiteX1" fmla="*/ 1071712 w 2022238"/>
                <a:gd name="connsiteY1" fmla="*/ 169090 h 841267"/>
                <a:gd name="connsiteX2" fmla="*/ 1052062 w 2022238"/>
                <a:gd name="connsiteY2" fmla="*/ 264091 h 841267"/>
                <a:gd name="connsiteX3" fmla="*/ 1032413 w 2022238"/>
                <a:gd name="connsiteY3" fmla="*/ 169090 h 841267"/>
                <a:gd name="connsiteX4" fmla="*/ 793864 w 2022238"/>
                <a:gd name="connsiteY4" fmla="*/ 166 h 841267"/>
                <a:gd name="connsiteX5" fmla="*/ 0 w 2022238"/>
                <a:gd name="connsiteY5" fmla="*/ 104286 h 841267"/>
                <a:gd name="connsiteX6" fmla="*/ 1105033 w 2022238"/>
                <a:gd name="connsiteY6" fmla="*/ 841267 h 841267"/>
                <a:gd name="connsiteX7" fmla="*/ 2022238 w 2022238"/>
                <a:gd name="connsiteY7" fmla="*/ 36046 h 841267"/>
                <a:gd name="connsiteX8" fmla="*/ 1310260 w 2022238"/>
                <a:gd name="connsiteY8" fmla="*/ 166 h 841267"/>
                <a:gd name="connsiteX0" fmla="*/ 1584169 w 2296147"/>
                <a:gd name="connsiteY0" fmla="*/ 321890 h 1162991"/>
                <a:gd name="connsiteX1" fmla="*/ 1345621 w 2296147"/>
                <a:gd name="connsiteY1" fmla="*/ 490814 h 1162991"/>
                <a:gd name="connsiteX2" fmla="*/ 1325971 w 2296147"/>
                <a:gd name="connsiteY2" fmla="*/ 585815 h 1162991"/>
                <a:gd name="connsiteX3" fmla="*/ 1306322 w 2296147"/>
                <a:gd name="connsiteY3" fmla="*/ 490814 h 1162991"/>
                <a:gd name="connsiteX4" fmla="*/ 1067773 w 2296147"/>
                <a:gd name="connsiteY4" fmla="*/ 321890 h 1162991"/>
                <a:gd name="connsiteX5" fmla="*/ 0 w 2296147"/>
                <a:gd name="connsiteY5" fmla="*/ 0 h 1162991"/>
                <a:gd name="connsiteX6" fmla="*/ 1378942 w 2296147"/>
                <a:gd name="connsiteY6" fmla="*/ 1162991 h 1162991"/>
                <a:gd name="connsiteX7" fmla="*/ 2296147 w 2296147"/>
                <a:gd name="connsiteY7" fmla="*/ 357770 h 1162991"/>
                <a:gd name="connsiteX8" fmla="*/ 1584169 w 2296147"/>
                <a:gd name="connsiteY8" fmla="*/ 321890 h 1162991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619113 w 2623857"/>
                <a:gd name="connsiteY0" fmla="*/ 266192 h 1107293"/>
                <a:gd name="connsiteX1" fmla="*/ 1380565 w 2623857"/>
                <a:gd name="connsiteY1" fmla="*/ 435116 h 1107293"/>
                <a:gd name="connsiteX2" fmla="*/ 1360915 w 2623857"/>
                <a:gd name="connsiteY2" fmla="*/ 530117 h 1107293"/>
                <a:gd name="connsiteX3" fmla="*/ 1341266 w 2623857"/>
                <a:gd name="connsiteY3" fmla="*/ 435116 h 1107293"/>
                <a:gd name="connsiteX4" fmla="*/ 1102717 w 2623857"/>
                <a:gd name="connsiteY4" fmla="*/ 266192 h 1107293"/>
                <a:gd name="connsiteX5" fmla="*/ 0 w 2623857"/>
                <a:gd name="connsiteY5" fmla="*/ 381240 h 1107293"/>
                <a:gd name="connsiteX6" fmla="*/ 1413886 w 2623857"/>
                <a:gd name="connsiteY6" fmla="*/ 1107293 h 1107293"/>
                <a:gd name="connsiteX7" fmla="*/ 2623857 w 2623857"/>
                <a:gd name="connsiteY7" fmla="*/ 0 h 1107293"/>
                <a:gd name="connsiteX8" fmla="*/ 1619113 w 2623857"/>
                <a:gd name="connsiteY8" fmla="*/ 266192 h 1107293"/>
                <a:gd name="connsiteX0" fmla="*/ 1619113 w 2623857"/>
                <a:gd name="connsiteY0" fmla="*/ 266192 h 1107293"/>
                <a:gd name="connsiteX1" fmla="*/ 1380565 w 2623857"/>
                <a:gd name="connsiteY1" fmla="*/ 435116 h 1107293"/>
                <a:gd name="connsiteX2" fmla="*/ 1360915 w 2623857"/>
                <a:gd name="connsiteY2" fmla="*/ 530117 h 1107293"/>
                <a:gd name="connsiteX3" fmla="*/ 1341266 w 2623857"/>
                <a:gd name="connsiteY3" fmla="*/ 435116 h 1107293"/>
                <a:gd name="connsiteX4" fmla="*/ 1102717 w 2623857"/>
                <a:gd name="connsiteY4" fmla="*/ 266192 h 1107293"/>
                <a:gd name="connsiteX5" fmla="*/ 0 w 2623857"/>
                <a:gd name="connsiteY5" fmla="*/ 381240 h 1107293"/>
                <a:gd name="connsiteX6" fmla="*/ 1413886 w 2623857"/>
                <a:gd name="connsiteY6" fmla="*/ 1107293 h 1107293"/>
                <a:gd name="connsiteX7" fmla="*/ 2623857 w 2623857"/>
                <a:gd name="connsiteY7" fmla="*/ 0 h 1107293"/>
                <a:gd name="connsiteX8" fmla="*/ 1619113 w 2623857"/>
                <a:gd name="connsiteY8" fmla="*/ 266192 h 1107293"/>
                <a:gd name="connsiteX0" fmla="*/ 1619113 w 2497185"/>
                <a:gd name="connsiteY0" fmla="*/ 452 h 841553"/>
                <a:gd name="connsiteX1" fmla="*/ 1380565 w 2497185"/>
                <a:gd name="connsiteY1" fmla="*/ 169376 h 841553"/>
                <a:gd name="connsiteX2" fmla="*/ 1360915 w 2497185"/>
                <a:gd name="connsiteY2" fmla="*/ 264377 h 841553"/>
                <a:gd name="connsiteX3" fmla="*/ 1341266 w 2497185"/>
                <a:gd name="connsiteY3" fmla="*/ 169376 h 841553"/>
                <a:gd name="connsiteX4" fmla="*/ 1102717 w 2497185"/>
                <a:gd name="connsiteY4" fmla="*/ 452 h 841553"/>
                <a:gd name="connsiteX5" fmla="*/ 0 w 2497185"/>
                <a:gd name="connsiteY5" fmla="*/ 115500 h 841553"/>
                <a:gd name="connsiteX6" fmla="*/ 1413886 w 2497185"/>
                <a:gd name="connsiteY6" fmla="*/ 841553 h 841553"/>
                <a:gd name="connsiteX7" fmla="*/ 2497185 w 2497185"/>
                <a:gd name="connsiteY7" fmla="*/ 153484 h 841553"/>
                <a:gd name="connsiteX8" fmla="*/ 1619113 w 2497185"/>
                <a:gd name="connsiteY8" fmla="*/ 452 h 841553"/>
                <a:gd name="connsiteX0" fmla="*/ 1619113 w 2497185"/>
                <a:gd name="connsiteY0" fmla="*/ 452 h 841553"/>
                <a:gd name="connsiteX1" fmla="*/ 1380565 w 2497185"/>
                <a:gd name="connsiteY1" fmla="*/ 169376 h 841553"/>
                <a:gd name="connsiteX2" fmla="*/ 1360915 w 2497185"/>
                <a:gd name="connsiteY2" fmla="*/ 264377 h 841553"/>
                <a:gd name="connsiteX3" fmla="*/ 1341266 w 2497185"/>
                <a:gd name="connsiteY3" fmla="*/ 169376 h 841553"/>
                <a:gd name="connsiteX4" fmla="*/ 1102717 w 2497185"/>
                <a:gd name="connsiteY4" fmla="*/ 452 h 841553"/>
                <a:gd name="connsiteX5" fmla="*/ 0 w 2497185"/>
                <a:gd name="connsiteY5" fmla="*/ 115500 h 841553"/>
                <a:gd name="connsiteX6" fmla="*/ 1413886 w 2497185"/>
                <a:gd name="connsiteY6" fmla="*/ 841553 h 841553"/>
                <a:gd name="connsiteX7" fmla="*/ 2497185 w 2497185"/>
                <a:gd name="connsiteY7" fmla="*/ 153484 h 841553"/>
                <a:gd name="connsiteX8" fmla="*/ 1619113 w 2497185"/>
                <a:gd name="connsiteY8" fmla="*/ 452 h 841553"/>
                <a:gd name="connsiteX0" fmla="*/ 1418184 w 2296256"/>
                <a:gd name="connsiteY0" fmla="*/ 1364 h 842465"/>
                <a:gd name="connsiteX1" fmla="*/ 1179636 w 2296256"/>
                <a:gd name="connsiteY1" fmla="*/ 170288 h 842465"/>
                <a:gd name="connsiteX2" fmla="*/ 1159986 w 2296256"/>
                <a:gd name="connsiteY2" fmla="*/ 265289 h 842465"/>
                <a:gd name="connsiteX3" fmla="*/ 1140337 w 2296256"/>
                <a:gd name="connsiteY3" fmla="*/ 170288 h 842465"/>
                <a:gd name="connsiteX4" fmla="*/ 901788 w 2296256"/>
                <a:gd name="connsiteY4" fmla="*/ 1364 h 842465"/>
                <a:gd name="connsiteX5" fmla="*/ 0 w 2296256"/>
                <a:gd name="connsiteY5" fmla="*/ 252217 h 842465"/>
                <a:gd name="connsiteX6" fmla="*/ 1212957 w 2296256"/>
                <a:gd name="connsiteY6" fmla="*/ 842465 h 842465"/>
                <a:gd name="connsiteX7" fmla="*/ 2296256 w 2296256"/>
                <a:gd name="connsiteY7" fmla="*/ 154396 h 842465"/>
                <a:gd name="connsiteX8" fmla="*/ 1418184 w 2296256"/>
                <a:gd name="connsiteY8" fmla="*/ 1364 h 842465"/>
                <a:gd name="connsiteX0" fmla="*/ 1418184 w 2296256"/>
                <a:gd name="connsiteY0" fmla="*/ 1364 h 842465"/>
                <a:gd name="connsiteX1" fmla="*/ 1179636 w 2296256"/>
                <a:gd name="connsiteY1" fmla="*/ 170288 h 842465"/>
                <a:gd name="connsiteX2" fmla="*/ 1159986 w 2296256"/>
                <a:gd name="connsiteY2" fmla="*/ 265289 h 842465"/>
                <a:gd name="connsiteX3" fmla="*/ 1140337 w 2296256"/>
                <a:gd name="connsiteY3" fmla="*/ 170288 h 842465"/>
                <a:gd name="connsiteX4" fmla="*/ 901788 w 2296256"/>
                <a:gd name="connsiteY4" fmla="*/ 1364 h 842465"/>
                <a:gd name="connsiteX5" fmla="*/ 0 w 2296256"/>
                <a:gd name="connsiteY5" fmla="*/ 252217 h 842465"/>
                <a:gd name="connsiteX6" fmla="*/ 1212957 w 2296256"/>
                <a:gd name="connsiteY6" fmla="*/ 842465 h 842465"/>
                <a:gd name="connsiteX7" fmla="*/ 2296256 w 2296256"/>
                <a:gd name="connsiteY7" fmla="*/ 154396 h 842465"/>
                <a:gd name="connsiteX8" fmla="*/ 1418184 w 2296256"/>
                <a:gd name="connsiteY8" fmla="*/ 1364 h 842465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902273 w 2038543"/>
                <a:gd name="connsiteY2" fmla="*/ 277534 h 854710"/>
                <a:gd name="connsiteX3" fmla="*/ 882624 w 2038543"/>
                <a:gd name="connsiteY3" fmla="*/ 182533 h 854710"/>
                <a:gd name="connsiteX4" fmla="*/ 644075 w 2038543"/>
                <a:gd name="connsiteY4" fmla="*/ 13609 h 854710"/>
                <a:gd name="connsiteX5" fmla="*/ 0 w 2038543"/>
                <a:gd name="connsiteY5" fmla="*/ 524263 h 854710"/>
                <a:gd name="connsiteX6" fmla="*/ 955244 w 2038543"/>
                <a:gd name="connsiteY6" fmla="*/ 854710 h 854710"/>
                <a:gd name="connsiteX7" fmla="*/ 2038543 w 2038543"/>
                <a:gd name="connsiteY7" fmla="*/ 166641 h 854710"/>
                <a:gd name="connsiteX8" fmla="*/ 1160471 w 2038543"/>
                <a:gd name="connsiteY8" fmla="*/ 13609 h 854710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902273 w 2038543"/>
                <a:gd name="connsiteY2" fmla="*/ 277534 h 854710"/>
                <a:gd name="connsiteX3" fmla="*/ 882624 w 2038543"/>
                <a:gd name="connsiteY3" fmla="*/ 182533 h 854710"/>
                <a:gd name="connsiteX4" fmla="*/ 644075 w 2038543"/>
                <a:gd name="connsiteY4" fmla="*/ 13609 h 854710"/>
                <a:gd name="connsiteX5" fmla="*/ 0 w 2038543"/>
                <a:gd name="connsiteY5" fmla="*/ 524263 h 854710"/>
                <a:gd name="connsiteX6" fmla="*/ 955244 w 2038543"/>
                <a:gd name="connsiteY6" fmla="*/ 854710 h 854710"/>
                <a:gd name="connsiteX7" fmla="*/ 2038543 w 2038543"/>
                <a:gd name="connsiteY7" fmla="*/ 166641 h 854710"/>
                <a:gd name="connsiteX8" fmla="*/ 1160471 w 2038543"/>
                <a:gd name="connsiteY8" fmla="*/ 13609 h 854710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882624 w 2038543"/>
                <a:gd name="connsiteY2" fmla="*/ 182533 h 854710"/>
                <a:gd name="connsiteX3" fmla="*/ 644075 w 2038543"/>
                <a:gd name="connsiteY3" fmla="*/ 13609 h 854710"/>
                <a:gd name="connsiteX4" fmla="*/ 0 w 2038543"/>
                <a:gd name="connsiteY4" fmla="*/ 524263 h 854710"/>
                <a:gd name="connsiteX5" fmla="*/ 955244 w 2038543"/>
                <a:gd name="connsiteY5" fmla="*/ 854710 h 854710"/>
                <a:gd name="connsiteX6" fmla="*/ 2038543 w 2038543"/>
                <a:gd name="connsiteY6" fmla="*/ 166641 h 854710"/>
                <a:gd name="connsiteX7" fmla="*/ 1160471 w 2038543"/>
                <a:gd name="connsiteY7" fmla="*/ 13609 h 854710"/>
                <a:gd name="connsiteX0" fmla="*/ 1160471 w 2038543"/>
                <a:gd name="connsiteY0" fmla="*/ 9208 h 850309"/>
                <a:gd name="connsiteX1" fmla="*/ 882624 w 2038543"/>
                <a:gd name="connsiteY1" fmla="*/ 178132 h 850309"/>
                <a:gd name="connsiteX2" fmla="*/ 644075 w 2038543"/>
                <a:gd name="connsiteY2" fmla="*/ 9208 h 850309"/>
                <a:gd name="connsiteX3" fmla="*/ 0 w 2038543"/>
                <a:gd name="connsiteY3" fmla="*/ 519862 h 850309"/>
                <a:gd name="connsiteX4" fmla="*/ 955244 w 2038543"/>
                <a:gd name="connsiteY4" fmla="*/ 850309 h 850309"/>
                <a:gd name="connsiteX5" fmla="*/ 2038543 w 2038543"/>
                <a:gd name="connsiteY5" fmla="*/ 162240 h 850309"/>
                <a:gd name="connsiteX6" fmla="*/ 1160471 w 2038543"/>
                <a:gd name="connsiteY6" fmla="*/ 9208 h 850309"/>
                <a:gd name="connsiteX0" fmla="*/ 1160471 w 2038543"/>
                <a:gd name="connsiteY0" fmla="*/ 44155 h 885256"/>
                <a:gd name="connsiteX1" fmla="*/ 644075 w 2038543"/>
                <a:gd name="connsiteY1" fmla="*/ 44155 h 885256"/>
                <a:gd name="connsiteX2" fmla="*/ 0 w 2038543"/>
                <a:gd name="connsiteY2" fmla="*/ 554809 h 885256"/>
                <a:gd name="connsiteX3" fmla="*/ 955244 w 2038543"/>
                <a:gd name="connsiteY3" fmla="*/ 885256 h 885256"/>
                <a:gd name="connsiteX4" fmla="*/ 2038543 w 2038543"/>
                <a:gd name="connsiteY4" fmla="*/ 197187 h 885256"/>
                <a:gd name="connsiteX5" fmla="*/ 1160471 w 2038543"/>
                <a:gd name="connsiteY5" fmla="*/ 44155 h 885256"/>
                <a:gd name="connsiteX0" fmla="*/ 1160471 w 1845411"/>
                <a:gd name="connsiteY0" fmla="*/ 44155 h 885256"/>
                <a:gd name="connsiteX1" fmla="*/ 644075 w 1845411"/>
                <a:gd name="connsiteY1" fmla="*/ 44155 h 885256"/>
                <a:gd name="connsiteX2" fmla="*/ 0 w 1845411"/>
                <a:gd name="connsiteY2" fmla="*/ 554809 h 885256"/>
                <a:gd name="connsiteX3" fmla="*/ 955244 w 1845411"/>
                <a:gd name="connsiteY3" fmla="*/ 885256 h 885256"/>
                <a:gd name="connsiteX4" fmla="*/ 1845411 w 1845411"/>
                <a:gd name="connsiteY4" fmla="*/ 347041 h 885256"/>
                <a:gd name="connsiteX5" fmla="*/ 1160471 w 1845411"/>
                <a:gd name="connsiteY5" fmla="*/ 44155 h 885256"/>
                <a:gd name="connsiteX0" fmla="*/ 1160471 w 1845411"/>
                <a:gd name="connsiteY0" fmla="*/ 44155 h 885256"/>
                <a:gd name="connsiteX1" fmla="*/ 644075 w 1845411"/>
                <a:gd name="connsiteY1" fmla="*/ 44155 h 885256"/>
                <a:gd name="connsiteX2" fmla="*/ 0 w 1845411"/>
                <a:gd name="connsiteY2" fmla="*/ 554809 h 885256"/>
                <a:gd name="connsiteX3" fmla="*/ 955244 w 1845411"/>
                <a:gd name="connsiteY3" fmla="*/ 885256 h 885256"/>
                <a:gd name="connsiteX4" fmla="*/ 1845411 w 1845411"/>
                <a:gd name="connsiteY4" fmla="*/ 347041 h 885256"/>
                <a:gd name="connsiteX5" fmla="*/ 1160471 w 1845411"/>
                <a:gd name="connsiteY5" fmla="*/ 44155 h 885256"/>
                <a:gd name="connsiteX0" fmla="*/ 1161251 w 1846191"/>
                <a:gd name="connsiteY0" fmla="*/ 44155 h 885256"/>
                <a:gd name="connsiteX1" fmla="*/ 644855 w 1846191"/>
                <a:gd name="connsiteY1" fmla="*/ 44155 h 885256"/>
                <a:gd name="connsiteX2" fmla="*/ 780 w 1846191"/>
                <a:gd name="connsiteY2" fmla="*/ 554809 h 885256"/>
                <a:gd name="connsiteX3" fmla="*/ 956024 w 1846191"/>
                <a:gd name="connsiteY3" fmla="*/ 885256 h 885256"/>
                <a:gd name="connsiteX4" fmla="*/ 1846191 w 1846191"/>
                <a:gd name="connsiteY4" fmla="*/ 347041 h 885256"/>
                <a:gd name="connsiteX5" fmla="*/ 1161251 w 1846191"/>
                <a:gd name="connsiteY5" fmla="*/ 44155 h 885256"/>
                <a:gd name="connsiteX0" fmla="*/ 999953 w 1684893"/>
                <a:gd name="connsiteY0" fmla="*/ 40529 h 881630"/>
                <a:gd name="connsiteX1" fmla="*/ 483557 w 1684893"/>
                <a:gd name="connsiteY1" fmla="*/ 40529 h 881630"/>
                <a:gd name="connsiteX2" fmla="*/ 1174 w 1684893"/>
                <a:gd name="connsiteY2" fmla="*/ 501232 h 881630"/>
                <a:gd name="connsiteX3" fmla="*/ 794726 w 1684893"/>
                <a:gd name="connsiteY3" fmla="*/ 881630 h 881630"/>
                <a:gd name="connsiteX4" fmla="*/ 1684893 w 1684893"/>
                <a:gd name="connsiteY4" fmla="*/ 343415 h 881630"/>
                <a:gd name="connsiteX5" fmla="*/ 999953 w 1684893"/>
                <a:gd name="connsiteY5" fmla="*/ 40529 h 881630"/>
                <a:gd name="connsiteX0" fmla="*/ 999953 w 1684893"/>
                <a:gd name="connsiteY0" fmla="*/ 40529 h 881630"/>
                <a:gd name="connsiteX1" fmla="*/ 483557 w 1684893"/>
                <a:gd name="connsiteY1" fmla="*/ 40529 h 881630"/>
                <a:gd name="connsiteX2" fmla="*/ 1174 w 1684893"/>
                <a:gd name="connsiteY2" fmla="*/ 501232 h 881630"/>
                <a:gd name="connsiteX3" fmla="*/ 794726 w 1684893"/>
                <a:gd name="connsiteY3" fmla="*/ 881630 h 881630"/>
                <a:gd name="connsiteX4" fmla="*/ 1684893 w 1684893"/>
                <a:gd name="connsiteY4" fmla="*/ 343415 h 881630"/>
                <a:gd name="connsiteX5" fmla="*/ 999953 w 1684893"/>
                <a:gd name="connsiteY5" fmla="*/ 40529 h 881630"/>
                <a:gd name="connsiteX0" fmla="*/ 999028 w 1683968"/>
                <a:gd name="connsiteY0" fmla="*/ 40529 h 881630"/>
                <a:gd name="connsiteX1" fmla="*/ 482632 w 1683968"/>
                <a:gd name="connsiteY1" fmla="*/ 40529 h 881630"/>
                <a:gd name="connsiteX2" fmla="*/ 249 w 1683968"/>
                <a:gd name="connsiteY2" fmla="*/ 501232 h 881630"/>
                <a:gd name="connsiteX3" fmla="*/ 793801 w 1683968"/>
                <a:gd name="connsiteY3" fmla="*/ 881630 h 881630"/>
                <a:gd name="connsiteX4" fmla="*/ 1683968 w 1683968"/>
                <a:gd name="connsiteY4" fmla="*/ 343415 h 881630"/>
                <a:gd name="connsiteX5" fmla="*/ 999028 w 1683968"/>
                <a:gd name="connsiteY5" fmla="*/ 40529 h 881630"/>
                <a:gd name="connsiteX0" fmla="*/ 999028 w 1585156"/>
                <a:gd name="connsiteY0" fmla="*/ 40529 h 881630"/>
                <a:gd name="connsiteX1" fmla="*/ 482632 w 1585156"/>
                <a:gd name="connsiteY1" fmla="*/ 40529 h 881630"/>
                <a:gd name="connsiteX2" fmla="*/ 249 w 1585156"/>
                <a:gd name="connsiteY2" fmla="*/ 501232 h 881630"/>
                <a:gd name="connsiteX3" fmla="*/ 793801 w 1585156"/>
                <a:gd name="connsiteY3" fmla="*/ 881630 h 881630"/>
                <a:gd name="connsiteX4" fmla="*/ 1585156 w 1585156"/>
                <a:gd name="connsiteY4" fmla="*/ 393367 h 881630"/>
                <a:gd name="connsiteX5" fmla="*/ 999028 w 1585156"/>
                <a:gd name="connsiteY5" fmla="*/ 40529 h 881630"/>
                <a:gd name="connsiteX0" fmla="*/ 773633 w 1585156"/>
                <a:gd name="connsiteY0" fmla="*/ 63260 h 869783"/>
                <a:gd name="connsiteX1" fmla="*/ 482632 w 1585156"/>
                <a:gd name="connsiteY1" fmla="*/ 28682 h 869783"/>
                <a:gd name="connsiteX2" fmla="*/ 249 w 1585156"/>
                <a:gd name="connsiteY2" fmla="*/ 489385 h 869783"/>
                <a:gd name="connsiteX3" fmla="*/ 793801 w 1585156"/>
                <a:gd name="connsiteY3" fmla="*/ 869783 h 869783"/>
                <a:gd name="connsiteX4" fmla="*/ 1585156 w 1585156"/>
                <a:gd name="connsiteY4" fmla="*/ 381520 h 869783"/>
                <a:gd name="connsiteX5" fmla="*/ 773633 w 1585156"/>
                <a:gd name="connsiteY5" fmla="*/ 63260 h 869783"/>
                <a:gd name="connsiteX0" fmla="*/ 773633 w 1585156"/>
                <a:gd name="connsiteY0" fmla="*/ 63260 h 869783"/>
                <a:gd name="connsiteX1" fmla="*/ 482632 w 1585156"/>
                <a:gd name="connsiteY1" fmla="*/ 28682 h 869783"/>
                <a:gd name="connsiteX2" fmla="*/ 249 w 1585156"/>
                <a:gd name="connsiteY2" fmla="*/ 489385 h 869783"/>
                <a:gd name="connsiteX3" fmla="*/ 793801 w 1585156"/>
                <a:gd name="connsiteY3" fmla="*/ 869783 h 869783"/>
                <a:gd name="connsiteX4" fmla="*/ 1585156 w 1585156"/>
                <a:gd name="connsiteY4" fmla="*/ 381520 h 869783"/>
                <a:gd name="connsiteX5" fmla="*/ 773633 w 1585156"/>
                <a:gd name="connsiteY5" fmla="*/ 63260 h 869783"/>
                <a:gd name="connsiteX0" fmla="*/ 773633 w 1585156"/>
                <a:gd name="connsiteY0" fmla="*/ 47949 h 854472"/>
                <a:gd name="connsiteX1" fmla="*/ 297881 w 1585156"/>
                <a:gd name="connsiteY1" fmla="*/ 33542 h 854472"/>
                <a:gd name="connsiteX2" fmla="*/ 249 w 1585156"/>
                <a:gd name="connsiteY2" fmla="*/ 474074 h 854472"/>
                <a:gd name="connsiteX3" fmla="*/ 793801 w 1585156"/>
                <a:gd name="connsiteY3" fmla="*/ 854472 h 854472"/>
                <a:gd name="connsiteX4" fmla="*/ 1585156 w 1585156"/>
                <a:gd name="connsiteY4" fmla="*/ 366209 h 854472"/>
                <a:gd name="connsiteX5" fmla="*/ 773633 w 1585156"/>
                <a:gd name="connsiteY5" fmla="*/ 47949 h 854472"/>
                <a:gd name="connsiteX0" fmla="*/ 773633 w 1585156"/>
                <a:gd name="connsiteY0" fmla="*/ 38116 h 844639"/>
                <a:gd name="connsiteX1" fmla="*/ 297881 w 1585156"/>
                <a:gd name="connsiteY1" fmla="*/ 23709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38116 h 844639"/>
                <a:gd name="connsiteX1" fmla="*/ 297881 w 1585156"/>
                <a:gd name="connsiteY1" fmla="*/ 23709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44490 h 851013"/>
                <a:gd name="connsiteX1" fmla="*/ 405036 w 1585156"/>
                <a:gd name="connsiteY1" fmla="*/ 9912 h 851013"/>
                <a:gd name="connsiteX2" fmla="*/ 249 w 1585156"/>
                <a:gd name="connsiteY2" fmla="*/ 470615 h 851013"/>
                <a:gd name="connsiteX3" fmla="*/ 793801 w 1585156"/>
                <a:gd name="connsiteY3" fmla="*/ 851013 h 851013"/>
                <a:gd name="connsiteX4" fmla="*/ 1585156 w 1585156"/>
                <a:gd name="connsiteY4" fmla="*/ 362750 h 851013"/>
                <a:gd name="connsiteX5" fmla="*/ 773633 w 1585156"/>
                <a:gd name="connsiteY5" fmla="*/ 44490 h 851013"/>
                <a:gd name="connsiteX0" fmla="*/ 773633 w 1585156"/>
                <a:gd name="connsiteY0" fmla="*/ 38116 h 844639"/>
                <a:gd name="connsiteX1" fmla="*/ 405036 w 1585156"/>
                <a:gd name="connsiteY1" fmla="*/ 3538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38116 h 844639"/>
                <a:gd name="connsiteX1" fmla="*/ 405036 w 1585156"/>
                <a:gd name="connsiteY1" fmla="*/ 3538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37121"/>
                <a:gd name="connsiteY0" fmla="*/ 34896 h 841419"/>
                <a:gd name="connsiteX1" fmla="*/ 405036 w 1537121"/>
                <a:gd name="connsiteY1" fmla="*/ 318 h 841419"/>
                <a:gd name="connsiteX2" fmla="*/ 249 w 1537121"/>
                <a:gd name="connsiteY2" fmla="*/ 461021 h 841419"/>
                <a:gd name="connsiteX3" fmla="*/ 793801 w 1537121"/>
                <a:gd name="connsiteY3" fmla="*/ 841419 h 841419"/>
                <a:gd name="connsiteX4" fmla="*/ 1537121 w 1537121"/>
                <a:gd name="connsiteY4" fmla="*/ 387733 h 841419"/>
                <a:gd name="connsiteX5" fmla="*/ 773633 w 1537121"/>
                <a:gd name="connsiteY5" fmla="*/ 34896 h 84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7121" h="841419">
                  <a:moveTo>
                    <a:pt x="773633" y="34896"/>
                  </a:moveTo>
                  <a:cubicBezTo>
                    <a:pt x="541222" y="9391"/>
                    <a:pt x="493288" y="1333"/>
                    <a:pt x="405036" y="318"/>
                  </a:cubicBezTo>
                  <a:cubicBezTo>
                    <a:pt x="316784" y="-697"/>
                    <a:pt x="95703" y="105928"/>
                    <a:pt x="249" y="461021"/>
                  </a:cubicBezTo>
                  <a:cubicBezTo>
                    <a:pt x="-9323" y="777264"/>
                    <a:pt x="257134" y="786827"/>
                    <a:pt x="793801" y="841419"/>
                  </a:cubicBezTo>
                  <a:cubicBezTo>
                    <a:pt x="1163225" y="777729"/>
                    <a:pt x="1358765" y="942743"/>
                    <a:pt x="1537121" y="387733"/>
                  </a:cubicBezTo>
                  <a:cubicBezTo>
                    <a:pt x="1402685" y="183878"/>
                    <a:pt x="1224355" y="-99576"/>
                    <a:pt x="773633" y="34896"/>
                  </a:cubicBezTo>
                  <a:close/>
                </a:path>
              </a:pathLst>
            </a:custGeom>
            <a:solidFill>
              <a:srgbClr val="E631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82" name="Szabadkézi sokszög 281"/>
            <p:cNvSpPr/>
            <p:nvPr/>
          </p:nvSpPr>
          <p:spPr>
            <a:xfrm>
              <a:off x="9278600" y="3406334"/>
              <a:ext cx="571577" cy="317792"/>
            </a:xfrm>
            <a:custGeom>
              <a:avLst/>
              <a:gdLst>
                <a:gd name="connsiteX0" fmla="*/ 283574 w 571577"/>
                <a:gd name="connsiteY0" fmla="*/ 0 h 317792"/>
                <a:gd name="connsiteX1" fmla="*/ 569391 w 571577"/>
                <a:gd name="connsiteY1" fmla="*/ 154111 h 317792"/>
                <a:gd name="connsiteX2" fmla="*/ 571577 w 571577"/>
                <a:gd name="connsiteY2" fmla="*/ 168460 h 317792"/>
                <a:gd name="connsiteX3" fmla="*/ 556820 w 571577"/>
                <a:gd name="connsiteY3" fmla="*/ 199911 h 317792"/>
                <a:gd name="connsiteX4" fmla="*/ 554796 w 571577"/>
                <a:gd name="connsiteY4" fmla="*/ 202118 h 317792"/>
                <a:gd name="connsiteX5" fmla="*/ 513127 w 571577"/>
                <a:gd name="connsiteY5" fmla="*/ 247555 h 317792"/>
                <a:gd name="connsiteX6" fmla="*/ 288003 w 571577"/>
                <a:gd name="connsiteY6" fmla="*/ 317792 h 317792"/>
                <a:gd name="connsiteX7" fmla="*/ 38496 w 571577"/>
                <a:gd name="connsiteY7" fmla="*/ 224865 h 317792"/>
                <a:gd name="connsiteX8" fmla="*/ 16781 w 571577"/>
                <a:gd name="connsiteY8" fmla="*/ 195936 h 317792"/>
                <a:gd name="connsiteX9" fmla="*/ 16495 w 571577"/>
                <a:gd name="connsiteY9" fmla="*/ 195555 h 317792"/>
                <a:gd name="connsiteX10" fmla="*/ 2186 w 571577"/>
                <a:gd name="connsiteY10" fmla="*/ 163681 h 317792"/>
                <a:gd name="connsiteX11" fmla="*/ 0 w 571577"/>
                <a:gd name="connsiteY11" fmla="*/ 149332 h 317792"/>
                <a:gd name="connsiteX12" fmla="*/ 14757 w 571577"/>
                <a:gd name="connsiteY12" fmla="*/ 117881 h 317792"/>
                <a:gd name="connsiteX13" fmla="*/ 283574 w 571577"/>
                <a:gd name="connsiteY13" fmla="*/ 0 h 3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577" h="317792">
                  <a:moveTo>
                    <a:pt x="283574" y="0"/>
                  </a:moveTo>
                  <a:cubicBezTo>
                    <a:pt x="424559" y="0"/>
                    <a:pt x="542187" y="66160"/>
                    <a:pt x="569391" y="154111"/>
                  </a:cubicBezTo>
                  <a:lnTo>
                    <a:pt x="571577" y="168460"/>
                  </a:lnTo>
                  <a:lnTo>
                    <a:pt x="556820" y="199911"/>
                  </a:lnTo>
                  <a:lnTo>
                    <a:pt x="554796" y="202118"/>
                  </a:lnTo>
                  <a:lnTo>
                    <a:pt x="513127" y="247555"/>
                  </a:lnTo>
                  <a:cubicBezTo>
                    <a:pt x="459617" y="290451"/>
                    <a:pt x="378637" y="317792"/>
                    <a:pt x="288003" y="317792"/>
                  </a:cubicBezTo>
                  <a:cubicBezTo>
                    <a:pt x="182264" y="317792"/>
                    <a:pt x="89664" y="280577"/>
                    <a:pt x="38496" y="224865"/>
                  </a:cubicBezTo>
                  <a:lnTo>
                    <a:pt x="16781" y="195936"/>
                  </a:lnTo>
                  <a:lnTo>
                    <a:pt x="16495" y="195555"/>
                  </a:lnTo>
                  <a:cubicBezTo>
                    <a:pt x="10400" y="185328"/>
                    <a:pt x="5586" y="174675"/>
                    <a:pt x="2186" y="163681"/>
                  </a:cubicBezTo>
                  <a:lnTo>
                    <a:pt x="0" y="149332"/>
                  </a:lnTo>
                  <a:lnTo>
                    <a:pt x="14757" y="117881"/>
                  </a:lnTo>
                  <a:cubicBezTo>
                    <a:pt x="59046" y="48607"/>
                    <a:pt x="162730" y="0"/>
                    <a:pt x="283574" y="0"/>
                  </a:cubicBezTo>
                  <a:close/>
                </a:path>
              </a:pathLst>
            </a:custGeom>
            <a:solidFill>
              <a:srgbClr val="8828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12" name="Ellipszis buborék 11"/>
          <p:cNvSpPr/>
          <p:nvPr/>
        </p:nvSpPr>
        <p:spPr>
          <a:xfrm>
            <a:off x="8475948" y="297410"/>
            <a:ext cx="3182315" cy="2414809"/>
          </a:xfrm>
          <a:prstGeom prst="wedgeEllipseCallout">
            <a:avLst>
              <a:gd name="adj1" fmla="val -60655"/>
              <a:gd name="adj2" fmla="val 35504"/>
            </a:avLst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390" name="Csoportba foglalás 389"/>
          <p:cNvGrpSpPr/>
          <p:nvPr/>
        </p:nvGrpSpPr>
        <p:grpSpPr>
          <a:xfrm>
            <a:off x="9761846" y="677221"/>
            <a:ext cx="897368" cy="1609595"/>
            <a:chOff x="4741693" y="988193"/>
            <a:chExt cx="3323641" cy="5525664"/>
          </a:xfrm>
        </p:grpSpPr>
        <p:grpSp>
          <p:nvGrpSpPr>
            <p:cNvPr id="391" name="Csoportba foglalás 390"/>
            <p:cNvGrpSpPr/>
            <p:nvPr/>
          </p:nvGrpSpPr>
          <p:grpSpPr>
            <a:xfrm>
              <a:off x="4741693" y="988193"/>
              <a:ext cx="2749223" cy="5525664"/>
              <a:chOff x="4632040" y="806522"/>
              <a:chExt cx="2749223" cy="5525664"/>
            </a:xfrm>
          </p:grpSpPr>
          <p:grpSp>
            <p:nvGrpSpPr>
              <p:cNvPr id="496" name="Csoportba foglalás 495"/>
              <p:cNvGrpSpPr/>
              <p:nvPr/>
            </p:nvGrpSpPr>
            <p:grpSpPr>
              <a:xfrm rot="897925" flipH="1">
                <a:off x="5936586" y="2404445"/>
                <a:ext cx="1444677" cy="1155612"/>
                <a:chOff x="2990191" y="1530585"/>
                <a:chExt cx="1397255" cy="1298504"/>
              </a:xfrm>
            </p:grpSpPr>
            <p:sp>
              <p:nvSpPr>
                <p:cNvPr id="612" name="Szabadkézi sokszög 611"/>
                <p:cNvSpPr/>
                <p:nvPr/>
              </p:nvSpPr>
              <p:spPr>
                <a:xfrm rot="18235584" flipH="1" flipV="1">
                  <a:off x="2964244" y="2316105"/>
                  <a:ext cx="538931" cy="487038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  <a:gd name="connsiteX0" fmla="*/ 23569 w 1067945"/>
                    <a:gd name="connsiteY0" fmla="*/ 324795 h 1586401"/>
                    <a:gd name="connsiteX1" fmla="*/ 66097 w 1067945"/>
                    <a:gd name="connsiteY1" fmla="*/ 140029 h 1586401"/>
                    <a:gd name="connsiteX2" fmla="*/ 205746 w 1067945"/>
                    <a:gd name="connsiteY2" fmla="*/ 69389 h 1586401"/>
                    <a:gd name="connsiteX3" fmla="*/ 504693 w 1067945"/>
                    <a:gd name="connsiteY3" fmla="*/ 52978 h 1586401"/>
                    <a:gd name="connsiteX4" fmla="*/ 506447 w 1067945"/>
                    <a:gd name="connsiteY4" fmla="*/ 70195 h 1586401"/>
                    <a:gd name="connsiteX5" fmla="*/ 512127 w 1067945"/>
                    <a:gd name="connsiteY5" fmla="*/ 71873 h 1586401"/>
                    <a:gd name="connsiteX6" fmla="*/ 754445 w 1067945"/>
                    <a:gd name="connsiteY6" fmla="*/ 379378 h 1586401"/>
                    <a:gd name="connsiteX7" fmla="*/ 759945 w 1067945"/>
                    <a:gd name="connsiteY7" fmla="*/ 439046 h 1586401"/>
                    <a:gd name="connsiteX8" fmla="*/ 767367 w 1067945"/>
                    <a:gd name="connsiteY8" fmla="*/ 434929 h 1586401"/>
                    <a:gd name="connsiteX9" fmla="*/ 771288 w 1067945"/>
                    <a:gd name="connsiteY9" fmla="*/ 440884 h 1586401"/>
                    <a:gd name="connsiteX10" fmla="*/ 875013 w 1067945"/>
                    <a:gd name="connsiteY10" fmla="*/ 614586 h 1586401"/>
                    <a:gd name="connsiteX11" fmla="*/ 1055134 w 1067945"/>
                    <a:gd name="connsiteY11" fmla="*/ 1108735 h 1586401"/>
                    <a:gd name="connsiteX12" fmla="*/ 1007367 w 1067945"/>
                    <a:gd name="connsiteY12" fmla="*/ 1088546 h 1586401"/>
                    <a:gd name="connsiteX13" fmla="*/ 983959 w 1067945"/>
                    <a:gd name="connsiteY13" fmla="*/ 1065349 h 1586401"/>
                    <a:gd name="connsiteX14" fmla="*/ 1012480 w 1067945"/>
                    <a:gd name="connsiteY14" fmla="*/ 1131490 h 1586401"/>
                    <a:gd name="connsiteX15" fmla="*/ 1054440 w 1067945"/>
                    <a:gd name="connsiteY15" fmla="*/ 1370129 h 1586401"/>
                    <a:gd name="connsiteX16" fmla="*/ 921690 w 1067945"/>
                    <a:gd name="connsiteY16" fmla="*/ 1269763 h 1586401"/>
                    <a:gd name="connsiteX17" fmla="*/ 914746 w 1067945"/>
                    <a:gd name="connsiteY17" fmla="*/ 1260755 h 1586401"/>
                    <a:gd name="connsiteX18" fmla="*/ 913684 w 1067945"/>
                    <a:gd name="connsiteY18" fmla="*/ 1263994 h 1586401"/>
                    <a:gd name="connsiteX19" fmla="*/ 935222 w 1067945"/>
                    <a:gd name="connsiteY19" fmla="*/ 1313942 h 1586401"/>
                    <a:gd name="connsiteX20" fmla="*/ 977183 w 1067945"/>
                    <a:gd name="connsiteY20" fmla="*/ 1552581 h 1586401"/>
                    <a:gd name="connsiteX21" fmla="*/ 796961 w 1067945"/>
                    <a:gd name="connsiteY21" fmla="*/ 1390627 h 1586401"/>
                    <a:gd name="connsiteX22" fmla="*/ 763238 w 1067945"/>
                    <a:gd name="connsiteY22" fmla="*/ 1341929 h 1586401"/>
                    <a:gd name="connsiteX23" fmla="*/ 755785 w 1067945"/>
                    <a:gd name="connsiteY23" fmla="*/ 1340632 h 1586401"/>
                    <a:gd name="connsiteX24" fmla="*/ 757833 w 1067945"/>
                    <a:gd name="connsiteY24" fmla="*/ 1345381 h 1586401"/>
                    <a:gd name="connsiteX25" fmla="*/ 799795 w 1067945"/>
                    <a:gd name="connsiteY25" fmla="*/ 1584019 h 1586401"/>
                    <a:gd name="connsiteX26" fmla="*/ 464456 w 1067945"/>
                    <a:gd name="connsiteY26" fmla="*/ 1175960 h 1586401"/>
                    <a:gd name="connsiteX27" fmla="*/ 380801 w 1067945"/>
                    <a:gd name="connsiteY27" fmla="*/ 1011013 h 1586401"/>
                    <a:gd name="connsiteX28" fmla="*/ 367160 w 1067945"/>
                    <a:gd name="connsiteY28" fmla="*/ 993839 h 1586401"/>
                    <a:gd name="connsiteX29" fmla="*/ 286567 w 1067945"/>
                    <a:gd name="connsiteY29" fmla="*/ 877427 h 1586401"/>
                    <a:gd name="connsiteX30" fmla="*/ 277727 w 1067945"/>
                    <a:gd name="connsiteY30" fmla="*/ 862684 h 1586401"/>
                    <a:gd name="connsiteX31" fmla="*/ 273161 w 1067945"/>
                    <a:gd name="connsiteY31" fmla="*/ 861134 h 1586401"/>
                    <a:gd name="connsiteX32" fmla="*/ 297316 w 1067945"/>
                    <a:gd name="connsiteY32" fmla="*/ 999645 h 1586401"/>
                    <a:gd name="connsiteX33" fmla="*/ 277445 w 1067945"/>
                    <a:gd name="connsiteY33" fmla="*/ 1328265 h 1586401"/>
                    <a:gd name="connsiteX34" fmla="*/ 76064 w 1067945"/>
                    <a:gd name="connsiteY34" fmla="*/ 839992 h 1586401"/>
                    <a:gd name="connsiteX35" fmla="*/ 43405 w 1067945"/>
                    <a:gd name="connsiteY35" fmla="*/ 652722 h 1586401"/>
                    <a:gd name="connsiteX36" fmla="*/ 29949 w 1067945"/>
                    <a:gd name="connsiteY36" fmla="*/ 625611 h 1586401"/>
                    <a:gd name="connsiteX37" fmla="*/ 1 w 1067945"/>
                    <a:gd name="connsiteY37" fmla="*/ 463376 h 1586401"/>
                    <a:gd name="connsiteX38" fmla="*/ 17134 w 1067945"/>
                    <a:gd name="connsiteY38" fmla="*/ 339434 h 1586401"/>
                    <a:gd name="connsiteX39" fmla="*/ 23569 w 1067945"/>
                    <a:gd name="connsiteY39" fmla="*/ 324795 h 1586401"/>
                    <a:gd name="connsiteX0" fmla="*/ 23567 w 1067943"/>
                    <a:gd name="connsiteY0" fmla="*/ 271817 h 1533423"/>
                    <a:gd name="connsiteX1" fmla="*/ 66095 w 1067943"/>
                    <a:gd name="connsiteY1" fmla="*/ 87051 h 1533423"/>
                    <a:gd name="connsiteX2" fmla="*/ 504691 w 1067943"/>
                    <a:gd name="connsiteY2" fmla="*/ 0 h 1533423"/>
                    <a:gd name="connsiteX3" fmla="*/ 506445 w 1067943"/>
                    <a:gd name="connsiteY3" fmla="*/ 17217 h 1533423"/>
                    <a:gd name="connsiteX4" fmla="*/ 512125 w 1067943"/>
                    <a:gd name="connsiteY4" fmla="*/ 18895 h 1533423"/>
                    <a:gd name="connsiteX5" fmla="*/ 754443 w 1067943"/>
                    <a:gd name="connsiteY5" fmla="*/ 326400 h 1533423"/>
                    <a:gd name="connsiteX6" fmla="*/ 759943 w 1067943"/>
                    <a:gd name="connsiteY6" fmla="*/ 386068 h 1533423"/>
                    <a:gd name="connsiteX7" fmla="*/ 767365 w 1067943"/>
                    <a:gd name="connsiteY7" fmla="*/ 381951 h 1533423"/>
                    <a:gd name="connsiteX8" fmla="*/ 771286 w 1067943"/>
                    <a:gd name="connsiteY8" fmla="*/ 387906 h 1533423"/>
                    <a:gd name="connsiteX9" fmla="*/ 875011 w 1067943"/>
                    <a:gd name="connsiteY9" fmla="*/ 561608 h 1533423"/>
                    <a:gd name="connsiteX10" fmla="*/ 1055132 w 1067943"/>
                    <a:gd name="connsiteY10" fmla="*/ 1055757 h 1533423"/>
                    <a:gd name="connsiteX11" fmla="*/ 1007365 w 1067943"/>
                    <a:gd name="connsiteY11" fmla="*/ 1035568 h 1533423"/>
                    <a:gd name="connsiteX12" fmla="*/ 983957 w 1067943"/>
                    <a:gd name="connsiteY12" fmla="*/ 1012371 h 1533423"/>
                    <a:gd name="connsiteX13" fmla="*/ 1012478 w 1067943"/>
                    <a:gd name="connsiteY13" fmla="*/ 1078512 h 1533423"/>
                    <a:gd name="connsiteX14" fmla="*/ 1054438 w 1067943"/>
                    <a:gd name="connsiteY14" fmla="*/ 1317151 h 1533423"/>
                    <a:gd name="connsiteX15" fmla="*/ 921688 w 1067943"/>
                    <a:gd name="connsiteY15" fmla="*/ 1216785 h 1533423"/>
                    <a:gd name="connsiteX16" fmla="*/ 914744 w 1067943"/>
                    <a:gd name="connsiteY16" fmla="*/ 1207777 h 1533423"/>
                    <a:gd name="connsiteX17" fmla="*/ 913682 w 1067943"/>
                    <a:gd name="connsiteY17" fmla="*/ 1211016 h 1533423"/>
                    <a:gd name="connsiteX18" fmla="*/ 935220 w 1067943"/>
                    <a:gd name="connsiteY18" fmla="*/ 1260964 h 1533423"/>
                    <a:gd name="connsiteX19" fmla="*/ 977181 w 1067943"/>
                    <a:gd name="connsiteY19" fmla="*/ 1499603 h 1533423"/>
                    <a:gd name="connsiteX20" fmla="*/ 796959 w 1067943"/>
                    <a:gd name="connsiteY20" fmla="*/ 1337649 h 1533423"/>
                    <a:gd name="connsiteX21" fmla="*/ 763236 w 1067943"/>
                    <a:gd name="connsiteY21" fmla="*/ 1288951 h 1533423"/>
                    <a:gd name="connsiteX22" fmla="*/ 755783 w 1067943"/>
                    <a:gd name="connsiteY22" fmla="*/ 1287654 h 1533423"/>
                    <a:gd name="connsiteX23" fmla="*/ 757831 w 1067943"/>
                    <a:gd name="connsiteY23" fmla="*/ 1292403 h 1533423"/>
                    <a:gd name="connsiteX24" fmla="*/ 799793 w 1067943"/>
                    <a:gd name="connsiteY24" fmla="*/ 1531041 h 1533423"/>
                    <a:gd name="connsiteX25" fmla="*/ 464454 w 1067943"/>
                    <a:gd name="connsiteY25" fmla="*/ 1122982 h 1533423"/>
                    <a:gd name="connsiteX26" fmla="*/ 380799 w 1067943"/>
                    <a:gd name="connsiteY26" fmla="*/ 958035 h 1533423"/>
                    <a:gd name="connsiteX27" fmla="*/ 367158 w 1067943"/>
                    <a:gd name="connsiteY27" fmla="*/ 940861 h 1533423"/>
                    <a:gd name="connsiteX28" fmla="*/ 286565 w 1067943"/>
                    <a:gd name="connsiteY28" fmla="*/ 824449 h 1533423"/>
                    <a:gd name="connsiteX29" fmla="*/ 277725 w 1067943"/>
                    <a:gd name="connsiteY29" fmla="*/ 809706 h 1533423"/>
                    <a:gd name="connsiteX30" fmla="*/ 273159 w 1067943"/>
                    <a:gd name="connsiteY30" fmla="*/ 808156 h 1533423"/>
                    <a:gd name="connsiteX31" fmla="*/ 297314 w 1067943"/>
                    <a:gd name="connsiteY31" fmla="*/ 946667 h 1533423"/>
                    <a:gd name="connsiteX32" fmla="*/ 277443 w 1067943"/>
                    <a:gd name="connsiteY32" fmla="*/ 1275287 h 1533423"/>
                    <a:gd name="connsiteX33" fmla="*/ 76062 w 1067943"/>
                    <a:gd name="connsiteY33" fmla="*/ 787014 h 1533423"/>
                    <a:gd name="connsiteX34" fmla="*/ 43403 w 1067943"/>
                    <a:gd name="connsiteY34" fmla="*/ 599744 h 1533423"/>
                    <a:gd name="connsiteX35" fmla="*/ 29947 w 1067943"/>
                    <a:gd name="connsiteY35" fmla="*/ 572633 h 1533423"/>
                    <a:gd name="connsiteX36" fmla="*/ -1 w 1067943"/>
                    <a:gd name="connsiteY36" fmla="*/ 410398 h 1533423"/>
                    <a:gd name="connsiteX37" fmla="*/ 17132 w 1067943"/>
                    <a:gd name="connsiteY37" fmla="*/ 286456 h 1533423"/>
                    <a:gd name="connsiteX38" fmla="*/ 23567 w 1067943"/>
                    <a:gd name="connsiteY38" fmla="*/ 271817 h 1533423"/>
                    <a:gd name="connsiteX0" fmla="*/ 23569 w 1067945"/>
                    <a:gd name="connsiteY0" fmla="*/ 514138 h 1775744"/>
                    <a:gd name="connsiteX1" fmla="*/ 66097 w 1067945"/>
                    <a:gd name="connsiteY1" fmla="*/ 329372 h 1775744"/>
                    <a:gd name="connsiteX2" fmla="*/ 504693 w 1067945"/>
                    <a:gd name="connsiteY2" fmla="*/ 242321 h 1775744"/>
                    <a:gd name="connsiteX3" fmla="*/ 506447 w 1067945"/>
                    <a:gd name="connsiteY3" fmla="*/ 259538 h 1775744"/>
                    <a:gd name="connsiteX4" fmla="*/ 453132 w 1067945"/>
                    <a:gd name="connsiteY4" fmla="*/ -1 h 1775744"/>
                    <a:gd name="connsiteX5" fmla="*/ 754445 w 1067945"/>
                    <a:gd name="connsiteY5" fmla="*/ 568721 h 1775744"/>
                    <a:gd name="connsiteX6" fmla="*/ 759945 w 1067945"/>
                    <a:gd name="connsiteY6" fmla="*/ 628389 h 1775744"/>
                    <a:gd name="connsiteX7" fmla="*/ 767367 w 1067945"/>
                    <a:gd name="connsiteY7" fmla="*/ 624272 h 1775744"/>
                    <a:gd name="connsiteX8" fmla="*/ 771288 w 1067945"/>
                    <a:gd name="connsiteY8" fmla="*/ 630227 h 1775744"/>
                    <a:gd name="connsiteX9" fmla="*/ 875013 w 1067945"/>
                    <a:gd name="connsiteY9" fmla="*/ 803929 h 1775744"/>
                    <a:gd name="connsiteX10" fmla="*/ 1055134 w 1067945"/>
                    <a:gd name="connsiteY10" fmla="*/ 1298078 h 1775744"/>
                    <a:gd name="connsiteX11" fmla="*/ 1007367 w 1067945"/>
                    <a:gd name="connsiteY11" fmla="*/ 1277889 h 1775744"/>
                    <a:gd name="connsiteX12" fmla="*/ 983959 w 1067945"/>
                    <a:gd name="connsiteY12" fmla="*/ 1254692 h 1775744"/>
                    <a:gd name="connsiteX13" fmla="*/ 1012480 w 1067945"/>
                    <a:gd name="connsiteY13" fmla="*/ 1320833 h 1775744"/>
                    <a:gd name="connsiteX14" fmla="*/ 1054440 w 1067945"/>
                    <a:gd name="connsiteY14" fmla="*/ 1559472 h 1775744"/>
                    <a:gd name="connsiteX15" fmla="*/ 921690 w 1067945"/>
                    <a:gd name="connsiteY15" fmla="*/ 1459106 h 1775744"/>
                    <a:gd name="connsiteX16" fmla="*/ 914746 w 1067945"/>
                    <a:gd name="connsiteY16" fmla="*/ 1450098 h 1775744"/>
                    <a:gd name="connsiteX17" fmla="*/ 913684 w 1067945"/>
                    <a:gd name="connsiteY17" fmla="*/ 1453337 h 1775744"/>
                    <a:gd name="connsiteX18" fmla="*/ 935222 w 1067945"/>
                    <a:gd name="connsiteY18" fmla="*/ 1503285 h 1775744"/>
                    <a:gd name="connsiteX19" fmla="*/ 977183 w 1067945"/>
                    <a:gd name="connsiteY19" fmla="*/ 1741924 h 1775744"/>
                    <a:gd name="connsiteX20" fmla="*/ 796961 w 1067945"/>
                    <a:gd name="connsiteY20" fmla="*/ 1579970 h 1775744"/>
                    <a:gd name="connsiteX21" fmla="*/ 763238 w 1067945"/>
                    <a:gd name="connsiteY21" fmla="*/ 1531272 h 1775744"/>
                    <a:gd name="connsiteX22" fmla="*/ 755785 w 1067945"/>
                    <a:gd name="connsiteY22" fmla="*/ 1529975 h 1775744"/>
                    <a:gd name="connsiteX23" fmla="*/ 757833 w 1067945"/>
                    <a:gd name="connsiteY23" fmla="*/ 1534724 h 1775744"/>
                    <a:gd name="connsiteX24" fmla="*/ 799795 w 1067945"/>
                    <a:gd name="connsiteY24" fmla="*/ 1773362 h 1775744"/>
                    <a:gd name="connsiteX25" fmla="*/ 464456 w 1067945"/>
                    <a:gd name="connsiteY25" fmla="*/ 1365303 h 1775744"/>
                    <a:gd name="connsiteX26" fmla="*/ 380801 w 1067945"/>
                    <a:gd name="connsiteY26" fmla="*/ 1200356 h 1775744"/>
                    <a:gd name="connsiteX27" fmla="*/ 367160 w 1067945"/>
                    <a:gd name="connsiteY27" fmla="*/ 1183182 h 1775744"/>
                    <a:gd name="connsiteX28" fmla="*/ 286567 w 1067945"/>
                    <a:gd name="connsiteY28" fmla="*/ 1066770 h 1775744"/>
                    <a:gd name="connsiteX29" fmla="*/ 277727 w 1067945"/>
                    <a:gd name="connsiteY29" fmla="*/ 1052027 h 1775744"/>
                    <a:gd name="connsiteX30" fmla="*/ 273161 w 1067945"/>
                    <a:gd name="connsiteY30" fmla="*/ 1050477 h 1775744"/>
                    <a:gd name="connsiteX31" fmla="*/ 297316 w 1067945"/>
                    <a:gd name="connsiteY31" fmla="*/ 1188988 h 1775744"/>
                    <a:gd name="connsiteX32" fmla="*/ 277445 w 1067945"/>
                    <a:gd name="connsiteY32" fmla="*/ 1517608 h 1775744"/>
                    <a:gd name="connsiteX33" fmla="*/ 76064 w 1067945"/>
                    <a:gd name="connsiteY33" fmla="*/ 1029335 h 1775744"/>
                    <a:gd name="connsiteX34" fmla="*/ 43405 w 1067945"/>
                    <a:gd name="connsiteY34" fmla="*/ 842065 h 1775744"/>
                    <a:gd name="connsiteX35" fmla="*/ 29949 w 1067945"/>
                    <a:gd name="connsiteY35" fmla="*/ 814954 h 1775744"/>
                    <a:gd name="connsiteX36" fmla="*/ 1 w 1067945"/>
                    <a:gd name="connsiteY36" fmla="*/ 652719 h 1775744"/>
                    <a:gd name="connsiteX37" fmla="*/ 17134 w 1067945"/>
                    <a:gd name="connsiteY37" fmla="*/ 528777 h 1775744"/>
                    <a:gd name="connsiteX38" fmla="*/ 23569 w 1067945"/>
                    <a:gd name="connsiteY38" fmla="*/ 514138 h 1775744"/>
                    <a:gd name="connsiteX0" fmla="*/ 23567 w 1067943"/>
                    <a:gd name="connsiteY0" fmla="*/ 514138 h 1775744"/>
                    <a:gd name="connsiteX1" fmla="*/ 66095 w 1067943"/>
                    <a:gd name="connsiteY1" fmla="*/ 329372 h 1775744"/>
                    <a:gd name="connsiteX2" fmla="*/ 504691 w 1067943"/>
                    <a:gd name="connsiteY2" fmla="*/ 242321 h 1775744"/>
                    <a:gd name="connsiteX3" fmla="*/ 453130 w 1067943"/>
                    <a:gd name="connsiteY3" fmla="*/ -1 h 1775744"/>
                    <a:gd name="connsiteX4" fmla="*/ 754443 w 1067943"/>
                    <a:gd name="connsiteY4" fmla="*/ 568721 h 1775744"/>
                    <a:gd name="connsiteX5" fmla="*/ 759943 w 1067943"/>
                    <a:gd name="connsiteY5" fmla="*/ 628389 h 1775744"/>
                    <a:gd name="connsiteX6" fmla="*/ 767365 w 1067943"/>
                    <a:gd name="connsiteY6" fmla="*/ 624272 h 1775744"/>
                    <a:gd name="connsiteX7" fmla="*/ 771286 w 1067943"/>
                    <a:gd name="connsiteY7" fmla="*/ 630227 h 1775744"/>
                    <a:gd name="connsiteX8" fmla="*/ 875011 w 1067943"/>
                    <a:gd name="connsiteY8" fmla="*/ 803929 h 1775744"/>
                    <a:gd name="connsiteX9" fmla="*/ 1055132 w 1067943"/>
                    <a:gd name="connsiteY9" fmla="*/ 1298078 h 1775744"/>
                    <a:gd name="connsiteX10" fmla="*/ 1007365 w 1067943"/>
                    <a:gd name="connsiteY10" fmla="*/ 1277889 h 1775744"/>
                    <a:gd name="connsiteX11" fmla="*/ 983957 w 1067943"/>
                    <a:gd name="connsiteY11" fmla="*/ 1254692 h 1775744"/>
                    <a:gd name="connsiteX12" fmla="*/ 1012478 w 1067943"/>
                    <a:gd name="connsiteY12" fmla="*/ 1320833 h 1775744"/>
                    <a:gd name="connsiteX13" fmla="*/ 1054438 w 1067943"/>
                    <a:gd name="connsiteY13" fmla="*/ 1559472 h 1775744"/>
                    <a:gd name="connsiteX14" fmla="*/ 921688 w 1067943"/>
                    <a:gd name="connsiteY14" fmla="*/ 1459106 h 1775744"/>
                    <a:gd name="connsiteX15" fmla="*/ 914744 w 1067943"/>
                    <a:gd name="connsiteY15" fmla="*/ 1450098 h 1775744"/>
                    <a:gd name="connsiteX16" fmla="*/ 913682 w 1067943"/>
                    <a:gd name="connsiteY16" fmla="*/ 1453337 h 1775744"/>
                    <a:gd name="connsiteX17" fmla="*/ 935220 w 1067943"/>
                    <a:gd name="connsiteY17" fmla="*/ 1503285 h 1775744"/>
                    <a:gd name="connsiteX18" fmla="*/ 977181 w 1067943"/>
                    <a:gd name="connsiteY18" fmla="*/ 1741924 h 1775744"/>
                    <a:gd name="connsiteX19" fmla="*/ 796959 w 1067943"/>
                    <a:gd name="connsiteY19" fmla="*/ 1579970 h 1775744"/>
                    <a:gd name="connsiteX20" fmla="*/ 763236 w 1067943"/>
                    <a:gd name="connsiteY20" fmla="*/ 1531272 h 1775744"/>
                    <a:gd name="connsiteX21" fmla="*/ 755783 w 1067943"/>
                    <a:gd name="connsiteY21" fmla="*/ 1529975 h 1775744"/>
                    <a:gd name="connsiteX22" fmla="*/ 757831 w 1067943"/>
                    <a:gd name="connsiteY22" fmla="*/ 1534724 h 1775744"/>
                    <a:gd name="connsiteX23" fmla="*/ 799793 w 1067943"/>
                    <a:gd name="connsiteY23" fmla="*/ 1773362 h 1775744"/>
                    <a:gd name="connsiteX24" fmla="*/ 464454 w 1067943"/>
                    <a:gd name="connsiteY24" fmla="*/ 1365303 h 1775744"/>
                    <a:gd name="connsiteX25" fmla="*/ 380799 w 1067943"/>
                    <a:gd name="connsiteY25" fmla="*/ 1200356 h 1775744"/>
                    <a:gd name="connsiteX26" fmla="*/ 367158 w 1067943"/>
                    <a:gd name="connsiteY26" fmla="*/ 1183182 h 1775744"/>
                    <a:gd name="connsiteX27" fmla="*/ 286565 w 1067943"/>
                    <a:gd name="connsiteY27" fmla="*/ 1066770 h 1775744"/>
                    <a:gd name="connsiteX28" fmla="*/ 277725 w 1067943"/>
                    <a:gd name="connsiteY28" fmla="*/ 1052027 h 1775744"/>
                    <a:gd name="connsiteX29" fmla="*/ 273159 w 1067943"/>
                    <a:gd name="connsiteY29" fmla="*/ 1050477 h 1775744"/>
                    <a:gd name="connsiteX30" fmla="*/ 297314 w 1067943"/>
                    <a:gd name="connsiteY30" fmla="*/ 1188988 h 1775744"/>
                    <a:gd name="connsiteX31" fmla="*/ 277443 w 1067943"/>
                    <a:gd name="connsiteY31" fmla="*/ 1517608 h 1775744"/>
                    <a:gd name="connsiteX32" fmla="*/ 76062 w 1067943"/>
                    <a:gd name="connsiteY32" fmla="*/ 1029335 h 1775744"/>
                    <a:gd name="connsiteX33" fmla="*/ 43403 w 1067943"/>
                    <a:gd name="connsiteY33" fmla="*/ 842065 h 1775744"/>
                    <a:gd name="connsiteX34" fmla="*/ 29947 w 1067943"/>
                    <a:gd name="connsiteY34" fmla="*/ 814954 h 1775744"/>
                    <a:gd name="connsiteX35" fmla="*/ -1 w 1067943"/>
                    <a:gd name="connsiteY35" fmla="*/ 652719 h 1775744"/>
                    <a:gd name="connsiteX36" fmla="*/ 17132 w 1067943"/>
                    <a:gd name="connsiteY36" fmla="*/ 528777 h 1775744"/>
                    <a:gd name="connsiteX37" fmla="*/ 23567 w 1067943"/>
                    <a:gd name="connsiteY37" fmla="*/ 514138 h 1775744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767367 w 1067945"/>
                    <a:gd name="connsiteY5" fmla="*/ 628095 h 1779567"/>
                    <a:gd name="connsiteX6" fmla="*/ 771288 w 1067945"/>
                    <a:gd name="connsiteY6" fmla="*/ 634050 h 1779567"/>
                    <a:gd name="connsiteX7" fmla="*/ 875013 w 1067945"/>
                    <a:gd name="connsiteY7" fmla="*/ 807752 h 1779567"/>
                    <a:gd name="connsiteX8" fmla="*/ 1055134 w 1067945"/>
                    <a:gd name="connsiteY8" fmla="*/ 1301901 h 1779567"/>
                    <a:gd name="connsiteX9" fmla="*/ 1007367 w 1067945"/>
                    <a:gd name="connsiteY9" fmla="*/ 1281712 h 1779567"/>
                    <a:gd name="connsiteX10" fmla="*/ 983959 w 1067945"/>
                    <a:gd name="connsiteY10" fmla="*/ 1258515 h 1779567"/>
                    <a:gd name="connsiteX11" fmla="*/ 1012480 w 1067945"/>
                    <a:gd name="connsiteY11" fmla="*/ 1324656 h 1779567"/>
                    <a:gd name="connsiteX12" fmla="*/ 1054440 w 1067945"/>
                    <a:gd name="connsiteY12" fmla="*/ 1563295 h 1779567"/>
                    <a:gd name="connsiteX13" fmla="*/ 921690 w 1067945"/>
                    <a:gd name="connsiteY13" fmla="*/ 1462929 h 1779567"/>
                    <a:gd name="connsiteX14" fmla="*/ 914746 w 1067945"/>
                    <a:gd name="connsiteY14" fmla="*/ 1453921 h 1779567"/>
                    <a:gd name="connsiteX15" fmla="*/ 913684 w 1067945"/>
                    <a:gd name="connsiteY15" fmla="*/ 1457160 h 1779567"/>
                    <a:gd name="connsiteX16" fmla="*/ 935222 w 1067945"/>
                    <a:gd name="connsiteY16" fmla="*/ 1507108 h 1779567"/>
                    <a:gd name="connsiteX17" fmla="*/ 977183 w 1067945"/>
                    <a:gd name="connsiteY17" fmla="*/ 1745747 h 1779567"/>
                    <a:gd name="connsiteX18" fmla="*/ 796961 w 1067945"/>
                    <a:gd name="connsiteY18" fmla="*/ 1583793 h 1779567"/>
                    <a:gd name="connsiteX19" fmla="*/ 763238 w 1067945"/>
                    <a:gd name="connsiteY19" fmla="*/ 1535095 h 1779567"/>
                    <a:gd name="connsiteX20" fmla="*/ 755785 w 1067945"/>
                    <a:gd name="connsiteY20" fmla="*/ 1533798 h 1779567"/>
                    <a:gd name="connsiteX21" fmla="*/ 757833 w 1067945"/>
                    <a:gd name="connsiteY21" fmla="*/ 1538547 h 1779567"/>
                    <a:gd name="connsiteX22" fmla="*/ 799795 w 1067945"/>
                    <a:gd name="connsiteY22" fmla="*/ 1777185 h 1779567"/>
                    <a:gd name="connsiteX23" fmla="*/ 464456 w 1067945"/>
                    <a:gd name="connsiteY23" fmla="*/ 1369126 h 1779567"/>
                    <a:gd name="connsiteX24" fmla="*/ 380801 w 1067945"/>
                    <a:gd name="connsiteY24" fmla="*/ 1204179 h 1779567"/>
                    <a:gd name="connsiteX25" fmla="*/ 367160 w 1067945"/>
                    <a:gd name="connsiteY25" fmla="*/ 1187005 h 1779567"/>
                    <a:gd name="connsiteX26" fmla="*/ 286567 w 1067945"/>
                    <a:gd name="connsiteY26" fmla="*/ 1070593 h 1779567"/>
                    <a:gd name="connsiteX27" fmla="*/ 277727 w 1067945"/>
                    <a:gd name="connsiteY27" fmla="*/ 1055850 h 1779567"/>
                    <a:gd name="connsiteX28" fmla="*/ 273161 w 1067945"/>
                    <a:gd name="connsiteY28" fmla="*/ 1054300 h 1779567"/>
                    <a:gd name="connsiteX29" fmla="*/ 297316 w 1067945"/>
                    <a:gd name="connsiteY29" fmla="*/ 1192811 h 1779567"/>
                    <a:gd name="connsiteX30" fmla="*/ 277445 w 1067945"/>
                    <a:gd name="connsiteY30" fmla="*/ 1521431 h 1779567"/>
                    <a:gd name="connsiteX31" fmla="*/ 76064 w 1067945"/>
                    <a:gd name="connsiteY31" fmla="*/ 1033158 h 1779567"/>
                    <a:gd name="connsiteX32" fmla="*/ 43405 w 1067945"/>
                    <a:gd name="connsiteY32" fmla="*/ 845888 h 1779567"/>
                    <a:gd name="connsiteX33" fmla="*/ 29949 w 1067945"/>
                    <a:gd name="connsiteY33" fmla="*/ 818777 h 1779567"/>
                    <a:gd name="connsiteX34" fmla="*/ 1 w 1067945"/>
                    <a:gd name="connsiteY34" fmla="*/ 656542 h 1779567"/>
                    <a:gd name="connsiteX35" fmla="*/ 17134 w 1067945"/>
                    <a:gd name="connsiteY35" fmla="*/ 532600 h 1779567"/>
                    <a:gd name="connsiteX36" fmla="*/ 23569 w 1067945"/>
                    <a:gd name="connsiteY36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759943 w 1067943"/>
                    <a:gd name="connsiteY4" fmla="*/ 632212 h 1779567"/>
                    <a:gd name="connsiteX5" fmla="*/ 767365 w 1067943"/>
                    <a:gd name="connsiteY5" fmla="*/ 628095 h 1779567"/>
                    <a:gd name="connsiteX6" fmla="*/ 875011 w 1067943"/>
                    <a:gd name="connsiteY6" fmla="*/ 807752 h 1779567"/>
                    <a:gd name="connsiteX7" fmla="*/ 1055132 w 1067943"/>
                    <a:gd name="connsiteY7" fmla="*/ 1301901 h 1779567"/>
                    <a:gd name="connsiteX8" fmla="*/ 1007365 w 1067943"/>
                    <a:gd name="connsiteY8" fmla="*/ 1281712 h 1779567"/>
                    <a:gd name="connsiteX9" fmla="*/ 983957 w 1067943"/>
                    <a:gd name="connsiteY9" fmla="*/ 1258515 h 1779567"/>
                    <a:gd name="connsiteX10" fmla="*/ 1012478 w 1067943"/>
                    <a:gd name="connsiteY10" fmla="*/ 1324656 h 1779567"/>
                    <a:gd name="connsiteX11" fmla="*/ 1054438 w 1067943"/>
                    <a:gd name="connsiteY11" fmla="*/ 1563295 h 1779567"/>
                    <a:gd name="connsiteX12" fmla="*/ 921688 w 1067943"/>
                    <a:gd name="connsiteY12" fmla="*/ 1462929 h 1779567"/>
                    <a:gd name="connsiteX13" fmla="*/ 914744 w 1067943"/>
                    <a:gd name="connsiteY13" fmla="*/ 1453921 h 1779567"/>
                    <a:gd name="connsiteX14" fmla="*/ 913682 w 1067943"/>
                    <a:gd name="connsiteY14" fmla="*/ 1457160 h 1779567"/>
                    <a:gd name="connsiteX15" fmla="*/ 935220 w 1067943"/>
                    <a:gd name="connsiteY15" fmla="*/ 1507108 h 1779567"/>
                    <a:gd name="connsiteX16" fmla="*/ 977181 w 1067943"/>
                    <a:gd name="connsiteY16" fmla="*/ 1745747 h 1779567"/>
                    <a:gd name="connsiteX17" fmla="*/ 796959 w 1067943"/>
                    <a:gd name="connsiteY17" fmla="*/ 1583793 h 1779567"/>
                    <a:gd name="connsiteX18" fmla="*/ 763236 w 1067943"/>
                    <a:gd name="connsiteY18" fmla="*/ 1535095 h 1779567"/>
                    <a:gd name="connsiteX19" fmla="*/ 755783 w 1067943"/>
                    <a:gd name="connsiteY19" fmla="*/ 1533798 h 1779567"/>
                    <a:gd name="connsiteX20" fmla="*/ 757831 w 1067943"/>
                    <a:gd name="connsiteY20" fmla="*/ 1538547 h 1779567"/>
                    <a:gd name="connsiteX21" fmla="*/ 799793 w 1067943"/>
                    <a:gd name="connsiteY21" fmla="*/ 1777185 h 1779567"/>
                    <a:gd name="connsiteX22" fmla="*/ 464454 w 1067943"/>
                    <a:gd name="connsiteY22" fmla="*/ 1369126 h 1779567"/>
                    <a:gd name="connsiteX23" fmla="*/ 380799 w 1067943"/>
                    <a:gd name="connsiteY23" fmla="*/ 1204179 h 1779567"/>
                    <a:gd name="connsiteX24" fmla="*/ 367158 w 1067943"/>
                    <a:gd name="connsiteY24" fmla="*/ 1187005 h 1779567"/>
                    <a:gd name="connsiteX25" fmla="*/ 286565 w 1067943"/>
                    <a:gd name="connsiteY25" fmla="*/ 1070593 h 1779567"/>
                    <a:gd name="connsiteX26" fmla="*/ 277725 w 1067943"/>
                    <a:gd name="connsiteY26" fmla="*/ 1055850 h 1779567"/>
                    <a:gd name="connsiteX27" fmla="*/ 273159 w 1067943"/>
                    <a:gd name="connsiteY27" fmla="*/ 1054300 h 1779567"/>
                    <a:gd name="connsiteX28" fmla="*/ 297314 w 1067943"/>
                    <a:gd name="connsiteY28" fmla="*/ 1192811 h 1779567"/>
                    <a:gd name="connsiteX29" fmla="*/ 277443 w 1067943"/>
                    <a:gd name="connsiteY29" fmla="*/ 1521431 h 1779567"/>
                    <a:gd name="connsiteX30" fmla="*/ 76062 w 1067943"/>
                    <a:gd name="connsiteY30" fmla="*/ 1033158 h 1779567"/>
                    <a:gd name="connsiteX31" fmla="*/ 43403 w 1067943"/>
                    <a:gd name="connsiteY31" fmla="*/ 845888 h 1779567"/>
                    <a:gd name="connsiteX32" fmla="*/ 29947 w 1067943"/>
                    <a:gd name="connsiteY32" fmla="*/ 818777 h 1779567"/>
                    <a:gd name="connsiteX33" fmla="*/ -1 w 1067943"/>
                    <a:gd name="connsiteY33" fmla="*/ 656542 h 1779567"/>
                    <a:gd name="connsiteX34" fmla="*/ 17132 w 1067943"/>
                    <a:gd name="connsiteY34" fmla="*/ 532600 h 1779567"/>
                    <a:gd name="connsiteX35" fmla="*/ 23567 w 1067943"/>
                    <a:gd name="connsiteY35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875013 w 1067945"/>
                    <a:gd name="connsiteY5" fmla="*/ 807752 h 1779567"/>
                    <a:gd name="connsiteX6" fmla="*/ 1055134 w 1067945"/>
                    <a:gd name="connsiteY6" fmla="*/ 1301901 h 1779567"/>
                    <a:gd name="connsiteX7" fmla="*/ 1007367 w 1067945"/>
                    <a:gd name="connsiteY7" fmla="*/ 1281712 h 1779567"/>
                    <a:gd name="connsiteX8" fmla="*/ 983959 w 1067945"/>
                    <a:gd name="connsiteY8" fmla="*/ 1258515 h 1779567"/>
                    <a:gd name="connsiteX9" fmla="*/ 1012480 w 1067945"/>
                    <a:gd name="connsiteY9" fmla="*/ 1324656 h 1779567"/>
                    <a:gd name="connsiteX10" fmla="*/ 1054440 w 1067945"/>
                    <a:gd name="connsiteY10" fmla="*/ 1563295 h 1779567"/>
                    <a:gd name="connsiteX11" fmla="*/ 921690 w 1067945"/>
                    <a:gd name="connsiteY11" fmla="*/ 1462929 h 1779567"/>
                    <a:gd name="connsiteX12" fmla="*/ 914746 w 1067945"/>
                    <a:gd name="connsiteY12" fmla="*/ 1453921 h 1779567"/>
                    <a:gd name="connsiteX13" fmla="*/ 913684 w 1067945"/>
                    <a:gd name="connsiteY13" fmla="*/ 1457160 h 1779567"/>
                    <a:gd name="connsiteX14" fmla="*/ 935222 w 1067945"/>
                    <a:gd name="connsiteY14" fmla="*/ 1507108 h 1779567"/>
                    <a:gd name="connsiteX15" fmla="*/ 977183 w 1067945"/>
                    <a:gd name="connsiteY15" fmla="*/ 1745747 h 1779567"/>
                    <a:gd name="connsiteX16" fmla="*/ 796961 w 1067945"/>
                    <a:gd name="connsiteY16" fmla="*/ 1583793 h 1779567"/>
                    <a:gd name="connsiteX17" fmla="*/ 763238 w 1067945"/>
                    <a:gd name="connsiteY17" fmla="*/ 1535095 h 1779567"/>
                    <a:gd name="connsiteX18" fmla="*/ 755785 w 1067945"/>
                    <a:gd name="connsiteY18" fmla="*/ 1533798 h 1779567"/>
                    <a:gd name="connsiteX19" fmla="*/ 757833 w 1067945"/>
                    <a:gd name="connsiteY19" fmla="*/ 1538547 h 1779567"/>
                    <a:gd name="connsiteX20" fmla="*/ 799795 w 1067945"/>
                    <a:gd name="connsiteY20" fmla="*/ 1777185 h 1779567"/>
                    <a:gd name="connsiteX21" fmla="*/ 464456 w 1067945"/>
                    <a:gd name="connsiteY21" fmla="*/ 1369126 h 1779567"/>
                    <a:gd name="connsiteX22" fmla="*/ 380801 w 1067945"/>
                    <a:gd name="connsiteY22" fmla="*/ 1204179 h 1779567"/>
                    <a:gd name="connsiteX23" fmla="*/ 367160 w 1067945"/>
                    <a:gd name="connsiteY23" fmla="*/ 1187005 h 1779567"/>
                    <a:gd name="connsiteX24" fmla="*/ 286567 w 1067945"/>
                    <a:gd name="connsiteY24" fmla="*/ 1070593 h 1779567"/>
                    <a:gd name="connsiteX25" fmla="*/ 277727 w 1067945"/>
                    <a:gd name="connsiteY25" fmla="*/ 1055850 h 1779567"/>
                    <a:gd name="connsiteX26" fmla="*/ 273161 w 1067945"/>
                    <a:gd name="connsiteY26" fmla="*/ 1054300 h 1779567"/>
                    <a:gd name="connsiteX27" fmla="*/ 297316 w 1067945"/>
                    <a:gd name="connsiteY27" fmla="*/ 1192811 h 1779567"/>
                    <a:gd name="connsiteX28" fmla="*/ 277445 w 1067945"/>
                    <a:gd name="connsiteY28" fmla="*/ 1521431 h 1779567"/>
                    <a:gd name="connsiteX29" fmla="*/ 76064 w 1067945"/>
                    <a:gd name="connsiteY29" fmla="*/ 1033158 h 1779567"/>
                    <a:gd name="connsiteX30" fmla="*/ 43405 w 1067945"/>
                    <a:gd name="connsiteY30" fmla="*/ 845888 h 1779567"/>
                    <a:gd name="connsiteX31" fmla="*/ 29949 w 1067945"/>
                    <a:gd name="connsiteY31" fmla="*/ 818777 h 1779567"/>
                    <a:gd name="connsiteX32" fmla="*/ 1 w 1067945"/>
                    <a:gd name="connsiteY32" fmla="*/ 656542 h 1779567"/>
                    <a:gd name="connsiteX33" fmla="*/ 17134 w 1067945"/>
                    <a:gd name="connsiteY33" fmla="*/ 532600 h 1779567"/>
                    <a:gd name="connsiteX34" fmla="*/ 23569 w 1067945"/>
                    <a:gd name="connsiteY34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875011 w 1067943"/>
                    <a:gd name="connsiteY4" fmla="*/ 807752 h 1779567"/>
                    <a:gd name="connsiteX5" fmla="*/ 1055132 w 1067943"/>
                    <a:gd name="connsiteY5" fmla="*/ 1301901 h 1779567"/>
                    <a:gd name="connsiteX6" fmla="*/ 1007365 w 1067943"/>
                    <a:gd name="connsiteY6" fmla="*/ 1281712 h 1779567"/>
                    <a:gd name="connsiteX7" fmla="*/ 983957 w 1067943"/>
                    <a:gd name="connsiteY7" fmla="*/ 1258515 h 1779567"/>
                    <a:gd name="connsiteX8" fmla="*/ 1012478 w 1067943"/>
                    <a:gd name="connsiteY8" fmla="*/ 1324656 h 1779567"/>
                    <a:gd name="connsiteX9" fmla="*/ 1054438 w 1067943"/>
                    <a:gd name="connsiteY9" fmla="*/ 1563295 h 1779567"/>
                    <a:gd name="connsiteX10" fmla="*/ 921688 w 1067943"/>
                    <a:gd name="connsiteY10" fmla="*/ 1462929 h 1779567"/>
                    <a:gd name="connsiteX11" fmla="*/ 914744 w 1067943"/>
                    <a:gd name="connsiteY11" fmla="*/ 1453921 h 1779567"/>
                    <a:gd name="connsiteX12" fmla="*/ 913682 w 1067943"/>
                    <a:gd name="connsiteY12" fmla="*/ 1457160 h 1779567"/>
                    <a:gd name="connsiteX13" fmla="*/ 935220 w 1067943"/>
                    <a:gd name="connsiteY13" fmla="*/ 1507108 h 1779567"/>
                    <a:gd name="connsiteX14" fmla="*/ 977181 w 1067943"/>
                    <a:gd name="connsiteY14" fmla="*/ 1745747 h 1779567"/>
                    <a:gd name="connsiteX15" fmla="*/ 796959 w 1067943"/>
                    <a:gd name="connsiteY15" fmla="*/ 1583793 h 1779567"/>
                    <a:gd name="connsiteX16" fmla="*/ 763236 w 1067943"/>
                    <a:gd name="connsiteY16" fmla="*/ 1535095 h 1779567"/>
                    <a:gd name="connsiteX17" fmla="*/ 755783 w 1067943"/>
                    <a:gd name="connsiteY17" fmla="*/ 1533798 h 1779567"/>
                    <a:gd name="connsiteX18" fmla="*/ 757831 w 1067943"/>
                    <a:gd name="connsiteY18" fmla="*/ 1538547 h 1779567"/>
                    <a:gd name="connsiteX19" fmla="*/ 799793 w 1067943"/>
                    <a:gd name="connsiteY19" fmla="*/ 1777185 h 1779567"/>
                    <a:gd name="connsiteX20" fmla="*/ 464454 w 1067943"/>
                    <a:gd name="connsiteY20" fmla="*/ 1369126 h 1779567"/>
                    <a:gd name="connsiteX21" fmla="*/ 380799 w 1067943"/>
                    <a:gd name="connsiteY21" fmla="*/ 1204179 h 1779567"/>
                    <a:gd name="connsiteX22" fmla="*/ 367158 w 1067943"/>
                    <a:gd name="connsiteY22" fmla="*/ 1187005 h 1779567"/>
                    <a:gd name="connsiteX23" fmla="*/ 286565 w 1067943"/>
                    <a:gd name="connsiteY23" fmla="*/ 1070593 h 1779567"/>
                    <a:gd name="connsiteX24" fmla="*/ 277725 w 1067943"/>
                    <a:gd name="connsiteY24" fmla="*/ 1055850 h 1779567"/>
                    <a:gd name="connsiteX25" fmla="*/ 273159 w 1067943"/>
                    <a:gd name="connsiteY25" fmla="*/ 1054300 h 1779567"/>
                    <a:gd name="connsiteX26" fmla="*/ 297314 w 1067943"/>
                    <a:gd name="connsiteY26" fmla="*/ 1192811 h 1779567"/>
                    <a:gd name="connsiteX27" fmla="*/ 277443 w 1067943"/>
                    <a:gd name="connsiteY27" fmla="*/ 1521431 h 1779567"/>
                    <a:gd name="connsiteX28" fmla="*/ 76062 w 1067943"/>
                    <a:gd name="connsiteY28" fmla="*/ 1033158 h 1779567"/>
                    <a:gd name="connsiteX29" fmla="*/ 43403 w 1067943"/>
                    <a:gd name="connsiteY29" fmla="*/ 845888 h 1779567"/>
                    <a:gd name="connsiteX30" fmla="*/ 29947 w 1067943"/>
                    <a:gd name="connsiteY30" fmla="*/ 818777 h 1779567"/>
                    <a:gd name="connsiteX31" fmla="*/ -1 w 1067943"/>
                    <a:gd name="connsiteY31" fmla="*/ 656542 h 1779567"/>
                    <a:gd name="connsiteX32" fmla="*/ 17132 w 1067943"/>
                    <a:gd name="connsiteY32" fmla="*/ 532600 h 1779567"/>
                    <a:gd name="connsiteX33" fmla="*/ 23567 w 1067943"/>
                    <a:gd name="connsiteY33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875013 w 1067945"/>
                    <a:gd name="connsiteY3" fmla="*/ 807752 h 1779567"/>
                    <a:gd name="connsiteX4" fmla="*/ 1055134 w 1067945"/>
                    <a:gd name="connsiteY4" fmla="*/ 1301901 h 1779567"/>
                    <a:gd name="connsiteX5" fmla="*/ 1007367 w 1067945"/>
                    <a:gd name="connsiteY5" fmla="*/ 1281712 h 1779567"/>
                    <a:gd name="connsiteX6" fmla="*/ 983959 w 1067945"/>
                    <a:gd name="connsiteY6" fmla="*/ 1258515 h 1779567"/>
                    <a:gd name="connsiteX7" fmla="*/ 1012480 w 1067945"/>
                    <a:gd name="connsiteY7" fmla="*/ 1324656 h 1779567"/>
                    <a:gd name="connsiteX8" fmla="*/ 1054440 w 1067945"/>
                    <a:gd name="connsiteY8" fmla="*/ 1563295 h 1779567"/>
                    <a:gd name="connsiteX9" fmla="*/ 921690 w 1067945"/>
                    <a:gd name="connsiteY9" fmla="*/ 1462929 h 1779567"/>
                    <a:gd name="connsiteX10" fmla="*/ 914746 w 1067945"/>
                    <a:gd name="connsiteY10" fmla="*/ 1453921 h 1779567"/>
                    <a:gd name="connsiteX11" fmla="*/ 913684 w 1067945"/>
                    <a:gd name="connsiteY11" fmla="*/ 1457160 h 1779567"/>
                    <a:gd name="connsiteX12" fmla="*/ 935222 w 1067945"/>
                    <a:gd name="connsiteY12" fmla="*/ 1507108 h 1779567"/>
                    <a:gd name="connsiteX13" fmla="*/ 977183 w 1067945"/>
                    <a:gd name="connsiteY13" fmla="*/ 1745747 h 1779567"/>
                    <a:gd name="connsiteX14" fmla="*/ 796961 w 1067945"/>
                    <a:gd name="connsiteY14" fmla="*/ 1583793 h 1779567"/>
                    <a:gd name="connsiteX15" fmla="*/ 763238 w 1067945"/>
                    <a:gd name="connsiteY15" fmla="*/ 1535095 h 1779567"/>
                    <a:gd name="connsiteX16" fmla="*/ 755785 w 1067945"/>
                    <a:gd name="connsiteY16" fmla="*/ 1533798 h 1779567"/>
                    <a:gd name="connsiteX17" fmla="*/ 757833 w 1067945"/>
                    <a:gd name="connsiteY17" fmla="*/ 1538547 h 1779567"/>
                    <a:gd name="connsiteX18" fmla="*/ 799795 w 1067945"/>
                    <a:gd name="connsiteY18" fmla="*/ 1777185 h 1779567"/>
                    <a:gd name="connsiteX19" fmla="*/ 464456 w 1067945"/>
                    <a:gd name="connsiteY19" fmla="*/ 1369126 h 1779567"/>
                    <a:gd name="connsiteX20" fmla="*/ 380801 w 1067945"/>
                    <a:gd name="connsiteY20" fmla="*/ 1204179 h 1779567"/>
                    <a:gd name="connsiteX21" fmla="*/ 367160 w 1067945"/>
                    <a:gd name="connsiteY21" fmla="*/ 1187005 h 1779567"/>
                    <a:gd name="connsiteX22" fmla="*/ 286567 w 1067945"/>
                    <a:gd name="connsiteY22" fmla="*/ 1070593 h 1779567"/>
                    <a:gd name="connsiteX23" fmla="*/ 277727 w 1067945"/>
                    <a:gd name="connsiteY23" fmla="*/ 1055850 h 1779567"/>
                    <a:gd name="connsiteX24" fmla="*/ 273161 w 1067945"/>
                    <a:gd name="connsiteY24" fmla="*/ 1054300 h 1779567"/>
                    <a:gd name="connsiteX25" fmla="*/ 297316 w 1067945"/>
                    <a:gd name="connsiteY25" fmla="*/ 1192811 h 1779567"/>
                    <a:gd name="connsiteX26" fmla="*/ 277445 w 1067945"/>
                    <a:gd name="connsiteY26" fmla="*/ 1521431 h 1779567"/>
                    <a:gd name="connsiteX27" fmla="*/ 76064 w 1067945"/>
                    <a:gd name="connsiteY27" fmla="*/ 1033158 h 1779567"/>
                    <a:gd name="connsiteX28" fmla="*/ 43405 w 1067945"/>
                    <a:gd name="connsiteY28" fmla="*/ 845888 h 1779567"/>
                    <a:gd name="connsiteX29" fmla="*/ 29949 w 1067945"/>
                    <a:gd name="connsiteY29" fmla="*/ 818777 h 1779567"/>
                    <a:gd name="connsiteX30" fmla="*/ 1 w 1067945"/>
                    <a:gd name="connsiteY30" fmla="*/ 656542 h 1779567"/>
                    <a:gd name="connsiteX31" fmla="*/ 17134 w 1067945"/>
                    <a:gd name="connsiteY31" fmla="*/ 532600 h 1779567"/>
                    <a:gd name="connsiteX32" fmla="*/ 23569 w 1067945"/>
                    <a:gd name="connsiteY32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892225 w 1067943"/>
                    <a:gd name="connsiteY3" fmla="*/ 751818 h 1779567"/>
                    <a:gd name="connsiteX4" fmla="*/ 1055132 w 1067943"/>
                    <a:gd name="connsiteY4" fmla="*/ 1301901 h 1779567"/>
                    <a:gd name="connsiteX5" fmla="*/ 1007365 w 1067943"/>
                    <a:gd name="connsiteY5" fmla="*/ 1281712 h 1779567"/>
                    <a:gd name="connsiteX6" fmla="*/ 983957 w 1067943"/>
                    <a:gd name="connsiteY6" fmla="*/ 1258515 h 1779567"/>
                    <a:gd name="connsiteX7" fmla="*/ 1012478 w 1067943"/>
                    <a:gd name="connsiteY7" fmla="*/ 1324656 h 1779567"/>
                    <a:gd name="connsiteX8" fmla="*/ 1054438 w 1067943"/>
                    <a:gd name="connsiteY8" fmla="*/ 1563295 h 1779567"/>
                    <a:gd name="connsiteX9" fmla="*/ 921688 w 1067943"/>
                    <a:gd name="connsiteY9" fmla="*/ 1462929 h 1779567"/>
                    <a:gd name="connsiteX10" fmla="*/ 914744 w 1067943"/>
                    <a:gd name="connsiteY10" fmla="*/ 1453921 h 1779567"/>
                    <a:gd name="connsiteX11" fmla="*/ 913682 w 1067943"/>
                    <a:gd name="connsiteY11" fmla="*/ 1457160 h 1779567"/>
                    <a:gd name="connsiteX12" fmla="*/ 935220 w 1067943"/>
                    <a:gd name="connsiteY12" fmla="*/ 1507108 h 1779567"/>
                    <a:gd name="connsiteX13" fmla="*/ 977181 w 1067943"/>
                    <a:gd name="connsiteY13" fmla="*/ 1745747 h 1779567"/>
                    <a:gd name="connsiteX14" fmla="*/ 796959 w 1067943"/>
                    <a:gd name="connsiteY14" fmla="*/ 1583793 h 1779567"/>
                    <a:gd name="connsiteX15" fmla="*/ 763236 w 1067943"/>
                    <a:gd name="connsiteY15" fmla="*/ 1535095 h 1779567"/>
                    <a:gd name="connsiteX16" fmla="*/ 755783 w 1067943"/>
                    <a:gd name="connsiteY16" fmla="*/ 1533798 h 1779567"/>
                    <a:gd name="connsiteX17" fmla="*/ 757831 w 1067943"/>
                    <a:gd name="connsiteY17" fmla="*/ 1538547 h 1779567"/>
                    <a:gd name="connsiteX18" fmla="*/ 799793 w 1067943"/>
                    <a:gd name="connsiteY18" fmla="*/ 1777185 h 1779567"/>
                    <a:gd name="connsiteX19" fmla="*/ 464454 w 1067943"/>
                    <a:gd name="connsiteY19" fmla="*/ 1369126 h 1779567"/>
                    <a:gd name="connsiteX20" fmla="*/ 380799 w 1067943"/>
                    <a:gd name="connsiteY20" fmla="*/ 1204179 h 1779567"/>
                    <a:gd name="connsiteX21" fmla="*/ 367158 w 1067943"/>
                    <a:gd name="connsiteY21" fmla="*/ 1187005 h 1779567"/>
                    <a:gd name="connsiteX22" fmla="*/ 286565 w 1067943"/>
                    <a:gd name="connsiteY22" fmla="*/ 1070593 h 1779567"/>
                    <a:gd name="connsiteX23" fmla="*/ 277725 w 1067943"/>
                    <a:gd name="connsiteY23" fmla="*/ 1055850 h 1779567"/>
                    <a:gd name="connsiteX24" fmla="*/ 273159 w 1067943"/>
                    <a:gd name="connsiteY24" fmla="*/ 1054300 h 1779567"/>
                    <a:gd name="connsiteX25" fmla="*/ 297314 w 1067943"/>
                    <a:gd name="connsiteY25" fmla="*/ 1192811 h 1779567"/>
                    <a:gd name="connsiteX26" fmla="*/ 277443 w 1067943"/>
                    <a:gd name="connsiteY26" fmla="*/ 1521431 h 1779567"/>
                    <a:gd name="connsiteX27" fmla="*/ 76062 w 1067943"/>
                    <a:gd name="connsiteY27" fmla="*/ 1033158 h 1779567"/>
                    <a:gd name="connsiteX28" fmla="*/ 43403 w 1067943"/>
                    <a:gd name="connsiteY28" fmla="*/ 845888 h 1779567"/>
                    <a:gd name="connsiteX29" fmla="*/ 29947 w 1067943"/>
                    <a:gd name="connsiteY29" fmla="*/ 818777 h 1779567"/>
                    <a:gd name="connsiteX30" fmla="*/ -1 w 1067943"/>
                    <a:gd name="connsiteY30" fmla="*/ 656542 h 1779567"/>
                    <a:gd name="connsiteX31" fmla="*/ 17132 w 1067943"/>
                    <a:gd name="connsiteY31" fmla="*/ 532600 h 1779567"/>
                    <a:gd name="connsiteX32" fmla="*/ 23567 w 1067943"/>
                    <a:gd name="connsiteY32" fmla="*/ 517961 h 1779567"/>
                    <a:gd name="connsiteX0" fmla="*/ 324009 w 1368385"/>
                    <a:gd name="connsiteY0" fmla="*/ 924215 h 2185821"/>
                    <a:gd name="connsiteX1" fmla="*/ 8678 w 1368385"/>
                    <a:gd name="connsiteY1" fmla="*/ 10933 h 2185821"/>
                    <a:gd name="connsiteX2" fmla="*/ 753572 w 1368385"/>
                    <a:gd name="connsiteY2" fmla="*/ 410076 h 2185821"/>
                    <a:gd name="connsiteX3" fmla="*/ 1192667 w 1368385"/>
                    <a:gd name="connsiteY3" fmla="*/ 1158072 h 2185821"/>
                    <a:gd name="connsiteX4" fmla="*/ 1355574 w 1368385"/>
                    <a:gd name="connsiteY4" fmla="*/ 1708155 h 2185821"/>
                    <a:gd name="connsiteX5" fmla="*/ 1307807 w 1368385"/>
                    <a:gd name="connsiteY5" fmla="*/ 1687966 h 2185821"/>
                    <a:gd name="connsiteX6" fmla="*/ 1284399 w 1368385"/>
                    <a:gd name="connsiteY6" fmla="*/ 1664769 h 2185821"/>
                    <a:gd name="connsiteX7" fmla="*/ 1312920 w 1368385"/>
                    <a:gd name="connsiteY7" fmla="*/ 1730910 h 2185821"/>
                    <a:gd name="connsiteX8" fmla="*/ 1354880 w 1368385"/>
                    <a:gd name="connsiteY8" fmla="*/ 1969549 h 2185821"/>
                    <a:gd name="connsiteX9" fmla="*/ 1222130 w 1368385"/>
                    <a:gd name="connsiteY9" fmla="*/ 1869183 h 2185821"/>
                    <a:gd name="connsiteX10" fmla="*/ 1215186 w 1368385"/>
                    <a:gd name="connsiteY10" fmla="*/ 1860175 h 2185821"/>
                    <a:gd name="connsiteX11" fmla="*/ 1214124 w 1368385"/>
                    <a:gd name="connsiteY11" fmla="*/ 1863414 h 2185821"/>
                    <a:gd name="connsiteX12" fmla="*/ 1235662 w 1368385"/>
                    <a:gd name="connsiteY12" fmla="*/ 1913362 h 2185821"/>
                    <a:gd name="connsiteX13" fmla="*/ 1277623 w 1368385"/>
                    <a:gd name="connsiteY13" fmla="*/ 2152001 h 2185821"/>
                    <a:gd name="connsiteX14" fmla="*/ 1097401 w 1368385"/>
                    <a:gd name="connsiteY14" fmla="*/ 1990047 h 2185821"/>
                    <a:gd name="connsiteX15" fmla="*/ 1063678 w 1368385"/>
                    <a:gd name="connsiteY15" fmla="*/ 1941349 h 2185821"/>
                    <a:gd name="connsiteX16" fmla="*/ 1056225 w 1368385"/>
                    <a:gd name="connsiteY16" fmla="*/ 1940052 h 2185821"/>
                    <a:gd name="connsiteX17" fmla="*/ 1058273 w 1368385"/>
                    <a:gd name="connsiteY17" fmla="*/ 1944801 h 2185821"/>
                    <a:gd name="connsiteX18" fmla="*/ 1100235 w 1368385"/>
                    <a:gd name="connsiteY18" fmla="*/ 2183439 h 2185821"/>
                    <a:gd name="connsiteX19" fmla="*/ 764896 w 1368385"/>
                    <a:gd name="connsiteY19" fmla="*/ 1775380 h 2185821"/>
                    <a:gd name="connsiteX20" fmla="*/ 681241 w 1368385"/>
                    <a:gd name="connsiteY20" fmla="*/ 1610433 h 2185821"/>
                    <a:gd name="connsiteX21" fmla="*/ 667600 w 1368385"/>
                    <a:gd name="connsiteY21" fmla="*/ 1593259 h 2185821"/>
                    <a:gd name="connsiteX22" fmla="*/ 587007 w 1368385"/>
                    <a:gd name="connsiteY22" fmla="*/ 1476847 h 2185821"/>
                    <a:gd name="connsiteX23" fmla="*/ 578167 w 1368385"/>
                    <a:gd name="connsiteY23" fmla="*/ 1462104 h 2185821"/>
                    <a:gd name="connsiteX24" fmla="*/ 573601 w 1368385"/>
                    <a:gd name="connsiteY24" fmla="*/ 1460554 h 2185821"/>
                    <a:gd name="connsiteX25" fmla="*/ 597756 w 1368385"/>
                    <a:gd name="connsiteY25" fmla="*/ 1599065 h 2185821"/>
                    <a:gd name="connsiteX26" fmla="*/ 577885 w 1368385"/>
                    <a:gd name="connsiteY26" fmla="*/ 1927685 h 2185821"/>
                    <a:gd name="connsiteX27" fmla="*/ 376504 w 1368385"/>
                    <a:gd name="connsiteY27" fmla="*/ 1439412 h 2185821"/>
                    <a:gd name="connsiteX28" fmla="*/ 343845 w 1368385"/>
                    <a:gd name="connsiteY28" fmla="*/ 1252142 h 2185821"/>
                    <a:gd name="connsiteX29" fmla="*/ 330389 w 1368385"/>
                    <a:gd name="connsiteY29" fmla="*/ 1225031 h 2185821"/>
                    <a:gd name="connsiteX30" fmla="*/ 300441 w 1368385"/>
                    <a:gd name="connsiteY30" fmla="*/ 1062796 h 2185821"/>
                    <a:gd name="connsiteX31" fmla="*/ 317574 w 1368385"/>
                    <a:gd name="connsiteY31" fmla="*/ 938854 h 2185821"/>
                    <a:gd name="connsiteX32" fmla="*/ 324009 w 1368385"/>
                    <a:gd name="connsiteY32" fmla="*/ 924215 h 2185821"/>
                    <a:gd name="connsiteX0" fmla="*/ 324009 w 1368385"/>
                    <a:gd name="connsiteY0" fmla="*/ 936912 h 2198518"/>
                    <a:gd name="connsiteX1" fmla="*/ 8678 w 1368385"/>
                    <a:gd name="connsiteY1" fmla="*/ 23630 h 2198518"/>
                    <a:gd name="connsiteX2" fmla="*/ 560048 w 1368385"/>
                    <a:gd name="connsiteY2" fmla="*/ 281818 h 2198518"/>
                    <a:gd name="connsiteX3" fmla="*/ 753572 w 1368385"/>
                    <a:gd name="connsiteY3" fmla="*/ 422773 h 2198518"/>
                    <a:gd name="connsiteX4" fmla="*/ 1192667 w 1368385"/>
                    <a:gd name="connsiteY4" fmla="*/ 1170769 h 2198518"/>
                    <a:gd name="connsiteX5" fmla="*/ 1355574 w 1368385"/>
                    <a:gd name="connsiteY5" fmla="*/ 1720852 h 2198518"/>
                    <a:gd name="connsiteX6" fmla="*/ 1307807 w 1368385"/>
                    <a:gd name="connsiteY6" fmla="*/ 1700663 h 2198518"/>
                    <a:gd name="connsiteX7" fmla="*/ 1284399 w 1368385"/>
                    <a:gd name="connsiteY7" fmla="*/ 1677466 h 2198518"/>
                    <a:gd name="connsiteX8" fmla="*/ 1312920 w 1368385"/>
                    <a:gd name="connsiteY8" fmla="*/ 1743607 h 2198518"/>
                    <a:gd name="connsiteX9" fmla="*/ 1354880 w 1368385"/>
                    <a:gd name="connsiteY9" fmla="*/ 1982246 h 2198518"/>
                    <a:gd name="connsiteX10" fmla="*/ 1222130 w 1368385"/>
                    <a:gd name="connsiteY10" fmla="*/ 1881880 h 2198518"/>
                    <a:gd name="connsiteX11" fmla="*/ 1215186 w 1368385"/>
                    <a:gd name="connsiteY11" fmla="*/ 1872872 h 2198518"/>
                    <a:gd name="connsiteX12" fmla="*/ 1214124 w 1368385"/>
                    <a:gd name="connsiteY12" fmla="*/ 1876111 h 2198518"/>
                    <a:gd name="connsiteX13" fmla="*/ 1235662 w 1368385"/>
                    <a:gd name="connsiteY13" fmla="*/ 1926059 h 2198518"/>
                    <a:gd name="connsiteX14" fmla="*/ 1277623 w 1368385"/>
                    <a:gd name="connsiteY14" fmla="*/ 2164698 h 2198518"/>
                    <a:gd name="connsiteX15" fmla="*/ 1097401 w 1368385"/>
                    <a:gd name="connsiteY15" fmla="*/ 2002744 h 2198518"/>
                    <a:gd name="connsiteX16" fmla="*/ 1063678 w 1368385"/>
                    <a:gd name="connsiteY16" fmla="*/ 1954046 h 2198518"/>
                    <a:gd name="connsiteX17" fmla="*/ 1056225 w 1368385"/>
                    <a:gd name="connsiteY17" fmla="*/ 1952749 h 2198518"/>
                    <a:gd name="connsiteX18" fmla="*/ 1058273 w 1368385"/>
                    <a:gd name="connsiteY18" fmla="*/ 1957498 h 2198518"/>
                    <a:gd name="connsiteX19" fmla="*/ 1100235 w 1368385"/>
                    <a:gd name="connsiteY19" fmla="*/ 2196136 h 2198518"/>
                    <a:gd name="connsiteX20" fmla="*/ 764896 w 1368385"/>
                    <a:gd name="connsiteY20" fmla="*/ 1788077 h 2198518"/>
                    <a:gd name="connsiteX21" fmla="*/ 681241 w 1368385"/>
                    <a:gd name="connsiteY21" fmla="*/ 1623130 h 2198518"/>
                    <a:gd name="connsiteX22" fmla="*/ 667600 w 1368385"/>
                    <a:gd name="connsiteY22" fmla="*/ 1605956 h 2198518"/>
                    <a:gd name="connsiteX23" fmla="*/ 587007 w 1368385"/>
                    <a:gd name="connsiteY23" fmla="*/ 1489544 h 2198518"/>
                    <a:gd name="connsiteX24" fmla="*/ 578167 w 1368385"/>
                    <a:gd name="connsiteY24" fmla="*/ 1474801 h 2198518"/>
                    <a:gd name="connsiteX25" fmla="*/ 573601 w 1368385"/>
                    <a:gd name="connsiteY25" fmla="*/ 1473251 h 2198518"/>
                    <a:gd name="connsiteX26" fmla="*/ 597756 w 1368385"/>
                    <a:gd name="connsiteY26" fmla="*/ 1611762 h 2198518"/>
                    <a:gd name="connsiteX27" fmla="*/ 577885 w 1368385"/>
                    <a:gd name="connsiteY27" fmla="*/ 1940382 h 2198518"/>
                    <a:gd name="connsiteX28" fmla="*/ 376504 w 1368385"/>
                    <a:gd name="connsiteY28" fmla="*/ 1452109 h 2198518"/>
                    <a:gd name="connsiteX29" fmla="*/ 343845 w 1368385"/>
                    <a:gd name="connsiteY29" fmla="*/ 1264839 h 2198518"/>
                    <a:gd name="connsiteX30" fmla="*/ 330389 w 1368385"/>
                    <a:gd name="connsiteY30" fmla="*/ 1237728 h 2198518"/>
                    <a:gd name="connsiteX31" fmla="*/ 300441 w 1368385"/>
                    <a:gd name="connsiteY31" fmla="*/ 1075493 h 2198518"/>
                    <a:gd name="connsiteX32" fmla="*/ 317574 w 1368385"/>
                    <a:gd name="connsiteY32" fmla="*/ 951551 h 2198518"/>
                    <a:gd name="connsiteX33" fmla="*/ 324009 w 1368385"/>
                    <a:gd name="connsiteY33" fmla="*/ 936912 h 2198518"/>
                    <a:gd name="connsiteX0" fmla="*/ 316752 w 1361128"/>
                    <a:gd name="connsiteY0" fmla="*/ 1232591 h 2494197"/>
                    <a:gd name="connsiteX1" fmla="*/ 1421 w 1361128"/>
                    <a:gd name="connsiteY1" fmla="*/ 319309 h 2494197"/>
                    <a:gd name="connsiteX2" fmla="*/ 475024 w 1361128"/>
                    <a:gd name="connsiteY2" fmla="*/ 14773 h 2494197"/>
                    <a:gd name="connsiteX3" fmla="*/ 746315 w 1361128"/>
                    <a:gd name="connsiteY3" fmla="*/ 718452 h 2494197"/>
                    <a:gd name="connsiteX4" fmla="*/ 1185410 w 1361128"/>
                    <a:gd name="connsiteY4" fmla="*/ 1466448 h 2494197"/>
                    <a:gd name="connsiteX5" fmla="*/ 1348317 w 1361128"/>
                    <a:gd name="connsiteY5" fmla="*/ 2016531 h 2494197"/>
                    <a:gd name="connsiteX6" fmla="*/ 1300550 w 1361128"/>
                    <a:gd name="connsiteY6" fmla="*/ 1996342 h 2494197"/>
                    <a:gd name="connsiteX7" fmla="*/ 1277142 w 1361128"/>
                    <a:gd name="connsiteY7" fmla="*/ 1973145 h 2494197"/>
                    <a:gd name="connsiteX8" fmla="*/ 1305663 w 1361128"/>
                    <a:gd name="connsiteY8" fmla="*/ 2039286 h 2494197"/>
                    <a:gd name="connsiteX9" fmla="*/ 1347623 w 1361128"/>
                    <a:gd name="connsiteY9" fmla="*/ 2277925 h 2494197"/>
                    <a:gd name="connsiteX10" fmla="*/ 1214873 w 1361128"/>
                    <a:gd name="connsiteY10" fmla="*/ 2177559 h 2494197"/>
                    <a:gd name="connsiteX11" fmla="*/ 1207929 w 1361128"/>
                    <a:gd name="connsiteY11" fmla="*/ 2168551 h 2494197"/>
                    <a:gd name="connsiteX12" fmla="*/ 1206867 w 1361128"/>
                    <a:gd name="connsiteY12" fmla="*/ 2171790 h 2494197"/>
                    <a:gd name="connsiteX13" fmla="*/ 1228405 w 1361128"/>
                    <a:gd name="connsiteY13" fmla="*/ 2221738 h 2494197"/>
                    <a:gd name="connsiteX14" fmla="*/ 1270366 w 1361128"/>
                    <a:gd name="connsiteY14" fmla="*/ 2460377 h 2494197"/>
                    <a:gd name="connsiteX15" fmla="*/ 1090144 w 1361128"/>
                    <a:gd name="connsiteY15" fmla="*/ 2298423 h 2494197"/>
                    <a:gd name="connsiteX16" fmla="*/ 1056421 w 1361128"/>
                    <a:gd name="connsiteY16" fmla="*/ 2249725 h 2494197"/>
                    <a:gd name="connsiteX17" fmla="*/ 1048968 w 1361128"/>
                    <a:gd name="connsiteY17" fmla="*/ 2248428 h 2494197"/>
                    <a:gd name="connsiteX18" fmla="*/ 1051016 w 1361128"/>
                    <a:gd name="connsiteY18" fmla="*/ 2253177 h 2494197"/>
                    <a:gd name="connsiteX19" fmla="*/ 1092978 w 1361128"/>
                    <a:gd name="connsiteY19" fmla="*/ 2491815 h 2494197"/>
                    <a:gd name="connsiteX20" fmla="*/ 757639 w 1361128"/>
                    <a:gd name="connsiteY20" fmla="*/ 2083756 h 2494197"/>
                    <a:gd name="connsiteX21" fmla="*/ 673984 w 1361128"/>
                    <a:gd name="connsiteY21" fmla="*/ 1918809 h 2494197"/>
                    <a:gd name="connsiteX22" fmla="*/ 660343 w 1361128"/>
                    <a:gd name="connsiteY22" fmla="*/ 1901635 h 2494197"/>
                    <a:gd name="connsiteX23" fmla="*/ 579750 w 1361128"/>
                    <a:gd name="connsiteY23" fmla="*/ 1785223 h 2494197"/>
                    <a:gd name="connsiteX24" fmla="*/ 570910 w 1361128"/>
                    <a:gd name="connsiteY24" fmla="*/ 1770480 h 2494197"/>
                    <a:gd name="connsiteX25" fmla="*/ 566344 w 1361128"/>
                    <a:gd name="connsiteY25" fmla="*/ 1768930 h 2494197"/>
                    <a:gd name="connsiteX26" fmla="*/ 590499 w 1361128"/>
                    <a:gd name="connsiteY26" fmla="*/ 1907441 h 2494197"/>
                    <a:gd name="connsiteX27" fmla="*/ 570628 w 1361128"/>
                    <a:gd name="connsiteY27" fmla="*/ 2236061 h 2494197"/>
                    <a:gd name="connsiteX28" fmla="*/ 369247 w 1361128"/>
                    <a:gd name="connsiteY28" fmla="*/ 1747788 h 2494197"/>
                    <a:gd name="connsiteX29" fmla="*/ 336588 w 1361128"/>
                    <a:gd name="connsiteY29" fmla="*/ 1560518 h 2494197"/>
                    <a:gd name="connsiteX30" fmla="*/ 323132 w 1361128"/>
                    <a:gd name="connsiteY30" fmla="*/ 1533407 h 2494197"/>
                    <a:gd name="connsiteX31" fmla="*/ 293184 w 1361128"/>
                    <a:gd name="connsiteY31" fmla="*/ 1371172 h 2494197"/>
                    <a:gd name="connsiteX32" fmla="*/ 310317 w 1361128"/>
                    <a:gd name="connsiteY32" fmla="*/ 1247230 h 2494197"/>
                    <a:gd name="connsiteX33" fmla="*/ 316752 w 1361128"/>
                    <a:gd name="connsiteY33" fmla="*/ 1232591 h 249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361128" h="2494197">
                      <a:moveTo>
                        <a:pt x="316752" y="1232591"/>
                      </a:moveTo>
                      <a:cubicBezTo>
                        <a:pt x="324912" y="1199357"/>
                        <a:pt x="-24958" y="522279"/>
                        <a:pt x="1421" y="319309"/>
                      </a:cubicBezTo>
                      <a:cubicBezTo>
                        <a:pt x="27800" y="116339"/>
                        <a:pt x="350875" y="-51751"/>
                        <a:pt x="475024" y="14773"/>
                      </a:cubicBezTo>
                      <a:cubicBezTo>
                        <a:pt x="599173" y="81297"/>
                        <a:pt x="640878" y="570293"/>
                        <a:pt x="746315" y="718452"/>
                      </a:cubicBezTo>
                      <a:cubicBezTo>
                        <a:pt x="881134" y="797545"/>
                        <a:pt x="1085076" y="1250102"/>
                        <a:pt x="1185410" y="1466448"/>
                      </a:cubicBezTo>
                      <a:cubicBezTo>
                        <a:pt x="1285744" y="1682794"/>
                        <a:pt x="1329127" y="1928215"/>
                        <a:pt x="1348317" y="2016531"/>
                      </a:cubicBezTo>
                      <a:cubicBezTo>
                        <a:pt x="1367507" y="2104847"/>
                        <a:pt x="1321895" y="2014563"/>
                        <a:pt x="1300550" y="1996342"/>
                      </a:cubicBezTo>
                      <a:lnTo>
                        <a:pt x="1277142" y="1973145"/>
                      </a:lnTo>
                      <a:lnTo>
                        <a:pt x="1305663" y="2039286"/>
                      </a:lnTo>
                      <a:cubicBezTo>
                        <a:pt x="1357705" y="2168440"/>
                        <a:pt x="1376400" y="2261964"/>
                        <a:pt x="1347623" y="2277925"/>
                      </a:cubicBezTo>
                      <a:cubicBezTo>
                        <a:pt x="1324602" y="2290693"/>
                        <a:pt x="1275558" y="2251404"/>
                        <a:pt x="1214873" y="2177559"/>
                      </a:cubicBezTo>
                      <a:lnTo>
                        <a:pt x="1207929" y="2168551"/>
                      </a:lnTo>
                      <a:lnTo>
                        <a:pt x="1206867" y="2171790"/>
                      </a:lnTo>
                      <a:lnTo>
                        <a:pt x="1228405" y="2221738"/>
                      </a:lnTo>
                      <a:cubicBezTo>
                        <a:pt x="1280448" y="2350892"/>
                        <a:pt x="1299143" y="2444416"/>
                        <a:pt x="1270366" y="2460377"/>
                      </a:cubicBezTo>
                      <a:cubicBezTo>
                        <a:pt x="1241590" y="2476337"/>
                        <a:pt x="1172151" y="2410958"/>
                        <a:pt x="1090144" y="2298423"/>
                      </a:cubicBezTo>
                      <a:lnTo>
                        <a:pt x="1056421" y="2249725"/>
                      </a:lnTo>
                      <a:lnTo>
                        <a:pt x="1048968" y="2248428"/>
                      </a:lnTo>
                      <a:lnTo>
                        <a:pt x="1051016" y="2253177"/>
                      </a:lnTo>
                      <a:cubicBezTo>
                        <a:pt x="1103059" y="2382331"/>
                        <a:pt x="1121754" y="2475854"/>
                        <a:pt x="1092978" y="2491815"/>
                      </a:cubicBezTo>
                      <a:cubicBezTo>
                        <a:pt x="1046934" y="2517352"/>
                        <a:pt x="896798" y="2334658"/>
                        <a:pt x="757639" y="2083756"/>
                      </a:cubicBezTo>
                      <a:lnTo>
                        <a:pt x="673984" y="1918809"/>
                      </a:lnTo>
                      <a:lnTo>
                        <a:pt x="660343" y="1901635"/>
                      </a:lnTo>
                      <a:cubicBezTo>
                        <a:pt x="633198" y="1865001"/>
                        <a:pt x="606234" y="1826105"/>
                        <a:pt x="579750" y="1785223"/>
                      </a:cubicBezTo>
                      <a:lnTo>
                        <a:pt x="570910" y="1770480"/>
                      </a:lnTo>
                      <a:lnTo>
                        <a:pt x="566344" y="1768930"/>
                      </a:lnTo>
                      <a:lnTo>
                        <a:pt x="590499" y="1907441"/>
                      </a:lnTo>
                      <a:cubicBezTo>
                        <a:pt x="615156" y="2092825"/>
                        <a:pt x="609251" y="2227841"/>
                        <a:pt x="570628" y="2236061"/>
                      </a:cubicBezTo>
                      <a:cubicBezTo>
                        <a:pt x="519131" y="2247021"/>
                        <a:pt x="428969" y="2028413"/>
                        <a:pt x="369247" y="1747788"/>
                      </a:cubicBezTo>
                      <a:lnTo>
                        <a:pt x="336588" y="1560518"/>
                      </a:lnTo>
                      <a:lnTo>
                        <a:pt x="323132" y="1533407"/>
                      </a:lnTo>
                      <a:cubicBezTo>
                        <a:pt x="303848" y="1483542"/>
                        <a:pt x="293184" y="1428719"/>
                        <a:pt x="293184" y="1371172"/>
                      </a:cubicBezTo>
                      <a:cubicBezTo>
                        <a:pt x="293184" y="1328011"/>
                        <a:pt x="299182" y="1286383"/>
                        <a:pt x="310317" y="1247230"/>
                      </a:cubicBezTo>
                      <a:lnTo>
                        <a:pt x="316752" y="1232591"/>
                      </a:ln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613" name="Csoportba foglalás 612"/>
                <p:cNvGrpSpPr/>
                <p:nvPr/>
              </p:nvGrpSpPr>
              <p:grpSpPr>
                <a:xfrm>
                  <a:off x="3294030" y="1530585"/>
                  <a:ext cx="1093416" cy="1145117"/>
                  <a:chOff x="3294030" y="1530585"/>
                  <a:chExt cx="1093416" cy="1145117"/>
                </a:xfrm>
              </p:grpSpPr>
              <p:sp>
                <p:nvSpPr>
                  <p:cNvPr id="614" name="Téglalap 50"/>
                  <p:cNvSpPr/>
                  <p:nvPr/>
                </p:nvSpPr>
                <p:spPr>
                  <a:xfrm rot="1852218">
                    <a:off x="3995548" y="1530585"/>
                    <a:ext cx="391898" cy="945656"/>
                  </a:xfrm>
                  <a:custGeom>
                    <a:avLst/>
                    <a:gdLst>
                      <a:gd name="connsiteX0" fmla="*/ 0 w 1863436"/>
                      <a:gd name="connsiteY0" fmla="*/ 0 h 2147455"/>
                      <a:gd name="connsiteX1" fmla="*/ 1863436 w 1863436"/>
                      <a:gd name="connsiteY1" fmla="*/ 0 h 2147455"/>
                      <a:gd name="connsiteX2" fmla="*/ 1863436 w 1863436"/>
                      <a:gd name="connsiteY2" fmla="*/ 2147455 h 2147455"/>
                      <a:gd name="connsiteX3" fmla="*/ 0 w 1863436"/>
                      <a:gd name="connsiteY3" fmla="*/ 2147455 h 2147455"/>
                      <a:gd name="connsiteX4" fmla="*/ 0 w 1863436"/>
                      <a:gd name="connsiteY4" fmla="*/ 0 h 2147455"/>
                      <a:gd name="connsiteX0" fmla="*/ 0 w 2106660"/>
                      <a:gd name="connsiteY0" fmla="*/ 0 h 2147455"/>
                      <a:gd name="connsiteX1" fmla="*/ 1863436 w 2106660"/>
                      <a:gd name="connsiteY1" fmla="*/ 0 h 2147455"/>
                      <a:gd name="connsiteX2" fmla="*/ 1863436 w 2106660"/>
                      <a:gd name="connsiteY2" fmla="*/ 2147455 h 2147455"/>
                      <a:gd name="connsiteX3" fmla="*/ 0 w 2106660"/>
                      <a:gd name="connsiteY3" fmla="*/ 2147455 h 2147455"/>
                      <a:gd name="connsiteX4" fmla="*/ 0 w 2106660"/>
                      <a:gd name="connsiteY4" fmla="*/ 0 h 2147455"/>
                      <a:gd name="connsiteX0" fmla="*/ 317115 w 2423775"/>
                      <a:gd name="connsiteY0" fmla="*/ 0 h 2147455"/>
                      <a:gd name="connsiteX1" fmla="*/ 2180551 w 2423775"/>
                      <a:gd name="connsiteY1" fmla="*/ 0 h 2147455"/>
                      <a:gd name="connsiteX2" fmla="*/ 2180551 w 2423775"/>
                      <a:gd name="connsiteY2" fmla="*/ 2147455 h 2147455"/>
                      <a:gd name="connsiteX3" fmla="*/ 317115 w 2423775"/>
                      <a:gd name="connsiteY3" fmla="*/ 2147455 h 2147455"/>
                      <a:gd name="connsiteX4" fmla="*/ 317115 w 2423775"/>
                      <a:gd name="connsiteY4" fmla="*/ 0 h 2147455"/>
                      <a:gd name="connsiteX0" fmla="*/ 317115 w 2369034"/>
                      <a:gd name="connsiteY0" fmla="*/ 0 h 2147455"/>
                      <a:gd name="connsiteX1" fmla="*/ 2104351 w 2369034"/>
                      <a:gd name="connsiteY1" fmla="*/ 69273 h 2147455"/>
                      <a:gd name="connsiteX2" fmla="*/ 2180551 w 2369034"/>
                      <a:gd name="connsiteY2" fmla="*/ 2147455 h 2147455"/>
                      <a:gd name="connsiteX3" fmla="*/ 317115 w 2369034"/>
                      <a:gd name="connsiteY3" fmla="*/ 2147455 h 2147455"/>
                      <a:gd name="connsiteX4" fmla="*/ 317115 w 2369034"/>
                      <a:gd name="connsiteY4" fmla="*/ 0 h 2147455"/>
                      <a:gd name="connsiteX0" fmla="*/ 317115 w 2393476"/>
                      <a:gd name="connsiteY0" fmla="*/ 20781 h 2168236"/>
                      <a:gd name="connsiteX1" fmla="*/ 2138988 w 2393476"/>
                      <a:gd name="connsiteY1" fmla="*/ 0 h 2168236"/>
                      <a:gd name="connsiteX2" fmla="*/ 2180551 w 2393476"/>
                      <a:gd name="connsiteY2" fmla="*/ 2168236 h 2168236"/>
                      <a:gd name="connsiteX3" fmla="*/ 317115 w 2393476"/>
                      <a:gd name="connsiteY3" fmla="*/ 2168236 h 2168236"/>
                      <a:gd name="connsiteX4" fmla="*/ 317115 w 2393476"/>
                      <a:gd name="connsiteY4" fmla="*/ 20781 h 2168236"/>
                      <a:gd name="connsiteX0" fmla="*/ 317115 w 2525687"/>
                      <a:gd name="connsiteY0" fmla="*/ 20781 h 2168236"/>
                      <a:gd name="connsiteX1" fmla="*/ 2138988 w 2525687"/>
                      <a:gd name="connsiteY1" fmla="*/ 0 h 2168236"/>
                      <a:gd name="connsiteX2" fmla="*/ 2180551 w 2525687"/>
                      <a:gd name="connsiteY2" fmla="*/ 2168236 h 2168236"/>
                      <a:gd name="connsiteX3" fmla="*/ 317115 w 2525687"/>
                      <a:gd name="connsiteY3" fmla="*/ 2168236 h 2168236"/>
                      <a:gd name="connsiteX4" fmla="*/ 317115 w 2525687"/>
                      <a:gd name="connsiteY4" fmla="*/ 20781 h 2168236"/>
                      <a:gd name="connsiteX0" fmla="*/ 317115 w 2594875"/>
                      <a:gd name="connsiteY0" fmla="*/ 20781 h 2410690"/>
                      <a:gd name="connsiteX1" fmla="*/ 2138988 w 2594875"/>
                      <a:gd name="connsiteY1" fmla="*/ 0 h 2410690"/>
                      <a:gd name="connsiteX2" fmla="*/ 2395296 w 2594875"/>
                      <a:gd name="connsiteY2" fmla="*/ 2410690 h 2410690"/>
                      <a:gd name="connsiteX3" fmla="*/ 317115 w 2594875"/>
                      <a:gd name="connsiteY3" fmla="*/ 2168236 h 2410690"/>
                      <a:gd name="connsiteX4" fmla="*/ 317115 w 2594875"/>
                      <a:gd name="connsiteY4" fmla="*/ 20781 h 2410690"/>
                      <a:gd name="connsiteX0" fmla="*/ 317115 w 2594875"/>
                      <a:gd name="connsiteY0" fmla="*/ 20781 h 2389908"/>
                      <a:gd name="connsiteX1" fmla="*/ 2138988 w 2594875"/>
                      <a:gd name="connsiteY1" fmla="*/ 0 h 2389908"/>
                      <a:gd name="connsiteX2" fmla="*/ 2395296 w 2594875"/>
                      <a:gd name="connsiteY2" fmla="*/ 2389908 h 2389908"/>
                      <a:gd name="connsiteX3" fmla="*/ 317115 w 2594875"/>
                      <a:gd name="connsiteY3" fmla="*/ 2168236 h 2389908"/>
                      <a:gd name="connsiteX4" fmla="*/ 317115 w 2594875"/>
                      <a:gd name="connsiteY4" fmla="*/ 20781 h 2389908"/>
                      <a:gd name="connsiteX0" fmla="*/ 317115 w 2597507"/>
                      <a:gd name="connsiteY0" fmla="*/ 20781 h 2168236"/>
                      <a:gd name="connsiteX1" fmla="*/ 2138988 w 2597507"/>
                      <a:gd name="connsiteY1" fmla="*/ 0 h 2168236"/>
                      <a:gd name="connsiteX2" fmla="*/ 2402223 w 2597507"/>
                      <a:gd name="connsiteY2" fmla="*/ 2147453 h 2168236"/>
                      <a:gd name="connsiteX3" fmla="*/ 317115 w 2597507"/>
                      <a:gd name="connsiteY3" fmla="*/ 2168236 h 2168236"/>
                      <a:gd name="connsiteX4" fmla="*/ 317115 w 2597507"/>
                      <a:gd name="connsiteY4" fmla="*/ 20781 h 2168236"/>
                      <a:gd name="connsiteX0" fmla="*/ 317115 w 2589697"/>
                      <a:gd name="connsiteY0" fmla="*/ 20781 h 2195944"/>
                      <a:gd name="connsiteX1" fmla="*/ 2138988 w 2589697"/>
                      <a:gd name="connsiteY1" fmla="*/ 0 h 2195944"/>
                      <a:gd name="connsiteX2" fmla="*/ 2381441 w 2589697"/>
                      <a:gd name="connsiteY2" fmla="*/ 2195944 h 2195944"/>
                      <a:gd name="connsiteX3" fmla="*/ 317115 w 2589697"/>
                      <a:gd name="connsiteY3" fmla="*/ 2168236 h 2195944"/>
                      <a:gd name="connsiteX4" fmla="*/ 317115 w 2589697"/>
                      <a:gd name="connsiteY4" fmla="*/ 20781 h 2195944"/>
                      <a:gd name="connsiteX0" fmla="*/ 376591 w 2455210"/>
                      <a:gd name="connsiteY0" fmla="*/ 0 h 2272145"/>
                      <a:gd name="connsiteX1" fmla="*/ 2004501 w 2455210"/>
                      <a:gd name="connsiteY1" fmla="*/ 76201 h 2272145"/>
                      <a:gd name="connsiteX2" fmla="*/ 2246954 w 2455210"/>
                      <a:gd name="connsiteY2" fmla="*/ 2272145 h 2272145"/>
                      <a:gd name="connsiteX3" fmla="*/ 182628 w 2455210"/>
                      <a:gd name="connsiteY3" fmla="*/ 2244437 h 2272145"/>
                      <a:gd name="connsiteX4" fmla="*/ 376591 w 2455210"/>
                      <a:gd name="connsiteY4" fmla="*/ 0 h 2272145"/>
                      <a:gd name="connsiteX0" fmla="*/ 376591 w 2300477"/>
                      <a:gd name="connsiteY0" fmla="*/ 6926 h 2279071"/>
                      <a:gd name="connsiteX1" fmla="*/ 1706628 w 2300477"/>
                      <a:gd name="connsiteY1" fmla="*/ 0 h 2279071"/>
                      <a:gd name="connsiteX2" fmla="*/ 2246954 w 2300477"/>
                      <a:gd name="connsiteY2" fmla="*/ 2279071 h 2279071"/>
                      <a:gd name="connsiteX3" fmla="*/ 182628 w 2300477"/>
                      <a:gd name="connsiteY3" fmla="*/ 2251363 h 2279071"/>
                      <a:gd name="connsiteX4" fmla="*/ 376591 w 2300477"/>
                      <a:gd name="connsiteY4" fmla="*/ 6926 h 2279071"/>
                      <a:gd name="connsiteX0" fmla="*/ 434122 w 2219463"/>
                      <a:gd name="connsiteY0" fmla="*/ 0 h 2286000"/>
                      <a:gd name="connsiteX1" fmla="*/ 1625614 w 2219463"/>
                      <a:gd name="connsiteY1" fmla="*/ 6929 h 2286000"/>
                      <a:gd name="connsiteX2" fmla="*/ 2165940 w 2219463"/>
                      <a:gd name="connsiteY2" fmla="*/ 2286000 h 2286000"/>
                      <a:gd name="connsiteX3" fmla="*/ 101614 w 2219463"/>
                      <a:gd name="connsiteY3" fmla="*/ 2258292 h 2286000"/>
                      <a:gd name="connsiteX4" fmla="*/ 434122 w 2219463"/>
                      <a:gd name="connsiteY4" fmla="*/ 0 h 2286000"/>
                      <a:gd name="connsiteX0" fmla="*/ 646858 w 2432199"/>
                      <a:gd name="connsiteY0" fmla="*/ 0 h 2286000"/>
                      <a:gd name="connsiteX1" fmla="*/ 1838350 w 2432199"/>
                      <a:gd name="connsiteY1" fmla="*/ 6929 h 2286000"/>
                      <a:gd name="connsiteX2" fmla="*/ 2378676 w 2432199"/>
                      <a:gd name="connsiteY2" fmla="*/ 2286000 h 2286000"/>
                      <a:gd name="connsiteX3" fmla="*/ 314350 w 2432199"/>
                      <a:gd name="connsiteY3" fmla="*/ 2258292 h 2286000"/>
                      <a:gd name="connsiteX4" fmla="*/ 646858 w 2432199"/>
                      <a:gd name="connsiteY4" fmla="*/ 0 h 2286000"/>
                      <a:gd name="connsiteX0" fmla="*/ 646858 w 2564408"/>
                      <a:gd name="connsiteY0" fmla="*/ 0 h 2286000"/>
                      <a:gd name="connsiteX1" fmla="*/ 1838350 w 2564408"/>
                      <a:gd name="connsiteY1" fmla="*/ 6929 h 2286000"/>
                      <a:gd name="connsiteX2" fmla="*/ 2378676 w 2564408"/>
                      <a:gd name="connsiteY2" fmla="*/ 2286000 h 2286000"/>
                      <a:gd name="connsiteX3" fmla="*/ 314350 w 2564408"/>
                      <a:gd name="connsiteY3" fmla="*/ 2258292 h 2286000"/>
                      <a:gd name="connsiteX4" fmla="*/ 646858 w 2564408"/>
                      <a:gd name="connsiteY4" fmla="*/ 0 h 2286000"/>
                      <a:gd name="connsiteX0" fmla="*/ 646858 w 2564408"/>
                      <a:gd name="connsiteY0" fmla="*/ 112390 h 2398390"/>
                      <a:gd name="connsiteX1" fmla="*/ 1838350 w 2564408"/>
                      <a:gd name="connsiteY1" fmla="*/ 119319 h 2398390"/>
                      <a:gd name="connsiteX2" fmla="*/ 2378676 w 2564408"/>
                      <a:gd name="connsiteY2" fmla="*/ 2398390 h 2398390"/>
                      <a:gd name="connsiteX3" fmla="*/ 314350 w 2564408"/>
                      <a:gd name="connsiteY3" fmla="*/ 2370682 h 2398390"/>
                      <a:gd name="connsiteX4" fmla="*/ 646858 w 2564408"/>
                      <a:gd name="connsiteY4" fmla="*/ 112390 h 2398390"/>
                      <a:gd name="connsiteX0" fmla="*/ 646858 w 2564408"/>
                      <a:gd name="connsiteY0" fmla="*/ 193978 h 2479978"/>
                      <a:gd name="connsiteX1" fmla="*/ 1838350 w 2564408"/>
                      <a:gd name="connsiteY1" fmla="*/ 200907 h 2479978"/>
                      <a:gd name="connsiteX2" fmla="*/ 2378676 w 2564408"/>
                      <a:gd name="connsiteY2" fmla="*/ 2479978 h 2479978"/>
                      <a:gd name="connsiteX3" fmla="*/ 314350 w 2564408"/>
                      <a:gd name="connsiteY3" fmla="*/ 2452270 h 2479978"/>
                      <a:gd name="connsiteX4" fmla="*/ 646858 w 2564408"/>
                      <a:gd name="connsiteY4" fmla="*/ 193978 h 2479978"/>
                      <a:gd name="connsiteX0" fmla="*/ 646858 w 2599030"/>
                      <a:gd name="connsiteY0" fmla="*/ 211921 h 2497921"/>
                      <a:gd name="connsiteX1" fmla="*/ 1900696 w 2599030"/>
                      <a:gd name="connsiteY1" fmla="*/ 184213 h 2497921"/>
                      <a:gd name="connsiteX2" fmla="*/ 2378676 w 2599030"/>
                      <a:gd name="connsiteY2" fmla="*/ 2497921 h 2497921"/>
                      <a:gd name="connsiteX3" fmla="*/ 314350 w 2599030"/>
                      <a:gd name="connsiteY3" fmla="*/ 2470213 h 2497921"/>
                      <a:gd name="connsiteX4" fmla="*/ 646858 w 2599030"/>
                      <a:gd name="connsiteY4" fmla="*/ 211921 h 2497921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56012"/>
                      <a:gd name="connsiteY0" fmla="*/ 195762 h 2454054"/>
                      <a:gd name="connsiteX1" fmla="*/ 1900696 w 2556012"/>
                      <a:gd name="connsiteY1" fmla="*/ 168054 h 2454054"/>
                      <a:gd name="connsiteX2" fmla="*/ 2271996 w 2556012"/>
                      <a:gd name="connsiteY2" fmla="*/ 2453764 h 2454054"/>
                      <a:gd name="connsiteX3" fmla="*/ 314350 w 2556012"/>
                      <a:gd name="connsiteY3" fmla="*/ 2454054 h 2454054"/>
                      <a:gd name="connsiteX4" fmla="*/ 646858 w 2556012"/>
                      <a:gd name="connsiteY4" fmla="*/ 195762 h 24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6012" h="2454054">
                        <a:moveTo>
                          <a:pt x="646858" y="195762"/>
                        </a:moveTo>
                        <a:cubicBezTo>
                          <a:pt x="1023240" y="-65165"/>
                          <a:pt x="1558951" y="-55929"/>
                          <a:pt x="1900696" y="168054"/>
                        </a:cubicBezTo>
                        <a:cubicBezTo>
                          <a:pt x="3112970" y="738400"/>
                          <a:pt x="2271996" y="1737946"/>
                          <a:pt x="2271996" y="2453764"/>
                        </a:cubicBezTo>
                        <a:lnTo>
                          <a:pt x="314350" y="2454054"/>
                        </a:lnTo>
                        <a:cubicBezTo>
                          <a:pt x="314350" y="1738236"/>
                          <a:pt x="-579269" y="994707"/>
                          <a:pt x="646858" y="19576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15" name="Szabadkézi sokszög 614"/>
                  <p:cNvSpPr/>
                  <p:nvPr/>
                </p:nvSpPr>
                <p:spPr>
                  <a:xfrm rot="10455732">
                    <a:off x="3294030" y="2292152"/>
                    <a:ext cx="843524" cy="383550"/>
                  </a:xfrm>
                  <a:custGeom>
                    <a:avLst/>
                    <a:gdLst>
                      <a:gd name="connsiteX0" fmla="*/ 26758 w 2353573"/>
                      <a:gd name="connsiteY0" fmla="*/ 211494 h 626124"/>
                      <a:gd name="connsiteX1" fmla="*/ 103703 w 2353573"/>
                      <a:gd name="connsiteY1" fmla="*/ 143874 h 626124"/>
                      <a:gd name="connsiteX2" fmla="*/ 1288090 w 2353573"/>
                      <a:gd name="connsiteY2" fmla="*/ 82623 h 626124"/>
                      <a:gd name="connsiteX3" fmla="*/ 1308616 w 2353573"/>
                      <a:gd name="connsiteY3" fmla="*/ 84300 h 626124"/>
                      <a:gd name="connsiteX4" fmla="*/ 2353573 w 2353573"/>
                      <a:gd name="connsiteY4" fmla="*/ 84300 h 626124"/>
                      <a:gd name="connsiteX5" fmla="*/ 2353573 w 2353573"/>
                      <a:gd name="connsiteY5" fmla="*/ 570300 h 626124"/>
                      <a:gd name="connsiteX6" fmla="*/ 1438086 w 2353573"/>
                      <a:gd name="connsiteY6" fmla="*/ 570300 h 626124"/>
                      <a:gd name="connsiteX7" fmla="*/ 1437993 w 2353573"/>
                      <a:gd name="connsiteY7" fmla="*/ 573248 h 626124"/>
                      <a:gd name="connsiteX8" fmla="*/ 110328 w 2353573"/>
                      <a:gd name="connsiteY8" fmla="*/ 449998 h 626124"/>
                      <a:gd name="connsiteX9" fmla="*/ 26758 w 2353573"/>
                      <a:gd name="connsiteY9" fmla="*/ 211494 h 62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53573" h="626124">
                        <a:moveTo>
                          <a:pt x="26758" y="211494"/>
                        </a:moveTo>
                        <a:cubicBezTo>
                          <a:pt x="44225" y="186635"/>
                          <a:pt x="70058" y="163651"/>
                          <a:pt x="103703" y="143874"/>
                        </a:cubicBezTo>
                        <a:cubicBezTo>
                          <a:pt x="405870" y="-105340"/>
                          <a:pt x="889446" y="34745"/>
                          <a:pt x="1288090" y="82623"/>
                        </a:cubicBezTo>
                        <a:lnTo>
                          <a:pt x="1308616" y="84300"/>
                        </a:lnTo>
                        <a:lnTo>
                          <a:pt x="2353573" y="84300"/>
                        </a:lnTo>
                        <a:lnTo>
                          <a:pt x="2353573" y="570300"/>
                        </a:lnTo>
                        <a:lnTo>
                          <a:pt x="1438086" y="570300"/>
                        </a:lnTo>
                        <a:lnTo>
                          <a:pt x="1437993" y="573248"/>
                        </a:lnTo>
                        <a:cubicBezTo>
                          <a:pt x="1016344" y="559870"/>
                          <a:pt x="571461" y="763781"/>
                          <a:pt x="110328" y="449998"/>
                        </a:cubicBezTo>
                        <a:cubicBezTo>
                          <a:pt x="-2763" y="377537"/>
                          <a:pt x="-25645" y="286072"/>
                          <a:pt x="26758" y="211494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  <p:grpSp>
            <p:nvGrpSpPr>
              <p:cNvPr id="497" name="Csoportba foglalás 496"/>
              <p:cNvGrpSpPr/>
              <p:nvPr/>
            </p:nvGrpSpPr>
            <p:grpSpPr>
              <a:xfrm>
                <a:off x="4632040" y="806522"/>
                <a:ext cx="1573509" cy="5525664"/>
                <a:chOff x="4632040" y="806522"/>
                <a:chExt cx="1573509" cy="5525664"/>
              </a:xfrm>
            </p:grpSpPr>
            <p:sp>
              <p:nvSpPr>
                <p:cNvPr id="498" name="Téglalap 14"/>
                <p:cNvSpPr/>
                <p:nvPr/>
              </p:nvSpPr>
              <p:spPr>
                <a:xfrm>
                  <a:off x="5075098" y="4801907"/>
                  <a:ext cx="421811" cy="134299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9752 w 764043"/>
                    <a:gd name="connsiteY0" fmla="*/ 6928 h 2117099"/>
                    <a:gd name="connsiteX1" fmla="*/ 764043 w 764043"/>
                    <a:gd name="connsiteY1" fmla="*/ 0 h 2117099"/>
                    <a:gd name="connsiteX2" fmla="*/ 764043 w 764043"/>
                    <a:gd name="connsiteY2" fmla="*/ 2117099 h 2117099"/>
                    <a:gd name="connsiteX3" fmla="*/ 430254 w 764043"/>
                    <a:gd name="connsiteY3" fmla="*/ 2110171 h 2117099"/>
                    <a:gd name="connsiteX4" fmla="*/ 29752 w 764043"/>
                    <a:gd name="connsiteY4" fmla="*/ 6928 h 2117099"/>
                    <a:gd name="connsiteX0" fmla="*/ 34950 w 769241"/>
                    <a:gd name="connsiteY0" fmla="*/ 6928 h 2117099"/>
                    <a:gd name="connsiteX1" fmla="*/ 769241 w 769241"/>
                    <a:gd name="connsiteY1" fmla="*/ 0 h 2117099"/>
                    <a:gd name="connsiteX2" fmla="*/ 769241 w 769241"/>
                    <a:gd name="connsiteY2" fmla="*/ 2117099 h 2117099"/>
                    <a:gd name="connsiteX3" fmla="*/ 435452 w 769241"/>
                    <a:gd name="connsiteY3" fmla="*/ 2110171 h 2117099"/>
                    <a:gd name="connsiteX4" fmla="*/ 34950 w 769241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41" h="2117099">
                      <a:moveTo>
                        <a:pt x="34950" y="6928"/>
                      </a:moveTo>
                      <a:lnTo>
                        <a:pt x="769241" y="0"/>
                      </a:lnTo>
                      <a:cubicBezTo>
                        <a:pt x="769241" y="705700"/>
                        <a:pt x="665332" y="1598436"/>
                        <a:pt x="769241" y="2117099"/>
                      </a:cubicBezTo>
                      <a:lnTo>
                        <a:pt x="435452" y="2110171"/>
                      </a:lnTo>
                      <a:cubicBezTo>
                        <a:pt x="459054" y="1687597"/>
                        <a:pt x="-149778" y="998954"/>
                        <a:pt x="34950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99" name="Téglalap 14"/>
                <p:cNvSpPr/>
                <p:nvPr/>
              </p:nvSpPr>
              <p:spPr>
                <a:xfrm flipH="1">
                  <a:off x="5607255" y="4779966"/>
                  <a:ext cx="421190" cy="134299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8108" h="2117099">
                      <a:moveTo>
                        <a:pt x="33817" y="6928"/>
                      </a:moveTo>
                      <a:lnTo>
                        <a:pt x="768108" y="0"/>
                      </a:lnTo>
                      <a:cubicBezTo>
                        <a:pt x="768108" y="705700"/>
                        <a:pt x="664199" y="1598436"/>
                        <a:pt x="768108" y="2117099"/>
                      </a:cubicBezTo>
                      <a:lnTo>
                        <a:pt x="331690" y="2110171"/>
                      </a:lnTo>
                      <a:cubicBezTo>
                        <a:pt x="488708" y="1672327"/>
                        <a:pt x="-150911" y="998954"/>
                        <a:pt x="33817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00" name="Téglalap 499"/>
                <p:cNvSpPr/>
                <p:nvPr/>
              </p:nvSpPr>
              <p:spPr>
                <a:xfrm>
                  <a:off x="4906573" y="4803825"/>
                  <a:ext cx="1238489" cy="99575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01" name="Szabadkézi sokszög 500"/>
                <p:cNvSpPr/>
                <p:nvPr/>
              </p:nvSpPr>
              <p:spPr>
                <a:xfrm>
                  <a:off x="4842299" y="2237186"/>
                  <a:ext cx="1363250" cy="2611155"/>
                </a:xfrm>
                <a:custGeom>
                  <a:avLst/>
                  <a:gdLst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440939 w 1642302"/>
                    <a:gd name="connsiteY3" fmla="*/ 2671280 h 4454436"/>
                    <a:gd name="connsiteX4" fmla="*/ 1642302 w 1642302"/>
                    <a:gd name="connsiteY4" fmla="*/ 4454436 h 4454436"/>
                    <a:gd name="connsiteX5" fmla="*/ 0 w 1642302"/>
                    <a:gd name="connsiteY5" fmla="*/ 4454436 h 4454436"/>
                    <a:gd name="connsiteX6" fmla="*/ 201800 w 1642302"/>
                    <a:gd name="connsiteY6" fmla="*/ 2667414 h 4454436"/>
                    <a:gd name="connsiteX7" fmla="*/ 195722 w 1642302"/>
                    <a:gd name="connsiteY7" fmla="*/ 2525117 h 4454436"/>
                    <a:gd name="connsiteX8" fmla="*/ 415623 w 1642302"/>
                    <a:gd name="connsiteY8" fmla="*/ 213114 h 4454436"/>
                    <a:gd name="connsiteX9" fmla="*/ 826780 w 1642302"/>
                    <a:gd name="connsiteY9" fmla="*/ 72 h 4454436"/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642302 w 1642302"/>
                    <a:gd name="connsiteY3" fmla="*/ 4454436 h 4454436"/>
                    <a:gd name="connsiteX4" fmla="*/ 0 w 1642302"/>
                    <a:gd name="connsiteY4" fmla="*/ 4454436 h 4454436"/>
                    <a:gd name="connsiteX5" fmla="*/ 201800 w 1642302"/>
                    <a:gd name="connsiteY5" fmla="*/ 2667414 h 4454436"/>
                    <a:gd name="connsiteX6" fmla="*/ 195722 w 1642302"/>
                    <a:gd name="connsiteY6" fmla="*/ 2525117 h 4454436"/>
                    <a:gd name="connsiteX7" fmla="*/ 415623 w 1642302"/>
                    <a:gd name="connsiteY7" fmla="*/ 213114 h 4454436"/>
                    <a:gd name="connsiteX8" fmla="*/ 826780 w 1642302"/>
                    <a:gd name="connsiteY8" fmla="*/ 72 h 4454436"/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642302 w 1642302"/>
                    <a:gd name="connsiteY3" fmla="*/ 4454436 h 4454436"/>
                    <a:gd name="connsiteX4" fmla="*/ 0 w 1642302"/>
                    <a:gd name="connsiteY4" fmla="*/ 4454436 h 4454436"/>
                    <a:gd name="connsiteX5" fmla="*/ 195722 w 1642302"/>
                    <a:gd name="connsiteY5" fmla="*/ 2525117 h 4454436"/>
                    <a:gd name="connsiteX6" fmla="*/ 415623 w 1642302"/>
                    <a:gd name="connsiteY6" fmla="*/ 213114 h 4454436"/>
                    <a:gd name="connsiteX7" fmla="*/ 826780 w 1642302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993382 w 2124569"/>
                    <a:gd name="connsiteY0" fmla="*/ 72 h 5569281"/>
                    <a:gd name="connsiteX1" fmla="*/ 1387847 w 2124569"/>
                    <a:gd name="connsiteY1" fmla="*/ 182950 h 5569281"/>
                    <a:gd name="connsiteX2" fmla="*/ 1626417 w 2124569"/>
                    <a:gd name="connsiteY2" fmla="*/ 2671275 h 5569281"/>
                    <a:gd name="connsiteX3" fmla="*/ 2124569 w 2124569"/>
                    <a:gd name="connsiteY3" fmla="*/ 4413146 h 5569281"/>
                    <a:gd name="connsiteX4" fmla="*/ 0 w 2124569"/>
                    <a:gd name="connsiteY4" fmla="*/ 5569281 h 5569281"/>
                    <a:gd name="connsiteX5" fmla="*/ 362324 w 2124569"/>
                    <a:gd name="connsiteY5" fmla="*/ 2525117 h 5569281"/>
                    <a:gd name="connsiteX6" fmla="*/ 582225 w 2124569"/>
                    <a:gd name="connsiteY6" fmla="*/ 213114 h 5569281"/>
                    <a:gd name="connsiteX7" fmla="*/ 993382 w 2124569"/>
                    <a:gd name="connsiteY7" fmla="*/ 72 h 5569281"/>
                    <a:gd name="connsiteX0" fmla="*/ 993382 w 2449003"/>
                    <a:gd name="connsiteY0" fmla="*/ 72 h 5569281"/>
                    <a:gd name="connsiteX1" fmla="*/ 1387847 w 2449003"/>
                    <a:gd name="connsiteY1" fmla="*/ 182950 h 5569281"/>
                    <a:gd name="connsiteX2" fmla="*/ 1626417 w 2449003"/>
                    <a:gd name="connsiteY2" fmla="*/ 2671275 h 5569281"/>
                    <a:gd name="connsiteX3" fmla="*/ 2449003 w 2449003"/>
                    <a:gd name="connsiteY3" fmla="*/ 5445410 h 5569281"/>
                    <a:gd name="connsiteX4" fmla="*/ 0 w 2449003"/>
                    <a:gd name="connsiteY4" fmla="*/ 5569281 h 5569281"/>
                    <a:gd name="connsiteX5" fmla="*/ 362324 w 2449003"/>
                    <a:gd name="connsiteY5" fmla="*/ 2525117 h 5569281"/>
                    <a:gd name="connsiteX6" fmla="*/ 582225 w 2449003"/>
                    <a:gd name="connsiteY6" fmla="*/ 213114 h 5569281"/>
                    <a:gd name="connsiteX7" fmla="*/ 993382 w 2449003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071959"/>
                    <a:gd name="connsiteY0" fmla="*/ 72 h 5569281"/>
                    <a:gd name="connsiteX1" fmla="*/ 1387847 w 2071959"/>
                    <a:gd name="connsiteY1" fmla="*/ 182950 h 5569281"/>
                    <a:gd name="connsiteX2" fmla="*/ 1626417 w 2071959"/>
                    <a:gd name="connsiteY2" fmla="*/ 2671275 h 5569281"/>
                    <a:gd name="connsiteX3" fmla="*/ 2071959 w 2071959"/>
                    <a:gd name="connsiteY3" fmla="*/ 5527991 h 5569281"/>
                    <a:gd name="connsiteX4" fmla="*/ 0 w 2071959"/>
                    <a:gd name="connsiteY4" fmla="*/ 5569281 h 5569281"/>
                    <a:gd name="connsiteX5" fmla="*/ 362324 w 2071959"/>
                    <a:gd name="connsiteY5" fmla="*/ 2525117 h 5569281"/>
                    <a:gd name="connsiteX6" fmla="*/ 582225 w 2071959"/>
                    <a:gd name="connsiteY6" fmla="*/ 213114 h 5569281"/>
                    <a:gd name="connsiteX7" fmla="*/ 993382 w 2071959"/>
                    <a:gd name="connsiteY7" fmla="*/ 72 h 5569281"/>
                    <a:gd name="connsiteX0" fmla="*/ 993382 w 2071959"/>
                    <a:gd name="connsiteY0" fmla="*/ 72 h 5569281"/>
                    <a:gd name="connsiteX1" fmla="*/ 1387847 w 2071959"/>
                    <a:gd name="connsiteY1" fmla="*/ 182950 h 5569281"/>
                    <a:gd name="connsiteX2" fmla="*/ 1626417 w 2071959"/>
                    <a:gd name="connsiteY2" fmla="*/ 2671275 h 5569281"/>
                    <a:gd name="connsiteX3" fmla="*/ 2071959 w 2071959"/>
                    <a:gd name="connsiteY3" fmla="*/ 5527991 h 5569281"/>
                    <a:gd name="connsiteX4" fmla="*/ 0 w 2071959"/>
                    <a:gd name="connsiteY4" fmla="*/ 5569281 h 5569281"/>
                    <a:gd name="connsiteX5" fmla="*/ 362324 w 2071959"/>
                    <a:gd name="connsiteY5" fmla="*/ 2525117 h 5569281"/>
                    <a:gd name="connsiteX6" fmla="*/ 582225 w 2071959"/>
                    <a:gd name="connsiteY6" fmla="*/ 213114 h 5569281"/>
                    <a:gd name="connsiteX7" fmla="*/ 993382 w 2071959"/>
                    <a:gd name="connsiteY7" fmla="*/ 72 h 5569281"/>
                    <a:gd name="connsiteX0" fmla="*/ 993382 w 2068851"/>
                    <a:gd name="connsiteY0" fmla="*/ 72 h 5586530"/>
                    <a:gd name="connsiteX1" fmla="*/ 1387847 w 2068851"/>
                    <a:gd name="connsiteY1" fmla="*/ 182950 h 5586530"/>
                    <a:gd name="connsiteX2" fmla="*/ 1626417 w 2068851"/>
                    <a:gd name="connsiteY2" fmla="*/ 2671275 h 5586530"/>
                    <a:gd name="connsiteX3" fmla="*/ 2068851 w 2068851"/>
                    <a:gd name="connsiteY3" fmla="*/ 5586530 h 5586530"/>
                    <a:gd name="connsiteX4" fmla="*/ 0 w 2068851"/>
                    <a:gd name="connsiteY4" fmla="*/ 5569281 h 5586530"/>
                    <a:gd name="connsiteX5" fmla="*/ 362324 w 2068851"/>
                    <a:gd name="connsiteY5" fmla="*/ 2525117 h 5586530"/>
                    <a:gd name="connsiteX6" fmla="*/ 582225 w 2068851"/>
                    <a:gd name="connsiteY6" fmla="*/ 213114 h 5586530"/>
                    <a:gd name="connsiteX7" fmla="*/ 993382 w 2068851"/>
                    <a:gd name="connsiteY7" fmla="*/ 72 h 5586530"/>
                    <a:gd name="connsiteX0" fmla="*/ 1215567 w 2291036"/>
                    <a:gd name="connsiteY0" fmla="*/ 8830 h 5595288"/>
                    <a:gd name="connsiteX1" fmla="*/ 1610032 w 2291036"/>
                    <a:gd name="connsiteY1" fmla="*/ 191708 h 5595288"/>
                    <a:gd name="connsiteX2" fmla="*/ 1848602 w 2291036"/>
                    <a:gd name="connsiteY2" fmla="*/ 2680033 h 5595288"/>
                    <a:gd name="connsiteX3" fmla="*/ 2291036 w 2291036"/>
                    <a:gd name="connsiteY3" fmla="*/ 5595288 h 5595288"/>
                    <a:gd name="connsiteX4" fmla="*/ 222185 w 2291036"/>
                    <a:gd name="connsiteY4" fmla="*/ 5578039 h 5595288"/>
                    <a:gd name="connsiteX5" fmla="*/ 584509 w 2291036"/>
                    <a:gd name="connsiteY5" fmla="*/ 2533875 h 5595288"/>
                    <a:gd name="connsiteX6" fmla="*/ 272456 w 2291036"/>
                    <a:gd name="connsiteY6" fmla="*/ 430619 h 5595288"/>
                    <a:gd name="connsiteX7" fmla="*/ 1215567 w 2291036"/>
                    <a:gd name="connsiteY7" fmla="*/ 8830 h 5595288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96567"/>
                    <a:gd name="connsiteY0" fmla="*/ 3161 h 5589619"/>
                    <a:gd name="connsiteX1" fmla="*/ 2090298 w 2096567"/>
                    <a:gd name="connsiteY1" fmla="*/ 258298 h 5589619"/>
                    <a:gd name="connsiteX2" fmla="*/ 1626417 w 2096567"/>
                    <a:gd name="connsiteY2" fmla="*/ 2674364 h 5589619"/>
                    <a:gd name="connsiteX3" fmla="*/ 2068851 w 2096567"/>
                    <a:gd name="connsiteY3" fmla="*/ 5589619 h 5589619"/>
                    <a:gd name="connsiteX4" fmla="*/ 0 w 2096567"/>
                    <a:gd name="connsiteY4" fmla="*/ 5572370 h 5589619"/>
                    <a:gd name="connsiteX5" fmla="*/ 362324 w 2096567"/>
                    <a:gd name="connsiteY5" fmla="*/ 2528206 h 5589619"/>
                    <a:gd name="connsiteX6" fmla="*/ 50271 w 2096567"/>
                    <a:gd name="connsiteY6" fmla="*/ 424950 h 5589619"/>
                    <a:gd name="connsiteX7" fmla="*/ 993382 w 2096567"/>
                    <a:gd name="connsiteY7" fmla="*/ 3161 h 5589619"/>
                    <a:gd name="connsiteX0" fmla="*/ 993382 w 2218232"/>
                    <a:gd name="connsiteY0" fmla="*/ 1354 h 5587812"/>
                    <a:gd name="connsiteX1" fmla="*/ 2213057 w 2218232"/>
                    <a:gd name="connsiteY1" fmla="*/ 304664 h 5587812"/>
                    <a:gd name="connsiteX2" fmla="*/ 1626417 w 2218232"/>
                    <a:gd name="connsiteY2" fmla="*/ 2672557 h 5587812"/>
                    <a:gd name="connsiteX3" fmla="*/ 2068851 w 2218232"/>
                    <a:gd name="connsiteY3" fmla="*/ 5587812 h 5587812"/>
                    <a:gd name="connsiteX4" fmla="*/ 0 w 2218232"/>
                    <a:gd name="connsiteY4" fmla="*/ 5570563 h 5587812"/>
                    <a:gd name="connsiteX5" fmla="*/ 362324 w 2218232"/>
                    <a:gd name="connsiteY5" fmla="*/ 2526399 h 5587812"/>
                    <a:gd name="connsiteX6" fmla="*/ 50271 w 2218232"/>
                    <a:gd name="connsiteY6" fmla="*/ 423143 h 5587812"/>
                    <a:gd name="connsiteX7" fmla="*/ 993382 w 2218232"/>
                    <a:gd name="connsiteY7" fmla="*/ 1354 h 5587812"/>
                    <a:gd name="connsiteX0" fmla="*/ 993382 w 2218232"/>
                    <a:gd name="connsiteY0" fmla="*/ 24367 h 5610825"/>
                    <a:gd name="connsiteX1" fmla="*/ 2213057 w 2218232"/>
                    <a:gd name="connsiteY1" fmla="*/ 327677 h 5610825"/>
                    <a:gd name="connsiteX2" fmla="*/ 1626417 w 2218232"/>
                    <a:gd name="connsiteY2" fmla="*/ 2695570 h 5610825"/>
                    <a:gd name="connsiteX3" fmla="*/ 2068851 w 2218232"/>
                    <a:gd name="connsiteY3" fmla="*/ 5610825 h 5610825"/>
                    <a:gd name="connsiteX4" fmla="*/ 0 w 2218232"/>
                    <a:gd name="connsiteY4" fmla="*/ 5593576 h 5610825"/>
                    <a:gd name="connsiteX5" fmla="*/ 362324 w 2218232"/>
                    <a:gd name="connsiteY5" fmla="*/ 2549412 h 5610825"/>
                    <a:gd name="connsiteX6" fmla="*/ 50271 w 2218232"/>
                    <a:gd name="connsiteY6" fmla="*/ 446156 h 5610825"/>
                    <a:gd name="connsiteX7" fmla="*/ 993382 w 2218232"/>
                    <a:gd name="connsiteY7" fmla="*/ 24367 h 5610825"/>
                    <a:gd name="connsiteX0" fmla="*/ 993382 w 2218232"/>
                    <a:gd name="connsiteY0" fmla="*/ 381 h 5586839"/>
                    <a:gd name="connsiteX1" fmla="*/ 2213057 w 2218232"/>
                    <a:gd name="connsiteY1" fmla="*/ 496380 h 5586839"/>
                    <a:gd name="connsiteX2" fmla="*/ 1626417 w 2218232"/>
                    <a:gd name="connsiteY2" fmla="*/ 2671584 h 5586839"/>
                    <a:gd name="connsiteX3" fmla="*/ 2068851 w 2218232"/>
                    <a:gd name="connsiteY3" fmla="*/ 5586839 h 5586839"/>
                    <a:gd name="connsiteX4" fmla="*/ 0 w 2218232"/>
                    <a:gd name="connsiteY4" fmla="*/ 5569590 h 5586839"/>
                    <a:gd name="connsiteX5" fmla="*/ 362324 w 2218232"/>
                    <a:gd name="connsiteY5" fmla="*/ 2525426 h 5586839"/>
                    <a:gd name="connsiteX6" fmla="*/ 50271 w 2218232"/>
                    <a:gd name="connsiteY6" fmla="*/ 422170 h 5586839"/>
                    <a:gd name="connsiteX7" fmla="*/ 993382 w 2218232"/>
                    <a:gd name="connsiteY7" fmla="*/ 381 h 5586839"/>
                    <a:gd name="connsiteX0" fmla="*/ 1195135 w 2419985"/>
                    <a:gd name="connsiteY0" fmla="*/ 43 h 5586501"/>
                    <a:gd name="connsiteX1" fmla="*/ 2414810 w 2419985"/>
                    <a:gd name="connsiteY1" fmla="*/ 496042 h 5586501"/>
                    <a:gd name="connsiteX2" fmla="*/ 1828170 w 2419985"/>
                    <a:gd name="connsiteY2" fmla="*/ 2671246 h 5586501"/>
                    <a:gd name="connsiteX3" fmla="*/ 2270604 w 2419985"/>
                    <a:gd name="connsiteY3" fmla="*/ 5586501 h 5586501"/>
                    <a:gd name="connsiteX4" fmla="*/ 201753 w 2419985"/>
                    <a:gd name="connsiteY4" fmla="*/ 5569252 h 5586501"/>
                    <a:gd name="connsiteX5" fmla="*/ 564077 w 2419985"/>
                    <a:gd name="connsiteY5" fmla="*/ 2525088 h 5586501"/>
                    <a:gd name="connsiteX6" fmla="*/ 16737 w 2419985"/>
                    <a:gd name="connsiteY6" fmla="*/ 470004 h 5586501"/>
                    <a:gd name="connsiteX7" fmla="*/ 1195135 w 2419985"/>
                    <a:gd name="connsiteY7" fmla="*/ 43 h 5586501"/>
                    <a:gd name="connsiteX0" fmla="*/ 1195135 w 2419985"/>
                    <a:gd name="connsiteY0" fmla="*/ 2484 h 5588942"/>
                    <a:gd name="connsiteX1" fmla="*/ 2414810 w 2419985"/>
                    <a:gd name="connsiteY1" fmla="*/ 498483 h 5588942"/>
                    <a:gd name="connsiteX2" fmla="*/ 1828170 w 2419985"/>
                    <a:gd name="connsiteY2" fmla="*/ 2673687 h 5588942"/>
                    <a:gd name="connsiteX3" fmla="*/ 2270604 w 2419985"/>
                    <a:gd name="connsiteY3" fmla="*/ 5588942 h 5588942"/>
                    <a:gd name="connsiteX4" fmla="*/ 201753 w 2419985"/>
                    <a:gd name="connsiteY4" fmla="*/ 5571693 h 5588942"/>
                    <a:gd name="connsiteX5" fmla="*/ 564077 w 2419985"/>
                    <a:gd name="connsiteY5" fmla="*/ 2527529 h 5588942"/>
                    <a:gd name="connsiteX6" fmla="*/ 16737 w 2419985"/>
                    <a:gd name="connsiteY6" fmla="*/ 472445 h 5588942"/>
                    <a:gd name="connsiteX7" fmla="*/ 1195135 w 2419985"/>
                    <a:gd name="connsiteY7" fmla="*/ 2484 h 5588942"/>
                    <a:gd name="connsiteX0" fmla="*/ 1195135 w 2270605"/>
                    <a:gd name="connsiteY0" fmla="*/ 44458 h 5630916"/>
                    <a:gd name="connsiteX1" fmla="*/ 2244836 w 2270605"/>
                    <a:gd name="connsiteY1" fmla="*/ 307007 h 5630916"/>
                    <a:gd name="connsiteX2" fmla="*/ 1828170 w 2270605"/>
                    <a:gd name="connsiteY2" fmla="*/ 2715661 h 5630916"/>
                    <a:gd name="connsiteX3" fmla="*/ 2270604 w 2270605"/>
                    <a:gd name="connsiteY3" fmla="*/ 5630916 h 5630916"/>
                    <a:gd name="connsiteX4" fmla="*/ 201753 w 2270605"/>
                    <a:gd name="connsiteY4" fmla="*/ 5613667 h 5630916"/>
                    <a:gd name="connsiteX5" fmla="*/ 564077 w 2270605"/>
                    <a:gd name="connsiteY5" fmla="*/ 2569503 h 5630916"/>
                    <a:gd name="connsiteX6" fmla="*/ 16737 w 2270605"/>
                    <a:gd name="connsiteY6" fmla="*/ 514419 h 5630916"/>
                    <a:gd name="connsiteX7" fmla="*/ 1195135 w 2270605"/>
                    <a:gd name="connsiteY7" fmla="*/ 44458 h 5630916"/>
                    <a:gd name="connsiteX0" fmla="*/ 1195135 w 2270603"/>
                    <a:gd name="connsiteY0" fmla="*/ 8807 h 5595265"/>
                    <a:gd name="connsiteX1" fmla="*/ 2244836 w 2270603"/>
                    <a:gd name="connsiteY1" fmla="*/ 271356 h 5595265"/>
                    <a:gd name="connsiteX2" fmla="*/ 1828170 w 2270603"/>
                    <a:gd name="connsiteY2" fmla="*/ 2680010 h 5595265"/>
                    <a:gd name="connsiteX3" fmla="*/ 2270604 w 2270603"/>
                    <a:gd name="connsiteY3" fmla="*/ 5595265 h 5595265"/>
                    <a:gd name="connsiteX4" fmla="*/ 201753 w 2270603"/>
                    <a:gd name="connsiteY4" fmla="*/ 5578016 h 5595265"/>
                    <a:gd name="connsiteX5" fmla="*/ 564077 w 2270603"/>
                    <a:gd name="connsiteY5" fmla="*/ 2533852 h 5595265"/>
                    <a:gd name="connsiteX6" fmla="*/ 16737 w 2270603"/>
                    <a:gd name="connsiteY6" fmla="*/ 478768 h 5595265"/>
                    <a:gd name="connsiteX7" fmla="*/ 1195135 w 2270603"/>
                    <a:gd name="connsiteY7" fmla="*/ 8807 h 5595265"/>
                    <a:gd name="connsiteX0" fmla="*/ 1048645 w 2124114"/>
                    <a:gd name="connsiteY0" fmla="*/ 70435 h 5656893"/>
                    <a:gd name="connsiteX1" fmla="*/ 2098346 w 2124114"/>
                    <a:gd name="connsiteY1" fmla="*/ 332984 h 5656893"/>
                    <a:gd name="connsiteX2" fmla="*/ 1681680 w 2124114"/>
                    <a:gd name="connsiteY2" fmla="*/ 2741638 h 5656893"/>
                    <a:gd name="connsiteX3" fmla="*/ 2124114 w 2124114"/>
                    <a:gd name="connsiteY3" fmla="*/ 5656893 h 5656893"/>
                    <a:gd name="connsiteX4" fmla="*/ 55263 w 2124114"/>
                    <a:gd name="connsiteY4" fmla="*/ 5639644 h 5656893"/>
                    <a:gd name="connsiteX5" fmla="*/ 417587 w 2124114"/>
                    <a:gd name="connsiteY5" fmla="*/ 2595480 h 5656893"/>
                    <a:gd name="connsiteX6" fmla="*/ 21333 w 2124114"/>
                    <a:gd name="connsiteY6" fmla="*/ 318062 h 5656893"/>
                    <a:gd name="connsiteX7" fmla="*/ 1048645 w 2124114"/>
                    <a:gd name="connsiteY7" fmla="*/ 70435 h 5656893"/>
                    <a:gd name="connsiteX0" fmla="*/ 1048643 w 2124112"/>
                    <a:gd name="connsiteY0" fmla="*/ 109874 h 5696332"/>
                    <a:gd name="connsiteX1" fmla="*/ 2098344 w 2124112"/>
                    <a:gd name="connsiteY1" fmla="*/ 372423 h 5696332"/>
                    <a:gd name="connsiteX2" fmla="*/ 1681678 w 2124112"/>
                    <a:gd name="connsiteY2" fmla="*/ 2781077 h 5696332"/>
                    <a:gd name="connsiteX3" fmla="*/ 2124112 w 2124112"/>
                    <a:gd name="connsiteY3" fmla="*/ 5696332 h 5696332"/>
                    <a:gd name="connsiteX4" fmla="*/ 55261 w 2124112"/>
                    <a:gd name="connsiteY4" fmla="*/ 5679083 h 5696332"/>
                    <a:gd name="connsiteX5" fmla="*/ 417585 w 2124112"/>
                    <a:gd name="connsiteY5" fmla="*/ 2634919 h 5696332"/>
                    <a:gd name="connsiteX6" fmla="*/ 21331 w 2124112"/>
                    <a:gd name="connsiteY6" fmla="*/ 357501 h 5696332"/>
                    <a:gd name="connsiteX7" fmla="*/ 1048643 w 2124112"/>
                    <a:gd name="connsiteY7" fmla="*/ 109874 h 5696332"/>
                    <a:gd name="connsiteX0" fmla="*/ 1171402 w 2124112"/>
                    <a:gd name="connsiteY0" fmla="*/ 28752 h 5793075"/>
                    <a:gd name="connsiteX1" fmla="*/ 2098344 w 2124112"/>
                    <a:gd name="connsiteY1" fmla="*/ 469166 h 5793075"/>
                    <a:gd name="connsiteX2" fmla="*/ 1681678 w 2124112"/>
                    <a:gd name="connsiteY2" fmla="*/ 2877820 h 5793075"/>
                    <a:gd name="connsiteX3" fmla="*/ 2124112 w 2124112"/>
                    <a:gd name="connsiteY3" fmla="*/ 5793075 h 5793075"/>
                    <a:gd name="connsiteX4" fmla="*/ 55261 w 2124112"/>
                    <a:gd name="connsiteY4" fmla="*/ 5775826 h 5793075"/>
                    <a:gd name="connsiteX5" fmla="*/ 417585 w 2124112"/>
                    <a:gd name="connsiteY5" fmla="*/ 2731662 h 5793075"/>
                    <a:gd name="connsiteX6" fmla="*/ 21331 w 2124112"/>
                    <a:gd name="connsiteY6" fmla="*/ 454244 h 5793075"/>
                    <a:gd name="connsiteX7" fmla="*/ 1171402 w 2124112"/>
                    <a:gd name="connsiteY7" fmla="*/ 28752 h 5793075"/>
                    <a:gd name="connsiteX0" fmla="*/ 1058086 w 2124112"/>
                    <a:gd name="connsiteY0" fmla="*/ 80116 h 5722155"/>
                    <a:gd name="connsiteX1" fmla="*/ 2098344 w 2124112"/>
                    <a:gd name="connsiteY1" fmla="*/ 398246 h 5722155"/>
                    <a:gd name="connsiteX2" fmla="*/ 1681678 w 2124112"/>
                    <a:gd name="connsiteY2" fmla="*/ 2806900 h 5722155"/>
                    <a:gd name="connsiteX3" fmla="*/ 2124112 w 2124112"/>
                    <a:gd name="connsiteY3" fmla="*/ 5722155 h 5722155"/>
                    <a:gd name="connsiteX4" fmla="*/ 55261 w 2124112"/>
                    <a:gd name="connsiteY4" fmla="*/ 5704906 h 5722155"/>
                    <a:gd name="connsiteX5" fmla="*/ 417585 w 2124112"/>
                    <a:gd name="connsiteY5" fmla="*/ 2660742 h 5722155"/>
                    <a:gd name="connsiteX6" fmla="*/ 21331 w 2124112"/>
                    <a:gd name="connsiteY6" fmla="*/ 383324 h 5722155"/>
                    <a:gd name="connsiteX7" fmla="*/ 1058086 w 2124112"/>
                    <a:gd name="connsiteY7" fmla="*/ 80116 h 5722155"/>
                    <a:gd name="connsiteX0" fmla="*/ 1058086 w 2124112"/>
                    <a:gd name="connsiteY0" fmla="*/ 52087 h 5694126"/>
                    <a:gd name="connsiteX1" fmla="*/ 2098344 w 2124112"/>
                    <a:gd name="connsiteY1" fmla="*/ 370217 h 5694126"/>
                    <a:gd name="connsiteX2" fmla="*/ 1681678 w 2124112"/>
                    <a:gd name="connsiteY2" fmla="*/ 2778871 h 5694126"/>
                    <a:gd name="connsiteX3" fmla="*/ 2124112 w 2124112"/>
                    <a:gd name="connsiteY3" fmla="*/ 5694126 h 5694126"/>
                    <a:gd name="connsiteX4" fmla="*/ 55261 w 2124112"/>
                    <a:gd name="connsiteY4" fmla="*/ 5676877 h 5694126"/>
                    <a:gd name="connsiteX5" fmla="*/ 417585 w 2124112"/>
                    <a:gd name="connsiteY5" fmla="*/ 2632713 h 5694126"/>
                    <a:gd name="connsiteX6" fmla="*/ 21331 w 2124112"/>
                    <a:gd name="connsiteY6" fmla="*/ 355295 h 5694126"/>
                    <a:gd name="connsiteX7" fmla="*/ 1058086 w 2124112"/>
                    <a:gd name="connsiteY7" fmla="*/ 52087 h 5694126"/>
                    <a:gd name="connsiteX0" fmla="*/ 1067529 w 2124112"/>
                    <a:gd name="connsiteY0" fmla="*/ 127132 h 5646887"/>
                    <a:gd name="connsiteX1" fmla="*/ 2098344 w 2124112"/>
                    <a:gd name="connsiteY1" fmla="*/ 322978 h 5646887"/>
                    <a:gd name="connsiteX2" fmla="*/ 1681678 w 2124112"/>
                    <a:gd name="connsiteY2" fmla="*/ 2731632 h 5646887"/>
                    <a:gd name="connsiteX3" fmla="*/ 2124112 w 2124112"/>
                    <a:gd name="connsiteY3" fmla="*/ 5646887 h 5646887"/>
                    <a:gd name="connsiteX4" fmla="*/ 55261 w 2124112"/>
                    <a:gd name="connsiteY4" fmla="*/ 5629638 h 5646887"/>
                    <a:gd name="connsiteX5" fmla="*/ 417585 w 2124112"/>
                    <a:gd name="connsiteY5" fmla="*/ 2585474 h 5646887"/>
                    <a:gd name="connsiteX6" fmla="*/ 21331 w 2124112"/>
                    <a:gd name="connsiteY6" fmla="*/ 308056 h 5646887"/>
                    <a:gd name="connsiteX7" fmla="*/ 1067529 w 2124112"/>
                    <a:gd name="connsiteY7" fmla="*/ 127132 h 5646887"/>
                    <a:gd name="connsiteX0" fmla="*/ 1067529 w 2124112"/>
                    <a:gd name="connsiteY0" fmla="*/ 35147 h 5554902"/>
                    <a:gd name="connsiteX1" fmla="*/ 2098344 w 2124112"/>
                    <a:gd name="connsiteY1" fmla="*/ 230993 h 5554902"/>
                    <a:gd name="connsiteX2" fmla="*/ 1681678 w 2124112"/>
                    <a:gd name="connsiteY2" fmla="*/ 2639647 h 5554902"/>
                    <a:gd name="connsiteX3" fmla="*/ 2124112 w 2124112"/>
                    <a:gd name="connsiteY3" fmla="*/ 5554902 h 5554902"/>
                    <a:gd name="connsiteX4" fmla="*/ 55261 w 2124112"/>
                    <a:gd name="connsiteY4" fmla="*/ 5537653 h 5554902"/>
                    <a:gd name="connsiteX5" fmla="*/ 417585 w 2124112"/>
                    <a:gd name="connsiteY5" fmla="*/ 2493489 h 5554902"/>
                    <a:gd name="connsiteX6" fmla="*/ 21331 w 2124112"/>
                    <a:gd name="connsiteY6" fmla="*/ 216071 h 5554902"/>
                    <a:gd name="connsiteX7" fmla="*/ 1067529 w 2124112"/>
                    <a:gd name="connsiteY7" fmla="*/ 35147 h 5554902"/>
                    <a:gd name="connsiteX0" fmla="*/ 1067529 w 2124112"/>
                    <a:gd name="connsiteY0" fmla="*/ 22506 h 5542261"/>
                    <a:gd name="connsiteX1" fmla="*/ 2098344 w 2124112"/>
                    <a:gd name="connsiteY1" fmla="*/ 218352 h 5542261"/>
                    <a:gd name="connsiteX2" fmla="*/ 1681678 w 2124112"/>
                    <a:gd name="connsiteY2" fmla="*/ 2627006 h 5542261"/>
                    <a:gd name="connsiteX3" fmla="*/ 2124112 w 2124112"/>
                    <a:gd name="connsiteY3" fmla="*/ 5542261 h 5542261"/>
                    <a:gd name="connsiteX4" fmla="*/ 55261 w 2124112"/>
                    <a:gd name="connsiteY4" fmla="*/ 5525012 h 5542261"/>
                    <a:gd name="connsiteX5" fmla="*/ 417585 w 2124112"/>
                    <a:gd name="connsiteY5" fmla="*/ 2480848 h 5542261"/>
                    <a:gd name="connsiteX6" fmla="*/ 21331 w 2124112"/>
                    <a:gd name="connsiteY6" fmla="*/ 203430 h 5542261"/>
                    <a:gd name="connsiteX7" fmla="*/ 1067529 w 2124112"/>
                    <a:gd name="connsiteY7" fmla="*/ 22506 h 5542261"/>
                    <a:gd name="connsiteX0" fmla="*/ 1067529 w 2124112"/>
                    <a:gd name="connsiteY0" fmla="*/ 44766 h 5564521"/>
                    <a:gd name="connsiteX1" fmla="*/ 2098344 w 2124112"/>
                    <a:gd name="connsiteY1" fmla="*/ 240612 h 5564521"/>
                    <a:gd name="connsiteX2" fmla="*/ 1681678 w 2124112"/>
                    <a:gd name="connsiteY2" fmla="*/ 2649266 h 5564521"/>
                    <a:gd name="connsiteX3" fmla="*/ 2124112 w 2124112"/>
                    <a:gd name="connsiteY3" fmla="*/ 5564521 h 5564521"/>
                    <a:gd name="connsiteX4" fmla="*/ 55261 w 2124112"/>
                    <a:gd name="connsiteY4" fmla="*/ 5547272 h 5564521"/>
                    <a:gd name="connsiteX5" fmla="*/ 417585 w 2124112"/>
                    <a:gd name="connsiteY5" fmla="*/ 2503108 h 5564521"/>
                    <a:gd name="connsiteX6" fmla="*/ 21331 w 2124112"/>
                    <a:gd name="connsiteY6" fmla="*/ 225690 h 5564521"/>
                    <a:gd name="connsiteX7" fmla="*/ 1067529 w 2124112"/>
                    <a:gd name="connsiteY7" fmla="*/ 44766 h 556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24112" h="5564521">
                      <a:moveTo>
                        <a:pt x="1067529" y="44766"/>
                      </a:moveTo>
                      <a:cubicBezTo>
                        <a:pt x="1583672" y="-30565"/>
                        <a:pt x="1739104" y="-37864"/>
                        <a:pt x="2098344" y="240612"/>
                      </a:cubicBezTo>
                      <a:cubicBezTo>
                        <a:pt x="2167988" y="1022092"/>
                        <a:pt x="1681678" y="1869995"/>
                        <a:pt x="1681678" y="2649266"/>
                      </a:cubicBezTo>
                      <a:cubicBezTo>
                        <a:pt x="1847729" y="3229890"/>
                        <a:pt x="1984367" y="5087125"/>
                        <a:pt x="2124112" y="5564521"/>
                      </a:cubicBezTo>
                      <a:lnTo>
                        <a:pt x="55261" y="5547272"/>
                      </a:lnTo>
                      <a:lnTo>
                        <a:pt x="417585" y="2503108"/>
                      </a:lnTo>
                      <a:cubicBezTo>
                        <a:pt x="357390" y="1768896"/>
                        <a:pt x="-103455" y="1105325"/>
                        <a:pt x="21331" y="225690"/>
                      </a:cubicBezTo>
                      <a:cubicBezTo>
                        <a:pt x="800894" y="-122924"/>
                        <a:pt x="551386" y="120097"/>
                        <a:pt x="1067529" y="4476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502" name="Csoportba foglalás 501"/>
                <p:cNvGrpSpPr/>
                <p:nvPr/>
              </p:nvGrpSpPr>
              <p:grpSpPr>
                <a:xfrm>
                  <a:off x="5463009" y="2799731"/>
                  <a:ext cx="105091" cy="2041525"/>
                  <a:chOff x="3218688" y="3398884"/>
                  <a:chExt cx="173414" cy="2323329"/>
                </a:xfrm>
              </p:grpSpPr>
              <p:sp>
                <p:nvSpPr>
                  <p:cNvPr id="610" name="Téglalap 609"/>
                  <p:cNvSpPr/>
                  <p:nvPr/>
                </p:nvSpPr>
                <p:spPr>
                  <a:xfrm>
                    <a:off x="3218688" y="3398884"/>
                    <a:ext cx="173414" cy="2323329"/>
                  </a:xfrm>
                  <a:prstGeom prst="rect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11" name="Téglalap 610"/>
                  <p:cNvSpPr/>
                  <p:nvPr/>
                </p:nvSpPr>
                <p:spPr>
                  <a:xfrm>
                    <a:off x="3251395" y="3398884"/>
                    <a:ext cx="108000" cy="2323329"/>
                  </a:xfrm>
                  <a:prstGeom prst="rect">
                    <a:avLst/>
                  </a:prstGeom>
                  <a:noFill/>
                  <a:ln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03" name="Csoportba foglalás 502"/>
                <p:cNvGrpSpPr/>
                <p:nvPr/>
              </p:nvGrpSpPr>
              <p:grpSpPr>
                <a:xfrm>
                  <a:off x="5358272" y="2443401"/>
                  <a:ext cx="287151" cy="555256"/>
                  <a:chOff x="7792182" y="4236213"/>
                  <a:chExt cx="602316" cy="1183283"/>
                </a:xfrm>
              </p:grpSpPr>
              <p:sp>
                <p:nvSpPr>
                  <p:cNvPr id="606" name="Trapezoid 2"/>
                  <p:cNvSpPr/>
                  <p:nvPr/>
                </p:nvSpPr>
                <p:spPr>
                  <a:xfrm>
                    <a:off x="7826329" y="5012403"/>
                    <a:ext cx="547370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07" name="Trapezoid 2"/>
                  <p:cNvSpPr/>
                  <p:nvPr/>
                </p:nvSpPr>
                <p:spPr>
                  <a:xfrm>
                    <a:off x="7831888" y="4761242"/>
                    <a:ext cx="547370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08" name="Trapezoid 2"/>
                  <p:cNvSpPr/>
                  <p:nvPr/>
                </p:nvSpPr>
                <p:spPr>
                  <a:xfrm>
                    <a:off x="7805529" y="4510081"/>
                    <a:ext cx="588969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09" name="Trapezoid 2"/>
                  <p:cNvSpPr/>
                  <p:nvPr/>
                </p:nvSpPr>
                <p:spPr>
                  <a:xfrm>
                    <a:off x="7792182" y="4236213"/>
                    <a:ext cx="588969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504" name="Szabadkézi sokszög 503"/>
                <p:cNvSpPr/>
                <p:nvPr/>
              </p:nvSpPr>
              <p:spPr>
                <a:xfrm>
                  <a:off x="4986904" y="2203830"/>
                  <a:ext cx="1038762" cy="393169"/>
                </a:xfrm>
                <a:custGeom>
                  <a:avLst/>
                  <a:gdLst>
                    <a:gd name="connsiteX0" fmla="*/ 952698 w 1905396"/>
                    <a:gd name="connsiteY0" fmla="*/ 0 h 837868"/>
                    <a:gd name="connsiteX1" fmla="*/ 1905396 w 1905396"/>
                    <a:gd name="connsiteY1" fmla="*/ 422462 h 837868"/>
                    <a:gd name="connsiteX2" fmla="*/ 1144700 w 1905396"/>
                    <a:gd name="connsiteY2" fmla="*/ 836341 h 837868"/>
                    <a:gd name="connsiteX3" fmla="*/ 1110551 w 1905396"/>
                    <a:gd name="connsiteY3" fmla="*/ 837868 h 837868"/>
                    <a:gd name="connsiteX4" fmla="*/ 952698 w 1905396"/>
                    <a:gd name="connsiteY4" fmla="*/ 506885 h 837868"/>
                    <a:gd name="connsiteX5" fmla="*/ 794845 w 1905396"/>
                    <a:gd name="connsiteY5" fmla="*/ 837868 h 837868"/>
                    <a:gd name="connsiteX6" fmla="*/ 760696 w 1905396"/>
                    <a:gd name="connsiteY6" fmla="*/ 836341 h 837868"/>
                    <a:gd name="connsiteX7" fmla="*/ 0 w 1905396"/>
                    <a:gd name="connsiteY7" fmla="*/ 422462 h 837868"/>
                    <a:gd name="connsiteX8" fmla="*/ 952698 w 1905396"/>
                    <a:gd name="connsiteY8" fmla="*/ 0 h 83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5396" h="837868">
                      <a:moveTo>
                        <a:pt x="952698" y="0"/>
                      </a:moveTo>
                      <a:cubicBezTo>
                        <a:pt x="1478859" y="0"/>
                        <a:pt x="1905396" y="189143"/>
                        <a:pt x="1905396" y="422462"/>
                      </a:cubicBezTo>
                      <a:cubicBezTo>
                        <a:pt x="1905396" y="626616"/>
                        <a:pt x="1578829" y="796948"/>
                        <a:pt x="1144700" y="836341"/>
                      </a:cubicBezTo>
                      <a:lnTo>
                        <a:pt x="1110551" y="837868"/>
                      </a:lnTo>
                      <a:lnTo>
                        <a:pt x="952698" y="506885"/>
                      </a:lnTo>
                      <a:lnTo>
                        <a:pt x="794845" y="837868"/>
                      </a:lnTo>
                      <a:lnTo>
                        <a:pt x="760696" y="836341"/>
                      </a:lnTo>
                      <a:cubicBezTo>
                        <a:pt x="326567" y="796948"/>
                        <a:pt x="0" y="626616"/>
                        <a:pt x="0" y="422462"/>
                      </a:cubicBezTo>
                      <a:cubicBezTo>
                        <a:pt x="0" y="189143"/>
                        <a:pt x="426537" y="0"/>
                        <a:pt x="95269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outerShdw blurRad="63500" sx="58000" sy="58000" algn="ctr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505" name="Csoportba foglalás 504"/>
                <p:cNvGrpSpPr/>
                <p:nvPr/>
              </p:nvGrpSpPr>
              <p:grpSpPr>
                <a:xfrm>
                  <a:off x="4863087" y="806522"/>
                  <a:ext cx="1252978" cy="1714058"/>
                  <a:chOff x="1380158" y="237744"/>
                  <a:chExt cx="1838530" cy="2921991"/>
                </a:xfrm>
              </p:grpSpPr>
              <p:grpSp>
                <p:nvGrpSpPr>
                  <p:cNvPr id="560" name="Csoportba foglalás 559"/>
                  <p:cNvGrpSpPr/>
                  <p:nvPr/>
                </p:nvGrpSpPr>
                <p:grpSpPr>
                  <a:xfrm rot="20648833" flipH="1">
                    <a:off x="1454829" y="1797509"/>
                    <a:ext cx="269855" cy="308548"/>
                    <a:chOff x="2414940" y="3518340"/>
                    <a:chExt cx="411520" cy="391770"/>
                  </a:xfrm>
                </p:grpSpPr>
                <p:sp>
                  <p:nvSpPr>
                    <p:cNvPr id="604" name="Ellipszis 603"/>
                    <p:cNvSpPr/>
                    <p:nvPr/>
                  </p:nvSpPr>
                  <p:spPr>
                    <a:xfrm rot="10111047">
                      <a:off x="2414940" y="3518340"/>
                      <a:ext cx="411520" cy="391770"/>
                    </a:xfrm>
                    <a:prstGeom prst="ellipse">
                      <a:avLst/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605" name="Ellipszis 604"/>
                    <p:cNvSpPr/>
                    <p:nvPr/>
                  </p:nvSpPr>
                  <p:spPr>
                    <a:xfrm rot="10111047">
                      <a:off x="2602511" y="3625464"/>
                      <a:ext cx="146568" cy="169480"/>
                    </a:xfrm>
                    <a:prstGeom prst="ellipse">
                      <a:avLst/>
                    </a:prstGeom>
                    <a:solidFill>
                      <a:srgbClr val="F6BB7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grpSp>
                <p:nvGrpSpPr>
                  <p:cNvPr id="561" name="Csoportba foglalás 560"/>
                  <p:cNvGrpSpPr/>
                  <p:nvPr/>
                </p:nvGrpSpPr>
                <p:grpSpPr>
                  <a:xfrm rot="951167">
                    <a:off x="2826326" y="1781923"/>
                    <a:ext cx="269855" cy="308548"/>
                    <a:chOff x="2414940" y="3518340"/>
                    <a:chExt cx="411520" cy="391770"/>
                  </a:xfrm>
                </p:grpSpPr>
                <p:sp>
                  <p:nvSpPr>
                    <p:cNvPr id="602" name="Ellipszis 601"/>
                    <p:cNvSpPr/>
                    <p:nvPr/>
                  </p:nvSpPr>
                  <p:spPr>
                    <a:xfrm rot="10111047">
                      <a:off x="2414940" y="3518340"/>
                      <a:ext cx="411520" cy="391770"/>
                    </a:xfrm>
                    <a:prstGeom prst="ellipse">
                      <a:avLst/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603" name="Ellipszis 602"/>
                    <p:cNvSpPr/>
                    <p:nvPr/>
                  </p:nvSpPr>
                  <p:spPr>
                    <a:xfrm rot="10111047">
                      <a:off x="2602511" y="3625464"/>
                      <a:ext cx="146568" cy="169480"/>
                    </a:xfrm>
                    <a:prstGeom prst="ellipse">
                      <a:avLst/>
                    </a:prstGeom>
                    <a:solidFill>
                      <a:srgbClr val="F6BB7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sp>
                <p:nvSpPr>
                  <p:cNvPr id="562" name="Szabadkézi sokszög 561"/>
                  <p:cNvSpPr/>
                  <p:nvPr/>
                </p:nvSpPr>
                <p:spPr>
                  <a:xfrm>
                    <a:off x="1977492" y="2672596"/>
                    <a:ext cx="680383" cy="487139"/>
                  </a:xfrm>
                  <a:custGeom>
                    <a:avLst/>
                    <a:gdLst>
                      <a:gd name="connsiteX0" fmla="*/ 0 w 1507423"/>
                      <a:gd name="connsiteY0" fmla="*/ 0 h 774397"/>
                      <a:gd name="connsiteX1" fmla="*/ 69055 w 1507423"/>
                      <a:gd name="connsiteY1" fmla="*/ 0 h 774397"/>
                      <a:gd name="connsiteX2" fmla="*/ 171627 w 1507423"/>
                      <a:gd name="connsiteY2" fmla="*/ 58623 h 774397"/>
                      <a:gd name="connsiteX3" fmla="*/ 729377 w 1507423"/>
                      <a:gd name="connsiteY3" fmla="*/ 215417 h 774397"/>
                      <a:gd name="connsiteX4" fmla="*/ 1379478 w 1507423"/>
                      <a:gd name="connsiteY4" fmla="*/ 51864 h 774397"/>
                      <a:gd name="connsiteX5" fmla="*/ 1471182 w 1507423"/>
                      <a:gd name="connsiteY5" fmla="*/ 0 h 774397"/>
                      <a:gd name="connsiteX6" fmla="*/ 1507423 w 1507423"/>
                      <a:gd name="connsiteY6" fmla="*/ 0 h 774397"/>
                      <a:gd name="connsiteX7" fmla="*/ 1507423 w 1507423"/>
                      <a:gd name="connsiteY7" fmla="*/ 774397 h 774397"/>
                      <a:gd name="connsiteX8" fmla="*/ 0 w 1507423"/>
                      <a:gd name="connsiteY8" fmla="*/ 774397 h 774397"/>
                      <a:gd name="connsiteX0" fmla="*/ 0 w 1514911"/>
                      <a:gd name="connsiteY0" fmla="*/ 0 h 814631"/>
                      <a:gd name="connsiteX1" fmla="*/ 76543 w 1514911"/>
                      <a:gd name="connsiteY1" fmla="*/ 40234 h 814631"/>
                      <a:gd name="connsiteX2" fmla="*/ 179115 w 1514911"/>
                      <a:gd name="connsiteY2" fmla="*/ 98857 h 814631"/>
                      <a:gd name="connsiteX3" fmla="*/ 736865 w 1514911"/>
                      <a:gd name="connsiteY3" fmla="*/ 255651 h 814631"/>
                      <a:gd name="connsiteX4" fmla="*/ 1386966 w 1514911"/>
                      <a:gd name="connsiteY4" fmla="*/ 92098 h 814631"/>
                      <a:gd name="connsiteX5" fmla="*/ 1478670 w 1514911"/>
                      <a:gd name="connsiteY5" fmla="*/ 40234 h 814631"/>
                      <a:gd name="connsiteX6" fmla="*/ 1514911 w 1514911"/>
                      <a:gd name="connsiteY6" fmla="*/ 40234 h 814631"/>
                      <a:gd name="connsiteX7" fmla="*/ 1514911 w 1514911"/>
                      <a:gd name="connsiteY7" fmla="*/ 814631 h 814631"/>
                      <a:gd name="connsiteX8" fmla="*/ 7488 w 1514911"/>
                      <a:gd name="connsiteY8" fmla="*/ 814631 h 814631"/>
                      <a:gd name="connsiteX9" fmla="*/ 0 w 1514911"/>
                      <a:gd name="connsiteY9" fmla="*/ 0 h 814631"/>
                      <a:gd name="connsiteX0" fmla="*/ 0 w 1514911"/>
                      <a:gd name="connsiteY0" fmla="*/ 0 h 814631"/>
                      <a:gd name="connsiteX1" fmla="*/ 76543 w 1514911"/>
                      <a:gd name="connsiteY1" fmla="*/ 40234 h 814631"/>
                      <a:gd name="connsiteX2" fmla="*/ 179115 w 1514911"/>
                      <a:gd name="connsiteY2" fmla="*/ 98857 h 814631"/>
                      <a:gd name="connsiteX3" fmla="*/ 736865 w 1514911"/>
                      <a:gd name="connsiteY3" fmla="*/ 255651 h 814631"/>
                      <a:gd name="connsiteX4" fmla="*/ 1390709 w 1514911"/>
                      <a:gd name="connsiteY4" fmla="*/ 70152 h 814631"/>
                      <a:gd name="connsiteX5" fmla="*/ 1478670 w 1514911"/>
                      <a:gd name="connsiteY5" fmla="*/ 40234 h 814631"/>
                      <a:gd name="connsiteX6" fmla="*/ 1514911 w 1514911"/>
                      <a:gd name="connsiteY6" fmla="*/ 40234 h 814631"/>
                      <a:gd name="connsiteX7" fmla="*/ 1514911 w 1514911"/>
                      <a:gd name="connsiteY7" fmla="*/ 814631 h 814631"/>
                      <a:gd name="connsiteX8" fmla="*/ 7488 w 1514911"/>
                      <a:gd name="connsiteY8" fmla="*/ 814631 h 814631"/>
                      <a:gd name="connsiteX9" fmla="*/ 0 w 1514911"/>
                      <a:gd name="connsiteY9" fmla="*/ 0 h 814631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36865 w 1514911"/>
                      <a:gd name="connsiteY3" fmla="*/ 266624 h 825604"/>
                      <a:gd name="connsiteX4" fmla="*/ 1390709 w 1514911"/>
                      <a:gd name="connsiteY4" fmla="*/ 81125 h 825604"/>
                      <a:gd name="connsiteX5" fmla="*/ 1478670 w 1514911"/>
                      <a:gd name="connsiteY5" fmla="*/ 51207 h 825604"/>
                      <a:gd name="connsiteX6" fmla="*/ 1514911 w 1514911"/>
                      <a:gd name="connsiteY6" fmla="*/ 0 h 825604"/>
                      <a:gd name="connsiteX7" fmla="*/ 1514911 w 1514911"/>
                      <a:gd name="connsiteY7" fmla="*/ 825604 h 825604"/>
                      <a:gd name="connsiteX8" fmla="*/ 7488 w 1514911"/>
                      <a:gd name="connsiteY8" fmla="*/ 825604 h 825604"/>
                      <a:gd name="connsiteX9" fmla="*/ 0 w 1514911"/>
                      <a:gd name="connsiteY9" fmla="*/ 10973 h 825604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36865 w 1514911"/>
                      <a:gd name="connsiteY3" fmla="*/ 266624 h 825604"/>
                      <a:gd name="connsiteX4" fmla="*/ 1390709 w 1514911"/>
                      <a:gd name="connsiteY4" fmla="*/ 81125 h 825604"/>
                      <a:gd name="connsiteX5" fmla="*/ 1514911 w 1514911"/>
                      <a:gd name="connsiteY5" fmla="*/ 0 h 825604"/>
                      <a:gd name="connsiteX6" fmla="*/ 1514911 w 1514911"/>
                      <a:gd name="connsiteY6" fmla="*/ 825604 h 825604"/>
                      <a:gd name="connsiteX7" fmla="*/ 7488 w 1514911"/>
                      <a:gd name="connsiteY7" fmla="*/ 825604 h 825604"/>
                      <a:gd name="connsiteX8" fmla="*/ 0 w 1514911"/>
                      <a:gd name="connsiteY8" fmla="*/ 10973 h 825604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40610 w 1514911"/>
                      <a:gd name="connsiteY3" fmla="*/ 259309 h 825604"/>
                      <a:gd name="connsiteX4" fmla="*/ 1390709 w 1514911"/>
                      <a:gd name="connsiteY4" fmla="*/ 81125 h 825604"/>
                      <a:gd name="connsiteX5" fmla="*/ 1514911 w 1514911"/>
                      <a:gd name="connsiteY5" fmla="*/ 0 h 825604"/>
                      <a:gd name="connsiteX6" fmla="*/ 1514911 w 1514911"/>
                      <a:gd name="connsiteY6" fmla="*/ 825604 h 825604"/>
                      <a:gd name="connsiteX7" fmla="*/ 7488 w 1514911"/>
                      <a:gd name="connsiteY7" fmla="*/ 825604 h 825604"/>
                      <a:gd name="connsiteX8" fmla="*/ 0 w 1514911"/>
                      <a:gd name="connsiteY8" fmla="*/ 10973 h 825604"/>
                      <a:gd name="connsiteX0" fmla="*/ 0 w 1514911"/>
                      <a:gd name="connsiteY0" fmla="*/ 10973 h 825604"/>
                      <a:gd name="connsiteX1" fmla="*/ 179115 w 1514911"/>
                      <a:gd name="connsiteY1" fmla="*/ 109830 h 825604"/>
                      <a:gd name="connsiteX2" fmla="*/ 740610 w 1514911"/>
                      <a:gd name="connsiteY2" fmla="*/ 259309 h 825604"/>
                      <a:gd name="connsiteX3" fmla="*/ 1390709 w 1514911"/>
                      <a:gd name="connsiteY3" fmla="*/ 81125 h 825604"/>
                      <a:gd name="connsiteX4" fmla="*/ 1514911 w 1514911"/>
                      <a:gd name="connsiteY4" fmla="*/ 0 h 825604"/>
                      <a:gd name="connsiteX5" fmla="*/ 1514911 w 1514911"/>
                      <a:gd name="connsiteY5" fmla="*/ 825604 h 825604"/>
                      <a:gd name="connsiteX6" fmla="*/ 7488 w 1514911"/>
                      <a:gd name="connsiteY6" fmla="*/ 825604 h 825604"/>
                      <a:gd name="connsiteX7" fmla="*/ 0 w 1514911"/>
                      <a:gd name="connsiteY7" fmla="*/ 10973 h 825604"/>
                      <a:gd name="connsiteX0" fmla="*/ 0 w 1514911"/>
                      <a:gd name="connsiteY0" fmla="*/ 10973 h 874826"/>
                      <a:gd name="connsiteX1" fmla="*/ 179115 w 1514911"/>
                      <a:gd name="connsiteY1" fmla="*/ 109830 h 874826"/>
                      <a:gd name="connsiteX2" fmla="*/ 740610 w 1514911"/>
                      <a:gd name="connsiteY2" fmla="*/ 259309 h 874826"/>
                      <a:gd name="connsiteX3" fmla="*/ 1390709 w 1514911"/>
                      <a:gd name="connsiteY3" fmla="*/ 81125 h 874826"/>
                      <a:gd name="connsiteX4" fmla="*/ 1514911 w 1514911"/>
                      <a:gd name="connsiteY4" fmla="*/ 0 h 874826"/>
                      <a:gd name="connsiteX5" fmla="*/ 1514911 w 1514911"/>
                      <a:gd name="connsiteY5" fmla="*/ 825604 h 874826"/>
                      <a:gd name="connsiteX6" fmla="*/ 759805 w 1514911"/>
                      <a:gd name="connsiteY6" fmla="*/ 874820 h 874826"/>
                      <a:gd name="connsiteX7" fmla="*/ 7488 w 1514911"/>
                      <a:gd name="connsiteY7" fmla="*/ 825604 h 874826"/>
                      <a:gd name="connsiteX8" fmla="*/ 0 w 1514911"/>
                      <a:gd name="connsiteY8" fmla="*/ 10973 h 874826"/>
                      <a:gd name="connsiteX0" fmla="*/ 0 w 1514911"/>
                      <a:gd name="connsiteY0" fmla="*/ 10973 h 876121"/>
                      <a:gd name="connsiteX1" fmla="*/ 179115 w 1514911"/>
                      <a:gd name="connsiteY1" fmla="*/ 109830 h 876121"/>
                      <a:gd name="connsiteX2" fmla="*/ 740610 w 1514911"/>
                      <a:gd name="connsiteY2" fmla="*/ 259309 h 876121"/>
                      <a:gd name="connsiteX3" fmla="*/ 1390709 w 1514911"/>
                      <a:gd name="connsiteY3" fmla="*/ 81125 h 876121"/>
                      <a:gd name="connsiteX4" fmla="*/ 1514911 w 1514911"/>
                      <a:gd name="connsiteY4" fmla="*/ 0 h 876121"/>
                      <a:gd name="connsiteX5" fmla="*/ 1514911 w 1514911"/>
                      <a:gd name="connsiteY5" fmla="*/ 825604 h 876121"/>
                      <a:gd name="connsiteX6" fmla="*/ 759805 w 1514911"/>
                      <a:gd name="connsiteY6" fmla="*/ 874820 h 876121"/>
                      <a:gd name="connsiteX7" fmla="*/ 7488 w 1514911"/>
                      <a:gd name="connsiteY7" fmla="*/ 825604 h 876121"/>
                      <a:gd name="connsiteX8" fmla="*/ 0 w 1514911"/>
                      <a:gd name="connsiteY8" fmla="*/ 10973 h 876121"/>
                      <a:gd name="connsiteX0" fmla="*/ 0 w 1514911"/>
                      <a:gd name="connsiteY0" fmla="*/ 10973 h 884082"/>
                      <a:gd name="connsiteX1" fmla="*/ 179115 w 1514911"/>
                      <a:gd name="connsiteY1" fmla="*/ 109830 h 884082"/>
                      <a:gd name="connsiteX2" fmla="*/ 740610 w 1514911"/>
                      <a:gd name="connsiteY2" fmla="*/ 259309 h 884082"/>
                      <a:gd name="connsiteX3" fmla="*/ 1390709 w 1514911"/>
                      <a:gd name="connsiteY3" fmla="*/ 81125 h 884082"/>
                      <a:gd name="connsiteX4" fmla="*/ 1514911 w 1514911"/>
                      <a:gd name="connsiteY4" fmla="*/ 0 h 884082"/>
                      <a:gd name="connsiteX5" fmla="*/ 1514911 w 1514911"/>
                      <a:gd name="connsiteY5" fmla="*/ 825604 h 884082"/>
                      <a:gd name="connsiteX6" fmla="*/ 759805 w 1514911"/>
                      <a:gd name="connsiteY6" fmla="*/ 874820 h 884082"/>
                      <a:gd name="connsiteX7" fmla="*/ 7488 w 1514911"/>
                      <a:gd name="connsiteY7" fmla="*/ 825604 h 884082"/>
                      <a:gd name="connsiteX8" fmla="*/ 0 w 1514911"/>
                      <a:gd name="connsiteY8" fmla="*/ 10973 h 884082"/>
                      <a:gd name="connsiteX0" fmla="*/ 0 w 1514911"/>
                      <a:gd name="connsiteY0" fmla="*/ 10973 h 901076"/>
                      <a:gd name="connsiteX1" fmla="*/ 179115 w 1514911"/>
                      <a:gd name="connsiteY1" fmla="*/ 109830 h 901076"/>
                      <a:gd name="connsiteX2" fmla="*/ 740610 w 1514911"/>
                      <a:gd name="connsiteY2" fmla="*/ 259309 h 901076"/>
                      <a:gd name="connsiteX3" fmla="*/ 1390709 w 1514911"/>
                      <a:gd name="connsiteY3" fmla="*/ 81125 h 901076"/>
                      <a:gd name="connsiteX4" fmla="*/ 1514911 w 1514911"/>
                      <a:gd name="connsiteY4" fmla="*/ 0 h 901076"/>
                      <a:gd name="connsiteX5" fmla="*/ 1514911 w 1514911"/>
                      <a:gd name="connsiteY5" fmla="*/ 825604 h 901076"/>
                      <a:gd name="connsiteX6" fmla="*/ 699902 w 1514911"/>
                      <a:gd name="connsiteY6" fmla="*/ 893108 h 901076"/>
                      <a:gd name="connsiteX7" fmla="*/ 7488 w 1514911"/>
                      <a:gd name="connsiteY7" fmla="*/ 825604 h 901076"/>
                      <a:gd name="connsiteX8" fmla="*/ 0 w 1514911"/>
                      <a:gd name="connsiteY8" fmla="*/ 10973 h 901076"/>
                      <a:gd name="connsiteX0" fmla="*/ 0 w 1514911"/>
                      <a:gd name="connsiteY0" fmla="*/ 10973 h 894057"/>
                      <a:gd name="connsiteX1" fmla="*/ 179115 w 1514911"/>
                      <a:gd name="connsiteY1" fmla="*/ 109830 h 894057"/>
                      <a:gd name="connsiteX2" fmla="*/ 740610 w 1514911"/>
                      <a:gd name="connsiteY2" fmla="*/ 259309 h 894057"/>
                      <a:gd name="connsiteX3" fmla="*/ 1390709 w 1514911"/>
                      <a:gd name="connsiteY3" fmla="*/ 81125 h 894057"/>
                      <a:gd name="connsiteX4" fmla="*/ 1514911 w 1514911"/>
                      <a:gd name="connsiteY4" fmla="*/ 0 h 894057"/>
                      <a:gd name="connsiteX5" fmla="*/ 1514911 w 1514911"/>
                      <a:gd name="connsiteY5" fmla="*/ 825604 h 894057"/>
                      <a:gd name="connsiteX6" fmla="*/ 699902 w 1514911"/>
                      <a:gd name="connsiteY6" fmla="*/ 893108 h 894057"/>
                      <a:gd name="connsiteX7" fmla="*/ 7488 w 1514911"/>
                      <a:gd name="connsiteY7" fmla="*/ 825604 h 894057"/>
                      <a:gd name="connsiteX8" fmla="*/ 0 w 1514911"/>
                      <a:gd name="connsiteY8" fmla="*/ 10973 h 894057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75"/>
                      <a:gd name="connsiteX1" fmla="*/ 179115 w 1514911"/>
                      <a:gd name="connsiteY1" fmla="*/ 109830 h 893175"/>
                      <a:gd name="connsiteX2" fmla="*/ 740610 w 1514911"/>
                      <a:gd name="connsiteY2" fmla="*/ 259309 h 893175"/>
                      <a:gd name="connsiteX3" fmla="*/ 1390709 w 1514911"/>
                      <a:gd name="connsiteY3" fmla="*/ 81125 h 893175"/>
                      <a:gd name="connsiteX4" fmla="*/ 1514911 w 1514911"/>
                      <a:gd name="connsiteY4" fmla="*/ 0 h 893175"/>
                      <a:gd name="connsiteX5" fmla="*/ 1514911 w 1514911"/>
                      <a:gd name="connsiteY5" fmla="*/ 825604 h 893175"/>
                      <a:gd name="connsiteX6" fmla="*/ 699902 w 1514911"/>
                      <a:gd name="connsiteY6" fmla="*/ 893108 h 893175"/>
                      <a:gd name="connsiteX7" fmla="*/ 7488 w 1514911"/>
                      <a:gd name="connsiteY7" fmla="*/ 825604 h 893175"/>
                      <a:gd name="connsiteX8" fmla="*/ 0 w 1514911"/>
                      <a:gd name="connsiteY8" fmla="*/ 10973 h 893175"/>
                      <a:gd name="connsiteX0" fmla="*/ 0 w 1514911"/>
                      <a:gd name="connsiteY0" fmla="*/ 10973 h 918722"/>
                      <a:gd name="connsiteX1" fmla="*/ 179115 w 1514911"/>
                      <a:gd name="connsiteY1" fmla="*/ 109830 h 918722"/>
                      <a:gd name="connsiteX2" fmla="*/ 740610 w 1514911"/>
                      <a:gd name="connsiteY2" fmla="*/ 259309 h 918722"/>
                      <a:gd name="connsiteX3" fmla="*/ 1390709 w 1514911"/>
                      <a:gd name="connsiteY3" fmla="*/ 81125 h 918722"/>
                      <a:gd name="connsiteX4" fmla="*/ 1514911 w 1514911"/>
                      <a:gd name="connsiteY4" fmla="*/ 0 h 918722"/>
                      <a:gd name="connsiteX5" fmla="*/ 1514911 w 1514911"/>
                      <a:gd name="connsiteY5" fmla="*/ 825604 h 918722"/>
                      <a:gd name="connsiteX6" fmla="*/ 681183 w 1514911"/>
                      <a:gd name="connsiteY6" fmla="*/ 918711 h 918722"/>
                      <a:gd name="connsiteX7" fmla="*/ 7488 w 1514911"/>
                      <a:gd name="connsiteY7" fmla="*/ 825604 h 918722"/>
                      <a:gd name="connsiteX8" fmla="*/ 0 w 1514911"/>
                      <a:gd name="connsiteY8" fmla="*/ 10973 h 918722"/>
                      <a:gd name="connsiteX0" fmla="*/ 0 w 1514911"/>
                      <a:gd name="connsiteY0" fmla="*/ 10973 h 1076594"/>
                      <a:gd name="connsiteX1" fmla="*/ 179115 w 1514911"/>
                      <a:gd name="connsiteY1" fmla="*/ 109830 h 1076594"/>
                      <a:gd name="connsiteX2" fmla="*/ 740610 w 1514911"/>
                      <a:gd name="connsiteY2" fmla="*/ 259309 h 1076594"/>
                      <a:gd name="connsiteX3" fmla="*/ 1390709 w 1514911"/>
                      <a:gd name="connsiteY3" fmla="*/ 81125 h 1076594"/>
                      <a:gd name="connsiteX4" fmla="*/ 1514911 w 1514911"/>
                      <a:gd name="connsiteY4" fmla="*/ 0 h 1076594"/>
                      <a:gd name="connsiteX5" fmla="*/ 1514911 w 1514911"/>
                      <a:gd name="connsiteY5" fmla="*/ 825604 h 1076594"/>
                      <a:gd name="connsiteX6" fmla="*/ 702392 w 1514911"/>
                      <a:gd name="connsiteY6" fmla="*/ 1076592 h 1076594"/>
                      <a:gd name="connsiteX7" fmla="*/ 7488 w 1514911"/>
                      <a:gd name="connsiteY7" fmla="*/ 825604 h 1076594"/>
                      <a:gd name="connsiteX8" fmla="*/ 0 w 1514911"/>
                      <a:gd name="connsiteY8" fmla="*/ 10973 h 1076594"/>
                      <a:gd name="connsiteX0" fmla="*/ 0 w 1514911"/>
                      <a:gd name="connsiteY0" fmla="*/ 10973 h 1076596"/>
                      <a:gd name="connsiteX1" fmla="*/ 179115 w 1514911"/>
                      <a:gd name="connsiteY1" fmla="*/ 109830 h 1076596"/>
                      <a:gd name="connsiteX2" fmla="*/ 740610 w 1514911"/>
                      <a:gd name="connsiteY2" fmla="*/ 259309 h 1076596"/>
                      <a:gd name="connsiteX3" fmla="*/ 1390709 w 1514911"/>
                      <a:gd name="connsiteY3" fmla="*/ 81125 h 1076596"/>
                      <a:gd name="connsiteX4" fmla="*/ 1514911 w 1514911"/>
                      <a:gd name="connsiteY4" fmla="*/ 0 h 1076596"/>
                      <a:gd name="connsiteX5" fmla="*/ 1514911 w 1514911"/>
                      <a:gd name="connsiteY5" fmla="*/ 825604 h 1076596"/>
                      <a:gd name="connsiteX6" fmla="*/ 702392 w 1514911"/>
                      <a:gd name="connsiteY6" fmla="*/ 1076592 h 1076596"/>
                      <a:gd name="connsiteX7" fmla="*/ 7488 w 1514911"/>
                      <a:gd name="connsiteY7" fmla="*/ 825604 h 1076596"/>
                      <a:gd name="connsiteX8" fmla="*/ 0 w 1514911"/>
                      <a:gd name="connsiteY8" fmla="*/ 10973 h 1076596"/>
                      <a:gd name="connsiteX0" fmla="*/ 0 w 1514911"/>
                      <a:gd name="connsiteY0" fmla="*/ 10973 h 1076596"/>
                      <a:gd name="connsiteX1" fmla="*/ 179115 w 1514911"/>
                      <a:gd name="connsiteY1" fmla="*/ 109830 h 1076596"/>
                      <a:gd name="connsiteX2" fmla="*/ 740610 w 1514911"/>
                      <a:gd name="connsiteY2" fmla="*/ 259309 h 1076596"/>
                      <a:gd name="connsiteX3" fmla="*/ 1390709 w 1514911"/>
                      <a:gd name="connsiteY3" fmla="*/ 81125 h 1076596"/>
                      <a:gd name="connsiteX4" fmla="*/ 1514911 w 1514911"/>
                      <a:gd name="connsiteY4" fmla="*/ 0 h 1076596"/>
                      <a:gd name="connsiteX5" fmla="*/ 1514911 w 1514911"/>
                      <a:gd name="connsiteY5" fmla="*/ 825604 h 1076596"/>
                      <a:gd name="connsiteX6" fmla="*/ 702392 w 1514911"/>
                      <a:gd name="connsiteY6" fmla="*/ 1076592 h 1076596"/>
                      <a:gd name="connsiteX7" fmla="*/ 7488 w 1514911"/>
                      <a:gd name="connsiteY7" fmla="*/ 825604 h 1076596"/>
                      <a:gd name="connsiteX8" fmla="*/ 0 w 1514911"/>
                      <a:gd name="connsiteY8" fmla="*/ 10973 h 1076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14911" h="1076596">
                        <a:moveTo>
                          <a:pt x="0" y="10973"/>
                        </a:moveTo>
                        <a:lnTo>
                          <a:pt x="179115" y="109830"/>
                        </a:lnTo>
                        <a:cubicBezTo>
                          <a:pt x="367277" y="208963"/>
                          <a:pt x="538678" y="264093"/>
                          <a:pt x="740610" y="259309"/>
                        </a:cubicBezTo>
                        <a:cubicBezTo>
                          <a:pt x="942542" y="254525"/>
                          <a:pt x="1160625" y="197395"/>
                          <a:pt x="1390709" y="81125"/>
                        </a:cubicBezTo>
                        <a:lnTo>
                          <a:pt x="1514911" y="0"/>
                        </a:lnTo>
                        <a:lnTo>
                          <a:pt x="1514911" y="825604"/>
                        </a:lnTo>
                        <a:cubicBezTo>
                          <a:pt x="1307485" y="996031"/>
                          <a:pt x="1077643" y="1077255"/>
                          <a:pt x="702392" y="1076592"/>
                        </a:cubicBezTo>
                        <a:cubicBezTo>
                          <a:pt x="417925" y="1063846"/>
                          <a:pt x="237678" y="959130"/>
                          <a:pt x="7488" y="825604"/>
                        </a:cubicBezTo>
                        <a:cubicBezTo>
                          <a:pt x="7488" y="567472"/>
                          <a:pt x="0" y="269105"/>
                          <a:pt x="0" y="10973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63" name="Szabadkézi sokszög 562"/>
                  <p:cNvSpPr/>
                  <p:nvPr/>
                </p:nvSpPr>
                <p:spPr>
                  <a:xfrm>
                    <a:off x="1567509" y="1029828"/>
                    <a:ext cx="1422874" cy="1919708"/>
                  </a:xfrm>
                  <a:custGeom>
                    <a:avLst/>
                    <a:gdLst>
                      <a:gd name="connsiteX0" fmla="*/ 843085 w 1697000"/>
                      <a:gd name="connsiteY0" fmla="*/ 0 h 1410685"/>
                      <a:gd name="connsiteX1" fmla="*/ 1687394 w 1697000"/>
                      <a:gd name="connsiteY1" fmla="*/ 686545 h 1410685"/>
                      <a:gd name="connsiteX2" fmla="*/ 1697000 w 1697000"/>
                      <a:gd name="connsiteY2" fmla="*/ 727835 h 1410685"/>
                      <a:gd name="connsiteX3" fmla="*/ 1668495 w 1697000"/>
                      <a:gd name="connsiteY3" fmla="*/ 813912 h 1410685"/>
                      <a:gd name="connsiteX4" fmla="*/ 853914 w 1697000"/>
                      <a:gd name="connsiteY4" fmla="*/ 1410685 h 1410685"/>
                      <a:gd name="connsiteX5" fmla="*/ 9605 w 1697000"/>
                      <a:gd name="connsiteY5" fmla="*/ 724140 h 1410685"/>
                      <a:gd name="connsiteX6" fmla="*/ 0 w 1697000"/>
                      <a:gd name="connsiteY6" fmla="*/ 682850 h 1410685"/>
                      <a:gd name="connsiteX7" fmla="*/ 28504 w 1697000"/>
                      <a:gd name="connsiteY7" fmla="*/ 596773 h 1410685"/>
                      <a:gd name="connsiteX8" fmla="*/ 843085 w 1697000"/>
                      <a:gd name="connsiteY8" fmla="*/ 0 h 1410685"/>
                      <a:gd name="connsiteX0" fmla="*/ 833480 w 1687395"/>
                      <a:gd name="connsiteY0" fmla="*/ 0 h 1410685"/>
                      <a:gd name="connsiteX1" fmla="*/ 1677789 w 1687395"/>
                      <a:gd name="connsiteY1" fmla="*/ 686545 h 1410685"/>
                      <a:gd name="connsiteX2" fmla="*/ 1687395 w 1687395"/>
                      <a:gd name="connsiteY2" fmla="*/ 727835 h 1410685"/>
                      <a:gd name="connsiteX3" fmla="*/ 1658890 w 1687395"/>
                      <a:gd name="connsiteY3" fmla="*/ 813912 h 1410685"/>
                      <a:gd name="connsiteX4" fmla="*/ 844309 w 1687395"/>
                      <a:gd name="connsiteY4" fmla="*/ 1410685 h 1410685"/>
                      <a:gd name="connsiteX5" fmla="*/ 0 w 1687395"/>
                      <a:gd name="connsiteY5" fmla="*/ 724140 h 1410685"/>
                      <a:gd name="connsiteX6" fmla="*/ 61325 w 1687395"/>
                      <a:gd name="connsiteY6" fmla="*/ 788581 h 1410685"/>
                      <a:gd name="connsiteX7" fmla="*/ 18899 w 1687395"/>
                      <a:gd name="connsiteY7" fmla="*/ 596773 h 1410685"/>
                      <a:gd name="connsiteX8" fmla="*/ 833480 w 1687395"/>
                      <a:gd name="connsiteY8" fmla="*/ 0 h 1410685"/>
                      <a:gd name="connsiteX0" fmla="*/ 833480 w 1687395"/>
                      <a:gd name="connsiteY0" fmla="*/ 0 h 1410685"/>
                      <a:gd name="connsiteX1" fmla="*/ 1677789 w 1687395"/>
                      <a:gd name="connsiteY1" fmla="*/ 686545 h 1410685"/>
                      <a:gd name="connsiteX2" fmla="*/ 1687395 w 1687395"/>
                      <a:gd name="connsiteY2" fmla="*/ 727835 h 1410685"/>
                      <a:gd name="connsiteX3" fmla="*/ 1658890 w 1687395"/>
                      <a:gd name="connsiteY3" fmla="*/ 813912 h 1410685"/>
                      <a:gd name="connsiteX4" fmla="*/ 844309 w 1687395"/>
                      <a:gd name="connsiteY4" fmla="*/ 1410685 h 1410685"/>
                      <a:gd name="connsiteX5" fmla="*/ 0 w 1687395"/>
                      <a:gd name="connsiteY5" fmla="*/ 724140 h 1410685"/>
                      <a:gd name="connsiteX6" fmla="*/ 18899 w 1687395"/>
                      <a:gd name="connsiteY6" fmla="*/ 596773 h 1410685"/>
                      <a:gd name="connsiteX7" fmla="*/ 833480 w 1687395"/>
                      <a:gd name="connsiteY7" fmla="*/ 0 h 1410685"/>
                      <a:gd name="connsiteX0" fmla="*/ 814581 w 1668496"/>
                      <a:gd name="connsiteY0" fmla="*/ 0 h 1413817"/>
                      <a:gd name="connsiteX1" fmla="*/ 1658890 w 1668496"/>
                      <a:gd name="connsiteY1" fmla="*/ 686545 h 1413817"/>
                      <a:gd name="connsiteX2" fmla="*/ 1668496 w 1668496"/>
                      <a:gd name="connsiteY2" fmla="*/ 727835 h 1413817"/>
                      <a:gd name="connsiteX3" fmla="*/ 1639991 w 1668496"/>
                      <a:gd name="connsiteY3" fmla="*/ 813912 h 1413817"/>
                      <a:gd name="connsiteX4" fmla="*/ 825410 w 1668496"/>
                      <a:gd name="connsiteY4" fmla="*/ 1410685 h 1413817"/>
                      <a:gd name="connsiteX5" fmla="*/ 0 w 1668496"/>
                      <a:gd name="connsiteY5" fmla="*/ 596773 h 1413817"/>
                      <a:gd name="connsiteX6" fmla="*/ 814581 w 1668496"/>
                      <a:gd name="connsiteY6" fmla="*/ 0 h 1413817"/>
                      <a:gd name="connsiteX0" fmla="*/ 708186 w 1562101"/>
                      <a:gd name="connsiteY0" fmla="*/ 0 h 1410703"/>
                      <a:gd name="connsiteX1" fmla="*/ 1552495 w 1562101"/>
                      <a:gd name="connsiteY1" fmla="*/ 686545 h 1410703"/>
                      <a:gd name="connsiteX2" fmla="*/ 1562101 w 1562101"/>
                      <a:gd name="connsiteY2" fmla="*/ 727835 h 1410703"/>
                      <a:gd name="connsiteX3" fmla="*/ 1533596 w 1562101"/>
                      <a:gd name="connsiteY3" fmla="*/ 813912 h 1410703"/>
                      <a:gd name="connsiteX4" fmla="*/ 719015 w 1562101"/>
                      <a:gd name="connsiteY4" fmla="*/ 1410685 h 1410703"/>
                      <a:gd name="connsiteX5" fmla="*/ 0 w 1562101"/>
                      <a:gd name="connsiteY5" fmla="*/ 831732 h 1410703"/>
                      <a:gd name="connsiteX6" fmla="*/ 708186 w 1562101"/>
                      <a:gd name="connsiteY6" fmla="*/ 0 h 1410703"/>
                      <a:gd name="connsiteX0" fmla="*/ 757914 w 1611829"/>
                      <a:gd name="connsiteY0" fmla="*/ 0 h 1410703"/>
                      <a:gd name="connsiteX1" fmla="*/ 1602223 w 1611829"/>
                      <a:gd name="connsiteY1" fmla="*/ 686545 h 1410703"/>
                      <a:gd name="connsiteX2" fmla="*/ 1611829 w 1611829"/>
                      <a:gd name="connsiteY2" fmla="*/ 727835 h 1410703"/>
                      <a:gd name="connsiteX3" fmla="*/ 1583324 w 1611829"/>
                      <a:gd name="connsiteY3" fmla="*/ 813912 h 1410703"/>
                      <a:gd name="connsiteX4" fmla="*/ 768743 w 1611829"/>
                      <a:gd name="connsiteY4" fmla="*/ 1410685 h 1410703"/>
                      <a:gd name="connsiteX5" fmla="*/ 49728 w 1611829"/>
                      <a:gd name="connsiteY5" fmla="*/ 831732 h 1410703"/>
                      <a:gd name="connsiteX6" fmla="*/ 757914 w 1611829"/>
                      <a:gd name="connsiteY6" fmla="*/ 0 h 1410703"/>
                      <a:gd name="connsiteX0" fmla="*/ 757914 w 1611829"/>
                      <a:gd name="connsiteY0" fmla="*/ 0 h 1410703"/>
                      <a:gd name="connsiteX1" fmla="*/ 1602223 w 1611829"/>
                      <a:gd name="connsiteY1" fmla="*/ 686545 h 1410703"/>
                      <a:gd name="connsiteX2" fmla="*/ 1611829 w 1611829"/>
                      <a:gd name="connsiteY2" fmla="*/ 727835 h 1410703"/>
                      <a:gd name="connsiteX3" fmla="*/ 768743 w 1611829"/>
                      <a:gd name="connsiteY3" fmla="*/ 1410685 h 1410703"/>
                      <a:gd name="connsiteX4" fmla="*/ 49728 w 1611829"/>
                      <a:gd name="connsiteY4" fmla="*/ 831732 h 1410703"/>
                      <a:gd name="connsiteX5" fmla="*/ 757914 w 1611829"/>
                      <a:gd name="connsiteY5" fmla="*/ 0 h 1410703"/>
                      <a:gd name="connsiteX0" fmla="*/ 757914 w 1602223"/>
                      <a:gd name="connsiteY0" fmla="*/ 0 h 1410703"/>
                      <a:gd name="connsiteX1" fmla="*/ 1602223 w 1602223"/>
                      <a:gd name="connsiteY1" fmla="*/ 686545 h 1410703"/>
                      <a:gd name="connsiteX2" fmla="*/ 768743 w 1602223"/>
                      <a:gd name="connsiteY2" fmla="*/ 1410685 h 1410703"/>
                      <a:gd name="connsiteX3" fmla="*/ 49728 w 1602223"/>
                      <a:gd name="connsiteY3" fmla="*/ 831732 h 1410703"/>
                      <a:gd name="connsiteX4" fmla="*/ 757914 w 1602223"/>
                      <a:gd name="connsiteY4" fmla="*/ 0 h 1410703"/>
                      <a:gd name="connsiteX0" fmla="*/ 757914 w 1602223"/>
                      <a:gd name="connsiteY0" fmla="*/ 0 h 1410703"/>
                      <a:gd name="connsiteX1" fmla="*/ 1602223 w 1602223"/>
                      <a:gd name="connsiteY1" fmla="*/ 686545 h 1410703"/>
                      <a:gd name="connsiteX2" fmla="*/ 768743 w 1602223"/>
                      <a:gd name="connsiteY2" fmla="*/ 1410685 h 1410703"/>
                      <a:gd name="connsiteX3" fmla="*/ 49728 w 1602223"/>
                      <a:gd name="connsiteY3" fmla="*/ 831732 h 1410703"/>
                      <a:gd name="connsiteX4" fmla="*/ 757914 w 1602223"/>
                      <a:gd name="connsiteY4" fmla="*/ 0 h 1410703"/>
                      <a:gd name="connsiteX0" fmla="*/ 757914 w 1602223"/>
                      <a:gd name="connsiteY0" fmla="*/ 0 h 1411098"/>
                      <a:gd name="connsiteX1" fmla="*/ 1602223 w 1602223"/>
                      <a:gd name="connsiteY1" fmla="*/ 686545 h 1411098"/>
                      <a:gd name="connsiteX2" fmla="*/ 768743 w 1602223"/>
                      <a:gd name="connsiteY2" fmla="*/ 1410685 h 1411098"/>
                      <a:gd name="connsiteX3" fmla="*/ 49728 w 1602223"/>
                      <a:gd name="connsiteY3" fmla="*/ 831732 h 1411098"/>
                      <a:gd name="connsiteX4" fmla="*/ 757914 w 1602223"/>
                      <a:gd name="connsiteY4" fmla="*/ 0 h 1411098"/>
                      <a:gd name="connsiteX0" fmla="*/ 757914 w 1495828"/>
                      <a:gd name="connsiteY0" fmla="*/ 0 h 1412605"/>
                      <a:gd name="connsiteX1" fmla="*/ 1495828 w 1495828"/>
                      <a:gd name="connsiteY1" fmla="*/ 639553 h 1412605"/>
                      <a:gd name="connsiteX2" fmla="*/ 768743 w 1495828"/>
                      <a:gd name="connsiteY2" fmla="*/ 1410685 h 1412605"/>
                      <a:gd name="connsiteX3" fmla="*/ 49728 w 1495828"/>
                      <a:gd name="connsiteY3" fmla="*/ 831732 h 1412605"/>
                      <a:gd name="connsiteX4" fmla="*/ 757914 w 1495828"/>
                      <a:gd name="connsiteY4" fmla="*/ 0 h 1412605"/>
                      <a:gd name="connsiteX0" fmla="*/ 757914 w 1496484"/>
                      <a:gd name="connsiteY0" fmla="*/ 0 h 1412605"/>
                      <a:gd name="connsiteX1" fmla="*/ 1495828 w 1496484"/>
                      <a:gd name="connsiteY1" fmla="*/ 639553 h 1412605"/>
                      <a:gd name="connsiteX2" fmla="*/ 768743 w 1496484"/>
                      <a:gd name="connsiteY2" fmla="*/ 1410685 h 1412605"/>
                      <a:gd name="connsiteX3" fmla="*/ 49728 w 1496484"/>
                      <a:gd name="connsiteY3" fmla="*/ 831732 h 1412605"/>
                      <a:gd name="connsiteX4" fmla="*/ 757914 w 1496484"/>
                      <a:gd name="connsiteY4" fmla="*/ 0 h 1412605"/>
                      <a:gd name="connsiteX0" fmla="*/ 757914 w 1496484"/>
                      <a:gd name="connsiteY0" fmla="*/ 0 h 1412605"/>
                      <a:gd name="connsiteX1" fmla="*/ 1495828 w 1496484"/>
                      <a:gd name="connsiteY1" fmla="*/ 639553 h 1412605"/>
                      <a:gd name="connsiteX2" fmla="*/ 768743 w 1496484"/>
                      <a:gd name="connsiteY2" fmla="*/ 1410685 h 1412605"/>
                      <a:gd name="connsiteX3" fmla="*/ 49728 w 1496484"/>
                      <a:gd name="connsiteY3" fmla="*/ 831732 h 1412605"/>
                      <a:gd name="connsiteX4" fmla="*/ 757914 w 1496484"/>
                      <a:gd name="connsiteY4" fmla="*/ 0 h 1412605"/>
                      <a:gd name="connsiteX0" fmla="*/ 757914 w 1496484"/>
                      <a:gd name="connsiteY0" fmla="*/ 0 h 1413307"/>
                      <a:gd name="connsiteX1" fmla="*/ 1495828 w 1496484"/>
                      <a:gd name="connsiteY1" fmla="*/ 604309 h 1413307"/>
                      <a:gd name="connsiteX2" fmla="*/ 768743 w 1496484"/>
                      <a:gd name="connsiteY2" fmla="*/ 1410685 h 1413307"/>
                      <a:gd name="connsiteX3" fmla="*/ 49728 w 1496484"/>
                      <a:gd name="connsiteY3" fmla="*/ 831732 h 1413307"/>
                      <a:gd name="connsiteX4" fmla="*/ 757914 w 1496484"/>
                      <a:gd name="connsiteY4" fmla="*/ 0 h 1413307"/>
                      <a:gd name="connsiteX0" fmla="*/ 757914 w 1496484"/>
                      <a:gd name="connsiteY0" fmla="*/ 0 h 1413307"/>
                      <a:gd name="connsiteX1" fmla="*/ 1495828 w 1496484"/>
                      <a:gd name="connsiteY1" fmla="*/ 604309 h 1413307"/>
                      <a:gd name="connsiteX2" fmla="*/ 768743 w 1496484"/>
                      <a:gd name="connsiteY2" fmla="*/ 1410685 h 1413307"/>
                      <a:gd name="connsiteX3" fmla="*/ 49728 w 1496484"/>
                      <a:gd name="connsiteY3" fmla="*/ 831732 h 1413307"/>
                      <a:gd name="connsiteX4" fmla="*/ 757914 w 1496484"/>
                      <a:gd name="connsiteY4" fmla="*/ 0 h 1413307"/>
                      <a:gd name="connsiteX0" fmla="*/ 757914 w 1496484"/>
                      <a:gd name="connsiteY0" fmla="*/ 0 h 1410895"/>
                      <a:gd name="connsiteX1" fmla="*/ 1495828 w 1496484"/>
                      <a:gd name="connsiteY1" fmla="*/ 604309 h 1410895"/>
                      <a:gd name="connsiteX2" fmla="*/ 768743 w 1496484"/>
                      <a:gd name="connsiteY2" fmla="*/ 1410685 h 1410895"/>
                      <a:gd name="connsiteX3" fmla="*/ 49728 w 1496484"/>
                      <a:gd name="connsiteY3" fmla="*/ 831732 h 1410895"/>
                      <a:gd name="connsiteX4" fmla="*/ 757914 w 1496484"/>
                      <a:gd name="connsiteY4" fmla="*/ 0 h 1410895"/>
                      <a:gd name="connsiteX0" fmla="*/ 757914 w 1496484"/>
                      <a:gd name="connsiteY0" fmla="*/ 0 h 1414415"/>
                      <a:gd name="connsiteX1" fmla="*/ 1495828 w 1496484"/>
                      <a:gd name="connsiteY1" fmla="*/ 604309 h 1414415"/>
                      <a:gd name="connsiteX2" fmla="*/ 768743 w 1496484"/>
                      <a:gd name="connsiteY2" fmla="*/ 1410685 h 1414415"/>
                      <a:gd name="connsiteX3" fmla="*/ 49728 w 1496484"/>
                      <a:gd name="connsiteY3" fmla="*/ 831732 h 1414415"/>
                      <a:gd name="connsiteX4" fmla="*/ 757914 w 1496484"/>
                      <a:gd name="connsiteY4" fmla="*/ 0 h 1414415"/>
                      <a:gd name="connsiteX0" fmla="*/ 757914 w 1496484"/>
                      <a:gd name="connsiteY0" fmla="*/ 0 h 1417393"/>
                      <a:gd name="connsiteX1" fmla="*/ 1495828 w 1496484"/>
                      <a:gd name="connsiteY1" fmla="*/ 604309 h 1417393"/>
                      <a:gd name="connsiteX2" fmla="*/ 768743 w 1496484"/>
                      <a:gd name="connsiteY2" fmla="*/ 1410685 h 1417393"/>
                      <a:gd name="connsiteX3" fmla="*/ 49728 w 1496484"/>
                      <a:gd name="connsiteY3" fmla="*/ 831732 h 1417393"/>
                      <a:gd name="connsiteX4" fmla="*/ 757914 w 1496484"/>
                      <a:gd name="connsiteY4" fmla="*/ 0 h 1417393"/>
                      <a:gd name="connsiteX0" fmla="*/ 757914 w 1496484"/>
                      <a:gd name="connsiteY0" fmla="*/ 0 h 1411394"/>
                      <a:gd name="connsiteX1" fmla="*/ 1495828 w 1496484"/>
                      <a:gd name="connsiteY1" fmla="*/ 604309 h 1411394"/>
                      <a:gd name="connsiteX2" fmla="*/ 768743 w 1496484"/>
                      <a:gd name="connsiteY2" fmla="*/ 1410685 h 1411394"/>
                      <a:gd name="connsiteX3" fmla="*/ 49728 w 1496484"/>
                      <a:gd name="connsiteY3" fmla="*/ 831732 h 1411394"/>
                      <a:gd name="connsiteX4" fmla="*/ 757914 w 1496484"/>
                      <a:gd name="connsiteY4" fmla="*/ 0 h 1411394"/>
                      <a:gd name="connsiteX0" fmla="*/ 757914 w 1496484"/>
                      <a:gd name="connsiteY0" fmla="*/ 0 h 1410762"/>
                      <a:gd name="connsiteX1" fmla="*/ 1495828 w 1496484"/>
                      <a:gd name="connsiteY1" fmla="*/ 604309 h 1410762"/>
                      <a:gd name="connsiteX2" fmla="*/ 768743 w 1496484"/>
                      <a:gd name="connsiteY2" fmla="*/ 1410685 h 1410762"/>
                      <a:gd name="connsiteX3" fmla="*/ 49728 w 1496484"/>
                      <a:gd name="connsiteY3" fmla="*/ 831732 h 1410762"/>
                      <a:gd name="connsiteX4" fmla="*/ 757914 w 1496484"/>
                      <a:gd name="connsiteY4" fmla="*/ 0 h 1410762"/>
                      <a:gd name="connsiteX0" fmla="*/ 753437 w 1496790"/>
                      <a:gd name="connsiteY0" fmla="*/ 0 h 1547849"/>
                      <a:gd name="connsiteX1" fmla="*/ 1496143 w 1496790"/>
                      <a:gd name="connsiteY1" fmla="*/ 741396 h 1547849"/>
                      <a:gd name="connsiteX2" fmla="*/ 769058 w 1496790"/>
                      <a:gd name="connsiteY2" fmla="*/ 1547772 h 1547849"/>
                      <a:gd name="connsiteX3" fmla="*/ 50043 w 1496790"/>
                      <a:gd name="connsiteY3" fmla="*/ 968819 h 1547849"/>
                      <a:gd name="connsiteX4" fmla="*/ 753437 w 1496790"/>
                      <a:gd name="connsiteY4" fmla="*/ 0 h 1547849"/>
                      <a:gd name="connsiteX0" fmla="*/ 740650 w 1484004"/>
                      <a:gd name="connsiteY0" fmla="*/ 25111 h 1572960"/>
                      <a:gd name="connsiteX1" fmla="*/ 1483356 w 1484004"/>
                      <a:gd name="connsiteY1" fmla="*/ 766507 h 1572960"/>
                      <a:gd name="connsiteX2" fmla="*/ 756271 w 1484004"/>
                      <a:gd name="connsiteY2" fmla="*/ 1572883 h 1572960"/>
                      <a:gd name="connsiteX3" fmla="*/ 37256 w 1484004"/>
                      <a:gd name="connsiteY3" fmla="*/ 993930 h 1572960"/>
                      <a:gd name="connsiteX4" fmla="*/ 169347 w 1484004"/>
                      <a:gd name="connsiteY4" fmla="*/ 250355 h 1572960"/>
                      <a:gd name="connsiteX5" fmla="*/ 740650 w 1484004"/>
                      <a:gd name="connsiteY5" fmla="*/ 25111 h 1572960"/>
                      <a:gd name="connsiteX0" fmla="*/ 782774 w 1526128"/>
                      <a:gd name="connsiteY0" fmla="*/ 22895 h 1570744"/>
                      <a:gd name="connsiteX1" fmla="*/ 1525480 w 1526128"/>
                      <a:gd name="connsiteY1" fmla="*/ 764291 h 1570744"/>
                      <a:gd name="connsiteX2" fmla="*/ 798395 w 1526128"/>
                      <a:gd name="connsiteY2" fmla="*/ 1570667 h 1570744"/>
                      <a:gd name="connsiteX3" fmla="*/ 79380 w 1526128"/>
                      <a:gd name="connsiteY3" fmla="*/ 991714 h 1570744"/>
                      <a:gd name="connsiteX4" fmla="*/ 82080 w 1526128"/>
                      <a:gd name="connsiteY4" fmla="*/ 270987 h 1570744"/>
                      <a:gd name="connsiteX5" fmla="*/ 782774 w 1526128"/>
                      <a:gd name="connsiteY5" fmla="*/ 22895 h 1570744"/>
                      <a:gd name="connsiteX0" fmla="*/ 821112 w 1526200"/>
                      <a:gd name="connsiteY0" fmla="*/ 20182 h 1602302"/>
                      <a:gd name="connsiteX1" fmla="*/ 1525480 w 1526200"/>
                      <a:gd name="connsiteY1" fmla="*/ 795849 h 1602302"/>
                      <a:gd name="connsiteX2" fmla="*/ 798395 w 1526200"/>
                      <a:gd name="connsiteY2" fmla="*/ 1602225 h 1602302"/>
                      <a:gd name="connsiteX3" fmla="*/ 79380 w 1526200"/>
                      <a:gd name="connsiteY3" fmla="*/ 1023272 h 1602302"/>
                      <a:gd name="connsiteX4" fmla="*/ 82080 w 1526200"/>
                      <a:gd name="connsiteY4" fmla="*/ 302545 h 1602302"/>
                      <a:gd name="connsiteX5" fmla="*/ 821112 w 1526200"/>
                      <a:gd name="connsiteY5" fmla="*/ 20182 h 1602302"/>
                      <a:gd name="connsiteX0" fmla="*/ 821112 w 1526200"/>
                      <a:gd name="connsiteY0" fmla="*/ 209 h 1582329"/>
                      <a:gd name="connsiteX1" fmla="*/ 1525480 w 1526200"/>
                      <a:gd name="connsiteY1" fmla="*/ 775876 h 1582329"/>
                      <a:gd name="connsiteX2" fmla="*/ 798395 w 1526200"/>
                      <a:gd name="connsiteY2" fmla="*/ 1582252 h 1582329"/>
                      <a:gd name="connsiteX3" fmla="*/ 79380 w 1526200"/>
                      <a:gd name="connsiteY3" fmla="*/ 1003299 h 1582329"/>
                      <a:gd name="connsiteX4" fmla="*/ 82080 w 1526200"/>
                      <a:gd name="connsiteY4" fmla="*/ 282572 h 1582329"/>
                      <a:gd name="connsiteX5" fmla="*/ 821112 w 1526200"/>
                      <a:gd name="connsiteY5" fmla="*/ 209 h 1582329"/>
                      <a:gd name="connsiteX0" fmla="*/ 795066 w 1500154"/>
                      <a:gd name="connsiteY0" fmla="*/ 344 h 1582464"/>
                      <a:gd name="connsiteX1" fmla="*/ 1499434 w 1500154"/>
                      <a:gd name="connsiteY1" fmla="*/ 776011 h 1582464"/>
                      <a:gd name="connsiteX2" fmla="*/ 772349 w 1500154"/>
                      <a:gd name="connsiteY2" fmla="*/ 1582387 h 1582464"/>
                      <a:gd name="connsiteX3" fmla="*/ 53334 w 1500154"/>
                      <a:gd name="connsiteY3" fmla="*/ 1003434 h 1582464"/>
                      <a:gd name="connsiteX4" fmla="*/ 118333 w 1500154"/>
                      <a:gd name="connsiteY4" fmla="*/ 229395 h 1582464"/>
                      <a:gd name="connsiteX5" fmla="*/ 795066 w 1500154"/>
                      <a:gd name="connsiteY5" fmla="*/ 344 h 1582464"/>
                      <a:gd name="connsiteX0" fmla="*/ 795066 w 1524087"/>
                      <a:gd name="connsiteY0" fmla="*/ 344 h 1582464"/>
                      <a:gd name="connsiteX1" fmla="*/ 1302016 w 1524087"/>
                      <a:gd name="connsiteY1" fmla="*/ 229396 h 1582464"/>
                      <a:gd name="connsiteX2" fmla="*/ 1499434 w 1524087"/>
                      <a:gd name="connsiteY2" fmla="*/ 776011 h 1582464"/>
                      <a:gd name="connsiteX3" fmla="*/ 772349 w 1524087"/>
                      <a:gd name="connsiteY3" fmla="*/ 1582387 h 1582464"/>
                      <a:gd name="connsiteX4" fmla="*/ 53334 w 1524087"/>
                      <a:gd name="connsiteY4" fmla="*/ 1003434 h 1582464"/>
                      <a:gd name="connsiteX5" fmla="*/ 118333 w 1524087"/>
                      <a:gd name="connsiteY5" fmla="*/ 229395 h 1582464"/>
                      <a:gd name="connsiteX6" fmla="*/ 795066 w 1524087"/>
                      <a:gd name="connsiteY6" fmla="*/ 344 h 1582464"/>
                      <a:gd name="connsiteX0" fmla="*/ 795066 w 1535587"/>
                      <a:gd name="connsiteY0" fmla="*/ 344 h 1582464"/>
                      <a:gd name="connsiteX1" fmla="*/ 1383484 w 1535587"/>
                      <a:gd name="connsiteY1" fmla="*/ 183701 h 1582464"/>
                      <a:gd name="connsiteX2" fmla="*/ 1499434 w 1535587"/>
                      <a:gd name="connsiteY2" fmla="*/ 776011 h 1582464"/>
                      <a:gd name="connsiteX3" fmla="*/ 772349 w 1535587"/>
                      <a:gd name="connsiteY3" fmla="*/ 1582387 h 1582464"/>
                      <a:gd name="connsiteX4" fmla="*/ 53334 w 1535587"/>
                      <a:gd name="connsiteY4" fmla="*/ 1003434 h 1582464"/>
                      <a:gd name="connsiteX5" fmla="*/ 118333 w 1535587"/>
                      <a:gd name="connsiteY5" fmla="*/ 229395 h 1582464"/>
                      <a:gd name="connsiteX6" fmla="*/ 795066 w 1535587"/>
                      <a:gd name="connsiteY6" fmla="*/ 344 h 1582464"/>
                      <a:gd name="connsiteX0" fmla="*/ 795066 w 1524729"/>
                      <a:gd name="connsiteY0" fmla="*/ 344 h 1582464"/>
                      <a:gd name="connsiteX1" fmla="*/ 1383484 w 1524729"/>
                      <a:gd name="connsiteY1" fmla="*/ 183701 h 1582464"/>
                      <a:gd name="connsiteX2" fmla="*/ 1499434 w 1524729"/>
                      <a:gd name="connsiteY2" fmla="*/ 776011 h 1582464"/>
                      <a:gd name="connsiteX3" fmla="*/ 772349 w 1524729"/>
                      <a:gd name="connsiteY3" fmla="*/ 1582387 h 1582464"/>
                      <a:gd name="connsiteX4" fmla="*/ 53334 w 1524729"/>
                      <a:gd name="connsiteY4" fmla="*/ 1003434 h 1582464"/>
                      <a:gd name="connsiteX5" fmla="*/ 118333 w 1524729"/>
                      <a:gd name="connsiteY5" fmla="*/ 229395 h 1582464"/>
                      <a:gd name="connsiteX6" fmla="*/ 795066 w 1524729"/>
                      <a:gd name="connsiteY6" fmla="*/ 344 h 1582464"/>
                      <a:gd name="connsiteX0" fmla="*/ 837347 w 1567010"/>
                      <a:gd name="connsiteY0" fmla="*/ 344 h 1582468"/>
                      <a:gd name="connsiteX1" fmla="*/ 1425765 w 1567010"/>
                      <a:gd name="connsiteY1" fmla="*/ 183701 h 1582468"/>
                      <a:gd name="connsiteX2" fmla="*/ 1541715 w 1567010"/>
                      <a:gd name="connsiteY2" fmla="*/ 776011 h 1582468"/>
                      <a:gd name="connsiteX3" fmla="*/ 814630 w 1567010"/>
                      <a:gd name="connsiteY3" fmla="*/ 1582387 h 1582468"/>
                      <a:gd name="connsiteX4" fmla="*/ 39229 w 1567010"/>
                      <a:gd name="connsiteY4" fmla="*/ 1022473 h 1582468"/>
                      <a:gd name="connsiteX5" fmla="*/ 160614 w 1567010"/>
                      <a:gd name="connsiteY5" fmla="*/ 229395 h 1582468"/>
                      <a:gd name="connsiteX6" fmla="*/ 837347 w 1567010"/>
                      <a:gd name="connsiteY6" fmla="*/ 344 h 1582468"/>
                      <a:gd name="connsiteX0" fmla="*/ 837347 w 1580838"/>
                      <a:gd name="connsiteY0" fmla="*/ 344 h 1582468"/>
                      <a:gd name="connsiteX1" fmla="*/ 1425765 w 1580838"/>
                      <a:gd name="connsiteY1" fmla="*/ 183701 h 1582468"/>
                      <a:gd name="connsiteX2" fmla="*/ 1557094 w 1580838"/>
                      <a:gd name="connsiteY2" fmla="*/ 783627 h 1582468"/>
                      <a:gd name="connsiteX3" fmla="*/ 814630 w 1580838"/>
                      <a:gd name="connsiteY3" fmla="*/ 1582387 h 1582468"/>
                      <a:gd name="connsiteX4" fmla="*/ 39229 w 1580838"/>
                      <a:gd name="connsiteY4" fmla="*/ 1022473 h 1582468"/>
                      <a:gd name="connsiteX5" fmla="*/ 160614 w 1580838"/>
                      <a:gd name="connsiteY5" fmla="*/ 229395 h 1582468"/>
                      <a:gd name="connsiteX6" fmla="*/ 837347 w 1580838"/>
                      <a:gd name="connsiteY6" fmla="*/ 344 h 1582468"/>
                      <a:gd name="connsiteX0" fmla="*/ 837347 w 1562173"/>
                      <a:gd name="connsiteY0" fmla="*/ 344 h 1582468"/>
                      <a:gd name="connsiteX1" fmla="*/ 1425765 w 1562173"/>
                      <a:gd name="connsiteY1" fmla="*/ 183701 h 1582468"/>
                      <a:gd name="connsiteX2" fmla="*/ 1557094 w 1562173"/>
                      <a:gd name="connsiteY2" fmla="*/ 783627 h 1582468"/>
                      <a:gd name="connsiteX3" fmla="*/ 814630 w 1562173"/>
                      <a:gd name="connsiteY3" fmla="*/ 1582387 h 1582468"/>
                      <a:gd name="connsiteX4" fmla="*/ 39229 w 1562173"/>
                      <a:gd name="connsiteY4" fmla="*/ 1022473 h 1582468"/>
                      <a:gd name="connsiteX5" fmla="*/ 160614 w 1562173"/>
                      <a:gd name="connsiteY5" fmla="*/ 229395 h 1582468"/>
                      <a:gd name="connsiteX6" fmla="*/ 837347 w 1562173"/>
                      <a:gd name="connsiteY6" fmla="*/ 344 h 1582468"/>
                      <a:gd name="connsiteX0" fmla="*/ 805867 w 1530693"/>
                      <a:gd name="connsiteY0" fmla="*/ 344 h 1582455"/>
                      <a:gd name="connsiteX1" fmla="*/ 1394285 w 1530693"/>
                      <a:gd name="connsiteY1" fmla="*/ 183701 h 1582455"/>
                      <a:gd name="connsiteX2" fmla="*/ 1525614 w 1530693"/>
                      <a:gd name="connsiteY2" fmla="*/ 783627 h 1582455"/>
                      <a:gd name="connsiteX3" fmla="*/ 783150 w 1530693"/>
                      <a:gd name="connsiteY3" fmla="*/ 1582387 h 1582455"/>
                      <a:gd name="connsiteX4" fmla="*/ 48758 w 1530693"/>
                      <a:gd name="connsiteY4" fmla="*/ 957737 h 1582455"/>
                      <a:gd name="connsiteX5" fmla="*/ 129134 w 1530693"/>
                      <a:gd name="connsiteY5" fmla="*/ 229395 h 1582455"/>
                      <a:gd name="connsiteX6" fmla="*/ 805867 w 1530693"/>
                      <a:gd name="connsiteY6" fmla="*/ 344 h 1582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30693" h="1582455">
                        <a:moveTo>
                          <a:pt x="805867" y="344"/>
                        </a:moveTo>
                        <a:cubicBezTo>
                          <a:pt x="1003147" y="344"/>
                          <a:pt x="1276891" y="54423"/>
                          <a:pt x="1394285" y="183701"/>
                        </a:cubicBezTo>
                        <a:cubicBezTo>
                          <a:pt x="1430212" y="312979"/>
                          <a:pt x="1557505" y="520049"/>
                          <a:pt x="1525614" y="783627"/>
                        </a:cubicBezTo>
                        <a:cubicBezTo>
                          <a:pt x="1544445" y="1426653"/>
                          <a:pt x="1037150" y="1577194"/>
                          <a:pt x="783150" y="1582387"/>
                        </a:cubicBezTo>
                        <a:cubicBezTo>
                          <a:pt x="487520" y="1588431"/>
                          <a:pt x="50563" y="1192851"/>
                          <a:pt x="48758" y="957737"/>
                        </a:cubicBezTo>
                        <a:cubicBezTo>
                          <a:pt x="-49063" y="737316"/>
                          <a:pt x="11902" y="390865"/>
                          <a:pt x="129134" y="229395"/>
                        </a:cubicBezTo>
                        <a:cubicBezTo>
                          <a:pt x="246366" y="67925"/>
                          <a:pt x="443098" y="-5714"/>
                          <a:pt x="805867" y="344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4" name="Lekerekített téglalap 563"/>
                  <p:cNvSpPr/>
                  <p:nvPr/>
                </p:nvSpPr>
                <p:spPr>
                  <a:xfrm>
                    <a:off x="1641045" y="1260856"/>
                    <a:ext cx="1270024" cy="1327081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5" name="Szabadkézi sokszög 564"/>
                  <p:cNvSpPr/>
                  <p:nvPr/>
                </p:nvSpPr>
                <p:spPr>
                  <a:xfrm>
                    <a:off x="2130162" y="2416243"/>
                    <a:ext cx="339202" cy="123967"/>
                  </a:xfrm>
                  <a:custGeom>
                    <a:avLst/>
                    <a:gdLst>
                      <a:gd name="connsiteX0" fmla="*/ 647862 w 1295725"/>
                      <a:gd name="connsiteY0" fmla="*/ 0 h 619415"/>
                      <a:gd name="connsiteX1" fmla="*/ 1292734 w 1295725"/>
                      <a:gd name="connsiteY1" fmla="*/ 251969 h 619415"/>
                      <a:gd name="connsiteX2" fmla="*/ 1295725 w 1295725"/>
                      <a:gd name="connsiteY2" fmla="*/ 256018 h 619415"/>
                      <a:gd name="connsiteX3" fmla="*/ 1292734 w 1295725"/>
                      <a:gd name="connsiteY3" fmla="*/ 261765 h 619415"/>
                      <a:gd name="connsiteX4" fmla="*/ 647862 w 1295725"/>
                      <a:gd name="connsiteY4" fmla="*/ 619415 h 619415"/>
                      <a:gd name="connsiteX5" fmla="*/ 2990 w 1295725"/>
                      <a:gd name="connsiteY5" fmla="*/ 261765 h 619415"/>
                      <a:gd name="connsiteX6" fmla="*/ 0 w 1295725"/>
                      <a:gd name="connsiteY6" fmla="*/ 256018 h 619415"/>
                      <a:gd name="connsiteX7" fmla="*/ 2990 w 1295725"/>
                      <a:gd name="connsiteY7" fmla="*/ 251969 h 619415"/>
                      <a:gd name="connsiteX8" fmla="*/ 647862 w 1295725"/>
                      <a:gd name="connsiteY8" fmla="*/ 0 h 619415"/>
                      <a:gd name="connsiteX0" fmla="*/ 634232 w 1295725"/>
                      <a:gd name="connsiteY0" fmla="*/ 569 h 503032"/>
                      <a:gd name="connsiteX1" fmla="*/ 1292734 w 1295725"/>
                      <a:gd name="connsiteY1" fmla="*/ 135586 h 503032"/>
                      <a:gd name="connsiteX2" fmla="*/ 1295725 w 1295725"/>
                      <a:gd name="connsiteY2" fmla="*/ 139635 h 503032"/>
                      <a:gd name="connsiteX3" fmla="*/ 1292734 w 1295725"/>
                      <a:gd name="connsiteY3" fmla="*/ 145382 h 503032"/>
                      <a:gd name="connsiteX4" fmla="*/ 647862 w 1295725"/>
                      <a:gd name="connsiteY4" fmla="*/ 503032 h 503032"/>
                      <a:gd name="connsiteX5" fmla="*/ 2990 w 1295725"/>
                      <a:gd name="connsiteY5" fmla="*/ 145382 h 503032"/>
                      <a:gd name="connsiteX6" fmla="*/ 0 w 1295725"/>
                      <a:gd name="connsiteY6" fmla="*/ 139635 h 503032"/>
                      <a:gd name="connsiteX7" fmla="*/ 2990 w 1295725"/>
                      <a:gd name="connsiteY7" fmla="*/ 135586 h 503032"/>
                      <a:gd name="connsiteX8" fmla="*/ 634232 w 1295725"/>
                      <a:gd name="connsiteY8" fmla="*/ 569 h 503032"/>
                      <a:gd name="connsiteX0" fmla="*/ 623532 w 1295725"/>
                      <a:gd name="connsiteY0" fmla="*/ 140915 h 417477"/>
                      <a:gd name="connsiteX1" fmla="*/ 1292734 w 1295725"/>
                      <a:gd name="connsiteY1" fmla="*/ 50031 h 417477"/>
                      <a:gd name="connsiteX2" fmla="*/ 1295725 w 1295725"/>
                      <a:gd name="connsiteY2" fmla="*/ 54080 h 417477"/>
                      <a:gd name="connsiteX3" fmla="*/ 1292734 w 1295725"/>
                      <a:gd name="connsiteY3" fmla="*/ 59827 h 417477"/>
                      <a:gd name="connsiteX4" fmla="*/ 647862 w 1295725"/>
                      <a:gd name="connsiteY4" fmla="*/ 417477 h 417477"/>
                      <a:gd name="connsiteX5" fmla="*/ 2990 w 1295725"/>
                      <a:gd name="connsiteY5" fmla="*/ 59827 h 417477"/>
                      <a:gd name="connsiteX6" fmla="*/ 0 w 1295725"/>
                      <a:gd name="connsiteY6" fmla="*/ 54080 h 417477"/>
                      <a:gd name="connsiteX7" fmla="*/ 2990 w 1295725"/>
                      <a:gd name="connsiteY7" fmla="*/ 50031 h 417477"/>
                      <a:gd name="connsiteX8" fmla="*/ 623532 w 1295725"/>
                      <a:gd name="connsiteY8" fmla="*/ 140915 h 417477"/>
                      <a:gd name="connsiteX0" fmla="*/ 623532 w 1295725"/>
                      <a:gd name="connsiteY0" fmla="*/ 176203 h 453863"/>
                      <a:gd name="connsiteX1" fmla="*/ 1292734 w 1295725"/>
                      <a:gd name="connsiteY1" fmla="*/ 85319 h 453863"/>
                      <a:gd name="connsiteX2" fmla="*/ 1295725 w 1295725"/>
                      <a:gd name="connsiteY2" fmla="*/ 89368 h 453863"/>
                      <a:gd name="connsiteX3" fmla="*/ 1292731 w 1295725"/>
                      <a:gd name="connsiteY3" fmla="*/ 0 h 453863"/>
                      <a:gd name="connsiteX4" fmla="*/ 647862 w 1295725"/>
                      <a:gd name="connsiteY4" fmla="*/ 452765 h 453863"/>
                      <a:gd name="connsiteX5" fmla="*/ 2990 w 1295725"/>
                      <a:gd name="connsiteY5" fmla="*/ 95115 h 453863"/>
                      <a:gd name="connsiteX6" fmla="*/ 0 w 1295725"/>
                      <a:gd name="connsiteY6" fmla="*/ 89368 h 453863"/>
                      <a:gd name="connsiteX7" fmla="*/ 2990 w 1295725"/>
                      <a:gd name="connsiteY7" fmla="*/ 85319 h 453863"/>
                      <a:gd name="connsiteX8" fmla="*/ 623532 w 1295725"/>
                      <a:gd name="connsiteY8" fmla="*/ 176203 h 453863"/>
                      <a:gd name="connsiteX0" fmla="*/ 623532 w 1298331"/>
                      <a:gd name="connsiteY0" fmla="*/ 176203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623532 w 1298331"/>
                      <a:gd name="connsiteY8" fmla="*/ 176203 h 453863"/>
                      <a:gd name="connsiteX0" fmla="*/ 655630 w 1298331"/>
                      <a:gd name="connsiteY0" fmla="*/ 283209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655630 w 1298331"/>
                      <a:gd name="connsiteY8" fmla="*/ 283209 h 453863"/>
                      <a:gd name="connsiteX0" fmla="*/ 709126 w 1298331"/>
                      <a:gd name="connsiteY0" fmla="*/ 140534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709126 w 1298331"/>
                      <a:gd name="connsiteY8" fmla="*/ 140534 h 45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8331" h="453863">
                        <a:moveTo>
                          <a:pt x="709126" y="140534"/>
                        </a:moveTo>
                        <a:cubicBezTo>
                          <a:pt x="977567" y="140534"/>
                          <a:pt x="1152978" y="-66701"/>
                          <a:pt x="1292734" y="85319"/>
                        </a:cubicBezTo>
                        <a:lnTo>
                          <a:pt x="1295725" y="89368"/>
                        </a:lnTo>
                        <a:lnTo>
                          <a:pt x="1292731" y="0"/>
                        </a:lnTo>
                        <a:cubicBezTo>
                          <a:pt x="1356258" y="203889"/>
                          <a:pt x="862819" y="436913"/>
                          <a:pt x="647862" y="452765"/>
                        </a:cubicBezTo>
                        <a:cubicBezTo>
                          <a:pt x="432905" y="468617"/>
                          <a:pt x="142746" y="310895"/>
                          <a:pt x="2990" y="95115"/>
                        </a:cubicBezTo>
                        <a:lnTo>
                          <a:pt x="0" y="89368"/>
                        </a:lnTo>
                        <a:lnTo>
                          <a:pt x="2990" y="85319"/>
                        </a:lnTo>
                        <a:cubicBezTo>
                          <a:pt x="142746" y="-66701"/>
                          <a:pt x="440685" y="140534"/>
                          <a:pt x="709126" y="140534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66" name="Csoportba foglalás 565"/>
                  <p:cNvGrpSpPr/>
                  <p:nvPr/>
                </p:nvGrpSpPr>
                <p:grpSpPr>
                  <a:xfrm>
                    <a:off x="2516792" y="1635665"/>
                    <a:ext cx="296087" cy="239120"/>
                    <a:chOff x="4292673" y="3204429"/>
                    <a:chExt cx="414861" cy="415607"/>
                  </a:xfrm>
                </p:grpSpPr>
                <p:sp>
                  <p:nvSpPr>
                    <p:cNvPr id="587" name="Szabadkézi sokszög 586"/>
                    <p:cNvSpPr/>
                    <p:nvPr/>
                  </p:nvSpPr>
                  <p:spPr>
                    <a:xfrm>
                      <a:off x="4654779" y="3557771"/>
                      <a:ext cx="52729" cy="4073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88" name="Szabadkézi sokszög 587"/>
                    <p:cNvSpPr/>
                    <p:nvPr/>
                  </p:nvSpPr>
                  <p:spPr>
                    <a:xfrm>
                      <a:off x="4639276" y="3561844"/>
                      <a:ext cx="15504" cy="2951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89" name="Szabadkézi sokszög 588"/>
                    <p:cNvSpPr/>
                    <p:nvPr/>
                  </p:nvSpPr>
                  <p:spPr>
                    <a:xfrm>
                      <a:off x="4605970" y="3564794"/>
                      <a:ext cx="33306" cy="8035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0" name="Szabadkézi sokszög 589"/>
                    <p:cNvSpPr/>
                    <p:nvPr/>
                  </p:nvSpPr>
                  <p:spPr>
                    <a:xfrm>
                      <a:off x="4590411" y="3572829"/>
                      <a:ext cx="15558" cy="5178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1" name="Szabadkézi sokszög 590"/>
                    <p:cNvSpPr/>
                    <p:nvPr/>
                  </p:nvSpPr>
                  <p:spPr>
                    <a:xfrm>
                      <a:off x="4561630" y="3578007"/>
                      <a:ext cx="28782" cy="12541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2" name="Szabadkézi sokszög 591"/>
                    <p:cNvSpPr/>
                    <p:nvPr/>
                  </p:nvSpPr>
                  <p:spPr>
                    <a:xfrm>
                      <a:off x="4549538" y="3590546"/>
                      <a:ext cx="12092" cy="6118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3" name="Szabadkézi sokszög 592"/>
                    <p:cNvSpPr/>
                    <p:nvPr/>
                  </p:nvSpPr>
                  <p:spPr>
                    <a:xfrm>
                      <a:off x="4516526" y="3596664"/>
                      <a:ext cx="33012" cy="23372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4" name="Ellipszis 593"/>
                    <p:cNvSpPr/>
                    <p:nvPr/>
                  </p:nvSpPr>
                  <p:spPr>
                    <a:xfrm flipH="1">
                      <a:off x="4292673" y="3268394"/>
                      <a:ext cx="413943" cy="269322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5" name="Ellipszis 594"/>
                    <p:cNvSpPr/>
                    <p:nvPr/>
                  </p:nvSpPr>
                  <p:spPr>
                    <a:xfrm flipH="1">
                      <a:off x="4301092" y="3224713"/>
                      <a:ext cx="397107" cy="269322"/>
                    </a:xfrm>
                    <a:prstGeom prst="ellipse">
                      <a:avLst/>
                    </a:prstGeom>
                    <a:solidFill>
                      <a:srgbClr val="F4914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6" name="Ellipszis 595"/>
                    <p:cNvSpPr/>
                    <p:nvPr/>
                  </p:nvSpPr>
                  <p:spPr>
                    <a:xfrm rot="16200000" flipH="1">
                      <a:off x="4385756" y="3147252"/>
                      <a:ext cx="234585" cy="397107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7" name="Ellipszis 596"/>
                    <p:cNvSpPr/>
                    <p:nvPr/>
                  </p:nvSpPr>
                  <p:spPr>
                    <a:xfrm rot="5400000" flipH="1">
                      <a:off x="4403940" y="3255313"/>
                      <a:ext cx="191199" cy="259022"/>
                    </a:xfrm>
                    <a:prstGeom prst="ellipse">
                      <a:avLst/>
                    </a:prstGeom>
                    <a:gradFill flip="none" rotWithShape="1">
                      <a:gsLst>
                        <a:gs pos="55000">
                          <a:schemeClr val="accent2">
                            <a:lumMod val="50000"/>
                          </a:schemeClr>
                        </a:gs>
                        <a:gs pos="31000">
                          <a:schemeClr val="accent2">
                            <a:lumMod val="75000"/>
                          </a:schemeClr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  <a:gs pos="88000">
                          <a:srgbClr val="00B050"/>
                        </a:gs>
                        <a:gs pos="78000">
                          <a:schemeClr val="accent2">
                            <a:lumMod val="5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8" name="Ellipszis 597"/>
                    <p:cNvSpPr/>
                    <p:nvPr/>
                  </p:nvSpPr>
                  <p:spPr>
                    <a:xfrm flipH="1">
                      <a:off x="4361137" y="3344830"/>
                      <a:ext cx="30252" cy="39737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9" name="Szabadkézi sokszög 598"/>
                    <p:cNvSpPr/>
                    <p:nvPr/>
                  </p:nvSpPr>
                  <p:spPr>
                    <a:xfrm rot="16200000" flipH="1">
                      <a:off x="4433167" y="3133236"/>
                      <a:ext cx="139764" cy="397107"/>
                    </a:xfrm>
                    <a:custGeom>
                      <a:avLst/>
                      <a:gdLst>
                        <a:gd name="connsiteX0" fmla="*/ 409807 w 488321"/>
                        <a:gd name="connsiteY0" fmla="*/ 0 h 813392"/>
                        <a:gd name="connsiteX1" fmla="*/ 488321 w 488321"/>
                        <a:gd name="connsiteY1" fmla="*/ 7856 h 813392"/>
                        <a:gd name="connsiteX2" fmla="*/ 484236 w 488321"/>
                        <a:gd name="connsiteY2" fmla="*/ 8264 h 813392"/>
                        <a:gd name="connsiteX3" fmla="*/ 157019 w 488321"/>
                        <a:gd name="connsiteY3" fmla="*/ 406697 h 813392"/>
                        <a:gd name="connsiteX4" fmla="*/ 484236 w 488321"/>
                        <a:gd name="connsiteY4" fmla="*/ 805130 h 813392"/>
                        <a:gd name="connsiteX5" fmla="*/ 488312 w 488321"/>
                        <a:gd name="connsiteY5" fmla="*/ 805538 h 813392"/>
                        <a:gd name="connsiteX6" fmla="*/ 409807 w 488321"/>
                        <a:gd name="connsiteY6" fmla="*/ 813392 h 813392"/>
                        <a:gd name="connsiteX7" fmla="*/ 0 w 488321"/>
                        <a:gd name="connsiteY7" fmla="*/ 406696 h 813392"/>
                        <a:gd name="connsiteX8" fmla="*/ 409807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409807" y="0"/>
                          </a:moveTo>
                          <a:lnTo>
                            <a:pt x="488321" y="7856"/>
                          </a:lnTo>
                          <a:lnTo>
                            <a:pt x="484236" y="8264"/>
                          </a:lnTo>
                          <a:cubicBezTo>
                            <a:pt x="297494" y="46187"/>
                            <a:pt x="157019" y="210162"/>
                            <a:pt x="157019" y="406697"/>
                          </a:cubicBezTo>
                          <a:cubicBezTo>
                            <a:pt x="157019" y="603233"/>
                            <a:pt x="297494" y="767208"/>
                            <a:pt x="484236" y="805130"/>
                          </a:cubicBezTo>
                          <a:lnTo>
                            <a:pt x="488312" y="805538"/>
                          </a:lnTo>
                          <a:lnTo>
                            <a:pt x="409807" y="813392"/>
                          </a:lnTo>
                          <a:cubicBezTo>
                            <a:pt x="183477" y="813392"/>
                            <a:pt x="0" y="631308"/>
                            <a:pt x="0" y="406696"/>
                          </a:cubicBezTo>
                          <a:cubicBezTo>
                            <a:pt x="0" y="182084"/>
                            <a:pt x="183477" y="0"/>
                            <a:pt x="409807" y="0"/>
                          </a:cubicBezTo>
                          <a:close/>
                        </a:path>
                      </a:pathLst>
                    </a:custGeom>
                    <a:solidFill>
                      <a:srgbClr val="F4B183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00" name="Szabadkézi sokszög 599"/>
                    <p:cNvSpPr/>
                    <p:nvPr/>
                  </p:nvSpPr>
                  <p:spPr>
                    <a:xfrm rot="5400000" flipH="1">
                      <a:off x="4401662" y="3101328"/>
                      <a:ext cx="202772" cy="408973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7973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01" name="Ellipszis 600"/>
                    <p:cNvSpPr/>
                    <p:nvPr/>
                  </p:nvSpPr>
                  <p:spPr>
                    <a:xfrm flipH="1">
                      <a:off x="4427921" y="3374539"/>
                      <a:ext cx="36202" cy="38876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567" name="Szabadkézi sokszög 566"/>
                  <p:cNvSpPr/>
                  <p:nvPr/>
                </p:nvSpPr>
                <p:spPr>
                  <a:xfrm rot="5340000">
                    <a:off x="1922410" y="1676788"/>
                    <a:ext cx="692738" cy="1306916"/>
                  </a:xfrm>
                  <a:custGeom>
                    <a:avLst/>
                    <a:gdLst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42269 w 1133902"/>
                      <a:gd name="connsiteY19" fmla="*/ 1194959 h 2224902"/>
                      <a:gd name="connsiteX20" fmla="*/ 342269 w 1133902"/>
                      <a:gd name="connsiteY20" fmla="*/ 991465 h 2224902"/>
                      <a:gd name="connsiteX21" fmla="*/ 381436 w 1133902"/>
                      <a:gd name="connsiteY21" fmla="*/ 888991 h 2224902"/>
                      <a:gd name="connsiteX22" fmla="*/ 404258 w 1133902"/>
                      <a:gd name="connsiteY22" fmla="*/ 872315 h 2224902"/>
                      <a:gd name="connsiteX23" fmla="*/ 409543 w 1133902"/>
                      <a:gd name="connsiteY23" fmla="*/ 847292 h 2224902"/>
                      <a:gd name="connsiteX24" fmla="*/ 437442 w 1133902"/>
                      <a:gd name="connsiteY24" fmla="*/ 805299 h 2224902"/>
                      <a:gd name="connsiteX25" fmla="*/ 28674 w 1133902"/>
                      <a:gd name="connsiteY2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42269 w 1133902"/>
                      <a:gd name="connsiteY19" fmla="*/ 1194959 h 2224902"/>
                      <a:gd name="connsiteX20" fmla="*/ 381436 w 1133902"/>
                      <a:gd name="connsiteY20" fmla="*/ 888991 h 2224902"/>
                      <a:gd name="connsiteX21" fmla="*/ 404258 w 1133902"/>
                      <a:gd name="connsiteY21" fmla="*/ 872315 h 2224902"/>
                      <a:gd name="connsiteX22" fmla="*/ 409543 w 1133902"/>
                      <a:gd name="connsiteY22" fmla="*/ 847292 h 2224902"/>
                      <a:gd name="connsiteX23" fmla="*/ 437442 w 1133902"/>
                      <a:gd name="connsiteY23" fmla="*/ 805299 h 2224902"/>
                      <a:gd name="connsiteX24" fmla="*/ 28674 w 1133902"/>
                      <a:gd name="connsiteY24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81436 w 1133902"/>
                      <a:gd name="connsiteY19" fmla="*/ 888991 h 2224902"/>
                      <a:gd name="connsiteX20" fmla="*/ 404258 w 1133902"/>
                      <a:gd name="connsiteY20" fmla="*/ 872315 h 2224902"/>
                      <a:gd name="connsiteX21" fmla="*/ 409543 w 1133902"/>
                      <a:gd name="connsiteY21" fmla="*/ 847292 h 2224902"/>
                      <a:gd name="connsiteX22" fmla="*/ 437442 w 1133902"/>
                      <a:gd name="connsiteY22" fmla="*/ 805299 h 2224902"/>
                      <a:gd name="connsiteX23" fmla="*/ 28674 w 1133902"/>
                      <a:gd name="connsiteY23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04258 w 1133902"/>
                      <a:gd name="connsiteY19" fmla="*/ 872315 h 2224902"/>
                      <a:gd name="connsiteX20" fmla="*/ 409543 w 1133902"/>
                      <a:gd name="connsiteY20" fmla="*/ 847292 h 2224902"/>
                      <a:gd name="connsiteX21" fmla="*/ 437442 w 1133902"/>
                      <a:gd name="connsiteY21" fmla="*/ 805299 h 2224902"/>
                      <a:gd name="connsiteX22" fmla="*/ 28674 w 1133902"/>
                      <a:gd name="connsiteY22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04258 w 1133902"/>
                      <a:gd name="connsiteY19" fmla="*/ 872315 h 2224902"/>
                      <a:gd name="connsiteX20" fmla="*/ 437442 w 1133902"/>
                      <a:gd name="connsiteY20" fmla="*/ 805299 h 2224902"/>
                      <a:gd name="connsiteX21" fmla="*/ 28674 w 1133902"/>
                      <a:gd name="connsiteY21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37442 w 1133902"/>
                      <a:gd name="connsiteY19" fmla="*/ 805299 h 2224902"/>
                      <a:gd name="connsiteX20" fmla="*/ 28674 w 1133902"/>
                      <a:gd name="connsiteY20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37442 w 1133902"/>
                      <a:gd name="connsiteY17" fmla="*/ 805299 h 2224902"/>
                      <a:gd name="connsiteX18" fmla="*/ 28674 w 1133902"/>
                      <a:gd name="connsiteY18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353140 w 1133902"/>
                      <a:gd name="connsiteY17" fmla="*/ 1074807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74241 w 1133902"/>
                      <a:gd name="connsiteY17" fmla="*/ 836640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74241 w 1133902"/>
                      <a:gd name="connsiteY17" fmla="*/ 836640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61152 w 1133902"/>
                      <a:gd name="connsiteY17" fmla="*/ 805332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61152 w 1133902"/>
                      <a:gd name="connsiteY17" fmla="*/ 805332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761739 w 1133902"/>
                      <a:gd name="connsiteY9" fmla="*/ 1512408 h 2224902"/>
                      <a:gd name="connsiteX10" fmla="*/ 1084883 w 1133902"/>
                      <a:gd name="connsiteY10" fmla="*/ 1728257 h 2224902"/>
                      <a:gd name="connsiteX11" fmla="*/ 1082318 w 1133902"/>
                      <a:gd name="connsiteY11" fmla="*/ 1918177 h 2224902"/>
                      <a:gd name="connsiteX12" fmla="*/ 1071787 w 1133902"/>
                      <a:gd name="connsiteY12" fmla="*/ 1928591 h 2224902"/>
                      <a:gd name="connsiteX13" fmla="*/ 0 w 1133902"/>
                      <a:gd name="connsiteY13" fmla="*/ 2217799 h 2224902"/>
                      <a:gd name="connsiteX14" fmla="*/ 665295 w 1133902"/>
                      <a:gd name="connsiteY14" fmla="*/ 1821482 h 2224902"/>
                      <a:gd name="connsiteX15" fmla="*/ 456443 w 1133902"/>
                      <a:gd name="connsiteY15" fmla="*/ 1332156 h 2224902"/>
                      <a:gd name="connsiteX16" fmla="*/ 461152 w 1133902"/>
                      <a:gd name="connsiteY16" fmla="*/ 805332 h 2224902"/>
                      <a:gd name="connsiteX17" fmla="*/ 823818 w 1133902"/>
                      <a:gd name="connsiteY17" fmla="*/ 443852 h 2224902"/>
                      <a:gd name="connsiteX18" fmla="*/ 28674 w 1133902"/>
                      <a:gd name="connsiteY18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761739 w 1133902"/>
                      <a:gd name="connsiteY8" fmla="*/ 1512408 h 2224902"/>
                      <a:gd name="connsiteX9" fmla="*/ 1084883 w 1133902"/>
                      <a:gd name="connsiteY9" fmla="*/ 1728257 h 2224902"/>
                      <a:gd name="connsiteX10" fmla="*/ 1082318 w 1133902"/>
                      <a:gd name="connsiteY10" fmla="*/ 1918177 h 2224902"/>
                      <a:gd name="connsiteX11" fmla="*/ 1071787 w 1133902"/>
                      <a:gd name="connsiteY11" fmla="*/ 1928591 h 2224902"/>
                      <a:gd name="connsiteX12" fmla="*/ 0 w 1133902"/>
                      <a:gd name="connsiteY12" fmla="*/ 2217799 h 2224902"/>
                      <a:gd name="connsiteX13" fmla="*/ 665295 w 1133902"/>
                      <a:gd name="connsiteY13" fmla="*/ 1821482 h 2224902"/>
                      <a:gd name="connsiteX14" fmla="*/ 456443 w 1133902"/>
                      <a:gd name="connsiteY14" fmla="*/ 1332156 h 2224902"/>
                      <a:gd name="connsiteX15" fmla="*/ 461152 w 1133902"/>
                      <a:gd name="connsiteY15" fmla="*/ 805332 h 2224902"/>
                      <a:gd name="connsiteX16" fmla="*/ 823818 w 1133902"/>
                      <a:gd name="connsiteY16" fmla="*/ 443852 h 2224902"/>
                      <a:gd name="connsiteX17" fmla="*/ 28674 w 1133902"/>
                      <a:gd name="connsiteY17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543458 w 1133902"/>
                      <a:gd name="connsiteY7" fmla="*/ 1110446 h 2224902"/>
                      <a:gd name="connsiteX8" fmla="*/ 761739 w 1133902"/>
                      <a:gd name="connsiteY8" fmla="*/ 1512408 h 2224902"/>
                      <a:gd name="connsiteX9" fmla="*/ 1084883 w 1133902"/>
                      <a:gd name="connsiteY9" fmla="*/ 1728257 h 2224902"/>
                      <a:gd name="connsiteX10" fmla="*/ 1082318 w 1133902"/>
                      <a:gd name="connsiteY10" fmla="*/ 1918177 h 2224902"/>
                      <a:gd name="connsiteX11" fmla="*/ 1071787 w 1133902"/>
                      <a:gd name="connsiteY11" fmla="*/ 1928591 h 2224902"/>
                      <a:gd name="connsiteX12" fmla="*/ 0 w 1133902"/>
                      <a:gd name="connsiteY12" fmla="*/ 2217799 h 2224902"/>
                      <a:gd name="connsiteX13" fmla="*/ 665295 w 1133902"/>
                      <a:gd name="connsiteY13" fmla="*/ 1821482 h 2224902"/>
                      <a:gd name="connsiteX14" fmla="*/ 456443 w 1133902"/>
                      <a:gd name="connsiteY14" fmla="*/ 1332156 h 2224902"/>
                      <a:gd name="connsiteX15" fmla="*/ 461152 w 1133902"/>
                      <a:gd name="connsiteY15" fmla="*/ 805332 h 2224902"/>
                      <a:gd name="connsiteX16" fmla="*/ 823818 w 1133902"/>
                      <a:gd name="connsiteY16" fmla="*/ 443852 h 2224902"/>
                      <a:gd name="connsiteX17" fmla="*/ 28674 w 1133902"/>
                      <a:gd name="connsiteY17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543458 w 1133902"/>
                      <a:gd name="connsiteY6" fmla="*/ 1110446 h 2224902"/>
                      <a:gd name="connsiteX7" fmla="*/ 761739 w 1133902"/>
                      <a:gd name="connsiteY7" fmla="*/ 1512408 h 2224902"/>
                      <a:gd name="connsiteX8" fmla="*/ 1084883 w 1133902"/>
                      <a:gd name="connsiteY8" fmla="*/ 1728257 h 2224902"/>
                      <a:gd name="connsiteX9" fmla="*/ 1082318 w 1133902"/>
                      <a:gd name="connsiteY9" fmla="*/ 1918177 h 2224902"/>
                      <a:gd name="connsiteX10" fmla="*/ 1071787 w 1133902"/>
                      <a:gd name="connsiteY10" fmla="*/ 1928591 h 2224902"/>
                      <a:gd name="connsiteX11" fmla="*/ 0 w 1133902"/>
                      <a:gd name="connsiteY11" fmla="*/ 2217799 h 2224902"/>
                      <a:gd name="connsiteX12" fmla="*/ 665295 w 1133902"/>
                      <a:gd name="connsiteY12" fmla="*/ 1821482 h 2224902"/>
                      <a:gd name="connsiteX13" fmla="*/ 456443 w 1133902"/>
                      <a:gd name="connsiteY13" fmla="*/ 1332156 h 2224902"/>
                      <a:gd name="connsiteX14" fmla="*/ 461152 w 1133902"/>
                      <a:gd name="connsiteY14" fmla="*/ 805332 h 2224902"/>
                      <a:gd name="connsiteX15" fmla="*/ 823818 w 1133902"/>
                      <a:gd name="connsiteY15" fmla="*/ 443852 h 2224902"/>
                      <a:gd name="connsiteX16" fmla="*/ 28674 w 1133902"/>
                      <a:gd name="connsiteY16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43458 w 1133902"/>
                      <a:gd name="connsiteY5" fmla="*/ 1110446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37500 w 1133902"/>
                      <a:gd name="connsiteY14" fmla="*/ 436364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37500 w 1133902"/>
                      <a:gd name="connsiteY14" fmla="*/ 436364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50980 w 1133902"/>
                      <a:gd name="connsiteY13" fmla="*/ 805129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50980 w 1133902"/>
                      <a:gd name="connsiteY13" fmla="*/ 805129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37034 w 1133902"/>
                      <a:gd name="connsiteY11" fmla="*/ 1787988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37034 w 1133902"/>
                      <a:gd name="connsiteY11" fmla="*/ 1787988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80093 w 1133902"/>
                      <a:gd name="connsiteY14" fmla="*/ 419695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83018 w 1133902"/>
                      <a:gd name="connsiteY11" fmla="*/ 1771387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80093 w 1133902"/>
                      <a:gd name="connsiteY14" fmla="*/ 419695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83018 w 1133902"/>
                      <a:gd name="connsiteY11" fmla="*/ 1771387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39286 w 1133902"/>
                      <a:gd name="connsiteY14" fmla="*/ 426642 h 2224902"/>
                      <a:gd name="connsiteX15" fmla="*/ 28674 w 1133902"/>
                      <a:gd name="connsiteY15" fmla="*/ 5494 h 2224902"/>
                      <a:gd name="connsiteX0" fmla="*/ 0 w 1105228"/>
                      <a:gd name="connsiteY0" fmla="*/ 5494 h 2144045"/>
                      <a:gd name="connsiteX1" fmla="*/ 1060429 w 1105228"/>
                      <a:gd name="connsiteY1" fmla="*/ 311021 h 2144045"/>
                      <a:gd name="connsiteX2" fmla="*/ 1070618 w 1105228"/>
                      <a:gd name="connsiteY2" fmla="*/ 320992 h 2144045"/>
                      <a:gd name="connsiteX3" fmla="*/ 1067403 w 1105228"/>
                      <a:gd name="connsiteY3" fmla="*/ 495876 h 2144045"/>
                      <a:gd name="connsiteX4" fmla="*/ 771966 w 1105228"/>
                      <a:gd name="connsiteY4" fmla="*/ 710494 h 2144045"/>
                      <a:gd name="connsiteX5" fmla="*/ 508713 w 1105228"/>
                      <a:gd name="connsiteY5" fmla="*/ 1063755 h 2144045"/>
                      <a:gd name="connsiteX6" fmla="*/ 760428 w 1105228"/>
                      <a:gd name="connsiteY6" fmla="*/ 1497432 h 2144045"/>
                      <a:gd name="connsiteX7" fmla="*/ 1056209 w 1105228"/>
                      <a:gd name="connsiteY7" fmla="*/ 1728257 h 2144045"/>
                      <a:gd name="connsiteX8" fmla="*/ 1053644 w 1105228"/>
                      <a:gd name="connsiteY8" fmla="*/ 1918177 h 2144045"/>
                      <a:gd name="connsiteX9" fmla="*/ 1043113 w 1105228"/>
                      <a:gd name="connsiteY9" fmla="*/ 1928591 h 2144045"/>
                      <a:gd name="connsiteX10" fmla="*/ 16126 w 1105228"/>
                      <a:gd name="connsiteY10" fmla="*/ 2134635 h 2144045"/>
                      <a:gd name="connsiteX11" fmla="*/ 654344 w 1105228"/>
                      <a:gd name="connsiteY11" fmla="*/ 1771387 h 2144045"/>
                      <a:gd name="connsiteX12" fmla="*/ 383511 w 1105228"/>
                      <a:gd name="connsiteY12" fmla="*/ 1342914 h 2144045"/>
                      <a:gd name="connsiteX13" fmla="*/ 412134 w 1105228"/>
                      <a:gd name="connsiteY13" fmla="*/ 804926 h 2144045"/>
                      <a:gd name="connsiteX14" fmla="*/ 710612 w 1105228"/>
                      <a:gd name="connsiteY14" fmla="*/ 426642 h 2144045"/>
                      <a:gd name="connsiteX15" fmla="*/ 0 w 1105228"/>
                      <a:gd name="connsiteY15" fmla="*/ 5494 h 2144045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668487 w 1119371"/>
                      <a:gd name="connsiteY11" fmla="*/ 1706649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724755 w 1119371"/>
                      <a:gd name="connsiteY14" fmla="*/ 361904 h 2079307"/>
                      <a:gd name="connsiteX15" fmla="*/ 0 w 1119371"/>
                      <a:gd name="connsiteY15" fmla="*/ 6790 h 2079307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668487 w 1119371"/>
                      <a:gd name="connsiteY11" fmla="*/ 1706649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651118 w 1119371"/>
                      <a:gd name="connsiteY14" fmla="*/ 356174 h 2079307"/>
                      <a:gd name="connsiteX15" fmla="*/ 0 w 1119371"/>
                      <a:gd name="connsiteY15" fmla="*/ 6790 h 2079307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573243 w 1119371"/>
                      <a:gd name="connsiteY11" fmla="*/ 1696117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651118 w 1119371"/>
                      <a:gd name="connsiteY14" fmla="*/ 356174 h 2079307"/>
                      <a:gd name="connsiteX15" fmla="*/ 0 w 1119371"/>
                      <a:gd name="connsiteY15" fmla="*/ 6790 h 2079307"/>
                      <a:gd name="connsiteX0" fmla="*/ 69310 w 1089102"/>
                      <a:gd name="connsiteY0" fmla="*/ 7056 h 2068963"/>
                      <a:gd name="connsiteX1" fmla="*/ 1044303 w 1089102"/>
                      <a:gd name="connsiteY1" fmla="*/ 235939 h 2068963"/>
                      <a:gd name="connsiteX2" fmla="*/ 1054492 w 1089102"/>
                      <a:gd name="connsiteY2" fmla="*/ 245910 h 2068963"/>
                      <a:gd name="connsiteX3" fmla="*/ 1051277 w 1089102"/>
                      <a:gd name="connsiteY3" fmla="*/ 420794 h 2068963"/>
                      <a:gd name="connsiteX4" fmla="*/ 755840 w 1089102"/>
                      <a:gd name="connsiteY4" fmla="*/ 635412 h 2068963"/>
                      <a:gd name="connsiteX5" fmla="*/ 492587 w 1089102"/>
                      <a:gd name="connsiteY5" fmla="*/ 988673 h 2068963"/>
                      <a:gd name="connsiteX6" fmla="*/ 744302 w 1089102"/>
                      <a:gd name="connsiteY6" fmla="*/ 1422350 h 2068963"/>
                      <a:gd name="connsiteX7" fmla="*/ 1040083 w 1089102"/>
                      <a:gd name="connsiteY7" fmla="*/ 1653175 h 2068963"/>
                      <a:gd name="connsiteX8" fmla="*/ 1037518 w 1089102"/>
                      <a:gd name="connsiteY8" fmla="*/ 1843095 h 2068963"/>
                      <a:gd name="connsiteX9" fmla="*/ 1026987 w 1089102"/>
                      <a:gd name="connsiteY9" fmla="*/ 1853509 h 2068963"/>
                      <a:gd name="connsiteX10" fmla="*/ 0 w 1089102"/>
                      <a:gd name="connsiteY10" fmla="*/ 2059553 h 2068963"/>
                      <a:gd name="connsiteX11" fmla="*/ 542974 w 1089102"/>
                      <a:gd name="connsiteY11" fmla="*/ 1685773 h 2068963"/>
                      <a:gd name="connsiteX12" fmla="*/ 367385 w 1089102"/>
                      <a:gd name="connsiteY12" fmla="*/ 1267832 h 2068963"/>
                      <a:gd name="connsiteX13" fmla="*/ 396008 w 1089102"/>
                      <a:gd name="connsiteY13" fmla="*/ 729844 h 2068963"/>
                      <a:gd name="connsiteX14" fmla="*/ 620849 w 1089102"/>
                      <a:gd name="connsiteY14" fmla="*/ 345830 h 2068963"/>
                      <a:gd name="connsiteX15" fmla="*/ 69310 w 1089102"/>
                      <a:gd name="connsiteY15" fmla="*/ 7056 h 2068963"/>
                      <a:gd name="connsiteX0" fmla="*/ 0 w 1110699"/>
                      <a:gd name="connsiteY0" fmla="*/ 6792 h 2079153"/>
                      <a:gd name="connsiteX1" fmla="*/ 1065900 w 1110699"/>
                      <a:gd name="connsiteY1" fmla="*/ 246129 h 2079153"/>
                      <a:gd name="connsiteX2" fmla="*/ 1076089 w 1110699"/>
                      <a:gd name="connsiteY2" fmla="*/ 256100 h 2079153"/>
                      <a:gd name="connsiteX3" fmla="*/ 1072874 w 1110699"/>
                      <a:gd name="connsiteY3" fmla="*/ 430984 h 2079153"/>
                      <a:gd name="connsiteX4" fmla="*/ 777437 w 1110699"/>
                      <a:gd name="connsiteY4" fmla="*/ 645602 h 2079153"/>
                      <a:gd name="connsiteX5" fmla="*/ 514184 w 1110699"/>
                      <a:gd name="connsiteY5" fmla="*/ 998863 h 2079153"/>
                      <a:gd name="connsiteX6" fmla="*/ 765899 w 1110699"/>
                      <a:gd name="connsiteY6" fmla="*/ 1432540 h 2079153"/>
                      <a:gd name="connsiteX7" fmla="*/ 1061680 w 1110699"/>
                      <a:gd name="connsiteY7" fmla="*/ 1663365 h 2079153"/>
                      <a:gd name="connsiteX8" fmla="*/ 1059115 w 1110699"/>
                      <a:gd name="connsiteY8" fmla="*/ 1853285 h 2079153"/>
                      <a:gd name="connsiteX9" fmla="*/ 1048584 w 1110699"/>
                      <a:gd name="connsiteY9" fmla="*/ 1863699 h 2079153"/>
                      <a:gd name="connsiteX10" fmla="*/ 21597 w 1110699"/>
                      <a:gd name="connsiteY10" fmla="*/ 2069743 h 2079153"/>
                      <a:gd name="connsiteX11" fmla="*/ 564571 w 1110699"/>
                      <a:gd name="connsiteY11" fmla="*/ 1695963 h 2079153"/>
                      <a:gd name="connsiteX12" fmla="*/ 388982 w 1110699"/>
                      <a:gd name="connsiteY12" fmla="*/ 1278022 h 2079153"/>
                      <a:gd name="connsiteX13" fmla="*/ 417605 w 1110699"/>
                      <a:gd name="connsiteY13" fmla="*/ 740034 h 2079153"/>
                      <a:gd name="connsiteX14" fmla="*/ 642446 w 1110699"/>
                      <a:gd name="connsiteY14" fmla="*/ 356020 h 2079153"/>
                      <a:gd name="connsiteX15" fmla="*/ 0 w 1110699"/>
                      <a:gd name="connsiteY15" fmla="*/ 6792 h 2079153"/>
                      <a:gd name="connsiteX0" fmla="*/ 0 w 1110699"/>
                      <a:gd name="connsiteY0" fmla="*/ 6792 h 2069743"/>
                      <a:gd name="connsiteX1" fmla="*/ 1065900 w 1110699"/>
                      <a:gd name="connsiteY1" fmla="*/ 246129 h 2069743"/>
                      <a:gd name="connsiteX2" fmla="*/ 1076089 w 1110699"/>
                      <a:gd name="connsiteY2" fmla="*/ 256100 h 2069743"/>
                      <a:gd name="connsiteX3" fmla="*/ 1072874 w 1110699"/>
                      <a:gd name="connsiteY3" fmla="*/ 430984 h 2069743"/>
                      <a:gd name="connsiteX4" fmla="*/ 777437 w 1110699"/>
                      <a:gd name="connsiteY4" fmla="*/ 645602 h 2069743"/>
                      <a:gd name="connsiteX5" fmla="*/ 514184 w 1110699"/>
                      <a:gd name="connsiteY5" fmla="*/ 998863 h 2069743"/>
                      <a:gd name="connsiteX6" fmla="*/ 765899 w 1110699"/>
                      <a:gd name="connsiteY6" fmla="*/ 1432540 h 2069743"/>
                      <a:gd name="connsiteX7" fmla="*/ 1061680 w 1110699"/>
                      <a:gd name="connsiteY7" fmla="*/ 1663365 h 2069743"/>
                      <a:gd name="connsiteX8" fmla="*/ 1059115 w 1110699"/>
                      <a:gd name="connsiteY8" fmla="*/ 1853285 h 2069743"/>
                      <a:gd name="connsiteX9" fmla="*/ 21597 w 1110699"/>
                      <a:gd name="connsiteY9" fmla="*/ 2069743 h 2069743"/>
                      <a:gd name="connsiteX10" fmla="*/ 564571 w 1110699"/>
                      <a:gd name="connsiteY10" fmla="*/ 1695963 h 2069743"/>
                      <a:gd name="connsiteX11" fmla="*/ 388982 w 1110699"/>
                      <a:gd name="connsiteY11" fmla="*/ 1278022 h 2069743"/>
                      <a:gd name="connsiteX12" fmla="*/ 417605 w 1110699"/>
                      <a:gd name="connsiteY12" fmla="*/ 740034 h 2069743"/>
                      <a:gd name="connsiteX13" fmla="*/ 642446 w 1110699"/>
                      <a:gd name="connsiteY13" fmla="*/ 356020 h 2069743"/>
                      <a:gd name="connsiteX14" fmla="*/ 0 w 1110699"/>
                      <a:gd name="connsiteY14" fmla="*/ 6792 h 2069743"/>
                      <a:gd name="connsiteX0" fmla="*/ 0 w 1110699"/>
                      <a:gd name="connsiteY0" fmla="*/ 6792 h 2069831"/>
                      <a:gd name="connsiteX1" fmla="*/ 1065900 w 1110699"/>
                      <a:gd name="connsiteY1" fmla="*/ 246129 h 2069831"/>
                      <a:gd name="connsiteX2" fmla="*/ 1076089 w 1110699"/>
                      <a:gd name="connsiteY2" fmla="*/ 256100 h 2069831"/>
                      <a:gd name="connsiteX3" fmla="*/ 1072874 w 1110699"/>
                      <a:gd name="connsiteY3" fmla="*/ 430984 h 2069831"/>
                      <a:gd name="connsiteX4" fmla="*/ 777437 w 1110699"/>
                      <a:gd name="connsiteY4" fmla="*/ 645602 h 2069831"/>
                      <a:gd name="connsiteX5" fmla="*/ 514184 w 1110699"/>
                      <a:gd name="connsiteY5" fmla="*/ 998863 h 2069831"/>
                      <a:gd name="connsiteX6" fmla="*/ 765899 w 1110699"/>
                      <a:gd name="connsiteY6" fmla="*/ 1432540 h 2069831"/>
                      <a:gd name="connsiteX7" fmla="*/ 1061680 w 1110699"/>
                      <a:gd name="connsiteY7" fmla="*/ 1663365 h 2069831"/>
                      <a:gd name="connsiteX8" fmla="*/ 21597 w 1110699"/>
                      <a:gd name="connsiteY8" fmla="*/ 2069743 h 2069831"/>
                      <a:gd name="connsiteX9" fmla="*/ 564571 w 1110699"/>
                      <a:gd name="connsiteY9" fmla="*/ 1695963 h 2069831"/>
                      <a:gd name="connsiteX10" fmla="*/ 388982 w 1110699"/>
                      <a:gd name="connsiteY10" fmla="*/ 1278022 h 2069831"/>
                      <a:gd name="connsiteX11" fmla="*/ 417605 w 1110699"/>
                      <a:gd name="connsiteY11" fmla="*/ 740034 h 2069831"/>
                      <a:gd name="connsiteX12" fmla="*/ 642446 w 1110699"/>
                      <a:gd name="connsiteY12" fmla="*/ 356020 h 2069831"/>
                      <a:gd name="connsiteX13" fmla="*/ 0 w 1110699"/>
                      <a:gd name="connsiteY13" fmla="*/ 6792 h 2069831"/>
                      <a:gd name="connsiteX0" fmla="*/ 0 w 1110699"/>
                      <a:gd name="connsiteY0" fmla="*/ 6792 h 2105904"/>
                      <a:gd name="connsiteX1" fmla="*/ 1065900 w 1110699"/>
                      <a:gd name="connsiteY1" fmla="*/ 246129 h 2105904"/>
                      <a:gd name="connsiteX2" fmla="*/ 1076089 w 1110699"/>
                      <a:gd name="connsiteY2" fmla="*/ 256100 h 2105904"/>
                      <a:gd name="connsiteX3" fmla="*/ 1072874 w 1110699"/>
                      <a:gd name="connsiteY3" fmla="*/ 430984 h 2105904"/>
                      <a:gd name="connsiteX4" fmla="*/ 777437 w 1110699"/>
                      <a:gd name="connsiteY4" fmla="*/ 645602 h 2105904"/>
                      <a:gd name="connsiteX5" fmla="*/ 514184 w 1110699"/>
                      <a:gd name="connsiteY5" fmla="*/ 998863 h 2105904"/>
                      <a:gd name="connsiteX6" fmla="*/ 765899 w 1110699"/>
                      <a:gd name="connsiteY6" fmla="*/ 1432540 h 2105904"/>
                      <a:gd name="connsiteX7" fmla="*/ 1061680 w 1110699"/>
                      <a:gd name="connsiteY7" fmla="*/ 1663365 h 2105904"/>
                      <a:gd name="connsiteX8" fmla="*/ 596835 w 1110699"/>
                      <a:gd name="connsiteY8" fmla="*/ 2067169 h 2105904"/>
                      <a:gd name="connsiteX9" fmla="*/ 21597 w 1110699"/>
                      <a:gd name="connsiteY9" fmla="*/ 2069743 h 2105904"/>
                      <a:gd name="connsiteX10" fmla="*/ 564571 w 1110699"/>
                      <a:gd name="connsiteY10" fmla="*/ 1695963 h 2105904"/>
                      <a:gd name="connsiteX11" fmla="*/ 388982 w 1110699"/>
                      <a:gd name="connsiteY11" fmla="*/ 1278022 h 2105904"/>
                      <a:gd name="connsiteX12" fmla="*/ 417605 w 1110699"/>
                      <a:gd name="connsiteY12" fmla="*/ 740034 h 2105904"/>
                      <a:gd name="connsiteX13" fmla="*/ 642446 w 1110699"/>
                      <a:gd name="connsiteY13" fmla="*/ 356020 h 2105904"/>
                      <a:gd name="connsiteX14" fmla="*/ 0 w 1110699"/>
                      <a:gd name="connsiteY14" fmla="*/ 6792 h 2105904"/>
                      <a:gd name="connsiteX0" fmla="*/ 0 w 1110699"/>
                      <a:gd name="connsiteY0" fmla="*/ 6792 h 2135904"/>
                      <a:gd name="connsiteX1" fmla="*/ 1065900 w 1110699"/>
                      <a:gd name="connsiteY1" fmla="*/ 246129 h 2135904"/>
                      <a:gd name="connsiteX2" fmla="*/ 1076089 w 1110699"/>
                      <a:gd name="connsiteY2" fmla="*/ 256100 h 2135904"/>
                      <a:gd name="connsiteX3" fmla="*/ 1072874 w 1110699"/>
                      <a:gd name="connsiteY3" fmla="*/ 430984 h 2135904"/>
                      <a:gd name="connsiteX4" fmla="*/ 777437 w 1110699"/>
                      <a:gd name="connsiteY4" fmla="*/ 645602 h 2135904"/>
                      <a:gd name="connsiteX5" fmla="*/ 514184 w 1110699"/>
                      <a:gd name="connsiteY5" fmla="*/ 998863 h 2135904"/>
                      <a:gd name="connsiteX6" fmla="*/ 765899 w 1110699"/>
                      <a:gd name="connsiteY6" fmla="*/ 1432540 h 2135904"/>
                      <a:gd name="connsiteX7" fmla="*/ 1061680 w 1110699"/>
                      <a:gd name="connsiteY7" fmla="*/ 1663365 h 2135904"/>
                      <a:gd name="connsiteX8" fmla="*/ 596835 w 1110699"/>
                      <a:gd name="connsiteY8" fmla="*/ 2067169 h 2135904"/>
                      <a:gd name="connsiteX9" fmla="*/ 20704 w 1110699"/>
                      <a:gd name="connsiteY9" fmla="*/ 2121895 h 2135904"/>
                      <a:gd name="connsiteX10" fmla="*/ 564571 w 1110699"/>
                      <a:gd name="connsiteY10" fmla="*/ 1695963 h 2135904"/>
                      <a:gd name="connsiteX11" fmla="*/ 388982 w 1110699"/>
                      <a:gd name="connsiteY11" fmla="*/ 1278022 h 2135904"/>
                      <a:gd name="connsiteX12" fmla="*/ 417605 w 1110699"/>
                      <a:gd name="connsiteY12" fmla="*/ 740034 h 2135904"/>
                      <a:gd name="connsiteX13" fmla="*/ 642446 w 1110699"/>
                      <a:gd name="connsiteY13" fmla="*/ 356020 h 2135904"/>
                      <a:gd name="connsiteX14" fmla="*/ 0 w 1110699"/>
                      <a:gd name="connsiteY14" fmla="*/ 6792 h 2135904"/>
                      <a:gd name="connsiteX0" fmla="*/ 0 w 1110699"/>
                      <a:gd name="connsiteY0" fmla="*/ 6792 h 2100528"/>
                      <a:gd name="connsiteX1" fmla="*/ 1065900 w 1110699"/>
                      <a:gd name="connsiteY1" fmla="*/ 246129 h 2100528"/>
                      <a:gd name="connsiteX2" fmla="*/ 1076089 w 1110699"/>
                      <a:gd name="connsiteY2" fmla="*/ 256100 h 2100528"/>
                      <a:gd name="connsiteX3" fmla="*/ 1072874 w 1110699"/>
                      <a:gd name="connsiteY3" fmla="*/ 430984 h 2100528"/>
                      <a:gd name="connsiteX4" fmla="*/ 777437 w 1110699"/>
                      <a:gd name="connsiteY4" fmla="*/ 645602 h 2100528"/>
                      <a:gd name="connsiteX5" fmla="*/ 514184 w 1110699"/>
                      <a:gd name="connsiteY5" fmla="*/ 998863 h 2100528"/>
                      <a:gd name="connsiteX6" fmla="*/ 765899 w 1110699"/>
                      <a:gd name="connsiteY6" fmla="*/ 1432540 h 2100528"/>
                      <a:gd name="connsiteX7" fmla="*/ 1061680 w 1110699"/>
                      <a:gd name="connsiteY7" fmla="*/ 1663365 h 2100528"/>
                      <a:gd name="connsiteX8" fmla="*/ 596835 w 1110699"/>
                      <a:gd name="connsiteY8" fmla="*/ 2067169 h 2100528"/>
                      <a:gd name="connsiteX9" fmla="*/ 27584 w 1110699"/>
                      <a:gd name="connsiteY9" fmla="*/ 2053851 h 2100528"/>
                      <a:gd name="connsiteX10" fmla="*/ 564571 w 1110699"/>
                      <a:gd name="connsiteY10" fmla="*/ 1695963 h 2100528"/>
                      <a:gd name="connsiteX11" fmla="*/ 388982 w 1110699"/>
                      <a:gd name="connsiteY11" fmla="*/ 1278022 h 2100528"/>
                      <a:gd name="connsiteX12" fmla="*/ 417605 w 1110699"/>
                      <a:gd name="connsiteY12" fmla="*/ 740034 h 2100528"/>
                      <a:gd name="connsiteX13" fmla="*/ 642446 w 1110699"/>
                      <a:gd name="connsiteY13" fmla="*/ 356020 h 2100528"/>
                      <a:gd name="connsiteX14" fmla="*/ 0 w 1110699"/>
                      <a:gd name="connsiteY14" fmla="*/ 6792 h 2100528"/>
                      <a:gd name="connsiteX0" fmla="*/ 0 w 1110699"/>
                      <a:gd name="connsiteY0" fmla="*/ 6792 h 2100528"/>
                      <a:gd name="connsiteX1" fmla="*/ 1065900 w 1110699"/>
                      <a:gd name="connsiteY1" fmla="*/ 246129 h 2100528"/>
                      <a:gd name="connsiteX2" fmla="*/ 1076089 w 1110699"/>
                      <a:gd name="connsiteY2" fmla="*/ 256100 h 2100528"/>
                      <a:gd name="connsiteX3" fmla="*/ 1072874 w 1110699"/>
                      <a:gd name="connsiteY3" fmla="*/ 430984 h 2100528"/>
                      <a:gd name="connsiteX4" fmla="*/ 777437 w 1110699"/>
                      <a:gd name="connsiteY4" fmla="*/ 645602 h 2100528"/>
                      <a:gd name="connsiteX5" fmla="*/ 514184 w 1110699"/>
                      <a:gd name="connsiteY5" fmla="*/ 998863 h 2100528"/>
                      <a:gd name="connsiteX6" fmla="*/ 765899 w 1110699"/>
                      <a:gd name="connsiteY6" fmla="*/ 1432540 h 2100528"/>
                      <a:gd name="connsiteX7" fmla="*/ 1061680 w 1110699"/>
                      <a:gd name="connsiteY7" fmla="*/ 1663365 h 2100528"/>
                      <a:gd name="connsiteX8" fmla="*/ 596835 w 1110699"/>
                      <a:gd name="connsiteY8" fmla="*/ 2067169 h 2100528"/>
                      <a:gd name="connsiteX9" fmla="*/ 27584 w 1110699"/>
                      <a:gd name="connsiteY9" fmla="*/ 2053851 h 2100528"/>
                      <a:gd name="connsiteX10" fmla="*/ 564571 w 1110699"/>
                      <a:gd name="connsiteY10" fmla="*/ 1695963 h 2100528"/>
                      <a:gd name="connsiteX11" fmla="*/ 388982 w 1110699"/>
                      <a:gd name="connsiteY11" fmla="*/ 1278022 h 2100528"/>
                      <a:gd name="connsiteX12" fmla="*/ 417605 w 1110699"/>
                      <a:gd name="connsiteY12" fmla="*/ 740034 h 2100528"/>
                      <a:gd name="connsiteX13" fmla="*/ 562721 w 1110699"/>
                      <a:gd name="connsiteY13" fmla="*/ 360311 h 2100528"/>
                      <a:gd name="connsiteX14" fmla="*/ 0 w 1110699"/>
                      <a:gd name="connsiteY14" fmla="*/ 6792 h 2100528"/>
                      <a:gd name="connsiteX0" fmla="*/ 55103 w 1083170"/>
                      <a:gd name="connsiteY0" fmla="*/ 6830 h 2099074"/>
                      <a:gd name="connsiteX1" fmla="*/ 1038371 w 1083170"/>
                      <a:gd name="connsiteY1" fmla="*/ 244675 h 2099074"/>
                      <a:gd name="connsiteX2" fmla="*/ 1048560 w 1083170"/>
                      <a:gd name="connsiteY2" fmla="*/ 254646 h 2099074"/>
                      <a:gd name="connsiteX3" fmla="*/ 1045345 w 1083170"/>
                      <a:gd name="connsiteY3" fmla="*/ 429530 h 2099074"/>
                      <a:gd name="connsiteX4" fmla="*/ 749908 w 1083170"/>
                      <a:gd name="connsiteY4" fmla="*/ 644148 h 2099074"/>
                      <a:gd name="connsiteX5" fmla="*/ 486655 w 1083170"/>
                      <a:gd name="connsiteY5" fmla="*/ 997409 h 2099074"/>
                      <a:gd name="connsiteX6" fmla="*/ 738370 w 1083170"/>
                      <a:gd name="connsiteY6" fmla="*/ 1431086 h 2099074"/>
                      <a:gd name="connsiteX7" fmla="*/ 1034151 w 1083170"/>
                      <a:gd name="connsiteY7" fmla="*/ 1661911 h 2099074"/>
                      <a:gd name="connsiteX8" fmla="*/ 569306 w 1083170"/>
                      <a:gd name="connsiteY8" fmla="*/ 2065715 h 2099074"/>
                      <a:gd name="connsiteX9" fmla="*/ 55 w 1083170"/>
                      <a:gd name="connsiteY9" fmla="*/ 2052397 h 2099074"/>
                      <a:gd name="connsiteX10" fmla="*/ 537042 w 1083170"/>
                      <a:gd name="connsiteY10" fmla="*/ 1694509 h 2099074"/>
                      <a:gd name="connsiteX11" fmla="*/ 361453 w 1083170"/>
                      <a:gd name="connsiteY11" fmla="*/ 1276568 h 2099074"/>
                      <a:gd name="connsiteX12" fmla="*/ 390076 w 1083170"/>
                      <a:gd name="connsiteY12" fmla="*/ 738580 h 2099074"/>
                      <a:gd name="connsiteX13" fmla="*/ 535192 w 1083170"/>
                      <a:gd name="connsiteY13" fmla="*/ 358857 h 2099074"/>
                      <a:gd name="connsiteX14" fmla="*/ 55103 w 1083170"/>
                      <a:gd name="connsiteY14" fmla="*/ 6830 h 2099074"/>
                      <a:gd name="connsiteX0" fmla="*/ 39010 w 1067077"/>
                      <a:gd name="connsiteY0" fmla="*/ 6830 h 2109299"/>
                      <a:gd name="connsiteX1" fmla="*/ 1022278 w 1067077"/>
                      <a:gd name="connsiteY1" fmla="*/ 244675 h 2109299"/>
                      <a:gd name="connsiteX2" fmla="*/ 1032467 w 1067077"/>
                      <a:gd name="connsiteY2" fmla="*/ 254646 h 2109299"/>
                      <a:gd name="connsiteX3" fmla="*/ 1029252 w 1067077"/>
                      <a:gd name="connsiteY3" fmla="*/ 429530 h 2109299"/>
                      <a:gd name="connsiteX4" fmla="*/ 733815 w 1067077"/>
                      <a:gd name="connsiteY4" fmla="*/ 644148 h 2109299"/>
                      <a:gd name="connsiteX5" fmla="*/ 470562 w 1067077"/>
                      <a:gd name="connsiteY5" fmla="*/ 997409 h 2109299"/>
                      <a:gd name="connsiteX6" fmla="*/ 722277 w 1067077"/>
                      <a:gd name="connsiteY6" fmla="*/ 1431086 h 2109299"/>
                      <a:gd name="connsiteX7" fmla="*/ 1018058 w 1067077"/>
                      <a:gd name="connsiteY7" fmla="*/ 1661911 h 2109299"/>
                      <a:gd name="connsiteX8" fmla="*/ 553213 w 1067077"/>
                      <a:gd name="connsiteY8" fmla="*/ 2065715 h 2109299"/>
                      <a:gd name="connsiteX9" fmla="*/ 56 w 1067077"/>
                      <a:gd name="connsiteY9" fmla="*/ 2078327 h 2109299"/>
                      <a:gd name="connsiteX10" fmla="*/ 520949 w 1067077"/>
                      <a:gd name="connsiteY10" fmla="*/ 1694509 h 2109299"/>
                      <a:gd name="connsiteX11" fmla="*/ 345360 w 1067077"/>
                      <a:gd name="connsiteY11" fmla="*/ 1276568 h 2109299"/>
                      <a:gd name="connsiteX12" fmla="*/ 373983 w 1067077"/>
                      <a:gd name="connsiteY12" fmla="*/ 738580 h 2109299"/>
                      <a:gd name="connsiteX13" fmla="*/ 519099 w 1067077"/>
                      <a:gd name="connsiteY13" fmla="*/ 358857 h 2109299"/>
                      <a:gd name="connsiteX14" fmla="*/ 39010 w 1067077"/>
                      <a:gd name="connsiteY14" fmla="*/ 6830 h 2109299"/>
                      <a:gd name="connsiteX0" fmla="*/ 40103 w 1068170"/>
                      <a:gd name="connsiteY0" fmla="*/ 6830 h 2158600"/>
                      <a:gd name="connsiteX1" fmla="*/ 1023371 w 1068170"/>
                      <a:gd name="connsiteY1" fmla="*/ 244675 h 2158600"/>
                      <a:gd name="connsiteX2" fmla="*/ 1033560 w 1068170"/>
                      <a:gd name="connsiteY2" fmla="*/ 254646 h 2158600"/>
                      <a:gd name="connsiteX3" fmla="*/ 1030345 w 1068170"/>
                      <a:gd name="connsiteY3" fmla="*/ 429530 h 2158600"/>
                      <a:gd name="connsiteX4" fmla="*/ 734908 w 1068170"/>
                      <a:gd name="connsiteY4" fmla="*/ 644148 h 2158600"/>
                      <a:gd name="connsiteX5" fmla="*/ 471655 w 1068170"/>
                      <a:gd name="connsiteY5" fmla="*/ 997409 h 2158600"/>
                      <a:gd name="connsiteX6" fmla="*/ 723370 w 1068170"/>
                      <a:gd name="connsiteY6" fmla="*/ 1431086 h 2158600"/>
                      <a:gd name="connsiteX7" fmla="*/ 1019151 w 1068170"/>
                      <a:gd name="connsiteY7" fmla="*/ 1661911 h 2158600"/>
                      <a:gd name="connsiteX8" fmla="*/ 554306 w 1068170"/>
                      <a:gd name="connsiteY8" fmla="*/ 2065715 h 2158600"/>
                      <a:gd name="connsiteX9" fmla="*/ 55 w 1068170"/>
                      <a:gd name="connsiteY9" fmla="*/ 2147575 h 2158600"/>
                      <a:gd name="connsiteX10" fmla="*/ 522042 w 1068170"/>
                      <a:gd name="connsiteY10" fmla="*/ 1694509 h 2158600"/>
                      <a:gd name="connsiteX11" fmla="*/ 346453 w 1068170"/>
                      <a:gd name="connsiteY11" fmla="*/ 1276568 h 2158600"/>
                      <a:gd name="connsiteX12" fmla="*/ 375076 w 1068170"/>
                      <a:gd name="connsiteY12" fmla="*/ 738580 h 2158600"/>
                      <a:gd name="connsiteX13" fmla="*/ 520192 w 1068170"/>
                      <a:gd name="connsiteY13" fmla="*/ 358857 h 2158600"/>
                      <a:gd name="connsiteX14" fmla="*/ 40103 w 1068170"/>
                      <a:gd name="connsiteY14" fmla="*/ 6830 h 215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68170" h="2158600">
                        <a:moveTo>
                          <a:pt x="40103" y="6830"/>
                        </a:moveTo>
                        <a:cubicBezTo>
                          <a:pt x="89253" y="-43392"/>
                          <a:pt x="975996" y="198312"/>
                          <a:pt x="1023371" y="244675"/>
                        </a:cubicBezTo>
                        <a:lnTo>
                          <a:pt x="1033560" y="254646"/>
                        </a:lnTo>
                        <a:cubicBezTo>
                          <a:pt x="1080934" y="301010"/>
                          <a:pt x="1079495" y="379307"/>
                          <a:pt x="1030345" y="429530"/>
                        </a:cubicBezTo>
                        <a:lnTo>
                          <a:pt x="734908" y="644148"/>
                        </a:lnTo>
                        <a:cubicBezTo>
                          <a:pt x="642805" y="746576"/>
                          <a:pt x="468676" y="816999"/>
                          <a:pt x="471655" y="997409"/>
                        </a:cubicBezTo>
                        <a:cubicBezTo>
                          <a:pt x="445112" y="1153302"/>
                          <a:pt x="613659" y="1307679"/>
                          <a:pt x="723370" y="1431086"/>
                        </a:cubicBezTo>
                        <a:lnTo>
                          <a:pt x="1019151" y="1661911"/>
                        </a:lnTo>
                        <a:cubicBezTo>
                          <a:pt x="991529" y="1735286"/>
                          <a:pt x="724155" y="1984771"/>
                          <a:pt x="554306" y="2065715"/>
                        </a:cubicBezTo>
                        <a:cubicBezTo>
                          <a:pt x="384457" y="2146659"/>
                          <a:pt x="5987" y="2177046"/>
                          <a:pt x="55" y="2147575"/>
                        </a:cubicBezTo>
                        <a:cubicBezTo>
                          <a:pt x="-5877" y="2118104"/>
                          <a:pt x="464309" y="1839677"/>
                          <a:pt x="522042" y="1694509"/>
                        </a:cubicBezTo>
                        <a:cubicBezTo>
                          <a:pt x="579775" y="1549341"/>
                          <a:pt x="448587" y="1427107"/>
                          <a:pt x="346453" y="1276568"/>
                        </a:cubicBezTo>
                        <a:cubicBezTo>
                          <a:pt x="260865" y="1135411"/>
                          <a:pt x="256526" y="894603"/>
                          <a:pt x="375076" y="738580"/>
                        </a:cubicBezTo>
                        <a:cubicBezTo>
                          <a:pt x="471329" y="573661"/>
                          <a:pt x="501337" y="458495"/>
                          <a:pt x="520192" y="358857"/>
                        </a:cubicBezTo>
                        <a:cubicBezTo>
                          <a:pt x="493219" y="276252"/>
                          <a:pt x="386115" y="245999"/>
                          <a:pt x="40103" y="6830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8" name="Szabadkézi sokszög 567"/>
                  <p:cNvSpPr/>
                  <p:nvPr/>
                </p:nvSpPr>
                <p:spPr>
                  <a:xfrm>
                    <a:off x="2046282" y="1828031"/>
                    <a:ext cx="37633" cy="2343"/>
                  </a:xfrm>
                  <a:custGeom>
                    <a:avLst/>
                    <a:gdLst>
                      <a:gd name="connsiteX0" fmla="*/ 104871 w 104871"/>
                      <a:gd name="connsiteY0" fmla="*/ 0 h 9808"/>
                      <a:gd name="connsiteX1" fmla="*/ 12591 w 104871"/>
                      <a:gd name="connsiteY1" fmla="*/ 6906 h 9808"/>
                      <a:gd name="connsiteX2" fmla="*/ 0 w 104871"/>
                      <a:gd name="connsiteY2" fmla="*/ 9808 h 9808"/>
                      <a:gd name="connsiteX3" fmla="*/ 104871 w 104871"/>
                      <a:gd name="connsiteY3" fmla="*/ 0 h 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871" h="9808">
                        <a:moveTo>
                          <a:pt x="104871" y="0"/>
                        </a:moveTo>
                        <a:lnTo>
                          <a:pt x="12591" y="6906"/>
                        </a:lnTo>
                        <a:lnTo>
                          <a:pt x="0" y="9808"/>
                        </a:lnTo>
                        <a:lnTo>
                          <a:pt x="104871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69" name="Szabadkézi sokszög 568"/>
                  <p:cNvSpPr/>
                  <p:nvPr/>
                </p:nvSpPr>
                <p:spPr>
                  <a:xfrm>
                    <a:off x="2035218" y="1830375"/>
                    <a:ext cx="11066" cy="1698"/>
                  </a:xfrm>
                  <a:custGeom>
                    <a:avLst/>
                    <a:gdLst>
                      <a:gd name="connsiteX0" fmla="*/ 30834 w 30834"/>
                      <a:gd name="connsiteY0" fmla="*/ 0 h 7106"/>
                      <a:gd name="connsiteX1" fmla="*/ 21261 w 30834"/>
                      <a:gd name="connsiteY1" fmla="*/ 895 h 7106"/>
                      <a:gd name="connsiteX2" fmla="*/ 0 w 30834"/>
                      <a:gd name="connsiteY2" fmla="*/ 7106 h 7106"/>
                      <a:gd name="connsiteX3" fmla="*/ 30834 w 30834"/>
                      <a:gd name="connsiteY3" fmla="*/ 0 h 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834" h="7106">
                        <a:moveTo>
                          <a:pt x="30834" y="0"/>
                        </a:moveTo>
                        <a:lnTo>
                          <a:pt x="21261" y="895"/>
                        </a:lnTo>
                        <a:lnTo>
                          <a:pt x="0" y="7106"/>
                        </a:lnTo>
                        <a:lnTo>
                          <a:pt x="30834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0" name="Szabadkézi sokszög 569"/>
                  <p:cNvSpPr/>
                  <p:nvPr/>
                </p:nvSpPr>
                <p:spPr>
                  <a:xfrm>
                    <a:off x="2011447" y="1832072"/>
                    <a:ext cx="23770" cy="4623"/>
                  </a:xfrm>
                  <a:custGeom>
                    <a:avLst/>
                    <a:gdLst>
                      <a:gd name="connsiteX0" fmla="*/ 66242 w 66242"/>
                      <a:gd name="connsiteY0" fmla="*/ 0 h 19349"/>
                      <a:gd name="connsiteX1" fmla="*/ 23671 w 66242"/>
                      <a:gd name="connsiteY1" fmla="*/ 9810 h 19349"/>
                      <a:gd name="connsiteX2" fmla="*/ 0 w 66242"/>
                      <a:gd name="connsiteY2" fmla="*/ 19349 h 19349"/>
                      <a:gd name="connsiteX3" fmla="*/ 66242 w 66242"/>
                      <a:gd name="connsiteY3" fmla="*/ 0 h 19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42" h="19349">
                        <a:moveTo>
                          <a:pt x="66242" y="0"/>
                        </a:moveTo>
                        <a:lnTo>
                          <a:pt x="23671" y="9810"/>
                        </a:lnTo>
                        <a:lnTo>
                          <a:pt x="0" y="19349"/>
                        </a:lnTo>
                        <a:lnTo>
                          <a:pt x="66242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1" name="Szabadkézi sokszög 570"/>
                  <p:cNvSpPr/>
                  <p:nvPr/>
                </p:nvSpPr>
                <p:spPr>
                  <a:xfrm>
                    <a:off x="2000343" y="1836695"/>
                    <a:ext cx="11103" cy="2980"/>
                  </a:xfrm>
                  <a:custGeom>
                    <a:avLst/>
                    <a:gdLst>
                      <a:gd name="connsiteX0" fmla="*/ 30943 w 30943"/>
                      <a:gd name="connsiteY0" fmla="*/ 0 h 12469"/>
                      <a:gd name="connsiteX1" fmla="*/ 14568 w 30943"/>
                      <a:gd name="connsiteY1" fmla="*/ 4783 h 12469"/>
                      <a:gd name="connsiteX2" fmla="*/ 0 w 30943"/>
                      <a:gd name="connsiteY2" fmla="*/ 12469 h 12469"/>
                      <a:gd name="connsiteX3" fmla="*/ 30943 w 30943"/>
                      <a:gd name="connsiteY3" fmla="*/ 0 h 1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43" h="12469">
                        <a:moveTo>
                          <a:pt x="30943" y="0"/>
                        </a:moveTo>
                        <a:lnTo>
                          <a:pt x="14568" y="4783"/>
                        </a:lnTo>
                        <a:lnTo>
                          <a:pt x="0" y="12469"/>
                        </a:lnTo>
                        <a:lnTo>
                          <a:pt x="309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2" name="Szabadkézi sokszög 571"/>
                  <p:cNvSpPr/>
                  <p:nvPr/>
                </p:nvSpPr>
                <p:spPr>
                  <a:xfrm>
                    <a:off x="1979802" y="1839674"/>
                    <a:ext cx="20542" cy="7215"/>
                  </a:xfrm>
                  <a:custGeom>
                    <a:avLst/>
                    <a:gdLst>
                      <a:gd name="connsiteX0" fmla="*/ 57243 w 57243"/>
                      <a:gd name="connsiteY0" fmla="*/ 0 h 30201"/>
                      <a:gd name="connsiteX1" fmla="*/ 34038 w 57243"/>
                      <a:gd name="connsiteY1" fmla="*/ 9351 h 30201"/>
                      <a:gd name="connsiteX2" fmla="*/ 0 w 57243"/>
                      <a:gd name="connsiteY2" fmla="*/ 30201 h 30201"/>
                      <a:gd name="connsiteX3" fmla="*/ 57243 w 57243"/>
                      <a:gd name="connsiteY3" fmla="*/ 0 h 30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43" h="30201">
                        <a:moveTo>
                          <a:pt x="57243" y="0"/>
                        </a:moveTo>
                        <a:lnTo>
                          <a:pt x="34038" y="9351"/>
                        </a:lnTo>
                        <a:lnTo>
                          <a:pt x="0" y="30201"/>
                        </a:lnTo>
                        <a:lnTo>
                          <a:pt x="572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3" name="Szabadkézi sokszög 572"/>
                  <p:cNvSpPr/>
                  <p:nvPr/>
                </p:nvSpPr>
                <p:spPr>
                  <a:xfrm>
                    <a:off x="1971172" y="1846888"/>
                    <a:ext cx="8630" cy="3520"/>
                  </a:xfrm>
                  <a:custGeom>
                    <a:avLst/>
                    <a:gdLst>
                      <a:gd name="connsiteX0" fmla="*/ 24050 w 24050"/>
                      <a:gd name="connsiteY0" fmla="*/ 0 h 14732"/>
                      <a:gd name="connsiteX1" fmla="*/ 6197 w 24050"/>
                      <a:gd name="connsiteY1" fmla="*/ 9419 h 14732"/>
                      <a:gd name="connsiteX2" fmla="*/ 0 w 24050"/>
                      <a:gd name="connsiteY2" fmla="*/ 14732 h 14732"/>
                      <a:gd name="connsiteX3" fmla="*/ 24050 w 24050"/>
                      <a:gd name="connsiteY3" fmla="*/ 0 h 14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0" h="14732">
                        <a:moveTo>
                          <a:pt x="24050" y="0"/>
                        </a:moveTo>
                        <a:lnTo>
                          <a:pt x="6197" y="9419"/>
                        </a:lnTo>
                        <a:lnTo>
                          <a:pt x="0" y="14732"/>
                        </a:lnTo>
                        <a:lnTo>
                          <a:pt x="24050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4" name="Szabadkézi sokszög 573"/>
                  <p:cNvSpPr/>
                  <p:nvPr/>
                </p:nvSpPr>
                <p:spPr>
                  <a:xfrm>
                    <a:off x="1947611" y="1850409"/>
                    <a:ext cx="23561" cy="13447"/>
                  </a:xfrm>
                  <a:custGeom>
                    <a:avLst/>
                    <a:gdLst>
                      <a:gd name="connsiteX0" fmla="*/ 65655 w 65655"/>
                      <a:gd name="connsiteY0" fmla="*/ 0 h 56286"/>
                      <a:gd name="connsiteX1" fmla="*/ 55941 w 65655"/>
                      <a:gd name="connsiteY1" fmla="*/ 5950 h 56286"/>
                      <a:gd name="connsiteX2" fmla="*/ 0 w 65655"/>
                      <a:gd name="connsiteY2" fmla="*/ 56286 h 56286"/>
                      <a:gd name="connsiteX3" fmla="*/ 65655 w 65655"/>
                      <a:gd name="connsiteY3" fmla="*/ 0 h 56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655" h="56286">
                        <a:moveTo>
                          <a:pt x="65655" y="0"/>
                        </a:moveTo>
                        <a:lnTo>
                          <a:pt x="55941" y="5950"/>
                        </a:lnTo>
                        <a:lnTo>
                          <a:pt x="0" y="56286"/>
                        </a:lnTo>
                        <a:lnTo>
                          <a:pt x="65655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5" name="Ellipszis 574"/>
                  <p:cNvSpPr/>
                  <p:nvPr/>
                </p:nvSpPr>
                <p:spPr>
                  <a:xfrm flipH="1">
                    <a:off x="1787847" y="1661538"/>
                    <a:ext cx="295432" cy="154955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6" name="Ellipszis 575"/>
                  <p:cNvSpPr/>
                  <p:nvPr/>
                </p:nvSpPr>
                <p:spPr>
                  <a:xfrm flipH="1">
                    <a:off x="1793856" y="1636406"/>
                    <a:ext cx="283416" cy="154955"/>
                  </a:xfrm>
                  <a:prstGeom prst="ellipse">
                    <a:avLst/>
                  </a:prstGeom>
                  <a:solidFill>
                    <a:srgbClr val="F4914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7" name="Ellipszis 576"/>
                  <p:cNvSpPr/>
                  <p:nvPr/>
                </p:nvSpPr>
                <p:spPr>
                  <a:xfrm rot="16200000" flipH="1">
                    <a:off x="1870507" y="1564369"/>
                    <a:ext cx="134968" cy="283416"/>
                  </a:xfrm>
                  <a:prstGeom prst="ellipse">
                    <a:avLst/>
                  </a:prstGeom>
                  <a:solidFill>
                    <a:schemeClr val="accent5">
                      <a:lumMod val="20000"/>
                      <a:lumOff val="8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8" name="Ellipszis 577"/>
                  <p:cNvSpPr/>
                  <p:nvPr/>
                </p:nvSpPr>
                <p:spPr>
                  <a:xfrm rot="5400000" flipH="1">
                    <a:off x="1880484" y="1636094"/>
                    <a:ext cx="110006" cy="184864"/>
                  </a:xfrm>
                  <a:prstGeom prst="ellipse">
                    <a:avLst/>
                  </a:prstGeom>
                  <a:gradFill flip="none" rotWithShape="1">
                    <a:gsLst>
                      <a:gs pos="55000">
                        <a:schemeClr val="accent2">
                          <a:lumMod val="50000"/>
                        </a:schemeClr>
                      </a:gs>
                      <a:gs pos="31000">
                        <a:schemeClr val="accent2">
                          <a:lumMod val="75000"/>
                        </a:schemeClr>
                      </a:gs>
                      <a:gs pos="0">
                        <a:schemeClr val="tx1"/>
                      </a:gs>
                      <a:gs pos="16000">
                        <a:schemeClr val="tx1"/>
                      </a:gs>
                      <a:gs pos="88000">
                        <a:srgbClr val="00B050"/>
                      </a:gs>
                      <a:gs pos="78000">
                        <a:schemeClr val="accent2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79" name="Ellipszis 578"/>
                  <p:cNvSpPr/>
                  <p:nvPr/>
                </p:nvSpPr>
                <p:spPr>
                  <a:xfrm flipH="1">
                    <a:off x="1836710" y="1705515"/>
                    <a:ext cx="21591" cy="22863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0" name="Szabadkézi sokszög 579"/>
                  <p:cNvSpPr/>
                  <p:nvPr/>
                </p:nvSpPr>
                <p:spPr>
                  <a:xfrm rot="16200000" flipH="1">
                    <a:off x="1897786" y="1556305"/>
                    <a:ext cx="80413" cy="283416"/>
                  </a:xfrm>
                  <a:custGeom>
                    <a:avLst/>
                    <a:gdLst>
                      <a:gd name="connsiteX0" fmla="*/ 409807 w 488321"/>
                      <a:gd name="connsiteY0" fmla="*/ 0 h 813392"/>
                      <a:gd name="connsiteX1" fmla="*/ 488321 w 488321"/>
                      <a:gd name="connsiteY1" fmla="*/ 7856 h 813392"/>
                      <a:gd name="connsiteX2" fmla="*/ 484236 w 488321"/>
                      <a:gd name="connsiteY2" fmla="*/ 8264 h 813392"/>
                      <a:gd name="connsiteX3" fmla="*/ 157019 w 488321"/>
                      <a:gd name="connsiteY3" fmla="*/ 406697 h 813392"/>
                      <a:gd name="connsiteX4" fmla="*/ 484236 w 488321"/>
                      <a:gd name="connsiteY4" fmla="*/ 805130 h 813392"/>
                      <a:gd name="connsiteX5" fmla="*/ 488312 w 488321"/>
                      <a:gd name="connsiteY5" fmla="*/ 805538 h 813392"/>
                      <a:gd name="connsiteX6" fmla="*/ 409807 w 488321"/>
                      <a:gd name="connsiteY6" fmla="*/ 813392 h 813392"/>
                      <a:gd name="connsiteX7" fmla="*/ 0 w 488321"/>
                      <a:gd name="connsiteY7" fmla="*/ 406696 h 813392"/>
                      <a:gd name="connsiteX8" fmla="*/ 409807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409807" y="0"/>
                        </a:moveTo>
                        <a:lnTo>
                          <a:pt x="488321" y="7856"/>
                        </a:lnTo>
                        <a:lnTo>
                          <a:pt x="484236" y="8264"/>
                        </a:lnTo>
                        <a:cubicBezTo>
                          <a:pt x="297494" y="46187"/>
                          <a:pt x="157019" y="210162"/>
                          <a:pt x="157019" y="406697"/>
                        </a:cubicBezTo>
                        <a:cubicBezTo>
                          <a:pt x="157019" y="603233"/>
                          <a:pt x="297494" y="767208"/>
                          <a:pt x="484236" y="805130"/>
                        </a:cubicBezTo>
                        <a:lnTo>
                          <a:pt x="488312" y="805538"/>
                        </a:lnTo>
                        <a:lnTo>
                          <a:pt x="409807" y="813392"/>
                        </a:lnTo>
                        <a:cubicBezTo>
                          <a:pt x="183477" y="813392"/>
                          <a:pt x="0" y="631308"/>
                          <a:pt x="0" y="406696"/>
                        </a:cubicBezTo>
                        <a:cubicBezTo>
                          <a:pt x="0" y="182084"/>
                          <a:pt x="183477" y="0"/>
                          <a:pt x="409807" y="0"/>
                        </a:cubicBezTo>
                        <a:close/>
                      </a:path>
                    </a:pathLst>
                  </a:custGeom>
                  <a:solidFill>
                    <a:srgbClr val="F4B183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1" name="Szabadkézi sokszög 580"/>
                  <p:cNvSpPr/>
                  <p:nvPr/>
                </p:nvSpPr>
                <p:spPr>
                  <a:xfrm rot="5400000" flipH="1">
                    <a:off x="1879659" y="1537125"/>
                    <a:ext cx="116665" cy="291884"/>
                  </a:xfrm>
                  <a:custGeom>
                    <a:avLst/>
                    <a:gdLst>
                      <a:gd name="connsiteX0" fmla="*/ 78514 w 488321"/>
                      <a:gd name="connsiteY0" fmla="*/ 0 h 813392"/>
                      <a:gd name="connsiteX1" fmla="*/ 488321 w 488321"/>
                      <a:gd name="connsiteY1" fmla="*/ 406696 h 813392"/>
                      <a:gd name="connsiteX2" fmla="*/ 78514 w 488321"/>
                      <a:gd name="connsiteY2" fmla="*/ 813392 h 813392"/>
                      <a:gd name="connsiteX3" fmla="*/ 0 w 488321"/>
                      <a:gd name="connsiteY3" fmla="*/ 805537 h 813392"/>
                      <a:gd name="connsiteX4" fmla="*/ 4085 w 488321"/>
                      <a:gd name="connsiteY4" fmla="*/ 805128 h 813392"/>
                      <a:gd name="connsiteX5" fmla="*/ 331302 w 488321"/>
                      <a:gd name="connsiteY5" fmla="*/ 406695 h 813392"/>
                      <a:gd name="connsiteX6" fmla="*/ 4085 w 488321"/>
                      <a:gd name="connsiteY6" fmla="*/ 8262 h 813392"/>
                      <a:gd name="connsiteX7" fmla="*/ 9 w 488321"/>
                      <a:gd name="connsiteY7" fmla="*/ 7855 h 813392"/>
                      <a:gd name="connsiteX8" fmla="*/ 78514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78514" y="0"/>
                        </a:moveTo>
                        <a:cubicBezTo>
                          <a:pt x="304844" y="0"/>
                          <a:pt x="488321" y="182084"/>
                          <a:pt x="488321" y="406696"/>
                        </a:cubicBezTo>
                        <a:cubicBezTo>
                          <a:pt x="488321" y="631308"/>
                          <a:pt x="304844" y="813392"/>
                          <a:pt x="78514" y="813392"/>
                        </a:cubicBezTo>
                        <a:lnTo>
                          <a:pt x="0" y="805537"/>
                        </a:lnTo>
                        <a:lnTo>
                          <a:pt x="4085" y="805128"/>
                        </a:lnTo>
                        <a:cubicBezTo>
                          <a:pt x="190827" y="767206"/>
                          <a:pt x="331302" y="603231"/>
                          <a:pt x="331302" y="406695"/>
                        </a:cubicBezTo>
                        <a:cubicBezTo>
                          <a:pt x="331302" y="210160"/>
                          <a:pt x="190827" y="46185"/>
                          <a:pt x="4085" y="8262"/>
                        </a:cubicBezTo>
                        <a:lnTo>
                          <a:pt x="9" y="7855"/>
                        </a:lnTo>
                        <a:lnTo>
                          <a:pt x="78514" y="0"/>
                        </a:lnTo>
                        <a:close/>
                      </a:path>
                    </a:pathLst>
                  </a:custGeom>
                  <a:solidFill>
                    <a:srgbClr val="F7973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2" name="Ellipszis 581"/>
                  <p:cNvSpPr/>
                  <p:nvPr/>
                </p:nvSpPr>
                <p:spPr>
                  <a:xfrm flipH="1">
                    <a:off x="1884374" y="1722608"/>
                    <a:ext cx="25837" cy="2684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3" name="Szabadkézi sokszög 582"/>
                  <p:cNvSpPr/>
                  <p:nvPr/>
                </p:nvSpPr>
                <p:spPr>
                  <a:xfrm rot="20591341">
                    <a:off x="1729541" y="1434729"/>
                    <a:ext cx="367049" cy="147242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4" name="Szabadkézi sokszög 583"/>
                  <p:cNvSpPr/>
                  <p:nvPr/>
                </p:nvSpPr>
                <p:spPr>
                  <a:xfrm rot="322131" flipH="1">
                    <a:off x="2422076" y="1424746"/>
                    <a:ext cx="409781" cy="157741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5" name="Szabadkézi sokszög 584"/>
                  <p:cNvSpPr/>
                  <p:nvPr/>
                </p:nvSpPr>
                <p:spPr>
                  <a:xfrm>
                    <a:off x="2177661" y="1629321"/>
                    <a:ext cx="229959" cy="493826"/>
                  </a:xfrm>
                  <a:custGeom>
                    <a:avLst/>
                    <a:gdLst>
                      <a:gd name="connsiteX0" fmla="*/ 164849 w 334311"/>
                      <a:gd name="connsiteY0" fmla="*/ 0 h 740525"/>
                      <a:gd name="connsiteX1" fmla="*/ 234015 w 334311"/>
                      <a:gd name="connsiteY1" fmla="*/ 0 h 740525"/>
                      <a:gd name="connsiteX2" fmla="*/ 287962 w 334311"/>
                      <a:gd name="connsiteY2" fmla="*/ 577587 h 740525"/>
                      <a:gd name="connsiteX3" fmla="*/ 287962 w 334311"/>
                      <a:gd name="connsiteY3" fmla="*/ 577588 h 740525"/>
                      <a:gd name="connsiteX4" fmla="*/ 293795 w 334311"/>
                      <a:gd name="connsiteY4" fmla="*/ 580842 h 740525"/>
                      <a:gd name="connsiteX5" fmla="*/ 334311 w 334311"/>
                      <a:gd name="connsiteY5" fmla="*/ 646984 h 740525"/>
                      <a:gd name="connsiteX6" fmla="*/ 310686 w 334311"/>
                      <a:gd name="connsiteY6" fmla="*/ 699283 h 740525"/>
                      <a:gd name="connsiteX7" fmla="*/ 300136 w 334311"/>
                      <a:gd name="connsiteY7" fmla="*/ 707930 h 740525"/>
                      <a:gd name="connsiteX8" fmla="*/ 300136 w 334311"/>
                      <a:gd name="connsiteY8" fmla="*/ 707929 h 740525"/>
                      <a:gd name="connsiteX9" fmla="*/ 293795 w 334311"/>
                      <a:gd name="connsiteY9" fmla="*/ 713126 h 740525"/>
                      <a:gd name="connsiteX10" fmla="*/ 195980 w 334311"/>
                      <a:gd name="connsiteY10" fmla="*/ 740523 h 740525"/>
                      <a:gd name="connsiteX11" fmla="*/ 169462 w 334311"/>
                      <a:gd name="connsiteY11" fmla="*/ 740523 h 740525"/>
                      <a:gd name="connsiteX12" fmla="*/ 169462 w 334311"/>
                      <a:gd name="connsiteY12" fmla="*/ 740525 h 740525"/>
                      <a:gd name="connsiteX13" fmla="*/ 138331 w 334311"/>
                      <a:gd name="connsiteY13" fmla="*/ 740525 h 740525"/>
                      <a:gd name="connsiteX14" fmla="*/ 40516 w 334311"/>
                      <a:gd name="connsiteY14" fmla="*/ 713128 h 740525"/>
                      <a:gd name="connsiteX15" fmla="*/ 34175 w 334311"/>
                      <a:gd name="connsiteY15" fmla="*/ 707931 h 740525"/>
                      <a:gd name="connsiteX16" fmla="*/ 34175 w 334311"/>
                      <a:gd name="connsiteY16" fmla="*/ 707932 h 740525"/>
                      <a:gd name="connsiteX17" fmla="*/ 23625 w 334311"/>
                      <a:gd name="connsiteY17" fmla="*/ 699285 h 740525"/>
                      <a:gd name="connsiteX18" fmla="*/ 0 w 334311"/>
                      <a:gd name="connsiteY18" fmla="*/ 646986 h 740525"/>
                      <a:gd name="connsiteX19" fmla="*/ 40516 w 334311"/>
                      <a:gd name="connsiteY19" fmla="*/ 580844 h 740525"/>
                      <a:gd name="connsiteX20" fmla="*/ 46349 w 334311"/>
                      <a:gd name="connsiteY20" fmla="*/ 577590 h 740525"/>
                      <a:gd name="connsiteX21" fmla="*/ 46349 w 334311"/>
                      <a:gd name="connsiteY21" fmla="*/ 577589 h 740525"/>
                      <a:gd name="connsiteX22" fmla="*/ 100296 w 334311"/>
                      <a:gd name="connsiteY22" fmla="*/ 2 h 740525"/>
                      <a:gd name="connsiteX23" fmla="*/ 164849 w 334311"/>
                      <a:gd name="connsiteY23" fmla="*/ 2 h 740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334311" h="740525">
                        <a:moveTo>
                          <a:pt x="164849" y="0"/>
                        </a:moveTo>
                        <a:lnTo>
                          <a:pt x="234015" y="0"/>
                        </a:lnTo>
                        <a:lnTo>
                          <a:pt x="287962" y="577587"/>
                        </a:lnTo>
                        <a:lnTo>
                          <a:pt x="287962" y="577588"/>
                        </a:lnTo>
                        <a:lnTo>
                          <a:pt x="293795" y="580842"/>
                        </a:lnTo>
                        <a:cubicBezTo>
                          <a:pt x="318828" y="597769"/>
                          <a:pt x="334311" y="621154"/>
                          <a:pt x="334311" y="646984"/>
                        </a:cubicBezTo>
                        <a:cubicBezTo>
                          <a:pt x="334311" y="666357"/>
                          <a:pt x="325602" y="684354"/>
                          <a:pt x="310686" y="699283"/>
                        </a:cubicBezTo>
                        <a:lnTo>
                          <a:pt x="300136" y="707930"/>
                        </a:lnTo>
                        <a:lnTo>
                          <a:pt x="300136" y="707929"/>
                        </a:lnTo>
                        <a:lnTo>
                          <a:pt x="293795" y="713126"/>
                        </a:lnTo>
                        <a:cubicBezTo>
                          <a:pt x="268762" y="730054"/>
                          <a:pt x="234179" y="740523"/>
                          <a:pt x="195980" y="740523"/>
                        </a:cubicBezTo>
                        <a:lnTo>
                          <a:pt x="169462" y="740523"/>
                        </a:lnTo>
                        <a:lnTo>
                          <a:pt x="169462" y="740525"/>
                        </a:lnTo>
                        <a:lnTo>
                          <a:pt x="138331" y="740525"/>
                        </a:lnTo>
                        <a:cubicBezTo>
                          <a:pt x="100132" y="740525"/>
                          <a:pt x="65549" y="730056"/>
                          <a:pt x="40516" y="713128"/>
                        </a:cubicBezTo>
                        <a:lnTo>
                          <a:pt x="34175" y="707931"/>
                        </a:lnTo>
                        <a:lnTo>
                          <a:pt x="34175" y="707932"/>
                        </a:lnTo>
                        <a:lnTo>
                          <a:pt x="23625" y="699285"/>
                        </a:lnTo>
                        <a:cubicBezTo>
                          <a:pt x="8709" y="684356"/>
                          <a:pt x="0" y="666359"/>
                          <a:pt x="0" y="646986"/>
                        </a:cubicBezTo>
                        <a:cubicBezTo>
                          <a:pt x="0" y="621156"/>
                          <a:pt x="15483" y="597771"/>
                          <a:pt x="40516" y="580844"/>
                        </a:cubicBezTo>
                        <a:lnTo>
                          <a:pt x="46349" y="577590"/>
                        </a:lnTo>
                        <a:lnTo>
                          <a:pt x="46349" y="577589"/>
                        </a:lnTo>
                        <a:lnTo>
                          <a:pt x="100296" y="2"/>
                        </a:lnTo>
                        <a:lnTo>
                          <a:pt x="164849" y="2"/>
                        </a:lnTo>
                        <a:close/>
                      </a:path>
                    </a:pathLst>
                  </a:custGeom>
                  <a:solidFill>
                    <a:srgbClr val="FFDA9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 sz="2000" dirty="0">
                      <a:solidFill>
                        <a:schemeClr val="bg1"/>
                      </a:solidFill>
                    </a:endParaRPr>
                  </a:p>
                </p:txBody>
              </p:sp>
              <p:graphicFrame>
                <p:nvGraphicFramePr>
                  <p:cNvPr id="586" name="Objektum 585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367377381"/>
                      </p:ext>
                    </p:extLst>
                  </p:nvPr>
                </p:nvGraphicFramePr>
                <p:xfrm>
                  <a:off x="1380158" y="237744"/>
                  <a:ext cx="1838530" cy="1015324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5434" name="CorelDRAW" r:id="rId4" imgW="3276529" imgH="2230520" progId="CorelDraw.Graphic.19">
                          <p:embed/>
                        </p:oleObj>
                      </mc:Choice>
                      <mc:Fallback>
                        <p:oleObj name="CorelDRAW" r:id="rId4" imgW="3276529" imgH="2230520" progId="CorelDraw.Graphic.19">
                          <p:embed/>
                          <p:pic>
                            <p:nvPicPr>
                              <p:cNvPr id="586" name="Objektum 585"/>
                              <p:cNvPicPr/>
                              <p:nvPr/>
                            </p:nvPicPr>
                            <p:blipFill>
                              <a:blip r:embed="rId5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1380158" y="237744"/>
                                <a:ext cx="1838530" cy="1015324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</p:grpSp>
            <p:pic>
              <p:nvPicPr>
                <p:cNvPr id="506" name="Kép 505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 flipH="1">
                  <a:off x="5507164" y="2207229"/>
                  <a:ext cx="478222" cy="486034"/>
                </a:xfrm>
                <a:prstGeom prst="rect">
                  <a:avLst/>
                </a:prstGeom>
              </p:spPr>
            </p:pic>
            <p:sp>
              <p:nvSpPr>
                <p:cNvPr id="507" name="Lekerekített téglalap 506"/>
                <p:cNvSpPr/>
                <p:nvPr/>
              </p:nvSpPr>
              <p:spPr>
                <a:xfrm>
                  <a:off x="5436981" y="3005943"/>
                  <a:ext cx="196459" cy="993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08" name="Ellipszis 507"/>
                <p:cNvSpPr/>
                <p:nvPr/>
              </p:nvSpPr>
              <p:spPr>
                <a:xfrm>
                  <a:off x="5464274" y="3023660"/>
                  <a:ext cx="62505" cy="55103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09" name="Lekerekített téglalap 508"/>
                <p:cNvSpPr/>
                <p:nvPr/>
              </p:nvSpPr>
              <p:spPr>
                <a:xfrm>
                  <a:off x="5436981" y="3242479"/>
                  <a:ext cx="196459" cy="993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10" name="Ellipszis 509"/>
                <p:cNvSpPr/>
                <p:nvPr/>
              </p:nvSpPr>
              <p:spPr>
                <a:xfrm>
                  <a:off x="5461072" y="3264588"/>
                  <a:ext cx="62505" cy="55103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511" name="Csoportba foglalás 510"/>
                <p:cNvGrpSpPr/>
                <p:nvPr/>
              </p:nvGrpSpPr>
              <p:grpSpPr>
                <a:xfrm>
                  <a:off x="5436988" y="3566755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58" name="Lekerekített téglalap 557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59" name="Ellipszis 558"/>
                  <p:cNvSpPr/>
                  <p:nvPr/>
                </p:nvSpPr>
                <p:spPr>
                  <a:xfrm>
                    <a:off x="4827242" y="2775006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pic>
              <p:nvPicPr>
                <p:cNvPr id="512" name="Kép 511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036358" y="2187194"/>
                  <a:ext cx="478222" cy="486034"/>
                </a:xfrm>
                <a:prstGeom prst="rect">
                  <a:avLst/>
                </a:prstGeom>
              </p:spPr>
            </p:pic>
            <p:grpSp>
              <p:nvGrpSpPr>
                <p:cNvPr id="513" name="Csoportba foglalás 512"/>
                <p:cNvGrpSpPr/>
                <p:nvPr/>
              </p:nvGrpSpPr>
              <p:grpSpPr>
                <a:xfrm>
                  <a:off x="5609507" y="3829538"/>
                  <a:ext cx="368108" cy="294851"/>
                  <a:chOff x="4979478" y="3157159"/>
                  <a:chExt cx="356024" cy="331309"/>
                </a:xfrm>
              </p:grpSpPr>
              <p:pic>
                <p:nvPicPr>
                  <p:cNvPr id="553" name="Kép 552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554" name="Csoportba foglalás 553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555" name="Trapezoid 554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556" name="Ellipszis 555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557" name="Ellipszis 556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pic>
              <p:nvPicPr>
                <p:cNvPr id="514" name="Kép 513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 rot="11605990" flipH="1">
                  <a:off x="5122663" y="5529793"/>
                  <a:ext cx="407864" cy="342420"/>
                </a:xfrm>
                <a:prstGeom prst="rect">
                  <a:avLst/>
                </a:prstGeom>
              </p:spPr>
            </p:pic>
            <p:sp>
              <p:nvSpPr>
                <p:cNvPr id="515" name="Szabadkézi sokszög 514"/>
                <p:cNvSpPr/>
                <p:nvPr/>
              </p:nvSpPr>
              <p:spPr>
                <a:xfrm rot="346848">
                  <a:off x="5009341" y="5679292"/>
                  <a:ext cx="614180" cy="652894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Righ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516" name="Csoportba foglalás 515"/>
                <p:cNvGrpSpPr/>
                <p:nvPr/>
              </p:nvGrpSpPr>
              <p:grpSpPr>
                <a:xfrm flipH="1">
                  <a:off x="5038956" y="3829538"/>
                  <a:ext cx="368108" cy="294851"/>
                  <a:chOff x="4979478" y="3157159"/>
                  <a:chExt cx="356024" cy="331309"/>
                </a:xfrm>
              </p:grpSpPr>
              <p:pic>
                <p:nvPicPr>
                  <p:cNvPr id="548" name="Kép 547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549" name="Csoportba foglalás 548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550" name="Trapezoid 549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551" name="Ellipszis 550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552" name="Ellipszis 551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pic>
              <p:nvPicPr>
                <p:cNvPr id="517" name="Kép 516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 rot="9994010">
                  <a:off x="5574733" y="5524438"/>
                  <a:ext cx="407864" cy="342420"/>
                </a:xfrm>
                <a:prstGeom prst="rect">
                  <a:avLst/>
                </a:prstGeom>
              </p:spPr>
            </p:pic>
            <p:sp>
              <p:nvSpPr>
                <p:cNvPr id="518" name="Szabadkézi sokszög 517"/>
                <p:cNvSpPr/>
                <p:nvPr/>
              </p:nvSpPr>
              <p:spPr>
                <a:xfrm rot="21253152" flipH="1">
                  <a:off x="5464227" y="5670625"/>
                  <a:ext cx="614180" cy="652894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Lef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519" name="Csoportba foglalás 518"/>
                <p:cNvGrpSpPr/>
                <p:nvPr/>
              </p:nvGrpSpPr>
              <p:grpSpPr>
                <a:xfrm rot="1022947">
                  <a:off x="5187554" y="6026942"/>
                  <a:ext cx="237065" cy="98095"/>
                  <a:chOff x="6440348" y="5100378"/>
                  <a:chExt cx="545714" cy="414158"/>
                </a:xfrm>
              </p:grpSpPr>
              <p:sp>
                <p:nvSpPr>
                  <p:cNvPr id="546" name="Szabadkézi sokszög 545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47" name="Téglalap 546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0" name="Csoportba foglalás 519"/>
                <p:cNvGrpSpPr/>
                <p:nvPr/>
              </p:nvGrpSpPr>
              <p:grpSpPr>
                <a:xfrm rot="20778822">
                  <a:off x="5670276" y="6025591"/>
                  <a:ext cx="237065" cy="98095"/>
                  <a:chOff x="6440348" y="5100378"/>
                  <a:chExt cx="545714" cy="414158"/>
                </a:xfrm>
              </p:grpSpPr>
              <p:sp>
                <p:nvSpPr>
                  <p:cNvPr id="544" name="Szabadkézi sokszög 543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45" name="Téglalap 544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1" name="Csoportba foglalás 520"/>
                <p:cNvGrpSpPr/>
                <p:nvPr/>
              </p:nvGrpSpPr>
              <p:grpSpPr>
                <a:xfrm>
                  <a:off x="5433842" y="3787208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42" name="Lekerekített téglalap 541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43" name="Ellipszis 542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2" name="Csoportba foglalás 521"/>
                <p:cNvGrpSpPr/>
                <p:nvPr/>
              </p:nvGrpSpPr>
              <p:grpSpPr>
                <a:xfrm>
                  <a:off x="5430702" y="4007657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40" name="Lekerekített téglalap 539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41" name="Ellipszis 540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3" name="Csoportba foglalás 522"/>
                <p:cNvGrpSpPr/>
                <p:nvPr/>
              </p:nvGrpSpPr>
              <p:grpSpPr>
                <a:xfrm>
                  <a:off x="5427564" y="4228107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38" name="Lekerekített téglalap 537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39" name="Ellipszis 538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4" name="Csoportba foglalás 523"/>
                <p:cNvGrpSpPr/>
                <p:nvPr/>
              </p:nvGrpSpPr>
              <p:grpSpPr>
                <a:xfrm>
                  <a:off x="5424425" y="4448556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36" name="Lekerekített téglalap 535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37" name="Ellipszis 536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525" name="Csoportba foglalás 524"/>
                <p:cNvGrpSpPr/>
                <p:nvPr/>
              </p:nvGrpSpPr>
              <p:grpSpPr>
                <a:xfrm>
                  <a:off x="5421285" y="4669006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534" name="Lekerekített téglalap 533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535" name="Ellipszis 534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526" name="Szabadkézi sokszög 525"/>
                <p:cNvSpPr/>
                <p:nvPr/>
              </p:nvSpPr>
              <p:spPr>
                <a:xfrm>
                  <a:off x="5106958" y="3389263"/>
                  <a:ext cx="814669" cy="132574"/>
                </a:xfrm>
                <a:custGeom>
                  <a:avLst/>
                  <a:gdLst>
                    <a:gd name="connsiteX0" fmla="*/ 432247 w 809424"/>
                    <a:gd name="connsiteY0" fmla="*/ 71822 h 179645"/>
                    <a:gd name="connsiteX1" fmla="*/ 417214 w 809424"/>
                    <a:gd name="connsiteY1" fmla="*/ 89822 h 179645"/>
                    <a:gd name="connsiteX2" fmla="*/ 432247 w 809424"/>
                    <a:gd name="connsiteY2" fmla="*/ 107822 h 179645"/>
                    <a:gd name="connsiteX3" fmla="*/ 447280 w 809424"/>
                    <a:gd name="connsiteY3" fmla="*/ 89822 h 179645"/>
                    <a:gd name="connsiteX4" fmla="*/ 432247 w 809424"/>
                    <a:gd name="connsiteY4" fmla="*/ 71822 h 179645"/>
                    <a:gd name="connsiteX5" fmla="*/ 249763 w 809424"/>
                    <a:gd name="connsiteY5" fmla="*/ 67428 h 179645"/>
                    <a:gd name="connsiteX6" fmla="*/ 234730 w 809424"/>
                    <a:gd name="connsiteY6" fmla="*/ 85428 h 179645"/>
                    <a:gd name="connsiteX7" fmla="*/ 249763 w 809424"/>
                    <a:gd name="connsiteY7" fmla="*/ 103428 h 179645"/>
                    <a:gd name="connsiteX8" fmla="*/ 264796 w 809424"/>
                    <a:gd name="connsiteY8" fmla="*/ 85428 h 179645"/>
                    <a:gd name="connsiteX9" fmla="*/ 249763 w 809424"/>
                    <a:gd name="connsiteY9" fmla="*/ 67428 h 179645"/>
                    <a:gd name="connsiteX10" fmla="*/ 89998 w 809424"/>
                    <a:gd name="connsiteY10" fmla="*/ 67427 h 179645"/>
                    <a:gd name="connsiteX11" fmla="*/ 74965 w 809424"/>
                    <a:gd name="connsiteY11" fmla="*/ 85427 h 179645"/>
                    <a:gd name="connsiteX12" fmla="*/ 89998 w 809424"/>
                    <a:gd name="connsiteY12" fmla="*/ 103427 h 179645"/>
                    <a:gd name="connsiteX13" fmla="*/ 105031 w 809424"/>
                    <a:gd name="connsiteY13" fmla="*/ 85427 h 179645"/>
                    <a:gd name="connsiteX14" fmla="*/ 89998 w 809424"/>
                    <a:gd name="connsiteY14" fmla="*/ 67427 h 179645"/>
                    <a:gd name="connsiteX15" fmla="*/ 0 w 809424"/>
                    <a:gd name="connsiteY15" fmla="*/ 0 h 179645"/>
                    <a:gd name="connsiteX16" fmla="*/ 809424 w 809424"/>
                    <a:gd name="connsiteY16" fmla="*/ 0 h 179645"/>
                    <a:gd name="connsiteX17" fmla="*/ 809424 w 809424"/>
                    <a:gd name="connsiteY17" fmla="*/ 179645 h 179645"/>
                    <a:gd name="connsiteX18" fmla="*/ 0 w 809424"/>
                    <a:gd name="connsiteY18" fmla="*/ 179645 h 179645"/>
                    <a:gd name="connsiteX0" fmla="*/ 432247 w 850552"/>
                    <a:gd name="connsiteY0" fmla="*/ 81684 h 189507"/>
                    <a:gd name="connsiteX1" fmla="*/ 417214 w 850552"/>
                    <a:gd name="connsiteY1" fmla="*/ 99684 h 189507"/>
                    <a:gd name="connsiteX2" fmla="*/ 432247 w 850552"/>
                    <a:gd name="connsiteY2" fmla="*/ 117684 h 189507"/>
                    <a:gd name="connsiteX3" fmla="*/ 447280 w 850552"/>
                    <a:gd name="connsiteY3" fmla="*/ 99684 h 189507"/>
                    <a:gd name="connsiteX4" fmla="*/ 432247 w 850552"/>
                    <a:gd name="connsiteY4" fmla="*/ 81684 h 189507"/>
                    <a:gd name="connsiteX5" fmla="*/ 249763 w 850552"/>
                    <a:gd name="connsiteY5" fmla="*/ 77290 h 189507"/>
                    <a:gd name="connsiteX6" fmla="*/ 234730 w 850552"/>
                    <a:gd name="connsiteY6" fmla="*/ 95290 h 189507"/>
                    <a:gd name="connsiteX7" fmla="*/ 249763 w 850552"/>
                    <a:gd name="connsiteY7" fmla="*/ 113290 h 189507"/>
                    <a:gd name="connsiteX8" fmla="*/ 264796 w 850552"/>
                    <a:gd name="connsiteY8" fmla="*/ 95290 h 189507"/>
                    <a:gd name="connsiteX9" fmla="*/ 249763 w 850552"/>
                    <a:gd name="connsiteY9" fmla="*/ 77290 h 189507"/>
                    <a:gd name="connsiteX10" fmla="*/ 89998 w 850552"/>
                    <a:gd name="connsiteY10" fmla="*/ 77289 h 189507"/>
                    <a:gd name="connsiteX11" fmla="*/ 74965 w 850552"/>
                    <a:gd name="connsiteY11" fmla="*/ 95289 h 189507"/>
                    <a:gd name="connsiteX12" fmla="*/ 89998 w 850552"/>
                    <a:gd name="connsiteY12" fmla="*/ 113289 h 189507"/>
                    <a:gd name="connsiteX13" fmla="*/ 105031 w 850552"/>
                    <a:gd name="connsiteY13" fmla="*/ 95289 h 189507"/>
                    <a:gd name="connsiteX14" fmla="*/ 89998 w 850552"/>
                    <a:gd name="connsiteY14" fmla="*/ 77289 h 189507"/>
                    <a:gd name="connsiteX15" fmla="*/ 0 w 850552"/>
                    <a:gd name="connsiteY15" fmla="*/ 9862 h 189507"/>
                    <a:gd name="connsiteX16" fmla="*/ 850552 w 850552"/>
                    <a:gd name="connsiteY16" fmla="*/ 0 h 189507"/>
                    <a:gd name="connsiteX17" fmla="*/ 809424 w 850552"/>
                    <a:gd name="connsiteY17" fmla="*/ 189507 h 189507"/>
                    <a:gd name="connsiteX18" fmla="*/ 0 w 850552"/>
                    <a:gd name="connsiteY18" fmla="*/ 189507 h 189507"/>
                    <a:gd name="connsiteX19" fmla="*/ 0 w 850552"/>
                    <a:gd name="connsiteY19" fmla="*/ 9862 h 189507"/>
                    <a:gd name="connsiteX0" fmla="*/ 432247 w 850552"/>
                    <a:gd name="connsiteY0" fmla="*/ 81684 h 192794"/>
                    <a:gd name="connsiteX1" fmla="*/ 417214 w 850552"/>
                    <a:gd name="connsiteY1" fmla="*/ 99684 h 192794"/>
                    <a:gd name="connsiteX2" fmla="*/ 432247 w 850552"/>
                    <a:gd name="connsiteY2" fmla="*/ 117684 h 192794"/>
                    <a:gd name="connsiteX3" fmla="*/ 447280 w 850552"/>
                    <a:gd name="connsiteY3" fmla="*/ 99684 h 192794"/>
                    <a:gd name="connsiteX4" fmla="*/ 432247 w 850552"/>
                    <a:gd name="connsiteY4" fmla="*/ 81684 h 192794"/>
                    <a:gd name="connsiteX5" fmla="*/ 249763 w 850552"/>
                    <a:gd name="connsiteY5" fmla="*/ 77290 h 192794"/>
                    <a:gd name="connsiteX6" fmla="*/ 234730 w 850552"/>
                    <a:gd name="connsiteY6" fmla="*/ 95290 h 192794"/>
                    <a:gd name="connsiteX7" fmla="*/ 249763 w 850552"/>
                    <a:gd name="connsiteY7" fmla="*/ 113290 h 192794"/>
                    <a:gd name="connsiteX8" fmla="*/ 264796 w 850552"/>
                    <a:gd name="connsiteY8" fmla="*/ 95290 h 192794"/>
                    <a:gd name="connsiteX9" fmla="*/ 249763 w 850552"/>
                    <a:gd name="connsiteY9" fmla="*/ 77290 h 192794"/>
                    <a:gd name="connsiteX10" fmla="*/ 89998 w 850552"/>
                    <a:gd name="connsiteY10" fmla="*/ 77289 h 192794"/>
                    <a:gd name="connsiteX11" fmla="*/ 74965 w 850552"/>
                    <a:gd name="connsiteY11" fmla="*/ 95289 h 192794"/>
                    <a:gd name="connsiteX12" fmla="*/ 89998 w 850552"/>
                    <a:gd name="connsiteY12" fmla="*/ 113289 h 192794"/>
                    <a:gd name="connsiteX13" fmla="*/ 105031 w 850552"/>
                    <a:gd name="connsiteY13" fmla="*/ 95289 h 192794"/>
                    <a:gd name="connsiteX14" fmla="*/ 89998 w 850552"/>
                    <a:gd name="connsiteY14" fmla="*/ 77289 h 192794"/>
                    <a:gd name="connsiteX15" fmla="*/ 0 w 850552"/>
                    <a:gd name="connsiteY15" fmla="*/ 9862 h 192794"/>
                    <a:gd name="connsiteX16" fmla="*/ 850552 w 850552"/>
                    <a:gd name="connsiteY16" fmla="*/ 0 h 192794"/>
                    <a:gd name="connsiteX17" fmla="*/ 845068 w 850552"/>
                    <a:gd name="connsiteY17" fmla="*/ 192794 h 192794"/>
                    <a:gd name="connsiteX18" fmla="*/ 0 w 850552"/>
                    <a:gd name="connsiteY18" fmla="*/ 189507 h 192794"/>
                    <a:gd name="connsiteX19" fmla="*/ 0 w 850552"/>
                    <a:gd name="connsiteY19" fmla="*/ 9862 h 19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0552" h="192794">
                      <a:moveTo>
                        <a:pt x="432247" y="81684"/>
                      </a:moveTo>
                      <a:cubicBezTo>
                        <a:pt x="423945" y="81684"/>
                        <a:pt x="417214" y="89743"/>
                        <a:pt x="417214" y="99684"/>
                      </a:cubicBezTo>
                      <a:cubicBezTo>
                        <a:pt x="417214" y="109625"/>
                        <a:pt x="423945" y="117684"/>
                        <a:pt x="432247" y="117684"/>
                      </a:cubicBezTo>
                      <a:cubicBezTo>
                        <a:pt x="440549" y="117684"/>
                        <a:pt x="447280" y="109625"/>
                        <a:pt x="447280" y="99684"/>
                      </a:cubicBezTo>
                      <a:cubicBezTo>
                        <a:pt x="447280" y="89743"/>
                        <a:pt x="440549" y="81684"/>
                        <a:pt x="432247" y="81684"/>
                      </a:cubicBezTo>
                      <a:close/>
                      <a:moveTo>
                        <a:pt x="249763" y="77290"/>
                      </a:moveTo>
                      <a:cubicBezTo>
                        <a:pt x="241461" y="77290"/>
                        <a:pt x="234730" y="85349"/>
                        <a:pt x="234730" y="95290"/>
                      </a:cubicBezTo>
                      <a:cubicBezTo>
                        <a:pt x="234730" y="105231"/>
                        <a:pt x="241461" y="113290"/>
                        <a:pt x="249763" y="113290"/>
                      </a:cubicBezTo>
                      <a:cubicBezTo>
                        <a:pt x="258065" y="113290"/>
                        <a:pt x="264796" y="105231"/>
                        <a:pt x="264796" y="95290"/>
                      </a:cubicBezTo>
                      <a:cubicBezTo>
                        <a:pt x="264796" y="85349"/>
                        <a:pt x="258065" y="77290"/>
                        <a:pt x="249763" y="77290"/>
                      </a:cubicBezTo>
                      <a:close/>
                      <a:moveTo>
                        <a:pt x="89998" y="77289"/>
                      </a:moveTo>
                      <a:cubicBezTo>
                        <a:pt x="81696" y="77289"/>
                        <a:pt x="74965" y="85348"/>
                        <a:pt x="74965" y="95289"/>
                      </a:cubicBezTo>
                      <a:cubicBezTo>
                        <a:pt x="74965" y="105230"/>
                        <a:pt x="81696" y="113289"/>
                        <a:pt x="89998" y="113289"/>
                      </a:cubicBezTo>
                      <a:cubicBezTo>
                        <a:pt x="98300" y="113289"/>
                        <a:pt x="105031" y="105230"/>
                        <a:pt x="105031" y="95289"/>
                      </a:cubicBezTo>
                      <a:cubicBezTo>
                        <a:pt x="105031" y="85348"/>
                        <a:pt x="98300" y="77289"/>
                        <a:pt x="89998" y="77289"/>
                      </a:cubicBezTo>
                      <a:close/>
                      <a:moveTo>
                        <a:pt x="0" y="9862"/>
                      </a:moveTo>
                      <a:lnTo>
                        <a:pt x="850552" y="0"/>
                      </a:lnTo>
                      <a:lnTo>
                        <a:pt x="845068" y="192794"/>
                      </a:lnTo>
                      <a:lnTo>
                        <a:pt x="0" y="189507"/>
                      </a:lnTo>
                      <a:lnTo>
                        <a:pt x="0" y="9862"/>
                      </a:lnTo>
                      <a:close/>
                    </a:path>
                  </a:pathLst>
                </a:custGeom>
                <a:gradFill flip="none" rotWithShape="1">
                  <a:gsLst>
                    <a:gs pos="18000">
                      <a:schemeClr val="accent1">
                        <a:lumMod val="89000"/>
                      </a:schemeClr>
                    </a:gs>
                    <a:gs pos="100000">
                      <a:schemeClr val="accent6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27" name="Keret 526"/>
                <p:cNvSpPr/>
                <p:nvPr/>
              </p:nvSpPr>
              <p:spPr>
                <a:xfrm>
                  <a:off x="5388331" y="3371937"/>
                  <a:ext cx="257092" cy="170564"/>
                </a:xfrm>
                <a:prstGeom prst="fram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8" name="Ötszög 527"/>
                <p:cNvSpPr/>
                <p:nvPr/>
              </p:nvSpPr>
              <p:spPr>
                <a:xfrm rot="10800000">
                  <a:off x="5416348" y="3454188"/>
                  <a:ext cx="111665" cy="16019"/>
                </a:xfrm>
                <a:prstGeom prst="homePlat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529" name="Csoportba foglalás 528"/>
                <p:cNvGrpSpPr/>
                <p:nvPr/>
              </p:nvGrpSpPr>
              <p:grpSpPr>
                <a:xfrm rot="20571591">
                  <a:off x="4632040" y="2281098"/>
                  <a:ext cx="738837" cy="1727121"/>
                  <a:chOff x="3914294" y="1530585"/>
                  <a:chExt cx="714584" cy="1940680"/>
                </a:xfrm>
              </p:grpSpPr>
              <p:sp>
                <p:nvSpPr>
                  <p:cNvPr id="530" name="Szabadkézi sokszög 529"/>
                  <p:cNvSpPr/>
                  <p:nvPr/>
                </p:nvSpPr>
                <p:spPr>
                  <a:xfrm rot="17018777" flipH="1">
                    <a:off x="4115893" y="2958281"/>
                    <a:ext cx="538931" cy="487038"/>
                  </a:xfrm>
                  <a:custGeom>
                    <a:avLst/>
                    <a:gdLst>
                      <a:gd name="connsiteX0" fmla="*/ 136730 w 1199201"/>
                      <a:gd name="connsiteY0" fmla="*/ 30640 h 1892590"/>
                      <a:gd name="connsiteX1" fmla="*/ 584676 w 1199201"/>
                      <a:gd name="connsiteY1" fmla="*/ 217978 h 1892590"/>
                      <a:gd name="connsiteX2" fmla="*/ 635949 w 1199201"/>
                      <a:gd name="connsiteY2" fmla="*/ 359167 h 1892590"/>
                      <a:gd name="connsiteX3" fmla="*/ 637703 w 1199201"/>
                      <a:gd name="connsiteY3" fmla="*/ 376384 h 1892590"/>
                      <a:gd name="connsiteX4" fmla="*/ 643383 w 1199201"/>
                      <a:gd name="connsiteY4" fmla="*/ 378062 h 1892590"/>
                      <a:gd name="connsiteX5" fmla="*/ 885701 w 1199201"/>
                      <a:gd name="connsiteY5" fmla="*/ 685567 h 1892590"/>
                      <a:gd name="connsiteX6" fmla="*/ 891201 w 1199201"/>
                      <a:gd name="connsiteY6" fmla="*/ 745235 h 1892590"/>
                      <a:gd name="connsiteX7" fmla="*/ 898623 w 1199201"/>
                      <a:gd name="connsiteY7" fmla="*/ 741118 h 1892590"/>
                      <a:gd name="connsiteX8" fmla="*/ 902544 w 1199201"/>
                      <a:gd name="connsiteY8" fmla="*/ 747073 h 1892590"/>
                      <a:gd name="connsiteX9" fmla="*/ 1006269 w 1199201"/>
                      <a:gd name="connsiteY9" fmla="*/ 920775 h 1892590"/>
                      <a:gd name="connsiteX10" fmla="*/ 1186390 w 1199201"/>
                      <a:gd name="connsiteY10" fmla="*/ 1414924 h 1892590"/>
                      <a:gd name="connsiteX11" fmla="*/ 1138623 w 1199201"/>
                      <a:gd name="connsiteY11" fmla="*/ 1394735 h 1892590"/>
                      <a:gd name="connsiteX12" fmla="*/ 1115215 w 1199201"/>
                      <a:gd name="connsiteY12" fmla="*/ 1371538 h 1892590"/>
                      <a:gd name="connsiteX13" fmla="*/ 1143736 w 1199201"/>
                      <a:gd name="connsiteY13" fmla="*/ 1437679 h 1892590"/>
                      <a:gd name="connsiteX14" fmla="*/ 1185696 w 1199201"/>
                      <a:gd name="connsiteY14" fmla="*/ 1676318 h 1892590"/>
                      <a:gd name="connsiteX15" fmla="*/ 1052946 w 1199201"/>
                      <a:gd name="connsiteY15" fmla="*/ 1575952 h 1892590"/>
                      <a:gd name="connsiteX16" fmla="*/ 1046002 w 1199201"/>
                      <a:gd name="connsiteY16" fmla="*/ 1566944 h 1892590"/>
                      <a:gd name="connsiteX17" fmla="*/ 1044940 w 1199201"/>
                      <a:gd name="connsiteY17" fmla="*/ 1570183 h 1892590"/>
                      <a:gd name="connsiteX18" fmla="*/ 1066478 w 1199201"/>
                      <a:gd name="connsiteY18" fmla="*/ 1620131 h 1892590"/>
                      <a:gd name="connsiteX19" fmla="*/ 1108439 w 1199201"/>
                      <a:gd name="connsiteY19" fmla="*/ 1858770 h 1892590"/>
                      <a:gd name="connsiteX20" fmla="*/ 928217 w 1199201"/>
                      <a:gd name="connsiteY20" fmla="*/ 1696816 h 1892590"/>
                      <a:gd name="connsiteX21" fmla="*/ 894494 w 1199201"/>
                      <a:gd name="connsiteY21" fmla="*/ 1648118 h 1892590"/>
                      <a:gd name="connsiteX22" fmla="*/ 887041 w 1199201"/>
                      <a:gd name="connsiteY22" fmla="*/ 1646821 h 1892590"/>
                      <a:gd name="connsiteX23" fmla="*/ 889089 w 1199201"/>
                      <a:gd name="connsiteY23" fmla="*/ 1651570 h 1892590"/>
                      <a:gd name="connsiteX24" fmla="*/ 931051 w 1199201"/>
                      <a:gd name="connsiteY24" fmla="*/ 1890208 h 1892590"/>
                      <a:gd name="connsiteX25" fmla="*/ 595712 w 1199201"/>
                      <a:gd name="connsiteY25" fmla="*/ 1482149 h 1892590"/>
                      <a:gd name="connsiteX26" fmla="*/ 512057 w 1199201"/>
                      <a:gd name="connsiteY26" fmla="*/ 1317202 h 1892590"/>
                      <a:gd name="connsiteX27" fmla="*/ 498416 w 1199201"/>
                      <a:gd name="connsiteY27" fmla="*/ 1300028 h 1892590"/>
                      <a:gd name="connsiteX28" fmla="*/ 417823 w 1199201"/>
                      <a:gd name="connsiteY28" fmla="*/ 1183616 h 1892590"/>
                      <a:gd name="connsiteX29" fmla="*/ 408983 w 1199201"/>
                      <a:gd name="connsiteY29" fmla="*/ 1168873 h 1892590"/>
                      <a:gd name="connsiteX30" fmla="*/ 404417 w 1199201"/>
                      <a:gd name="connsiteY30" fmla="*/ 1167323 h 1892590"/>
                      <a:gd name="connsiteX31" fmla="*/ 428572 w 1199201"/>
                      <a:gd name="connsiteY31" fmla="*/ 1305834 h 1892590"/>
                      <a:gd name="connsiteX32" fmla="*/ 408701 w 1199201"/>
                      <a:gd name="connsiteY32" fmla="*/ 1634454 h 1892590"/>
                      <a:gd name="connsiteX33" fmla="*/ 207320 w 1199201"/>
                      <a:gd name="connsiteY33" fmla="*/ 1146181 h 1892590"/>
                      <a:gd name="connsiteX34" fmla="*/ 174661 w 1199201"/>
                      <a:gd name="connsiteY34" fmla="*/ 958911 h 1892590"/>
                      <a:gd name="connsiteX35" fmla="*/ 161205 w 1199201"/>
                      <a:gd name="connsiteY35" fmla="*/ 931800 h 1892590"/>
                      <a:gd name="connsiteX36" fmla="*/ 131257 w 1199201"/>
                      <a:gd name="connsiteY36" fmla="*/ 769565 h 1892590"/>
                      <a:gd name="connsiteX37" fmla="*/ 148390 w 1199201"/>
                      <a:gd name="connsiteY37" fmla="*/ 645623 h 1892590"/>
                      <a:gd name="connsiteX38" fmla="*/ 154825 w 1199201"/>
                      <a:gd name="connsiteY38" fmla="*/ 630984 h 1892590"/>
                      <a:gd name="connsiteX39" fmla="*/ 151090 w 1199201"/>
                      <a:gd name="connsiteY39" fmla="*/ 628088 h 1892590"/>
                      <a:gd name="connsiteX40" fmla="*/ 58466 w 1199201"/>
                      <a:gd name="connsiteY40" fmla="*/ 509833 h 1892590"/>
                      <a:gd name="connsiteX41" fmla="*/ 136730 w 1199201"/>
                      <a:gd name="connsiteY41" fmla="*/ 30640 h 1892590"/>
                      <a:gd name="connsiteX0" fmla="*/ 228110 w 1290581"/>
                      <a:gd name="connsiteY0" fmla="*/ 74498 h 1936448"/>
                      <a:gd name="connsiteX1" fmla="*/ 676056 w 1290581"/>
                      <a:gd name="connsiteY1" fmla="*/ 261836 h 1936448"/>
                      <a:gd name="connsiteX2" fmla="*/ 727329 w 1290581"/>
                      <a:gd name="connsiteY2" fmla="*/ 403025 h 1936448"/>
                      <a:gd name="connsiteX3" fmla="*/ 729083 w 1290581"/>
                      <a:gd name="connsiteY3" fmla="*/ 420242 h 1936448"/>
                      <a:gd name="connsiteX4" fmla="*/ 734763 w 1290581"/>
                      <a:gd name="connsiteY4" fmla="*/ 421920 h 1936448"/>
                      <a:gd name="connsiteX5" fmla="*/ 977081 w 1290581"/>
                      <a:gd name="connsiteY5" fmla="*/ 729425 h 1936448"/>
                      <a:gd name="connsiteX6" fmla="*/ 982581 w 1290581"/>
                      <a:gd name="connsiteY6" fmla="*/ 789093 h 1936448"/>
                      <a:gd name="connsiteX7" fmla="*/ 990003 w 1290581"/>
                      <a:gd name="connsiteY7" fmla="*/ 784976 h 1936448"/>
                      <a:gd name="connsiteX8" fmla="*/ 993924 w 1290581"/>
                      <a:gd name="connsiteY8" fmla="*/ 790931 h 1936448"/>
                      <a:gd name="connsiteX9" fmla="*/ 1097649 w 1290581"/>
                      <a:gd name="connsiteY9" fmla="*/ 964633 h 1936448"/>
                      <a:gd name="connsiteX10" fmla="*/ 1277770 w 1290581"/>
                      <a:gd name="connsiteY10" fmla="*/ 1458782 h 1936448"/>
                      <a:gd name="connsiteX11" fmla="*/ 1230003 w 1290581"/>
                      <a:gd name="connsiteY11" fmla="*/ 1438593 h 1936448"/>
                      <a:gd name="connsiteX12" fmla="*/ 1206595 w 1290581"/>
                      <a:gd name="connsiteY12" fmla="*/ 1415396 h 1936448"/>
                      <a:gd name="connsiteX13" fmla="*/ 1235116 w 1290581"/>
                      <a:gd name="connsiteY13" fmla="*/ 1481537 h 1936448"/>
                      <a:gd name="connsiteX14" fmla="*/ 1277076 w 1290581"/>
                      <a:gd name="connsiteY14" fmla="*/ 1720176 h 1936448"/>
                      <a:gd name="connsiteX15" fmla="*/ 1144326 w 1290581"/>
                      <a:gd name="connsiteY15" fmla="*/ 1619810 h 1936448"/>
                      <a:gd name="connsiteX16" fmla="*/ 1137382 w 1290581"/>
                      <a:gd name="connsiteY16" fmla="*/ 1610802 h 1936448"/>
                      <a:gd name="connsiteX17" fmla="*/ 1136320 w 1290581"/>
                      <a:gd name="connsiteY17" fmla="*/ 1614041 h 1936448"/>
                      <a:gd name="connsiteX18" fmla="*/ 1157858 w 1290581"/>
                      <a:gd name="connsiteY18" fmla="*/ 1663989 h 1936448"/>
                      <a:gd name="connsiteX19" fmla="*/ 1199819 w 1290581"/>
                      <a:gd name="connsiteY19" fmla="*/ 1902628 h 1936448"/>
                      <a:gd name="connsiteX20" fmla="*/ 1019597 w 1290581"/>
                      <a:gd name="connsiteY20" fmla="*/ 1740674 h 1936448"/>
                      <a:gd name="connsiteX21" fmla="*/ 985874 w 1290581"/>
                      <a:gd name="connsiteY21" fmla="*/ 1691976 h 1936448"/>
                      <a:gd name="connsiteX22" fmla="*/ 978421 w 1290581"/>
                      <a:gd name="connsiteY22" fmla="*/ 1690679 h 1936448"/>
                      <a:gd name="connsiteX23" fmla="*/ 980469 w 1290581"/>
                      <a:gd name="connsiteY23" fmla="*/ 1695428 h 1936448"/>
                      <a:gd name="connsiteX24" fmla="*/ 1022431 w 1290581"/>
                      <a:gd name="connsiteY24" fmla="*/ 1934066 h 1936448"/>
                      <a:gd name="connsiteX25" fmla="*/ 687092 w 1290581"/>
                      <a:gd name="connsiteY25" fmla="*/ 1526007 h 1936448"/>
                      <a:gd name="connsiteX26" fmla="*/ 603437 w 1290581"/>
                      <a:gd name="connsiteY26" fmla="*/ 1361060 h 1936448"/>
                      <a:gd name="connsiteX27" fmla="*/ 589796 w 1290581"/>
                      <a:gd name="connsiteY27" fmla="*/ 1343886 h 1936448"/>
                      <a:gd name="connsiteX28" fmla="*/ 509203 w 1290581"/>
                      <a:gd name="connsiteY28" fmla="*/ 1227474 h 1936448"/>
                      <a:gd name="connsiteX29" fmla="*/ 500363 w 1290581"/>
                      <a:gd name="connsiteY29" fmla="*/ 1212731 h 1936448"/>
                      <a:gd name="connsiteX30" fmla="*/ 495797 w 1290581"/>
                      <a:gd name="connsiteY30" fmla="*/ 1211181 h 1936448"/>
                      <a:gd name="connsiteX31" fmla="*/ 519952 w 1290581"/>
                      <a:gd name="connsiteY31" fmla="*/ 1349692 h 1936448"/>
                      <a:gd name="connsiteX32" fmla="*/ 500081 w 1290581"/>
                      <a:gd name="connsiteY32" fmla="*/ 1678312 h 1936448"/>
                      <a:gd name="connsiteX33" fmla="*/ 298700 w 1290581"/>
                      <a:gd name="connsiteY33" fmla="*/ 1190039 h 1936448"/>
                      <a:gd name="connsiteX34" fmla="*/ 266041 w 1290581"/>
                      <a:gd name="connsiteY34" fmla="*/ 1002769 h 1936448"/>
                      <a:gd name="connsiteX35" fmla="*/ 252585 w 1290581"/>
                      <a:gd name="connsiteY35" fmla="*/ 975658 h 1936448"/>
                      <a:gd name="connsiteX36" fmla="*/ 222637 w 1290581"/>
                      <a:gd name="connsiteY36" fmla="*/ 813423 h 1936448"/>
                      <a:gd name="connsiteX37" fmla="*/ 239770 w 1290581"/>
                      <a:gd name="connsiteY37" fmla="*/ 689481 h 1936448"/>
                      <a:gd name="connsiteX38" fmla="*/ 246205 w 1290581"/>
                      <a:gd name="connsiteY38" fmla="*/ 674842 h 1936448"/>
                      <a:gd name="connsiteX39" fmla="*/ 242470 w 1290581"/>
                      <a:gd name="connsiteY39" fmla="*/ 671946 h 1936448"/>
                      <a:gd name="connsiteX40" fmla="*/ 149846 w 1290581"/>
                      <a:gd name="connsiteY40" fmla="*/ 553691 h 1936448"/>
                      <a:gd name="connsiteX41" fmla="*/ 228110 w 1290581"/>
                      <a:gd name="connsiteY41" fmla="*/ 74498 h 1936448"/>
                      <a:gd name="connsiteX0" fmla="*/ 343573 w 1199816"/>
                      <a:gd name="connsiteY0" fmla="*/ 116142 h 1701180"/>
                      <a:gd name="connsiteX1" fmla="*/ 585291 w 1199816"/>
                      <a:gd name="connsiteY1" fmla="*/ 26568 h 1701180"/>
                      <a:gd name="connsiteX2" fmla="*/ 636564 w 1199816"/>
                      <a:gd name="connsiteY2" fmla="*/ 167757 h 1701180"/>
                      <a:gd name="connsiteX3" fmla="*/ 638318 w 1199816"/>
                      <a:gd name="connsiteY3" fmla="*/ 184974 h 1701180"/>
                      <a:gd name="connsiteX4" fmla="*/ 643998 w 1199816"/>
                      <a:gd name="connsiteY4" fmla="*/ 186652 h 1701180"/>
                      <a:gd name="connsiteX5" fmla="*/ 886316 w 1199816"/>
                      <a:gd name="connsiteY5" fmla="*/ 494157 h 1701180"/>
                      <a:gd name="connsiteX6" fmla="*/ 891816 w 1199816"/>
                      <a:gd name="connsiteY6" fmla="*/ 553825 h 1701180"/>
                      <a:gd name="connsiteX7" fmla="*/ 899238 w 1199816"/>
                      <a:gd name="connsiteY7" fmla="*/ 549708 h 1701180"/>
                      <a:gd name="connsiteX8" fmla="*/ 903159 w 1199816"/>
                      <a:gd name="connsiteY8" fmla="*/ 555663 h 1701180"/>
                      <a:gd name="connsiteX9" fmla="*/ 1006884 w 1199816"/>
                      <a:gd name="connsiteY9" fmla="*/ 729365 h 1701180"/>
                      <a:gd name="connsiteX10" fmla="*/ 1187005 w 1199816"/>
                      <a:gd name="connsiteY10" fmla="*/ 1223514 h 1701180"/>
                      <a:gd name="connsiteX11" fmla="*/ 1139238 w 1199816"/>
                      <a:gd name="connsiteY11" fmla="*/ 1203325 h 1701180"/>
                      <a:gd name="connsiteX12" fmla="*/ 1115830 w 1199816"/>
                      <a:gd name="connsiteY12" fmla="*/ 1180128 h 1701180"/>
                      <a:gd name="connsiteX13" fmla="*/ 1144351 w 1199816"/>
                      <a:gd name="connsiteY13" fmla="*/ 1246269 h 1701180"/>
                      <a:gd name="connsiteX14" fmla="*/ 1186311 w 1199816"/>
                      <a:gd name="connsiteY14" fmla="*/ 1484908 h 1701180"/>
                      <a:gd name="connsiteX15" fmla="*/ 1053561 w 1199816"/>
                      <a:gd name="connsiteY15" fmla="*/ 1384542 h 1701180"/>
                      <a:gd name="connsiteX16" fmla="*/ 1046617 w 1199816"/>
                      <a:gd name="connsiteY16" fmla="*/ 1375534 h 1701180"/>
                      <a:gd name="connsiteX17" fmla="*/ 1045555 w 1199816"/>
                      <a:gd name="connsiteY17" fmla="*/ 1378773 h 1701180"/>
                      <a:gd name="connsiteX18" fmla="*/ 1067093 w 1199816"/>
                      <a:gd name="connsiteY18" fmla="*/ 1428721 h 1701180"/>
                      <a:gd name="connsiteX19" fmla="*/ 1109054 w 1199816"/>
                      <a:gd name="connsiteY19" fmla="*/ 1667360 h 1701180"/>
                      <a:gd name="connsiteX20" fmla="*/ 928832 w 1199816"/>
                      <a:gd name="connsiteY20" fmla="*/ 1505406 h 1701180"/>
                      <a:gd name="connsiteX21" fmla="*/ 895109 w 1199816"/>
                      <a:gd name="connsiteY21" fmla="*/ 1456708 h 1701180"/>
                      <a:gd name="connsiteX22" fmla="*/ 887656 w 1199816"/>
                      <a:gd name="connsiteY22" fmla="*/ 1455411 h 1701180"/>
                      <a:gd name="connsiteX23" fmla="*/ 889704 w 1199816"/>
                      <a:gd name="connsiteY23" fmla="*/ 1460160 h 1701180"/>
                      <a:gd name="connsiteX24" fmla="*/ 931666 w 1199816"/>
                      <a:gd name="connsiteY24" fmla="*/ 1698798 h 1701180"/>
                      <a:gd name="connsiteX25" fmla="*/ 596327 w 1199816"/>
                      <a:gd name="connsiteY25" fmla="*/ 1290739 h 1701180"/>
                      <a:gd name="connsiteX26" fmla="*/ 512672 w 1199816"/>
                      <a:gd name="connsiteY26" fmla="*/ 1125792 h 1701180"/>
                      <a:gd name="connsiteX27" fmla="*/ 499031 w 1199816"/>
                      <a:gd name="connsiteY27" fmla="*/ 1108618 h 1701180"/>
                      <a:gd name="connsiteX28" fmla="*/ 418438 w 1199816"/>
                      <a:gd name="connsiteY28" fmla="*/ 992206 h 1701180"/>
                      <a:gd name="connsiteX29" fmla="*/ 409598 w 1199816"/>
                      <a:gd name="connsiteY29" fmla="*/ 977463 h 1701180"/>
                      <a:gd name="connsiteX30" fmla="*/ 405032 w 1199816"/>
                      <a:gd name="connsiteY30" fmla="*/ 975913 h 1701180"/>
                      <a:gd name="connsiteX31" fmla="*/ 429187 w 1199816"/>
                      <a:gd name="connsiteY31" fmla="*/ 1114424 h 1701180"/>
                      <a:gd name="connsiteX32" fmla="*/ 409316 w 1199816"/>
                      <a:gd name="connsiteY32" fmla="*/ 1443044 h 1701180"/>
                      <a:gd name="connsiteX33" fmla="*/ 207935 w 1199816"/>
                      <a:gd name="connsiteY33" fmla="*/ 954771 h 1701180"/>
                      <a:gd name="connsiteX34" fmla="*/ 175276 w 1199816"/>
                      <a:gd name="connsiteY34" fmla="*/ 767501 h 1701180"/>
                      <a:gd name="connsiteX35" fmla="*/ 161820 w 1199816"/>
                      <a:gd name="connsiteY35" fmla="*/ 740390 h 1701180"/>
                      <a:gd name="connsiteX36" fmla="*/ 131872 w 1199816"/>
                      <a:gd name="connsiteY36" fmla="*/ 578155 h 1701180"/>
                      <a:gd name="connsiteX37" fmla="*/ 149005 w 1199816"/>
                      <a:gd name="connsiteY37" fmla="*/ 454213 h 1701180"/>
                      <a:gd name="connsiteX38" fmla="*/ 155440 w 1199816"/>
                      <a:gd name="connsiteY38" fmla="*/ 439574 h 1701180"/>
                      <a:gd name="connsiteX39" fmla="*/ 151705 w 1199816"/>
                      <a:gd name="connsiteY39" fmla="*/ 436678 h 1701180"/>
                      <a:gd name="connsiteX40" fmla="*/ 59081 w 1199816"/>
                      <a:gd name="connsiteY40" fmla="*/ 318423 h 1701180"/>
                      <a:gd name="connsiteX41" fmla="*/ 343573 w 1199816"/>
                      <a:gd name="connsiteY41" fmla="*/ 116142 h 1701180"/>
                      <a:gd name="connsiteX0" fmla="*/ 306046 w 1162289"/>
                      <a:gd name="connsiteY0" fmla="*/ 90505 h 1675543"/>
                      <a:gd name="connsiteX1" fmla="*/ 547764 w 1162289"/>
                      <a:gd name="connsiteY1" fmla="*/ 931 h 1675543"/>
                      <a:gd name="connsiteX2" fmla="*/ 599037 w 1162289"/>
                      <a:gd name="connsiteY2" fmla="*/ 142120 h 1675543"/>
                      <a:gd name="connsiteX3" fmla="*/ 600791 w 1162289"/>
                      <a:gd name="connsiteY3" fmla="*/ 159337 h 1675543"/>
                      <a:gd name="connsiteX4" fmla="*/ 606471 w 1162289"/>
                      <a:gd name="connsiteY4" fmla="*/ 161015 h 1675543"/>
                      <a:gd name="connsiteX5" fmla="*/ 848789 w 1162289"/>
                      <a:gd name="connsiteY5" fmla="*/ 468520 h 1675543"/>
                      <a:gd name="connsiteX6" fmla="*/ 854289 w 1162289"/>
                      <a:gd name="connsiteY6" fmla="*/ 528188 h 1675543"/>
                      <a:gd name="connsiteX7" fmla="*/ 861711 w 1162289"/>
                      <a:gd name="connsiteY7" fmla="*/ 524071 h 1675543"/>
                      <a:gd name="connsiteX8" fmla="*/ 865632 w 1162289"/>
                      <a:gd name="connsiteY8" fmla="*/ 530026 h 1675543"/>
                      <a:gd name="connsiteX9" fmla="*/ 969357 w 1162289"/>
                      <a:gd name="connsiteY9" fmla="*/ 703728 h 1675543"/>
                      <a:gd name="connsiteX10" fmla="*/ 1149478 w 1162289"/>
                      <a:gd name="connsiteY10" fmla="*/ 1197877 h 1675543"/>
                      <a:gd name="connsiteX11" fmla="*/ 1101711 w 1162289"/>
                      <a:gd name="connsiteY11" fmla="*/ 1177688 h 1675543"/>
                      <a:gd name="connsiteX12" fmla="*/ 1078303 w 1162289"/>
                      <a:gd name="connsiteY12" fmla="*/ 1154491 h 1675543"/>
                      <a:gd name="connsiteX13" fmla="*/ 1106824 w 1162289"/>
                      <a:gd name="connsiteY13" fmla="*/ 1220632 h 1675543"/>
                      <a:gd name="connsiteX14" fmla="*/ 1148784 w 1162289"/>
                      <a:gd name="connsiteY14" fmla="*/ 1459271 h 1675543"/>
                      <a:gd name="connsiteX15" fmla="*/ 1016034 w 1162289"/>
                      <a:gd name="connsiteY15" fmla="*/ 1358905 h 1675543"/>
                      <a:gd name="connsiteX16" fmla="*/ 1009090 w 1162289"/>
                      <a:gd name="connsiteY16" fmla="*/ 1349897 h 1675543"/>
                      <a:gd name="connsiteX17" fmla="*/ 1008028 w 1162289"/>
                      <a:gd name="connsiteY17" fmla="*/ 1353136 h 1675543"/>
                      <a:gd name="connsiteX18" fmla="*/ 1029566 w 1162289"/>
                      <a:gd name="connsiteY18" fmla="*/ 1403084 h 1675543"/>
                      <a:gd name="connsiteX19" fmla="*/ 1071527 w 1162289"/>
                      <a:gd name="connsiteY19" fmla="*/ 1641723 h 1675543"/>
                      <a:gd name="connsiteX20" fmla="*/ 891305 w 1162289"/>
                      <a:gd name="connsiteY20" fmla="*/ 1479769 h 1675543"/>
                      <a:gd name="connsiteX21" fmla="*/ 857582 w 1162289"/>
                      <a:gd name="connsiteY21" fmla="*/ 1431071 h 1675543"/>
                      <a:gd name="connsiteX22" fmla="*/ 850129 w 1162289"/>
                      <a:gd name="connsiteY22" fmla="*/ 1429774 h 1675543"/>
                      <a:gd name="connsiteX23" fmla="*/ 852177 w 1162289"/>
                      <a:gd name="connsiteY23" fmla="*/ 1434523 h 1675543"/>
                      <a:gd name="connsiteX24" fmla="*/ 894139 w 1162289"/>
                      <a:gd name="connsiteY24" fmla="*/ 1673161 h 1675543"/>
                      <a:gd name="connsiteX25" fmla="*/ 558800 w 1162289"/>
                      <a:gd name="connsiteY25" fmla="*/ 1265102 h 1675543"/>
                      <a:gd name="connsiteX26" fmla="*/ 475145 w 1162289"/>
                      <a:gd name="connsiteY26" fmla="*/ 1100155 h 1675543"/>
                      <a:gd name="connsiteX27" fmla="*/ 461504 w 1162289"/>
                      <a:gd name="connsiteY27" fmla="*/ 1082981 h 1675543"/>
                      <a:gd name="connsiteX28" fmla="*/ 380911 w 1162289"/>
                      <a:gd name="connsiteY28" fmla="*/ 966569 h 1675543"/>
                      <a:gd name="connsiteX29" fmla="*/ 372071 w 1162289"/>
                      <a:gd name="connsiteY29" fmla="*/ 951826 h 1675543"/>
                      <a:gd name="connsiteX30" fmla="*/ 367505 w 1162289"/>
                      <a:gd name="connsiteY30" fmla="*/ 950276 h 1675543"/>
                      <a:gd name="connsiteX31" fmla="*/ 391660 w 1162289"/>
                      <a:gd name="connsiteY31" fmla="*/ 1088787 h 1675543"/>
                      <a:gd name="connsiteX32" fmla="*/ 371789 w 1162289"/>
                      <a:gd name="connsiteY32" fmla="*/ 1417407 h 1675543"/>
                      <a:gd name="connsiteX33" fmla="*/ 170408 w 1162289"/>
                      <a:gd name="connsiteY33" fmla="*/ 929134 h 1675543"/>
                      <a:gd name="connsiteX34" fmla="*/ 137749 w 1162289"/>
                      <a:gd name="connsiteY34" fmla="*/ 741864 h 1675543"/>
                      <a:gd name="connsiteX35" fmla="*/ 124293 w 1162289"/>
                      <a:gd name="connsiteY35" fmla="*/ 714753 h 1675543"/>
                      <a:gd name="connsiteX36" fmla="*/ 94345 w 1162289"/>
                      <a:gd name="connsiteY36" fmla="*/ 552518 h 1675543"/>
                      <a:gd name="connsiteX37" fmla="*/ 111478 w 1162289"/>
                      <a:gd name="connsiteY37" fmla="*/ 428576 h 1675543"/>
                      <a:gd name="connsiteX38" fmla="*/ 117913 w 1162289"/>
                      <a:gd name="connsiteY38" fmla="*/ 413937 h 1675543"/>
                      <a:gd name="connsiteX39" fmla="*/ 114178 w 1162289"/>
                      <a:gd name="connsiteY39" fmla="*/ 411041 h 1675543"/>
                      <a:gd name="connsiteX40" fmla="*/ 21554 w 1162289"/>
                      <a:gd name="connsiteY40" fmla="*/ 292786 h 1675543"/>
                      <a:gd name="connsiteX41" fmla="*/ 306046 w 1162289"/>
                      <a:gd name="connsiteY41" fmla="*/ 90505 h 1675543"/>
                      <a:gd name="connsiteX0" fmla="*/ 325996 w 1161124"/>
                      <a:gd name="connsiteY0" fmla="*/ 33595 h 1690908"/>
                      <a:gd name="connsiteX1" fmla="*/ 546599 w 1161124"/>
                      <a:gd name="connsiteY1" fmla="*/ 16296 h 1690908"/>
                      <a:gd name="connsiteX2" fmla="*/ 597872 w 1161124"/>
                      <a:gd name="connsiteY2" fmla="*/ 157485 h 1690908"/>
                      <a:gd name="connsiteX3" fmla="*/ 599626 w 1161124"/>
                      <a:gd name="connsiteY3" fmla="*/ 174702 h 1690908"/>
                      <a:gd name="connsiteX4" fmla="*/ 605306 w 1161124"/>
                      <a:gd name="connsiteY4" fmla="*/ 176380 h 1690908"/>
                      <a:gd name="connsiteX5" fmla="*/ 847624 w 1161124"/>
                      <a:gd name="connsiteY5" fmla="*/ 483885 h 1690908"/>
                      <a:gd name="connsiteX6" fmla="*/ 853124 w 1161124"/>
                      <a:gd name="connsiteY6" fmla="*/ 543553 h 1690908"/>
                      <a:gd name="connsiteX7" fmla="*/ 860546 w 1161124"/>
                      <a:gd name="connsiteY7" fmla="*/ 539436 h 1690908"/>
                      <a:gd name="connsiteX8" fmla="*/ 864467 w 1161124"/>
                      <a:gd name="connsiteY8" fmla="*/ 545391 h 1690908"/>
                      <a:gd name="connsiteX9" fmla="*/ 968192 w 1161124"/>
                      <a:gd name="connsiteY9" fmla="*/ 719093 h 1690908"/>
                      <a:gd name="connsiteX10" fmla="*/ 1148313 w 1161124"/>
                      <a:gd name="connsiteY10" fmla="*/ 1213242 h 1690908"/>
                      <a:gd name="connsiteX11" fmla="*/ 1100546 w 1161124"/>
                      <a:gd name="connsiteY11" fmla="*/ 1193053 h 1690908"/>
                      <a:gd name="connsiteX12" fmla="*/ 1077138 w 1161124"/>
                      <a:gd name="connsiteY12" fmla="*/ 1169856 h 1690908"/>
                      <a:gd name="connsiteX13" fmla="*/ 1105659 w 1161124"/>
                      <a:gd name="connsiteY13" fmla="*/ 1235997 h 1690908"/>
                      <a:gd name="connsiteX14" fmla="*/ 1147619 w 1161124"/>
                      <a:gd name="connsiteY14" fmla="*/ 1474636 h 1690908"/>
                      <a:gd name="connsiteX15" fmla="*/ 1014869 w 1161124"/>
                      <a:gd name="connsiteY15" fmla="*/ 1374270 h 1690908"/>
                      <a:gd name="connsiteX16" fmla="*/ 1007925 w 1161124"/>
                      <a:gd name="connsiteY16" fmla="*/ 1365262 h 1690908"/>
                      <a:gd name="connsiteX17" fmla="*/ 1006863 w 1161124"/>
                      <a:gd name="connsiteY17" fmla="*/ 1368501 h 1690908"/>
                      <a:gd name="connsiteX18" fmla="*/ 1028401 w 1161124"/>
                      <a:gd name="connsiteY18" fmla="*/ 1418449 h 1690908"/>
                      <a:gd name="connsiteX19" fmla="*/ 1070362 w 1161124"/>
                      <a:gd name="connsiteY19" fmla="*/ 1657088 h 1690908"/>
                      <a:gd name="connsiteX20" fmla="*/ 890140 w 1161124"/>
                      <a:gd name="connsiteY20" fmla="*/ 1495134 h 1690908"/>
                      <a:gd name="connsiteX21" fmla="*/ 856417 w 1161124"/>
                      <a:gd name="connsiteY21" fmla="*/ 1446436 h 1690908"/>
                      <a:gd name="connsiteX22" fmla="*/ 848964 w 1161124"/>
                      <a:gd name="connsiteY22" fmla="*/ 1445139 h 1690908"/>
                      <a:gd name="connsiteX23" fmla="*/ 851012 w 1161124"/>
                      <a:gd name="connsiteY23" fmla="*/ 1449888 h 1690908"/>
                      <a:gd name="connsiteX24" fmla="*/ 892974 w 1161124"/>
                      <a:gd name="connsiteY24" fmla="*/ 1688526 h 1690908"/>
                      <a:gd name="connsiteX25" fmla="*/ 557635 w 1161124"/>
                      <a:gd name="connsiteY25" fmla="*/ 1280467 h 1690908"/>
                      <a:gd name="connsiteX26" fmla="*/ 473980 w 1161124"/>
                      <a:gd name="connsiteY26" fmla="*/ 1115520 h 1690908"/>
                      <a:gd name="connsiteX27" fmla="*/ 460339 w 1161124"/>
                      <a:gd name="connsiteY27" fmla="*/ 1098346 h 1690908"/>
                      <a:gd name="connsiteX28" fmla="*/ 379746 w 1161124"/>
                      <a:gd name="connsiteY28" fmla="*/ 981934 h 1690908"/>
                      <a:gd name="connsiteX29" fmla="*/ 370906 w 1161124"/>
                      <a:gd name="connsiteY29" fmla="*/ 967191 h 1690908"/>
                      <a:gd name="connsiteX30" fmla="*/ 366340 w 1161124"/>
                      <a:gd name="connsiteY30" fmla="*/ 965641 h 1690908"/>
                      <a:gd name="connsiteX31" fmla="*/ 390495 w 1161124"/>
                      <a:gd name="connsiteY31" fmla="*/ 1104152 h 1690908"/>
                      <a:gd name="connsiteX32" fmla="*/ 370624 w 1161124"/>
                      <a:gd name="connsiteY32" fmla="*/ 1432772 h 1690908"/>
                      <a:gd name="connsiteX33" fmla="*/ 169243 w 1161124"/>
                      <a:gd name="connsiteY33" fmla="*/ 944499 h 1690908"/>
                      <a:gd name="connsiteX34" fmla="*/ 136584 w 1161124"/>
                      <a:gd name="connsiteY34" fmla="*/ 757229 h 1690908"/>
                      <a:gd name="connsiteX35" fmla="*/ 123128 w 1161124"/>
                      <a:gd name="connsiteY35" fmla="*/ 730118 h 1690908"/>
                      <a:gd name="connsiteX36" fmla="*/ 93180 w 1161124"/>
                      <a:gd name="connsiteY36" fmla="*/ 567883 h 1690908"/>
                      <a:gd name="connsiteX37" fmla="*/ 110313 w 1161124"/>
                      <a:gd name="connsiteY37" fmla="*/ 443941 h 1690908"/>
                      <a:gd name="connsiteX38" fmla="*/ 116748 w 1161124"/>
                      <a:gd name="connsiteY38" fmla="*/ 429302 h 1690908"/>
                      <a:gd name="connsiteX39" fmla="*/ 113013 w 1161124"/>
                      <a:gd name="connsiteY39" fmla="*/ 426406 h 1690908"/>
                      <a:gd name="connsiteX40" fmla="*/ 20389 w 1161124"/>
                      <a:gd name="connsiteY40" fmla="*/ 308151 h 1690908"/>
                      <a:gd name="connsiteX41" fmla="*/ 325996 w 1161124"/>
                      <a:gd name="connsiteY41" fmla="*/ 33595 h 1690908"/>
                      <a:gd name="connsiteX0" fmla="*/ 329851 w 1164979"/>
                      <a:gd name="connsiteY0" fmla="*/ 47598 h 1704911"/>
                      <a:gd name="connsiteX1" fmla="*/ 550454 w 1164979"/>
                      <a:gd name="connsiteY1" fmla="*/ 30299 h 1704911"/>
                      <a:gd name="connsiteX2" fmla="*/ 601727 w 1164979"/>
                      <a:gd name="connsiteY2" fmla="*/ 171488 h 1704911"/>
                      <a:gd name="connsiteX3" fmla="*/ 603481 w 1164979"/>
                      <a:gd name="connsiteY3" fmla="*/ 188705 h 1704911"/>
                      <a:gd name="connsiteX4" fmla="*/ 609161 w 1164979"/>
                      <a:gd name="connsiteY4" fmla="*/ 190383 h 1704911"/>
                      <a:gd name="connsiteX5" fmla="*/ 851479 w 1164979"/>
                      <a:gd name="connsiteY5" fmla="*/ 497888 h 1704911"/>
                      <a:gd name="connsiteX6" fmla="*/ 856979 w 1164979"/>
                      <a:gd name="connsiteY6" fmla="*/ 557556 h 1704911"/>
                      <a:gd name="connsiteX7" fmla="*/ 864401 w 1164979"/>
                      <a:gd name="connsiteY7" fmla="*/ 553439 h 1704911"/>
                      <a:gd name="connsiteX8" fmla="*/ 868322 w 1164979"/>
                      <a:gd name="connsiteY8" fmla="*/ 559394 h 1704911"/>
                      <a:gd name="connsiteX9" fmla="*/ 972047 w 1164979"/>
                      <a:gd name="connsiteY9" fmla="*/ 733096 h 1704911"/>
                      <a:gd name="connsiteX10" fmla="*/ 1152168 w 1164979"/>
                      <a:gd name="connsiteY10" fmla="*/ 1227245 h 1704911"/>
                      <a:gd name="connsiteX11" fmla="*/ 1104401 w 1164979"/>
                      <a:gd name="connsiteY11" fmla="*/ 1207056 h 1704911"/>
                      <a:gd name="connsiteX12" fmla="*/ 1080993 w 1164979"/>
                      <a:gd name="connsiteY12" fmla="*/ 1183859 h 1704911"/>
                      <a:gd name="connsiteX13" fmla="*/ 1109514 w 1164979"/>
                      <a:gd name="connsiteY13" fmla="*/ 1250000 h 1704911"/>
                      <a:gd name="connsiteX14" fmla="*/ 1151474 w 1164979"/>
                      <a:gd name="connsiteY14" fmla="*/ 1488639 h 1704911"/>
                      <a:gd name="connsiteX15" fmla="*/ 1018724 w 1164979"/>
                      <a:gd name="connsiteY15" fmla="*/ 1388273 h 1704911"/>
                      <a:gd name="connsiteX16" fmla="*/ 1011780 w 1164979"/>
                      <a:gd name="connsiteY16" fmla="*/ 1379265 h 1704911"/>
                      <a:gd name="connsiteX17" fmla="*/ 1010718 w 1164979"/>
                      <a:gd name="connsiteY17" fmla="*/ 1382504 h 1704911"/>
                      <a:gd name="connsiteX18" fmla="*/ 1032256 w 1164979"/>
                      <a:gd name="connsiteY18" fmla="*/ 1432452 h 1704911"/>
                      <a:gd name="connsiteX19" fmla="*/ 1074217 w 1164979"/>
                      <a:gd name="connsiteY19" fmla="*/ 1671091 h 1704911"/>
                      <a:gd name="connsiteX20" fmla="*/ 893995 w 1164979"/>
                      <a:gd name="connsiteY20" fmla="*/ 1509137 h 1704911"/>
                      <a:gd name="connsiteX21" fmla="*/ 860272 w 1164979"/>
                      <a:gd name="connsiteY21" fmla="*/ 1460439 h 1704911"/>
                      <a:gd name="connsiteX22" fmla="*/ 852819 w 1164979"/>
                      <a:gd name="connsiteY22" fmla="*/ 1459142 h 1704911"/>
                      <a:gd name="connsiteX23" fmla="*/ 854867 w 1164979"/>
                      <a:gd name="connsiteY23" fmla="*/ 1463891 h 1704911"/>
                      <a:gd name="connsiteX24" fmla="*/ 896829 w 1164979"/>
                      <a:gd name="connsiteY24" fmla="*/ 1702529 h 1704911"/>
                      <a:gd name="connsiteX25" fmla="*/ 561490 w 1164979"/>
                      <a:gd name="connsiteY25" fmla="*/ 1294470 h 1704911"/>
                      <a:gd name="connsiteX26" fmla="*/ 477835 w 1164979"/>
                      <a:gd name="connsiteY26" fmla="*/ 1129523 h 1704911"/>
                      <a:gd name="connsiteX27" fmla="*/ 464194 w 1164979"/>
                      <a:gd name="connsiteY27" fmla="*/ 1112349 h 1704911"/>
                      <a:gd name="connsiteX28" fmla="*/ 383601 w 1164979"/>
                      <a:gd name="connsiteY28" fmla="*/ 995937 h 1704911"/>
                      <a:gd name="connsiteX29" fmla="*/ 374761 w 1164979"/>
                      <a:gd name="connsiteY29" fmla="*/ 981194 h 1704911"/>
                      <a:gd name="connsiteX30" fmla="*/ 370195 w 1164979"/>
                      <a:gd name="connsiteY30" fmla="*/ 979644 h 1704911"/>
                      <a:gd name="connsiteX31" fmla="*/ 394350 w 1164979"/>
                      <a:gd name="connsiteY31" fmla="*/ 1118155 h 1704911"/>
                      <a:gd name="connsiteX32" fmla="*/ 374479 w 1164979"/>
                      <a:gd name="connsiteY32" fmla="*/ 1446775 h 1704911"/>
                      <a:gd name="connsiteX33" fmla="*/ 173098 w 1164979"/>
                      <a:gd name="connsiteY33" fmla="*/ 958502 h 1704911"/>
                      <a:gd name="connsiteX34" fmla="*/ 140439 w 1164979"/>
                      <a:gd name="connsiteY34" fmla="*/ 771232 h 1704911"/>
                      <a:gd name="connsiteX35" fmla="*/ 126983 w 1164979"/>
                      <a:gd name="connsiteY35" fmla="*/ 744121 h 1704911"/>
                      <a:gd name="connsiteX36" fmla="*/ 97035 w 1164979"/>
                      <a:gd name="connsiteY36" fmla="*/ 581886 h 1704911"/>
                      <a:gd name="connsiteX37" fmla="*/ 114168 w 1164979"/>
                      <a:gd name="connsiteY37" fmla="*/ 457944 h 1704911"/>
                      <a:gd name="connsiteX38" fmla="*/ 120603 w 1164979"/>
                      <a:gd name="connsiteY38" fmla="*/ 443305 h 1704911"/>
                      <a:gd name="connsiteX39" fmla="*/ 116868 w 1164979"/>
                      <a:gd name="connsiteY39" fmla="*/ 440409 h 1704911"/>
                      <a:gd name="connsiteX40" fmla="*/ 24244 w 1164979"/>
                      <a:gd name="connsiteY40" fmla="*/ 322154 h 1704911"/>
                      <a:gd name="connsiteX41" fmla="*/ 329851 w 1164979"/>
                      <a:gd name="connsiteY41" fmla="*/ 47598 h 1704911"/>
                      <a:gd name="connsiteX0" fmla="*/ 316459 w 1151587"/>
                      <a:gd name="connsiteY0" fmla="*/ 47598 h 1704911"/>
                      <a:gd name="connsiteX1" fmla="*/ 537062 w 1151587"/>
                      <a:gd name="connsiteY1" fmla="*/ 30299 h 1704911"/>
                      <a:gd name="connsiteX2" fmla="*/ 588335 w 1151587"/>
                      <a:gd name="connsiteY2" fmla="*/ 171488 h 1704911"/>
                      <a:gd name="connsiteX3" fmla="*/ 590089 w 1151587"/>
                      <a:gd name="connsiteY3" fmla="*/ 188705 h 1704911"/>
                      <a:gd name="connsiteX4" fmla="*/ 595769 w 1151587"/>
                      <a:gd name="connsiteY4" fmla="*/ 190383 h 1704911"/>
                      <a:gd name="connsiteX5" fmla="*/ 838087 w 1151587"/>
                      <a:gd name="connsiteY5" fmla="*/ 497888 h 1704911"/>
                      <a:gd name="connsiteX6" fmla="*/ 843587 w 1151587"/>
                      <a:gd name="connsiteY6" fmla="*/ 557556 h 1704911"/>
                      <a:gd name="connsiteX7" fmla="*/ 851009 w 1151587"/>
                      <a:gd name="connsiteY7" fmla="*/ 553439 h 1704911"/>
                      <a:gd name="connsiteX8" fmla="*/ 854930 w 1151587"/>
                      <a:gd name="connsiteY8" fmla="*/ 559394 h 1704911"/>
                      <a:gd name="connsiteX9" fmla="*/ 958655 w 1151587"/>
                      <a:gd name="connsiteY9" fmla="*/ 733096 h 1704911"/>
                      <a:gd name="connsiteX10" fmla="*/ 1138776 w 1151587"/>
                      <a:gd name="connsiteY10" fmla="*/ 1227245 h 1704911"/>
                      <a:gd name="connsiteX11" fmla="*/ 1091009 w 1151587"/>
                      <a:gd name="connsiteY11" fmla="*/ 1207056 h 1704911"/>
                      <a:gd name="connsiteX12" fmla="*/ 1067601 w 1151587"/>
                      <a:gd name="connsiteY12" fmla="*/ 1183859 h 1704911"/>
                      <a:gd name="connsiteX13" fmla="*/ 1096122 w 1151587"/>
                      <a:gd name="connsiteY13" fmla="*/ 1250000 h 1704911"/>
                      <a:gd name="connsiteX14" fmla="*/ 1138082 w 1151587"/>
                      <a:gd name="connsiteY14" fmla="*/ 1488639 h 1704911"/>
                      <a:gd name="connsiteX15" fmla="*/ 1005332 w 1151587"/>
                      <a:gd name="connsiteY15" fmla="*/ 1388273 h 1704911"/>
                      <a:gd name="connsiteX16" fmla="*/ 998388 w 1151587"/>
                      <a:gd name="connsiteY16" fmla="*/ 1379265 h 1704911"/>
                      <a:gd name="connsiteX17" fmla="*/ 997326 w 1151587"/>
                      <a:gd name="connsiteY17" fmla="*/ 1382504 h 1704911"/>
                      <a:gd name="connsiteX18" fmla="*/ 1018864 w 1151587"/>
                      <a:gd name="connsiteY18" fmla="*/ 1432452 h 1704911"/>
                      <a:gd name="connsiteX19" fmla="*/ 1060825 w 1151587"/>
                      <a:gd name="connsiteY19" fmla="*/ 1671091 h 1704911"/>
                      <a:gd name="connsiteX20" fmla="*/ 880603 w 1151587"/>
                      <a:gd name="connsiteY20" fmla="*/ 1509137 h 1704911"/>
                      <a:gd name="connsiteX21" fmla="*/ 846880 w 1151587"/>
                      <a:gd name="connsiteY21" fmla="*/ 1460439 h 1704911"/>
                      <a:gd name="connsiteX22" fmla="*/ 839427 w 1151587"/>
                      <a:gd name="connsiteY22" fmla="*/ 1459142 h 1704911"/>
                      <a:gd name="connsiteX23" fmla="*/ 841475 w 1151587"/>
                      <a:gd name="connsiteY23" fmla="*/ 1463891 h 1704911"/>
                      <a:gd name="connsiteX24" fmla="*/ 883437 w 1151587"/>
                      <a:gd name="connsiteY24" fmla="*/ 1702529 h 1704911"/>
                      <a:gd name="connsiteX25" fmla="*/ 548098 w 1151587"/>
                      <a:gd name="connsiteY25" fmla="*/ 1294470 h 1704911"/>
                      <a:gd name="connsiteX26" fmla="*/ 464443 w 1151587"/>
                      <a:gd name="connsiteY26" fmla="*/ 1129523 h 1704911"/>
                      <a:gd name="connsiteX27" fmla="*/ 450802 w 1151587"/>
                      <a:gd name="connsiteY27" fmla="*/ 1112349 h 1704911"/>
                      <a:gd name="connsiteX28" fmla="*/ 370209 w 1151587"/>
                      <a:gd name="connsiteY28" fmla="*/ 995937 h 1704911"/>
                      <a:gd name="connsiteX29" fmla="*/ 361369 w 1151587"/>
                      <a:gd name="connsiteY29" fmla="*/ 981194 h 1704911"/>
                      <a:gd name="connsiteX30" fmla="*/ 356803 w 1151587"/>
                      <a:gd name="connsiteY30" fmla="*/ 979644 h 1704911"/>
                      <a:gd name="connsiteX31" fmla="*/ 380958 w 1151587"/>
                      <a:gd name="connsiteY31" fmla="*/ 1118155 h 1704911"/>
                      <a:gd name="connsiteX32" fmla="*/ 361087 w 1151587"/>
                      <a:gd name="connsiteY32" fmla="*/ 1446775 h 1704911"/>
                      <a:gd name="connsiteX33" fmla="*/ 159706 w 1151587"/>
                      <a:gd name="connsiteY33" fmla="*/ 958502 h 1704911"/>
                      <a:gd name="connsiteX34" fmla="*/ 127047 w 1151587"/>
                      <a:gd name="connsiteY34" fmla="*/ 771232 h 1704911"/>
                      <a:gd name="connsiteX35" fmla="*/ 113591 w 1151587"/>
                      <a:gd name="connsiteY35" fmla="*/ 744121 h 1704911"/>
                      <a:gd name="connsiteX36" fmla="*/ 83643 w 1151587"/>
                      <a:gd name="connsiteY36" fmla="*/ 581886 h 1704911"/>
                      <a:gd name="connsiteX37" fmla="*/ 100776 w 1151587"/>
                      <a:gd name="connsiteY37" fmla="*/ 457944 h 1704911"/>
                      <a:gd name="connsiteX38" fmla="*/ 107211 w 1151587"/>
                      <a:gd name="connsiteY38" fmla="*/ 443305 h 1704911"/>
                      <a:gd name="connsiteX39" fmla="*/ 103476 w 1151587"/>
                      <a:gd name="connsiteY39" fmla="*/ 440409 h 1704911"/>
                      <a:gd name="connsiteX40" fmla="*/ 10852 w 1151587"/>
                      <a:gd name="connsiteY40" fmla="*/ 322154 h 1704911"/>
                      <a:gd name="connsiteX41" fmla="*/ 316459 w 1151587"/>
                      <a:gd name="connsiteY41" fmla="*/ 47598 h 1704911"/>
                      <a:gd name="connsiteX0" fmla="*/ 232816 w 1067944"/>
                      <a:gd name="connsiteY0" fmla="*/ 30232 h 1687545"/>
                      <a:gd name="connsiteX1" fmla="*/ 453419 w 1067944"/>
                      <a:gd name="connsiteY1" fmla="*/ 12933 h 1687545"/>
                      <a:gd name="connsiteX2" fmla="*/ 504692 w 1067944"/>
                      <a:gd name="connsiteY2" fmla="*/ 154122 h 1687545"/>
                      <a:gd name="connsiteX3" fmla="*/ 506446 w 1067944"/>
                      <a:gd name="connsiteY3" fmla="*/ 171339 h 1687545"/>
                      <a:gd name="connsiteX4" fmla="*/ 512126 w 1067944"/>
                      <a:gd name="connsiteY4" fmla="*/ 173017 h 1687545"/>
                      <a:gd name="connsiteX5" fmla="*/ 754444 w 1067944"/>
                      <a:gd name="connsiteY5" fmla="*/ 480522 h 1687545"/>
                      <a:gd name="connsiteX6" fmla="*/ 759944 w 1067944"/>
                      <a:gd name="connsiteY6" fmla="*/ 540190 h 1687545"/>
                      <a:gd name="connsiteX7" fmla="*/ 767366 w 1067944"/>
                      <a:gd name="connsiteY7" fmla="*/ 536073 h 1687545"/>
                      <a:gd name="connsiteX8" fmla="*/ 771287 w 1067944"/>
                      <a:gd name="connsiteY8" fmla="*/ 542028 h 1687545"/>
                      <a:gd name="connsiteX9" fmla="*/ 875012 w 1067944"/>
                      <a:gd name="connsiteY9" fmla="*/ 715730 h 1687545"/>
                      <a:gd name="connsiteX10" fmla="*/ 1055133 w 1067944"/>
                      <a:gd name="connsiteY10" fmla="*/ 1209879 h 1687545"/>
                      <a:gd name="connsiteX11" fmla="*/ 1007366 w 1067944"/>
                      <a:gd name="connsiteY11" fmla="*/ 1189690 h 1687545"/>
                      <a:gd name="connsiteX12" fmla="*/ 983958 w 1067944"/>
                      <a:gd name="connsiteY12" fmla="*/ 1166493 h 1687545"/>
                      <a:gd name="connsiteX13" fmla="*/ 1012479 w 1067944"/>
                      <a:gd name="connsiteY13" fmla="*/ 1232634 h 1687545"/>
                      <a:gd name="connsiteX14" fmla="*/ 1054439 w 1067944"/>
                      <a:gd name="connsiteY14" fmla="*/ 1471273 h 1687545"/>
                      <a:gd name="connsiteX15" fmla="*/ 921689 w 1067944"/>
                      <a:gd name="connsiteY15" fmla="*/ 1370907 h 1687545"/>
                      <a:gd name="connsiteX16" fmla="*/ 914745 w 1067944"/>
                      <a:gd name="connsiteY16" fmla="*/ 1361899 h 1687545"/>
                      <a:gd name="connsiteX17" fmla="*/ 913683 w 1067944"/>
                      <a:gd name="connsiteY17" fmla="*/ 1365138 h 1687545"/>
                      <a:gd name="connsiteX18" fmla="*/ 935221 w 1067944"/>
                      <a:gd name="connsiteY18" fmla="*/ 1415086 h 1687545"/>
                      <a:gd name="connsiteX19" fmla="*/ 977182 w 1067944"/>
                      <a:gd name="connsiteY19" fmla="*/ 1653725 h 1687545"/>
                      <a:gd name="connsiteX20" fmla="*/ 796960 w 1067944"/>
                      <a:gd name="connsiteY20" fmla="*/ 1491771 h 1687545"/>
                      <a:gd name="connsiteX21" fmla="*/ 763237 w 1067944"/>
                      <a:gd name="connsiteY21" fmla="*/ 1443073 h 1687545"/>
                      <a:gd name="connsiteX22" fmla="*/ 755784 w 1067944"/>
                      <a:gd name="connsiteY22" fmla="*/ 1441776 h 1687545"/>
                      <a:gd name="connsiteX23" fmla="*/ 757832 w 1067944"/>
                      <a:gd name="connsiteY23" fmla="*/ 1446525 h 1687545"/>
                      <a:gd name="connsiteX24" fmla="*/ 799794 w 1067944"/>
                      <a:gd name="connsiteY24" fmla="*/ 1685163 h 1687545"/>
                      <a:gd name="connsiteX25" fmla="*/ 464455 w 1067944"/>
                      <a:gd name="connsiteY25" fmla="*/ 1277104 h 1687545"/>
                      <a:gd name="connsiteX26" fmla="*/ 380800 w 1067944"/>
                      <a:gd name="connsiteY26" fmla="*/ 1112157 h 1687545"/>
                      <a:gd name="connsiteX27" fmla="*/ 367159 w 1067944"/>
                      <a:gd name="connsiteY27" fmla="*/ 1094983 h 1687545"/>
                      <a:gd name="connsiteX28" fmla="*/ 286566 w 1067944"/>
                      <a:gd name="connsiteY28" fmla="*/ 978571 h 1687545"/>
                      <a:gd name="connsiteX29" fmla="*/ 277726 w 1067944"/>
                      <a:gd name="connsiteY29" fmla="*/ 963828 h 1687545"/>
                      <a:gd name="connsiteX30" fmla="*/ 273160 w 1067944"/>
                      <a:gd name="connsiteY30" fmla="*/ 962278 h 1687545"/>
                      <a:gd name="connsiteX31" fmla="*/ 297315 w 1067944"/>
                      <a:gd name="connsiteY31" fmla="*/ 1100789 h 1687545"/>
                      <a:gd name="connsiteX32" fmla="*/ 277444 w 1067944"/>
                      <a:gd name="connsiteY32" fmla="*/ 1429409 h 1687545"/>
                      <a:gd name="connsiteX33" fmla="*/ 76063 w 1067944"/>
                      <a:gd name="connsiteY33" fmla="*/ 941136 h 1687545"/>
                      <a:gd name="connsiteX34" fmla="*/ 43404 w 1067944"/>
                      <a:gd name="connsiteY34" fmla="*/ 753866 h 1687545"/>
                      <a:gd name="connsiteX35" fmla="*/ 29948 w 1067944"/>
                      <a:gd name="connsiteY35" fmla="*/ 726755 h 1687545"/>
                      <a:gd name="connsiteX36" fmla="*/ 0 w 1067944"/>
                      <a:gd name="connsiteY36" fmla="*/ 564520 h 1687545"/>
                      <a:gd name="connsiteX37" fmla="*/ 17133 w 1067944"/>
                      <a:gd name="connsiteY37" fmla="*/ 440578 h 1687545"/>
                      <a:gd name="connsiteX38" fmla="*/ 23568 w 1067944"/>
                      <a:gd name="connsiteY38" fmla="*/ 425939 h 1687545"/>
                      <a:gd name="connsiteX39" fmla="*/ 19833 w 1067944"/>
                      <a:gd name="connsiteY39" fmla="*/ 423043 h 1687545"/>
                      <a:gd name="connsiteX40" fmla="*/ 54704 w 1067944"/>
                      <a:gd name="connsiteY40" fmla="*/ 223290 h 1687545"/>
                      <a:gd name="connsiteX41" fmla="*/ 232816 w 1067944"/>
                      <a:gd name="connsiteY41" fmla="*/ 30232 h 1687545"/>
                      <a:gd name="connsiteX0" fmla="*/ 232816 w 1067944"/>
                      <a:gd name="connsiteY0" fmla="*/ 7742 h 1665055"/>
                      <a:gd name="connsiteX1" fmla="*/ 349111 w 1067944"/>
                      <a:gd name="connsiteY1" fmla="*/ 47170 h 1665055"/>
                      <a:gd name="connsiteX2" fmla="*/ 504692 w 1067944"/>
                      <a:gd name="connsiteY2" fmla="*/ 131632 h 1665055"/>
                      <a:gd name="connsiteX3" fmla="*/ 506446 w 1067944"/>
                      <a:gd name="connsiteY3" fmla="*/ 148849 h 1665055"/>
                      <a:gd name="connsiteX4" fmla="*/ 512126 w 1067944"/>
                      <a:gd name="connsiteY4" fmla="*/ 150527 h 1665055"/>
                      <a:gd name="connsiteX5" fmla="*/ 754444 w 1067944"/>
                      <a:gd name="connsiteY5" fmla="*/ 458032 h 1665055"/>
                      <a:gd name="connsiteX6" fmla="*/ 759944 w 1067944"/>
                      <a:gd name="connsiteY6" fmla="*/ 517700 h 1665055"/>
                      <a:gd name="connsiteX7" fmla="*/ 767366 w 1067944"/>
                      <a:gd name="connsiteY7" fmla="*/ 513583 h 1665055"/>
                      <a:gd name="connsiteX8" fmla="*/ 771287 w 1067944"/>
                      <a:gd name="connsiteY8" fmla="*/ 519538 h 1665055"/>
                      <a:gd name="connsiteX9" fmla="*/ 875012 w 1067944"/>
                      <a:gd name="connsiteY9" fmla="*/ 693240 h 1665055"/>
                      <a:gd name="connsiteX10" fmla="*/ 1055133 w 1067944"/>
                      <a:gd name="connsiteY10" fmla="*/ 1187389 h 1665055"/>
                      <a:gd name="connsiteX11" fmla="*/ 1007366 w 1067944"/>
                      <a:gd name="connsiteY11" fmla="*/ 1167200 h 1665055"/>
                      <a:gd name="connsiteX12" fmla="*/ 983958 w 1067944"/>
                      <a:gd name="connsiteY12" fmla="*/ 1144003 h 1665055"/>
                      <a:gd name="connsiteX13" fmla="*/ 1012479 w 1067944"/>
                      <a:gd name="connsiteY13" fmla="*/ 1210144 h 1665055"/>
                      <a:gd name="connsiteX14" fmla="*/ 1054439 w 1067944"/>
                      <a:gd name="connsiteY14" fmla="*/ 1448783 h 1665055"/>
                      <a:gd name="connsiteX15" fmla="*/ 921689 w 1067944"/>
                      <a:gd name="connsiteY15" fmla="*/ 1348417 h 1665055"/>
                      <a:gd name="connsiteX16" fmla="*/ 914745 w 1067944"/>
                      <a:gd name="connsiteY16" fmla="*/ 1339409 h 1665055"/>
                      <a:gd name="connsiteX17" fmla="*/ 913683 w 1067944"/>
                      <a:gd name="connsiteY17" fmla="*/ 1342648 h 1665055"/>
                      <a:gd name="connsiteX18" fmla="*/ 935221 w 1067944"/>
                      <a:gd name="connsiteY18" fmla="*/ 1392596 h 1665055"/>
                      <a:gd name="connsiteX19" fmla="*/ 977182 w 1067944"/>
                      <a:gd name="connsiteY19" fmla="*/ 1631235 h 1665055"/>
                      <a:gd name="connsiteX20" fmla="*/ 796960 w 1067944"/>
                      <a:gd name="connsiteY20" fmla="*/ 1469281 h 1665055"/>
                      <a:gd name="connsiteX21" fmla="*/ 763237 w 1067944"/>
                      <a:gd name="connsiteY21" fmla="*/ 1420583 h 1665055"/>
                      <a:gd name="connsiteX22" fmla="*/ 755784 w 1067944"/>
                      <a:gd name="connsiteY22" fmla="*/ 1419286 h 1665055"/>
                      <a:gd name="connsiteX23" fmla="*/ 757832 w 1067944"/>
                      <a:gd name="connsiteY23" fmla="*/ 1424035 h 1665055"/>
                      <a:gd name="connsiteX24" fmla="*/ 799794 w 1067944"/>
                      <a:gd name="connsiteY24" fmla="*/ 1662673 h 1665055"/>
                      <a:gd name="connsiteX25" fmla="*/ 464455 w 1067944"/>
                      <a:gd name="connsiteY25" fmla="*/ 1254614 h 1665055"/>
                      <a:gd name="connsiteX26" fmla="*/ 380800 w 1067944"/>
                      <a:gd name="connsiteY26" fmla="*/ 1089667 h 1665055"/>
                      <a:gd name="connsiteX27" fmla="*/ 367159 w 1067944"/>
                      <a:gd name="connsiteY27" fmla="*/ 1072493 h 1665055"/>
                      <a:gd name="connsiteX28" fmla="*/ 286566 w 1067944"/>
                      <a:gd name="connsiteY28" fmla="*/ 956081 h 1665055"/>
                      <a:gd name="connsiteX29" fmla="*/ 277726 w 1067944"/>
                      <a:gd name="connsiteY29" fmla="*/ 941338 h 1665055"/>
                      <a:gd name="connsiteX30" fmla="*/ 273160 w 1067944"/>
                      <a:gd name="connsiteY30" fmla="*/ 939788 h 1665055"/>
                      <a:gd name="connsiteX31" fmla="*/ 297315 w 1067944"/>
                      <a:gd name="connsiteY31" fmla="*/ 1078299 h 1665055"/>
                      <a:gd name="connsiteX32" fmla="*/ 277444 w 1067944"/>
                      <a:gd name="connsiteY32" fmla="*/ 1406919 h 1665055"/>
                      <a:gd name="connsiteX33" fmla="*/ 76063 w 1067944"/>
                      <a:gd name="connsiteY33" fmla="*/ 918646 h 1665055"/>
                      <a:gd name="connsiteX34" fmla="*/ 43404 w 1067944"/>
                      <a:gd name="connsiteY34" fmla="*/ 731376 h 1665055"/>
                      <a:gd name="connsiteX35" fmla="*/ 29948 w 1067944"/>
                      <a:gd name="connsiteY35" fmla="*/ 704265 h 1665055"/>
                      <a:gd name="connsiteX36" fmla="*/ 0 w 1067944"/>
                      <a:gd name="connsiteY36" fmla="*/ 542030 h 1665055"/>
                      <a:gd name="connsiteX37" fmla="*/ 17133 w 1067944"/>
                      <a:gd name="connsiteY37" fmla="*/ 418088 h 1665055"/>
                      <a:gd name="connsiteX38" fmla="*/ 23568 w 1067944"/>
                      <a:gd name="connsiteY38" fmla="*/ 403449 h 1665055"/>
                      <a:gd name="connsiteX39" fmla="*/ 19833 w 1067944"/>
                      <a:gd name="connsiteY39" fmla="*/ 400553 h 1665055"/>
                      <a:gd name="connsiteX40" fmla="*/ 54704 w 1067944"/>
                      <a:gd name="connsiteY40" fmla="*/ 200800 h 1665055"/>
                      <a:gd name="connsiteX41" fmla="*/ 232816 w 1067944"/>
                      <a:gd name="connsiteY41" fmla="*/ 7742 h 1665055"/>
                      <a:gd name="connsiteX0" fmla="*/ 54704 w 1067944"/>
                      <a:gd name="connsiteY0" fmla="*/ 155343 h 1619598"/>
                      <a:gd name="connsiteX1" fmla="*/ 349111 w 1067944"/>
                      <a:gd name="connsiteY1" fmla="*/ 1713 h 1619598"/>
                      <a:gd name="connsiteX2" fmla="*/ 504692 w 1067944"/>
                      <a:gd name="connsiteY2" fmla="*/ 86175 h 1619598"/>
                      <a:gd name="connsiteX3" fmla="*/ 506446 w 1067944"/>
                      <a:gd name="connsiteY3" fmla="*/ 103392 h 1619598"/>
                      <a:gd name="connsiteX4" fmla="*/ 512126 w 1067944"/>
                      <a:gd name="connsiteY4" fmla="*/ 105070 h 1619598"/>
                      <a:gd name="connsiteX5" fmla="*/ 754444 w 1067944"/>
                      <a:gd name="connsiteY5" fmla="*/ 412575 h 1619598"/>
                      <a:gd name="connsiteX6" fmla="*/ 759944 w 1067944"/>
                      <a:gd name="connsiteY6" fmla="*/ 472243 h 1619598"/>
                      <a:gd name="connsiteX7" fmla="*/ 767366 w 1067944"/>
                      <a:gd name="connsiteY7" fmla="*/ 468126 h 1619598"/>
                      <a:gd name="connsiteX8" fmla="*/ 771287 w 1067944"/>
                      <a:gd name="connsiteY8" fmla="*/ 474081 h 1619598"/>
                      <a:gd name="connsiteX9" fmla="*/ 875012 w 1067944"/>
                      <a:gd name="connsiteY9" fmla="*/ 647783 h 1619598"/>
                      <a:gd name="connsiteX10" fmla="*/ 1055133 w 1067944"/>
                      <a:gd name="connsiteY10" fmla="*/ 1141932 h 1619598"/>
                      <a:gd name="connsiteX11" fmla="*/ 1007366 w 1067944"/>
                      <a:gd name="connsiteY11" fmla="*/ 1121743 h 1619598"/>
                      <a:gd name="connsiteX12" fmla="*/ 983958 w 1067944"/>
                      <a:gd name="connsiteY12" fmla="*/ 1098546 h 1619598"/>
                      <a:gd name="connsiteX13" fmla="*/ 1012479 w 1067944"/>
                      <a:gd name="connsiteY13" fmla="*/ 1164687 h 1619598"/>
                      <a:gd name="connsiteX14" fmla="*/ 1054439 w 1067944"/>
                      <a:gd name="connsiteY14" fmla="*/ 1403326 h 1619598"/>
                      <a:gd name="connsiteX15" fmla="*/ 921689 w 1067944"/>
                      <a:gd name="connsiteY15" fmla="*/ 1302960 h 1619598"/>
                      <a:gd name="connsiteX16" fmla="*/ 914745 w 1067944"/>
                      <a:gd name="connsiteY16" fmla="*/ 1293952 h 1619598"/>
                      <a:gd name="connsiteX17" fmla="*/ 913683 w 1067944"/>
                      <a:gd name="connsiteY17" fmla="*/ 1297191 h 1619598"/>
                      <a:gd name="connsiteX18" fmla="*/ 935221 w 1067944"/>
                      <a:gd name="connsiteY18" fmla="*/ 1347139 h 1619598"/>
                      <a:gd name="connsiteX19" fmla="*/ 977182 w 1067944"/>
                      <a:gd name="connsiteY19" fmla="*/ 1585778 h 1619598"/>
                      <a:gd name="connsiteX20" fmla="*/ 796960 w 1067944"/>
                      <a:gd name="connsiteY20" fmla="*/ 1423824 h 1619598"/>
                      <a:gd name="connsiteX21" fmla="*/ 763237 w 1067944"/>
                      <a:gd name="connsiteY21" fmla="*/ 1375126 h 1619598"/>
                      <a:gd name="connsiteX22" fmla="*/ 755784 w 1067944"/>
                      <a:gd name="connsiteY22" fmla="*/ 1373829 h 1619598"/>
                      <a:gd name="connsiteX23" fmla="*/ 757832 w 1067944"/>
                      <a:gd name="connsiteY23" fmla="*/ 1378578 h 1619598"/>
                      <a:gd name="connsiteX24" fmla="*/ 799794 w 1067944"/>
                      <a:gd name="connsiteY24" fmla="*/ 1617216 h 1619598"/>
                      <a:gd name="connsiteX25" fmla="*/ 464455 w 1067944"/>
                      <a:gd name="connsiteY25" fmla="*/ 1209157 h 1619598"/>
                      <a:gd name="connsiteX26" fmla="*/ 380800 w 1067944"/>
                      <a:gd name="connsiteY26" fmla="*/ 1044210 h 1619598"/>
                      <a:gd name="connsiteX27" fmla="*/ 367159 w 1067944"/>
                      <a:gd name="connsiteY27" fmla="*/ 1027036 h 1619598"/>
                      <a:gd name="connsiteX28" fmla="*/ 286566 w 1067944"/>
                      <a:gd name="connsiteY28" fmla="*/ 910624 h 1619598"/>
                      <a:gd name="connsiteX29" fmla="*/ 277726 w 1067944"/>
                      <a:gd name="connsiteY29" fmla="*/ 895881 h 1619598"/>
                      <a:gd name="connsiteX30" fmla="*/ 273160 w 1067944"/>
                      <a:gd name="connsiteY30" fmla="*/ 894331 h 1619598"/>
                      <a:gd name="connsiteX31" fmla="*/ 297315 w 1067944"/>
                      <a:gd name="connsiteY31" fmla="*/ 1032842 h 1619598"/>
                      <a:gd name="connsiteX32" fmla="*/ 277444 w 1067944"/>
                      <a:gd name="connsiteY32" fmla="*/ 1361462 h 1619598"/>
                      <a:gd name="connsiteX33" fmla="*/ 76063 w 1067944"/>
                      <a:gd name="connsiteY33" fmla="*/ 873189 h 1619598"/>
                      <a:gd name="connsiteX34" fmla="*/ 43404 w 1067944"/>
                      <a:gd name="connsiteY34" fmla="*/ 685919 h 1619598"/>
                      <a:gd name="connsiteX35" fmla="*/ 29948 w 1067944"/>
                      <a:gd name="connsiteY35" fmla="*/ 658808 h 1619598"/>
                      <a:gd name="connsiteX36" fmla="*/ 0 w 1067944"/>
                      <a:gd name="connsiteY36" fmla="*/ 496573 h 1619598"/>
                      <a:gd name="connsiteX37" fmla="*/ 17133 w 1067944"/>
                      <a:gd name="connsiteY37" fmla="*/ 372631 h 1619598"/>
                      <a:gd name="connsiteX38" fmla="*/ 23568 w 1067944"/>
                      <a:gd name="connsiteY38" fmla="*/ 357992 h 1619598"/>
                      <a:gd name="connsiteX39" fmla="*/ 19833 w 1067944"/>
                      <a:gd name="connsiteY39" fmla="*/ 355096 h 1619598"/>
                      <a:gd name="connsiteX40" fmla="*/ 54704 w 1067944"/>
                      <a:gd name="connsiteY40" fmla="*/ 155343 h 1619598"/>
                      <a:gd name="connsiteX0" fmla="*/ 112386 w 1125626"/>
                      <a:gd name="connsiteY0" fmla="*/ 155343 h 1619598"/>
                      <a:gd name="connsiteX1" fmla="*/ 406793 w 1125626"/>
                      <a:gd name="connsiteY1" fmla="*/ 1713 h 1619598"/>
                      <a:gd name="connsiteX2" fmla="*/ 562374 w 1125626"/>
                      <a:gd name="connsiteY2" fmla="*/ 86175 h 1619598"/>
                      <a:gd name="connsiteX3" fmla="*/ 564128 w 1125626"/>
                      <a:gd name="connsiteY3" fmla="*/ 103392 h 1619598"/>
                      <a:gd name="connsiteX4" fmla="*/ 569808 w 1125626"/>
                      <a:gd name="connsiteY4" fmla="*/ 105070 h 1619598"/>
                      <a:gd name="connsiteX5" fmla="*/ 812126 w 1125626"/>
                      <a:gd name="connsiteY5" fmla="*/ 412575 h 1619598"/>
                      <a:gd name="connsiteX6" fmla="*/ 817626 w 1125626"/>
                      <a:gd name="connsiteY6" fmla="*/ 472243 h 1619598"/>
                      <a:gd name="connsiteX7" fmla="*/ 825048 w 1125626"/>
                      <a:gd name="connsiteY7" fmla="*/ 468126 h 1619598"/>
                      <a:gd name="connsiteX8" fmla="*/ 828969 w 1125626"/>
                      <a:gd name="connsiteY8" fmla="*/ 474081 h 1619598"/>
                      <a:gd name="connsiteX9" fmla="*/ 932694 w 1125626"/>
                      <a:gd name="connsiteY9" fmla="*/ 647783 h 1619598"/>
                      <a:gd name="connsiteX10" fmla="*/ 1112815 w 1125626"/>
                      <a:gd name="connsiteY10" fmla="*/ 1141932 h 1619598"/>
                      <a:gd name="connsiteX11" fmla="*/ 1065048 w 1125626"/>
                      <a:gd name="connsiteY11" fmla="*/ 1121743 h 1619598"/>
                      <a:gd name="connsiteX12" fmla="*/ 1041640 w 1125626"/>
                      <a:gd name="connsiteY12" fmla="*/ 1098546 h 1619598"/>
                      <a:gd name="connsiteX13" fmla="*/ 1070161 w 1125626"/>
                      <a:gd name="connsiteY13" fmla="*/ 1164687 h 1619598"/>
                      <a:gd name="connsiteX14" fmla="*/ 1112121 w 1125626"/>
                      <a:gd name="connsiteY14" fmla="*/ 1403326 h 1619598"/>
                      <a:gd name="connsiteX15" fmla="*/ 979371 w 1125626"/>
                      <a:gd name="connsiteY15" fmla="*/ 1302960 h 1619598"/>
                      <a:gd name="connsiteX16" fmla="*/ 972427 w 1125626"/>
                      <a:gd name="connsiteY16" fmla="*/ 1293952 h 1619598"/>
                      <a:gd name="connsiteX17" fmla="*/ 971365 w 1125626"/>
                      <a:gd name="connsiteY17" fmla="*/ 1297191 h 1619598"/>
                      <a:gd name="connsiteX18" fmla="*/ 992903 w 1125626"/>
                      <a:gd name="connsiteY18" fmla="*/ 1347139 h 1619598"/>
                      <a:gd name="connsiteX19" fmla="*/ 1034864 w 1125626"/>
                      <a:gd name="connsiteY19" fmla="*/ 1585778 h 1619598"/>
                      <a:gd name="connsiteX20" fmla="*/ 854642 w 1125626"/>
                      <a:gd name="connsiteY20" fmla="*/ 1423824 h 1619598"/>
                      <a:gd name="connsiteX21" fmla="*/ 820919 w 1125626"/>
                      <a:gd name="connsiteY21" fmla="*/ 1375126 h 1619598"/>
                      <a:gd name="connsiteX22" fmla="*/ 813466 w 1125626"/>
                      <a:gd name="connsiteY22" fmla="*/ 1373829 h 1619598"/>
                      <a:gd name="connsiteX23" fmla="*/ 815514 w 1125626"/>
                      <a:gd name="connsiteY23" fmla="*/ 1378578 h 1619598"/>
                      <a:gd name="connsiteX24" fmla="*/ 857476 w 1125626"/>
                      <a:gd name="connsiteY24" fmla="*/ 1617216 h 1619598"/>
                      <a:gd name="connsiteX25" fmla="*/ 522137 w 1125626"/>
                      <a:gd name="connsiteY25" fmla="*/ 1209157 h 1619598"/>
                      <a:gd name="connsiteX26" fmla="*/ 438482 w 1125626"/>
                      <a:gd name="connsiteY26" fmla="*/ 1044210 h 1619598"/>
                      <a:gd name="connsiteX27" fmla="*/ 424841 w 1125626"/>
                      <a:gd name="connsiteY27" fmla="*/ 1027036 h 1619598"/>
                      <a:gd name="connsiteX28" fmla="*/ 344248 w 1125626"/>
                      <a:gd name="connsiteY28" fmla="*/ 910624 h 1619598"/>
                      <a:gd name="connsiteX29" fmla="*/ 335408 w 1125626"/>
                      <a:gd name="connsiteY29" fmla="*/ 895881 h 1619598"/>
                      <a:gd name="connsiteX30" fmla="*/ 330842 w 1125626"/>
                      <a:gd name="connsiteY30" fmla="*/ 894331 h 1619598"/>
                      <a:gd name="connsiteX31" fmla="*/ 354997 w 1125626"/>
                      <a:gd name="connsiteY31" fmla="*/ 1032842 h 1619598"/>
                      <a:gd name="connsiteX32" fmla="*/ 335126 w 1125626"/>
                      <a:gd name="connsiteY32" fmla="*/ 1361462 h 1619598"/>
                      <a:gd name="connsiteX33" fmla="*/ 133745 w 1125626"/>
                      <a:gd name="connsiteY33" fmla="*/ 873189 h 1619598"/>
                      <a:gd name="connsiteX34" fmla="*/ 101086 w 1125626"/>
                      <a:gd name="connsiteY34" fmla="*/ 685919 h 1619598"/>
                      <a:gd name="connsiteX35" fmla="*/ 87630 w 1125626"/>
                      <a:gd name="connsiteY35" fmla="*/ 658808 h 1619598"/>
                      <a:gd name="connsiteX36" fmla="*/ 57682 w 1125626"/>
                      <a:gd name="connsiteY36" fmla="*/ 496573 h 1619598"/>
                      <a:gd name="connsiteX37" fmla="*/ 74815 w 1125626"/>
                      <a:gd name="connsiteY37" fmla="*/ 372631 h 1619598"/>
                      <a:gd name="connsiteX38" fmla="*/ 81250 w 1125626"/>
                      <a:gd name="connsiteY38" fmla="*/ 357992 h 1619598"/>
                      <a:gd name="connsiteX39" fmla="*/ 4919 w 1125626"/>
                      <a:gd name="connsiteY39" fmla="*/ 248675 h 1619598"/>
                      <a:gd name="connsiteX40" fmla="*/ 112386 w 1125626"/>
                      <a:gd name="connsiteY40" fmla="*/ 155343 h 1619598"/>
                      <a:gd name="connsiteX0" fmla="*/ 0 w 1120707"/>
                      <a:gd name="connsiteY0" fmla="*/ 253392 h 1624315"/>
                      <a:gd name="connsiteX1" fmla="*/ 401874 w 1120707"/>
                      <a:gd name="connsiteY1" fmla="*/ 6430 h 1624315"/>
                      <a:gd name="connsiteX2" fmla="*/ 557455 w 1120707"/>
                      <a:gd name="connsiteY2" fmla="*/ 90892 h 1624315"/>
                      <a:gd name="connsiteX3" fmla="*/ 559209 w 1120707"/>
                      <a:gd name="connsiteY3" fmla="*/ 108109 h 1624315"/>
                      <a:gd name="connsiteX4" fmla="*/ 564889 w 1120707"/>
                      <a:gd name="connsiteY4" fmla="*/ 109787 h 1624315"/>
                      <a:gd name="connsiteX5" fmla="*/ 807207 w 1120707"/>
                      <a:gd name="connsiteY5" fmla="*/ 417292 h 1624315"/>
                      <a:gd name="connsiteX6" fmla="*/ 812707 w 1120707"/>
                      <a:gd name="connsiteY6" fmla="*/ 476960 h 1624315"/>
                      <a:gd name="connsiteX7" fmla="*/ 820129 w 1120707"/>
                      <a:gd name="connsiteY7" fmla="*/ 472843 h 1624315"/>
                      <a:gd name="connsiteX8" fmla="*/ 824050 w 1120707"/>
                      <a:gd name="connsiteY8" fmla="*/ 478798 h 1624315"/>
                      <a:gd name="connsiteX9" fmla="*/ 927775 w 1120707"/>
                      <a:gd name="connsiteY9" fmla="*/ 652500 h 1624315"/>
                      <a:gd name="connsiteX10" fmla="*/ 1107896 w 1120707"/>
                      <a:gd name="connsiteY10" fmla="*/ 1146649 h 1624315"/>
                      <a:gd name="connsiteX11" fmla="*/ 1060129 w 1120707"/>
                      <a:gd name="connsiteY11" fmla="*/ 1126460 h 1624315"/>
                      <a:gd name="connsiteX12" fmla="*/ 1036721 w 1120707"/>
                      <a:gd name="connsiteY12" fmla="*/ 1103263 h 1624315"/>
                      <a:gd name="connsiteX13" fmla="*/ 1065242 w 1120707"/>
                      <a:gd name="connsiteY13" fmla="*/ 1169404 h 1624315"/>
                      <a:gd name="connsiteX14" fmla="*/ 1107202 w 1120707"/>
                      <a:gd name="connsiteY14" fmla="*/ 1408043 h 1624315"/>
                      <a:gd name="connsiteX15" fmla="*/ 974452 w 1120707"/>
                      <a:gd name="connsiteY15" fmla="*/ 1307677 h 1624315"/>
                      <a:gd name="connsiteX16" fmla="*/ 967508 w 1120707"/>
                      <a:gd name="connsiteY16" fmla="*/ 1298669 h 1624315"/>
                      <a:gd name="connsiteX17" fmla="*/ 966446 w 1120707"/>
                      <a:gd name="connsiteY17" fmla="*/ 1301908 h 1624315"/>
                      <a:gd name="connsiteX18" fmla="*/ 987984 w 1120707"/>
                      <a:gd name="connsiteY18" fmla="*/ 1351856 h 1624315"/>
                      <a:gd name="connsiteX19" fmla="*/ 1029945 w 1120707"/>
                      <a:gd name="connsiteY19" fmla="*/ 1590495 h 1624315"/>
                      <a:gd name="connsiteX20" fmla="*/ 849723 w 1120707"/>
                      <a:gd name="connsiteY20" fmla="*/ 1428541 h 1624315"/>
                      <a:gd name="connsiteX21" fmla="*/ 816000 w 1120707"/>
                      <a:gd name="connsiteY21" fmla="*/ 1379843 h 1624315"/>
                      <a:gd name="connsiteX22" fmla="*/ 808547 w 1120707"/>
                      <a:gd name="connsiteY22" fmla="*/ 1378546 h 1624315"/>
                      <a:gd name="connsiteX23" fmla="*/ 810595 w 1120707"/>
                      <a:gd name="connsiteY23" fmla="*/ 1383295 h 1624315"/>
                      <a:gd name="connsiteX24" fmla="*/ 852557 w 1120707"/>
                      <a:gd name="connsiteY24" fmla="*/ 1621933 h 1624315"/>
                      <a:gd name="connsiteX25" fmla="*/ 517218 w 1120707"/>
                      <a:gd name="connsiteY25" fmla="*/ 1213874 h 1624315"/>
                      <a:gd name="connsiteX26" fmla="*/ 433563 w 1120707"/>
                      <a:gd name="connsiteY26" fmla="*/ 1048927 h 1624315"/>
                      <a:gd name="connsiteX27" fmla="*/ 419922 w 1120707"/>
                      <a:gd name="connsiteY27" fmla="*/ 1031753 h 1624315"/>
                      <a:gd name="connsiteX28" fmla="*/ 339329 w 1120707"/>
                      <a:gd name="connsiteY28" fmla="*/ 915341 h 1624315"/>
                      <a:gd name="connsiteX29" fmla="*/ 330489 w 1120707"/>
                      <a:gd name="connsiteY29" fmla="*/ 900598 h 1624315"/>
                      <a:gd name="connsiteX30" fmla="*/ 325923 w 1120707"/>
                      <a:gd name="connsiteY30" fmla="*/ 899048 h 1624315"/>
                      <a:gd name="connsiteX31" fmla="*/ 350078 w 1120707"/>
                      <a:gd name="connsiteY31" fmla="*/ 1037559 h 1624315"/>
                      <a:gd name="connsiteX32" fmla="*/ 330207 w 1120707"/>
                      <a:gd name="connsiteY32" fmla="*/ 1366179 h 1624315"/>
                      <a:gd name="connsiteX33" fmla="*/ 128826 w 1120707"/>
                      <a:gd name="connsiteY33" fmla="*/ 877906 h 1624315"/>
                      <a:gd name="connsiteX34" fmla="*/ 96167 w 1120707"/>
                      <a:gd name="connsiteY34" fmla="*/ 690636 h 1624315"/>
                      <a:gd name="connsiteX35" fmla="*/ 82711 w 1120707"/>
                      <a:gd name="connsiteY35" fmla="*/ 663525 h 1624315"/>
                      <a:gd name="connsiteX36" fmla="*/ 52763 w 1120707"/>
                      <a:gd name="connsiteY36" fmla="*/ 501290 h 1624315"/>
                      <a:gd name="connsiteX37" fmla="*/ 69896 w 1120707"/>
                      <a:gd name="connsiteY37" fmla="*/ 377348 h 1624315"/>
                      <a:gd name="connsiteX38" fmla="*/ 76331 w 1120707"/>
                      <a:gd name="connsiteY38" fmla="*/ 362709 h 1624315"/>
                      <a:gd name="connsiteX39" fmla="*/ 0 w 1120707"/>
                      <a:gd name="connsiteY39" fmla="*/ 253392 h 1624315"/>
                      <a:gd name="connsiteX0" fmla="*/ 0 w 1120707"/>
                      <a:gd name="connsiteY0" fmla="*/ 162500 h 1533423"/>
                      <a:gd name="connsiteX1" fmla="*/ 557455 w 1120707"/>
                      <a:gd name="connsiteY1" fmla="*/ 0 h 1533423"/>
                      <a:gd name="connsiteX2" fmla="*/ 559209 w 1120707"/>
                      <a:gd name="connsiteY2" fmla="*/ 17217 h 1533423"/>
                      <a:gd name="connsiteX3" fmla="*/ 564889 w 1120707"/>
                      <a:gd name="connsiteY3" fmla="*/ 18895 h 1533423"/>
                      <a:gd name="connsiteX4" fmla="*/ 807207 w 1120707"/>
                      <a:gd name="connsiteY4" fmla="*/ 326400 h 1533423"/>
                      <a:gd name="connsiteX5" fmla="*/ 812707 w 1120707"/>
                      <a:gd name="connsiteY5" fmla="*/ 386068 h 1533423"/>
                      <a:gd name="connsiteX6" fmla="*/ 820129 w 1120707"/>
                      <a:gd name="connsiteY6" fmla="*/ 381951 h 1533423"/>
                      <a:gd name="connsiteX7" fmla="*/ 824050 w 1120707"/>
                      <a:gd name="connsiteY7" fmla="*/ 387906 h 1533423"/>
                      <a:gd name="connsiteX8" fmla="*/ 927775 w 1120707"/>
                      <a:gd name="connsiteY8" fmla="*/ 561608 h 1533423"/>
                      <a:gd name="connsiteX9" fmla="*/ 1107896 w 1120707"/>
                      <a:gd name="connsiteY9" fmla="*/ 1055757 h 1533423"/>
                      <a:gd name="connsiteX10" fmla="*/ 1060129 w 1120707"/>
                      <a:gd name="connsiteY10" fmla="*/ 1035568 h 1533423"/>
                      <a:gd name="connsiteX11" fmla="*/ 1036721 w 1120707"/>
                      <a:gd name="connsiteY11" fmla="*/ 1012371 h 1533423"/>
                      <a:gd name="connsiteX12" fmla="*/ 1065242 w 1120707"/>
                      <a:gd name="connsiteY12" fmla="*/ 1078512 h 1533423"/>
                      <a:gd name="connsiteX13" fmla="*/ 1107202 w 1120707"/>
                      <a:gd name="connsiteY13" fmla="*/ 1317151 h 1533423"/>
                      <a:gd name="connsiteX14" fmla="*/ 974452 w 1120707"/>
                      <a:gd name="connsiteY14" fmla="*/ 1216785 h 1533423"/>
                      <a:gd name="connsiteX15" fmla="*/ 967508 w 1120707"/>
                      <a:gd name="connsiteY15" fmla="*/ 1207777 h 1533423"/>
                      <a:gd name="connsiteX16" fmla="*/ 966446 w 1120707"/>
                      <a:gd name="connsiteY16" fmla="*/ 1211016 h 1533423"/>
                      <a:gd name="connsiteX17" fmla="*/ 987984 w 1120707"/>
                      <a:gd name="connsiteY17" fmla="*/ 1260964 h 1533423"/>
                      <a:gd name="connsiteX18" fmla="*/ 1029945 w 1120707"/>
                      <a:gd name="connsiteY18" fmla="*/ 1499603 h 1533423"/>
                      <a:gd name="connsiteX19" fmla="*/ 849723 w 1120707"/>
                      <a:gd name="connsiteY19" fmla="*/ 1337649 h 1533423"/>
                      <a:gd name="connsiteX20" fmla="*/ 816000 w 1120707"/>
                      <a:gd name="connsiteY20" fmla="*/ 1288951 h 1533423"/>
                      <a:gd name="connsiteX21" fmla="*/ 808547 w 1120707"/>
                      <a:gd name="connsiteY21" fmla="*/ 1287654 h 1533423"/>
                      <a:gd name="connsiteX22" fmla="*/ 810595 w 1120707"/>
                      <a:gd name="connsiteY22" fmla="*/ 1292403 h 1533423"/>
                      <a:gd name="connsiteX23" fmla="*/ 852557 w 1120707"/>
                      <a:gd name="connsiteY23" fmla="*/ 1531041 h 1533423"/>
                      <a:gd name="connsiteX24" fmla="*/ 517218 w 1120707"/>
                      <a:gd name="connsiteY24" fmla="*/ 1122982 h 1533423"/>
                      <a:gd name="connsiteX25" fmla="*/ 433563 w 1120707"/>
                      <a:gd name="connsiteY25" fmla="*/ 958035 h 1533423"/>
                      <a:gd name="connsiteX26" fmla="*/ 419922 w 1120707"/>
                      <a:gd name="connsiteY26" fmla="*/ 940861 h 1533423"/>
                      <a:gd name="connsiteX27" fmla="*/ 339329 w 1120707"/>
                      <a:gd name="connsiteY27" fmla="*/ 824449 h 1533423"/>
                      <a:gd name="connsiteX28" fmla="*/ 330489 w 1120707"/>
                      <a:gd name="connsiteY28" fmla="*/ 809706 h 1533423"/>
                      <a:gd name="connsiteX29" fmla="*/ 325923 w 1120707"/>
                      <a:gd name="connsiteY29" fmla="*/ 808156 h 1533423"/>
                      <a:gd name="connsiteX30" fmla="*/ 350078 w 1120707"/>
                      <a:gd name="connsiteY30" fmla="*/ 946667 h 1533423"/>
                      <a:gd name="connsiteX31" fmla="*/ 330207 w 1120707"/>
                      <a:gd name="connsiteY31" fmla="*/ 1275287 h 1533423"/>
                      <a:gd name="connsiteX32" fmla="*/ 128826 w 1120707"/>
                      <a:gd name="connsiteY32" fmla="*/ 787014 h 1533423"/>
                      <a:gd name="connsiteX33" fmla="*/ 96167 w 1120707"/>
                      <a:gd name="connsiteY33" fmla="*/ 599744 h 1533423"/>
                      <a:gd name="connsiteX34" fmla="*/ 82711 w 1120707"/>
                      <a:gd name="connsiteY34" fmla="*/ 572633 h 1533423"/>
                      <a:gd name="connsiteX35" fmla="*/ 52763 w 1120707"/>
                      <a:gd name="connsiteY35" fmla="*/ 410398 h 1533423"/>
                      <a:gd name="connsiteX36" fmla="*/ 69896 w 1120707"/>
                      <a:gd name="connsiteY36" fmla="*/ 286456 h 1533423"/>
                      <a:gd name="connsiteX37" fmla="*/ 76331 w 1120707"/>
                      <a:gd name="connsiteY37" fmla="*/ 271817 h 1533423"/>
                      <a:gd name="connsiteX38" fmla="*/ 0 w 1120707"/>
                      <a:gd name="connsiteY38" fmla="*/ 162500 h 1533423"/>
                      <a:gd name="connsiteX0" fmla="*/ 23568 w 1067944"/>
                      <a:gd name="connsiteY0" fmla="*/ 271817 h 1533423"/>
                      <a:gd name="connsiteX1" fmla="*/ 504692 w 1067944"/>
                      <a:gd name="connsiteY1" fmla="*/ 0 h 1533423"/>
                      <a:gd name="connsiteX2" fmla="*/ 506446 w 1067944"/>
                      <a:gd name="connsiteY2" fmla="*/ 17217 h 1533423"/>
                      <a:gd name="connsiteX3" fmla="*/ 512126 w 1067944"/>
                      <a:gd name="connsiteY3" fmla="*/ 18895 h 1533423"/>
                      <a:gd name="connsiteX4" fmla="*/ 754444 w 1067944"/>
                      <a:gd name="connsiteY4" fmla="*/ 326400 h 1533423"/>
                      <a:gd name="connsiteX5" fmla="*/ 759944 w 1067944"/>
                      <a:gd name="connsiteY5" fmla="*/ 386068 h 1533423"/>
                      <a:gd name="connsiteX6" fmla="*/ 767366 w 1067944"/>
                      <a:gd name="connsiteY6" fmla="*/ 381951 h 1533423"/>
                      <a:gd name="connsiteX7" fmla="*/ 771287 w 1067944"/>
                      <a:gd name="connsiteY7" fmla="*/ 387906 h 1533423"/>
                      <a:gd name="connsiteX8" fmla="*/ 875012 w 1067944"/>
                      <a:gd name="connsiteY8" fmla="*/ 561608 h 1533423"/>
                      <a:gd name="connsiteX9" fmla="*/ 1055133 w 1067944"/>
                      <a:gd name="connsiteY9" fmla="*/ 1055757 h 1533423"/>
                      <a:gd name="connsiteX10" fmla="*/ 1007366 w 1067944"/>
                      <a:gd name="connsiteY10" fmla="*/ 1035568 h 1533423"/>
                      <a:gd name="connsiteX11" fmla="*/ 983958 w 1067944"/>
                      <a:gd name="connsiteY11" fmla="*/ 1012371 h 1533423"/>
                      <a:gd name="connsiteX12" fmla="*/ 1012479 w 1067944"/>
                      <a:gd name="connsiteY12" fmla="*/ 1078512 h 1533423"/>
                      <a:gd name="connsiteX13" fmla="*/ 1054439 w 1067944"/>
                      <a:gd name="connsiteY13" fmla="*/ 1317151 h 1533423"/>
                      <a:gd name="connsiteX14" fmla="*/ 921689 w 1067944"/>
                      <a:gd name="connsiteY14" fmla="*/ 1216785 h 1533423"/>
                      <a:gd name="connsiteX15" fmla="*/ 914745 w 1067944"/>
                      <a:gd name="connsiteY15" fmla="*/ 1207777 h 1533423"/>
                      <a:gd name="connsiteX16" fmla="*/ 913683 w 1067944"/>
                      <a:gd name="connsiteY16" fmla="*/ 1211016 h 1533423"/>
                      <a:gd name="connsiteX17" fmla="*/ 935221 w 1067944"/>
                      <a:gd name="connsiteY17" fmla="*/ 1260964 h 1533423"/>
                      <a:gd name="connsiteX18" fmla="*/ 977182 w 1067944"/>
                      <a:gd name="connsiteY18" fmla="*/ 1499603 h 1533423"/>
                      <a:gd name="connsiteX19" fmla="*/ 796960 w 1067944"/>
                      <a:gd name="connsiteY19" fmla="*/ 1337649 h 1533423"/>
                      <a:gd name="connsiteX20" fmla="*/ 763237 w 1067944"/>
                      <a:gd name="connsiteY20" fmla="*/ 1288951 h 1533423"/>
                      <a:gd name="connsiteX21" fmla="*/ 755784 w 1067944"/>
                      <a:gd name="connsiteY21" fmla="*/ 1287654 h 1533423"/>
                      <a:gd name="connsiteX22" fmla="*/ 757832 w 1067944"/>
                      <a:gd name="connsiteY22" fmla="*/ 1292403 h 1533423"/>
                      <a:gd name="connsiteX23" fmla="*/ 799794 w 1067944"/>
                      <a:gd name="connsiteY23" fmla="*/ 1531041 h 1533423"/>
                      <a:gd name="connsiteX24" fmla="*/ 464455 w 1067944"/>
                      <a:gd name="connsiteY24" fmla="*/ 1122982 h 1533423"/>
                      <a:gd name="connsiteX25" fmla="*/ 380800 w 1067944"/>
                      <a:gd name="connsiteY25" fmla="*/ 958035 h 1533423"/>
                      <a:gd name="connsiteX26" fmla="*/ 367159 w 1067944"/>
                      <a:gd name="connsiteY26" fmla="*/ 940861 h 1533423"/>
                      <a:gd name="connsiteX27" fmla="*/ 286566 w 1067944"/>
                      <a:gd name="connsiteY27" fmla="*/ 824449 h 1533423"/>
                      <a:gd name="connsiteX28" fmla="*/ 277726 w 1067944"/>
                      <a:gd name="connsiteY28" fmla="*/ 809706 h 1533423"/>
                      <a:gd name="connsiteX29" fmla="*/ 273160 w 1067944"/>
                      <a:gd name="connsiteY29" fmla="*/ 808156 h 1533423"/>
                      <a:gd name="connsiteX30" fmla="*/ 297315 w 1067944"/>
                      <a:gd name="connsiteY30" fmla="*/ 946667 h 1533423"/>
                      <a:gd name="connsiteX31" fmla="*/ 277444 w 1067944"/>
                      <a:gd name="connsiteY31" fmla="*/ 1275287 h 1533423"/>
                      <a:gd name="connsiteX32" fmla="*/ 76063 w 1067944"/>
                      <a:gd name="connsiteY32" fmla="*/ 787014 h 1533423"/>
                      <a:gd name="connsiteX33" fmla="*/ 43404 w 1067944"/>
                      <a:gd name="connsiteY33" fmla="*/ 599744 h 1533423"/>
                      <a:gd name="connsiteX34" fmla="*/ 29948 w 1067944"/>
                      <a:gd name="connsiteY34" fmla="*/ 572633 h 1533423"/>
                      <a:gd name="connsiteX35" fmla="*/ 0 w 1067944"/>
                      <a:gd name="connsiteY35" fmla="*/ 410398 h 1533423"/>
                      <a:gd name="connsiteX36" fmla="*/ 17133 w 1067944"/>
                      <a:gd name="connsiteY36" fmla="*/ 286456 h 1533423"/>
                      <a:gd name="connsiteX37" fmla="*/ 23568 w 1067944"/>
                      <a:gd name="connsiteY37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324795 h 1586401"/>
                      <a:gd name="connsiteX1" fmla="*/ 205745 w 1067944"/>
                      <a:gd name="connsiteY1" fmla="*/ 69389 h 1586401"/>
                      <a:gd name="connsiteX2" fmla="*/ 504692 w 1067944"/>
                      <a:gd name="connsiteY2" fmla="*/ 52978 h 1586401"/>
                      <a:gd name="connsiteX3" fmla="*/ 506446 w 1067944"/>
                      <a:gd name="connsiteY3" fmla="*/ 70195 h 1586401"/>
                      <a:gd name="connsiteX4" fmla="*/ 512126 w 1067944"/>
                      <a:gd name="connsiteY4" fmla="*/ 71873 h 1586401"/>
                      <a:gd name="connsiteX5" fmla="*/ 754444 w 1067944"/>
                      <a:gd name="connsiteY5" fmla="*/ 379378 h 1586401"/>
                      <a:gd name="connsiteX6" fmla="*/ 759944 w 1067944"/>
                      <a:gd name="connsiteY6" fmla="*/ 439046 h 1586401"/>
                      <a:gd name="connsiteX7" fmla="*/ 767366 w 1067944"/>
                      <a:gd name="connsiteY7" fmla="*/ 434929 h 1586401"/>
                      <a:gd name="connsiteX8" fmla="*/ 771287 w 1067944"/>
                      <a:gd name="connsiteY8" fmla="*/ 440884 h 1586401"/>
                      <a:gd name="connsiteX9" fmla="*/ 875012 w 1067944"/>
                      <a:gd name="connsiteY9" fmla="*/ 614586 h 1586401"/>
                      <a:gd name="connsiteX10" fmla="*/ 1055133 w 1067944"/>
                      <a:gd name="connsiteY10" fmla="*/ 1108735 h 1586401"/>
                      <a:gd name="connsiteX11" fmla="*/ 1007366 w 1067944"/>
                      <a:gd name="connsiteY11" fmla="*/ 1088546 h 1586401"/>
                      <a:gd name="connsiteX12" fmla="*/ 983958 w 1067944"/>
                      <a:gd name="connsiteY12" fmla="*/ 1065349 h 1586401"/>
                      <a:gd name="connsiteX13" fmla="*/ 1012479 w 1067944"/>
                      <a:gd name="connsiteY13" fmla="*/ 1131490 h 1586401"/>
                      <a:gd name="connsiteX14" fmla="*/ 1054439 w 1067944"/>
                      <a:gd name="connsiteY14" fmla="*/ 1370129 h 1586401"/>
                      <a:gd name="connsiteX15" fmla="*/ 921689 w 1067944"/>
                      <a:gd name="connsiteY15" fmla="*/ 1269763 h 1586401"/>
                      <a:gd name="connsiteX16" fmla="*/ 914745 w 1067944"/>
                      <a:gd name="connsiteY16" fmla="*/ 1260755 h 1586401"/>
                      <a:gd name="connsiteX17" fmla="*/ 913683 w 1067944"/>
                      <a:gd name="connsiteY17" fmla="*/ 1263994 h 1586401"/>
                      <a:gd name="connsiteX18" fmla="*/ 935221 w 1067944"/>
                      <a:gd name="connsiteY18" fmla="*/ 1313942 h 1586401"/>
                      <a:gd name="connsiteX19" fmla="*/ 977182 w 1067944"/>
                      <a:gd name="connsiteY19" fmla="*/ 1552581 h 1586401"/>
                      <a:gd name="connsiteX20" fmla="*/ 796960 w 1067944"/>
                      <a:gd name="connsiteY20" fmla="*/ 1390627 h 1586401"/>
                      <a:gd name="connsiteX21" fmla="*/ 763237 w 1067944"/>
                      <a:gd name="connsiteY21" fmla="*/ 1341929 h 1586401"/>
                      <a:gd name="connsiteX22" fmla="*/ 755784 w 1067944"/>
                      <a:gd name="connsiteY22" fmla="*/ 1340632 h 1586401"/>
                      <a:gd name="connsiteX23" fmla="*/ 757832 w 1067944"/>
                      <a:gd name="connsiteY23" fmla="*/ 1345381 h 1586401"/>
                      <a:gd name="connsiteX24" fmla="*/ 799794 w 1067944"/>
                      <a:gd name="connsiteY24" fmla="*/ 1584019 h 1586401"/>
                      <a:gd name="connsiteX25" fmla="*/ 464455 w 1067944"/>
                      <a:gd name="connsiteY25" fmla="*/ 1175960 h 1586401"/>
                      <a:gd name="connsiteX26" fmla="*/ 380800 w 1067944"/>
                      <a:gd name="connsiteY26" fmla="*/ 1011013 h 1586401"/>
                      <a:gd name="connsiteX27" fmla="*/ 367159 w 1067944"/>
                      <a:gd name="connsiteY27" fmla="*/ 993839 h 1586401"/>
                      <a:gd name="connsiteX28" fmla="*/ 286566 w 1067944"/>
                      <a:gd name="connsiteY28" fmla="*/ 877427 h 1586401"/>
                      <a:gd name="connsiteX29" fmla="*/ 277726 w 1067944"/>
                      <a:gd name="connsiteY29" fmla="*/ 862684 h 1586401"/>
                      <a:gd name="connsiteX30" fmla="*/ 273160 w 1067944"/>
                      <a:gd name="connsiteY30" fmla="*/ 861134 h 1586401"/>
                      <a:gd name="connsiteX31" fmla="*/ 297315 w 1067944"/>
                      <a:gd name="connsiteY31" fmla="*/ 999645 h 1586401"/>
                      <a:gd name="connsiteX32" fmla="*/ 277444 w 1067944"/>
                      <a:gd name="connsiteY32" fmla="*/ 1328265 h 1586401"/>
                      <a:gd name="connsiteX33" fmla="*/ 76063 w 1067944"/>
                      <a:gd name="connsiteY33" fmla="*/ 839992 h 1586401"/>
                      <a:gd name="connsiteX34" fmla="*/ 43404 w 1067944"/>
                      <a:gd name="connsiteY34" fmla="*/ 652722 h 1586401"/>
                      <a:gd name="connsiteX35" fmla="*/ 29948 w 1067944"/>
                      <a:gd name="connsiteY35" fmla="*/ 625611 h 1586401"/>
                      <a:gd name="connsiteX36" fmla="*/ 0 w 1067944"/>
                      <a:gd name="connsiteY36" fmla="*/ 463376 h 1586401"/>
                      <a:gd name="connsiteX37" fmla="*/ 17133 w 1067944"/>
                      <a:gd name="connsiteY37" fmla="*/ 339434 h 1586401"/>
                      <a:gd name="connsiteX38" fmla="*/ 23568 w 1067944"/>
                      <a:gd name="connsiteY38" fmla="*/ 324795 h 1586401"/>
                      <a:gd name="connsiteX0" fmla="*/ 33076 w 1077452"/>
                      <a:gd name="connsiteY0" fmla="*/ 324795 h 1586401"/>
                      <a:gd name="connsiteX1" fmla="*/ 215253 w 1077452"/>
                      <a:gd name="connsiteY1" fmla="*/ 69389 h 1586401"/>
                      <a:gd name="connsiteX2" fmla="*/ 514200 w 1077452"/>
                      <a:gd name="connsiteY2" fmla="*/ 52978 h 1586401"/>
                      <a:gd name="connsiteX3" fmla="*/ 515954 w 1077452"/>
                      <a:gd name="connsiteY3" fmla="*/ 70195 h 1586401"/>
                      <a:gd name="connsiteX4" fmla="*/ 521634 w 1077452"/>
                      <a:gd name="connsiteY4" fmla="*/ 71873 h 1586401"/>
                      <a:gd name="connsiteX5" fmla="*/ 763952 w 1077452"/>
                      <a:gd name="connsiteY5" fmla="*/ 379378 h 1586401"/>
                      <a:gd name="connsiteX6" fmla="*/ 769452 w 1077452"/>
                      <a:gd name="connsiteY6" fmla="*/ 439046 h 1586401"/>
                      <a:gd name="connsiteX7" fmla="*/ 776874 w 1077452"/>
                      <a:gd name="connsiteY7" fmla="*/ 434929 h 1586401"/>
                      <a:gd name="connsiteX8" fmla="*/ 780795 w 1077452"/>
                      <a:gd name="connsiteY8" fmla="*/ 440884 h 1586401"/>
                      <a:gd name="connsiteX9" fmla="*/ 884520 w 1077452"/>
                      <a:gd name="connsiteY9" fmla="*/ 614586 h 1586401"/>
                      <a:gd name="connsiteX10" fmla="*/ 1064641 w 1077452"/>
                      <a:gd name="connsiteY10" fmla="*/ 1108735 h 1586401"/>
                      <a:gd name="connsiteX11" fmla="*/ 1016874 w 1077452"/>
                      <a:gd name="connsiteY11" fmla="*/ 1088546 h 1586401"/>
                      <a:gd name="connsiteX12" fmla="*/ 993466 w 1077452"/>
                      <a:gd name="connsiteY12" fmla="*/ 1065349 h 1586401"/>
                      <a:gd name="connsiteX13" fmla="*/ 1021987 w 1077452"/>
                      <a:gd name="connsiteY13" fmla="*/ 1131490 h 1586401"/>
                      <a:gd name="connsiteX14" fmla="*/ 1063947 w 1077452"/>
                      <a:gd name="connsiteY14" fmla="*/ 1370129 h 1586401"/>
                      <a:gd name="connsiteX15" fmla="*/ 931197 w 1077452"/>
                      <a:gd name="connsiteY15" fmla="*/ 1269763 h 1586401"/>
                      <a:gd name="connsiteX16" fmla="*/ 924253 w 1077452"/>
                      <a:gd name="connsiteY16" fmla="*/ 1260755 h 1586401"/>
                      <a:gd name="connsiteX17" fmla="*/ 923191 w 1077452"/>
                      <a:gd name="connsiteY17" fmla="*/ 1263994 h 1586401"/>
                      <a:gd name="connsiteX18" fmla="*/ 944729 w 1077452"/>
                      <a:gd name="connsiteY18" fmla="*/ 1313942 h 1586401"/>
                      <a:gd name="connsiteX19" fmla="*/ 986690 w 1077452"/>
                      <a:gd name="connsiteY19" fmla="*/ 1552581 h 1586401"/>
                      <a:gd name="connsiteX20" fmla="*/ 806468 w 1077452"/>
                      <a:gd name="connsiteY20" fmla="*/ 1390627 h 1586401"/>
                      <a:gd name="connsiteX21" fmla="*/ 772745 w 1077452"/>
                      <a:gd name="connsiteY21" fmla="*/ 1341929 h 1586401"/>
                      <a:gd name="connsiteX22" fmla="*/ 765292 w 1077452"/>
                      <a:gd name="connsiteY22" fmla="*/ 1340632 h 1586401"/>
                      <a:gd name="connsiteX23" fmla="*/ 767340 w 1077452"/>
                      <a:gd name="connsiteY23" fmla="*/ 1345381 h 1586401"/>
                      <a:gd name="connsiteX24" fmla="*/ 809302 w 1077452"/>
                      <a:gd name="connsiteY24" fmla="*/ 1584019 h 1586401"/>
                      <a:gd name="connsiteX25" fmla="*/ 473963 w 1077452"/>
                      <a:gd name="connsiteY25" fmla="*/ 1175960 h 1586401"/>
                      <a:gd name="connsiteX26" fmla="*/ 390308 w 1077452"/>
                      <a:gd name="connsiteY26" fmla="*/ 1011013 h 1586401"/>
                      <a:gd name="connsiteX27" fmla="*/ 376667 w 1077452"/>
                      <a:gd name="connsiteY27" fmla="*/ 993839 h 1586401"/>
                      <a:gd name="connsiteX28" fmla="*/ 296074 w 1077452"/>
                      <a:gd name="connsiteY28" fmla="*/ 877427 h 1586401"/>
                      <a:gd name="connsiteX29" fmla="*/ 287234 w 1077452"/>
                      <a:gd name="connsiteY29" fmla="*/ 862684 h 1586401"/>
                      <a:gd name="connsiteX30" fmla="*/ 282668 w 1077452"/>
                      <a:gd name="connsiteY30" fmla="*/ 861134 h 1586401"/>
                      <a:gd name="connsiteX31" fmla="*/ 306823 w 1077452"/>
                      <a:gd name="connsiteY31" fmla="*/ 999645 h 1586401"/>
                      <a:gd name="connsiteX32" fmla="*/ 286952 w 1077452"/>
                      <a:gd name="connsiteY32" fmla="*/ 1328265 h 1586401"/>
                      <a:gd name="connsiteX33" fmla="*/ 85571 w 1077452"/>
                      <a:gd name="connsiteY33" fmla="*/ 839992 h 1586401"/>
                      <a:gd name="connsiteX34" fmla="*/ 52912 w 1077452"/>
                      <a:gd name="connsiteY34" fmla="*/ 652722 h 1586401"/>
                      <a:gd name="connsiteX35" fmla="*/ 39456 w 1077452"/>
                      <a:gd name="connsiteY35" fmla="*/ 625611 h 1586401"/>
                      <a:gd name="connsiteX36" fmla="*/ 9508 w 1077452"/>
                      <a:gd name="connsiteY36" fmla="*/ 463376 h 1586401"/>
                      <a:gd name="connsiteX37" fmla="*/ 26641 w 1077452"/>
                      <a:gd name="connsiteY37" fmla="*/ 339434 h 1586401"/>
                      <a:gd name="connsiteX38" fmla="*/ 33076 w 1077452"/>
                      <a:gd name="connsiteY38" fmla="*/ 324795 h 1586401"/>
                      <a:gd name="connsiteX0" fmla="*/ 23569 w 1067945"/>
                      <a:gd name="connsiteY0" fmla="*/ 324795 h 1586401"/>
                      <a:gd name="connsiteX1" fmla="*/ 66097 w 1067945"/>
                      <a:gd name="connsiteY1" fmla="*/ 140029 h 1586401"/>
                      <a:gd name="connsiteX2" fmla="*/ 205746 w 1067945"/>
                      <a:gd name="connsiteY2" fmla="*/ 69389 h 1586401"/>
                      <a:gd name="connsiteX3" fmla="*/ 504693 w 1067945"/>
                      <a:gd name="connsiteY3" fmla="*/ 52978 h 1586401"/>
                      <a:gd name="connsiteX4" fmla="*/ 506447 w 1067945"/>
                      <a:gd name="connsiteY4" fmla="*/ 70195 h 1586401"/>
                      <a:gd name="connsiteX5" fmla="*/ 512127 w 1067945"/>
                      <a:gd name="connsiteY5" fmla="*/ 71873 h 1586401"/>
                      <a:gd name="connsiteX6" fmla="*/ 754445 w 1067945"/>
                      <a:gd name="connsiteY6" fmla="*/ 379378 h 1586401"/>
                      <a:gd name="connsiteX7" fmla="*/ 759945 w 1067945"/>
                      <a:gd name="connsiteY7" fmla="*/ 439046 h 1586401"/>
                      <a:gd name="connsiteX8" fmla="*/ 767367 w 1067945"/>
                      <a:gd name="connsiteY8" fmla="*/ 434929 h 1586401"/>
                      <a:gd name="connsiteX9" fmla="*/ 771288 w 1067945"/>
                      <a:gd name="connsiteY9" fmla="*/ 440884 h 1586401"/>
                      <a:gd name="connsiteX10" fmla="*/ 875013 w 1067945"/>
                      <a:gd name="connsiteY10" fmla="*/ 614586 h 1586401"/>
                      <a:gd name="connsiteX11" fmla="*/ 1055134 w 1067945"/>
                      <a:gd name="connsiteY11" fmla="*/ 1108735 h 1586401"/>
                      <a:gd name="connsiteX12" fmla="*/ 1007367 w 1067945"/>
                      <a:gd name="connsiteY12" fmla="*/ 1088546 h 1586401"/>
                      <a:gd name="connsiteX13" fmla="*/ 983959 w 1067945"/>
                      <a:gd name="connsiteY13" fmla="*/ 1065349 h 1586401"/>
                      <a:gd name="connsiteX14" fmla="*/ 1012480 w 1067945"/>
                      <a:gd name="connsiteY14" fmla="*/ 1131490 h 1586401"/>
                      <a:gd name="connsiteX15" fmla="*/ 1054440 w 1067945"/>
                      <a:gd name="connsiteY15" fmla="*/ 1370129 h 1586401"/>
                      <a:gd name="connsiteX16" fmla="*/ 921690 w 1067945"/>
                      <a:gd name="connsiteY16" fmla="*/ 1269763 h 1586401"/>
                      <a:gd name="connsiteX17" fmla="*/ 914746 w 1067945"/>
                      <a:gd name="connsiteY17" fmla="*/ 1260755 h 1586401"/>
                      <a:gd name="connsiteX18" fmla="*/ 913684 w 1067945"/>
                      <a:gd name="connsiteY18" fmla="*/ 1263994 h 1586401"/>
                      <a:gd name="connsiteX19" fmla="*/ 935222 w 1067945"/>
                      <a:gd name="connsiteY19" fmla="*/ 1313942 h 1586401"/>
                      <a:gd name="connsiteX20" fmla="*/ 977183 w 1067945"/>
                      <a:gd name="connsiteY20" fmla="*/ 1552581 h 1586401"/>
                      <a:gd name="connsiteX21" fmla="*/ 796961 w 1067945"/>
                      <a:gd name="connsiteY21" fmla="*/ 1390627 h 1586401"/>
                      <a:gd name="connsiteX22" fmla="*/ 763238 w 1067945"/>
                      <a:gd name="connsiteY22" fmla="*/ 1341929 h 1586401"/>
                      <a:gd name="connsiteX23" fmla="*/ 755785 w 1067945"/>
                      <a:gd name="connsiteY23" fmla="*/ 1340632 h 1586401"/>
                      <a:gd name="connsiteX24" fmla="*/ 757833 w 1067945"/>
                      <a:gd name="connsiteY24" fmla="*/ 1345381 h 1586401"/>
                      <a:gd name="connsiteX25" fmla="*/ 799795 w 1067945"/>
                      <a:gd name="connsiteY25" fmla="*/ 1584019 h 1586401"/>
                      <a:gd name="connsiteX26" fmla="*/ 464456 w 1067945"/>
                      <a:gd name="connsiteY26" fmla="*/ 1175960 h 1586401"/>
                      <a:gd name="connsiteX27" fmla="*/ 380801 w 1067945"/>
                      <a:gd name="connsiteY27" fmla="*/ 1011013 h 1586401"/>
                      <a:gd name="connsiteX28" fmla="*/ 367160 w 1067945"/>
                      <a:gd name="connsiteY28" fmla="*/ 993839 h 1586401"/>
                      <a:gd name="connsiteX29" fmla="*/ 286567 w 1067945"/>
                      <a:gd name="connsiteY29" fmla="*/ 877427 h 1586401"/>
                      <a:gd name="connsiteX30" fmla="*/ 277727 w 1067945"/>
                      <a:gd name="connsiteY30" fmla="*/ 862684 h 1586401"/>
                      <a:gd name="connsiteX31" fmla="*/ 273161 w 1067945"/>
                      <a:gd name="connsiteY31" fmla="*/ 861134 h 1586401"/>
                      <a:gd name="connsiteX32" fmla="*/ 297316 w 1067945"/>
                      <a:gd name="connsiteY32" fmla="*/ 999645 h 1586401"/>
                      <a:gd name="connsiteX33" fmla="*/ 277445 w 1067945"/>
                      <a:gd name="connsiteY33" fmla="*/ 1328265 h 1586401"/>
                      <a:gd name="connsiteX34" fmla="*/ 76064 w 1067945"/>
                      <a:gd name="connsiteY34" fmla="*/ 839992 h 1586401"/>
                      <a:gd name="connsiteX35" fmla="*/ 43405 w 1067945"/>
                      <a:gd name="connsiteY35" fmla="*/ 652722 h 1586401"/>
                      <a:gd name="connsiteX36" fmla="*/ 29949 w 1067945"/>
                      <a:gd name="connsiteY36" fmla="*/ 625611 h 1586401"/>
                      <a:gd name="connsiteX37" fmla="*/ 1 w 1067945"/>
                      <a:gd name="connsiteY37" fmla="*/ 463376 h 1586401"/>
                      <a:gd name="connsiteX38" fmla="*/ 17134 w 1067945"/>
                      <a:gd name="connsiteY38" fmla="*/ 339434 h 1586401"/>
                      <a:gd name="connsiteX39" fmla="*/ 23569 w 1067945"/>
                      <a:gd name="connsiteY39" fmla="*/ 324795 h 1586401"/>
                      <a:gd name="connsiteX0" fmla="*/ 23567 w 1067943"/>
                      <a:gd name="connsiteY0" fmla="*/ 271817 h 1533423"/>
                      <a:gd name="connsiteX1" fmla="*/ 66095 w 1067943"/>
                      <a:gd name="connsiteY1" fmla="*/ 87051 h 1533423"/>
                      <a:gd name="connsiteX2" fmla="*/ 504691 w 1067943"/>
                      <a:gd name="connsiteY2" fmla="*/ 0 h 1533423"/>
                      <a:gd name="connsiteX3" fmla="*/ 506445 w 1067943"/>
                      <a:gd name="connsiteY3" fmla="*/ 17217 h 1533423"/>
                      <a:gd name="connsiteX4" fmla="*/ 512125 w 1067943"/>
                      <a:gd name="connsiteY4" fmla="*/ 18895 h 1533423"/>
                      <a:gd name="connsiteX5" fmla="*/ 754443 w 1067943"/>
                      <a:gd name="connsiteY5" fmla="*/ 326400 h 1533423"/>
                      <a:gd name="connsiteX6" fmla="*/ 759943 w 1067943"/>
                      <a:gd name="connsiteY6" fmla="*/ 386068 h 1533423"/>
                      <a:gd name="connsiteX7" fmla="*/ 767365 w 1067943"/>
                      <a:gd name="connsiteY7" fmla="*/ 381951 h 1533423"/>
                      <a:gd name="connsiteX8" fmla="*/ 771286 w 1067943"/>
                      <a:gd name="connsiteY8" fmla="*/ 387906 h 1533423"/>
                      <a:gd name="connsiteX9" fmla="*/ 875011 w 1067943"/>
                      <a:gd name="connsiteY9" fmla="*/ 561608 h 1533423"/>
                      <a:gd name="connsiteX10" fmla="*/ 1055132 w 1067943"/>
                      <a:gd name="connsiteY10" fmla="*/ 1055757 h 1533423"/>
                      <a:gd name="connsiteX11" fmla="*/ 1007365 w 1067943"/>
                      <a:gd name="connsiteY11" fmla="*/ 1035568 h 1533423"/>
                      <a:gd name="connsiteX12" fmla="*/ 983957 w 1067943"/>
                      <a:gd name="connsiteY12" fmla="*/ 1012371 h 1533423"/>
                      <a:gd name="connsiteX13" fmla="*/ 1012478 w 1067943"/>
                      <a:gd name="connsiteY13" fmla="*/ 1078512 h 1533423"/>
                      <a:gd name="connsiteX14" fmla="*/ 1054438 w 1067943"/>
                      <a:gd name="connsiteY14" fmla="*/ 1317151 h 1533423"/>
                      <a:gd name="connsiteX15" fmla="*/ 921688 w 1067943"/>
                      <a:gd name="connsiteY15" fmla="*/ 1216785 h 1533423"/>
                      <a:gd name="connsiteX16" fmla="*/ 914744 w 1067943"/>
                      <a:gd name="connsiteY16" fmla="*/ 1207777 h 1533423"/>
                      <a:gd name="connsiteX17" fmla="*/ 913682 w 1067943"/>
                      <a:gd name="connsiteY17" fmla="*/ 1211016 h 1533423"/>
                      <a:gd name="connsiteX18" fmla="*/ 935220 w 1067943"/>
                      <a:gd name="connsiteY18" fmla="*/ 1260964 h 1533423"/>
                      <a:gd name="connsiteX19" fmla="*/ 977181 w 1067943"/>
                      <a:gd name="connsiteY19" fmla="*/ 1499603 h 1533423"/>
                      <a:gd name="connsiteX20" fmla="*/ 796959 w 1067943"/>
                      <a:gd name="connsiteY20" fmla="*/ 1337649 h 1533423"/>
                      <a:gd name="connsiteX21" fmla="*/ 763236 w 1067943"/>
                      <a:gd name="connsiteY21" fmla="*/ 1288951 h 1533423"/>
                      <a:gd name="connsiteX22" fmla="*/ 755783 w 1067943"/>
                      <a:gd name="connsiteY22" fmla="*/ 1287654 h 1533423"/>
                      <a:gd name="connsiteX23" fmla="*/ 757831 w 1067943"/>
                      <a:gd name="connsiteY23" fmla="*/ 1292403 h 1533423"/>
                      <a:gd name="connsiteX24" fmla="*/ 799793 w 1067943"/>
                      <a:gd name="connsiteY24" fmla="*/ 1531041 h 1533423"/>
                      <a:gd name="connsiteX25" fmla="*/ 464454 w 1067943"/>
                      <a:gd name="connsiteY25" fmla="*/ 1122982 h 1533423"/>
                      <a:gd name="connsiteX26" fmla="*/ 380799 w 1067943"/>
                      <a:gd name="connsiteY26" fmla="*/ 958035 h 1533423"/>
                      <a:gd name="connsiteX27" fmla="*/ 367158 w 1067943"/>
                      <a:gd name="connsiteY27" fmla="*/ 940861 h 1533423"/>
                      <a:gd name="connsiteX28" fmla="*/ 286565 w 1067943"/>
                      <a:gd name="connsiteY28" fmla="*/ 824449 h 1533423"/>
                      <a:gd name="connsiteX29" fmla="*/ 277725 w 1067943"/>
                      <a:gd name="connsiteY29" fmla="*/ 809706 h 1533423"/>
                      <a:gd name="connsiteX30" fmla="*/ 273159 w 1067943"/>
                      <a:gd name="connsiteY30" fmla="*/ 808156 h 1533423"/>
                      <a:gd name="connsiteX31" fmla="*/ 297314 w 1067943"/>
                      <a:gd name="connsiteY31" fmla="*/ 946667 h 1533423"/>
                      <a:gd name="connsiteX32" fmla="*/ 277443 w 1067943"/>
                      <a:gd name="connsiteY32" fmla="*/ 1275287 h 1533423"/>
                      <a:gd name="connsiteX33" fmla="*/ 76062 w 1067943"/>
                      <a:gd name="connsiteY33" fmla="*/ 787014 h 1533423"/>
                      <a:gd name="connsiteX34" fmla="*/ 43403 w 1067943"/>
                      <a:gd name="connsiteY34" fmla="*/ 599744 h 1533423"/>
                      <a:gd name="connsiteX35" fmla="*/ 29947 w 1067943"/>
                      <a:gd name="connsiteY35" fmla="*/ 572633 h 1533423"/>
                      <a:gd name="connsiteX36" fmla="*/ -1 w 1067943"/>
                      <a:gd name="connsiteY36" fmla="*/ 410398 h 1533423"/>
                      <a:gd name="connsiteX37" fmla="*/ 17132 w 1067943"/>
                      <a:gd name="connsiteY37" fmla="*/ 286456 h 1533423"/>
                      <a:gd name="connsiteX38" fmla="*/ 23567 w 1067943"/>
                      <a:gd name="connsiteY38" fmla="*/ 271817 h 1533423"/>
                      <a:gd name="connsiteX0" fmla="*/ 23569 w 1067945"/>
                      <a:gd name="connsiteY0" fmla="*/ 514138 h 1775744"/>
                      <a:gd name="connsiteX1" fmla="*/ 66097 w 1067945"/>
                      <a:gd name="connsiteY1" fmla="*/ 329372 h 1775744"/>
                      <a:gd name="connsiteX2" fmla="*/ 504693 w 1067945"/>
                      <a:gd name="connsiteY2" fmla="*/ 242321 h 1775744"/>
                      <a:gd name="connsiteX3" fmla="*/ 506447 w 1067945"/>
                      <a:gd name="connsiteY3" fmla="*/ 259538 h 1775744"/>
                      <a:gd name="connsiteX4" fmla="*/ 453132 w 1067945"/>
                      <a:gd name="connsiteY4" fmla="*/ -1 h 1775744"/>
                      <a:gd name="connsiteX5" fmla="*/ 754445 w 1067945"/>
                      <a:gd name="connsiteY5" fmla="*/ 568721 h 1775744"/>
                      <a:gd name="connsiteX6" fmla="*/ 759945 w 1067945"/>
                      <a:gd name="connsiteY6" fmla="*/ 628389 h 1775744"/>
                      <a:gd name="connsiteX7" fmla="*/ 767367 w 1067945"/>
                      <a:gd name="connsiteY7" fmla="*/ 624272 h 1775744"/>
                      <a:gd name="connsiteX8" fmla="*/ 771288 w 1067945"/>
                      <a:gd name="connsiteY8" fmla="*/ 630227 h 1775744"/>
                      <a:gd name="connsiteX9" fmla="*/ 875013 w 1067945"/>
                      <a:gd name="connsiteY9" fmla="*/ 803929 h 1775744"/>
                      <a:gd name="connsiteX10" fmla="*/ 1055134 w 1067945"/>
                      <a:gd name="connsiteY10" fmla="*/ 1298078 h 1775744"/>
                      <a:gd name="connsiteX11" fmla="*/ 1007367 w 1067945"/>
                      <a:gd name="connsiteY11" fmla="*/ 1277889 h 1775744"/>
                      <a:gd name="connsiteX12" fmla="*/ 983959 w 1067945"/>
                      <a:gd name="connsiteY12" fmla="*/ 1254692 h 1775744"/>
                      <a:gd name="connsiteX13" fmla="*/ 1012480 w 1067945"/>
                      <a:gd name="connsiteY13" fmla="*/ 1320833 h 1775744"/>
                      <a:gd name="connsiteX14" fmla="*/ 1054440 w 1067945"/>
                      <a:gd name="connsiteY14" fmla="*/ 1559472 h 1775744"/>
                      <a:gd name="connsiteX15" fmla="*/ 921690 w 1067945"/>
                      <a:gd name="connsiteY15" fmla="*/ 1459106 h 1775744"/>
                      <a:gd name="connsiteX16" fmla="*/ 914746 w 1067945"/>
                      <a:gd name="connsiteY16" fmla="*/ 1450098 h 1775744"/>
                      <a:gd name="connsiteX17" fmla="*/ 913684 w 1067945"/>
                      <a:gd name="connsiteY17" fmla="*/ 1453337 h 1775744"/>
                      <a:gd name="connsiteX18" fmla="*/ 935222 w 1067945"/>
                      <a:gd name="connsiteY18" fmla="*/ 1503285 h 1775744"/>
                      <a:gd name="connsiteX19" fmla="*/ 977183 w 1067945"/>
                      <a:gd name="connsiteY19" fmla="*/ 1741924 h 1775744"/>
                      <a:gd name="connsiteX20" fmla="*/ 796961 w 1067945"/>
                      <a:gd name="connsiteY20" fmla="*/ 1579970 h 1775744"/>
                      <a:gd name="connsiteX21" fmla="*/ 763238 w 1067945"/>
                      <a:gd name="connsiteY21" fmla="*/ 1531272 h 1775744"/>
                      <a:gd name="connsiteX22" fmla="*/ 755785 w 1067945"/>
                      <a:gd name="connsiteY22" fmla="*/ 1529975 h 1775744"/>
                      <a:gd name="connsiteX23" fmla="*/ 757833 w 1067945"/>
                      <a:gd name="connsiteY23" fmla="*/ 1534724 h 1775744"/>
                      <a:gd name="connsiteX24" fmla="*/ 799795 w 1067945"/>
                      <a:gd name="connsiteY24" fmla="*/ 1773362 h 1775744"/>
                      <a:gd name="connsiteX25" fmla="*/ 464456 w 1067945"/>
                      <a:gd name="connsiteY25" fmla="*/ 1365303 h 1775744"/>
                      <a:gd name="connsiteX26" fmla="*/ 380801 w 1067945"/>
                      <a:gd name="connsiteY26" fmla="*/ 1200356 h 1775744"/>
                      <a:gd name="connsiteX27" fmla="*/ 367160 w 1067945"/>
                      <a:gd name="connsiteY27" fmla="*/ 1183182 h 1775744"/>
                      <a:gd name="connsiteX28" fmla="*/ 286567 w 1067945"/>
                      <a:gd name="connsiteY28" fmla="*/ 1066770 h 1775744"/>
                      <a:gd name="connsiteX29" fmla="*/ 277727 w 1067945"/>
                      <a:gd name="connsiteY29" fmla="*/ 1052027 h 1775744"/>
                      <a:gd name="connsiteX30" fmla="*/ 273161 w 1067945"/>
                      <a:gd name="connsiteY30" fmla="*/ 1050477 h 1775744"/>
                      <a:gd name="connsiteX31" fmla="*/ 297316 w 1067945"/>
                      <a:gd name="connsiteY31" fmla="*/ 1188988 h 1775744"/>
                      <a:gd name="connsiteX32" fmla="*/ 277445 w 1067945"/>
                      <a:gd name="connsiteY32" fmla="*/ 1517608 h 1775744"/>
                      <a:gd name="connsiteX33" fmla="*/ 76064 w 1067945"/>
                      <a:gd name="connsiteY33" fmla="*/ 1029335 h 1775744"/>
                      <a:gd name="connsiteX34" fmla="*/ 43405 w 1067945"/>
                      <a:gd name="connsiteY34" fmla="*/ 842065 h 1775744"/>
                      <a:gd name="connsiteX35" fmla="*/ 29949 w 1067945"/>
                      <a:gd name="connsiteY35" fmla="*/ 814954 h 1775744"/>
                      <a:gd name="connsiteX36" fmla="*/ 1 w 1067945"/>
                      <a:gd name="connsiteY36" fmla="*/ 652719 h 1775744"/>
                      <a:gd name="connsiteX37" fmla="*/ 17134 w 1067945"/>
                      <a:gd name="connsiteY37" fmla="*/ 528777 h 1775744"/>
                      <a:gd name="connsiteX38" fmla="*/ 23569 w 1067945"/>
                      <a:gd name="connsiteY38" fmla="*/ 514138 h 1775744"/>
                      <a:gd name="connsiteX0" fmla="*/ 23567 w 1067943"/>
                      <a:gd name="connsiteY0" fmla="*/ 514138 h 1775744"/>
                      <a:gd name="connsiteX1" fmla="*/ 66095 w 1067943"/>
                      <a:gd name="connsiteY1" fmla="*/ 329372 h 1775744"/>
                      <a:gd name="connsiteX2" fmla="*/ 504691 w 1067943"/>
                      <a:gd name="connsiteY2" fmla="*/ 242321 h 1775744"/>
                      <a:gd name="connsiteX3" fmla="*/ 453130 w 1067943"/>
                      <a:gd name="connsiteY3" fmla="*/ -1 h 1775744"/>
                      <a:gd name="connsiteX4" fmla="*/ 754443 w 1067943"/>
                      <a:gd name="connsiteY4" fmla="*/ 568721 h 1775744"/>
                      <a:gd name="connsiteX5" fmla="*/ 759943 w 1067943"/>
                      <a:gd name="connsiteY5" fmla="*/ 628389 h 1775744"/>
                      <a:gd name="connsiteX6" fmla="*/ 767365 w 1067943"/>
                      <a:gd name="connsiteY6" fmla="*/ 624272 h 1775744"/>
                      <a:gd name="connsiteX7" fmla="*/ 771286 w 1067943"/>
                      <a:gd name="connsiteY7" fmla="*/ 630227 h 1775744"/>
                      <a:gd name="connsiteX8" fmla="*/ 875011 w 1067943"/>
                      <a:gd name="connsiteY8" fmla="*/ 803929 h 1775744"/>
                      <a:gd name="connsiteX9" fmla="*/ 1055132 w 1067943"/>
                      <a:gd name="connsiteY9" fmla="*/ 1298078 h 1775744"/>
                      <a:gd name="connsiteX10" fmla="*/ 1007365 w 1067943"/>
                      <a:gd name="connsiteY10" fmla="*/ 1277889 h 1775744"/>
                      <a:gd name="connsiteX11" fmla="*/ 983957 w 1067943"/>
                      <a:gd name="connsiteY11" fmla="*/ 1254692 h 1775744"/>
                      <a:gd name="connsiteX12" fmla="*/ 1012478 w 1067943"/>
                      <a:gd name="connsiteY12" fmla="*/ 1320833 h 1775744"/>
                      <a:gd name="connsiteX13" fmla="*/ 1054438 w 1067943"/>
                      <a:gd name="connsiteY13" fmla="*/ 1559472 h 1775744"/>
                      <a:gd name="connsiteX14" fmla="*/ 921688 w 1067943"/>
                      <a:gd name="connsiteY14" fmla="*/ 1459106 h 1775744"/>
                      <a:gd name="connsiteX15" fmla="*/ 914744 w 1067943"/>
                      <a:gd name="connsiteY15" fmla="*/ 1450098 h 1775744"/>
                      <a:gd name="connsiteX16" fmla="*/ 913682 w 1067943"/>
                      <a:gd name="connsiteY16" fmla="*/ 1453337 h 1775744"/>
                      <a:gd name="connsiteX17" fmla="*/ 935220 w 1067943"/>
                      <a:gd name="connsiteY17" fmla="*/ 1503285 h 1775744"/>
                      <a:gd name="connsiteX18" fmla="*/ 977181 w 1067943"/>
                      <a:gd name="connsiteY18" fmla="*/ 1741924 h 1775744"/>
                      <a:gd name="connsiteX19" fmla="*/ 796959 w 1067943"/>
                      <a:gd name="connsiteY19" fmla="*/ 1579970 h 1775744"/>
                      <a:gd name="connsiteX20" fmla="*/ 763236 w 1067943"/>
                      <a:gd name="connsiteY20" fmla="*/ 1531272 h 1775744"/>
                      <a:gd name="connsiteX21" fmla="*/ 755783 w 1067943"/>
                      <a:gd name="connsiteY21" fmla="*/ 1529975 h 1775744"/>
                      <a:gd name="connsiteX22" fmla="*/ 757831 w 1067943"/>
                      <a:gd name="connsiteY22" fmla="*/ 1534724 h 1775744"/>
                      <a:gd name="connsiteX23" fmla="*/ 799793 w 1067943"/>
                      <a:gd name="connsiteY23" fmla="*/ 1773362 h 1775744"/>
                      <a:gd name="connsiteX24" fmla="*/ 464454 w 1067943"/>
                      <a:gd name="connsiteY24" fmla="*/ 1365303 h 1775744"/>
                      <a:gd name="connsiteX25" fmla="*/ 380799 w 1067943"/>
                      <a:gd name="connsiteY25" fmla="*/ 1200356 h 1775744"/>
                      <a:gd name="connsiteX26" fmla="*/ 367158 w 1067943"/>
                      <a:gd name="connsiteY26" fmla="*/ 1183182 h 1775744"/>
                      <a:gd name="connsiteX27" fmla="*/ 286565 w 1067943"/>
                      <a:gd name="connsiteY27" fmla="*/ 1066770 h 1775744"/>
                      <a:gd name="connsiteX28" fmla="*/ 277725 w 1067943"/>
                      <a:gd name="connsiteY28" fmla="*/ 1052027 h 1775744"/>
                      <a:gd name="connsiteX29" fmla="*/ 273159 w 1067943"/>
                      <a:gd name="connsiteY29" fmla="*/ 1050477 h 1775744"/>
                      <a:gd name="connsiteX30" fmla="*/ 297314 w 1067943"/>
                      <a:gd name="connsiteY30" fmla="*/ 1188988 h 1775744"/>
                      <a:gd name="connsiteX31" fmla="*/ 277443 w 1067943"/>
                      <a:gd name="connsiteY31" fmla="*/ 1517608 h 1775744"/>
                      <a:gd name="connsiteX32" fmla="*/ 76062 w 1067943"/>
                      <a:gd name="connsiteY32" fmla="*/ 1029335 h 1775744"/>
                      <a:gd name="connsiteX33" fmla="*/ 43403 w 1067943"/>
                      <a:gd name="connsiteY33" fmla="*/ 842065 h 1775744"/>
                      <a:gd name="connsiteX34" fmla="*/ 29947 w 1067943"/>
                      <a:gd name="connsiteY34" fmla="*/ 814954 h 1775744"/>
                      <a:gd name="connsiteX35" fmla="*/ -1 w 1067943"/>
                      <a:gd name="connsiteY35" fmla="*/ 652719 h 1775744"/>
                      <a:gd name="connsiteX36" fmla="*/ 17132 w 1067943"/>
                      <a:gd name="connsiteY36" fmla="*/ 528777 h 1775744"/>
                      <a:gd name="connsiteX37" fmla="*/ 23567 w 1067943"/>
                      <a:gd name="connsiteY37" fmla="*/ 514138 h 1775744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767367 w 1067945"/>
                      <a:gd name="connsiteY5" fmla="*/ 628095 h 1779567"/>
                      <a:gd name="connsiteX6" fmla="*/ 771288 w 1067945"/>
                      <a:gd name="connsiteY6" fmla="*/ 634050 h 1779567"/>
                      <a:gd name="connsiteX7" fmla="*/ 875013 w 1067945"/>
                      <a:gd name="connsiteY7" fmla="*/ 807752 h 1779567"/>
                      <a:gd name="connsiteX8" fmla="*/ 1055134 w 1067945"/>
                      <a:gd name="connsiteY8" fmla="*/ 1301901 h 1779567"/>
                      <a:gd name="connsiteX9" fmla="*/ 1007367 w 1067945"/>
                      <a:gd name="connsiteY9" fmla="*/ 1281712 h 1779567"/>
                      <a:gd name="connsiteX10" fmla="*/ 983959 w 1067945"/>
                      <a:gd name="connsiteY10" fmla="*/ 1258515 h 1779567"/>
                      <a:gd name="connsiteX11" fmla="*/ 1012480 w 1067945"/>
                      <a:gd name="connsiteY11" fmla="*/ 1324656 h 1779567"/>
                      <a:gd name="connsiteX12" fmla="*/ 1054440 w 1067945"/>
                      <a:gd name="connsiteY12" fmla="*/ 1563295 h 1779567"/>
                      <a:gd name="connsiteX13" fmla="*/ 921690 w 1067945"/>
                      <a:gd name="connsiteY13" fmla="*/ 1462929 h 1779567"/>
                      <a:gd name="connsiteX14" fmla="*/ 914746 w 1067945"/>
                      <a:gd name="connsiteY14" fmla="*/ 1453921 h 1779567"/>
                      <a:gd name="connsiteX15" fmla="*/ 913684 w 1067945"/>
                      <a:gd name="connsiteY15" fmla="*/ 1457160 h 1779567"/>
                      <a:gd name="connsiteX16" fmla="*/ 935222 w 1067945"/>
                      <a:gd name="connsiteY16" fmla="*/ 1507108 h 1779567"/>
                      <a:gd name="connsiteX17" fmla="*/ 977183 w 1067945"/>
                      <a:gd name="connsiteY17" fmla="*/ 1745747 h 1779567"/>
                      <a:gd name="connsiteX18" fmla="*/ 796961 w 1067945"/>
                      <a:gd name="connsiteY18" fmla="*/ 1583793 h 1779567"/>
                      <a:gd name="connsiteX19" fmla="*/ 763238 w 1067945"/>
                      <a:gd name="connsiteY19" fmla="*/ 1535095 h 1779567"/>
                      <a:gd name="connsiteX20" fmla="*/ 755785 w 1067945"/>
                      <a:gd name="connsiteY20" fmla="*/ 1533798 h 1779567"/>
                      <a:gd name="connsiteX21" fmla="*/ 757833 w 1067945"/>
                      <a:gd name="connsiteY21" fmla="*/ 1538547 h 1779567"/>
                      <a:gd name="connsiteX22" fmla="*/ 799795 w 1067945"/>
                      <a:gd name="connsiteY22" fmla="*/ 1777185 h 1779567"/>
                      <a:gd name="connsiteX23" fmla="*/ 464456 w 1067945"/>
                      <a:gd name="connsiteY23" fmla="*/ 1369126 h 1779567"/>
                      <a:gd name="connsiteX24" fmla="*/ 380801 w 1067945"/>
                      <a:gd name="connsiteY24" fmla="*/ 1204179 h 1779567"/>
                      <a:gd name="connsiteX25" fmla="*/ 367160 w 1067945"/>
                      <a:gd name="connsiteY25" fmla="*/ 1187005 h 1779567"/>
                      <a:gd name="connsiteX26" fmla="*/ 286567 w 1067945"/>
                      <a:gd name="connsiteY26" fmla="*/ 1070593 h 1779567"/>
                      <a:gd name="connsiteX27" fmla="*/ 277727 w 1067945"/>
                      <a:gd name="connsiteY27" fmla="*/ 1055850 h 1779567"/>
                      <a:gd name="connsiteX28" fmla="*/ 273161 w 1067945"/>
                      <a:gd name="connsiteY28" fmla="*/ 1054300 h 1779567"/>
                      <a:gd name="connsiteX29" fmla="*/ 297316 w 1067945"/>
                      <a:gd name="connsiteY29" fmla="*/ 1192811 h 1779567"/>
                      <a:gd name="connsiteX30" fmla="*/ 277445 w 1067945"/>
                      <a:gd name="connsiteY30" fmla="*/ 1521431 h 1779567"/>
                      <a:gd name="connsiteX31" fmla="*/ 76064 w 1067945"/>
                      <a:gd name="connsiteY31" fmla="*/ 1033158 h 1779567"/>
                      <a:gd name="connsiteX32" fmla="*/ 43405 w 1067945"/>
                      <a:gd name="connsiteY32" fmla="*/ 845888 h 1779567"/>
                      <a:gd name="connsiteX33" fmla="*/ 29949 w 1067945"/>
                      <a:gd name="connsiteY33" fmla="*/ 818777 h 1779567"/>
                      <a:gd name="connsiteX34" fmla="*/ 1 w 1067945"/>
                      <a:gd name="connsiteY34" fmla="*/ 656542 h 1779567"/>
                      <a:gd name="connsiteX35" fmla="*/ 17134 w 1067945"/>
                      <a:gd name="connsiteY35" fmla="*/ 532600 h 1779567"/>
                      <a:gd name="connsiteX36" fmla="*/ 23569 w 1067945"/>
                      <a:gd name="connsiteY36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759943 w 1067943"/>
                      <a:gd name="connsiteY4" fmla="*/ 632212 h 1779567"/>
                      <a:gd name="connsiteX5" fmla="*/ 767365 w 1067943"/>
                      <a:gd name="connsiteY5" fmla="*/ 628095 h 1779567"/>
                      <a:gd name="connsiteX6" fmla="*/ 875011 w 1067943"/>
                      <a:gd name="connsiteY6" fmla="*/ 807752 h 1779567"/>
                      <a:gd name="connsiteX7" fmla="*/ 1055132 w 1067943"/>
                      <a:gd name="connsiteY7" fmla="*/ 1301901 h 1779567"/>
                      <a:gd name="connsiteX8" fmla="*/ 1007365 w 1067943"/>
                      <a:gd name="connsiteY8" fmla="*/ 1281712 h 1779567"/>
                      <a:gd name="connsiteX9" fmla="*/ 983957 w 1067943"/>
                      <a:gd name="connsiteY9" fmla="*/ 1258515 h 1779567"/>
                      <a:gd name="connsiteX10" fmla="*/ 1012478 w 1067943"/>
                      <a:gd name="connsiteY10" fmla="*/ 1324656 h 1779567"/>
                      <a:gd name="connsiteX11" fmla="*/ 1054438 w 1067943"/>
                      <a:gd name="connsiteY11" fmla="*/ 1563295 h 1779567"/>
                      <a:gd name="connsiteX12" fmla="*/ 921688 w 1067943"/>
                      <a:gd name="connsiteY12" fmla="*/ 1462929 h 1779567"/>
                      <a:gd name="connsiteX13" fmla="*/ 914744 w 1067943"/>
                      <a:gd name="connsiteY13" fmla="*/ 1453921 h 1779567"/>
                      <a:gd name="connsiteX14" fmla="*/ 913682 w 1067943"/>
                      <a:gd name="connsiteY14" fmla="*/ 1457160 h 1779567"/>
                      <a:gd name="connsiteX15" fmla="*/ 935220 w 1067943"/>
                      <a:gd name="connsiteY15" fmla="*/ 1507108 h 1779567"/>
                      <a:gd name="connsiteX16" fmla="*/ 977181 w 1067943"/>
                      <a:gd name="connsiteY16" fmla="*/ 1745747 h 1779567"/>
                      <a:gd name="connsiteX17" fmla="*/ 796959 w 1067943"/>
                      <a:gd name="connsiteY17" fmla="*/ 1583793 h 1779567"/>
                      <a:gd name="connsiteX18" fmla="*/ 763236 w 1067943"/>
                      <a:gd name="connsiteY18" fmla="*/ 1535095 h 1779567"/>
                      <a:gd name="connsiteX19" fmla="*/ 755783 w 1067943"/>
                      <a:gd name="connsiteY19" fmla="*/ 1533798 h 1779567"/>
                      <a:gd name="connsiteX20" fmla="*/ 757831 w 1067943"/>
                      <a:gd name="connsiteY20" fmla="*/ 1538547 h 1779567"/>
                      <a:gd name="connsiteX21" fmla="*/ 799793 w 1067943"/>
                      <a:gd name="connsiteY21" fmla="*/ 1777185 h 1779567"/>
                      <a:gd name="connsiteX22" fmla="*/ 464454 w 1067943"/>
                      <a:gd name="connsiteY22" fmla="*/ 1369126 h 1779567"/>
                      <a:gd name="connsiteX23" fmla="*/ 380799 w 1067943"/>
                      <a:gd name="connsiteY23" fmla="*/ 1204179 h 1779567"/>
                      <a:gd name="connsiteX24" fmla="*/ 367158 w 1067943"/>
                      <a:gd name="connsiteY24" fmla="*/ 1187005 h 1779567"/>
                      <a:gd name="connsiteX25" fmla="*/ 286565 w 1067943"/>
                      <a:gd name="connsiteY25" fmla="*/ 1070593 h 1779567"/>
                      <a:gd name="connsiteX26" fmla="*/ 277725 w 1067943"/>
                      <a:gd name="connsiteY26" fmla="*/ 1055850 h 1779567"/>
                      <a:gd name="connsiteX27" fmla="*/ 273159 w 1067943"/>
                      <a:gd name="connsiteY27" fmla="*/ 1054300 h 1779567"/>
                      <a:gd name="connsiteX28" fmla="*/ 297314 w 1067943"/>
                      <a:gd name="connsiteY28" fmla="*/ 1192811 h 1779567"/>
                      <a:gd name="connsiteX29" fmla="*/ 277443 w 1067943"/>
                      <a:gd name="connsiteY29" fmla="*/ 1521431 h 1779567"/>
                      <a:gd name="connsiteX30" fmla="*/ 76062 w 1067943"/>
                      <a:gd name="connsiteY30" fmla="*/ 1033158 h 1779567"/>
                      <a:gd name="connsiteX31" fmla="*/ 43403 w 1067943"/>
                      <a:gd name="connsiteY31" fmla="*/ 845888 h 1779567"/>
                      <a:gd name="connsiteX32" fmla="*/ 29947 w 1067943"/>
                      <a:gd name="connsiteY32" fmla="*/ 818777 h 1779567"/>
                      <a:gd name="connsiteX33" fmla="*/ -1 w 1067943"/>
                      <a:gd name="connsiteY33" fmla="*/ 656542 h 1779567"/>
                      <a:gd name="connsiteX34" fmla="*/ 17132 w 1067943"/>
                      <a:gd name="connsiteY34" fmla="*/ 532600 h 1779567"/>
                      <a:gd name="connsiteX35" fmla="*/ 23567 w 1067943"/>
                      <a:gd name="connsiteY35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875013 w 1067945"/>
                      <a:gd name="connsiteY5" fmla="*/ 807752 h 1779567"/>
                      <a:gd name="connsiteX6" fmla="*/ 1055134 w 1067945"/>
                      <a:gd name="connsiteY6" fmla="*/ 1301901 h 1779567"/>
                      <a:gd name="connsiteX7" fmla="*/ 1007367 w 1067945"/>
                      <a:gd name="connsiteY7" fmla="*/ 1281712 h 1779567"/>
                      <a:gd name="connsiteX8" fmla="*/ 983959 w 1067945"/>
                      <a:gd name="connsiteY8" fmla="*/ 1258515 h 1779567"/>
                      <a:gd name="connsiteX9" fmla="*/ 1012480 w 1067945"/>
                      <a:gd name="connsiteY9" fmla="*/ 1324656 h 1779567"/>
                      <a:gd name="connsiteX10" fmla="*/ 1054440 w 1067945"/>
                      <a:gd name="connsiteY10" fmla="*/ 1563295 h 1779567"/>
                      <a:gd name="connsiteX11" fmla="*/ 921690 w 1067945"/>
                      <a:gd name="connsiteY11" fmla="*/ 1462929 h 1779567"/>
                      <a:gd name="connsiteX12" fmla="*/ 914746 w 1067945"/>
                      <a:gd name="connsiteY12" fmla="*/ 1453921 h 1779567"/>
                      <a:gd name="connsiteX13" fmla="*/ 913684 w 1067945"/>
                      <a:gd name="connsiteY13" fmla="*/ 1457160 h 1779567"/>
                      <a:gd name="connsiteX14" fmla="*/ 935222 w 1067945"/>
                      <a:gd name="connsiteY14" fmla="*/ 1507108 h 1779567"/>
                      <a:gd name="connsiteX15" fmla="*/ 977183 w 1067945"/>
                      <a:gd name="connsiteY15" fmla="*/ 1745747 h 1779567"/>
                      <a:gd name="connsiteX16" fmla="*/ 796961 w 1067945"/>
                      <a:gd name="connsiteY16" fmla="*/ 1583793 h 1779567"/>
                      <a:gd name="connsiteX17" fmla="*/ 763238 w 1067945"/>
                      <a:gd name="connsiteY17" fmla="*/ 1535095 h 1779567"/>
                      <a:gd name="connsiteX18" fmla="*/ 755785 w 1067945"/>
                      <a:gd name="connsiteY18" fmla="*/ 1533798 h 1779567"/>
                      <a:gd name="connsiteX19" fmla="*/ 757833 w 1067945"/>
                      <a:gd name="connsiteY19" fmla="*/ 1538547 h 1779567"/>
                      <a:gd name="connsiteX20" fmla="*/ 799795 w 1067945"/>
                      <a:gd name="connsiteY20" fmla="*/ 1777185 h 1779567"/>
                      <a:gd name="connsiteX21" fmla="*/ 464456 w 1067945"/>
                      <a:gd name="connsiteY21" fmla="*/ 1369126 h 1779567"/>
                      <a:gd name="connsiteX22" fmla="*/ 380801 w 1067945"/>
                      <a:gd name="connsiteY22" fmla="*/ 1204179 h 1779567"/>
                      <a:gd name="connsiteX23" fmla="*/ 367160 w 1067945"/>
                      <a:gd name="connsiteY23" fmla="*/ 1187005 h 1779567"/>
                      <a:gd name="connsiteX24" fmla="*/ 286567 w 1067945"/>
                      <a:gd name="connsiteY24" fmla="*/ 1070593 h 1779567"/>
                      <a:gd name="connsiteX25" fmla="*/ 277727 w 1067945"/>
                      <a:gd name="connsiteY25" fmla="*/ 1055850 h 1779567"/>
                      <a:gd name="connsiteX26" fmla="*/ 273161 w 1067945"/>
                      <a:gd name="connsiteY26" fmla="*/ 1054300 h 1779567"/>
                      <a:gd name="connsiteX27" fmla="*/ 297316 w 1067945"/>
                      <a:gd name="connsiteY27" fmla="*/ 1192811 h 1779567"/>
                      <a:gd name="connsiteX28" fmla="*/ 277445 w 1067945"/>
                      <a:gd name="connsiteY28" fmla="*/ 1521431 h 1779567"/>
                      <a:gd name="connsiteX29" fmla="*/ 76064 w 1067945"/>
                      <a:gd name="connsiteY29" fmla="*/ 1033158 h 1779567"/>
                      <a:gd name="connsiteX30" fmla="*/ 43405 w 1067945"/>
                      <a:gd name="connsiteY30" fmla="*/ 845888 h 1779567"/>
                      <a:gd name="connsiteX31" fmla="*/ 29949 w 1067945"/>
                      <a:gd name="connsiteY31" fmla="*/ 818777 h 1779567"/>
                      <a:gd name="connsiteX32" fmla="*/ 1 w 1067945"/>
                      <a:gd name="connsiteY32" fmla="*/ 656542 h 1779567"/>
                      <a:gd name="connsiteX33" fmla="*/ 17134 w 1067945"/>
                      <a:gd name="connsiteY33" fmla="*/ 532600 h 1779567"/>
                      <a:gd name="connsiteX34" fmla="*/ 23569 w 1067945"/>
                      <a:gd name="connsiteY34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875011 w 1067943"/>
                      <a:gd name="connsiteY4" fmla="*/ 807752 h 1779567"/>
                      <a:gd name="connsiteX5" fmla="*/ 1055132 w 1067943"/>
                      <a:gd name="connsiteY5" fmla="*/ 1301901 h 1779567"/>
                      <a:gd name="connsiteX6" fmla="*/ 1007365 w 1067943"/>
                      <a:gd name="connsiteY6" fmla="*/ 1281712 h 1779567"/>
                      <a:gd name="connsiteX7" fmla="*/ 983957 w 1067943"/>
                      <a:gd name="connsiteY7" fmla="*/ 1258515 h 1779567"/>
                      <a:gd name="connsiteX8" fmla="*/ 1012478 w 1067943"/>
                      <a:gd name="connsiteY8" fmla="*/ 1324656 h 1779567"/>
                      <a:gd name="connsiteX9" fmla="*/ 1054438 w 1067943"/>
                      <a:gd name="connsiteY9" fmla="*/ 1563295 h 1779567"/>
                      <a:gd name="connsiteX10" fmla="*/ 921688 w 1067943"/>
                      <a:gd name="connsiteY10" fmla="*/ 1462929 h 1779567"/>
                      <a:gd name="connsiteX11" fmla="*/ 914744 w 1067943"/>
                      <a:gd name="connsiteY11" fmla="*/ 1453921 h 1779567"/>
                      <a:gd name="connsiteX12" fmla="*/ 913682 w 1067943"/>
                      <a:gd name="connsiteY12" fmla="*/ 1457160 h 1779567"/>
                      <a:gd name="connsiteX13" fmla="*/ 935220 w 1067943"/>
                      <a:gd name="connsiteY13" fmla="*/ 1507108 h 1779567"/>
                      <a:gd name="connsiteX14" fmla="*/ 977181 w 1067943"/>
                      <a:gd name="connsiteY14" fmla="*/ 1745747 h 1779567"/>
                      <a:gd name="connsiteX15" fmla="*/ 796959 w 1067943"/>
                      <a:gd name="connsiteY15" fmla="*/ 1583793 h 1779567"/>
                      <a:gd name="connsiteX16" fmla="*/ 763236 w 1067943"/>
                      <a:gd name="connsiteY16" fmla="*/ 1535095 h 1779567"/>
                      <a:gd name="connsiteX17" fmla="*/ 755783 w 1067943"/>
                      <a:gd name="connsiteY17" fmla="*/ 1533798 h 1779567"/>
                      <a:gd name="connsiteX18" fmla="*/ 757831 w 1067943"/>
                      <a:gd name="connsiteY18" fmla="*/ 1538547 h 1779567"/>
                      <a:gd name="connsiteX19" fmla="*/ 799793 w 1067943"/>
                      <a:gd name="connsiteY19" fmla="*/ 1777185 h 1779567"/>
                      <a:gd name="connsiteX20" fmla="*/ 464454 w 1067943"/>
                      <a:gd name="connsiteY20" fmla="*/ 1369126 h 1779567"/>
                      <a:gd name="connsiteX21" fmla="*/ 380799 w 1067943"/>
                      <a:gd name="connsiteY21" fmla="*/ 1204179 h 1779567"/>
                      <a:gd name="connsiteX22" fmla="*/ 367158 w 1067943"/>
                      <a:gd name="connsiteY22" fmla="*/ 1187005 h 1779567"/>
                      <a:gd name="connsiteX23" fmla="*/ 286565 w 1067943"/>
                      <a:gd name="connsiteY23" fmla="*/ 1070593 h 1779567"/>
                      <a:gd name="connsiteX24" fmla="*/ 277725 w 1067943"/>
                      <a:gd name="connsiteY24" fmla="*/ 1055850 h 1779567"/>
                      <a:gd name="connsiteX25" fmla="*/ 273159 w 1067943"/>
                      <a:gd name="connsiteY25" fmla="*/ 1054300 h 1779567"/>
                      <a:gd name="connsiteX26" fmla="*/ 297314 w 1067943"/>
                      <a:gd name="connsiteY26" fmla="*/ 1192811 h 1779567"/>
                      <a:gd name="connsiteX27" fmla="*/ 277443 w 1067943"/>
                      <a:gd name="connsiteY27" fmla="*/ 1521431 h 1779567"/>
                      <a:gd name="connsiteX28" fmla="*/ 76062 w 1067943"/>
                      <a:gd name="connsiteY28" fmla="*/ 1033158 h 1779567"/>
                      <a:gd name="connsiteX29" fmla="*/ 43403 w 1067943"/>
                      <a:gd name="connsiteY29" fmla="*/ 845888 h 1779567"/>
                      <a:gd name="connsiteX30" fmla="*/ 29947 w 1067943"/>
                      <a:gd name="connsiteY30" fmla="*/ 818777 h 1779567"/>
                      <a:gd name="connsiteX31" fmla="*/ -1 w 1067943"/>
                      <a:gd name="connsiteY31" fmla="*/ 656542 h 1779567"/>
                      <a:gd name="connsiteX32" fmla="*/ 17132 w 1067943"/>
                      <a:gd name="connsiteY32" fmla="*/ 532600 h 1779567"/>
                      <a:gd name="connsiteX33" fmla="*/ 23567 w 1067943"/>
                      <a:gd name="connsiteY33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875013 w 1067945"/>
                      <a:gd name="connsiteY3" fmla="*/ 807752 h 1779567"/>
                      <a:gd name="connsiteX4" fmla="*/ 1055134 w 1067945"/>
                      <a:gd name="connsiteY4" fmla="*/ 1301901 h 1779567"/>
                      <a:gd name="connsiteX5" fmla="*/ 1007367 w 1067945"/>
                      <a:gd name="connsiteY5" fmla="*/ 1281712 h 1779567"/>
                      <a:gd name="connsiteX6" fmla="*/ 983959 w 1067945"/>
                      <a:gd name="connsiteY6" fmla="*/ 1258515 h 1779567"/>
                      <a:gd name="connsiteX7" fmla="*/ 1012480 w 1067945"/>
                      <a:gd name="connsiteY7" fmla="*/ 1324656 h 1779567"/>
                      <a:gd name="connsiteX8" fmla="*/ 1054440 w 1067945"/>
                      <a:gd name="connsiteY8" fmla="*/ 1563295 h 1779567"/>
                      <a:gd name="connsiteX9" fmla="*/ 921690 w 1067945"/>
                      <a:gd name="connsiteY9" fmla="*/ 1462929 h 1779567"/>
                      <a:gd name="connsiteX10" fmla="*/ 914746 w 1067945"/>
                      <a:gd name="connsiteY10" fmla="*/ 1453921 h 1779567"/>
                      <a:gd name="connsiteX11" fmla="*/ 913684 w 1067945"/>
                      <a:gd name="connsiteY11" fmla="*/ 1457160 h 1779567"/>
                      <a:gd name="connsiteX12" fmla="*/ 935222 w 1067945"/>
                      <a:gd name="connsiteY12" fmla="*/ 1507108 h 1779567"/>
                      <a:gd name="connsiteX13" fmla="*/ 977183 w 1067945"/>
                      <a:gd name="connsiteY13" fmla="*/ 1745747 h 1779567"/>
                      <a:gd name="connsiteX14" fmla="*/ 796961 w 1067945"/>
                      <a:gd name="connsiteY14" fmla="*/ 1583793 h 1779567"/>
                      <a:gd name="connsiteX15" fmla="*/ 763238 w 1067945"/>
                      <a:gd name="connsiteY15" fmla="*/ 1535095 h 1779567"/>
                      <a:gd name="connsiteX16" fmla="*/ 755785 w 1067945"/>
                      <a:gd name="connsiteY16" fmla="*/ 1533798 h 1779567"/>
                      <a:gd name="connsiteX17" fmla="*/ 757833 w 1067945"/>
                      <a:gd name="connsiteY17" fmla="*/ 1538547 h 1779567"/>
                      <a:gd name="connsiteX18" fmla="*/ 799795 w 1067945"/>
                      <a:gd name="connsiteY18" fmla="*/ 1777185 h 1779567"/>
                      <a:gd name="connsiteX19" fmla="*/ 464456 w 1067945"/>
                      <a:gd name="connsiteY19" fmla="*/ 1369126 h 1779567"/>
                      <a:gd name="connsiteX20" fmla="*/ 380801 w 1067945"/>
                      <a:gd name="connsiteY20" fmla="*/ 1204179 h 1779567"/>
                      <a:gd name="connsiteX21" fmla="*/ 367160 w 1067945"/>
                      <a:gd name="connsiteY21" fmla="*/ 1187005 h 1779567"/>
                      <a:gd name="connsiteX22" fmla="*/ 286567 w 1067945"/>
                      <a:gd name="connsiteY22" fmla="*/ 1070593 h 1779567"/>
                      <a:gd name="connsiteX23" fmla="*/ 277727 w 1067945"/>
                      <a:gd name="connsiteY23" fmla="*/ 1055850 h 1779567"/>
                      <a:gd name="connsiteX24" fmla="*/ 273161 w 1067945"/>
                      <a:gd name="connsiteY24" fmla="*/ 1054300 h 1779567"/>
                      <a:gd name="connsiteX25" fmla="*/ 297316 w 1067945"/>
                      <a:gd name="connsiteY25" fmla="*/ 1192811 h 1779567"/>
                      <a:gd name="connsiteX26" fmla="*/ 277445 w 1067945"/>
                      <a:gd name="connsiteY26" fmla="*/ 1521431 h 1779567"/>
                      <a:gd name="connsiteX27" fmla="*/ 76064 w 1067945"/>
                      <a:gd name="connsiteY27" fmla="*/ 1033158 h 1779567"/>
                      <a:gd name="connsiteX28" fmla="*/ 43405 w 1067945"/>
                      <a:gd name="connsiteY28" fmla="*/ 845888 h 1779567"/>
                      <a:gd name="connsiteX29" fmla="*/ 29949 w 1067945"/>
                      <a:gd name="connsiteY29" fmla="*/ 818777 h 1779567"/>
                      <a:gd name="connsiteX30" fmla="*/ 1 w 1067945"/>
                      <a:gd name="connsiteY30" fmla="*/ 656542 h 1779567"/>
                      <a:gd name="connsiteX31" fmla="*/ 17134 w 1067945"/>
                      <a:gd name="connsiteY31" fmla="*/ 532600 h 1779567"/>
                      <a:gd name="connsiteX32" fmla="*/ 23569 w 1067945"/>
                      <a:gd name="connsiteY32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892225 w 1067943"/>
                      <a:gd name="connsiteY3" fmla="*/ 751818 h 1779567"/>
                      <a:gd name="connsiteX4" fmla="*/ 1055132 w 1067943"/>
                      <a:gd name="connsiteY4" fmla="*/ 1301901 h 1779567"/>
                      <a:gd name="connsiteX5" fmla="*/ 1007365 w 1067943"/>
                      <a:gd name="connsiteY5" fmla="*/ 1281712 h 1779567"/>
                      <a:gd name="connsiteX6" fmla="*/ 983957 w 1067943"/>
                      <a:gd name="connsiteY6" fmla="*/ 1258515 h 1779567"/>
                      <a:gd name="connsiteX7" fmla="*/ 1012478 w 1067943"/>
                      <a:gd name="connsiteY7" fmla="*/ 1324656 h 1779567"/>
                      <a:gd name="connsiteX8" fmla="*/ 1054438 w 1067943"/>
                      <a:gd name="connsiteY8" fmla="*/ 1563295 h 1779567"/>
                      <a:gd name="connsiteX9" fmla="*/ 921688 w 1067943"/>
                      <a:gd name="connsiteY9" fmla="*/ 1462929 h 1779567"/>
                      <a:gd name="connsiteX10" fmla="*/ 914744 w 1067943"/>
                      <a:gd name="connsiteY10" fmla="*/ 1453921 h 1779567"/>
                      <a:gd name="connsiteX11" fmla="*/ 913682 w 1067943"/>
                      <a:gd name="connsiteY11" fmla="*/ 1457160 h 1779567"/>
                      <a:gd name="connsiteX12" fmla="*/ 935220 w 1067943"/>
                      <a:gd name="connsiteY12" fmla="*/ 1507108 h 1779567"/>
                      <a:gd name="connsiteX13" fmla="*/ 977181 w 1067943"/>
                      <a:gd name="connsiteY13" fmla="*/ 1745747 h 1779567"/>
                      <a:gd name="connsiteX14" fmla="*/ 796959 w 1067943"/>
                      <a:gd name="connsiteY14" fmla="*/ 1583793 h 1779567"/>
                      <a:gd name="connsiteX15" fmla="*/ 763236 w 1067943"/>
                      <a:gd name="connsiteY15" fmla="*/ 1535095 h 1779567"/>
                      <a:gd name="connsiteX16" fmla="*/ 755783 w 1067943"/>
                      <a:gd name="connsiteY16" fmla="*/ 1533798 h 1779567"/>
                      <a:gd name="connsiteX17" fmla="*/ 757831 w 1067943"/>
                      <a:gd name="connsiteY17" fmla="*/ 1538547 h 1779567"/>
                      <a:gd name="connsiteX18" fmla="*/ 799793 w 1067943"/>
                      <a:gd name="connsiteY18" fmla="*/ 1777185 h 1779567"/>
                      <a:gd name="connsiteX19" fmla="*/ 464454 w 1067943"/>
                      <a:gd name="connsiteY19" fmla="*/ 1369126 h 1779567"/>
                      <a:gd name="connsiteX20" fmla="*/ 380799 w 1067943"/>
                      <a:gd name="connsiteY20" fmla="*/ 1204179 h 1779567"/>
                      <a:gd name="connsiteX21" fmla="*/ 367158 w 1067943"/>
                      <a:gd name="connsiteY21" fmla="*/ 1187005 h 1779567"/>
                      <a:gd name="connsiteX22" fmla="*/ 286565 w 1067943"/>
                      <a:gd name="connsiteY22" fmla="*/ 1070593 h 1779567"/>
                      <a:gd name="connsiteX23" fmla="*/ 277725 w 1067943"/>
                      <a:gd name="connsiteY23" fmla="*/ 1055850 h 1779567"/>
                      <a:gd name="connsiteX24" fmla="*/ 273159 w 1067943"/>
                      <a:gd name="connsiteY24" fmla="*/ 1054300 h 1779567"/>
                      <a:gd name="connsiteX25" fmla="*/ 297314 w 1067943"/>
                      <a:gd name="connsiteY25" fmla="*/ 1192811 h 1779567"/>
                      <a:gd name="connsiteX26" fmla="*/ 277443 w 1067943"/>
                      <a:gd name="connsiteY26" fmla="*/ 1521431 h 1779567"/>
                      <a:gd name="connsiteX27" fmla="*/ 76062 w 1067943"/>
                      <a:gd name="connsiteY27" fmla="*/ 1033158 h 1779567"/>
                      <a:gd name="connsiteX28" fmla="*/ 43403 w 1067943"/>
                      <a:gd name="connsiteY28" fmla="*/ 845888 h 1779567"/>
                      <a:gd name="connsiteX29" fmla="*/ 29947 w 1067943"/>
                      <a:gd name="connsiteY29" fmla="*/ 818777 h 1779567"/>
                      <a:gd name="connsiteX30" fmla="*/ -1 w 1067943"/>
                      <a:gd name="connsiteY30" fmla="*/ 656542 h 1779567"/>
                      <a:gd name="connsiteX31" fmla="*/ 17132 w 1067943"/>
                      <a:gd name="connsiteY31" fmla="*/ 532600 h 1779567"/>
                      <a:gd name="connsiteX32" fmla="*/ 23567 w 1067943"/>
                      <a:gd name="connsiteY32" fmla="*/ 517961 h 1779567"/>
                      <a:gd name="connsiteX0" fmla="*/ 324009 w 1368385"/>
                      <a:gd name="connsiteY0" fmla="*/ 924215 h 2185821"/>
                      <a:gd name="connsiteX1" fmla="*/ 8678 w 1368385"/>
                      <a:gd name="connsiteY1" fmla="*/ 10933 h 2185821"/>
                      <a:gd name="connsiteX2" fmla="*/ 753572 w 1368385"/>
                      <a:gd name="connsiteY2" fmla="*/ 410076 h 2185821"/>
                      <a:gd name="connsiteX3" fmla="*/ 1192667 w 1368385"/>
                      <a:gd name="connsiteY3" fmla="*/ 1158072 h 2185821"/>
                      <a:gd name="connsiteX4" fmla="*/ 1355574 w 1368385"/>
                      <a:gd name="connsiteY4" fmla="*/ 1708155 h 2185821"/>
                      <a:gd name="connsiteX5" fmla="*/ 1307807 w 1368385"/>
                      <a:gd name="connsiteY5" fmla="*/ 1687966 h 2185821"/>
                      <a:gd name="connsiteX6" fmla="*/ 1284399 w 1368385"/>
                      <a:gd name="connsiteY6" fmla="*/ 1664769 h 2185821"/>
                      <a:gd name="connsiteX7" fmla="*/ 1312920 w 1368385"/>
                      <a:gd name="connsiteY7" fmla="*/ 1730910 h 2185821"/>
                      <a:gd name="connsiteX8" fmla="*/ 1354880 w 1368385"/>
                      <a:gd name="connsiteY8" fmla="*/ 1969549 h 2185821"/>
                      <a:gd name="connsiteX9" fmla="*/ 1222130 w 1368385"/>
                      <a:gd name="connsiteY9" fmla="*/ 1869183 h 2185821"/>
                      <a:gd name="connsiteX10" fmla="*/ 1215186 w 1368385"/>
                      <a:gd name="connsiteY10" fmla="*/ 1860175 h 2185821"/>
                      <a:gd name="connsiteX11" fmla="*/ 1214124 w 1368385"/>
                      <a:gd name="connsiteY11" fmla="*/ 1863414 h 2185821"/>
                      <a:gd name="connsiteX12" fmla="*/ 1235662 w 1368385"/>
                      <a:gd name="connsiteY12" fmla="*/ 1913362 h 2185821"/>
                      <a:gd name="connsiteX13" fmla="*/ 1277623 w 1368385"/>
                      <a:gd name="connsiteY13" fmla="*/ 2152001 h 2185821"/>
                      <a:gd name="connsiteX14" fmla="*/ 1097401 w 1368385"/>
                      <a:gd name="connsiteY14" fmla="*/ 1990047 h 2185821"/>
                      <a:gd name="connsiteX15" fmla="*/ 1063678 w 1368385"/>
                      <a:gd name="connsiteY15" fmla="*/ 1941349 h 2185821"/>
                      <a:gd name="connsiteX16" fmla="*/ 1056225 w 1368385"/>
                      <a:gd name="connsiteY16" fmla="*/ 1940052 h 2185821"/>
                      <a:gd name="connsiteX17" fmla="*/ 1058273 w 1368385"/>
                      <a:gd name="connsiteY17" fmla="*/ 1944801 h 2185821"/>
                      <a:gd name="connsiteX18" fmla="*/ 1100235 w 1368385"/>
                      <a:gd name="connsiteY18" fmla="*/ 2183439 h 2185821"/>
                      <a:gd name="connsiteX19" fmla="*/ 764896 w 1368385"/>
                      <a:gd name="connsiteY19" fmla="*/ 1775380 h 2185821"/>
                      <a:gd name="connsiteX20" fmla="*/ 681241 w 1368385"/>
                      <a:gd name="connsiteY20" fmla="*/ 1610433 h 2185821"/>
                      <a:gd name="connsiteX21" fmla="*/ 667600 w 1368385"/>
                      <a:gd name="connsiteY21" fmla="*/ 1593259 h 2185821"/>
                      <a:gd name="connsiteX22" fmla="*/ 587007 w 1368385"/>
                      <a:gd name="connsiteY22" fmla="*/ 1476847 h 2185821"/>
                      <a:gd name="connsiteX23" fmla="*/ 578167 w 1368385"/>
                      <a:gd name="connsiteY23" fmla="*/ 1462104 h 2185821"/>
                      <a:gd name="connsiteX24" fmla="*/ 573601 w 1368385"/>
                      <a:gd name="connsiteY24" fmla="*/ 1460554 h 2185821"/>
                      <a:gd name="connsiteX25" fmla="*/ 597756 w 1368385"/>
                      <a:gd name="connsiteY25" fmla="*/ 1599065 h 2185821"/>
                      <a:gd name="connsiteX26" fmla="*/ 577885 w 1368385"/>
                      <a:gd name="connsiteY26" fmla="*/ 1927685 h 2185821"/>
                      <a:gd name="connsiteX27" fmla="*/ 376504 w 1368385"/>
                      <a:gd name="connsiteY27" fmla="*/ 1439412 h 2185821"/>
                      <a:gd name="connsiteX28" fmla="*/ 343845 w 1368385"/>
                      <a:gd name="connsiteY28" fmla="*/ 1252142 h 2185821"/>
                      <a:gd name="connsiteX29" fmla="*/ 330389 w 1368385"/>
                      <a:gd name="connsiteY29" fmla="*/ 1225031 h 2185821"/>
                      <a:gd name="connsiteX30" fmla="*/ 300441 w 1368385"/>
                      <a:gd name="connsiteY30" fmla="*/ 1062796 h 2185821"/>
                      <a:gd name="connsiteX31" fmla="*/ 317574 w 1368385"/>
                      <a:gd name="connsiteY31" fmla="*/ 938854 h 2185821"/>
                      <a:gd name="connsiteX32" fmla="*/ 324009 w 1368385"/>
                      <a:gd name="connsiteY32" fmla="*/ 924215 h 2185821"/>
                      <a:gd name="connsiteX0" fmla="*/ 324009 w 1368385"/>
                      <a:gd name="connsiteY0" fmla="*/ 936912 h 2198518"/>
                      <a:gd name="connsiteX1" fmla="*/ 8678 w 1368385"/>
                      <a:gd name="connsiteY1" fmla="*/ 23630 h 2198518"/>
                      <a:gd name="connsiteX2" fmla="*/ 560048 w 1368385"/>
                      <a:gd name="connsiteY2" fmla="*/ 281818 h 2198518"/>
                      <a:gd name="connsiteX3" fmla="*/ 753572 w 1368385"/>
                      <a:gd name="connsiteY3" fmla="*/ 422773 h 2198518"/>
                      <a:gd name="connsiteX4" fmla="*/ 1192667 w 1368385"/>
                      <a:gd name="connsiteY4" fmla="*/ 1170769 h 2198518"/>
                      <a:gd name="connsiteX5" fmla="*/ 1355574 w 1368385"/>
                      <a:gd name="connsiteY5" fmla="*/ 1720852 h 2198518"/>
                      <a:gd name="connsiteX6" fmla="*/ 1307807 w 1368385"/>
                      <a:gd name="connsiteY6" fmla="*/ 1700663 h 2198518"/>
                      <a:gd name="connsiteX7" fmla="*/ 1284399 w 1368385"/>
                      <a:gd name="connsiteY7" fmla="*/ 1677466 h 2198518"/>
                      <a:gd name="connsiteX8" fmla="*/ 1312920 w 1368385"/>
                      <a:gd name="connsiteY8" fmla="*/ 1743607 h 2198518"/>
                      <a:gd name="connsiteX9" fmla="*/ 1354880 w 1368385"/>
                      <a:gd name="connsiteY9" fmla="*/ 1982246 h 2198518"/>
                      <a:gd name="connsiteX10" fmla="*/ 1222130 w 1368385"/>
                      <a:gd name="connsiteY10" fmla="*/ 1881880 h 2198518"/>
                      <a:gd name="connsiteX11" fmla="*/ 1215186 w 1368385"/>
                      <a:gd name="connsiteY11" fmla="*/ 1872872 h 2198518"/>
                      <a:gd name="connsiteX12" fmla="*/ 1214124 w 1368385"/>
                      <a:gd name="connsiteY12" fmla="*/ 1876111 h 2198518"/>
                      <a:gd name="connsiteX13" fmla="*/ 1235662 w 1368385"/>
                      <a:gd name="connsiteY13" fmla="*/ 1926059 h 2198518"/>
                      <a:gd name="connsiteX14" fmla="*/ 1277623 w 1368385"/>
                      <a:gd name="connsiteY14" fmla="*/ 2164698 h 2198518"/>
                      <a:gd name="connsiteX15" fmla="*/ 1097401 w 1368385"/>
                      <a:gd name="connsiteY15" fmla="*/ 2002744 h 2198518"/>
                      <a:gd name="connsiteX16" fmla="*/ 1063678 w 1368385"/>
                      <a:gd name="connsiteY16" fmla="*/ 1954046 h 2198518"/>
                      <a:gd name="connsiteX17" fmla="*/ 1056225 w 1368385"/>
                      <a:gd name="connsiteY17" fmla="*/ 1952749 h 2198518"/>
                      <a:gd name="connsiteX18" fmla="*/ 1058273 w 1368385"/>
                      <a:gd name="connsiteY18" fmla="*/ 1957498 h 2198518"/>
                      <a:gd name="connsiteX19" fmla="*/ 1100235 w 1368385"/>
                      <a:gd name="connsiteY19" fmla="*/ 2196136 h 2198518"/>
                      <a:gd name="connsiteX20" fmla="*/ 764896 w 1368385"/>
                      <a:gd name="connsiteY20" fmla="*/ 1788077 h 2198518"/>
                      <a:gd name="connsiteX21" fmla="*/ 681241 w 1368385"/>
                      <a:gd name="connsiteY21" fmla="*/ 1623130 h 2198518"/>
                      <a:gd name="connsiteX22" fmla="*/ 667600 w 1368385"/>
                      <a:gd name="connsiteY22" fmla="*/ 1605956 h 2198518"/>
                      <a:gd name="connsiteX23" fmla="*/ 587007 w 1368385"/>
                      <a:gd name="connsiteY23" fmla="*/ 1489544 h 2198518"/>
                      <a:gd name="connsiteX24" fmla="*/ 578167 w 1368385"/>
                      <a:gd name="connsiteY24" fmla="*/ 1474801 h 2198518"/>
                      <a:gd name="connsiteX25" fmla="*/ 573601 w 1368385"/>
                      <a:gd name="connsiteY25" fmla="*/ 1473251 h 2198518"/>
                      <a:gd name="connsiteX26" fmla="*/ 597756 w 1368385"/>
                      <a:gd name="connsiteY26" fmla="*/ 1611762 h 2198518"/>
                      <a:gd name="connsiteX27" fmla="*/ 577885 w 1368385"/>
                      <a:gd name="connsiteY27" fmla="*/ 1940382 h 2198518"/>
                      <a:gd name="connsiteX28" fmla="*/ 376504 w 1368385"/>
                      <a:gd name="connsiteY28" fmla="*/ 1452109 h 2198518"/>
                      <a:gd name="connsiteX29" fmla="*/ 343845 w 1368385"/>
                      <a:gd name="connsiteY29" fmla="*/ 1264839 h 2198518"/>
                      <a:gd name="connsiteX30" fmla="*/ 330389 w 1368385"/>
                      <a:gd name="connsiteY30" fmla="*/ 1237728 h 2198518"/>
                      <a:gd name="connsiteX31" fmla="*/ 300441 w 1368385"/>
                      <a:gd name="connsiteY31" fmla="*/ 1075493 h 2198518"/>
                      <a:gd name="connsiteX32" fmla="*/ 317574 w 1368385"/>
                      <a:gd name="connsiteY32" fmla="*/ 951551 h 2198518"/>
                      <a:gd name="connsiteX33" fmla="*/ 324009 w 1368385"/>
                      <a:gd name="connsiteY33" fmla="*/ 936912 h 2198518"/>
                      <a:gd name="connsiteX0" fmla="*/ 316752 w 1361128"/>
                      <a:gd name="connsiteY0" fmla="*/ 1232591 h 2494197"/>
                      <a:gd name="connsiteX1" fmla="*/ 1421 w 1361128"/>
                      <a:gd name="connsiteY1" fmla="*/ 319309 h 2494197"/>
                      <a:gd name="connsiteX2" fmla="*/ 475024 w 1361128"/>
                      <a:gd name="connsiteY2" fmla="*/ 14773 h 2494197"/>
                      <a:gd name="connsiteX3" fmla="*/ 746315 w 1361128"/>
                      <a:gd name="connsiteY3" fmla="*/ 718452 h 2494197"/>
                      <a:gd name="connsiteX4" fmla="*/ 1185410 w 1361128"/>
                      <a:gd name="connsiteY4" fmla="*/ 1466448 h 2494197"/>
                      <a:gd name="connsiteX5" fmla="*/ 1348317 w 1361128"/>
                      <a:gd name="connsiteY5" fmla="*/ 2016531 h 2494197"/>
                      <a:gd name="connsiteX6" fmla="*/ 1300550 w 1361128"/>
                      <a:gd name="connsiteY6" fmla="*/ 1996342 h 2494197"/>
                      <a:gd name="connsiteX7" fmla="*/ 1277142 w 1361128"/>
                      <a:gd name="connsiteY7" fmla="*/ 1973145 h 2494197"/>
                      <a:gd name="connsiteX8" fmla="*/ 1305663 w 1361128"/>
                      <a:gd name="connsiteY8" fmla="*/ 2039286 h 2494197"/>
                      <a:gd name="connsiteX9" fmla="*/ 1347623 w 1361128"/>
                      <a:gd name="connsiteY9" fmla="*/ 2277925 h 2494197"/>
                      <a:gd name="connsiteX10" fmla="*/ 1214873 w 1361128"/>
                      <a:gd name="connsiteY10" fmla="*/ 2177559 h 2494197"/>
                      <a:gd name="connsiteX11" fmla="*/ 1207929 w 1361128"/>
                      <a:gd name="connsiteY11" fmla="*/ 2168551 h 2494197"/>
                      <a:gd name="connsiteX12" fmla="*/ 1206867 w 1361128"/>
                      <a:gd name="connsiteY12" fmla="*/ 2171790 h 2494197"/>
                      <a:gd name="connsiteX13" fmla="*/ 1228405 w 1361128"/>
                      <a:gd name="connsiteY13" fmla="*/ 2221738 h 2494197"/>
                      <a:gd name="connsiteX14" fmla="*/ 1270366 w 1361128"/>
                      <a:gd name="connsiteY14" fmla="*/ 2460377 h 2494197"/>
                      <a:gd name="connsiteX15" fmla="*/ 1090144 w 1361128"/>
                      <a:gd name="connsiteY15" fmla="*/ 2298423 h 2494197"/>
                      <a:gd name="connsiteX16" fmla="*/ 1056421 w 1361128"/>
                      <a:gd name="connsiteY16" fmla="*/ 2249725 h 2494197"/>
                      <a:gd name="connsiteX17" fmla="*/ 1048968 w 1361128"/>
                      <a:gd name="connsiteY17" fmla="*/ 2248428 h 2494197"/>
                      <a:gd name="connsiteX18" fmla="*/ 1051016 w 1361128"/>
                      <a:gd name="connsiteY18" fmla="*/ 2253177 h 2494197"/>
                      <a:gd name="connsiteX19" fmla="*/ 1092978 w 1361128"/>
                      <a:gd name="connsiteY19" fmla="*/ 2491815 h 2494197"/>
                      <a:gd name="connsiteX20" fmla="*/ 757639 w 1361128"/>
                      <a:gd name="connsiteY20" fmla="*/ 2083756 h 2494197"/>
                      <a:gd name="connsiteX21" fmla="*/ 673984 w 1361128"/>
                      <a:gd name="connsiteY21" fmla="*/ 1918809 h 2494197"/>
                      <a:gd name="connsiteX22" fmla="*/ 660343 w 1361128"/>
                      <a:gd name="connsiteY22" fmla="*/ 1901635 h 2494197"/>
                      <a:gd name="connsiteX23" fmla="*/ 579750 w 1361128"/>
                      <a:gd name="connsiteY23" fmla="*/ 1785223 h 2494197"/>
                      <a:gd name="connsiteX24" fmla="*/ 570910 w 1361128"/>
                      <a:gd name="connsiteY24" fmla="*/ 1770480 h 2494197"/>
                      <a:gd name="connsiteX25" fmla="*/ 566344 w 1361128"/>
                      <a:gd name="connsiteY25" fmla="*/ 1768930 h 2494197"/>
                      <a:gd name="connsiteX26" fmla="*/ 590499 w 1361128"/>
                      <a:gd name="connsiteY26" fmla="*/ 1907441 h 2494197"/>
                      <a:gd name="connsiteX27" fmla="*/ 570628 w 1361128"/>
                      <a:gd name="connsiteY27" fmla="*/ 2236061 h 2494197"/>
                      <a:gd name="connsiteX28" fmla="*/ 369247 w 1361128"/>
                      <a:gd name="connsiteY28" fmla="*/ 1747788 h 2494197"/>
                      <a:gd name="connsiteX29" fmla="*/ 336588 w 1361128"/>
                      <a:gd name="connsiteY29" fmla="*/ 1560518 h 2494197"/>
                      <a:gd name="connsiteX30" fmla="*/ 323132 w 1361128"/>
                      <a:gd name="connsiteY30" fmla="*/ 1533407 h 2494197"/>
                      <a:gd name="connsiteX31" fmla="*/ 293184 w 1361128"/>
                      <a:gd name="connsiteY31" fmla="*/ 1371172 h 2494197"/>
                      <a:gd name="connsiteX32" fmla="*/ 310317 w 1361128"/>
                      <a:gd name="connsiteY32" fmla="*/ 1247230 h 2494197"/>
                      <a:gd name="connsiteX33" fmla="*/ 316752 w 1361128"/>
                      <a:gd name="connsiteY33" fmla="*/ 1232591 h 2494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361128" h="2494197">
                        <a:moveTo>
                          <a:pt x="316752" y="1232591"/>
                        </a:moveTo>
                        <a:cubicBezTo>
                          <a:pt x="324912" y="1199357"/>
                          <a:pt x="-24958" y="522279"/>
                          <a:pt x="1421" y="319309"/>
                        </a:cubicBezTo>
                        <a:cubicBezTo>
                          <a:pt x="27800" y="116339"/>
                          <a:pt x="350875" y="-51751"/>
                          <a:pt x="475024" y="14773"/>
                        </a:cubicBezTo>
                        <a:cubicBezTo>
                          <a:pt x="599173" y="81297"/>
                          <a:pt x="640878" y="570293"/>
                          <a:pt x="746315" y="718452"/>
                        </a:cubicBezTo>
                        <a:cubicBezTo>
                          <a:pt x="881134" y="797545"/>
                          <a:pt x="1085076" y="1250102"/>
                          <a:pt x="1185410" y="1466448"/>
                        </a:cubicBezTo>
                        <a:cubicBezTo>
                          <a:pt x="1285744" y="1682794"/>
                          <a:pt x="1329127" y="1928215"/>
                          <a:pt x="1348317" y="2016531"/>
                        </a:cubicBezTo>
                        <a:cubicBezTo>
                          <a:pt x="1367507" y="2104847"/>
                          <a:pt x="1321895" y="2014563"/>
                          <a:pt x="1300550" y="1996342"/>
                        </a:cubicBezTo>
                        <a:lnTo>
                          <a:pt x="1277142" y="1973145"/>
                        </a:lnTo>
                        <a:lnTo>
                          <a:pt x="1305663" y="2039286"/>
                        </a:lnTo>
                        <a:cubicBezTo>
                          <a:pt x="1357705" y="2168440"/>
                          <a:pt x="1376400" y="2261964"/>
                          <a:pt x="1347623" y="2277925"/>
                        </a:cubicBezTo>
                        <a:cubicBezTo>
                          <a:pt x="1324602" y="2290693"/>
                          <a:pt x="1275558" y="2251404"/>
                          <a:pt x="1214873" y="2177559"/>
                        </a:cubicBezTo>
                        <a:lnTo>
                          <a:pt x="1207929" y="2168551"/>
                        </a:lnTo>
                        <a:lnTo>
                          <a:pt x="1206867" y="2171790"/>
                        </a:lnTo>
                        <a:lnTo>
                          <a:pt x="1228405" y="2221738"/>
                        </a:lnTo>
                        <a:cubicBezTo>
                          <a:pt x="1280448" y="2350892"/>
                          <a:pt x="1299143" y="2444416"/>
                          <a:pt x="1270366" y="2460377"/>
                        </a:cubicBezTo>
                        <a:cubicBezTo>
                          <a:pt x="1241590" y="2476337"/>
                          <a:pt x="1172151" y="2410958"/>
                          <a:pt x="1090144" y="2298423"/>
                        </a:cubicBezTo>
                        <a:lnTo>
                          <a:pt x="1056421" y="2249725"/>
                        </a:lnTo>
                        <a:lnTo>
                          <a:pt x="1048968" y="2248428"/>
                        </a:lnTo>
                        <a:lnTo>
                          <a:pt x="1051016" y="2253177"/>
                        </a:lnTo>
                        <a:cubicBezTo>
                          <a:pt x="1103059" y="2382331"/>
                          <a:pt x="1121754" y="2475854"/>
                          <a:pt x="1092978" y="2491815"/>
                        </a:cubicBezTo>
                        <a:cubicBezTo>
                          <a:pt x="1046934" y="2517352"/>
                          <a:pt x="896798" y="2334658"/>
                          <a:pt x="757639" y="2083756"/>
                        </a:cubicBezTo>
                        <a:lnTo>
                          <a:pt x="673984" y="1918809"/>
                        </a:lnTo>
                        <a:lnTo>
                          <a:pt x="660343" y="1901635"/>
                        </a:lnTo>
                        <a:cubicBezTo>
                          <a:pt x="633198" y="1865001"/>
                          <a:pt x="606234" y="1826105"/>
                          <a:pt x="579750" y="1785223"/>
                        </a:cubicBezTo>
                        <a:lnTo>
                          <a:pt x="570910" y="1770480"/>
                        </a:lnTo>
                        <a:lnTo>
                          <a:pt x="566344" y="1768930"/>
                        </a:lnTo>
                        <a:lnTo>
                          <a:pt x="590499" y="1907441"/>
                        </a:lnTo>
                        <a:cubicBezTo>
                          <a:pt x="615156" y="2092825"/>
                          <a:pt x="609251" y="2227841"/>
                          <a:pt x="570628" y="2236061"/>
                        </a:cubicBezTo>
                        <a:cubicBezTo>
                          <a:pt x="519131" y="2247021"/>
                          <a:pt x="428969" y="2028413"/>
                          <a:pt x="369247" y="1747788"/>
                        </a:cubicBezTo>
                        <a:lnTo>
                          <a:pt x="336588" y="1560518"/>
                        </a:lnTo>
                        <a:lnTo>
                          <a:pt x="323132" y="1533407"/>
                        </a:lnTo>
                        <a:cubicBezTo>
                          <a:pt x="303848" y="1483542"/>
                          <a:pt x="293184" y="1428719"/>
                          <a:pt x="293184" y="1371172"/>
                        </a:cubicBezTo>
                        <a:cubicBezTo>
                          <a:pt x="293184" y="1328011"/>
                          <a:pt x="299182" y="1286383"/>
                          <a:pt x="310317" y="1247230"/>
                        </a:cubicBezTo>
                        <a:lnTo>
                          <a:pt x="316752" y="1232591"/>
                        </a:ln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531" name="Csoportba foglalás 530"/>
                  <p:cNvGrpSpPr/>
                  <p:nvPr/>
                </p:nvGrpSpPr>
                <p:grpSpPr>
                  <a:xfrm>
                    <a:off x="3914294" y="1530585"/>
                    <a:ext cx="473152" cy="1659612"/>
                    <a:chOff x="3914294" y="1530585"/>
                    <a:chExt cx="473152" cy="1659612"/>
                  </a:xfrm>
                </p:grpSpPr>
                <p:sp>
                  <p:nvSpPr>
                    <p:cNvPr id="532" name="Téglalap 50"/>
                    <p:cNvSpPr/>
                    <p:nvPr/>
                  </p:nvSpPr>
                  <p:spPr>
                    <a:xfrm rot="1852218">
                      <a:off x="3995548" y="1530585"/>
                      <a:ext cx="391898" cy="945656"/>
                    </a:xfrm>
                    <a:custGeom>
                      <a:avLst/>
                      <a:gdLst>
                        <a:gd name="connsiteX0" fmla="*/ 0 w 1863436"/>
                        <a:gd name="connsiteY0" fmla="*/ 0 h 2147455"/>
                        <a:gd name="connsiteX1" fmla="*/ 1863436 w 1863436"/>
                        <a:gd name="connsiteY1" fmla="*/ 0 h 2147455"/>
                        <a:gd name="connsiteX2" fmla="*/ 1863436 w 1863436"/>
                        <a:gd name="connsiteY2" fmla="*/ 2147455 h 2147455"/>
                        <a:gd name="connsiteX3" fmla="*/ 0 w 1863436"/>
                        <a:gd name="connsiteY3" fmla="*/ 2147455 h 2147455"/>
                        <a:gd name="connsiteX4" fmla="*/ 0 w 1863436"/>
                        <a:gd name="connsiteY4" fmla="*/ 0 h 2147455"/>
                        <a:gd name="connsiteX0" fmla="*/ 0 w 2106660"/>
                        <a:gd name="connsiteY0" fmla="*/ 0 h 2147455"/>
                        <a:gd name="connsiteX1" fmla="*/ 1863436 w 2106660"/>
                        <a:gd name="connsiteY1" fmla="*/ 0 h 2147455"/>
                        <a:gd name="connsiteX2" fmla="*/ 1863436 w 2106660"/>
                        <a:gd name="connsiteY2" fmla="*/ 2147455 h 2147455"/>
                        <a:gd name="connsiteX3" fmla="*/ 0 w 2106660"/>
                        <a:gd name="connsiteY3" fmla="*/ 2147455 h 2147455"/>
                        <a:gd name="connsiteX4" fmla="*/ 0 w 2106660"/>
                        <a:gd name="connsiteY4" fmla="*/ 0 h 2147455"/>
                        <a:gd name="connsiteX0" fmla="*/ 317115 w 2423775"/>
                        <a:gd name="connsiteY0" fmla="*/ 0 h 2147455"/>
                        <a:gd name="connsiteX1" fmla="*/ 2180551 w 2423775"/>
                        <a:gd name="connsiteY1" fmla="*/ 0 h 2147455"/>
                        <a:gd name="connsiteX2" fmla="*/ 2180551 w 2423775"/>
                        <a:gd name="connsiteY2" fmla="*/ 2147455 h 2147455"/>
                        <a:gd name="connsiteX3" fmla="*/ 317115 w 2423775"/>
                        <a:gd name="connsiteY3" fmla="*/ 2147455 h 2147455"/>
                        <a:gd name="connsiteX4" fmla="*/ 317115 w 2423775"/>
                        <a:gd name="connsiteY4" fmla="*/ 0 h 2147455"/>
                        <a:gd name="connsiteX0" fmla="*/ 317115 w 2369034"/>
                        <a:gd name="connsiteY0" fmla="*/ 0 h 2147455"/>
                        <a:gd name="connsiteX1" fmla="*/ 2104351 w 2369034"/>
                        <a:gd name="connsiteY1" fmla="*/ 69273 h 2147455"/>
                        <a:gd name="connsiteX2" fmla="*/ 2180551 w 2369034"/>
                        <a:gd name="connsiteY2" fmla="*/ 2147455 h 2147455"/>
                        <a:gd name="connsiteX3" fmla="*/ 317115 w 2369034"/>
                        <a:gd name="connsiteY3" fmla="*/ 2147455 h 2147455"/>
                        <a:gd name="connsiteX4" fmla="*/ 317115 w 2369034"/>
                        <a:gd name="connsiteY4" fmla="*/ 0 h 2147455"/>
                        <a:gd name="connsiteX0" fmla="*/ 317115 w 2393476"/>
                        <a:gd name="connsiteY0" fmla="*/ 20781 h 2168236"/>
                        <a:gd name="connsiteX1" fmla="*/ 2138988 w 2393476"/>
                        <a:gd name="connsiteY1" fmla="*/ 0 h 2168236"/>
                        <a:gd name="connsiteX2" fmla="*/ 2180551 w 2393476"/>
                        <a:gd name="connsiteY2" fmla="*/ 2168236 h 2168236"/>
                        <a:gd name="connsiteX3" fmla="*/ 317115 w 2393476"/>
                        <a:gd name="connsiteY3" fmla="*/ 2168236 h 2168236"/>
                        <a:gd name="connsiteX4" fmla="*/ 317115 w 2393476"/>
                        <a:gd name="connsiteY4" fmla="*/ 20781 h 2168236"/>
                        <a:gd name="connsiteX0" fmla="*/ 317115 w 2525687"/>
                        <a:gd name="connsiteY0" fmla="*/ 20781 h 2168236"/>
                        <a:gd name="connsiteX1" fmla="*/ 2138988 w 2525687"/>
                        <a:gd name="connsiteY1" fmla="*/ 0 h 2168236"/>
                        <a:gd name="connsiteX2" fmla="*/ 2180551 w 2525687"/>
                        <a:gd name="connsiteY2" fmla="*/ 2168236 h 2168236"/>
                        <a:gd name="connsiteX3" fmla="*/ 317115 w 2525687"/>
                        <a:gd name="connsiteY3" fmla="*/ 2168236 h 2168236"/>
                        <a:gd name="connsiteX4" fmla="*/ 317115 w 2525687"/>
                        <a:gd name="connsiteY4" fmla="*/ 20781 h 2168236"/>
                        <a:gd name="connsiteX0" fmla="*/ 317115 w 2594875"/>
                        <a:gd name="connsiteY0" fmla="*/ 20781 h 2410690"/>
                        <a:gd name="connsiteX1" fmla="*/ 2138988 w 2594875"/>
                        <a:gd name="connsiteY1" fmla="*/ 0 h 2410690"/>
                        <a:gd name="connsiteX2" fmla="*/ 2395296 w 2594875"/>
                        <a:gd name="connsiteY2" fmla="*/ 2410690 h 2410690"/>
                        <a:gd name="connsiteX3" fmla="*/ 317115 w 2594875"/>
                        <a:gd name="connsiteY3" fmla="*/ 2168236 h 2410690"/>
                        <a:gd name="connsiteX4" fmla="*/ 317115 w 2594875"/>
                        <a:gd name="connsiteY4" fmla="*/ 20781 h 2410690"/>
                        <a:gd name="connsiteX0" fmla="*/ 317115 w 2594875"/>
                        <a:gd name="connsiteY0" fmla="*/ 20781 h 2389908"/>
                        <a:gd name="connsiteX1" fmla="*/ 2138988 w 2594875"/>
                        <a:gd name="connsiteY1" fmla="*/ 0 h 2389908"/>
                        <a:gd name="connsiteX2" fmla="*/ 2395296 w 2594875"/>
                        <a:gd name="connsiteY2" fmla="*/ 2389908 h 2389908"/>
                        <a:gd name="connsiteX3" fmla="*/ 317115 w 2594875"/>
                        <a:gd name="connsiteY3" fmla="*/ 2168236 h 2389908"/>
                        <a:gd name="connsiteX4" fmla="*/ 317115 w 2594875"/>
                        <a:gd name="connsiteY4" fmla="*/ 20781 h 2389908"/>
                        <a:gd name="connsiteX0" fmla="*/ 317115 w 2597507"/>
                        <a:gd name="connsiteY0" fmla="*/ 20781 h 2168236"/>
                        <a:gd name="connsiteX1" fmla="*/ 2138988 w 2597507"/>
                        <a:gd name="connsiteY1" fmla="*/ 0 h 2168236"/>
                        <a:gd name="connsiteX2" fmla="*/ 2402223 w 2597507"/>
                        <a:gd name="connsiteY2" fmla="*/ 2147453 h 2168236"/>
                        <a:gd name="connsiteX3" fmla="*/ 317115 w 2597507"/>
                        <a:gd name="connsiteY3" fmla="*/ 2168236 h 2168236"/>
                        <a:gd name="connsiteX4" fmla="*/ 317115 w 2597507"/>
                        <a:gd name="connsiteY4" fmla="*/ 20781 h 2168236"/>
                        <a:gd name="connsiteX0" fmla="*/ 317115 w 2589697"/>
                        <a:gd name="connsiteY0" fmla="*/ 20781 h 2195944"/>
                        <a:gd name="connsiteX1" fmla="*/ 2138988 w 2589697"/>
                        <a:gd name="connsiteY1" fmla="*/ 0 h 2195944"/>
                        <a:gd name="connsiteX2" fmla="*/ 2381441 w 2589697"/>
                        <a:gd name="connsiteY2" fmla="*/ 2195944 h 2195944"/>
                        <a:gd name="connsiteX3" fmla="*/ 317115 w 2589697"/>
                        <a:gd name="connsiteY3" fmla="*/ 2168236 h 2195944"/>
                        <a:gd name="connsiteX4" fmla="*/ 317115 w 2589697"/>
                        <a:gd name="connsiteY4" fmla="*/ 20781 h 2195944"/>
                        <a:gd name="connsiteX0" fmla="*/ 376591 w 2455210"/>
                        <a:gd name="connsiteY0" fmla="*/ 0 h 2272145"/>
                        <a:gd name="connsiteX1" fmla="*/ 2004501 w 2455210"/>
                        <a:gd name="connsiteY1" fmla="*/ 76201 h 2272145"/>
                        <a:gd name="connsiteX2" fmla="*/ 2246954 w 2455210"/>
                        <a:gd name="connsiteY2" fmla="*/ 2272145 h 2272145"/>
                        <a:gd name="connsiteX3" fmla="*/ 182628 w 2455210"/>
                        <a:gd name="connsiteY3" fmla="*/ 2244437 h 2272145"/>
                        <a:gd name="connsiteX4" fmla="*/ 376591 w 2455210"/>
                        <a:gd name="connsiteY4" fmla="*/ 0 h 2272145"/>
                        <a:gd name="connsiteX0" fmla="*/ 376591 w 2300477"/>
                        <a:gd name="connsiteY0" fmla="*/ 6926 h 2279071"/>
                        <a:gd name="connsiteX1" fmla="*/ 1706628 w 2300477"/>
                        <a:gd name="connsiteY1" fmla="*/ 0 h 2279071"/>
                        <a:gd name="connsiteX2" fmla="*/ 2246954 w 2300477"/>
                        <a:gd name="connsiteY2" fmla="*/ 2279071 h 2279071"/>
                        <a:gd name="connsiteX3" fmla="*/ 182628 w 2300477"/>
                        <a:gd name="connsiteY3" fmla="*/ 2251363 h 2279071"/>
                        <a:gd name="connsiteX4" fmla="*/ 376591 w 2300477"/>
                        <a:gd name="connsiteY4" fmla="*/ 6926 h 2279071"/>
                        <a:gd name="connsiteX0" fmla="*/ 434122 w 2219463"/>
                        <a:gd name="connsiteY0" fmla="*/ 0 h 2286000"/>
                        <a:gd name="connsiteX1" fmla="*/ 1625614 w 2219463"/>
                        <a:gd name="connsiteY1" fmla="*/ 6929 h 2286000"/>
                        <a:gd name="connsiteX2" fmla="*/ 2165940 w 2219463"/>
                        <a:gd name="connsiteY2" fmla="*/ 2286000 h 2286000"/>
                        <a:gd name="connsiteX3" fmla="*/ 101614 w 2219463"/>
                        <a:gd name="connsiteY3" fmla="*/ 2258292 h 2286000"/>
                        <a:gd name="connsiteX4" fmla="*/ 434122 w 2219463"/>
                        <a:gd name="connsiteY4" fmla="*/ 0 h 2286000"/>
                        <a:gd name="connsiteX0" fmla="*/ 646858 w 2432199"/>
                        <a:gd name="connsiteY0" fmla="*/ 0 h 2286000"/>
                        <a:gd name="connsiteX1" fmla="*/ 1838350 w 2432199"/>
                        <a:gd name="connsiteY1" fmla="*/ 6929 h 2286000"/>
                        <a:gd name="connsiteX2" fmla="*/ 2378676 w 2432199"/>
                        <a:gd name="connsiteY2" fmla="*/ 2286000 h 2286000"/>
                        <a:gd name="connsiteX3" fmla="*/ 314350 w 2432199"/>
                        <a:gd name="connsiteY3" fmla="*/ 2258292 h 2286000"/>
                        <a:gd name="connsiteX4" fmla="*/ 646858 w 2432199"/>
                        <a:gd name="connsiteY4" fmla="*/ 0 h 2286000"/>
                        <a:gd name="connsiteX0" fmla="*/ 646858 w 2564408"/>
                        <a:gd name="connsiteY0" fmla="*/ 0 h 2286000"/>
                        <a:gd name="connsiteX1" fmla="*/ 1838350 w 2564408"/>
                        <a:gd name="connsiteY1" fmla="*/ 6929 h 2286000"/>
                        <a:gd name="connsiteX2" fmla="*/ 2378676 w 2564408"/>
                        <a:gd name="connsiteY2" fmla="*/ 2286000 h 2286000"/>
                        <a:gd name="connsiteX3" fmla="*/ 314350 w 2564408"/>
                        <a:gd name="connsiteY3" fmla="*/ 2258292 h 2286000"/>
                        <a:gd name="connsiteX4" fmla="*/ 646858 w 2564408"/>
                        <a:gd name="connsiteY4" fmla="*/ 0 h 2286000"/>
                        <a:gd name="connsiteX0" fmla="*/ 646858 w 2564408"/>
                        <a:gd name="connsiteY0" fmla="*/ 112390 h 2398390"/>
                        <a:gd name="connsiteX1" fmla="*/ 1838350 w 2564408"/>
                        <a:gd name="connsiteY1" fmla="*/ 119319 h 2398390"/>
                        <a:gd name="connsiteX2" fmla="*/ 2378676 w 2564408"/>
                        <a:gd name="connsiteY2" fmla="*/ 2398390 h 2398390"/>
                        <a:gd name="connsiteX3" fmla="*/ 314350 w 2564408"/>
                        <a:gd name="connsiteY3" fmla="*/ 2370682 h 2398390"/>
                        <a:gd name="connsiteX4" fmla="*/ 646858 w 2564408"/>
                        <a:gd name="connsiteY4" fmla="*/ 112390 h 2398390"/>
                        <a:gd name="connsiteX0" fmla="*/ 646858 w 2564408"/>
                        <a:gd name="connsiteY0" fmla="*/ 193978 h 2479978"/>
                        <a:gd name="connsiteX1" fmla="*/ 1838350 w 2564408"/>
                        <a:gd name="connsiteY1" fmla="*/ 200907 h 2479978"/>
                        <a:gd name="connsiteX2" fmla="*/ 2378676 w 2564408"/>
                        <a:gd name="connsiteY2" fmla="*/ 2479978 h 2479978"/>
                        <a:gd name="connsiteX3" fmla="*/ 314350 w 2564408"/>
                        <a:gd name="connsiteY3" fmla="*/ 2452270 h 2479978"/>
                        <a:gd name="connsiteX4" fmla="*/ 646858 w 2564408"/>
                        <a:gd name="connsiteY4" fmla="*/ 193978 h 2479978"/>
                        <a:gd name="connsiteX0" fmla="*/ 646858 w 2599030"/>
                        <a:gd name="connsiteY0" fmla="*/ 211921 h 2497921"/>
                        <a:gd name="connsiteX1" fmla="*/ 1900696 w 2599030"/>
                        <a:gd name="connsiteY1" fmla="*/ 184213 h 2497921"/>
                        <a:gd name="connsiteX2" fmla="*/ 2378676 w 2599030"/>
                        <a:gd name="connsiteY2" fmla="*/ 2497921 h 2497921"/>
                        <a:gd name="connsiteX3" fmla="*/ 314350 w 2599030"/>
                        <a:gd name="connsiteY3" fmla="*/ 2470213 h 2497921"/>
                        <a:gd name="connsiteX4" fmla="*/ 646858 w 2599030"/>
                        <a:gd name="connsiteY4" fmla="*/ 211921 h 2497921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56012"/>
                        <a:gd name="connsiteY0" fmla="*/ 195762 h 2454054"/>
                        <a:gd name="connsiteX1" fmla="*/ 1900696 w 2556012"/>
                        <a:gd name="connsiteY1" fmla="*/ 168054 h 2454054"/>
                        <a:gd name="connsiteX2" fmla="*/ 2271996 w 2556012"/>
                        <a:gd name="connsiteY2" fmla="*/ 2453764 h 2454054"/>
                        <a:gd name="connsiteX3" fmla="*/ 314350 w 2556012"/>
                        <a:gd name="connsiteY3" fmla="*/ 2454054 h 2454054"/>
                        <a:gd name="connsiteX4" fmla="*/ 646858 w 2556012"/>
                        <a:gd name="connsiteY4" fmla="*/ 195762 h 2454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56012" h="2454054">
                          <a:moveTo>
                            <a:pt x="646858" y="195762"/>
                          </a:moveTo>
                          <a:cubicBezTo>
                            <a:pt x="1023240" y="-65165"/>
                            <a:pt x="1558951" y="-55929"/>
                            <a:pt x="1900696" y="168054"/>
                          </a:cubicBezTo>
                          <a:cubicBezTo>
                            <a:pt x="3112970" y="738400"/>
                            <a:pt x="2271996" y="1737946"/>
                            <a:pt x="2271996" y="2453764"/>
                          </a:cubicBezTo>
                          <a:lnTo>
                            <a:pt x="314350" y="2454054"/>
                          </a:lnTo>
                          <a:cubicBezTo>
                            <a:pt x="314350" y="1738236"/>
                            <a:pt x="-579269" y="994707"/>
                            <a:pt x="646858" y="195762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533" name="Szabadkézi sokszög 532"/>
                    <p:cNvSpPr/>
                    <p:nvPr/>
                  </p:nvSpPr>
                  <p:spPr>
                    <a:xfrm rot="3273069">
                      <a:off x="3589365" y="2535131"/>
                      <a:ext cx="979995" cy="330138"/>
                    </a:xfrm>
                    <a:custGeom>
                      <a:avLst/>
                      <a:gdLst>
                        <a:gd name="connsiteX0" fmla="*/ 26758 w 2353573"/>
                        <a:gd name="connsiteY0" fmla="*/ 211494 h 626124"/>
                        <a:gd name="connsiteX1" fmla="*/ 103703 w 2353573"/>
                        <a:gd name="connsiteY1" fmla="*/ 143874 h 626124"/>
                        <a:gd name="connsiteX2" fmla="*/ 1288090 w 2353573"/>
                        <a:gd name="connsiteY2" fmla="*/ 82623 h 626124"/>
                        <a:gd name="connsiteX3" fmla="*/ 1308616 w 2353573"/>
                        <a:gd name="connsiteY3" fmla="*/ 84300 h 626124"/>
                        <a:gd name="connsiteX4" fmla="*/ 2353573 w 2353573"/>
                        <a:gd name="connsiteY4" fmla="*/ 84300 h 626124"/>
                        <a:gd name="connsiteX5" fmla="*/ 2353573 w 2353573"/>
                        <a:gd name="connsiteY5" fmla="*/ 570300 h 626124"/>
                        <a:gd name="connsiteX6" fmla="*/ 1438086 w 2353573"/>
                        <a:gd name="connsiteY6" fmla="*/ 570300 h 626124"/>
                        <a:gd name="connsiteX7" fmla="*/ 1437993 w 2353573"/>
                        <a:gd name="connsiteY7" fmla="*/ 573248 h 626124"/>
                        <a:gd name="connsiteX8" fmla="*/ 110328 w 2353573"/>
                        <a:gd name="connsiteY8" fmla="*/ 449998 h 626124"/>
                        <a:gd name="connsiteX9" fmla="*/ 26758 w 2353573"/>
                        <a:gd name="connsiteY9" fmla="*/ 211494 h 626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53573" h="626124">
                          <a:moveTo>
                            <a:pt x="26758" y="211494"/>
                          </a:moveTo>
                          <a:cubicBezTo>
                            <a:pt x="44225" y="186635"/>
                            <a:pt x="70058" y="163651"/>
                            <a:pt x="103703" y="143874"/>
                          </a:cubicBezTo>
                          <a:cubicBezTo>
                            <a:pt x="405870" y="-105340"/>
                            <a:pt x="889446" y="34745"/>
                            <a:pt x="1288090" y="82623"/>
                          </a:cubicBezTo>
                          <a:lnTo>
                            <a:pt x="1308616" y="84300"/>
                          </a:lnTo>
                          <a:lnTo>
                            <a:pt x="2353573" y="84300"/>
                          </a:lnTo>
                          <a:lnTo>
                            <a:pt x="2353573" y="570300"/>
                          </a:lnTo>
                          <a:lnTo>
                            <a:pt x="1438086" y="570300"/>
                          </a:lnTo>
                          <a:lnTo>
                            <a:pt x="1437993" y="573248"/>
                          </a:lnTo>
                          <a:cubicBezTo>
                            <a:pt x="1016344" y="559870"/>
                            <a:pt x="571461" y="763781"/>
                            <a:pt x="110328" y="449998"/>
                          </a:cubicBezTo>
                          <a:cubicBezTo>
                            <a:pt x="-2763" y="377537"/>
                            <a:pt x="-25645" y="286072"/>
                            <a:pt x="26758" y="211494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</p:grpSp>
        </p:grpSp>
        <p:grpSp>
          <p:nvGrpSpPr>
            <p:cNvPr id="392" name="Csoportba foglalás 391"/>
            <p:cNvGrpSpPr/>
            <p:nvPr/>
          </p:nvGrpSpPr>
          <p:grpSpPr>
            <a:xfrm>
              <a:off x="6199028" y="1540745"/>
              <a:ext cx="1866306" cy="4905827"/>
              <a:chOff x="8418243" y="136368"/>
              <a:chExt cx="1866306" cy="4905827"/>
            </a:xfrm>
          </p:grpSpPr>
          <p:grpSp>
            <p:nvGrpSpPr>
              <p:cNvPr id="393" name="Csoportba foglalás 392"/>
              <p:cNvGrpSpPr/>
              <p:nvPr/>
            </p:nvGrpSpPr>
            <p:grpSpPr>
              <a:xfrm>
                <a:off x="8976594" y="3637055"/>
                <a:ext cx="718999" cy="1405140"/>
                <a:chOff x="8976594" y="3637055"/>
                <a:chExt cx="718999" cy="1405140"/>
              </a:xfrm>
            </p:grpSpPr>
            <p:sp>
              <p:nvSpPr>
                <p:cNvPr id="492" name="Téglalap 14"/>
                <p:cNvSpPr/>
                <p:nvPr/>
              </p:nvSpPr>
              <p:spPr>
                <a:xfrm>
                  <a:off x="8976594" y="3657329"/>
                  <a:ext cx="254313" cy="124093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0171"/>
                    <a:gd name="connsiteX1" fmla="*/ 768108 w 768108"/>
                    <a:gd name="connsiteY1" fmla="*/ 0 h 2110171"/>
                    <a:gd name="connsiteX2" fmla="*/ 604290 w 768108"/>
                    <a:gd name="connsiteY2" fmla="*/ 2076978 h 2110171"/>
                    <a:gd name="connsiteX3" fmla="*/ 331690 w 768108"/>
                    <a:gd name="connsiteY3" fmla="*/ 2110171 h 2110171"/>
                    <a:gd name="connsiteX4" fmla="*/ 33817 w 768108"/>
                    <a:gd name="connsiteY4" fmla="*/ 6928 h 2110171"/>
                    <a:gd name="connsiteX0" fmla="*/ 31196 w 765487"/>
                    <a:gd name="connsiteY0" fmla="*/ 6928 h 2076978"/>
                    <a:gd name="connsiteX1" fmla="*/ 765487 w 765487"/>
                    <a:gd name="connsiteY1" fmla="*/ 0 h 2076978"/>
                    <a:gd name="connsiteX2" fmla="*/ 601669 w 765487"/>
                    <a:gd name="connsiteY2" fmla="*/ 2076978 h 2076978"/>
                    <a:gd name="connsiteX3" fmla="*/ 392075 w 765487"/>
                    <a:gd name="connsiteY3" fmla="*/ 2012737 h 2076978"/>
                    <a:gd name="connsiteX4" fmla="*/ 31196 w 765487"/>
                    <a:gd name="connsiteY4" fmla="*/ 6928 h 2076978"/>
                    <a:gd name="connsiteX0" fmla="*/ 36104 w 770395"/>
                    <a:gd name="connsiteY0" fmla="*/ 6928 h 2076978"/>
                    <a:gd name="connsiteX1" fmla="*/ 770395 w 770395"/>
                    <a:gd name="connsiteY1" fmla="*/ 0 h 2076978"/>
                    <a:gd name="connsiteX2" fmla="*/ 606577 w 770395"/>
                    <a:gd name="connsiteY2" fmla="*/ 2076978 h 2076978"/>
                    <a:gd name="connsiteX3" fmla="*/ 286478 w 770395"/>
                    <a:gd name="connsiteY3" fmla="*/ 1979229 h 2076978"/>
                    <a:gd name="connsiteX4" fmla="*/ 36104 w 770395"/>
                    <a:gd name="connsiteY4" fmla="*/ 6928 h 207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395" h="2076978">
                      <a:moveTo>
                        <a:pt x="36104" y="6928"/>
                      </a:moveTo>
                      <a:lnTo>
                        <a:pt x="770395" y="0"/>
                      </a:lnTo>
                      <a:cubicBezTo>
                        <a:pt x="770395" y="705700"/>
                        <a:pt x="502668" y="1558315"/>
                        <a:pt x="606577" y="2076978"/>
                      </a:cubicBezTo>
                      <a:lnTo>
                        <a:pt x="286478" y="1979229"/>
                      </a:lnTo>
                      <a:cubicBezTo>
                        <a:pt x="443496" y="1541385"/>
                        <a:pt x="-148624" y="998954"/>
                        <a:pt x="36104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93" name="Téglalap 14"/>
                <p:cNvSpPr/>
                <p:nvPr/>
              </p:nvSpPr>
              <p:spPr>
                <a:xfrm flipH="1">
                  <a:off x="9341406" y="3637055"/>
                  <a:ext cx="261288" cy="1236791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8152 w 762443"/>
                    <a:gd name="connsiteY0" fmla="*/ 6928 h 2117099"/>
                    <a:gd name="connsiteX1" fmla="*/ 762443 w 762443"/>
                    <a:gd name="connsiteY1" fmla="*/ 0 h 2117099"/>
                    <a:gd name="connsiteX2" fmla="*/ 762443 w 762443"/>
                    <a:gd name="connsiteY2" fmla="*/ 2117099 h 2117099"/>
                    <a:gd name="connsiteX3" fmla="*/ 477244 w 762443"/>
                    <a:gd name="connsiteY3" fmla="*/ 2070051 h 2117099"/>
                    <a:gd name="connsiteX4" fmla="*/ 28152 w 762443"/>
                    <a:gd name="connsiteY4" fmla="*/ 6928 h 2117099"/>
                    <a:gd name="connsiteX0" fmla="*/ 28152 w 762443"/>
                    <a:gd name="connsiteY0" fmla="*/ 6928 h 2070051"/>
                    <a:gd name="connsiteX1" fmla="*/ 762443 w 762443"/>
                    <a:gd name="connsiteY1" fmla="*/ 0 h 2070051"/>
                    <a:gd name="connsiteX2" fmla="*/ 699437 w 762443"/>
                    <a:gd name="connsiteY2" fmla="*/ 2036857 h 2070051"/>
                    <a:gd name="connsiteX3" fmla="*/ 477244 w 762443"/>
                    <a:gd name="connsiteY3" fmla="*/ 2070051 h 2070051"/>
                    <a:gd name="connsiteX4" fmla="*/ 28152 w 762443"/>
                    <a:gd name="connsiteY4" fmla="*/ 6928 h 2070051"/>
                    <a:gd name="connsiteX0" fmla="*/ 28152 w 791527"/>
                    <a:gd name="connsiteY0" fmla="*/ 6928 h 2070051"/>
                    <a:gd name="connsiteX1" fmla="*/ 762443 w 791527"/>
                    <a:gd name="connsiteY1" fmla="*/ 0 h 2070051"/>
                    <a:gd name="connsiteX2" fmla="*/ 791527 w 791527"/>
                    <a:gd name="connsiteY2" fmla="*/ 2003350 h 2070051"/>
                    <a:gd name="connsiteX3" fmla="*/ 477244 w 791527"/>
                    <a:gd name="connsiteY3" fmla="*/ 2070051 h 2070051"/>
                    <a:gd name="connsiteX4" fmla="*/ 28152 w 791527"/>
                    <a:gd name="connsiteY4" fmla="*/ 6928 h 207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1527" h="2070051">
                      <a:moveTo>
                        <a:pt x="28152" y="6928"/>
                      </a:moveTo>
                      <a:lnTo>
                        <a:pt x="762443" y="0"/>
                      </a:lnTo>
                      <a:cubicBezTo>
                        <a:pt x="762443" y="705700"/>
                        <a:pt x="687618" y="1484687"/>
                        <a:pt x="791527" y="2003350"/>
                      </a:cubicBezTo>
                      <a:lnTo>
                        <a:pt x="477244" y="2070051"/>
                      </a:lnTo>
                      <a:cubicBezTo>
                        <a:pt x="634262" y="1632207"/>
                        <a:pt x="-156576" y="998954"/>
                        <a:pt x="28152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94" name="Szabadkézi sokszög 493"/>
                <p:cNvSpPr/>
                <p:nvPr/>
              </p:nvSpPr>
              <p:spPr>
                <a:xfrm rot="21253152" flipH="1">
                  <a:off x="9284581" y="4792526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95" name="Szabadkézi sokszög 494"/>
                <p:cNvSpPr/>
                <p:nvPr/>
              </p:nvSpPr>
              <p:spPr>
                <a:xfrm rot="21253152" flipH="1">
                  <a:off x="9000386" y="4792525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394" name="Csoportba foglalás 393"/>
              <p:cNvGrpSpPr/>
              <p:nvPr/>
            </p:nvGrpSpPr>
            <p:grpSpPr>
              <a:xfrm>
                <a:off x="8728136" y="3585287"/>
                <a:ext cx="1125871" cy="365478"/>
                <a:chOff x="8736571" y="3584882"/>
                <a:chExt cx="1125871" cy="365478"/>
              </a:xfrm>
            </p:grpSpPr>
            <p:sp>
              <p:nvSpPr>
                <p:cNvPr id="490" name="Trapezoid 1"/>
                <p:cNvSpPr/>
                <p:nvPr/>
              </p:nvSpPr>
              <p:spPr>
                <a:xfrm rot="159127">
                  <a:off x="8743218" y="3584882"/>
                  <a:ext cx="1119224" cy="365478"/>
                </a:xfrm>
                <a:prstGeom prst="rect">
                  <a:avLst/>
                </a:prstGeom>
                <a:solidFill>
                  <a:srgbClr val="9BCB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491" name="Kép 490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171588">
                  <a:off x="8736571" y="3684718"/>
                  <a:ext cx="1110799" cy="239844"/>
                </a:xfrm>
                <a:prstGeom prst="rect">
                  <a:avLst/>
                </a:prstGeom>
              </p:spPr>
            </p:pic>
          </p:grpSp>
          <p:grpSp>
            <p:nvGrpSpPr>
              <p:cNvPr id="395" name="Csoportba foglalás 394"/>
              <p:cNvGrpSpPr/>
              <p:nvPr/>
            </p:nvGrpSpPr>
            <p:grpSpPr>
              <a:xfrm>
                <a:off x="8714660" y="1411367"/>
                <a:ext cx="1267669" cy="2368795"/>
                <a:chOff x="7327131" y="2577974"/>
                <a:chExt cx="848815" cy="1926778"/>
              </a:xfrm>
            </p:grpSpPr>
            <p:sp>
              <p:nvSpPr>
                <p:cNvPr id="488" name="Szabadkézi sokszög 487"/>
                <p:cNvSpPr/>
                <p:nvPr/>
              </p:nvSpPr>
              <p:spPr>
                <a:xfrm>
                  <a:off x="7327131" y="2577974"/>
                  <a:ext cx="846625" cy="1926778"/>
                </a:xfrm>
                <a:custGeom>
                  <a:avLst/>
                  <a:gdLst>
                    <a:gd name="connsiteX0" fmla="*/ 734511 w 1525022"/>
                    <a:gd name="connsiteY0" fmla="*/ 1144373 h 4206507"/>
                    <a:gd name="connsiteX1" fmla="*/ 1253424 w 1525022"/>
                    <a:gd name="connsiteY1" fmla="*/ 1249007 h 4206507"/>
                    <a:gd name="connsiteX2" fmla="*/ 1264356 w 1525022"/>
                    <a:gd name="connsiteY2" fmla="*/ 1254863 h 4206507"/>
                    <a:gd name="connsiteX3" fmla="*/ 1374122 w 1525022"/>
                    <a:gd name="connsiteY3" fmla="*/ 1868405 h 4206507"/>
                    <a:gd name="connsiteX4" fmla="*/ 1449115 w 1525022"/>
                    <a:gd name="connsiteY4" fmla="*/ 4120007 h 4206507"/>
                    <a:gd name="connsiteX5" fmla="*/ 202611 w 1525022"/>
                    <a:gd name="connsiteY5" fmla="*/ 4102608 h 4206507"/>
                    <a:gd name="connsiteX6" fmla="*/ 25429 w 1525022"/>
                    <a:gd name="connsiteY6" fmla="*/ 2961538 h 4206507"/>
                    <a:gd name="connsiteX7" fmla="*/ 204666 w 1525022"/>
                    <a:gd name="connsiteY7" fmla="*/ 1254863 h 4206507"/>
                    <a:gd name="connsiteX8" fmla="*/ 215597 w 1525022"/>
                    <a:gd name="connsiteY8" fmla="*/ 1249007 h 4206507"/>
                    <a:gd name="connsiteX9" fmla="*/ 734511 w 1525022"/>
                    <a:gd name="connsiteY9" fmla="*/ 1144373 h 4206507"/>
                    <a:gd name="connsiteX10" fmla="*/ 584073 w 1525022"/>
                    <a:gd name="connsiteY10" fmla="*/ 956 h 4206507"/>
                    <a:gd name="connsiteX11" fmla="*/ 1399471 w 1525022"/>
                    <a:gd name="connsiteY11" fmla="*/ 125538 h 4206507"/>
                    <a:gd name="connsiteX12" fmla="*/ 1356058 w 1525022"/>
                    <a:gd name="connsiteY12" fmla="*/ 623020 h 4206507"/>
                    <a:gd name="connsiteX13" fmla="*/ 1356208 w 1525022"/>
                    <a:gd name="connsiteY13" fmla="*/ 623103 h 4206507"/>
                    <a:gd name="connsiteX14" fmla="*/ 1440855 w 1525022"/>
                    <a:gd name="connsiteY14" fmla="*/ 745105 h 4206507"/>
                    <a:gd name="connsiteX15" fmla="*/ 1290853 w 1525022"/>
                    <a:gd name="connsiteY15" fmla="*/ 1004176 h 4206507"/>
                    <a:gd name="connsiteX16" fmla="*/ 1264356 w 1525022"/>
                    <a:gd name="connsiteY16" fmla="*/ 1254863 h 4206507"/>
                    <a:gd name="connsiteX17" fmla="*/ 1253424 w 1525022"/>
                    <a:gd name="connsiteY17" fmla="*/ 1249007 h 4206507"/>
                    <a:gd name="connsiteX18" fmla="*/ 734511 w 1525022"/>
                    <a:gd name="connsiteY18" fmla="*/ 1144372 h 4206507"/>
                    <a:gd name="connsiteX19" fmla="*/ 215597 w 1525022"/>
                    <a:gd name="connsiteY19" fmla="*/ 1249007 h 4206507"/>
                    <a:gd name="connsiteX20" fmla="*/ 204666 w 1525022"/>
                    <a:gd name="connsiteY20" fmla="*/ 1254862 h 4206507"/>
                    <a:gd name="connsiteX21" fmla="*/ 204666 w 1525022"/>
                    <a:gd name="connsiteY21" fmla="*/ 1019306 h 4206507"/>
                    <a:gd name="connsiteX22" fmla="*/ 178170 w 1525022"/>
                    <a:gd name="connsiteY22" fmla="*/ 1004176 h 4206507"/>
                    <a:gd name="connsiteX23" fmla="*/ 87434 w 1525022"/>
                    <a:gd name="connsiteY23" fmla="*/ 745106 h 4206507"/>
                    <a:gd name="connsiteX24" fmla="*/ 101933 w 1525022"/>
                    <a:gd name="connsiteY24" fmla="*/ 680093 h 4206507"/>
                    <a:gd name="connsiteX25" fmla="*/ 124629 w 1525022"/>
                    <a:gd name="connsiteY25" fmla="*/ 648167 h 4206507"/>
                    <a:gd name="connsiteX26" fmla="*/ 19032 w 1525022"/>
                    <a:gd name="connsiteY26" fmla="*/ 118372 h 4206507"/>
                    <a:gd name="connsiteX27" fmla="*/ 584073 w 1525022"/>
                    <a:gd name="connsiteY27" fmla="*/ 956 h 4206507"/>
                    <a:gd name="connsiteX0" fmla="*/ 879002 w 1669513"/>
                    <a:gd name="connsiteY0" fmla="*/ 1144373 h 4207341"/>
                    <a:gd name="connsiteX1" fmla="*/ 1397915 w 1669513"/>
                    <a:gd name="connsiteY1" fmla="*/ 1249007 h 4207341"/>
                    <a:gd name="connsiteX2" fmla="*/ 1408847 w 1669513"/>
                    <a:gd name="connsiteY2" fmla="*/ 1254863 h 4207341"/>
                    <a:gd name="connsiteX3" fmla="*/ 1518613 w 1669513"/>
                    <a:gd name="connsiteY3" fmla="*/ 1868405 h 4207341"/>
                    <a:gd name="connsiteX4" fmla="*/ 1593606 w 1669513"/>
                    <a:gd name="connsiteY4" fmla="*/ 4120007 h 4207341"/>
                    <a:gd name="connsiteX5" fmla="*/ 347102 w 1669513"/>
                    <a:gd name="connsiteY5" fmla="*/ 4102608 h 4207341"/>
                    <a:gd name="connsiteX6" fmla="*/ 3530 w 1669513"/>
                    <a:gd name="connsiteY6" fmla="*/ 3145174 h 4207341"/>
                    <a:gd name="connsiteX7" fmla="*/ 169920 w 1669513"/>
                    <a:gd name="connsiteY7" fmla="*/ 2961538 h 4207341"/>
                    <a:gd name="connsiteX8" fmla="*/ 349157 w 1669513"/>
                    <a:gd name="connsiteY8" fmla="*/ 1254863 h 4207341"/>
                    <a:gd name="connsiteX9" fmla="*/ 360088 w 1669513"/>
                    <a:gd name="connsiteY9" fmla="*/ 1249007 h 4207341"/>
                    <a:gd name="connsiteX10" fmla="*/ 879002 w 1669513"/>
                    <a:gd name="connsiteY10" fmla="*/ 1144373 h 4207341"/>
                    <a:gd name="connsiteX11" fmla="*/ 728564 w 1669513"/>
                    <a:gd name="connsiteY11" fmla="*/ 956 h 4207341"/>
                    <a:gd name="connsiteX12" fmla="*/ 1543962 w 1669513"/>
                    <a:gd name="connsiteY12" fmla="*/ 125538 h 4207341"/>
                    <a:gd name="connsiteX13" fmla="*/ 1500549 w 1669513"/>
                    <a:gd name="connsiteY13" fmla="*/ 623020 h 4207341"/>
                    <a:gd name="connsiteX14" fmla="*/ 1500699 w 1669513"/>
                    <a:gd name="connsiteY14" fmla="*/ 623103 h 4207341"/>
                    <a:gd name="connsiteX15" fmla="*/ 1585346 w 1669513"/>
                    <a:gd name="connsiteY15" fmla="*/ 745105 h 4207341"/>
                    <a:gd name="connsiteX16" fmla="*/ 1435344 w 1669513"/>
                    <a:gd name="connsiteY16" fmla="*/ 1004176 h 4207341"/>
                    <a:gd name="connsiteX17" fmla="*/ 1408847 w 1669513"/>
                    <a:gd name="connsiteY17" fmla="*/ 1254863 h 4207341"/>
                    <a:gd name="connsiteX18" fmla="*/ 1397915 w 1669513"/>
                    <a:gd name="connsiteY18" fmla="*/ 1249007 h 4207341"/>
                    <a:gd name="connsiteX19" fmla="*/ 879002 w 1669513"/>
                    <a:gd name="connsiteY19" fmla="*/ 1144372 h 4207341"/>
                    <a:gd name="connsiteX20" fmla="*/ 360088 w 1669513"/>
                    <a:gd name="connsiteY20" fmla="*/ 1249007 h 4207341"/>
                    <a:gd name="connsiteX21" fmla="*/ 349157 w 1669513"/>
                    <a:gd name="connsiteY21" fmla="*/ 1254862 h 4207341"/>
                    <a:gd name="connsiteX22" fmla="*/ 349157 w 1669513"/>
                    <a:gd name="connsiteY22" fmla="*/ 1019306 h 4207341"/>
                    <a:gd name="connsiteX23" fmla="*/ 322661 w 1669513"/>
                    <a:gd name="connsiteY23" fmla="*/ 1004176 h 4207341"/>
                    <a:gd name="connsiteX24" fmla="*/ 231925 w 1669513"/>
                    <a:gd name="connsiteY24" fmla="*/ 745106 h 4207341"/>
                    <a:gd name="connsiteX25" fmla="*/ 246424 w 1669513"/>
                    <a:gd name="connsiteY25" fmla="*/ 680093 h 4207341"/>
                    <a:gd name="connsiteX26" fmla="*/ 269120 w 1669513"/>
                    <a:gd name="connsiteY26" fmla="*/ 648167 h 4207341"/>
                    <a:gd name="connsiteX27" fmla="*/ 163523 w 1669513"/>
                    <a:gd name="connsiteY27" fmla="*/ 118372 h 4207341"/>
                    <a:gd name="connsiteX28" fmla="*/ 728564 w 1669513"/>
                    <a:gd name="connsiteY28" fmla="*/ 956 h 4207341"/>
                    <a:gd name="connsiteX0" fmla="*/ 883914 w 1674425"/>
                    <a:gd name="connsiteY0" fmla="*/ 1144373 h 4207341"/>
                    <a:gd name="connsiteX1" fmla="*/ 1402827 w 1674425"/>
                    <a:gd name="connsiteY1" fmla="*/ 1249007 h 4207341"/>
                    <a:gd name="connsiteX2" fmla="*/ 1413759 w 1674425"/>
                    <a:gd name="connsiteY2" fmla="*/ 1254863 h 4207341"/>
                    <a:gd name="connsiteX3" fmla="*/ 1523525 w 1674425"/>
                    <a:gd name="connsiteY3" fmla="*/ 1868405 h 4207341"/>
                    <a:gd name="connsiteX4" fmla="*/ 1598518 w 1674425"/>
                    <a:gd name="connsiteY4" fmla="*/ 4120007 h 4207341"/>
                    <a:gd name="connsiteX5" fmla="*/ 352014 w 1674425"/>
                    <a:gd name="connsiteY5" fmla="*/ 4102608 h 4207341"/>
                    <a:gd name="connsiteX6" fmla="*/ 8442 w 1674425"/>
                    <a:gd name="connsiteY6" fmla="*/ 3145174 h 4207341"/>
                    <a:gd name="connsiteX7" fmla="*/ 65294 w 1674425"/>
                    <a:gd name="connsiteY7" fmla="*/ 2966301 h 4207341"/>
                    <a:gd name="connsiteX8" fmla="*/ 354069 w 1674425"/>
                    <a:gd name="connsiteY8" fmla="*/ 1254863 h 4207341"/>
                    <a:gd name="connsiteX9" fmla="*/ 365000 w 1674425"/>
                    <a:gd name="connsiteY9" fmla="*/ 1249007 h 4207341"/>
                    <a:gd name="connsiteX10" fmla="*/ 883914 w 1674425"/>
                    <a:gd name="connsiteY10" fmla="*/ 1144373 h 4207341"/>
                    <a:gd name="connsiteX11" fmla="*/ 733476 w 1674425"/>
                    <a:gd name="connsiteY11" fmla="*/ 956 h 4207341"/>
                    <a:gd name="connsiteX12" fmla="*/ 1548874 w 1674425"/>
                    <a:gd name="connsiteY12" fmla="*/ 125538 h 4207341"/>
                    <a:gd name="connsiteX13" fmla="*/ 1505461 w 1674425"/>
                    <a:gd name="connsiteY13" fmla="*/ 623020 h 4207341"/>
                    <a:gd name="connsiteX14" fmla="*/ 1505611 w 1674425"/>
                    <a:gd name="connsiteY14" fmla="*/ 623103 h 4207341"/>
                    <a:gd name="connsiteX15" fmla="*/ 1590258 w 1674425"/>
                    <a:gd name="connsiteY15" fmla="*/ 745105 h 4207341"/>
                    <a:gd name="connsiteX16" fmla="*/ 1440256 w 1674425"/>
                    <a:gd name="connsiteY16" fmla="*/ 1004176 h 4207341"/>
                    <a:gd name="connsiteX17" fmla="*/ 1413759 w 1674425"/>
                    <a:gd name="connsiteY17" fmla="*/ 1254863 h 4207341"/>
                    <a:gd name="connsiteX18" fmla="*/ 1402827 w 1674425"/>
                    <a:gd name="connsiteY18" fmla="*/ 1249007 h 4207341"/>
                    <a:gd name="connsiteX19" fmla="*/ 883914 w 1674425"/>
                    <a:gd name="connsiteY19" fmla="*/ 1144372 h 4207341"/>
                    <a:gd name="connsiteX20" fmla="*/ 365000 w 1674425"/>
                    <a:gd name="connsiteY20" fmla="*/ 1249007 h 4207341"/>
                    <a:gd name="connsiteX21" fmla="*/ 354069 w 1674425"/>
                    <a:gd name="connsiteY21" fmla="*/ 1254862 h 4207341"/>
                    <a:gd name="connsiteX22" fmla="*/ 354069 w 1674425"/>
                    <a:gd name="connsiteY22" fmla="*/ 1019306 h 4207341"/>
                    <a:gd name="connsiteX23" fmla="*/ 327573 w 1674425"/>
                    <a:gd name="connsiteY23" fmla="*/ 1004176 h 4207341"/>
                    <a:gd name="connsiteX24" fmla="*/ 236837 w 1674425"/>
                    <a:gd name="connsiteY24" fmla="*/ 745106 h 4207341"/>
                    <a:gd name="connsiteX25" fmla="*/ 251336 w 1674425"/>
                    <a:gd name="connsiteY25" fmla="*/ 680093 h 4207341"/>
                    <a:gd name="connsiteX26" fmla="*/ 274032 w 1674425"/>
                    <a:gd name="connsiteY26" fmla="*/ 648167 h 4207341"/>
                    <a:gd name="connsiteX27" fmla="*/ 168435 w 1674425"/>
                    <a:gd name="connsiteY27" fmla="*/ 118372 h 4207341"/>
                    <a:gd name="connsiteX28" fmla="*/ 733476 w 1674425"/>
                    <a:gd name="connsiteY28" fmla="*/ 956 h 4207341"/>
                    <a:gd name="connsiteX0" fmla="*/ 883914 w 1674425"/>
                    <a:gd name="connsiteY0" fmla="*/ 1144373 h 4162958"/>
                    <a:gd name="connsiteX1" fmla="*/ 1402827 w 1674425"/>
                    <a:gd name="connsiteY1" fmla="*/ 1249007 h 4162958"/>
                    <a:gd name="connsiteX2" fmla="*/ 1413759 w 1674425"/>
                    <a:gd name="connsiteY2" fmla="*/ 1254863 h 4162958"/>
                    <a:gd name="connsiteX3" fmla="*/ 1523525 w 1674425"/>
                    <a:gd name="connsiteY3" fmla="*/ 1868405 h 4162958"/>
                    <a:gd name="connsiteX4" fmla="*/ 1598518 w 1674425"/>
                    <a:gd name="connsiteY4" fmla="*/ 4120007 h 4162958"/>
                    <a:gd name="connsiteX5" fmla="*/ 352014 w 1674425"/>
                    <a:gd name="connsiteY5" fmla="*/ 4102608 h 4162958"/>
                    <a:gd name="connsiteX6" fmla="*/ 8442 w 1674425"/>
                    <a:gd name="connsiteY6" fmla="*/ 3948204 h 4162958"/>
                    <a:gd name="connsiteX7" fmla="*/ 65294 w 1674425"/>
                    <a:gd name="connsiteY7" fmla="*/ 2966301 h 4162958"/>
                    <a:gd name="connsiteX8" fmla="*/ 354069 w 1674425"/>
                    <a:gd name="connsiteY8" fmla="*/ 1254863 h 4162958"/>
                    <a:gd name="connsiteX9" fmla="*/ 365000 w 1674425"/>
                    <a:gd name="connsiteY9" fmla="*/ 1249007 h 4162958"/>
                    <a:gd name="connsiteX10" fmla="*/ 883914 w 1674425"/>
                    <a:gd name="connsiteY10" fmla="*/ 1144373 h 4162958"/>
                    <a:gd name="connsiteX11" fmla="*/ 733476 w 1674425"/>
                    <a:gd name="connsiteY11" fmla="*/ 956 h 4162958"/>
                    <a:gd name="connsiteX12" fmla="*/ 1548874 w 1674425"/>
                    <a:gd name="connsiteY12" fmla="*/ 125538 h 4162958"/>
                    <a:gd name="connsiteX13" fmla="*/ 1505461 w 1674425"/>
                    <a:gd name="connsiteY13" fmla="*/ 623020 h 4162958"/>
                    <a:gd name="connsiteX14" fmla="*/ 1505611 w 1674425"/>
                    <a:gd name="connsiteY14" fmla="*/ 623103 h 4162958"/>
                    <a:gd name="connsiteX15" fmla="*/ 1590258 w 1674425"/>
                    <a:gd name="connsiteY15" fmla="*/ 745105 h 4162958"/>
                    <a:gd name="connsiteX16" fmla="*/ 1440256 w 1674425"/>
                    <a:gd name="connsiteY16" fmla="*/ 1004176 h 4162958"/>
                    <a:gd name="connsiteX17" fmla="*/ 1413759 w 1674425"/>
                    <a:gd name="connsiteY17" fmla="*/ 1254863 h 4162958"/>
                    <a:gd name="connsiteX18" fmla="*/ 1402827 w 1674425"/>
                    <a:gd name="connsiteY18" fmla="*/ 1249007 h 4162958"/>
                    <a:gd name="connsiteX19" fmla="*/ 883914 w 1674425"/>
                    <a:gd name="connsiteY19" fmla="*/ 1144372 h 4162958"/>
                    <a:gd name="connsiteX20" fmla="*/ 365000 w 1674425"/>
                    <a:gd name="connsiteY20" fmla="*/ 1249007 h 4162958"/>
                    <a:gd name="connsiteX21" fmla="*/ 354069 w 1674425"/>
                    <a:gd name="connsiteY21" fmla="*/ 1254862 h 4162958"/>
                    <a:gd name="connsiteX22" fmla="*/ 354069 w 1674425"/>
                    <a:gd name="connsiteY22" fmla="*/ 1019306 h 4162958"/>
                    <a:gd name="connsiteX23" fmla="*/ 327573 w 1674425"/>
                    <a:gd name="connsiteY23" fmla="*/ 1004176 h 4162958"/>
                    <a:gd name="connsiteX24" fmla="*/ 236837 w 1674425"/>
                    <a:gd name="connsiteY24" fmla="*/ 745106 h 4162958"/>
                    <a:gd name="connsiteX25" fmla="*/ 251336 w 1674425"/>
                    <a:gd name="connsiteY25" fmla="*/ 680093 h 4162958"/>
                    <a:gd name="connsiteX26" fmla="*/ 274032 w 1674425"/>
                    <a:gd name="connsiteY26" fmla="*/ 648167 h 4162958"/>
                    <a:gd name="connsiteX27" fmla="*/ 168435 w 1674425"/>
                    <a:gd name="connsiteY27" fmla="*/ 118372 h 4162958"/>
                    <a:gd name="connsiteX28" fmla="*/ 733476 w 1674425"/>
                    <a:gd name="connsiteY28" fmla="*/ 956 h 4162958"/>
                    <a:gd name="connsiteX0" fmla="*/ 824241 w 1614752"/>
                    <a:gd name="connsiteY0" fmla="*/ 1144373 h 4162067"/>
                    <a:gd name="connsiteX1" fmla="*/ 1343154 w 1614752"/>
                    <a:gd name="connsiteY1" fmla="*/ 1249007 h 4162067"/>
                    <a:gd name="connsiteX2" fmla="*/ 1354086 w 1614752"/>
                    <a:gd name="connsiteY2" fmla="*/ 1254863 h 4162067"/>
                    <a:gd name="connsiteX3" fmla="*/ 1463852 w 1614752"/>
                    <a:gd name="connsiteY3" fmla="*/ 1868405 h 4162067"/>
                    <a:gd name="connsiteX4" fmla="*/ 1538845 w 1614752"/>
                    <a:gd name="connsiteY4" fmla="*/ 4120007 h 4162067"/>
                    <a:gd name="connsiteX5" fmla="*/ 292341 w 1614752"/>
                    <a:gd name="connsiteY5" fmla="*/ 4102608 h 4162067"/>
                    <a:gd name="connsiteX6" fmla="*/ 112892 w 1614752"/>
                    <a:gd name="connsiteY6" fmla="*/ 3971650 h 4162067"/>
                    <a:gd name="connsiteX7" fmla="*/ 5621 w 1614752"/>
                    <a:gd name="connsiteY7" fmla="*/ 2966301 h 4162067"/>
                    <a:gd name="connsiteX8" fmla="*/ 294396 w 1614752"/>
                    <a:gd name="connsiteY8" fmla="*/ 1254863 h 4162067"/>
                    <a:gd name="connsiteX9" fmla="*/ 305327 w 1614752"/>
                    <a:gd name="connsiteY9" fmla="*/ 1249007 h 4162067"/>
                    <a:gd name="connsiteX10" fmla="*/ 824241 w 1614752"/>
                    <a:gd name="connsiteY10" fmla="*/ 1144373 h 4162067"/>
                    <a:gd name="connsiteX11" fmla="*/ 673803 w 1614752"/>
                    <a:gd name="connsiteY11" fmla="*/ 956 h 4162067"/>
                    <a:gd name="connsiteX12" fmla="*/ 1489201 w 1614752"/>
                    <a:gd name="connsiteY12" fmla="*/ 125538 h 4162067"/>
                    <a:gd name="connsiteX13" fmla="*/ 1445788 w 1614752"/>
                    <a:gd name="connsiteY13" fmla="*/ 623020 h 4162067"/>
                    <a:gd name="connsiteX14" fmla="*/ 1445938 w 1614752"/>
                    <a:gd name="connsiteY14" fmla="*/ 623103 h 4162067"/>
                    <a:gd name="connsiteX15" fmla="*/ 1530585 w 1614752"/>
                    <a:gd name="connsiteY15" fmla="*/ 745105 h 4162067"/>
                    <a:gd name="connsiteX16" fmla="*/ 1380583 w 1614752"/>
                    <a:gd name="connsiteY16" fmla="*/ 1004176 h 4162067"/>
                    <a:gd name="connsiteX17" fmla="*/ 1354086 w 1614752"/>
                    <a:gd name="connsiteY17" fmla="*/ 1254863 h 4162067"/>
                    <a:gd name="connsiteX18" fmla="*/ 1343154 w 1614752"/>
                    <a:gd name="connsiteY18" fmla="*/ 1249007 h 4162067"/>
                    <a:gd name="connsiteX19" fmla="*/ 824241 w 1614752"/>
                    <a:gd name="connsiteY19" fmla="*/ 1144372 h 4162067"/>
                    <a:gd name="connsiteX20" fmla="*/ 305327 w 1614752"/>
                    <a:gd name="connsiteY20" fmla="*/ 1249007 h 4162067"/>
                    <a:gd name="connsiteX21" fmla="*/ 294396 w 1614752"/>
                    <a:gd name="connsiteY21" fmla="*/ 1254862 h 4162067"/>
                    <a:gd name="connsiteX22" fmla="*/ 294396 w 1614752"/>
                    <a:gd name="connsiteY22" fmla="*/ 1019306 h 4162067"/>
                    <a:gd name="connsiteX23" fmla="*/ 267900 w 1614752"/>
                    <a:gd name="connsiteY23" fmla="*/ 1004176 h 4162067"/>
                    <a:gd name="connsiteX24" fmla="*/ 177164 w 1614752"/>
                    <a:gd name="connsiteY24" fmla="*/ 745106 h 4162067"/>
                    <a:gd name="connsiteX25" fmla="*/ 191663 w 1614752"/>
                    <a:gd name="connsiteY25" fmla="*/ 680093 h 4162067"/>
                    <a:gd name="connsiteX26" fmla="*/ 214359 w 1614752"/>
                    <a:gd name="connsiteY26" fmla="*/ 648167 h 4162067"/>
                    <a:gd name="connsiteX27" fmla="*/ 108762 w 1614752"/>
                    <a:gd name="connsiteY27" fmla="*/ 118372 h 4162067"/>
                    <a:gd name="connsiteX28" fmla="*/ 673803 w 1614752"/>
                    <a:gd name="connsiteY28" fmla="*/ 956 h 4162067"/>
                    <a:gd name="connsiteX0" fmla="*/ 824241 w 1614752"/>
                    <a:gd name="connsiteY0" fmla="*/ 1144373 h 4144560"/>
                    <a:gd name="connsiteX1" fmla="*/ 1343154 w 1614752"/>
                    <a:gd name="connsiteY1" fmla="*/ 1249007 h 4144560"/>
                    <a:gd name="connsiteX2" fmla="*/ 1354086 w 1614752"/>
                    <a:gd name="connsiteY2" fmla="*/ 1254863 h 4144560"/>
                    <a:gd name="connsiteX3" fmla="*/ 1463852 w 1614752"/>
                    <a:gd name="connsiteY3" fmla="*/ 1868405 h 4144560"/>
                    <a:gd name="connsiteX4" fmla="*/ 1538845 w 1614752"/>
                    <a:gd name="connsiteY4" fmla="*/ 4120007 h 4144560"/>
                    <a:gd name="connsiteX5" fmla="*/ 831602 w 1614752"/>
                    <a:gd name="connsiteY5" fmla="*/ 3991239 h 4144560"/>
                    <a:gd name="connsiteX6" fmla="*/ 112892 w 1614752"/>
                    <a:gd name="connsiteY6" fmla="*/ 3971650 h 4144560"/>
                    <a:gd name="connsiteX7" fmla="*/ 5621 w 1614752"/>
                    <a:gd name="connsiteY7" fmla="*/ 2966301 h 4144560"/>
                    <a:gd name="connsiteX8" fmla="*/ 294396 w 1614752"/>
                    <a:gd name="connsiteY8" fmla="*/ 1254863 h 4144560"/>
                    <a:gd name="connsiteX9" fmla="*/ 305327 w 1614752"/>
                    <a:gd name="connsiteY9" fmla="*/ 1249007 h 4144560"/>
                    <a:gd name="connsiteX10" fmla="*/ 824241 w 1614752"/>
                    <a:gd name="connsiteY10" fmla="*/ 1144373 h 4144560"/>
                    <a:gd name="connsiteX11" fmla="*/ 673803 w 1614752"/>
                    <a:gd name="connsiteY11" fmla="*/ 956 h 4144560"/>
                    <a:gd name="connsiteX12" fmla="*/ 1489201 w 1614752"/>
                    <a:gd name="connsiteY12" fmla="*/ 125538 h 4144560"/>
                    <a:gd name="connsiteX13" fmla="*/ 1445788 w 1614752"/>
                    <a:gd name="connsiteY13" fmla="*/ 623020 h 4144560"/>
                    <a:gd name="connsiteX14" fmla="*/ 1445938 w 1614752"/>
                    <a:gd name="connsiteY14" fmla="*/ 623103 h 4144560"/>
                    <a:gd name="connsiteX15" fmla="*/ 1530585 w 1614752"/>
                    <a:gd name="connsiteY15" fmla="*/ 745105 h 4144560"/>
                    <a:gd name="connsiteX16" fmla="*/ 1380583 w 1614752"/>
                    <a:gd name="connsiteY16" fmla="*/ 1004176 h 4144560"/>
                    <a:gd name="connsiteX17" fmla="*/ 1354086 w 1614752"/>
                    <a:gd name="connsiteY17" fmla="*/ 1254863 h 4144560"/>
                    <a:gd name="connsiteX18" fmla="*/ 1343154 w 1614752"/>
                    <a:gd name="connsiteY18" fmla="*/ 1249007 h 4144560"/>
                    <a:gd name="connsiteX19" fmla="*/ 824241 w 1614752"/>
                    <a:gd name="connsiteY19" fmla="*/ 1144372 h 4144560"/>
                    <a:gd name="connsiteX20" fmla="*/ 305327 w 1614752"/>
                    <a:gd name="connsiteY20" fmla="*/ 1249007 h 4144560"/>
                    <a:gd name="connsiteX21" fmla="*/ 294396 w 1614752"/>
                    <a:gd name="connsiteY21" fmla="*/ 1254862 h 4144560"/>
                    <a:gd name="connsiteX22" fmla="*/ 294396 w 1614752"/>
                    <a:gd name="connsiteY22" fmla="*/ 1019306 h 4144560"/>
                    <a:gd name="connsiteX23" fmla="*/ 267900 w 1614752"/>
                    <a:gd name="connsiteY23" fmla="*/ 1004176 h 4144560"/>
                    <a:gd name="connsiteX24" fmla="*/ 177164 w 1614752"/>
                    <a:gd name="connsiteY24" fmla="*/ 745106 h 4144560"/>
                    <a:gd name="connsiteX25" fmla="*/ 191663 w 1614752"/>
                    <a:gd name="connsiteY25" fmla="*/ 680093 h 4144560"/>
                    <a:gd name="connsiteX26" fmla="*/ 214359 w 1614752"/>
                    <a:gd name="connsiteY26" fmla="*/ 648167 h 4144560"/>
                    <a:gd name="connsiteX27" fmla="*/ 108762 w 1614752"/>
                    <a:gd name="connsiteY27" fmla="*/ 118372 h 4144560"/>
                    <a:gd name="connsiteX28" fmla="*/ 673803 w 1614752"/>
                    <a:gd name="connsiteY28" fmla="*/ 956 h 4144560"/>
                    <a:gd name="connsiteX0" fmla="*/ 824241 w 1578306"/>
                    <a:gd name="connsiteY0" fmla="*/ 1144373 h 4061735"/>
                    <a:gd name="connsiteX1" fmla="*/ 1343154 w 1578306"/>
                    <a:gd name="connsiteY1" fmla="*/ 1249007 h 4061735"/>
                    <a:gd name="connsiteX2" fmla="*/ 1354086 w 1578306"/>
                    <a:gd name="connsiteY2" fmla="*/ 1254863 h 4061735"/>
                    <a:gd name="connsiteX3" fmla="*/ 1463852 w 1578306"/>
                    <a:gd name="connsiteY3" fmla="*/ 1868405 h 4061735"/>
                    <a:gd name="connsiteX4" fmla="*/ 1491953 w 1578306"/>
                    <a:gd name="connsiteY4" fmla="*/ 3967607 h 4061735"/>
                    <a:gd name="connsiteX5" fmla="*/ 831602 w 1578306"/>
                    <a:gd name="connsiteY5" fmla="*/ 3991239 h 4061735"/>
                    <a:gd name="connsiteX6" fmla="*/ 112892 w 1578306"/>
                    <a:gd name="connsiteY6" fmla="*/ 3971650 h 4061735"/>
                    <a:gd name="connsiteX7" fmla="*/ 5621 w 1578306"/>
                    <a:gd name="connsiteY7" fmla="*/ 2966301 h 4061735"/>
                    <a:gd name="connsiteX8" fmla="*/ 294396 w 1578306"/>
                    <a:gd name="connsiteY8" fmla="*/ 1254863 h 4061735"/>
                    <a:gd name="connsiteX9" fmla="*/ 305327 w 1578306"/>
                    <a:gd name="connsiteY9" fmla="*/ 1249007 h 4061735"/>
                    <a:gd name="connsiteX10" fmla="*/ 824241 w 1578306"/>
                    <a:gd name="connsiteY10" fmla="*/ 1144373 h 4061735"/>
                    <a:gd name="connsiteX11" fmla="*/ 673803 w 1578306"/>
                    <a:gd name="connsiteY11" fmla="*/ 956 h 4061735"/>
                    <a:gd name="connsiteX12" fmla="*/ 1489201 w 1578306"/>
                    <a:gd name="connsiteY12" fmla="*/ 125538 h 4061735"/>
                    <a:gd name="connsiteX13" fmla="*/ 1445788 w 1578306"/>
                    <a:gd name="connsiteY13" fmla="*/ 623020 h 4061735"/>
                    <a:gd name="connsiteX14" fmla="*/ 1445938 w 1578306"/>
                    <a:gd name="connsiteY14" fmla="*/ 623103 h 4061735"/>
                    <a:gd name="connsiteX15" fmla="*/ 1530585 w 1578306"/>
                    <a:gd name="connsiteY15" fmla="*/ 745105 h 4061735"/>
                    <a:gd name="connsiteX16" fmla="*/ 1380583 w 1578306"/>
                    <a:gd name="connsiteY16" fmla="*/ 1004176 h 4061735"/>
                    <a:gd name="connsiteX17" fmla="*/ 1354086 w 1578306"/>
                    <a:gd name="connsiteY17" fmla="*/ 1254863 h 4061735"/>
                    <a:gd name="connsiteX18" fmla="*/ 1343154 w 1578306"/>
                    <a:gd name="connsiteY18" fmla="*/ 1249007 h 4061735"/>
                    <a:gd name="connsiteX19" fmla="*/ 824241 w 1578306"/>
                    <a:gd name="connsiteY19" fmla="*/ 1144372 h 4061735"/>
                    <a:gd name="connsiteX20" fmla="*/ 305327 w 1578306"/>
                    <a:gd name="connsiteY20" fmla="*/ 1249007 h 4061735"/>
                    <a:gd name="connsiteX21" fmla="*/ 294396 w 1578306"/>
                    <a:gd name="connsiteY21" fmla="*/ 1254862 h 4061735"/>
                    <a:gd name="connsiteX22" fmla="*/ 294396 w 1578306"/>
                    <a:gd name="connsiteY22" fmla="*/ 1019306 h 4061735"/>
                    <a:gd name="connsiteX23" fmla="*/ 267900 w 1578306"/>
                    <a:gd name="connsiteY23" fmla="*/ 1004176 h 4061735"/>
                    <a:gd name="connsiteX24" fmla="*/ 177164 w 1578306"/>
                    <a:gd name="connsiteY24" fmla="*/ 745106 h 4061735"/>
                    <a:gd name="connsiteX25" fmla="*/ 191663 w 1578306"/>
                    <a:gd name="connsiteY25" fmla="*/ 680093 h 4061735"/>
                    <a:gd name="connsiteX26" fmla="*/ 214359 w 1578306"/>
                    <a:gd name="connsiteY26" fmla="*/ 648167 h 4061735"/>
                    <a:gd name="connsiteX27" fmla="*/ 108762 w 1578306"/>
                    <a:gd name="connsiteY27" fmla="*/ 118372 h 4061735"/>
                    <a:gd name="connsiteX28" fmla="*/ 673803 w 1578306"/>
                    <a:gd name="connsiteY28" fmla="*/ 956 h 4061735"/>
                    <a:gd name="connsiteX0" fmla="*/ 824241 w 1601749"/>
                    <a:gd name="connsiteY0" fmla="*/ 1144373 h 4061735"/>
                    <a:gd name="connsiteX1" fmla="*/ 1343154 w 1601749"/>
                    <a:gd name="connsiteY1" fmla="*/ 1249007 h 4061735"/>
                    <a:gd name="connsiteX2" fmla="*/ 1354086 w 1601749"/>
                    <a:gd name="connsiteY2" fmla="*/ 1254863 h 4061735"/>
                    <a:gd name="connsiteX3" fmla="*/ 1463852 w 1601749"/>
                    <a:gd name="connsiteY3" fmla="*/ 1868405 h 4061735"/>
                    <a:gd name="connsiteX4" fmla="*/ 1491953 w 1601749"/>
                    <a:gd name="connsiteY4" fmla="*/ 3967607 h 4061735"/>
                    <a:gd name="connsiteX5" fmla="*/ 831602 w 1601749"/>
                    <a:gd name="connsiteY5" fmla="*/ 3991239 h 4061735"/>
                    <a:gd name="connsiteX6" fmla="*/ 112892 w 1601749"/>
                    <a:gd name="connsiteY6" fmla="*/ 3971650 h 4061735"/>
                    <a:gd name="connsiteX7" fmla="*/ 5621 w 1601749"/>
                    <a:gd name="connsiteY7" fmla="*/ 2966301 h 4061735"/>
                    <a:gd name="connsiteX8" fmla="*/ 294396 w 1601749"/>
                    <a:gd name="connsiteY8" fmla="*/ 1254863 h 4061735"/>
                    <a:gd name="connsiteX9" fmla="*/ 305327 w 1601749"/>
                    <a:gd name="connsiteY9" fmla="*/ 1249007 h 4061735"/>
                    <a:gd name="connsiteX10" fmla="*/ 824241 w 1601749"/>
                    <a:gd name="connsiteY10" fmla="*/ 1144373 h 4061735"/>
                    <a:gd name="connsiteX11" fmla="*/ 673803 w 1601749"/>
                    <a:gd name="connsiteY11" fmla="*/ 956 h 4061735"/>
                    <a:gd name="connsiteX12" fmla="*/ 1489201 w 1601749"/>
                    <a:gd name="connsiteY12" fmla="*/ 125538 h 4061735"/>
                    <a:gd name="connsiteX13" fmla="*/ 1445788 w 1601749"/>
                    <a:gd name="connsiteY13" fmla="*/ 623020 h 4061735"/>
                    <a:gd name="connsiteX14" fmla="*/ 1445938 w 1601749"/>
                    <a:gd name="connsiteY14" fmla="*/ 623103 h 4061735"/>
                    <a:gd name="connsiteX15" fmla="*/ 1530585 w 1601749"/>
                    <a:gd name="connsiteY15" fmla="*/ 745105 h 4061735"/>
                    <a:gd name="connsiteX16" fmla="*/ 1380583 w 1601749"/>
                    <a:gd name="connsiteY16" fmla="*/ 1004176 h 4061735"/>
                    <a:gd name="connsiteX17" fmla="*/ 1354086 w 1601749"/>
                    <a:gd name="connsiteY17" fmla="*/ 1254863 h 4061735"/>
                    <a:gd name="connsiteX18" fmla="*/ 1343154 w 1601749"/>
                    <a:gd name="connsiteY18" fmla="*/ 1249007 h 4061735"/>
                    <a:gd name="connsiteX19" fmla="*/ 824241 w 1601749"/>
                    <a:gd name="connsiteY19" fmla="*/ 1144372 h 4061735"/>
                    <a:gd name="connsiteX20" fmla="*/ 305327 w 1601749"/>
                    <a:gd name="connsiteY20" fmla="*/ 1249007 h 4061735"/>
                    <a:gd name="connsiteX21" fmla="*/ 294396 w 1601749"/>
                    <a:gd name="connsiteY21" fmla="*/ 1254862 h 4061735"/>
                    <a:gd name="connsiteX22" fmla="*/ 294396 w 1601749"/>
                    <a:gd name="connsiteY22" fmla="*/ 1019306 h 4061735"/>
                    <a:gd name="connsiteX23" fmla="*/ 267900 w 1601749"/>
                    <a:gd name="connsiteY23" fmla="*/ 1004176 h 4061735"/>
                    <a:gd name="connsiteX24" fmla="*/ 177164 w 1601749"/>
                    <a:gd name="connsiteY24" fmla="*/ 745106 h 4061735"/>
                    <a:gd name="connsiteX25" fmla="*/ 191663 w 1601749"/>
                    <a:gd name="connsiteY25" fmla="*/ 680093 h 4061735"/>
                    <a:gd name="connsiteX26" fmla="*/ 214359 w 1601749"/>
                    <a:gd name="connsiteY26" fmla="*/ 648167 h 4061735"/>
                    <a:gd name="connsiteX27" fmla="*/ 108762 w 1601749"/>
                    <a:gd name="connsiteY27" fmla="*/ 118372 h 4061735"/>
                    <a:gd name="connsiteX28" fmla="*/ 673803 w 1601749"/>
                    <a:gd name="connsiteY28" fmla="*/ 956 h 4061735"/>
                    <a:gd name="connsiteX0" fmla="*/ 854800 w 1632308"/>
                    <a:gd name="connsiteY0" fmla="*/ 1144373 h 4040500"/>
                    <a:gd name="connsiteX1" fmla="*/ 1373713 w 1632308"/>
                    <a:gd name="connsiteY1" fmla="*/ 1249007 h 4040500"/>
                    <a:gd name="connsiteX2" fmla="*/ 1384645 w 1632308"/>
                    <a:gd name="connsiteY2" fmla="*/ 1254863 h 4040500"/>
                    <a:gd name="connsiteX3" fmla="*/ 1494411 w 1632308"/>
                    <a:gd name="connsiteY3" fmla="*/ 1868405 h 4040500"/>
                    <a:gd name="connsiteX4" fmla="*/ 1522512 w 1632308"/>
                    <a:gd name="connsiteY4" fmla="*/ 3967607 h 4040500"/>
                    <a:gd name="connsiteX5" fmla="*/ 862161 w 1632308"/>
                    <a:gd name="connsiteY5" fmla="*/ 3991239 h 4040500"/>
                    <a:gd name="connsiteX6" fmla="*/ 14497 w 1632308"/>
                    <a:gd name="connsiteY6" fmla="*/ 3942342 h 4040500"/>
                    <a:gd name="connsiteX7" fmla="*/ 36180 w 1632308"/>
                    <a:gd name="connsiteY7" fmla="*/ 2966301 h 4040500"/>
                    <a:gd name="connsiteX8" fmla="*/ 324955 w 1632308"/>
                    <a:gd name="connsiteY8" fmla="*/ 1254863 h 4040500"/>
                    <a:gd name="connsiteX9" fmla="*/ 335886 w 1632308"/>
                    <a:gd name="connsiteY9" fmla="*/ 1249007 h 4040500"/>
                    <a:gd name="connsiteX10" fmla="*/ 854800 w 1632308"/>
                    <a:gd name="connsiteY10" fmla="*/ 1144373 h 4040500"/>
                    <a:gd name="connsiteX11" fmla="*/ 704362 w 1632308"/>
                    <a:gd name="connsiteY11" fmla="*/ 956 h 4040500"/>
                    <a:gd name="connsiteX12" fmla="*/ 1519760 w 1632308"/>
                    <a:gd name="connsiteY12" fmla="*/ 125538 h 4040500"/>
                    <a:gd name="connsiteX13" fmla="*/ 1476347 w 1632308"/>
                    <a:gd name="connsiteY13" fmla="*/ 623020 h 4040500"/>
                    <a:gd name="connsiteX14" fmla="*/ 1476497 w 1632308"/>
                    <a:gd name="connsiteY14" fmla="*/ 623103 h 4040500"/>
                    <a:gd name="connsiteX15" fmla="*/ 1561144 w 1632308"/>
                    <a:gd name="connsiteY15" fmla="*/ 745105 h 4040500"/>
                    <a:gd name="connsiteX16" fmla="*/ 1411142 w 1632308"/>
                    <a:gd name="connsiteY16" fmla="*/ 1004176 h 4040500"/>
                    <a:gd name="connsiteX17" fmla="*/ 1384645 w 1632308"/>
                    <a:gd name="connsiteY17" fmla="*/ 1254863 h 4040500"/>
                    <a:gd name="connsiteX18" fmla="*/ 1373713 w 1632308"/>
                    <a:gd name="connsiteY18" fmla="*/ 1249007 h 4040500"/>
                    <a:gd name="connsiteX19" fmla="*/ 854800 w 1632308"/>
                    <a:gd name="connsiteY19" fmla="*/ 1144372 h 4040500"/>
                    <a:gd name="connsiteX20" fmla="*/ 335886 w 1632308"/>
                    <a:gd name="connsiteY20" fmla="*/ 1249007 h 4040500"/>
                    <a:gd name="connsiteX21" fmla="*/ 324955 w 1632308"/>
                    <a:gd name="connsiteY21" fmla="*/ 1254862 h 4040500"/>
                    <a:gd name="connsiteX22" fmla="*/ 324955 w 1632308"/>
                    <a:gd name="connsiteY22" fmla="*/ 1019306 h 4040500"/>
                    <a:gd name="connsiteX23" fmla="*/ 298459 w 1632308"/>
                    <a:gd name="connsiteY23" fmla="*/ 1004176 h 4040500"/>
                    <a:gd name="connsiteX24" fmla="*/ 207723 w 1632308"/>
                    <a:gd name="connsiteY24" fmla="*/ 745106 h 4040500"/>
                    <a:gd name="connsiteX25" fmla="*/ 222222 w 1632308"/>
                    <a:gd name="connsiteY25" fmla="*/ 680093 h 4040500"/>
                    <a:gd name="connsiteX26" fmla="*/ 244918 w 1632308"/>
                    <a:gd name="connsiteY26" fmla="*/ 648167 h 4040500"/>
                    <a:gd name="connsiteX27" fmla="*/ 139321 w 1632308"/>
                    <a:gd name="connsiteY27" fmla="*/ 118372 h 4040500"/>
                    <a:gd name="connsiteX28" fmla="*/ 704362 w 1632308"/>
                    <a:gd name="connsiteY28" fmla="*/ 956 h 4040500"/>
                    <a:gd name="connsiteX0" fmla="*/ 891262 w 1668770"/>
                    <a:gd name="connsiteY0" fmla="*/ 1144373 h 4040500"/>
                    <a:gd name="connsiteX1" fmla="*/ 1410175 w 1668770"/>
                    <a:gd name="connsiteY1" fmla="*/ 1249007 h 4040500"/>
                    <a:gd name="connsiteX2" fmla="*/ 1421107 w 1668770"/>
                    <a:gd name="connsiteY2" fmla="*/ 1254863 h 4040500"/>
                    <a:gd name="connsiteX3" fmla="*/ 1530873 w 1668770"/>
                    <a:gd name="connsiteY3" fmla="*/ 1868405 h 4040500"/>
                    <a:gd name="connsiteX4" fmla="*/ 1558974 w 1668770"/>
                    <a:gd name="connsiteY4" fmla="*/ 3967607 h 4040500"/>
                    <a:gd name="connsiteX5" fmla="*/ 898623 w 1668770"/>
                    <a:gd name="connsiteY5" fmla="*/ 3991239 h 4040500"/>
                    <a:gd name="connsiteX6" fmla="*/ 50959 w 1668770"/>
                    <a:gd name="connsiteY6" fmla="*/ 3942342 h 4040500"/>
                    <a:gd name="connsiteX7" fmla="*/ 72642 w 1668770"/>
                    <a:gd name="connsiteY7" fmla="*/ 2966301 h 4040500"/>
                    <a:gd name="connsiteX8" fmla="*/ 361417 w 1668770"/>
                    <a:gd name="connsiteY8" fmla="*/ 1254863 h 4040500"/>
                    <a:gd name="connsiteX9" fmla="*/ 372348 w 1668770"/>
                    <a:gd name="connsiteY9" fmla="*/ 1249007 h 4040500"/>
                    <a:gd name="connsiteX10" fmla="*/ 891262 w 1668770"/>
                    <a:gd name="connsiteY10" fmla="*/ 1144373 h 4040500"/>
                    <a:gd name="connsiteX11" fmla="*/ 740824 w 1668770"/>
                    <a:gd name="connsiteY11" fmla="*/ 956 h 4040500"/>
                    <a:gd name="connsiteX12" fmla="*/ 1556222 w 1668770"/>
                    <a:gd name="connsiteY12" fmla="*/ 125538 h 4040500"/>
                    <a:gd name="connsiteX13" fmla="*/ 1512809 w 1668770"/>
                    <a:gd name="connsiteY13" fmla="*/ 623020 h 4040500"/>
                    <a:gd name="connsiteX14" fmla="*/ 1512959 w 1668770"/>
                    <a:gd name="connsiteY14" fmla="*/ 623103 h 4040500"/>
                    <a:gd name="connsiteX15" fmla="*/ 1597606 w 1668770"/>
                    <a:gd name="connsiteY15" fmla="*/ 745105 h 4040500"/>
                    <a:gd name="connsiteX16" fmla="*/ 1447604 w 1668770"/>
                    <a:gd name="connsiteY16" fmla="*/ 1004176 h 4040500"/>
                    <a:gd name="connsiteX17" fmla="*/ 1421107 w 1668770"/>
                    <a:gd name="connsiteY17" fmla="*/ 1254863 h 4040500"/>
                    <a:gd name="connsiteX18" fmla="*/ 1410175 w 1668770"/>
                    <a:gd name="connsiteY18" fmla="*/ 1249007 h 4040500"/>
                    <a:gd name="connsiteX19" fmla="*/ 891262 w 1668770"/>
                    <a:gd name="connsiteY19" fmla="*/ 1144372 h 4040500"/>
                    <a:gd name="connsiteX20" fmla="*/ 372348 w 1668770"/>
                    <a:gd name="connsiteY20" fmla="*/ 1249007 h 4040500"/>
                    <a:gd name="connsiteX21" fmla="*/ 361417 w 1668770"/>
                    <a:gd name="connsiteY21" fmla="*/ 1254862 h 4040500"/>
                    <a:gd name="connsiteX22" fmla="*/ 361417 w 1668770"/>
                    <a:gd name="connsiteY22" fmla="*/ 1019306 h 4040500"/>
                    <a:gd name="connsiteX23" fmla="*/ 334921 w 1668770"/>
                    <a:gd name="connsiteY23" fmla="*/ 1004176 h 4040500"/>
                    <a:gd name="connsiteX24" fmla="*/ 244185 w 1668770"/>
                    <a:gd name="connsiteY24" fmla="*/ 745106 h 4040500"/>
                    <a:gd name="connsiteX25" fmla="*/ 258684 w 1668770"/>
                    <a:gd name="connsiteY25" fmla="*/ 680093 h 4040500"/>
                    <a:gd name="connsiteX26" fmla="*/ 281380 w 1668770"/>
                    <a:gd name="connsiteY26" fmla="*/ 648167 h 4040500"/>
                    <a:gd name="connsiteX27" fmla="*/ 175783 w 1668770"/>
                    <a:gd name="connsiteY27" fmla="*/ 118372 h 4040500"/>
                    <a:gd name="connsiteX28" fmla="*/ 740824 w 1668770"/>
                    <a:gd name="connsiteY28" fmla="*/ 956 h 4040500"/>
                    <a:gd name="connsiteX0" fmla="*/ 870935 w 1648443"/>
                    <a:gd name="connsiteY0" fmla="*/ 1144373 h 4048823"/>
                    <a:gd name="connsiteX1" fmla="*/ 1389848 w 1648443"/>
                    <a:gd name="connsiteY1" fmla="*/ 1249007 h 4048823"/>
                    <a:gd name="connsiteX2" fmla="*/ 1400780 w 1648443"/>
                    <a:gd name="connsiteY2" fmla="*/ 1254863 h 4048823"/>
                    <a:gd name="connsiteX3" fmla="*/ 1510546 w 1648443"/>
                    <a:gd name="connsiteY3" fmla="*/ 1868405 h 4048823"/>
                    <a:gd name="connsiteX4" fmla="*/ 1538647 w 1648443"/>
                    <a:gd name="connsiteY4" fmla="*/ 3967607 h 4048823"/>
                    <a:gd name="connsiteX5" fmla="*/ 878296 w 1648443"/>
                    <a:gd name="connsiteY5" fmla="*/ 3991239 h 4048823"/>
                    <a:gd name="connsiteX6" fmla="*/ 59939 w 1648443"/>
                    <a:gd name="connsiteY6" fmla="*/ 3954066 h 4048823"/>
                    <a:gd name="connsiteX7" fmla="*/ 52315 w 1648443"/>
                    <a:gd name="connsiteY7" fmla="*/ 2966301 h 4048823"/>
                    <a:gd name="connsiteX8" fmla="*/ 341090 w 1648443"/>
                    <a:gd name="connsiteY8" fmla="*/ 1254863 h 4048823"/>
                    <a:gd name="connsiteX9" fmla="*/ 352021 w 1648443"/>
                    <a:gd name="connsiteY9" fmla="*/ 1249007 h 4048823"/>
                    <a:gd name="connsiteX10" fmla="*/ 870935 w 1648443"/>
                    <a:gd name="connsiteY10" fmla="*/ 1144373 h 4048823"/>
                    <a:gd name="connsiteX11" fmla="*/ 720497 w 1648443"/>
                    <a:gd name="connsiteY11" fmla="*/ 956 h 4048823"/>
                    <a:gd name="connsiteX12" fmla="*/ 1535895 w 1648443"/>
                    <a:gd name="connsiteY12" fmla="*/ 125538 h 4048823"/>
                    <a:gd name="connsiteX13" fmla="*/ 1492482 w 1648443"/>
                    <a:gd name="connsiteY13" fmla="*/ 623020 h 4048823"/>
                    <a:gd name="connsiteX14" fmla="*/ 1492632 w 1648443"/>
                    <a:gd name="connsiteY14" fmla="*/ 623103 h 4048823"/>
                    <a:gd name="connsiteX15" fmla="*/ 1577279 w 1648443"/>
                    <a:gd name="connsiteY15" fmla="*/ 745105 h 4048823"/>
                    <a:gd name="connsiteX16" fmla="*/ 1427277 w 1648443"/>
                    <a:gd name="connsiteY16" fmla="*/ 1004176 h 4048823"/>
                    <a:gd name="connsiteX17" fmla="*/ 1400780 w 1648443"/>
                    <a:gd name="connsiteY17" fmla="*/ 1254863 h 4048823"/>
                    <a:gd name="connsiteX18" fmla="*/ 1389848 w 1648443"/>
                    <a:gd name="connsiteY18" fmla="*/ 1249007 h 4048823"/>
                    <a:gd name="connsiteX19" fmla="*/ 870935 w 1648443"/>
                    <a:gd name="connsiteY19" fmla="*/ 1144372 h 4048823"/>
                    <a:gd name="connsiteX20" fmla="*/ 352021 w 1648443"/>
                    <a:gd name="connsiteY20" fmla="*/ 1249007 h 4048823"/>
                    <a:gd name="connsiteX21" fmla="*/ 341090 w 1648443"/>
                    <a:gd name="connsiteY21" fmla="*/ 1254862 h 4048823"/>
                    <a:gd name="connsiteX22" fmla="*/ 341090 w 1648443"/>
                    <a:gd name="connsiteY22" fmla="*/ 1019306 h 4048823"/>
                    <a:gd name="connsiteX23" fmla="*/ 314594 w 1648443"/>
                    <a:gd name="connsiteY23" fmla="*/ 1004176 h 4048823"/>
                    <a:gd name="connsiteX24" fmla="*/ 223858 w 1648443"/>
                    <a:gd name="connsiteY24" fmla="*/ 745106 h 4048823"/>
                    <a:gd name="connsiteX25" fmla="*/ 238357 w 1648443"/>
                    <a:gd name="connsiteY25" fmla="*/ 680093 h 4048823"/>
                    <a:gd name="connsiteX26" fmla="*/ 261053 w 1648443"/>
                    <a:gd name="connsiteY26" fmla="*/ 648167 h 4048823"/>
                    <a:gd name="connsiteX27" fmla="*/ 155456 w 1648443"/>
                    <a:gd name="connsiteY27" fmla="*/ 118372 h 4048823"/>
                    <a:gd name="connsiteX28" fmla="*/ 720497 w 1648443"/>
                    <a:gd name="connsiteY28" fmla="*/ 956 h 4048823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82817 w 1660325"/>
                    <a:gd name="connsiteY0" fmla="*/ 1144373 h 4018577"/>
                    <a:gd name="connsiteX1" fmla="*/ 1401730 w 1660325"/>
                    <a:gd name="connsiteY1" fmla="*/ 1249007 h 4018577"/>
                    <a:gd name="connsiteX2" fmla="*/ 1412662 w 1660325"/>
                    <a:gd name="connsiteY2" fmla="*/ 1254863 h 4018577"/>
                    <a:gd name="connsiteX3" fmla="*/ 1522428 w 1660325"/>
                    <a:gd name="connsiteY3" fmla="*/ 1868405 h 4018577"/>
                    <a:gd name="connsiteX4" fmla="*/ 1550529 w 1660325"/>
                    <a:gd name="connsiteY4" fmla="*/ 3967607 h 4018577"/>
                    <a:gd name="connsiteX5" fmla="*/ 890178 w 1660325"/>
                    <a:gd name="connsiteY5" fmla="*/ 3991239 h 4018577"/>
                    <a:gd name="connsiteX6" fmla="*/ 54237 w 1660325"/>
                    <a:gd name="connsiteY6" fmla="*/ 3913036 h 4018577"/>
                    <a:gd name="connsiteX7" fmla="*/ 64197 w 1660325"/>
                    <a:gd name="connsiteY7" fmla="*/ 2966301 h 4018577"/>
                    <a:gd name="connsiteX8" fmla="*/ 352972 w 1660325"/>
                    <a:gd name="connsiteY8" fmla="*/ 1254863 h 4018577"/>
                    <a:gd name="connsiteX9" fmla="*/ 363903 w 1660325"/>
                    <a:gd name="connsiteY9" fmla="*/ 1249007 h 4018577"/>
                    <a:gd name="connsiteX10" fmla="*/ 882817 w 1660325"/>
                    <a:gd name="connsiteY10" fmla="*/ 1144373 h 4018577"/>
                    <a:gd name="connsiteX11" fmla="*/ 732379 w 1660325"/>
                    <a:gd name="connsiteY11" fmla="*/ 956 h 4018577"/>
                    <a:gd name="connsiteX12" fmla="*/ 1547777 w 1660325"/>
                    <a:gd name="connsiteY12" fmla="*/ 125538 h 4018577"/>
                    <a:gd name="connsiteX13" fmla="*/ 1504364 w 1660325"/>
                    <a:gd name="connsiteY13" fmla="*/ 623020 h 4018577"/>
                    <a:gd name="connsiteX14" fmla="*/ 1504514 w 1660325"/>
                    <a:gd name="connsiteY14" fmla="*/ 623103 h 4018577"/>
                    <a:gd name="connsiteX15" fmla="*/ 1589161 w 1660325"/>
                    <a:gd name="connsiteY15" fmla="*/ 745105 h 4018577"/>
                    <a:gd name="connsiteX16" fmla="*/ 1439159 w 1660325"/>
                    <a:gd name="connsiteY16" fmla="*/ 1004176 h 4018577"/>
                    <a:gd name="connsiteX17" fmla="*/ 1412662 w 1660325"/>
                    <a:gd name="connsiteY17" fmla="*/ 1254863 h 4018577"/>
                    <a:gd name="connsiteX18" fmla="*/ 1401730 w 1660325"/>
                    <a:gd name="connsiteY18" fmla="*/ 1249007 h 4018577"/>
                    <a:gd name="connsiteX19" fmla="*/ 882817 w 1660325"/>
                    <a:gd name="connsiteY19" fmla="*/ 1144372 h 4018577"/>
                    <a:gd name="connsiteX20" fmla="*/ 363903 w 1660325"/>
                    <a:gd name="connsiteY20" fmla="*/ 1249007 h 4018577"/>
                    <a:gd name="connsiteX21" fmla="*/ 352972 w 1660325"/>
                    <a:gd name="connsiteY21" fmla="*/ 1254862 h 4018577"/>
                    <a:gd name="connsiteX22" fmla="*/ 352972 w 1660325"/>
                    <a:gd name="connsiteY22" fmla="*/ 1019306 h 4018577"/>
                    <a:gd name="connsiteX23" fmla="*/ 326476 w 1660325"/>
                    <a:gd name="connsiteY23" fmla="*/ 1004176 h 4018577"/>
                    <a:gd name="connsiteX24" fmla="*/ 235740 w 1660325"/>
                    <a:gd name="connsiteY24" fmla="*/ 745106 h 4018577"/>
                    <a:gd name="connsiteX25" fmla="*/ 250239 w 1660325"/>
                    <a:gd name="connsiteY25" fmla="*/ 680093 h 4018577"/>
                    <a:gd name="connsiteX26" fmla="*/ 272935 w 1660325"/>
                    <a:gd name="connsiteY26" fmla="*/ 648167 h 4018577"/>
                    <a:gd name="connsiteX27" fmla="*/ 167338 w 1660325"/>
                    <a:gd name="connsiteY27" fmla="*/ 118372 h 4018577"/>
                    <a:gd name="connsiteX28" fmla="*/ 732379 w 1660325"/>
                    <a:gd name="connsiteY28" fmla="*/ 956 h 4018577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04514 w 1660325"/>
                    <a:gd name="connsiteY14" fmla="*/ 622900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53005 w 1660325"/>
                    <a:gd name="connsiteY14" fmla="*/ 615972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67338 w 1660325"/>
                    <a:gd name="connsiteY26" fmla="*/ 118169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14938 w 1660325"/>
                    <a:gd name="connsiteY25" fmla="*/ 201296 h 4018374"/>
                    <a:gd name="connsiteX26" fmla="*/ 732379 w 1660325"/>
                    <a:gd name="connsiteY26" fmla="*/ 753 h 4018374"/>
                    <a:gd name="connsiteX0" fmla="*/ 884445 w 1661953"/>
                    <a:gd name="connsiteY0" fmla="*/ 1144170 h 4018374"/>
                    <a:gd name="connsiteX1" fmla="*/ 1403358 w 1661953"/>
                    <a:gd name="connsiteY1" fmla="*/ 1248804 h 4018374"/>
                    <a:gd name="connsiteX2" fmla="*/ 1414290 w 1661953"/>
                    <a:gd name="connsiteY2" fmla="*/ 1254660 h 4018374"/>
                    <a:gd name="connsiteX3" fmla="*/ 1524056 w 1661953"/>
                    <a:gd name="connsiteY3" fmla="*/ 1868202 h 4018374"/>
                    <a:gd name="connsiteX4" fmla="*/ 1552157 w 1661953"/>
                    <a:gd name="connsiteY4" fmla="*/ 3967404 h 4018374"/>
                    <a:gd name="connsiteX5" fmla="*/ 891806 w 1661953"/>
                    <a:gd name="connsiteY5" fmla="*/ 3991036 h 4018374"/>
                    <a:gd name="connsiteX6" fmla="*/ 55865 w 1661953"/>
                    <a:gd name="connsiteY6" fmla="*/ 3912833 h 4018374"/>
                    <a:gd name="connsiteX7" fmla="*/ 65825 w 1661953"/>
                    <a:gd name="connsiteY7" fmla="*/ 2966098 h 4018374"/>
                    <a:gd name="connsiteX8" fmla="*/ 354600 w 1661953"/>
                    <a:gd name="connsiteY8" fmla="*/ 1254660 h 4018374"/>
                    <a:gd name="connsiteX9" fmla="*/ 365531 w 1661953"/>
                    <a:gd name="connsiteY9" fmla="*/ 1248804 h 4018374"/>
                    <a:gd name="connsiteX10" fmla="*/ 884445 w 1661953"/>
                    <a:gd name="connsiteY10" fmla="*/ 1144170 h 4018374"/>
                    <a:gd name="connsiteX11" fmla="*/ 734007 w 1661953"/>
                    <a:gd name="connsiteY11" fmla="*/ 753 h 4018374"/>
                    <a:gd name="connsiteX12" fmla="*/ 1653314 w 1661953"/>
                    <a:gd name="connsiteY12" fmla="*/ 146117 h 4018374"/>
                    <a:gd name="connsiteX13" fmla="*/ 1554633 w 1661953"/>
                    <a:gd name="connsiteY13" fmla="*/ 615972 h 4018374"/>
                    <a:gd name="connsiteX14" fmla="*/ 1590789 w 1661953"/>
                    <a:gd name="connsiteY14" fmla="*/ 744902 h 4018374"/>
                    <a:gd name="connsiteX15" fmla="*/ 1440787 w 1661953"/>
                    <a:gd name="connsiteY15" fmla="*/ 1003973 h 4018374"/>
                    <a:gd name="connsiteX16" fmla="*/ 1414290 w 1661953"/>
                    <a:gd name="connsiteY16" fmla="*/ 1254660 h 4018374"/>
                    <a:gd name="connsiteX17" fmla="*/ 1403358 w 1661953"/>
                    <a:gd name="connsiteY17" fmla="*/ 1248804 h 4018374"/>
                    <a:gd name="connsiteX18" fmla="*/ 884445 w 1661953"/>
                    <a:gd name="connsiteY18" fmla="*/ 1144169 h 4018374"/>
                    <a:gd name="connsiteX19" fmla="*/ 365531 w 1661953"/>
                    <a:gd name="connsiteY19" fmla="*/ 1248804 h 4018374"/>
                    <a:gd name="connsiteX20" fmla="*/ 354600 w 1661953"/>
                    <a:gd name="connsiteY20" fmla="*/ 1254659 h 4018374"/>
                    <a:gd name="connsiteX21" fmla="*/ 354600 w 1661953"/>
                    <a:gd name="connsiteY21" fmla="*/ 1019103 h 4018374"/>
                    <a:gd name="connsiteX22" fmla="*/ 328104 w 1661953"/>
                    <a:gd name="connsiteY22" fmla="*/ 1003973 h 4018374"/>
                    <a:gd name="connsiteX23" fmla="*/ 237368 w 1661953"/>
                    <a:gd name="connsiteY23" fmla="*/ 744903 h 4018374"/>
                    <a:gd name="connsiteX24" fmla="*/ 16566 w 1661953"/>
                    <a:gd name="connsiteY24" fmla="*/ 201296 h 4018374"/>
                    <a:gd name="connsiteX25" fmla="*/ 734007 w 1661953"/>
                    <a:gd name="connsiteY25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53006 w 1660326"/>
                    <a:gd name="connsiteY13" fmla="*/ 615972 h 4018374"/>
                    <a:gd name="connsiteX14" fmla="*/ 1589162 w 1660326"/>
                    <a:gd name="connsiteY14" fmla="*/ 744902 h 4018374"/>
                    <a:gd name="connsiteX15" fmla="*/ 1439160 w 1660326"/>
                    <a:gd name="connsiteY15" fmla="*/ 1003973 h 4018374"/>
                    <a:gd name="connsiteX16" fmla="*/ 1412663 w 1660326"/>
                    <a:gd name="connsiteY16" fmla="*/ 1254660 h 4018374"/>
                    <a:gd name="connsiteX17" fmla="*/ 1401731 w 1660326"/>
                    <a:gd name="connsiteY17" fmla="*/ 1248804 h 4018374"/>
                    <a:gd name="connsiteX18" fmla="*/ 882818 w 1660326"/>
                    <a:gd name="connsiteY18" fmla="*/ 1144169 h 4018374"/>
                    <a:gd name="connsiteX19" fmla="*/ 363904 w 1660326"/>
                    <a:gd name="connsiteY19" fmla="*/ 1248804 h 4018374"/>
                    <a:gd name="connsiteX20" fmla="*/ 352973 w 1660326"/>
                    <a:gd name="connsiteY20" fmla="*/ 1254659 h 4018374"/>
                    <a:gd name="connsiteX21" fmla="*/ 352973 w 1660326"/>
                    <a:gd name="connsiteY21" fmla="*/ 1019103 h 4018374"/>
                    <a:gd name="connsiteX22" fmla="*/ 326477 w 1660326"/>
                    <a:gd name="connsiteY22" fmla="*/ 1003973 h 4018374"/>
                    <a:gd name="connsiteX23" fmla="*/ 14939 w 1660326"/>
                    <a:gd name="connsiteY23" fmla="*/ 201296 h 4018374"/>
                    <a:gd name="connsiteX24" fmla="*/ 732380 w 1660326"/>
                    <a:gd name="connsiteY24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89162 w 1660326"/>
                    <a:gd name="connsiteY13" fmla="*/ 744902 h 4018374"/>
                    <a:gd name="connsiteX14" fmla="*/ 1439160 w 1660326"/>
                    <a:gd name="connsiteY14" fmla="*/ 1003973 h 4018374"/>
                    <a:gd name="connsiteX15" fmla="*/ 1412663 w 1660326"/>
                    <a:gd name="connsiteY15" fmla="*/ 1254660 h 4018374"/>
                    <a:gd name="connsiteX16" fmla="*/ 1401731 w 1660326"/>
                    <a:gd name="connsiteY16" fmla="*/ 1248804 h 4018374"/>
                    <a:gd name="connsiteX17" fmla="*/ 882818 w 1660326"/>
                    <a:gd name="connsiteY17" fmla="*/ 1144169 h 4018374"/>
                    <a:gd name="connsiteX18" fmla="*/ 363904 w 1660326"/>
                    <a:gd name="connsiteY18" fmla="*/ 1248804 h 4018374"/>
                    <a:gd name="connsiteX19" fmla="*/ 352973 w 1660326"/>
                    <a:gd name="connsiteY19" fmla="*/ 1254659 h 4018374"/>
                    <a:gd name="connsiteX20" fmla="*/ 352973 w 1660326"/>
                    <a:gd name="connsiteY20" fmla="*/ 1019103 h 4018374"/>
                    <a:gd name="connsiteX21" fmla="*/ 326477 w 1660326"/>
                    <a:gd name="connsiteY21" fmla="*/ 1003973 h 4018374"/>
                    <a:gd name="connsiteX22" fmla="*/ 14939 w 1660326"/>
                    <a:gd name="connsiteY22" fmla="*/ 201296 h 4018374"/>
                    <a:gd name="connsiteX23" fmla="*/ 732380 w 1660326"/>
                    <a:gd name="connsiteY23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439160 w 1660326"/>
                    <a:gd name="connsiteY13" fmla="*/ 1003973 h 4018374"/>
                    <a:gd name="connsiteX14" fmla="*/ 1412663 w 1660326"/>
                    <a:gd name="connsiteY14" fmla="*/ 1254660 h 4018374"/>
                    <a:gd name="connsiteX15" fmla="*/ 1401731 w 1660326"/>
                    <a:gd name="connsiteY15" fmla="*/ 1248804 h 4018374"/>
                    <a:gd name="connsiteX16" fmla="*/ 882818 w 1660326"/>
                    <a:gd name="connsiteY16" fmla="*/ 1144169 h 4018374"/>
                    <a:gd name="connsiteX17" fmla="*/ 363904 w 1660326"/>
                    <a:gd name="connsiteY17" fmla="*/ 1248804 h 4018374"/>
                    <a:gd name="connsiteX18" fmla="*/ 352973 w 1660326"/>
                    <a:gd name="connsiteY18" fmla="*/ 1254659 h 4018374"/>
                    <a:gd name="connsiteX19" fmla="*/ 352973 w 1660326"/>
                    <a:gd name="connsiteY19" fmla="*/ 1019103 h 4018374"/>
                    <a:gd name="connsiteX20" fmla="*/ 326477 w 1660326"/>
                    <a:gd name="connsiteY20" fmla="*/ 1003973 h 4018374"/>
                    <a:gd name="connsiteX21" fmla="*/ 14939 w 1660326"/>
                    <a:gd name="connsiteY21" fmla="*/ 201296 h 4018374"/>
                    <a:gd name="connsiteX22" fmla="*/ 732380 w 1660326"/>
                    <a:gd name="connsiteY22" fmla="*/ 753 h 4018374"/>
                    <a:gd name="connsiteX0" fmla="*/ 882818 w 1797160"/>
                    <a:gd name="connsiteY0" fmla="*/ 1143855 h 4018059"/>
                    <a:gd name="connsiteX1" fmla="*/ 1401731 w 1797160"/>
                    <a:gd name="connsiteY1" fmla="*/ 1248489 h 4018059"/>
                    <a:gd name="connsiteX2" fmla="*/ 1412663 w 1797160"/>
                    <a:gd name="connsiteY2" fmla="*/ 1254345 h 4018059"/>
                    <a:gd name="connsiteX3" fmla="*/ 1522429 w 1797160"/>
                    <a:gd name="connsiteY3" fmla="*/ 1867887 h 4018059"/>
                    <a:gd name="connsiteX4" fmla="*/ 1550530 w 1797160"/>
                    <a:gd name="connsiteY4" fmla="*/ 3967089 h 4018059"/>
                    <a:gd name="connsiteX5" fmla="*/ 890179 w 1797160"/>
                    <a:gd name="connsiteY5" fmla="*/ 3990721 h 4018059"/>
                    <a:gd name="connsiteX6" fmla="*/ 54238 w 1797160"/>
                    <a:gd name="connsiteY6" fmla="*/ 3912518 h 4018059"/>
                    <a:gd name="connsiteX7" fmla="*/ 64198 w 1797160"/>
                    <a:gd name="connsiteY7" fmla="*/ 2965783 h 4018059"/>
                    <a:gd name="connsiteX8" fmla="*/ 352973 w 1797160"/>
                    <a:gd name="connsiteY8" fmla="*/ 1254345 h 4018059"/>
                    <a:gd name="connsiteX9" fmla="*/ 363904 w 1797160"/>
                    <a:gd name="connsiteY9" fmla="*/ 1248489 h 4018059"/>
                    <a:gd name="connsiteX10" fmla="*/ 882818 w 1797160"/>
                    <a:gd name="connsiteY10" fmla="*/ 1143855 h 4018059"/>
                    <a:gd name="connsiteX11" fmla="*/ 732380 w 1797160"/>
                    <a:gd name="connsiteY11" fmla="*/ 438 h 4018059"/>
                    <a:gd name="connsiteX12" fmla="*/ 1797160 w 1797160"/>
                    <a:gd name="connsiteY12" fmla="*/ 215075 h 4018059"/>
                    <a:gd name="connsiteX13" fmla="*/ 1439160 w 1797160"/>
                    <a:gd name="connsiteY13" fmla="*/ 1003658 h 4018059"/>
                    <a:gd name="connsiteX14" fmla="*/ 1412663 w 1797160"/>
                    <a:gd name="connsiteY14" fmla="*/ 1254345 h 4018059"/>
                    <a:gd name="connsiteX15" fmla="*/ 1401731 w 1797160"/>
                    <a:gd name="connsiteY15" fmla="*/ 1248489 h 4018059"/>
                    <a:gd name="connsiteX16" fmla="*/ 882818 w 1797160"/>
                    <a:gd name="connsiteY16" fmla="*/ 1143854 h 4018059"/>
                    <a:gd name="connsiteX17" fmla="*/ 363904 w 1797160"/>
                    <a:gd name="connsiteY17" fmla="*/ 1248489 h 4018059"/>
                    <a:gd name="connsiteX18" fmla="*/ 352973 w 1797160"/>
                    <a:gd name="connsiteY18" fmla="*/ 1254344 h 4018059"/>
                    <a:gd name="connsiteX19" fmla="*/ 352973 w 1797160"/>
                    <a:gd name="connsiteY19" fmla="*/ 1018788 h 4018059"/>
                    <a:gd name="connsiteX20" fmla="*/ 326477 w 1797160"/>
                    <a:gd name="connsiteY20" fmla="*/ 1003658 h 4018059"/>
                    <a:gd name="connsiteX21" fmla="*/ 14939 w 1797160"/>
                    <a:gd name="connsiteY21" fmla="*/ 200981 h 4018059"/>
                    <a:gd name="connsiteX22" fmla="*/ 732380 w 1797160"/>
                    <a:gd name="connsiteY22" fmla="*/ 438 h 4018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97160" h="4018059">
                      <a:moveTo>
                        <a:pt x="882818" y="1143855"/>
                      </a:moveTo>
                      <a:cubicBezTo>
                        <a:pt x="1085466" y="1143855"/>
                        <a:pt x="1268929" y="1183840"/>
                        <a:pt x="1401731" y="1248489"/>
                      </a:cubicBezTo>
                      <a:lnTo>
                        <a:pt x="1412663" y="1254345"/>
                      </a:lnTo>
                      <a:cubicBezTo>
                        <a:pt x="1433723" y="1458859"/>
                        <a:pt x="1501369" y="1663373"/>
                        <a:pt x="1522429" y="1867887"/>
                      </a:cubicBezTo>
                      <a:cubicBezTo>
                        <a:pt x="1553223" y="2345411"/>
                        <a:pt x="1798535" y="4092953"/>
                        <a:pt x="1550530" y="3967089"/>
                      </a:cubicBezTo>
                      <a:cubicBezTo>
                        <a:pt x="1436805" y="4059506"/>
                        <a:pt x="1139561" y="3999816"/>
                        <a:pt x="890179" y="3990721"/>
                      </a:cubicBezTo>
                      <a:cubicBezTo>
                        <a:pt x="640797" y="3981626"/>
                        <a:pt x="288922" y="3973742"/>
                        <a:pt x="54238" y="3912518"/>
                      </a:cubicBezTo>
                      <a:cubicBezTo>
                        <a:pt x="-57354" y="3786817"/>
                        <a:pt x="32787" y="3256228"/>
                        <a:pt x="64198" y="2965783"/>
                      </a:cubicBezTo>
                      <a:cubicBezTo>
                        <a:pt x="64541" y="2491159"/>
                        <a:pt x="356219" y="1534767"/>
                        <a:pt x="352973" y="1254345"/>
                      </a:cubicBezTo>
                      <a:lnTo>
                        <a:pt x="363904" y="1248489"/>
                      </a:lnTo>
                      <a:cubicBezTo>
                        <a:pt x="496706" y="1183840"/>
                        <a:pt x="680169" y="1143855"/>
                        <a:pt x="882818" y="1143855"/>
                      </a:cubicBezTo>
                      <a:close/>
                      <a:moveTo>
                        <a:pt x="732380" y="438"/>
                      </a:moveTo>
                      <a:cubicBezTo>
                        <a:pt x="1055718" y="-9361"/>
                        <a:pt x="1618929" y="147885"/>
                        <a:pt x="1797160" y="215075"/>
                      </a:cubicBezTo>
                      <a:lnTo>
                        <a:pt x="1439160" y="1003658"/>
                      </a:lnTo>
                      <a:lnTo>
                        <a:pt x="1412663" y="1254345"/>
                      </a:lnTo>
                      <a:lnTo>
                        <a:pt x="1401731" y="1248489"/>
                      </a:lnTo>
                      <a:cubicBezTo>
                        <a:pt x="1268929" y="1183840"/>
                        <a:pt x="1085466" y="1143854"/>
                        <a:pt x="882818" y="1143854"/>
                      </a:cubicBezTo>
                      <a:cubicBezTo>
                        <a:pt x="680169" y="1143854"/>
                        <a:pt x="496706" y="1183840"/>
                        <a:pt x="363904" y="1248489"/>
                      </a:cubicBezTo>
                      <a:lnTo>
                        <a:pt x="352973" y="1254344"/>
                      </a:lnTo>
                      <a:lnTo>
                        <a:pt x="352973" y="1018788"/>
                      </a:lnTo>
                      <a:lnTo>
                        <a:pt x="326477" y="1003658"/>
                      </a:lnTo>
                      <a:cubicBezTo>
                        <a:pt x="270138" y="867357"/>
                        <a:pt x="-52711" y="368184"/>
                        <a:pt x="14939" y="200981"/>
                      </a:cubicBezTo>
                      <a:cubicBezTo>
                        <a:pt x="188552" y="123040"/>
                        <a:pt x="538378" y="6317"/>
                        <a:pt x="732380" y="438"/>
                      </a:cubicBezTo>
                      <a:close/>
                    </a:path>
                  </a:pathLst>
                </a:custGeom>
                <a:solidFill>
                  <a:srgbClr val="EC8AC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489" name="Kép 488"/>
                <p:cNvPicPr>
                  <a:picLocks noChangeAspect="1"/>
                </p:cNvPicPr>
                <p:nvPr/>
              </p:nvPicPr>
              <p:blipFill>
                <a:blip r:embed="rId9"/>
                <a:srcRect l="12228" r="8418" b="149"/>
                <a:stretch>
                  <a:fillRect/>
                </a:stretch>
              </p:blipFill>
              <p:spPr>
                <a:xfrm>
                  <a:off x="7329321" y="2661752"/>
                  <a:ext cx="846625" cy="1826233"/>
                </a:xfrm>
                <a:custGeom>
                  <a:avLst/>
                  <a:gdLst>
                    <a:gd name="connsiteX0" fmla="*/ 76743 w 846625"/>
                    <a:gd name="connsiteY0" fmla="*/ 0 h 1826233"/>
                    <a:gd name="connsiteX1" fmla="*/ 736471 w 846625"/>
                    <a:gd name="connsiteY1" fmla="*/ 0 h 1826233"/>
                    <a:gd name="connsiteX2" fmla="*/ 754247 w 846625"/>
                    <a:gd name="connsiteY2" fmla="*/ 4881 h 1826233"/>
                    <a:gd name="connsiteX3" fmla="*/ 846625 w 846625"/>
                    <a:gd name="connsiteY3" fmla="*/ 34683 h 1826233"/>
                    <a:gd name="connsiteX4" fmla="*/ 677975 w 846625"/>
                    <a:gd name="connsiteY4" fmla="*/ 406177 h 1826233"/>
                    <a:gd name="connsiteX5" fmla="*/ 665492 w 846625"/>
                    <a:gd name="connsiteY5" fmla="*/ 524273 h 1826233"/>
                    <a:gd name="connsiteX6" fmla="*/ 717202 w 846625"/>
                    <a:gd name="connsiteY6" fmla="*/ 813307 h 1826233"/>
                    <a:gd name="connsiteX7" fmla="*/ 730440 w 846625"/>
                    <a:gd name="connsiteY7" fmla="*/ 1802222 h 1826233"/>
                    <a:gd name="connsiteX8" fmla="*/ 419355 w 846625"/>
                    <a:gd name="connsiteY8" fmla="*/ 1813355 h 1826233"/>
                    <a:gd name="connsiteX9" fmla="*/ 25551 w 846625"/>
                    <a:gd name="connsiteY9" fmla="*/ 1776514 h 1826233"/>
                    <a:gd name="connsiteX10" fmla="*/ 30243 w 846625"/>
                    <a:gd name="connsiteY10" fmla="*/ 1330516 h 1826233"/>
                    <a:gd name="connsiteX11" fmla="*/ 166282 w 846625"/>
                    <a:gd name="connsiteY11" fmla="*/ 524273 h 1826233"/>
                    <a:gd name="connsiteX12" fmla="*/ 171432 w 846625"/>
                    <a:gd name="connsiteY12" fmla="*/ 521515 h 1826233"/>
                    <a:gd name="connsiteX13" fmla="*/ 415887 w 846625"/>
                    <a:gd name="connsiteY13" fmla="*/ 472223 h 1826233"/>
                    <a:gd name="connsiteX14" fmla="*/ 660342 w 846625"/>
                    <a:gd name="connsiteY14" fmla="*/ 521515 h 1826233"/>
                    <a:gd name="connsiteX15" fmla="*/ 415887 w 846625"/>
                    <a:gd name="connsiteY15" fmla="*/ 472222 h 1826233"/>
                    <a:gd name="connsiteX16" fmla="*/ 171432 w 846625"/>
                    <a:gd name="connsiteY16" fmla="*/ 521515 h 1826233"/>
                    <a:gd name="connsiteX17" fmla="*/ 166282 w 846625"/>
                    <a:gd name="connsiteY17" fmla="*/ 524273 h 1826233"/>
                    <a:gd name="connsiteX18" fmla="*/ 166282 w 846625"/>
                    <a:gd name="connsiteY18" fmla="*/ 413305 h 1826233"/>
                    <a:gd name="connsiteX19" fmla="*/ 153800 w 846625"/>
                    <a:gd name="connsiteY19" fmla="*/ 406177 h 1826233"/>
                    <a:gd name="connsiteX20" fmla="*/ 7038 w 846625"/>
                    <a:gd name="connsiteY20" fmla="*/ 28043 h 1826233"/>
                    <a:gd name="connsiteX21" fmla="*/ 41294 w 846625"/>
                    <a:gd name="connsiteY21" fmla="*/ 13556 h 1826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46625" h="1826233">
                      <a:moveTo>
                        <a:pt x="76743" y="0"/>
                      </a:moveTo>
                      <a:lnTo>
                        <a:pt x="736471" y="0"/>
                      </a:lnTo>
                      <a:lnTo>
                        <a:pt x="754247" y="4881"/>
                      </a:lnTo>
                      <a:cubicBezTo>
                        <a:pt x="793309" y="16205"/>
                        <a:pt x="825635" y="26770"/>
                        <a:pt x="846625" y="34683"/>
                      </a:cubicBezTo>
                      <a:lnTo>
                        <a:pt x="677975" y="406177"/>
                      </a:lnTo>
                      <a:lnTo>
                        <a:pt x="665492" y="524273"/>
                      </a:lnTo>
                      <a:cubicBezTo>
                        <a:pt x="675414" y="620618"/>
                        <a:pt x="707281" y="716963"/>
                        <a:pt x="717202" y="813307"/>
                      </a:cubicBezTo>
                      <a:cubicBezTo>
                        <a:pt x="731709" y="1038264"/>
                        <a:pt x="847273" y="1861515"/>
                        <a:pt x="730440" y="1802222"/>
                      </a:cubicBezTo>
                      <a:cubicBezTo>
                        <a:pt x="676865" y="1845758"/>
                        <a:pt x="536837" y="1817639"/>
                        <a:pt x="419355" y="1813355"/>
                      </a:cubicBezTo>
                      <a:cubicBezTo>
                        <a:pt x="301874" y="1809070"/>
                        <a:pt x="136109" y="1805356"/>
                        <a:pt x="25551" y="1776514"/>
                      </a:cubicBezTo>
                      <a:cubicBezTo>
                        <a:pt x="-27019" y="1717297"/>
                        <a:pt x="15446" y="1467342"/>
                        <a:pt x="30243" y="1330516"/>
                      </a:cubicBezTo>
                      <a:cubicBezTo>
                        <a:pt x="30405" y="1106925"/>
                        <a:pt x="167812" y="656378"/>
                        <a:pt x="166282" y="524273"/>
                      </a:cubicBezTo>
                      <a:lnTo>
                        <a:pt x="171432" y="521515"/>
                      </a:lnTo>
                      <a:cubicBezTo>
                        <a:pt x="233994" y="491059"/>
                        <a:pt x="320421" y="472223"/>
                        <a:pt x="415887" y="472223"/>
                      </a:cubicBezTo>
                      <a:cubicBezTo>
                        <a:pt x="511353" y="472223"/>
                        <a:pt x="597781" y="491059"/>
                        <a:pt x="660342" y="521515"/>
                      </a:cubicBezTo>
                      <a:cubicBezTo>
                        <a:pt x="597781" y="491059"/>
                        <a:pt x="511353" y="472222"/>
                        <a:pt x="415887" y="472222"/>
                      </a:cubicBezTo>
                      <a:cubicBezTo>
                        <a:pt x="320421" y="472222"/>
                        <a:pt x="233994" y="491059"/>
                        <a:pt x="171432" y="521515"/>
                      </a:cubicBezTo>
                      <a:lnTo>
                        <a:pt x="166282" y="524273"/>
                      </a:lnTo>
                      <a:lnTo>
                        <a:pt x="166282" y="413305"/>
                      </a:lnTo>
                      <a:lnTo>
                        <a:pt x="153800" y="406177"/>
                      </a:lnTo>
                      <a:cubicBezTo>
                        <a:pt x="127260" y="341967"/>
                        <a:pt x="-24831" y="106811"/>
                        <a:pt x="7038" y="28043"/>
                      </a:cubicBezTo>
                      <a:cubicBezTo>
                        <a:pt x="17261" y="23454"/>
                        <a:pt x="28782" y="18579"/>
                        <a:pt x="41294" y="13556"/>
                      </a:cubicBezTo>
                      <a:close/>
                    </a:path>
                  </a:pathLst>
                </a:custGeom>
              </p:spPr>
            </p:pic>
          </p:grpSp>
          <p:grpSp>
            <p:nvGrpSpPr>
              <p:cNvPr id="396" name="Csoportba foglalás 395"/>
              <p:cNvGrpSpPr/>
              <p:nvPr/>
            </p:nvGrpSpPr>
            <p:grpSpPr>
              <a:xfrm>
                <a:off x="8418243" y="136368"/>
                <a:ext cx="1866306" cy="2588648"/>
                <a:chOff x="8875857" y="1124981"/>
                <a:chExt cx="1866306" cy="2588648"/>
              </a:xfrm>
            </p:grpSpPr>
            <p:grpSp>
              <p:nvGrpSpPr>
                <p:cNvPr id="397" name="Csoportba foglalás 396"/>
                <p:cNvGrpSpPr/>
                <p:nvPr/>
              </p:nvGrpSpPr>
              <p:grpSpPr>
                <a:xfrm>
                  <a:off x="9214415" y="1418701"/>
                  <a:ext cx="1165160" cy="1098692"/>
                  <a:chOff x="8855579" y="1074709"/>
                  <a:chExt cx="2594946" cy="2972459"/>
                </a:xfrm>
              </p:grpSpPr>
              <p:grpSp>
                <p:nvGrpSpPr>
                  <p:cNvPr id="451" name="Csoportba foglalás 450"/>
                  <p:cNvGrpSpPr/>
                  <p:nvPr/>
                </p:nvGrpSpPr>
                <p:grpSpPr>
                  <a:xfrm>
                    <a:off x="8855579" y="1074709"/>
                    <a:ext cx="2559791" cy="2972459"/>
                    <a:chOff x="3992803" y="1669535"/>
                    <a:chExt cx="2559791" cy="2972459"/>
                  </a:xfrm>
                </p:grpSpPr>
                <p:sp>
                  <p:nvSpPr>
                    <p:cNvPr id="456" name="Szabadkézi sokszög 455"/>
                    <p:cNvSpPr/>
                    <p:nvPr/>
                  </p:nvSpPr>
                  <p:spPr>
                    <a:xfrm>
                      <a:off x="5074511" y="4164930"/>
                      <a:ext cx="411380" cy="477064"/>
                    </a:xfrm>
                    <a:custGeom>
                      <a:avLst/>
                      <a:gdLst>
                        <a:gd name="connsiteX0" fmla="*/ 645443 w 645443"/>
                        <a:gd name="connsiteY0" fmla="*/ 0 h 713575"/>
                        <a:gd name="connsiteX1" fmla="*/ 645443 w 645443"/>
                        <a:gd name="connsiteY1" fmla="*/ 646719 h 713575"/>
                        <a:gd name="connsiteX2" fmla="*/ 635215 w 645443"/>
                        <a:gd name="connsiteY2" fmla="*/ 651165 h 713575"/>
                        <a:gd name="connsiteX3" fmla="*/ 471068 w 645443"/>
                        <a:gd name="connsiteY3" fmla="*/ 693513 h 713575"/>
                        <a:gd name="connsiteX4" fmla="*/ 343126 w 645443"/>
                        <a:gd name="connsiteY4" fmla="*/ 704433 h 713575"/>
                        <a:gd name="connsiteX5" fmla="*/ 343126 w 645443"/>
                        <a:gd name="connsiteY5" fmla="*/ 713552 h 713575"/>
                        <a:gd name="connsiteX6" fmla="*/ 342849 w 645443"/>
                        <a:gd name="connsiteY6" fmla="*/ 713575 h 713575"/>
                        <a:gd name="connsiteX7" fmla="*/ 342849 w 645443"/>
                        <a:gd name="connsiteY7" fmla="*/ 713527 h 713575"/>
                        <a:gd name="connsiteX8" fmla="*/ 174376 w 645443"/>
                        <a:gd name="connsiteY8" fmla="*/ 699147 h 713575"/>
                        <a:gd name="connsiteX9" fmla="*/ 10228 w 645443"/>
                        <a:gd name="connsiteY9" fmla="*/ 656800 h 713575"/>
                        <a:gd name="connsiteX10" fmla="*/ 0 w 645443"/>
                        <a:gd name="connsiteY10" fmla="*/ 652354 h 713575"/>
                        <a:gd name="connsiteX11" fmla="*/ 0 w 645443"/>
                        <a:gd name="connsiteY11" fmla="*/ 5635 h 713575"/>
                        <a:gd name="connsiteX12" fmla="*/ 26324 w 645443"/>
                        <a:gd name="connsiteY12" fmla="*/ 14562 h 713575"/>
                        <a:gd name="connsiteX13" fmla="*/ 190971 w 645443"/>
                        <a:gd name="connsiteY13" fmla="*/ 47706 h 713575"/>
                        <a:gd name="connsiteX14" fmla="*/ 302314 w 645443"/>
                        <a:gd name="connsiteY14" fmla="*/ 55123 h 713575"/>
                        <a:gd name="connsiteX15" fmla="*/ 302314 w 645443"/>
                        <a:gd name="connsiteY15" fmla="*/ 52205 h 713575"/>
                        <a:gd name="connsiteX16" fmla="*/ 302323 w 645443"/>
                        <a:gd name="connsiteY16" fmla="*/ 52206 h 713575"/>
                        <a:gd name="connsiteX17" fmla="*/ 454472 w 645443"/>
                        <a:gd name="connsiteY17" fmla="*/ 42071 h 713575"/>
                        <a:gd name="connsiteX18" fmla="*/ 619119 w 645443"/>
                        <a:gd name="connsiteY18" fmla="*/ 8927 h 713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645443" h="713575">
                          <a:moveTo>
                            <a:pt x="645443" y="0"/>
                          </a:moveTo>
                          <a:lnTo>
                            <a:pt x="645443" y="646719"/>
                          </a:lnTo>
                          <a:lnTo>
                            <a:pt x="635215" y="651165"/>
                          </a:lnTo>
                          <a:cubicBezTo>
                            <a:pt x="581406" y="669778"/>
                            <a:pt x="526644" y="683972"/>
                            <a:pt x="471068" y="693513"/>
                          </a:cubicBezTo>
                          <a:lnTo>
                            <a:pt x="343126" y="704433"/>
                          </a:lnTo>
                          <a:lnTo>
                            <a:pt x="343126" y="713552"/>
                          </a:lnTo>
                          <a:lnTo>
                            <a:pt x="342849" y="713575"/>
                          </a:lnTo>
                          <a:lnTo>
                            <a:pt x="342849" y="713527"/>
                          </a:lnTo>
                          <a:lnTo>
                            <a:pt x="174376" y="699147"/>
                          </a:lnTo>
                          <a:cubicBezTo>
                            <a:pt x="118800" y="689607"/>
                            <a:pt x="64038" y="675413"/>
                            <a:pt x="10228" y="656800"/>
                          </a:cubicBezTo>
                          <a:lnTo>
                            <a:pt x="0" y="652354"/>
                          </a:lnTo>
                          <a:lnTo>
                            <a:pt x="0" y="5635"/>
                          </a:lnTo>
                          <a:lnTo>
                            <a:pt x="26324" y="14562"/>
                          </a:lnTo>
                          <a:cubicBezTo>
                            <a:pt x="80297" y="29131"/>
                            <a:pt x="135226" y="40239"/>
                            <a:pt x="190971" y="47706"/>
                          </a:cubicBezTo>
                          <a:lnTo>
                            <a:pt x="302314" y="55123"/>
                          </a:lnTo>
                          <a:lnTo>
                            <a:pt x="302314" y="52205"/>
                          </a:lnTo>
                          <a:lnTo>
                            <a:pt x="302323" y="52206"/>
                          </a:lnTo>
                          <a:lnTo>
                            <a:pt x="454472" y="42071"/>
                          </a:lnTo>
                          <a:cubicBezTo>
                            <a:pt x="510218" y="34604"/>
                            <a:pt x="565146" y="23496"/>
                            <a:pt x="619119" y="892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CD7D"/>
                        </a:gs>
                        <a:gs pos="97000">
                          <a:srgbClr val="FFE1AF"/>
                        </a:gs>
                      </a:gsLst>
                      <a:path path="circle">
                        <a:fillToRect t="100000" r="100000"/>
                      </a:path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57" name="Szabadkézi sokszög 456"/>
                    <p:cNvSpPr/>
                    <p:nvPr/>
                  </p:nvSpPr>
                  <p:spPr>
                    <a:xfrm>
                      <a:off x="3992803" y="1669535"/>
                      <a:ext cx="2559791" cy="2439650"/>
                    </a:xfrm>
                    <a:custGeom>
                      <a:avLst/>
                      <a:gdLst>
                        <a:gd name="connsiteX0" fmla="*/ 785044 w 1638668"/>
                        <a:gd name="connsiteY0" fmla="*/ 0 h 1612462"/>
                        <a:gd name="connsiteX1" fmla="*/ 850973 w 1638668"/>
                        <a:gd name="connsiteY1" fmla="*/ 3088 h 1612462"/>
                        <a:gd name="connsiteX2" fmla="*/ 1461695 w 1638668"/>
                        <a:gd name="connsiteY2" fmla="*/ 432645 h 1612462"/>
                        <a:gd name="connsiteX3" fmla="*/ 1489325 w 1638668"/>
                        <a:gd name="connsiteY3" fmla="*/ 520962 h 1612462"/>
                        <a:gd name="connsiteX4" fmla="*/ 1527274 w 1638668"/>
                        <a:gd name="connsiteY4" fmla="*/ 567462 h 1612462"/>
                        <a:gd name="connsiteX5" fmla="*/ 1638668 w 1638668"/>
                        <a:gd name="connsiteY5" fmla="*/ 929074 h 1612462"/>
                        <a:gd name="connsiteX6" fmla="*/ 976809 w 1638668"/>
                        <a:gd name="connsiteY6" fmla="*/ 1609374 h 1612462"/>
                        <a:gd name="connsiteX7" fmla="*/ 910880 w 1638668"/>
                        <a:gd name="connsiteY7" fmla="*/ 1612462 h 1612462"/>
                        <a:gd name="connsiteX8" fmla="*/ 910880 w 1638668"/>
                        <a:gd name="connsiteY8" fmla="*/ 1352713 h 1612462"/>
                        <a:gd name="connsiteX9" fmla="*/ 850973 w 1638668"/>
                        <a:gd name="connsiteY9" fmla="*/ 1363688 h 1612462"/>
                        <a:gd name="connsiteX10" fmla="*/ 817792 w 1638668"/>
                        <a:gd name="connsiteY10" fmla="*/ 1365242 h 1612462"/>
                        <a:gd name="connsiteX11" fmla="*/ 817792 w 1638668"/>
                        <a:gd name="connsiteY11" fmla="*/ 1367694 h 1612462"/>
                        <a:gd name="connsiteX12" fmla="*/ 808582 w 1638668"/>
                        <a:gd name="connsiteY12" fmla="*/ 1368136 h 1612462"/>
                        <a:gd name="connsiteX13" fmla="*/ 791327 w 1638668"/>
                        <a:gd name="connsiteY13" fmla="*/ 1366482 h 1612462"/>
                        <a:gd name="connsiteX14" fmla="*/ 785044 w 1638668"/>
                        <a:gd name="connsiteY14" fmla="*/ 1366776 h 1612462"/>
                        <a:gd name="connsiteX15" fmla="*/ 785044 w 1638668"/>
                        <a:gd name="connsiteY15" fmla="*/ 1365879 h 1612462"/>
                        <a:gd name="connsiteX16" fmla="*/ 727788 w 1638668"/>
                        <a:gd name="connsiteY16" fmla="*/ 1360390 h 1612462"/>
                        <a:gd name="connsiteX17" fmla="*/ 727788 w 1638668"/>
                        <a:gd name="connsiteY17" fmla="*/ 1612018 h 1612462"/>
                        <a:gd name="connsiteX18" fmla="*/ 718578 w 1638668"/>
                        <a:gd name="connsiteY18" fmla="*/ 1612460 h 1612462"/>
                        <a:gd name="connsiteX19" fmla="*/ 0 w 1638668"/>
                        <a:gd name="connsiteY19" fmla="*/ 929073 h 1612462"/>
                        <a:gd name="connsiteX20" fmla="*/ 56470 w 1638668"/>
                        <a:gd name="connsiteY20" fmla="*/ 663068 h 1612462"/>
                        <a:gd name="connsiteX21" fmla="*/ 98916 w 1638668"/>
                        <a:gd name="connsiteY21" fmla="*/ 588697 h 1612462"/>
                        <a:gd name="connsiteX22" fmla="*/ 101228 w 1638668"/>
                        <a:gd name="connsiteY22" fmla="*/ 563778 h 1612462"/>
                        <a:gd name="connsiteX23" fmla="*/ 663763 w 1638668"/>
                        <a:gd name="connsiteY23" fmla="*/ 15246 h 1612462"/>
                        <a:gd name="connsiteX24" fmla="*/ 785044 w 1638668"/>
                        <a:gd name="connsiteY24" fmla="*/ 3619 h 1612462"/>
                        <a:gd name="connsiteX0" fmla="*/ 785044 w 1638668"/>
                        <a:gd name="connsiteY0" fmla="*/ 531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  <a:gd name="connsiteX24" fmla="*/ 785044 w 1638668"/>
                        <a:gd name="connsiteY24" fmla="*/ 531 h 1609374"/>
                        <a:gd name="connsiteX0" fmla="*/ 663763 w 1638668"/>
                        <a:gd name="connsiteY0" fmla="*/ 12158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  <a:gd name="connsiteX0" fmla="*/ 663763 w 1638668"/>
                        <a:gd name="connsiteY0" fmla="*/ 12158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638668" h="1609374">
                          <a:moveTo>
                            <a:pt x="663763" y="12158"/>
                          </a:moveTo>
                          <a:cubicBezTo>
                            <a:pt x="734833" y="-4896"/>
                            <a:pt x="788570" y="4053"/>
                            <a:pt x="850973" y="0"/>
                          </a:cubicBezTo>
                          <a:cubicBezTo>
                            <a:pt x="1129791" y="26264"/>
                            <a:pt x="1362678" y="196640"/>
                            <a:pt x="1461695" y="429557"/>
                          </a:cubicBezTo>
                          <a:lnTo>
                            <a:pt x="1489325" y="517874"/>
                          </a:lnTo>
                          <a:lnTo>
                            <a:pt x="1527274" y="564374"/>
                          </a:lnTo>
                          <a:cubicBezTo>
                            <a:pt x="1597873" y="669276"/>
                            <a:pt x="1638668" y="793212"/>
                            <a:pt x="1638668" y="925986"/>
                          </a:cubicBezTo>
                          <a:cubicBezTo>
                            <a:pt x="1638668" y="1280051"/>
                            <a:pt x="1348566" y="1571267"/>
                            <a:pt x="976809" y="1606286"/>
                          </a:cubicBezTo>
                          <a:lnTo>
                            <a:pt x="910880" y="1609374"/>
                          </a:lnTo>
                          <a:lnTo>
                            <a:pt x="910880" y="1349625"/>
                          </a:lnTo>
                          <a:lnTo>
                            <a:pt x="850973" y="1360600"/>
                          </a:lnTo>
                          <a:lnTo>
                            <a:pt x="817792" y="1362154"/>
                          </a:lnTo>
                          <a:lnTo>
                            <a:pt x="817792" y="1364606"/>
                          </a:lnTo>
                          <a:lnTo>
                            <a:pt x="808582" y="1365048"/>
                          </a:lnTo>
                          <a:lnTo>
                            <a:pt x="791327" y="1363394"/>
                          </a:lnTo>
                          <a:lnTo>
                            <a:pt x="785044" y="1363688"/>
                          </a:lnTo>
                          <a:lnTo>
                            <a:pt x="785044" y="1362791"/>
                          </a:lnTo>
                          <a:lnTo>
                            <a:pt x="727788" y="1357302"/>
                          </a:lnTo>
                          <a:lnTo>
                            <a:pt x="727788" y="1608930"/>
                          </a:lnTo>
                          <a:lnTo>
                            <a:pt x="718578" y="1609372"/>
                          </a:lnTo>
                          <a:cubicBezTo>
                            <a:pt x="321718" y="1609372"/>
                            <a:pt x="0" y="1303409"/>
                            <a:pt x="0" y="925985"/>
                          </a:cubicBezTo>
                          <a:cubicBezTo>
                            <a:pt x="0" y="831629"/>
                            <a:pt x="20108" y="741739"/>
                            <a:pt x="56470" y="659980"/>
                          </a:cubicBezTo>
                          <a:lnTo>
                            <a:pt x="98916" y="585609"/>
                          </a:lnTo>
                          <a:lnTo>
                            <a:pt x="101228" y="560690"/>
                          </a:lnTo>
                          <a:cubicBezTo>
                            <a:pt x="152851" y="285841"/>
                            <a:pt x="377250" y="67916"/>
                            <a:pt x="663763" y="12158"/>
                          </a:cubicBezTo>
                          <a:close/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58" name="Ellipszis 457"/>
                    <p:cNvSpPr/>
                    <p:nvPr/>
                  </p:nvSpPr>
                  <p:spPr>
                    <a:xfrm>
                      <a:off x="5938710" y="3280050"/>
                      <a:ext cx="257133" cy="232523"/>
                    </a:xfrm>
                    <a:prstGeom prst="ellipse">
                      <a:avLst/>
                    </a:pr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59" name="Szabadkézi sokszög 458"/>
                    <p:cNvSpPr/>
                    <p:nvPr/>
                  </p:nvSpPr>
                  <p:spPr>
                    <a:xfrm flipH="1">
                      <a:off x="5256068" y="2992650"/>
                      <a:ext cx="7725" cy="969506"/>
                    </a:xfrm>
                    <a:custGeom>
                      <a:avLst/>
                      <a:gdLst>
                        <a:gd name="connsiteX0" fmla="*/ 15567 w 15567"/>
                        <a:gd name="connsiteY0" fmla="*/ 0 h 1989582"/>
                        <a:gd name="connsiteX1" fmla="*/ 0 w 15567"/>
                        <a:gd name="connsiteY1" fmla="*/ 0 h 1989582"/>
                        <a:gd name="connsiteX2" fmla="*/ 0 w 15567"/>
                        <a:gd name="connsiteY2" fmla="*/ 1989582 h 1989582"/>
                        <a:gd name="connsiteX3" fmla="*/ 15567 w 15567"/>
                        <a:gd name="connsiteY3" fmla="*/ 1989582 h 1989582"/>
                        <a:gd name="connsiteX4" fmla="*/ 15567 w 15567"/>
                        <a:gd name="connsiteY4" fmla="*/ 0 h 1989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567" h="1989582">
                          <a:moveTo>
                            <a:pt x="15567" y="0"/>
                          </a:moveTo>
                          <a:lnTo>
                            <a:pt x="0" y="0"/>
                          </a:lnTo>
                          <a:lnTo>
                            <a:pt x="0" y="1989582"/>
                          </a:lnTo>
                          <a:lnTo>
                            <a:pt x="15567" y="1989582"/>
                          </a:lnTo>
                          <a:lnTo>
                            <a:pt x="15567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0" name="Szabadkézi sokszög 459"/>
                    <p:cNvSpPr/>
                    <p:nvPr/>
                  </p:nvSpPr>
                  <p:spPr>
                    <a:xfrm flipH="1">
                      <a:off x="4569119" y="3534780"/>
                      <a:ext cx="52051" cy="4779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1" name="Ellipszis 460"/>
                    <p:cNvSpPr/>
                    <p:nvPr/>
                  </p:nvSpPr>
                  <p:spPr>
                    <a:xfrm>
                      <a:off x="4346078" y="3347361"/>
                      <a:ext cx="250729" cy="232523"/>
                    </a:xfrm>
                    <a:prstGeom prst="ellipse">
                      <a:avLst/>
                    </a:pr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2" name="Szabadkézi sokszög 461"/>
                    <p:cNvSpPr/>
                    <p:nvPr/>
                  </p:nvSpPr>
                  <p:spPr>
                    <a:xfrm flipH="1">
                      <a:off x="4621169" y="3539559"/>
                      <a:ext cx="15305" cy="3462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3" name="Szabadkézi sokszög 462"/>
                    <p:cNvSpPr/>
                    <p:nvPr/>
                  </p:nvSpPr>
                  <p:spPr>
                    <a:xfrm flipH="1">
                      <a:off x="4292566" y="2511251"/>
                      <a:ext cx="1903277" cy="1689872"/>
                    </a:xfrm>
                    <a:custGeom>
                      <a:avLst/>
                      <a:gdLst>
                        <a:gd name="connsiteX0" fmla="*/ 1480203 w 2986185"/>
                        <a:gd name="connsiteY0" fmla="*/ 0 h 2558288"/>
                        <a:gd name="connsiteX1" fmla="*/ 1480172 w 2986185"/>
                        <a:gd name="connsiteY1" fmla="*/ 6206 h 2558288"/>
                        <a:gd name="connsiteX2" fmla="*/ 1435734 w 2986185"/>
                        <a:gd name="connsiteY2" fmla="*/ 8843 h 2558288"/>
                        <a:gd name="connsiteX3" fmla="*/ 0 w 2986185"/>
                        <a:gd name="connsiteY3" fmla="*/ 505395 h 2558288"/>
                        <a:gd name="connsiteX4" fmla="*/ 1518376 w 2986185"/>
                        <a:gd name="connsiteY4" fmla="*/ 2558288 h 2558288"/>
                        <a:gd name="connsiteX5" fmla="*/ 1518468 w 2986185"/>
                        <a:gd name="connsiteY5" fmla="*/ 2539379 h 2558288"/>
                        <a:gd name="connsiteX6" fmla="*/ 1623055 w 2986185"/>
                        <a:gd name="connsiteY6" fmla="*/ 2532238 h 2558288"/>
                        <a:gd name="connsiteX7" fmla="*/ 2986185 w 2986185"/>
                        <a:gd name="connsiteY7" fmla="*/ 489945 h 2558288"/>
                        <a:gd name="connsiteX8" fmla="*/ 1480203 w 2986185"/>
                        <a:gd name="connsiteY8" fmla="*/ 0 h 2558288"/>
                        <a:gd name="connsiteX0" fmla="*/ 1480203 w 2986185"/>
                        <a:gd name="connsiteY0" fmla="*/ 0 h 2801492"/>
                        <a:gd name="connsiteX1" fmla="*/ 1480172 w 2986185"/>
                        <a:gd name="connsiteY1" fmla="*/ 6206 h 2801492"/>
                        <a:gd name="connsiteX2" fmla="*/ 1435734 w 2986185"/>
                        <a:gd name="connsiteY2" fmla="*/ 8843 h 2801492"/>
                        <a:gd name="connsiteX3" fmla="*/ 0 w 2986185"/>
                        <a:gd name="connsiteY3" fmla="*/ 505395 h 2801492"/>
                        <a:gd name="connsiteX4" fmla="*/ 1518376 w 2986185"/>
                        <a:gd name="connsiteY4" fmla="*/ 2558288 h 2801492"/>
                        <a:gd name="connsiteX5" fmla="*/ 1623055 w 2986185"/>
                        <a:gd name="connsiteY5" fmla="*/ 2532238 h 2801492"/>
                        <a:gd name="connsiteX6" fmla="*/ 2986185 w 2986185"/>
                        <a:gd name="connsiteY6" fmla="*/ 489945 h 2801492"/>
                        <a:gd name="connsiteX7" fmla="*/ 1480203 w 2986185"/>
                        <a:gd name="connsiteY7" fmla="*/ 0 h 2801492"/>
                        <a:gd name="connsiteX0" fmla="*/ 1480203 w 2986185"/>
                        <a:gd name="connsiteY0" fmla="*/ 0 h 2704694"/>
                        <a:gd name="connsiteX1" fmla="*/ 1480172 w 2986185"/>
                        <a:gd name="connsiteY1" fmla="*/ 6206 h 2704694"/>
                        <a:gd name="connsiteX2" fmla="*/ 1435734 w 2986185"/>
                        <a:gd name="connsiteY2" fmla="*/ 8843 h 2704694"/>
                        <a:gd name="connsiteX3" fmla="*/ 0 w 2986185"/>
                        <a:gd name="connsiteY3" fmla="*/ 505395 h 2704694"/>
                        <a:gd name="connsiteX4" fmla="*/ 1518376 w 2986185"/>
                        <a:gd name="connsiteY4" fmla="*/ 2558288 h 2704694"/>
                        <a:gd name="connsiteX5" fmla="*/ 1623055 w 2986185"/>
                        <a:gd name="connsiteY5" fmla="*/ 2532238 h 2704694"/>
                        <a:gd name="connsiteX6" fmla="*/ 2986185 w 2986185"/>
                        <a:gd name="connsiteY6" fmla="*/ 489945 h 2704694"/>
                        <a:gd name="connsiteX7" fmla="*/ 1480203 w 2986185"/>
                        <a:gd name="connsiteY7" fmla="*/ 0 h 2704694"/>
                        <a:gd name="connsiteX0" fmla="*/ 1480203 w 2986185"/>
                        <a:gd name="connsiteY0" fmla="*/ 0 h 2575953"/>
                        <a:gd name="connsiteX1" fmla="*/ 1480172 w 2986185"/>
                        <a:gd name="connsiteY1" fmla="*/ 6206 h 2575953"/>
                        <a:gd name="connsiteX2" fmla="*/ 1435734 w 2986185"/>
                        <a:gd name="connsiteY2" fmla="*/ 8843 h 2575953"/>
                        <a:gd name="connsiteX3" fmla="*/ 0 w 2986185"/>
                        <a:gd name="connsiteY3" fmla="*/ 505395 h 2575953"/>
                        <a:gd name="connsiteX4" fmla="*/ 1518376 w 2986185"/>
                        <a:gd name="connsiteY4" fmla="*/ 2558288 h 2575953"/>
                        <a:gd name="connsiteX5" fmla="*/ 1623055 w 2986185"/>
                        <a:gd name="connsiteY5" fmla="*/ 2532238 h 2575953"/>
                        <a:gd name="connsiteX6" fmla="*/ 2986185 w 2986185"/>
                        <a:gd name="connsiteY6" fmla="*/ 489945 h 2575953"/>
                        <a:gd name="connsiteX7" fmla="*/ 1480203 w 2986185"/>
                        <a:gd name="connsiteY7" fmla="*/ 0 h 2575953"/>
                        <a:gd name="connsiteX0" fmla="*/ 1480203 w 2986185"/>
                        <a:gd name="connsiteY0" fmla="*/ 0 h 2563826"/>
                        <a:gd name="connsiteX1" fmla="*/ 1480172 w 2986185"/>
                        <a:gd name="connsiteY1" fmla="*/ 6206 h 2563826"/>
                        <a:gd name="connsiteX2" fmla="*/ 1435734 w 2986185"/>
                        <a:gd name="connsiteY2" fmla="*/ 8843 h 2563826"/>
                        <a:gd name="connsiteX3" fmla="*/ 0 w 2986185"/>
                        <a:gd name="connsiteY3" fmla="*/ 505395 h 2563826"/>
                        <a:gd name="connsiteX4" fmla="*/ 1421856 w 2986185"/>
                        <a:gd name="connsiteY4" fmla="*/ 2543048 h 2563826"/>
                        <a:gd name="connsiteX5" fmla="*/ 1623055 w 2986185"/>
                        <a:gd name="connsiteY5" fmla="*/ 2532238 h 2563826"/>
                        <a:gd name="connsiteX6" fmla="*/ 2986185 w 2986185"/>
                        <a:gd name="connsiteY6" fmla="*/ 489945 h 2563826"/>
                        <a:gd name="connsiteX7" fmla="*/ 1480203 w 2986185"/>
                        <a:gd name="connsiteY7" fmla="*/ 0 h 2563826"/>
                        <a:gd name="connsiteX0" fmla="*/ 1480203 w 2986185"/>
                        <a:gd name="connsiteY0" fmla="*/ 0 h 2536885"/>
                        <a:gd name="connsiteX1" fmla="*/ 1480172 w 2986185"/>
                        <a:gd name="connsiteY1" fmla="*/ 6206 h 2536885"/>
                        <a:gd name="connsiteX2" fmla="*/ 1435734 w 2986185"/>
                        <a:gd name="connsiteY2" fmla="*/ 8843 h 2536885"/>
                        <a:gd name="connsiteX3" fmla="*/ 0 w 2986185"/>
                        <a:gd name="connsiteY3" fmla="*/ 505395 h 2536885"/>
                        <a:gd name="connsiteX4" fmla="*/ 1203416 w 2986185"/>
                        <a:gd name="connsiteY4" fmla="*/ 2492248 h 2536885"/>
                        <a:gd name="connsiteX5" fmla="*/ 1623055 w 2986185"/>
                        <a:gd name="connsiteY5" fmla="*/ 2532238 h 2536885"/>
                        <a:gd name="connsiteX6" fmla="*/ 2986185 w 2986185"/>
                        <a:gd name="connsiteY6" fmla="*/ 489945 h 2536885"/>
                        <a:gd name="connsiteX7" fmla="*/ 1480203 w 2986185"/>
                        <a:gd name="connsiteY7" fmla="*/ 0 h 2536885"/>
                        <a:gd name="connsiteX0" fmla="*/ 1480203 w 2986185"/>
                        <a:gd name="connsiteY0" fmla="*/ 0 h 2536885"/>
                        <a:gd name="connsiteX1" fmla="*/ 1480172 w 2986185"/>
                        <a:gd name="connsiteY1" fmla="*/ 6206 h 2536885"/>
                        <a:gd name="connsiteX2" fmla="*/ 1435734 w 2986185"/>
                        <a:gd name="connsiteY2" fmla="*/ 8843 h 2536885"/>
                        <a:gd name="connsiteX3" fmla="*/ 0 w 2986185"/>
                        <a:gd name="connsiteY3" fmla="*/ 505395 h 2536885"/>
                        <a:gd name="connsiteX4" fmla="*/ 1203416 w 2986185"/>
                        <a:gd name="connsiteY4" fmla="*/ 2492248 h 2536885"/>
                        <a:gd name="connsiteX5" fmla="*/ 1623055 w 2986185"/>
                        <a:gd name="connsiteY5" fmla="*/ 2532238 h 2536885"/>
                        <a:gd name="connsiteX6" fmla="*/ 2986185 w 2986185"/>
                        <a:gd name="connsiteY6" fmla="*/ 489945 h 2536885"/>
                        <a:gd name="connsiteX7" fmla="*/ 1480203 w 2986185"/>
                        <a:gd name="connsiteY7" fmla="*/ 0 h 2536885"/>
                        <a:gd name="connsiteX0" fmla="*/ 1480203 w 2986185"/>
                        <a:gd name="connsiteY0" fmla="*/ 0 h 2539138"/>
                        <a:gd name="connsiteX1" fmla="*/ 1480172 w 2986185"/>
                        <a:gd name="connsiteY1" fmla="*/ 6206 h 2539138"/>
                        <a:gd name="connsiteX2" fmla="*/ 1435734 w 2986185"/>
                        <a:gd name="connsiteY2" fmla="*/ 8843 h 2539138"/>
                        <a:gd name="connsiteX3" fmla="*/ 0 w 2986185"/>
                        <a:gd name="connsiteY3" fmla="*/ 505395 h 2539138"/>
                        <a:gd name="connsiteX4" fmla="*/ 1203416 w 2986185"/>
                        <a:gd name="connsiteY4" fmla="*/ 2492248 h 2539138"/>
                        <a:gd name="connsiteX5" fmla="*/ 1623055 w 2986185"/>
                        <a:gd name="connsiteY5" fmla="*/ 2532238 h 2539138"/>
                        <a:gd name="connsiteX6" fmla="*/ 2986185 w 2986185"/>
                        <a:gd name="connsiteY6" fmla="*/ 489945 h 2539138"/>
                        <a:gd name="connsiteX7" fmla="*/ 1480203 w 2986185"/>
                        <a:gd name="connsiteY7" fmla="*/ 0 h 2539138"/>
                        <a:gd name="connsiteX0" fmla="*/ 1480203 w 2986185"/>
                        <a:gd name="connsiteY0" fmla="*/ 0 h 2539138"/>
                        <a:gd name="connsiteX1" fmla="*/ 1480172 w 2986185"/>
                        <a:gd name="connsiteY1" fmla="*/ 6206 h 2539138"/>
                        <a:gd name="connsiteX2" fmla="*/ 1435734 w 2986185"/>
                        <a:gd name="connsiteY2" fmla="*/ 8843 h 2539138"/>
                        <a:gd name="connsiteX3" fmla="*/ 0 w 2986185"/>
                        <a:gd name="connsiteY3" fmla="*/ 505395 h 2539138"/>
                        <a:gd name="connsiteX4" fmla="*/ 1203416 w 2986185"/>
                        <a:gd name="connsiteY4" fmla="*/ 2492248 h 2539138"/>
                        <a:gd name="connsiteX5" fmla="*/ 1623055 w 2986185"/>
                        <a:gd name="connsiteY5" fmla="*/ 2532238 h 2539138"/>
                        <a:gd name="connsiteX6" fmla="*/ 2986185 w 2986185"/>
                        <a:gd name="connsiteY6" fmla="*/ 489945 h 2539138"/>
                        <a:gd name="connsiteX7" fmla="*/ 1480203 w 2986185"/>
                        <a:gd name="connsiteY7" fmla="*/ 0 h 2539138"/>
                        <a:gd name="connsiteX0" fmla="*/ 1480203 w 2986185"/>
                        <a:gd name="connsiteY0" fmla="*/ 0 h 2527650"/>
                        <a:gd name="connsiteX1" fmla="*/ 1480172 w 2986185"/>
                        <a:gd name="connsiteY1" fmla="*/ 6206 h 2527650"/>
                        <a:gd name="connsiteX2" fmla="*/ 1435734 w 2986185"/>
                        <a:gd name="connsiteY2" fmla="*/ 8843 h 2527650"/>
                        <a:gd name="connsiteX3" fmla="*/ 0 w 2986185"/>
                        <a:gd name="connsiteY3" fmla="*/ 505395 h 2527650"/>
                        <a:gd name="connsiteX4" fmla="*/ 1203416 w 2986185"/>
                        <a:gd name="connsiteY4" fmla="*/ 2492248 h 2527650"/>
                        <a:gd name="connsiteX5" fmla="*/ 1617975 w 2986185"/>
                        <a:gd name="connsiteY5" fmla="*/ 2511918 h 2527650"/>
                        <a:gd name="connsiteX6" fmla="*/ 2986185 w 2986185"/>
                        <a:gd name="connsiteY6" fmla="*/ 489945 h 2527650"/>
                        <a:gd name="connsiteX7" fmla="*/ 1480203 w 2986185"/>
                        <a:gd name="connsiteY7" fmla="*/ 0 h 2527650"/>
                        <a:gd name="connsiteX0" fmla="*/ 1480203 w 2986185"/>
                        <a:gd name="connsiteY0" fmla="*/ 0 h 2527650"/>
                        <a:gd name="connsiteX1" fmla="*/ 1480172 w 2986185"/>
                        <a:gd name="connsiteY1" fmla="*/ 6206 h 2527650"/>
                        <a:gd name="connsiteX2" fmla="*/ 1435734 w 2986185"/>
                        <a:gd name="connsiteY2" fmla="*/ 8843 h 2527650"/>
                        <a:gd name="connsiteX3" fmla="*/ 0 w 2986185"/>
                        <a:gd name="connsiteY3" fmla="*/ 505395 h 2527650"/>
                        <a:gd name="connsiteX4" fmla="*/ 1203416 w 2986185"/>
                        <a:gd name="connsiteY4" fmla="*/ 2492248 h 2527650"/>
                        <a:gd name="connsiteX5" fmla="*/ 1617975 w 2986185"/>
                        <a:gd name="connsiteY5" fmla="*/ 2511918 h 2527650"/>
                        <a:gd name="connsiteX6" fmla="*/ 2986185 w 2986185"/>
                        <a:gd name="connsiteY6" fmla="*/ 489945 h 2527650"/>
                        <a:gd name="connsiteX7" fmla="*/ 1480203 w 2986185"/>
                        <a:gd name="connsiteY7" fmla="*/ 0 h 2527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986185" h="2527650">
                          <a:moveTo>
                            <a:pt x="1480203" y="0"/>
                          </a:moveTo>
                          <a:cubicBezTo>
                            <a:pt x="1480193" y="2069"/>
                            <a:pt x="1480182" y="4137"/>
                            <a:pt x="1480172" y="6206"/>
                          </a:cubicBezTo>
                          <a:lnTo>
                            <a:pt x="1435734" y="8843"/>
                          </a:lnTo>
                          <a:cubicBezTo>
                            <a:pt x="959879" y="64015"/>
                            <a:pt x="474493" y="505395"/>
                            <a:pt x="0" y="505395"/>
                          </a:cubicBezTo>
                          <a:cubicBezTo>
                            <a:pt x="0" y="1639176"/>
                            <a:pt x="629000" y="2446528"/>
                            <a:pt x="1203416" y="2492248"/>
                          </a:cubicBezTo>
                          <a:cubicBezTo>
                            <a:pt x="1473925" y="2550655"/>
                            <a:pt x="1535900" y="2521362"/>
                            <a:pt x="1617975" y="2511918"/>
                          </a:cubicBezTo>
                          <a:cubicBezTo>
                            <a:pt x="2210905" y="2513470"/>
                            <a:pt x="2986185" y="1552864"/>
                            <a:pt x="2986185" y="489945"/>
                          </a:cubicBezTo>
                          <a:cubicBezTo>
                            <a:pt x="2480060" y="489945"/>
                            <a:pt x="1986328" y="0"/>
                            <a:pt x="1480203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FFCD7D"/>
                        </a:gs>
                        <a:gs pos="97000">
                          <a:srgbClr val="FFE1AF"/>
                        </a:gs>
                      </a:gsLst>
                      <a:path path="circle">
                        <a:fillToRect t="100000" r="100000"/>
                      </a:path>
                      <a:tileRect l="-100000" b="-100000"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4" name="Szabadkézi sokszög 463"/>
                    <p:cNvSpPr/>
                    <p:nvPr/>
                  </p:nvSpPr>
                  <p:spPr>
                    <a:xfrm flipH="1">
                      <a:off x="4636473" y="3543022"/>
                      <a:ext cx="32878" cy="9429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5" name="Szabadkézi sokszög 464"/>
                    <p:cNvSpPr/>
                    <p:nvPr/>
                  </p:nvSpPr>
                  <p:spPr>
                    <a:xfrm flipH="1">
                      <a:off x="4669352" y="3552451"/>
                      <a:ext cx="15358" cy="6076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6" name="Szabadkézi sokszög 465"/>
                    <p:cNvSpPr/>
                    <p:nvPr/>
                  </p:nvSpPr>
                  <p:spPr>
                    <a:xfrm flipH="1">
                      <a:off x="4684708" y="3558527"/>
                      <a:ext cx="28412" cy="14717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7" name="Szabadkézi sokszög 466"/>
                    <p:cNvSpPr/>
                    <p:nvPr/>
                  </p:nvSpPr>
                  <p:spPr>
                    <a:xfrm flipH="1">
                      <a:off x="4713119" y="3573242"/>
                      <a:ext cx="11936" cy="7180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8" name="Szabadkézi sokszög 467"/>
                    <p:cNvSpPr/>
                    <p:nvPr/>
                  </p:nvSpPr>
                  <p:spPr>
                    <a:xfrm flipH="1">
                      <a:off x="4725057" y="3580421"/>
                      <a:ext cx="32588" cy="27427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69" name="Ellipszis 468"/>
                    <p:cNvSpPr/>
                    <p:nvPr/>
                  </p:nvSpPr>
                  <p:spPr>
                    <a:xfrm>
                      <a:off x="4554610" y="3495222"/>
                      <a:ext cx="250729" cy="232523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0" name="Szabadkézi sokszög 469"/>
                    <p:cNvSpPr/>
                    <p:nvPr/>
                  </p:nvSpPr>
                  <p:spPr>
                    <a:xfrm rot="861914" flipH="1">
                      <a:off x="5527339" y="3039316"/>
                      <a:ext cx="480079" cy="85966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5913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1" name="Ellipszis 470"/>
                    <p:cNvSpPr/>
                    <p:nvPr/>
                  </p:nvSpPr>
                  <p:spPr>
                    <a:xfrm>
                      <a:off x="5498061" y="3545432"/>
                      <a:ext cx="17867" cy="17543"/>
                    </a:xfrm>
                    <a:prstGeom prst="ellipse">
                      <a:avLst/>
                    </a:prstGeom>
                    <a:solidFill>
                      <a:srgbClr val="F27D2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2" name="Szabadkézi sokszög 471"/>
                    <p:cNvSpPr/>
                    <p:nvPr/>
                  </p:nvSpPr>
                  <p:spPr>
                    <a:xfrm rot="20536102">
                      <a:off x="4449952" y="3033876"/>
                      <a:ext cx="480079" cy="96184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5913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3" name="Ellipszis 472"/>
                    <p:cNvSpPr/>
                    <p:nvPr/>
                  </p:nvSpPr>
                  <p:spPr>
                    <a:xfrm>
                      <a:off x="5730494" y="3468256"/>
                      <a:ext cx="250729" cy="232523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4" name="Szabadkézi sokszög 473"/>
                    <p:cNvSpPr/>
                    <p:nvPr/>
                  </p:nvSpPr>
                  <p:spPr>
                    <a:xfrm>
                      <a:off x="5216562" y="3370677"/>
                      <a:ext cx="105282" cy="374468"/>
                    </a:xfrm>
                    <a:custGeom>
                      <a:avLst/>
                      <a:gdLst>
                        <a:gd name="connsiteX0" fmla="*/ 162806 w 330165"/>
                        <a:gd name="connsiteY0" fmla="*/ 0 h 868911"/>
                        <a:gd name="connsiteX1" fmla="*/ 231114 w 330165"/>
                        <a:gd name="connsiteY1" fmla="*/ 0 h 868911"/>
                        <a:gd name="connsiteX2" fmla="*/ 284392 w 330165"/>
                        <a:gd name="connsiteY2" fmla="*/ 677725 h 868911"/>
                        <a:gd name="connsiteX3" fmla="*/ 284392 w 330165"/>
                        <a:gd name="connsiteY3" fmla="*/ 677726 h 868911"/>
                        <a:gd name="connsiteX4" fmla="*/ 290152 w 330165"/>
                        <a:gd name="connsiteY4" fmla="*/ 681544 h 868911"/>
                        <a:gd name="connsiteX5" fmla="*/ 330165 w 330165"/>
                        <a:gd name="connsiteY5" fmla="*/ 759154 h 868911"/>
                        <a:gd name="connsiteX6" fmla="*/ 306834 w 330165"/>
                        <a:gd name="connsiteY6" fmla="*/ 820520 h 868911"/>
                        <a:gd name="connsiteX7" fmla="*/ 296414 w 330165"/>
                        <a:gd name="connsiteY7" fmla="*/ 830666 h 868911"/>
                        <a:gd name="connsiteX8" fmla="*/ 296414 w 330165"/>
                        <a:gd name="connsiteY8" fmla="*/ 830665 h 868911"/>
                        <a:gd name="connsiteX9" fmla="*/ 290152 w 330165"/>
                        <a:gd name="connsiteY9" fmla="*/ 836763 h 868911"/>
                        <a:gd name="connsiteX10" fmla="*/ 193551 w 330165"/>
                        <a:gd name="connsiteY10" fmla="*/ 868910 h 868911"/>
                        <a:gd name="connsiteX11" fmla="*/ 167359 w 330165"/>
                        <a:gd name="connsiteY11" fmla="*/ 868910 h 868911"/>
                        <a:gd name="connsiteX12" fmla="*/ 167359 w 330165"/>
                        <a:gd name="connsiteY12" fmla="*/ 868911 h 868911"/>
                        <a:gd name="connsiteX13" fmla="*/ 136614 w 330165"/>
                        <a:gd name="connsiteY13" fmla="*/ 868911 h 868911"/>
                        <a:gd name="connsiteX14" fmla="*/ 40013 w 330165"/>
                        <a:gd name="connsiteY14" fmla="*/ 836764 h 868911"/>
                        <a:gd name="connsiteX15" fmla="*/ 33751 w 330165"/>
                        <a:gd name="connsiteY15" fmla="*/ 830666 h 868911"/>
                        <a:gd name="connsiteX16" fmla="*/ 33751 w 330165"/>
                        <a:gd name="connsiteY16" fmla="*/ 830667 h 868911"/>
                        <a:gd name="connsiteX17" fmla="*/ 23331 w 330165"/>
                        <a:gd name="connsiteY17" fmla="*/ 820521 h 868911"/>
                        <a:gd name="connsiteX18" fmla="*/ 0 w 330165"/>
                        <a:gd name="connsiteY18" fmla="*/ 759155 h 868911"/>
                        <a:gd name="connsiteX19" fmla="*/ 40013 w 330165"/>
                        <a:gd name="connsiteY19" fmla="*/ 681545 h 868911"/>
                        <a:gd name="connsiteX20" fmla="*/ 45773 w 330165"/>
                        <a:gd name="connsiteY20" fmla="*/ 677727 h 868911"/>
                        <a:gd name="connsiteX21" fmla="*/ 45773 w 330165"/>
                        <a:gd name="connsiteY21" fmla="*/ 677726 h 868911"/>
                        <a:gd name="connsiteX22" fmla="*/ 99051 w 330165"/>
                        <a:gd name="connsiteY22" fmla="*/ 1 h 868911"/>
                        <a:gd name="connsiteX23" fmla="*/ 162806 w 330165"/>
                        <a:gd name="connsiteY23" fmla="*/ 1 h 868911"/>
                        <a:gd name="connsiteX0" fmla="*/ 162806 w 330165"/>
                        <a:gd name="connsiteY0" fmla="*/ 0 h 868911"/>
                        <a:gd name="connsiteX1" fmla="*/ 231114 w 330165"/>
                        <a:gd name="connsiteY1" fmla="*/ 0 h 868911"/>
                        <a:gd name="connsiteX2" fmla="*/ 284392 w 330165"/>
                        <a:gd name="connsiteY2" fmla="*/ 677725 h 868911"/>
                        <a:gd name="connsiteX3" fmla="*/ 284392 w 330165"/>
                        <a:gd name="connsiteY3" fmla="*/ 677726 h 868911"/>
                        <a:gd name="connsiteX4" fmla="*/ 290152 w 330165"/>
                        <a:gd name="connsiteY4" fmla="*/ 681544 h 868911"/>
                        <a:gd name="connsiteX5" fmla="*/ 330165 w 330165"/>
                        <a:gd name="connsiteY5" fmla="*/ 759154 h 868911"/>
                        <a:gd name="connsiteX6" fmla="*/ 306834 w 330165"/>
                        <a:gd name="connsiteY6" fmla="*/ 820520 h 868911"/>
                        <a:gd name="connsiteX7" fmla="*/ 296414 w 330165"/>
                        <a:gd name="connsiteY7" fmla="*/ 830666 h 868911"/>
                        <a:gd name="connsiteX8" fmla="*/ 296414 w 330165"/>
                        <a:gd name="connsiteY8" fmla="*/ 830665 h 868911"/>
                        <a:gd name="connsiteX9" fmla="*/ 290152 w 330165"/>
                        <a:gd name="connsiteY9" fmla="*/ 836763 h 868911"/>
                        <a:gd name="connsiteX10" fmla="*/ 193551 w 330165"/>
                        <a:gd name="connsiteY10" fmla="*/ 868910 h 868911"/>
                        <a:gd name="connsiteX11" fmla="*/ 167359 w 330165"/>
                        <a:gd name="connsiteY11" fmla="*/ 868910 h 868911"/>
                        <a:gd name="connsiteX12" fmla="*/ 167359 w 330165"/>
                        <a:gd name="connsiteY12" fmla="*/ 868911 h 868911"/>
                        <a:gd name="connsiteX13" fmla="*/ 136614 w 330165"/>
                        <a:gd name="connsiteY13" fmla="*/ 868911 h 868911"/>
                        <a:gd name="connsiteX14" fmla="*/ 40013 w 330165"/>
                        <a:gd name="connsiteY14" fmla="*/ 836764 h 868911"/>
                        <a:gd name="connsiteX15" fmla="*/ 33751 w 330165"/>
                        <a:gd name="connsiteY15" fmla="*/ 830666 h 868911"/>
                        <a:gd name="connsiteX16" fmla="*/ 33751 w 330165"/>
                        <a:gd name="connsiteY16" fmla="*/ 830667 h 868911"/>
                        <a:gd name="connsiteX17" fmla="*/ 23331 w 330165"/>
                        <a:gd name="connsiteY17" fmla="*/ 820521 h 868911"/>
                        <a:gd name="connsiteX18" fmla="*/ 0 w 330165"/>
                        <a:gd name="connsiteY18" fmla="*/ 759155 h 868911"/>
                        <a:gd name="connsiteX19" fmla="*/ 40013 w 330165"/>
                        <a:gd name="connsiteY19" fmla="*/ 681545 h 868911"/>
                        <a:gd name="connsiteX20" fmla="*/ 45773 w 330165"/>
                        <a:gd name="connsiteY20" fmla="*/ 677727 h 868911"/>
                        <a:gd name="connsiteX21" fmla="*/ 45773 w 330165"/>
                        <a:gd name="connsiteY21" fmla="*/ 677726 h 868911"/>
                        <a:gd name="connsiteX22" fmla="*/ 162806 w 330165"/>
                        <a:gd name="connsiteY22" fmla="*/ 1 h 868911"/>
                        <a:gd name="connsiteX23" fmla="*/ 162806 w 330165"/>
                        <a:gd name="connsiteY23" fmla="*/ 0 h 868911"/>
                        <a:gd name="connsiteX0" fmla="*/ 162806 w 330165"/>
                        <a:gd name="connsiteY0" fmla="*/ 4916 h 873827"/>
                        <a:gd name="connsiteX1" fmla="*/ 201618 w 330165"/>
                        <a:gd name="connsiteY1" fmla="*/ 0 h 873827"/>
                        <a:gd name="connsiteX2" fmla="*/ 284392 w 330165"/>
                        <a:gd name="connsiteY2" fmla="*/ 682641 h 873827"/>
                        <a:gd name="connsiteX3" fmla="*/ 284392 w 330165"/>
                        <a:gd name="connsiteY3" fmla="*/ 682642 h 873827"/>
                        <a:gd name="connsiteX4" fmla="*/ 290152 w 330165"/>
                        <a:gd name="connsiteY4" fmla="*/ 686460 h 873827"/>
                        <a:gd name="connsiteX5" fmla="*/ 330165 w 330165"/>
                        <a:gd name="connsiteY5" fmla="*/ 764070 h 873827"/>
                        <a:gd name="connsiteX6" fmla="*/ 306834 w 330165"/>
                        <a:gd name="connsiteY6" fmla="*/ 825436 h 873827"/>
                        <a:gd name="connsiteX7" fmla="*/ 296414 w 330165"/>
                        <a:gd name="connsiteY7" fmla="*/ 835582 h 873827"/>
                        <a:gd name="connsiteX8" fmla="*/ 296414 w 330165"/>
                        <a:gd name="connsiteY8" fmla="*/ 835581 h 873827"/>
                        <a:gd name="connsiteX9" fmla="*/ 290152 w 330165"/>
                        <a:gd name="connsiteY9" fmla="*/ 841679 h 873827"/>
                        <a:gd name="connsiteX10" fmla="*/ 193551 w 330165"/>
                        <a:gd name="connsiteY10" fmla="*/ 873826 h 873827"/>
                        <a:gd name="connsiteX11" fmla="*/ 167359 w 330165"/>
                        <a:gd name="connsiteY11" fmla="*/ 873826 h 873827"/>
                        <a:gd name="connsiteX12" fmla="*/ 167359 w 330165"/>
                        <a:gd name="connsiteY12" fmla="*/ 873827 h 873827"/>
                        <a:gd name="connsiteX13" fmla="*/ 136614 w 330165"/>
                        <a:gd name="connsiteY13" fmla="*/ 873827 h 873827"/>
                        <a:gd name="connsiteX14" fmla="*/ 40013 w 330165"/>
                        <a:gd name="connsiteY14" fmla="*/ 841680 h 873827"/>
                        <a:gd name="connsiteX15" fmla="*/ 33751 w 330165"/>
                        <a:gd name="connsiteY15" fmla="*/ 835582 h 873827"/>
                        <a:gd name="connsiteX16" fmla="*/ 33751 w 330165"/>
                        <a:gd name="connsiteY16" fmla="*/ 835583 h 873827"/>
                        <a:gd name="connsiteX17" fmla="*/ 23331 w 330165"/>
                        <a:gd name="connsiteY17" fmla="*/ 825437 h 873827"/>
                        <a:gd name="connsiteX18" fmla="*/ 0 w 330165"/>
                        <a:gd name="connsiteY18" fmla="*/ 764071 h 873827"/>
                        <a:gd name="connsiteX19" fmla="*/ 40013 w 330165"/>
                        <a:gd name="connsiteY19" fmla="*/ 686461 h 873827"/>
                        <a:gd name="connsiteX20" fmla="*/ 45773 w 330165"/>
                        <a:gd name="connsiteY20" fmla="*/ 682643 h 873827"/>
                        <a:gd name="connsiteX21" fmla="*/ 45773 w 330165"/>
                        <a:gd name="connsiteY21" fmla="*/ 682642 h 873827"/>
                        <a:gd name="connsiteX22" fmla="*/ 162806 w 330165"/>
                        <a:gd name="connsiteY22" fmla="*/ 4917 h 873827"/>
                        <a:gd name="connsiteX23" fmla="*/ 162806 w 330165"/>
                        <a:gd name="connsiteY23" fmla="*/ 4916 h 873827"/>
                        <a:gd name="connsiteX0" fmla="*/ 157890 w 325249"/>
                        <a:gd name="connsiteY0" fmla="*/ 4916 h 873827"/>
                        <a:gd name="connsiteX1" fmla="*/ 196702 w 325249"/>
                        <a:gd name="connsiteY1" fmla="*/ 0 h 873827"/>
                        <a:gd name="connsiteX2" fmla="*/ 279476 w 325249"/>
                        <a:gd name="connsiteY2" fmla="*/ 682641 h 873827"/>
                        <a:gd name="connsiteX3" fmla="*/ 279476 w 325249"/>
                        <a:gd name="connsiteY3" fmla="*/ 682642 h 873827"/>
                        <a:gd name="connsiteX4" fmla="*/ 285236 w 325249"/>
                        <a:gd name="connsiteY4" fmla="*/ 686460 h 873827"/>
                        <a:gd name="connsiteX5" fmla="*/ 325249 w 325249"/>
                        <a:gd name="connsiteY5" fmla="*/ 764070 h 873827"/>
                        <a:gd name="connsiteX6" fmla="*/ 301918 w 325249"/>
                        <a:gd name="connsiteY6" fmla="*/ 825436 h 873827"/>
                        <a:gd name="connsiteX7" fmla="*/ 291498 w 325249"/>
                        <a:gd name="connsiteY7" fmla="*/ 835582 h 873827"/>
                        <a:gd name="connsiteX8" fmla="*/ 291498 w 325249"/>
                        <a:gd name="connsiteY8" fmla="*/ 835581 h 873827"/>
                        <a:gd name="connsiteX9" fmla="*/ 285236 w 325249"/>
                        <a:gd name="connsiteY9" fmla="*/ 841679 h 873827"/>
                        <a:gd name="connsiteX10" fmla="*/ 188635 w 325249"/>
                        <a:gd name="connsiteY10" fmla="*/ 873826 h 873827"/>
                        <a:gd name="connsiteX11" fmla="*/ 162443 w 325249"/>
                        <a:gd name="connsiteY11" fmla="*/ 873826 h 873827"/>
                        <a:gd name="connsiteX12" fmla="*/ 162443 w 325249"/>
                        <a:gd name="connsiteY12" fmla="*/ 873827 h 873827"/>
                        <a:gd name="connsiteX13" fmla="*/ 131698 w 325249"/>
                        <a:gd name="connsiteY13" fmla="*/ 873827 h 873827"/>
                        <a:gd name="connsiteX14" fmla="*/ 35097 w 325249"/>
                        <a:gd name="connsiteY14" fmla="*/ 841680 h 873827"/>
                        <a:gd name="connsiteX15" fmla="*/ 28835 w 325249"/>
                        <a:gd name="connsiteY15" fmla="*/ 835582 h 873827"/>
                        <a:gd name="connsiteX16" fmla="*/ 28835 w 325249"/>
                        <a:gd name="connsiteY16" fmla="*/ 835583 h 873827"/>
                        <a:gd name="connsiteX17" fmla="*/ 18415 w 325249"/>
                        <a:gd name="connsiteY17" fmla="*/ 825437 h 873827"/>
                        <a:gd name="connsiteX18" fmla="*/ 0 w 325249"/>
                        <a:gd name="connsiteY18" fmla="*/ 783736 h 873827"/>
                        <a:gd name="connsiteX19" fmla="*/ 35097 w 325249"/>
                        <a:gd name="connsiteY19" fmla="*/ 686461 h 873827"/>
                        <a:gd name="connsiteX20" fmla="*/ 40857 w 325249"/>
                        <a:gd name="connsiteY20" fmla="*/ 682643 h 873827"/>
                        <a:gd name="connsiteX21" fmla="*/ 40857 w 325249"/>
                        <a:gd name="connsiteY21" fmla="*/ 682642 h 873827"/>
                        <a:gd name="connsiteX22" fmla="*/ 157890 w 325249"/>
                        <a:gd name="connsiteY22" fmla="*/ 4917 h 873827"/>
                        <a:gd name="connsiteX23" fmla="*/ 157890 w 325249"/>
                        <a:gd name="connsiteY23" fmla="*/ 4916 h 873827"/>
                        <a:gd name="connsiteX0" fmla="*/ 157890 w 301918"/>
                        <a:gd name="connsiteY0" fmla="*/ 4916 h 873827"/>
                        <a:gd name="connsiteX1" fmla="*/ 196702 w 301918"/>
                        <a:gd name="connsiteY1" fmla="*/ 0 h 873827"/>
                        <a:gd name="connsiteX2" fmla="*/ 279476 w 301918"/>
                        <a:gd name="connsiteY2" fmla="*/ 682641 h 873827"/>
                        <a:gd name="connsiteX3" fmla="*/ 279476 w 301918"/>
                        <a:gd name="connsiteY3" fmla="*/ 682642 h 873827"/>
                        <a:gd name="connsiteX4" fmla="*/ 285236 w 301918"/>
                        <a:gd name="connsiteY4" fmla="*/ 686460 h 873827"/>
                        <a:gd name="connsiteX5" fmla="*/ 301918 w 301918"/>
                        <a:gd name="connsiteY5" fmla="*/ 825436 h 873827"/>
                        <a:gd name="connsiteX6" fmla="*/ 291498 w 301918"/>
                        <a:gd name="connsiteY6" fmla="*/ 835582 h 873827"/>
                        <a:gd name="connsiteX7" fmla="*/ 291498 w 301918"/>
                        <a:gd name="connsiteY7" fmla="*/ 835581 h 873827"/>
                        <a:gd name="connsiteX8" fmla="*/ 285236 w 301918"/>
                        <a:gd name="connsiteY8" fmla="*/ 841679 h 873827"/>
                        <a:gd name="connsiteX9" fmla="*/ 188635 w 301918"/>
                        <a:gd name="connsiteY9" fmla="*/ 873826 h 873827"/>
                        <a:gd name="connsiteX10" fmla="*/ 162443 w 301918"/>
                        <a:gd name="connsiteY10" fmla="*/ 873826 h 873827"/>
                        <a:gd name="connsiteX11" fmla="*/ 162443 w 301918"/>
                        <a:gd name="connsiteY11" fmla="*/ 873827 h 873827"/>
                        <a:gd name="connsiteX12" fmla="*/ 131698 w 301918"/>
                        <a:gd name="connsiteY12" fmla="*/ 873827 h 873827"/>
                        <a:gd name="connsiteX13" fmla="*/ 35097 w 301918"/>
                        <a:gd name="connsiteY13" fmla="*/ 841680 h 873827"/>
                        <a:gd name="connsiteX14" fmla="*/ 28835 w 301918"/>
                        <a:gd name="connsiteY14" fmla="*/ 835582 h 873827"/>
                        <a:gd name="connsiteX15" fmla="*/ 28835 w 301918"/>
                        <a:gd name="connsiteY15" fmla="*/ 835583 h 873827"/>
                        <a:gd name="connsiteX16" fmla="*/ 18415 w 301918"/>
                        <a:gd name="connsiteY16" fmla="*/ 825437 h 873827"/>
                        <a:gd name="connsiteX17" fmla="*/ 0 w 301918"/>
                        <a:gd name="connsiteY17" fmla="*/ 783736 h 873827"/>
                        <a:gd name="connsiteX18" fmla="*/ 35097 w 301918"/>
                        <a:gd name="connsiteY18" fmla="*/ 686461 h 873827"/>
                        <a:gd name="connsiteX19" fmla="*/ 40857 w 301918"/>
                        <a:gd name="connsiteY19" fmla="*/ 682643 h 873827"/>
                        <a:gd name="connsiteX20" fmla="*/ 40857 w 301918"/>
                        <a:gd name="connsiteY20" fmla="*/ 682642 h 873827"/>
                        <a:gd name="connsiteX21" fmla="*/ 157890 w 301918"/>
                        <a:gd name="connsiteY21" fmla="*/ 4917 h 873827"/>
                        <a:gd name="connsiteX22" fmla="*/ 157890 w 301918"/>
                        <a:gd name="connsiteY22" fmla="*/ 4916 h 873827"/>
                        <a:gd name="connsiteX0" fmla="*/ 139475 w 283503"/>
                        <a:gd name="connsiteY0" fmla="*/ 4916 h 873827"/>
                        <a:gd name="connsiteX1" fmla="*/ 178287 w 283503"/>
                        <a:gd name="connsiteY1" fmla="*/ 0 h 873827"/>
                        <a:gd name="connsiteX2" fmla="*/ 261061 w 283503"/>
                        <a:gd name="connsiteY2" fmla="*/ 682641 h 873827"/>
                        <a:gd name="connsiteX3" fmla="*/ 261061 w 283503"/>
                        <a:gd name="connsiteY3" fmla="*/ 682642 h 873827"/>
                        <a:gd name="connsiteX4" fmla="*/ 266821 w 283503"/>
                        <a:gd name="connsiteY4" fmla="*/ 686460 h 873827"/>
                        <a:gd name="connsiteX5" fmla="*/ 283503 w 283503"/>
                        <a:gd name="connsiteY5" fmla="*/ 825436 h 873827"/>
                        <a:gd name="connsiteX6" fmla="*/ 273083 w 283503"/>
                        <a:gd name="connsiteY6" fmla="*/ 835582 h 873827"/>
                        <a:gd name="connsiteX7" fmla="*/ 273083 w 283503"/>
                        <a:gd name="connsiteY7" fmla="*/ 835581 h 873827"/>
                        <a:gd name="connsiteX8" fmla="*/ 266821 w 283503"/>
                        <a:gd name="connsiteY8" fmla="*/ 841679 h 873827"/>
                        <a:gd name="connsiteX9" fmla="*/ 170220 w 283503"/>
                        <a:gd name="connsiteY9" fmla="*/ 873826 h 873827"/>
                        <a:gd name="connsiteX10" fmla="*/ 144028 w 283503"/>
                        <a:gd name="connsiteY10" fmla="*/ 873826 h 873827"/>
                        <a:gd name="connsiteX11" fmla="*/ 144028 w 283503"/>
                        <a:gd name="connsiteY11" fmla="*/ 873827 h 873827"/>
                        <a:gd name="connsiteX12" fmla="*/ 113283 w 283503"/>
                        <a:gd name="connsiteY12" fmla="*/ 873827 h 873827"/>
                        <a:gd name="connsiteX13" fmla="*/ 16682 w 283503"/>
                        <a:gd name="connsiteY13" fmla="*/ 841680 h 873827"/>
                        <a:gd name="connsiteX14" fmla="*/ 10420 w 283503"/>
                        <a:gd name="connsiteY14" fmla="*/ 835582 h 873827"/>
                        <a:gd name="connsiteX15" fmla="*/ 10420 w 283503"/>
                        <a:gd name="connsiteY15" fmla="*/ 835583 h 873827"/>
                        <a:gd name="connsiteX16" fmla="*/ 0 w 283503"/>
                        <a:gd name="connsiteY16" fmla="*/ 825437 h 873827"/>
                        <a:gd name="connsiteX17" fmla="*/ 16682 w 283503"/>
                        <a:gd name="connsiteY17" fmla="*/ 686461 h 873827"/>
                        <a:gd name="connsiteX18" fmla="*/ 22442 w 283503"/>
                        <a:gd name="connsiteY18" fmla="*/ 682643 h 873827"/>
                        <a:gd name="connsiteX19" fmla="*/ 22442 w 283503"/>
                        <a:gd name="connsiteY19" fmla="*/ 682642 h 873827"/>
                        <a:gd name="connsiteX20" fmla="*/ 139475 w 283503"/>
                        <a:gd name="connsiteY20" fmla="*/ 4917 h 873827"/>
                        <a:gd name="connsiteX21" fmla="*/ 139475 w 283503"/>
                        <a:gd name="connsiteY21" fmla="*/ 4916 h 873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83503" h="873827">
                          <a:moveTo>
                            <a:pt x="139475" y="4916"/>
                          </a:moveTo>
                          <a:lnTo>
                            <a:pt x="178287" y="0"/>
                          </a:lnTo>
                          <a:lnTo>
                            <a:pt x="261061" y="682641"/>
                          </a:lnTo>
                          <a:lnTo>
                            <a:pt x="261061" y="682642"/>
                          </a:lnTo>
                          <a:lnTo>
                            <a:pt x="266821" y="686460"/>
                          </a:lnTo>
                          <a:cubicBezTo>
                            <a:pt x="270561" y="710259"/>
                            <a:pt x="282459" y="800582"/>
                            <a:pt x="283503" y="825436"/>
                          </a:cubicBezTo>
                          <a:lnTo>
                            <a:pt x="273083" y="835582"/>
                          </a:lnTo>
                          <a:lnTo>
                            <a:pt x="273083" y="835581"/>
                          </a:lnTo>
                          <a:lnTo>
                            <a:pt x="266821" y="841679"/>
                          </a:lnTo>
                          <a:cubicBezTo>
                            <a:pt x="242099" y="861542"/>
                            <a:pt x="207945" y="873826"/>
                            <a:pt x="170220" y="873826"/>
                          </a:cubicBezTo>
                          <a:lnTo>
                            <a:pt x="144028" y="873826"/>
                          </a:lnTo>
                          <a:lnTo>
                            <a:pt x="144028" y="873827"/>
                          </a:lnTo>
                          <a:lnTo>
                            <a:pt x="113283" y="873827"/>
                          </a:lnTo>
                          <a:cubicBezTo>
                            <a:pt x="75558" y="873827"/>
                            <a:pt x="41404" y="861543"/>
                            <a:pt x="16682" y="841680"/>
                          </a:cubicBezTo>
                          <a:lnTo>
                            <a:pt x="10420" y="835582"/>
                          </a:lnTo>
                          <a:lnTo>
                            <a:pt x="10420" y="835583"/>
                          </a:lnTo>
                          <a:lnTo>
                            <a:pt x="0" y="825437"/>
                          </a:lnTo>
                          <a:cubicBezTo>
                            <a:pt x="1044" y="800583"/>
                            <a:pt x="12942" y="710260"/>
                            <a:pt x="16682" y="686461"/>
                          </a:cubicBezTo>
                          <a:lnTo>
                            <a:pt x="22442" y="682643"/>
                          </a:lnTo>
                          <a:lnTo>
                            <a:pt x="22442" y="682642"/>
                          </a:lnTo>
                          <a:lnTo>
                            <a:pt x="139475" y="4917"/>
                          </a:lnTo>
                          <a:lnTo>
                            <a:pt x="139475" y="4916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 dirty="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5" name="Ellipszis 474"/>
                    <p:cNvSpPr/>
                    <p:nvPr/>
                  </p:nvSpPr>
                  <p:spPr>
                    <a:xfrm>
                      <a:off x="5524694" y="3159770"/>
                      <a:ext cx="391997" cy="316050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6" name="Ellipszis 475"/>
                    <p:cNvSpPr/>
                    <p:nvPr/>
                  </p:nvSpPr>
                  <p:spPr>
                    <a:xfrm rot="5400000">
                      <a:off x="5579689" y="3105876"/>
                      <a:ext cx="275288" cy="391996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7" name="Szabadkézi sokszög 476"/>
                    <p:cNvSpPr/>
                    <p:nvPr/>
                  </p:nvSpPr>
                  <p:spPr>
                    <a:xfrm rot="16200000">
                      <a:off x="5598356" y="3067195"/>
                      <a:ext cx="237954" cy="403709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8" name="Ellipszis 477"/>
                    <p:cNvSpPr/>
                    <p:nvPr/>
                  </p:nvSpPr>
                  <p:spPr>
                    <a:xfrm rot="16200000">
                      <a:off x="5608190" y="3213645"/>
                      <a:ext cx="224373" cy="255688"/>
                    </a:xfrm>
                    <a:prstGeom prst="ellipse">
                      <a:avLst/>
                    </a:prstGeom>
                    <a:gradFill flip="none" rotWithShape="1">
                      <a:gsLst>
                        <a:gs pos="73000">
                          <a:srgbClr val="002948"/>
                        </a:gs>
                        <a:gs pos="48000">
                          <a:srgbClr val="00487E"/>
                        </a:gs>
                        <a:gs pos="31000">
                          <a:srgbClr val="004F8A"/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79" name="Ellipszis 478"/>
                    <p:cNvSpPr/>
                    <p:nvPr/>
                  </p:nvSpPr>
                  <p:spPr>
                    <a:xfrm>
                      <a:off x="4564354" y="3160718"/>
                      <a:ext cx="391997" cy="316050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0" name="Ellipszis 479"/>
                    <p:cNvSpPr/>
                    <p:nvPr/>
                  </p:nvSpPr>
                  <p:spPr>
                    <a:xfrm rot="5400000">
                      <a:off x="4632639" y="3128384"/>
                      <a:ext cx="241961" cy="394843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1" name="Ellipszis 480"/>
                    <p:cNvSpPr/>
                    <p:nvPr/>
                  </p:nvSpPr>
                  <p:spPr>
                    <a:xfrm rot="16200000">
                      <a:off x="4653143" y="3219647"/>
                      <a:ext cx="224373" cy="255688"/>
                    </a:xfrm>
                    <a:prstGeom prst="ellipse">
                      <a:avLst/>
                    </a:prstGeom>
                    <a:gradFill flip="none" rotWithShape="1">
                      <a:gsLst>
                        <a:gs pos="73000">
                          <a:srgbClr val="002948"/>
                        </a:gs>
                        <a:gs pos="48000">
                          <a:srgbClr val="00487E"/>
                        </a:gs>
                        <a:gs pos="31000">
                          <a:srgbClr val="004F8A"/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2" name="Ellipszis 481"/>
                    <p:cNvSpPr/>
                    <p:nvPr/>
                  </p:nvSpPr>
                  <p:spPr>
                    <a:xfrm>
                      <a:off x="4851266" y="3305651"/>
                      <a:ext cx="49033" cy="466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3" name="Ellipszis 482"/>
                    <p:cNvSpPr/>
                    <p:nvPr/>
                  </p:nvSpPr>
                  <p:spPr>
                    <a:xfrm>
                      <a:off x="4798637" y="3340513"/>
                      <a:ext cx="35736" cy="350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4" name="Szabadkézi sokszög 483"/>
                    <p:cNvSpPr/>
                    <p:nvPr/>
                  </p:nvSpPr>
                  <p:spPr>
                    <a:xfrm flipH="1">
                      <a:off x="5004911" y="3854599"/>
                      <a:ext cx="586792" cy="221103"/>
                    </a:xfrm>
                    <a:custGeom>
                      <a:avLst/>
                      <a:gdLst>
                        <a:gd name="connsiteX0" fmla="*/ 1337556 w 2158716"/>
                        <a:gd name="connsiteY0" fmla="*/ 66 h 445380"/>
                        <a:gd name="connsiteX1" fmla="*/ 1099008 w 2158716"/>
                        <a:gd name="connsiteY1" fmla="*/ 168990 h 445380"/>
                        <a:gd name="connsiteX2" fmla="*/ 1079358 w 2158716"/>
                        <a:gd name="connsiteY2" fmla="*/ 263991 h 445380"/>
                        <a:gd name="connsiteX3" fmla="*/ 1059709 w 2158716"/>
                        <a:gd name="connsiteY3" fmla="*/ 168990 h 445380"/>
                        <a:gd name="connsiteX4" fmla="*/ 821160 w 2158716"/>
                        <a:gd name="connsiteY4" fmla="*/ 66 h 445380"/>
                        <a:gd name="connsiteX5" fmla="*/ 0 w 2158716"/>
                        <a:gd name="connsiteY5" fmla="*/ 445380 h 445380"/>
                        <a:gd name="connsiteX6" fmla="*/ 1053682 w 2158716"/>
                        <a:gd name="connsiteY6" fmla="*/ 445380 h 445380"/>
                        <a:gd name="connsiteX7" fmla="*/ 1105034 w 2158716"/>
                        <a:gd name="connsiteY7" fmla="*/ 445380 h 445380"/>
                        <a:gd name="connsiteX8" fmla="*/ 2158716 w 2158716"/>
                        <a:gd name="connsiteY8" fmla="*/ 445380 h 445380"/>
                        <a:gd name="connsiteX9" fmla="*/ 1337556 w 2158716"/>
                        <a:gd name="connsiteY9" fmla="*/ 66 h 445380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322489"/>
                        <a:gd name="connsiteY0" fmla="*/ 2365 h 447679"/>
                        <a:gd name="connsiteX1" fmla="*/ 1208190 w 2322489"/>
                        <a:gd name="connsiteY1" fmla="*/ 171289 h 447679"/>
                        <a:gd name="connsiteX2" fmla="*/ 1188540 w 2322489"/>
                        <a:gd name="connsiteY2" fmla="*/ 266290 h 447679"/>
                        <a:gd name="connsiteX3" fmla="*/ 1168891 w 2322489"/>
                        <a:gd name="connsiteY3" fmla="*/ 171289 h 447679"/>
                        <a:gd name="connsiteX4" fmla="*/ 930342 w 2322489"/>
                        <a:gd name="connsiteY4" fmla="*/ 2365 h 447679"/>
                        <a:gd name="connsiteX5" fmla="*/ 0 w 2322489"/>
                        <a:gd name="connsiteY5" fmla="*/ 283906 h 447679"/>
                        <a:gd name="connsiteX6" fmla="*/ 1162864 w 2322489"/>
                        <a:gd name="connsiteY6" fmla="*/ 447679 h 447679"/>
                        <a:gd name="connsiteX7" fmla="*/ 1214216 w 2322489"/>
                        <a:gd name="connsiteY7" fmla="*/ 447679 h 447679"/>
                        <a:gd name="connsiteX8" fmla="*/ 2322489 w 2322489"/>
                        <a:gd name="connsiteY8" fmla="*/ 256610 h 447679"/>
                        <a:gd name="connsiteX9" fmla="*/ 1446738 w 2322489"/>
                        <a:gd name="connsiteY9" fmla="*/ 2365 h 447679"/>
                        <a:gd name="connsiteX0" fmla="*/ 1446738 w 2322489"/>
                        <a:gd name="connsiteY0" fmla="*/ 2365 h 447679"/>
                        <a:gd name="connsiteX1" fmla="*/ 1208190 w 2322489"/>
                        <a:gd name="connsiteY1" fmla="*/ 171289 h 447679"/>
                        <a:gd name="connsiteX2" fmla="*/ 1188540 w 2322489"/>
                        <a:gd name="connsiteY2" fmla="*/ 266290 h 447679"/>
                        <a:gd name="connsiteX3" fmla="*/ 1168891 w 2322489"/>
                        <a:gd name="connsiteY3" fmla="*/ 171289 h 447679"/>
                        <a:gd name="connsiteX4" fmla="*/ 930342 w 2322489"/>
                        <a:gd name="connsiteY4" fmla="*/ 2365 h 447679"/>
                        <a:gd name="connsiteX5" fmla="*/ 0 w 2322489"/>
                        <a:gd name="connsiteY5" fmla="*/ 283906 h 447679"/>
                        <a:gd name="connsiteX6" fmla="*/ 1162864 w 2322489"/>
                        <a:gd name="connsiteY6" fmla="*/ 447679 h 447679"/>
                        <a:gd name="connsiteX7" fmla="*/ 1214216 w 2322489"/>
                        <a:gd name="connsiteY7" fmla="*/ 447679 h 447679"/>
                        <a:gd name="connsiteX8" fmla="*/ 2322489 w 2322489"/>
                        <a:gd name="connsiteY8" fmla="*/ 256610 h 447679"/>
                        <a:gd name="connsiteX9" fmla="*/ 1446738 w 2322489"/>
                        <a:gd name="connsiteY9" fmla="*/ 2365 h 447679"/>
                        <a:gd name="connsiteX0" fmla="*/ 1446738 w 2322489"/>
                        <a:gd name="connsiteY0" fmla="*/ 2365 h 533627"/>
                        <a:gd name="connsiteX1" fmla="*/ 1208190 w 2322489"/>
                        <a:gd name="connsiteY1" fmla="*/ 171289 h 533627"/>
                        <a:gd name="connsiteX2" fmla="*/ 1188540 w 2322489"/>
                        <a:gd name="connsiteY2" fmla="*/ 266290 h 533627"/>
                        <a:gd name="connsiteX3" fmla="*/ 1168891 w 2322489"/>
                        <a:gd name="connsiteY3" fmla="*/ 171289 h 533627"/>
                        <a:gd name="connsiteX4" fmla="*/ 930342 w 2322489"/>
                        <a:gd name="connsiteY4" fmla="*/ 2365 h 533627"/>
                        <a:gd name="connsiteX5" fmla="*/ 0 w 2322489"/>
                        <a:gd name="connsiteY5" fmla="*/ 283906 h 533627"/>
                        <a:gd name="connsiteX6" fmla="*/ 1162864 w 2322489"/>
                        <a:gd name="connsiteY6" fmla="*/ 447679 h 533627"/>
                        <a:gd name="connsiteX7" fmla="*/ 1214216 w 2322489"/>
                        <a:gd name="connsiteY7" fmla="*/ 447679 h 533627"/>
                        <a:gd name="connsiteX8" fmla="*/ 2322489 w 2322489"/>
                        <a:gd name="connsiteY8" fmla="*/ 256610 h 533627"/>
                        <a:gd name="connsiteX9" fmla="*/ 1446738 w 2322489"/>
                        <a:gd name="connsiteY9" fmla="*/ 2365 h 533627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162864 w 2322489"/>
                        <a:gd name="connsiteY6" fmla="*/ 447679 h 898056"/>
                        <a:gd name="connsiteX7" fmla="*/ 1077738 w 2322489"/>
                        <a:gd name="connsiteY7" fmla="*/ 898056 h 898056"/>
                        <a:gd name="connsiteX8" fmla="*/ 2322489 w 2322489"/>
                        <a:gd name="connsiteY8" fmla="*/ 256610 h 898056"/>
                        <a:gd name="connsiteX9" fmla="*/ 1446738 w 2322489"/>
                        <a:gd name="connsiteY9" fmla="*/ 2365 h 898056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077738 w 2322489"/>
                        <a:gd name="connsiteY6" fmla="*/ 898056 h 898056"/>
                        <a:gd name="connsiteX7" fmla="*/ 2322489 w 2322489"/>
                        <a:gd name="connsiteY7" fmla="*/ 256610 h 898056"/>
                        <a:gd name="connsiteX8" fmla="*/ 1446738 w 2322489"/>
                        <a:gd name="connsiteY8" fmla="*/ 2365 h 898056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077738 w 2322489"/>
                        <a:gd name="connsiteY6" fmla="*/ 898056 h 898056"/>
                        <a:gd name="connsiteX7" fmla="*/ 2322489 w 2322489"/>
                        <a:gd name="connsiteY7" fmla="*/ 256610 h 898056"/>
                        <a:gd name="connsiteX8" fmla="*/ 1446738 w 2322489"/>
                        <a:gd name="connsiteY8" fmla="*/ 2365 h 898056"/>
                        <a:gd name="connsiteX0" fmla="*/ 1528625 w 2404376"/>
                        <a:gd name="connsiteY0" fmla="*/ 813 h 896504"/>
                        <a:gd name="connsiteX1" fmla="*/ 1290077 w 2404376"/>
                        <a:gd name="connsiteY1" fmla="*/ 169737 h 896504"/>
                        <a:gd name="connsiteX2" fmla="*/ 1270427 w 2404376"/>
                        <a:gd name="connsiteY2" fmla="*/ 264738 h 896504"/>
                        <a:gd name="connsiteX3" fmla="*/ 1250778 w 2404376"/>
                        <a:gd name="connsiteY3" fmla="*/ 169737 h 896504"/>
                        <a:gd name="connsiteX4" fmla="*/ 1012229 w 2404376"/>
                        <a:gd name="connsiteY4" fmla="*/ 813 h 896504"/>
                        <a:gd name="connsiteX5" fmla="*/ 0 w 2404376"/>
                        <a:gd name="connsiteY5" fmla="*/ 104933 h 896504"/>
                        <a:gd name="connsiteX6" fmla="*/ 1159625 w 2404376"/>
                        <a:gd name="connsiteY6" fmla="*/ 896504 h 896504"/>
                        <a:gd name="connsiteX7" fmla="*/ 2404376 w 2404376"/>
                        <a:gd name="connsiteY7" fmla="*/ 255058 h 896504"/>
                        <a:gd name="connsiteX8" fmla="*/ 1528625 w 2404376"/>
                        <a:gd name="connsiteY8" fmla="*/ 813 h 896504"/>
                        <a:gd name="connsiteX0" fmla="*/ 1528625 w 2404376"/>
                        <a:gd name="connsiteY0" fmla="*/ 166 h 895857"/>
                        <a:gd name="connsiteX1" fmla="*/ 1290077 w 2404376"/>
                        <a:gd name="connsiteY1" fmla="*/ 169090 h 895857"/>
                        <a:gd name="connsiteX2" fmla="*/ 1270427 w 2404376"/>
                        <a:gd name="connsiteY2" fmla="*/ 264091 h 895857"/>
                        <a:gd name="connsiteX3" fmla="*/ 1250778 w 2404376"/>
                        <a:gd name="connsiteY3" fmla="*/ 169090 h 895857"/>
                        <a:gd name="connsiteX4" fmla="*/ 1012229 w 2404376"/>
                        <a:gd name="connsiteY4" fmla="*/ 166 h 895857"/>
                        <a:gd name="connsiteX5" fmla="*/ 0 w 2404376"/>
                        <a:gd name="connsiteY5" fmla="*/ 104286 h 895857"/>
                        <a:gd name="connsiteX6" fmla="*/ 1159625 w 2404376"/>
                        <a:gd name="connsiteY6" fmla="*/ 895857 h 895857"/>
                        <a:gd name="connsiteX7" fmla="*/ 2404376 w 2404376"/>
                        <a:gd name="connsiteY7" fmla="*/ 254411 h 895857"/>
                        <a:gd name="connsiteX8" fmla="*/ 1528625 w 2404376"/>
                        <a:gd name="connsiteY8" fmla="*/ 166 h 895857"/>
                        <a:gd name="connsiteX0" fmla="*/ 1528625 w 2431672"/>
                        <a:gd name="connsiteY0" fmla="*/ 309 h 896000"/>
                        <a:gd name="connsiteX1" fmla="*/ 1290077 w 2431672"/>
                        <a:gd name="connsiteY1" fmla="*/ 169233 h 896000"/>
                        <a:gd name="connsiteX2" fmla="*/ 1270427 w 2431672"/>
                        <a:gd name="connsiteY2" fmla="*/ 264234 h 896000"/>
                        <a:gd name="connsiteX3" fmla="*/ 1250778 w 2431672"/>
                        <a:gd name="connsiteY3" fmla="*/ 169233 h 896000"/>
                        <a:gd name="connsiteX4" fmla="*/ 1012229 w 2431672"/>
                        <a:gd name="connsiteY4" fmla="*/ 309 h 896000"/>
                        <a:gd name="connsiteX5" fmla="*/ 0 w 2431672"/>
                        <a:gd name="connsiteY5" fmla="*/ 104429 h 896000"/>
                        <a:gd name="connsiteX6" fmla="*/ 1159625 w 2431672"/>
                        <a:gd name="connsiteY6" fmla="*/ 896000 h 896000"/>
                        <a:gd name="connsiteX7" fmla="*/ 2431672 w 2431672"/>
                        <a:gd name="connsiteY7" fmla="*/ 8894 h 896000"/>
                        <a:gd name="connsiteX8" fmla="*/ 1528625 w 2431672"/>
                        <a:gd name="connsiteY8" fmla="*/ 309 h 896000"/>
                        <a:gd name="connsiteX0" fmla="*/ 1528625 w 2431672"/>
                        <a:gd name="connsiteY0" fmla="*/ 166 h 895857"/>
                        <a:gd name="connsiteX1" fmla="*/ 1290077 w 2431672"/>
                        <a:gd name="connsiteY1" fmla="*/ 169090 h 895857"/>
                        <a:gd name="connsiteX2" fmla="*/ 1270427 w 2431672"/>
                        <a:gd name="connsiteY2" fmla="*/ 264091 h 895857"/>
                        <a:gd name="connsiteX3" fmla="*/ 1250778 w 2431672"/>
                        <a:gd name="connsiteY3" fmla="*/ 169090 h 895857"/>
                        <a:gd name="connsiteX4" fmla="*/ 1012229 w 2431672"/>
                        <a:gd name="connsiteY4" fmla="*/ 166 h 895857"/>
                        <a:gd name="connsiteX5" fmla="*/ 0 w 2431672"/>
                        <a:gd name="connsiteY5" fmla="*/ 104286 h 895857"/>
                        <a:gd name="connsiteX6" fmla="*/ 1159625 w 2431672"/>
                        <a:gd name="connsiteY6" fmla="*/ 895857 h 895857"/>
                        <a:gd name="connsiteX7" fmla="*/ 2431672 w 2431672"/>
                        <a:gd name="connsiteY7" fmla="*/ 8751 h 895857"/>
                        <a:gd name="connsiteX8" fmla="*/ 1528625 w 2431672"/>
                        <a:gd name="connsiteY8" fmla="*/ 166 h 895857"/>
                        <a:gd name="connsiteX0" fmla="*/ 1528625 w 2431672"/>
                        <a:gd name="connsiteY0" fmla="*/ 166 h 691141"/>
                        <a:gd name="connsiteX1" fmla="*/ 1290077 w 2431672"/>
                        <a:gd name="connsiteY1" fmla="*/ 169090 h 691141"/>
                        <a:gd name="connsiteX2" fmla="*/ 1270427 w 2431672"/>
                        <a:gd name="connsiteY2" fmla="*/ 264091 h 691141"/>
                        <a:gd name="connsiteX3" fmla="*/ 1250778 w 2431672"/>
                        <a:gd name="connsiteY3" fmla="*/ 169090 h 691141"/>
                        <a:gd name="connsiteX4" fmla="*/ 1012229 w 2431672"/>
                        <a:gd name="connsiteY4" fmla="*/ 166 h 691141"/>
                        <a:gd name="connsiteX5" fmla="*/ 0 w 2431672"/>
                        <a:gd name="connsiteY5" fmla="*/ 104286 h 691141"/>
                        <a:gd name="connsiteX6" fmla="*/ 1282455 w 2431672"/>
                        <a:gd name="connsiteY6" fmla="*/ 691141 h 691141"/>
                        <a:gd name="connsiteX7" fmla="*/ 2431672 w 2431672"/>
                        <a:gd name="connsiteY7" fmla="*/ 8751 h 691141"/>
                        <a:gd name="connsiteX8" fmla="*/ 1528625 w 2431672"/>
                        <a:gd name="connsiteY8" fmla="*/ 166 h 691141"/>
                        <a:gd name="connsiteX0" fmla="*/ 1310260 w 2213307"/>
                        <a:gd name="connsiteY0" fmla="*/ 166 h 691141"/>
                        <a:gd name="connsiteX1" fmla="*/ 1071712 w 2213307"/>
                        <a:gd name="connsiteY1" fmla="*/ 169090 h 691141"/>
                        <a:gd name="connsiteX2" fmla="*/ 1052062 w 2213307"/>
                        <a:gd name="connsiteY2" fmla="*/ 264091 h 691141"/>
                        <a:gd name="connsiteX3" fmla="*/ 1032413 w 2213307"/>
                        <a:gd name="connsiteY3" fmla="*/ 169090 h 691141"/>
                        <a:gd name="connsiteX4" fmla="*/ 793864 w 2213307"/>
                        <a:gd name="connsiteY4" fmla="*/ 166 h 691141"/>
                        <a:gd name="connsiteX5" fmla="*/ 0 w 2213307"/>
                        <a:gd name="connsiteY5" fmla="*/ 104286 h 691141"/>
                        <a:gd name="connsiteX6" fmla="*/ 1064090 w 2213307"/>
                        <a:gd name="connsiteY6" fmla="*/ 691141 h 691141"/>
                        <a:gd name="connsiteX7" fmla="*/ 2213307 w 2213307"/>
                        <a:gd name="connsiteY7" fmla="*/ 8751 h 691141"/>
                        <a:gd name="connsiteX8" fmla="*/ 1310260 w 2213307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841267"/>
                        <a:gd name="connsiteX1" fmla="*/ 1071712 w 2022238"/>
                        <a:gd name="connsiteY1" fmla="*/ 169090 h 841267"/>
                        <a:gd name="connsiteX2" fmla="*/ 1052062 w 2022238"/>
                        <a:gd name="connsiteY2" fmla="*/ 264091 h 841267"/>
                        <a:gd name="connsiteX3" fmla="*/ 1032413 w 2022238"/>
                        <a:gd name="connsiteY3" fmla="*/ 169090 h 841267"/>
                        <a:gd name="connsiteX4" fmla="*/ 793864 w 2022238"/>
                        <a:gd name="connsiteY4" fmla="*/ 166 h 841267"/>
                        <a:gd name="connsiteX5" fmla="*/ 0 w 2022238"/>
                        <a:gd name="connsiteY5" fmla="*/ 104286 h 841267"/>
                        <a:gd name="connsiteX6" fmla="*/ 1105033 w 2022238"/>
                        <a:gd name="connsiteY6" fmla="*/ 841267 h 841267"/>
                        <a:gd name="connsiteX7" fmla="*/ 2022238 w 2022238"/>
                        <a:gd name="connsiteY7" fmla="*/ 36046 h 841267"/>
                        <a:gd name="connsiteX8" fmla="*/ 1310260 w 2022238"/>
                        <a:gd name="connsiteY8" fmla="*/ 166 h 841267"/>
                        <a:gd name="connsiteX0" fmla="*/ 1584169 w 2296147"/>
                        <a:gd name="connsiteY0" fmla="*/ 321890 h 1162991"/>
                        <a:gd name="connsiteX1" fmla="*/ 1345621 w 2296147"/>
                        <a:gd name="connsiteY1" fmla="*/ 490814 h 1162991"/>
                        <a:gd name="connsiteX2" fmla="*/ 1325971 w 2296147"/>
                        <a:gd name="connsiteY2" fmla="*/ 585815 h 1162991"/>
                        <a:gd name="connsiteX3" fmla="*/ 1306322 w 2296147"/>
                        <a:gd name="connsiteY3" fmla="*/ 490814 h 1162991"/>
                        <a:gd name="connsiteX4" fmla="*/ 1067773 w 2296147"/>
                        <a:gd name="connsiteY4" fmla="*/ 321890 h 1162991"/>
                        <a:gd name="connsiteX5" fmla="*/ 0 w 2296147"/>
                        <a:gd name="connsiteY5" fmla="*/ 0 h 1162991"/>
                        <a:gd name="connsiteX6" fmla="*/ 1378942 w 2296147"/>
                        <a:gd name="connsiteY6" fmla="*/ 1162991 h 1162991"/>
                        <a:gd name="connsiteX7" fmla="*/ 2296147 w 2296147"/>
                        <a:gd name="connsiteY7" fmla="*/ 357770 h 1162991"/>
                        <a:gd name="connsiteX8" fmla="*/ 1584169 w 2296147"/>
                        <a:gd name="connsiteY8" fmla="*/ 321890 h 1162991"/>
                        <a:gd name="connsiteX0" fmla="*/ 1584169 w 2813535"/>
                        <a:gd name="connsiteY0" fmla="*/ 428847 h 1269948"/>
                        <a:gd name="connsiteX1" fmla="*/ 1345621 w 2813535"/>
                        <a:gd name="connsiteY1" fmla="*/ 597771 h 1269948"/>
                        <a:gd name="connsiteX2" fmla="*/ 1325971 w 2813535"/>
                        <a:gd name="connsiteY2" fmla="*/ 692772 h 1269948"/>
                        <a:gd name="connsiteX3" fmla="*/ 1306322 w 2813535"/>
                        <a:gd name="connsiteY3" fmla="*/ 597771 h 1269948"/>
                        <a:gd name="connsiteX4" fmla="*/ 1067773 w 2813535"/>
                        <a:gd name="connsiteY4" fmla="*/ 428847 h 1269948"/>
                        <a:gd name="connsiteX5" fmla="*/ 0 w 2813535"/>
                        <a:gd name="connsiteY5" fmla="*/ 106957 h 1269948"/>
                        <a:gd name="connsiteX6" fmla="*/ 1378942 w 2813535"/>
                        <a:gd name="connsiteY6" fmla="*/ 1269948 h 1269948"/>
                        <a:gd name="connsiteX7" fmla="*/ 2813535 w 2813535"/>
                        <a:gd name="connsiteY7" fmla="*/ 0 h 1269948"/>
                        <a:gd name="connsiteX8" fmla="*/ 1584169 w 2813535"/>
                        <a:gd name="connsiteY8" fmla="*/ 428847 h 1269948"/>
                        <a:gd name="connsiteX0" fmla="*/ 1584169 w 2813535"/>
                        <a:gd name="connsiteY0" fmla="*/ 428847 h 1269948"/>
                        <a:gd name="connsiteX1" fmla="*/ 1345621 w 2813535"/>
                        <a:gd name="connsiteY1" fmla="*/ 597771 h 1269948"/>
                        <a:gd name="connsiteX2" fmla="*/ 1325971 w 2813535"/>
                        <a:gd name="connsiteY2" fmla="*/ 692772 h 1269948"/>
                        <a:gd name="connsiteX3" fmla="*/ 1306322 w 2813535"/>
                        <a:gd name="connsiteY3" fmla="*/ 597771 h 1269948"/>
                        <a:gd name="connsiteX4" fmla="*/ 1067773 w 2813535"/>
                        <a:gd name="connsiteY4" fmla="*/ 428847 h 1269948"/>
                        <a:gd name="connsiteX5" fmla="*/ 0 w 2813535"/>
                        <a:gd name="connsiteY5" fmla="*/ 106957 h 1269948"/>
                        <a:gd name="connsiteX6" fmla="*/ 1378942 w 2813535"/>
                        <a:gd name="connsiteY6" fmla="*/ 1269948 h 1269948"/>
                        <a:gd name="connsiteX7" fmla="*/ 2813535 w 2813535"/>
                        <a:gd name="connsiteY7" fmla="*/ 0 h 1269948"/>
                        <a:gd name="connsiteX8" fmla="*/ 1584169 w 2813535"/>
                        <a:gd name="connsiteY8" fmla="*/ 428847 h 1269948"/>
                        <a:gd name="connsiteX0" fmla="*/ 1584169 w 2588913"/>
                        <a:gd name="connsiteY0" fmla="*/ 321890 h 1162991"/>
                        <a:gd name="connsiteX1" fmla="*/ 1345621 w 2588913"/>
                        <a:gd name="connsiteY1" fmla="*/ 490814 h 1162991"/>
                        <a:gd name="connsiteX2" fmla="*/ 1325971 w 2588913"/>
                        <a:gd name="connsiteY2" fmla="*/ 585815 h 1162991"/>
                        <a:gd name="connsiteX3" fmla="*/ 1306322 w 2588913"/>
                        <a:gd name="connsiteY3" fmla="*/ 490814 h 1162991"/>
                        <a:gd name="connsiteX4" fmla="*/ 1067773 w 2588913"/>
                        <a:gd name="connsiteY4" fmla="*/ 321890 h 1162991"/>
                        <a:gd name="connsiteX5" fmla="*/ 0 w 2588913"/>
                        <a:gd name="connsiteY5" fmla="*/ 0 h 1162991"/>
                        <a:gd name="connsiteX6" fmla="*/ 1378942 w 2588913"/>
                        <a:gd name="connsiteY6" fmla="*/ 1162991 h 1162991"/>
                        <a:gd name="connsiteX7" fmla="*/ 2588913 w 2588913"/>
                        <a:gd name="connsiteY7" fmla="*/ 55698 h 1162991"/>
                        <a:gd name="connsiteX8" fmla="*/ 1584169 w 2588913"/>
                        <a:gd name="connsiteY8" fmla="*/ 321890 h 1162991"/>
                        <a:gd name="connsiteX0" fmla="*/ 1584169 w 2588913"/>
                        <a:gd name="connsiteY0" fmla="*/ 321890 h 1162991"/>
                        <a:gd name="connsiteX1" fmla="*/ 1345621 w 2588913"/>
                        <a:gd name="connsiteY1" fmla="*/ 490814 h 1162991"/>
                        <a:gd name="connsiteX2" fmla="*/ 1325971 w 2588913"/>
                        <a:gd name="connsiteY2" fmla="*/ 585815 h 1162991"/>
                        <a:gd name="connsiteX3" fmla="*/ 1306322 w 2588913"/>
                        <a:gd name="connsiteY3" fmla="*/ 490814 h 1162991"/>
                        <a:gd name="connsiteX4" fmla="*/ 1067773 w 2588913"/>
                        <a:gd name="connsiteY4" fmla="*/ 321890 h 1162991"/>
                        <a:gd name="connsiteX5" fmla="*/ 0 w 2588913"/>
                        <a:gd name="connsiteY5" fmla="*/ 0 h 1162991"/>
                        <a:gd name="connsiteX6" fmla="*/ 1378942 w 2588913"/>
                        <a:gd name="connsiteY6" fmla="*/ 1162991 h 1162991"/>
                        <a:gd name="connsiteX7" fmla="*/ 2588913 w 2588913"/>
                        <a:gd name="connsiteY7" fmla="*/ 55698 h 1162991"/>
                        <a:gd name="connsiteX8" fmla="*/ 1584169 w 2588913"/>
                        <a:gd name="connsiteY8" fmla="*/ 321890 h 1162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88913" h="1162991">
                          <a:moveTo>
                            <a:pt x="1584169" y="321890"/>
                          </a:moveTo>
                          <a:cubicBezTo>
                            <a:pt x="1442197" y="325960"/>
                            <a:pt x="1377807" y="399431"/>
                            <a:pt x="1345621" y="490814"/>
                          </a:cubicBezTo>
                          <a:lnTo>
                            <a:pt x="1325971" y="585815"/>
                          </a:lnTo>
                          <a:lnTo>
                            <a:pt x="1306322" y="490814"/>
                          </a:lnTo>
                          <a:cubicBezTo>
                            <a:pt x="1274135" y="399431"/>
                            <a:pt x="1285493" y="403692"/>
                            <a:pt x="1067773" y="321890"/>
                          </a:cubicBezTo>
                          <a:cubicBezTo>
                            <a:pt x="850053" y="240088"/>
                            <a:pt x="963920" y="706561"/>
                            <a:pt x="0" y="0"/>
                          </a:cubicBezTo>
                          <a:cubicBezTo>
                            <a:pt x="318303" y="354842"/>
                            <a:pt x="842275" y="1108399"/>
                            <a:pt x="1378942" y="1162991"/>
                          </a:cubicBezTo>
                          <a:cubicBezTo>
                            <a:pt x="1748366" y="1099301"/>
                            <a:pt x="2410557" y="610708"/>
                            <a:pt x="2588913" y="55698"/>
                          </a:cubicBezTo>
                          <a:cubicBezTo>
                            <a:pt x="2066043" y="817417"/>
                            <a:pt x="1920345" y="317086"/>
                            <a:pt x="1584169" y="321890"/>
                          </a:cubicBezTo>
                          <a:close/>
                        </a:path>
                      </a:pathLst>
                    </a:custGeom>
                    <a:solidFill>
                      <a:srgbClr val="E631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5" name="Szabadkézi sokszög 484"/>
                    <p:cNvSpPr/>
                    <p:nvPr/>
                  </p:nvSpPr>
                  <p:spPr>
                    <a:xfrm rot="5400000" flipH="1">
                      <a:off x="4639217" y="3067196"/>
                      <a:ext cx="237954" cy="403709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6" name="Ellipszis 485"/>
                    <p:cNvSpPr/>
                    <p:nvPr/>
                  </p:nvSpPr>
                  <p:spPr>
                    <a:xfrm>
                      <a:off x="5808385" y="3300730"/>
                      <a:ext cx="49033" cy="466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87" name="Ellipszis 486"/>
                    <p:cNvSpPr/>
                    <p:nvPr/>
                  </p:nvSpPr>
                  <p:spPr>
                    <a:xfrm>
                      <a:off x="5755757" y="3335592"/>
                      <a:ext cx="35736" cy="350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grpSp>
                <p:nvGrpSpPr>
                  <p:cNvPr id="452" name="Csoportba foglalás 451"/>
                  <p:cNvGrpSpPr/>
                  <p:nvPr/>
                </p:nvGrpSpPr>
                <p:grpSpPr>
                  <a:xfrm>
                    <a:off x="10765674" y="1440004"/>
                    <a:ext cx="684851" cy="755780"/>
                    <a:chOff x="7347061" y="2656144"/>
                    <a:chExt cx="684851" cy="755780"/>
                  </a:xfrm>
                </p:grpSpPr>
                <p:pic>
                  <p:nvPicPr>
                    <p:cNvPr id="453" name="Kép 452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3570482">
                      <a:off x="7304536" y="2722186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  <p:pic>
                  <p:nvPicPr>
                    <p:cNvPr id="454" name="Kép 453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14439291">
                      <a:off x="7526187" y="2698669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  <p:pic>
                  <p:nvPicPr>
                    <p:cNvPr id="455" name="Kép 454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18113166">
                      <a:off x="7461938" y="2906199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</p:grpSp>
            </p:grpSp>
            <p:graphicFrame>
              <p:nvGraphicFramePr>
                <p:cNvPr id="398" name="Objektum 39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76656101"/>
                    </p:ext>
                  </p:extLst>
                </p:nvPr>
              </p:nvGraphicFramePr>
              <p:xfrm>
                <a:off x="9400086" y="1124981"/>
                <a:ext cx="773726" cy="434321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35" name="CorelDRAW" r:id="rId11" imgW="2675152" imgH="1823304" progId="CorelDraw.Graphic.19">
                        <p:embed/>
                      </p:oleObj>
                    </mc:Choice>
                    <mc:Fallback>
                      <p:oleObj name="CorelDRAW" r:id="rId11" imgW="2675152" imgH="1823304" progId="CorelDraw.Graphic.19">
                        <p:embed/>
                        <p:pic>
                          <p:nvPicPr>
                            <p:cNvPr id="398" name="Objektum 397"/>
                            <p:cNvPicPr/>
                            <p:nvPr/>
                          </p:nvPicPr>
                          <p:blipFill>
                            <a:blip r:embed="rId12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00086" y="1124981"/>
                              <a:ext cx="773726" cy="434321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399" name="Hatszög 674"/>
                <p:cNvSpPr/>
                <p:nvPr/>
              </p:nvSpPr>
              <p:spPr>
                <a:xfrm flipH="1" flipV="1">
                  <a:off x="10147606" y="2071332"/>
                  <a:ext cx="55374" cy="38248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400" name="Csoportba foglalás 399"/>
                <p:cNvGrpSpPr/>
                <p:nvPr/>
              </p:nvGrpSpPr>
              <p:grpSpPr>
                <a:xfrm>
                  <a:off x="9548647" y="2440644"/>
                  <a:ext cx="460326" cy="150116"/>
                  <a:chOff x="8606892" y="2271664"/>
                  <a:chExt cx="654285" cy="259195"/>
                </a:xfrm>
              </p:grpSpPr>
              <p:grpSp>
                <p:nvGrpSpPr>
                  <p:cNvPr id="439" name="Csoportba foglalás 438"/>
                  <p:cNvGrpSpPr/>
                  <p:nvPr/>
                </p:nvGrpSpPr>
                <p:grpSpPr>
                  <a:xfrm>
                    <a:off x="8935208" y="2271664"/>
                    <a:ext cx="325969" cy="258850"/>
                    <a:chOff x="8983757" y="2271864"/>
                    <a:chExt cx="325969" cy="258850"/>
                  </a:xfrm>
                </p:grpSpPr>
                <p:sp>
                  <p:nvSpPr>
                    <p:cNvPr id="446" name="Ellipszis 445"/>
                    <p:cNvSpPr/>
                    <p:nvPr/>
                  </p:nvSpPr>
                  <p:spPr>
                    <a:xfrm flipH="1" flipV="1">
                      <a:off x="8983757" y="2456950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7" name="Ellipszis 446"/>
                    <p:cNvSpPr/>
                    <p:nvPr/>
                  </p:nvSpPr>
                  <p:spPr>
                    <a:xfrm flipH="1" flipV="1">
                      <a:off x="9065509" y="24403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8" name="Ellipszis 447"/>
                    <p:cNvSpPr/>
                    <p:nvPr/>
                  </p:nvSpPr>
                  <p:spPr>
                    <a:xfrm flipH="1" flipV="1">
                      <a:off x="9136375" y="2397667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9" name="Ellipszis 448"/>
                    <p:cNvSpPr/>
                    <p:nvPr/>
                  </p:nvSpPr>
                  <p:spPr>
                    <a:xfrm flipH="1" flipV="1">
                      <a:off x="9187858" y="2338145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50" name="Ellipszis 449"/>
                    <p:cNvSpPr/>
                    <p:nvPr/>
                  </p:nvSpPr>
                  <p:spPr>
                    <a:xfrm flipH="1" flipV="1">
                      <a:off x="9226704" y="227186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440" name="Csoportba foglalás 439"/>
                  <p:cNvGrpSpPr/>
                  <p:nvPr/>
                </p:nvGrpSpPr>
                <p:grpSpPr>
                  <a:xfrm flipH="1">
                    <a:off x="8606892" y="2272009"/>
                    <a:ext cx="325969" cy="258850"/>
                    <a:chOff x="8983757" y="2271864"/>
                    <a:chExt cx="325969" cy="258850"/>
                  </a:xfrm>
                </p:grpSpPr>
                <p:sp>
                  <p:nvSpPr>
                    <p:cNvPr id="441" name="Ellipszis 440"/>
                    <p:cNvSpPr/>
                    <p:nvPr/>
                  </p:nvSpPr>
                  <p:spPr>
                    <a:xfrm flipH="1" flipV="1">
                      <a:off x="8983757" y="2456950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2" name="Ellipszis 441"/>
                    <p:cNvSpPr/>
                    <p:nvPr/>
                  </p:nvSpPr>
                  <p:spPr>
                    <a:xfrm flipH="1" flipV="1">
                      <a:off x="9065509" y="24403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3" name="Ellipszis 442"/>
                    <p:cNvSpPr/>
                    <p:nvPr/>
                  </p:nvSpPr>
                  <p:spPr>
                    <a:xfrm flipH="1" flipV="1">
                      <a:off x="9136375" y="2397667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4" name="Ellipszis 443"/>
                    <p:cNvSpPr/>
                    <p:nvPr/>
                  </p:nvSpPr>
                  <p:spPr>
                    <a:xfrm flipH="1" flipV="1">
                      <a:off x="9187858" y="2338145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45" name="Ellipszis 444"/>
                    <p:cNvSpPr/>
                    <p:nvPr/>
                  </p:nvSpPr>
                  <p:spPr>
                    <a:xfrm flipH="1" flipV="1">
                      <a:off x="9226704" y="227186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401" name="Csoportba foglalás 400"/>
                <p:cNvGrpSpPr/>
                <p:nvPr/>
              </p:nvGrpSpPr>
              <p:grpSpPr>
                <a:xfrm>
                  <a:off x="9465878" y="2466260"/>
                  <a:ext cx="632108" cy="219000"/>
                  <a:chOff x="8489248" y="2315894"/>
                  <a:chExt cx="898450" cy="378133"/>
                </a:xfrm>
              </p:grpSpPr>
              <p:grpSp>
                <p:nvGrpSpPr>
                  <p:cNvPr id="423" name="Csoportba foglalás 422"/>
                  <p:cNvGrpSpPr/>
                  <p:nvPr/>
                </p:nvGrpSpPr>
                <p:grpSpPr>
                  <a:xfrm>
                    <a:off x="8941943" y="2321490"/>
                    <a:ext cx="445755" cy="372537"/>
                    <a:chOff x="8984627" y="2331961"/>
                    <a:chExt cx="445755" cy="372537"/>
                  </a:xfrm>
                </p:grpSpPr>
                <p:sp>
                  <p:nvSpPr>
                    <p:cNvPr id="432" name="Ellipszis 431"/>
                    <p:cNvSpPr/>
                    <p:nvPr/>
                  </p:nvSpPr>
                  <p:spPr>
                    <a:xfrm rot="21032766" flipH="1" flipV="1">
                      <a:off x="9147337" y="2574879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3" name="Ellipszis 432"/>
                    <p:cNvSpPr/>
                    <p:nvPr/>
                  </p:nvSpPr>
                  <p:spPr>
                    <a:xfrm rot="21032766" flipH="1" flipV="1">
                      <a:off x="9216035" y="25246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4" name="Ellipszis 433"/>
                    <p:cNvSpPr/>
                    <p:nvPr/>
                  </p:nvSpPr>
                  <p:spPr>
                    <a:xfrm rot="21032766" flipH="1" flipV="1">
                      <a:off x="9278921" y="24708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5" name="Ellipszis 434"/>
                    <p:cNvSpPr/>
                    <p:nvPr/>
                  </p:nvSpPr>
                  <p:spPr>
                    <a:xfrm rot="21032766" flipH="1" flipV="1">
                      <a:off x="9319928" y="240372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6" name="Ellipszis 435"/>
                    <p:cNvSpPr/>
                    <p:nvPr/>
                  </p:nvSpPr>
                  <p:spPr>
                    <a:xfrm rot="21032766" flipH="1" flipV="1">
                      <a:off x="9347360" y="2331961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7" name="Ellipszis 436"/>
                    <p:cNvSpPr/>
                    <p:nvPr/>
                  </p:nvSpPr>
                  <p:spPr>
                    <a:xfrm rot="21032766" flipH="1" flipV="1">
                      <a:off x="9068774" y="26180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8" name="Ellipszis 437"/>
                    <p:cNvSpPr/>
                    <p:nvPr/>
                  </p:nvSpPr>
                  <p:spPr>
                    <a:xfrm rot="21032766" flipH="1" flipV="1">
                      <a:off x="8984627" y="263073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424" name="Csoportba foglalás 423"/>
                  <p:cNvGrpSpPr/>
                  <p:nvPr/>
                </p:nvGrpSpPr>
                <p:grpSpPr>
                  <a:xfrm flipH="1">
                    <a:off x="8489248" y="2315894"/>
                    <a:ext cx="445755" cy="372537"/>
                    <a:chOff x="8984627" y="2331961"/>
                    <a:chExt cx="445755" cy="372537"/>
                  </a:xfrm>
                </p:grpSpPr>
                <p:sp>
                  <p:nvSpPr>
                    <p:cNvPr id="425" name="Ellipszis 424"/>
                    <p:cNvSpPr/>
                    <p:nvPr/>
                  </p:nvSpPr>
                  <p:spPr>
                    <a:xfrm rot="21032766" flipH="1" flipV="1">
                      <a:off x="9147337" y="2574879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26" name="Ellipszis 425"/>
                    <p:cNvSpPr/>
                    <p:nvPr/>
                  </p:nvSpPr>
                  <p:spPr>
                    <a:xfrm rot="21032766" flipH="1" flipV="1">
                      <a:off x="9216035" y="25246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27" name="Ellipszis 426"/>
                    <p:cNvSpPr/>
                    <p:nvPr/>
                  </p:nvSpPr>
                  <p:spPr>
                    <a:xfrm rot="21032766" flipH="1" flipV="1">
                      <a:off x="9278921" y="24708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28" name="Ellipszis 427"/>
                    <p:cNvSpPr/>
                    <p:nvPr/>
                  </p:nvSpPr>
                  <p:spPr>
                    <a:xfrm rot="21032766" flipH="1" flipV="1">
                      <a:off x="9319928" y="240372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29" name="Ellipszis 428"/>
                    <p:cNvSpPr/>
                    <p:nvPr/>
                  </p:nvSpPr>
                  <p:spPr>
                    <a:xfrm rot="21032766" flipH="1" flipV="1">
                      <a:off x="9347360" y="2331961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0" name="Ellipszis 429"/>
                    <p:cNvSpPr/>
                    <p:nvPr/>
                  </p:nvSpPr>
                  <p:spPr>
                    <a:xfrm rot="21032766" flipH="1" flipV="1">
                      <a:off x="9068774" y="26180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431" name="Ellipszis 430"/>
                    <p:cNvSpPr/>
                    <p:nvPr/>
                  </p:nvSpPr>
                  <p:spPr>
                    <a:xfrm rot="21032766" flipH="1" flipV="1">
                      <a:off x="8984627" y="263073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sp>
              <p:nvSpPr>
                <p:cNvPr id="402" name="Hatszög 674"/>
                <p:cNvSpPr/>
                <p:nvPr/>
              </p:nvSpPr>
              <p:spPr>
                <a:xfrm flipH="1" flipV="1">
                  <a:off x="9374726" y="2090456"/>
                  <a:ext cx="55374" cy="38248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03" name="Trapezoid 1"/>
                <p:cNvSpPr/>
                <p:nvPr/>
              </p:nvSpPr>
              <p:spPr>
                <a:xfrm>
                  <a:off x="9412264" y="3027162"/>
                  <a:ext cx="752426" cy="113804"/>
                </a:xfrm>
                <a:prstGeom prst="rect">
                  <a:avLst/>
                </a:prstGeom>
                <a:gradFill flip="none" rotWithShape="1">
                  <a:gsLst>
                    <a:gs pos="57000">
                      <a:srgbClr val="E664BD"/>
                    </a:gs>
                    <a:gs pos="0">
                      <a:srgbClr val="E146B0"/>
                    </a:gs>
                    <a:gs pos="100000">
                      <a:srgbClr val="DF3BAB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404" name="Csoportba foglalás 403"/>
                <p:cNvGrpSpPr/>
                <p:nvPr/>
              </p:nvGrpSpPr>
              <p:grpSpPr>
                <a:xfrm>
                  <a:off x="9010850" y="2592720"/>
                  <a:ext cx="1380060" cy="828741"/>
                  <a:chOff x="8895930" y="2595389"/>
                  <a:chExt cx="1625155" cy="896837"/>
                </a:xfrm>
              </p:grpSpPr>
              <p:sp>
                <p:nvSpPr>
                  <p:cNvPr id="419" name="Ellipszis 138"/>
                  <p:cNvSpPr/>
                  <p:nvPr/>
                </p:nvSpPr>
                <p:spPr>
                  <a:xfrm flipH="1">
                    <a:off x="9864136" y="2595389"/>
                    <a:ext cx="648889" cy="585353"/>
                  </a:xfrm>
                  <a:custGeom>
                    <a:avLst/>
                    <a:gdLst>
                      <a:gd name="connsiteX0" fmla="*/ 0 w 1105469"/>
                      <a:gd name="connsiteY0" fmla="*/ 511791 h 1023582"/>
                      <a:gd name="connsiteX1" fmla="*/ 552735 w 1105469"/>
                      <a:gd name="connsiteY1" fmla="*/ 0 h 1023582"/>
                      <a:gd name="connsiteX2" fmla="*/ 1105470 w 1105469"/>
                      <a:gd name="connsiteY2" fmla="*/ 511791 h 1023582"/>
                      <a:gd name="connsiteX3" fmla="*/ 552735 w 1105469"/>
                      <a:gd name="connsiteY3" fmla="*/ 1023582 h 1023582"/>
                      <a:gd name="connsiteX4" fmla="*/ 0 w 1105469"/>
                      <a:gd name="connsiteY4" fmla="*/ 511791 h 1023582"/>
                      <a:gd name="connsiteX0" fmla="*/ 0 w 1113125"/>
                      <a:gd name="connsiteY0" fmla="*/ 520546 h 1032337"/>
                      <a:gd name="connsiteX1" fmla="*/ 552735 w 1113125"/>
                      <a:gd name="connsiteY1" fmla="*/ 8755 h 1032337"/>
                      <a:gd name="connsiteX2" fmla="*/ 802367 w 1113125"/>
                      <a:gd name="connsiteY2" fmla="*/ 220657 h 1032337"/>
                      <a:gd name="connsiteX3" fmla="*/ 1105470 w 1113125"/>
                      <a:gd name="connsiteY3" fmla="*/ 520546 h 1032337"/>
                      <a:gd name="connsiteX4" fmla="*/ 552735 w 1113125"/>
                      <a:gd name="connsiteY4" fmla="*/ 1032337 h 1032337"/>
                      <a:gd name="connsiteX5" fmla="*/ 0 w 1113125"/>
                      <a:gd name="connsiteY5" fmla="*/ 520546 h 1032337"/>
                      <a:gd name="connsiteX0" fmla="*/ 2243 w 1115368"/>
                      <a:gd name="connsiteY0" fmla="*/ 467215 h 979006"/>
                      <a:gd name="connsiteX1" fmla="*/ 377298 w 1115368"/>
                      <a:gd name="connsiteY1" fmla="*/ 11762 h 979006"/>
                      <a:gd name="connsiteX2" fmla="*/ 804610 w 1115368"/>
                      <a:gd name="connsiteY2" fmla="*/ 167326 h 979006"/>
                      <a:gd name="connsiteX3" fmla="*/ 1107713 w 1115368"/>
                      <a:gd name="connsiteY3" fmla="*/ 467215 h 979006"/>
                      <a:gd name="connsiteX4" fmla="*/ 554978 w 1115368"/>
                      <a:gd name="connsiteY4" fmla="*/ 979006 h 979006"/>
                      <a:gd name="connsiteX5" fmla="*/ 2243 w 1115368"/>
                      <a:gd name="connsiteY5" fmla="*/ 467215 h 979006"/>
                      <a:gd name="connsiteX0" fmla="*/ 22452 w 1135577"/>
                      <a:gd name="connsiteY0" fmla="*/ 455546 h 967337"/>
                      <a:gd name="connsiteX1" fmla="*/ 135769 w 1135577"/>
                      <a:gd name="connsiteY1" fmla="*/ 138322 h 967337"/>
                      <a:gd name="connsiteX2" fmla="*/ 397507 w 1135577"/>
                      <a:gd name="connsiteY2" fmla="*/ 93 h 967337"/>
                      <a:gd name="connsiteX3" fmla="*/ 824819 w 1135577"/>
                      <a:gd name="connsiteY3" fmla="*/ 155657 h 967337"/>
                      <a:gd name="connsiteX4" fmla="*/ 1127922 w 1135577"/>
                      <a:gd name="connsiteY4" fmla="*/ 455546 h 967337"/>
                      <a:gd name="connsiteX5" fmla="*/ 575187 w 1135577"/>
                      <a:gd name="connsiteY5" fmla="*/ 967337 h 967337"/>
                      <a:gd name="connsiteX6" fmla="*/ 22452 w 1135577"/>
                      <a:gd name="connsiteY6" fmla="*/ 455546 h 967337"/>
                      <a:gd name="connsiteX0" fmla="*/ 59605 w 1042721"/>
                      <a:gd name="connsiteY0" fmla="*/ 550886 h 967955"/>
                      <a:gd name="connsiteX1" fmla="*/ 42913 w 1042721"/>
                      <a:gd name="connsiteY1" fmla="*/ 138322 h 967955"/>
                      <a:gd name="connsiteX2" fmla="*/ 304651 w 1042721"/>
                      <a:gd name="connsiteY2" fmla="*/ 93 h 967955"/>
                      <a:gd name="connsiteX3" fmla="*/ 731963 w 1042721"/>
                      <a:gd name="connsiteY3" fmla="*/ 155657 h 967955"/>
                      <a:gd name="connsiteX4" fmla="*/ 1035066 w 1042721"/>
                      <a:gd name="connsiteY4" fmla="*/ 455546 h 967955"/>
                      <a:gd name="connsiteX5" fmla="*/ 482331 w 1042721"/>
                      <a:gd name="connsiteY5" fmla="*/ 967337 h 967955"/>
                      <a:gd name="connsiteX6" fmla="*/ 59605 w 1042721"/>
                      <a:gd name="connsiteY6" fmla="*/ 550886 h 967955"/>
                      <a:gd name="connsiteX0" fmla="*/ 60348 w 1043464"/>
                      <a:gd name="connsiteY0" fmla="*/ 550886 h 756443"/>
                      <a:gd name="connsiteX1" fmla="*/ 43656 w 1043464"/>
                      <a:gd name="connsiteY1" fmla="*/ 138322 h 756443"/>
                      <a:gd name="connsiteX2" fmla="*/ 305394 w 1043464"/>
                      <a:gd name="connsiteY2" fmla="*/ 93 h 756443"/>
                      <a:gd name="connsiteX3" fmla="*/ 732706 w 1043464"/>
                      <a:gd name="connsiteY3" fmla="*/ 155657 h 756443"/>
                      <a:gd name="connsiteX4" fmla="*/ 1035809 w 1043464"/>
                      <a:gd name="connsiteY4" fmla="*/ 455546 h 756443"/>
                      <a:gd name="connsiteX5" fmla="*/ 496075 w 1043464"/>
                      <a:gd name="connsiteY5" fmla="*/ 754988 h 756443"/>
                      <a:gd name="connsiteX6" fmla="*/ 60348 w 1043464"/>
                      <a:gd name="connsiteY6" fmla="*/ 550886 h 756443"/>
                      <a:gd name="connsiteX0" fmla="*/ 60348 w 931004"/>
                      <a:gd name="connsiteY0" fmla="*/ 550886 h 758738"/>
                      <a:gd name="connsiteX1" fmla="*/ 43656 w 931004"/>
                      <a:gd name="connsiteY1" fmla="*/ 138322 h 758738"/>
                      <a:gd name="connsiteX2" fmla="*/ 305394 w 931004"/>
                      <a:gd name="connsiteY2" fmla="*/ 93 h 758738"/>
                      <a:gd name="connsiteX3" fmla="*/ 732706 w 931004"/>
                      <a:gd name="connsiteY3" fmla="*/ 155657 h 758738"/>
                      <a:gd name="connsiteX4" fmla="*/ 918800 w 931004"/>
                      <a:gd name="connsiteY4" fmla="*/ 386208 h 758738"/>
                      <a:gd name="connsiteX5" fmla="*/ 496075 w 931004"/>
                      <a:gd name="connsiteY5" fmla="*/ 754988 h 758738"/>
                      <a:gd name="connsiteX6" fmla="*/ 60348 w 931004"/>
                      <a:gd name="connsiteY6" fmla="*/ 550886 h 758738"/>
                      <a:gd name="connsiteX0" fmla="*/ 60348 w 918838"/>
                      <a:gd name="connsiteY0" fmla="*/ 550886 h 755866"/>
                      <a:gd name="connsiteX1" fmla="*/ 43656 w 918838"/>
                      <a:gd name="connsiteY1" fmla="*/ 138322 h 755866"/>
                      <a:gd name="connsiteX2" fmla="*/ 305394 w 918838"/>
                      <a:gd name="connsiteY2" fmla="*/ 93 h 755866"/>
                      <a:gd name="connsiteX3" fmla="*/ 732706 w 918838"/>
                      <a:gd name="connsiteY3" fmla="*/ 155657 h 755866"/>
                      <a:gd name="connsiteX4" fmla="*/ 918800 w 918838"/>
                      <a:gd name="connsiteY4" fmla="*/ 386208 h 755866"/>
                      <a:gd name="connsiteX5" fmla="*/ 689371 w 918838"/>
                      <a:gd name="connsiteY5" fmla="*/ 615022 h 755866"/>
                      <a:gd name="connsiteX6" fmla="*/ 496075 w 918838"/>
                      <a:gd name="connsiteY6" fmla="*/ 754988 h 755866"/>
                      <a:gd name="connsiteX7" fmla="*/ 60348 w 918838"/>
                      <a:gd name="connsiteY7" fmla="*/ 550886 h 755866"/>
                      <a:gd name="connsiteX0" fmla="*/ 60348 w 918838"/>
                      <a:gd name="connsiteY0" fmla="*/ 585523 h 790503"/>
                      <a:gd name="connsiteX1" fmla="*/ 43656 w 918838"/>
                      <a:gd name="connsiteY1" fmla="*/ 172959 h 790503"/>
                      <a:gd name="connsiteX2" fmla="*/ 465739 w 918838"/>
                      <a:gd name="connsiteY2" fmla="*/ 61 h 790503"/>
                      <a:gd name="connsiteX3" fmla="*/ 732706 w 918838"/>
                      <a:gd name="connsiteY3" fmla="*/ 190294 h 790503"/>
                      <a:gd name="connsiteX4" fmla="*/ 918800 w 918838"/>
                      <a:gd name="connsiteY4" fmla="*/ 420845 h 790503"/>
                      <a:gd name="connsiteX5" fmla="*/ 689371 w 918838"/>
                      <a:gd name="connsiteY5" fmla="*/ 649659 h 790503"/>
                      <a:gd name="connsiteX6" fmla="*/ 496075 w 918838"/>
                      <a:gd name="connsiteY6" fmla="*/ 789625 h 790503"/>
                      <a:gd name="connsiteX7" fmla="*/ 60348 w 918838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31836"/>
                      <a:gd name="connsiteY0" fmla="*/ 585523 h 790503"/>
                      <a:gd name="connsiteX1" fmla="*/ 43656 w 931836"/>
                      <a:gd name="connsiteY1" fmla="*/ 172959 h 790503"/>
                      <a:gd name="connsiteX2" fmla="*/ 465739 w 931836"/>
                      <a:gd name="connsiteY2" fmla="*/ 61 h 790503"/>
                      <a:gd name="connsiteX3" fmla="*/ 732706 w 931836"/>
                      <a:gd name="connsiteY3" fmla="*/ 190294 h 790503"/>
                      <a:gd name="connsiteX4" fmla="*/ 931801 w 931836"/>
                      <a:gd name="connsiteY4" fmla="*/ 342839 h 790503"/>
                      <a:gd name="connsiteX5" fmla="*/ 689371 w 931836"/>
                      <a:gd name="connsiteY5" fmla="*/ 649659 h 790503"/>
                      <a:gd name="connsiteX6" fmla="*/ 496075 w 931836"/>
                      <a:gd name="connsiteY6" fmla="*/ 789625 h 790503"/>
                      <a:gd name="connsiteX7" fmla="*/ 60348 w 931836"/>
                      <a:gd name="connsiteY7" fmla="*/ 585523 h 790503"/>
                      <a:gd name="connsiteX0" fmla="*/ 60100 w 931588"/>
                      <a:gd name="connsiteY0" fmla="*/ 585523 h 760553"/>
                      <a:gd name="connsiteX1" fmla="*/ 43408 w 931588"/>
                      <a:gd name="connsiteY1" fmla="*/ 172959 h 760553"/>
                      <a:gd name="connsiteX2" fmla="*/ 465491 w 931588"/>
                      <a:gd name="connsiteY2" fmla="*/ 61 h 760553"/>
                      <a:gd name="connsiteX3" fmla="*/ 732458 w 931588"/>
                      <a:gd name="connsiteY3" fmla="*/ 190294 h 760553"/>
                      <a:gd name="connsiteX4" fmla="*/ 931553 w 931588"/>
                      <a:gd name="connsiteY4" fmla="*/ 342839 h 760553"/>
                      <a:gd name="connsiteX5" fmla="*/ 689123 w 931588"/>
                      <a:gd name="connsiteY5" fmla="*/ 649659 h 760553"/>
                      <a:gd name="connsiteX6" fmla="*/ 491493 w 931588"/>
                      <a:gd name="connsiteY6" fmla="*/ 759289 h 760553"/>
                      <a:gd name="connsiteX7" fmla="*/ 60100 w 931588"/>
                      <a:gd name="connsiteY7" fmla="*/ 585523 h 760553"/>
                      <a:gd name="connsiteX0" fmla="*/ 60100 w 931588"/>
                      <a:gd name="connsiteY0" fmla="*/ 598884 h 773914"/>
                      <a:gd name="connsiteX1" fmla="*/ 43408 w 931588"/>
                      <a:gd name="connsiteY1" fmla="*/ 186320 h 773914"/>
                      <a:gd name="connsiteX2" fmla="*/ 260092 w 931588"/>
                      <a:gd name="connsiteY2" fmla="*/ 34642 h 773914"/>
                      <a:gd name="connsiteX3" fmla="*/ 465491 w 931588"/>
                      <a:gd name="connsiteY3" fmla="*/ 13422 h 773914"/>
                      <a:gd name="connsiteX4" fmla="*/ 732458 w 931588"/>
                      <a:gd name="connsiteY4" fmla="*/ 203655 h 773914"/>
                      <a:gd name="connsiteX5" fmla="*/ 931553 w 931588"/>
                      <a:gd name="connsiteY5" fmla="*/ 356200 h 773914"/>
                      <a:gd name="connsiteX6" fmla="*/ 689123 w 931588"/>
                      <a:gd name="connsiteY6" fmla="*/ 663020 h 773914"/>
                      <a:gd name="connsiteX7" fmla="*/ 491493 w 931588"/>
                      <a:gd name="connsiteY7" fmla="*/ 772650 h 773914"/>
                      <a:gd name="connsiteX8" fmla="*/ 60100 w 931588"/>
                      <a:gd name="connsiteY8" fmla="*/ 598884 h 773914"/>
                      <a:gd name="connsiteX0" fmla="*/ 60100 w 931588"/>
                      <a:gd name="connsiteY0" fmla="*/ 590218 h 765248"/>
                      <a:gd name="connsiteX1" fmla="*/ 43408 w 931588"/>
                      <a:gd name="connsiteY1" fmla="*/ 177654 h 765248"/>
                      <a:gd name="connsiteX2" fmla="*/ 260092 w 931588"/>
                      <a:gd name="connsiteY2" fmla="*/ 25976 h 765248"/>
                      <a:gd name="connsiteX3" fmla="*/ 465491 w 931588"/>
                      <a:gd name="connsiteY3" fmla="*/ 4756 h 765248"/>
                      <a:gd name="connsiteX4" fmla="*/ 619784 w 931588"/>
                      <a:gd name="connsiteY4" fmla="*/ 77980 h 765248"/>
                      <a:gd name="connsiteX5" fmla="*/ 732458 w 931588"/>
                      <a:gd name="connsiteY5" fmla="*/ 194989 h 765248"/>
                      <a:gd name="connsiteX6" fmla="*/ 931553 w 931588"/>
                      <a:gd name="connsiteY6" fmla="*/ 347534 h 765248"/>
                      <a:gd name="connsiteX7" fmla="*/ 689123 w 931588"/>
                      <a:gd name="connsiteY7" fmla="*/ 654354 h 765248"/>
                      <a:gd name="connsiteX8" fmla="*/ 491493 w 931588"/>
                      <a:gd name="connsiteY8" fmla="*/ 763984 h 765248"/>
                      <a:gd name="connsiteX9" fmla="*/ 60100 w 931588"/>
                      <a:gd name="connsiteY9" fmla="*/ 590218 h 765248"/>
                      <a:gd name="connsiteX0" fmla="*/ 47500 w 918988"/>
                      <a:gd name="connsiteY0" fmla="*/ 590218 h 765586"/>
                      <a:gd name="connsiteX1" fmla="*/ 30808 w 918988"/>
                      <a:gd name="connsiteY1" fmla="*/ 177654 h 765586"/>
                      <a:gd name="connsiteX2" fmla="*/ 247492 w 918988"/>
                      <a:gd name="connsiteY2" fmla="*/ 25976 h 765586"/>
                      <a:gd name="connsiteX3" fmla="*/ 452891 w 918988"/>
                      <a:gd name="connsiteY3" fmla="*/ 4756 h 765586"/>
                      <a:gd name="connsiteX4" fmla="*/ 607184 w 918988"/>
                      <a:gd name="connsiteY4" fmla="*/ 77980 h 765586"/>
                      <a:gd name="connsiteX5" fmla="*/ 719858 w 918988"/>
                      <a:gd name="connsiteY5" fmla="*/ 194989 h 765586"/>
                      <a:gd name="connsiteX6" fmla="*/ 918953 w 918988"/>
                      <a:gd name="connsiteY6" fmla="*/ 347534 h 765586"/>
                      <a:gd name="connsiteX7" fmla="*/ 676523 w 918988"/>
                      <a:gd name="connsiteY7" fmla="*/ 654354 h 765586"/>
                      <a:gd name="connsiteX8" fmla="*/ 478893 w 918988"/>
                      <a:gd name="connsiteY8" fmla="*/ 763984 h 765586"/>
                      <a:gd name="connsiteX9" fmla="*/ 225823 w 918988"/>
                      <a:gd name="connsiteY9" fmla="*/ 710693 h 765586"/>
                      <a:gd name="connsiteX10" fmla="*/ 47500 w 918988"/>
                      <a:gd name="connsiteY10" fmla="*/ 590218 h 765586"/>
                      <a:gd name="connsiteX0" fmla="*/ 64838 w 936326"/>
                      <a:gd name="connsiteY0" fmla="*/ 590218 h 765586"/>
                      <a:gd name="connsiteX1" fmla="*/ 477 w 936326"/>
                      <a:gd name="connsiteY1" fmla="*/ 424672 h 765586"/>
                      <a:gd name="connsiteX2" fmla="*/ 48146 w 936326"/>
                      <a:gd name="connsiteY2" fmla="*/ 177654 h 765586"/>
                      <a:gd name="connsiteX3" fmla="*/ 264830 w 936326"/>
                      <a:gd name="connsiteY3" fmla="*/ 25976 h 765586"/>
                      <a:gd name="connsiteX4" fmla="*/ 470229 w 936326"/>
                      <a:gd name="connsiteY4" fmla="*/ 4756 h 765586"/>
                      <a:gd name="connsiteX5" fmla="*/ 624522 w 936326"/>
                      <a:gd name="connsiteY5" fmla="*/ 77980 h 765586"/>
                      <a:gd name="connsiteX6" fmla="*/ 737196 w 936326"/>
                      <a:gd name="connsiteY6" fmla="*/ 194989 h 765586"/>
                      <a:gd name="connsiteX7" fmla="*/ 936291 w 936326"/>
                      <a:gd name="connsiteY7" fmla="*/ 347534 h 765586"/>
                      <a:gd name="connsiteX8" fmla="*/ 693861 w 936326"/>
                      <a:gd name="connsiteY8" fmla="*/ 654354 h 765586"/>
                      <a:gd name="connsiteX9" fmla="*/ 496231 w 936326"/>
                      <a:gd name="connsiteY9" fmla="*/ 763984 h 765586"/>
                      <a:gd name="connsiteX10" fmla="*/ 243161 w 936326"/>
                      <a:gd name="connsiteY10" fmla="*/ 710693 h 765586"/>
                      <a:gd name="connsiteX11" fmla="*/ 64838 w 936326"/>
                      <a:gd name="connsiteY11" fmla="*/ 590218 h 765586"/>
                      <a:gd name="connsiteX0" fmla="*/ 64838 w 936338"/>
                      <a:gd name="connsiteY0" fmla="*/ 590218 h 764796"/>
                      <a:gd name="connsiteX1" fmla="*/ 477 w 936338"/>
                      <a:gd name="connsiteY1" fmla="*/ 424672 h 764796"/>
                      <a:gd name="connsiteX2" fmla="*/ 48146 w 936338"/>
                      <a:gd name="connsiteY2" fmla="*/ 177654 h 764796"/>
                      <a:gd name="connsiteX3" fmla="*/ 264830 w 936338"/>
                      <a:gd name="connsiteY3" fmla="*/ 25976 h 764796"/>
                      <a:gd name="connsiteX4" fmla="*/ 470229 w 936338"/>
                      <a:gd name="connsiteY4" fmla="*/ 4756 h 764796"/>
                      <a:gd name="connsiteX5" fmla="*/ 624522 w 936338"/>
                      <a:gd name="connsiteY5" fmla="*/ 77980 h 764796"/>
                      <a:gd name="connsiteX6" fmla="*/ 737196 w 936338"/>
                      <a:gd name="connsiteY6" fmla="*/ 194989 h 764796"/>
                      <a:gd name="connsiteX7" fmla="*/ 936291 w 936338"/>
                      <a:gd name="connsiteY7" fmla="*/ 347534 h 764796"/>
                      <a:gd name="connsiteX8" fmla="*/ 737752 w 936338"/>
                      <a:gd name="connsiteY8" fmla="*/ 712876 h 764796"/>
                      <a:gd name="connsiteX9" fmla="*/ 496231 w 936338"/>
                      <a:gd name="connsiteY9" fmla="*/ 763984 h 764796"/>
                      <a:gd name="connsiteX10" fmla="*/ 243161 w 936338"/>
                      <a:gd name="connsiteY10" fmla="*/ 710693 h 764796"/>
                      <a:gd name="connsiteX11" fmla="*/ 64838 w 936338"/>
                      <a:gd name="connsiteY11" fmla="*/ 590218 h 764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36338" h="764796">
                        <a:moveTo>
                          <a:pt x="64838" y="590218"/>
                        </a:moveTo>
                        <a:cubicBezTo>
                          <a:pt x="24391" y="542548"/>
                          <a:pt x="3259" y="493432"/>
                          <a:pt x="477" y="424672"/>
                        </a:cubicBezTo>
                        <a:cubicBezTo>
                          <a:pt x="-2305" y="355912"/>
                          <a:pt x="6254" y="244103"/>
                          <a:pt x="48146" y="177654"/>
                        </a:cubicBezTo>
                        <a:cubicBezTo>
                          <a:pt x="82200" y="88670"/>
                          <a:pt x="194483" y="54792"/>
                          <a:pt x="264830" y="25976"/>
                        </a:cubicBezTo>
                        <a:cubicBezTo>
                          <a:pt x="335177" y="-2840"/>
                          <a:pt x="410280" y="-3911"/>
                          <a:pt x="470229" y="4756"/>
                        </a:cubicBezTo>
                        <a:cubicBezTo>
                          <a:pt x="530178" y="13423"/>
                          <a:pt x="580028" y="46275"/>
                          <a:pt x="624522" y="77980"/>
                        </a:cubicBezTo>
                        <a:cubicBezTo>
                          <a:pt x="669016" y="109685"/>
                          <a:pt x="683790" y="152230"/>
                          <a:pt x="737196" y="194989"/>
                        </a:cubicBezTo>
                        <a:cubicBezTo>
                          <a:pt x="790602" y="237748"/>
                          <a:pt x="937736" y="189356"/>
                          <a:pt x="936291" y="347534"/>
                        </a:cubicBezTo>
                        <a:cubicBezTo>
                          <a:pt x="939180" y="423373"/>
                          <a:pt x="808206" y="651413"/>
                          <a:pt x="737752" y="712876"/>
                        </a:cubicBezTo>
                        <a:cubicBezTo>
                          <a:pt x="667298" y="774339"/>
                          <a:pt x="578663" y="764348"/>
                          <a:pt x="496231" y="763984"/>
                        </a:cubicBezTo>
                        <a:cubicBezTo>
                          <a:pt x="413799" y="763620"/>
                          <a:pt x="315060" y="739654"/>
                          <a:pt x="243161" y="710693"/>
                        </a:cubicBezTo>
                        <a:cubicBezTo>
                          <a:pt x="171262" y="681732"/>
                          <a:pt x="105285" y="637888"/>
                          <a:pt x="64838" y="590218"/>
                        </a:cubicBezTo>
                        <a:close/>
                      </a:path>
                    </a:pathLst>
                  </a:custGeom>
                  <a:solidFill>
                    <a:srgbClr val="FAD7B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20" name="Szabadkézi sokszög 419"/>
                  <p:cNvSpPr/>
                  <p:nvPr/>
                </p:nvSpPr>
                <p:spPr>
                  <a:xfrm rot="20820000" flipH="1">
                    <a:off x="10092022" y="2795333"/>
                    <a:ext cx="39787" cy="65452"/>
                  </a:xfrm>
                  <a:custGeom>
                    <a:avLst/>
                    <a:gdLst>
                      <a:gd name="connsiteX0" fmla="*/ 0 w 501161"/>
                      <a:gd name="connsiteY0" fmla="*/ 0 h 929031"/>
                      <a:gd name="connsiteX1" fmla="*/ 475488 w 501161"/>
                      <a:gd name="connsiteY1" fmla="*/ 336500 h 929031"/>
                      <a:gd name="connsiteX2" fmla="*/ 395021 w 501161"/>
                      <a:gd name="connsiteY2" fmla="*/ 929031 h 92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161" h="929031">
                        <a:moveTo>
                          <a:pt x="0" y="0"/>
                        </a:moveTo>
                        <a:cubicBezTo>
                          <a:pt x="204825" y="90831"/>
                          <a:pt x="409651" y="181662"/>
                          <a:pt x="475488" y="336500"/>
                        </a:cubicBezTo>
                        <a:cubicBezTo>
                          <a:pt x="541325" y="491338"/>
                          <a:pt x="468173" y="710184"/>
                          <a:pt x="395021" y="929031"/>
                        </a:cubicBezTo>
                      </a:path>
                    </a:pathLst>
                  </a:custGeom>
                  <a:noFill/>
                  <a:ln w="28575" cap="rnd">
                    <a:solidFill>
                      <a:schemeClr val="accent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21" name="Ellipszis 3"/>
                  <p:cNvSpPr/>
                  <p:nvPr/>
                </p:nvSpPr>
                <p:spPr>
                  <a:xfrm rot="20868999" flipH="1">
                    <a:off x="8895930" y="2789666"/>
                    <a:ext cx="1215646" cy="702560"/>
                  </a:xfrm>
                  <a:custGeom>
                    <a:avLst/>
                    <a:gdLst>
                      <a:gd name="connsiteX0" fmla="*/ 0 w 1632319"/>
                      <a:gd name="connsiteY0" fmla="*/ 427575 h 855149"/>
                      <a:gd name="connsiteX1" fmla="*/ 816160 w 1632319"/>
                      <a:gd name="connsiteY1" fmla="*/ 0 h 855149"/>
                      <a:gd name="connsiteX2" fmla="*/ 1632320 w 1632319"/>
                      <a:gd name="connsiteY2" fmla="*/ 427575 h 855149"/>
                      <a:gd name="connsiteX3" fmla="*/ 816160 w 1632319"/>
                      <a:gd name="connsiteY3" fmla="*/ 855150 h 855149"/>
                      <a:gd name="connsiteX4" fmla="*/ 0 w 1632319"/>
                      <a:gd name="connsiteY4" fmla="*/ 427575 h 855149"/>
                      <a:gd name="connsiteX0" fmla="*/ 15256 w 1647576"/>
                      <a:gd name="connsiteY0" fmla="*/ 427575 h 855150"/>
                      <a:gd name="connsiteX1" fmla="*/ 831416 w 1647576"/>
                      <a:gd name="connsiteY1" fmla="*/ 0 h 855150"/>
                      <a:gd name="connsiteX2" fmla="*/ 1647576 w 1647576"/>
                      <a:gd name="connsiteY2" fmla="*/ 427575 h 855150"/>
                      <a:gd name="connsiteX3" fmla="*/ 831416 w 1647576"/>
                      <a:gd name="connsiteY3" fmla="*/ 855150 h 855150"/>
                      <a:gd name="connsiteX4" fmla="*/ 15256 w 1647576"/>
                      <a:gd name="connsiteY4" fmla="*/ 427575 h 855150"/>
                      <a:gd name="connsiteX0" fmla="*/ 11890 w 1630316"/>
                      <a:gd name="connsiteY0" fmla="*/ 492337 h 856509"/>
                      <a:gd name="connsiteX1" fmla="*/ 814156 w 1630316"/>
                      <a:gd name="connsiteY1" fmla="*/ 408 h 856509"/>
                      <a:gd name="connsiteX2" fmla="*/ 1630316 w 1630316"/>
                      <a:gd name="connsiteY2" fmla="*/ 427983 h 856509"/>
                      <a:gd name="connsiteX3" fmla="*/ 814156 w 1630316"/>
                      <a:gd name="connsiteY3" fmla="*/ 855558 h 856509"/>
                      <a:gd name="connsiteX4" fmla="*/ 11890 w 1630316"/>
                      <a:gd name="connsiteY4" fmla="*/ 492337 h 856509"/>
                      <a:gd name="connsiteX0" fmla="*/ 12226 w 1754160"/>
                      <a:gd name="connsiteY0" fmla="*/ 495011 h 862185"/>
                      <a:gd name="connsiteX1" fmla="*/ 814492 w 1754160"/>
                      <a:gd name="connsiteY1" fmla="*/ 3082 h 862185"/>
                      <a:gd name="connsiteX2" fmla="*/ 1754160 w 1754160"/>
                      <a:gd name="connsiteY2" fmla="*/ 344121 h 862185"/>
                      <a:gd name="connsiteX3" fmla="*/ 814492 w 1754160"/>
                      <a:gd name="connsiteY3" fmla="*/ 858232 h 862185"/>
                      <a:gd name="connsiteX4" fmla="*/ 12226 w 1754160"/>
                      <a:gd name="connsiteY4" fmla="*/ 495011 h 862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4160" h="862185">
                        <a:moveTo>
                          <a:pt x="12226" y="495011"/>
                        </a:moveTo>
                        <a:cubicBezTo>
                          <a:pt x="118914" y="198415"/>
                          <a:pt x="524170" y="28230"/>
                          <a:pt x="814492" y="3082"/>
                        </a:cubicBezTo>
                        <a:cubicBezTo>
                          <a:pt x="1104814" y="-22066"/>
                          <a:pt x="1754160" y="107978"/>
                          <a:pt x="1754160" y="344121"/>
                        </a:cubicBezTo>
                        <a:cubicBezTo>
                          <a:pt x="1754160" y="580264"/>
                          <a:pt x="1104814" y="833084"/>
                          <a:pt x="814492" y="858232"/>
                        </a:cubicBezTo>
                        <a:cubicBezTo>
                          <a:pt x="524170" y="883380"/>
                          <a:pt x="-94462" y="791607"/>
                          <a:pt x="12226" y="495011"/>
                        </a:cubicBezTo>
                        <a:close/>
                      </a:path>
                    </a:pathLst>
                  </a:custGeom>
                  <a:solidFill>
                    <a:srgbClr val="0076A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22" name="Ellipszis 138"/>
                  <p:cNvSpPr/>
                  <p:nvPr/>
                </p:nvSpPr>
                <p:spPr>
                  <a:xfrm flipH="1">
                    <a:off x="10122211" y="2601113"/>
                    <a:ext cx="398874" cy="573319"/>
                  </a:xfrm>
                  <a:custGeom>
                    <a:avLst/>
                    <a:gdLst>
                      <a:gd name="connsiteX0" fmla="*/ 0 w 1105469"/>
                      <a:gd name="connsiteY0" fmla="*/ 511791 h 1023582"/>
                      <a:gd name="connsiteX1" fmla="*/ 552735 w 1105469"/>
                      <a:gd name="connsiteY1" fmla="*/ 0 h 1023582"/>
                      <a:gd name="connsiteX2" fmla="*/ 1105470 w 1105469"/>
                      <a:gd name="connsiteY2" fmla="*/ 511791 h 1023582"/>
                      <a:gd name="connsiteX3" fmla="*/ 552735 w 1105469"/>
                      <a:gd name="connsiteY3" fmla="*/ 1023582 h 1023582"/>
                      <a:gd name="connsiteX4" fmla="*/ 0 w 1105469"/>
                      <a:gd name="connsiteY4" fmla="*/ 511791 h 1023582"/>
                      <a:gd name="connsiteX0" fmla="*/ 0 w 1113125"/>
                      <a:gd name="connsiteY0" fmla="*/ 520546 h 1032337"/>
                      <a:gd name="connsiteX1" fmla="*/ 552735 w 1113125"/>
                      <a:gd name="connsiteY1" fmla="*/ 8755 h 1032337"/>
                      <a:gd name="connsiteX2" fmla="*/ 802367 w 1113125"/>
                      <a:gd name="connsiteY2" fmla="*/ 220657 h 1032337"/>
                      <a:gd name="connsiteX3" fmla="*/ 1105470 w 1113125"/>
                      <a:gd name="connsiteY3" fmla="*/ 520546 h 1032337"/>
                      <a:gd name="connsiteX4" fmla="*/ 552735 w 1113125"/>
                      <a:gd name="connsiteY4" fmla="*/ 1032337 h 1032337"/>
                      <a:gd name="connsiteX5" fmla="*/ 0 w 1113125"/>
                      <a:gd name="connsiteY5" fmla="*/ 520546 h 1032337"/>
                      <a:gd name="connsiteX0" fmla="*/ 2243 w 1115368"/>
                      <a:gd name="connsiteY0" fmla="*/ 467215 h 979006"/>
                      <a:gd name="connsiteX1" fmla="*/ 377298 w 1115368"/>
                      <a:gd name="connsiteY1" fmla="*/ 11762 h 979006"/>
                      <a:gd name="connsiteX2" fmla="*/ 804610 w 1115368"/>
                      <a:gd name="connsiteY2" fmla="*/ 167326 h 979006"/>
                      <a:gd name="connsiteX3" fmla="*/ 1107713 w 1115368"/>
                      <a:gd name="connsiteY3" fmla="*/ 467215 h 979006"/>
                      <a:gd name="connsiteX4" fmla="*/ 554978 w 1115368"/>
                      <a:gd name="connsiteY4" fmla="*/ 979006 h 979006"/>
                      <a:gd name="connsiteX5" fmla="*/ 2243 w 1115368"/>
                      <a:gd name="connsiteY5" fmla="*/ 467215 h 979006"/>
                      <a:gd name="connsiteX0" fmla="*/ 22452 w 1135577"/>
                      <a:gd name="connsiteY0" fmla="*/ 455546 h 967337"/>
                      <a:gd name="connsiteX1" fmla="*/ 135769 w 1135577"/>
                      <a:gd name="connsiteY1" fmla="*/ 138322 h 967337"/>
                      <a:gd name="connsiteX2" fmla="*/ 397507 w 1135577"/>
                      <a:gd name="connsiteY2" fmla="*/ 93 h 967337"/>
                      <a:gd name="connsiteX3" fmla="*/ 824819 w 1135577"/>
                      <a:gd name="connsiteY3" fmla="*/ 155657 h 967337"/>
                      <a:gd name="connsiteX4" fmla="*/ 1127922 w 1135577"/>
                      <a:gd name="connsiteY4" fmla="*/ 455546 h 967337"/>
                      <a:gd name="connsiteX5" fmla="*/ 575187 w 1135577"/>
                      <a:gd name="connsiteY5" fmla="*/ 967337 h 967337"/>
                      <a:gd name="connsiteX6" fmla="*/ 22452 w 1135577"/>
                      <a:gd name="connsiteY6" fmla="*/ 455546 h 967337"/>
                      <a:gd name="connsiteX0" fmla="*/ 59605 w 1042721"/>
                      <a:gd name="connsiteY0" fmla="*/ 550886 h 967955"/>
                      <a:gd name="connsiteX1" fmla="*/ 42913 w 1042721"/>
                      <a:gd name="connsiteY1" fmla="*/ 138322 h 967955"/>
                      <a:gd name="connsiteX2" fmla="*/ 304651 w 1042721"/>
                      <a:gd name="connsiteY2" fmla="*/ 93 h 967955"/>
                      <a:gd name="connsiteX3" fmla="*/ 731963 w 1042721"/>
                      <a:gd name="connsiteY3" fmla="*/ 155657 h 967955"/>
                      <a:gd name="connsiteX4" fmla="*/ 1035066 w 1042721"/>
                      <a:gd name="connsiteY4" fmla="*/ 455546 h 967955"/>
                      <a:gd name="connsiteX5" fmla="*/ 482331 w 1042721"/>
                      <a:gd name="connsiteY5" fmla="*/ 967337 h 967955"/>
                      <a:gd name="connsiteX6" fmla="*/ 59605 w 1042721"/>
                      <a:gd name="connsiteY6" fmla="*/ 550886 h 967955"/>
                      <a:gd name="connsiteX0" fmla="*/ 60348 w 1043464"/>
                      <a:gd name="connsiteY0" fmla="*/ 550886 h 756443"/>
                      <a:gd name="connsiteX1" fmla="*/ 43656 w 1043464"/>
                      <a:gd name="connsiteY1" fmla="*/ 138322 h 756443"/>
                      <a:gd name="connsiteX2" fmla="*/ 305394 w 1043464"/>
                      <a:gd name="connsiteY2" fmla="*/ 93 h 756443"/>
                      <a:gd name="connsiteX3" fmla="*/ 732706 w 1043464"/>
                      <a:gd name="connsiteY3" fmla="*/ 155657 h 756443"/>
                      <a:gd name="connsiteX4" fmla="*/ 1035809 w 1043464"/>
                      <a:gd name="connsiteY4" fmla="*/ 455546 h 756443"/>
                      <a:gd name="connsiteX5" fmla="*/ 496075 w 1043464"/>
                      <a:gd name="connsiteY5" fmla="*/ 754988 h 756443"/>
                      <a:gd name="connsiteX6" fmla="*/ 60348 w 1043464"/>
                      <a:gd name="connsiteY6" fmla="*/ 550886 h 756443"/>
                      <a:gd name="connsiteX0" fmla="*/ 60348 w 931004"/>
                      <a:gd name="connsiteY0" fmla="*/ 550886 h 758738"/>
                      <a:gd name="connsiteX1" fmla="*/ 43656 w 931004"/>
                      <a:gd name="connsiteY1" fmla="*/ 138322 h 758738"/>
                      <a:gd name="connsiteX2" fmla="*/ 305394 w 931004"/>
                      <a:gd name="connsiteY2" fmla="*/ 93 h 758738"/>
                      <a:gd name="connsiteX3" fmla="*/ 732706 w 931004"/>
                      <a:gd name="connsiteY3" fmla="*/ 155657 h 758738"/>
                      <a:gd name="connsiteX4" fmla="*/ 918800 w 931004"/>
                      <a:gd name="connsiteY4" fmla="*/ 386208 h 758738"/>
                      <a:gd name="connsiteX5" fmla="*/ 496075 w 931004"/>
                      <a:gd name="connsiteY5" fmla="*/ 754988 h 758738"/>
                      <a:gd name="connsiteX6" fmla="*/ 60348 w 931004"/>
                      <a:gd name="connsiteY6" fmla="*/ 550886 h 758738"/>
                      <a:gd name="connsiteX0" fmla="*/ 60348 w 918838"/>
                      <a:gd name="connsiteY0" fmla="*/ 550886 h 755866"/>
                      <a:gd name="connsiteX1" fmla="*/ 43656 w 918838"/>
                      <a:gd name="connsiteY1" fmla="*/ 138322 h 755866"/>
                      <a:gd name="connsiteX2" fmla="*/ 305394 w 918838"/>
                      <a:gd name="connsiteY2" fmla="*/ 93 h 755866"/>
                      <a:gd name="connsiteX3" fmla="*/ 732706 w 918838"/>
                      <a:gd name="connsiteY3" fmla="*/ 155657 h 755866"/>
                      <a:gd name="connsiteX4" fmla="*/ 918800 w 918838"/>
                      <a:gd name="connsiteY4" fmla="*/ 386208 h 755866"/>
                      <a:gd name="connsiteX5" fmla="*/ 689371 w 918838"/>
                      <a:gd name="connsiteY5" fmla="*/ 615022 h 755866"/>
                      <a:gd name="connsiteX6" fmla="*/ 496075 w 918838"/>
                      <a:gd name="connsiteY6" fmla="*/ 754988 h 755866"/>
                      <a:gd name="connsiteX7" fmla="*/ 60348 w 918838"/>
                      <a:gd name="connsiteY7" fmla="*/ 550886 h 755866"/>
                      <a:gd name="connsiteX0" fmla="*/ 60348 w 918838"/>
                      <a:gd name="connsiteY0" fmla="*/ 585523 h 790503"/>
                      <a:gd name="connsiteX1" fmla="*/ 43656 w 918838"/>
                      <a:gd name="connsiteY1" fmla="*/ 172959 h 790503"/>
                      <a:gd name="connsiteX2" fmla="*/ 465739 w 918838"/>
                      <a:gd name="connsiteY2" fmla="*/ 61 h 790503"/>
                      <a:gd name="connsiteX3" fmla="*/ 732706 w 918838"/>
                      <a:gd name="connsiteY3" fmla="*/ 190294 h 790503"/>
                      <a:gd name="connsiteX4" fmla="*/ 918800 w 918838"/>
                      <a:gd name="connsiteY4" fmla="*/ 420845 h 790503"/>
                      <a:gd name="connsiteX5" fmla="*/ 689371 w 918838"/>
                      <a:gd name="connsiteY5" fmla="*/ 649659 h 790503"/>
                      <a:gd name="connsiteX6" fmla="*/ 496075 w 918838"/>
                      <a:gd name="connsiteY6" fmla="*/ 789625 h 790503"/>
                      <a:gd name="connsiteX7" fmla="*/ 60348 w 918838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31836"/>
                      <a:gd name="connsiteY0" fmla="*/ 585523 h 790503"/>
                      <a:gd name="connsiteX1" fmla="*/ 43656 w 931836"/>
                      <a:gd name="connsiteY1" fmla="*/ 172959 h 790503"/>
                      <a:gd name="connsiteX2" fmla="*/ 465739 w 931836"/>
                      <a:gd name="connsiteY2" fmla="*/ 61 h 790503"/>
                      <a:gd name="connsiteX3" fmla="*/ 732706 w 931836"/>
                      <a:gd name="connsiteY3" fmla="*/ 190294 h 790503"/>
                      <a:gd name="connsiteX4" fmla="*/ 931801 w 931836"/>
                      <a:gd name="connsiteY4" fmla="*/ 342839 h 790503"/>
                      <a:gd name="connsiteX5" fmla="*/ 689371 w 931836"/>
                      <a:gd name="connsiteY5" fmla="*/ 649659 h 790503"/>
                      <a:gd name="connsiteX6" fmla="*/ 496075 w 931836"/>
                      <a:gd name="connsiteY6" fmla="*/ 789625 h 790503"/>
                      <a:gd name="connsiteX7" fmla="*/ 60348 w 931836"/>
                      <a:gd name="connsiteY7" fmla="*/ 585523 h 790503"/>
                      <a:gd name="connsiteX0" fmla="*/ 60100 w 931588"/>
                      <a:gd name="connsiteY0" fmla="*/ 585523 h 760553"/>
                      <a:gd name="connsiteX1" fmla="*/ 43408 w 931588"/>
                      <a:gd name="connsiteY1" fmla="*/ 172959 h 760553"/>
                      <a:gd name="connsiteX2" fmla="*/ 465491 w 931588"/>
                      <a:gd name="connsiteY2" fmla="*/ 61 h 760553"/>
                      <a:gd name="connsiteX3" fmla="*/ 732458 w 931588"/>
                      <a:gd name="connsiteY3" fmla="*/ 190294 h 760553"/>
                      <a:gd name="connsiteX4" fmla="*/ 931553 w 931588"/>
                      <a:gd name="connsiteY4" fmla="*/ 342839 h 760553"/>
                      <a:gd name="connsiteX5" fmla="*/ 689123 w 931588"/>
                      <a:gd name="connsiteY5" fmla="*/ 649659 h 760553"/>
                      <a:gd name="connsiteX6" fmla="*/ 491493 w 931588"/>
                      <a:gd name="connsiteY6" fmla="*/ 759289 h 760553"/>
                      <a:gd name="connsiteX7" fmla="*/ 60100 w 931588"/>
                      <a:gd name="connsiteY7" fmla="*/ 585523 h 760553"/>
                      <a:gd name="connsiteX0" fmla="*/ 60100 w 931588"/>
                      <a:gd name="connsiteY0" fmla="*/ 598884 h 773914"/>
                      <a:gd name="connsiteX1" fmla="*/ 43408 w 931588"/>
                      <a:gd name="connsiteY1" fmla="*/ 186320 h 773914"/>
                      <a:gd name="connsiteX2" fmla="*/ 260092 w 931588"/>
                      <a:gd name="connsiteY2" fmla="*/ 34642 h 773914"/>
                      <a:gd name="connsiteX3" fmla="*/ 465491 w 931588"/>
                      <a:gd name="connsiteY3" fmla="*/ 13422 h 773914"/>
                      <a:gd name="connsiteX4" fmla="*/ 732458 w 931588"/>
                      <a:gd name="connsiteY4" fmla="*/ 203655 h 773914"/>
                      <a:gd name="connsiteX5" fmla="*/ 931553 w 931588"/>
                      <a:gd name="connsiteY5" fmla="*/ 356200 h 773914"/>
                      <a:gd name="connsiteX6" fmla="*/ 689123 w 931588"/>
                      <a:gd name="connsiteY6" fmla="*/ 663020 h 773914"/>
                      <a:gd name="connsiteX7" fmla="*/ 491493 w 931588"/>
                      <a:gd name="connsiteY7" fmla="*/ 772650 h 773914"/>
                      <a:gd name="connsiteX8" fmla="*/ 60100 w 931588"/>
                      <a:gd name="connsiteY8" fmla="*/ 598884 h 773914"/>
                      <a:gd name="connsiteX0" fmla="*/ 60100 w 931588"/>
                      <a:gd name="connsiteY0" fmla="*/ 590218 h 765248"/>
                      <a:gd name="connsiteX1" fmla="*/ 43408 w 931588"/>
                      <a:gd name="connsiteY1" fmla="*/ 177654 h 765248"/>
                      <a:gd name="connsiteX2" fmla="*/ 260092 w 931588"/>
                      <a:gd name="connsiteY2" fmla="*/ 25976 h 765248"/>
                      <a:gd name="connsiteX3" fmla="*/ 465491 w 931588"/>
                      <a:gd name="connsiteY3" fmla="*/ 4756 h 765248"/>
                      <a:gd name="connsiteX4" fmla="*/ 619784 w 931588"/>
                      <a:gd name="connsiteY4" fmla="*/ 77980 h 765248"/>
                      <a:gd name="connsiteX5" fmla="*/ 732458 w 931588"/>
                      <a:gd name="connsiteY5" fmla="*/ 194989 h 765248"/>
                      <a:gd name="connsiteX6" fmla="*/ 931553 w 931588"/>
                      <a:gd name="connsiteY6" fmla="*/ 347534 h 765248"/>
                      <a:gd name="connsiteX7" fmla="*/ 689123 w 931588"/>
                      <a:gd name="connsiteY7" fmla="*/ 654354 h 765248"/>
                      <a:gd name="connsiteX8" fmla="*/ 491493 w 931588"/>
                      <a:gd name="connsiteY8" fmla="*/ 763984 h 765248"/>
                      <a:gd name="connsiteX9" fmla="*/ 60100 w 931588"/>
                      <a:gd name="connsiteY9" fmla="*/ 590218 h 765248"/>
                      <a:gd name="connsiteX0" fmla="*/ 47500 w 918988"/>
                      <a:gd name="connsiteY0" fmla="*/ 590218 h 765586"/>
                      <a:gd name="connsiteX1" fmla="*/ 30808 w 918988"/>
                      <a:gd name="connsiteY1" fmla="*/ 177654 h 765586"/>
                      <a:gd name="connsiteX2" fmla="*/ 247492 w 918988"/>
                      <a:gd name="connsiteY2" fmla="*/ 25976 h 765586"/>
                      <a:gd name="connsiteX3" fmla="*/ 452891 w 918988"/>
                      <a:gd name="connsiteY3" fmla="*/ 4756 h 765586"/>
                      <a:gd name="connsiteX4" fmla="*/ 607184 w 918988"/>
                      <a:gd name="connsiteY4" fmla="*/ 77980 h 765586"/>
                      <a:gd name="connsiteX5" fmla="*/ 719858 w 918988"/>
                      <a:gd name="connsiteY5" fmla="*/ 194989 h 765586"/>
                      <a:gd name="connsiteX6" fmla="*/ 918953 w 918988"/>
                      <a:gd name="connsiteY6" fmla="*/ 347534 h 765586"/>
                      <a:gd name="connsiteX7" fmla="*/ 676523 w 918988"/>
                      <a:gd name="connsiteY7" fmla="*/ 654354 h 765586"/>
                      <a:gd name="connsiteX8" fmla="*/ 478893 w 918988"/>
                      <a:gd name="connsiteY8" fmla="*/ 763984 h 765586"/>
                      <a:gd name="connsiteX9" fmla="*/ 225823 w 918988"/>
                      <a:gd name="connsiteY9" fmla="*/ 710693 h 765586"/>
                      <a:gd name="connsiteX10" fmla="*/ 47500 w 918988"/>
                      <a:gd name="connsiteY10" fmla="*/ 590218 h 765586"/>
                      <a:gd name="connsiteX0" fmla="*/ 64838 w 936326"/>
                      <a:gd name="connsiteY0" fmla="*/ 590218 h 765586"/>
                      <a:gd name="connsiteX1" fmla="*/ 477 w 936326"/>
                      <a:gd name="connsiteY1" fmla="*/ 424672 h 765586"/>
                      <a:gd name="connsiteX2" fmla="*/ 48146 w 936326"/>
                      <a:gd name="connsiteY2" fmla="*/ 177654 h 765586"/>
                      <a:gd name="connsiteX3" fmla="*/ 264830 w 936326"/>
                      <a:gd name="connsiteY3" fmla="*/ 25976 h 765586"/>
                      <a:gd name="connsiteX4" fmla="*/ 470229 w 936326"/>
                      <a:gd name="connsiteY4" fmla="*/ 4756 h 765586"/>
                      <a:gd name="connsiteX5" fmla="*/ 624522 w 936326"/>
                      <a:gd name="connsiteY5" fmla="*/ 77980 h 765586"/>
                      <a:gd name="connsiteX6" fmla="*/ 737196 w 936326"/>
                      <a:gd name="connsiteY6" fmla="*/ 194989 h 765586"/>
                      <a:gd name="connsiteX7" fmla="*/ 936291 w 936326"/>
                      <a:gd name="connsiteY7" fmla="*/ 347534 h 765586"/>
                      <a:gd name="connsiteX8" fmla="*/ 693861 w 936326"/>
                      <a:gd name="connsiteY8" fmla="*/ 654354 h 765586"/>
                      <a:gd name="connsiteX9" fmla="*/ 496231 w 936326"/>
                      <a:gd name="connsiteY9" fmla="*/ 763984 h 765586"/>
                      <a:gd name="connsiteX10" fmla="*/ 243161 w 936326"/>
                      <a:gd name="connsiteY10" fmla="*/ 710693 h 765586"/>
                      <a:gd name="connsiteX11" fmla="*/ 64838 w 936326"/>
                      <a:gd name="connsiteY11" fmla="*/ 590218 h 765586"/>
                      <a:gd name="connsiteX0" fmla="*/ 64838 w 936338"/>
                      <a:gd name="connsiteY0" fmla="*/ 590218 h 764796"/>
                      <a:gd name="connsiteX1" fmla="*/ 477 w 936338"/>
                      <a:gd name="connsiteY1" fmla="*/ 424672 h 764796"/>
                      <a:gd name="connsiteX2" fmla="*/ 48146 w 936338"/>
                      <a:gd name="connsiteY2" fmla="*/ 177654 h 764796"/>
                      <a:gd name="connsiteX3" fmla="*/ 264830 w 936338"/>
                      <a:gd name="connsiteY3" fmla="*/ 25976 h 764796"/>
                      <a:gd name="connsiteX4" fmla="*/ 470229 w 936338"/>
                      <a:gd name="connsiteY4" fmla="*/ 4756 h 764796"/>
                      <a:gd name="connsiteX5" fmla="*/ 624522 w 936338"/>
                      <a:gd name="connsiteY5" fmla="*/ 77980 h 764796"/>
                      <a:gd name="connsiteX6" fmla="*/ 737196 w 936338"/>
                      <a:gd name="connsiteY6" fmla="*/ 194989 h 764796"/>
                      <a:gd name="connsiteX7" fmla="*/ 936291 w 936338"/>
                      <a:gd name="connsiteY7" fmla="*/ 347534 h 764796"/>
                      <a:gd name="connsiteX8" fmla="*/ 737752 w 936338"/>
                      <a:gd name="connsiteY8" fmla="*/ 712876 h 764796"/>
                      <a:gd name="connsiteX9" fmla="*/ 496231 w 936338"/>
                      <a:gd name="connsiteY9" fmla="*/ 763984 h 764796"/>
                      <a:gd name="connsiteX10" fmla="*/ 243161 w 936338"/>
                      <a:gd name="connsiteY10" fmla="*/ 710693 h 764796"/>
                      <a:gd name="connsiteX11" fmla="*/ 64838 w 936338"/>
                      <a:gd name="connsiteY11" fmla="*/ 590218 h 764796"/>
                      <a:gd name="connsiteX0" fmla="*/ 64838 w 937949"/>
                      <a:gd name="connsiteY0" fmla="*/ 590218 h 764796"/>
                      <a:gd name="connsiteX1" fmla="*/ 477 w 937949"/>
                      <a:gd name="connsiteY1" fmla="*/ 424672 h 764796"/>
                      <a:gd name="connsiteX2" fmla="*/ 48146 w 937949"/>
                      <a:gd name="connsiteY2" fmla="*/ 177654 h 764796"/>
                      <a:gd name="connsiteX3" fmla="*/ 264830 w 937949"/>
                      <a:gd name="connsiteY3" fmla="*/ 25976 h 764796"/>
                      <a:gd name="connsiteX4" fmla="*/ 470229 w 937949"/>
                      <a:gd name="connsiteY4" fmla="*/ 4756 h 764796"/>
                      <a:gd name="connsiteX5" fmla="*/ 624522 w 937949"/>
                      <a:gd name="connsiteY5" fmla="*/ 77980 h 764796"/>
                      <a:gd name="connsiteX6" fmla="*/ 936291 w 937949"/>
                      <a:gd name="connsiteY6" fmla="*/ 347534 h 764796"/>
                      <a:gd name="connsiteX7" fmla="*/ 737752 w 937949"/>
                      <a:gd name="connsiteY7" fmla="*/ 712876 h 764796"/>
                      <a:gd name="connsiteX8" fmla="*/ 496231 w 937949"/>
                      <a:gd name="connsiteY8" fmla="*/ 763984 h 764796"/>
                      <a:gd name="connsiteX9" fmla="*/ 243161 w 937949"/>
                      <a:gd name="connsiteY9" fmla="*/ 710693 h 764796"/>
                      <a:gd name="connsiteX10" fmla="*/ 64838 w 937949"/>
                      <a:gd name="connsiteY10" fmla="*/ 590218 h 764796"/>
                      <a:gd name="connsiteX0" fmla="*/ 64838 w 943544"/>
                      <a:gd name="connsiteY0" fmla="*/ 610183 h 784761"/>
                      <a:gd name="connsiteX1" fmla="*/ 477 w 943544"/>
                      <a:gd name="connsiteY1" fmla="*/ 444637 h 784761"/>
                      <a:gd name="connsiteX2" fmla="*/ 48146 w 943544"/>
                      <a:gd name="connsiteY2" fmla="*/ 197619 h 784761"/>
                      <a:gd name="connsiteX3" fmla="*/ 264830 w 943544"/>
                      <a:gd name="connsiteY3" fmla="*/ 45941 h 784761"/>
                      <a:gd name="connsiteX4" fmla="*/ 470229 w 943544"/>
                      <a:gd name="connsiteY4" fmla="*/ 24721 h 784761"/>
                      <a:gd name="connsiteX5" fmla="*/ 936291 w 943544"/>
                      <a:gd name="connsiteY5" fmla="*/ 367499 h 784761"/>
                      <a:gd name="connsiteX6" fmla="*/ 737752 w 943544"/>
                      <a:gd name="connsiteY6" fmla="*/ 732841 h 784761"/>
                      <a:gd name="connsiteX7" fmla="*/ 496231 w 943544"/>
                      <a:gd name="connsiteY7" fmla="*/ 783949 h 784761"/>
                      <a:gd name="connsiteX8" fmla="*/ 243161 w 943544"/>
                      <a:gd name="connsiteY8" fmla="*/ 730658 h 784761"/>
                      <a:gd name="connsiteX9" fmla="*/ 64838 w 943544"/>
                      <a:gd name="connsiteY9" fmla="*/ 610183 h 784761"/>
                      <a:gd name="connsiteX0" fmla="*/ 64838 w 953921"/>
                      <a:gd name="connsiteY0" fmla="*/ 569505 h 744083"/>
                      <a:gd name="connsiteX1" fmla="*/ 477 w 953921"/>
                      <a:gd name="connsiteY1" fmla="*/ 403959 h 744083"/>
                      <a:gd name="connsiteX2" fmla="*/ 48146 w 953921"/>
                      <a:gd name="connsiteY2" fmla="*/ 156941 h 744083"/>
                      <a:gd name="connsiteX3" fmla="*/ 264830 w 953921"/>
                      <a:gd name="connsiteY3" fmla="*/ 5263 h 744083"/>
                      <a:gd name="connsiteX4" fmla="*/ 936291 w 953921"/>
                      <a:gd name="connsiteY4" fmla="*/ 326821 h 744083"/>
                      <a:gd name="connsiteX5" fmla="*/ 737752 w 953921"/>
                      <a:gd name="connsiteY5" fmla="*/ 692163 h 744083"/>
                      <a:gd name="connsiteX6" fmla="*/ 496231 w 953921"/>
                      <a:gd name="connsiteY6" fmla="*/ 743271 h 744083"/>
                      <a:gd name="connsiteX7" fmla="*/ 243161 w 953921"/>
                      <a:gd name="connsiteY7" fmla="*/ 689980 h 744083"/>
                      <a:gd name="connsiteX8" fmla="*/ 64838 w 953921"/>
                      <a:gd name="connsiteY8" fmla="*/ 569505 h 744083"/>
                      <a:gd name="connsiteX0" fmla="*/ 64838 w 953921"/>
                      <a:gd name="connsiteY0" fmla="*/ 610098 h 784676"/>
                      <a:gd name="connsiteX1" fmla="*/ 477 w 953921"/>
                      <a:gd name="connsiteY1" fmla="*/ 444552 h 784676"/>
                      <a:gd name="connsiteX2" fmla="*/ 48146 w 953921"/>
                      <a:gd name="connsiteY2" fmla="*/ 197534 h 784676"/>
                      <a:gd name="connsiteX3" fmla="*/ 492417 w 953921"/>
                      <a:gd name="connsiteY3" fmla="*/ 3879 h 784676"/>
                      <a:gd name="connsiteX4" fmla="*/ 936291 w 953921"/>
                      <a:gd name="connsiteY4" fmla="*/ 367414 h 784676"/>
                      <a:gd name="connsiteX5" fmla="*/ 737752 w 953921"/>
                      <a:gd name="connsiteY5" fmla="*/ 732756 h 784676"/>
                      <a:gd name="connsiteX6" fmla="*/ 496231 w 953921"/>
                      <a:gd name="connsiteY6" fmla="*/ 783864 h 784676"/>
                      <a:gd name="connsiteX7" fmla="*/ 243161 w 953921"/>
                      <a:gd name="connsiteY7" fmla="*/ 730573 h 784676"/>
                      <a:gd name="connsiteX8" fmla="*/ 64838 w 953921"/>
                      <a:gd name="connsiteY8" fmla="*/ 610098 h 784676"/>
                      <a:gd name="connsiteX0" fmla="*/ 64838 w 1122823"/>
                      <a:gd name="connsiteY0" fmla="*/ 610098 h 822407"/>
                      <a:gd name="connsiteX1" fmla="*/ 477 w 1122823"/>
                      <a:gd name="connsiteY1" fmla="*/ 444552 h 822407"/>
                      <a:gd name="connsiteX2" fmla="*/ 48146 w 1122823"/>
                      <a:gd name="connsiteY2" fmla="*/ 197534 h 822407"/>
                      <a:gd name="connsiteX3" fmla="*/ 492417 w 1122823"/>
                      <a:gd name="connsiteY3" fmla="*/ 3879 h 822407"/>
                      <a:gd name="connsiteX4" fmla="*/ 936291 w 1122823"/>
                      <a:gd name="connsiteY4" fmla="*/ 367414 h 822407"/>
                      <a:gd name="connsiteX5" fmla="*/ 1105395 w 1122823"/>
                      <a:gd name="connsiteY5" fmla="*/ 795722 h 822407"/>
                      <a:gd name="connsiteX6" fmla="*/ 496231 w 1122823"/>
                      <a:gd name="connsiteY6" fmla="*/ 783864 h 822407"/>
                      <a:gd name="connsiteX7" fmla="*/ 243161 w 1122823"/>
                      <a:gd name="connsiteY7" fmla="*/ 730573 h 822407"/>
                      <a:gd name="connsiteX8" fmla="*/ 64838 w 1122823"/>
                      <a:gd name="connsiteY8" fmla="*/ 610098 h 822407"/>
                      <a:gd name="connsiteX0" fmla="*/ 64838 w 1122823"/>
                      <a:gd name="connsiteY0" fmla="*/ 713487 h 925797"/>
                      <a:gd name="connsiteX1" fmla="*/ 477 w 1122823"/>
                      <a:gd name="connsiteY1" fmla="*/ 547941 h 925797"/>
                      <a:gd name="connsiteX2" fmla="*/ 48146 w 1122823"/>
                      <a:gd name="connsiteY2" fmla="*/ 300923 h 925797"/>
                      <a:gd name="connsiteX3" fmla="*/ 702499 w 1122823"/>
                      <a:gd name="connsiteY3" fmla="*/ 2324 h 925797"/>
                      <a:gd name="connsiteX4" fmla="*/ 936291 w 1122823"/>
                      <a:gd name="connsiteY4" fmla="*/ 470803 h 925797"/>
                      <a:gd name="connsiteX5" fmla="*/ 1105395 w 1122823"/>
                      <a:gd name="connsiteY5" fmla="*/ 899111 h 925797"/>
                      <a:gd name="connsiteX6" fmla="*/ 496231 w 1122823"/>
                      <a:gd name="connsiteY6" fmla="*/ 887253 h 925797"/>
                      <a:gd name="connsiteX7" fmla="*/ 243161 w 1122823"/>
                      <a:gd name="connsiteY7" fmla="*/ 833962 h 925797"/>
                      <a:gd name="connsiteX8" fmla="*/ 64838 w 1122823"/>
                      <a:gd name="connsiteY8" fmla="*/ 713487 h 925797"/>
                      <a:gd name="connsiteX0" fmla="*/ 64838 w 1111843"/>
                      <a:gd name="connsiteY0" fmla="*/ 713487 h 925797"/>
                      <a:gd name="connsiteX1" fmla="*/ 477 w 1111843"/>
                      <a:gd name="connsiteY1" fmla="*/ 547941 h 925797"/>
                      <a:gd name="connsiteX2" fmla="*/ 48146 w 1111843"/>
                      <a:gd name="connsiteY2" fmla="*/ 300923 h 925797"/>
                      <a:gd name="connsiteX3" fmla="*/ 702499 w 1111843"/>
                      <a:gd name="connsiteY3" fmla="*/ 2324 h 925797"/>
                      <a:gd name="connsiteX4" fmla="*/ 568646 w 1111843"/>
                      <a:gd name="connsiteY4" fmla="*/ 544263 h 925797"/>
                      <a:gd name="connsiteX5" fmla="*/ 1105395 w 1111843"/>
                      <a:gd name="connsiteY5" fmla="*/ 899111 h 925797"/>
                      <a:gd name="connsiteX6" fmla="*/ 496231 w 1111843"/>
                      <a:gd name="connsiteY6" fmla="*/ 887253 h 925797"/>
                      <a:gd name="connsiteX7" fmla="*/ 243161 w 1111843"/>
                      <a:gd name="connsiteY7" fmla="*/ 833962 h 925797"/>
                      <a:gd name="connsiteX8" fmla="*/ 64838 w 1111843"/>
                      <a:gd name="connsiteY8" fmla="*/ 713487 h 925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43" h="925797">
                        <a:moveTo>
                          <a:pt x="64838" y="713487"/>
                        </a:moveTo>
                        <a:cubicBezTo>
                          <a:pt x="24391" y="665817"/>
                          <a:pt x="3259" y="616701"/>
                          <a:pt x="477" y="547941"/>
                        </a:cubicBezTo>
                        <a:cubicBezTo>
                          <a:pt x="-2305" y="479181"/>
                          <a:pt x="6254" y="367372"/>
                          <a:pt x="48146" y="300923"/>
                        </a:cubicBezTo>
                        <a:cubicBezTo>
                          <a:pt x="82200" y="211939"/>
                          <a:pt x="554475" y="-25989"/>
                          <a:pt x="702499" y="2324"/>
                        </a:cubicBezTo>
                        <a:cubicBezTo>
                          <a:pt x="850523" y="30637"/>
                          <a:pt x="489826" y="429780"/>
                          <a:pt x="568646" y="544263"/>
                        </a:cubicBezTo>
                        <a:cubicBezTo>
                          <a:pt x="647466" y="658746"/>
                          <a:pt x="1175849" y="837648"/>
                          <a:pt x="1105395" y="899111"/>
                        </a:cubicBezTo>
                        <a:cubicBezTo>
                          <a:pt x="1034941" y="960574"/>
                          <a:pt x="639937" y="898111"/>
                          <a:pt x="496231" y="887253"/>
                        </a:cubicBezTo>
                        <a:cubicBezTo>
                          <a:pt x="352525" y="876395"/>
                          <a:pt x="315060" y="862923"/>
                          <a:pt x="243161" y="833962"/>
                        </a:cubicBezTo>
                        <a:cubicBezTo>
                          <a:pt x="171262" y="805001"/>
                          <a:pt x="105285" y="761157"/>
                          <a:pt x="64838" y="713487"/>
                        </a:cubicBezTo>
                        <a:close/>
                      </a:path>
                    </a:pathLst>
                  </a:custGeom>
                  <a:solidFill>
                    <a:srgbClr val="B83A1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405" name="Csoportba foglalás 404"/>
                <p:cNvGrpSpPr/>
                <p:nvPr/>
              </p:nvGrpSpPr>
              <p:grpSpPr>
                <a:xfrm>
                  <a:off x="8875857" y="2396128"/>
                  <a:ext cx="876714" cy="1317501"/>
                  <a:chOff x="8875857" y="2396128"/>
                  <a:chExt cx="876714" cy="1317501"/>
                </a:xfrm>
              </p:grpSpPr>
              <p:sp>
                <p:nvSpPr>
                  <p:cNvPr id="413" name="Szabadkézi sokszög 412"/>
                  <p:cNvSpPr/>
                  <p:nvPr/>
                </p:nvSpPr>
                <p:spPr>
                  <a:xfrm rot="13534049" flipH="1">
                    <a:off x="8771009" y="2732068"/>
                    <a:ext cx="1086409" cy="876714"/>
                  </a:xfrm>
                  <a:custGeom>
                    <a:avLst/>
                    <a:gdLst>
                      <a:gd name="connsiteX0" fmla="*/ 70804 w 1126590"/>
                      <a:gd name="connsiteY0" fmla="*/ 1171754 h 1204614"/>
                      <a:gd name="connsiteX1" fmla="*/ 91500 w 1126590"/>
                      <a:gd name="connsiteY1" fmla="*/ 1188643 h 1204614"/>
                      <a:gd name="connsiteX2" fmla="*/ 356251 w 1126590"/>
                      <a:gd name="connsiteY2" fmla="*/ 995209 h 1204614"/>
                      <a:gd name="connsiteX3" fmla="*/ 281992 w 1126590"/>
                      <a:gd name="connsiteY3" fmla="*/ 402216 h 1204614"/>
                      <a:gd name="connsiteX4" fmla="*/ 710154 w 1126590"/>
                      <a:gd name="connsiteY4" fmla="*/ 726857 h 1204614"/>
                      <a:gd name="connsiteX5" fmla="*/ 726693 w 1126590"/>
                      <a:gd name="connsiteY5" fmla="*/ 740147 h 1204614"/>
                      <a:gd name="connsiteX6" fmla="*/ 734056 w 1126590"/>
                      <a:gd name="connsiteY6" fmla="*/ 774196 h 1204614"/>
                      <a:gd name="connsiteX7" fmla="*/ 739144 w 1126590"/>
                      <a:gd name="connsiteY7" fmla="*/ 782949 h 1204614"/>
                      <a:gd name="connsiteX8" fmla="*/ 751495 w 1126590"/>
                      <a:gd name="connsiteY8" fmla="*/ 843406 h 1204614"/>
                      <a:gd name="connsiteX9" fmla="*/ 827650 w 1126590"/>
                      <a:gd name="connsiteY9" fmla="*/ 1001037 h 1204614"/>
                      <a:gd name="connsiteX10" fmla="*/ 835164 w 1126590"/>
                      <a:gd name="connsiteY10" fmla="*/ 894947 h 1204614"/>
                      <a:gd name="connsiteX11" fmla="*/ 826030 w 1126590"/>
                      <a:gd name="connsiteY11" fmla="*/ 850231 h 1204614"/>
                      <a:gd name="connsiteX12" fmla="*/ 827757 w 1126590"/>
                      <a:gd name="connsiteY12" fmla="*/ 850732 h 1204614"/>
                      <a:gd name="connsiteX13" fmla="*/ 831100 w 1126590"/>
                      <a:gd name="connsiteY13" fmla="*/ 855491 h 1204614"/>
                      <a:gd name="connsiteX14" fmla="*/ 861577 w 1126590"/>
                      <a:gd name="connsiteY14" fmla="*/ 893073 h 1204614"/>
                      <a:gd name="connsiteX15" fmla="*/ 866736 w 1126590"/>
                      <a:gd name="connsiteY15" fmla="*/ 898617 h 1204614"/>
                      <a:gd name="connsiteX16" fmla="*/ 898371 w 1126590"/>
                      <a:gd name="connsiteY16" fmla="*/ 951868 h 1204614"/>
                      <a:gd name="connsiteX17" fmla="*/ 1025185 w 1126590"/>
                      <a:gd name="connsiteY17" fmla="*/ 1083604 h 1204614"/>
                      <a:gd name="connsiteX18" fmla="*/ 1009317 w 1126590"/>
                      <a:gd name="connsiteY18" fmla="*/ 1006563 h 1204614"/>
                      <a:gd name="connsiteX19" fmla="*/ 1008542 w 1126590"/>
                      <a:gd name="connsiteY19" fmla="*/ 1005030 h 1204614"/>
                      <a:gd name="connsiteX20" fmla="*/ 1011360 w 1126590"/>
                      <a:gd name="connsiteY20" fmla="*/ 1005449 h 1204614"/>
                      <a:gd name="connsiteX21" fmla="*/ 1024113 w 1126590"/>
                      <a:gd name="connsiteY21" fmla="*/ 1021170 h 1204614"/>
                      <a:gd name="connsiteX22" fmla="*/ 1092267 w 1126590"/>
                      <a:gd name="connsiteY22" fmla="*/ 1073455 h 1204614"/>
                      <a:gd name="connsiteX23" fmla="*/ 1076398 w 1126590"/>
                      <a:gd name="connsiteY23" fmla="*/ 996413 h 1204614"/>
                      <a:gd name="connsiteX24" fmla="*/ 1068254 w 1126590"/>
                      <a:gd name="connsiteY24" fmla="*/ 980289 h 1204614"/>
                      <a:gd name="connsiteX25" fmla="*/ 1068655 w 1126590"/>
                      <a:gd name="connsiteY25" fmla="*/ 979243 h 1204614"/>
                      <a:gd name="connsiteX26" fmla="*/ 1071281 w 1126590"/>
                      <a:gd name="connsiteY26" fmla="*/ 982151 h 1204614"/>
                      <a:gd name="connsiteX27" fmla="*/ 1121483 w 1126590"/>
                      <a:gd name="connsiteY27" fmla="*/ 1014553 h 1204614"/>
                      <a:gd name="connsiteX28" fmla="*/ 1105615 w 1126590"/>
                      <a:gd name="connsiteY28" fmla="*/ 937512 h 1204614"/>
                      <a:gd name="connsiteX29" fmla="*/ 1094829 w 1126590"/>
                      <a:gd name="connsiteY29" fmla="*/ 916159 h 1204614"/>
                      <a:gd name="connsiteX30" fmla="*/ 1103682 w 1126590"/>
                      <a:gd name="connsiteY30" fmla="*/ 923648 h 1204614"/>
                      <a:gd name="connsiteX31" fmla="*/ 1121745 w 1126590"/>
                      <a:gd name="connsiteY31" fmla="*/ 930166 h 1204614"/>
                      <a:gd name="connsiteX32" fmla="*/ 1053630 w 1126590"/>
                      <a:gd name="connsiteY32" fmla="*/ 770637 h 1204614"/>
                      <a:gd name="connsiteX33" fmla="*/ 1014404 w 1126590"/>
                      <a:gd name="connsiteY33" fmla="*/ 714560 h 1204614"/>
                      <a:gd name="connsiteX34" fmla="*/ 1012921 w 1126590"/>
                      <a:gd name="connsiteY34" fmla="*/ 712637 h 1204614"/>
                      <a:gd name="connsiteX35" fmla="*/ 1010115 w 1126590"/>
                      <a:gd name="connsiteY35" fmla="*/ 713967 h 1204614"/>
                      <a:gd name="connsiteX36" fmla="*/ 1008035 w 1126590"/>
                      <a:gd name="connsiteY36" fmla="*/ 694703 h 1204614"/>
                      <a:gd name="connsiteX37" fmla="*/ 998803 w 1126590"/>
                      <a:gd name="connsiteY37" fmla="*/ 669666 h 1204614"/>
                      <a:gd name="connsiteX38" fmla="*/ 1002743 w 1126590"/>
                      <a:gd name="connsiteY38" fmla="*/ 650783 h 1204614"/>
                      <a:gd name="connsiteX39" fmla="*/ 903530 w 1126590"/>
                      <a:gd name="connsiteY39" fmla="*/ 529464 h 1204614"/>
                      <a:gd name="connsiteX40" fmla="*/ 256095 w 1126590"/>
                      <a:gd name="connsiteY40" fmla="*/ 4967 h 1204614"/>
                      <a:gd name="connsiteX41" fmla="*/ 70199 w 1126590"/>
                      <a:gd name="connsiteY41" fmla="*/ 90266 h 1204614"/>
                      <a:gd name="connsiteX42" fmla="*/ 1506 w 1126590"/>
                      <a:gd name="connsiteY42" fmla="*/ 818089 h 1204614"/>
                      <a:gd name="connsiteX43" fmla="*/ 70804 w 1126590"/>
                      <a:gd name="connsiteY43" fmla="*/ 1171754 h 1204614"/>
                      <a:gd name="connsiteX0" fmla="*/ 70804 w 1126590"/>
                      <a:gd name="connsiteY0" fmla="*/ 1171754 h 1204614"/>
                      <a:gd name="connsiteX1" fmla="*/ 91500 w 1126590"/>
                      <a:gd name="connsiteY1" fmla="*/ 1188643 h 1204614"/>
                      <a:gd name="connsiteX2" fmla="*/ 356251 w 1126590"/>
                      <a:gd name="connsiteY2" fmla="*/ 995209 h 1204614"/>
                      <a:gd name="connsiteX3" fmla="*/ 271502 w 1126590"/>
                      <a:gd name="connsiteY3" fmla="*/ 308925 h 1204614"/>
                      <a:gd name="connsiteX4" fmla="*/ 710154 w 1126590"/>
                      <a:gd name="connsiteY4" fmla="*/ 726857 h 1204614"/>
                      <a:gd name="connsiteX5" fmla="*/ 726693 w 1126590"/>
                      <a:gd name="connsiteY5" fmla="*/ 740147 h 1204614"/>
                      <a:gd name="connsiteX6" fmla="*/ 734056 w 1126590"/>
                      <a:gd name="connsiteY6" fmla="*/ 774196 h 1204614"/>
                      <a:gd name="connsiteX7" fmla="*/ 739144 w 1126590"/>
                      <a:gd name="connsiteY7" fmla="*/ 782949 h 1204614"/>
                      <a:gd name="connsiteX8" fmla="*/ 751495 w 1126590"/>
                      <a:gd name="connsiteY8" fmla="*/ 843406 h 1204614"/>
                      <a:gd name="connsiteX9" fmla="*/ 827650 w 1126590"/>
                      <a:gd name="connsiteY9" fmla="*/ 1001037 h 1204614"/>
                      <a:gd name="connsiteX10" fmla="*/ 835164 w 1126590"/>
                      <a:gd name="connsiteY10" fmla="*/ 894947 h 1204614"/>
                      <a:gd name="connsiteX11" fmla="*/ 826030 w 1126590"/>
                      <a:gd name="connsiteY11" fmla="*/ 850231 h 1204614"/>
                      <a:gd name="connsiteX12" fmla="*/ 827757 w 1126590"/>
                      <a:gd name="connsiteY12" fmla="*/ 850732 h 1204614"/>
                      <a:gd name="connsiteX13" fmla="*/ 831100 w 1126590"/>
                      <a:gd name="connsiteY13" fmla="*/ 855491 h 1204614"/>
                      <a:gd name="connsiteX14" fmla="*/ 861577 w 1126590"/>
                      <a:gd name="connsiteY14" fmla="*/ 893073 h 1204614"/>
                      <a:gd name="connsiteX15" fmla="*/ 866736 w 1126590"/>
                      <a:gd name="connsiteY15" fmla="*/ 898617 h 1204614"/>
                      <a:gd name="connsiteX16" fmla="*/ 898371 w 1126590"/>
                      <a:gd name="connsiteY16" fmla="*/ 951868 h 1204614"/>
                      <a:gd name="connsiteX17" fmla="*/ 1025185 w 1126590"/>
                      <a:gd name="connsiteY17" fmla="*/ 1083604 h 1204614"/>
                      <a:gd name="connsiteX18" fmla="*/ 1009317 w 1126590"/>
                      <a:gd name="connsiteY18" fmla="*/ 1006563 h 1204614"/>
                      <a:gd name="connsiteX19" fmla="*/ 1008542 w 1126590"/>
                      <a:gd name="connsiteY19" fmla="*/ 1005030 h 1204614"/>
                      <a:gd name="connsiteX20" fmla="*/ 1011360 w 1126590"/>
                      <a:gd name="connsiteY20" fmla="*/ 1005449 h 1204614"/>
                      <a:gd name="connsiteX21" fmla="*/ 1024113 w 1126590"/>
                      <a:gd name="connsiteY21" fmla="*/ 1021170 h 1204614"/>
                      <a:gd name="connsiteX22" fmla="*/ 1092267 w 1126590"/>
                      <a:gd name="connsiteY22" fmla="*/ 1073455 h 1204614"/>
                      <a:gd name="connsiteX23" fmla="*/ 1076398 w 1126590"/>
                      <a:gd name="connsiteY23" fmla="*/ 996413 h 1204614"/>
                      <a:gd name="connsiteX24" fmla="*/ 1068254 w 1126590"/>
                      <a:gd name="connsiteY24" fmla="*/ 980289 h 1204614"/>
                      <a:gd name="connsiteX25" fmla="*/ 1068655 w 1126590"/>
                      <a:gd name="connsiteY25" fmla="*/ 979243 h 1204614"/>
                      <a:gd name="connsiteX26" fmla="*/ 1071281 w 1126590"/>
                      <a:gd name="connsiteY26" fmla="*/ 982151 h 1204614"/>
                      <a:gd name="connsiteX27" fmla="*/ 1121483 w 1126590"/>
                      <a:gd name="connsiteY27" fmla="*/ 1014553 h 1204614"/>
                      <a:gd name="connsiteX28" fmla="*/ 1105615 w 1126590"/>
                      <a:gd name="connsiteY28" fmla="*/ 937512 h 1204614"/>
                      <a:gd name="connsiteX29" fmla="*/ 1094829 w 1126590"/>
                      <a:gd name="connsiteY29" fmla="*/ 916159 h 1204614"/>
                      <a:gd name="connsiteX30" fmla="*/ 1103682 w 1126590"/>
                      <a:gd name="connsiteY30" fmla="*/ 923648 h 1204614"/>
                      <a:gd name="connsiteX31" fmla="*/ 1121745 w 1126590"/>
                      <a:gd name="connsiteY31" fmla="*/ 930166 h 1204614"/>
                      <a:gd name="connsiteX32" fmla="*/ 1053630 w 1126590"/>
                      <a:gd name="connsiteY32" fmla="*/ 770637 h 1204614"/>
                      <a:gd name="connsiteX33" fmla="*/ 1014404 w 1126590"/>
                      <a:gd name="connsiteY33" fmla="*/ 714560 h 1204614"/>
                      <a:gd name="connsiteX34" fmla="*/ 1012921 w 1126590"/>
                      <a:gd name="connsiteY34" fmla="*/ 712637 h 1204614"/>
                      <a:gd name="connsiteX35" fmla="*/ 1010115 w 1126590"/>
                      <a:gd name="connsiteY35" fmla="*/ 713967 h 1204614"/>
                      <a:gd name="connsiteX36" fmla="*/ 1008035 w 1126590"/>
                      <a:gd name="connsiteY36" fmla="*/ 694703 h 1204614"/>
                      <a:gd name="connsiteX37" fmla="*/ 998803 w 1126590"/>
                      <a:gd name="connsiteY37" fmla="*/ 669666 h 1204614"/>
                      <a:gd name="connsiteX38" fmla="*/ 1002743 w 1126590"/>
                      <a:gd name="connsiteY38" fmla="*/ 650783 h 1204614"/>
                      <a:gd name="connsiteX39" fmla="*/ 903530 w 1126590"/>
                      <a:gd name="connsiteY39" fmla="*/ 529464 h 1204614"/>
                      <a:gd name="connsiteX40" fmla="*/ 256095 w 1126590"/>
                      <a:gd name="connsiteY40" fmla="*/ 4967 h 1204614"/>
                      <a:gd name="connsiteX41" fmla="*/ 70199 w 1126590"/>
                      <a:gd name="connsiteY41" fmla="*/ 90266 h 1204614"/>
                      <a:gd name="connsiteX42" fmla="*/ 1506 w 1126590"/>
                      <a:gd name="connsiteY42" fmla="*/ 818089 h 1204614"/>
                      <a:gd name="connsiteX43" fmla="*/ 70804 w 1126590"/>
                      <a:gd name="connsiteY43" fmla="*/ 1171754 h 1204614"/>
                      <a:gd name="connsiteX0" fmla="*/ 70804 w 1126590"/>
                      <a:gd name="connsiteY0" fmla="*/ 1171754 h 1199924"/>
                      <a:gd name="connsiteX1" fmla="*/ 91500 w 1126590"/>
                      <a:gd name="connsiteY1" fmla="*/ 1188643 h 1199924"/>
                      <a:gd name="connsiteX2" fmla="*/ 292866 w 1126590"/>
                      <a:gd name="connsiteY2" fmla="*/ 989482 h 1199924"/>
                      <a:gd name="connsiteX3" fmla="*/ 271502 w 1126590"/>
                      <a:gd name="connsiteY3" fmla="*/ 308925 h 1199924"/>
                      <a:gd name="connsiteX4" fmla="*/ 710154 w 1126590"/>
                      <a:gd name="connsiteY4" fmla="*/ 726857 h 1199924"/>
                      <a:gd name="connsiteX5" fmla="*/ 726693 w 1126590"/>
                      <a:gd name="connsiteY5" fmla="*/ 740147 h 1199924"/>
                      <a:gd name="connsiteX6" fmla="*/ 734056 w 1126590"/>
                      <a:gd name="connsiteY6" fmla="*/ 774196 h 1199924"/>
                      <a:gd name="connsiteX7" fmla="*/ 739144 w 1126590"/>
                      <a:gd name="connsiteY7" fmla="*/ 782949 h 1199924"/>
                      <a:gd name="connsiteX8" fmla="*/ 751495 w 1126590"/>
                      <a:gd name="connsiteY8" fmla="*/ 843406 h 1199924"/>
                      <a:gd name="connsiteX9" fmla="*/ 827650 w 1126590"/>
                      <a:gd name="connsiteY9" fmla="*/ 1001037 h 1199924"/>
                      <a:gd name="connsiteX10" fmla="*/ 835164 w 1126590"/>
                      <a:gd name="connsiteY10" fmla="*/ 894947 h 1199924"/>
                      <a:gd name="connsiteX11" fmla="*/ 826030 w 1126590"/>
                      <a:gd name="connsiteY11" fmla="*/ 850231 h 1199924"/>
                      <a:gd name="connsiteX12" fmla="*/ 827757 w 1126590"/>
                      <a:gd name="connsiteY12" fmla="*/ 850732 h 1199924"/>
                      <a:gd name="connsiteX13" fmla="*/ 831100 w 1126590"/>
                      <a:gd name="connsiteY13" fmla="*/ 855491 h 1199924"/>
                      <a:gd name="connsiteX14" fmla="*/ 861577 w 1126590"/>
                      <a:gd name="connsiteY14" fmla="*/ 893073 h 1199924"/>
                      <a:gd name="connsiteX15" fmla="*/ 866736 w 1126590"/>
                      <a:gd name="connsiteY15" fmla="*/ 898617 h 1199924"/>
                      <a:gd name="connsiteX16" fmla="*/ 898371 w 1126590"/>
                      <a:gd name="connsiteY16" fmla="*/ 951868 h 1199924"/>
                      <a:gd name="connsiteX17" fmla="*/ 1025185 w 1126590"/>
                      <a:gd name="connsiteY17" fmla="*/ 1083604 h 1199924"/>
                      <a:gd name="connsiteX18" fmla="*/ 1009317 w 1126590"/>
                      <a:gd name="connsiteY18" fmla="*/ 1006563 h 1199924"/>
                      <a:gd name="connsiteX19" fmla="*/ 1008542 w 1126590"/>
                      <a:gd name="connsiteY19" fmla="*/ 1005030 h 1199924"/>
                      <a:gd name="connsiteX20" fmla="*/ 1011360 w 1126590"/>
                      <a:gd name="connsiteY20" fmla="*/ 1005449 h 1199924"/>
                      <a:gd name="connsiteX21" fmla="*/ 1024113 w 1126590"/>
                      <a:gd name="connsiteY21" fmla="*/ 1021170 h 1199924"/>
                      <a:gd name="connsiteX22" fmla="*/ 1092267 w 1126590"/>
                      <a:gd name="connsiteY22" fmla="*/ 1073455 h 1199924"/>
                      <a:gd name="connsiteX23" fmla="*/ 1076398 w 1126590"/>
                      <a:gd name="connsiteY23" fmla="*/ 996413 h 1199924"/>
                      <a:gd name="connsiteX24" fmla="*/ 1068254 w 1126590"/>
                      <a:gd name="connsiteY24" fmla="*/ 980289 h 1199924"/>
                      <a:gd name="connsiteX25" fmla="*/ 1068655 w 1126590"/>
                      <a:gd name="connsiteY25" fmla="*/ 979243 h 1199924"/>
                      <a:gd name="connsiteX26" fmla="*/ 1071281 w 1126590"/>
                      <a:gd name="connsiteY26" fmla="*/ 982151 h 1199924"/>
                      <a:gd name="connsiteX27" fmla="*/ 1121483 w 1126590"/>
                      <a:gd name="connsiteY27" fmla="*/ 1014553 h 1199924"/>
                      <a:gd name="connsiteX28" fmla="*/ 1105615 w 1126590"/>
                      <a:gd name="connsiteY28" fmla="*/ 937512 h 1199924"/>
                      <a:gd name="connsiteX29" fmla="*/ 1094829 w 1126590"/>
                      <a:gd name="connsiteY29" fmla="*/ 916159 h 1199924"/>
                      <a:gd name="connsiteX30" fmla="*/ 1103682 w 1126590"/>
                      <a:gd name="connsiteY30" fmla="*/ 923648 h 1199924"/>
                      <a:gd name="connsiteX31" fmla="*/ 1121745 w 1126590"/>
                      <a:gd name="connsiteY31" fmla="*/ 930166 h 1199924"/>
                      <a:gd name="connsiteX32" fmla="*/ 1053630 w 1126590"/>
                      <a:gd name="connsiteY32" fmla="*/ 770637 h 1199924"/>
                      <a:gd name="connsiteX33" fmla="*/ 1014404 w 1126590"/>
                      <a:gd name="connsiteY33" fmla="*/ 714560 h 1199924"/>
                      <a:gd name="connsiteX34" fmla="*/ 1012921 w 1126590"/>
                      <a:gd name="connsiteY34" fmla="*/ 712637 h 1199924"/>
                      <a:gd name="connsiteX35" fmla="*/ 1010115 w 1126590"/>
                      <a:gd name="connsiteY35" fmla="*/ 713967 h 1199924"/>
                      <a:gd name="connsiteX36" fmla="*/ 1008035 w 1126590"/>
                      <a:gd name="connsiteY36" fmla="*/ 694703 h 1199924"/>
                      <a:gd name="connsiteX37" fmla="*/ 998803 w 1126590"/>
                      <a:gd name="connsiteY37" fmla="*/ 669666 h 1199924"/>
                      <a:gd name="connsiteX38" fmla="*/ 1002743 w 1126590"/>
                      <a:gd name="connsiteY38" fmla="*/ 650783 h 1199924"/>
                      <a:gd name="connsiteX39" fmla="*/ 903530 w 1126590"/>
                      <a:gd name="connsiteY39" fmla="*/ 529464 h 1199924"/>
                      <a:gd name="connsiteX40" fmla="*/ 256095 w 1126590"/>
                      <a:gd name="connsiteY40" fmla="*/ 4967 h 1199924"/>
                      <a:gd name="connsiteX41" fmla="*/ 70199 w 1126590"/>
                      <a:gd name="connsiteY41" fmla="*/ 90266 h 1199924"/>
                      <a:gd name="connsiteX42" fmla="*/ 1506 w 1126590"/>
                      <a:gd name="connsiteY42" fmla="*/ 818089 h 1199924"/>
                      <a:gd name="connsiteX43" fmla="*/ 70804 w 1126590"/>
                      <a:gd name="connsiteY43" fmla="*/ 1171754 h 1199924"/>
                      <a:gd name="connsiteX0" fmla="*/ 70804 w 1126590"/>
                      <a:gd name="connsiteY0" fmla="*/ 1171754 h 1199925"/>
                      <a:gd name="connsiteX1" fmla="*/ 91500 w 1126590"/>
                      <a:gd name="connsiteY1" fmla="*/ 1188643 h 1199925"/>
                      <a:gd name="connsiteX2" fmla="*/ 292866 w 1126590"/>
                      <a:gd name="connsiteY2" fmla="*/ 989482 h 1199925"/>
                      <a:gd name="connsiteX3" fmla="*/ 271502 w 1126590"/>
                      <a:gd name="connsiteY3" fmla="*/ 308925 h 1199925"/>
                      <a:gd name="connsiteX4" fmla="*/ 710154 w 1126590"/>
                      <a:gd name="connsiteY4" fmla="*/ 726857 h 1199925"/>
                      <a:gd name="connsiteX5" fmla="*/ 726693 w 1126590"/>
                      <a:gd name="connsiteY5" fmla="*/ 740147 h 1199925"/>
                      <a:gd name="connsiteX6" fmla="*/ 734056 w 1126590"/>
                      <a:gd name="connsiteY6" fmla="*/ 774196 h 1199925"/>
                      <a:gd name="connsiteX7" fmla="*/ 739144 w 1126590"/>
                      <a:gd name="connsiteY7" fmla="*/ 782949 h 1199925"/>
                      <a:gd name="connsiteX8" fmla="*/ 751495 w 1126590"/>
                      <a:gd name="connsiteY8" fmla="*/ 843406 h 1199925"/>
                      <a:gd name="connsiteX9" fmla="*/ 827650 w 1126590"/>
                      <a:gd name="connsiteY9" fmla="*/ 1001037 h 1199925"/>
                      <a:gd name="connsiteX10" fmla="*/ 835164 w 1126590"/>
                      <a:gd name="connsiteY10" fmla="*/ 894947 h 1199925"/>
                      <a:gd name="connsiteX11" fmla="*/ 826030 w 1126590"/>
                      <a:gd name="connsiteY11" fmla="*/ 850231 h 1199925"/>
                      <a:gd name="connsiteX12" fmla="*/ 827757 w 1126590"/>
                      <a:gd name="connsiteY12" fmla="*/ 850732 h 1199925"/>
                      <a:gd name="connsiteX13" fmla="*/ 831100 w 1126590"/>
                      <a:gd name="connsiteY13" fmla="*/ 855491 h 1199925"/>
                      <a:gd name="connsiteX14" fmla="*/ 861577 w 1126590"/>
                      <a:gd name="connsiteY14" fmla="*/ 893073 h 1199925"/>
                      <a:gd name="connsiteX15" fmla="*/ 866736 w 1126590"/>
                      <a:gd name="connsiteY15" fmla="*/ 898617 h 1199925"/>
                      <a:gd name="connsiteX16" fmla="*/ 898371 w 1126590"/>
                      <a:gd name="connsiteY16" fmla="*/ 951868 h 1199925"/>
                      <a:gd name="connsiteX17" fmla="*/ 1025185 w 1126590"/>
                      <a:gd name="connsiteY17" fmla="*/ 1083604 h 1199925"/>
                      <a:gd name="connsiteX18" fmla="*/ 1009317 w 1126590"/>
                      <a:gd name="connsiteY18" fmla="*/ 1006563 h 1199925"/>
                      <a:gd name="connsiteX19" fmla="*/ 1008542 w 1126590"/>
                      <a:gd name="connsiteY19" fmla="*/ 1005030 h 1199925"/>
                      <a:gd name="connsiteX20" fmla="*/ 1011360 w 1126590"/>
                      <a:gd name="connsiteY20" fmla="*/ 1005449 h 1199925"/>
                      <a:gd name="connsiteX21" fmla="*/ 1024113 w 1126590"/>
                      <a:gd name="connsiteY21" fmla="*/ 1021170 h 1199925"/>
                      <a:gd name="connsiteX22" fmla="*/ 1092267 w 1126590"/>
                      <a:gd name="connsiteY22" fmla="*/ 1073455 h 1199925"/>
                      <a:gd name="connsiteX23" fmla="*/ 1076398 w 1126590"/>
                      <a:gd name="connsiteY23" fmla="*/ 996413 h 1199925"/>
                      <a:gd name="connsiteX24" fmla="*/ 1068254 w 1126590"/>
                      <a:gd name="connsiteY24" fmla="*/ 980289 h 1199925"/>
                      <a:gd name="connsiteX25" fmla="*/ 1068655 w 1126590"/>
                      <a:gd name="connsiteY25" fmla="*/ 979243 h 1199925"/>
                      <a:gd name="connsiteX26" fmla="*/ 1071281 w 1126590"/>
                      <a:gd name="connsiteY26" fmla="*/ 982151 h 1199925"/>
                      <a:gd name="connsiteX27" fmla="*/ 1121483 w 1126590"/>
                      <a:gd name="connsiteY27" fmla="*/ 1014553 h 1199925"/>
                      <a:gd name="connsiteX28" fmla="*/ 1105615 w 1126590"/>
                      <a:gd name="connsiteY28" fmla="*/ 937512 h 1199925"/>
                      <a:gd name="connsiteX29" fmla="*/ 1094829 w 1126590"/>
                      <a:gd name="connsiteY29" fmla="*/ 916159 h 1199925"/>
                      <a:gd name="connsiteX30" fmla="*/ 1103682 w 1126590"/>
                      <a:gd name="connsiteY30" fmla="*/ 923648 h 1199925"/>
                      <a:gd name="connsiteX31" fmla="*/ 1121745 w 1126590"/>
                      <a:gd name="connsiteY31" fmla="*/ 930166 h 1199925"/>
                      <a:gd name="connsiteX32" fmla="*/ 1053630 w 1126590"/>
                      <a:gd name="connsiteY32" fmla="*/ 770637 h 1199925"/>
                      <a:gd name="connsiteX33" fmla="*/ 1014404 w 1126590"/>
                      <a:gd name="connsiteY33" fmla="*/ 714560 h 1199925"/>
                      <a:gd name="connsiteX34" fmla="*/ 1012921 w 1126590"/>
                      <a:gd name="connsiteY34" fmla="*/ 712637 h 1199925"/>
                      <a:gd name="connsiteX35" fmla="*/ 1010115 w 1126590"/>
                      <a:gd name="connsiteY35" fmla="*/ 713967 h 1199925"/>
                      <a:gd name="connsiteX36" fmla="*/ 1008035 w 1126590"/>
                      <a:gd name="connsiteY36" fmla="*/ 694703 h 1199925"/>
                      <a:gd name="connsiteX37" fmla="*/ 998803 w 1126590"/>
                      <a:gd name="connsiteY37" fmla="*/ 669666 h 1199925"/>
                      <a:gd name="connsiteX38" fmla="*/ 903530 w 1126590"/>
                      <a:gd name="connsiteY38" fmla="*/ 529464 h 1199925"/>
                      <a:gd name="connsiteX39" fmla="*/ 256095 w 1126590"/>
                      <a:gd name="connsiteY39" fmla="*/ 4967 h 1199925"/>
                      <a:gd name="connsiteX40" fmla="*/ 70199 w 1126590"/>
                      <a:gd name="connsiteY40" fmla="*/ 90266 h 1199925"/>
                      <a:gd name="connsiteX41" fmla="*/ 1506 w 1126590"/>
                      <a:gd name="connsiteY41" fmla="*/ 818089 h 1199925"/>
                      <a:gd name="connsiteX42" fmla="*/ 70804 w 1126590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53630 w 1166609"/>
                      <a:gd name="connsiteY32" fmla="*/ 770637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010115 w 1166609"/>
                      <a:gd name="connsiteY35" fmla="*/ 713967 h 1199925"/>
                      <a:gd name="connsiteX36" fmla="*/ 1166609 w 1166609"/>
                      <a:gd name="connsiteY36" fmla="*/ 818114 h 1199925"/>
                      <a:gd name="connsiteX37" fmla="*/ 998803 w 1166609"/>
                      <a:gd name="connsiteY37" fmla="*/ 669666 h 1199925"/>
                      <a:gd name="connsiteX38" fmla="*/ 903530 w 1166609"/>
                      <a:gd name="connsiteY38" fmla="*/ 529464 h 1199925"/>
                      <a:gd name="connsiteX39" fmla="*/ 256095 w 1166609"/>
                      <a:gd name="connsiteY39" fmla="*/ 4967 h 1199925"/>
                      <a:gd name="connsiteX40" fmla="*/ 70199 w 1166609"/>
                      <a:gd name="connsiteY40" fmla="*/ 90266 h 1199925"/>
                      <a:gd name="connsiteX41" fmla="*/ 1506 w 1166609"/>
                      <a:gd name="connsiteY41" fmla="*/ 818089 h 1199925"/>
                      <a:gd name="connsiteX42" fmla="*/ 70804 w 1166609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010115 w 1166609"/>
                      <a:gd name="connsiteY35" fmla="*/ 713967 h 1199925"/>
                      <a:gd name="connsiteX36" fmla="*/ 1166609 w 1166609"/>
                      <a:gd name="connsiteY36" fmla="*/ 818114 h 1199925"/>
                      <a:gd name="connsiteX37" fmla="*/ 998803 w 1166609"/>
                      <a:gd name="connsiteY37" fmla="*/ 669666 h 1199925"/>
                      <a:gd name="connsiteX38" fmla="*/ 903530 w 1166609"/>
                      <a:gd name="connsiteY38" fmla="*/ 529464 h 1199925"/>
                      <a:gd name="connsiteX39" fmla="*/ 256095 w 1166609"/>
                      <a:gd name="connsiteY39" fmla="*/ 4967 h 1199925"/>
                      <a:gd name="connsiteX40" fmla="*/ 70199 w 1166609"/>
                      <a:gd name="connsiteY40" fmla="*/ 90266 h 1199925"/>
                      <a:gd name="connsiteX41" fmla="*/ 1506 w 1166609"/>
                      <a:gd name="connsiteY41" fmla="*/ 818089 h 1199925"/>
                      <a:gd name="connsiteX42" fmla="*/ 70804 w 1166609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166609 w 1166609"/>
                      <a:gd name="connsiteY35" fmla="*/ 818114 h 1199925"/>
                      <a:gd name="connsiteX36" fmla="*/ 998803 w 1166609"/>
                      <a:gd name="connsiteY36" fmla="*/ 669666 h 1199925"/>
                      <a:gd name="connsiteX37" fmla="*/ 903530 w 1166609"/>
                      <a:gd name="connsiteY37" fmla="*/ 529464 h 1199925"/>
                      <a:gd name="connsiteX38" fmla="*/ 256095 w 1166609"/>
                      <a:gd name="connsiteY38" fmla="*/ 4967 h 1199925"/>
                      <a:gd name="connsiteX39" fmla="*/ 70199 w 1166609"/>
                      <a:gd name="connsiteY39" fmla="*/ 90266 h 1199925"/>
                      <a:gd name="connsiteX40" fmla="*/ 1506 w 1166609"/>
                      <a:gd name="connsiteY40" fmla="*/ 818089 h 1199925"/>
                      <a:gd name="connsiteX41" fmla="*/ 70804 w 1166609"/>
                      <a:gd name="connsiteY41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166609 w 1166609"/>
                      <a:gd name="connsiteY34" fmla="*/ 818114 h 1199925"/>
                      <a:gd name="connsiteX35" fmla="*/ 998803 w 1166609"/>
                      <a:gd name="connsiteY35" fmla="*/ 669666 h 1199925"/>
                      <a:gd name="connsiteX36" fmla="*/ 903530 w 1166609"/>
                      <a:gd name="connsiteY36" fmla="*/ 529464 h 1199925"/>
                      <a:gd name="connsiteX37" fmla="*/ 256095 w 1166609"/>
                      <a:gd name="connsiteY37" fmla="*/ 4967 h 1199925"/>
                      <a:gd name="connsiteX38" fmla="*/ 70199 w 1166609"/>
                      <a:gd name="connsiteY38" fmla="*/ 90266 h 1199925"/>
                      <a:gd name="connsiteX39" fmla="*/ 1506 w 1166609"/>
                      <a:gd name="connsiteY39" fmla="*/ 818089 h 1199925"/>
                      <a:gd name="connsiteX40" fmla="*/ 70804 w 1166609"/>
                      <a:gd name="connsiteY40" fmla="*/ 1171754 h 1199925"/>
                      <a:gd name="connsiteX0" fmla="*/ 70804 w 1168064"/>
                      <a:gd name="connsiteY0" fmla="*/ 1171754 h 1199925"/>
                      <a:gd name="connsiteX1" fmla="*/ 91500 w 1168064"/>
                      <a:gd name="connsiteY1" fmla="*/ 1188643 h 1199925"/>
                      <a:gd name="connsiteX2" fmla="*/ 292866 w 1168064"/>
                      <a:gd name="connsiteY2" fmla="*/ 989482 h 1199925"/>
                      <a:gd name="connsiteX3" fmla="*/ 271502 w 1168064"/>
                      <a:gd name="connsiteY3" fmla="*/ 308925 h 1199925"/>
                      <a:gd name="connsiteX4" fmla="*/ 710154 w 1168064"/>
                      <a:gd name="connsiteY4" fmla="*/ 726857 h 1199925"/>
                      <a:gd name="connsiteX5" fmla="*/ 726693 w 1168064"/>
                      <a:gd name="connsiteY5" fmla="*/ 740147 h 1199925"/>
                      <a:gd name="connsiteX6" fmla="*/ 734056 w 1168064"/>
                      <a:gd name="connsiteY6" fmla="*/ 774196 h 1199925"/>
                      <a:gd name="connsiteX7" fmla="*/ 739144 w 1168064"/>
                      <a:gd name="connsiteY7" fmla="*/ 782949 h 1199925"/>
                      <a:gd name="connsiteX8" fmla="*/ 751495 w 1168064"/>
                      <a:gd name="connsiteY8" fmla="*/ 843406 h 1199925"/>
                      <a:gd name="connsiteX9" fmla="*/ 827650 w 1168064"/>
                      <a:gd name="connsiteY9" fmla="*/ 1001037 h 1199925"/>
                      <a:gd name="connsiteX10" fmla="*/ 835164 w 1168064"/>
                      <a:gd name="connsiteY10" fmla="*/ 894947 h 1199925"/>
                      <a:gd name="connsiteX11" fmla="*/ 826030 w 1168064"/>
                      <a:gd name="connsiteY11" fmla="*/ 850231 h 1199925"/>
                      <a:gd name="connsiteX12" fmla="*/ 827757 w 1168064"/>
                      <a:gd name="connsiteY12" fmla="*/ 850732 h 1199925"/>
                      <a:gd name="connsiteX13" fmla="*/ 831100 w 1168064"/>
                      <a:gd name="connsiteY13" fmla="*/ 855491 h 1199925"/>
                      <a:gd name="connsiteX14" fmla="*/ 861577 w 1168064"/>
                      <a:gd name="connsiteY14" fmla="*/ 893073 h 1199925"/>
                      <a:gd name="connsiteX15" fmla="*/ 866736 w 1168064"/>
                      <a:gd name="connsiteY15" fmla="*/ 898617 h 1199925"/>
                      <a:gd name="connsiteX16" fmla="*/ 898371 w 1168064"/>
                      <a:gd name="connsiteY16" fmla="*/ 951868 h 1199925"/>
                      <a:gd name="connsiteX17" fmla="*/ 1025185 w 1168064"/>
                      <a:gd name="connsiteY17" fmla="*/ 1083604 h 1199925"/>
                      <a:gd name="connsiteX18" fmla="*/ 1009317 w 1168064"/>
                      <a:gd name="connsiteY18" fmla="*/ 1006563 h 1199925"/>
                      <a:gd name="connsiteX19" fmla="*/ 1008542 w 1168064"/>
                      <a:gd name="connsiteY19" fmla="*/ 1005030 h 1199925"/>
                      <a:gd name="connsiteX20" fmla="*/ 1011360 w 1168064"/>
                      <a:gd name="connsiteY20" fmla="*/ 1005449 h 1199925"/>
                      <a:gd name="connsiteX21" fmla="*/ 1024113 w 1168064"/>
                      <a:gd name="connsiteY21" fmla="*/ 1021170 h 1199925"/>
                      <a:gd name="connsiteX22" fmla="*/ 1092267 w 1168064"/>
                      <a:gd name="connsiteY22" fmla="*/ 1073455 h 1199925"/>
                      <a:gd name="connsiteX23" fmla="*/ 1076398 w 1168064"/>
                      <a:gd name="connsiteY23" fmla="*/ 996413 h 1199925"/>
                      <a:gd name="connsiteX24" fmla="*/ 1068254 w 1168064"/>
                      <a:gd name="connsiteY24" fmla="*/ 980289 h 1199925"/>
                      <a:gd name="connsiteX25" fmla="*/ 1068655 w 1168064"/>
                      <a:gd name="connsiteY25" fmla="*/ 979243 h 1199925"/>
                      <a:gd name="connsiteX26" fmla="*/ 1071281 w 1168064"/>
                      <a:gd name="connsiteY26" fmla="*/ 982151 h 1199925"/>
                      <a:gd name="connsiteX27" fmla="*/ 1121483 w 1168064"/>
                      <a:gd name="connsiteY27" fmla="*/ 1014553 h 1199925"/>
                      <a:gd name="connsiteX28" fmla="*/ 1105615 w 1168064"/>
                      <a:gd name="connsiteY28" fmla="*/ 937512 h 1199925"/>
                      <a:gd name="connsiteX29" fmla="*/ 1094829 w 1168064"/>
                      <a:gd name="connsiteY29" fmla="*/ 916159 h 1199925"/>
                      <a:gd name="connsiteX30" fmla="*/ 1103682 w 1168064"/>
                      <a:gd name="connsiteY30" fmla="*/ 923648 h 1199925"/>
                      <a:gd name="connsiteX31" fmla="*/ 1121745 w 1168064"/>
                      <a:gd name="connsiteY31" fmla="*/ 930166 h 1199925"/>
                      <a:gd name="connsiteX32" fmla="*/ 1082442 w 1168064"/>
                      <a:gd name="connsiteY32" fmla="*/ 846395 h 1199925"/>
                      <a:gd name="connsiteX33" fmla="*/ 1166609 w 1168064"/>
                      <a:gd name="connsiteY33" fmla="*/ 818114 h 1199925"/>
                      <a:gd name="connsiteX34" fmla="*/ 998803 w 1168064"/>
                      <a:gd name="connsiteY34" fmla="*/ 669666 h 1199925"/>
                      <a:gd name="connsiteX35" fmla="*/ 903530 w 1168064"/>
                      <a:gd name="connsiteY35" fmla="*/ 529464 h 1199925"/>
                      <a:gd name="connsiteX36" fmla="*/ 256095 w 1168064"/>
                      <a:gd name="connsiteY36" fmla="*/ 4967 h 1199925"/>
                      <a:gd name="connsiteX37" fmla="*/ 70199 w 1168064"/>
                      <a:gd name="connsiteY37" fmla="*/ 90266 h 1199925"/>
                      <a:gd name="connsiteX38" fmla="*/ 1506 w 1168064"/>
                      <a:gd name="connsiteY38" fmla="*/ 818089 h 1199925"/>
                      <a:gd name="connsiteX39" fmla="*/ 70804 w 1168064"/>
                      <a:gd name="connsiteY39" fmla="*/ 1171754 h 1199925"/>
                      <a:gd name="connsiteX0" fmla="*/ 70804 w 1144220"/>
                      <a:gd name="connsiteY0" fmla="*/ 1171754 h 1199925"/>
                      <a:gd name="connsiteX1" fmla="*/ 91500 w 1144220"/>
                      <a:gd name="connsiteY1" fmla="*/ 1188643 h 1199925"/>
                      <a:gd name="connsiteX2" fmla="*/ 292866 w 1144220"/>
                      <a:gd name="connsiteY2" fmla="*/ 989482 h 1199925"/>
                      <a:gd name="connsiteX3" fmla="*/ 271502 w 1144220"/>
                      <a:gd name="connsiteY3" fmla="*/ 308925 h 1199925"/>
                      <a:gd name="connsiteX4" fmla="*/ 710154 w 1144220"/>
                      <a:gd name="connsiteY4" fmla="*/ 726857 h 1199925"/>
                      <a:gd name="connsiteX5" fmla="*/ 726693 w 1144220"/>
                      <a:gd name="connsiteY5" fmla="*/ 740147 h 1199925"/>
                      <a:gd name="connsiteX6" fmla="*/ 734056 w 1144220"/>
                      <a:gd name="connsiteY6" fmla="*/ 774196 h 1199925"/>
                      <a:gd name="connsiteX7" fmla="*/ 739144 w 1144220"/>
                      <a:gd name="connsiteY7" fmla="*/ 782949 h 1199925"/>
                      <a:gd name="connsiteX8" fmla="*/ 751495 w 1144220"/>
                      <a:gd name="connsiteY8" fmla="*/ 843406 h 1199925"/>
                      <a:gd name="connsiteX9" fmla="*/ 827650 w 1144220"/>
                      <a:gd name="connsiteY9" fmla="*/ 1001037 h 1199925"/>
                      <a:gd name="connsiteX10" fmla="*/ 835164 w 1144220"/>
                      <a:gd name="connsiteY10" fmla="*/ 894947 h 1199925"/>
                      <a:gd name="connsiteX11" fmla="*/ 826030 w 1144220"/>
                      <a:gd name="connsiteY11" fmla="*/ 850231 h 1199925"/>
                      <a:gd name="connsiteX12" fmla="*/ 827757 w 1144220"/>
                      <a:gd name="connsiteY12" fmla="*/ 850732 h 1199925"/>
                      <a:gd name="connsiteX13" fmla="*/ 831100 w 1144220"/>
                      <a:gd name="connsiteY13" fmla="*/ 855491 h 1199925"/>
                      <a:gd name="connsiteX14" fmla="*/ 861577 w 1144220"/>
                      <a:gd name="connsiteY14" fmla="*/ 893073 h 1199925"/>
                      <a:gd name="connsiteX15" fmla="*/ 866736 w 1144220"/>
                      <a:gd name="connsiteY15" fmla="*/ 898617 h 1199925"/>
                      <a:gd name="connsiteX16" fmla="*/ 898371 w 1144220"/>
                      <a:gd name="connsiteY16" fmla="*/ 951868 h 1199925"/>
                      <a:gd name="connsiteX17" fmla="*/ 1025185 w 1144220"/>
                      <a:gd name="connsiteY17" fmla="*/ 1083604 h 1199925"/>
                      <a:gd name="connsiteX18" fmla="*/ 1009317 w 1144220"/>
                      <a:gd name="connsiteY18" fmla="*/ 1006563 h 1199925"/>
                      <a:gd name="connsiteX19" fmla="*/ 1008542 w 1144220"/>
                      <a:gd name="connsiteY19" fmla="*/ 1005030 h 1199925"/>
                      <a:gd name="connsiteX20" fmla="*/ 1011360 w 1144220"/>
                      <a:gd name="connsiteY20" fmla="*/ 1005449 h 1199925"/>
                      <a:gd name="connsiteX21" fmla="*/ 1024113 w 1144220"/>
                      <a:gd name="connsiteY21" fmla="*/ 1021170 h 1199925"/>
                      <a:gd name="connsiteX22" fmla="*/ 1092267 w 1144220"/>
                      <a:gd name="connsiteY22" fmla="*/ 1073455 h 1199925"/>
                      <a:gd name="connsiteX23" fmla="*/ 1076398 w 1144220"/>
                      <a:gd name="connsiteY23" fmla="*/ 996413 h 1199925"/>
                      <a:gd name="connsiteX24" fmla="*/ 1068254 w 1144220"/>
                      <a:gd name="connsiteY24" fmla="*/ 980289 h 1199925"/>
                      <a:gd name="connsiteX25" fmla="*/ 1068655 w 1144220"/>
                      <a:gd name="connsiteY25" fmla="*/ 979243 h 1199925"/>
                      <a:gd name="connsiteX26" fmla="*/ 1071281 w 1144220"/>
                      <a:gd name="connsiteY26" fmla="*/ 982151 h 1199925"/>
                      <a:gd name="connsiteX27" fmla="*/ 1121483 w 1144220"/>
                      <a:gd name="connsiteY27" fmla="*/ 1014553 h 1199925"/>
                      <a:gd name="connsiteX28" fmla="*/ 1105615 w 1144220"/>
                      <a:gd name="connsiteY28" fmla="*/ 937512 h 1199925"/>
                      <a:gd name="connsiteX29" fmla="*/ 1094829 w 1144220"/>
                      <a:gd name="connsiteY29" fmla="*/ 916159 h 1199925"/>
                      <a:gd name="connsiteX30" fmla="*/ 1103682 w 1144220"/>
                      <a:gd name="connsiteY30" fmla="*/ 923648 h 1199925"/>
                      <a:gd name="connsiteX31" fmla="*/ 1121745 w 1144220"/>
                      <a:gd name="connsiteY31" fmla="*/ 930166 h 1199925"/>
                      <a:gd name="connsiteX32" fmla="*/ 1082442 w 1144220"/>
                      <a:gd name="connsiteY32" fmla="*/ 846395 h 1199925"/>
                      <a:gd name="connsiteX33" fmla="*/ 1142397 w 1144220"/>
                      <a:gd name="connsiteY33" fmla="*/ 874796 h 1199925"/>
                      <a:gd name="connsiteX34" fmla="*/ 998803 w 1144220"/>
                      <a:gd name="connsiteY34" fmla="*/ 669666 h 1199925"/>
                      <a:gd name="connsiteX35" fmla="*/ 903530 w 1144220"/>
                      <a:gd name="connsiteY35" fmla="*/ 529464 h 1199925"/>
                      <a:gd name="connsiteX36" fmla="*/ 256095 w 1144220"/>
                      <a:gd name="connsiteY36" fmla="*/ 4967 h 1199925"/>
                      <a:gd name="connsiteX37" fmla="*/ 70199 w 1144220"/>
                      <a:gd name="connsiteY37" fmla="*/ 90266 h 1199925"/>
                      <a:gd name="connsiteX38" fmla="*/ 1506 w 1144220"/>
                      <a:gd name="connsiteY38" fmla="*/ 818089 h 1199925"/>
                      <a:gd name="connsiteX39" fmla="*/ 70804 w 1144220"/>
                      <a:gd name="connsiteY39" fmla="*/ 1171754 h 1199925"/>
                      <a:gd name="connsiteX0" fmla="*/ 70804 w 1143749"/>
                      <a:gd name="connsiteY0" fmla="*/ 1171754 h 1199925"/>
                      <a:gd name="connsiteX1" fmla="*/ 91500 w 1143749"/>
                      <a:gd name="connsiteY1" fmla="*/ 1188643 h 1199925"/>
                      <a:gd name="connsiteX2" fmla="*/ 292866 w 1143749"/>
                      <a:gd name="connsiteY2" fmla="*/ 989482 h 1199925"/>
                      <a:gd name="connsiteX3" fmla="*/ 271502 w 1143749"/>
                      <a:gd name="connsiteY3" fmla="*/ 308925 h 1199925"/>
                      <a:gd name="connsiteX4" fmla="*/ 710154 w 1143749"/>
                      <a:gd name="connsiteY4" fmla="*/ 726857 h 1199925"/>
                      <a:gd name="connsiteX5" fmla="*/ 726693 w 1143749"/>
                      <a:gd name="connsiteY5" fmla="*/ 740147 h 1199925"/>
                      <a:gd name="connsiteX6" fmla="*/ 734056 w 1143749"/>
                      <a:gd name="connsiteY6" fmla="*/ 774196 h 1199925"/>
                      <a:gd name="connsiteX7" fmla="*/ 739144 w 1143749"/>
                      <a:gd name="connsiteY7" fmla="*/ 782949 h 1199925"/>
                      <a:gd name="connsiteX8" fmla="*/ 751495 w 1143749"/>
                      <a:gd name="connsiteY8" fmla="*/ 843406 h 1199925"/>
                      <a:gd name="connsiteX9" fmla="*/ 827650 w 1143749"/>
                      <a:gd name="connsiteY9" fmla="*/ 1001037 h 1199925"/>
                      <a:gd name="connsiteX10" fmla="*/ 835164 w 1143749"/>
                      <a:gd name="connsiteY10" fmla="*/ 894947 h 1199925"/>
                      <a:gd name="connsiteX11" fmla="*/ 826030 w 1143749"/>
                      <a:gd name="connsiteY11" fmla="*/ 850231 h 1199925"/>
                      <a:gd name="connsiteX12" fmla="*/ 827757 w 1143749"/>
                      <a:gd name="connsiteY12" fmla="*/ 850732 h 1199925"/>
                      <a:gd name="connsiteX13" fmla="*/ 831100 w 1143749"/>
                      <a:gd name="connsiteY13" fmla="*/ 855491 h 1199925"/>
                      <a:gd name="connsiteX14" fmla="*/ 861577 w 1143749"/>
                      <a:gd name="connsiteY14" fmla="*/ 893073 h 1199925"/>
                      <a:gd name="connsiteX15" fmla="*/ 866736 w 1143749"/>
                      <a:gd name="connsiteY15" fmla="*/ 898617 h 1199925"/>
                      <a:gd name="connsiteX16" fmla="*/ 898371 w 1143749"/>
                      <a:gd name="connsiteY16" fmla="*/ 951868 h 1199925"/>
                      <a:gd name="connsiteX17" fmla="*/ 1025185 w 1143749"/>
                      <a:gd name="connsiteY17" fmla="*/ 1083604 h 1199925"/>
                      <a:gd name="connsiteX18" fmla="*/ 1009317 w 1143749"/>
                      <a:gd name="connsiteY18" fmla="*/ 1006563 h 1199925"/>
                      <a:gd name="connsiteX19" fmla="*/ 1008542 w 1143749"/>
                      <a:gd name="connsiteY19" fmla="*/ 1005030 h 1199925"/>
                      <a:gd name="connsiteX20" fmla="*/ 1011360 w 1143749"/>
                      <a:gd name="connsiteY20" fmla="*/ 1005449 h 1199925"/>
                      <a:gd name="connsiteX21" fmla="*/ 1024113 w 1143749"/>
                      <a:gd name="connsiteY21" fmla="*/ 1021170 h 1199925"/>
                      <a:gd name="connsiteX22" fmla="*/ 1092267 w 1143749"/>
                      <a:gd name="connsiteY22" fmla="*/ 1073455 h 1199925"/>
                      <a:gd name="connsiteX23" fmla="*/ 1076398 w 1143749"/>
                      <a:gd name="connsiteY23" fmla="*/ 996413 h 1199925"/>
                      <a:gd name="connsiteX24" fmla="*/ 1068254 w 1143749"/>
                      <a:gd name="connsiteY24" fmla="*/ 980289 h 1199925"/>
                      <a:gd name="connsiteX25" fmla="*/ 1068655 w 1143749"/>
                      <a:gd name="connsiteY25" fmla="*/ 979243 h 1199925"/>
                      <a:gd name="connsiteX26" fmla="*/ 1071281 w 1143749"/>
                      <a:gd name="connsiteY26" fmla="*/ 982151 h 1199925"/>
                      <a:gd name="connsiteX27" fmla="*/ 1121483 w 1143749"/>
                      <a:gd name="connsiteY27" fmla="*/ 1014553 h 1199925"/>
                      <a:gd name="connsiteX28" fmla="*/ 1105615 w 1143749"/>
                      <a:gd name="connsiteY28" fmla="*/ 937512 h 1199925"/>
                      <a:gd name="connsiteX29" fmla="*/ 1094829 w 1143749"/>
                      <a:gd name="connsiteY29" fmla="*/ 916159 h 1199925"/>
                      <a:gd name="connsiteX30" fmla="*/ 1103682 w 1143749"/>
                      <a:gd name="connsiteY30" fmla="*/ 923648 h 1199925"/>
                      <a:gd name="connsiteX31" fmla="*/ 1121745 w 1143749"/>
                      <a:gd name="connsiteY31" fmla="*/ 930166 h 1199925"/>
                      <a:gd name="connsiteX32" fmla="*/ 1054628 w 1143749"/>
                      <a:gd name="connsiteY32" fmla="*/ 823969 h 1199925"/>
                      <a:gd name="connsiteX33" fmla="*/ 1142397 w 1143749"/>
                      <a:gd name="connsiteY33" fmla="*/ 874796 h 1199925"/>
                      <a:gd name="connsiteX34" fmla="*/ 998803 w 1143749"/>
                      <a:gd name="connsiteY34" fmla="*/ 669666 h 1199925"/>
                      <a:gd name="connsiteX35" fmla="*/ 903530 w 1143749"/>
                      <a:gd name="connsiteY35" fmla="*/ 529464 h 1199925"/>
                      <a:gd name="connsiteX36" fmla="*/ 256095 w 1143749"/>
                      <a:gd name="connsiteY36" fmla="*/ 4967 h 1199925"/>
                      <a:gd name="connsiteX37" fmla="*/ 70199 w 1143749"/>
                      <a:gd name="connsiteY37" fmla="*/ 90266 h 1199925"/>
                      <a:gd name="connsiteX38" fmla="*/ 1506 w 1143749"/>
                      <a:gd name="connsiteY38" fmla="*/ 818089 h 1199925"/>
                      <a:gd name="connsiteX39" fmla="*/ 70804 w 1143749"/>
                      <a:gd name="connsiteY39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34056 w 1143750"/>
                      <a:gd name="connsiteY6" fmla="*/ 774196 h 1199925"/>
                      <a:gd name="connsiteX7" fmla="*/ 739144 w 1143750"/>
                      <a:gd name="connsiteY7" fmla="*/ 782949 h 1199925"/>
                      <a:gd name="connsiteX8" fmla="*/ 751495 w 1143750"/>
                      <a:gd name="connsiteY8" fmla="*/ 843406 h 1199925"/>
                      <a:gd name="connsiteX9" fmla="*/ 827650 w 1143750"/>
                      <a:gd name="connsiteY9" fmla="*/ 1001037 h 1199925"/>
                      <a:gd name="connsiteX10" fmla="*/ 835164 w 1143750"/>
                      <a:gd name="connsiteY10" fmla="*/ 894947 h 1199925"/>
                      <a:gd name="connsiteX11" fmla="*/ 826030 w 1143750"/>
                      <a:gd name="connsiteY11" fmla="*/ 850231 h 1199925"/>
                      <a:gd name="connsiteX12" fmla="*/ 827757 w 1143750"/>
                      <a:gd name="connsiteY12" fmla="*/ 850732 h 1199925"/>
                      <a:gd name="connsiteX13" fmla="*/ 831100 w 1143750"/>
                      <a:gd name="connsiteY13" fmla="*/ 855491 h 1199925"/>
                      <a:gd name="connsiteX14" fmla="*/ 861577 w 1143750"/>
                      <a:gd name="connsiteY14" fmla="*/ 893073 h 1199925"/>
                      <a:gd name="connsiteX15" fmla="*/ 866736 w 1143750"/>
                      <a:gd name="connsiteY15" fmla="*/ 898617 h 1199925"/>
                      <a:gd name="connsiteX16" fmla="*/ 898371 w 1143750"/>
                      <a:gd name="connsiteY16" fmla="*/ 951868 h 1199925"/>
                      <a:gd name="connsiteX17" fmla="*/ 1025185 w 1143750"/>
                      <a:gd name="connsiteY17" fmla="*/ 1083604 h 1199925"/>
                      <a:gd name="connsiteX18" fmla="*/ 1009317 w 1143750"/>
                      <a:gd name="connsiteY18" fmla="*/ 1006563 h 1199925"/>
                      <a:gd name="connsiteX19" fmla="*/ 1008542 w 1143750"/>
                      <a:gd name="connsiteY19" fmla="*/ 1005030 h 1199925"/>
                      <a:gd name="connsiteX20" fmla="*/ 1011360 w 1143750"/>
                      <a:gd name="connsiteY20" fmla="*/ 1005449 h 1199925"/>
                      <a:gd name="connsiteX21" fmla="*/ 1024113 w 1143750"/>
                      <a:gd name="connsiteY21" fmla="*/ 1021170 h 1199925"/>
                      <a:gd name="connsiteX22" fmla="*/ 1092267 w 1143750"/>
                      <a:gd name="connsiteY22" fmla="*/ 1073455 h 1199925"/>
                      <a:gd name="connsiteX23" fmla="*/ 1076398 w 1143750"/>
                      <a:gd name="connsiteY23" fmla="*/ 996413 h 1199925"/>
                      <a:gd name="connsiteX24" fmla="*/ 1068254 w 1143750"/>
                      <a:gd name="connsiteY24" fmla="*/ 980289 h 1199925"/>
                      <a:gd name="connsiteX25" fmla="*/ 1068655 w 1143750"/>
                      <a:gd name="connsiteY25" fmla="*/ 979243 h 1199925"/>
                      <a:gd name="connsiteX26" fmla="*/ 1071281 w 1143750"/>
                      <a:gd name="connsiteY26" fmla="*/ 982151 h 1199925"/>
                      <a:gd name="connsiteX27" fmla="*/ 1121483 w 1143750"/>
                      <a:gd name="connsiteY27" fmla="*/ 1014553 h 1199925"/>
                      <a:gd name="connsiteX28" fmla="*/ 1105615 w 1143750"/>
                      <a:gd name="connsiteY28" fmla="*/ 937512 h 1199925"/>
                      <a:gd name="connsiteX29" fmla="*/ 1094829 w 1143750"/>
                      <a:gd name="connsiteY29" fmla="*/ 916159 h 1199925"/>
                      <a:gd name="connsiteX30" fmla="*/ 1103682 w 1143750"/>
                      <a:gd name="connsiteY30" fmla="*/ 923648 h 1199925"/>
                      <a:gd name="connsiteX31" fmla="*/ 1121745 w 1143750"/>
                      <a:gd name="connsiteY31" fmla="*/ 930166 h 1199925"/>
                      <a:gd name="connsiteX32" fmla="*/ 1054628 w 1143750"/>
                      <a:gd name="connsiteY32" fmla="*/ 823969 h 1199925"/>
                      <a:gd name="connsiteX33" fmla="*/ 1142397 w 1143750"/>
                      <a:gd name="connsiteY33" fmla="*/ 874796 h 1199925"/>
                      <a:gd name="connsiteX34" fmla="*/ 1060082 w 1143750"/>
                      <a:gd name="connsiteY34" fmla="*/ 707236 h 1199925"/>
                      <a:gd name="connsiteX35" fmla="*/ 903530 w 1143750"/>
                      <a:gd name="connsiteY35" fmla="*/ 529464 h 1199925"/>
                      <a:gd name="connsiteX36" fmla="*/ 256095 w 1143750"/>
                      <a:gd name="connsiteY36" fmla="*/ 4967 h 1199925"/>
                      <a:gd name="connsiteX37" fmla="*/ 70199 w 1143750"/>
                      <a:gd name="connsiteY37" fmla="*/ 90266 h 1199925"/>
                      <a:gd name="connsiteX38" fmla="*/ 1506 w 1143750"/>
                      <a:gd name="connsiteY38" fmla="*/ 818089 h 1199925"/>
                      <a:gd name="connsiteX39" fmla="*/ 70804 w 1143750"/>
                      <a:gd name="connsiteY39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34056 w 1143750"/>
                      <a:gd name="connsiteY6" fmla="*/ 774196 h 1199925"/>
                      <a:gd name="connsiteX7" fmla="*/ 751495 w 1143750"/>
                      <a:gd name="connsiteY7" fmla="*/ 843406 h 1199925"/>
                      <a:gd name="connsiteX8" fmla="*/ 827650 w 1143750"/>
                      <a:gd name="connsiteY8" fmla="*/ 1001037 h 1199925"/>
                      <a:gd name="connsiteX9" fmla="*/ 835164 w 1143750"/>
                      <a:gd name="connsiteY9" fmla="*/ 894947 h 1199925"/>
                      <a:gd name="connsiteX10" fmla="*/ 826030 w 1143750"/>
                      <a:gd name="connsiteY10" fmla="*/ 850231 h 1199925"/>
                      <a:gd name="connsiteX11" fmla="*/ 827757 w 1143750"/>
                      <a:gd name="connsiteY11" fmla="*/ 850732 h 1199925"/>
                      <a:gd name="connsiteX12" fmla="*/ 831100 w 1143750"/>
                      <a:gd name="connsiteY12" fmla="*/ 855491 h 1199925"/>
                      <a:gd name="connsiteX13" fmla="*/ 861577 w 1143750"/>
                      <a:gd name="connsiteY13" fmla="*/ 893073 h 1199925"/>
                      <a:gd name="connsiteX14" fmla="*/ 866736 w 1143750"/>
                      <a:gd name="connsiteY14" fmla="*/ 898617 h 1199925"/>
                      <a:gd name="connsiteX15" fmla="*/ 898371 w 1143750"/>
                      <a:gd name="connsiteY15" fmla="*/ 951868 h 1199925"/>
                      <a:gd name="connsiteX16" fmla="*/ 1025185 w 1143750"/>
                      <a:gd name="connsiteY16" fmla="*/ 1083604 h 1199925"/>
                      <a:gd name="connsiteX17" fmla="*/ 1009317 w 1143750"/>
                      <a:gd name="connsiteY17" fmla="*/ 1006563 h 1199925"/>
                      <a:gd name="connsiteX18" fmla="*/ 1008542 w 1143750"/>
                      <a:gd name="connsiteY18" fmla="*/ 1005030 h 1199925"/>
                      <a:gd name="connsiteX19" fmla="*/ 1011360 w 1143750"/>
                      <a:gd name="connsiteY19" fmla="*/ 1005449 h 1199925"/>
                      <a:gd name="connsiteX20" fmla="*/ 1024113 w 1143750"/>
                      <a:gd name="connsiteY20" fmla="*/ 1021170 h 1199925"/>
                      <a:gd name="connsiteX21" fmla="*/ 1092267 w 1143750"/>
                      <a:gd name="connsiteY21" fmla="*/ 1073455 h 1199925"/>
                      <a:gd name="connsiteX22" fmla="*/ 1076398 w 1143750"/>
                      <a:gd name="connsiteY22" fmla="*/ 996413 h 1199925"/>
                      <a:gd name="connsiteX23" fmla="*/ 1068254 w 1143750"/>
                      <a:gd name="connsiteY23" fmla="*/ 980289 h 1199925"/>
                      <a:gd name="connsiteX24" fmla="*/ 1068655 w 1143750"/>
                      <a:gd name="connsiteY24" fmla="*/ 979243 h 1199925"/>
                      <a:gd name="connsiteX25" fmla="*/ 1071281 w 1143750"/>
                      <a:gd name="connsiteY25" fmla="*/ 982151 h 1199925"/>
                      <a:gd name="connsiteX26" fmla="*/ 1121483 w 1143750"/>
                      <a:gd name="connsiteY26" fmla="*/ 1014553 h 1199925"/>
                      <a:gd name="connsiteX27" fmla="*/ 1105615 w 1143750"/>
                      <a:gd name="connsiteY27" fmla="*/ 937512 h 1199925"/>
                      <a:gd name="connsiteX28" fmla="*/ 1094829 w 1143750"/>
                      <a:gd name="connsiteY28" fmla="*/ 916159 h 1199925"/>
                      <a:gd name="connsiteX29" fmla="*/ 1103682 w 1143750"/>
                      <a:gd name="connsiteY29" fmla="*/ 923648 h 1199925"/>
                      <a:gd name="connsiteX30" fmla="*/ 1121745 w 1143750"/>
                      <a:gd name="connsiteY30" fmla="*/ 930166 h 1199925"/>
                      <a:gd name="connsiteX31" fmla="*/ 1054628 w 1143750"/>
                      <a:gd name="connsiteY31" fmla="*/ 823969 h 1199925"/>
                      <a:gd name="connsiteX32" fmla="*/ 1142397 w 1143750"/>
                      <a:gd name="connsiteY32" fmla="*/ 874796 h 1199925"/>
                      <a:gd name="connsiteX33" fmla="*/ 1060082 w 1143750"/>
                      <a:gd name="connsiteY33" fmla="*/ 707236 h 1199925"/>
                      <a:gd name="connsiteX34" fmla="*/ 903530 w 1143750"/>
                      <a:gd name="connsiteY34" fmla="*/ 529464 h 1199925"/>
                      <a:gd name="connsiteX35" fmla="*/ 256095 w 1143750"/>
                      <a:gd name="connsiteY35" fmla="*/ 4967 h 1199925"/>
                      <a:gd name="connsiteX36" fmla="*/ 70199 w 1143750"/>
                      <a:gd name="connsiteY36" fmla="*/ 90266 h 1199925"/>
                      <a:gd name="connsiteX37" fmla="*/ 1506 w 1143750"/>
                      <a:gd name="connsiteY37" fmla="*/ 818089 h 1199925"/>
                      <a:gd name="connsiteX38" fmla="*/ 70804 w 1143750"/>
                      <a:gd name="connsiteY38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51495 w 1143750"/>
                      <a:gd name="connsiteY6" fmla="*/ 843406 h 1199925"/>
                      <a:gd name="connsiteX7" fmla="*/ 827650 w 1143750"/>
                      <a:gd name="connsiteY7" fmla="*/ 1001037 h 1199925"/>
                      <a:gd name="connsiteX8" fmla="*/ 835164 w 1143750"/>
                      <a:gd name="connsiteY8" fmla="*/ 894947 h 1199925"/>
                      <a:gd name="connsiteX9" fmla="*/ 826030 w 1143750"/>
                      <a:gd name="connsiteY9" fmla="*/ 850231 h 1199925"/>
                      <a:gd name="connsiteX10" fmla="*/ 827757 w 1143750"/>
                      <a:gd name="connsiteY10" fmla="*/ 850732 h 1199925"/>
                      <a:gd name="connsiteX11" fmla="*/ 831100 w 1143750"/>
                      <a:gd name="connsiteY11" fmla="*/ 855491 h 1199925"/>
                      <a:gd name="connsiteX12" fmla="*/ 861577 w 1143750"/>
                      <a:gd name="connsiteY12" fmla="*/ 893073 h 1199925"/>
                      <a:gd name="connsiteX13" fmla="*/ 866736 w 1143750"/>
                      <a:gd name="connsiteY13" fmla="*/ 898617 h 1199925"/>
                      <a:gd name="connsiteX14" fmla="*/ 898371 w 1143750"/>
                      <a:gd name="connsiteY14" fmla="*/ 951868 h 1199925"/>
                      <a:gd name="connsiteX15" fmla="*/ 1025185 w 1143750"/>
                      <a:gd name="connsiteY15" fmla="*/ 1083604 h 1199925"/>
                      <a:gd name="connsiteX16" fmla="*/ 1009317 w 1143750"/>
                      <a:gd name="connsiteY16" fmla="*/ 1006563 h 1199925"/>
                      <a:gd name="connsiteX17" fmla="*/ 1008542 w 1143750"/>
                      <a:gd name="connsiteY17" fmla="*/ 1005030 h 1199925"/>
                      <a:gd name="connsiteX18" fmla="*/ 1011360 w 1143750"/>
                      <a:gd name="connsiteY18" fmla="*/ 1005449 h 1199925"/>
                      <a:gd name="connsiteX19" fmla="*/ 1024113 w 1143750"/>
                      <a:gd name="connsiteY19" fmla="*/ 1021170 h 1199925"/>
                      <a:gd name="connsiteX20" fmla="*/ 1092267 w 1143750"/>
                      <a:gd name="connsiteY20" fmla="*/ 1073455 h 1199925"/>
                      <a:gd name="connsiteX21" fmla="*/ 1076398 w 1143750"/>
                      <a:gd name="connsiteY21" fmla="*/ 996413 h 1199925"/>
                      <a:gd name="connsiteX22" fmla="*/ 1068254 w 1143750"/>
                      <a:gd name="connsiteY22" fmla="*/ 980289 h 1199925"/>
                      <a:gd name="connsiteX23" fmla="*/ 1068655 w 1143750"/>
                      <a:gd name="connsiteY23" fmla="*/ 979243 h 1199925"/>
                      <a:gd name="connsiteX24" fmla="*/ 1071281 w 1143750"/>
                      <a:gd name="connsiteY24" fmla="*/ 982151 h 1199925"/>
                      <a:gd name="connsiteX25" fmla="*/ 1121483 w 1143750"/>
                      <a:gd name="connsiteY25" fmla="*/ 1014553 h 1199925"/>
                      <a:gd name="connsiteX26" fmla="*/ 1105615 w 1143750"/>
                      <a:gd name="connsiteY26" fmla="*/ 937512 h 1199925"/>
                      <a:gd name="connsiteX27" fmla="*/ 1094829 w 1143750"/>
                      <a:gd name="connsiteY27" fmla="*/ 916159 h 1199925"/>
                      <a:gd name="connsiteX28" fmla="*/ 1103682 w 1143750"/>
                      <a:gd name="connsiteY28" fmla="*/ 923648 h 1199925"/>
                      <a:gd name="connsiteX29" fmla="*/ 1121745 w 1143750"/>
                      <a:gd name="connsiteY29" fmla="*/ 930166 h 1199925"/>
                      <a:gd name="connsiteX30" fmla="*/ 1054628 w 1143750"/>
                      <a:gd name="connsiteY30" fmla="*/ 823969 h 1199925"/>
                      <a:gd name="connsiteX31" fmla="*/ 1142397 w 1143750"/>
                      <a:gd name="connsiteY31" fmla="*/ 874796 h 1199925"/>
                      <a:gd name="connsiteX32" fmla="*/ 1060082 w 1143750"/>
                      <a:gd name="connsiteY32" fmla="*/ 707236 h 1199925"/>
                      <a:gd name="connsiteX33" fmla="*/ 903530 w 1143750"/>
                      <a:gd name="connsiteY33" fmla="*/ 529464 h 1199925"/>
                      <a:gd name="connsiteX34" fmla="*/ 256095 w 1143750"/>
                      <a:gd name="connsiteY34" fmla="*/ 4967 h 1199925"/>
                      <a:gd name="connsiteX35" fmla="*/ 70199 w 1143750"/>
                      <a:gd name="connsiteY35" fmla="*/ 90266 h 1199925"/>
                      <a:gd name="connsiteX36" fmla="*/ 1506 w 1143750"/>
                      <a:gd name="connsiteY36" fmla="*/ 818089 h 1199925"/>
                      <a:gd name="connsiteX37" fmla="*/ 70804 w 1143750"/>
                      <a:gd name="connsiteY37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802268 w 1143750"/>
                      <a:gd name="connsiteY4" fmla="*/ 757473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83126 w 1143750"/>
                      <a:gd name="connsiteY4" fmla="*/ 698389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83126 w 1143750"/>
                      <a:gd name="connsiteY4" fmla="*/ 698389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08249 w 1143750"/>
                      <a:gd name="connsiteY31" fmla="*/ 71575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08249 w 1143750"/>
                      <a:gd name="connsiteY31" fmla="*/ 71575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903530 w 1143750"/>
                      <a:gd name="connsiteY31" fmla="*/ 529464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892144 w 1143750"/>
                      <a:gd name="connsiteY31" fmla="*/ 555057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892144 w 1143750"/>
                      <a:gd name="connsiteY31" fmla="*/ 555057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9 w 1128394"/>
                      <a:gd name="connsiteY26" fmla="*/ 916159 h 1199925"/>
                      <a:gd name="connsiteX27" fmla="*/ 1103682 w 1128394"/>
                      <a:gd name="connsiteY27" fmla="*/ 923648 h 1199925"/>
                      <a:gd name="connsiteX28" fmla="*/ 1121745 w 1128394"/>
                      <a:gd name="connsiteY28" fmla="*/ 930166 h 1199925"/>
                      <a:gd name="connsiteX29" fmla="*/ 1054628 w 1128394"/>
                      <a:gd name="connsiteY29" fmla="*/ 823969 h 1199925"/>
                      <a:gd name="connsiteX30" fmla="*/ 1126855 w 1128394"/>
                      <a:gd name="connsiteY30" fmla="*/ 894817 h 1199925"/>
                      <a:gd name="connsiteX31" fmla="*/ 892144 w 1128394"/>
                      <a:gd name="connsiteY31" fmla="*/ 555057 h 1199925"/>
                      <a:gd name="connsiteX32" fmla="*/ 256095 w 1128394"/>
                      <a:gd name="connsiteY32" fmla="*/ 4967 h 1199925"/>
                      <a:gd name="connsiteX33" fmla="*/ 70199 w 1128394"/>
                      <a:gd name="connsiteY33" fmla="*/ 90266 h 1199925"/>
                      <a:gd name="connsiteX34" fmla="*/ 1506 w 1128394"/>
                      <a:gd name="connsiteY34" fmla="*/ 818089 h 1199925"/>
                      <a:gd name="connsiteX35" fmla="*/ 70804 w 1128394"/>
                      <a:gd name="connsiteY35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9 w 1128394"/>
                      <a:gd name="connsiteY26" fmla="*/ 916159 h 1199925"/>
                      <a:gd name="connsiteX27" fmla="*/ 1121745 w 1128394"/>
                      <a:gd name="connsiteY27" fmla="*/ 930166 h 1199925"/>
                      <a:gd name="connsiteX28" fmla="*/ 1054628 w 1128394"/>
                      <a:gd name="connsiteY28" fmla="*/ 823969 h 1199925"/>
                      <a:gd name="connsiteX29" fmla="*/ 1126855 w 1128394"/>
                      <a:gd name="connsiteY29" fmla="*/ 894817 h 1199925"/>
                      <a:gd name="connsiteX30" fmla="*/ 892144 w 1128394"/>
                      <a:gd name="connsiteY30" fmla="*/ 555057 h 1199925"/>
                      <a:gd name="connsiteX31" fmla="*/ 256095 w 1128394"/>
                      <a:gd name="connsiteY31" fmla="*/ 4967 h 1199925"/>
                      <a:gd name="connsiteX32" fmla="*/ 70199 w 1128394"/>
                      <a:gd name="connsiteY32" fmla="*/ 90266 h 1199925"/>
                      <a:gd name="connsiteX33" fmla="*/ 1506 w 1128394"/>
                      <a:gd name="connsiteY33" fmla="*/ 818089 h 1199925"/>
                      <a:gd name="connsiteX34" fmla="*/ 70804 w 1128394"/>
                      <a:gd name="connsiteY34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8 w 1128394"/>
                      <a:gd name="connsiteY26" fmla="*/ 916159 h 1199925"/>
                      <a:gd name="connsiteX27" fmla="*/ 1121745 w 1128394"/>
                      <a:gd name="connsiteY27" fmla="*/ 930166 h 1199925"/>
                      <a:gd name="connsiteX28" fmla="*/ 1054628 w 1128394"/>
                      <a:gd name="connsiteY28" fmla="*/ 823969 h 1199925"/>
                      <a:gd name="connsiteX29" fmla="*/ 1126855 w 1128394"/>
                      <a:gd name="connsiteY29" fmla="*/ 894817 h 1199925"/>
                      <a:gd name="connsiteX30" fmla="*/ 892144 w 1128394"/>
                      <a:gd name="connsiteY30" fmla="*/ 555057 h 1199925"/>
                      <a:gd name="connsiteX31" fmla="*/ 256095 w 1128394"/>
                      <a:gd name="connsiteY31" fmla="*/ 4967 h 1199925"/>
                      <a:gd name="connsiteX32" fmla="*/ 70199 w 1128394"/>
                      <a:gd name="connsiteY32" fmla="*/ 90266 h 1199925"/>
                      <a:gd name="connsiteX33" fmla="*/ 1506 w 1128394"/>
                      <a:gd name="connsiteY33" fmla="*/ 818089 h 1199925"/>
                      <a:gd name="connsiteX34" fmla="*/ 70804 w 1128394"/>
                      <a:gd name="connsiteY34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21415 w 1128394"/>
                      <a:gd name="connsiteY23" fmla="*/ 915313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21415 w 1128394"/>
                      <a:gd name="connsiteY23" fmla="*/ 915313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92267 w 1128394"/>
                      <a:gd name="connsiteY18" fmla="*/ 1073455 h 1199925"/>
                      <a:gd name="connsiteX19" fmla="*/ 1076398 w 1128394"/>
                      <a:gd name="connsiteY19" fmla="*/ 996413 h 1199925"/>
                      <a:gd name="connsiteX20" fmla="*/ 1068254 w 1128394"/>
                      <a:gd name="connsiteY20" fmla="*/ 980289 h 1199925"/>
                      <a:gd name="connsiteX21" fmla="*/ 1068655 w 1128394"/>
                      <a:gd name="connsiteY21" fmla="*/ 979243 h 1199925"/>
                      <a:gd name="connsiteX22" fmla="*/ 1021415 w 1128394"/>
                      <a:gd name="connsiteY22" fmla="*/ 915313 h 1199925"/>
                      <a:gd name="connsiteX23" fmla="*/ 1121483 w 1128394"/>
                      <a:gd name="connsiteY23" fmla="*/ 1014553 h 1199925"/>
                      <a:gd name="connsiteX24" fmla="*/ 1059822 w 1128394"/>
                      <a:gd name="connsiteY24" fmla="*/ 887273 h 1199925"/>
                      <a:gd name="connsiteX25" fmla="*/ 1121745 w 1128394"/>
                      <a:gd name="connsiteY25" fmla="*/ 930166 h 1199925"/>
                      <a:gd name="connsiteX26" fmla="*/ 1054628 w 1128394"/>
                      <a:gd name="connsiteY26" fmla="*/ 823969 h 1199925"/>
                      <a:gd name="connsiteX27" fmla="*/ 1126855 w 1128394"/>
                      <a:gd name="connsiteY27" fmla="*/ 894817 h 1199925"/>
                      <a:gd name="connsiteX28" fmla="*/ 892144 w 1128394"/>
                      <a:gd name="connsiteY28" fmla="*/ 555057 h 1199925"/>
                      <a:gd name="connsiteX29" fmla="*/ 256095 w 1128394"/>
                      <a:gd name="connsiteY29" fmla="*/ 4967 h 1199925"/>
                      <a:gd name="connsiteX30" fmla="*/ 70199 w 1128394"/>
                      <a:gd name="connsiteY30" fmla="*/ 90266 h 1199925"/>
                      <a:gd name="connsiteX31" fmla="*/ 1506 w 1128394"/>
                      <a:gd name="connsiteY31" fmla="*/ 818089 h 1199925"/>
                      <a:gd name="connsiteX32" fmla="*/ 70804 w 1128394"/>
                      <a:gd name="connsiteY32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92267 w 1128394"/>
                      <a:gd name="connsiteY18" fmla="*/ 1073455 h 1199925"/>
                      <a:gd name="connsiteX19" fmla="*/ 1076398 w 1128394"/>
                      <a:gd name="connsiteY19" fmla="*/ 996413 h 1199925"/>
                      <a:gd name="connsiteX20" fmla="*/ 1068254 w 1128394"/>
                      <a:gd name="connsiteY20" fmla="*/ 980289 h 1199925"/>
                      <a:gd name="connsiteX21" fmla="*/ 1068655 w 1128394"/>
                      <a:gd name="connsiteY21" fmla="*/ 979243 h 1199925"/>
                      <a:gd name="connsiteX22" fmla="*/ 1021415 w 1128394"/>
                      <a:gd name="connsiteY22" fmla="*/ 915313 h 1199925"/>
                      <a:gd name="connsiteX23" fmla="*/ 1121483 w 1128394"/>
                      <a:gd name="connsiteY23" fmla="*/ 1014553 h 1199925"/>
                      <a:gd name="connsiteX24" fmla="*/ 1059822 w 1128394"/>
                      <a:gd name="connsiteY24" fmla="*/ 887273 h 1199925"/>
                      <a:gd name="connsiteX25" fmla="*/ 1121745 w 1128394"/>
                      <a:gd name="connsiteY25" fmla="*/ 930166 h 1199925"/>
                      <a:gd name="connsiteX26" fmla="*/ 1054628 w 1128394"/>
                      <a:gd name="connsiteY26" fmla="*/ 823969 h 1199925"/>
                      <a:gd name="connsiteX27" fmla="*/ 1126855 w 1128394"/>
                      <a:gd name="connsiteY27" fmla="*/ 894817 h 1199925"/>
                      <a:gd name="connsiteX28" fmla="*/ 892144 w 1128394"/>
                      <a:gd name="connsiteY28" fmla="*/ 555057 h 1199925"/>
                      <a:gd name="connsiteX29" fmla="*/ 256095 w 1128394"/>
                      <a:gd name="connsiteY29" fmla="*/ 4967 h 1199925"/>
                      <a:gd name="connsiteX30" fmla="*/ 70199 w 1128394"/>
                      <a:gd name="connsiteY30" fmla="*/ 90266 h 1199925"/>
                      <a:gd name="connsiteX31" fmla="*/ 1506 w 1128394"/>
                      <a:gd name="connsiteY31" fmla="*/ 818089 h 1199925"/>
                      <a:gd name="connsiteX32" fmla="*/ 70804 w 1128394"/>
                      <a:gd name="connsiteY32" fmla="*/ 1171754 h 1199925"/>
                      <a:gd name="connsiteX0" fmla="*/ 70804 w 1128394"/>
                      <a:gd name="connsiteY0" fmla="*/ 1171754 h 1193278"/>
                      <a:gd name="connsiteX1" fmla="*/ 91500 w 1128394"/>
                      <a:gd name="connsiteY1" fmla="*/ 1188643 h 1193278"/>
                      <a:gd name="connsiteX2" fmla="*/ 292866 w 1128394"/>
                      <a:gd name="connsiteY2" fmla="*/ 989482 h 1193278"/>
                      <a:gd name="connsiteX3" fmla="*/ 271502 w 1128394"/>
                      <a:gd name="connsiteY3" fmla="*/ 308925 h 1193278"/>
                      <a:gd name="connsiteX4" fmla="*/ 793044 w 1128394"/>
                      <a:gd name="connsiteY4" fmla="*/ 681970 h 1193278"/>
                      <a:gd name="connsiteX5" fmla="*/ 790474 w 1128394"/>
                      <a:gd name="connsiteY5" fmla="*/ 869653 h 1193278"/>
                      <a:gd name="connsiteX6" fmla="*/ 827650 w 1128394"/>
                      <a:gd name="connsiteY6" fmla="*/ 1001037 h 1193278"/>
                      <a:gd name="connsiteX7" fmla="*/ 835164 w 1128394"/>
                      <a:gd name="connsiteY7" fmla="*/ 894947 h 1193278"/>
                      <a:gd name="connsiteX8" fmla="*/ 826030 w 1128394"/>
                      <a:gd name="connsiteY8" fmla="*/ 850231 h 1193278"/>
                      <a:gd name="connsiteX9" fmla="*/ 827757 w 1128394"/>
                      <a:gd name="connsiteY9" fmla="*/ 850732 h 1193278"/>
                      <a:gd name="connsiteX10" fmla="*/ 831100 w 1128394"/>
                      <a:gd name="connsiteY10" fmla="*/ 855491 h 1193278"/>
                      <a:gd name="connsiteX11" fmla="*/ 861577 w 1128394"/>
                      <a:gd name="connsiteY11" fmla="*/ 893073 h 1193278"/>
                      <a:gd name="connsiteX12" fmla="*/ 866736 w 1128394"/>
                      <a:gd name="connsiteY12" fmla="*/ 898617 h 1193278"/>
                      <a:gd name="connsiteX13" fmla="*/ 898371 w 1128394"/>
                      <a:gd name="connsiteY13" fmla="*/ 951868 h 1193278"/>
                      <a:gd name="connsiteX14" fmla="*/ 1025185 w 1128394"/>
                      <a:gd name="connsiteY14" fmla="*/ 1083604 h 1193278"/>
                      <a:gd name="connsiteX15" fmla="*/ 1009317 w 1128394"/>
                      <a:gd name="connsiteY15" fmla="*/ 1006563 h 1193278"/>
                      <a:gd name="connsiteX16" fmla="*/ 1008542 w 1128394"/>
                      <a:gd name="connsiteY16" fmla="*/ 1005030 h 1193278"/>
                      <a:gd name="connsiteX17" fmla="*/ 972741 w 1128394"/>
                      <a:gd name="connsiteY17" fmla="*/ 931403 h 1193278"/>
                      <a:gd name="connsiteX18" fmla="*/ 1092267 w 1128394"/>
                      <a:gd name="connsiteY18" fmla="*/ 1073455 h 1193278"/>
                      <a:gd name="connsiteX19" fmla="*/ 1076398 w 1128394"/>
                      <a:gd name="connsiteY19" fmla="*/ 996413 h 1193278"/>
                      <a:gd name="connsiteX20" fmla="*/ 1068254 w 1128394"/>
                      <a:gd name="connsiteY20" fmla="*/ 980289 h 1193278"/>
                      <a:gd name="connsiteX21" fmla="*/ 1068655 w 1128394"/>
                      <a:gd name="connsiteY21" fmla="*/ 979243 h 1193278"/>
                      <a:gd name="connsiteX22" fmla="*/ 1021415 w 1128394"/>
                      <a:gd name="connsiteY22" fmla="*/ 915313 h 1193278"/>
                      <a:gd name="connsiteX23" fmla="*/ 1121483 w 1128394"/>
                      <a:gd name="connsiteY23" fmla="*/ 1014553 h 1193278"/>
                      <a:gd name="connsiteX24" fmla="*/ 1059822 w 1128394"/>
                      <a:gd name="connsiteY24" fmla="*/ 887273 h 1193278"/>
                      <a:gd name="connsiteX25" fmla="*/ 1121745 w 1128394"/>
                      <a:gd name="connsiteY25" fmla="*/ 930166 h 1193278"/>
                      <a:gd name="connsiteX26" fmla="*/ 1054628 w 1128394"/>
                      <a:gd name="connsiteY26" fmla="*/ 823969 h 1193278"/>
                      <a:gd name="connsiteX27" fmla="*/ 1126855 w 1128394"/>
                      <a:gd name="connsiteY27" fmla="*/ 894817 h 1193278"/>
                      <a:gd name="connsiteX28" fmla="*/ 892144 w 1128394"/>
                      <a:gd name="connsiteY28" fmla="*/ 555057 h 1193278"/>
                      <a:gd name="connsiteX29" fmla="*/ 256095 w 1128394"/>
                      <a:gd name="connsiteY29" fmla="*/ 4967 h 1193278"/>
                      <a:gd name="connsiteX30" fmla="*/ 70199 w 1128394"/>
                      <a:gd name="connsiteY30" fmla="*/ 90266 h 1193278"/>
                      <a:gd name="connsiteX31" fmla="*/ 1506 w 1128394"/>
                      <a:gd name="connsiteY31" fmla="*/ 818089 h 1193278"/>
                      <a:gd name="connsiteX32" fmla="*/ 70804 w 1128394"/>
                      <a:gd name="connsiteY32" fmla="*/ 1171754 h 1193278"/>
                      <a:gd name="connsiteX0" fmla="*/ 70804 w 1128394"/>
                      <a:gd name="connsiteY0" fmla="*/ 1171754 h 1193278"/>
                      <a:gd name="connsiteX1" fmla="*/ 91500 w 1128394"/>
                      <a:gd name="connsiteY1" fmla="*/ 1188643 h 1193278"/>
                      <a:gd name="connsiteX2" fmla="*/ 292866 w 1128394"/>
                      <a:gd name="connsiteY2" fmla="*/ 989482 h 1193278"/>
                      <a:gd name="connsiteX3" fmla="*/ 234019 w 1128394"/>
                      <a:gd name="connsiteY3" fmla="*/ 269827 h 1193278"/>
                      <a:gd name="connsiteX4" fmla="*/ 793044 w 1128394"/>
                      <a:gd name="connsiteY4" fmla="*/ 681970 h 1193278"/>
                      <a:gd name="connsiteX5" fmla="*/ 790474 w 1128394"/>
                      <a:gd name="connsiteY5" fmla="*/ 869653 h 1193278"/>
                      <a:gd name="connsiteX6" fmla="*/ 827650 w 1128394"/>
                      <a:gd name="connsiteY6" fmla="*/ 1001037 h 1193278"/>
                      <a:gd name="connsiteX7" fmla="*/ 835164 w 1128394"/>
                      <a:gd name="connsiteY7" fmla="*/ 894947 h 1193278"/>
                      <a:gd name="connsiteX8" fmla="*/ 826030 w 1128394"/>
                      <a:gd name="connsiteY8" fmla="*/ 850231 h 1193278"/>
                      <a:gd name="connsiteX9" fmla="*/ 827757 w 1128394"/>
                      <a:gd name="connsiteY9" fmla="*/ 850732 h 1193278"/>
                      <a:gd name="connsiteX10" fmla="*/ 831100 w 1128394"/>
                      <a:gd name="connsiteY10" fmla="*/ 855491 h 1193278"/>
                      <a:gd name="connsiteX11" fmla="*/ 861577 w 1128394"/>
                      <a:gd name="connsiteY11" fmla="*/ 893073 h 1193278"/>
                      <a:gd name="connsiteX12" fmla="*/ 866736 w 1128394"/>
                      <a:gd name="connsiteY12" fmla="*/ 898617 h 1193278"/>
                      <a:gd name="connsiteX13" fmla="*/ 898371 w 1128394"/>
                      <a:gd name="connsiteY13" fmla="*/ 951868 h 1193278"/>
                      <a:gd name="connsiteX14" fmla="*/ 1025185 w 1128394"/>
                      <a:gd name="connsiteY14" fmla="*/ 1083604 h 1193278"/>
                      <a:gd name="connsiteX15" fmla="*/ 1009317 w 1128394"/>
                      <a:gd name="connsiteY15" fmla="*/ 1006563 h 1193278"/>
                      <a:gd name="connsiteX16" fmla="*/ 1008542 w 1128394"/>
                      <a:gd name="connsiteY16" fmla="*/ 1005030 h 1193278"/>
                      <a:gd name="connsiteX17" fmla="*/ 972741 w 1128394"/>
                      <a:gd name="connsiteY17" fmla="*/ 931403 h 1193278"/>
                      <a:gd name="connsiteX18" fmla="*/ 1092267 w 1128394"/>
                      <a:gd name="connsiteY18" fmla="*/ 1073455 h 1193278"/>
                      <a:gd name="connsiteX19" fmla="*/ 1076398 w 1128394"/>
                      <a:gd name="connsiteY19" fmla="*/ 996413 h 1193278"/>
                      <a:gd name="connsiteX20" fmla="*/ 1068254 w 1128394"/>
                      <a:gd name="connsiteY20" fmla="*/ 980289 h 1193278"/>
                      <a:gd name="connsiteX21" fmla="*/ 1068655 w 1128394"/>
                      <a:gd name="connsiteY21" fmla="*/ 979243 h 1193278"/>
                      <a:gd name="connsiteX22" fmla="*/ 1021415 w 1128394"/>
                      <a:gd name="connsiteY22" fmla="*/ 915313 h 1193278"/>
                      <a:gd name="connsiteX23" fmla="*/ 1121483 w 1128394"/>
                      <a:gd name="connsiteY23" fmla="*/ 1014553 h 1193278"/>
                      <a:gd name="connsiteX24" fmla="*/ 1059822 w 1128394"/>
                      <a:gd name="connsiteY24" fmla="*/ 887273 h 1193278"/>
                      <a:gd name="connsiteX25" fmla="*/ 1121745 w 1128394"/>
                      <a:gd name="connsiteY25" fmla="*/ 930166 h 1193278"/>
                      <a:gd name="connsiteX26" fmla="*/ 1054628 w 1128394"/>
                      <a:gd name="connsiteY26" fmla="*/ 823969 h 1193278"/>
                      <a:gd name="connsiteX27" fmla="*/ 1126855 w 1128394"/>
                      <a:gd name="connsiteY27" fmla="*/ 894817 h 1193278"/>
                      <a:gd name="connsiteX28" fmla="*/ 892144 w 1128394"/>
                      <a:gd name="connsiteY28" fmla="*/ 555057 h 1193278"/>
                      <a:gd name="connsiteX29" fmla="*/ 256095 w 1128394"/>
                      <a:gd name="connsiteY29" fmla="*/ 4967 h 1193278"/>
                      <a:gd name="connsiteX30" fmla="*/ 70199 w 1128394"/>
                      <a:gd name="connsiteY30" fmla="*/ 90266 h 1193278"/>
                      <a:gd name="connsiteX31" fmla="*/ 1506 w 1128394"/>
                      <a:gd name="connsiteY31" fmla="*/ 818089 h 1193278"/>
                      <a:gd name="connsiteX32" fmla="*/ 70804 w 1128394"/>
                      <a:gd name="connsiteY32" fmla="*/ 1171754 h 1193278"/>
                      <a:gd name="connsiteX0" fmla="*/ 70804 w 1128394"/>
                      <a:gd name="connsiteY0" fmla="*/ 1171754 h 1199412"/>
                      <a:gd name="connsiteX1" fmla="*/ 91500 w 1128394"/>
                      <a:gd name="connsiteY1" fmla="*/ 1188643 h 1199412"/>
                      <a:gd name="connsiteX2" fmla="*/ 276022 w 1128394"/>
                      <a:gd name="connsiteY2" fmla="*/ 996617 h 1199412"/>
                      <a:gd name="connsiteX3" fmla="*/ 234019 w 1128394"/>
                      <a:gd name="connsiteY3" fmla="*/ 269827 h 1199412"/>
                      <a:gd name="connsiteX4" fmla="*/ 793044 w 1128394"/>
                      <a:gd name="connsiteY4" fmla="*/ 681970 h 1199412"/>
                      <a:gd name="connsiteX5" fmla="*/ 790474 w 1128394"/>
                      <a:gd name="connsiteY5" fmla="*/ 869653 h 1199412"/>
                      <a:gd name="connsiteX6" fmla="*/ 827650 w 1128394"/>
                      <a:gd name="connsiteY6" fmla="*/ 1001037 h 1199412"/>
                      <a:gd name="connsiteX7" fmla="*/ 835164 w 1128394"/>
                      <a:gd name="connsiteY7" fmla="*/ 894947 h 1199412"/>
                      <a:gd name="connsiteX8" fmla="*/ 826030 w 1128394"/>
                      <a:gd name="connsiteY8" fmla="*/ 850231 h 1199412"/>
                      <a:gd name="connsiteX9" fmla="*/ 827757 w 1128394"/>
                      <a:gd name="connsiteY9" fmla="*/ 850732 h 1199412"/>
                      <a:gd name="connsiteX10" fmla="*/ 831100 w 1128394"/>
                      <a:gd name="connsiteY10" fmla="*/ 855491 h 1199412"/>
                      <a:gd name="connsiteX11" fmla="*/ 861577 w 1128394"/>
                      <a:gd name="connsiteY11" fmla="*/ 893073 h 1199412"/>
                      <a:gd name="connsiteX12" fmla="*/ 866736 w 1128394"/>
                      <a:gd name="connsiteY12" fmla="*/ 898617 h 1199412"/>
                      <a:gd name="connsiteX13" fmla="*/ 898371 w 1128394"/>
                      <a:gd name="connsiteY13" fmla="*/ 951868 h 1199412"/>
                      <a:gd name="connsiteX14" fmla="*/ 1025185 w 1128394"/>
                      <a:gd name="connsiteY14" fmla="*/ 1083604 h 1199412"/>
                      <a:gd name="connsiteX15" fmla="*/ 1009317 w 1128394"/>
                      <a:gd name="connsiteY15" fmla="*/ 1006563 h 1199412"/>
                      <a:gd name="connsiteX16" fmla="*/ 1008542 w 1128394"/>
                      <a:gd name="connsiteY16" fmla="*/ 1005030 h 1199412"/>
                      <a:gd name="connsiteX17" fmla="*/ 972741 w 1128394"/>
                      <a:gd name="connsiteY17" fmla="*/ 931403 h 1199412"/>
                      <a:gd name="connsiteX18" fmla="*/ 1092267 w 1128394"/>
                      <a:gd name="connsiteY18" fmla="*/ 1073455 h 1199412"/>
                      <a:gd name="connsiteX19" fmla="*/ 1076398 w 1128394"/>
                      <a:gd name="connsiteY19" fmla="*/ 996413 h 1199412"/>
                      <a:gd name="connsiteX20" fmla="*/ 1068254 w 1128394"/>
                      <a:gd name="connsiteY20" fmla="*/ 980289 h 1199412"/>
                      <a:gd name="connsiteX21" fmla="*/ 1068655 w 1128394"/>
                      <a:gd name="connsiteY21" fmla="*/ 979243 h 1199412"/>
                      <a:gd name="connsiteX22" fmla="*/ 1021415 w 1128394"/>
                      <a:gd name="connsiteY22" fmla="*/ 915313 h 1199412"/>
                      <a:gd name="connsiteX23" fmla="*/ 1121483 w 1128394"/>
                      <a:gd name="connsiteY23" fmla="*/ 1014553 h 1199412"/>
                      <a:gd name="connsiteX24" fmla="*/ 1059822 w 1128394"/>
                      <a:gd name="connsiteY24" fmla="*/ 887273 h 1199412"/>
                      <a:gd name="connsiteX25" fmla="*/ 1121745 w 1128394"/>
                      <a:gd name="connsiteY25" fmla="*/ 930166 h 1199412"/>
                      <a:gd name="connsiteX26" fmla="*/ 1054628 w 1128394"/>
                      <a:gd name="connsiteY26" fmla="*/ 823969 h 1199412"/>
                      <a:gd name="connsiteX27" fmla="*/ 1126855 w 1128394"/>
                      <a:gd name="connsiteY27" fmla="*/ 894817 h 1199412"/>
                      <a:gd name="connsiteX28" fmla="*/ 892144 w 1128394"/>
                      <a:gd name="connsiteY28" fmla="*/ 555057 h 1199412"/>
                      <a:gd name="connsiteX29" fmla="*/ 256095 w 1128394"/>
                      <a:gd name="connsiteY29" fmla="*/ 4967 h 1199412"/>
                      <a:gd name="connsiteX30" fmla="*/ 70199 w 1128394"/>
                      <a:gd name="connsiteY30" fmla="*/ 90266 h 1199412"/>
                      <a:gd name="connsiteX31" fmla="*/ 1506 w 1128394"/>
                      <a:gd name="connsiteY31" fmla="*/ 818089 h 1199412"/>
                      <a:gd name="connsiteX32" fmla="*/ 70804 w 1128394"/>
                      <a:gd name="connsiteY32" fmla="*/ 1171754 h 1199412"/>
                      <a:gd name="connsiteX0" fmla="*/ 70804 w 1128394"/>
                      <a:gd name="connsiteY0" fmla="*/ 1171754 h 1199412"/>
                      <a:gd name="connsiteX1" fmla="*/ 91500 w 1128394"/>
                      <a:gd name="connsiteY1" fmla="*/ 1188643 h 1199412"/>
                      <a:gd name="connsiteX2" fmla="*/ 276022 w 1128394"/>
                      <a:gd name="connsiteY2" fmla="*/ 996617 h 1199412"/>
                      <a:gd name="connsiteX3" fmla="*/ 234019 w 1128394"/>
                      <a:gd name="connsiteY3" fmla="*/ 269827 h 1199412"/>
                      <a:gd name="connsiteX4" fmla="*/ 793044 w 1128394"/>
                      <a:gd name="connsiteY4" fmla="*/ 681970 h 1199412"/>
                      <a:gd name="connsiteX5" fmla="*/ 790474 w 1128394"/>
                      <a:gd name="connsiteY5" fmla="*/ 869653 h 1199412"/>
                      <a:gd name="connsiteX6" fmla="*/ 827650 w 1128394"/>
                      <a:gd name="connsiteY6" fmla="*/ 1001037 h 1199412"/>
                      <a:gd name="connsiteX7" fmla="*/ 835164 w 1128394"/>
                      <a:gd name="connsiteY7" fmla="*/ 894947 h 1199412"/>
                      <a:gd name="connsiteX8" fmla="*/ 826030 w 1128394"/>
                      <a:gd name="connsiteY8" fmla="*/ 850231 h 1199412"/>
                      <a:gd name="connsiteX9" fmla="*/ 827757 w 1128394"/>
                      <a:gd name="connsiteY9" fmla="*/ 850732 h 1199412"/>
                      <a:gd name="connsiteX10" fmla="*/ 831100 w 1128394"/>
                      <a:gd name="connsiteY10" fmla="*/ 855491 h 1199412"/>
                      <a:gd name="connsiteX11" fmla="*/ 861577 w 1128394"/>
                      <a:gd name="connsiteY11" fmla="*/ 893073 h 1199412"/>
                      <a:gd name="connsiteX12" fmla="*/ 866736 w 1128394"/>
                      <a:gd name="connsiteY12" fmla="*/ 898617 h 1199412"/>
                      <a:gd name="connsiteX13" fmla="*/ 898371 w 1128394"/>
                      <a:gd name="connsiteY13" fmla="*/ 951868 h 1199412"/>
                      <a:gd name="connsiteX14" fmla="*/ 1025185 w 1128394"/>
                      <a:gd name="connsiteY14" fmla="*/ 1083604 h 1199412"/>
                      <a:gd name="connsiteX15" fmla="*/ 1009317 w 1128394"/>
                      <a:gd name="connsiteY15" fmla="*/ 1006563 h 1199412"/>
                      <a:gd name="connsiteX16" fmla="*/ 1008542 w 1128394"/>
                      <a:gd name="connsiteY16" fmla="*/ 1005030 h 1199412"/>
                      <a:gd name="connsiteX17" fmla="*/ 972741 w 1128394"/>
                      <a:gd name="connsiteY17" fmla="*/ 931403 h 1199412"/>
                      <a:gd name="connsiteX18" fmla="*/ 1092267 w 1128394"/>
                      <a:gd name="connsiteY18" fmla="*/ 1073455 h 1199412"/>
                      <a:gd name="connsiteX19" fmla="*/ 1076398 w 1128394"/>
                      <a:gd name="connsiteY19" fmla="*/ 996413 h 1199412"/>
                      <a:gd name="connsiteX20" fmla="*/ 1068254 w 1128394"/>
                      <a:gd name="connsiteY20" fmla="*/ 980289 h 1199412"/>
                      <a:gd name="connsiteX21" fmla="*/ 1068655 w 1128394"/>
                      <a:gd name="connsiteY21" fmla="*/ 979243 h 1199412"/>
                      <a:gd name="connsiteX22" fmla="*/ 1021415 w 1128394"/>
                      <a:gd name="connsiteY22" fmla="*/ 915313 h 1199412"/>
                      <a:gd name="connsiteX23" fmla="*/ 1121483 w 1128394"/>
                      <a:gd name="connsiteY23" fmla="*/ 1014553 h 1199412"/>
                      <a:gd name="connsiteX24" fmla="*/ 1059822 w 1128394"/>
                      <a:gd name="connsiteY24" fmla="*/ 887273 h 1199412"/>
                      <a:gd name="connsiteX25" fmla="*/ 1121745 w 1128394"/>
                      <a:gd name="connsiteY25" fmla="*/ 930166 h 1199412"/>
                      <a:gd name="connsiteX26" fmla="*/ 1054628 w 1128394"/>
                      <a:gd name="connsiteY26" fmla="*/ 823969 h 1199412"/>
                      <a:gd name="connsiteX27" fmla="*/ 1126855 w 1128394"/>
                      <a:gd name="connsiteY27" fmla="*/ 894817 h 1199412"/>
                      <a:gd name="connsiteX28" fmla="*/ 892144 w 1128394"/>
                      <a:gd name="connsiteY28" fmla="*/ 555057 h 1199412"/>
                      <a:gd name="connsiteX29" fmla="*/ 256095 w 1128394"/>
                      <a:gd name="connsiteY29" fmla="*/ 4967 h 1199412"/>
                      <a:gd name="connsiteX30" fmla="*/ 70199 w 1128394"/>
                      <a:gd name="connsiteY30" fmla="*/ 90266 h 1199412"/>
                      <a:gd name="connsiteX31" fmla="*/ 1506 w 1128394"/>
                      <a:gd name="connsiteY31" fmla="*/ 818089 h 1199412"/>
                      <a:gd name="connsiteX32" fmla="*/ 70804 w 1128394"/>
                      <a:gd name="connsiteY32" fmla="*/ 1171754 h 1199412"/>
                      <a:gd name="connsiteX0" fmla="*/ 70804 w 1128394"/>
                      <a:gd name="connsiteY0" fmla="*/ 1171754 h 1198762"/>
                      <a:gd name="connsiteX1" fmla="*/ 91500 w 1128394"/>
                      <a:gd name="connsiteY1" fmla="*/ 1188643 h 1198762"/>
                      <a:gd name="connsiteX2" fmla="*/ 266159 w 1128394"/>
                      <a:gd name="connsiteY2" fmla="*/ 1005683 h 1198762"/>
                      <a:gd name="connsiteX3" fmla="*/ 234019 w 1128394"/>
                      <a:gd name="connsiteY3" fmla="*/ 269827 h 1198762"/>
                      <a:gd name="connsiteX4" fmla="*/ 793044 w 1128394"/>
                      <a:gd name="connsiteY4" fmla="*/ 681970 h 1198762"/>
                      <a:gd name="connsiteX5" fmla="*/ 790474 w 1128394"/>
                      <a:gd name="connsiteY5" fmla="*/ 869653 h 1198762"/>
                      <a:gd name="connsiteX6" fmla="*/ 827650 w 1128394"/>
                      <a:gd name="connsiteY6" fmla="*/ 1001037 h 1198762"/>
                      <a:gd name="connsiteX7" fmla="*/ 835164 w 1128394"/>
                      <a:gd name="connsiteY7" fmla="*/ 894947 h 1198762"/>
                      <a:gd name="connsiteX8" fmla="*/ 826030 w 1128394"/>
                      <a:gd name="connsiteY8" fmla="*/ 850231 h 1198762"/>
                      <a:gd name="connsiteX9" fmla="*/ 827757 w 1128394"/>
                      <a:gd name="connsiteY9" fmla="*/ 850732 h 1198762"/>
                      <a:gd name="connsiteX10" fmla="*/ 831100 w 1128394"/>
                      <a:gd name="connsiteY10" fmla="*/ 855491 h 1198762"/>
                      <a:gd name="connsiteX11" fmla="*/ 861577 w 1128394"/>
                      <a:gd name="connsiteY11" fmla="*/ 893073 h 1198762"/>
                      <a:gd name="connsiteX12" fmla="*/ 866736 w 1128394"/>
                      <a:gd name="connsiteY12" fmla="*/ 898617 h 1198762"/>
                      <a:gd name="connsiteX13" fmla="*/ 898371 w 1128394"/>
                      <a:gd name="connsiteY13" fmla="*/ 951868 h 1198762"/>
                      <a:gd name="connsiteX14" fmla="*/ 1025185 w 1128394"/>
                      <a:gd name="connsiteY14" fmla="*/ 1083604 h 1198762"/>
                      <a:gd name="connsiteX15" fmla="*/ 1009317 w 1128394"/>
                      <a:gd name="connsiteY15" fmla="*/ 1006563 h 1198762"/>
                      <a:gd name="connsiteX16" fmla="*/ 1008542 w 1128394"/>
                      <a:gd name="connsiteY16" fmla="*/ 1005030 h 1198762"/>
                      <a:gd name="connsiteX17" fmla="*/ 972741 w 1128394"/>
                      <a:gd name="connsiteY17" fmla="*/ 931403 h 1198762"/>
                      <a:gd name="connsiteX18" fmla="*/ 1092267 w 1128394"/>
                      <a:gd name="connsiteY18" fmla="*/ 1073455 h 1198762"/>
                      <a:gd name="connsiteX19" fmla="*/ 1076398 w 1128394"/>
                      <a:gd name="connsiteY19" fmla="*/ 996413 h 1198762"/>
                      <a:gd name="connsiteX20" fmla="*/ 1068254 w 1128394"/>
                      <a:gd name="connsiteY20" fmla="*/ 980289 h 1198762"/>
                      <a:gd name="connsiteX21" fmla="*/ 1068655 w 1128394"/>
                      <a:gd name="connsiteY21" fmla="*/ 979243 h 1198762"/>
                      <a:gd name="connsiteX22" fmla="*/ 1021415 w 1128394"/>
                      <a:gd name="connsiteY22" fmla="*/ 915313 h 1198762"/>
                      <a:gd name="connsiteX23" fmla="*/ 1121483 w 1128394"/>
                      <a:gd name="connsiteY23" fmla="*/ 1014553 h 1198762"/>
                      <a:gd name="connsiteX24" fmla="*/ 1059822 w 1128394"/>
                      <a:gd name="connsiteY24" fmla="*/ 887273 h 1198762"/>
                      <a:gd name="connsiteX25" fmla="*/ 1121745 w 1128394"/>
                      <a:gd name="connsiteY25" fmla="*/ 930166 h 1198762"/>
                      <a:gd name="connsiteX26" fmla="*/ 1054628 w 1128394"/>
                      <a:gd name="connsiteY26" fmla="*/ 823969 h 1198762"/>
                      <a:gd name="connsiteX27" fmla="*/ 1126855 w 1128394"/>
                      <a:gd name="connsiteY27" fmla="*/ 894817 h 1198762"/>
                      <a:gd name="connsiteX28" fmla="*/ 892144 w 1128394"/>
                      <a:gd name="connsiteY28" fmla="*/ 555057 h 1198762"/>
                      <a:gd name="connsiteX29" fmla="*/ 256095 w 1128394"/>
                      <a:gd name="connsiteY29" fmla="*/ 4967 h 1198762"/>
                      <a:gd name="connsiteX30" fmla="*/ 70199 w 1128394"/>
                      <a:gd name="connsiteY30" fmla="*/ 90266 h 1198762"/>
                      <a:gd name="connsiteX31" fmla="*/ 1506 w 1128394"/>
                      <a:gd name="connsiteY31" fmla="*/ 818089 h 1198762"/>
                      <a:gd name="connsiteX32" fmla="*/ 70804 w 1128394"/>
                      <a:gd name="connsiteY32" fmla="*/ 1171754 h 1198762"/>
                      <a:gd name="connsiteX0" fmla="*/ 70804 w 1128394"/>
                      <a:gd name="connsiteY0" fmla="*/ 1171754 h 1198762"/>
                      <a:gd name="connsiteX1" fmla="*/ 91500 w 1128394"/>
                      <a:gd name="connsiteY1" fmla="*/ 1188643 h 1198762"/>
                      <a:gd name="connsiteX2" fmla="*/ 266159 w 1128394"/>
                      <a:gd name="connsiteY2" fmla="*/ 1005683 h 1198762"/>
                      <a:gd name="connsiteX3" fmla="*/ 234019 w 1128394"/>
                      <a:gd name="connsiteY3" fmla="*/ 269827 h 1198762"/>
                      <a:gd name="connsiteX4" fmla="*/ 793044 w 1128394"/>
                      <a:gd name="connsiteY4" fmla="*/ 681970 h 1198762"/>
                      <a:gd name="connsiteX5" fmla="*/ 790474 w 1128394"/>
                      <a:gd name="connsiteY5" fmla="*/ 869653 h 1198762"/>
                      <a:gd name="connsiteX6" fmla="*/ 827650 w 1128394"/>
                      <a:gd name="connsiteY6" fmla="*/ 1001037 h 1198762"/>
                      <a:gd name="connsiteX7" fmla="*/ 835164 w 1128394"/>
                      <a:gd name="connsiteY7" fmla="*/ 894947 h 1198762"/>
                      <a:gd name="connsiteX8" fmla="*/ 826030 w 1128394"/>
                      <a:gd name="connsiteY8" fmla="*/ 850231 h 1198762"/>
                      <a:gd name="connsiteX9" fmla="*/ 827757 w 1128394"/>
                      <a:gd name="connsiteY9" fmla="*/ 850732 h 1198762"/>
                      <a:gd name="connsiteX10" fmla="*/ 831100 w 1128394"/>
                      <a:gd name="connsiteY10" fmla="*/ 855491 h 1198762"/>
                      <a:gd name="connsiteX11" fmla="*/ 861577 w 1128394"/>
                      <a:gd name="connsiteY11" fmla="*/ 893073 h 1198762"/>
                      <a:gd name="connsiteX12" fmla="*/ 866736 w 1128394"/>
                      <a:gd name="connsiteY12" fmla="*/ 898617 h 1198762"/>
                      <a:gd name="connsiteX13" fmla="*/ 898371 w 1128394"/>
                      <a:gd name="connsiteY13" fmla="*/ 951868 h 1198762"/>
                      <a:gd name="connsiteX14" fmla="*/ 1025185 w 1128394"/>
                      <a:gd name="connsiteY14" fmla="*/ 1083604 h 1198762"/>
                      <a:gd name="connsiteX15" fmla="*/ 1009317 w 1128394"/>
                      <a:gd name="connsiteY15" fmla="*/ 1006563 h 1198762"/>
                      <a:gd name="connsiteX16" fmla="*/ 1008542 w 1128394"/>
                      <a:gd name="connsiteY16" fmla="*/ 1005030 h 1198762"/>
                      <a:gd name="connsiteX17" fmla="*/ 972741 w 1128394"/>
                      <a:gd name="connsiteY17" fmla="*/ 931403 h 1198762"/>
                      <a:gd name="connsiteX18" fmla="*/ 1092267 w 1128394"/>
                      <a:gd name="connsiteY18" fmla="*/ 1073455 h 1198762"/>
                      <a:gd name="connsiteX19" fmla="*/ 1076398 w 1128394"/>
                      <a:gd name="connsiteY19" fmla="*/ 996413 h 1198762"/>
                      <a:gd name="connsiteX20" fmla="*/ 1068254 w 1128394"/>
                      <a:gd name="connsiteY20" fmla="*/ 980289 h 1198762"/>
                      <a:gd name="connsiteX21" fmla="*/ 1068655 w 1128394"/>
                      <a:gd name="connsiteY21" fmla="*/ 979243 h 1198762"/>
                      <a:gd name="connsiteX22" fmla="*/ 1021415 w 1128394"/>
                      <a:gd name="connsiteY22" fmla="*/ 915313 h 1198762"/>
                      <a:gd name="connsiteX23" fmla="*/ 1121483 w 1128394"/>
                      <a:gd name="connsiteY23" fmla="*/ 1014553 h 1198762"/>
                      <a:gd name="connsiteX24" fmla="*/ 1059822 w 1128394"/>
                      <a:gd name="connsiteY24" fmla="*/ 887273 h 1198762"/>
                      <a:gd name="connsiteX25" fmla="*/ 1121745 w 1128394"/>
                      <a:gd name="connsiteY25" fmla="*/ 930166 h 1198762"/>
                      <a:gd name="connsiteX26" fmla="*/ 1054628 w 1128394"/>
                      <a:gd name="connsiteY26" fmla="*/ 823969 h 1198762"/>
                      <a:gd name="connsiteX27" fmla="*/ 1126855 w 1128394"/>
                      <a:gd name="connsiteY27" fmla="*/ 894817 h 1198762"/>
                      <a:gd name="connsiteX28" fmla="*/ 892144 w 1128394"/>
                      <a:gd name="connsiteY28" fmla="*/ 555057 h 1198762"/>
                      <a:gd name="connsiteX29" fmla="*/ 256095 w 1128394"/>
                      <a:gd name="connsiteY29" fmla="*/ 4967 h 1198762"/>
                      <a:gd name="connsiteX30" fmla="*/ 70199 w 1128394"/>
                      <a:gd name="connsiteY30" fmla="*/ 90266 h 1198762"/>
                      <a:gd name="connsiteX31" fmla="*/ 1506 w 1128394"/>
                      <a:gd name="connsiteY31" fmla="*/ 818089 h 1198762"/>
                      <a:gd name="connsiteX32" fmla="*/ 70804 w 1128394"/>
                      <a:gd name="connsiteY32" fmla="*/ 1171754 h 1198762"/>
                      <a:gd name="connsiteX0" fmla="*/ 70804 w 1128394"/>
                      <a:gd name="connsiteY0" fmla="*/ 1171754 h 1204062"/>
                      <a:gd name="connsiteX1" fmla="*/ 91500 w 1128394"/>
                      <a:gd name="connsiteY1" fmla="*/ 1188643 h 1204062"/>
                      <a:gd name="connsiteX2" fmla="*/ 89931 w 1128394"/>
                      <a:gd name="connsiteY2" fmla="*/ 1190236 h 1204062"/>
                      <a:gd name="connsiteX3" fmla="*/ 266159 w 1128394"/>
                      <a:gd name="connsiteY3" fmla="*/ 1005683 h 1204062"/>
                      <a:gd name="connsiteX4" fmla="*/ 234019 w 1128394"/>
                      <a:gd name="connsiteY4" fmla="*/ 269827 h 1204062"/>
                      <a:gd name="connsiteX5" fmla="*/ 793044 w 1128394"/>
                      <a:gd name="connsiteY5" fmla="*/ 681970 h 1204062"/>
                      <a:gd name="connsiteX6" fmla="*/ 790474 w 1128394"/>
                      <a:gd name="connsiteY6" fmla="*/ 869653 h 1204062"/>
                      <a:gd name="connsiteX7" fmla="*/ 827650 w 1128394"/>
                      <a:gd name="connsiteY7" fmla="*/ 1001037 h 1204062"/>
                      <a:gd name="connsiteX8" fmla="*/ 835164 w 1128394"/>
                      <a:gd name="connsiteY8" fmla="*/ 894947 h 1204062"/>
                      <a:gd name="connsiteX9" fmla="*/ 826030 w 1128394"/>
                      <a:gd name="connsiteY9" fmla="*/ 850231 h 1204062"/>
                      <a:gd name="connsiteX10" fmla="*/ 827757 w 1128394"/>
                      <a:gd name="connsiteY10" fmla="*/ 850732 h 1204062"/>
                      <a:gd name="connsiteX11" fmla="*/ 831100 w 1128394"/>
                      <a:gd name="connsiteY11" fmla="*/ 855491 h 1204062"/>
                      <a:gd name="connsiteX12" fmla="*/ 861577 w 1128394"/>
                      <a:gd name="connsiteY12" fmla="*/ 893073 h 1204062"/>
                      <a:gd name="connsiteX13" fmla="*/ 866736 w 1128394"/>
                      <a:gd name="connsiteY13" fmla="*/ 898617 h 1204062"/>
                      <a:gd name="connsiteX14" fmla="*/ 898371 w 1128394"/>
                      <a:gd name="connsiteY14" fmla="*/ 951868 h 1204062"/>
                      <a:gd name="connsiteX15" fmla="*/ 1025185 w 1128394"/>
                      <a:gd name="connsiteY15" fmla="*/ 1083604 h 1204062"/>
                      <a:gd name="connsiteX16" fmla="*/ 1009317 w 1128394"/>
                      <a:gd name="connsiteY16" fmla="*/ 1006563 h 1204062"/>
                      <a:gd name="connsiteX17" fmla="*/ 1008542 w 1128394"/>
                      <a:gd name="connsiteY17" fmla="*/ 1005030 h 1204062"/>
                      <a:gd name="connsiteX18" fmla="*/ 972741 w 1128394"/>
                      <a:gd name="connsiteY18" fmla="*/ 931403 h 1204062"/>
                      <a:gd name="connsiteX19" fmla="*/ 1092267 w 1128394"/>
                      <a:gd name="connsiteY19" fmla="*/ 1073455 h 1204062"/>
                      <a:gd name="connsiteX20" fmla="*/ 1076398 w 1128394"/>
                      <a:gd name="connsiteY20" fmla="*/ 996413 h 1204062"/>
                      <a:gd name="connsiteX21" fmla="*/ 1068254 w 1128394"/>
                      <a:gd name="connsiteY21" fmla="*/ 980289 h 1204062"/>
                      <a:gd name="connsiteX22" fmla="*/ 1068655 w 1128394"/>
                      <a:gd name="connsiteY22" fmla="*/ 979243 h 1204062"/>
                      <a:gd name="connsiteX23" fmla="*/ 1021415 w 1128394"/>
                      <a:gd name="connsiteY23" fmla="*/ 915313 h 1204062"/>
                      <a:gd name="connsiteX24" fmla="*/ 1121483 w 1128394"/>
                      <a:gd name="connsiteY24" fmla="*/ 1014553 h 1204062"/>
                      <a:gd name="connsiteX25" fmla="*/ 1059822 w 1128394"/>
                      <a:gd name="connsiteY25" fmla="*/ 887273 h 1204062"/>
                      <a:gd name="connsiteX26" fmla="*/ 1121745 w 1128394"/>
                      <a:gd name="connsiteY26" fmla="*/ 930166 h 1204062"/>
                      <a:gd name="connsiteX27" fmla="*/ 1054628 w 1128394"/>
                      <a:gd name="connsiteY27" fmla="*/ 823969 h 1204062"/>
                      <a:gd name="connsiteX28" fmla="*/ 1126855 w 1128394"/>
                      <a:gd name="connsiteY28" fmla="*/ 894817 h 1204062"/>
                      <a:gd name="connsiteX29" fmla="*/ 892144 w 1128394"/>
                      <a:gd name="connsiteY29" fmla="*/ 555057 h 1204062"/>
                      <a:gd name="connsiteX30" fmla="*/ 256095 w 1128394"/>
                      <a:gd name="connsiteY30" fmla="*/ 4967 h 1204062"/>
                      <a:gd name="connsiteX31" fmla="*/ 70199 w 1128394"/>
                      <a:gd name="connsiteY31" fmla="*/ 90266 h 1204062"/>
                      <a:gd name="connsiteX32" fmla="*/ 1506 w 1128394"/>
                      <a:gd name="connsiteY32" fmla="*/ 818089 h 1204062"/>
                      <a:gd name="connsiteX33" fmla="*/ 70804 w 1128394"/>
                      <a:gd name="connsiteY33" fmla="*/ 1171754 h 1204062"/>
                      <a:gd name="connsiteX0" fmla="*/ 70804 w 1128394"/>
                      <a:gd name="connsiteY0" fmla="*/ 1171754 h 1204062"/>
                      <a:gd name="connsiteX1" fmla="*/ 91500 w 1128394"/>
                      <a:gd name="connsiteY1" fmla="*/ 1188643 h 1204062"/>
                      <a:gd name="connsiteX2" fmla="*/ 89931 w 1128394"/>
                      <a:gd name="connsiteY2" fmla="*/ 1190236 h 1204062"/>
                      <a:gd name="connsiteX3" fmla="*/ 266159 w 1128394"/>
                      <a:gd name="connsiteY3" fmla="*/ 1005683 h 1204062"/>
                      <a:gd name="connsiteX4" fmla="*/ 234019 w 1128394"/>
                      <a:gd name="connsiteY4" fmla="*/ 269827 h 1204062"/>
                      <a:gd name="connsiteX5" fmla="*/ 793044 w 1128394"/>
                      <a:gd name="connsiteY5" fmla="*/ 681970 h 1204062"/>
                      <a:gd name="connsiteX6" fmla="*/ 790474 w 1128394"/>
                      <a:gd name="connsiteY6" fmla="*/ 869653 h 1204062"/>
                      <a:gd name="connsiteX7" fmla="*/ 827650 w 1128394"/>
                      <a:gd name="connsiteY7" fmla="*/ 1001037 h 1204062"/>
                      <a:gd name="connsiteX8" fmla="*/ 835164 w 1128394"/>
                      <a:gd name="connsiteY8" fmla="*/ 894947 h 1204062"/>
                      <a:gd name="connsiteX9" fmla="*/ 826030 w 1128394"/>
                      <a:gd name="connsiteY9" fmla="*/ 850231 h 1204062"/>
                      <a:gd name="connsiteX10" fmla="*/ 827757 w 1128394"/>
                      <a:gd name="connsiteY10" fmla="*/ 850732 h 1204062"/>
                      <a:gd name="connsiteX11" fmla="*/ 831100 w 1128394"/>
                      <a:gd name="connsiteY11" fmla="*/ 855491 h 1204062"/>
                      <a:gd name="connsiteX12" fmla="*/ 861577 w 1128394"/>
                      <a:gd name="connsiteY12" fmla="*/ 893073 h 1204062"/>
                      <a:gd name="connsiteX13" fmla="*/ 866736 w 1128394"/>
                      <a:gd name="connsiteY13" fmla="*/ 898617 h 1204062"/>
                      <a:gd name="connsiteX14" fmla="*/ 898371 w 1128394"/>
                      <a:gd name="connsiteY14" fmla="*/ 951868 h 1204062"/>
                      <a:gd name="connsiteX15" fmla="*/ 1025185 w 1128394"/>
                      <a:gd name="connsiteY15" fmla="*/ 1083604 h 1204062"/>
                      <a:gd name="connsiteX16" fmla="*/ 1009317 w 1128394"/>
                      <a:gd name="connsiteY16" fmla="*/ 1006563 h 1204062"/>
                      <a:gd name="connsiteX17" fmla="*/ 1008542 w 1128394"/>
                      <a:gd name="connsiteY17" fmla="*/ 1005030 h 1204062"/>
                      <a:gd name="connsiteX18" fmla="*/ 972741 w 1128394"/>
                      <a:gd name="connsiteY18" fmla="*/ 931403 h 1204062"/>
                      <a:gd name="connsiteX19" fmla="*/ 1092267 w 1128394"/>
                      <a:gd name="connsiteY19" fmla="*/ 1073455 h 1204062"/>
                      <a:gd name="connsiteX20" fmla="*/ 1076398 w 1128394"/>
                      <a:gd name="connsiteY20" fmla="*/ 996413 h 1204062"/>
                      <a:gd name="connsiteX21" fmla="*/ 1068254 w 1128394"/>
                      <a:gd name="connsiteY21" fmla="*/ 980289 h 1204062"/>
                      <a:gd name="connsiteX22" fmla="*/ 1068655 w 1128394"/>
                      <a:gd name="connsiteY22" fmla="*/ 979243 h 1204062"/>
                      <a:gd name="connsiteX23" fmla="*/ 1021415 w 1128394"/>
                      <a:gd name="connsiteY23" fmla="*/ 915313 h 1204062"/>
                      <a:gd name="connsiteX24" fmla="*/ 1121483 w 1128394"/>
                      <a:gd name="connsiteY24" fmla="*/ 1014553 h 1204062"/>
                      <a:gd name="connsiteX25" fmla="*/ 1059822 w 1128394"/>
                      <a:gd name="connsiteY25" fmla="*/ 887273 h 1204062"/>
                      <a:gd name="connsiteX26" fmla="*/ 1121745 w 1128394"/>
                      <a:gd name="connsiteY26" fmla="*/ 930166 h 1204062"/>
                      <a:gd name="connsiteX27" fmla="*/ 1054628 w 1128394"/>
                      <a:gd name="connsiteY27" fmla="*/ 823969 h 1204062"/>
                      <a:gd name="connsiteX28" fmla="*/ 1126855 w 1128394"/>
                      <a:gd name="connsiteY28" fmla="*/ 894817 h 1204062"/>
                      <a:gd name="connsiteX29" fmla="*/ 892144 w 1128394"/>
                      <a:gd name="connsiteY29" fmla="*/ 555057 h 1204062"/>
                      <a:gd name="connsiteX30" fmla="*/ 256095 w 1128394"/>
                      <a:gd name="connsiteY30" fmla="*/ 4967 h 1204062"/>
                      <a:gd name="connsiteX31" fmla="*/ 70199 w 1128394"/>
                      <a:gd name="connsiteY31" fmla="*/ 90266 h 1204062"/>
                      <a:gd name="connsiteX32" fmla="*/ 1506 w 1128394"/>
                      <a:gd name="connsiteY32" fmla="*/ 818089 h 1204062"/>
                      <a:gd name="connsiteX33" fmla="*/ 70804 w 1128394"/>
                      <a:gd name="connsiteY33" fmla="*/ 1171754 h 1204062"/>
                      <a:gd name="connsiteX0" fmla="*/ 1506 w 1128394"/>
                      <a:gd name="connsiteY0" fmla="*/ 818089 h 1224910"/>
                      <a:gd name="connsiteX1" fmla="*/ 91500 w 1128394"/>
                      <a:gd name="connsiteY1" fmla="*/ 1188643 h 1224910"/>
                      <a:gd name="connsiteX2" fmla="*/ 89931 w 1128394"/>
                      <a:gd name="connsiteY2" fmla="*/ 1190236 h 1224910"/>
                      <a:gd name="connsiteX3" fmla="*/ 266159 w 1128394"/>
                      <a:gd name="connsiteY3" fmla="*/ 1005683 h 1224910"/>
                      <a:gd name="connsiteX4" fmla="*/ 234019 w 1128394"/>
                      <a:gd name="connsiteY4" fmla="*/ 269827 h 1224910"/>
                      <a:gd name="connsiteX5" fmla="*/ 793044 w 1128394"/>
                      <a:gd name="connsiteY5" fmla="*/ 681970 h 1224910"/>
                      <a:gd name="connsiteX6" fmla="*/ 790474 w 1128394"/>
                      <a:gd name="connsiteY6" fmla="*/ 869653 h 1224910"/>
                      <a:gd name="connsiteX7" fmla="*/ 827650 w 1128394"/>
                      <a:gd name="connsiteY7" fmla="*/ 1001037 h 1224910"/>
                      <a:gd name="connsiteX8" fmla="*/ 835164 w 1128394"/>
                      <a:gd name="connsiteY8" fmla="*/ 894947 h 1224910"/>
                      <a:gd name="connsiteX9" fmla="*/ 826030 w 1128394"/>
                      <a:gd name="connsiteY9" fmla="*/ 850231 h 1224910"/>
                      <a:gd name="connsiteX10" fmla="*/ 827757 w 1128394"/>
                      <a:gd name="connsiteY10" fmla="*/ 850732 h 1224910"/>
                      <a:gd name="connsiteX11" fmla="*/ 831100 w 1128394"/>
                      <a:gd name="connsiteY11" fmla="*/ 855491 h 1224910"/>
                      <a:gd name="connsiteX12" fmla="*/ 861577 w 1128394"/>
                      <a:gd name="connsiteY12" fmla="*/ 893073 h 1224910"/>
                      <a:gd name="connsiteX13" fmla="*/ 866736 w 1128394"/>
                      <a:gd name="connsiteY13" fmla="*/ 898617 h 1224910"/>
                      <a:gd name="connsiteX14" fmla="*/ 898371 w 1128394"/>
                      <a:gd name="connsiteY14" fmla="*/ 951868 h 1224910"/>
                      <a:gd name="connsiteX15" fmla="*/ 1025185 w 1128394"/>
                      <a:gd name="connsiteY15" fmla="*/ 1083604 h 1224910"/>
                      <a:gd name="connsiteX16" fmla="*/ 1009317 w 1128394"/>
                      <a:gd name="connsiteY16" fmla="*/ 1006563 h 1224910"/>
                      <a:gd name="connsiteX17" fmla="*/ 1008542 w 1128394"/>
                      <a:gd name="connsiteY17" fmla="*/ 1005030 h 1224910"/>
                      <a:gd name="connsiteX18" fmla="*/ 972741 w 1128394"/>
                      <a:gd name="connsiteY18" fmla="*/ 931403 h 1224910"/>
                      <a:gd name="connsiteX19" fmla="*/ 1092267 w 1128394"/>
                      <a:gd name="connsiteY19" fmla="*/ 1073455 h 1224910"/>
                      <a:gd name="connsiteX20" fmla="*/ 1076398 w 1128394"/>
                      <a:gd name="connsiteY20" fmla="*/ 996413 h 1224910"/>
                      <a:gd name="connsiteX21" fmla="*/ 1068254 w 1128394"/>
                      <a:gd name="connsiteY21" fmla="*/ 980289 h 1224910"/>
                      <a:gd name="connsiteX22" fmla="*/ 1068655 w 1128394"/>
                      <a:gd name="connsiteY22" fmla="*/ 979243 h 1224910"/>
                      <a:gd name="connsiteX23" fmla="*/ 1021415 w 1128394"/>
                      <a:gd name="connsiteY23" fmla="*/ 915313 h 1224910"/>
                      <a:gd name="connsiteX24" fmla="*/ 1121483 w 1128394"/>
                      <a:gd name="connsiteY24" fmla="*/ 1014553 h 1224910"/>
                      <a:gd name="connsiteX25" fmla="*/ 1059822 w 1128394"/>
                      <a:gd name="connsiteY25" fmla="*/ 887273 h 1224910"/>
                      <a:gd name="connsiteX26" fmla="*/ 1121745 w 1128394"/>
                      <a:gd name="connsiteY26" fmla="*/ 930166 h 1224910"/>
                      <a:gd name="connsiteX27" fmla="*/ 1054628 w 1128394"/>
                      <a:gd name="connsiteY27" fmla="*/ 823969 h 1224910"/>
                      <a:gd name="connsiteX28" fmla="*/ 1126855 w 1128394"/>
                      <a:gd name="connsiteY28" fmla="*/ 894817 h 1224910"/>
                      <a:gd name="connsiteX29" fmla="*/ 892144 w 1128394"/>
                      <a:gd name="connsiteY29" fmla="*/ 555057 h 1224910"/>
                      <a:gd name="connsiteX30" fmla="*/ 256095 w 1128394"/>
                      <a:gd name="connsiteY30" fmla="*/ 4967 h 1224910"/>
                      <a:gd name="connsiteX31" fmla="*/ 70199 w 1128394"/>
                      <a:gd name="connsiteY31" fmla="*/ 90266 h 1224910"/>
                      <a:gd name="connsiteX32" fmla="*/ 1506 w 1128394"/>
                      <a:gd name="connsiteY32" fmla="*/ 818089 h 1224910"/>
                      <a:gd name="connsiteX0" fmla="*/ 1506 w 1128394"/>
                      <a:gd name="connsiteY0" fmla="*/ 818089 h 1203550"/>
                      <a:gd name="connsiteX1" fmla="*/ 91500 w 1128394"/>
                      <a:gd name="connsiteY1" fmla="*/ 1188643 h 1203550"/>
                      <a:gd name="connsiteX2" fmla="*/ 89931 w 1128394"/>
                      <a:gd name="connsiteY2" fmla="*/ 1190236 h 1203550"/>
                      <a:gd name="connsiteX3" fmla="*/ 266159 w 1128394"/>
                      <a:gd name="connsiteY3" fmla="*/ 1005683 h 1203550"/>
                      <a:gd name="connsiteX4" fmla="*/ 234019 w 1128394"/>
                      <a:gd name="connsiteY4" fmla="*/ 269827 h 1203550"/>
                      <a:gd name="connsiteX5" fmla="*/ 793044 w 1128394"/>
                      <a:gd name="connsiteY5" fmla="*/ 681970 h 1203550"/>
                      <a:gd name="connsiteX6" fmla="*/ 790474 w 1128394"/>
                      <a:gd name="connsiteY6" fmla="*/ 869653 h 1203550"/>
                      <a:gd name="connsiteX7" fmla="*/ 827650 w 1128394"/>
                      <a:gd name="connsiteY7" fmla="*/ 1001037 h 1203550"/>
                      <a:gd name="connsiteX8" fmla="*/ 835164 w 1128394"/>
                      <a:gd name="connsiteY8" fmla="*/ 894947 h 1203550"/>
                      <a:gd name="connsiteX9" fmla="*/ 826030 w 1128394"/>
                      <a:gd name="connsiteY9" fmla="*/ 850231 h 1203550"/>
                      <a:gd name="connsiteX10" fmla="*/ 827757 w 1128394"/>
                      <a:gd name="connsiteY10" fmla="*/ 850732 h 1203550"/>
                      <a:gd name="connsiteX11" fmla="*/ 831100 w 1128394"/>
                      <a:gd name="connsiteY11" fmla="*/ 855491 h 1203550"/>
                      <a:gd name="connsiteX12" fmla="*/ 861577 w 1128394"/>
                      <a:gd name="connsiteY12" fmla="*/ 893073 h 1203550"/>
                      <a:gd name="connsiteX13" fmla="*/ 866736 w 1128394"/>
                      <a:gd name="connsiteY13" fmla="*/ 898617 h 1203550"/>
                      <a:gd name="connsiteX14" fmla="*/ 898371 w 1128394"/>
                      <a:gd name="connsiteY14" fmla="*/ 951868 h 1203550"/>
                      <a:gd name="connsiteX15" fmla="*/ 1025185 w 1128394"/>
                      <a:gd name="connsiteY15" fmla="*/ 1083604 h 1203550"/>
                      <a:gd name="connsiteX16" fmla="*/ 1009317 w 1128394"/>
                      <a:gd name="connsiteY16" fmla="*/ 1006563 h 1203550"/>
                      <a:gd name="connsiteX17" fmla="*/ 1008542 w 1128394"/>
                      <a:gd name="connsiteY17" fmla="*/ 1005030 h 1203550"/>
                      <a:gd name="connsiteX18" fmla="*/ 972741 w 1128394"/>
                      <a:gd name="connsiteY18" fmla="*/ 931403 h 1203550"/>
                      <a:gd name="connsiteX19" fmla="*/ 1092267 w 1128394"/>
                      <a:gd name="connsiteY19" fmla="*/ 1073455 h 1203550"/>
                      <a:gd name="connsiteX20" fmla="*/ 1076398 w 1128394"/>
                      <a:gd name="connsiteY20" fmla="*/ 996413 h 1203550"/>
                      <a:gd name="connsiteX21" fmla="*/ 1068254 w 1128394"/>
                      <a:gd name="connsiteY21" fmla="*/ 980289 h 1203550"/>
                      <a:gd name="connsiteX22" fmla="*/ 1068655 w 1128394"/>
                      <a:gd name="connsiteY22" fmla="*/ 979243 h 1203550"/>
                      <a:gd name="connsiteX23" fmla="*/ 1021415 w 1128394"/>
                      <a:gd name="connsiteY23" fmla="*/ 915313 h 1203550"/>
                      <a:gd name="connsiteX24" fmla="*/ 1121483 w 1128394"/>
                      <a:gd name="connsiteY24" fmla="*/ 1014553 h 1203550"/>
                      <a:gd name="connsiteX25" fmla="*/ 1059822 w 1128394"/>
                      <a:gd name="connsiteY25" fmla="*/ 887273 h 1203550"/>
                      <a:gd name="connsiteX26" fmla="*/ 1121745 w 1128394"/>
                      <a:gd name="connsiteY26" fmla="*/ 930166 h 1203550"/>
                      <a:gd name="connsiteX27" fmla="*/ 1054628 w 1128394"/>
                      <a:gd name="connsiteY27" fmla="*/ 823969 h 1203550"/>
                      <a:gd name="connsiteX28" fmla="*/ 1126855 w 1128394"/>
                      <a:gd name="connsiteY28" fmla="*/ 894817 h 1203550"/>
                      <a:gd name="connsiteX29" fmla="*/ 892144 w 1128394"/>
                      <a:gd name="connsiteY29" fmla="*/ 555057 h 1203550"/>
                      <a:gd name="connsiteX30" fmla="*/ 256095 w 1128394"/>
                      <a:gd name="connsiteY30" fmla="*/ 4967 h 1203550"/>
                      <a:gd name="connsiteX31" fmla="*/ 70199 w 1128394"/>
                      <a:gd name="connsiteY31" fmla="*/ 90266 h 1203550"/>
                      <a:gd name="connsiteX32" fmla="*/ 1506 w 1128394"/>
                      <a:gd name="connsiteY32" fmla="*/ 818089 h 1203550"/>
                      <a:gd name="connsiteX0" fmla="*/ 1506 w 1128394"/>
                      <a:gd name="connsiteY0" fmla="*/ 818089 h 1203550"/>
                      <a:gd name="connsiteX1" fmla="*/ 91500 w 1128394"/>
                      <a:gd name="connsiteY1" fmla="*/ 1188643 h 1203550"/>
                      <a:gd name="connsiteX2" fmla="*/ 89931 w 1128394"/>
                      <a:gd name="connsiteY2" fmla="*/ 1190236 h 1203550"/>
                      <a:gd name="connsiteX3" fmla="*/ 266159 w 1128394"/>
                      <a:gd name="connsiteY3" fmla="*/ 1005683 h 1203550"/>
                      <a:gd name="connsiteX4" fmla="*/ 234019 w 1128394"/>
                      <a:gd name="connsiteY4" fmla="*/ 269827 h 1203550"/>
                      <a:gd name="connsiteX5" fmla="*/ 793044 w 1128394"/>
                      <a:gd name="connsiteY5" fmla="*/ 681970 h 1203550"/>
                      <a:gd name="connsiteX6" fmla="*/ 790474 w 1128394"/>
                      <a:gd name="connsiteY6" fmla="*/ 869653 h 1203550"/>
                      <a:gd name="connsiteX7" fmla="*/ 827650 w 1128394"/>
                      <a:gd name="connsiteY7" fmla="*/ 1001037 h 1203550"/>
                      <a:gd name="connsiteX8" fmla="*/ 835164 w 1128394"/>
                      <a:gd name="connsiteY8" fmla="*/ 894947 h 1203550"/>
                      <a:gd name="connsiteX9" fmla="*/ 826030 w 1128394"/>
                      <a:gd name="connsiteY9" fmla="*/ 850231 h 1203550"/>
                      <a:gd name="connsiteX10" fmla="*/ 827757 w 1128394"/>
                      <a:gd name="connsiteY10" fmla="*/ 850732 h 1203550"/>
                      <a:gd name="connsiteX11" fmla="*/ 831100 w 1128394"/>
                      <a:gd name="connsiteY11" fmla="*/ 855491 h 1203550"/>
                      <a:gd name="connsiteX12" fmla="*/ 861577 w 1128394"/>
                      <a:gd name="connsiteY12" fmla="*/ 893073 h 1203550"/>
                      <a:gd name="connsiteX13" fmla="*/ 866736 w 1128394"/>
                      <a:gd name="connsiteY13" fmla="*/ 898617 h 1203550"/>
                      <a:gd name="connsiteX14" fmla="*/ 898371 w 1128394"/>
                      <a:gd name="connsiteY14" fmla="*/ 951868 h 1203550"/>
                      <a:gd name="connsiteX15" fmla="*/ 1025185 w 1128394"/>
                      <a:gd name="connsiteY15" fmla="*/ 1083604 h 1203550"/>
                      <a:gd name="connsiteX16" fmla="*/ 1009317 w 1128394"/>
                      <a:gd name="connsiteY16" fmla="*/ 1006563 h 1203550"/>
                      <a:gd name="connsiteX17" fmla="*/ 1008542 w 1128394"/>
                      <a:gd name="connsiteY17" fmla="*/ 1005030 h 1203550"/>
                      <a:gd name="connsiteX18" fmla="*/ 972741 w 1128394"/>
                      <a:gd name="connsiteY18" fmla="*/ 931403 h 1203550"/>
                      <a:gd name="connsiteX19" fmla="*/ 1092267 w 1128394"/>
                      <a:gd name="connsiteY19" fmla="*/ 1073455 h 1203550"/>
                      <a:gd name="connsiteX20" fmla="*/ 1076398 w 1128394"/>
                      <a:gd name="connsiteY20" fmla="*/ 996413 h 1203550"/>
                      <a:gd name="connsiteX21" fmla="*/ 1068254 w 1128394"/>
                      <a:gd name="connsiteY21" fmla="*/ 980289 h 1203550"/>
                      <a:gd name="connsiteX22" fmla="*/ 1068655 w 1128394"/>
                      <a:gd name="connsiteY22" fmla="*/ 979243 h 1203550"/>
                      <a:gd name="connsiteX23" fmla="*/ 1021415 w 1128394"/>
                      <a:gd name="connsiteY23" fmla="*/ 915313 h 1203550"/>
                      <a:gd name="connsiteX24" fmla="*/ 1121483 w 1128394"/>
                      <a:gd name="connsiteY24" fmla="*/ 1014553 h 1203550"/>
                      <a:gd name="connsiteX25" fmla="*/ 1059822 w 1128394"/>
                      <a:gd name="connsiteY25" fmla="*/ 887273 h 1203550"/>
                      <a:gd name="connsiteX26" fmla="*/ 1121745 w 1128394"/>
                      <a:gd name="connsiteY26" fmla="*/ 930166 h 1203550"/>
                      <a:gd name="connsiteX27" fmla="*/ 1054628 w 1128394"/>
                      <a:gd name="connsiteY27" fmla="*/ 823969 h 1203550"/>
                      <a:gd name="connsiteX28" fmla="*/ 1126855 w 1128394"/>
                      <a:gd name="connsiteY28" fmla="*/ 894817 h 1203550"/>
                      <a:gd name="connsiteX29" fmla="*/ 892144 w 1128394"/>
                      <a:gd name="connsiteY29" fmla="*/ 555057 h 1203550"/>
                      <a:gd name="connsiteX30" fmla="*/ 256095 w 1128394"/>
                      <a:gd name="connsiteY30" fmla="*/ 4967 h 1203550"/>
                      <a:gd name="connsiteX31" fmla="*/ 70199 w 1128394"/>
                      <a:gd name="connsiteY31" fmla="*/ 90266 h 1203550"/>
                      <a:gd name="connsiteX32" fmla="*/ 1506 w 1128394"/>
                      <a:gd name="connsiteY32" fmla="*/ 818089 h 1203550"/>
                      <a:gd name="connsiteX0" fmla="*/ 1506 w 1128394"/>
                      <a:gd name="connsiteY0" fmla="*/ 818089 h 1244191"/>
                      <a:gd name="connsiteX1" fmla="*/ 91500 w 1128394"/>
                      <a:gd name="connsiteY1" fmla="*/ 1188643 h 1244191"/>
                      <a:gd name="connsiteX2" fmla="*/ 89931 w 1128394"/>
                      <a:gd name="connsiteY2" fmla="*/ 1190236 h 1244191"/>
                      <a:gd name="connsiteX3" fmla="*/ 266159 w 1128394"/>
                      <a:gd name="connsiteY3" fmla="*/ 1005683 h 1244191"/>
                      <a:gd name="connsiteX4" fmla="*/ 234019 w 1128394"/>
                      <a:gd name="connsiteY4" fmla="*/ 269827 h 1244191"/>
                      <a:gd name="connsiteX5" fmla="*/ 793044 w 1128394"/>
                      <a:gd name="connsiteY5" fmla="*/ 681970 h 1244191"/>
                      <a:gd name="connsiteX6" fmla="*/ 790474 w 1128394"/>
                      <a:gd name="connsiteY6" fmla="*/ 869653 h 1244191"/>
                      <a:gd name="connsiteX7" fmla="*/ 827650 w 1128394"/>
                      <a:gd name="connsiteY7" fmla="*/ 1001037 h 1244191"/>
                      <a:gd name="connsiteX8" fmla="*/ 835164 w 1128394"/>
                      <a:gd name="connsiteY8" fmla="*/ 894947 h 1244191"/>
                      <a:gd name="connsiteX9" fmla="*/ 826030 w 1128394"/>
                      <a:gd name="connsiteY9" fmla="*/ 850231 h 1244191"/>
                      <a:gd name="connsiteX10" fmla="*/ 827757 w 1128394"/>
                      <a:gd name="connsiteY10" fmla="*/ 850732 h 1244191"/>
                      <a:gd name="connsiteX11" fmla="*/ 831100 w 1128394"/>
                      <a:gd name="connsiteY11" fmla="*/ 855491 h 1244191"/>
                      <a:gd name="connsiteX12" fmla="*/ 861577 w 1128394"/>
                      <a:gd name="connsiteY12" fmla="*/ 893073 h 1244191"/>
                      <a:gd name="connsiteX13" fmla="*/ 866736 w 1128394"/>
                      <a:gd name="connsiteY13" fmla="*/ 898617 h 1244191"/>
                      <a:gd name="connsiteX14" fmla="*/ 898371 w 1128394"/>
                      <a:gd name="connsiteY14" fmla="*/ 951868 h 1244191"/>
                      <a:gd name="connsiteX15" fmla="*/ 1025185 w 1128394"/>
                      <a:gd name="connsiteY15" fmla="*/ 1083604 h 1244191"/>
                      <a:gd name="connsiteX16" fmla="*/ 1009317 w 1128394"/>
                      <a:gd name="connsiteY16" fmla="*/ 1006563 h 1244191"/>
                      <a:gd name="connsiteX17" fmla="*/ 1008542 w 1128394"/>
                      <a:gd name="connsiteY17" fmla="*/ 1005030 h 1244191"/>
                      <a:gd name="connsiteX18" fmla="*/ 972741 w 1128394"/>
                      <a:gd name="connsiteY18" fmla="*/ 931403 h 1244191"/>
                      <a:gd name="connsiteX19" fmla="*/ 1092267 w 1128394"/>
                      <a:gd name="connsiteY19" fmla="*/ 1073455 h 1244191"/>
                      <a:gd name="connsiteX20" fmla="*/ 1076398 w 1128394"/>
                      <a:gd name="connsiteY20" fmla="*/ 996413 h 1244191"/>
                      <a:gd name="connsiteX21" fmla="*/ 1068254 w 1128394"/>
                      <a:gd name="connsiteY21" fmla="*/ 980289 h 1244191"/>
                      <a:gd name="connsiteX22" fmla="*/ 1068655 w 1128394"/>
                      <a:gd name="connsiteY22" fmla="*/ 979243 h 1244191"/>
                      <a:gd name="connsiteX23" fmla="*/ 1021415 w 1128394"/>
                      <a:gd name="connsiteY23" fmla="*/ 915313 h 1244191"/>
                      <a:gd name="connsiteX24" fmla="*/ 1121483 w 1128394"/>
                      <a:gd name="connsiteY24" fmla="*/ 1014553 h 1244191"/>
                      <a:gd name="connsiteX25" fmla="*/ 1059822 w 1128394"/>
                      <a:gd name="connsiteY25" fmla="*/ 887273 h 1244191"/>
                      <a:gd name="connsiteX26" fmla="*/ 1121745 w 1128394"/>
                      <a:gd name="connsiteY26" fmla="*/ 930166 h 1244191"/>
                      <a:gd name="connsiteX27" fmla="*/ 1054628 w 1128394"/>
                      <a:gd name="connsiteY27" fmla="*/ 823969 h 1244191"/>
                      <a:gd name="connsiteX28" fmla="*/ 1126855 w 1128394"/>
                      <a:gd name="connsiteY28" fmla="*/ 894817 h 1244191"/>
                      <a:gd name="connsiteX29" fmla="*/ 892144 w 1128394"/>
                      <a:gd name="connsiteY29" fmla="*/ 555057 h 1244191"/>
                      <a:gd name="connsiteX30" fmla="*/ 256095 w 1128394"/>
                      <a:gd name="connsiteY30" fmla="*/ 4967 h 1244191"/>
                      <a:gd name="connsiteX31" fmla="*/ 70199 w 1128394"/>
                      <a:gd name="connsiteY31" fmla="*/ 90266 h 1244191"/>
                      <a:gd name="connsiteX32" fmla="*/ 1506 w 1128394"/>
                      <a:gd name="connsiteY32" fmla="*/ 818089 h 1244191"/>
                      <a:gd name="connsiteX0" fmla="*/ 1506 w 1128394"/>
                      <a:gd name="connsiteY0" fmla="*/ 818089 h 1196582"/>
                      <a:gd name="connsiteX1" fmla="*/ 91500 w 1128394"/>
                      <a:gd name="connsiteY1" fmla="*/ 1188643 h 1196582"/>
                      <a:gd name="connsiteX2" fmla="*/ 266159 w 1128394"/>
                      <a:gd name="connsiteY2" fmla="*/ 1005683 h 1196582"/>
                      <a:gd name="connsiteX3" fmla="*/ 234019 w 1128394"/>
                      <a:gd name="connsiteY3" fmla="*/ 269827 h 1196582"/>
                      <a:gd name="connsiteX4" fmla="*/ 793044 w 1128394"/>
                      <a:gd name="connsiteY4" fmla="*/ 681970 h 1196582"/>
                      <a:gd name="connsiteX5" fmla="*/ 790474 w 1128394"/>
                      <a:gd name="connsiteY5" fmla="*/ 869653 h 1196582"/>
                      <a:gd name="connsiteX6" fmla="*/ 827650 w 1128394"/>
                      <a:gd name="connsiteY6" fmla="*/ 1001037 h 1196582"/>
                      <a:gd name="connsiteX7" fmla="*/ 835164 w 1128394"/>
                      <a:gd name="connsiteY7" fmla="*/ 894947 h 1196582"/>
                      <a:gd name="connsiteX8" fmla="*/ 826030 w 1128394"/>
                      <a:gd name="connsiteY8" fmla="*/ 850231 h 1196582"/>
                      <a:gd name="connsiteX9" fmla="*/ 827757 w 1128394"/>
                      <a:gd name="connsiteY9" fmla="*/ 850732 h 1196582"/>
                      <a:gd name="connsiteX10" fmla="*/ 831100 w 1128394"/>
                      <a:gd name="connsiteY10" fmla="*/ 855491 h 1196582"/>
                      <a:gd name="connsiteX11" fmla="*/ 861577 w 1128394"/>
                      <a:gd name="connsiteY11" fmla="*/ 893073 h 1196582"/>
                      <a:gd name="connsiteX12" fmla="*/ 866736 w 1128394"/>
                      <a:gd name="connsiteY12" fmla="*/ 898617 h 1196582"/>
                      <a:gd name="connsiteX13" fmla="*/ 898371 w 1128394"/>
                      <a:gd name="connsiteY13" fmla="*/ 951868 h 1196582"/>
                      <a:gd name="connsiteX14" fmla="*/ 1025185 w 1128394"/>
                      <a:gd name="connsiteY14" fmla="*/ 1083604 h 1196582"/>
                      <a:gd name="connsiteX15" fmla="*/ 1009317 w 1128394"/>
                      <a:gd name="connsiteY15" fmla="*/ 1006563 h 1196582"/>
                      <a:gd name="connsiteX16" fmla="*/ 1008542 w 1128394"/>
                      <a:gd name="connsiteY16" fmla="*/ 1005030 h 1196582"/>
                      <a:gd name="connsiteX17" fmla="*/ 972741 w 1128394"/>
                      <a:gd name="connsiteY17" fmla="*/ 931403 h 1196582"/>
                      <a:gd name="connsiteX18" fmla="*/ 1092267 w 1128394"/>
                      <a:gd name="connsiteY18" fmla="*/ 1073455 h 1196582"/>
                      <a:gd name="connsiteX19" fmla="*/ 1076398 w 1128394"/>
                      <a:gd name="connsiteY19" fmla="*/ 996413 h 1196582"/>
                      <a:gd name="connsiteX20" fmla="*/ 1068254 w 1128394"/>
                      <a:gd name="connsiteY20" fmla="*/ 980289 h 1196582"/>
                      <a:gd name="connsiteX21" fmla="*/ 1068655 w 1128394"/>
                      <a:gd name="connsiteY21" fmla="*/ 979243 h 1196582"/>
                      <a:gd name="connsiteX22" fmla="*/ 1021415 w 1128394"/>
                      <a:gd name="connsiteY22" fmla="*/ 915313 h 1196582"/>
                      <a:gd name="connsiteX23" fmla="*/ 1121483 w 1128394"/>
                      <a:gd name="connsiteY23" fmla="*/ 1014553 h 1196582"/>
                      <a:gd name="connsiteX24" fmla="*/ 1059822 w 1128394"/>
                      <a:gd name="connsiteY24" fmla="*/ 887273 h 1196582"/>
                      <a:gd name="connsiteX25" fmla="*/ 1121745 w 1128394"/>
                      <a:gd name="connsiteY25" fmla="*/ 930166 h 1196582"/>
                      <a:gd name="connsiteX26" fmla="*/ 1054628 w 1128394"/>
                      <a:gd name="connsiteY26" fmla="*/ 823969 h 1196582"/>
                      <a:gd name="connsiteX27" fmla="*/ 1126855 w 1128394"/>
                      <a:gd name="connsiteY27" fmla="*/ 894817 h 1196582"/>
                      <a:gd name="connsiteX28" fmla="*/ 892144 w 1128394"/>
                      <a:gd name="connsiteY28" fmla="*/ 555057 h 1196582"/>
                      <a:gd name="connsiteX29" fmla="*/ 256095 w 1128394"/>
                      <a:gd name="connsiteY29" fmla="*/ 4967 h 1196582"/>
                      <a:gd name="connsiteX30" fmla="*/ 70199 w 1128394"/>
                      <a:gd name="connsiteY30" fmla="*/ 90266 h 1196582"/>
                      <a:gd name="connsiteX31" fmla="*/ 1506 w 1128394"/>
                      <a:gd name="connsiteY31" fmla="*/ 818089 h 1196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1128394" h="1196582">
                        <a:moveTo>
                          <a:pt x="1506" y="818089"/>
                        </a:moveTo>
                        <a:cubicBezTo>
                          <a:pt x="5056" y="1001152"/>
                          <a:pt x="47391" y="1157377"/>
                          <a:pt x="91500" y="1188643"/>
                        </a:cubicBezTo>
                        <a:cubicBezTo>
                          <a:pt x="135609" y="1219909"/>
                          <a:pt x="242406" y="1158819"/>
                          <a:pt x="266159" y="1005683"/>
                        </a:cubicBezTo>
                        <a:cubicBezTo>
                          <a:pt x="258083" y="822945"/>
                          <a:pt x="258772" y="467491"/>
                          <a:pt x="234019" y="269827"/>
                        </a:cubicBezTo>
                        <a:cubicBezTo>
                          <a:pt x="338580" y="373583"/>
                          <a:pt x="689567" y="669482"/>
                          <a:pt x="793044" y="681970"/>
                        </a:cubicBezTo>
                        <a:cubicBezTo>
                          <a:pt x="792187" y="744531"/>
                          <a:pt x="791331" y="807092"/>
                          <a:pt x="790474" y="869653"/>
                        </a:cubicBezTo>
                        <a:cubicBezTo>
                          <a:pt x="813058" y="960248"/>
                          <a:pt x="820202" y="996821"/>
                          <a:pt x="827650" y="1001037"/>
                        </a:cubicBezTo>
                        <a:cubicBezTo>
                          <a:pt x="835098" y="1005253"/>
                          <a:pt x="844489" y="954796"/>
                          <a:pt x="835164" y="894947"/>
                        </a:cubicBezTo>
                        <a:lnTo>
                          <a:pt x="826030" y="850231"/>
                        </a:lnTo>
                        <a:lnTo>
                          <a:pt x="827757" y="850732"/>
                        </a:lnTo>
                        <a:lnTo>
                          <a:pt x="831100" y="855491"/>
                        </a:lnTo>
                        <a:cubicBezTo>
                          <a:pt x="841115" y="868689"/>
                          <a:pt x="851312" y="881246"/>
                          <a:pt x="861577" y="893073"/>
                        </a:cubicBezTo>
                        <a:lnTo>
                          <a:pt x="866736" y="898617"/>
                        </a:lnTo>
                        <a:lnTo>
                          <a:pt x="898371" y="951868"/>
                        </a:lnTo>
                        <a:cubicBezTo>
                          <a:pt x="950996" y="1032868"/>
                          <a:pt x="1007773" y="1091848"/>
                          <a:pt x="1025185" y="1083604"/>
                        </a:cubicBezTo>
                        <a:cubicBezTo>
                          <a:pt x="1036067" y="1078451"/>
                          <a:pt x="1028997" y="1048258"/>
                          <a:pt x="1009317" y="1006563"/>
                        </a:cubicBezTo>
                        <a:lnTo>
                          <a:pt x="1008542" y="1005030"/>
                        </a:lnTo>
                        <a:lnTo>
                          <a:pt x="972741" y="931403"/>
                        </a:lnTo>
                        <a:cubicBezTo>
                          <a:pt x="1012583" y="978754"/>
                          <a:pt x="1072953" y="1087046"/>
                          <a:pt x="1092267" y="1073455"/>
                        </a:cubicBezTo>
                        <a:cubicBezTo>
                          <a:pt x="1111581" y="1059864"/>
                          <a:pt x="1096080" y="1038109"/>
                          <a:pt x="1076398" y="996413"/>
                        </a:cubicBezTo>
                        <a:lnTo>
                          <a:pt x="1068254" y="980289"/>
                        </a:lnTo>
                        <a:lnTo>
                          <a:pt x="1068655" y="979243"/>
                        </a:lnTo>
                        <a:lnTo>
                          <a:pt x="1021415" y="915313"/>
                        </a:lnTo>
                        <a:cubicBezTo>
                          <a:pt x="1044365" y="939153"/>
                          <a:pt x="1115082" y="1019226"/>
                          <a:pt x="1121483" y="1014553"/>
                        </a:cubicBezTo>
                        <a:cubicBezTo>
                          <a:pt x="1127884" y="1009880"/>
                          <a:pt x="1079503" y="928968"/>
                          <a:pt x="1059822" y="887273"/>
                        </a:cubicBezTo>
                        <a:cubicBezTo>
                          <a:pt x="1080463" y="901571"/>
                          <a:pt x="1105518" y="980943"/>
                          <a:pt x="1121745" y="930166"/>
                        </a:cubicBezTo>
                        <a:cubicBezTo>
                          <a:pt x="1124968" y="920082"/>
                          <a:pt x="1053776" y="829860"/>
                          <a:pt x="1054628" y="823969"/>
                        </a:cubicBezTo>
                        <a:cubicBezTo>
                          <a:pt x="1055480" y="818078"/>
                          <a:pt x="1140795" y="924272"/>
                          <a:pt x="1126855" y="894817"/>
                        </a:cubicBezTo>
                        <a:cubicBezTo>
                          <a:pt x="1101672" y="845733"/>
                          <a:pt x="962929" y="511491"/>
                          <a:pt x="892144" y="555057"/>
                        </a:cubicBezTo>
                        <a:cubicBezTo>
                          <a:pt x="676333" y="380225"/>
                          <a:pt x="361161" y="2612"/>
                          <a:pt x="256095" y="4967"/>
                        </a:cubicBezTo>
                        <a:cubicBezTo>
                          <a:pt x="165961" y="-12680"/>
                          <a:pt x="98678" y="16913"/>
                          <a:pt x="70199" y="90266"/>
                        </a:cubicBezTo>
                        <a:cubicBezTo>
                          <a:pt x="-5637" y="228205"/>
                          <a:pt x="-2044" y="635026"/>
                          <a:pt x="1506" y="818089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414" name="Csoportba foglalás 413"/>
                  <p:cNvGrpSpPr/>
                  <p:nvPr/>
                </p:nvGrpSpPr>
                <p:grpSpPr>
                  <a:xfrm rot="1641199">
                    <a:off x="8967058" y="2396128"/>
                    <a:ext cx="436287" cy="511890"/>
                    <a:chOff x="8905585" y="2466199"/>
                    <a:chExt cx="436287" cy="511890"/>
                  </a:xfrm>
                </p:grpSpPr>
                <p:sp>
                  <p:nvSpPr>
                    <p:cNvPr id="415" name="Ellipszis 42"/>
                    <p:cNvSpPr/>
                    <p:nvPr/>
                  </p:nvSpPr>
                  <p:spPr>
                    <a:xfrm rot="7689270">
                      <a:off x="8910058" y="2520394"/>
                      <a:ext cx="486010" cy="377619"/>
                    </a:xfrm>
                    <a:custGeom>
                      <a:avLst/>
                      <a:gdLst>
                        <a:gd name="connsiteX0" fmla="*/ 0 w 738119"/>
                        <a:gd name="connsiteY0" fmla="*/ 338046 h 676092"/>
                        <a:gd name="connsiteX1" fmla="*/ 369060 w 738119"/>
                        <a:gd name="connsiteY1" fmla="*/ 0 h 676092"/>
                        <a:gd name="connsiteX2" fmla="*/ 738120 w 738119"/>
                        <a:gd name="connsiteY2" fmla="*/ 338046 h 676092"/>
                        <a:gd name="connsiteX3" fmla="*/ 369060 w 738119"/>
                        <a:gd name="connsiteY3" fmla="*/ 676092 h 676092"/>
                        <a:gd name="connsiteX4" fmla="*/ 0 w 738119"/>
                        <a:gd name="connsiteY4" fmla="*/ 338046 h 676092"/>
                        <a:gd name="connsiteX0" fmla="*/ 0 w 807392"/>
                        <a:gd name="connsiteY0" fmla="*/ 564397 h 709538"/>
                        <a:gd name="connsiteX1" fmla="*/ 438332 w 807392"/>
                        <a:gd name="connsiteY1" fmla="*/ 4678 h 709538"/>
                        <a:gd name="connsiteX2" fmla="*/ 807392 w 807392"/>
                        <a:gd name="connsiteY2" fmla="*/ 342724 h 709538"/>
                        <a:gd name="connsiteX3" fmla="*/ 438332 w 807392"/>
                        <a:gd name="connsiteY3" fmla="*/ 680770 h 709538"/>
                        <a:gd name="connsiteX4" fmla="*/ 0 w 807392"/>
                        <a:gd name="connsiteY4" fmla="*/ 564397 h 709538"/>
                        <a:gd name="connsiteX0" fmla="*/ 342 w 807734"/>
                        <a:gd name="connsiteY0" fmla="*/ 564397 h 812714"/>
                        <a:gd name="connsiteX1" fmla="*/ 438674 w 807734"/>
                        <a:gd name="connsiteY1" fmla="*/ 4678 h 812714"/>
                        <a:gd name="connsiteX2" fmla="*/ 807734 w 807734"/>
                        <a:gd name="connsiteY2" fmla="*/ 342724 h 812714"/>
                        <a:gd name="connsiteX3" fmla="*/ 511777 w 807734"/>
                        <a:gd name="connsiteY3" fmla="*/ 806891 h 812714"/>
                        <a:gd name="connsiteX4" fmla="*/ 342 w 807734"/>
                        <a:gd name="connsiteY4" fmla="*/ 564397 h 812714"/>
                        <a:gd name="connsiteX0" fmla="*/ 242 w 807634"/>
                        <a:gd name="connsiteY0" fmla="*/ 564397 h 834088"/>
                        <a:gd name="connsiteX1" fmla="*/ 438574 w 807634"/>
                        <a:gd name="connsiteY1" fmla="*/ 4678 h 834088"/>
                        <a:gd name="connsiteX2" fmla="*/ 807634 w 807634"/>
                        <a:gd name="connsiteY2" fmla="*/ 342724 h 834088"/>
                        <a:gd name="connsiteX3" fmla="*/ 499634 w 807634"/>
                        <a:gd name="connsiteY3" fmla="*/ 828801 h 834088"/>
                        <a:gd name="connsiteX4" fmla="*/ 242 w 807634"/>
                        <a:gd name="connsiteY4" fmla="*/ 564397 h 834088"/>
                        <a:gd name="connsiteX0" fmla="*/ 4399 w 811791"/>
                        <a:gd name="connsiteY0" fmla="*/ 402843 h 671880"/>
                        <a:gd name="connsiteX1" fmla="*/ 290660 w 811791"/>
                        <a:gd name="connsiteY1" fmla="*/ 16163 h 671880"/>
                        <a:gd name="connsiteX2" fmla="*/ 811791 w 811791"/>
                        <a:gd name="connsiteY2" fmla="*/ 181170 h 671880"/>
                        <a:gd name="connsiteX3" fmla="*/ 503791 w 811791"/>
                        <a:gd name="connsiteY3" fmla="*/ 667247 h 671880"/>
                        <a:gd name="connsiteX4" fmla="*/ 4399 w 811791"/>
                        <a:gd name="connsiteY4" fmla="*/ 402843 h 671880"/>
                        <a:gd name="connsiteX0" fmla="*/ 10346 w 817738"/>
                        <a:gd name="connsiteY0" fmla="*/ 515682 h 784719"/>
                        <a:gd name="connsiteX1" fmla="*/ 296607 w 817738"/>
                        <a:gd name="connsiteY1" fmla="*/ 129002 h 784719"/>
                        <a:gd name="connsiteX2" fmla="*/ 817738 w 817738"/>
                        <a:gd name="connsiteY2" fmla="*/ 294009 h 784719"/>
                        <a:gd name="connsiteX3" fmla="*/ 509738 w 817738"/>
                        <a:gd name="connsiteY3" fmla="*/ 780086 h 784719"/>
                        <a:gd name="connsiteX4" fmla="*/ 10346 w 817738"/>
                        <a:gd name="connsiteY4" fmla="*/ 515682 h 784719"/>
                        <a:gd name="connsiteX0" fmla="*/ 10346 w 817738"/>
                        <a:gd name="connsiteY0" fmla="*/ 515682 h 789307"/>
                        <a:gd name="connsiteX1" fmla="*/ 296607 w 817738"/>
                        <a:gd name="connsiteY1" fmla="*/ 129002 h 789307"/>
                        <a:gd name="connsiteX2" fmla="*/ 817738 w 817738"/>
                        <a:gd name="connsiteY2" fmla="*/ 294009 h 789307"/>
                        <a:gd name="connsiteX3" fmla="*/ 509738 w 817738"/>
                        <a:gd name="connsiteY3" fmla="*/ 780086 h 789307"/>
                        <a:gd name="connsiteX4" fmla="*/ 10346 w 817738"/>
                        <a:gd name="connsiteY4" fmla="*/ 515682 h 789307"/>
                        <a:gd name="connsiteX0" fmla="*/ 7684 w 815076"/>
                        <a:gd name="connsiteY0" fmla="*/ 515682 h 867736"/>
                        <a:gd name="connsiteX1" fmla="*/ 293945 w 815076"/>
                        <a:gd name="connsiteY1" fmla="*/ 129002 h 867736"/>
                        <a:gd name="connsiteX2" fmla="*/ 815076 w 815076"/>
                        <a:gd name="connsiteY2" fmla="*/ 294009 h 867736"/>
                        <a:gd name="connsiteX3" fmla="*/ 462922 w 815076"/>
                        <a:gd name="connsiteY3" fmla="*/ 860425 h 867736"/>
                        <a:gd name="connsiteX4" fmla="*/ 7684 w 815076"/>
                        <a:gd name="connsiteY4" fmla="*/ 515682 h 867736"/>
                        <a:gd name="connsiteX0" fmla="*/ 7684 w 815076"/>
                        <a:gd name="connsiteY0" fmla="*/ 515682 h 877431"/>
                        <a:gd name="connsiteX1" fmla="*/ 293945 w 815076"/>
                        <a:gd name="connsiteY1" fmla="*/ 129002 h 877431"/>
                        <a:gd name="connsiteX2" fmla="*/ 815076 w 815076"/>
                        <a:gd name="connsiteY2" fmla="*/ 294009 h 877431"/>
                        <a:gd name="connsiteX3" fmla="*/ 462922 w 815076"/>
                        <a:gd name="connsiteY3" fmla="*/ 860425 h 877431"/>
                        <a:gd name="connsiteX4" fmla="*/ 7684 w 815076"/>
                        <a:gd name="connsiteY4" fmla="*/ 515682 h 877431"/>
                        <a:gd name="connsiteX0" fmla="*/ 2722 w 829901"/>
                        <a:gd name="connsiteY0" fmla="*/ 534084 h 768586"/>
                        <a:gd name="connsiteX1" fmla="*/ 308770 w 829901"/>
                        <a:gd name="connsiteY1" fmla="*/ 25025 h 768586"/>
                        <a:gd name="connsiteX2" fmla="*/ 829901 w 829901"/>
                        <a:gd name="connsiteY2" fmla="*/ 190032 h 768586"/>
                        <a:gd name="connsiteX3" fmla="*/ 477747 w 829901"/>
                        <a:gd name="connsiteY3" fmla="*/ 756448 h 768586"/>
                        <a:gd name="connsiteX4" fmla="*/ 2722 w 829901"/>
                        <a:gd name="connsiteY4" fmla="*/ 534084 h 768586"/>
                        <a:gd name="connsiteX0" fmla="*/ 2723 w 829902"/>
                        <a:gd name="connsiteY0" fmla="*/ 534084 h 765499"/>
                        <a:gd name="connsiteX1" fmla="*/ 308771 w 829902"/>
                        <a:gd name="connsiteY1" fmla="*/ 25025 h 765499"/>
                        <a:gd name="connsiteX2" fmla="*/ 829902 w 829902"/>
                        <a:gd name="connsiteY2" fmla="*/ 190032 h 765499"/>
                        <a:gd name="connsiteX3" fmla="*/ 477748 w 829902"/>
                        <a:gd name="connsiteY3" fmla="*/ 756448 h 765499"/>
                        <a:gd name="connsiteX4" fmla="*/ 2723 w 829902"/>
                        <a:gd name="connsiteY4" fmla="*/ 534084 h 765499"/>
                        <a:gd name="connsiteX0" fmla="*/ 2008 w 829187"/>
                        <a:gd name="connsiteY0" fmla="*/ 553522 h 784937"/>
                        <a:gd name="connsiteX1" fmla="*/ 308056 w 829187"/>
                        <a:gd name="connsiteY1" fmla="*/ 44463 h 784937"/>
                        <a:gd name="connsiteX2" fmla="*/ 829187 w 829187"/>
                        <a:gd name="connsiteY2" fmla="*/ 209470 h 784937"/>
                        <a:gd name="connsiteX3" fmla="*/ 477033 w 829187"/>
                        <a:gd name="connsiteY3" fmla="*/ 775886 h 784937"/>
                        <a:gd name="connsiteX4" fmla="*/ 2008 w 829187"/>
                        <a:gd name="connsiteY4" fmla="*/ 553522 h 784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9187" h="784937">
                          <a:moveTo>
                            <a:pt x="2008" y="553522"/>
                          </a:moveTo>
                          <a:cubicBezTo>
                            <a:pt x="-26155" y="431618"/>
                            <a:pt x="250296" y="146091"/>
                            <a:pt x="308056" y="44463"/>
                          </a:cubicBezTo>
                          <a:cubicBezTo>
                            <a:pt x="365816" y="-57165"/>
                            <a:pt x="829187" y="22772"/>
                            <a:pt x="829187" y="209470"/>
                          </a:cubicBezTo>
                          <a:cubicBezTo>
                            <a:pt x="829187" y="396168"/>
                            <a:pt x="770804" y="728558"/>
                            <a:pt x="477033" y="775886"/>
                          </a:cubicBezTo>
                          <a:cubicBezTo>
                            <a:pt x="183262" y="823214"/>
                            <a:pt x="30171" y="675426"/>
                            <a:pt x="2008" y="553522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grpSp>
                  <p:nvGrpSpPr>
                    <p:cNvPr id="416" name="Csoportba foglalás 415"/>
                    <p:cNvGrpSpPr/>
                    <p:nvPr/>
                  </p:nvGrpSpPr>
                  <p:grpSpPr>
                    <a:xfrm>
                      <a:off x="8905585" y="2833390"/>
                      <a:ext cx="371707" cy="144699"/>
                      <a:chOff x="8905585" y="2833390"/>
                      <a:chExt cx="371707" cy="144699"/>
                    </a:xfrm>
                  </p:grpSpPr>
                  <p:sp>
                    <p:nvSpPr>
                      <p:cNvPr id="417" name="Trapezoid 43"/>
                      <p:cNvSpPr/>
                      <p:nvPr/>
                    </p:nvSpPr>
                    <p:spPr>
                      <a:xfrm rot="1309861">
                        <a:off x="8905585" y="2833390"/>
                        <a:ext cx="371707" cy="144699"/>
                      </a:xfrm>
                      <a:custGeom>
                        <a:avLst/>
                        <a:gdLst>
                          <a:gd name="connsiteX0" fmla="*/ 0 w 519185"/>
                          <a:gd name="connsiteY0" fmla="*/ 225706 h 225706"/>
                          <a:gd name="connsiteX1" fmla="*/ 119611 w 519185"/>
                          <a:gd name="connsiteY1" fmla="*/ 0 h 225706"/>
                          <a:gd name="connsiteX2" fmla="*/ 399574 w 519185"/>
                          <a:gd name="connsiteY2" fmla="*/ 0 h 225706"/>
                          <a:gd name="connsiteX3" fmla="*/ 519185 w 519185"/>
                          <a:gd name="connsiteY3" fmla="*/ 225706 h 225706"/>
                          <a:gd name="connsiteX4" fmla="*/ 0 w 519185"/>
                          <a:gd name="connsiteY4" fmla="*/ 225706 h 225706"/>
                          <a:gd name="connsiteX0" fmla="*/ 9142 w 528327"/>
                          <a:gd name="connsiteY0" fmla="*/ 225706 h 225706"/>
                          <a:gd name="connsiteX1" fmla="*/ 128753 w 528327"/>
                          <a:gd name="connsiteY1" fmla="*/ 0 h 225706"/>
                          <a:gd name="connsiteX2" fmla="*/ 408716 w 528327"/>
                          <a:gd name="connsiteY2" fmla="*/ 0 h 225706"/>
                          <a:gd name="connsiteX3" fmla="*/ 528327 w 528327"/>
                          <a:gd name="connsiteY3" fmla="*/ 225706 h 225706"/>
                          <a:gd name="connsiteX4" fmla="*/ 9142 w 528327"/>
                          <a:gd name="connsiteY4" fmla="*/ 225706 h 225706"/>
                          <a:gd name="connsiteX0" fmla="*/ 9142 w 528327"/>
                          <a:gd name="connsiteY0" fmla="*/ 225706 h 236555"/>
                          <a:gd name="connsiteX1" fmla="*/ 128753 w 528327"/>
                          <a:gd name="connsiteY1" fmla="*/ 0 h 236555"/>
                          <a:gd name="connsiteX2" fmla="*/ 408716 w 528327"/>
                          <a:gd name="connsiteY2" fmla="*/ 0 h 236555"/>
                          <a:gd name="connsiteX3" fmla="*/ 528327 w 528327"/>
                          <a:gd name="connsiteY3" fmla="*/ 225706 h 236555"/>
                          <a:gd name="connsiteX4" fmla="*/ 9142 w 528327"/>
                          <a:gd name="connsiteY4" fmla="*/ 225706 h 236555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28327" h="249842">
                            <a:moveTo>
                              <a:pt x="9142" y="225706"/>
                            </a:moveTo>
                            <a:cubicBezTo>
                              <a:pt x="-34276" y="155095"/>
                              <a:pt x="88883" y="75235"/>
                              <a:pt x="128753" y="0"/>
                            </a:cubicBezTo>
                            <a:lnTo>
                              <a:pt x="408716" y="0"/>
                            </a:lnTo>
                            <a:cubicBezTo>
                              <a:pt x="448586" y="75235"/>
                              <a:pt x="517943" y="121179"/>
                              <a:pt x="528327" y="225706"/>
                            </a:cubicBezTo>
                            <a:cubicBezTo>
                              <a:pt x="335543" y="264828"/>
                              <a:pt x="157633" y="250117"/>
                              <a:pt x="9142" y="225706"/>
                            </a:cubicBezTo>
                            <a:close/>
                          </a:path>
                        </a:pathLst>
                      </a:custGeom>
                      <a:solidFill>
                        <a:srgbClr val="D6009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18" name="Trapezoid 1"/>
                      <p:cNvSpPr/>
                      <p:nvPr/>
                    </p:nvSpPr>
                    <p:spPr>
                      <a:xfrm rot="1243270" flipH="1">
                        <a:off x="8954986" y="2841852"/>
                        <a:ext cx="284478" cy="53957"/>
                      </a:xfrm>
                      <a:prstGeom prst="rect">
                        <a:avLst/>
                      </a:prstGeom>
                      <a:gradFill flip="none" rotWithShape="1">
                        <a:gsLst>
                          <a:gs pos="57000">
                            <a:srgbClr val="E664BD"/>
                          </a:gs>
                          <a:gs pos="0">
                            <a:srgbClr val="D60093">
                              <a:alpha val="62000"/>
                            </a:srgbClr>
                          </a:gs>
                          <a:gs pos="100000">
                            <a:srgbClr val="DF3BAB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</p:grpSp>
            <p:sp>
              <p:nvSpPr>
                <p:cNvPr id="406" name="Szabadkézi sokszög 405"/>
                <p:cNvSpPr/>
                <p:nvPr/>
              </p:nvSpPr>
              <p:spPr>
                <a:xfrm rot="8498154">
                  <a:off x="9587215" y="2718304"/>
                  <a:ext cx="1154948" cy="900843"/>
                </a:xfrm>
                <a:custGeom>
                  <a:avLst/>
                  <a:gdLst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936167 w 1301961"/>
                    <a:gd name="connsiteY40" fmla="*/ 832801 h 984034"/>
                    <a:gd name="connsiteX41" fmla="*/ 680695 w 1301961"/>
                    <a:gd name="connsiteY41" fmla="*/ 390181 h 984034"/>
                    <a:gd name="connsiteX42" fmla="*/ 324774 w 1301961"/>
                    <a:gd name="connsiteY42" fmla="*/ 852088 h 984034"/>
                    <a:gd name="connsiteX43" fmla="*/ 16312 w 1301961"/>
                    <a:gd name="connsiteY43" fmla="*/ 879184 h 984034"/>
                    <a:gd name="connsiteX44" fmla="*/ 5359 w 1301961"/>
                    <a:gd name="connsiteY44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680695 w 1301961"/>
                    <a:gd name="connsiteY40" fmla="*/ 390181 h 984034"/>
                    <a:gd name="connsiteX41" fmla="*/ 324774 w 1301961"/>
                    <a:gd name="connsiteY41" fmla="*/ 852088 h 984034"/>
                    <a:gd name="connsiteX42" fmla="*/ 16312 w 1301961"/>
                    <a:gd name="connsiteY42" fmla="*/ 879184 h 984034"/>
                    <a:gd name="connsiteX43" fmla="*/ 5359 w 1301961"/>
                    <a:gd name="connsiteY43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54727 w 1301961"/>
                    <a:gd name="connsiteY38" fmla="*/ 716269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80695 w 1301961"/>
                    <a:gd name="connsiteY38" fmla="*/ 390181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75359 w 1301961"/>
                    <a:gd name="connsiteY37" fmla="*/ 69091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04582 w 1301961"/>
                    <a:gd name="connsiteY9" fmla="*/ 524893 h 983366"/>
                    <a:gd name="connsiteX10" fmla="*/ 1192585 w 1301961"/>
                    <a:gd name="connsiteY10" fmla="*/ 636204 h 983366"/>
                    <a:gd name="connsiteX11" fmla="*/ 1195221 w 1301961"/>
                    <a:gd name="connsiteY11" fmla="*/ 634956 h 983366"/>
                    <a:gd name="connsiteX12" fmla="*/ 1196614 w 1301961"/>
                    <a:gd name="connsiteY12" fmla="*/ 636762 h 983366"/>
                    <a:gd name="connsiteX13" fmla="*/ 1233448 w 1301961"/>
                    <a:gd name="connsiteY13" fmla="*/ 689421 h 983366"/>
                    <a:gd name="connsiteX14" fmla="*/ 1297412 w 1301961"/>
                    <a:gd name="connsiteY14" fmla="*/ 839226 h 983366"/>
                    <a:gd name="connsiteX15" fmla="*/ 1280449 w 1301961"/>
                    <a:gd name="connsiteY15" fmla="*/ 833105 h 983366"/>
                    <a:gd name="connsiteX16" fmla="*/ 1272136 w 1301961"/>
                    <a:gd name="connsiteY16" fmla="*/ 826073 h 983366"/>
                    <a:gd name="connsiteX17" fmla="*/ 1282264 w 1301961"/>
                    <a:gd name="connsiteY17" fmla="*/ 846124 h 983366"/>
                    <a:gd name="connsiteX18" fmla="*/ 1297165 w 1301961"/>
                    <a:gd name="connsiteY18" fmla="*/ 918470 h 983366"/>
                    <a:gd name="connsiteX19" fmla="*/ 1250023 w 1301961"/>
                    <a:gd name="connsiteY19" fmla="*/ 888042 h 983366"/>
                    <a:gd name="connsiteX20" fmla="*/ 1247558 w 1301961"/>
                    <a:gd name="connsiteY20" fmla="*/ 885312 h 983366"/>
                    <a:gd name="connsiteX21" fmla="*/ 1247181 w 1301961"/>
                    <a:gd name="connsiteY21" fmla="*/ 886294 h 983366"/>
                    <a:gd name="connsiteX22" fmla="*/ 1254829 w 1301961"/>
                    <a:gd name="connsiteY22" fmla="*/ 901436 h 983366"/>
                    <a:gd name="connsiteX23" fmla="*/ 1269730 w 1301961"/>
                    <a:gd name="connsiteY23" fmla="*/ 973781 h 983366"/>
                    <a:gd name="connsiteX24" fmla="*/ 1205730 w 1301961"/>
                    <a:gd name="connsiteY24" fmla="*/ 924684 h 983366"/>
                    <a:gd name="connsiteX25" fmla="*/ 1193755 w 1301961"/>
                    <a:gd name="connsiteY25" fmla="*/ 909921 h 983366"/>
                    <a:gd name="connsiteX26" fmla="*/ 1191108 w 1301961"/>
                    <a:gd name="connsiteY26" fmla="*/ 909527 h 983366"/>
                    <a:gd name="connsiteX27" fmla="*/ 1168558 w 1301961"/>
                    <a:gd name="connsiteY27" fmla="*/ 848061 h 983366"/>
                    <a:gd name="connsiteX28" fmla="*/ 1206737 w 1301961"/>
                    <a:gd name="connsiteY28" fmla="*/ 983312 h 983366"/>
                    <a:gd name="connsiteX29" fmla="*/ 1087653 w 1301961"/>
                    <a:gd name="connsiteY29" fmla="*/ 859606 h 983366"/>
                    <a:gd name="connsiteX30" fmla="*/ 1057945 w 1301961"/>
                    <a:gd name="connsiteY30" fmla="*/ 809601 h 983366"/>
                    <a:gd name="connsiteX31" fmla="*/ 1054337 w 1301961"/>
                    <a:gd name="connsiteY31" fmla="*/ 805722 h 983366"/>
                    <a:gd name="connsiteX32" fmla="*/ 1050375 w 1301961"/>
                    <a:gd name="connsiteY32" fmla="*/ 808868 h 983366"/>
                    <a:gd name="connsiteX33" fmla="*/ 1030339 w 1301961"/>
                    <a:gd name="connsiteY33" fmla="*/ 823730 h 983366"/>
                    <a:gd name="connsiteX34" fmla="*/ 1032819 w 1301961"/>
                    <a:gd name="connsiteY34" fmla="*/ 845080 h 983366"/>
                    <a:gd name="connsiteX35" fmla="*/ 1021242 w 1301961"/>
                    <a:gd name="connsiteY35" fmla="*/ 905778 h 983366"/>
                    <a:gd name="connsiteX36" fmla="*/ 986581 w 1301961"/>
                    <a:gd name="connsiteY36" fmla="*/ 864915 h 983366"/>
                    <a:gd name="connsiteX37" fmla="*/ 975359 w 1301961"/>
                    <a:gd name="connsiteY37" fmla="*/ 690919 h 983366"/>
                    <a:gd name="connsiteX38" fmla="*/ 693528 w 1301961"/>
                    <a:gd name="connsiteY38" fmla="*/ 308348 h 983366"/>
                    <a:gd name="connsiteX39" fmla="*/ 324774 w 1301961"/>
                    <a:gd name="connsiteY39" fmla="*/ 852088 h 983366"/>
                    <a:gd name="connsiteX40" fmla="*/ 16312 w 1301961"/>
                    <a:gd name="connsiteY40" fmla="*/ 879184 h 983366"/>
                    <a:gd name="connsiteX41" fmla="*/ 5359 w 1301961"/>
                    <a:gd name="connsiteY41" fmla="*/ 859179 h 983366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92585 w 1301961"/>
                    <a:gd name="connsiteY9" fmla="*/ 636204 h 983366"/>
                    <a:gd name="connsiteX10" fmla="*/ 1195221 w 1301961"/>
                    <a:gd name="connsiteY10" fmla="*/ 634956 h 983366"/>
                    <a:gd name="connsiteX11" fmla="*/ 1196614 w 1301961"/>
                    <a:gd name="connsiteY11" fmla="*/ 636762 h 983366"/>
                    <a:gd name="connsiteX12" fmla="*/ 1233448 w 1301961"/>
                    <a:gd name="connsiteY12" fmla="*/ 689421 h 983366"/>
                    <a:gd name="connsiteX13" fmla="*/ 1297412 w 1301961"/>
                    <a:gd name="connsiteY13" fmla="*/ 839226 h 983366"/>
                    <a:gd name="connsiteX14" fmla="*/ 1280449 w 1301961"/>
                    <a:gd name="connsiteY14" fmla="*/ 833105 h 983366"/>
                    <a:gd name="connsiteX15" fmla="*/ 1272136 w 1301961"/>
                    <a:gd name="connsiteY15" fmla="*/ 826073 h 983366"/>
                    <a:gd name="connsiteX16" fmla="*/ 1282264 w 1301961"/>
                    <a:gd name="connsiteY16" fmla="*/ 846124 h 983366"/>
                    <a:gd name="connsiteX17" fmla="*/ 1297165 w 1301961"/>
                    <a:gd name="connsiteY17" fmla="*/ 918470 h 983366"/>
                    <a:gd name="connsiteX18" fmla="*/ 1250023 w 1301961"/>
                    <a:gd name="connsiteY18" fmla="*/ 888042 h 983366"/>
                    <a:gd name="connsiteX19" fmla="*/ 1247558 w 1301961"/>
                    <a:gd name="connsiteY19" fmla="*/ 885312 h 983366"/>
                    <a:gd name="connsiteX20" fmla="*/ 1247181 w 1301961"/>
                    <a:gd name="connsiteY20" fmla="*/ 886294 h 983366"/>
                    <a:gd name="connsiteX21" fmla="*/ 1254829 w 1301961"/>
                    <a:gd name="connsiteY21" fmla="*/ 901436 h 983366"/>
                    <a:gd name="connsiteX22" fmla="*/ 1269730 w 1301961"/>
                    <a:gd name="connsiteY22" fmla="*/ 973781 h 983366"/>
                    <a:gd name="connsiteX23" fmla="*/ 1205730 w 1301961"/>
                    <a:gd name="connsiteY23" fmla="*/ 924684 h 983366"/>
                    <a:gd name="connsiteX24" fmla="*/ 1193755 w 1301961"/>
                    <a:gd name="connsiteY24" fmla="*/ 909921 h 983366"/>
                    <a:gd name="connsiteX25" fmla="*/ 1191108 w 1301961"/>
                    <a:gd name="connsiteY25" fmla="*/ 909527 h 983366"/>
                    <a:gd name="connsiteX26" fmla="*/ 1168558 w 1301961"/>
                    <a:gd name="connsiteY26" fmla="*/ 848061 h 983366"/>
                    <a:gd name="connsiteX27" fmla="*/ 1206737 w 1301961"/>
                    <a:gd name="connsiteY27" fmla="*/ 983312 h 983366"/>
                    <a:gd name="connsiteX28" fmla="*/ 1087653 w 1301961"/>
                    <a:gd name="connsiteY28" fmla="*/ 859606 h 983366"/>
                    <a:gd name="connsiteX29" fmla="*/ 1057945 w 1301961"/>
                    <a:gd name="connsiteY29" fmla="*/ 809601 h 983366"/>
                    <a:gd name="connsiteX30" fmla="*/ 1054337 w 1301961"/>
                    <a:gd name="connsiteY30" fmla="*/ 805722 h 983366"/>
                    <a:gd name="connsiteX31" fmla="*/ 1050375 w 1301961"/>
                    <a:gd name="connsiteY31" fmla="*/ 808868 h 983366"/>
                    <a:gd name="connsiteX32" fmla="*/ 1030339 w 1301961"/>
                    <a:gd name="connsiteY32" fmla="*/ 823730 h 983366"/>
                    <a:gd name="connsiteX33" fmla="*/ 1032819 w 1301961"/>
                    <a:gd name="connsiteY33" fmla="*/ 845080 h 983366"/>
                    <a:gd name="connsiteX34" fmla="*/ 1021242 w 1301961"/>
                    <a:gd name="connsiteY34" fmla="*/ 905778 h 983366"/>
                    <a:gd name="connsiteX35" fmla="*/ 986581 w 1301961"/>
                    <a:gd name="connsiteY35" fmla="*/ 864915 h 983366"/>
                    <a:gd name="connsiteX36" fmla="*/ 975359 w 1301961"/>
                    <a:gd name="connsiteY36" fmla="*/ 690919 h 983366"/>
                    <a:gd name="connsiteX37" fmla="*/ 693528 w 1301961"/>
                    <a:gd name="connsiteY37" fmla="*/ 308348 h 983366"/>
                    <a:gd name="connsiteX38" fmla="*/ 324774 w 1301961"/>
                    <a:gd name="connsiteY38" fmla="*/ 852088 h 983366"/>
                    <a:gd name="connsiteX39" fmla="*/ 16312 w 1301961"/>
                    <a:gd name="connsiteY39" fmla="*/ 879184 h 983366"/>
                    <a:gd name="connsiteX40" fmla="*/ 5359 w 1301961"/>
                    <a:gd name="connsiteY40" fmla="*/ 859179 h 983366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0339 w 1301961"/>
                    <a:gd name="connsiteY32" fmla="*/ 823357 h 982993"/>
                    <a:gd name="connsiteX33" fmla="*/ 1032819 w 1301961"/>
                    <a:gd name="connsiteY33" fmla="*/ 844707 h 982993"/>
                    <a:gd name="connsiteX34" fmla="*/ 1021242 w 1301961"/>
                    <a:gd name="connsiteY34" fmla="*/ 905405 h 982993"/>
                    <a:gd name="connsiteX35" fmla="*/ 986581 w 1301961"/>
                    <a:gd name="connsiteY35" fmla="*/ 864542 h 982993"/>
                    <a:gd name="connsiteX36" fmla="*/ 975359 w 1301961"/>
                    <a:gd name="connsiteY36" fmla="*/ 690546 h 982993"/>
                    <a:gd name="connsiteX37" fmla="*/ 693528 w 1301961"/>
                    <a:gd name="connsiteY37" fmla="*/ 307975 h 982993"/>
                    <a:gd name="connsiteX38" fmla="*/ 324774 w 1301961"/>
                    <a:gd name="connsiteY38" fmla="*/ 851715 h 982993"/>
                    <a:gd name="connsiteX39" fmla="*/ 16312 w 1301961"/>
                    <a:gd name="connsiteY39" fmla="*/ 878811 h 982993"/>
                    <a:gd name="connsiteX40" fmla="*/ 5359 w 1301961"/>
                    <a:gd name="connsiteY40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86581 w 1301961"/>
                    <a:gd name="connsiteY34" fmla="*/ 864542 h 982993"/>
                    <a:gd name="connsiteX35" fmla="*/ 975359 w 1301961"/>
                    <a:gd name="connsiteY35" fmla="*/ 690546 h 982993"/>
                    <a:gd name="connsiteX36" fmla="*/ 693528 w 1301961"/>
                    <a:gd name="connsiteY36" fmla="*/ 307975 h 982993"/>
                    <a:gd name="connsiteX37" fmla="*/ 324774 w 1301961"/>
                    <a:gd name="connsiteY37" fmla="*/ 851715 h 982993"/>
                    <a:gd name="connsiteX38" fmla="*/ 16312 w 1301961"/>
                    <a:gd name="connsiteY38" fmla="*/ 878811 h 982993"/>
                    <a:gd name="connsiteX39" fmla="*/ 5359 w 1301961"/>
                    <a:gd name="connsiteY39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9730 w 1301961"/>
                    <a:gd name="connsiteY22" fmla="*/ 973408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41026 w 1301961"/>
                    <a:gd name="connsiteY22" fmla="*/ 1002365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0772 w 1301961"/>
                    <a:gd name="connsiteY22" fmla="*/ 1006830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60772 w 1301961"/>
                    <a:gd name="connsiteY22" fmla="*/ 1006830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48660 w 1301961"/>
                    <a:gd name="connsiteY22" fmla="*/ 1012953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32819 w 1301002"/>
                    <a:gd name="connsiteY32" fmla="*/ 844707 h 1014764"/>
                    <a:gd name="connsiteX33" fmla="*/ 1021242 w 1301002"/>
                    <a:gd name="connsiteY33" fmla="*/ 905405 h 1014764"/>
                    <a:gd name="connsiteX34" fmla="*/ 975359 w 1301002"/>
                    <a:gd name="connsiteY34" fmla="*/ 690546 h 1014764"/>
                    <a:gd name="connsiteX35" fmla="*/ 693528 w 1301002"/>
                    <a:gd name="connsiteY35" fmla="*/ 307975 h 1014764"/>
                    <a:gd name="connsiteX36" fmla="*/ 324774 w 1301002"/>
                    <a:gd name="connsiteY36" fmla="*/ 851715 h 1014764"/>
                    <a:gd name="connsiteX37" fmla="*/ 16312 w 1301002"/>
                    <a:gd name="connsiteY37" fmla="*/ 878811 h 1014764"/>
                    <a:gd name="connsiteX38" fmla="*/ 5359 w 1301002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211206 w 1301002"/>
                    <a:gd name="connsiteY35" fmla="*/ 838448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173163 w 1301002"/>
                    <a:gd name="connsiteY35" fmla="*/ 826579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301002" h="1014764">
                      <a:moveTo>
                        <a:pt x="5359" y="858806"/>
                      </a:moveTo>
                      <a:cubicBezTo>
                        <a:pt x="-13341" y="805100"/>
                        <a:pt x="16358" y="703478"/>
                        <a:pt x="102894" y="581120"/>
                      </a:cubicBezTo>
                      <a:cubicBezTo>
                        <a:pt x="201792" y="441282"/>
                        <a:pt x="492950" y="130633"/>
                        <a:pt x="609699" y="39786"/>
                      </a:cubicBezTo>
                      <a:cubicBezTo>
                        <a:pt x="661428" y="-12992"/>
                        <a:pt x="692684" y="-12509"/>
                        <a:pt x="765011" y="36771"/>
                      </a:cubicBezTo>
                      <a:cubicBezTo>
                        <a:pt x="822946" y="60263"/>
                        <a:pt x="944242" y="235531"/>
                        <a:pt x="1028719" y="421063"/>
                      </a:cubicBezTo>
                      <a:lnTo>
                        <a:pt x="1067203" y="505582"/>
                      </a:lnTo>
                      <a:lnTo>
                        <a:pt x="1081875" y="513919"/>
                      </a:lnTo>
                      <a:cubicBezTo>
                        <a:pt x="1087126" y="516903"/>
                        <a:pt x="1093095" y="519206"/>
                        <a:pt x="1101942" y="518792"/>
                      </a:cubicBezTo>
                      <a:cubicBezTo>
                        <a:pt x="1102149" y="520532"/>
                        <a:pt x="1102357" y="522271"/>
                        <a:pt x="1102564" y="524011"/>
                      </a:cubicBezTo>
                      <a:lnTo>
                        <a:pt x="1192585" y="635831"/>
                      </a:lnTo>
                      <a:lnTo>
                        <a:pt x="1195221" y="634583"/>
                      </a:lnTo>
                      <a:lnTo>
                        <a:pt x="1196614" y="636389"/>
                      </a:lnTo>
                      <a:cubicBezTo>
                        <a:pt x="1208610" y="652254"/>
                        <a:pt x="1221093" y="670032"/>
                        <a:pt x="1233448" y="689048"/>
                      </a:cubicBezTo>
                      <a:cubicBezTo>
                        <a:pt x="1282866" y="765110"/>
                        <a:pt x="1311503" y="832180"/>
                        <a:pt x="1297412" y="838853"/>
                      </a:cubicBezTo>
                      <a:cubicBezTo>
                        <a:pt x="1293889" y="840521"/>
                        <a:pt x="1288029" y="838256"/>
                        <a:pt x="1280449" y="832732"/>
                      </a:cubicBezTo>
                      <a:lnTo>
                        <a:pt x="1272136" y="825700"/>
                      </a:lnTo>
                      <a:lnTo>
                        <a:pt x="1282264" y="845751"/>
                      </a:lnTo>
                      <a:cubicBezTo>
                        <a:pt x="1300745" y="884905"/>
                        <a:pt x="1295540" y="980075"/>
                        <a:pt x="1285320" y="984914"/>
                      </a:cubicBezTo>
                      <a:cubicBezTo>
                        <a:pt x="1277145" y="988784"/>
                        <a:pt x="1271574" y="910057"/>
                        <a:pt x="1250023" y="887669"/>
                      </a:cubicBezTo>
                      <a:lnTo>
                        <a:pt x="1247558" y="884939"/>
                      </a:lnTo>
                      <a:lnTo>
                        <a:pt x="1247181" y="885921"/>
                      </a:lnTo>
                      <a:lnTo>
                        <a:pt x="1254829" y="901063"/>
                      </a:lnTo>
                      <a:cubicBezTo>
                        <a:pt x="1273310" y="940217"/>
                        <a:pt x="1258879" y="1008114"/>
                        <a:pt x="1248660" y="1012953"/>
                      </a:cubicBezTo>
                      <a:cubicBezTo>
                        <a:pt x="1238441" y="1017792"/>
                        <a:pt x="1234852" y="958427"/>
                        <a:pt x="1205730" y="924311"/>
                      </a:cubicBezTo>
                      <a:lnTo>
                        <a:pt x="1193755" y="909548"/>
                      </a:lnTo>
                      <a:lnTo>
                        <a:pt x="1191108" y="909154"/>
                      </a:lnTo>
                      <a:lnTo>
                        <a:pt x="1168558" y="847688"/>
                      </a:lnTo>
                      <a:cubicBezTo>
                        <a:pt x="1187038" y="886842"/>
                        <a:pt x="1237052" y="1012807"/>
                        <a:pt x="1223568" y="1014731"/>
                      </a:cubicBezTo>
                      <a:cubicBezTo>
                        <a:pt x="1210084" y="1016655"/>
                        <a:pt x="1137070" y="935296"/>
                        <a:pt x="1087653" y="859233"/>
                      </a:cubicBezTo>
                      <a:lnTo>
                        <a:pt x="1057945" y="809228"/>
                      </a:lnTo>
                      <a:lnTo>
                        <a:pt x="1054337" y="805349"/>
                      </a:lnTo>
                      <a:lnTo>
                        <a:pt x="1050375" y="808495"/>
                      </a:lnTo>
                      <a:lnTo>
                        <a:pt x="1021242" y="905405"/>
                      </a:lnTo>
                      <a:cubicBezTo>
                        <a:pt x="967736" y="896597"/>
                        <a:pt x="1029978" y="790118"/>
                        <a:pt x="975359" y="690546"/>
                      </a:cubicBezTo>
                      <a:cubicBezTo>
                        <a:pt x="888293" y="554572"/>
                        <a:pt x="738595" y="456269"/>
                        <a:pt x="693528" y="307975"/>
                      </a:cubicBezTo>
                      <a:cubicBezTo>
                        <a:pt x="532832" y="557911"/>
                        <a:pt x="218399" y="463586"/>
                        <a:pt x="173163" y="826579"/>
                      </a:cubicBezTo>
                      <a:cubicBezTo>
                        <a:pt x="27209" y="1005876"/>
                        <a:pt x="53293" y="923911"/>
                        <a:pt x="16312" y="878811"/>
                      </a:cubicBezTo>
                      <a:cubicBezTo>
                        <a:pt x="11690" y="873173"/>
                        <a:pt x="8031" y="866479"/>
                        <a:pt x="5359" y="858806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407" name="Csoportba foglalás 406"/>
                <p:cNvGrpSpPr/>
                <p:nvPr/>
              </p:nvGrpSpPr>
              <p:grpSpPr>
                <a:xfrm rot="21318462">
                  <a:off x="10141624" y="2573884"/>
                  <a:ext cx="539371" cy="487865"/>
                  <a:chOff x="10893956" y="1737895"/>
                  <a:chExt cx="539371" cy="487865"/>
                </a:xfrm>
              </p:grpSpPr>
              <p:grpSp>
                <p:nvGrpSpPr>
                  <p:cNvPr id="409" name="Csoportba foglalás 408"/>
                  <p:cNvGrpSpPr/>
                  <p:nvPr/>
                </p:nvGrpSpPr>
                <p:grpSpPr>
                  <a:xfrm rot="1783802" flipH="1">
                    <a:off x="10893956" y="1737895"/>
                    <a:ext cx="539371" cy="487865"/>
                    <a:chOff x="7663158" y="2232971"/>
                    <a:chExt cx="766641" cy="842366"/>
                  </a:xfrm>
                </p:grpSpPr>
                <p:sp>
                  <p:nvSpPr>
                    <p:cNvPr id="411" name="Ellipszis 42"/>
                    <p:cNvSpPr/>
                    <p:nvPr/>
                  </p:nvSpPr>
                  <p:spPr>
                    <a:xfrm rot="9068101">
                      <a:off x="7789135" y="2232971"/>
                      <a:ext cx="640664" cy="600663"/>
                    </a:xfrm>
                    <a:custGeom>
                      <a:avLst/>
                      <a:gdLst>
                        <a:gd name="connsiteX0" fmla="*/ 0 w 738119"/>
                        <a:gd name="connsiteY0" fmla="*/ 338046 h 676092"/>
                        <a:gd name="connsiteX1" fmla="*/ 369060 w 738119"/>
                        <a:gd name="connsiteY1" fmla="*/ 0 h 676092"/>
                        <a:gd name="connsiteX2" fmla="*/ 738120 w 738119"/>
                        <a:gd name="connsiteY2" fmla="*/ 338046 h 676092"/>
                        <a:gd name="connsiteX3" fmla="*/ 369060 w 738119"/>
                        <a:gd name="connsiteY3" fmla="*/ 676092 h 676092"/>
                        <a:gd name="connsiteX4" fmla="*/ 0 w 738119"/>
                        <a:gd name="connsiteY4" fmla="*/ 338046 h 676092"/>
                        <a:gd name="connsiteX0" fmla="*/ 0 w 807392"/>
                        <a:gd name="connsiteY0" fmla="*/ 564397 h 709538"/>
                        <a:gd name="connsiteX1" fmla="*/ 438332 w 807392"/>
                        <a:gd name="connsiteY1" fmla="*/ 4678 h 709538"/>
                        <a:gd name="connsiteX2" fmla="*/ 807392 w 807392"/>
                        <a:gd name="connsiteY2" fmla="*/ 342724 h 709538"/>
                        <a:gd name="connsiteX3" fmla="*/ 438332 w 807392"/>
                        <a:gd name="connsiteY3" fmla="*/ 680770 h 709538"/>
                        <a:gd name="connsiteX4" fmla="*/ 0 w 807392"/>
                        <a:gd name="connsiteY4" fmla="*/ 564397 h 709538"/>
                        <a:gd name="connsiteX0" fmla="*/ 342 w 807734"/>
                        <a:gd name="connsiteY0" fmla="*/ 564397 h 812714"/>
                        <a:gd name="connsiteX1" fmla="*/ 438674 w 807734"/>
                        <a:gd name="connsiteY1" fmla="*/ 4678 h 812714"/>
                        <a:gd name="connsiteX2" fmla="*/ 807734 w 807734"/>
                        <a:gd name="connsiteY2" fmla="*/ 342724 h 812714"/>
                        <a:gd name="connsiteX3" fmla="*/ 511777 w 807734"/>
                        <a:gd name="connsiteY3" fmla="*/ 806891 h 812714"/>
                        <a:gd name="connsiteX4" fmla="*/ 342 w 807734"/>
                        <a:gd name="connsiteY4" fmla="*/ 564397 h 812714"/>
                        <a:gd name="connsiteX0" fmla="*/ 242 w 807634"/>
                        <a:gd name="connsiteY0" fmla="*/ 564397 h 834088"/>
                        <a:gd name="connsiteX1" fmla="*/ 438574 w 807634"/>
                        <a:gd name="connsiteY1" fmla="*/ 4678 h 834088"/>
                        <a:gd name="connsiteX2" fmla="*/ 807634 w 807634"/>
                        <a:gd name="connsiteY2" fmla="*/ 342724 h 834088"/>
                        <a:gd name="connsiteX3" fmla="*/ 499634 w 807634"/>
                        <a:gd name="connsiteY3" fmla="*/ 828801 h 834088"/>
                        <a:gd name="connsiteX4" fmla="*/ 242 w 807634"/>
                        <a:gd name="connsiteY4" fmla="*/ 564397 h 834088"/>
                        <a:gd name="connsiteX0" fmla="*/ 4399 w 811791"/>
                        <a:gd name="connsiteY0" fmla="*/ 402843 h 671880"/>
                        <a:gd name="connsiteX1" fmla="*/ 290660 w 811791"/>
                        <a:gd name="connsiteY1" fmla="*/ 16163 h 671880"/>
                        <a:gd name="connsiteX2" fmla="*/ 811791 w 811791"/>
                        <a:gd name="connsiteY2" fmla="*/ 181170 h 671880"/>
                        <a:gd name="connsiteX3" fmla="*/ 503791 w 811791"/>
                        <a:gd name="connsiteY3" fmla="*/ 667247 h 671880"/>
                        <a:gd name="connsiteX4" fmla="*/ 4399 w 811791"/>
                        <a:gd name="connsiteY4" fmla="*/ 402843 h 671880"/>
                        <a:gd name="connsiteX0" fmla="*/ 10346 w 817738"/>
                        <a:gd name="connsiteY0" fmla="*/ 515682 h 784719"/>
                        <a:gd name="connsiteX1" fmla="*/ 296607 w 817738"/>
                        <a:gd name="connsiteY1" fmla="*/ 129002 h 784719"/>
                        <a:gd name="connsiteX2" fmla="*/ 817738 w 817738"/>
                        <a:gd name="connsiteY2" fmla="*/ 294009 h 784719"/>
                        <a:gd name="connsiteX3" fmla="*/ 509738 w 817738"/>
                        <a:gd name="connsiteY3" fmla="*/ 780086 h 784719"/>
                        <a:gd name="connsiteX4" fmla="*/ 10346 w 817738"/>
                        <a:gd name="connsiteY4" fmla="*/ 515682 h 784719"/>
                        <a:gd name="connsiteX0" fmla="*/ 10346 w 817738"/>
                        <a:gd name="connsiteY0" fmla="*/ 515682 h 789307"/>
                        <a:gd name="connsiteX1" fmla="*/ 296607 w 817738"/>
                        <a:gd name="connsiteY1" fmla="*/ 129002 h 789307"/>
                        <a:gd name="connsiteX2" fmla="*/ 817738 w 817738"/>
                        <a:gd name="connsiteY2" fmla="*/ 294009 h 789307"/>
                        <a:gd name="connsiteX3" fmla="*/ 509738 w 817738"/>
                        <a:gd name="connsiteY3" fmla="*/ 780086 h 789307"/>
                        <a:gd name="connsiteX4" fmla="*/ 10346 w 817738"/>
                        <a:gd name="connsiteY4" fmla="*/ 515682 h 789307"/>
                        <a:gd name="connsiteX0" fmla="*/ 7684 w 815076"/>
                        <a:gd name="connsiteY0" fmla="*/ 515682 h 867736"/>
                        <a:gd name="connsiteX1" fmla="*/ 293945 w 815076"/>
                        <a:gd name="connsiteY1" fmla="*/ 129002 h 867736"/>
                        <a:gd name="connsiteX2" fmla="*/ 815076 w 815076"/>
                        <a:gd name="connsiteY2" fmla="*/ 294009 h 867736"/>
                        <a:gd name="connsiteX3" fmla="*/ 462922 w 815076"/>
                        <a:gd name="connsiteY3" fmla="*/ 860425 h 867736"/>
                        <a:gd name="connsiteX4" fmla="*/ 7684 w 815076"/>
                        <a:gd name="connsiteY4" fmla="*/ 515682 h 867736"/>
                        <a:gd name="connsiteX0" fmla="*/ 7684 w 815076"/>
                        <a:gd name="connsiteY0" fmla="*/ 515682 h 877431"/>
                        <a:gd name="connsiteX1" fmla="*/ 293945 w 815076"/>
                        <a:gd name="connsiteY1" fmla="*/ 129002 h 877431"/>
                        <a:gd name="connsiteX2" fmla="*/ 815076 w 815076"/>
                        <a:gd name="connsiteY2" fmla="*/ 294009 h 877431"/>
                        <a:gd name="connsiteX3" fmla="*/ 462922 w 815076"/>
                        <a:gd name="connsiteY3" fmla="*/ 860425 h 877431"/>
                        <a:gd name="connsiteX4" fmla="*/ 7684 w 815076"/>
                        <a:gd name="connsiteY4" fmla="*/ 515682 h 877431"/>
                        <a:gd name="connsiteX0" fmla="*/ 2722 w 829901"/>
                        <a:gd name="connsiteY0" fmla="*/ 534084 h 768586"/>
                        <a:gd name="connsiteX1" fmla="*/ 308770 w 829901"/>
                        <a:gd name="connsiteY1" fmla="*/ 25025 h 768586"/>
                        <a:gd name="connsiteX2" fmla="*/ 829901 w 829901"/>
                        <a:gd name="connsiteY2" fmla="*/ 190032 h 768586"/>
                        <a:gd name="connsiteX3" fmla="*/ 477747 w 829901"/>
                        <a:gd name="connsiteY3" fmla="*/ 756448 h 768586"/>
                        <a:gd name="connsiteX4" fmla="*/ 2722 w 829901"/>
                        <a:gd name="connsiteY4" fmla="*/ 534084 h 768586"/>
                        <a:gd name="connsiteX0" fmla="*/ 2723 w 829902"/>
                        <a:gd name="connsiteY0" fmla="*/ 534084 h 765499"/>
                        <a:gd name="connsiteX1" fmla="*/ 308771 w 829902"/>
                        <a:gd name="connsiteY1" fmla="*/ 25025 h 765499"/>
                        <a:gd name="connsiteX2" fmla="*/ 829902 w 829902"/>
                        <a:gd name="connsiteY2" fmla="*/ 190032 h 765499"/>
                        <a:gd name="connsiteX3" fmla="*/ 477748 w 829902"/>
                        <a:gd name="connsiteY3" fmla="*/ 756448 h 765499"/>
                        <a:gd name="connsiteX4" fmla="*/ 2723 w 829902"/>
                        <a:gd name="connsiteY4" fmla="*/ 534084 h 765499"/>
                        <a:gd name="connsiteX0" fmla="*/ 2008 w 829187"/>
                        <a:gd name="connsiteY0" fmla="*/ 553522 h 784937"/>
                        <a:gd name="connsiteX1" fmla="*/ 308056 w 829187"/>
                        <a:gd name="connsiteY1" fmla="*/ 44463 h 784937"/>
                        <a:gd name="connsiteX2" fmla="*/ 829187 w 829187"/>
                        <a:gd name="connsiteY2" fmla="*/ 209470 h 784937"/>
                        <a:gd name="connsiteX3" fmla="*/ 477033 w 829187"/>
                        <a:gd name="connsiteY3" fmla="*/ 775886 h 784937"/>
                        <a:gd name="connsiteX4" fmla="*/ 2008 w 829187"/>
                        <a:gd name="connsiteY4" fmla="*/ 553522 h 784937"/>
                        <a:gd name="connsiteX0" fmla="*/ 14831 w 842010"/>
                        <a:gd name="connsiteY0" fmla="*/ 528212 h 759627"/>
                        <a:gd name="connsiteX1" fmla="*/ 320879 w 842010"/>
                        <a:gd name="connsiteY1" fmla="*/ 19153 h 759627"/>
                        <a:gd name="connsiteX2" fmla="*/ 842010 w 842010"/>
                        <a:gd name="connsiteY2" fmla="*/ 184160 h 759627"/>
                        <a:gd name="connsiteX3" fmla="*/ 489856 w 842010"/>
                        <a:gd name="connsiteY3" fmla="*/ 750576 h 759627"/>
                        <a:gd name="connsiteX4" fmla="*/ 14831 w 842010"/>
                        <a:gd name="connsiteY4" fmla="*/ 528212 h 759627"/>
                        <a:gd name="connsiteX0" fmla="*/ 2540 w 731894"/>
                        <a:gd name="connsiteY0" fmla="*/ 537217 h 772313"/>
                        <a:gd name="connsiteX1" fmla="*/ 308588 w 731894"/>
                        <a:gd name="connsiteY1" fmla="*/ 28158 h 772313"/>
                        <a:gd name="connsiteX2" fmla="*/ 731894 w 731894"/>
                        <a:gd name="connsiteY2" fmla="*/ 182053 h 772313"/>
                        <a:gd name="connsiteX3" fmla="*/ 477565 w 731894"/>
                        <a:gd name="connsiteY3" fmla="*/ 759581 h 772313"/>
                        <a:gd name="connsiteX4" fmla="*/ 2540 w 731894"/>
                        <a:gd name="connsiteY4" fmla="*/ 537217 h 772313"/>
                        <a:gd name="connsiteX0" fmla="*/ 2540 w 765892"/>
                        <a:gd name="connsiteY0" fmla="*/ 537217 h 772313"/>
                        <a:gd name="connsiteX1" fmla="*/ 308588 w 765892"/>
                        <a:gd name="connsiteY1" fmla="*/ 28158 h 772313"/>
                        <a:gd name="connsiteX2" fmla="*/ 731894 w 765892"/>
                        <a:gd name="connsiteY2" fmla="*/ 182053 h 772313"/>
                        <a:gd name="connsiteX3" fmla="*/ 477565 w 765892"/>
                        <a:gd name="connsiteY3" fmla="*/ 759581 h 772313"/>
                        <a:gd name="connsiteX4" fmla="*/ 2540 w 765892"/>
                        <a:gd name="connsiteY4" fmla="*/ 537217 h 772313"/>
                        <a:gd name="connsiteX0" fmla="*/ 16303 w 779655"/>
                        <a:gd name="connsiteY0" fmla="*/ 537217 h 796434"/>
                        <a:gd name="connsiteX1" fmla="*/ 322351 w 779655"/>
                        <a:gd name="connsiteY1" fmla="*/ 28158 h 796434"/>
                        <a:gd name="connsiteX2" fmla="*/ 745657 w 779655"/>
                        <a:gd name="connsiteY2" fmla="*/ 182053 h 796434"/>
                        <a:gd name="connsiteX3" fmla="*/ 491328 w 779655"/>
                        <a:gd name="connsiteY3" fmla="*/ 759581 h 796434"/>
                        <a:gd name="connsiteX4" fmla="*/ 16303 w 779655"/>
                        <a:gd name="connsiteY4" fmla="*/ 537217 h 796434"/>
                        <a:gd name="connsiteX0" fmla="*/ 2369 w 765721"/>
                        <a:gd name="connsiteY0" fmla="*/ 438093 h 671505"/>
                        <a:gd name="connsiteX1" fmla="*/ 313081 w 765721"/>
                        <a:gd name="connsiteY1" fmla="*/ 133981 h 671505"/>
                        <a:gd name="connsiteX2" fmla="*/ 731723 w 765721"/>
                        <a:gd name="connsiteY2" fmla="*/ 82929 h 671505"/>
                        <a:gd name="connsiteX3" fmla="*/ 477394 w 765721"/>
                        <a:gd name="connsiteY3" fmla="*/ 660457 h 671505"/>
                        <a:gd name="connsiteX4" fmla="*/ 2369 w 765721"/>
                        <a:gd name="connsiteY4" fmla="*/ 438093 h 671505"/>
                        <a:gd name="connsiteX0" fmla="*/ 347 w 763699"/>
                        <a:gd name="connsiteY0" fmla="*/ 438093 h 697345"/>
                        <a:gd name="connsiteX1" fmla="*/ 311059 w 763699"/>
                        <a:gd name="connsiteY1" fmla="*/ 133981 h 697345"/>
                        <a:gd name="connsiteX2" fmla="*/ 729701 w 763699"/>
                        <a:gd name="connsiteY2" fmla="*/ 82929 h 697345"/>
                        <a:gd name="connsiteX3" fmla="*/ 475372 w 763699"/>
                        <a:gd name="connsiteY3" fmla="*/ 660457 h 697345"/>
                        <a:gd name="connsiteX4" fmla="*/ 347 w 763699"/>
                        <a:gd name="connsiteY4" fmla="*/ 438093 h 697345"/>
                        <a:gd name="connsiteX0" fmla="*/ 629 w 763981"/>
                        <a:gd name="connsiteY0" fmla="*/ 412440 h 644884"/>
                        <a:gd name="connsiteX1" fmla="*/ 382535 w 763981"/>
                        <a:gd name="connsiteY1" fmla="*/ 254177 h 644884"/>
                        <a:gd name="connsiteX2" fmla="*/ 729983 w 763981"/>
                        <a:gd name="connsiteY2" fmla="*/ 57276 h 644884"/>
                        <a:gd name="connsiteX3" fmla="*/ 475654 w 763981"/>
                        <a:gd name="connsiteY3" fmla="*/ 634804 h 644884"/>
                        <a:gd name="connsiteX4" fmla="*/ 629 w 763981"/>
                        <a:gd name="connsiteY4" fmla="*/ 412440 h 644884"/>
                        <a:gd name="connsiteX0" fmla="*/ 6090 w 769442"/>
                        <a:gd name="connsiteY0" fmla="*/ 412440 h 675141"/>
                        <a:gd name="connsiteX1" fmla="*/ 387996 w 769442"/>
                        <a:gd name="connsiteY1" fmla="*/ 254177 h 675141"/>
                        <a:gd name="connsiteX2" fmla="*/ 735444 w 769442"/>
                        <a:gd name="connsiteY2" fmla="*/ 57276 h 675141"/>
                        <a:gd name="connsiteX3" fmla="*/ 481115 w 769442"/>
                        <a:gd name="connsiteY3" fmla="*/ 634804 h 675141"/>
                        <a:gd name="connsiteX4" fmla="*/ 6090 w 769442"/>
                        <a:gd name="connsiteY4" fmla="*/ 412440 h 675141"/>
                        <a:gd name="connsiteX0" fmla="*/ 1123 w 764475"/>
                        <a:gd name="connsiteY0" fmla="*/ 419971 h 652756"/>
                        <a:gd name="connsiteX1" fmla="*/ 355893 w 764475"/>
                        <a:gd name="connsiteY1" fmla="*/ 207402 h 652756"/>
                        <a:gd name="connsiteX2" fmla="*/ 730477 w 764475"/>
                        <a:gd name="connsiteY2" fmla="*/ 64807 h 652756"/>
                        <a:gd name="connsiteX3" fmla="*/ 476148 w 764475"/>
                        <a:gd name="connsiteY3" fmla="*/ 642335 h 652756"/>
                        <a:gd name="connsiteX4" fmla="*/ 1123 w 764475"/>
                        <a:gd name="connsiteY4" fmla="*/ 419971 h 652756"/>
                        <a:gd name="connsiteX0" fmla="*/ 4000 w 767352"/>
                        <a:gd name="connsiteY0" fmla="*/ 419971 h 675457"/>
                        <a:gd name="connsiteX1" fmla="*/ 358770 w 767352"/>
                        <a:gd name="connsiteY1" fmla="*/ 207402 h 675457"/>
                        <a:gd name="connsiteX2" fmla="*/ 733354 w 767352"/>
                        <a:gd name="connsiteY2" fmla="*/ 64807 h 675457"/>
                        <a:gd name="connsiteX3" fmla="*/ 479025 w 767352"/>
                        <a:gd name="connsiteY3" fmla="*/ 642335 h 675457"/>
                        <a:gd name="connsiteX4" fmla="*/ 4000 w 767352"/>
                        <a:gd name="connsiteY4" fmla="*/ 419971 h 675457"/>
                        <a:gd name="connsiteX0" fmla="*/ 8052 w 771404"/>
                        <a:gd name="connsiteY0" fmla="*/ 415810 h 671296"/>
                        <a:gd name="connsiteX1" fmla="*/ 196832 w 771404"/>
                        <a:gd name="connsiteY1" fmla="*/ 228124 h 671296"/>
                        <a:gd name="connsiteX2" fmla="*/ 362822 w 771404"/>
                        <a:gd name="connsiteY2" fmla="*/ 203241 h 671296"/>
                        <a:gd name="connsiteX3" fmla="*/ 737406 w 771404"/>
                        <a:gd name="connsiteY3" fmla="*/ 60646 h 671296"/>
                        <a:gd name="connsiteX4" fmla="*/ 483077 w 771404"/>
                        <a:gd name="connsiteY4" fmla="*/ 638174 h 671296"/>
                        <a:gd name="connsiteX5" fmla="*/ 8052 w 771404"/>
                        <a:gd name="connsiteY5" fmla="*/ 415810 h 671296"/>
                        <a:gd name="connsiteX0" fmla="*/ 16183 w 779535"/>
                        <a:gd name="connsiteY0" fmla="*/ 415810 h 671296"/>
                        <a:gd name="connsiteX1" fmla="*/ 204963 w 779535"/>
                        <a:gd name="connsiteY1" fmla="*/ 228124 h 671296"/>
                        <a:gd name="connsiteX2" fmla="*/ 370953 w 779535"/>
                        <a:gd name="connsiteY2" fmla="*/ 203241 h 671296"/>
                        <a:gd name="connsiteX3" fmla="*/ 745537 w 779535"/>
                        <a:gd name="connsiteY3" fmla="*/ 60646 h 671296"/>
                        <a:gd name="connsiteX4" fmla="*/ 491208 w 779535"/>
                        <a:gd name="connsiteY4" fmla="*/ 638174 h 671296"/>
                        <a:gd name="connsiteX5" fmla="*/ 16183 w 779535"/>
                        <a:gd name="connsiteY5" fmla="*/ 415810 h 671296"/>
                        <a:gd name="connsiteX0" fmla="*/ 15429 w 778781"/>
                        <a:gd name="connsiteY0" fmla="*/ 418284 h 650235"/>
                        <a:gd name="connsiteX1" fmla="*/ 208145 w 778781"/>
                        <a:gd name="connsiteY1" fmla="*/ 344715 h 650235"/>
                        <a:gd name="connsiteX2" fmla="*/ 370199 w 778781"/>
                        <a:gd name="connsiteY2" fmla="*/ 205715 h 650235"/>
                        <a:gd name="connsiteX3" fmla="*/ 744783 w 778781"/>
                        <a:gd name="connsiteY3" fmla="*/ 63120 h 650235"/>
                        <a:gd name="connsiteX4" fmla="*/ 490454 w 778781"/>
                        <a:gd name="connsiteY4" fmla="*/ 640648 h 650235"/>
                        <a:gd name="connsiteX5" fmla="*/ 15429 w 778781"/>
                        <a:gd name="connsiteY5" fmla="*/ 418284 h 650235"/>
                        <a:gd name="connsiteX0" fmla="*/ 17261 w 780613"/>
                        <a:gd name="connsiteY0" fmla="*/ 418284 h 666153"/>
                        <a:gd name="connsiteX1" fmla="*/ 209977 w 780613"/>
                        <a:gd name="connsiteY1" fmla="*/ 344715 h 666153"/>
                        <a:gd name="connsiteX2" fmla="*/ 372031 w 780613"/>
                        <a:gd name="connsiteY2" fmla="*/ 205715 h 666153"/>
                        <a:gd name="connsiteX3" fmla="*/ 746615 w 780613"/>
                        <a:gd name="connsiteY3" fmla="*/ 63120 h 666153"/>
                        <a:gd name="connsiteX4" fmla="*/ 492286 w 780613"/>
                        <a:gd name="connsiteY4" fmla="*/ 640648 h 666153"/>
                        <a:gd name="connsiteX5" fmla="*/ 17261 w 780613"/>
                        <a:gd name="connsiteY5" fmla="*/ 418284 h 666153"/>
                        <a:gd name="connsiteX0" fmla="*/ 13514 w 776866"/>
                        <a:gd name="connsiteY0" fmla="*/ 417492 h 649646"/>
                        <a:gd name="connsiteX1" fmla="*/ 217027 w 776866"/>
                        <a:gd name="connsiteY1" fmla="*/ 308192 h 649646"/>
                        <a:gd name="connsiteX2" fmla="*/ 368284 w 776866"/>
                        <a:gd name="connsiteY2" fmla="*/ 204923 h 649646"/>
                        <a:gd name="connsiteX3" fmla="*/ 742868 w 776866"/>
                        <a:gd name="connsiteY3" fmla="*/ 62328 h 649646"/>
                        <a:gd name="connsiteX4" fmla="*/ 488539 w 776866"/>
                        <a:gd name="connsiteY4" fmla="*/ 639856 h 649646"/>
                        <a:gd name="connsiteX5" fmla="*/ 13514 w 776866"/>
                        <a:gd name="connsiteY5" fmla="*/ 417492 h 649646"/>
                        <a:gd name="connsiteX0" fmla="*/ 12335 w 775687"/>
                        <a:gd name="connsiteY0" fmla="*/ 417492 h 649646"/>
                        <a:gd name="connsiteX1" fmla="*/ 215848 w 775687"/>
                        <a:gd name="connsiteY1" fmla="*/ 308192 h 649646"/>
                        <a:gd name="connsiteX2" fmla="*/ 367105 w 775687"/>
                        <a:gd name="connsiteY2" fmla="*/ 204923 h 649646"/>
                        <a:gd name="connsiteX3" fmla="*/ 741689 w 775687"/>
                        <a:gd name="connsiteY3" fmla="*/ 62328 h 649646"/>
                        <a:gd name="connsiteX4" fmla="*/ 487360 w 775687"/>
                        <a:gd name="connsiteY4" fmla="*/ 639856 h 649646"/>
                        <a:gd name="connsiteX5" fmla="*/ 12335 w 775687"/>
                        <a:gd name="connsiteY5" fmla="*/ 417492 h 649646"/>
                        <a:gd name="connsiteX0" fmla="*/ 27705 w 791057"/>
                        <a:gd name="connsiteY0" fmla="*/ 417492 h 665203"/>
                        <a:gd name="connsiteX1" fmla="*/ 231218 w 791057"/>
                        <a:gd name="connsiteY1" fmla="*/ 308192 h 665203"/>
                        <a:gd name="connsiteX2" fmla="*/ 382475 w 791057"/>
                        <a:gd name="connsiteY2" fmla="*/ 204923 h 665203"/>
                        <a:gd name="connsiteX3" fmla="*/ 757059 w 791057"/>
                        <a:gd name="connsiteY3" fmla="*/ 62328 h 665203"/>
                        <a:gd name="connsiteX4" fmla="*/ 502730 w 791057"/>
                        <a:gd name="connsiteY4" fmla="*/ 639856 h 665203"/>
                        <a:gd name="connsiteX5" fmla="*/ 27705 w 791057"/>
                        <a:gd name="connsiteY5" fmla="*/ 417492 h 665203"/>
                        <a:gd name="connsiteX0" fmla="*/ 27705 w 791057"/>
                        <a:gd name="connsiteY0" fmla="*/ 414528 h 662239"/>
                        <a:gd name="connsiteX1" fmla="*/ 231218 w 791057"/>
                        <a:gd name="connsiteY1" fmla="*/ 305228 h 662239"/>
                        <a:gd name="connsiteX2" fmla="*/ 395242 w 791057"/>
                        <a:gd name="connsiteY2" fmla="*/ 223290 h 662239"/>
                        <a:gd name="connsiteX3" fmla="*/ 757059 w 791057"/>
                        <a:gd name="connsiteY3" fmla="*/ 59364 h 662239"/>
                        <a:gd name="connsiteX4" fmla="*/ 502730 w 791057"/>
                        <a:gd name="connsiteY4" fmla="*/ 636892 h 662239"/>
                        <a:gd name="connsiteX5" fmla="*/ 27705 w 791057"/>
                        <a:gd name="connsiteY5" fmla="*/ 414528 h 662239"/>
                        <a:gd name="connsiteX0" fmla="*/ 10681 w 774033"/>
                        <a:gd name="connsiteY0" fmla="*/ 413672 h 646080"/>
                        <a:gd name="connsiteX1" fmla="*/ 225939 w 774033"/>
                        <a:gd name="connsiteY1" fmla="*/ 261267 h 646080"/>
                        <a:gd name="connsiteX2" fmla="*/ 378218 w 774033"/>
                        <a:gd name="connsiteY2" fmla="*/ 222434 h 646080"/>
                        <a:gd name="connsiteX3" fmla="*/ 740035 w 774033"/>
                        <a:gd name="connsiteY3" fmla="*/ 58508 h 646080"/>
                        <a:gd name="connsiteX4" fmla="*/ 485706 w 774033"/>
                        <a:gd name="connsiteY4" fmla="*/ 636036 h 646080"/>
                        <a:gd name="connsiteX5" fmla="*/ 10681 w 774033"/>
                        <a:gd name="connsiteY5" fmla="*/ 413672 h 646080"/>
                        <a:gd name="connsiteX0" fmla="*/ 10681 w 774033"/>
                        <a:gd name="connsiteY0" fmla="*/ 413672 h 661618"/>
                        <a:gd name="connsiteX1" fmla="*/ 225939 w 774033"/>
                        <a:gd name="connsiteY1" fmla="*/ 261267 h 661618"/>
                        <a:gd name="connsiteX2" fmla="*/ 378218 w 774033"/>
                        <a:gd name="connsiteY2" fmla="*/ 222434 h 661618"/>
                        <a:gd name="connsiteX3" fmla="*/ 740035 w 774033"/>
                        <a:gd name="connsiteY3" fmla="*/ 58508 h 661618"/>
                        <a:gd name="connsiteX4" fmla="*/ 485706 w 774033"/>
                        <a:gd name="connsiteY4" fmla="*/ 636036 h 661618"/>
                        <a:gd name="connsiteX5" fmla="*/ 170815 w 774033"/>
                        <a:gd name="connsiteY5" fmla="*/ 545502 h 661618"/>
                        <a:gd name="connsiteX6" fmla="*/ 10681 w 774033"/>
                        <a:gd name="connsiteY6" fmla="*/ 413672 h 661618"/>
                        <a:gd name="connsiteX0" fmla="*/ 3283 w 765078"/>
                        <a:gd name="connsiteY0" fmla="*/ 413672 h 692787"/>
                        <a:gd name="connsiteX1" fmla="*/ 218541 w 765078"/>
                        <a:gd name="connsiteY1" fmla="*/ 261267 h 692787"/>
                        <a:gd name="connsiteX2" fmla="*/ 370820 w 765078"/>
                        <a:gd name="connsiteY2" fmla="*/ 222434 h 692787"/>
                        <a:gd name="connsiteX3" fmla="*/ 732637 w 765078"/>
                        <a:gd name="connsiteY3" fmla="*/ 58508 h 692787"/>
                        <a:gd name="connsiteX4" fmla="*/ 478308 w 765078"/>
                        <a:gd name="connsiteY4" fmla="*/ 636036 h 692787"/>
                        <a:gd name="connsiteX5" fmla="*/ 116363 w 765078"/>
                        <a:gd name="connsiteY5" fmla="*/ 646112 h 692787"/>
                        <a:gd name="connsiteX6" fmla="*/ 3283 w 765078"/>
                        <a:gd name="connsiteY6" fmla="*/ 413672 h 692787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05808 h 694774"/>
                        <a:gd name="connsiteX1" fmla="*/ 218541 w 769016"/>
                        <a:gd name="connsiteY1" fmla="*/ 253403 h 694774"/>
                        <a:gd name="connsiteX2" fmla="*/ 370820 w 769016"/>
                        <a:gd name="connsiteY2" fmla="*/ 214570 h 694774"/>
                        <a:gd name="connsiteX3" fmla="*/ 732637 w 769016"/>
                        <a:gd name="connsiteY3" fmla="*/ 50644 h 694774"/>
                        <a:gd name="connsiteX4" fmla="*/ 519744 w 769016"/>
                        <a:gd name="connsiteY4" fmla="*/ 643638 h 694774"/>
                        <a:gd name="connsiteX5" fmla="*/ 116363 w 769016"/>
                        <a:gd name="connsiteY5" fmla="*/ 638248 h 694774"/>
                        <a:gd name="connsiteX6" fmla="*/ 3283 w 769016"/>
                        <a:gd name="connsiteY6" fmla="*/ 405808 h 694774"/>
                        <a:gd name="connsiteX0" fmla="*/ 3283 w 769016"/>
                        <a:gd name="connsiteY0" fmla="*/ 404008 h 692974"/>
                        <a:gd name="connsiteX1" fmla="*/ 218541 w 769016"/>
                        <a:gd name="connsiteY1" fmla="*/ 251603 h 692974"/>
                        <a:gd name="connsiteX2" fmla="*/ 412254 w 769016"/>
                        <a:gd name="connsiteY2" fmla="*/ 228237 h 692974"/>
                        <a:gd name="connsiteX3" fmla="*/ 732637 w 769016"/>
                        <a:gd name="connsiteY3" fmla="*/ 48844 h 692974"/>
                        <a:gd name="connsiteX4" fmla="*/ 519744 w 769016"/>
                        <a:gd name="connsiteY4" fmla="*/ 641838 h 692974"/>
                        <a:gd name="connsiteX5" fmla="*/ 116363 w 769016"/>
                        <a:gd name="connsiteY5" fmla="*/ 636448 h 692974"/>
                        <a:gd name="connsiteX6" fmla="*/ 3283 w 769016"/>
                        <a:gd name="connsiteY6" fmla="*/ 404008 h 692974"/>
                        <a:gd name="connsiteX0" fmla="*/ 3283 w 769016"/>
                        <a:gd name="connsiteY0" fmla="*/ 404386 h 693352"/>
                        <a:gd name="connsiteX1" fmla="*/ 218541 w 769016"/>
                        <a:gd name="connsiteY1" fmla="*/ 251981 h 693352"/>
                        <a:gd name="connsiteX2" fmla="*/ 412254 w 769016"/>
                        <a:gd name="connsiteY2" fmla="*/ 228615 h 693352"/>
                        <a:gd name="connsiteX3" fmla="*/ 732637 w 769016"/>
                        <a:gd name="connsiteY3" fmla="*/ 49222 h 693352"/>
                        <a:gd name="connsiteX4" fmla="*/ 519744 w 769016"/>
                        <a:gd name="connsiteY4" fmla="*/ 642216 h 693352"/>
                        <a:gd name="connsiteX5" fmla="*/ 116363 w 769016"/>
                        <a:gd name="connsiteY5" fmla="*/ 636826 h 693352"/>
                        <a:gd name="connsiteX6" fmla="*/ 3283 w 769016"/>
                        <a:gd name="connsiteY6" fmla="*/ 404386 h 693352"/>
                        <a:gd name="connsiteX0" fmla="*/ 3283 w 769016"/>
                        <a:gd name="connsiteY0" fmla="*/ 406265 h 695231"/>
                        <a:gd name="connsiteX1" fmla="*/ 218541 w 769016"/>
                        <a:gd name="connsiteY1" fmla="*/ 253860 h 695231"/>
                        <a:gd name="connsiteX2" fmla="*/ 408096 w 769016"/>
                        <a:gd name="connsiteY2" fmla="*/ 214587 h 695231"/>
                        <a:gd name="connsiteX3" fmla="*/ 732637 w 769016"/>
                        <a:gd name="connsiteY3" fmla="*/ 51101 h 695231"/>
                        <a:gd name="connsiteX4" fmla="*/ 519744 w 769016"/>
                        <a:gd name="connsiteY4" fmla="*/ 644095 h 695231"/>
                        <a:gd name="connsiteX5" fmla="*/ 116363 w 769016"/>
                        <a:gd name="connsiteY5" fmla="*/ 638705 h 695231"/>
                        <a:gd name="connsiteX6" fmla="*/ 3283 w 769016"/>
                        <a:gd name="connsiteY6" fmla="*/ 406265 h 695231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69016" h="723120">
                          <a:moveTo>
                            <a:pt x="3283" y="434154"/>
                          </a:moveTo>
                          <a:cubicBezTo>
                            <a:pt x="20313" y="370013"/>
                            <a:pt x="51595" y="190793"/>
                            <a:pt x="218541" y="281749"/>
                          </a:cubicBezTo>
                          <a:cubicBezTo>
                            <a:pt x="340478" y="288538"/>
                            <a:pt x="287010" y="283608"/>
                            <a:pt x="408096" y="242476"/>
                          </a:cubicBezTo>
                          <a:cubicBezTo>
                            <a:pt x="529182" y="201344"/>
                            <a:pt x="594641" y="50992"/>
                            <a:pt x="648731" y="23744"/>
                          </a:cubicBezTo>
                          <a:cubicBezTo>
                            <a:pt x="702821" y="-3504"/>
                            <a:pt x="754135" y="-29050"/>
                            <a:pt x="732637" y="78990"/>
                          </a:cubicBezTo>
                          <a:cubicBezTo>
                            <a:pt x="859346" y="486371"/>
                            <a:pt x="622456" y="574050"/>
                            <a:pt x="519744" y="671984"/>
                          </a:cubicBezTo>
                          <a:cubicBezTo>
                            <a:pt x="417032" y="769918"/>
                            <a:pt x="195534" y="703655"/>
                            <a:pt x="116363" y="666594"/>
                          </a:cubicBezTo>
                          <a:cubicBezTo>
                            <a:pt x="37192" y="629533"/>
                            <a:pt x="-13747" y="498295"/>
                            <a:pt x="3283" y="434154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dirty="0"/>
                    </a:p>
                  </p:txBody>
                </p:sp>
                <p:sp>
                  <p:nvSpPr>
                    <p:cNvPr id="412" name="Trapezoid 43"/>
                    <p:cNvSpPr/>
                    <p:nvPr/>
                  </p:nvSpPr>
                  <p:spPr>
                    <a:xfrm rot="2168401">
                      <a:off x="7663158" y="2825496"/>
                      <a:ext cx="461621" cy="249841"/>
                    </a:xfrm>
                    <a:custGeom>
                      <a:avLst/>
                      <a:gdLst>
                        <a:gd name="connsiteX0" fmla="*/ 0 w 519185"/>
                        <a:gd name="connsiteY0" fmla="*/ 225706 h 225706"/>
                        <a:gd name="connsiteX1" fmla="*/ 119611 w 519185"/>
                        <a:gd name="connsiteY1" fmla="*/ 0 h 225706"/>
                        <a:gd name="connsiteX2" fmla="*/ 399574 w 519185"/>
                        <a:gd name="connsiteY2" fmla="*/ 0 h 225706"/>
                        <a:gd name="connsiteX3" fmla="*/ 519185 w 519185"/>
                        <a:gd name="connsiteY3" fmla="*/ 225706 h 225706"/>
                        <a:gd name="connsiteX4" fmla="*/ 0 w 519185"/>
                        <a:gd name="connsiteY4" fmla="*/ 225706 h 225706"/>
                        <a:gd name="connsiteX0" fmla="*/ 9142 w 528327"/>
                        <a:gd name="connsiteY0" fmla="*/ 225706 h 225706"/>
                        <a:gd name="connsiteX1" fmla="*/ 128753 w 528327"/>
                        <a:gd name="connsiteY1" fmla="*/ 0 h 225706"/>
                        <a:gd name="connsiteX2" fmla="*/ 408716 w 528327"/>
                        <a:gd name="connsiteY2" fmla="*/ 0 h 225706"/>
                        <a:gd name="connsiteX3" fmla="*/ 528327 w 528327"/>
                        <a:gd name="connsiteY3" fmla="*/ 225706 h 225706"/>
                        <a:gd name="connsiteX4" fmla="*/ 9142 w 528327"/>
                        <a:gd name="connsiteY4" fmla="*/ 225706 h 225706"/>
                        <a:gd name="connsiteX0" fmla="*/ 9142 w 528327"/>
                        <a:gd name="connsiteY0" fmla="*/ 225706 h 236555"/>
                        <a:gd name="connsiteX1" fmla="*/ 128753 w 528327"/>
                        <a:gd name="connsiteY1" fmla="*/ 0 h 236555"/>
                        <a:gd name="connsiteX2" fmla="*/ 408716 w 528327"/>
                        <a:gd name="connsiteY2" fmla="*/ 0 h 236555"/>
                        <a:gd name="connsiteX3" fmla="*/ 528327 w 528327"/>
                        <a:gd name="connsiteY3" fmla="*/ 225706 h 236555"/>
                        <a:gd name="connsiteX4" fmla="*/ 9142 w 528327"/>
                        <a:gd name="connsiteY4" fmla="*/ 225706 h 236555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28327" h="249842">
                          <a:moveTo>
                            <a:pt x="9142" y="225706"/>
                          </a:moveTo>
                          <a:cubicBezTo>
                            <a:pt x="-34276" y="155095"/>
                            <a:pt x="88883" y="75235"/>
                            <a:pt x="128753" y="0"/>
                          </a:cubicBezTo>
                          <a:lnTo>
                            <a:pt x="408716" y="0"/>
                          </a:lnTo>
                          <a:cubicBezTo>
                            <a:pt x="507585" y="121048"/>
                            <a:pt x="414268" y="107019"/>
                            <a:pt x="528327" y="225706"/>
                          </a:cubicBezTo>
                          <a:cubicBezTo>
                            <a:pt x="335543" y="264828"/>
                            <a:pt x="157633" y="250117"/>
                            <a:pt x="9142" y="225706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sp>
                <p:nvSpPr>
                  <p:cNvPr id="410" name="Trapezoid 1"/>
                  <p:cNvSpPr/>
                  <p:nvPr/>
                </p:nvSpPr>
                <p:spPr>
                  <a:xfrm rot="21264612">
                    <a:off x="11105228" y="2061449"/>
                    <a:ext cx="212034" cy="94120"/>
                  </a:xfrm>
                  <a:prstGeom prst="rect">
                    <a:avLst/>
                  </a:prstGeom>
                  <a:gradFill flip="none" rotWithShape="1">
                    <a:gsLst>
                      <a:gs pos="57000">
                        <a:srgbClr val="E664BD"/>
                      </a:gs>
                      <a:gs pos="0">
                        <a:srgbClr val="D60093">
                          <a:alpha val="62000"/>
                        </a:srgbClr>
                      </a:gs>
                      <a:gs pos="100000">
                        <a:srgbClr val="DF3BAB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408" name="Hatszög 407"/>
                <p:cNvSpPr/>
                <p:nvPr/>
              </p:nvSpPr>
              <p:spPr>
                <a:xfrm>
                  <a:off x="9510810" y="3248600"/>
                  <a:ext cx="83943" cy="66860"/>
                </a:xfrm>
                <a:prstGeom prst="hexagon">
                  <a:avLst/>
                </a:prstGeom>
                <a:solidFill>
                  <a:srgbClr val="D60093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</p:grpSp>
      </p:grpSp>
      <p:grpSp>
        <p:nvGrpSpPr>
          <p:cNvPr id="314" name="Csoportba foglalás 313"/>
          <p:cNvGrpSpPr/>
          <p:nvPr/>
        </p:nvGrpSpPr>
        <p:grpSpPr>
          <a:xfrm>
            <a:off x="4938997" y="2678898"/>
            <a:ext cx="236444" cy="131956"/>
            <a:chOff x="4938997" y="2678898"/>
            <a:chExt cx="236444" cy="131956"/>
          </a:xfrm>
        </p:grpSpPr>
        <p:sp>
          <p:nvSpPr>
            <p:cNvPr id="315" name="Ellipszis 314"/>
            <p:cNvSpPr/>
            <p:nvPr/>
          </p:nvSpPr>
          <p:spPr>
            <a:xfrm>
              <a:off x="4938997" y="2678898"/>
              <a:ext cx="236444" cy="131956"/>
            </a:xfrm>
            <a:prstGeom prst="ellipse">
              <a:avLst/>
            </a:prstGeom>
            <a:solidFill>
              <a:srgbClr val="FFE0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316" name="Csoportba foglalás 315"/>
            <p:cNvGrpSpPr/>
            <p:nvPr/>
          </p:nvGrpSpPr>
          <p:grpSpPr>
            <a:xfrm>
              <a:off x="5008135" y="2679256"/>
              <a:ext cx="82419" cy="93824"/>
              <a:chOff x="9176727" y="3282641"/>
              <a:chExt cx="792480" cy="556272"/>
            </a:xfrm>
          </p:grpSpPr>
          <p:sp>
            <p:nvSpPr>
              <p:cNvPr id="317" name="Szabadkézi sokszög 316"/>
              <p:cNvSpPr/>
              <p:nvPr/>
            </p:nvSpPr>
            <p:spPr>
              <a:xfrm>
                <a:off x="9176727" y="3282641"/>
                <a:ext cx="792480" cy="556272"/>
              </a:xfrm>
              <a:custGeom>
                <a:avLst/>
                <a:gdLst>
                  <a:gd name="connsiteX0" fmla="*/ 1337556 w 2158716"/>
                  <a:gd name="connsiteY0" fmla="*/ 66 h 445380"/>
                  <a:gd name="connsiteX1" fmla="*/ 1099008 w 2158716"/>
                  <a:gd name="connsiteY1" fmla="*/ 168990 h 445380"/>
                  <a:gd name="connsiteX2" fmla="*/ 1079358 w 2158716"/>
                  <a:gd name="connsiteY2" fmla="*/ 263991 h 445380"/>
                  <a:gd name="connsiteX3" fmla="*/ 1059709 w 2158716"/>
                  <a:gd name="connsiteY3" fmla="*/ 168990 h 445380"/>
                  <a:gd name="connsiteX4" fmla="*/ 821160 w 2158716"/>
                  <a:gd name="connsiteY4" fmla="*/ 66 h 445380"/>
                  <a:gd name="connsiteX5" fmla="*/ 0 w 2158716"/>
                  <a:gd name="connsiteY5" fmla="*/ 445380 h 445380"/>
                  <a:gd name="connsiteX6" fmla="*/ 1053682 w 2158716"/>
                  <a:gd name="connsiteY6" fmla="*/ 445380 h 445380"/>
                  <a:gd name="connsiteX7" fmla="*/ 1105034 w 2158716"/>
                  <a:gd name="connsiteY7" fmla="*/ 445380 h 445380"/>
                  <a:gd name="connsiteX8" fmla="*/ 2158716 w 2158716"/>
                  <a:gd name="connsiteY8" fmla="*/ 445380 h 445380"/>
                  <a:gd name="connsiteX9" fmla="*/ 1337556 w 2158716"/>
                  <a:gd name="connsiteY9" fmla="*/ 66 h 445380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533627"/>
                  <a:gd name="connsiteX1" fmla="*/ 1208190 w 2322489"/>
                  <a:gd name="connsiteY1" fmla="*/ 171289 h 533627"/>
                  <a:gd name="connsiteX2" fmla="*/ 1188540 w 2322489"/>
                  <a:gd name="connsiteY2" fmla="*/ 266290 h 533627"/>
                  <a:gd name="connsiteX3" fmla="*/ 1168891 w 2322489"/>
                  <a:gd name="connsiteY3" fmla="*/ 171289 h 533627"/>
                  <a:gd name="connsiteX4" fmla="*/ 930342 w 2322489"/>
                  <a:gd name="connsiteY4" fmla="*/ 2365 h 533627"/>
                  <a:gd name="connsiteX5" fmla="*/ 0 w 2322489"/>
                  <a:gd name="connsiteY5" fmla="*/ 283906 h 533627"/>
                  <a:gd name="connsiteX6" fmla="*/ 1162864 w 2322489"/>
                  <a:gd name="connsiteY6" fmla="*/ 447679 h 533627"/>
                  <a:gd name="connsiteX7" fmla="*/ 1214216 w 2322489"/>
                  <a:gd name="connsiteY7" fmla="*/ 447679 h 533627"/>
                  <a:gd name="connsiteX8" fmla="*/ 2322489 w 2322489"/>
                  <a:gd name="connsiteY8" fmla="*/ 256610 h 533627"/>
                  <a:gd name="connsiteX9" fmla="*/ 1446738 w 2322489"/>
                  <a:gd name="connsiteY9" fmla="*/ 2365 h 533627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162864 w 2322489"/>
                  <a:gd name="connsiteY6" fmla="*/ 447679 h 898056"/>
                  <a:gd name="connsiteX7" fmla="*/ 1077738 w 2322489"/>
                  <a:gd name="connsiteY7" fmla="*/ 898056 h 898056"/>
                  <a:gd name="connsiteX8" fmla="*/ 2322489 w 2322489"/>
                  <a:gd name="connsiteY8" fmla="*/ 256610 h 898056"/>
                  <a:gd name="connsiteX9" fmla="*/ 1446738 w 2322489"/>
                  <a:gd name="connsiteY9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528625 w 2404376"/>
                  <a:gd name="connsiteY0" fmla="*/ 813 h 896504"/>
                  <a:gd name="connsiteX1" fmla="*/ 1290077 w 2404376"/>
                  <a:gd name="connsiteY1" fmla="*/ 169737 h 896504"/>
                  <a:gd name="connsiteX2" fmla="*/ 1270427 w 2404376"/>
                  <a:gd name="connsiteY2" fmla="*/ 264738 h 896504"/>
                  <a:gd name="connsiteX3" fmla="*/ 1250778 w 2404376"/>
                  <a:gd name="connsiteY3" fmla="*/ 169737 h 896504"/>
                  <a:gd name="connsiteX4" fmla="*/ 1012229 w 2404376"/>
                  <a:gd name="connsiteY4" fmla="*/ 813 h 896504"/>
                  <a:gd name="connsiteX5" fmla="*/ 0 w 2404376"/>
                  <a:gd name="connsiteY5" fmla="*/ 104933 h 896504"/>
                  <a:gd name="connsiteX6" fmla="*/ 1159625 w 2404376"/>
                  <a:gd name="connsiteY6" fmla="*/ 896504 h 896504"/>
                  <a:gd name="connsiteX7" fmla="*/ 2404376 w 2404376"/>
                  <a:gd name="connsiteY7" fmla="*/ 255058 h 896504"/>
                  <a:gd name="connsiteX8" fmla="*/ 1528625 w 2404376"/>
                  <a:gd name="connsiteY8" fmla="*/ 813 h 896504"/>
                  <a:gd name="connsiteX0" fmla="*/ 1528625 w 2404376"/>
                  <a:gd name="connsiteY0" fmla="*/ 166 h 895857"/>
                  <a:gd name="connsiteX1" fmla="*/ 1290077 w 2404376"/>
                  <a:gd name="connsiteY1" fmla="*/ 169090 h 895857"/>
                  <a:gd name="connsiteX2" fmla="*/ 1270427 w 2404376"/>
                  <a:gd name="connsiteY2" fmla="*/ 264091 h 895857"/>
                  <a:gd name="connsiteX3" fmla="*/ 1250778 w 2404376"/>
                  <a:gd name="connsiteY3" fmla="*/ 169090 h 895857"/>
                  <a:gd name="connsiteX4" fmla="*/ 1012229 w 2404376"/>
                  <a:gd name="connsiteY4" fmla="*/ 166 h 895857"/>
                  <a:gd name="connsiteX5" fmla="*/ 0 w 2404376"/>
                  <a:gd name="connsiteY5" fmla="*/ 104286 h 895857"/>
                  <a:gd name="connsiteX6" fmla="*/ 1159625 w 2404376"/>
                  <a:gd name="connsiteY6" fmla="*/ 895857 h 895857"/>
                  <a:gd name="connsiteX7" fmla="*/ 2404376 w 2404376"/>
                  <a:gd name="connsiteY7" fmla="*/ 254411 h 895857"/>
                  <a:gd name="connsiteX8" fmla="*/ 1528625 w 2404376"/>
                  <a:gd name="connsiteY8" fmla="*/ 166 h 895857"/>
                  <a:gd name="connsiteX0" fmla="*/ 1528625 w 2431672"/>
                  <a:gd name="connsiteY0" fmla="*/ 309 h 896000"/>
                  <a:gd name="connsiteX1" fmla="*/ 1290077 w 2431672"/>
                  <a:gd name="connsiteY1" fmla="*/ 169233 h 896000"/>
                  <a:gd name="connsiteX2" fmla="*/ 1270427 w 2431672"/>
                  <a:gd name="connsiteY2" fmla="*/ 264234 h 896000"/>
                  <a:gd name="connsiteX3" fmla="*/ 1250778 w 2431672"/>
                  <a:gd name="connsiteY3" fmla="*/ 169233 h 896000"/>
                  <a:gd name="connsiteX4" fmla="*/ 1012229 w 2431672"/>
                  <a:gd name="connsiteY4" fmla="*/ 309 h 896000"/>
                  <a:gd name="connsiteX5" fmla="*/ 0 w 2431672"/>
                  <a:gd name="connsiteY5" fmla="*/ 104429 h 896000"/>
                  <a:gd name="connsiteX6" fmla="*/ 1159625 w 2431672"/>
                  <a:gd name="connsiteY6" fmla="*/ 896000 h 896000"/>
                  <a:gd name="connsiteX7" fmla="*/ 2431672 w 2431672"/>
                  <a:gd name="connsiteY7" fmla="*/ 8894 h 896000"/>
                  <a:gd name="connsiteX8" fmla="*/ 1528625 w 2431672"/>
                  <a:gd name="connsiteY8" fmla="*/ 309 h 896000"/>
                  <a:gd name="connsiteX0" fmla="*/ 1528625 w 2431672"/>
                  <a:gd name="connsiteY0" fmla="*/ 166 h 895857"/>
                  <a:gd name="connsiteX1" fmla="*/ 1290077 w 2431672"/>
                  <a:gd name="connsiteY1" fmla="*/ 169090 h 895857"/>
                  <a:gd name="connsiteX2" fmla="*/ 1270427 w 2431672"/>
                  <a:gd name="connsiteY2" fmla="*/ 264091 h 895857"/>
                  <a:gd name="connsiteX3" fmla="*/ 1250778 w 2431672"/>
                  <a:gd name="connsiteY3" fmla="*/ 169090 h 895857"/>
                  <a:gd name="connsiteX4" fmla="*/ 1012229 w 2431672"/>
                  <a:gd name="connsiteY4" fmla="*/ 166 h 895857"/>
                  <a:gd name="connsiteX5" fmla="*/ 0 w 2431672"/>
                  <a:gd name="connsiteY5" fmla="*/ 104286 h 895857"/>
                  <a:gd name="connsiteX6" fmla="*/ 1159625 w 2431672"/>
                  <a:gd name="connsiteY6" fmla="*/ 895857 h 895857"/>
                  <a:gd name="connsiteX7" fmla="*/ 2431672 w 2431672"/>
                  <a:gd name="connsiteY7" fmla="*/ 8751 h 895857"/>
                  <a:gd name="connsiteX8" fmla="*/ 1528625 w 2431672"/>
                  <a:gd name="connsiteY8" fmla="*/ 166 h 895857"/>
                  <a:gd name="connsiteX0" fmla="*/ 1528625 w 2431672"/>
                  <a:gd name="connsiteY0" fmla="*/ 166 h 691141"/>
                  <a:gd name="connsiteX1" fmla="*/ 1290077 w 2431672"/>
                  <a:gd name="connsiteY1" fmla="*/ 169090 h 691141"/>
                  <a:gd name="connsiteX2" fmla="*/ 1270427 w 2431672"/>
                  <a:gd name="connsiteY2" fmla="*/ 264091 h 691141"/>
                  <a:gd name="connsiteX3" fmla="*/ 1250778 w 2431672"/>
                  <a:gd name="connsiteY3" fmla="*/ 169090 h 691141"/>
                  <a:gd name="connsiteX4" fmla="*/ 1012229 w 2431672"/>
                  <a:gd name="connsiteY4" fmla="*/ 166 h 691141"/>
                  <a:gd name="connsiteX5" fmla="*/ 0 w 2431672"/>
                  <a:gd name="connsiteY5" fmla="*/ 104286 h 691141"/>
                  <a:gd name="connsiteX6" fmla="*/ 1282455 w 2431672"/>
                  <a:gd name="connsiteY6" fmla="*/ 691141 h 691141"/>
                  <a:gd name="connsiteX7" fmla="*/ 2431672 w 2431672"/>
                  <a:gd name="connsiteY7" fmla="*/ 8751 h 691141"/>
                  <a:gd name="connsiteX8" fmla="*/ 1528625 w 2431672"/>
                  <a:gd name="connsiteY8" fmla="*/ 166 h 691141"/>
                  <a:gd name="connsiteX0" fmla="*/ 1310260 w 2213307"/>
                  <a:gd name="connsiteY0" fmla="*/ 166 h 691141"/>
                  <a:gd name="connsiteX1" fmla="*/ 1071712 w 2213307"/>
                  <a:gd name="connsiteY1" fmla="*/ 169090 h 691141"/>
                  <a:gd name="connsiteX2" fmla="*/ 1052062 w 2213307"/>
                  <a:gd name="connsiteY2" fmla="*/ 264091 h 691141"/>
                  <a:gd name="connsiteX3" fmla="*/ 1032413 w 2213307"/>
                  <a:gd name="connsiteY3" fmla="*/ 169090 h 691141"/>
                  <a:gd name="connsiteX4" fmla="*/ 793864 w 2213307"/>
                  <a:gd name="connsiteY4" fmla="*/ 166 h 691141"/>
                  <a:gd name="connsiteX5" fmla="*/ 0 w 2213307"/>
                  <a:gd name="connsiteY5" fmla="*/ 104286 h 691141"/>
                  <a:gd name="connsiteX6" fmla="*/ 1064090 w 2213307"/>
                  <a:gd name="connsiteY6" fmla="*/ 691141 h 691141"/>
                  <a:gd name="connsiteX7" fmla="*/ 2213307 w 2213307"/>
                  <a:gd name="connsiteY7" fmla="*/ 8751 h 691141"/>
                  <a:gd name="connsiteX8" fmla="*/ 1310260 w 2213307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841267"/>
                  <a:gd name="connsiteX1" fmla="*/ 1071712 w 2022238"/>
                  <a:gd name="connsiteY1" fmla="*/ 169090 h 841267"/>
                  <a:gd name="connsiteX2" fmla="*/ 1052062 w 2022238"/>
                  <a:gd name="connsiteY2" fmla="*/ 264091 h 841267"/>
                  <a:gd name="connsiteX3" fmla="*/ 1032413 w 2022238"/>
                  <a:gd name="connsiteY3" fmla="*/ 169090 h 841267"/>
                  <a:gd name="connsiteX4" fmla="*/ 793864 w 2022238"/>
                  <a:gd name="connsiteY4" fmla="*/ 166 h 841267"/>
                  <a:gd name="connsiteX5" fmla="*/ 0 w 2022238"/>
                  <a:gd name="connsiteY5" fmla="*/ 104286 h 841267"/>
                  <a:gd name="connsiteX6" fmla="*/ 1105033 w 2022238"/>
                  <a:gd name="connsiteY6" fmla="*/ 841267 h 841267"/>
                  <a:gd name="connsiteX7" fmla="*/ 2022238 w 2022238"/>
                  <a:gd name="connsiteY7" fmla="*/ 36046 h 841267"/>
                  <a:gd name="connsiteX8" fmla="*/ 1310260 w 2022238"/>
                  <a:gd name="connsiteY8" fmla="*/ 166 h 841267"/>
                  <a:gd name="connsiteX0" fmla="*/ 1584169 w 2296147"/>
                  <a:gd name="connsiteY0" fmla="*/ 321890 h 1162991"/>
                  <a:gd name="connsiteX1" fmla="*/ 1345621 w 2296147"/>
                  <a:gd name="connsiteY1" fmla="*/ 490814 h 1162991"/>
                  <a:gd name="connsiteX2" fmla="*/ 1325971 w 2296147"/>
                  <a:gd name="connsiteY2" fmla="*/ 585815 h 1162991"/>
                  <a:gd name="connsiteX3" fmla="*/ 1306322 w 2296147"/>
                  <a:gd name="connsiteY3" fmla="*/ 490814 h 1162991"/>
                  <a:gd name="connsiteX4" fmla="*/ 1067773 w 2296147"/>
                  <a:gd name="connsiteY4" fmla="*/ 321890 h 1162991"/>
                  <a:gd name="connsiteX5" fmla="*/ 0 w 2296147"/>
                  <a:gd name="connsiteY5" fmla="*/ 0 h 1162991"/>
                  <a:gd name="connsiteX6" fmla="*/ 1378942 w 2296147"/>
                  <a:gd name="connsiteY6" fmla="*/ 1162991 h 1162991"/>
                  <a:gd name="connsiteX7" fmla="*/ 2296147 w 2296147"/>
                  <a:gd name="connsiteY7" fmla="*/ 357770 h 1162991"/>
                  <a:gd name="connsiteX8" fmla="*/ 1584169 w 2296147"/>
                  <a:gd name="connsiteY8" fmla="*/ 321890 h 1162991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882624 w 2038543"/>
                  <a:gd name="connsiteY2" fmla="*/ 182533 h 854710"/>
                  <a:gd name="connsiteX3" fmla="*/ 644075 w 2038543"/>
                  <a:gd name="connsiteY3" fmla="*/ 13609 h 854710"/>
                  <a:gd name="connsiteX4" fmla="*/ 0 w 2038543"/>
                  <a:gd name="connsiteY4" fmla="*/ 524263 h 854710"/>
                  <a:gd name="connsiteX5" fmla="*/ 955244 w 2038543"/>
                  <a:gd name="connsiteY5" fmla="*/ 854710 h 854710"/>
                  <a:gd name="connsiteX6" fmla="*/ 2038543 w 2038543"/>
                  <a:gd name="connsiteY6" fmla="*/ 166641 h 854710"/>
                  <a:gd name="connsiteX7" fmla="*/ 1160471 w 2038543"/>
                  <a:gd name="connsiteY7" fmla="*/ 13609 h 854710"/>
                  <a:gd name="connsiteX0" fmla="*/ 1160471 w 2038543"/>
                  <a:gd name="connsiteY0" fmla="*/ 9208 h 850309"/>
                  <a:gd name="connsiteX1" fmla="*/ 882624 w 2038543"/>
                  <a:gd name="connsiteY1" fmla="*/ 178132 h 850309"/>
                  <a:gd name="connsiteX2" fmla="*/ 644075 w 2038543"/>
                  <a:gd name="connsiteY2" fmla="*/ 9208 h 850309"/>
                  <a:gd name="connsiteX3" fmla="*/ 0 w 2038543"/>
                  <a:gd name="connsiteY3" fmla="*/ 519862 h 850309"/>
                  <a:gd name="connsiteX4" fmla="*/ 955244 w 2038543"/>
                  <a:gd name="connsiteY4" fmla="*/ 850309 h 850309"/>
                  <a:gd name="connsiteX5" fmla="*/ 2038543 w 2038543"/>
                  <a:gd name="connsiteY5" fmla="*/ 162240 h 850309"/>
                  <a:gd name="connsiteX6" fmla="*/ 1160471 w 2038543"/>
                  <a:gd name="connsiteY6" fmla="*/ 9208 h 850309"/>
                  <a:gd name="connsiteX0" fmla="*/ 1160471 w 2038543"/>
                  <a:gd name="connsiteY0" fmla="*/ 44155 h 885256"/>
                  <a:gd name="connsiteX1" fmla="*/ 644075 w 2038543"/>
                  <a:gd name="connsiteY1" fmla="*/ 44155 h 885256"/>
                  <a:gd name="connsiteX2" fmla="*/ 0 w 2038543"/>
                  <a:gd name="connsiteY2" fmla="*/ 554809 h 885256"/>
                  <a:gd name="connsiteX3" fmla="*/ 955244 w 2038543"/>
                  <a:gd name="connsiteY3" fmla="*/ 885256 h 885256"/>
                  <a:gd name="connsiteX4" fmla="*/ 2038543 w 2038543"/>
                  <a:gd name="connsiteY4" fmla="*/ 197187 h 885256"/>
                  <a:gd name="connsiteX5" fmla="*/ 1160471 w 2038543"/>
                  <a:gd name="connsiteY5" fmla="*/ 44155 h 885256"/>
                  <a:gd name="connsiteX0" fmla="*/ 1160471 w 1845411"/>
                  <a:gd name="connsiteY0" fmla="*/ 44155 h 885256"/>
                  <a:gd name="connsiteX1" fmla="*/ 644075 w 1845411"/>
                  <a:gd name="connsiteY1" fmla="*/ 44155 h 885256"/>
                  <a:gd name="connsiteX2" fmla="*/ 0 w 1845411"/>
                  <a:gd name="connsiteY2" fmla="*/ 554809 h 885256"/>
                  <a:gd name="connsiteX3" fmla="*/ 955244 w 1845411"/>
                  <a:gd name="connsiteY3" fmla="*/ 885256 h 885256"/>
                  <a:gd name="connsiteX4" fmla="*/ 1845411 w 1845411"/>
                  <a:gd name="connsiteY4" fmla="*/ 347041 h 885256"/>
                  <a:gd name="connsiteX5" fmla="*/ 1160471 w 1845411"/>
                  <a:gd name="connsiteY5" fmla="*/ 44155 h 885256"/>
                  <a:gd name="connsiteX0" fmla="*/ 1160471 w 1845411"/>
                  <a:gd name="connsiteY0" fmla="*/ 44155 h 885256"/>
                  <a:gd name="connsiteX1" fmla="*/ 644075 w 1845411"/>
                  <a:gd name="connsiteY1" fmla="*/ 44155 h 885256"/>
                  <a:gd name="connsiteX2" fmla="*/ 0 w 1845411"/>
                  <a:gd name="connsiteY2" fmla="*/ 554809 h 885256"/>
                  <a:gd name="connsiteX3" fmla="*/ 955244 w 1845411"/>
                  <a:gd name="connsiteY3" fmla="*/ 885256 h 885256"/>
                  <a:gd name="connsiteX4" fmla="*/ 1845411 w 1845411"/>
                  <a:gd name="connsiteY4" fmla="*/ 347041 h 885256"/>
                  <a:gd name="connsiteX5" fmla="*/ 1160471 w 1845411"/>
                  <a:gd name="connsiteY5" fmla="*/ 44155 h 885256"/>
                  <a:gd name="connsiteX0" fmla="*/ 1161251 w 1846191"/>
                  <a:gd name="connsiteY0" fmla="*/ 44155 h 885256"/>
                  <a:gd name="connsiteX1" fmla="*/ 644855 w 1846191"/>
                  <a:gd name="connsiteY1" fmla="*/ 44155 h 885256"/>
                  <a:gd name="connsiteX2" fmla="*/ 780 w 1846191"/>
                  <a:gd name="connsiteY2" fmla="*/ 554809 h 885256"/>
                  <a:gd name="connsiteX3" fmla="*/ 956024 w 1846191"/>
                  <a:gd name="connsiteY3" fmla="*/ 885256 h 885256"/>
                  <a:gd name="connsiteX4" fmla="*/ 1846191 w 1846191"/>
                  <a:gd name="connsiteY4" fmla="*/ 347041 h 885256"/>
                  <a:gd name="connsiteX5" fmla="*/ 1161251 w 1846191"/>
                  <a:gd name="connsiteY5" fmla="*/ 44155 h 885256"/>
                  <a:gd name="connsiteX0" fmla="*/ 999953 w 1684893"/>
                  <a:gd name="connsiteY0" fmla="*/ 40529 h 881630"/>
                  <a:gd name="connsiteX1" fmla="*/ 483557 w 1684893"/>
                  <a:gd name="connsiteY1" fmla="*/ 40529 h 881630"/>
                  <a:gd name="connsiteX2" fmla="*/ 1174 w 1684893"/>
                  <a:gd name="connsiteY2" fmla="*/ 501232 h 881630"/>
                  <a:gd name="connsiteX3" fmla="*/ 794726 w 1684893"/>
                  <a:gd name="connsiteY3" fmla="*/ 881630 h 881630"/>
                  <a:gd name="connsiteX4" fmla="*/ 1684893 w 1684893"/>
                  <a:gd name="connsiteY4" fmla="*/ 343415 h 881630"/>
                  <a:gd name="connsiteX5" fmla="*/ 999953 w 1684893"/>
                  <a:gd name="connsiteY5" fmla="*/ 40529 h 881630"/>
                  <a:gd name="connsiteX0" fmla="*/ 999953 w 1684893"/>
                  <a:gd name="connsiteY0" fmla="*/ 40529 h 881630"/>
                  <a:gd name="connsiteX1" fmla="*/ 483557 w 1684893"/>
                  <a:gd name="connsiteY1" fmla="*/ 40529 h 881630"/>
                  <a:gd name="connsiteX2" fmla="*/ 1174 w 1684893"/>
                  <a:gd name="connsiteY2" fmla="*/ 501232 h 881630"/>
                  <a:gd name="connsiteX3" fmla="*/ 794726 w 1684893"/>
                  <a:gd name="connsiteY3" fmla="*/ 881630 h 881630"/>
                  <a:gd name="connsiteX4" fmla="*/ 1684893 w 1684893"/>
                  <a:gd name="connsiteY4" fmla="*/ 343415 h 881630"/>
                  <a:gd name="connsiteX5" fmla="*/ 999953 w 1684893"/>
                  <a:gd name="connsiteY5" fmla="*/ 40529 h 881630"/>
                  <a:gd name="connsiteX0" fmla="*/ 999028 w 1683968"/>
                  <a:gd name="connsiteY0" fmla="*/ 40529 h 881630"/>
                  <a:gd name="connsiteX1" fmla="*/ 482632 w 1683968"/>
                  <a:gd name="connsiteY1" fmla="*/ 40529 h 881630"/>
                  <a:gd name="connsiteX2" fmla="*/ 249 w 1683968"/>
                  <a:gd name="connsiteY2" fmla="*/ 501232 h 881630"/>
                  <a:gd name="connsiteX3" fmla="*/ 793801 w 1683968"/>
                  <a:gd name="connsiteY3" fmla="*/ 881630 h 881630"/>
                  <a:gd name="connsiteX4" fmla="*/ 1683968 w 1683968"/>
                  <a:gd name="connsiteY4" fmla="*/ 343415 h 881630"/>
                  <a:gd name="connsiteX5" fmla="*/ 999028 w 1683968"/>
                  <a:gd name="connsiteY5" fmla="*/ 40529 h 881630"/>
                  <a:gd name="connsiteX0" fmla="*/ 999028 w 1585156"/>
                  <a:gd name="connsiteY0" fmla="*/ 40529 h 881630"/>
                  <a:gd name="connsiteX1" fmla="*/ 482632 w 1585156"/>
                  <a:gd name="connsiteY1" fmla="*/ 40529 h 881630"/>
                  <a:gd name="connsiteX2" fmla="*/ 249 w 1585156"/>
                  <a:gd name="connsiteY2" fmla="*/ 501232 h 881630"/>
                  <a:gd name="connsiteX3" fmla="*/ 793801 w 1585156"/>
                  <a:gd name="connsiteY3" fmla="*/ 881630 h 881630"/>
                  <a:gd name="connsiteX4" fmla="*/ 1585156 w 1585156"/>
                  <a:gd name="connsiteY4" fmla="*/ 393367 h 881630"/>
                  <a:gd name="connsiteX5" fmla="*/ 999028 w 1585156"/>
                  <a:gd name="connsiteY5" fmla="*/ 40529 h 881630"/>
                  <a:gd name="connsiteX0" fmla="*/ 773633 w 1585156"/>
                  <a:gd name="connsiteY0" fmla="*/ 63260 h 869783"/>
                  <a:gd name="connsiteX1" fmla="*/ 482632 w 1585156"/>
                  <a:gd name="connsiteY1" fmla="*/ 28682 h 869783"/>
                  <a:gd name="connsiteX2" fmla="*/ 249 w 1585156"/>
                  <a:gd name="connsiteY2" fmla="*/ 489385 h 869783"/>
                  <a:gd name="connsiteX3" fmla="*/ 793801 w 1585156"/>
                  <a:gd name="connsiteY3" fmla="*/ 869783 h 869783"/>
                  <a:gd name="connsiteX4" fmla="*/ 1585156 w 1585156"/>
                  <a:gd name="connsiteY4" fmla="*/ 381520 h 869783"/>
                  <a:gd name="connsiteX5" fmla="*/ 773633 w 1585156"/>
                  <a:gd name="connsiteY5" fmla="*/ 63260 h 869783"/>
                  <a:gd name="connsiteX0" fmla="*/ 773633 w 1585156"/>
                  <a:gd name="connsiteY0" fmla="*/ 63260 h 869783"/>
                  <a:gd name="connsiteX1" fmla="*/ 482632 w 1585156"/>
                  <a:gd name="connsiteY1" fmla="*/ 28682 h 869783"/>
                  <a:gd name="connsiteX2" fmla="*/ 249 w 1585156"/>
                  <a:gd name="connsiteY2" fmla="*/ 489385 h 869783"/>
                  <a:gd name="connsiteX3" fmla="*/ 793801 w 1585156"/>
                  <a:gd name="connsiteY3" fmla="*/ 869783 h 869783"/>
                  <a:gd name="connsiteX4" fmla="*/ 1585156 w 1585156"/>
                  <a:gd name="connsiteY4" fmla="*/ 381520 h 869783"/>
                  <a:gd name="connsiteX5" fmla="*/ 773633 w 1585156"/>
                  <a:gd name="connsiteY5" fmla="*/ 63260 h 869783"/>
                  <a:gd name="connsiteX0" fmla="*/ 773633 w 1585156"/>
                  <a:gd name="connsiteY0" fmla="*/ 47949 h 854472"/>
                  <a:gd name="connsiteX1" fmla="*/ 297881 w 1585156"/>
                  <a:gd name="connsiteY1" fmla="*/ 33542 h 854472"/>
                  <a:gd name="connsiteX2" fmla="*/ 249 w 1585156"/>
                  <a:gd name="connsiteY2" fmla="*/ 474074 h 854472"/>
                  <a:gd name="connsiteX3" fmla="*/ 793801 w 1585156"/>
                  <a:gd name="connsiteY3" fmla="*/ 854472 h 854472"/>
                  <a:gd name="connsiteX4" fmla="*/ 1585156 w 1585156"/>
                  <a:gd name="connsiteY4" fmla="*/ 366209 h 854472"/>
                  <a:gd name="connsiteX5" fmla="*/ 773633 w 1585156"/>
                  <a:gd name="connsiteY5" fmla="*/ 47949 h 854472"/>
                  <a:gd name="connsiteX0" fmla="*/ 773633 w 1585156"/>
                  <a:gd name="connsiteY0" fmla="*/ 38116 h 844639"/>
                  <a:gd name="connsiteX1" fmla="*/ 297881 w 1585156"/>
                  <a:gd name="connsiteY1" fmla="*/ 23709 h 844639"/>
                  <a:gd name="connsiteX2" fmla="*/ 249 w 1585156"/>
                  <a:gd name="connsiteY2" fmla="*/ 464241 h 844639"/>
                  <a:gd name="connsiteX3" fmla="*/ 793801 w 1585156"/>
                  <a:gd name="connsiteY3" fmla="*/ 844639 h 844639"/>
                  <a:gd name="connsiteX4" fmla="*/ 1585156 w 1585156"/>
                  <a:gd name="connsiteY4" fmla="*/ 356376 h 844639"/>
                  <a:gd name="connsiteX5" fmla="*/ 773633 w 1585156"/>
                  <a:gd name="connsiteY5" fmla="*/ 38116 h 844639"/>
                  <a:gd name="connsiteX0" fmla="*/ 773633 w 1585156"/>
                  <a:gd name="connsiteY0" fmla="*/ 38116 h 844639"/>
                  <a:gd name="connsiteX1" fmla="*/ 297881 w 1585156"/>
                  <a:gd name="connsiteY1" fmla="*/ 23709 h 844639"/>
                  <a:gd name="connsiteX2" fmla="*/ 249 w 1585156"/>
                  <a:gd name="connsiteY2" fmla="*/ 464241 h 844639"/>
                  <a:gd name="connsiteX3" fmla="*/ 793801 w 1585156"/>
                  <a:gd name="connsiteY3" fmla="*/ 844639 h 844639"/>
                  <a:gd name="connsiteX4" fmla="*/ 1585156 w 1585156"/>
                  <a:gd name="connsiteY4" fmla="*/ 356376 h 844639"/>
                  <a:gd name="connsiteX5" fmla="*/ 773633 w 1585156"/>
                  <a:gd name="connsiteY5" fmla="*/ 38116 h 844639"/>
                  <a:gd name="connsiteX0" fmla="*/ 773633 w 1585156"/>
                  <a:gd name="connsiteY0" fmla="*/ 44490 h 851013"/>
                  <a:gd name="connsiteX1" fmla="*/ 405036 w 1585156"/>
                  <a:gd name="connsiteY1" fmla="*/ 9912 h 851013"/>
                  <a:gd name="connsiteX2" fmla="*/ 249 w 1585156"/>
                  <a:gd name="connsiteY2" fmla="*/ 470615 h 851013"/>
                  <a:gd name="connsiteX3" fmla="*/ 793801 w 1585156"/>
                  <a:gd name="connsiteY3" fmla="*/ 851013 h 851013"/>
                  <a:gd name="connsiteX4" fmla="*/ 1585156 w 1585156"/>
                  <a:gd name="connsiteY4" fmla="*/ 362750 h 851013"/>
                  <a:gd name="connsiteX5" fmla="*/ 773633 w 1585156"/>
                  <a:gd name="connsiteY5" fmla="*/ 44490 h 851013"/>
                  <a:gd name="connsiteX0" fmla="*/ 773633 w 1585156"/>
                  <a:gd name="connsiteY0" fmla="*/ 38116 h 844639"/>
                  <a:gd name="connsiteX1" fmla="*/ 405036 w 1585156"/>
                  <a:gd name="connsiteY1" fmla="*/ 3538 h 844639"/>
                  <a:gd name="connsiteX2" fmla="*/ 249 w 1585156"/>
                  <a:gd name="connsiteY2" fmla="*/ 464241 h 844639"/>
                  <a:gd name="connsiteX3" fmla="*/ 793801 w 1585156"/>
                  <a:gd name="connsiteY3" fmla="*/ 844639 h 844639"/>
                  <a:gd name="connsiteX4" fmla="*/ 1585156 w 1585156"/>
                  <a:gd name="connsiteY4" fmla="*/ 356376 h 844639"/>
                  <a:gd name="connsiteX5" fmla="*/ 773633 w 1585156"/>
                  <a:gd name="connsiteY5" fmla="*/ 38116 h 844639"/>
                  <a:gd name="connsiteX0" fmla="*/ 773633 w 1585156"/>
                  <a:gd name="connsiteY0" fmla="*/ 38116 h 844639"/>
                  <a:gd name="connsiteX1" fmla="*/ 405036 w 1585156"/>
                  <a:gd name="connsiteY1" fmla="*/ 3538 h 844639"/>
                  <a:gd name="connsiteX2" fmla="*/ 249 w 1585156"/>
                  <a:gd name="connsiteY2" fmla="*/ 464241 h 844639"/>
                  <a:gd name="connsiteX3" fmla="*/ 793801 w 1585156"/>
                  <a:gd name="connsiteY3" fmla="*/ 844639 h 844639"/>
                  <a:gd name="connsiteX4" fmla="*/ 1585156 w 1585156"/>
                  <a:gd name="connsiteY4" fmla="*/ 356376 h 844639"/>
                  <a:gd name="connsiteX5" fmla="*/ 773633 w 1585156"/>
                  <a:gd name="connsiteY5" fmla="*/ 38116 h 844639"/>
                  <a:gd name="connsiteX0" fmla="*/ 773633 w 1537121"/>
                  <a:gd name="connsiteY0" fmla="*/ 34896 h 841419"/>
                  <a:gd name="connsiteX1" fmla="*/ 405036 w 1537121"/>
                  <a:gd name="connsiteY1" fmla="*/ 318 h 841419"/>
                  <a:gd name="connsiteX2" fmla="*/ 249 w 1537121"/>
                  <a:gd name="connsiteY2" fmla="*/ 461021 h 841419"/>
                  <a:gd name="connsiteX3" fmla="*/ 793801 w 1537121"/>
                  <a:gd name="connsiteY3" fmla="*/ 841419 h 841419"/>
                  <a:gd name="connsiteX4" fmla="*/ 1537121 w 1537121"/>
                  <a:gd name="connsiteY4" fmla="*/ 387733 h 841419"/>
                  <a:gd name="connsiteX5" fmla="*/ 773633 w 1537121"/>
                  <a:gd name="connsiteY5" fmla="*/ 34896 h 84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7121" h="841419">
                    <a:moveTo>
                      <a:pt x="773633" y="34896"/>
                    </a:moveTo>
                    <a:cubicBezTo>
                      <a:pt x="541222" y="9391"/>
                      <a:pt x="493288" y="1333"/>
                      <a:pt x="405036" y="318"/>
                    </a:cubicBezTo>
                    <a:cubicBezTo>
                      <a:pt x="316784" y="-697"/>
                      <a:pt x="95703" y="105928"/>
                      <a:pt x="249" y="461021"/>
                    </a:cubicBezTo>
                    <a:cubicBezTo>
                      <a:pt x="-9323" y="777264"/>
                      <a:pt x="257134" y="786827"/>
                      <a:pt x="793801" y="841419"/>
                    </a:cubicBezTo>
                    <a:cubicBezTo>
                      <a:pt x="1163225" y="777729"/>
                      <a:pt x="1358765" y="942743"/>
                      <a:pt x="1537121" y="387733"/>
                    </a:cubicBezTo>
                    <a:cubicBezTo>
                      <a:pt x="1402685" y="183878"/>
                      <a:pt x="1224355" y="-99576"/>
                      <a:pt x="773633" y="34896"/>
                    </a:cubicBezTo>
                    <a:close/>
                  </a:path>
                </a:pathLst>
              </a:custGeom>
              <a:solidFill>
                <a:srgbClr val="E631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18" name="Szabadkézi sokszög 317"/>
              <p:cNvSpPr/>
              <p:nvPr/>
            </p:nvSpPr>
            <p:spPr>
              <a:xfrm>
                <a:off x="9278600" y="3406334"/>
                <a:ext cx="571577" cy="317792"/>
              </a:xfrm>
              <a:custGeom>
                <a:avLst/>
                <a:gdLst>
                  <a:gd name="connsiteX0" fmla="*/ 283574 w 571577"/>
                  <a:gd name="connsiteY0" fmla="*/ 0 h 317792"/>
                  <a:gd name="connsiteX1" fmla="*/ 569391 w 571577"/>
                  <a:gd name="connsiteY1" fmla="*/ 154111 h 317792"/>
                  <a:gd name="connsiteX2" fmla="*/ 571577 w 571577"/>
                  <a:gd name="connsiteY2" fmla="*/ 168460 h 317792"/>
                  <a:gd name="connsiteX3" fmla="*/ 556820 w 571577"/>
                  <a:gd name="connsiteY3" fmla="*/ 199911 h 317792"/>
                  <a:gd name="connsiteX4" fmla="*/ 554796 w 571577"/>
                  <a:gd name="connsiteY4" fmla="*/ 202118 h 317792"/>
                  <a:gd name="connsiteX5" fmla="*/ 513127 w 571577"/>
                  <a:gd name="connsiteY5" fmla="*/ 247555 h 317792"/>
                  <a:gd name="connsiteX6" fmla="*/ 288003 w 571577"/>
                  <a:gd name="connsiteY6" fmla="*/ 317792 h 317792"/>
                  <a:gd name="connsiteX7" fmla="*/ 38496 w 571577"/>
                  <a:gd name="connsiteY7" fmla="*/ 224865 h 317792"/>
                  <a:gd name="connsiteX8" fmla="*/ 16781 w 571577"/>
                  <a:gd name="connsiteY8" fmla="*/ 195936 h 317792"/>
                  <a:gd name="connsiteX9" fmla="*/ 16495 w 571577"/>
                  <a:gd name="connsiteY9" fmla="*/ 195555 h 317792"/>
                  <a:gd name="connsiteX10" fmla="*/ 2186 w 571577"/>
                  <a:gd name="connsiteY10" fmla="*/ 163681 h 317792"/>
                  <a:gd name="connsiteX11" fmla="*/ 0 w 571577"/>
                  <a:gd name="connsiteY11" fmla="*/ 149332 h 317792"/>
                  <a:gd name="connsiteX12" fmla="*/ 14757 w 571577"/>
                  <a:gd name="connsiteY12" fmla="*/ 117881 h 317792"/>
                  <a:gd name="connsiteX13" fmla="*/ 283574 w 571577"/>
                  <a:gd name="connsiteY13" fmla="*/ 0 h 317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77" h="317792">
                    <a:moveTo>
                      <a:pt x="283574" y="0"/>
                    </a:moveTo>
                    <a:cubicBezTo>
                      <a:pt x="424559" y="0"/>
                      <a:pt x="542187" y="66160"/>
                      <a:pt x="569391" y="154111"/>
                    </a:cubicBezTo>
                    <a:lnTo>
                      <a:pt x="571577" y="168460"/>
                    </a:lnTo>
                    <a:lnTo>
                      <a:pt x="556820" y="199911"/>
                    </a:lnTo>
                    <a:lnTo>
                      <a:pt x="554796" y="202118"/>
                    </a:lnTo>
                    <a:lnTo>
                      <a:pt x="513127" y="247555"/>
                    </a:lnTo>
                    <a:cubicBezTo>
                      <a:pt x="459617" y="290451"/>
                      <a:pt x="378637" y="317792"/>
                      <a:pt x="288003" y="317792"/>
                    </a:cubicBezTo>
                    <a:cubicBezTo>
                      <a:pt x="182264" y="317792"/>
                      <a:pt x="89664" y="280577"/>
                      <a:pt x="38496" y="224865"/>
                    </a:cubicBezTo>
                    <a:lnTo>
                      <a:pt x="16781" y="195936"/>
                    </a:lnTo>
                    <a:lnTo>
                      <a:pt x="16495" y="195555"/>
                    </a:lnTo>
                    <a:cubicBezTo>
                      <a:pt x="10400" y="185328"/>
                      <a:pt x="5586" y="174675"/>
                      <a:pt x="2186" y="163681"/>
                    </a:cubicBezTo>
                    <a:lnTo>
                      <a:pt x="0" y="149332"/>
                    </a:lnTo>
                    <a:lnTo>
                      <a:pt x="14757" y="117881"/>
                    </a:lnTo>
                    <a:cubicBezTo>
                      <a:pt x="59046" y="48607"/>
                      <a:pt x="162730" y="0"/>
                      <a:pt x="283574" y="0"/>
                    </a:cubicBezTo>
                    <a:close/>
                  </a:path>
                </a:pathLst>
              </a:custGeom>
              <a:solidFill>
                <a:srgbClr val="88280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sp>
        <p:nvSpPr>
          <p:cNvPr id="319" name="Téglalap 318"/>
          <p:cNvSpPr/>
          <p:nvPr/>
        </p:nvSpPr>
        <p:spPr>
          <a:xfrm>
            <a:off x="644451" y="533194"/>
            <a:ext cx="520514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2800" dirty="0"/>
              <a:t>A királyné megtanulta a dalt. </a:t>
            </a:r>
          </a:p>
        </p:txBody>
      </p:sp>
      <p:sp>
        <p:nvSpPr>
          <p:cNvPr id="320" name="Szabadkézi sokszög 319"/>
          <p:cNvSpPr/>
          <p:nvPr/>
        </p:nvSpPr>
        <p:spPr>
          <a:xfrm>
            <a:off x="-770021" y="5364544"/>
            <a:ext cx="28127" cy="2676"/>
          </a:xfrm>
          <a:custGeom>
            <a:avLst/>
            <a:gdLst>
              <a:gd name="connsiteX0" fmla="*/ 104871 w 104871"/>
              <a:gd name="connsiteY0" fmla="*/ 0 h 9808"/>
              <a:gd name="connsiteX1" fmla="*/ 12591 w 104871"/>
              <a:gd name="connsiteY1" fmla="*/ 6906 h 9808"/>
              <a:gd name="connsiteX2" fmla="*/ 0 w 104871"/>
              <a:gd name="connsiteY2" fmla="*/ 9808 h 9808"/>
              <a:gd name="connsiteX3" fmla="*/ 104871 w 104871"/>
              <a:gd name="connsiteY3" fmla="*/ 0 h 9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871" h="9808">
                <a:moveTo>
                  <a:pt x="104871" y="0"/>
                </a:moveTo>
                <a:lnTo>
                  <a:pt x="12591" y="6906"/>
                </a:lnTo>
                <a:lnTo>
                  <a:pt x="0" y="9808"/>
                </a:lnTo>
                <a:lnTo>
                  <a:pt x="104871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2" name="Szabadkézi sokszög 321"/>
          <p:cNvSpPr/>
          <p:nvPr/>
        </p:nvSpPr>
        <p:spPr>
          <a:xfrm>
            <a:off x="-778292" y="5367219"/>
            <a:ext cx="8270" cy="1939"/>
          </a:xfrm>
          <a:custGeom>
            <a:avLst/>
            <a:gdLst>
              <a:gd name="connsiteX0" fmla="*/ 30834 w 30834"/>
              <a:gd name="connsiteY0" fmla="*/ 0 h 7106"/>
              <a:gd name="connsiteX1" fmla="*/ 21261 w 30834"/>
              <a:gd name="connsiteY1" fmla="*/ 895 h 7106"/>
              <a:gd name="connsiteX2" fmla="*/ 0 w 30834"/>
              <a:gd name="connsiteY2" fmla="*/ 7106 h 7106"/>
              <a:gd name="connsiteX3" fmla="*/ 30834 w 30834"/>
              <a:gd name="connsiteY3" fmla="*/ 0 h 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834" h="7106">
                <a:moveTo>
                  <a:pt x="30834" y="0"/>
                </a:moveTo>
                <a:lnTo>
                  <a:pt x="21261" y="895"/>
                </a:lnTo>
                <a:lnTo>
                  <a:pt x="0" y="7106"/>
                </a:lnTo>
                <a:lnTo>
                  <a:pt x="30834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3" name="Szabadkézi sokszög 322"/>
          <p:cNvSpPr/>
          <p:nvPr/>
        </p:nvSpPr>
        <p:spPr>
          <a:xfrm>
            <a:off x="-796059" y="5369158"/>
            <a:ext cx="17767" cy="5280"/>
          </a:xfrm>
          <a:custGeom>
            <a:avLst/>
            <a:gdLst>
              <a:gd name="connsiteX0" fmla="*/ 66242 w 66242"/>
              <a:gd name="connsiteY0" fmla="*/ 0 h 19349"/>
              <a:gd name="connsiteX1" fmla="*/ 23671 w 66242"/>
              <a:gd name="connsiteY1" fmla="*/ 9810 h 19349"/>
              <a:gd name="connsiteX2" fmla="*/ 0 w 66242"/>
              <a:gd name="connsiteY2" fmla="*/ 19349 h 19349"/>
              <a:gd name="connsiteX3" fmla="*/ 66242 w 66242"/>
              <a:gd name="connsiteY3" fmla="*/ 0 h 1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42" h="19349">
                <a:moveTo>
                  <a:pt x="66242" y="0"/>
                </a:moveTo>
                <a:lnTo>
                  <a:pt x="23671" y="9810"/>
                </a:lnTo>
                <a:lnTo>
                  <a:pt x="0" y="19349"/>
                </a:lnTo>
                <a:lnTo>
                  <a:pt x="66242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4" name="Szabadkézi sokszög 323"/>
          <p:cNvSpPr/>
          <p:nvPr/>
        </p:nvSpPr>
        <p:spPr>
          <a:xfrm>
            <a:off x="-804358" y="5374437"/>
            <a:ext cx="8299" cy="3401"/>
          </a:xfrm>
          <a:custGeom>
            <a:avLst/>
            <a:gdLst>
              <a:gd name="connsiteX0" fmla="*/ 30943 w 30943"/>
              <a:gd name="connsiteY0" fmla="*/ 0 h 12469"/>
              <a:gd name="connsiteX1" fmla="*/ 14568 w 30943"/>
              <a:gd name="connsiteY1" fmla="*/ 4783 h 12469"/>
              <a:gd name="connsiteX2" fmla="*/ 0 w 30943"/>
              <a:gd name="connsiteY2" fmla="*/ 12469 h 12469"/>
              <a:gd name="connsiteX3" fmla="*/ 30943 w 30943"/>
              <a:gd name="connsiteY3" fmla="*/ 0 h 1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43" h="12469">
                <a:moveTo>
                  <a:pt x="30943" y="0"/>
                </a:moveTo>
                <a:lnTo>
                  <a:pt x="14568" y="4783"/>
                </a:lnTo>
                <a:lnTo>
                  <a:pt x="0" y="12469"/>
                </a:lnTo>
                <a:lnTo>
                  <a:pt x="309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5" name="Szabadkézi sokszög 324"/>
          <p:cNvSpPr/>
          <p:nvPr/>
        </p:nvSpPr>
        <p:spPr>
          <a:xfrm>
            <a:off x="-819710" y="5377841"/>
            <a:ext cx="15353" cy="8241"/>
          </a:xfrm>
          <a:custGeom>
            <a:avLst/>
            <a:gdLst>
              <a:gd name="connsiteX0" fmla="*/ 57243 w 57243"/>
              <a:gd name="connsiteY0" fmla="*/ 0 h 30201"/>
              <a:gd name="connsiteX1" fmla="*/ 34038 w 57243"/>
              <a:gd name="connsiteY1" fmla="*/ 9351 h 30201"/>
              <a:gd name="connsiteX2" fmla="*/ 0 w 57243"/>
              <a:gd name="connsiteY2" fmla="*/ 30201 h 30201"/>
              <a:gd name="connsiteX3" fmla="*/ 57243 w 57243"/>
              <a:gd name="connsiteY3" fmla="*/ 0 h 30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3" h="30201">
                <a:moveTo>
                  <a:pt x="57243" y="0"/>
                </a:moveTo>
                <a:lnTo>
                  <a:pt x="34038" y="9351"/>
                </a:lnTo>
                <a:lnTo>
                  <a:pt x="0" y="30201"/>
                </a:lnTo>
                <a:lnTo>
                  <a:pt x="572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6" name="Szabadkézi sokszög 325"/>
          <p:cNvSpPr/>
          <p:nvPr/>
        </p:nvSpPr>
        <p:spPr>
          <a:xfrm>
            <a:off x="-826160" y="5386080"/>
            <a:ext cx="6450" cy="4021"/>
          </a:xfrm>
          <a:custGeom>
            <a:avLst/>
            <a:gdLst>
              <a:gd name="connsiteX0" fmla="*/ 24050 w 24050"/>
              <a:gd name="connsiteY0" fmla="*/ 0 h 14732"/>
              <a:gd name="connsiteX1" fmla="*/ 6197 w 24050"/>
              <a:gd name="connsiteY1" fmla="*/ 9419 h 14732"/>
              <a:gd name="connsiteX2" fmla="*/ 0 w 24050"/>
              <a:gd name="connsiteY2" fmla="*/ 14732 h 14732"/>
              <a:gd name="connsiteX3" fmla="*/ 24050 w 24050"/>
              <a:gd name="connsiteY3" fmla="*/ 0 h 14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0" h="14732">
                <a:moveTo>
                  <a:pt x="24050" y="0"/>
                </a:moveTo>
                <a:lnTo>
                  <a:pt x="6197" y="9419"/>
                </a:lnTo>
                <a:lnTo>
                  <a:pt x="0" y="14732"/>
                </a:lnTo>
                <a:lnTo>
                  <a:pt x="24050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7" name="Szabadkézi sokszög 326"/>
          <p:cNvSpPr/>
          <p:nvPr/>
        </p:nvSpPr>
        <p:spPr>
          <a:xfrm>
            <a:off x="-843771" y="5390099"/>
            <a:ext cx="17609" cy="15358"/>
          </a:xfrm>
          <a:custGeom>
            <a:avLst/>
            <a:gdLst>
              <a:gd name="connsiteX0" fmla="*/ 65655 w 65655"/>
              <a:gd name="connsiteY0" fmla="*/ 0 h 56286"/>
              <a:gd name="connsiteX1" fmla="*/ 55941 w 65655"/>
              <a:gd name="connsiteY1" fmla="*/ 5950 h 56286"/>
              <a:gd name="connsiteX2" fmla="*/ 0 w 65655"/>
              <a:gd name="connsiteY2" fmla="*/ 56286 h 56286"/>
              <a:gd name="connsiteX3" fmla="*/ 65655 w 65655"/>
              <a:gd name="connsiteY3" fmla="*/ 0 h 56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55" h="56286">
                <a:moveTo>
                  <a:pt x="65655" y="0"/>
                </a:moveTo>
                <a:lnTo>
                  <a:pt x="55941" y="5950"/>
                </a:lnTo>
                <a:lnTo>
                  <a:pt x="0" y="56286"/>
                </a:lnTo>
                <a:lnTo>
                  <a:pt x="65655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9" name="Ellipszis buborék 328"/>
          <p:cNvSpPr/>
          <p:nvPr/>
        </p:nvSpPr>
        <p:spPr>
          <a:xfrm>
            <a:off x="391841" y="3182864"/>
            <a:ext cx="3182315" cy="2414809"/>
          </a:xfrm>
          <a:prstGeom prst="wedgeEllipseCallout">
            <a:avLst>
              <a:gd name="adj1" fmla="val 61191"/>
              <a:gd name="adj2" fmla="val -48377"/>
            </a:avLst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330" name="Csoportba foglalás 329"/>
          <p:cNvGrpSpPr/>
          <p:nvPr/>
        </p:nvGrpSpPr>
        <p:grpSpPr>
          <a:xfrm>
            <a:off x="1677739" y="3562675"/>
            <a:ext cx="897368" cy="1609595"/>
            <a:chOff x="4741693" y="988193"/>
            <a:chExt cx="3323641" cy="5525664"/>
          </a:xfrm>
        </p:grpSpPr>
        <p:grpSp>
          <p:nvGrpSpPr>
            <p:cNvPr id="331" name="Csoportba foglalás 330"/>
            <p:cNvGrpSpPr/>
            <p:nvPr/>
          </p:nvGrpSpPr>
          <p:grpSpPr>
            <a:xfrm>
              <a:off x="4741693" y="988193"/>
              <a:ext cx="2749223" cy="5525664"/>
              <a:chOff x="4632040" y="806522"/>
              <a:chExt cx="2749223" cy="5525664"/>
            </a:xfrm>
          </p:grpSpPr>
          <p:grpSp>
            <p:nvGrpSpPr>
              <p:cNvPr id="662" name="Csoportba foglalás 661"/>
              <p:cNvGrpSpPr/>
              <p:nvPr/>
            </p:nvGrpSpPr>
            <p:grpSpPr>
              <a:xfrm rot="897925" flipH="1">
                <a:off x="5936586" y="2404445"/>
                <a:ext cx="1444677" cy="1155612"/>
                <a:chOff x="2990191" y="1530585"/>
                <a:chExt cx="1397255" cy="1298504"/>
              </a:xfrm>
            </p:grpSpPr>
            <p:sp>
              <p:nvSpPr>
                <p:cNvPr id="778" name="Szabadkézi sokszög 777"/>
                <p:cNvSpPr/>
                <p:nvPr/>
              </p:nvSpPr>
              <p:spPr>
                <a:xfrm rot="18235584" flipH="1" flipV="1">
                  <a:off x="2964244" y="2316105"/>
                  <a:ext cx="538931" cy="487038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  <a:gd name="connsiteX0" fmla="*/ 23569 w 1067945"/>
                    <a:gd name="connsiteY0" fmla="*/ 324795 h 1586401"/>
                    <a:gd name="connsiteX1" fmla="*/ 66097 w 1067945"/>
                    <a:gd name="connsiteY1" fmla="*/ 140029 h 1586401"/>
                    <a:gd name="connsiteX2" fmla="*/ 205746 w 1067945"/>
                    <a:gd name="connsiteY2" fmla="*/ 69389 h 1586401"/>
                    <a:gd name="connsiteX3" fmla="*/ 504693 w 1067945"/>
                    <a:gd name="connsiteY3" fmla="*/ 52978 h 1586401"/>
                    <a:gd name="connsiteX4" fmla="*/ 506447 w 1067945"/>
                    <a:gd name="connsiteY4" fmla="*/ 70195 h 1586401"/>
                    <a:gd name="connsiteX5" fmla="*/ 512127 w 1067945"/>
                    <a:gd name="connsiteY5" fmla="*/ 71873 h 1586401"/>
                    <a:gd name="connsiteX6" fmla="*/ 754445 w 1067945"/>
                    <a:gd name="connsiteY6" fmla="*/ 379378 h 1586401"/>
                    <a:gd name="connsiteX7" fmla="*/ 759945 w 1067945"/>
                    <a:gd name="connsiteY7" fmla="*/ 439046 h 1586401"/>
                    <a:gd name="connsiteX8" fmla="*/ 767367 w 1067945"/>
                    <a:gd name="connsiteY8" fmla="*/ 434929 h 1586401"/>
                    <a:gd name="connsiteX9" fmla="*/ 771288 w 1067945"/>
                    <a:gd name="connsiteY9" fmla="*/ 440884 h 1586401"/>
                    <a:gd name="connsiteX10" fmla="*/ 875013 w 1067945"/>
                    <a:gd name="connsiteY10" fmla="*/ 614586 h 1586401"/>
                    <a:gd name="connsiteX11" fmla="*/ 1055134 w 1067945"/>
                    <a:gd name="connsiteY11" fmla="*/ 1108735 h 1586401"/>
                    <a:gd name="connsiteX12" fmla="*/ 1007367 w 1067945"/>
                    <a:gd name="connsiteY12" fmla="*/ 1088546 h 1586401"/>
                    <a:gd name="connsiteX13" fmla="*/ 983959 w 1067945"/>
                    <a:gd name="connsiteY13" fmla="*/ 1065349 h 1586401"/>
                    <a:gd name="connsiteX14" fmla="*/ 1012480 w 1067945"/>
                    <a:gd name="connsiteY14" fmla="*/ 1131490 h 1586401"/>
                    <a:gd name="connsiteX15" fmla="*/ 1054440 w 1067945"/>
                    <a:gd name="connsiteY15" fmla="*/ 1370129 h 1586401"/>
                    <a:gd name="connsiteX16" fmla="*/ 921690 w 1067945"/>
                    <a:gd name="connsiteY16" fmla="*/ 1269763 h 1586401"/>
                    <a:gd name="connsiteX17" fmla="*/ 914746 w 1067945"/>
                    <a:gd name="connsiteY17" fmla="*/ 1260755 h 1586401"/>
                    <a:gd name="connsiteX18" fmla="*/ 913684 w 1067945"/>
                    <a:gd name="connsiteY18" fmla="*/ 1263994 h 1586401"/>
                    <a:gd name="connsiteX19" fmla="*/ 935222 w 1067945"/>
                    <a:gd name="connsiteY19" fmla="*/ 1313942 h 1586401"/>
                    <a:gd name="connsiteX20" fmla="*/ 977183 w 1067945"/>
                    <a:gd name="connsiteY20" fmla="*/ 1552581 h 1586401"/>
                    <a:gd name="connsiteX21" fmla="*/ 796961 w 1067945"/>
                    <a:gd name="connsiteY21" fmla="*/ 1390627 h 1586401"/>
                    <a:gd name="connsiteX22" fmla="*/ 763238 w 1067945"/>
                    <a:gd name="connsiteY22" fmla="*/ 1341929 h 1586401"/>
                    <a:gd name="connsiteX23" fmla="*/ 755785 w 1067945"/>
                    <a:gd name="connsiteY23" fmla="*/ 1340632 h 1586401"/>
                    <a:gd name="connsiteX24" fmla="*/ 757833 w 1067945"/>
                    <a:gd name="connsiteY24" fmla="*/ 1345381 h 1586401"/>
                    <a:gd name="connsiteX25" fmla="*/ 799795 w 1067945"/>
                    <a:gd name="connsiteY25" fmla="*/ 1584019 h 1586401"/>
                    <a:gd name="connsiteX26" fmla="*/ 464456 w 1067945"/>
                    <a:gd name="connsiteY26" fmla="*/ 1175960 h 1586401"/>
                    <a:gd name="connsiteX27" fmla="*/ 380801 w 1067945"/>
                    <a:gd name="connsiteY27" fmla="*/ 1011013 h 1586401"/>
                    <a:gd name="connsiteX28" fmla="*/ 367160 w 1067945"/>
                    <a:gd name="connsiteY28" fmla="*/ 993839 h 1586401"/>
                    <a:gd name="connsiteX29" fmla="*/ 286567 w 1067945"/>
                    <a:gd name="connsiteY29" fmla="*/ 877427 h 1586401"/>
                    <a:gd name="connsiteX30" fmla="*/ 277727 w 1067945"/>
                    <a:gd name="connsiteY30" fmla="*/ 862684 h 1586401"/>
                    <a:gd name="connsiteX31" fmla="*/ 273161 w 1067945"/>
                    <a:gd name="connsiteY31" fmla="*/ 861134 h 1586401"/>
                    <a:gd name="connsiteX32" fmla="*/ 297316 w 1067945"/>
                    <a:gd name="connsiteY32" fmla="*/ 999645 h 1586401"/>
                    <a:gd name="connsiteX33" fmla="*/ 277445 w 1067945"/>
                    <a:gd name="connsiteY33" fmla="*/ 1328265 h 1586401"/>
                    <a:gd name="connsiteX34" fmla="*/ 76064 w 1067945"/>
                    <a:gd name="connsiteY34" fmla="*/ 839992 h 1586401"/>
                    <a:gd name="connsiteX35" fmla="*/ 43405 w 1067945"/>
                    <a:gd name="connsiteY35" fmla="*/ 652722 h 1586401"/>
                    <a:gd name="connsiteX36" fmla="*/ 29949 w 1067945"/>
                    <a:gd name="connsiteY36" fmla="*/ 625611 h 1586401"/>
                    <a:gd name="connsiteX37" fmla="*/ 1 w 1067945"/>
                    <a:gd name="connsiteY37" fmla="*/ 463376 h 1586401"/>
                    <a:gd name="connsiteX38" fmla="*/ 17134 w 1067945"/>
                    <a:gd name="connsiteY38" fmla="*/ 339434 h 1586401"/>
                    <a:gd name="connsiteX39" fmla="*/ 23569 w 1067945"/>
                    <a:gd name="connsiteY39" fmla="*/ 324795 h 1586401"/>
                    <a:gd name="connsiteX0" fmla="*/ 23567 w 1067943"/>
                    <a:gd name="connsiteY0" fmla="*/ 271817 h 1533423"/>
                    <a:gd name="connsiteX1" fmla="*/ 66095 w 1067943"/>
                    <a:gd name="connsiteY1" fmla="*/ 87051 h 1533423"/>
                    <a:gd name="connsiteX2" fmla="*/ 504691 w 1067943"/>
                    <a:gd name="connsiteY2" fmla="*/ 0 h 1533423"/>
                    <a:gd name="connsiteX3" fmla="*/ 506445 w 1067943"/>
                    <a:gd name="connsiteY3" fmla="*/ 17217 h 1533423"/>
                    <a:gd name="connsiteX4" fmla="*/ 512125 w 1067943"/>
                    <a:gd name="connsiteY4" fmla="*/ 18895 h 1533423"/>
                    <a:gd name="connsiteX5" fmla="*/ 754443 w 1067943"/>
                    <a:gd name="connsiteY5" fmla="*/ 326400 h 1533423"/>
                    <a:gd name="connsiteX6" fmla="*/ 759943 w 1067943"/>
                    <a:gd name="connsiteY6" fmla="*/ 386068 h 1533423"/>
                    <a:gd name="connsiteX7" fmla="*/ 767365 w 1067943"/>
                    <a:gd name="connsiteY7" fmla="*/ 381951 h 1533423"/>
                    <a:gd name="connsiteX8" fmla="*/ 771286 w 1067943"/>
                    <a:gd name="connsiteY8" fmla="*/ 387906 h 1533423"/>
                    <a:gd name="connsiteX9" fmla="*/ 875011 w 1067943"/>
                    <a:gd name="connsiteY9" fmla="*/ 561608 h 1533423"/>
                    <a:gd name="connsiteX10" fmla="*/ 1055132 w 1067943"/>
                    <a:gd name="connsiteY10" fmla="*/ 1055757 h 1533423"/>
                    <a:gd name="connsiteX11" fmla="*/ 1007365 w 1067943"/>
                    <a:gd name="connsiteY11" fmla="*/ 1035568 h 1533423"/>
                    <a:gd name="connsiteX12" fmla="*/ 983957 w 1067943"/>
                    <a:gd name="connsiteY12" fmla="*/ 1012371 h 1533423"/>
                    <a:gd name="connsiteX13" fmla="*/ 1012478 w 1067943"/>
                    <a:gd name="connsiteY13" fmla="*/ 1078512 h 1533423"/>
                    <a:gd name="connsiteX14" fmla="*/ 1054438 w 1067943"/>
                    <a:gd name="connsiteY14" fmla="*/ 1317151 h 1533423"/>
                    <a:gd name="connsiteX15" fmla="*/ 921688 w 1067943"/>
                    <a:gd name="connsiteY15" fmla="*/ 1216785 h 1533423"/>
                    <a:gd name="connsiteX16" fmla="*/ 914744 w 1067943"/>
                    <a:gd name="connsiteY16" fmla="*/ 1207777 h 1533423"/>
                    <a:gd name="connsiteX17" fmla="*/ 913682 w 1067943"/>
                    <a:gd name="connsiteY17" fmla="*/ 1211016 h 1533423"/>
                    <a:gd name="connsiteX18" fmla="*/ 935220 w 1067943"/>
                    <a:gd name="connsiteY18" fmla="*/ 1260964 h 1533423"/>
                    <a:gd name="connsiteX19" fmla="*/ 977181 w 1067943"/>
                    <a:gd name="connsiteY19" fmla="*/ 1499603 h 1533423"/>
                    <a:gd name="connsiteX20" fmla="*/ 796959 w 1067943"/>
                    <a:gd name="connsiteY20" fmla="*/ 1337649 h 1533423"/>
                    <a:gd name="connsiteX21" fmla="*/ 763236 w 1067943"/>
                    <a:gd name="connsiteY21" fmla="*/ 1288951 h 1533423"/>
                    <a:gd name="connsiteX22" fmla="*/ 755783 w 1067943"/>
                    <a:gd name="connsiteY22" fmla="*/ 1287654 h 1533423"/>
                    <a:gd name="connsiteX23" fmla="*/ 757831 w 1067943"/>
                    <a:gd name="connsiteY23" fmla="*/ 1292403 h 1533423"/>
                    <a:gd name="connsiteX24" fmla="*/ 799793 w 1067943"/>
                    <a:gd name="connsiteY24" fmla="*/ 1531041 h 1533423"/>
                    <a:gd name="connsiteX25" fmla="*/ 464454 w 1067943"/>
                    <a:gd name="connsiteY25" fmla="*/ 1122982 h 1533423"/>
                    <a:gd name="connsiteX26" fmla="*/ 380799 w 1067943"/>
                    <a:gd name="connsiteY26" fmla="*/ 958035 h 1533423"/>
                    <a:gd name="connsiteX27" fmla="*/ 367158 w 1067943"/>
                    <a:gd name="connsiteY27" fmla="*/ 940861 h 1533423"/>
                    <a:gd name="connsiteX28" fmla="*/ 286565 w 1067943"/>
                    <a:gd name="connsiteY28" fmla="*/ 824449 h 1533423"/>
                    <a:gd name="connsiteX29" fmla="*/ 277725 w 1067943"/>
                    <a:gd name="connsiteY29" fmla="*/ 809706 h 1533423"/>
                    <a:gd name="connsiteX30" fmla="*/ 273159 w 1067943"/>
                    <a:gd name="connsiteY30" fmla="*/ 808156 h 1533423"/>
                    <a:gd name="connsiteX31" fmla="*/ 297314 w 1067943"/>
                    <a:gd name="connsiteY31" fmla="*/ 946667 h 1533423"/>
                    <a:gd name="connsiteX32" fmla="*/ 277443 w 1067943"/>
                    <a:gd name="connsiteY32" fmla="*/ 1275287 h 1533423"/>
                    <a:gd name="connsiteX33" fmla="*/ 76062 w 1067943"/>
                    <a:gd name="connsiteY33" fmla="*/ 787014 h 1533423"/>
                    <a:gd name="connsiteX34" fmla="*/ 43403 w 1067943"/>
                    <a:gd name="connsiteY34" fmla="*/ 599744 h 1533423"/>
                    <a:gd name="connsiteX35" fmla="*/ 29947 w 1067943"/>
                    <a:gd name="connsiteY35" fmla="*/ 572633 h 1533423"/>
                    <a:gd name="connsiteX36" fmla="*/ -1 w 1067943"/>
                    <a:gd name="connsiteY36" fmla="*/ 410398 h 1533423"/>
                    <a:gd name="connsiteX37" fmla="*/ 17132 w 1067943"/>
                    <a:gd name="connsiteY37" fmla="*/ 286456 h 1533423"/>
                    <a:gd name="connsiteX38" fmla="*/ 23567 w 1067943"/>
                    <a:gd name="connsiteY38" fmla="*/ 271817 h 1533423"/>
                    <a:gd name="connsiteX0" fmla="*/ 23569 w 1067945"/>
                    <a:gd name="connsiteY0" fmla="*/ 514138 h 1775744"/>
                    <a:gd name="connsiteX1" fmla="*/ 66097 w 1067945"/>
                    <a:gd name="connsiteY1" fmla="*/ 329372 h 1775744"/>
                    <a:gd name="connsiteX2" fmla="*/ 504693 w 1067945"/>
                    <a:gd name="connsiteY2" fmla="*/ 242321 h 1775744"/>
                    <a:gd name="connsiteX3" fmla="*/ 506447 w 1067945"/>
                    <a:gd name="connsiteY3" fmla="*/ 259538 h 1775744"/>
                    <a:gd name="connsiteX4" fmla="*/ 453132 w 1067945"/>
                    <a:gd name="connsiteY4" fmla="*/ -1 h 1775744"/>
                    <a:gd name="connsiteX5" fmla="*/ 754445 w 1067945"/>
                    <a:gd name="connsiteY5" fmla="*/ 568721 h 1775744"/>
                    <a:gd name="connsiteX6" fmla="*/ 759945 w 1067945"/>
                    <a:gd name="connsiteY6" fmla="*/ 628389 h 1775744"/>
                    <a:gd name="connsiteX7" fmla="*/ 767367 w 1067945"/>
                    <a:gd name="connsiteY7" fmla="*/ 624272 h 1775744"/>
                    <a:gd name="connsiteX8" fmla="*/ 771288 w 1067945"/>
                    <a:gd name="connsiteY8" fmla="*/ 630227 h 1775744"/>
                    <a:gd name="connsiteX9" fmla="*/ 875013 w 1067945"/>
                    <a:gd name="connsiteY9" fmla="*/ 803929 h 1775744"/>
                    <a:gd name="connsiteX10" fmla="*/ 1055134 w 1067945"/>
                    <a:gd name="connsiteY10" fmla="*/ 1298078 h 1775744"/>
                    <a:gd name="connsiteX11" fmla="*/ 1007367 w 1067945"/>
                    <a:gd name="connsiteY11" fmla="*/ 1277889 h 1775744"/>
                    <a:gd name="connsiteX12" fmla="*/ 983959 w 1067945"/>
                    <a:gd name="connsiteY12" fmla="*/ 1254692 h 1775744"/>
                    <a:gd name="connsiteX13" fmla="*/ 1012480 w 1067945"/>
                    <a:gd name="connsiteY13" fmla="*/ 1320833 h 1775744"/>
                    <a:gd name="connsiteX14" fmla="*/ 1054440 w 1067945"/>
                    <a:gd name="connsiteY14" fmla="*/ 1559472 h 1775744"/>
                    <a:gd name="connsiteX15" fmla="*/ 921690 w 1067945"/>
                    <a:gd name="connsiteY15" fmla="*/ 1459106 h 1775744"/>
                    <a:gd name="connsiteX16" fmla="*/ 914746 w 1067945"/>
                    <a:gd name="connsiteY16" fmla="*/ 1450098 h 1775744"/>
                    <a:gd name="connsiteX17" fmla="*/ 913684 w 1067945"/>
                    <a:gd name="connsiteY17" fmla="*/ 1453337 h 1775744"/>
                    <a:gd name="connsiteX18" fmla="*/ 935222 w 1067945"/>
                    <a:gd name="connsiteY18" fmla="*/ 1503285 h 1775744"/>
                    <a:gd name="connsiteX19" fmla="*/ 977183 w 1067945"/>
                    <a:gd name="connsiteY19" fmla="*/ 1741924 h 1775744"/>
                    <a:gd name="connsiteX20" fmla="*/ 796961 w 1067945"/>
                    <a:gd name="connsiteY20" fmla="*/ 1579970 h 1775744"/>
                    <a:gd name="connsiteX21" fmla="*/ 763238 w 1067945"/>
                    <a:gd name="connsiteY21" fmla="*/ 1531272 h 1775744"/>
                    <a:gd name="connsiteX22" fmla="*/ 755785 w 1067945"/>
                    <a:gd name="connsiteY22" fmla="*/ 1529975 h 1775744"/>
                    <a:gd name="connsiteX23" fmla="*/ 757833 w 1067945"/>
                    <a:gd name="connsiteY23" fmla="*/ 1534724 h 1775744"/>
                    <a:gd name="connsiteX24" fmla="*/ 799795 w 1067945"/>
                    <a:gd name="connsiteY24" fmla="*/ 1773362 h 1775744"/>
                    <a:gd name="connsiteX25" fmla="*/ 464456 w 1067945"/>
                    <a:gd name="connsiteY25" fmla="*/ 1365303 h 1775744"/>
                    <a:gd name="connsiteX26" fmla="*/ 380801 w 1067945"/>
                    <a:gd name="connsiteY26" fmla="*/ 1200356 h 1775744"/>
                    <a:gd name="connsiteX27" fmla="*/ 367160 w 1067945"/>
                    <a:gd name="connsiteY27" fmla="*/ 1183182 h 1775744"/>
                    <a:gd name="connsiteX28" fmla="*/ 286567 w 1067945"/>
                    <a:gd name="connsiteY28" fmla="*/ 1066770 h 1775744"/>
                    <a:gd name="connsiteX29" fmla="*/ 277727 w 1067945"/>
                    <a:gd name="connsiteY29" fmla="*/ 1052027 h 1775744"/>
                    <a:gd name="connsiteX30" fmla="*/ 273161 w 1067945"/>
                    <a:gd name="connsiteY30" fmla="*/ 1050477 h 1775744"/>
                    <a:gd name="connsiteX31" fmla="*/ 297316 w 1067945"/>
                    <a:gd name="connsiteY31" fmla="*/ 1188988 h 1775744"/>
                    <a:gd name="connsiteX32" fmla="*/ 277445 w 1067945"/>
                    <a:gd name="connsiteY32" fmla="*/ 1517608 h 1775744"/>
                    <a:gd name="connsiteX33" fmla="*/ 76064 w 1067945"/>
                    <a:gd name="connsiteY33" fmla="*/ 1029335 h 1775744"/>
                    <a:gd name="connsiteX34" fmla="*/ 43405 w 1067945"/>
                    <a:gd name="connsiteY34" fmla="*/ 842065 h 1775744"/>
                    <a:gd name="connsiteX35" fmla="*/ 29949 w 1067945"/>
                    <a:gd name="connsiteY35" fmla="*/ 814954 h 1775744"/>
                    <a:gd name="connsiteX36" fmla="*/ 1 w 1067945"/>
                    <a:gd name="connsiteY36" fmla="*/ 652719 h 1775744"/>
                    <a:gd name="connsiteX37" fmla="*/ 17134 w 1067945"/>
                    <a:gd name="connsiteY37" fmla="*/ 528777 h 1775744"/>
                    <a:gd name="connsiteX38" fmla="*/ 23569 w 1067945"/>
                    <a:gd name="connsiteY38" fmla="*/ 514138 h 1775744"/>
                    <a:gd name="connsiteX0" fmla="*/ 23567 w 1067943"/>
                    <a:gd name="connsiteY0" fmla="*/ 514138 h 1775744"/>
                    <a:gd name="connsiteX1" fmla="*/ 66095 w 1067943"/>
                    <a:gd name="connsiteY1" fmla="*/ 329372 h 1775744"/>
                    <a:gd name="connsiteX2" fmla="*/ 504691 w 1067943"/>
                    <a:gd name="connsiteY2" fmla="*/ 242321 h 1775744"/>
                    <a:gd name="connsiteX3" fmla="*/ 453130 w 1067943"/>
                    <a:gd name="connsiteY3" fmla="*/ -1 h 1775744"/>
                    <a:gd name="connsiteX4" fmla="*/ 754443 w 1067943"/>
                    <a:gd name="connsiteY4" fmla="*/ 568721 h 1775744"/>
                    <a:gd name="connsiteX5" fmla="*/ 759943 w 1067943"/>
                    <a:gd name="connsiteY5" fmla="*/ 628389 h 1775744"/>
                    <a:gd name="connsiteX6" fmla="*/ 767365 w 1067943"/>
                    <a:gd name="connsiteY6" fmla="*/ 624272 h 1775744"/>
                    <a:gd name="connsiteX7" fmla="*/ 771286 w 1067943"/>
                    <a:gd name="connsiteY7" fmla="*/ 630227 h 1775744"/>
                    <a:gd name="connsiteX8" fmla="*/ 875011 w 1067943"/>
                    <a:gd name="connsiteY8" fmla="*/ 803929 h 1775744"/>
                    <a:gd name="connsiteX9" fmla="*/ 1055132 w 1067943"/>
                    <a:gd name="connsiteY9" fmla="*/ 1298078 h 1775744"/>
                    <a:gd name="connsiteX10" fmla="*/ 1007365 w 1067943"/>
                    <a:gd name="connsiteY10" fmla="*/ 1277889 h 1775744"/>
                    <a:gd name="connsiteX11" fmla="*/ 983957 w 1067943"/>
                    <a:gd name="connsiteY11" fmla="*/ 1254692 h 1775744"/>
                    <a:gd name="connsiteX12" fmla="*/ 1012478 w 1067943"/>
                    <a:gd name="connsiteY12" fmla="*/ 1320833 h 1775744"/>
                    <a:gd name="connsiteX13" fmla="*/ 1054438 w 1067943"/>
                    <a:gd name="connsiteY13" fmla="*/ 1559472 h 1775744"/>
                    <a:gd name="connsiteX14" fmla="*/ 921688 w 1067943"/>
                    <a:gd name="connsiteY14" fmla="*/ 1459106 h 1775744"/>
                    <a:gd name="connsiteX15" fmla="*/ 914744 w 1067943"/>
                    <a:gd name="connsiteY15" fmla="*/ 1450098 h 1775744"/>
                    <a:gd name="connsiteX16" fmla="*/ 913682 w 1067943"/>
                    <a:gd name="connsiteY16" fmla="*/ 1453337 h 1775744"/>
                    <a:gd name="connsiteX17" fmla="*/ 935220 w 1067943"/>
                    <a:gd name="connsiteY17" fmla="*/ 1503285 h 1775744"/>
                    <a:gd name="connsiteX18" fmla="*/ 977181 w 1067943"/>
                    <a:gd name="connsiteY18" fmla="*/ 1741924 h 1775744"/>
                    <a:gd name="connsiteX19" fmla="*/ 796959 w 1067943"/>
                    <a:gd name="connsiteY19" fmla="*/ 1579970 h 1775744"/>
                    <a:gd name="connsiteX20" fmla="*/ 763236 w 1067943"/>
                    <a:gd name="connsiteY20" fmla="*/ 1531272 h 1775744"/>
                    <a:gd name="connsiteX21" fmla="*/ 755783 w 1067943"/>
                    <a:gd name="connsiteY21" fmla="*/ 1529975 h 1775744"/>
                    <a:gd name="connsiteX22" fmla="*/ 757831 w 1067943"/>
                    <a:gd name="connsiteY22" fmla="*/ 1534724 h 1775744"/>
                    <a:gd name="connsiteX23" fmla="*/ 799793 w 1067943"/>
                    <a:gd name="connsiteY23" fmla="*/ 1773362 h 1775744"/>
                    <a:gd name="connsiteX24" fmla="*/ 464454 w 1067943"/>
                    <a:gd name="connsiteY24" fmla="*/ 1365303 h 1775744"/>
                    <a:gd name="connsiteX25" fmla="*/ 380799 w 1067943"/>
                    <a:gd name="connsiteY25" fmla="*/ 1200356 h 1775744"/>
                    <a:gd name="connsiteX26" fmla="*/ 367158 w 1067943"/>
                    <a:gd name="connsiteY26" fmla="*/ 1183182 h 1775744"/>
                    <a:gd name="connsiteX27" fmla="*/ 286565 w 1067943"/>
                    <a:gd name="connsiteY27" fmla="*/ 1066770 h 1775744"/>
                    <a:gd name="connsiteX28" fmla="*/ 277725 w 1067943"/>
                    <a:gd name="connsiteY28" fmla="*/ 1052027 h 1775744"/>
                    <a:gd name="connsiteX29" fmla="*/ 273159 w 1067943"/>
                    <a:gd name="connsiteY29" fmla="*/ 1050477 h 1775744"/>
                    <a:gd name="connsiteX30" fmla="*/ 297314 w 1067943"/>
                    <a:gd name="connsiteY30" fmla="*/ 1188988 h 1775744"/>
                    <a:gd name="connsiteX31" fmla="*/ 277443 w 1067943"/>
                    <a:gd name="connsiteY31" fmla="*/ 1517608 h 1775744"/>
                    <a:gd name="connsiteX32" fmla="*/ 76062 w 1067943"/>
                    <a:gd name="connsiteY32" fmla="*/ 1029335 h 1775744"/>
                    <a:gd name="connsiteX33" fmla="*/ 43403 w 1067943"/>
                    <a:gd name="connsiteY33" fmla="*/ 842065 h 1775744"/>
                    <a:gd name="connsiteX34" fmla="*/ 29947 w 1067943"/>
                    <a:gd name="connsiteY34" fmla="*/ 814954 h 1775744"/>
                    <a:gd name="connsiteX35" fmla="*/ -1 w 1067943"/>
                    <a:gd name="connsiteY35" fmla="*/ 652719 h 1775744"/>
                    <a:gd name="connsiteX36" fmla="*/ 17132 w 1067943"/>
                    <a:gd name="connsiteY36" fmla="*/ 528777 h 1775744"/>
                    <a:gd name="connsiteX37" fmla="*/ 23567 w 1067943"/>
                    <a:gd name="connsiteY37" fmla="*/ 514138 h 1775744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767367 w 1067945"/>
                    <a:gd name="connsiteY5" fmla="*/ 628095 h 1779567"/>
                    <a:gd name="connsiteX6" fmla="*/ 771288 w 1067945"/>
                    <a:gd name="connsiteY6" fmla="*/ 634050 h 1779567"/>
                    <a:gd name="connsiteX7" fmla="*/ 875013 w 1067945"/>
                    <a:gd name="connsiteY7" fmla="*/ 807752 h 1779567"/>
                    <a:gd name="connsiteX8" fmla="*/ 1055134 w 1067945"/>
                    <a:gd name="connsiteY8" fmla="*/ 1301901 h 1779567"/>
                    <a:gd name="connsiteX9" fmla="*/ 1007367 w 1067945"/>
                    <a:gd name="connsiteY9" fmla="*/ 1281712 h 1779567"/>
                    <a:gd name="connsiteX10" fmla="*/ 983959 w 1067945"/>
                    <a:gd name="connsiteY10" fmla="*/ 1258515 h 1779567"/>
                    <a:gd name="connsiteX11" fmla="*/ 1012480 w 1067945"/>
                    <a:gd name="connsiteY11" fmla="*/ 1324656 h 1779567"/>
                    <a:gd name="connsiteX12" fmla="*/ 1054440 w 1067945"/>
                    <a:gd name="connsiteY12" fmla="*/ 1563295 h 1779567"/>
                    <a:gd name="connsiteX13" fmla="*/ 921690 w 1067945"/>
                    <a:gd name="connsiteY13" fmla="*/ 1462929 h 1779567"/>
                    <a:gd name="connsiteX14" fmla="*/ 914746 w 1067945"/>
                    <a:gd name="connsiteY14" fmla="*/ 1453921 h 1779567"/>
                    <a:gd name="connsiteX15" fmla="*/ 913684 w 1067945"/>
                    <a:gd name="connsiteY15" fmla="*/ 1457160 h 1779567"/>
                    <a:gd name="connsiteX16" fmla="*/ 935222 w 1067945"/>
                    <a:gd name="connsiteY16" fmla="*/ 1507108 h 1779567"/>
                    <a:gd name="connsiteX17" fmla="*/ 977183 w 1067945"/>
                    <a:gd name="connsiteY17" fmla="*/ 1745747 h 1779567"/>
                    <a:gd name="connsiteX18" fmla="*/ 796961 w 1067945"/>
                    <a:gd name="connsiteY18" fmla="*/ 1583793 h 1779567"/>
                    <a:gd name="connsiteX19" fmla="*/ 763238 w 1067945"/>
                    <a:gd name="connsiteY19" fmla="*/ 1535095 h 1779567"/>
                    <a:gd name="connsiteX20" fmla="*/ 755785 w 1067945"/>
                    <a:gd name="connsiteY20" fmla="*/ 1533798 h 1779567"/>
                    <a:gd name="connsiteX21" fmla="*/ 757833 w 1067945"/>
                    <a:gd name="connsiteY21" fmla="*/ 1538547 h 1779567"/>
                    <a:gd name="connsiteX22" fmla="*/ 799795 w 1067945"/>
                    <a:gd name="connsiteY22" fmla="*/ 1777185 h 1779567"/>
                    <a:gd name="connsiteX23" fmla="*/ 464456 w 1067945"/>
                    <a:gd name="connsiteY23" fmla="*/ 1369126 h 1779567"/>
                    <a:gd name="connsiteX24" fmla="*/ 380801 w 1067945"/>
                    <a:gd name="connsiteY24" fmla="*/ 1204179 h 1779567"/>
                    <a:gd name="connsiteX25" fmla="*/ 367160 w 1067945"/>
                    <a:gd name="connsiteY25" fmla="*/ 1187005 h 1779567"/>
                    <a:gd name="connsiteX26" fmla="*/ 286567 w 1067945"/>
                    <a:gd name="connsiteY26" fmla="*/ 1070593 h 1779567"/>
                    <a:gd name="connsiteX27" fmla="*/ 277727 w 1067945"/>
                    <a:gd name="connsiteY27" fmla="*/ 1055850 h 1779567"/>
                    <a:gd name="connsiteX28" fmla="*/ 273161 w 1067945"/>
                    <a:gd name="connsiteY28" fmla="*/ 1054300 h 1779567"/>
                    <a:gd name="connsiteX29" fmla="*/ 297316 w 1067945"/>
                    <a:gd name="connsiteY29" fmla="*/ 1192811 h 1779567"/>
                    <a:gd name="connsiteX30" fmla="*/ 277445 w 1067945"/>
                    <a:gd name="connsiteY30" fmla="*/ 1521431 h 1779567"/>
                    <a:gd name="connsiteX31" fmla="*/ 76064 w 1067945"/>
                    <a:gd name="connsiteY31" fmla="*/ 1033158 h 1779567"/>
                    <a:gd name="connsiteX32" fmla="*/ 43405 w 1067945"/>
                    <a:gd name="connsiteY32" fmla="*/ 845888 h 1779567"/>
                    <a:gd name="connsiteX33" fmla="*/ 29949 w 1067945"/>
                    <a:gd name="connsiteY33" fmla="*/ 818777 h 1779567"/>
                    <a:gd name="connsiteX34" fmla="*/ 1 w 1067945"/>
                    <a:gd name="connsiteY34" fmla="*/ 656542 h 1779567"/>
                    <a:gd name="connsiteX35" fmla="*/ 17134 w 1067945"/>
                    <a:gd name="connsiteY35" fmla="*/ 532600 h 1779567"/>
                    <a:gd name="connsiteX36" fmla="*/ 23569 w 1067945"/>
                    <a:gd name="connsiteY36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759943 w 1067943"/>
                    <a:gd name="connsiteY4" fmla="*/ 632212 h 1779567"/>
                    <a:gd name="connsiteX5" fmla="*/ 767365 w 1067943"/>
                    <a:gd name="connsiteY5" fmla="*/ 628095 h 1779567"/>
                    <a:gd name="connsiteX6" fmla="*/ 875011 w 1067943"/>
                    <a:gd name="connsiteY6" fmla="*/ 807752 h 1779567"/>
                    <a:gd name="connsiteX7" fmla="*/ 1055132 w 1067943"/>
                    <a:gd name="connsiteY7" fmla="*/ 1301901 h 1779567"/>
                    <a:gd name="connsiteX8" fmla="*/ 1007365 w 1067943"/>
                    <a:gd name="connsiteY8" fmla="*/ 1281712 h 1779567"/>
                    <a:gd name="connsiteX9" fmla="*/ 983957 w 1067943"/>
                    <a:gd name="connsiteY9" fmla="*/ 1258515 h 1779567"/>
                    <a:gd name="connsiteX10" fmla="*/ 1012478 w 1067943"/>
                    <a:gd name="connsiteY10" fmla="*/ 1324656 h 1779567"/>
                    <a:gd name="connsiteX11" fmla="*/ 1054438 w 1067943"/>
                    <a:gd name="connsiteY11" fmla="*/ 1563295 h 1779567"/>
                    <a:gd name="connsiteX12" fmla="*/ 921688 w 1067943"/>
                    <a:gd name="connsiteY12" fmla="*/ 1462929 h 1779567"/>
                    <a:gd name="connsiteX13" fmla="*/ 914744 w 1067943"/>
                    <a:gd name="connsiteY13" fmla="*/ 1453921 h 1779567"/>
                    <a:gd name="connsiteX14" fmla="*/ 913682 w 1067943"/>
                    <a:gd name="connsiteY14" fmla="*/ 1457160 h 1779567"/>
                    <a:gd name="connsiteX15" fmla="*/ 935220 w 1067943"/>
                    <a:gd name="connsiteY15" fmla="*/ 1507108 h 1779567"/>
                    <a:gd name="connsiteX16" fmla="*/ 977181 w 1067943"/>
                    <a:gd name="connsiteY16" fmla="*/ 1745747 h 1779567"/>
                    <a:gd name="connsiteX17" fmla="*/ 796959 w 1067943"/>
                    <a:gd name="connsiteY17" fmla="*/ 1583793 h 1779567"/>
                    <a:gd name="connsiteX18" fmla="*/ 763236 w 1067943"/>
                    <a:gd name="connsiteY18" fmla="*/ 1535095 h 1779567"/>
                    <a:gd name="connsiteX19" fmla="*/ 755783 w 1067943"/>
                    <a:gd name="connsiteY19" fmla="*/ 1533798 h 1779567"/>
                    <a:gd name="connsiteX20" fmla="*/ 757831 w 1067943"/>
                    <a:gd name="connsiteY20" fmla="*/ 1538547 h 1779567"/>
                    <a:gd name="connsiteX21" fmla="*/ 799793 w 1067943"/>
                    <a:gd name="connsiteY21" fmla="*/ 1777185 h 1779567"/>
                    <a:gd name="connsiteX22" fmla="*/ 464454 w 1067943"/>
                    <a:gd name="connsiteY22" fmla="*/ 1369126 h 1779567"/>
                    <a:gd name="connsiteX23" fmla="*/ 380799 w 1067943"/>
                    <a:gd name="connsiteY23" fmla="*/ 1204179 h 1779567"/>
                    <a:gd name="connsiteX24" fmla="*/ 367158 w 1067943"/>
                    <a:gd name="connsiteY24" fmla="*/ 1187005 h 1779567"/>
                    <a:gd name="connsiteX25" fmla="*/ 286565 w 1067943"/>
                    <a:gd name="connsiteY25" fmla="*/ 1070593 h 1779567"/>
                    <a:gd name="connsiteX26" fmla="*/ 277725 w 1067943"/>
                    <a:gd name="connsiteY26" fmla="*/ 1055850 h 1779567"/>
                    <a:gd name="connsiteX27" fmla="*/ 273159 w 1067943"/>
                    <a:gd name="connsiteY27" fmla="*/ 1054300 h 1779567"/>
                    <a:gd name="connsiteX28" fmla="*/ 297314 w 1067943"/>
                    <a:gd name="connsiteY28" fmla="*/ 1192811 h 1779567"/>
                    <a:gd name="connsiteX29" fmla="*/ 277443 w 1067943"/>
                    <a:gd name="connsiteY29" fmla="*/ 1521431 h 1779567"/>
                    <a:gd name="connsiteX30" fmla="*/ 76062 w 1067943"/>
                    <a:gd name="connsiteY30" fmla="*/ 1033158 h 1779567"/>
                    <a:gd name="connsiteX31" fmla="*/ 43403 w 1067943"/>
                    <a:gd name="connsiteY31" fmla="*/ 845888 h 1779567"/>
                    <a:gd name="connsiteX32" fmla="*/ 29947 w 1067943"/>
                    <a:gd name="connsiteY32" fmla="*/ 818777 h 1779567"/>
                    <a:gd name="connsiteX33" fmla="*/ -1 w 1067943"/>
                    <a:gd name="connsiteY33" fmla="*/ 656542 h 1779567"/>
                    <a:gd name="connsiteX34" fmla="*/ 17132 w 1067943"/>
                    <a:gd name="connsiteY34" fmla="*/ 532600 h 1779567"/>
                    <a:gd name="connsiteX35" fmla="*/ 23567 w 1067943"/>
                    <a:gd name="connsiteY35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875013 w 1067945"/>
                    <a:gd name="connsiteY5" fmla="*/ 807752 h 1779567"/>
                    <a:gd name="connsiteX6" fmla="*/ 1055134 w 1067945"/>
                    <a:gd name="connsiteY6" fmla="*/ 1301901 h 1779567"/>
                    <a:gd name="connsiteX7" fmla="*/ 1007367 w 1067945"/>
                    <a:gd name="connsiteY7" fmla="*/ 1281712 h 1779567"/>
                    <a:gd name="connsiteX8" fmla="*/ 983959 w 1067945"/>
                    <a:gd name="connsiteY8" fmla="*/ 1258515 h 1779567"/>
                    <a:gd name="connsiteX9" fmla="*/ 1012480 w 1067945"/>
                    <a:gd name="connsiteY9" fmla="*/ 1324656 h 1779567"/>
                    <a:gd name="connsiteX10" fmla="*/ 1054440 w 1067945"/>
                    <a:gd name="connsiteY10" fmla="*/ 1563295 h 1779567"/>
                    <a:gd name="connsiteX11" fmla="*/ 921690 w 1067945"/>
                    <a:gd name="connsiteY11" fmla="*/ 1462929 h 1779567"/>
                    <a:gd name="connsiteX12" fmla="*/ 914746 w 1067945"/>
                    <a:gd name="connsiteY12" fmla="*/ 1453921 h 1779567"/>
                    <a:gd name="connsiteX13" fmla="*/ 913684 w 1067945"/>
                    <a:gd name="connsiteY13" fmla="*/ 1457160 h 1779567"/>
                    <a:gd name="connsiteX14" fmla="*/ 935222 w 1067945"/>
                    <a:gd name="connsiteY14" fmla="*/ 1507108 h 1779567"/>
                    <a:gd name="connsiteX15" fmla="*/ 977183 w 1067945"/>
                    <a:gd name="connsiteY15" fmla="*/ 1745747 h 1779567"/>
                    <a:gd name="connsiteX16" fmla="*/ 796961 w 1067945"/>
                    <a:gd name="connsiteY16" fmla="*/ 1583793 h 1779567"/>
                    <a:gd name="connsiteX17" fmla="*/ 763238 w 1067945"/>
                    <a:gd name="connsiteY17" fmla="*/ 1535095 h 1779567"/>
                    <a:gd name="connsiteX18" fmla="*/ 755785 w 1067945"/>
                    <a:gd name="connsiteY18" fmla="*/ 1533798 h 1779567"/>
                    <a:gd name="connsiteX19" fmla="*/ 757833 w 1067945"/>
                    <a:gd name="connsiteY19" fmla="*/ 1538547 h 1779567"/>
                    <a:gd name="connsiteX20" fmla="*/ 799795 w 1067945"/>
                    <a:gd name="connsiteY20" fmla="*/ 1777185 h 1779567"/>
                    <a:gd name="connsiteX21" fmla="*/ 464456 w 1067945"/>
                    <a:gd name="connsiteY21" fmla="*/ 1369126 h 1779567"/>
                    <a:gd name="connsiteX22" fmla="*/ 380801 w 1067945"/>
                    <a:gd name="connsiteY22" fmla="*/ 1204179 h 1779567"/>
                    <a:gd name="connsiteX23" fmla="*/ 367160 w 1067945"/>
                    <a:gd name="connsiteY23" fmla="*/ 1187005 h 1779567"/>
                    <a:gd name="connsiteX24" fmla="*/ 286567 w 1067945"/>
                    <a:gd name="connsiteY24" fmla="*/ 1070593 h 1779567"/>
                    <a:gd name="connsiteX25" fmla="*/ 277727 w 1067945"/>
                    <a:gd name="connsiteY25" fmla="*/ 1055850 h 1779567"/>
                    <a:gd name="connsiteX26" fmla="*/ 273161 w 1067945"/>
                    <a:gd name="connsiteY26" fmla="*/ 1054300 h 1779567"/>
                    <a:gd name="connsiteX27" fmla="*/ 297316 w 1067945"/>
                    <a:gd name="connsiteY27" fmla="*/ 1192811 h 1779567"/>
                    <a:gd name="connsiteX28" fmla="*/ 277445 w 1067945"/>
                    <a:gd name="connsiteY28" fmla="*/ 1521431 h 1779567"/>
                    <a:gd name="connsiteX29" fmla="*/ 76064 w 1067945"/>
                    <a:gd name="connsiteY29" fmla="*/ 1033158 h 1779567"/>
                    <a:gd name="connsiteX30" fmla="*/ 43405 w 1067945"/>
                    <a:gd name="connsiteY30" fmla="*/ 845888 h 1779567"/>
                    <a:gd name="connsiteX31" fmla="*/ 29949 w 1067945"/>
                    <a:gd name="connsiteY31" fmla="*/ 818777 h 1779567"/>
                    <a:gd name="connsiteX32" fmla="*/ 1 w 1067945"/>
                    <a:gd name="connsiteY32" fmla="*/ 656542 h 1779567"/>
                    <a:gd name="connsiteX33" fmla="*/ 17134 w 1067945"/>
                    <a:gd name="connsiteY33" fmla="*/ 532600 h 1779567"/>
                    <a:gd name="connsiteX34" fmla="*/ 23569 w 1067945"/>
                    <a:gd name="connsiteY34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875011 w 1067943"/>
                    <a:gd name="connsiteY4" fmla="*/ 807752 h 1779567"/>
                    <a:gd name="connsiteX5" fmla="*/ 1055132 w 1067943"/>
                    <a:gd name="connsiteY5" fmla="*/ 1301901 h 1779567"/>
                    <a:gd name="connsiteX6" fmla="*/ 1007365 w 1067943"/>
                    <a:gd name="connsiteY6" fmla="*/ 1281712 h 1779567"/>
                    <a:gd name="connsiteX7" fmla="*/ 983957 w 1067943"/>
                    <a:gd name="connsiteY7" fmla="*/ 1258515 h 1779567"/>
                    <a:gd name="connsiteX8" fmla="*/ 1012478 w 1067943"/>
                    <a:gd name="connsiteY8" fmla="*/ 1324656 h 1779567"/>
                    <a:gd name="connsiteX9" fmla="*/ 1054438 w 1067943"/>
                    <a:gd name="connsiteY9" fmla="*/ 1563295 h 1779567"/>
                    <a:gd name="connsiteX10" fmla="*/ 921688 w 1067943"/>
                    <a:gd name="connsiteY10" fmla="*/ 1462929 h 1779567"/>
                    <a:gd name="connsiteX11" fmla="*/ 914744 w 1067943"/>
                    <a:gd name="connsiteY11" fmla="*/ 1453921 h 1779567"/>
                    <a:gd name="connsiteX12" fmla="*/ 913682 w 1067943"/>
                    <a:gd name="connsiteY12" fmla="*/ 1457160 h 1779567"/>
                    <a:gd name="connsiteX13" fmla="*/ 935220 w 1067943"/>
                    <a:gd name="connsiteY13" fmla="*/ 1507108 h 1779567"/>
                    <a:gd name="connsiteX14" fmla="*/ 977181 w 1067943"/>
                    <a:gd name="connsiteY14" fmla="*/ 1745747 h 1779567"/>
                    <a:gd name="connsiteX15" fmla="*/ 796959 w 1067943"/>
                    <a:gd name="connsiteY15" fmla="*/ 1583793 h 1779567"/>
                    <a:gd name="connsiteX16" fmla="*/ 763236 w 1067943"/>
                    <a:gd name="connsiteY16" fmla="*/ 1535095 h 1779567"/>
                    <a:gd name="connsiteX17" fmla="*/ 755783 w 1067943"/>
                    <a:gd name="connsiteY17" fmla="*/ 1533798 h 1779567"/>
                    <a:gd name="connsiteX18" fmla="*/ 757831 w 1067943"/>
                    <a:gd name="connsiteY18" fmla="*/ 1538547 h 1779567"/>
                    <a:gd name="connsiteX19" fmla="*/ 799793 w 1067943"/>
                    <a:gd name="connsiteY19" fmla="*/ 1777185 h 1779567"/>
                    <a:gd name="connsiteX20" fmla="*/ 464454 w 1067943"/>
                    <a:gd name="connsiteY20" fmla="*/ 1369126 h 1779567"/>
                    <a:gd name="connsiteX21" fmla="*/ 380799 w 1067943"/>
                    <a:gd name="connsiteY21" fmla="*/ 1204179 h 1779567"/>
                    <a:gd name="connsiteX22" fmla="*/ 367158 w 1067943"/>
                    <a:gd name="connsiteY22" fmla="*/ 1187005 h 1779567"/>
                    <a:gd name="connsiteX23" fmla="*/ 286565 w 1067943"/>
                    <a:gd name="connsiteY23" fmla="*/ 1070593 h 1779567"/>
                    <a:gd name="connsiteX24" fmla="*/ 277725 w 1067943"/>
                    <a:gd name="connsiteY24" fmla="*/ 1055850 h 1779567"/>
                    <a:gd name="connsiteX25" fmla="*/ 273159 w 1067943"/>
                    <a:gd name="connsiteY25" fmla="*/ 1054300 h 1779567"/>
                    <a:gd name="connsiteX26" fmla="*/ 297314 w 1067943"/>
                    <a:gd name="connsiteY26" fmla="*/ 1192811 h 1779567"/>
                    <a:gd name="connsiteX27" fmla="*/ 277443 w 1067943"/>
                    <a:gd name="connsiteY27" fmla="*/ 1521431 h 1779567"/>
                    <a:gd name="connsiteX28" fmla="*/ 76062 w 1067943"/>
                    <a:gd name="connsiteY28" fmla="*/ 1033158 h 1779567"/>
                    <a:gd name="connsiteX29" fmla="*/ 43403 w 1067943"/>
                    <a:gd name="connsiteY29" fmla="*/ 845888 h 1779567"/>
                    <a:gd name="connsiteX30" fmla="*/ 29947 w 1067943"/>
                    <a:gd name="connsiteY30" fmla="*/ 818777 h 1779567"/>
                    <a:gd name="connsiteX31" fmla="*/ -1 w 1067943"/>
                    <a:gd name="connsiteY31" fmla="*/ 656542 h 1779567"/>
                    <a:gd name="connsiteX32" fmla="*/ 17132 w 1067943"/>
                    <a:gd name="connsiteY32" fmla="*/ 532600 h 1779567"/>
                    <a:gd name="connsiteX33" fmla="*/ 23567 w 1067943"/>
                    <a:gd name="connsiteY33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875013 w 1067945"/>
                    <a:gd name="connsiteY3" fmla="*/ 807752 h 1779567"/>
                    <a:gd name="connsiteX4" fmla="*/ 1055134 w 1067945"/>
                    <a:gd name="connsiteY4" fmla="*/ 1301901 h 1779567"/>
                    <a:gd name="connsiteX5" fmla="*/ 1007367 w 1067945"/>
                    <a:gd name="connsiteY5" fmla="*/ 1281712 h 1779567"/>
                    <a:gd name="connsiteX6" fmla="*/ 983959 w 1067945"/>
                    <a:gd name="connsiteY6" fmla="*/ 1258515 h 1779567"/>
                    <a:gd name="connsiteX7" fmla="*/ 1012480 w 1067945"/>
                    <a:gd name="connsiteY7" fmla="*/ 1324656 h 1779567"/>
                    <a:gd name="connsiteX8" fmla="*/ 1054440 w 1067945"/>
                    <a:gd name="connsiteY8" fmla="*/ 1563295 h 1779567"/>
                    <a:gd name="connsiteX9" fmla="*/ 921690 w 1067945"/>
                    <a:gd name="connsiteY9" fmla="*/ 1462929 h 1779567"/>
                    <a:gd name="connsiteX10" fmla="*/ 914746 w 1067945"/>
                    <a:gd name="connsiteY10" fmla="*/ 1453921 h 1779567"/>
                    <a:gd name="connsiteX11" fmla="*/ 913684 w 1067945"/>
                    <a:gd name="connsiteY11" fmla="*/ 1457160 h 1779567"/>
                    <a:gd name="connsiteX12" fmla="*/ 935222 w 1067945"/>
                    <a:gd name="connsiteY12" fmla="*/ 1507108 h 1779567"/>
                    <a:gd name="connsiteX13" fmla="*/ 977183 w 1067945"/>
                    <a:gd name="connsiteY13" fmla="*/ 1745747 h 1779567"/>
                    <a:gd name="connsiteX14" fmla="*/ 796961 w 1067945"/>
                    <a:gd name="connsiteY14" fmla="*/ 1583793 h 1779567"/>
                    <a:gd name="connsiteX15" fmla="*/ 763238 w 1067945"/>
                    <a:gd name="connsiteY15" fmla="*/ 1535095 h 1779567"/>
                    <a:gd name="connsiteX16" fmla="*/ 755785 w 1067945"/>
                    <a:gd name="connsiteY16" fmla="*/ 1533798 h 1779567"/>
                    <a:gd name="connsiteX17" fmla="*/ 757833 w 1067945"/>
                    <a:gd name="connsiteY17" fmla="*/ 1538547 h 1779567"/>
                    <a:gd name="connsiteX18" fmla="*/ 799795 w 1067945"/>
                    <a:gd name="connsiteY18" fmla="*/ 1777185 h 1779567"/>
                    <a:gd name="connsiteX19" fmla="*/ 464456 w 1067945"/>
                    <a:gd name="connsiteY19" fmla="*/ 1369126 h 1779567"/>
                    <a:gd name="connsiteX20" fmla="*/ 380801 w 1067945"/>
                    <a:gd name="connsiteY20" fmla="*/ 1204179 h 1779567"/>
                    <a:gd name="connsiteX21" fmla="*/ 367160 w 1067945"/>
                    <a:gd name="connsiteY21" fmla="*/ 1187005 h 1779567"/>
                    <a:gd name="connsiteX22" fmla="*/ 286567 w 1067945"/>
                    <a:gd name="connsiteY22" fmla="*/ 1070593 h 1779567"/>
                    <a:gd name="connsiteX23" fmla="*/ 277727 w 1067945"/>
                    <a:gd name="connsiteY23" fmla="*/ 1055850 h 1779567"/>
                    <a:gd name="connsiteX24" fmla="*/ 273161 w 1067945"/>
                    <a:gd name="connsiteY24" fmla="*/ 1054300 h 1779567"/>
                    <a:gd name="connsiteX25" fmla="*/ 297316 w 1067945"/>
                    <a:gd name="connsiteY25" fmla="*/ 1192811 h 1779567"/>
                    <a:gd name="connsiteX26" fmla="*/ 277445 w 1067945"/>
                    <a:gd name="connsiteY26" fmla="*/ 1521431 h 1779567"/>
                    <a:gd name="connsiteX27" fmla="*/ 76064 w 1067945"/>
                    <a:gd name="connsiteY27" fmla="*/ 1033158 h 1779567"/>
                    <a:gd name="connsiteX28" fmla="*/ 43405 w 1067945"/>
                    <a:gd name="connsiteY28" fmla="*/ 845888 h 1779567"/>
                    <a:gd name="connsiteX29" fmla="*/ 29949 w 1067945"/>
                    <a:gd name="connsiteY29" fmla="*/ 818777 h 1779567"/>
                    <a:gd name="connsiteX30" fmla="*/ 1 w 1067945"/>
                    <a:gd name="connsiteY30" fmla="*/ 656542 h 1779567"/>
                    <a:gd name="connsiteX31" fmla="*/ 17134 w 1067945"/>
                    <a:gd name="connsiteY31" fmla="*/ 532600 h 1779567"/>
                    <a:gd name="connsiteX32" fmla="*/ 23569 w 1067945"/>
                    <a:gd name="connsiteY32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892225 w 1067943"/>
                    <a:gd name="connsiteY3" fmla="*/ 751818 h 1779567"/>
                    <a:gd name="connsiteX4" fmla="*/ 1055132 w 1067943"/>
                    <a:gd name="connsiteY4" fmla="*/ 1301901 h 1779567"/>
                    <a:gd name="connsiteX5" fmla="*/ 1007365 w 1067943"/>
                    <a:gd name="connsiteY5" fmla="*/ 1281712 h 1779567"/>
                    <a:gd name="connsiteX6" fmla="*/ 983957 w 1067943"/>
                    <a:gd name="connsiteY6" fmla="*/ 1258515 h 1779567"/>
                    <a:gd name="connsiteX7" fmla="*/ 1012478 w 1067943"/>
                    <a:gd name="connsiteY7" fmla="*/ 1324656 h 1779567"/>
                    <a:gd name="connsiteX8" fmla="*/ 1054438 w 1067943"/>
                    <a:gd name="connsiteY8" fmla="*/ 1563295 h 1779567"/>
                    <a:gd name="connsiteX9" fmla="*/ 921688 w 1067943"/>
                    <a:gd name="connsiteY9" fmla="*/ 1462929 h 1779567"/>
                    <a:gd name="connsiteX10" fmla="*/ 914744 w 1067943"/>
                    <a:gd name="connsiteY10" fmla="*/ 1453921 h 1779567"/>
                    <a:gd name="connsiteX11" fmla="*/ 913682 w 1067943"/>
                    <a:gd name="connsiteY11" fmla="*/ 1457160 h 1779567"/>
                    <a:gd name="connsiteX12" fmla="*/ 935220 w 1067943"/>
                    <a:gd name="connsiteY12" fmla="*/ 1507108 h 1779567"/>
                    <a:gd name="connsiteX13" fmla="*/ 977181 w 1067943"/>
                    <a:gd name="connsiteY13" fmla="*/ 1745747 h 1779567"/>
                    <a:gd name="connsiteX14" fmla="*/ 796959 w 1067943"/>
                    <a:gd name="connsiteY14" fmla="*/ 1583793 h 1779567"/>
                    <a:gd name="connsiteX15" fmla="*/ 763236 w 1067943"/>
                    <a:gd name="connsiteY15" fmla="*/ 1535095 h 1779567"/>
                    <a:gd name="connsiteX16" fmla="*/ 755783 w 1067943"/>
                    <a:gd name="connsiteY16" fmla="*/ 1533798 h 1779567"/>
                    <a:gd name="connsiteX17" fmla="*/ 757831 w 1067943"/>
                    <a:gd name="connsiteY17" fmla="*/ 1538547 h 1779567"/>
                    <a:gd name="connsiteX18" fmla="*/ 799793 w 1067943"/>
                    <a:gd name="connsiteY18" fmla="*/ 1777185 h 1779567"/>
                    <a:gd name="connsiteX19" fmla="*/ 464454 w 1067943"/>
                    <a:gd name="connsiteY19" fmla="*/ 1369126 h 1779567"/>
                    <a:gd name="connsiteX20" fmla="*/ 380799 w 1067943"/>
                    <a:gd name="connsiteY20" fmla="*/ 1204179 h 1779567"/>
                    <a:gd name="connsiteX21" fmla="*/ 367158 w 1067943"/>
                    <a:gd name="connsiteY21" fmla="*/ 1187005 h 1779567"/>
                    <a:gd name="connsiteX22" fmla="*/ 286565 w 1067943"/>
                    <a:gd name="connsiteY22" fmla="*/ 1070593 h 1779567"/>
                    <a:gd name="connsiteX23" fmla="*/ 277725 w 1067943"/>
                    <a:gd name="connsiteY23" fmla="*/ 1055850 h 1779567"/>
                    <a:gd name="connsiteX24" fmla="*/ 273159 w 1067943"/>
                    <a:gd name="connsiteY24" fmla="*/ 1054300 h 1779567"/>
                    <a:gd name="connsiteX25" fmla="*/ 297314 w 1067943"/>
                    <a:gd name="connsiteY25" fmla="*/ 1192811 h 1779567"/>
                    <a:gd name="connsiteX26" fmla="*/ 277443 w 1067943"/>
                    <a:gd name="connsiteY26" fmla="*/ 1521431 h 1779567"/>
                    <a:gd name="connsiteX27" fmla="*/ 76062 w 1067943"/>
                    <a:gd name="connsiteY27" fmla="*/ 1033158 h 1779567"/>
                    <a:gd name="connsiteX28" fmla="*/ 43403 w 1067943"/>
                    <a:gd name="connsiteY28" fmla="*/ 845888 h 1779567"/>
                    <a:gd name="connsiteX29" fmla="*/ 29947 w 1067943"/>
                    <a:gd name="connsiteY29" fmla="*/ 818777 h 1779567"/>
                    <a:gd name="connsiteX30" fmla="*/ -1 w 1067943"/>
                    <a:gd name="connsiteY30" fmla="*/ 656542 h 1779567"/>
                    <a:gd name="connsiteX31" fmla="*/ 17132 w 1067943"/>
                    <a:gd name="connsiteY31" fmla="*/ 532600 h 1779567"/>
                    <a:gd name="connsiteX32" fmla="*/ 23567 w 1067943"/>
                    <a:gd name="connsiteY32" fmla="*/ 517961 h 1779567"/>
                    <a:gd name="connsiteX0" fmla="*/ 324009 w 1368385"/>
                    <a:gd name="connsiteY0" fmla="*/ 924215 h 2185821"/>
                    <a:gd name="connsiteX1" fmla="*/ 8678 w 1368385"/>
                    <a:gd name="connsiteY1" fmla="*/ 10933 h 2185821"/>
                    <a:gd name="connsiteX2" fmla="*/ 753572 w 1368385"/>
                    <a:gd name="connsiteY2" fmla="*/ 410076 h 2185821"/>
                    <a:gd name="connsiteX3" fmla="*/ 1192667 w 1368385"/>
                    <a:gd name="connsiteY3" fmla="*/ 1158072 h 2185821"/>
                    <a:gd name="connsiteX4" fmla="*/ 1355574 w 1368385"/>
                    <a:gd name="connsiteY4" fmla="*/ 1708155 h 2185821"/>
                    <a:gd name="connsiteX5" fmla="*/ 1307807 w 1368385"/>
                    <a:gd name="connsiteY5" fmla="*/ 1687966 h 2185821"/>
                    <a:gd name="connsiteX6" fmla="*/ 1284399 w 1368385"/>
                    <a:gd name="connsiteY6" fmla="*/ 1664769 h 2185821"/>
                    <a:gd name="connsiteX7" fmla="*/ 1312920 w 1368385"/>
                    <a:gd name="connsiteY7" fmla="*/ 1730910 h 2185821"/>
                    <a:gd name="connsiteX8" fmla="*/ 1354880 w 1368385"/>
                    <a:gd name="connsiteY8" fmla="*/ 1969549 h 2185821"/>
                    <a:gd name="connsiteX9" fmla="*/ 1222130 w 1368385"/>
                    <a:gd name="connsiteY9" fmla="*/ 1869183 h 2185821"/>
                    <a:gd name="connsiteX10" fmla="*/ 1215186 w 1368385"/>
                    <a:gd name="connsiteY10" fmla="*/ 1860175 h 2185821"/>
                    <a:gd name="connsiteX11" fmla="*/ 1214124 w 1368385"/>
                    <a:gd name="connsiteY11" fmla="*/ 1863414 h 2185821"/>
                    <a:gd name="connsiteX12" fmla="*/ 1235662 w 1368385"/>
                    <a:gd name="connsiteY12" fmla="*/ 1913362 h 2185821"/>
                    <a:gd name="connsiteX13" fmla="*/ 1277623 w 1368385"/>
                    <a:gd name="connsiteY13" fmla="*/ 2152001 h 2185821"/>
                    <a:gd name="connsiteX14" fmla="*/ 1097401 w 1368385"/>
                    <a:gd name="connsiteY14" fmla="*/ 1990047 h 2185821"/>
                    <a:gd name="connsiteX15" fmla="*/ 1063678 w 1368385"/>
                    <a:gd name="connsiteY15" fmla="*/ 1941349 h 2185821"/>
                    <a:gd name="connsiteX16" fmla="*/ 1056225 w 1368385"/>
                    <a:gd name="connsiteY16" fmla="*/ 1940052 h 2185821"/>
                    <a:gd name="connsiteX17" fmla="*/ 1058273 w 1368385"/>
                    <a:gd name="connsiteY17" fmla="*/ 1944801 h 2185821"/>
                    <a:gd name="connsiteX18" fmla="*/ 1100235 w 1368385"/>
                    <a:gd name="connsiteY18" fmla="*/ 2183439 h 2185821"/>
                    <a:gd name="connsiteX19" fmla="*/ 764896 w 1368385"/>
                    <a:gd name="connsiteY19" fmla="*/ 1775380 h 2185821"/>
                    <a:gd name="connsiteX20" fmla="*/ 681241 w 1368385"/>
                    <a:gd name="connsiteY20" fmla="*/ 1610433 h 2185821"/>
                    <a:gd name="connsiteX21" fmla="*/ 667600 w 1368385"/>
                    <a:gd name="connsiteY21" fmla="*/ 1593259 h 2185821"/>
                    <a:gd name="connsiteX22" fmla="*/ 587007 w 1368385"/>
                    <a:gd name="connsiteY22" fmla="*/ 1476847 h 2185821"/>
                    <a:gd name="connsiteX23" fmla="*/ 578167 w 1368385"/>
                    <a:gd name="connsiteY23" fmla="*/ 1462104 h 2185821"/>
                    <a:gd name="connsiteX24" fmla="*/ 573601 w 1368385"/>
                    <a:gd name="connsiteY24" fmla="*/ 1460554 h 2185821"/>
                    <a:gd name="connsiteX25" fmla="*/ 597756 w 1368385"/>
                    <a:gd name="connsiteY25" fmla="*/ 1599065 h 2185821"/>
                    <a:gd name="connsiteX26" fmla="*/ 577885 w 1368385"/>
                    <a:gd name="connsiteY26" fmla="*/ 1927685 h 2185821"/>
                    <a:gd name="connsiteX27" fmla="*/ 376504 w 1368385"/>
                    <a:gd name="connsiteY27" fmla="*/ 1439412 h 2185821"/>
                    <a:gd name="connsiteX28" fmla="*/ 343845 w 1368385"/>
                    <a:gd name="connsiteY28" fmla="*/ 1252142 h 2185821"/>
                    <a:gd name="connsiteX29" fmla="*/ 330389 w 1368385"/>
                    <a:gd name="connsiteY29" fmla="*/ 1225031 h 2185821"/>
                    <a:gd name="connsiteX30" fmla="*/ 300441 w 1368385"/>
                    <a:gd name="connsiteY30" fmla="*/ 1062796 h 2185821"/>
                    <a:gd name="connsiteX31" fmla="*/ 317574 w 1368385"/>
                    <a:gd name="connsiteY31" fmla="*/ 938854 h 2185821"/>
                    <a:gd name="connsiteX32" fmla="*/ 324009 w 1368385"/>
                    <a:gd name="connsiteY32" fmla="*/ 924215 h 2185821"/>
                    <a:gd name="connsiteX0" fmla="*/ 324009 w 1368385"/>
                    <a:gd name="connsiteY0" fmla="*/ 936912 h 2198518"/>
                    <a:gd name="connsiteX1" fmla="*/ 8678 w 1368385"/>
                    <a:gd name="connsiteY1" fmla="*/ 23630 h 2198518"/>
                    <a:gd name="connsiteX2" fmla="*/ 560048 w 1368385"/>
                    <a:gd name="connsiteY2" fmla="*/ 281818 h 2198518"/>
                    <a:gd name="connsiteX3" fmla="*/ 753572 w 1368385"/>
                    <a:gd name="connsiteY3" fmla="*/ 422773 h 2198518"/>
                    <a:gd name="connsiteX4" fmla="*/ 1192667 w 1368385"/>
                    <a:gd name="connsiteY4" fmla="*/ 1170769 h 2198518"/>
                    <a:gd name="connsiteX5" fmla="*/ 1355574 w 1368385"/>
                    <a:gd name="connsiteY5" fmla="*/ 1720852 h 2198518"/>
                    <a:gd name="connsiteX6" fmla="*/ 1307807 w 1368385"/>
                    <a:gd name="connsiteY6" fmla="*/ 1700663 h 2198518"/>
                    <a:gd name="connsiteX7" fmla="*/ 1284399 w 1368385"/>
                    <a:gd name="connsiteY7" fmla="*/ 1677466 h 2198518"/>
                    <a:gd name="connsiteX8" fmla="*/ 1312920 w 1368385"/>
                    <a:gd name="connsiteY8" fmla="*/ 1743607 h 2198518"/>
                    <a:gd name="connsiteX9" fmla="*/ 1354880 w 1368385"/>
                    <a:gd name="connsiteY9" fmla="*/ 1982246 h 2198518"/>
                    <a:gd name="connsiteX10" fmla="*/ 1222130 w 1368385"/>
                    <a:gd name="connsiteY10" fmla="*/ 1881880 h 2198518"/>
                    <a:gd name="connsiteX11" fmla="*/ 1215186 w 1368385"/>
                    <a:gd name="connsiteY11" fmla="*/ 1872872 h 2198518"/>
                    <a:gd name="connsiteX12" fmla="*/ 1214124 w 1368385"/>
                    <a:gd name="connsiteY12" fmla="*/ 1876111 h 2198518"/>
                    <a:gd name="connsiteX13" fmla="*/ 1235662 w 1368385"/>
                    <a:gd name="connsiteY13" fmla="*/ 1926059 h 2198518"/>
                    <a:gd name="connsiteX14" fmla="*/ 1277623 w 1368385"/>
                    <a:gd name="connsiteY14" fmla="*/ 2164698 h 2198518"/>
                    <a:gd name="connsiteX15" fmla="*/ 1097401 w 1368385"/>
                    <a:gd name="connsiteY15" fmla="*/ 2002744 h 2198518"/>
                    <a:gd name="connsiteX16" fmla="*/ 1063678 w 1368385"/>
                    <a:gd name="connsiteY16" fmla="*/ 1954046 h 2198518"/>
                    <a:gd name="connsiteX17" fmla="*/ 1056225 w 1368385"/>
                    <a:gd name="connsiteY17" fmla="*/ 1952749 h 2198518"/>
                    <a:gd name="connsiteX18" fmla="*/ 1058273 w 1368385"/>
                    <a:gd name="connsiteY18" fmla="*/ 1957498 h 2198518"/>
                    <a:gd name="connsiteX19" fmla="*/ 1100235 w 1368385"/>
                    <a:gd name="connsiteY19" fmla="*/ 2196136 h 2198518"/>
                    <a:gd name="connsiteX20" fmla="*/ 764896 w 1368385"/>
                    <a:gd name="connsiteY20" fmla="*/ 1788077 h 2198518"/>
                    <a:gd name="connsiteX21" fmla="*/ 681241 w 1368385"/>
                    <a:gd name="connsiteY21" fmla="*/ 1623130 h 2198518"/>
                    <a:gd name="connsiteX22" fmla="*/ 667600 w 1368385"/>
                    <a:gd name="connsiteY22" fmla="*/ 1605956 h 2198518"/>
                    <a:gd name="connsiteX23" fmla="*/ 587007 w 1368385"/>
                    <a:gd name="connsiteY23" fmla="*/ 1489544 h 2198518"/>
                    <a:gd name="connsiteX24" fmla="*/ 578167 w 1368385"/>
                    <a:gd name="connsiteY24" fmla="*/ 1474801 h 2198518"/>
                    <a:gd name="connsiteX25" fmla="*/ 573601 w 1368385"/>
                    <a:gd name="connsiteY25" fmla="*/ 1473251 h 2198518"/>
                    <a:gd name="connsiteX26" fmla="*/ 597756 w 1368385"/>
                    <a:gd name="connsiteY26" fmla="*/ 1611762 h 2198518"/>
                    <a:gd name="connsiteX27" fmla="*/ 577885 w 1368385"/>
                    <a:gd name="connsiteY27" fmla="*/ 1940382 h 2198518"/>
                    <a:gd name="connsiteX28" fmla="*/ 376504 w 1368385"/>
                    <a:gd name="connsiteY28" fmla="*/ 1452109 h 2198518"/>
                    <a:gd name="connsiteX29" fmla="*/ 343845 w 1368385"/>
                    <a:gd name="connsiteY29" fmla="*/ 1264839 h 2198518"/>
                    <a:gd name="connsiteX30" fmla="*/ 330389 w 1368385"/>
                    <a:gd name="connsiteY30" fmla="*/ 1237728 h 2198518"/>
                    <a:gd name="connsiteX31" fmla="*/ 300441 w 1368385"/>
                    <a:gd name="connsiteY31" fmla="*/ 1075493 h 2198518"/>
                    <a:gd name="connsiteX32" fmla="*/ 317574 w 1368385"/>
                    <a:gd name="connsiteY32" fmla="*/ 951551 h 2198518"/>
                    <a:gd name="connsiteX33" fmla="*/ 324009 w 1368385"/>
                    <a:gd name="connsiteY33" fmla="*/ 936912 h 2198518"/>
                    <a:gd name="connsiteX0" fmla="*/ 316752 w 1361128"/>
                    <a:gd name="connsiteY0" fmla="*/ 1232591 h 2494197"/>
                    <a:gd name="connsiteX1" fmla="*/ 1421 w 1361128"/>
                    <a:gd name="connsiteY1" fmla="*/ 319309 h 2494197"/>
                    <a:gd name="connsiteX2" fmla="*/ 475024 w 1361128"/>
                    <a:gd name="connsiteY2" fmla="*/ 14773 h 2494197"/>
                    <a:gd name="connsiteX3" fmla="*/ 746315 w 1361128"/>
                    <a:gd name="connsiteY3" fmla="*/ 718452 h 2494197"/>
                    <a:gd name="connsiteX4" fmla="*/ 1185410 w 1361128"/>
                    <a:gd name="connsiteY4" fmla="*/ 1466448 h 2494197"/>
                    <a:gd name="connsiteX5" fmla="*/ 1348317 w 1361128"/>
                    <a:gd name="connsiteY5" fmla="*/ 2016531 h 2494197"/>
                    <a:gd name="connsiteX6" fmla="*/ 1300550 w 1361128"/>
                    <a:gd name="connsiteY6" fmla="*/ 1996342 h 2494197"/>
                    <a:gd name="connsiteX7" fmla="*/ 1277142 w 1361128"/>
                    <a:gd name="connsiteY7" fmla="*/ 1973145 h 2494197"/>
                    <a:gd name="connsiteX8" fmla="*/ 1305663 w 1361128"/>
                    <a:gd name="connsiteY8" fmla="*/ 2039286 h 2494197"/>
                    <a:gd name="connsiteX9" fmla="*/ 1347623 w 1361128"/>
                    <a:gd name="connsiteY9" fmla="*/ 2277925 h 2494197"/>
                    <a:gd name="connsiteX10" fmla="*/ 1214873 w 1361128"/>
                    <a:gd name="connsiteY10" fmla="*/ 2177559 h 2494197"/>
                    <a:gd name="connsiteX11" fmla="*/ 1207929 w 1361128"/>
                    <a:gd name="connsiteY11" fmla="*/ 2168551 h 2494197"/>
                    <a:gd name="connsiteX12" fmla="*/ 1206867 w 1361128"/>
                    <a:gd name="connsiteY12" fmla="*/ 2171790 h 2494197"/>
                    <a:gd name="connsiteX13" fmla="*/ 1228405 w 1361128"/>
                    <a:gd name="connsiteY13" fmla="*/ 2221738 h 2494197"/>
                    <a:gd name="connsiteX14" fmla="*/ 1270366 w 1361128"/>
                    <a:gd name="connsiteY14" fmla="*/ 2460377 h 2494197"/>
                    <a:gd name="connsiteX15" fmla="*/ 1090144 w 1361128"/>
                    <a:gd name="connsiteY15" fmla="*/ 2298423 h 2494197"/>
                    <a:gd name="connsiteX16" fmla="*/ 1056421 w 1361128"/>
                    <a:gd name="connsiteY16" fmla="*/ 2249725 h 2494197"/>
                    <a:gd name="connsiteX17" fmla="*/ 1048968 w 1361128"/>
                    <a:gd name="connsiteY17" fmla="*/ 2248428 h 2494197"/>
                    <a:gd name="connsiteX18" fmla="*/ 1051016 w 1361128"/>
                    <a:gd name="connsiteY18" fmla="*/ 2253177 h 2494197"/>
                    <a:gd name="connsiteX19" fmla="*/ 1092978 w 1361128"/>
                    <a:gd name="connsiteY19" fmla="*/ 2491815 h 2494197"/>
                    <a:gd name="connsiteX20" fmla="*/ 757639 w 1361128"/>
                    <a:gd name="connsiteY20" fmla="*/ 2083756 h 2494197"/>
                    <a:gd name="connsiteX21" fmla="*/ 673984 w 1361128"/>
                    <a:gd name="connsiteY21" fmla="*/ 1918809 h 2494197"/>
                    <a:gd name="connsiteX22" fmla="*/ 660343 w 1361128"/>
                    <a:gd name="connsiteY22" fmla="*/ 1901635 h 2494197"/>
                    <a:gd name="connsiteX23" fmla="*/ 579750 w 1361128"/>
                    <a:gd name="connsiteY23" fmla="*/ 1785223 h 2494197"/>
                    <a:gd name="connsiteX24" fmla="*/ 570910 w 1361128"/>
                    <a:gd name="connsiteY24" fmla="*/ 1770480 h 2494197"/>
                    <a:gd name="connsiteX25" fmla="*/ 566344 w 1361128"/>
                    <a:gd name="connsiteY25" fmla="*/ 1768930 h 2494197"/>
                    <a:gd name="connsiteX26" fmla="*/ 590499 w 1361128"/>
                    <a:gd name="connsiteY26" fmla="*/ 1907441 h 2494197"/>
                    <a:gd name="connsiteX27" fmla="*/ 570628 w 1361128"/>
                    <a:gd name="connsiteY27" fmla="*/ 2236061 h 2494197"/>
                    <a:gd name="connsiteX28" fmla="*/ 369247 w 1361128"/>
                    <a:gd name="connsiteY28" fmla="*/ 1747788 h 2494197"/>
                    <a:gd name="connsiteX29" fmla="*/ 336588 w 1361128"/>
                    <a:gd name="connsiteY29" fmla="*/ 1560518 h 2494197"/>
                    <a:gd name="connsiteX30" fmla="*/ 323132 w 1361128"/>
                    <a:gd name="connsiteY30" fmla="*/ 1533407 h 2494197"/>
                    <a:gd name="connsiteX31" fmla="*/ 293184 w 1361128"/>
                    <a:gd name="connsiteY31" fmla="*/ 1371172 h 2494197"/>
                    <a:gd name="connsiteX32" fmla="*/ 310317 w 1361128"/>
                    <a:gd name="connsiteY32" fmla="*/ 1247230 h 2494197"/>
                    <a:gd name="connsiteX33" fmla="*/ 316752 w 1361128"/>
                    <a:gd name="connsiteY33" fmla="*/ 1232591 h 249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361128" h="2494197">
                      <a:moveTo>
                        <a:pt x="316752" y="1232591"/>
                      </a:moveTo>
                      <a:cubicBezTo>
                        <a:pt x="324912" y="1199357"/>
                        <a:pt x="-24958" y="522279"/>
                        <a:pt x="1421" y="319309"/>
                      </a:cubicBezTo>
                      <a:cubicBezTo>
                        <a:pt x="27800" y="116339"/>
                        <a:pt x="350875" y="-51751"/>
                        <a:pt x="475024" y="14773"/>
                      </a:cubicBezTo>
                      <a:cubicBezTo>
                        <a:pt x="599173" y="81297"/>
                        <a:pt x="640878" y="570293"/>
                        <a:pt x="746315" y="718452"/>
                      </a:cubicBezTo>
                      <a:cubicBezTo>
                        <a:pt x="881134" y="797545"/>
                        <a:pt x="1085076" y="1250102"/>
                        <a:pt x="1185410" y="1466448"/>
                      </a:cubicBezTo>
                      <a:cubicBezTo>
                        <a:pt x="1285744" y="1682794"/>
                        <a:pt x="1329127" y="1928215"/>
                        <a:pt x="1348317" y="2016531"/>
                      </a:cubicBezTo>
                      <a:cubicBezTo>
                        <a:pt x="1367507" y="2104847"/>
                        <a:pt x="1321895" y="2014563"/>
                        <a:pt x="1300550" y="1996342"/>
                      </a:cubicBezTo>
                      <a:lnTo>
                        <a:pt x="1277142" y="1973145"/>
                      </a:lnTo>
                      <a:lnTo>
                        <a:pt x="1305663" y="2039286"/>
                      </a:lnTo>
                      <a:cubicBezTo>
                        <a:pt x="1357705" y="2168440"/>
                        <a:pt x="1376400" y="2261964"/>
                        <a:pt x="1347623" y="2277925"/>
                      </a:cubicBezTo>
                      <a:cubicBezTo>
                        <a:pt x="1324602" y="2290693"/>
                        <a:pt x="1275558" y="2251404"/>
                        <a:pt x="1214873" y="2177559"/>
                      </a:cubicBezTo>
                      <a:lnTo>
                        <a:pt x="1207929" y="2168551"/>
                      </a:lnTo>
                      <a:lnTo>
                        <a:pt x="1206867" y="2171790"/>
                      </a:lnTo>
                      <a:lnTo>
                        <a:pt x="1228405" y="2221738"/>
                      </a:lnTo>
                      <a:cubicBezTo>
                        <a:pt x="1280448" y="2350892"/>
                        <a:pt x="1299143" y="2444416"/>
                        <a:pt x="1270366" y="2460377"/>
                      </a:cubicBezTo>
                      <a:cubicBezTo>
                        <a:pt x="1241590" y="2476337"/>
                        <a:pt x="1172151" y="2410958"/>
                        <a:pt x="1090144" y="2298423"/>
                      </a:cubicBezTo>
                      <a:lnTo>
                        <a:pt x="1056421" y="2249725"/>
                      </a:lnTo>
                      <a:lnTo>
                        <a:pt x="1048968" y="2248428"/>
                      </a:lnTo>
                      <a:lnTo>
                        <a:pt x="1051016" y="2253177"/>
                      </a:lnTo>
                      <a:cubicBezTo>
                        <a:pt x="1103059" y="2382331"/>
                        <a:pt x="1121754" y="2475854"/>
                        <a:pt x="1092978" y="2491815"/>
                      </a:cubicBezTo>
                      <a:cubicBezTo>
                        <a:pt x="1046934" y="2517352"/>
                        <a:pt x="896798" y="2334658"/>
                        <a:pt x="757639" y="2083756"/>
                      </a:cubicBezTo>
                      <a:lnTo>
                        <a:pt x="673984" y="1918809"/>
                      </a:lnTo>
                      <a:lnTo>
                        <a:pt x="660343" y="1901635"/>
                      </a:lnTo>
                      <a:cubicBezTo>
                        <a:pt x="633198" y="1865001"/>
                        <a:pt x="606234" y="1826105"/>
                        <a:pt x="579750" y="1785223"/>
                      </a:cubicBezTo>
                      <a:lnTo>
                        <a:pt x="570910" y="1770480"/>
                      </a:lnTo>
                      <a:lnTo>
                        <a:pt x="566344" y="1768930"/>
                      </a:lnTo>
                      <a:lnTo>
                        <a:pt x="590499" y="1907441"/>
                      </a:lnTo>
                      <a:cubicBezTo>
                        <a:pt x="615156" y="2092825"/>
                        <a:pt x="609251" y="2227841"/>
                        <a:pt x="570628" y="2236061"/>
                      </a:cubicBezTo>
                      <a:cubicBezTo>
                        <a:pt x="519131" y="2247021"/>
                        <a:pt x="428969" y="2028413"/>
                        <a:pt x="369247" y="1747788"/>
                      </a:cubicBezTo>
                      <a:lnTo>
                        <a:pt x="336588" y="1560518"/>
                      </a:lnTo>
                      <a:lnTo>
                        <a:pt x="323132" y="1533407"/>
                      </a:lnTo>
                      <a:cubicBezTo>
                        <a:pt x="303848" y="1483542"/>
                        <a:pt x="293184" y="1428719"/>
                        <a:pt x="293184" y="1371172"/>
                      </a:cubicBezTo>
                      <a:cubicBezTo>
                        <a:pt x="293184" y="1328011"/>
                        <a:pt x="299182" y="1286383"/>
                        <a:pt x="310317" y="1247230"/>
                      </a:cubicBezTo>
                      <a:lnTo>
                        <a:pt x="316752" y="1232591"/>
                      </a:ln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779" name="Csoportba foglalás 778"/>
                <p:cNvGrpSpPr/>
                <p:nvPr/>
              </p:nvGrpSpPr>
              <p:grpSpPr>
                <a:xfrm>
                  <a:off x="3294030" y="1530585"/>
                  <a:ext cx="1093416" cy="1145117"/>
                  <a:chOff x="3294030" y="1530585"/>
                  <a:chExt cx="1093416" cy="1145117"/>
                </a:xfrm>
              </p:grpSpPr>
              <p:sp>
                <p:nvSpPr>
                  <p:cNvPr id="780" name="Téglalap 50"/>
                  <p:cNvSpPr/>
                  <p:nvPr/>
                </p:nvSpPr>
                <p:spPr>
                  <a:xfrm rot="1852218">
                    <a:off x="3995548" y="1530585"/>
                    <a:ext cx="391898" cy="945656"/>
                  </a:xfrm>
                  <a:custGeom>
                    <a:avLst/>
                    <a:gdLst>
                      <a:gd name="connsiteX0" fmla="*/ 0 w 1863436"/>
                      <a:gd name="connsiteY0" fmla="*/ 0 h 2147455"/>
                      <a:gd name="connsiteX1" fmla="*/ 1863436 w 1863436"/>
                      <a:gd name="connsiteY1" fmla="*/ 0 h 2147455"/>
                      <a:gd name="connsiteX2" fmla="*/ 1863436 w 1863436"/>
                      <a:gd name="connsiteY2" fmla="*/ 2147455 h 2147455"/>
                      <a:gd name="connsiteX3" fmla="*/ 0 w 1863436"/>
                      <a:gd name="connsiteY3" fmla="*/ 2147455 h 2147455"/>
                      <a:gd name="connsiteX4" fmla="*/ 0 w 1863436"/>
                      <a:gd name="connsiteY4" fmla="*/ 0 h 2147455"/>
                      <a:gd name="connsiteX0" fmla="*/ 0 w 2106660"/>
                      <a:gd name="connsiteY0" fmla="*/ 0 h 2147455"/>
                      <a:gd name="connsiteX1" fmla="*/ 1863436 w 2106660"/>
                      <a:gd name="connsiteY1" fmla="*/ 0 h 2147455"/>
                      <a:gd name="connsiteX2" fmla="*/ 1863436 w 2106660"/>
                      <a:gd name="connsiteY2" fmla="*/ 2147455 h 2147455"/>
                      <a:gd name="connsiteX3" fmla="*/ 0 w 2106660"/>
                      <a:gd name="connsiteY3" fmla="*/ 2147455 h 2147455"/>
                      <a:gd name="connsiteX4" fmla="*/ 0 w 2106660"/>
                      <a:gd name="connsiteY4" fmla="*/ 0 h 2147455"/>
                      <a:gd name="connsiteX0" fmla="*/ 317115 w 2423775"/>
                      <a:gd name="connsiteY0" fmla="*/ 0 h 2147455"/>
                      <a:gd name="connsiteX1" fmla="*/ 2180551 w 2423775"/>
                      <a:gd name="connsiteY1" fmla="*/ 0 h 2147455"/>
                      <a:gd name="connsiteX2" fmla="*/ 2180551 w 2423775"/>
                      <a:gd name="connsiteY2" fmla="*/ 2147455 h 2147455"/>
                      <a:gd name="connsiteX3" fmla="*/ 317115 w 2423775"/>
                      <a:gd name="connsiteY3" fmla="*/ 2147455 h 2147455"/>
                      <a:gd name="connsiteX4" fmla="*/ 317115 w 2423775"/>
                      <a:gd name="connsiteY4" fmla="*/ 0 h 2147455"/>
                      <a:gd name="connsiteX0" fmla="*/ 317115 w 2369034"/>
                      <a:gd name="connsiteY0" fmla="*/ 0 h 2147455"/>
                      <a:gd name="connsiteX1" fmla="*/ 2104351 w 2369034"/>
                      <a:gd name="connsiteY1" fmla="*/ 69273 h 2147455"/>
                      <a:gd name="connsiteX2" fmla="*/ 2180551 w 2369034"/>
                      <a:gd name="connsiteY2" fmla="*/ 2147455 h 2147455"/>
                      <a:gd name="connsiteX3" fmla="*/ 317115 w 2369034"/>
                      <a:gd name="connsiteY3" fmla="*/ 2147455 h 2147455"/>
                      <a:gd name="connsiteX4" fmla="*/ 317115 w 2369034"/>
                      <a:gd name="connsiteY4" fmla="*/ 0 h 2147455"/>
                      <a:gd name="connsiteX0" fmla="*/ 317115 w 2393476"/>
                      <a:gd name="connsiteY0" fmla="*/ 20781 h 2168236"/>
                      <a:gd name="connsiteX1" fmla="*/ 2138988 w 2393476"/>
                      <a:gd name="connsiteY1" fmla="*/ 0 h 2168236"/>
                      <a:gd name="connsiteX2" fmla="*/ 2180551 w 2393476"/>
                      <a:gd name="connsiteY2" fmla="*/ 2168236 h 2168236"/>
                      <a:gd name="connsiteX3" fmla="*/ 317115 w 2393476"/>
                      <a:gd name="connsiteY3" fmla="*/ 2168236 h 2168236"/>
                      <a:gd name="connsiteX4" fmla="*/ 317115 w 2393476"/>
                      <a:gd name="connsiteY4" fmla="*/ 20781 h 2168236"/>
                      <a:gd name="connsiteX0" fmla="*/ 317115 w 2525687"/>
                      <a:gd name="connsiteY0" fmla="*/ 20781 h 2168236"/>
                      <a:gd name="connsiteX1" fmla="*/ 2138988 w 2525687"/>
                      <a:gd name="connsiteY1" fmla="*/ 0 h 2168236"/>
                      <a:gd name="connsiteX2" fmla="*/ 2180551 w 2525687"/>
                      <a:gd name="connsiteY2" fmla="*/ 2168236 h 2168236"/>
                      <a:gd name="connsiteX3" fmla="*/ 317115 w 2525687"/>
                      <a:gd name="connsiteY3" fmla="*/ 2168236 h 2168236"/>
                      <a:gd name="connsiteX4" fmla="*/ 317115 w 2525687"/>
                      <a:gd name="connsiteY4" fmla="*/ 20781 h 2168236"/>
                      <a:gd name="connsiteX0" fmla="*/ 317115 w 2594875"/>
                      <a:gd name="connsiteY0" fmla="*/ 20781 h 2410690"/>
                      <a:gd name="connsiteX1" fmla="*/ 2138988 w 2594875"/>
                      <a:gd name="connsiteY1" fmla="*/ 0 h 2410690"/>
                      <a:gd name="connsiteX2" fmla="*/ 2395296 w 2594875"/>
                      <a:gd name="connsiteY2" fmla="*/ 2410690 h 2410690"/>
                      <a:gd name="connsiteX3" fmla="*/ 317115 w 2594875"/>
                      <a:gd name="connsiteY3" fmla="*/ 2168236 h 2410690"/>
                      <a:gd name="connsiteX4" fmla="*/ 317115 w 2594875"/>
                      <a:gd name="connsiteY4" fmla="*/ 20781 h 2410690"/>
                      <a:gd name="connsiteX0" fmla="*/ 317115 w 2594875"/>
                      <a:gd name="connsiteY0" fmla="*/ 20781 h 2389908"/>
                      <a:gd name="connsiteX1" fmla="*/ 2138988 w 2594875"/>
                      <a:gd name="connsiteY1" fmla="*/ 0 h 2389908"/>
                      <a:gd name="connsiteX2" fmla="*/ 2395296 w 2594875"/>
                      <a:gd name="connsiteY2" fmla="*/ 2389908 h 2389908"/>
                      <a:gd name="connsiteX3" fmla="*/ 317115 w 2594875"/>
                      <a:gd name="connsiteY3" fmla="*/ 2168236 h 2389908"/>
                      <a:gd name="connsiteX4" fmla="*/ 317115 w 2594875"/>
                      <a:gd name="connsiteY4" fmla="*/ 20781 h 2389908"/>
                      <a:gd name="connsiteX0" fmla="*/ 317115 w 2597507"/>
                      <a:gd name="connsiteY0" fmla="*/ 20781 h 2168236"/>
                      <a:gd name="connsiteX1" fmla="*/ 2138988 w 2597507"/>
                      <a:gd name="connsiteY1" fmla="*/ 0 h 2168236"/>
                      <a:gd name="connsiteX2" fmla="*/ 2402223 w 2597507"/>
                      <a:gd name="connsiteY2" fmla="*/ 2147453 h 2168236"/>
                      <a:gd name="connsiteX3" fmla="*/ 317115 w 2597507"/>
                      <a:gd name="connsiteY3" fmla="*/ 2168236 h 2168236"/>
                      <a:gd name="connsiteX4" fmla="*/ 317115 w 2597507"/>
                      <a:gd name="connsiteY4" fmla="*/ 20781 h 2168236"/>
                      <a:gd name="connsiteX0" fmla="*/ 317115 w 2589697"/>
                      <a:gd name="connsiteY0" fmla="*/ 20781 h 2195944"/>
                      <a:gd name="connsiteX1" fmla="*/ 2138988 w 2589697"/>
                      <a:gd name="connsiteY1" fmla="*/ 0 h 2195944"/>
                      <a:gd name="connsiteX2" fmla="*/ 2381441 w 2589697"/>
                      <a:gd name="connsiteY2" fmla="*/ 2195944 h 2195944"/>
                      <a:gd name="connsiteX3" fmla="*/ 317115 w 2589697"/>
                      <a:gd name="connsiteY3" fmla="*/ 2168236 h 2195944"/>
                      <a:gd name="connsiteX4" fmla="*/ 317115 w 2589697"/>
                      <a:gd name="connsiteY4" fmla="*/ 20781 h 2195944"/>
                      <a:gd name="connsiteX0" fmla="*/ 376591 w 2455210"/>
                      <a:gd name="connsiteY0" fmla="*/ 0 h 2272145"/>
                      <a:gd name="connsiteX1" fmla="*/ 2004501 w 2455210"/>
                      <a:gd name="connsiteY1" fmla="*/ 76201 h 2272145"/>
                      <a:gd name="connsiteX2" fmla="*/ 2246954 w 2455210"/>
                      <a:gd name="connsiteY2" fmla="*/ 2272145 h 2272145"/>
                      <a:gd name="connsiteX3" fmla="*/ 182628 w 2455210"/>
                      <a:gd name="connsiteY3" fmla="*/ 2244437 h 2272145"/>
                      <a:gd name="connsiteX4" fmla="*/ 376591 w 2455210"/>
                      <a:gd name="connsiteY4" fmla="*/ 0 h 2272145"/>
                      <a:gd name="connsiteX0" fmla="*/ 376591 w 2300477"/>
                      <a:gd name="connsiteY0" fmla="*/ 6926 h 2279071"/>
                      <a:gd name="connsiteX1" fmla="*/ 1706628 w 2300477"/>
                      <a:gd name="connsiteY1" fmla="*/ 0 h 2279071"/>
                      <a:gd name="connsiteX2" fmla="*/ 2246954 w 2300477"/>
                      <a:gd name="connsiteY2" fmla="*/ 2279071 h 2279071"/>
                      <a:gd name="connsiteX3" fmla="*/ 182628 w 2300477"/>
                      <a:gd name="connsiteY3" fmla="*/ 2251363 h 2279071"/>
                      <a:gd name="connsiteX4" fmla="*/ 376591 w 2300477"/>
                      <a:gd name="connsiteY4" fmla="*/ 6926 h 2279071"/>
                      <a:gd name="connsiteX0" fmla="*/ 434122 w 2219463"/>
                      <a:gd name="connsiteY0" fmla="*/ 0 h 2286000"/>
                      <a:gd name="connsiteX1" fmla="*/ 1625614 w 2219463"/>
                      <a:gd name="connsiteY1" fmla="*/ 6929 h 2286000"/>
                      <a:gd name="connsiteX2" fmla="*/ 2165940 w 2219463"/>
                      <a:gd name="connsiteY2" fmla="*/ 2286000 h 2286000"/>
                      <a:gd name="connsiteX3" fmla="*/ 101614 w 2219463"/>
                      <a:gd name="connsiteY3" fmla="*/ 2258292 h 2286000"/>
                      <a:gd name="connsiteX4" fmla="*/ 434122 w 2219463"/>
                      <a:gd name="connsiteY4" fmla="*/ 0 h 2286000"/>
                      <a:gd name="connsiteX0" fmla="*/ 646858 w 2432199"/>
                      <a:gd name="connsiteY0" fmla="*/ 0 h 2286000"/>
                      <a:gd name="connsiteX1" fmla="*/ 1838350 w 2432199"/>
                      <a:gd name="connsiteY1" fmla="*/ 6929 h 2286000"/>
                      <a:gd name="connsiteX2" fmla="*/ 2378676 w 2432199"/>
                      <a:gd name="connsiteY2" fmla="*/ 2286000 h 2286000"/>
                      <a:gd name="connsiteX3" fmla="*/ 314350 w 2432199"/>
                      <a:gd name="connsiteY3" fmla="*/ 2258292 h 2286000"/>
                      <a:gd name="connsiteX4" fmla="*/ 646858 w 2432199"/>
                      <a:gd name="connsiteY4" fmla="*/ 0 h 2286000"/>
                      <a:gd name="connsiteX0" fmla="*/ 646858 w 2564408"/>
                      <a:gd name="connsiteY0" fmla="*/ 0 h 2286000"/>
                      <a:gd name="connsiteX1" fmla="*/ 1838350 w 2564408"/>
                      <a:gd name="connsiteY1" fmla="*/ 6929 h 2286000"/>
                      <a:gd name="connsiteX2" fmla="*/ 2378676 w 2564408"/>
                      <a:gd name="connsiteY2" fmla="*/ 2286000 h 2286000"/>
                      <a:gd name="connsiteX3" fmla="*/ 314350 w 2564408"/>
                      <a:gd name="connsiteY3" fmla="*/ 2258292 h 2286000"/>
                      <a:gd name="connsiteX4" fmla="*/ 646858 w 2564408"/>
                      <a:gd name="connsiteY4" fmla="*/ 0 h 2286000"/>
                      <a:gd name="connsiteX0" fmla="*/ 646858 w 2564408"/>
                      <a:gd name="connsiteY0" fmla="*/ 112390 h 2398390"/>
                      <a:gd name="connsiteX1" fmla="*/ 1838350 w 2564408"/>
                      <a:gd name="connsiteY1" fmla="*/ 119319 h 2398390"/>
                      <a:gd name="connsiteX2" fmla="*/ 2378676 w 2564408"/>
                      <a:gd name="connsiteY2" fmla="*/ 2398390 h 2398390"/>
                      <a:gd name="connsiteX3" fmla="*/ 314350 w 2564408"/>
                      <a:gd name="connsiteY3" fmla="*/ 2370682 h 2398390"/>
                      <a:gd name="connsiteX4" fmla="*/ 646858 w 2564408"/>
                      <a:gd name="connsiteY4" fmla="*/ 112390 h 2398390"/>
                      <a:gd name="connsiteX0" fmla="*/ 646858 w 2564408"/>
                      <a:gd name="connsiteY0" fmla="*/ 193978 h 2479978"/>
                      <a:gd name="connsiteX1" fmla="*/ 1838350 w 2564408"/>
                      <a:gd name="connsiteY1" fmla="*/ 200907 h 2479978"/>
                      <a:gd name="connsiteX2" fmla="*/ 2378676 w 2564408"/>
                      <a:gd name="connsiteY2" fmla="*/ 2479978 h 2479978"/>
                      <a:gd name="connsiteX3" fmla="*/ 314350 w 2564408"/>
                      <a:gd name="connsiteY3" fmla="*/ 2452270 h 2479978"/>
                      <a:gd name="connsiteX4" fmla="*/ 646858 w 2564408"/>
                      <a:gd name="connsiteY4" fmla="*/ 193978 h 2479978"/>
                      <a:gd name="connsiteX0" fmla="*/ 646858 w 2599030"/>
                      <a:gd name="connsiteY0" fmla="*/ 211921 h 2497921"/>
                      <a:gd name="connsiteX1" fmla="*/ 1900696 w 2599030"/>
                      <a:gd name="connsiteY1" fmla="*/ 184213 h 2497921"/>
                      <a:gd name="connsiteX2" fmla="*/ 2378676 w 2599030"/>
                      <a:gd name="connsiteY2" fmla="*/ 2497921 h 2497921"/>
                      <a:gd name="connsiteX3" fmla="*/ 314350 w 2599030"/>
                      <a:gd name="connsiteY3" fmla="*/ 2470213 h 2497921"/>
                      <a:gd name="connsiteX4" fmla="*/ 646858 w 2599030"/>
                      <a:gd name="connsiteY4" fmla="*/ 211921 h 2497921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56012"/>
                      <a:gd name="connsiteY0" fmla="*/ 195762 h 2454054"/>
                      <a:gd name="connsiteX1" fmla="*/ 1900696 w 2556012"/>
                      <a:gd name="connsiteY1" fmla="*/ 168054 h 2454054"/>
                      <a:gd name="connsiteX2" fmla="*/ 2271996 w 2556012"/>
                      <a:gd name="connsiteY2" fmla="*/ 2453764 h 2454054"/>
                      <a:gd name="connsiteX3" fmla="*/ 314350 w 2556012"/>
                      <a:gd name="connsiteY3" fmla="*/ 2454054 h 2454054"/>
                      <a:gd name="connsiteX4" fmla="*/ 646858 w 2556012"/>
                      <a:gd name="connsiteY4" fmla="*/ 195762 h 24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6012" h="2454054">
                        <a:moveTo>
                          <a:pt x="646858" y="195762"/>
                        </a:moveTo>
                        <a:cubicBezTo>
                          <a:pt x="1023240" y="-65165"/>
                          <a:pt x="1558951" y="-55929"/>
                          <a:pt x="1900696" y="168054"/>
                        </a:cubicBezTo>
                        <a:cubicBezTo>
                          <a:pt x="3112970" y="738400"/>
                          <a:pt x="2271996" y="1737946"/>
                          <a:pt x="2271996" y="2453764"/>
                        </a:cubicBezTo>
                        <a:lnTo>
                          <a:pt x="314350" y="2454054"/>
                        </a:lnTo>
                        <a:cubicBezTo>
                          <a:pt x="314350" y="1738236"/>
                          <a:pt x="-579269" y="994707"/>
                          <a:pt x="646858" y="19576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81" name="Szabadkézi sokszög 780"/>
                  <p:cNvSpPr/>
                  <p:nvPr/>
                </p:nvSpPr>
                <p:spPr>
                  <a:xfrm rot="10455732">
                    <a:off x="3294030" y="2292152"/>
                    <a:ext cx="843524" cy="383550"/>
                  </a:xfrm>
                  <a:custGeom>
                    <a:avLst/>
                    <a:gdLst>
                      <a:gd name="connsiteX0" fmla="*/ 26758 w 2353573"/>
                      <a:gd name="connsiteY0" fmla="*/ 211494 h 626124"/>
                      <a:gd name="connsiteX1" fmla="*/ 103703 w 2353573"/>
                      <a:gd name="connsiteY1" fmla="*/ 143874 h 626124"/>
                      <a:gd name="connsiteX2" fmla="*/ 1288090 w 2353573"/>
                      <a:gd name="connsiteY2" fmla="*/ 82623 h 626124"/>
                      <a:gd name="connsiteX3" fmla="*/ 1308616 w 2353573"/>
                      <a:gd name="connsiteY3" fmla="*/ 84300 h 626124"/>
                      <a:gd name="connsiteX4" fmla="*/ 2353573 w 2353573"/>
                      <a:gd name="connsiteY4" fmla="*/ 84300 h 626124"/>
                      <a:gd name="connsiteX5" fmla="*/ 2353573 w 2353573"/>
                      <a:gd name="connsiteY5" fmla="*/ 570300 h 626124"/>
                      <a:gd name="connsiteX6" fmla="*/ 1438086 w 2353573"/>
                      <a:gd name="connsiteY6" fmla="*/ 570300 h 626124"/>
                      <a:gd name="connsiteX7" fmla="*/ 1437993 w 2353573"/>
                      <a:gd name="connsiteY7" fmla="*/ 573248 h 626124"/>
                      <a:gd name="connsiteX8" fmla="*/ 110328 w 2353573"/>
                      <a:gd name="connsiteY8" fmla="*/ 449998 h 626124"/>
                      <a:gd name="connsiteX9" fmla="*/ 26758 w 2353573"/>
                      <a:gd name="connsiteY9" fmla="*/ 211494 h 62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53573" h="626124">
                        <a:moveTo>
                          <a:pt x="26758" y="211494"/>
                        </a:moveTo>
                        <a:cubicBezTo>
                          <a:pt x="44225" y="186635"/>
                          <a:pt x="70058" y="163651"/>
                          <a:pt x="103703" y="143874"/>
                        </a:cubicBezTo>
                        <a:cubicBezTo>
                          <a:pt x="405870" y="-105340"/>
                          <a:pt x="889446" y="34745"/>
                          <a:pt x="1288090" y="82623"/>
                        </a:cubicBezTo>
                        <a:lnTo>
                          <a:pt x="1308616" y="84300"/>
                        </a:lnTo>
                        <a:lnTo>
                          <a:pt x="2353573" y="84300"/>
                        </a:lnTo>
                        <a:lnTo>
                          <a:pt x="2353573" y="570300"/>
                        </a:lnTo>
                        <a:lnTo>
                          <a:pt x="1438086" y="570300"/>
                        </a:lnTo>
                        <a:lnTo>
                          <a:pt x="1437993" y="573248"/>
                        </a:lnTo>
                        <a:cubicBezTo>
                          <a:pt x="1016344" y="559870"/>
                          <a:pt x="571461" y="763781"/>
                          <a:pt x="110328" y="449998"/>
                        </a:cubicBezTo>
                        <a:cubicBezTo>
                          <a:pt x="-2763" y="377537"/>
                          <a:pt x="-25645" y="286072"/>
                          <a:pt x="26758" y="211494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  <p:grpSp>
            <p:nvGrpSpPr>
              <p:cNvPr id="663" name="Csoportba foglalás 662"/>
              <p:cNvGrpSpPr/>
              <p:nvPr/>
            </p:nvGrpSpPr>
            <p:grpSpPr>
              <a:xfrm>
                <a:off x="4632040" y="806522"/>
                <a:ext cx="1573509" cy="5525664"/>
                <a:chOff x="4632040" y="806522"/>
                <a:chExt cx="1573509" cy="5525664"/>
              </a:xfrm>
            </p:grpSpPr>
            <p:sp>
              <p:nvSpPr>
                <p:cNvPr id="664" name="Téglalap 14"/>
                <p:cNvSpPr/>
                <p:nvPr/>
              </p:nvSpPr>
              <p:spPr>
                <a:xfrm>
                  <a:off x="5075098" y="4801907"/>
                  <a:ext cx="421811" cy="134299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9752 w 764043"/>
                    <a:gd name="connsiteY0" fmla="*/ 6928 h 2117099"/>
                    <a:gd name="connsiteX1" fmla="*/ 764043 w 764043"/>
                    <a:gd name="connsiteY1" fmla="*/ 0 h 2117099"/>
                    <a:gd name="connsiteX2" fmla="*/ 764043 w 764043"/>
                    <a:gd name="connsiteY2" fmla="*/ 2117099 h 2117099"/>
                    <a:gd name="connsiteX3" fmla="*/ 430254 w 764043"/>
                    <a:gd name="connsiteY3" fmla="*/ 2110171 h 2117099"/>
                    <a:gd name="connsiteX4" fmla="*/ 29752 w 764043"/>
                    <a:gd name="connsiteY4" fmla="*/ 6928 h 2117099"/>
                    <a:gd name="connsiteX0" fmla="*/ 34950 w 769241"/>
                    <a:gd name="connsiteY0" fmla="*/ 6928 h 2117099"/>
                    <a:gd name="connsiteX1" fmla="*/ 769241 w 769241"/>
                    <a:gd name="connsiteY1" fmla="*/ 0 h 2117099"/>
                    <a:gd name="connsiteX2" fmla="*/ 769241 w 769241"/>
                    <a:gd name="connsiteY2" fmla="*/ 2117099 h 2117099"/>
                    <a:gd name="connsiteX3" fmla="*/ 435452 w 769241"/>
                    <a:gd name="connsiteY3" fmla="*/ 2110171 h 2117099"/>
                    <a:gd name="connsiteX4" fmla="*/ 34950 w 769241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41" h="2117099">
                      <a:moveTo>
                        <a:pt x="34950" y="6928"/>
                      </a:moveTo>
                      <a:lnTo>
                        <a:pt x="769241" y="0"/>
                      </a:lnTo>
                      <a:cubicBezTo>
                        <a:pt x="769241" y="705700"/>
                        <a:pt x="665332" y="1598436"/>
                        <a:pt x="769241" y="2117099"/>
                      </a:cubicBezTo>
                      <a:lnTo>
                        <a:pt x="435452" y="2110171"/>
                      </a:lnTo>
                      <a:cubicBezTo>
                        <a:pt x="459054" y="1687597"/>
                        <a:pt x="-149778" y="998954"/>
                        <a:pt x="34950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65" name="Téglalap 14"/>
                <p:cNvSpPr/>
                <p:nvPr/>
              </p:nvSpPr>
              <p:spPr>
                <a:xfrm flipH="1">
                  <a:off x="5607255" y="4779966"/>
                  <a:ext cx="421190" cy="134299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8108" h="2117099">
                      <a:moveTo>
                        <a:pt x="33817" y="6928"/>
                      </a:moveTo>
                      <a:lnTo>
                        <a:pt x="768108" y="0"/>
                      </a:lnTo>
                      <a:cubicBezTo>
                        <a:pt x="768108" y="705700"/>
                        <a:pt x="664199" y="1598436"/>
                        <a:pt x="768108" y="2117099"/>
                      </a:cubicBezTo>
                      <a:lnTo>
                        <a:pt x="331690" y="2110171"/>
                      </a:lnTo>
                      <a:cubicBezTo>
                        <a:pt x="488708" y="1672327"/>
                        <a:pt x="-150911" y="998954"/>
                        <a:pt x="33817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66" name="Téglalap 665"/>
                <p:cNvSpPr/>
                <p:nvPr/>
              </p:nvSpPr>
              <p:spPr>
                <a:xfrm>
                  <a:off x="4906573" y="4803825"/>
                  <a:ext cx="1238489" cy="99575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67" name="Szabadkézi sokszög 666"/>
                <p:cNvSpPr/>
                <p:nvPr/>
              </p:nvSpPr>
              <p:spPr>
                <a:xfrm>
                  <a:off x="4842299" y="2237186"/>
                  <a:ext cx="1363250" cy="2611155"/>
                </a:xfrm>
                <a:custGeom>
                  <a:avLst/>
                  <a:gdLst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440939 w 1642302"/>
                    <a:gd name="connsiteY3" fmla="*/ 2671280 h 4454436"/>
                    <a:gd name="connsiteX4" fmla="*/ 1642302 w 1642302"/>
                    <a:gd name="connsiteY4" fmla="*/ 4454436 h 4454436"/>
                    <a:gd name="connsiteX5" fmla="*/ 0 w 1642302"/>
                    <a:gd name="connsiteY5" fmla="*/ 4454436 h 4454436"/>
                    <a:gd name="connsiteX6" fmla="*/ 201800 w 1642302"/>
                    <a:gd name="connsiteY6" fmla="*/ 2667414 h 4454436"/>
                    <a:gd name="connsiteX7" fmla="*/ 195722 w 1642302"/>
                    <a:gd name="connsiteY7" fmla="*/ 2525117 h 4454436"/>
                    <a:gd name="connsiteX8" fmla="*/ 415623 w 1642302"/>
                    <a:gd name="connsiteY8" fmla="*/ 213114 h 4454436"/>
                    <a:gd name="connsiteX9" fmla="*/ 826780 w 1642302"/>
                    <a:gd name="connsiteY9" fmla="*/ 72 h 4454436"/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642302 w 1642302"/>
                    <a:gd name="connsiteY3" fmla="*/ 4454436 h 4454436"/>
                    <a:gd name="connsiteX4" fmla="*/ 0 w 1642302"/>
                    <a:gd name="connsiteY4" fmla="*/ 4454436 h 4454436"/>
                    <a:gd name="connsiteX5" fmla="*/ 201800 w 1642302"/>
                    <a:gd name="connsiteY5" fmla="*/ 2667414 h 4454436"/>
                    <a:gd name="connsiteX6" fmla="*/ 195722 w 1642302"/>
                    <a:gd name="connsiteY6" fmla="*/ 2525117 h 4454436"/>
                    <a:gd name="connsiteX7" fmla="*/ 415623 w 1642302"/>
                    <a:gd name="connsiteY7" fmla="*/ 213114 h 4454436"/>
                    <a:gd name="connsiteX8" fmla="*/ 826780 w 1642302"/>
                    <a:gd name="connsiteY8" fmla="*/ 72 h 4454436"/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642302 w 1642302"/>
                    <a:gd name="connsiteY3" fmla="*/ 4454436 h 4454436"/>
                    <a:gd name="connsiteX4" fmla="*/ 0 w 1642302"/>
                    <a:gd name="connsiteY4" fmla="*/ 4454436 h 4454436"/>
                    <a:gd name="connsiteX5" fmla="*/ 195722 w 1642302"/>
                    <a:gd name="connsiteY5" fmla="*/ 2525117 h 4454436"/>
                    <a:gd name="connsiteX6" fmla="*/ 415623 w 1642302"/>
                    <a:gd name="connsiteY6" fmla="*/ 213114 h 4454436"/>
                    <a:gd name="connsiteX7" fmla="*/ 826780 w 1642302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993382 w 2124569"/>
                    <a:gd name="connsiteY0" fmla="*/ 72 h 5569281"/>
                    <a:gd name="connsiteX1" fmla="*/ 1387847 w 2124569"/>
                    <a:gd name="connsiteY1" fmla="*/ 182950 h 5569281"/>
                    <a:gd name="connsiteX2" fmla="*/ 1626417 w 2124569"/>
                    <a:gd name="connsiteY2" fmla="*/ 2671275 h 5569281"/>
                    <a:gd name="connsiteX3" fmla="*/ 2124569 w 2124569"/>
                    <a:gd name="connsiteY3" fmla="*/ 4413146 h 5569281"/>
                    <a:gd name="connsiteX4" fmla="*/ 0 w 2124569"/>
                    <a:gd name="connsiteY4" fmla="*/ 5569281 h 5569281"/>
                    <a:gd name="connsiteX5" fmla="*/ 362324 w 2124569"/>
                    <a:gd name="connsiteY5" fmla="*/ 2525117 h 5569281"/>
                    <a:gd name="connsiteX6" fmla="*/ 582225 w 2124569"/>
                    <a:gd name="connsiteY6" fmla="*/ 213114 h 5569281"/>
                    <a:gd name="connsiteX7" fmla="*/ 993382 w 2124569"/>
                    <a:gd name="connsiteY7" fmla="*/ 72 h 5569281"/>
                    <a:gd name="connsiteX0" fmla="*/ 993382 w 2449003"/>
                    <a:gd name="connsiteY0" fmla="*/ 72 h 5569281"/>
                    <a:gd name="connsiteX1" fmla="*/ 1387847 w 2449003"/>
                    <a:gd name="connsiteY1" fmla="*/ 182950 h 5569281"/>
                    <a:gd name="connsiteX2" fmla="*/ 1626417 w 2449003"/>
                    <a:gd name="connsiteY2" fmla="*/ 2671275 h 5569281"/>
                    <a:gd name="connsiteX3" fmla="*/ 2449003 w 2449003"/>
                    <a:gd name="connsiteY3" fmla="*/ 5445410 h 5569281"/>
                    <a:gd name="connsiteX4" fmla="*/ 0 w 2449003"/>
                    <a:gd name="connsiteY4" fmla="*/ 5569281 h 5569281"/>
                    <a:gd name="connsiteX5" fmla="*/ 362324 w 2449003"/>
                    <a:gd name="connsiteY5" fmla="*/ 2525117 h 5569281"/>
                    <a:gd name="connsiteX6" fmla="*/ 582225 w 2449003"/>
                    <a:gd name="connsiteY6" fmla="*/ 213114 h 5569281"/>
                    <a:gd name="connsiteX7" fmla="*/ 993382 w 2449003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071959"/>
                    <a:gd name="connsiteY0" fmla="*/ 72 h 5569281"/>
                    <a:gd name="connsiteX1" fmla="*/ 1387847 w 2071959"/>
                    <a:gd name="connsiteY1" fmla="*/ 182950 h 5569281"/>
                    <a:gd name="connsiteX2" fmla="*/ 1626417 w 2071959"/>
                    <a:gd name="connsiteY2" fmla="*/ 2671275 h 5569281"/>
                    <a:gd name="connsiteX3" fmla="*/ 2071959 w 2071959"/>
                    <a:gd name="connsiteY3" fmla="*/ 5527991 h 5569281"/>
                    <a:gd name="connsiteX4" fmla="*/ 0 w 2071959"/>
                    <a:gd name="connsiteY4" fmla="*/ 5569281 h 5569281"/>
                    <a:gd name="connsiteX5" fmla="*/ 362324 w 2071959"/>
                    <a:gd name="connsiteY5" fmla="*/ 2525117 h 5569281"/>
                    <a:gd name="connsiteX6" fmla="*/ 582225 w 2071959"/>
                    <a:gd name="connsiteY6" fmla="*/ 213114 h 5569281"/>
                    <a:gd name="connsiteX7" fmla="*/ 993382 w 2071959"/>
                    <a:gd name="connsiteY7" fmla="*/ 72 h 5569281"/>
                    <a:gd name="connsiteX0" fmla="*/ 993382 w 2071959"/>
                    <a:gd name="connsiteY0" fmla="*/ 72 h 5569281"/>
                    <a:gd name="connsiteX1" fmla="*/ 1387847 w 2071959"/>
                    <a:gd name="connsiteY1" fmla="*/ 182950 h 5569281"/>
                    <a:gd name="connsiteX2" fmla="*/ 1626417 w 2071959"/>
                    <a:gd name="connsiteY2" fmla="*/ 2671275 h 5569281"/>
                    <a:gd name="connsiteX3" fmla="*/ 2071959 w 2071959"/>
                    <a:gd name="connsiteY3" fmla="*/ 5527991 h 5569281"/>
                    <a:gd name="connsiteX4" fmla="*/ 0 w 2071959"/>
                    <a:gd name="connsiteY4" fmla="*/ 5569281 h 5569281"/>
                    <a:gd name="connsiteX5" fmla="*/ 362324 w 2071959"/>
                    <a:gd name="connsiteY5" fmla="*/ 2525117 h 5569281"/>
                    <a:gd name="connsiteX6" fmla="*/ 582225 w 2071959"/>
                    <a:gd name="connsiteY6" fmla="*/ 213114 h 5569281"/>
                    <a:gd name="connsiteX7" fmla="*/ 993382 w 2071959"/>
                    <a:gd name="connsiteY7" fmla="*/ 72 h 5569281"/>
                    <a:gd name="connsiteX0" fmla="*/ 993382 w 2068851"/>
                    <a:gd name="connsiteY0" fmla="*/ 72 h 5586530"/>
                    <a:gd name="connsiteX1" fmla="*/ 1387847 w 2068851"/>
                    <a:gd name="connsiteY1" fmla="*/ 182950 h 5586530"/>
                    <a:gd name="connsiteX2" fmla="*/ 1626417 w 2068851"/>
                    <a:gd name="connsiteY2" fmla="*/ 2671275 h 5586530"/>
                    <a:gd name="connsiteX3" fmla="*/ 2068851 w 2068851"/>
                    <a:gd name="connsiteY3" fmla="*/ 5586530 h 5586530"/>
                    <a:gd name="connsiteX4" fmla="*/ 0 w 2068851"/>
                    <a:gd name="connsiteY4" fmla="*/ 5569281 h 5586530"/>
                    <a:gd name="connsiteX5" fmla="*/ 362324 w 2068851"/>
                    <a:gd name="connsiteY5" fmla="*/ 2525117 h 5586530"/>
                    <a:gd name="connsiteX6" fmla="*/ 582225 w 2068851"/>
                    <a:gd name="connsiteY6" fmla="*/ 213114 h 5586530"/>
                    <a:gd name="connsiteX7" fmla="*/ 993382 w 2068851"/>
                    <a:gd name="connsiteY7" fmla="*/ 72 h 5586530"/>
                    <a:gd name="connsiteX0" fmla="*/ 1215567 w 2291036"/>
                    <a:gd name="connsiteY0" fmla="*/ 8830 h 5595288"/>
                    <a:gd name="connsiteX1" fmla="*/ 1610032 w 2291036"/>
                    <a:gd name="connsiteY1" fmla="*/ 191708 h 5595288"/>
                    <a:gd name="connsiteX2" fmla="*/ 1848602 w 2291036"/>
                    <a:gd name="connsiteY2" fmla="*/ 2680033 h 5595288"/>
                    <a:gd name="connsiteX3" fmla="*/ 2291036 w 2291036"/>
                    <a:gd name="connsiteY3" fmla="*/ 5595288 h 5595288"/>
                    <a:gd name="connsiteX4" fmla="*/ 222185 w 2291036"/>
                    <a:gd name="connsiteY4" fmla="*/ 5578039 h 5595288"/>
                    <a:gd name="connsiteX5" fmla="*/ 584509 w 2291036"/>
                    <a:gd name="connsiteY5" fmla="*/ 2533875 h 5595288"/>
                    <a:gd name="connsiteX6" fmla="*/ 272456 w 2291036"/>
                    <a:gd name="connsiteY6" fmla="*/ 430619 h 5595288"/>
                    <a:gd name="connsiteX7" fmla="*/ 1215567 w 2291036"/>
                    <a:gd name="connsiteY7" fmla="*/ 8830 h 5595288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96567"/>
                    <a:gd name="connsiteY0" fmla="*/ 3161 h 5589619"/>
                    <a:gd name="connsiteX1" fmla="*/ 2090298 w 2096567"/>
                    <a:gd name="connsiteY1" fmla="*/ 258298 h 5589619"/>
                    <a:gd name="connsiteX2" fmla="*/ 1626417 w 2096567"/>
                    <a:gd name="connsiteY2" fmla="*/ 2674364 h 5589619"/>
                    <a:gd name="connsiteX3" fmla="*/ 2068851 w 2096567"/>
                    <a:gd name="connsiteY3" fmla="*/ 5589619 h 5589619"/>
                    <a:gd name="connsiteX4" fmla="*/ 0 w 2096567"/>
                    <a:gd name="connsiteY4" fmla="*/ 5572370 h 5589619"/>
                    <a:gd name="connsiteX5" fmla="*/ 362324 w 2096567"/>
                    <a:gd name="connsiteY5" fmla="*/ 2528206 h 5589619"/>
                    <a:gd name="connsiteX6" fmla="*/ 50271 w 2096567"/>
                    <a:gd name="connsiteY6" fmla="*/ 424950 h 5589619"/>
                    <a:gd name="connsiteX7" fmla="*/ 993382 w 2096567"/>
                    <a:gd name="connsiteY7" fmla="*/ 3161 h 5589619"/>
                    <a:gd name="connsiteX0" fmla="*/ 993382 w 2218232"/>
                    <a:gd name="connsiteY0" fmla="*/ 1354 h 5587812"/>
                    <a:gd name="connsiteX1" fmla="*/ 2213057 w 2218232"/>
                    <a:gd name="connsiteY1" fmla="*/ 304664 h 5587812"/>
                    <a:gd name="connsiteX2" fmla="*/ 1626417 w 2218232"/>
                    <a:gd name="connsiteY2" fmla="*/ 2672557 h 5587812"/>
                    <a:gd name="connsiteX3" fmla="*/ 2068851 w 2218232"/>
                    <a:gd name="connsiteY3" fmla="*/ 5587812 h 5587812"/>
                    <a:gd name="connsiteX4" fmla="*/ 0 w 2218232"/>
                    <a:gd name="connsiteY4" fmla="*/ 5570563 h 5587812"/>
                    <a:gd name="connsiteX5" fmla="*/ 362324 w 2218232"/>
                    <a:gd name="connsiteY5" fmla="*/ 2526399 h 5587812"/>
                    <a:gd name="connsiteX6" fmla="*/ 50271 w 2218232"/>
                    <a:gd name="connsiteY6" fmla="*/ 423143 h 5587812"/>
                    <a:gd name="connsiteX7" fmla="*/ 993382 w 2218232"/>
                    <a:gd name="connsiteY7" fmla="*/ 1354 h 5587812"/>
                    <a:gd name="connsiteX0" fmla="*/ 993382 w 2218232"/>
                    <a:gd name="connsiteY0" fmla="*/ 24367 h 5610825"/>
                    <a:gd name="connsiteX1" fmla="*/ 2213057 w 2218232"/>
                    <a:gd name="connsiteY1" fmla="*/ 327677 h 5610825"/>
                    <a:gd name="connsiteX2" fmla="*/ 1626417 w 2218232"/>
                    <a:gd name="connsiteY2" fmla="*/ 2695570 h 5610825"/>
                    <a:gd name="connsiteX3" fmla="*/ 2068851 w 2218232"/>
                    <a:gd name="connsiteY3" fmla="*/ 5610825 h 5610825"/>
                    <a:gd name="connsiteX4" fmla="*/ 0 w 2218232"/>
                    <a:gd name="connsiteY4" fmla="*/ 5593576 h 5610825"/>
                    <a:gd name="connsiteX5" fmla="*/ 362324 w 2218232"/>
                    <a:gd name="connsiteY5" fmla="*/ 2549412 h 5610825"/>
                    <a:gd name="connsiteX6" fmla="*/ 50271 w 2218232"/>
                    <a:gd name="connsiteY6" fmla="*/ 446156 h 5610825"/>
                    <a:gd name="connsiteX7" fmla="*/ 993382 w 2218232"/>
                    <a:gd name="connsiteY7" fmla="*/ 24367 h 5610825"/>
                    <a:gd name="connsiteX0" fmla="*/ 993382 w 2218232"/>
                    <a:gd name="connsiteY0" fmla="*/ 381 h 5586839"/>
                    <a:gd name="connsiteX1" fmla="*/ 2213057 w 2218232"/>
                    <a:gd name="connsiteY1" fmla="*/ 496380 h 5586839"/>
                    <a:gd name="connsiteX2" fmla="*/ 1626417 w 2218232"/>
                    <a:gd name="connsiteY2" fmla="*/ 2671584 h 5586839"/>
                    <a:gd name="connsiteX3" fmla="*/ 2068851 w 2218232"/>
                    <a:gd name="connsiteY3" fmla="*/ 5586839 h 5586839"/>
                    <a:gd name="connsiteX4" fmla="*/ 0 w 2218232"/>
                    <a:gd name="connsiteY4" fmla="*/ 5569590 h 5586839"/>
                    <a:gd name="connsiteX5" fmla="*/ 362324 w 2218232"/>
                    <a:gd name="connsiteY5" fmla="*/ 2525426 h 5586839"/>
                    <a:gd name="connsiteX6" fmla="*/ 50271 w 2218232"/>
                    <a:gd name="connsiteY6" fmla="*/ 422170 h 5586839"/>
                    <a:gd name="connsiteX7" fmla="*/ 993382 w 2218232"/>
                    <a:gd name="connsiteY7" fmla="*/ 381 h 5586839"/>
                    <a:gd name="connsiteX0" fmla="*/ 1195135 w 2419985"/>
                    <a:gd name="connsiteY0" fmla="*/ 43 h 5586501"/>
                    <a:gd name="connsiteX1" fmla="*/ 2414810 w 2419985"/>
                    <a:gd name="connsiteY1" fmla="*/ 496042 h 5586501"/>
                    <a:gd name="connsiteX2" fmla="*/ 1828170 w 2419985"/>
                    <a:gd name="connsiteY2" fmla="*/ 2671246 h 5586501"/>
                    <a:gd name="connsiteX3" fmla="*/ 2270604 w 2419985"/>
                    <a:gd name="connsiteY3" fmla="*/ 5586501 h 5586501"/>
                    <a:gd name="connsiteX4" fmla="*/ 201753 w 2419985"/>
                    <a:gd name="connsiteY4" fmla="*/ 5569252 h 5586501"/>
                    <a:gd name="connsiteX5" fmla="*/ 564077 w 2419985"/>
                    <a:gd name="connsiteY5" fmla="*/ 2525088 h 5586501"/>
                    <a:gd name="connsiteX6" fmla="*/ 16737 w 2419985"/>
                    <a:gd name="connsiteY6" fmla="*/ 470004 h 5586501"/>
                    <a:gd name="connsiteX7" fmla="*/ 1195135 w 2419985"/>
                    <a:gd name="connsiteY7" fmla="*/ 43 h 5586501"/>
                    <a:gd name="connsiteX0" fmla="*/ 1195135 w 2419985"/>
                    <a:gd name="connsiteY0" fmla="*/ 2484 h 5588942"/>
                    <a:gd name="connsiteX1" fmla="*/ 2414810 w 2419985"/>
                    <a:gd name="connsiteY1" fmla="*/ 498483 h 5588942"/>
                    <a:gd name="connsiteX2" fmla="*/ 1828170 w 2419985"/>
                    <a:gd name="connsiteY2" fmla="*/ 2673687 h 5588942"/>
                    <a:gd name="connsiteX3" fmla="*/ 2270604 w 2419985"/>
                    <a:gd name="connsiteY3" fmla="*/ 5588942 h 5588942"/>
                    <a:gd name="connsiteX4" fmla="*/ 201753 w 2419985"/>
                    <a:gd name="connsiteY4" fmla="*/ 5571693 h 5588942"/>
                    <a:gd name="connsiteX5" fmla="*/ 564077 w 2419985"/>
                    <a:gd name="connsiteY5" fmla="*/ 2527529 h 5588942"/>
                    <a:gd name="connsiteX6" fmla="*/ 16737 w 2419985"/>
                    <a:gd name="connsiteY6" fmla="*/ 472445 h 5588942"/>
                    <a:gd name="connsiteX7" fmla="*/ 1195135 w 2419985"/>
                    <a:gd name="connsiteY7" fmla="*/ 2484 h 5588942"/>
                    <a:gd name="connsiteX0" fmla="*/ 1195135 w 2270605"/>
                    <a:gd name="connsiteY0" fmla="*/ 44458 h 5630916"/>
                    <a:gd name="connsiteX1" fmla="*/ 2244836 w 2270605"/>
                    <a:gd name="connsiteY1" fmla="*/ 307007 h 5630916"/>
                    <a:gd name="connsiteX2" fmla="*/ 1828170 w 2270605"/>
                    <a:gd name="connsiteY2" fmla="*/ 2715661 h 5630916"/>
                    <a:gd name="connsiteX3" fmla="*/ 2270604 w 2270605"/>
                    <a:gd name="connsiteY3" fmla="*/ 5630916 h 5630916"/>
                    <a:gd name="connsiteX4" fmla="*/ 201753 w 2270605"/>
                    <a:gd name="connsiteY4" fmla="*/ 5613667 h 5630916"/>
                    <a:gd name="connsiteX5" fmla="*/ 564077 w 2270605"/>
                    <a:gd name="connsiteY5" fmla="*/ 2569503 h 5630916"/>
                    <a:gd name="connsiteX6" fmla="*/ 16737 w 2270605"/>
                    <a:gd name="connsiteY6" fmla="*/ 514419 h 5630916"/>
                    <a:gd name="connsiteX7" fmla="*/ 1195135 w 2270605"/>
                    <a:gd name="connsiteY7" fmla="*/ 44458 h 5630916"/>
                    <a:gd name="connsiteX0" fmla="*/ 1195135 w 2270603"/>
                    <a:gd name="connsiteY0" fmla="*/ 8807 h 5595265"/>
                    <a:gd name="connsiteX1" fmla="*/ 2244836 w 2270603"/>
                    <a:gd name="connsiteY1" fmla="*/ 271356 h 5595265"/>
                    <a:gd name="connsiteX2" fmla="*/ 1828170 w 2270603"/>
                    <a:gd name="connsiteY2" fmla="*/ 2680010 h 5595265"/>
                    <a:gd name="connsiteX3" fmla="*/ 2270604 w 2270603"/>
                    <a:gd name="connsiteY3" fmla="*/ 5595265 h 5595265"/>
                    <a:gd name="connsiteX4" fmla="*/ 201753 w 2270603"/>
                    <a:gd name="connsiteY4" fmla="*/ 5578016 h 5595265"/>
                    <a:gd name="connsiteX5" fmla="*/ 564077 w 2270603"/>
                    <a:gd name="connsiteY5" fmla="*/ 2533852 h 5595265"/>
                    <a:gd name="connsiteX6" fmla="*/ 16737 w 2270603"/>
                    <a:gd name="connsiteY6" fmla="*/ 478768 h 5595265"/>
                    <a:gd name="connsiteX7" fmla="*/ 1195135 w 2270603"/>
                    <a:gd name="connsiteY7" fmla="*/ 8807 h 5595265"/>
                    <a:gd name="connsiteX0" fmla="*/ 1048645 w 2124114"/>
                    <a:gd name="connsiteY0" fmla="*/ 70435 h 5656893"/>
                    <a:gd name="connsiteX1" fmla="*/ 2098346 w 2124114"/>
                    <a:gd name="connsiteY1" fmla="*/ 332984 h 5656893"/>
                    <a:gd name="connsiteX2" fmla="*/ 1681680 w 2124114"/>
                    <a:gd name="connsiteY2" fmla="*/ 2741638 h 5656893"/>
                    <a:gd name="connsiteX3" fmla="*/ 2124114 w 2124114"/>
                    <a:gd name="connsiteY3" fmla="*/ 5656893 h 5656893"/>
                    <a:gd name="connsiteX4" fmla="*/ 55263 w 2124114"/>
                    <a:gd name="connsiteY4" fmla="*/ 5639644 h 5656893"/>
                    <a:gd name="connsiteX5" fmla="*/ 417587 w 2124114"/>
                    <a:gd name="connsiteY5" fmla="*/ 2595480 h 5656893"/>
                    <a:gd name="connsiteX6" fmla="*/ 21333 w 2124114"/>
                    <a:gd name="connsiteY6" fmla="*/ 318062 h 5656893"/>
                    <a:gd name="connsiteX7" fmla="*/ 1048645 w 2124114"/>
                    <a:gd name="connsiteY7" fmla="*/ 70435 h 5656893"/>
                    <a:gd name="connsiteX0" fmla="*/ 1048643 w 2124112"/>
                    <a:gd name="connsiteY0" fmla="*/ 109874 h 5696332"/>
                    <a:gd name="connsiteX1" fmla="*/ 2098344 w 2124112"/>
                    <a:gd name="connsiteY1" fmla="*/ 372423 h 5696332"/>
                    <a:gd name="connsiteX2" fmla="*/ 1681678 w 2124112"/>
                    <a:gd name="connsiteY2" fmla="*/ 2781077 h 5696332"/>
                    <a:gd name="connsiteX3" fmla="*/ 2124112 w 2124112"/>
                    <a:gd name="connsiteY3" fmla="*/ 5696332 h 5696332"/>
                    <a:gd name="connsiteX4" fmla="*/ 55261 w 2124112"/>
                    <a:gd name="connsiteY4" fmla="*/ 5679083 h 5696332"/>
                    <a:gd name="connsiteX5" fmla="*/ 417585 w 2124112"/>
                    <a:gd name="connsiteY5" fmla="*/ 2634919 h 5696332"/>
                    <a:gd name="connsiteX6" fmla="*/ 21331 w 2124112"/>
                    <a:gd name="connsiteY6" fmla="*/ 357501 h 5696332"/>
                    <a:gd name="connsiteX7" fmla="*/ 1048643 w 2124112"/>
                    <a:gd name="connsiteY7" fmla="*/ 109874 h 5696332"/>
                    <a:gd name="connsiteX0" fmla="*/ 1171402 w 2124112"/>
                    <a:gd name="connsiteY0" fmla="*/ 28752 h 5793075"/>
                    <a:gd name="connsiteX1" fmla="*/ 2098344 w 2124112"/>
                    <a:gd name="connsiteY1" fmla="*/ 469166 h 5793075"/>
                    <a:gd name="connsiteX2" fmla="*/ 1681678 w 2124112"/>
                    <a:gd name="connsiteY2" fmla="*/ 2877820 h 5793075"/>
                    <a:gd name="connsiteX3" fmla="*/ 2124112 w 2124112"/>
                    <a:gd name="connsiteY3" fmla="*/ 5793075 h 5793075"/>
                    <a:gd name="connsiteX4" fmla="*/ 55261 w 2124112"/>
                    <a:gd name="connsiteY4" fmla="*/ 5775826 h 5793075"/>
                    <a:gd name="connsiteX5" fmla="*/ 417585 w 2124112"/>
                    <a:gd name="connsiteY5" fmla="*/ 2731662 h 5793075"/>
                    <a:gd name="connsiteX6" fmla="*/ 21331 w 2124112"/>
                    <a:gd name="connsiteY6" fmla="*/ 454244 h 5793075"/>
                    <a:gd name="connsiteX7" fmla="*/ 1171402 w 2124112"/>
                    <a:gd name="connsiteY7" fmla="*/ 28752 h 5793075"/>
                    <a:gd name="connsiteX0" fmla="*/ 1058086 w 2124112"/>
                    <a:gd name="connsiteY0" fmla="*/ 80116 h 5722155"/>
                    <a:gd name="connsiteX1" fmla="*/ 2098344 w 2124112"/>
                    <a:gd name="connsiteY1" fmla="*/ 398246 h 5722155"/>
                    <a:gd name="connsiteX2" fmla="*/ 1681678 w 2124112"/>
                    <a:gd name="connsiteY2" fmla="*/ 2806900 h 5722155"/>
                    <a:gd name="connsiteX3" fmla="*/ 2124112 w 2124112"/>
                    <a:gd name="connsiteY3" fmla="*/ 5722155 h 5722155"/>
                    <a:gd name="connsiteX4" fmla="*/ 55261 w 2124112"/>
                    <a:gd name="connsiteY4" fmla="*/ 5704906 h 5722155"/>
                    <a:gd name="connsiteX5" fmla="*/ 417585 w 2124112"/>
                    <a:gd name="connsiteY5" fmla="*/ 2660742 h 5722155"/>
                    <a:gd name="connsiteX6" fmla="*/ 21331 w 2124112"/>
                    <a:gd name="connsiteY6" fmla="*/ 383324 h 5722155"/>
                    <a:gd name="connsiteX7" fmla="*/ 1058086 w 2124112"/>
                    <a:gd name="connsiteY7" fmla="*/ 80116 h 5722155"/>
                    <a:gd name="connsiteX0" fmla="*/ 1058086 w 2124112"/>
                    <a:gd name="connsiteY0" fmla="*/ 52087 h 5694126"/>
                    <a:gd name="connsiteX1" fmla="*/ 2098344 w 2124112"/>
                    <a:gd name="connsiteY1" fmla="*/ 370217 h 5694126"/>
                    <a:gd name="connsiteX2" fmla="*/ 1681678 w 2124112"/>
                    <a:gd name="connsiteY2" fmla="*/ 2778871 h 5694126"/>
                    <a:gd name="connsiteX3" fmla="*/ 2124112 w 2124112"/>
                    <a:gd name="connsiteY3" fmla="*/ 5694126 h 5694126"/>
                    <a:gd name="connsiteX4" fmla="*/ 55261 w 2124112"/>
                    <a:gd name="connsiteY4" fmla="*/ 5676877 h 5694126"/>
                    <a:gd name="connsiteX5" fmla="*/ 417585 w 2124112"/>
                    <a:gd name="connsiteY5" fmla="*/ 2632713 h 5694126"/>
                    <a:gd name="connsiteX6" fmla="*/ 21331 w 2124112"/>
                    <a:gd name="connsiteY6" fmla="*/ 355295 h 5694126"/>
                    <a:gd name="connsiteX7" fmla="*/ 1058086 w 2124112"/>
                    <a:gd name="connsiteY7" fmla="*/ 52087 h 5694126"/>
                    <a:gd name="connsiteX0" fmla="*/ 1067529 w 2124112"/>
                    <a:gd name="connsiteY0" fmla="*/ 127132 h 5646887"/>
                    <a:gd name="connsiteX1" fmla="*/ 2098344 w 2124112"/>
                    <a:gd name="connsiteY1" fmla="*/ 322978 h 5646887"/>
                    <a:gd name="connsiteX2" fmla="*/ 1681678 w 2124112"/>
                    <a:gd name="connsiteY2" fmla="*/ 2731632 h 5646887"/>
                    <a:gd name="connsiteX3" fmla="*/ 2124112 w 2124112"/>
                    <a:gd name="connsiteY3" fmla="*/ 5646887 h 5646887"/>
                    <a:gd name="connsiteX4" fmla="*/ 55261 w 2124112"/>
                    <a:gd name="connsiteY4" fmla="*/ 5629638 h 5646887"/>
                    <a:gd name="connsiteX5" fmla="*/ 417585 w 2124112"/>
                    <a:gd name="connsiteY5" fmla="*/ 2585474 h 5646887"/>
                    <a:gd name="connsiteX6" fmla="*/ 21331 w 2124112"/>
                    <a:gd name="connsiteY6" fmla="*/ 308056 h 5646887"/>
                    <a:gd name="connsiteX7" fmla="*/ 1067529 w 2124112"/>
                    <a:gd name="connsiteY7" fmla="*/ 127132 h 5646887"/>
                    <a:gd name="connsiteX0" fmla="*/ 1067529 w 2124112"/>
                    <a:gd name="connsiteY0" fmla="*/ 35147 h 5554902"/>
                    <a:gd name="connsiteX1" fmla="*/ 2098344 w 2124112"/>
                    <a:gd name="connsiteY1" fmla="*/ 230993 h 5554902"/>
                    <a:gd name="connsiteX2" fmla="*/ 1681678 w 2124112"/>
                    <a:gd name="connsiteY2" fmla="*/ 2639647 h 5554902"/>
                    <a:gd name="connsiteX3" fmla="*/ 2124112 w 2124112"/>
                    <a:gd name="connsiteY3" fmla="*/ 5554902 h 5554902"/>
                    <a:gd name="connsiteX4" fmla="*/ 55261 w 2124112"/>
                    <a:gd name="connsiteY4" fmla="*/ 5537653 h 5554902"/>
                    <a:gd name="connsiteX5" fmla="*/ 417585 w 2124112"/>
                    <a:gd name="connsiteY5" fmla="*/ 2493489 h 5554902"/>
                    <a:gd name="connsiteX6" fmla="*/ 21331 w 2124112"/>
                    <a:gd name="connsiteY6" fmla="*/ 216071 h 5554902"/>
                    <a:gd name="connsiteX7" fmla="*/ 1067529 w 2124112"/>
                    <a:gd name="connsiteY7" fmla="*/ 35147 h 5554902"/>
                    <a:gd name="connsiteX0" fmla="*/ 1067529 w 2124112"/>
                    <a:gd name="connsiteY0" fmla="*/ 22506 h 5542261"/>
                    <a:gd name="connsiteX1" fmla="*/ 2098344 w 2124112"/>
                    <a:gd name="connsiteY1" fmla="*/ 218352 h 5542261"/>
                    <a:gd name="connsiteX2" fmla="*/ 1681678 w 2124112"/>
                    <a:gd name="connsiteY2" fmla="*/ 2627006 h 5542261"/>
                    <a:gd name="connsiteX3" fmla="*/ 2124112 w 2124112"/>
                    <a:gd name="connsiteY3" fmla="*/ 5542261 h 5542261"/>
                    <a:gd name="connsiteX4" fmla="*/ 55261 w 2124112"/>
                    <a:gd name="connsiteY4" fmla="*/ 5525012 h 5542261"/>
                    <a:gd name="connsiteX5" fmla="*/ 417585 w 2124112"/>
                    <a:gd name="connsiteY5" fmla="*/ 2480848 h 5542261"/>
                    <a:gd name="connsiteX6" fmla="*/ 21331 w 2124112"/>
                    <a:gd name="connsiteY6" fmla="*/ 203430 h 5542261"/>
                    <a:gd name="connsiteX7" fmla="*/ 1067529 w 2124112"/>
                    <a:gd name="connsiteY7" fmla="*/ 22506 h 5542261"/>
                    <a:gd name="connsiteX0" fmla="*/ 1067529 w 2124112"/>
                    <a:gd name="connsiteY0" fmla="*/ 44766 h 5564521"/>
                    <a:gd name="connsiteX1" fmla="*/ 2098344 w 2124112"/>
                    <a:gd name="connsiteY1" fmla="*/ 240612 h 5564521"/>
                    <a:gd name="connsiteX2" fmla="*/ 1681678 w 2124112"/>
                    <a:gd name="connsiteY2" fmla="*/ 2649266 h 5564521"/>
                    <a:gd name="connsiteX3" fmla="*/ 2124112 w 2124112"/>
                    <a:gd name="connsiteY3" fmla="*/ 5564521 h 5564521"/>
                    <a:gd name="connsiteX4" fmla="*/ 55261 w 2124112"/>
                    <a:gd name="connsiteY4" fmla="*/ 5547272 h 5564521"/>
                    <a:gd name="connsiteX5" fmla="*/ 417585 w 2124112"/>
                    <a:gd name="connsiteY5" fmla="*/ 2503108 h 5564521"/>
                    <a:gd name="connsiteX6" fmla="*/ 21331 w 2124112"/>
                    <a:gd name="connsiteY6" fmla="*/ 225690 h 5564521"/>
                    <a:gd name="connsiteX7" fmla="*/ 1067529 w 2124112"/>
                    <a:gd name="connsiteY7" fmla="*/ 44766 h 556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24112" h="5564521">
                      <a:moveTo>
                        <a:pt x="1067529" y="44766"/>
                      </a:moveTo>
                      <a:cubicBezTo>
                        <a:pt x="1583672" y="-30565"/>
                        <a:pt x="1739104" y="-37864"/>
                        <a:pt x="2098344" y="240612"/>
                      </a:cubicBezTo>
                      <a:cubicBezTo>
                        <a:pt x="2167988" y="1022092"/>
                        <a:pt x="1681678" y="1869995"/>
                        <a:pt x="1681678" y="2649266"/>
                      </a:cubicBezTo>
                      <a:cubicBezTo>
                        <a:pt x="1847729" y="3229890"/>
                        <a:pt x="1984367" y="5087125"/>
                        <a:pt x="2124112" y="5564521"/>
                      </a:cubicBezTo>
                      <a:lnTo>
                        <a:pt x="55261" y="5547272"/>
                      </a:lnTo>
                      <a:lnTo>
                        <a:pt x="417585" y="2503108"/>
                      </a:lnTo>
                      <a:cubicBezTo>
                        <a:pt x="357390" y="1768896"/>
                        <a:pt x="-103455" y="1105325"/>
                        <a:pt x="21331" y="225690"/>
                      </a:cubicBezTo>
                      <a:cubicBezTo>
                        <a:pt x="800894" y="-122924"/>
                        <a:pt x="551386" y="120097"/>
                        <a:pt x="1067529" y="4476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668" name="Csoportba foglalás 667"/>
                <p:cNvGrpSpPr/>
                <p:nvPr/>
              </p:nvGrpSpPr>
              <p:grpSpPr>
                <a:xfrm>
                  <a:off x="5463009" y="2799731"/>
                  <a:ext cx="105091" cy="2041525"/>
                  <a:chOff x="3218688" y="3398884"/>
                  <a:chExt cx="173414" cy="2323329"/>
                </a:xfrm>
              </p:grpSpPr>
              <p:sp>
                <p:nvSpPr>
                  <p:cNvPr id="776" name="Téglalap 775"/>
                  <p:cNvSpPr/>
                  <p:nvPr/>
                </p:nvSpPr>
                <p:spPr>
                  <a:xfrm>
                    <a:off x="3218688" y="3398884"/>
                    <a:ext cx="173414" cy="2323329"/>
                  </a:xfrm>
                  <a:prstGeom prst="rect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77" name="Téglalap 776"/>
                  <p:cNvSpPr/>
                  <p:nvPr/>
                </p:nvSpPr>
                <p:spPr>
                  <a:xfrm>
                    <a:off x="3251395" y="3398884"/>
                    <a:ext cx="108000" cy="2323329"/>
                  </a:xfrm>
                  <a:prstGeom prst="rect">
                    <a:avLst/>
                  </a:prstGeom>
                  <a:noFill/>
                  <a:ln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69" name="Csoportba foglalás 668"/>
                <p:cNvGrpSpPr/>
                <p:nvPr/>
              </p:nvGrpSpPr>
              <p:grpSpPr>
                <a:xfrm>
                  <a:off x="5358272" y="2443401"/>
                  <a:ext cx="287151" cy="555256"/>
                  <a:chOff x="7792182" y="4236213"/>
                  <a:chExt cx="602316" cy="1183283"/>
                </a:xfrm>
              </p:grpSpPr>
              <p:sp>
                <p:nvSpPr>
                  <p:cNvPr id="772" name="Trapezoid 2"/>
                  <p:cNvSpPr/>
                  <p:nvPr/>
                </p:nvSpPr>
                <p:spPr>
                  <a:xfrm>
                    <a:off x="7826329" y="5012403"/>
                    <a:ext cx="547370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73" name="Trapezoid 2"/>
                  <p:cNvSpPr/>
                  <p:nvPr/>
                </p:nvSpPr>
                <p:spPr>
                  <a:xfrm>
                    <a:off x="7831888" y="4761242"/>
                    <a:ext cx="547370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74" name="Trapezoid 2"/>
                  <p:cNvSpPr/>
                  <p:nvPr/>
                </p:nvSpPr>
                <p:spPr>
                  <a:xfrm>
                    <a:off x="7805529" y="4510081"/>
                    <a:ext cx="588969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75" name="Trapezoid 2"/>
                  <p:cNvSpPr/>
                  <p:nvPr/>
                </p:nvSpPr>
                <p:spPr>
                  <a:xfrm>
                    <a:off x="7792182" y="4236213"/>
                    <a:ext cx="588969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670" name="Szabadkézi sokszög 669"/>
                <p:cNvSpPr/>
                <p:nvPr/>
              </p:nvSpPr>
              <p:spPr>
                <a:xfrm>
                  <a:off x="4986904" y="2203830"/>
                  <a:ext cx="1038762" cy="393169"/>
                </a:xfrm>
                <a:custGeom>
                  <a:avLst/>
                  <a:gdLst>
                    <a:gd name="connsiteX0" fmla="*/ 952698 w 1905396"/>
                    <a:gd name="connsiteY0" fmla="*/ 0 h 837868"/>
                    <a:gd name="connsiteX1" fmla="*/ 1905396 w 1905396"/>
                    <a:gd name="connsiteY1" fmla="*/ 422462 h 837868"/>
                    <a:gd name="connsiteX2" fmla="*/ 1144700 w 1905396"/>
                    <a:gd name="connsiteY2" fmla="*/ 836341 h 837868"/>
                    <a:gd name="connsiteX3" fmla="*/ 1110551 w 1905396"/>
                    <a:gd name="connsiteY3" fmla="*/ 837868 h 837868"/>
                    <a:gd name="connsiteX4" fmla="*/ 952698 w 1905396"/>
                    <a:gd name="connsiteY4" fmla="*/ 506885 h 837868"/>
                    <a:gd name="connsiteX5" fmla="*/ 794845 w 1905396"/>
                    <a:gd name="connsiteY5" fmla="*/ 837868 h 837868"/>
                    <a:gd name="connsiteX6" fmla="*/ 760696 w 1905396"/>
                    <a:gd name="connsiteY6" fmla="*/ 836341 h 837868"/>
                    <a:gd name="connsiteX7" fmla="*/ 0 w 1905396"/>
                    <a:gd name="connsiteY7" fmla="*/ 422462 h 837868"/>
                    <a:gd name="connsiteX8" fmla="*/ 952698 w 1905396"/>
                    <a:gd name="connsiteY8" fmla="*/ 0 h 83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5396" h="837868">
                      <a:moveTo>
                        <a:pt x="952698" y="0"/>
                      </a:moveTo>
                      <a:cubicBezTo>
                        <a:pt x="1478859" y="0"/>
                        <a:pt x="1905396" y="189143"/>
                        <a:pt x="1905396" y="422462"/>
                      </a:cubicBezTo>
                      <a:cubicBezTo>
                        <a:pt x="1905396" y="626616"/>
                        <a:pt x="1578829" y="796948"/>
                        <a:pt x="1144700" y="836341"/>
                      </a:cubicBezTo>
                      <a:lnTo>
                        <a:pt x="1110551" y="837868"/>
                      </a:lnTo>
                      <a:lnTo>
                        <a:pt x="952698" y="506885"/>
                      </a:lnTo>
                      <a:lnTo>
                        <a:pt x="794845" y="837868"/>
                      </a:lnTo>
                      <a:lnTo>
                        <a:pt x="760696" y="836341"/>
                      </a:lnTo>
                      <a:cubicBezTo>
                        <a:pt x="326567" y="796948"/>
                        <a:pt x="0" y="626616"/>
                        <a:pt x="0" y="422462"/>
                      </a:cubicBezTo>
                      <a:cubicBezTo>
                        <a:pt x="0" y="189143"/>
                        <a:pt x="426537" y="0"/>
                        <a:pt x="95269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outerShdw blurRad="63500" sx="58000" sy="58000" algn="ctr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671" name="Csoportba foglalás 670"/>
                <p:cNvGrpSpPr/>
                <p:nvPr/>
              </p:nvGrpSpPr>
              <p:grpSpPr>
                <a:xfrm>
                  <a:off x="4863087" y="806522"/>
                  <a:ext cx="1252978" cy="1714058"/>
                  <a:chOff x="1380158" y="237744"/>
                  <a:chExt cx="1838530" cy="2921991"/>
                </a:xfrm>
              </p:grpSpPr>
              <p:grpSp>
                <p:nvGrpSpPr>
                  <p:cNvPr id="726" name="Csoportba foglalás 725"/>
                  <p:cNvGrpSpPr/>
                  <p:nvPr/>
                </p:nvGrpSpPr>
                <p:grpSpPr>
                  <a:xfrm rot="20648833" flipH="1">
                    <a:off x="1454829" y="1797509"/>
                    <a:ext cx="269855" cy="308548"/>
                    <a:chOff x="2414940" y="3518340"/>
                    <a:chExt cx="411520" cy="391770"/>
                  </a:xfrm>
                </p:grpSpPr>
                <p:sp>
                  <p:nvSpPr>
                    <p:cNvPr id="770" name="Ellipszis 769"/>
                    <p:cNvSpPr/>
                    <p:nvPr/>
                  </p:nvSpPr>
                  <p:spPr>
                    <a:xfrm rot="10111047">
                      <a:off x="2414940" y="3518340"/>
                      <a:ext cx="411520" cy="391770"/>
                    </a:xfrm>
                    <a:prstGeom prst="ellipse">
                      <a:avLst/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771" name="Ellipszis 770"/>
                    <p:cNvSpPr/>
                    <p:nvPr/>
                  </p:nvSpPr>
                  <p:spPr>
                    <a:xfrm rot="10111047">
                      <a:off x="2602511" y="3625464"/>
                      <a:ext cx="146568" cy="169480"/>
                    </a:xfrm>
                    <a:prstGeom prst="ellipse">
                      <a:avLst/>
                    </a:prstGeom>
                    <a:solidFill>
                      <a:srgbClr val="F6BB7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grpSp>
                <p:nvGrpSpPr>
                  <p:cNvPr id="727" name="Csoportba foglalás 726"/>
                  <p:cNvGrpSpPr/>
                  <p:nvPr/>
                </p:nvGrpSpPr>
                <p:grpSpPr>
                  <a:xfrm rot="951167">
                    <a:off x="2826326" y="1781923"/>
                    <a:ext cx="269855" cy="308548"/>
                    <a:chOff x="2414940" y="3518340"/>
                    <a:chExt cx="411520" cy="391770"/>
                  </a:xfrm>
                </p:grpSpPr>
                <p:sp>
                  <p:nvSpPr>
                    <p:cNvPr id="768" name="Ellipszis 767"/>
                    <p:cNvSpPr/>
                    <p:nvPr/>
                  </p:nvSpPr>
                  <p:spPr>
                    <a:xfrm rot="10111047">
                      <a:off x="2414940" y="3518340"/>
                      <a:ext cx="411520" cy="391770"/>
                    </a:xfrm>
                    <a:prstGeom prst="ellipse">
                      <a:avLst/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769" name="Ellipszis 768"/>
                    <p:cNvSpPr/>
                    <p:nvPr/>
                  </p:nvSpPr>
                  <p:spPr>
                    <a:xfrm rot="10111047">
                      <a:off x="2602511" y="3625464"/>
                      <a:ext cx="146568" cy="169480"/>
                    </a:xfrm>
                    <a:prstGeom prst="ellipse">
                      <a:avLst/>
                    </a:prstGeom>
                    <a:solidFill>
                      <a:srgbClr val="F6BB7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sp>
                <p:nvSpPr>
                  <p:cNvPr id="728" name="Szabadkézi sokszög 727"/>
                  <p:cNvSpPr/>
                  <p:nvPr/>
                </p:nvSpPr>
                <p:spPr>
                  <a:xfrm>
                    <a:off x="1977492" y="2672596"/>
                    <a:ext cx="680383" cy="487139"/>
                  </a:xfrm>
                  <a:custGeom>
                    <a:avLst/>
                    <a:gdLst>
                      <a:gd name="connsiteX0" fmla="*/ 0 w 1507423"/>
                      <a:gd name="connsiteY0" fmla="*/ 0 h 774397"/>
                      <a:gd name="connsiteX1" fmla="*/ 69055 w 1507423"/>
                      <a:gd name="connsiteY1" fmla="*/ 0 h 774397"/>
                      <a:gd name="connsiteX2" fmla="*/ 171627 w 1507423"/>
                      <a:gd name="connsiteY2" fmla="*/ 58623 h 774397"/>
                      <a:gd name="connsiteX3" fmla="*/ 729377 w 1507423"/>
                      <a:gd name="connsiteY3" fmla="*/ 215417 h 774397"/>
                      <a:gd name="connsiteX4" fmla="*/ 1379478 w 1507423"/>
                      <a:gd name="connsiteY4" fmla="*/ 51864 h 774397"/>
                      <a:gd name="connsiteX5" fmla="*/ 1471182 w 1507423"/>
                      <a:gd name="connsiteY5" fmla="*/ 0 h 774397"/>
                      <a:gd name="connsiteX6" fmla="*/ 1507423 w 1507423"/>
                      <a:gd name="connsiteY6" fmla="*/ 0 h 774397"/>
                      <a:gd name="connsiteX7" fmla="*/ 1507423 w 1507423"/>
                      <a:gd name="connsiteY7" fmla="*/ 774397 h 774397"/>
                      <a:gd name="connsiteX8" fmla="*/ 0 w 1507423"/>
                      <a:gd name="connsiteY8" fmla="*/ 774397 h 774397"/>
                      <a:gd name="connsiteX0" fmla="*/ 0 w 1514911"/>
                      <a:gd name="connsiteY0" fmla="*/ 0 h 814631"/>
                      <a:gd name="connsiteX1" fmla="*/ 76543 w 1514911"/>
                      <a:gd name="connsiteY1" fmla="*/ 40234 h 814631"/>
                      <a:gd name="connsiteX2" fmla="*/ 179115 w 1514911"/>
                      <a:gd name="connsiteY2" fmla="*/ 98857 h 814631"/>
                      <a:gd name="connsiteX3" fmla="*/ 736865 w 1514911"/>
                      <a:gd name="connsiteY3" fmla="*/ 255651 h 814631"/>
                      <a:gd name="connsiteX4" fmla="*/ 1386966 w 1514911"/>
                      <a:gd name="connsiteY4" fmla="*/ 92098 h 814631"/>
                      <a:gd name="connsiteX5" fmla="*/ 1478670 w 1514911"/>
                      <a:gd name="connsiteY5" fmla="*/ 40234 h 814631"/>
                      <a:gd name="connsiteX6" fmla="*/ 1514911 w 1514911"/>
                      <a:gd name="connsiteY6" fmla="*/ 40234 h 814631"/>
                      <a:gd name="connsiteX7" fmla="*/ 1514911 w 1514911"/>
                      <a:gd name="connsiteY7" fmla="*/ 814631 h 814631"/>
                      <a:gd name="connsiteX8" fmla="*/ 7488 w 1514911"/>
                      <a:gd name="connsiteY8" fmla="*/ 814631 h 814631"/>
                      <a:gd name="connsiteX9" fmla="*/ 0 w 1514911"/>
                      <a:gd name="connsiteY9" fmla="*/ 0 h 814631"/>
                      <a:gd name="connsiteX0" fmla="*/ 0 w 1514911"/>
                      <a:gd name="connsiteY0" fmla="*/ 0 h 814631"/>
                      <a:gd name="connsiteX1" fmla="*/ 76543 w 1514911"/>
                      <a:gd name="connsiteY1" fmla="*/ 40234 h 814631"/>
                      <a:gd name="connsiteX2" fmla="*/ 179115 w 1514911"/>
                      <a:gd name="connsiteY2" fmla="*/ 98857 h 814631"/>
                      <a:gd name="connsiteX3" fmla="*/ 736865 w 1514911"/>
                      <a:gd name="connsiteY3" fmla="*/ 255651 h 814631"/>
                      <a:gd name="connsiteX4" fmla="*/ 1390709 w 1514911"/>
                      <a:gd name="connsiteY4" fmla="*/ 70152 h 814631"/>
                      <a:gd name="connsiteX5" fmla="*/ 1478670 w 1514911"/>
                      <a:gd name="connsiteY5" fmla="*/ 40234 h 814631"/>
                      <a:gd name="connsiteX6" fmla="*/ 1514911 w 1514911"/>
                      <a:gd name="connsiteY6" fmla="*/ 40234 h 814631"/>
                      <a:gd name="connsiteX7" fmla="*/ 1514911 w 1514911"/>
                      <a:gd name="connsiteY7" fmla="*/ 814631 h 814631"/>
                      <a:gd name="connsiteX8" fmla="*/ 7488 w 1514911"/>
                      <a:gd name="connsiteY8" fmla="*/ 814631 h 814631"/>
                      <a:gd name="connsiteX9" fmla="*/ 0 w 1514911"/>
                      <a:gd name="connsiteY9" fmla="*/ 0 h 814631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36865 w 1514911"/>
                      <a:gd name="connsiteY3" fmla="*/ 266624 h 825604"/>
                      <a:gd name="connsiteX4" fmla="*/ 1390709 w 1514911"/>
                      <a:gd name="connsiteY4" fmla="*/ 81125 h 825604"/>
                      <a:gd name="connsiteX5" fmla="*/ 1478670 w 1514911"/>
                      <a:gd name="connsiteY5" fmla="*/ 51207 h 825604"/>
                      <a:gd name="connsiteX6" fmla="*/ 1514911 w 1514911"/>
                      <a:gd name="connsiteY6" fmla="*/ 0 h 825604"/>
                      <a:gd name="connsiteX7" fmla="*/ 1514911 w 1514911"/>
                      <a:gd name="connsiteY7" fmla="*/ 825604 h 825604"/>
                      <a:gd name="connsiteX8" fmla="*/ 7488 w 1514911"/>
                      <a:gd name="connsiteY8" fmla="*/ 825604 h 825604"/>
                      <a:gd name="connsiteX9" fmla="*/ 0 w 1514911"/>
                      <a:gd name="connsiteY9" fmla="*/ 10973 h 825604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36865 w 1514911"/>
                      <a:gd name="connsiteY3" fmla="*/ 266624 h 825604"/>
                      <a:gd name="connsiteX4" fmla="*/ 1390709 w 1514911"/>
                      <a:gd name="connsiteY4" fmla="*/ 81125 h 825604"/>
                      <a:gd name="connsiteX5" fmla="*/ 1514911 w 1514911"/>
                      <a:gd name="connsiteY5" fmla="*/ 0 h 825604"/>
                      <a:gd name="connsiteX6" fmla="*/ 1514911 w 1514911"/>
                      <a:gd name="connsiteY6" fmla="*/ 825604 h 825604"/>
                      <a:gd name="connsiteX7" fmla="*/ 7488 w 1514911"/>
                      <a:gd name="connsiteY7" fmla="*/ 825604 h 825604"/>
                      <a:gd name="connsiteX8" fmla="*/ 0 w 1514911"/>
                      <a:gd name="connsiteY8" fmla="*/ 10973 h 825604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40610 w 1514911"/>
                      <a:gd name="connsiteY3" fmla="*/ 259309 h 825604"/>
                      <a:gd name="connsiteX4" fmla="*/ 1390709 w 1514911"/>
                      <a:gd name="connsiteY4" fmla="*/ 81125 h 825604"/>
                      <a:gd name="connsiteX5" fmla="*/ 1514911 w 1514911"/>
                      <a:gd name="connsiteY5" fmla="*/ 0 h 825604"/>
                      <a:gd name="connsiteX6" fmla="*/ 1514911 w 1514911"/>
                      <a:gd name="connsiteY6" fmla="*/ 825604 h 825604"/>
                      <a:gd name="connsiteX7" fmla="*/ 7488 w 1514911"/>
                      <a:gd name="connsiteY7" fmla="*/ 825604 h 825604"/>
                      <a:gd name="connsiteX8" fmla="*/ 0 w 1514911"/>
                      <a:gd name="connsiteY8" fmla="*/ 10973 h 825604"/>
                      <a:gd name="connsiteX0" fmla="*/ 0 w 1514911"/>
                      <a:gd name="connsiteY0" fmla="*/ 10973 h 825604"/>
                      <a:gd name="connsiteX1" fmla="*/ 179115 w 1514911"/>
                      <a:gd name="connsiteY1" fmla="*/ 109830 h 825604"/>
                      <a:gd name="connsiteX2" fmla="*/ 740610 w 1514911"/>
                      <a:gd name="connsiteY2" fmla="*/ 259309 h 825604"/>
                      <a:gd name="connsiteX3" fmla="*/ 1390709 w 1514911"/>
                      <a:gd name="connsiteY3" fmla="*/ 81125 h 825604"/>
                      <a:gd name="connsiteX4" fmla="*/ 1514911 w 1514911"/>
                      <a:gd name="connsiteY4" fmla="*/ 0 h 825604"/>
                      <a:gd name="connsiteX5" fmla="*/ 1514911 w 1514911"/>
                      <a:gd name="connsiteY5" fmla="*/ 825604 h 825604"/>
                      <a:gd name="connsiteX6" fmla="*/ 7488 w 1514911"/>
                      <a:gd name="connsiteY6" fmla="*/ 825604 h 825604"/>
                      <a:gd name="connsiteX7" fmla="*/ 0 w 1514911"/>
                      <a:gd name="connsiteY7" fmla="*/ 10973 h 825604"/>
                      <a:gd name="connsiteX0" fmla="*/ 0 w 1514911"/>
                      <a:gd name="connsiteY0" fmla="*/ 10973 h 874826"/>
                      <a:gd name="connsiteX1" fmla="*/ 179115 w 1514911"/>
                      <a:gd name="connsiteY1" fmla="*/ 109830 h 874826"/>
                      <a:gd name="connsiteX2" fmla="*/ 740610 w 1514911"/>
                      <a:gd name="connsiteY2" fmla="*/ 259309 h 874826"/>
                      <a:gd name="connsiteX3" fmla="*/ 1390709 w 1514911"/>
                      <a:gd name="connsiteY3" fmla="*/ 81125 h 874826"/>
                      <a:gd name="connsiteX4" fmla="*/ 1514911 w 1514911"/>
                      <a:gd name="connsiteY4" fmla="*/ 0 h 874826"/>
                      <a:gd name="connsiteX5" fmla="*/ 1514911 w 1514911"/>
                      <a:gd name="connsiteY5" fmla="*/ 825604 h 874826"/>
                      <a:gd name="connsiteX6" fmla="*/ 759805 w 1514911"/>
                      <a:gd name="connsiteY6" fmla="*/ 874820 h 874826"/>
                      <a:gd name="connsiteX7" fmla="*/ 7488 w 1514911"/>
                      <a:gd name="connsiteY7" fmla="*/ 825604 h 874826"/>
                      <a:gd name="connsiteX8" fmla="*/ 0 w 1514911"/>
                      <a:gd name="connsiteY8" fmla="*/ 10973 h 874826"/>
                      <a:gd name="connsiteX0" fmla="*/ 0 w 1514911"/>
                      <a:gd name="connsiteY0" fmla="*/ 10973 h 876121"/>
                      <a:gd name="connsiteX1" fmla="*/ 179115 w 1514911"/>
                      <a:gd name="connsiteY1" fmla="*/ 109830 h 876121"/>
                      <a:gd name="connsiteX2" fmla="*/ 740610 w 1514911"/>
                      <a:gd name="connsiteY2" fmla="*/ 259309 h 876121"/>
                      <a:gd name="connsiteX3" fmla="*/ 1390709 w 1514911"/>
                      <a:gd name="connsiteY3" fmla="*/ 81125 h 876121"/>
                      <a:gd name="connsiteX4" fmla="*/ 1514911 w 1514911"/>
                      <a:gd name="connsiteY4" fmla="*/ 0 h 876121"/>
                      <a:gd name="connsiteX5" fmla="*/ 1514911 w 1514911"/>
                      <a:gd name="connsiteY5" fmla="*/ 825604 h 876121"/>
                      <a:gd name="connsiteX6" fmla="*/ 759805 w 1514911"/>
                      <a:gd name="connsiteY6" fmla="*/ 874820 h 876121"/>
                      <a:gd name="connsiteX7" fmla="*/ 7488 w 1514911"/>
                      <a:gd name="connsiteY7" fmla="*/ 825604 h 876121"/>
                      <a:gd name="connsiteX8" fmla="*/ 0 w 1514911"/>
                      <a:gd name="connsiteY8" fmla="*/ 10973 h 876121"/>
                      <a:gd name="connsiteX0" fmla="*/ 0 w 1514911"/>
                      <a:gd name="connsiteY0" fmla="*/ 10973 h 884082"/>
                      <a:gd name="connsiteX1" fmla="*/ 179115 w 1514911"/>
                      <a:gd name="connsiteY1" fmla="*/ 109830 h 884082"/>
                      <a:gd name="connsiteX2" fmla="*/ 740610 w 1514911"/>
                      <a:gd name="connsiteY2" fmla="*/ 259309 h 884082"/>
                      <a:gd name="connsiteX3" fmla="*/ 1390709 w 1514911"/>
                      <a:gd name="connsiteY3" fmla="*/ 81125 h 884082"/>
                      <a:gd name="connsiteX4" fmla="*/ 1514911 w 1514911"/>
                      <a:gd name="connsiteY4" fmla="*/ 0 h 884082"/>
                      <a:gd name="connsiteX5" fmla="*/ 1514911 w 1514911"/>
                      <a:gd name="connsiteY5" fmla="*/ 825604 h 884082"/>
                      <a:gd name="connsiteX6" fmla="*/ 759805 w 1514911"/>
                      <a:gd name="connsiteY6" fmla="*/ 874820 h 884082"/>
                      <a:gd name="connsiteX7" fmla="*/ 7488 w 1514911"/>
                      <a:gd name="connsiteY7" fmla="*/ 825604 h 884082"/>
                      <a:gd name="connsiteX8" fmla="*/ 0 w 1514911"/>
                      <a:gd name="connsiteY8" fmla="*/ 10973 h 884082"/>
                      <a:gd name="connsiteX0" fmla="*/ 0 w 1514911"/>
                      <a:gd name="connsiteY0" fmla="*/ 10973 h 901076"/>
                      <a:gd name="connsiteX1" fmla="*/ 179115 w 1514911"/>
                      <a:gd name="connsiteY1" fmla="*/ 109830 h 901076"/>
                      <a:gd name="connsiteX2" fmla="*/ 740610 w 1514911"/>
                      <a:gd name="connsiteY2" fmla="*/ 259309 h 901076"/>
                      <a:gd name="connsiteX3" fmla="*/ 1390709 w 1514911"/>
                      <a:gd name="connsiteY3" fmla="*/ 81125 h 901076"/>
                      <a:gd name="connsiteX4" fmla="*/ 1514911 w 1514911"/>
                      <a:gd name="connsiteY4" fmla="*/ 0 h 901076"/>
                      <a:gd name="connsiteX5" fmla="*/ 1514911 w 1514911"/>
                      <a:gd name="connsiteY5" fmla="*/ 825604 h 901076"/>
                      <a:gd name="connsiteX6" fmla="*/ 699902 w 1514911"/>
                      <a:gd name="connsiteY6" fmla="*/ 893108 h 901076"/>
                      <a:gd name="connsiteX7" fmla="*/ 7488 w 1514911"/>
                      <a:gd name="connsiteY7" fmla="*/ 825604 h 901076"/>
                      <a:gd name="connsiteX8" fmla="*/ 0 w 1514911"/>
                      <a:gd name="connsiteY8" fmla="*/ 10973 h 901076"/>
                      <a:gd name="connsiteX0" fmla="*/ 0 w 1514911"/>
                      <a:gd name="connsiteY0" fmla="*/ 10973 h 894057"/>
                      <a:gd name="connsiteX1" fmla="*/ 179115 w 1514911"/>
                      <a:gd name="connsiteY1" fmla="*/ 109830 h 894057"/>
                      <a:gd name="connsiteX2" fmla="*/ 740610 w 1514911"/>
                      <a:gd name="connsiteY2" fmla="*/ 259309 h 894057"/>
                      <a:gd name="connsiteX3" fmla="*/ 1390709 w 1514911"/>
                      <a:gd name="connsiteY3" fmla="*/ 81125 h 894057"/>
                      <a:gd name="connsiteX4" fmla="*/ 1514911 w 1514911"/>
                      <a:gd name="connsiteY4" fmla="*/ 0 h 894057"/>
                      <a:gd name="connsiteX5" fmla="*/ 1514911 w 1514911"/>
                      <a:gd name="connsiteY5" fmla="*/ 825604 h 894057"/>
                      <a:gd name="connsiteX6" fmla="*/ 699902 w 1514911"/>
                      <a:gd name="connsiteY6" fmla="*/ 893108 h 894057"/>
                      <a:gd name="connsiteX7" fmla="*/ 7488 w 1514911"/>
                      <a:gd name="connsiteY7" fmla="*/ 825604 h 894057"/>
                      <a:gd name="connsiteX8" fmla="*/ 0 w 1514911"/>
                      <a:gd name="connsiteY8" fmla="*/ 10973 h 894057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75"/>
                      <a:gd name="connsiteX1" fmla="*/ 179115 w 1514911"/>
                      <a:gd name="connsiteY1" fmla="*/ 109830 h 893175"/>
                      <a:gd name="connsiteX2" fmla="*/ 740610 w 1514911"/>
                      <a:gd name="connsiteY2" fmla="*/ 259309 h 893175"/>
                      <a:gd name="connsiteX3" fmla="*/ 1390709 w 1514911"/>
                      <a:gd name="connsiteY3" fmla="*/ 81125 h 893175"/>
                      <a:gd name="connsiteX4" fmla="*/ 1514911 w 1514911"/>
                      <a:gd name="connsiteY4" fmla="*/ 0 h 893175"/>
                      <a:gd name="connsiteX5" fmla="*/ 1514911 w 1514911"/>
                      <a:gd name="connsiteY5" fmla="*/ 825604 h 893175"/>
                      <a:gd name="connsiteX6" fmla="*/ 699902 w 1514911"/>
                      <a:gd name="connsiteY6" fmla="*/ 893108 h 893175"/>
                      <a:gd name="connsiteX7" fmla="*/ 7488 w 1514911"/>
                      <a:gd name="connsiteY7" fmla="*/ 825604 h 893175"/>
                      <a:gd name="connsiteX8" fmla="*/ 0 w 1514911"/>
                      <a:gd name="connsiteY8" fmla="*/ 10973 h 893175"/>
                      <a:gd name="connsiteX0" fmla="*/ 0 w 1514911"/>
                      <a:gd name="connsiteY0" fmla="*/ 10973 h 918722"/>
                      <a:gd name="connsiteX1" fmla="*/ 179115 w 1514911"/>
                      <a:gd name="connsiteY1" fmla="*/ 109830 h 918722"/>
                      <a:gd name="connsiteX2" fmla="*/ 740610 w 1514911"/>
                      <a:gd name="connsiteY2" fmla="*/ 259309 h 918722"/>
                      <a:gd name="connsiteX3" fmla="*/ 1390709 w 1514911"/>
                      <a:gd name="connsiteY3" fmla="*/ 81125 h 918722"/>
                      <a:gd name="connsiteX4" fmla="*/ 1514911 w 1514911"/>
                      <a:gd name="connsiteY4" fmla="*/ 0 h 918722"/>
                      <a:gd name="connsiteX5" fmla="*/ 1514911 w 1514911"/>
                      <a:gd name="connsiteY5" fmla="*/ 825604 h 918722"/>
                      <a:gd name="connsiteX6" fmla="*/ 681183 w 1514911"/>
                      <a:gd name="connsiteY6" fmla="*/ 918711 h 918722"/>
                      <a:gd name="connsiteX7" fmla="*/ 7488 w 1514911"/>
                      <a:gd name="connsiteY7" fmla="*/ 825604 h 918722"/>
                      <a:gd name="connsiteX8" fmla="*/ 0 w 1514911"/>
                      <a:gd name="connsiteY8" fmla="*/ 10973 h 918722"/>
                      <a:gd name="connsiteX0" fmla="*/ 0 w 1514911"/>
                      <a:gd name="connsiteY0" fmla="*/ 10973 h 1076594"/>
                      <a:gd name="connsiteX1" fmla="*/ 179115 w 1514911"/>
                      <a:gd name="connsiteY1" fmla="*/ 109830 h 1076594"/>
                      <a:gd name="connsiteX2" fmla="*/ 740610 w 1514911"/>
                      <a:gd name="connsiteY2" fmla="*/ 259309 h 1076594"/>
                      <a:gd name="connsiteX3" fmla="*/ 1390709 w 1514911"/>
                      <a:gd name="connsiteY3" fmla="*/ 81125 h 1076594"/>
                      <a:gd name="connsiteX4" fmla="*/ 1514911 w 1514911"/>
                      <a:gd name="connsiteY4" fmla="*/ 0 h 1076594"/>
                      <a:gd name="connsiteX5" fmla="*/ 1514911 w 1514911"/>
                      <a:gd name="connsiteY5" fmla="*/ 825604 h 1076594"/>
                      <a:gd name="connsiteX6" fmla="*/ 702392 w 1514911"/>
                      <a:gd name="connsiteY6" fmla="*/ 1076592 h 1076594"/>
                      <a:gd name="connsiteX7" fmla="*/ 7488 w 1514911"/>
                      <a:gd name="connsiteY7" fmla="*/ 825604 h 1076594"/>
                      <a:gd name="connsiteX8" fmla="*/ 0 w 1514911"/>
                      <a:gd name="connsiteY8" fmla="*/ 10973 h 1076594"/>
                      <a:gd name="connsiteX0" fmla="*/ 0 w 1514911"/>
                      <a:gd name="connsiteY0" fmla="*/ 10973 h 1076596"/>
                      <a:gd name="connsiteX1" fmla="*/ 179115 w 1514911"/>
                      <a:gd name="connsiteY1" fmla="*/ 109830 h 1076596"/>
                      <a:gd name="connsiteX2" fmla="*/ 740610 w 1514911"/>
                      <a:gd name="connsiteY2" fmla="*/ 259309 h 1076596"/>
                      <a:gd name="connsiteX3" fmla="*/ 1390709 w 1514911"/>
                      <a:gd name="connsiteY3" fmla="*/ 81125 h 1076596"/>
                      <a:gd name="connsiteX4" fmla="*/ 1514911 w 1514911"/>
                      <a:gd name="connsiteY4" fmla="*/ 0 h 1076596"/>
                      <a:gd name="connsiteX5" fmla="*/ 1514911 w 1514911"/>
                      <a:gd name="connsiteY5" fmla="*/ 825604 h 1076596"/>
                      <a:gd name="connsiteX6" fmla="*/ 702392 w 1514911"/>
                      <a:gd name="connsiteY6" fmla="*/ 1076592 h 1076596"/>
                      <a:gd name="connsiteX7" fmla="*/ 7488 w 1514911"/>
                      <a:gd name="connsiteY7" fmla="*/ 825604 h 1076596"/>
                      <a:gd name="connsiteX8" fmla="*/ 0 w 1514911"/>
                      <a:gd name="connsiteY8" fmla="*/ 10973 h 1076596"/>
                      <a:gd name="connsiteX0" fmla="*/ 0 w 1514911"/>
                      <a:gd name="connsiteY0" fmla="*/ 10973 h 1076596"/>
                      <a:gd name="connsiteX1" fmla="*/ 179115 w 1514911"/>
                      <a:gd name="connsiteY1" fmla="*/ 109830 h 1076596"/>
                      <a:gd name="connsiteX2" fmla="*/ 740610 w 1514911"/>
                      <a:gd name="connsiteY2" fmla="*/ 259309 h 1076596"/>
                      <a:gd name="connsiteX3" fmla="*/ 1390709 w 1514911"/>
                      <a:gd name="connsiteY3" fmla="*/ 81125 h 1076596"/>
                      <a:gd name="connsiteX4" fmla="*/ 1514911 w 1514911"/>
                      <a:gd name="connsiteY4" fmla="*/ 0 h 1076596"/>
                      <a:gd name="connsiteX5" fmla="*/ 1514911 w 1514911"/>
                      <a:gd name="connsiteY5" fmla="*/ 825604 h 1076596"/>
                      <a:gd name="connsiteX6" fmla="*/ 702392 w 1514911"/>
                      <a:gd name="connsiteY6" fmla="*/ 1076592 h 1076596"/>
                      <a:gd name="connsiteX7" fmla="*/ 7488 w 1514911"/>
                      <a:gd name="connsiteY7" fmla="*/ 825604 h 1076596"/>
                      <a:gd name="connsiteX8" fmla="*/ 0 w 1514911"/>
                      <a:gd name="connsiteY8" fmla="*/ 10973 h 1076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14911" h="1076596">
                        <a:moveTo>
                          <a:pt x="0" y="10973"/>
                        </a:moveTo>
                        <a:lnTo>
                          <a:pt x="179115" y="109830"/>
                        </a:lnTo>
                        <a:cubicBezTo>
                          <a:pt x="367277" y="208963"/>
                          <a:pt x="538678" y="264093"/>
                          <a:pt x="740610" y="259309"/>
                        </a:cubicBezTo>
                        <a:cubicBezTo>
                          <a:pt x="942542" y="254525"/>
                          <a:pt x="1160625" y="197395"/>
                          <a:pt x="1390709" y="81125"/>
                        </a:cubicBezTo>
                        <a:lnTo>
                          <a:pt x="1514911" y="0"/>
                        </a:lnTo>
                        <a:lnTo>
                          <a:pt x="1514911" y="825604"/>
                        </a:lnTo>
                        <a:cubicBezTo>
                          <a:pt x="1307485" y="996031"/>
                          <a:pt x="1077643" y="1077255"/>
                          <a:pt x="702392" y="1076592"/>
                        </a:cubicBezTo>
                        <a:cubicBezTo>
                          <a:pt x="417925" y="1063846"/>
                          <a:pt x="237678" y="959130"/>
                          <a:pt x="7488" y="825604"/>
                        </a:cubicBezTo>
                        <a:cubicBezTo>
                          <a:pt x="7488" y="567472"/>
                          <a:pt x="0" y="269105"/>
                          <a:pt x="0" y="10973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29" name="Szabadkézi sokszög 728"/>
                  <p:cNvSpPr/>
                  <p:nvPr/>
                </p:nvSpPr>
                <p:spPr>
                  <a:xfrm>
                    <a:off x="1567509" y="1029828"/>
                    <a:ext cx="1422874" cy="1919708"/>
                  </a:xfrm>
                  <a:custGeom>
                    <a:avLst/>
                    <a:gdLst>
                      <a:gd name="connsiteX0" fmla="*/ 843085 w 1697000"/>
                      <a:gd name="connsiteY0" fmla="*/ 0 h 1410685"/>
                      <a:gd name="connsiteX1" fmla="*/ 1687394 w 1697000"/>
                      <a:gd name="connsiteY1" fmla="*/ 686545 h 1410685"/>
                      <a:gd name="connsiteX2" fmla="*/ 1697000 w 1697000"/>
                      <a:gd name="connsiteY2" fmla="*/ 727835 h 1410685"/>
                      <a:gd name="connsiteX3" fmla="*/ 1668495 w 1697000"/>
                      <a:gd name="connsiteY3" fmla="*/ 813912 h 1410685"/>
                      <a:gd name="connsiteX4" fmla="*/ 853914 w 1697000"/>
                      <a:gd name="connsiteY4" fmla="*/ 1410685 h 1410685"/>
                      <a:gd name="connsiteX5" fmla="*/ 9605 w 1697000"/>
                      <a:gd name="connsiteY5" fmla="*/ 724140 h 1410685"/>
                      <a:gd name="connsiteX6" fmla="*/ 0 w 1697000"/>
                      <a:gd name="connsiteY6" fmla="*/ 682850 h 1410685"/>
                      <a:gd name="connsiteX7" fmla="*/ 28504 w 1697000"/>
                      <a:gd name="connsiteY7" fmla="*/ 596773 h 1410685"/>
                      <a:gd name="connsiteX8" fmla="*/ 843085 w 1697000"/>
                      <a:gd name="connsiteY8" fmla="*/ 0 h 1410685"/>
                      <a:gd name="connsiteX0" fmla="*/ 833480 w 1687395"/>
                      <a:gd name="connsiteY0" fmla="*/ 0 h 1410685"/>
                      <a:gd name="connsiteX1" fmla="*/ 1677789 w 1687395"/>
                      <a:gd name="connsiteY1" fmla="*/ 686545 h 1410685"/>
                      <a:gd name="connsiteX2" fmla="*/ 1687395 w 1687395"/>
                      <a:gd name="connsiteY2" fmla="*/ 727835 h 1410685"/>
                      <a:gd name="connsiteX3" fmla="*/ 1658890 w 1687395"/>
                      <a:gd name="connsiteY3" fmla="*/ 813912 h 1410685"/>
                      <a:gd name="connsiteX4" fmla="*/ 844309 w 1687395"/>
                      <a:gd name="connsiteY4" fmla="*/ 1410685 h 1410685"/>
                      <a:gd name="connsiteX5" fmla="*/ 0 w 1687395"/>
                      <a:gd name="connsiteY5" fmla="*/ 724140 h 1410685"/>
                      <a:gd name="connsiteX6" fmla="*/ 61325 w 1687395"/>
                      <a:gd name="connsiteY6" fmla="*/ 788581 h 1410685"/>
                      <a:gd name="connsiteX7" fmla="*/ 18899 w 1687395"/>
                      <a:gd name="connsiteY7" fmla="*/ 596773 h 1410685"/>
                      <a:gd name="connsiteX8" fmla="*/ 833480 w 1687395"/>
                      <a:gd name="connsiteY8" fmla="*/ 0 h 1410685"/>
                      <a:gd name="connsiteX0" fmla="*/ 833480 w 1687395"/>
                      <a:gd name="connsiteY0" fmla="*/ 0 h 1410685"/>
                      <a:gd name="connsiteX1" fmla="*/ 1677789 w 1687395"/>
                      <a:gd name="connsiteY1" fmla="*/ 686545 h 1410685"/>
                      <a:gd name="connsiteX2" fmla="*/ 1687395 w 1687395"/>
                      <a:gd name="connsiteY2" fmla="*/ 727835 h 1410685"/>
                      <a:gd name="connsiteX3" fmla="*/ 1658890 w 1687395"/>
                      <a:gd name="connsiteY3" fmla="*/ 813912 h 1410685"/>
                      <a:gd name="connsiteX4" fmla="*/ 844309 w 1687395"/>
                      <a:gd name="connsiteY4" fmla="*/ 1410685 h 1410685"/>
                      <a:gd name="connsiteX5" fmla="*/ 0 w 1687395"/>
                      <a:gd name="connsiteY5" fmla="*/ 724140 h 1410685"/>
                      <a:gd name="connsiteX6" fmla="*/ 18899 w 1687395"/>
                      <a:gd name="connsiteY6" fmla="*/ 596773 h 1410685"/>
                      <a:gd name="connsiteX7" fmla="*/ 833480 w 1687395"/>
                      <a:gd name="connsiteY7" fmla="*/ 0 h 1410685"/>
                      <a:gd name="connsiteX0" fmla="*/ 814581 w 1668496"/>
                      <a:gd name="connsiteY0" fmla="*/ 0 h 1413817"/>
                      <a:gd name="connsiteX1" fmla="*/ 1658890 w 1668496"/>
                      <a:gd name="connsiteY1" fmla="*/ 686545 h 1413817"/>
                      <a:gd name="connsiteX2" fmla="*/ 1668496 w 1668496"/>
                      <a:gd name="connsiteY2" fmla="*/ 727835 h 1413817"/>
                      <a:gd name="connsiteX3" fmla="*/ 1639991 w 1668496"/>
                      <a:gd name="connsiteY3" fmla="*/ 813912 h 1413817"/>
                      <a:gd name="connsiteX4" fmla="*/ 825410 w 1668496"/>
                      <a:gd name="connsiteY4" fmla="*/ 1410685 h 1413817"/>
                      <a:gd name="connsiteX5" fmla="*/ 0 w 1668496"/>
                      <a:gd name="connsiteY5" fmla="*/ 596773 h 1413817"/>
                      <a:gd name="connsiteX6" fmla="*/ 814581 w 1668496"/>
                      <a:gd name="connsiteY6" fmla="*/ 0 h 1413817"/>
                      <a:gd name="connsiteX0" fmla="*/ 708186 w 1562101"/>
                      <a:gd name="connsiteY0" fmla="*/ 0 h 1410703"/>
                      <a:gd name="connsiteX1" fmla="*/ 1552495 w 1562101"/>
                      <a:gd name="connsiteY1" fmla="*/ 686545 h 1410703"/>
                      <a:gd name="connsiteX2" fmla="*/ 1562101 w 1562101"/>
                      <a:gd name="connsiteY2" fmla="*/ 727835 h 1410703"/>
                      <a:gd name="connsiteX3" fmla="*/ 1533596 w 1562101"/>
                      <a:gd name="connsiteY3" fmla="*/ 813912 h 1410703"/>
                      <a:gd name="connsiteX4" fmla="*/ 719015 w 1562101"/>
                      <a:gd name="connsiteY4" fmla="*/ 1410685 h 1410703"/>
                      <a:gd name="connsiteX5" fmla="*/ 0 w 1562101"/>
                      <a:gd name="connsiteY5" fmla="*/ 831732 h 1410703"/>
                      <a:gd name="connsiteX6" fmla="*/ 708186 w 1562101"/>
                      <a:gd name="connsiteY6" fmla="*/ 0 h 1410703"/>
                      <a:gd name="connsiteX0" fmla="*/ 757914 w 1611829"/>
                      <a:gd name="connsiteY0" fmla="*/ 0 h 1410703"/>
                      <a:gd name="connsiteX1" fmla="*/ 1602223 w 1611829"/>
                      <a:gd name="connsiteY1" fmla="*/ 686545 h 1410703"/>
                      <a:gd name="connsiteX2" fmla="*/ 1611829 w 1611829"/>
                      <a:gd name="connsiteY2" fmla="*/ 727835 h 1410703"/>
                      <a:gd name="connsiteX3" fmla="*/ 1583324 w 1611829"/>
                      <a:gd name="connsiteY3" fmla="*/ 813912 h 1410703"/>
                      <a:gd name="connsiteX4" fmla="*/ 768743 w 1611829"/>
                      <a:gd name="connsiteY4" fmla="*/ 1410685 h 1410703"/>
                      <a:gd name="connsiteX5" fmla="*/ 49728 w 1611829"/>
                      <a:gd name="connsiteY5" fmla="*/ 831732 h 1410703"/>
                      <a:gd name="connsiteX6" fmla="*/ 757914 w 1611829"/>
                      <a:gd name="connsiteY6" fmla="*/ 0 h 1410703"/>
                      <a:gd name="connsiteX0" fmla="*/ 757914 w 1611829"/>
                      <a:gd name="connsiteY0" fmla="*/ 0 h 1410703"/>
                      <a:gd name="connsiteX1" fmla="*/ 1602223 w 1611829"/>
                      <a:gd name="connsiteY1" fmla="*/ 686545 h 1410703"/>
                      <a:gd name="connsiteX2" fmla="*/ 1611829 w 1611829"/>
                      <a:gd name="connsiteY2" fmla="*/ 727835 h 1410703"/>
                      <a:gd name="connsiteX3" fmla="*/ 768743 w 1611829"/>
                      <a:gd name="connsiteY3" fmla="*/ 1410685 h 1410703"/>
                      <a:gd name="connsiteX4" fmla="*/ 49728 w 1611829"/>
                      <a:gd name="connsiteY4" fmla="*/ 831732 h 1410703"/>
                      <a:gd name="connsiteX5" fmla="*/ 757914 w 1611829"/>
                      <a:gd name="connsiteY5" fmla="*/ 0 h 1410703"/>
                      <a:gd name="connsiteX0" fmla="*/ 757914 w 1602223"/>
                      <a:gd name="connsiteY0" fmla="*/ 0 h 1410703"/>
                      <a:gd name="connsiteX1" fmla="*/ 1602223 w 1602223"/>
                      <a:gd name="connsiteY1" fmla="*/ 686545 h 1410703"/>
                      <a:gd name="connsiteX2" fmla="*/ 768743 w 1602223"/>
                      <a:gd name="connsiteY2" fmla="*/ 1410685 h 1410703"/>
                      <a:gd name="connsiteX3" fmla="*/ 49728 w 1602223"/>
                      <a:gd name="connsiteY3" fmla="*/ 831732 h 1410703"/>
                      <a:gd name="connsiteX4" fmla="*/ 757914 w 1602223"/>
                      <a:gd name="connsiteY4" fmla="*/ 0 h 1410703"/>
                      <a:gd name="connsiteX0" fmla="*/ 757914 w 1602223"/>
                      <a:gd name="connsiteY0" fmla="*/ 0 h 1410703"/>
                      <a:gd name="connsiteX1" fmla="*/ 1602223 w 1602223"/>
                      <a:gd name="connsiteY1" fmla="*/ 686545 h 1410703"/>
                      <a:gd name="connsiteX2" fmla="*/ 768743 w 1602223"/>
                      <a:gd name="connsiteY2" fmla="*/ 1410685 h 1410703"/>
                      <a:gd name="connsiteX3" fmla="*/ 49728 w 1602223"/>
                      <a:gd name="connsiteY3" fmla="*/ 831732 h 1410703"/>
                      <a:gd name="connsiteX4" fmla="*/ 757914 w 1602223"/>
                      <a:gd name="connsiteY4" fmla="*/ 0 h 1410703"/>
                      <a:gd name="connsiteX0" fmla="*/ 757914 w 1602223"/>
                      <a:gd name="connsiteY0" fmla="*/ 0 h 1411098"/>
                      <a:gd name="connsiteX1" fmla="*/ 1602223 w 1602223"/>
                      <a:gd name="connsiteY1" fmla="*/ 686545 h 1411098"/>
                      <a:gd name="connsiteX2" fmla="*/ 768743 w 1602223"/>
                      <a:gd name="connsiteY2" fmla="*/ 1410685 h 1411098"/>
                      <a:gd name="connsiteX3" fmla="*/ 49728 w 1602223"/>
                      <a:gd name="connsiteY3" fmla="*/ 831732 h 1411098"/>
                      <a:gd name="connsiteX4" fmla="*/ 757914 w 1602223"/>
                      <a:gd name="connsiteY4" fmla="*/ 0 h 1411098"/>
                      <a:gd name="connsiteX0" fmla="*/ 757914 w 1495828"/>
                      <a:gd name="connsiteY0" fmla="*/ 0 h 1412605"/>
                      <a:gd name="connsiteX1" fmla="*/ 1495828 w 1495828"/>
                      <a:gd name="connsiteY1" fmla="*/ 639553 h 1412605"/>
                      <a:gd name="connsiteX2" fmla="*/ 768743 w 1495828"/>
                      <a:gd name="connsiteY2" fmla="*/ 1410685 h 1412605"/>
                      <a:gd name="connsiteX3" fmla="*/ 49728 w 1495828"/>
                      <a:gd name="connsiteY3" fmla="*/ 831732 h 1412605"/>
                      <a:gd name="connsiteX4" fmla="*/ 757914 w 1495828"/>
                      <a:gd name="connsiteY4" fmla="*/ 0 h 1412605"/>
                      <a:gd name="connsiteX0" fmla="*/ 757914 w 1496484"/>
                      <a:gd name="connsiteY0" fmla="*/ 0 h 1412605"/>
                      <a:gd name="connsiteX1" fmla="*/ 1495828 w 1496484"/>
                      <a:gd name="connsiteY1" fmla="*/ 639553 h 1412605"/>
                      <a:gd name="connsiteX2" fmla="*/ 768743 w 1496484"/>
                      <a:gd name="connsiteY2" fmla="*/ 1410685 h 1412605"/>
                      <a:gd name="connsiteX3" fmla="*/ 49728 w 1496484"/>
                      <a:gd name="connsiteY3" fmla="*/ 831732 h 1412605"/>
                      <a:gd name="connsiteX4" fmla="*/ 757914 w 1496484"/>
                      <a:gd name="connsiteY4" fmla="*/ 0 h 1412605"/>
                      <a:gd name="connsiteX0" fmla="*/ 757914 w 1496484"/>
                      <a:gd name="connsiteY0" fmla="*/ 0 h 1412605"/>
                      <a:gd name="connsiteX1" fmla="*/ 1495828 w 1496484"/>
                      <a:gd name="connsiteY1" fmla="*/ 639553 h 1412605"/>
                      <a:gd name="connsiteX2" fmla="*/ 768743 w 1496484"/>
                      <a:gd name="connsiteY2" fmla="*/ 1410685 h 1412605"/>
                      <a:gd name="connsiteX3" fmla="*/ 49728 w 1496484"/>
                      <a:gd name="connsiteY3" fmla="*/ 831732 h 1412605"/>
                      <a:gd name="connsiteX4" fmla="*/ 757914 w 1496484"/>
                      <a:gd name="connsiteY4" fmla="*/ 0 h 1412605"/>
                      <a:gd name="connsiteX0" fmla="*/ 757914 w 1496484"/>
                      <a:gd name="connsiteY0" fmla="*/ 0 h 1413307"/>
                      <a:gd name="connsiteX1" fmla="*/ 1495828 w 1496484"/>
                      <a:gd name="connsiteY1" fmla="*/ 604309 h 1413307"/>
                      <a:gd name="connsiteX2" fmla="*/ 768743 w 1496484"/>
                      <a:gd name="connsiteY2" fmla="*/ 1410685 h 1413307"/>
                      <a:gd name="connsiteX3" fmla="*/ 49728 w 1496484"/>
                      <a:gd name="connsiteY3" fmla="*/ 831732 h 1413307"/>
                      <a:gd name="connsiteX4" fmla="*/ 757914 w 1496484"/>
                      <a:gd name="connsiteY4" fmla="*/ 0 h 1413307"/>
                      <a:gd name="connsiteX0" fmla="*/ 757914 w 1496484"/>
                      <a:gd name="connsiteY0" fmla="*/ 0 h 1413307"/>
                      <a:gd name="connsiteX1" fmla="*/ 1495828 w 1496484"/>
                      <a:gd name="connsiteY1" fmla="*/ 604309 h 1413307"/>
                      <a:gd name="connsiteX2" fmla="*/ 768743 w 1496484"/>
                      <a:gd name="connsiteY2" fmla="*/ 1410685 h 1413307"/>
                      <a:gd name="connsiteX3" fmla="*/ 49728 w 1496484"/>
                      <a:gd name="connsiteY3" fmla="*/ 831732 h 1413307"/>
                      <a:gd name="connsiteX4" fmla="*/ 757914 w 1496484"/>
                      <a:gd name="connsiteY4" fmla="*/ 0 h 1413307"/>
                      <a:gd name="connsiteX0" fmla="*/ 757914 w 1496484"/>
                      <a:gd name="connsiteY0" fmla="*/ 0 h 1410895"/>
                      <a:gd name="connsiteX1" fmla="*/ 1495828 w 1496484"/>
                      <a:gd name="connsiteY1" fmla="*/ 604309 h 1410895"/>
                      <a:gd name="connsiteX2" fmla="*/ 768743 w 1496484"/>
                      <a:gd name="connsiteY2" fmla="*/ 1410685 h 1410895"/>
                      <a:gd name="connsiteX3" fmla="*/ 49728 w 1496484"/>
                      <a:gd name="connsiteY3" fmla="*/ 831732 h 1410895"/>
                      <a:gd name="connsiteX4" fmla="*/ 757914 w 1496484"/>
                      <a:gd name="connsiteY4" fmla="*/ 0 h 1410895"/>
                      <a:gd name="connsiteX0" fmla="*/ 757914 w 1496484"/>
                      <a:gd name="connsiteY0" fmla="*/ 0 h 1414415"/>
                      <a:gd name="connsiteX1" fmla="*/ 1495828 w 1496484"/>
                      <a:gd name="connsiteY1" fmla="*/ 604309 h 1414415"/>
                      <a:gd name="connsiteX2" fmla="*/ 768743 w 1496484"/>
                      <a:gd name="connsiteY2" fmla="*/ 1410685 h 1414415"/>
                      <a:gd name="connsiteX3" fmla="*/ 49728 w 1496484"/>
                      <a:gd name="connsiteY3" fmla="*/ 831732 h 1414415"/>
                      <a:gd name="connsiteX4" fmla="*/ 757914 w 1496484"/>
                      <a:gd name="connsiteY4" fmla="*/ 0 h 1414415"/>
                      <a:gd name="connsiteX0" fmla="*/ 757914 w 1496484"/>
                      <a:gd name="connsiteY0" fmla="*/ 0 h 1417393"/>
                      <a:gd name="connsiteX1" fmla="*/ 1495828 w 1496484"/>
                      <a:gd name="connsiteY1" fmla="*/ 604309 h 1417393"/>
                      <a:gd name="connsiteX2" fmla="*/ 768743 w 1496484"/>
                      <a:gd name="connsiteY2" fmla="*/ 1410685 h 1417393"/>
                      <a:gd name="connsiteX3" fmla="*/ 49728 w 1496484"/>
                      <a:gd name="connsiteY3" fmla="*/ 831732 h 1417393"/>
                      <a:gd name="connsiteX4" fmla="*/ 757914 w 1496484"/>
                      <a:gd name="connsiteY4" fmla="*/ 0 h 1417393"/>
                      <a:gd name="connsiteX0" fmla="*/ 757914 w 1496484"/>
                      <a:gd name="connsiteY0" fmla="*/ 0 h 1411394"/>
                      <a:gd name="connsiteX1" fmla="*/ 1495828 w 1496484"/>
                      <a:gd name="connsiteY1" fmla="*/ 604309 h 1411394"/>
                      <a:gd name="connsiteX2" fmla="*/ 768743 w 1496484"/>
                      <a:gd name="connsiteY2" fmla="*/ 1410685 h 1411394"/>
                      <a:gd name="connsiteX3" fmla="*/ 49728 w 1496484"/>
                      <a:gd name="connsiteY3" fmla="*/ 831732 h 1411394"/>
                      <a:gd name="connsiteX4" fmla="*/ 757914 w 1496484"/>
                      <a:gd name="connsiteY4" fmla="*/ 0 h 1411394"/>
                      <a:gd name="connsiteX0" fmla="*/ 757914 w 1496484"/>
                      <a:gd name="connsiteY0" fmla="*/ 0 h 1410762"/>
                      <a:gd name="connsiteX1" fmla="*/ 1495828 w 1496484"/>
                      <a:gd name="connsiteY1" fmla="*/ 604309 h 1410762"/>
                      <a:gd name="connsiteX2" fmla="*/ 768743 w 1496484"/>
                      <a:gd name="connsiteY2" fmla="*/ 1410685 h 1410762"/>
                      <a:gd name="connsiteX3" fmla="*/ 49728 w 1496484"/>
                      <a:gd name="connsiteY3" fmla="*/ 831732 h 1410762"/>
                      <a:gd name="connsiteX4" fmla="*/ 757914 w 1496484"/>
                      <a:gd name="connsiteY4" fmla="*/ 0 h 1410762"/>
                      <a:gd name="connsiteX0" fmla="*/ 753437 w 1496790"/>
                      <a:gd name="connsiteY0" fmla="*/ 0 h 1547849"/>
                      <a:gd name="connsiteX1" fmla="*/ 1496143 w 1496790"/>
                      <a:gd name="connsiteY1" fmla="*/ 741396 h 1547849"/>
                      <a:gd name="connsiteX2" fmla="*/ 769058 w 1496790"/>
                      <a:gd name="connsiteY2" fmla="*/ 1547772 h 1547849"/>
                      <a:gd name="connsiteX3" fmla="*/ 50043 w 1496790"/>
                      <a:gd name="connsiteY3" fmla="*/ 968819 h 1547849"/>
                      <a:gd name="connsiteX4" fmla="*/ 753437 w 1496790"/>
                      <a:gd name="connsiteY4" fmla="*/ 0 h 1547849"/>
                      <a:gd name="connsiteX0" fmla="*/ 740650 w 1484004"/>
                      <a:gd name="connsiteY0" fmla="*/ 25111 h 1572960"/>
                      <a:gd name="connsiteX1" fmla="*/ 1483356 w 1484004"/>
                      <a:gd name="connsiteY1" fmla="*/ 766507 h 1572960"/>
                      <a:gd name="connsiteX2" fmla="*/ 756271 w 1484004"/>
                      <a:gd name="connsiteY2" fmla="*/ 1572883 h 1572960"/>
                      <a:gd name="connsiteX3" fmla="*/ 37256 w 1484004"/>
                      <a:gd name="connsiteY3" fmla="*/ 993930 h 1572960"/>
                      <a:gd name="connsiteX4" fmla="*/ 169347 w 1484004"/>
                      <a:gd name="connsiteY4" fmla="*/ 250355 h 1572960"/>
                      <a:gd name="connsiteX5" fmla="*/ 740650 w 1484004"/>
                      <a:gd name="connsiteY5" fmla="*/ 25111 h 1572960"/>
                      <a:gd name="connsiteX0" fmla="*/ 782774 w 1526128"/>
                      <a:gd name="connsiteY0" fmla="*/ 22895 h 1570744"/>
                      <a:gd name="connsiteX1" fmla="*/ 1525480 w 1526128"/>
                      <a:gd name="connsiteY1" fmla="*/ 764291 h 1570744"/>
                      <a:gd name="connsiteX2" fmla="*/ 798395 w 1526128"/>
                      <a:gd name="connsiteY2" fmla="*/ 1570667 h 1570744"/>
                      <a:gd name="connsiteX3" fmla="*/ 79380 w 1526128"/>
                      <a:gd name="connsiteY3" fmla="*/ 991714 h 1570744"/>
                      <a:gd name="connsiteX4" fmla="*/ 82080 w 1526128"/>
                      <a:gd name="connsiteY4" fmla="*/ 270987 h 1570744"/>
                      <a:gd name="connsiteX5" fmla="*/ 782774 w 1526128"/>
                      <a:gd name="connsiteY5" fmla="*/ 22895 h 1570744"/>
                      <a:gd name="connsiteX0" fmla="*/ 821112 w 1526200"/>
                      <a:gd name="connsiteY0" fmla="*/ 20182 h 1602302"/>
                      <a:gd name="connsiteX1" fmla="*/ 1525480 w 1526200"/>
                      <a:gd name="connsiteY1" fmla="*/ 795849 h 1602302"/>
                      <a:gd name="connsiteX2" fmla="*/ 798395 w 1526200"/>
                      <a:gd name="connsiteY2" fmla="*/ 1602225 h 1602302"/>
                      <a:gd name="connsiteX3" fmla="*/ 79380 w 1526200"/>
                      <a:gd name="connsiteY3" fmla="*/ 1023272 h 1602302"/>
                      <a:gd name="connsiteX4" fmla="*/ 82080 w 1526200"/>
                      <a:gd name="connsiteY4" fmla="*/ 302545 h 1602302"/>
                      <a:gd name="connsiteX5" fmla="*/ 821112 w 1526200"/>
                      <a:gd name="connsiteY5" fmla="*/ 20182 h 1602302"/>
                      <a:gd name="connsiteX0" fmla="*/ 821112 w 1526200"/>
                      <a:gd name="connsiteY0" fmla="*/ 209 h 1582329"/>
                      <a:gd name="connsiteX1" fmla="*/ 1525480 w 1526200"/>
                      <a:gd name="connsiteY1" fmla="*/ 775876 h 1582329"/>
                      <a:gd name="connsiteX2" fmla="*/ 798395 w 1526200"/>
                      <a:gd name="connsiteY2" fmla="*/ 1582252 h 1582329"/>
                      <a:gd name="connsiteX3" fmla="*/ 79380 w 1526200"/>
                      <a:gd name="connsiteY3" fmla="*/ 1003299 h 1582329"/>
                      <a:gd name="connsiteX4" fmla="*/ 82080 w 1526200"/>
                      <a:gd name="connsiteY4" fmla="*/ 282572 h 1582329"/>
                      <a:gd name="connsiteX5" fmla="*/ 821112 w 1526200"/>
                      <a:gd name="connsiteY5" fmla="*/ 209 h 1582329"/>
                      <a:gd name="connsiteX0" fmla="*/ 795066 w 1500154"/>
                      <a:gd name="connsiteY0" fmla="*/ 344 h 1582464"/>
                      <a:gd name="connsiteX1" fmla="*/ 1499434 w 1500154"/>
                      <a:gd name="connsiteY1" fmla="*/ 776011 h 1582464"/>
                      <a:gd name="connsiteX2" fmla="*/ 772349 w 1500154"/>
                      <a:gd name="connsiteY2" fmla="*/ 1582387 h 1582464"/>
                      <a:gd name="connsiteX3" fmla="*/ 53334 w 1500154"/>
                      <a:gd name="connsiteY3" fmla="*/ 1003434 h 1582464"/>
                      <a:gd name="connsiteX4" fmla="*/ 118333 w 1500154"/>
                      <a:gd name="connsiteY4" fmla="*/ 229395 h 1582464"/>
                      <a:gd name="connsiteX5" fmla="*/ 795066 w 1500154"/>
                      <a:gd name="connsiteY5" fmla="*/ 344 h 1582464"/>
                      <a:gd name="connsiteX0" fmla="*/ 795066 w 1524087"/>
                      <a:gd name="connsiteY0" fmla="*/ 344 h 1582464"/>
                      <a:gd name="connsiteX1" fmla="*/ 1302016 w 1524087"/>
                      <a:gd name="connsiteY1" fmla="*/ 229396 h 1582464"/>
                      <a:gd name="connsiteX2" fmla="*/ 1499434 w 1524087"/>
                      <a:gd name="connsiteY2" fmla="*/ 776011 h 1582464"/>
                      <a:gd name="connsiteX3" fmla="*/ 772349 w 1524087"/>
                      <a:gd name="connsiteY3" fmla="*/ 1582387 h 1582464"/>
                      <a:gd name="connsiteX4" fmla="*/ 53334 w 1524087"/>
                      <a:gd name="connsiteY4" fmla="*/ 1003434 h 1582464"/>
                      <a:gd name="connsiteX5" fmla="*/ 118333 w 1524087"/>
                      <a:gd name="connsiteY5" fmla="*/ 229395 h 1582464"/>
                      <a:gd name="connsiteX6" fmla="*/ 795066 w 1524087"/>
                      <a:gd name="connsiteY6" fmla="*/ 344 h 1582464"/>
                      <a:gd name="connsiteX0" fmla="*/ 795066 w 1535587"/>
                      <a:gd name="connsiteY0" fmla="*/ 344 h 1582464"/>
                      <a:gd name="connsiteX1" fmla="*/ 1383484 w 1535587"/>
                      <a:gd name="connsiteY1" fmla="*/ 183701 h 1582464"/>
                      <a:gd name="connsiteX2" fmla="*/ 1499434 w 1535587"/>
                      <a:gd name="connsiteY2" fmla="*/ 776011 h 1582464"/>
                      <a:gd name="connsiteX3" fmla="*/ 772349 w 1535587"/>
                      <a:gd name="connsiteY3" fmla="*/ 1582387 h 1582464"/>
                      <a:gd name="connsiteX4" fmla="*/ 53334 w 1535587"/>
                      <a:gd name="connsiteY4" fmla="*/ 1003434 h 1582464"/>
                      <a:gd name="connsiteX5" fmla="*/ 118333 w 1535587"/>
                      <a:gd name="connsiteY5" fmla="*/ 229395 h 1582464"/>
                      <a:gd name="connsiteX6" fmla="*/ 795066 w 1535587"/>
                      <a:gd name="connsiteY6" fmla="*/ 344 h 1582464"/>
                      <a:gd name="connsiteX0" fmla="*/ 795066 w 1524729"/>
                      <a:gd name="connsiteY0" fmla="*/ 344 h 1582464"/>
                      <a:gd name="connsiteX1" fmla="*/ 1383484 w 1524729"/>
                      <a:gd name="connsiteY1" fmla="*/ 183701 h 1582464"/>
                      <a:gd name="connsiteX2" fmla="*/ 1499434 w 1524729"/>
                      <a:gd name="connsiteY2" fmla="*/ 776011 h 1582464"/>
                      <a:gd name="connsiteX3" fmla="*/ 772349 w 1524729"/>
                      <a:gd name="connsiteY3" fmla="*/ 1582387 h 1582464"/>
                      <a:gd name="connsiteX4" fmla="*/ 53334 w 1524729"/>
                      <a:gd name="connsiteY4" fmla="*/ 1003434 h 1582464"/>
                      <a:gd name="connsiteX5" fmla="*/ 118333 w 1524729"/>
                      <a:gd name="connsiteY5" fmla="*/ 229395 h 1582464"/>
                      <a:gd name="connsiteX6" fmla="*/ 795066 w 1524729"/>
                      <a:gd name="connsiteY6" fmla="*/ 344 h 1582464"/>
                      <a:gd name="connsiteX0" fmla="*/ 837347 w 1567010"/>
                      <a:gd name="connsiteY0" fmla="*/ 344 h 1582468"/>
                      <a:gd name="connsiteX1" fmla="*/ 1425765 w 1567010"/>
                      <a:gd name="connsiteY1" fmla="*/ 183701 h 1582468"/>
                      <a:gd name="connsiteX2" fmla="*/ 1541715 w 1567010"/>
                      <a:gd name="connsiteY2" fmla="*/ 776011 h 1582468"/>
                      <a:gd name="connsiteX3" fmla="*/ 814630 w 1567010"/>
                      <a:gd name="connsiteY3" fmla="*/ 1582387 h 1582468"/>
                      <a:gd name="connsiteX4" fmla="*/ 39229 w 1567010"/>
                      <a:gd name="connsiteY4" fmla="*/ 1022473 h 1582468"/>
                      <a:gd name="connsiteX5" fmla="*/ 160614 w 1567010"/>
                      <a:gd name="connsiteY5" fmla="*/ 229395 h 1582468"/>
                      <a:gd name="connsiteX6" fmla="*/ 837347 w 1567010"/>
                      <a:gd name="connsiteY6" fmla="*/ 344 h 1582468"/>
                      <a:gd name="connsiteX0" fmla="*/ 837347 w 1580838"/>
                      <a:gd name="connsiteY0" fmla="*/ 344 h 1582468"/>
                      <a:gd name="connsiteX1" fmla="*/ 1425765 w 1580838"/>
                      <a:gd name="connsiteY1" fmla="*/ 183701 h 1582468"/>
                      <a:gd name="connsiteX2" fmla="*/ 1557094 w 1580838"/>
                      <a:gd name="connsiteY2" fmla="*/ 783627 h 1582468"/>
                      <a:gd name="connsiteX3" fmla="*/ 814630 w 1580838"/>
                      <a:gd name="connsiteY3" fmla="*/ 1582387 h 1582468"/>
                      <a:gd name="connsiteX4" fmla="*/ 39229 w 1580838"/>
                      <a:gd name="connsiteY4" fmla="*/ 1022473 h 1582468"/>
                      <a:gd name="connsiteX5" fmla="*/ 160614 w 1580838"/>
                      <a:gd name="connsiteY5" fmla="*/ 229395 h 1582468"/>
                      <a:gd name="connsiteX6" fmla="*/ 837347 w 1580838"/>
                      <a:gd name="connsiteY6" fmla="*/ 344 h 1582468"/>
                      <a:gd name="connsiteX0" fmla="*/ 837347 w 1562173"/>
                      <a:gd name="connsiteY0" fmla="*/ 344 h 1582468"/>
                      <a:gd name="connsiteX1" fmla="*/ 1425765 w 1562173"/>
                      <a:gd name="connsiteY1" fmla="*/ 183701 h 1582468"/>
                      <a:gd name="connsiteX2" fmla="*/ 1557094 w 1562173"/>
                      <a:gd name="connsiteY2" fmla="*/ 783627 h 1582468"/>
                      <a:gd name="connsiteX3" fmla="*/ 814630 w 1562173"/>
                      <a:gd name="connsiteY3" fmla="*/ 1582387 h 1582468"/>
                      <a:gd name="connsiteX4" fmla="*/ 39229 w 1562173"/>
                      <a:gd name="connsiteY4" fmla="*/ 1022473 h 1582468"/>
                      <a:gd name="connsiteX5" fmla="*/ 160614 w 1562173"/>
                      <a:gd name="connsiteY5" fmla="*/ 229395 h 1582468"/>
                      <a:gd name="connsiteX6" fmla="*/ 837347 w 1562173"/>
                      <a:gd name="connsiteY6" fmla="*/ 344 h 1582468"/>
                      <a:gd name="connsiteX0" fmla="*/ 805867 w 1530693"/>
                      <a:gd name="connsiteY0" fmla="*/ 344 h 1582455"/>
                      <a:gd name="connsiteX1" fmla="*/ 1394285 w 1530693"/>
                      <a:gd name="connsiteY1" fmla="*/ 183701 h 1582455"/>
                      <a:gd name="connsiteX2" fmla="*/ 1525614 w 1530693"/>
                      <a:gd name="connsiteY2" fmla="*/ 783627 h 1582455"/>
                      <a:gd name="connsiteX3" fmla="*/ 783150 w 1530693"/>
                      <a:gd name="connsiteY3" fmla="*/ 1582387 h 1582455"/>
                      <a:gd name="connsiteX4" fmla="*/ 48758 w 1530693"/>
                      <a:gd name="connsiteY4" fmla="*/ 957737 h 1582455"/>
                      <a:gd name="connsiteX5" fmla="*/ 129134 w 1530693"/>
                      <a:gd name="connsiteY5" fmla="*/ 229395 h 1582455"/>
                      <a:gd name="connsiteX6" fmla="*/ 805867 w 1530693"/>
                      <a:gd name="connsiteY6" fmla="*/ 344 h 1582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30693" h="1582455">
                        <a:moveTo>
                          <a:pt x="805867" y="344"/>
                        </a:moveTo>
                        <a:cubicBezTo>
                          <a:pt x="1003147" y="344"/>
                          <a:pt x="1276891" y="54423"/>
                          <a:pt x="1394285" y="183701"/>
                        </a:cubicBezTo>
                        <a:cubicBezTo>
                          <a:pt x="1430212" y="312979"/>
                          <a:pt x="1557505" y="520049"/>
                          <a:pt x="1525614" y="783627"/>
                        </a:cubicBezTo>
                        <a:cubicBezTo>
                          <a:pt x="1544445" y="1426653"/>
                          <a:pt x="1037150" y="1577194"/>
                          <a:pt x="783150" y="1582387"/>
                        </a:cubicBezTo>
                        <a:cubicBezTo>
                          <a:pt x="487520" y="1588431"/>
                          <a:pt x="50563" y="1192851"/>
                          <a:pt x="48758" y="957737"/>
                        </a:cubicBezTo>
                        <a:cubicBezTo>
                          <a:pt x="-49063" y="737316"/>
                          <a:pt x="11902" y="390865"/>
                          <a:pt x="129134" y="229395"/>
                        </a:cubicBezTo>
                        <a:cubicBezTo>
                          <a:pt x="246366" y="67925"/>
                          <a:pt x="443098" y="-5714"/>
                          <a:pt x="805867" y="344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30" name="Lekerekített téglalap 729"/>
                  <p:cNvSpPr/>
                  <p:nvPr/>
                </p:nvSpPr>
                <p:spPr>
                  <a:xfrm>
                    <a:off x="1641045" y="1260856"/>
                    <a:ext cx="1270024" cy="1327081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31" name="Szabadkézi sokszög 730"/>
                  <p:cNvSpPr/>
                  <p:nvPr/>
                </p:nvSpPr>
                <p:spPr>
                  <a:xfrm>
                    <a:off x="2130162" y="2416243"/>
                    <a:ext cx="339202" cy="123967"/>
                  </a:xfrm>
                  <a:custGeom>
                    <a:avLst/>
                    <a:gdLst>
                      <a:gd name="connsiteX0" fmla="*/ 647862 w 1295725"/>
                      <a:gd name="connsiteY0" fmla="*/ 0 h 619415"/>
                      <a:gd name="connsiteX1" fmla="*/ 1292734 w 1295725"/>
                      <a:gd name="connsiteY1" fmla="*/ 251969 h 619415"/>
                      <a:gd name="connsiteX2" fmla="*/ 1295725 w 1295725"/>
                      <a:gd name="connsiteY2" fmla="*/ 256018 h 619415"/>
                      <a:gd name="connsiteX3" fmla="*/ 1292734 w 1295725"/>
                      <a:gd name="connsiteY3" fmla="*/ 261765 h 619415"/>
                      <a:gd name="connsiteX4" fmla="*/ 647862 w 1295725"/>
                      <a:gd name="connsiteY4" fmla="*/ 619415 h 619415"/>
                      <a:gd name="connsiteX5" fmla="*/ 2990 w 1295725"/>
                      <a:gd name="connsiteY5" fmla="*/ 261765 h 619415"/>
                      <a:gd name="connsiteX6" fmla="*/ 0 w 1295725"/>
                      <a:gd name="connsiteY6" fmla="*/ 256018 h 619415"/>
                      <a:gd name="connsiteX7" fmla="*/ 2990 w 1295725"/>
                      <a:gd name="connsiteY7" fmla="*/ 251969 h 619415"/>
                      <a:gd name="connsiteX8" fmla="*/ 647862 w 1295725"/>
                      <a:gd name="connsiteY8" fmla="*/ 0 h 619415"/>
                      <a:gd name="connsiteX0" fmla="*/ 634232 w 1295725"/>
                      <a:gd name="connsiteY0" fmla="*/ 569 h 503032"/>
                      <a:gd name="connsiteX1" fmla="*/ 1292734 w 1295725"/>
                      <a:gd name="connsiteY1" fmla="*/ 135586 h 503032"/>
                      <a:gd name="connsiteX2" fmla="*/ 1295725 w 1295725"/>
                      <a:gd name="connsiteY2" fmla="*/ 139635 h 503032"/>
                      <a:gd name="connsiteX3" fmla="*/ 1292734 w 1295725"/>
                      <a:gd name="connsiteY3" fmla="*/ 145382 h 503032"/>
                      <a:gd name="connsiteX4" fmla="*/ 647862 w 1295725"/>
                      <a:gd name="connsiteY4" fmla="*/ 503032 h 503032"/>
                      <a:gd name="connsiteX5" fmla="*/ 2990 w 1295725"/>
                      <a:gd name="connsiteY5" fmla="*/ 145382 h 503032"/>
                      <a:gd name="connsiteX6" fmla="*/ 0 w 1295725"/>
                      <a:gd name="connsiteY6" fmla="*/ 139635 h 503032"/>
                      <a:gd name="connsiteX7" fmla="*/ 2990 w 1295725"/>
                      <a:gd name="connsiteY7" fmla="*/ 135586 h 503032"/>
                      <a:gd name="connsiteX8" fmla="*/ 634232 w 1295725"/>
                      <a:gd name="connsiteY8" fmla="*/ 569 h 503032"/>
                      <a:gd name="connsiteX0" fmla="*/ 623532 w 1295725"/>
                      <a:gd name="connsiteY0" fmla="*/ 140915 h 417477"/>
                      <a:gd name="connsiteX1" fmla="*/ 1292734 w 1295725"/>
                      <a:gd name="connsiteY1" fmla="*/ 50031 h 417477"/>
                      <a:gd name="connsiteX2" fmla="*/ 1295725 w 1295725"/>
                      <a:gd name="connsiteY2" fmla="*/ 54080 h 417477"/>
                      <a:gd name="connsiteX3" fmla="*/ 1292734 w 1295725"/>
                      <a:gd name="connsiteY3" fmla="*/ 59827 h 417477"/>
                      <a:gd name="connsiteX4" fmla="*/ 647862 w 1295725"/>
                      <a:gd name="connsiteY4" fmla="*/ 417477 h 417477"/>
                      <a:gd name="connsiteX5" fmla="*/ 2990 w 1295725"/>
                      <a:gd name="connsiteY5" fmla="*/ 59827 h 417477"/>
                      <a:gd name="connsiteX6" fmla="*/ 0 w 1295725"/>
                      <a:gd name="connsiteY6" fmla="*/ 54080 h 417477"/>
                      <a:gd name="connsiteX7" fmla="*/ 2990 w 1295725"/>
                      <a:gd name="connsiteY7" fmla="*/ 50031 h 417477"/>
                      <a:gd name="connsiteX8" fmla="*/ 623532 w 1295725"/>
                      <a:gd name="connsiteY8" fmla="*/ 140915 h 417477"/>
                      <a:gd name="connsiteX0" fmla="*/ 623532 w 1295725"/>
                      <a:gd name="connsiteY0" fmla="*/ 176203 h 453863"/>
                      <a:gd name="connsiteX1" fmla="*/ 1292734 w 1295725"/>
                      <a:gd name="connsiteY1" fmla="*/ 85319 h 453863"/>
                      <a:gd name="connsiteX2" fmla="*/ 1295725 w 1295725"/>
                      <a:gd name="connsiteY2" fmla="*/ 89368 h 453863"/>
                      <a:gd name="connsiteX3" fmla="*/ 1292731 w 1295725"/>
                      <a:gd name="connsiteY3" fmla="*/ 0 h 453863"/>
                      <a:gd name="connsiteX4" fmla="*/ 647862 w 1295725"/>
                      <a:gd name="connsiteY4" fmla="*/ 452765 h 453863"/>
                      <a:gd name="connsiteX5" fmla="*/ 2990 w 1295725"/>
                      <a:gd name="connsiteY5" fmla="*/ 95115 h 453863"/>
                      <a:gd name="connsiteX6" fmla="*/ 0 w 1295725"/>
                      <a:gd name="connsiteY6" fmla="*/ 89368 h 453863"/>
                      <a:gd name="connsiteX7" fmla="*/ 2990 w 1295725"/>
                      <a:gd name="connsiteY7" fmla="*/ 85319 h 453863"/>
                      <a:gd name="connsiteX8" fmla="*/ 623532 w 1295725"/>
                      <a:gd name="connsiteY8" fmla="*/ 176203 h 453863"/>
                      <a:gd name="connsiteX0" fmla="*/ 623532 w 1298331"/>
                      <a:gd name="connsiteY0" fmla="*/ 176203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623532 w 1298331"/>
                      <a:gd name="connsiteY8" fmla="*/ 176203 h 453863"/>
                      <a:gd name="connsiteX0" fmla="*/ 655630 w 1298331"/>
                      <a:gd name="connsiteY0" fmla="*/ 283209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655630 w 1298331"/>
                      <a:gd name="connsiteY8" fmla="*/ 283209 h 453863"/>
                      <a:gd name="connsiteX0" fmla="*/ 709126 w 1298331"/>
                      <a:gd name="connsiteY0" fmla="*/ 140534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709126 w 1298331"/>
                      <a:gd name="connsiteY8" fmla="*/ 140534 h 45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8331" h="453863">
                        <a:moveTo>
                          <a:pt x="709126" y="140534"/>
                        </a:moveTo>
                        <a:cubicBezTo>
                          <a:pt x="977567" y="140534"/>
                          <a:pt x="1152978" y="-66701"/>
                          <a:pt x="1292734" y="85319"/>
                        </a:cubicBezTo>
                        <a:lnTo>
                          <a:pt x="1295725" y="89368"/>
                        </a:lnTo>
                        <a:lnTo>
                          <a:pt x="1292731" y="0"/>
                        </a:lnTo>
                        <a:cubicBezTo>
                          <a:pt x="1356258" y="203889"/>
                          <a:pt x="862819" y="436913"/>
                          <a:pt x="647862" y="452765"/>
                        </a:cubicBezTo>
                        <a:cubicBezTo>
                          <a:pt x="432905" y="468617"/>
                          <a:pt x="142746" y="310895"/>
                          <a:pt x="2990" y="95115"/>
                        </a:cubicBezTo>
                        <a:lnTo>
                          <a:pt x="0" y="89368"/>
                        </a:lnTo>
                        <a:lnTo>
                          <a:pt x="2990" y="85319"/>
                        </a:lnTo>
                        <a:cubicBezTo>
                          <a:pt x="142746" y="-66701"/>
                          <a:pt x="440685" y="140534"/>
                          <a:pt x="709126" y="140534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732" name="Csoportba foglalás 731"/>
                  <p:cNvGrpSpPr/>
                  <p:nvPr/>
                </p:nvGrpSpPr>
                <p:grpSpPr>
                  <a:xfrm>
                    <a:off x="2516792" y="1635665"/>
                    <a:ext cx="296087" cy="239120"/>
                    <a:chOff x="4292673" y="3204429"/>
                    <a:chExt cx="414861" cy="415607"/>
                  </a:xfrm>
                </p:grpSpPr>
                <p:sp>
                  <p:nvSpPr>
                    <p:cNvPr id="753" name="Szabadkézi sokszög 752"/>
                    <p:cNvSpPr/>
                    <p:nvPr/>
                  </p:nvSpPr>
                  <p:spPr>
                    <a:xfrm>
                      <a:off x="4654779" y="3557771"/>
                      <a:ext cx="52729" cy="4073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4" name="Szabadkézi sokszög 753"/>
                    <p:cNvSpPr/>
                    <p:nvPr/>
                  </p:nvSpPr>
                  <p:spPr>
                    <a:xfrm>
                      <a:off x="4639276" y="3561844"/>
                      <a:ext cx="15504" cy="2951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5" name="Szabadkézi sokszög 754"/>
                    <p:cNvSpPr/>
                    <p:nvPr/>
                  </p:nvSpPr>
                  <p:spPr>
                    <a:xfrm>
                      <a:off x="4605970" y="3564794"/>
                      <a:ext cx="33306" cy="8035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6" name="Szabadkézi sokszög 755"/>
                    <p:cNvSpPr/>
                    <p:nvPr/>
                  </p:nvSpPr>
                  <p:spPr>
                    <a:xfrm>
                      <a:off x="4590411" y="3572829"/>
                      <a:ext cx="15558" cy="5178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7" name="Szabadkézi sokszög 756"/>
                    <p:cNvSpPr/>
                    <p:nvPr/>
                  </p:nvSpPr>
                  <p:spPr>
                    <a:xfrm>
                      <a:off x="4561630" y="3578007"/>
                      <a:ext cx="28782" cy="12541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8" name="Szabadkézi sokszög 757"/>
                    <p:cNvSpPr/>
                    <p:nvPr/>
                  </p:nvSpPr>
                  <p:spPr>
                    <a:xfrm>
                      <a:off x="4549538" y="3590546"/>
                      <a:ext cx="12092" cy="6118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9" name="Szabadkézi sokszög 758"/>
                    <p:cNvSpPr/>
                    <p:nvPr/>
                  </p:nvSpPr>
                  <p:spPr>
                    <a:xfrm>
                      <a:off x="4516526" y="3596664"/>
                      <a:ext cx="33012" cy="23372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0" name="Ellipszis 759"/>
                    <p:cNvSpPr/>
                    <p:nvPr/>
                  </p:nvSpPr>
                  <p:spPr>
                    <a:xfrm flipH="1">
                      <a:off x="4292673" y="3268394"/>
                      <a:ext cx="413943" cy="269322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1" name="Ellipszis 760"/>
                    <p:cNvSpPr/>
                    <p:nvPr/>
                  </p:nvSpPr>
                  <p:spPr>
                    <a:xfrm flipH="1">
                      <a:off x="4301092" y="3224713"/>
                      <a:ext cx="397107" cy="269322"/>
                    </a:xfrm>
                    <a:prstGeom prst="ellipse">
                      <a:avLst/>
                    </a:prstGeom>
                    <a:solidFill>
                      <a:srgbClr val="F4914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2" name="Ellipszis 761"/>
                    <p:cNvSpPr/>
                    <p:nvPr/>
                  </p:nvSpPr>
                  <p:spPr>
                    <a:xfrm rot="16200000" flipH="1">
                      <a:off x="4385756" y="3147252"/>
                      <a:ext cx="234585" cy="397107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3" name="Ellipszis 762"/>
                    <p:cNvSpPr/>
                    <p:nvPr/>
                  </p:nvSpPr>
                  <p:spPr>
                    <a:xfrm rot="5400000" flipH="1">
                      <a:off x="4403940" y="3255313"/>
                      <a:ext cx="191199" cy="259022"/>
                    </a:xfrm>
                    <a:prstGeom prst="ellipse">
                      <a:avLst/>
                    </a:prstGeom>
                    <a:gradFill flip="none" rotWithShape="1">
                      <a:gsLst>
                        <a:gs pos="55000">
                          <a:schemeClr val="accent2">
                            <a:lumMod val="50000"/>
                          </a:schemeClr>
                        </a:gs>
                        <a:gs pos="31000">
                          <a:schemeClr val="accent2">
                            <a:lumMod val="75000"/>
                          </a:schemeClr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  <a:gs pos="88000">
                          <a:srgbClr val="00B050"/>
                        </a:gs>
                        <a:gs pos="78000">
                          <a:schemeClr val="accent2">
                            <a:lumMod val="5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4" name="Ellipszis 763"/>
                    <p:cNvSpPr/>
                    <p:nvPr/>
                  </p:nvSpPr>
                  <p:spPr>
                    <a:xfrm flipH="1">
                      <a:off x="4361137" y="3344830"/>
                      <a:ext cx="30252" cy="39737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5" name="Szabadkézi sokszög 764"/>
                    <p:cNvSpPr/>
                    <p:nvPr/>
                  </p:nvSpPr>
                  <p:spPr>
                    <a:xfrm rot="16200000" flipH="1">
                      <a:off x="4433167" y="3133236"/>
                      <a:ext cx="139764" cy="397107"/>
                    </a:xfrm>
                    <a:custGeom>
                      <a:avLst/>
                      <a:gdLst>
                        <a:gd name="connsiteX0" fmla="*/ 409807 w 488321"/>
                        <a:gd name="connsiteY0" fmla="*/ 0 h 813392"/>
                        <a:gd name="connsiteX1" fmla="*/ 488321 w 488321"/>
                        <a:gd name="connsiteY1" fmla="*/ 7856 h 813392"/>
                        <a:gd name="connsiteX2" fmla="*/ 484236 w 488321"/>
                        <a:gd name="connsiteY2" fmla="*/ 8264 h 813392"/>
                        <a:gd name="connsiteX3" fmla="*/ 157019 w 488321"/>
                        <a:gd name="connsiteY3" fmla="*/ 406697 h 813392"/>
                        <a:gd name="connsiteX4" fmla="*/ 484236 w 488321"/>
                        <a:gd name="connsiteY4" fmla="*/ 805130 h 813392"/>
                        <a:gd name="connsiteX5" fmla="*/ 488312 w 488321"/>
                        <a:gd name="connsiteY5" fmla="*/ 805538 h 813392"/>
                        <a:gd name="connsiteX6" fmla="*/ 409807 w 488321"/>
                        <a:gd name="connsiteY6" fmla="*/ 813392 h 813392"/>
                        <a:gd name="connsiteX7" fmla="*/ 0 w 488321"/>
                        <a:gd name="connsiteY7" fmla="*/ 406696 h 813392"/>
                        <a:gd name="connsiteX8" fmla="*/ 409807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409807" y="0"/>
                          </a:moveTo>
                          <a:lnTo>
                            <a:pt x="488321" y="7856"/>
                          </a:lnTo>
                          <a:lnTo>
                            <a:pt x="484236" y="8264"/>
                          </a:lnTo>
                          <a:cubicBezTo>
                            <a:pt x="297494" y="46187"/>
                            <a:pt x="157019" y="210162"/>
                            <a:pt x="157019" y="406697"/>
                          </a:cubicBezTo>
                          <a:cubicBezTo>
                            <a:pt x="157019" y="603233"/>
                            <a:pt x="297494" y="767208"/>
                            <a:pt x="484236" y="805130"/>
                          </a:cubicBezTo>
                          <a:lnTo>
                            <a:pt x="488312" y="805538"/>
                          </a:lnTo>
                          <a:lnTo>
                            <a:pt x="409807" y="813392"/>
                          </a:lnTo>
                          <a:cubicBezTo>
                            <a:pt x="183477" y="813392"/>
                            <a:pt x="0" y="631308"/>
                            <a:pt x="0" y="406696"/>
                          </a:cubicBezTo>
                          <a:cubicBezTo>
                            <a:pt x="0" y="182084"/>
                            <a:pt x="183477" y="0"/>
                            <a:pt x="409807" y="0"/>
                          </a:cubicBezTo>
                          <a:close/>
                        </a:path>
                      </a:pathLst>
                    </a:custGeom>
                    <a:solidFill>
                      <a:srgbClr val="F4B183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6" name="Szabadkézi sokszög 765"/>
                    <p:cNvSpPr/>
                    <p:nvPr/>
                  </p:nvSpPr>
                  <p:spPr>
                    <a:xfrm rot="5400000" flipH="1">
                      <a:off x="4401662" y="3101328"/>
                      <a:ext cx="202772" cy="408973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7973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7" name="Ellipszis 766"/>
                    <p:cNvSpPr/>
                    <p:nvPr/>
                  </p:nvSpPr>
                  <p:spPr>
                    <a:xfrm flipH="1">
                      <a:off x="4427921" y="3374539"/>
                      <a:ext cx="36202" cy="38876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733" name="Szabadkézi sokszög 732"/>
                  <p:cNvSpPr/>
                  <p:nvPr/>
                </p:nvSpPr>
                <p:spPr>
                  <a:xfrm rot="5340000">
                    <a:off x="1922410" y="1676788"/>
                    <a:ext cx="692738" cy="1306916"/>
                  </a:xfrm>
                  <a:custGeom>
                    <a:avLst/>
                    <a:gdLst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42269 w 1133902"/>
                      <a:gd name="connsiteY19" fmla="*/ 1194959 h 2224902"/>
                      <a:gd name="connsiteX20" fmla="*/ 342269 w 1133902"/>
                      <a:gd name="connsiteY20" fmla="*/ 991465 h 2224902"/>
                      <a:gd name="connsiteX21" fmla="*/ 381436 w 1133902"/>
                      <a:gd name="connsiteY21" fmla="*/ 888991 h 2224902"/>
                      <a:gd name="connsiteX22" fmla="*/ 404258 w 1133902"/>
                      <a:gd name="connsiteY22" fmla="*/ 872315 h 2224902"/>
                      <a:gd name="connsiteX23" fmla="*/ 409543 w 1133902"/>
                      <a:gd name="connsiteY23" fmla="*/ 847292 h 2224902"/>
                      <a:gd name="connsiteX24" fmla="*/ 437442 w 1133902"/>
                      <a:gd name="connsiteY24" fmla="*/ 805299 h 2224902"/>
                      <a:gd name="connsiteX25" fmla="*/ 28674 w 1133902"/>
                      <a:gd name="connsiteY2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42269 w 1133902"/>
                      <a:gd name="connsiteY19" fmla="*/ 1194959 h 2224902"/>
                      <a:gd name="connsiteX20" fmla="*/ 381436 w 1133902"/>
                      <a:gd name="connsiteY20" fmla="*/ 888991 h 2224902"/>
                      <a:gd name="connsiteX21" fmla="*/ 404258 w 1133902"/>
                      <a:gd name="connsiteY21" fmla="*/ 872315 h 2224902"/>
                      <a:gd name="connsiteX22" fmla="*/ 409543 w 1133902"/>
                      <a:gd name="connsiteY22" fmla="*/ 847292 h 2224902"/>
                      <a:gd name="connsiteX23" fmla="*/ 437442 w 1133902"/>
                      <a:gd name="connsiteY23" fmla="*/ 805299 h 2224902"/>
                      <a:gd name="connsiteX24" fmla="*/ 28674 w 1133902"/>
                      <a:gd name="connsiteY24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81436 w 1133902"/>
                      <a:gd name="connsiteY19" fmla="*/ 888991 h 2224902"/>
                      <a:gd name="connsiteX20" fmla="*/ 404258 w 1133902"/>
                      <a:gd name="connsiteY20" fmla="*/ 872315 h 2224902"/>
                      <a:gd name="connsiteX21" fmla="*/ 409543 w 1133902"/>
                      <a:gd name="connsiteY21" fmla="*/ 847292 h 2224902"/>
                      <a:gd name="connsiteX22" fmla="*/ 437442 w 1133902"/>
                      <a:gd name="connsiteY22" fmla="*/ 805299 h 2224902"/>
                      <a:gd name="connsiteX23" fmla="*/ 28674 w 1133902"/>
                      <a:gd name="connsiteY23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04258 w 1133902"/>
                      <a:gd name="connsiteY19" fmla="*/ 872315 h 2224902"/>
                      <a:gd name="connsiteX20" fmla="*/ 409543 w 1133902"/>
                      <a:gd name="connsiteY20" fmla="*/ 847292 h 2224902"/>
                      <a:gd name="connsiteX21" fmla="*/ 437442 w 1133902"/>
                      <a:gd name="connsiteY21" fmla="*/ 805299 h 2224902"/>
                      <a:gd name="connsiteX22" fmla="*/ 28674 w 1133902"/>
                      <a:gd name="connsiteY22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04258 w 1133902"/>
                      <a:gd name="connsiteY19" fmla="*/ 872315 h 2224902"/>
                      <a:gd name="connsiteX20" fmla="*/ 437442 w 1133902"/>
                      <a:gd name="connsiteY20" fmla="*/ 805299 h 2224902"/>
                      <a:gd name="connsiteX21" fmla="*/ 28674 w 1133902"/>
                      <a:gd name="connsiteY21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37442 w 1133902"/>
                      <a:gd name="connsiteY19" fmla="*/ 805299 h 2224902"/>
                      <a:gd name="connsiteX20" fmla="*/ 28674 w 1133902"/>
                      <a:gd name="connsiteY20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37442 w 1133902"/>
                      <a:gd name="connsiteY17" fmla="*/ 805299 h 2224902"/>
                      <a:gd name="connsiteX18" fmla="*/ 28674 w 1133902"/>
                      <a:gd name="connsiteY18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353140 w 1133902"/>
                      <a:gd name="connsiteY17" fmla="*/ 1074807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74241 w 1133902"/>
                      <a:gd name="connsiteY17" fmla="*/ 836640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74241 w 1133902"/>
                      <a:gd name="connsiteY17" fmla="*/ 836640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61152 w 1133902"/>
                      <a:gd name="connsiteY17" fmla="*/ 805332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61152 w 1133902"/>
                      <a:gd name="connsiteY17" fmla="*/ 805332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761739 w 1133902"/>
                      <a:gd name="connsiteY9" fmla="*/ 1512408 h 2224902"/>
                      <a:gd name="connsiteX10" fmla="*/ 1084883 w 1133902"/>
                      <a:gd name="connsiteY10" fmla="*/ 1728257 h 2224902"/>
                      <a:gd name="connsiteX11" fmla="*/ 1082318 w 1133902"/>
                      <a:gd name="connsiteY11" fmla="*/ 1918177 h 2224902"/>
                      <a:gd name="connsiteX12" fmla="*/ 1071787 w 1133902"/>
                      <a:gd name="connsiteY12" fmla="*/ 1928591 h 2224902"/>
                      <a:gd name="connsiteX13" fmla="*/ 0 w 1133902"/>
                      <a:gd name="connsiteY13" fmla="*/ 2217799 h 2224902"/>
                      <a:gd name="connsiteX14" fmla="*/ 665295 w 1133902"/>
                      <a:gd name="connsiteY14" fmla="*/ 1821482 h 2224902"/>
                      <a:gd name="connsiteX15" fmla="*/ 456443 w 1133902"/>
                      <a:gd name="connsiteY15" fmla="*/ 1332156 h 2224902"/>
                      <a:gd name="connsiteX16" fmla="*/ 461152 w 1133902"/>
                      <a:gd name="connsiteY16" fmla="*/ 805332 h 2224902"/>
                      <a:gd name="connsiteX17" fmla="*/ 823818 w 1133902"/>
                      <a:gd name="connsiteY17" fmla="*/ 443852 h 2224902"/>
                      <a:gd name="connsiteX18" fmla="*/ 28674 w 1133902"/>
                      <a:gd name="connsiteY18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761739 w 1133902"/>
                      <a:gd name="connsiteY8" fmla="*/ 1512408 h 2224902"/>
                      <a:gd name="connsiteX9" fmla="*/ 1084883 w 1133902"/>
                      <a:gd name="connsiteY9" fmla="*/ 1728257 h 2224902"/>
                      <a:gd name="connsiteX10" fmla="*/ 1082318 w 1133902"/>
                      <a:gd name="connsiteY10" fmla="*/ 1918177 h 2224902"/>
                      <a:gd name="connsiteX11" fmla="*/ 1071787 w 1133902"/>
                      <a:gd name="connsiteY11" fmla="*/ 1928591 h 2224902"/>
                      <a:gd name="connsiteX12" fmla="*/ 0 w 1133902"/>
                      <a:gd name="connsiteY12" fmla="*/ 2217799 h 2224902"/>
                      <a:gd name="connsiteX13" fmla="*/ 665295 w 1133902"/>
                      <a:gd name="connsiteY13" fmla="*/ 1821482 h 2224902"/>
                      <a:gd name="connsiteX14" fmla="*/ 456443 w 1133902"/>
                      <a:gd name="connsiteY14" fmla="*/ 1332156 h 2224902"/>
                      <a:gd name="connsiteX15" fmla="*/ 461152 w 1133902"/>
                      <a:gd name="connsiteY15" fmla="*/ 805332 h 2224902"/>
                      <a:gd name="connsiteX16" fmla="*/ 823818 w 1133902"/>
                      <a:gd name="connsiteY16" fmla="*/ 443852 h 2224902"/>
                      <a:gd name="connsiteX17" fmla="*/ 28674 w 1133902"/>
                      <a:gd name="connsiteY17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543458 w 1133902"/>
                      <a:gd name="connsiteY7" fmla="*/ 1110446 h 2224902"/>
                      <a:gd name="connsiteX8" fmla="*/ 761739 w 1133902"/>
                      <a:gd name="connsiteY8" fmla="*/ 1512408 h 2224902"/>
                      <a:gd name="connsiteX9" fmla="*/ 1084883 w 1133902"/>
                      <a:gd name="connsiteY9" fmla="*/ 1728257 h 2224902"/>
                      <a:gd name="connsiteX10" fmla="*/ 1082318 w 1133902"/>
                      <a:gd name="connsiteY10" fmla="*/ 1918177 h 2224902"/>
                      <a:gd name="connsiteX11" fmla="*/ 1071787 w 1133902"/>
                      <a:gd name="connsiteY11" fmla="*/ 1928591 h 2224902"/>
                      <a:gd name="connsiteX12" fmla="*/ 0 w 1133902"/>
                      <a:gd name="connsiteY12" fmla="*/ 2217799 h 2224902"/>
                      <a:gd name="connsiteX13" fmla="*/ 665295 w 1133902"/>
                      <a:gd name="connsiteY13" fmla="*/ 1821482 h 2224902"/>
                      <a:gd name="connsiteX14" fmla="*/ 456443 w 1133902"/>
                      <a:gd name="connsiteY14" fmla="*/ 1332156 h 2224902"/>
                      <a:gd name="connsiteX15" fmla="*/ 461152 w 1133902"/>
                      <a:gd name="connsiteY15" fmla="*/ 805332 h 2224902"/>
                      <a:gd name="connsiteX16" fmla="*/ 823818 w 1133902"/>
                      <a:gd name="connsiteY16" fmla="*/ 443852 h 2224902"/>
                      <a:gd name="connsiteX17" fmla="*/ 28674 w 1133902"/>
                      <a:gd name="connsiteY17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543458 w 1133902"/>
                      <a:gd name="connsiteY6" fmla="*/ 1110446 h 2224902"/>
                      <a:gd name="connsiteX7" fmla="*/ 761739 w 1133902"/>
                      <a:gd name="connsiteY7" fmla="*/ 1512408 h 2224902"/>
                      <a:gd name="connsiteX8" fmla="*/ 1084883 w 1133902"/>
                      <a:gd name="connsiteY8" fmla="*/ 1728257 h 2224902"/>
                      <a:gd name="connsiteX9" fmla="*/ 1082318 w 1133902"/>
                      <a:gd name="connsiteY9" fmla="*/ 1918177 h 2224902"/>
                      <a:gd name="connsiteX10" fmla="*/ 1071787 w 1133902"/>
                      <a:gd name="connsiteY10" fmla="*/ 1928591 h 2224902"/>
                      <a:gd name="connsiteX11" fmla="*/ 0 w 1133902"/>
                      <a:gd name="connsiteY11" fmla="*/ 2217799 h 2224902"/>
                      <a:gd name="connsiteX12" fmla="*/ 665295 w 1133902"/>
                      <a:gd name="connsiteY12" fmla="*/ 1821482 h 2224902"/>
                      <a:gd name="connsiteX13" fmla="*/ 456443 w 1133902"/>
                      <a:gd name="connsiteY13" fmla="*/ 1332156 h 2224902"/>
                      <a:gd name="connsiteX14" fmla="*/ 461152 w 1133902"/>
                      <a:gd name="connsiteY14" fmla="*/ 805332 h 2224902"/>
                      <a:gd name="connsiteX15" fmla="*/ 823818 w 1133902"/>
                      <a:gd name="connsiteY15" fmla="*/ 443852 h 2224902"/>
                      <a:gd name="connsiteX16" fmla="*/ 28674 w 1133902"/>
                      <a:gd name="connsiteY16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43458 w 1133902"/>
                      <a:gd name="connsiteY5" fmla="*/ 1110446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37500 w 1133902"/>
                      <a:gd name="connsiteY14" fmla="*/ 436364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37500 w 1133902"/>
                      <a:gd name="connsiteY14" fmla="*/ 436364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50980 w 1133902"/>
                      <a:gd name="connsiteY13" fmla="*/ 805129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50980 w 1133902"/>
                      <a:gd name="connsiteY13" fmla="*/ 805129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37034 w 1133902"/>
                      <a:gd name="connsiteY11" fmla="*/ 1787988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37034 w 1133902"/>
                      <a:gd name="connsiteY11" fmla="*/ 1787988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80093 w 1133902"/>
                      <a:gd name="connsiteY14" fmla="*/ 419695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83018 w 1133902"/>
                      <a:gd name="connsiteY11" fmla="*/ 1771387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80093 w 1133902"/>
                      <a:gd name="connsiteY14" fmla="*/ 419695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83018 w 1133902"/>
                      <a:gd name="connsiteY11" fmla="*/ 1771387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39286 w 1133902"/>
                      <a:gd name="connsiteY14" fmla="*/ 426642 h 2224902"/>
                      <a:gd name="connsiteX15" fmla="*/ 28674 w 1133902"/>
                      <a:gd name="connsiteY15" fmla="*/ 5494 h 2224902"/>
                      <a:gd name="connsiteX0" fmla="*/ 0 w 1105228"/>
                      <a:gd name="connsiteY0" fmla="*/ 5494 h 2144045"/>
                      <a:gd name="connsiteX1" fmla="*/ 1060429 w 1105228"/>
                      <a:gd name="connsiteY1" fmla="*/ 311021 h 2144045"/>
                      <a:gd name="connsiteX2" fmla="*/ 1070618 w 1105228"/>
                      <a:gd name="connsiteY2" fmla="*/ 320992 h 2144045"/>
                      <a:gd name="connsiteX3" fmla="*/ 1067403 w 1105228"/>
                      <a:gd name="connsiteY3" fmla="*/ 495876 h 2144045"/>
                      <a:gd name="connsiteX4" fmla="*/ 771966 w 1105228"/>
                      <a:gd name="connsiteY4" fmla="*/ 710494 h 2144045"/>
                      <a:gd name="connsiteX5" fmla="*/ 508713 w 1105228"/>
                      <a:gd name="connsiteY5" fmla="*/ 1063755 h 2144045"/>
                      <a:gd name="connsiteX6" fmla="*/ 760428 w 1105228"/>
                      <a:gd name="connsiteY6" fmla="*/ 1497432 h 2144045"/>
                      <a:gd name="connsiteX7" fmla="*/ 1056209 w 1105228"/>
                      <a:gd name="connsiteY7" fmla="*/ 1728257 h 2144045"/>
                      <a:gd name="connsiteX8" fmla="*/ 1053644 w 1105228"/>
                      <a:gd name="connsiteY8" fmla="*/ 1918177 h 2144045"/>
                      <a:gd name="connsiteX9" fmla="*/ 1043113 w 1105228"/>
                      <a:gd name="connsiteY9" fmla="*/ 1928591 h 2144045"/>
                      <a:gd name="connsiteX10" fmla="*/ 16126 w 1105228"/>
                      <a:gd name="connsiteY10" fmla="*/ 2134635 h 2144045"/>
                      <a:gd name="connsiteX11" fmla="*/ 654344 w 1105228"/>
                      <a:gd name="connsiteY11" fmla="*/ 1771387 h 2144045"/>
                      <a:gd name="connsiteX12" fmla="*/ 383511 w 1105228"/>
                      <a:gd name="connsiteY12" fmla="*/ 1342914 h 2144045"/>
                      <a:gd name="connsiteX13" fmla="*/ 412134 w 1105228"/>
                      <a:gd name="connsiteY13" fmla="*/ 804926 h 2144045"/>
                      <a:gd name="connsiteX14" fmla="*/ 710612 w 1105228"/>
                      <a:gd name="connsiteY14" fmla="*/ 426642 h 2144045"/>
                      <a:gd name="connsiteX15" fmla="*/ 0 w 1105228"/>
                      <a:gd name="connsiteY15" fmla="*/ 5494 h 2144045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668487 w 1119371"/>
                      <a:gd name="connsiteY11" fmla="*/ 1706649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724755 w 1119371"/>
                      <a:gd name="connsiteY14" fmla="*/ 361904 h 2079307"/>
                      <a:gd name="connsiteX15" fmla="*/ 0 w 1119371"/>
                      <a:gd name="connsiteY15" fmla="*/ 6790 h 2079307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668487 w 1119371"/>
                      <a:gd name="connsiteY11" fmla="*/ 1706649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651118 w 1119371"/>
                      <a:gd name="connsiteY14" fmla="*/ 356174 h 2079307"/>
                      <a:gd name="connsiteX15" fmla="*/ 0 w 1119371"/>
                      <a:gd name="connsiteY15" fmla="*/ 6790 h 2079307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573243 w 1119371"/>
                      <a:gd name="connsiteY11" fmla="*/ 1696117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651118 w 1119371"/>
                      <a:gd name="connsiteY14" fmla="*/ 356174 h 2079307"/>
                      <a:gd name="connsiteX15" fmla="*/ 0 w 1119371"/>
                      <a:gd name="connsiteY15" fmla="*/ 6790 h 2079307"/>
                      <a:gd name="connsiteX0" fmla="*/ 69310 w 1089102"/>
                      <a:gd name="connsiteY0" fmla="*/ 7056 h 2068963"/>
                      <a:gd name="connsiteX1" fmla="*/ 1044303 w 1089102"/>
                      <a:gd name="connsiteY1" fmla="*/ 235939 h 2068963"/>
                      <a:gd name="connsiteX2" fmla="*/ 1054492 w 1089102"/>
                      <a:gd name="connsiteY2" fmla="*/ 245910 h 2068963"/>
                      <a:gd name="connsiteX3" fmla="*/ 1051277 w 1089102"/>
                      <a:gd name="connsiteY3" fmla="*/ 420794 h 2068963"/>
                      <a:gd name="connsiteX4" fmla="*/ 755840 w 1089102"/>
                      <a:gd name="connsiteY4" fmla="*/ 635412 h 2068963"/>
                      <a:gd name="connsiteX5" fmla="*/ 492587 w 1089102"/>
                      <a:gd name="connsiteY5" fmla="*/ 988673 h 2068963"/>
                      <a:gd name="connsiteX6" fmla="*/ 744302 w 1089102"/>
                      <a:gd name="connsiteY6" fmla="*/ 1422350 h 2068963"/>
                      <a:gd name="connsiteX7" fmla="*/ 1040083 w 1089102"/>
                      <a:gd name="connsiteY7" fmla="*/ 1653175 h 2068963"/>
                      <a:gd name="connsiteX8" fmla="*/ 1037518 w 1089102"/>
                      <a:gd name="connsiteY8" fmla="*/ 1843095 h 2068963"/>
                      <a:gd name="connsiteX9" fmla="*/ 1026987 w 1089102"/>
                      <a:gd name="connsiteY9" fmla="*/ 1853509 h 2068963"/>
                      <a:gd name="connsiteX10" fmla="*/ 0 w 1089102"/>
                      <a:gd name="connsiteY10" fmla="*/ 2059553 h 2068963"/>
                      <a:gd name="connsiteX11" fmla="*/ 542974 w 1089102"/>
                      <a:gd name="connsiteY11" fmla="*/ 1685773 h 2068963"/>
                      <a:gd name="connsiteX12" fmla="*/ 367385 w 1089102"/>
                      <a:gd name="connsiteY12" fmla="*/ 1267832 h 2068963"/>
                      <a:gd name="connsiteX13" fmla="*/ 396008 w 1089102"/>
                      <a:gd name="connsiteY13" fmla="*/ 729844 h 2068963"/>
                      <a:gd name="connsiteX14" fmla="*/ 620849 w 1089102"/>
                      <a:gd name="connsiteY14" fmla="*/ 345830 h 2068963"/>
                      <a:gd name="connsiteX15" fmla="*/ 69310 w 1089102"/>
                      <a:gd name="connsiteY15" fmla="*/ 7056 h 2068963"/>
                      <a:gd name="connsiteX0" fmla="*/ 0 w 1110699"/>
                      <a:gd name="connsiteY0" fmla="*/ 6792 h 2079153"/>
                      <a:gd name="connsiteX1" fmla="*/ 1065900 w 1110699"/>
                      <a:gd name="connsiteY1" fmla="*/ 246129 h 2079153"/>
                      <a:gd name="connsiteX2" fmla="*/ 1076089 w 1110699"/>
                      <a:gd name="connsiteY2" fmla="*/ 256100 h 2079153"/>
                      <a:gd name="connsiteX3" fmla="*/ 1072874 w 1110699"/>
                      <a:gd name="connsiteY3" fmla="*/ 430984 h 2079153"/>
                      <a:gd name="connsiteX4" fmla="*/ 777437 w 1110699"/>
                      <a:gd name="connsiteY4" fmla="*/ 645602 h 2079153"/>
                      <a:gd name="connsiteX5" fmla="*/ 514184 w 1110699"/>
                      <a:gd name="connsiteY5" fmla="*/ 998863 h 2079153"/>
                      <a:gd name="connsiteX6" fmla="*/ 765899 w 1110699"/>
                      <a:gd name="connsiteY6" fmla="*/ 1432540 h 2079153"/>
                      <a:gd name="connsiteX7" fmla="*/ 1061680 w 1110699"/>
                      <a:gd name="connsiteY7" fmla="*/ 1663365 h 2079153"/>
                      <a:gd name="connsiteX8" fmla="*/ 1059115 w 1110699"/>
                      <a:gd name="connsiteY8" fmla="*/ 1853285 h 2079153"/>
                      <a:gd name="connsiteX9" fmla="*/ 1048584 w 1110699"/>
                      <a:gd name="connsiteY9" fmla="*/ 1863699 h 2079153"/>
                      <a:gd name="connsiteX10" fmla="*/ 21597 w 1110699"/>
                      <a:gd name="connsiteY10" fmla="*/ 2069743 h 2079153"/>
                      <a:gd name="connsiteX11" fmla="*/ 564571 w 1110699"/>
                      <a:gd name="connsiteY11" fmla="*/ 1695963 h 2079153"/>
                      <a:gd name="connsiteX12" fmla="*/ 388982 w 1110699"/>
                      <a:gd name="connsiteY12" fmla="*/ 1278022 h 2079153"/>
                      <a:gd name="connsiteX13" fmla="*/ 417605 w 1110699"/>
                      <a:gd name="connsiteY13" fmla="*/ 740034 h 2079153"/>
                      <a:gd name="connsiteX14" fmla="*/ 642446 w 1110699"/>
                      <a:gd name="connsiteY14" fmla="*/ 356020 h 2079153"/>
                      <a:gd name="connsiteX15" fmla="*/ 0 w 1110699"/>
                      <a:gd name="connsiteY15" fmla="*/ 6792 h 2079153"/>
                      <a:gd name="connsiteX0" fmla="*/ 0 w 1110699"/>
                      <a:gd name="connsiteY0" fmla="*/ 6792 h 2069743"/>
                      <a:gd name="connsiteX1" fmla="*/ 1065900 w 1110699"/>
                      <a:gd name="connsiteY1" fmla="*/ 246129 h 2069743"/>
                      <a:gd name="connsiteX2" fmla="*/ 1076089 w 1110699"/>
                      <a:gd name="connsiteY2" fmla="*/ 256100 h 2069743"/>
                      <a:gd name="connsiteX3" fmla="*/ 1072874 w 1110699"/>
                      <a:gd name="connsiteY3" fmla="*/ 430984 h 2069743"/>
                      <a:gd name="connsiteX4" fmla="*/ 777437 w 1110699"/>
                      <a:gd name="connsiteY4" fmla="*/ 645602 h 2069743"/>
                      <a:gd name="connsiteX5" fmla="*/ 514184 w 1110699"/>
                      <a:gd name="connsiteY5" fmla="*/ 998863 h 2069743"/>
                      <a:gd name="connsiteX6" fmla="*/ 765899 w 1110699"/>
                      <a:gd name="connsiteY6" fmla="*/ 1432540 h 2069743"/>
                      <a:gd name="connsiteX7" fmla="*/ 1061680 w 1110699"/>
                      <a:gd name="connsiteY7" fmla="*/ 1663365 h 2069743"/>
                      <a:gd name="connsiteX8" fmla="*/ 1059115 w 1110699"/>
                      <a:gd name="connsiteY8" fmla="*/ 1853285 h 2069743"/>
                      <a:gd name="connsiteX9" fmla="*/ 21597 w 1110699"/>
                      <a:gd name="connsiteY9" fmla="*/ 2069743 h 2069743"/>
                      <a:gd name="connsiteX10" fmla="*/ 564571 w 1110699"/>
                      <a:gd name="connsiteY10" fmla="*/ 1695963 h 2069743"/>
                      <a:gd name="connsiteX11" fmla="*/ 388982 w 1110699"/>
                      <a:gd name="connsiteY11" fmla="*/ 1278022 h 2069743"/>
                      <a:gd name="connsiteX12" fmla="*/ 417605 w 1110699"/>
                      <a:gd name="connsiteY12" fmla="*/ 740034 h 2069743"/>
                      <a:gd name="connsiteX13" fmla="*/ 642446 w 1110699"/>
                      <a:gd name="connsiteY13" fmla="*/ 356020 h 2069743"/>
                      <a:gd name="connsiteX14" fmla="*/ 0 w 1110699"/>
                      <a:gd name="connsiteY14" fmla="*/ 6792 h 2069743"/>
                      <a:gd name="connsiteX0" fmla="*/ 0 w 1110699"/>
                      <a:gd name="connsiteY0" fmla="*/ 6792 h 2069831"/>
                      <a:gd name="connsiteX1" fmla="*/ 1065900 w 1110699"/>
                      <a:gd name="connsiteY1" fmla="*/ 246129 h 2069831"/>
                      <a:gd name="connsiteX2" fmla="*/ 1076089 w 1110699"/>
                      <a:gd name="connsiteY2" fmla="*/ 256100 h 2069831"/>
                      <a:gd name="connsiteX3" fmla="*/ 1072874 w 1110699"/>
                      <a:gd name="connsiteY3" fmla="*/ 430984 h 2069831"/>
                      <a:gd name="connsiteX4" fmla="*/ 777437 w 1110699"/>
                      <a:gd name="connsiteY4" fmla="*/ 645602 h 2069831"/>
                      <a:gd name="connsiteX5" fmla="*/ 514184 w 1110699"/>
                      <a:gd name="connsiteY5" fmla="*/ 998863 h 2069831"/>
                      <a:gd name="connsiteX6" fmla="*/ 765899 w 1110699"/>
                      <a:gd name="connsiteY6" fmla="*/ 1432540 h 2069831"/>
                      <a:gd name="connsiteX7" fmla="*/ 1061680 w 1110699"/>
                      <a:gd name="connsiteY7" fmla="*/ 1663365 h 2069831"/>
                      <a:gd name="connsiteX8" fmla="*/ 21597 w 1110699"/>
                      <a:gd name="connsiteY8" fmla="*/ 2069743 h 2069831"/>
                      <a:gd name="connsiteX9" fmla="*/ 564571 w 1110699"/>
                      <a:gd name="connsiteY9" fmla="*/ 1695963 h 2069831"/>
                      <a:gd name="connsiteX10" fmla="*/ 388982 w 1110699"/>
                      <a:gd name="connsiteY10" fmla="*/ 1278022 h 2069831"/>
                      <a:gd name="connsiteX11" fmla="*/ 417605 w 1110699"/>
                      <a:gd name="connsiteY11" fmla="*/ 740034 h 2069831"/>
                      <a:gd name="connsiteX12" fmla="*/ 642446 w 1110699"/>
                      <a:gd name="connsiteY12" fmla="*/ 356020 h 2069831"/>
                      <a:gd name="connsiteX13" fmla="*/ 0 w 1110699"/>
                      <a:gd name="connsiteY13" fmla="*/ 6792 h 2069831"/>
                      <a:gd name="connsiteX0" fmla="*/ 0 w 1110699"/>
                      <a:gd name="connsiteY0" fmla="*/ 6792 h 2105904"/>
                      <a:gd name="connsiteX1" fmla="*/ 1065900 w 1110699"/>
                      <a:gd name="connsiteY1" fmla="*/ 246129 h 2105904"/>
                      <a:gd name="connsiteX2" fmla="*/ 1076089 w 1110699"/>
                      <a:gd name="connsiteY2" fmla="*/ 256100 h 2105904"/>
                      <a:gd name="connsiteX3" fmla="*/ 1072874 w 1110699"/>
                      <a:gd name="connsiteY3" fmla="*/ 430984 h 2105904"/>
                      <a:gd name="connsiteX4" fmla="*/ 777437 w 1110699"/>
                      <a:gd name="connsiteY4" fmla="*/ 645602 h 2105904"/>
                      <a:gd name="connsiteX5" fmla="*/ 514184 w 1110699"/>
                      <a:gd name="connsiteY5" fmla="*/ 998863 h 2105904"/>
                      <a:gd name="connsiteX6" fmla="*/ 765899 w 1110699"/>
                      <a:gd name="connsiteY6" fmla="*/ 1432540 h 2105904"/>
                      <a:gd name="connsiteX7" fmla="*/ 1061680 w 1110699"/>
                      <a:gd name="connsiteY7" fmla="*/ 1663365 h 2105904"/>
                      <a:gd name="connsiteX8" fmla="*/ 596835 w 1110699"/>
                      <a:gd name="connsiteY8" fmla="*/ 2067169 h 2105904"/>
                      <a:gd name="connsiteX9" fmla="*/ 21597 w 1110699"/>
                      <a:gd name="connsiteY9" fmla="*/ 2069743 h 2105904"/>
                      <a:gd name="connsiteX10" fmla="*/ 564571 w 1110699"/>
                      <a:gd name="connsiteY10" fmla="*/ 1695963 h 2105904"/>
                      <a:gd name="connsiteX11" fmla="*/ 388982 w 1110699"/>
                      <a:gd name="connsiteY11" fmla="*/ 1278022 h 2105904"/>
                      <a:gd name="connsiteX12" fmla="*/ 417605 w 1110699"/>
                      <a:gd name="connsiteY12" fmla="*/ 740034 h 2105904"/>
                      <a:gd name="connsiteX13" fmla="*/ 642446 w 1110699"/>
                      <a:gd name="connsiteY13" fmla="*/ 356020 h 2105904"/>
                      <a:gd name="connsiteX14" fmla="*/ 0 w 1110699"/>
                      <a:gd name="connsiteY14" fmla="*/ 6792 h 2105904"/>
                      <a:gd name="connsiteX0" fmla="*/ 0 w 1110699"/>
                      <a:gd name="connsiteY0" fmla="*/ 6792 h 2135904"/>
                      <a:gd name="connsiteX1" fmla="*/ 1065900 w 1110699"/>
                      <a:gd name="connsiteY1" fmla="*/ 246129 h 2135904"/>
                      <a:gd name="connsiteX2" fmla="*/ 1076089 w 1110699"/>
                      <a:gd name="connsiteY2" fmla="*/ 256100 h 2135904"/>
                      <a:gd name="connsiteX3" fmla="*/ 1072874 w 1110699"/>
                      <a:gd name="connsiteY3" fmla="*/ 430984 h 2135904"/>
                      <a:gd name="connsiteX4" fmla="*/ 777437 w 1110699"/>
                      <a:gd name="connsiteY4" fmla="*/ 645602 h 2135904"/>
                      <a:gd name="connsiteX5" fmla="*/ 514184 w 1110699"/>
                      <a:gd name="connsiteY5" fmla="*/ 998863 h 2135904"/>
                      <a:gd name="connsiteX6" fmla="*/ 765899 w 1110699"/>
                      <a:gd name="connsiteY6" fmla="*/ 1432540 h 2135904"/>
                      <a:gd name="connsiteX7" fmla="*/ 1061680 w 1110699"/>
                      <a:gd name="connsiteY7" fmla="*/ 1663365 h 2135904"/>
                      <a:gd name="connsiteX8" fmla="*/ 596835 w 1110699"/>
                      <a:gd name="connsiteY8" fmla="*/ 2067169 h 2135904"/>
                      <a:gd name="connsiteX9" fmla="*/ 20704 w 1110699"/>
                      <a:gd name="connsiteY9" fmla="*/ 2121895 h 2135904"/>
                      <a:gd name="connsiteX10" fmla="*/ 564571 w 1110699"/>
                      <a:gd name="connsiteY10" fmla="*/ 1695963 h 2135904"/>
                      <a:gd name="connsiteX11" fmla="*/ 388982 w 1110699"/>
                      <a:gd name="connsiteY11" fmla="*/ 1278022 h 2135904"/>
                      <a:gd name="connsiteX12" fmla="*/ 417605 w 1110699"/>
                      <a:gd name="connsiteY12" fmla="*/ 740034 h 2135904"/>
                      <a:gd name="connsiteX13" fmla="*/ 642446 w 1110699"/>
                      <a:gd name="connsiteY13" fmla="*/ 356020 h 2135904"/>
                      <a:gd name="connsiteX14" fmla="*/ 0 w 1110699"/>
                      <a:gd name="connsiteY14" fmla="*/ 6792 h 2135904"/>
                      <a:gd name="connsiteX0" fmla="*/ 0 w 1110699"/>
                      <a:gd name="connsiteY0" fmla="*/ 6792 h 2100528"/>
                      <a:gd name="connsiteX1" fmla="*/ 1065900 w 1110699"/>
                      <a:gd name="connsiteY1" fmla="*/ 246129 h 2100528"/>
                      <a:gd name="connsiteX2" fmla="*/ 1076089 w 1110699"/>
                      <a:gd name="connsiteY2" fmla="*/ 256100 h 2100528"/>
                      <a:gd name="connsiteX3" fmla="*/ 1072874 w 1110699"/>
                      <a:gd name="connsiteY3" fmla="*/ 430984 h 2100528"/>
                      <a:gd name="connsiteX4" fmla="*/ 777437 w 1110699"/>
                      <a:gd name="connsiteY4" fmla="*/ 645602 h 2100528"/>
                      <a:gd name="connsiteX5" fmla="*/ 514184 w 1110699"/>
                      <a:gd name="connsiteY5" fmla="*/ 998863 h 2100528"/>
                      <a:gd name="connsiteX6" fmla="*/ 765899 w 1110699"/>
                      <a:gd name="connsiteY6" fmla="*/ 1432540 h 2100528"/>
                      <a:gd name="connsiteX7" fmla="*/ 1061680 w 1110699"/>
                      <a:gd name="connsiteY7" fmla="*/ 1663365 h 2100528"/>
                      <a:gd name="connsiteX8" fmla="*/ 596835 w 1110699"/>
                      <a:gd name="connsiteY8" fmla="*/ 2067169 h 2100528"/>
                      <a:gd name="connsiteX9" fmla="*/ 27584 w 1110699"/>
                      <a:gd name="connsiteY9" fmla="*/ 2053851 h 2100528"/>
                      <a:gd name="connsiteX10" fmla="*/ 564571 w 1110699"/>
                      <a:gd name="connsiteY10" fmla="*/ 1695963 h 2100528"/>
                      <a:gd name="connsiteX11" fmla="*/ 388982 w 1110699"/>
                      <a:gd name="connsiteY11" fmla="*/ 1278022 h 2100528"/>
                      <a:gd name="connsiteX12" fmla="*/ 417605 w 1110699"/>
                      <a:gd name="connsiteY12" fmla="*/ 740034 h 2100528"/>
                      <a:gd name="connsiteX13" fmla="*/ 642446 w 1110699"/>
                      <a:gd name="connsiteY13" fmla="*/ 356020 h 2100528"/>
                      <a:gd name="connsiteX14" fmla="*/ 0 w 1110699"/>
                      <a:gd name="connsiteY14" fmla="*/ 6792 h 2100528"/>
                      <a:gd name="connsiteX0" fmla="*/ 0 w 1110699"/>
                      <a:gd name="connsiteY0" fmla="*/ 6792 h 2100528"/>
                      <a:gd name="connsiteX1" fmla="*/ 1065900 w 1110699"/>
                      <a:gd name="connsiteY1" fmla="*/ 246129 h 2100528"/>
                      <a:gd name="connsiteX2" fmla="*/ 1076089 w 1110699"/>
                      <a:gd name="connsiteY2" fmla="*/ 256100 h 2100528"/>
                      <a:gd name="connsiteX3" fmla="*/ 1072874 w 1110699"/>
                      <a:gd name="connsiteY3" fmla="*/ 430984 h 2100528"/>
                      <a:gd name="connsiteX4" fmla="*/ 777437 w 1110699"/>
                      <a:gd name="connsiteY4" fmla="*/ 645602 h 2100528"/>
                      <a:gd name="connsiteX5" fmla="*/ 514184 w 1110699"/>
                      <a:gd name="connsiteY5" fmla="*/ 998863 h 2100528"/>
                      <a:gd name="connsiteX6" fmla="*/ 765899 w 1110699"/>
                      <a:gd name="connsiteY6" fmla="*/ 1432540 h 2100528"/>
                      <a:gd name="connsiteX7" fmla="*/ 1061680 w 1110699"/>
                      <a:gd name="connsiteY7" fmla="*/ 1663365 h 2100528"/>
                      <a:gd name="connsiteX8" fmla="*/ 596835 w 1110699"/>
                      <a:gd name="connsiteY8" fmla="*/ 2067169 h 2100528"/>
                      <a:gd name="connsiteX9" fmla="*/ 27584 w 1110699"/>
                      <a:gd name="connsiteY9" fmla="*/ 2053851 h 2100528"/>
                      <a:gd name="connsiteX10" fmla="*/ 564571 w 1110699"/>
                      <a:gd name="connsiteY10" fmla="*/ 1695963 h 2100528"/>
                      <a:gd name="connsiteX11" fmla="*/ 388982 w 1110699"/>
                      <a:gd name="connsiteY11" fmla="*/ 1278022 h 2100528"/>
                      <a:gd name="connsiteX12" fmla="*/ 417605 w 1110699"/>
                      <a:gd name="connsiteY12" fmla="*/ 740034 h 2100528"/>
                      <a:gd name="connsiteX13" fmla="*/ 562721 w 1110699"/>
                      <a:gd name="connsiteY13" fmla="*/ 360311 h 2100528"/>
                      <a:gd name="connsiteX14" fmla="*/ 0 w 1110699"/>
                      <a:gd name="connsiteY14" fmla="*/ 6792 h 2100528"/>
                      <a:gd name="connsiteX0" fmla="*/ 55103 w 1083170"/>
                      <a:gd name="connsiteY0" fmla="*/ 6830 h 2099074"/>
                      <a:gd name="connsiteX1" fmla="*/ 1038371 w 1083170"/>
                      <a:gd name="connsiteY1" fmla="*/ 244675 h 2099074"/>
                      <a:gd name="connsiteX2" fmla="*/ 1048560 w 1083170"/>
                      <a:gd name="connsiteY2" fmla="*/ 254646 h 2099074"/>
                      <a:gd name="connsiteX3" fmla="*/ 1045345 w 1083170"/>
                      <a:gd name="connsiteY3" fmla="*/ 429530 h 2099074"/>
                      <a:gd name="connsiteX4" fmla="*/ 749908 w 1083170"/>
                      <a:gd name="connsiteY4" fmla="*/ 644148 h 2099074"/>
                      <a:gd name="connsiteX5" fmla="*/ 486655 w 1083170"/>
                      <a:gd name="connsiteY5" fmla="*/ 997409 h 2099074"/>
                      <a:gd name="connsiteX6" fmla="*/ 738370 w 1083170"/>
                      <a:gd name="connsiteY6" fmla="*/ 1431086 h 2099074"/>
                      <a:gd name="connsiteX7" fmla="*/ 1034151 w 1083170"/>
                      <a:gd name="connsiteY7" fmla="*/ 1661911 h 2099074"/>
                      <a:gd name="connsiteX8" fmla="*/ 569306 w 1083170"/>
                      <a:gd name="connsiteY8" fmla="*/ 2065715 h 2099074"/>
                      <a:gd name="connsiteX9" fmla="*/ 55 w 1083170"/>
                      <a:gd name="connsiteY9" fmla="*/ 2052397 h 2099074"/>
                      <a:gd name="connsiteX10" fmla="*/ 537042 w 1083170"/>
                      <a:gd name="connsiteY10" fmla="*/ 1694509 h 2099074"/>
                      <a:gd name="connsiteX11" fmla="*/ 361453 w 1083170"/>
                      <a:gd name="connsiteY11" fmla="*/ 1276568 h 2099074"/>
                      <a:gd name="connsiteX12" fmla="*/ 390076 w 1083170"/>
                      <a:gd name="connsiteY12" fmla="*/ 738580 h 2099074"/>
                      <a:gd name="connsiteX13" fmla="*/ 535192 w 1083170"/>
                      <a:gd name="connsiteY13" fmla="*/ 358857 h 2099074"/>
                      <a:gd name="connsiteX14" fmla="*/ 55103 w 1083170"/>
                      <a:gd name="connsiteY14" fmla="*/ 6830 h 2099074"/>
                      <a:gd name="connsiteX0" fmla="*/ 39010 w 1067077"/>
                      <a:gd name="connsiteY0" fmla="*/ 6830 h 2109299"/>
                      <a:gd name="connsiteX1" fmla="*/ 1022278 w 1067077"/>
                      <a:gd name="connsiteY1" fmla="*/ 244675 h 2109299"/>
                      <a:gd name="connsiteX2" fmla="*/ 1032467 w 1067077"/>
                      <a:gd name="connsiteY2" fmla="*/ 254646 h 2109299"/>
                      <a:gd name="connsiteX3" fmla="*/ 1029252 w 1067077"/>
                      <a:gd name="connsiteY3" fmla="*/ 429530 h 2109299"/>
                      <a:gd name="connsiteX4" fmla="*/ 733815 w 1067077"/>
                      <a:gd name="connsiteY4" fmla="*/ 644148 h 2109299"/>
                      <a:gd name="connsiteX5" fmla="*/ 470562 w 1067077"/>
                      <a:gd name="connsiteY5" fmla="*/ 997409 h 2109299"/>
                      <a:gd name="connsiteX6" fmla="*/ 722277 w 1067077"/>
                      <a:gd name="connsiteY6" fmla="*/ 1431086 h 2109299"/>
                      <a:gd name="connsiteX7" fmla="*/ 1018058 w 1067077"/>
                      <a:gd name="connsiteY7" fmla="*/ 1661911 h 2109299"/>
                      <a:gd name="connsiteX8" fmla="*/ 553213 w 1067077"/>
                      <a:gd name="connsiteY8" fmla="*/ 2065715 h 2109299"/>
                      <a:gd name="connsiteX9" fmla="*/ 56 w 1067077"/>
                      <a:gd name="connsiteY9" fmla="*/ 2078327 h 2109299"/>
                      <a:gd name="connsiteX10" fmla="*/ 520949 w 1067077"/>
                      <a:gd name="connsiteY10" fmla="*/ 1694509 h 2109299"/>
                      <a:gd name="connsiteX11" fmla="*/ 345360 w 1067077"/>
                      <a:gd name="connsiteY11" fmla="*/ 1276568 h 2109299"/>
                      <a:gd name="connsiteX12" fmla="*/ 373983 w 1067077"/>
                      <a:gd name="connsiteY12" fmla="*/ 738580 h 2109299"/>
                      <a:gd name="connsiteX13" fmla="*/ 519099 w 1067077"/>
                      <a:gd name="connsiteY13" fmla="*/ 358857 h 2109299"/>
                      <a:gd name="connsiteX14" fmla="*/ 39010 w 1067077"/>
                      <a:gd name="connsiteY14" fmla="*/ 6830 h 2109299"/>
                      <a:gd name="connsiteX0" fmla="*/ 40103 w 1068170"/>
                      <a:gd name="connsiteY0" fmla="*/ 6830 h 2158600"/>
                      <a:gd name="connsiteX1" fmla="*/ 1023371 w 1068170"/>
                      <a:gd name="connsiteY1" fmla="*/ 244675 h 2158600"/>
                      <a:gd name="connsiteX2" fmla="*/ 1033560 w 1068170"/>
                      <a:gd name="connsiteY2" fmla="*/ 254646 h 2158600"/>
                      <a:gd name="connsiteX3" fmla="*/ 1030345 w 1068170"/>
                      <a:gd name="connsiteY3" fmla="*/ 429530 h 2158600"/>
                      <a:gd name="connsiteX4" fmla="*/ 734908 w 1068170"/>
                      <a:gd name="connsiteY4" fmla="*/ 644148 h 2158600"/>
                      <a:gd name="connsiteX5" fmla="*/ 471655 w 1068170"/>
                      <a:gd name="connsiteY5" fmla="*/ 997409 h 2158600"/>
                      <a:gd name="connsiteX6" fmla="*/ 723370 w 1068170"/>
                      <a:gd name="connsiteY6" fmla="*/ 1431086 h 2158600"/>
                      <a:gd name="connsiteX7" fmla="*/ 1019151 w 1068170"/>
                      <a:gd name="connsiteY7" fmla="*/ 1661911 h 2158600"/>
                      <a:gd name="connsiteX8" fmla="*/ 554306 w 1068170"/>
                      <a:gd name="connsiteY8" fmla="*/ 2065715 h 2158600"/>
                      <a:gd name="connsiteX9" fmla="*/ 55 w 1068170"/>
                      <a:gd name="connsiteY9" fmla="*/ 2147575 h 2158600"/>
                      <a:gd name="connsiteX10" fmla="*/ 522042 w 1068170"/>
                      <a:gd name="connsiteY10" fmla="*/ 1694509 h 2158600"/>
                      <a:gd name="connsiteX11" fmla="*/ 346453 w 1068170"/>
                      <a:gd name="connsiteY11" fmla="*/ 1276568 h 2158600"/>
                      <a:gd name="connsiteX12" fmla="*/ 375076 w 1068170"/>
                      <a:gd name="connsiteY12" fmla="*/ 738580 h 2158600"/>
                      <a:gd name="connsiteX13" fmla="*/ 520192 w 1068170"/>
                      <a:gd name="connsiteY13" fmla="*/ 358857 h 2158600"/>
                      <a:gd name="connsiteX14" fmla="*/ 40103 w 1068170"/>
                      <a:gd name="connsiteY14" fmla="*/ 6830 h 215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68170" h="2158600">
                        <a:moveTo>
                          <a:pt x="40103" y="6830"/>
                        </a:moveTo>
                        <a:cubicBezTo>
                          <a:pt x="89253" y="-43392"/>
                          <a:pt x="975996" y="198312"/>
                          <a:pt x="1023371" y="244675"/>
                        </a:cubicBezTo>
                        <a:lnTo>
                          <a:pt x="1033560" y="254646"/>
                        </a:lnTo>
                        <a:cubicBezTo>
                          <a:pt x="1080934" y="301010"/>
                          <a:pt x="1079495" y="379307"/>
                          <a:pt x="1030345" y="429530"/>
                        </a:cubicBezTo>
                        <a:lnTo>
                          <a:pt x="734908" y="644148"/>
                        </a:lnTo>
                        <a:cubicBezTo>
                          <a:pt x="642805" y="746576"/>
                          <a:pt x="468676" y="816999"/>
                          <a:pt x="471655" y="997409"/>
                        </a:cubicBezTo>
                        <a:cubicBezTo>
                          <a:pt x="445112" y="1153302"/>
                          <a:pt x="613659" y="1307679"/>
                          <a:pt x="723370" y="1431086"/>
                        </a:cubicBezTo>
                        <a:lnTo>
                          <a:pt x="1019151" y="1661911"/>
                        </a:lnTo>
                        <a:cubicBezTo>
                          <a:pt x="991529" y="1735286"/>
                          <a:pt x="724155" y="1984771"/>
                          <a:pt x="554306" y="2065715"/>
                        </a:cubicBezTo>
                        <a:cubicBezTo>
                          <a:pt x="384457" y="2146659"/>
                          <a:pt x="5987" y="2177046"/>
                          <a:pt x="55" y="2147575"/>
                        </a:cubicBezTo>
                        <a:cubicBezTo>
                          <a:pt x="-5877" y="2118104"/>
                          <a:pt x="464309" y="1839677"/>
                          <a:pt x="522042" y="1694509"/>
                        </a:cubicBezTo>
                        <a:cubicBezTo>
                          <a:pt x="579775" y="1549341"/>
                          <a:pt x="448587" y="1427107"/>
                          <a:pt x="346453" y="1276568"/>
                        </a:cubicBezTo>
                        <a:cubicBezTo>
                          <a:pt x="260865" y="1135411"/>
                          <a:pt x="256526" y="894603"/>
                          <a:pt x="375076" y="738580"/>
                        </a:cubicBezTo>
                        <a:cubicBezTo>
                          <a:pt x="471329" y="573661"/>
                          <a:pt x="501337" y="458495"/>
                          <a:pt x="520192" y="358857"/>
                        </a:cubicBezTo>
                        <a:cubicBezTo>
                          <a:pt x="493219" y="276252"/>
                          <a:pt x="386115" y="245999"/>
                          <a:pt x="40103" y="6830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34" name="Szabadkézi sokszög 733"/>
                  <p:cNvSpPr/>
                  <p:nvPr/>
                </p:nvSpPr>
                <p:spPr>
                  <a:xfrm>
                    <a:off x="2046282" y="1828031"/>
                    <a:ext cx="37633" cy="2343"/>
                  </a:xfrm>
                  <a:custGeom>
                    <a:avLst/>
                    <a:gdLst>
                      <a:gd name="connsiteX0" fmla="*/ 104871 w 104871"/>
                      <a:gd name="connsiteY0" fmla="*/ 0 h 9808"/>
                      <a:gd name="connsiteX1" fmla="*/ 12591 w 104871"/>
                      <a:gd name="connsiteY1" fmla="*/ 6906 h 9808"/>
                      <a:gd name="connsiteX2" fmla="*/ 0 w 104871"/>
                      <a:gd name="connsiteY2" fmla="*/ 9808 h 9808"/>
                      <a:gd name="connsiteX3" fmla="*/ 104871 w 104871"/>
                      <a:gd name="connsiteY3" fmla="*/ 0 h 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871" h="9808">
                        <a:moveTo>
                          <a:pt x="104871" y="0"/>
                        </a:moveTo>
                        <a:lnTo>
                          <a:pt x="12591" y="6906"/>
                        </a:lnTo>
                        <a:lnTo>
                          <a:pt x="0" y="9808"/>
                        </a:lnTo>
                        <a:lnTo>
                          <a:pt x="104871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35" name="Szabadkézi sokszög 734"/>
                  <p:cNvSpPr/>
                  <p:nvPr/>
                </p:nvSpPr>
                <p:spPr>
                  <a:xfrm>
                    <a:off x="2035218" y="1830375"/>
                    <a:ext cx="11066" cy="1698"/>
                  </a:xfrm>
                  <a:custGeom>
                    <a:avLst/>
                    <a:gdLst>
                      <a:gd name="connsiteX0" fmla="*/ 30834 w 30834"/>
                      <a:gd name="connsiteY0" fmla="*/ 0 h 7106"/>
                      <a:gd name="connsiteX1" fmla="*/ 21261 w 30834"/>
                      <a:gd name="connsiteY1" fmla="*/ 895 h 7106"/>
                      <a:gd name="connsiteX2" fmla="*/ 0 w 30834"/>
                      <a:gd name="connsiteY2" fmla="*/ 7106 h 7106"/>
                      <a:gd name="connsiteX3" fmla="*/ 30834 w 30834"/>
                      <a:gd name="connsiteY3" fmla="*/ 0 h 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834" h="7106">
                        <a:moveTo>
                          <a:pt x="30834" y="0"/>
                        </a:moveTo>
                        <a:lnTo>
                          <a:pt x="21261" y="895"/>
                        </a:lnTo>
                        <a:lnTo>
                          <a:pt x="0" y="7106"/>
                        </a:lnTo>
                        <a:lnTo>
                          <a:pt x="30834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36" name="Szabadkézi sokszög 735"/>
                  <p:cNvSpPr/>
                  <p:nvPr/>
                </p:nvSpPr>
                <p:spPr>
                  <a:xfrm>
                    <a:off x="2011447" y="1832072"/>
                    <a:ext cx="23770" cy="4623"/>
                  </a:xfrm>
                  <a:custGeom>
                    <a:avLst/>
                    <a:gdLst>
                      <a:gd name="connsiteX0" fmla="*/ 66242 w 66242"/>
                      <a:gd name="connsiteY0" fmla="*/ 0 h 19349"/>
                      <a:gd name="connsiteX1" fmla="*/ 23671 w 66242"/>
                      <a:gd name="connsiteY1" fmla="*/ 9810 h 19349"/>
                      <a:gd name="connsiteX2" fmla="*/ 0 w 66242"/>
                      <a:gd name="connsiteY2" fmla="*/ 19349 h 19349"/>
                      <a:gd name="connsiteX3" fmla="*/ 66242 w 66242"/>
                      <a:gd name="connsiteY3" fmla="*/ 0 h 19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42" h="19349">
                        <a:moveTo>
                          <a:pt x="66242" y="0"/>
                        </a:moveTo>
                        <a:lnTo>
                          <a:pt x="23671" y="9810"/>
                        </a:lnTo>
                        <a:lnTo>
                          <a:pt x="0" y="19349"/>
                        </a:lnTo>
                        <a:lnTo>
                          <a:pt x="66242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37" name="Szabadkézi sokszög 736"/>
                  <p:cNvSpPr/>
                  <p:nvPr/>
                </p:nvSpPr>
                <p:spPr>
                  <a:xfrm>
                    <a:off x="2000343" y="1836695"/>
                    <a:ext cx="11103" cy="2980"/>
                  </a:xfrm>
                  <a:custGeom>
                    <a:avLst/>
                    <a:gdLst>
                      <a:gd name="connsiteX0" fmla="*/ 30943 w 30943"/>
                      <a:gd name="connsiteY0" fmla="*/ 0 h 12469"/>
                      <a:gd name="connsiteX1" fmla="*/ 14568 w 30943"/>
                      <a:gd name="connsiteY1" fmla="*/ 4783 h 12469"/>
                      <a:gd name="connsiteX2" fmla="*/ 0 w 30943"/>
                      <a:gd name="connsiteY2" fmla="*/ 12469 h 12469"/>
                      <a:gd name="connsiteX3" fmla="*/ 30943 w 30943"/>
                      <a:gd name="connsiteY3" fmla="*/ 0 h 1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43" h="12469">
                        <a:moveTo>
                          <a:pt x="30943" y="0"/>
                        </a:moveTo>
                        <a:lnTo>
                          <a:pt x="14568" y="4783"/>
                        </a:lnTo>
                        <a:lnTo>
                          <a:pt x="0" y="12469"/>
                        </a:lnTo>
                        <a:lnTo>
                          <a:pt x="309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38" name="Szabadkézi sokszög 737"/>
                  <p:cNvSpPr/>
                  <p:nvPr/>
                </p:nvSpPr>
                <p:spPr>
                  <a:xfrm>
                    <a:off x="1979802" y="1839674"/>
                    <a:ext cx="20542" cy="7215"/>
                  </a:xfrm>
                  <a:custGeom>
                    <a:avLst/>
                    <a:gdLst>
                      <a:gd name="connsiteX0" fmla="*/ 57243 w 57243"/>
                      <a:gd name="connsiteY0" fmla="*/ 0 h 30201"/>
                      <a:gd name="connsiteX1" fmla="*/ 34038 w 57243"/>
                      <a:gd name="connsiteY1" fmla="*/ 9351 h 30201"/>
                      <a:gd name="connsiteX2" fmla="*/ 0 w 57243"/>
                      <a:gd name="connsiteY2" fmla="*/ 30201 h 30201"/>
                      <a:gd name="connsiteX3" fmla="*/ 57243 w 57243"/>
                      <a:gd name="connsiteY3" fmla="*/ 0 h 30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43" h="30201">
                        <a:moveTo>
                          <a:pt x="57243" y="0"/>
                        </a:moveTo>
                        <a:lnTo>
                          <a:pt x="34038" y="9351"/>
                        </a:lnTo>
                        <a:lnTo>
                          <a:pt x="0" y="30201"/>
                        </a:lnTo>
                        <a:lnTo>
                          <a:pt x="572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39" name="Szabadkézi sokszög 738"/>
                  <p:cNvSpPr/>
                  <p:nvPr/>
                </p:nvSpPr>
                <p:spPr>
                  <a:xfrm>
                    <a:off x="1971172" y="1846888"/>
                    <a:ext cx="8630" cy="3520"/>
                  </a:xfrm>
                  <a:custGeom>
                    <a:avLst/>
                    <a:gdLst>
                      <a:gd name="connsiteX0" fmla="*/ 24050 w 24050"/>
                      <a:gd name="connsiteY0" fmla="*/ 0 h 14732"/>
                      <a:gd name="connsiteX1" fmla="*/ 6197 w 24050"/>
                      <a:gd name="connsiteY1" fmla="*/ 9419 h 14732"/>
                      <a:gd name="connsiteX2" fmla="*/ 0 w 24050"/>
                      <a:gd name="connsiteY2" fmla="*/ 14732 h 14732"/>
                      <a:gd name="connsiteX3" fmla="*/ 24050 w 24050"/>
                      <a:gd name="connsiteY3" fmla="*/ 0 h 14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0" h="14732">
                        <a:moveTo>
                          <a:pt x="24050" y="0"/>
                        </a:moveTo>
                        <a:lnTo>
                          <a:pt x="6197" y="9419"/>
                        </a:lnTo>
                        <a:lnTo>
                          <a:pt x="0" y="14732"/>
                        </a:lnTo>
                        <a:lnTo>
                          <a:pt x="24050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0" name="Szabadkézi sokszög 739"/>
                  <p:cNvSpPr/>
                  <p:nvPr/>
                </p:nvSpPr>
                <p:spPr>
                  <a:xfrm>
                    <a:off x="1947611" y="1850409"/>
                    <a:ext cx="23561" cy="13447"/>
                  </a:xfrm>
                  <a:custGeom>
                    <a:avLst/>
                    <a:gdLst>
                      <a:gd name="connsiteX0" fmla="*/ 65655 w 65655"/>
                      <a:gd name="connsiteY0" fmla="*/ 0 h 56286"/>
                      <a:gd name="connsiteX1" fmla="*/ 55941 w 65655"/>
                      <a:gd name="connsiteY1" fmla="*/ 5950 h 56286"/>
                      <a:gd name="connsiteX2" fmla="*/ 0 w 65655"/>
                      <a:gd name="connsiteY2" fmla="*/ 56286 h 56286"/>
                      <a:gd name="connsiteX3" fmla="*/ 65655 w 65655"/>
                      <a:gd name="connsiteY3" fmla="*/ 0 h 56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655" h="56286">
                        <a:moveTo>
                          <a:pt x="65655" y="0"/>
                        </a:moveTo>
                        <a:lnTo>
                          <a:pt x="55941" y="5950"/>
                        </a:lnTo>
                        <a:lnTo>
                          <a:pt x="0" y="56286"/>
                        </a:lnTo>
                        <a:lnTo>
                          <a:pt x="65655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1" name="Ellipszis 740"/>
                  <p:cNvSpPr/>
                  <p:nvPr/>
                </p:nvSpPr>
                <p:spPr>
                  <a:xfrm flipH="1">
                    <a:off x="1787847" y="1661538"/>
                    <a:ext cx="295432" cy="154955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2" name="Ellipszis 741"/>
                  <p:cNvSpPr/>
                  <p:nvPr/>
                </p:nvSpPr>
                <p:spPr>
                  <a:xfrm flipH="1">
                    <a:off x="1793856" y="1636406"/>
                    <a:ext cx="283416" cy="154955"/>
                  </a:xfrm>
                  <a:prstGeom prst="ellipse">
                    <a:avLst/>
                  </a:prstGeom>
                  <a:solidFill>
                    <a:srgbClr val="F4914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3" name="Ellipszis 742"/>
                  <p:cNvSpPr/>
                  <p:nvPr/>
                </p:nvSpPr>
                <p:spPr>
                  <a:xfrm rot="16200000" flipH="1">
                    <a:off x="1870507" y="1564369"/>
                    <a:ext cx="134968" cy="283416"/>
                  </a:xfrm>
                  <a:prstGeom prst="ellipse">
                    <a:avLst/>
                  </a:prstGeom>
                  <a:solidFill>
                    <a:schemeClr val="accent5">
                      <a:lumMod val="20000"/>
                      <a:lumOff val="8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4" name="Ellipszis 743"/>
                  <p:cNvSpPr/>
                  <p:nvPr/>
                </p:nvSpPr>
                <p:spPr>
                  <a:xfrm rot="5400000" flipH="1">
                    <a:off x="1880484" y="1636094"/>
                    <a:ext cx="110006" cy="184864"/>
                  </a:xfrm>
                  <a:prstGeom prst="ellipse">
                    <a:avLst/>
                  </a:prstGeom>
                  <a:gradFill flip="none" rotWithShape="1">
                    <a:gsLst>
                      <a:gs pos="55000">
                        <a:schemeClr val="accent2">
                          <a:lumMod val="50000"/>
                        </a:schemeClr>
                      </a:gs>
                      <a:gs pos="31000">
                        <a:schemeClr val="accent2">
                          <a:lumMod val="75000"/>
                        </a:schemeClr>
                      </a:gs>
                      <a:gs pos="0">
                        <a:schemeClr val="tx1"/>
                      </a:gs>
                      <a:gs pos="16000">
                        <a:schemeClr val="tx1"/>
                      </a:gs>
                      <a:gs pos="88000">
                        <a:srgbClr val="00B050"/>
                      </a:gs>
                      <a:gs pos="78000">
                        <a:schemeClr val="accent2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5" name="Ellipszis 744"/>
                  <p:cNvSpPr/>
                  <p:nvPr/>
                </p:nvSpPr>
                <p:spPr>
                  <a:xfrm flipH="1">
                    <a:off x="1836710" y="1705515"/>
                    <a:ext cx="21591" cy="22863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6" name="Szabadkézi sokszög 745"/>
                  <p:cNvSpPr/>
                  <p:nvPr/>
                </p:nvSpPr>
                <p:spPr>
                  <a:xfrm rot="16200000" flipH="1">
                    <a:off x="1897786" y="1556305"/>
                    <a:ext cx="80413" cy="283416"/>
                  </a:xfrm>
                  <a:custGeom>
                    <a:avLst/>
                    <a:gdLst>
                      <a:gd name="connsiteX0" fmla="*/ 409807 w 488321"/>
                      <a:gd name="connsiteY0" fmla="*/ 0 h 813392"/>
                      <a:gd name="connsiteX1" fmla="*/ 488321 w 488321"/>
                      <a:gd name="connsiteY1" fmla="*/ 7856 h 813392"/>
                      <a:gd name="connsiteX2" fmla="*/ 484236 w 488321"/>
                      <a:gd name="connsiteY2" fmla="*/ 8264 h 813392"/>
                      <a:gd name="connsiteX3" fmla="*/ 157019 w 488321"/>
                      <a:gd name="connsiteY3" fmla="*/ 406697 h 813392"/>
                      <a:gd name="connsiteX4" fmla="*/ 484236 w 488321"/>
                      <a:gd name="connsiteY4" fmla="*/ 805130 h 813392"/>
                      <a:gd name="connsiteX5" fmla="*/ 488312 w 488321"/>
                      <a:gd name="connsiteY5" fmla="*/ 805538 h 813392"/>
                      <a:gd name="connsiteX6" fmla="*/ 409807 w 488321"/>
                      <a:gd name="connsiteY6" fmla="*/ 813392 h 813392"/>
                      <a:gd name="connsiteX7" fmla="*/ 0 w 488321"/>
                      <a:gd name="connsiteY7" fmla="*/ 406696 h 813392"/>
                      <a:gd name="connsiteX8" fmla="*/ 409807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409807" y="0"/>
                        </a:moveTo>
                        <a:lnTo>
                          <a:pt x="488321" y="7856"/>
                        </a:lnTo>
                        <a:lnTo>
                          <a:pt x="484236" y="8264"/>
                        </a:lnTo>
                        <a:cubicBezTo>
                          <a:pt x="297494" y="46187"/>
                          <a:pt x="157019" y="210162"/>
                          <a:pt x="157019" y="406697"/>
                        </a:cubicBezTo>
                        <a:cubicBezTo>
                          <a:pt x="157019" y="603233"/>
                          <a:pt x="297494" y="767208"/>
                          <a:pt x="484236" y="805130"/>
                        </a:cubicBezTo>
                        <a:lnTo>
                          <a:pt x="488312" y="805538"/>
                        </a:lnTo>
                        <a:lnTo>
                          <a:pt x="409807" y="813392"/>
                        </a:lnTo>
                        <a:cubicBezTo>
                          <a:pt x="183477" y="813392"/>
                          <a:pt x="0" y="631308"/>
                          <a:pt x="0" y="406696"/>
                        </a:cubicBezTo>
                        <a:cubicBezTo>
                          <a:pt x="0" y="182084"/>
                          <a:pt x="183477" y="0"/>
                          <a:pt x="409807" y="0"/>
                        </a:cubicBezTo>
                        <a:close/>
                      </a:path>
                    </a:pathLst>
                  </a:custGeom>
                  <a:solidFill>
                    <a:srgbClr val="F4B183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7" name="Szabadkézi sokszög 746"/>
                  <p:cNvSpPr/>
                  <p:nvPr/>
                </p:nvSpPr>
                <p:spPr>
                  <a:xfrm rot="5400000" flipH="1">
                    <a:off x="1879659" y="1537125"/>
                    <a:ext cx="116665" cy="291884"/>
                  </a:xfrm>
                  <a:custGeom>
                    <a:avLst/>
                    <a:gdLst>
                      <a:gd name="connsiteX0" fmla="*/ 78514 w 488321"/>
                      <a:gd name="connsiteY0" fmla="*/ 0 h 813392"/>
                      <a:gd name="connsiteX1" fmla="*/ 488321 w 488321"/>
                      <a:gd name="connsiteY1" fmla="*/ 406696 h 813392"/>
                      <a:gd name="connsiteX2" fmla="*/ 78514 w 488321"/>
                      <a:gd name="connsiteY2" fmla="*/ 813392 h 813392"/>
                      <a:gd name="connsiteX3" fmla="*/ 0 w 488321"/>
                      <a:gd name="connsiteY3" fmla="*/ 805537 h 813392"/>
                      <a:gd name="connsiteX4" fmla="*/ 4085 w 488321"/>
                      <a:gd name="connsiteY4" fmla="*/ 805128 h 813392"/>
                      <a:gd name="connsiteX5" fmla="*/ 331302 w 488321"/>
                      <a:gd name="connsiteY5" fmla="*/ 406695 h 813392"/>
                      <a:gd name="connsiteX6" fmla="*/ 4085 w 488321"/>
                      <a:gd name="connsiteY6" fmla="*/ 8262 h 813392"/>
                      <a:gd name="connsiteX7" fmla="*/ 9 w 488321"/>
                      <a:gd name="connsiteY7" fmla="*/ 7855 h 813392"/>
                      <a:gd name="connsiteX8" fmla="*/ 78514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78514" y="0"/>
                        </a:moveTo>
                        <a:cubicBezTo>
                          <a:pt x="304844" y="0"/>
                          <a:pt x="488321" y="182084"/>
                          <a:pt x="488321" y="406696"/>
                        </a:cubicBezTo>
                        <a:cubicBezTo>
                          <a:pt x="488321" y="631308"/>
                          <a:pt x="304844" y="813392"/>
                          <a:pt x="78514" y="813392"/>
                        </a:cubicBezTo>
                        <a:lnTo>
                          <a:pt x="0" y="805537"/>
                        </a:lnTo>
                        <a:lnTo>
                          <a:pt x="4085" y="805128"/>
                        </a:lnTo>
                        <a:cubicBezTo>
                          <a:pt x="190827" y="767206"/>
                          <a:pt x="331302" y="603231"/>
                          <a:pt x="331302" y="406695"/>
                        </a:cubicBezTo>
                        <a:cubicBezTo>
                          <a:pt x="331302" y="210160"/>
                          <a:pt x="190827" y="46185"/>
                          <a:pt x="4085" y="8262"/>
                        </a:cubicBezTo>
                        <a:lnTo>
                          <a:pt x="9" y="7855"/>
                        </a:lnTo>
                        <a:lnTo>
                          <a:pt x="78514" y="0"/>
                        </a:lnTo>
                        <a:close/>
                      </a:path>
                    </a:pathLst>
                  </a:custGeom>
                  <a:solidFill>
                    <a:srgbClr val="F7973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8" name="Ellipszis 747"/>
                  <p:cNvSpPr/>
                  <p:nvPr/>
                </p:nvSpPr>
                <p:spPr>
                  <a:xfrm flipH="1">
                    <a:off x="1884374" y="1722608"/>
                    <a:ext cx="25837" cy="2684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9" name="Szabadkézi sokszög 748"/>
                  <p:cNvSpPr/>
                  <p:nvPr/>
                </p:nvSpPr>
                <p:spPr>
                  <a:xfrm rot="20591341">
                    <a:off x="1729541" y="1434729"/>
                    <a:ext cx="367049" cy="147242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50" name="Szabadkézi sokszög 749"/>
                  <p:cNvSpPr/>
                  <p:nvPr/>
                </p:nvSpPr>
                <p:spPr>
                  <a:xfrm rot="322131" flipH="1">
                    <a:off x="2422076" y="1424746"/>
                    <a:ext cx="409781" cy="157741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51" name="Szabadkézi sokszög 750"/>
                  <p:cNvSpPr/>
                  <p:nvPr/>
                </p:nvSpPr>
                <p:spPr>
                  <a:xfrm>
                    <a:off x="2177661" y="1629321"/>
                    <a:ext cx="229959" cy="493826"/>
                  </a:xfrm>
                  <a:custGeom>
                    <a:avLst/>
                    <a:gdLst>
                      <a:gd name="connsiteX0" fmla="*/ 164849 w 334311"/>
                      <a:gd name="connsiteY0" fmla="*/ 0 h 740525"/>
                      <a:gd name="connsiteX1" fmla="*/ 234015 w 334311"/>
                      <a:gd name="connsiteY1" fmla="*/ 0 h 740525"/>
                      <a:gd name="connsiteX2" fmla="*/ 287962 w 334311"/>
                      <a:gd name="connsiteY2" fmla="*/ 577587 h 740525"/>
                      <a:gd name="connsiteX3" fmla="*/ 287962 w 334311"/>
                      <a:gd name="connsiteY3" fmla="*/ 577588 h 740525"/>
                      <a:gd name="connsiteX4" fmla="*/ 293795 w 334311"/>
                      <a:gd name="connsiteY4" fmla="*/ 580842 h 740525"/>
                      <a:gd name="connsiteX5" fmla="*/ 334311 w 334311"/>
                      <a:gd name="connsiteY5" fmla="*/ 646984 h 740525"/>
                      <a:gd name="connsiteX6" fmla="*/ 310686 w 334311"/>
                      <a:gd name="connsiteY6" fmla="*/ 699283 h 740525"/>
                      <a:gd name="connsiteX7" fmla="*/ 300136 w 334311"/>
                      <a:gd name="connsiteY7" fmla="*/ 707930 h 740525"/>
                      <a:gd name="connsiteX8" fmla="*/ 300136 w 334311"/>
                      <a:gd name="connsiteY8" fmla="*/ 707929 h 740525"/>
                      <a:gd name="connsiteX9" fmla="*/ 293795 w 334311"/>
                      <a:gd name="connsiteY9" fmla="*/ 713126 h 740525"/>
                      <a:gd name="connsiteX10" fmla="*/ 195980 w 334311"/>
                      <a:gd name="connsiteY10" fmla="*/ 740523 h 740525"/>
                      <a:gd name="connsiteX11" fmla="*/ 169462 w 334311"/>
                      <a:gd name="connsiteY11" fmla="*/ 740523 h 740525"/>
                      <a:gd name="connsiteX12" fmla="*/ 169462 w 334311"/>
                      <a:gd name="connsiteY12" fmla="*/ 740525 h 740525"/>
                      <a:gd name="connsiteX13" fmla="*/ 138331 w 334311"/>
                      <a:gd name="connsiteY13" fmla="*/ 740525 h 740525"/>
                      <a:gd name="connsiteX14" fmla="*/ 40516 w 334311"/>
                      <a:gd name="connsiteY14" fmla="*/ 713128 h 740525"/>
                      <a:gd name="connsiteX15" fmla="*/ 34175 w 334311"/>
                      <a:gd name="connsiteY15" fmla="*/ 707931 h 740525"/>
                      <a:gd name="connsiteX16" fmla="*/ 34175 w 334311"/>
                      <a:gd name="connsiteY16" fmla="*/ 707932 h 740525"/>
                      <a:gd name="connsiteX17" fmla="*/ 23625 w 334311"/>
                      <a:gd name="connsiteY17" fmla="*/ 699285 h 740525"/>
                      <a:gd name="connsiteX18" fmla="*/ 0 w 334311"/>
                      <a:gd name="connsiteY18" fmla="*/ 646986 h 740525"/>
                      <a:gd name="connsiteX19" fmla="*/ 40516 w 334311"/>
                      <a:gd name="connsiteY19" fmla="*/ 580844 h 740525"/>
                      <a:gd name="connsiteX20" fmla="*/ 46349 w 334311"/>
                      <a:gd name="connsiteY20" fmla="*/ 577590 h 740525"/>
                      <a:gd name="connsiteX21" fmla="*/ 46349 w 334311"/>
                      <a:gd name="connsiteY21" fmla="*/ 577589 h 740525"/>
                      <a:gd name="connsiteX22" fmla="*/ 100296 w 334311"/>
                      <a:gd name="connsiteY22" fmla="*/ 2 h 740525"/>
                      <a:gd name="connsiteX23" fmla="*/ 164849 w 334311"/>
                      <a:gd name="connsiteY23" fmla="*/ 2 h 740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334311" h="740525">
                        <a:moveTo>
                          <a:pt x="164849" y="0"/>
                        </a:moveTo>
                        <a:lnTo>
                          <a:pt x="234015" y="0"/>
                        </a:lnTo>
                        <a:lnTo>
                          <a:pt x="287962" y="577587"/>
                        </a:lnTo>
                        <a:lnTo>
                          <a:pt x="287962" y="577588"/>
                        </a:lnTo>
                        <a:lnTo>
                          <a:pt x="293795" y="580842"/>
                        </a:lnTo>
                        <a:cubicBezTo>
                          <a:pt x="318828" y="597769"/>
                          <a:pt x="334311" y="621154"/>
                          <a:pt x="334311" y="646984"/>
                        </a:cubicBezTo>
                        <a:cubicBezTo>
                          <a:pt x="334311" y="666357"/>
                          <a:pt x="325602" y="684354"/>
                          <a:pt x="310686" y="699283"/>
                        </a:cubicBezTo>
                        <a:lnTo>
                          <a:pt x="300136" y="707930"/>
                        </a:lnTo>
                        <a:lnTo>
                          <a:pt x="300136" y="707929"/>
                        </a:lnTo>
                        <a:lnTo>
                          <a:pt x="293795" y="713126"/>
                        </a:lnTo>
                        <a:cubicBezTo>
                          <a:pt x="268762" y="730054"/>
                          <a:pt x="234179" y="740523"/>
                          <a:pt x="195980" y="740523"/>
                        </a:cubicBezTo>
                        <a:lnTo>
                          <a:pt x="169462" y="740523"/>
                        </a:lnTo>
                        <a:lnTo>
                          <a:pt x="169462" y="740525"/>
                        </a:lnTo>
                        <a:lnTo>
                          <a:pt x="138331" y="740525"/>
                        </a:lnTo>
                        <a:cubicBezTo>
                          <a:pt x="100132" y="740525"/>
                          <a:pt x="65549" y="730056"/>
                          <a:pt x="40516" y="713128"/>
                        </a:cubicBezTo>
                        <a:lnTo>
                          <a:pt x="34175" y="707931"/>
                        </a:lnTo>
                        <a:lnTo>
                          <a:pt x="34175" y="707932"/>
                        </a:lnTo>
                        <a:lnTo>
                          <a:pt x="23625" y="699285"/>
                        </a:lnTo>
                        <a:cubicBezTo>
                          <a:pt x="8709" y="684356"/>
                          <a:pt x="0" y="666359"/>
                          <a:pt x="0" y="646986"/>
                        </a:cubicBezTo>
                        <a:cubicBezTo>
                          <a:pt x="0" y="621156"/>
                          <a:pt x="15483" y="597771"/>
                          <a:pt x="40516" y="580844"/>
                        </a:cubicBezTo>
                        <a:lnTo>
                          <a:pt x="46349" y="577590"/>
                        </a:lnTo>
                        <a:lnTo>
                          <a:pt x="46349" y="577589"/>
                        </a:lnTo>
                        <a:lnTo>
                          <a:pt x="100296" y="2"/>
                        </a:lnTo>
                        <a:lnTo>
                          <a:pt x="164849" y="2"/>
                        </a:lnTo>
                        <a:close/>
                      </a:path>
                    </a:pathLst>
                  </a:custGeom>
                  <a:solidFill>
                    <a:srgbClr val="FFDA9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 sz="2000" dirty="0">
                      <a:solidFill>
                        <a:schemeClr val="bg1"/>
                      </a:solidFill>
                    </a:endParaRPr>
                  </a:p>
                </p:txBody>
              </p:sp>
              <p:graphicFrame>
                <p:nvGraphicFramePr>
                  <p:cNvPr id="752" name="Objektum 751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367377381"/>
                      </p:ext>
                    </p:extLst>
                  </p:nvPr>
                </p:nvGraphicFramePr>
                <p:xfrm>
                  <a:off x="1380158" y="237744"/>
                  <a:ext cx="1838530" cy="1015324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5436" name="CorelDRAW" r:id="rId4" imgW="3276529" imgH="2230520" progId="CorelDraw.Graphic.19">
                          <p:embed/>
                        </p:oleObj>
                      </mc:Choice>
                      <mc:Fallback>
                        <p:oleObj name="CorelDRAW" r:id="rId4" imgW="3276529" imgH="2230520" progId="CorelDraw.Graphic.19">
                          <p:embed/>
                          <p:pic>
                            <p:nvPicPr>
                              <p:cNvPr id="586" name="Objektum 585"/>
                              <p:cNvPicPr/>
                              <p:nvPr/>
                            </p:nvPicPr>
                            <p:blipFill>
                              <a:blip r:embed="rId5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1380158" y="237744"/>
                                <a:ext cx="1838530" cy="1015324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</p:grpSp>
            <p:pic>
              <p:nvPicPr>
                <p:cNvPr id="672" name="Kép 671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 flipH="1">
                  <a:off x="5507164" y="2207229"/>
                  <a:ext cx="478222" cy="486034"/>
                </a:xfrm>
                <a:prstGeom prst="rect">
                  <a:avLst/>
                </a:prstGeom>
              </p:spPr>
            </p:pic>
            <p:sp>
              <p:nvSpPr>
                <p:cNvPr id="673" name="Lekerekített téglalap 672"/>
                <p:cNvSpPr/>
                <p:nvPr/>
              </p:nvSpPr>
              <p:spPr>
                <a:xfrm>
                  <a:off x="5436981" y="3005943"/>
                  <a:ext cx="196459" cy="993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74" name="Ellipszis 673"/>
                <p:cNvSpPr/>
                <p:nvPr/>
              </p:nvSpPr>
              <p:spPr>
                <a:xfrm>
                  <a:off x="5464274" y="3023660"/>
                  <a:ext cx="62505" cy="55103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75" name="Lekerekített téglalap 674"/>
                <p:cNvSpPr/>
                <p:nvPr/>
              </p:nvSpPr>
              <p:spPr>
                <a:xfrm>
                  <a:off x="5436981" y="3242479"/>
                  <a:ext cx="196459" cy="993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76" name="Ellipszis 675"/>
                <p:cNvSpPr/>
                <p:nvPr/>
              </p:nvSpPr>
              <p:spPr>
                <a:xfrm>
                  <a:off x="5461072" y="3264588"/>
                  <a:ext cx="62505" cy="55103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677" name="Csoportba foglalás 676"/>
                <p:cNvGrpSpPr/>
                <p:nvPr/>
              </p:nvGrpSpPr>
              <p:grpSpPr>
                <a:xfrm>
                  <a:off x="5436988" y="3566755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24" name="Lekerekített téglalap 723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25" name="Ellipszis 724"/>
                  <p:cNvSpPr/>
                  <p:nvPr/>
                </p:nvSpPr>
                <p:spPr>
                  <a:xfrm>
                    <a:off x="4827242" y="2775006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pic>
              <p:nvPicPr>
                <p:cNvPr id="678" name="Kép 677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036358" y="2187194"/>
                  <a:ext cx="478222" cy="486034"/>
                </a:xfrm>
                <a:prstGeom prst="rect">
                  <a:avLst/>
                </a:prstGeom>
              </p:spPr>
            </p:pic>
            <p:grpSp>
              <p:nvGrpSpPr>
                <p:cNvPr id="679" name="Csoportba foglalás 678"/>
                <p:cNvGrpSpPr/>
                <p:nvPr/>
              </p:nvGrpSpPr>
              <p:grpSpPr>
                <a:xfrm>
                  <a:off x="5609507" y="3829538"/>
                  <a:ext cx="368108" cy="294851"/>
                  <a:chOff x="4979478" y="3157159"/>
                  <a:chExt cx="356024" cy="331309"/>
                </a:xfrm>
              </p:grpSpPr>
              <p:pic>
                <p:nvPicPr>
                  <p:cNvPr id="719" name="Kép 718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720" name="Csoportba foglalás 719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721" name="Trapezoid 720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22" name="Ellipszis 721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23" name="Ellipszis 722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pic>
              <p:nvPicPr>
                <p:cNvPr id="680" name="Kép 679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 rot="11605990" flipH="1">
                  <a:off x="5122663" y="5529793"/>
                  <a:ext cx="407864" cy="342420"/>
                </a:xfrm>
                <a:prstGeom prst="rect">
                  <a:avLst/>
                </a:prstGeom>
              </p:spPr>
            </p:pic>
            <p:sp>
              <p:nvSpPr>
                <p:cNvPr id="681" name="Szabadkézi sokszög 680"/>
                <p:cNvSpPr/>
                <p:nvPr/>
              </p:nvSpPr>
              <p:spPr>
                <a:xfrm rot="346848">
                  <a:off x="5009341" y="5679292"/>
                  <a:ext cx="614180" cy="652894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Righ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682" name="Csoportba foglalás 681"/>
                <p:cNvGrpSpPr/>
                <p:nvPr/>
              </p:nvGrpSpPr>
              <p:grpSpPr>
                <a:xfrm flipH="1">
                  <a:off x="5038956" y="3829538"/>
                  <a:ext cx="368108" cy="294851"/>
                  <a:chOff x="4979478" y="3157159"/>
                  <a:chExt cx="356024" cy="331309"/>
                </a:xfrm>
              </p:grpSpPr>
              <p:pic>
                <p:nvPicPr>
                  <p:cNvPr id="714" name="Kép 713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715" name="Csoportba foglalás 714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716" name="Trapezoid 715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17" name="Ellipszis 716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18" name="Ellipszis 717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pic>
              <p:nvPicPr>
                <p:cNvPr id="683" name="Kép 682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 rot="9994010">
                  <a:off x="5574733" y="5524438"/>
                  <a:ext cx="407864" cy="342420"/>
                </a:xfrm>
                <a:prstGeom prst="rect">
                  <a:avLst/>
                </a:prstGeom>
              </p:spPr>
            </p:pic>
            <p:sp>
              <p:nvSpPr>
                <p:cNvPr id="684" name="Szabadkézi sokszög 683"/>
                <p:cNvSpPr/>
                <p:nvPr/>
              </p:nvSpPr>
              <p:spPr>
                <a:xfrm rot="21253152" flipH="1">
                  <a:off x="5464227" y="5670625"/>
                  <a:ext cx="614180" cy="652894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Lef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685" name="Csoportba foglalás 684"/>
                <p:cNvGrpSpPr/>
                <p:nvPr/>
              </p:nvGrpSpPr>
              <p:grpSpPr>
                <a:xfrm rot="1022947">
                  <a:off x="5187554" y="6026942"/>
                  <a:ext cx="237065" cy="98095"/>
                  <a:chOff x="6440348" y="5100378"/>
                  <a:chExt cx="545714" cy="414158"/>
                </a:xfrm>
              </p:grpSpPr>
              <p:sp>
                <p:nvSpPr>
                  <p:cNvPr id="712" name="Szabadkézi sokszög 711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13" name="Téglalap 712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86" name="Csoportba foglalás 685"/>
                <p:cNvGrpSpPr/>
                <p:nvPr/>
              </p:nvGrpSpPr>
              <p:grpSpPr>
                <a:xfrm rot="20778822">
                  <a:off x="5670276" y="6025591"/>
                  <a:ext cx="237065" cy="98095"/>
                  <a:chOff x="6440348" y="5100378"/>
                  <a:chExt cx="545714" cy="414158"/>
                </a:xfrm>
              </p:grpSpPr>
              <p:sp>
                <p:nvSpPr>
                  <p:cNvPr id="710" name="Szabadkézi sokszög 709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11" name="Téglalap 710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87" name="Csoportba foglalás 686"/>
                <p:cNvGrpSpPr/>
                <p:nvPr/>
              </p:nvGrpSpPr>
              <p:grpSpPr>
                <a:xfrm>
                  <a:off x="5433842" y="3787208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08" name="Lekerekített téglalap 707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09" name="Ellipszis 708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88" name="Csoportba foglalás 687"/>
                <p:cNvGrpSpPr/>
                <p:nvPr/>
              </p:nvGrpSpPr>
              <p:grpSpPr>
                <a:xfrm>
                  <a:off x="5430702" y="4007657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06" name="Lekerekített téglalap 705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07" name="Ellipszis 706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89" name="Csoportba foglalás 688"/>
                <p:cNvGrpSpPr/>
                <p:nvPr/>
              </p:nvGrpSpPr>
              <p:grpSpPr>
                <a:xfrm>
                  <a:off x="5427564" y="4228107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04" name="Lekerekített téglalap 703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05" name="Ellipszis 704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90" name="Csoportba foglalás 689"/>
                <p:cNvGrpSpPr/>
                <p:nvPr/>
              </p:nvGrpSpPr>
              <p:grpSpPr>
                <a:xfrm>
                  <a:off x="5424425" y="4448556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02" name="Lekerekített téglalap 701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03" name="Ellipszis 702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91" name="Csoportba foglalás 690"/>
                <p:cNvGrpSpPr/>
                <p:nvPr/>
              </p:nvGrpSpPr>
              <p:grpSpPr>
                <a:xfrm>
                  <a:off x="5421285" y="4669006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00" name="Lekerekített téglalap 699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01" name="Ellipszis 700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692" name="Szabadkézi sokszög 691"/>
                <p:cNvSpPr/>
                <p:nvPr/>
              </p:nvSpPr>
              <p:spPr>
                <a:xfrm>
                  <a:off x="5106958" y="3389263"/>
                  <a:ext cx="814669" cy="132574"/>
                </a:xfrm>
                <a:custGeom>
                  <a:avLst/>
                  <a:gdLst>
                    <a:gd name="connsiteX0" fmla="*/ 432247 w 809424"/>
                    <a:gd name="connsiteY0" fmla="*/ 71822 h 179645"/>
                    <a:gd name="connsiteX1" fmla="*/ 417214 w 809424"/>
                    <a:gd name="connsiteY1" fmla="*/ 89822 h 179645"/>
                    <a:gd name="connsiteX2" fmla="*/ 432247 w 809424"/>
                    <a:gd name="connsiteY2" fmla="*/ 107822 h 179645"/>
                    <a:gd name="connsiteX3" fmla="*/ 447280 w 809424"/>
                    <a:gd name="connsiteY3" fmla="*/ 89822 h 179645"/>
                    <a:gd name="connsiteX4" fmla="*/ 432247 w 809424"/>
                    <a:gd name="connsiteY4" fmla="*/ 71822 h 179645"/>
                    <a:gd name="connsiteX5" fmla="*/ 249763 w 809424"/>
                    <a:gd name="connsiteY5" fmla="*/ 67428 h 179645"/>
                    <a:gd name="connsiteX6" fmla="*/ 234730 w 809424"/>
                    <a:gd name="connsiteY6" fmla="*/ 85428 h 179645"/>
                    <a:gd name="connsiteX7" fmla="*/ 249763 w 809424"/>
                    <a:gd name="connsiteY7" fmla="*/ 103428 h 179645"/>
                    <a:gd name="connsiteX8" fmla="*/ 264796 w 809424"/>
                    <a:gd name="connsiteY8" fmla="*/ 85428 h 179645"/>
                    <a:gd name="connsiteX9" fmla="*/ 249763 w 809424"/>
                    <a:gd name="connsiteY9" fmla="*/ 67428 h 179645"/>
                    <a:gd name="connsiteX10" fmla="*/ 89998 w 809424"/>
                    <a:gd name="connsiteY10" fmla="*/ 67427 h 179645"/>
                    <a:gd name="connsiteX11" fmla="*/ 74965 w 809424"/>
                    <a:gd name="connsiteY11" fmla="*/ 85427 h 179645"/>
                    <a:gd name="connsiteX12" fmla="*/ 89998 w 809424"/>
                    <a:gd name="connsiteY12" fmla="*/ 103427 h 179645"/>
                    <a:gd name="connsiteX13" fmla="*/ 105031 w 809424"/>
                    <a:gd name="connsiteY13" fmla="*/ 85427 h 179645"/>
                    <a:gd name="connsiteX14" fmla="*/ 89998 w 809424"/>
                    <a:gd name="connsiteY14" fmla="*/ 67427 h 179645"/>
                    <a:gd name="connsiteX15" fmla="*/ 0 w 809424"/>
                    <a:gd name="connsiteY15" fmla="*/ 0 h 179645"/>
                    <a:gd name="connsiteX16" fmla="*/ 809424 w 809424"/>
                    <a:gd name="connsiteY16" fmla="*/ 0 h 179645"/>
                    <a:gd name="connsiteX17" fmla="*/ 809424 w 809424"/>
                    <a:gd name="connsiteY17" fmla="*/ 179645 h 179645"/>
                    <a:gd name="connsiteX18" fmla="*/ 0 w 809424"/>
                    <a:gd name="connsiteY18" fmla="*/ 179645 h 179645"/>
                    <a:gd name="connsiteX0" fmla="*/ 432247 w 850552"/>
                    <a:gd name="connsiteY0" fmla="*/ 81684 h 189507"/>
                    <a:gd name="connsiteX1" fmla="*/ 417214 w 850552"/>
                    <a:gd name="connsiteY1" fmla="*/ 99684 h 189507"/>
                    <a:gd name="connsiteX2" fmla="*/ 432247 w 850552"/>
                    <a:gd name="connsiteY2" fmla="*/ 117684 h 189507"/>
                    <a:gd name="connsiteX3" fmla="*/ 447280 w 850552"/>
                    <a:gd name="connsiteY3" fmla="*/ 99684 h 189507"/>
                    <a:gd name="connsiteX4" fmla="*/ 432247 w 850552"/>
                    <a:gd name="connsiteY4" fmla="*/ 81684 h 189507"/>
                    <a:gd name="connsiteX5" fmla="*/ 249763 w 850552"/>
                    <a:gd name="connsiteY5" fmla="*/ 77290 h 189507"/>
                    <a:gd name="connsiteX6" fmla="*/ 234730 w 850552"/>
                    <a:gd name="connsiteY6" fmla="*/ 95290 h 189507"/>
                    <a:gd name="connsiteX7" fmla="*/ 249763 w 850552"/>
                    <a:gd name="connsiteY7" fmla="*/ 113290 h 189507"/>
                    <a:gd name="connsiteX8" fmla="*/ 264796 w 850552"/>
                    <a:gd name="connsiteY8" fmla="*/ 95290 h 189507"/>
                    <a:gd name="connsiteX9" fmla="*/ 249763 w 850552"/>
                    <a:gd name="connsiteY9" fmla="*/ 77290 h 189507"/>
                    <a:gd name="connsiteX10" fmla="*/ 89998 w 850552"/>
                    <a:gd name="connsiteY10" fmla="*/ 77289 h 189507"/>
                    <a:gd name="connsiteX11" fmla="*/ 74965 w 850552"/>
                    <a:gd name="connsiteY11" fmla="*/ 95289 h 189507"/>
                    <a:gd name="connsiteX12" fmla="*/ 89998 w 850552"/>
                    <a:gd name="connsiteY12" fmla="*/ 113289 h 189507"/>
                    <a:gd name="connsiteX13" fmla="*/ 105031 w 850552"/>
                    <a:gd name="connsiteY13" fmla="*/ 95289 h 189507"/>
                    <a:gd name="connsiteX14" fmla="*/ 89998 w 850552"/>
                    <a:gd name="connsiteY14" fmla="*/ 77289 h 189507"/>
                    <a:gd name="connsiteX15" fmla="*/ 0 w 850552"/>
                    <a:gd name="connsiteY15" fmla="*/ 9862 h 189507"/>
                    <a:gd name="connsiteX16" fmla="*/ 850552 w 850552"/>
                    <a:gd name="connsiteY16" fmla="*/ 0 h 189507"/>
                    <a:gd name="connsiteX17" fmla="*/ 809424 w 850552"/>
                    <a:gd name="connsiteY17" fmla="*/ 189507 h 189507"/>
                    <a:gd name="connsiteX18" fmla="*/ 0 w 850552"/>
                    <a:gd name="connsiteY18" fmla="*/ 189507 h 189507"/>
                    <a:gd name="connsiteX19" fmla="*/ 0 w 850552"/>
                    <a:gd name="connsiteY19" fmla="*/ 9862 h 189507"/>
                    <a:gd name="connsiteX0" fmla="*/ 432247 w 850552"/>
                    <a:gd name="connsiteY0" fmla="*/ 81684 h 192794"/>
                    <a:gd name="connsiteX1" fmla="*/ 417214 w 850552"/>
                    <a:gd name="connsiteY1" fmla="*/ 99684 h 192794"/>
                    <a:gd name="connsiteX2" fmla="*/ 432247 w 850552"/>
                    <a:gd name="connsiteY2" fmla="*/ 117684 h 192794"/>
                    <a:gd name="connsiteX3" fmla="*/ 447280 w 850552"/>
                    <a:gd name="connsiteY3" fmla="*/ 99684 h 192794"/>
                    <a:gd name="connsiteX4" fmla="*/ 432247 w 850552"/>
                    <a:gd name="connsiteY4" fmla="*/ 81684 h 192794"/>
                    <a:gd name="connsiteX5" fmla="*/ 249763 w 850552"/>
                    <a:gd name="connsiteY5" fmla="*/ 77290 h 192794"/>
                    <a:gd name="connsiteX6" fmla="*/ 234730 w 850552"/>
                    <a:gd name="connsiteY6" fmla="*/ 95290 h 192794"/>
                    <a:gd name="connsiteX7" fmla="*/ 249763 w 850552"/>
                    <a:gd name="connsiteY7" fmla="*/ 113290 h 192794"/>
                    <a:gd name="connsiteX8" fmla="*/ 264796 w 850552"/>
                    <a:gd name="connsiteY8" fmla="*/ 95290 h 192794"/>
                    <a:gd name="connsiteX9" fmla="*/ 249763 w 850552"/>
                    <a:gd name="connsiteY9" fmla="*/ 77290 h 192794"/>
                    <a:gd name="connsiteX10" fmla="*/ 89998 w 850552"/>
                    <a:gd name="connsiteY10" fmla="*/ 77289 h 192794"/>
                    <a:gd name="connsiteX11" fmla="*/ 74965 w 850552"/>
                    <a:gd name="connsiteY11" fmla="*/ 95289 h 192794"/>
                    <a:gd name="connsiteX12" fmla="*/ 89998 w 850552"/>
                    <a:gd name="connsiteY12" fmla="*/ 113289 h 192794"/>
                    <a:gd name="connsiteX13" fmla="*/ 105031 w 850552"/>
                    <a:gd name="connsiteY13" fmla="*/ 95289 h 192794"/>
                    <a:gd name="connsiteX14" fmla="*/ 89998 w 850552"/>
                    <a:gd name="connsiteY14" fmla="*/ 77289 h 192794"/>
                    <a:gd name="connsiteX15" fmla="*/ 0 w 850552"/>
                    <a:gd name="connsiteY15" fmla="*/ 9862 h 192794"/>
                    <a:gd name="connsiteX16" fmla="*/ 850552 w 850552"/>
                    <a:gd name="connsiteY16" fmla="*/ 0 h 192794"/>
                    <a:gd name="connsiteX17" fmla="*/ 845068 w 850552"/>
                    <a:gd name="connsiteY17" fmla="*/ 192794 h 192794"/>
                    <a:gd name="connsiteX18" fmla="*/ 0 w 850552"/>
                    <a:gd name="connsiteY18" fmla="*/ 189507 h 192794"/>
                    <a:gd name="connsiteX19" fmla="*/ 0 w 850552"/>
                    <a:gd name="connsiteY19" fmla="*/ 9862 h 19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0552" h="192794">
                      <a:moveTo>
                        <a:pt x="432247" y="81684"/>
                      </a:moveTo>
                      <a:cubicBezTo>
                        <a:pt x="423945" y="81684"/>
                        <a:pt x="417214" y="89743"/>
                        <a:pt x="417214" y="99684"/>
                      </a:cubicBezTo>
                      <a:cubicBezTo>
                        <a:pt x="417214" y="109625"/>
                        <a:pt x="423945" y="117684"/>
                        <a:pt x="432247" y="117684"/>
                      </a:cubicBezTo>
                      <a:cubicBezTo>
                        <a:pt x="440549" y="117684"/>
                        <a:pt x="447280" y="109625"/>
                        <a:pt x="447280" y="99684"/>
                      </a:cubicBezTo>
                      <a:cubicBezTo>
                        <a:pt x="447280" y="89743"/>
                        <a:pt x="440549" y="81684"/>
                        <a:pt x="432247" y="81684"/>
                      </a:cubicBezTo>
                      <a:close/>
                      <a:moveTo>
                        <a:pt x="249763" y="77290"/>
                      </a:moveTo>
                      <a:cubicBezTo>
                        <a:pt x="241461" y="77290"/>
                        <a:pt x="234730" y="85349"/>
                        <a:pt x="234730" y="95290"/>
                      </a:cubicBezTo>
                      <a:cubicBezTo>
                        <a:pt x="234730" y="105231"/>
                        <a:pt x="241461" y="113290"/>
                        <a:pt x="249763" y="113290"/>
                      </a:cubicBezTo>
                      <a:cubicBezTo>
                        <a:pt x="258065" y="113290"/>
                        <a:pt x="264796" y="105231"/>
                        <a:pt x="264796" y="95290"/>
                      </a:cubicBezTo>
                      <a:cubicBezTo>
                        <a:pt x="264796" y="85349"/>
                        <a:pt x="258065" y="77290"/>
                        <a:pt x="249763" y="77290"/>
                      </a:cubicBezTo>
                      <a:close/>
                      <a:moveTo>
                        <a:pt x="89998" y="77289"/>
                      </a:moveTo>
                      <a:cubicBezTo>
                        <a:pt x="81696" y="77289"/>
                        <a:pt x="74965" y="85348"/>
                        <a:pt x="74965" y="95289"/>
                      </a:cubicBezTo>
                      <a:cubicBezTo>
                        <a:pt x="74965" y="105230"/>
                        <a:pt x="81696" y="113289"/>
                        <a:pt x="89998" y="113289"/>
                      </a:cubicBezTo>
                      <a:cubicBezTo>
                        <a:pt x="98300" y="113289"/>
                        <a:pt x="105031" y="105230"/>
                        <a:pt x="105031" y="95289"/>
                      </a:cubicBezTo>
                      <a:cubicBezTo>
                        <a:pt x="105031" y="85348"/>
                        <a:pt x="98300" y="77289"/>
                        <a:pt x="89998" y="77289"/>
                      </a:cubicBezTo>
                      <a:close/>
                      <a:moveTo>
                        <a:pt x="0" y="9862"/>
                      </a:moveTo>
                      <a:lnTo>
                        <a:pt x="850552" y="0"/>
                      </a:lnTo>
                      <a:lnTo>
                        <a:pt x="845068" y="192794"/>
                      </a:lnTo>
                      <a:lnTo>
                        <a:pt x="0" y="189507"/>
                      </a:lnTo>
                      <a:lnTo>
                        <a:pt x="0" y="9862"/>
                      </a:lnTo>
                      <a:close/>
                    </a:path>
                  </a:pathLst>
                </a:custGeom>
                <a:gradFill flip="none" rotWithShape="1">
                  <a:gsLst>
                    <a:gs pos="18000">
                      <a:schemeClr val="accent1">
                        <a:lumMod val="89000"/>
                      </a:schemeClr>
                    </a:gs>
                    <a:gs pos="100000">
                      <a:schemeClr val="accent6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93" name="Keret 692"/>
                <p:cNvSpPr/>
                <p:nvPr/>
              </p:nvSpPr>
              <p:spPr>
                <a:xfrm>
                  <a:off x="5388331" y="3371937"/>
                  <a:ext cx="257092" cy="170564"/>
                </a:xfrm>
                <a:prstGeom prst="fram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94" name="Ötszög 693"/>
                <p:cNvSpPr/>
                <p:nvPr/>
              </p:nvSpPr>
              <p:spPr>
                <a:xfrm rot="10800000">
                  <a:off x="5416348" y="3454188"/>
                  <a:ext cx="111665" cy="16019"/>
                </a:xfrm>
                <a:prstGeom prst="homePlat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695" name="Csoportba foglalás 694"/>
                <p:cNvGrpSpPr/>
                <p:nvPr/>
              </p:nvGrpSpPr>
              <p:grpSpPr>
                <a:xfrm rot="20571591">
                  <a:off x="4632040" y="2281098"/>
                  <a:ext cx="738837" cy="1727121"/>
                  <a:chOff x="3914294" y="1530585"/>
                  <a:chExt cx="714584" cy="1940680"/>
                </a:xfrm>
              </p:grpSpPr>
              <p:sp>
                <p:nvSpPr>
                  <p:cNvPr id="696" name="Szabadkézi sokszög 695"/>
                  <p:cNvSpPr/>
                  <p:nvPr/>
                </p:nvSpPr>
                <p:spPr>
                  <a:xfrm rot="17018777" flipH="1">
                    <a:off x="4115893" y="2958281"/>
                    <a:ext cx="538931" cy="487038"/>
                  </a:xfrm>
                  <a:custGeom>
                    <a:avLst/>
                    <a:gdLst>
                      <a:gd name="connsiteX0" fmla="*/ 136730 w 1199201"/>
                      <a:gd name="connsiteY0" fmla="*/ 30640 h 1892590"/>
                      <a:gd name="connsiteX1" fmla="*/ 584676 w 1199201"/>
                      <a:gd name="connsiteY1" fmla="*/ 217978 h 1892590"/>
                      <a:gd name="connsiteX2" fmla="*/ 635949 w 1199201"/>
                      <a:gd name="connsiteY2" fmla="*/ 359167 h 1892590"/>
                      <a:gd name="connsiteX3" fmla="*/ 637703 w 1199201"/>
                      <a:gd name="connsiteY3" fmla="*/ 376384 h 1892590"/>
                      <a:gd name="connsiteX4" fmla="*/ 643383 w 1199201"/>
                      <a:gd name="connsiteY4" fmla="*/ 378062 h 1892590"/>
                      <a:gd name="connsiteX5" fmla="*/ 885701 w 1199201"/>
                      <a:gd name="connsiteY5" fmla="*/ 685567 h 1892590"/>
                      <a:gd name="connsiteX6" fmla="*/ 891201 w 1199201"/>
                      <a:gd name="connsiteY6" fmla="*/ 745235 h 1892590"/>
                      <a:gd name="connsiteX7" fmla="*/ 898623 w 1199201"/>
                      <a:gd name="connsiteY7" fmla="*/ 741118 h 1892590"/>
                      <a:gd name="connsiteX8" fmla="*/ 902544 w 1199201"/>
                      <a:gd name="connsiteY8" fmla="*/ 747073 h 1892590"/>
                      <a:gd name="connsiteX9" fmla="*/ 1006269 w 1199201"/>
                      <a:gd name="connsiteY9" fmla="*/ 920775 h 1892590"/>
                      <a:gd name="connsiteX10" fmla="*/ 1186390 w 1199201"/>
                      <a:gd name="connsiteY10" fmla="*/ 1414924 h 1892590"/>
                      <a:gd name="connsiteX11" fmla="*/ 1138623 w 1199201"/>
                      <a:gd name="connsiteY11" fmla="*/ 1394735 h 1892590"/>
                      <a:gd name="connsiteX12" fmla="*/ 1115215 w 1199201"/>
                      <a:gd name="connsiteY12" fmla="*/ 1371538 h 1892590"/>
                      <a:gd name="connsiteX13" fmla="*/ 1143736 w 1199201"/>
                      <a:gd name="connsiteY13" fmla="*/ 1437679 h 1892590"/>
                      <a:gd name="connsiteX14" fmla="*/ 1185696 w 1199201"/>
                      <a:gd name="connsiteY14" fmla="*/ 1676318 h 1892590"/>
                      <a:gd name="connsiteX15" fmla="*/ 1052946 w 1199201"/>
                      <a:gd name="connsiteY15" fmla="*/ 1575952 h 1892590"/>
                      <a:gd name="connsiteX16" fmla="*/ 1046002 w 1199201"/>
                      <a:gd name="connsiteY16" fmla="*/ 1566944 h 1892590"/>
                      <a:gd name="connsiteX17" fmla="*/ 1044940 w 1199201"/>
                      <a:gd name="connsiteY17" fmla="*/ 1570183 h 1892590"/>
                      <a:gd name="connsiteX18" fmla="*/ 1066478 w 1199201"/>
                      <a:gd name="connsiteY18" fmla="*/ 1620131 h 1892590"/>
                      <a:gd name="connsiteX19" fmla="*/ 1108439 w 1199201"/>
                      <a:gd name="connsiteY19" fmla="*/ 1858770 h 1892590"/>
                      <a:gd name="connsiteX20" fmla="*/ 928217 w 1199201"/>
                      <a:gd name="connsiteY20" fmla="*/ 1696816 h 1892590"/>
                      <a:gd name="connsiteX21" fmla="*/ 894494 w 1199201"/>
                      <a:gd name="connsiteY21" fmla="*/ 1648118 h 1892590"/>
                      <a:gd name="connsiteX22" fmla="*/ 887041 w 1199201"/>
                      <a:gd name="connsiteY22" fmla="*/ 1646821 h 1892590"/>
                      <a:gd name="connsiteX23" fmla="*/ 889089 w 1199201"/>
                      <a:gd name="connsiteY23" fmla="*/ 1651570 h 1892590"/>
                      <a:gd name="connsiteX24" fmla="*/ 931051 w 1199201"/>
                      <a:gd name="connsiteY24" fmla="*/ 1890208 h 1892590"/>
                      <a:gd name="connsiteX25" fmla="*/ 595712 w 1199201"/>
                      <a:gd name="connsiteY25" fmla="*/ 1482149 h 1892590"/>
                      <a:gd name="connsiteX26" fmla="*/ 512057 w 1199201"/>
                      <a:gd name="connsiteY26" fmla="*/ 1317202 h 1892590"/>
                      <a:gd name="connsiteX27" fmla="*/ 498416 w 1199201"/>
                      <a:gd name="connsiteY27" fmla="*/ 1300028 h 1892590"/>
                      <a:gd name="connsiteX28" fmla="*/ 417823 w 1199201"/>
                      <a:gd name="connsiteY28" fmla="*/ 1183616 h 1892590"/>
                      <a:gd name="connsiteX29" fmla="*/ 408983 w 1199201"/>
                      <a:gd name="connsiteY29" fmla="*/ 1168873 h 1892590"/>
                      <a:gd name="connsiteX30" fmla="*/ 404417 w 1199201"/>
                      <a:gd name="connsiteY30" fmla="*/ 1167323 h 1892590"/>
                      <a:gd name="connsiteX31" fmla="*/ 428572 w 1199201"/>
                      <a:gd name="connsiteY31" fmla="*/ 1305834 h 1892590"/>
                      <a:gd name="connsiteX32" fmla="*/ 408701 w 1199201"/>
                      <a:gd name="connsiteY32" fmla="*/ 1634454 h 1892590"/>
                      <a:gd name="connsiteX33" fmla="*/ 207320 w 1199201"/>
                      <a:gd name="connsiteY33" fmla="*/ 1146181 h 1892590"/>
                      <a:gd name="connsiteX34" fmla="*/ 174661 w 1199201"/>
                      <a:gd name="connsiteY34" fmla="*/ 958911 h 1892590"/>
                      <a:gd name="connsiteX35" fmla="*/ 161205 w 1199201"/>
                      <a:gd name="connsiteY35" fmla="*/ 931800 h 1892590"/>
                      <a:gd name="connsiteX36" fmla="*/ 131257 w 1199201"/>
                      <a:gd name="connsiteY36" fmla="*/ 769565 h 1892590"/>
                      <a:gd name="connsiteX37" fmla="*/ 148390 w 1199201"/>
                      <a:gd name="connsiteY37" fmla="*/ 645623 h 1892590"/>
                      <a:gd name="connsiteX38" fmla="*/ 154825 w 1199201"/>
                      <a:gd name="connsiteY38" fmla="*/ 630984 h 1892590"/>
                      <a:gd name="connsiteX39" fmla="*/ 151090 w 1199201"/>
                      <a:gd name="connsiteY39" fmla="*/ 628088 h 1892590"/>
                      <a:gd name="connsiteX40" fmla="*/ 58466 w 1199201"/>
                      <a:gd name="connsiteY40" fmla="*/ 509833 h 1892590"/>
                      <a:gd name="connsiteX41" fmla="*/ 136730 w 1199201"/>
                      <a:gd name="connsiteY41" fmla="*/ 30640 h 1892590"/>
                      <a:gd name="connsiteX0" fmla="*/ 228110 w 1290581"/>
                      <a:gd name="connsiteY0" fmla="*/ 74498 h 1936448"/>
                      <a:gd name="connsiteX1" fmla="*/ 676056 w 1290581"/>
                      <a:gd name="connsiteY1" fmla="*/ 261836 h 1936448"/>
                      <a:gd name="connsiteX2" fmla="*/ 727329 w 1290581"/>
                      <a:gd name="connsiteY2" fmla="*/ 403025 h 1936448"/>
                      <a:gd name="connsiteX3" fmla="*/ 729083 w 1290581"/>
                      <a:gd name="connsiteY3" fmla="*/ 420242 h 1936448"/>
                      <a:gd name="connsiteX4" fmla="*/ 734763 w 1290581"/>
                      <a:gd name="connsiteY4" fmla="*/ 421920 h 1936448"/>
                      <a:gd name="connsiteX5" fmla="*/ 977081 w 1290581"/>
                      <a:gd name="connsiteY5" fmla="*/ 729425 h 1936448"/>
                      <a:gd name="connsiteX6" fmla="*/ 982581 w 1290581"/>
                      <a:gd name="connsiteY6" fmla="*/ 789093 h 1936448"/>
                      <a:gd name="connsiteX7" fmla="*/ 990003 w 1290581"/>
                      <a:gd name="connsiteY7" fmla="*/ 784976 h 1936448"/>
                      <a:gd name="connsiteX8" fmla="*/ 993924 w 1290581"/>
                      <a:gd name="connsiteY8" fmla="*/ 790931 h 1936448"/>
                      <a:gd name="connsiteX9" fmla="*/ 1097649 w 1290581"/>
                      <a:gd name="connsiteY9" fmla="*/ 964633 h 1936448"/>
                      <a:gd name="connsiteX10" fmla="*/ 1277770 w 1290581"/>
                      <a:gd name="connsiteY10" fmla="*/ 1458782 h 1936448"/>
                      <a:gd name="connsiteX11" fmla="*/ 1230003 w 1290581"/>
                      <a:gd name="connsiteY11" fmla="*/ 1438593 h 1936448"/>
                      <a:gd name="connsiteX12" fmla="*/ 1206595 w 1290581"/>
                      <a:gd name="connsiteY12" fmla="*/ 1415396 h 1936448"/>
                      <a:gd name="connsiteX13" fmla="*/ 1235116 w 1290581"/>
                      <a:gd name="connsiteY13" fmla="*/ 1481537 h 1936448"/>
                      <a:gd name="connsiteX14" fmla="*/ 1277076 w 1290581"/>
                      <a:gd name="connsiteY14" fmla="*/ 1720176 h 1936448"/>
                      <a:gd name="connsiteX15" fmla="*/ 1144326 w 1290581"/>
                      <a:gd name="connsiteY15" fmla="*/ 1619810 h 1936448"/>
                      <a:gd name="connsiteX16" fmla="*/ 1137382 w 1290581"/>
                      <a:gd name="connsiteY16" fmla="*/ 1610802 h 1936448"/>
                      <a:gd name="connsiteX17" fmla="*/ 1136320 w 1290581"/>
                      <a:gd name="connsiteY17" fmla="*/ 1614041 h 1936448"/>
                      <a:gd name="connsiteX18" fmla="*/ 1157858 w 1290581"/>
                      <a:gd name="connsiteY18" fmla="*/ 1663989 h 1936448"/>
                      <a:gd name="connsiteX19" fmla="*/ 1199819 w 1290581"/>
                      <a:gd name="connsiteY19" fmla="*/ 1902628 h 1936448"/>
                      <a:gd name="connsiteX20" fmla="*/ 1019597 w 1290581"/>
                      <a:gd name="connsiteY20" fmla="*/ 1740674 h 1936448"/>
                      <a:gd name="connsiteX21" fmla="*/ 985874 w 1290581"/>
                      <a:gd name="connsiteY21" fmla="*/ 1691976 h 1936448"/>
                      <a:gd name="connsiteX22" fmla="*/ 978421 w 1290581"/>
                      <a:gd name="connsiteY22" fmla="*/ 1690679 h 1936448"/>
                      <a:gd name="connsiteX23" fmla="*/ 980469 w 1290581"/>
                      <a:gd name="connsiteY23" fmla="*/ 1695428 h 1936448"/>
                      <a:gd name="connsiteX24" fmla="*/ 1022431 w 1290581"/>
                      <a:gd name="connsiteY24" fmla="*/ 1934066 h 1936448"/>
                      <a:gd name="connsiteX25" fmla="*/ 687092 w 1290581"/>
                      <a:gd name="connsiteY25" fmla="*/ 1526007 h 1936448"/>
                      <a:gd name="connsiteX26" fmla="*/ 603437 w 1290581"/>
                      <a:gd name="connsiteY26" fmla="*/ 1361060 h 1936448"/>
                      <a:gd name="connsiteX27" fmla="*/ 589796 w 1290581"/>
                      <a:gd name="connsiteY27" fmla="*/ 1343886 h 1936448"/>
                      <a:gd name="connsiteX28" fmla="*/ 509203 w 1290581"/>
                      <a:gd name="connsiteY28" fmla="*/ 1227474 h 1936448"/>
                      <a:gd name="connsiteX29" fmla="*/ 500363 w 1290581"/>
                      <a:gd name="connsiteY29" fmla="*/ 1212731 h 1936448"/>
                      <a:gd name="connsiteX30" fmla="*/ 495797 w 1290581"/>
                      <a:gd name="connsiteY30" fmla="*/ 1211181 h 1936448"/>
                      <a:gd name="connsiteX31" fmla="*/ 519952 w 1290581"/>
                      <a:gd name="connsiteY31" fmla="*/ 1349692 h 1936448"/>
                      <a:gd name="connsiteX32" fmla="*/ 500081 w 1290581"/>
                      <a:gd name="connsiteY32" fmla="*/ 1678312 h 1936448"/>
                      <a:gd name="connsiteX33" fmla="*/ 298700 w 1290581"/>
                      <a:gd name="connsiteY33" fmla="*/ 1190039 h 1936448"/>
                      <a:gd name="connsiteX34" fmla="*/ 266041 w 1290581"/>
                      <a:gd name="connsiteY34" fmla="*/ 1002769 h 1936448"/>
                      <a:gd name="connsiteX35" fmla="*/ 252585 w 1290581"/>
                      <a:gd name="connsiteY35" fmla="*/ 975658 h 1936448"/>
                      <a:gd name="connsiteX36" fmla="*/ 222637 w 1290581"/>
                      <a:gd name="connsiteY36" fmla="*/ 813423 h 1936448"/>
                      <a:gd name="connsiteX37" fmla="*/ 239770 w 1290581"/>
                      <a:gd name="connsiteY37" fmla="*/ 689481 h 1936448"/>
                      <a:gd name="connsiteX38" fmla="*/ 246205 w 1290581"/>
                      <a:gd name="connsiteY38" fmla="*/ 674842 h 1936448"/>
                      <a:gd name="connsiteX39" fmla="*/ 242470 w 1290581"/>
                      <a:gd name="connsiteY39" fmla="*/ 671946 h 1936448"/>
                      <a:gd name="connsiteX40" fmla="*/ 149846 w 1290581"/>
                      <a:gd name="connsiteY40" fmla="*/ 553691 h 1936448"/>
                      <a:gd name="connsiteX41" fmla="*/ 228110 w 1290581"/>
                      <a:gd name="connsiteY41" fmla="*/ 74498 h 1936448"/>
                      <a:gd name="connsiteX0" fmla="*/ 343573 w 1199816"/>
                      <a:gd name="connsiteY0" fmla="*/ 116142 h 1701180"/>
                      <a:gd name="connsiteX1" fmla="*/ 585291 w 1199816"/>
                      <a:gd name="connsiteY1" fmla="*/ 26568 h 1701180"/>
                      <a:gd name="connsiteX2" fmla="*/ 636564 w 1199816"/>
                      <a:gd name="connsiteY2" fmla="*/ 167757 h 1701180"/>
                      <a:gd name="connsiteX3" fmla="*/ 638318 w 1199816"/>
                      <a:gd name="connsiteY3" fmla="*/ 184974 h 1701180"/>
                      <a:gd name="connsiteX4" fmla="*/ 643998 w 1199816"/>
                      <a:gd name="connsiteY4" fmla="*/ 186652 h 1701180"/>
                      <a:gd name="connsiteX5" fmla="*/ 886316 w 1199816"/>
                      <a:gd name="connsiteY5" fmla="*/ 494157 h 1701180"/>
                      <a:gd name="connsiteX6" fmla="*/ 891816 w 1199816"/>
                      <a:gd name="connsiteY6" fmla="*/ 553825 h 1701180"/>
                      <a:gd name="connsiteX7" fmla="*/ 899238 w 1199816"/>
                      <a:gd name="connsiteY7" fmla="*/ 549708 h 1701180"/>
                      <a:gd name="connsiteX8" fmla="*/ 903159 w 1199816"/>
                      <a:gd name="connsiteY8" fmla="*/ 555663 h 1701180"/>
                      <a:gd name="connsiteX9" fmla="*/ 1006884 w 1199816"/>
                      <a:gd name="connsiteY9" fmla="*/ 729365 h 1701180"/>
                      <a:gd name="connsiteX10" fmla="*/ 1187005 w 1199816"/>
                      <a:gd name="connsiteY10" fmla="*/ 1223514 h 1701180"/>
                      <a:gd name="connsiteX11" fmla="*/ 1139238 w 1199816"/>
                      <a:gd name="connsiteY11" fmla="*/ 1203325 h 1701180"/>
                      <a:gd name="connsiteX12" fmla="*/ 1115830 w 1199816"/>
                      <a:gd name="connsiteY12" fmla="*/ 1180128 h 1701180"/>
                      <a:gd name="connsiteX13" fmla="*/ 1144351 w 1199816"/>
                      <a:gd name="connsiteY13" fmla="*/ 1246269 h 1701180"/>
                      <a:gd name="connsiteX14" fmla="*/ 1186311 w 1199816"/>
                      <a:gd name="connsiteY14" fmla="*/ 1484908 h 1701180"/>
                      <a:gd name="connsiteX15" fmla="*/ 1053561 w 1199816"/>
                      <a:gd name="connsiteY15" fmla="*/ 1384542 h 1701180"/>
                      <a:gd name="connsiteX16" fmla="*/ 1046617 w 1199816"/>
                      <a:gd name="connsiteY16" fmla="*/ 1375534 h 1701180"/>
                      <a:gd name="connsiteX17" fmla="*/ 1045555 w 1199816"/>
                      <a:gd name="connsiteY17" fmla="*/ 1378773 h 1701180"/>
                      <a:gd name="connsiteX18" fmla="*/ 1067093 w 1199816"/>
                      <a:gd name="connsiteY18" fmla="*/ 1428721 h 1701180"/>
                      <a:gd name="connsiteX19" fmla="*/ 1109054 w 1199816"/>
                      <a:gd name="connsiteY19" fmla="*/ 1667360 h 1701180"/>
                      <a:gd name="connsiteX20" fmla="*/ 928832 w 1199816"/>
                      <a:gd name="connsiteY20" fmla="*/ 1505406 h 1701180"/>
                      <a:gd name="connsiteX21" fmla="*/ 895109 w 1199816"/>
                      <a:gd name="connsiteY21" fmla="*/ 1456708 h 1701180"/>
                      <a:gd name="connsiteX22" fmla="*/ 887656 w 1199816"/>
                      <a:gd name="connsiteY22" fmla="*/ 1455411 h 1701180"/>
                      <a:gd name="connsiteX23" fmla="*/ 889704 w 1199816"/>
                      <a:gd name="connsiteY23" fmla="*/ 1460160 h 1701180"/>
                      <a:gd name="connsiteX24" fmla="*/ 931666 w 1199816"/>
                      <a:gd name="connsiteY24" fmla="*/ 1698798 h 1701180"/>
                      <a:gd name="connsiteX25" fmla="*/ 596327 w 1199816"/>
                      <a:gd name="connsiteY25" fmla="*/ 1290739 h 1701180"/>
                      <a:gd name="connsiteX26" fmla="*/ 512672 w 1199816"/>
                      <a:gd name="connsiteY26" fmla="*/ 1125792 h 1701180"/>
                      <a:gd name="connsiteX27" fmla="*/ 499031 w 1199816"/>
                      <a:gd name="connsiteY27" fmla="*/ 1108618 h 1701180"/>
                      <a:gd name="connsiteX28" fmla="*/ 418438 w 1199816"/>
                      <a:gd name="connsiteY28" fmla="*/ 992206 h 1701180"/>
                      <a:gd name="connsiteX29" fmla="*/ 409598 w 1199816"/>
                      <a:gd name="connsiteY29" fmla="*/ 977463 h 1701180"/>
                      <a:gd name="connsiteX30" fmla="*/ 405032 w 1199816"/>
                      <a:gd name="connsiteY30" fmla="*/ 975913 h 1701180"/>
                      <a:gd name="connsiteX31" fmla="*/ 429187 w 1199816"/>
                      <a:gd name="connsiteY31" fmla="*/ 1114424 h 1701180"/>
                      <a:gd name="connsiteX32" fmla="*/ 409316 w 1199816"/>
                      <a:gd name="connsiteY32" fmla="*/ 1443044 h 1701180"/>
                      <a:gd name="connsiteX33" fmla="*/ 207935 w 1199816"/>
                      <a:gd name="connsiteY33" fmla="*/ 954771 h 1701180"/>
                      <a:gd name="connsiteX34" fmla="*/ 175276 w 1199816"/>
                      <a:gd name="connsiteY34" fmla="*/ 767501 h 1701180"/>
                      <a:gd name="connsiteX35" fmla="*/ 161820 w 1199816"/>
                      <a:gd name="connsiteY35" fmla="*/ 740390 h 1701180"/>
                      <a:gd name="connsiteX36" fmla="*/ 131872 w 1199816"/>
                      <a:gd name="connsiteY36" fmla="*/ 578155 h 1701180"/>
                      <a:gd name="connsiteX37" fmla="*/ 149005 w 1199816"/>
                      <a:gd name="connsiteY37" fmla="*/ 454213 h 1701180"/>
                      <a:gd name="connsiteX38" fmla="*/ 155440 w 1199816"/>
                      <a:gd name="connsiteY38" fmla="*/ 439574 h 1701180"/>
                      <a:gd name="connsiteX39" fmla="*/ 151705 w 1199816"/>
                      <a:gd name="connsiteY39" fmla="*/ 436678 h 1701180"/>
                      <a:gd name="connsiteX40" fmla="*/ 59081 w 1199816"/>
                      <a:gd name="connsiteY40" fmla="*/ 318423 h 1701180"/>
                      <a:gd name="connsiteX41" fmla="*/ 343573 w 1199816"/>
                      <a:gd name="connsiteY41" fmla="*/ 116142 h 1701180"/>
                      <a:gd name="connsiteX0" fmla="*/ 306046 w 1162289"/>
                      <a:gd name="connsiteY0" fmla="*/ 90505 h 1675543"/>
                      <a:gd name="connsiteX1" fmla="*/ 547764 w 1162289"/>
                      <a:gd name="connsiteY1" fmla="*/ 931 h 1675543"/>
                      <a:gd name="connsiteX2" fmla="*/ 599037 w 1162289"/>
                      <a:gd name="connsiteY2" fmla="*/ 142120 h 1675543"/>
                      <a:gd name="connsiteX3" fmla="*/ 600791 w 1162289"/>
                      <a:gd name="connsiteY3" fmla="*/ 159337 h 1675543"/>
                      <a:gd name="connsiteX4" fmla="*/ 606471 w 1162289"/>
                      <a:gd name="connsiteY4" fmla="*/ 161015 h 1675543"/>
                      <a:gd name="connsiteX5" fmla="*/ 848789 w 1162289"/>
                      <a:gd name="connsiteY5" fmla="*/ 468520 h 1675543"/>
                      <a:gd name="connsiteX6" fmla="*/ 854289 w 1162289"/>
                      <a:gd name="connsiteY6" fmla="*/ 528188 h 1675543"/>
                      <a:gd name="connsiteX7" fmla="*/ 861711 w 1162289"/>
                      <a:gd name="connsiteY7" fmla="*/ 524071 h 1675543"/>
                      <a:gd name="connsiteX8" fmla="*/ 865632 w 1162289"/>
                      <a:gd name="connsiteY8" fmla="*/ 530026 h 1675543"/>
                      <a:gd name="connsiteX9" fmla="*/ 969357 w 1162289"/>
                      <a:gd name="connsiteY9" fmla="*/ 703728 h 1675543"/>
                      <a:gd name="connsiteX10" fmla="*/ 1149478 w 1162289"/>
                      <a:gd name="connsiteY10" fmla="*/ 1197877 h 1675543"/>
                      <a:gd name="connsiteX11" fmla="*/ 1101711 w 1162289"/>
                      <a:gd name="connsiteY11" fmla="*/ 1177688 h 1675543"/>
                      <a:gd name="connsiteX12" fmla="*/ 1078303 w 1162289"/>
                      <a:gd name="connsiteY12" fmla="*/ 1154491 h 1675543"/>
                      <a:gd name="connsiteX13" fmla="*/ 1106824 w 1162289"/>
                      <a:gd name="connsiteY13" fmla="*/ 1220632 h 1675543"/>
                      <a:gd name="connsiteX14" fmla="*/ 1148784 w 1162289"/>
                      <a:gd name="connsiteY14" fmla="*/ 1459271 h 1675543"/>
                      <a:gd name="connsiteX15" fmla="*/ 1016034 w 1162289"/>
                      <a:gd name="connsiteY15" fmla="*/ 1358905 h 1675543"/>
                      <a:gd name="connsiteX16" fmla="*/ 1009090 w 1162289"/>
                      <a:gd name="connsiteY16" fmla="*/ 1349897 h 1675543"/>
                      <a:gd name="connsiteX17" fmla="*/ 1008028 w 1162289"/>
                      <a:gd name="connsiteY17" fmla="*/ 1353136 h 1675543"/>
                      <a:gd name="connsiteX18" fmla="*/ 1029566 w 1162289"/>
                      <a:gd name="connsiteY18" fmla="*/ 1403084 h 1675543"/>
                      <a:gd name="connsiteX19" fmla="*/ 1071527 w 1162289"/>
                      <a:gd name="connsiteY19" fmla="*/ 1641723 h 1675543"/>
                      <a:gd name="connsiteX20" fmla="*/ 891305 w 1162289"/>
                      <a:gd name="connsiteY20" fmla="*/ 1479769 h 1675543"/>
                      <a:gd name="connsiteX21" fmla="*/ 857582 w 1162289"/>
                      <a:gd name="connsiteY21" fmla="*/ 1431071 h 1675543"/>
                      <a:gd name="connsiteX22" fmla="*/ 850129 w 1162289"/>
                      <a:gd name="connsiteY22" fmla="*/ 1429774 h 1675543"/>
                      <a:gd name="connsiteX23" fmla="*/ 852177 w 1162289"/>
                      <a:gd name="connsiteY23" fmla="*/ 1434523 h 1675543"/>
                      <a:gd name="connsiteX24" fmla="*/ 894139 w 1162289"/>
                      <a:gd name="connsiteY24" fmla="*/ 1673161 h 1675543"/>
                      <a:gd name="connsiteX25" fmla="*/ 558800 w 1162289"/>
                      <a:gd name="connsiteY25" fmla="*/ 1265102 h 1675543"/>
                      <a:gd name="connsiteX26" fmla="*/ 475145 w 1162289"/>
                      <a:gd name="connsiteY26" fmla="*/ 1100155 h 1675543"/>
                      <a:gd name="connsiteX27" fmla="*/ 461504 w 1162289"/>
                      <a:gd name="connsiteY27" fmla="*/ 1082981 h 1675543"/>
                      <a:gd name="connsiteX28" fmla="*/ 380911 w 1162289"/>
                      <a:gd name="connsiteY28" fmla="*/ 966569 h 1675543"/>
                      <a:gd name="connsiteX29" fmla="*/ 372071 w 1162289"/>
                      <a:gd name="connsiteY29" fmla="*/ 951826 h 1675543"/>
                      <a:gd name="connsiteX30" fmla="*/ 367505 w 1162289"/>
                      <a:gd name="connsiteY30" fmla="*/ 950276 h 1675543"/>
                      <a:gd name="connsiteX31" fmla="*/ 391660 w 1162289"/>
                      <a:gd name="connsiteY31" fmla="*/ 1088787 h 1675543"/>
                      <a:gd name="connsiteX32" fmla="*/ 371789 w 1162289"/>
                      <a:gd name="connsiteY32" fmla="*/ 1417407 h 1675543"/>
                      <a:gd name="connsiteX33" fmla="*/ 170408 w 1162289"/>
                      <a:gd name="connsiteY33" fmla="*/ 929134 h 1675543"/>
                      <a:gd name="connsiteX34" fmla="*/ 137749 w 1162289"/>
                      <a:gd name="connsiteY34" fmla="*/ 741864 h 1675543"/>
                      <a:gd name="connsiteX35" fmla="*/ 124293 w 1162289"/>
                      <a:gd name="connsiteY35" fmla="*/ 714753 h 1675543"/>
                      <a:gd name="connsiteX36" fmla="*/ 94345 w 1162289"/>
                      <a:gd name="connsiteY36" fmla="*/ 552518 h 1675543"/>
                      <a:gd name="connsiteX37" fmla="*/ 111478 w 1162289"/>
                      <a:gd name="connsiteY37" fmla="*/ 428576 h 1675543"/>
                      <a:gd name="connsiteX38" fmla="*/ 117913 w 1162289"/>
                      <a:gd name="connsiteY38" fmla="*/ 413937 h 1675543"/>
                      <a:gd name="connsiteX39" fmla="*/ 114178 w 1162289"/>
                      <a:gd name="connsiteY39" fmla="*/ 411041 h 1675543"/>
                      <a:gd name="connsiteX40" fmla="*/ 21554 w 1162289"/>
                      <a:gd name="connsiteY40" fmla="*/ 292786 h 1675543"/>
                      <a:gd name="connsiteX41" fmla="*/ 306046 w 1162289"/>
                      <a:gd name="connsiteY41" fmla="*/ 90505 h 1675543"/>
                      <a:gd name="connsiteX0" fmla="*/ 325996 w 1161124"/>
                      <a:gd name="connsiteY0" fmla="*/ 33595 h 1690908"/>
                      <a:gd name="connsiteX1" fmla="*/ 546599 w 1161124"/>
                      <a:gd name="connsiteY1" fmla="*/ 16296 h 1690908"/>
                      <a:gd name="connsiteX2" fmla="*/ 597872 w 1161124"/>
                      <a:gd name="connsiteY2" fmla="*/ 157485 h 1690908"/>
                      <a:gd name="connsiteX3" fmla="*/ 599626 w 1161124"/>
                      <a:gd name="connsiteY3" fmla="*/ 174702 h 1690908"/>
                      <a:gd name="connsiteX4" fmla="*/ 605306 w 1161124"/>
                      <a:gd name="connsiteY4" fmla="*/ 176380 h 1690908"/>
                      <a:gd name="connsiteX5" fmla="*/ 847624 w 1161124"/>
                      <a:gd name="connsiteY5" fmla="*/ 483885 h 1690908"/>
                      <a:gd name="connsiteX6" fmla="*/ 853124 w 1161124"/>
                      <a:gd name="connsiteY6" fmla="*/ 543553 h 1690908"/>
                      <a:gd name="connsiteX7" fmla="*/ 860546 w 1161124"/>
                      <a:gd name="connsiteY7" fmla="*/ 539436 h 1690908"/>
                      <a:gd name="connsiteX8" fmla="*/ 864467 w 1161124"/>
                      <a:gd name="connsiteY8" fmla="*/ 545391 h 1690908"/>
                      <a:gd name="connsiteX9" fmla="*/ 968192 w 1161124"/>
                      <a:gd name="connsiteY9" fmla="*/ 719093 h 1690908"/>
                      <a:gd name="connsiteX10" fmla="*/ 1148313 w 1161124"/>
                      <a:gd name="connsiteY10" fmla="*/ 1213242 h 1690908"/>
                      <a:gd name="connsiteX11" fmla="*/ 1100546 w 1161124"/>
                      <a:gd name="connsiteY11" fmla="*/ 1193053 h 1690908"/>
                      <a:gd name="connsiteX12" fmla="*/ 1077138 w 1161124"/>
                      <a:gd name="connsiteY12" fmla="*/ 1169856 h 1690908"/>
                      <a:gd name="connsiteX13" fmla="*/ 1105659 w 1161124"/>
                      <a:gd name="connsiteY13" fmla="*/ 1235997 h 1690908"/>
                      <a:gd name="connsiteX14" fmla="*/ 1147619 w 1161124"/>
                      <a:gd name="connsiteY14" fmla="*/ 1474636 h 1690908"/>
                      <a:gd name="connsiteX15" fmla="*/ 1014869 w 1161124"/>
                      <a:gd name="connsiteY15" fmla="*/ 1374270 h 1690908"/>
                      <a:gd name="connsiteX16" fmla="*/ 1007925 w 1161124"/>
                      <a:gd name="connsiteY16" fmla="*/ 1365262 h 1690908"/>
                      <a:gd name="connsiteX17" fmla="*/ 1006863 w 1161124"/>
                      <a:gd name="connsiteY17" fmla="*/ 1368501 h 1690908"/>
                      <a:gd name="connsiteX18" fmla="*/ 1028401 w 1161124"/>
                      <a:gd name="connsiteY18" fmla="*/ 1418449 h 1690908"/>
                      <a:gd name="connsiteX19" fmla="*/ 1070362 w 1161124"/>
                      <a:gd name="connsiteY19" fmla="*/ 1657088 h 1690908"/>
                      <a:gd name="connsiteX20" fmla="*/ 890140 w 1161124"/>
                      <a:gd name="connsiteY20" fmla="*/ 1495134 h 1690908"/>
                      <a:gd name="connsiteX21" fmla="*/ 856417 w 1161124"/>
                      <a:gd name="connsiteY21" fmla="*/ 1446436 h 1690908"/>
                      <a:gd name="connsiteX22" fmla="*/ 848964 w 1161124"/>
                      <a:gd name="connsiteY22" fmla="*/ 1445139 h 1690908"/>
                      <a:gd name="connsiteX23" fmla="*/ 851012 w 1161124"/>
                      <a:gd name="connsiteY23" fmla="*/ 1449888 h 1690908"/>
                      <a:gd name="connsiteX24" fmla="*/ 892974 w 1161124"/>
                      <a:gd name="connsiteY24" fmla="*/ 1688526 h 1690908"/>
                      <a:gd name="connsiteX25" fmla="*/ 557635 w 1161124"/>
                      <a:gd name="connsiteY25" fmla="*/ 1280467 h 1690908"/>
                      <a:gd name="connsiteX26" fmla="*/ 473980 w 1161124"/>
                      <a:gd name="connsiteY26" fmla="*/ 1115520 h 1690908"/>
                      <a:gd name="connsiteX27" fmla="*/ 460339 w 1161124"/>
                      <a:gd name="connsiteY27" fmla="*/ 1098346 h 1690908"/>
                      <a:gd name="connsiteX28" fmla="*/ 379746 w 1161124"/>
                      <a:gd name="connsiteY28" fmla="*/ 981934 h 1690908"/>
                      <a:gd name="connsiteX29" fmla="*/ 370906 w 1161124"/>
                      <a:gd name="connsiteY29" fmla="*/ 967191 h 1690908"/>
                      <a:gd name="connsiteX30" fmla="*/ 366340 w 1161124"/>
                      <a:gd name="connsiteY30" fmla="*/ 965641 h 1690908"/>
                      <a:gd name="connsiteX31" fmla="*/ 390495 w 1161124"/>
                      <a:gd name="connsiteY31" fmla="*/ 1104152 h 1690908"/>
                      <a:gd name="connsiteX32" fmla="*/ 370624 w 1161124"/>
                      <a:gd name="connsiteY32" fmla="*/ 1432772 h 1690908"/>
                      <a:gd name="connsiteX33" fmla="*/ 169243 w 1161124"/>
                      <a:gd name="connsiteY33" fmla="*/ 944499 h 1690908"/>
                      <a:gd name="connsiteX34" fmla="*/ 136584 w 1161124"/>
                      <a:gd name="connsiteY34" fmla="*/ 757229 h 1690908"/>
                      <a:gd name="connsiteX35" fmla="*/ 123128 w 1161124"/>
                      <a:gd name="connsiteY35" fmla="*/ 730118 h 1690908"/>
                      <a:gd name="connsiteX36" fmla="*/ 93180 w 1161124"/>
                      <a:gd name="connsiteY36" fmla="*/ 567883 h 1690908"/>
                      <a:gd name="connsiteX37" fmla="*/ 110313 w 1161124"/>
                      <a:gd name="connsiteY37" fmla="*/ 443941 h 1690908"/>
                      <a:gd name="connsiteX38" fmla="*/ 116748 w 1161124"/>
                      <a:gd name="connsiteY38" fmla="*/ 429302 h 1690908"/>
                      <a:gd name="connsiteX39" fmla="*/ 113013 w 1161124"/>
                      <a:gd name="connsiteY39" fmla="*/ 426406 h 1690908"/>
                      <a:gd name="connsiteX40" fmla="*/ 20389 w 1161124"/>
                      <a:gd name="connsiteY40" fmla="*/ 308151 h 1690908"/>
                      <a:gd name="connsiteX41" fmla="*/ 325996 w 1161124"/>
                      <a:gd name="connsiteY41" fmla="*/ 33595 h 1690908"/>
                      <a:gd name="connsiteX0" fmla="*/ 329851 w 1164979"/>
                      <a:gd name="connsiteY0" fmla="*/ 47598 h 1704911"/>
                      <a:gd name="connsiteX1" fmla="*/ 550454 w 1164979"/>
                      <a:gd name="connsiteY1" fmla="*/ 30299 h 1704911"/>
                      <a:gd name="connsiteX2" fmla="*/ 601727 w 1164979"/>
                      <a:gd name="connsiteY2" fmla="*/ 171488 h 1704911"/>
                      <a:gd name="connsiteX3" fmla="*/ 603481 w 1164979"/>
                      <a:gd name="connsiteY3" fmla="*/ 188705 h 1704911"/>
                      <a:gd name="connsiteX4" fmla="*/ 609161 w 1164979"/>
                      <a:gd name="connsiteY4" fmla="*/ 190383 h 1704911"/>
                      <a:gd name="connsiteX5" fmla="*/ 851479 w 1164979"/>
                      <a:gd name="connsiteY5" fmla="*/ 497888 h 1704911"/>
                      <a:gd name="connsiteX6" fmla="*/ 856979 w 1164979"/>
                      <a:gd name="connsiteY6" fmla="*/ 557556 h 1704911"/>
                      <a:gd name="connsiteX7" fmla="*/ 864401 w 1164979"/>
                      <a:gd name="connsiteY7" fmla="*/ 553439 h 1704911"/>
                      <a:gd name="connsiteX8" fmla="*/ 868322 w 1164979"/>
                      <a:gd name="connsiteY8" fmla="*/ 559394 h 1704911"/>
                      <a:gd name="connsiteX9" fmla="*/ 972047 w 1164979"/>
                      <a:gd name="connsiteY9" fmla="*/ 733096 h 1704911"/>
                      <a:gd name="connsiteX10" fmla="*/ 1152168 w 1164979"/>
                      <a:gd name="connsiteY10" fmla="*/ 1227245 h 1704911"/>
                      <a:gd name="connsiteX11" fmla="*/ 1104401 w 1164979"/>
                      <a:gd name="connsiteY11" fmla="*/ 1207056 h 1704911"/>
                      <a:gd name="connsiteX12" fmla="*/ 1080993 w 1164979"/>
                      <a:gd name="connsiteY12" fmla="*/ 1183859 h 1704911"/>
                      <a:gd name="connsiteX13" fmla="*/ 1109514 w 1164979"/>
                      <a:gd name="connsiteY13" fmla="*/ 1250000 h 1704911"/>
                      <a:gd name="connsiteX14" fmla="*/ 1151474 w 1164979"/>
                      <a:gd name="connsiteY14" fmla="*/ 1488639 h 1704911"/>
                      <a:gd name="connsiteX15" fmla="*/ 1018724 w 1164979"/>
                      <a:gd name="connsiteY15" fmla="*/ 1388273 h 1704911"/>
                      <a:gd name="connsiteX16" fmla="*/ 1011780 w 1164979"/>
                      <a:gd name="connsiteY16" fmla="*/ 1379265 h 1704911"/>
                      <a:gd name="connsiteX17" fmla="*/ 1010718 w 1164979"/>
                      <a:gd name="connsiteY17" fmla="*/ 1382504 h 1704911"/>
                      <a:gd name="connsiteX18" fmla="*/ 1032256 w 1164979"/>
                      <a:gd name="connsiteY18" fmla="*/ 1432452 h 1704911"/>
                      <a:gd name="connsiteX19" fmla="*/ 1074217 w 1164979"/>
                      <a:gd name="connsiteY19" fmla="*/ 1671091 h 1704911"/>
                      <a:gd name="connsiteX20" fmla="*/ 893995 w 1164979"/>
                      <a:gd name="connsiteY20" fmla="*/ 1509137 h 1704911"/>
                      <a:gd name="connsiteX21" fmla="*/ 860272 w 1164979"/>
                      <a:gd name="connsiteY21" fmla="*/ 1460439 h 1704911"/>
                      <a:gd name="connsiteX22" fmla="*/ 852819 w 1164979"/>
                      <a:gd name="connsiteY22" fmla="*/ 1459142 h 1704911"/>
                      <a:gd name="connsiteX23" fmla="*/ 854867 w 1164979"/>
                      <a:gd name="connsiteY23" fmla="*/ 1463891 h 1704911"/>
                      <a:gd name="connsiteX24" fmla="*/ 896829 w 1164979"/>
                      <a:gd name="connsiteY24" fmla="*/ 1702529 h 1704911"/>
                      <a:gd name="connsiteX25" fmla="*/ 561490 w 1164979"/>
                      <a:gd name="connsiteY25" fmla="*/ 1294470 h 1704911"/>
                      <a:gd name="connsiteX26" fmla="*/ 477835 w 1164979"/>
                      <a:gd name="connsiteY26" fmla="*/ 1129523 h 1704911"/>
                      <a:gd name="connsiteX27" fmla="*/ 464194 w 1164979"/>
                      <a:gd name="connsiteY27" fmla="*/ 1112349 h 1704911"/>
                      <a:gd name="connsiteX28" fmla="*/ 383601 w 1164979"/>
                      <a:gd name="connsiteY28" fmla="*/ 995937 h 1704911"/>
                      <a:gd name="connsiteX29" fmla="*/ 374761 w 1164979"/>
                      <a:gd name="connsiteY29" fmla="*/ 981194 h 1704911"/>
                      <a:gd name="connsiteX30" fmla="*/ 370195 w 1164979"/>
                      <a:gd name="connsiteY30" fmla="*/ 979644 h 1704911"/>
                      <a:gd name="connsiteX31" fmla="*/ 394350 w 1164979"/>
                      <a:gd name="connsiteY31" fmla="*/ 1118155 h 1704911"/>
                      <a:gd name="connsiteX32" fmla="*/ 374479 w 1164979"/>
                      <a:gd name="connsiteY32" fmla="*/ 1446775 h 1704911"/>
                      <a:gd name="connsiteX33" fmla="*/ 173098 w 1164979"/>
                      <a:gd name="connsiteY33" fmla="*/ 958502 h 1704911"/>
                      <a:gd name="connsiteX34" fmla="*/ 140439 w 1164979"/>
                      <a:gd name="connsiteY34" fmla="*/ 771232 h 1704911"/>
                      <a:gd name="connsiteX35" fmla="*/ 126983 w 1164979"/>
                      <a:gd name="connsiteY35" fmla="*/ 744121 h 1704911"/>
                      <a:gd name="connsiteX36" fmla="*/ 97035 w 1164979"/>
                      <a:gd name="connsiteY36" fmla="*/ 581886 h 1704911"/>
                      <a:gd name="connsiteX37" fmla="*/ 114168 w 1164979"/>
                      <a:gd name="connsiteY37" fmla="*/ 457944 h 1704911"/>
                      <a:gd name="connsiteX38" fmla="*/ 120603 w 1164979"/>
                      <a:gd name="connsiteY38" fmla="*/ 443305 h 1704911"/>
                      <a:gd name="connsiteX39" fmla="*/ 116868 w 1164979"/>
                      <a:gd name="connsiteY39" fmla="*/ 440409 h 1704911"/>
                      <a:gd name="connsiteX40" fmla="*/ 24244 w 1164979"/>
                      <a:gd name="connsiteY40" fmla="*/ 322154 h 1704911"/>
                      <a:gd name="connsiteX41" fmla="*/ 329851 w 1164979"/>
                      <a:gd name="connsiteY41" fmla="*/ 47598 h 1704911"/>
                      <a:gd name="connsiteX0" fmla="*/ 316459 w 1151587"/>
                      <a:gd name="connsiteY0" fmla="*/ 47598 h 1704911"/>
                      <a:gd name="connsiteX1" fmla="*/ 537062 w 1151587"/>
                      <a:gd name="connsiteY1" fmla="*/ 30299 h 1704911"/>
                      <a:gd name="connsiteX2" fmla="*/ 588335 w 1151587"/>
                      <a:gd name="connsiteY2" fmla="*/ 171488 h 1704911"/>
                      <a:gd name="connsiteX3" fmla="*/ 590089 w 1151587"/>
                      <a:gd name="connsiteY3" fmla="*/ 188705 h 1704911"/>
                      <a:gd name="connsiteX4" fmla="*/ 595769 w 1151587"/>
                      <a:gd name="connsiteY4" fmla="*/ 190383 h 1704911"/>
                      <a:gd name="connsiteX5" fmla="*/ 838087 w 1151587"/>
                      <a:gd name="connsiteY5" fmla="*/ 497888 h 1704911"/>
                      <a:gd name="connsiteX6" fmla="*/ 843587 w 1151587"/>
                      <a:gd name="connsiteY6" fmla="*/ 557556 h 1704911"/>
                      <a:gd name="connsiteX7" fmla="*/ 851009 w 1151587"/>
                      <a:gd name="connsiteY7" fmla="*/ 553439 h 1704911"/>
                      <a:gd name="connsiteX8" fmla="*/ 854930 w 1151587"/>
                      <a:gd name="connsiteY8" fmla="*/ 559394 h 1704911"/>
                      <a:gd name="connsiteX9" fmla="*/ 958655 w 1151587"/>
                      <a:gd name="connsiteY9" fmla="*/ 733096 h 1704911"/>
                      <a:gd name="connsiteX10" fmla="*/ 1138776 w 1151587"/>
                      <a:gd name="connsiteY10" fmla="*/ 1227245 h 1704911"/>
                      <a:gd name="connsiteX11" fmla="*/ 1091009 w 1151587"/>
                      <a:gd name="connsiteY11" fmla="*/ 1207056 h 1704911"/>
                      <a:gd name="connsiteX12" fmla="*/ 1067601 w 1151587"/>
                      <a:gd name="connsiteY12" fmla="*/ 1183859 h 1704911"/>
                      <a:gd name="connsiteX13" fmla="*/ 1096122 w 1151587"/>
                      <a:gd name="connsiteY13" fmla="*/ 1250000 h 1704911"/>
                      <a:gd name="connsiteX14" fmla="*/ 1138082 w 1151587"/>
                      <a:gd name="connsiteY14" fmla="*/ 1488639 h 1704911"/>
                      <a:gd name="connsiteX15" fmla="*/ 1005332 w 1151587"/>
                      <a:gd name="connsiteY15" fmla="*/ 1388273 h 1704911"/>
                      <a:gd name="connsiteX16" fmla="*/ 998388 w 1151587"/>
                      <a:gd name="connsiteY16" fmla="*/ 1379265 h 1704911"/>
                      <a:gd name="connsiteX17" fmla="*/ 997326 w 1151587"/>
                      <a:gd name="connsiteY17" fmla="*/ 1382504 h 1704911"/>
                      <a:gd name="connsiteX18" fmla="*/ 1018864 w 1151587"/>
                      <a:gd name="connsiteY18" fmla="*/ 1432452 h 1704911"/>
                      <a:gd name="connsiteX19" fmla="*/ 1060825 w 1151587"/>
                      <a:gd name="connsiteY19" fmla="*/ 1671091 h 1704911"/>
                      <a:gd name="connsiteX20" fmla="*/ 880603 w 1151587"/>
                      <a:gd name="connsiteY20" fmla="*/ 1509137 h 1704911"/>
                      <a:gd name="connsiteX21" fmla="*/ 846880 w 1151587"/>
                      <a:gd name="connsiteY21" fmla="*/ 1460439 h 1704911"/>
                      <a:gd name="connsiteX22" fmla="*/ 839427 w 1151587"/>
                      <a:gd name="connsiteY22" fmla="*/ 1459142 h 1704911"/>
                      <a:gd name="connsiteX23" fmla="*/ 841475 w 1151587"/>
                      <a:gd name="connsiteY23" fmla="*/ 1463891 h 1704911"/>
                      <a:gd name="connsiteX24" fmla="*/ 883437 w 1151587"/>
                      <a:gd name="connsiteY24" fmla="*/ 1702529 h 1704911"/>
                      <a:gd name="connsiteX25" fmla="*/ 548098 w 1151587"/>
                      <a:gd name="connsiteY25" fmla="*/ 1294470 h 1704911"/>
                      <a:gd name="connsiteX26" fmla="*/ 464443 w 1151587"/>
                      <a:gd name="connsiteY26" fmla="*/ 1129523 h 1704911"/>
                      <a:gd name="connsiteX27" fmla="*/ 450802 w 1151587"/>
                      <a:gd name="connsiteY27" fmla="*/ 1112349 h 1704911"/>
                      <a:gd name="connsiteX28" fmla="*/ 370209 w 1151587"/>
                      <a:gd name="connsiteY28" fmla="*/ 995937 h 1704911"/>
                      <a:gd name="connsiteX29" fmla="*/ 361369 w 1151587"/>
                      <a:gd name="connsiteY29" fmla="*/ 981194 h 1704911"/>
                      <a:gd name="connsiteX30" fmla="*/ 356803 w 1151587"/>
                      <a:gd name="connsiteY30" fmla="*/ 979644 h 1704911"/>
                      <a:gd name="connsiteX31" fmla="*/ 380958 w 1151587"/>
                      <a:gd name="connsiteY31" fmla="*/ 1118155 h 1704911"/>
                      <a:gd name="connsiteX32" fmla="*/ 361087 w 1151587"/>
                      <a:gd name="connsiteY32" fmla="*/ 1446775 h 1704911"/>
                      <a:gd name="connsiteX33" fmla="*/ 159706 w 1151587"/>
                      <a:gd name="connsiteY33" fmla="*/ 958502 h 1704911"/>
                      <a:gd name="connsiteX34" fmla="*/ 127047 w 1151587"/>
                      <a:gd name="connsiteY34" fmla="*/ 771232 h 1704911"/>
                      <a:gd name="connsiteX35" fmla="*/ 113591 w 1151587"/>
                      <a:gd name="connsiteY35" fmla="*/ 744121 h 1704911"/>
                      <a:gd name="connsiteX36" fmla="*/ 83643 w 1151587"/>
                      <a:gd name="connsiteY36" fmla="*/ 581886 h 1704911"/>
                      <a:gd name="connsiteX37" fmla="*/ 100776 w 1151587"/>
                      <a:gd name="connsiteY37" fmla="*/ 457944 h 1704911"/>
                      <a:gd name="connsiteX38" fmla="*/ 107211 w 1151587"/>
                      <a:gd name="connsiteY38" fmla="*/ 443305 h 1704911"/>
                      <a:gd name="connsiteX39" fmla="*/ 103476 w 1151587"/>
                      <a:gd name="connsiteY39" fmla="*/ 440409 h 1704911"/>
                      <a:gd name="connsiteX40" fmla="*/ 10852 w 1151587"/>
                      <a:gd name="connsiteY40" fmla="*/ 322154 h 1704911"/>
                      <a:gd name="connsiteX41" fmla="*/ 316459 w 1151587"/>
                      <a:gd name="connsiteY41" fmla="*/ 47598 h 1704911"/>
                      <a:gd name="connsiteX0" fmla="*/ 232816 w 1067944"/>
                      <a:gd name="connsiteY0" fmla="*/ 30232 h 1687545"/>
                      <a:gd name="connsiteX1" fmla="*/ 453419 w 1067944"/>
                      <a:gd name="connsiteY1" fmla="*/ 12933 h 1687545"/>
                      <a:gd name="connsiteX2" fmla="*/ 504692 w 1067944"/>
                      <a:gd name="connsiteY2" fmla="*/ 154122 h 1687545"/>
                      <a:gd name="connsiteX3" fmla="*/ 506446 w 1067944"/>
                      <a:gd name="connsiteY3" fmla="*/ 171339 h 1687545"/>
                      <a:gd name="connsiteX4" fmla="*/ 512126 w 1067944"/>
                      <a:gd name="connsiteY4" fmla="*/ 173017 h 1687545"/>
                      <a:gd name="connsiteX5" fmla="*/ 754444 w 1067944"/>
                      <a:gd name="connsiteY5" fmla="*/ 480522 h 1687545"/>
                      <a:gd name="connsiteX6" fmla="*/ 759944 w 1067944"/>
                      <a:gd name="connsiteY6" fmla="*/ 540190 h 1687545"/>
                      <a:gd name="connsiteX7" fmla="*/ 767366 w 1067944"/>
                      <a:gd name="connsiteY7" fmla="*/ 536073 h 1687545"/>
                      <a:gd name="connsiteX8" fmla="*/ 771287 w 1067944"/>
                      <a:gd name="connsiteY8" fmla="*/ 542028 h 1687545"/>
                      <a:gd name="connsiteX9" fmla="*/ 875012 w 1067944"/>
                      <a:gd name="connsiteY9" fmla="*/ 715730 h 1687545"/>
                      <a:gd name="connsiteX10" fmla="*/ 1055133 w 1067944"/>
                      <a:gd name="connsiteY10" fmla="*/ 1209879 h 1687545"/>
                      <a:gd name="connsiteX11" fmla="*/ 1007366 w 1067944"/>
                      <a:gd name="connsiteY11" fmla="*/ 1189690 h 1687545"/>
                      <a:gd name="connsiteX12" fmla="*/ 983958 w 1067944"/>
                      <a:gd name="connsiteY12" fmla="*/ 1166493 h 1687545"/>
                      <a:gd name="connsiteX13" fmla="*/ 1012479 w 1067944"/>
                      <a:gd name="connsiteY13" fmla="*/ 1232634 h 1687545"/>
                      <a:gd name="connsiteX14" fmla="*/ 1054439 w 1067944"/>
                      <a:gd name="connsiteY14" fmla="*/ 1471273 h 1687545"/>
                      <a:gd name="connsiteX15" fmla="*/ 921689 w 1067944"/>
                      <a:gd name="connsiteY15" fmla="*/ 1370907 h 1687545"/>
                      <a:gd name="connsiteX16" fmla="*/ 914745 w 1067944"/>
                      <a:gd name="connsiteY16" fmla="*/ 1361899 h 1687545"/>
                      <a:gd name="connsiteX17" fmla="*/ 913683 w 1067944"/>
                      <a:gd name="connsiteY17" fmla="*/ 1365138 h 1687545"/>
                      <a:gd name="connsiteX18" fmla="*/ 935221 w 1067944"/>
                      <a:gd name="connsiteY18" fmla="*/ 1415086 h 1687545"/>
                      <a:gd name="connsiteX19" fmla="*/ 977182 w 1067944"/>
                      <a:gd name="connsiteY19" fmla="*/ 1653725 h 1687545"/>
                      <a:gd name="connsiteX20" fmla="*/ 796960 w 1067944"/>
                      <a:gd name="connsiteY20" fmla="*/ 1491771 h 1687545"/>
                      <a:gd name="connsiteX21" fmla="*/ 763237 w 1067944"/>
                      <a:gd name="connsiteY21" fmla="*/ 1443073 h 1687545"/>
                      <a:gd name="connsiteX22" fmla="*/ 755784 w 1067944"/>
                      <a:gd name="connsiteY22" fmla="*/ 1441776 h 1687545"/>
                      <a:gd name="connsiteX23" fmla="*/ 757832 w 1067944"/>
                      <a:gd name="connsiteY23" fmla="*/ 1446525 h 1687545"/>
                      <a:gd name="connsiteX24" fmla="*/ 799794 w 1067944"/>
                      <a:gd name="connsiteY24" fmla="*/ 1685163 h 1687545"/>
                      <a:gd name="connsiteX25" fmla="*/ 464455 w 1067944"/>
                      <a:gd name="connsiteY25" fmla="*/ 1277104 h 1687545"/>
                      <a:gd name="connsiteX26" fmla="*/ 380800 w 1067944"/>
                      <a:gd name="connsiteY26" fmla="*/ 1112157 h 1687545"/>
                      <a:gd name="connsiteX27" fmla="*/ 367159 w 1067944"/>
                      <a:gd name="connsiteY27" fmla="*/ 1094983 h 1687545"/>
                      <a:gd name="connsiteX28" fmla="*/ 286566 w 1067944"/>
                      <a:gd name="connsiteY28" fmla="*/ 978571 h 1687545"/>
                      <a:gd name="connsiteX29" fmla="*/ 277726 w 1067944"/>
                      <a:gd name="connsiteY29" fmla="*/ 963828 h 1687545"/>
                      <a:gd name="connsiteX30" fmla="*/ 273160 w 1067944"/>
                      <a:gd name="connsiteY30" fmla="*/ 962278 h 1687545"/>
                      <a:gd name="connsiteX31" fmla="*/ 297315 w 1067944"/>
                      <a:gd name="connsiteY31" fmla="*/ 1100789 h 1687545"/>
                      <a:gd name="connsiteX32" fmla="*/ 277444 w 1067944"/>
                      <a:gd name="connsiteY32" fmla="*/ 1429409 h 1687545"/>
                      <a:gd name="connsiteX33" fmla="*/ 76063 w 1067944"/>
                      <a:gd name="connsiteY33" fmla="*/ 941136 h 1687545"/>
                      <a:gd name="connsiteX34" fmla="*/ 43404 w 1067944"/>
                      <a:gd name="connsiteY34" fmla="*/ 753866 h 1687545"/>
                      <a:gd name="connsiteX35" fmla="*/ 29948 w 1067944"/>
                      <a:gd name="connsiteY35" fmla="*/ 726755 h 1687545"/>
                      <a:gd name="connsiteX36" fmla="*/ 0 w 1067944"/>
                      <a:gd name="connsiteY36" fmla="*/ 564520 h 1687545"/>
                      <a:gd name="connsiteX37" fmla="*/ 17133 w 1067944"/>
                      <a:gd name="connsiteY37" fmla="*/ 440578 h 1687545"/>
                      <a:gd name="connsiteX38" fmla="*/ 23568 w 1067944"/>
                      <a:gd name="connsiteY38" fmla="*/ 425939 h 1687545"/>
                      <a:gd name="connsiteX39" fmla="*/ 19833 w 1067944"/>
                      <a:gd name="connsiteY39" fmla="*/ 423043 h 1687545"/>
                      <a:gd name="connsiteX40" fmla="*/ 54704 w 1067944"/>
                      <a:gd name="connsiteY40" fmla="*/ 223290 h 1687545"/>
                      <a:gd name="connsiteX41" fmla="*/ 232816 w 1067944"/>
                      <a:gd name="connsiteY41" fmla="*/ 30232 h 1687545"/>
                      <a:gd name="connsiteX0" fmla="*/ 232816 w 1067944"/>
                      <a:gd name="connsiteY0" fmla="*/ 7742 h 1665055"/>
                      <a:gd name="connsiteX1" fmla="*/ 349111 w 1067944"/>
                      <a:gd name="connsiteY1" fmla="*/ 47170 h 1665055"/>
                      <a:gd name="connsiteX2" fmla="*/ 504692 w 1067944"/>
                      <a:gd name="connsiteY2" fmla="*/ 131632 h 1665055"/>
                      <a:gd name="connsiteX3" fmla="*/ 506446 w 1067944"/>
                      <a:gd name="connsiteY3" fmla="*/ 148849 h 1665055"/>
                      <a:gd name="connsiteX4" fmla="*/ 512126 w 1067944"/>
                      <a:gd name="connsiteY4" fmla="*/ 150527 h 1665055"/>
                      <a:gd name="connsiteX5" fmla="*/ 754444 w 1067944"/>
                      <a:gd name="connsiteY5" fmla="*/ 458032 h 1665055"/>
                      <a:gd name="connsiteX6" fmla="*/ 759944 w 1067944"/>
                      <a:gd name="connsiteY6" fmla="*/ 517700 h 1665055"/>
                      <a:gd name="connsiteX7" fmla="*/ 767366 w 1067944"/>
                      <a:gd name="connsiteY7" fmla="*/ 513583 h 1665055"/>
                      <a:gd name="connsiteX8" fmla="*/ 771287 w 1067944"/>
                      <a:gd name="connsiteY8" fmla="*/ 519538 h 1665055"/>
                      <a:gd name="connsiteX9" fmla="*/ 875012 w 1067944"/>
                      <a:gd name="connsiteY9" fmla="*/ 693240 h 1665055"/>
                      <a:gd name="connsiteX10" fmla="*/ 1055133 w 1067944"/>
                      <a:gd name="connsiteY10" fmla="*/ 1187389 h 1665055"/>
                      <a:gd name="connsiteX11" fmla="*/ 1007366 w 1067944"/>
                      <a:gd name="connsiteY11" fmla="*/ 1167200 h 1665055"/>
                      <a:gd name="connsiteX12" fmla="*/ 983958 w 1067944"/>
                      <a:gd name="connsiteY12" fmla="*/ 1144003 h 1665055"/>
                      <a:gd name="connsiteX13" fmla="*/ 1012479 w 1067944"/>
                      <a:gd name="connsiteY13" fmla="*/ 1210144 h 1665055"/>
                      <a:gd name="connsiteX14" fmla="*/ 1054439 w 1067944"/>
                      <a:gd name="connsiteY14" fmla="*/ 1448783 h 1665055"/>
                      <a:gd name="connsiteX15" fmla="*/ 921689 w 1067944"/>
                      <a:gd name="connsiteY15" fmla="*/ 1348417 h 1665055"/>
                      <a:gd name="connsiteX16" fmla="*/ 914745 w 1067944"/>
                      <a:gd name="connsiteY16" fmla="*/ 1339409 h 1665055"/>
                      <a:gd name="connsiteX17" fmla="*/ 913683 w 1067944"/>
                      <a:gd name="connsiteY17" fmla="*/ 1342648 h 1665055"/>
                      <a:gd name="connsiteX18" fmla="*/ 935221 w 1067944"/>
                      <a:gd name="connsiteY18" fmla="*/ 1392596 h 1665055"/>
                      <a:gd name="connsiteX19" fmla="*/ 977182 w 1067944"/>
                      <a:gd name="connsiteY19" fmla="*/ 1631235 h 1665055"/>
                      <a:gd name="connsiteX20" fmla="*/ 796960 w 1067944"/>
                      <a:gd name="connsiteY20" fmla="*/ 1469281 h 1665055"/>
                      <a:gd name="connsiteX21" fmla="*/ 763237 w 1067944"/>
                      <a:gd name="connsiteY21" fmla="*/ 1420583 h 1665055"/>
                      <a:gd name="connsiteX22" fmla="*/ 755784 w 1067944"/>
                      <a:gd name="connsiteY22" fmla="*/ 1419286 h 1665055"/>
                      <a:gd name="connsiteX23" fmla="*/ 757832 w 1067944"/>
                      <a:gd name="connsiteY23" fmla="*/ 1424035 h 1665055"/>
                      <a:gd name="connsiteX24" fmla="*/ 799794 w 1067944"/>
                      <a:gd name="connsiteY24" fmla="*/ 1662673 h 1665055"/>
                      <a:gd name="connsiteX25" fmla="*/ 464455 w 1067944"/>
                      <a:gd name="connsiteY25" fmla="*/ 1254614 h 1665055"/>
                      <a:gd name="connsiteX26" fmla="*/ 380800 w 1067944"/>
                      <a:gd name="connsiteY26" fmla="*/ 1089667 h 1665055"/>
                      <a:gd name="connsiteX27" fmla="*/ 367159 w 1067944"/>
                      <a:gd name="connsiteY27" fmla="*/ 1072493 h 1665055"/>
                      <a:gd name="connsiteX28" fmla="*/ 286566 w 1067944"/>
                      <a:gd name="connsiteY28" fmla="*/ 956081 h 1665055"/>
                      <a:gd name="connsiteX29" fmla="*/ 277726 w 1067944"/>
                      <a:gd name="connsiteY29" fmla="*/ 941338 h 1665055"/>
                      <a:gd name="connsiteX30" fmla="*/ 273160 w 1067944"/>
                      <a:gd name="connsiteY30" fmla="*/ 939788 h 1665055"/>
                      <a:gd name="connsiteX31" fmla="*/ 297315 w 1067944"/>
                      <a:gd name="connsiteY31" fmla="*/ 1078299 h 1665055"/>
                      <a:gd name="connsiteX32" fmla="*/ 277444 w 1067944"/>
                      <a:gd name="connsiteY32" fmla="*/ 1406919 h 1665055"/>
                      <a:gd name="connsiteX33" fmla="*/ 76063 w 1067944"/>
                      <a:gd name="connsiteY33" fmla="*/ 918646 h 1665055"/>
                      <a:gd name="connsiteX34" fmla="*/ 43404 w 1067944"/>
                      <a:gd name="connsiteY34" fmla="*/ 731376 h 1665055"/>
                      <a:gd name="connsiteX35" fmla="*/ 29948 w 1067944"/>
                      <a:gd name="connsiteY35" fmla="*/ 704265 h 1665055"/>
                      <a:gd name="connsiteX36" fmla="*/ 0 w 1067944"/>
                      <a:gd name="connsiteY36" fmla="*/ 542030 h 1665055"/>
                      <a:gd name="connsiteX37" fmla="*/ 17133 w 1067944"/>
                      <a:gd name="connsiteY37" fmla="*/ 418088 h 1665055"/>
                      <a:gd name="connsiteX38" fmla="*/ 23568 w 1067944"/>
                      <a:gd name="connsiteY38" fmla="*/ 403449 h 1665055"/>
                      <a:gd name="connsiteX39" fmla="*/ 19833 w 1067944"/>
                      <a:gd name="connsiteY39" fmla="*/ 400553 h 1665055"/>
                      <a:gd name="connsiteX40" fmla="*/ 54704 w 1067944"/>
                      <a:gd name="connsiteY40" fmla="*/ 200800 h 1665055"/>
                      <a:gd name="connsiteX41" fmla="*/ 232816 w 1067944"/>
                      <a:gd name="connsiteY41" fmla="*/ 7742 h 1665055"/>
                      <a:gd name="connsiteX0" fmla="*/ 54704 w 1067944"/>
                      <a:gd name="connsiteY0" fmla="*/ 155343 h 1619598"/>
                      <a:gd name="connsiteX1" fmla="*/ 349111 w 1067944"/>
                      <a:gd name="connsiteY1" fmla="*/ 1713 h 1619598"/>
                      <a:gd name="connsiteX2" fmla="*/ 504692 w 1067944"/>
                      <a:gd name="connsiteY2" fmla="*/ 86175 h 1619598"/>
                      <a:gd name="connsiteX3" fmla="*/ 506446 w 1067944"/>
                      <a:gd name="connsiteY3" fmla="*/ 103392 h 1619598"/>
                      <a:gd name="connsiteX4" fmla="*/ 512126 w 1067944"/>
                      <a:gd name="connsiteY4" fmla="*/ 105070 h 1619598"/>
                      <a:gd name="connsiteX5" fmla="*/ 754444 w 1067944"/>
                      <a:gd name="connsiteY5" fmla="*/ 412575 h 1619598"/>
                      <a:gd name="connsiteX6" fmla="*/ 759944 w 1067944"/>
                      <a:gd name="connsiteY6" fmla="*/ 472243 h 1619598"/>
                      <a:gd name="connsiteX7" fmla="*/ 767366 w 1067944"/>
                      <a:gd name="connsiteY7" fmla="*/ 468126 h 1619598"/>
                      <a:gd name="connsiteX8" fmla="*/ 771287 w 1067944"/>
                      <a:gd name="connsiteY8" fmla="*/ 474081 h 1619598"/>
                      <a:gd name="connsiteX9" fmla="*/ 875012 w 1067944"/>
                      <a:gd name="connsiteY9" fmla="*/ 647783 h 1619598"/>
                      <a:gd name="connsiteX10" fmla="*/ 1055133 w 1067944"/>
                      <a:gd name="connsiteY10" fmla="*/ 1141932 h 1619598"/>
                      <a:gd name="connsiteX11" fmla="*/ 1007366 w 1067944"/>
                      <a:gd name="connsiteY11" fmla="*/ 1121743 h 1619598"/>
                      <a:gd name="connsiteX12" fmla="*/ 983958 w 1067944"/>
                      <a:gd name="connsiteY12" fmla="*/ 1098546 h 1619598"/>
                      <a:gd name="connsiteX13" fmla="*/ 1012479 w 1067944"/>
                      <a:gd name="connsiteY13" fmla="*/ 1164687 h 1619598"/>
                      <a:gd name="connsiteX14" fmla="*/ 1054439 w 1067944"/>
                      <a:gd name="connsiteY14" fmla="*/ 1403326 h 1619598"/>
                      <a:gd name="connsiteX15" fmla="*/ 921689 w 1067944"/>
                      <a:gd name="connsiteY15" fmla="*/ 1302960 h 1619598"/>
                      <a:gd name="connsiteX16" fmla="*/ 914745 w 1067944"/>
                      <a:gd name="connsiteY16" fmla="*/ 1293952 h 1619598"/>
                      <a:gd name="connsiteX17" fmla="*/ 913683 w 1067944"/>
                      <a:gd name="connsiteY17" fmla="*/ 1297191 h 1619598"/>
                      <a:gd name="connsiteX18" fmla="*/ 935221 w 1067944"/>
                      <a:gd name="connsiteY18" fmla="*/ 1347139 h 1619598"/>
                      <a:gd name="connsiteX19" fmla="*/ 977182 w 1067944"/>
                      <a:gd name="connsiteY19" fmla="*/ 1585778 h 1619598"/>
                      <a:gd name="connsiteX20" fmla="*/ 796960 w 1067944"/>
                      <a:gd name="connsiteY20" fmla="*/ 1423824 h 1619598"/>
                      <a:gd name="connsiteX21" fmla="*/ 763237 w 1067944"/>
                      <a:gd name="connsiteY21" fmla="*/ 1375126 h 1619598"/>
                      <a:gd name="connsiteX22" fmla="*/ 755784 w 1067944"/>
                      <a:gd name="connsiteY22" fmla="*/ 1373829 h 1619598"/>
                      <a:gd name="connsiteX23" fmla="*/ 757832 w 1067944"/>
                      <a:gd name="connsiteY23" fmla="*/ 1378578 h 1619598"/>
                      <a:gd name="connsiteX24" fmla="*/ 799794 w 1067944"/>
                      <a:gd name="connsiteY24" fmla="*/ 1617216 h 1619598"/>
                      <a:gd name="connsiteX25" fmla="*/ 464455 w 1067944"/>
                      <a:gd name="connsiteY25" fmla="*/ 1209157 h 1619598"/>
                      <a:gd name="connsiteX26" fmla="*/ 380800 w 1067944"/>
                      <a:gd name="connsiteY26" fmla="*/ 1044210 h 1619598"/>
                      <a:gd name="connsiteX27" fmla="*/ 367159 w 1067944"/>
                      <a:gd name="connsiteY27" fmla="*/ 1027036 h 1619598"/>
                      <a:gd name="connsiteX28" fmla="*/ 286566 w 1067944"/>
                      <a:gd name="connsiteY28" fmla="*/ 910624 h 1619598"/>
                      <a:gd name="connsiteX29" fmla="*/ 277726 w 1067944"/>
                      <a:gd name="connsiteY29" fmla="*/ 895881 h 1619598"/>
                      <a:gd name="connsiteX30" fmla="*/ 273160 w 1067944"/>
                      <a:gd name="connsiteY30" fmla="*/ 894331 h 1619598"/>
                      <a:gd name="connsiteX31" fmla="*/ 297315 w 1067944"/>
                      <a:gd name="connsiteY31" fmla="*/ 1032842 h 1619598"/>
                      <a:gd name="connsiteX32" fmla="*/ 277444 w 1067944"/>
                      <a:gd name="connsiteY32" fmla="*/ 1361462 h 1619598"/>
                      <a:gd name="connsiteX33" fmla="*/ 76063 w 1067944"/>
                      <a:gd name="connsiteY33" fmla="*/ 873189 h 1619598"/>
                      <a:gd name="connsiteX34" fmla="*/ 43404 w 1067944"/>
                      <a:gd name="connsiteY34" fmla="*/ 685919 h 1619598"/>
                      <a:gd name="connsiteX35" fmla="*/ 29948 w 1067944"/>
                      <a:gd name="connsiteY35" fmla="*/ 658808 h 1619598"/>
                      <a:gd name="connsiteX36" fmla="*/ 0 w 1067944"/>
                      <a:gd name="connsiteY36" fmla="*/ 496573 h 1619598"/>
                      <a:gd name="connsiteX37" fmla="*/ 17133 w 1067944"/>
                      <a:gd name="connsiteY37" fmla="*/ 372631 h 1619598"/>
                      <a:gd name="connsiteX38" fmla="*/ 23568 w 1067944"/>
                      <a:gd name="connsiteY38" fmla="*/ 357992 h 1619598"/>
                      <a:gd name="connsiteX39" fmla="*/ 19833 w 1067944"/>
                      <a:gd name="connsiteY39" fmla="*/ 355096 h 1619598"/>
                      <a:gd name="connsiteX40" fmla="*/ 54704 w 1067944"/>
                      <a:gd name="connsiteY40" fmla="*/ 155343 h 1619598"/>
                      <a:gd name="connsiteX0" fmla="*/ 112386 w 1125626"/>
                      <a:gd name="connsiteY0" fmla="*/ 155343 h 1619598"/>
                      <a:gd name="connsiteX1" fmla="*/ 406793 w 1125626"/>
                      <a:gd name="connsiteY1" fmla="*/ 1713 h 1619598"/>
                      <a:gd name="connsiteX2" fmla="*/ 562374 w 1125626"/>
                      <a:gd name="connsiteY2" fmla="*/ 86175 h 1619598"/>
                      <a:gd name="connsiteX3" fmla="*/ 564128 w 1125626"/>
                      <a:gd name="connsiteY3" fmla="*/ 103392 h 1619598"/>
                      <a:gd name="connsiteX4" fmla="*/ 569808 w 1125626"/>
                      <a:gd name="connsiteY4" fmla="*/ 105070 h 1619598"/>
                      <a:gd name="connsiteX5" fmla="*/ 812126 w 1125626"/>
                      <a:gd name="connsiteY5" fmla="*/ 412575 h 1619598"/>
                      <a:gd name="connsiteX6" fmla="*/ 817626 w 1125626"/>
                      <a:gd name="connsiteY6" fmla="*/ 472243 h 1619598"/>
                      <a:gd name="connsiteX7" fmla="*/ 825048 w 1125626"/>
                      <a:gd name="connsiteY7" fmla="*/ 468126 h 1619598"/>
                      <a:gd name="connsiteX8" fmla="*/ 828969 w 1125626"/>
                      <a:gd name="connsiteY8" fmla="*/ 474081 h 1619598"/>
                      <a:gd name="connsiteX9" fmla="*/ 932694 w 1125626"/>
                      <a:gd name="connsiteY9" fmla="*/ 647783 h 1619598"/>
                      <a:gd name="connsiteX10" fmla="*/ 1112815 w 1125626"/>
                      <a:gd name="connsiteY10" fmla="*/ 1141932 h 1619598"/>
                      <a:gd name="connsiteX11" fmla="*/ 1065048 w 1125626"/>
                      <a:gd name="connsiteY11" fmla="*/ 1121743 h 1619598"/>
                      <a:gd name="connsiteX12" fmla="*/ 1041640 w 1125626"/>
                      <a:gd name="connsiteY12" fmla="*/ 1098546 h 1619598"/>
                      <a:gd name="connsiteX13" fmla="*/ 1070161 w 1125626"/>
                      <a:gd name="connsiteY13" fmla="*/ 1164687 h 1619598"/>
                      <a:gd name="connsiteX14" fmla="*/ 1112121 w 1125626"/>
                      <a:gd name="connsiteY14" fmla="*/ 1403326 h 1619598"/>
                      <a:gd name="connsiteX15" fmla="*/ 979371 w 1125626"/>
                      <a:gd name="connsiteY15" fmla="*/ 1302960 h 1619598"/>
                      <a:gd name="connsiteX16" fmla="*/ 972427 w 1125626"/>
                      <a:gd name="connsiteY16" fmla="*/ 1293952 h 1619598"/>
                      <a:gd name="connsiteX17" fmla="*/ 971365 w 1125626"/>
                      <a:gd name="connsiteY17" fmla="*/ 1297191 h 1619598"/>
                      <a:gd name="connsiteX18" fmla="*/ 992903 w 1125626"/>
                      <a:gd name="connsiteY18" fmla="*/ 1347139 h 1619598"/>
                      <a:gd name="connsiteX19" fmla="*/ 1034864 w 1125626"/>
                      <a:gd name="connsiteY19" fmla="*/ 1585778 h 1619598"/>
                      <a:gd name="connsiteX20" fmla="*/ 854642 w 1125626"/>
                      <a:gd name="connsiteY20" fmla="*/ 1423824 h 1619598"/>
                      <a:gd name="connsiteX21" fmla="*/ 820919 w 1125626"/>
                      <a:gd name="connsiteY21" fmla="*/ 1375126 h 1619598"/>
                      <a:gd name="connsiteX22" fmla="*/ 813466 w 1125626"/>
                      <a:gd name="connsiteY22" fmla="*/ 1373829 h 1619598"/>
                      <a:gd name="connsiteX23" fmla="*/ 815514 w 1125626"/>
                      <a:gd name="connsiteY23" fmla="*/ 1378578 h 1619598"/>
                      <a:gd name="connsiteX24" fmla="*/ 857476 w 1125626"/>
                      <a:gd name="connsiteY24" fmla="*/ 1617216 h 1619598"/>
                      <a:gd name="connsiteX25" fmla="*/ 522137 w 1125626"/>
                      <a:gd name="connsiteY25" fmla="*/ 1209157 h 1619598"/>
                      <a:gd name="connsiteX26" fmla="*/ 438482 w 1125626"/>
                      <a:gd name="connsiteY26" fmla="*/ 1044210 h 1619598"/>
                      <a:gd name="connsiteX27" fmla="*/ 424841 w 1125626"/>
                      <a:gd name="connsiteY27" fmla="*/ 1027036 h 1619598"/>
                      <a:gd name="connsiteX28" fmla="*/ 344248 w 1125626"/>
                      <a:gd name="connsiteY28" fmla="*/ 910624 h 1619598"/>
                      <a:gd name="connsiteX29" fmla="*/ 335408 w 1125626"/>
                      <a:gd name="connsiteY29" fmla="*/ 895881 h 1619598"/>
                      <a:gd name="connsiteX30" fmla="*/ 330842 w 1125626"/>
                      <a:gd name="connsiteY30" fmla="*/ 894331 h 1619598"/>
                      <a:gd name="connsiteX31" fmla="*/ 354997 w 1125626"/>
                      <a:gd name="connsiteY31" fmla="*/ 1032842 h 1619598"/>
                      <a:gd name="connsiteX32" fmla="*/ 335126 w 1125626"/>
                      <a:gd name="connsiteY32" fmla="*/ 1361462 h 1619598"/>
                      <a:gd name="connsiteX33" fmla="*/ 133745 w 1125626"/>
                      <a:gd name="connsiteY33" fmla="*/ 873189 h 1619598"/>
                      <a:gd name="connsiteX34" fmla="*/ 101086 w 1125626"/>
                      <a:gd name="connsiteY34" fmla="*/ 685919 h 1619598"/>
                      <a:gd name="connsiteX35" fmla="*/ 87630 w 1125626"/>
                      <a:gd name="connsiteY35" fmla="*/ 658808 h 1619598"/>
                      <a:gd name="connsiteX36" fmla="*/ 57682 w 1125626"/>
                      <a:gd name="connsiteY36" fmla="*/ 496573 h 1619598"/>
                      <a:gd name="connsiteX37" fmla="*/ 74815 w 1125626"/>
                      <a:gd name="connsiteY37" fmla="*/ 372631 h 1619598"/>
                      <a:gd name="connsiteX38" fmla="*/ 81250 w 1125626"/>
                      <a:gd name="connsiteY38" fmla="*/ 357992 h 1619598"/>
                      <a:gd name="connsiteX39" fmla="*/ 4919 w 1125626"/>
                      <a:gd name="connsiteY39" fmla="*/ 248675 h 1619598"/>
                      <a:gd name="connsiteX40" fmla="*/ 112386 w 1125626"/>
                      <a:gd name="connsiteY40" fmla="*/ 155343 h 1619598"/>
                      <a:gd name="connsiteX0" fmla="*/ 0 w 1120707"/>
                      <a:gd name="connsiteY0" fmla="*/ 253392 h 1624315"/>
                      <a:gd name="connsiteX1" fmla="*/ 401874 w 1120707"/>
                      <a:gd name="connsiteY1" fmla="*/ 6430 h 1624315"/>
                      <a:gd name="connsiteX2" fmla="*/ 557455 w 1120707"/>
                      <a:gd name="connsiteY2" fmla="*/ 90892 h 1624315"/>
                      <a:gd name="connsiteX3" fmla="*/ 559209 w 1120707"/>
                      <a:gd name="connsiteY3" fmla="*/ 108109 h 1624315"/>
                      <a:gd name="connsiteX4" fmla="*/ 564889 w 1120707"/>
                      <a:gd name="connsiteY4" fmla="*/ 109787 h 1624315"/>
                      <a:gd name="connsiteX5" fmla="*/ 807207 w 1120707"/>
                      <a:gd name="connsiteY5" fmla="*/ 417292 h 1624315"/>
                      <a:gd name="connsiteX6" fmla="*/ 812707 w 1120707"/>
                      <a:gd name="connsiteY6" fmla="*/ 476960 h 1624315"/>
                      <a:gd name="connsiteX7" fmla="*/ 820129 w 1120707"/>
                      <a:gd name="connsiteY7" fmla="*/ 472843 h 1624315"/>
                      <a:gd name="connsiteX8" fmla="*/ 824050 w 1120707"/>
                      <a:gd name="connsiteY8" fmla="*/ 478798 h 1624315"/>
                      <a:gd name="connsiteX9" fmla="*/ 927775 w 1120707"/>
                      <a:gd name="connsiteY9" fmla="*/ 652500 h 1624315"/>
                      <a:gd name="connsiteX10" fmla="*/ 1107896 w 1120707"/>
                      <a:gd name="connsiteY10" fmla="*/ 1146649 h 1624315"/>
                      <a:gd name="connsiteX11" fmla="*/ 1060129 w 1120707"/>
                      <a:gd name="connsiteY11" fmla="*/ 1126460 h 1624315"/>
                      <a:gd name="connsiteX12" fmla="*/ 1036721 w 1120707"/>
                      <a:gd name="connsiteY12" fmla="*/ 1103263 h 1624315"/>
                      <a:gd name="connsiteX13" fmla="*/ 1065242 w 1120707"/>
                      <a:gd name="connsiteY13" fmla="*/ 1169404 h 1624315"/>
                      <a:gd name="connsiteX14" fmla="*/ 1107202 w 1120707"/>
                      <a:gd name="connsiteY14" fmla="*/ 1408043 h 1624315"/>
                      <a:gd name="connsiteX15" fmla="*/ 974452 w 1120707"/>
                      <a:gd name="connsiteY15" fmla="*/ 1307677 h 1624315"/>
                      <a:gd name="connsiteX16" fmla="*/ 967508 w 1120707"/>
                      <a:gd name="connsiteY16" fmla="*/ 1298669 h 1624315"/>
                      <a:gd name="connsiteX17" fmla="*/ 966446 w 1120707"/>
                      <a:gd name="connsiteY17" fmla="*/ 1301908 h 1624315"/>
                      <a:gd name="connsiteX18" fmla="*/ 987984 w 1120707"/>
                      <a:gd name="connsiteY18" fmla="*/ 1351856 h 1624315"/>
                      <a:gd name="connsiteX19" fmla="*/ 1029945 w 1120707"/>
                      <a:gd name="connsiteY19" fmla="*/ 1590495 h 1624315"/>
                      <a:gd name="connsiteX20" fmla="*/ 849723 w 1120707"/>
                      <a:gd name="connsiteY20" fmla="*/ 1428541 h 1624315"/>
                      <a:gd name="connsiteX21" fmla="*/ 816000 w 1120707"/>
                      <a:gd name="connsiteY21" fmla="*/ 1379843 h 1624315"/>
                      <a:gd name="connsiteX22" fmla="*/ 808547 w 1120707"/>
                      <a:gd name="connsiteY22" fmla="*/ 1378546 h 1624315"/>
                      <a:gd name="connsiteX23" fmla="*/ 810595 w 1120707"/>
                      <a:gd name="connsiteY23" fmla="*/ 1383295 h 1624315"/>
                      <a:gd name="connsiteX24" fmla="*/ 852557 w 1120707"/>
                      <a:gd name="connsiteY24" fmla="*/ 1621933 h 1624315"/>
                      <a:gd name="connsiteX25" fmla="*/ 517218 w 1120707"/>
                      <a:gd name="connsiteY25" fmla="*/ 1213874 h 1624315"/>
                      <a:gd name="connsiteX26" fmla="*/ 433563 w 1120707"/>
                      <a:gd name="connsiteY26" fmla="*/ 1048927 h 1624315"/>
                      <a:gd name="connsiteX27" fmla="*/ 419922 w 1120707"/>
                      <a:gd name="connsiteY27" fmla="*/ 1031753 h 1624315"/>
                      <a:gd name="connsiteX28" fmla="*/ 339329 w 1120707"/>
                      <a:gd name="connsiteY28" fmla="*/ 915341 h 1624315"/>
                      <a:gd name="connsiteX29" fmla="*/ 330489 w 1120707"/>
                      <a:gd name="connsiteY29" fmla="*/ 900598 h 1624315"/>
                      <a:gd name="connsiteX30" fmla="*/ 325923 w 1120707"/>
                      <a:gd name="connsiteY30" fmla="*/ 899048 h 1624315"/>
                      <a:gd name="connsiteX31" fmla="*/ 350078 w 1120707"/>
                      <a:gd name="connsiteY31" fmla="*/ 1037559 h 1624315"/>
                      <a:gd name="connsiteX32" fmla="*/ 330207 w 1120707"/>
                      <a:gd name="connsiteY32" fmla="*/ 1366179 h 1624315"/>
                      <a:gd name="connsiteX33" fmla="*/ 128826 w 1120707"/>
                      <a:gd name="connsiteY33" fmla="*/ 877906 h 1624315"/>
                      <a:gd name="connsiteX34" fmla="*/ 96167 w 1120707"/>
                      <a:gd name="connsiteY34" fmla="*/ 690636 h 1624315"/>
                      <a:gd name="connsiteX35" fmla="*/ 82711 w 1120707"/>
                      <a:gd name="connsiteY35" fmla="*/ 663525 h 1624315"/>
                      <a:gd name="connsiteX36" fmla="*/ 52763 w 1120707"/>
                      <a:gd name="connsiteY36" fmla="*/ 501290 h 1624315"/>
                      <a:gd name="connsiteX37" fmla="*/ 69896 w 1120707"/>
                      <a:gd name="connsiteY37" fmla="*/ 377348 h 1624315"/>
                      <a:gd name="connsiteX38" fmla="*/ 76331 w 1120707"/>
                      <a:gd name="connsiteY38" fmla="*/ 362709 h 1624315"/>
                      <a:gd name="connsiteX39" fmla="*/ 0 w 1120707"/>
                      <a:gd name="connsiteY39" fmla="*/ 253392 h 1624315"/>
                      <a:gd name="connsiteX0" fmla="*/ 0 w 1120707"/>
                      <a:gd name="connsiteY0" fmla="*/ 162500 h 1533423"/>
                      <a:gd name="connsiteX1" fmla="*/ 557455 w 1120707"/>
                      <a:gd name="connsiteY1" fmla="*/ 0 h 1533423"/>
                      <a:gd name="connsiteX2" fmla="*/ 559209 w 1120707"/>
                      <a:gd name="connsiteY2" fmla="*/ 17217 h 1533423"/>
                      <a:gd name="connsiteX3" fmla="*/ 564889 w 1120707"/>
                      <a:gd name="connsiteY3" fmla="*/ 18895 h 1533423"/>
                      <a:gd name="connsiteX4" fmla="*/ 807207 w 1120707"/>
                      <a:gd name="connsiteY4" fmla="*/ 326400 h 1533423"/>
                      <a:gd name="connsiteX5" fmla="*/ 812707 w 1120707"/>
                      <a:gd name="connsiteY5" fmla="*/ 386068 h 1533423"/>
                      <a:gd name="connsiteX6" fmla="*/ 820129 w 1120707"/>
                      <a:gd name="connsiteY6" fmla="*/ 381951 h 1533423"/>
                      <a:gd name="connsiteX7" fmla="*/ 824050 w 1120707"/>
                      <a:gd name="connsiteY7" fmla="*/ 387906 h 1533423"/>
                      <a:gd name="connsiteX8" fmla="*/ 927775 w 1120707"/>
                      <a:gd name="connsiteY8" fmla="*/ 561608 h 1533423"/>
                      <a:gd name="connsiteX9" fmla="*/ 1107896 w 1120707"/>
                      <a:gd name="connsiteY9" fmla="*/ 1055757 h 1533423"/>
                      <a:gd name="connsiteX10" fmla="*/ 1060129 w 1120707"/>
                      <a:gd name="connsiteY10" fmla="*/ 1035568 h 1533423"/>
                      <a:gd name="connsiteX11" fmla="*/ 1036721 w 1120707"/>
                      <a:gd name="connsiteY11" fmla="*/ 1012371 h 1533423"/>
                      <a:gd name="connsiteX12" fmla="*/ 1065242 w 1120707"/>
                      <a:gd name="connsiteY12" fmla="*/ 1078512 h 1533423"/>
                      <a:gd name="connsiteX13" fmla="*/ 1107202 w 1120707"/>
                      <a:gd name="connsiteY13" fmla="*/ 1317151 h 1533423"/>
                      <a:gd name="connsiteX14" fmla="*/ 974452 w 1120707"/>
                      <a:gd name="connsiteY14" fmla="*/ 1216785 h 1533423"/>
                      <a:gd name="connsiteX15" fmla="*/ 967508 w 1120707"/>
                      <a:gd name="connsiteY15" fmla="*/ 1207777 h 1533423"/>
                      <a:gd name="connsiteX16" fmla="*/ 966446 w 1120707"/>
                      <a:gd name="connsiteY16" fmla="*/ 1211016 h 1533423"/>
                      <a:gd name="connsiteX17" fmla="*/ 987984 w 1120707"/>
                      <a:gd name="connsiteY17" fmla="*/ 1260964 h 1533423"/>
                      <a:gd name="connsiteX18" fmla="*/ 1029945 w 1120707"/>
                      <a:gd name="connsiteY18" fmla="*/ 1499603 h 1533423"/>
                      <a:gd name="connsiteX19" fmla="*/ 849723 w 1120707"/>
                      <a:gd name="connsiteY19" fmla="*/ 1337649 h 1533423"/>
                      <a:gd name="connsiteX20" fmla="*/ 816000 w 1120707"/>
                      <a:gd name="connsiteY20" fmla="*/ 1288951 h 1533423"/>
                      <a:gd name="connsiteX21" fmla="*/ 808547 w 1120707"/>
                      <a:gd name="connsiteY21" fmla="*/ 1287654 h 1533423"/>
                      <a:gd name="connsiteX22" fmla="*/ 810595 w 1120707"/>
                      <a:gd name="connsiteY22" fmla="*/ 1292403 h 1533423"/>
                      <a:gd name="connsiteX23" fmla="*/ 852557 w 1120707"/>
                      <a:gd name="connsiteY23" fmla="*/ 1531041 h 1533423"/>
                      <a:gd name="connsiteX24" fmla="*/ 517218 w 1120707"/>
                      <a:gd name="connsiteY24" fmla="*/ 1122982 h 1533423"/>
                      <a:gd name="connsiteX25" fmla="*/ 433563 w 1120707"/>
                      <a:gd name="connsiteY25" fmla="*/ 958035 h 1533423"/>
                      <a:gd name="connsiteX26" fmla="*/ 419922 w 1120707"/>
                      <a:gd name="connsiteY26" fmla="*/ 940861 h 1533423"/>
                      <a:gd name="connsiteX27" fmla="*/ 339329 w 1120707"/>
                      <a:gd name="connsiteY27" fmla="*/ 824449 h 1533423"/>
                      <a:gd name="connsiteX28" fmla="*/ 330489 w 1120707"/>
                      <a:gd name="connsiteY28" fmla="*/ 809706 h 1533423"/>
                      <a:gd name="connsiteX29" fmla="*/ 325923 w 1120707"/>
                      <a:gd name="connsiteY29" fmla="*/ 808156 h 1533423"/>
                      <a:gd name="connsiteX30" fmla="*/ 350078 w 1120707"/>
                      <a:gd name="connsiteY30" fmla="*/ 946667 h 1533423"/>
                      <a:gd name="connsiteX31" fmla="*/ 330207 w 1120707"/>
                      <a:gd name="connsiteY31" fmla="*/ 1275287 h 1533423"/>
                      <a:gd name="connsiteX32" fmla="*/ 128826 w 1120707"/>
                      <a:gd name="connsiteY32" fmla="*/ 787014 h 1533423"/>
                      <a:gd name="connsiteX33" fmla="*/ 96167 w 1120707"/>
                      <a:gd name="connsiteY33" fmla="*/ 599744 h 1533423"/>
                      <a:gd name="connsiteX34" fmla="*/ 82711 w 1120707"/>
                      <a:gd name="connsiteY34" fmla="*/ 572633 h 1533423"/>
                      <a:gd name="connsiteX35" fmla="*/ 52763 w 1120707"/>
                      <a:gd name="connsiteY35" fmla="*/ 410398 h 1533423"/>
                      <a:gd name="connsiteX36" fmla="*/ 69896 w 1120707"/>
                      <a:gd name="connsiteY36" fmla="*/ 286456 h 1533423"/>
                      <a:gd name="connsiteX37" fmla="*/ 76331 w 1120707"/>
                      <a:gd name="connsiteY37" fmla="*/ 271817 h 1533423"/>
                      <a:gd name="connsiteX38" fmla="*/ 0 w 1120707"/>
                      <a:gd name="connsiteY38" fmla="*/ 162500 h 1533423"/>
                      <a:gd name="connsiteX0" fmla="*/ 23568 w 1067944"/>
                      <a:gd name="connsiteY0" fmla="*/ 271817 h 1533423"/>
                      <a:gd name="connsiteX1" fmla="*/ 504692 w 1067944"/>
                      <a:gd name="connsiteY1" fmla="*/ 0 h 1533423"/>
                      <a:gd name="connsiteX2" fmla="*/ 506446 w 1067944"/>
                      <a:gd name="connsiteY2" fmla="*/ 17217 h 1533423"/>
                      <a:gd name="connsiteX3" fmla="*/ 512126 w 1067944"/>
                      <a:gd name="connsiteY3" fmla="*/ 18895 h 1533423"/>
                      <a:gd name="connsiteX4" fmla="*/ 754444 w 1067944"/>
                      <a:gd name="connsiteY4" fmla="*/ 326400 h 1533423"/>
                      <a:gd name="connsiteX5" fmla="*/ 759944 w 1067944"/>
                      <a:gd name="connsiteY5" fmla="*/ 386068 h 1533423"/>
                      <a:gd name="connsiteX6" fmla="*/ 767366 w 1067944"/>
                      <a:gd name="connsiteY6" fmla="*/ 381951 h 1533423"/>
                      <a:gd name="connsiteX7" fmla="*/ 771287 w 1067944"/>
                      <a:gd name="connsiteY7" fmla="*/ 387906 h 1533423"/>
                      <a:gd name="connsiteX8" fmla="*/ 875012 w 1067944"/>
                      <a:gd name="connsiteY8" fmla="*/ 561608 h 1533423"/>
                      <a:gd name="connsiteX9" fmla="*/ 1055133 w 1067944"/>
                      <a:gd name="connsiteY9" fmla="*/ 1055757 h 1533423"/>
                      <a:gd name="connsiteX10" fmla="*/ 1007366 w 1067944"/>
                      <a:gd name="connsiteY10" fmla="*/ 1035568 h 1533423"/>
                      <a:gd name="connsiteX11" fmla="*/ 983958 w 1067944"/>
                      <a:gd name="connsiteY11" fmla="*/ 1012371 h 1533423"/>
                      <a:gd name="connsiteX12" fmla="*/ 1012479 w 1067944"/>
                      <a:gd name="connsiteY12" fmla="*/ 1078512 h 1533423"/>
                      <a:gd name="connsiteX13" fmla="*/ 1054439 w 1067944"/>
                      <a:gd name="connsiteY13" fmla="*/ 1317151 h 1533423"/>
                      <a:gd name="connsiteX14" fmla="*/ 921689 w 1067944"/>
                      <a:gd name="connsiteY14" fmla="*/ 1216785 h 1533423"/>
                      <a:gd name="connsiteX15" fmla="*/ 914745 w 1067944"/>
                      <a:gd name="connsiteY15" fmla="*/ 1207777 h 1533423"/>
                      <a:gd name="connsiteX16" fmla="*/ 913683 w 1067944"/>
                      <a:gd name="connsiteY16" fmla="*/ 1211016 h 1533423"/>
                      <a:gd name="connsiteX17" fmla="*/ 935221 w 1067944"/>
                      <a:gd name="connsiteY17" fmla="*/ 1260964 h 1533423"/>
                      <a:gd name="connsiteX18" fmla="*/ 977182 w 1067944"/>
                      <a:gd name="connsiteY18" fmla="*/ 1499603 h 1533423"/>
                      <a:gd name="connsiteX19" fmla="*/ 796960 w 1067944"/>
                      <a:gd name="connsiteY19" fmla="*/ 1337649 h 1533423"/>
                      <a:gd name="connsiteX20" fmla="*/ 763237 w 1067944"/>
                      <a:gd name="connsiteY20" fmla="*/ 1288951 h 1533423"/>
                      <a:gd name="connsiteX21" fmla="*/ 755784 w 1067944"/>
                      <a:gd name="connsiteY21" fmla="*/ 1287654 h 1533423"/>
                      <a:gd name="connsiteX22" fmla="*/ 757832 w 1067944"/>
                      <a:gd name="connsiteY22" fmla="*/ 1292403 h 1533423"/>
                      <a:gd name="connsiteX23" fmla="*/ 799794 w 1067944"/>
                      <a:gd name="connsiteY23" fmla="*/ 1531041 h 1533423"/>
                      <a:gd name="connsiteX24" fmla="*/ 464455 w 1067944"/>
                      <a:gd name="connsiteY24" fmla="*/ 1122982 h 1533423"/>
                      <a:gd name="connsiteX25" fmla="*/ 380800 w 1067944"/>
                      <a:gd name="connsiteY25" fmla="*/ 958035 h 1533423"/>
                      <a:gd name="connsiteX26" fmla="*/ 367159 w 1067944"/>
                      <a:gd name="connsiteY26" fmla="*/ 940861 h 1533423"/>
                      <a:gd name="connsiteX27" fmla="*/ 286566 w 1067944"/>
                      <a:gd name="connsiteY27" fmla="*/ 824449 h 1533423"/>
                      <a:gd name="connsiteX28" fmla="*/ 277726 w 1067944"/>
                      <a:gd name="connsiteY28" fmla="*/ 809706 h 1533423"/>
                      <a:gd name="connsiteX29" fmla="*/ 273160 w 1067944"/>
                      <a:gd name="connsiteY29" fmla="*/ 808156 h 1533423"/>
                      <a:gd name="connsiteX30" fmla="*/ 297315 w 1067944"/>
                      <a:gd name="connsiteY30" fmla="*/ 946667 h 1533423"/>
                      <a:gd name="connsiteX31" fmla="*/ 277444 w 1067944"/>
                      <a:gd name="connsiteY31" fmla="*/ 1275287 h 1533423"/>
                      <a:gd name="connsiteX32" fmla="*/ 76063 w 1067944"/>
                      <a:gd name="connsiteY32" fmla="*/ 787014 h 1533423"/>
                      <a:gd name="connsiteX33" fmla="*/ 43404 w 1067944"/>
                      <a:gd name="connsiteY33" fmla="*/ 599744 h 1533423"/>
                      <a:gd name="connsiteX34" fmla="*/ 29948 w 1067944"/>
                      <a:gd name="connsiteY34" fmla="*/ 572633 h 1533423"/>
                      <a:gd name="connsiteX35" fmla="*/ 0 w 1067944"/>
                      <a:gd name="connsiteY35" fmla="*/ 410398 h 1533423"/>
                      <a:gd name="connsiteX36" fmla="*/ 17133 w 1067944"/>
                      <a:gd name="connsiteY36" fmla="*/ 286456 h 1533423"/>
                      <a:gd name="connsiteX37" fmla="*/ 23568 w 1067944"/>
                      <a:gd name="connsiteY37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324795 h 1586401"/>
                      <a:gd name="connsiteX1" fmla="*/ 205745 w 1067944"/>
                      <a:gd name="connsiteY1" fmla="*/ 69389 h 1586401"/>
                      <a:gd name="connsiteX2" fmla="*/ 504692 w 1067944"/>
                      <a:gd name="connsiteY2" fmla="*/ 52978 h 1586401"/>
                      <a:gd name="connsiteX3" fmla="*/ 506446 w 1067944"/>
                      <a:gd name="connsiteY3" fmla="*/ 70195 h 1586401"/>
                      <a:gd name="connsiteX4" fmla="*/ 512126 w 1067944"/>
                      <a:gd name="connsiteY4" fmla="*/ 71873 h 1586401"/>
                      <a:gd name="connsiteX5" fmla="*/ 754444 w 1067944"/>
                      <a:gd name="connsiteY5" fmla="*/ 379378 h 1586401"/>
                      <a:gd name="connsiteX6" fmla="*/ 759944 w 1067944"/>
                      <a:gd name="connsiteY6" fmla="*/ 439046 h 1586401"/>
                      <a:gd name="connsiteX7" fmla="*/ 767366 w 1067944"/>
                      <a:gd name="connsiteY7" fmla="*/ 434929 h 1586401"/>
                      <a:gd name="connsiteX8" fmla="*/ 771287 w 1067944"/>
                      <a:gd name="connsiteY8" fmla="*/ 440884 h 1586401"/>
                      <a:gd name="connsiteX9" fmla="*/ 875012 w 1067944"/>
                      <a:gd name="connsiteY9" fmla="*/ 614586 h 1586401"/>
                      <a:gd name="connsiteX10" fmla="*/ 1055133 w 1067944"/>
                      <a:gd name="connsiteY10" fmla="*/ 1108735 h 1586401"/>
                      <a:gd name="connsiteX11" fmla="*/ 1007366 w 1067944"/>
                      <a:gd name="connsiteY11" fmla="*/ 1088546 h 1586401"/>
                      <a:gd name="connsiteX12" fmla="*/ 983958 w 1067944"/>
                      <a:gd name="connsiteY12" fmla="*/ 1065349 h 1586401"/>
                      <a:gd name="connsiteX13" fmla="*/ 1012479 w 1067944"/>
                      <a:gd name="connsiteY13" fmla="*/ 1131490 h 1586401"/>
                      <a:gd name="connsiteX14" fmla="*/ 1054439 w 1067944"/>
                      <a:gd name="connsiteY14" fmla="*/ 1370129 h 1586401"/>
                      <a:gd name="connsiteX15" fmla="*/ 921689 w 1067944"/>
                      <a:gd name="connsiteY15" fmla="*/ 1269763 h 1586401"/>
                      <a:gd name="connsiteX16" fmla="*/ 914745 w 1067944"/>
                      <a:gd name="connsiteY16" fmla="*/ 1260755 h 1586401"/>
                      <a:gd name="connsiteX17" fmla="*/ 913683 w 1067944"/>
                      <a:gd name="connsiteY17" fmla="*/ 1263994 h 1586401"/>
                      <a:gd name="connsiteX18" fmla="*/ 935221 w 1067944"/>
                      <a:gd name="connsiteY18" fmla="*/ 1313942 h 1586401"/>
                      <a:gd name="connsiteX19" fmla="*/ 977182 w 1067944"/>
                      <a:gd name="connsiteY19" fmla="*/ 1552581 h 1586401"/>
                      <a:gd name="connsiteX20" fmla="*/ 796960 w 1067944"/>
                      <a:gd name="connsiteY20" fmla="*/ 1390627 h 1586401"/>
                      <a:gd name="connsiteX21" fmla="*/ 763237 w 1067944"/>
                      <a:gd name="connsiteY21" fmla="*/ 1341929 h 1586401"/>
                      <a:gd name="connsiteX22" fmla="*/ 755784 w 1067944"/>
                      <a:gd name="connsiteY22" fmla="*/ 1340632 h 1586401"/>
                      <a:gd name="connsiteX23" fmla="*/ 757832 w 1067944"/>
                      <a:gd name="connsiteY23" fmla="*/ 1345381 h 1586401"/>
                      <a:gd name="connsiteX24" fmla="*/ 799794 w 1067944"/>
                      <a:gd name="connsiteY24" fmla="*/ 1584019 h 1586401"/>
                      <a:gd name="connsiteX25" fmla="*/ 464455 w 1067944"/>
                      <a:gd name="connsiteY25" fmla="*/ 1175960 h 1586401"/>
                      <a:gd name="connsiteX26" fmla="*/ 380800 w 1067944"/>
                      <a:gd name="connsiteY26" fmla="*/ 1011013 h 1586401"/>
                      <a:gd name="connsiteX27" fmla="*/ 367159 w 1067944"/>
                      <a:gd name="connsiteY27" fmla="*/ 993839 h 1586401"/>
                      <a:gd name="connsiteX28" fmla="*/ 286566 w 1067944"/>
                      <a:gd name="connsiteY28" fmla="*/ 877427 h 1586401"/>
                      <a:gd name="connsiteX29" fmla="*/ 277726 w 1067944"/>
                      <a:gd name="connsiteY29" fmla="*/ 862684 h 1586401"/>
                      <a:gd name="connsiteX30" fmla="*/ 273160 w 1067944"/>
                      <a:gd name="connsiteY30" fmla="*/ 861134 h 1586401"/>
                      <a:gd name="connsiteX31" fmla="*/ 297315 w 1067944"/>
                      <a:gd name="connsiteY31" fmla="*/ 999645 h 1586401"/>
                      <a:gd name="connsiteX32" fmla="*/ 277444 w 1067944"/>
                      <a:gd name="connsiteY32" fmla="*/ 1328265 h 1586401"/>
                      <a:gd name="connsiteX33" fmla="*/ 76063 w 1067944"/>
                      <a:gd name="connsiteY33" fmla="*/ 839992 h 1586401"/>
                      <a:gd name="connsiteX34" fmla="*/ 43404 w 1067944"/>
                      <a:gd name="connsiteY34" fmla="*/ 652722 h 1586401"/>
                      <a:gd name="connsiteX35" fmla="*/ 29948 w 1067944"/>
                      <a:gd name="connsiteY35" fmla="*/ 625611 h 1586401"/>
                      <a:gd name="connsiteX36" fmla="*/ 0 w 1067944"/>
                      <a:gd name="connsiteY36" fmla="*/ 463376 h 1586401"/>
                      <a:gd name="connsiteX37" fmla="*/ 17133 w 1067944"/>
                      <a:gd name="connsiteY37" fmla="*/ 339434 h 1586401"/>
                      <a:gd name="connsiteX38" fmla="*/ 23568 w 1067944"/>
                      <a:gd name="connsiteY38" fmla="*/ 324795 h 1586401"/>
                      <a:gd name="connsiteX0" fmla="*/ 33076 w 1077452"/>
                      <a:gd name="connsiteY0" fmla="*/ 324795 h 1586401"/>
                      <a:gd name="connsiteX1" fmla="*/ 215253 w 1077452"/>
                      <a:gd name="connsiteY1" fmla="*/ 69389 h 1586401"/>
                      <a:gd name="connsiteX2" fmla="*/ 514200 w 1077452"/>
                      <a:gd name="connsiteY2" fmla="*/ 52978 h 1586401"/>
                      <a:gd name="connsiteX3" fmla="*/ 515954 w 1077452"/>
                      <a:gd name="connsiteY3" fmla="*/ 70195 h 1586401"/>
                      <a:gd name="connsiteX4" fmla="*/ 521634 w 1077452"/>
                      <a:gd name="connsiteY4" fmla="*/ 71873 h 1586401"/>
                      <a:gd name="connsiteX5" fmla="*/ 763952 w 1077452"/>
                      <a:gd name="connsiteY5" fmla="*/ 379378 h 1586401"/>
                      <a:gd name="connsiteX6" fmla="*/ 769452 w 1077452"/>
                      <a:gd name="connsiteY6" fmla="*/ 439046 h 1586401"/>
                      <a:gd name="connsiteX7" fmla="*/ 776874 w 1077452"/>
                      <a:gd name="connsiteY7" fmla="*/ 434929 h 1586401"/>
                      <a:gd name="connsiteX8" fmla="*/ 780795 w 1077452"/>
                      <a:gd name="connsiteY8" fmla="*/ 440884 h 1586401"/>
                      <a:gd name="connsiteX9" fmla="*/ 884520 w 1077452"/>
                      <a:gd name="connsiteY9" fmla="*/ 614586 h 1586401"/>
                      <a:gd name="connsiteX10" fmla="*/ 1064641 w 1077452"/>
                      <a:gd name="connsiteY10" fmla="*/ 1108735 h 1586401"/>
                      <a:gd name="connsiteX11" fmla="*/ 1016874 w 1077452"/>
                      <a:gd name="connsiteY11" fmla="*/ 1088546 h 1586401"/>
                      <a:gd name="connsiteX12" fmla="*/ 993466 w 1077452"/>
                      <a:gd name="connsiteY12" fmla="*/ 1065349 h 1586401"/>
                      <a:gd name="connsiteX13" fmla="*/ 1021987 w 1077452"/>
                      <a:gd name="connsiteY13" fmla="*/ 1131490 h 1586401"/>
                      <a:gd name="connsiteX14" fmla="*/ 1063947 w 1077452"/>
                      <a:gd name="connsiteY14" fmla="*/ 1370129 h 1586401"/>
                      <a:gd name="connsiteX15" fmla="*/ 931197 w 1077452"/>
                      <a:gd name="connsiteY15" fmla="*/ 1269763 h 1586401"/>
                      <a:gd name="connsiteX16" fmla="*/ 924253 w 1077452"/>
                      <a:gd name="connsiteY16" fmla="*/ 1260755 h 1586401"/>
                      <a:gd name="connsiteX17" fmla="*/ 923191 w 1077452"/>
                      <a:gd name="connsiteY17" fmla="*/ 1263994 h 1586401"/>
                      <a:gd name="connsiteX18" fmla="*/ 944729 w 1077452"/>
                      <a:gd name="connsiteY18" fmla="*/ 1313942 h 1586401"/>
                      <a:gd name="connsiteX19" fmla="*/ 986690 w 1077452"/>
                      <a:gd name="connsiteY19" fmla="*/ 1552581 h 1586401"/>
                      <a:gd name="connsiteX20" fmla="*/ 806468 w 1077452"/>
                      <a:gd name="connsiteY20" fmla="*/ 1390627 h 1586401"/>
                      <a:gd name="connsiteX21" fmla="*/ 772745 w 1077452"/>
                      <a:gd name="connsiteY21" fmla="*/ 1341929 h 1586401"/>
                      <a:gd name="connsiteX22" fmla="*/ 765292 w 1077452"/>
                      <a:gd name="connsiteY22" fmla="*/ 1340632 h 1586401"/>
                      <a:gd name="connsiteX23" fmla="*/ 767340 w 1077452"/>
                      <a:gd name="connsiteY23" fmla="*/ 1345381 h 1586401"/>
                      <a:gd name="connsiteX24" fmla="*/ 809302 w 1077452"/>
                      <a:gd name="connsiteY24" fmla="*/ 1584019 h 1586401"/>
                      <a:gd name="connsiteX25" fmla="*/ 473963 w 1077452"/>
                      <a:gd name="connsiteY25" fmla="*/ 1175960 h 1586401"/>
                      <a:gd name="connsiteX26" fmla="*/ 390308 w 1077452"/>
                      <a:gd name="connsiteY26" fmla="*/ 1011013 h 1586401"/>
                      <a:gd name="connsiteX27" fmla="*/ 376667 w 1077452"/>
                      <a:gd name="connsiteY27" fmla="*/ 993839 h 1586401"/>
                      <a:gd name="connsiteX28" fmla="*/ 296074 w 1077452"/>
                      <a:gd name="connsiteY28" fmla="*/ 877427 h 1586401"/>
                      <a:gd name="connsiteX29" fmla="*/ 287234 w 1077452"/>
                      <a:gd name="connsiteY29" fmla="*/ 862684 h 1586401"/>
                      <a:gd name="connsiteX30" fmla="*/ 282668 w 1077452"/>
                      <a:gd name="connsiteY30" fmla="*/ 861134 h 1586401"/>
                      <a:gd name="connsiteX31" fmla="*/ 306823 w 1077452"/>
                      <a:gd name="connsiteY31" fmla="*/ 999645 h 1586401"/>
                      <a:gd name="connsiteX32" fmla="*/ 286952 w 1077452"/>
                      <a:gd name="connsiteY32" fmla="*/ 1328265 h 1586401"/>
                      <a:gd name="connsiteX33" fmla="*/ 85571 w 1077452"/>
                      <a:gd name="connsiteY33" fmla="*/ 839992 h 1586401"/>
                      <a:gd name="connsiteX34" fmla="*/ 52912 w 1077452"/>
                      <a:gd name="connsiteY34" fmla="*/ 652722 h 1586401"/>
                      <a:gd name="connsiteX35" fmla="*/ 39456 w 1077452"/>
                      <a:gd name="connsiteY35" fmla="*/ 625611 h 1586401"/>
                      <a:gd name="connsiteX36" fmla="*/ 9508 w 1077452"/>
                      <a:gd name="connsiteY36" fmla="*/ 463376 h 1586401"/>
                      <a:gd name="connsiteX37" fmla="*/ 26641 w 1077452"/>
                      <a:gd name="connsiteY37" fmla="*/ 339434 h 1586401"/>
                      <a:gd name="connsiteX38" fmla="*/ 33076 w 1077452"/>
                      <a:gd name="connsiteY38" fmla="*/ 324795 h 1586401"/>
                      <a:gd name="connsiteX0" fmla="*/ 23569 w 1067945"/>
                      <a:gd name="connsiteY0" fmla="*/ 324795 h 1586401"/>
                      <a:gd name="connsiteX1" fmla="*/ 66097 w 1067945"/>
                      <a:gd name="connsiteY1" fmla="*/ 140029 h 1586401"/>
                      <a:gd name="connsiteX2" fmla="*/ 205746 w 1067945"/>
                      <a:gd name="connsiteY2" fmla="*/ 69389 h 1586401"/>
                      <a:gd name="connsiteX3" fmla="*/ 504693 w 1067945"/>
                      <a:gd name="connsiteY3" fmla="*/ 52978 h 1586401"/>
                      <a:gd name="connsiteX4" fmla="*/ 506447 w 1067945"/>
                      <a:gd name="connsiteY4" fmla="*/ 70195 h 1586401"/>
                      <a:gd name="connsiteX5" fmla="*/ 512127 w 1067945"/>
                      <a:gd name="connsiteY5" fmla="*/ 71873 h 1586401"/>
                      <a:gd name="connsiteX6" fmla="*/ 754445 w 1067945"/>
                      <a:gd name="connsiteY6" fmla="*/ 379378 h 1586401"/>
                      <a:gd name="connsiteX7" fmla="*/ 759945 w 1067945"/>
                      <a:gd name="connsiteY7" fmla="*/ 439046 h 1586401"/>
                      <a:gd name="connsiteX8" fmla="*/ 767367 w 1067945"/>
                      <a:gd name="connsiteY8" fmla="*/ 434929 h 1586401"/>
                      <a:gd name="connsiteX9" fmla="*/ 771288 w 1067945"/>
                      <a:gd name="connsiteY9" fmla="*/ 440884 h 1586401"/>
                      <a:gd name="connsiteX10" fmla="*/ 875013 w 1067945"/>
                      <a:gd name="connsiteY10" fmla="*/ 614586 h 1586401"/>
                      <a:gd name="connsiteX11" fmla="*/ 1055134 w 1067945"/>
                      <a:gd name="connsiteY11" fmla="*/ 1108735 h 1586401"/>
                      <a:gd name="connsiteX12" fmla="*/ 1007367 w 1067945"/>
                      <a:gd name="connsiteY12" fmla="*/ 1088546 h 1586401"/>
                      <a:gd name="connsiteX13" fmla="*/ 983959 w 1067945"/>
                      <a:gd name="connsiteY13" fmla="*/ 1065349 h 1586401"/>
                      <a:gd name="connsiteX14" fmla="*/ 1012480 w 1067945"/>
                      <a:gd name="connsiteY14" fmla="*/ 1131490 h 1586401"/>
                      <a:gd name="connsiteX15" fmla="*/ 1054440 w 1067945"/>
                      <a:gd name="connsiteY15" fmla="*/ 1370129 h 1586401"/>
                      <a:gd name="connsiteX16" fmla="*/ 921690 w 1067945"/>
                      <a:gd name="connsiteY16" fmla="*/ 1269763 h 1586401"/>
                      <a:gd name="connsiteX17" fmla="*/ 914746 w 1067945"/>
                      <a:gd name="connsiteY17" fmla="*/ 1260755 h 1586401"/>
                      <a:gd name="connsiteX18" fmla="*/ 913684 w 1067945"/>
                      <a:gd name="connsiteY18" fmla="*/ 1263994 h 1586401"/>
                      <a:gd name="connsiteX19" fmla="*/ 935222 w 1067945"/>
                      <a:gd name="connsiteY19" fmla="*/ 1313942 h 1586401"/>
                      <a:gd name="connsiteX20" fmla="*/ 977183 w 1067945"/>
                      <a:gd name="connsiteY20" fmla="*/ 1552581 h 1586401"/>
                      <a:gd name="connsiteX21" fmla="*/ 796961 w 1067945"/>
                      <a:gd name="connsiteY21" fmla="*/ 1390627 h 1586401"/>
                      <a:gd name="connsiteX22" fmla="*/ 763238 w 1067945"/>
                      <a:gd name="connsiteY22" fmla="*/ 1341929 h 1586401"/>
                      <a:gd name="connsiteX23" fmla="*/ 755785 w 1067945"/>
                      <a:gd name="connsiteY23" fmla="*/ 1340632 h 1586401"/>
                      <a:gd name="connsiteX24" fmla="*/ 757833 w 1067945"/>
                      <a:gd name="connsiteY24" fmla="*/ 1345381 h 1586401"/>
                      <a:gd name="connsiteX25" fmla="*/ 799795 w 1067945"/>
                      <a:gd name="connsiteY25" fmla="*/ 1584019 h 1586401"/>
                      <a:gd name="connsiteX26" fmla="*/ 464456 w 1067945"/>
                      <a:gd name="connsiteY26" fmla="*/ 1175960 h 1586401"/>
                      <a:gd name="connsiteX27" fmla="*/ 380801 w 1067945"/>
                      <a:gd name="connsiteY27" fmla="*/ 1011013 h 1586401"/>
                      <a:gd name="connsiteX28" fmla="*/ 367160 w 1067945"/>
                      <a:gd name="connsiteY28" fmla="*/ 993839 h 1586401"/>
                      <a:gd name="connsiteX29" fmla="*/ 286567 w 1067945"/>
                      <a:gd name="connsiteY29" fmla="*/ 877427 h 1586401"/>
                      <a:gd name="connsiteX30" fmla="*/ 277727 w 1067945"/>
                      <a:gd name="connsiteY30" fmla="*/ 862684 h 1586401"/>
                      <a:gd name="connsiteX31" fmla="*/ 273161 w 1067945"/>
                      <a:gd name="connsiteY31" fmla="*/ 861134 h 1586401"/>
                      <a:gd name="connsiteX32" fmla="*/ 297316 w 1067945"/>
                      <a:gd name="connsiteY32" fmla="*/ 999645 h 1586401"/>
                      <a:gd name="connsiteX33" fmla="*/ 277445 w 1067945"/>
                      <a:gd name="connsiteY33" fmla="*/ 1328265 h 1586401"/>
                      <a:gd name="connsiteX34" fmla="*/ 76064 w 1067945"/>
                      <a:gd name="connsiteY34" fmla="*/ 839992 h 1586401"/>
                      <a:gd name="connsiteX35" fmla="*/ 43405 w 1067945"/>
                      <a:gd name="connsiteY35" fmla="*/ 652722 h 1586401"/>
                      <a:gd name="connsiteX36" fmla="*/ 29949 w 1067945"/>
                      <a:gd name="connsiteY36" fmla="*/ 625611 h 1586401"/>
                      <a:gd name="connsiteX37" fmla="*/ 1 w 1067945"/>
                      <a:gd name="connsiteY37" fmla="*/ 463376 h 1586401"/>
                      <a:gd name="connsiteX38" fmla="*/ 17134 w 1067945"/>
                      <a:gd name="connsiteY38" fmla="*/ 339434 h 1586401"/>
                      <a:gd name="connsiteX39" fmla="*/ 23569 w 1067945"/>
                      <a:gd name="connsiteY39" fmla="*/ 324795 h 1586401"/>
                      <a:gd name="connsiteX0" fmla="*/ 23567 w 1067943"/>
                      <a:gd name="connsiteY0" fmla="*/ 271817 h 1533423"/>
                      <a:gd name="connsiteX1" fmla="*/ 66095 w 1067943"/>
                      <a:gd name="connsiteY1" fmla="*/ 87051 h 1533423"/>
                      <a:gd name="connsiteX2" fmla="*/ 504691 w 1067943"/>
                      <a:gd name="connsiteY2" fmla="*/ 0 h 1533423"/>
                      <a:gd name="connsiteX3" fmla="*/ 506445 w 1067943"/>
                      <a:gd name="connsiteY3" fmla="*/ 17217 h 1533423"/>
                      <a:gd name="connsiteX4" fmla="*/ 512125 w 1067943"/>
                      <a:gd name="connsiteY4" fmla="*/ 18895 h 1533423"/>
                      <a:gd name="connsiteX5" fmla="*/ 754443 w 1067943"/>
                      <a:gd name="connsiteY5" fmla="*/ 326400 h 1533423"/>
                      <a:gd name="connsiteX6" fmla="*/ 759943 w 1067943"/>
                      <a:gd name="connsiteY6" fmla="*/ 386068 h 1533423"/>
                      <a:gd name="connsiteX7" fmla="*/ 767365 w 1067943"/>
                      <a:gd name="connsiteY7" fmla="*/ 381951 h 1533423"/>
                      <a:gd name="connsiteX8" fmla="*/ 771286 w 1067943"/>
                      <a:gd name="connsiteY8" fmla="*/ 387906 h 1533423"/>
                      <a:gd name="connsiteX9" fmla="*/ 875011 w 1067943"/>
                      <a:gd name="connsiteY9" fmla="*/ 561608 h 1533423"/>
                      <a:gd name="connsiteX10" fmla="*/ 1055132 w 1067943"/>
                      <a:gd name="connsiteY10" fmla="*/ 1055757 h 1533423"/>
                      <a:gd name="connsiteX11" fmla="*/ 1007365 w 1067943"/>
                      <a:gd name="connsiteY11" fmla="*/ 1035568 h 1533423"/>
                      <a:gd name="connsiteX12" fmla="*/ 983957 w 1067943"/>
                      <a:gd name="connsiteY12" fmla="*/ 1012371 h 1533423"/>
                      <a:gd name="connsiteX13" fmla="*/ 1012478 w 1067943"/>
                      <a:gd name="connsiteY13" fmla="*/ 1078512 h 1533423"/>
                      <a:gd name="connsiteX14" fmla="*/ 1054438 w 1067943"/>
                      <a:gd name="connsiteY14" fmla="*/ 1317151 h 1533423"/>
                      <a:gd name="connsiteX15" fmla="*/ 921688 w 1067943"/>
                      <a:gd name="connsiteY15" fmla="*/ 1216785 h 1533423"/>
                      <a:gd name="connsiteX16" fmla="*/ 914744 w 1067943"/>
                      <a:gd name="connsiteY16" fmla="*/ 1207777 h 1533423"/>
                      <a:gd name="connsiteX17" fmla="*/ 913682 w 1067943"/>
                      <a:gd name="connsiteY17" fmla="*/ 1211016 h 1533423"/>
                      <a:gd name="connsiteX18" fmla="*/ 935220 w 1067943"/>
                      <a:gd name="connsiteY18" fmla="*/ 1260964 h 1533423"/>
                      <a:gd name="connsiteX19" fmla="*/ 977181 w 1067943"/>
                      <a:gd name="connsiteY19" fmla="*/ 1499603 h 1533423"/>
                      <a:gd name="connsiteX20" fmla="*/ 796959 w 1067943"/>
                      <a:gd name="connsiteY20" fmla="*/ 1337649 h 1533423"/>
                      <a:gd name="connsiteX21" fmla="*/ 763236 w 1067943"/>
                      <a:gd name="connsiteY21" fmla="*/ 1288951 h 1533423"/>
                      <a:gd name="connsiteX22" fmla="*/ 755783 w 1067943"/>
                      <a:gd name="connsiteY22" fmla="*/ 1287654 h 1533423"/>
                      <a:gd name="connsiteX23" fmla="*/ 757831 w 1067943"/>
                      <a:gd name="connsiteY23" fmla="*/ 1292403 h 1533423"/>
                      <a:gd name="connsiteX24" fmla="*/ 799793 w 1067943"/>
                      <a:gd name="connsiteY24" fmla="*/ 1531041 h 1533423"/>
                      <a:gd name="connsiteX25" fmla="*/ 464454 w 1067943"/>
                      <a:gd name="connsiteY25" fmla="*/ 1122982 h 1533423"/>
                      <a:gd name="connsiteX26" fmla="*/ 380799 w 1067943"/>
                      <a:gd name="connsiteY26" fmla="*/ 958035 h 1533423"/>
                      <a:gd name="connsiteX27" fmla="*/ 367158 w 1067943"/>
                      <a:gd name="connsiteY27" fmla="*/ 940861 h 1533423"/>
                      <a:gd name="connsiteX28" fmla="*/ 286565 w 1067943"/>
                      <a:gd name="connsiteY28" fmla="*/ 824449 h 1533423"/>
                      <a:gd name="connsiteX29" fmla="*/ 277725 w 1067943"/>
                      <a:gd name="connsiteY29" fmla="*/ 809706 h 1533423"/>
                      <a:gd name="connsiteX30" fmla="*/ 273159 w 1067943"/>
                      <a:gd name="connsiteY30" fmla="*/ 808156 h 1533423"/>
                      <a:gd name="connsiteX31" fmla="*/ 297314 w 1067943"/>
                      <a:gd name="connsiteY31" fmla="*/ 946667 h 1533423"/>
                      <a:gd name="connsiteX32" fmla="*/ 277443 w 1067943"/>
                      <a:gd name="connsiteY32" fmla="*/ 1275287 h 1533423"/>
                      <a:gd name="connsiteX33" fmla="*/ 76062 w 1067943"/>
                      <a:gd name="connsiteY33" fmla="*/ 787014 h 1533423"/>
                      <a:gd name="connsiteX34" fmla="*/ 43403 w 1067943"/>
                      <a:gd name="connsiteY34" fmla="*/ 599744 h 1533423"/>
                      <a:gd name="connsiteX35" fmla="*/ 29947 w 1067943"/>
                      <a:gd name="connsiteY35" fmla="*/ 572633 h 1533423"/>
                      <a:gd name="connsiteX36" fmla="*/ -1 w 1067943"/>
                      <a:gd name="connsiteY36" fmla="*/ 410398 h 1533423"/>
                      <a:gd name="connsiteX37" fmla="*/ 17132 w 1067943"/>
                      <a:gd name="connsiteY37" fmla="*/ 286456 h 1533423"/>
                      <a:gd name="connsiteX38" fmla="*/ 23567 w 1067943"/>
                      <a:gd name="connsiteY38" fmla="*/ 271817 h 1533423"/>
                      <a:gd name="connsiteX0" fmla="*/ 23569 w 1067945"/>
                      <a:gd name="connsiteY0" fmla="*/ 514138 h 1775744"/>
                      <a:gd name="connsiteX1" fmla="*/ 66097 w 1067945"/>
                      <a:gd name="connsiteY1" fmla="*/ 329372 h 1775744"/>
                      <a:gd name="connsiteX2" fmla="*/ 504693 w 1067945"/>
                      <a:gd name="connsiteY2" fmla="*/ 242321 h 1775744"/>
                      <a:gd name="connsiteX3" fmla="*/ 506447 w 1067945"/>
                      <a:gd name="connsiteY3" fmla="*/ 259538 h 1775744"/>
                      <a:gd name="connsiteX4" fmla="*/ 453132 w 1067945"/>
                      <a:gd name="connsiteY4" fmla="*/ -1 h 1775744"/>
                      <a:gd name="connsiteX5" fmla="*/ 754445 w 1067945"/>
                      <a:gd name="connsiteY5" fmla="*/ 568721 h 1775744"/>
                      <a:gd name="connsiteX6" fmla="*/ 759945 w 1067945"/>
                      <a:gd name="connsiteY6" fmla="*/ 628389 h 1775744"/>
                      <a:gd name="connsiteX7" fmla="*/ 767367 w 1067945"/>
                      <a:gd name="connsiteY7" fmla="*/ 624272 h 1775744"/>
                      <a:gd name="connsiteX8" fmla="*/ 771288 w 1067945"/>
                      <a:gd name="connsiteY8" fmla="*/ 630227 h 1775744"/>
                      <a:gd name="connsiteX9" fmla="*/ 875013 w 1067945"/>
                      <a:gd name="connsiteY9" fmla="*/ 803929 h 1775744"/>
                      <a:gd name="connsiteX10" fmla="*/ 1055134 w 1067945"/>
                      <a:gd name="connsiteY10" fmla="*/ 1298078 h 1775744"/>
                      <a:gd name="connsiteX11" fmla="*/ 1007367 w 1067945"/>
                      <a:gd name="connsiteY11" fmla="*/ 1277889 h 1775744"/>
                      <a:gd name="connsiteX12" fmla="*/ 983959 w 1067945"/>
                      <a:gd name="connsiteY12" fmla="*/ 1254692 h 1775744"/>
                      <a:gd name="connsiteX13" fmla="*/ 1012480 w 1067945"/>
                      <a:gd name="connsiteY13" fmla="*/ 1320833 h 1775744"/>
                      <a:gd name="connsiteX14" fmla="*/ 1054440 w 1067945"/>
                      <a:gd name="connsiteY14" fmla="*/ 1559472 h 1775744"/>
                      <a:gd name="connsiteX15" fmla="*/ 921690 w 1067945"/>
                      <a:gd name="connsiteY15" fmla="*/ 1459106 h 1775744"/>
                      <a:gd name="connsiteX16" fmla="*/ 914746 w 1067945"/>
                      <a:gd name="connsiteY16" fmla="*/ 1450098 h 1775744"/>
                      <a:gd name="connsiteX17" fmla="*/ 913684 w 1067945"/>
                      <a:gd name="connsiteY17" fmla="*/ 1453337 h 1775744"/>
                      <a:gd name="connsiteX18" fmla="*/ 935222 w 1067945"/>
                      <a:gd name="connsiteY18" fmla="*/ 1503285 h 1775744"/>
                      <a:gd name="connsiteX19" fmla="*/ 977183 w 1067945"/>
                      <a:gd name="connsiteY19" fmla="*/ 1741924 h 1775744"/>
                      <a:gd name="connsiteX20" fmla="*/ 796961 w 1067945"/>
                      <a:gd name="connsiteY20" fmla="*/ 1579970 h 1775744"/>
                      <a:gd name="connsiteX21" fmla="*/ 763238 w 1067945"/>
                      <a:gd name="connsiteY21" fmla="*/ 1531272 h 1775744"/>
                      <a:gd name="connsiteX22" fmla="*/ 755785 w 1067945"/>
                      <a:gd name="connsiteY22" fmla="*/ 1529975 h 1775744"/>
                      <a:gd name="connsiteX23" fmla="*/ 757833 w 1067945"/>
                      <a:gd name="connsiteY23" fmla="*/ 1534724 h 1775744"/>
                      <a:gd name="connsiteX24" fmla="*/ 799795 w 1067945"/>
                      <a:gd name="connsiteY24" fmla="*/ 1773362 h 1775744"/>
                      <a:gd name="connsiteX25" fmla="*/ 464456 w 1067945"/>
                      <a:gd name="connsiteY25" fmla="*/ 1365303 h 1775744"/>
                      <a:gd name="connsiteX26" fmla="*/ 380801 w 1067945"/>
                      <a:gd name="connsiteY26" fmla="*/ 1200356 h 1775744"/>
                      <a:gd name="connsiteX27" fmla="*/ 367160 w 1067945"/>
                      <a:gd name="connsiteY27" fmla="*/ 1183182 h 1775744"/>
                      <a:gd name="connsiteX28" fmla="*/ 286567 w 1067945"/>
                      <a:gd name="connsiteY28" fmla="*/ 1066770 h 1775744"/>
                      <a:gd name="connsiteX29" fmla="*/ 277727 w 1067945"/>
                      <a:gd name="connsiteY29" fmla="*/ 1052027 h 1775744"/>
                      <a:gd name="connsiteX30" fmla="*/ 273161 w 1067945"/>
                      <a:gd name="connsiteY30" fmla="*/ 1050477 h 1775744"/>
                      <a:gd name="connsiteX31" fmla="*/ 297316 w 1067945"/>
                      <a:gd name="connsiteY31" fmla="*/ 1188988 h 1775744"/>
                      <a:gd name="connsiteX32" fmla="*/ 277445 w 1067945"/>
                      <a:gd name="connsiteY32" fmla="*/ 1517608 h 1775744"/>
                      <a:gd name="connsiteX33" fmla="*/ 76064 w 1067945"/>
                      <a:gd name="connsiteY33" fmla="*/ 1029335 h 1775744"/>
                      <a:gd name="connsiteX34" fmla="*/ 43405 w 1067945"/>
                      <a:gd name="connsiteY34" fmla="*/ 842065 h 1775744"/>
                      <a:gd name="connsiteX35" fmla="*/ 29949 w 1067945"/>
                      <a:gd name="connsiteY35" fmla="*/ 814954 h 1775744"/>
                      <a:gd name="connsiteX36" fmla="*/ 1 w 1067945"/>
                      <a:gd name="connsiteY36" fmla="*/ 652719 h 1775744"/>
                      <a:gd name="connsiteX37" fmla="*/ 17134 w 1067945"/>
                      <a:gd name="connsiteY37" fmla="*/ 528777 h 1775744"/>
                      <a:gd name="connsiteX38" fmla="*/ 23569 w 1067945"/>
                      <a:gd name="connsiteY38" fmla="*/ 514138 h 1775744"/>
                      <a:gd name="connsiteX0" fmla="*/ 23567 w 1067943"/>
                      <a:gd name="connsiteY0" fmla="*/ 514138 h 1775744"/>
                      <a:gd name="connsiteX1" fmla="*/ 66095 w 1067943"/>
                      <a:gd name="connsiteY1" fmla="*/ 329372 h 1775744"/>
                      <a:gd name="connsiteX2" fmla="*/ 504691 w 1067943"/>
                      <a:gd name="connsiteY2" fmla="*/ 242321 h 1775744"/>
                      <a:gd name="connsiteX3" fmla="*/ 453130 w 1067943"/>
                      <a:gd name="connsiteY3" fmla="*/ -1 h 1775744"/>
                      <a:gd name="connsiteX4" fmla="*/ 754443 w 1067943"/>
                      <a:gd name="connsiteY4" fmla="*/ 568721 h 1775744"/>
                      <a:gd name="connsiteX5" fmla="*/ 759943 w 1067943"/>
                      <a:gd name="connsiteY5" fmla="*/ 628389 h 1775744"/>
                      <a:gd name="connsiteX6" fmla="*/ 767365 w 1067943"/>
                      <a:gd name="connsiteY6" fmla="*/ 624272 h 1775744"/>
                      <a:gd name="connsiteX7" fmla="*/ 771286 w 1067943"/>
                      <a:gd name="connsiteY7" fmla="*/ 630227 h 1775744"/>
                      <a:gd name="connsiteX8" fmla="*/ 875011 w 1067943"/>
                      <a:gd name="connsiteY8" fmla="*/ 803929 h 1775744"/>
                      <a:gd name="connsiteX9" fmla="*/ 1055132 w 1067943"/>
                      <a:gd name="connsiteY9" fmla="*/ 1298078 h 1775744"/>
                      <a:gd name="connsiteX10" fmla="*/ 1007365 w 1067943"/>
                      <a:gd name="connsiteY10" fmla="*/ 1277889 h 1775744"/>
                      <a:gd name="connsiteX11" fmla="*/ 983957 w 1067943"/>
                      <a:gd name="connsiteY11" fmla="*/ 1254692 h 1775744"/>
                      <a:gd name="connsiteX12" fmla="*/ 1012478 w 1067943"/>
                      <a:gd name="connsiteY12" fmla="*/ 1320833 h 1775744"/>
                      <a:gd name="connsiteX13" fmla="*/ 1054438 w 1067943"/>
                      <a:gd name="connsiteY13" fmla="*/ 1559472 h 1775744"/>
                      <a:gd name="connsiteX14" fmla="*/ 921688 w 1067943"/>
                      <a:gd name="connsiteY14" fmla="*/ 1459106 h 1775744"/>
                      <a:gd name="connsiteX15" fmla="*/ 914744 w 1067943"/>
                      <a:gd name="connsiteY15" fmla="*/ 1450098 h 1775744"/>
                      <a:gd name="connsiteX16" fmla="*/ 913682 w 1067943"/>
                      <a:gd name="connsiteY16" fmla="*/ 1453337 h 1775744"/>
                      <a:gd name="connsiteX17" fmla="*/ 935220 w 1067943"/>
                      <a:gd name="connsiteY17" fmla="*/ 1503285 h 1775744"/>
                      <a:gd name="connsiteX18" fmla="*/ 977181 w 1067943"/>
                      <a:gd name="connsiteY18" fmla="*/ 1741924 h 1775744"/>
                      <a:gd name="connsiteX19" fmla="*/ 796959 w 1067943"/>
                      <a:gd name="connsiteY19" fmla="*/ 1579970 h 1775744"/>
                      <a:gd name="connsiteX20" fmla="*/ 763236 w 1067943"/>
                      <a:gd name="connsiteY20" fmla="*/ 1531272 h 1775744"/>
                      <a:gd name="connsiteX21" fmla="*/ 755783 w 1067943"/>
                      <a:gd name="connsiteY21" fmla="*/ 1529975 h 1775744"/>
                      <a:gd name="connsiteX22" fmla="*/ 757831 w 1067943"/>
                      <a:gd name="connsiteY22" fmla="*/ 1534724 h 1775744"/>
                      <a:gd name="connsiteX23" fmla="*/ 799793 w 1067943"/>
                      <a:gd name="connsiteY23" fmla="*/ 1773362 h 1775744"/>
                      <a:gd name="connsiteX24" fmla="*/ 464454 w 1067943"/>
                      <a:gd name="connsiteY24" fmla="*/ 1365303 h 1775744"/>
                      <a:gd name="connsiteX25" fmla="*/ 380799 w 1067943"/>
                      <a:gd name="connsiteY25" fmla="*/ 1200356 h 1775744"/>
                      <a:gd name="connsiteX26" fmla="*/ 367158 w 1067943"/>
                      <a:gd name="connsiteY26" fmla="*/ 1183182 h 1775744"/>
                      <a:gd name="connsiteX27" fmla="*/ 286565 w 1067943"/>
                      <a:gd name="connsiteY27" fmla="*/ 1066770 h 1775744"/>
                      <a:gd name="connsiteX28" fmla="*/ 277725 w 1067943"/>
                      <a:gd name="connsiteY28" fmla="*/ 1052027 h 1775744"/>
                      <a:gd name="connsiteX29" fmla="*/ 273159 w 1067943"/>
                      <a:gd name="connsiteY29" fmla="*/ 1050477 h 1775744"/>
                      <a:gd name="connsiteX30" fmla="*/ 297314 w 1067943"/>
                      <a:gd name="connsiteY30" fmla="*/ 1188988 h 1775744"/>
                      <a:gd name="connsiteX31" fmla="*/ 277443 w 1067943"/>
                      <a:gd name="connsiteY31" fmla="*/ 1517608 h 1775744"/>
                      <a:gd name="connsiteX32" fmla="*/ 76062 w 1067943"/>
                      <a:gd name="connsiteY32" fmla="*/ 1029335 h 1775744"/>
                      <a:gd name="connsiteX33" fmla="*/ 43403 w 1067943"/>
                      <a:gd name="connsiteY33" fmla="*/ 842065 h 1775744"/>
                      <a:gd name="connsiteX34" fmla="*/ 29947 w 1067943"/>
                      <a:gd name="connsiteY34" fmla="*/ 814954 h 1775744"/>
                      <a:gd name="connsiteX35" fmla="*/ -1 w 1067943"/>
                      <a:gd name="connsiteY35" fmla="*/ 652719 h 1775744"/>
                      <a:gd name="connsiteX36" fmla="*/ 17132 w 1067943"/>
                      <a:gd name="connsiteY36" fmla="*/ 528777 h 1775744"/>
                      <a:gd name="connsiteX37" fmla="*/ 23567 w 1067943"/>
                      <a:gd name="connsiteY37" fmla="*/ 514138 h 1775744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767367 w 1067945"/>
                      <a:gd name="connsiteY5" fmla="*/ 628095 h 1779567"/>
                      <a:gd name="connsiteX6" fmla="*/ 771288 w 1067945"/>
                      <a:gd name="connsiteY6" fmla="*/ 634050 h 1779567"/>
                      <a:gd name="connsiteX7" fmla="*/ 875013 w 1067945"/>
                      <a:gd name="connsiteY7" fmla="*/ 807752 h 1779567"/>
                      <a:gd name="connsiteX8" fmla="*/ 1055134 w 1067945"/>
                      <a:gd name="connsiteY8" fmla="*/ 1301901 h 1779567"/>
                      <a:gd name="connsiteX9" fmla="*/ 1007367 w 1067945"/>
                      <a:gd name="connsiteY9" fmla="*/ 1281712 h 1779567"/>
                      <a:gd name="connsiteX10" fmla="*/ 983959 w 1067945"/>
                      <a:gd name="connsiteY10" fmla="*/ 1258515 h 1779567"/>
                      <a:gd name="connsiteX11" fmla="*/ 1012480 w 1067945"/>
                      <a:gd name="connsiteY11" fmla="*/ 1324656 h 1779567"/>
                      <a:gd name="connsiteX12" fmla="*/ 1054440 w 1067945"/>
                      <a:gd name="connsiteY12" fmla="*/ 1563295 h 1779567"/>
                      <a:gd name="connsiteX13" fmla="*/ 921690 w 1067945"/>
                      <a:gd name="connsiteY13" fmla="*/ 1462929 h 1779567"/>
                      <a:gd name="connsiteX14" fmla="*/ 914746 w 1067945"/>
                      <a:gd name="connsiteY14" fmla="*/ 1453921 h 1779567"/>
                      <a:gd name="connsiteX15" fmla="*/ 913684 w 1067945"/>
                      <a:gd name="connsiteY15" fmla="*/ 1457160 h 1779567"/>
                      <a:gd name="connsiteX16" fmla="*/ 935222 w 1067945"/>
                      <a:gd name="connsiteY16" fmla="*/ 1507108 h 1779567"/>
                      <a:gd name="connsiteX17" fmla="*/ 977183 w 1067945"/>
                      <a:gd name="connsiteY17" fmla="*/ 1745747 h 1779567"/>
                      <a:gd name="connsiteX18" fmla="*/ 796961 w 1067945"/>
                      <a:gd name="connsiteY18" fmla="*/ 1583793 h 1779567"/>
                      <a:gd name="connsiteX19" fmla="*/ 763238 w 1067945"/>
                      <a:gd name="connsiteY19" fmla="*/ 1535095 h 1779567"/>
                      <a:gd name="connsiteX20" fmla="*/ 755785 w 1067945"/>
                      <a:gd name="connsiteY20" fmla="*/ 1533798 h 1779567"/>
                      <a:gd name="connsiteX21" fmla="*/ 757833 w 1067945"/>
                      <a:gd name="connsiteY21" fmla="*/ 1538547 h 1779567"/>
                      <a:gd name="connsiteX22" fmla="*/ 799795 w 1067945"/>
                      <a:gd name="connsiteY22" fmla="*/ 1777185 h 1779567"/>
                      <a:gd name="connsiteX23" fmla="*/ 464456 w 1067945"/>
                      <a:gd name="connsiteY23" fmla="*/ 1369126 h 1779567"/>
                      <a:gd name="connsiteX24" fmla="*/ 380801 w 1067945"/>
                      <a:gd name="connsiteY24" fmla="*/ 1204179 h 1779567"/>
                      <a:gd name="connsiteX25" fmla="*/ 367160 w 1067945"/>
                      <a:gd name="connsiteY25" fmla="*/ 1187005 h 1779567"/>
                      <a:gd name="connsiteX26" fmla="*/ 286567 w 1067945"/>
                      <a:gd name="connsiteY26" fmla="*/ 1070593 h 1779567"/>
                      <a:gd name="connsiteX27" fmla="*/ 277727 w 1067945"/>
                      <a:gd name="connsiteY27" fmla="*/ 1055850 h 1779567"/>
                      <a:gd name="connsiteX28" fmla="*/ 273161 w 1067945"/>
                      <a:gd name="connsiteY28" fmla="*/ 1054300 h 1779567"/>
                      <a:gd name="connsiteX29" fmla="*/ 297316 w 1067945"/>
                      <a:gd name="connsiteY29" fmla="*/ 1192811 h 1779567"/>
                      <a:gd name="connsiteX30" fmla="*/ 277445 w 1067945"/>
                      <a:gd name="connsiteY30" fmla="*/ 1521431 h 1779567"/>
                      <a:gd name="connsiteX31" fmla="*/ 76064 w 1067945"/>
                      <a:gd name="connsiteY31" fmla="*/ 1033158 h 1779567"/>
                      <a:gd name="connsiteX32" fmla="*/ 43405 w 1067945"/>
                      <a:gd name="connsiteY32" fmla="*/ 845888 h 1779567"/>
                      <a:gd name="connsiteX33" fmla="*/ 29949 w 1067945"/>
                      <a:gd name="connsiteY33" fmla="*/ 818777 h 1779567"/>
                      <a:gd name="connsiteX34" fmla="*/ 1 w 1067945"/>
                      <a:gd name="connsiteY34" fmla="*/ 656542 h 1779567"/>
                      <a:gd name="connsiteX35" fmla="*/ 17134 w 1067945"/>
                      <a:gd name="connsiteY35" fmla="*/ 532600 h 1779567"/>
                      <a:gd name="connsiteX36" fmla="*/ 23569 w 1067945"/>
                      <a:gd name="connsiteY36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759943 w 1067943"/>
                      <a:gd name="connsiteY4" fmla="*/ 632212 h 1779567"/>
                      <a:gd name="connsiteX5" fmla="*/ 767365 w 1067943"/>
                      <a:gd name="connsiteY5" fmla="*/ 628095 h 1779567"/>
                      <a:gd name="connsiteX6" fmla="*/ 875011 w 1067943"/>
                      <a:gd name="connsiteY6" fmla="*/ 807752 h 1779567"/>
                      <a:gd name="connsiteX7" fmla="*/ 1055132 w 1067943"/>
                      <a:gd name="connsiteY7" fmla="*/ 1301901 h 1779567"/>
                      <a:gd name="connsiteX8" fmla="*/ 1007365 w 1067943"/>
                      <a:gd name="connsiteY8" fmla="*/ 1281712 h 1779567"/>
                      <a:gd name="connsiteX9" fmla="*/ 983957 w 1067943"/>
                      <a:gd name="connsiteY9" fmla="*/ 1258515 h 1779567"/>
                      <a:gd name="connsiteX10" fmla="*/ 1012478 w 1067943"/>
                      <a:gd name="connsiteY10" fmla="*/ 1324656 h 1779567"/>
                      <a:gd name="connsiteX11" fmla="*/ 1054438 w 1067943"/>
                      <a:gd name="connsiteY11" fmla="*/ 1563295 h 1779567"/>
                      <a:gd name="connsiteX12" fmla="*/ 921688 w 1067943"/>
                      <a:gd name="connsiteY12" fmla="*/ 1462929 h 1779567"/>
                      <a:gd name="connsiteX13" fmla="*/ 914744 w 1067943"/>
                      <a:gd name="connsiteY13" fmla="*/ 1453921 h 1779567"/>
                      <a:gd name="connsiteX14" fmla="*/ 913682 w 1067943"/>
                      <a:gd name="connsiteY14" fmla="*/ 1457160 h 1779567"/>
                      <a:gd name="connsiteX15" fmla="*/ 935220 w 1067943"/>
                      <a:gd name="connsiteY15" fmla="*/ 1507108 h 1779567"/>
                      <a:gd name="connsiteX16" fmla="*/ 977181 w 1067943"/>
                      <a:gd name="connsiteY16" fmla="*/ 1745747 h 1779567"/>
                      <a:gd name="connsiteX17" fmla="*/ 796959 w 1067943"/>
                      <a:gd name="connsiteY17" fmla="*/ 1583793 h 1779567"/>
                      <a:gd name="connsiteX18" fmla="*/ 763236 w 1067943"/>
                      <a:gd name="connsiteY18" fmla="*/ 1535095 h 1779567"/>
                      <a:gd name="connsiteX19" fmla="*/ 755783 w 1067943"/>
                      <a:gd name="connsiteY19" fmla="*/ 1533798 h 1779567"/>
                      <a:gd name="connsiteX20" fmla="*/ 757831 w 1067943"/>
                      <a:gd name="connsiteY20" fmla="*/ 1538547 h 1779567"/>
                      <a:gd name="connsiteX21" fmla="*/ 799793 w 1067943"/>
                      <a:gd name="connsiteY21" fmla="*/ 1777185 h 1779567"/>
                      <a:gd name="connsiteX22" fmla="*/ 464454 w 1067943"/>
                      <a:gd name="connsiteY22" fmla="*/ 1369126 h 1779567"/>
                      <a:gd name="connsiteX23" fmla="*/ 380799 w 1067943"/>
                      <a:gd name="connsiteY23" fmla="*/ 1204179 h 1779567"/>
                      <a:gd name="connsiteX24" fmla="*/ 367158 w 1067943"/>
                      <a:gd name="connsiteY24" fmla="*/ 1187005 h 1779567"/>
                      <a:gd name="connsiteX25" fmla="*/ 286565 w 1067943"/>
                      <a:gd name="connsiteY25" fmla="*/ 1070593 h 1779567"/>
                      <a:gd name="connsiteX26" fmla="*/ 277725 w 1067943"/>
                      <a:gd name="connsiteY26" fmla="*/ 1055850 h 1779567"/>
                      <a:gd name="connsiteX27" fmla="*/ 273159 w 1067943"/>
                      <a:gd name="connsiteY27" fmla="*/ 1054300 h 1779567"/>
                      <a:gd name="connsiteX28" fmla="*/ 297314 w 1067943"/>
                      <a:gd name="connsiteY28" fmla="*/ 1192811 h 1779567"/>
                      <a:gd name="connsiteX29" fmla="*/ 277443 w 1067943"/>
                      <a:gd name="connsiteY29" fmla="*/ 1521431 h 1779567"/>
                      <a:gd name="connsiteX30" fmla="*/ 76062 w 1067943"/>
                      <a:gd name="connsiteY30" fmla="*/ 1033158 h 1779567"/>
                      <a:gd name="connsiteX31" fmla="*/ 43403 w 1067943"/>
                      <a:gd name="connsiteY31" fmla="*/ 845888 h 1779567"/>
                      <a:gd name="connsiteX32" fmla="*/ 29947 w 1067943"/>
                      <a:gd name="connsiteY32" fmla="*/ 818777 h 1779567"/>
                      <a:gd name="connsiteX33" fmla="*/ -1 w 1067943"/>
                      <a:gd name="connsiteY33" fmla="*/ 656542 h 1779567"/>
                      <a:gd name="connsiteX34" fmla="*/ 17132 w 1067943"/>
                      <a:gd name="connsiteY34" fmla="*/ 532600 h 1779567"/>
                      <a:gd name="connsiteX35" fmla="*/ 23567 w 1067943"/>
                      <a:gd name="connsiteY35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875013 w 1067945"/>
                      <a:gd name="connsiteY5" fmla="*/ 807752 h 1779567"/>
                      <a:gd name="connsiteX6" fmla="*/ 1055134 w 1067945"/>
                      <a:gd name="connsiteY6" fmla="*/ 1301901 h 1779567"/>
                      <a:gd name="connsiteX7" fmla="*/ 1007367 w 1067945"/>
                      <a:gd name="connsiteY7" fmla="*/ 1281712 h 1779567"/>
                      <a:gd name="connsiteX8" fmla="*/ 983959 w 1067945"/>
                      <a:gd name="connsiteY8" fmla="*/ 1258515 h 1779567"/>
                      <a:gd name="connsiteX9" fmla="*/ 1012480 w 1067945"/>
                      <a:gd name="connsiteY9" fmla="*/ 1324656 h 1779567"/>
                      <a:gd name="connsiteX10" fmla="*/ 1054440 w 1067945"/>
                      <a:gd name="connsiteY10" fmla="*/ 1563295 h 1779567"/>
                      <a:gd name="connsiteX11" fmla="*/ 921690 w 1067945"/>
                      <a:gd name="connsiteY11" fmla="*/ 1462929 h 1779567"/>
                      <a:gd name="connsiteX12" fmla="*/ 914746 w 1067945"/>
                      <a:gd name="connsiteY12" fmla="*/ 1453921 h 1779567"/>
                      <a:gd name="connsiteX13" fmla="*/ 913684 w 1067945"/>
                      <a:gd name="connsiteY13" fmla="*/ 1457160 h 1779567"/>
                      <a:gd name="connsiteX14" fmla="*/ 935222 w 1067945"/>
                      <a:gd name="connsiteY14" fmla="*/ 1507108 h 1779567"/>
                      <a:gd name="connsiteX15" fmla="*/ 977183 w 1067945"/>
                      <a:gd name="connsiteY15" fmla="*/ 1745747 h 1779567"/>
                      <a:gd name="connsiteX16" fmla="*/ 796961 w 1067945"/>
                      <a:gd name="connsiteY16" fmla="*/ 1583793 h 1779567"/>
                      <a:gd name="connsiteX17" fmla="*/ 763238 w 1067945"/>
                      <a:gd name="connsiteY17" fmla="*/ 1535095 h 1779567"/>
                      <a:gd name="connsiteX18" fmla="*/ 755785 w 1067945"/>
                      <a:gd name="connsiteY18" fmla="*/ 1533798 h 1779567"/>
                      <a:gd name="connsiteX19" fmla="*/ 757833 w 1067945"/>
                      <a:gd name="connsiteY19" fmla="*/ 1538547 h 1779567"/>
                      <a:gd name="connsiteX20" fmla="*/ 799795 w 1067945"/>
                      <a:gd name="connsiteY20" fmla="*/ 1777185 h 1779567"/>
                      <a:gd name="connsiteX21" fmla="*/ 464456 w 1067945"/>
                      <a:gd name="connsiteY21" fmla="*/ 1369126 h 1779567"/>
                      <a:gd name="connsiteX22" fmla="*/ 380801 w 1067945"/>
                      <a:gd name="connsiteY22" fmla="*/ 1204179 h 1779567"/>
                      <a:gd name="connsiteX23" fmla="*/ 367160 w 1067945"/>
                      <a:gd name="connsiteY23" fmla="*/ 1187005 h 1779567"/>
                      <a:gd name="connsiteX24" fmla="*/ 286567 w 1067945"/>
                      <a:gd name="connsiteY24" fmla="*/ 1070593 h 1779567"/>
                      <a:gd name="connsiteX25" fmla="*/ 277727 w 1067945"/>
                      <a:gd name="connsiteY25" fmla="*/ 1055850 h 1779567"/>
                      <a:gd name="connsiteX26" fmla="*/ 273161 w 1067945"/>
                      <a:gd name="connsiteY26" fmla="*/ 1054300 h 1779567"/>
                      <a:gd name="connsiteX27" fmla="*/ 297316 w 1067945"/>
                      <a:gd name="connsiteY27" fmla="*/ 1192811 h 1779567"/>
                      <a:gd name="connsiteX28" fmla="*/ 277445 w 1067945"/>
                      <a:gd name="connsiteY28" fmla="*/ 1521431 h 1779567"/>
                      <a:gd name="connsiteX29" fmla="*/ 76064 w 1067945"/>
                      <a:gd name="connsiteY29" fmla="*/ 1033158 h 1779567"/>
                      <a:gd name="connsiteX30" fmla="*/ 43405 w 1067945"/>
                      <a:gd name="connsiteY30" fmla="*/ 845888 h 1779567"/>
                      <a:gd name="connsiteX31" fmla="*/ 29949 w 1067945"/>
                      <a:gd name="connsiteY31" fmla="*/ 818777 h 1779567"/>
                      <a:gd name="connsiteX32" fmla="*/ 1 w 1067945"/>
                      <a:gd name="connsiteY32" fmla="*/ 656542 h 1779567"/>
                      <a:gd name="connsiteX33" fmla="*/ 17134 w 1067945"/>
                      <a:gd name="connsiteY33" fmla="*/ 532600 h 1779567"/>
                      <a:gd name="connsiteX34" fmla="*/ 23569 w 1067945"/>
                      <a:gd name="connsiteY34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875011 w 1067943"/>
                      <a:gd name="connsiteY4" fmla="*/ 807752 h 1779567"/>
                      <a:gd name="connsiteX5" fmla="*/ 1055132 w 1067943"/>
                      <a:gd name="connsiteY5" fmla="*/ 1301901 h 1779567"/>
                      <a:gd name="connsiteX6" fmla="*/ 1007365 w 1067943"/>
                      <a:gd name="connsiteY6" fmla="*/ 1281712 h 1779567"/>
                      <a:gd name="connsiteX7" fmla="*/ 983957 w 1067943"/>
                      <a:gd name="connsiteY7" fmla="*/ 1258515 h 1779567"/>
                      <a:gd name="connsiteX8" fmla="*/ 1012478 w 1067943"/>
                      <a:gd name="connsiteY8" fmla="*/ 1324656 h 1779567"/>
                      <a:gd name="connsiteX9" fmla="*/ 1054438 w 1067943"/>
                      <a:gd name="connsiteY9" fmla="*/ 1563295 h 1779567"/>
                      <a:gd name="connsiteX10" fmla="*/ 921688 w 1067943"/>
                      <a:gd name="connsiteY10" fmla="*/ 1462929 h 1779567"/>
                      <a:gd name="connsiteX11" fmla="*/ 914744 w 1067943"/>
                      <a:gd name="connsiteY11" fmla="*/ 1453921 h 1779567"/>
                      <a:gd name="connsiteX12" fmla="*/ 913682 w 1067943"/>
                      <a:gd name="connsiteY12" fmla="*/ 1457160 h 1779567"/>
                      <a:gd name="connsiteX13" fmla="*/ 935220 w 1067943"/>
                      <a:gd name="connsiteY13" fmla="*/ 1507108 h 1779567"/>
                      <a:gd name="connsiteX14" fmla="*/ 977181 w 1067943"/>
                      <a:gd name="connsiteY14" fmla="*/ 1745747 h 1779567"/>
                      <a:gd name="connsiteX15" fmla="*/ 796959 w 1067943"/>
                      <a:gd name="connsiteY15" fmla="*/ 1583793 h 1779567"/>
                      <a:gd name="connsiteX16" fmla="*/ 763236 w 1067943"/>
                      <a:gd name="connsiteY16" fmla="*/ 1535095 h 1779567"/>
                      <a:gd name="connsiteX17" fmla="*/ 755783 w 1067943"/>
                      <a:gd name="connsiteY17" fmla="*/ 1533798 h 1779567"/>
                      <a:gd name="connsiteX18" fmla="*/ 757831 w 1067943"/>
                      <a:gd name="connsiteY18" fmla="*/ 1538547 h 1779567"/>
                      <a:gd name="connsiteX19" fmla="*/ 799793 w 1067943"/>
                      <a:gd name="connsiteY19" fmla="*/ 1777185 h 1779567"/>
                      <a:gd name="connsiteX20" fmla="*/ 464454 w 1067943"/>
                      <a:gd name="connsiteY20" fmla="*/ 1369126 h 1779567"/>
                      <a:gd name="connsiteX21" fmla="*/ 380799 w 1067943"/>
                      <a:gd name="connsiteY21" fmla="*/ 1204179 h 1779567"/>
                      <a:gd name="connsiteX22" fmla="*/ 367158 w 1067943"/>
                      <a:gd name="connsiteY22" fmla="*/ 1187005 h 1779567"/>
                      <a:gd name="connsiteX23" fmla="*/ 286565 w 1067943"/>
                      <a:gd name="connsiteY23" fmla="*/ 1070593 h 1779567"/>
                      <a:gd name="connsiteX24" fmla="*/ 277725 w 1067943"/>
                      <a:gd name="connsiteY24" fmla="*/ 1055850 h 1779567"/>
                      <a:gd name="connsiteX25" fmla="*/ 273159 w 1067943"/>
                      <a:gd name="connsiteY25" fmla="*/ 1054300 h 1779567"/>
                      <a:gd name="connsiteX26" fmla="*/ 297314 w 1067943"/>
                      <a:gd name="connsiteY26" fmla="*/ 1192811 h 1779567"/>
                      <a:gd name="connsiteX27" fmla="*/ 277443 w 1067943"/>
                      <a:gd name="connsiteY27" fmla="*/ 1521431 h 1779567"/>
                      <a:gd name="connsiteX28" fmla="*/ 76062 w 1067943"/>
                      <a:gd name="connsiteY28" fmla="*/ 1033158 h 1779567"/>
                      <a:gd name="connsiteX29" fmla="*/ 43403 w 1067943"/>
                      <a:gd name="connsiteY29" fmla="*/ 845888 h 1779567"/>
                      <a:gd name="connsiteX30" fmla="*/ 29947 w 1067943"/>
                      <a:gd name="connsiteY30" fmla="*/ 818777 h 1779567"/>
                      <a:gd name="connsiteX31" fmla="*/ -1 w 1067943"/>
                      <a:gd name="connsiteY31" fmla="*/ 656542 h 1779567"/>
                      <a:gd name="connsiteX32" fmla="*/ 17132 w 1067943"/>
                      <a:gd name="connsiteY32" fmla="*/ 532600 h 1779567"/>
                      <a:gd name="connsiteX33" fmla="*/ 23567 w 1067943"/>
                      <a:gd name="connsiteY33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875013 w 1067945"/>
                      <a:gd name="connsiteY3" fmla="*/ 807752 h 1779567"/>
                      <a:gd name="connsiteX4" fmla="*/ 1055134 w 1067945"/>
                      <a:gd name="connsiteY4" fmla="*/ 1301901 h 1779567"/>
                      <a:gd name="connsiteX5" fmla="*/ 1007367 w 1067945"/>
                      <a:gd name="connsiteY5" fmla="*/ 1281712 h 1779567"/>
                      <a:gd name="connsiteX6" fmla="*/ 983959 w 1067945"/>
                      <a:gd name="connsiteY6" fmla="*/ 1258515 h 1779567"/>
                      <a:gd name="connsiteX7" fmla="*/ 1012480 w 1067945"/>
                      <a:gd name="connsiteY7" fmla="*/ 1324656 h 1779567"/>
                      <a:gd name="connsiteX8" fmla="*/ 1054440 w 1067945"/>
                      <a:gd name="connsiteY8" fmla="*/ 1563295 h 1779567"/>
                      <a:gd name="connsiteX9" fmla="*/ 921690 w 1067945"/>
                      <a:gd name="connsiteY9" fmla="*/ 1462929 h 1779567"/>
                      <a:gd name="connsiteX10" fmla="*/ 914746 w 1067945"/>
                      <a:gd name="connsiteY10" fmla="*/ 1453921 h 1779567"/>
                      <a:gd name="connsiteX11" fmla="*/ 913684 w 1067945"/>
                      <a:gd name="connsiteY11" fmla="*/ 1457160 h 1779567"/>
                      <a:gd name="connsiteX12" fmla="*/ 935222 w 1067945"/>
                      <a:gd name="connsiteY12" fmla="*/ 1507108 h 1779567"/>
                      <a:gd name="connsiteX13" fmla="*/ 977183 w 1067945"/>
                      <a:gd name="connsiteY13" fmla="*/ 1745747 h 1779567"/>
                      <a:gd name="connsiteX14" fmla="*/ 796961 w 1067945"/>
                      <a:gd name="connsiteY14" fmla="*/ 1583793 h 1779567"/>
                      <a:gd name="connsiteX15" fmla="*/ 763238 w 1067945"/>
                      <a:gd name="connsiteY15" fmla="*/ 1535095 h 1779567"/>
                      <a:gd name="connsiteX16" fmla="*/ 755785 w 1067945"/>
                      <a:gd name="connsiteY16" fmla="*/ 1533798 h 1779567"/>
                      <a:gd name="connsiteX17" fmla="*/ 757833 w 1067945"/>
                      <a:gd name="connsiteY17" fmla="*/ 1538547 h 1779567"/>
                      <a:gd name="connsiteX18" fmla="*/ 799795 w 1067945"/>
                      <a:gd name="connsiteY18" fmla="*/ 1777185 h 1779567"/>
                      <a:gd name="connsiteX19" fmla="*/ 464456 w 1067945"/>
                      <a:gd name="connsiteY19" fmla="*/ 1369126 h 1779567"/>
                      <a:gd name="connsiteX20" fmla="*/ 380801 w 1067945"/>
                      <a:gd name="connsiteY20" fmla="*/ 1204179 h 1779567"/>
                      <a:gd name="connsiteX21" fmla="*/ 367160 w 1067945"/>
                      <a:gd name="connsiteY21" fmla="*/ 1187005 h 1779567"/>
                      <a:gd name="connsiteX22" fmla="*/ 286567 w 1067945"/>
                      <a:gd name="connsiteY22" fmla="*/ 1070593 h 1779567"/>
                      <a:gd name="connsiteX23" fmla="*/ 277727 w 1067945"/>
                      <a:gd name="connsiteY23" fmla="*/ 1055850 h 1779567"/>
                      <a:gd name="connsiteX24" fmla="*/ 273161 w 1067945"/>
                      <a:gd name="connsiteY24" fmla="*/ 1054300 h 1779567"/>
                      <a:gd name="connsiteX25" fmla="*/ 297316 w 1067945"/>
                      <a:gd name="connsiteY25" fmla="*/ 1192811 h 1779567"/>
                      <a:gd name="connsiteX26" fmla="*/ 277445 w 1067945"/>
                      <a:gd name="connsiteY26" fmla="*/ 1521431 h 1779567"/>
                      <a:gd name="connsiteX27" fmla="*/ 76064 w 1067945"/>
                      <a:gd name="connsiteY27" fmla="*/ 1033158 h 1779567"/>
                      <a:gd name="connsiteX28" fmla="*/ 43405 w 1067945"/>
                      <a:gd name="connsiteY28" fmla="*/ 845888 h 1779567"/>
                      <a:gd name="connsiteX29" fmla="*/ 29949 w 1067945"/>
                      <a:gd name="connsiteY29" fmla="*/ 818777 h 1779567"/>
                      <a:gd name="connsiteX30" fmla="*/ 1 w 1067945"/>
                      <a:gd name="connsiteY30" fmla="*/ 656542 h 1779567"/>
                      <a:gd name="connsiteX31" fmla="*/ 17134 w 1067945"/>
                      <a:gd name="connsiteY31" fmla="*/ 532600 h 1779567"/>
                      <a:gd name="connsiteX32" fmla="*/ 23569 w 1067945"/>
                      <a:gd name="connsiteY32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892225 w 1067943"/>
                      <a:gd name="connsiteY3" fmla="*/ 751818 h 1779567"/>
                      <a:gd name="connsiteX4" fmla="*/ 1055132 w 1067943"/>
                      <a:gd name="connsiteY4" fmla="*/ 1301901 h 1779567"/>
                      <a:gd name="connsiteX5" fmla="*/ 1007365 w 1067943"/>
                      <a:gd name="connsiteY5" fmla="*/ 1281712 h 1779567"/>
                      <a:gd name="connsiteX6" fmla="*/ 983957 w 1067943"/>
                      <a:gd name="connsiteY6" fmla="*/ 1258515 h 1779567"/>
                      <a:gd name="connsiteX7" fmla="*/ 1012478 w 1067943"/>
                      <a:gd name="connsiteY7" fmla="*/ 1324656 h 1779567"/>
                      <a:gd name="connsiteX8" fmla="*/ 1054438 w 1067943"/>
                      <a:gd name="connsiteY8" fmla="*/ 1563295 h 1779567"/>
                      <a:gd name="connsiteX9" fmla="*/ 921688 w 1067943"/>
                      <a:gd name="connsiteY9" fmla="*/ 1462929 h 1779567"/>
                      <a:gd name="connsiteX10" fmla="*/ 914744 w 1067943"/>
                      <a:gd name="connsiteY10" fmla="*/ 1453921 h 1779567"/>
                      <a:gd name="connsiteX11" fmla="*/ 913682 w 1067943"/>
                      <a:gd name="connsiteY11" fmla="*/ 1457160 h 1779567"/>
                      <a:gd name="connsiteX12" fmla="*/ 935220 w 1067943"/>
                      <a:gd name="connsiteY12" fmla="*/ 1507108 h 1779567"/>
                      <a:gd name="connsiteX13" fmla="*/ 977181 w 1067943"/>
                      <a:gd name="connsiteY13" fmla="*/ 1745747 h 1779567"/>
                      <a:gd name="connsiteX14" fmla="*/ 796959 w 1067943"/>
                      <a:gd name="connsiteY14" fmla="*/ 1583793 h 1779567"/>
                      <a:gd name="connsiteX15" fmla="*/ 763236 w 1067943"/>
                      <a:gd name="connsiteY15" fmla="*/ 1535095 h 1779567"/>
                      <a:gd name="connsiteX16" fmla="*/ 755783 w 1067943"/>
                      <a:gd name="connsiteY16" fmla="*/ 1533798 h 1779567"/>
                      <a:gd name="connsiteX17" fmla="*/ 757831 w 1067943"/>
                      <a:gd name="connsiteY17" fmla="*/ 1538547 h 1779567"/>
                      <a:gd name="connsiteX18" fmla="*/ 799793 w 1067943"/>
                      <a:gd name="connsiteY18" fmla="*/ 1777185 h 1779567"/>
                      <a:gd name="connsiteX19" fmla="*/ 464454 w 1067943"/>
                      <a:gd name="connsiteY19" fmla="*/ 1369126 h 1779567"/>
                      <a:gd name="connsiteX20" fmla="*/ 380799 w 1067943"/>
                      <a:gd name="connsiteY20" fmla="*/ 1204179 h 1779567"/>
                      <a:gd name="connsiteX21" fmla="*/ 367158 w 1067943"/>
                      <a:gd name="connsiteY21" fmla="*/ 1187005 h 1779567"/>
                      <a:gd name="connsiteX22" fmla="*/ 286565 w 1067943"/>
                      <a:gd name="connsiteY22" fmla="*/ 1070593 h 1779567"/>
                      <a:gd name="connsiteX23" fmla="*/ 277725 w 1067943"/>
                      <a:gd name="connsiteY23" fmla="*/ 1055850 h 1779567"/>
                      <a:gd name="connsiteX24" fmla="*/ 273159 w 1067943"/>
                      <a:gd name="connsiteY24" fmla="*/ 1054300 h 1779567"/>
                      <a:gd name="connsiteX25" fmla="*/ 297314 w 1067943"/>
                      <a:gd name="connsiteY25" fmla="*/ 1192811 h 1779567"/>
                      <a:gd name="connsiteX26" fmla="*/ 277443 w 1067943"/>
                      <a:gd name="connsiteY26" fmla="*/ 1521431 h 1779567"/>
                      <a:gd name="connsiteX27" fmla="*/ 76062 w 1067943"/>
                      <a:gd name="connsiteY27" fmla="*/ 1033158 h 1779567"/>
                      <a:gd name="connsiteX28" fmla="*/ 43403 w 1067943"/>
                      <a:gd name="connsiteY28" fmla="*/ 845888 h 1779567"/>
                      <a:gd name="connsiteX29" fmla="*/ 29947 w 1067943"/>
                      <a:gd name="connsiteY29" fmla="*/ 818777 h 1779567"/>
                      <a:gd name="connsiteX30" fmla="*/ -1 w 1067943"/>
                      <a:gd name="connsiteY30" fmla="*/ 656542 h 1779567"/>
                      <a:gd name="connsiteX31" fmla="*/ 17132 w 1067943"/>
                      <a:gd name="connsiteY31" fmla="*/ 532600 h 1779567"/>
                      <a:gd name="connsiteX32" fmla="*/ 23567 w 1067943"/>
                      <a:gd name="connsiteY32" fmla="*/ 517961 h 1779567"/>
                      <a:gd name="connsiteX0" fmla="*/ 324009 w 1368385"/>
                      <a:gd name="connsiteY0" fmla="*/ 924215 h 2185821"/>
                      <a:gd name="connsiteX1" fmla="*/ 8678 w 1368385"/>
                      <a:gd name="connsiteY1" fmla="*/ 10933 h 2185821"/>
                      <a:gd name="connsiteX2" fmla="*/ 753572 w 1368385"/>
                      <a:gd name="connsiteY2" fmla="*/ 410076 h 2185821"/>
                      <a:gd name="connsiteX3" fmla="*/ 1192667 w 1368385"/>
                      <a:gd name="connsiteY3" fmla="*/ 1158072 h 2185821"/>
                      <a:gd name="connsiteX4" fmla="*/ 1355574 w 1368385"/>
                      <a:gd name="connsiteY4" fmla="*/ 1708155 h 2185821"/>
                      <a:gd name="connsiteX5" fmla="*/ 1307807 w 1368385"/>
                      <a:gd name="connsiteY5" fmla="*/ 1687966 h 2185821"/>
                      <a:gd name="connsiteX6" fmla="*/ 1284399 w 1368385"/>
                      <a:gd name="connsiteY6" fmla="*/ 1664769 h 2185821"/>
                      <a:gd name="connsiteX7" fmla="*/ 1312920 w 1368385"/>
                      <a:gd name="connsiteY7" fmla="*/ 1730910 h 2185821"/>
                      <a:gd name="connsiteX8" fmla="*/ 1354880 w 1368385"/>
                      <a:gd name="connsiteY8" fmla="*/ 1969549 h 2185821"/>
                      <a:gd name="connsiteX9" fmla="*/ 1222130 w 1368385"/>
                      <a:gd name="connsiteY9" fmla="*/ 1869183 h 2185821"/>
                      <a:gd name="connsiteX10" fmla="*/ 1215186 w 1368385"/>
                      <a:gd name="connsiteY10" fmla="*/ 1860175 h 2185821"/>
                      <a:gd name="connsiteX11" fmla="*/ 1214124 w 1368385"/>
                      <a:gd name="connsiteY11" fmla="*/ 1863414 h 2185821"/>
                      <a:gd name="connsiteX12" fmla="*/ 1235662 w 1368385"/>
                      <a:gd name="connsiteY12" fmla="*/ 1913362 h 2185821"/>
                      <a:gd name="connsiteX13" fmla="*/ 1277623 w 1368385"/>
                      <a:gd name="connsiteY13" fmla="*/ 2152001 h 2185821"/>
                      <a:gd name="connsiteX14" fmla="*/ 1097401 w 1368385"/>
                      <a:gd name="connsiteY14" fmla="*/ 1990047 h 2185821"/>
                      <a:gd name="connsiteX15" fmla="*/ 1063678 w 1368385"/>
                      <a:gd name="connsiteY15" fmla="*/ 1941349 h 2185821"/>
                      <a:gd name="connsiteX16" fmla="*/ 1056225 w 1368385"/>
                      <a:gd name="connsiteY16" fmla="*/ 1940052 h 2185821"/>
                      <a:gd name="connsiteX17" fmla="*/ 1058273 w 1368385"/>
                      <a:gd name="connsiteY17" fmla="*/ 1944801 h 2185821"/>
                      <a:gd name="connsiteX18" fmla="*/ 1100235 w 1368385"/>
                      <a:gd name="connsiteY18" fmla="*/ 2183439 h 2185821"/>
                      <a:gd name="connsiteX19" fmla="*/ 764896 w 1368385"/>
                      <a:gd name="connsiteY19" fmla="*/ 1775380 h 2185821"/>
                      <a:gd name="connsiteX20" fmla="*/ 681241 w 1368385"/>
                      <a:gd name="connsiteY20" fmla="*/ 1610433 h 2185821"/>
                      <a:gd name="connsiteX21" fmla="*/ 667600 w 1368385"/>
                      <a:gd name="connsiteY21" fmla="*/ 1593259 h 2185821"/>
                      <a:gd name="connsiteX22" fmla="*/ 587007 w 1368385"/>
                      <a:gd name="connsiteY22" fmla="*/ 1476847 h 2185821"/>
                      <a:gd name="connsiteX23" fmla="*/ 578167 w 1368385"/>
                      <a:gd name="connsiteY23" fmla="*/ 1462104 h 2185821"/>
                      <a:gd name="connsiteX24" fmla="*/ 573601 w 1368385"/>
                      <a:gd name="connsiteY24" fmla="*/ 1460554 h 2185821"/>
                      <a:gd name="connsiteX25" fmla="*/ 597756 w 1368385"/>
                      <a:gd name="connsiteY25" fmla="*/ 1599065 h 2185821"/>
                      <a:gd name="connsiteX26" fmla="*/ 577885 w 1368385"/>
                      <a:gd name="connsiteY26" fmla="*/ 1927685 h 2185821"/>
                      <a:gd name="connsiteX27" fmla="*/ 376504 w 1368385"/>
                      <a:gd name="connsiteY27" fmla="*/ 1439412 h 2185821"/>
                      <a:gd name="connsiteX28" fmla="*/ 343845 w 1368385"/>
                      <a:gd name="connsiteY28" fmla="*/ 1252142 h 2185821"/>
                      <a:gd name="connsiteX29" fmla="*/ 330389 w 1368385"/>
                      <a:gd name="connsiteY29" fmla="*/ 1225031 h 2185821"/>
                      <a:gd name="connsiteX30" fmla="*/ 300441 w 1368385"/>
                      <a:gd name="connsiteY30" fmla="*/ 1062796 h 2185821"/>
                      <a:gd name="connsiteX31" fmla="*/ 317574 w 1368385"/>
                      <a:gd name="connsiteY31" fmla="*/ 938854 h 2185821"/>
                      <a:gd name="connsiteX32" fmla="*/ 324009 w 1368385"/>
                      <a:gd name="connsiteY32" fmla="*/ 924215 h 2185821"/>
                      <a:gd name="connsiteX0" fmla="*/ 324009 w 1368385"/>
                      <a:gd name="connsiteY0" fmla="*/ 936912 h 2198518"/>
                      <a:gd name="connsiteX1" fmla="*/ 8678 w 1368385"/>
                      <a:gd name="connsiteY1" fmla="*/ 23630 h 2198518"/>
                      <a:gd name="connsiteX2" fmla="*/ 560048 w 1368385"/>
                      <a:gd name="connsiteY2" fmla="*/ 281818 h 2198518"/>
                      <a:gd name="connsiteX3" fmla="*/ 753572 w 1368385"/>
                      <a:gd name="connsiteY3" fmla="*/ 422773 h 2198518"/>
                      <a:gd name="connsiteX4" fmla="*/ 1192667 w 1368385"/>
                      <a:gd name="connsiteY4" fmla="*/ 1170769 h 2198518"/>
                      <a:gd name="connsiteX5" fmla="*/ 1355574 w 1368385"/>
                      <a:gd name="connsiteY5" fmla="*/ 1720852 h 2198518"/>
                      <a:gd name="connsiteX6" fmla="*/ 1307807 w 1368385"/>
                      <a:gd name="connsiteY6" fmla="*/ 1700663 h 2198518"/>
                      <a:gd name="connsiteX7" fmla="*/ 1284399 w 1368385"/>
                      <a:gd name="connsiteY7" fmla="*/ 1677466 h 2198518"/>
                      <a:gd name="connsiteX8" fmla="*/ 1312920 w 1368385"/>
                      <a:gd name="connsiteY8" fmla="*/ 1743607 h 2198518"/>
                      <a:gd name="connsiteX9" fmla="*/ 1354880 w 1368385"/>
                      <a:gd name="connsiteY9" fmla="*/ 1982246 h 2198518"/>
                      <a:gd name="connsiteX10" fmla="*/ 1222130 w 1368385"/>
                      <a:gd name="connsiteY10" fmla="*/ 1881880 h 2198518"/>
                      <a:gd name="connsiteX11" fmla="*/ 1215186 w 1368385"/>
                      <a:gd name="connsiteY11" fmla="*/ 1872872 h 2198518"/>
                      <a:gd name="connsiteX12" fmla="*/ 1214124 w 1368385"/>
                      <a:gd name="connsiteY12" fmla="*/ 1876111 h 2198518"/>
                      <a:gd name="connsiteX13" fmla="*/ 1235662 w 1368385"/>
                      <a:gd name="connsiteY13" fmla="*/ 1926059 h 2198518"/>
                      <a:gd name="connsiteX14" fmla="*/ 1277623 w 1368385"/>
                      <a:gd name="connsiteY14" fmla="*/ 2164698 h 2198518"/>
                      <a:gd name="connsiteX15" fmla="*/ 1097401 w 1368385"/>
                      <a:gd name="connsiteY15" fmla="*/ 2002744 h 2198518"/>
                      <a:gd name="connsiteX16" fmla="*/ 1063678 w 1368385"/>
                      <a:gd name="connsiteY16" fmla="*/ 1954046 h 2198518"/>
                      <a:gd name="connsiteX17" fmla="*/ 1056225 w 1368385"/>
                      <a:gd name="connsiteY17" fmla="*/ 1952749 h 2198518"/>
                      <a:gd name="connsiteX18" fmla="*/ 1058273 w 1368385"/>
                      <a:gd name="connsiteY18" fmla="*/ 1957498 h 2198518"/>
                      <a:gd name="connsiteX19" fmla="*/ 1100235 w 1368385"/>
                      <a:gd name="connsiteY19" fmla="*/ 2196136 h 2198518"/>
                      <a:gd name="connsiteX20" fmla="*/ 764896 w 1368385"/>
                      <a:gd name="connsiteY20" fmla="*/ 1788077 h 2198518"/>
                      <a:gd name="connsiteX21" fmla="*/ 681241 w 1368385"/>
                      <a:gd name="connsiteY21" fmla="*/ 1623130 h 2198518"/>
                      <a:gd name="connsiteX22" fmla="*/ 667600 w 1368385"/>
                      <a:gd name="connsiteY22" fmla="*/ 1605956 h 2198518"/>
                      <a:gd name="connsiteX23" fmla="*/ 587007 w 1368385"/>
                      <a:gd name="connsiteY23" fmla="*/ 1489544 h 2198518"/>
                      <a:gd name="connsiteX24" fmla="*/ 578167 w 1368385"/>
                      <a:gd name="connsiteY24" fmla="*/ 1474801 h 2198518"/>
                      <a:gd name="connsiteX25" fmla="*/ 573601 w 1368385"/>
                      <a:gd name="connsiteY25" fmla="*/ 1473251 h 2198518"/>
                      <a:gd name="connsiteX26" fmla="*/ 597756 w 1368385"/>
                      <a:gd name="connsiteY26" fmla="*/ 1611762 h 2198518"/>
                      <a:gd name="connsiteX27" fmla="*/ 577885 w 1368385"/>
                      <a:gd name="connsiteY27" fmla="*/ 1940382 h 2198518"/>
                      <a:gd name="connsiteX28" fmla="*/ 376504 w 1368385"/>
                      <a:gd name="connsiteY28" fmla="*/ 1452109 h 2198518"/>
                      <a:gd name="connsiteX29" fmla="*/ 343845 w 1368385"/>
                      <a:gd name="connsiteY29" fmla="*/ 1264839 h 2198518"/>
                      <a:gd name="connsiteX30" fmla="*/ 330389 w 1368385"/>
                      <a:gd name="connsiteY30" fmla="*/ 1237728 h 2198518"/>
                      <a:gd name="connsiteX31" fmla="*/ 300441 w 1368385"/>
                      <a:gd name="connsiteY31" fmla="*/ 1075493 h 2198518"/>
                      <a:gd name="connsiteX32" fmla="*/ 317574 w 1368385"/>
                      <a:gd name="connsiteY32" fmla="*/ 951551 h 2198518"/>
                      <a:gd name="connsiteX33" fmla="*/ 324009 w 1368385"/>
                      <a:gd name="connsiteY33" fmla="*/ 936912 h 2198518"/>
                      <a:gd name="connsiteX0" fmla="*/ 316752 w 1361128"/>
                      <a:gd name="connsiteY0" fmla="*/ 1232591 h 2494197"/>
                      <a:gd name="connsiteX1" fmla="*/ 1421 w 1361128"/>
                      <a:gd name="connsiteY1" fmla="*/ 319309 h 2494197"/>
                      <a:gd name="connsiteX2" fmla="*/ 475024 w 1361128"/>
                      <a:gd name="connsiteY2" fmla="*/ 14773 h 2494197"/>
                      <a:gd name="connsiteX3" fmla="*/ 746315 w 1361128"/>
                      <a:gd name="connsiteY3" fmla="*/ 718452 h 2494197"/>
                      <a:gd name="connsiteX4" fmla="*/ 1185410 w 1361128"/>
                      <a:gd name="connsiteY4" fmla="*/ 1466448 h 2494197"/>
                      <a:gd name="connsiteX5" fmla="*/ 1348317 w 1361128"/>
                      <a:gd name="connsiteY5" fmla="*/ 2016531 h 2494197"/>
                      <a:gd name="connsiteX6" fmla="*/ 1300550 w 1361128"/>
                      <a:gd name="connsiteY6" fmla="*/ 1996342 h 2494197"/>
                      <a:gd name="connsiteX7" fmla="*/ 1277142 w 1361128"/>
                      <a:gd name="connsiteY7" fmla="*/ 1973145 h 2494197"/>
                      <a:gd name="connsiteX8" fmla="*/ 1305663 w 1361128"/>
                      <a:gd name="connsiteY8" fmla="*/ 2039286 h 2494197"/>
                      <a:gd name="connsiteX9" fmla="*/ 1347623 w 1361128"/>
                      <a:gd name="connsiteY9" fmla="*/ 2277925 h 2494197"/>
                      <a:gd name="connsiteX10" fmla="*/ 1214873 w 1361128"/>
                      <a:gd name="connsiteY10" fmla="*/ 2177559 h 2494197"/>
                      <a:gd name="connsiteX11" fmla="*/ 1207929 w 1361128"/>
                      <a:gd name="connsiteY11" fmla="*/ 2168551 h 2494197"/>
                      <a:gd name="connsiteX12" fmla="*/ 1206867 w 1361128"/>
                      <a:gd name="connsiteY12" fmla="*/ 2171790 h 2494197"/>
                      <a:gd name="connsiteX13" fmla="*/ 1228405 w 1361128"/>
                      <a:gd name="connsiteY13" fmla="*/ 2221738 h 2494197"/>
                      <a:gd name="connsiteX14" fmla="*/ 1270366 w 1361128"/>
                      <a:gd name="connsiteY14" fmla="*/ 2460377 h 2494197"/>
                      <a:gd name="connsiteX15" fmla="*/ 1090144 w 1361128"/>
                      <a:gd name="connsiteY15" fmla="*/ 2298423 h 2494197"/>
                      <a:gd name="connsiteX16" fmla="*/ 1056421 w 1361128"/>
                      <a:gd name="connsiteY16" fmla="*/ 2249725 h 2494197"/>
                      <a:gd name="connsiteX17" fmla="*/ 1048968 w 1361128"/>
                      <a:gd name="connsiteY17" fmla="*/ 2248428 h 2494197"/>
                      <a:gd name="connsiteX18" fmla="*/ 1051016 w 1361128"/>
                      <a:gd name="connsiteY18" fmla="*/ 2253177 h 2494197"/>
                      <a:gd name="connsiteX19" fmla="*/ 1092978 w 1361128"/>
                      <a:gd name="connsiteY19" fmla="*/ 2491815 h 2494197"/>
                      <a:gd name="connsiteX20" fmla="*/ 757639 w 1361128"/>
                      <a:gd name="connsiteY20" fmla="*/ 2083756 h 2494197"/>
                      <a:gd name="connsiteX21" fmla="*/ 673984 w 1361128"/>
                      <a:gd name="connsiteY21" fmla="*/ 1918809 h 2494197"/>
                      <a:gd name="connsiteX22" fmla="*/ 660343 w 1361128"/>
                      <a:gd name="connsiteY22" fmla="*/ 1901635 h 2494197"/>
                      <a:gd name="connsiteX23" fmla="*/ 579750 w 1361128"/>
                      <a:gd name="connsiteY23" fmla="*/ 1785223 h 2494197"/>
                      <a:gd name="connsiteX24" fmla="*/ 570910 w 1361128"/>
                      <a:gd name="connsiteY24" fmla="*/ 1770480 h 2494197"/>
                      <a:gd name="connsiteX25" fmla="*/ 566344 w 1361128"/>
                      <a:gd name="connsiteY25" fmla="*/ 1768930 h 2494197"/>
                      <a:gd name="connsiteX26" fmla="*/ 590499 w 1361128"/>
                      <a:gd name="connsiteY26" fmla="*/ 1907441 h 2494197"/>
                      <a:gd name="connsiteX27" fmla="*/ 570628 w 1361128"/>
                      <a:gd name="connsiteY27" fmla="*/ 2236061 h 2494197"/>
                      <a:gd name="connsiteX28" fmla="*/ 369247 w 1361128"/>
                      <a:gd name="connsiteY28" fmla="*/ 1747788 h 2494197"/>
                      <a:gd name="connsiteX29" fmla="*/ 336588 w 1361128"/>
                      <a:gd name="connsiteY29" fmla="*/ 1560518 h 2494197"/>
                      <a:gd name="connsiteX30" fmla="*/ 323132 w 1361128"/>
                      <a:gd name="connsiteY30" fmla="*/ 1533407 h 2494197"/>
                      <a:gd name="connsiteX31" fmla="*/ 293184 w 1361128"/>
                      <a:gd name="connsiteY31" fmla="*/ 1371172 h 2494197"/>
                      <a:gd name="connsiteX32" fmla="*/ 310317 w 1361128"/>
                      <a:gd name="connsiteY32" fmla="*/ 1247230 h 2494197"/>
                      <a:gd name="connsiteX33" fmla="*/ 316752 w 1361128"/>
                      <a:gd name="connsiteY33" fmla="*/ 1232591 h 2494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361128" h="2494197">
                        <a:moveTo>
                          <a:pt x="316752" y="1232591"/>
                        </a:moveTo>
                        <a:cubicBezTo>
                          <a:pt x="324912" y="1199357"/>
                          <a:pt x="-24958" y="522279"/>
                          <a:pt x="1421" y="319309"/>
                        </a:cubicBezTo>
                        <a:cubicBezTo>
                          <a:pt x="27800" y="116339"/>
                          <a:pt x="350875" y="-51751"/>
                          <a:pt x="475024" y="14773"/>
                        </a:cubicBezTo>
                        <a:cubicBezTo>
                          <a:pt x="599173" y="81297"/>
                          <a:pt x="640878" y="570293"/>
                          <a:pt x="746315" y="718452"/>
                        </a:cubicBezTo>
                        <a:cubicBezTo>
                          <a:pt x="881134" y="797545"/>
                          <a:pt x="1085076" y="1250102"/>
                          <a:pt x="1185410" y="1466448"/>
                        </a:cubicBezTo>
                        <a:cubicBezTo>
                          <a:pt x="1285744" y="1682794"/>
                          <a:pt x="1329127" y="1928215"/>
                          <a:pt x="1348317" y="2016531"/>
                        </a:cubicBezTo>
                        <a:cubicBezTo>
                          <a:pt x="1367507" y="2104847"/>
                          <a:pt x="1321895" y="2014563"/>
                          <a:pt x="1300550" y="1996342"/>
                        </a:cubicBezTo>
                        <a:lnTo>
                          <a:pt x="1277142" y="1973145"/>
                        </a:lnTo>
                        <a:lnTo>
                          <a:pt x="1305663" y="2039286"/>
                        </a:lnTo>
                        <a:cubicBezTo>
                          <a:pt x="1357705" y="2168440"/>
                          <a:pt x="1376400" y="2261964"/>
                          <a:pt x="1347623" y="2277925"/>
                        </a:cubicBezTo>
                        <a:cubicBezTo>
                          <a:pt x="1324602" y="2290693"/>
                          <a:pt x="1275558" y="2251404"/>
                          <a:pt x="1214873" y="2177559"/>
                        </a:cubicBezTo>
                        <a:lnTo>
                          <a:pt x="1207929" y="2168551"/>
                        </a:lnTo>
                        <a:lnTo>
                          <a:pt x="1206867" y="2171790"/>
                        </a:lnTo>
                        <a:lnTo>
                          <a:pt x="1228405" y="2221738"/>
                        </a:lnTo>
                        <a:cubicBezTo>
                          <a:pt x="1280448" y="2350892"/>
                          <a:pt x="1299143" y="2444416"/>
                          <a:pt x="1270366" y="2460377"/>
                        </a:cubicBezTo>
                        <a:cubicBezTo>
                          <a:pt x="1241590" y="2476337"/>
                          <a:pt x="1172151" y="2410958"/>
                          <a:pt x="1090144" y="2298423"/>
                        </a:cubicBezTo>
                        <a:lnTo>
                          <a:pt x="1056421" y="2249725"/>
                        </a:lnTo>
                        <a:lnTo>
                          <a:pt x="1048968" y="2248428"/>
                        </a:lnTo>
                        <a:lnTo>
                          <a:pt x="1051016" y="2253177"/>
                        </a:lnTo>
                        <a:cubicBezTo>
                          <a:pt x="1103059" y="2382331"/>
                          <a:pt x="1121754" y="2475854"/>
                          <a:pt x="1092978" y="2491815"/>
                        </a:cubicBezTo>
                        <a:cubicBezTo>
                          <a:pt x="1046934" y="2517352"/>
                          <a:pt x="896798" y="2334658"/>
                          <a:pt x="757639" y="2083756"/>
                        </a:cubicBezTo>
                        <a:lnTo>
                          <a:pt x="673984" y="1918809"/>
                        </a:lnTo>
                        <a:lnTo>
                          <a:pt x="660343" y="1901635"/>
                        </a:lnTo>
                        <a:cubicBezTo>
                          <a:pt x="633198" y="1865001"/>
                          <a:pt x="606234" y="1826105"/>
                          <a:pt x="579750" y="1785223"/>
                        </a:cubicBezTo>
                        <a:lnTo>
                          <a:pt x="570910" y="1770480"/>
                        </a:lnTo>
                        <a:lnTo>
                          <a:pt x="566344" y="1768930"/>
                        </a:lnTo>
                        <a:lnTo>
                          <a:pt x="590499" y="1907441"/>
                        </a:lnTo>
                        <a:cubicBezTo>
                          <a:pt x="615156" y="2092825"/>
                          <a:pt x="609251" y="2227841"/>
                          <a:pt x="570628" y="2236061"/>
                        </a:cubicBezTo>
                        <a:cubicBezTo>
                          <a:pt x="519131" y="2247021"/>
                          <a:pt x="428969" y="2028413"/>
                          <a:pt x="369247" y="1747788"/>
                        </a:cubicBezTo>
                        <a:lnTo>
                          <a:pt x="336588" y="1560518"/>
                        </a:lnTo>
                        <a:lnTo>
                          <a:pt x="323132" y="1533407"/>
                        </a:lnTo>
                        <a:cubicBezTo>
                          <a:pt x="303848" y="1483542"/>
                          <a:pt x="293184" y="1428719"/>
                          <a:pt x="293184" y="1371172"/>
                        </a:cubicBezTo>
                        <a:cubicBezTo>
                          <a:pt x="293184" y="1328011"/>
                          <a:pt x="299182" y="1286383"/>
                          <a:pt x="310317" y="1247230"/>
                        </a:cubicBezTo>
                        <a:lnTo>
                          <a:pt x="316752" y="1232591"/>
                        </a:ln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697" name="Csoportba foglalás 696"/>
                  <p:cNvGrpSpPr/>
                  <p:nvPr/>
                </p:nvGrpSpPr>
                <p:grpSpPr>
                  <a:xfrm>
                    <a:off x="3914294" y="1530585"/>
                    <a:ext cx="473152" cy="1659612"/>
                    <a:chOff x="3914294" y="1530585"/>
                    <a:chExt cx="473152" cy="1659612"/>
                  </a:xfrm>
                </p:grpSpPr>
                <p:sp>
                  <p:nvSpPr>
                    <p:cNvPr id="698" name="Téglalap 50"/>
                    <p:cNvSpPr/>
                    <p:nvPr/>
                  </p:nvSpPr>
                  <p:spPr>
                    <a:xfrm rot="1852218">
                      <a:off x="3995548" y="1530585"/>
                      <a:ext cx="391898" cy="945656"/>
                    </a:xfrm>
                    <a:custGeom>
                      <a:avLst/>
                      <a:gdLst>
                        <a:gd name="connsiteX0" fmla="*/ 0 w 1863436"/>
                        <a:gd name="connsiteY0" fmla="*/ 0 h 2147455"/>
                        <a:gd name="connsiteX1" fmla="*/ 1863436 w 1863436"/>
                        <a:gd name="connsiteY1" fmla="*/ 0 h 2147455"/>
                        <a:gd name="connsiteX2" fmla="*/ 1863436 w 1863436"/>
                        <a:gd name="connsiteY2" fmla="*/ 2147455 h 2147455"/>
                        <a:gd name="connsiteX3" fmla="*/ 0 w 1863436"/>
                        <a:gd name="connsiteY3" fmla="*/ 2147455 h 2147455"/>
                        <a:gd name="connsiteX4" fmla="*/ 0 w 1863436"/>
                        <a:gd name="connsiteY4" fmla="*/ 0 h 2147455"/>
                        <a:gd name="connsiteX0" fmla="*/ 0 w 2106660"/>
                        <a:gd name="connsiteY0" fmla="*/ 0 h 2147455"/>
                        <a:gd name="connsiteX1" fmla="*/ 1863436 w 2106660"/>
                        <a:gd name="connsiteY1" fmla="*/ 0 h 2147455"/>
                        <a:gd name="connsiteX2" fmla="*/ 1863436 w 2106660"/>
                        <a:gd name="connsiteY2" fmla="*/ 2147455 h 2147455"/>
                        <a:gd name="connsiteX3" fmla="*/ 0 w 2106660"/>
                        <a:gd name="connsiteY3" fmla="*/ 2147455 h 2147455"/>
                        <a:gd name="connsiteX4" fmla="*/ 0 w 2106660"/>
                        <a:gd name="connsiteY4" fmla="*/ 0 h 2147455"/>
                        <a:gd name="connsiteX0" fmla="*/ 317115 w 2423775"/>
                        <a:gd name="connsiteY0" fmla="*/ 0 h 2147455"/>
                        <a:gd name="connsiteX1" fmla="*/ 2180551 w 2423775"/>
                        <a:gd name="connsiteY1" fmla="*/ 0 h 2147455"/>
                        <a:gd name="connsiteX2" fmla="*/ 2180551 w 2423775"/>
                        <a:gd name="connsiteY2" fmla="*/ 2147455 h 2147455"/>
                        <a:gd name="connsiteX3" fmla="*/ 317115 w 2423775"/>
                        <a:gd name="connsiteY3" fmla="*/ 2147455 h 2147455"/>
                        <a:gd name="connsiteX4" fmla="*/ 317115 w 2423775"/>
                        <a:gd name="connsiteY4" fmla="*/ 0 h 2147455"/>
                        <a:gd name="connsiteX0" fmla="*/ 317115 w 2369034"/>
                        <a:gd name="connsiteY0" fmla="*/ 0 h 2147455"/>
                        <a:gd name="connsiteX1" fmla="*/ 2104351 w 2369034"/>
                        <a:gd name="connsiteY1" fmla="*/ 69273 h 2147455"/>
                        <a:gd name="connsiteX2" fmla="*/ 2180551 w 2369034"/>
                        <a:gd name="connsiteY2" fmla="*/ 2147455 h 2147455"/>
                        <a:gd name="connsiteX3" fmla="*/ 317115 w 2369034"/>
                        <a:gd name="connsiteY3" fmla="*/ 2147455 h 2147455"/>
                        <a:gd name="connsiteX4" fmla="*/ 317115 w 2369034"/>
                        <a:gd name="connsiteY4" fmla="*/ 0 h 2147455"/>
                        <a:gd name="connsiteX0" fmla="*/ 317115 w 2393476"/>
                        <a:gd name="connsiteY0" fmla="*/ 20781 h 2168236"/>
                        <a:gd name="connsiteX1" fmla="*/ 2138988 w 2393476"/>
                        <a:gd name="connsiteY1" fmla="*/ 0 h 2168236"/>
                        <a:gd name="connsiteX2" fmla="*/ 2180551 w 2393476"/>
                        <a:gd name="connsiteY2" fmla="*/ 2168236 h 2168236"/>
                        <a:gd name="connsiteX3" fmla="*/ 317115 w 2393476"/>
                        <a:gd name="connsiteY3" fmla="*/ 2168236 h 2168236"/>
                        <a:gd name="connsiteX4" fmla="*/ 317115 w 2393476"/>
                        <a:gd name="connsiteY4" fmla="*/ 20781 h 2168236"/>
                        <a:gd name="connsiteX0" fmla="*/ 317115 w 2525687"/>
                        <a:gd name="connsiteY0" fmla="*/ 20781 h 2168236"/>
                        <a:gd name="connsiteX1" fmla="*/ 2138988 w 2525687"/>
                        <a:gd name="connsiteY1" fmla="*/ 0 h 2168236"/>
                        <a:gd name="connsiteX2" fmla="*/ 2180551 w 2525687"/>
                        <a:gd name="connsiteY2" fmla="*/ 2168236 h 2168236"/>
                        <a:gd name="connsiteX3" fmla="*/ 317115 w 2525687"/>
                        <a:gd name="connsiteY3" fmla="*/ 2168236 h 2168236"/>
                        <a:gd name="connsiteX4" fmla="*/ 317115 w 2525687"/>
                        <a:gd name="connsiteY4" fmla="*/ 20781 h 2168236"/>
                        <a:gd name="connsiteX0" fmla="*/ 317115 w 2594875"/>
                        <a:gd name="connsiteY0" fmla="*/ 20781 h 2410690"/>
                        <a:gd name="connsiteX1" fmla="*/ 2138988 w 2594875"/>
                        <a:gd name="connsiteY1" fmla="*/ 0 h 2410690"/>
                        <a:gd name="connsiteX2" fmla="*/ 2395296 w 2594875"/>
                        <a:gd name="connsiteY2" fmla="*/ 2410690 h 2410690"/>
                        <a:gd name="connsiteX3" fmla="*/ 317115 w 2594875"/>
                        <a:gd name="connsiteY3" fmla="*/ 2168236 h 2410690"/>
                        <a:gd name="connsiteX4" fmla="*/ 317115 w 2594875"/>
                        <a:gd name="connsiteY4" fmla="*/ 20781 h 2410690"/>
                        <a:gd name="connsiteX0" fmla="*/ 317115 w 2594875"/>
                        <a:gd name="connsiteY0" fmla="*/ 20781 h 2389908"/>
                        <a:gd name="connsiteX1" fmla="*/ 2138988 w 2594875"/>
                        <a:gd name="connsiteY1" fmla="*/ 0 h 2389908"/>
                        <a:gd name="connsiteX2" fmla="*/ 2395296 w 2594875"/>
                        <a:gd name="connsiteY2" fmla="*/ 2389908 h 2389908"/>
                        <a:gd name="connsiteX3" fmla="*/ 317115 w 2594875"/>
                        <a:gd name="connsiteY3" fmla="*/ 2168236 h 2389908"/>
                        <a:gd name="connsiteX4" fmla="*/ 317115 w 2594875"/>
                        <a:gd name="connsiteY4" fmla="*/ 20781 h 2389908"/>
                        <a:gd name="connsiteX0" fmla="*/ 317115 w 2597507"/>
                        <a:gd name="connsiteY0" fmla="*/ 20781 h 2168236"/>
                        <a:gd name="connsiteX1" fmla="*/ 2138988 w 2597507"/>
                        <a:gd name="connsiteY1" fmla="*/ 0 h 2168236"/>
                        <a:gd name="connsiteX2" fmla="*/ 2402223 w 2597507"/>
                        <a:gd name="connsiteY2" fmla="*/ 2147453 h 2168236"/>
                        <a:gd name="connsiteX3" fmla="*/ 317115 w 2597507"/>
                        <a:gd name="connsiteY3" fmla="*/ 2168236 h 2168236"/>
                        <a:gd name="connsiteX4" fmla="*/ 317115 w 2597507"/>
                        <a:gd name="connsiteY4" fmla="*/ 20781 h 2168236"/>
                        <a:gd name="connsiteX0" fmla="*/ 317115 w 2589697"/>
                        <a:gd name="connsiteY0" fmla="*/ 20781 h 2195944"/>
                        <a:gd name="connsiteX1" fmla="*/ 2138988 w 2589697"/>
                        <a:gd name="connsiteY1" fmla="*/ 0 h 2195944"/>
                        <a:gd name="connsiteX2" fmla="*/ 2381441 w 2589697"/>
                        <a:gd name="connsiteY2" fmla="*/ 2195944 h 2195944"/>
                        <a:gd name="connsiteX3" fmla="*/ 317115 w 2589697"/>
                        <a:gd name="connsiteY3" fmla="*/ 2168236 h 2195944"/>
                        <a:gd name="connsiteX4" fmla="*/ 317115 w 2589697"/>
                        <a:gd name="connsiteY4" fmla="*/ 20781 h 2195944"/>
                        <a:gd name="connsiteX0" fmla="*/ 376591 w 2455210"/>
                        <a:gd name="connsiteY0" fmla="*/ 0 h 2272145"/>
                        <a:gd name="connsiteX1" fmla="*/ 2004501 w 2455210"/>
                        <a:gd name="connsiteY1" fmla="*/ 76201 h 2272145"/>
                        <a:gd name="connsiteX2" fmla="*/ 2246954 w 2455210"/>
                        <a:gd name="connsiteY2" fmla="*/ 2272145 h 2272145"/>
                        <a:gd name="connsiteX3" fmla="*/ 182628 w 2455210"/>
                        <a:gd name="connsiteY3" fmla="*/ 2244437 h 2272145"/>
                        <a:gd name="connsiteX4" fmla="*/ 376591 w 2455210"/>
                        <a:gd name="connsiteY4" fmla="*/ 0 h 2272145"/>
                        <a:gd name="connsiteX0" fmla="*/ 376591 w 2300477"/>
                        <a:gd name="connsiteY0" fmla="*/ 6926 h 2279071"/>
                        <a:gd name="connsiteX1" fmla="*/ 1706628 w 2300477"/>
                        <a:gd name="connsiteY1" fmla="*/ 0 h 2279071"/>
                        <a:gd name="connsiteX2" fmla="*/ 2246954 w 2300477"/>
                        <a:gd name="connsiteY2" fmla="*/ 2279071 h 2279071"/>
                        <a:gd name="connsiteX3" fmla="*/ 182628 w 2300477"/>
                        <a:gd name="connsiteY3" fmla="*/ 2251363 h 2279071"/>
                        <a:gd name="connsiteX4" fmla="*/ 376591 w 2300477"/>
                        <a:gd name="connsiteY4" fmla="*/ 6926 h 2279071"/>
                        <a:gd name="connsiteX0" fmla="*/ 434122 w 2219463"/>
                        <a:gd name="connsiteY0" fmla="*/ 0 h 2286000"/>
                        <a:gd name="connsiteX1" fmla="*/ 1625614 w 2219463"/>
                        <a:gd name="connsiteY1" fmla="*/ 6929 h 2286000"/>
                        <a:gd name="connsiteX2" fmla="*/ 2165940 w 2219463"/>
                        <a:gd name="connsiteY2" fmla="*/ 2286000 h 2286000"/>
                        <a:gd name="connsiteX3" fmla="*/ 101614 w 2219463"/>
                        <a:gd name="connsiteY3" fmla="*/ 2258292 h 2286000"/>
                        <a:gd name="connsiteX4" fmla="*/ 434122 w 2219463"/>
                        <a:gd name="connsiteY4" fmla="*/ 0 h 2286000"/>
                        <a:gd name="connsiteX0" fmla="*/ 646858 w 2432199"/>
                        <a:gd name="connsiteY0" fmla="*/ 0 h 2286000"/>
                        <a:gd name="connsiteX1" fmla="*/ 1838350 w 2432199"/>
                        <a:gd name="connsiteY1" fmla="*/ 6929 h 2286000"/>
                        <a:gd name="connsiteX2" fmla="*/ 2378676 w 2432199"/>
                        <a:gd name="connsiteY2" fmla="*/ 2286000 h 2286000"/>
                        <a:gd name="connsiteX3" fmla="*/ 314350 w 2432199"/>
                        <a:gd name="connsiteY3" fmla="*/ 2258292 h 2286000"/>
                        <a:gd name="connsiteX4" fmla="*/ 646858 w 2432199"/>
                        <a:gd name="connsiteY4" fmla="*/ 0 h 2286000"/>
                        <a:gd name="connsiteX0" fmla="*/ 646858 w 2564408"/>
                        <a:gd name="connsiteY0" fmla="*/ 0 h 2286000"/>
                        <a:gd name="connsiteX1" fmla="*/ 1838350 w 2564408"/>
                        <a:gd name="connsiteY1" fmla="*/ 6929 h 2286000"/>
                        <a:gd name="connsiteX2" fmla="*/ 2378676 w 2564408"/>
                        <a:gd name="connsiteY2" fmla="*/ 2286000 h 2286000"/>
                        <a:gd name="connsiteX3" fmla="*/ 314350 w 2564408"/>
                        <a:gd name="connsiteY3" fmla="*/ 2258292 h 2286000"/>
                        <a:gd name="connsiteX4" fmla="*/ 646858 w 2564408"/>
                        <a:gd name="connsiteY4" fmla="*/ 0 h 2286000"/>
                        <a:gd name="connsiteX0" fmla="*/ 646858 w 2564408"/>
                        <a:gd name="connsiteY0" fmla="*/ 112390 h 2398390"/>
                        <a:gd name="connsiteX1" fmla="*/ 1838350 w 2564408"/>
                        <a:gd name="connsiteY1" fmla="*/ 119319 h 2398390"/>
                        <a:gd name="connsiteX2" fmla="*/ 2378676 w 2564408"/>
                        <a:gd name="connsiteY2" fmla="*/ 2398390 h 2398390"/>
                        <a:gd name="connsiteX3" fmla="*/ 314350 w 2564408"/>
                        <a:gd name="connsiteY3" fmla="*/ 2370682 h 2398390"/>
                        <a:gd name="connsiteX4" fmla="*/ 646858 w 2564408"/>
                        <a:gd name="connsiteY4" fmla="*/ 112390 h 2398390"/>
                        <a:gd name="connsiteX0" fmla="*/ 646858 w 2564408"/>
                        <a:gd name="connsiteY0" fmla="*/ 193978 h 2479978"/>
                        <a:gd name="connsiteX1" fmla="*/ 1838350 w 2564408"/>
                        <a:gd name="connsiteY1" fmla="*/ 200907 h 2479978"/>
                        <a:gd name="connsiteX2" fmla="*/ 2378676 w 2564408"/>
                        <a:gd name="connsiteY2" fmla="*/ 2479978 h 2479978"/>
                        <a:gd name="connsiteX3" fmla="*/ 314350 w 2564408"/>
                        <a:gd name="connsiteY3" fmla="*/ 2452270 h 2479978"/>
                        <a:gd name="connsiteX4" fmla="*/ 646858 w 2564408"/>
                        <a:gd name="connsiteY4" fmla="*/ 193978 h 2479978"/>
                        <a:gd name="connsiteX0" fmla="*/ 646858 w 2599030"/>
                        <a:gd name="connsiteY0" fmla="*/ 211921 h 2497921"/>
                        <a:gd name="connsiteX1" fmla="*/ 1900696 w 2599030"/>
                        <a:gd name="connsiteY1" fmla="*/ 184213 h 2497921"/>
                        <a:gd name="connsiteX2" fmla="*/ 2378676 w 2599030"/>
                        <a:gd name="connsiteY2" fmla="*/ 2497921 h 2497921"/>
                        <a:gd name="connsiteX3" fmla="*/ 314350 w 2599030"/>
                        <a:gd name="connsiteY3" fmla="*/ 2470213 h 2497921"/>
                        <a:gd name="connsiteX4" fmla="*/ 646858 w 2599030"/>
                        <a:gd name="connsiteY4" fmla="*/ 211921 h 2497921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56012"/>
                        <a:gd name="connsiteY0" fmla="*/ 195762 h 2454054"/>
                        <a:gd name="connsiteX1" fmla="*/ 1900696 w 2556012"/>
                        <a:gd name="connsiteY1" fmla="*/ 168054 h 2454054"/>
                        <a:gd name="connsiteX2" fmla="*/ 2271996 w 2556012"/>
                        <a:gd name="connsiteY2" fmla="*/ 2453764 h 2454054"/>
                        <a:gd name="connsiteX3" fmla="*/ 314350 w 2556012"/>
                        <a:gd name="connsiteY3" fmla="*/ 2454054 h 2454054"/>
                        <a:gd name="connsiteX4" fmla="*/ 646858 w 2556012"/>
                        <a:gd name="connsiteY4" fmla="*/ 195762 h 2454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56012" h="2454054">
                          <a:moveTo>
                            <a:pt x="646858" y="195762"/>
                          </a:moveTo>
                          <a:cubicBezTo>
                            <a:pt x="1023240" y="-65165"/>
                            <a:pt x="1558951" y="-55929"/>
                            <a:pt x="1900696" y="168054"/>
                          </a:cubicBezTo>
                          <a:cubicBezTo>
                            <a:pt x="3112970" y="738400"/>
                            <a:pt x="2271996" y="1737946"/>
                            <a:pt x="2271996" y="2453764"/>
                          </a:cubicBezTo>
                          <a:lnTo>
                            <a:pt x="314350" y="2454054"/>
                          </a:lnTo>
                          <a:cubicBezTo>
                            <a:pt x="314350" y="1738236"/>
                            <a:pt x="-579269" y="994707"/>
                            <a:pt x="646858" y="195762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699" name="Szabadkézi sokszög 698"/>
                    <p:cNvSpPr/>
                    <p:nvPr/>
                  </p:nvSpPr>
                  <p:spPr>
                    <a:xfrm rot="3273069">
                      <a:off x="3589365" y="2535131"/>
                      <a:ext cx="979995" cy="330138"/>
                    </a:xfrm>
                    <a:custGeom>
                      <a:avLst/>
                      <a:gdLst>
                        <a:gd name="connsiteX0" fmla="*/ 26758 w 2353573"/>
                        <a:gd name="connsiteY0" fmla="*/ 211494 h 626124"/>
                        <a:gd name="connsiteX1" fmla="*/ 103703 w 2353573"/>
                        <a:gd name="connsiteY1" fmla="*/ 143874 h 626124"/>
                        <a:gd name="connsiteX2" fmla="*/ 1288090 w 2353573"/>
                        <a:gd name="connsiteY2" fmla="*/ 82623 h 626124"/>
                        <a:gd name="connsiteX3" fmla="*/ 1308616 w 2353573"/>
                        <a:gd name="connsiteY3" fmla="*/ 84300 h 626124"/>
                        <a:gd name="connsiteX4" fmla="*/ 2353573 w 2353573"/>
                        <a:gd name="connsiteY4" fmla="*/ 84300 h 626124"/>
                        <a:gd name="connsiteX5" fmla="*/ 2353573 w 2353573"/>
                        <a:gd name="connsiteY5" fmla="*/ 570300 h 626124"/>
                        <a:gd name="connsiteX6" fmla="*/ 1438086 w 2353573"/>
                        <a:gd name="connsiteY6" fmla="*/ 570300 h 626124"/>
                        <a:gd name="connsiteX7" fmla="*/ 1437993 w 2353573"/>
                        <a:gd name="connsiteY7" fmla="*/ 573248 h 626124"/>
                        <a:gd name="connsiteX8" fmla="*/ 110328 w 2353573"/>
                        <a:gd name="connsiteY8" fmla="*/ 449998 h 626124"/>
                        <a:gd name="connsiteX9" fmla="*/ 26758 w 2353573"/>
                        <a:gd name="connsiteY9" fmla="*/ 211494 h 626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53573" h="626124">
                          <a:moveTo>
                            <a:pt x="26758" y="211494"/>
                          </a:moveTo>
                          <a:cubicBezTo>
                            <a:pt x="44225" y="186635"/>
                            <a:pt x="70058" y="163651"/>
                            <a:pt x="103703" y="143874"/>
                          </a:cubicBezTo>
                          <a:cubicBezTo>
                            <a:pt x="405870" y="-105340"/>
                            <a:pt x="889446" y="34745"/>
                            <a:pt x="1288090" y="82623"/>
                          </a:cubicBezTo>
                          <a:lnTo>
                            <a:pt x="1308616" y="84300"/>
                          </a:lnTo>
                          <a:lnTo>
                            <a:pt x="2353573" y="84300"/>
                          </a:lnTo>
                          <a:lnTo>
                            <a:pt x="2353573" y="570300"/>
                          </a:lnTo>
                          <a:lnTo>
                            <a:pt x="1438086" y="570300"/>
                          </a:lnTo>
                          <a:lnTo>
                            <a:pt x="1437993" y="573248"/>
                          </a:lnTo>
                          <a:cubicBezTo>
                            <a:pt x="1016344" y="559870"/>
                            <a:pt x="571461" y="763781"/>
                            <a:pt x="110328" y="449998"/>
                          </a:cubicBezTo>
                          <a:cubicBezTo>
                            <a:pt x="-2763" y="377537"/>
                            <a:pt x="-25645" y="286072"/>
                            <a:pt x="26758" y="211494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</p:grpSp>
        </p:grpSp>
        <p:grpSp>
          <p:nvGrpSpPr>
            <p:cNvPr id="332" name="Csoportba foglalás 331"/>
            <p:cNvGrpSpPr/>
            <p:nvPr/>
          </p:nvGrpSpPr>
          <p:grpSpPr>
            <a:xfrm>
              <a:off x="6199028" y="1540745"/>
              <a:ext cx="1866306" cy="4905827"/>
              <a:chOff x="8418243" y="136368"/>
              <a:chExt cx="1866306" cy="4905827"/>
            </a:xfrm>
          </p:grpSpPr>
          <p:grpSp>
            <p:nvGrpSpPr>
              <p:cNvPr id="333" name="Csoportba foglalás 332"/>
              <p:cNvGrpSpPr/>
              <p:nvPr/>
            </p:nvGrpSpPr>
            <p:grpSpPr>
              <a:xfrm>
                <a:off x="8976594" y="3637055"/>
                <a:ext cx="718999" cy="1405140"/>
                <a:chOff x="8976594" y="3637055"/>
                <a:chExt cx="718999" cy="1405140"/>
              </a:xfrm>
            </p:grpSpPr>
            <p:sp>
              <p:nvSpPr>
                <p:cNvPr id="658" name="Téglalap 14"/>
                <p:cNvSpPr/>
                <p:nvPr/>
              </p:nvSpPr>
              <p:spPr>
                <a:xfrm>
                  <a:off x="8976594" y="3657329"/>
                  <a:ext cx="254313" cy="124093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0171"/>
                    <a:gd name="connsiteX1" fmla="*/ 768108 w 768108"/>
                    <a:gd name="connsiteY1" fmla="*/ 0 h 2110171"/>
                    <a:gd name="connsiteX2" fmla="*/ 604290 w 768108"/>
                    <a:gd name="connsiteY2" fmla="*/ 2076978 h 2110171"/>
                    <a:gd name="connsiteX3" fmla="*/ 331690 w 768108"/>
                    <a:gd name="connsiteY3" fmla="*/ 2110171 h 2110171"/>
                    <a:gd name="connsiteX4" fmla="*/ 33817 w 768108"/>
                    <a:gd name="connsiteY4" fmla="*/ 6928 h 2110171"/>
                    <a:gd name="connsiteX0" fmla="*/ 31196 w 765487"/>
                    <a:gd name="connsiteY0" fmla="*/ 6928 h 2076978"/>
                    <a:gd name="connsiteX1" fmla="*/ 765487 w 765487"/>
                    <a:gd name="connsiteY1" fmla="*/ 0 h 2076978"/>
                    <a:gd name="connsiteX2" fmla="*/ 601669 w 765487"/>
                    <a:gd name="connsiteY2" fmla="*/ 2076978 h 2076978"/>
                    <a:gd name="connsiteX3" fmla="*/ 392075 w 765487"/>
                    <a:gd name="connsiteY3" fmla="*/ 2012737 h 2076978"/>
                    <a:gd name="connsiteX4" fmla="*/ 31196 w 765487"/>
                    <a:gd name="connsiteY4" fmla="*/ 6928 h 2076978"/>
                    <a:gd name="connsiteX0" fmla="*/ 36104 w 770395"/>
                    <a:gd name="connsiteY0" fmla="*/ 6928 h 2076978"/>
                    <a:gd name="connsiteX1" fmla="*/ 770395 w 770395"/>
                    <a:gd name="connsiteY1" fmla="*/ 0 h 2076978"/>
                    <a:gd name="connsiteX2" fmla="*/ 606577 w 770395"/>
                    <a:gd name="connsiteY2" fmla="*/ 2076978 h 2076978"/>
                    <a:gd name="connsiteX3" fmla="*/ 286478 w 770395"/>
                    <a:gd name="connsiteY3" fmla="*/ 1979229 h 2076978"/>
                    <a:gd name="connsiteX4" fmla="*/ 36104 w 770395"/>
                    <a:gd name="connsiteY4" fmla="*/ 6928 h 207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395" h="2076978">
                      <a:moveTo>
                        <a:pt x="36104" y="6928"/>
                      </a:moveTo>
                      <a:lnTo>
                        <a:pt x="770395" y="0"/>
                      </a:lnTo>
                      <a:cubicBezTo>
                        <a:pt x="770395" y="705700"/>
                        <a:pt x="502668" y="1558315"/>
                        <a:pt x="606577" y="2076978"/>
                      </a:cubicBezTo>
                      <a:lnTo>
                        <a:pt x="286478" y="1979229"/>
                      </a:lnTo>
                      <a:cubicBezTo>
                        <a:pt x="443496" y="1541385"/>
                        <a:pt x="-148624" y="998954"/>
                        <a:pt x="36104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59" name="Téglalap 14"/>
                <p:cNvSpPr/>
                <p:nvPr/>
              </p:nvSpPr>
              <p:spPr>
                <a:xfrm flipH="1">
                  <a:off x="9341406" y="3637055"/>
                  <a:ext cx="261288" cy="1236791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8152 w 762443"/>
                    <a:gd name="connsiteY0" fmla="*/ 6928 h 2117099"/>
                    <a:gd name="connsiteX1" fmla="*/ 762443 w 762443"/>
                    <a:gd name="connsiteY1" fmla="*/ 0 h 2117099"/>
                    <a:gd name="connsiteX2" fmla="*/ 762443 w 762443"/>
                    <a:gd name="connsiteY2" fmla="*/ 2117099 h 2117099"/>
                    <a:gd name="connsiteX3" fmla="*/ 477244 w 762443"/>
                    <a:gd name="connsiteY3" fmla="*/ 2070051 h 2117099"/>
                    <a:gd name="connsiteX4" fmla="*/ 28152 w 762443"/>
                    <a:gd name="connsiteY4" fmla="*/ 6928 h 2117099"/>
                    <a:gd name="connsiteX0" fmla="*/ 28152 w 762443"/>
                    <a:gd name="connsiteY0" fmla="*/ 6928 h 2070051"/>
                    <a:gd name="connsiteX1" fmla="*/ 762443 w 762443"/>
                    <a:gd name="connsiteY1" fmla="*/ 0 h 2070051"/>
                    <a:gd name="connsiteX2" fmla="*/ 699437 w 762443"/>
                    <a:gd name="connsiteY2" fmla="*/ 2036857 h 2070051"/>
                    <a:gd name="connsiteX3" fmla="*/ 477244 w 762443"/>
                    <a:gd name="connsiteY3" fmla="*/ 2070051 h 2070051"/>
                    <a:gd name="connsiteX4" fmla="*/ 28152 w 762443"/>
                    <a:gd name="connsiteY4" fmla="*/ 6928 h 2070051"/>
                    <a:gd name="connsiteX0" fmla="*/ 28152 w 791527"/>
                    <a:gd name="connsiteY0" fmla="*/ 6928 h 2070051"/>
                    <a:gd name="connsiteX1" fmla="*/ 762443 w 791527"/>
                    <a:gd name="connsiteY1" fmla="*/ 0 h 2070051"/>
                    <a:gd name="connsiteX2" fmla="*/ 791527 w 791527"/>
                    <a:gd name="connsiteY2" fmla="*/ 2003350 h 2070051"/>
                    <a:gd name="connsiteX3" fmla="*/ 477244 w 791527"/>
                    <a:gd name="connsiteY3" fmla="*/ 2070051 h 2070051"/>
                    <a:gd name="connsiteX4" fmla="*/ 28152 w 791527"/>
                    <a:gd name="connsiteY4" fmla="*/ 6928 h 207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1527" h="2070051">
                      <a:moveTo>
                        <a:pt x="28152" y="6928"/>
                      </a:moveTo>
                      <a:lnTo>
                        <a:pt x="762443" y="0"/>
                      </a:lnTo>
                      <a:cubicBezTo>
                        <a:pt x="762443" y="705700"/>
                        <a:pt x="687618" y="1484687"/>
                        <a:pt x="791527" y="2003350"/>
                      </a:cubicBezTo>
                      <a:lnTo>
                        <a:pt x="477244" y="2070051"/>
                      </a:lnTo>
                      <a:cubicBezTo>
                        <a:pt x="634262" y="1632207"/>
                        <a:pt x="-156576" y="998954"/>
                        <a:pt x="28152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60" name="Szabadkézi sokszög 659"/>
                <p:cNvSpPr/>
                <p:nvPr/>
              </p:nvSpPr>
              <p:spPr>
                <a:xfrm rot="21253152" flipH="1">
                  <a:off x="9284581" y="4792526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61" name="Szabadkézi sokszög 660"/>
                <p:cNvSpPr/>
                <p:nvPr/>
              </p:nvSpPr>
              <p:spPr>
                <a:xfrm rot="21253152" flipH="1">
                  <a:off x="9000386" y="4792525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334" name="Csoportba foglalás 333"/>
              <p:cNvGrpSpPr/>
              <p:nvPr/>
            </p:nvGrpSpPr>
            <p:grpSpPr>
              <a:xfrm>
                <a:off x="8728136" y="3585287"/>
                <a:ext cx="1125871" cy="365478"/>
                <a:chOff x="8736571" y="3584882"/>
                <a:chExt cx="1125871" cy="365478"/>
              </a:xfrm>
            </p:grpSpPr>
            <p:sp>
              <p:nvSpPr>
                <p:cNvPr id="656" name="Trapezoid 1"/>
                <p:cNvSpPr/>
                <p:nvPr/>
              </p:nvSpPr>
              <p:spPr>
                <a:xfrm rot="159127">
                  <a:off x="8743218" y="3584882"/>
                  <a:ext cx="1119224" cy="365478"/>
                </a:xfrm>
                <a:prstGeom prst="rect">
                  <a:avLst/>
                </a:prstGeom>
                <a:solidFill>
                  <a:srgbClr val="9BCB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657" name="Kép 656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171588">
                  <a:off x="8736571" y="3684718"/>
                  <a:ext cx="1110799" cy="239844"/>
                </a:xfrm>
                <a:prstGeom prst="rect">
                  <a:avLst/>
                </a:prstGeom>
              </p:spPr>
            </p:pic>
          </p:grpSp>
          <p:grpSp>
            <p:nvGrpSpPr>
              <p:cNvPr id="335" name="Csoportba foglalás 334"/>
              <p:cNvGrpSpPr/>
              <p:nvPr/>
            </p:nvGrpSpPr>
            <p:grpSpPr>
              <a:xfrm>
                <a:off x="8714660" y="1411367"/>
                <a:ext cx="1267669" cy="2368795"/>
                <a:chOff x="7327131" y="2577974"/>
                <a:chExt cx="848815" cy="1926778"/>
              </a:xfrm>
            </p:grpSpPr>
            <p:sp>
              <p:nvSpPr>
                <p:cNvPr id="654" name="Szabadkézi sokszög 653"/>
                <p:cNvSpPr/>
                <p:nvPr/>
              </p:nvSpPr>
              <p:spPr>
                <a:xfrm>
                  <a:off x="7327131" y="2577974"/>
                  <a:ext cx="846625" cy="1926778"/>
                </a:xfrm>
                <a:custGeom>
                  <a:avLst/>
                  <a:gdLst>
                    <a:gd name="connsiteX0" fmla="*/ 734511 w 1525022"/>
                    <a:gd name="connsiteY0" fmla="*/ 1144373 h 4206507"/>
                    <a:gd name="connsiteX1" fmla="*/ 1253424 w 1525022"/>
                    <a:gd name="connsiteY1" fmla="*/ 1249007 h 4206507"/>
                    <a:gd name="connsiteX2" fmla="*/ 1264356 w 1525022"/>
                    <a:gd name="connsiteY2" fmla="*/ 1254863 h 4206507"/>
                    <a:gd name="connsiteX3" fmla="*/ 1374122 w 1525022"/>
                    <a:gd name="connsiteY3" fmla="*/ 1868405 h 4206507"/>
                    <a:gd name="connsiteX4" fmla="*/ 1449115 w 1525022"/>
                    <a:gd name="connsiteY4" fmla="*/ 4120007 h 4206507"/>
                    <a:gd name="connsiteX5" fmla="*/ 202611 w 1525022"/>
                    <a:gd name="connsiteY5" fmla="*/ 4102608 h 4206507"/>
                    <a:gd name="connsiteX6" fmla="*/ 25429 w 1525022"/>
                    <a:gd name="connsiteY6" fmla="*/ 2961538 h 4206507"/>
                    <a:gd name="connsiteX7" fmla="*/ 204666 w 1525022"/>
                    <a:gd name="connsiteY7" fmla="*/ 1254863 h 4206507"/>
                    <a:gd name="connsiteX8" fmla="*/ 215597 w 1525022"/>
                    <a:gd name="connsiteY8" fmla="*/ 1249007 h 4206507"/>
                    <a:gd name="connsiteX9" fmla="*/ 734511 w 1525022"/>
                    <a:gd name="connsiteY9" fmla="*/ 1144373 h 4206507"/>
                    <a:gd name="connsiteX10" fmla="*/ 584073 w 1525022"/>
                    <a:gd name="connsiteY10" fmla="*/ 956 h 4206507"/>
                    <a:gd name="connsiteX11" fmla="*/ 1399471 w 1525022"/>
                    <a:gd name="connsiteY11" fmla="*/ 125538 h 4206507"/>
                    <a:gd name="connsiteX12" fmla="*/ 1356058 w 1525022"/>
                    <a:gd name="connsiteY12" fmla="*/ 623020 h 4206507"/>
                    <a:gd name="connsiteX13" fmla="*/ 1356208 w 1525022"/>
                    <a:gd name="connsiteY13" fmla="*/ 623103 h 4206507"/>
                    <a:gd name="connsiteX14" fmla="*/ 1440855 w 1525022"/>
                    <a:gd name="connsiteY14" fmla="*/ 745105 h 4206507"/>
                    <a:gd name="connsiteX15" fmla="*/ 1290853 w 1525022"/>
                    <a:gd name="connsiteY15" fmla="*/ 1004176 h 4206507"/>
                    <a:gd name="connsiteX16" fmla="*/ 1264356 w 1525022"/>
                    <a:gd name="connsiteY16" fmla="*/ 1254863 h 4206507"/>
                    <a:gd name="connsiteX17" fmla="*/ 1253424 w 1525022"/>
                    <a:gd name="connsiteY17" fmla="*/ 1249007 h 4206507"/>
                    <a:gd name="connsiteX18" fmla="*/ 734511 w 1525022"/>
                    <a:gd name="connsiteY18" fmla="*/ 1144372 h 4206507"/>
                    <a:gd name="connsiteX19" fmla="*/ 215597 w 1525022"/>
                    <a:gd name="connsiteY19" fmla="*/ 1249007 h 4206507"/>
                    <a:gd name="connsiteX20" fmla="*/ 204666 w 1525022"/>
                    <a:gd name="connsiteY20" fmla="*/ 1254862 h 4206507"/>
                    <a:gd name="connsiteX21" fmla="*/ 204666 w 1525022"/>
                    <a:gd name="connsiteY21" fmla="*/ 1019306 h 4206507"/>
                    <a:gd name="connsiteX22" fmla="*/ 178170 w 1525022"/>
                    <a:gd name="connsiteY22" fmla="*/ 1004176 h 4206507"/>
                    <a:gd name="connsiteX23" fmla="*/ 87434 w 1525022"/>
                    <a:gd name="connsiteY23" fmla="*/ 745106 h 4206507"/>
                    <a:gd name="connsiteX24" fmla="*/ 101933 w 1525022"/>
                    <a:gd name="connsiteY24" fmla="*/ 680093 h 4206507"/>
                    <a:gd name="connsiteX25" fmla="*/ 124629 w 1525022"/>
                    <a:gd name="connsiteY25" fmla="*/ 648167 h 4206507"/>
                    <a:gd name="connsiteX26" fmla="*/ 19032 w 1525022"/>
                    <a:gd name="connsiteY26" fmla="*/ 118372 h 4206507"/>
                    <a:gd name="connsiteX27" fmla="*/ 584073 w 1525022"/>
                    <a:gd name="connsiteY27" fmla="*/ 956 h 4206507"/>
                    <a:gd name="connsiteX0" fmla="*/ 879002 w 1669513"/>
                    <a:gd name="connsiteY0" fmla="*/ 1144373 h 4207341"/>
                    <a:gd name="connsiteX1" fmla="*/ 1397915 w 1669513"/>
                    <a:gd name="connsiteY1" fmla="*/ 1249007 h 4207341"/>
                    <a:gd name="connsiteX2" fmla="*/ 1408847 w 1669513"/>
                    <a:gd name="connsiteY2" fmla="*/ 1254863 h 4207341"/>
                    <a:gd name="connsiteX3" fmla="*/ 1518613 w 1669513"/>
                    <a:gd name="connsiteY3" fmla="*/ 1868405 h 4207341"/>
                    <a:gd name="connsiteX4" fmla="*/ 1593606 w 1669513"/>
                    <a:gd name="connsiteY4" fmla="*/ 4120007 h 4207341"/>
                    <a:gd name="connsiteX5" fmla="*/ 347102 w 1669513"/>
                    <a:gd name="connsiteY5" fmla="*/ 4102608 h 4207341"/>
                    <a:gd name="connsiteX6" fmla="*/ 3530 w 1669513"/>
                    <a:gd name="connsiteY6" fmla="*/ 3145174 h 4207341"/>
                    <a:gd name="connsiteX7" fmla="*/ 169920 w 1669513"/>
                    <a:gd name="connsiteY7" fmla="*/ 2961538 h 4207341"/>
                    <a:gd name="connsiteX8" fmla="*/ 349157 w 1669513"/>
                    <a:gd name="connsiteY8" fmla="*/ 1254863 h 4207341"/>
                    <a:gd name="connsiteX9" fmla="*/ 360088 w 1669513"/>
                    <a:gd name="connsiteY9" fmla="*/ 1249007 h 4207341"/>
                    <a:gd name="connsiteX10" fmla="*/ 879002 w 1669513"/>
                    <a:gd name="connsiteY10" fmla="*/ 1144373 h 4207341"/>
                    <a:gd name="connsiteX11" fmla="*/ 728564 w 1669513"/>
                    <a:gd name="connsiteY11" fmla="*/ 956 h 4207341"/>
                    <a:gd name="connsiteX12" fmla="*/ 1543962 w 1669513"/>
                    <a:gd name="connsiteY12" fmla="*/ 125538 h 4207341"/>
                    <a:gd name="connsiteX13" fmla="*/ 1500549 w 1669513"/>
                    <a:gd name="connsiteY13" fmla="*/ 623020 h 4207341"/>
                    <a:gd name="connsiteX14" fmla="*/ 1500699 w 1669513"/>
                    <a:gd name="connsiteY14" fmla="*/ 623103 h 4207341"/>
                    <a:gd name="connsiteX15" fmla="*/ 1585346 w 1669513"/>
                    <a:gd name="connsiteY15" fmla="*/ 745105 h 4207341"/>
                    <a:gd name="connsiteX16" fmla="*/ 1435344 w 1669513"/>
                    <a:gd name="connsiteY16" fmla="*/ 1004176 h 4207341"/>
                    <a:gd name="connsiteX17" fmla="*/ 1408847 w 1669513"/>
                    <a:gd name="connsiteY17" fmla="*/ 1254863 h 4207341"/>
                    <a:gd name="connsiteX18" fmla="*/ 1397915 w 1669513"/>
                    <a:gd name="connsiteY18" fmla="*/ 1249007 h 4207341"/>
                    <a:gd name="connsiteX19" fmla="*/ 879002 w 1669513"/>
                    <a:gd name="connsiteY19" fmla="*/ 1144372 h 4207341"/>
                    <a:gd name="connsiteX20" fmla="*/ 360088 w 1669513"/>
                    <a:gd name="connsiteY20" fmla="*/ 1249007 h 4207341"/>
                    <a:gd name="connsiteX21" fmla="*/ 349157 w 1669513"/>
                    <a:gd name="connsiteY21" fmla="*/ 1254862 h 4207341"/>
                    <a:gd name="connsiteX22" fmla="*/ 349157 w 1669513"/>
                    <a:gd name="connsiteY22" fmla="*/ 1019306 h 4207341"/>
                    <a:gd name="connsiteX23" fmla="*/ 322661 w 1669513"/>
                    <a:gd name="connsiteY23" fmla="*/ 1004176 h 4207341"/>
                    <a:gd name="connsiteX24" fmla="*/ 231925 w 1669513"/>
                    <a:gd name="connsiteY24" fmla="*/ 745106 h 4207341"/>
                    <a:gd name="connsiteX25" fmla="*/ 246424 w 1669513"/>
                    <a:gd name="connsiteY25" fmla="*/ 680093 h 4207341"/>
                    <a:gd name="connsiteX26" fmla="*/ 269120 w 1669513"/>
                    <a:gd name="connsiteY26" fmla="*/ 648167 h 4207341"/>
                    <a:gd name="connsiteX27" fmla="*/ 163523 w 1669513"/>
                    <a:gd name="connsiteY27" fmla="*/ 118372 h 4207341"/>
                    <a:gd name="connsiteX28" fmla="*/ 728564 w 1669513"/>
                    <a:gd name="connsiteY28" fmla="*/ 956 h 4207341"/>
                    <a:gd name="connsiteX0" fmla="*/ 883914 w 1674425"/>
                    <a:gd name="connsiteY0" fmla="*/ 1144373 h 4207341"/>
                    <a:gd name="connsiteX1" fmla="*/ 1402827 w 1674425"/>
                    <a:gd name="connsiteY1" fmla="*/ 1249007 h 4207341"/>
                    <a:gd name="connsiteX2" fmla="*/ 1413759 w 1674425"/>
                    <a:gd name="connsiteY2" fmla="*/ 1254863 h 4207341"/>
                    <a:gd name="connsiteX3" fmla="*/ 1523525 w 1674425"/>
                    <a:gd name="connsiteY3" fmla="*/ 1868405 h 4207341"/>
                    <a:gd name="connsiteX4" fmla="*/ 1598518 w 1674425"/>
                    <a:gd name="connsiteY4" fmla="*/ 4120007 h 4207341"/>
                    <a:gd name="connsiteX5" fmla="*/ 352014 w 1674425"/>
                    <a:gd name="connsiteY5" fmla="*/ 4102608 h 4207341"/>
                    <a:gd name="connsiteX6" fmla="*/ 8442 w 1674425"/>
                    <a:gd name="connsiteY6" fmla="*/ 3145174 h 4207341"/>
                    <a:gd name="connsiteX7" fmla="*/ 65294 w 1674425"/>
                    <a:gd name="connsiteY7" fmla="*/ 2966301 h 4207341"/>
                    <a:gd name="connsiteX8" fmla="*/ 354069 w 1674425"/>
                    <a:gd name="connsiteY8" fmla="*/ 1254863 h 4207341"/>
                    <a:gd name="connsiteX9" fmla="*/ 365000 w 1674425"/>
                    <a:gd name="connsiteY9" fmla="*/ 1249007 h 4207341"/>
                    <a:gd name="connsiteX10" fmla="*/ 883914 w 1674425"/>
                    <a:gd name="connsiteY10" fmla="*/ 1144373 h 4207341"/>
                    <a:gd name="connsiteX11" fmla="*/ 733476 w 1674425"/>
                    <a:gd name="connsiteY11" fmla="*/ 956 h 4207341"/>
                    <a:gd name="connsiteX12" fmla="*/ 1548874 w 1674425"/>
                    <a:gd name="connsiteY12" fmla="*/ 125538 h 4207341"/>
                    <a:gd name="connsiteX13" fmla="*/ 1505461 w 1674425"/>
                    <a:gd name="connsiteY13" fmla="*/ 623020 h 4207341"/>
                    <a:gd name="connsiteX14" fmla="*/ 1505611 w 1674425"/>
                    <a:gd name="connsiteY14" fmla="*/ 623103 h 4207341"/>
                    <a:gd name="connsiteX15" fmla="*/ 1590258 w 1674425"/>
                    <a:gd name="connsiteY15" fmla="*/ 745105 h 4207341"/>
                    <a:gd name="connsiteX16" fmla="*/ 1440256 w 1674425"/>
                    <a:gd name="connsiteY16" fmla="*/ 1004176 h 4207341"/>
                    <a:gd name="connsiteX17" fmla="*/ 1413759 w 1674425"/>
                    <a:gd name="connsiteY17" fmla="*/ 1254863 h 4207341"/>
                    <a:gd name="connsiteX18" fmla="*/ 1402827 w 1674425"/>
                    <a:gd name="connsiteY18" fmla="*/ 1249007 h 4207341"/>
                    <a:gd name="connsiteX19" fmla="*/ 883914 w 1674425"/>
                    <a:gd name="connsiteY19" fmla="*/ 1144372 h 4207341"/>
                    <a:gd name="connsiteX20" fmla="*/ 365000 w 1674425"/>
                    <a:gd name="connsiteY20" fmla="*/ 1249007 h 4207341"/>
                    <a:gd name="connsiteX21" fmla="*/ 354069 w 1674425"/>
                    <a:gd name="connsiteY21" fmla="*/ 1254862 h 4207341"/>
                    <a:gd name="connsiteX22" fmla="*/ 354069 w 1674425"/>
                    <a:gd name="connsiteY22" fmla="*/ 1019306 h 4207341"/>
                    <a:gd name="connsiteX23" fmla="*/ 327573 w 1674425"/>
                    <a:gd name="connsiteY23" fmla="*/ 1004176 h 4207341"/>
                    <a:gd name="connsiteX24" fmla="*/ 236837 w 1674425"/>
                    <a:gd name="connsiteY24" fmla="*/ 745106 h 4207341"/>
                    <a:gd name="connsiteX25" fmla="*/ 251336 w 1674425"/>
                    <a:gd name="connsiteY25" fmla="*/ 680093 h 4207341"/>
                    <a:gd name="connsiteX26" fmla="*/ 274032 w 1674425"/>
                    <a:gd name="connsiteY26" fmla="*/ 648167 h 4207341"/>
                    <a:gd name="connsiteX27" fmla="*/ 168435 w 1674425"/>
                    <a:gd name="connsiteY27" fmla="*/ 118372 h 4207341"/>
                    <a:gd name="connsiteX28" fmla="*/ 733476 w 1674425"/>
                    <a:gd name="connsiteY28" fmla="*/ 956 h 4207341"/>
                    <a:gd name="connsiteX0" fmla="*/ 883914 w 1674425"/>
                    <a:gd name="connsiteY0" fmla="*/ 1144373 h 4162958"/>
                    <a:gd name="connsiteX1" fmla="*/ 1402827 w 1674425"/>
                    <a:gd name="connsiteY1" fmla="*/ 1249007 h 4162958"/>
                    <a:gd name="connsiteX2" fmla="*/ 1413759 w 1674425"/>
                    <a:gd name="connsiteY2" fmla="*/ 1254863 h 4162958"/>
                    <a:gd name="connsiteX3" fmla="*/ 1523525 w 1674425"/>
                    <a:gd name="connsiteY3" fmla="*/ 1868405 h 4162958"/>
                    <a:gd name="connsiteX4" fmla="*/ 1598518 w 1674425"/>
                    <a:gd name="connsiteY4" fmla="*/ 4120007 h 4162958"/>
                    <a:gd name="connsiteX5" fmla="*/ 352014 w 1674425"/>
                    <a:gd name="connsiteY5" fmla="*/ 4102608 h 4162958"/>
                    <a:gd name="connsiteX6" fmla="*/ 8442 w 1674425"/>
                    <a:gd name="connsiteY6" fmla="*/ 3948204 h 4162958"/>
                    <a:gd name="connsiteX7" fmla="*/ 65294 w 1674425"/>
                    <a:gd name="connsiteY7" fmla="*/ 2966301 h 4162958"/>
                    <a:gd name="connsiteX8" fmla="*/ 354069 w 1674425"/>
                    <a:gd name="connsiteY8" fmla="*/ 1254863 h 4162958"/>
                    <a:gd name="connsiteX9" fmla="*/ 365000 w 1674425"/>
                    <a:gd name="connsiteY9" fmla="*/ 1249007 h 4162958"/>
                    <a:gd name="connsiteX10" fmla="*/ 883914 w 1674425"/>
                    <a:gd name="connsiteY10" fmla="*/ 1144373 h 4162958"/>
                    <a:gd name="connsiteX11" fmla="*/ 733476 w 1674425"/>
                    <a:gd name="connsiteY11" fmla="*/ 956 h 4162958"/>
                    <a:gd name="connsiteX12" fmla="*/ 1548874 w 1674425"/>
                    <a:gd name="connsiteY12" fmla="*/ 125538 h 4162958"/>
                    <a:gd name="connsiteX13" fmla="*/ 1505461 w 1674425"/>
                    <a:gd name="connsiteY13" fmla="*/ 623020 h 4162958"/>
                    <a:gd name="connsiteX14" fmla="*/ 1505611 w 1674425"/>
                    <a:gd name="connsiteY14" fmla="*/ 623103 h 4162958"/>
                    <a:gd name="connsiteX15" fmla="*/ 1590258 w 1674425"/>
                    <a:gd name="connsiteY15" fmla="*/ 745105 h 4162958"/>
                    <a:gd name="connsiteX16" fmla="*/ 1440256 w 1674425"/>
                    <a:gd name="connsiteY16" fmla="*/ 1004176 h 4162958"/>
                    <a:gd name="connsiteX17" fmla="*/ 1413759 w 1674425"/>
                    <a:gd name="connsiteY17" fmla="*/ 1254863 h 4162958"/>
                    <a:gd name="connsiteX18" fmla="*/ 1402827 w 1674425"/>
                    <a:gd name="connsiteY18" fmla="*/ 1249007 h 4162958"/>
                    <a:gd name="connsiteX19" fmla="*/ 883914 w 1674425"/>
                    <a:gd name="connsiteY19" fmla="*/ 1144372 h 4162958"/>
                    <a:gd name="connsiteX20" fmla="*/ 365000 w 1674425"/>
                    <a:gd name="connsiteY20" fmla="*/ 1249007 h 4162958"/>
                    <a:gd name="connsiteX21" fmla="*/ 354069 w 1674425"/>
                    <a:gd name="connsiteY21" fmla="*/ 1254862 h 4162958"/>
                    <a:gd name="connsiteX22" fmla="*/ 354069 w 1674425"/>
                    <a:gd name="connsiteY22" fmla="*/ 1019306 h 4162958"/>
                    <a:gd name="connsiteX23" fmla="*/ 327573 w 1674425"/>
                    <a:gd name="connsiteY23" fmla="*/ 1004176 h 4162958"/>
                    <a:gd name="connsiteX24" fmla="*/ 236837 w 1674425"/>
                    <a:gd name="connsiteY24" fmla="*/ 745106 h 4162958"/>
                    <a:gd name="connsiteX25" fmla="*/ 251336 w 1674425"/>
                    <a:gd name="connsiteY25" fmla="*/ 680093 h 4162958"/>
                    <a:gd name="connsiteX26" fmla="*/ 274032 w 1674425"/>
                    <a:gd name="connsiteY26" fmla="*/ 648167 h 4162958"/>
                    <a:gd name="connsiteX27" fmla="*/ 168435 w 1674425"/>
                    <a:gd name="connsiteY27" fmla="*/ 118372 h 4162958"/>
                    <a:gd name="connsiteX28" fmla="*/ 733476 w 1674425"/>
                    <a:gd name="connsiteY28" fmla="*/ 956 h 4162958"/>
                    <a:gd name="connsiteX0" fmla="*/ 824241 w 1614752"/>
                    <a:gd name="connsiteY0" fmla="*/ 1144373 h 4162067"/>
                    <a:gd name="connsiteX1" fmla="*/ 1343154 w 1614752"/>
                    <a:gd name="connsiteY1" fmla="*/ 1249007 h 4162067"/>
                    <a:gd name="connsiteX2" fmla="*/ 1354086 w 1614752"/>
                    <a:gd name="connsiteY2" fmla="*/ 1254863 h 4162067"/>
                    <a:gd name="connsiteX3" fmla="*/ 1463852 w 1614752"/>
                    <a:gd name="connsiteY3" fmla="*/ 1868405 h 4162067"/>
                    <a:gd name="connsiteX4" fmla="*/ 1538845 w 1614752"/>
                    <a:gd name="connsiteY4" fmla="*/ 4120007 h 4162067"/>
                    <a:gd name="connsiteX5" fmla="*/ 292341 w 1614752"/>
                    <a:gd name="connsiteY5" fmla="*/ 4102608 h 4162067"/>
                    <a:gd name="connsiteX6" fmla="*/ 112892 w 1614752"/>
                    <a:gd name="connsiteY6" fmla="*/ 3971650 h 4162067"/>
                    <a:gd name="connsiteX7" fmla="*/ 5621 w 1614752"/>
                    <a:gd name="connsiteY7" fmla="*/ 2966301 h 4162067"/>
                    <a:gd name="connsiteX8" fmla="*/ 294396 w 1614752"/>
                    <a:gd name="connsiteY8" fmla="*/ 1254863 h 4162067"/>
                    <a:gd name="connsiteX9" fmla="*/ 305327 w 1614752"/>
                    <a:gd name="connsiteY9" fmla="*/ 1249007 h 4162067"/>
                    <a:gd name="connsiteX10" fmla="*/ 824241 w 1614752"/>
                    <a:gd name="connsiteY10" fmla="*/ 1144373 h 4162067"/>
                    <a:gd name="connsiteX11" fmla="*/ 673803 w 1614752"/>
                    <a:gd name="connsiteY11" fmla="*/ 956 h 4162067"/>
                    <a:gd name="connsiteX12" fmla="*/ 1489201 w 1614752"/>
                    <a:gd name="connsiteY12" fmla="*/ 125538 h 4162067"/>
                    <a:gd name="connsiteX13" fmla="*/ 1445788 w 1614752"/>
                    <a:gd name="connsiteY13" fmla="*/ 623020 h 4162067"/>
                    <a:gd name="connsiteX14" fmla="*/ 1445938 w 1614752"/>
                    <a:gd name="connsiteY14" fmla="*/ 623103 h 4162067"/>
                    <a:gd name="connsiteX15" fmla="*/ 1530585 w 1614752"/>
                    <a:gd name="connsiteY15" fmla="*/ 745105 h 4162067"/>
                    <a:gd name="connsiteX16" fmla="*/ 1380583 w 1614752"/>
                    <a:gd name="connsiteY16" fmla="*/ 1004176 h 4162067"/>
                    <a:gd name="connsiteX17" fmla="*/ 1354086 w 1614752"/>
                    <a:gd name="connsiteY17" fmla="*/ 1254863 h 4162067"/>
                    <a:gd name="connsiteX18" fmla="*/ 1343154 w 1614752"/>
                    <a:gd name="connsiteY18" fmla="*/ 1249007 h 4162067"/>
                    <a:gd name="connsiteX19" fmla="*/ 824241 w 1614752"/>
                    <a:gd name="connsiteY19" fmla="*/ 1144372 h 4162067"/>
                    <a:gd name="connsiteX20" fmla="*/ 305327 w 1614752"/>
                    <a:gd name="connsiteY20" fmla="*/ 1249007 h 4162067"/>
                    <a:gd name="connsiteX21" fmla="*/ 294396 w 1614752"/>
                    <a:gd name="connsiteY21" fmla="*/ 1254862 h 4162067"/>
                    <a:gd name="connsiteX22" fmla="*/ 294396 w 1614752"/>
                    <a:gd name="connsiteY22" fmla="*/ 1019306 h 4162067"/>
                    <a:gd name="connsiteX23" fmla="*/ 267900 w 1614752"/>
                    <a:gd name="connsiteY23" fmla="*/ 1004176 h 4162067"/>
                    <a:gd name="connsiteX24" fmla="*/ 177164 w 1614752"/>
                    <a:gd name="connsiteY24" fmla="*/ 745106 h 4162067"/>
                    <a:gd name="connsiteX25" fmla="*/ 191663 w 1614752"/>
                    <a:gd name="connsiteY25" fmla="*/ 680093 h 4162067"/>
                    <a:gd name="connsiteX26" fmla="*/ 214359 w 1614752"/>
                    <a:gd name="connsiteY26" fmla="*/ 648167 h 4162067"/>
                    <a:gd name="connsiteX27" fmla="*/ 108762 w 1614752"/>
                    <a:gd name="connsiteY27" fmla="*/ 118372 h 4162067"/>
                    <a:gd name="connsiteX28" fmla="*/ 673803 w 1614752"/>
                    <a:gd name="connsiteY28" fmla="*/ 956 h 4162067"/>
                    <a:gd name="connsiteX0" fmla="*/ 824241 w 1614752"/>
                    <a:gd name="connsiteY0" fmla="*/ 1144373 h 4144560"/>
                    <a:gd name="connsiteX1" fmla="*/ 1343154 w 1614752"/>
                    <a:gd name="connsiteY1" fmla="*/ 1249007 h 4144560"/>
                    <a:gd name="connsiteX2" fmla="*/ 1354086 w 1614752"/>
                    <a:gd name="connsiteY2" fmla="*/ 1254863 h 4144560"/>
                    <a:gd name="connsiteX3" fmla="*/ 1463852 w 1614752"/>
                    <a:gd name="connsiteY3" fmla="*/ 1868405 h 4144560"/>
                    <a:gd name="connsiteX4" fmla="*/ 1538845 w 1614752"/>
                    <a:gd name="connsiteY4" fmla="*/ 4120007 h 4144560"/>
                    <a:gd name="connsiteX5" fmla="*/ 831602 w 1614752"/>
                    <a:gd name="connsiteY5" fmla="*/ 3991239 h 4144560"/>
                    <a:gd name="connsiteX6" fmla="*/ 112892 w 1614752"/>
                    <a:gd name="connsiteY6" fmla="*/ 3971650 h 4144560"/>
                    <a:gd name="connsiteX7" fmla="*/ 5621 w 1614752"/>
                    <a:gd name="connsiteY7" fmla="*/ 2966301 h 4144560"/>
                    <a:gd name="connsiteX8" fmla="*/ 294396 w 1614752"/>
                    <a:gd name="connsiteY8" fmla="*/ 1254863 h 4144560"/>
                    <a:gd name="connsiteX9" fmla="*/ 305327 w 1614752"/>
                    <a:gd name="connsiteY9" fmla="*/ 1249007 h 4144560"/>
                    <a:gd name="connsiteX10" fmla="*/ 824241 w 1614752"/>
                    <a:gd name="connsiteY10" fmla="*/ 1144373 h 4144560"/>
                    <a:gd name="connsiteX11" fmla="*/ 673803 w 1614752"/>
                    <a:gd name="connsiteY11" fmla="*/ 956 h 4144560"/>
                    <a:gd name="connsiteX12" fmla="*/ 1489201 w 1614752"/>
                    <a:gd name="connsiteY12" fmla="*/ 125538 h 4144560"/>
                    <a:gd name="connsiteX13" fmla="*/ 1445788 w 1614752"/>
                    <a:gd name="connsiteY13" fmla="*/ 623020 h 4144560"/>
                    <a:gd name="connsiteX14" fmla="*/ 1445938 w 1614752"/>
                    <a:gd name="connsiteY14" fmla="*/ 623103 h 4144560"/>
                    <a:gd name="connsiteX15" fmla="*/ 1530585 w 1614752"/>
                    <a:gd name="connsiteY15" fmla="*/ 745105 h 4144560"/>
                    <a:gd name="connsiteX16" fmla="*/ 1380583 w 1614752"/>
                    <a:gd name="connsiteY16" fmla="*/ 1004176 h 4144560"/>
                    <a:gd name="connsiteX17" fmla="*/ 1354086 w 1614752"/>
                    <a:gd name="connsiteY17" fmla="*/ 1254863 h 4144560"/>
                    <a:gd name="connsiteX18" fmla="*/ 1343154 w 1614752"/>
                    <a:gd name="connsiteY18" fmla="*/ 1249007 h 4144560"/>
                    <a:gd name="connsiteX19" fmla="*/ 824241 w 1614752"/>
                    <a:gd name="connsiteY19" fmla="*/ 1144372 h 4144560"/>
                    <a:gd name="connsiteX20" fmla="*/ 305327 w 1614752"/>
                    <a:gd name="connsiteY20" fmla="*/ 1249007 h 4144560"/>
                    <a:gd name="connsiteX21" fmla="*/ 294396 w 1614752"/>
                    <a:gd name="connsiteY21" fmla="*/ 1254862 h 4144560"/>
                    <a:gd name="connsiteX22" fmla="*/ 294396 w 1614752"/>
                    <a:gd name="connsiteY22" fmla="*/ 1019306 h 4144560"/>
                    <a:gd name="connsiteX23" fmla="*/ 267900 w 1614752"/>
                    <a:gd name="connsiteY23" fmla="*/ 1004176 h 4144560"/>
                    <a:gd name="connsiteX24" fmla="*/ 177164 w 1614752"/>
                    <a:gd name="connsiteY24" fmla="*/ 745106 h 4144560"/>
                    <a:gd name="connsiteX25" fmla="*/ 191663 w 1614752"/>
                    <a:gd name="connsiteY25" fmla="*/ 680093 h 4144560"/>
                    <a:gd name="connsiteX26" fmla="*/ 214359 w 1614752"/>
                    <a:gd name="connsiteY26" fmla="*/ 648167 h 4144560"/>
                    <a:gd name="connsiteX27" fmla="*/ 108762 w 1614752"/>
                    <a:gd name="connsiteY27" fmla="*/ 118372 h 4144560"/>
                    <a:gd name="connsiteX28" fmla="*/ 673803 w 1614752"/>
                    <a:gd name="connsiteY28" fmla="*/ 956 h 4144560"/>
                    <a:gd name="connsiteX0" fmla="*/ 824241 w 1578306"/>
                    <a:gd name="connsiteY0" fmla="*/ 1144373 h 4061735"/>
                    <a:gd name="connsiteX1" fmla="*/ 1343154 w 1578306"/>
                    <a:gd name="connsiteY1" fmla="*/ 1249007 h 4061735"/>
                    <a:gd name="connsiteX2" fmla="*/ 1354086 w 1578306"/>
                    <a:gd name="connsiteY2" fmla="*/ 1254863 h 4061735"/>
                    <a:gd name="connsiteX3" fmla="*/ 1463852 w 1578306"/>
                    <a:gd name="connsiteY3" fmla="*/ 1868405 h 4061735"/>
                    <a:gd name="connsiteX4" fmla="*/ 1491953 w 1578306"/>
                    <a:gd name="connsiteY4" fmla="*/ 3967607 h 4061735"/>
                    <a:gd name="connsiteX5" fmla="*/ 831602 w 1578306"/>
                    <a:gd name="connsiteY5" fmla="*/ 3991239 h 4061735"/>
                    <a:gd name="connsiteX6" fmla="*/ 112892 w 1578306"/>
                    <a:gd name="connsiteY6" fmla="*/ 3971650 h 4061735"/>
                    <a:gd name="connsiteX7" fmla="*/ 5621 w 1578306"/>
                    <a:gd name="connsiteY7" fmla="*/ 2966301 h 4061735"/>
                    <a:gd name="connsiteX8" fmla="*/ 294396 w 1578306"/>
                    <a:gd name="connsiteY8" fmla="*/ 1254863 h 4061735"/>
                    <a:gd name="connsiteX9" fmla="*/ 305327 w 1578306"/>
                    <a:gd name="connsiteY9" fmla="*/ 1249007 h 4061735"/>
                    <a:gd name="connsiteX10" fmla="*/ 824241 w 1578306"/>
                    <a:gd name="connsiteY10" fmla="*/ 1144373 h 4061735"/>
                    <a:gd name="connsiteX11" fmla="*/ 673803 w 1578306"/>
                    <a:gd name="connsiteY11" fmla="*/ 956 h 4061735"/>
                    <a:gd name="connsiteX12" fmla="*/ 1489201 w 1578306"/>
                    <a:gd name="connsiteY12" fmla="*/ 125538 h 4061735"/>
                    <a:gd name="connsiteX13" fmla="*/ 1445788 w 1578306"/>
                    <a:gd name="connsiteY13" fmla="*/ 623020 h 4061735"/>
                    <a:gd name="connsiteX14" fmla="*/ 1445938 w 1578306"/>
                    <a:gd name="connsiteY14" fmla="*/ 623103 h 4061735"/>
                    <a:gd name="connsiteX15" fmla="*/ 1530585 w 1578306"/>
                    <a:gd name="connsiteY15" fmla="*/ 745105 h 4061735"/>
                    <a:gd name="connsiteX16" fmla="*/ 1380583 w 1578306"/>
                    <a:gd name="connsiteY16" fmla="*/ 1004176 h 4061735"/>
                    <a:gd name="connsiteX17" fmla="*/ 1354086 w 1578306"/>
                    <a:gd name="connsiteY17" fmla="*/ 1254863 h 4061735"/>
                    <a:gd name="connsiteX18" fmla="*/ 1343154 w 1578306"/>
                    <a:gd name="connsiteY18" fmla="*/ 1249007 h 4061735"/>
                    <a:gd name="connsiteX19" fmla="*/ 824241 w 1578306"/>
                    <a:gd name="connsiteY19" fmla="*/ 1144372 h 4061735"/>
                    <a:gd name="connsiteX20" fmla="*/ 305327 w 1578306"/>
                    <a:gd name="connsiteY20" fmla="*/ 1249007 h 4061735"/>
                    <a:gd name="connsiteX21" fmla="*/ 294396 w 1578306"/>
                    <a:gd name="connsiteY21" fmla="*/ 1254862 h 4061735"/>
                    <a:gd name="connsiteX22" fmla="*/ 294396 w 1578306"/>
                    <a:gd name="connsiteY22" fmla="*/ 1019306 h 4061735"/>
                    <a:gd name="connsiteX23" fmla="*/ 267900 w 1578306"/>
                    <a:gd name="connsiteY23" fmla="*/ 1004176 h 4061735"/>
                    <a:gd name="connsiteX24" fmla="*/ 177164 w 1578306"/>
                    <a:gd name="connsiteY24" fmla="*/ 745106 h 4061735"/>
                    <a:gd name="connsiteX25" fmla="*/ 191663 w 1578306"/>
                    <a:gd name="connsiteY25" fmla="*/ 680093 h 4061735"/>
                    <a:gd name="connsiteX26" fmla="*/ 214359 w 1578306"/>
                    <a:gd name="connsiteY26" fmla="*/ 648167 h 4061735"/>
                    <a:gd name="connsiteX27" fmla="*/ 108762 w 1578306"/>
                    <a:gd name="connsiteY27" fmla="*/ 118372 h 4061735"/>
                    <a:gd name="connsiteX28" fmla="*/ 673803 w 1578306"/>
                    <a:gd name="connsiteY28" fmla="*/ 956 h 4061735"/>
                    <a:gd name="connsiteX0" fmla="*/ 824241 w 1601749"/>
                    <a:gd name="connsiteY0" fmla="*/ 1144373 h 4061735"/>
                    <a:gd name="connsiteX1" fmla="*/ 1343154 w 1601749"/>
                    <a:gd name="connsiteY1" fmla="*/ 1249007 h 4061735"/>
                    <a:gd name="connsiteX2" fmla="*/ 1354086 w 1601749"/>
                    <a:gd name="connsiteY2" fmla="*/ 1254863 h 4061735"/>
                    <a:gd name="connsiteX3" fmla="*/ 1463852 w 1601749"/>
                    <a:gd name="connsiteY3" fmla="*/ 1868405 h 4061735"/>
                    <a:gd name="connsiteX4" fmla="*/ 1491953 w 1601749"/>
                    <a:gd name="connsiteY4" fmla="*/ 3967607 h 4061735"/>
                    <a:gd name="connsiteX5" fmla="*/ 831602 w 1601749"/>
                    <a:gd name="connsiteY5" fmla="*/ 3991239 h 4061735"/>
                    <a:gd name="connsiteX6" fmla="*/ 112892 w 1601749"/>
                    <a:gd name="connsiteY6" fmla="*/ 3971650 h 4061735"/>
                    <a:gd name="connsiteX7" fmla="*/ 5621 w 1601749"/>
                    <a:gd name="connsiteY7" fmla="*/ 2966301 h 4061735"/>
                    <a:gd name="connsiteX8" fmla="*/ 294396 w 1601749"/>
                    <a:gd name="connsiteY8" fmla="*/ 1254863 h 4061735"/>
                    <a:gd name="connsiteX9" fmla="*/ 305327 w 1601749"/>
                    <a:gd name="connsiteY9" fmla="*/ 1249007 h 4061735"/>
                    <a:gd name="connsiteX10" fmla="*/ 824241 w 1601749"/>
                    <a:gd name="connsiteY10" fmla="*/ 1144373 h 4061735"/>
                    <a:gd name="connsiteX11" fmla="*/ 673803 w 1601749"/>
                    <a:gd name="connsiteY11" fmla="*/ 956 h 4061735"/>
                    <a:gd name="connsiteX12" fmla="*/ 1489201 w 1601749"/>
                    <a:gd name="connsiteY12" fmla="*/ 125538 h 4061735"/>
                    <a:gd name="connsiteX13" fmla="*/ 1445788 w 1601749"/>
                    <a:gd name="connsiteY13" fmla="*/ 623020 h 4061735"/>
                    <a:gd name="connsiteX14" fmla="*/ 1445938 w 1601749"/>
                    <a:gd name="connsiteY14" fmla="*/ 623103 h 4061735"/>
                    <a:gd name="connsiteX15" fmla="*/ 1530585 w 1601749"/>
                    <a:gd name="connsiteY15" fmla="*/ 745105 h 4061735"/>
                    <a:gd name="connsiteX16" fmla="*/ 1380583 w 1601749"/>
                    <a:gd name="connsiteY16" fmla="*/ 1004176 h 4061735"/>
                    <a:gd name="connsiteX17" fmla="*/ 1354086 w 1601749"/>
                    <a:gd name="connsiteY17" fmla="*/ 1254863 h 4061735"/>
                    <a:gd name="connsiteX18" fmla="*/ 1343154 w 1601749"/>
                    <a:gd name="connsiteY18" fmla="*/ 1249007 h 4061735"/>
                    <a:gd name="connsiteX19" fmla="*/ 824241 w 1601749"/>
                    <a:gd name="connsiteY19" fmla="*/ 1144372 h 4061735"/>
                    <a:gd name="connsiteX20" fmla="*/ 305327 w 1601749"/>
                    <a:gd name="connsiteY20" fmla="*/ 1249007 h 4061735"/>
                    <a:gd name="connsiteX21" fmla="*/ 294396 w 1601749"/>
                    <a:gd name="connsiteY21" fmla="*/ 1254862 h 4061735"/>
                    <a:gd name="connsiteX22" fmla="*/ 294396 w 1601749"/>
                    <a:gd name="connsiteY22" fmla="*/ 1019306 h 4061735"/>
                    <a:gd name="connsiteX23" fmla="*/ 267900 w 1601749"/>
                    <a:gd name="connsiteY23" fmla="*/ 1004176 h 4061735"/>
                    <a:gd name="connsiteX24" fmla="*/ 177164 w 1601749"/>
                    <a:gd name="connsiteY24" fmla="*/ 745106 h 4061735"/>
                    <a:gd name="connsiteX25" fmla="*/ 191663 w 1601749"/>
                    <a:gd name="connsiteY25" fmla="*/ 680093 h 4061735"/>
                    <a:gd name="connsiteX26" fmla="*/ 214359 w 1601749"/>
                    <a:gd name="connsiteY26" fmla="*/ 648167 h 4061735"/>
                    <a:gd name="connsiteX27" fmla="*/ 108762 w 1601749"/>
                    <a:gd name="connsiteY27" fmla="*/ 118372 h 4061735"/>
                    <a:gd name="connsiteX28" fmla="*/ 673803 w 1601749"/>
                    <a:gd name="connsiteY28" fmla="*/ 956 h 4061735"/>
                    <a:gd name="connsiteX0" fmla="*/ 854800 w 1632308"/>
                    <a:gd name="connsiteY0" fmla="*/ 1144373 h 4040500"/>
                    <a:gd name="connsiteX1" fmla="*/ 1373713 w 1632308"/>
                    <a:gd name="connsiteY1" fmla="*/ 1249007 h 4040500"/>
                    <a:gd name="connsiteX2" fmla="*/ 1384645 w 1632308"/>
                    <a:gd name="connsiteY2" fmla="*/ 1254863 h 4040500"/>
                    <a:gd name="connsiteX3" fmla="*/ 1494411 w 1632308"/>
                    <a:gd name="connsiteY3" fmla="*/ 1868405 h 4040500"/>
                    <a:gd name="connsiteX4" fmla="*/ 1522512 w 1632308"/>
                    <a:gd name="connsiteY4" fmla="*/ 3967607 h 4040500"/>
                    <a:gd name="connsiteX5" fmla="*/ 862161 w 1632308"/>
                    <a:gd name="connsiteY5" fmla="*/ 3991239 h 4040500"/>
                    <a:gd name="connsiteX6" fmla="*/ 14497 w 1632308"/>
                    <a:gd name="connsiteY6" fmla="*/ 3942342 h 4040500"/>
                    <a:gd name="connsiteX7" fmla="*/ 36180 w 1632308"/>
                    <a:gd name="connsiteY7" fmla="*/ 2966301 h 4040500"/>
                    <a:gd name="connsiteX8" fmla="*/ 324955 w 1632308"/>
                    <a:gd name="connsiteY8" fmla="*/ 1254863 h 4040500"/>
                    <a:gd name="connsiteX9" fmla="*/ 335886 w 1632308"/>
                    <a:gd name="connsiteY9" fmla="*/ 1249007 h 4040500"/>
                    <a:gd name="connsiteX10" fmla="*/ 854800 w 1632308"/>
                    <a:gd name="connsiteY10" fmla="*/ 1144373 h 4040500"/>
                    <a:gd name="connsiteX11" fmla="*/ 704362 w 1632308"/>
                    <a:gd name="connsiteY11" fmla="*/ 956 h 4040500"/>
                    <a:gd name="connsiteX12" fmla="*/ 1519760 w 1632308"/>
                    <a:gd name="connsiteY12" fmla="*/ 125538 h 4040500"/>
                    <a:gd name="connsiteX13" fmla="*/ 1476347 w 1632308"/>
                    <a:gd name="connsiteY13" fmla="*/ 623020 h 4040500"/>
                    <a:gd name="connsiteX14" fmla="*/ 1476497 w 1632308"/>
                    <a:gd name="connsiteY14" fmla="*/ 623103 h 4040500"/>
                    <a:gd name="connsiteX15" fmla="*/ 1561144 w 1632308"/>
                    <a:gd name="connsiteY15" fmla="*/ 745105 h 4040500"/>
                    <a:gd name="connsiteX16" fmla="*/ 1411142 w 1632308"/>
                    <a:gd name="connsiteY16" fmla="*/ 1004176 h 4040500"/>
                    <a:gd name="connsiteX17" fmla="*/ 1384645 w 1632308"/>
                    <a:gd name="connsiteY17" fmla="*/ 1254863 h 4040500"/>
                    <a:gd name="connsiteX18" fmla="*/ 1373713 w 1632308"/>
                    <a:gd name="connsiteY18" fmla="*/ 1249007 h 4040500"/>
                    <a:gd name="connsiteX19" fmla="*/ 854800 w 1632308"/>
                    <a:gd name="connsiteY19" fmla="*/ 1144372 h 4040500"/>
                    <a:gd name="connsiteX20" fmla="*/ 335886 w 1632308"/>
                    <a:gd name="connsiteY20" fmla="*/ 1249007 h 4040500"/>
                    <a:gd name="connsiteX21" fmla="*/ 324955 w 1632308"/>
                    <a:gd name="connsiteY21" fmla="*/ 1254862 h 4040500"/>
                    <a:gd name="connsiteX22" fmla="*/ 324955 w 1632308"/>
                    <a:gd name="connsiteY22" fmla="*/ 1019306 h 4040500"/>
                    <a:gd name="connsiteX23" fmla="*/ 298459 w 1632308"/>
                    <a:gd name="connsiteY23" fmla="*/ 1004176 h 4040500"/>
                    <a:gd name="connsiteX24" fmla="*/ 207723 w 1632308"/>
                    <a:gd name="connsiteY24" fmla="*/ 745106 h 4040500"/>
                    <a:gd name="connsiteX25" fmla="*/ 222222 w 1632308"/>
                    <a:gd name="connsiteY25" fmla="*/ 680093 h 4040500"/>
                    <a:gd name="connsiteX26" fmla="*/ 244918 w 1632308"/>
                    <a:gd name="connsiteY26" fmla="*/ 648167 h 4040500"/>
                    <a:gd name="connsiteX27" fmla="*/ 139321 w 1632308"/>
                    <a:gd name="connsiteY27" fmla="*/ 118372 h 4040500"/>
                    <a:gd name="connsiteX28" fmla="*/ 704362 w 1632308"/>
                    <a:gd name="connsiteY28" fmla="*/ 956 h 4040500"/>
                    <a:gd name="connsiteX0" fmla="*/ 891262 w 1668770"/>
                    <a:gd name="connsiteY0" fmla="*/ 1144373 h 4040500"/>
                    <a:gd name="connsiteX1" fmla="*/ 1410175 w 1668770"/>
                    <a:gd name="connsiteY1" fmla="*/ 1249007 h 4040500"/>
                    <a:gd name="connsiteX2" fmla="*/ 1421107 w 1668770"/>
                    <a:gd name="connsiteY2" fmla="*/ 1254863 h 4040500"/>
                    <a:gd name="connsiteX3" fmla="*/ 1530873 w 1668770"/>
                    <a:gd name="connsiteY3" fmla="*/ 1868405 h 4040500"/>
                    <a:gd name="connsiteX4" fmla="*/ 1558974 w 1668770"/>
                    <a:gd name="connsiteY4" fmla="*/ 3967607 h 4040500"/>
                    <a:gd name="connsiteX5" fmla="*/ 898623 w 1668770"/>
                    <a:gd name="connsiteY5" fmla="*/ 3991239 h 4040500"/>
                    <a:gd name="connsiteX6" fmla="*/ 50959 w 1668770"/>
                    <a:gd name="connsiteY6" fmla="*/ 3942342 h 4040500"/>
                    <a:gd name="connsiteX7" fmla="*/ 72642 w 1668770"/>
                    <a:gd name="connsiteY7" fmla="*/ 2966301 h 4040500"/>
                    <a:gd name="connsiteX8" fmla="*/ 361417 w 1668770"/>
                    <a:gd name="connsiteY8" fmla="*/ 1254863 h 4040500"/>
                    <a:gd name="connsiteX9" fmla="*/ 372348 w 1668770"/>
                    <a:gd name="connsiteY9" fmla="*/ 1249007 h 4040500"/>
                    <a:gd name="connsiteX10" fmla="*/ 891262 w 1668770"/>
                    <a:gd name="connsiteY10" fmla="*/ 1144373 h 4040500"/>
                    <a:gd name="connsiteX11" fmla="*/ 740824 w 1668770"/>
                    <a:gd name="connsiteY11" fmla="*/ 956 h 4040500"/>
                    <a:gd name="connsiteX12" fmla="*/ 1556222 w 1668770"/>
                    <a:gd name="connsiteY12" fmla="*/ 125538 h 4040500"/>
                    <a:gd name="connsiteX13" fmla="*/ 1512809 w 1668770"/>
                    <a:gd name="connsiteY13" fmla="*/ 623020 h 4040500"/>
                    <a:gd name="connsiteX14" fmla="*/ 1512959 w 1668770"/>
                    <a:gd name="connsiteY14" fmla="*/ 623103 h 4040500"/>
                    <a:gd name="connsiteX15" fmla="*/ 1597606 w 1668770"/>
                    <a:gd name="connsiteY15" fmla="*/ 745105 h 4040500"/>
                    <a:gd name="connsiteX16" fmla="*/ 1447604 w 1668770"/>
                    <a:gd name="connsiteY16" fmla="*/ 1004176 h 4040500"/>
                    <a:gd name="connsiteX17" fmla="*/ 1421107 w 1668770"/>
                    <a:gd name="connsiteY17" fmla="*/ 1254863 h 4040500"/>
                    <a:gd name="connsiteX18" fmla="*/ 1410175 w 1668770"/>
                    <a:gd name="connsiteY18" fmla="*/ 1249007 h 4040500"/>
                    <a:gd name="connsiteX19" fmla="*/ 891262 w 1668770"/>
                    <a:gd name="connsiteY19" fmla="*/ 1144372 h 4040500"/>
                    <a:gd name="connsiteX20" fmla="*/ 372348 w 1668770"/>
                    <a:gd name="connsiteY20" fmla="*/ 1249007 h 4040500"/>
                    <a:gd name="connsiteX21" fmla="*/ 361417 w 1668770"/>
                    <a:gd name="connsiteY21" fmla="*/ 1254862 h 4040500"/>
                    <a:gd name="connsiteX22" fmla="*/ 361417 w 1668770"/>
                    <a:gd name="connsiteY22" fmla="*/ 1019306 h 4040500"/>
                    <a:gd name="connsiteX23" fmla="*/ 334921 w 1668770"/>
                    <a:gd name="connsiteY23" fmla="*/ 1004176 h 4040500"/>
                    <a:gd name="connsiteX24" fmla="*/ 244185 w 1668770"/>
                    <a:gd name="connsiteY24" fmla="*/ 745106 h 4040500"/>
                    <a:gd name="connsiteX25" fmla="*/ 258684 w 1668770"/>
                    <a:gd name="connsiteY25" fmla="*/ 680093 h 4040500"/>
                    <a:gd name="connsiteX26" fmla="*/ 281380 w 1668770"/>
                    <a:gd name="connsiteY26" fmla="*/ 648167 h 4040500"/>
                    <a:gd name="connsiteX27" fmla="*/ 175783 w 1668770"/>
                    <a:gd name="connsiteY27" fmla="*/ 118372 h 4040500"/>
                    <a:gd name="connsiteX28" fmla="*/ 740824 w 1668770"/>
                    <a:gd name="connsiteY28" fmla="*/ 956 h 4040500"/>
                    <a:gd name="connsiteX0" fmla="*/ 870935 w 1648443"/>
                    <a:gd name="connsiteY0" fmla="*/ 1144373 h 4048823"/>
                    <a:gd name="connsiteX1" fmla="*/ 1389848 w 1648443"/>
                    <a:gd name="connsiteY1" fmla="*/ 1249007 h 4048823"/>
                    <a:gd name="connsiteX2" fmla="*/ 1400780 w 1648443"/>
                    <a:gd name="connsiteY2" fmla="*/ 1254863 h 4048823"/>
                    <a:gd name="connsiteX3" fmla="*/ 1510546 w 1648443"/>
                    <a:gd name="connsiteY3" fmla="*/ 1868405 h 4048823"/>
                    <a:gd name="connsiteX4" fmla="*/ 1538647 w 1648443"/>
                    <a:gd name="connsiteY4" fmla="*/ 3967607 h 4048823"/>
                    <a:gd name="connsiteX5" fmla="*/ 878296 w 1648443"/>
                    <a:gd name="connsiteY5" fmla="*/ 3991239 h 4048823"/>
                    <a:gd name="connsiteX6" fmla="*/ 59939 w 1648443"/>
                    <a:gd name="connsiteY6" fmla="*/ 3954066 h 4048823"/>
                    <a:gd name="connsiteX7" fmla="*/ 52315 w 1648443"/>
                    <a:gd name="connsiteY7" fmla="*/ 2966301 h 4048823"/>
                    <a:gd name="connsiteX8" fmla="*/ 341090 w 1648443"/>
                    <a:gd name="connsiteY8" fmla="*/ 1254863 h 4048823"/>
                    <a:gd name="connsiteX9" fmla="*/ 352021 w 1648443"/>
                    <a:gd name="connsiteY9" fmla="*/ 1249007 h 4048823"/>
                    <a:gd name="connsiteX10" fmla="*/ 870935 w 1648443"/>
                    <a:gd name="connsiteY10" fmla="*/ 1144373 h 4048823"/>
                    <a:gd name="connsiteX11" fmla="*/ 720497 w 1648443"/>
                    <a:gd name="connsiteY11" fmla="*/ 956 h 4048823"/>
                    <a:gd name="connsiteX12" fmla="*/ 1535895 w 1648443"/>
                    <a:gd name="connsiteY12" fmla="*/ 125538 h 4048823"/>
                    <a:gd name="connsiteX13" fmla="*/ 1492482 w 1648443"/>
                    <a:gd name="connsiteY13" fmla="*/ 623020 h 4048823"/>
                    <a:gd name="connsiteX14" fmla="*/ 1492632 w 1648443"/>
                    <a:gd name="connsiteY14" fmla="*/ 623103 h 4048823"/>
                    <a:gd name="connsiteX15" fmla="*/ 1577279 w 1648443"/>
                    <a:gd name="connsiteY15" fmla="*/ 745105 h 4048823"/>
                    <a:gd name="connsiteX16" fmla="*/ 1427277 w 1648443"/>
                    <a:gd name="connsiteY16" fmla="*/ 1004176 h 4048823"/>
                    <a:gd name="connsiteX17" fmla="*/ 1400780 w 1648443"/>
                    <a:gd name="connsiteY17" fmla="*/ 1254863 h 4048823"/>
                    <a:gd name="connsiteX18" fmla="*/ 1389848 w 1648443"/>
                    <a:gd name="connsiteY18" fmla="*/ 1249007 h 4048823"/>
                    <a:gd name="connsiteX19" fmla="*/ 870935 w 1648443"/>
                    <a:gd name="connsiteY19" fmla="*/ 1144372 h 4048823"/>
                    <a:gd name="connsiteX20" fmla="*/ 352021 w 1648443"/>
                    <a:gd name="connsiteY20" fmla="*/ 1249007 h 4048823"/>
                    <a:gd name="connsiteX21" fmla="*/ 341090 w 1648443"/>
                    <a:gd name="connsiteY21" fmla="*/ 1254862 h 4048823"/>
                    <a:gd name="connsiteX22" fmla="*/ 341090 w 1648443"/>
                    <a:gd name="connsiteY22" fmla="*/ 1019306 h 4048823"/>
                    <a:gd name="connsiteX23" fmla="*/ 314594 w 1648443"/>
                    <a:gd name="connsiteY23" fmla="*/ 1004176 h 4048823"/>
                    <a:gd name="connsiteX24" fmla="*/ 223858 w 1648443"/>
                    <a:gd name="connsiteY24" fmla="*/ 745106 h 4048823"/>
                    <a:gd name="connsiteX25" fmla="*/ 238357 w 1648443"/>
                    <a:gd name="connsiteY25" fmla="*/ 680093 h 4048823"/>
                    <a:gd name="connsiteX26" fmla="*/ 261053 w 1648443"/>
                    <a:gd name="connsiteY26" fmla="*/ 648167 h 4048823"/>
                    <a:gd name="connsiteX27" fmla="*/ 155456 w 1648443"/>
                    <a:gd name="connsiteY27" fmla="*/ 118372 h 4048823"/>
                    <a:gd name="connsiteX28" fmla="*/ 720497 w 1648443"/>
                    <a:gd name="connsiteY28" fmla="*/ 956 h 4048823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82817 w 1660325"/>
                    <a:gd name="connsiteY0" fmla="*/ 1144373 h 4018577"/>
                    <a:gd name="connsiteX1" fmla="*/ 1401730 w 1660325"/>
                    <a:gd name="connsiteY1" fmla="*/ 1249007 h 4018577"/>
                    <a:gd name="connsiteX2" fmla="*/ 1412662 w 1660325"/>
                    <a:gd name="connsiteY2" fmla="*/ 1254863 h 4018577"/>
                    <a:gd name="connsiteX3" fmla="*/ 1522428 w 1660325"/>
                    <a:gd name="connsiteY3" fmla="*/ 1868405 h 4018577"/>
                    <a:gd name="connsiteX4" fmla="*/ 1550529 w 1660325"/>
                    <a:gd name="connsiteY4" fmla="*/ 3967607 h 4018577"/>
                    <a:gd name="connsiteX5" fmla="*/ 890178 w 1660325"/>
                    <a:gd name="connsiteY5" fmla="*/ 3991239 h 4018577"/>
                    <a:gd name="connsiteX6" fmla="*/ 54237 w 1660325"/>
                    <a:gd name="connsiteY6" fmla="*/ 3913036 h 4018577"/>
                    <a:gd name="connsiteX7" fmla="*/ 64197 w 1660325"/>
                    <a:gd name="connsiteY7" fmla="*/ 2966301 h 4018577"/>
                    <a:gd name="connsiteX8" fmla="*/ 352972 w 1660325"/>
                    <a:gd name="connsiteY8" fmla="*/ 1254863 h 4018577"/>
                    <a:gd name="connsiteX9" fmla="*/ 363903 w 1660325"/>
                    <a:gd name="connsiteY9" fmla="*/ 1249007 h 4018577"/>
                    <a:gd name="connsiteX10" fmla="*/ 882817 w 1660325"/>
                    <a:gd name="connsiteY10" fmla="*/ 1144373 h 4018577"/>
                    <a:gd name="connsiteX11" fmla="*/ 732379 w 1660325"/>
                    <a:gd name="connsiteY11" fmla="*/ 956 h 4018577"/>
                    <a:gd name="connsiteX12" fmla="*/ 1547777 w 1660325"/>
                    <a:gd name="connsiteY12" fmla="*/ 125538 h 4018577"/>
                    <a:gd name="connsiteX13" fmla="*/ 1504364 w 1660325"/>
                    <a:gd name="connsiteY13" fmla="*/ 623020 h 4018577"/>
                    <a:gd name="connsiteX14" fmla="*/ 1504514 w 1660325"/>
                    <a:gd name="connsiteY14" fmla="*/ 623103 h 4018577"/>
                    <a:gd name="connsiteX15" fmla="*/ 1589161 w 1660325"/>
                    <a:gd name="connsiteY15" fmla="*/ 745105 h 4018577"/>
                    <a:gd name="connsiteX16" fmla="*/ 1439159 w 1660325"/>
                    <a:gd name="connsiteY16" fmla="*/ 1004176 h 4018577"/>
                    <a:gd name="connsiteX17" fmla="*/ 1412662 w 1660325"/>
                    <a:gd name="connsiteY17" fmla="*/ 1254863 h 4018577"/>
                    <a:gd name="connsiteX18" fmla="*/ 1401730 w 1660325"/>
                    <a:gd name="connsiteY18" fmla="*/ 1249007 h 4018577"/>
                    <a:gd name="connsiteX19" fmla="*/ 882817 w 1660325"/>
                    <a:gd name="connsiteY19" fmla="*/ 1144372 h 4018577"/>
                    <a:gd name="connsiteX20" fmla="*/ 363903 w 1660325"/>
                    <a:gd name="connsiteY20" fmla="*/ 1249007 h 4018577"/>
                    <a:gd name="connsiteX21" fmla="*/ 352972 w 1660325"/>
                    <a:gd name="connsiteY21" fmla="*/ 1254862 h 4018577"/>
                    <a:gd name="connsiteX22" fmla="*/ 352972 w 1660325"/>
                    <a:gd name="connsiteY22" fmla="*/ 1019306 h 4018577"/>
                    <a:gd name="connsiteX23" fmla="*/ 326476 w 1660325"/>
                    <a:gd name="connsiteY23" fmla="*/ 1004176 h 4018577"/>
                    <a:gd name="connsiteX24" fmla="*/ 235740 w 1660325"/>
                    <a:gd name="connsiteY24" fmla="*/ 745106 h 4018577"/>
                    <a:gd name="connsiteX25" fmla="*/ 250239 w 1660325"/>
                    <a:gd name="connsiteY25" fmla="*/ 680093 h 4018577"/>
                    <a:gd name="connsiteX26" fmla="*/ 272935 w 1660325"/>
                    <a:gd name="connsiteY26" fmla="*/ 648167 h 4018577"/>
                    <a:gd name="connsiteX27" fmla="*/ 167338 w 1660325"/>
                    <a:gd name="connsiteY27" fmla="*/ 118372 h 4018577"/>
                    <a:gd name="connsiteX28" fmla="*/ 732379 w 1660325"/>
                    <a:gd name="connsiteY28" fmla="*/ 956 h 4018577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04514 w 1660325"/>
                    <a:gd name="connsiteY14" fmla="*/ 622900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53005 w 1660325"/>
                    <a:gd name="connsiteY14" fmla="*/ 615972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67338 w 1660325"/>
                    <a:gd name="connsiteY26" fmla="*/ 118169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14938 w 1660325"/>
                    <a:gd name="connsiteY25" fmla="*/ 201296 h 4018374"/>
                    <a:gd name="connsiteX26" fmla="*/ 732379 w 1660325"/>
                    <a:gd name="connsiteY26" fmla="*/ 753 h 4018374"/>
                    <a:gd name="connsiteX0" fmla="*/ 884445 w 1661953"/>
                    <a:gd name="connsiteY0" fmla="*/ 1144170 h 4018374"/>
                    <a:gd name="connsiteX1" fmla="*/ 1403358 w 1661953"/>
                    <a:gd name="connsiteY1" fmla="*/ 1248804 h 4018374"/>
                    <a:gd name="connsiteX2" fmla="*/ 1414290 w 1661953"/>
                    <a:gd name="connsiteY2" fmla="*/ 1254660 h 4018374"/>
                    <a:gd name="connsiteX3" fmla="*/ 1524056 w 1661953"/>
                    <a:gd name="connsiteY3" fmla="*/ 1868202 h 4018374"/>
                    <a:gd name="connsiteX4" fmla="*/ 1552157 w 1661953"/>
                    <a:gd name="connsiteY4" fmla="*/ 3967404 h 4018374"/>
                    <a:gd name="connsiteX5" fmla="*/ 891806 w 1661953"/>
                    <a:gd name="connsiteY5" fmla="*/ 3991036 h 4018374"/>
                    <a:gd name="connsiteX6" fmla="*/ 55865 w 1661953"/>
                    <a:gd name="connsiteY6" fmla="*/ 3912833 h 4018374"/>
                    <a:gd name="connsiteX7" fmla="*/ 65825 w 1661953"/>
                    <a:gd name="connsiteY7" fmla="*/ 2966098 h 4018374"/>
                    <a:gd name="connsiteX8" fmla="*/ 354600 w 1661953"/>
                    <a:gd name="connsiteY8" fmla="*/ 1254660 h 4018374"/>
                    <a:gd name="connsiteX9" fmla="*/ 365531 w 1661953"/>
                    <a:gd name="connsiteY9" fmla="*/ 1248804 h 4018374"/>
                    <a:gd name="connsiteX10" fmla="*/ 884445 w 1661953"/>
                    <a:gd name="connsiteY10" fmla="*/ 1144170 h 4018374"/>
                    <a:gd name="connsiteX11" fmla="*/ 734007 w 1661953"/>
                    <a:gd name="connsiteY11" fmla="*/ 753 h 4018374"/>
                    <a:gd name="connsiteX12" fmla="*/ 1653314 w 1661953"/>
                    <a:gd name="connsiteY12" fmla="*/ 146117 h 4018374"/>
                    <a:gd name="connsiteX13" fmla="*/ 1554633 w 1661953"/>
                    <a:gd name="connsiteY13" fmla="*/ 615972 h 4018374"/>
                    <a:gd name="connsiteX14" fmla="*/ 1590789 w 1661953"/>
                    <a:gd name="connsiteY14" fmla="*/ 744902 h 4018374"/>
                    <a:gd name="connsiteX15" fmla="*/ 1440787 w 1661953"/>
                    <a:gd name="connsiteY15" fmla="*/ 1003973 h 4018374"/>
                    <a:gd name="connsiteX16" fmla="*/ 1414290 w 1661953"/>
                    <a:gd name="connsiteY16" fmla="*/ 1254660 h 4018374"/>
                    <a:gd name="connsiteX17" fmla="*/ 1403358 w 1661953"/>
                    <a:gd name="connsiteY17" fmla="*/ 1248804 h 4018374"/>
                    <a:gd name="connsiteX18" fmla="*/ 884445 w 1661953"/>
                    <a:gd name="connsiteY18" fmla="*/ 1144169 h 4018374"/>
                    <a:gd name="connsiteX19" fmla="*/ 365531 w 1661953"/>
                    <a:gd name="connsiteY19" fmla="*/ 1248804 h 4018374"/>
                    <a:gd name="connsiteX20" fmla="*/ 354600 w 1661953"/>
                    <a:gd name="connsiteY20" fmla="*/ 1254659 h 4018374"/>
                    <a:gd name="connsiteX21" fmla="*/ 354600 w 1661953"/>
                    <a:gd name="connsiteY21" fmla="*/ 1019103 h 4018374"/>
                    <a:gd name="connsiteX22" fmla="*/ 328104 w 1661953"/>
                    <a:gd name="connsiteY22" fmla="*/ 1003973 h 4018374"/>
                    <a:gd name="connsiteX23" fmla="*/ 237368 w 1661953"/>
                    <a:gd name="connsiteY23" fmla="*/ 744903 h 4018374"/>
                    <a:gd name="connsiteX24" fmla="*/ 16566 w 1661953"/>
                    <a:gd name="connsiteY24" fmla="*/ 201296 h 4018374"/>
                    <a:gd name="connsiteX25" fmla="*/ 734007 w 1661953"/>
                    <a:gd name="connsiteY25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53006 w 1660326"/>
                    <a:gd name="connsiteY13" fmla="*/ 615972 h 4018374"/>
                    <a:gd name="connsiteX14" fmla="*/ 1589162 w 1660326"/>
                    <a:gd name="connsiteY14" fmla="*/ 744902 h 4018374"/>
                    <a:gd name="connsiteX15" fmla="*/ 1439160 w 1660326"/>
                    <a:gd name="connsiteY15" fmla="*/ 1003973 h 4018374"/>
                    <a:gd name="connsiteX16" fmla="*/ 1412663 w 1660326"/>
                    <a:gd name="connsiteY16" fmla="*/ 1254660 h 4018374"/>
                    <a:gd name="connsiteX17" fmla="*/ 1401731 w 1660326"/>
                    <a:gd name="connsiteY17" fmla="*/ 1248804 h 4018374"/>
                    <a:gd name="connsiteX18" fmla="*/ 882818 w 1660326"/>
                    <a:gd name="connsiteY18" fmla="*/ 1144169 h 4018374"/>
                    <a:gd name="connsiteX19" fmla="*/ 363904 w 1660326"/>
                    <a:gd name="connsiteY19" fmla="*/ 1248804 h 4018374"/>
                    <a:gd name="connsiteX20" fmla="*/ 352973 w 1660326"/>
                    <a:gd name="connsiteY20" fmla="*/ 1254659 h 4018374"/>
                    <a:gd name="connsiteX21" fmla="*/ 352973 w 1660326"/>
                    <a:gd name="connsiteY21" fmla="*/ 1019103 h 4018374"/>
                    <a:gd name="connsiteX22" fmla="*/ 326477 w 1660326"/>
                    <a:gd name="connsiteY22" fmla="*/ 1003973 h 4018374"/>
                    <a:gd name="connsiteX23" fmla="*/ 14939 w 1660326"/>
                    <a:gd name="connsiteY23" fmla="*/ 201296 h 4018374"/>
                    <a:gd name="connsiteX24" fmla="*/ 732380 w 1660326"/>
                    <a:gd name="connsiteY24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89162 w 1660326"/>
                    <a:gd name="connsiteY13" fmla="*/ 744902 h 4018374"/>
                    <a:gd name="connsiteX14" fmla="*/ 1439160 w 1660326"/>
                    <a:gd name="connsiteY14" fmla="*/ 1003973 h 4018374"/>
                    <a:gd name="connsiteX15" fmla="*/ 1412663 w 1660326"/>
                    <a:gd name="connsiteY15" fmla="*/ 1254660 h 4018374"/>
                    <a:gd name="connsiteX16" fmla="*/ 1401731 w 1660326"/>
                    <a:gd name="connsiteY16" fmla="*/ 1248804 h 4018374"/>
                    <a:gd name="connsiteX17" fmla="*/ 882818 w 1660326"/>
                    <a:gd name="connsiteY17" fmla="*/ 1144169 h 4018374"/>
                    <a:gd name="connsiteX18" fmla="*/ 363904 w 1660326"/>
                    <a:gd name="connsiteY18" fmla="*/ 1248804 h 4018374"/>
                    <a:gd name="connsiteX19" fmla="*/ 352973 w 1660326"/>
                    <a:gd name="connsiteY19" fmla="*/ 1254659 h 4018374"/>
                    <a:gd name="connsiteX20" fmla="*/ 352973 w 1660326"/>
                    <a:gd name="connsiteY20" fmla="*/ 1019103 h 4018374"/>
                    <a:gd name="connsiteX21" fmla="*/ 326477 w 1660326"/>
                    <a:gd name="connsiteY21" fmla="*/ 1003973 h 4018374"/>
                    <a:gd name="connsiteX22" fmla="*/ 14939 w 1660326"/>
                    <a:gd name="connsiteY22" fmla="*/ 201296 h 4018374"/>
                    <a:gd name="connsiteX23" fmla="*/ 732380 w 1660326"/>
                    <a:gd name="connsiteY23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439160 w 1660326"/>
                    <a:gd name="connsiteY13" fmla="*/ 1003973 h 4018374"/>
                    <a:gd name="connsiteX14" fmla="*/ 1412663 w 1660326"/>
                    <a:gd name="connsiteY14" fmla="*/ 1254660 h 4018374"/>
                    <a:gd name="connsiteX15" fmla="*/ 1401731 w 1660326"/>
                    <a:gd name="connsiteY15" fmla="*/ 1248804 h 4018374"/>
                    <a:gd name="connsiteX16" fmla="*/ 882818 w 1660326"/>
                    <a:gd name="connsiteY16" fmla="*/ 1144169 h 4018374"/>
                    <a:gd name="connsiteX17" fmla="*/ 363904 w 1660326"/>
                    <a:gd name="connsiteY17" fmla="*/ 1248804 h 4018374"/>
                    <a:gd name="connsiteX18" fmla="*/ 352973 w 1660326"/>
                    <a:gd name="connsiteY18" fmla="*/ 1254659 h 4018374"/>
                    <a:gd name="connsiteX19" fmla="*/ 352973 w 1660326"/>
                    <a:gd name="connsiteY19" fmla="*/ 1019103 h 4018374"/>
                    <a:gd name="connsiteX20" fmla="*/ 326477 w 1660326"/>
                    <a:gd name="connsiteY20" fmla="*/ 1003973 h 4018374"/>
                    <a:gd name="connsiteX21" fmla="*/ 14939 w 1660326"/>
                    <a:gd name="connsiteY21" fmla="*/ 201296 h 4018374"/>
                    <a:gd name="connsiteX22" fmla="*/ 732380 w 1660326"/>
                    <a:gd name="connsiteY22" fmla="*/ 753 h 4018374"/>
                    <a:gd name="connsiteX0" fmla="*/ 882818 w 1797160"/>
                    <a:gd name="connsiteY0" fmla="*/ 1143855 h 4018059"/>
                    <a:gd name="connsiteX1" fmla="*/ 1401731 w 1797160"/>
                    <a:gd name="connsiteY1" fmla="*/ 1248489 h 4018059"/>
                    <a:gd name="connsiteX2" fmla="*/ 1412663 w 1797160"/>
                    <a:gd name="connsiteY2" fmla="*/ 1254345 h 4018059"/>
                    <a:gd name="connsiteX3" fmla="*/ 1522429 w 1797160"/>
                    <a:gd name="connsiteY3" fmla="*/ 1867887 h 4018059"/>
                    <a:gd name="connsiteX4" fmla="*/ 1550530 w 1797160"/>
                    <a:gd name="connsiteY4" fmla="*/ 3967089 h 4018059"/>
                    <a:gd name="connsiteX5" fmla="*/ 890179 w 1797160"/>
                    <a:gd name="connsiteY5" fmla="*/ 3990721 h 4018059"/>
                    <a:gd name="connsiteX6" fmla="*/ 54238 w 1797160"/>
                    <a:gd name="connsiteY6" fmla="*/ 3912518 h 4018059"/>
                    <a:gd name="connsiteX7" fmla="*/ 64198 w 1797160"/>
                    <a:gd name="connsiteY7" fmla="*/ 2965783 h 4018059"/>
                    <a:gd name="connsiteX8" fmla="*/ 352973 w 1797160"/>
                    <a:gd name="connsiteY8" fmla="*/ 1254345 h 4018059"/>
                    <a:gd name="connsiteX9" fmla="*/ 363904 w 1797160"/>
                    <a:gd name="connsiteY9" fmla="*/ 1248489 h 4018059"/>
                    <a:gd name="connsiteX10" fmla="*/ 882818 w 1797160"/>
                    <a:gd name="connsiteY10" fmla="*/ 1143855 h 4018059"/>
                    <a:gd name="connsiteX11" fmla="*/ 732380 w 1797160"/>
                    <a:gd name="connsiteY11" fmla="*/ 438 h 4018059"/>
                    <a:gd name="connsiteX12" fmla="*/ 1797160 w 1797160"/>
                    <a:gd name="connsiteY12" fmla="*/ 215075 h 4018059"/>
                    <a:gd name="connsiteX13" fmla="*/ 1439160 w 1797160"/>
                    <a:gd name="connsiteY13" fmla="*/ 1003658 h 4018059"/>
                    <a:gd name="connsiteX14" fmla="*/ 1412663 w 1797160"/>
                    <a:gd name="connsiteY14" fmla="*/ 1254345 h 4018059"/>
                    <a:gd name="connsiteX15" fmla="*/ 1401731 w 1797160"/>
                    <a:gd name="connsiteY15" fmla="*/ 1248489 h 4018059"/>
                    <a:gd name="connsiteX16" fmla="*/ 882818 w 1797160"/>
                    <a:gd name="connsiteY16" fmla="*/ 1143854 h 4018059"/>
                    <a:gd name="connsiteX17" fmla="*/ 363904 w 1797160"/>
                    <a:gd name="connsiteY17" fmla="*/ 1248489 h 4018059"/>
                    <a:gd name="connsiteX18" fmla="*/ 352973 w 1797160"/>
                    <a:gd name="connsiteY18" fmla="*/ 1254344 h 4018059"/>
                    <a:gd name="connsiteX19" fmla="*/ 352973 w 1797160"/>
                    <a:gd name="connsiteY19" fmla="*/ 1018788 h 4018059"/>
                    <a:gd name="connsiteX20" fmla="*/ 326477 w 1797160"/>
                    <a:gd name="connsiteY20" fmla="*/ 1003658 h 4018059"/>
                    <a:gd name="connsiteX21" fmla="*/ 14939 w 1797160"/>
                    <a:gd name="connsiteY21" fmla="*/ 200981 h 4018059"/>
                    <a:gd name="connsiteX22" fmla="*/ 732380 w 1797160"/>
                    <a:gd name="connsiteY22" fmla="*/ 438 h 4018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97160" h="4018059">
                      <a:moveTo>
                        <a:pt x="882818" y="1143855"/>
                      </a:moveTo>
                      <a:cubicBezTo>
                        <a:pt x="1085466" y="1143855"/>
                        <a:pt x="1268929" y="1183840"/>
                        <a:pt x="1401731" y="1248489"/>
                      </a:cubicBezTo>
                      <a:lnTo>
                        <a:pt x="1412663" y="1254345"/>
                      </a:lnTo>
                      <a:cubicBezTo>
                        <a:pt x="1433723" y="1458859"/>
                        <a:pt x="1501369" y="1663373"/>
                        <a:pt x="1522429" y="1867887"/>
                      </a:cubicBezTo>
                      <a:cubicBezTo>
                        <a:pt x="1553223" y="2345411"/>
                        <a:pt x="1798535" y="4092953"/>
                        <a:pt x="1550530" y="3967089"/>
                      </a:cubicBezTo>
                      <a:cubicBezTo>
                        <a:pt x="1436805" y="4059506"/>
                        <a:pt x="1139561" y="3999816"/>
                        <a:pt x="890179" y="3990721"/>
                      </a:cubicBezTo>
                      <a:cubicBezTo>
                        <a:pt x="640797" y="3981626"/>
                        <a:pt x="288922" y="3973742"/>
                        <a:pt x="54238" y="3912518"/>
                      </a:cubicBezTo>
                      <a:cubicBezTo>
                        <a:pt x="-57354" y="3786817"/>
                        <a:pt x="32787" y="3256228"/>
                        <a:pt x="64198" y="2965783"/>
                      </a:cubicBezTo>
                      <a:cubicBezTo>
                        <a:pt x="64541" y="2491159"/>
                        <a:pt x="356219" y="1534767"/>
                        <a:pt x="352973" y="1254345"/>
                      </a:cubicBezTo>
                      <a:lnTo>
                        <a:pt x="363904" y="1248489"/>
                      </a:lnTo>
                      <a:cubicBezTo>
                        <a:pt x="496706" y="1183840"/>
                        <a:pt x="680169" y="1143855"/>
                        <a:pt x="882818" y="1143855"/>
                      </a:cubicBezTo>
                      <a:close/>
                      <a:moveTo>
                        <a:pt x="732380" y="438"/>
                      </a:moveTo>
                      <a:cubicBezTo>
                        <a:pt x="1055718" y="-9361"/>
                        <a:pt x="1618929" y="147885"/>
                        <a:pt x="1797160" y="215075"/>
                      </a:cubicBezTo>
                      <a:lnTo>
                        <a:pt x="1439160" y="1003658"/>
                      </a:lnTo>
                      <a:lnTo>
                        <a:pt x="1412663" y="1254345"/>
                      </a:lnTo>
                      <a:lnTo>
                        <a:pt x="1401731" y="1248489"/>
                      </a:lnTo>
                      <a:cubicBezTo>
                        <a:pt x="1268929" y="1183840"/>
                        <a:pt x="1085466" y="1143854"/>
                        <a:pt x="882818" y="1143854"/>
                      </a:cubicBezTo>
                      <a:cubicBezTo>
                        <a:pt x="680169" y="1143854"/>
                        <a:pt x="496706" y="1183840"/>
                        <a:pt x="363904" y="1248489"/>
                      </a:cubicBezTo>
                      <a:lnTo>
                        <a:pt x="352973" y="1254344"/>
                      </a:lnTo>
                      <a:lnTo>
                        <a:pt x="352973" y="1018788"/>
                      </a:lnTo>
                      <a:lnTo>
                        <a:pt x="326477" y="1003658"/>
                      </a:lnTo>
                      <a:cubicBezTo>
                        <a:pt x="270138" y="867357"/>
                        <a:pt x="-52711" y="368184"/>
                        <a:pt x="14939" y="200981"/>
                      </a:cubicBezTo>
                      <a:cubicBezTo>
                        <a:pt x="188552" y="123040"/>
                        <a:pt x="538378" y="6317"/>
                        <a:pt x="732380" y="438"/>
                      </a:cubicBezTo>
                      <a:close/>
                    </a:path>
                  </a:pathLst>
                </a:custGeom>
                <a:solidFill>
                  <a:srgbClr val="EC8AC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655" name="Kép 654"/>
                <p:cNvPicPr>
                  <a:picLocks noChangeAspect="1"/>
                </p:cNvPicPr>
                <p:nvPr/>
              </p:nvPicPr>
              <p:blipFill>
                <a:blip r:embed="rId9"/>
                <a:srcRect l="12228" r="8418" b="149"/>
                <a:stretch>
                  <a:fillRect/>
                </a:stretch>
              </p:blipFill>
              <p:spPr>
                <a:xfrm>
                  <a:off x="7329321" y="2661752"/>
                  <a:ext cx="846625" cy="1826233"/>
                </a:xfrm>
                <a:custGeom>
                  <a:avLst/>
                  <a:gdLst>
                    <a:gd name="connsiteX0" fmla="*/ 76743 w 846625"/>
                    <a:gd name="connsiteY0" fmla="*/ 0 h 1826233"/>
                    <a:gd name="connsiteX1" fmla="*/ 736471 w 846625"/>
                    <a:gd name="connsiteY1" fmla="*/ 0 h 1826233"/>
                    <a:gd name="connsiteX2" fmla="*/ 754247 w 846625"/>
                    <a:gd name="connsiteY2" fmla="*/ 4881 h 1826233"/>
                    <a:gd name="connsiteX3" fmla="*/ 846625 w 846625"/>
                    <a:gd name="connsiteY3" fmla="*/ 34683 h 1826233"/>
                    <a:gd name="connsiteX4" fmla="*/ 677975 w 846625"/>
                    <a:gd name="connsiteY4" fmla="*/ 406177 h 1826233"/>
                    <a:gd name="connsiteX5" fmla="*/ 665492 w 846625"/>
                    <a:gd name="connsiteY5" fmla="*/ 524273 h 1826233"/>
                    <a:gd name="connsiteX6" fmla="*/ 717202 w 846625"/>
                    <a:gd name="connsiteY6" fmla="*/ 813307 h 1826233"/>
                    <a:gd name="connsiteX7" fmla="*/ 730440 w 846625"/>
                    <a:gd name="connsiteY7" fmla="*/ 1802222 h 1826233"/>
                    <a:gd name="connsiteX8" fmla="*/ 419355 w 846625"/>
                    <a:gd name="connsiteY8" fmla="*/ 1813355 h 1826233"/>
                    <a:gd name="connsiteX9" fmla="*/ 25551 w 846625"/>
                    <a:gd name="connsiteY9" fmla="*/ 1776514 h 1826233"/>
                    <a:gd name="connsiteX10" fmla="*/ 30243 w 846625"/>
                    <a:gd name="connsiteY10" fmla="*/ 1330516 h 1826233"/>
                    <a:gd name="connsiteX11" fmla="*/ 166282 w 846625"/>
                    <a:gd name="connsiteY11" fmla="*/ 524273 h 1826233"/>
                    <a:gd name="connsiteX12" fmla="*/ 171432 w 846625"/>
                    <a:gd name="connsiteY12" fmla="*/ 521515 h 1826233"/>
                    <a:gd name="connsiteX13" fmla="*/ 415887 w 846625"/>
                    <a:gd name="connsiteY13" fmla="*/ 472223 h 1826233"/>
                    <a:gd name="connsiteX14" fmla="*/ 660342 w 846625"/>
                    <a:gd name="connsiteY14" fmla="*/ 521515 h 1826233"/>
                    <a:gd name="connsiteX15" fmla="*/ 415887 w 846625"/>
                    <a:gd name="connsiteY15" fmla="*/ 472222 h 1826233"/>
                    <a:gd name="connsiteX16" fmla="*/ 171432 w 846625"/>
                    <a:gd name="connsiteY16" fmla="*/ 521515 h 1826233"/>
                    <a:gd name="connsiteX17" fmla="*/ 166282 w 846625"/>
                    <a:gd name="connsiteY17" fmla="*/ 524273 h 1826233"/>
                    <a:gd name="connsiteX18" fmla="*/ 166282 w 846625"/>
                    <a:gd name="connsiteY18" fmla="*/ 413305 h 1826233"/>
                    <a:gd name="connsiteX19" fmla="*/ 153800 w 846625"/>
                    <a:gd name="connsiteY19" fmla="*/ 406177 h 1826233"/>
                    <a:gd name="connsiteX20" fmla="*/ 7038 w 846625"/>
                    <a:gd name="connsiteY20" fmla="*/ 28043 h 1826233"/>
                    <a:gd name="connsiteX21" fmla="*/ 41294 w 846625"/>
                    <a:gd name="connsiteY21" fmla="*/ 13556 h 1826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46625" h="1826233">
                      <a:moveTo>
                        <a:pt x="76743" y="0"/>
                      </a:moveTo>
                      <a:lnTo>
                        <a:pt x="736471" y="0"/>
                      </a:lnTo>
                      <a:lnTo>
                        <a:pt x="754247" y="4881"/>
                      </a:lnTo>
                      <a:cubicBezTo>
                        <a:pt x="793309" y="16205"/>
                        <a:pt x="825635" y="26770"/>
                        <a:pt x="846625" y="34683"/>
                      </a:cubicBezTo>
                      <a:lnTo>
                        <a:pt x="677975" y="406177"/>
                      </a:lnTo>
                      <a:lnTo>
                        <a:pt x="665492" y="524273"/>
                      </a:lnTo>
                      <a:cubicBezTo>
                        <a:pt x="675414" y="620618"/>
                        <a:pt x="707281" y="716963"/>
                        <a:pt x="717202" y="813307"/>
                      </a:cubicBezTo>
                      <a:cubicBezTo>
                        <a:pt x="731709" y="1038264"/>
                        <a:pt x="847273" y="1861515"/>
                        <a:pt x="730440" y="1802222"/>
                      </a:cubicBezTo>
                      <a:cubicBezTo>
                        <a:pt x="676865" y="1845758"/>
                        <a:pt x="536837" y="1817639"/>
                        <a:pt x="419355" y="1813355"/>
                      </a:cubicBezTo>
                      <a:cubicBezTo>
                        <a:pt x="301874" y="1809070"/>
                        <a:pt x="136109" y="1805356"/>
                        <a:pt x="25551" y="1776514"/>
                      </a:cubicBezTo>
                      <a:cubicBezTo>
                        <a:pt x="-27019" y="1717297"/>
                        <a:pt x="15446" y="1467342"/>
                        <a:pt x="30243" y="1330516"/>
                      </a:cubicBezTo>
                      <a:cubicBezTo>
                        <a:pt x="30405" y="1106925"/>
                        <a:pt x="167812" y="656378"/>
                        <a:pt x="166282" y="524273"/>
                      </a:cubicBezTo>
                      <a:lnTo>
                        <a:pt x="171432" y="521515"/>
                      </a:lnTo>
                      <a:cubicBezTo>
                        <a:pt x="233994" y="491059"/>
                        <a:pt x="320421" y="472223"/>
                        <a:pt x="415887" y="472223"/>
                      </a:cubicBezTo>
                      <a:cubicBezTo>
                        <a:pt x="511353" y="472223"/>
                        <a:pt x="597781" y="491059"/>
                        <a:pt x="660342" y="521515"/>
                      </a:cubicBezTo>
                      <a:cubicBezTo>
                        <a:pt x="597781" y="491059"/>
                        <a:pt x="511353" y="472222"/>
                        <a:pt x="415887" y="472222"/>
                      </a:cubicBezTo>
                      <a:cubicBezTo>
                        <a:pt x="320421" y="472222"/>
                        <a:pt x="233994" y="491059"/>
                        <a:pt x="171432" y="521515"/>
                      </a:cubicBezTo>
                      <a:lnTo>
                        <a:pt x="166282" y="524273"/>
                      </a:lnTo>
                      <a:lnTo>
                        <a:pt x="166282" y="413305"/>
                      </a:lnTo>
                      <a:lnTo>
                        <a:pt x="153800" y="406177"/>
                      </a:lnTo>
                      <a:cubicBezTo>
                        <a:pt x="127260" y="341967"/>
                        <a:pt x="-24831" y="106811"/>
                        <a:pt x="7038" y="28043"/>
                      </a:cubicBezTo>
                      <a:cubicBezTo>
                        <a:pt x="17261" y="23454"/>
                        <a:pt x="28782" y="18579"/>
                        <a:pt x="41294" y="13556"/>
                      </a:cubicBezTo>
                      <a:close/>
                    </a:path>
                  </a:pathLst>
                </a:custGeom>
              </p:spPr>
            </p:pic>
          </p:grpSp>
          <p:grpSp>
            <p:nvGrpSpPr>
              <p:cNvPr id="336" name="Csoportba foglalás 335"/>
              <p:cNvGrpSpPr/>
              <p:nvPr/>
            </p:nvGrpSpPr>
            <p:grpSpPr>
              <a:xfrm>
                <a:off x="8418243" y="136368"/>
                <a:ext cx="1866306" cy="2588648"/>
                <a:chOff x="8875857" y="1124981"/>
                <a:chExt cx="1866306" cy="2588648"/>
              </a:xfrm>
            </p:grpSpPr>
            <p:grpSp>
              <p:nvGrpSpPr>
                <p:cNvPr id="337" name="Csoportba foglalás 336"/>
                <p:cNvGrpSpPr/>
                <p:nvPr/>
              </p:nvGrpSpPr>
              <p:grpSpPr>
                <a:xfrm>
                  <a:off x="9214415" y="1418701"/>
                  <a:ext cx="1165160" cy="1098692"/>
                  <a:chOff x="8855579" y="1074709"/>
                  <a:chExt cx="2594946" cy="2972459"/>
                </a:xfrm>
              </p:grpSpPr>
              <p:grpSp>
                <p:nvGrpSpPr>
                  <p:cNvPr id="617" name="Csoportba foglalás 616"/>
                  <p:cNvGrpSpPr/>
                  <p:nvPr/>
                </p:nvGrpSpPr>
                <p:grpSpPr>
                  <a:xfrm>
                    <a:off x="8855579" y="1074709"/>
                    <a:ext cx="2559791" cy="2972459"/>
                    <a:chOff x="3992803" y="1669535"/>
                    <a:chExt cx="2559791" cy="2972459"/>
                  </a:xfrm>
                </p:grpSpPr>
                <p:sp>
                  <p:nvSpPr>
                    <p:cNvPr id="622" name="Szabadkézi sokszög 621"/>
                    <p:cNvSpPr/>
                    <p:nvPr/>
                  </p:nvSpPr>
                  <p:spPr>
                    <a:xfrm>
                      <a:off x="5074511" y="4164930"/>
                      <a:ext cx="411380" cy="477064"/>
                    </a:xfrm>
                    <a:custGeom>
                      <a:avLst/>
                      <a:gdLst>
                        <a:gd name="connsiteX0" fmla="*/ 645443 w 645443"/>
                        <a:gd name="connsiteY0" fmla="*/ 0 h 713575"/>
                        <a:gd name="connsiteX1" fmla="*/ 645443 w 645443"/>
                        <a:gd name="connsiteY1" fmla="*/ 646719 h 713575"/>
                        <a:gd name="connsiteX2" fmla="*/ 635215 w 645443"/>
                        <a:gd name="connsiteY2" fmla="*/ 651165 h 713575"/>
                        <a:gd name="connsiteX3" fmla="*/ 471068 w 645443"/>
                        <a:gd name="connsiteY3" fmla="*/ 693513 h 713575"/>
                        <a:gd name="connsiteX4" fmla="*/ 343126 w 645443"/>
                        <a:gd name="connsiteY4" fmla="*/ 704433 h 713575"/>
                        <a:gd name="connsiteX5" fmla="*/ 343126 w 645443"/>
                        <a:gd name="connsiteY5" fmla="*/ 713552 h 713575"/>
                        <a:gd name="connsiteX6" fmla="*/ 342849 w 645443"/>
                        <a:gd name="connsiteY6" fmla="*/ 713575 h 713575"/>
                        <a:gd name="connsiteX7" fmla="*/ 342849 w 645443"/>
                        <a:gd name="connsiteY7" fmla="*/ 713527 h 713575"/>
                        <a:gd name="connsiteX8" fmla="*/ 174376 w 645443"/>
                        <a:gd name="connsiteY8" fmla="*/ 699147 h 713575"/>
                        <a:gd name="connsiteX9" fmla="*/ 10228 w 645443"/>
                        <a:gd name="connsiteY9" fmla="*/ 656800 h 713575"/>
                        <a:gd name="connsiteX10" fmla="*/ 0 w 645443"/>
                        <a:gd name="connsiteY10" fmla="*/ 652354 h 713575"/>
                        <a:gd name="connsiteX11" fmla="*/ 0 w 645443"/>
                        <a:gd name="connsiteY11" fmla="*/ 5635 h 713575"/>
                        <a:gd name="connsiteX12" fmla="*/ 26324 w 645443"/>
                        <a:gd name="connsiteY12" fmla="*/ 14562 h 713575"/>
                        <a:gd name="connsiteX13" fmla="*/ 190971 w 645443"/>
                        <a:gd name="connsiteY13" fmla="*/ 47706 h 713575"/>
                        <a:gd name="connsiteX14" fmla="*/ 302314 w 645443"/>
                        <a:gd name="connsiteY14" fmla="*/ 55123 h 713575"/>
                        <a:gd name="connsiteX15" fmla="*/ 302314 w 645443"/>
                        <a:gd name="connsiteY15" fmla="*/ 52205 h 713575"/>
                        <a:gd name="connsiteX16" fmla="*/ 302323 w 645443"/>
                        <a:gd name="connsiteY16" fmla="*/ 52206 h 713575"/>
                        <a:gd name="connsiteX17" fmla="*/ 454472 w 645443"/>
                        <a:gd name="connsiteY17" fmla="*/ 42071 h 713575"/>
                        <a:gd name="connsiteX18" fmla="*/ 619119 w 645443"/>
                        <a:gd name="connsiteY18" fmla="*/ 8927 h 713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645443" h="713575">
                          <a:moveTo>
                            <a:pt x="645443" y="0"/>
                          </a:moveTo>
                          <a:lnTo>
                            <a:pt x="645443" y="646719"/>
                          </a:lnTo>
                          <a:lnTo>
                            <a:pt x="635215" y="651165"/>
                          </a:lnTo>
                          <a:cubicBezTo>
                            <a:pt x="581406" y="669778"/>
                            <a:pt x="526644" y="683972"/>
                            <a:pt x="471068" y="693513"/>
                          </a:cubicBezTo>
                          <a:lnTo>
                            <a:pt x="343126" y="704433"/>
                          </a:lnTo>
                          <a:lnTo>
                            <a:pt x="343126" y="713552"/>
                          </a:lnTo>
                          <a:lnTo>
                            <a:pt x="342849" y="713575"/>
                          </a:lnTo>
                          <a:lnTo>
                            <a:pt x="342849" y="713527"/>
                          </a:lnTo>
                          <a:lnTo>
                            <a:pt x="174376" y="699147"/>
                          </a:lnTo>
                          <a:cubicBezTo>
                            <a:pt x="118800" y="689607"/>
                            <a:pt x="64038" y="675413"/>
                            <a:pt x="10228" y="656800"/>
                          </a:cubicBezTo>
                          <a:lnTo>
                            <a:pt x="0" y="652354"/>
                          </a:lnTo>
                          <a:lnTo>
                            <a:pt x="0" y="5635"/>
                          </a:lnTo>
                          <a:lnTo>
                            <a:pt x="26324" y="14562"/>
                          </a:lnTo>
                          <a:cubicBezTo>
                            <a:pt x="80297" y="29131"/>
                            <a:pt x="135226" y="40239"/>
                            <a:pt x="190971" y="47706"/>
                          </a:cubicBezTo>
                          <a:lnTo>
                            <a:pt x="302314" y="55123"/>
                          </a:lnTo>
                          <a:lnTo>
                            <a:pt x="302314" y="52205"/>
                          </a:lnTo>
                          <a:lnTo>
                            <a:pt x="302323" y="52206"/>
                          </a:lnTo>
                          <a:lnTo>
                            <a:pt x="454472" y="42071"/>
                          </a:lnTo>
                          <a:cubicBezTo>
                            <a:pt x="510218" y="34604"/>
                            <a:pt x="565146" y="23496"/>
                            <a:pt x="619119" y="892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CD7D"/>
                        </a:gs>
                        <a:gs pos="97000">
                          <a:srgbClr val="FFE1AF"/>
                        </a:gs>
                      </a:gsLst>
                      <a:path path="circle">
                        <a:fillToRect t="100000" r="100000"/>
                      </a:path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3" name="Szabadkézi sokszög 622"/>
                    <p:cNvSpPr/>
                    <p:nvPr/>
                  </p:nvSpPr>
                  <p:spPr>
                    <a:xfrm>
                      <a:off x="3992803" y="1669535"/>
                      <a:ext cx="2559791" cy="2439650"/>
                    </a:xfrm>
                    <a:custGeom>
                      <a:avLst/>
                      <a:gdLst>
                        <a:gd name="connsiteX0" fmla="*/ 785044 w 1638668"/>
                        <a:gd name="connsiteY0" fmla="*/ 0 h 1612462"/>
                        <a:gd name="connsiteX1" fmla="*/ 850973 w 1638668"/>
                        <a:gd name="connsiteY1" fmla="*/ 3088 h 1612462"/>
                        <a:gd name="connsiteX2" fmla="*/ 1461695 w 1638668"/>
                        <a:gd name="connsiteY2" fmla="*/ 432645 h 1612462"/>
                        <a:gd name="connsiteX3" fmla="*/ 1489325 w 1638668"/>
                        <a:gd name="connsiteY3" fmla="*/ 520962 h 1612462"/>
                        <a:gd name="connsiteX4" fmla="*/ 1527274 w 1638668"/>
                        <a:gd name="connsiteY4" fmla="*/ 567462 h 1612462"/>
                        <a:gd name="connsiteX5" fmla="*/ 1638668 w 1638668"/>
                        <a:gd name="connsiteY5" fmla="*/ 929074 h 1612462"/>
                        <a:gd name="connsiteX6" fmla="*/ 976809 w 1638668"/>
                        <a:gd name="connsiteY6" fmla="*/ 1609374 h 1612462"/>
                        <a:gd name="connsiteX7" fmla="*/ 910880 w 1638668"/>
                        <a:gd name="connsiteY7" fmla="*/ 1612462 h 1612462"/>
                        <a:gd name="connsiteX8" fmla="*/ 910880 w 1638668"/>
                        <a:gd name="connsiteY8" fmla="*/ 1352713 h 1612462"/>
                        <a:gd name="connsiteX9" fmla="*/ 850973 w 1638668"/>
                        <a:gd name="connsiteY9" fmla="*/ 1363688 h 1612462"/>
                        <a:gd name="connsiteX10" fmla="*/ 817792 w 1638668"/>
                        <a:gd name="connsiteY10" fmla="*/ 1365242 h 1612462"/>
                        <a:gd name="connsiteX11" fmla="*/ 817792 w 1638668"/>
                        <a:gd name="connsiteY11" fmla="*/ 1367694 h 1612462"/>
                        <a:gd name="connsiteX12" fmla="*/ 808582 w 1638668"/>
                        <a:gd name="connsiteY12" fmla="*/ 1368136 h 1612462"/>
                        <a:gd name="connsiteX13" fmla="*/ 791327 w 1638668"/>
                        <a:gd name="connsiteY13" fmla="*/ 1366482 h 1612462"/>
                        <a:gd name="connsiteX14" fmla="*/ 785044 w 1638668"/>
                        <a:gd name="connsiteY14" fmla="*/ 1366776 h 1612462"/>
                        <a:gd name="connsiteX15" fmla="*/ 785044 w 1638668"/>
                        <a:gd name="connsiteY15" fmla="*/ 1365879 h 1612462"/>
                        <a:gd name="connsiteX16" fmla="*/ 727788 w 1638668"/>
                        <a:gd name="connsiteY16" fmla="*/ 1360390 h 1612462"/>
                        <a:gd name="connsiteX17" fmla="*/ 727788 w 1638668"/>
                        <a:gd name="connsiteY17" fmla="*/ 1612018 h 1612462"/>
                        <a:gd name="connsiteX18" fmla="*/ 718578 w 1638668"/>
                        <a:gd name="connsiteY18" fmla="*/ 1612460 h 1612462"/>
                        <a:gd name="connsiteX19" fmla="*/ 0 w 1638668"/>
                        <a:gd name="connsiteY19" fmla="*/ 929073 h 1612462"/>
                        <a:gd name="connsiteX20" fmla="*/ 56470 w 1638668"/>
                        <a:gd name="connsiteY20" fmla="*/ 663068 h 1612462"/>
                        <a:gd name="connsiteX21" fmla="*/ 98916 w 1638668"/>
                        <a:gd name="connsiteY21" fmla="*/ 588697 h 1612462"/>
                        <a:gd name="connsiteX22" fmla="*/ 101228 w 1638668"/>
                        <a:gd name="connsiteY22" fmla="*/ 563778 h 1612462"/>
                        <a:gd name="connsiteX23" fmla="*/ 663763 w 1638668"/>
                        <a:gd name="connsiteY23" fmla="*/ 15246 h 1612462"/>
                        <a:gd name="connsiteX24" fmla="*/ 785044 w 1638668"/>
                        <a:gd name="connsiteY24" fmla="*/ 3619 h 1612462"/>
                        <a:gd name="connsiteX0" fmla="*/ 785044 w 1638668"/>
                        <a:gd name="connsiteY0" fmla="*/ 531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  <a:gd name="connsiteX24" fmla="*/ 785044 w 1638668"/>
                        <a:gd name="connsiteY24" fmla="*/ 531 h 1609374"/>
                        <a:gd name="connsiteX0" fmla="*/ 663763 w 1638668"/>
                        <a:gd name="connsiteY0" fmla="*/ 12158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  <a:gd name="connsiteX0" fmla="*/ 663763 w 1638668"/>
                        <a:gd name="connsiteY0" fmla="*/ 12158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638668" h="1609374">
                          <a:moveTo>
                            <a:pt x="663763" y="12158"/>
                          </a:moveTo>
                          <a:cubicBezTo>
                            <a:pt x="734833" y="-4896"/>
                            <a:pt x="788570" y="4053"/>
                            <a:pt x="850973" y="0"/>
                          </a:cubicBezTo>
                          <a:cubicBezTo>
                            <a:pt x="1129791" y="26264"/>
                            <a:pt x="1362678" y="196640"/>
                            <a:pt x="1461695" y="429557"/>
                          </a:cubicBezTo>
                          <a:lnTo>
                            <a:pt x="1489325" y="517874"/>
                          </a:lnTo>
                          <a:lnTo>
                            <a:pt x="1527274" y="564374"/>
                          </a:lnTo>
                          <a:cubicBezTo>
                            <a:pt x="1597873" y="669276"/>
                            <a:pt x="1638668" y="793212"/>
                            <a:pt x="1638668" y="925986"/>
                          </a:cubicBezTo>
                          <a:cubicBezTo>
                            <a:pt x="1638668" y="1280051"/>
                            <a:pt x="1348566" y="1571267"/>
                            <a:pt x="976809" y="1606286"/>
                          </a:cubicBezTo>
                          <a:lnTo>
                            <a:pt x="910880" y="1609374"/>
                          </a:lnTo>
                          <a:lnTo>
                            <a:pt x="910880" y="1349625"/>
                          </a:lnTo>
                          <a:lnTo>
                            <a:pt x="850973" y="1360600"/>
                          </a:lnTo>
                          <a:lnTo>
                            <a:pt x="817792" y="1362154"/>
                          </a:lnTo>
                          <a:lnTo>
                            <a:pt x="817792" y="1364606"/>
                          </a:lnTo>
                          <a:lnTo>
                            <a:pt x="808582" y="1365048"/>
                          </a:lnTo>
                          <a:lnTo>
                            <a:pt x="791327" y="1363394"/>
                          </a:lnTo>
                          <a:lnTo>
                            <a:pt x="785044" y="1363688"/>
                          </a:lnTo>
                          <a:lnTo>
                            <a:pt x="785044" y="1362791"/>
                          </a:lnTo>
                          <a:lnTo>
                            <a:pt x="727788" y="1357302"/>
                          </a:lnTo>
                          <a:lnTo>
                            <a:pt x="727788" y="1608930"/>
                          </a:lnTo>
                          <a:lnTo>
                            <a:pt x="718578" y="1609372"/>
                          </a:lnTo>
                          <a:cubicBezTo>
                            <a:pt x="321718" y="1609372"/>
                            <a:pt x="0" y="1303409"/>
                            <a:pt x="0" y="925985"/>
                          </a:cubicBezTo>
                          <a:cubicBezTo>
                            <a:pt x="0" y="831629"/>
                            <a:pt x="20108" y="741739"/>
                            <a:pt x="56470" y="659980"/>
                          </a:cubicBezTo>
                          <a:lnTo>
                            <a:pt x="98916" y="585609"/>
                          </a:lnTo>
                          <a:lnTo>
                            <a:pt x="101228" y="560690"/>
                          </a:lnTo>
                          <a:cubicBezTo>
                            <a:pt x="152851" y="285841"/>
                            <a:pt x="377250" y="67916"/>
                            <a:pt x="663763" y="12158"/>
                          </a:cubicBezTo>
                          <a:close/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4" name="Ellipszis 623"/>
                    <p:cNvSpPr/>
                    <p:nvPr/>
                  </p:nvSpPr>
                  <p:spPr>
                    <a:xfrm>
                      <a:off x="5938710" y="3280050"/>
                      <a:ext cx="257133" cy="232523"/>
                    </a:xfrm>
                    <a:prstGeom prst="ellipse">
                      <a:avLst/>
                    </a:pr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5" name="Szabadkézi sokszög 624"/>
                    <p:cNvSpPr/>
                    <p:nvPr/>
                  </p:nvSpPr>
                  <p:spPr>
                    <a:xfrm flipH="1">
                      <a:off x="5256068" y="2992650"/>
                      <a:ext cx="7725" cy="969506"/>
                    </a:xfrm>
                    <a:custGeom>
                      <a:avLst/>
                      <a:gdLst>
                        <a:gd name="connsiteX0" fmla="*/ 15567 w 15567"/>
                        <a:gd name="connsiteY0" fmla="*/ 0 h 1989582"/>
                        <a:gd name="connsiteX1" fmla="*/ 0 w 15567"/>
                        <a:gd name="connsiteY1" fmla="*/ 0 h 1989582"/>
                        <a:gd name="connsiteX2" fmla="*/ 0 w 15567"/>
                        <a:gd name="connsiteY2" fmla="*/ 1989582 h 1989582"/>
                        <a:gd name="connsiteX3" fmla="*/ 15567 w 15567"/>
                        <a:gd name="connsiteY3" fmla="*/ 1989582 h 1989582"/>
                        <a:gd name="connsiteX4" fmla="*/ 15567 w 15567"/>
                        <a:gd name="connsiteY4" fmla="*/ 0 h 1989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567" h="1989582">
                          <a:moveTo>
                            <a:pt x="15567" y="0"/>
                          </a:moveTo>
                          <a:lnTo>
                            <a:pt x="0" y="0"/>
                          </a:lnTo>
                          <a:lnTo>
                            <a:pt x="0" y="1989582"/>
                          </a:lnTo>
                          <a:lnTo>
                            <a:pt x="15567" y="1989582"/>
                          </a:lnTo>
                          <a:lnTo>
                            <a:pt x="15567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6" name="Szabadkézi sokszög 625"/>
                    <p:cNvSpPr/>
                    <p:nvPr/>
                  </p:nvSpPr>
                  <p:spPr>
                    <a:xfrm flipH="1">
                      <a:off x="4569119" y="3534780"/>
                      <a:ext cx="52051" cy="4779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7" name="Ellipszis 626"/>
                    <p:cNvSpPr/>
                    <p:nvPr/>
                  </p:nvSpPr>
                  <p:spPr>
                    <a:xfrm>
                      <a:off x="4346078" y="3347361"/>
                      <a:ext cx="250729" cy="232523"/>
                    </a:xfrm>
                    <a:prstGeom prst="ellipse">
                      <a:avLst/>
                    </a:pr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8" name="Szabadkézi sokszög 627"/>
                    <p:cNvSpPr/>
                    <p:nvPr/>
                  </p:nvSpPr>
                  <p:spPr>
                    <a:xfrm flipH="1">
                      <a:off x="4621169" y="3539559"/>
                      <a:ext cx="15305" cy="3462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9" name="Szabadkézi sokszög 628"/>
                    <p:cNvSpPr/>
                    <p:nvPr/>
                  </p:nvSpPr>
                  <p:spPr>
                    <a:xfrm flipH="1">
                      <a:off x="4292566" y="2511251"/>
                      <a:ext cx="1903277" cy="1689872"/>
                    </a:xfrm>
                    <a:custGeom>
                      <a:avLst/>
                      <a:gdLst>
                        <a:gd name="connsiteX0" fmla="*/ 1480203 w 2986185"/>
                        <a:gd name="connsiteY0" fmla="*/ 0 h 2558288"/>
                        <a:gd name="connsiteX1" fmla="*/ 1480172 w 2986185"/>
                        <a:gd name="connsiteY1" fmla="*/ 6206 h 2558288"/>
                        <a:gd name="connsiteX2" fmla="*/ 1435734 w 2986185"/>
                        <a:gd name="connsiteY2" fmla="*/ 8843 h 2558288"/>
                        <a:gd name="connsiteX3" fmla="*/ 0 w 2986185"/>
                        <a:gd name="connsiteY3" fmla="*/ 505395 h 2558288"/>
                        <a:gd name="connsiteX4" fmla="*/ 1518376 w 2986185"/>
                        <a:gd name="connsiteY4" fmla="*/ 2558288 h 2558288"/>
                        <a:gd name="connsiteX5" fmla="*/ 1518468 w 2986185"/>
                        <a:gd name="connsiteY5" fmla="*/ 2539379 h 2558288"/>
                        <a:gd name="connsiteX6" fmla="*/ 1623055 w 2986185"/>
                        <a:gd name="connsiteY6" fmla="*/ 2532238 h 2558288"/>
                        <a:gd name="connsiteX7" fmla="*/ 2986185 w 2986185"/>
                        <a:gd name="connsiteY7" fmla="*/ 489945 h 2558288"/>
                        <a:gd name="connsiteX8" fmla="*/ 1480203 w 2986185"/>
                        <a:gd name="connsiteY8" fmla="*/ 0 h 2558288"/>
                        <a:gd name="connsiteX0" fmla="*/ 1480203 w 2986185"/>
                        <a:gd name="connsiteY0" fmla="*/ 0 h 2801492"/>
                        <a:gd name="connsiteX1" fmla="*/ 1480172 w 2986185"/>
                        <a:gd name="connsiteY1" fmla="*/ 6206 h 2801492"/>
                        <a:gd name="connsiteX2" fmla="*/ 1435734 w 2986185"/>
                        <a:gd name="connsiteY2" fmla="*/ 8843 h 2801492"/>
                        <a:gd name="connsiteX3" fmla="*/ 0 w 2986185"/>
                        <a:gd name="connsiteY3" fmla="*/ 505395 h 2801492"/>
                        <a:gd name="connsiteX4" fmla="*/ 1518376 w 2986185"/>
                        <a:gd name="connsiteY4" fmla="*/ 2558288 h 2801492"/>
                        <a:gd name="connsiteX5" fmla="*/ 1623055 w 2986185"/>
                        <a:gd name="connsiteY5" fmla="*/ 2532238 h 2801492"/>
                        <a:gd name="connsiteX6" fmla="*/ 2986185 w 2986185"/>
                        <a:gd name="connsiteY6" fmla="*/ 489945 h 2801492"/>
                        <a:gd name="connsiteX7" fmla="*/ 1480203 w 2986185"/>
                        <a:gd name="connsiteY7" fmla="*/ 0 h 2801492"/>
                        <a:gd name="connsiteX0" fmla="*/ 1480203 w 2986185"/>
                        <a:gd name="connsiteY0" fmla="*/ 0 h 2704694"/>
                        <a:gd name="connsiteX1" fmla="*/ 1480172 w 2986185"/>
                        <a:gd name="connsiteY1" fmla="*/ 6206 h 2704694"/>
                        <a:gd name="connsiteX2" fmla="*/ 1435734 w 2986185"/>
                        <a:gd name="connsiteY2" fmla="*/ 8843 h 2704694"/>
                        <a:gd name="connsiteX3" fmla="*/ 0 w 2986185"/>
                        <a:gd name="connsiteY3" fmla="*/ 505395 h 2704694"/>
                        <a:gd name="connsiteX4" fmla="*/ 1518376 w 2986185"/>
                        <a:gd name="connsiteY4" fmla="*/ 2558288 h 2704694"/>
                        <a:gd name="connsiteX5" fmla="*/ 1623055 w 2986185"/>
                        <a:gd name="connsiteY5" fmla="*/ 2532238 h 2704694"/>
                        <a:gd name="connsiteX6" fmla="*/ 2986185 w 2986185"/>
                        <a:gd name="connsiteY6" fmla="*/ 489945 h 2704694"/>
                        <a:gd name="connsiteX7" fmla="*/ 1480203 w 2986185"/>
                        <a:gd name="connsiteY7" fmla="*/ 0 h 2704694"/>
                        <a:gd name="connsiteX0" fmla="*/ 1480203 w 2986185"/>
                        <a:gd name="connsiteY0" fmla="*/ 0 h 2575953"/>
                        <a:gd name="connsiteX1" fmla="*/ 1480172 w 2986185"/>
                        <a:gd name="connsiteY1" fmla="*/ 6206 h 2575953"/>
                        <a:gd name="connsiteX2" fmla="*/ 1435734 w 2986185"/>
                        <a:gd name="connsiteY2" fmla="*/ 8843 h 2575953"/>
                        <a:gd name="connsiteX3" fmla="*/ 0 w 2986185"/>
                        <a:gd name="connsiteY3" fmla="*/ 505395 h 2575953"/>
                        <a:gd name="connsiteX4" fmla="*/ 1518376 w 2986185"/>
                        <a:gd name="connsiteY4" fmla="*/ 2558288 h 2575953"/>
                        <a:gd name="connsiteX5" fmla="*/ 1623055 w 2986185"/>
                        <a:gd name="connsiteY5" fmla="*/ 2532238 h 2575953"/>
                        <a:gd name="connsiteX6" fmla="*/ 2986185 w 2986185"/>
                        <a:gd name="connsiteY6" fmla="*/ 489945 h 2575953"/>
                        <a:gd name="connsiteX7" fmla="*/ 1480203 w 2986185"/>
                        <a:gd name="connsiteY7" fmla="*/ 0 h 2575953"/>
                        <a:gd name="connsiteX0" fmla="*/ 1480203 w 2986185"/>
                        <a:gd name="connsiteY0" fmla="*/ 0 h 2563826"/>
                        <a:gd name="connsiteX1" fmla="*/ 1480172 w 2986185"/>
                        <a:gd name="connsiteY1" fmla="*/ 6206 h 2563826"/>
                        <a:gd name="connsiteX2" fmla="*/ 1435734 w 2986185"/>
                        <a:gd name="connsiteY2" fmla="*/ 8843 h 2563826"/>
                        <a:gd name="connsiteX3" fmla="*/ 0 w 2986185"/>
                        <a:gd name="connsiteY3" fmla="*/ 505395 h 2563826"/>
                        <a:gd name="connsiteX4" fmla="*/ 1421856 w 2986185"/>
                        <a:gd name="connsiteY4" fmla="*/ 2543048 h 2563826"/>
                        <a:gd name="connsiteX5" fmla="*/ 1623055 w 2986185"/>
                        <a:gd name="connsiteY5" fmla="*/ 2532238 h 2563826"/>
                        <a:gd name="connsiteX6" fmla="*/ 2986185 w 2986185"/>
                        <a:gd name="connsiteY6" fmla="*/ 489945 h 2563826"/>
                        <a:gd name="connsiteX7" fmla="*/ 1480203 w 2986185"/>
                        <a:gd name="connsiteY7" fmla="*/ 0 h 2563826"/>
                        <a:gd name="connsiteX0" fmla="*/ 1480203 w 2986185"/>
                        <a:gd name="connsiteY0" fmla="*/ 0 h 2536885"/>
                        <a:gd name="connsiteX1" fmla="*/ 1480172 w 2986185"/>
                        <a:gd name="connsiteY1" fmla="*/ 6206 h 2536885"/>
                        <a:gd name="connsiteX2" fmla="*/ 1435734 w 2986185"/>
                        <a:gd name="connsiteY2" fmla="*/ 8843 h 2536885"/>
                        <a:gd name="connsiteX3" fmla="*/ 0 w 2986185"/>
                        <a:gd name="connsiteY3" fmla="*/ 505395 h 2536885"/>
                        <a:gd name="connsiteX4" fmla="*/ 1203416 w 2986185"/>
                        <a:gd name="connsiteY4" fmla="*/ 2492248 h 2536885"/>
                        <a:gd name="connsiteX5" fmla="*/ 1623055 w 2986185"/>
                        <a:gd name="connsiteY5" fmla="*/ 2532238 h 2536885"/>
                        <a:gd name="connsiteX6" fmla="*/ 2986185 w 2986185"/>
                        <a:gd name="connsiteY6" fmla="*/ 489945 h 2536885"/>
                        <a:gd name="connsiteX7" fmla="*/ 1480203 w 2986185"/>
                        <a:gd name="connsiteY7" fmla="*/ 0 h 2536885"/>
                        <a:gd name="connsiteX0" fmla="*/ 1480203 w 2986185"/>
                        <a:gd name="connsiteY0" fmla="*/ 0 h 2536885"/>
                        <a:gd name="connsiteX1" fmla="*/ 1480172 w 2986185"/>
                        <a:gd name="connsiteY1" fmla="*/ 6206 h 2536885"/>
                        <a:gd name="connsiteX2" fmla="*/ 1435734 w 2986185"/>
                        <a:gd name="connsiteY2" fmla="*/ 8843 h 2536885"/>
                        <a:gd name="connsiteX3" fmla="*/ 0 w 2986185"/>
                        <a:gd name="connsiteY3" fmla="*/ 505395 h 2536885"/>
                        <a:gd name="connsiteX4" fmla="*/ 1203416 w 2986185"/>
                        <a:gd name="connsiteY4" fmla="*/ 2492248 h 2536885"/>
                        <a:gd name="connsiteX5" fmla="*/ 1623055 w 2986185"/>
                        <a:gd name="connsiteY5" fmla="*/ 2532238 h 2536885"/>
                        <a:gd name="connsiteX6" fmla="*/ 2986185 w 2986185"/>
                        <a:gd name="connsiteY6" fmla="*/ 489945 h 2536885"/>
                        <a:gd name="connsiteX7" fmla="*/ 1480203 w 2986185"/>
                        <a:gd name="connsiteY7" fmla="*/ 0 h 2536885"/>
                        <a:gd name="connsiteX0" fmla="*/ 1480203 w 2986185"/>
                        <a:gd name="connsiteY0" fmla="*/ 0 h 2539138"/>
                        <a:gd name="connsiteX1" fmla="*/ 1480172 w 2986185"/>
                        <a:gd name="connsiteY1" fmla="*/ 6206 h 2539138"/>
                        <a:gd name="connsiteX2" fmla="*/ 1435734 w 2986185"/>
                        <a:gd name="connsiteY2" fmla="*/ 8843 h 2539138"/>
                        <a:gd name="connsiteX3" fmla="*/ 0 w 2986185"/>
                        <a:gd name="connsiteY3" fmla="*/ 505395 h 2539138"/>
                        <a:gd name="connsiteX4" fmla="*/ 1203416 w 2986185"/>
                        <a:gd name="connsiteY4" fmla="*/ 2492248 h 2539138"/>
                        <a:gd name="connsiteX5" fmla="*/ 1623055 w 2986185"/>
                        <a:gd name="connsiteY5" fmla="*/ 2532238 h 2539138"/>
                        <a:gd name="connsiteX6" fmla="*/ 2986185 w 2986185"/>
                        <a:gd name="connsiteY6" fmla="*/ 489945 h 2539138"/>
                        <a:gd name="connsiteX7" fmla="*/ 1480203 w 2986185"/>
                        <a:gd name="connsiteY7" fmla="*/ 0 h 2539138"/>
                        <a:gd name="connsiteX0" fmla="*/ 1480203 w 2986185"/>
                        <a:gd name="connsiteY0" fmla="*/ 0 h 2539138"/>
                        <a:gd name="connsiteX1" fmla="*/ 1480172 w 2986185"/>
                        <a:gd name="connsiteY1" fmla="*/ 6206 h 2539138"/>
                        <a:gd name="connsiteX2" fmla="*/ 1435734 w 2986185"/>
                        <a:gd name="connsiteY2" fmla="*/ 8843 h 2539138"/>
                        <a:gd name="connsiteX3" fmla="*/ 0 w 2986185"/>
                        <a:gd name="connsiteY3" fmla="*/ 505395 h 2539138"/>
                        <a:gd name="connsiteX4" fmla="*/ 1203416 w 2986185"/>
                        <a:gd name="connsiteY4" fmla="*/ 2492248 h 2539138"/>
                        <a:gd name="connsiteX5" fmla="*/ 1623055 w 2986185"/>
                        <a:gd name="connsiteY5" fmla="*/ 2532238 h 2539138"/>
                        <a:gd name="connsiteX6" fmla="*/ 2986185 w 2986185"/>
                        <a:gd name="connsiteY6" fmla="*/ 489945 h 2539138"/>
                        <a:gd name="connsiteX7" fmla="*/ 1480203 w 2986185"/>
                        <a:gd name="connsiteY7" fmla="*/ 0 h 2539138"/>
                        <a:gd name="connsiteX0" fmla="*/ 1480203 w 2986185"/>
                        <a:gd name="connsiteY0" fmla="*/ 0 h 2527650"/>
                        <a:gd name="connsiteX1" fmla="*/ 1480172 w 2986185"/>
                        <a:gd name="connsiteY1" fmla="*/ 6206 h 2527650"/>
                        <a:gd name="connsiteX2" fmla="*/ 1435734 w 2986185"/>
                        <a:gd name="connsiteY2" fmla="*/ 8843 h 2527650"/>
                        <a:gd name="connsiteX3" fmla="*/ 0 w 2986185"/>
                        <a:gd name="connsiteY3" fmla="*/ 505395 h 2527650"/>
                        <a:gd name="connsiteX4" fmla="*/ 1203416 w 2986185"/>
                        <a:gd name="connsiteY4" fmla="*/ 2492248 h 2527650"/>
                        <a:gd name="connsiteX5" fmla="*/ 1617975 w 2986185"/>
                        <a:gd name="connsiteY5" fmla="*/ 2511918 h 2527650"/>
                        <a:gd name="connsiteX6" fmla="*/ 2986185 w 2986185"/>
                        <a:gd name="connsiteY6" fmla="*/ 489945 h 2527650"/>
                        <a:gd name="connsiteX7" fmla="*/ 1480203 w 2986185"/>
                        <a:gd name="connsiteY7" fmla="*/ 0 h 2527650"/>
                        <a:gd name="connsiteX0" fmla="*/ 1480203 w 2986185"/>
                        <a:gd name="connsiteY0" fmla="*/ 0 h 2527650"/>
                        <a:gd name="connsiteX1" fmla="*/ 1480172 w 2986185"/>
                        <a:gd name="connsiteY1" fmla="*/ 6206 h 2527650"/>
                        <a:gd name="connsiteX2" fmla="*/ 1435734 w 2986185"/>
                        <a:gd name="connsiteY2" fmla="*/ 8843 h 2527650"/>
                        <a:gd name="connsiteX3" fmla="*/ 0 w 2986185"/>
                        <a:gd name="connsiteY3" fmla="*/ 505395 h 2527650"/>
                        <a:gd name="connsiteX4" fmla="*/ 1203416 w 2986185"/>
                        <a:gd name="connsiteY4" fmla="*/ 2492248 h 2527650"/>
                        <a:gd name="connsiteX5" fmla="*/ 1617975 w 2986185"/>
                        <a:gd name="connsiteY5" fmla="*/ 2511918 h 2527650"/>
                        <a:gd name="connsiteX6" fmla="*/ 2986185 w 2986185"/>
                        <a:gd name="connsiteY6" fmla="*/ 489945 h 2527650"/>
                        <a:gd name="connsiteX7" fmla="*/ 1480203 w 2986185"/>
                        <a:gd name="connsiteY7" fmla="*/ 0 h 2527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986185" h="2527650">
                          <a:moveTo>
                            <a:pt x="1480203" y="0"/>
                          </a:moveTo>
                          <a:cubicBezTo>
                            <a:pt x="1480193" y="2069"/>
                            <a:pt x="1480182" y="4137"/>
                            <a:pt x="1480172" y="6206"/>
                          </a:cubicBezTo>
                          <a:lnTo>
                            <a:pt x="1435734" y="8843"/>
                          </a:lnTo>
                          <a:cubicBezTo>
                            <a:pt x="959879" y="64015"/>
                            <a:pt x="474493" y="505395"/>
                            <a:pt x="0" y="505395"/>
                          </a:cubicBezTo>
                          <a:cubicBezTo>
                            <a:pt x="0" y="1639176"/>
                            <a:pt x="629000" y="2446528"/>
                            <a:pt x="1203416" y="2492248"/>
                          </a:cubicBezTo>
                          <a:cubicBezTo>
                            <a:pt x="1473925" y="2550655"/>
                            <a:pt x="1535900" y="2521362"/>
                            <a:pt x="1617975" y="2511918"/>
                          </a:cubicBezTo>
                          <a:cubicBezTo>
                            <a:pt x="2210905" y="2513470"/>
                            <a:pt x="2986185" y="1552864"/>
                            <a:pt x="2986185" y="489945"/>
                          </a:cubicBezTo>
                          <a:cubicBezTo>
                            <a:pt x="2480060" y="489945"/>
                            <a:pt x="1986328" y="0"/>
                            <a:pt x="1480203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FFCD7D"/>
                        </a:gs>
                        <a:gs pos="97000">
                          <a:srgbClr val="FFE1AF"/>
                        </a:gs>
                      </a:gsLst>
                      <a:path path="circle">
                        <a:fillToRect t="100000" r="100000"/>
                      </a:path>
                      <a:tileRect l="-100000" b="-100000"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0" name="Szabadkézi sokszög 629"/>
                    <p:cNvSpPr/>
                    <p:nvPr/>
                  </p:nvSpPr>
                  <p:spPr>
                    <a:xfrm flipH="1">
                      <a:off x="4636473" y="3543022"/>
                      <a:ext cx="32878" cy="9429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1" name="Szabadkézi sokszög 630"/>
                    <p:cNvSpPr/>
                    <p:nvPr/>
                  </p:nvSpPr>
                  <p:spPr>
                    <a:xfrm flipH="1">
                      <a:off x="4669352" y="3552451"/>
                      <a:ext cx="15358" cy="6076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2" name="Szabadkézi sokszög 631"/>
                    <p:cNvSpPr/>
                    <p:nvPr/>
                  </p:nvSpPr>
                  <p:spPr>
                    <a:xfrm flipH="1">
                      <a:off x="4684708" y="3558527"/>
                      <a:ext cx="28412" cy="14717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3" name="Szabadkézi sokszög 632"/>
                    <p:cNvSpPr/>
                    <p:nvPr/>
                  </p:nvSpPr>
                  <p:spPr>
                    <a:xfrm flipH="1">
                      <a:off x="4713119" y="3573242"/>
                      <a:ext cx="11936" cy="7180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4" name="Szabadkézi sokszög 633"/>
                    <p:cNvSpPr/>
                    <p:nvPr/>
                  </p:nvSpPr>
                  <p:spPr>
                    <a:xfrm flipH="1">
                      <a:off x="4725057" y="3580421"/>
                      <a:ext cx="32588" cy="27427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5" name="Ellipszis 634"/>
                    <p:cNvSpPr/>
                    <p:nvPr/>
                  </p:nvSpPr>
                  <p:spPr>
                    <a:xfrm>
                      <a:off x="4554610" y="3495222"/>
                      <a:ext cx="250729" cy="232523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6" name="Szabadkézi sokszög 635"/>
                    <p:cNvSpPr/>
                    <p:nvPr/>
                  </p:nvSpPr>
                  <p:spPr>
                    <a:xfrm rot="861914" flipH="1">
                      <a:off x="5527339" y="3039316"/>
                      <a:ext cx="480079" cy="85966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5913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7" name="Ellipszis 636"/>
                    <p:cNvSpPr/>
                    <p:nvPr/>
                  </p:nvSpPr>
                  <p:spPr>
                    <a:xfrm>
                      <a:off x="5498061" y="3545432"/>
                      <a:ext cx="17867" cy="17543"/>
                    </a:xfrm>
                    <a:prstGeom prst="ellipse">
                      <a:avLst/>
                    </a:prstGeom>
                    <a:solidFill>
                      <a:srgbClr val="F27D2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8" name="Szabadkézi sokszög 637"/>
                    <p:cNvSpPr/>
                    <p:nvPr/>
                  </p:nvSpPr>
                  <p:spPr>
                    <a:xfrm rot="20536102">
                      <a:off x="4449952" y="3033876"/>
                      <a:ext cx="480079" cy="96184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5913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9" name="Ellipszis 638"/>
                    <p:cNvSpPr/>
                    <p:nvPr/>
                  </p:nvSpPr>
                  <p:spPr>
                    <a:xfrm>
                      <a:off x="5730494" y="3468256"/>
                      <a:ext cx="250729" cy="232523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0" name="Szabadkézi sokszög 639"/>
                    <p:cNvSpPr/>
                    <p:nvPr/>
                  </p:nvSpPr>
                  <p:spPr>
                    <a:xfrm>
                      <a:off x="5216562" y="3370677"/>
                      <a:ext cx="105282" cy="374468"/>
                    </a:xfrm>
                    <a:custGeom>
                      <a:avLst/>
                      <a:gdLst>
                        <a:gd name="connsiteX0" fmla="*/ 162806 w 330165"/>
                        <a:gd name="connsiteY0" fmla="*/ 0 h 868911"/>
                        <a:gd name="connsiteX1" fmla="*/ 231114 w 330165"/>
                        <a:gd name="connsiteY1" fmla="*/ 0 h 868911"/>
                        <a:gd name="connsiteX2" fmla="*/ 284392 w 330165"/>
                        <a:gd name="connsiteY2" fmla="*/ 677725 h 868911"/>
                        <a:gd name="connsiteX3" fmla="*/ 284392 w 330165"/>
                        <a:gd name="connsiteY3" fmla="*/ 677726 h 868911"/>
                        <a:gd name="connsiteX4" fmla="*/ 290152 w 330165"/>
                        <a:gd name="connsiteY4" fmla="*/ 681544 h 868911"/>
                        <a:gd name="connsiteX5" fmla="*/ 330165 w 330165"/>
                        <a:gd name="connsiteY5" fmla="*/ 759154 h 868911"/>
                        <a:gd name="connsiteX6" fmla="*/ 306834 w 330165"/>
                        <a:gd name="connsiteY6" fmla="*/ 820520 h 868911"/>
                        <a:gd name="connsiteX7" fmla="*/ 296414 w 330165"/>
                        <a:gd name="connsiteY7" fmla="*/ 830666 h 868911"/>
                        <a:gd name="connsiteX8" fmla="*/ 296414 w 330165"/>
                        <a:gd name="connsiteY8" fmla="*/ 830665 h 868911"/>
                        <a:gd name="connsiteX9" fmla="*/ 290152 w 330165"/>
                        <a:gd name="connsiteY9" fmla="*/ 836763 h 868911"/>
                        <a:gd name="connsiteX10" fmla="*/ 193551 w 330165"/>
                        <a:gd name="connsiteY10" fmla="*/ 868910 h 868911"/>
                        <a:gd name="connsiteX11" fmla="*/ 167359 w 330165"/>
                        <a:gd name="connsiteY11" fmla="*/ 868910 h 868911"/>
                        <a:gd name="connsiteX12" fmla="*/ 167359 w 330165"/>
                        <a:gd name="connsiteY12" fmla="*/ 868911 h 868911"/>
                        <a:gd name="connsiteX13" fmla="*/ 136614 w 330165"/>
                        <a:gd name="connsiteY13" fmla="*/ 868911 h 868911"/>
                        <a:gd name="connsiteX14" fmla="*/ 40013 w 330165"/>
                        <a:gd name="connsiteY14" fmla="*/ 836764 h 868911"/>
                        <a:gd name="connsiteX15" fmla="*/ 33751 w 330165"/>
                        <a:gd name="connsiteY15" fmla="*/ 830666 h 868911"/>
                        <a:gd name="connsiteX16" fmla="*/ 33751 w 330165"/>
                        <a:gd name="connsiteY16" fmla="*/ 830667 h 868911"/>
                        <a:gd name="connsiteX17" fmla="*/ 23331 w 330165"/>
                        <a:gd name="connsiteY17" fmla="*/ 820521 h 868911"/>
                        <a:gd name="connsiteX18" fmla="*/ 0 w 330165"/>
                        <a:gd name="connsiteY18" fmla="*/ 759155 h 868911"/>
                        <a:gd name="connsiteX19" fmla="*/ 40013 w 330165"/>
                        <a:gd name="connsiteY19" fmla="*/ 681545 h 868911"/>
                        <a:gd name="connsiteX20" fmla="*/ 45773 w 330165"/>
                        <a:gd name="connsiteY20" fmla="*/ 677727 h 868911"/>
                        <a:gd name="connsiteX21" fmla="*/ 45773 w 330165"/>
                        <a:gd name="connsiteY21" fmla="*/ 677726 h 868911"/>
                        <a:gd name="connsiteX22" fmla="*/ 99051 w 330165"/>
                        <a:gd name="connsiteY22" fmla="*/ 1 h 868911"/>
                        <a:gd name="connsiteX23" fmla="*/ 162806 w 330165"/>
                        <a:gd name="connsiteY23" fmla="*/ 1 h 868911"/>
                        <a:gd name="connsiteX0" fmla="*/ 162806 w 330165"/>
                        <a:gd name="connsiteY0" fmla="*/ 0 h 868911"/>
                        <a:gd name="connsiteX1" fmla="*/ 231114 w 330165"/>
                        <a:gd name="connsiteY1" fmla="*/ 0 h 868911"/>
                        <a:gd name="connsiteX2" fmla="*/ 284392 w 330165"/>
                        <a:gd name="connsiteY2" fmla="*/ 677725 h 868911"/>
                        <a:gd name="connsiteX3" fmla="*/ 284392 w 330165"/>
                        <a:gd name="connsiteY3" fmla="*/ 677726 h 868911"/>
                        <a:gd name="connsiteX4" fmla="*/ 290152 w 330165"/>
                        <a:gd name="connsiteY4" fmla="*/ 681544 h 868911"/>
                        <a:gd name="connsiteX5" fmla="*/ 330165 w 330165"/>
                        <a:gd name="connsiteY5" fmla="*/ 759154 h 868911"/>
                        <a:gd name="connsiteX6" fmla="*/ 306834 w 330165"/>
                        <a:gd name="connsiteY6" fmla="*/ 820520 h 868911"/>
                        <a:gd name="connsiteX7" fmla="*/ 296414 w 330165"/>
                        <a:gd name="connsiteY7" fmla="*/ 830666 h 868911"/>
                        <a:gd name="connsiteX8" fmla="*/ 296414 w 330165"/>
                        <a:gd name="connsiteY8" fmla="*/ 830665 h 868911"/>
                        <a:gd name="connsiteX9" fmla="*/ 290152 w 330165"/>
                        <a:gd name="connsiteY9" fmla="*/ 836763 h 868911"/>
                        <a:gd name="connsiteX10" fmla="*/ 193551 w 330165"/>
                        <a:gd name="connsiteY10" fmla="*/ 868910 h 868911"/>
                        <a:gd name="connsiteX11" fmla="*/ 167359 w 330165"/>
                        <a:gd name="connsiteY11" fmla="*/ 868910 h 868911"/>
                        <a:gd name="connsiteX12" fmla="*/ 167359 w 330165"/>
                        <a:gd name="connsiteY12" fmla="*/ 868911 h 868911"/>
                        <a:gd name="connsiteX13" fmla="*/ 136614 w 330165"/>
                        <a:gd name="connsiteY13" fmla="*/ 868911 h 868911"/>
                        <a:gd name="connsiteX14" fmla="*/ 40013 w 330165"/>
                        <a:gd name="connsiteY14" fmla="*/ 836764 h 868911"/>
                        <a:gd name="connsiteX15" fmla="*/ 33751 w 330165"/>
                        <a:gd name="connsiteY15" fmla="*/ 830666 h 868911"/>
                        <a:gd name="connsiteX16" fmla="*/ 33751 w 330165"/>
                        <a:gd name="connsiteY16" fmla="*/ 830667 h 868911"/>
                        <a:gd name="connsiteX17" fmla="*/ 23331 w 330165"/>
                        <a:gd name="connsiteY17" fmla="*/ 820521 h 868911"/>
                        <a:gd name="connsiteX18" fmla="*/ 0 w 330165"/>
                        <a:gd name="connsiteY18" fmla="*/ 759155 h 868911"/>
                        <a:gd name="connsiteX19" fmla="*/ 40013 w 330165"/>
                        <a:gd name="connsiteY19" fmla="*/ 681545 h 868911"/>
                        <a:gd name="connsiteX20" fmla="*/ 45773 w 330165"/>
                        <a:gd name="connsiteY20" fmla="*/ 677727 h 868911"/>
                        <a:gd name="connsiteX21" fmla="*/ 45773 w 330165"/>
                        <a:gd name="connsiteY21" fmla="*/ 677726 h 868911"/>
                        <a:gd name="connsiteX22" fmla="*/ 162806 w 330165"/>
                        <a:gd name="connsiteY22" fmla="*/ 1 h 868911"/>
                        <a:gd name="connsiteX23" fmla="*/ 162806 w 330165"/>
                        <a:gd name="connsiteY23" fmla="*/ 0 h 868911"/>
                        <a:gd name="connsiteX0" fmla="*/ 162806 w 330165"/>
                        <a:gd name="connsiteY0" fmla="*/ 4916 h 873827"/>
                        <a:gd name="connsiteX1" fmla="*/ 201618 w 330165"/>
                        <a:gd name="connsiteY1" fmla="*/ 0 h 873827"/>
                        <a:gd name="connsiteX2" fmla="*/ 284392 w 330165"/>
                        <a:gd name="connsiteY2" fmla="*/ 682641 h 873827"/>
                        <a:gd name="connsiteX3" fmla="*/ 284392 w 330165"/>
                        <a:gd name="connsiteY3" fmla="*/ 682642 h 873827"/>
                        <a:gd name="connsiteX4" fmla="*/ 290152 w 330165"/>
                        <a:gd name="connsiteY4" fmla="*/ 686460 h 873827"/>
                        <a:gd name="connsiteX5" fmla="*/ 330165 w 330165"/>
                        <a:gd name="connsiteY5" fmla="*/ 764070 h 873827"/>
                        <a:gd name="connsiteX6" fmla="*/ 306834 w 330165"/>
                        <a:gd name="connsiteY6" fmla="*/ 825436 h 873827"/>
                        <a:gd name="connsiteX7" fmla="*/ 296414 w 330165"/>
                        <a:gd name="connsiteY7" fmla="*/ 835582 h 873827"/>
                        <a:gd name="connsiteX8" fmla="*/ 296414 w 330165"/>
                        <a:gd name="connsiteY8" fmla="*/ 835581 h 873827"/>
                        <a:gd name="connsiteX9" fmla="*/ 290152 w 330165"/>
                        <a:gd name="connsiteY9" fmla="*/ 841679 h 873827"/>
                        <a:gd name="connsiteX10" fmla="*/ 193551 w 330165"/>
                        <a:gd name="connsiteY10" fmla="*/ 873826 h 873827"/>
                        <a:gd name="connsiteX11" fmla="*/ 167359 w 330165"/>
                        <a:gd name="connsiteY11" fmla="*/ 873826 h 873827"/>
                        <a:gd name="connsiteX12" fmla="*/ 167359 w 330165"/>
                        <a:gd name="connsiteY12" fmla="*/ 873827 h 873827"/>
                        <a:gd name="connsiteX13" fmla="*/ 136614 w 330165"/>
                        <a:gd name="connsiteY13" fmla="*/ 873827 h 873827"/>
                        <a:gd name="connsiteX14" fmla="*/ 40013 w 330165"/>
                        <a:gd name="connsiteY14" fmla="*/ 841680 h 873827"/>
                        <a:gd name="connsiteX15" fmla="*/ 33751 w 330165"/>
                        <a:gd name="connsiteY15" fmla="*/ 835582 h 873827"/>
                        <a:gd name="connsiteX16" fmla="*/ 33751 w 330165"/>
                        <a:gd name="connsiteY16" fmla="*/ 835583 h 873827"/>
                        <a:gd name="connsiteX17" fmla="*/ 23331 w 330165"/>
                        <a:gd name="connsiteY17" fmla="*/ 825437 h 873827"/>
                        <a:gd name="connsiteX18" fmla="*/ 0 w 330165"/>
                        <a:gd name="connsiteY18" fmla="*/ 764071 h 873827"/>
                        <a:gd name="connsiteX19" fmla="*/ 40013 w 330165"/>
                        <a:gd name="connsiteY19" fmla="*/ 686461 h 873827"/>
                        <a:gd name="connsiteX20" fmla="*/ 45773 w 330165"/>
                        <a:gd name="connsiteY20" fmla="*/ 682643 h 873827"/>
                        <a:gd name="connsiteX21" fmla="*/ 45773 w 330165"/>
                        <a:gd name="connsiteY21" fmla="*/ 682642 h 873827"/>
                        <a:gd name="connsiteX22" fmla="*/ 162806 w 330165"/>
                        <a:gd name="connsiteY22" fmla="*/ 4917 h 873827"/>
                        <a:gd name="connsiteX23" fmla="*/ 162806 w 330165"/>
                        <a:gd name="connsiteY23" fmla="*/ 4916 h 873827"/>
                        <a:gd name="connsiteX0" fmla="*/ 157890 w 325249"/>
                        <a:gd name="connsiteY0" fmla="*/ 4916 h 873827"/>
                        <a:gd name="connsiteX1" fmla="*/ 196702 w 325249"/>
                        <a:gd name="connsiteY1" fmla="*/ 0 h 873827"/>
                        <a:gd name="connsiteX2" fmla="*/ 279476 w 325249"/>
                        <a:gd name="connsiteY2" fmla="*/ 682641 h 873827"/>
                        <a:gd name="connsiteX3" fmla="*/ 279476 w 325249"/>
                        <a:gd name="connsiteY3" fmla="*/ 682642 h 873827"/>
                        <a:gd name="connsiteX4" fmla="*/ 285236 w 325249"/>
                        <a:gd name="connsiteY4" fmla="*/ 686460 h 873827"/>
                        <a:gd name="connsiteX5" fmla="*/ 325249 w 325249"/>
                        <a:gd name="connsiteY5" fmla="*/ 764070 h 873827"/>
                        <a:gd name="connsiteX6" fmla="*/ 301918 w 325249"/>
                        <a:gd name="connsiteY6" fmla="*/ 825436 h 873827"/>
                        <a:gd name="connsiteX7" fmla="*/ 291498 w 325249"/>
                        <a:gd name="connsiteY7" fmla="*/ 835582 h 873827"/>
                        <a:gd name="connsiteX8" fmla="*/ 291498 w 325249"/>
                        <a:gd name="connsiteY8" fmla="*/ 835581 h 873827"/>
                        <a:gd name="connsiteX9" fmla="*/ 285236 w 325249"/>
                        <a:gd name="connsiteY9" fmla="*/ 841679 h 873827"/>
                        <a:gd name="connsiteX10" fmla="*/ 188635 w 325249"/>
                        <a:gd name="connsiteY10" fmla="*/ 873826 h 873827"/>
                        <a:gd name="connsiteX11" fmla="*/ 162443 w 325249"/>
                        <a:gd name="connsiteY11" fmla="*/ 873826 h 873827"/>
                        <a:gd name="connsiteX12" fmla="*/ 162443 w 325249"/>
                        <a:gd name="connsiteY12" fmla="*/ 873827 h 873827"/>
                        <a:gd name="connsiteX13" fmla="*/ 131698 w 325249"/>
                        <a:gd name="connsiteY13" fmla="*/ 873827 h 873827"/>
                        <a:gd name="connsiteX14" fmla="*/ 35097 w 325249"/>
                        <a:gd name="connsiteY14" fmla="*/ 841680 h 873827"/>
                        <a:gd name="connsiteX15" fmla="*/ 28835 w 325249"/>
                        <a:gd name="connsiteY15" fmla="*/ 835582 h 873827"/>
                        <a:gd name="connsiteX16" fmla="*/ 28835 w 325249"/>
                        <a:gd name="connsiteY16" fmla="*/ 835583 h 873827"/>
                        <a:gd name="connsiteX17" fmla="*/ 18415 w 325249"/>
                        <a:gd name="connsiteY17" fmla="*/ 825437 h 873827"/>
                        <a:gd name="connsiteX18" fmla="*/ 0 w 325249"/>
                        <a:gd name="connsiteY18" fmla="*/ 783736 h 873827"/>
                        <a:gd name="connsiteX19" fmla="*/ 35097 w 325249"/>
                        <a:gd name="connsiteY19" fmla="*/ 686461 h 873827"/>
                        <a:gd name="connsiteX20" fmla="*/ 40857 w 325249"/>
                        <a:gd name="connsiteY20" fmla="*/ 682643 h 873827"/>
                        <a:gd name="connsiteX21" fmla="*/ 40857 w 325249"/>
                        <a:gd name="connsiteY21" fmla="*/ 682642 h 873827"/>
                        <a:gd name="connsiteX22" fmla="*/ 157890 w 325249"/>
                        <a:gd name="connsiteY22" fmla="*/ 4917 h 873827"/>
                        <a:gd name="connsiteX23" fmla="*/ 157890 w 325249"/>
                        <a:gd name="connsiteY23" fmla="*/ 4916 h 873827"/>
                        <a:gd name="connsiteX0" fmla="*/ 157890 w 301918"/>
                        <a:gd name="connsiteY0" fmla="*/ 4916 h 873827"/>
                        <a:gd name="connsiteX1" fmla="*/ 196702 w 301918"/>
                        <a:gd name="connsiteY1" fmla="*/ 0 h 873827"/>
                        <a:gd name="connsiteX2" fmla="*/ 279476 w 301918"/>
                        <a:gd name="connsiteY2" fmla="*/ 682641 h 873827"/>
                        <a:gd name="connsiteX3" fmla="*/ 279476 w 301918"/>
                        <a:gd name="connsiteY3" fmla="*/ 682642 h 873827"/>
                        <a:gd name="connsiteX4" fmla="*/ 285236 w 301918"/>
                        <a:gd name="connsiteY4" fmla="*/ 686460 h 873827"/>
                        <a:gd name="connsiteX5" fmla="*/ 301918 w 301918"/>
                        <a:gd name="connsiteY5" fmla="*/ 825436 h 873827"/>
                        <a:gd name="connsiteX6" fmla="*/ 291498 w 301918"/>
                        <a:gd name="connsiteY6" fmla="*/ 835582 h 873827"/>
                        <a:gd name="connsiteX7" fmla="*/ 291498 w 301918"/>
                        <a:gd name="connsiteY7" fmla="*/ 835581 h 873827"/>
                        <a:gd name="connsiteX8" fmla="*/ 285236 w 301918"/>
                        <a:gd name="connsiteY8" fmla="*/ 841679 h 873827"/>
                        <a:gd name="connsiteX9" fmla="*/ 188635 w 301918"/>
                        <a:gd name="connsiteY9" fmla="*/ 873826 h 873827"/>
                        <a:gd name="connsiteX10" fmla="*/ 162443 w 301918"/>
                        <a:gd name="connsiteY10" fmla="*/ 873826 h 873827"/>
                        <a:gd name="connsiteX11" fmla="*/ 162443 w 301918"/>
                        <a:gd name="connsiteY11" fmla="*/ 873827 h 873827"/>
                        <a:gd name="connsiteX12" fmla="*/ 131698 w 301918"/>
                        <a:gd name="connsiteY12" fmla="*/ 873827 h 873827"/>
                        <a:gd name="connsiteX13" fmla="*/ 35097 w 301918"/>
                        <a:gd name="connsiteY13" fmla="*/ 841680 h 873827"/>
                        <a:gd name="connsiteX14" fmla="*/ 28835 w 301918"/>
                        <a:gd name="connsiteY14" fmla="*/ 835582 h 873827"/>
                        <a:gd name="connsiteX15" fmla="*/ 28835 w 301918"/>
                        <a:gd name="connsiteY15" fmla="*/ 835583 h 873827"/>
                        <a:gd name="connsiteX16" fmla="*/ 18415 w 301918"/>
                        <a:gd name="connsiteY16" fmla="*/ 825437 h 873827"/>
                        <a:gd name="connsiteX17" fmla="*/ 0 w 301918"/>
                        <a:gd name="connsiteY17" fmla="*/ 783736 h 873827"/>
                        <a:gd name="connsiteX18" fmla="*/ 35097 w 301918"/>
                        <a:gd name="connsiteY18" fmla="*/ 686461 h 873827"/>
                        <a:gd name="connsiteX19" fmla="*/ 40857 w 301918"/>
                        <a:gd name="connsiteY19" fmla="*/ 682643 h 873827"/>
                        <a:gd name="connsiteX20" fmla="*/ 40857 w 301918"/>
                        <a:gd name="connsiteY20" fmla="*/ 682642 h 873827"/>
                        <a:gd name="connsiteX21" fmla="*/ 157890 w 301918"/>
                        <a:gd name="connsiteY21" fmla="*/ 4917 h 873827"/>
                        <a:gd name="connsiteX22" fmla="*/ 157890 w 301918"/>
                        <a:gd name="connsiteY22" fmla="*/ 4916 h 873827"/>
                        <a:gd name="connsiteX0" fmla="*/ 139475 w 283503"/>
                        <a:gd name="connsiteY0" fmla="*/ 4916 h 873827"/>
                        <a:gd name="connsiteX1" fmla="*/ 178287 w 283503"/>
                        <a:gd name="connsiteY1" fmla="*/ 0 h 873827"/>
                        <a:gd name="connsiteX2" fmla="*/ 261061 w 283503"/>
                        <a:gd name="connsiteY2" fmla="*/ 682641 h 873827"/>
                        <a:gd name="connsiteX3" fmla="*/ 261061 w 283503"/>
                        <a:gd name="connsiteY3" fmla="*/ 682642 h 873827"/>
                        <a:gd name="connsiteX4" fmla="*/ 266821 w 283503"/>
                        <a:gd name="connsiteY4" fmla="*/ 686460 h 873827"/>
                        <a:gd name="connsiteX5" fmla="*/ 283503 w 283503"/>
                        <a:gd name="connsiteY5" fmla="*/ 825436 h 873827"/>
                        <a:gd name="connsiteX6" fmla="*/ 273083 w 283503"/>
                        <a:gd name="connsiteY6" fmla="*/ 835582 h 873827"/>
                        <a:gd name="connsiteX7" fmla="*/ 273083 w 283503"/>
                        <a:gd name="connsiteY7" fmla="*/ 835581 h 873827"/>
                        <a:gd name="connsiteX8" fmla="*/ 266821 w 283503"/>
                        <a:gd name="connsiteY8" fmla="*/ 841679 h 873827"/>
                        <a:gd name="connsiteX9" fmla="*/ 170220 w 283503"/>
                        <a:gd name="connsiteY9" fmla="*/ 873826 h 873827"/>
                        <a:gd name="connsiteX10" fmla="*/ 144028 w 283503"/>
                        <a:gd name="connsiteY10" fmla="*/ 873826 h 873827"/>
                        <a:gd name="connsiteX11" fmla="*/ 144028 w 283503"/>
                        <a:gd name="connsiteY11" fmla="*/ 873827 h 873827"/>
                        <a:gd name="connsiteX12" fmla="*/ 113283 w 283503"/>
                        <a:gd name="connsiteY12" fmla="*/ 873827 h 873827"/>
                        <a:gd name="connsiteX13" fmla="*/ 16682 w 283503"/>
                        <a:gd name="connsiteY13" fmla="*/ 841680 h 873827"/>
                        <a:gd name="connsiteX14" fmla="*/ 10420 w 283503"/>
                        <a:gd name="connsiteY14" fmla="*/ 835582 h 873827"/>
                        <a:gd name="connsiteX15" fmla="*/ 10420 w 283503"/>
                        <a:gd name="connsiteY15" fmla="*/ 835583 h 873827"/>
                        <a:gd name="connsiteX16" fmla="*/ 0 w 283503"/>
                        <a:gd name="connsiteY16" fmla="*/ 825437 h 873827"/>
                        <a:gd name="connsiteX17" fmla="*/ 16682 w 283503"/>
                        <a:gd name="connsiteY17" fmla="*/ 686461 h 873827"/>
                        <a:gd name="connsiteX18" fmla="*/ 22442 w 283503"/>
                        <a:gd name="connsiteY18" fmla="*/ 682643 h 873827"/>
                        <a:gd name="connsiteX19" fmla="*/ 22442 w 283503"/>
                        <a:gd name="connsiteY19" fmla="*/ 682642 h 873827"/>
                        <a:gd name="connsiteX20" fmla="*/ 139475 w 283503"/>
                        <a:gd name="connsiteY20" fmla="*/ 4917 h 873827"/>
                        <a:gd name="connsiteX21" fmla="*/ 139475 w 283503"/>
                        <a:gd name="connsiteY21" fmla="*/ 4916 h 873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83503" h="873827">
                          <a:moveTo>
                            <a:pt x="139475" y="4916"/>
                          </a:moveTo>
                          <a:lnTo>
                            <a:pt x="178287" y="0"/>
                          </a:lnTo>
                          <a:lnTo>
                            <a:pt x="261061" y="682641"/>
                          </a:lnTo>
                          <a:lnTo>
                            <a:pt x="261061" y="682642"/>
                          </a:lnTo>
                          <a:lnTo>
                            <a:pt x="266821" y="686460"/>
                          </a:lnTo>
                          <a:cubicBezTo>
                            <a:pt x="270561" y="710259"/>
                            <a:pt x="282459" y="800582"/>
                            <a:pt x="283503" y="825436"/>
                          </a:cubicBezTo>
                          <a:lnTo>
                            <a:pt x="273083" y="835582"/>
                          </a:lnTo>
                          <a:lnTo>
                            <a:pt x="273083" y="835581"/>
                          </a:lnTo>
                          <a:lnTo>
                            <a:pt x="266821" y="841679"/>
                          </a:lnTo>
                          <a:cubicBezTo>
                            <a:pt x="242099" y="861542"/>
                            <a:pt x="207945" y="873826"/>
                            <a:pt x="170220" y="873826"/>
                          </a:cubicBezTo>
                          <a:lnTo>
                            <a:pt x="144028" y="873826"/>
                          </a:lnTo>
                          <a:lnTo>
                            <a:pt x="144028" y="873827"/>
                          </a:lnTo>
                          <a:lnTo>
                            <a:pt x="113283" y="873827"/>
                          </a:lnTo>
                          <a:cubicBezTo>
                            <a:pt x="75558" y="873827"/>
                            <a:pt x="41404" y="861543"/>
                            <a:pt x="16682" y="841680"/>
                          </a:cubicBezTo>
                          <a:lnTo>
                            <a:pt x="10420" y="835582"/>
                          </a:lnTo>
                          <a:lnTo>
                            <a:pt x="10420" y="835583"/>
                          </a:lnTo>
                          <a:lnTo>
                            <a:pt x="0" y="825437"/>
                          </a:lnTo>
                          <a:cubicBezTo>
                            <a:pt x="1044" y="800583"/>
                            <a:pt x="12942" y="710260"/>
                            <a:pt x="16682" y="686461"/>
                          </a:cubicBezTo>
                          <a:lnTo>
                            <a:pt x="22442" y="682643"/>
                          </a:lnTo>
                          <a:lnTo>
                            <a:pt x="22442" y="682642"/>
                          </a:lnTo>
                          <a:lnTo>
                            <a:pt x="139475" y="4917"/>
                          </a:lnTo>
                          <a:lnTo>
                            <a:pt x="139475" y="4916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 dirty="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1" name="Ellipszis 640"/>
                    <p:cNvSpPr/>
                    <p:nvPr/>
                  </p:nvSpPr>
                  <p:spPr>
                    <a:xfrm>
                      <a:off x="5524694" y="3159770"/>
                      <a:ext cx="391997" cy="316050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2" name="Ellipszis 641"/>
                    <p:cNvSpPr/>
                    <p:nvPr/>
                  </p:nvSpPr>
                  <p:spPr>
                    <a:xfrm rot="5400000">
                      <a:off x="5579689" y="3105876"/>
                      <a:ext cx="275288" cy="391996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3" name="Szabadkézi sokszög 642"/>
                    <p:cNvSpPr/>
                    <p:nvPr/>
                  </p:nvSpPr>
                  <p:spPr>
                    <a:xfrm rot="16200000">
                      <a:off x="5598356" y="3067195"/>
                      <a:ext cx="237954" cy="403709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4" name="Ellipszis 643"/>
                    <p:cNvSpPr/>
                    <p:nvPr/>
                  </p:nvSpPr>
                  <p:spPr>
                    <a:xfrm rot="16200000">
                      <a:off x="5608190" y="3213645"/>
                      <a:ext cx="224373" cy="255688"/>
                    </a:xfrm>
                    <a:prstGeom prst="ellipse">
                      <a:avLst/>
                    </a:prstGeom>
                    <a:gradFill flip="none" rotWithShape="1">
                      <a:gsLst>
                        <a:gs pos="73000">
                          <a:srgbClr val="002948"/>
                        </a:gs>
                        <a:gs pos="48000">
                          <a:srgbClr val="00487E"/>
                        </a:gs>
                        <a:gs pos="31000">
                          <a:srgbClr val="004F8A"/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5" name="Ellipszis 644"/>
                    <p:cNvSpPr/>
                    <p:nvPr/>
                  </p:nvSpPr>
                  <p:spPr>
                    <a:xfrm>
                      <a:off x="4564354" y="3160718"/>
                      <a:ext cx="391997" cy="316050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6" name="Ellipszis 645"/>
                    <p:cNvSpPr/>
                    <p:nvPr/>
                  </p:nvSpPr>
                  <p:spPr>
                    <a:xfrm rot="5400000">
                      <a:off x="4632639" y="3128384"/>
                      <a:ext cx="241961" cy="394843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7" name="Ellipszis 646"/>
                    <p:cNvSpPr/>
                    <p:nvPr/>
                  </p:nvSpPr>
                  <p:spPr>
                    <a:xfrm rot="16200000">
                      <a:off x="4653143" y="3219647"/>
                      <a:ext cx="224373" cy="255688"/>
                    </a:xfrm>
                    <a:prstGeom prst="ellipse">
                      <a:avLst/>
                    </a:prstGeom>
                    <a:gradFill flip="none" rotWithShape="1">
                      <a:gsLst>
                        <a:gs pos="73000">
                          <a:srgbClr val="002948"/>
                        </a:gs>
                        <a:gs pos="48000">
                          <a:srgbClr val="00487E"/>
                        </a:gs>
                        <a:gs pos="31000">
                          <a:srgbClr val="004F8A"/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8" name="Ellipszis 647"/>
                    <p:cNvSpPr/>
                    <p:nvPr/>
                  </p:nvSpPr>
                  <p:spPr>
                    <a:xfrm>
                      <a:off x="4851266" y="3305651"/>
                      <a:ext cx="49033" cy="466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9" name="Ellipszis 648"/>
                    <p:cNvSpPr/>
                    <p:nvPr/>
                  </p:nvSpPr>
                  <p:spPr>
                    <a:xfrm>
                      <a:off x="4798637" y="3340513"/>
                      <a:ext cx="35736" cy="350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50" name="Szabadkézi sokszög 649"/>
                    <p:cNvSpPr/>
                    <p:nvPr/>
                  </p:nvSpPr>
                  <p:spPr>
                    <a:xfrm flipH="1">
                      <a:off x="5004911" y="3854599"/>
                      <a:ext cx="586792" cy="221103"/>
                    </a:xfrm>
                    <a:custGeom>
                      <a:avLst/>
                      <a:gdLst>
                        <a:gd name="connsiteX0" fmla="*/ 1337556 w 2158716"/>
                        <a:gd name="connsiteY0" fmla="*/ 66 h 445380"/>
                        <a:gd name="connsiteX1" fmla="*/ 1099008 w 2158716"/>
                        <a:gd name="connsiteY1" fmla="*/ 168990 h 445380"/>
                        <a:gd name="connsiteX2" fmla="*/ 1079358 w 2158716"/>
                        <a:gd name="connsiteY2" fmla="*/ 263991 h 445380"/>
                        <a:gd name="connsiteX3" fmla="*/ 1059709 w 2158716"/>
                        <a:gd name="connsiteY3" fmla="*/ 168990 h 445380"/>
                        <a:gd name="connsiteX4" fmla="*/ 821160 w 2158716"/>
                        <a:gd name="connsiteY4" fmla="*/ 66 h 445380"/>
                        <a:gd name="connsiteX5" fmla="*/ 0 w 2158716"/>
                        <a:gd name="connsiteY5" fmla="*/ 445380 h 445380"/>
                        <a:gd name="connsiteX6" fmla="*/ 1053682 w 2158716"/>
                        <a:gd name="connsiteY6" fmla="*/ 445380 h 445380"/>
                        <a:gd name="connsiteX7" fmla="*/ 1105034 w 2158716"/>
                        <a:gd name="connsiteY7" fmla="*/ 445380 h 445380"/>
                        <a:gd name="connsiteX8" fmla="*/ 2158716 w 2158716"/>
                        <a:gd name="connsiteY8" fmla="*/ 445380 h 445380"/>
                        <a:gd name="connsiteX9" fmla="*/ 1337556 w 2158716"/>
                        <a:gd name="connsiteY9" fmla="*/ 66 h 445380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322489"/>
                        <a:gd name="connsiteY0" fmla="*/ 2365 h 447679"/>
                        <a:gd name="connsiteX1" fmla="*/ 1208190 w 2322489"/>
                        <a:gd name="connsiteY1" fmla="*/ 171289 h 447679"/>
                        <a:gd name="connsiteX2" fmla="*/ 1188540 w 2322489"/>
                        <a:gd name="connsiteY2" fmla="*/ 266290 h 447679"/>
                        <a:gd name="connsiteX3" fmla="*/ 1168891 w 2322489"/>
                        <a:gd name="connsiteY3" fmla="*/ 171289 h 447679"/>
                        <a:gd name="connsiteX4" fmla="*/ 930342 w 2322489"/>
                        <a:gd name="connsiteY4" fmla="*/ 2365 h 447679"/>
                        <a:gd name="connsiteX5" fmla="*/ 0 w 2322489"/>
                        <a:gd name="connsiteY5" fmla="*/ 283906 h 447679"/>
                        <a:gd name="connsiteX6" fmla="*/ 1162864 w 2322489"/>
                        <a:gd name="connsiteY6" fmla="*/ 447679 h 447679"/>
                        <a:gd name="connsiteX7" fmla="*/ 1214216 w 2322489"/>
                        <a:gd name="connsiteY7" fmla="*/ 447679 h 447679"/>
                        <a:gd name="connsiteX8" fmla="*/ 2322489 w 2322489"/>
                        <a:gd name="connsiteY8" fmla="*/ 256610 h 447679"/>
                        <a:gd name="connsiteX9" fmla="*/ 1446738 w 2322489"/>
                        <a:gd name="connsiteY9" fmla="*/ 2365 h 447679"/>
                        <a:gd name="connsiteX0" fmla="*/ 1446738 w 2322489"/>
                        <a:gd name="connsiteY0" fmla="*/ 2365 h 447679"/>
                        <a:gd name="connsiteX1" fmla="*/ 1208190 w 2322489"/>
                        <a:gd name="connsiteY1" fmla="*/ 171289 h 447679"/>
                        <a:gd name="connsiteX2" fmla="*/ 1188540 w 2322489"/>
                        <a:gd name="connsiteY2" fmla="*/ 266290 h 447679"/>
                        <a:gd name="connsiteX3" fmla="*/ 1168891 w 2322489"/>
                        <a:gd name="connsiteY3" fmla="*/ 171289 h 447679"/>
                        <a:gd name="connsiteX4" fmla="*/ 930342 w 2322489"/>
                        <a:gd name="connsiteY4" fmla="*/ 2365 h 447679"/>
                        <a:gd name="connsiteX5" fmla="*/ 0 w 2322489"/>
                        <a:gd name="connsiteY5" fmla="*/ 283906 h 447679"/>
                        <a:gd name="connsiteX6" fmla="*/ 1162864 w 2322489"/>
                        <a:gd name="connsiteY6" fmla="*/ 447679 h 447679"/>
                        <a:gd name="connsiteX7" fmla="*/ 1214216 w 2322489"/>
                        <a:gd name="connsiteY7" fmla="*/ 447679 h 447679"/>
                        <a:gd name="connsiteX8" fmla="*/ 2322489 w 2322489"/>
                        <a:gd name="connsiteY8" fmla="*/ 256610 h 447679"/>
                        <a:gd name="connsiteX9" fmla="*/ 1446738 w 2322489"/>
                        <a:gd name="connsiteY9" fmla="*/ 2365 h 447679"/>
                        <a:gd name="connsiteX0" fmla="*/ 1446738 w 2322489"/>
                        <a:gd name="connsiteY0" fmla="*/ 2365 h 533627"/>
                        <a:gd name="connsiteX1" fmla="*/ 1208190 w 2322489"/>
                        <a:gd name="connsiteY1" fmla="*/ 171289 h 533627"/>
                        <a:gd name="connsiteX2" fmla="*/ 1188540 w 2322489"/>
                        <a:gd name="connsiteY2" fmla="*/ 266290 h 533627"/>
                        <a:gd name="connsiteX3" fmla="*/ 1168891 w 2322489"/>
                        <a:gd name="connsiteY3" fmla="*/ 171289 h 533627"/>
                        <a:gd name="connsiteX4" fmla="*/ 930342 w 2322489"/>
                        <a:gd name="connsiteY4" fmla="*/ 2365 h 533627"/>
                        <a:gd name="connsiteX5" fmla="*/ 0 w 2322489"/>
                        <a:gd name="connsiteY5" fmla="*/ 283906 h 533627"/>
                        <a:gd name="connsiteX6" fmla="*/ 1162864 w 2322489"/>
                        <a:gd name="connsiteY6" fmla="*/ 447679 h 533627"/>
                        <a:gd name="connsiteX7" fmla="*/ 1214216 w 2322489"/>
                        <a:gd name="connsiteY7" fmla="*/ 447679 h 533627"/>
                        <a:gd name="connsiteX8" fmla="*/ 2322489 w 2322489"/>
                        <a:gd name="connsiteY8" fmla="*/ 256610 h 533627"/>
                        <a:gd name="connsiteX9" fmla="*/ 1446738 w 2322489"/>
                        <a:gd name="connsiteY9" fmla="*/ 2365 h 533627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162864 w 2322489"/>
                        <a:gd name="connsiteY6" fmla="*/ 447679 h 898056"/>
                        <a:gd name="connsiteX7" fmla="*/ 1077738 w 2322489"/>
                        <a:gd name="connsiteY7" fmla="*/ 898056 h 898056"/>
                        <a:gd name="connsiteX8" fmla="*/ 2322489 w 2322489"/>
                        <a:gd name="connsiteY8" fmla="*/ 256610 h 898056"/>
                        <a:gd name="connsiteX9" fmla="*/ 1446738 w 2322489"/>
                        <a:gd name="connsiteY9" fmla="*/ 2365 h 898056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077738 w 2322489"/>
                        <a:gd name="connsiteY6" fmla="*/ 898056 h 898056"/>
                        <a:gd name="connsiteX7" fmla="*/ 2322489 w 2322489"/>
                        <a:gd name="connsiteY7" fmla="*/ 256610 h 898056"/>
                        <a:gd name="connsiteX8" fmla="*/ 1446738 w 2322489"/>
                        <a:gd name="connsiteY8" fmla="*/ 2365 h 898056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077738 w 2322489"/>
                        <a:gd name="connsiteY6" fmla="*/ 898056 h 898056"/>
                        <a:gd name="connsiteX7" fmla="*/ 2322489 w 2322489"/>
                        <a:gd name="connsiteY7" fmla="*/ 256610 h 898056"/>
                        <a:gd name="connsiteX8" fmla="*/ 1446738 w 2322489"/>
                        <a:gd name="connsiteY8" fmla="*/ 2365 h 898056"/>
                        <a:gd name="connsiteX0" fmla="*/ 1528625 w 2404376"/>
                        <a:gd name="connsiteY0" fmla="*/ 813 h 896504"/>
                        <a:gd name="connsiteX1" fmla="*/ 1290077 w 2404376"/>
                        <a:gd name="connsiteY1" fmla="*/ 169737 h 896504"/>
                        <a:gd name="connsiteX2" fmla="*/ 1270427 w 2404376"/>
                        <a:gd name="connsiteY2" fmla="*/ 264738 h 896504"/>
                        <a:gd name="connsiteX3" fmla="*/ 1250778 w 2404376"/>
                        <a:gd name="connsiteY3" fmla="*/ 169737 h 896504"/>
                        <a:gd name="connsiteX4" fmla="*/ 1012229 w 2404376"/>
                        <a:gd name="connsiteY4" fmla="*/ 813 h 896504"/>
                        <a:gd name="connsiteX5" fmla="*/ 0 w 2404376"/>
                        <a:gd name="connsiteY5" fmla="*/ 104933 h 896504"/>
                        <a:gd name="connsiteX6" fmla="*/ 1159625 w 2404376"/>
                        <a:gd name="connsiteY6" fmla="*/ 896504 h 896504"/>
                        <a:gd name="connsiteX7" fmla="*/ 2404376 w 2404376"/>
                        <a:gd name="connsiteY7" fmla="*/ 255058 h 896504"/>
                        <a:gd name="connsiteX8" fmla="*/ 1528625 w 2404376"/>
                        <a:gd name="connsiteY8" fmla="*/ 813 h 896504"/>
                        <a:gd name="connsiteX0" fmla="*/ 1528625 w 2404376"/>
                        <a:gd name="connsiteY0" fmla="*/ 166 h 895857"/>
                        <a:gd name="connsiteX1" fmla="*/ 1290077 w 2404376"/>
                        <a:gd name="connsiteY1" fmla="*/ 169090 h 895857"/>
                        <a:gd name="connsiteX2" fmla="*/ 1270427 w 2404376"/>
                        <a:gd name="connsiteY2" fmla="*/ 264091 h 895857"/>
                        <a:gd name="connsiteX3" fmla="*/ 1250778 w 2404376"/>
                        <a:gd name="connsiteY3" fmla="*/ 169090 h 895857"/>
                        <a:gd name="connsiteX4" fmla="*/ 1012229 w 2404376"/>
                        <a:gd name="connsiteY4" fmla="*/ 166 h 895857"/>
                        <a:gd name="connsiteX5" fmla="*/ 0 w 2404376"/>
                        <a:gd name="connsiteY5" fmla="*/ 104286 h 895857"/>
                        <a:gd name="connsiteX6" fmla="*/ 1159625 w 2404376"/>
                        <a:gd name="connsiteY6" fmla="*/ 895857 h 895857"/>
                        <a:gd name="connsiteX7" fmla="*/ 2404376 w 2404376"/>
                        <a:gd name="connsiteY7" fmla="*/ 254411 h 895857"/>
                        <a:gd name="connsiteX8" fmla="*/ 1528625 w 2404376"/>
                        <a:gd name="connsiteY8" fmla="*/ 166 h 895857"/>
                        <a:gd name="connsiteX0" fmla="*/ 1528625 w 2431672"/>
                        <a:gd name="connsiteY0" fmla="*/ 309 h 896000"/>
                        <a:gd name="connsiteX1" fmla="*/ 1290077 w 2431672"/>
                        <a:gd name="connsiteY1" fmla="*/ 169233 h 896000"/>
                        <a:gd name="connsiteX2" fmla="*/ 1270427 w 2431672"/>
                        <a:gd name="connsiteY2" fmla="*/ 264234 h 896000"/>
                        <a:gd name="connsiteX3" fmla="*/ 1250778 w 2431672"/>
                        <a:gd name="connsiteY3" fmla="*/ 169233 h 896000"/>
                        <a:gd name="connsiteX4" fmla="*/ 1012229 w 2431672"/>
                        <a:gd name="connsiteY4" fmla="*/ 309 h 896000"/>
                        <a:gd name="connsiteX5" fmla="*/ 0 w 2431672"/>
                        <a:gd name="connsiteY5" fmla="*/ 104429 h 896000"/>
                        <a:gd name="connsiteX6" fmla="*/ 1159625 w 2431672"/>
                        <a:gd name="connsiteY6" fmla="*/ 896000 h 896000"/>
                        <a:gd name="connsiteX7" fmla="*/ 2431672 w 2431672"/>
                        <a:gd name="connsiteY7" fmla="*/ 8894 h 896000"/>
                        <a:gd name="connsiteX8" fmla="*/ 1528625 w 2431672"/>
                        <a:gd name="connsiteY8" fmla="*/ 309 h 896000"/>
                        <a:gd name="connsiteX0" fmla="*/ 1528625 w 2431672"/>
                        <a:gd name="connsiteY0" fmla="*/ 166 h 895857"/>
                        <a:gd name="connsiteX1" fmla="*/ 1290077 w 2431672"/>
                        <a:gd name="connsiteY1" fmla="*/ 169090 h 895857"/>
                        <a:gd name="connsiteX2" fmla="*/ 1270427 w 2431672"/>
                        <a:gd name="connsiteY2" fmla="*/ 264091 h 895857"/>
                        <a:gd name="connsiteX3" fmla="*/ 1250778 w 2431672"/>
                        <a:gd name="connsiteY3" fmla="*/ 169090 h 895857"/>
                        <a:gd name="connsiteX4" fmla="*/ 1012229 w 2431672"/>
                        <a:gd name="connsiteY4" fmla="*/ 166 h 895857"/>
                        <a:gd name="connsiteX5" fmla="*/ 0 w 2431672"/>
                        <a:gd name="connsiteY5" fmla="*/ 104286 h 895857"/>
                        <a:gd name="connsiteX6" fmla="*/ 1159625 w 2431672"/>
                        <a:gd name="connsiteY6" fmla="*/ 895857 h 895857"/>
                        <a:gd name="connsiteX7" fmla="*/ 2431672 w 2431672"/>
                        <a:gd name="connsiteY7" fmla="*/ 8751 h 895857"/>
                        <a:gd name="connsiteX8" fmla="*/ 1528625 w 2431672"/>
                        <a:gd name="connsiteY8" fmla="*/ 166 h 895857"/>
                        <a:gd name="connsiteX0" fmla="*/ 1528625 w 2431672"/>
                        <a:gd name="connsiteY0" fmla="*/ 166 h 691141"/>
                        <a:gd name="connsiteX1" fmla="*/ 1290077 w 2431672"/>
                        <a:gd name="connsiteY1" fmla="*/ 169090 h 691141"/>
                        <a:gd name="connsiteX2" fmla="*/ 1270427 w 2431672"/>
                        <a:gd name="connsiteY2" fmla="*/ 264091 h 691141"/>
                        <a:gd name="connsiteX3" fmla="*/ 1250778 w 2431672"/>
                        <a:gd name="connsiteY3" fmla="*/ 169090 h 691141"/>
                        <a:gd name="connsiteX4" fmla="*/ 1012229 w 2431672"/>
                        <a:gd name="connsiteY4" fmla="*/ 166 h 691141"/>
                        <a:gd name="connsiteX5" fmla="*/ 0 w 2431672"/>
                        <a:gd name="connsiteY5" fmla="*/ 104286 h 691141"/>
                        <a:gd name="connsiteX6" fmla="*/ 1282455 w 2431672"/>
                        <a:gd name="connsiteY6" fmla="*/ 691141 h 691141"/>
                        <a:gd name="connsiteX7" fmla="*/ 2431672 w 2431672"/>
                        <a:gd name="connsiteY7" fmla="*/ 8751 h 691141"/>
                        <a:gd name="connsiteX8" fmla="*/ 1528625 w 2431672"/>
                        <a:gd name="connsiteY8" fmla="*/ 166 h 691141"/>
                        <a:gd name="connsiteX0" fmla="*/ 1310260 w 2213307"/>
                        <a:gd name="connsiteY0" fmla="*/ 166 h 691141"/>
                        <a:gd name="connsiteX1" fmla="*/ 1071712 w 2213307"/>
                        <a:gd name="connsiteY1" fmla="*/ 169090 h 691141"/>
                        <a:gd name="connsiteX2" fmla="*/ 1052062 w 2213307"/>
                        <a:gd name="connsiteY2" fmla="*/ 264091 h 691141"/>
                        <a:gd name="connsiteX3" fmla="*/ 1032413 w 2213307"/>
                        <a:gd name="connsiteY3" fmla="*/ 169090 h 691141"/>
                        <a:gd name="connsiteX4" fmla="*/ 793864 w 2213307"/>
                        <a:gd name="connsiteY4" fmla="*/ 166 h 691141"/>
                        <a:gd name="connsiteX5" fmla="*/ 0 w 2213307"/>
                        <a:gd name="connsiteY5" fmla="*/ 104286 h 691141"/>
                        <a:gd name="connsiteX6" fmla="*/ 1064090 w 2213307"/>
                        <a:gd name="connsiteY6" fmla="*/ 691141 h 691141"/>
                        <a:gd name="connsiteX7" fmla="*/ 2213307 w 2213307"/>
                        <a:gd name="connsiteY7" fmla="*/ 8751 h 691141"/>
                        <a:gd name="connsiteX8" fmla="*/ 1310260 w 2213307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841267"/>
                        <a:gd name="connsiteX1" fmla="*/ 1071712 w 2022238"/>
                        <a:gd name="connsiteY1" fmla="*/ 169090 h 841267"/>
                        <a:gd name="connsiteX2" fmla="*/ 1052062 w 2022238"/>
                        <a:gd name="connsiteY2" fmla="*/ 264091 h 841267"/>
                        <a:gd name="connsiteX3" fmla="*/ 1032413 w 2022238"/>
                        <a:gd name="connsiteY3" fmla="*/ 169090 h 841267"/>
                        <a:gd name="connsiteX4" fmla="*/ 793864 w 2022238"/>
                        <a:gd name="connsiteY4" fmla="*/ 166 h 841267"/>
                        <a:gd name="connsiteX5" fmla="*/ 0 w 2022238"/>
                        <a:gd name="connsiteY5" fmla="*/ 104286 h 841267"/>
                        <a:gd name="connsiteX6" fmla="*/ 1105033 w 2022238"/>
                        <a:gd name="connsiteY6" fmla="*/ 841267 h 841267"/>
                        <a:gd name="connsiteX7" fmla="*/ 2022238 w 2022238"/>
                        <a:gd name="connsiteY7" fmla="*/ 36046 h 841267"/>
                        <a:gd name="connsiteX8" fmla="*/ 1310260 w 2022238"/>
                        <a:gd name="connsiteY8" fmla="*/ 166 h 841267"/>
                        <a:gd name="connsiteX0" fmla="*/ 1584169 w 2296147"/>
                        <a:gd name="connsiteY0" fmla="*/ 321890 h 1162991"/>
                        <a:gd name="connsiteX1" fmla="*/ 1345621 w 2296147"/>
                        <a:gd name="connsiteY1" fmla="*/ 490814 h 1162991"/>
                        <a:gd name="connsiteX2" fmla="*/ 1325971 w 2296147"/>
                        <a:gd name="connsiteY2" fmla="*/ 585815 h 1162991"/>
                        <a:gd name="connsiteX3" fmla="*/ 1306322 w 2296147"/>
                        <a:gd name="connsiteY3" fmla="*/ 490814 h 1162991"/>
                        <a:gd name="connsiteX4" fmla="*/ 1067773 w 2296147"/>
                        <a:gd name="connsiteY4" fmla="*/ 321890 h 1162991"/>
                        <a:gd name="connsiteX5" fmla="*/ 0 w 2296147"/>
                        <a:gd name="connsiteY5" fmla="*/ 0 h 1162991"/>
                        <a:gd name="connsiteX6" fmla="*/ 1378942 w 2296147"/>
                        <a:gd name="connsiteY6" fmla="*/ 1162991 h 1162991"/>
                        <a:gd name="connsiteX7" fmla="*/ 2296147 w 2296147"/>
                        <a:gd name="connsiteY7" fmla="*/ 357770 h 1162991"/>
                        <a:gd name="connsiteX8" fmla="*/ 1584169 w 2296147"/>
                        <a:gd name="connsiteY8" fmla="*/ 321890 h 1162991"/>
                        <a:gd name="connsiteX0" fmla="*/ 1584169 w 2813535"/>
                        <a:gd name="connsiteY0" fmla="*/ 428847 h 1269948"/>
                        <a:gd name="connsiteX1" fmla="*/ 1345621 w 2813535"/>
                        <a:gd name="connsiteY1" fmla="*/ 597771 h 1269948"/>
                        <a:gd name="connsiteX2" fmla="*/ 1325971 w 2813535"/>
                        <a:gd name="connsiteY2" fmla="*/ 692772 h 1269948"/>
                        <a:gd name="connsiteX3" fmla="*/ 1306322 w 2813535"/>
                        <a:gd name="connsiteY3" fmla="*/ 597771 h 1269948"/>
                        <a:gd name="connsiteX4" fmla="*/ 1067773 w 2813535"/>
                        <a:gd name="connsiteY4" fmla="*/ 428847 h 1269948"/>
                        <a:gd name="connsiteX5" fmla="*/ 0 w 2813535"/>
                        <a:gd name="connsiteY5" fmla="*/ 106957 h 1269948"/>
                        <a:gd name="connsiteX6" fmla="*/ 1378942 w 2813535"/>
                        <a:gd name="connsiteY6" fmla="*/ 1269948 h 1269948"/>
                        <a:gd name="connsiteX7" fmla="*/ 2813535 w 2813535"/>
                        <a:gd name="connsiteY7" fmla="*/ 0 h 1269948"/>
                        <a:gd name="connsiteX8" fmla="*/ 1584169 w 2813535"/>
                        <a:gd name="connsiteY8" fmla="*/ 428847 h 1269948"/>
                        <a:gd name="connsiteX0" fmla="*/ 1584169 w 2813535"/>
                        <a:gd name="connsiteY0" fmla="*/ 428847 h 1269948"/>
                        <a:gd name="connsiteX1" fmla="*/ 1345621 w 2813535"/>
                        <a:gd name="connsiteY1" fmla="*/ 597771 h 1269948"/>
                        <a:gd name="connsiteX2" fmla="*/ 1325971 w 2813535"/>
                        <a:gd name="connsiteY2" fmla="*/ 692772 h 1269948"/>
                        <a:gd name="connsiteX3" fmla="*/ 1306322 w 2813535"/>
                        <a:gd name="connsiteY3" fmla="*/ 597771 h 1269948"/>
                        <a:gd name="connsiteX4" fmla="*/ 1067773 w 2813535"/>
                        <a:gd name="connsiteY4" fmla="*/ 428847 h 1269948"/>
                        <a:gd name="connsiteX5" fmla="*/ 0 w 2813535"/>
                        <a:gd name="connsiteY5" fmla="*/ 106957 h 1269948"/>
                        <a:gd name="connsiteX6" fmla="*/ 1378942 w 2813535"/>
                        <a:gd name="connsiteY6" fmla="*/ 1269948 h 1269948"/>
                        <a:gd name="connsiteX7" fmla="*/ 2813535 w 2813535"/>
                        <a:gd name="connsiteY7" fmla="*/ 0 h 1269948"/>
                        <a:gd name="connsiteX8" fmla="*/ 1584169 w 2813535"/>
                        <a:gd name="connsiteY8" fmla="*/ 428847 h 1269948"/>
                        <a:gd name="connsiteX0" fmla="*/ 1584169 w 2588913"/>
                        <a:gd name="connsiteY0" fmla="*/ 321890 h 1162991"/>
                        <a:gd name="connsiteX1" fmla="*/ 1345621 w 2588913"/>
                        <a:gd name="connsiteY1" fmla="*/ 490814 h 1162991"/>
                        <a:gd name="connsiteX2" fmla="*/ 1325971 w 2588913"/>
                        <a:gd name="connsiteY2" fmla="*/ 585815 h 1162991"/>
                        <a:gd name="connsiteX3" fmla="*/ 1306322 w 2588913"/>
                        <a:gd name="connsiteY3" fmla="*/ 490814 h 1162991"/>
                        <a:gd name="connsiteX4" fmla="*/ 1067773 w 2588913"/>
                        <a:gd name="connsiteY4" fmla="*/ 321890 h 1162991"/>
                        <a:gd name="connsiteX5" fmla="*/ 0 w 2588913"/>
                        <a:gd name="connsiteY5" fmla="*/ 0 h 1162991"/>
                        <a:gd name="connsiteX6" fmla="*/ 1378942 w 2588913"/>
                        <a:gd name="connsiteY6" fmla="*/ 1162991 h 1162991"/>
                        <a:gd name="connsiteX7" fmla="*/ 2588913 w 2588913"/>
                        <a:gd name="connsiteY7" fmla="*/ 55698 h 1162991"/>
                        <a:gd name="connsiteX8" fmla="*/ 1584169 w 2588913"/>
                        <a:gd name="connsiteY8" fmla="*/ 321890 h 1162991"/>
                        <a:gd name="connsiteX0" fmla="*/ 1584169 w 2588913"/>
                        <a:gd name="connsiteY0" fmla="*/ 321890 h 1162991"/>
                        <a:gd name="connsiteX1" fmla="*/ 1345621 w 2588913"/>
                        <a:gd name="connsiteY1" fmla="*/ 490814 h 1162991"/>
                        <a:gd name="connsiteX2" fmla="*/ 1325971 w 2588913"/>
                        <a:gd name="connsiteY2" fmla="*/ 585815 h 1162991"/>
                        <a:gd name="connsiteX3" fmla="*/ 1306322 w 2588913"/>
                        <a:gd name="connsiteY3" fmla="*/ 490814 h 1162991"/>
                        <a:gd name="connsiteX4" fmla="*/ 1067773 w 2588913"/>
                        <a:gd name="connsiteY4" fmla="*/ 321890 h 1162991"/>
                        <a:gd name="connsiteX5" fmla="*/ 0 w 2588913"/>
                        <a:gd name="connsiteY5" fmla="*/ 0 h 1162991"/>
                        <a:gd name="connsiteX6" fmla="*/ 1378942 w 2588913"/>
                        <a:gd name="connsiteY6" fmla="*/ 1162991 h 1162991"/>
                        <a:gd name="connsiteX7" fmla="*/ 2588913 w 2588913"/>
                        <a:gd name="connsiteY7" fmla="*/ 55698 h 1162991"/>
                        <a:gd name="connsiteX8" fmla="*/ 1584169 w 2588913"/>
                        <a:gd name="connsiteY8" fmla="*/ 321890 h 1162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88913" h="1162991">
                          <a:moveTo>
                            <a:pt x="1584169" y="321890"/>
                          </a:moveTo>
                          <a:cubicBezTo>
                            <a:pt x="1442197" y="325960"/>
                            <a:pt x="1377807" y="399431"/>
                            <a:pt x="1345621" y="490814"/>
                          </a:cubicBezTo>
                          <a:lnTo>
                            <a:pt x="1325971" y="585815"/>
                          </a:lnTo>
                          <a:lnTo>
                            <a:pt x="1306322" y="490814"/>
                          </a:lnTo>
                          <a:cubicBezTo>
                            <a:pt x="1274135" y="399431"/>
                            <a:pt x="1285493" y="403692"/>
                            <a:pt x="1067773" y="321890"/>
                          </a:cubicBezTo>
                          <a:cubicBezTo>
                            <a:pt x="850053" y="240088"/>
                            <a:pt x="963920" y="706561"/>
                            <a:pt x="0" y="0"/>
                          </a:cubicBezTo>
                          <a:cubicBezTo>
                            <a:pt x="318303" y="354842"/>
                            <a:pt x="842275" y="1108399"/>
                            <a:pt x="1378942" y="1162991"/>
                          </a:cubicBezTo>
                          <a:cubicBezTo>
                            <a:pt x="1748366" y="1099301"/>
                            <a:pt x="2410557" y="610708"/>
                            <a:pt x="2588913" y="55698"/>
                          </a:cubicBezTo>
                          <a:cubicBezTo>
                            <a:pt x="2066043" y="817417"/>
                            <a:pt x="1920345" y="317086"/>
                            <a:pt x="1584169" y="321890"/>
                          </a:cubicBezTo>
                          <a:close/>
                        </a:path>
                      </a:pathLst>
                    </a:custGeom>
                    <a:solidFill>
                      <a:srgbClr val="E631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51" name="Szabadkézi sokszög 650"/>
                    <p:cNvSpPr/>
                    <p:nvPr/>
                  </p:nvSpPr>
                  <p:spPr>
                    <a:xfrm rot="5400000" flipH="1">
                      <a:off x="4639217" y="3067196"/>
                      <a:ext cx="237954" cy="403709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52" name="Ellipszis 651"/>
                    <p:cNvSpPr/>
                    <p:nvPr/>
                  </p:nvSpPr>
                  <p:spPr>
                    <a:xfrm>
                      <a:off x="5808385" y="3300730"/>
                      <a:ext cx="49033" cy="466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53" name="Ellipszis 652"/>
                    <p:cNvSpPr/>
                    <p:nvPr/>
                  </p:nvSpPr>
                  <p:spPr>
                    <a:xfrm>
                      <a:off x="5755757" y="3335592"/>
                      <a:ext cx="35736" cy="350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grpSp>
                <p:nvGrpSpPr>
                  <p:cNvPr id="618" name="Csoportba foglalás 617"/>
                  <p:cNvGrpSpPr/>
                  <p:nvPr/>
                </p:nvGrpSpPr>
                <p:grpSpPr>
                  <a:xfrm>
                    <a:off x="10765674" y="1440004"/>
                    <a:ext cx="684851" cy="755780"/>
                    <a:chOff x="7347061" y="2656144"/>
                    <a:chExt cx="684851" cy="755780"/>
                  </a:xfrm>
                </p:grpSpPr>
                <p:pic>
                  <p:nvPicPr>
                    <p:cNvPr id="619" name="Kép 618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3570482">
                      <a:off x="7304536" y="2722186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  <p:pic>
                  <p:nvPicPr>
                    <p:cNvPr id="620" name="Kép 619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14439291">
                      <a:off x="7526187" y="2698669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  <p:pic>
                  <p:nvPicPr>
                    <p:cNvPr id="621" name="Kép 620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18113166">
                      <a:off x="7461938" y="2906199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</p:grpSp>
            </p:grpSp>
            <p:graphicFrame>
              <p:nvGraphicFramePr>
                <p:cNvPr id="338" name="Objektum 33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76656101"/>
                    </p:ext>
                  </p:extLst>
                </p:nvPr>
              </p:nvGraphicFramePr>
              <p:xfrm>
                <a:off x="9400086" y="1124981"/>
                <a:ext cx="773726" cy="434321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37" name="CorelDRAW" r:id="rId11" imgW="2675152" imgH="1823304" progId="CorelDraw.Graphic.19">
                        <p:embed/>
                      </p:oleObj>
                    </mc:Choice>
                    <mc:Fallback>
                      <p:oleObj name="CorelDRAW" r:id="rId11" imgW="2675152" imgH="1823304" progId="CorelDraw.Graphic.19">
                        <p:embed/>
                        <p:pic>
                          <p:nvPicPr>
                            <p:cNvPr id="398" name="Objektum 397"/>
                            <p:cNvPicPr/>
                            <p:nvPr/>
                          </p:nvPicPr>
                          <p:blipFill>
                            <a:blip r:embed="rId12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00086" y="1124981"/>
                              <a:ext cx="773726" cy="434321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339" name="Hatszög 674"/>
                <p:cNvSpPr/>
                <p:nvPr/>
              </p:nvSpPr>
              <p:spPr>
                <a:xfrm flipH="1" flipV="1">
                  <a:off x="10147606" y="2071332"/>
                  <a:ext cx="55374" cy="38248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340" name="Csoportba foglalás 339"/>
                <p:cNvGrpSpPr/>
                <p:nvPr/>
              </p:nvGrpSpPr>
              <p:grpSpPr>
                <a:xfrm>
                  <a:off x="9548647" y="2440644"/>
                  <a:ext cx="460326" cy="150116"/>
                  <a:chOff x="8606892" y="2271664"/>
                  <a:chExt cx="654285" cy="259195"/>
                </a:xfrm>
              </p:grpSpPr>
              <p:grpSp>
                <p:nvGrpSpPr>
                  <p:cNvPr id="379" name="Csoportba foglalás 378"/>
                  <p:cNvGrpSpPr/>
                  <p:nvPr/>
                </p:nvGrpSpPr>
                <p:grpSpPr>
                  <a:xfrm>
                    <a:off x="8935208" y="2271664"/>
                    <a:ext cx="325969" cy="258850"/>
                    <a:chOff x="8983757" y="2271864"/>
                    <a:chExt cx="325969" cy="258850"/>
                  </a:xfrm>
                </p:grpSpPr>
                <p:sp>
                  <p:nvSpPr>
                    <p:cNvPr id="386" name="Ellipszis 385"/>
                    <p:cNvSpPr/>
                    <p:nvPr/>
                  </p:nvSpPr>
                  <p:spPr>
                    <a:xfrm flipH="1" flipV="1">
                      <a:off x="8983757" y="2456950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7" name="Ellipszis 386"/>
                    <p:cNvSpPr/>
                    <p:nvPr/>
                  </p:nvSpPr>
                  <p:spPr>
                    <a:xfrm flipH="1" flipV="1">
                      <a:off x="9065509" y="24403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8" name="Ellipszis 387"/>
                    <p:cNvSpPr/>
                    <p:nvPr/>
                  </p:nvSpPr>
                  <p:spPr>
                    <a:xfrm flipH="1" flipV="1">
                      <a:off x="9136375" y="2397667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9" name="Ellipszis 388"/>
                    <p:cNvSpPr/>
                    <p:nvPr/>
                  </p:nvSpPr>
                  <p:spPr>
                    <a:xfrm flipH="1" flipV="1">
                      <a:off x="9187858" y="2338145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616" name="Ellipszis 615"/>
                    <p:cNvSpPr/>
                    <p:nvPr/>
                  </p:nvSpPr>
                  <p:spPr>
                    <a:xfrm flipH="1" flipV="1">
                      <a:off x="9226704" y="227186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380" name="Csoportba foglalás 379"/>
                  <p:cNvGrpSpPr/>
                  <p:nvPr/>
                </p:nvGrpSpPr>
                <p:grpSpPr>
                  <a:xfrm flipH="1">
                    <a:off x="8606892" y="2272009"/>
                    <a:ext cx="325969" cy="258850"/>
                    <a:chOff x="8983757" y="2271864"/>
                    <a:chExt cx="325969" cy="258850"/>
                  </a:xfrm>
                </p:grpSpPr>
                <p:sp>
                  <p:nvSpPr>
                    <p:cNvPr id="381" name="Ellipszis 380"/>
                    <p:cNvSpPr/>
                    <p:nvPr/>
                  </p:nvSpPr>
                  <p:spPr>
                    <a:xfrm flipH="1" flipV="1">
                      <a:off x="8983757" y="2456950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2" name="Ellipszis 381"/>
                    <p:cNvSpPr/>
                    <p:nvPr/>
                  </p:nvSpPr>
                  <p:spPr>
                    <a:xfrm flipH="1" flipV="1">
                      <a:off x="9065509" y="24403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3" name="Ellipszis 382"/>
                    <p:cNvSpPr/>
                    <p:nvPr/>
                  </p:nvSpPr>
                  <p:spPr>
                    <a:xfrm flipH="1" flipV="1">
                      <a:off x="9136375" y="2397667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4" name="Ellipszis 383"/>
                    <p:cNvSpPr/>
                    <p:nvPr/>
                  </p:nvSpPr>
                  <p:spPr>
                    <a:xfrm flipH="1" flipV="1">
                      <a:off x="9187858" y="2338145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5" name="Ellipszis 384"/>
                    <p:cNvSpPr/>
                    <p:nvPr/>
                  </p:nvSpPr>
                  <p:spPr>
                    <a:xfrm flipH="1" flipV="1">
                      <a:off x="9226704" y="227186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341" name="Csoportba foglalás 340"/>
                <p:cNvGrpSpPr/>
                <p:nvPr/>
              </p:nvGrpSpPr>
              <p:grpSpPr>
                <a:xfrm>
                  <a:off x="9465878" y="2466260"/>
                  <a:ext cx="632108" cy="219000"/>
                  <a:chOff x="8489248" y="2315894"/>
                  <a:chExt cx="898450" cy="378133"/>
                </a:xfrm>
              </p:grpSpPr>
              <p:grpSp>
                <p:nvGrpSpPr>
                  <p:cNvPr id="363" name="Csoportba foglalás 362"/>
                  <p:cNvGrpSpPr/>
                  <p:nvPr/>
                </p:nvGrpSpPr>
                <p:grpSpPr>
                  <a:xfrm>
                    <a:off x="8941943" y="2321490"/>
                    <a:ext cx="445755" cy="372537"/>
                    <a:chOff x="8984627" y="2331961"/>
                    <a:chExt cx="445755" cy="372537"/>
                  </a:xfrm>
                </p:grpSpPr>
                <p:sp>
                  <p:nvSpPr>
                    <p:cNvPr id="372" name="Ellipszis 371"/>
                    <p:cNvSpPr/>
                    <p:nvPr/>
                  </p:nvSpPr>
                  <p:spPr>
                    <a:xfrm rot="21032766" flipH="1" flipV="1">
                      <a:off x="9147337" y="2574879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3" name="Ellipszis 372"/>
                    <p:cNvSpPr/>
                    <p:nvPr/>
                  </p:nvSpPr>
                  <p:spPr>
                    <a:xfrm rot="21032766" flipH="1" flipV="1">
                      <a:off x="9216035" y="25246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4" name="Ellipszis 373"/>
                    <p:cNvSpPr/>
                    <p:nvPr/>
                  </p:nvSpPr>
                  <p:spPr>
                    <a:xfrm rot="21032766" flipH="1" flipV="1">
                      <a:off x="9278921" y="24708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5" name="Ellipszis 374"/>
                    <p:cNvSpPr/>
                    <p:nvPr/>
                  </p:nvSpPr>
                  <p:spPr>
                    <a:xfrm rot="21032766" flipH="1" flipV="1">
                      <a:off x="9319928" y="240372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6" name="Ellipszis 375"/>
                    <p:cNvSpPr/>
                    <p:nvPr/>
                  </p:nvSpPr>
                  <p:spPr>
                    <a:xfrm rot="21032766" flipH="1" flipV="1">
                      <a:off x="9347360" y="2331961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7" name="Ellipszis 376"/>
                    <p:cNvSpPr/>
                    <p:nvPr/>
                  </p:nvSpPr>
                  <p:spPr>
                    <a:xfrm rot="21032766" flipH="1" flipV="1">
                      <a:off x="9068774" y="26180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8" name="Ellipszis 377"/>
                    <p:cNvSpPr/>
                    <p:nvPr/>
                  </p:nvSpPr>
                  <p:spPr>
                    <a:xfrm rot="21032766" flipH="1" flipV="1">
                      <a:off x="8984627" y="263073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364" name="Csoportba foglalás 363"/>
                  <p:cNvGrpSpPr/>
                  <p:nvPr/>
                </p:nvGrpSpPr>
                <p:grpSpPr>
                  <a:xfrm flipH="1">
                    <a:off x="8489248" y="2315894"/>
                    <a:ext cx="445755" cy="372537"/>
                    <a:chOff x="8984627" y="2331961"/>
                    <a:chExt cx="445755" cy="372537"/>
                  </a:xfrm>
                </p:grpSpPr>
                <p:sp>
                  <p:nvSpPr>
                    <p:cNvPr id="365" name="Ellipszis 364"/>
                    <p:cNvSpPr/>
                    <p:nvPr/>
                  </p:nvSpPr>
                  <p:spPr>
                    <a:xfrm rot="21032766" flipH="1" flipV="1">
                      <a:off x="9147337" y="2574879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6" name="Ellipszis 365"/>
                    <p:cNvSpPr/>
                    <p:nvPr/>
                  </p:nvSpPr>
                  <p:spPr>
                    <a:xfrm rot="21032766" flipH="1" flipV="1">
                      <a:off x="9216035" y="25246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7" name="Ellipszis 366"/>
                    <p:cNvSpPr/>
                    <p:nvPr/>
                  </p:nvSpPr>
                  <p:spPr>
                    <a:xfrm rot="21032766" flipH="1" flipV="1">
                      <a:off x="9278921" y="24708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8" name="Ellipszis 367"/>
                    <p:cNvSpPr/>
                    <p:nvPr/>
                  </p:nvSpPr>
                  <p:spPr>
                    <a:xfrm rot="21032766" flipH="1" flipV="1">
                      <a:off x="9319928" y="240372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9" name="Ellipszis 368"/>
                    <p:cNvSpPr/>
                    <p:nvPr/>
                  </p:nvSpPr>
                  <p:spPr>
                    <a:xfrm rot="21032766" flipH="1" flipV="1">
                      <a:off x="9347360" y="2331961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0" name="Ellipszis 369"/>
                    <p:cNvSpPr/>
                    <p:nvPr/>
                  </p:nvSpPr>
                  <p:spPr>
                    <a:xfrm rot="21032766" flipH="1" flipV="1">
                      <a:off x="9068774" y="26180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1" name="Ellipszis 370"/>
                    <p:cNvSpPr/>
                    <p:nvPr/>
                  </p:nvSpPr>
                  <p:spPr>
                    <a:xfrm rot="21032766" flipH="1" flipV="1">
                      <a:off x="8984627" y="263073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sp>
              <p:nvSpPr>
                <p:cNvPr id="342" name="Hatszög 674"/>
                <p:cNvSpPr/>
                <p:nvPr/>
              </p:nvSpPr>
              <p:spPr>
                <a:xfrm flipH="1" flipV="1">
                  <a:off x="9374726" y="2090456"/>
                  <a:ext cx="55374" cy="38248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3" name="Trapezoid 1"/>
                <p:cNvSpPr/>
                <p:nvPr/>
              </p:nvSpPr>
              <p:spPr>
                <a:xfrm>
                  <a:off x="9412264" y="3027162"/>
                  <a:ext cx="752426" cy="113804"/>
                </a:xfrm>
                <a:prstGeom prst="rect">
                  <a:avLst/>
                </a:prstGeom>
                <a:gradFill flip="none" rotWithShape="1">
                  <a:gsLst>
                    <a:gs pos="57000">
                      <a:srgbClr val="E664BD"/>
                    </a:gs>
                    <a:gs pos="0">
                      <a:srgbClr val="E146B0"/>
                    </a:gs>
                    <a:gs pos="100000">
                      <a:srgbClr val="DF3BAB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344" name="Csoportba foglalás 343"/>
                <p:cNvGrpSpPr/>
                <p:nvPr/>
              </p:nvGrpSpPr>
              <p:grpSpPr>
                <a:xfrm>
                  <a:off x="9010850" y="2592720"/>
                  <a:ext cx="1380060" cy="828741"/>
                  <a:chOff x="8895930" y="2595389"/>
                  <a:chExt cx="1625155" cy="896837"/>
                </a:xfrm>
              </p:grpSpPr>
              <p:sp>
                <p:nvSpPr>
                  <p:cNvPr id="359" name="Ellipszis 138"/>
                  <p:cNvSpPr/>
                  <p:nvPr/>
                </p:nvSpPr>
                <p:spPr>
                  <a:xfrm flipH="1">
                    <a:off x="9864136" y="2595389"/>
                    <a:ext cx="648889" cy="585353"/>
                  </a:xfrm>
                  <a:custGeom>
                    <a:avLst/>
                    <a:gdLst>
                      <a:gd name="connsiteX0" fmla="*/ 0 w 1105469"/>
                      <a:gd name="connsiteY0" fmla="*/ 511791 h 1023582"/>
                      <a:gd name="connsiteX1" fmla="*/ 552735 w 1105469"/>
                      <a:gd name="connsiteY1" fmla="*/ 0 h 1023582"/>
                      <a:gd name="connsiteX2" fmla="*/ 1105470 w 1105469"/>
                      <a:gd name="connsiteY2" fmla="*/ 511791 h 1023582"/>
                      <a:gd name="connsiteX3" fmla="*/ 552735 w 1105469"/>
                      <a:gd name="connsiteY3" fmla="*/ 1023582 h 1023582"/>
                      <a:gd name="connsiteX4" fmla="*/ 0 w 1105469"/>
                      <a:gd name="connsiteY4" fmla="*/ 511791 h 1023582"/>
                      <a:gd name="connsiteX0" fmla="*/ 0 w 1113125"/>
                      <a:gd name="connsiteY0" fmla="*/ 520546 h 1032337"/>
                      <a:gd name="connsiteX1" fmla="*/ 552735 w 1113125"/>
                      <a:gd name="connsiteY1" fmla="*/ 8755 h 1032337"/>
                      <a:gd name="connsiteX2" fmla="*/ 802367 w 1113125"/>
                      <a:gd name="connsiteY2" fmla="*/ 220657 h 1032337"/>
                      <a:gd name="connsiteX3" fmla="*/ 1105470 w 1113125"/>
                      <a:gd name="connsiteY3" fmla="*/ 520546 h 1032337"/>
                      <a:gd name="connsiteX4" fmla="*/ 552735 w 1113125"/>
                      <a:gd name="connsiteY4" fmla="*/ 1032337 h 1032337"/>
                      <a:gd name="connsiteX5" fmla="*/ 0 w 1113125"/>
                      <a:gd name="connsiteY5" fmla="*/ 520546 h 1032337"/>
                      <a:gd name="connsiteX0" fmla="*/ 2243 w 1115368"/>
                      <a:gd name="connsiteY0" fmla="*/ 467215 h 979006"/>
                      <a:gd name="connsiteX1" fmla="*/ 377298 w 1115368"/>
                      <a:gd name="connsiteY1" fmla="*/ 11762 h 979006"/>
                      <a:gd name="connsiteX2" fmla="*/ 804610 w 1115368"/>
                      <a:gd name="connsiteY2" fmla="*/ 167326 h 979006"/>
                      <a:gd name="connsiteX3" fmla="*/ 1107713 w 1115368"/>
                      <a:gd name="connsiteY3" fmla="*/ 467215 h 979006"/>
                      <a:gd name="connsiteX4" fmla="*/ 554978 w 1115368"/>
                      <a:gd name="connsiteY4" fmla="*/ 979006 h 979006"/>
                      <a:gd name="connsiteX5" fmla="*/ 2243 w 1115368"/>
                      <a:gd name="connsiteY5" fmla="*/ 467215 h 979006"/>
                      <a:gd name="connsiteX0" fmla="*/ 22452 w 1135577"/>
                      <a:gd name="connsiteY0" fmla="*/ 455546 h 967337"/>
                      <a:gd name="connsiteX1" fmla="*/ 135769 w 1135577"/>
                      <a:gd name="connsiteY1" fmla="*/ 138322 h 967337"/>
                      <a:gd name="connsiteX2" fmla="*/ 397507 w 1135577"/>
                      <a:gd name="connsiteY2" fmla="*/ 93 h 967337"/>
                      <a:gd name="connsiteX3" fmla="*/ 824819 w 1135577"/>
                      <a:gd name="connsiteY3" fmla="*/ 155657 h 967337"/>
                      <a:gd name="connsiteX4" fmla="*/ 1127922 w 1135577"/>
                      <a:gd name="connsiteY4" fmla="*/ 455546 h 967337"/>
                      <a:gd name="connsiteX5" fmla="*/ 575187 w 1135577"/>
                      <a:gd name="connsiteY5" fmla="*/ 967337 h 967337"/>
                      <a:gd name="connsiteX6" fmla="*/ 22452 w 1135577"/>
                      <a:gd name="connsiteY6" fmla="*/ 455546 h 967337"/>
                      <a:gd name="connsiteX0" fmla="*/ 59605 w 1042721"/>
                      <a:gd name="connsiteY0" fmla="*/ 550886 h 967955"/>
                      <a:gd name="connsiteX1" fmla="*/ 42913 w 1042721"/>
                      <a:gd name="connsiteY1" fmla="*/ 138322 h 967955"/>
                      <a:gd name="connsiteX2" fmla="*/ 304651 w 1042721"/>
                      <a:gd name="connsiteY2" fmla="*/ 93 h 967955"/>
                      <a:gd name="connsiteX3" fmla="*/ 731963 w 1042721"/>
                      <a:gd name="connsiteY3" fmla="*/ 155657 h 967955"/>
                      <a:gd name="connsiteX4" fmla="*/ 1035066 w 1042721"/>
                      <a:gd name="connsiteY4" fmla="*/ 455546 h 967955"/>
                      <a:gd name="connsiteX5" fmla="*/ 482331 w 1042721"/>
                      <a:gd name="connsiteY5" fmla="*/ 967337 h 967955"/>
                      <a:gd name="connsiteX6" fmla="*/ 59605 w 1042721"/>
                      <a:gd name="connsiteY6" fmla="*/ 550886 h 967955"/>
                      <a:gd name="connsiteX0" fmla="*/ 60348 w 1043464"/>
                      <a:gd name="connsiteY0" fmla="*/ 550886 h 756443"/>
                      <a:gd name="connsiteX1" fmla="*/ 43656 w 1043464"/>
                      <a:gd name="connsiteY1" fmla="*/ 138322 h 756443"/>
                      <a:gd name="connsiteX2" fmla="*/ 305394 w 1043464"/>
                      <a:gd name="connsiteY2" fmla="*/ 93 h 756443"/>
                      <a:gd name="connsiteX3" fmla="*/ 732706 w 1043464"/>
                      <a:gd name="connsiteY3" fmla="*/ 155657 h 756443"/>
                      <a:gd name="connsiteX4" fmla="*/ 1035809 w 1043464"/>
                      <a:gd name="connsiteY4" fmla="*/ 455546 h 756443"/>
                      <a:gd name="connsiteX5" fmla="*/ 496075 w 1043464"/>
                      <a:gd name="connsiteY5" fmla="*/ 754988 h 756443"/>
                      <a:gd name="connsiteX6" fmla="*/ 60348 w 1043464"/>
                      <a:gd name="connsiteY6" fmla="*/ 550886 h 756443"/>
                      <a:gd name="connsiteX0" fmla="*/ 60348 w 931004"/>
                      <a:gd name="connsiteY0" fmla="*/ 550886 h 758738"/>
                      <a:gd name="connsiteX1" fmla="*/ 43656 w 931004"/>
                      <a:gd name="connsiteY1" fmla="*/ 138322 h 758738"/>
                      <a:gd name="connsiteX2" fmla="*/ 305394 w 931004"/>
                      <a:gd name="connsiteY2" fmla="*/ 93 h 758738"/>
                      <a:gd name="connsiteX3" fmla="*/ 732706 w 931004"/>
                      <a:gd name="connsiteY3" fmla="*/ 155657 h 758738"/>
                      <a:gd name="connsiteX4" fmla="*/ 918800 w 931004"/>
                      <a:gd name="connsiteY4" fmla="*/ 386208 h 758738"/>
                      <a:gd name="connsiteX5" fmla="*/ 496075 w 931004"/>
                      <a:gd name="connsiteY5" fmla="*/ 754988 h 758738"/>
                      <a:gd name="connsiteX6" fmla="*/ 60348 w 931004"/>
                      <a:gd name="connsiteY6" fmla="*/ 550886 h 758738"/>
                      <a:gd name="connsiteX0" fmla="*/ 60348 w 918838"/>
                      <a:gd name="connsiteY0" fmla="*/ 550886 h 755866"/>
                      <a:gd name="connsiteX1" fmla="*/ 43656 w 918838"/>
                      <a:gd name="connsiteY1" fmla="*/ 138322 h 755866"/>
                      <a:gd name="connsiteX2" fmla="*/ 305394 w 918838"/>
                      <a:gd name="connsiteY2" fmla="*/ 93 h 755866"/>
                      <a:gd name="connsiteX3" fmla="*/ 732706 w 918838"/>
                      <a:gd name="connsiteY3" fmla="*/ 155657 h 755866"/>
                      <a:gd name="connsiteX4" fmla="*/ 918800 w 918838"/>
                      <a:gd name="connsiteY4" fmla="*/ 386208 h 755866"/>
                      <a:gd name="connsiteX5" fmla="*/ 689371 w 918838"/>
                      <a:gd name="connsiteY5" fmla="*/ 615022 h 755866"/>
                      <a:gd name="connsiteX6" fmla="*/ 496075 w 918838"/>
                      <a:gd name="connsiteY6" fmla="*/ 754988 h 755866"/>
                      <a:gd name="connsiteX7" fmla="*/ 60348 w 918838"/>
                      <a:gd name="connsiteY7" fmla="*/ 550886 h 755866"/>
                      <a:gd name="connsiteX0" fmla="*/ 60348 w 918838"/>
                      <a:gd name="connsiteY0" fmla="*/ 585523 h 790503"/>
                      <a:gd name="connsiteX1" fmla="*/ 43656 w 918838"/>
                      <a:gd name="connsiteY1" fmla="*/ 172959 h 790503"/>
                      <a:gd name="connsiteX2" fmla="*/ 465739 w 918838"/>
                      <a:gd name="connsiteY2" fmla="*/ 61 h 790503"/>
                      <a:gd name="connsiteX3" fmla="*/ 732706 w 918838"/>
                      <a:gd name="connsiteY3" fmla="*/ 190294 h 790503"/>
                      <a:gd name="connsiteX4" fmla="*/ 918800 w 918838"/>
                      <a:gd name="connsiteY4" fmla="*/ 420845 h 790503"/>
                      <a:gd name="connsiteX5" fmla="*/ 689371 w 918838"/>
                      <a:gd name="connsiteY5" fmla="*/ 649659 h 790503"/>
                      <a:gd name="connsiteX6" fmla="*/ 496075 w 918838"/>
                      <a:gd name="connsiteY6" fmla="*/ 789625 h 790503"/>
                      <a:gd name="connsiteX7" fmla="*/ 60348 w 918838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31836"/>
                      <a:gd name="connsiteY0" fmla="*/ 585523 h 790503"/>
                      <a:gd name="connsiteX1" fmla="*/ 43656 w 931836"/>
                      <a:gd name="connsiteY1" fmla="*/ 172959 h 790503"/>
                      <a:gd name="connsiteX2" fmla="*/ 465739 w 931836"/>
                      <a:gd name="connsiteY2" fmla="*/ 61 h 790503"/>
                      <a:gd name="connsiteX3" fmla="*/ 732706 w 931836"/>
                      <a:gd name="connsiteY3" fmla="*/ 190294 h 790503"/>
                      <a:gd name="connsiteX4" fmla="*/ 931801 w 931836"/>
                      <a:gd name="connsiteY4" fmla="*/ 342839 h 790503"/>
                      <a:gd name="connsiteX5" fmla="*/ 689371 w 931836"/>
                      <a:gd name="connsiteY5" fmla="*/ 649659 h 790503"/>
                      <a:gd name="connsiteX6" fmla="*/ 496075 w 931836"/>
                      <a:gd name="connsiteY6" fmla="*/ 789625 h 790503"/>
                      <a:gd name="connsiteX7" fmla="*/ 60348 w 931836"/>
                      <a:gd name="connsiteY7" fmla="*/ 585523 h 790503"/>
                      <a:gd name="connsiteX0" fmla="*/ 60100 w 931588"/>
                      <a:gd name="connsiteY0" fmla="*/ 585523 h 760553"/>
                      <a:gd name="connsiteX1" fmla="*/ 43408 w 931588"/>
                      <a:gd name="connsiteY1" fmla="*/ 172959 h 760553"/>
                      <a:gd name="connsiteX2" fmla="*/ 465491 w 931588"/>
                      <a:gd name="connsiteY2" fmla="*/ 61 h 760553"/>
                      <a:gd name="connsiteX3" fmla="*/ 732458 w 931588"/>
                      <a:gd name="connsiteY3" fmla="*/ 190294 h 760553"/>
                      <a:gd name="connsiteX4" fmla="*/ 931553 w 931588"/>
                      <a:gd name="connsiteY4" fmla="*/ 342839 h 760553"/>
                      <a:gd name="connsiteX5" fmla="*/ 689123 w 931588"/>
                      <a:gd name="connsiteY5" fmla="*/ 649659 h 760553"/>
                      <a:gd name="connsiteX6" fmla="*/ 491493 w 931588"/>
                      <a:gd name="connsiteY6" fmla="*/ 759289 h 760553"/>
                      <a:gd name="connsiteX7" fmla="*/ 60100 w 931588"/>
                      <a:gd name="connsiteY7" fmla="*/ 585523 h 760553"/>
                      <a:gd name="connsiteX0" fmla="*/ 60100 w 931588"/>
                      <a:gd name="connsiteY0" fmla="*/ 598884 h 773914"/>
                      <a:gd name="connsiteX1" fmla="*/ 43408 w 931588"/>
                      <a:gd name="connsiteY1" fmla="*/ 186320 h 773914"/>
                      <a:gd name="connsiteX2" fmla="*/ 260092 w 931588"/>
                      <a:gd name="connsiteY2" fmla="*/ 34642 h 773914"/>
                      <a:gd name="connsiteX3" fmla="*/ 465491 w 931588"/>
                      <a:gd name="connsiteY3" fmla="*/ 13422 h 773914"/>
                      <a:gd name="connsiteX4" fmla="*/ 732458 w 931588"/>
                      <a:gd name="connsiteY4" fmla="*/ 203655 h 773914"/>
                      <a:gd name="connsiteX5" fmla="*/ 931553 w 931588"/>
                      <a:gd name="connsiteY5" fmla="*/ 356200 h 773914"/>
                      <a:gd name="connsiteX6" fmla="*/ 689123 w 931588"/>
                      <a:gd name="connsiteY6" fmla="*/ 663020 h 773914"/>
                      <a:gd name="connsiteX7" fmla="*/ 491493 w 931588"/>
                      <a:gd name="connsiteY7" fmla="*/ 772650 h 773914"/>
                      <a:gd name="connsiteX8" fmla="*/ 60100 w 931588"/>
                      <a:gd name="connsiteY8" fmla="*/ 598884 h 773914"/>
                      <a:gd name="connsiteX0" fmla="*/ 60100 w 931588"/>
                      <a:gd name="connsiteY0" fmla="*/ 590218 h 765248"/>
                      <a:gd name="connsiteX1" fmla="*/ 43408 w 931588"/>
                      <a:gd name="connsiteY1" fmla="*/ 177654 h 765248"/>
                      <a:gd name="connsiteX2" fmla="*/ 260092 w 931588"/>
                      <a:gd name="connsiteY2" fmla="*/ 25976 h 765248"/>
                      <a:gd name="connsiteX3" fmla="*/ 465491 w 931588"/>
                      <a:gd name="connsiteY3" fmla="*/ 4756 h 765248"/>
                      <a:gd name="connsiteX4" fmla="*/ 619784 w 931588"/>
                      <a:gd name="connsiteY4" fmla="*/ 77980 h 765248"/>
                      <a:gd name="connsiteX5" fmla="*/ 732458 w 931588"/>
                      <a:gd name="connsiteY5" fmla="*/ 194989 h 765248"/>
                      <a:gd name="connsiteX6" fmla="*/ 931553 w 931588"/>
                      <a:gd name="connsiteY6" fmla="*/ 347534 h 765248"/>
                      <a:gd name="connsiteX7" fmla="*/ 689123 w 931588"/>
                      <a:gd name="connsiteY7" fmla="*/ 654354 h 765248"/>
                      <a:gd name="connsiteX8" fmla="*/ 491493 w 931588"/>
                      <a:gd name="connsiteY8" fmla="*/ 763984 h 765248"/>
                      <a:gd name="connsiteX9" fmla="*/ 60100 w 931588"/>
                      <a:gd name="connsiteY9" fmla="*/ 590218 h 765248"/>
                      <a:gd name="connsiteX0" fmla="*/ 47500 w 918988"/>
                      <a:gd name="connsiteY0" fmla="*/ 590218 h 765586"/>
                      <a:gd name="connsiteX1" fmla="*/ 30808 w 918988"/>
                      <a:gd name="connsiteY1" fmla="*/ 177654 h 765586"/>
                      <a:gd name="connsiteX2" fmla="*/ 247492 w 918988"/>
                      <a:gd name="connsiteY2" fmla="*/ 25976 h 765586"/>
                      <a:gd name="connsiteX3" fmla="*/ 452891 w 918988"/>
                      <a:gd name="connsiteY3" fmla="*/ 4756 h 765586"/>
                      <a:gd name="connsiteX4" fmla="*/ 607184 w 918988"/>
                      <a:gd name="connsiteY4" fmla="*/ 77980 h 765586"/>
                      <a:gd name="connsiteX5" fmla="*/ 719858 w 918988"/>
                      <a:gd name="connsiteY5" fmla="*/ 194989 h 765586"/>
                      <a:gd name="connsiteX6" fmla="*/ 918953 w 918988"/>
                      <a:gd name="connsiteY6" fmla="*/ 347534 h 765586"/>
                      <a:gd name="connsiteX7" fmla="*/ 676523 w 918988"/>
                      <a:gd name="connsiteY7" fmla="*/ 654354 h 765586"/>
                      <a:gd name="connsiteX8" fmla="*/ 478893 w 918988"/>
                      <a:gd name="connsiteY8" fmla="*/ 763984 h 765586"/>
                      <a:gd name="connsiteX9" fmla="*/ 225823 w 918988"/>
                      <a:gd name="connsiteY9" fmla="*/ 710693 h 765586"/>
                      <a:gd name="connsiteX10" fmla="*/ 47500 w 918988"/>
                      <a:gd name="connsiteY10" fmla="*/ 590218 h 765586"/>
                      <a:gd name="connsiteX0" fmla="*/ 64838 w 936326"/>
                      <a:gd name="connsiteY0" fmla="*/ 590218 h 765586"/>
                      <a:gd name="connsiteX1" fmla="*/ 477 w 936326"/>
                      <a:gd name="connsiteY1" fmla="*/ 424672 h 765586"/>
                      <a:gd name="connsiteX2" fmla="*/ 48146 w 936326"/>
                      <a:gd name="connsiteY2" fmla="*/ 177654 h 765586"/>
                      <a:gd name="connsiteX3" fmla="*/ 264830 w 936326"/>
                      <a:gd name="connsiteY3" fmla="*/ 25976 h 765586"/>
                      <a:gd name="connsiteX4" fmla="*/ 470229 w 936326"/>
                      <a:gd name="connsiteY4" fmla="*/ 4756 h 765586"/>
                      <a:gd name="connsiteX5" fmla="*/ 624522 w 936326"/>
                      <a:gd name="connsiteY5" fmla="*/ 77980 h 765586"/>
                      <a:gd name="connsiteX6" fmla="*/ 737196 w 936326"/>
                      <a:gd name="connsiteY6" fmla="*/ 194989 h 765586"/>
                      <a:gd name="connsiteX7" fmla="*/ 936291 w 936326"/>
                      <a:gd name="connsiteY7" fmla="*/ 347534 h 765586"/>
                      <a:gd name="connsiteX8" fmla="*/ 693861 w 936326"/>
                      <a:gd name="connsiteY8" fmla="*/ 654354 h 765586"/>
                      <a:gd name="connsiteX9" fmla="*/ 496231 w 936326"/>
                      <a:gd name="connsiteY9" fmla="*/ 763984 h 765586"/>
                      <a:gd name="connsiteX10" fmla="*/ 243161 w 936326"/>
                      <a:gd name="connsiteY10" fmla="*/ 710693 h 765586"/>
                      <a:gd name="connsiteX11" fmla="*/ 64838 w 936326"/>
                      <a:gd name="connsiteY11" fmla="*/ 590218 h 765586"/>
                      <a:gd name="connsiteX0" fmla="*/ 64838 w 936338"/>
                      <a:gd name="connsiteY0" fmla="*/ 590218 h 764796"/>
                      <a:gd name="connsiteX1" fmla="*/ 477 w 936338"/>
                      <a:gd name="connsiteY1" fmla="*/ 424672 h 764796"/>
                      <a:gd name="connsiteX2" fmla="*/ 48146 w 936338"/>
                      <a:gd name="connsiteY2" fmla="*/ 177654 h 764796"/>
                      <a:gd name="connsiteX3" fmla="*/ 264830 w 936338"/>
                      <a:gd name="connsiteY3" fmla="*/ 25976 h 764796"/>
                      <a:gd name="connsiteX4" fmla="*/ 470229 w 936338"/>
                      <a:gd name="connsiteY4" fmla="*/ 4756 h 764796"/>
                      <a:gd name="connsiteX5" fmla="*/ 624522 w 936338"/>
                      <a:gd name="connsiteY5" fmla="*/ 77980 h 764796"/>
                      <a:gd name="connsiteX6" fmla="*/ 737196 w 936338"/>
                      <a:gd name="connsiteY6" fmla="*/ 194989 h 764796"/>
                      <a:gd name="connsiteX7" fmla="*/ 936291 w 936338"/>
                      <a:gd name="connsiteY7" fmla="*/ 347534 h 764796"/>
                      <a:gd name="connsiteX8" fmla="*/ 737752 w 936338"/>
                      <a:gd name="connsiteY8" fmla="*/ 712876 h 764796"/>
                      <a:gd name="connsiteX9" fmla="*/ 496231 w 936338"/>
                      <a:gd name="connsiteY9" fmla="*/ 763984 h 764796"/>
                      <a:gd name="connsiteX10" fmla="*/ 243161 w 936338"/>
                      <a:gd name="connsiteY10" fmla="*/ 710693 h 764796"/>
                      <a:gd name="connsiteX11" fmla="*/ 64838 w 936338"/>
                      <a:gd name="connsiteY11" fmla="*/ 590218 h 764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36338" h="764796">
                        <a:moveTo>
                          <a:pt x="64838" y="590218"/>
                        </a:moveTo>
                        <a:cubicBezTo>
                          <a:pt x="24391" y="542548"/>
                          <a:pt x="3259" y="493432"/>
                          <a:pt x="477" y="424672"/>
                        </a:cubicBezTo>
                        <a:cubicBezTo>
                          <a:pt x="-2305" y="355912"/>
                          <a:pt x="6254" y="244103"/>
                          <a:pt x="48146" y="177654"/>
                        </a:cubicBezTo>
                        <a:cubicBezTo>
                          <a:pt x="82200" y="88670"/>
                          <a:pt x="194483" y="54792"/>
                          <a:pt x="264830" y="25976"/>
                        </a:cubicBezTo>
                        <a:cubicBezTo>
                          <a:pt x="335177" y="-2840"/>
                          <a:pt x="410280" y="-3911"/>
                          <a:pt x="470229" y="4756"/>
                        </a:cubicBezTo>
                        <a:cubicBezTo>
                          <a:pt x="530178" y="13423"/>
                          <a:pt x="580028" y="46275"/>
                          <a:pt x="624522" y="77980"/>
                        </a:cubicBezTo>
                        <a:cubicBezTo>
                          <a:pt x="669016" y="109685"/>
                          <a:pt x="683790" y="152230"/>
                          <a:pt x="737196" y="194989"/>
                        </a:cubicBezTo>
                        <a:cubicBezTo>
                          <a:pt x="790602" y="237748"/>
                          <a:pt x="937736" y="189356"/>
                          <a:pt x="936291" y="347534"/>
                        </a:cubicBezTo>
                        <a:cubicBezTo>
                          <a:pt x="939180" y="423373"/>
                          <a:pt x="808206" y="651413"/>
                          <a:pt x="737752" y="712876"/>
                        </a:cubicBezTo>
                        <a:cubicBezTo>
                          <a:pt x="667298" y="774339"/>
                          <a:pt x="578663" y="764348"/>
                          <a:pt x="496231" y="763984"/>
                        </a:cubicBezTo>
                        <a:cubicBezTo>
                          <a:pt x="413799" y="763620"/>
                          <a:pt x="315060" y="739654"/>
                          <a:pt x="243161" y="710693"/>
                        </a:cubicBezTo>
                        <a:cubicBezTo>
                          <a:pt x="171262" y="681732"/>
                          <a:pt x="105285" y="637888"/>
                          <a:pt x="64838" y="590218"/>
                        </a:cubicBezTo>
                        <a:close/>
                      </a:path>
                    </a:pathLst>
                  </a:custGeom>
                  <a:solidFill>
                    <a:srgbClr val="FAD7B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60" name="Szabadkézi sokszög 359"/>
                  <p:cNvSpPr/>
                  <p:nvPr/>
                </p:nvSpPr>
                <p:spPr>
                  <a:xfrm rot="20820000" flipH="1">
                    <a:off x="10092022" y="2795333"/>
                    <a:ext cx="39787" cy="65452"/>
                  </a:xfrm>
                  <a:custGeom>
                    <a:avLst/>
                    <a:gdLst>
                      <a:gd name="connsiteX0" fmla="*/ 0 w 501161"/>
                      <a:gd name="connsiteY0" fmla="*/ 0 h 929031"/>
                      <a:gd name="connsiteX1" fmla="*/ 475488 w 501161"/>
                      <a:gd name="connsiteY1" fmla="*/ 336500 h 929031"/>
                      <a:gd name="connsiteX2" fmla="*/ 395021 w 501161"/>
                      <a:gd name="connsiteY2" fmla="*/ 929031 h 92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161" h="929031">
                        <a:moveTo>
                          <a:pt x="0" y="0"/>
                        </a:moveTo>
                        <a:cubicBezTo>
                          <a:pt x="204825" y="90831"/>
                          <a:pt x="409651" y="181662"/>
                          <a:pt x="475488" y="336500"/>
                        </a:cubicBezTo>
                        <a:cubicBezTo>
                          <a:pt x="541325" y="491338"/>
                          <a:pt x="468173" y="710184"/>
                          <a:pt x="395021" y="929031"/>
                        </a:cubicBezTo>
                      </a:path>
                    </a:pathLst>
                  </a:custGeom>
                  <a:noFill/>
                  <a:ln w="28575" cap="rnd">
                    <a:solidFill>
                      <a:schemeClr val="accent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61" name="Ellipszis 3"/>
                  <p:cNvSpPr/>
                  <p:nvPr/>
                </p:nvSpPr>
                <p:spPr>
                  <a:xfrm rot="20868999" flipH="1">
                    <a:off x="8895930" y="2789666"/>
                    <a:ext cx="1215646" cy="702560"/>
                  </a:xfrm>
                  <a:custGeom>
                    <a:avLst/>
                    <a:gdLst>
                      <a:gd name="connsiteX0" fmla="*/ 0 w 1632319"/>
                      <a:gd name="connsiteY0" fmla="*/ 427575 h 855149"/>
                      <a:gd name="connsiteX1" fmla="*/ 816160 w 1632319"/>
                      <a:gd name="connsiteY1" fmla="*/ 0 h 855149"/>
                      <a:gd name="connsiteX2" fmla="*/ 1632320 w 1632319"/>
                      <a:gd name="connsiteY2" fmla="*/ 427575 h 855149"/>
                      <a:gd name="connsiteX3" fmla="*/ 816160 w 1632319"/>
                      <a:gd name="connsiteY3" fmla="*/ 855150 h 855149"/>
                      <a:gd name="connsiteX4" fmla="*/ 0 w 1632319"/>
                      <a:gd name="connsiteY4" fmla="*/ 427575 h 855149"/>
                      <a:gd name="connsiteX0" fmla="*/ 15256 w 1647576"/>
                      <a:gd name="connsiteY0" fmla="*/ 427575 h 855150"/>
                      <a:gd name="connsiteX1" fmla="*/ 831416 w 1647576"/>
                      <a:gd name="connsiteY1" fmla="*/ 0 h 855150"/>
                      <a:gd name="connsiteX2" fmla="*/ 1647576 w 1647576"/>
                      <a:gd name="connsiteY2" fmla="*/ 427575 h 855150"/>
                      <a:gd name="connsiteX3" fmla="*/ 831416 w 1647576"/>
                      <a:gd name="connsiteY3" fmla="*/ 855150 h 855150"/>
                      <a:gd name="connsiteX4" fmla="*/ 15256 w 1647576"/>
                      <a:gd name="connsiteY4" fmla="*/ 427575 h 855150"/>
                      <a:gd name="connsiteX0" fmla="*/ 11890 w 1630316"/>
                      <a:gd name="connsiteY0" fmla="*/ 492337 h 856509"/>
                      <a:gd name="connsiteX1" fmla="*/ 814156 w 1630316"/>
                      <a:gd name="connsiteY1" fmla="*/ 408 h 856509"/>
                      <a:gd name="connsiteX2" fmla="*/ 1630316 w 1630316"/>
                      <a:gd name="connsiteY2" fmla="*/ 427983 h 856509"/>
                      <a:gd name="connsiteX3" fmla="*/ 814156 w 1630316"/>
                      <a:gd name="connsiteY3" fmla="*/ 855558 h 856509"/>
                      <a:gd name="connsiteX4" fmla="*/ 11890 w 1630316"/>
                      <a:gd name="connsiteY4" fmla="*/ 492337 h 856509"/>
                      <a:gd name="connsiteX0" fmla="*/ 12226 w 1754160"/>
                      <a:gd name="connsiteY0" fmla="*/ 495011 h 862185"/>
                      <a:gd name="connsiteX1" fmla="*/ 814492 w 1754160"/>
                      <a:gd name="connsiteY1" fmla="*/ 3082 h 862185"/>
                      <a:gd name="connsiteX2" fmla="*/ 1754160 w 1754160"/>
                      <a:gd name="connsiteY2" fmla="*/ 344121 h 862185"/>
                      <a:gd name="connsiteX3" fmla="*/ 814492 w 1754160"/>
                      <a:gd name="connsiteY3" fmla="*/ 858232 h 862185"/>
                      <a:gd name="connsiteX4" fmla="*/ 12226 w 1754160"/>
                      <a:gd name="connsiteY4" fmla="*/ 495011 h 862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4160" h="862185">
                        <a:moveTo>
                          <a:pt x="12226" y="495011"/>
                        </a:moveTo>
                        <a:cubicBezTo>
                          <a:pt x="118914" y="198415"/>
                          <a:pt x="524170" y="28230"/>
                          <a:pt x="814492" y="3082"/>
                        </a:cubicBezTo>
                        <a:cubicBezTo>
                          <a:pt x="1104814" y="-22066"/>
                          <a:pt x="1754160" y="107978"/>
                          <a:pt x="1754160" y="344121"/>
                        </a:cubicBezTo>
                        <a:cubicBezTo>
                          <a:pt x="1754160" y="580264"/>
                          <a:pt x="1104814" y="833084"/>
                          <a:pt x="814492" y="858232"/>
                        </a:cubicBezTo>
                        <a:cubicBezTo>
                          <a:pt x="524170" y="883380"/>
                          <a:pt x="-94462" y="791607"/>
                          <a:pt x="12226" y="495011"/>
                        </a:cubicBezTo>
                        <a:close/>
                      </a:path>
                    </a:pathLst>
                  </a:custGeom>
                  <a:solidFill>
                    <a:srgbClr val="0076A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62" name="Ellipszis 138"/>
                  <p:cNvSpPr/>
                  <p:nvPr/>
                </p:nvSpPr>
                <p:spPr>
                  <a:xfrm flipH="1">
                    <a:off x="10122211" y="2601113"/>
                    <a:ext cx="398874" cy="573319"/>
                  </a:xfrm>
                  <a:custGeom>
                    <a:avLst/>
                    <a:gdLst>
                      <a:gd name="connsiteX0" fmla="*/ 0 w 1105469"/>
                      <a:gd name="connsiteY0" fmla="*/ 511791 h 1023582"/>
                      <a:gd name="connsiteX1" fmla="*/ 552735 w 1105469"/>
                      <a:gd name="connsiteY1" fmla="*/ 0 h 1023582"/>
                      <a:gd name="connsiteX2" fmla="*/ 1105470 w 1105469"/>
                      <a:gd name="connsiteY2" fmla="*/ 511791 h 1023582"/>
                      <a:gd name="connsiteX3" fmla="*/ 552735 w 1105469"/>
                      <a:gd name="connsiteY3" fmla="*/ 1023582 h 1023582"/>
                      <a:gd name="connsiteX4" fmla="*/ 0 w 1105469"/>
                      <a:gd name="connsiteY4" fmla="*/ 511791 h 1023582"/>
                      <a:gd name="connsiteX0" fmla="*/ 0 w 1113125"/>
                      <a:gd name="connsiteY0" fmla="*/ 520546 h 1032337"/>
                      <a:gd name="connsiteX1" fmla="*/ 552735 w 1113125"/>
                      <a:gd name="connsiteY1" fmla="*/ 8755 h 1032337"/>
                      <a:gd name="connsiteX2" fmla="*/ 802367 w 1113125"/>
                      <a:gd name="connsiteY2" fmla="*/ 220657 h 1032337"/>
                      <a:gd name="connsiteX3" fmla="*/ 1105470 w 1113125"/>
                      <a:gd name="connsiteY3" fmla="*/ 520546 h 1032337"/>
                      <a:gd name="connsiteX4" fmla="*/ 552735 w 1113125"/>
                      <a:gd name="connsiteY4" fmla="*/ 1032337 h 1032337"/>
                      <a:gd name="connsiteX5" fmla="*/ 0 w 1113125"/>
                      <a:gd name="connsiteY5" fmla="*/ 520546 h 1032337"/>
                      <a:gd name="connsiteX0" fmla="*/ 2243 w 1115368"/>
                      <a:gd name="connsiteY0" fmla="*/ 467215 h 979006"/>
                      <a:gd name="connsiteX1" fmla="*/ 377298 w 1115368"/>
                      <a:gd name="connsiteY1" fmla="*/ 11762 h 979006"/>
                      <a:gd name="connsiteX2" fmla="*/ 804610 w 1115368"/>
                      <a:gd name="connsiteY2" fmla="*/ 167326 h 979006"/>
                      <a:gd name="connsiteX3" fmla="*/ 1107713 w 1115368"/>
                      <a:gd name="connsiteY3" fmla="*/ 467215 h 979006"/>
                      <a:gd name="connsiteX4" fmla="*/ 554978 w 1115368"/>
                      <a:gd name="connsiteY4" fmla="*/ 979006 h 979006"/>
                      <a:gd name="connsiteX5" fmla="*/ 2243 w 1115368"/>
                      <a:gd name="connsiteY5" fmla="*/ 467215 h 979006"/>
                      <a:gd name="connsiteX0" fmla="*/ 22452 w 1135577"/>
                      <a:gd name="connsiteY0" fmla="*/ 455546 h 967337"/>
                      <a:gd name="connsiteX1" fmla="*/ 135769 w 1135577"/>
                      <a:gd name="connsiteY1" fmla="*/ 138322 h 967337"/>
                      <a:gd name="connsiteX2" fmla="*/ 397507 w 1135577"/>
                      <a:gd name="connsiteY2" fmla="*/ 93 h 967337"/>
                      <a:gd name="connsiteX3" fmla="*/ 824819 w 1135577"/>
                      <a:gd name="connsiteY3" fmla="*/ 155657 h 967337"/>
                      <a:gd name="connsiteX4" fmla="*/ 1127922 w 1135577"/>
                      <a:gd name="connsiteY4" fmla="*/ 455546 h 967337"/>
                      <a:gd name="connsiteX5" fmla="*/ 575187 w 1135577"/>
                      <a:gd name="connsiteY5" fmla="*/ 967337 h 967337"/>
                      <a:gd name="connsiteX6" fmla="*/ 22452 w 1135577"/>
                      <a:gd name="connsiteY6" fmla="*/ 455546 h 967337"/>
                      <a:gd name="connsiteX0" fmla="*/ 59605 w 1042721"/>
                      <a:gd name="connsiteY0" fmla="*/ 550886 h 967955"/>
                      <a:gd name="connsiteX1" fmla="*/ 42913 w 1042721"/>
                      <a:gd name="connsiteY1" fmla="*/ 138322 h 967955"/>
                      <a:gd name="connsiteX2" fmla="*/ 304651 w 1042721"/>
                      <a:gd name="connsiteY2" fmla="*/ 93 h 967955"/>
                      <a:gd name="connsiteX3" fmla="*/ 731963 w 1042721"/>
                      <a:gd name="connsiteY3" fmla="*/ 155657 h 967955"/>
                      <a:gd name="connsiteX4" fmla="*/ 1035066 w 1042721"/>
                      <a:gd name="connsiteY4" fmla="*/ 455546 h 967955"/>
                      <a:gd name="connsiteX5" fmla="*/ 482331 w 1042721"/>
                      <a:gd name="connsiteY5" fmla="*/ 967337 h 967955"/>
                      <a:gd name="connsiteX6" fmla="*/ 59605 w 1042721"/>
                      <a:gd name="connsiteY6" fmla="*/ 550886 h 967955"/>
                      <a:gd name="connsiteX0" fmla="*/ 60348 w 1043464"/>
                      <a:gd name="connsiteY0" fmla="*/ 550886 h 756443"/>
                      <a:gd name="connsiteX1" fmla="*/ 43656 w 1043464"/>
                      <a:gd name="connsiteY1" fmla="*/ 138322 h 756443"/>
                      <a:gd name="connsiteX2" fmla="*/ 305394 w 1043464"/>
                      <a:gd name="connsiteY2" fmla="*/ 93 h 756443"/>
                      <a:gd name="connsiteX3" fmla="*/ 732706 w 1043464"/>
                      <a:gd name="connsiteY3" fmla="*/ 155657 h 756443"/>
                      <a:gd name="connsiteX4" fmla="*/ 1035809 w 1043464"/>
                      <a:gd name="connsiteY4" fmla="*/ 455546 h 756443"/>
                      <a:gd name="connsiteX5" fmla="*/ 496075 w 1043464"/>
                      <a:gd name="connsiteY5" fmla="*/ 754988 h 756443"/>
                      <a:gd name="connsiteX6" fmla="*/ 60348 w 1043464"/>
                      <a:gd name="connsiteY6" fmla="*/ 550886 h 756443"/>
                      <a:gd name="connsiteX0" fmla="*/ 60348 w 931004"/>
                      <a:gd name="connsiteY0" fmla="*/ 550886 h 758738"/>
                      <a:gd name="connsiteX1" fmla="*/ 43656 w 931004"/>
                      <a:gd name="connsiteY1" fmla="*/ 138322 h 758738"/>
                      <a:gd name="connsiteX2" fmla="*/ 305394 w 931004"/>
                      <a:gd name="connsiteY2" fmla="*/ 93 h 758738"/>
                      <a:gd name="connsiteX3" fmla="*/ 732706 w 931004"/>
                      <a:gd name="connsiteY3" fmla="*/ 155657 h 758738"/>
                      <a:gd name="connsiteX4" fmla="*/ 918800 w 931004"/>
                      <a:gd name="connsiteY4" fmla="*/ 386208 h 758738"/>
                      <a:gd name="connsiteX5" fmla="*/ 496075 w 931004"/>
                      <a:gd name="connsiteY5" fmla="*/ 754988 h 758738"/>
                      <a:gd name="connsiteX6" fmla="*/ 60348 w 931004"/>
                      <a:gd name="connsiteY6" fmla="*/ 550886 h 758738"/>
                      <a:gd name="connsiteX0" fmla="*/ 60348 w 918838"/>
                      <a:gd name="connsiteY0" fmla="*/ 550886 h 755866"/>
                      <a:gd name="connsiteX1" fmla="*/ 43656 w 918838"/>
                      <a:gd name="connsiteY1" fmla="*/ 138322 h 755866"/>
                      <a:gd name="connsiteX2" fmla="*/ 305394 w 918838"/>
                      <a:gd name="connsiteY2" fmla="*/ 93 h 755866"/>
                      <a:gd name="connsiteX3" fmla="*/ 732706 w 918838"/>
                      <a:gd name="connsiteY3" fmla="*/ 155657 h 755866"/>
                      <a:gd name="connsiteX4" fmla="*/ 918800 w 918838"/>
                      <a:gd name="connsiteY4" fmla="*/ 386208 h 755866"/>
                      <a:gd name="connsiteX5" fmla="*/ 689371 w 918838"/>
                      <a:gd name="connsiteY5" fmla="*/ 615022 h 755866"/>
                      <a:gd name="connsiteX6" fmla="*/ 496075 w 918838"/>
                      <a:gd name="connsiteY6" fmla="*/ 754988 h 755866"/>
                      <a:gd name="connsiteX7" fmla="*/ 60348 w 918838"/>
                      <a:gd name="connsiteY7" fmla="*/ 550886 h 755866"/>
                      <a:gd name="connsiteX0" fmla="*/ 60348 w 918838"/>
                      <a:gd name="connsiteY0" fmla="*/ 585523 h 790503"/>
                      <a:gd name="connsiteX1" fmla="*/ 43656 w 918838"/>
                      <a:gd name="connsiteY1" fmla="*/ 172959 h 790503"/>
                      <a:gd name="connsiteX2" fmla="*/ 465739 w 918838"/>
                      <a:gd name="connsiteY2" fmla="*/ 61 h 790503"/>
                      <a:gd name="connsiteX3" fmla="*/ 732706 w 918838"/>
                      <a:gd name="connsiteY3" fmla="*/ 190294 h 790503"/>
                      <a:gd name="connsiteX4" fmla="*/ 918800 w 918838"/>
                      <a:gd name="connsiteY4" fmla="*/ 420845 h 790503"/>
                      <a:gd name="connsiteX5" fmla="*/ 689371 w 918838"/>
                      <a:gd name="connsiteY5" fmla="*/ 649659 h 790503"/>
                      <a:gd name="connsiteX6" fmla="*/ 496075 w 918838"/>
                      <a:gd name="connsiteY6" fmla="*/ 789625 h 790503"/>
                      <a:gd name="connsiteX7" fmla="*/ 60348 w 918838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31836"/>
                      <a:gd name="connsiteY0" fmla="*/ 585523 h 790503"/>
                      <a:gd name="connsiteX1" fmla="*/ 43656 w 931836"/>
                      <a:gd name="connsiteY1" fmla="*/ 172959 h 790503"/>
                      <a:gd name="connsiteX2" fmla="*/ 465739 w 931836"/>
                      <a:gd name="connsiteY2" fmla="*/ 61 h 790503"/>
                      <a:gd name="connsiteX3" fmla="*/ 732706 w 931836"/>
                      <a:gd name="connsiteY3" fmla="*/ 190294 h 790503"/>
                      <a:gd name="connsiteX4" fmla="*/ 931801 w 931836"/>
                      <a:gd name="connsiteY4" fmla="*/ 342839 h 790503"/>
                      <a:gd name="connsiteX5" fmla="*/ 689371 w 931836"/>
                      <a:gd name="connsiteY5" fmla="*/ 649659 h 790503"/>
                      <a:gd name="connsiteX6" fmla="*/ 496075 w 931836"/>
                      <a:gd name="connsiteY6" fmla="*/ 789625 h 790503"/>
                      <a:gd name="connsiteX7" fmla="*/ 60348 w 931836"/>
                      <a:gd name="connsiteY7" fmla="*/ 585523 h 790503"/>
                      <a:gd name="connsiteX0" fmla="*/ 60100 w 931588"/>
                      <a:gd name="connsiteY0" fmla="*/ 585523 h 760553"/>
                      <a:gd name="connsiteX1" fmla="*/ 43408 w 931588"/>
                      <a:gd name="connsiteY1" fmla="*/ 172959 h 760553"/>
                      <a:gd name="connsiteX2" fmla="*/ 465491 w 931588"/>
                      <a:gd name="connsiteY2" fmla="*/ 61 h 760553"/>
                      <a:gd name="connsiteX3" fmla="*/ 732458 w 931588"/>
                      <a:gd name="connsiteY3" fmla="*/ 190294 h 760553"/>
                      <a:gd name="connsiteX4" fmla="*/ 931553 w 931588"/>
                      <a:gd name="connsiteY4" fmla="*/ 342839 h 760553"/>
                      <a:gd name="connsiteX5" fmla="*/ 689123 w 931588"/>
                      <a:gd name="connsiteY5" fmla="*/ 649659 h 760553"/>
                      <a:gd name="connsiteX6" fmla="*/ 491493 w 931588"/>
                      <a:gd name="connsiteY6" fmla="*/ 759289 h 760553"/>
                      <a:gd name="connsiteX7" fmla="*/ 60100 w 931588"/>
                      <a:gd name="connsiteY7" fmla="*/ 585523 h 760553"/>
                      <a:gd name="connsiteX0" fmla="*/ 60100 w 931588"/>
                      <a:gd name="connsiteY0" fmla="*/ 598884 h 773914"/>
                      <a:gd name="connsiteX1" fmla="*/ 43408 w 931588"/>
                      <a:gd name="connsiteY1" fmla="*/ 186320 h 773914"/>
                      <a:gd name="connsiteX2" fmla="*/ 260092 w 931588"/>
                      <a:gd name="connsiteY2" fmla="*/ 34642 h 773914"/>
                      <a:gd name="connsiteX3" fmla="*/ 465491 w 931588"/>
                      <a:gd name="connsiteY3" fmla="*/ 13422 h 773914"/>
                      <a:gd name="connsiteX4" fmla="*/ 732458 w 931588"/>
                      <a:gd name="connsiteY4" fmla="*/ 203655 h 773914"/>
                      <a:gd name="connsiteX5" fmla="*/ 931553 w 931588"/>
                      <a:gd name="connsiteY5" fmla="*/ 356200 h 773914"/>
                      <a:gd name="connsiteX6" fmla="*/ 689123 w 931588"/>
                      <a:gd name="connsiteY6" fmla="*/ 663020 h 773914"/>
                      <a:gd name="connsiteX7" fmla="*/ 491493 w 931588"/>
                      <a:gd name="connsiteY7" fmla="*/ 772650 h 773914"/>
                      <a:gd name="connsiteX8" fmla="*/ 60100 w 931588"/>
                      <a:gd name="connsiteY8" fmla="*/ 598884 h 773914"/>
                      <a:gd name="connsiteX0" fmla="*/ 60100 w 931588"/>
                      <a:gd name="connsiteY0" fmla="*/ 590218 h 765248"/>
                      <a:gd name="connsiteX1" fmla="*/ 43408 w 931588"/>
                      <a:gd name="connsiteY1" fmla="*/ 177654 h 765248"/>
                      <a:gd name="connsiteX2" fmla="*/ 260092 w 931588"/>
                      <a:gd name="connsiteY2" fmla="*/ 25976 h 765248"/>
                      <a:gd name="connsiteX3" fmla="*/ 465491 w 931588"/>
                      <a:gd name="connsiteY3" fmla="*/ 4756 h 765248"/>
                      <a:gd name="connsiteX4" fmla="*/ 619784 w 931588"/>
                      <a:gd name="connsiteY4" fmla="*/ 77980 h 765248"/>
                      <a:gd name="connsiteX5" fmla="*/ 732458 w 931588"/>
                      <a:gd name="connsiteY5" fmla="*/ 194989 h 765248"/>
                      <a:gd name="connsiteX6" fmla="*/ 931553 w 931588"/>
                      <a:gd name="connsiteY6" fmla="*/ 347534 h 765248"/>
                      <a:gd name="connsiteX7" fmla="*/ 689123 w 931588"/>
                      <a:gd name="connsiteY7" fmla="*/ 654354 h 765248"/>
                      <a:gd name="connsiteX8" fmla="*/ 491493 w 931588"/>
                      <a:gd name="connsiteY8" fmla="*/ 763984 h 765248"/>
                      <a:gd name="connsiteX9" fmla="*/ 60100 w 931588"/>
                      <a:gd name="connsiteY9" fmla="*/ 590218 h 765248"/>
                      <a:gd name="connsiteX0" fmla="*/ 47500 w 918988"/>
                      <a:gd name="connsiteY0" fmla="*/ 590218 h 765586"/>
                      <a:gd name="connsiteX1" fmla="*/ 30808 w 918988"/>
                      <a:gd name="connsiteY1" fmla="*/ 177654 h 765586"/>
                      <a:gd name="connsiteX2" fmla="*/ 247492 w 918988"/>
                      <a:gd name="connsiteY2" fmla="*/ 25976 h 765586"/>
                      <a:gd name="connsiteX3" fmla="*/ 452891 w 918988"/>
                      <a:gd name="connsiteY3" fmla="*/ 4756 h 765586"/>
                      <a:gd name="connsiteX4" fmla="*/ 607184 w 918988"/>
                      <a:gd name="connsiteY4" fmla="*/ 77980 h 765586"/>
                      <a:gd name="connsiteX5" fmla="*/ 719858 w 918988"/>
                      <a:gd name="connsiteY5" fmla="*/ 194989 h 765586"/>
                      <a:gd name="connsiteX6" fmla="*/ 918953 w 918988"/>
                      <a:gd name="connsiteY6" fmla="*/ 347534 h 765586"/>
                      <a:gd name="connsiteX7" fmla="*/ 676523 w 918988"/>
                      <a:gd name="connsiteY7" fmla="*/ 654354 h 765586"/>
                      <a:gd name="connsiteX8" fmla="*/ 478893 w 918988"/>
                      <a:gd name="connsiteY8" fmla="*/ 763984 h 765586"/>
                      <a:gd name="connsiteX9" fmla="*/ 225823 w 918988"/>
                      <a:gd name="connsiteY9" fmla="*/ 710693 h 765586"/>
                      <a:gd name="connsiteX10" fmla="*/ 47500 w 918988"/>
                      <a:gd name="connsiteY10" fmla="*/ 590218 h 765586"/>
                      <a:gd name="connsiteX0" fmla="*/ 64838 w 936326"/>
                      <a:gd name="connsiteY0" fmla="*/ 590218 h 765586"/>
                      <a:gd name="connsiteX1" fmla="*/ 477 w 936326"/>
                      <a:gd name="connsiteY1" fmla="*/ 424672 h 765586"/>
                      <a:gd name="connsiteX2" fmla="*/ 48146 w 936326"/>
                      <a:gd name="connsiteY2" fmla="*/ 177654 h 765586"/>
                      <a:gd name="connsiteX3" fmla="*/ 264830 w 936326"/>
                      <a:gd name="connsiteY3" fmla="*/ 25976 h 765586"/>
                      <a:gd name="connsiteX4" fmla="*/ 470229 w 936326"/>
                      <a:gd name="connsiteY4" fmla="*/ 4756 h 765586"/>
                      <a:gd name="connsiteX5" fmla="*/ 624522 w 936326"/>
                      <a:gd name="connsiteY5" fmla="*/ 77980 h 765586"/>
                      <a:gd name="connsiteX6" fmla="*/ 737196 w 936326"/>
                      <a:gd name="connsiteY6" fmla="*/ 194989 h 765586"/>
                      <a:gd name="connsiteX7" fmla="*/ 936291 w 936326"/>
                      <a:gd name="connsiteY7" fmla="*/ 347534 h 765586"/>
                      <a:gd name="connsiteX8" fmla="*/ 693861 w 936326"/>
                      <a:gd name="connsiteY8" fmla="*/ 654354 h 765586"/>
                      <a:gd name="connsiteX9" fmla="*/ 496231 w 936326"/>
                      <a:gd name="connsiteY9" fmla="*/ 763984 h 765586"/>
                      <a:gd name="connsiteX10" fmla="*/ 243161 w 936326"/>
                      <a:gd name="connsiteY10" fmla="*/ 710693 h 765586"/>
                      <a:gd name="connsiteX11" fmla="*/ 64838 w 936326"/>
                      <a:gd name="connsiteY11" fmla="*/ 590218 h 765586"/>
                      <a:gd name="connsiteX0" fmla="*/ 64838 w 936338"/>
                      <a:gd name="connsiteY0" fmla="*/ 590218 h 764796"/>
                      <a:gd name="connsiteX1" fmla="*/ 477 w 936338"/>
                      <a:gd name="connsiteY1" fmla="*/ 424672 h 764796"/>
                      <a:gd name="connsiteX2" fmla="*/ 48146 w 936338"/>
                      <a:gd name="connsiteY2" fmla="*/ 177654 h 764796"/>
                      <a:gd name="connsiteX3" fmla="*/ 264830 w 936338"/>
                      <a:gd name="connsiteY3" fmla="*/ 25976 h 764796"/>
                      <a:gd name="connsiteX4" fmla="*/ 470229 w 936338"/>
                      <a:gd name="connsiteY4" fmla="*/ 4756 h 764796"/>
                      <a:gd name="connsiteX5" fmla="*/ 624522 w 936338"/>
                      <a:gd name="connsiteY5" fmla="*/ 77980 h 764796"/>
                      <a:gd name="connsiteX6" fmla="*/ 737196 w 936338"/>
                      <a:gd name="connsiteY6" fmla="*/ 194989 h 764796"/>
                      <a:gd name="connsiteX7" fmla="*/ 936291 w 936338"/>
                      <a:gd name="connsiteY7" fmla="*/ 347534 h 764796"/>
                      <a:gd name="connsiteX8" fmla="*/ 737752 w 936338"/>
                      <a:gd name="connsiteY8" fmla="*/ 712876 h 764796"/>
                      <a:gd name="connsiteX9" fmla="*/ 496231 w 936338"/>
                      <a:gd name="connsiteY9" fmla="*/ 763984 h 764796"/>
                      <a:gd name="connsiteX10" fmla="*/ 243161 w 936338"/>
                      <a:gd name="connsiteY10" fmla="*/ 710693 h 764796"/>
                      <a:gd name="connsiteX11" fmla="*/ 64838 w 936338"/>
                      <a:gd name="connsiteY11" fmla="*/ 590218 h 764796"/>
                      <a:gd name="connsiteX0" fmla="*/ 64838 w 937949"/>
                      <a:gd name="connsiteY0" fmla="*/ 590218 h 764796"/>
                      <a:gd name="connsiteX1" fmla="*/ 477 w 937949"/>
                      <a:gd name="connsiteY1" fmla="*/ 424672 h 764796"/>
                      <a:gd name="connsiteX2" fmla="*/ 48146 w 937949"/>
                      <a:gd name="connsiteY2" fmla="*/ 177654 h 764796"/>
                      <a:gd name="connsiteX3" fmla="*/ 264830 w 937949"/>
                      <a:gd name="connsiteY3" fmla="*/ 25976 h 764796"/>
                      <a:gd name="connsiteX4" fmla="*/ 470229 w 937949"/>
                      <a:gd name="connsiteY4" fmla="*/ 4756 h 764796"/>
                      <a:gd name="connsiteX5" fmla="*/ 624522 w 937949"/>
                      <a:gd name="connsiteY5" fmla="*/ 77980 h 764796"/>
                      <a:gd name="connsiteX6" fmla="*/ 936291 w 937949"/>
                      <a:gd name="connsiteY6" fmla="*/ 347534 h 764796"/>
                      <a:gd name="connsiteX7" fmla="*/ 737752 w 937949"/>
                      <a:gd name="connsiteY7" fmla="*/ 712876 h 764796"/>
                      <a:gd name="connsiteX8" fmla="*/ 496231 w 937949"/>
                      <a:gd name="connsiteY8" fmla="*/ 763984 h 764796"/>
                      <a:gd name="connsiteX9" fmla="*/ 243161 w 937949"/>
                      <a:gd name="connsiteY9" fmla="*/ 710693 h 764796"/>
                      <a:gd name="connsiteX10" fmla="*/ 64838 w 937949"/>
                      <a:gd name="connsiteY10" fmla="*/ 590218 h 764796"/>
                      <a:gd name="connsiteX0" fmla="*/ 64838 w 943544"/>
                      <a:gd name="connsiteY0" fmla="*/ 610183 h 784761"/>
                      <a:gd name="connsiteX1" fmla="*/ 477 w 943544"/>
                      <a:gd name="connsiteY1" fmla="*/ 444637 h 784761"/>
                      <a:gd name="connsiteX2" fmla="*/ 48146 w 943544"/>
                      <a:gd name="connsiteY2" fmla="*/ 197619 h 784761"/>
                      <a:gd name="connsiteX3" fmla="*/ 264830 w 943544"/>
                      <a:gd name="connsiteY3" fmla="*/ 45941 h 784761"/>
                      <a:gd name="connsiteX4" fmla="*/ 470229 w 943544"/>
                      <a:gd name="connsiteY4" fmla="*/ 24721 h 784761"/>
                      <a:gd name="connsiteX5" fmla="*/ 936291 w 943544"/>
                      <a:gd name="connsiteY5" fmla="*/ 367499 h 784761"/>
                      <a:gd name="connsiteX6" fmla="*/ 737752 w 943544"/>
                      <a:gd name="connsiteY6" fmla="*/ 732841 h 784761"/>
                      <a:gd name="connsiteX7" fmla="*/ 496231 w 943544"/>
                      <a:gd name="connsiteY7" fmla="*/ 783949 h 784761"/>
                      <a:gd name="connsiteX8" fmla="*/ 243161 w 943544"/>
                      <a:gd name="connsiteY8" fmla="*/ 730658 h 784761"/>
                      <a:gd name="connsiteX9" fmla="*/ 64838 w 943544"/>
                      <a:gd name="connsiteY9" fmla="*/ 610183 h 784761"/>
                      <a:gd name="connsiteX0" fmla="*/ 64838 w 953921"/>
                      <a:gd name="connsiteY0" fmla="*/ 569505 h 744083"/>
                      <a:gd name="connsiteX1" fmla="*/ 477 w 953921"/>
                      <a:gd name="connsiteY1" fmla="*/ 403959 h 744083"/>
                      <a:gd name="connsiteX2" fmla="*/ 48146 w 953921"/>
                      <a:gd name="connsiteY2" fmla="*/ 156941 h 744083"/>
                      <a:gd name="connsiteX3" fmla="*/ 264830 w 953921"/>
                      <a:gd name="connsiteY3" fmla="*/ 5263 h 744083"/>
                      <a:gd name="connsiteX4" fmla="*/ 936291 w 953921"/>
                      <a:gd name="connsiteY4" fmla="*/ 326821 h 744083"/>
                      <a:gd name="connsiteX5" fmla="*/ 737752 w 953921"/>
                      <a:gd name="connsiteY5" fmla="*/ 692163 h 744083"/>
                      <a:gd name="connsiteX6" fmla="*/ 496231 w 953921"/>
                      <a:gd name="connsiteY6" fmla="*/ 743271 h 744083"/>
                      <a:gd name="connsiteX7" fmla="*/ 243161 w 953921"/>
                      <a:gd name="connsiteY7" fmla="*/ 689980 h 744083"/>
                      <a:gd name="connsiteX8" fmla="*/ 64838 w 953921"/>
                      <a:gd name="connsiteY8" fmla="*/ 569505 h 744083"/>
                      <a:gd name="connsiteX0" fmla="*/ 64838 w 953921"/>
                      <a:gd name="connsiteY0" fmla="*/ 610098 h 784676"/>
                      <a:gd name="connsiteX1" fmla="*/ 477 w 953921"/>
                      <a:gd name="connsiteY1" fmla="*/ 444552 h 784676"/>
                      <a:gd name="connsiteX2" fmla="*/ 48146 w 953921"/>
                      <a:gd name="connsiteY2" fmla="*/ 197534 h 784676"/>
                      <a:gd name="connsiteX3" fmla="*/ 492417 w 953921"/>
                      <a:gd name="connsiteY3" fmla="*/ 3879 h 784676"/>
                      <a:gd name="connsiteX4" fmla="*/ 936291 w 953921"/>
                      <a:gd name="connsiteY4" fmla="*/ 367414 h 784676"/>
                      <a:gd name="connsiteX5" fmla="*/ 737752 w 953921"/>
                      <a:gd name="connsiteY5" fmla="*/ 732756 h 784676"/>
                      <a:gd name="connsiteX6" fmla="*/ 496231 w 953921"/>
                      <a:gd name="connsiteY6" fmla="*/ 783864 h 784676"/>
                      <a:gd name="connsiteX7" fmla="*/ 243161 w 953921"/>
                      <a:gd name="connsiteY7" fmla="*/ 730573 h 784676"/>
                      <a:gd name="connsiteX8" fmla="*/ 64838 w 953921"/>
                      <a:gd name="connsiteY8" fmla="*/ 610098 h 784676"/>
                      <a:gd name="connsiteX0" fmla="*/ 64838 w 1122823"/>
                      <a:gd name="connsiteY0" fmla="*/ 610098 h 822407"/>
                      <a:gd name="connsiteX1" fmla="*/ 477 w 1122823"/>
                      <a:gd name="connsiteY1" fmla="*/ 444552 h 822407"/>
                      <a:gd name="connsiteX2" fmla="*/ 48146 w 1122823"/>
                      <a:gd name="connsiteY2" fmla="*/ 197534 h 822407"/>
                      <a:gd name="connsiteX3" fmla="*/ 492417 w 1122823"/>
                      <a:gd name="connsiteY3" fmla="*/ 3879 h 822407"/>
                      <a:gd name="connsiteX4" fmla="*/ 936291 w 1122823"/>
                      <a:gd name="connsiteY4" fmla="*/ 367414 h 822407"/>
                      <a:gd name="connsiteX5" fmla="*/ 1105395 w 1122823"/>
                      <a:gd name="connsiteY5" fmla="*/ 795722 h 822407"/>
                      <a:gd name="connsiteX6" fmla="*/ 496231 w 1122823"/>
                      <a:gd name="connsiteY6" fmla="*/ 783864 h 822407"/>
                      <a:gd name="connsiteX7" fmla="*/ 243161 w 1122823"/>
                      <a:gd name="connsiteY7" fmla="*/ 730573 h 822407"/>
                      <a:gd name="connsiteX8" fmla="*/ 64838 w 1122823"/>
                      <a:gd name="connsiteY8" fmla="*/ 610098 h 822407"/>
                      <a:gd name="connsiteX0" fmla="*/ 64838 w 1122823"/>
                      <a:gd name="connsiteY0" fmla="*/ 713487 h 925797"/>
                      <a:gd name="connsiteX1" fmla="*/ 477 w 1122823"/>
                      <a:gd name="connsiteY1" fmla="*/ 547941 h 925797"/>
                      <a:gd name="connsiteX2" fmla="*/ 48146 w 1122823"/>
                      <a:gd name="connsiteY2" fmla="*/ 300923 h 925797"/>
                      <a:gd name="connsiteX3" fmla="*/ 702499 w 1122823"/>
                      <a:gd name="connsiteY3" fmla="*/ 2324 h 925797"/>
                      <a:gd name="connsiteX4" fmla="*/ 936291 w 1122823"/>
                      <a:gd name="connsiteY4" fmla="*/ 470803 h 925797"/>
                      <a:gd name="connsiteX5" fmla="*/ 1105395 w 1122823"/>
                      <a:gd name="connsiteY5" fmla="*/ 899111 h 925797"/>
                      <a:gd name="connsiteX6" fmla="*/ 496231 w 1122823"/>
                      <a:gd name="connsiteY6" fmla="*/ 887253 h 925797"/>
                      <a:gd name="connsiteX7" fmla="*/ 243161 w 1122823"/>
                      <a:gd name="connsiteY7" fmla="*/ 833962 h 925797"/>
                      <a:gd name="connsiteX8" fmla="*/ 64838 w 1122823"/>
                      <a:gd name="connsiteY8" fmla="*/ 713487 h 925797"/>
                      <a:gd name="connsiteX0" fmla="*/ 64838 w 1111843"/>
                      <a:gd name="connsiteY0" fmla="*/ 713487 h 925797"/>
                      <a:gd name="connsiteX1" fmla="*/ 477 w 1111843"/>
                      <a:gd name="connsiteY1" fmla="*/ 547941 h 925797"/>
                      <a:gd name="connsiteX2" fmla="*/ 48146 w 1111843"/>
                      <a:gd name="connsiteY2" fmla="*/ 300923 h 925797"/>
                      <a:gd name="connsiteX3" fmla="*/ 702499 w 1111843"/>
                      <a:gd name="connsiteY3" fmla="*/ 2324 h 925797"/>
                      <a:gd name="connsiteX4" fmla="*/ 568646 w 1111843"/>
                      <a:gd name="connsiteY4" fmla="*/ 544263 h 925797"/>
                      <a:gd name="connsiteX5" fmla="*/ 1105395 w 1111843"/>
                      <a:gd name="connsiteY5" fmla="*/ 899111 h 925797"/>
                      <a:gd name="connsiteX6" fmla="*/ 496231 w 1111843"/>
                      <a:gd name="connsiteY6" fmla="*/ 887253 h 925797"/>
                      <a:gd name="connsiteX7" fmla="*/ 243161 w 1111843"/>
                      <a:gd name="connsiteY7" fmla="*/ 833962 h 925797"/>
                      <a:gd name="connsiteX8" fmla="*/ 64838 w 1111843"/>
                      <a:gd name="connsiteY8" fmla="*/ 713487 h 925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43" h="925797">
                        <a:moveTo>
                          <a:pt x="64838" y="713487"/>
                        </a:moveTo>
                        <a:cubicBezTo>
                          <a:pt x="24391" y="665817"/>
                          <a:pt x="3259" y="616701"/>
                          <a:pt x="477" y="547941"/>
                        </a:cubicBezTo>
                        <a:cubicBezTo>
                          <a:pt x="-2305" y="479181"/>
                          <a:pt x="6254" y="367372"/>
                          <a:pt x="48146" y="300923"/>
                        </a:cubicBezTo>
                        <a:cubicBezTo>
                          <a:pt x="82200" y="211939"/>
                          <a:pt x="554475" y="-25989"/>
                          <a:pt x="702499" y="2324"/>
                        </a:cubicBezTo>
                        <a:cubicBezTo>
                          <a:pt x="850523" y="30637"/>
                          <a:pt x="489826" y="429780"/>
                          <a:pt x="568646" y="544263"/>
                        </a:cubicBezTo>
                        <a:cubicBezTo>
                          <a:pt x="647466" y="658746"/>
                          <a:pt x="1175849" y="837648"/>
                          <a:pt x="1105395" y="899111"/>
                        </a:cubicBezTo>
                        <a:cubicBezTo>
                          <a:pt x="1034941" y="960574"/>
                          <a:pt x="639937" y="898111"/>
                          <a:pt x="496231" y="887253"/>
                        </a:cubicBezTo>
                        <a:cubicBezTo>
                          <a:pt x="352525" y="876395"/>
                          <a:pt x="315060" y="862923"/>
                          <a:pt x="243161" y="833962"/>
                        </a:cubicBezTo>
                        <a:cubicBezTo>
                          <a:pt x="171262" y="805001"/>
                          <a:pt x="105285" y="761157"/>
                          <a:pt x="64838" y="713487"/>
                        </a:cubicBezTo>
                        <a:close/>
                      </a:path>
                    </a:pathLst>
                  </a:custGeom>
                  <a:solidFill>
                    <a:srgbClr val="B83A1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45" name="Csoportba foglalás 344"/>
                <p:cNvGrpSpPr/>
                <p:nvPr/>
              </p:nvGrpSpPr>
              <p:grpSpPr>
                <a:xfrm>
                  <a:off x="8875857" y="2396128"/>
                  <a:ext cx="876714" cy="1317501"/>
                  <a:chOff x="8875857" y="2396128"/>
                  <a:chExt cx="876714" cy="1317501"/>
                </a:xfrm>
              </p:grpSpPr>
              <p:sp>
                <p:nvSpPr>
                  <p:cNvPr id="353" name="Szabadkézi sokszög 352"/>
                  <p:cNvSpPr/>
                  <p:nvPr/>
                </p:nvSpPr>
                <p:spPr>
                  <a:xfrm rot="13534049" flipH="1">
                    <a:off x="8771009" y="2732068"/>
                    <a:ext cx="1086409" cy="876714"/>
                  </a:xfrm>
                  <a:custGeom>
                    <a:avLst/>
                    <a:gdLst>
                      <a:gd name="connsiteX0" fmla="*/ 70804 w 1126590"/>
                      <a:gd name="connsiteY0" fmla="*/ 1171754 h 1204614"/>
                      <a:gd name="connsiteX1" fmla="*/ 91500 w 1126590"/>
                      <a:gd name="connsiteY1" fmla="*/ 1188643 h 1204614"/>
                      <a:gd name="connsiteX2" fmla="*/ 356251 w 1126590"/>
                      <a:gd name="connsiteY2" fmla="*/ 995209 h 1204614"/>
                      <a:gd name="connsiteX3" fmla="*/ 281992 w 1126590"/>
                      <a:gd name="connsiteY3" fmla="*/ 402216 h 1204614"/>
                      <a:gd name="connsiteX4" fmla="*/ 710154 w 1126590"/>
                      <a:gd name="connsiteY4" fmla="*/ 726857 h 1204614"/>
                      <a:gd name="connsiteX5" fmla="*/ 726693 w 1126590"/>
                      <a:gd name="connsiteY5" fmla="*/ 740147 h 1204614"/>
                      <a:gd name="connsiteX6" fmla="*/ 734056 w 1126590"/>
                      <a:gd name="connsiteY6" fmla="*/ 774196 h 1204614"/>
                      <a:gd name="connsiteX7" fmla="*/ 739144 w 1126590"/>
                      <a:gd name="connsiteY7" fmla="*/ 782949 h 1204614"/>
                      <a:gd name="connsiteX8" fmla="*/ 751495 w 1126590"/>
                      <a:gd name="connsiteY8" fmla="*/ 843406 h 1204614"/>
                      <a:gd name="connsiteX9" fmla="*/ 827650 w 1126590"/>
                      <a:gd name="connsiteY9" fmla="*/ 1001037 h 1204614"/>
                      <a:gd name="connsiteX10" fmla="*/ 835164 w 1126590"/>
                      <a:gd name="connsiteY10" fmla="*/ 894947 h 1204614"/>
                      <a:gd name="connsiteX11" fmla="*/ 826030 w 1126590"/>
                      <a:gd name="connsiteY11" fmla="*/ 850231 h 1204614"/>
                      <a:gd name="connsiteX12" fmla="*/ 827757 w 1126590"/>
                      <a:gd name="connsiteY12" fmla="*/ 850732 h 1204614"/>
                      <a:gd name="connsiteX13" fmla="*/ 831100 w 1126590"/>
                      <a:gd name="connsiteY13" fmla="*/ 855491 h 1204614"/>
                      <a:gd name="connsiteX14" fmla="*/ 861577 w 1126590"/>
                      <a:gd name="connsiteY14" fmla="*/ 893073 h 1204614"/>
                      <a:gd name="connsiteX15" fmla="*/ 866736 w 1126590"/>
                      <a:gd name="connsiteY15" fmla="*/ 898617 h 1204614"/>
                      <a:gd name="connsiteX16" fmla="*/ 898371 w 1126590"/>
                      <a:gd name="connsiteY16" fmla="*/ 951868 h 1204614"/>
                      <a:gd name="connsiteX17" fmla="*/ 1025185 w 1126590"/>
                      <a:gd name="connsiteY17" fmla="*/ 1083604 h 1204614"/>
                      <a:gd name="connsiteX18" fmla="*/ 1009317 w 1126590"/>
                      <a:gd name="connsiteY18" fmla="*/ 1006563 h 1204614"/>
                      <a:gd name="connsiteX19" fmla="*/ 1008542 w 1126590"/>
                      <a:gd name="connsiteY19" fmla="*/ 1005030 h 1204614"/>
                      <a:gd name="connsiteX20" fmla="*/ 1011360 w 1126590"/>
                      <a:gd name="connsiteY20" fmla="*/ 1005449 h 1204614"/>
                      <a:gd name="connsiteX21" fmla="*/ 1024113 w 1126590"/>
                      <a:gd name="connsiteY21" fmla="*/ 1021170 h 1204614"/>
                      <a:gd name="connsiteX22" fmla="*/ 1092267 w 1126590"/>
                      <a:gd name="connsiteY22" fmla="*/ 1073455 h 1204614"/>
                      <a:gd name="connsiteX23" fmla="*/ 1076398 w 1126590"/>
                      <a:gd name="connsiteY23" fmla="*/ 996413 h 1204614"/>
                      <a:gd name="connsiteX24" fmla="*/ 1068254 w 1126590"/>
                      <a:gd name="connsiteY24" fmla="*/ 980289 h 1204614"/>
                      <a:gd name="connsiteX25" fmla="*/ 1068655 w 1126590"/>
                      <a:gd name="connsiteY25" fmla="*/ 979243 h 1204614"/>
                      <a:gd name="connsiteX26" fmla="*/ 1071281 w 1126590"/>
                      <a:gd name="connsiteY26" fmla="*/ 982151 h 1204614"/>
                      <a:gd name="connsiteX27" fmla="*/ 1121483 w 1126590"/>
                      <a:gd name="connsiteY27" fmla="*/ 1014553 h 1204614"/>
                      <a:gd name="connsiteX28" fmla="*/ 1105615 w 1126590"/>
                      <a:gd name="connsiteY28" fmla="*/ 937512 h 1204614"/>
                      <a:gd name="connsiteX29" fmla="*/ 1094829 w 1126590"/>
                      <a:gd name="connsiteY29" fmla="*/ 916159 h 1204614"/>
                      <a:gd name="connsiteX30" fmla="*/ 1103682 w 1126590"/>
                      <a:gd name="connsiteY30" fmla="*/ 923648 h 1204614"/>
                      <a:gd name="connsiteX31" fmla="*/ 1121745 w 1126590"/>
                      <a:gd name="connsiteY31" fmla="*/ 930166 h 1204614"/>
                      <a:gd name="connsiteX32" fmla="*/ 1053630 w 1126590"/>
                      <a:gd name="connsiteY32" fmla="*/ 770637 h 1204614"/>
                      <a:gd name="connsiteX33" fmla="*/ 1014404 w 1126590"/>
                      <a:gd name="connsiteY33" fmla="*/ 714560 h 1204614"/>
                      <a:gd name="connsiteX34" fmla="*/ 1012921 w 1126590"/>
                      <a:gd name="connsiteY34" fmla="*/ 712637 h 1204614"/>
                      <a:gd name="connsiteX35" fmla="*/ 1010115 w 1126590"/>
                      <a:gd name="connsiteY35" fmla="*/ 713967 h 1204614"/>
                      <a:gd name="connsiteX36" fmla="*/ 1008035 w 1126590"/>
                      <a:gd name="connsiteY36" fmla="*/ 694703 h 1204614"/>
                      <a:gd name="connsiteX37" fmla="*/ 998803 w 1126590"/>
                      <a:gd name="connsiteY37" fmla="*/ 669666 h 1204614"/>
                      <a:gd name="connsiteX38" fmla="*/ 1002743 w 1126590"/>
                      <a:gd name="connsiteY38" fmla="*/ 650783 h 1204614"/>
                      <a:gd name="connsiteX39" fmla="*/ 903530 w 1126590"/>
                      <a:gd name="connsiteY39" fmla="*/ 529464 h 1204614"/>
                      <a:gd name="connsiteX40" fmla="*/ 256095 w 1126590"/>
                      <a:gd name="connsiteY40" fmla="*/ 4967 h 1204614"/>
                      <a:gd name="connsiteX41" fmla="*/ 70199 w 1126590"/>
                      <a:gd name="connsiteY41" fmla="*/ 90266 h 1204614"/>
                      <a:gd name="connsiteX42" fmla="*/ 1506 w 1126590"/>
                      <a:gd name="connsiteY42" fmla="*/ 818089 h 1204614"/>
                      <a:gd name="connsiteX43" fmla="*/ 70804 w 1126590"/>
                      <a:gd name="connsiteY43" fmla="*/ 1171754 h 1204614"/>
                      <a:gd name="connsiteX0" fmla="*/ 70804 w 1126590"/>
                      <a:gd name="connsiteY0" fmla="*/ 1171754 h 1204614"/>
                      <a:gd name="connsiteX1" fmla="*/ 91500 w 1126590"/>
                      <a:gd name="connsiteY1" fmla="*/ 1188643 h 1204614"/>
                      <a:gd name="connsiteX2" fmla="*/ 356251 w 1126590"/>
                      <a:gd name="connsiteY2" fmla="*/ 995209 h 1204614"/>
                      <a:gd name="connsiteX3" fmla="*/ 271502 w 1126590"/>
                      <a:gd name="connsiteY3" fmla="*/ 308925 h 1204614"/>
                      <a:gd name="connsiteX4" fmla="*/ 710154 w 1126590"/>
                      <a:gd name="connsiteY4" fmla="*/ 726857 h 1204614"/>
                      <a:gd name="connsiteX5" fmla="*/ 726693 w 1126590"/>
                      <a:gd name="connsiteY5" fmla="*/ 740147 h 1204614"/>
                      <a:gd name="connsiteX6" fmla="*/ 734056 w 1126590"/>
                      <a:gd name="connsiteY6" fmla="*/ 774196 h 1204614"/>
                      <a:gd name="connsiteX7" fmla="*/ 739144 w 1126590"/>
                      <a:gd name="connsiteY7" fmla="*/ 782949 h 1204614"/>
                      <a:gd name="connsiteX8" fmla="*/ 751495 w 1126590"/>
                      <a:gd name="connsiteY8" fmla="*/ 843406 h 1204614"/>
                      <a:gd name="connsiteX9" fmla="*/ 827650 w 1126590"/>
                      <a:gd name="connsiteY9" fmla="*/ 1001037 h 1204614"/>
                      <a:gd name="connsiteX10" fmla="*/ 835164 w 1126590"/>
                      <a:gd name="connsiteY10" fmla="*/ 894947 h 1204614"/>
                      <a:gd name="connsiteX11" fmla="*/ 826030 w 1126590"/>
                      <a:gd name="connsiteY11" fmla="*/ 850231 h 1204614"/>
                      <a:gd name="connsiteX12" fmla="*/ 827757 w 1126590"/>
                      <a:gd name="connsiteY12" fmla="*/ 850732 h 1204614"/>
                      <a:gd name="connsiteX13" fmla="*/ 831100 w 1126590"/>
                      <a:gd name="connsiteY13" fmla="*/ 855491 h 1204614"/>
                      <a:gd name="connsiteX14" fmla="*/ 861577 w 1126590"/>
                      <a:gd name="connsiteY14" fmla="*/ 893073 h 1204614"/>
                      <a:gd name="connsiteX15" fmla="*/ 866736 w 1126590"/>
                      <a:gd name="connsiteY15" fmla="*/ 898617 h 1204614"/>
                      <a:gd name="connsiteX16" fmla="*/ 898371 w 1126590"/>
                      <a:gd name="connsiteY16" fmla="*/ 951868 h 1204614"/>
                      <a:gd name="connsiteX17" fmla="*/ 1025185 w 1126590"/>
                      <a:gd name="connsiteY17" fmla="*/ 1083604 h 1204614"/>
                      <a:gd name="connsiteX18" fmla="*/ 1009317 w 1126590"/>
                      <a:gd name="connsiteY18" fmla="*/ 1006563 h 1204614"/>
                      <a:gd name="connsiteX19" fmla="*/ 1008542 w 1126590"/>
                      <a:gd name="connsiteY19" fmla="*/ 1005030 h 1204614"/>
                      <a:gd name="connsiteX20" fmla="*/ 1011360 w 1126590"/>
                      <a:gd name="connsiteY20" fmla="*/ 1005449 h 1204614"/>
                      <a:gd name="connsiteX21" fmla="*/ 1024113 w 1126590"/>
                      <a:gd name="connsiteY21" fmla="*/ 1021170 h 1204614"/>
                      <a:gd name="connsiteX22" fmla="*/ 1092267 w 1126590"/>
                      <a:gd name="connsiteY22" fmla="*/ 1073455 h 1204614"/>
                      <a:gd name="connsiteX23" fmla="*/ 1076398 w 1126590"/>
                      <a:gd name="connsiteY23" fmla="*/ 996413 h 1204614"/>
                      <a:gd name="connsiteX24" fmla="*/ 1068254 w 1126590"/>
                      <a:gd name="connsiteY24" fmla="*/ 980289 h 1204614"/>
                      <a:gd name="connsiteX25" fmla="*/ 1068655 w 1126590"/>
                      <a:gd name="connsiteY25" fmla="*/ 979243 h 1204614"/>
                      <a:gd name="connsiteX26" fmla="*/ 1071281 w 1126590"/>
                      <a:gd name="connsiteY26" fmla="*/ 982151 h 1204614"/>
                      <a:gd name="connsiteX27" fmla="*/ 1121483 w 1126590"/>
                      <a:gd name="connsiteY27" fmla="*/ 1014553 h 1204614"/>
                      <a:gd name="connsiteX28" fmla="*/ 1105615 w 1126590"/>
                      <a:gd name="connsiteY28" fmla="*/ 937512 h 1204614"/>
                      <a:gd name="connsiteX29" fmla="*/ 1094829 w 1126590"/>
                      <a:gd name="connsiteY29" fmla="*/ 916159 h 1204614"/>
                      <a:gd name="connsiteX30" fmla="*/ 1103682 w 1126590"/>
                      <a:gd name="connsiteY30" fmla="*/ 923648 h 1204614"/>
                      <a:gd name="connsiteX31" fmla="*/ 1121745 w 1126590"/>
                      <a:gd name="connsiteY31" fmla="*/ 930166 h 1204614"/>
                      <a:gd name="connsiteX32" fmla="*/ 1053630 w 1126590"/>
                      <a:gd name="connsiteY32" fmla="*/ 770637 h 1204614"/>
                      <a:gd name="connsiteX33" fmla="*/ 1014404 w 1126590"/>
                      <a:gd name="connsiteY33" fmla="*/ 714560 h 1204614"/>
                      <a:gd name="connsiteX34" fmla="*/ 1012921 w 1126590"/>
                      <a:gd name="connsiteY34" fmla="*/ 712637 h 1204614"/>
                      <a:gd name="connsiteX35" fmla="*/ 1010115 w 1126590"/>
                      <a:gd name="connsiteY35" fmla="*/ 713967 h 1204614"/>
                      <a:gd name="connsiteX36" fmla="*/ 1008035 w 1126590"/>
                      <a:gd name="connsiteY36" fmla="*/ 694703 h 1204614"/>
                      <a:gd name="connsiteX37" fmla="*/ 998803 w 1126590"/>
                      <a:gd name="connsiteY37" fmla="*/ 669666 h 1204614"/>
                      <a:gd name="connsiteX38" fmla="*/ 1002743 w 1126590"/>
                      <a:gd name="connsiteY38" fmla="*/ 650783 h 1204614"/>
                      <a:gd name="connsiteX39" fmla="*/ 903530 w 1126590"/>
                      <a:gd name="connsiteY39" fmla="*/ 529464 h 1204614"/>
                      <a:gd name="connsiteX40" fmla="*/ 256095 w 1126590"/>
                      <a:gd name="connsiteY40" fmla="*/ 4967 h 1204614"/>
                      <a:gd name="connsiteX41" fmla="*/ 70199 w 1126590"/>
                      <a:gd name="connsiteY41" fmla="*/ 90266 h 1204614"/>
                      <a:gd name="connsiteX42" fmla="*/ 1506 w 1126590"/>
                      <a:gd name="connsiteY42" fmla="*/ 818089 h 1204614"/>
                      <a:gd name="connsiteX43" fmla="*/ 70804 w 1126590"/>
                      <a:gd name="connsiteY43" fmla="*/ 1171754 h 1204614"/>
                      <a:gd name="connsiteX0" fmla="*/ 70804 w 1126590"/>
                      <a:gd name="connsiteY0" fmla="*/ 1171754 h 1199924"/>
                      <a:gd name="connsiteX1" fmla="*/ 91500 w 1126590"/>
                      <a:gd name="connsiteY1" fmla="*/ 1188643 h 1199924"/>
                      <a:gd name="connsiteX2" fmla="*/ 292866 w 1126590"/>
                      <a:gd name="connsiteY2" fmla="*/ 989482 h 1199924"/>
                      <a:gd name="connsiteX3" fmla="*/ 271502 w 1126590"/>
                      <a:gd name="connsiteY3" fmla="*/ 308925 h 1199924"/>
                      <a:gd name="connsiteX4" fmla="*/ 710154 w 1126590"/>
                      <a:gd name="connsiteY4" fmla="*/ 726857 h 1199924"/>
                      <a:gd name="connsiteX5" fmla="*/ 726693 w 1126590"/>
                      <a:gd name="connsiteY5" fmla="*/ 740147 h 1199924"/>
                      <a:gd name="connsiteX6" fmla="*/ 734056 w 1126590"/>
                      <a:gd name="connsiteY6" fmla="*/ 774196 h 1199924"/>
                      <a:gd name="connsiteX7" fmla="*/ 739144 w 1126590"/>
                      <a:gd name="connsiteY7" fmla="*/ 782949 h 1199924"/>
                      <a:gd name="connsiteX8" fmla="*/ 751495 w 1126590"/>
                      <a:gd name="connsiteY8" fmla="*/ 843406 h 1199924"/>
                      <a:gd name="connsiteX9" fmla="*/ 827650 w 1126590"/>
                      <a:gd name="connsiteY9" fmla="*/ 1001037 h 1199924"/>
                      <a:gd name="connsiteX10" fmla="*/ 835164 w 1126590"/>
                      <a:gd name="connsiteY10" fmla="*/ 894947 h 1199924"/>
                      <a:gd name="connsiteX11" fmla="*/ 826030 w 1126590"/>
                      <a:gd name="connsiteY11" fmla="*/ 850231 h 1199924"/>
                      <a:gd name="connsiteX12" fmla="*/ 827757 w 1126590"/>
                      <a:gd name="connsiteY12" fmla="*/ 850732 h 1199924"/>
                      <a:gd name="connsiteX13" fmla="*/ 831100 w 1126590"/>
                      <a:gd name="connsiteY13" fmla="*/ 855491 h 1199924"/>
                      <a:gd name="connsiteX14" fmla="*/ 861577 w 1126590"/>
                      <a:gd name="connsiteY14" fmla="*/ 893073 h 1199924"/>
                      <a:gd name="connsiteX15" fmla="*/ 866736 w 1126590"/>
                      <a:gd name="connsiteY15" fmla="*/ 898617 h 1199924"/>
                      <a:gd name="connsiteX16" fmla="*/ 898371 w 1126590"/>
                      <a:gd name="connsiteY16" fmla="*/ 951868 h 1199924"/>
                      <a:gd name="connsiteX17" fmla="*/ 1025185 w 1126590"/>
                      <a:gd name="connsiteY17" fmla="*/ 1083604 h 1199924"/>
                      <a:gd name="connsiteX18" fmla="*/ 1009317 w 1126590"/>
                      <a:gd name="connsiteY18" fmla="*/ 1006563 h 1199924"/>
                      <a:gd name="connsiteX19" fmla="*/ 1008542 w 1126590"/>
                      <a:gd name="connsiteY19" fmla="*/ 1005030 h 1199924"/>
                      <a:gd name="connsiteX20" fmla="*/ 1011360 w 1126590"/>
                      <a:gd name="connsiteY20" fmla="*/ 1005449 h 1199924"/>
                      <a:gd name="connsiteX21" fmla="*/ 1024113 w 1126590"/>
                      <a:gd name="connsiteY21" fmla="*/ 1021170 h 1199924"/>
                      <a:gd name="connsiteX22" fmla="*/ 1092267 w 1126590"/>
                      <a:gd name="connsiteY22" fmla="*/ 1073455 h 1199924"/>
                      <a:gd name="connsiteX23" fmla="*/ 1076398 w 1126590"/>
                      <a:gd name="connsiteY23" fmla="*/ 996413 h 1199924"/>
                      <a:gd name="connsiteX24" fmla="*/ 1068254 w 1126590"/>
                      <a:gd name="connsiteY24" fmla="*/ 980289 h 1199924"/>
                      <a:gd name="connsiteX25" fmla="*/ 1068655 w 1126590"/>
                      <a:gd name="connsiteY25" fmla="*/ 979243 h 1199924"/>
                      <a:gd name="connsiteX26" fmla="*/ 1071281 w 1126590"/>
                      <a:gd name="connsiteY26" fmla="*/ 982151 h 1199924"/>
                      <a:gd name="connsiteX27" fmla="*/ 1121483 w 1126590"/>
                      <a:gd name="connsiteY27" fmla="*/ 1014553 h 1199924"/>
                      <a:gd name="connsiteX28" fmla="*/ 1105615 w 1126590"/>
                      <a:gd name="connsiteY28" fmla="*/ 937512 h 1199924"/>
                      <a:gd name="connsiteX29" fmla="*/ 1094829 w 1126590"/>
                      <a:gd name="connsiteY29" fmla="*/ 916159 h 1199924"/>
                      <a:gd name="connsiteX30" fmla="*/ 1103682 w 1126590"/>
                      <a:gd name="connsiteY30" fmla="*/ 923648 h 1199924"/>
                      <a:gd name="connsiteX31" fmla="*/ 1121745 w 1126590"/>
                      <a:gd name="connsiteY31" fmla="*/ 930166 h 1199924"/>
                      <a:gd name="connsiteX32" fmla="*/ 1053630 w 1126590"/>
                      <a:gd name="connsiteY32" fmla="*/ 770637 h 1199924"/>
                      <a:gd name="connsiteX33" fmla="*/ 1014404 w 1126590"/>
                      <a:gd name="connsiteY33" fmla="*/ 714560 h 1199924"/>
                      <a:gd name="connsiteX34" fmla="*/ 1012921 w 1126590"/>
                      <a:gd name="connsiteY34" fmla="*/ 712637 h 1199924"/>
                      <a:gd name="connsiteX35" fmla="*/ 1010115 w 1126590"/>
                      <a:gd name="connsiteY35" fmla="*/ 713967 h 1199924"/>
                      <a:gd name="connsiteX36" fmla="*/ 1008035 w 1126590"/>
                      <a:gd name="connsiteY36" fmla="*/ 694703 h 1199924"/>
                      <a:gd name="connsiteX37" fmla="*/ 998803 w 1126590"/>
                      <a:gd name="connsiteY37" fmla="*/ 669666 h 1199924"/>
                      <a:gd name="connsiteX38" fmla="*/ 1002743 w 1126590"/>
                      <a:gd name="connsiteY38" fmla="*/ 650783 h 1199924"/>
                      <a:gd name="connsiteX39" fmla="*/ 903530 w 1126590"/>
                      <a:gd name="connsiteY39" fmla="*/ 529464 h 1199924"/>
                      <a:gd name="connsiteX40" fmla="*/ 256095 w 1126590"/>
                      <a:gd name="connsiteY40" fmla="*/ 4967 h 1199924"/>
                      <a:gd name="connsiteX41" fmla="*/ 70199 w 1126590"/>
                      <a:gd name="connsiteY41" fmla="*/ 90266 h 1199924"/>
                      <a:gd name="connsiteX42" fmla="*/ 1506 w 1126590"/>
                      <a:gd name="connsiteY42" fmla="*/ 818089 h 1199924"/>
                      <a:gd name="connsiteX43" fmla="*/ 70804 w 1126590"/>
                      <a:gd name="connsiteY43" fmla="*/ 1171754 h 1199924"/>
                      <a:gd name="connsiteX0" fmla="*/ 70804 w 1126590"/>
                      <a:gd name="connsiteY0" fmla="*/ 1171754 h 1199925"/>
                      <a:gd name="connsiteX1" fmla="*/ 91500 w 1126590"/>
                      <a:gd name="connsiteY1" fmla="*/ 1188643 h 1199925"/>
                      <a:gd name="connsiteX2" fmla="*/ 292866 w 1126590"/>
                      <a:gd name="connsiteY2" fmla="*/ 989482 h 1199925"/>
                      <a:gd name="connsiteX3" fmla="*/ 271502 w 1126590"/>
                      <a:gd name="connsiteY3" fmla="*/ 308925 h 1199925"/>
                      <a:gd name="connsiteX4" fmla="*/ 710154 w 1126590"/>
                      <a:gd name="connsiteY4" fmla="*/ 726857 h 1199925"/>
                      <a:gd name="connsiteX5" fmla="*/ 726693 w 1126590"/>
                      <a:gd name="connsiteY5" fmla="*/ 740147 h 1199925"/>
                      <a:gd name="connsiteX6" fmla="*/ 734056 w 1126590"/>
                      <a:gd name="connsiteY6" fmla="*/ 774196 h 1199925"/>
                      <a:gd name="connsiteX7" fmla="*/ 739144 w 1126590"/>
                      <a:gd name="connsiteY7" fmla="*/ 782949 h 1199925"/>
                      <a:gd name="connsiteX8" fmla="*/ 751495 w 1126590"/>
                      <a:gd name="connsiteY8" fmla="*/ 843406 h 1199925"/>
                      <a:gd name="connsiteX9" fmla="*/ 827650 w 1126590"/>
                      <a:gd name="connsiteY9" fmla="*/ 1001037 h 1199925"/>
                      <a:gd name="connsiteX10" fmla="*/ 835164 w 1126590"/>
                      <a:gd name="connsiteY10" fmla="*/ 894947 h 1199925"/>
                      <a:gd name="connsiteX11" fmla="*/ 826030 w 1126590"/>
                      <a:gd name="connsiteY11" fmla="*/ 850231 h 1199925"/>
                      <a:gd name="connsiteX12" fmla="*/ 827757 w 1126590"/>
                      <a:gd name="connsiteY12" fmla="*/ 850732 h 1199925"/>
                      <a:gd name="connsiteX13" fmla="*/ 831100 w 1126590"/>
                      <a:gd name="connsiteY13" fmla="*/ 855491 h 1199925"/>
                      <a:gd name="connsiteX14" fmla="*/ 861577 w 1126590"/>
                      <a:gd name="connsiteY14" fmla="*/ 893073 h 1199925"/>
                      <a:gd name="connsiteX15" fmla="*/ 866736 w 1126590"/>
                      <a:gd name="connsiteY15" fmla="*/ 898617 h 1199925"/>
                      <a:gd name="connsiteX16" fmla="*/ 898371 w 1126590"/>
                      <a:gd name="connsiteY16" fmla="*/ 951868 h 1199925"/>
                      <a:gd name="connsiteX17" fmla="*/ 1025185 w 1126590"/>
                      <a:gd name="connsiteY17" fmla="*/ 1083604 h 1199925"/>
                      <a:gd name="connsiteX18" fmla="*/ 1009317 w 1126590"/>
                      <a:gd name="connsiteY18" fmla="*/ 1006563 h 1199925"/>
                      <a:gd name="connsiteX19" fmla="*/ 1008542 w 1126590"/>
                      <a:gd name="connsiteY19" fmla="*/ 1005030 h 1199925"/>
                      <a:gd name="connsiteX20" fmla="*/ 1011360 w 1126590"/>
                      <a:gd name="connsiteY20" fmla="*/ 1005449 h 1199925"/>
                      <a:gd name="connsiteX21" fmla="*/ 1024113 w 1126590"/>
                      <a:gd name="connsiteY21" fmla="*/ 1021170 h 1199925"/>
                      <a:gd name="connsiteX22" fmla="*/ 1092267 w 1126590"/>
                      <a:gd name="connsiteY22" fmla="*/ 1073455 h 1199925"/>
                      <a:gd name="connsiteX23" fmla="*/ 1076398 w 1126590"/>
                      <a:gd name="connsiteY23" fmla="*/ 996413 h 1199925"/>
                      <a:gd name="connsiteX24" fmla="*/ 1068254 w 1126590"/>
                      <a:gd name="connsiteY24" fmla="*/ 980289 h 1199925"/>
                      <a:gd name="connsiteX25" fmla="*/ 1068655 w 1126590"/>
                      <a:gd name="connsiteY25" fmla="*/ 979243 h 1199925"/>
                      <a:gd name="connsiteX26" fmla="*/ 1071281 w 1126590"/>
                      <a:gd name="connsiteY26" fmla="*/ 982151 h 1199925"/>
                      <a:gd name="connsiteX27" fmla="*/ 1121483 w 1126590"/>
                      <a:gd name="connsiteY27" fmla="*/ 1014553 h 1199925"/>
                      <a:gd name="connsiteX28" fmla="*/ 1105615 w 1126590"/>
                      <a:gd name="connsiteY28" fmla="*/ 937512 h 1199925"/>
                      <a:gd name="connsiteX29" fmla="*/ 1094829 w 1126590"/>
                      <a:gd name="connsiteY29" fmla="*/ 916159 h 1199925"/>
                      <a:gd name="connsiteX30" fmla="*/ 1103682 w 1126590"/>
                      <a:gd name="connsiteY30" fmla="*/ 923648 h 1199925"/>
                      <a:gd name="connsiteX31" fmla="*/ 1121745 w 1126590"/>
                      <a:gd name="connsiteY31" fmla="*/ 930166 h 1199925"/>
                      <a:gd name="connsiteX32" fmla="*/ 1053630 w 1126590"/>
                      <a:gd name="connsiteY32" fmla="*/ 770637 h 1199925"/>
                      <a:gd name="connsiteX33" fmla="*/ 1014404 w 1126590"/>
                      <a:gd name="connsiteY33" fmla="*/ 714560 h 1199925"/>
                      <a:gd name="connsiteX34" fmla="*/ 1012921 w 1126590"/>
                      <a:gd name="connsiteY34" fmla="*/ 712637 h 1199925"/>
                      <a:gd name="connsiteX35" fmla="*/ 1010115 w 1126590"/>
                      <a:gd name="connsiteY35" fmla="*/ 713967 h 1199925"/>
                      <a:gd name="connsiteX36" fmla="*/ 1008035 w 1126590"/>
                      <a:gd name="connsiteY36" fmla="*/ 694703 h 1199925"/>
                      <a:gd name="connsiteX37" fmla="*/ 998803 w 1126590"/>
                      <a:gd name="connsiteY37" fmla="*/ 669666 h 1199925"/>
                      <a:gd name="connsiteX38" fmla="*/ 903530 w 1126590"/>
                      <a:gd name="connsiteY38" fmla="*/ 529464 h 1199925"/>
                      <a:gd name="connsiteX39" fmla="*/ 256095 w 1126590"/>
                      <a:gd name="connsiteY39" fmla="*/ 4967 h 1199925"/>
                      <a:gd name="connsiteX40" fmla="*/ 70199 w 1126590"/>
                      <a:gd name="connsiteY40" fmla="*/ 90266 h 1199925"/>
                      <a:gd name="connsiteX41" fmla="*/ 1506 w 1126590"/>
                      <a:gd name="connsiteY41" fmla="*/ 818089 h 1199925"/>
                      <a:gd name="connsiteX42" fmla="*/ 70804 w 1126590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53630 w 1166609"/>
                      <a:gd name="connsiteY32" fmla="*/ 770637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010115 w 1166609"/>
                      <a:gd name="connsiteY35" fmla="*/ 713967 h 1199925"/>
                      <a:gd name="connsiteX36" fmla="*/ 1166609 w 1166609"/>
                      <a:gd name="connsiteY36" fmla="*/ 818114 h 1199925"/>
                      <a:gd name="connsiteX37" fmla="*/ 998803 w 1166609"/>
                      <a:gd name="connsiteY37" fmla="*/ 669666 h 1199925"/>
                      <a:gd name="connsiteX38" fmla="*/ 903530 w 1166609"/>
                      <a:gd name="connsiteY38" fmla="*/ 529464 h 1199925"/>
                      <a:gd name="connsiteX39" fmla="*/ 256095 w 1166609"/>
                      <a:gd name="connsiteY39" fmla="*/ 4967 h 1199925"/>
                      <a:gd name="connsiteX40" fmla="*/ 70199 w 1166609"/>
                      <a:gd name="connsiteY40" fmla="*/ 90266 h 1199925"/>
                      <a:gd name="connsiteX41" fmla="*/ 1506 w 1166609"/>
                      <a:gd name="connsiteY41" fmla="*/ 818089 h 1199925"/>
                      <a:gd name="connsiteX42" fmla="*/ 70804 w 1166609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010115 w 1166609"/>
                      <a:gd name="connsiteY35" fmla="*/ 713967 h 1199925"/>
                      <a:gd name="connsiteX36" fmla="*/ 1166609 w 1166609"/>
                      <a:gd name="connsiteY36" fmla="*/ 818114 h 1199925"/>
                      <a:gd name="connsiteX37" fmla="*/ 998803 w 1166609"/>
                      <a:gd name="connsiteY37" fmla="*/ 669666 h 1199925"/>
                      <a:gd name="connsiteX38" fmla="*/ 903530 w 1166609"/>
                      <a:gd name="connsiteY38" fmla="*/ 529464 h 1199925"/>
                      <a:gd name="connsiteX39" fmla="*/ 256095 w 1166609"/>
                      <a:gd name="connsiteY39" fmla="*/ 4967 h 1199925"/>
                      <a:gd name="connsiteX40" fmla="*/ 70199 w 1166609"/>
                      <a:gd name="connsiteY40" fmla="*/ 90266 h 1199925"/>
                      <a:gd name="connsiteX41" fmla="*/ 1506 w 1166609"/>
                      <a:gd name="connsiteY41" fmla="*/ 818089 h 1199925"/>
                      <a:gd name="connsiteX42" fmla="*/ 70804 w 1166609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166609 w 1166609"/>
                      <a:gd name="connsiteY35" fmla="*/ 818114 h 1199925"/>
                      <a:gd name="connsiteX36" fmla="*/ 998803 w 1166609"/>
                      <a:gd name="connsiteY36" fmla="*/ 669666 h 1199925"/>
                      <a:gd name="connsiteX37" fmla="*/ 903530 w 1166609"/>
                      <a:gd name="connsiteY37" fmla="*/ 529464 h 1199925"/>
                      <a:gd name="connsiteX38" fmla="*/ 256095 w 1166609"/>
                      <a:gd name="connsiteY38" fmla="*/ 4967 h 1199925"/>
                      <a:gd name="connsiteX39" fmla="*/ 70199 w 1166609"/>
                      <a:gd name="connsiteY39" fmla="*/ 90266 h 1199925"/>
                      <a:gd name="connsiteX40" fmla="*/ 1506 w 1166609"/>
                      <a:gd name="connsiteY40" fmla="*/ 818089 h 1199925"/>
                      <a:gd name="connsiteX41" fmla="*/ 70804 w 1166609"/>
                      <a:gd name="connsiteY41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166609 w 1166609"/>
                      <a:gd name="connsiteY34" fmla="*/ 818114 h 1199925"/>
                      <a:gd name="connsiteX35" fmla="*/ 998803 w 1166609"/>
                      <a:gd name="connsiteY35" fmla="*/ 669666 h 1199925"/>
                      <a:gd name="connsiteX36" fmla="*/ 903530 w 1166609"/>
                      <a:gd name="connsiteY36" fmla="*/ 529464 h 1199925"/>
                      <a:gd name="connsiteX37" fmla="*/ 256095 w 1166609"/>
                      <a:gd name="connsiteY37" fmla="*/ 4967 h 1199925"/>
                      <a:gd name="connsiteX38" fmla="*/ 70199 w 1166609"/>
                      <a:gd name="connsiteY38" fmla="*/ 90266 h 1199925"/>
                      <a:gd name="connsiteX39" fmla="*/ 1506 w 1166609"/>
                      <a:gd name="connsiteY39" fmla="*/ 818089 h 1199925"/>
                      <a:gd name="connsiteX40" fmla="*/ 70804 w 1166609"/>
                      <a:gd name="connsiteY40" fmla="*/ 1171754 h 1199925"/>
                      <a:gd name="connsiteX0" fmla="*/ 70804 w 1168064"/>
                      <a:gd name="connsiteY0" fmla="*/ 1171754 h 1199925"/>
                      <a:gd name="connsiteX1" fmla="*/ 91500 w 1168064"/>
                      <a:gd name="connsiteY1" fmla="*/ 1188643 h 1199925"/>
                      <a:gd name="connsiteX2" fmla="*/ 292866 w 1168064"/>
                      <a:gd name="connsiteY2" fmla="*/ 989482 h 1199925"/>
                      <a:gd name="connsiteX3" fmla="*/ 271502 w 1168064"/>
                      <a:gd name="connsiteY3" fmla="*/ 308925 h 1199925"/>
                      <a:gd name="connsiteX4" fmla="*/ 710154 w 1168064"/>
                      <a:gd name="connsiteY4" fmla="*/ 726857 h 1199925"/>
                      <a:gd name="connsiteX5" fmla="*/ 726693 w 1168064"/>
                      <a:gd name="connsiteY5" fmla="*/ 740147 h 1199925"/>
                      <a:gd name="connsiteX6" fmla="*/ 734056 w 1168064"/>
                      <a:gd name="connsiteY6" fmla="*/ 774196 h 1199925"/>
                      <a:gd name="connsiteX7" fmla="*/ 739144 w 1168064"/>
                      <a:gd name="connsiteY7" fmla="*/ 782949 h 1199925"/>
                      <a:gd name="connsiteX8" fmla="*/ 751495 w 1168064"/>
                      <a:gd name="connsiteY8" fmla="*/ 843406 h 1199925"/>
                      <a:gd name="connsiteX9" fmla="*/ 827650 w 1168064"/>
                      <a:gd name="connsiteY9" fmla="*/ 1001037 h 1199925"/>
                      <a:gd name="connsiteX10" fmla="*/ 835164 w 1168064"/>
                      <a:gd name="connsiteY10" fmla="*/ 894947 h 1199925"/>
                      <a:gd name="connsiteX11" fmla="*/ 826030 w 1168064"/>
                      <a:gd name="connsiteY11" fmla="*/ 850231 h 1199925"/>
                      <a:gd name="connsiteX12" fmla="*/ 827757 w 1168064"/>
                      <a:gd name="connsiteY12" fmla="*/ 850732 h 1199925"/>
                      <a:gd name="connsiteX13" fmla="*/ 831100 w 1168064"/>
                      <a:gd name="connsiteY13" fmla="*/ 855491 h 1199925"/>
                      <a:gd name="connsiteX14" fmla="*/ 861577 w 1168064"/>
                      <a:gd name="connsiteY14" fmla="*/ 893073 h 1199925"/>
                      <a:gd name="connsiteX15" fmla="*/ 866736 w 1168064"/>
                      <a:gd name="connsiteY15" fmla="*/ 898617 h 1199925"/>
                      <a:gd name="connsiteX16" fmla="*/ 898371 w 1168064"/>
                      <a:gd name="connsiteY16" fmla="*/ 951868 h 1199925"/>
                      <a:gd name="connsiteX17" fmla="*/ 1025185 w 1168064"/>
                      <a:gd name="connsiteY17" fmla="*/ 1083604 h 1199925"/>
                      <a:gd name="connsiteX18" fmla="*/ 1009317 w 1168064"/>
                      <a:gd name="connsiteY18" fmla="*/ 1006563 h 1199925"/>
                      <a:gd name="connsiteX19" fmla="*/ 1008542 w 1168064"/>
                      <a:gd name="connsiteY19" fmla="*/ 1005030 h 1199925"/>
                      <a:gd name="connsiteX20" fmla="*/ 1011360 w 1168064"/>
                      <a:gd name="connsiteY20" fmla="*/ 1005449 h 1199925"/>
                      <a:gd name="connsiteX21" fmla="*/ 1024113 w 1168064"/>
                      <a:gd name="connsiteY21" fmla="*/ 1021170 h 1199925"/>
                      <a:gd name="connsiteX22" fmla="*/ 1092267 w 1168064"/>
                      <a:gd name="connsiteY22" fmla="*/ 1073455 h 1199925"/>
                      <a:gd name="connsiteX23" fmla="*/ 1076398 w 1168064"/>
                      <a:gd name="connsiteY23" fmla="*/ 996413 h 1199925"/>
                      <a:gd name="connsiteX24" fmla="*/ 1068254 w 1168064"/>
                      <a:gd name="connsiteY24" fmla="*/ 980289 h 1199925"/>
                      <a:gd name="connsiteX25" fmla="*/ 1068655 w 1168064"/>
                      <a:gd name="connsiteY25" fmla="*/ 979243 h 1199925"/>
                      <a:gd name="connsiteX26" fmla="*/ 1071281 w 1168064"/>
                      <a:gd name="connsiteY26" fmla="*/ 982151 h 1199925"/>
                      <a:gd name="connsiteX27" fmla="*/ 1121483 w 1168064"/>
                      <a:gd name="connsiteY27" fmla="*/ 1014553 h 1199925"/>
                      <a:gd name="connsiteX28" fmla="*/ 1105615 w 1168064"/>
                      <a:gd name="connsiteY28" fmla="*/ 937512 h 1199925"/>
                      <a:gd name="connsiteX29" fmla="*/ 1094829 w 1168064"/>
                      <a:gd name="connsiteY29" fmla="*/ 916159 h 1199925"/>
                      <a:gd name="connsiteX30" fmla="*/ 1103682 w 1168064"/>
                      <a:gd name="connsiteY30" fmla="*/ 923648 h 1199925"/>
                      <a:gd name="connsiteX31" fmla="*/ 1121745 w 1168064"/>
                      <a:gd name="connsiteY31" fmla="*/ 930166 h 1199925"/>
                      <a:gd name="connsiteX32" fmla="*/ 1082442 w 1168064"/>
                      <a:gd name="connsiteY32" fmla="*/ 846395 h 1199925"/>
                      <a:gd name="connsiteX33" fmla="*/ 1166609 w 1168064"/>
                      <a:gd name="connsiteY33" fmla="*/ 818114 h 1199925"/>
                      <a:gd name="connsiteX34" fmla="*/ 998803 w 1168064"/>
                      <a:gd name="connsiteY34" fmla="*/ 669666 h 1199925"/>
                      <a:gd name="connsiteX35" fmla="*/ 903530 w 1168064"/>
                      <a:gd name="connsiteY35" fmla="*/ 529464 h 1199925"/>
                      <a:gd name="connsiteX36" fmla="*/ 256095 w 1168064"/>
                      <a:gd name="connsiteY36" fmla="*/ 4967 h 1199925"/>
                      <a:gd name="connsiteX37" fmla="*/ 70199 w 1168064"/>
                      <a:gd name="connsiteY37" fmla="*/ 90266 h 1199925"/>
                      <a:gd name="connsiteX38" fmla="*/ 1506 w 1168064"/>
                      <a:gd name="connsiteY38" fmla="*/ 818089 h 1199925"/>
                      <a:gd name="connsiteX39" fmla="*/ 70804 w 1168064"/>
                      <a:gd name="connsiteY39" fmla="*/ 1171754 h 1199925"/>
                      <a:gd name="connsiteX0" fmla="*/ 70804 w 1144220"/>
                      <a:gd name="connsiteY0" fmla="*/ 1171754 h 1199925"/>
                      <a:gd name="connsiteX1" fmla="*/ 91500 w 1144220"/>
                      <a:gd name="connsiteY1" fmla="*/ 1188643 h 1199925"/>
                      <a:gd name="connsiteX2" fmla="*/ 292866 w 1144220"/>
                      <a:gd name="connsiteY2" fmla="*/ 989482 h 1199925"/>
                      <a:gd name="connsiteX3" fmla="*/ 271502 w 1144220"/>
                      <a:gd name="connsiteY3" fmla="*/ 308925 h 1199925"/>
                      <a:gd name="connsiteX4" fmla="*/ 710154 w 1144220"/>
                      <a:gd name="connsiteY4" fmla="*/ 726857 h 1199925"/>
                      <a:gd name="connsiteX5" fmla="*/ 726693 w 1144220"/>
                      <a:gd name="connsiteY5" fmla="*/ 740147 h 1199925"/>
                      <a:gd name="connsiteX6" fmla="*/ 734056 w 1144220"/>
                      <a:gd name="connsiteY6" fmla="*/ 774196 h 1199925"/>
                      <a:gd name="connsiteX7" fmla="*/ 739144 w 1144220"/>
                      <a:gd name="connsiteY7" fmla="*/ 782949 h 1199925"/>
                      <a:gd name="connsiteX8" fmla="*/ 751495 w 1144220"/>
                      <a:gd name="connsiteY8" fmla="*/ 843406 h 1199925"/>
                      <a:gd name="connsiteX9" fmla="*/ 827650 w 1144220"/>
                      <a:gd name="connsiteY9" fmla="*/ 1001037 h 1199925"/>
                      <a:gd name="connsiteX10" fmla="*/ 835164 w 1144220"/>
                      <a:gd name="connsiteY10" fmla="*/ 894947 h 1199925"/>
                      <a:gd name="connsiteX11" fmla="*/ 826030 w 1144220"/>
                      <a:gd name="connsiteY11" fmla="*/ 850231 h 1199925"/>
                      <a:gd name="connsiteX12" fmla="*/ 827757 w 1144220"/>
                      <a:gd name="connsiteY12" fmla="*/ 850732 h 1199925"/>
                      <a:gd name="connsiteX13" fmla="*/ 831100 w 1144220"/>
                      <a:gd name="connsiteY13" fmla="*/ 855491 h 1199925"/>
                      <a:gd name="connsiteX14" fmla="*/ 861577 w 1144220"/>
                      <a:gd name="connsiteY14" fmla="*/ 893073 h 1199925"/>
                      <a:gd name="connsiteX15" fmla="*/ 866736 w 1144220"/>
                      <a:gd name="connsiteY15" fmla="*/ 898617 h 1199925"/>
                      <a:gd name="connsiteX16" fmla="*/ 898371 w 1144220"/>
                      <a:gd name="connsiteY16" fmla="*/ 951868 h 1199925"/>
                      <a:gd name="connsiteX17" fmla="*/ 1025185 w 1144220"/>
                      <a:gd name="connsiteY17" fmla="*/ 1083604 h 1199925"/>
                      <a:gd name="connsiteX18" fmla="*/ 1009317 w 1144220"/>
                      <a:gd name="connsiteY18" fmla="*/ 1006563 h 1199925"/>
                      <a:gd name="connsiteX19" fmla="*/ 1008542 w 1144220"/>
                      <a:gd name="connsiteY19" fmla="*/ 1005030 h 1199925"/>
                      <a:gd name="connsiteX20" fmla="*/ 1011360 w 1144220"/>
                      <a:gd name="connsiteY20" fmla="*/ 1005449 h 1199925"/>
                      <a:gd name="connsiteX21" fmla="*/ 1024113 w 1144220"/>
                      <a:gd name="connsiteY21" fmla="*/ 1021170 h 1199925"/>
                      <a:gd name="connsiteX22" fmla="*/ 1092267 w 1144220"/>
                      <a:gd name="connsiteY22" fmla="*/ 1073455 h 1199925"/>
                      <a:gd name="connsiteX23" fmla="*/ 1076398 w 1144220"/>
                      <a:gd name="connsiteY23" fmla="*/ 996413 h 1199925"/>
                      <a:gd name="connsiteX24" fmla="*/ 1068254 w 1144220"/>
                      <a:gd name="connsiteY24" fmla="*/ 980289 h 1199925"/>
                      <a:gd name="connsiteX25" fmla="*/ 1068655 w 1144220"/>
                      <a:gd name="connsiteY25" fmla="*/ 979243 h 1199925"/>
                      <a:gd name="connsiteX26" fmla="*/ 1071281 w 1144220"/>
                      <a:gd name="connsiteY26" fmla="*/ 982151 h 1199925"/>
                      <a:gd name="connsiteX27" fmla="*/ 1121483 w 1144220"/>
                      <a:gd name="connsiteY27" fmla="*/ 1014553 h 1199925"/>
                      <a:gd name="connsiteX28" fmla="*/ 1105615 w 1144220"/>
                      <a:gd name="connsiteY28" fmla="*/ 937512 h 1199925"/>
                      <a:gd name="connsiteX29" fmla="*/ 1094829 w 1144220"/>
                      <a:gd name="connsiteY29" fmla="*/ 916159 h 1199925"/>
                      <a:gd name="connsiteX30" fmla="*/ 1103682 w 1144220"/>
                      <a:gd name="connsiteY30" fmla="*/ 923648 h 1199925"/>
                      <a:gd name="connsiteX31" fmla="*/ 1121745 w 1144220"/>
                      <a:gd name="connsiteY31" fmla="*/ 930166 h 1199925"/>
                      <a:gd name="connsiteX32" fmla="*/ 1082442 w 1144220"/>
                      <a:gd name="connsiteY32" fmla="*/ 846395 h 1199925"/>
                      <a:gd name="connsiteX33" fmla="*/ 1142397 w 1144220"/>
                      <a:gd name="connsiteY33" fmla="*/ 874796 h 1199925"/>
                      <a:gd name="connsiteX34" fmla="*/ 998803 w 1144220"/>
                      <a:gd name="connsiteY34" fmla="*/ 669666 h 1199925"/>
                      <a:gd name="connsiteX35" fmla="*/ 903530 w 1144220"/>
                      <a:gd name="connsiteY35" fmla="*/ 529464 h 1199925"/>
                      <a:gd name="connsiteX36" fmla="*/ 256095 w 1144220"/>
                      <a:gd name="connsiteY36" fmla="*/ 4967 h 1199925"/>
                      <a:gd name="connsiteX37" fmla="*/ 70199 w 1144220"/>
                      <a:gd name="connsiteY37" fmla="*/ 90266 h 1199925"/>
                      <a:gd name="connsiteX38" fmla="*/ 1506 w 1144220"/>
                      <a:gd name="connsiteY38" fmla="*/ 818089 h 1199925"/>
                      <a:gd name="connsiteX39" fmla="*/ 70804 w 1144220"/>
                      <a:gd name="connsiteY39" fmla="*/ 1171754 h 1199925"/>
                      <a:gd name="connsiteX0" fmla="*/ 70804 w 1143749"/>
                      <a:gd name="connsiteY0" fmla="*/ 1171754 h 1199925"/>
                      <a:gd name="connsiteX1" fmla="*/ 91500 w 1143749"/>
                      <a:gd name="connsiteY1" fmla="*/ 1188643 h 1199925"/>
                      <a:gd name="connsiteX2" fmla="*/ 292866 w 1143749"/>
                      <a:gd name="connsiteY2" fmla="*/ 989482 h 1199925"/>
                      <a:gd name="connsiteX3" fmla="*/ 271502 w 1143749"/>
                      <a:gd name="connsiteY3" fmla="*/ 308925 h 1199925"/>
                      <a:gd name="connsiteX4" fmla="*/ 710154 w 1143749"/>
                      <a:gd name="connsiteY4" fmla="*/ 726857 h 1199925"/>
                      <a:gd name="connsiteX5" fmla="*/ 726693 w 1143749"/>
                      <a:gd name="connsiteY5" fmla="*/ 740147 h 1199925"/>
                      <a:gd name="connsiteX6" fmla="*/ 734056 w 1143749"/>
                      <a:gd name="connsiteY6" fmla="*/ 774196 h 1199925"/>
                      <a:gd name="connsiteX7" fmla="*/ 739144 w 1143749"/>
                      <a:gd name="connsiteY7" fmla="*/ 782949 h 1199925"/>
                      <a:gd name="connsiteX8" fmla="*/ 751495 w 1143749"/>
                      <a:gd name="connsiteY8" fmla="*/ 843406 h 1199925"/>
                      <a:gd name="connsiteX9" fmla="*/ 827650 w 1143749"/>
                      <a:gd name="connsiteY9" fmla="*/ 1001037 h 1199925"/>
                      <a:gd name="connsiteX10" fmla="*/ 835164 w 1143749"/>
                      <a:gd name="connsiteY10" fmla="*/ 894947 h 1199925"/>
                      <a:gd name="connsiteX11" fmla="*/ 826030 w 1143749"/>
                      <a:gd name="connsiteY11" fmla="*/ 850231 h 1199925"/>
                      <a:gd name="connsiteX12" fmla="*/ 827757 w 1143749"/>
                      <a:gd name="connsiteY12" fmla="*/ 850732 h 1199925"/>
                      <a:gd name="connsiteX13" fmla="*/ 831100 w 1143749"/>
                      <a:gd name="connsiteY13" fmla="*/ 855491 h 1199925"/>
                      <a:gd name="connsiteX14" fmla="*/ 861577 w 1143749"/>
                      <a:gd name="connsiteY14" fmla="*/ 893073 h 1199925"/>
                      <a:gd name="connsiteX15" fmla="*/ 866736 w 1143749"/>
                      <a:gd name="connsiteY15" fmla="*/ 898617 h 1199925"/>
                      <a:gd name="connsiteX16" fmla="*/ 898371 w 1143749"/>
                      <a:gd name="connsiteY16" fmla="*/ 951868 h 1199925"/>
                      <a:gd name="connsiteX17" fmla="*/ 1025185 w 1143749"/>
                      <a:gd name="connsiteY17" fmla="*/ 1083604 h 1199925"/>
                      <a:gd name="connsiteX18" fmla="*/ 1009317 w 1143749"/>
                      <a:gd name="connsiteY18" fmla="*/ 1006563 h 1199925"/>
                      <a:gd name="connsiteX19" fmla="*/ 1008542 w 1143749"/>
                      <a:gd name="connsiteY19" fmla="*/ 1005030 h 1199925"/>
                      <a:gd name="connsiteX20" fmla="*/ 1011360 w 1143749"/>
                      <a:gd name="connsiteY20" fmla="*/ 1005449 h 1199925"/>
                      <a:gd name="connsiteX21" fmla="*/ 1024113 w 1143749"/>
                      <a:gd name="connsiteY21" fmla="*/ 1021170 h 1199925"/>
                      <a:gd name="connsiteX22" fmla="*/ 1092267 w 1143749"/>
                      <a:gd name="connsiteY22" fmla="*/ 1073455 h 1199925"/>
                      <a:gd name="connsiteX23" fmla="*/ 1076398 w 1143749"/>
                      <a:gd name="connsiteY23" fmla="*/ 996413 h 1199925"/>
                      <a:gd name="connsiteX24" fmla="*/ 1068254 w 1143749"/>
                      <a:gd name="connsiteY24" fmla="*/ 980289 h 1199925"/>
                      <a:gd name="connsiteX25" fmla="*/ 1068655 w 1143749"/>
                      <a:gd name="connsiteY25" fmla="*/ 979243 h 1199925"/>
                      <a:gd name="connsiteX26" fmla="*/ 1071281 w 1143749"/>
                      <a:gd name="connsiteY26" fmla="*/ 982151 h 1199925"/>
                      <a:gd name="connsiteX27" fmla="*/ 1121483 w 1143749"/>
                      <a:gd name="connsiteY27" fmla="*/ 1014553 h 1199925"/>
                      <a:gd name="connsiteX28" fmla="*/ 1105615 w 1143749"/>
                      <a:gd name="connsiteY28" fmla="*/ 937512 h 1199925"/>
                      <a:gd name="connsiteX29" fmla="*/ 1094829 w 1143749"/>
                      <a:gd name="connsiteY29" fmla="*/ 916159 h 1199925"/>
                      <a:gd name="connsiteX30" fmla="*/ 1103682 w 1143749"/>
                      <a:gd name="connsiteY30" fmla="*/ 923648 h 1199925"/>
                      <a:gd name="connsiteX31" fmla="*/ 1121745 w 1143749"/>
                      <a:gd name="connsiteY31" fmla="*/ 930166 h 1199925"/>
                      <a:gd name="connsiteX32" fmla="*/ 1054628 w 1143749"/>
                      <a:gd name="connsiteY32" fmla="*/ 823969 h 1199925"/>
                      <a:gd name="connsiteX33" fmla="*/ 1142397 w 1143749"/>
                      <a:gd name="connsiteY33" fmla="*/ 874796 h 1199925"/>
                      <a:gd name="connsiteX34" fmla="*/ 998803 w 1143749"/>
                      <a:gd name="connsiteY34" fmla="*/ 669666 h 1199925"/>
                      <a:gd name="connsiteX35" fmla="*/ 903530 w 1143749"/>
                      <a:gd name="connsiteY35" fmla="*/ 529464 h 1199925"/>
                      <a:gd name="connsiteX36" fmla="*/ 256095 w 1143749"/>
                      <a:gd name="connsiteY36" fmla="*/ 4967 h 1199925"/>
                      <a:gd name="connsiteX37" fmla="*/ 70199 w 1143749"/>
                      <a:gd name="connsiteY37" fmla="*/ 90266 h 1199925"/>
                      <a:gd name="connsiteX38" fmla="*/ 1506 w 1143749"/>
                      <a:gd name="connsiteY38" fmla="*/ 818089 h 1199925"/>
                      <a:gd name="connsiteX39" fmla="*/ 70804 w 1143749"/>
                      <a:gd name="connsiteY39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34056 w 1143750"/>
                      <a:gd name="connsiteY6" fmla="*/ 774196 h 1199925"/>
                      <a:gd name="connsiteX7" fmla="*/ 739144 w 1143750"/>
                      <a:gd name="connsiteY7" fmla="*/ 782949 h 1199925"/>
                      <a:gd name="connsiteX8" fmla="*/ 751495 w 1143750"/>
                      <a:gd name="connsiteY8" fmla="*/ 843406 h 1199925"/>
                      <a:gd name="connsiteX9" fmla="*/ 827650 w 1143750"/>
                      <a:gd name="connsiteY9" fmla="*/ 1001037 h 1199925"/>
                      <a:gd name="connsiteX10" fmla="*/ 835164 w 1143750"/>
                      <a:gd name="connsiteY10" fmla="*/ 894947 h 1199925"/>
                      <a:gd name="connsiteX11" fmla="*/ 826030 w 1143750"/>
                      <a:gd name="connsiteY11" fmla="*/ 850231 h 1199925"/>
                      <a:gd name="connsiteX12" fmla="*/ 827757 w 1143750"/>
                      <a:gd name="connsiteY12" fmla="*/ 850732 h 1199925"/>
                      <a:gd name="connsiteX13" fmla="*/ 831100 w 1143750"/>
                      <a:gd name="connsiteY13" fmla="*/ 855491 h 1199925"/>
                      <a:gd name="connsiteX14" fmla="*/ 861577 w 1143750"/>
                      <a:gd name="connsiteY14" fmla="*/ 893073 h 1199925"/>
                      <a:gd name="connsiteX15" fmla="*/ 866736 w 1143750"/>
                      <a:gd name="connsiteY15" fmla="*/ 898617 h 1199925"/>
                      <a:gd name="connsiteX16" fmla="*/ 898371 w 1143750"/>
                      <a:gd name="connsiteY16" fmla="*/ 951868 h 1199925"/>
                      <a:gd name="connsiteX17" fmla="*/ 1025185 w 1143750"/>
                      <a:gd name="connsiteY17" fmla="*/ 1083604 h 1199925"/>
                      <a:gd name="connsiteX18" fmla="*/ 1009317 w 1143750"/>
                      <a:gd name="connsiteY18" fmla="*/ 1006563 h 1199925"/>
                      <a:gd name="connsiteX19" fmla="*/ 1008542 w 1143750"/>
                      <a:gd name="connsiteY19" fmla="*/ 1005030 h 1199925"/>
                      <a:gd name="connsiteX20" fmla="*/ 1011360 w 1143750"/>
                      <a:gd name="connsiteY20" fmla="*/ 1005449 h 1199925"/>
                      <a:gd name="connsiteX21" fmla="*/ 1024113 w 1143750"/>
                      <a:gd name="connsiteY21" fmla="*/ 1021170 h 1199925"/>
                      <a:gd name="connsiteX22" fmla="*/ 1092267 w 1143750"/>
                      <a:gd name="connsiteY22" fmla="*/ 1073455 h 1199925"/>
                      <a:gd name="connsiteX23" fmla="*/ 1076398 w 1143750"/>
                      <a:gd name="connsiteY23" fmla="*/ 996413 h 1199925"/>
                      <a:gd name="connsiteX24" fmla="*/ 1068254 w 1143750"/>
                      <a:gd name="connsiteY24" fmla="*/ 980289 h 1199925"/>
                      <a:gd name="connsiteX25" fmla="*/ 1068655 w 1143750"/>
                      <a:gd name="connsiteY25" fmla="*/ 979243 h 1199925"/>
                      <a:gd name="connsiteX26" fmla="*/ 1071281 w 1143750"/>
                      <a:gd name="connsiteY26" fmla="*/ 982151 h 1199925"/>
                      <a:gd name="connsiteX27" fmla="*/ 1121483 w 1143750"/>
                      <a:gd name="connsiteY27" fmla="*/ 1014553 h 1199925"/>
                      <a:gd name="connsiteX28" fmla="*/ 1105615 w 1143750"/>
                      <a:gd name="connsiteY28" fmla="*/ 937512 h 1199925"/>
                      <a:gd name="connsiteX29" fmla="*/ 1094829 w 1143750"/>
                      <a:gd name="connsiteY29" fmla="*/ 916159 h 1199925"/>
                      <a:gd name="connsiteX30" fmla="*/ 1103682 w 1143750"/>
                      <a:gd name="connsiteY30" fmla="*/ 923648 h 1199925"/>
                      <a:gd name="connsiteX31" fmla="*/ 1121745 w 1143750"/>
                      <a:gd name="connsiteY31" fmla="*/ 930166 h 1199925"/>
                      <a:gd name="connsiteX32" fmla="*/ 1054628 w 1143750"/>
                      <a:gd name="connsiteY32" fmla="*/ 823969 h 1199925"/>
                      <a:gd name="connsiteX33" fmla="*/ 1142397 w 1143750"/>
                      <a:gd name="connsiteY33" fmla="*/ 874796 h 1199925"/>
                      <a:gd name="connsiteX34" fmla="*/ 1060082 w 1143750"/>
                      <a:gd name="connsiteY34" fmla="*/ 707236 h 1199925"/>
                      <a:gd name="connsiteX35" fmla="*/ 903530 w 1143750"/>
                      <a:gd name="connsiteY35" fmla="*/ 529464 h 1199925"/>
                      <a:gd name="connsiteX36" fmla="*/ 256095 w 1143750"/>
                      <a:gd name="connsiteY36" fmla="*/ 4967 h 1199925"/>
                      <a:gd name="connsiteX37" fmla="*/ 70199 w 1143750"/>
                      <a:gd name="connsiteY37" fmla="*/ 90266 h 1199925"/>
                      <a:gd name="connsiteX38" fmla="*/ 1506 w 1143750"/>
                      <a:gd name="connsiteY38" fmla="*/ 818089 h 1199925"/>
                      <a:gd name="connsiteX39" fmla="*/ 70804 w 1143750"/>
                      <a:gd name="connsiteY39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34056 w 1143750"/>
                      <a:gd name="connsiteY6" fmla="*/ 774196 h 1199925"/>
                      <a:gd name="connsiteX7" fmla="*/ 751495 w 1143750"/>
                      <a:gd name="connsiteY7" fmla="*/ 843406 h 1199925"/>
                      <a:gd name="connsiteX8" fmla="*/ 827650 w 1143750"/>
                      <a:gd name="connsiteY8" fmla="*/ 1001037 h 1199925"/>
                      <a:gd name="connsiteX9" fmla="*/ 835164 w 1143750"/>
                      <a:gd name="connsiteY9" fmla="*/ 894947 h 1199925"/>
                      <a:gd name="connsiteX10" fmla="*/ 826030 w 1143750"/>
                      <a:gd name="connsiteY10" fmla="*/ 850231 h 1199925"/>
                      <a:gd name="connsiteX11" fmla="*/ 827757 w 1143750"/>
                      <a:gd name="connsiteY11" fmla="*/ 850732 h 1199925"/>
                      <a:gd name="connsiteX12" fmla="*/ 831100 w 1143750"/>
                      <a:gd name="connsiteY12" fmla="*/ 855491 h 1199925"/>
                      <a:gd name="connsiteX13" fmla="*/ 861577 w 1143750"/>
                      <a:gd name="connsiteY13" fmla="*/ 893073 h 1199925"/>
                      <a:gd name="connsiteX14" fmla="*/ 866736 w 1143750"/>
                      <a:gd name="connsiteY14" fmla="*/ 898617 h 1199925"/>
                      <a:gd name="connsiteX15" fmla="*/ 898371 w 1143750"/>
                      <a:gd name="connsiteY15" fmla="*/ 951868 h 1199925"/>
                      <a:gd name="connsiteX16" fmla="*/ 1025185 w 1143750"/>
                      <a:gd name="connsiteY16" fmla="*/ 1083604 h 1199925"/>
                      <a:gd name="connsiteX17" fmla="*/ 1009317 w 1143750"/>
                      <a:gd name="connsiteY17" fmla="*/ 1006563 h 1199925"/>
                      <a:gd name="connsiteX18" fmla="*/ 1008542 w 1143750"/>
                      <a:gd name="connsiteY18" fmla="*/ 1005030 h 1199925"/>
                      <a:gd name="connsiteX19" fmla="*/ 1011360 w 1143750"/>
                      <a:gd name="connsiteY19" fmla="*/ 1005449 h 1199925"/>
                      <a:gd name="connsiteX20" fmla="*/ 1024113 w 1143750"/>
                      <a:gd name="connsiteY20" fmla="*/ 1021170 h 1199925"/>
                      <a:gd name="connsiteX21" fmla="*/ 1092267 w 1143750"/>
                      <a:gd name="connsiteY21" fmla="*/ 1073455 h 1199925"/>
                      <a:gd name="connsiteX22" fmla="*/ 1076398 w 1143750"/>
                      <a:gd name="connsiteY22" fmla="*/ 996413 h 1199925"/>
                      <a:gd name="connsiteX23" fmla="*/ 1068254 w 1143750"/>
                      <a:gd name="connsiteY23" fmla="*/ 980289 h 1199925"/>
                      <a:gd name="connsiteX24" fmla="*/ 1068655 w 1143750"/>
                      <a:gd name="connsiteY24" fmla="*/ 979243 h 1199925"/>
                      <a:gd name="connsiteX25" fmla="*/ 1071281 w 1143750"/>
                      <a:gd name="connsiteY25" fmla="*/ 982151 h 1199925"/>
                      <a:gd name="connsiteX26" fmla="*/ 1121483 w 1143750"/>
                      <a:gd name="connsiteY26" fmla="*/ 1014553 h 1199925"/>
                      <a:gd name="connsiteX27" fmla="*/ 1105615 w 1143750"/>
                      <a:gd name="connsiteY27" fmla="*/ 937512 h 1199925"/>
                      <a:gd name="connsiteX28" fmla="*/ 1094829 w 1143750"/>
                      <a:gd name="connsiteY28" fmla="*/ 916159 h 1199925"/>
                      <a:gd name="connsiteX29" fmla="*/ 1103682 w 1143750"/>
                      <a:gd name="connsiteY29" fmla="*/ 923648 h 1199925"/>
                      <a:gd name="connsiteX30" fmla="*/ 1121745 w 1143750"/>
                      <a:gd name="connsiteY30" fmla="*/ 930166 h 1199925"/>
                      <a:gd name="connsiteX31" fmla="*/ 1054628 w 1143750"/>
                      <a:gd name="connsiteY31" fmla="*/ 823969 h 1199925"/>
                      <a:gd name="connsiteX32" fmla="*/ 1142397 w 1143750"/>
                      <a:gd name="connsiteY32" fmla="*/ 874796 h 1199925"/>
                      <a:gd name="connsiteX33" fmla="*/ 1060082 w 1143750"/>
                      <a:gd name="connsiteY33" fmla="*/ 707236 h 1199925"/>
                      <a:gd name="connsiteX34" fmla="*/ 903530 w 1143750"/>
                      <a:gd name="connsiteY34" fmla="*/ 529464 h 1199925"/>
                      <a:gd name="connsiteX35" fmla="*/ 256095 w 1143750"/>
                      <a:gd name="connsiteY35" fmla="*/ 4967 h 1199925"/>
                      <a:gd name="connsiteX36" fmla="*/ 70199 w 1143750"/>
                      <a:gd name="connsiteY36" fmla="*/ 90266 h 1199925"/>
                      <a:gd name="connsiteX37" fmla="*/ 1506 w 1143750"/>
                      <a:gd name="connsiteY37" fmla="*/ 818089 h 1199925"/>
                      <a:gd name="connsiteX38" fmla="*/ 70804 w 1143750"/>
                      <a:gd name="connsiteY38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51495 w 1143750"/>
                      <a:gd name="connsiteY6" fmla="*/ 843406 h 1199925"/>
                      <a:gd name="connsiteX7" fmla="*/ 827650 w 1143750"/>
                      <a:gd name="connsiteY7" fmla="*/ 1001037 h 1199925"/>
                      <a:gd name="connsiteX8" fmla="*/ 835164 w 1143750"/>
                      <a:gd name="connsiteY8" fmla="*/ 894947 h 1199925"/>
                      <a:gd name="connsiteX9" fmla="*/ 826030 w 1143750"/>
                      <a:gd name="connsiteY9" fmla="*/ 850231 h 1199925"/>
                      <a:gd name="connsiteX10" fmla="*/ 827757 w 1143750"/>
                      <a:gd name="connsiteY10" fmla="*/ 850732 h 1199925"/>
                      <a:gd name="connsiteX11" fmla="*/ 831100 w 1143750"/>
                      <a:gd name="connsiteY11" fmla="*/ 855491 h 1199925"/>
                      <a:gd name="connsiteX12" fmla="*/ 861577 w 1143750"/>
                      <a:gd name="connsiteY12" fmla="*/ 893073 h 1199925"/>
                      <a:gd name="connsiteX13" fmla="*/ 866736 w 1143750"/>
                      <a:gd name="connsiteY13" fmla="*/ 898617 h 1199925"/>
                      <a:gd name="connsiteX14" fmla="*/ 898371 w 1143750"/>
                      <a:gd name="connsiteY14" fmla="*/ 951868 h 1199925"/>
                      <a:gd name="connsiteX15" fmla="*/ 1025185 w 1143750"/>
                      <a:gd name="connsiteY15" fmla="*/ 1083604 h 1199925"/>
                      <a:gd name="connsiteX16" fmla="*/ 1009317 w 1143750"/>
                      <a:gd name="connsiteY16" fmla="*/ 1006563 h 1199925"/>
                      <a:gd name="connsiteX17" fmla="*/ 1008542 w 1143750"/>
                      <a:gd name="connsiteY17" fmla="*/ 1005030 h 1199925"/>
                      <a:gd name="connsiteX18" fmla="*/ 1011360 w 1143750"/>
                      <a:gd name="connsiteY18" fmla="*/ 1005449 h 1199925"/>
                      <a:gd name="connsiteX19" fmla="*/ 1024113 w 1143750"/>
                      <a:gd name="connsiteY19" fmla="*/ 1021170 h 1199925"/>
                      <a:gd name="connsiteX20" fmla="*/ 1092267 w 1143750"/>
                      <a:gd name="connsiteY20" fmla="*/ 1073455 h 1199925"/>
                      <a:gd name="connsiteX21" fmla="*/ 1076398 w 1143750"/>
                      <a:gd name="connsiteY21" fmla="*/ 996413 h 1199925"/>
                      <a:gd name="connsiteX22" fmla="*/ 1068254 w 1143750"/>
                      <a:gd name="connsiteY22" fmla="*/ 980289 h 1199925"/>
                      <a:gd name="connsiteX23" fmla="*/ 1068655 w 1143750"/>
                      <a:gd name="connsiteY23" fmla="*/ 979243 h 1199925"/>
                      <a:gd name="connsiteX24" fmla="*/ 1071281 w 1143750"/>
                      <a:gd name="connsiteY24" fmla="*/ 982151 h 1199925"/>
                      <a:gd name="connsiteX25" fmla="*/ 1121483 w 1143750"/>
                      <a:gd name="connsiteY25" fmla="*/ 1014553 h 1199925"/>
                      <a:gd name="connsiteX26" fmla="*/ 1105615 w 1143750"/>
                      <a:gd name="connsiteY26" fmla="*/ 937512 h 1199925"/>
                      <a:gd name="connsiteX27" fmla="*/ 1094829 w 1143750"/>
                      <a:gd name="connsiteY27" fmla="*/ 916159 h 1199925"/>
                      <a:gd name="connsiteX28" fmla="*/ 1103682 w 1143750"/>
                      <a:gd name="connsiteY28" fmla="*/ 923648 h 1199925"/>
                      <a:gd name="connsiteX29" fmla="*/ 1121745 w 1143750"/>
                      <a:gd name="connsiteY29" fmla="*/ 930166 h 1199925"/>
                      <a:gd name="connsiteX30" fmla="*/ 1054628 w 1143750"/>
                      <a:gd name="connsiteY30" fmla="*/ 823969 h 1199925"/>
                      <a:gd name="connsiteX31" fmla="*/ 1142397 w 1143750"/>
                      <a:gd name="connsiteY31" fmla="*/ 874796 h 1199925"/>
                      <a:gd name="connsiteX32" fmla="*/ 1060082 w 1143750"/>
                      <a:gd name="connsiteY32" fmla="*/ 707236 h 1199925"/>
                      <a:gd name="connsiteX33" fmla="*/ 903530 w 1143750"/>
                      <a:gd name="connsiteY33" fmla="*/ 529464 h 1199925"/>
                      <a:gd name="connsiteX34" fmla="*/ 256095 w 1143750"/>
                      <a:gd name="connsiteY34" fmla="*/ 4967 h 1199925"/>
                      <a:gd name="connsiteX35" fmla="*/ 70199 w 1143750"/>
                      <a:gd name="connsiteY35" fmla="*/ 90266 h 1199925"/>
                      <a:gd name="connsiteX36" fmla="*/ 1506 w 1143750"/>
                      <a:gd name="connsiteY36" fmla="*/ 818089 h 1199925"/>
                      <a:gd name="connsiteX37" fmla="*/ 70804 w 1143750"/>
                      <a:gd name="connsiteY37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802268 w 1143750"/>
                      <a:gd name="connsiteY4" fmla="*/ 757473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83126 w 1143750"/>
                      <a:gd name="connsiteY4" fmla="*/ 698389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83126 w 1143750"/>
                      <a:gd name="connsiteY4" fmla="*/ 698389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08249 w 1143750"/>
                      <a:gd name="connsiteY31" fmla="*/ 71575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08249 w 1143750"/>
                      <a:gd name="connsiteY31" fmla="*/ 71575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903530 w 1143750"/>
                      <a:gd name="connsiteY31" fmla="*/ 529464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892144 w 1143750"/>
                      <a:gd name="connsiteY31" fmla="*/ 555057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892144 w 1143750"/>
                      <a:gd name="connsiteY31" fmla="*/ 555057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9 w 1128394"/>
                      <a:gd name="connsiteY26" fmla="*/ 916159 h 1199925"/>
                      <a:gd name="connsiteX27" fmla="*/ 1103682 w 1128394"/>
                      <a:gd name="connsiteY27" fmla="*/ 923648 h 1199925"/>
                      <a:gd name="connsiteX28" fmla="*/ 1121745 w 1128394"/>
                      <a:gd name="connsiteY28" fmla="*/ 930166 h 1199925"/>
                      <a:gd name="connsiteX29" fmla="*/ 1054628 w 1128394"/>
                      <a:gd name="connsiteY29" fmla="*/ 823969 h 1199925"/>
                      <a:gd name="connsiteX30" fmla="*/ 1126855 w 1128394"/>
                      <a:gd name="connsiteY30" fmla="*/ 894817 h 1199925"/>
                      <a:gd name="connsiteX31" fmla="*/ 892144 w 1128394"/>
                      <a:gd name="connsiteY31" fmla="*/ 555057 h 1199925"/>
                      <a:gd name="connsiteX32" fmla="*/ 256095 w 1128394"/>
                      <a:gd name="connsiteY32" fmla="*/ 4967 h 1199925"/>
                      <a:gd name="connsiteX33" fmla="*/ 70199 w 1128394"/>
                      <a:gd name="connsiteY33" fmla="*/ 90266 h 1199925"/>
                      <a:gd name="connsiteX34" fmla="*/ 1506 w 1128394"/>
                      <a:gd name="connsiteY34" fmla="*/ 818089 h 1199925"/>
                      <a:gd name="connsiteX35" fmla="*/ 70804 w 1128394"/>
                      <a:gd name="connsiteY35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9 w 1128394"/>
                      <a:gd name="connsiteY26" fmla="*/ 916159 h 1199925"/>
                      <a:gd name="connsiteX27" fmla="*/ 1121745 w 1128394"/>
                      <a:gd name="connsiteY27" fmla="*/ 930166 h 1199925"/>
                      <a:gd name="connsiteX28" fmla="*/ 1054628 w 1128394"/>
                      <a:gd name="connsiteY28" fmla="*/ 823969 h 1199925"/>
                      <a:gd name="connsiteX29" fmla="*/ 1126855 w 1128394"/>
                      <a:gd name="connsiteY29" fmla="*/ 894817 h 1199925"/>
                      <a:gd name="connsiteX30" fmla="*/ 892144 w 1128394"/>
                      <a:gd name="connsiteY30" fmla="*/ 555057 h 1199925"/>
                      <a:gd name="connsiteX31" fmla="*/ 256095 w 1128394"/>
                      <a:gd name="connsiteY31" fmla="*/ 4967 h 1199925"/>
                      <a:gd name="connsiteX32" fmla="*/ 70199 w 1128394"/>
                      <a:gd name="connsiteY32" fmla="*/ 90266 h 1199925"/>
                      <a:gd name="connsiteX33" fmla="*/ 1506 w 1128394"/>
                      <a:gd name="connsiteY33" fmla="*/ 818089 h 1199925"/>
                      <a:gd name="connsiteX34" fmla="*/ 70804 w 1128394"/>
                      <a:gd name="connsiteY34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8 w 1128394"/>
                      <a:gd name="connsiteY26" fmla="*/ 916159 h 1199925"/>
                      <a:gd name="connsiteX27" fmla="*/ 1121745 w 1128394"/>
                      <a:gd name="connsiteY27" fmla="*/ 930166 h 1199925"/>
                      <a:gd name="connsiteX28" fmla="*/ 1054628 w 1128394"/>
                      <a:gd name="connsiteY28" fmla="*/ 823969 h 1199925"/>
                      <a:gd name="connsiteX29" fmla="*/ 1126855 w 1128394"/>
                      <a:gd name="connsiteY29" fmla="*/ 894817 h 1199925"/>
                      <a:gd name="connsiteX30" fmla="*/ 892144 w 1128394"/>
                      <a:gd name="connsiteY30" fmla="*/ 555057 h 1199925"/>
                      <a:gd name="connsiteX31" fmla="*/ 256095 w 1128394"/>
                      <a:gd name="connsiteY31" fmla="*/ 4967 h 1199925"/>
                      <a:gd name="connsiteX32" fmla="*/ 70199 w 1128394"/>
                      <a:gd name="connsiteY32" fmla="*/ 90266 h 1199925"/>
                      <a:gd name="connsiteX33" fmla="*/ 1506 w 1128394"/>
                      <a:gd name="connsiteY33" fmla="*/ 818089 h 1199925"/>
                      <a:gd name="connsiteX34" fmla="*/ 70804 w 1128394"/>
                      <a:gd name="connsiteY34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21415 w 1128394"/>
                      <a:gd name="connsiteY23" fmla="*/ 915313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21415 w 1128394"/>
                      <a:gd name="connsiteY23" fmla="*/ 915313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92267 w 1128394"/>
                      <a:gd name="connsiteY18" fmla="*/ 1073455 h 1199925"/>
                      <a:gd name="connsiteX19" fmla="*/ 1076398 w 1128394"/>
                      <a:gd name="connsiteY19" fmla="*/ 996413 h 1199925"/>
                      <a:gd name="connsiteX20" fmla="*/ 1068254 w 1128394"/>
                      <a:gd name="connsiteY20" fmla="*/ 980289 h 1199925"/>
                      <a:gd name="connsiteX21" fmla="*/ 1068655 w 1128394"/>
                      <a:gd name="connsiteY21" fmla="*/ 979243 h 1199925"/>
                      <a:gd name="connsiteX22" fmla="*/ 1021415 w 1128394"/>
                      <a:gd name="connsiteY22" fmla="*/ 915313 h 1199925"/>
                      <a:gd name="connsiteX23" fmla="*/ 1121483 w 1128394"/>
                      <a:gd name="connsiteY23" fmla="*/ 1014553 h 1199925"/>
                      <a:gd name="connsiteX24" fmla="*/ 1059822 w 1128394"/>
                      <a:gd name="connsiteY24" fmla="*/ 887273 h 1199925"/>
                      <a:gd name="connsiteX25" fmla="*/ 1121745 w 1128394"/>
                      <a:gd name="connsiteY25" fmla="*/ 930166 h 1199925"/>
                      <a:gd name="connsiteX26" fmla="*/ 1054628 w 1128394"/>
                      <a:gd name="connsiteY26" fmla="*/ 823969 h 1199925"/>
                      <a:gd name="connsiteX27" fmla="*/ 1126855 w 1128394"/>
                      <a:gd name="connsiteY27" fmla="*/ 894817 h 1199925"/>
                      <a:gd name="connsiteX28" fmla="*/ 892144 w 1128394"/>
                      <a:gd name="connsiteY28" fmla="*/ 555057 h 1199925"/>
                      <a:gd name="connsiteX29" fmla="*/ 256095 w 1128394"/>
                      <a:gd name="connsiteY29" fmla="*/ 4967 h 1199925"/>
                      <a:gd name="connsiteX30" fmla="*/ 70199 w 1128394"/>
                      <a:gd name="connsiteY30" fmla="*/ 90266 h 1199925"/>
                      <a:gd name="connsiteX31" fmla="*/ 1506 w 1128394"/>
                      <a:gd name="connsiteY31" fmla="*/ 818089 h 1199925"/>
                      <a:gd name="connsiteX32" fmla="*/ 70804 w 1128394"/>
                      <a:gd name="connsiteY32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92267 w 1128394"/>
                      <a:gd name="connsiteY18" fmla="*/ 1073455 h 1199925"/>
                      <a:gd name="connsiteX19" fmla="*/ 1076398 w 1128394"/>
                      <a:gd name="connsiteY19" fmla="*/ 996413 h 1199925"/>
                      <a:gd name="connsiteX20" fmla="*/ 1068254 w 1128394"/>
                      <a:gd name="connsiteY20" fmla="*/ 980289 h 1199925"/>
                      <a:gd name="connsiteX21" fmla="*/ 1068655 w 1128394"/>
                      <a:gd name="connsiteY21" fmla="*/ 979243 h 1199925"/>
                      <a:gd name="connsiteX22" fmla="*/ 1021415 w 1128394"/>
                      <a:gd name="connsiteY22" fmla="*/ 915313 h 1199925"/>
                      <a:gd name="connsiteX23" fmla="*/ 1121483 w 1128394"/>
                      <a:gd name="connsiteY23" fmla="*/ 1014553 h 1199925"/>
                      <a:gd name="connsiteX24" fmla="*/ 1059822 w 1128394"/>
                      <a:gd name="connsiteY24" fmla="*/ 887273 h 1199925"/>
                      <a:gd name="connsiteX25" fmla="*/ 1121745 w 1128394"/>
                      <a:gd name="connsiteY25" fmla="*/ 930166 h 1199925"/>
                      <a:gd name="connsiteX26" fmla="*/ 1054628 w 1128394"/>
                      <a:gd name="connsiteY26" fmla="*/ 823969 h 1199925"/>
                      <a:gd name="connsiteX27" fmla="*/ 1126855 w 1128394"/>
                      <a:gd name="connsiteY27" fmla="*/ 894817 h 1199925"/>
                      <a:gd name="connsiteX28" fmla="*/ 892144 w 1128394"/>
                      <a:gd name="connsiteY28" fmla="*/ 555057 h 1199925"/>
                      <a:gd name="connsiteX29" fmla="*/ 256095 w 1128394"/>
                      <a:gd name="connsiteY29" fmla="*/ 4967 h 1199925"/>
                      <a:gd name="connsiteX30" fmla="*/ 70199 w 1128394"/>
                      <a:gd name="connsiteY30" fmla="*/ 90266 h 1199925"/>
                      <a:gd name="connsiteX31" fmla="*/ 1506 w 1128394"/>
                      <a:gd name="connsiteY31" fmla="*/ 818089 h 1199925"/>
                      <a:gd name="connsiteX32" fmla="*/ 70804 w 1128394"/>
                      <a:gd name="connsiteY32" fmla="*/ 1171754 h 1199925"/>
                      <a:gd name="connsiteX0" fmla="*/ 70804 w 1128394"/>
                      <a:gd name="connsiteY0" fmla="*/ 1171754 h 1193278"/>
                      <a:gd name="connsiteX1" fmla="*/ 91500 w 1128394"/>
                      <a:gd name="connsiteY1" fmla="*/ 1188643 h 1193278"/>
                      <a:gd name="connsiteX2" fmla="*/ 292866 w 1128394"/>
                      <a:gd name="connsiteY2" fmla="*/ 989482 h 1193278"/>
                      <a:gd name="connsiteX3" fmla="*/ 271502 w 1128394"/>
                      <a:gd name="connsiteY3" fmla="*/ 308925 h 1193278"/>
                      <a:gd name="connsiteX4" fmla="*/ 793044 w 1128394"/>
                      <a:gd name="connsiteY4" fmla="*/ 681970 h 1193278"/>
                      <a:gd name="connsiteX5" fmla="*/ 790474 w 1128394"/>
                      <a:gd name="connsiteY5" fmla="*/ 869653 h 1193278"/>
                      <a:gd name="connsiteX6" fmla="*/ 827650 w 1128394"/>
                      <a:gd name="connsiteY6" fmla="*/ 1001037 h 1193278"/>
                      <a:gd name="connsiteX7" fmla="*/ 835164 w 1128394"/>
                      <a:gd name="connsiteY7" fmla="*/ 894947 h 1193278"/>
                      <a:gd name="connsiteX8" fmla="*/ 826030 w 1128394"/>
                      <a:gd name="connsiteY8" fmla="*/ 850231 h 1193278"/>
                      <a:gd name="connsiteX9" fmla="*/ 827757 w 1128394"/>
                      <a:gd name="connsiteY9" fmla="*/ 850732 h 1193278"/>
                      <a:gd name="connsiteX10" fmla="*/ 831100 w 1128394"/>
                      <a:gd name="connsiteY10" fmla="*/ 855491 h 1193278"/>
                      <a:gd name="connsiteX11" fmla="*/ 861577 w 1128394"/>
                      <a:gd name="connsiteY11" fmla="*/ 893073 h 1193278"/>
                      <a:gd name="connsiteX12" fmla="*/ 866736 w 1128394"/>
                      <a:gd name="connsiteY12" fmla="*/ 898617 h 1193278"/>
                      <a:gd name="connsiteX13" fmla="*/ 898371 w 1128394"/>
                      <a:gd name="connsiteY13" fmla="*/ 951868 h 1193278"/>
                      <a:gd name="connsiteX14" fmla="*/ 1025185 w 1128394"/>
                      <a:gd name="connsiteY14" fmla="*/ 1083604 h 1193278"/>
                      <a:gd name="connsiteX15" fmla="*/ 1009317 w 1128394"/>
                      <a:gd name="connsiteY15" fmla="*/ 1006563 h 1193278"/>
                      <a:gd name="connsiteX16" fmla="*/ 1008542 w 1128394"/>
                      <a:gd name="connsiteY16" fmla="*/ 1005030 h 1193278"/>
                      <a:gd name="connsiteX17" fmla="*/ 972741 w 1128394"/>
                      <a:gd name="connsiteY17" fmla="*/ 931403 h 1193278"/>
                      <a:gd name="connsiteX18" fmla="*/ 1092267 w 1128394"/>
                      <a:gd name="connsiteY18" fmla="*/ 1073455 h 1193278"/>
                      <a:gd name="connsiteX19" fmla="*/ 1076398 w 1128394"/>
                      <a:gd name="connsiteY19" fmla="*/ 996413 h 1193278"/>
                      <a:gd name="connsiteX20" fmla="*/ 1068254 w 1128394"/>
                      <a:gd name="connsiteY20" fmla="*/ 980289 h 1193278"/>
                      <a:gd name="connsiteX21" fmla="*/ 1068655 w 1128394"/>
                      <a:gd name="connsiteY21" fmla="*/ 979243 h 1193278"/>
                      <a:gd name="connsiteX22" fmla="*/ 1021415 w 1128394"/>
                      <a:gd name="connsiteY22" fmla="*/ 915313 h 1193278"/>
                      <a:gd name="connsiteX23" fmla="*/ 1121483 w 1128394"/>
                      <a:gd name="connsiteY23" fmla="*/ 1014553 h 1193278"/>
                      <a:gd name="connsiteX24" fmla="*/ 1059822 w 1128394"/>
                      <a:gd name="connsiteY24" fmla="*/ 887273 h 1193278"/>
                      <a:gd name="connsiteX25" fmla="*/ 1121745 w 1128394"/>
                      <a:gd name="connsiteY25" fmla="*/ 930166 h 1193278"/>
                      <a:gd name="connsiteX26" fmla="*/ 1054628 w 1128394"/>
                      <a:gd name="connsiteY26" fmla="*/ 823969 h 1193278"/>
                      <a:gd name="connsiteX27" fmla="*/ 1126855 w 1128394"/>
                      <a:gd name="connsiteY27" fmla="*/ 894817 h 1193278"/>
                      <a:gd name="connsiteX28" fmla="*/ 892144 w 1128394"/>
                      <a:gd name="connsiteY28" fmla="*/ 555057 h 1193278"/>
                      <a:gd name="connsiteX29" fmla="*/ 256095 w 1128394"/>
                      <a:gd name="connsiteY29" fmla="*/ 4967 h 1193278"/>
                      <a:gd name="connsiteX30" fmla="*/ 70199 w 1128394"/>
                      <a:gd name="connsiteY30" fmla="*/ 90266 h 1193278"/>
                      <a:gd name="connsiteX31" fmla="*/ 1506 w 1128394"/>
                      <a:gd name="connsiteY31" fmla="*/ 818089 h 1193278"/>
                      <a:gd name="connsiteX32" fmla="*/ 70804 w 1128394"/>
                      <a:gd name="connsiteY32" fmla="*/ 1171754 h 1193278"/>
                      <a:gd name="connsiteX0" fmla="*/ 70804 w 1128394"/>
                      <a:gd name="connsiteY0" fmla="*/ 1171754 h 1193278"/>
                      <a:gd name="connsiteX1" fmla="*/ 91500 w 1128394"/>
                      <a:gd name="connsiteY1" fmla="*/ 1188643 h 1193278"/>
                      <a:gd name="connsiteX2" fmla="*/ 292866 w 1128394"/>
                      <a:gd name="connsiteY2" fmla="*/ 989482 h 1193278"/>
                      <a:gd name="connsiteX3" fmla="*/ 234019 w 1128394"/>
                      <a:gd name="connsiteY3" fmla="*/ 269827 h 1193278"/>
                      <a:gd name="connsiteX4" fmla="*/ 793044 w 1128394"/>
                      <a:gd name="connsiteY4" fmla="*/ 681970 h 1193278"/>
                      <a:gd name="connsiteX5" fmla="*/ 790474 w 1128394"/>
                      <a:gd name="connsiteY5" fmla="*/ 869653 h 1193278"/>
                      <a:gd name="connsiteX6" fmla="*/ 827650 w 1128394"/>
                      <a:gd name="connsiteY6" fmla="*/ 1001037 h 1193278"/>
                      <a:gd name="connsiteX7" fmla="*/ 835164 w 1128394"/>
                      <a:gd name="connsiteY7" fmla="*/ 894947 h 1193278"/>
                      <a:gd name="connsiteX8" fmla="*/ 826030 w 1128394"/>
                      <a:gd name="connsiteY8" fmla="*/ 850231 h 1193278"/>
                      <a:gd name="connsiteX9" fmla="*/ 827757 w 1128394"/>
                      <a:gd name="connsiteY9" fmla="*/ 850732 h 1193278"/>
                      <a:gd name="connsiteX10" fmla="*/ 831100 w 1128394"/>
                      <a:gd name="connsiteY10" fmla="*/ 855491 h 1193278"/>
                      <a:gd name="connsiteX11" fmla="*/ 861577 w 1128394"/>
                      <a:gd name="connsiteY11" fmla="*/ 893073 h 1193278"/>
                      <a:gd name="connsiteX12" fmla="*/ 866736 w 1128394"/>
                      <a:gd name="connsiteY12" fmla="*/ 898617 h 1193278"/>
                      <a:gd name="connsiteX13" fmla="*/ 898371 w 1128394"/>
                      <a:gd name="connsiteY13" fmla="*/ 951868 h 1193278"/>
                      <a:gd name="connsiteX14" fmla="*/ 1025185 w 1128394"/>
                      <a:gd name="connsiteY14" fmla="*/ 1083604 h 1193278"/>
                      <a:gd name="connsiteX15" fmla="*/ 1009317 w 1128394"/>
                      <a:gd name="connsiteY15" fmla="*/ 1006563 h 1193278"/>
                      <a:gd name="connsiteX16" fmla="*/ 1008542 w 1128394"/>
                      <a:gd name="connsiteY16" fmla="*/ 1005030 h 1193278"/>
                      <a:gd name="connsiteX17" fmla="*/ 972741 w 1128394"/>
                      <a:gd name="connsiteY17" fmla="*/ 931403 h 1193278"/>
                      <a:gd name="connsiteX18" fmla="*/ 1092267 w 1128394"/>
                      <a:gd name="connsiteY18" fmla="*/ 1073455 h 1193278"/>
                      <a:gd name="connsiteX19" fmla="*/ 1076398 w 1128394"/>
                      <a:gd name="connsiteY19" fmla="*/ 996413 h 1193278"/>
                      <a:gd name="connsiteX20" fmla="*/ 1068254 w 1128394"/>
                      <a:gd name="connsiteY20" fmla="*/ 980289 h 1193278"/>
                      <a:gd name="connsiteX21" fmla="*/ 1068655 w 1128394"/>
                      <a:gd name="connsiteY21" fmla="*/ 979243 h 1193278"/>
                      <a:gd name="connsiteX22" fmla="*/ 1021415 w 1128394"/>
                      <a:gd name="connsiteY22" fmla="*/ 915313 h 1193278"/>
                      <a:gd name="connsiteX23" fmla="*/ 1121483 w 1128394"/>
                      <a:gd name="connsiteY23" fmla="*/ 1014553 h 1193278"/>
                      <a:gd name="connsiteX24" fmla="*/ 1059822 w 1128394"/>
                      <a:gd name="connsiteY24" fmla="*/ 887273 h 1193278"/>
                      <a:gd name="connsiteX25" fmla="*/ 1121745 w 1128394"/>
                      <a:gd name="connsiteY25" fmla="*/ 930166 h 1193278"/>
                      <a:gd name="connsiteX26" fmla="*/ 1054628 w 1128394"/>
                      <a:gd name="connsiteY26" fmla="*/ 823969 h 1193278"/>
                      <a:gd name="connsiteX27" fmla="*/ 1126855 w 1128394"/>
                      <a:gd name="connsiteY27" fmla="*/ 894817 h 1193278"/>
                      <a:gd name="connsiteX28" fmla="*/ 892144 w 1128394"/>
                      <a:gd name="connsiteY28" fmla="*/ 555057 h 1193278"/>
                      <a:gd name="connsiteX29" fmla="*/ 256095 w 1128394"/>
                      <a:gd name="connsiteY29" fmla="*/ 4967 h 1193278"/>
                      <a:gd name="connsiteX30" fmla="*/ 70199 w 1128394"/>
                      <a:gd name="connsiteY30" fmla="*/ 90266 h 1193278"/>
                      <a:gd name="connsiteX31" fmla="*/ 1506 w 1128394"/>
                      <a:gd name="connsiteY31" fmla="*/ 818089 h 1193278"/>
                      <a:gd name="connsiteX32" fmla="*/ 70804 w 1128394"/>
                      <a:gd name="connsiteY32" fmla="*/ 1171754 h 1193278"/>
                      <a:gd name="connsiteX0" fmla="*/ 70804 w 1128394"/>
                      <a:gd name="connsiteY0" fmla="*/ 1171754 h 1199412"/>
                      <a:gd name="connsiteX1" fmla="*/ 91500 w 1128394"/>
                      <a:gd name="connsiteY1" fmla="*/ 1188643 h 1199412"/>
                      <a:gd name="connsiteX2" fmla="*/ 276022 w 1128394"/>
                      <a:gd name="connsiteY2" fmla="*/ 996617 h 1199412"/>
                      <a:gd name="connsiteX3" fmla="*/ 234019 w 1128394"/>
                      <a:gd name="connsiteY3" fmla="*/ 269827 h 1199412"/>
                      <a:gd name="connsiteX4" fmla="*/ 793044 w 1128394"/>
                      <a:gd name="connsiteY4" fmla="*/ 681970 h 1199412"/>
                      <a:gd name="connsiteX5" fmla="*/ 790474 w 1128394"/>
                      <a:gd name="connsiteY5" fmla="*/ 869653 h 1199412"/>
                      <a:gd name="connsiteX6" fmla="*/ 827650 w 1128394"/>
                      <a:gd name="connsiteY6" fmla="*/ 1001037 h 1199412"/>
                      <a:gd name="connsiteX7" fmla="*/ 835164 w 1128394"/>
                      <a:gd name="connsiteY7" fmla="*/ 894947 h 1199412"/>
                      <a:gd name="connsiteX8" fmla="*/ 826030 w 1128394"/>
                      <a:gd name="connsiteY8" fmla="*/ 850231 h 1199412"/>
                      <a:gd name="connsiteX9" fmla="*/ 827757 w 1128394"/>
                      <a:gd name="connsiteY9" fmla="*/ 850732 h 1199412"/>
                      <a:gd name="connsiteX10" fmla="*/ 831100 w 1128394"/>
                      <a:gd name="connsiteY10" fmla="*/ 855491 h 1199412"/>
                      <a:gd name="connsiteX11" fmla="*/ 861577 w 1128394"/>
                      <a:gd name="connsiteY11" fmla="*/ 893073 h 1199412"/>
                      <a:gd name="connsiteX12" fmla="*/ 866736 w 1128394"/>
                      <a:gd name="connsiteY12" fmla="*/ 898617 h 1199412"/>
                      <a:gd name="connsiteX13" fmla="*/ 898371 w 1128394"/>
                      <a:gd name="connsiteY13" fmla="*/ 951868 h 1199412"/>
                      <a:gd name="connsiteX14" fmla="*/ 1025185 w 1128394"/>
                      <a:gd name="connsiteY14" fmla="*/ 1083604 h 1199412"/>
                      <a:gd name="connsiteX15" fmla="*/ 1009317 w 1128394"/>
                      <a:gd name="connsiteY15" fmla="*/ 1006563 h 1199412"/>
                      <a:gd name="connsiteX16" fmla="*/ 1008542 w 1128394"/>
                      <a:gd name="connsiteY16" fmla="*/ 1005030 h 1199412"/>
                      <a:gd name="connsiteX17" fmla="*/ 972741 w 1128394"/>
                      <a:gd name="connsiteY17" fmla="*/ 931403 h 1199412"/>
                      <a:gd name="connsiteX18" fmla="*/ 1092267 w 1128394"/>
                      <a:gd name="connsiteY18" fmla="*/ 1073455 h 1199412"/>
                      <a:gd name="connsiteX19" fmla="*/ 1076398 w 1128394"/>
                      <a:gd name="connsiteY19" fmla="*/ 996413 h 1199412"/>
                      <a:gd name="connsiteX20" fmla="*/ 1068254 w 1128394"/>
                      <a:gd name="connsiteY20" fmla="*/ 980289 h 1199412"/>
                      <a:gd name="connsiteX21" fmla="*/ 1068655 w 1128394"/>
                      <a:gd name="connsiteY21" fmla="*/ 979243 h 1199412"/>
                      <a:gd name="connsiteX22" fmla="*/ 1021415 w 1128394"/>
                      <a:gd name="connsiteY22" fmla="*/ 915313 h 1199412"/>
                      <a:gd name="connsiteX23" fmla="*/ 1121483 w 1128394"/>
                      <a:gd name="connsiteY23" fmla="*/ 1014553 h 1199412"/>
                      <a:gd name="connsiteX24" fmla="*/ 1059822 w 1128394"/>
                      <a:gd name="connsiteY24" fmla="*/ 887273 h 1199412"/>
                      <a:gd name="connsiteX25" fmla="*/ 1121745 w 1128394"/>
                      <a:gd name="connsiteY25" fmla="*/ 930166 h 1199412"/>
                      <a:gd name="connsiteX26" fmla="*/ 1054628 w 1128394"/>
                      <a:gd name="connsiteY26" fmla="*/ 823969 h 1199412"/>
                      <a:gd name="connsiteX27" fmla="*/ 1126855 w 1128394"/>
                      <a:gd name="connsiteY27" fmla="*/ 894817 h 1199412"/>
                      <a:gd name="connsiteX28" fmla="*/ 892144 w 1128394"/>
                      <a:gd name="connsiteY28" fmla="*/ 555057 h 1199412"/>
                      <a:gd name="connsiteX29" fmla="*/ 256095 w 1128394"/>
                      <a:gd name="connsiteY29" fmla="*/ 4967 h 1199412"/>
                      <a:gd name="connsiteX30" fmla="*/ 70199 w 1128394"/>
                      <a:gd name="connsiteY30" fmla="*/ 90266 h 1199412"/>
                      <a:gd name="connsiteX31" fmla="*/ 1506 w 1128394"/>
                      <a:gd name="connsiteY31" fmla="*/ 818089 h 1199412"/>
                      <a:gd name="connsiteX32" fmla="*/ 70804 w 1128394"/>
                      <a:gd name="connsiteY32" fmla="*/ 1171754 h 1199412"/>
                      <a:gd name="connsiteX0" fmla="*/ 70804 w 1128394"/>
                      <a:gd name="connsiteY0" fmla="*/ 1171754 h 1199412"/>
                      <a:gd name="connsiteX1" fmla="*/ 91500 w 1128394"/>
                      <a:gd name="connsiteY1" fmla="*/ 1188643 h 1199412"/>
                      <a:gd name="connsiteX2" fmla="*/ 276022 w 1128394"/>
                      <a:gd name="connsiteY2" fmla="*/ 996617 h 1199412"/>
                      <a:gd name="connsiteX3" fmla="*/ 234019 w 1128394"/>
                      <a:gd name="connsiteY3" fmla="*/ 269827 h 1199412"/>
                      <a:gd name="connsiteX4" fmla="*/ 793044 w 1128394"/>
                      <a:gd name="connsiteY4" fmla="*/ 681970 h 1199412"/>
                      <a:gd name="connsiteX5" fmla="*/ 790474 w 1128394"/>
                      <a:gd name="connsiteY5" fmla="*/ 869653 h 1199412"/>
                      <a:gd name="connsiteX6" fmla="*/ 827650 w 1128394"/>
                      <a:gd name="connsiteY6" fmla="*/ 1001037 h 1199412"/>
                      <a:gd name="connsiteX7" fmla="*/ 835164 w 1128394"/>
                      <a:gd name="connsiteY7" fmla="*/ 894947 h 1199412"/>
                      <a:gd name="connsiteX8" fmla="*/ 826030 w 1128394"/>
                      <a:gd name="connsiteY8" fmla="*/ 850231 h 1199412"/>
                      <a:gd name="connsiteX9" fmla="*/ 827757 w 1128394"/>
                      <a:gd name="connsiteY9" fmla="*/ 850732 h 1199412"/>
                      <a:gd name="connsiteX10" fmla="*/ 831100 w 1128394"/>
                      <a:gd name="connsiteY10" fmla="*/ 855491 h 1199412"/>
                      <a:gd name="connsiteX11" fmla="*/ 861577 w 1128394"/>
                      <a:gd name="connsiteY11" fmla="*/ 893073 h 1199412"/>
                      <a:gd name="connsiteX12" fmla="*/ 866736 w 1128394"/>
                      <a:gd name="connsiteY12" fmla="*/ 898617 h 1199412"/>
                      <a:gd name="connsiteX13" fmla="*/ 898371 w 1128394"/>
                      <a:gd name="connsiteY13" fmla="*/ 951868 h 1199412"/>
                      <a:gd name="connsiteX14" fmla="*/ 1025185 w 1128394"/>
                      <a:gd name="connsiteY14" fmla="*/ 1083604 h 1199412"/>
                      <a:gd name="connsiteX15" fmla="*/ 1009317 w 1128394"/>
                      <a:gd name="connsiteY15" fmla="*/ 1006563 h 1199412"/>
                      <a:gd name="connsiteX16" fmla="*/ 1008542 w 1128394"/>
                      <a:gd name="connsiteY16" fmla="*/ 1005030 h 1199412"/>
                      <a:gd name="connsiteX17" fmla="*/ 972741 w 1128394"/>
                      <a:gd name="connsiteY17" fmla="*/ 931403 h 1199412"/>
                      <a:gd name="connsiteX18" fmla="*/ 1092267 w 1128394"/>
                      <a:gd name="connsiteY18" fmla="*/ 1073455 h 1199412"/>
                      <a:gd name="connsiteX19" fmla="*/ 1076398 w 1128394"/>
                      <a:gd name="connsiteY19" fmla="*/ 996413 h 1199412"/>
                      <a:gd name="connsiteX20" fmla="*/ 1068254 w 1128394"/>
                      <a:gd name="connsiteY20" fmla="*/ 980289 h 1199412"/>
                      <a:gd name="connsiteX21" fmla="*/ 1068655 w 1128394"/>
                      <a:gd name="connsiteY21" fmla="*/ 979243 h 1199412"/>
                      <a:gd name="connsiteX22" fmla="*/ 1021415 w 1128394"/>
                      <a:gd name="connsiteY22" fmla="*/ 915313 h 1199412"/>
                      <a:gd name="connsiteX23" fmla="*/ 1121483 w 1128394"/>
                      <a:gd name="connsiteY23" fmla="*/ 1014553 h 1199412"/>
                      <a:gd name="connsiteX24" fmla="*/ 1059822 w 1128394"/>
                      <a:gd name="connsiteY24" fmla="*/ 887273 h 1199412"/>
                      <a:gd name="connsiteX25" fmla="*/ 1121745 w 1128394"/>
                      <a:gd name="connsiteY25" fmla="*/ 930166 h 1199412"/>
                      <a:gd name="connsiteX26" fmla="*/ 1054628 w 1128394"/>
                      <a:gd name="connsiteY26" fmla="*/ 823969 h 1199412"/>
                      <a:gd name="connsiteX27" fmla="*/ 1126855 w 1128394"/>
                      <a:gd name="connsiteY27" fmla="*/ 894817 h 1199412"/>
                      <a:gd name="connsiteX28" fmla="*/ 892144 w 1128394"/>
                      <a:gd name="connsiteY28" fmla="*/ 555057 h 1199412"/>
                      <a:gd name="connsiteX29" fmla="*/ 256095 w 1128394"/>
                      <a:gd name="connsiteY29" fmla="*/ 4967 h 1199412"/>
                      <a:gd name="connsiteX30" fmla="*/ 70199 w 1128394"/>
                      <a:gd name="connsiteY30" fmla="*/ 90266 h 1199412"/>
                      <a:gd name="connsiteX31" fmla="*/ 1506 w 1128394"/>
                      <a:gd name="connsiteY31" fmla="*/ 818089 h 1199412"/>
                      <a:gd name="connsiteX32" fmla="*/ 70804 w 1128394"/>
                      <a:gd name="connsiteY32" fmla="*/ 1171754 h 1199412"/>
                      <a:gd name="connsiteX0" fmla="*/ 70804 w 1128394"/>
                      <a:gd name="connsiteY0" fmla="*/ 1171754 h 1198762"/>
                      <a:gd name="connsiteX1" fmla="*/ 91500 w 1128394"/>
                      <a:gd name="connsiteY1" fmla="*/ 1188643 h 1198762"/>
                      <a:gd name="connsiteX2" fmla="*/ 266159 w 1128394"/>
                      <a:gd name="connsiteY2" fmla="*/ 1005683 h 1198762"/>
                      <a:gd name="connsiteX3" fmla="*/ 234019 w 1128394"/>
                      <a:gd name="connsiteY3" fmla="*/ 269827 h 1198762"/>
                      <a:gd name="connsiteX4" fmla="*/ 793044 w 1128394"/>
                      <a:gd name="connsiteY4" fmla="*/ 681970 h 1198762"/>
                      <a:gd name="connsiteX5" fmla="*/ 790474 w 1128394"/>
                      <a:gd name="connsiteY5" fmla="*/ 869653 h 1198762"/>
                      <a:gd name="connsiteX6" fmla="*/ 827650 w 1128394"/>
                      <a:gd name="connsiteY6" fmla="*/ 1001037 h 1198762"/>
                      <a:gd name="connsiteX7" fmla="*/ 835164 w 1128394"/>
                      <a:gd name="connsiteY7" fmla="*/ 894947 h 1198762"/>
                      <a:gd name="connsiteX8" fmla="*/ 826030 w 1128394"/>
                      <a:gd name="connsiteY8" fmla="*/ 850231 h 1198762"/>
                      <a:gd name="connsiteX9" fmla="*/ 827757 w 1128394"/>
                      <a:gd name="connsiteY9" fmla="*/ 850732 h 1198762"/>
                      <a:gd name="connsiteX10" fmla="*/ 831100 w 1128394"/>
                      <a:gd name="connsiteY10" fmla="*/ 855491 h 1198762"/>
                      <a:gd name="connsiteX11" fmla="*/ 861577 w 1128394"/>
                      <a:gd name="connsiteY11" fmla="*/ 893073 h 1198762"/>
                      <a:gd name="connsiteX12" fmla="*/ 866736 w 1128394"/>
                      <a:gd name="connsiteY12" fmla="*/ 898617 h 1198762"/>
                      <a:gd name="connsiteX13" fmla="*/ 898371 w 1128394"/>
                      <a:gd name="connsiteY13" fmla="*/ 951868 h 1198762"/>
                      <a:gd name="connsiteX14" fmla="*/ 1025185 w 1128394"/>
                      <a:gd name="connsiteY14" fmla="*/ 1083604 h 1198762"/>
                      <a:gd name="connsiteX15" fmla="*/ 1009317 w 1128394"/>
                      <a:gd name="connsiteY15" fmla="*/ 1006563 h 1198762"/>
                      <a:gd name="connsiteX16" fmla="*/ 1008542 w 1128394"/>
                      <a:gd name="connsiteY16" fmla="*/ 1005030 h 1198762"/>
                      <a:gd name="connsiteX17" fmla="*/ 972741 w 1128394"/>
                      <a:gd name="connsiteY17" fmla="*/ 931403 h 1198762"/>
                      <a:gd name="connsiteX18" fmla="*/ 1092267 w 1128394"/>
                      <a:gd name="connsiteY18" fmla="*/ 1073455 h 1198762"/>
                      <a:gd name="connsiteX19" fmla="*/ 1076398 w 1128394"/>
                      <a:gd name="connsiteY19" fmla="*/ 996413 h 1198762"/>
                      <a:gd name="connsiteX20" fmla="*/ 1068254 w 1128394"/>
                      <a:gd name="connsiteY20" fmla="*/ 980289 h 1198762"/>
                      <a:gd name="connsiteX21" fmla="*/ 1068655 w 1128394"/>
                      <a:gd name="connsiteY21" fmla="*/ 979243 h 1198762"/>
                      <a:gd name="connsiteX22" fmla="*/ 1021415 w 1128394"/>
                      <a:gd name="connsiteY22" fmla="*/ 915313 h 1198762"/>
                      <a:gd name="connsiteX23" fmla="*/ 1121483 w 1128394"/>
                      <a:gd name="connsiteY23" fmla="*/ 1014553 h 1198762"/>
                      <a:gd name="connsiteX24" fmla="*/ 1059822 w 1128394"/>
                      <a:gd name="connsiteY24" fmla="*/ 887273 h 1198762"/>
                      <a:gd name="connsiteX25" fmla="*/ 1121745 w 1128394"/>
                      <a:gd name="connsiteY25" fmla="*/ 930166 h 1198762"/>
                      <a:gd name="connsiteX26" fmla="*/ 1054628 w 1128394"/>
                      <a:gd name="connsiteY26" fmla="*/ 823969 h 1198762"/>
                      <a:gd name="connsiteX27" fmla="*/ 1126855 w 1128394"/>
                      <a:gd name="connsiteY27" fmla="*/ 894817 h 1198762"/>
                      <a:gd name="connsiteX28" fmla="*/ 892144 w 1128394"/>
                      <a:gd name="connsiteY28" fmla="*/ 555057 h 1198762"/>
                      <a:gd name="connsiteX29" fmla="*/ 256095 w 1128394"/>
                      <a:gd name="connsiteY29" fmla="*/ 4967 h 1198762"/>
                      <a:gd name="connsiteX30" fmla="*/ 70199 w 1128394"/>
                      <a:gd name="connsiteY30" fmla="*/ 90266 h 1198762"/>
                      <a:gd name="connsiteX31" fmla="*/ 1506 w 1128394"/>
                      <a:gd name="connsiteY31" fmla="*/ 818089 h 1198762"/>
                      <a:gd name="connsiteX32" fmla="*/ 70804 w 1128394"/>
                      <a:gd name="connsiteY32" fmla="*/ 1171754 h 1198762"/>
                      <a:gd name="connsiteX0" fmla="*/ 70804 w 1128394"/>
                      <a:gd name="connsiteY0" fmla="*/ 1171754 h 1198762"/>
                      <a:gd name="connsiteX1" fmla="*/ 91500 w 1128394"/>
                      <a:gd name="connsiteY1" fmla="*/ 1188643 h 1198762"/>
                      <a:gd name="connsiteX2" fmla="*/ 266159 w 1128394"/>
                      <a:gd name="connsiteY2" fmla="*/ 1005683 h 1198762"/>
                      <a:gd name="connsiteX3" fmla="*/ 234019 w 1128394"/>
                      <a:gd name="connsiteY3" fmla="*/ 269827 h 1198762"/>
                      <a:gd name="connsiteX4" fmla="*/ 793044 w 1128394"/>
                      <a:gd name="connsiteY4" fmla="*/ 681970 h 1198762"/>
                      <a:gd name="connsiteX5" fmla="*/ 790474 w 1128394"/>
                      <a:gd name="connsiteY5" fmla="*/ 869653 h 1198762"/>
                      <a:gd name="connsiteX6" fmla="*/ 827650 w 1128394"/>
                      <a:gd name="connsiteY6" fmla="*/ 1001037 h 1198762"/>
                      <a:gd name="connsiteX7" fmla="*/ 835164 w 1128394"/>
                      <a:gd name="connsiteY7" fmla="*/ 894947 h 1198762"/>
                      <a:gd name="connsiteX8" fmla="*/ 826030 w 1128394"/>
                      <a:gd name="connsiteY8" fmla="*/ 850231 h 1198762"/>
                      <a:gd name="connsiteX9" fmla="*/ 827757 w 1128394"/>
                      <a:gd name="connsiteY9" fmla="*/ 850732 h 1198762"/>
                      <a:gd name="connsiteX10" fmla="*/ 831100 w 1128394"/>
                      <a:gd name="connsiteY10" fmla="*/ 855491 h 1198762"/>
                      <a:gd name="connsiteX11" fmla="*/ 861577 w 1128394"/>
                      <a:gd name="connsiteY11" fmla="*/ 893073 h 1198762"/>
                      <a:gd name="connsiteX12" fmla="*/ 866736 w 1128394"/>
                      <a:gd name="connsiteY12" fmla="*/ 898617 h 1198762"/>
                      <a:gd name="connsiteX13" fmla="*/ 898371 w 1128394"/>
                      <a:gd name="connsiteY13" fmla="*/ 951868 h 1198762"/>
                      <a:gd name="connsiteX14" fmla="*/ 1025185 w 1128394"/>
                      <a:gd name="connsiteY14" fmla="*/ 1083604 h 1198762"/>
                      <a:gd name="connsiteX15" fmla="*/ 1009317 w 1128394"/>
                      <a:gd name="connsiteY15" fmla="*/ 1006563 h 1198762"/>
                      <a:gd name="connsiteX16" fmla="*/ 1008542 w 1128394"/>
                      <a:gd name="connsiteY16" fmla="*/ 1005030 h 1198762"/>
                      <a:gd name="connsiteX17" fmla="*/ 972741 w 1128394"/>
                      <a:gd name="connsiteY17" fmla="*/ 931403 h 1198762"/>
                      <a:gd name="connsiteX18" fmla="*/ 1092267 w 1128394"/>
                      <a:gd name="connsiteY18" fmla="*/ 1073455 h 1198762"/>
                      <a:gd name="connsiteX19" fmla="*/ 1076398 w 1128394"/>
                      <a:gd name="connsiteY19" fmla="*/ 996413 h 1198762"/>
                      <a:gd name="connsiteX20" fmla="*/ 1068254 w 1128394"/>
                      <a:gd name="connsiteY20" fmla="*/ 980289 h 1198762"/>
                      <a:gd name="connsiteX21" fmla="*/ 1068655 w 1128394"/>
                      <a:gd name="connsiteY21" fmla="*/ 979243 h 1198762"/>
                      <a:gd name="connsiteX22" fmla="*/ 1021415 w 1128394"/>
                      <a:gd name="connsiteY22" fmla="*/ 915313 h 1198762"/>
                      <a:gd name="connsiteX23" fmla="*/ 1121483 w 1128394"/>
                      <a:gd name="connsiteY23" fmla="*/ 1014553 h 1198762"/>
                      <a:gd name="connsiteX24" fmla="*/ 1059822 w 1128394"/>
                      <a:gd name="connsiteY24" fmla="*/ 887273 h 1198762"/>
                      <a:gd name="connsiteX25" fmla="*/ 1121745 w 1128394"/>
                      <a:gd name="connsiteY25" fmla="*/ 930166 h 1198762"/>
                      <a:gd name="connsiteX26" fmla="*/ 1054628 w 1128394"/>
                      <a:gd name="connsiteY26" fmla="*/ 823969 h 1198762"/>
                      <a:gd name="connsiteX27" fmla="*/ 1126855 w 1128394"/>
                      <a:gd name="connsiteY27" fmla="*/ 894817 h 1198762"/>
                      <a:gd name="connsiteX28" fmla="*/ 892144 w 1128394"/>
                      <a:gd name="connsiteY28" fmla="*/ 555057 h 1198762"/>
                      <a:gd name="connsiteX29" fmla="*/ 256095 w 1128394"/>
                      <a:gd name="connsiteY29" fmla="*/ 4967 h 1198762"/>
                      <a:gd name="connsiteX30" fmla="*/ 70199 w 1128394"/>
                      <a:gd name="connsiteY30" fmla="*/ 90266 h 1198762"/>
                      <a:gd name="connsiteX31" fmla="*/ 1506 w 1128394"/>
                      <a:gd name="connsiteY31" fmla="*/ 818089 h 1198762"/>
                      <a:gd name="connsiteX32" fmla="*/ 70804 w 1128394"/>
                      <a:gd name="connsiteY32" fmla="*/ 1171754 h 1198762"/>
                      <a:gd name="connsiteX0" fmla="*/ 70804 w 1128394"/>
                      <a:gd name="connsiteY0" fmla="*/ 1171754 h 1204062"/>
                      <a:gd name="connsiteX1" fmla="*/ 91500 w 1128394"/>
                      <a:gd name="connsiteY1" fmla="*/ 1188643 h 1204062"/>
                      <a:gd name="connsiteX2" fmla="*/ 89931 w 1128394"/>
                      <a:gd name="connsiteY2" fmla="*/ 1190236 h 1204062"/>
                      <a:gd name="connsiteX3" fmla="*/ 266159 w 1128394"/>
                      <a:gd name="connsiteY3" fmla="*/ 1005683 h 1204062"/>
                      <a:gd name="connsiteX4" fmla="*/ 234019 w 1128394"/>
                      <a:gd name="connsiteY4" fmla="*/ 269827 h 1204062"/>
                      <a:gd name="connsiteX5" fmla="*/ 793044 w 1128394"/>
                      <a:gd name="connsiteY5" fmla="*/ 681970 h 1204062"/>
                      <a:gd name="connsiteX6" fmla="*/ 790474 w 1128394"/>
                      <a:gd name="connsiteY6" fmla="*/ 869653 h 1204062"/>
                      <a:gd name="connsiteX7" fmla="*/ 827650 w 1128394"/>
                      <a:gd name="connsiteY7" fmla="*/ 1001037 h 1204062"/>
                      <a:gd name="connsiteX8" fmla="*/ 835164 w 1128394"/>
                      <a:gd name="connsiteY8" fmla="*/ 894947 h 1204062"/>
                      <a:gd name="connsiteX9" fmla="*/ 826030 w 1128394"/>
                      <a:gd name="connsiteY9" fmla="*/ 850231 h 1204062"/>
                      <a:gd name="connsiteX10" fmla="*/ 827757 w 1128394"/>
                      <a:gd name="connsiteY10" fmla="*/ 850732 h 1204062"/>
                      <a:gd name="connsiteX11" fmla="*/ 831100 w 1128394"/>
                      <a:gd name="connsiteY11" fmla="*/ 855491 h 1204062"/>
                      <a:gd name="connsiteX12" fmla="*/ 861577 w 1128394"/>
                      <a:gd name="connsiteY12" fmla="*/ 893073 h 1204062"/>
                      <a:gd name="connsiteX13" fmla="*/ 866736 w 1128394"/>
                      <a:gd name="connsiteY13" fmla="*/ 898617 h 1204062"/>
                      <a:gd name="connsiteX14" fmla="*/ 898371 w 1128394"/>
                      <a:gd name="connsiteY14" fmla="*/ 951868 h 1204062"/>
                      <a:gd name="connsiteX15" fmla="*/ 1025185 w 1128394"/>
                      <a:gd name="connsiteY15" fmla="*/ 1083604 h 1204062"/>
                      <a:gd name="connsiteX16" fmla="*/ 1009317 w 1128394"/>
                      <a:gd name="connsiteY16" fmla="*/ 1006563 h 1204062"/>
                      <a:gd name="connsiteX17" fmla="*/ 1008542 w 1128394"/>
                      <a:gd name="connsiteY17" fmla="*/ 1005030 h 1204062"/>
                      <a:gd name="connsiteX18" fmla="*/ 972741 w 1128394"/>
                      <a:gd name="connsiteY18" fmla="*/ 931403 h 1204062"/>
                      <a:gd name="connsiteX19" fmla="*/ 1092267 w 1128394"/>
                      <a:gd name="connsiteY19" fmla="*/ 1073455 h 1204062"/>
                      <a:gd name="connsiteX20" fmla="*/ 1076398 w 1128394"/>
                      <a:gd name="connsiteY20" fmla="*/ 996413 h 1204062"/>
                      <a:gd name="connsiteX21" fmla="*/ 1068254 w 1128394"/>
                      <a:gd name="connsiteY21" fmla="*/ 980289 h 1204062"/>
                      <a:gd name="connsiteX22" fmla="*/ 1068655 w 1128394"/>
                      <a:gd name="connsiteY22" fmla="*/ 979243 h 1204062"/>
                      <a:gd name="connsiteX23" fmla="*/ 1021415 w 1128394"/>
                      <a:gd name="connsiteY23" fmla="*/ 915313 h 1204062"/>
                      <a:gd name="connsiteX24" fmla="*/ 1121483 w 1128394"/>
                      <a:gd name="connsiteY24" fmla="*/ 1014553 h 1204062"/>
                      <a:gd name="connsiteX25" fmla="*/ 1059822 w 1128394"/>
                      <a:gd name="connsiteY25" fmla="*/ 887273 h 1204062"/>
                      <a:gd name="connsiteX26" fmla="*/ 1121745 w 1128394"/>
                      <a:gd name="connsiteY26" fmla="*/ 930166 h 1204062"/>
                      <a:gd name="connsiteX27" fmla="*/ 1054628 w 1128394"/>
                      <a:gd name="connsiteY27" fmla="*/ 823969 h 1204062"/>
                      <a:gd name="connsiteX28" fmla="*/ 1126855 w 1128394"/>
                      <a:gd name="connsiteY28" fmla="*/ 894817 h 1204062"/>
                      <a:gd name="connsiteX29" fmla="*/ 892144 w 1128394"/>
                      <a:gd name="connsiteY29" fmla="*/ 555057 h 1204062"/>
                      <a:gd name="connsiteX30" fmla="*/ 256095 w 1128394"/>
                      <a:gd name="connsiteY30" fmla="*/ 4967 h 1204062"/>
                      <a:gd name="connsiteX31" fmla="*/ 70199 w 1128394"/>
                      <a:gd name="connsiteY31" fmla="*/ 90266 h 1204062"/>
                      <a:gd name="connsiteX32" fmla="*/ 1506 w 1128394"/>
                      <a:gd name="connsiteY32" fmla="*/ 818089 h 1204062"/>
                      <a:gd name="connsiteX33" fmla="*/ 70804 w 1128394"/>
                      <a:gd name="connsiteY33" fmla="*/ 1171754 h 1204062"/>
                      <a:gd name="connsiteX0" fmla="*/ 70804 w 1128394"/>
                      <a:gd name="connsiteY0" fmla="*/ 1171754 h 1204062"/>
                      <a:gd name="connsiteX1" fmla="*/ 91500 w 1128394"/>
                      <a:gd name="connsiteY1" fmla="*/ 1188643 h 1204062"/>
                      <a:gd name="connsiteX2" fmla="*/ 89931 w 1128394"/>
                      <a:gd name="connsiteY2" fmla="*/ 1190236 h 1204062"/>
                      <a:gd name="connsiteX3" fmla="*/ 266159 w 1128394"/>
                      <a:gd name="connsiteY3" fmla="*/ 1005683 h 1204062"/>
                      <a:gd name="connsiteX4" fmla="*/ 234019 w 1128394"/>
                      <a:gd name="connsiteY4" fmla="*/ 269827 h 1204062"/>
                      <a:gd name="connsiteX5" fmla="*/ 793044 w 1128394"/>
                      <a:gd name="connsiteY5" fmla="*/ 681970 h 1204062"/>
                      <a:gd name="connsiteX6" fmla="*/ 790474 w 1128394"/>
                      <a:gd name="connsiteY6" fmla="*/ 869653 h 1204062"/>
                      <a:gd name="connsiteX7" fmla="*/ 827650 w 1128394"/>
                      <a:gd name="connsiteY7" fmla="*/ 1001037 h 1204062"/>
                      <a:gd name="connsiteX8" fmla="*/ 835164 w 1128394"/>
                      <a:gd name="connsiteY8" fmla="*/ 894947 h 1204062"/>
                      <a:gd name="connsiteX9" fmla="*/ 826030 w 1128394"/>
                      <a:gd name="connsiteY9" fmla="*/ 850231 h 1204062"/>
                      <a:gd name="connsiteX10" fmla="*/ 827757 w 1128394"/>
                      <a:gd name="connsiteY10" fmla="*/ 850732 h 1204062"/>
                      <a:gd name="connsiteX11" fmla="*/ 831100 w 1128394"/>
                      <a:gd name="connsiteY11" fmla="*/ 855491 h 1204062"/>
                      <a:gd name="connsiteX12" fmla="*/ 861577 w 1128394"/>
                      <a:gd name="connsiteY12" fmla="*/ 893073 h 1204062"/>
                      <a:gd name="connsiteX13" fmla="*/ 866736 w 1128394"/>
                      <a:gd name="connsiteY13" fmla="*/ 898617 h 1204062"/>
                      <a:gd name="connsiteX14" fmla="*/ 898371 w 1128394"/>
                      <a:gd name="connsiteY14" fmla="*/ 951868 h 1204062"/>
                      <a:gd name="connsiteX15" fmla="*/ 1025185 w 1128394"/>
                      <a:gd name="connsiteY15" fmla="*/ 1083604 h 1204062"/>
                      <a:gd name="connsiteX16" fmla="*/ 1009317 w 1128394"/>
                      <a:gd name="connsiteY16" fmla="*/ 1006563 h 1204062"/>
                      <a:gd name="connsiteX17" fmla="*/ 1008542 w 1128394"/>
                      <a:gd name="connsiteY17" fmla="*/ 1005030 h 1204062"/>
                      <a:gd name="connsiteX18" fmla="*/ 972741 w 1128394"/>
                      <a:gd name="connsiteY18" fmla="*/ 931403 h 1204062"/>
                      <a:gd name="connsiteX19" fmla="*/ 1092267 w 1128394"/>
                      <a:gd name="connsiteY19" fmla="*/ 1073455 h 1204062"/>
                      <a:gd name="connsiteX20" fmla="*/ 1076398 w 1128394"/>
                      <a:gd name="connsiteY20" fmla="*/ 996413 h 1204062"/>
                      <a:gd name="connsiteX21" fmla="*/ 1068254 w 1128394"/>
                      <a:gd name="connsiteY21" fmla="*/ 980289 h 1204062"/>
                      <a:gd name="connsiteX22" fmla="*/ 1068655 w 1128394"/>
                      <a:gd name="connsiteY22" fmla="*/ 979243 h 1204062"/>
                      <a:gd name="connsiteX23" fmla="*/ 1021415 w 1128394"/>
                      <a:gd name="connsiteY23" fmla="*/ 915313 h 1204062"/>
                      <a:gd name="connsiteX24" fmla="*/ 1121483 w 1128394"/>
                      <a:gd name="connsiteY24" fmla="*/ 1014553 h 1204062"/>
                      <a:gd name="connsiteX25" fmla="*/ 1059822 w 1128394"/>
                      <a:gd name="connsiteY25" fmla="*/ 887273 h 1204062"/>
                      <a:gd name="connsiteX26" fmla="*/ 1121745 w 1128394"/>
                      <a:gd name="connsiteY26" fmla="*/ 930166 h 1204062"/>
                      <a:gd name="connsiteX27" fmla="*/ 1054628 w 1128394"/>
                      <a:gd name="connsiteY27" fmla="*/ 823969 h 1204062"/>
                      <a:gd name="connsiteX28" fmla="*/ 1126855 w 1128394"/>
                      <a:gd name="connsiteY28" fmla="*/ 894817 h 1204062"/>
                      <a:gd name="connsiteX29" fmla="*/ 892144 w 1128394"/>
                      <a:gd name="connsiteY29" fmla="*/ 555057 h 1204062"/>
                      <a:gd name="connsiteX30" fmla="*/ 256095 w 1128394"/>
                      <a:gd name="connsiteY30" fmla="*/ 4967 h 1204062"/>
                      <a:gd name="connsiteX31" fmla="*/ 70199 w 1128394"/>
                      <a:gd name="connsiteY31" fmla="*/ 90266 h 1204062"/>
                      <a:gd name="connsiteX32" fmla="*/ 1506 w 1128394"/>
                      <a:gd name="connsiteY32" fmla="*/ 818089 h 1204062"/>
                      <a:gd name="connsiteX33" fmla="*/ 70804 w 1128394"/>
                      <a:gd name="connsiteY33" fmla="*/ 1171754 h 1204062"/>
                      <a:gd name="connsiteX0" fmla="*/ 1506 w 1128394"/>
                      <a:gd name="connsiteY0" fmla="*/ 818089 h 1224910"/>
                      <a:gd name="connsiteX1" fmla="*/ 91500 w 1128394"/>
                      <a:gd name="connsiteY1" fmla="*/ 1188643 h 1224910"/>
                      <a:gd name="connsiteX2" fmla="*/ 89931 w 1128394"/>
                      <a:gd name="connsiteY2" fmla="*/ 1190236 h 1224910"/>
                      <a:gd name="connsiteX3" fmla="*/ 266159 w 1128394"/>
                      <a:gd name="connsiteY3" fmla="*/ 1005683 h 1224910"/>
                      <a:gd name="connsiteX4" fmla="*/ 234019 w 1128394"/>
                      <a:gd name="connsiteY4" fmla="*/ 269827 h 1224910"/>
                      <a:gd name="connsiteX5" fmla="*/ 793044 w 1128394"/>
                      <a:gd name="connsiteY5" fmla="*/ 681970 h 1224910"/>
                      <a:gd name="connsiteX6" fmla="*/ 790474 w 1128394"/>
                      <a:gd name="connsiteY6" fmla="*/ 869653 h 1224910"/>
                      <a:gd name="connsiteX7" fmla="*/ 827650 w 1128394"/>
                      <a:gd name="connsiteY7" fmla="*/ 1001037 h 1224910"/>
                      <a:gd name="connsiteX8" fmla="*/ 835164 w 1128394"/>
                      <a:gd name="connsiteY8" fmla="*/ 894947 h 1224910"/>
                      <a:gd name="connsiteX9" fmla="*/ 826030 w 1128394"/>
                      <a:gd name="connsiteY9" fmla="*/ 850231 h 1224910"/>
                      <a:gd name="connsiteX10" fmla="*/ 827757 w 1128394"/>
                      <a:gd name="connsiteY10" fmla="*/ 850732 h 1224910"/>
                      <a:gd name="connsiteX11" fmla="*/ 831100 w 1128394"/>
                      <a:gd name="connsiteY11" fmla="*/ 855491 h 1224910"/>
                      <a:gd name="connsiteX12" fmla="*/ 861577 w 1128394"/>
                      <a:gd name="connsiteY12" fmla="*/ 893073 h 1224910"/>
                      <a:gd name="connsiteX13" fmla="*/ 866736 w 1128394"/>
                      <a:gd name="connsiteY13" fmla="*/ 898617 h 1224910"/>
                      <a:gd name="connsiteX14" fmla="*/ 898371 w 1128394"/>
                      <a:gd name="connsiteY14" fmla="*/ 951868 h 1224910"/>
                      <a:gd name="connsiteX15" fmla="*/ 1025185 w 1128394"/>
                      <a:gd name="connsiteY15" fmla="*/ 1083604 h 1224910"/>
                      <a:gd name="connsiteX16" fmla="*/ 1009317 w 1128394"/>
                      <a:gd name="connsiteY16" fmla="*/ 1006563 h 1224910"/>
                      <a:gd name="connsiteX17" fmla="*/ 1008542 w 1128394"/>
                      <a:gd name="connsiteY17" fmla="*/ 1005030 h 1224910"/>
                      <a:gd name="connsiteX18" fmla="*/ 972741 w 1128394"/>
                      <a:gd name="connsiteY18" fmla="*/ 931403 h 1224910"/>
                      <a:gd name="connsiteX19" fmla="*/ 1092267 w 1128394"/>
                      <a:gd name="connsiteY19" fmla="*/ 1073455 h 1224910"/>
                      <a:gd name="connsiteX20" fmla="*/ 1076398 w 1128394"/>
                      <a:gd name="connsiteY20" fmla="*/ 996413 h 1224910"/>
                      <a:gd name="connsiteX21" fmla="*/ 1068254 w 1128394"/>
                      <a:gd name="connsiteY21" fmla="*/ 980289 h 1224910"/>
                      <a:gd name="connsiteX22" fmla="*/ 1068655 w 1128394"/>
                      <a:gd name="connsiteY22" fmla="*/ 979243 h 1224910"/>
                      <a:gd name="connsiteX23" fmla="*/ 1021415 w 1128394"/>
                      <a:gd name="connsiteY23" fmla="*/ 915313 h 1224910"/>
                      <a:gd name="connsiteX24" fmla="*/ 1121483 w 1128394"/>
                      <a:gd name="connsiteY24" fmla="*/ 1014553 h 1224910"/>
                      <a:gd name="connsiteX25" fmla="*/ 1059822 w 1128394"/>
                      <a:gd name="connsiteY25" fmla="*/ 887273 h 1224910"/>
                      <a:gd name="connsiteX26" fmla="*/ 1121745 w 1128394"/>
                      <a:gd name="connsiteY26" fmla="*/ 930166 h 1224910"/>
                      <a:gd name="connsiteX27" fmla="*/ 1054628 w 1128394"/>
                      <a:gd name="connsiteY27" fmla="*/ 823969 h 1224910"/>
                      <a:gd name="connsiteX28" fmla="*/ 1126855 w 1128394"/>
                      <a:gd name="connsiteY28" fmla="*/ 894817 h 1224910"/>
                      <a:gd name="connsiteX29" fmla="*/ 892144 w 1128394"/>
                      <a:gd name="connsiteY29" fmla="*/ 555057 h 1224910"/>
                      <a:gd name="connsiteX30" fmla="*/ 256095 w 1128394"/>
                      <a:gd name="connsiteY30" fmla="*/ 4967 h 1224910"/>
                      <a:gd name="connsiteX31" fmla="*/ 70199 w 1128394"/>
                      <a:gd name="connsiteY31" fmla="*/ 90266 h 1224910"/>
                      <a:gd name="connsiteX32" fmla="*/ 1506 w 1128394"/>
                      <a:gd name="connsiteY32" fmla="*/ 818089 h 1224910"/>
                      <a:gd name="connsiteX0" fmla="*/ 1506 w 1128394"/>
                      <a:gd name="connsiteY0" fmla="*/ 818089 h 1203550"/>
                      <a:gd name="connsiteX1" fmla="*/ 91500 w 1128394"/>
                      <a:gd name="connsiteY1" fmla="*/ 1188643 h 1203550"/>
                      <a:gd name="connsiteX2" fmla="*/ 89931 w 1128394"/>
                      <a:gd name="connsiteY2" fmla="*/ 1190236 h 1203550"/>
                      <a:gd name="connsiteX3" fmla="*/ 266159 w 1128394"/>
                      <a:gd name="connsiteY3" fmla="*/ 1005683 h 1203550"/>
                      <a:gd name="connsiteX4" fmla="*/ 234019 w 1128394"/>
                      <a:gd name="connsiteY4" fmla="*/ 269827 h 1203550"/>
                      <a:gd name="connsiteX5" fmla="*/ 793044 w 1128394"/>
                      <a:gd name="connsiteY5" fmla="*/ 681970 h 1203550"/>
                      <a:gd name="connsiteX6" fmla="*/ 790474 w 1128394"/>
                      <a:gd name="connsiteY6" fmla="*/ 869653 h 1203550"/>
                      <a:gd name="connsiteX7" fmla="*/ 827650 w 1128394"/>
                      <a:gd name="connsiteY7" fmla="*/ 1001037 h 1203550"/>
                      <a:gd name="connsiteX8" fmla="*/ 835164 w 1128394"/>
                      <a:gd name="connsiteY8" fmla="*/ 894947 h 1203550"/>
                      <a:gd name="connsiteX9" fmla="*/ 826030 w 1128394"/>
                      <a:gd name="connsiteY9" fmla="*/ 850231 h 1203550"/>
                      <a:gd name="connsiteX10" fmla="*/ 827757 w 1128394"/>
                      <a:gd name="connsiteY10" fmla="*/ 850732 h 1203550"/>
                      <a:gd name="connsiteX11" fmla="*/ 831100 w 1128394"/>
                      <a:gd name="connsiteY11" fmla="*/ 855491 h 1203550"/>
                      <a:gd name="connsiteX12" fmla="*/ 861577 w 1128394"/>
                      <a:gd name="connsiteY12" fmla="*/ 893073 h 1203550"/>
                      <a:gd name="connsiteX13" fmla="*/ 866736 w 1128394"/>
                      <a:gd name="connsiteY13" fmla="*/ 898617 h 1203550"/>
                      <a:gd name="connsiteX14" fmla="*/ 898371 w 1128394"/>
                      <a:gd name="connsiteY14" fmla="*/ 951868 h 1203550"/>
                      <a:gd name="connsiteX15" fmla="*/ 1025185 w 1128394"/>
                      <a:gd name="connsiteY15" fmla="*/ 1083604 h 1203550"/>
                      <a:gd name="connsiteX16" fmla="*/ 1009317 w 1128394"/>
                      <a:gd name="connsiteY16" fmla="*/ 1006563 h 1203550"/>
                      <a:gd name="connsiteX17" fmla="*/ 1008542 w 1128394"/>
                      <a:gd name="connsiteY17" fmla="*/ 1005030 h 1203550"/>
                      <a:gd name="connsiteX18" fmla="*/ 972741 w 1128394"/>
                      <a:gd name="connsiteY18" fmla="*/ 931403 h 1203550"/>
                      <a:gd name="connsiteX19" fmla="*/ 1092267 w 1128394"/>
                      <a:gd name="connsiteY19" fmla="*/ 1073455 h 1203550"/>
                      <a:gd name="connsiteX20" fmla="*/ 1076398 w 1128394"/>
                      <a:gd name="connsiteY20" fmla="*/ 996413 h 1203550"/>
                      <a:gd name="connsiteX21" fmla="*/ 1068254 w 1128394"/>
                      <a:gd name="connsiteY21" fmla="*/ 980289 h 1203550"/>
                      <a:gd name="connsiteX22" fmla="*/ 1068655 w 1128394"/>
                      <a:gd name="connsiteY22" fmla="*/ 979243 h 1203550"/>
                      <a:gd name="connsiteX23" fmla="*/ 1021415 w 1128394"/>
                      <a:gd name="connsiteY23" fmla="*/ 915313 h 1203550"/>
                      <a:gd name="connsiteX24" fmla="*/ 1121483 w 1128394"/>
                      <a:gd name="connsiteY24" fmla="*/ 1014553 h 1203550"/>
                      <a:gd name="connsiteX25" fmla="*/ 1059822 w 1128394"/>
                      <a:gd name="connsiteY25" fmla="*/ 887273 h 1203550"/>
                      <a:gd name="connsiteX26" fmla="*/ 1121745 w 1128394"/>
                      <a:gd name="connsiteY26" fmla="*/ 930166 h 1203550"/>
                      <a:gd name="connsiteX27" fmla="*/ 1054628 w 1128394"/>
                      <a:gd name="connsiteY27" fmla="*/ 823969 h 1203550"/>
                      <a:gd name="connsiteX28" fmla="*/ 1126855 w 1128394"/>
                      <a:gd name="connsiteY28" fmla="*/ 894817 h 1203550"/>
                      <a:gd name="connsiteX29" fmla="*/ 892144 w 1128394"/>
                      <a:gd name="connsiteY29" fmla="*/ 555057 h 1203550"/>
                      <a:gd name="connsiteX30" fmla="*/ 256095 w 1128394"/>
                      <a:gd name="connsiteY30" fmla="*/ 4967 h 1203550"/>
                      <a:gd name="connsiteX31" fmla="*/ 70199 w 1128394"/>
                      <a:gd name="connsiteY31" fmla="*/ 90266 h 1203550"/>
                      <a:gd name="connsiteX32" fmla="*/ 1506 w 1128394"/>
                      <a:gd name="connsiteY32" fmla="*/ 818089 h 1203550"/>
                      <a:gd name="connsiteX0" fmla="*/ 1506 w 1128394"/>
                      <a:gd name="connsiteY0" fmla="*/ 818089 h 1203550"/>
                      <a:gd name="connsiteX1" fmla="*/ 91500 w 1128394"/>
                      <a:gd name="connsiteY1" fmla="*/ 1188643 h 1203550"/>
                      <a:gd name="connsiteX2" fmla="*/ 89931 w 1128394"/>
                      <a:gd name="connsiteY2" fmla="*/ 1190236 h 1203550"/>
                      <a:gd name="connsiteX3" fmla="*/ 266159 w 1128394"/>
                      <a:gd name="connsiteY3" fmla="*/ 1005683 h 1203550"/>
                      <a:gd name="connsiteX4" fmla="*/ 234019 w 1128394"/>
                      <a:gd name="connsiteY4" fmla="*/ 269827 h 1203550"/>
                      <a:gd name="connsiteX5" fmla="*/ 793044 w 1128394"/>
                      <a:gd name="connsiteY5" fmla="*/ 681970 h 1203550"/>
                      <a:gd name="connsiteX6" fmla="*/ 790474 w 1128394"/>
                      <a:gd name="connsiteY6" fmla="*/ 869653 h 1203550"/>
                      <a:gd name="connsiteX7" fmla="*/ 827650 w 1128394"/>
                      <a:gd name="connsiteY7" fmla="*/ 1001037 h 1203550"/>
                      <a:gd name="connsiteX8" fmla="*/ 835164 w 1128394"/>
                      <a:gd name="connsiteY8" fmla="*/ 894947 h 1203550"/>
                      <a:gd name="connsiteX9" fmla="*/ 826030 w 1128394"/>
                      <a:gd name="connsiteY9" fmla="*/ 850231 h 1203550"/>
                      <a:gd name="connsiteX10" fmla="*/ 827757 w 1128394"/>
                      <a:gd name="connsiteY10" fmla="*/ 850732 h 1203550"/>
                      <a:gd name="connsiteX11" fmla="*/ 831100 w 1128394"/>
                      <a:gd name="connsiteY11" fmla="*/ 855491 h 1203550"/>
                      <a:gd name="connsiteX12" fmla="*/ 861577 w 1128394"/>
                      <a:gd name="connsiteY12" fmla="*/ 893073 h 1203550"/>
                      <a:gd name="connsiteX13" fmla="*/ 866736 w 1128394"/>
                      <a:gd name="connsiteY13" fmla="*/ 898617 h 1203550"/>
                      <a:gd name="connsiteX14" fmla="*/ 898371 w 1128394"/>
                      <a:gd name="connsiteY14" fmla="*/ 951868 h 1203550"/>
                      <a:gd name="connsiteX15" fmla="*/ 1025185 w 1128394"/>
                      <a:gd name="connsiteY15" fmla="*/ 1083604 h 1203550"/>
                      <a:gd name="connsiteX16" fmla="*/ 1009317 w 1128394"/>
                      <a:gd name="connsiteY16" fmla="*/ 1006563 h 1203550"/>
                      <a:gd name="connsiteX17" fmla="*/ 1008542 w 1128394"/>
                      <a:gd name="connsiteY17" fmla="*/ 1005030 h 1203550"/>
                      <a:gd name="connsiteX18" fmla="*/ 972741 w 1128394"/>
                      <a:gd name="connsiteY18" fmla="*/ 931403 h 1203550"/>
                      <a:gd name="connsiteX19" fmla="*/ 1092267 w 1128394"/>
                      <a:gd name="connsiteY19" fmla="*/ 1073455 h 1203550"/>
                      <a:gd name="connsiteX20" fmla="*/ 1076398 w 1128394"/>
                      <a:gd name="connsiteY20" fmla="*/ 996413 h 1203550"/>
                      <a:gd name="connsiteX21" fmla="*/ 1068254 w 1128394"/>
                      <a:gd name="connsiteY21" fmla="*/ 980289 h 1203550"/>
                      <a:gd name="connsiteX22" fmla="*/ 1068655 w 1128394"/>
                      <a:gd name="connsiteY22" fmla="*/ 979243 h 1203550"/>
                      <a:gd name="connsiteX23" fmla="*/ 1021415 w 1128394"/>
                      <a:gd name="connsiteY23" fmla="*/ 915313 h 1203550"/>
                      <a:gd name="connsiteX24" fmla="*/ 1121483 w 1128394"/>
                      <a:gd name="connsiteY24" fmla="*/ 1014553 h 1203550"/>
                      <a:gd name="connsiteX25" fmla="*/ 1059822 w 1128394"/>
                      <a:gd name="connsiteY25" fmla="*/ 887273 h 1203550"/>
                      <a:gd name="connsiteX26" fmla="*/ 1121745 w 1128394"/>
                      <a:gd name="connsiteY26" fmla="*/ 930166 h 1203550"/>
                      <a:gd name="connsiteX27" fmla="*/ 1054628 w 1128394"/>
                      <a:gd name="connsiteY27" fmla="*/ 823969 h 1203550"/>
                      <a:gd name="connsiteX28" fmla="*/ 1126855 w 1128394"/>
                      <a:gd name="connsiteY28" fmla="*/ 894817 h 1203550"/>
                      <a:gd name="connsiteX29" fmla="*/ 892144 w 1128394"/>
                      <a:gd name="connsiteY29" fmla="*/ 555057 h 1203550"/>
                      <a:gd name="connsiteX30" fmla="*/ 256095 w 1128394"/>
                      <a:gd name="connsiteY30" fmla="*/ 4967 h 1203550"/>
                      <a:gd name="connsiteX31" fmla="*/ 70199 w 1128394"/>
                      <a:gd name="connsiteY31" fmla="*/ 90266 h 1203550"/>
                      <a:gd name="connsiteX32" fmla="*/ 1506 w 1128394"/>
                      <a:gd name="connsiteY32" fmla="*/ 818089 h 1203550"/>
                      <a:gd name="connsiteX0" fmla="*/ 1506 w 1128394"/>
                      <a:gd name="connsiteY0" fmla="*/ 818089 h 1244191"/>
                      <a:gd name="connsiteX1" fmla="*/ 91500 w 1128394"/>
                      <a:gd name="connsiteY1" fmla="*/ 1188643 h 1244191"/>
                      <a:gd name="connsiteX2" fmla="*/ 89931 w 1128394"/>
                      <a:gd name="connsiteY2" fmla="*/ 1190236 h 1244191"/>
                      <a:gd name="connsiteX3" fmla="*/ 266159 w 1128394"/>
                      <a:gd name="connsiteY3" fmla="*/ 1005683 h 1244191"/>
                      <a:gd name="connsiteX4" fmla="*/ 234019 w 1128394"/>
                      <a:gd name="connsiteY4" fmla="*/ 269827 h 1244191"/>
                      <a:gd name="connsiteX5" fmla="*/ 793044 w 1128394"/>
                      <a:gd name="connsiteY5" fmla="*/ 681970 h 1244191"/>
                      <a:gd name="connsiteX6" fmla="*/ 790474 w 1128394"/>
                      <a:gd name="connsiteY6" fmla="*/ 869653 h 1244191"/>
                      <a:gd name="connsiteX7" fmla="*/ 827650 w 1128394"/>
                      <a:gd name="connsiteY7" fmla="*/ 1001037 h 1244191"/>
                      <a:gd name="connsiteX8" fmla="*/ 835164 w 1128394"/>
                      <a:gd name="connsiteY8" fmla="*/ 894947 h 1244191"/>
                      <a:gd name="connsiteX9" fmla="*/ 826030 w 1128394"/>
                      <a:gd name="connsiteY9" fmla="*/ 850231 h 1244191"/>
                      <a:gd name="connsiteX10" fmla="*/ 827757 w 1128394"/>
                      <a:gd name="connsiteY10" fmla="*/ 850732 h 1244191"/>
                      <a:gd name="connsiteX11" fmla="*/ 831100 w 1128394"/>
                      <a:gd name="connsiteY11" fmla="*/ 855491 h 1244191"/>
                      <a:gd name="connsiteX12" fmla="*/ 861577 w 1128394"/>
                      <a:gd name="connsiteY12" fmla="*/ 893073 h 1244191"/>
                      <a:gd name="connsiteX13" fmla="*/ 866736 w 1128394"/>
                      <a:gd name="connsiteY13" fmla="*/ 898617 h 1244191"/>
                      <a:gd name="connsiteX14" fmla="*/ 898371 w 1128394"/>
                      <a:gd name="connsiteY14" fmla="*/ 951868 h 1244191"/>
                      <a:gd name="connsiteX15" fmla="*/ 1025185 w 1128394"/>
                      <a:gd name="connsiteY15" fmla="*/ 1083604 h 1244191"/>
                      <a:gd name="connsiteX16" fmla="*/ 1009317 w 1128394"/>
                      <a:gd name="connsiteY16" fmla="*/ 1006563 h 1244191"/>
                      <a:gd name="connsiteX17" fmla="*/ 1008542 w 1128394"/>
                      <a:gd name="connsiteY17" fmla="*/ 1005030 h 1244191"/>
                      <a:gd name="connsiteX18" fmla="*/ 972741 w 1128394"/>
                      <a:gd name="connsiteY18" fmla="*/ 931403 h 1244191"/>
                      <a:gd name="connsiteX19" fmla="*/ 1092267 w 1128394"/>
                      <a:gd name="connsiteY19" fmla="*/ 1073455 h 1244191"/>
                      <a:gd name="connsiteX20" fmla="*/ 1076398 w 1128394"/>
                      <a:gd name="connsiteY20" fmla="*/ 996413 h 1244191"/>
                      <a:gd name="connsiteX21" fmla="*/ 1068254 w 1128394"/>
                      <a:gd name="connsiteY21" fmla="*/ 980289 h 1244191"/>
                      <a:gd name="connsiteX22" fmla="*/ 1068655 w 1128394"/>
                      <a:gd name="connsiteY22" fmla="*/ 979243 h 1244191"/>
                      <a:gd name="connsiteX23" fmla="*/ 1021415 w 1128394"/>
                      <a:gd name="connsiteY23" fmla="*/ 915313 h 1244191"/>
                      <a:gd name="connsiteX24" fmla="*/ 1121483 w 1128394"/>
                      <a:gd name="connsiteY24" fmla="*/ 1014553 h 1244191"/>
                      <a:gd name="connsiteX25" fmla="*/ 1059822 w 1128394"/>
                      <a:gd name="connsiteY25" fmla="*/ 887273 h 1244191"/>
                      <a:gd name="connsiteX26" fmla="*/ 1121745 w 1128394"/>
                      <a:gd name="connsiteY26" fmla="*/ 930166 h 1244191"/>
                      <a:gd name="connsiteX27" fmla="*/ 1054628 w 1128394"/>
                      <a:gd name="connsiteY27" fmla="*/ 823969 h 1244191"/>
                      <a:gd name="connsiteX28" fmla="*/ 1126855 w 1128394"/>
                      <a:gd name="connsiteY28" fmla="*/ 894817 h 1244191"/>
                      <a:gd name="connsiteX29" fmla="*/ 892144 w 1128394"/>
                      <a:gd name="connsiteY29" fmla="*/ 555057 h 1244191"/>
                      <a:gd name="connsiteX30" fmla="*/ 256095 w 1128394"/>
                      <a:gd name="connsiteY30" fmla="*/ 4967 h 1244191"/>
                      <a:gd name="connsiteX31" fmla="*/ 70199 w 1128394"/>
                      <a:gd name="connsiteY31" fmla="*/ 90266 h 1244191"/>
                      <a:gd name="connsiteX32" fmla="*/ 1506 w 1128394"/>
                      <a:gd name="connsiteY32" fmla="*/ 818089 h 1244191"/>
                      <a:gd name="connsiteX0" fmla="*/ 1506 w 1128394"/>
                      <a:gd name="connsiteY0" fmla="*/ 818089 h 1196582"/>
                      <a:gd name="connsiteX1" fmla="*/ 91500 w 1128394"/>
                      <a:gd name="connsiteY1" fmla="*/ 1188643 h 1196582"/>
                      <a:gd name="connsiteX2" fmla="*/ 266159 w 1128394"/>
                      <a:gd name="connsiteY2" fmla="*/ 1005683 h 1196582"/>
                      <a:gd name="connsiteX3" fmla="*/ 234019 w 1128394"/>
                      <a:gd name="connsiteY3" fmla="*/ 269827 h 1196582"/>
                      <a:gd name="connsiteX4" fmla="*/ 793044 w 1128394"/>
                      <a:gd name="connsiteY4" fmla="*/ 681970 h 1196582"/>
                      <a:gd name="connsiteX5" fmla="*/ 790474 w 1128394"/>
                      <a:gd name="connsiteY5" fmla="*/ 869653 h 1196582"/>
                      <a:gd name="connsiteX6" fmla="*/ 827650 w 1128394"/>
                      <a:gd name="connsiteY6" fmla="*/ 1001037 h 1196582"/>
                      <a:gd name="connsiteX7" fmla="*/ 835164 w 1128394"/>
                      <a:gd name="connsiteY7" fmla="*/ 894947 h 1196582"/>
                      <a:gd name="connsiteX8" fmla="*/ 826030 w 1128394"/>
                      <a:gd name="connsiteY8" fmla="*/ 850231 h 1196582"/>
                      <a:gd name="connsiteX9" fmla="*/ 827757 w 1128394"/>
                      <a:gd name="connsiteY9" fmla="*/ 850732 h 1196582"/>
                      <a:gd name="connsiteX10" fmla="*/ 831100 w 1128394"/>
                      <a:gd name="connsiteY10" fmla="*/ 855491 h 1196582"/>
                      <a:gd name="connsiteX11" fmla="*/ 861577 w 1128394"/>
                      <a:gd name="connsiteY11" fmla="*/ 893073 h 1196582"/>
                      <a:gd name="connsiteX12" fmla="*/ 866736 w 1128394"/>
                      <a:gd name="connsiteY12" fmla="*/ 898617 h 1196582"/>
                      <a:gd name="connsiteX13" fmla="*/ 898371 w 1128394"/>
                      <a:gd name="connsiteY13" fmla="*/ 951868 h 1196582"/>
                      <a:gd name="connsiteX14" fmla="*/ 1025185 w 1128394"/>
                      <a:gd name="connsiteY14" fmla="*/ 1083604 h 1196582"/>
                      <a:gd name="connsiteX15" fmla="*/ 1009317 w 1128394"/>
                      <a:gd name="connsiteY15" fmla="*/ 1006563 h 1196582"/>
                      <a:gd name="connsiteX16" fmla="*/ 1008542 w 1128394"/>
                      <a:gd name="connsiteY16" fmla="*/ 1005030 h 1196582"/>
                      <a:gd name="connsiteX17" fmla="*/ 972741 w 1128394"/>
                      <a:gd name="connsiteY17" fmla="*/ 931403 h 1196582"/>
                      <a:gd name="connsiteX18" fmla="*/ 1092267 w 1128394"/>
                      <a:gd name="connsiteY18" fmla="*/ 1073455 h 1196582"/>
                      <a:gd name="connsiteX19" fmla="*/ 1076398 w 1128394"/>
                      <a:gd name="connsiteY19" fmla="*/ 996413 h 1196582"/>
                      <a:gd name="connsiteX20" fmla="*/ 1068254 w 1128394"/>
                      <a:gd name="connsiteY20" fmla="*/ 980289 h 1196582"/>
                      <a:gd name="connsiteX21" fmla="*/ 1068655 w 1128394"/>
                      <a:gd name="connsiteY21" fmla="*/ 979243 h 1196582"/>
                      <a:gd name="connsiteX22" fmla="*/ 1021415 w 1128394"/>
                      <a:gd name="connsiteY22" fmla="*/ 915313 h 1196582"/>
                      <a:gd name="connsiteX23" fmla="*/ 1121483 w 1128394"/>
                      <a:gd name="connsiteY23" fmla="*/ 1014553 h 1196582"/>
                      <a:gd name="connsiteX24" fmla="*/ 1059822 w 1128394"/>
                      <a:gd name="connsiteY24" fmla="*/ 887273 h 1196582"/>
                      <a:gd name="connsiteX25" fmla="*/ 1121745 w 1128394"/>
                      <a:gd name="connsiteY25" fmla="*/ 930166 h 1196582"/>
                      <a:gd name="connsiteX26" fmla="*/ 1054628 w 1128394"/>
                      <a:gd name="connsiteY26" fmla="*/ 823969 h 1196582"/>
                      <a:gd name="connsiteX27" fmla="*/ 1126855 w 1128394"/>
                      <a:gd name="connsiteY27" fmla="*/ 894817 h 1196582"/>
                      <a:gd name="connsiteX28" fmla="*/ 892144 w 1128394"/>
                      <a:gd name="connsiteY28" fmla="*/ 555057 h 1196582"/>
                      <a:gd name="connsiteX29" fmla="*/ 256095 w 1128394"/>
                      <a:gd name="connsiteY29" fmla="*/ 4967 h 1196582"/>
                      <a:gd name="connsiteX30" fmla="*/ 70199 w 1128394"/>
                      <a:gd name="connsiteY30" fmla="*/ 90266 h 1196582"/>
                      <a:gd name="connsiteX31" fmla="*/ 1506 w 1128394"/>
                      <a:gd name="connsiteY31" fmla="*/ 818089 h 1196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1128394" h="1196582">
                        <a:moveTo>
                          <a:pt x="1506" y="818089"/>
                        </a:moveTo>
                        <a:cubicBezTo>
                          <a:pt x="5056" y="1001152"/>
                          <a:pt x="47391" y="1157377"/>
                          <a:pt x="91500" y="1188643"/>
                        </a:cubicBezTo>
                        <a:cubicBezTo>
                          <a:pt x="135609" y="1219909"/>
                          <a:pt x="242406" y="1158819"/>
                          <a:pt x="266159" y="1005683"/>
                        </a:cubicBezTo>
                        <a:cubicBezTo>
                          <a:pt x="258083" y="822945"/>
                          <a:pt x="258772" y="467491"/>
                          <a:pt x="234019" y="269827"/>
                        </a:cubicBezTo>
                        <a:cubicBezTo>
                          <a:pt x="338580" y="373583"/>
                          <a:pt x="689567" y="669482"/>
                          <a:pt x="793044" y="681970"/>
                        </a:cubicBezTo>
                        <a:cubicBezTo>
                          <a:pt x="792187" y="744531"/>
                          <a:pt x="791331" y="807092"/>
                          <a:pt x="790474" y="869653"/>
                        </a:cubicBezTo>
                        <a:cubicBezTo>
                          <a:pt x="813058" y="960248"/>
                          <a:pt x="820202" y="996821"/>
                          <a:pt x="827650" y="1001037"/>
                        </a:cubicBezTo>
                        <a:cubicBezTo>
                          <a:pt x="835098" y="1005253"/>
                          <a:pt x="844489" y="954796"/>
                          <a:pt x="835164" y="894947"/>
                        </a:cubicBezTo>
                        <a:lnTo>
                          <a:pt x="826030" y="850231"/>
                        </a:lnTo>
                        <a:lnTo>
                          <a:pt x="827757" y="850732"/>
                        </a:lnTo>
                        <a:lnTo>
                          <a:pt x="831100" y="855491"/>
                        </a:lnTo>
                        <a:cubicBezTo>
                          <a:pt x="841115" y="868689"/>
                          <a:pt x="851312" y="881246"/>
                          <a:pt x="861577" y="893073"/>
                        </a:cubicBezTo>
                        <a:lnTo>
                          <a:pt x="866736" y="898617"/>
                        </a:lnTo>
                        <a:lnTo>
                          <a:pt x="898371" y="951868"/>
                        </a:lnTo>
                        <a:cubicBezTo>
                          <a:pt x="950996" y="1032868"/>
                          <a:pt x="1007773" y="1091848"/>
                          <a:pt x="1025185" y="1083604"/>
                        </a:cubicBezTo>
                        <a:cubicBezTo>
                          <a:pt x="1036067" y="1078451"/>
                          <a:pt x="1028997" y="1048258"/>
                          <a:pt x="1009317" y="1006563"/>
                        </a:cubicBezTo>
                        <a:lnTo>
                          <a:pt x="1008542" y="1005030"/>
                        </a:lnTo>
                        <a:lnTo>
                          <a:pt x="972741" y="931403"/>
                        </a:lnTo>
                        <a:cubicBezTo>
                          <a:pt x="1012583" y="978754"/>
                          <a:pt x="1072953" y="1087046"/>
                          <a:pt x="1092267" y="1073455"/>
                        </a:cubicBezTo>
                        <a:cubicBezTo>
                          <a:pt x="1111581" y="1059864"/>
                          <a:pt x="1096080" y="1038109"/>
                          <a:pt x="1076398" y="996413"/>
                        </a:cubicBezTo>
                        <a:lnTo>
                          <a:pt x="1068254" y="980289"/>
                        </a:lnTo>
                        <a:lnTo>
                          <a:pt x="1068655" y="979243"/>
                        </a:lnTo>
                        <a:lnTo>
                          <a:pt x="1021415" y="915313"/>
                        </a:lnTo>
                        <a:cubicBezTo>
                          <a:pt x="1044365" y="939153"/>
                          <a:pt x="1115082" y="1019226"/>
                          <a:pt x="1121483" y="1014553"/>
                        </a:cubicBezTo>
                        <a:cubicBezTo>
                          <a:pt x="1127884" y="1009880"/>
                          <a:pt x="1079503" y="928968"/>
                          <a:pt x="1059822" y="887273"/>
                        </a:cubicBezTo>
                        <a:cubicBezTo>
                          <a:pt x="1080463" y="901571"/>
                          <a:pt x="1105518" y="980943"/>
                          <a:pt x="1121745" y="930166"/>
                        </a:cubicBezTo>
                        <a:cubicBezTo>
                          <a:pt x="1124968" y="920082"/>
                          <a:pt x="1053776" y="829860"/>
                          <a:pt x="1054628" y="823969"/>
                        </a:cubicBezTo>
                        <a:cubicBezTo>
                          <a:pt x="1055480" y="818078"/>
                          <a:pt x="1140795" y="924272"/>
                          <a:pt x="1126855" y="894817"/>
                        </a:cubicBezTo>
                        <a:cubicBezTo>
                          <a:pt x="1101672" y="845733"/>
                          <a:pt x="962929" y="511491"/>
                          <a:pt x="892144" y="555057"/>
                        </a:cubicBezTo>
                        <a:cubicBezTo>
                          <a:pt x="676333" y="380225"/>
                          <a:pt x="361161" y="2612"/>
                          <a:pt x="256095" y="4967"/>
                        </a:cubicBezTo>
                        <a:cubicBezTo>
                          <a:pt x="165961" y="-12680"/>
                          <a:pt x="98678" y="16913"/>
                          <a:pt x="70199" y="90266"/>
                        </a:cubicBezTo>
                        <a:cubicBezTo>
                          <a:pt x="-5637" y="228205"/>
                          <a:pt x="-2044" y="635026"/>
                          <a:pt x="1506" y="818089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354" name="Csoportba foglalás 353"/>
                  <p:cNvGrpSpPr/>
                  <p:nvPr/>
                </p:nvGrpSpPr>
                <p:grpSpPr>
                  <a:xfrm rot="1641199">
                    <a:off x="8967058" y="2396128"/>
                    <a:ext cx="436287" cy="511890"/>
                    <a:chOff x="8905585" y="2466199"/>
                    <a:chExt cx="436287" cy="511890"/>
                  </a:xfrm>
                </p:grpSpPr>
                <p:sp>
                  <p:nvSpPr>
                    <p:cNvPr id="355" name="Ellipszis 42"/>
                    <p:cNvSpPr/>
                    <p:nvPr/>
                  </p:nvSpPr>
                  <p:spPr>
                    <a:xfrm rot="7689270">
                      <a:off x="8910058" y="2520394"/>
                      <a:ext cx="486010" cy="377619"/>
                    </a:xfrm>
                    <a:custGeom>
                      <a:avLst/>
                      <a:gdLst>
                        <a:gd name="connsiteX0" fmla="*/ 0 w 738119"/>
                        <a:gd name="connsiteY0" fmla="*/ 338046 h 676092"/>
                        <a:gd name="connsiteX1" fmla="*/ 369060 w 738119"/>
                        <a:gd name="connsiteY1" fmla="*/ 0 h 676092"/>
                        <a:gd name="connsiteX2" fmla="*/ 738120 w 738119"/>
                        <a:gd name="connsiteY2" fmla="*/ 338046 h 676092"/>
                        <a:gd name="connsiteX3" fmla="*/ 369060 w 738119"/>
                        <a:gd name="connsiteY3" fmla="*/ 676092 h 676092"/>
                        <a:gd name="connsiteX4" fmla="*/ 0 w 738119"/>
                        <a:gd name="connsiteY4" fmla="*/ 338046 h 676092"/>
                        <a:gd name="connsiteX0" fmla="*/ 0 w 807392"/>
                        <a:gd name="connsiteY0" fmla="*/ 564397 h 709538"/>
                        <a:gd name="connsiteX1" fmla="*/ 438332 w 807392"/>
                        <a:gd name="connsiteY1" fmla="*/ 4678 h 709538"/>
                        <a:gd name="connsiteX2" fmla="*/ 807392 w 807392"/>
                        <a:gd name="connsiteY2" fmla="*/ 342724 h 709538"/>
                        <a:gd name="connsiteX3" fmla="*/ 438332 w 807392"/>
                        <a:gd name="connsiteY3" fmla="*/ 680770 h 709538"/>
                        <a:gd name="connsiteX4" fmla="*/ 0 w 807392"/>
                        <a:gd name="connsiteY4" fmla="*/ 564397 h 709538"/>
                        <a:gd name="connsiteX0" fmla="*/ 342 w 807734"/>
                        <a:gd name="connsiteY0" fmla="*/ 564397 h 812714"/>
                        <a:gd name="connsiteX1" fmla="*/ 438674 w 807734"/>
                        <a:gd name="connsiteY1" fmla="*/ 4678 h 812714"/>
                        <a:gd name="connsiteX2" fmla="*/ 807734 w 807734"/>
                        <a:gd name="connsiteY2" fmla="*/ 342724 h 812714"/>
                        <a:gd name="connsiteX3" fmla="*/ 511777 w 807734"/>
                        <a:gd name="connsiteY3" fmla="*/ 806891 h 812714"/>
                        <a:gd name="connsiteX4" fmla="*/ 342 w 807734"/>
                        <a:gd name="connsiteY4" fmla="*/ 564397 h 812714"/>
                        <a:gd name="connsiteX0" fmla="*/ 242 w 807634"/>
                        <a:gd name="connsiteY0" fmla="*/ 564397 h 834088"/>
                        <a:gd name="connsiteX1" fmla="*/ 438574 w 807634"/>
                        <a:gd name="connsiteY1" fmla="*/ 4678 h 834088"/>
                        <a:gd name="connsiteX2" fmla="*/ 807634 w 807634"/>
                        <a:gd name="connsiteY2" fmla="*/ 342724 h 834088"/>
                        <a:gd name="connsiteX3" fmla="*/ 499634 w 807634"/>
                        <a:gd name="connsiteY3" fmla="*/ 828801 h 834088"/>
                        <a:gd name="connsiteX4" fmla="*/ 242 w 807634"/>
                        <a:gd name="connsiteY4" fmla="*/ 564397 h 834088"/>
                        <a:gd name="connsiteX0" fmla="*/ 4399 w 811791"/>
                        <a:gd name="connsiteY0" fmla="*/ 402843 h 671880"/>
                        <a:gd name="connsiteX1" fmla="*/ 290660 w 811791"/>
                        <a:gd name="connsiteY1" fmla="*/ 16163 h 671880"/>
                        <a:gd name="connsiteX2" fmla="*/ 811791 w 811791"/>
                        <a:gd name="connsiteY2" fmla="*/ 181170 h 671880"/>
                        <a:gd name="connsiteX3" fmla="*/ 503791 w 811791"/>
                        <a:gd name="connsiteY3" fmla="*/ 667247 h 671880"/>
                        <a:gd name="connsiteX4" fmla="*/ 4399 w 811791"/>
                        <a:gd name="connsiteY4" fmla="*/ 402843 h 671880"/>
                        <a:gd name="connsiteX0" fmla="*/ 10346 w 817738"/>
                        <a:gd name="connsiteY0" fmla="*/ 515682 h 784719"/>
                        <a:gd name="connsiteX1" fmla="*/ 296607 w 817738"/>
                        <a:gd name="connsiteY1" fmla="*/ 129002 h 784719"/>
                        <a:gd name="connsiteX2" fmla="*/ 817738 w 817738"/>
                        <a:gd name="connsiteY2" fmla="*/ 294009 h 784719"/>
                        <a:gd name="connsiteX3" fmla="*/ 509738 w 817738"/>
                        <a:gd name="connsiteY3" fmla="*/ 780086 h 784719"/>
                        <a:gd name="connsiteX4" fmla="*/ 10346 w 817738"/>
                        <a:gd name="connsiteY4" fmla="*/ 515682 h 784719"/>
                        <a:gd name="connsiteX0" fmla="*/ 10346 w 817738"/>
                        <a:gd name="connsiteY0" fmla="*/ 515682 h 789307"/>
                        <a:gd name="connsiteX1" fmla="*/ 296607 w 817738"/>
                        <a:gd name="connsiteY1" fmla="*/ 129002 h 789307"/>
                        <a:gd name="connsiteX2" fmla="*/ 817738 w 817738"/>
                        <a:gd name="connsiteY2" fmla="*/ 294009 h 789307"/>
                        <a:gd name="connsiteX3" fmla="*/ 509738 w 817738"/>
                        <a:gd name="connsiteY3" fmla="*/ 780086 h 789307"/>
                        <a:gd name="connsiteX4" fmla="*/ 10346 w 817738"/>
                        <a:gd name="connsiteY4" fmla="*/ 515682 h 789307"/>
                        <a:gd name="connsiteX0" fmla="*/ 7684 w 815076"/>
                        <a:gd name="connsiteY0" fmla="*/ 515682 h 867736"/>
                        <a:gd name="connsiteX1" fmla="*/ 293945 w 815076"/>
                        <a:gd name="connsiteY1" fmla="*/ 129002 h 867736"/>
                        <a:gd name="connsiteX2" fmla="*/ 815076 w 815076"/>
                        <a:gd name="connsiteY2" fmla="*/ 294009 h 867736"/>
                        <a:gd name="connsiteX3" fmla="*/ 462922 w 815076"/>
                        <a:gd name="connsiteY3" fmla="*/ 860425 h 867736"/>
                        <a:gd name="connsiteX4" fmla="*/ 7684 w 815076"/>
                        <a:gd name="connsiteY4" fmla="*/ 515682 h 867736"/>
                        <a:gd name="connsiteX0" fmla="*/ 7684 w 815076"/>
                        <a:gd name="connsiteY0" fmla="*/ 515682 h 877431"/>
                        <a:gd name="connsiteX1" fmla="*/ 293945 w 815076"/>
                        <a:gd name="connsiteY1" fmla="*/ 129002 h 877431"/>
                        <a:gd name="connsiteX2" fmla="*/ 815076 w 815076"/>
                        <a:gd name="connsiteY2" fmla="*/ 294009 h 877431"/>
                        <a:gd name="connsiteX3" fmla="*/ 462922 w 815076"/>
                        <a:gd name="connsiteY3" fmla="*/ 860425 h 877431"/>
                        <a:gd name="connsiteX4" fmla="*/ 7684 w 815076"/>
                        <a:gd name="connsiteY4" fmla="*/ 515682 h 877431"/>
                        <a:gd name="connsiteX0" fmla="*/ 2722 w 829901"/>
                        <a:gd name="connsiteY0" fmla="*/ 534084 h 768586"/>
                        <a:gd name="connsiteX1" fmla="*/ 308770 w 829901"/>
                        <a:gd name="connsiteY1" fmla="*/ 25025 h 768586"/>
                        <a:gd name="connsiteX2" fmla="*/ 829901 w 829901"/>
                        <a:gd name="connsiteY2" fmla="*/ 190032 h 768586"/>
                        <a:gd name="connsiteX3" fmla="*/ 477747 w 829901"/>
                        <a:gd name="connsiteY3" fmla="*/ 756448 h 768586"/>
                        <a:gd name="connsiteX4" fmla="*/ 2722 w 829901"/>
                        <a:gd name="connsiteY4" fmla="*/ 534084 h 768586"/>
                        <a:gd name="connsiteX0" fmla="*/ 2723 w 829902"/>
                        <a:gd name="connsiteY0" fmla="*/ 534084 h 765499"/>
                        <a:gd name="connsiteX1" fmla="*/ 308771 w 829902"/>
                        <a:gd name="connsiteY1" fmla="*/ 25025 h 765499"/>
                        <a:gd name="connsiteX2" fmla="*/ 829902 w 829902"/>
                        <a:gd name="connsiteY2" fmla="*/ 190032 h 765499"/>
                        <a:gd name="connsiteX3" fmla="*/ 477748 w 829902"/>
                        <a:gd name="connsiteY3" fmla="*/ 756448 h 765499"/>
                        <a:gd name="connsiteX4" fmla="*/ 2723 w 829902"/>
                        <a:gd name="connsiteY4" fmla="*/ 534084 h 765499"/>
                        <a:gd name="connsiteX0" fmla="*/ 2008 w 829187"/>
                        <a:gd name="connsiteY0" fmla="*/ 553522 h 784937"/>
                        <a:gd name="connsiteX1" fmla="*/ 308056 w 829187"/>
                        <a:gd name="connsiteY1" fmla="*/ 44463 h 784937"/>
                        <a:gd name="connsiteX2" fmla="*/ 829187 w 829187"/>
                        <a:gd name="connsiteY2" fmla="*/ 209470 h 784937"/>
                        <a:gd name="connsiteX3" fmla="*/ 477033 w 829187"/>
                        <a:gd name="connsiteY3" fmla="*/ 775886 h 784937"/>
                        <a:gd name="connsiteX4" fmla="*/ 2008 w 829187"/>
                        <a:gd name="connsiteY4" fmla="*/ 553522 h 784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9187" h="784937">
                          <a:moveTo>
                            <a:pt x="2008" y="553522"/>
                          </a:moveTo>
                          <a:cubicBezTo>
                            <a:pt x="-26155" y="431618"/>
                            <a:pt x="250296" y="146091"/>
                            <a:pt x="308056" y="44463"/>
                          </a:cubicBezTo>
                          <a:cubicBezTo>
                            <a:pt x="365816" y="-57165"/>
                            <a:pt x="829187" y="22772"/>
                            <a:pt x="829187" y="209470"/>
                          </a:cubicBezTo>
                          <a:cubicBezTo>
                            <a:pt x="829187" y="396168"/>
                            <a:pt x="770804" y="728558"/>
                            <a:pt x="477033" y="775886"/>
                          </a:cubicBezTo>
                          <a:cubicBezTo>
                            <a:pt x="183262" y="823214"/>
                            <a:pt x="30171" y="675426"/>
                            <a:pt x="2008" y="553522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grpSp>
                  <p:nvGrpSpPr>
                    <p:cNvPr id="356" name="Csoportba foglalás 355"/>
                    <p:cNvGrpSpPr/>
                    <p:nvPr/>
                  </p:nvGrpSpPr>
                  <p:grpSpPr>
                    <a:xfrm>
                      <a:off x="8905585" y="2833390"/>
                      <a:ext cx="371707" cy="144699"/>
                      <a:chOff x="8905585" y="2833390"/>
                      <a:chExt cx="371707" cy="144699"/>
                    </a:xfrm>
                  </p:grpSpPr>
                  <p:sp>
                    <p:nvSpPr>
                      <p:cNvPr id="357" name="Trapezoid 43"/>
                      <p:cNvSpPr/>
                      <p:nvPr/>
                    </p:nvSpPr>
                    <p:spPr>
                      <a:xfrm rot="1309861">
                        <a:off x="8905585" y="2833390"/>
                        <a:ext cx="371707" cy="144699"/>
                      </a:xfrm>
                      <a:custGeom>
                        <a:avLst/>
                        <a:gdLst>
                          <a:gd name="connsiteX0" fmla="*/ 0 w 519185"/>
                          <a:gd name="connsiteY0" fmla="*/ 225706 h 225706"/>
                          <a:gd name="connsiteX1" fmla="*/ 119611 w 519185"/>
                          <a:gd name="connsiteY1" fmla="*/ 0 h 225706"/>
                          <a:gd name="connsiteX2" fmla="*/ 399574 w 519185"/>
                          <a:gd name="connsiteY2" fmla="*/ 0 h 225706"/>
                          <a:gd name="connsiteX3" fmla="*/ 519185 w 519185"/>
                          <a:gd name="connsiteY3" fmla="*/ 225706 h 225706"/>
                          <a:gd name="connsiteX4" fmla="*/ 0 w 519185"/>
                          <a:gd name="connsiteY4" fmla="*/ 225706 h 225706"/>
                          <a:gd name="connsiteX0" fmla="*/ 9142 w 528327"/>
                          <a:gd name="connsiteY0" fmla="*/ 225706 h 225706"/>
                          <a:gd name="connsiteX1" fmla="*/ 128753 w 528327"/>
                          <a:gd name="connsiteY1" fmla="*/ 0 h 225706"/>
                          <a:gd name="connsiteX2" fmla="*/ 408716 w 528327"/>
                          <a:gd name="connsiteY2" fmla="*/ 0 h 225706"/>
                          <a:gd name="connsiteX3" fmla="*/ 528327 w 528327"/>
                          <a:gd name="connsiteY3" fmla="*/ 225706 h 225706"/>
                          <a:gd name="connsiteX4" fmla="*/ 9142 w 528327"/>
                          <a:gd name="connsiteY4" fmla="*/ 225706 h 225706"/>
                          <a:gd name="connsiteX0" fmla="*/ 9142 w 528327"/>
                          <a:gd name="connsiteY0" fmla="*/ 225706 h 236555"/>
                          <a:gd name="connsiteX1" fmla="*/ 128753 w 528327"/>
                          <a:gd name="connsiteY1" fmla="*/ 0 h 236555"/>
                          <a:gd name="connsiteX2" fmla="*/ 408716 w 528327"/>
                          <a:gd name="connsiteY2" fmla="*/ 0 h 236555"/>
                          <a:gd name="connsiteX3" fmla="*/ 528327 w 528327"/>
                          <a:gd name="connsiteY3" fmla="*/ 225706 h 236555"/>
                          <a:gd name="connsiteX4" fmla="*/ 9142 w 528327"/>
                          <a:gd name="connsiteY4" fmla="*/ 225706 h 236555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28327" h="249842">
                            <a:moveTo>
                              <a:pt x="9142" y="225706"/>
                            </a:moveTo>
                            <a:cubicBezTo>
                              <a:pt x="-34276" y="155095"/>
                              <a:pt x="88883" y="75235"/>
                              <a:pt x="128753" y="0"/>
                            </a:cubicBezTo>
                            <a:lnTo>
                              <a:pt x="408716" y="0"/>
                            </a:lnTo>
                            <a:cubicBezTo>
                              <a:pt x="448586" y="75235"/>
                              <a:pt x="517943" y="121179"/>
                              <a:pt x="528327" y="225706"/>
                            </a:cubicBezTo>
                            <a:cubicBezTo>
                              <a:pt x="335543" y="264828"/>
                              <a:pt x="157633" y="250117"/>
                              <a:pt x="9142" y="225706"/>
                            </a:cubicBezTo>
                            <a:close/>
                          </a:path>
                        </a:pathLst>
                      </a:custGeom>
                      <a:solidFill>
                        <a:srgbClr val="D6009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58" name="Trapezoid 1"/>
                      <p:cNvSpPr/>
                      <p:nvPr/>
                    </p:nvSpPr>
                    <p:spPr>
                      <a:xfrm rot="1243270" flipH="1">
                        <a:off x="8954986" y="2841852"/>
                        <a:ext cx="284478" cy="53957"/>
                      </a:xfrm>
                      <a:prstGeom prst="rect">
                        <a:avLst/>
                      </a:prstGeom>
                      <a:gradFill flip="none" rotWithShape="1">
                        <a:gsLst>
                          <a:gs pos="57000">
                            <a:srgbClr val="E664BD"/>
                          </a:gs>
                          <a:gs pos="0">
                            <a:srgbClr val="D60093">
                              <a:alpha val="62000"/>
                            </a:srgbClr>
                          </a:gs>
                          <a:gs pos="100000">
                            <a:srgbClr val="DF3BAB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</p:grpSp>
            <p:sp>
              <p:nvSpPr>
                <p:cNvPr id="346" name="Szabadkézi sokszög 345"/>
                <p:cNvSpPr/>
                <p:nvPr/>
              </p:nvSpPr>
              <p:spPr>
                <a:xfrm rot="8498154">
                  <a:off x="9587215" y="2718304"/>
                  <a:ext cx="1154948" cy="900843"/>
                </a:xfrm>
                <a:custGeom>
                  <a:avLst/>
                  <a:gdLst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936167 w 1301961"/>
                    <a:gd name="connsiteY40" fmla="*/ 832801 h 984034"/>
                    <a:gd name="connsiteX41" fmla="*/ 680695 w 1301961"/>
                    <a:gd name="connsiteY41" fmla="*/ 390181 h 984034"/>
                    <a:gd name="connsiteX42" fmla="*/ 324774 w 1301961"/>
                    <a:gd name="connsiteY42" fmla="*/ 852088 h 984034"/>
                    <a:gd name="connsiteX43" fmla="*/ 16312 w 1301961"/>
                    <a:gd name="connsiteY43" fmla="*/ 879184 h 984034"/>
                    <a:gd name="connsiteX44" fmla="*/ 5359 w 1301961"/>
                    <a:gd name="connsiteY44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680695 w 1301961"/>
                    <a:gd name="connsiteY40" fmla="*/ 390181 h 984034"/>
                    <a:gd name="connsiteX41" fmla="*/ 324774 w 1301961"/>
                    <a:gd name="connsiteY41" fmla="*/ 852088 h 984034"/>
                    <a:gd name="connsiteX42" fmla="*/ 16312 w 1301961"/>
                    <a:gd name="connsiteY42" fmla="*/ 879184 h 984034"/>
                    <a:gd name="connsiteX43" fmla="*/ 5359 w 1301961"/>
                    <a:gd name="connsiteY43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54727 w 1301961"/>
                    <a:gd name="connsiteY38" fmla="*/ 716269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80695 w 1301961"/>
                    <a:gd name="connsiteY38" fmla="*/ 390181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75359 w 1301961"/>
                    <a:gd name="connsiteY37" fmla="*/ 69091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04582 w 1301961"/>
                    <a:gd name="connsiteY9" fmla="*/ 524893 h 983366"/>
                    <a:gd name="connsiteX10" fmla="*/ 1192585 w 1301961"/>
                    <a:gd name="connsiteY10" fmla="*/ 636204 h 983366"/>
                    <a:gd name="connsiteX11" fmla="*/ 1195221 w 1301961"/>
                    <a:gd name="connsiteY11" fmla="*/ 634956 h 983366"/>
                    <a:gd name="connsiteX12" fmla="*/ 1196614 w 1301961"/>
                    <a:gd name="connsiteY12" fmla="*/ 636762 h 983366"/>
                    <a:gd name="connsiteX13" fmla="*/ 1233448 w 1301961"/>
                    <a:gd name="connsiteY13" fmla="*/ 689421 h 983366"/>
                    <a:gd name="connsiteX14" fmla="*/ 1297412 w 1301961"/>
                    <a:gd name="connsiteY14" fmla="*/ 839226 h 983366"/>
                    <a:gd name="connsiteX15" fmla="*/ 1280449 w 1301961"/>
                    <a:gd name="connsiteY15" fmla="*/ 833105 h 983366"/>
                    <a:gd name="connsiteX16" fmla="*/ 1272136 w 1301961"/>
                    <a:gd name="connsiteY16" fmla="*/ 826073 h 983366"/>
                    <a:gd name="connsiteX17" fmla="*/ 1282264 w 1301961"/>
                    <a:gd name="connsiteY17" fmla="*/ 846124 h 983366"/>
                    <a:gd name="connsiteX18" fmla="*/ 1297165 w 1301961"/>
                    <a:gd name="connsiteY18" fmla="*/ 918470 h 983366"/>
                    <a:gd name="connsiteX19" fmla="*/ 1250023 w 1301961"/>
                    <a:gd name="connsiteY19" fmla="*/ 888042 h 983366"/>
                    <a:gd name="connsiteX20" fmla="*/ 1247558 w 1301961"/>
                    <a:gd name="connsiteY20" fmla="*/ 885312 h 983366"/>
                    <a:gd name="connsiteX21" fmla="*/ 1247181 w 1301961"/>
                    <a:gd name="connsiteY21" fmla="*/ 886294 h 983366"/>
                    <a:gd name="connsiteX22" fmla="*/ 1254829 w 1301961"/>
                    <a:gd name="connsiteY22" fmla="*/ 901436 h 983366"/>
                    <a:gd name="connsiteX23" fmla="*/ 1269730 w 1301961"/>
                    <a:gd name="connsiteY23" fmla="*/ 973781 h 983366"/>
                    <a:gd name="connsiteX24" fmla="*/ 1205730 w 1301961"/>
                    <a:gd name="connsiteY24" fmla="*/ 924684 h 983366"/>
                    <a:gd name="connsiteX25" fmla="*/ 1193755 w 1301961"/>
                    <a:gd name="connsiteY25" fmla="*/ 909921 h 983366"/>
                    <a:gd name="connsiteX26" fmla="*/ 1191108 w 1301961"/>
                    <a:gd name="connsiteY26" fmla="*/ 909527 h 983366"/>
                    <a:gd name="connsiteX27" fmla="*/ 1168558 w 1301961"/>
                    <a:gd name="connsiteY27" fmla="*/ 848061 h 983366"/>
                    <a:gd name="connsiteX28" fmla="*/ 1206737 w 1301961"/>
                    <a:gd name="connsiteY28" fmla="*/ 983312 h 983366"/>
                    <a:gd name="connsiteX29" fmla="*/ 1087653 w 1301961"/>
                    <a:gd name="connsiteY29" fmla="*/ 859606 h 983366"/>
                    <a:gd name="connsiteX30" fmla="*/ 1057945 w 1301961"/>
                    <a:gd name="connsiteY30" fmla="*/ 809601 h 983366"/>
                    <a:gd name="connsiteX31" fmla="*/ 1054337 w 1301961"/>
                    <a:gd name="connsiteY31" fmla="*/ 805722 h 983366"/>
                    <a:gd name="connsiteX32" fmla="*/ 1050375 w 1301961"/>
                    <a:gd name="connsiteY32" fmla="*/ 808868 h 983366"/>
                    <a:gd name="connsiteX33" fmla="*/ 1030339 w 1301961"/>
                    <a:gd name="connsiteY33" fmla="*/ 823730 h 983366"/>
                    <a:gd name="connsiteX34" fmla="*/ 1032819 w 1301961"/>
                    <a:gd name="connsiteY34" fmla="*/ 845080 h 983366"/>
                    <a:gd name="connsiteX35" fmla="*/ 1021242 w 1301961"/>
                    <a:gd name="connsiteY35" fmla="*/ 905778 h 983366"/>
                    <a:gd name="connsiteX36" fmla="*/ 986581 w 1301961"/>
                    <a:gd name="connsiteY36" fmla="*/ 864915 h 983366"/>
                    <a:gd name="connsiteX37" fmla="*/ 975359 w 1301961"/>
                    <a:gd name="connsiteY37" fmla="*/ 690919 h 983366"/>
                    <a:gd name="connsiteX38" fmla="*/ 693528 w 1301961"/>
                    <a:gd name="connsiteY38" fmla="*/ 308348 h 983366"/>
                    <a:gd name="connsiteX39" fmla="*/ 324774 w 1301961"/>
                    <a:gd name="connsiteY39" fmla="*/ 852088 h 983366"/>
                    <a:gd name="connsiteX40" fmla="*/ 16312 w 1301961"/>
                    <a:gd name="connsiteY40" fmla="*/ 879184 h 983366"/>
                    <a:gd name="connsiteX41" fmla="*/ 5359 w 1301961"/>
                    <a:gd name="connsiteY41" fmla="*/ 859179 h 983366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92585 w 1301961"/>
                    <a:gd name="connsiteY9" fmla="*/ 636204 h 983366"/>
                    <a:gd name="connsiteX10" fmla="*/ 1195221 w 1301961"/>
                    <a:gd name="connsiteY10" fmla="*/ 634956 h 983366"/>
                    <a:gd name="connsiteX11" fmla="*/ 1196614 w 1301961"/>
                    <a:gd name="connsiteY11" fmla="*/ 636762 h 983366"/>
                    <a:gd name="connsiteX12" fmla="*/ 1233448 w 1301961"/>
                    <a:gd name="connsiteY12" fmla="*/ 689421 h 983366"/>
                    <a:gd name="connsiteX13" fmla="*/ 1297412 w 1301961"/>
                    <a:gd name="connsiteY13" fmla="*/ 839226 h 983366"/>
                    <a:gd name="connsiteX14" fmla="*/ 1280449 w 1301961"/>
                    <a:gd name="connsiteY14" fmla="*/ 833105 h 983366"/>
                    <a:gd name="connsiteX15" fmla="*/ 1272136 w 1301961"/>
                    <a:gd name="connsiteY15" fmla="*/ 826073 h 983366"/>
                    <a:gd name="connsiteX16" fmla="*/ 1282264 w 1301961"/>
                    <a:gd name="connsiteY16" fmla="*/ 846124 h 983366"/>
                    <a:gd name="connsiteX17" fmla="*/ 1297165 w 1301961"/>
                    <a:gd name="connsiteY17" fmla="*/ 918470 h 983366"/>
                    <a:gd name="connsiteX18" fmla="*/ 1250023 w 1301961"/>
                    <a:gd name="connsiteY18" fmla="*/ 888042 h 983366"/>
                    <a:gd name="connsiteX19" fmla="*/ 1247558 w 1301961"/>
                    <a:gd name="connsiteY19" fmla="*/ 885312 h 983366"/>
                    <a:gd name="connsiteX20" fmla="*/ 1247181 w 1301961"/>
                    <a:gd name="connsiteY20" fmla="*/ 886294 h 983366"/>
                    <a:gd name="connsiteX21" fmla="*/ 1254829 w 1301961"/>
                    <a:gd name="connsiteY21" fmla="*/ 901436 h 983366"/>
                    <a:gd name="connsiteX22" fmla="*/ 1269730 w 1301961"/>
                    <a:gd name="connsiteY22" fmla="*/ 973781 h 983366"/>
                    <a:gd name="connsiteX23" fmla="*/ 1205730 w 1301961"/>
                    <a:gd name="connsiteY23" fmla="*/ 924684 h 983366"/>
                    <a:gd name="connsiteX24" fmla="*/ 1193755 w 1301961"/>
                    <a:gd name="connsiteY24" fmla="*/ 909921 h 983366"/>
                    <a:gd name="connsiteX25" fmla="*/ 1191108 w 1301961"/>
                    <a:gd name="connsiteY25" fmla="*/ 909527 h 983366"/>
                    <a:gd name="connsiteX26" fmla="*/ 1168558 w 1301961"/>
                    <a:gd name="connsiteY26" fmla="*/ 848061 h 983366"/>
                    <a:gd name="connsiteX27" fmla="*/ 1206737 w 1301961"/>
                    <a:gd name="connsiteY27" fmla="*/ 983312 h 983366"/>
                    <a:gd name="connsiteX28" fmla="*/ 1087653 w 1301961"/>
                    <a:gd name="connsiteY28" fmla="*/ 859606 h 983366"/>
                    <a:gd name="connsiteX29" fmla="*/ 1057945 w 1301961"/>
                    <a:gd name="connsiteY29" fmla="*/ 809601 h 983366"/>
                    <a:gd name="connsiteX30" fmla="*/ 1054337 w 1301961"/>
                    <a:gd name="connsiteY30" fmla="*/ 805722 h 983366"/>
                    <a:gd name="connsiteX31" fmla="*/ 1050375 w 1301961"/>
                    <a:gd name="connsiteY31" fmla="*/ 808868 h 983366"/>
                    <a:gd name="connsiteX32" fmla="*/ 1030339 w 1301961"/>
                    <a:gd name="connsiteY32" fmla="*/ 823730 h 983366"/>
                    <a:gd name="connsiteX33" fmla="*/ 1032819 w 1301961"/>
                    <a:gd name="connsiteY33" fmla="*/ 845080 h 983366"/>
                    <a:gd name="connsiteX34" fmla="*/ 1021242 w 1301961"/>
                    <a:gd name="connsiteY34" fmla="*/ 905778 h 983366"/>
                    <a:gd name="connsiteX35" fmla="*/ 986581 w 1301961"/>
                    <a:gd name="connsiteY35" fmla="*/ 864915 h 983366"/>
                    <a:gd name="connsiteX36" fmla="*/ 975359 w 1301961"/>
                    <a:gd name="connsiteY36" fmla="*/ 690919 h 983366"/>
                    <a:gd name="connsiteX37" fmla="*/ 693528 w 1301961"/>
                    <a:gd name="connsiteY37" fmla="*/ 308348 h 983366"/>
                    <a:gd name="connsiteX38" fmla="*/ 324774 w 1301961"/>
                    <a:gd name="connsiteY38" fmla="*/ 852088 h 983366"/>
                    <a:gd name="connsiteX39" fmla="*/ 16312 w 1301961"/>
                    <a:gd name="connsiteY39" fmla="*/ 879184 h 983366"/>
                    <a:gd name="connsiteX40" fmla="*/ 5359 w 1301961"/>
                    <a:gd name="connsiteY40" fmla="*/ 859179 h 983366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0339 w 1301961"/>
                    <a:gd name="connsiteY32" fmla="*/ 823357 h 982993"/>
                    <a:gd name="connsiteX33" fmla="*/ 1032819 w 1301961"/>
                    <a:gd name="connsiteY33" fmla="*/ 844707 h 982993"/>
                    <a:gd name="connsiteX34" fmla="*/ 1021242 w 1301961"/>
                    <a:gd name="connsiteY34" fmla="*/ 905405 h 982993"/>
                    <a:gd name="connsiteX35" fmla="*/ 986581 w 1301961"/>
                    <a:gd name="connsiteY35" fmla="*/ 864542 h 982993"/>
                    <a:gd name="connsiteX36" fmla="*/ 975359 w 1301961"/>
                    <a:gd name="connsiteY36" fmla="*/ 690546 h 982993"/>
                    <a:gd name="connsiteX37" fmla="*/ 693528 w 1301961"/>
                    <a:gd name="connsiteY37" fmla="*/ 307975 h 982993"/>
                    <a:gd name="connsiteX38" fmla="*/ 324774 w 1301961"/>
                    <a:gd name="connsiteY38" fmla="*/ 851715 h 982993"/>
                    <a:gd name="connsiteX39" fmla="*/ 16312 w 1301961"/>
                    <a:gd name="connsiteY39" fmla="*/ 878811 h 982993"/>
                    <a:gd name="connsiteX40" fmla="*/ 5359 w 1301961"/>
                    <a:gd name="connsiteY40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86581 w 1301961"/>
                    <a:gd name="connsiteY34" fmla="*/ 864542 h 982993"/>
                    <a:gd name="connsiteX35" fmla="*/ 975359 w 1301961"/>
                    <a:gd name="connsiteY35" fmla="*/ 690546 h 982993"/>
                    <a:gd name="connsiteX36" fmla="*/ 693528 w 1301961"/>
                    <a:gd name="connsiteY36" fmla="*/ 307975 h 982993"/>
                    <a:gd name="connsiteX37" fmla="*/ 324774 w 1301961"/>
                    <a:gd name="connsiteY37" fmla="*/ 851715 h 982993"/>
                    <a:gd name="connsiteX38" fmla="*/ 16312 w 1301961"/>
                    <a:gd name="connsiteY38" fmla="*/ 878811 h 982993"/>
                    <a:gd name="connsiteX39" fmla="*/ 5359 w 1301961"/>
                    <a:gd name="connsiteY39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9730 w 1301961"/>
                    <a:gd name="connsiteY22" fmla="*/ 973408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41026 w 1301961"/>
                    <a:gd name="connsiteY22" fmla="*/ 1002365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0772 w 1301961"/>
                    <a:gd name="connsiteY22" fmla="*/ 1006830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60772 w 1301961"/>
                    <a:gd name="connsiteY22" fmla="*/ 1006830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48660 w 1301961"/>
                    <a:gd name="connsiteY22" fmla="*/ 1012953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32819 w 1301002"/>
                    <a:gd name="connsiteY32" fmla="*/ 844707 h 1014764"/>
                    <a:gd name="connsiteX33" fmla="*/ 1021242 w 1301002"/>
                    <a:gd name="connsiteY33" fmla="*/ 905405 h 1014764"/>
                    <a:gd name="connsiteX34" fmla="*/ 975359 w 1301002"/>
                    <a:gd name="connsiteY34" fmla="*/ 690546 h 1014764"/>
                    <a:gd name="connsiteX35" fmla="*/ 693528 w 1301002"/>
                    <a:gd name="connsiteY35" fmla="*/ 307975 h 1014764"/>
                    <a:gd name="connsiteX36" fmla="*/ 324774 w 1301002"/>
                    <a:gd name="connsiteY36" fmla="*/ 851715 h 1014764"/>
                    <a:gd name="connsiteX37" fmla="*/ 16312 w 1301002"/>
                    <a:gd name="connsiteY37" fmla="*/ 878811 h 1014764"/>
                    <a:gd name="connsiteX38" fmla="*/ 5359 w 1301002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211206 w 1301002"/>
                    <a:gd name="connsiteY35" fmla="*/ 838448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173163 w 1301002"/>
                    <a:gd name="connsiteY35" fmla="*/ 826579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301002" h="1014764">
                      <a:moveTo>
                        <a:pt x="5359" y="858806"/>
                      </a:moveTo>
                      <a:cubicBezTo>
                        <a:pt x="-13341" y="805100"/>
                        <a:pt x="16358" y="703478"/>
                        <a:pt x="102894" y="581120"/>
                      </a:cubicBezTo>
                      <a:cubicBezTo>
                        <a:pt x="201792" y="441282"/>
                        <a:pt x="492950" y="130633"/>
                        <a:pt x="609699" y="39786"/>
                      </a:cubicBezTo>
                      <a:cubicBezTo>
                        <a:pt x="661428" y="-12992"/>
                        <a:pt x="692684" y="-12509"/>
                        <a:pt x="765011" y="36771"/>
                      </a:cubicBezTo>
                      <a:cubicBezTo>
                        <a:pt x="822946" y="60263"/>
                        <a:pt x="944242" y="235531"/>
                        <a:pt x="1028719" y="421063"/>
                      </a:cubicBezTo>
                      <a:lnTo>
                        <a:pt x="1067203" y="505582"/>
                      </a:lnTo>
                      <a:lnTo>
                        <a:pt x="1081875" y="513919"/>
                      </a:lnTo>
                      <a:cubicBezTo>
                        <a:pt x="1087126" y="516903"/>
                        <a:pt x="1093095" y="519206"/>
                        <a:pt x="1101942" y="518792"/>
                      </a:cubicBezTo>
                      <a:cubicBezTo>
                        <a:pt x="1102149" y="520532"/>
                        <a:pt x="1102357" y="522271"/>
                        <a:pt x="1102564" y="524011"/>
                      </a:cubicBezTo>
                      <a:lnTo>
                        <a:pt x="1192585" y="635831"/>
                      </a:lnTo>
                      <a:lnTo>
                        <a:pt x="1195221" y="634583"/>
                      </a:lnTo>
                      <a:lnTo>
                        <a:pt x="1196614" y="636389"/>
                      </a:lnTo>
                      <a:cubicBezTo>
                        <a:pt x="1208610" y="652254"/>
                        <a:pt x="1221093" y="670032"/>
                        <a:pt x="1233448" y="689048"/>
                      </a:cubicBezTo>
                      <a:cubicBezTo>
                        <a:pt x="1282866" y="765110"/>
                        <a:pt x="1311503" y="832180"/>
                        <a:pt x="1297412" y="838853"/>
                      </a:cubicBezTo>
                      <a:cubicBezTo>
                        <a:pt x="1293889" y="840521"/>
                        <a:pt x="1288029" y="838256"/>
                        <a:pt x="1280449" y="832732"/>
                      </a:cubicBezTo>
                      <a:lnTo>
                        <a:pt x="1272136" y="825700"/>
                      </a:lnTo>
                      <a:lnTo>
                        <a:pt x="1282264" y="845751"/>
                      </a:lnTo>
                      <a:cubicBezTo>
                        <a:pt x="1300745" y="884905"/>
                        <a:pt x="1295540" y="980075"/>
                        <a:pt x="1285320" y="984914"/>
                      </a:cubicBezTo>
                      <a:cubicBezTo>
                        <a:pt x="1277145" y="988784"/>
                        <a:pt x="1271574" y="910057"/>
                        <a:pt x="1250023" y="887669"/>
                      </a:cubicBezTo>
                      <a:lnTo>
                        <a:pt x="1247558" y="884939"/>
                      </a:lnTo>
                      <a:lnTo>
                        <a:pt x="1247181" y="885921"/>
                      </a:lnTo>
                      <a:lnTo>
                        <a:pt x="1254829" y="901063"/>
                      </a:lnTo>
                      <a:cubicBezTo>
                        <a:pt x="1273310" y="940217"/>
                        <a:pt x="1258879" y="1008114"/>
                        <a:pt x="1248660" y="1012953"/>
                      </a:cubicBezTo>
                      <a:cubicBezTo>
                        <a:pt x="1238441" y="1017792"/>
                        <a:pt x="1234852" y="958427"/>
                        <a:pt x="1205730" y="924311"/>
                      </a:cubicBezTo>
                      <a:lnTo>
                        <a:pt x="1193755" y="909548"/>
                      </a:lnTo>
                      <a:lnTo>
                        <a:pt x="1191108" y="909154"/>
                      </a:lnTo>
                      <a:lnTo>
                        <a:pt x="1168558" y="847688"/>
                      </a:lnTo>
                      <a:cubicBezTo>
                        <a:pt x="1187038" y="886842"/>
                        <a:pt x="1237052" y="1012807"/>
                        <a:pt x="1223568" y="1014731"/>
                      </a:cubicBezTo>
                      <a:cubicBezTo>
                        <a:pt x="1210084" y="1016655"/>
                        <a:pt x="1137070" y="935296"/>
                        <a:pt x="1087653" y="859233"/>
                      </a:cubicBezTo>
                      <a:lnTo>
                        <a:pt x="1057945" y="809228"/>
                      </a:lnTo>
                      <a:lnTo>
                        <a:pt x="1054337" y="805349"/>
                      </a:lnTo>
                      <a:lnTo>
                        <a:pt x="1050375" y="808495"/>
                      </a:lnTo>
                      <a:lnTo>
                        <a:pt x="1021242" y="905405"/>
                      </a:lnTo>
                      <a:cubicBezTo>
                        <a:pt x="967736" y="896597"/>
                        <a:pt x="1029978" y="790118"/>
                        <a:pt x="975359" y="690546"/>
                      </a:cubicBezTo>
                      <a:cubicBezTo>
                        <a:pt x="888293" y="554572"/>
                        <a:pt x="738595" y="456269"/>
                        <a:pt x="693528" y="307975"/>
                      </a:cubicBezTo>
                      <a:cubicBezTo>
                        <a:pt x="532832" y="557911"/>
                        <a:pt x="218399" y="463586"/>
                        <a:pt x="173163" y="826579"/>
                      </a:cubicBezTo>
                      <a:cubicBezTo>
                        <a:pt x="27209" y="1005876"/>
                        <a:pt x="53293" y="923911"/>
                        <a:pt x="16312" y="878811"/>
                      </a:cubicBezTo>
                      <a:cubicBezTo>
                        <a:pt x="11690" y="873173"/>
                        <a:pt x="8031" y="866479"/>
                        <a:pt x="5359" y="858806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347" name="Csoportba foglalás 346"/>
                <p:cNvGrpSpPr/>
                <p:nvPr/>
              </p:nvGrpSpPr>
              <p:grpSpPr>
                <a:xfrm rot="21318462">
                  <a:off x="10141624" y="2573884"/>
                  <a:ext cx="539371" cy="487865"/>
                  <a:chOff x="10893956" y="1737895"/>
                  <a:chExt cx="539371" cy="487865"/>
                </a:xfrm>
              </p:grpSpPr>
              <p:grpSp>
                <p:nvGrpSpPr>
                  <p:cNvPr id="349" name="Csoportba foglalás 348"/>
                  <p:cNvGrpSpPr/>
                  <p:nvPr/>
                </p:nvGrpSpPr>
                <p:grpSpPr>
                  <a:xfrm rot="1783802" flipH="1">
                    <a:off x="10893956" y="1737895"/>
                    <a:ext cx="539371" cy="487865"/>
                    <a:chOff x="7663158" y="2232971"/>
                    <a:chExt cx="766641" cy="842366"/>
                  </a:xfrm>
                </p:grpSpPr>
                <p:sp>
                  <p:nvSpPr>
                    <p:cNvPr id="351" name="Ellipszis 42"/>
                    <p:cNvSpPr/>
                    <p:nvPr/>
                  </p:nvSpPr>
                  <p:spPr>
                    <a:xfrm rot="9068101">
                      <a:off x="7789135" y="2232971"/>
                      <a:ext cx="640664" cy="600663"/>
                    </a:xfrm>
                    <a:custGeom>
                      <a:avLst/>
                      <a:gdLst>
                        <a:gd name="connsiteX0" fmla="*/ 0 w 738119"/>
                        <a:gd name="connsiteY0" fmla="*/ 338046 h 676092"/>
                        <a:gd name="connsiteX1" fmla="*/ 369060 w 738119"/>
                        <a:gd name="connsiteY1" fmla="*/ 0 h 676092"/>
                        <a:gd name="connsiteX2" fmla="*/ 738120 w 738119"/>
                        <a:gd name="connsiteY2" fmla="*/ 338046 h 676092"/>
                        <a:gd name="connsiteX3" fmla="*/ 369060 w 738119"/>
                        <a:gd name="connsiteY3" fmla="*/ 676092 h 676092"/>
                        <a:gd name="connsiteX4" fmla="*/ 0 w 738119"/>
                        <a:gd name="connsiteY4" fmla="*/ 338046 h 676092"/>
                        <a:gd name="connsiteX0" fmla="*/ 0 w 807392"/>
                        <a:gd name="connsiteY0" fmla="*/ 564397 h 709538"/>
                        <a:gd name="connsiteX1" fmla="*/ 438332 w 807392"/>
                        <a:gd name="connsiteY1" fmla="*/ 4678 h 709538"/>
                        <a:gd name="connsiteX2" fmla="*/ 807392 w 807392"/>
                        <a:gd name="connsiteY2" fmla="*/ 342724 h 709538"/>
                        <a:gd name="connsiteX3" fmla="*/ 438332 w 807392"/>
                        <a:gd name="connsiteY3" fmla="*/ 680770 h 709538"/>
                        <a:gd name="connsiteX4" fmla="*/ 0 w 807392"/>
                        <a:gd name="connsiteY4" fmla="*/ 564397 h 709538"/>
                        <a:gd name="connsiteX0" fmla="*/ 342 w 807734"/>
                        <a:gd name="connsiteY0" fmla="*/ 564397 h 812714"/>
                        <a:gd name="connsiteX1" fmla="*/ 438674 w 807734"/>
                        <a:gd name="connsiteY1" fmla="*/ 4678 h 812714"/>
                        <a:gd name="connsiteX2" fmla="*/ 807734 w 807734"/>
                        <a:gd name="connsiteY2" fmla="*/ 342724 h 812714"/>
                        <a:gd name="connsiteX3" fmla="*/ 511777 w 807734"/>
                        <a:gd name="connsiteY3" fmla="*/ 806891 h 812714"/>
                        <a:gd name="connsiteX4" fmla="*/ 342 w 807734"/>
                        <a:gd name="connsiteY4" fmla="*/ 564397 h 812714"/>
                        <a:gd name="connsiteX0" fmla="*/ 242 w 807634"/>
                        <a:gd name="connsiteY0" fmla="*/ 564397 h 834088"/>
                        <a:gd name="connsiteX1" fmla="*/ 438574 w 807634"/>
                        <a:gd name="connsiteY1" fmla="*/ 4678 h 834088"/>
                        <a:gd name="connsiteX2" fmla="*/ 807634 w 807634"/>
                        <a:gd name="connsiteY2" fmla="*/ 342724 h 834088"/>
                        <a:gd name="connsiteX3" fmla="*/ 499634 w 807634"/>
                        <a:gd name="connsiteY3" fmla="*/ 828801 h 834088"/>
                        <a:gd name="connsiteX4" fmla="*/ 242 w 807634"/>
                        <a:gd name="connsiteY4" fmla="*/ 564397 h 834088"/>
                        <a:gd name="connsiteX0" fmla="*/ 4399 w 811791"/>
                        <a:gd name="connsiteY0" fmla="*/ 402843 h 671880"/>
                        <a:gd name="connsiteX1" fmla="*/ 290660 w 811791"/>
                        <a:gd name="connsiteY1" fmla="*/ 16163 h 671880"/>
                        <a:gd name="connsiteX2" fmla="*/ 811791 w 811791"/>
                        <a:gd name="connsiteY2" fmla="*/ 181170 h 671880"/>
                        <a:gd name="connsiteX3" fmla="*/ 503791 w 811791"/>
                        <a:gd name="connsiteY3" fmla="*/ 667247 h 671880"/>
                        <a:gd name="connsiteX4" fmla="*/ 4399 w 811791"/>
                        <a:gd name="connsiteY4" fmla="*/ 402843 h 671880"/>
                        <a:gd name="connsiteX0" fmla="*/ 10346 w 817738"/>
                        <a:gd name="connsiteY0" fmla="*/ 515682 h 784719"/>
                        <a:gd name="connsiteX1" fmla="*/ 296607 w 817738"/>
                        <a:gd name="connsiteY1" fmla="*/ 129002 h 784719"/>
                        <a:gd name="connsiteX2" fmla="*/ 817738 w 817738"/>
                        <a:gd name="connsiteY2" fmla="*/ 294009 h 784719"/>
                        <a:gd name="connsiteX3" fmla="*/ 509738 w 817738"/>
                        <a:gd name="connsiteY3" fmla="*/ 780086 h 784719"/>
                        <a:gd name="connsiteX4" fmla="*/ 10346 w 817738"/>
                        <a:gd name="connsiteY4" fmla="*/ 515682 h 784719"/>
                        <a:gd name="connsiteX0" fmla="*/ 10346 w 817738"/>
                        <a:gd name="connsiteY0" fmla="*/ 515682 h 789307"/>
                        <a:gd name="connsiteX1" fmla="*/ 296607 w 817738"/>
                        <a:gd name="connsiteY1" fmla="*/ 129002 h 789307"/>
                        <a:gd name="connsiteX2" fmla="*/ 817738 w 817738"/>
                        <a:gd name="connsiteY2" fmla="*/ 294009 h 789307"/>
                        <a:gd name="connsiteX3" fmla="*/ 509738 w 817738"/>
                        <a:gd name="connsiteY3" fmla="*/ 780086 h 789307"/>
                        <a:gd name="connsiteX4" fmla="*/ 10346 w 817738"/>
                        <a:gd name="connsiteY4" fmla="*/ 515682 h 789307"/>
                        <a:gd name="connsiteX0" fmla="*/ 7684 w 815076"/>
                        <a:gd name="connsiteY0" fmla="*/ 515682 h 867736"/>
                        <a:gd name="connsiteX1" fmla="*/ 293945 w 815076"/>
                        <a:gd name="connsiteY1" fmla="*/ 129002 h 867736"/>
                        <a:gd name="connsiteX2" fmla="*/ 815076 w 815076"/>
                        <a:gd name="connsiteY2" fmla="*/ 294009 h 867736"/>
                        <a:gd name="connsiteX3" fmla="*/ 462922 w 815076"/>
                        <a:gd name="connsiteY3" fmla="*/ 860425 h 867736"/>
                        <a:gd name="connsiteX4" fmla="*/ 7684 w 815076"/>
                        <a:gd name="connsiteY4" fmla="*/ 515682 h 867736"/>
                        <a:gd name="connsiteX0" fmla="*/ 7684 w 815076"/>
                        <a:gd name="connsiteY0" fmla="*/ 515682 h 877431"/>
                        <a:gd name="connsiteX1" fmla="*/ 293945 w 815076"/>
                        <a:gd name="connsiteY1" fmla="*/ 129002 h 877431"/>
                        <a:gd name="connsiteX2" fmla="*/ 815076 w 815076"/>
                        <a:gd name="connsiteY2" fmla="*/ 294009 h 877431"/>
                        <a:gd name="connsiteX3" fmla="*/ 462922 w 815076"/>
                        <a:gd name="connsiteY3" fmla="*/ 860425 h 877431"/>
                        <a:gd name="connsiteX4" fmla="*/ 7684 w 815076"/>
                        <a:gd name="connsiteY4" fmla="*/ 515682 h 877431"/>
                        <a:gd name="connsiteX0" fmla="*/ 2722 w 829901"/>
                        <a:gd name="connsiteY0" fmla="*/ 534084 h 768586"/>
                        <a:gd name="connsiteX1" fmla="*/ 308770 w 829901"/>
                        <a:gd name="connsiteY1" fmla="*/ 25025 h 768586"/>
                        <a:gd name="connsiteX2" fmla="*/ 829901 w 829901"/>
                        <a:gd name="connsiteY2" fmla="*/ 190032 h 768586"/>
                        <a:gd name="connsiteX3" fmla="*/ 477747 w 829901"/>
                        <a:gd name="connsiteY3" fmla="*/ 756448 h 768586"/>
                        <a:gd name="connsiteX4" fmla="*/ 2722 w 829901"/>
                        <a:gd name="connsiteY4" fmla="*/ 534084 h 768586"/>
                        <a:gd name="connsiteX0" fmla="*/ 2723 w 829902"/>
                        <a:gd name="connsiteY0" fmla="*/ 534084 h 765499"/>
                        <a:gd name="connsiteX1" fmla="*/ 308771 w 829902"/>
                        <a:gd name="connsiteY1" fmla="*/ 25025 h 765499"/>
                        <a:gd name="connsiteX2" fmla="*/ 829902 w 829902"/>
                        <a:gd name="connsiteY2" fmla="*/ 190032 h 765499"/>
                        <a:gd name="connsiteX3" fmla="*/ 477748 w 829902"/>
                        <a:gd name="connsiteY3" fmla="*/ 756448 h 765499"/>
                        <a:gd name="connsiteX4" fmla="*/ 2723 w 829902"/>
                        <a:gd name="connsiteY4" fmla="*/ 534084 h 765499"/>
                        <a:gd name="connsiteX0" fmla="*/ 2008 w 829187"/>
                        <a:gd name="connsiteY0" fmla="*/ 553522 h 784937"/>
                        <a:gd name="connsiteX1" fmla="*/ 308056 w 829187"/>
                        <a:gd name="connsiteY1" fmla="*/ 44463 h 784937"/>
                        <a:gd name="connsiteX2" fmla="*/ 829187 w 829187"/>
                        <a:gd name="connsiteY2" fmla="*/ 209470 h 784937"/>
                        <a:gd name="connsiteX3" fmla="*/ 477033 w 829187"/>
                        <a:gd name="connsiteY3" fmla="*/ 775886 h 784937"/>
                        <a:gd name="connsiteX4" fmla="*/ 2008 w 829187"/>
                        <a:gd name="connsiteY4" fmla="*/ 553522 h 784937"/>
                        <a:gd name="connsiteX0" fmla="*/ 14831 w 842010"/>
                        <a:gd name="connsiteY0" fmla="*/ 528212 h 759627"/>
                        <a:gd name="connsiteX1" fmla="*/ 320879 w 842010"/>
                        <a:gd name="connsiteY1" fmla="*/ 19153 h 759627"/>
                        <a:gd name="connsiteX2" fmla="*/ 842010 w 842010"/>
                        <a:gd name="connsiteY2" fmla="*/ 184160 h 759627"/>
                        <a:gd name="connsiteX3" fmla="*/ 489856 w 842010"/>
                        <a:gd name="connsiteY3" fmla="*/ 750576 h 759627"/>
                        <a:gd name="connsiteX4" fmla="*/ 14831 w 842010"/>
                        <a:gd name="connsiteY4" fmla="*/ 528212 h 759627"/>
                        <a:gd name="connsiteX0" fmla="*/ 2540 w 731894"/>
                        <a:gd name="connsiteY0" fmla="*/ 537217 h 772313"/>
                        <a:gd name="connsiteX1" fmla="*/ 308588 w 731894"/>
                        <a:gd name="connsiteY1" fmla="*/ 28158 h 772313"/>
                        <a:gd name="connsiteX2" fmla="*/ 731894 w 731894"/>
                        <a:gd name="connsiteY2" fmla="*/ 182053 h 772313"/>
                        <a:gd name="connsiteX3" fmla="*/ 477565 w 731894"/>
                        <a:gd name="connsiteY3" fmla="*/ 759581 h 772313"/>
                        <a:gd name="connsiteX4" fmla="*/ 2540 w 731894"/>
                        <a:gd name="connsiteY4" fmla="*/ 537217 h 772313"/>
                        <a:gd name="connsiteX0" fmla="*/ 2540 w 765892"/>
                        <a:gd name="connsiteY0" fmla="*/ 537217 h 772313"/>
                        <a:gd name="connsiteX1" fmla="*/ 308588 w 765892"/>
                        <a:gd name="connsiteY1" fmla="*/ 28158 h 772313"/>
                        <a:gd name="connsiteX2" fmla="*/ 731894 w 765892"/>
                        <a:gd name="connsiteY2" fmla="*/ 182053 h 772313"/>
                        <a:gd name="connsiteX3" fmla="*/ 477565 w 765892"/>
                        <a:gd name="connsiteY3" fmla="*/ 759581 h 772313"/>
                        <a:gd name="connsiteX4" fmla="*/ 2540 w 765892"/>
                        <a:gd name="connsiteY4" fmla="*/ 537217 h 772313"/>
                        <a:gd name="connsiteX0" fmla="*/ 16303 w 779655"/>
                        <a:gd name="connsiteY0" fmla="*/ 537217 h 796434"/>
                        <a:gd name="connsiteX1" fmla="*/ 322351 w 779655"/>
                        <a:gd name="connsiteY1" fmla="*/ 28158 h 796434"/>
                        <a:gd name="connsiteX2" fmla="*/ 745657 w 779655"/>
                        <a:gd name="connsiteY2" fmla="*/ 182053 h 796434"/>
                        <a:gd name="connsiteX3" fmla="*/ 491328 w 779655"/>
                        <a:gd name="connsiteY3" fmla="*/ 759581 h 796434"/>
                        <a:gd name="connsiteX4" fmla="*/ 16303 w 779655"/>
                        <a:gd name="connsiteY4" fmla="*/ 537217 h 796434"/>
                        <a:gd name="connsiteX0" fmla="*/ 2369 w 765721"/>
                        <a:gd name="connsiteY0" fmla="*/ 438093 h 671505"/>
                        <a:gd name="connsiteX1" fmla="*/ 313081 w 765721"/>
                        <a:gd name="connsiteY1" fmla="*/ 133981 h 671505"/>
                        <a:gd name="connsiteX2" fmla="*/ 731723 w 765721"/>
                        <a:gd name="connsiteY2" fmla="*/ 82929 h 671505"/>
                        <a:gd name="connsiteX3" fmla="*/ 477394 w 765721"/>
                        <a:gd name="connsiteY3" fmla="*/ 660457 h 671505"/>
                        <a:gd name="connsiteX4" fmla="*/ 2369 w 765721"/>
                        <a:gd name="connsiteY4" fmla="*/ 438093 h 671505"/>
                        <a:gd name="connsiteX0" fmla="*/ 347 w 763699"/>
                        <a:gd name="connsiteY0" fmla="*/ 438093 h 697345"/>
                        <a:gd name="connsiteX1" fmla="*/ 311059 w 763699"/>
                        <a:gd name="connsiteY1" fmla="*/ 133981 h 697345"/>
                        <a:gd name="connsiteX2" fmla="*/ 729701 w 763699"/>
                        <a:gd name="connsiteY2" fmla="*/ 82929 h 697345"/>
                        <a:gd name="connsiteX3" fmla="*/ 475372 w 763699"/>
                        <a:gd name="connsiteY3" fmla="*/ 660457 h 697345"/>
                        <a:gd name="connsiteX4" fmla="*/ 347 w 763699"/>
                        <a:gd name="connsiteY4" fmla="*/ 438093 h 697345"/>
                        <a:gd name="connsiteX0" fmla="*/ 629 w 763981"/>
                        <a:gd name="connsiteY0" fmla="*/ 412440 h 644884"/>
                        <a:gd name="connsiteX1" fmla="*/ 382535 w 763981"/>
                        <a:gd name="connsiteY1" fmla="*/ 254177 h 644884"/>
                        <a:gd name="connsiteX2" fmla="*/ 729983 w 763981"/>
                        <a:gd name="connsiteY2" fmla="*/ 57276 h 644884"/>
                        <a:gd name="connsiteX3" fmla="*/ 475654 w 763981"/>
                        <a:gd name="connsiteY3" fmla="*/ 634804 h 644884"/>
                        <a:gd name="connsiteX4" fmla="*/ 629 w 763981"/>
                        <a:gd name="connsiteY4" fmla="*/ 412440 h 644884"/>
                        <a:gd name="connsiteX0" fmla="*/ 6090 w 769442"/>
                        <a:gd name="connsiteY0" fmla="*/ 412440 h 675141"/>
                        <a:gd name="connsiteX1" fmla="*/ 387996 w 769442"/>
                        <a:gd name="connsiteY1" fmla="*/ 254177 h 675141"/>
                        <a:gd name="connsiteX2" fmla="*/ 735444 w 769442"/>
                        <a:gd name="connsiteY2" fmla="*/ 57276 h 675141"/>
                        <a:gd name="connsiteX3" fmla="*/ 481115 w 769442"/>
                        <a:gd name="connsiteY3" fmla="*/ 634804 h 675141"/>
                        <a:gd name="connsiteX4" fmla="*/ 6090 w 769442"/>
                        <a:gd name="connsiteY4" fmla="*/ 412440 h 675141"/>
                        <a:gd name="connsiteX0" fmla="*/ 1123 w 764475"/>
                        <a:gd name="connsiteY0" fmla="*/ 419971 h 652756"/>
                        <a:gd name="connsiteX1" fmla="*/ 355893 w 764475"/>
                        <a:gd name="connsiteY1" fmla="*/ 207402 h 652756"/>
                        <a:gd name="connsiteX2" fmla="*/ 730477 w 764475"/>
                        <a:gd name="connsiteY2" fmla="*/ 64807 h 652756"/>
                        <a:gd name="connsiteX3" fmla="*/ 476148 w 764475"/>
                        <a:gd name="connsiteY3" fmla="*/ 642335 h 652756"/>
                        <a:gd name="connsiteX4" fmla="*/ 1123 w 764475"/>
                        <a:gd name="connsiteY4" fmla="*/ 419971 h 652756"/>
                        <a:gd name="connsiteX0" fmla="*/ 4000 w 767352"/>
                        <a:gd name="connsiteY0" fmla="*/ 419971 h 675457"/>
                        <a:gd name="connsiteX1" fmla="*/ 358770 w 767352"/>
                        <a:gd name="connsiteY1" fmla="*/ 207402 h 675457"/>
                        <a:gd name="connsiteX2" fmla="*/ 733354 w 767352"/>
                        <a:gd name="connsiteY2" fmla="*/ 64807 h 675457"/>
                        <a:gd name="connsiteX3" fmla="*/ 479025 w 767352"/>
                        <a:gd name="connsiteY3" fmla="*/ 642335 h 675457"/>
                        <a:gd name="connsiteX4" fmla="*/ 4000 w 767352"/>
                        <a:gd name="connsiteY4" fmla="*/ 419971 h 675457"/>
                        <a:gd name="connsiteX0" fmla="*/ 8052 w 771404"/>
                        <a:gd name="connsiteY0" fmla="*/ 415810 h 671296"/>
                        <a:gd name="connsiteX1" fmla="*/ 196832 w 771404"/>
                        <a:gd name="connsiteY1" fmla="*/ 228124 h 671296"/>
                        <a:gd name="connsiteX2" fmla="*/ 362822 w 771404"/>
                        <a:gd name="connsiteY2" fmla="*/ 203241 h 671296"/>
                        <a:gd name="connsiteX3" fmla="*/ 737406 w 771404"/>
                        <a:gd name="connsiteY3" fmla="*/ 60646 h 671296"/>
                        <a:gd name="connsiteX4" fmla="*/ 483077 w 771404"/>
                        <a:gd name="connsiteY4" fmla="*/ 638174 h 671296"/>
                        <a:gd name="connsiteX5" fmla="*/ 8052 w 771404"/>
                        <a:gd name="connsiteY5" fmla="*/ 415810 h 671296"/>
                        <a:gd name="connsiteX0" fmla="*/ 16183 w 779535"/>
                        <a:gd name="connsiteY0" fmla="*/ 415810 h 671296"/>
                        <a:gd name="connsiteX1" fmla="*/ 204963 w 779535"/>
                        <a:gd name="connsiteY1" fmla="*/ 228124 h 671296"/>
                        <a:gd name="connsiteX2" fmla="*/ 370953 w 779535"/>
                        <a:gd name="connsiteY2" fmla="*/ 203241 h 671296"/>
                        <a:gd name="connsiteX3" fmla="*/ 745537 w 779535"/>
                        <a:gd name="connsiteY3" fmla="*/ 60646 h 671296"/>
                        <a:gd name="connsiteX4" fmla="*/ 491208 w 779535"/>
                        <a:gd name="connsiteY4" fmla="*/ 638174 h 671296"/>
                        <a:gd name="connsiteX5" fmla="*/ 16183 w 779535"/>
                        <a:gd name="connsiteY5" fmla="*/ 415810 h 671296"/>
                        <a:gd name="connsiteX0" fmla="*/ 15429 w 778781"/>
                        <a:gd name="connsiteY0" fmla="*/ 418284 h 650235"/>
                        <a:gd name="connsiteX1" fmla="*/ 208145 w 778781"/>
                        <a:gd name="connsiteY1" fmla="*/ 344715 h 650235"/>
                        <a:gd name="connsiteX2" fmla="*/ 370199 w 778781"/>
                        <a:gd name="connsiteY2" fmla="*/ 205715 h 650235"/>
                        <a:gd name="connsiteX3" fmla="*/ 744783 w 778781"/>
                        <a:gd name="connsiteY3" fmla="*/ 63120 h 650235"/>
                        <a:gd name="connsiteX4" fmla="*/ 490454 w 778781"/>
                        <a:gd name="connsiteY4" fmla="*/ 640648 h 650235"/>
                        <a:gd name="connsiteX5" fmla="*/ 15429 w 778781"/>
                        <a:gd name="connsiteY5" fmla="*/ 418284 h 650235"/>
                        <a:gd name="connsiteX0" fmla="*/ 17261 w 780613"/>
                        <a:gd name="connsiteY0" fmla="*/ 418284 h 666153"/>
                        <a:gd name="connsiteX1" fmla="*/ 209977 w 780613"/>
                        <a:gd name="connsiteY1" fmla="*/ 344715 h 666153"/>
                        <a:gd name="connsiteX2" fmla="*/ 372031 w 780613"/>
                        <a:gd name="connsiteY2" fmla="*/ 205715 h 666153"/>
                        <a:gd name="connsiteX3" fmla="*/ 746615 w 780613"/>
                        <a:gd name="connsiteY3" fmla="*/ 63120 h 666153"/>
                        <a:gd name="connsiteX4" fmla="*/ 492286 w 780613"/>
                        <a:gd name="connsiteY4" fmla="*/ 640648 h 666153"/>
                        <a:gd name="connsiteX5" fmla="*/ 17261 w 780613"/>
                        <a:gd name="connsiteY5" fmla="*/ 418284 h 666153"/>
                        <a:gd name="connsiteX0" fmla="*/ 13514 w 776866"/>
                        <a:gd name="connsiteY0" fmla="*/ 417492 h 649646"/>
                        <a:gd name="connsiteX1" fmla="*/ 217027 w 776866"/>
                        <a:gd name="connsiteY1" fmla="*/ 308192 h 649646"/>
                        <a:gd name="connsiteX2" fmla="*/ 368284 w 776866"/>
                        <a:gd name="connsiteY2" fmla="*/ 204923 h 649646"/>
                        <a:gd name="connsiteX3" fmla="*/ 742868 w 776866"/>
                        <a:gd name="connsiteY3" fmla="*/ 62328 h 649646"/>
                        <a:gd name="connsiteX4" fmla="*/ 488539 w 776866"/>
                        <a:gd name="connsiteY4" fmla="*/ 639856 h 649646"/>
                        <a:gd name="connsiteX5" fmla="*/ 13514 w 776866"/>
                        <a:gd name="connsiteY5" fmla="*/ 417492 h 649646"/>
                        <a:gd name="connsiteX0" fmla="*/ 12335 w 775687"/>
                        <a:gd name="connsiteY0" fmla="*/ 417492 h 649646"/>
                        <a:gd name="connsiteX1" fmla="*/ 215848 w 775687"/>
                        <a:gd name="connsiteY1" fmla="*/ 308192 h 649646"/>
                        <a:gd name="connsiteX2" fmla="*/ 367105 w 775687"/>
                        <a:gd name="connsiteY2" fmla="*/ 204923 h 649646"/>
                        <a:gd name="connsiteX3" fmla="*/ 741689 w 775687"/>
                        <a:gd name="connsiteY3" fmla="*/ 62328 h 649646"/>
                        <a:gd name="connsiteX4" fmla="*/ 487360 w 775687"/>
                        <a:gd name="connsiteY4" fmla="*/ 639856 h 649646"/>
                        <a:gd name="connsiteX5" fmla="*/ 12335 w 775687"/>
                        <a:gd name="connsiteY5" fmla="*/ 417492 h 649646"/>
                        <a:gd name="connsiteX0" fmla="*/ 27705 w 791057"/>
                        <a:gd name="connsiteY0" fmla="*/ 417492 h 665203"/>
                        <a:gd name="connsiteX1" fmla="*/ 231218 w 791057"/>
                        <a:gd name="connsiteY1" fmla="*/ 308192 h 665203"/>
                        <a:gd name="connsiteX2" fmla="*/ 382475 w 791057"/>
                        <a:gd name="connsiteY2" fmla="*/ 204923 h 665203"/>
                        <a:gd name="connsiteX3" fmla="*/ 757059 w 791057"/>
                        <a:gd name="connsiteY3" fmla="*/ 62328 h 665203"/>
                        <a:gd name="connsiteX4" fmla="*/ 502730 w 791057"/>
                        <a:gd name="connsiteY4" fmla="*/ 639856 h 665203"/>
                        <a:gd name="connsiteX5" fmla="*/ 27705 w 791057"/>
                        <a:gd name="connsiteY5" fmla="*/ 417492 h 665203"/>
                        <a:gd name="connsiteX0" fmla="*/ 27705 w 791057"/>
                        <a:gd name="connsiteY0" fmla="*/ 414528 h 662239"/>
                        <a:gd name="connsiteX1" fmla="*/ 231218 w 791057"/>
                        <a:gd name="connsiteY1" fmla="*/ 305228 h 662239"/>
                        <a:gd name="connsiteX2" fmla="*/ 395242 w 791057"/>
                        <a:gd name="connsiteY2" fmla="*/ 223290 h 662239"/>
                        <a:gd name="connsiteX3" fmla="*/ 757059 w 791057"/>
                        <a:gd name="connsiteY3" fmla="*/ 59364 h 662239"/>
                        <a:gd name="connsiteX4" fmla="*/ 502730 w 791057"/>
                        <a:gd name="connsiteY4" fmla="*/ 636892 h 662239"/>
                        <a:gd name="connsiteX5" fmla="*/ 27705 w 791057"/>
                        <a:gd name="connsiteY5" fmla="*/ 414528 h 662239"/>
                        <a:gd name="connsiteX0" fmla="*/ 10681 w 774033"/>
                        <a:gd name="connsiteY0" fmla="*/ 413672 h 646080"/>
                        <a:gd name="connsiteX1" fmla="*/ 225939 w 774033"/>
                        <a:gd name="connsiteY1" fmla="*/ 261267 h 646080"/>
                        <a:gd name="connsiteX2" fmla="*/ 378218 w 774033"/>
                        <a:gd name="connsiteY2" fmla="*/ 222434 h 646080"/>
                        <a:gd name="connsiteX3" fmla="*/ 740035 w 774033"/>
                        <a:gd name="connsiteY3" fmla="*/ 58508 h 646080"/>
                        <a:gd name="connsiteX4" fmla="*/ 485706 w 774033"/>
                        <a:gd name="connsiteY4" fmla="*/ 636036 h 646080"/>
                        <a:gd name="connsiteX5" fmla="*/ 10681 w 774033"/>
                        <a:gd name="connsiteY5" fmla="*/ 413672 h 646080"/>
                        <a:gd name="connsiteX0" fmla="*/ 10681 w 774033"/>
                        <a:gd name="connsiteY0" fmla="*/ 413672 h 661618"/>
                        <a:gd name="connsiteX1" fmla="*/ 225939 w 774033"/>
                        <a:gd name="connsiteY1" fmla="*/ 261267 h 661618"/>
                        <a:gd name="connsiteX2" fmla="*/ 378218 w 774033"/>
                        <a:gd name="connsiteY2" fmla="*/ 222434 h 661618"/>
                        <a:gd name="connsiteX3" fmla="*/ 740035 w 774033"/>
                        <a:gd name="connsiteY3" fmla="*/ 58508 h 661618"/>
                        <a:gd name="connsiteX4" fmla="*/ 485706 w 774033"/>
                        <a:gd name="connsiteY4" fmla="*/ 636036 h 661618"/>
                        <a:gd name="connsiteX5" fmla="*/ 170815 w 774033"/>
                        <a:gd name="connsiteY5" fmla="*/ 545502 h 661618"/>
                        <a:gd name="connsiteX6" fmla="*/ 10681 w 774033"/>
                        <a:gd name="connsiteY6" fmla="*/ 413672 h 661618"/>
                        <a:gd name="connsiteX0" fmla="*/ 3283 w 765078"/>
                        <a:gd name="connsiteY0" fmla="*/ 413672 h 692787"/>
                        <a:gd name="connsiteX1" fmla="*/ 218541 w 765078"/>
                        <a:gd name="connsiteY1" fmla="*/ 261267 h 692787"/>
                        <a:gd name="connsiteX2" fmla="*/ 370820 w 765078"/>
                        <a:gd name="connsiteY2" fmla="*/ 222434 h 692787"/>
                        <a:gd name="connsiteX3" fmla="*/ 732637 w 765078"/>
                        <a:gd name="connsiteY3" fmla="*/ 58508 h 692787"/>
                        <a:gd name="connsiteX4" fmla="*/ 478308 w 765078"/>
                        <a:gd name="connsiteY4" fmla="*/ 636036 h 692787"/>
                        <a:gd name="connsiteX5" fmla="*/ 116363 w 765078"/>
                        <a:gd name="connsiteY5" fmla="*/ 646112 h 692787"/>
                        <a:gd name="connsiteX6" fmla="*/ 3283 w 765078"/>
                        <a:gd name="connsiteY6" fmla="*/ 413672 h 692787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05808 h 694774"/>
                        <a:gd name="connsiteX1" fmla="*/ 218541 w 769016"/>
                        <a:gd name="connsiteY1" fmla="*/ 253403 h 694774"/>
                        <a:gd name="connsiteX2" fmla="*/ 370820 w 769016"/>
                        <a:gd name="connsiteY2" fmla="*/ 214570 h 694774"/>
                        <a:gd name="connsiteX3" fmla="*/ 732637 w 769016"/>
                        <a:gd name="connsiteY3" fmla="*/ 50644 h 694774"/>
                        <a:gd name="connsiteX4" fmla="*/ 519744 w 769016"/>
                        <a:gd name="connsiteY4" fmla="*/ 643638 h 694774"/>
                        <a:gd name="connsiteX5" fmla="*/ 116363 w 769016"/>
                        <a:gd name="connsiteY5" fmla="*/ 638248 h 694774"/>
                        <a:gd name="connsiteX6" fmla="*/ 3283 w 769016"/>
                        <a:gd name="connsiteY6" fmla="*/ 405808 h 694774"/>
                        <a:gd name="connsiteX0" fmla="*/ 3283 w 769016"/>
                        <a:gd name="connsiteY0" fmla="*/ 404008 h 692974"/>
                        <a:gd name="connsiteX1" fmla="*/ 218541 w 769016"/>
                        <a:gd name="connsiteY1" fmla="*/ 251603 h 692974"/>
                        <a:gd name="connsiteX2" fmla="*/ 412254 w 769016"/>
                        <a:gd name="connsiteY2" fmla="*/ 228237 h 692974"/>
                        <a:gd name="connsiteX3" fmla="*/ 732637 w 769016"/>
                        <a:gd name="connsiteY3" fmla="*/ 48844 h 692974"/>
                        <a:gd name="connsiteX4" fmla="*/ 519744 w 769016"/>
                        <a:gd name="connsiteY4" fmla="*/ 641838 h 692974"/>
                        <a:gd name="connsiteX5" fmla="*/ 116363 w 769016"/>
                        <a:gd name="connsiteY5" fmla="*/ 636448 h 692974"/>
                        <a:gd name="connsiteX6" fmla="*/ 3283 w 769016"/>
                        <a:gd name="connsiteY6" fmla="*/ 404008 h 692974"/>
                        <a:gd name="connsiteX0" fmla="*/ 3283 w 769016"/>
                        <a:gd name="connsiteY0" fmla="*/ 404386 h 693352"/>
                        <a:gd name="connsiteX1" fmla="*/ 218541 w 769016"/>
                        <a:gd name="connsiteY1" fmla="*/ 251981 h 693352"/>
                        <a:gd name="connsiteX2" fmla="*/ 412254 w 769016"/>
                        <a:gd name="connsiteY2" fmla="*/ 228615 h 693352"/>
                        <a:gd name="connsiteX3" fmla="*/ 732637 w 769016"/>
                        <a:gd name="connsiteY3" fmla="*/ 49222 h 693352"/>
                        <a:gd name="connsiteX4" fmla="*/ 519744 w 769016"/>
                        <a:gd name="connsiteY4" fmla="*/ 642216 h 693352"/>
                        <a:gd name="connsiteX5" fmla="*/ 116363 w 769016"/>
                        <a:gd name="connsiteY5" fmla="*/ 636826 h 693352"/>
                        <a:gd name="connsiteX6" fmla="*/ 3283 w 769016"/>
                        <a:gd name="connsiteY6" fmla="*/ 404386 h 693352"/>
                        <a:gd name="connsiteX0" fmla="*/ 3283 w 769016"/>
                        <a:gd name="connsiteY0" fmla="*/ 406265 h 695231"/>
                        <a:gd name="connsiteX1" fmla="*/ 218541 w 769016"/>
                        <a:gd name="connsiteY1" fmla="*/ 253860 h 695231"/>
                        <a:gd name="connsiteX2" fmla="*/ 408096 w 769016"/>
                        <a:gd name="connsiteY2" fmla="*/ 214587 h 695231"/>
                        <a:gd name="connsiteX3" fmla="*/ 732637 w 769016"/>
                        <a:gd name="connsiteY3" fmla="*/ 51101 h 695231"/>
                        <a:gd name="connsiteX4" fmla="*/ 519744 w 769016"/>
                        <a:gd name="connsiteY4" fmla="*/ 644095 h 695231"/>
                        <a:gd name="connsiteX5" fmla="*/ 116363 w 769016"/>
                        <a:gd name="connsiteY5" fmla="*/ 638705 h 695231"/>
                        <a:gd name="connsiteX6" fmla="*/ 3283 w 769016"/>
                        <a:gd name="connsiteY6" fmla="*/ 406265 h 695231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69016" h="723120">
                          <a:moveTo>
                            <a:pt x="3283" y="434154"/>
                          </a:moveTo>
                          <a:cubicBezTo>
                            <a:pt x="20313" y="370013"/>
                            <a:pt x="51595" y="190793"/>
                            <a:pt x="218541" y="281749"/>
                          </a:cubicBezTo>
                          <a:cubicBezTo>
                            <a:pt x="340478" y="288538"/>
                            <a:pt x="287010" y="283608"/>
                            <a:pt x="408096" y="242476"/>
                          </a:cubicBezTo>
                          <a:cubicBezTo>
                            <a:pt x="529182" y="201344"/>
                            <a:pt x="594641" y="50992"/>
                            <a:pt x="648731" y="23744"/>
                          </a:cubicBezTo>
                          <a:cubicBezTo>
                            <a:pt x="702821" y="-3504"/>
                            <a:pt x="754135" y="-29050"/>
                            <a:pt x="732637" y="78990"/>
                          </a:cubicBezTo>
                          <a:cubicBezTo>
                            <a:pt x="859346" y="486371"/>
                            <a:pt x="622456" y="574050"/>
                            <a:pt x="519744" y="671984"/>
                          </a:cubicBezTo>
                          <a:cubicBezTo>
                            <a:pt x="417032" y="769918"/>
                            <a:pt x="195534" y="703655"/>
                            <a:pt x="116363" y="666594"/>
                          </a:cubicBezTo>
                          <a:cubicBezTo>
                            <a:pt x="37192" y="629533"/>
                            <a:pt x="-13747" y="498295"/>
                            <a:pt x="3283" y="434154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dirty="0"/>
                    </a:p>
                  </p:txBody>
                </p:sp>
                <p:sp>
                  <p:nvSpPr>
                    <p:cNvPr id="352" name="Trapezoid 43"/>
                    <p:cNvSpPr/>
                    <p:nvPr/>
                  </p:nvSpPr>
                  <p:spPr>
                    <a:xfrm rot="2168401">
                      <a:off x="7663158" y="2825496"/>
                      <a:ext cx="461621" cy="249841"/>
                    </a:xfrm>
                    <a:custGeom>
                      <a:avLst/>
                      <a:gdLst>
                        <a:gd name="connsiteX0" fmla="*/ 0 w 519185"/>
                        <a:gd name="connsiteY0" fmla="*/ 225706 h 225706"/>
                        <a:gd name="connsiteX1" fmla="*/ 119611 w 519185"/>
                        <a:gd name="connsiteY1" fmla="*/ 0 h 225706"/>
                        <a:gd name="connsiteX2" fmla="*/ 399574 w 519185"/>
                        <a:gd name="connsiteY2" fmla="*/ 0 h 225706"/>
                        <a:gd name="connsiteX3" fmla="*/ 519185 w 519185"/>
                        <a:gd name="connsiteY3" fmla="*/ 225706 h 225706"/>
                        <a:gd name="connsiteX4" fmla="*/ 0 w 519185"/>
                        <a:gd name="connsiteY4" fmla="*/ 225706 h 225706"/>
                        <a:gd name="connsiteX0" fmla="*/ 9142 w 528327"/>
                        <a:gd name="connsiteY0" fmla="*/ 225706 h 225706"/>
                        <a:gd name="connsiteX1" fmla="*/ 128753 w 528327"/>
                        <a:gd name="connsiteY1" fmla="*/ 0 h 225706"/>
                        <a:gd name="connsiteX2" fmla="*/ 408716 w 528327"/>
                        <a:gd name="connsiteY2" fmla="*/ 0 h 225706"/>
                        <a:gd name="connsiteX3" fmla="*/ 528327 w 528327"/>
                        <a:gd name="connsiteY3" fmla="*/ 225706 h 225706"/>
                        <a:gd name="connsiteX4" fmla="*/ 9142 w 528327"/>
                        <a:gd name="connsiteY4" fmla="*/ 225706 h 225706"/>
                        <a:gd name="connsiteX0" fmla="*/ 9142 w 528327"/>
                        <a:gd name="connsiteY0" fmla="*/ 225706 h 236555"/>
                        <a:gd name="connsiteX1" fmla="*/ 128753 w 528327"/>
                        <a:gd name="connsiteY1" fmla="*/ 0 h 236555"/>
                        <a:gd name="connsiteX2" fmla="*/ 408716 w 528327"/>
                        <a:gd name="connsiteY2" fmla="*/ 0 h 236555"/>
                        <a:gd name="connsiteX3" fmla="*/ 528327 w 528327"/>
                        <a:gd name="connsiteY3" fmla="*/ 225706 h 236555"/>
                        <a:gd name="connsiteX4" fmla="*/ 9142 w 528327"/>
                        <a:gd name="connsiteY4" fmla="*/ 225706 h 236555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28327" h="249842">
                          <a:moveTo>
                            <a:pt x="9142" y="225706"/>
                          </a:moveTo>
                          <a:cubicBezTo>
                            <a:pt x="-34276" y="155095"/>
                            <a:pt x="88883" y="75235"/>
                            <a:pt x="128753" y="0"/>
                          </a:cubicBezTo>
                          <a:lnTo>
                            <a:pt x="408716" y="0"/>
                          </a:lnTo>
                          <a:cubicBezTo>
                            <a:pt x="507585" y="121048"/>
                            <a:pt x="414268" y="107019"/>
                            <a:pt x="528327" y="225706"/>
                          </a:cubicBezTo>
                          <a:cubicBezTo>
                            <a:pt x="335543" y="264828"/>
                            <a:pt x="157633" y="250117"/>
                            <a:pt x="9142" y="225706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sp>
                <p:nvSpPr>
                  <p:cNvPr id="350" name="Trapezoid 1"/>
                  <p:cNvSpPr/>
                  <p:nvPr/>
                </p:nvSpPr>
                <p:spPr>
                  <a:xfrm rot="21264612">
                    <a:off x="11105228" y="2061449"/>
                    <a:ext cx="212034" cy="94120"/>
                  </a:xfrm>
                  <a:prstGeom prst="rect">
                    <a:avLst/>
                  </a:prstGeom>
                  <a:gradFill flip="none" rotWithShape="1">
                    <a:gsLst>
                      <a:gs pos="57000">
                        <a:srgbClr val="E664BD"/>
                      </a:gs>
                      <a:gs pos="0">
                        <a:srgbClr val="D60093">
                          <a:alpha val="62000"/>
                        </a:srgbClr>
                      </a:gs>
                      <a:gs pos="100000">
                        <a:srgbClr val="DF3BAB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348" name="Hatszög 347"/>
                <p:cNvSpPr/>
                <p:nvPr/>
              </p:nvSpPr>
              <p:spPr>
                <a:xfrm>
                  <a:off x="9510810" y="3248600"/>
                  <a:ext cx="83943" cy="66860"/>
                </a:xfrm>
                <a:prstGeom prst="hexagon">
                  <a:avLst/>
                </a:prstGeom>
                <a:solidFill>
                  <a:srgbClr val="D60093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41229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2000" fill="hold"/>
                                        <p:tgtEl>
                                          <p:spTgt spid="39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2000" fill="hold"/>
                                        <p:tgtEl>
                                          <p:spTgt spid="33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0" grpId="0" animBg="1"/>
      <p:bldP spid="12" grpId="0" animBg="1"/>
      <p:bldP spid="329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églalap 14"/>
          <p:cNvSpPr/>
          <p:nvPr/>
        </p:nvSpPr>
        <p:spPr>
          <a:xfrm rot="422264">
            <a:off x="4833072" y="5970727"/>
            <a:ext cx="366961" cy="1783942"/>
          </a:xfrm>
          <a:custGeom>
            <a:avLst/>
            <a:gdLst>
              <a:gd name="connsiteX0" fmla="*/ 0 w 713509"/>
              <a:gd name="connsiteY0" fmla="*/ 0 h 2096316"/>
              <a:gd name="connsiteX1" fmla="*/ 713509 w 713509"/>
              <a:gd name="connsiteY1" fmla="*/ 0 h 2096316"/>
              <a:gd name="connsiteX2" fmla="*/ 713509 w 713509"/>
              <a:gd name="connsiteY2" fmla="*/ 2096316 h 2096316"/>
              <a:gd name="connsiteX3" fmla="*/ 0 w 713509"/>
              <a:gd name="connsiteY3" fmla="*/ 2096316 h 2096316"/>
              <a:gd name="connsiteX4" fmla="*/ 0 w 713509"/>
              <a:gd name="connsiteY4" fmla="*/ 0 h 2096316"/>
              <a:gd name="connsiteX0" fmla="*/ 0 w 1011382"/>
              <a:gd name="connsiteY0" fmla="*/ 0 h 2103243"/>
              <a:gd name="connsiteX1" fmla="*/ 1011382 w 1011382"/>
              <a:gd name="connsiteY1" fmla="*/ 6927 h 2103243"/>
              <a:gd name="connsiteX2" fmla="*/ 1011382 w 1011382"/>
              <a:gd name="connsiteY2" fmla="*/ 2103243 h 2103243"/>
              <a:gd name="connsiteX3" fmla="*/ 297873 w 1011382"/>
              <a:gd name="connsiteY3" fmla="*/ 2103243 h 2103243"/>
              <a:gd name="connsiteX4" fmla="*/ 0 w 1011382"/>
              <a:gd name="connsiteY4" fmla="*/ 0 h 2103243"/>
              <a:gd name="connsiteX0" fmla="*/ 49620 w 1061002"/>
              <a:gd name="connsiteY0" fmla="*/ 0 h 2103243"/>
              <a:gd name="connsiteX1" fmla="*/ 1061002 w 1061002"/>
              <a:gd name="connsiteY1" fmla="*/ 6927 h 2103243"/>
              <a:gd name="connsiteX2" fmla="*/ 1061002 w 1061002"/>
              <a:gd name="connsiteY2" fmla="*/ 2103243 h 2103243"/>
              <a:gd name="connsiteX3" fmla="*/ 347493 w 1061002"/>
              <a:gd name="connsiteY3" fmla="*/ 2103243 h 2103243"/>
              <a:gd name="connsiteX4" fmla="*/ 49620 w 1061002"/>
              <a:gd name="connsiteY4" fmla="*/ 0 h 2103243"/>
              <a:gd name="connsiteX0" fmla="*/ 33817 w 1045199"/>
              <a:gd name="connsiteY0" fmla="*/ 0 h 2103243"/>
              <a:gd name="connsiteX1" fmla="*/ 1045199 w 1045199"/>
              <a:gd name="connsiteY1" fmla="*/ 6927 h 2103243"/>
              <a:gd name="connsiteX2" fmla="*/ 1045199 w 1045199"/>
              <a:gd name="connsiteY2" fmla="*/ 2103243 h 2103243"/>
              <a:gd name="connsiteX3" fmla="*/ 331690 w 1045199"/>
              <a:gd name="connsiteY3" fmla="*/ 2103243 h 2103243"/>
              <a:gd name="connsiteX4" fmla="*/ 33817 w 1045199"/>
              <a:gd name="connsiteY4" fmla="*/ 0 h 2103243"/>
              <a:gd name="connsiteX0" fmla="*/ 33817 w 1045199"/>
              <a:gd name="connsiteY0" fmla="*/ 6928 h 2110171"/>
              <a:gd name="connsiteX1" fmla="*/ 768108 w 1045199"/>
              <a:gd name="connsiteY1" fmla="*/ 0 h 2110171"/>
              <a:gd name="connsiteX2" fmla="*/ 1045199 w 1045199"/>
              <a:gd name="connsiteY2" fmla="*/ 2110171 h 2110171"/>
              <a:gd name="connsiteX3" fmla="*/ 331690 w 1045199"/>
              <a:gd name="connsiteY3" fmla="*/ 2110171 h 2110171"/>
              <a:gd name="connsiteX4" fmla="*/ 33817 w 1045199"/>
              <a:gd name="connsiteY4" fmla="*/ 6928 h 2110171"/>
              <a:gd name="connsiteX0" fmla="*/ 33817 w 768108"/>
              <a:gd name="connsiteY0" fmla="*/ 6928 h 2117099"/>
              <a:gd name="connsiteX1" fmla="*/ 768108 w 768108"/>
              <a:gd name="connsiteY1" fmla="*/ 0 h 2117099"/>
              <a:gd name="connsiteX2" fmla="*/ 768108 w 768108"/>
              <a:gd name="connsiteY2" fmla="*/ 2117099 h 2117099"/>
              <a:gd name="connsiteX3" fmla="*/ 331690 w 768108"/>
              <a:gd name="connsiteY3" fmla="*/ 2110171 h 2117099"/>
              <a:gd name="connsiteX4" fmla="*/ 33817 w 768108"/>
              <a:gd name="connsiteY4" fmla="*/ 6928 h 2117099"/>
              <a:gd name="connsiteX0" fmla="*/ 33817 w 768108"/>
              <a:gd name="connsiteY0" fmla="*/ 6928 h 2117099"/>
              <a:gd name="connsiteX1" fmla="*/ 768108 w 768108"/>
              <a:gd name="connsiteY1" fmla="*/ 0 h 2117099"/>
              <a:gd name="connsiteX2" fmla="*/ 768108 w 768108"/>
              <a:gd name="connsiteY2" fmla="*/ 2117099 h 2117099"/>
              <a:gd name="connsiteX3" fmla="*/ 331690 w 768108"/>
              <a:gd name="connsiteY3" fmla="*/ 2110171 h 2117099"/>
              <a:gd name="connsiteX4" fmla="*/ 33817 w 768108"/>
              <a:gd name="connsiteY4" fmla="*/ 6928 h 2117099"/>
              <a:gd name="connsiteX0" fmla="*/ 33817 w 768108"/>
              <a:gd name="connsiteY0" fmla="*/ 6928 h 2110171"/>
              <a:gd name="connsiteX1" fmla="*/ 768108 w 768108"/>
              <a:gd name="connsiteY1" fmla="*/ 0 h 2110171"/>
              <a:gd name="connsiteX2" fmla="*/ 604290 w 768108"/>
              <a:gd name="connsiteY2" fmla="*/ 2076978 h 2110171"/>
              <a:gd name="connsiteX3" fmla="*/ 331690 w 768108"/>
              <a:gd name="connsiteY3" fmla="*/ 2110171 h 2110171"/>
              <a:gd name="connsiteX4" fmla="*/ 33817 w 768108"/>
              <a:gd name="connsiteY4" fmla="*/ 6928 h 2110171"/>
              <a:gd name="connsiteX0" fmla="*/ 31196 w 765487"/>
              <a:gd name="connsiteY0" fmla="*/ 6928 h 2076978"/>
              <a:gd name="connsiteX1" fmla="*/ 765487 w 765487"/>
              <a:gd name="connsiteY1" fmla="*/ 0 h 2076978"/>
              <a:gd name="connsiteX2" fmla="*/ 601669 w 765487"/>
              <a:gd name="connsiteY2" fmla="*/ 2076978 h 2076978"/>
              <a:gd name="connsiteX3" fmla="*/ 392075 w 765487"/>
              <a:gd name="connsiteY3" fmla="*/ 2012737 h 2076978"/>
              <a:gd name="connsiteX4" fmla="*/ 31196 w 765487"/>
              <a:gd name="connsiteY4" fmla="*/ 6928 h 2076978"/>
              <a:gd name="connsiteX0" fmla="*/ 36104 w 770395"/>
              <a:gd name="connsiteY0" fmla="*/ 6928 h 2076978"/>
              <a:gd name="connsiteX1" fmla="*/ 770395 w 770395"/>
              <a:gd name="connsiteY1" fmla="*/ 0 h 2076978"/>
              <a:gd name="connsiteX2" fmla="*/ 606577 w 770395"/>
              <a:gd name="connsiteY2" fmla="*/ 2076978 h 2076978"/>
              <a:gd name="connsiteX3" fmla="*/ 286478 w 770395"/>
              <a:gd name="connsiteY3" fmla="*/ 1979229 h 2076978"/>
              <a:gd name="connsiteX4" fmla="*/ 36104 w 770395"/>
              <a:gd name="connsiteY4" fmla="*/ 6928 h 2076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0395" h="2076978">
                <a:moveTo>
                  <a:pt x="36104" y="6928"/>
                </a:moveTo>
                <a:lnTo>
                  <a:pt x="770395" y="0"/>
                </a:lnTo>
                <a:cubicBezTo>
                  <a:pt x="770395" y="705700"/>
                  <a:pt x="502668" y="1558315"/>
                  <a:pt x="606577" y="2076978"/>
                </a:cubicBezTo>
                <a:lnTo>
                  <a:pt x="286478" y="1979229"/>
                </a:lnTo>
                <a:cubicBezTo>
                  <a:pt x="443496" y="1541385"/>
                  <a:pt x="-148624" y="998954"/>
                  <a:pt x="36104" y="6928"/>
                </a:cubicBezTo>
                <a:close/>
              </a:path>
            </a:pathLst>
          </a:custGeom>
          <a:solidFill>
            <a:srgbClr val="FFEA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/>
          </a:p>
        </p:txBody>
      </p:sp>
      <p:sp>
        <p:nvSpPr>
          <p:cNvPr id="81" name="Szabadkézi sokszög 80"/>
          <p:cNvSpPr/>
          <p:nvPr/>
        </p:nvSpPr>
        <p:spPr>
          <a:xfrm rot="75416" flipH="1">
            <a:off x="4805371" y="7614215"/>
            <a:ext cx="593071" cy="358921"/>
          </a:xfrm>
          <a:custGeom>
            <a:avLst/>
            <a:gdLst>
              <a:gd name="connsiteX0" fmla="*/ 677701 w 1085064"/>
              <a:gd name="connsiteY0" fmla="*/ 0 h 1035014"/>
              <a:gd name="connsiteX1" fmla="*/ 909154 w 1085064"/>
              <a:gd name="connsiteY1" fmla="*/ 2304 h 1035014"/>
              <a:gd name="connsiteX2" fmla="*/ 1080586 w 1085064"/>
              <a:gd name="connsiteY2" fmla="*/ 641305 h 1035014"/>
              <a:gd name="connsiteX3" fmla="*/ 1075623 w 1085064"/>
              <a:gd name="connsiteY3" fmla="*/ 663670 h 1035014"/>
              <a:gd name="connsiteX4" fmla="*/ 1075623 w 1085064"/>
              <a:gd name="connsiteY4" fmla="*/ 1035014 h 1035014"/>
              <a:gd name="connsiteX5" fmla="*/ 654846 w 1085064"/>
              <a:gd name="connsiteY5" fmla="*/ 1035014 h 1035014"/>
              <a:gd name="connsiteX6" fmla="*/ 654846 w 1085064"/>
              <a:gd name="connsiteY6" fmla="*/ 726975 h 1035014"/>
              <a:gd name="connsiteX7" fmla="*/ 88662 w 1085064"/>
              <a:gd name="connsiteY7" fmla="*/ 896207 h 1035014"/>
              <a:gd name="connsiteX8" fmla="*/ 0 w 1085064"/>
              <a:gd name="connsiteY8" fmla="*/ 599579 h 1035014"/>
              <a:gd name="connsiteX9" fmla="*/ 386980 w 1085064"/>
              <a:gd name="connsiteY9" fmla="*/ 483910 h 1035014"/>
              <a:gd name="connsiteX10" fmla="*/ 327283 w 1085064"/>
              <a:gd name="connsiteY10" fmla="*/ 483910 h 1035014"/>
              <a:gd name="connsiteX11" fmla="*/ 327283 w 1085064"/>
              <a:gd name="connsiteY11" fmla="*/ 14337 h 1035014"/>
              <a:gd name="connsiteX12" fmla="*/ 680934 w 1085064"/>
              <a:gd name="connsiteY12" fmla="*/ 14337 h 1035014"/>
              <a:gd name="connsiteX0" fmla="*/ 677701 w 1085064"/>
              <a:gd name="connsiteY0" fmla="*/ 0 h 1035014"/>
              <a:gd name="connsiteX1" fmla="*/ 909154 w 1085064"/>
              <a:gd name="connsiteY1" fmla="*/ 2304 h 1035014"/>
              <a:gd name="connsiteX2" fmla="*/ 1080586 w 1085064"/>
              <a:gd name="connsiteY2" fmla="*/ 641305 h 1035014"/>
              <a:gd name="connsiteX3" fmla="*/ 1075623 w 1085064"/>
              <a:gd name="connsiteY3" fmla="*/ 663670 h 1035014"/>
              <a:gd name="connsiteX4" fmla="*/ 1075623 w 1085064"/>
              <a:gd name="connsiteY4" fmla="*/ 1035014 h 1035014"/>
              <a:gd name="connsiteX5" fmla="*/ 654846 w 1085064"/>
              <a:gd name="connsiteY5" fmla="*/ 1035014 h 1035014"/>
              <a:gd name="connsiteX6" fmla="*/ 654846 w 1085064"/>
              <a:gd name="connsiteY6" fmla="*/ 726975 h 1035014"/>
              <a:gd name="connsiteX7" fmla="*/ 88662 w 1085064"/>
              <a:gd name="connsiteY7" fmla="*/ 896207 h 1035014"/>
              <a:gd name="connsiteX8" fmla="*/ 0 w 1085064"/>
              <a:gd name="connsiteY8" fmla="*/ 599579 h 1035014"/>
              <a:gd name="connsiteX9" fmla="*/ 327283 w 1085064"/>
              <a:gd name="connsiteY9" fmla="*/ 483910 h 1035014"/>
              <a:gd name="connsiteX10" fmla="*/ 327283 w 1085064"/>
              <a:gd name="connsiteY10" fmla="*/ 14337 h 1035014"/>
              <a:gd name="connsiteX11" fmla="*/ 680934 w 1085064"/>
              <a:gd name="connsiteY11" fmla="*/ 14337 h 1035014"/>
              <a:gd name="connsiteX12" fmla="*/ 677701 w 1085064"/>
              <a:gd name="connsiteY12" fmla="*/ 0 h 1035014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4861 w 1482224"/>
              <a:gd name="connsiteY0" fmla="*/ 0 h 1116340"/>
              <a:gd name="connsiteX1" fmla="*/ 1306314 w 1482224"/>
              <a:gd name="connsiteY1" fmla="*/ 2304 h 1116340"/>
              <a:gd name="connsiteX2" fmla="*/ 1477746 w 1482224"/>
              <a:gd name="connsiteY2" fmla="*/ 641305 h 1116340"/>
              <a:gd name="connsiteX3" fmla="*/ 1472783 w 1482224"/>
              <a:gd name="connsiteY3" fmla="*/ 663670 h 1116340"/>
              <a:gd name="connsiteX4" fmla="*/ 1472783 w 1482224"/>
              <a:gd name="connsiteY4" fmla="*/ 1035014 h 1116340"/>
              <a:gd name="connsiteX5" fmla="*/ 1052006 w 1482224"/>
              <a:gd name="connsiteY5" fmla="*/ 1035014 h 1116340"/>
              <a:gd name="connsiteX6" fmla="*/ 1052006 w 1482224"/>
              <a:gd name="connsiteY6" fmla="*/ 726975 h 1116340"/>
              <a:gd name="connsiteX7" fmla="*/ 3222 w 1482224"/>
              <a:gd name="connsiteY7" fmla="*/ 1116340 h 1116340"/>
              <a:gd name="connsiteX8" fmla="*/ 724443 w 1482224"/>
              <a:gd name="connsiteY8" fmla="*/ 483910 h 1116340"/>
              <a:gd name="connsiteX9" fmla="*/ 724443 w 1482224"/>
              <a:gd name="connsiteY9" fmla="*/ 14337 h 1116340"/>
              <a:gd name="connsiteX10" fmla="*/ 1078094 w 1482224"/>
              <a:gd name="connsiteY10" fmla="*/ 14337 h 1116340"/>
              <a:gd name="connsiteX11" fmla="*/ 1074861 w 1482224"/>
              <a:gd name="connsiteY11" fmla="*/ 0 h 1116340"/>
              <a:gd name="connsiteX0" fmla="*/ 1114772 w 1522135"/>
              <a:gd name="connsiteY0" fmla="*/ 0 h 1116340"/>
              <a:gd name="connsiteX1" fmla="*/ 1346225 w 1522135"/>
              <a:gd name="connsiteY1" fmla="*/ 2304 h 1116340"/>
              <a:gd name="connsiteX2" fmla="*/ 1517657 w 1522135"/>
              <a:gd name="connsiteY2" fmla="*/ 641305 h 1116340"/>
              <a:gd name="connsiteX3" fmla="*/ 1512694 w 1522135"/>
              <a:gd name="connsiteY3" fmla="*/ 663670 h 1116340"/>
              <a:gd name="connsiteX4" fmla="*/ 1512694 w 1522135"/>
              <a:gd name="connsiteY4" fmla="*/ 1035014 h 1116340"/>
              <a:gd name="connsiteX5" fmla="*/ 1091917 w 1522135"/>
              <a:gd name="connsiteY5" fmla="*/ 1035014 h 1116340"/>
              <a:gd name="connsiteX6" fmla="*/ 1091917 w 1522135"/>
              <a:gd name="connsiteY6" fmla="*/ 726975 h 1116340"/>
              <a:gd name="connsiteX7" fmla="*/ 43133 w 1522135"/>
              <a:gd name="connsiteY7" fmla="*/ 1116340 h 1116340"/>
              <a:gd name="connsiteX8" fmla="*/ 764354 w 1522135"/>
              <a:gd name="connsiteY8" fmla="*/ 483910 h 1116340"/>
              <a:gd name="connsiteX9" fmla="*/ 764354 w 1522135"/>
              <a:gd name="connsiteY9" fmla="*/ 14337 h 1116340"/>
              <a:gd name="connsiteX10" fmla="*/ 1118005 w 1522135"/>
              <a:gd name="connsiteY10" fmla="*/ 14337 h 1116340"/>
              <a:gd name="connsiteX11" fmla="*/ 1114772 w 1522135"/>
              <a:gd name="connsiteY11" fmla="*/ 0 h 1116340"/>
              <a:gd name="connsiteX0" fmla="*/ 1118005 w 1522135"/>
              <a:gd name="connsiteY0" fmla="*/ 12033 h 1114036"/>
              <a:gd name="connsiteX1" fmla="*/ 1346225 w 1522135"/>
              <a:gd name="connsiteY1" fmla="*/ 0 h 1114036"/>
              <a:gd name="connsiteX2" fmla="*/ 1517657 w 1522135"/>
              <a:gd name="connsiteY2" fmla="*/ 639001 h 1114036"/>
              <a:gd name="connsiteX3" fmla="*/ 1512694 w 1522135"/>
              <a:gd name="connsiteY3" fmla="*/ 661366 h 1114036"/>
              <a:gd name="connsiteX4" fmla="*/ 1512694 w 1522135"/>
              <a:gd name="connsiteY4" fmla="*/ 1032710 h 1114036"/>
              <a:gd name="connsiteX5" fmla="*/ 1091917 w 1522135"/>
              <a:gd name="connsiteY5" fmla="*/ 1032710 h 1114036"/>
              <a:gd name="connsiteX6" fmla="*/ 1091917 w 1522135"/>
              <a:gd name="connsiteY6" fmla="*/ 724671 h 1114036"/>
              <a:gd name="connsiteX7" fmla="*/ 43133 w 1522135"/>
              <a:gd name="connsiteY7" fmla="*/ 1114036 h 1114036"/>
              <a:gd name="connsiteX8" fmla="*/ 764354 w 1522135"/>
              <a:gd name="connsiteY8" fmla="*/ 481606 h 1114036"/>
              <a:gd name="connsiteX9" fmla="*/ 764354 w 1522135"/>
              <a:gd name="connsiteY9" fmla="*/ 12033 h 1114036"/>
              <a:gd name="connsiteX10" fmla="*/ 1118005 w 1522135"/>
              <a:gd name="connsiteY10" fmla="*/ 12033 h 1114036"/>
              <a:gd name="connsiteX0" fmla="*/ 764354 w 1522135"/>
              <a:gd name="connsiteY0" fmla="*/ 12033 h 1114036"/>
              <a:gd name="connsiteX1" fmla="*/ 1346225 w 1522135"/>
              <a:gd name="connsiteY1" fmla="*/ 0 h 1114036"/>
              <a:gd name="connsiteX2" fmla="*/ 1517657 w 1522135"/>
              <a:gd name="connsiteY2" fmla="*/ 639001 h 1114036"/>
              <a:gd name="connsiteX3" fmla="*/ 1512694 w 1522135"/>
              <a:gd name="connsiteY3" fmla="*/ 661366 h 1114036"/>
              <a:gd name="connsiteX4" fmla="*/ 1512694 w 1522135"/>
              <a:gd name="connsiteY4" fmla="*/ 1032710 h 1114036"/>
              <a:gd name="connsiteX5" fmla="*/ 1091917 w 1522135"/>
              <a:gd name="connsiteY5" fmla="*/ 1032710 h 1114036"/>
              <a:gd name="connsiteX6" fmla="*/ 1091917 w 1522135"/>
              <a:gd name="connsiteY6" fmla="*/ 724671 h 1114036"/>
              <a:gd name="connsiteX7" fmla="*/ 43133 w 1522135"/>
              <a:gd name="connsiteY7" fmla="*/ 1114036 h 1114036"/>
              <a:gd name="connsiteX8" fmla="*/ 764354 w 1522135"/>
              <a:gd name="connsiteY8" fmla="*/ 481606 h 1114036"/>
              <a:gd name="connsiteX9" fmla="*/ 764354 w 1522135"/>
              <a:gd name="connsiteY9" fmla="*/ 12033 h 1114036"/>
              <a:gd name="connsiteX0" fmla="*/ 764354 w 1521955"/>
              <a:gd name="connsiteY0" fmla="*/ 588953 h 1690956"/>
              <a:gd name="connsiteX1" fmla="*/ 1332877 w 1521955"/>
              <a:gd name="connsiteY1" fmla="*/ 0 h 1690956"/>
              <a:gd name="connsiteX2" fmla="*/ 1517657 w 1521955"/>
              <a:gd name="connsiteY2" fmla="*/ 1215921 h 1690956"/>
              <a:gd name="connsiteX3" fmla="*/ 1512694 w 1521955"/>
              <a:gd name="connsiteY3" fmla="*/ 1238286 h 1690956"/>
              <a:gd name="connsiteX4" fmla="*/ 1512694 w 1521955"/>
              <a:gd name="connsiteY4" fmla="*/ 1609630 h 1690956"/>
              <a:gd name="connsiteX5" fmla="*/ 1091917 w 1521955"/>
              <a:gd name="connsiteY5" fmla="*/ 1609630 h 1690956"/>
              <a:gd name="connsiteX6" fmla="*/ 1091917 w 1521955"/>
              <a:gd name="connsiteY6" fmla="*/ 1301591 h 1690956"/>
              <a:gd name="connsiteX7" fmla="*/ 43133 w 1521955"/>
              <a:gd name="connsiteY7" fmla="*/ 1690956 h 1690956"/>
              <a:gd name="connsiteX8" fmla="*/ 764354 w 1521955"/>
              <a:gd name="connsiteY8" fmla="*/ 1058526 h 1690956"/>
              <a:gd name="connsiteX9" fmla="*/ 764354 w 1521955"/>
              <a:gd name="connsiteY9" fmla="*/ 588953 h 1690956"/>
              <a:gd name="connsiteX0" fmla="*/ 344210 w 1521955"/>
              <a:gd name="connsiteY0" fmla="*/ 69807 h 1690956"/>
              <a:gd name="connsiteX1" fmla="*/ 1332877 w 1521955"/>
              <a:gd name="connsiteY1" fmla="*/ 0 h 1690956"/>
              <a:gd name="connsiteX2" fmla="*/ 1517657 w 1521955"/>
              <a:gd name="connsiteY2" fmla="*/ 1215921 h 1690956"/>
              <a:gd name="connsiteX3" fmla="*/ 1512694 w 1521955"/>
              <a:gd name="connsiteY3" fmla="*/ 1238286 h 1690956"/>
              <a:gd name="connsiteX4" fmla="*/ 1512694 w 1521955"/>
              <a:gd name="connsiteY4" fmla="*/ 1609630 h 1690956"/>
              <a:gd name="connsiteX5" fmla="*/ 1091917 w 1521955"/>
              <a:gd name="connsiteY5" fmla="*/ 1609630 h 1690956"/>
              <a:gd name="connsiteX6" fmla="*/ 1091917 w 1521955"/>
              <a:gd name="connsiteY6" fmla="*/ 1301591 h 1690956"/>
              <a:gd name="connsiteX7" fmla="*/ 43133 w 1521955"/>
              <a:gd name="connsiteY7" fmla="*/ 1690956 h 1690956"/>
              <a:gd name="connsiteX8" fmla="*/ 764354 w 1521955"/>
              <a:gd name="connsiteY8" fmla="*/ 1058526 h 1690956"/>
              <a:gd name="connsiteX9" fmla="*/ 344210 w 1521955"/>
              <a:gd name="connsiteY9" fmla="*/ 69807 h 1690956"/>
              <a:gd name="connsiteX0" fmla="*/ 377751 w 1555496"/>
              <a:gd name="connsiteY0" fmla="*/ 69807 h 1690956"/>
              <a:gd name="connsiteX1" fmla="*/ 1366418 w 1555496"/>
              <a:gd name="connsiteY1" fmla="*/ 0 h 1690956"/>
              <a:gd name="connsiteX2" fmla="*/ 1551198 w 1555496"/>
              <a:gd name="connsiteY2" fmla="*/ 1215921 h 1690956"/>
              <a:gd name="connsiteX3" fmla="*/ 1546235 w 1555496"/>
              <a:gd name="connsiteY3" fmla="*/ 1238286 h 1690956"/>
              <a:gd name="connsiteX4" fmla="*/ 1546235 w 1555496"/>
              <a:gd name="connsiteY4" fmla="*/ 1609630 h 1690956"/>
              <a:gd name="connsiteX5" fmla="*/ 1125458 w 1555496"/>
              <a:gd name="connsiteY5" fmla="*/ 1609630 h 1690956"/>
              <a:gd name="connsiteX6" fmla="*/ 1125458 w 1555496"/>
              <a:gd name="connsiteY6" fmla="*/ 1301591 h 1690956"/>
              <a:gd name="connsiteX7" fmla="*/ 76674 w 1555496"/>
              <a:gd name="connsiteY7" fmla="*/ 1690956 h 1690956"/>
              <a:gd name="connsiteX8" fmla="*/ 682298 w 1555496"/>
              <a:gd name="connsiteY8" fmla="*/ 1143330 h 1690956"/>
              <a:gd name="connsiteX9" fmla="*/ 377751 w 1555496"/>
              <a:gd name="connsiteY9" fmla="*/ 69807 h 1690956"/>
              <a:gd name="connsiteX0" fmla="*/ 377751 w 1560015"/>
              <a:gd name="connsiteY0" fmla="*/ -1 h 1621148"/>
              <a:gd name="connsiteX1" fmla="*/ 1535580 w 1560015"/>
              <a:gd name="connsiteY1" fmla="*/ 687154 h 1621148"/>
              <a:gd name="connsiteX2" fmla="*/ 1551198 w 1560015"/>
              <a:gd name="connsiteY2" fmla="*/ 1146113 h 1621148"/>
              <a:gd name="connsiteX3" fmla="*/ 1546235 w 1560015"/>
              <a:gd name="connsiteY3" fmla="*/ 1168478 h 1621148"/>
              <a:gd name="connsiteX4" fmla="*/ 1546235 w 1560015"/>
              <a:gd name="connsiteY4" fmla="*/ 1539822 h 1621148"/>
              <a:gd name="connsiteX5" fmla="*/ 1125458 w 1560015"/>
              <a:gd name="connsiteY5" fmla="*/ 1539822 h 1621148"/>
              <a:gd name="connsiteX6" fmla="*/ 1125458 w 1560015"/>
              <a:gd name="connsiteY6" fmla="*/ 1231783 h 1621148"/>
              <a:gd name="connsiteX7" fmla="*/ 76674 w 1560015"/>
              <a:gd name="connsiteY7" fmla="*/ 1621148 h 1621148"/>
              <a:gd name="connsiteX8" fmla="*/ 682298 w 1560015"/>
              <a:gd name="connsiteY8" fmla="*/ 1073522 h 1621148"/>
              <a:gd name="connsiteX9" fmla="*/ 377751 w 1560015"/>
              <a:gd name="connsiteY9" fmla="*/ -1 h 1621148"/>
              <a:gd name="connsiteX0" fmla="*/ 652644 w 1560015"/>
              <a:gd name="connsiteY0" fmla="*/ -1 h 964303"/>
              <a:gd name="connsiteX1" fmla="*/ 1535580 w 1560015"/>
              <a:gd name="connsiteY1" fmla="*/ 30309 h 964303"/>
              <a:gd name="connsiteX2" fmla="*/ 1551198 w 1560015"/>
              <a:gd name="connsiteY2" fmla="*/ 489268 h 964303"/>
              <a:gd name="connsiteX3" fmla="*/ 1546235 w 1560015"/>
              <a:gd name="connsiteY3" fmla="*/ 511633 h 964303"/>
              <a:gd name="connsiteX4" fmla="*/ 1546235 w 1560015"/>
              <a:gd name="connsiteY4" fmla="*/ 882977 h 964303"/>
              <a:gd name="connsiteX5" fmla="*/ 1125458 w 1560015"/>
              <a:gd name="connsiteY5" fmla="*/ 882977 h 964303"/>
              <a:gd name="connsiteX6" fmla="*/ 1125458 w 1560015"/>
              <a:gd name="connsiteY6" fmla="*/ 574938 h 964303"/>
              <a:gd name="connsiteX7" fmla="*/ 76674 w 1560015"/>
              <a:gd name="connsiteY7" fmla="*/ 964303 h 964303"/>
              <a:gd name="connsiteX8" fmla="*/ 682298 w 1560015"/>
              <a:gd name="connsiteY8" fmla="*/ 416677 h 964303"/>
              <a:gd name="connsiteX9" fmla="*/ 652644 w 1560015"/>
              <a:gd name="connsiteY9" fmla="*/ -1 h 964303"/>
              <a:gd name="connsiteX0" fmla="*/ 682298 w 1560015"/>
              <a:gd name="connsiteY0" fmla="*/ 386805 h 934431"/>
              <a:gd name="connsiteX1" fmla="*/ 1535580 w 1560015"/>
              <a:gd name="connsiteY1" fmla="*/ 437 h 934431"/>
              <a:gd name="connsiteX2" fmla="*/ 1551198 w 1560015"/>
              <a:gd name="connsiteY2" fmla="*/ 459396 h 934431"/>
              <a:gd name="connsiteX3" fmla="*/ 1546235 w 1560015"/>
              <a:gd name="connsiteY3" fmla="*/ 481761 h 934431"/>
              <a:gd name="connsiteX4" fmla="*/ 1546235 w 1560015"/>
              <a:gd name="connsiteY4" fmla="*/ 853105 h 934431"/>
              <a:gd name="connsiteX5" fmla="*/ 1125458 w 1560015"/>
              <a:gd name="connsiteY5" fmla="*/ 853105 h 934431"/>
              <a:gd name="connsiteX6" fmla="*/ 1125458 w 1560015"/>
              <a:gd name="connsiteY6" fmla="*/ 545066 h 934431"/>
              <a:gd name="connsiteX7" fmla="*/ 76674 w 1560015"/>
              <a:gd name="connsiteY7" fmla="*/ 934431 h 934431"/>
              <a:gd name="connsiteX8" fmla="*/ 682298 w 1560015"/>
              <a:gd name="connsiteY8" fmla="*/ 386805 h 934431"/>
              <a:gd name="connsiteX0" fmla="*/ 614512 w 1492229"/>
              <a:gd name="connsiteY0" fmla="*/ 386805 h 934431"/>
              <a:gd name="connsiteX1" fmla="*/ 1467794 w 1492229"/>
              <a:gd name="connsiteY1" fmla="*/ 437 h 934431"/>
              <a:gd name="connsiteX2" fmla="*/ 1483412 w 1492229"/>
              <a:gd name="connsiteY2" fmla="*/ 459396 h 934431"/>
              <a:gd name="connsiteX3" fmla="*/ 1478449 w 1492229"/>
              <a:gd name="connsiteY3" fmla="*/ 481761 h 934431"/>
              <a:gd name="connsiteX4" fmla="*/ 1478449 w 1492229"/>
              <a:gd name="connsiteY4" fmla="*/ 853105 h 934431"/>
              <a:gd name="connsiteX5" fmla="*/ 1057672 w 1492229"/>
              <a:gd name="connsiteY5" fmla="*/ 853105 h 934431"/>
              <a:gd name="connsiteX6" fmla="*/ 1057672 w 1492229"/>
              <a:gd name="connsiteY6" fmla="*/ 545066 h 934431"/>
              <a:gd name="connsiteX7" fmla="*/ 8888 w 1492229"/>
              <a:gd name="connsiteY7" fmla="*/ 934431 h 934431"/>
              <a:gd name="connsiteX8" fmla="*/ 614512 w 1492229"/>
              <a:gd name="connsiteY8" fmla="*/ 386805 h 934431"/>
              <a:gd name="connsiteX0" fmla="*/ 468504 w 1346221"/>
              <a:gd name="connsiteY0" fmla="*/ 386805 h 918922"/>
              <a:gd name="connsiteX1" fmla="*/ 1321786 w 1346221"/>
              <a:gd name="connsiteY1" fmla="*/ 437 h 918922"/>
              <a:gd name="connsiteX2" fmla="*/ 1337404 w 1346221"/>
              <a:gd name="connsiteY2" fmla="*/ 459396 h 918922"/>
              <a:gd name="connsiteX3" fmla="*/ 1332441 w 1346221"/>
              <a:gd name="connsiteY3" fmla="*/ 481761 h 918922"/>
              <a:gd name="connsiteX4" fmla="*/ 1332441 w 1346221"/>
              <a:gd name="connsiteY4" fmla="*/ 853105 h 918922"/>
              <a:gd name="connsiteX5" fmla="*/ 911664 w 1346221"/>
              <a:gd name="connsiteY5" fmla="*/ 853105 h 918922"/>
              <a:gd name="connsiteX6" fmla="*/ 911664 w 1346221"/>
              <a:gd name="connsiteY6" fmla="*/ 545066 h 918922"/>
              <a:gd name="connsiteX7" fmla="*/ 18771 w 1346221"/>
              <a:gd name="connsiteY7" fmla="*/ 918922 h 918922"/>
              <a:gd name="connsiteX8" fmla="*/ 468504 w 1346221"/>
              <a:gd name="connsiteY8" fmla="*/ 386805 h 918922"/>
              <a:gd name="connsiteX0" fmla="*/ 430521 w 1352377"/>
              <a:gd name="connsiteY0" fmla="*/ 521366 h 918771"/>
              <a:gd name="connsiteX1" fmla="*/ 1327942 w 1352377"/>
              <a:gd name="connsiteY1" fmla="*/ 286 h 918771"/>
              <a:gd name="connsiteX2" fmla="*/ 1343560 w 1352377"/>
              <a:gd name="connsiteY2" fmla="*/ 459245 h 918771"/>
              <a:gd name="connsiteX3" fmla="*/ 1338597 w 1352377"/>
              <a:gd name="connsiteY3" fmla="*/ 481610 h 918771"/>
              <a:gd name="connsiteX4" fmla="*/ 1338597 w 1352377"/>
              <a:gd name="connsiteY4" fmla="*/ 852954 h 918771"/>
              <a:gd name="connsiteX5" fmla="*/ 917820 w 1352377"/>
              <a:gd name="connsiteY5" fmla="*/ 852954 h 918771"/>
              <a:gd name="connsiteX6" fmla="*/ 917820 w 1352377"/>
              <a:gd name="connsiteY6" fmla="*/ 544915 h 918771"/>
              <a:gd name="connsiteX7" fmla="*/ 24927 w 1352377"/>
              <a:gd name="connsiteY7" fmla="*/ 918771 h 918771"/>
              <a:gd name="connsiteX8" fmla="*/ 430521 w 1352377"/>
              <a:gd name="connsiteY8" fmla="*/ 521366 h 918771"/>
              <a:gd name="connsiteX0" fmla="*/ 576730 w 1498586"/>
              <a:gd name="connsiteY0" fmla="*/ 521366 h 967344"/>
              <a:gd name="connsiteX1" fmla="*/ 1474151 w 1498586"/>
              <a:gd name="connsiteY1" fmla="*/ 286 h 967344"/>
              <a:gd name="connsiteX2" fmla="*/ 1489769 w 1498586"/>
              <a:gd name="connsiteY2" fmla="*/ 459245 h 967344"/>
              <a:gd name="connsiteX3" fmla="*/ 1484806 w 1498586"/>
              <a:gd name="connsiteY3" fmla="*/ 481610 h 967344"/>
              <a:gd name="connsiteX4" fmla="*/ 1484806 w 1498586"/>
              <a:gd name="connsiteY4" fmla="*/ 852954 h 967344"/>
              <a:gd name="connsiteX5" fmla="*/ 1064029 w 1498586"/>
              <a:gd name="connsiteY5" fmla="*/ 852954 h 967344"/>
              <a:gd name="connsiteX6" fmla="*/ 1064029 w 1498586"/>
              <a:gd name="connsiteY6" fmla="*/ 544915 h 967344"/>
              <a:gd name="connsiteX7" fmla="*/ 10364 w 1498586"/>
              <a:gd name="connsiteY7" fmla="*/ 967344 h 967344"/>
              <a:gd name="connsiteX8" fmla="*/ 576730 w 1498586"/>
              <a:gd name="connsiteY8" fmla="*/ 521366 h 967344"/>
              <a:gd name="connsiteX0" fmla="*/ 571258 w 1493114"/>
              <a:gd name="connsiteY0" fmla="*/ 521366 h 967344"/>
              <a:gd name="connsiteX1" fmla="*/ 1468679 w 1493114"/>
              <a:gd name="connsiteY1" fmla="*/ 286 h 967344"/>
              <a:gd name="connsiteX2" fmla="*/ 1484297 w 1493114"/>
              <a:gd name="connsiteY2" fmla="*/ 459245 h 967344"/>
              <a:gd name="connsiteX3" fmla="*/ 1479334 w 1493114"/>
              <a:gd name="connsiteY3" fmla="*/ 481610 h 967344"/>
              <a:gd name="connsiteX4" fmla="*/ 1479334 w 1493114"/>
              <a:gd name="connsiteY4" fmla="*/ 852954 h 967344"/>
              <a:gd name="connsiteX5" fmla="*/ 1058557 w 1493114"/>
              <a:gd name="connsiteY5" fmla="*/ 852954 h 967344"/>
              <a:gd name="connsiteX6" fmla="*/ 1058557 w 1493114"/>
              <a:gd name="connsiteY6" fmla="*/ 544915 h 967344"/>
              <a:gd name="connsiteX7" fmla="*/ 4892 w 1493114"/>
              <a:gd name="connsiteY7" fmla="*/ 967344 h 967344"/>
              <a:gd name="connsiteX8" fmla="*/ 571258 w 1493114"/>
              <a:gd name="connsiteY8" fmla="*/ 521366 h 967344"/>
              <a:gd name="connsiteX0" fmla="*/ 694626 w 1616482"/>
              <a:gd name="connsiteY0" fmla="*/ 521366 h 967344"/>
              <a:gd name="connsiteX1" fmla="*/ 1592047 w 1616482"/>
              <a:gd name="connsiteY1" fmla="*/ 286 h 967344"/>
              <a:gd name="connsiteX2" fmla="*/ 1607665 w 1616482"/>
              <a:gd name="connsiteY2" fmla="*/ 459245 h 967344"/>
              <a:gd name="connsiteX3" fmla="*/ 1602702 w 1616482"/>
              <a:gd name="connsiteY3" fmla="*/ 481610 h 967344"/>
              <a:gd name="connsiteX4" fmla="*/ 1602702 w 1616482"/>
              <a:gd name="connsiteY4" fmla="*/ 852954 h 967344"/>
              <a:gd name="connsiteX5" fmla="*/ 1181925 w 1616482"/>
              <a:gd name="connsiteY5" fmla="*/ 852954 h 967344"/>
              <a:gd name="connsiteX6" fmla="*/ 1181925 w 1616482"/>
              <a:gd name="connsiteY6" fmla="*/ 544915 h 967344"/>
              <a:gd name="connsiteX7" fmla="*/ 128260 w 1616482"/>
              <a:gd name="connsiteY7" fmla="*/ 967344 h 967344"/>
              <a:gd name="connsiteX8" fmla="*/ 694626 w 1616482"/>
              <a:gd name="connsiteY8" fmla="*/ 521366 h 967344"/>
              <a:gd name="connsiteX0" fmla="*/ 808444 w 1730300"/>
              <a:gd name="connsiteY0" fmla="*/ 521366 h 985302"/>
              <a:gd name="connsiteX1" fmla="*/ 1705865 w 1730300"/>
              <a:gd name="connsiteY1" fmla="*/ 286 h 985302"/>
              <a:gd name="connsiteX2" fmla="*/ 1721483 w 1730300"/>
              <a:gd name="connsiteY2" fmla="*/ 459245 h 985302"/>
              <a:gd name="connsiteX3" fmla="*/ 1716520 w 1730300"/>
              <a:gd name="connsiteY3" fmla="*/ 481610 h 985302"/>
              <a:gd name="connsiteX4" fmla="*/ 1716520 w 1730300"/>
              <a:gd name="connsiteY4" fmla="*/ 852954 h 985302"/>
              <a:gd name="connsiteX5" fmla="*/ 1295743 w 1730300"/>
              <a:gd name="connsiteY5" fmla="*/ 852954 h 985302"/>
              <a:gd name="connsiteX6" fmla="*/ 1295743 w 1730300"/>
              <a:gd name="connsiteY6" fmla="*/ 544915 h 985302"/>
              <a:gd name="connsiteX7" fmla="*/ 61575 w 1730300"/>
              <a:gd name="connsiteY7" fmla="*/ 985301 h 985302"/>
              <a:gd name="connsiteX8" fmla="*/ 808444 w 1730300"/>
              <a:gd name="connsiteY8" fmla="*/ 521366 h 985302"/>
              <a:gd name="connsiteX0" fmla="*/ 808444 w 1752991"/>
              <a:gd name="connsiteY0" fmla="*/ 521366 h 985302"/>
              <a:gd name="connsiteX1" fmla="*/ 1705865 w 1752991"/>
              <a:gd name="connsiteY1" fmla="*/ 286 h 985302"/>
              <a:gd name="connsiteX2" fmla="*/ 1721483 w 1752991"/>
              <a:gd name="connsiteY2" fmla="*/ 459245 h 985302"/>
              <a:gd name="connsiteX3" fmla="*/ 1716520 w 1752991"/>
              <a:gd name="connsiteY3" fmla="*/ 481610 h 985302"/>
              <a:gd name="connsiteX4" fmla="*/ 1716520 w 1752991"/>
              <a:gd name="connsiteY4" fmla="*/ 852954 h 985302"/>
              <a:gd name="connsiteX5" fmla="*/ 1295743 w 1752991"/>
              <a:gd name="connsiteY5" fmla="*/ 852954 h 985302"/>
              <a:gd name="connsiteX6" fmla="*/ 1295743 w 1752991"/>
              <a:gd name="connsiteY6" fmla="*/ 544915 h 985302"/>
              <a:gd name="connsiteX7" fmla="*/ 61575 w 1752991"/>
              <a:gd name="connsiteY7" fmla="*/ 985301 h 985302"/>
              <a:gd name="connsiteX8" fmla="*/ 808444 w 1752991"/>
              <a:gd name="connsiteY8" fmla="*/ 521366 h 985302"/>
              <a:gd name="connsiteX0" fmla="*/ 808444 w 1752991"/>
              <a:gd name="connsiteY0" fmla="*/ 535174 h 999110"/>
              <a:gd name="connsiteX1" fmla="*/ 1379086 w 1752991"/>
              <a:gd name="connsiteY1" fmla="*/ 155223 h 999110"/>
              <a:gd name="connsiteX2" fmla="*/ 1705865 w 1752991"/>
              <a:gd name="connsiteY2" fmla="*/ 14094 h 999110"/>
              <a:gd name="connsiteX3" fmla="*/ 1721483 w 1752991"/>
              <a:gd name="connsiteY3" fmla="*/ 473053 h 999110"/>
              <a:gd name="connsiteX4" fmla="*/ 1716520 w 1752991"/>
              <a:gd name="connsiteY4" fmla="*/ 495418 h 999110"/>
              <a:gd name="connsiteX5" fmla="*/ 1716520 w 1752991"/>
              <a:gd name="connsiteY5" fmla="*/ 866762 h 999110"/>
              <a:gd name="connsiteX6" fmla="*/ 1295743 w 1752991"/>
              <a:gd name="connsiteY6" fmla="*/ 866762 h 999110"/>
              <a:gd name="connsiteX7" fmla="*/ 1295743 w 1752991"/>
              <a:gd name="connsiteY7" fmla="*/ 558723 h 999110"/>
              <a:gd name="connsiteX8" fmla="*/ 61575 w 1752991"/>
              <a:gd name="connsiteY8" fmla="*/ 999109 h 999110"/>
              <a:gd name="connsiteX9" fmla="*/ 808444 w 1752991"/>
              <a:gd name="connsiteY9" fmla="*/ 535174 h 999110"/>
              <a:gd name="connsiteX0" fmla="*/ 808444 w 1752991"/>
              <a:gd name="connsiteY0" fmla="*/ 528260 h 992196"/>
              <a:gd name="connsiteX1" fmla="*/ 1452301 w 1752991"/>
              <a:gd name="connsiteY1" fmla="*/ 295779 h 992196"/>
              <a:gd name="connsiteX2" fmla="*/ 1705865 w 1752991"/>
              <a:gd name="connsiteY2" fmla="*/ 7180 h 992196"/>
              <a:gd name="connsiteX3" fmla="*/ 1721483 w 1752991"/>
              <a:gd name="connsiteY3" fmla="*/ 466139 h 992196"/>
              <a:gd name="connsiteX4" fmla="*/ 1716520 w 1752991"/>
              <a:gd name="connsiteY4" fmla="*/ 488504 h 992196"/>
              <a:gd name="connsiteX5" fmla="*/ 1716520 w 1752991"/>
              <a:gd name="connsiteY5" fmla="*/ 859848 h 992196"/>
              <a:gd name="connsiteX6" fmla="*/ 1295743 w 1752991"/>
              <a:gd name="connsiteY6" fmla="*/ 859848 h 992196"/>
              <a:gd name="connsiteX7" fmla="*/ 1295743 w 1752991"/>
              <a:gd name="connsiteY7" fmla="*/ 551809 h 992196"/>
              <a:gd name="connsiteX8" fmla="*/ 61575 w 1752991"/>
              <a:gd name="connsiteY8" fmla="*/ 992195 h 992196"/>
              <a:gd name="connsiteX9" fmla="*/ 808444 w 1752991"/>
              <a:gd name="connsiteY9" fmla="*/ 528260 h 992196"/>
              <a:gd name="connsiteX0" fmla="*/ 808444 w 1752991"/>
              <a:gd name="connsiteY0" fmla="*/ 528260 h 992196"/>
              <a:gd name="connsiteX1" fmla="*/ 1452301 w 1752991"/>
              <a:gd name="connsiteY1" fmla="*/ 295779 h 992196"/>
              <a:gd name="connsiteX2" fmla="*/ 1705865 w 1752991"/>
              <a:gd name="connsiteY2" fmla="*/ 7180 h 992196"/>
              <a:gd name="connsiteX3" fmla="*/ 1721483 w 1752991"/>
              <a:gd name="connsiteY3" fmla="*/ 466139 h 992196"/>
              <a:gd name="connsiteX4" fmla="*/ 1716520 w 1752991"/>
              <a:gd name="connsiteY4" fmla="*/ 488504 h 992196"/>
              <a:gd name="connsiteX5" fmla="*/ 1716520 w 1752991"/>
              <a:gd name="connsiteY5" fmla="*/ 859848 h 992196"/>
              <a:gd name="connsiteX6" fmla="*/ 1295743 w 1752991"/>
              <a:gd name="connsiteY6" fmla="*/ 859848 h 992196"/>
              <a:gd name="connsiteX7" fmla="*/ 1295743 w 1752991"/>
              <a:gd name="connsiteY7" fmla="*/ 551809 h 992196"/>
              <a:gd name="connsiteX8" fmla="*/ 61575 w 1752991"/>
              <a:gd name="connsiteY8" fmla="*/ 992195 h 992196"/>
              <a:gd name="connsiteX9" fmla="*/ 808444 w 1752991"/>
              <a:gd name="connsiteY9" fmla="*/ 528260 h 992196"/>
              <a:gd name="connsiteX0" fmla="*/ 808444 w 1736892"/>
              <a:gd name="connsiteY0" fmla="*/ 690914 h 1154850"/>
              <a:gd name="connsiteX1" fmla="*/ 1452301 w 1736892"/>
              <a:gd name="connsiteY1" fmla="*/ 458433 h 1154850"/>
              <a:gd name="connsiteX2" fmla="*/ 1647399 w 1736892"/>
              <a:gd name="connsiteY2" fmla="*/ 4601 h 1154850"/>
              <a:gd name="connsiteX3" fmla="*/ 1721483 w 1736892"/>
              <a:gd name="connsiteY3" fmla="*/ 628793 h 1154850"/>
              <a:gd name="connsiteX4" fmla="*/ 1716520 w 1736892"/>
              <a:gd name="connsiteY4" fmla="*/ 651158 h 1154850"/>
              <a:gd name="connsiteX5" fmla="*/ 1716520 w 1736892"/>
              <a:gd name="connsiteY5" fmla="*/ 1022502 h 1154850"/>
              <a:gd name="connsiteX6" fmla="*/ 1295743 w 1736892"/>
              <a:gd name="connsiteY6" fmla="*/ 1022502 h 1154850"/>
              <a:gd name="connsiteX7" fmla="*/ 1295743 w 1736892"/>
              <a:gd name="connsiteY7" fmla="*/ 714463 h 1154850"/>
              <a:gd name="connsiteX8" fmla="*/ 61575 w 1736892"/>
              <a:gd name="connsiteY8" fmla="*/ 1154849 h 1154850"/>
              <a:gd name="connsiteX9" fmla="*/ 808444 w 1736892"/>
              <a:gd name="connsiteY9" fmla="*/ 690914 h 1154850"/>
              <a:gd name="connsiteX0" fmla="*/ 808444 w 1736892"/>
              <a:gd name="connsiteY0" fmla="*/ 690817 h 1154753"/>
              <a:gd name="connsiteX1" fmla="*/ 1270962 w 1736892"/>
              <a:gd name="connsiteY1" fmla="*/ 468230 h 1154753"/>
              <a:gd name="connsiteX2" fmla="*/ 1647399 w 1736892"/>
              <a:gd name="connsiteY2" fmla="*/ 4504 h 1154753"/>
              <a:gd name="connsiteX3" fmla="*/ 1721483 w 1736892"/>
              <a:gd name="connsiteY3" fmla="*/ 628696 h 1154753"/>
              <a:gd name="connsiteX4" fmla="*/ 1716520 w 1736892"/>
              <a:gd name="connsiteY4" fmla="*/ 651061 h 1154753"/>
              <a:gd name="connsiteX5" fmla="*/ 1716520 w 1736892"/>
              <a:gd name="connsiteY5" fmla="*/ 1022405 h 1154753"/>
              <a:gd name="connsiteX6" fmla="*/ 1295743 w 1736892"/>
              <a:gd name="connsiteY6" fmla="*/ 1022405 h 1154753"/>
              <a:gd name="connsiteX7" fmla="*/ 1295743 w 1736892"/>
              <a:gd name="connsiteY7" fmla="*/ 714366 h 1154753"/>
              <a:gd name="connsiteX8" fmla="*/ 61575 w 1736892"/>
              <a:gd name="connsiteY8" fmla="*/ 1154752 h 1154753"/>
              <a:gd name="connsiteX9" fmla="*/ 808444 w 1736892"/>
              <a:gd name="connsiteY9" fmla="*/ 690817 h 1154753"/>
              <a:gd name="connsiteX0" fmla="*/ 808444 w 1736892"/>
              <a:gd name="connsiteY0" fmla="*/ 690817 h 1154753"/>
              <a:gd name="connsiteX1" fmla="*/ 1270962 w 1736892"/>
              <a:gd name="connsiteY1" fmla="*/ 468230 h 1154753"/>
              <a:gd name="connsiteX2" fmla="*/ 1647399 w 1736892"/>
              <a:gd name="connsiteY2" fmla="*/ 4504 h 1154753"/>
              <a:gd name="connsiteX3" fmla="*/ 1721483 w 1736892"/>
              <a:gd name="connsiteY3" fmla="*/ 628696 h 1154753"/>
              <a:gd name="connsiteX4" fmla="*/ 1716520 w 1736892"/>
              <a:gd name="connsiteY4" fmla="*/ 651061 h 1154753"/>
              <a:gd name="connsiteX5" fmla="*/ 1716520 w 1736892"/>
              <a:gd name="connsiteY5" fmla="*/ 1022405 h 1154753"/>
              <a:gd name="connsiteX6" fmla="*/ 1295743 w 1736892"/>
              <a:gd name="connsiteY6" fmla="*/ 1022405 h 1154753"/>
              <a:gd name="connsiteX7" fmla="*/ 1371879 w 1736892"/>
              <a:gd name="connsiteY7" fmla="*/ 568331 h 1154753"/>
              <a:gd name="connsiteX8" fmla="*/ 61575 w 1736892"/>
              <a:gd name="connsiteY8" fmla="*/ 1154752 h 1154753"/>
              <a:gd name="connsiteX9" fmla="*/ 808444 w 1736892"/>
              <a:gd name="connsiteY9" fmla="*/ 690817 h 1154753"/>
              <a:gd name="connsiteX0" fmla="*/ 808444 w 1736892"/>
              <a:gd name="connsiteY0" fmla="*/ 690817 h 1154753"/>
              <a:gd name="connsiteX1" fmla="*/ 1270962 w 1736892"/>
              <a:gd name="connsiteY1" fmla="*/ 468230 h 1154753"/>
              <a:gd name="connsiteX2" fmla="*/ 1647399 w 1736892"/>
              <a:gd name="connsiteY2" fmla="*/ 4504 h 1154753"/>
              <a:gd name="connsiteX3" fmla="*/ 1721483 w 1736892"/>
              <a:gd name="connsiteY3" fmla="*/ 628696 h 1154753"/>
              <a:gd name="connsiteX4" fmla="*/ 1511299 w 1736892"/>
              <a:gd name="connsiteY4" fmla="*/ 590025 h 1154753"/>
              <a:gd name="connsiteX5" fmla="*/ 1716520 w 1736892"/>
              <a:gd name="connsiteY5" fmla="*/ 1022405 h 1154753"/>
              <a:gd name="connsiteX6" fmla="*/ 1295743 w 1736892"/>
              <a:gd name="connsiteY6" fmla="*/ 1022405 h 1154753"/>
              <a:gd name="connsiteX7" fmla="*/ 1371879 w 1736892"/>
              <a:gd name="connsiteY7" fmla="*/ 568331 h 1154753"/>
              <a:gd name="connsiteX8" fmla="*/ 61575 w 1736892"/>
              <a:gd name="connsiteY8" fmla="*/ 1154752 h 1154753"/>
              <a:gd name="connsiteX9" fmla="*/ 808444 w 1736892"/>
              <a:gd name="connsiteY9" fmla="*/ 690817 h 1154753"/>
              <a:gd name="connsiteX0" fmla="*/ 808444 w 1736892"/>
              <a:gd name="connsiteY0" fmla="*/ 690817 h 1154753"/>
              <a:gd name="connsiteX1" fmla="*/ 1270962 w 1736892"/>
              <a:gd name="connsiteY1" fmla="*/ 468230 h 1154753"/>
              <a:gd name="connsiteX2" fmla="*/ 1647399 w 1736892"/>
              <a:gd name="connsiteY2" fmla="*/ 4504 h 1154753"/>
              <a:gd name="connsiteX3" fmla="*/ 1721483 w 1736892"/>
              <a:gd name="connsiteY3" fmla="*/ 628696 h 1154753"/>
              <a:gd name="connsiteX4" fmla="*/ 1511299 w 1736892"/>
              <a:gd name="connsiteY4" fmla="*/ 590025 h 1154753"/>
              <a:gd name="connsiteX5" fmla="*/ 1569666 w 1736892"/>
              <a:gd name="connsiteY5" fmla="*/ 1045165 h 1154753"/>
              <a:gd name="connsiteX6" fmla="*/ 1295743 w 1736892"/>
              <a:gd name="connsiteY6" fmla="*/ 1022405 h 1154753"/>
              <a:gd name="connsiteX7" fmla="*/ 1371879 w 1736892"/>
              <a:gd name="connsiteY7" fmla="*/ 568331 h 1154753"/>
              <a:gd name="connsiteX8" fmla="*/ 61575 w 1736892"/>
              <a:gd name="connsiteY8" fmla="*/ 1154752 h 1154753"/>
              <a:gd name="connsiteX9" fmla="*/ 808444 w 1736892"/>
              <a:gd name="connsiteY9" fmla="*/ 690817 h 1154753"/>
              <a:gd name="connsiteX0" fmla="*/ 808444 w 1742411"/>
              <a:gd name="connsiteY0" fmla="*/ 690817 h 1154753"/>
              <a:gd name="connsiteX1" fmla="*/ 1270962 w 1742411"/>
              <a:gd name="connsiteY1" fmla="*/ 468230 h 1154753"/>
              <a:gd name="connsiteX2" fmla="*/ 1647399 w 1742411"/>
              <a:gd name="connsiteY2" fmla="*/ 4504 h 1154753"/>
              <a:gd name="connsiteX3" fmla="*/ 1727924 w 1742411"/>
              <a:gd name="connsiteY3" fmla="*/ 530319 h 1154753"/>
              <a:gd name="connsiteX4" fmla="*/ 1511299 w 1742411"/>
              <a:gd name="connsiteY4" fmla="*/ 590025 h 1154753"/>
              <a:gd name="connsiteX5" fmla="*/ 1569666 w 1742411"/>
              <a:gd name="connsiteY5" fmla="*/ 1045165 h 1154753"/>
              <a:gd name="connsiteX6" fmla="*/ 1295743 w 1742411"/>
              <a:gd name="connsiteY6" fmla="*/ 1022405 h 1154753"/>
              <a:gd name="connsiteX7" fmla="*/ 1371879 w 1742411"/>
              <a:gd name="connsiteY7" fmla="*/ 568331 h 1154753"/>
              <a:gd name="connsiteX8" fmla="*/ 61575 w 1742411"/>
              <a:gd name="connsiteY8" fmla="*/ 1154752 h 1154753"/>
              <a:gd name="connsiteX9" fmla="*/ 808444 w 1742411"/>
              <a:gd name="connsiteY9" fmla="*/ 690817 h 1154753"/>
              <a:gd name="connsiteX0" fmla="*/ 808444 w 1742411"/>
              <a:gd name="connsiteY0" fmla="*/ 690817 h 1154753"/>
              <a:gd name="connsiteX1" fmla="*/ 1270962 w 1742411"/>
              <a:gd name="connsiteY1" fmla="*/ 468230 h 1154753"/>
              <a:gd name="connsiteX2" fmla="*/ 1647399 w 1742411"/>
              <a:gd name="connsiteY2" fmla="*/ 4504 h 1154753"/>
              <a:gd name="connsiteX3" fmla="*/ 1727924 w 1742411"/>
              <a:gd name="connsiteY3" fmla="*/ 530319 h 1154753"/>
              <a:gd name="connsiteX4" fmla="*/ 1511299 w 1742411"/>
              <a:gd name="connsiteY4" fmla="*/ 590025 h 1154753"/>
              <a:gd name="connsiteX5" fmla="*/ 1569666 w 1742411"/>
              <a:gd name="connsiteY5" fmla="*/ 1045165 h 1154753"/>
              <a:gd name="connsiteX6" fmla="*/ 1295743 w 1742411"/>
              <a:gd name="connsiteY6" fmla="*/ 1022405 h 1154753"/>
              <a:gd name="connsiteX7" fmla="*/ 1371879 w 1742411"/>
              <a:gd name="connsiteY7" fmla="*/ 568331 h 1154753"/>
              <a:gd name="connsiteX8" fmla="*/ 61575 w 1742411"/>
              <a:gd name="connsiteY8" fmla="*/ 1154752 h 1154753"/>
              <a:gd name="connsiteX9" fmla="*/ 808444 w 1742411"/>
              <a:gd name="connsiteY9" fmla="*/ 690817 h 1154753"/>
              <a:gd name="connsiteX0" fmla="*/ 808444 w 1786797"/>
              <a:gd name="connsiteY0" fmla="*/ 690817 h 1154753"/>
              <a:gd name="connsiteX1" fmla="*/ 1270962 w 1786797"/>
              <a:gd name="connsiteY1" fmla="*/ 468230 h 1154753"/>
              <a:gd name="connsiteX2" fmla="*/ 1647399 w 1786797"/>
              <a:gd name="connsiteY2" fmla="*/ 4504 h 1154753"/>
              <a:gd name="connsiteX3" fmla="*/ 1776948 w 1786797"/>
              <a:gd name="connsiteY3" fmla="*/ 362535 h 1154753"/>
              <a:gd name="connsiteX4" fmla="*/ 1511299 w 1786797"/>
              <a:gd name="connsiteY4" fmla="*/ 590025 h 1154753"/>
              <a:gd name="connsiteX5" fmla="*/ 1569666 w 1786797"/>
              <a:gd name="connsiteY5" fmla="*/ 1045165 h 1154753"/>
              <a:gd name="connsiteX6" fmla="*/ 1295743 w 1786797"/>
              <a:gd name="connsiteY6" fmla="*/ 1022405 h 1154753"/>
              <a:gd name="connsiteX7" fmla="*/ 1371879 w 1786797"/>
              <a:gd name="connsiteY7" fmla="*/ 568331 h 1154753"/>
              <a:gd name="connsiteX8" fmla="*/ 61575 w 1786797"/>
              <a:gd name="connsiteY8" fmla="*/ 1154752 h 1154753"/>
              <a:gd name="connsiteX9" fmla="*/ 808444 w 1786797"/>
              <a:gd name="connsiteY9" fmla="*/ 690817 h 1154753"/>
              <a:gd name="connsiteX0" fmla="*/ 720376 w 1834261"/>
              <a:gd name="connsiteY0" fmla="*/ 582120 h 1154753"/>
              <a:gd name="connsiteX1" fmla="*/ 1318426 w 1834261"/>
              <a:gd name="connsiteY1" fmla="*/ 468230 h 1154753"/>
              <a:gd name="connsiteX2" fmla="*/ 1694863 w 1834261"/>
              <a:gd name="connsiteY2" fmla="*/ 4504 h 1154753"/>
              <a:gd name="connsiteX3" fmla="*/ 1824412 w 1834261"/>
              <a:gd name="connsiteY3" fmla="*/ 362535 h 1154753"/>
              <a:gd name="connsiteX4" fmla="*/ 1558763 w 1834261"/>
              <a:gd name="connsiteY4" fmla="*/ 590025 h 1154753"/>
              <a:gd name="connsiteX5" fmla="*/ 1617130 w 1834261"/>
              <a:gd name="connsiteY5" fmla="*/ 1045165 h 1154753"/>
              <a:gd name="connsiteX6" fmla="*/ 1343207 w 1834261"/>
              <a:gd name="connsiteY6" fmla="*/ 1022405 h 1154753"/>
              <a:gd name="connsiteX7" fmla="*/ 1419343 w 1834261"/>
              <a:gd name="connsiteY7" fmla="*/ 568331 h 1154753"/>
              <a:gd name="connsiteX8" fmla="*/ 109039 w 1834261"/>
              <a:gd name="connsiteY8" fmla="*/ 1154752 h 1154753"/>
              <a:gd name="connsiteX9" fmla="*/ 720376 w 1834261"/>
              <a:gd name="connsiteY9" fmla="*/ 582120 h 1154753"/>
              <a:gd name="connsiteX0" fmla="*/ 720376 w 1834261"/>
              <a:gd name="connsiteY0" fmla="*/ 583809 h 1156442"/>
              <a:gd name="connsiteX1" fmla="*/ 1214052 w 1834261"/>
              <a:gd name="connsiteY1" fmla="*/ 341833 h 1156442"/>
              <a:gd name="connsiteX2" fmla="*/ 1694863 w 1834261"/>
              <a:gd name="connsiteY2" fmla="*/ 6193 h 1156442"/>
              <a:gd name="connsiteX3" fmla="*/ 1824412 w 1834261"/>
              <a:gd name="connsiteY3" fmla="*/ 364224 h 1156442"/>
              <a:gd name="connsiteX4" fmla="*/ 1558763 w 1834261"/>
              <a:gd name="connsiteY4" fmla="*/ 591714 h 1156442"/>
              <a:gd name="connsiteX5" fmla="*/ 1617130 w 1834261"/>
              <a:gd name="connsiteY5" fmla="*/ 1046854 h 1156442"/>
              <a:gd name="connsiteX6" fmla="*/ 1343207 w 1834261"/>
              <a:gd name="connsiteY6" fmla="*/ 1024094 h 1156442"/>
              <a:gd name="connsiteX7" fmla="*/ 1419343 w 1834261"/>
              <a:gd name="connsiteY7" fmla="*/ 570020 h 1156442"/>
              <a:gd name="connsiteX8" fmla="*/ 109039 w 1834261"/>
              <a:gd name="connsiteY8" fmla="*/ 1156441 h 1156442"/>
              <a:gd name="connsiteX9" fmla="*/ 720376 w 1834261"/>
              <a:gd name="connsiteY9" fmla="*/ 583809 h 1156442"/>
              <a:gd name="connsiteX0" fmla="*/ 720376 w 1834261"/>
              <a:gd name="connsiteY0" fmla="*/ 583809 h 1156442"/>
              <a:gd name="connsiteX1" fmla="*/ 1214052 w 1834261"/>
              <a:gd name="connsiteY1" fmla="*/ 341833 h 1156442"/>
              <a:gd name="connsiteX2" fmla="*/ 1694863 w 1834261"/>
              <a:gd name="connsiteY2" fmla="*/ 6193 h 1156442"/>
              <a:gd name="connsiteX3" fmla="*/ 1824412 w 1834261"/>
              <a:gd name="connsiteY3" fmla="*/ 364224 h 1156442"/>
              <a:gd name="connsiteX4" fmla="*/ 1749029 w 1834261"/>
              <a:gd name="connsiteY4" fmla="*/ 507628 h 1156442"/>
              <a:gd name="connsiteX5" fmla="*/ 1617130 w 1834261"/>
              <a:gd name="connsiteY5" fmla="*/ 1046854 h 1156442"/>
              <a:gd name="connsiteX6" fmla="*/ 1343207 w 1834261"/>
              <a:gd name="connsiteY6" fmla="*/ 1024094 h 1156442"/>
              <a:gd name="connsiteX7" fmla="*/ 1419343 w 1834261"/>
              <a:gd name="connsiteY7" fmla="*/ 570020 h 1156442"/>
              <a:gd name="connsiteX8" fmla="*/ 109039 w 1834261"/>
              <a:gd name="connsiteY8" fmla="*/ 1156441 h 1156442"/>
              <a:gd name="connsiteX9" fmla="*/ 720376 w 1834261"/>
              <a:gd name="connsiteY9" fmla="*/ 583809 h 1156442"/>
              <a:gd name="connsiteX0" fmla="*/ 942934 w 2056819"/>
              <a:gd name="connsiteY0" fmla="*/ 583809 h 1166011"/>
              <a:gd name="connsiteX1" fmla="*/ 1436610 w 2056819"/>
              <a:gd name="connsiteY1" fmla="*/ 341833 h 1166011"/>
              <a:gd name="connsiteX2" fmla="*/ 1917421 w 2056819"/>
              <a:gd name="connsiteY2" fmla="*/ 6193 h 1166011"/>
              <a:gd name="connsiteX3" fmla="*/ 2046970 w 2056819"/>
              <a:gd name="connsiteY3" fmla="*/ 364224 h 1166011"/>
              <a:gd name="connsiteX4" fmla="*/ 1971587 w 2056819"/>
              <a:gd name="connsiteY4" fmla="*/ 507628 h 1166011"/>
              <a:gd name="connsiteX5" fmla="*/ 1839688 w 2056819"/>
              <a:gd name="connsiteY5" fmla="*/ 1046854 h 1166011"/>
              <a:gd name="connsiteX6" fmla="*/ 1565765 w 2056819"/>
              <a:gd name="connsiteY6" fmla="*/ 1024094 h 1166011"/>
              <a:gd name="connsiteX7" fmla="*/ 1641901 w 2056819"/>
              <a:gd name="connsiteY7" fmla="*/ 570020 h 1166011"/>
              <a:gd name="connsiteX8" fmla="*/ 331597 w 2056819"/>
              <a:gd name="connsiteY8" fmla="*/ 1156441 h 1166011"/>
              <a:gd name="connsiteX9" fmla="*/ 942934 w 2056819"/>
              <a:gd name="connsiteY9" fmla="*/ 583809 h 1166011"/>
              <a:gd name="connsiteX0" fmla="*/ 837745 w 2116244"/>
              <a:gd name="connsiteY0" fmla="*/ 836395 h 1173711"/>
              <a:gd name="connsiteX1" fmla="*/ 1496035 w 2116244"/>
              <a:gd name="connsiteY1" fmla="*/ 341833 h 1173711"/>
              <a:gd name="connsiteX2" fmla="*/ 1976846 w 2116244"/>
              <a:gd name="connsiteY2" fmla="*/ 6193 h 1173711"/>
              <a:gd name="connsiteX3" fmla="*/ 2106395 w 2116244"/>
              <a:gd name="connsiteY3" fmla="*/ 364224 h 1173711"/>
              <a:gd name="connsiteX4" fmla="*/ 2031012 w 2116244"/>
              <a:gd name="connsiteY4" fmla="*/ 507628 h 1173711"/>
              <a:gd name="connsiteX5" fmla="*/ 1899113 w 2116244"/>
              <a:gd name="connsiteY5" fmla="*/ 1046854 h 1173711"/>
              <a:gd name="connsiteX6" fmla="*/ 1625190 w 2116244"/>
              <a:gd name="connsiteY6" fmla="*/ 1024094 h 1173711"/>
              <a:gd name="connsiteX7" fmla="*/ 1701326 w 2116244"/>
              <a:gd name="connsiteY7" fmla="*/ 570020 h 1173711"/>
              <a:gd name="connsiteX8" fmla="*/ 391022 w 2116244"/>
              <a:gd name="connsiteY8" fmla="*/ 1156441 h 1173711"/>
              <a:gd name="connsiteX9" fmla="*/ 837745 w 2116244"/>
              <a:gd name="connsiteY9" fmla="*/ 836395 h 1173711"/>
              <a:gd name="connsiteX0" fmla="*/ 837745 w 2116244"/>
              <a:gd name="connsiteY0" fmla="*/ 830203 h 1167519"/>
              <a:gd name="connsiteX1" fmla="*/ 1976846 w 2116244"/>
              <a:gd name="connsiteY1" fmla="*/ 1 h 1167519"/>
              <a:gd name="connsiteX2" fmla="*/ 2106395 w 2116244"/>
              <a:gd name="connsiteY2" fmla="*/ 358032 h 1167519"/>
              <a:gd name="connsiteX3" fmla="*/ 2031012 w 2116244"/>
              <a:gd name="connsiteY3" fmla="*/ 501436 h 1167519"/>
              <a:gd name="connsiteX4" fmla="*/ 1899113 w 2116244"/>
              <a:gd name="connsiteY4" fmla="*/ 1040662 h 1167519"/>
              <a:gd name="connsiteX5" fmla="*/ 1625190 w 2116244"/>
              <a:gd name="connsiteY5" fmla="*/ 1017902 h 1167519"/>
              <a:gd name="connsiteX6" fmla="*/ 1701326 w 2116244"/>
              <a:gd name="connsiteY6" fmla="*/ 563828 h 1167519"/>
              <a:gd name="connsiteX7" fmla="*/ 391022 w 2116244"/>
              <a:gd name="connsiteY7" fmla="*/ 1150249 h 1167519"/>
              <a:gd name="connsiteX8" fmla="*/ 837745 w 2116244"/>
              <a:gd name="connsiteY8" fmla="*/ 830203 h 1167519"/>
              <a:gd name="connsiteX0" fmla="*/ 828870 w 2107369"/>
              <a:gd name="connsiteY0" fmla="*/ 830203 h 1228317"/>
              <a:gd name="connsiteX1" fmla="*/ 1967971 w 2107369"/>
              <a:gd name="connsiteY1" fmla="*/ 1 h 1228317"/>
              <a:gd name="connsiteX2" fmla="*/ 2097520 w 2107369"/>
              <a:gd name="connsiteY2" fmla="*/ 358032 h 1228317"/>
              <a:gd name="connsiteX3" fmla="*/ 2022137 w 2107369"/>
              <a:gd name="connsiteY3" fmla="*/ 501436 h 1228317"/>
              <a:gd name="connsiteX4" fmla="*/ 1890238 w 2107369"/>
              <a:gd name="connsiteY4" fmla="*/ 1040662 h 1228317"/>
              <a:gd name="connsiteX5" fmla="*/ 1616315 w 2107369"/>
              <a:gd name="connsiteY5" fmla="*/ 1017902 h 1228317"/>
              <a:gd name="connsiteX6" fmla="*/ 1692451 w 2107369"/>
              <a:gd name="connsiteY6" fmla="*/ 563828 h 1228317"/>
              <a:gd name="connsiteX7" fmla="*/ 396993 w 2107369"/>
              <a:gd name="connsiteY7" fmla="*/ 1213934 h 1228317"/>
              <a:gd name="connsiteX8" fmla="*/ 828870 w 2107369"/>
              <a:gd name="connsiteY8" fmla="*/ 830203 h 122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07369" h="1228317">
                <a:moveTo>
                  <a:pt x="828870" y="830203"/>
                </a:moveTo>
                <a:cubicBezTo>
                  <a:pt x="1093174" y="638495"/>
                  <a:pt x="1756529" y="78696"/>
                  <a:pt x="1967971" y="1"/>
                </a:cubicBezTo>
                <a:cubicBezTo>
                  <a:pt x="2028553" y="114608"/>
                  <a:pt x="2141282" y="60982"/>
                  <a:pt x="2097520" y="358032"/>
                </a:cubicBezTo>
                <a:cubicBezTo>
                  <a:pt x="2048469" y="522242"/>
                  <a:pt x="2094345" y="481534"/>
                  <a:pt x="2022137" y="501436"/>
                </a:cubicBezTo>
                <a:lnTo>
                  <a:pt x="1890238" y="1040662"/>
                </a:lnTo>
                <a:lnTo>
                  <a:pt x="1616315" y="1017902"/>
                </a:lnTo>
                <a:lnTo>
                  <a:pt x="1692451" y="563828"/>
                </a:lnTo>
                <a:cubicBezTo>
                  <a:pt x="1342856" y="693616"/>
                  <a:pt x="1483188" y="1194213"/>
                  <a:pt x="396993" y="1213934"/>
                </a:cubicBezTo>
                <a:cubicBezTo>
                  <a:pt x="-175227" y="1298217"/>
                  <a:pt x="-208343" y="991422"/>
                  <a:pt x="828870" y="830203"/>
                </a:cubicBezTo>
                <a:close/>
              </a:path>
            </a:pathLst>
          </a:custGeom>
          <a:solidFill>
            <a:srgbClr val="9BCBED"/>
          </a:solidFill>
          <a:ln>
            <a:noFill/>
          </a:ln>
          <a:effectLst/>
          <a:scene3d>
            <a:camera prst="perspectiveHeroicExtremeLeftFacing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29" name="Téglalap 14"/>
          <p:cNvSpPr/>
          <p:nvPr/>
        </p:nvSpPr>
        <p:spPr>
          <a:xfrm flipH="1">
            <a:off x="5171605" y="5995700"/>
            <a:ext cx="377027" cy="1777990"/>
          </a:xfrm>
          <a:custGeom>
            <a:avLst/>
            <a:gdLst>
              <a:gd name="connsiteX0" fmla="*/ 0 w 713509"/>
              <a:gd name="connsiteY0" fmla="*/ 0 h 2096316"/>
              <a:gd name="connsiteX1" fmla="*/ 713509 w 713509"/>
              <a:gd name="connsiteY1" fmla="*/ 0 h 2096316"/>
              <a:gd name="connsiteX2" fmla="*/ 713509 w 713509"/>
              <a:gd name="connsiteY2" fmla="*/ 2096316 h 2096316"/>
              <a:gd name="connsiteX3" fmla="*/ 0 w 713509"/>
              <a:gd name="connsiteY3" fmla="*/ 2096316 h 2096316"/>
              <a:gd name="connsiteX4" fmla="*/ 0 w 713509"/>
              <a:gd name="connsiteY4" fmla="*/ 0 h 2096316"/>
              <a:gd name="connsiteX0" fmla="*/ 0 w 1011382"/>
              <a:gd name="connsiteY0" fmla="*/ 0 h 2103243"/>
              <a:gd name="connsiteX1" fmla="*/ 1011382 w 1011382"/>
              <a:gd name="connsiteY1" fmla="*/ 6927 h 2103243"/>
              <a:gd name="connsiteX2" fmla="*/ 1011382 w 1011382"/>
              <a:gd name="connsiteY2" fmla="*/ 2103243 h 2103243"/>
              <a:gd name="connsiteX3" fmla="*/ 297873 w 1011382"/>
              <a:gd name="connsiteY3" fmla="*/ 2103243 h 2103243"/>
              <a:gd name="connsiteX4" fmla="*/ 0 w 1011382"/>
              <a:gd name="connsiteY4" fmla="*/ 0 h 2103243"/>
              <a:gd name="connsiteX0" fmla="*/ 49620 w 1061002"/>
              <a:gd name="connsiteY0" fmla="*/ 0 h 2103243"/>
              <a:gd name="connsiteX1" fmla="*/ 1061002 w 1061002"/>
              <a:gd name="connsiteY1" fmla="*/ 6927 h 2103243"/>
              <a:gd name="connsiteX2" fmla="*/ 1061002 w 1061002"/>
              <a:gd name="connsiteY2" fmla="*/ 2103243 h 2103243"/>
              <a:gd name="connsiteX3" fmla="*/ 347493 w 1061002"/>
              <a:gd name="connsiteY3" fmla="*/ 2103243 h 2103243"/>
              <a:gd name="connsiteX4" fmla="*/ 49620 w 1061002"/>
              <a:gd name="connsiteY4" fmla="*/ 0 h 2103243"/>
              <a:gd name="connsiteX0" fmla="*/ 33817 w 1045199"/>
              <a:gd name="connsiteY0" fmla="*/ 0 h 2103243"/>
              <a:gd name="connsiteX1" fmla="*/ 1045199 w 1045199"/>
              <a:gd name="connsiteY1" fmla="*/ 6927 h 2103243"/>
              <a:gd name="connsiteX2" fmla="*/ 1045199 w 1045199"/>
              <a:gd name="connsiteY2" fmla="*/ 2103243 h 2103243"/>
              <a:gd name="connsiteX3" fmla="*/ 331690 w 1045199"/>
              <a:gd name="connsiteY3" fmla="*/ 2103243 h 2103243"/>
              <a:gd name="connsiteX4" fmla="*/ 33817 w 1045199"/>
              <a:gd name="connsiteY4" fmla="*/ 0 h 2103243"/>
              <a:gd name="connsiteX0" fmla="*/ 33817 w 1045199"/>
              <a:gd name="connsiteY0" fmla="*/ 6928 h 2110171"/>
              <a:gd name="connsiteX1" fmla="*/ 768108 w 1045199"/>
              <a:gd name="connsiteY1" fmla="*/ 0 h 2110171"/>
              <a:gd name="connsiteX2" fmla="*/ 1045199 w 1045199"/>
              <a:gd name="connsiteY2" fmla="*/ 2110171 h 2110171"/>
              <a:gd name="connsiteX3" fmla="*/ 331690 w 1045199"/>
              <a:gd name="connsiteY3" fmla="*/ 2110171 h 2110171"/>
              <a:gd name="connsiteX4" fmla="*/ 33817 w 1045199"/>
              <a:gd name="connsiteY4" fmla="*/ 6928 h 2110171"/>
              <a:gd name="connsiteX0" fmla="*/ 33817 w 768108"/>
              <a:gd name="connsiteY0" fmla="*/ 6928 h 2117099"/>
              <a:gd name="connsiteX1" fmla="*/ 768108 w 768108"/>
              <a:gd name="connsiteY1" fmla="*/ 0 h 2117099"/>
              <a:gd name="connsiteX2" fmla="*/ 768108 w 768108"/>
              <a:gd name="connsiteY2" fmla="*/ 2117099 h 2117099"/>
              <a:gd name="connsiteX3" fmla="*/ 331690 w 768108"/>
              <a:gd name="connsiteY3" fmla="*/ 2110171 h 2117099"/>
              <a:gd name="connsiteX4" fmla="*/ 33817 w 768108"/>
              <a:gd name="connsiteY4" fmla="*/ 6928 h 2117099"/>
              <a:gd name="connsiteX0" fmla="*/ 33817 w 768108"/>
              <a:gd name="connsiteY0" fmla="*/ 6928 h 2117099"/>
              <a:gd name="connsiteX1" fmla="*/ 768108 w 768108"/>
              <a:gd name="connsiteY1" fmla="*/ 0 h 2117099"/>
              <a:gd name="connsiteX2" fmla="*/ 768108 w 768108"/>
              <a:gd name="connsiteY2" fmla="*/ 2117099 h 2117099"/>
              <a:gd name="connsiteX3" fmla="*/ 331690 w 768108"/>
              <a:gd name="connsiteY3" fmla="*/ 2110171 h 2117099"/>
              <a:gd name="connsiteX4" fmla="*/ 33817 w 768108"/>
              <a:gd name="connsiteY4" fmla="*/ 6928 h 2117099"/>
              <a:gd name="connsiteX0" fmla="*/ 28152 w 762443"/>
              <a:gd name="connsiteY0" fmla="*/ 6928 h 2117099"/>
              <a:gd name="connsiteX1" fmla="*/ 762443 w 762443"/>
              <a:gd name="connsiteY1" fmla="*/ 0 h 2117099"/>
              <a:gd name="connsiteX2" fmla="*/ 762443 w 762443"/>
              <a:gd name="connsiteY2" fmla="*/ 2117099 h 2117099"/>
              <a:gd name="connsiteX3" fmla="*/ 477244 w 762443"/>
              <a:gd name="connsiteY3" fmla="*/ 2070051 h 2117099"/>
              <a:gd name="connsiteX4" fmla="*/ 28152 w 762443"/>
              <a:gd name="connsiteY4" fmla="*/ 6928 h 2117099"/>
              <a:gd name="connsiteX0" fmla="*/ 28152 w 762443"/>
              <a:gd name="connsiteY0" fmla="*/ 6928 h 2070051"/>
              <a:gd name="connsiteX1" fmla="*/ 762443 w 762443"/>
              <a:gd name="connsiteY1" fmla="*/ 0 h 2070051"/>
              <a:gd name="connsiteX2" fmla="*/ 699437 w 762443"/>
              <a:gd name="connsiteY2" fmla="*/ 2036857 h 2070051"/>
              <a:gd name="connsiteX3" fmla="*/ 477244 w 762443"/>
              <a:gd name="connsiteY3" fmla="*/ 2070051 h 2070051"/>
              <a:gd name="connsiteX4" fmla="*/ 28152 w 762443"/>
              <a:gd name="connsiteY4" fmla="*/ 6928 h 2070051"/>
              <a:gd name="connsiteX0" fmla="*/ 28152 w 791527"/>
              <a:gd name="connsiteY0" fmla="*/ 6928 h 2070051"/>
              <a:gd name="connsiteX1" fmla="*/ 762443 w 791527"/>
              <a:gd name="connsiteY1" fmla="*/ 0 h 2070051"/>
              <a:gd name="connsiteX2" fmla="*/ 791527 w 791527"/>
              <a:gd name="connsiteY2" fmla="*/ 2003350 h 2070051"/>
              <a:gd name="connsiteX3" fmla="*/ 477244 w 791527"/>
              <a:gd name="connsiteY3" fmla="*/ 2070051 h 2070051"/>
              <a:gd name="connsiteX4" fmla="*/ 28152 w 791527"/>
              <a:gd name="connsiteY4" fmla="*/ 6928 h 2070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1527" h="2070051">
                <a:moveTo>
                  <a:pt x="28152" y="6928"/>
                </a:moveTo>
                <a:lnTo>
                  <a:pt x="762443" y="0"/>
                </a:lnTo>
                <a:cubicBezTo>
                  <a:pt x="762443" y="705700"/>
                  <a:pt x="687618" y="1484687"/>
                  <a:pt x="791527" y="2003350"/>
                </a:cubicBezTo>
                <a:lnTo>
                  <a:pt x="477244" y="2070051"/>
                </a:lnTo>
                <a:cubicBezTo>
                  <a:pt x="634262" y="1632207"/>
                  <a:pt x="-156576" y="998954"/>
                  <a:pt x="28152" y="6928"/>
                </a:cubicBezTo>
                <a:close/>
              </a:path>
            </a:pathLst>
          </a:custGeom>
          <a:solidFill>
            <a:srgbClr val="FFEA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/>
          </a:p>
        </p:txBody>
      </p:sp>
      <p:sp>
        <p:nvSpPr>
          <p:cNvPr id="130" name="Szabadkézi sokszög 129"/>
          <p:cNvSpPr/>
          <p:nvPr/>
        </p:nvSpPr>
        <p:spPr>
          <a:xfrm rot="21253152" flipH="1">
            <a:off x="5089609" y="7656786"/>
            <a:ext cx="593071" cy="358920"/>
          </a:xfrm>
          <a:custGeom>
            <a:avLst/>
            <a:gdLst>
              <a:gd name="connsiteX0" fmla="*/ 677701 w 1085064"/>
              <a:gd name="connsiteY0" fmla="*/ 0 h 1035014"/>
              <a:gd name="connsiteX1" fmla="*/ 909154 w 1085064"/>
              <a:gd name="connsiteY1" fmla="*/ 2304 h 1035014"/>
              <a:gd name="connsiteX2" fmla="*/ 1080586 w 1085064"/>
              <a:gd name="connsiteY2" fmla="*/ 641305 h 1035014"/>
              <a:gd name="connsiteX3" fmla="*/ 1075623 w 1085064"/>
              <a:gd name="connsiteY3" fmla="*/ 663670 h 1035014"/>
              <a:gd name="connsiteX4" fmla="*/ 1075623 w 1085064"/>
              <a:gd name="connsiteY4" fmla="*/ 1035014 h 1035014"/>
              <a:gd name="connsiteX5" fmla="*/ 654846 w 1085064"/>
              <a:gd name="connsiteY5" fmla="*/ 1035014 h 1035014"/>
              <a:gd name="connsiteX6" fmla="*/ 654846 w 1085064"/>
              <a:gd name="connsiteY6" fmla="*/ 726975 h 1035014"/>
              <a:gd name="connsiteX7" fmla="*/ 88662 w 1085064"/>
              <a:gd name="connsiteY7" fmla="*/ 896207 h 1035014"/>
              <a:gd name="connsiteX8" fmla="*/ 0 w 1085064"/>
              <a:gd name="connsiteY8" fmla="*/ 599579 h 1035014"/>
              <a:gd name="connsiteX9" fmla="*/ 386980 w 1085064"/>
              <a:gd name="connsiteY9" fmla="*/ 483910 h 1035014"/>
              <a:gd name="connsiteX10" fmla="*/ 327283 w 1085064"/>
              <a:gd name="connsiteY10" fmla="*/ 483910 h 1035014"/>
              <a:gd name="connsiteX11" fmla="*/ 327283 w 1085064"/>
              <a:gd name="connsiteY11" fmla="*/ 14337 h 1035014"/>
              <a:gd name="connsiteX12" fmla="*/ 680934 w 1085064"/>
              <a:gd name="connsiteY12" fmla="*/ 14337 h 1035014"/>
              <a:gd name="connsiteX0" fmla="*/ 677701 w 1085064"/>
              <a:gd name="connsiteY0" fmla="*/ 0 h 1035014"/>
              <a:gd name="connsiteX1" fmla="*/ 909154 w 1085064"/>
              <a:gd name="connsiteY1" fmla="*/ 2304 h 1035014"/>
              <a:gd name="connsiteX2" fmla="*/ 1080586 w 1085064"/>
              <a:gd name="connsiteY2" fmla="*/ 641305 h 1035014"/>
              <a:gd name="connsiteX3" fmla="*/ 1075623 w 1085064"/>
              <a:gd name="connsiteY3" fmla="*/ 663670 h 1035014"/>
              <a:gd name="connsiteX4" fmla="*/ 1075623 w 1085064"/>
              <a:gd name="connsiteY4" fmla="*/ 1035014 h 1035014"/>
              <a:gd name="connsiteX5" fmla="*/ 654846 w 1085064"/>
              <a:gd name="connsiteY5" fmla="*/ 1035014 h 1035014"/>
              <a:gd name="connsiteX6" fmla="*/ 654846 w 1085064"/>
              <a:gd name="connsiteY6" fmla="*/ 726975 h 1035014"/>
              <a:gd name="connsiteX7" fmla="*/ 88662 w 1085064"/>
              <a:gd name="connsiteY7" fmla="*/ 896207 h 1035014"/>
              <a:gd name="connsiteX8" fmla="*/ 0 w 1085064"/>
              <a:gd name="connsiteY8" fmla="*/ 599579 h 1035014"/>
              <a:gd name="connsiteX9" fmla="*/ 327283 w 1085064"/>
              <a:gd name="connsiteY9" fmla="*/ 483910 h 1035014"/>
              <a:gd name="connsiteX10" fmla="*/ 327283 w 1085064"/>
              <a:gd name="connsiteY10" fmla="*/ 14337 h 1035014"/>
              <a:gd name="connsiteX11" fmla="*/ 680934 w 1085064"/>
              <a:gd name="connsiteY11" fmla="*/ 14337 h 1035014"/>
              <a:gd name="connsiteX12" fmla="*/ 677701 w 1085064"/>
              <a:gd name="connsiteY12" fmla="*/ 0 h 1035014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1639 w 1479002"/>
              <a:gd name="connsiteY0" fmla="*/ 0 h 1116340"/>
              <a:gd name="connsiteX1" fmla="*/ 1303092 w 1479002"/>
              <a:gd name="connsiteY1" fmla="*/ 2304 h 1116340"/>
              <a:gd name="connsiteX2" fmla="*/ 1474524 w 1479002"/>
              <a:gd name="connsiteY2" fmla="*/ 641305 h 1116340"/>
              <a:gd name="connsiteX3" fmla="*/ 1469561 w 1479002"/>
              <a:gd name="connsiteY3" fmla="*/ 663670 h 1116340"/>
              <a:gd name="connsiteX4" fmla="*/ 1469561 w 1479002"/>
              <a:gd name="connsiteY4" fmla="*/ 1035014 h 1116340"/>
              <a:gd name="connsiteX5" fmla="*/ 1048784 w 1479002"/>
              <a:gd name="connsiteY5" fmla="*/ 1035014 h 1116340"/>
              <a:gd name="connsiteX6" fmla="*/ 1048784 w 1479002"/>
              <a:gd name="connsiteY6" fmla="*/ 726975 h 1116340"/>
              <a:gd name="connsiteX7" fmla="*/ 0 w 1479002"/>
              <a:gd name="connsiteY7" fmla="*/ 1116340 h 1116340"/>
              <a:gd name="connsiteX8" fmla="*/ 393938 w 1479002"/>
              <a:gd name="connsiteY8" fmla="*/ 599579 h 1116340"/>
              <a:gd name="connsiteX9" fmla="*/ 721221 w 1479002"/>
              <a:gd name="connsiteY9" fmla="*/ 483910 h 1116340"/>
              <a:gd name="connsiteX10" fmla="*/ 721221 w 1479002"/>
              <a:gd name="connsiteY10" fmla="*/ 14337 h 1116340"/>
              <a:gd name="connsiteX11" fmla="*/ 1074872 w 1479002"/>
              <a:gd name="connsiteY11" fmla="*/ 14337 h 1116340"/>
              <a:gd name="connsiteX12" fmla="*/ 1071639 w 1479002"/>
              <a:gd name="connsiteY12" fmla="*/ 0 h 1116340"/>
              <a:gd name="connsiteX0" fmla="*/ 1074861 w 1482224"/>
              <a:gd name="connsiteY0" fmla="*/ 0 h 1116340"/>
              <a:gd name="connsiteX1" fmla="*/ 1306314 w 1482224"/>
              <a:gd name="connsiteY1" fmla="*/ 2304 h 1116340"/>
              <a:gd name="connsiteX2" fmla="*/ 1477746 w 1482224"/>
              <a:gd name="connsiteY2" fmla="*/ 641305 h 1116340"/>
              <a:gd name="connsiteX3" fmla="*/ 1472783 w 1482224"/>
              <a:gd name="connsiteY3" fmla="*/ 663670 h 1116340"/>
              <a:gd name="connsiteX4" fmla="*/ 1472783 w 1482224"/>
              <a:gd name="connsiteY4" fmla="*/ 1035014 h 1116340"/>
              <a:gd name="connsiteX5" fmla="*/ 1052006 w 1482224"/>
              <a:gd name="connsiteY5" fmla="*/ 1035014 h 1116340"/>
              <a:gd name="connsiteX6" fmla="*/ 1052006 w 1482224"/>
              <a:gd name="connsiteY6" fmla="*/ 726975 h 1116340"/>
              <a:gd name="connsiteX7" fmla="*/ 3222 w 1482224"/>
              <a:gd name="connsiteY7" fmla="*/ 1116340 h 1116340"/>
              <a:gd name="connsiteX8" fmla="*/ 724443 w 1482224"/>
              <a:gd name="connsiteY8" fmla="*/ 483910 h 1116340"/>
              <a:gd name="connsiteX9" fmla="*/ 724443 w 1482224"/>
              <a:gd name="connsiteY9" fmla="*/ 14337 h 1116340"/>
              <a:gd name="connsiteX10" fmla="*/ 1078094 w 1482224"/>
              <a:gd name="connsiteY10" fmla="*/ 14337 h 1116340"/>
              <a:gd name="connsiteX11" fmla="*/ 1074861 w 1482224"/>
              <a:gd name="connsiteY11" fmla="*/ 0 h 1116340"/>
              <a:gd name="connsiteX0" fmla="*/ 1114772 w 1522135"/>
              <a:gd name="connsiteY0" fmla="*/ 0 h 1116340"/>
              <a:gd name="connsiteX1" fmla="*/ 1346225 w 1522135"/>
              <a:gd name="connsiteY1" fmla="*/ 2304 h 1116340"/>
              <a:gd name="connsiteX2" fmla="*/ 1517657 w 1522135"/>
              <a:gd name="connsiteY2" fmla="*/ 641305 h 1116340"/>
              <a:gd name="connsiteX3" fmla="*/ 1512694 w 1522135"/>
              <a:gd name="connsiteY3" fmla="*/ 663670 h 1116340"/>
              <a:gd name="connsiteX4" fmla="*/ 1512694 w 1522135"/>
              <a:gd name="connsiteY4" fmla="*/ 1035014 h 1116340"/>
              <a:gd name="connsiteX5" fmla="*/ 1091917 w 1522135"/>
              <a:gd name="connsiteY5" fmla="*/ 1035014 h 1116340"/>
              <a:gd name="connsiteX6" fmla="*/ 1091917 w 1522135"/>
              <a:gd name="connsiteY6" fmla="*/ 726975 h 1116340"/>
              <a:gd name="connsiteX7" fmla="*/ 43133 w 1522135"/>
              <a:gd name="connsiteY7" fmla="*/ 1116340 h 1116340"/>
              <a:gd name="connsiteX8" fmla="*/ 764354 w 1522135"/>
              <a:gd name="connsiteY8" fmla="*/ 483910 h 1116340"/>
              <a:gd name="connsiteX9" fmla="*/ 764354 w 1522135"/>
              <a:gd name="connsiteY9" fmla="*/ 14337 h 1116340"/>
              <a:gd name="connsiteX10" fmla="*/ 1118005 w 1522135"/>
              <a:gd name="connsiteY10" fmla="*/ 14337 h 1116340"/>
              <a:gd name="connsiteX11" fmla="*/ 1114772 w 1522135"/>
              <a:gd name="connsiteY11" fmla="*/ 0 h 1116340"/>
              <a:gd name="connsiteX0" fmla="*/ 1118005 w 1522135"/>
              <a:gd name="connsiteY0" fmla="*/ 12033 h 1114036"/>
              <a:gd name="connsiteX1" fmla="*/ 1346225 w 1522135"/>
              <a:gd name="connsiteY1" fmla="*/ 0 h 1114036"/>
              <a:gd name="connsiteX2" fmla="*/ 1517657 w 1522135"/>
              <a:gd name="connsiteY2" fmla="*/ 639001 h 1114036"/>
              <a:gd name="connsiteX3" fmla="*/ 1512694 w 1522135"/>
              <a:gd name="connsiteY3" fmla="*/ 661366 h 1114036"/>
              <a:gd name="connsiteX4" fmla="*/ 1512694 w 1522135"/>
              <a:gd name="connsiteY4" fmla="*/ 1032710 h 1114036"/>
              <a:gd name="connsiteX5" fmla="*/ 1091917 w 1522135"/>
              <a:gd name="connsiteY5" fmla="*/ 1032710 h 1114036"/>
              <a:gd name="connsiteX6" fmla="*/ 1091917 w 1522135"/>
              <a:gd name="connsiteY6" fmla="*/ 724671 h 1114036"/>
              <a:gd name="connsiteX7" fmla="*/ 43133 w 1522135"/>
              <a:gd name="connsiteY7" fmla="*/ 1114036 h 1114036"/>
              <a:gd name="connsiteX8" fmla="*/ 764354 w 1522135"/>
              <a:gd name="connsiteY8" fmla="*/ 481606 h 1114036"/>
              <a:gd name="connsiteX9" fmla="*/ 764354 w 1522135"/>
              <a:gd name="connsiteY9" fmla="*/ 12033 h 1114036"/>
              <a:gd name="connsiteX10" fmla="*/ 1118005 w 1522135"/>
              <a:gd name="connsiteY10" fmla="*/ 12033 h 1114036"/>
              <a:gd name="connsiteX0" fmla="*/ 764354 w 1522135"/>
              <a:gd name="connsiteY0" fmla="*/ 12033 h 1114036"/>
              <a:gd name="connsiteX1" fmla="*/ 1346225 w 1522135"/>
              <a:gd name="connsiteY1" fmla="*/ 0 h 1114036"/>
              <a:gd name="connsiteX2" fmla="*/ 1517657 w 1522135"/>
              <a:gd name="connsiteY2" fmla="*/ 639001 h 1114036"/>
              <a:gd name="connsiteX3" fmla="*/ 1512694 w 1522135"/>
              <a:gd name="connsiteY3" fmla="*/ 661366 h 1114036"/>
              <a:gd name="connsiteX4" fmla="*/ 1512694 w 1522135"/>
              <a:gd name="connsiteY4" fmla="*/ 1032710 h 1114036"/>
              <a:gd name="connsiteX5" fmla="*/ 1091917 w 1522135"/>
              <a:gd name="connsiteY5" fmla="*/ 1032710 h 1114036"/>
              <a:gd name="connsiteX6" fmla="*/ 1091917 w 1522135"/>
              <a:gd name="connsiteY6" fmla="*/ 724671 h 1114036"/>
              <a:gd name="connsiteX7" fmla="*/ 43133 w 1522135"/>
              <a:gd name="connsiteY7" fmla="*/ 1114036 h 1114036"/>
              <a:gd name="connsiteX8" fmla="*/ 764354 w 1522135"/>
              <a:gd name="connsiteY8" fmla="*/ 481606 h 1114036"/>
              <a:gd name="connsiteX9" fmla="*/ 764354 w 1522135"/>
              <a:gd name="connsiteY9" fmla="*/ 12033 h 1114036"/>
              <a:gd name="connsiteX0" fmla="*/ 764354 w 1521955"/>
              <a:gd name="connsiteY0" fmla="*/ 588953 h 1690956"/>
              <a:gd name="connsiteX1" fmla="*/ 1332877 w 1521955"/>
              <a:gd name="connsiteY1" fmla="*/ 0 h 1690956"/>
              <a:gd name="connsiteX2" fmla="*/ 1517657 w 1521955"/>
              <a:gd name="connsiteY2" fmla="*/ 1215921 h 1690956"/>
              <a:gd name="connsiteX3" fmla="*/ 1512694 w 1521955"/>
              <a:gd name="connsiteY3" fmla="*/ 1238286 h 1690956"/>
              <a:gd name="connsiteX4" fmla="*/ 1512694 w 1521955"/>
              <a:gd name="connsiteY4" fmla="*/ 1609630 h 1690956"/>
              <a:gd name="connsiteX5" fmla="*/ 1091917 w 1521955"/>
              <a:gd name="connsiteY5" fmla="*/ 1609630 h 1690956"/>
              <a:gd name="connsiteX6" fmla="*/ 1091917 w 1521955"/>
              <a:gd name="connsiteY6" fmla="*/ 1301591 h 1690956"/>
              <a:gd name="connsiteX7" fmla="*/ 43133 w 1521955"/>
              <a:gd name="connsiteY7" fmla="*/ 1690956 h 1690956"/>
              <a:gd name="connsiteX8" fmla="*/ 764354 w 1521955"/>
              <a:gd name="connsiteY8" fmla="*/ 1058526 h 1690956"/>
              <a:gd name="connsiteX9" fmla="*/ 764354 w 1521955"/>
              <a:gd name="connsiteY9" fmla="*/ 588953 h 1690956"/>
              <a:gd name="connsiteX0" fmla="*/ 344210 w 1521955"/>
              <a:gd name="connsiteY0" fmla="*/ 69807 h 1690956"/>
              <a:gd name="connsiteX1" fmla="*/ 1332877 w 1521955"/>
              <a:gd name="connsiteY1" fmla="*/ 0 h 1690956"/>
              <a:gd name="connsiteX2" fmla="*/ 1517657 w 1521955"/>
              <a:gd name="connsiteY2" fmla="*/ 1215921 h 1690956"/>
              <a:gd name="connsiteX3" fmla="*/ 1512694 w 1521955"/>
              <a:gd name="connsiteY3" fmla="*/ 1238286 h 1690956"/>
              <a:gd name="connsiteX4" fmla="*/ 1512694 w 1521955"/>
              <a:gd name="connsiteY4" fmla="*/ 1609630 h 1690956"/>
              <a:gd name="connsiteX5" fmla="*/ 1091917 w 1521955"/>
              <a:gd name="connsiteY5" fmla="*/ 1609630 h 1690956"/>
              <a:gd name="connsiteX6" fmla="*/ 1091917 w 1521955"/>
              <a:gd name="connsiteY6" fmla="*/ 1301591 h 1690956"/>
              <a:gd name="connsiteX7" fmla="*/ 43133 w 1521955"/>
              <a:gd name="connsiteY7" fmla="*/ 1690956 h 1690956"/>
              <a:gd name="connsiteX8" fmla="*/ 764354 w 1521955"/>
              <a:gd name="connsiteY8" fmla="*/ 1058526 h 1690956"/>
              <a:gd name="connsiteX9" fmla="*/ 344210 w 1521955"/>
              <a:gd name="connsiteY9" fmla="*/ 69807 h 1690956"/>
              <a:gd name="connsiteX0" fmla="*/ 377751 w 1555496"/>
              <a:gd name="connsiteY0" fmla="*/ 69807 h 1690956"/>
              <a:gd name="connsiteX1" fmla="*/ 1366418 w 1555496"/>
              <a:gd name="connsiteY1" fmla="*/ 0 h 1690956"/>
              <a:gd name="connsiteX2" fmla="*/ 1551198 w 1555496"/>
              <a:gd name="connsiteY2" fmla="*/ 1215921 h 1690956"/>
              <a:gd name="connsiteX3" fmla="*/ 1546235 w 1555496"/>
              <a:gd name="connsiteY3" fmla="*/ 1238286 h 1690956"/>
              <a:gd name="connsiteX4" fmla="*/ 1546235 w 1555496"/>
              <a:gd name="connsiteY4" fmla="*/ 1609630 h 1690956"/>
              <a:gd name="connsiteX5" fmla="*/ 1125458 w 1555496"/>
              <a:gd name="connsiteY5" fmla="*/ 1609630 h 1690956"/>
              <a:gd name="connsiteX6" fmla="*/ 1125458 w 1555496"/>
              <a:gd name="connsiteY6" fmla="*/ 1301591 h 1690956"/>
              <a:gd name="connsiteX7" fmla="*/ 76674 w 1555496"/>
              <a:gd name="connsiteY7" fmla="*/ 1690956 h 1690956"/>
              <a:gd name="connsiteX8" fmla="*/ 682298 w 1555496"/>
              <a:gd name="connsiteY8" fmla="*/ 1143330 h 1690956"/>
              <a:gd name="connsiteX9" fmla="*/ 377751 w 1555496"/>
              <a:gd name="connsiteY9" fmla="*/ 69807 h 1690956"/>
              <a:gd name="connsiteX0" fmla="*/ 377751 w 1560015"/>
              <a:gd name="connsiteY0" fmla="*/ -1 h 1621148"/>
              <a:gd name="connsiteX1" fmla="*/ 1535580 w 1560015"/>
              <a:gd name="connsiteY1" fmla="*/ 687154 h 1621148"/>
              <a:gd name="connsiteX2" fmla="*/ 1551198 w 1560015"/>
              <a:gd name="connsiteY2" fmla="*/ 1146113 h 1621148"/>
              <a:gd name="connsiteX3" fmla="*/ 1546235 w 1560015"/>
              <a:gd name="connsiteY3" fmla="*/ 1168478 h 1621148"/>
              <a:gd name="connsiteX4" fmla="*/ 1546235 w 1560015"/>
              <a:gd name="connsiteY4" fmla="*/ 1539822 h 1621148"/>
              <a:gd name="connsiteX5" fmla="*/ 1125458 w 1560015"/>
              <a:gd name="connsiteY5" fmla="*/ 1539822 h 1621148"/>
              <a:gd name="connsiteX6" fmla="*/ 1125458 w 1560015"/>
              <a:gd name="connsiteY6" fmla="*/ 1231783 h 1621148"/>
              <a:gd name="connsiteX7" fmla="*/ 76674 w 1560015"/>
              <a:gd name="connsiteY7" fmla="*/ 1621148 h 1621148"/>
              <a:gd name="connsiteX8" fmla="*/ 682298 w 1560015"/>
              <a:gd name="connsiteY8" fmla="*/ 1073522 h 1621148"/>
              <a:gd name="connsiteX9" fmla="*/ 377751 w 1560015"/>
              <a:gd name="connsiteY9" fmla="*/ -1 h 1621148"/>
              <a:gd name="connsiteX0" fmla="*/ 652644 w 1560015"/>
              <a:gd name="connsiteY0" fmla="*/ -1 h 964303"/>
              <a:gd name="connsiteX1" fmla="*/ 1535580 w 1560015"/>
              <a:gd name="connsiteY1" fmla="*/ 30309 h 964303"/>
              <a:gd name="connsiteX2" fmla="*/ 1551198 w 1560015"/>
              <a:gd name="connsiteY2" fmla="*/ 489268 h 964303"/>
              <a:gd name="connsiteX3" fmla="*/ 1546235 w 1560015"/>
              <a:gd name="connsiteY3" fmla="*/ 511633 h 964303"/>
              <a:gd name="connsiteX4" fmla="*/ 1546235 w 1560015"/>
              <a:gd name="connsiteY4" fmla="*/ 882977 h 964303"/>
              <a:gd name="connsiteX5" fmla="*/ 1125458 w 1560015"/>
              <a:gd name="connsiteY5" fmla="*/ 882977 h 964303"/>
              <a:gd name="connsiteX6" fmla="*/ 1125458 w 1560015"/>
              <a:gd name="connsiteY6" fmla="*/ 574938 h 964303"/>
              <a:gd name="connsiteX7" fmla="*/ 76674 w 1560015"/>
              <a:gd name="connsiteY7" fmla="*/ 964303 h 964303"/>
              <a:gd name="connsiteX8" fmla="*/ 682298 w 1560015"/>
              <a:gd name="connsiteY8" fmla="*/ 416677 h 964303"/>
              <a:gd name="connsiteX9" fmla="*/ 652644 w 1560015"/>
              <a:gd name="connsiteY9" fmla="*/ -1 h 964303"/>
              <a:gd name="connsiteX0" fmla="*/ 682298 w 1560015"/>
              <a:gd name="connsiteY0" fmla="*/ 386805 h 934431"/>
              <a:gd name="connsiteX1" fmla="*/ 1535580 w 1560015"/>
              <a:gd name="connsiteY1" fmla="*/ 437 h 934431"/>
              <a:gd name="connsiteX2" fmla="*/ 1551198 w 1560015"/>
              <a:gd name="connsiteY2" fmla="*/ 459396 h 934431"/>
              <a:gd name="connsiteX3" fmla="*/ 1546235 w 1560015"/>
              <a:gd name="connsiteY3" fmla="*/ 481761 h 934431"/>
              <a:gd name="connsiteX4" fmla="*/ 1546235 w 1560015"/>
              <a:gd name="connsiteY4" fmla="*/ 853105 h 934431"/>
              <a:gd name="connsiteX5" fmla="*/ 1125458 w 1560015"/>
              <a:gd name="connsiteY5" fmla="*/ 853105 h 934431"/>
              <a:gd name="connsiteX6" fmla="*/ 1125458 w 1560015"/>
              <a:gd name="connsiteY6" fmla="*/ 545066 h 934431"/>
              <a:gd name="connsiteX7" fmla="*/ 76674 w 1560015"/>
              <a:gd name="connsiteY7" fmla="*/ 934431 h 934431"/>
              <a:gd name="connsiteX8" fmla="*/ 682298 w 1560015"/>
              <a:gd name="connsiteY8" fmla="*/ 386805 h 934431"/>
              <a:gd name="connsiteX0" fmla="*/ 614512 w 1492229"/>
              <a:gd name="connsiteY0" fmla="*/ 386805 h 934431"/>
              <a:gd name="connsiteX1" fmla="*/ 1467794 w 1492229"/>
              <a:gd name="connsiteY1" fmla="*/ 437 h 934431"/>
              <a:gd name="connsiteX2" fmla="*/ 1483412 w 1492229"/>
              <a:gd name="connsiteY2" fmla="*/ 459396 h 934431"/>
              <a:gd name="connsiteX3" fmla="*/ 1478449 w 1492229"/>
              <a:gd name="connsiteY3" fmla="*/ 481761 h 934431"/>
              <a:gd name="connsiteX4" fmla="*/ 1478449 w 1492229"/>
              <a:gd name="connsiteY4" fmla="*/ 853105 h 934431"/>
              <a:gd name="connsiteX5" fmla="*/ 1057672 w 1492229"/>
              <a:gd name="connsiteY5" fmla="*/ 853105 h 934431"/>
              <a:gd name="connsiteX6" fmla="*/ 1057672 w 1492229"/>
              <a:gd name="connsiteY6" fmla="*/ 545066 h 934431"/>
              <a:gd name="connsiteX7" fmla="*/ 8888 w 1492229"/>
              <a:gd name="connsiteY7" fmla="*/ 934431 h 934431"/>
              <a:gd name="connsiteX8" fmla="*/ 614512 w 1492229"/>
              <a:gd name="connsiteY8" fmla="*/ 386805 h 934431"/>
              <a:gd name="connsiteX0" fmla="*/ 468504 w 1346221"/>
              <a:gd name="connsiteY0" fmla="*/ 386805 h 918922"/>
              <a:gd name="connsiteX1" fmla="*/ 1321786 w 1346221"/>
              <a:gd name="connsiteY1" fmla="*/ 437 h 918922"/>
              <a:gd name="connsiteX2" fmla="*/ 1337404 w 1346221"/>
              <a:gd name="connsiteY2" fmla="*/ 459396 h 918922"/>
              <a:gd name="connsiteX3" fmla="*/ 1332441 w 1346221"/>
              <a:gd name="connsiteY3" fmla="*/ 481761 h 918922"/>
              <a:gd name="connsiteX4" fmla="*/ 1332441 w 1346221"/>
              <a:gd name="connsiteY4" fmla="*/ 853105 h 918922"/>
              <a:gd name="connsiteX5" fmla="*/ 911664 w 1346221"/>
              <a:gd name="connsiteY5" fmla="*/ 853105 h 918922"/>
              <a:gd name="connsiteX6" fmla="*/ 911664 w 1346221"/>
              <a:gd name="connsiteY6" fmla="*/ 545066 h 918922"/>
              <a:gd name="connsiteX7" fmla="*/ 18771 w 1346221"/>
              <a:gd name="connsiteY7" fmla="*/ 918922 h 918922"/>
              <a:gd name="connsiteX8" fmla="*/ 468504 w 1346221"/>
              <a:gd name="connsiteY8" fmla="*/ 386805 h 918922"/>
              <a:gd name="connsiteX0" fmla="*/ 430521 w 1352377"/>
              <a:gd name="connsiteY0" fmla="*/ 521366 h 918771"/>
              <a:gd name="connsiteX1" fmla="*/ 1327942 w 1352377"/>
              <a:gd name="connsiteY1" fmla="*/ 286 h 918771"/>
              <a:gd name="connsiteX2" fmla="*/ 1343560 w 1352377"/>
              <a:gd name="connsiteY2" fmla="*/ 459245 h 918771"/>
              <a:gd name="connsiteX3" fmla="*/ 1338597 w 1352377"/>
              <a:gd name="connsiteY3" fmla="*/ 481610 h 918771"/>
              <a:gd name="connsiteX4" fmla="*/ 1338597 w 1352377"/>
              <a:gd name="connsiteY4" fmla="*/ 852954 h 918771"/>
              <a:gd name="connsiteX5" fmla="*/ 917820 w 1352377"/>
              <a:gd name="connsiteY5" fmla="*/ 852954 h 918771"/>
              <a:gd name="connsiteX6" fmla="*/ 917820 w 1352377"/>
              <a:gd name="connsiteY6" fmla="*/ 544915 h 918771"/>
              <a:gd name="connsiteX7" fmla="*/ 24927 w 1352377"/>
              <a:gd name="connsiteY7" fmla="*/ 918771 h 918771"/>
              <a:gd name="connsiteX8" fmla="*/ 430521 w 1352377"/>
              <a:gd name="connsiteY8" fmla="*/ 521366 h 918771"/>
              <a:gd name="connsiteX0" fmla="*/ 576730 w 1498586"/>
              <a:gd name="connsiteY0" fmla="*/ 521366 h 967344"/>
              <a:gd name="connsiteX1" fmla="*/ 1474151 w 1498586"/>
              <a:gd name="connsiteY1" fmla="*/ 286 h 967344"/>
              <a:gd name="connsiteX2" fmla="*/ 1489769 w 1498586"/>
              <a:gd name="connsiteY2" fmla="*/ 459245 h 967344"/>
              <a:gd name="connsiteX3" fmla="*/ 1484806 w 1498586"/>
              <a:gd name="connsiteY3" fmla="*/ 481610 h 967344"/>
              <a:gd name="connsiteX4" fmla="*/ 1484806 w 1498586"/>
              <a:gd name="connsiteY4" fmla="*/ 852954 h 967344"/>
              <a:gd name="connsiteX5" fmla="*/ 1064029 w 1498586"/>
              <a:gd name="connsiteY5" fmla="*/ 852954 h 967344"/>
              <a:gd name="connsiteX6" fmla="*/ 1064029 w 1498586"/>
              <a:gd name="connsiteY6" fmla="*/ 544915 h 967344"/>
              <a:gd name="connsiteX7" fmla="*/ 10364 w 1498586"/>
              <a:gd name="connsiteY7" fmla="*/ 967344 h 967344"/>
              <a:gd name="connsiteX8" fmla="*/ 576730 w 1498586"/>
              <a:gd name="connsiteY8" fmla="*/ 521366 h 967344"/>
              <a:gd name="connsiteX0" fmla="*/ 571258 w 1493114"/>
              <a:gd name="connsiteY0" fmla="*/ 521366 h 967344"/>
              <a:gd name="connsiteX1" fmla="*/ 1468679 w 1493114"/>
              <a:gd name="connsiteY1" fmla="*/ 286 h 967344"/>
              <a:gd name="connsiteX2" fmla="*/ 1484297 w 1493114"/>
              <a:gd name="connsiteY2" fmla="*/ 459245 h 967344"/>
              <a:gd name="connsiteX3" fmla="*/ 1479334 w 1493114"/>
              <a:gd name="connsiteY3" fmla="*/ 481610 h 967344"/>
              <a:gd name="connsiteX4" fmla="*/ 1479334 w 1493114"/>
              <a:gd name="connsiteY4" fmla="*/ 852954 h 967344"/>
              <a:gd name="connsiteX5" fmla="*/ 1058557 w 1493114"/>
              <a:gd name="connsiteY5" fmla="*/ 852954 h 967344"/>
              <a:gd name="connsiteX6" fmla="*/ 1058557 w 1493114"/>
              <a:gd name="connsiteY6" fmla="*/ 544915 h 967344"/>
              <a:gd name="connsiteX7" fmla="*/ 4892 w 1493114"/>
              <a:gd name="connsiteY7" fmla="*/ 967344 h 967344"/>
              <a:gd name="connsiteX8" fmla="*/ 571258 w 1493114"/>
              <a:gd name="connsiteY8" fmla="*/ 521366 h 967344"/>
              <a:gd name="connsiteX0" fmla="*/ 694626 w 1616482"/>
              <a:gd name="connsiteY0" fmla="*/ 521366 h 967344"/>
              <a:gd name="connsiteX1" fmla="*/ 1592047 w 1616482"/>
              <a:gd name="connsiteY1" fmla="*/ 286 h 967344"/>
              <a:gd name="connsiteX2" fmla="*/ 1607665 w 1616482"/>
              <a:gd name="connsiteY2" fmla="*/ 459245 h 967344"/>
              <a:gd name="connsiteX3" fmla="*/ 1602702 w 1616482"/>
              <a:gd name="connsiteY3" fmla="*/ 481610 h 967344"/>
              <a:gd name="connsiteX4" fmla="*/ 1602702 w 1616482"/>
              <a:gd name="connsiteY4" fmla="*/ 852954 h 967344"/>
              <a:gd name="connsiteX5" fmla="*/ 1181925 w 1616482"/>
              <a:gd name="connsiteY5" fmla="*/ 852954 h 967344"/>
              <a:gd name="connsiteX6" fmla="*/ 1181925 w 1616482"/>
              <a:gd name="connsiteY6" fmla="*/ 544915 h 967344"/>
              <a:gd name="connsiteX7" fmla="*/ 128260 w 1616482"/>
              <a:gd name="connsiteY7" fmla="*/ 967344 h 967344"/>
              <a:gd name="connsiteX8" fmla="*/ 694626 w 1616482"/>
              <a:gd name="connsiteY8" fmla="*/ 521366 h 967344"/>
              <a:gd name="connsiteX0" fmla="*/ 808444 w 1730300"/>
              <a:gd name="connsiteY0" fmla="*/ 521366 h 985302"/>
              <a:gd name="connsiteX1" fmla="*/ 1705865 w 1730300"/>
              <a:gd name="connsiteY1" fmla="*/ 286 h 985302"/>
              <a:gd name="connsiteX2" fmla="*/ 1721483 w 1730300"/>
              <a:gd name="connsiteY2" fmla="*/ 459245 h 985302"/>
              <a:gd name="connsiteX3" fmla="*/ 1716520 w 1730300"/>
              <a:gd name="connsiteY3" fmla="*/ 481610 h 985302"/>
              <a:gd name="connsiteX4" fmla="*/ 1716520 w 1730300"/>
              <a:gd name="connsiteY4" fmla="*/ 852954 h 985302"/>
              <a:gd name="connsiteX5" fmla="*/ 1295743 w 1730300"/>
              <a:gd name="connsiteY5" fmla="*/ 852954 h 985302"/>
              <a:gd name="connsiteX6" fmla="*/ 1295743 w 1730300"/>
              <a:gd name="connsiteY6" fmla="*/ 544915 h 985302"/>
              <a:gd name="connsiteX7" fmla="*/ 61575 w 1730300"/>
              <a:gd name="connsiteY7" fmla="*/ 985301 h 985302"/>
              <a:gd name="connsiteX8" fmla="*/ 808444 w 1730300"/>
              <a:gd name="connsiteY8" fmla="*/ 521366 h 985302"/>
              <a:gd name="connsiteX0" fmla="*/ 808444 w 1752991"/>
              <a:gd name="connsiteY0" fmla="*/ 521366 h 985302"/>
              <a:gd name="connsiteX1" fmla="*/ 1705865 w 1752991"/>
              <a:gd name="connsiteY1" fmla="*/ 286 h 985302"/>
              <a:gd name="connsiteX2" fmla="*/ 1721483 w 1752991"/>
              <a:gd name="connsiteY2" fmla="*/ 459245 h 985302"/>
              <a:gd name="connsiteX3" fmla="*/ 1716520 w 1752991"/>
              <a:gd name="connsiteY3" fmla="*/ 481610 h 985302"/>
              <a:gd name="connsiteX4" fmla="*/ 1716520 w 1752991"/>
              <a:gd name="connsiteY4" fmla="*/ 852954 h 985302"/>
              <a:gd name="connsiteX5" fmla="*/ 1295743 w 1752991"/>
              <a:gd name="connsiteY5" fmla="*/ 852954 h 985302"/>
              <a:gd name="connsiteX6" fmla="*/ 1295743 w 1752991"/>
              <a:gd name="connsiteY6" fmla="*/ 544915 h 985302"/>
              <a:gd name="connsiteX7" fmla="*/ 61575 w 1752991"/>
              <a:gd name="connsiteY7" fmla="*/ 985301 h 985302"/>
              <a:gd name="connsiteX8" fmla="*/ 808444 w 1752991"/>
              <a:gd name="connsiteY8" fmla="*/ 521366 h 985302"/>
              <a:gd name="connsiteX0" fmla="*/ 808444 w 1752991"/>
              <a:gd name="connsiteY0" fmla="*/ 535174 h 999110"/>
              <a:gd name="connsiteX1" fmla="*/ 1379086 w 1752991"/>
              <a:gd name="connsiteY1" fmla="*/ 155223 h 999110"/>
              <a:gd name="connsiteX2" fmla="*/ 1705865 w 1752991"/>
              <a:gd name="connsiteY2" fmla="*/ 14094 h 999110"/>
              <a:gd name="connsiteX3" fmla="*/ 1721483 w 1752991"/>
              <a:gd name="connsiteY3" fmla="*/ 473053 h 999110"/>
              <a:gd name="connsiteX4" fmla="*/ 1716520 w 1752991"/>
              <a:gd name="connsiteY4" fmla="*/ 495418 h 999110"/>
              <a:gd name="connsiteX5" fmla="*/ 1716520 w 1752991"/>
              <a:gd name="connsiteY5" fmla="*/ 866762 h 999110"/>
              <a:gd name="connsiteX6" fmla="*/ 1295743 w 1752991"/>
              <a:gd name="connsiteY6" fmla="*/ 866762 h 999110"/>
              <a:gd name="connsiteX7" fmla="*/ 1295743 w 1752991"/>
              <a:gd name="connsiteY7" fmla="*/ 558723 h 999110"/>
              <a:gd name="connsiteX8" fmla="*/ 61575 w 1752991"/>
              <a:gd name="connsiteY8" fmla="*/ 999109 h 999110"/>
              <a:gd name="connsiteX9" fmla="*/ 808444 w 1752991"/>
              <a:gd name="connsiteY9" fmla="*/ 535174 h 999110"/>
              <a:gd name="connsiteX0" fmla="*/ 808444 w 1752991"/>
              <a:gd name="connsiteY0" fmla="*/ 528260 h 992196"/>
              <a:gd name="connsiteX1" fmla="*/ 1452301 w 1752991"/>
              <a:gd name="connsiteY1" fmla="*/ 295779 h 992196"/>
              <a:gd name="connsiteX2" fmla="*/ 1705865 w 1752991"/>
              <a:gd name="connsiteY2" fmla="*/ 7180 h 992196"/>
              <a:gd name="connsiteX3" fmla="*/ 1721483 w 1752991"/>
              <a:gd name="connsiteY3" fmla="*/ 466139 h 992196"/>
              <a:gd name="connsiteX4" fmla="*/ 1716520 w 1752991"/>
              <a:gd name="connsiteY4" fmla="*/ 488504 h 992196"/>
              <a:gd name="connsiteX5" fmla="*/ 1716520 w 1752991"/>
              <a:gd name="connsiteY5" fmla="*/ 859848 h 992196"/>
              <a:gd name="connsiteX6" fmla="*/ 1295743 w 1752991"/>
              <a:gd name="connsiteY6" fmla="*/ 859848 h 992196"/>
              <a:gd name="connsiteX7" fmla="*/ 1295743 w 1752991"/>
              <a:gd name="connsiteY7" fmla="*/ 551809 h 992196"/>
              <a:gd name="connsiteX8" fmla="*/ 61575 w 1752991"/>
              <a:gd name="connsiteY8" fmla="*/ 992195 h 992196"/>
              <a:gd name="connsiteX9" fmla="*/ 808444 w 1752991"/>
              <a:gd name="connsiteY9" fmla="*/ 528260 h 992196"/>
              <a:gd name="connsiteX0" fmla="*/ 808444 w 1752991"/>
              <a:gd name="connsiteY0" fmla="*/ 528260 h 992196"/>
              <a:gd name="connsiteX1" fmla="*/ 1452301 w 1752991"/>
              <a:gd name="connsiteY1" fmla="*/ 295779 h 992196"/>
              <a:gd name="connsiteX2" fmla="*/ 1705865 w 1752991"/>
              <a:gd name="connsiteY2" fmla="*/ 7180 h 992196"/>
              <a:gd name="connsiteX3" fmla="*/ 1721483 w 1752991"/>
              <a:gd name="connsiteY3" fmla="*/ 466139 h 992196"/>
              <a:gd name="connsiteX4" fmla="*/ 1716520 w 1752991"/>
              <a:gd name="connsiteY4" fmla="*/ 488504 h 992196"/>
              <a:gd name="connsiteX5" fmla="*/ 1716520 w 1752991"/>
              <a:gd name="connsiteY5" fmla="*/ 859848 h 992196"/>
              <a:gd name="connsiteX6" fmla="*/ 1295743 w 1752991"/>
              <a:gd name="connsiteY6" fmla="*/ 859848 h 992196"/>
              <a:gd name="connsiteX7" fmla="*/ 1295743 w 1752991"/>
              <a:gd name="connsiteY7" fmla="*/ 551809 h 992196"/>
              <a:gd name="connsiteX8" fmla="*/ 61575 w 1752991"/>
              <a:gd name="connsiteY8" fmla="*/ 992195 h 992196"/>
              <a:gd name="connsiteX9" fmla="*/ 808444 w 1752991"/>
              <a:gd name="connsiteY9" fmla="*/ 528260 h 992196"/>
              <a:gd name="connsiteX0" fmla="*/ 808444 w 1736892"/>
              <a:gd name="connsiteY0" fmla="*/ 690914 h 1154850"/>
              <a:gd name="connsiteX1" fmla="*/ 1452301 w 1736892"/>
              <a:gd name="connsiteY1" fmla="*/ 458433 h 1154850"/>
              <a:gd name="connsiteX2" fmla="*/ 1647399 w 1736892"/>
              <a:gd name="connsiteY2" fmla="*/ 4601 h 1154850"/>
              <a:gd name="connsiteX3" fmla="*/ 1721483 w 1736892"/>
              <a:gd name="connsiteY3" fmla="*/ 628793 h 1154850"/>
              <a:gd name="connsiteX4" fmla="*/ 1716520 w 1736892"/>
              <a:gd name="connsiteY4" fmla="*/ 651158 h 1154850"/>
              <a:gd name="connsiteX5" fmla="*/ 1716520 w 1736892"/>
              <a:gd name="connsiteY5" fmla="*/ 1022502 h 1154850"/>
              <a:gd name="connsiteX6" fmla="*/ 1295743 w 1736892"/>
              <a:gd name="connsiteY6" fmla="*/ 1022502 h 1154850"/>
              <a:gd name="connsiteX7" fmla="*/ 1295743 w 1736892"/>
              <a:gd name="connsiteY7" fmla="*/ 714463 h 1154850"/>
              <a:gd name="connsiteX8" fmla="*/ 61575 w 1736892"/>
              <a:gd name="connsiteY8" fmla="*/ 1154849 h 1154850"/>
              <a:gd name="connsiteX9" fmla="*/ 808444 w 1736892"/>
              <a:gd name="connsiteY9" fmla="*/ 690914 h 1154850"/>
              <a:gd name="connsiteX0" fmla="*/ 808444 w 1736892"/>
              <a:gd name="connsiteY0" fmla="*/ 690817 h 1154753"/>
              <a:gd name="connsiteX1" fmla="*/ 1270962 w 1736892"/>
              <a:gd name="connsiteY1" fmla="*/ 468230 h 1154753"/>
              <a:gd name="connsiteX2" fmla="*/ 1647399 w 1736892"/>
              <a:gd name="connsiteY2" fmla="*/ 4504 h 1154753"/>
              <a:gd name="connsiteX3" fmla="*/ 1721483 w 1736892"/>
              <a:gd name="connsiteY3" fmla="*/ 628696 h 1154753"/>
              <a:gd name="connsiteX4" fmla="*/ 1716520 w 1736892"/>
              <a:gd name="connsiteY4" fmla="*/ 651061 h 1154753"/>
              <a:gd name="connsiteX5" fmla="*/ 1716520 w 1736892"/>
              <a:gd name="connsiteY5" fmla="*/ 1022405 h 1154753"/>
              <a:gd name="connsiteX6" fmla="*/ 1295743 w 1736892"/>
              <a:gd name="connsiteY6" fmla="*/ 1022405 h 1154753"/>
              <a:gd name="connsiteX7" fmla="*/ 1295743 w 1736892"/>
              <a:gd name="connsiteY7" fmla="*/ 714366 h 1154753"/>
              <a:gd name="connsiteX8" fmla="*/ 61575 w 1736892"/>
              <a:gd name="connsiteY8" fmla="*/ 1154752 h 1154753"/>
              <a:gd name="connsiteX9" fmla="*/ 808444 w 1736892"/>
              <a:gd name="connsiteY9" fmla="*/ 690817 h 1154753"/>
              <a:gd name="connsiteX0" fmla="*/ 808444 w 1736892"/>
              <a:gd name="connsiteY0" fmla="*/ 690817 h 1154753"/>
              <a:gd name="connsiteX1" fmla="*/ 1270962 w 1736892"/>
              <a:gd name="connsiteY1" fmla="*/ 468230 h 1154753"/>
              <a:gd name="connsiteX2" fmla="*/ 1647399 w 1736892"/>
              <a:gd name="connsiteY2" fmla="*/ 4504 h 1154753"/>
              <a:gd name="connsiteX3" fmla="*/ 1721483 w 1736892"/>
              <a:gd name="connsiteY3" fmla="*/ 628696 h 1154753"/>
              <a:gd name="connsiteX4" fmla="*/ 1716520 w 1736892"/>
              <a:gd name="connsiteY4" fmla="*/ 651061 h 1154753"/>
              <a:gd name="connsiteX5" fmla="*/ 1716520 w 1736892"/>
              <a:gd name="connsiteY5" fmla="*/ 1022405 h 1154753"/>
              <a:gd name="connsiteX6" fmla="*/ 1295743 w 1736892"/>
              <a:gd name="connsiteY6" fmla="*/ 1022405 h 1154753"/>
              <a:gd name="connsiteX7" fmla="*/ 1371879 w 1736892"/>
              <a:gd name="connsiteY7" fmla="*/ 568331 h 1154753"/>
              <a:gd name="connsiteX8" fmla="*/ 61575 w 1736892"/>
              <a:gd name="connsiteY8" fmla="*/ 1154752 h 1154753"/>
              <a:gd name="connsiteX9" fmla="*/ 808444 w 1736892"/>
              <a:gd name="connsiteY9" fmla="*/ 690817 h 1154753"/>
              <a:gd name="connsiteX0" fmla="*/ 808444 w 1736892"/>
              <a:gd name="connsiteY0" fmla="*/ 690817 h 1154753"/>
              <a:gd name="connsiteX1" fmla="*/ 1270962 w 1736892"/>
              <a:gd name="connsiteY1" fmla="*/ 468230 h 1154753"/>
              <a:gd name="connsiteX2" fmla="*/ 1647399 w 1736892"/>
              <a:gd name="connsiteY2" fmla="*/ 4504 h 1154753"/>
              <a:gd name="connsiteX3" fmla="*/ 1721483 w 1736892"/>
              <a:gd name="connsiteY3" fmla="*/ 628696 h 1154753"/>
              <a:gd name="connsiteX4" fmla="*/ 1511299 w 1736892"/>
              <a:gd name="connsiteY4" fmla="*/ 590025 h 1154753"/>
              <a:gd name="connsiteX5" fmla="*/ 1716520 w 1736892"/>
              <a:gd name="connsiteY5" fmla="*/ 1022405 h 1154753"/>
              <a:gd name="connsiteX6" fmla="*/ 1295743 w 1736892"/>
              <a:gd name="connsiteY6" fmla="*/ 1022405 h 1154753"/>
              <a:gd name="connsiteX7" fmla="*/ 1371879 w 1736892"/>
              <a:gd name="connsiteY7" fmla="*/ 568331 h 1154753"/>
              <a:gd name="connsiteX8" fmla="*/ 61575 w 1736892"/>
              <a:gd name="connsiteY8" fmla="*/ 1154752 h 1154753"/>
              <a:gd name="connsiteX9" fmla="*/ 808444 w 1736892"/>
              <a:gd name="connsiteY9" fmla="*/ 690817 h 1154753"/>
              <a:gd name="connsiteX0" fmla="*/ 808444 w 1736892"/>
              <a:gd name="connsiteY0" fmla="*/ 690817 h 1154753"/>
              <a:gd name="connsiteX1" fmla="*/ 1270962 w 1736892"/>
              <a:gd name="connsiteY1" fmla="*/ 468230 h 1154753"/>
              <a:gd name="connsiteX2" fmla="*/ 1647399 w 1736892"/>
              <a:gd name="connsiteY2" fmla="*/ 4504 h 1154753"/>
              <a:gd name="connsiteX3" fmla="*/ 1721483 w 1736892"/>
              <a:gd name="connsiteY3" fmla="*/ 628696 h 1154753"/>
              <a:gd name="connsiteX4" fmla="*/ 1511299 w 1736892"/>
              <a:gd name="connsiteY4" fmla="*/ 590025 h 1154753"/>
              <a:gd name="connsiteX5" fmla="*/ 1569666 w 1736892"/>
              <a:gd name="connsiteY5" fmla="*/ 1045165 h 1154753"/>
              <a:gd name="connsiteX6" fmla="*/ 1295743 w 1736892"/>
              <a:gd name="connsiteY6" fmla="*/ 1022405 h 1154753"/>
              <a:gd name="connsiteX7" fmla="*/ 1371879 w 1736892"/>
              <a:gd name="connsiteY7" fmla="*/ 568331 h 1154753"/>
              <a:gd name="connsiteX8" fmla="*/ 61575 w 1736892"/>
              <a:gd name="connsiteY8" fmla="*/ 1154752 h 1154753"/>
              <a:gd name="connsiteX9" fmla="*/ 808444 w 1736892"/>
              <a:gd name="connsiteY9" fmla="*/ 690817 h 1154753"/>
              <a:gd name="connsiteX0" fmla="*/ 808444 w 1742411"/>
              <a:gd name="connsiteY0" fmla="*/ 690817 h 1154753"/>
              <a:gd name="connsiteX1" fmla="*/ 1270962 w 1742411"/>
              <a:gd name="connsiteY1" fmla="*/ 468230 h 1154753"/>
              <a:gd name="connsiteX2" fmla="*/ 1647399 w 1742411"/>
              <a:gd name="connsiteY2" fmla="*/ 4504 h 1154753"/>
              <a:gd name="connsiteX3" fmla="*/ 1727924 w 1742411"/>
              <a:gd name="connsiteY3" fmla="*/ 530319 h 1154753"/>
              <a:gd name="connsiteX4" fmla="*/ 1511299 w 1742411"/>
              <a:gd name="connsiteY4" fmla="*/ 590025 h 1154753"/>
              <a:gd name="connsiteX5" fmla="*/ 1569666 w 1742411"/>
              <a:gd name="connsiteY5" fmla="*/ 1045165 h 1154753"/>
              <a:gd name="connsiteX6" fmla="*/ 1295743 w 1742411"/>
              <a:gd name="connsiteY6" fmla="*/ 1022405 h 1154753"/>
              <a:gd name="connsiteX7" fmla="*/ 1371879 w 1742411"/>
              <a:gd name="connsiteY7" fmla="*/ 568331 h 1154753"/>
              <a:gd name="connsiteX8" fmla="*/ 61575 w 1742411"/>
              <a:gd name="connsiteY8" fmla="*/ 1154752 h 1154753"/>
              <a:gd name="connsiteX9" fmla="*/ 808444 w 1742411"/>
              <a:gd name="connsiteY9" fmla="*/ 690817 h 1154753"/>
              <a:gd name="connsiteX0" fmla="*/ 808444 w 1742411"/>
              <a:gd name="connsiteY0" fmla="*/ 690817 h 1154753"/>
              <a:gd name="connsiteX1" fmla="*/ 1270962 w 1742411"/>
              <a:gd name="connsiteY1" fmla="*/ 468230 h 1154753"/>
              <a:gd name="connsiteX2" fmla="*/ 1647399 w 1742411"/>
              <a:gd name="connsiteY2" fmla="*/ 4504 h 1154753"/>
              <a:gd name="connsiteX3" fmla="*/ 1727924 w 1742411"/>
              <a:gd name="connsiteY3" fmla="*/ 530319 h 1154753"/>
              <a:gd name="connsiteX4" fmla="*/ 1511299 w 1742411"/>
              <a:gd name="connsiteY4" fmla="*/ 590025 h 1154753"/>
              <a:gd name="connsiteX5" fmla="*/ 1569666 w 1742411"/>
              <a:gd name="connsiteY5" fmla="*/ 1045165 h 1154753"/>
              <a:gd name="connsiteX6" fmla="*/ 1295743 w 1742411"/>
              <a:gd name="connsiteY6" fmla="*/ 1022405 h 1154753"/>
              <a:gd name="connsiteX7" fmla="*/ 1371879 w 1742411"/>
              <a:gd name="connsiteY7" fmla="*/ 568331 h 1154753"/>
              <a:gd name="connsiteX8" fmla="*/ 61575 w 1742411"/>
              <a:gd name="connsiteY8" fmla="*/ 1154752 h 1154753"/>
              <a:gd name="connsiteX9" fmla="*/ 808444 w 1742411"/>
              <a:gd name="connsiteY9" fmla="*/ 690817 h 1154753"/>
              <a:gd name="connsiteX0" fmla="*/ 808444 w 1786797"/>
              <a:gd name="connsiteY0" fmla="*/ 690817 h 1154753"/>
              <a:gd name="connsiteX1" fmla="*/ 1270962 w 1786797"/>
              <a:gd name="connsiteY1" fmla="*/ 468230 h 1154753"/>
              <a:gd name="connsiteX2" fmla="*/ 1647399 w 1786797"/>
              <a:gd name="connsiteY2" fmla="*/ 4504 h 1154753"/>
              <a:gd name="connsiteX3" fmla="*/ 1776948 w 1786797"/>
              <a:gd name="connsiteY3" fmla="*/ 362535 h 1154753"/>
              <a:gd name="connsiteX4" fmla="*/ 1511299 w 1786797"/>
              <a:gd name="connsiteY4" fmla="*/ 590025 h 1154753"/>
              <a:gd name="connsiteX5" fmla="*/ 1569666 w 1786797"/>
              <a:gd name="connsiteY5" fmla="*/ 1045165 h 1154753"/>
              <a:gd name="connsiteX6" fmla="*/ 1295743 w 1786797"/>
              <a:gd name="connsiteY6" fmla="*/ 1022405 h 1154753"/>
              <a:gd name="connsiteX7" fmla="*/ 1371879 w 1786797"/>
              <a:gd name="connsiteY7" fmla="*/ 568331 h 1154753"/>
              <a:gd name="connsiteX8" fmla="*/ 61575 w 1786797"/>
              <a:gd name="connsiteY8" fmla="*/ 1154752 h 1154753"/>
              <a:gd name="connsiteX9" fmla="*/ 808444 w 1786797"/>
              <a:gd name="connsiteY9" fmla="*/ 690817 h 1154753"/>
              <a:gd name="connsiteX0" fmla="*/ 720376 w 1834261"/>
              <a:gd name="connsiteY0" fmla="*/ 582120 h 1154753"/>
              <a:gd name="connsiteX1" fmla="*/ 1318426 w 1834261"/>
              <a:gd name="connsiteY1" fmla="*/ 468230 h 1154753"/>
              <a:gd name="connsiteX2" fmla="*/ 1694863 w 1834261"/>
              <a:gd name="connsiteY2" fmla="*/ 4504 h 1154753"/>
              <a:gd name="connsiteX3" fmla="*/ 1824412 w 1834261"/>
              <a:gd name="connsiteY3" fmla="*/ 362535 h 1154753"/>
              <a:gd name="connsiteX4" fmla="*/ 1558763 w 1834261"/>
              <a:gd name="connsiteY4" fmla="*/ 590025 h 1154753"/>
              <a:gd name="connsiteX5" fmla="*/ 1617130 w 1834261"/>
              <a:gd name="connsiteY5" fmla="*/ 1045165 h 1154753"/>
              <a:gd name="connsiteX6" fmla="*/ 1343207 w 1834261"/>
              <a:gd name="connsiteY6" fmla="*/ 1022405 h 1154753"/>
              <a:gd name="connsiteX7" fmla="*/ 1419343 w 1834261"/>
              <a:gd name="connsiteY7" fmla="*/ 568331 h 1154753"/>
              <a:gd name="connsiteX8" fmla="*/ 109039 w 1834261"/>
              <a:gd name="connsiteY8" fmla="*/ 1154752 h 1154753"/>
              <a:gd name="connsiteX9" fmla="*/ 720376 w 1834261"/>
              <a:gd name="connsiteY9" fmla="*/ 582120 h 1154753"/>
              <a:gd name="connsiteX0" fmla="*/ 720376 w 1834261"/>
              <a:gd name="connsiteY0" fmla="*/ 583809 h 1156442"/>
              <a:gd name="connsiteX1" fmla="*/ 1214052 w 1834261"/>
              <a:gd name="connsiteY1" fmla="*/ 341833 h 1156442"/>
              <a:gd name="connsiteX2" fmla="*/ 1694863 w 1834261"/>
              <a:gd name="connsiteY2" fmla="*/ 6193 h 1156442"/>
              <a:gd name="connsiteX3" fmla="*/ 1824412 w 1834261"/>
              <a:gd name="connsiteY3" fmla="*/ 364224 h 1156442"/>
              <a:gd name="connsiteX4" fmla="*/ 1558763 w 1834261"/>
              <a:gd name="connsiteY4" fmla="*/ 591714 h 1156442"/>
              <a:gd name="connsiteX5" fmla="*/ 1617130 w 1834261"/>
              <a:gd name="connsiteY5" fmla="*/ 1046854 h 1156442"/>
              <a:gd name="connsiteX6" fmla="*/ 1343207 w 1834261"/>
              <a:gd name="connsiteY6" fmla="*/ 1024094 h 1156442"/>
              <a:gd name="connsiteX7" fmla="*/ 1419343 w 1834261"/>
              <a:gd name="connsiteY7" fmla="*/ 570020 h 1156442"/>
              <a:gd name="connsiteX8" fmla="*/ 109039 w 1834261"/>
              <a:gd name="connsiteY8" fmla="*/ 1156441 h 1156442"/>
              <a:gd name="connsiteX9" fmla="*/ 720376 w 1834261"/>
              <a:gd name="connsiteY9" fmla="*/ 583809 h 1156442"/>
              <a:gd name="connsiteX0" fmla="*/ 720376 w 1834261"/>
              <a:gd name="connsiteY0" fmla="*/ 583809 h 1156442"/>
              <a:gd name="connsiteX1" fmla="*/ 1214052 w 1834261"/>
              <a:gd name="connsiteY1" fmla="*/ 341833 h 1156442"/>
              <a:gd name="connsiteX2" fmla="*/ 1694863 w 1834261"/>
              <a:gd name="connsiteY2" fmla="*/ 6193 h 1156442"/>
              <a:gd name="connsiteX3" fmla="*/ 1824412 w 1834261"/>
              <a:gd name="connsiteY3" fmla="*/ 364224 h 1156442"/>
              <a:gd name="connsiteX4" fmla="*/ 1749029 w 1834261"/>
              <a:gd name="connsiteY4" fmla="*/ 507628 h 1156442"/>
              <a:gd name="connsiteX5" fmla="*/ 1617130 w 1834261"/>
              <a:gd name="connsiteY5" fmla="*/ 1046854 h 1156442"/>
              <a:gd name="connsiteX6" fmla="*/ 1343207 w 1834261"/>
              <a:gd name="connsiteY6" fmla="*/ 1024094 h 1156442"/>
              <a:gd name="connsiteX7" fmla="*/ 1419343 w 1834261"/>
              <a:gd name="connsiteY7" fmla="*/ 570020 h 1156442"/>
              <a:gd name="connsiteX8" fmla="*/ 109039 w 1834261"/>
              <a:gd name="connsiteY8" fmla="*/ 1156441 h 1156442"/>
              <a:gd name="connsiteX9" fmla="*/ 720376 w 1834261"/>
              <a:gd name="connsiteY9" fmla="*/ 583809 h 1156442"/>
              <a:gd name="connsiteX0" fmla="*/ 942934 w 2056819"/>
              <a:gd name="connsiteY0" fmla="*/ 583809 h 1166011"/>
              <a:gd name="connsiteX1" fmla="*/ 1436610 w 2056819"/>
              <a:gd name="connsiteY1" fmla="*/ 341833 h 1166011"/>
              <a:gd name="connsiteX2" fmla="*/ 1917421 w 2056819"/>
              <a:gd name="connsiteY2" fmla="*/ 6193 h 1166011"/>
              <a:gd name="connsiteX3" fmla="*/ 2046970 w 2056819"/>
              <a:gd name="connsiteY3" fmla="*/ 364224 h 1166011"/>
              <a:gd name="connsiteX4" fmla="*/ 1971587 w 2056819"/>
              <a:gd name="connsiteY4" fmla="*/ 507628 h 1166011"/>
              <a:gd name="connsiteX5" fmla="*/ 1839688 w 2056819"/>
              <a:gd name="connsiteY5" fmla="*/ 1046854 h 1166011"/>
              <a:gd name="connsiteX6" fmla="*/ 1565765 w 2056819"/>
              <a:gd name="connsiteY6" fmla="*/ 1024094 h 1166011"/>
              <a:gd name="connsiteX7" fmla="*/ 1641901 w 2056819"/>
              <a:gd name="connsiteY7" fmla="*/ 570020 h 1166011"/>
              <a:gd name="connsiteX8" fmla="*/ 331597 w 2056819"/>
              <a:gd name="connsiteY8" fmla="*/ 1156441 h 1166011"/>
              <a:gd name="connsiteX9" fmla="*/ 942934 w 2056819"/>
              <a:gd name="connsiteY9" fmla="*/ 583809 h 1166011"/>
              <a:gd name="connsiteX0" fmla="*/ 837745 w 2116244"/>
              <a:gd name="connsiteY0" fmla="*/ 836395 h 1173711"/>
              <a:gd name="connsiteX1" fmla="*/ 1496035 w 2116244"/>
              <a:gd name="connsiteY1" fmla="*/ 341833 h 1173711"/>
              <a:gd name="connsiteX2" fmla="*/ 1976846 w 2116244"/>
              <a:gd name="connsiteY2" fmla="*/ 6193 h 1173711"/>
              <a:gd name="connsiteX3" fmla="*/ 2106395 w 2116244"/>
              <a:gd name="connsiteY3" fmla="*/ 364224 h 1173711"/>
              <a:gd name="connsiteX4" fmla="*/ 2031012 w 2116244"/>
              <a:gd name="connsiteY4" fmla="*/ 507628 h 1173711"/>
              <a:gd name="connsiteX5" fmla="*/ 1899113 w 2116244"/>
              <a:gd name="connsiteY5" fmla="*/ 1046854 h 1173711"/>
              <a:gd name="connsiteX6" fmla="*/ 1625190 w 2116244"/>
              <a:gd name="connsiteY6" fmla="*/ 1024094 h 1173711"/>
              <a:gd name="connsiteX7" fmla="*/ 1701326 w 2116244"/>
              <a:gd name="connsiteY7" fmla="*/ 570020 h 1173711"/>
              <a:gd name="connsiteX8" fmla="*/ 391022 w 2116244"/>
              <a:gd name="connsiteY8" fmla="*/ 1156441 h 1173711"/>
              <a:gd name="connsiteX9" fmla="*/ 837745 w 2116244"/>
              <a:gd name="connsiteY9" fmla="*/ 836395 h 1173711"/>
              <a:gd name="connsiteX0" fmla="*/ 837745 w 2116244"/>
              <a:gd name="connsiteY0" fmla="*/ 830203 h 1167519"/>
              <a:gd name="connsiteX1" fmla="*/ 1976846 w 2116244"/>
              <a:gd name="connsiteY1" fmla="*/ 1 h 1167519"/>
              <a:gd name="connsiteX2" fmla="*/ 2106395 w 2116244"/>
              <a:gd name="connsiteY2" fmla="*/ 358032 h 1167519"/>
              <a:gd name="connsiteX3" fmla="*/ 2031012 w 2116244"/>
              <a:gd name="connsiteY3" fmla="*/ 501436 h 1167519"/>
              <a:gd name="connsiteX4" fmla="*/ 1899113 w 2116244"/>
              <a:gd name="connsiteY4" fmla="*/ 1040662 h 1167519"/>
              <a:gd name="connsiteX5" fmla="*/ 1625190 w 2116244"/>
              <a:gd name="connsiteY5" fmla="*/ 1017902 h 1167519"/>
              <a:gd name="connsiteX6" fmla="*/ 1701326 w 2116244"/>
              <a:gd name="connsiteY6" fmla="*/ 563828 h 1167519"/>
              <a:gd name="connsiteX7" fmla="*/ 391022 w 2116244"/>
              <a:gd name="connsiteY7" fmla="*/ 1150249 h 1167519"/>
              <a:gd name="connsiteX8" fmla="*/ 837745 w 2116244"/>
              <a:gd name="connsiteY8" fmla="*/ 830203 h 1167519"/>
              <a:gd name="connsiteX0" fmla="*/ 828870 w 2107369"/>
              <a:gd name="connsiteY0" fmla="*/ 830203 h 1228317"/>
              <a:gd name="connsiteX1" fmla="*/ 1967971 w 2107369"/>
              <a:gd name="connsiteY1" fmla="*/ 1 h 1228317"/>
              <a:gd name="connsiteX2" fmla="*/ 2097520 w 2107369"/>
              <a:gd name="connsiteY2" fmla="*/ 358032 h 1228317"/>
              <a:gd name="connsiteX3" fmla="*/ 2022137 w 2107369"/>
              <a:gd name="connsiteY3" fmla="*/ 501436 h 1228317"/>
              <a:gd name="connsiteX4" fmla="*/ 1890238 w 2107369"/>
              <a:gd name="connsiteY4" fmla="*/ 1040662 h 1228317"/>
              <a:gd name="connsiteX5" fmla="*/ 1616315 w 2107369"/>
              <a:gd name="connsiteY5" fmla="*/ 1017902 h 1228317"/>
              <a:gd name="connsiteX6" fmla="*/ 1692451 w 2107369"/>
              <a:gd name="connsiteY6" fmla="*/ 563828 h 1228317"/>
              <a:gd name="connsiteX7" fmla="*/ 396993 w 2107369"/>
              <a:gd name="connsiteY7" fmla="*/ 1213934 h 1228317"/>
              <a:gd name="connsiteX8" fmla="*/ 828870 w 2107369"/>
              <a:gd name="connsiteY8" fmla="*/ 830203 h 122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07369" h="1228317">
                <a:moveTo>
                  <a:pt x="828870" y="830203"/>
                </a:moveTo>
                <a:cubicBezTo>
                  <a:pt x="1093174" y="638495"/>
                  <a:pt x="1756529" y="78696"/>
                  <a:pt x="1967971" y="1"/>
                </a:cubicBezTo>
                <a:cubicBezTo>
                  <a:pt x="2028553" y="114608"/>
                  <a:pt x="2141282" y="60982"/>
                  <a:pt x="2097520" y="358032"/>
                </a:cubicBezTo>
                <a:cubicBezTo>
                  <a:pt x="2048469" y="522242"/>
                  <a:pt x="2094345" y="481534"/>
                  <a:pt x="2022137" y="501436"/>
                </a:cubicBezTo>
                <a:lnTo>
                  <a:pt x="1890238" y="1040662"/>
                </a:lnTo>
                <a:lnTo>
                  <a:pt x="1616315" y="1017902"/>
                </a:lnTo>
                <a:lnTo>
                  <a:pt x="1692451" y="563828"/>
                </a:lnTo>
                <a:cubicBezTo>
                  <a:pt x="1342856" y="693616"/>
                  <a:pt x="1483188" y="1194213"/>
                  <a:pt x="396993" y="1213934"/>
                </a:cubicBezTo>
                <a:cubicBezTo>
                  <a:pt x="-175227" y="1298217"/>
                  <a:pt x="-208343" y="991422"/>
                  <a:pt x="828870" y="830203"/>
                </a:cubicBezTo>
                <a:close/>
              </a:path>
            </a:pathLst>
          </a:custGeom>
          <a:solidFill>
            <a:srgbClr val="9BCBED"/>
          </a:solidFill>
          <a:ln>
            <a:noFill/>
          </a:ln>
          <a:effectLst/>
          <a:scene3d>
            <a:camera prst="perspectiveHeroicExtremeLeftFacing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83" name="Szabadkézi sokszög 82"/>
          <p:cNvSpPr/>
          <p:nvPr/>
        </p:nvSpPr>
        <p:spPr>
          <a:xfrm>
            <a:off x="4161136" y="2875980"/>
            <a:ext cx="1718226" cy="4769396"/>
          </a:xfrm>
          <a:custGeom>
            <a:avLst/>
            <a:gdLst>
              <a:gd name="connsiteX0" fmla="*/ 734511 w 1525022"/>
              <a:gd name="connsiteY0" fmla="*/ 1144373 h 4206507"/>
              <a:gd name="connsiteX1" fmla="*/ 1253424 w 1525022"/>
              <a:gd name="connsiteY1" fmla="*/ 1249007 h 4206507"/>
              <a:gd name="connsiteX2" fmla="*/ 1264356 w 1525022"/>
              <a:gd name="connsiteY2" fmla="*/ 1254863 h 4206507"/>
              <a:gd name="connsiteX3" fmla="*/ 1374122 w 1525022"/>
              <a:gd name="connsiteY3" fmla="*/ 1868405 h 4206507"/>
              <a:gd name="connsiteX4" fmla="*/ 1449115 w 1525022"/>
              <a:gd name="connsiteY4" fmla="*/ 4120007 h 4206507"/>
              <a:gd name="connsiteX5" fmla="*/ 202611 w 1525022"/>
              <a:gd name="connsiteY5" fmla="*/ 4102608 h 4206507"/>
              <a:gd name="connsiteX6" fmla="*/ 25429 w 1525022"/>
              <a:gd name="connsiteY6" fmla="*/ 2961538 h 4206507"/>
              <a:gd name="connsiteX7" fmla="*/ 204666 w 1525022"/>
              <a:gd name="connsiteY7" fmla="*/ 1254863 h 4206507"/>
              <a:gd name="connsiteX8" fmla="*/ 215597 w 1525022"/>
              <a:gd name="connsiteY8" fmla="*/ 1249007 h 4206507"/>
              <a:gd name="connsiteX9" fmla="*/ 734511 w 1525022"/>
              <a:gd name="connsiteY9" fmla="*/ 1144373 h 4206507"/>
              <a:gd name="connsiteX10" fmla="*/ 584073 w 1525022"/>
              <a:gd name="connsiteY10" fmla="*/ 956 h 4206507"/>
              <a:gd name="connsiteX11" fmla="*/ 1399471 w 1525022"/>
              <a:gd name="connsiteY11" fmla="*/ 125538 h 4206507"/>
              <a:gd name="connsiteX12" fmla="*/ 1356058 w 1525022"/>
              <a:gd name="connsiteY12" fmla="*/ 623020 h 4206507"/>
              <a:gd name="connsiteX13" fmla="*/ 1356208 w 1525022"/>
              <a:gd name="connsiteY13" fmla="*/ 623103 h 4206507"/>
              <a:gd name="connsiteX14" fmla="*/ 1440855 w 1525022"/>
              <a:gd name="connsiteY14" fmla="*/ 745105 h 4206507"/>
              <a:gd name="connsiteX15" fmla="*/ 1290853 w 1525022"/>
              <a:gd name="connsiteY15" fmla="*/ 1004176 h 4206507"/>
              <a:gd name="connsiteX16" fmla="*/ 1264356 w 1525022"/>
              <a:gd name="connsiteY16" fmla="*/ 1254863 h 4206507"/>
              <a:gd name="connsiteX17" fmla="*/ 1253424 w 1525022"/>
              <a:gd name="connsiteY17" fmla="*/ 1249007 h 4206507"/>
              <a:gd name="connsiteX18" fmla="*/ 734511 w 1525022"/>
              <a:gd name="connsiteY18" fmla="*/ 1144372 h 4206507"/>
              <a:gd name="connsiteX19" fmla="*/ 215597 w 1525022"/>
              <a:gd name="connsiteY19" fmla="*/ 1249007 h 4206507"/>
              <a:gd name="connsiteX20" fmla="*/ 204666 w 1525022"/>
              <a:gd name="connsiteY20" fmla="*/ 1254862 h 4206507"/>
              <a:gd name="connsiteX21" fmla="*/ 204666 w 1525022"/>
              <a:gd name="connsiteY21" fmla="*/ 1019306 h 4206507"/>
              <a:gd name="connsiteX22" fmla="*/ 178170 w 1525022"/>
              <a:gd name="connsiteY22" fmla="*/ 1004176 h 4206507"/>
              <a:gd name="connsiteX23" fmla="*/ 87434 w 1525022"/>
              <a:gd name="connsiteY23" fmla="*/ 745106 h 4206507"/>
              <a:gd name="connsiteX24" fmla="*/ 101933 w 1525022"/>
              <a:gd name="connsiteY24" fmla="*/ 680093 h 4206507"/>
              <a:gd name="connsiteX25" fmla="*/ 124629 w 1525022"/>
              <a:gd name="connsiteY25" fmla="*/ 648167 h 4206507"/>
              <a:gd name="connsiteX26" fmla="*/ 19032 w 1525022"/>
              <a:gd name="connsiteY26" fmla="*/ 118372 h 4206507"/>
              <a:gd name="connsiteX27" fmla="*/ 584073 w 1525022"/>
              <a:gd name="connsiteY27" fmla="*/ 956 h 4206507"/>
              <a:gd name="connsiteX0" fmla="*/ 879002 w 1669513"/>
              <a:gd name="connsiteY0" fmla="*/ 1144373 h 4207341"/>
              <a:gd name="connsiteX1" fmla="*/ 1397915 w 1669513"/>
              <a:gd name="connsiteY1" fmla="*/ 1249007 h 4207341"/>
              <a:gd name="connsiteX2" fmla="*/ 1408847 w 1669513"/>
              <a:gd name="connsiteY2" fmla="*/ 1254863 h 4207341"/>
              <a:gd name="connsiteX3" fmla="*/ 1518613 w 1669513"/>
              <a:gd name="connsiteY3" fmla="*/ 1868405 h 4207341"/>
              <a:gd name="connsiteX4" fmla="*/ 1593606 w 1669513"/>
              <a:gd name="connsiteY4" fmla="*/ 4120007 h 4207341"/>
              <a:gd name="connsiteX5" fmla="*/ 347102 w 1669513"/>
              <a:gd name="connsiteY5" fmla="*/ 4102608 h 4207341"/>
              <a:gd name="connsiteX6" fmla="*/ 3530 w 1669513"/>
              <a:gd name="connsiteY6" fmla="*/ 3145174 h 4207341"/>
              <a:gd name="connsiteX7" fmla="*/ 169920 w 1669513"/>
              <a:gd name="connsiteY7" fmla="*/ 2961538 h 4207341"/>
              <a:gd name="connsiteX8" fmla="*/ 349157 w 1669513"/>
              <a:gd name="connsiteY8" fmla="*/ 1254863 h 4207341"/>
              <a:gd name="connsiteX9" fmla="*/ 360088 w 1669513"/>
              <a:gd name="connsiteY9" fmla="*/ 1249007 h 4207341"/>
              <a:gd name="connsiteX10" fmla="*/ 879002 w 1669513"/>
              <a:gd name="connsiteY10" fmla="*/ 1144373 h 4207341"/>
              <a:gd name="connsiteX11" fmla="*/ 728564 w 1669513"/>
              <a:gd name="connsiteY11" fmla="*/ 956 h 4207341"/>
              <a:gd name="connsiteX12" fmla="*/ 1543962 w 1669513"/>
              <a:gd name="connsiteY12" fmla="*/ 125538 h 4207341"/>
              <a:gd name="connsiteX13" fmla="*/ 1500549 w 1669513"/>
              <a:gd name="connsiteY13" fmla="*/ 623020 h 4207341"/>
              <a:gd name="connsiteX14" fmla="*/ 1500699 w 1669513"/>
              <a:gd name="connsiteY14" fmla="*/ 623103 h 4207341"/>
              <a:gd name="connsiteX15" fmla="*/ 1585346 w 1669513"/>
              <a:gd name="connsiteY15" fmla="*/ 745105 h 4207341"/>
              <a:gd name="connsiteX16" fmla="*/ 1435344 w 1669513"/>
              <a:gd name="connsiteY16" fmla="*/ 1004176 h 4207341"/>
              <a:gd name="connsiteX17" fmla="*/ 1408847 w 1669513"/>
              <a:gd name="connsiteY17" fmla="*/ 1254863 h 4207341"/>
              <a:gd name="connsiteX18" fmla="*/ 1397915 w 1669513"/>
              <a:gd name="connsiteY18" fmla="*/ 1249007 h 4207341"/>
              <a:gd name="connsiteX19" fmla="*/ 879002 w 1669513"/>
              <a:gd name="connsiteY19" fmla="*/ 1144372 h 4207341"/>
              <a:gd name="connsiteX20" fmla="*/ 360088 w 1669513"/>
              <a:gd name="connsiteY20" fmla="*/ 1249007 h 4207341"/>
              <a:gd name="connsiteX21" fmla="*/ 349157 w 1669513"/>
              <a:gd name="connsiteY21" fmla="*/ 1254862 h 4207341"/>
              <a:gd name="connsiteX22" fmla="*/ 349157 w 1669513"/>
              <a:gd name="connsiteY22" fmla="*/ 1019306 h 4207341"/>
              <a:gd name="connsiteX23" fmla="*/ 322661 w 1669513"/>
              <a:gd name="connsiteY23" fmla="*/ 1004176 h 4207341"/>
              <a:gd name="connsiteX24" fmla="*/ 231925 w 1669513"/>
              <a:gd name="connsiteY24" fmla="*/ 745106 h 4207341"/>
              <a:gd name="connsiteX25" fmla="*/ 246424 w 1669513"/>
              <a:gd name="connsiteY25" fmla="*/ 680093 h 4207341"/>
              <a:gd name="connsiteX26" fmla="*/ 269120 w 1669513"/>
              <a:gd name="connsiteY26" fmla="*/ 648167 h 4207341"/>
              <a:gd name="connsiteX27" fmla="*/ 163523 w 1669513"/>
              <a:gd name="connsiteY27" fmla="*/ 118372 h 4207341"/>
              <a:gd name="connsiteX28" fmla="*/ 728564 w 1669513"/>
              <a:gd name="connsiteY28" fmla="*/ 956 h 4207341"/>
              <a:gd name="connsiteX0" fmla="*/ 883914 w 1674425"/>
              <a:gd name="connsiteY0" fmla="*/ 1144373 h 4207341"/>
              <a:gd name="connsiteX1" fmla="*/ 1402827 w 1674425"/>
              <a:gd name="connsiteY1" fmla="*/ 1249007 h 4207341"/>
              <a:gd name="connsiteX2" fmla="*/ 1413759 w 1674425"/>
              <a:gd name="connsiteY2" fmla="*/ 1254863 h 4207341"/>
              <a:gd name="connsiteX3" fmla="*/ 1523525 w 1674425"/>
              <a:gd name="connsiteY3" fmla="*/ 1868405 h 4207341"/>
              <a:gd name="connsiteX4" fmla="*/ 1598518 w 1674425"/>
              <a:gd name="connsiteY4" fmla="*/ 4120007 h 4207341"/>
              <a:gd name="connsiteX5" fmla="*/ 352014 w 1674425"/>
              <a:gd name="connsiteY5" fmla="*/ 4102608 h 4207341"/>
              <a:gd name="connsiteX6" fmla="*/ 8442 w 1674425"/>
              <a:gd name="connsiteY6" fmla="*/ 3145174 h 4207341"/>
              <a:gd name="connsiteX7" fmla="*/ 65294 w 1674425"/>
              <a:gd name="connsiteY7" fmla="*/ 2966301 h 4207341"/>
              <a:gd name="connsiteX8" fmla="*/ 354069 w 1674425"/>
              <a:gd name="connsiteY8" fmla="*/ 1254863 h 4207341"/>
              <a:gd name="connsiteX9" fmla="*/ 365000 w 1674425"/>
              <a:gd name="connsiteY9" fmla="*/ 1249007 h 4207341"/>
              <a:gd name="connsiteX10" fmla="*/ 883914 w 1674425"/>
              <a:gd name="connsiteY10" fmla="*/ 1144373 h 4207341"/>
              <a:gd name="connsiteX11" fmla="*/ 733476 w 1674425"/>
              <a:gd name="connsiteY11" fmla="*/ 956 h 4207341"/>
              <a:gd name="connsiteX12" fmla="*/ 1548874 w 1674425"/>
              <a:gd name="connsiteY12" fmla="*/ 125538 h 4207341"/>
              <a:gd name="connsiteX13" fmla="*/ 1505461 w 1674425"/>
              <a:gd name="connsiteY13" fmla="*/ 623020 h 4207341"/>
              <a:gd name="connsiteX14" fmla="*/ 1505611 w 1674425"/>
              <a:gd name="connsiteY14" fmla="*/ 623103 h 4207341"/>
              <a:gd name="connsiteX15" fmla="*/ 1590258 w 1674425"/>
              <a:gd name="connsiteY15" fmla="*/ 745105 h 4207341"/>
              <a:gd name="connsiteX16" fmla="*/ 1440256 w 1674425"/>
              <a:gd name="connsiteY16" fmla="*/ 1004176 h 4207341"/>
              <a:gd name="connsiteX17" fmla="*/ 1413759 w 1674425"/>
              <a:gd name="connsiteY17" fmla="*/ 1254863 h 4207341"/>
              <a:gd name="connsiteX18" fmla="*/ 1402827 w 1674425"/>
              <a:gd name="connsiteY18" fmla="*/ 1249007 h 4207341"/>
              <a:gd name="connsiteX19" fmla="*/ 883914 w 1674425"/>
              <a:gd name="connsiteY19" fmla="*/ 1144372 h 4207341"/>
              <a:gd name="connsiteX20" fmla="*/ 365000 w 1674425"/>
              <a:gd name="connsiteY20" fmla="*/ 1249007 h 4207341"/>
              <a:gd name="connsiteX21" fmla="*/ 354069 w 1674425"/>
              <a:gd name="connsiteY21" fmla="*/ 1254862 h 4207341"/>
              <a:gd name="connsiteX22" fmla="*/ 354069 w 1674425"/>
              <a:gd name="connsiteY22" fmla="*/ 1019306 h 4207341"/>
              <a:gd name="connsiteX23" fmla="*/ 327573 w 1674425"/>
              <a:gd name="connsiteY23" fmla="*/ 1004176 h 4207341"/>
              <a:gd name="connsiteX24" fmla="*/ 236837 w 1674425"/>
              <a:gd name="connsiteY24" fmla="*/ 745106 h 4207341"/>
              <a:gd name="connsiteX25" fmla="*/ 251336 w 1674425"/>
              <a:gd name="connsiteY25" fmla="*/ 680093 h 4207341"/>
              <a:gd name="connsiteX26" fmla="*/ 274032 w 1674425"/>
              <a:gd name="connsiteY26" fmla="*/ 648167 h 4207341"/>
              <a:gd name="connsiteX27" fmla="*/ 168435 w 1674425"/>
              <a:gd name="connsiteY27" fmla="*/ 118372 h 4207341"/>
              <a:gd name="connsiteX28" fmla="*/ 733476 w 1674425"/>
              <a:gd name="connsiteY28" fmla="*/ 956 h 4207341"/>
              <a:gd name="connsiteX0" fmla="*/ 883914 w 1674425"/>
              <a:gd name="connsiteY0" fmla="*/ 1144373 h 4162958"/>
              <a:gd name="connsiteX1" fmla="*/ 1402827 w 1674425"/>
              <a:gd name="connsiteY1" fmla="*/ 1249007 h 4162958"/>
              <a:gd name="connsiteX2" fmla="*/ 1413759 w 1674425"/>
              <a:gd name="connsiteY2" fmla="*/ 1254863 h 4162958"/>
              <a:gd name="connsiteX3" fmla="*/ 1523525 w 1674425"/>
              <a:gd name="connsiteY3" fmla="*/ 1868405 h 4162958"/>
              <a:gd name="connsiteX4" fmla="*/ 1598518 w 1674425"/>
              <a:gd name="connsiteY4" fmla="*/ 4120007 h 4162958"/>
              <a:gd name="connsiteX5" fmla="*/ 352014 w 1674425"/>
              <a:gd name="connsiteY5" fmla="*/ 4102608 h 4162958"/>
              <a:gd name="connsiteX6" fmla="*/ 8442 w 1674425"/>
              <a:gd name="connsiteY6" fmla="*/ 3948204 h 4162958"/>
              <a:gd name="connsiteX7" fmla="*/ 65294 w 1674425"/>
              <a:gd name="connsiteY7" fmla="*/ 2966301 h 4162958"/>
              <a:gd name="connsiteX8" fmla="*/ 354069 w 1674425"/>
              <a:gd name="connsiteY8" fmla="*/ 1254863 h 4162958"/>
              <a:gd name="connsiteX9" fmla="*/ 365000 w 1674425"/>
              <a:gd name="connsiteY9" fmla="*/ 1249007 h 4162958"/>
              <a:gd name="connsiteX10" fmla="*/ 883914 w 1674425"/>
              <a:gd name="connsiteY10" fmla="*/ 1144373 h 4162958"/>
              <a:gd name="connsiteX11" fmla="*/ 733476 w 1674425"/>
              <a:gd name="connsiteY11" fmla="*/ 956 h 4162958"/>
              <a:gd name="connsiteX12" fmla="*/ 1548874 w 1674425"/>
              <a:gd name="connsiteY12" fmla="*/ 125538 h 4162958"/>
              <a:gd name="connsiteX13" fmla="*/ 1505461 w 1674425"/>
              <a:gd name="connsiteY13" fmla="*/ 623020 h 4162958"/>
              <a:gd name="connsiteX14" fmla="*/ 1505611 w 1674425"/>
              <a:gd name="connsiteY14" fmla="*/ 623103 h 4162958"/>
              <a:gd name="connsiteX15" fmla="*/ 1590258 w 1674425"/>
              <a:gd name="connsiteY15" fmla="*/ 745105 h 4162958"/>
              <a:gd name="connsiteX16" fmla="*/ 1440256 w 1674425"/>
              <a:gd name="connsiteY16" fmla="*/ 1004176 h 4162958"/>
              <a:gd name="connsiteX17" fmla="*/ 1413759 w 1674425"/>
              <a:gd name="connsiteY17" fmla="*/ 1254863 h 4162958"/>
              <a:gd name="connsiteX18" fmla="*/ 1402827 w 1674425"/>
              <a:gd name="connsiteY18" fmla="*/ 1249007 h 4162958"/>
              <a:gd name="connsiteX19" fmla="*/ 883914 w 1674425"/>
              <a:gd name="connsiteY19" fmla="*/ 1144372 h 4162958"/>
              <a:gd name="connsiteX20" fmla="*/ 365000 w 1674425"/>
              <a:gd name="connsiteY20" fmla="*/ 1249007 h 4162958"/>
              <a:gd name="connsiteX21" fmla="*/ 354069 w 1674425"/>
              <a:gd name="connsiteY21" fmla="*/ 1254862 h 4162958"/>
              <a:gd name="connsiteX22" fmla="*/ 354069 w 1674425"/>
              <a:gd name="connsiteY22" fmla="*/ 1019306 h 4162958"/>
              <a:gd name="connsiteX23" fmla="*/ 327573 w 1674425"/>
              <a:gd name="connsiteY23" fmla="*/ 1004176 h 4162958"/>
              <a:gd name="connsiteX24" fmla="*/ 236837 w 1674425"/>
              <a:gd name="connsiteY24" fmla="*/ 745106 h 4162958"/>
              <a:gd name="connsiteX25" fmla="*/ 251336 w 1674425"/>
              <a:gd name="connsiteY25" fmla="*/ 680093 h 4162958"/>
              <a:gd name="connsiteX26" fmla="*/ 274032 w 1674425"/>
              <a:gd name="connsiteY26" fmla="*/ 648167 h 4162958"/>
              <a:gd name="connsiteX27" fmla="*/ 168435 w 1674425"/>
              <a:gd name="connsiteY27" fmla="*/ 118372 h 4162958"/>
              <a:gd name="connsiteX28" fmla="*/ 733476 w 1674425"/>
              <a:gd name="connsiteY28" fmla="*/ 956 h 4162958"/>
              <a:gd name="connsiteX0" fmla="*/ 824241 w 1614752"/>
              <a:gd name="connsiteY0" fmla="*/ 1144373 h 4162067"/>
              <a:gd name="connsiteX1" fmla="*/ 1343154 w 1614752"/>
              <a:gd name="connsiteY1" fmla="*/ 1249007 h 4162067"/>
              <a:gd name="connsiteX2" fmla="*/ 1354086 w 1614752"/>
              <a:gd name="connsiteY2" fmla="*/ 1254863 h 4162067"/>
              <a:gd name="connsiteX3" fmla="*/ 1463852 w 1614752"/>
              <a:gd name="connsiteY3" fmla="*/ 1868405 h 4162067"/>
              <a:gd name="connsiteX4" fmla="*/ 1538845 w 1614752"/>
              <a:gd name="connsiteY4" fmla="*/ 4120007 h 4162067"/>
              <a:gd name="connsiteX5" fmla="*/ 292341 w 1614752"/>
              <a:gd name="connsiteY5" fmla="*/ 4102608 h 4162067"/>
              <a:gd name="connsiteX6" fmla="*/ 112892 w 1614752"/>
              <a:gd name="connsiteY6" fmla="*/ 3971650 h 4162067"/>
              <a:gd name="connsiteX7" fmla="*/ 5621 w 1614752"/>
              <a:gd name="connsiteY7" fmla="*/ 2966301 h 4162067"/>
              <a:gd name="connsiteX8" fmla="*/ 294396 w 1614752"/>
              <a:gd name="connsiteY8" fmla="*/ 1254863 h 4162067"/>
              <a:gd name="connsiteX9" fmla="*/ 305327 w 1614752"/>
              <a:gd name="connsiteY9" fmla="*/ 1249007 h 4162067"/>
              <a:gd name="connsiteX10" fmla="*/ 824241 w 1614752"/>
              <a:gd name="connsiteY10" fmla="*/ 1144373 h 4162067"/>
              <a:gd name="connsiteX11" fmla="*/ 673803 w 1614752"/>
              <a:gd name="connsiteY11" fmla="*/ 956 h 4162067"/>
              <a:gd name="connsiteX12" fmla="*/ 1489201 w 1614752"/>
              <a:gd name="connsiteY12" fmla="*/ 125538 h 4162067"/>
              <a:gd name="connsiteX13" fmla="*/ 1445788 w 1614752"/>
              <a:gd name="connsiteY13" fmla="*/ 623020 h 4162067"/>
              <a:gd name="connsiteX14" fmla="*/ 1445938 w 1614752"/>
              <a:gd name="connsiteY14" fmla="*/ 623103 h 4162067"/>
              <a:gd name="connsiteX15" fmla="*/ 1530585 w 1614752"/>
              <a:gd name="connsiteY15" fmla="*/ 745105 h 4162067"/>
              <a:gd name="connsiteX16" fmla="*/ 1380583 w 1614752"/>
              <a:gd name="connsiteY16" fmla="*/ 1004176 h 4162067"/>
              <a:gd name="connsiteX17" fmla="*/ 1354086 w 1614752"/>
              <a:gd name="connsiteY17" fmla="*/ 1254863 h 4162067"/>
              <a:gd name="connsiteX18" fmla="*/ 1343154 w 1614752"/>
              <a:gd name="connsiteY18" fmla="*/ 1249007 h 4162067"/>
              <a:gd name="connsiteX19" fmla="*/ 824241 w 1614752"/>
              <a:gd name="connsiteY19" fmla="*/ 1144372 h 4162067"/>
              <a:gd name="connsiteX20" fmla="*/ 305327 w 1614752"/>
              <a:gd name="connsiteY20" fmla="*/ 1249007 h 4162067"/>
              <a:gd name="connsiteX21" fmla="*/ 294396 w 1614752"/>
              <a:gd name="connsiteY21" fmla="*/ 1254862 h 4162067"/>
              <a:gd name="connsiteX22" fmla="*/ 294396 w 1614752"/>
              <a:gd name="connsiteY22" fmla="*/ 1019306 h 4162067"/>
              <a:gd name="connsiteX23" fmla="*/ 267900 w 1614752"/>
              <a:gd name="connsiteY23" fmla="*/ 1004176 h 4162067"/>
              <a:gd name="connsiteX24" fmla="*/ 177164 w 1614752"/>
              <a:gd name="connsiteY24" fmla="*/ 745106 h 4162067"/>
              <a:gd name="connsiteX25" fmla="*/ 191663 w 1614752"/>
              <a:gd name="connsiteY25" fmla="*/ 680093 h 4162067"/>
              <a:gd name="connsiteX26" fmla="*/ 214359 w 1614752"/>
              <a:gd name="connsiteY26" fmla="*/ 648167 h 4162067"/>
              <a:gd name="connsiteX27" fmla="*/ 108762 w 1614752"/>
              <a:gd name="connsiteY27" fmla="*/ 118372 h 4162067"/>
              <a:gd name="connsiteX28" fmla="*/ 673803 w 1614752"/>
              <a:gd name="connsiteY28" fmla="*/ 956 h 4162067"/>
              <a:gd name="connsiteX0" fmla="*/ 824241 w 1614752"/>
              <a:gd name="connsiteY0" fmla="*/ 1144373 h 4144560"/>
              <a:gd name="connsiteX1" fmla="*/ 1343154 w 1614752"/>
              <a:gd name="connsiteY1" fmla="*/ 1249007 h 4144560"/>
              <a:gd name="connsiteX2" fmla="*/ 1354086 w 1614752"/>
              <a:gd name="connsiteY2" fmla="*/ 1254863 h 4144560"/>
              <a:gd name="connsiteX3" fmla="*/ 1463852 w 1614752"/>
              <a:gd name="connsiteY3" fmla="*/ 1868405 h 4144560"/>
              <a:gd name="connsiteX4" fmla="*/ 1538845 w 1614752"/>
              <a:gd name="connsiteY4" fmla="*/ 4120007 h 4144560"/>
              <a:gd name="connsiteX5" fmla="*/ 831602 w 1614752"/>
              <a:gd name="connsiteY5" fmla="*/ 3991239 h 4144560"/>
              <a:gd name="connsiteX6" fmla="*/ 112892 w 1614752"/>
              <a:gd name="connsiteY6" fmla="*/ 3971650 h 4144560"/>
              <a:gd name="connsiteX7" fmla="*/ 5621 w 1614752"/>
              <a:gd name="connsiteY7" fmla="*/ 2966301 h 4144560"/>
              <a:gd name="connsiteX8" fmla="*/ 294396 w 1614752"/>
              <a:gd name="connsiteY8" fmla="*/ 1254863 h 4144560"/>
              <a:gd name="connsiteX9" fmla="*/ 305327 w 1614752"/>
              <a:gd name="connsiteY9" fmla="*/ 1249007 h 4144560"/>
              <a:gd name="connsiteX10" fmla="*/ 824241 w 1614752"/>
              <a:gd name="connsiteY10" fmla="*/ 1144373 h 4144560"/>
              <a:gd name="connsiteX11" fmla="*/ 673803 w 1614752"/>
              <a:gd name="connsiteY11" fmla="*/ 956 h 4144560"/>
              <a:gd name="connsiteX12" fmla="*/ 1489201 w 1614752"/>
              <a:gd name="connsiteY12" fmla="*/ 125538 h 4144560"/>
              <a:gd name="connsiteX13" fmla="*/ 1445788 w 1614752"/>
              <a:gd name="connsiteY13" fmla="*/ 623020 h 4144560"/>
              <a:gd name="connsiteX14" fmla="*/ 1445938 w 1614752"/>
              <a:gd name="connsiteY14" fmla="*/ 623103 h 4144560"/>
              <a:gd name="connsiteX15" fmla="*/ 1530585 w 1614752"/>
              <a:gd name="connsiteY15" fmla="*/ 745105 h 4144560"/>
              <a:gd name="connsiteX16" fmla="*/ 1380583 w 1614752"/>
              <a:gd name="connsiteY16" fmla="*/ 1004176 h 4144560"/>
              <a:gd name="connsiteX17" fmla="*/ 1354086 w 1614752"/>
              <a:gd name="connsiteY17" fmla="*/ 1254863 h 4144560"/>
              <a:gd name="connsiteX18" fmla="*/ 1343154 w 1614752"/>
              <a:gd name="connsiteY18" fmla="*/ 1249007 h 4144560"/>
              <a:gd name="connsiteX19" fmla="*/ 824241 w 1614752"/>
              <a:gd name="connsiteY19" fmla="*/ 1144372 h 4144560"/>
              <a:gd name="connsiteX20" fmla="*/ 305327 w 1614752"/>
              <a:gd name="connsiteY20" fmla="*/ 1249007 h 4144560"/>
              <a:gd name="connsiteX21" fmla="*/ 294396 w 1614752"/>
              <a:gd name="connsiteY21" fmla="*/ 1254862 h 4144560"/>
              <a:gd name="connsiteX22" fmla="*/ 294396 w 1614752"/>
              <a:gd name="connsiteY22" fmla="*/ 1019306 h 4144560"/>
              <a:gd name="connsiteX23" fmla="*/ 267900 w 1614752"/>
              <a:gd name="connsiteY23" fmla="*/ 1004176 h 4144560"/>
              <a:gd name="connsiteX24" fmla="*/ 177164 w 1614752"/>
              <a:gd name="connsiteY24" fmla="*/ 745106 h 4144560"/>
              <a:gd name="connsiteX25" fmla="*/ 191663 w 1614752"/>
              <a:gd name="connsiteY25" fmla="*/ 680093 h 4144560"/>
              <a:gd name="connsiteX26" fmla="*/ 214359 w 1614752"/>
              <a:gd name="connsiteY26" fmla="*/ 648167 h 4144560"/>
              <a:gd name="connsiteX27" fmla="*/ 108762 w 1614752"/>
              <a:gd name="connsiteY27" fmla="*/ 118372 h 4144560"/>
              <a:gd name="connsiteX28" fmla="*/ 673803 w 1614752"/>
              <a:gd name="connsiteY28" fmla="*/ 956 h 4144560"/>
              <a:gd name="connsiteX0" fmla="*/ 824241 w 1578306"/>
              <a:gd name="connsiteY0" fmla="*/ 1144373 h 4061735"/>
              <a:gd name="connsiteX1" fmla="*/ 1343154 w 1578306"/>
              <a:gd name="connsiteY1" fmla="*/ 1249007 h 4061735"/>
              <a:gd name="connsiteX2" fmla="*/ 1354086 w 1578306"/>
              <a:gd name="connsiteY2" fmla="*/ 1254863 h 4061735"/>
              <a:gd name="connsiteX3" fmla="*/ 1463852 w 1578306"/>
              <a:gd name="connsiteY3" fmla="*/ 1868405 h 4061735"/>
              <a:gd name="connsiteX4" fmla="*/ 1491953 w 1578306"/>
              <a:gd name="connsiteY4" fmla="*/ 3967607 h 4061735"/>
              <a:gd name="connsiteX5" fmla="*/ 831602 w 1578306"/>
              <a:gd name="connsiteY5" fmla="*/ 3991239 h 4061735"/>
              <a:gd name="connsiteX6" fmla="*/ 112892 w 1578306"/>
              <a:gd name="connsiteY6" fmla="*/ 3971650 h 4061735"/>
              <a:gd name="connsiteX7" fmla="*/ 5621 w 1578306"/>
              <a:gd name="connsiteY7" fmla="*/ 2966301 h 4061735"/>
              <a:gd name="connsiteX8" fmla="*/ 294396 w 1578306"/>
              <a:gd name="connsiteY8" fmla="*/ 1254863 h 4061735"/>
              <a:gd name="connsiteX9" fmla="*/ 305327 w 1578306"/>
              <a:gd name="connsiteY9" fmla="*/ 1249007 h 4061735"/>
              <a:gd name="connsiteX10" fmla="*/ 824241 w 1578306"/>
              <a:gd name="connsiteY10" fmla="*/ 1144373 h 4061735"/>
              <a:gd name="connsiteX11" fmla="*/ 673803 w 1578306"/>
              <a:gd name="connsiteY11" fmla="*/ 956 h 4061735"/>
              <a:gd name="connsiteX12" fmla="*/ 1489201 w 1578306"/>
              <a:gd name="connsiteY12" fmla="*/ 125538 h 4061735"/>
              <a:gd name="connsiteX13" fmla="*/ 1445788 w 1578306"/>
              <a:gd name="connsiteY13" fmla="*/ 623020 h 4061735"/>
              <a:gd name="connsiteX14" fmla="*/ 1445938 w 1578306"/>
              <a:gd name="connsiteY14" fmla="*/ 623103 h 4061735"/>
              <a:gd name="connsiteX15" fmla="*/ 1530585 w 1578306"/>
              <a:gd name="connsiteY15" fmla="*/ 745105 h 4061735"/>
              <a:gd name="connsiteX16" fmla="*/ 1380583 w 1578306"/>
              <a:gd name="connsiteY16" fmla="*/ 1004176 h 4061735"/>
              <a:gd name="connsiteX17" fmla="*/ 1354086 w 1578306"/>
              <a:gd name="connsiteY17" fmla="*/ 1254863 h 4061735"/>
              <a:gd name="connsiteX18" fmla="*/ 1343154 w 1578306"/>
              <a:gd name="connsiteY18" fmla="*/ 1249007 h 4061735"/>
              <a:gd name="connsiteX19" fmla="*/ 824241 w 1578306"/>
              <a:gd name="connsiteY19" fmla="*/ 1144372 h 4061735"/>
              <a:gd name="connsiteX20" fmla="*/ 305327 w 1578306"/>
              <a:gd name="connsiteY20" fmla="*/ 1249007 h 4061735"/>
              <a:gd name="connsiteX21" fmla="*/ 294396 w 1578306"/>
              <a:gd name="connsiteY21" fmla="*/ 1254862 h 4061735"/>
              <a:gd name="connsiteX22" fmla="*/ 294396 w 1578306"/>
              <a:gd name="connsiteY22" fmla="*/ 1019306 h 4061735"/>
              <a:gd name="connsiteX23" fmla="*/ 267900 w 1578306"/>
              <a:gd name="connsiteY23" fmla="*/ 1004176 h 4061735"/>
              <a:gd name="connsiteX24" fmla="*/ 177164 w 1578306"/>
              <a:gd name="connsiteY24" fmla="*/ 745106 h 4061735"/>
              <a:gd name="connsiteX25" fmla="*/ 191663 w 1578306"/>
              <a:gd name="connsiteY25" fmla="*/ 680093 h 4061735"/>
              <a:gd name="connsiteX26" fmla="*/ 214359 w 1578306"/>
              <a:gd name="connsiteY26" fmla="*/ 648167 h 4061735"/>
              <a:gd name="connsiteX27" fmla="*/ 108762 w 1578306"/>
              <a:gd name="connsiteY27" fmla="*/ 118372 h 4061735"/>
              <a:gd name="connsiteX28" fmla="*/ 673803 w 1578306"/>
              <a:gd name="connsiteY28" fmla="*/ 956 h 4061735"/>
              <a:gd name="connsiteX0" fmla="*/ 824241 w 1601749"/>
              <a:gd name="connsiteY0" fmla="*/ 1144373 h 4061735"/>
              <a:gd name="connsiteX1" fmla="*/ 1343154 w 1601749"/>
              <a:gd name="connsiteY1" fmla="*/ 1249007 h 4061735"/>
              <a:gd name="connsiteX2" fmla="*/ 1354086 w 1601749"/>
              <a:gd name="connsiteY2" fmla="*/ 1254863 h 4061735"/>
              <a:gd name="connsiteX3" fmla="*/ 1463852 w 1601749"/>
              <a:gd name="connsiteY3" fmla="*/ 1868405 h 4061735"/>
              <a:gd name="connsiteX4" fmla="*/ 1491953 w 1601749"/>
              <a:gd name="connsiteY4" fmla="*/ 3967607 h 4061735"/>
              <a:gd name="connsiteX5" fmla="*/ 831602 w 1601749"/>
              <a:gd name="connsiteY5" fmla="*/ 3991239 h 4061735"/>
              <a:gd name="connsiteX6" fmla="*/ 112892 w 1601749"/>
              <a:gd name="connsiteY6" fmla="*/ 3971650 h 4061735"/>
              <a:gd name="connsiteX7" fmla="*/ 5621 w 1601749"/>
              <a:gd name="connsiteY7" fmla="*/ 2966301 h 4061735"/>
              <a:gd name="connsiteX8" fmla="*/ 294396 w 1601749"/>
              <a:gd name="connsiteY8" fmla="*/ 1254863 h 4061735"/>
              <a:gd name="connsiteX9" fmla="*/ 305327 w 1601749"/>
              <a:gd name="connsiteY9" fmla="*/ 1249007 h 4061735"/>
              <a:gd name="connsiteX10" fmla="*/ 824241 w 1601749"/>
              <a:gd name="connsiteY10" fmla="*/ 1144373 h 4061735"/>
              <a:gd name="connsiteX11" fmla="*/ 673803 w 1601749"/>
              <a:gd name="connsiteY11" fmla="*/ 956 h 4061735"/>
              <a:gd name="connsiteX12" fmla="*/ 1489201 w 1601749"/>
              <a:gd name="connsiteY12" fmla="*/ 125538 h 4061735"/>
              <a:gd name="connsiteX13" fmla="*/ 1445788 w 1601749"/>
              <a:gd name="connsiteY13" fmla="*/ 623020 h 4061735"/>
              <a:gd name="connsiteX14" fmla="*/ 1445938 w 1601749"/>
              <a:gd name="connsiteY14" fmla="*/ 623103 h 4061735"/>
              <a:gd name="connsiteX15" fmla="*/ 1530585 w 1601749"/>
              <a:gd name="connsiteY15" fmla="*/ 745105 h 4061735"/>
              <a:gd name="connsiteX16" fmla="*/ 1380583 w 1601749"/>
              <a:gd name="connsiteY16" fmla="*/ 1004176 h 4061735"/>
              <a:gd name="connsiteX17" fmla="*/ 1354086 w 1601749"/>
              <a:gd name="connsiteY17" fmla="*/ 1254863 h 4061735"/>
              <a:gd name="connsiteX18" fmla="*/ 1343154 w 1601749"/>
              <a:gd name="connsiteY18" fmla="*/ 1249007 h 4061735"/>
              <a:gd name="connsiteX19" fmla="*/ 824241 w 1601749"/>
              <a:gd name="connsiteY19" fmla="*/ 1144372 h 4061735"/>
              <a:gd name="connsiteX20" fmla="*/ 305327 w 1601749"/>
              <a:gd name="connsiteY20" fmla="*/ 1249007 h 4061735"/>
              <a:gd name="connsiteX21" fmla="*/ 294396 w 1601749"/>
              <a:gd name="connsiteY21" fmla="*/ 1254862 h 4061735"/>
              <a:gd name="connsiteX22" fmla="*/ 294396 w 1601749"/>
              <a:gd name="connsiteY22" fmla="*/ 1019306 h 4061735"/>
              <a:gd name="connsiteX23" fmla="*/ 267900 w 1601749"/>
              <a:gd name="connsiteY23" fmla="*/ 1004176 h 4061735"/>
              <a:gd name="connsiteX24" fmla="*/ 177164 w 1601749"/>
              <a:gd name="connsiteY24" fmla="*/ 745106 h 4061735"/>
              <a:gd name="connsiteX25" fmla="*/ 191663 w 1601749"/>
              <a:gd name="connsiteY25" fmla="*/ 680093 h 4061735"/>
              <a:gd name="connsiteX26" fmla="*/ 214359 w 1601749"/>
              <a:gd name="connsiteY26" fmla="*/ 648167 h 4061735"/>
              <a:gd name="connsiteX27" fmla="*/ 108762 w 1601749"/>
              <a:gd name="connsiteY27" fmla="*/ 118372 h 4061735"/>
              <a:gd name="connsiteX28" fmla="*/ 673803 w 1601749"/>
              <a:gd name="connsiteY28" fmla="*/ 956 h 4061735"/>
              <a:gd name="connsiteX0" fmla="*/ 854800 w 1632308"/>
              <a:gd name="connsiteY0" fmla="*/ 1144373 h 4040500"/>
              <a:gd name="connsiteX1" fmla="*/ 1373713 w 1632308"/>
              <a:gd name="connsiteY1" fmla="*/ 1249007 h 4040500"/>
              <a:gd name="connsiteX2" fmla="*/ 1384645 w 1632308"/>
              <a:gd name="connsiteY2" fmla="*/ 1254863 h 4040500"/>
              <a:gd name="connsiteX3" fmla="*/ 1494411 w 1632308"/>
              <a:gd name="connsiteY3" fmla="*/ 1868405 h 4040500"/>
              <a:gd name="connsiteX4" fmla="*/ 1522512 w 1632308"/>
              <a:gd name="connsiteY4" fmla="*/ 3967607 h 4040500"/>
              <a:gd name="connsiteX5" fmla="*/ 862161 w 1632308"/>
              <a:gd name="connsiteY5" fmla="*/ 3991239 h 4040500"/>
              <a:gd name="connsiteX6" fmla="*/ 14497 w 1632308"/>
              <a:gd name="connsiteY6" fmla="*/ 3942342 h 4040500"/>
              <a:gd name="connsiteX7" fmla="*/ 36180 w 1632308"/>
              <a:gd name="connsiteY7" fmla="*/ 2966301 h 4040500"/>
              <a:gd name="connsiteX8" fmla="*/ 324955 w 1632308"/>
              <a:gd name="connsiteY8" fmla="*/ 1254863 h 4040500"/>
              <a:gd name="connsiteX9" fmla="*/ 335886 w 1632308"/>
              <a:gd name="connsiteY9" fmla="*/ 1249007 h 4040500"/>
              <a:gd name="connsiteX10" fmla="*/ 854800 w 1632308"/>
              <a:gd name="connsiteY10" fmla="*/ 1144373 h 4040500"/>
              <a:gd name="connsiteX11" fmla="*/ 704362 w 1632308"/>
              <a:gd name="connsiteY11" fmla="*/ 956 h 4040500"/>
              <a:gd name="connsiteX12" fmla="*/ 1519760 w 1632308"/>
              <a:gd name="connsiteY12" fmla="*/ 125538 h 4040500"/>
              <a:gd name="connsiteX13" fmla="*/ 1476347 w 1632308"/>
              <a:gd name="connsiteY13" fmla="*/ 623020 h 4040500"/>
              <a:gd name="connsiteX14" fmla="*/ 1476497 w 1632308"/>
              <a:gd name="connsiteY14" fmla="*/ 623103 h 4040500"/>
              <a:gd name="connsiteX15" fmla="*/ 1561144 w 1632308"/>
              <a:gd name="connsiteY15" fmla="*/ 745105 h 4040500"/>
              <a:gd name="connsiteX16" fmla="*/ 1411142 w 1632308"/>
              <a:gd name="connsiteY16" fmla="*/ 1004176 h 4040500"/>
              <a:gd name="connsiteX17" fmla="*/ 1384645 w 1632308"/>
              <a:gd name="connsiteY17" fmla="*/ 1254863 h 4040500"/>
              <a:gd name="connsiteX18" fmla="*/ 1373713 w 1632308"/>
              <a:gd name="connsiteY18" fmla="*/ 1249007 h 4040500"/>
              <a:gd name="connsiteX19" fmla="*/ 854800 w 1632308"/>
              <a:gd name="connsiteY19" fmla="*/ 1144372 h 4040500"/>
              <a:gd name="connsiteX20" fmla="*/ 335886 w 1632308"/>
              <a:gd name="connsiteY20" fmla="*/ 1249007 h 4040500"/>
              <a:gd name="connsiteX21" fmla="*/ 324955 w 1632308"/>
              <a:gd name="connsiteY21" fmla="*/ 1254862 h 4040500"/>
              <a:gd name="connsiteX22" fmla="*/ 324955 w 1632308"/>
              <a:gd name="connsiteY22" fmla="*/ 1019306 h 4040500"/>
              <a:gd name="connsiteX23" fmla="*/ 298459 w 1632308"/>
              <a:gd name="connsiteY23" fmla="*/ 1004176 h 4040500"/>
              <a:gd name="connsiteX24" fmla="*/ 207723 w 1632308"/>
              <a:gd name="connsiteY24" fmla="*/ 745106 h 4040500"/>
              <a:gd name="connsiteX25" fmla="*/ 222222 w 1632308"/>
              <a:gd name="connsiteY25" fmla="*/ 680093 h 4040500"/>
              <a:gd name="connsiteX26" fmla="*/ 244918 w 1632308"/>
              <a:gd name="connsiteY26" fmla="*/ 648167 h 4040500"/>
              <a:gd name="connsiteX27" fmla="*/ 139321 w 1632308"/>
              <a:gd name="connsiteY27" fmla="*/ 118372 h 4040500"/>
              <a:gd name="connsiteX28" fmla="*/ 704362 w 1632308"/>
              <a:gd name="connsiteY28" fmla="*/ 956 h 4040500"/>
              <a:gd name="connsiteX0" fmla="*/ 891262 w 1668770"/>
              <a:gd name="connsiteY0" fmla="*/ 1144373 h 4040500"/>
              <a:gd name="connsiteX1" fmla="*/ 1410175 w 1668770"/>
              <a:gd name="connsiteY1" fmla="*/ 1249007 h 4040500"/>
              <a:gd name="connsiteX2" fmla="*/ 1421107 w 1668770"/>
              <a:gd name="connsiteY2" fmla="*/ 1254863 h 4040500"/>
              <a:gd name="connsiteX3" fmla="*/ 1530873 w 1668770"/>
              <a:gd name="connsiteY3" fmla="*/ 1868405 h 4040500"/>
              <a:gd name="connsiteX4" fmla="*/ 1558974 w 1668770"/>
              <a:gd name="connsiteY4" fmla="*/ 3967607 h 4040500"/>
              <a:gd name="connsiteX5" fmla="*/ 898623 w 1668770"/>
              <a:gd name="connsiteY5" fmla="*/ 3991239 h 4040500"/>
              <a:gd name="connsiteX6" fmla="*/ 50959 w 1668770"/>
              <a:gd name="connsiteY6" fmla="*/ 3942342 h 4040500"/>
              <a:gd name="connsiteX7" fmla="*/ 72642 w 1668770"/>
              <a:gd name="connsiteY7" fmla="*/ 2966301 h 4040500"/>
              <a:gd name="connsiteX8" fmla="*/ 361417 w 1668770"/>
              <a:gd name="connsiteY8" fmla="*/ 1254863 h 4040500"/>
              <a:gd name="connsiteX9" fmla="*/ 372348 w 1668770"/>
              <a:gd name="connsiteY9" fmla="*/ 1249007 h 4040500"/>
              <a:gd name="connsiteX10" fmla="*/ 891262 w 1668770"/>
              <a:gd name="connsiteY10" fmla="*/ 1144373 h 4040500"/>
              <a:gd name="connsiteX11" fmla="*/ 740824 w 1668770"/>
              <a:gd name="connsiteY11" fmla="*/ 956 h 4040500"/>
              <a:gd name="connsiteX12" fmla="*/ 1556222 w 1668770"/>
              <a:gd name="connsiteY12" fmla="*/ 125538 h 4040500"/>
              <a:gd name="connsiteX13" fmla="*/ 1512809 w 1668770"/>
              <a:gd name="connsiteY13" fmla="*/ 623020 h 4040500"/>
              <a:gd name="connsiteX14" fmla="*/ 1512959 w 1668770"/>
              <a:gd name="connsiteY14" fmla="*/ 623103 h 4040500"/>
              <a:gd name="connsiteX15" fmla="*/ 1597606 w 1668770"/>
              <a:gd name="connsiteY15" fmla="*/ 745105 h 4040500"/>
              <a:gd name="connsiteX16" fmla="*/ 1447604 w 1668770"/>
              <a:gd name="connsiteY16" fmla="*/ 1004176 h 4040500"/>
              <a:gd name="connsiteX17" fmla="*/ 1421107 w 1668770"/>
              <a:gd name="connsiteY17" fmla="*/ 1254863 h 4040500"/>
              <a:gd name="connsiteX18" fmla="*/ 1410175 w 1668770"/>
              <a:gd name="connsiteY18" fmla="*/ 1249007 h 4040500"/>
              <a:gd name="connsiteX19" fmla="*/ 891262 w 1668770"/>
              <a:gd name="connsiteY19" fmla="*/ 1144372 h 4040500"/>
              <a:gd name="connsiteX20" fmla="*/ 372348 w 1668770"/>
              <a:gd name="connsiteY20" fmla="*/ 1249007 h 4040500"/>
              <a:gd name="connsiteX21" fmla="*/ 361417 w 1668770"/>
              <a:gd name="connsiteY21" fmla="*/ 1254862 h 4040500"/>
              <a:gd name="connsiteX22" fmla="*/ 361417 w 1668770"/>
              <a:gd name="connsiteY22" fmla="*/ 1019306 h 4040500"/>
              <a:gd name="connsiteX23" fmla="*/ 334921 w 1668770"/>
              <a:gd name="connsiteY23" fmla="*/ 1004176 h 4040500"/>
              <a:gd name="connsiteX24" fmla="*/ 244185 w 1668770"/>
              <a:gd name="connsiteY24" fmla="*/ 745106 h 4040500"/>
              <a:gd name="connsiteX25" fmla="*/ 258684 w 1668770"/>
              <a:gd name="connsiteY25" fmla="*/ 680093 h 4040500"/>
              <a:gd name="connsiteX26" fmla="*/ 281380 w 1668770"/>
              <a:gd name="connsiteY26" fmla="*/ 648167 h 4040500"/>
              <a:gd name="connsiteX27" fmla="*/ 175783 w 1668770"/>
              <a:gd name="connsiteY27" fmla="*/ 118372 h 4040500"/>
              <a:gd name="connsiteX28" fmla="*/ 740824 w 1668770"/>
              <a:gd name="connsiteY28" fmla="*/ 956 h 4040500"/>
              <a:gd name="connsiteX0" fmla="*/ 870935 w 1648443"/>
              <a:gd name="connsiteY0" fmla="*/ 1144373 h 4048823"/>
              <a:gd name="connsiteX1" fmla="*/ 1389848 w 1648443"/>
              <a:gd name="connsiteY1" fmla="*/ 1249007 h 4048823"/>
              <a:gd name="connsiteX2" fmla="*/ 1400780 w 1648443"/>
              <a:gd name="connsiteY2" fmla="*/ 1254863 h 4048823"/>
              <a:gd name="connsiteX3" fmla="*/ 1510546 w 1648443"/>
              <a:gd name="connsiteY3" fmla="*/ 1868405 h 4048823"/>
              <a:gd name="connsiteX4" fmla="*/ 1538647 w 1648443"/>
              <a:gd name="connsiteY4" fmla="*/ 3967607 h 4048823"/>
              <a:gd name="connsiteX5" fmla="*/ 878296 w 1648443"/>
              <a:gd name="connsiteY5" fmla="*/ 3991239 h 4048823"/>
              <a:gd name="connsiteX6" fmla="*/ 59939 w 1648443"/>
              <a:gd name="connsiteY6" fmla="*/ 3954066 h 4048823"/>
              <a:gd name="connsiteX7" fmla="*/ 52315 w 1648443"/>
              <a:gd name="connsiteY7" fmla="*/ 2966301 h 4048823"/>
              <a:gd name="connsiteX8" fmla="*/ 341090 w 1648443"/>
              <a:gd name="connsiteY8" fmla="*/ 1254863 h 4048823"/>
              <a:gd name="connsiteX9" fmla="*/ 352021 w 1648443"/>
              <a:gd name="connsiteY9" fmla="*/ 1249007 h 4048823"/>
              <a:gd name="connsiteX10" fmla="*/ 870935 w 1648443"/>
              <a:gd name="connsiteY10" fmla="*/ 1144373 h 4048823"/>
              <a:gd name="connsiteX11" fmla="*/ 720497 w 1648443"/>
              <a:gd name="connsiteY11" fmla="*/ 956 h 4048823"/>
              <a:gd name="connsiteX12" fmla="*/ 1535895 w 1648443"/>
              <a:gd name="connsiteY12" fmla="*/ 125538 h 4048823"/>
              <a:gd name="connsiteX13" fmla="*/ 1492482 w 1648443"/>
              <a:gd name="connsiteY13" fmla="*/ 623020 h 4048823"/>
              <a:gd name="connsiteX14" fmla="*/ 1492632 w 1648443"/>
              <a:gd name="connsiteY14" fmla="*/ 623103 h 4048823"/>
              <a:gd name="connsiteX15" fmla="*/ 1577279 w 1648443"/>
              <a:gd name="connsiteY15" fmla="*/ 745105 h 4048823"/>
              <a:gd name="connsiteX16" fmla="*/ 1427277 w 1648443"/>
              <a:gd name="connsiteY16" fmla="*/ 1004176 h 4048823"/>
              <a:gd name="connsiteX17" fmla="*/ 1400780 w 1648443"/>
              <a:gd name="connsiteY17" fmla="*/ 1254863 h 4048823"/>
              <a:gd name="connsiteX18" fmla="*/ 1389848 w 1648443"/>
              <a:gd name="connsiteY18" fmla="*/ 1249007 h 4048823"/>
              <a:gd name="connsiteX19" fmla="*/ 870935 w 1648443"/>
              <a:gd name="connsiteY19" fmla="*/ 1144372 h 4048823"/>
              <a:gd name="connsiteX20" fmla="*/ 352021 w 1648443"/>
              <a:gd name="connsiteY20" fmla="*/ 1249007 h 4048823"/>
              <a:gd name="connsiteX21" fmla="*/ 341090 w 1648443"/>
              <a:gd name="connsiteY21" fmla="*/ 1254862 h 4048823"/>
              <a:gd name="connsiteX22" fmla="*/ 341090 w 1648443"/>
              <a:gd name="connsiteY22" fmla="*/ 1019306 h 4048823"/>
              <a:gd name="connsiteX23" fmla="*/ 314594 w 1648443"/>
              <a:gd name="connsiteY23" fmla="*/ 1004176 h 4048823"/>
              <a:gd name="connsiteX24" fmla="*/ 223858 w 1648443"/>
              <a:gd name="connsiteY24" fmla="*/ 745106 h 4048823"/>
              <a:gd name="connsiteX25" fmla="*/ 238357 w 1648443"/>
              <a:gd name="connsiteY25" fmla="*/ 680093 h 4048823"/>
              <a:gd name="connsiteX26" fmla="*/ 261053 w 1648443"/>
              <a:gd name="connsiteY26" fmla="*/ 648167 h 4048823"/>
              <a:gd name="connsiteX27" fmla="*/ 155456 w 1648443"/>
              <a:gd name="connsiteY27" fmla="*/ 118372 h 4048823"/>
              <a:gd name="connsiteX28" fmla="*/ 720497 w 1648443"/>
              <a:gd name="connsiteY28" fmla="*/ 956 h 4048823"/>
              <a:gd name="connsiteX0" fmla="*/ 856919 w 1634427"/>
              <a:gd name="connsiteY0" fmla="*/ 1144373 h 4024344"/>
              <a:gd name="connsiteX1" fmla="*/ 1375832 w 1634427"/>
              <a:gd name="connsiteY1" fmla="*/ 1249007 h 4024344"/>
              <a:gd name="connsiteX2" fmla="*/ 1386764 w 1634427"/>
              <a:gd name="connsiteY2" fmla="*/ 1254863 h 4024344"/>
              <a:gd name="connsiteX3" fmla="*/ 1496530 w 1634427"/>
              <a:gd name="connsiteY3" fmla="*/ 1868405 h 4024344"/>
              <a:gd name="connsiteX4" fmla="*/ 1524631 w 1634427"/>
              <a:gd name="connsiteY4" fmla="*/ 3967607 h 4024344"/>
              <a:gd name="connsiteX5" fmla="*/ 864280 w 1634427"/>
              <a:gd name="connsiteY5" fmla="*/ 3991239 h 4024344"/>
              <a:gd name="connsiteX6" fmla="*/ 69370 w 1634427"/>
              <a:gd name="connsiteY6" fmla="*/ 3807528 h 4024344"/>
              <a:gd name="connsiteX7" fmla="*/ 38299 w 1634427"/>
              <a:gd name="connsiteY7" fmla="*/ 2966301 h 4024344"/>
              <a:gd name="connsiteX8" fmla="*/ 327074 w 1634427"/>
              <a:gd name="connsiteY8" fmla="*/ 1254863 h 4024344"/>
              <a:gd name="connsiteX9" fmla="*/ 338005 w 1634427"/>
              <a:gd name="connsiteY9" fmla="*/ 1249007 h 4024344"/>
              <a:gd name="connsiteX10" fmla="*/ 856919 w 1634427"/>
              <a:gd name="connsiteY10" fmla="*/ 1144373 h 4024344"/>
              <a:gd name="connsiteX11" fmla="*/ 706481 w 1634427"/>
              <a:gd name="connsiteY11" fmla="*/ 956 h 4024344"/>
              <a:gd name="connsiteX12" fmla="*/ 1521879 w 1634427"/>
              <a:gd name="connsiteY12" fmla="*/ 125538 h 4024344"/>
              <a:gd name="connsiteX13" fmla="*/ 1478466 w 1634427"/>
              <a:gd name="connsiteY13" fmla="*/ 623020 h 4024344"/>
              <a:gd name="connsiteX14" fmla="*/ 1478616 w 1634427"/>
              <a:gd name="connsiteY14" fmla="*/ 623103 h 4024344"/>
              <a:gd name="connsiteX15" fmla="*/ 1563263 w 1634427"/>
              <a:gd name="connsiteY15" fmla="*/ 745105 h 4024344"/>
              <a:gd name="connsiteX16" fmla="*/ 1413261 w 1634427"/>
              <a:gd name="connsiteY16" fmla="*/ 1004176 h 4024344"/>
              <a:gd name="connsiteX17" fmla="*/ 1386764 w 1634427"/>
              <a:gd name="connsiteY17" fmla="*/ 1254863 h 4024344"/>
              <a:gd name="connsiteX18" fmla="*/ 1375832 w 1634427"/>
              <a:gd name="connsiteY18" fmla="*/ 1249007 h 4024344"/>
              <a:gd name="connsiteX19" fmla="*/ 856919 w 1634427"/>
              <a:gd name="connsiteY19" fmla="*/ 1144372 h 4024344"/>
              <a:gd name="connsiteX20" fmla="*/ 338005 w 1634427"/>
              <a:gd name="connsiteY20" fmla="*/ 1249007 h 4024344"/>
              <a:gd name="connsiteX21" fmla="*/ 327074 w 1634427"/>
              <a:gd name="connsiteY21" fmla="*/ 1254862 h 4024344"/>
              <a:gd name="connsiteX22" fmla="*/ 327074 w 1634427"/>
              <a:gd name="connsiteY22" fmla="*/ 1019306 h 4024344"/>
              <a:gd name="connsiteX23" fmla="*/ 300578 w 1634427"/>
              <a:gd name="connsiteY23" fmla="*/ 1004176 h 4024344"/>
              <a:gd name="connsiteX24" fmla="*/ 209842 w 1634427"/>
              <a:gd name="connsiteY24" fmla="*/ 745106 h 4024344"/>
              <a:gd name="connsiteX25" fmla="*/ 224341 w 1634427"/>
              <a:gd name="connsiteY25" fmla="*/ 680093 h 4024344"/>
              <a:gd name="connsiteX26" fmla="*/ 247037 w 1634427"/>
              <a:gd name="connsiteY26" fmla="*/ 648167 h 4024344"/>
              <a:gd name="connsiteX27" fmla="*/ 141440 w 1634427"/>
              <a:gd name="connsiteY27" fmla="*/ 118372 h 4024344"/>
              <a:gd name="connsiteX28" fmla="*/ 706481 w 1634427"/>
              <a:gd name="connsiteY28" fmla="*/ 956 h 4024344"/>
              <a:gd name="connsiteX0" fmla="*/ 856919 w 1634427"/>
              <a:gd name="connsiteY0" fmla="*/ 1144373 h 4024344"/>
              <a:gd name="connsiteX1" fmla="*/ 1375832 w 1634427"/>
              <a:gd name="connsiteY1" fmla="*/ 1249007 h 4024344"/>
              <a:gd name="connsiteX2" fmla="*/ 1386764 w 1634427"/>
              <a:gd name="connsiteY2" fmla="*/ 1254863 h 4024344"/>
              <a:gd name="connsiteX3" fmla="*/ 1496530 w 1634427"/>
              <a:gd name="connsiteY3" fmla="*/ 1868405 h 4024344"/>
              <a:gd name="connsiteX4" fmla="*/ 1524631 w 1634427"/>
              <a:gd name="connsiteY4" fmla="*/ 3967607 h 4024344"/>
              <a:gd name="connsiteX5" fmla="*/ 864280 w 1634427"/>
              <a:gd name="connsiteY5" fmla="*/ 3991239 h 4024344"/>
              <a:gd name="connsiteX6" fmla="*/ 69370 w 1634427"/>
              <a:gd name="connsiteY6" fmla="*/ 3807528 h 4024344"/>
              <a:gd name="connsiteX7" fmla="*/ 38299 w 1634427"/>
              <a:gd name="connsiteY7" fmla="*/ 2966301 h 4024344"/>
              <a:gd name="connsiteX8" fmla="*/ 327074 w 1634427"/>
              <a:gd name="connsiteY8" fmla="*/ 1254863 h 4024344"/>
              <a:gd name="connsiteX9" fmla="*/ 338005 w 1634427"/>
              <a:gd name="connsiteY9" fmla="*/ 1249007 h 4024344"/>
              <a:gd name="connsiteX10" fmla="*/ 856919 w 1634427"/>
              <a:gd name="connsiteY10" fmla="*/ 1144373 h 4024344"/>
              <a:gd name="connsiteX11" fmla="*/ 706481 w 1634427"/>
              <a:gd name="connsiteY11" fmla="*/ 956 h 4024344"/>
              <a:gd name="connsiteX12" fmla="*/ 1521879 w 1634427"/>
              <a:gd name="connsiteY12" fmla="*/ 125538 h 4024344"/>
              <a:gd name="connsiteX13" fmla="*/ 1478466 w 1634427"/>
              <a:gd name="connsiteY13" fmla="*/ 623020 h 4024344"/>
              <a:gd name="connsiteX14" fmla="*/ 1478616 w 1634427"/>
              <a:gd name="connsiteY14" fmla="*/ 623103 h 4024344"/>
              <a:gd name="connsiteX15" fmla="*/ 1563263 w 1634427"/>
              <a:gd name="connsiteY15" fmla="*/ 745105 h 4024344"/>
              <a:gd name="connsiteX16" fmla="*/ 1413261 w 1634427"/>
              <a:gd name="connsiteY16" fmla="*/ 1004176 h 4024344"/>
              <a:gd name="connsiteX17" fmla="*/ 1386764 w 1634427"/>
              <a:gd name="connsiteY17" fmla="*/ 1254863 h 4024344"/>
              <a:gd name="connsiteX18" fmla="*/ 1375832 w 1634427"/>
              <a:gd name="connsiteY18" fmla="*/ 1249007 h 4024344"/>
              <a:gd name="connsiteX19" fmla="*/ 856919 w 1634427"/>
              <a:gd name="connsiteY19" fmla="*/ 1144372 h 4024344"/>
              <a:gd name="connsiteX20" fmla="*/ 338005 w 1634427"/>
              <a:gd name="connsiteY20" fmla="*/ 1249007 h 4024344"/>
              <a:gd name="connsiteX21" fmla="*/ 327074 w 1634427"/>
              <a:gd name="connsiteY21" fmla="*/ 1254862 h 4024344"/>
              <a:gd name="connsiteX22" fmla="*/ 327074 w 1634427"/>
              <a:gd name="connsiteY22" fmla="*/ 1019306 h 4024344"/>
              <a:gd name="connsiteX23" fmla="*/ 300578 w 1634427"/>
              <a:gd name="connsiteY23" fmla="*/ 1004176 h 4024344"/>
              <a:gd name="connsiteX24" fmla="*/ 209842 w 1634427"/>
              <a:gd name="connsiteY24" fmla="*/ 745106 h 4024344"/>
              <a:gd name="connsiteX25" fmla="*/ 224341 w 1634427"/>
              <a:gd name="connsiteY25" fmla="*/ 680093 h 4024344"/>
              <a:gd name="connsiteX26" fmla="*/ 247037 w 1634427"/>
              <a:gd name="connsiteY26" fmla="*/ 648167 h 4024344"/>
              <a:gd name="connsiteX27" fmla="*/ 141440 w 1634427"/>
              <a:gd name="connsiteY27" fmla="*/ 118372 h 4024344"/>
              <a:gd name="connsiteX28" fmla="*/ 706481 w 1634427"/>
              <a:gd name="connsiteY28" fmla="*/ 956 h 4024344"/>
              <a:gd name="connsiteX0" fmla="*/ 882817 w 1660325"/>
              <a:gd name="connsiteY0" fmla="*/ 1144373 h 4018577"/>
              <a:gd name="connsiteX1" fmla="*/ 1401730 w 1660325"/>
              <a:gd name="connsiteY1" fmla="*/ 1249007 h 4018577"/>
              <a:gd name="connsiteX2" fmla="*/ 1412662 w 1660325"/>
              <a:gd name="connsiteY2" fmla="*/ 1254863 h 4018577"/>
              <a:gd name="connsiteX3" fmla="*/ 1522428 w 1660325"/>
              <a:gd name="connsiteY3" fmla="*/ 1868405 h 4018577"/>
              <a:gd name="connsiteX4" fmla="*/ 1550529 w 1660325"/>
              <a:gd name="connsiteY4" fmla="*/ 3967607 h 4018577"/>
              <a:gd name="connsiteX5" fmla="*/ 890178 w 1660325"/>
              <a:gd name="connsiteY5" fmla="*/ 3991239 h 4018577"/>
              <a:gd name="connsiteX6" fmla="*/ 54237 w 1660325"/>
              <a:gd name="connsiteY6" fmla="*/ 3913036 h 4018577"/>
              <a:gd name="connsiteX7" fmla="*/ 64197 w 1660325"/>
              <a:gd name="connsiteY7" fmla="*/ 2966301 h 4018577"/>
              <a:gd name="connsiteX8" fmla="*/ 352972 w 1660325"/>
              <a:gd name="connsiteY8" fmla="*/ 1254863 h 4018577"/>
              <a:gd name="connsiteX9" fmla="*/ 363903 w 1660325"/>
              <a:gd name="connsiteY9" fmla="*/ 1249007 h 4018577"/>
              <a:gd name="connsiteX10" fmla="*/ 882817 w 1660325"/>
              <a:gd name="connsiteY10" fmla="*/ 1144373 h 4018577"/>
              <a:gd name="connsiteX11" fmla="*/ 732379 w 1660325"/>
              <a:gd name="connsiteY11" fmla="*/ 956 h 4018577"/>
              <a:gd name="connsiteX12" fmla="*/ 1547777 w 1660325"/>
              <a:gd name="connsiteY12" fmla="*/ 125538 h 4018577"/>
              <a:gd name="connsiteX13" fmla="*/ 1504364 w 1660325"/>
              <a:gd name="connsiteY13" fmla="*/ 623020 h 4018577"/>
              <a:gd name="connsiteX14" fmla="*/ 1504514 w 1660325"/>
              <a:gd name="connsiteY14" fmla="*/ 623103 h 4018577"/>
              <a:gd name="connsiteX15" fmla="*/ 1589161 w 1660325"/>
              <a:gd name="connsiteY15" fmla="*/ 745105 h 4018577"/>
              <a:gd name="connsiteX16" fmla="*/ 1439159 w 1660325"/>
              <a:gd name="connsiteY16" fmla="*/ 1004176 h 4018577"/>
              <a:gd name="connsiteX17" fmla="*/ 1412662 w 1660325"/>
              <a:gd name="connsiteY17" fmla="*/ 1254863 h 4018577"/>
              <a:gd name="connsiteX18" fmla="*/ 1401730 w 1660325"/>
              <a:gd name="connsiteY18" fmla="*/ 1249007 h 4018577"/>
              <a:gd name="connsiteX19" fmla="*/ 882817 w 1660325"/>
              <a:gd name="connsiteY19" fmla="*/ 1144372 h 4018577"/>
              <a:gd name="connsiteX20" fmla="*/ 363903 w 1660325"/>
              <a:gd name="connsiteY20" fmla="*/ 1249007 h 4018577"/>
              <a:gd name="connsiteX21" fmla="*/ 352972 w 1660325"/>
              <a:gd name="connsiteY21" fmla="*/ 1254862 h 4018577"/>
              <a:gd name="connsiteX22" fmla="*/ 352972 w 1660325"/>
              <a:gd name="connsiteY22" fmla="*/ 1019306 h 4018577"/>
              <a:gd name="connsiteX23" fmla="*/ 326476 w 1660325"/>
              <a:gd name="connsiteY23" fmla="*/ 1004176 h 4018577"/>
              <a:gd name="connsiteX24" fmla="*/ 235740 w 1660325"/>
              <a:gd name="connsiteY24" fmla="*/ 745106 h 4018577"/>
              <a:gd name="connsiteX25" fmla="*/ 250239 w 1660325"/>
              <a:gd name="connsiteY25" fmla="*/ 680093 h 4018577"/>
              <a:gd name="connsiteX26" fmla="*/ 272935 w 1660325"/>
              <a:gd name="connsiteY26" fmla="*/ 648167 h 4018577"/>
              <a:gd name="connsiteX27" fmla="*/ 167338 w 1660325"/>
              <a:gd name="connsiteY27" fmla="*/ 118372 h 4018577"/>
              <a:gd name="connsiteX28" fmla="*/ 732379 w 1660325"/>
              <a:gd name="connsiteY28" fmla="*/ 956 h 4018577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04364 w 1660325"/>
              <a:gd name="connsiteY13" fmla="*/ 622817 h 4018374"/>
              <a:gd name="connsiteX14" fmla="*/ 1504514 w 1660325"/>
              <a:gd name="connsiteY14" fmla="*/ 622900 h 4018374"/>
              <a:gd name="connsiteX15" fmla="*/ 1589161 w 1660325"/>
              <a:gd name="connsiteY15" fmla="*/ 744902 h 4018374"/>
              <a:gd name="connsiteX16" fmla="*/ 1439159 w 1660325"/>
              <a:gd name="connsiteY16" fmla="*/ 1003973 h 4018374"/>
              <a:gd name="connsiteX17" fmla="*/ 1412662 w 1660325"/>
              <a:gd name="connsiteY17" fmla="*/ 1254660 h 4018374"/>
              <a:gd name="connsiteX18" fmla="*/ 1401730 w 1660325"/>
              <a:gd name="connsiteY18" fmla="*/ 1248804 h 4018374"/>
              <a:gd name="connsiteX19" fmla="*/ 882817 w 1660325"/>
              <a:gd name="connsiteY19" fmla="*/ 1144169 h 4018374"/>
              <a:gd name="connsiteX20" fmla="*/ 363903 w 1660325"/>
              <a:gd name="connsiteY20" fmla="*/ 1248804 h 4018374"/>
              <a:gd name="connsiteX21" fmla="*/ 352972 w 1660325"/>
              <a:gd name="connsiteY21" fmla="*/ 1254659 h 4018374"/>
              <a:gd name="connsiteX22" fmla="*/ 352972 w 1660325"/>
              <a:gd name="connsiteY22" fmla="*/ 1019103 h 4018374"/>
              <a:gd name="connsiteX23" fmla="*/ 326476 w 1660325"/>
              <a:gd name="connsiteY23" fmla="*/ 1003973 h 4018374"/>
              <a:gd name="connsiteX24" fmla="*/ 235740 w 1660325"/>
              <a:gd name="connsiteY24" fmla="*/ 744903 h 4018374"/>
              <a:gd name="connsiteX25" fmla="*/ 250239 w 1660325"/>
              <a:gd name="connsiteY25" fmla="*/ 679890 h 4018374"/>
              <a:gd name="connsiteX26" fmla="*/ 272935 w 1660325"/>
              <a:gd name="connsiteY26" fmla="*/ 647964 h 4018374"/>
              <a:gd name="connsiteX27" fmla="*/ 167338 w 1660325"/>
              <a:gd name="connsiteY27" fmla="*/ 118169 h 4018374"/>
              <a:gd name="connsiteX28" fmla="*/ 732379 w 1660325"/>
              <a:gd name="connsiteY28" fmla="*/ 753 h 4018374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04364 w 1660325"/>
              <a:gd name="connsiteY13" fmla="*/ 622817 h 4018374"/>
              <a:gd name="connsiteX14" fmla="*/ 1553005 w 1660325"/>
              <a:gd name="connsiteY14" fmla="*/ 615972 h 4018374"/>
              <a:gd name="connsiteX15" fmla="*/ 1589161 w 1660325"/>
              <a:gd name="connsiteY15" fmla="*/ 744902 h 4018374"/>
              <a:gd name="connsiteX16" fmla="*/ 1439159 w 1660325"/>
              <a:gd name="connsiteY16" fmla="*/ 1003973 h 4018374"/>
              <a:gd name="connsiteX17" fmla="*/ 1412662 w 1660325"/>
              <a:gd name="connsiteY17" fmla="*/ 1254660 h 4018374"/>
              <a:gd name="connsiteX18" fmla="*/ 1401730 w 1660325"/>
              <a:gd name="connsiteY18" fmla="*/ 1248804 h 4018374"/>
              <a:gd name="connsiteX19" fmla="*/ 882817 w 1660325"/>
              <a:gd name="connsiteY19" fmla="*/ 1144169 h 4018374"/>
              <a:gd name="connsiteX20" fmla="*/ 363903 w 1660325"/>
              <a:gd name="connsiteY20" fmla="*/ 1248804 h 4018374"/>
              <a:gd name="connsiteX21" fmla="*/ 352972 w 1660325"/>
              <a:gd name="connsiteY21" fmla="*/ 1254659 h 4018374"/>
              <a:gd name="connsiteX22" fmla="*/ 352972 w 1660325"/>
              <a:gd name="connsiteY22" fmla="*/ 1019103 h 4018374"/>
              <a:gd name="connsiteX23" fmla="*/ 326476 w 1660325"/>
              <a:gd name="connsiteY23" fmla="*/ 1003973 h 4018374"/>
              <a:gd name="connsiteX24" fmla="*/ 235740 w 1660325"/>
              <a:gd name="connsiteY24" fmla="*/ 744903 h 4018374"/>
              <a:gd name="connsiteX25" fmla="*/ 250239 w 1660325"/>
              <a:gd name="connsiteY25" fmla="*/ 679890 h 4018374"/>
              <a:gd name="connsiteX26" fmla="*/ 272935 w 1660325"/>
              <a:gd name="connsiteY26" fmla="*/ 647964 h 4018374"/>
              <a:gd name="connsiteX27" fmla="*/ 167338 w 1660325"/>
              <a:gd name="connsiteY27" fmla="*/ 118169 h 4018374"/>
              <a:gd name="connsiteX28" fmla="*/ 732379 w 1660325"/>
              <a:gd name="connsiteY28" fmla="*/ 753 h 4018374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53005 w 1660325"/>
              <a:gd name="connsiteY13" fmla="*/ 615972 h 4018374"/>
              <a:gd name="connsiteX14" fmla="*/ 1589161 w 1660325"/>
              <a:gd name="connsiteY14" fmla="*/ 744902 h 4018374"/>
              <a:gd name="connsiteX15" fmla="*/ 1439159 w 1660325"/>
              <a:gd name="connsiteY15" fmla="*/ 1003973 h 4018374"/>
              <a:gd name="connsiteX16" fmla="*/ 1412662 w 1660325"/>
              <a:gd name="connsiteY16" fmla="*/ 1254660 h 4018374"/>
              <a:gd name="connsiteX17" fmla="*/ 1401730 w 1660325"/>
              <a:gd name="connsiteY17" fmla="*/ 1248804 h 4018374"/>
              <a:gd name="connsiteX18" fmla="*/ 882817 w 1660325"/>
              <a:gd name="connsiteY18" fmla="*/ 1144169 h 4018374"/>
              <a:gd name="connsiteX19" fmla="*/ 363903 w 1660325"/>
              <a:gd name="connsiteY19" fmla="*/ 1248804 h 4018374"/>
              <a:gd name="connsiteX20" fmla="*/ 352972 w 1660325"/>
              <a:gd name="connsiteY20" fmla="*/ 1254659 h 4018374"/>
              <a:gd name="connsiteX21" fmla="*/ 352972 w 1660325"/>
              <a:gd name="connsiteY21" fmla="*/ 1019103 h 4018374"/>
              <a:gd name="connsiteX22" fmla="*/ 326476 w 1660325"/>
              <a:gd name="connsiteY22" fmla="*/ 1003973 h 4018374"/>
              <a:gd name="connsiteX23" fmla="*/ 235740 w 1660325"/>
              <a:gd name="connsiteY23" fmla="*/ 744903 h 4018374"/>
              <a:gd name="connsiteX24" fmla="*/ 250239 w 1660325"/>
              <a:gd name="connsiteY24" fmla="*/ 679890 h 4018374"/>
              <a:gd name="connsiteX25" fmla="*/ 272935 w 1660325"/>
              <a:gd name="connsiteY25" fmla="*/ 647964 h 4018374"/>
              <a:gd name="connsiteX26" fmla="*/ 167338 w 1660325"/>
              <a:gd name="connsiteY26" fmla="*/ 118169 h 4018374"/>
              <a:gd name="connsiteX27" fmla="*/ 732379 w 1660325"/>
              <a:gd name="connsiteY27" fmla="*/ 753 h 4018374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53005 w 1660325"/>
              <a:gd name="connsiteY13" fmla="*/ 615972 h 4018374"/>
              <a:gd name="connsiteX14" fmla="*/ 1589161 w 1660325"/>
              <a:gd name="connsiteY14" fmla="*/ 744902 h 4018374"/>
              <a:gd name="connsiteX15" fmla="*/ 1439159 w 1660325"/>
              <a:gd name="connsiteY15" fmla="*/ 1003973 h 4018374"/>
              <a:gd name="connsiteX16" fmla="*/ 1412662 w 1660325"/>
              <a:gd name="connsiteY16" fmla="*/ 1254660 h 4018374"/>
              <a:gd name="connsiteX17" fmla="*/ 1401730 w 1660325"/>
              <a:gd name="connsiteY17" fmla="*/ 1248804 h 4018374"/>
              <a:gd name="connsiteX18" fmla="*/ 882817 w 1660325"/>
              <a:gd name="connsiteY18" fmla="*/ 1144169 h 4018374"/>
              <a:gd name="connsiteX19" fmla="*/ 363903 w 1660325"/>
              <a:gd name="connsiteY19" fmla="*/ 1248804 h 4018374"/>
              <a:gd name="connsiteX20" fmla="*/ 352972 w 1660325"/>
              <a:gd name="connsiteY20" fmla="*/ 1254659 h 4018374"/>
              <a:gd name="connsiteX21" fmla="*/ 352972 w 1660325"/>
              <a:gd name="connsiteY21" fmla="*/ 1019103 h 4018374"/>
              <a:gd name="connsiteX22" fmla="*/ 326476 w 1660325"/>
              <a:gd name="connsiteY22" fmla="*/ 1003973 h 4018374"/>
              <a:gd name="connsiteX23" fmla="*/ 235740 w 1660325"/>
              <a:gd name="connsiteY23" fmla="*/ 744903 h 4018374"/>
              <a:gd name="connsiteX24" fmla="*/ 250239 w 1660325"/>
              <a:gd name="connsiteY24" fmla="*/ 679890 h 4018374"/>
              <a:gd name="connsiteX25" fmla="*/ 272935 w 1660325"/>
              <a:gd name="connsiteY25" fmla="*/ 647964 h 4018374"/>
              <a:gd name="connsiteX26" fmla="*/ 14938 w 1660325"/>
              <a:gd name="connsiteY26" fmla="*/ 201296 h 4018374"/>
              <a:gd name="connsiteX27" fmla="*/ 732379 w 1660325"/>
              <a:gd name="connsiteY27" fmla="*/ 753 h 4018374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53005 w 1660325"/>
              <a:gd name="connsiteY13" fmla="*/ 615972 h 4018374"/>
              <a:gd name="connsiteX14" fmla="*/ 1589161 w 1660325"/>
              <a:gd name="connsiteY14" fmla="*/ 744902 h 4018374"/>
              <a:gd name="connsiteX15" fmla="*/ 1439159 w 1660325"/>
              <a:gd name="connsiteY15" fmla="*/ 1003973 h 4018374"/>
              <a:gd name="connsiteX16" fmla="*/ 1412662 w 1660325"/>
              <a:gd name="connsiteY16" fmla="*/ 1254660 h 4018374"/>
              <a:gd name="connsiteX17" fmla="*/ 1401730 w 1660325"/>
              <a:gd name="connsiteY17" fmla="*/ 1248804 h 4018374"/>
              <a:gd name="connsiteX18" fmla="*/ 882817 w 1660325"/>
              <a:gd name="connsiteY18" fmla="*/ 1144169 h 4018374"/>
              <a:gd name="connsiteX19" fmla="*/ 363903 w 1660325"/>
              <a:gd name="connsiteY19" fmla="*/ 1248804 h 4018374"/>
              <a:gd name="connsiteX20" fmla="*/ 352972 w 1660325"/>
              <a:gd name="connsiteY20" fmla="*/ 1254659 h 4018374"/>
              <a:gd name="connsiteX21" fmla="*/ 352972 w 1660325"/>
              <a:gd name="connsiteY21" fmla="*/ 1019103 h 4018374"/>
              <a:gd name="connsiteX22" fmla="*/ 326476 w 1660325"/>
              <a:gd name="connsiteY22" fmla="*/ 1003973 h 4018374"/>
              <a:gd name="connsiteX23" fmla="*/ 235740 w 1660325"/>
              <a:gd name="connsiteY23" fmla="*/ 744903 h 4018374"/>
              <a:gd name="connsiteX24" fmla="*/ 250239 w 1660325"/>
              <a:gd name="connsiteY24" fmla="*/ 679890 h 4018374"/>
              <a:gd name="connsiteX25" fmla="*/ 272935 w 1660325"/>
              <a:gd name="connsiteY25" fmla="*/ 647964 h 4018374"/>
              <a:gd name="connsiteX26" fmla="*/ 14938 w 1660325"/>
              <a:gd name="connsiteY26" fmla="*/ 201296 h 4018374"/>
              <a:gd name="connsiteX27" fmla="*/ 732379 w 1660325"/>
              <a:gd name="connsiteY27" fmla="*/ 753 h 4018374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53005 w 1660325"/>
              <a:gd name="connsiteY13" fmla="*/ 615972 h 4018374"/>
              <a:gd name="connsiteX14" fmla="*/ 1589161 w 1660325"/>
              <a:gd name="connsiteY14" fmla="*/ 744902 h 4018374"/>
              <a:gd name="connsiteX15" fmla="*/ 1439159 w 1660325"/>
              <a:gd name="connsiteY15" fmla="*/ 1003973 h 4018374"/>
              <a:gd name="connsiteX16" fmla="*/ 1412662 w 1660325"/>
              <a:gd name="connsiteY16" fmla="*/ 1254660 h 4018374"/>
              <a:gd name="connsiteX17" fmla="*/ 1401730 w 1660325"/>
              <a:gd name="connsiteY17" fmla="*/ 1248804 h 4018374"/>
              <a:gd name="connsiteX18" fmla="*/ 882817 w 1660325"/>
              <a:gd name="connsiteY18" fmla="*/ 1144169 h 4018374"/>
              <a:gd name="connsiteX19" fmla="*/ 363903 w 1660325"/>
              <a:gd name="connsiteY19" fmla="*/ 1248804 h 4018374"/>
              <a:gd name="connsiteX20" fmla="*/ 352972 w 1660325"/>
              <a:gd name="connsiteY20" fmla="*/ 1254659 h 4018374"/>
              <a:gd name="connsiteX21" fmla="*/ 352972 w 1660325"/>
              <a:gd name="connsiteY21" fmla="*/ 1019103 h 4018374"/>
              <a:gd name="connsiteX22" fmla="*/ 326476 w 1660325"/>
              <a:gd name="connsiteY22" fmla="*/ 1003973 h 4018374"/>
              <a:gd name="connsiteX23" fmla="*/ 235740 w 1660325"/>
              <a:gd name="connsiteY23" fmla="*/ 744903 h 4018374"/>
              <a:gd name="connsiteX24" fmla="*/ 250239 w 1660325"/>
              <a:gd name="connsiteY24" fmla="*/ 679890 h 4018374"/>
              <a:gd name="connsiteX25" fmla="*/ 14938 w 1660325"/>
              <a:gd name="connsiteY25" fmla="*/ 201296 h 4018374"/>
              <a:gd name="connsiteX26" fmla="*/ 732379 w 1660325"/>
              <a:gd name="connsiteY26" fmla="*/ 753 h 4018374"/>
              <a:gd name="connsiteX0" fmla="*/ 884445 w 1661953"/>
              <a:gd name="connsiteY0" fmla="*/ 1144170 h 4018374"/>
              <a:gd name="connsiteX1" fmla="*/ 1403358 w 1661953"/>
              <a:gd name="connsiteY1" fmla="*/ 1248804 h 4018374"/>
              <a:gd name="connsiteX2" fmla="*/ 1414290 w 1661953"/>
              <a:gd name="connsiteY2" fmla="*/ 1254660 h 4018374"/>
              <a:gd name="connsiteX3" fmla="*/ 1524056 w 1661953"/>
              <a:gd name="connsiteY3" fmla="*/ 1868202 h 4018374"/>
              <a:gd name="connsiteX4" fmla="*/ 1552157 w 1661953"/>
              <a:gd name="connsiteY4" fmla="*/ 3967404 h 4018374"/>
              <a:gd name="connsiteX5" fmla="*/ 891806 w 1661953"/>
              <a:gd name="connsiteY5" fmla="*/ 3991036 h 4018374"/>
              <a:gd name="connsiteX6" fmla="*/ 55865 w 1661953"/>
              <a:gd name="connsiteY6" fmla="*/ 3912833 h 4018374"/>
              <a:gd name="connsiteX7" fmla="*/ 65825 w 1661953"/>
              <a:gd name="connsiteY7" fmla="*/ 2966098 h 4018374"/>
              <a:gd name="connsiteX8" fmla="*/ 354600 w 1661953"/>
              <a:gd name="connsiteY8" fmla="*/ 1254660 h 4018374"/>
              <a:gd name="connsiteX9" fmla="*/ 365531 w 1661953"/>
              <a:gd name="connsiteY9" fmla="*/ 1248804 h 4018374"/>
              <a:gd name="connsiteX10" fmla="*/ 884445 w 1661953"/>
              <a:gd name="connsiteY10" fmla="*/ 1144170 h 4018374"/>
              <a:gd name="connsiteX11" fmla="*/ 734007 w 1661953"/>
              <a:gd name="connsiteY11" fmla="*/ 753 h 4018374"/>
              <a:gd name="connsiteX12" fmla="*/ 1653314 w 1661953"/>
              <a:gd name="connsiteY12" fmla="*/ 146117 h 4018374"/>
              <a:gd name="connsiteX13" fmla="*/ 1554633 w 1661953"/>
              <a:gd name="connsiteY13" fmla="*/ 615972 h 4018374"/>
              <a:gd name="connsiteX14" fmla="*/ 1590789 w 1661953"/>
              <a:gd name="connsiteY14" fmla="*/ 744902 h 4018374"/>
              <a:gd name="connsiteX15" fmla="*/ 1440787 w 1661953"/>
              <a:gd name="connsiteY15" fmla="*/ 1003973 h 4018374"/>
              <a:gd name="connsiteX16" fmla="*/ 1414290 w 1661953"/>
              <a:gd name="connsiteY16" fmla="*/ 1254660 h 4018374"/>
              <a:gd name="connsiteX17" fmla="*/ 1403358 w 1661953"/>
              <a:gd name="connsiteY17" fmla="*/ 1248804 h 4018374"/>
              <a:gd name="connsiteX18" fmla="*/ 884445 w 1661953"/>
              <a:gd name="connsiteY18" fmla="*/ 1144169 h 4018374"/>
              <a:gd name="connsiteX19" fmla="*/ 365531 w 1661953"/>
              <a:gd name="connsiteY19" fmla="*/ 1248804 h 4018374"/>
              <a:gd name="connsiteX20" fmla="*/ 354600 w 1661953"/>
              <a:gd name="connsiteY20" fmla="*/ 1254659 h 4018374"/>
              <a:gd name="connsiteX21" fmla="*/ 354600 w 1661953"/>
              <a:gd name="connsiteY21" fmla="*/ 1019103 h 4018374"/>
              <a:gd name="connsiteX22" fmla="*/ 328104 w 1661953"/>
              <a:gd name="connsiteY22" fmla="*/ 1003973 h 4018374"/>
              <a:gd name="connsiteX23" fmla="*/ 237368 w 1661953"/>
              <a:gd name="connsiteY23" fmla="*/ 744903 h 4018374"/>
              <a:gd name="connsiteX24" fmla="*/ 16566 w 1661953"/>
              <a:gd name="connsiteY24" fmla="*/ 201296 h 4018374"/>
              <a:gd name="connsiteX25" fmla="*/ 734007 w 1661953"/>
              <a:gd name="connsiteY25" fmla="*/ 753 h 4018374"/>
              <a:gd name="connsiteX0" fmla="*/ 882818 w 1660326"/>
              <a:gd name="connsiteY0" fmla="*/ 1144170 h 4018374"/>
              <a:gd name="connsiteX1" fmla="*/ 1401731 w 1660326"/>
              <a:gd name="connsiteY1" fmla="*/ 1248804 h 4018374"/>
              <a:gd name="connsiteX2" fmla="*/ 1412663 w 1660326"/>
              <a:gd name="connsiteY2" fmla="*/ 1254660 h 4018374"/>
              <a:gd name="connsiteX3" fmla="*/ 1522429 w 1660326"/>
              <a:gd name="connsiteY3" fmla="*/ 1868202 h 4018374"/>
              <a:gd name="connsiteX4" fmla="*/ 1550530 w 1660326"/>
              <a:gd name="connsiteY4" fmla="*/ 3967404 h 4018374"/>
              <a:gd name="connsiteX5" fmla="*/ 890179 w 1660326"/>
              <a:gd name="connsiteY5" fmla="*/ 3991036 h 4018374"/>
              <a:gd name="connsiteX6" fmla="*/ 54238 w 1660326"/>
              <a:gd name="connsiteY6" fmla="*/ 3912833 h 4018374"/>
              <a:gd name="connsiteX7" fmla="*/ 64198 w 1660326"/>
              <a:gd name="connsiteY7" fmla="*/ 2966098 h 4018374"/>
              <a:gd name="connsiteX8" fmla="*/ 352973 w 1660326"/>
              <a:gd name="connsiteY8" fmla="*/ 1254660 h 4018374"/>
              <a:gd name="connsiteX9" fmla="*/ 363904 w 1660326"/>
              <a:gd name="connsiteY9" fmla="*/ 1248804 h 4018374"/>
              <a:gd name="connsiteX10" fmla="*/ 882818 w 1660326"/>
              <a:gd name="connsiteY10" fmla="*/ 1144170 h 4018374"/>
              <a:gd name="connsiteX11" fmla="*/ 732380 w 1660326"/>
              <a:gd name="connsiteY11" fmla="*/ 753 h 4018374"/>
              <a:gd name="connsiteX12" fmla="*/ 1651687 w 1660326"/>
              <a:gd name="connsiteY12" fmla="*/ 146117 h 4018374"/>
              <a:gd name="connsiteX13" fmla="*/ 1553006 w 1660326"/>
              <a:gd name="connsiteY13" fmla="*/ 615972 h 4018374"/>
              <a:gd name="connsiteX14" fmla="*/ 1589162 w 1660326"/>
              <a:gd name="connsiteY14" fmla="*/ 744902 h 4018374"/>
              <a:gd name="connsiteX15" fmla="*/ 1439160 w 1660326"/>
              <a:gd name="connsiteY15" fmla="*/ 1003973 h 4018374"/>
              <a:gd name="connsiteX16" fmla="*/ 1412663 w 1660326"/>
              <a:gd name="connsiteY16" fmla="*/ 1254660 h 4018374"/>
              <a:gd name="connsiteX17" fmla="*/ 1401731 w 1660326"/>
              <a:gd name="connsiteY17" fmla="*/ 1248804 h 4018374"/>
              <a:gd name="connsiteX18" fmla="*/ 882818 w 1660326"/>
              <a:gd name="connsiteY18" fmla="*/ 1144169 h 4018374"/>
              <a:gd name="connsiteX19" fmla="*/ 363904 w 1660326"/>
              <a:gd name="connsiteY19" fmla="*/ 1248804 h 4018374"/>
              <a:gd name="connsiteX20" fmla="*/ 352973 w 1660326"/>
              <a:gd name="connsiteY20" fmla="*/ 1254659 h 4018374"/>
              <a:gd name="connsiteX21" fmla="*/ 352973 w 1660326"/>
              <a:gd name="connsiteY21" fmla="*/ 1019103 h 4018374"/>
              <a:gd name="connsiteX22" fmla="*/ 326477 w 1660326"/>
              <a:gd name="connsiteY22" fmla="*/ 1003973 h 4018374"/>
              <a:gd name="connsiteX23" fmla="*/ 14939 w 1660326"/>
              <a:gd name="connsiteY23" fmla="*/ 201296 h 4018374"/>
              <a:gd name="connsiteX24" fmla="*/ 732380 w 1660326"/>
              <a:gd name="connsiteY24" fmla="*/ 753 h 4018374"/>
              <a:gd name="connsiteX0" fmla="*/ 882818 w 1660326"/>
              <a:gd name="connsiteY0" fmla="*/ 1144170 h 4018374"/>
              <a:gd name="connsiteX1" fmla="*/ 1401731 w 1660326"/>
              <a:gd name="connsiteY1" fmla="*/ 1248804 h 4018374"/>
              <a:gd name="connsiteX2" fmla="*/ 1412663 w 1660326"/>
              <a:gd name="connsiteY2" fmla="*/ 1254660 h 4018374"/>
              <a:gd name="connsiteX3" fmla="*/ 1522429 w 1660326"/>
              <a:gd name="connsiteY3" fmla="*/ 1868202 h 4018374"/>
              <a:gd name="connsiteX4" fmla="*/ 1550530 w 1660326"/>
              <a:gd name="connsiteY4" fmla="*/ 3967404 h 4018374"/>
              <a:gd name="connsiteX5" fmla="*/ 890179 w 1660326"/>
              <a:gd name="connsiteY5" fmla="*/ 3991036 h 4018374"/>
              <a:gd name="connsiteX6" fmla="*/ 54238 w 1660326"/>
              <a:gd name="connsiteY6" fmla="*/ 3912833 h 4018374"/>
              <a:gd name="connsiteX7" fmla="*/ 64198 w 1660326"/>
              <a:gd name="connsiteY7" fmla="*/ 2966098 h 4018374"/>
              <a:gd name="connsiteX8" fmla="*/ 352973 w 1660326"/>
              <a:gd name="connsiteY8" fmla="*/ 1254660 h 4018374"/>
              <a:gd name="connsiteX9" fmla="*/ 363904 w 1660326"/>
              <a:gd name="connsiteY9" fmla="*/ 1248804 h 4018374"/>
              <a:gd name="connsiteX10" fmla="*/ 882818 w 1660326"/>
              <a:gd name="connsiteY10" fmla="*/ 1144170 h 4018374"/>
              <a:gd name="connsiteX11" fmla="*/ 732380 w 1660326"/>
              <a:gd name="connsiteY11" fmla="*/ 753 h 4018374"/>
              <a:gd name="connsiteX12" fmla="*/ 1651687 w 1660326"/>
              <a:gd name="connsiteY12" fmla="*/ 146117 h 4018374"/>
              <a:gd name="connsiteX13" fmla="*/ 1589162 w 1660326"/>
              <a:gd name="connsiteY13" fmla="*/ 744902 h 4018374"/>
              <a:gd name="connsiteX14" fmla="*/ 1439160 w 1660326"/>
              <a:gd name="connsiteY14" fmla="*/ 1003973 h 4018374"/>
              <a:gd name="connsiteX15" fmla="*/ 1412663 w 1660326"/>
              <a:gd name="connsiteY15" fmla="*/ 1254660 h 4018374"/>
              <a:gd name="connsiteX16" fmla="*/ 1401731 w 1660326"/>
              <a:gd name="connsiteY16" fmla="*/ 1248804 h 4018374"/>
              <a:gd name="connsiteX17" fmla="*/ 882818 w 1660326"/>
              <a:gd name="connsiteY17" fmla="*/ 1144169 h 4018374"/>
              <a:gd name="connsiteX18" fmla="*/ 363904 w 1660326"/>
              <a:gd name="connsiteY18" fmla="*/ 1248804 h 4018374"/>
              <a:gd name="connsiteX19" fmla="*/ 352973 w 1660326"/>
              <a:gd name="connsiteY19" fmla="*/ 1254659 h 4018374"/>
              <a:gd name="connsiteX20" fmla="*/ 352973 w 1660326"/>
              <a:gd name="connsiteY20" fmla="*/ 1019103 h 4018374"/>
              <a:gd name="connsiteX21" fmla="*/ 326477 w 1660326"/>
              <a:gd name="connsiteY21" fmla="*/ 1003973 h 4018374"/>
              <a:gd name="connsiteX22" fmla="*/ 14939 w 1660326"/>
              <a:gd name="connsiteY22" fmla="*/ 201296 h 4018374"/>
              <a:gd name="connsiteX23" fmla="*/ 732380 w 1660326"/>
              <a:gd name="connsiteY23" fmla="*/ 753 h 4018374"/>
              <a:gd name="connsiteX0" fmla="*/ 882818 w 1660326"/>
              <a:gd name="connsiteY0" fmla="*/ 1144170 h 4018374"/>
              <a:gd name="connsiteX1" fmla="*/ 1401731 w 1660326"/>
              <a:gd name="connsiteY1" fmla="*/ 1248804 h 4018374"/>
              <a:gd name="connsiteX2" fmla="*/ 1412663 w 1660326"/>
              <a:gd name="connsiteY2" fmla="*/ 1254660 h 4018374"/>
              <a:gd name="connsiteX3" fmla="*/ 1522429 w 1660326"/>
              <a:gd name="connsiteY3" fmla="*/ 1868202 h 4018374"/>
              <a:gd name="connsiteX4" fmla="*/ 1550530 w 1660326"/>
              <a:gd name="connsiteY4" fmla="*/ 3967404 h 4018374"/>
              <a:gd name="connsiteX5" fmla="*/ 890179 w 1660326"/>
              <a:gd name="connsiteY5" fmla="*/ 3991036 h 4018374"/>
              <a:gd name="connsiteX6" fmla="*/ 54238 w 1660326"/>
              <a:gd name="connsiteY6" fmla="*/ 3912833 h 4018374"/>
              <a:gd name="connsiteX7" fmla="*/ 64198 w 1660326"/>
              <a:gd name="connsiteY7" fmla="*/ 2966098 h 4018374"/>
              <a:gd name="connsiteX8" fmla="*/ 352973 w 1660326"/>
              <a:gd name="connsiteY8" fmla="*/ 1254660 h 4018374"/>
              <a:gd name="connsiteX9" fmla="*/ 363904 w 1660326"/>
              <a:gd name="connsiteY9" fmla="*/ 1248804 h 4018374"/>
              <a:gd name="connsiteX10" fmla="*/ 882818 w 1660326"/>
              <a:gd name="connsiteY10" fmla="*/ 1144170 h 4018374"/>
              <a:gd name="connsiteX11" fmla="*/ 732380 w 1660326"/>
              <a:gd name="connsiteY11" fmla="*/ 753 h 4018374"/>
              <a:gd name="connsiteX12" fmla="*/ 1651687 w 1660326"/>
              <a:gd name="connsiteY12" fmla="*/ 146117 h 4018374"/>
              <a:gd name="connsiteX13" fmla="*/ 1439160 w 1660326"/>
              <a:gd name="connsiteY13" fmla="*/ 1003973 h 4018374"/>
              <a:gd name="connsiteX14" fmla="*/ 1412663 w 1660326"/>
              <a:gd name="connsiteY14" fmla="*/ 1254660 h 4018374"/>
              <a:gd name="connsiteX15" fmla="*/ 1401731 w 1660326"/>
              <a:gd name="connsiteY15" fmla="*/ 1248804 h 4018374"/>
              <a:gd name="connsiteX16" fmla="*/ 882818 w 1660326"/>
              <a:gd name="connsiteY16" fmla="*/ 1144169 h 4018374"/>
              <a:gd name="connsiteX17" fmla="*/ 363904 w 1660326"/>
              <a:gd name="connsiteY17" fmla="*/ 1248804 h 4018374"/>
              <a:gd name="connsiteX18" fmla="*/ 352973 w 1660326"/>
              <a:gd name="connsiteY18" fmla="*/ 1254659 h 4018374"/>
              <a:gd name="connsiteX19" fmla="*/ 352973 w 1660326"/>
              <a:gd name="connsiteY19" fmla="*/ 1019103 h 4018374"/>
              <a:gd name="connsiteX20" fmla="*/ 326477 w 1660326"/>
              <a:gd name="connsiteY20" fmla="*/ 1003973 h 4018374"/>
              <a:gd name="connsiteX21" fmla="*/ 14939 w 1660326"/>
              <a:gd name="connsiteY21" fmla="*/ 201296 h 4018374"/>
              <a:gd name="connsiteX22" fmla="*/ 732380 w 1660326"/>
              <a:gd name="connsiteY22" fmla="*/ 753 h 4018374"/>
              <a:gd name="connsiteX0" fmla="*/ 882818 w 1797160"/>
              <a:gd name="connsiteY0" fmla="*/ 1143855 h 4018059"/>
              <a:gd name="connsiteX1" fmla="*/ 1401731 w 1797160"/>
              <a:gd name="connsiteY1" fmla="*/ 1248489 h 4018059"/>
              <a:gd name="connsiteX2" fmla="*/ 1412663 w 1797160"/>
              <a:gd name="connsiteY2" fmla="*/ 1254345 h 4018059"/>
              <a:gd name="connsiteX3" fmla="*/ 1522429 w 1797160"/>
              <a:gd name="connsiteY3" fmla="*/ 1867887 h 4018059"/>
              <a:gd name="connsiteX4" fmla="*/ 1550530 w 1797160"/>
              <a:gd name="connsiteY4" fmla="*/ 3967089 h 4018059"/>
              <a:gd name="connsiteX5" fmla="*/ 890179 w 1797160"/>
              <a:gd name="connsiteY5" fmla="*/ 3990721 h 4018059"/>
              <a:gd name="connsiteX6" fmla="*/ 54238 w 1797160"/>
              <a:gd name="connsiteY6" fmla="*/ 3912518 h 4018059"/>
              <a:gd name="connsiteX7" fmla="*/ 64198 w 1797160"/>
              <a:gd name="connsiteY7" fmla="*/ 2965783 h 4018059"/>
              <a:gd name="connsiteX8" fmla="*/ 352973 w 1797160"/>
              <a:gd name="connsiteY8" fmla="*/ 1254345 h 4018059"/>
              <a:gd name="connsiteX9" fmla="*/ 363904 w 1797160"/>
              <a:gd name="connsiteY9" fmla="*/ 1248489 h 4018059"/>
              <a:gd name="connsiteX10" fmla="*/ 882818 w 1797160"/>
              <a:gd name="connsiteY10" fmla="*/ 1143855 h 4018059"/>
              <a:gd name="connsiteX11" fmla="*/ 732380 w 1797160"/>
              <a:gd name="connsiteY11" fmla="*/ 438 h 4018059"/>
              <a:gd name="connsiteX12" fmla="*/ 1797160 w 1797160"/>
              <a:gd name="connsiteY12" fmla="*/ 215075 h 4018059"/>
              <a:gd name="connsiteX13" fmla="*/ 1439160 w 1797160"/>
              <a:gd name="connsiteY13" fmla="*/ 1003658 h 4018059"/>
              <a:gd name="connsiteX14" fmla="*/ 1412663 w 1797160"/>
              <a:gd name="connsiteY14" fmla="*/ 1254345 h 4018059"/>
              <a:gd name="connsiteX15" fmla="*/ 1401731 w 1797160"/>
              <a:gd name="connsiteY15" fmla="*/ 1248489 h 4018059"/>
              <a:gd name="connsiteX16" fmla="*/ 882818 w 1797160"/>
              <a:gd name="connsiteY16" fmla="*/ 1143854 h 4018059"/>
              <a:gd name="connsiteX17" fmla="*/ 363904 w 1797160"/>
              <a:gd name="connsiteY17" fmla="*/ 1248489 h 4018059"/>
              <a:gd name="connsiteX18" fmla="*/ 352973 w 1797160"/>
              <a:gd name="connsiteY18" fmla="*/ 1254344 h 4018059"/>
              <a:gd name="connsiteX19" fmla="*/ 352973 w 1797160"/>
              <a:gd name="connsiteY19" fmla="*/ 1018788 h 4018059"/>
              <a:gd name="connsiteX20" fmla="*/ 326477 w 1797160"/>
              <a:gd name="connsiteY20" fmla="*/ 1003658 h 4018059"/>
              <a:gd name="connsiteX21" fmla="*/ 14939 w 1797160"/>
              <a:gd name="connsiteY21" fmla="*/ 200981 h 4018059"/>
              <a:gd name="connsiteX22" fmla="*/ 732380 w 1797160"/>
              <a:gd name="connsiteY22" fmla="*/ 438 h 4018059"/>
              <a:gd name="connsiteX0" fmla="*/ 882818 w 1660326"/>
              <a:gd name="connsiteY0" fmla="*/ 1143774 h 4017978"/>
              <a:gd name="connsiteX1" fmla="*/ 1401731 w 1660326"/>
              <a:gd name="connsiteY1" fmla="*/ 1248408 h 4017978"/>
              <a:gd name="connsiteX2" fmla="*/ 1412663 w 1660326"/>
              <a:gd name="connsiteY2" fmla="*/ 1254264 h 4017978"/>
              <a:gd name="connsiteX3" fmla="*/ 1522429 w 1660326"/>
              <a:gd name="connsiteY3" fmla="*/ 1867806 h 4017978"/>
              <a:gd name="connsiteX4" fmla="*/ 1550530 w 1660326"/>
              <a:gd name="connsiteY4" fmla="*/ 3967008 h 4017978"/>
              <a:gd name="connsiteX5" fmla="*/ 890179 w 1660326"/>
              <a:gd name="connsiteY5" fmla="*/ 3990640 h 4017978"/>
              <a:gd name="connsiteX6" fmla="*/ 54238 w 1660326"/>
              <a:gd name="connsiteY6" fmla="*/ 3912437 h 4017978"/>
              <a:gd name="connsiteX7" fmla="*/ 64198 w 1660326"/>
              <a:gd name="connsiteY7" fmla="*/ 2965702 h 4017978"/>
              <a:gd name="connsiteX8" fmla="*/ 352973 w 1660326"/>
              <a:gd name="connsiteY8" fmla="*/ 1254264 h 4017978"/>
              <a:gd name="connsiteX9" fmla="*/ 363904 w 1660326"/>
              <a:gd name="connsiteY9" fmla="*/ 1248408 h 4017978"/>
              <a:gd name="connsiteX10" fmla="*/ 882818 w 1660326"/>
              <a:gd name="connsiteY10" fmla="*/ 1143774 h 4017978"/>
              <a:gd name="connsiteX11" fmla="*/ 732380 w 1660326"/>
              <a:gd name="connsiteY11" fmla="*/ 357 h 4017978"/>
              <a:gd name="connsiteX12" fmla="*/ 1659676 w 1660326"/>
              <a:gd name="connsiteY12" fmla="*/ 252215 h 4017978"/>
              <a:gd name="connsiteX13" fmla="*/ 1439160 w 1660326"/>
              <a:gd name="connsiteY13" fmla="*/ 1003577 h 4017978"/>
              <a:gd name="connsiteX14" fmla="*/ 1412663 w 1660326"/>
              <a:gd name="connsiteY14" fmla="*/ 1254264 h 4017978"/>
              <a:gd name="connsiteX15" fmla="*/ 1401731 w 1660326"/>
              <a:gd name="connsiteY15" fmla="*/ 1248408 h 4017978"/>
              <a:gd name="connsiteX16" fmla="*/ 882818 w 1660326"/>
              <a:gd name="connsiteY16" fmla="*/ 1143773 h 4017978"/>
              <a:gd name="connsiteX17" fmla="*/ 363904 w 1660326"/>
              <a:gd name="connsiteY17" fmla="*/ 1248408 h 4017978"/>
              <a:gd name="connsiteX18" fmla="*/ 352973 w 1660326"/>
              <a:gd name="connsiteY18" fmla="*/ 1254263 h 4017978"/>
              <a:gd name="connsiteX19" fmla="*/ 352973 w 1660326"/>
              <a:gd name="connsiteY19" fmla="*/ 1018707 h 4017978"/>
              <a:gd name="connsiteX20" fmla="*/ 326477 w 1660326"/>
              <a:gd name="connsiteY20" fmla="*/ 1003577 h 4017978"/>
              <a:gd name="connsiteX21" fmla="*/ 14939 w 1660326"/>
              <a:gd name="connsiteY21" fmla="*/ 200900 h 4017978"/>
              <a:gd name="connsiteX22" fmla="*/ 732380 w 1660326"/>
              <a:gd name="connsiteY22" fmla="*/ 357 h 4017978"/>
              <a:gd name="connsiteX0" fmla="*/ 882818 w 1660326"/>
              <a:gd name="connsiteY0" fmla="*/ 1144494 h 4018698"/>
              <a:gd name="connsiteX1" fmla="*/ 1401731 w 1660326"/>
              <a:gd name="connsiteY1" fmla="*/ 1249128 h 4018698"/>
              <a:gd name="connsiteX2" fmla="*/ 1412663 w 1660326"/>
              <a:gd name="connsiteY2" fmla="*/ 1254984 h 4018698"/>
              <a:gd name="connsiteX3" fmla="*/ 1522429 w 1660326"/>
              <a:gd name="connsiteY3" fmla="*/ 1868526 h 4018698"/>
              <a:gd name="connsiteX4" fmla="*/ 1550530 w 1660326"/>
              <a:gd name="connsiteY4" fmla="*/ 3967728 h 4018698"/>
              <a:gd name="connsiteX5" fmla="*/ 890179 w 1660326"/>
              <a:gd name="connsiteY5" fmla="*/ 3991360 h 4018698"/>
              <a:gd name="connsiteX6" fmla="*/ 54238 w 1660326"/>
              <a:gd name="connsiteY6" fmla="*/ 3913157 h 4018698"/>
              <a:gd name="connsiteX7" fmla="*/ 64198 w 1660326"/>
              <a:gd name="connsiteY7" fmla="*/ 2966422 h 4018698"/>
              <a:gd name="connsiteX8" fmla="*/ 352973 w 1660326"/>
              <a:gd name="connsiteY8" fmla="*/ 1254984 h 4018698"/>
              <a:gd name="connsiteX9" fmla="*/ 363904 w 1660326"/>
              <a:gd name="connsiteY9" fmla="*/ 1249128 h 4018698"/>
              <a:gd name="connsiteX10" fmla="*/ 882818 w 1660326"/>
              <a:gd name="connsiteY10" fmla="*/ 1144494 h 4018698"/>
              <a:gd name="connsiteX11" fmla="*/ 732380 w 1660326"/>
              <a:gd name="connsiteY11" fmla="*/ 1077 h 4018698"/>
              <a:gd name="connsiteX12" fmla="*/ 1659676 w 1660326"/>
              <a:gd name="connsiteY12" fmla="*/ 252935 h 4018698"/>
              <a:gd name="connsiteX13" fmla="*/ 1439160 w 1660326"/>
              <a:gd name="connsiteY13" fmla="*/ 1004297 h 4018698"/>
              <a:gd name="connsiteX14" fmla="*/ 1412663 w 1660326"/>
              <a:gd name="connsiteY14" fmla="*/ 1254984 h 4018698"/>
              <a:gd name="connsiteX15" fmla="*/ 1401731 w 1660326"/>
              <a:gd name="connsiteY15" fmla="*/ 1249128 h 4018698"/>
              <a:gd name="connsiteX16" fmla="*/ 882818 w 1660326"/>
              <a:gd name="connsiteY16" fmla="*/ 1144493 h 4018698"/>
              <a:gd name="connsiteX17" fmla="*/ 363904 w 1660326"/>
              <a:gd name="connsiteY17" fmla="*/ 1249128 h 4018698"/>
              <a:gd name="connsiteX18" fmla="*/ 352973 w 1660326"/>
              <a:gd name="connsiteY18" fmla="*/ 1254983 h 4018698"/>
              <a:gd name="connsiteX19" fmla="*/ 352973 w 1660326"/>
              <a:gd name="connsiteY19" fmla="*/ 1019427 h 4018698"/>
              <a:gd name="connsiteX20" fmla="*/ 326477 w 1660326"/>
              <a:gd name="connsiteY20" fmla="*/ 1004297 h 4018698"/>
              <a:gd name="connsiteX21" fmla="*/ 14939 w 1660326"/>
              <a:gd name="connsiteY21" fmla="*/ 201620 h 4018698"/>
              <a:gd name="connsiteX22" fmla="*/ 732380 w 1660326"/>
              <a:gd name="connsiteY22" fmla="*/ 1077 h 4018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60326" h="4018698">
                <a:moveTo>
                  <a:pt x="882818" y="1144494"/>
                </a:moveTo>
                <a:cubicBezTo>
                  <a:pt x="1085466" y="1144494"/>
                  <a:pt x="1268929" y="1184479"/>
                  <a:pt x="1401731" y="1249128"/>
                </a:cubicBezTo>
                <a:lnTo>
                  <a:pt x="1412663" y="1254984"/>
                </a:lnTo>
                <a:cubicBezTo>
                  <a:pt x="1433723" y="1459498"/>
                  <a:pt x="1501369" y="1664012"/>
                  <a:pt x="1522429" y="1868526"/>
                </a:cubicBezTo>
                <a:cubicBezTo>
                  <a:pt x="1553223" y="2346050"/>
                  <a:pt x="1798535" y="4093592"/>
                  <a:pt x="1550530" y="3967728"/>
                </a:cubicBezTo>
                <a:cubicBezTo>
                  <a:pt x="1436805" y="4060145"/>
                  <a:pt x="1139561" y="4000455"/>
                  <a:pt x="890179" y="3991360"/>
                </a:cubicBezTo>
                <a:cubicBezTo>
                  <a:pt x="640797" y="3982265"/>
                  <a:pt x="288922" y="3974381"/>
                  <a:pt x="54238" y="3913157"/>
                </a:cubicBezTo>
                <a:cubicBezTo>
                  <a:pt x="-57354" y="3787456"/>
                  <a:pt x="32787" y="3256867"/>
                  <a:pt x="64198" y="2966422"/>
                </a:cubicBezTo>
                <a:cubicBezTo>
                  <a:pt x="64541" y="2491798"/>
                  <a:pt x="356219" y="1535406"/>
                  <a:pt x="352973" y="1254984"/>
                </a:cubicBezTo>
                <a:lnTo>
                  <a:pt x="363904" y="1249128"/>
                </a:lnTo>
                <a:cubicBezTo>
                  <a:pt x="496706" y="1184479"/>
                  <a:pt x="680169" y="1144494"/>
                  <a:pt x="882818" y="1144494"/>
                </a:cubicBezTo>
                <a:close/>
                <a:moveTo>
                  <a:pt x="732380" y="1077"/>
                </a:moveTo>
                <a:cubicBezTo>
                  <a:pt x="1055718" y="-8722"/>
                  <a:pt x="1402882" y="46168"/>
                  <a:pt x="1659676" y="252935"/>
                </a:cubicBezTo>
                <a:lnTo>
                  <a:pt x="1439160" y="1004297"/>
                </a:lnTo>
                <a:lnTo>
                  <a:pt x="1412663" y="1254984"/>
                </a:lnTo>
                <a:lnTo>
                  <a:pt x="1401731" y="1249128"/>
                </a:lnTo>
                <a:cubicBezTo>
                  <a:pt x="1268929" y="1184479"/>
                  <a:pt x="1085466" y="1144493"/>
                  <a:pt x="882818" y="1144493"/>
                </a:cubicBezTo>
                <a:cubicBezTo>
                  <a:pt x="680169" y="1144493"/>
                  <a:pt x="496706" y="1184479"/>
                  <a:pt x="363904" y="1249128"/>
                </a:cubicBezTo>
                <a:lnTo>
                  <a:pt x="352973" y="1254983"/>
                </a:lnTo>
                <a:lnTo>
                  <a:pt x="352973" y="1019427"/>
                </a:lnTo>
                <a:lnTo>
                  <a:pt x="326477" y="1004297"/>
                </a:lnTo>
                <a:cubicBezTo>
                  <a:pt x="270138" y="867996"/>
                  <a:pt x="-52711" y="368823"/>
                  <a:pt x="14939" y="201620"/>
                </a:cubicBezTo>
                <a:cubicBezTo>
                  <a:pt x="188552" y="123679"/>
                  <a:pt x="538378" y="6956"/>
                  <a:pt x="732380" y="1077"/>
                </a:cubicBezTo>
                <a:close/>
              </a:path>
            </a:pathLst>
          </a:custGeom>
          <a:solidFill>
            <a:srgbClr val="4078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27" name="Szabadkézi sokszög 126"/>
          <p:cNvSpPr/>
          <p:nvPr/>
        </p:nvSpPr>
        <p:spPr>
          <a:xfrm rot="4750686">
            <a:off x="4872588" y="4438556"/>
            <a:ext cx="522855" cy="545039"/>
          </a:xfrm>
          <a:custGeom>
            <a:avLst/>
            <a:gdLst>
              <a:gd name="connsiteX0" fmla="*/ 136730 w 1199201"/>
              <a:gd name="connsiteY0" fmla="*/ 30640 h 1892590"/>
              <a:gd name="connsiteX1" fmla="*/ 584676 w 1199201"/>
              <a:gd name="connsiteY1" fmla="*/ 217978 h 1892590"/>
              <a:gd name="connsiteX2" fmla="*/ 635949 w 1199201"/>
              <a:gd name="connsiteY2" fmla="*/ 359167 h 1892590"/>
              <a:gd name="connsiteX3" fmla="*/ 637703 w 1199201"/>
              <a:gd name="connsiteY3" fmla="*/ 376384 h 1892590"/>
              <a:gd name="connsiteX4" fmla="*/ 643383 w 1199201"/>
              <a:gd name="connsiteY4" fmla="*/ 378062 h 1892590"/>
              <a:gd name="connsiteX5" fmla="*/ 885701 w 1199201"/>
              <a:gd name="connsiteY5" fmla="*/ 685567 h 1892590"/>
              <a:gd name="connsiteX6" fmla="*/ 891201 w 1199201"/>
              <a:gd name="connsiteY6" fmla="*/ 745235 h 1892590"/>
              <a:gd name="connsiteX7" fmla="*/ 898623 w 1199201"/>
              <a:gd name="connsiteY7" fmla="*/ 741118 h 1892590"/>
              <a:gd name="connsiteX8" fmla="*/ 902544 w 1199201"/>
              <a:gd name="connsiteY8" fmla="*/ 747073 h 1892590"/>
              <a:gd name="connsiteX9" fmla="*/ 1006269 w 1199201"/>
              <a:gd name="connsiteY9" fmla="*/ 920775 h 1892590"/>
              <a:gd name="connsiteX10" fmla="*/ 1186390 w 1199201"/>
              <a:gd name="connsiteY10" fmla="*/ 1414924 h 1892590"/>
              <a:gd name="connsiteX11" fmla="*/ 1138623 w 1199201"/>
              <a:gd name="connsiteY11" fmla="*/ 1394735 h 1892590"/>
              <a:gd name="connsiteX12" fmla="*/ 1115215 w 1199201"/>
              <a:gd name="connsiteY12" fmla="*/ 1371538 h 1892590"/>
              <a:gd name="connsiteX13" fmla="*/ 1143736 w 1199201"/>
              <a:gd name="connsiteY13" fmla="*/ 1437679 h 1892590"/>
              <a:gd name="connsiteX14" fmla="*/ 1185696 w 1199201"/>
              <a:gd name="connsiteY14" fmla="*/ 1676318 h 1892590"/>
              <a:gd name="connsiteX15" fmla="*/ 1052946 w 1199201"/>
              <a:gd name="connsiteY15" fmla="*/ 1575952 h 1892590"/>
              <a:gd name="connsiteX16" fmla="*/ 1046002 w 1199201"/>
              <a:gd name="connsiteY16" fmla="*/ 1566944 h 1892590"/>
              <a:gd name="connsiteX17" fmla="*/ 1044940 w 1199201"/>
              <a:gd name="connsiteY17" fmla="*/ 1570183 h 1892590"/>
              <a:gd name="connsiteX18" fmla="*/ 1066478 w 1199201"/>
              <a:gd name="connsiteY18" fmla="*/ 1620131 h 1892590"/>
              <a:gd name="connsiteX19" fmla="*/ 1108439 w 1199201"/>
              <a:gd name="connsiteY19" fmla="*/ 1858770 h 1892590"/>
              <a:gd name="connsiteX20" fmla="*/ 928217 w 1199201"/>
              <a:gd name="connsiteY20" fmla="*/ 1696816 h 1892590"/>
              <a:gd name="connsiteX21" fmla="*/ 894494 w 1199201"/>
              <a:gd name="connsiteY21" fmla="*/ 1648118 h 1892590"/>
              <a:gd name="connsiteX22" fmla="*/ 887041 w 1199201"/>
              <a:gd name="connsiteY22" fmla="*/ 1646821 h 1892590"/>
              <a:gd name="connsiteX23" fmla="*/ 889089 w 1199201"/>
              <a:gd name="connsiteY23" fmla="*/ 1651570 h 1892590"/>
              <a:gd name="connsiteX24" fmla="*/ 931051 w 1199201"/>
              <a:gd name="connsiteY24" fmla="*/ 1890208 h 1892590"/>
              <a:gd name="connsiteX25" fmla="*/ 595712 w 1199201"/>
              <a:gd name="connsiteY25" fmla="*/ 1482149 h 1892590"/>
              <a:gd name="connsiteX26" fmla="*/ 512057 w 1199201"/>
              <a:gd name="connsiteY26" fmla="*/ 1317202 h 1892590"/>
              <a:gd name="connsiteX27" fmla="*/ 498416 w 1199201"/>
              <a:gd name="connsiteY27" fmla="*/ 1300028 h 1892590"/>
              <a:gd name="connsiteX28" fmla="*/ 417823 w 1199201"/>
              <a:gd name="connsiteY28" fmla="*/ 1183616 h 1892590"/>
              <a:gd name="connsiteX29" fmla="*/ 408983 w 1199201"/>
              <a:gd name="connsiteY29" fmla="*/ 1168873 h 1892590"/>
              <a:gd name="connsiteX30" fmla="*/ 404417 w 1199201"/>
              <a:gd name="connsiteY30" fmla="*/ 1167323 h 1892590"/>
              <a:gd name="connsiteX31" fmla="*/ 428572 w 1199201"/>
              <a:gd name="connsiteY31" fmla="*/ 1305834 h 1892590"/>
              <a:gd name="connsiteX32" fmla="*/ 408701 w 1199201"/>
              <a:gd name="connsiteY32" fmla="*/ 1634454 h 1892590"/>
              <a:gd name="connsiteX33" fmla="*/ 207320 w 1199201"/>
              <a:gd name="connsiteY33" fmla="*/ 1146181 h 1892590"/>
              <a:gd name="connsiteX34" fmla="*/ 174661 w 1199201"/>
              <a:gd name="connsiteY34" fmla="*/ 958911 h 1892590"/>
              <a:gd name="connsiteX35" fmla="*/ 161205 w 1199201"/>
              <a:gd name="connsiteY35" fmla="*/ 931800 h 1892590"/>
              <a:gd name="connsiteX36" fmla="*/ 131257 w 1199201"/>
              <a:gd name="connsiteY36" fmla="*/ 769565 h 1892590"/>
              <a:gd name="connsiteX37" fmla="*/ 148390 w 1199201"/>
              <a:gd name="connsiteY37" fmla="*/ 645623 h 1892590"/>
              <a:gd name="connsiteX38" fmla="*/ 154825 w 1199201"/>
              <a:gd name="connsiteY38" fmla="*/ 630984 h 1892590"/>
              <a:gd name="connsiteX39" fmla="*/ 151090 w 1199201"/>
              <a:gd name="connsiteY39" fmla="*/ 628088 h 1892590"/>
              <a:gd name="connsiteX40" fmla="*/ 58466 w 1199201"/>
              <a:gd name="connsiteY40" fmla="*/ 509833 h 1892590"/>
              <a:gd name="connsiteX41" fmla="*/ 136730 w 1199201"/>
              <a:gd name="connsiteY41" fmla="*/ 30640 h 1892590"/>
              <a:gd name="connsiteX0" fmla="*/ 228110 w 1290581"/>
              <a:gd name="connsiteY0" fmla="*/ 74498 h 1936448"/>
              <a:gd name="connsiteX1" fmla="*/ 676056 w 1290581"/>
              <a:gd name="connsiteY1" fmla="*/ 261836 h 1936448"/>
              <a:gd name="connsiteX2" fmla="*/ 727329 w 1290581"/>
              <a:gd name="connsiteY2" fmla="*/ 403025 h 1936448"/>
              <a:gd name="connsiteX3" fmla="*/ 729083 w 1290581"/>
              <a:gd name="connsiteY3" fmla="*/ 420242 h 1936448"/>
              <a:gd name="connsiteX4" fmla="*/ 734763 w 1290581"/>
              <a:gd name="connsiteY4" fmla="*/ 421920 h 1936448"/>
              <a:gd name="connsiteX5" fmla="*/ 977081 w 1290581"/>
              <a:gd name="connsiteY5" fmla="*/ 729425 h 1936448"/>
              <a:gd name="connsiteX6" fmla="*/ 982581 w 1290581"/>
              <a:gd name="connsiteY6" fmla="*/ 789093 h 1936448"/>
              <a:gd name="connsiteX7" fmla="*/ 990003 w 1290581"/>
              <a:gd name="connsiteY7" fmla="*/ 784976 h 1936448"/>
              <a:gd name="connsiteX8" fmla="*/ 993924 w 1290581"/>
              <a:gd name="connsiteY8" fmla="*/ 790931 h 1936448"/>
              <a:gd name="connsiteX9" fmla="*/ 1097649 w 1290581"/>
              <a:gd name="connsiteY9" fmla="*/ 964633 h 1936448"/>
              <a:gd name="connsiteX10" fmla="*/ 1277770 w 1290581"/>
              <a:gd name="connsiteY10" fmla="*/ 1458782 h 1936448"/>
              <a:gd name="connsiteX11" fmla="*/ 1230003 w 1290581"/>
              <a:gd name="connsiteY11" fmla="*/ 1438593 h 1936448"/>
              <a:gd name="connsiteX12" fmla="*/ 1206595 w 1290581"/>
              <a:gd name="connsiteY12" fmla="*/ 1415396 h 1936448"/>
              <a:gd name="connsiteX13" fmla="*/ 1235116 w 1290581"/>
              <a:gd name="connsiteY13" fmla="*/ 1481537 h 1936448"/>
              <a:gd name="connsiteX14" fmla="*/ 1277076 w 1290581"/>
              <a:gd name="connsiteY14" fmla="*/ 1720176 h 1936448"/>
              <a:gd name="connsiteX15" fmla="*/ 1144326 w 1290581"/>
              <a:gd name="connsiteY15" fmla="*/ 1619810 h 1936448"/>
              <a:gd name="connsiteX16" fmla="*/ 1137382 w 1290581"/>
              <a:gd name="connsiteY16" fmla="*/ 1610802 h 1936448"/>
              <a:gd name="connsiteX17" fmla="*/ 1136320 w 1290581"/>
              <a:gd name="connsiteY17" fmla="*/ 1614041 h 1936448"/>
              <a:gd name="connsiteX18" fmla="*/ 1157858 w 1290581"/>
              <a:gd name="connsiteY18" fmla="*/ 1663989 h 1936448"/>
              <a:gd name="connsiteX19" fmla="*/ 1199819 w 1290581"/>
              <a:gd name="connsiteY19" fmla="*/ 1902628 h 1936448"/>
              <a:gd name="connsiteX20" fmla="*/ 1019597 w 1290581"/>
              <a:gd name="connsiteY20" fmla="*/ 1740674 h 1936448"/>
              <a:gd name="connsiteX21" fmla="*/ 985874 w 1290581"/>
              <a:gd name="connsiteY21" fmla="*/ 1691976 h 1936448"/>
              <a:gd name="connsiteX22" fmla="*/ 978421 w 1290581"/>
              <a:gd name="connsiteY22" fmla="*/ 1690679 h 1936448"/>
              <a:gd name="connsiteX23" fmla="*/ 980469 w 1290581"/>
              <a:gd name="connsiteY23" fmla="*/ 1695428 h 1936448"/>
              <a:gd name="connsiteX24" fmla="*/ 1022431 w 1290581"/>
              <a:gd name="connsiteY24" fmla="*/ 1934066 h 1936448"/>
              <a:gd name="connsiteX25" fmla="*/ 687092 w 1290581"/>
              <a:gd name="connsiteY25" fmla="*/ 1526007 h 1936448"/>
              <a:gd name="connsiteX26" fmla="*/ 603437 w 1290581"/>
              <a:gd name="connsiteY26" fmla="*/ 1361060 h 1936448"/>
              <a:gd name="connsiteX27" fmla="*/ 589796 w 1290581"/>
              <a:gd name="connsiteY27" fmla="*/ 1343886 h 1936448"/>
              <a:gd name="connsiteX28" fmla="*/ 509203 w 1290581"/>
              <a:gd name="connsiteY28" fmla="*/ 1227474 h 1936448"/>
              <a:gd name="connsiteX29" fmla="*/ 500363 w 1290581"/>
              <a:gd name="connsiteY29" fmla="*/ 1212731 h 1936448"/>
              <a:gd name="connsiteX30" fmla="*/ 495797 w 1290581"/>
              <a:gd name="connsiteY30" fmla="*/ 1211181 h 1936448"/>
              <a:gd name="connsiteX31" fmla="*/ 519952 w 1290581"/>
              <a:gd name="connsiteY31" fmla="*/ 1349692 h 1936448"/>
              <a:gd name="connsiteX32" fmla="*/ 500081 w 1290581"/>
              <a:gd name="connsiteY32" fmla="*/ 1678312 h 1936448"/>
              <a:gd name="connsiteX33" fmla="*/ 298700 w 1290581"/>
              <a:gd name="connsiteY33" fmla="*/ 1190039 h 1936448"/>
              <a:gd name="connsiteX34" fmla="*/ 266041 w 1290581"/>
              <a:gd name="connsiteY34" fmla="*/ 1002769 h 1936448"/>
              <a:gd name="connsiteX35" fmla="*/ 252585 w 1290581"/>
              <a:gd name="connsiteY35" fmla="*/ 975658 h 1936448"/>
              <a:gd name="connsiteX36" fmla="*/ 222637 w 1290581"/>
              <a:gd name="connsiteY36" fmla="*/ 813423 h 1936448"/>
              <a:gd name="connsiteX37" fmla="*/ 239770 w 1290581"/>
              <a:gd name="connsiteY37" fmla="*/ 689481 h 1936448"/>
              <a:gd name="connsiteX38" fmla="*/ 246205 w 1290581"/>
              <a:gd name="connsiteY38" fmla="*/ 674842 h 1936448"/>
              <a:gd name="connsiteX39" fmla="*/ 242470 w 1290581"/>
              <a:gd name="connsiteY39" fmla="*/ 671946 h 1936448"/>
              <a:gd name="connsiteX40" fmla="*/ 149846 w 1290581"/>
              <a:gd name="connsiteY40" fmla="*/ 553691 h 1936448"/>
              <a:gd name="connsiteX41" fmla="*/ 228110 w 1290581"/>
              <a:gd name="connsiteY41" fmla="*/ 74498 h 1936448"/>
              <a:gd name="connsiteX0" fmla="*/ 343573 w 1199816"/>
              <a:gd name="connsiteY0" fmla="*/ 116142 h 1701180"/>
              <a:gd name="connsiteX1" fmla="*/ 585291 w 1199816"/>
              <a:gd name="connsiteY1" fmla="*/ 26568 h 1701180"/>
              <a:gd name="connsiteX2" fmla="*/ 636564 w 1199816"/>
              <a:gd name="connsiteY2" fmla="*/ 167757 h 1701180"/>
              <a:gd name="connsiteX3" fmla="*/ 638318 w 1199816"/>
              <a:gd name="connsiteY3" fmla="*/ 184974 h 1701180"/>
              <a:gd name="connsiteX4" fmla="*/ 643998 w 1199816"/>
              <a:gd name="connsiteY4" fmla="*/ 186652 h 1701180"/>
              <a:gd name="connsiteX5" fmla="*/ 886316 w 1199816"/>
              <a:gd name="connsiteY5" fmla="*/ 494157 h 1701180"/>
              <a:gd name="connsiteX6" fmla="*/ 891816 w 1199816"/>
              <a:gd name="connsiteY6" fmla="*/ 553825 h 1701180"/>
              <a:gd name="connsiteX7" fmla="*/ 899238 w 1199816"/>
              <a:gd name="connsiteY7" fmla="*/ 549708 h 1701180"/>
              <a:gd name="connsiteX8" fmla="*/ 903159 w 1199816"/>
              <a:gd name="connsiteY8" fmla="*/ 555663 h 1701180"/>
              <a:gd name="connsiteX9" fmla="*/ 1006884 w 1199816"/>
              <a:gd name="connsiteY9" fmla="*/ 729365 h 1701180"/>
              <a:gd name="connsiteX10" fmla="*/ 1187005 w 1199816"/>
              <a:gd name="connsiteY10" fmla="*/ 1223514 h 1701180"/>
              <a:gd name="connsiteX11" fmla="*/ 1139238 w 1199816"/>
              <a:gd name="connsiteY11" fmla="*/ 1203325 h 1701180"/>
              <a:gd name="connsiteX12" fmla="*/ 1115830 w 1199816"/>
              <a:gd name="connsiteY12" fmla="*/ 1180128 h 1701180"/>
              <a:gd name="connsiteX13" fmla="*/ 1144351 w 1199816"/>
              <a:gd name="connsiteY13" fmla="*/ 1246269 h 1701180"/>
              <a:gd name="connsiteX14" fmla="*/ 1186311 w 1199816"/>
              <a:gd name="connsiteY14" fmla="*/ 1484908 h 1701180"/>
              <a:gd name="connsiteX15" fmla="*/ 1053561 w 1199816"/>
              <a:gd name="connsiteY15" fmla="*/ 1384542 h 1701180"/>
              <a:gd name="connsiteX16" fmla="*/ 1046617 w 1199816"/>
              <a:gd name="connsiteY16" fmla="*/ 1375534 h 1701180"/>
              <a:gd name="connsiteX17" fmla="*/ 1045555 w 1199816"/>
              <a:gd name="connsiteY17" fmla="*/ 1378773 h 1701180"/>
              <a:gd name="connsiteX18" fmla="*/ 1067093 w 1199816"/>
              <a:gd name="connsiteY18" fmla="*/ 1428721 h 1701180"/>
              <a:gd name="connsiteX19" fmla="*/ 1109054 w 1199816"/>
              <a:gd name="connsiteY19" fmla="*/ 1667360 h 1701180"/>
              <a:gd name="connsiteX20" fmla="*/ 928832 w 1199816"/>
              <a:gd name="connsiteY20" fmla="*/ 1505406 h 1701180"/>
              <a:gd name="connsiteX21" fmla="*/ 895109 w 1199816"/>
              <a:gd name="connsiteY21" fmla="*/ 1456708 h 1701180"/>
              <a:gd name="connsiteX22" fmla="*/ 887656 w 1199816"/>
              <a:gd name="connsiteY22" fmla="*/ 1455411 h 1701180"/>
              <a:gd name="connsiteX23" fmla="*/ 889704 w 1199816"/>
              <a:gd name="connsiteY23" fmla="*/ 1460160 h 1701180"/>
              <a:gd name="connsiteX24" fmla="*/ 931666 w 1199816"/>
              <a:gd name="connsiteY24" fmla="*/ 1698798 h 1701180"/>
              <a:gd name="connsiteX25" fmla="*/ 596327 w 1199816"/>
              <a:gd name="connsiteY25" fmla="*/ 1290739 h 1701180"/>
              <a:gd name="connsiteX26" fmla="*/ 512672 w 1199816"/>
              <a:gd name="connsiteY26" fmla="*/ 1125792 h 1701180"/>
              <a:gd name="connsiteX27" fmla="*/ 499031 w 1199816"/>
              <a:gd name="connsiteY27" fmla="*/ 1108618 h 1701180"/>
              <a:gd name="connsiteX28" fmla="*/ 418438 w 1199816"/>
              <a:gd name="connsiteY28" fmla="*/ 992206 h 1701180"/>
              <a:gd name="connsiteX29" fmla="*/ 409598 w 1199816"/>
              <a:gd name="connsiteY29" fmla="*/ 977463 h 1701180"/>
              <a:gd name="connsiteX30" fmla="*/ 405032 w 1199816"/>
              <a:gd name="connsiteY30" fmla="*/ 975913 h 1701180"/>
              <a:gd name="connsiteX31" fmla="*/ 429187 w 1199816"/>
              <a:gd name="connsiteY31" fmla="*/ 1114424 h 1701180"/>
              <a:gd name="connsiteX32" fmla="*/ 409316 w 1199816"/>
              <a:gd name="connsiteY32" fmla="*/ 1443044 h 1701180"/>
              <a:gd name="connsiteX33" fmla="*/ 207935 w 1199816"/>
              <a:gd name="connsiteY33" fmla="*/ 954771 h 1701180"/>
              <a:gd name="connsiteX34" fmla="*/ 175276 w 1199816"/>
              <a:gd name="connsiteY34" fmla="*/ 767501 h 1701180"/>
              <a:gd name="connsiteX35" fmla="*/ 161820 w 1199816"/>
              <a:gd name="connsiteY35" fmla="*/ 740390 h 1701180"/>
              <a:gd name="connsiteX36" fmla="*/ 131872 w 1199816"/>
              <a:gd name="connsiteY36" fmla="*/ 578155 h 1701180"/>
              <a:gd name="connsiteX37" fmla="*/ 149005 w 1199816"/>
              <a:gd name="connsiteY37" fmla="*/ 454213 h 1701180"/>
              <a:gd name="connsiteX38" fmla="*/ 155440 w 1199816"/>
              <a:gd name="connsiteY38" fmla="*/ 439574 h 1701180"/>
              <a:gd name="connsiteX39" fmla="*/ 151705 w 1199816"/>
              <a:gd name="connsiteY39" fmla="*/ 436678 h 1701180"/>
              <a:gd name="connsiteX40" fmla="*/ 59081 w 1199816"/>
              <a:gd name="connsiteY40" fmla="*/ 318423 h 1701180"/>
              <a:gd name="connsiteX41" fmla="*/ 343573 w 1199816"/>
              <a:gd name="connsiteY41" fmla="*/ 116142 h 1701180"/>
              <a:gd name="connsiteX0" fmla="*/ 306046 w 1162289"/>
              <a:gd name="connsiteY0" fmla="*/ 90505 h 1675543"/>
              <a:gd name="connsiteX1" fmla="*/ 547764 w 1162289"/>
              <a:gd name="connsiteY1" fmla="*/ 931 h 1675543"/>
              <a:gd name="connsiteX2" fmla="*/ 599037 w 1162289"/>
              <a:gd name="connsiteY2" fmla="*/ 142120 h 1675543"/>
              <a:gd name="connsiteX3" fmla="*/ 600791 w 1162289"/>
              <a:gd name="connsiteY3" fmla="*/ 159337 h 1675543"/>
              <a:gd name="connsiteX4" fmla="*/ 606471 w 1162289"/>
              <a:gd name="connsiteY4" fmla="*/ 161015 h 1675543"/>
              <a:gd name="connsiteX5" fmla="*/ 848789 w 1162289"/>
              <a:gd name="connsiteY5" fmla="*/ 468520 h 1675543"/>
              <a:gd name="connsiteX6" fmla="*/ 854289 w 1162289"/>
              <a:gd name="connsiteY6" fmla="*/ 528188 h 1675543"/>
              <a:gd name="connsiteX7" fmla="*/ 861711 w 1162289"/>
              <a:gd name="connsiteY7" fmla="*/ 524071 h 1675543"/>
              <a:gd name="connsiteX8" fmla="*/ 865632 w 1162289"/>
              <a:gd name="connsiteY8" fmla="*/ 530026 h 1675543"/>
              <a:gd name="connsiteX9" fmla="*/ 969357 w 1162289"/>
              <a:gd name="connsiteY9" fmla="*/ 703728 h 1675543"/>
              <a:gd name="connsiteX10" fmla="*/ 1149478 w 1162289"/>
              <a:gd name="connsiteY10" fmla="*/ 1197877 h 1675543"/>
              <a:gd name="connsiteX11" fmla="*/ 1101711 w 1162289"/>
              <a:gd name="connsiteY11" fmla="*/ 1177688 h 1675543"/>
              <a:gd name="connsiteX12" fmla="*/ 1078303 w 1162289"/>
              <a:gd name="connsiteY12" fmla="*/ 1154491 h 1675543"/>
              <a:gd name="connsiteX13" fmla="*/ 1106824 w 1162289"/>
              <a:gd name="connsiteY13" fmla="*/ 1220632 h 1675543"/>
              <a:gd name="connsiteX14" fmla="*/ 1148784 w 1162289"/>
              <a:gd name="connsiteY14" fmla="*/ 1459271 h 1675543"/>
              <a:gd name="connsiteX15" fmla="*/ 1016034 w 1162289"/>
              <a:gd name="connsiteY15" fmla="*/ 1358905 h 1675543"/>
              <a:gd name="connsiteX16" fmla="*/ 1009090 w 1162289"/>
              <a:gd name="connsiteY16" fmla="*/ 1349897 h 1675543"/>
              <a:gd name="connsiteX17" fmla="*/ 1008028 w 1162289"/>
              <a:gd name="connsiteY17" fmla="*/ 1353136 h 1675543"/>
              <a:gd name="connsiteX18" fmla="*/ 1029566 w 1162289"/>
              <a:gd name="connsiteY18" fmla="*/ 1403084 h 1675543"/>
              <a:gd name="connsiteX19" fmla="*/ 1071527 w 1162289"/>
              <a:gd name="connsiteY19" fmla="*/ 1641723 h 1675543"/>
              <a:gd name="connsiteX20" fmla="*/ 891305 w 1162289"/>
              <a:gd name="connsiteY20" fmla="*/ 1479769 h 1675543"/>
              <a:gd name="connsiteX21" fmla="*/ 857582 w 1162289"/>
              <a:gd name="connsiteY21" fmla="*/ 1431071 h 1675543"/>
              <a:gd name="connsiteX22" fmla="*/ 850129 w 1162289"/>
              <a:gd name="connsiteY22" fmla="*/ 1429774 h 1675543"/>
              <a:gd name="connsiteX23" fmla="*/ 852177 w 1162289"/>
              <a:gd name="connsiteY23" fmla="*/ 1434523 h 1675543"/>
              <a:gd name="connsiteX24" fmla="*/ 894139 w 1162289"/>
              <a:gd name="connsiteY24" fmla="*/ 1673161 h 1675543"/>
              <a:gd name="connsiteX25" fmla="*/ 558800 w 1162289"/>
              <a:gd name="connsiteY25" fmla="*/ 1265102 h 1675543"/>
              <a:gd name="connsiteX26" fmla="*/ 475145 w 1162289"/>
              <a:gd name="connsiteY26" fmla="*/ 1100155 h 1675543"/>
              <a:gd name="connsiteX27" fmla="*/ 461504 w 1162289"/>
              <a:gd name="connsiteY27" fmla="*/ 1082981 h 1675543"/>
              <a:gd name="connsiteX28" fmla="*/ 380911 w 1162289"/>
              <a:gd name="connsiteY28" fmla="*/ 966569 h 1675543"/>
              <a:gd name="connsiteX29" fmla="*/ 372071 w 1162289"/>
              <a:gd name="connsiteY29" fmla="*/ 951826 h 1675543"/>
              <a:gd name="connsiteX30" fmla="*/ 367505 w 1162289"/>
              <a:gd name="connsiteY30" fmla="*/ 950276 h 1675543"/>
              <a:gd name="connsiteX31" fmla="*/ 391660 w 1162289"/>
              <a:gd name="connsiteY31" fmla="*/ 1088787 h 1675543"/>
              <a:gd name="connsiteX32" fmla="*/ 371789 w 1162289"/>
              <a:gd name="connsiteY32" fmla="*/ 1417407 h 1675543"/>
              <a:gd name="connsiteX33" fmla="*/ 170408 w 1162289"/>
              <a:gd name="connsiteY33" fmla="*/ 929134 h 1675543"/>
              <a:gd name="connsiteX34" fmla="*/ 137749 w 1162289"/>
              <a:gd name="connsiteY34" fmla="*/ 741864 h 1675543"/>
              <a:gd name="connsiteX35" fmla="*/ 124293 w 1162289"/>
              <a:gd name="connsiteY35" fmla="*/ 714753 h 1675543"/>
              <a:gd name="connsiteX36" fmla="*/ 94345 w 1162289"/>
              <a:gd name="connsiteY36" fmla="*/ 552518 h 1675543"/>
              <a:gd name="connsiteX37" fmla="*/ 111478 w 1162289"/>
              <a:gd name="connsiteY37" fmla="*/ 428576 h 1675543"/>
              <a:gd name="connsiteX38" fmla="*/ 117913 w 1162289"/>
              <a:gd name="connsiteY38" fmla="*/ 413937 h 1675543"/>
              <a:gd name="connsiteX39" fmla="*/ 114178 w 1162289"/>
              <a:gd name="connsiteY39" fmla="*/ 411041 h 1675543"/>
              <a:gd name="connsiteX40" fmla="*/ 21554 w 1162289"/>
              <a:gd name="connsiteY40" fmla="*/ 292786 h 1675543"/>
              <a:gd name="connsiteX41" fmla="*/ 306046 w 1162289"/>
              <a:gd name="connsiteY41" fmla="*/ 90505 h 1675543"/>
              <a:gd name="connsiteX0" fmla="*/ 325996 w 1161124"/>
              <a:gd name="connsiteY0" fmla="*/ 33595 h 1690908"/>
              <a:gd name="connsiteX1" fmla="*/ 546599 w 1161124"/>
              <a:gd name="connsiteY1" fmla="*/ 16296 h 1690908"/>
              <a:gd name="connsiteX2" fmla="*/ 597872 w 1161124"/>
              <a:gd name="connsiteY2" fmla="*/ 157485 h 1690908"/>
              <a:gd name="connsiteX3" fmla="*/ 599626 w 1161124"/>
              <a:gd name="connsiteY3" fmla="*/ 174702 h 1690908"/>
              <a:gd name="connsiteX4" fmla="*/ 605306 w 1161124"/>
              <a:gd name="connsiteY4" fmla="*/ 176380 h 1690908"/>
              <a:gd name="connsiteX5" fmla="*/ 847624 w 1161124"/>
              <a:gd name="connsiteY5" fmla="*/ 483885 h 1690908"/>
              <a:gd name="connsiteX6" fmla="*/ 853124 w 1161124"/>
              <a:gd name="connsiteY6" fmla="*/ 543553 h 1690908"/>
              <a:gd name="connsiteX7" fmla="*/ 860546 w 1161124"/>
              <a:gd name="connsiteY7" fmla="*/ 539436 h 1690908"/>
              <a:gd name="connsiteX8" fmla="*/ 864467 w 1161124"/>
              <a:gd name="connsiteY8" fmla="*/ 545391 h 1690908"/>
              <a:gd name="connsiteX9" fmla="*/ 968192 w 1161124"/>
              <a:gd name="connsiteY9" fmla="*/ 719093 h 1690908"/>
              <a:gd name="connsiteX10" fmla="*/ 1148313 w 1161124"/>
              <a:gd name="connsiteY10" fmla="*/ 1213242 h 1690908"/>
              <a:gd name="connsiteX11" fmla="*/ 1100546 w 1161124"/>
              <a:gd name="connsiteY11" fmla="*/ 1193053 h 1690908"/>
              <a:gd name="connsiteX12" fmla="*/ 1077138 w 1161124"/>
              <a:gd name="connsiteY12" fmla="*/ 1169856 h 1690908"/>
              <a:gd name="connsiteX13" fmla="*/ 1105659 w 1161124"/>
              <a:gd name="connsiteY13" fmla="*/ 1235997 h 1690908"/>
              <a:gd name="connsiteX14" fmla="*/ 1147619 w 1161124"/>
              <a:gd name="connsiteY14" fmla="*/ 1474636 h 1690908"/>
              <a:gd name="connsiteX15" fmla="*/ 1014869 w 1161124"/>
              <a:gd name="connsiteY15" fmla="*/ 1374270 h 1690908"/>
              <a:gd name="connsiteX16" fmla="*/ 1007925 w 1161124"/>
              <a:gd name="connsiteY16" fmla="*/ 1365262 h 1690908"/>
              <a:gd name="connsiteX17" fmla="*/ 1006863 w 1161124"/>
              <a:gd name="connsiteY17" fmla="*/ 1368501 h 1690908"/>
              <a:gd name="connsiteX18" fmla="*/ 1028401 w 1161124"/>
              <a:gd name="connsiteY18" fmla="*/ 1418449 h 1690908"/>
              <a:gd name="connsiteX19" fmla="*/ 1070362 w 1161124"/>
              <a:gd name="connsiteY19" fmla="*/ 1657088 h 1690908"/>
              <a:gd name="connsiteX20" fmla="*/ 890140 w 1161124"/>
              <a:gd name="connsiteY20" fmla="*/ 1495134 h 1690908"/>
              <a:gd name="connsiteX21" fmla="*/ 856417 w 1161124"/>
              <a:gd name="connsiteY21" fmla="*/ 1446436 h 1690908"/>
              <a:gd name="connsiteX22" fmla="*/ 848964 w 1161124"/>
              <a:gd name="connsiteY22" fmla="*/ 1445139 h 1690908"/>
              <a:gd name="connsiteX23" fmla="*/ 851012 w 1161124"/>
              <a:gd name="connsiteY23" fmla="*/ 1449888 h 1690908"/>
              <a:gd name="connsiteX24" fmla="*/ 892974 w 1161124"/>
              <a:gd name="connsiteY24" fmla="*/ 1688526 h 1690908"/>
              <a:gd name="connsiteX25" fmla="*/ 557635 w 1161124"/>
              <a:gd name="connsiteY25" fmla="*/ 1280467 h 1690908"/>
              <a:gd name="connsiteX26" fmla="*/ 473980 w 1161124"/>
              <a:gd name="connsiteY26" fmla="*/ 1115520 h 1690908"/>
              <a:gd name="connsiteX27" fmla="*/ 460339 w 1161124"/>
              <a:gd name="connsiteY27" fmla="*/ 1098346 h 1690908"/>
              <a:gd name="connsiteX28" fmla="*/ 379746 w 1161124"/>
              <a:gd name="connsiteY28" fmla="*/ 981934 h 1690908"/>
              <a:gd name="connsiteX29" fmla="*/ 370906 w 1161124"/>
              <a:gd name="connsiteY29" fmla="*/ 967191 h 1690908"/>
              <a:gd name="connsiteX30" fmla="*/ 366340 w 1161124"/>
              <a:gd name="connsiteY30" fmla="*/ 965641 h 1690908"/>
              <a:gd name="connsiteX31" fmla="*/ 390495 w 1161124"/>
              <a:gd name="connsiteY31" fmla="*/ 1104152 h 1690908"/>
              <a:gd name="connsiteX32" fmla="*/ 370624 w 1161124"/>
              <a:gd name="connsiteY32" fmla="*/ 1432772 h 1690908"/>
              <a:gd name="connsiteX33" fmla="*/ 169243 w 1161124"/>
              <a:gd name="connsiteY33" fmla="*/ 944499 h 1690908"/>
              <a:gd name="connsiteX34" fmla="*/ 136584 w 1161124"/>
              <a:gd name="connsiteY34" fmla="*/ 757229 h 1690908"/>
              <a:gd name="connsiteX35" fmla="*/ 123128 w 1161124"/>
              <a:gd name="connsiteY35" fmla="*/ 730118 h 1690908"/>
              <a:gd name="connsiteX36" fmla="*/ 93180 w 1161124"/>
              <a:gd name="connsiteY36" fmla="*/ 567883 h 1690908"/>
              <a:gd name="connsiteX37" fmla="*/ 110313 w 1161124"/>
              <a:gd name="connsiteY37" fmla="*/ 443941 h 1690908"/>
              <a:gd name="connsiteX38" fmla="*/ 116748 w 1161124"/>
              <a:gd name="connsiteY38" fmla="*/ 429302 h 1690908"/>
              <a:gd name="connsiteX39" fmla="*/ 113013 w 1161124"/>
              <a:gd name="connsiteY39" fmla="*/ 426406 h 1690908"/>
              <a:gd name="connsiteX40" fmla="*/ 20389 w 1161124"/>
              <a:gd name="connsiteY40" fmla="*/ 308151 h 1690908"/>
              <a:gd name="connsiteX41" fmla="*/ 325996 w 1161124"/>
              <a:gd name="connsiteY41" fmla="*/ 33595 h 1690908"/>
              <a:gd name="connsiteX0" fmla="*/ 329851 w 1164979"/>
              <a:gd name="connsiteY0" fmla="*/ 47598 h 1704911"/>
              <a:gd name="connsiteX1" fmla="*/ 550454 w 1164979"/>
              <a:gd name="connsiteY1" fmla="*/ 30299 h 1704911"/>
              <a:gd name="connsiteX2" fmla="*/ 601727 w 1164979"/>
              <a:gd name="connsiteY2" fmla="*/ 171488 h 1704911"/>
              <a:gd name="connsiteX3" fmla="*/ 603481 w 1164979"/>
              <a:gd name="connsiteY3" fmla="*/ 188705 h 1704911"/>
              <a:gd name="connsiteX4" fmla="*/ 609161 w 1164979"/>
              <a:gd name="connsiteY4" fmla="*/ 190383 h 1704911"/>
              <a:gd name="connsiteX5" fmla="*/ 851479 w 1164979"/>
              <a:gd name="connsiteY5" fmla="*/ 497888 h 1704911"/>
              <a:gd name="connsiteX6" fmla="*/ 856979 w 1164979"/>
              <a:gd name="connsiteY6" fmla="*/ 557556 h 1704911"/>
              <a:gd name="connsiteX7" fmla="*/ 864401 w 1164979"/>
              <a:gd name="connsiteY7" fmla="*/ 553439 h 1704911"/>
              <a:gd name="connsiteX8" fmla="*/ 868322 w 1164979"/>
              <a:gd name="connsiteY8" fmla="*/ 559394 h 1704911"/>
              <a:gd name="connsiteX9" fmla="*/ 972047 w 1164979"/>
              <a:gd name="connsiteY9" fmla="*/ 733096 h 1704911"/>
              <a:gd name="connsiteX10" fmla="*/ 1152168 w 1164979"/>
              <a:gd name="connsiteY10" fmla="*/ 1227245 h 1704911"/>
              <a:gd name="connsiteX11" fmla="*/ 1104401 w 1164979"/>
              <a:gd name="connsiteY11" fmla="*/ 1207056 h 1704911"/>
              <a:gd name="connsiteX12" fmla="*/ 1080993 w 1164979"/>
              <a:gd name="connsiteY12" fmla="*/ 1183859 h 1704911"/>
              <a:gd name="connsiteX13" fmla="*/ 1109514 w 1164979"/>
              <a:gd name="connsiteY13" fmla="*/ 1250000 h 1704911"/>
              <a:gd name="connsiteX14" fmla="*/ 1151474 w 1164979"/>
              <a:gd name="connsiteY14" fmla="*/ 1488639 h 1704911"/>
              <a:gd name="connsiteX15" fmla="*/ 1018724 w 1164979"/>
              <a:gd name="connsiteY15" fmla="*/ 1388273 h 1704911"/>
              <a:gd name="connsiteX16" fmla="*/ 1011780 w 1164979"/>
              <a:gd name="connsiteY16" fmla="*/ 1379265 h 1704911"/>
              <a:gd name="connsiteX17" fmla="*/ 1010718 w 1164979"/>
              <a:gd name="connsiteY17" fmla="*/ 1382504 h 1704911"/>
              <a:gd name="connsiteX18" fmla="*/ 1032256 w 1164979"/>
              <a:gd name="connsiteY18" fmla="*/ 1432452 h 1704911"/>
              <a:gd name="connsiteX19" fmla="*/ 1074217 w 1164979"/>
              <a:gd name="connsiteY19" fmla="*/ 1671091 h 1704911"/>
              <a:gd name="connsiteX20" fmla="*/ 893995 w 1164979"/>
              <a:gd name="connsiteY20" fmla="*/ 1509137 h 1704911"/>
              <a:gd name="connsiteX21" fmla="*/ 860272 w 1164979"/>
              <a:gd name="connsiteY21" fmla="*/ 1460439 h 1704911"/>
              <a:gd name="connsiteX22" fmla="*/ 852819 w 1164979"/>
              <a:gd name="connsiteY22" fmla="*/ 1459142 h 1704911"/>
              <a:gd name="connsiteX23" fmla="*/ 854867 w 1164979"/>
              <a:gd name="connsiteY23" fmla="*/ 1463891 h 1704911"/>
              <a:gd name="connsiteX24" fmla="*/ 896829 w 1164979"/>
              <a:gd name="connsiteY24" fmla="*/ 1702529 h 1704911"/>
              <a:gd name="connsiteX25" fmla="*/ 561490 w 1164979"/>
              <a:gd name="connsiteY25" fmla="*/ 1294470 h 1704911"/>
              <a:gd name="connsiteX26" fmla="*/ 477835 w 1164979"/>
              <a:gd name="connsiteY26" fmla="*/ 1129523 h 1704911"/>
              <a:gd name="connsiteX27" fmla="*/ 464194 w 1164979"/>
              <a:gd name="connsiteY27" fmla="*/ 1112349 h 1704911"/>
              <a:gd name="connsiteX28" fmla="*/ 383601 w 1164979"/>
              <a:gd name="connsiteY28" fmla="*/ 995937 h 1704911"/>
              <a:gd name="connsiteX29" fmla="*/ 374761 w 1164979"/>
              <a:gd name="connsiteY29" fmla="*/ 981194 h 1704911"/>
              <a:gd name="connsiteX30" fmla="*/ 370195 w 1164979"/>
              <a:gd name="connsiteY30" fmla="*/ 979644 h 1704911"/>
              <a:gd name="connsiteX31" fmla="*/ 394350 w 1164979"/>
              <a:gd name="connsiteY31" fmla="*/ 1118155 h 1704911"/>
              <a:gd name="connsiteX32" fmla="*/ 374479 w 1164979"/>
              <a:gd name="connsiteY32" fmla="*/ 1446775 h 1704911"/>
              <a:gd name="connsiteX33" fmla="*/ 173098 w 1164979"/>
              <a:gd name="connsiteY33" fmla="*/ 958502 h 1704911"/>
              <a:gd name="connsiteX34" fmla="*/ 140439 w 1164979"/>
              <a:gd name="connsiteY34" fmla="*/ 771232 h 1704911"/>
              <a:gd name="connsiteX35" fmla="*/ 126983 w 1164979"/>
              <a:gd name="connsiteY35" fmla="*/ 744121 h 1704911"/>
              <a:gd name="connsiteX36" fmla="*/ 97035 w 1164979"/>
              <a:gd name="connsiteY36" fmla="*/ 581886 h 1704911"/>
              <a:gd name="connsiteX37" fmla="*/ 114168 w 1164979"/>
              <a:gd name="connsiteY37" fmla="*/ 457944 h 1704911"/>
              <a:gd name="connsiteX38" fmla="*/ 120603 w 1164979"/>
              <a:gd name="connsiteY38" fmla="*/ 443305 h 1704911"/>
              <a:gd name="connsiteX39" fmla="*/ 116868 w 1164979"/>
              <a:gd name="connsiteY39" fmla="*/ 440409 h 1704911"/>
              <a:gd name="connsiteX40" fmla="*/ 24244 w 1164979"/>
              <a:gd name="connsiteY40" fmla="*/ 322154 h 1704911"/>
              <a:gd name="connsiteX41" fmla="*/ 329851 w 1164979"/>
              <a:gd name="connsiteY41" fmla="*/ 47598 h 1704911"/>
              <a:gd name="connsiteX0" fmla="*/ 316459 w 1151587"/>
              <a:gd name="connsiteY0" fmla="*/ 47598 h 1704911"/>
              <a:gd name="connsiteX1" fmla="*/ 537062 w 1151587"/>
              <a:gd name="connsiteY1" fmla="*/ 30299 h 1704911"/>
              <a:gd name="connsiteX2" fmla="*/ 588335 w 1151587"/>
              <a:gd name="connsiteY2" fmla="*/ 171488 h 1704911"/>
              <a:gd name="connsiteX3" fmla="*/ 590089 w 1151587"/>
              <a:gd name="connsiteY3" fmla="*/ 188705 h 1704911"/>
              <a:gd name="connsiteX4" fmla="*/ 595769 w 1151587"/>
              <a:gd name="connsiteY4" fmla="*/ 190383 h 1704911"/>
              <a:gd name="connsiteX5" fmla="*/ 838087 w 1151587"/>
              <a:gd name="connsiteY5" fmla="*/ 497888 h 1704911"/>
              <a:gd name="connsiteX6" fmla="*/ 843587 w 1151587"/>
              <a:gd name="connsiteY6" fmla="*/ 557556 h 1704911"/>
              <a:gd name="connsiteX7" fmla="*/ 851009 w 1151587"/>
              <a:gd name="connsiteY7" fmla="*/ 553439 h 1704911"/>
              <a:gd name="connsiteX8" fmla="*/ 854930 w 1151587"/>
              <a:gd name="connsiteY8" fmla="*/ 559394 h 1704911"/>
              <a:gd name="connsiteX9" fmla="*/ 958655 w 1151587"/>
              <a:gd name="connsiteY9" fmla="*/ 733096 h 1704911"/>
              <a:gd name="connsiteX10" fmla="*/ 1138776 w 1151587"/>
              <a:gd name="connsiteY10" fmla="*/ 1227245 h 1704911"/>
              <a:gd name="connsiteX11" fmla="*/ 1091009 w 1151587"/>
              <a:gd name="connsiteY11" fmla="*/ 1207056 h 1704911"/>
              <a:gd name="connsiteX12" fmla="*/ 1067601 w 1151587"/>
              <a:gd name="connsiteY12" fmla="*/ 1183859 h 1704911"/>
              <a:gd name="connsiteX13" fmla="*/ 1096122 w 1151587"/>
              <a:gd name="connsiteY13" fmla="*/ 1250000 h 1704911"/>
              <a:gd name="connsiteX14" fmla="*/ 1138082 w 1151587"/>
              <a:gd name="connsiteY14" fmla="*/ 1488639 h 1704911"/>
              <a:gd name="connsiteX15" fmla="*/ 1005332 w 1151587"/>
              <a:gd name="connsiteY15" fmla="*/ 1388273 h 1704911"/>
              <a:gd name="connsiteX16" fmla="*/ 998388 w 1151587"/>
              <a:gd name="connsiteY16" fmla="*/ 1379265 h 1704911"/>
              <a:gd name="connsiteX17" fmla="*/ 997326 w 1151587"/>
              <a:gd name="connsiteY17" fmla="*/ 1382504 h 1704911"/>
              <a:gd name="connsiteX18" fmla="*/ 1018864 w 1151587"/>
              <a:gd name="connsiteY18" fmla="*/ 1432452 h 1704911"/>
              <a:gd name="connsiteX19" fmla="*/ 1060825 w 1151587"/>
              <a:gd name="connsiteY19" fmla="*/ 1671091 h 1704911"/>
              <a:gd name="connsiteX20" fmla="*/ 880603 w 1151587"/>
              <a:gd name="connsiteY20" fmla="*/ 1509137 h 1704911"/>
              <a:gd name="connsiteX21" fmla="*/ 846880 w 1151587"/>
              <a:gd name="connsiteY21" fmla="*/ 1460439 h 1704911"/>
              <a:gd name="connsiteX22" fmla="*/ 839427 w 1151587"/>
              <a:gd name="connsiteY22" fmla="*/ 1459142 h 1704911"/>
              <a:gd name="connsiteX23" fmla="*/ 841475 w 1151587"/>
              <a:gd name="connsiteY23" fmla="*/ 1463891 h 1704911"/>
              <a:gd name="connsiteX24" fmla="*/ 883437 w 1151587"/>
              <a:gd name="connsiteY24" fmla="*/ 1702529 h 1704911"/>
              <a:gd name="connsiteX25" fmla="*/ 548098 w 1151587"/>
              <a:gd name="connsiteY25" fmla="*/ 1294470 h 1704911"/>
              <a:gd name="connsiteX26" fmla="*/ 464443 w 1151587"/>
              <a:gd name="connsiteY26" fmla="*/ 1129523 h 1704911"/>
              <a:gd name="connsiteX27" fmla="*/ 450802 w 1151587"/>
              <a:gd name="connsiteY27" fmla="*/ 1112349 h 1704911"/>
              <a:gd name="connsiteX28" fmla="*/ 370209 w 1151587"/>
              <a:gd name="connsiteY28" fmla="*/ 995937 h 1704911"/>
              <a:gd name="connsiteX29" fmla="*/ 361369 w 1151587"/>
              <a:gd name="connsiteY29" fmla="*/ 981194 h 1704911"/>
              <a:gd name="connsiteX30" fmla="*/ 356803 w 1151587"/>
              <a:gd name="connsiteY30" fmla="*/ 979644 h 1704911"/>
              <a:gd name="connsiteX31" fmla="*/ 380958 w 1151587"/>
              <a:gd name="connsiteY31" fmla="*/ 1118155 h 1704911"/>
              <a:gd name="connsiteX32" fmla="*/ 361087 w 1151587"/>
              <a:gd name="connsiteY32" fmla="*/ 1446775 h 1704911"/>
              <a:gd name="connsiteX33" fmla="*/ 159706 w 1151587"/>
              <a:gd name="connsiteY33" fmla="*/ 958502 h 1704911"/>
              <a:gd name="connsiteX34" fmla="*/ 127047 w 1151587"/>
              <a:gd name="connsiteY34" fmla="*/ 771232 h 1704911"/>
              <a:gd name="connsiteX35" fmla="*/ 113591 w 1151587"/>
              <a:gd name="connsiteY35" fmla="*/ 744121 h 1704911"/>
              <a:gd name="connsiteX36" fmla="*/ 83643 w 1151587"/>
              <a:gd name="connsiteY36" fmla="*/ 581886 h 1704911"/>
              <a:gd name="connsiteX37" fmla="*/ 100776 w 1151587"/>
              <a:gd name="connsiteY37" fmla="*/ 457944 h 1704911"/>
              <a:gd name="connsiteX38" fmla="*/ 107211 w 1151587"/>
              <a:gd name="connsiteY38" fmla="*/ 443305 h 1704911"/>
              <a:gd name="connsiteX39" fmla="*/ 103476 w 1151587"/>
              <a:gd name="connsiteY39" fmla="*/ 440409 h 1704911"/>
              <a:gd name="connsiteX40" fmla="*/ 10852 w 1151587"/>
              <a:gd name="connsiteY40" fmla="*/ 322154 h 1704911"/>
              <a:gd name="connsiteX41" fmla="*/ 316459 w 1151587"/>
              <a:gd name="connsiteY41" fmla="*/ 47598 h 1704911"/>
              <a:gd name="connsiteX0" fmla="*/ 232816 w 1067944"/>
              <a:gd name="connsiteY0" fmla="*/ 30232 h 1687545"/>
              <a:gd name="connsiteX1" fmla="*/ 453419 w 1067944"/>
              <a:gd name="connsiteY1" fmla="*/ 12933 h 1687545"/>
              <a:gd name="connsiteX2" fmla="*/ 504692 w 1067944"/>
              <a:gd name="connsiteY2" fmla="*/ 154122 h 1687545"/>
              <a:gd name="connsiteX3" fmla="*/ 506446 w 1067944"/>
              <a:gd name="connsiteY3" fmla="*/ 171339 h 1687545"/>
              <a:gd name="connsiteX4" fmla="*/ 512126 w 1067944"/>
              <a:gd name="connsiteY4" fmla="*/ 173017 h 1687545"/>
              <a:gd name="connsiteX5" fmla="*/ 754444 w 1067944"/>
              <a:gd name="connsiteY5" fmla="*/ 480522 h 1687545"/>
              <a:gd name="connsiteX6" fmla="*/ 759944 w 1067944"/>
              <a:gd name="connsiteY6" fmla="*/ 540190 h 1687545"/>
              <a:gd name="connsiteX7" fmla="*/ 767366 w 1067944"/>
              <a:gd name="connsiteY7" fmla="*/ 536073 h 1687545"/>
              <a:gd name="connsiteX8" fmla="*/ 771287 w 1067944"/>
              <a:gd name="connsiteY8" fmla="*/ 542028 h 1687545"/>
              <a:gd name="connsiteX9" fmla="*/ 875012 w 1067944"/>
              <a:gd name="connsiteY9" fmla="*/ 715730 h 1687545"/>
              <a:gd name="connsiteX10" fmla="*/ 1055133 w 1067944"/>
              <a:gd name="connsiteY10" fmla="*/ 1209879 h 1687545"/>
              <a:gd name="connsiteX11" fmla="*/ 1007366 w 1067944"/>
              <a:gd name="connsiteY11" fmla="*/ 1189690 h 1687545"/>
              <a:gd name="connsiteX12" fmla="*/ 983958 w 1067944"/>
              <a:gd name="connsiteY12" fmla="*/ 1166493 h 1687545"/>
              <a:gd name="connsiteX13" fmla="*/ 1012479 w 1067944"/>
              <a:gd name="connsiteY13" fmla="*/ 1232634 h 1687545"/>
              <a:gd name="connsiteX14" fmla="*/ 1054439 w 1067944"/>
              <a:gd name="connsiteY14" fmla="*/ 1471273 h 1687545"/>
              <a:gd name="connsiteX15" fmla="*/ 921689 w 1067944"/>
              <a:gd name="connsiteY15" fmla="*/ 1370907 h 1687545"/>
              <a:gd name="connsiteX16" fmla="*/ 914745 w 1067944"/>
              <a:gd name="connsiteY16" fmla="*/ 1361899 h 1687545"/>
              <a:gd name="connsiteX17" fmla="*/ 913683 w 1067944"/>
              <a:gd name="connsiteY17" fmla="*/ 1365138 h 1687545"/>
              <a:gd name="connsiteX18" fmla="*/ 935221 w 1067944"/>
              <a:gd name="connsiteY18" fmla="*/ 1415086 h 1687545"/>
              <a:gd name="connsiteX19" fmla="*/ 977182 w 1067944"/>
              <a:gd name="connsiteY19" fmla="*/ 1653725 h 1687545"/>
              <a:gd name="connsiteX20" fmla="*/ 796960 w 1067944"/>
              <a:gd name="connsiteY20" fmla="*/ 1491771 h 1687545"/>
              <a:gd name="connsiteX21" fmla="*/ 763237 w 1067944"/>
              <a:gd name="connsiteY21" fmla="*/ 1443073 h 1687545"/>
              <a:gd name="connsiteX22" fmla="*/ 755784 w 1067944"/>
              <a:gd name="connsiteY22" fmla="*/ 1441776 h 1687545"/>
              <a:gd name="connsiteX23" fmla="*/ 757832 w 1067944"/>
              <a:gd name="connsiteY23" fmla="*/ 1446525 h 1687545"/>
              <a:gd name="connsiteX24" fmla="*/ 799794 w 1067944"/>
              <a:gd name="connsiteY24" fmla="*/ 1685163 h 1687545"/>
              <a:gd name="connsiteX25" fmla="*/ 464455 w 1067944"/>
              <a:gd name="connsiteY25" fmla="*/ 1277104 h 1687545"/>
              <a:gd name="connsiteX26" fmla="*/ 380800 w 1067944"/>
              <a:gd name="connsiteY26" fmla="*/ 1112157 h 1687545"/>
              <a:gd name="connsiteX27" fmla="*/ 367159 w 1067944"/>
              <a:gd name="connsiteY27" fmla="*/ 1094983 h 1687545"/>
              <a:gd name="connsiteX28" fmla="*/ 286566 w 1067944"/>
              <a:gd name="connsiteY28" fmla="*/ 978571 h 1687545"/>
              <a:gd name="connsiteX29" fmla="*/ 277726 w 1067944"/>
              <a:gd name="connsiteY29" fmla="*/ 963828 h 1687545"/>
              <a:gd name="connsiteX30" fmla="*/ 273160 w 1067944"/>
              <a:gd name="connsiteY30" fmla="*/ 962278 h 1687545"/>
              <a:gd name="connsiteX31" fmla="*/ 297315 w 1067944"/>
              <a:gd name="connsiteY31" fmla="*/ 1100789 h 1687545"/>
              <a:gd name="connsiteX32" fmla="*/ 277444 w 1067944"/>
              <a:gd name="connsiteY32" fmla="*/ 1429409 h 1687545"/>
              <a:gd name="connsiteX33" fmla="*/ 76063 w 1067944"/>
              <a:gd name="connsiteY33" fmla="*/ 941136 h 1687545"/>
              <a:gd name="connsiteX34" fmla="*/ 43404 w 1067944"/>
              <a:gd name="connsiteY34" fmla="*/ 753866 h 1687545"/>
              <a:gd name="connsiteX35" fmla="*/ 29948 w 1067944"/>
              <a:gd name="connsiteY35" fmla="*/ 726755 h 1687545"/>
              <a:gd name="connsiteX36" fmla="*/ 0 w 1067944"/>
              <a:gd name="connsiteY36" fmla="*/ 564520 h 1687545"/>
              <a:gd name="connsiteX37" fmla="*/ 17133 w 1067944"/>
              <a:gd name="connsiteY37" fmla="*/ 440578 h 1687545"/>
              <a:gd name="connsiteX38" fmla="*/ 23568 w 1067944"/>
              <a:gd name="connsiteY38" fmla="*/ 425939 h 1687545"/>
              <a:gd name="connsiteX39" fmla="*/ 19833 w 1067944"/>
              <a:gd name="connsiteY39" fmla="*/ 423043 h 1687545"/>
              <a:gd name="connsiteX40" fmla="*/ 54704 w 1067944"/>
              <a:gd name="connsiteY40" fmla="*/ 223290 h 1687545"/>
              <a:gd name="connsiteX41" fmla="*/ 232816 w 1067944"/>
              <a:gd name="connsiteY41" fmla="*/ 30232 h 1687545"/>
              <a:gd name="connsiteX0" fmla="*/ 232816 w 1067944"/>
              <a:gd name="connsiteY0" fmla="*/ 7742 h 1665055"/>
              <a:gd name="connsiteX1" fmla="*/ 349111 w 1067944"/>
              <a:gd name="connsiteY1" fmla="*/ 47170 h 1665055"/>
              <a:gd name="connsiteX2" fmla="*/ 504692 w 1067944"/>
              <a:gd name="connsiteY2" fmla="*/ 131632 h 1665055"/>
              <a:gd name="connsiteX3" fmla="*/ 506446 w 1067944"/>
              <a:gd name="connsiteY3" fmla="*/ 148849 h 1665055"/>
              <a:gd name="connsiteX4" fmla="*/ 512126 w 1067944"/>
              <a:gd name="connsiteY4" fmla="*/ 150527 h 1665055"/>
              <a:gd name="connsiteX5" fmla="*/ 754444 w 1067944"/>
              <a:gd name="connsiteY5" fmla="*/ 458032 h 1665055"/>
              <a:gd name="connsiteX6" fmla="*/ 759944 w 1067944"/>
              <a:gd name="connsiteY6" fmla="*/ 517700 h 1665055"/>
              <a:gd name="connsiteX7" fmla="*/ 767366 w 1067944"/>
              <a:gd name="connsiteY7" fmla="*/ 513583 h 1665055"/>
              <a:gd name="connsiteX8" fmla="*/ 771287 w 1067944"/>
              <a:gd name="connsiteY8" fmla="*/ 519538 h 1665055"/>
              <a:gd name="connsiteX9" fmla="*/ 875012 w 1067944"/>
              <a:gd name="connsiteY9" fmla="*/ 693240 h 1665055"/>
              <a:gd name="connsiteX10" fmla="*/ 1055133 w 1067944"/>
              <a:gd name="connsiteY10" fmla="*/ 1187389 h 1665055"/>
              <a:gd name="connsiteX11" fmla="*/ 1007366 w 1067944"/>
              <a:gd name="connsiteY11" fmla="*/ 1167200 h 1665055"/>
              <a:gd name="connsiteX12" fmla="*/ 983958 w 1067944"/>
              <a:gd name="connsiteY12" fmla="*/ 1144003 h 1665055"/>
              <a:gd name="connsiteX13" fmla="*/ 1012479 w 1067944"/>
              <a:gd name="connsiteY13" fmla="*/ 1210144 h 1665055"/>
              <a:gd name="connsiteX14" fmla="*/ 1054439 w 1067944"/>
              <a:gd name="connsiteY14" fmla="*/ 1448783 h 1665055"/>
              <a:gd name="connsiteX15" fmla="*/ 921689 w 1067944"/>
              <a:gd name="connsiteY15" fmla="*/ 1348417 h 1665055"/>
              <a:gd name="connsiteX16" fmla="*/ 914745 w 1067944"/>
              <a:gd name="connsiteY16" fmla="*/ 1339409 h 1665055"/>
              <a:gd name="connsiteX17" fmla="*/ 913683 w 1067944"/>
              <a:gd name="connsiteY17" fmla="*/ 1342648 h 1665055"/>
              <a:gd name="connsiteX18" fmla="*/ 935221 w 1067944"/>
              <a:gd name="connsiteY18" fmla="*/ 1392596 h 1665055"/>
              <a:gd name="connsiteX19" fmla="*/ 977182 w 1067944"/>
              <a:gd name="connsiteY19" fmla="*/ 1631235 h 1665055"/>
              <a:gd name="connsiteX20" fmla="*/ 796960 w 1067944"/>
              <a:gd name="connsiteY20" fmla="*/ 1469281 h 1665055"/>
              <a:gd name="connsiteX21" fmla="*/ 763237 w 1067944"/>
              <a:gd name="connsiteY21" fmla="*/ 1420583 h 1665055"/>
              <a:gd name="connsiteX22" fmla="*/ 755784 w 1067944"/>
              <a:gd name="connsiteY22" fmla="*/ 1419286 h 1665055"/>
              <a:gd name="connsiteX23" fmla="*/ 757832 w 1067944"/>
              <a:gd name="connsiteY23" fmla="*/ 1424035 h 1665055"/>
              <a:gd name="connsiteX24" fmla="*/ 799794 w 1067944"/>
              <a:gd name="connsiteY24" fmla="*/ 1662673 h 1665055"/>
              <a:gd name="connsiteX25" fmla="*/ 464455 w 1067944"/>
              <a:gd name="connsiteY25" fmla="*/ 1254614 h 1665055"/>
              <a:gd name="connsiteX26" fmla="*/ 380800 w 1067944"/>
              <a:gd name="connsiteY26" fmla="*/ 1089667 h 1665055"/>
              <a:gd name="connsiteX27" fmla="*/ 367159 w 1067944"/>
              <a:gd name="connsiteY27" fmla="*/ 1072493 h 1665055"/>
              <a:gd name="connsiteX28" fmla="*/ 286566 w 1067944"/>
              <a:gd name="connsiteY28" fmla="*/ 956081 h 1665055"/>
              <a:gd name="connsiteX29" fmla="*/ 277726 w 1067944"/>
              <a:gd name="connsiteY29" fmla="*/ 941338 h 1665055"/>
              <a:gd name="connsiteX30" fmla="*/ 273160 w 1067944"/>
              <a:gd name="connsiteY30" fmla="*/ 939788 h 1665055"/>
              <a:gd name="connsiteX31" fmla="*/ 297315 w 1067944"/>
              <a:gd name="connsiteY31" fmla="*/ 1078299 h 1665055"/>
              <a:gd name="connsiteX32" fmla="*/ 277444 w 1067944"/>
              <a:gd name="connsiteY32" fmla="*/ 1406919 h 1665055"/>
              <a:gd name="connsiteX33" fmla="*/ 76063 w 1067944"/>
              <a:gd name="connsiteY33" fmla="*/ 918646 h 1665055"/>
              <a:gd name="connsiteX34" fmla="*/ 43404 w 1067944"/>
              <a:gd name="connsiteY34" fmla="*/ 731376 h 1665055"/>
              <a:gd name="connsiteX35" fmla="*/ 29948 w 1067944"/>
              <a:gd name="connsiteY35" fmla="*/ 704265 h 1665055"/>
              <a:gd name="connsiteX36" fmla="*/ 0 w 1067944"/>
              <a:gd name="connsiteY36" fmla="*/ 542030 h 1665055"/>
              <a:gd name="connsiteX37" fmla="*/ 17133 w 1067944"/>
              <a:gd name="connsiteY37" fmla="*/ 418088 h 1665055"/>
              <a:gd name="connsiteX38" fmla="*/ 23568 w 1067944"/>
              <a:gd name="connsiteY38" fmla="*/ 403449 h 1665055"/>
              <a:gd name="connsiteX39" fmla="*/ 19833 w 1067944"/>
              <a:gd name="connsiteY39" fmla="*/ 400553 h 1665055"/>
              <a:gd name="connsiteX40" fmla="*/ 54704 w 1067944"/>
              <a:gd name="connsiteY40" fmla="*/ 200800 h 1665055"/>
              <a:gd name="connsiteX41" fmla="*/ 232816 w 1067944"/>
              <a:gd name="connsiteY41" fmla="*/ 7742 h 1665055"/>
              <a:gd name="connsiteX0" fmla="*/ 54704 w 1067944"/>
              <a:gd name="connsiteY0" fmla="*/ 155343 h 1619598"/>
              <a:gd name="connsiteX1" fmla="*/ 349111 w 1067944"/>
              <a:gd name="connsiteY1" fmla="*/ 1713 h 1619598"/>
              <a:gd name="connsiteX2" fmla="*/ 504692 w 1067944"/>
              <a:gd name="connsiteY2" fmla="*/ 86175 h 1619598"/>
              <a:gd name="connsiteX3" fmla="*/ 506446 w 1067944"/>
              <a:gd name="connsiteY3" fmla="*/ 103392 h 1619598"/>
              <a:gd name="connsiteX4" fmla="*/ 512126 w 1067944"/>
              <a:gd name="connsiteY4" fmla="*/ 105070 h 1619598"/>
              <a:gd name="connsiteX5" fmla="*/ 754444 w 1067944"/>
              <a:gd name="connsiteY5" fmla="*/ 412575 h 1619598"/>
              <a:gd name="connsiteX6" fmla="*/ 759944 w 1067944"/>
              <a:gd name="connsiteY6" fmla="*/ 472243 h 1619598"/>
              <a:gd name="connsiteX7" fmla="*/ 767366 w 1067944"/>
              <a:gd name="connsiteY7" fmla="*/ 468126 h 1619598"/>
              <a:gd name="connsiteX8" fmla="*/ 771287 w 1067944"/>
              <a:gd name="connsiteY8" fmla="*/ 474081 h 1619598"/>
              <a:gd name="connsiteX9" fmla="*/ 875012 w 1067944"/>
              <a:gd name="connsiteY9" fmla="*/ 647783 h 1619598"/>
              <a:gd name="connsiteX10" fmla="*/ 1055133 w 1067944"/>
              <a:gd name="connsiteY10" fmla="*/ 1141932 h 1619598"/>
              <a:gd name="connsiteX11" fmla="*/ 1007366 w 1067944"/>
              <a:gd name="connsiteY11" fmla="*/ 1121743 h 1619598"/>
              <a:gd name="connsiteX12" fmla="*/ 983958 w 1067944"/>
              <a:gd name="connsiteY12" fmla="*/ 1098546 h 1619598"/>
              <a:gd name="connsiteX13" fmla="*/ 1012479 w 1067944"/>
              <a:gd name="connsiteY13" fmla="*/ 1164687 h 1619598"/>
              <a:gd name="connsiteX14" fmla="*/ 1054439 w 1067944"/>
              <a:gd name="connsiteY14" fmla="*/ 1403326 h 1619598"/>
              <a:gd name="connsiteX15" fmla="*/ 921689 w 1067944"/>
              <a:gd name="connsiteY15" fmla="*/ 1302960 h 1619598"/>
              <a:gd name="connsiteX16" fmla="*/ 914745 w 1067944"/>
              <a:gd name="connsiteY16" fmla="*/ 1293952 h 1619598"/>
              <a:gd name="connsiteX17" fmla="*/ 913683 w 1067944"/>
              <a:gd name="connsiteY17" fmla="*/ 1297191 h 1619598"/>
              <a:gd name="connsiteX18" fmla="*/ 935221 w 1067944"/>
              <a:gd name="connsiteY18" fmla="*/ 1347139 h 1619598"/>
              <a:gd name="connsiteX19" fmla="*/ 977182 w 1067944"/>
              <a:gd name="connsiteY19" fmla="*/ 1585778 h 1619598"/>
              <a:gd name="connsiteX20" fmla="*/ 796960 w 1067944"/>
              <a:gd name="connsiteY20" fmla="*/ 1423824 h 1619598"/>
              <a:gd name="connsiteX21" fmla="*/ 763237 w 1067944"/>
              <a:gd name="connsiteY21" fmla="*/ 1375126 h 1619598"/>
              <a:gd name="connsiteX22" fmla="*/ 755784 w 1067944"/>
              <a:gd name="connsiteY22" fmla="*/ 1373829 h 1619598"/>
              <a:gd name="connsiteX23" fmla="*/ 757832 w 1067944"/>
              <a:gd name="connsiteY23" fmla="*/ 1378578 h 1619598"/>
              <a:gd name="connsiteX24" fmla="*/ 799794 w 1067944"/>
              <a:gd name="connsiteY24" fmla="*/ 1617216 h 1619598"/>
              <a:gd name="connsiteX25" fmla="*/ 464455 w 1067944"/>
              <a:gd name="connsiteY25" fmla="*/ 1209157 h 1619598"/>
              <a:gd name="connsiteX26" fmla="*/ 380800 w 1067944"/>
              <a:gd name="connsiteY26" fmla="*/ 1044210 h 1619598"/>
              <a:gd name="connsiteX27" fmla="*/ 367159 w 1067944"/>
              <a:gd name="connsiteY27" fmla="*/ 1027036 h 1619598"/>
              <a:gd name="connsiteX28" fmla="*/ 286566 w 1067944"/>
              <a:gd name="connsiteY28" fmla="*/ 910624 h 1619598"/>
              <a:gd name="connsiteX29" fmla="*/ 277726 w 1067944"/>
              <a:gd name="connsiteY29" fmla="*/ 895881 h 1619598"/>
              <a:gd name="connsiteX30" fmla="*/ 273160 w 1067944"/>
              <a:gd name="connsiteY30" fmla="*/ 894331 h 1619598"/>
              <a:gd name="connsiteX31" fmla="*/ 297315 w 1067944"/>
              <a:gd name="connsiteY31" fmla="*/ 1032842 h 1619598"/>
              <a:gd name="connsiteX32" fmla="*/ 277444 w 1067944"/>
              <a:gd name="connsiteY32" fmla="*/ 1361462 h 1619598"/>
              <a:gd name="connsiteX33" fmla="*/ 76063 w 1067944"/>
              <a:gd name="connsiteY33" fmla="*/ 873189 h 1619598"/>
              <a:gd name="connsiteX34" fmla="*/ 43404 w 1067944"/>
              <a:gd name="connsiteY34" fmla="*/ 685919 h 1619598"/>
              <a:gd name="connsiteX35" fmla="*/ 29948 w 1067944"/>
              <a:gd name="connsiteY35" fmla="*/ 658808 h 1619598"/>
              <a:gd name="connsiteX36" fmla="*/ 0 w 1067944"/>
              <a:gd name="connsiteY36" fmla="*/ 496573 h 1619598"/>
              <a:gd name="connsiteX37" fmla="*/ 17133 w 1067944"/>
              <a:gd name="connsiteY37" fmla="*/ 372631 h 1619598"/>
              <a:gd name="connsiteX38" fmla="*/ 23568 w 1067944"/>
              <a:gd name="connsiteY38" fmla="*/ 357992 h 1619598"/>
              <a:gd name="connsiteX39" fmla="*/ 19833 w 1067944"/>
              <a:gd name="connsiteY39" fmla="*/ 355096 h 1619598"/>
              <a:gd name="connsiteX40" fmla="*/ 54704 w 1067944"/>
              <a:gd name="connsiteY40" fmla="*/ 155343 h 1619598"/>
              <a:gd name="connsiteX0" fmla="*/ 112386 w 1125626"/>
              <a:gd name="connsiteY0" fmla="*/ 155343 h 1619598"/>
              <a:gd name="connsiteX1" fmla="*/ 406793 w 1125626"/>
              <a:gd name="connsiteY1" fmla="*/ 1713 h 1619598"/>
              <a:gd name="connsiteX2" fmla="*/ 562374 w 1125626"/>
              <a:gd name="connsiteY2" fmla="*/ 86175 h 1619598"/>
              <a:gd name="connsiteX3" fmla="*/ 564128 w 1125626"/>
              <a:gd name="connsiteY3" fmla="*/ 103392 h 1619598"/>
              <a:gd name="connsiteX4" fmla="*/ 569808 w 1125626"/>
              <a:gd name="connsiteY4" fmla="*/ 105070 h 1619598"/>
              <a:gd name="connsiteX5" fmla="*/ 812126 w 1125626"/>
              <a:gd name="connsiteY5" fmla="*/ 412575 h 1619598"/>
              <a:gd name="connsiteX6" fmla="*/ 817626 w 1125626"/>
              <a:gd name="connsiteY6" fmla="*/ 472243 h 1619598"/>
              <a:gd name="connsiteX7" fmla="*/ 825048 w 1125626"/>
              <a:gd name="connsiteY7" fmla="*/ 468126 h 1619598"/>
              <a:gd name="connsiteX8" fmla="*/ 828969 w 1125626"/>
              <a:gd name="connsiteY8" fmla="*/ 474081 h 1619598"/>
              <a:gd name="connsiteX9" fmla="*/ 932694 w 1125626"/>
              <a:gd name="connsiteY9" fmla="*/ 647783 h 1619598"/>
              <a:gd name="connsiteX10" fmla="*/ 1112815 w 1125626"/>
              <a:gd name="connsiteY10" fmla="*/ 1141932 h 1619598"/>
              <a:gd name="connsiteX11" fmla="*/ 1065048 w 1125626"/>
              <a:gd name="connsiteY11" fmla="*/ 1121743 h 1619598"/>
              <a:gd name="connsiteX12" fmla="*/ 1041640 w 1125626"/>
              <a:gd name="connsiteY12" fmla="*/ 1098546 h 1619598"/>
              <a:gd name="connsiteX13" fmla="*/ 1070161 w 1125626"/>
              <a:gd name="connsiteY13" fmla="*/ 1164687 h 1619598"/>
              <a:gd name="connsiteX14" fmla="*/ 1112121 w 1125626"/>
              <a:gd name="connsiteY14" fmla="*/ 1403326 h 1619598"/>
              <a:gd name="connsiteX15" fmla="*/ 979371 w 1125626"/>
              <a:gd name="connsiteY15" fmla="*/ 1302960 h 1619598"/>
              <a:gd name="connsiteX16" fmla="*/ 972427 w 1125626"/>
              <a:gd name="connsiteY16" fmla="*/ 1293952 h 1619598"/>
              <a:gd name="connsiteX17" fmla="*/ 971365 w 1125626"/>
              <a:gd name="connsiteY17" fmla="*/ 1297191 h 1619598"/>
              <a:gd name="connsiteX18" fmla="*/ 992903 w 1125626"/>
              <a:gd name="connsiteY18" fmla="*/ 1347139 h 1619598"/>
              <a:gd name="connsiteX19" fmla="*/ 1034864 w 1125626"/>
              <a:gd name="connsiteY19" fmla="*/ 1585778 h 1619598"/>
              <a:gd name="connsiteX20" fmla="*/ 854642 w 1125626"/>
              <a:gd name="connsiteY20" fmla="*/ 1423824 h 1619598"/>
              <a:gd name="connsiteX21" fmla="*/ 820919 w 1125626"/>
              <a:gd name="connsiteY21" fmla="*/ 1375126 h 1619598"/>
              <a:gd name="connsiteX22" fmla="*/ 813466 w 1125626"/>
              <a:gd name="connsiteY22" fmla="*/ 1373829 h 1619598"/>
              <a:gd name="connsiteX23" fmla="*/ 815514 w 1125626"/>
              <a:gd name="connsiteY23" fmla="*/ 1378578 h 1619598"/>
              <a:gd name="connsiteX24" fmla="*/ 857476 w 1125626"/>
              <a:gd name="connsiteY24" fmla="*/ 1617216 h 1619598"/>
              <a:gd name="connsiteX25" fmla="*/ 522137 w 1125626"/>
              <a:gd name="connsiteY25" fmla="*/ 1209157 h 1619598"/>
              <a:gd name="connsiteX26" fmla="*/ 438482 w 1125626"/>
              <a:gd name="connsiteY26" fmla="*/ 1044210 h 1619598"/>
              <a:gd name="connsiteX27" fmla="*/ 424841 w 1125626"/>
              <a:gd name="connsiteY27" fmla="*/ 1027036 h 1619598"/>
              <a:gd name="connsiteX28" fmla="*/ 344248 w 1125626"/>
              <a:gd name="connsiteY28" fmla="*/ 910624 h 1619598"/>
              <a:gd name="connsiteX29" fmla="*/ 335408 w 1125626"/>
              <a:gd name="connsiteY29" fmla="*/ 895881 h 1619598"/>
              <a:gd name="connsiteX30" fmla="*/ 330842 w 1125626"/>
              <a:gd name="connsiteY30" fmla="*/ 894331 h 1619598"/>
              <a:gd name="connsiteX31" fmla="*/ 354997 w 1125626"/>
              <a:gd name="connsiteY31" fmla="*/ 1032842 h 1619598"/>
              <a:gd name="connsiteX32" fmla="*/ 335126 w 1125626"/>
              <a:gd name="connsiteY32" fmla="*/ 1361462 h 1619598"/>
              <a:gd name="connsiteX33" fmla="*/ 133745 w 1125626"/>
              <a:gd name="connsiteY33" fmla="*/ 873189 h 1619598"/>
              <a:gd name="connsiteX34" fmla="*/ 101086 w 1125626"/>
              <a:gd name="connsiteY34" fmla="*/ 685919 h 1619598"/>
              <a:gd name="connsiteX35" fmla="*/ 87630 w 1125626"/>
              <a:gd name="connsiteY35" fmla="*/ 658808 h 1619598"/>
              <a:gd name="connsiteX36" fmla="*/ 57682 w 1125626"/>
              <a:gd name="connsiteY36" fmla="*/ 496573 h 1619598"/>
              <a:gd name="connsiteX37" fmla="*/ 74815 w 1125626"/>
              <a:gd name="connsiteY37" fmla="*/ 372631 h 1619598"/>
              <a:gd name="connsiteX38" fmla="*/ 81250 w 1125626"/>
              <a:gd name="connsiteY38" fmla="*/ 357992 h 1619598"/>
              <a:gd name="connsiteX39" fmla="*/ 4919 w 1125626"/>
              <a:gd name="connsiteY39" fmla="*/ 248675 h 1619598"/>
              <a:gd name="connsiteX40" fmla="*/ 112386 w 1125626"/>
              <a:gd name="connsiteY40" fmla="*/ 155343 h 1619598"/>
              <a:gd name="connsiteX0" fmla="*/ 0 w 1120707"/>
              <a:gd name="connsiteY0" fmla="*/ 253392 h 1624315"/>
              <a:gd name="connsiteX1" fmla="*/ 401874 w 1120707"/>
              <a:gd name="connsiteY1" fmla="*/ 6430 h 1624315"/>
              <a:gd name="connsiteX2" fmla="*/ 557455 w 1120707"/>
              <a:gd name="connsiteY2" fmla="*/ 90892 h 1624315"/>
              <a:gd name="connsiteX3" fmla="*/ 559209 w 1120707"/>
              <a:gd name="connsiteY3" fmla="*/ 108109 h 1624315"/>
              <a:gd name="connsiteX4" fmla="*/ 564889 w 1120707"/>
              <a:gd name="connsiteY4" fmla="*/ 109787 h 1624315"/>
              <a:gd name="connsiteX5" fmla="*/ 807207 w 1120707"/>
              <a:gd name="connsiteY5" fmla="*/ 417292 h 1624315"/>
              <a:gd name="connsiteX6" fmla="*/ 812707 w 1120707"/>
              <a:gd name="connsiteY6" fmla="*/ 476960 h 1624315"/>
              <a:gd name="connsiteX7" fmla="*/ 820129 w 1120707"/>
              <a:gd name="connsiteY7" fmla="*/ 472843 h 1624315"/>
              <a:gd name="connsiteX8" fmla="*/ 824050 w 1120707"/>
              <a:gd name="connsiteY8" fmla="*/ 478798 h 1624315"/>
              <a:gd name="connsiteX9" fmla="*/ 927775 w 1120707"/>
              <a:gd name="connsiteY9" fmla="*/ 652500 h 1624315"/>
              <a:gd name="connsiteX10" fmla="*/ 1107896 w 1120707"/>
              <a:gd name="connsiteY10" fmla="*/ 1146649 h 1624315"/>
              <a:gd name="connsiteX11" fmla="*/ 1060129 w 1120707"/>
              <a:gd name="connsiteY11" fmla="*/ 1126460 h 1624315"/>
              <a:gd name="connsiteX12" fmla="*/ 1036721 w 1120707"/>
              <a:gd name="connsiteY12" fmla="*/ 1103263 h 1624315"/>
              <a:gd name="connsiteX13" fmla="*/ 1065242 w 1120707"/>
              <a:gd name="connsiteY13" fmla="*/ 1169404 h 1624315"/>
              <a:gd name="connsiteX14" fmla="*/ 1107202 w 1120707"/>
              <a:gd name="connsiteY14" fmla="*/ 1408043 h 1624315"/>
              <a:gd name="connsiteX15" fmla="*/ 974452 w 1120707"/>
              <a:gd name="connsiteY15" fmla="*/ 1307677 h 1624315"/>
              <a:gd name="connsiteX16" fmla="*/ 967508 w 1120707"/>
              <a:gd name="connsiteY16" fmla="*/ 1298669 h 1624315"/>
              <a:gd name="connsiteX17" fmla="*/ 966446 w 1120707"/>
              <a:gd name="connsiteY17" fmla="*/ 1301908 h 1624315"/>
              <a:gd name="connsiteX18" fmla="*/ 987984 w 1120707"/>
              <a:gd name="connsiteY18" fmla="*/ 1351856 h 1624315"/>
              <a:gd name="connsiteX19" fmla="*/ 1029945 w 1120707"/>
              <a:gd name="connsiteY19" fmla="*/ 1590495 h 1624315"/>
              <a:gd name="connsiteX20" fmla="*/ 849723 w 1120707"/>
              <a:gd name="connsiteY20" fmla="*/ 1428541 h 1624315"/>
              <a:gd name="connsiteX21" fmla="*/ 816000 w 1120707"/>
              <a:gd name="connsiteY21" fmla="*/ 1379843 h 1624315"/>
              <a:gd name="connsiteX22" fmla="*/ 808547 w 1120707"/>
              <a:gd name="connsiteY22" fmla="*/ 1378546 h 1624315"/>
              <a:gd name="connsiteX23" fmla="*/ 810595 w 1120707"/>
              <a:gd name="connsiteY23" fmla="*/ 1383295 h 1624315"/>
              <a:gd name="connsiteX24" fmla="*/ 852557 w 1120707"/>
              <a:gd name="connsiteY24" fmla="*/ 1621933 h 1624315"/>
              <a:gd name="connsiteX25" fmla="*/ 517218 w 1120707"/>
              <a:gd name="connsiteY25" fmla="*/ 1213874 h 1624315"/>
              <a:gd name="connsiteX26" fmla="*/ 433563 w 1120707"/>
              <a:gd name="connsiteY26" fmla="*/ 1048927 h 1624315"/>
              <a:gd name="connsiteX27" fmla="*/ 419922 w 1120707"/>
              <a:gd name="connsiteY27" fmla="*/ 1031753 h 1624315"/>
              <a:gd name="connsiteX28" fmla="*/ 339329 w 1120707"/>
              <a:gd name="connsiteY28" fmla="*/ 915341 h 1624315"/>
              <a:gd name="connsiteX29" fmla="*/ 330489 w 1120707"/>
              <a:gd name="connsiteY29" fmla="*/ 900598 h 1624315"/>
              <a:gd name="connsiteX30" fmla="*/ 325923 w 1120707"/>
              <a:gd name="connsiteY30" fmla="*/ 899048 h 1624315"/>
              <a:gd name="connsiteX31" fmla="*/ 350078 w 1120707"/>
              <a:gd name="connsiteY31" fmla="*/ 1037559 h 1624315"/>
              <a:gd name="connsiteX32" fmla="*/ 330207 w 1120707"/>
              <a:gd name="connsiteY32" fmla="*/ 1366179 h 1624315"/>
              <a:gd name="connsiteX33" fmla="*/ 128826 w 1120707"/>
              <a:gd name="connsiteY33" fmla="*/ 877906 h 1624315"/>
              <a:gd name="connsiteX34" fmla="*/ 96167 w 1120707"/>
              <a:gd name="connsiteY34" fmla="*/ 690636 h 1624315"/>
              <a:gd name="connsiteX35" fmla="*/ 82711 w 1120707"/>
              <a:gd name="connsiteY35" fmla="*/ 663525 h 1624315"/>
              <a:gd name="connsiteX36" fmla="*/ 52763 w 1120707"/>
              <a:gd name="connsiteY36" fmla="*/ 501290 h 1624315"/>
              <a:gd name="connsiteX37" fmla="*/ 69896 w 1120707"/>
              <a:gd name="connsiteY37" fmla="*/ 377348 h 1624315"/>
              <a:gd name="connsiteX38" fmla="*/ 76331 w 1120707"/>
              <a:gd name="connsiteY38" fmla="*/ 362709 h 1624315"/>
              <a:gd name="connsiteX39" fmla="*/ 0 w 1120707"/>
              <a:gd name="connsiteY39" fmla="*/ 253392 h 1624315"/>
              <a:gd name="connsiteX0" fmla="*/ 0 w 1120707"/>
              <a:gd name="connsiteY0" fmla="*/ 162500 h 1533423"/>
              <a:gd name="connsiteX1" fmla="*/ 557455 w 1120707"/>
              <a:gd name="connsiteY1" fmla="*/ 0 h 1533423"/>
              <a:gd name="connsiteX2" fmla="*/ 559209 w 1120707"/>
              <a:gd name="connsiteY2" fmla="*/ 17217 h 1533423"/>
              <a:gd name="connsiteX3" fmla="*/ 564889 w 1120707"/>
              <a:gd name="connsiteY3" fmla="*/ 18895 h 1533423"/>
              <a:gd name="connsiteX4" fmla="*/ 807207 w 1120707"/>
              <a:gd name="connsiteY4" fmla="*/ 326400 h 1533423"/>
              <a:gd name="connsiteX5" fmla="*/ 812707 w 1120707"/>
              <a:gd name="connsiteY5" fmla="*/ 386068 h 1533423"/>
              <a:gd name="connsiteX6" fmla="*/ 820129 w 1120707"/>
              <a:gd name="connsiteY6" fmla="*/ 381951 h 1533423"/>
              <a:gd name="connsiteX7" fmla="*/ 824050 w 1120707"/>
              <a:gd name="connsiteY7" fmla="*/ 387906 h 1533423"/>
              <a:gd name="connsiteX8" fmla="*/ 927775 w 1120707"/>
              <a:gd name="connsiteY8" fmla="*/ 561608 h 1533423"/>
              <a:gd name="connsiteX9" fmla="*/ 1107896 w 1120707"/>
              <a:gd name="connsiteY9" fmla="*/ 1055757 h 1533423"/>
              <a:gd name="connsiteX10" fmla="*/ 1060129 w 1120707"/>
              <a:gd name="connsiteY10" fmla="*/ 1035568 h 1533423"/>
              <a:gd name="connsiteX11" fmla="*/ 1036721 w 1120707"/>
              <a:gd name="connsiteY11" fmla="*/ 1012371 h 1533423"/>
              <a:gd name="connsiteX12" fmla="*/ 1065242 w 1120707"/>
              <a:gd name="connsiteY12" fmla="*/ 1078512 h 1533423"/>
              <a:gd name="connsiteX13" fmla="*/ 1107202 w 1120707"/>
              <a:gd name="connsiteY13" fmla="*/ 1317151 h 1533423"/>
              <a:gd name="connsiteX14" fmla="*/ 974452 w 1120707"/>
              <a:gd name="connsiteY14" fmla="*/ 1216785 h 1533423"/>
              <a:gd name="connsiteX15" fmla="*/ 967508 w 1120707"/>
              <a:gd name="connsiteY15" fmla="*/ 1207777 h 1533423"/>
              <a:gd name="connsiteX16" fmla="*/ 966446 w 1120707"/>
              <a:gd name="connsiteY16" fmla="*/ 1211016 h 1533423"/>
              <a:gd name="connsiteX17" fmla="*/ 987984 w 1120707"/>
              <a:gd name="connsiteY17" fmla="*/ 1260964 h 1533423"/>
              <a:gd name="connsiteX18" fmla="*/ 1029945 w 1120707"/>
              <a:gd name="connsiteY18" fmla="*/ 1499603 h 1533423"/>
              <a:gd name="connsiteX19" fmla="*/ 849723 w 1120707"/>
              <a:gd name="connsiteY19" fmla="*/ 1337649 h 1533423"/>
              <a:gd name="connsiteX20" fmla="*/ 816000 w 1120707"/>
              <a:gd name="connsiteY20" fmla="*/ 1288951 h 1533423"/>
              <a:gd name="connsiteX21" fmla="*/ 808547 w 1120707"/>
              <a:gd name="connsiteY21" fmla="*/ 1287654 h 1533423"/>
              <a:gd name="connsiteX22" fmla="*/ 810595 w 1120707"/>
              <a:gd name="connsiteY22" fmla="*/ 1292403 h 1533423"/>
              <a:gd name="connsiteX23" fmla="*/ 852557 w 1120707"/>
              <a:gd name="connsiteY23" fmla="*/ 1531041 h 1533423"/>
              <a:gd name="connsiteX24" fmla="*/ 517218 w 1120707"/>
              <a:gd name="connsiteY24" fmla="*/ 1122982 h 1533423"/>
              <a:gd name="connsiteX25" fmla="*/ 433563 w 1120707"/>
              <a:gd name="connsiteY25" fmla="*/ 958035 h 1533423"/>
              <a:gd name="connsiteX26" fmla="*/ 419922 w 1120707"/>
              <a:gd name="connsiteY26" fmla="*/ 940861 h 1533423"/>
              <a:gd name="connsiteX27" fmla="*/ 339329 w 1120707"/>
              <a:gd name="connsiteY27" fmla="*/ 824449 h 1533423"/>
              <a:gd name="connsiteX28" fmla="*/ 330489 w 1120707"/>
              <a:gd name="connsiteY28" fmla="*/ 809706 h 1533423"/>
              <a:gd name="connsiteX29" fmla="*/ 325923 w 1120707"/>
              <a:gd name="connsiteY29" fmla="*/ 808156 h 1533423"/>
              <a:gd name="connsiteX30" fmla="*/ 350078 w 1120707"/>
              <a:gd name="connsiteY30" fmla="*/ 946667 h 1533423"/>
              <a:gd name="connsiteX31" fmla="*/ 330207 w 1120707"/>
              <a:gd name="connsiteY31" fmla="*/ 1275287 h 1533423"/>
              <a:gd name="connsiteX32" fmla="*/ 128826 w 1120707"/>
              <a:gd name="connsiteY32" fmla="*/ 787014 h 1533423"/>
              <a:gd name="connsiteX33" fmla="*/ 96167 w 1120707"/>
              <a:gd name="connsiteY33" fmla="*/ 599744 h 1533423"/>
              <a:gd name="connsiteX34" fmla="*/ 82711 w 1120707"/>
              <a:gd name="connsiteY34" fmla="*/ 572633 h 1533423"/>
              <a:gd name="connsiteX35" fmla="*/ 52763 w 1120707"/>
              <a:gd name="connsiteY35" fmla="*/ 410398 h 1533423"/>
              <a:gd name="connsiteX36" fmla="*/ 69896 w 1120707"/>
              <a:gd name="connsiteY36" fmla="*/ 286456 h 1533423"/>
              <a:gd name="connsiteX37" fmla="*/ 76331 w 1120707"/>
              <a:gd name="connsiteY37" fmla="*/ 271817 h 1533423"/>
              <a:gd name="connsiteX38" fmla="*/ 0 w 1120707"/>
              <a:gd name="connsiteY38" fmla="*/ 162500 h 1533423"/>
              <a:gd name="connsiteX0" fmla="*/ 23568 w 1067944"/>
              <a:gd name="connsiteY0" fmla="*/ 271817 h 1533423"/>
              <a:gd name="connsiteX1" fmla="*/ 504692 w 1067944"/>
              <a:gd name="connsiteY1" fmla="*/ 0 h 1533423"/>
              <a:gd name="connsiteX2" fmla="*/ 506446 w 1067944"/>
              <a:gd name="connsiteY2" fmla="*/ 17217 h 1533423"/>
              <a:gd name="connsiteX3" fmla="*/ 512126 w 1067944"/>
              <a:gd name="connsiteY3" fmla="*/ 18895 h 1533423"/>
              <a:gd name="connsiteX4" fmla="*/ 754444 w 1067944"/>
              <a:gd name="connsiteY4" fmla="*/ 326400 h 1533423"/>
              <a:gd name="connsiteX5" fmla="*/ 759944 w 1067944"/>
              <a:gd name="connsiteY5" fmla="*/ 386068 h 1533423"/>
              <a:gd name="connsiteX6" fmla="*/ 767366 w 1067944"/>
              <a:gd name="connsiteY6" fmla="*/ 381951 h 1533423"/>
              <a:gd name="connsiteX7" fmla="*/ 771287 w 1067944"/>
              <a:gd name="connsiteY7" fmla="*/ 387906 h 1533423"/>
              <a:gd name="connsiteX8" fmla="*/ 875012 w 1067944"/>
              <a:gd name="connsiteY8" fmla="*/ 561608 h 1533423"/>
              <a:gd name="connsiteX9" fmla="*/ 1055133 w 1067944"/>
              <a:gd name="connsiteY9" fmla="*/ 1055757 h 1533423"/>
              <a:gd name="connsiteX10" fmla="*/ 1007366 w 1067944"/>
              <a:gd name="connsiteY10" fmla="*/ 1035568 h 1533423"/>
              <a:gd name="connsiteX11" fmla="*/ 983958 w 1067944"/>
              <a:gd name="connsiteY11" fmla="*/ 1012371 h 1533423"/>
              <a:gd name="connsiteX12" fmla="*/ 1012479 w 1067944"/>
              <a:gd name="connsiteY12" fmla="*/ 1078512 h 1533423"/>
              <a:gd name="connsiteX13" fmla="*/ 1054439 w 1067944"/>
              <a:gd name="connsiteY13" fmla="*/ 1317151 h 1533423"/>
              <a:gd name="connsiteX14" fmla="*/ 921689 w 1067944"/>
              <a:gd name="connsiteY14" fmla="*/ 1216785 h 1533423"/>
              <a:gd name="connsiteX15" fmla="*/ 914745 w 1067944"/>
              <a:gd name="connsiteY15" fmla="*/ 1207777 h 1533423"/>
              <a:gd name="connsiteX16" fmla="*/ 913683 w 1067944"/>
              <a:gd name="connsiteY16" fmla="*/ 1211016 h 1533423"/>
              <a:gd name="connsiteX17" fmla="*/ 935221 w 1067944"/>
              <a:gd name="connsiteY17" fmla="*/ 1260964 h 1533423"/>
              <a:gd name="connsiteX18" fmla="*/ 977182 w 1067944"/>
              <a:gd name="connsiteY18" fmla="*/ 1499603 h 1533423"/>
              <a:gd name="connsiteX19" fmla="*/ 796960 w 1067944"/>
              <a:gd name="connsiteY19" fmla="*/ 1337649 h 1533423"/>
              <a:gd name="connsiteX20" fmla="*/ 763237 w 1067944"/>
              <a:gd name="connsiteY20" fmla="*/ 1288951 h 1533423"/>
              <a:gd name="connsiteX21" fmla="*/ 755784 w 1067944"/>
              <a:gd name="connsiteY21" fmla="*/ 1287654 h 1533423"/>
              <a:gd name="connsiteX22" fmla="*/ 757832 w 1067944"/>
              <a:gd name="connsiteY22" fmla="*/ 1292403 h 1533423"/>
              <a:gd name="connsiteX23" fmla="*/ 799794 w 1067944"/>
              <a:gd name="connsiteY23" fmla="*/ 1531041 h 1533423"/>
              <a:gd name="connsiteX24" fmla="*/ 464455 w 1067944"/>
              <a:gd name="connsiteY24" fmla="*/ 1122982 h 1533423"/>
              <a:gd name="connsiteX25" fmla="*/ 380800 w 1067944"/>
              <a:gd name="connsiteY25" fmla="*/ 958035 h 1533423"/>
              <a:gd name="connsiteX26" fmla="*/ 367159 w 1067944"/>
              <a:gd name="connsiteY26" fmla="*/ 940861 h 1533423"/>
              <a:gd name="connsiteX27" fmla="*/ 286566 w 1067944"/>
              <a:gd name="connsiteY27" fmla="*/ 824449 h 1533423"/>
              <a:gd name="connsiteX28" fmla="*/ 277726 w 1067944"/>
              <a:gd name="connsiteY28" fmla="*/ 809706 h 1533423"/>
              <a:gd name="connsiteX29" fmla="*/ 273160 w 1067944"/>
              <a:gd name="connsiteY29" fmla="*/ 808156 h 1533423"/>
              <a:gd name="connsiteX30" fmla="*/ 297315 w 1067944"/>
              <a:gd name="connsiteY30" fmla="*/ 946667 h 1533423"/>
              <a:gd name="connsiteX31" fmla="*/ 277444 w 1067944"/>
              <a:gd name="connsiteY31" fmla="*/ 1275287 h 1533423"/>
              <a:gd name="connsiteX32" fmla="*/ 76063 w 1067944"/>
              <a:gd name="connsiteY32" fmla="*/ 787014 h 1533423"/>
              <a:gd name="connsiteX33" fmla="*/ 43404 w 1067944"/>
              <a:gd name="connsiteY33" fmla="*/ 599744 h 1533423"/>
              <a:gd name="connsiteX34" fmla="*/ 29948 w 1067944"/>
              <a:gd name="connsiteY34" fmla="*/ 572633 h 1533423"/>
              <a:gd name="connsiteX35" fmla="*/ 0 w 1067944"/>
              <a:gd name="connsiteY35" fmla="*/ 410398 h 1533423"/>
              <a:gd name="connsiteX36" fmla="*/ 17133 w 1067944"/>
              <a:gd name="connsiteY36" fmla="*/ 286456 h 1533423"/>
              <a:gd name="connsiteX37" fmla="*/ 23568 w 1067944"/>
              <a:gd name="connsiteY37" fmla="*/ 271817 h 1533423"/>
              <a:gd name="connsiteX0" fmla="*/ 23568 w 1067944"/>
              <a:gd name="connsiteY0" fmla="*/ 271817 h 1533423"/>
              <a:gd name="connsiteX1" fmla="*/ 205745 w 1067944"/>
              <a:gd name="connsiteY1" fmla="*/ 16411 h 1533423"/>
              <a:gd name="connsiteX2" fmla="*/ 504692 w 1067944"/>
              <a:gd name="connsiteY2" fmla="*/ 0 h 1533423"/>
              <a:gd name="connsiteX3" fmla="*/ 506446 w 1067944"/>
              <a:gd name="connsiteY3" fmla="*/ 17217 h 1533423"/>
              <a:gd name="connsiteX4" fmla="*/ 512126 w 1067944"/>
              <a:gd name="connsiteY4" fmla="*/ 18895 h 1533423"/>
              <a:gd name="connsiteX5" fmla="*/ 754444 w 1067944"/>
              <a:gd name="connsiteY5" fmla="*/ 326400 h 1533423"/>
              <a:gd name="connsiteX6" fmla="*/ 759944 w 1067944"/>
              <a:gd name="connsiteY6" fmla="*/ 386068 h 1533423"/>
              <a:gd name="connsiteX7" fmla="*/ 767366 w 1067944"/>
              <a:gd name="connsiteY7" fmla="*/ 381951 h 1533423"/>
              <a:gd name="connsiteX8" fmla="*/ 771287 w 1067944"/>
              <a:gd name="connsiteY8" fmla="*/ 387906 h 1533423"/>
              <a:gd name="connsiteX9" fmla="*/ 875012 w 1067944"/>
              <a:gd name="connsiteY9" fmla="*/ 561608 h 1533423"/>
              <a:gd name="connsiteX10" fmla="*/ 1055133 w 1067944"/>
              <a:gd name="connsiteY10" fmla="*/ 1055757 h 1533423"/>
              <a:gd name="connsiteX11" fmla="*/ 1007366 w 1067944"/>
              <a:gd name="connsiteY11" fmla="*/ 1035568 h 1533423"/>
              <a:gd name="connsiteX12" fmla="*/ 983958 w 1067944"/>
              <a:gd name="connsiteY12" fmla="*/ 1012371 h 1533423"/>
              <a:gd name="connsiteX13" fmla="*/ 1012479 w 1067944"/>
              <a:gd name="connsiteY13" fmla="*/ 1078512 h 1533423"/>
              <a:gd name="connsiteX14" fmla="*/ 1054439 w 1067944"/>
              <a:gd name="connsiteY14" fmla="*/ 1317151 h 1533423"/>
              <a:gd name="connsiteX15" fmla="*/ 921689 w 1067944"/>
              <a:gd name="connsiteY15" fmla="*/ 1216785 h 1533423"/>
              <a:gd name="connsiteX16" fmla="*/ 914745 w 1067944"/>
              <a:gd name="connsiteY16" fmla="*/ 1207777 h 1533423"/>
              <a:gd name="connsiteX17" fmla="*/ 913683 w 1067944"/>
              <a:gd name="connsiteY17" fmla="*/ 1211016 h 1533423"/>
              <a:gd name="connsiteX18" fmla="*/ 935221 w 1067944"/>
              <a:gd name="connsiteY18" fmla="*/ 1260964 h 1533423"/>
              <a:gd name="connsiteX19" fmla="*/ 977182 w 1067944"/>
              <a:gd name="connsiteY19" fmla="*/ 1499603 h 1533423"/>
              <a:gd name="connsiteX20" fmla="*/ 796960 w 1067944"/>
              <a:gd name="connsiteY20" fmla="*/ 1337649 h 1533423"/>
              <a:gd name="connsiteX21" fmla="*/ 763237 w 1067944"/>
              <a:gd name="connsiteY21" fmla="*/ 1288951 h 1533423"/>
              <a:gd name="connsiteX22" fmla="*/ 755784 w 1067944"/>
              <a:gd name="connsiteY22" fmla="*/ 1287654 h 1533423"/>
              <a:gd name="connsiteX23" fmla="*/ 757832 w 1067944"/>
              <a:gd name="connsiteY23" fmla="*/ 1292403 h 1533423"/>
              <a:gd name="connsiteX24" fmla="*/ 799794 w 1067944"/>
              <a:gd name="connsiteY24" fmla="*/ 1531041 h 1533423"/>
              <a:gd name="connsiteX25" fmla="*/ 464455 w 1067944"/>
              <a:gd name="connsiteY25" fmla="*/ 1122982 h 1533423"/>
              <a:gd name="connsiteX26" fmla="*/ 380800 w 1067944"/>
              <a:gd name="connsiteY26" fmla="*/ 958035 h 1533423"/>
              <a:gd name="connsiteX27" fmla="*/ 367159 w 1067944"/>
              <a:gd name="connsiteY27" fmla="*/ 940861 h 1533423"/>
              <a:gd name="connsiteX28" fmla="*/ 286566 w 1067944"/>
              <a:gd name="connsiteY28" fmla="*/ 824449 h 1533423"/>
              <a:gd name="connsiteX29" fmla="*/ 277726 w 1067944"/>
              <a:gd name="connsiteY29" fmla="*/ 809706 h 1533423"/>
              <a:gd name="connsiteX30" fmla="*/ 273160 w 1067944"/>
              <a:gd name="connsiteY30" fmla="*/ 808156 h 1533423"/>
              <a:gd name="connsiteX31" fmla="*/ 297315 w 1067944"/>
              <a:gd name="connsiteY31" fmla="*/ 946667 h 1533423"/>
              <a:gd name="connsiteX32" fmla="*/ 277444 w 1067944"/>
              <a:gd name="connsiteY32" fmla="*/ 1275287 h 1533423"/>
              <a:gd name="connsiteX33" fmla="*/ 76063 w 1067944"/>
              <a:gd name="connsiteY33" fmla="*/ 787014 h 1533423"/>
              <a:gd name="connsiteX34" fmla="*/ 43404 w 1067944"/>
              <a:gd name="connsiteY34" fmla="*/ 599744 h 1533423"/>
              <a:gd name="connsiteX35" fmla="*/ 29948 w 1067944"/>
              <a:gd name="connsiteY35" fmla="*/ 572633 h 1533423"/>
              <a:gd name="connsiteX36" fmla="*/ 0 w 1067944"/>
              <a:gd name="connsiteY36" fmla="*/ 410398 h 1533423"/>
              <a:gd name="connsiteX37" fmla="*/ 17133 w 1067944"/>
              <a:gd name="connsiteY37" fmla="*/ 286456 h 1533423"/>
              <a:gd name="connsiteX38" fmla="*/ 23568 w 1067944"/>
              <a:gd name="connsiteY38" fmla="*/ 271817 h 1533423"/>
              <a:gd name="connsiteX0" fmla="*/ 23568 w 1067944"/>
              <a:gd name="connsiteY0" fmla="*/ 271817 h 1533423"/>
              <a:gd name="connsiteX1" fmla="*/ 205745 w 1067944"/>
              <a:gd name="connsiteY1" fmla="*/ 16411 h 1533423"/>
              <a:gd name="connsiteX2" fmla="*/ 504692 w 1067944"/>
              <a:gd name="connsiteY2" fmla="*/ 0 h 1533423"/>
              <a:gd name="connsiteX3" fmla="*/ 506446 w 1067944"/>
              <a:gd name="connsiteY3" fmla="*/ 17217 h 1533423"/>
              <a:gd name="connsiteX4" fmla="*/ 512126 w 1067944"/>
              <a:gd name="connsiteY4" fmla="*/ 18895 h 1533423"/>
              <a:gd name="connsiteX5" fmla="*/ 754444 w 1067944"/>
              <a:gd name="connsiteY5" fmla="*/ 326400 h 1533423"/>
              <a:gd name="connsiteX6" fmla="*/ 759944 w 1067944"/>
              <a:gd name="connsiteY6" fmla="*/ 386068 h 1533423"/>
              <a:gd name="connsiteX7" fmla="*/ 767366 w 1067944"/>
              <a:gd name="connsiteY7" fmla="*/ 381951 h 1533423"/>
              <a:gd name="connsiteX8" fmla="*/ 771287 w 1067944"/>
              <a:gd name="connsiteY8" fmla="*/ 387906 h 1533423"/>
              <a:gd name="connsiteX9" fmla="*/ 875012 w 1067944"/>
              <a:gd name="connsiteY9" fmla="*/ 561608 h 1533423"/>
              <a:gd name="connsiteX10" fmla="*/ 1055133 w 1067944"/>
              <a:gd name="connsiteY10" fmla="*/ 1055757 h 1533423"/>
              <a:gd name="connsiteX11" fmla="*/ 1007366 w 1067944"/>
              <a:gd name="connsiteY11" fmla="*/ 1035568 h 1533423"/>
              <a:gd name="connsiteX12" fmla="*/ 983958 w 1067944"/>
              <a:gd name="connsiteY12" fmla="*/ 1012371 h 1533423"/>
              <a:gd name="connsiteX13" fmla="*/ 1012479 w 1067944"/>
              <a:gd name="connsiteY13" fmla="*/ 1078512 h 1533423"/>
              <a:gd name="connsiteX14" fmla="*/ 1054439 w 1067944"/>
              <a:gd name="connsiteY14" fmla="*/ 1317151 h 1533423"/>
              <a:gd name="connsiteX15" fmla="*/ 921689 w 1067944"/>
              <a:gd name="connsiteY15" fmla="*/ 1216785 h 1533423"/>
              <a:gd name="connsiteX16" fmla="*/ 914745 w 1067944"/>
              <a:gd name="connsiteY16" fmla="*/ 1207777 h 1533423"/>
              <a:gd name="connsiteX17" fmla="*/ 913683 w 1067944"/>
              <a:gd name="connsiteY17" fmla="*/ 1211016 h 1533423"/>
              <a:gd name="connsiteX18" fmla="*/ 935221 w 1067944"/>
              <a:gd name="connsiteY18" fmla="*/ 1260964 h 1533423"/>
              <a:gd name="connsiteX19" fmla="*/ 977182 w 1067944"/>
              <a:gd name="connsiteY19" fmla="*/ 1499603 h 1533423"/>
              <a:gd name="connsiteX20" fmla="*/ 796960 w 1067944"/>
              <a:gd name="connsiteY20" fmla="*/ 1337649 h 1533423"/>
              <a:gd name="connsiteX21" fmla="*/ 763237 w 1067944"/>
              <a:gd name="connsiteY21" fmla="*/ 1288951 h 1533423"/>
              <a:gd name="connsiteX22" fmla="*/ 755784 w 1067944"/>
              <a:gd name="connsiteY22" fmla="*/ 1287654 h 1533423"/>
              <a:gd name="connsiteX23" fmla="*/ 757832 w 1067944"/>
              <a:gd name="connsiteY23" fmla="*/ 1292403 h 1533423"/>
              <a:gd name="connsiteX24" fmla="*/ 799794 w 1067944"/>
              <a:gd name="connsiteY24" fmla="*/ 1531041 h 1533423"/>
              <a:gd name="connsiteX25" fmla="*/ 464455 w 1067944"/>
              <a:gd name="connsiteY25" fmla="*/ 1122982 h 1533423"/>
              <a:gd name="connsiteX26" fmla="*/ 380800 w 1067944"/>
              <a:gd name="connsiteY26" fmla="*/ 958035 h 1533423"/>
              <a:gd name="connsiteX27" fmla="*/ 367159 w 1067944"/>
              <a:gd name="connsiteY27" fmla="*/ 940861 h 1533423"/>
              <a:gd name="connsiteX28" fmla="*/ 286566 w 1067944"/>
              <a:gd name="connsiteY28" fmla="*/ 824449 h 1533423"/>
              <a:gd name="connsiteX29" fmla="*/ 277726 w 1067944"/>
              <a:gd name="connsiteY29" fmla="*/ 809706 h 1533423"/>
              <a:gd name="connsiteX30" fmla="*/ 273160 w 1067944"/>
              <a:gd name="connsiteY30" fmla="*/ 808156 h 1533423"/>
              <a:gd name="connsiteX31" fmla="*/ 297315 w 1067944"/>
              <a:gd name="connsiteY31" fmla="*/ 946667 h 1533423"/>
              <a:gd name="connsiteX32" fmla="*/ 277444 w 1067944"/>
              <a:gd name="connsiteY32" fmla="*/ 1275287 h 1533423"/>
              <a:gd name="connsiteX33" fmla="*/ 76063 w 1067944"/>
              <a:gd name="connsiteY33" fmla="*/ 787014 h 1533423"/>
              <a:gd name="connsiteX34" fmla="*/ 43404 w 1067944"/>
              <a:gd name="connsiteY34" fmla="*/ 599744 h 1533423"/>
              <a:gd name="connsiteX35" fmla="*/ 29948 w 1067944"/>
              <a:gd name="connsiteY35" fmla="*/ 572633 h 1533423"/>
              <a:gd name="connsiteX36" fmla="*/ 0 w 1067944"/>
              <a:gd name="connsiteY36" fmla="*/ 410398 h 1533423"/>
              <a:gd name="connsiteX37" fmla="*/ 17133 w 1067944"/>
              <a:gd name="connsiteY37" fmla="*/ 286456 h 1533423"/>
              <a:gd name="connsiteX38" fmla="*/ 23568 w 1067944"/>
              <a:gd name="connsiteY38" fmla="*/ 271817 h 1533423"/>
              <a:gd name="connsiteX0" fmla="*/ 23568 w 1067944"/>
              <a:gd name="connsiteY0" fmla="*/ 324795 h 1586401"/>
              <a:gd name="connsiteX1" fmla="*/ 205745 w 1067944"/>
              <a:gd name="connsiteY1" fmla="*/ 69389 h 1586401"/>
              <a:gd name="connsiteX2" fmla="*/ 504692 w 1067944"/>
              <a:gd name="connsiteY2" fmla="*/ 52978 h 1586401"/>
              <a:gd name="connsiteX3" fmla="*/ 506446 w 1067944"/>
              <a:gd name="connsiteY3" fmla="*/ 70195 h 1586401"/>
              <a:gd name="connsiteX4" fmla="*/ 512126 w 1067944"/>
              <a:gd name="connsiteY4" fmla="*/ 71873 h 1586401"/>
              <a:gd name="connsiteX5" fmla="*/ 754444 w 1067944"/>
              <a:gd name="connsiteY5" fmla="*/ 379378 h 1586401"/>
              <a:gd name="connsiteX6" fmla="*/ 759944 w 1067944"/>
              <a:gd name="connsiteY6" fmla="*/ 439046 h 1586401"/>
              <a:gd name="connsiteX7" fmla="*/ 767366 w 1067944"/>
              <a:gd name="connsiteY7" fmla="*/ 434929 h 1586401"/>
              <a:gd name="connsiteX8" fmla="*/ 771287 w 1067944"/>
              <a:gd name="connsiteY8" fmla="*/ 440884 h 1586401"/>
              <a:gd name="connsiteX9" fmla="*/ 875012 w 1067944"/>
              <a:gd name="connsiteY9" fmla="*/ 614586 h 1586401"/>
              <a:gd name="connsiteX10" fmla="*/ 1055133 w 1067944"/>
              <a:gd name="connsiteY10" fmla="*/ 1108735 h 1586401"/>
              <a:gd name="connsiteX11" fmla="*/ 1007366 w 1067944"/>
              <a:gd name="connsiteY11" fmla="*/ 1088546 h 1586401"/>
              <a:gd name="connsiteX12" fmla="*/ 983958 w 1067944"/>
              <a:gd name="connsiteY12" fmla="*/ 1065349 h 1586401"/>
              <a:gd name="connsiteX13" fmla="*/ 1012479 w 1067944"/>
              <a:gd name="connsiteY13" fmla="*/ 1131490 h 1586401"/>
              <a:gd name="connsiteX14" fmla="*/ 1054439 w 1067944"/>
              <a:gd name="connsiteY14" fmla="*/ 1370129 h 1586401"/>
              <a:gd name="connsiteX15" fmla="*/ 921689 w 1067944"/>
              <a:gd name="connsiteY15" fmla="*/ 1269763 h 1586401"/>
              <a:gd name="connsiteX16" fmla="*/ 914745 w 1067944"/>
              <a:gd name="connsiteY16" fmla="*/ 1260755 h 1586401"/>
              <a:gd name="connsiteX17" fmla="*/ 913683 w 1067944"/>
              <a:gd name="connsiteY17" fmla="*/ 1263994 h 1586401"/>
              <a:gd name="connsiteX18" fmla="*/ 935221 w 1067944"/>
              <a:gd name="connsiteY18" fmla="*/ 1313942 h 1586401"/>
              <a:gd name="connsiteX19" fmla="*/ 977182 w 1067944"/>
              <a:gd name="connsiteY19" fmla="*/ 1552581 h 1586401"/>
              <a:gd name="connsiteX20" fmla="*/ 796960 w 1067944"/>
              <a:gd name="connsiteY20" fmla="*/ 1390627 h 1586401"/>
              <a:gd name="connsiteX21" fmla="*/ 763237 w 1067944"/>
              <a:gd name="connsiteY21" fmla="*/ 1341929 h 1586401"/>
              <a:gd name="connsiteX22" fmla="*/ 755784 w 1067944"/>
              <a:gd name="connsiteY22" fmla="*/ 1340632 h 1586401"/>
              <a:gd name="connsiteX23" fmla="*/ 757832 w 1067944"/>
              <a:gd name="connsiteY23" fmla="*/ 1345381 h 1586401"/>
              <a:gd name="connsiteX24" fmla="*/ 799794 w 1067944"/>
              <a:gd name="connsiteY24" fmla="*/ 1584019 h 1586401"/>
              <a:gd name="connsiteX25" fmla="*/ 464455 w 1067944"/>
              <a:gd name="connsiteY25" fmla="*/ 1175960 h 1586401"/>
              <a:gd name="connsiteX26" fmla="*/ 380800 w 1067944"/>
              <a:gd name="connsiteY26" fmla="*/ 1011013 h 1586401"/>
              <a:gd name="connsiteX27" fmla="*/ 367159 w 1067944"/>
              <a:gd name="connsiteY27" fmla="*/ 993839 h 1586401"/>
              <a:gd name="connsiteX28" fmla="*/ 286566 w 1067944"/>
              <a:gd name="connsiteY28" fmla="*/ 877427 h 1586401"/>
              <a:gd name="connsiteX29" fmla="*/ 277726 w 1067944"/>
              <a:gd name="connsiteY29" fmla="*/ 862684 h 1586401"/>
              <a:gd name="connsiteX30" fmla="*/ 273160 w 1067944"/>
              <a:gd name="connsiteY30" fmla="*/ 861134 h 1586401"/>
              <a:gd name="connsiteX31" fmla="*/ 297315 w 1067944"/>
              <a:gd name="connsiteY31" fmla="*/ 999645 h 1586401"/>
              <a:gd name="connsiteX32" fmla="*/ 277444 w 1067944"/>
              <a:gd name="connsiteY32" fmla="*/ 1328265 h 1586401"/>
              <a:gd name="connsiteX33" fmla="*/ 76063 w 1067944"/>
              <a:gd name="connsiteY33" fmla="*/ 839992 h 1586401"/>
              <a:gd name="connsiteX34" fmla="*/ 43404 w 1067944"/>
              <a:gd name="connsiteY34" fmla="*/ 652722 h 1586401"/>
              <a:gd name="connsiteX35" fmla="*/ 29948 w 1067944"/>
              <a:gd name="connsiteY35" fmla="*/ 625611 h 1586401"/>
              <a:gd name="connsiteX36" fmla="*/ 0 w 1067944"/>
              <a:gd name="connsiteY36" fmla="*/ 463376 h 1586401"/>
              <a:gd name="connsiteX37" fmla="*/ 17133 w 1067944"/>
              <a:gd name="connsiteY37" fmla="*/ 339434 h 1586401"/>
              <a:gd name="connsiteX38" fmla="*/ 23568 w 1067944"/>
              <a:gd name="connsiteY38" fmla="*/ 324795 h 1586401"/>
              <a:gd name="connsiteX0" fmla="*/ 33076 w 1077452"/>
              <a:gd name="connsiteY0" fmla="*/ 324795 h 1586401"/>
              <a:gd name="connsiteX1" fmla="*/ 215253 w 1077452"/>
              <a:gd name="connsiteY1" fmla="*/ 69389 h 1586401"/>
              <a:gd name="connsiteX2" fmla="*/ 514200 w 1077452"/>
              <a:gd name="connsiteY2" fmla="*/ 52978 h 1586401"/>
              <a:gd name="connsiteX3" fmla="*/ 515954 w 1077452"/>
              <a:gd name="connsiteY3" fmla="*/ 70195 h 1586401"/>
              <a:gd name="connsiteX4" fmla="*/ 521634 w 1077452"/>
              <a:gd name="connsiteY4" fmla="*/ 71873 h 1586401"/>
              <a:gd name="connsiteX5" fmla="*/ 763952 w 1077452"/>
              <a:gd name="connsiteY5" fmla="*/ 379378 h 1586401"/>
              <a:gd name="connsiteX6" fmla="*/ 769452 w 1077452"/>
              <a:gd name="connsiteY6" fmla="*/ 439046 h 1586401"/>
              <a:gd name="connsiteX7" fmla="*/ 776874 w 1077452"/>
              <a:gd name="connsiteY7" fmla="*/ 434929 h 1586401"/>
              <a:gd name="connsiteX8" fmla="*/ 780795 w 1077452"/>
              <a:gd name="connsiteY8" fmla="*/ 440884 h 1586401"/>
              <a:gd name="connsiteX9" fmla="*/ 884520 w 1077452"/>
              <a:gd name="connsiteY9" fmla="*/ 614586 h 1586401"/>
              <a:gd name="connsiteX10" fmla="*/ 1064641 w 1077452"/>
              <a:gd name="connsiteY10" fmla="*/ 1108735 h 1586401"/>
              <a:gd name="connsiteX11" fmla="*/ 1016874 w 1077452"/>
              <a:gd name="connsiteY11" fmla="*/ 1088546 h 1586401"/>
              <a:gd name="connsiteX12" fmla="*/ 993466 w 1077452"/>
              <a:gd name="connsiteY12" fmla="*/ 1065349 h 1586401"/>
              <a:gd name="connsiteX13" fmla="*/ 1021987 w 1077452"/>
              <a:gd name="connsiteY13" fmla="*/ 1131490 h 1586401"/>
              <a:gd name="connsiteX14" fmla="*/ 1063947 w 1077452"/>
              <a:gd name="connsiteY14" fmla="*/ 1370129 h 1586401"/>
              <a:gd name="connsiteX15" fmla="*/ 931197 w 1077452"/>
              <a:gd name="connsiteY15" fmla="*/ 1269763 h 1586401"/>
              <a:gd name="connsiteX16" fmla="*/ 924253 w 1077452"/>
              <a:gd name="connsiteY16" fmla="*/ 1260755 h 1586401"/>
              <a:gd name="connsiteX17" fmla="*/ 923191 w 1077452"/>
              <a:gd name="connsiteY17" fmla="*/ 1263994 h 1586401"/>
              <a:gd name="connsiteX18" fmla="*/ 944729 w 1077452"/>
              <a:gd name="connsiteY18" fmla="*/ 1313942 h 1586401"/>
              <a:gd name="connsiteX19" fmla="*/ 986690 w 1077452"/>
              <a:gd name="connsiteY19" fmla="*/ 1552581 h 1586401"/>
              <a:gd name="connsiteX20" fmla="*/ 806468 w 1077452"/>
              <a:gd name="connsiteY20" fmla="*/ 1390627 h 1586401"/>
              <a:gd name="connsiteX21" fmla="*/ 772745 w 1077452"/>
              <a:gd name="connsiteY21" fmla="*/ 1341929 h 1586401"/>
              <a:gd name="connsiteX22" fmla="*/ 765292 w 1077452"/>
              <a:gd name="connsiteY22" fmla="*/ 1340632 h 1586401"/>
              <a:gd name="connsiteX23" fmla="*/ 767340 w 1077452"/>
              <a:gd name="connsiteY23" fmla="*/ 1345381 h 1586401"/>
              <a:gd name="connsiteX24" fmla="*/ 809302 w 1077452"/>
              <a:gd name="connsiteY24" fmla="*/ 1584019 h 1586401"/>
              <a:gd name="connsiteX25" fmla="*/ 473963 w 1077452"/>
              <a:gd name="connsiteY25" fmla="*/ 1175960 h 1586401"/>
              <a:gd name="connsiteX26" fmla="*/ 390308 w 1077452"/>
              <a:gd name="connsiteY26" fmla="*/ 1011013 h 1586401"/>
              <a:gd name="connsiteX27" fmla="*/ 376667 w 1077452"/>
              <a:gd name="connsiteY27" fmla="*/ 993839 h 1586401"/>
              <a:gd name="connsiteX28" fmla="*/ 296074 w 1077452"/>
              <a:gd name="connsiteY28" fmla="*/ 877427 h 1586401"/>
              <a:gd name="connsiteX29" fmla="*/ 287234 w 1077452"/>
              <a:gd name="connsiteY29" fmla="*/ 862684 h 1586401"/>
              <a:gd name="connsiteX30" fmla="*/ 282668 w 1077452"/>
              <a:gd name="connsiteY30" fmla="*/ 861134 h 1586401"/>
              <a:gd name="connsiteX31" fmla="*/ 306823 w 1077452"/>
              <a:gd name="connsiteY31" fmla="*/ 999645 h 1586401"/>
              <a:gd name="connsiteX32" fmla="*/ 286952 w 1077452"/>
              <a:gd name="connsiteY32" fmla="*/ 1328265 h 1586401"/>
              <a:gd name="connsiteX33" fmla="*/ 85571 w 1077452"/>
              <a:gd name="connsiteY33" fmla="*/ 839992 h 1586401"/>
              <a:gd name="connsiteX34" fmla="*/ 52912 w 1077452"/>
              <a:gd name="connsiteY34" fmla="*/ 652722 h 1586401"/>
              <a:gd name="connsiteX35" fmla="*/ 39456 w 1077452"/>
              <a:gd name="connsiteY35" fmla="*/ 625611 h 1586401"/>
              <a:gd name="connsiteX36" fmla="*/ 9508 w 1077452"/>
              <a:gd name="connsiteY36" fmla="*/ 463376 h 1586401"/>
              <a:gd name="connsiteX37" fmla="*/ 26641 w 1077452"/>
              <a:gd name="connsiteY37" fmla="*/ 339434 h 1586401"/>
              <a:gd name="connsiteX38" fmla="*/ 33076 w 1077452"/>
              <a:gd name="connsiteY38" fmla="*/ 324795 h 1586401"/>
              <a:gd name="connsiteX0" fmla="*/ 23569 w 1067945"/>
              <a:gd name="connsiteY0" fmla="*/ 324795 h 1586401"/>
              <a:gd name="connsiteX1" fmla="*/ 66097 w 1067945"/>
              <a:gd name="connsiteY1" fmla="*/ 140029 h 1586401"/>
              <a:gd name="connsiteX2" fmla="*/ 205746 w 1067945"/>
              <a:gd name="connsiteY2" fmla="*/ 69389 h 1586401"/>
              <a:gd name="connsiteX3" fmla="*/ 504693 w 1067945"/>
              <a:gd name="connsiteY3" fmla="*/ 52978 h 1586401"/>
              <a:gd name="connsiteX4" fmla="*/ 506447 w 1067945"/>
              <a:gd name="connsiteY4" fmla="*/ 70195 h 1586401"/>
              <a:gd name="connsiteX5" fmla="*/ 512127 w 1067945"/>
              <a:gd name="connsiteY5" fmla="*/ 71873 h 1586401"/>
              <a:gd name="connsiteX6" fmla="*/ 754445 w 1067945"/>
              <a:gd name="connsiteY6" fmla="*/ 379378 h 1586401"/>
              <a:gd name="connsiteX7" fmla="*/ 759945 w 1067945"/>
              <a:gd name="connsiteY7" fmla="*/ 439046 h 1586401"/>
              <a:gd name="connsiteX8" fmla="*/ 767367 w 1067945"/>
              <a:gd name="connsiteY8" fmla="*/ 434929 h 1586401"/>
              <a:gd name="connsiteX9" fmla="*/ 771288 w 1067945"/>
              <a:gd name="connsiteY9" fmla="*/ 440884 h 1586401"/>
              <a:gd name="connsiteX10" fmla="*/ 875013 w 1067945"/>
              <a:gd name="connsiteY10" fmla="*/ 614586 h 1586401"/>
              <a:gd name="connsiteX11" fmla="*/ 1055134 w 1067945"/>
              <a:gd name="connsiteY11" fmla="*/ 1108735 h 1586401"/>
              <a:gd name="connsiteX12" fmla="*/ 1007367 w 1067945"/>
              <a:gd name="connsiteY12" fmla="*/ 1088546 h 1586401"/>
              <a:gd name="connsiteX13" fmla="*/ 983959 w 1067945"/>
              <a:gd name="connsiteY13" fmla="*/ 1065349 h 1586401"/>
              <a:gd name="connsiteX14" fmla="*/ 1012480 w 1067945"/>
              <a:gd name="connsiteY14" fmla="*/ 1131490 h 1586401"/>
              <a:gd name="connsiteX15" fmla="*/ 1054440 w 1067945"/>
              <a:gd name="connsiteY15" fmla="*/ 1370129 h 1586401"/>
              <a:gd name="connsiteX16" fmla="*/ 921690 w 1067945"/>
              <a:gd name="connsiteY16" fmla="*/ 1269763 h 1586401"/>
              <a:gd name="connsiteX17" fmla="*/ 914746 w 1067945"/>
              <a:gd name="connsiteY17" fmla="*/ 1260755 h 1586401"/>
              <a:gd name="connsiteX18" fmla="*/ 913684 w 1067945"/>
              <a:gd name="connsiteY18" fmla="*/ 1263994 h 1586401"/>
              <a:gd name="connsiteX19" fmla="*/ 935222 w 1067945"/>
              <a:gd name="connsiteY19" fmla="*/ 1313942 h 1586401"/>
              <a:gd name="connsiteX20" fmla="*/ 977183 w 1067945"/>
              <a:gd name="connsiteY20" fmla="*/ 1552581 h 1586401"/>
              <a:gd name="connsiteX21" fmla="*/ 796961 w 1067945"/>
              <a:gd name="connsiteY21" fmla="*/ 1390627 h 1586401"/>
              <a:gd name="connsiteX22" fmla="*/ 763238 w 1067945"/>
              <a:gd name="connsiteY22" fmla="*/ 1341929 h 1586401"/>
              <a:gd name="connsiteX23" fmla="*/ 755785 w 1067945"/>
              <a:gd name="connsiteY23" fmla="*/ 1340632 h 1586401"/>
              <a:gd name="connsiteX24" fmla="*/ 757833 w 1067945"/>
              <a:gd name="connsiteY24" fmla="*/ 1345381 h 1586401"/>
              <a:gd name="connsiteX25" fmla="*/ 799795 w 1067945"/>
              <a:gd name="connsiteY25" fmla="*/ 1584019 h 1586401"/>
              <a:gd name="connsiteX26" fmla="*/ 464456 w 1067945"/>
              <a:gd name="connsiteY26" fmla="*/ 1175960 h 1586401"/>
              <a:gd name="connsiteX27" fmla="*/ 380801 w 1067945"/>
              <a:gd name="connsiteY27" fmla="*/ 1011013 h 1586401"/>
              <a:gd name="connsiteX28" fmla="*/ 367160 w 1067945"/>
              <a:gd name="connsiteY28" fmla="*/ 993839 h 1586401"/>
              <a:gd name="connsiteX29" fmla="*/ 286567 w 1067945"/>
              <a:gd name="connsiteY29" fmla="*/ 877427 h 1586401"/>
              <a:gd name="connsiteX30" fmla="*/ 277727 w 1067945"/>
              <a:gd name="connsiteY30" fmla="*/ 862684 h 1586401"/>
              <a:gd name="connsiteX31" fmla="*/ 273161 w 1067945"/>
              <a:gd name="connsiteY31" fmla="*/ 861134 h 1586401"/>
              <a:gd name="connsiteX32" fmla="*/ 297316 w 1067945"/>
              <a:gd name="connsiteY32" fmla="*/ 999645 h 1586401"/>
              <a:gd name="connsiteX33" fmla="*/ 277445 w 1067945"/>
              <a:gd name="connsiteY33" fmla="*/ 1328265 h 1586401"/>
              <a:gd name="connsiteX34" fmla="*/ 76064 w 1067945"/>
              <a:gd name="connsiteY34" fmla="*/ 839992 h 1586401"/>
              <a:gd name="connsiteX35" fmla="*/ 43405 w 1067945"/>
              <a:gd name="connsiteY35" fmla="*/ 652722 h 1586401"/>
              <a:gd name="connsiteX36" fmla="*/ 29949 w 1067945"/>
              <a:gd name="connsiteY36" fmla="*/ 625611 h 1586401"/>
              <a:gd name="connsiteX37" fmla="*/ 1 w 1067945"/>
              <a:gd name="connsiteY37" fmla="*/ 463376 h 1586401"/>
              <a:gd name="connsiteX38" fmla="*/ 17134 w 1067945"/>
              <a:gd name="connsiteY38" fmla="*/ 339434 h 1586401"/>
              <a:gd name="connsiteX39" fmla="*/ 23569 w 1067945"/>
              <a:gd name="connsiteY39" fmla="*/ 324795 h 1586401"/>
              <a:gd name="connsiteX0" fmla="*/ 23567 w 1067943"/>
              <a:gd name="connsiteY0" fmla="*/ 271817 h 1533423"/>
              <a:gd name="connsiteX1" fmla="*/ 66095 w 1067943"/>
              <a:gd name="connsiteY1" fmla="*/ 87051 h 1533423"/>
              <a:gd name="connsiteX2" fmla="*/ 504691 w 1067943"/>
              <a:gd name="connsiteY2" fmla="*/ 0 h 1533423"/>
              <a:gd name="connsiteX3" fmla="*/ 506445 w 1067943"/>
              <a:gd name="connsiteY3" fmla="*/ 17217 h 1533423"/>
              <a:gd name="connsiteX4" fmla="*/ 512125 w 1067943"/>
              <a:gd name="connsiteY4" fmla="*/ 18895 h 1533423"/>
              <a:gd name="connsiteX5" fmla="*/ 754443 w 1067943"/>
              <a:gd name="connsiteY5" fmla="*/ 326400 h 1533423"/>
              <a:gd name="connsiteX6" fmla="*/ 759943 w 1067943"/>
              <a:gd name="connsiteY6" fmla="*/ 386068 h 1533423"/>
              <a:gd name="connsiteX7" fmla="*/ 767365 w 1067943"/>
              <a:gd name="connsiteY7" fmla="*/ 381951 h 1533423"/>
              <a:gd name="connsiteX8" fmla="*/ 771286 w 1067943"/>
              <a:gd name="connsiteY8" fmla="*/ 387906 h 1533423"/>
              <a:gd name="connsiteX9" fmla="*/ 875011 w 1067943"/>
              <a:gd name="connsiteY9" fmla="*/ 561608 h 1533423"/>
              <a:gd name="connsiteX10" fmla="*/ 1055132 w 1067943"/>
              <a:gd name="connsiteY10" fmla="*/ 1055757 h 1533423"/>
              <a:gd name="connsiteX11" fmla="*/ 1007365 w 1067943"/>
              <a:gd name="connsiteY11" fmla="*/ 1035568 h 1533423"/>
              <a:gd name="connsiteX12" fmla="*/ 983957 w 1067943"/>
              <a:gd name="connsiteY12" fmla="*/ 1012371 h 1533423"/>
              <a:gd name="connsiteX13" fmla="*/ 1012478 w 1067943"/>
              <a:gd name="connsiteY13" fmla="*/ 1078512 h 1533423"/>
              <a:gd name="connsiteX14" fmla="*/ 1054438 w 1067943"/>
              <a:gd name="connsiteY14" fmla="*/ 1317151 h 1533423"/>
              <a:gd name="connsiteX15" fmla="*/ 921688 w 1067943"/>
              <a:gd name="connsiteY15" fmla="*/ 1216785 h 1533423"/>
              <a:gd name="connsiteX16" fmla="*/ 914744 w 1067943"/>
              <a:gd name="connsiteY16" fmla="*/ 1207777 h 1533423"/>
              <a:gd name="connsiteX17" fmla="*/ 913682 w 1067943"/>
              <a:gd name="connsiteY17" fmla="*/ 1211016 h 1533423"/>
              <a:gd name="connsiteX18" fmla="*/ 935220 w 1067943"/>
              <a:gd name="connsiteY18" fmla="*/ 1260964 h 1533423"/>
              <a:gd name="connsiteX19" fmla="*/ 977181 w 1067943"/>
              <a:gd name="connsiteY19" fmla="*/ 1499603 h 1533423"/>
              <a:gd name="connsiteX20" fmla="*/ 796959 w 1067943"/>
              <a:gd name="connsiteY20" fmla="*/ 1337649 h 1533423"/>
              <a:gd name="connsiteX21" fmla="*/ 763236 w 1067943"/>
              <a:gd name="connsiteY21" fmla="*/ 1288951 h 1533423"/>
              <a:gd name="connsiteX22" fmla="*/ 755783 w 1067943"/>
              <a:gd name="connsiteY22" fmla="*/ 1287654 h 1533423"/>
              <a:gd name="connsiteX23" fmla="*/ 757831 w 1067943"/>
              <a:gd name="connsiteY23" fmla="*/ 1292403 h 1533423"/>
              <a:gd name="connsiteX24" fmla="*/ 799793 w 1067943"/>
              <a:gd name="connsiteY24" fmla="*/ 1531041 h 1533423"/>
              <a:gd name="connsiteX25" fmla="*/ 464454 w 1067943"/>
              <a:gd name="connsiteY25" fmla="*/ 1122982 h 1533423"/>
              <a:gd name="connsiteX26" fmla="*/ 380799 w 1067943"/>
              <a:gd name="connsiteY26" fmla="*/ 958035 h 1533423"/>
              <a:gd name="connsiteX27" fmla="*/ 367158 w 1067943"/>
              <a:gd name="connsiteY27" fmla="*/ 940861 h 1533423"/>
              <a:gd name="connsiteX28" fmla="*/ 286565 w 1067943"/>
              <a:gd name="connsiteY28" fmla="*/ 824449 h 1533423"/>
              <a:gd name="connsiteX29" fmla="*/ 277725 w 1067943"/>
              <a:gd name="connsiteY29" fmla="*/ 809706 h 1533423"/>
              <a:gd name="connsiteX30" fmla="*/ 273159 w 1067943"/>
              <a:gd name="connsiteY30" fmla="*/ 808156 h 1533423"/>
              <a:gd name="connsiteX31" fmla="*/ 297314 w 1067943"/>
              <a:gd name="connsiteY31" fmla="*/ 946667 h 1533423"/>
              <a:gd name="connsiteX32" fmla="*/ 277443 w 1067943"/>
              <a:gd name="connsiteY32" fmla="*/ 1275287 h 1533423"/>
              <a:gd name="connsiteX33" fmla="*/ 76062 w 1067943"/>
              <a:gd name="connsiteY33" fmla="*/ 787014 h 1533423"/>
              <a:gd name="connsiteX34" fmla="*/ 43403 w 1067943"/>
              <a:gd name="connsiteY34" fmla="*/ 599744 h 1533423"/>
              <a:gd name="connsiteX35" fmla="*/ 29947 w 1067943"/>
              <a:gd name="connsiteY35" fmla="*/ 572633 h 1533423"/>
              <a:gd name="connsiteX36" fmla="*/ -1 w 1067943"/>
              <a:gd name="connsiteY36" fmla="*/ 410398 h 1533423"/>
              <a:gd name="connsiteX37" fmla="*/ 17132 w 1067943"/>
              <a:gd name="connsiteY37" fmla="*/ 286456 h 1533423"/>
              <a:gd name="connsiteX38" fmla="*/ 23567 w 1067943"/>
              <a:gd name="connsiteY38" fmla="*/ 271817 h 1533423"/>
              <a:gd name="connsiteX0" fmla="*/ 23569 w 1067945"/>
              <a:gd name="connsiteY0" fmla="*/ 514138 h 1775744"/>
              <a:gd name="connsiteX1" fmla="*/ 66097 w 1067945"/>
              <a:gd name="connsiteY1" fmla="*/ 329372 h 1775744"/>
              <a:gd name="connsiteX2" fmla="*/ 504693 w 1067945"/>
              <a:gd name="connsiteY2" fmla="*/ 242321 h 1775744"/>
              <a:gd name="connsiteX3" fmla="*/ 506447 w 1067945"/>
              <a:gd name="connsiteY3" fmla="*/ 259538 h 1775744"/>
              <a:gd name="connsiteX4" fmla="*/ 453132 w 1067945"/>
              <a:gd name="connsiteY4" fmla="*/ -1 h 1775744"/>
              <a:gd name="connsiteX5" fmla="*/ 754445 w 1067945"/>
              <a:gd name="connsiteY5" fmla="*/ 568721 h 1775744"/>
              <a:gd name="connsiteX6" fmla="*/ 759945 w 1067945"/>
              <a:gd name="connsiteY6" fmla="*/ 628389 h 1775744"/>
              <a:gd name="connsiteX7" fmla="*/ 767367 w 1067945"/>
              <a:gd name="connsiteY7" fmla="*/ 624272 h 1775744"/>
              <a:gd name="connsiteX8" fmla="*/ 771288 w 1067945"/>
              <a:gd name="connsiteY8" fmla="*/ 630227 h 1775744"/>
              <a:gd name="connsiteX9" fmla="*/ 875013 w 1067945"/>
              <a:gd name="connsiteY9" fmla="*/ 803929 h 1775744"/>
              <a:gd name="connsiteX10" fmla="*/ 1055134 w 1067945"/>
              <a:gd name="connsiteY10" fmla="*/ 1298078 h 1775744"/>
              <a:gd name="connsiteX11" fmla="*/ 1007367 w 1067945"/>
              <a:gd name="connsiteY11" fmla="*/ 1277889 h 1775744"/>
              <a:gd name="connsiteX12" fmla="*/ 983959 w 1067945"/>
              <a:gd name="connsiteY12" fmla="*/ 1254692 h 1775744"/>
              <a:gd name="connsiteX13" fmla="*/ 1012480 w 1067945"/>
              <a:gd name="connsiteY13" fmla="*/ 1320833 h 1775744"/>
              <a:gd name="connsiteX14" fmla="*/ 1054440 w 1067945"/>
              <a:gd name="connsiteY14" fmla="*/ 1559472 h 1775744"/>
              <a:gd name="connsiteX15" fmla="*/ 921690 w 1067945"/>
              <a:gd name="connsiteY15" fmla="*/ 1459106 h 1775744"/>
              <a:gd name="connsiteX16" fmla="*/ 914746 w 1067945"/>
              <a:gd name="connsiteY16" fmla="*/ 1450098 h 1775744"/>
              <a:gd name="connsiteX17" fmla="*/ 913684 w 1067945"/>
              <a:gd name="connsiteY17" fmla="*/ 1453337 h 1775744"/>
              <a:gd name="connsiteX18" fmla="*/ 935222 w 1067945"/>
              <a:gd name="connsiteY18" fmla="*/ 1503285 h 1775744"/>
              <a:gd name="connsiteX19" fmla="*/ 977183 w 1067945"/>
              <a:gd name="connsiteY19" fmla="*/ 1741924 h 1775744"/>
              <a:gd name="connsiteX20" fmla="*/ 796961 w 1067945"/>
              <a:gd name="connsiteY20" fmla="*/ 1579970 h 1775744"/>
              <a:gd name="connsiteX21" fmla="*/ 763238 w 1067945"/>
              <a:gd name="connsiteY21" fmla="*/ 1531272 h 1775744"/>
              <a:gd name="connsiteX22" fmla="*/ 755785 w 1067945"/>
              <a:gd name="connsiteY22" fmla="*/ 1529975 h 1775744"/>
              <a:gd name="connsiteX23" fmla="*/ 757833 w 1067945"/>
              <a:gd name="connsiteY23" fmla="*/ 1534724 h 1775744"/>
              <a:gd name="connsiteX24" fmla="*/ 799795 w 1067945"/>
              <a:gd name="connsiteY24" fmla="*/ 1773362 h 1775744"/>
              <a:gd name="connsiteX25" fmla="*/ 464456 w 1067945"/>
              <a:gd name="connsiteY25" fmla="*/ 1365303 h 1775744"/>
              <a:gd name="connsiteX26" fmla="*/ 380801 w 1067945"/>
              <a:gd name="connsiteY26" fmla="*/ 1200356 h 1775744"/>
              <a:gd name="connsiteX27" fmla="*/ 367160 w 1067945"/>
              <a:gd name="connsiteY27" fmla="*/ 1183182 h 1775744"/>
              <a:gd name="connsiteX28" fmla="*/ 286567 w 1067945"/>
              <a:gd name="connsiteY28" fmla="*/ 1066770 h 1775744"/>
              <a:gd name="connsiteX29" fmla="*/ 277727 w 1067945"/>
              <a:gd name="connsiteY29" fmla="*/ 1052027 h 1775744"/>
              <a:gd name="connsiteX30" fmla="*/ 273161 w 1067945"/>
              <a:gd name="connsiteY30" fmla="*/ 1050477 h 1775744"/>
              <a:gd name="connsiteX31" fmla="*/ 297316 w 1067945"/>
              <a:gd name="connsiteY31" fmla="*/ 1188988 h 1775744"/>
              <a:gd name="connsiteX32" fmla="*/ 277445 w 1067945"/>
              <a:gd name="connsiteY32" fmla="*/ 1517608 h 1775744"/>
              <a:gd name="connsiteX33" fmla="*/ 76064 w 1067945"/>
              <a:gd name="connsiteY33" fmla="*/ 1029335 h 1775744"/>
              <a:gd name="connsiteX34" fmla="*/ 43405 w 1067945"/>
              <a:gd name="connsiteY34" fmla="*/ 842065 h 1775744"/>
              <a:gd name="connsiteX35" fmla="*/ 29949 w 1067945"/>
              <a:gd name="connsiteY35" fmla="*/ 814954 h 1775744"/>
              <a:gd name="connsiteX36" fmla="*/ 1 w 1067945"/>
              <a:gd name="connsiteY36" fmla="*/ 652719 h 1775744"/>
              <a:gd name="connsiteX37" fmla="*/ 17134 w 1067945"/>
              <a:gd name="connsiteY37" fmla="*/ 528777 h 1775744"/>
              <a:gd name="connsiteX38" fmla="*/ 23569 w 1067945"/>
              <a:gd name="connsiteY38" fmla="*/ 514138 h 1775744"/>
              <a:gd name="connsiteX0" fmla="*/ 23567 w 1067943"/>
              <a:gd name="connsiteY0" fmla="*/ 514138 h 1775744"/>
              <a:gd name="connsiteX1" fmla="*/ 66095 w 1067943"/>
              <a:gd name="connsiteY1" fmla="*/ 329372 h 1775744"/>
              <a:gd name="connsiteX2" fmla="*/ 504691 w 1067943"/>
              <a:gd name="connsiteY2" fmla="*/ 242321 h 1775744"/>
              <a:gd name="connsiteX3" fmla="*/ 453130 w 1067943"/>
              <a:gd name="connsiteY3" fmla="*/ -1 h 1775744"/>
              <a:gd name="connsiteX4" fmla="*/ 754443 w 1067943"/>
              <a:gd name="connsiteY4" fmla="*/ 568721 h 1775744"/>
              <a:gd name="connsiteX5" fmla="*/ 759943 w 1067943"/>
              <a:gd name="connsiteY5" fmla="*/ 628389 h 1775744"/>
              <a:gd name="connsiteX6" fmla="*/ 767365 w 1067943"/>
              <a:gd name="connsiteY6" fmla="*/ 624272 h 1775744"/>
              <a:gd name="connsiteX7" fmla="*/ 771286 w 1067943"/>
              <a:gd name="connsiteY7" fmla="*/ 630227 h 1775744"/>
              <a:gd name="connsiteX8" fmla="*/ 875011 w 1067943"/>
              <a:gd name="connsiteY8" fmla="*/ 803929 h 1775744"/>
              <a:gd name="connsiteX9" fmla="*/ 1055132 w 1067943"/>
              <a:gd name="connsiteY9" fmla="*/ 1298078 h 1775744"/>
              <a:gd name="connsiteX10" fmla="*/ 1007365 w 1067943"/>
              <a:gd name="connsiteY10" fmla="*/ 1277889 h 1775744"/>
              <a:gd name="connsiteX11" fmla="*/ 983957 w 1067943"/>
              <a:gd name="connsiteY11" fmla="*/ 1254692 h 1775744"/>
              <a:gd name="connsiteX12" fmla="*/ 1012478 w 1067943"/>
              <a:gd name="connsiteY12" fmla="*/ 1320833 h 1775744"/>
              <a:gd name="connsiteX13" fmla="*/ 1054438 w 1067943"/>
              <a:gd name="connsiteY13" fmla="*/ 1559472 h 1775744"/>
              <a:gd name="connsiteX14" fmla="*/ 921688 w 1067943"/>
              <a:gd name="connsiteY14" fmla="*/ 1459106 h 1775744"/>
              <a:gd name="connsiteX15" fmla="*/ 914744 w 1067943"/>
              <a:gd name="connsiteY15" fmla="*/ 1450098 h 1775744"/>
              <a:gd name="connsiteX16" fmla="*/ 913682 w 1067943"/>
              <a:gd name="connsiteY16" fmla="*/ 1453337 h 1775744"/>
              <a:gd name="connsiteX17" fmla="*/ 935220 w 1067943"/>
              <a:gd name="connsiteY17" fmla="*/ 1503285 h 1775744"/>
              <a:gd name="connsiteX18" fmla="*/ 977181 w 1067943"/>
              <a:gd name="connsiteY18" fmla="*/ 1741924 h 1775744"/>
              <a:gd name="connsiteX19" fmla="*/ 796959 w 1067943"/>
              <a:gd name="connsiteY19" fmla="*/ 1579970 h 1775744"/>
              <a:gd name="connsiteX20" fmla="*/ 763236 w 1067943"/>
              <a:gd name="connsiteY20" fmla="*/ 1531272 h 1775744"/>
              <a:gd name="connsiteX21" fmla="*/ 755783 w 1067943"/>
              <a:gd name="connsiteY21" fmla="*/ 1529975 h 1775744"/>
              <a:gd name="connsiteX22" fmla="*/ 757831 w 1067943"/>
              <a:gd name="connsiteY22" fmla="*/ 1534724 h 1775744"/>
              <a:gd name="connsiteX23" fmla="*/ 799793 w 1067943"/>
              <a:gd name="connsiteY23" fmla="*/ 1773362 h 1775744"/>
              <a:gd name="connsiteX24" fmla="*/ 464454 w 1067943"/>
              <a:gd name="connsiteY24" fmla="*/ 1365303 h 1775744"/>
              <a:gd name="connsiteX25" fmla="*/ 380799 w 1067943"/>
              <a:gd name="connsiteY25" fmla="*/ 1200356 h 1775744"/>
              <a:gd name="connsiteX26" fmla="*/ 367158 w 1067943"/>
              <a:gd name="connsiteY26" fmla="*/ 1183182 h 1775744"/>
              <a:gd name="connsiteX27" fmla="*/ 286565 w 1067943"/>
              <a:gd name="connsiteY27" fmla="*/ 1066770 h 1775744"/>
              <a:gd name="connsiteX28" fmla="*/ 277725 w 1067943"/>
              <a:gd name="connsiteY28" fmla="*/ 1052027 h 1775744"/>
              <a:gd name="connsiteX29" fmla="*/ 273159 w 1067943"/>
              <a:gd name="connsiteY29" fmla="*/ 1050477 h 1775744"/>
              <a:gd name="connsiteX30" fmla="*/ 297314 w 1067943"/>
              <a:gd name="connsiteY30" fmla="*/ 1188988 h 1775744"/>
              <a:gd name="connsiteX31" fmla="*/ 277443 w 1067943"/>
              <a:gd name="connsiteY31" fmla="*/ 1517608 h 1775744"/>
              <a:gd name="connsiteX32" fmla="*/ 76062 w 1067943"/>
              <a:gd name="connsiteY32" fmla="*/ 1029335 h 1775744"/>
              <a:gd name="connsiteX33" fmla="*/ 43403 w 1067943"/>
              <a:gd name="connsiteY33" fmla="*/ 842065 h 1775744"/>
              <a:gd name="connsiteX34" fmla="*/ 29947 w 1067943"/>
              <a:gd name="connsiteY34" fmla="*/ 814954 h 1775744"/>
              <a:gd name="connsiteX35" fmla="*/ -1 w 1067943"/>
              <a:gd name="connsiteY35" fmla="*/ 652719 h 1775744"/>
              <a:gd name="connsiteX36" fmla="*/ 17132 w 1067943"/>
              <a:gd name="connsiteY36" fmla="*/ 528777 h 1775744"/>
              <a:gd name="connsiteX37" fmla="*/ 23567 w 1067943"/>
              <a:gd name="connsiteY37" fmla="*/ 514138 h 1775744"/>
              <a:gd name="connsiteX0" fmla="*/ 23569 w 1067945"/>
              <a:gd name="connsiteY0" fmla="*/ 517961 h 1779567"/>
              <a:gd name="connsiteX1" fmla="*/ 66097 w 1067945"/>
              <a:gd name="connsiteY1" fmla="*/ 333195 h 1779567"/>
              <a:gd name="connsiteX2" fmla="*/ 453132 w 1067945"/>
              <a:gd name="connsiteY2" fmla="*/ 3822 h 1779567"/>
              <a:gd name="connsiteX3" fmla="*/ 754445 w 1067945"/>
              <a:gd name="connsiteY3" fmla="*/ 572544 h 1779567"/>
              <a:gd name="connsiteX4" fmla="*/ 759945 w 1067945"/>
              <a:gd name="connsiteY4" fmla="*/ 632212 h 1779567"/>
              <a:gd name="connsiteX5" fmla="*/ 767367 w 1067945"/>
              <a:gd name="connsiteY5" fmla="*/ 628095 h 1779567"/>
              <a:gd name="connsiteX6" fmla="*/ 771288 w 1067945"/>
              <a:gd name="connsiteY6" fmla="*/ 634050 h 1779567"/>
              <a:gd name="connsiteX7" fmla="*/ 875013 w 1067945"/>
              <a:gd name="connsiteY7" fmla="*/ 807752 h 1779567"/>
              <a:gd name="connsiteX8" fmla="*/ 1055134 w 1067945"/>
              <a:gd name="connsiteY8" fmla="*/ 1301901 h 1779567"/>
              <a:gd name="connsiteX9" fmla="*/ 1007367 w 1067945"/>
              <a:gd name="connsiteY9" fmla="*/ 1281712 h 1779567"/>
              <a:gd name="connsiteX10" fmla="*/ 983959 w 1067945"/>
              <a:gd name="connsiteY10" fmla="*/ 1258515 h 1779567"/>
              <a:gd name="connsiteX11" fmla="*/ 1012480 w 1067945"/>
              <a:gd name="connsiteY11" fmla="*/ 1324656 h 1779567"/>
              <a:gd name="connsiteX12" fmla="*/ 1054440 w 1067945"/>
              <a:gd name="connsiteY12" fmla="*/ 1563295 h 1779567"/>
              <a:gd name="connsiteX13" fmla="*/ 921690 w 1067945"/>
              <a:gd name="connsiteY13" fmla="*/ 1462929 h 1779567"/>
              <a:gd name="connsiteX14" fmla="*/ 914746 w 1067945"/>
              <a:gd name="connsiteY14" fmla="*/ 1453921 h 1779567"/>
              <a:gd name="connsiteX15" fmla="*/ 913684 w 1067945"/>
              <a:gd name="connsiteY15" fmla="*/ 1457160 h 1779567"/>
              <a:gd name="connsiteX16" fmla="*/ 935222 w 1067945"/>
              <a:gd name="connsiteY16" fmla="*/ 1507108 h 1779567"/>
              <a:gd name="connsiteX17" fmla="*/ 977183 w 1067945"/>
              <a:gd name="connsiteY17" fmla="*/ 1745747 h 1779567"/>
              <a:gd name="connsiteX18" fmla="*/ 796961 w 1067945"/>
              <a:gd name="connsiteY18" fmla="*/ 1583793 h 1779567"/>
              <a:gd name="connsiteX19" fmla="*/ 763238 w 1067945"/>
              <a:gd name="connsiteY19" fmla="*/ 1535095 h 1779567"/>
              <a:gd name="connsiteX20" fmla="*/ 755785 w 1067945"/>
              <a:gd name="connsiteY20" fmla="*/ 1533798 h 1779567"/>
              <a:gd name="connsiteX21" fmla="*/ 757833 w 1067945"/>
              <a:gd name="connsiteY21" fmla="*/ 1538547 h 1779567"/>
              <a:gd name="connsiteX22" fmla="*/ 799795 w 1067945"/>
              <a:gd name="connsiteY22" fmla="*/ 1777185 h 1779567"/>
              <a:gd name="connsiteX23" fmla="*/ 464456 w 1067945"/>
              <a:gd name="connsiteY23" fmla="*/ 1369126 h 1779567"/>
              <a:gd name="connsiteX24" fmla="*/ 380801 w 1067945"/>
              <a:gd name="connsiteY24" fmla="*/ 1204179 h 1779567"/>
              <a:gd name="connsiteX25" fmla="*/ 367160 w 1067945"/>
              <a:gd name="connsiteY25" fmla="*/ 1187005 h 1779567"/>
              <a:gd name="connsiteX26" fmla="*/ 286567 w 1067945"/>
              <a:gd name="connsiteY26" fmla="*/ 1070593 h 1779567"/>
              <a:gd name="connsiteX27" fmla="*/ 277727 w 1067945"/>
              <a:gd name="connsiteY27" fmla="*/ 1055850 h 1779567"/>
              <a:gd name="connsiteX28" fmla="*/ 273161 w 1067945"/>
              <a:gd name="connsiteY28" fmla="*/ 1054300 h 1779567"/>
              <a:gd name="connsiteX29" fmla="*/ 297316 w 1067945"/>
              <a:gd name="connsiteY29" fmla="*/ 1192811 h 1779567"/>
              <a:gd name="connsiteX30" fmla="*/ 277445 w 1067945"/>
              <a:gd name="connsiteY30" fmla="*/ 1521431 h 1779567"/>
              <a:gd name="connsiteX31" fmla="*/ 76064 w 1067945"/>
              <a:gd name="connsiteY31" fmla="*/ 1033158 h 1779567"/>
              <a:gd name="connsiteX32" fmla="*/ 43405 w 1067945"/>
              <a:gd name="connsiteY32" fmla="*/ 845888 h 1779567"/>
              <a:gd name="connsiteX33" fmla="*/ 29949 w 1067945"/>
              <a:gd name="connsiteY33" fmla="*/ 818777 h 1779567"/>
              <a:gd name="connsiteX34" fmla="*/ 1 w 1067945"/>
              <a:gd name="connsiteY34" fmla="*/ 656542 h 1779567"/>
              <a:gd name="connsiteX35" fmla="*/ 17134 w 1067945"/>
              <a:gd name="connsiteY35" fmla="*/ 532600 h 1779567"/>
              <a:gd name="connsiteX36" fmla="*/ 23569 w 1067945"/>
              <a:gd name="connsiteY36" fmla="*/ 517961 h 1779567"/>
              <a:gd name="connsiteX0" fmla="*/ 23567 w 1067943"/>
              <a:gd name="connsiteY0" fmla="*/ 517961 h 1779567"/>
              <a:gd name="connsiteX1" fmla="*/ 66095 w 1067943"/>
              <a:gd name="connsiteY1" fmla="*/ 333195 h 1779567"/>
              <a:gd name="connsiteX2" fmla="*/ 453130 w 1067943"/>
              <a:gd name="connsiteY2" fmla="*/ 3822 h 1779567"/>
              <a:gd name="connsiteX3" fmla="*/ 754443 w 1067943"/>
              <a:gd name="connsiteY3" fmla="*/ 572544 h 1779567"/>
              <a:gd name="connsiteX4" fmla="*/ 759943 w 1067943"/>
              <a:gd name="connsiteY4" fmla="*/ 632212 h 1779567"/>
              <a:gd name="connsiteX5" fmla="*/ 767365 w 1067943"/>
              <a:gd name="connsiteY5" fmla="*/ 628095 h 1779567"/>
              <a:gd name="connsiteX6" fmla="*/ 875011 w 1067943"/>
              <a:gd name="connsiteY6" fmla="*/ 807752 h 1779567"/>
              <a:gd name="connsiteX7" fmla="*/ 1055132 w 1067943"/>
              <a:gd name="connsiteY7" fmla="*/ 1301901 h 1779567"/>
              <a:gd name="connsiteX8" fmla="*/ 1007365 w 1067943"/>
              <a:gd name="connsiteY8" fmla="*/ 1281712 h 1779567"/>
              <a:gd name="connsiteX9" fmla="*/ 983957 w 1067943"/>
              <a:gd name="connsiteY9" fmla="*/ 1258515 h 1779567"/>
              <a:gd name="connsiteX10" fmla="*/ 1012478 w 1067943"/>
              <a:gd name="connsiteY10" fmla="*/ 1324656 h 1779567"/>
              <a:gd name="connsiteX11" fmla="*/ 1054438 w 1067943"/>
              <a:gd name="connsiteY11" fmla="*/ 1563295 h 1779567"/>
              <a:gd name="connsiteX12" fmla="*/ 921688 w 1067943"/>
              <a:gd name="connsiteY12" fmla="*/ 1462929 h 1779567"/>
              <a:gd name="connsiteX13" fmla="*/ 914744 w 1067943"/>
              <a:gd name="connsiteY13" fmla="*/ 1453921 h 1779567"/>
              <a:gd name="connsiteX14" fmla="*/ 913682 w 1067943"/>
              <a:gd name="connsiteY14" fmla="*/ 1457160 h 1779567"/>
              <a:gd name="connsiteX15" fmla="*/ 935220 w 1067943"/>
              <a:gd name="connsiteY15" fmla="*/ 1507108 h 1779567"/>
              <a:gd name="connsiteX16" fmla="*/ 977181 w 1067943"/>
              <a:gd name="connsiteY16" fmla="*/ 1745747 h 1779567"/>
              <a:gd name="connsiteX17" fmla="*/ 796959 w 1067943"/>
              <a:gd name="connsiteY17" fmla="*/ 1583793 h 1779567"/>
              <a:gd name="connsiteX18" fmla="*/ 763236 w 1067943"/>
              <a:gd name="connsiteY18" fmla="*/ 1535095 h 1779567"/>
              <a:gd name="connsiteX19" fmla="*/ 755783 w 1067943"/>
              <a:gd name="connsiteY19" fmla="*/ 1533798 h 1779567"/>
              <a:gd name="connsiteX20" fmla="*/ 757831 w 1067943"/>
              <a:gd name="connsiteY20" fmla="*/ 1538547 h 1779567"/>
              <a:gd name="connsiteX21" fmla="*/ 799793 w 1067943"/>
              <a:gd name="connsiteY21" fmla="*/ 1777185 h 1779567"/>
              <a:gd name="connsiteX22" fmla="*/ 464454 w 1067943"/>
              <a:gd name="connsiteY22" fmla="*/ 1369126 h 1779567"/>
              <a:gd name="connsiteX23" fmla="*/ 380799 w 1067943"/>
              <a:gd name="connsiteY23" fmla="*/ 1204179 h 1779567"/>
              <a:gd name="connsiteX24" fmla="*/ 367158 w 1067943"/>
              <a:gd name="connsiteY24" fmla="*/ 1187005 h 1779567"/>
              <a:gd name="connsiteX25" fmla="*/ 286565 w 1067943"/>
              <a:gd name="connsiteY25" fmla="*/ 1070593 h 1779567"/>
              <a:gd name="connsiteX26" fmla="*/ 277725 w 1067943"/>
              <a:gd name="connsiteY26" fmla="*/ 1055850 h 1779567"/>
              <a:gd name="connsiteX27" fmla="*/ 273159 w 1067943"/>
              <a:gd name="connsiteY27" fmla="*/ 1054300 h 1779567"/>
              <a:gd name="connsiteX28" fmla="*/ 297314 w 1067943"/>
              <a:gd name="connsiteY28" fmla="*/ 1192811 h 1779567"/>
              <a:gd name="connsiteX29" fmla="*/ 277443 w 1067943"/>
              <a:gd name="connsiteY29" fmla="*/ 1521431 h 1779567"/>
              <a:gd name="connsiteX30" fmla="*/ 76062 w 1067943"/>
              <a:gd name="connsiteY30" fmla="*/ 1033158 h 1779567"/>
              <a:gd name="connsiteX31" fmla="*/ 43403 w 1067943"/>
              <a:gd name="connsiteY31" fmla="*/ 845888 h 1779567"/>
              <a:gd name="connsiteX32" fmla="*/ 29947 w 1067943"/>
              <a:gd name="connsiteY32" fmla="*/ 818777 h 1779567"/>
              <a:gd name="connsiteX33" fmla="*/ -1 w 1067943"/>
              <a:gd name="connsiteY33" fmla="*/ 656542 h 1779567"/>
              <a:gd name="connsiteX34" fmla="*/ 17132 w 1067943"/>
              <a:gd name="connsiteY34" fmla="*/ 532600 h 1779567"/>
              <a:gd name="connsiteX35" fmla="*/ 23567 w 1067943"/>
              <a:gd name="connsiteY35" fmla="*/ 517961 h 1779567"/>
              <a:gd name="connsiteX0" fmla="*/ 23569 w 1067945"/>
              <a:gd name="connsiteY0" fmla="*/ 517961 h 1779567"/>
              <a:gd name="connsiteX1" fmla="*/ 66097 w 1067945"/>
              <a:gd name="connsiteY1" fmla="*/ 333195 h 1779567"/>
              <a:gd name="connsiteX2" fmla="*/ 453132 w 1067945"/>
              <a:gd name="connsiteY2" fmla="*/ 3822 h 1779567"/>
              <a:gd name="connsiteX3" fmla="*/ 754445 w 1067945"/>
              <a:gd name="connsiteY3" fmla="*/ 572544 h 1779567"/>
              <a:gd name="connsiteX4" fmla="*/ 759945 w 1067945"/>
              <a:gd name="connsiteY4" fmla="*/ 632212 h 1779567"/>
              <a:gd name="connsiteX5" fmla="*/ 875013 w 1067945"/>
              <a:gd name="connsiteY5" fmla="*/ 807752 h 1779567"/>
              <a:gd name="connsiteX6" fmla="*/ 1055134 w 1067945"/>
              <a:gd name="connsiteY6" fmla="*/ 1301901 h 1779567"/>
              <a:gd name="connsiteX7" fmla="*/ 1007367 w 1067945"/>
              <a:gd name="connsiteY7" fmla="*/ 1281712 h 1779567"/>
              <a:gd name="connsiteX8" fmla="*/ 983959 w 1067945"/>
              <a:gd name="connsiteY8" fmla="*/ 1258515 h 1779567"/>
              <a:gd name="connsiteX9" fmla="*/ 1012480 w 1067945"/>
              <a:gd name="connsiteY9" fmla="*/ 1324656 h 1779567"/>
              <a:gd name="connsiteX10" fmla="*/ 1054440 w 1067945"/>
              <a:gd name="connsiteY10" fmla="*/ 1563295 h 1779567"/>
              <a:gd name="connsiteX11" fmla="*/ 921690 w 1067945"/>
              <a:gd name="connsiteY11" fmla="*/ 1462929 h 1779567"/>
              <a:gd name="connsiteX12" fmla="*/ 914746 w 1067945"/>
              <a:gd name="connsiteY12" fmla="*/ 1453921 h 1779567"/>
              <a:gd name="connsiteX13" fmla="*/ 913684 w 1067945"/>
              <a:gd name="connsiteY13" fmla="*/ 1457160 h 1779567"/>
              <a:gd name="connsiteX14" fmla="*/ 935222 w 1067945"/>
              <a:gd name="connsiteY14" fmla="*/ 1507108 h 1779567"/>
              <a:gd name="connsiteX15" fmla="*/ 977183 w 1067945"/>
              <a:gd name="connsiteY15" fmla="*/ 1745747 h 1779567"/>
              <a:gd name="connsiteX16" fmla="*/ 796961 w 1067945"/>
              <a:gd name="connsiteY16" fmla="*/ 1583793 h 1779567"/>
              <a:gd name="connsiteX17" fmla="*/ 763238 w 1067945"/>
              <a:gd name="connsiteY17" fmla="*/ 1535095 h 1779567"/>
              <a:gd name="connsiteX18" fmla="*/ 755785 w 1067945"/>
              <a:gd name="connsiteY18" fmla="*/ 1533798 h 1779567"/>
              <a:gd name="connsiteX19" fmla="*/ 757833 w 1067945"/>
              <a:gd name="connsiteY19" fmla="*/ 1538547 h 1779567"/>
              <a:gd name="connsiteX20" fmla="*/ 799795 w 1067945"/>
              <a:gd name="connsiteY20" fmla="*/ 1777185 h 1779567"/>
              <a:gd name="connsiteX21" fmla="*/ 464456 w 1067945"/>
              <a:gd name="connsiteY21" fmla="*/ 1369126 h 1779567"/>
              <a:gd name="connsiteX22" fmla="*/ 380801 w 1067945"/>
              <a:gd name="connsiteY22" fmla="*/ 1204179 h 1779567"/>
              <a:gd name="connsiteX23" fmla="*/ 367160 w 1067945"/>
              <a:gd name="connsiteY23" fmla="*/ 1187005 h 1779567"/>
              <a:gd name="connsiteX24" fmla="*/ 286567 w 1067945"/>
              <a:gd name="connsiteY24" fmla="*/ 1070593 h 1779567"/>
              <a:gd name="connsiteX25" fmla="*/ 277727 w 1067945"/>
              <a:gd name="connsiteY25" fmla="*/ 1055850 h 1779567"/>
              <a:gd name="connsiteX26" fmla="*/ 273161 w 1067945"/>
              <a:gd name="connsiteY26" fmla="*/ 1054300 h 1779567"/>
              <a:gd name="connsiteX27" fmla="*/ 297316 w 1067945"/>
              <a:gd name="connsiteY27" fmla="*/ 1192811 h 1779567"/>
              <a:gd name="connsiteX28" fmla="*/ 277445 w 1067945"/>
              <a:gd name="connsiteY28" fmla="*/ 1521431 h 1779567"/>
              <a:gd name="connsiteX29" fmla="*/ 76064 w 1067945"/>
              <a:gd name="connsiteY29" fmla="*/ 1033158 h 1779567"/>
              <a:gd name="connsiteX30" fmla="*/ 43405 w 1067945"/>
              <a:gd name="connsiteY30" fmla="*/ 845888 h 1779567"/>
              <a:gd name="connsiteX31" fmla="*/ 29949 w 1067945"/>
              <a:gd name="connsiteY31" fmla="*/ 818777 h 1779567"/>
              <a:gd name="connsiteX32" fmla="*/ 1 w 1067945"/>
              <a:gd name="connsiteY32" fmla="*/ 656542 h 1779567"/>
              <a:gd name="connsiteX33" fmla="*/ 17134 w 1067945"/>
              <a:gd name="connsiteY33" fmla="*/ 532600 h 1779567"/>
              <a:gd name="connsiteX34" fmla="*/ 23569 w 1067945"/>
              <a:gd name="connsiteY34" fmla="*/ 517961 h 1779567"/>
              <a:gd name="connsiteX0" fmla="*/ 23567 w 1067943"/>
              <a:gd name="connsiteY0" fmla="*/ 517961 h 1779567"/>
              <a:gd name="connsiteX1" fmla="*/ 66095 w 1067943"/>
              <a:gd name="connsiteY1" fmla="*/ 333195 h 1779567"/>
              <a:gd name="connsiteX2" fmla="*/ 453130 w 1067943"/>
              <a:gd name="connsiteY2" fmla="*/ 3822 h 1779567"/>
              <a:gd name="connsiteX3" fmla="*/ 754443 w 1067943"/>
              <a:gd name="connsiteY3" fmla="*/ 572544 h 1779567"/>
              <a:gd name="connsiteX4" fmla="*/ 875011 w 1067943"/>
              <a:gd name="connsiteY4" fmla="*/ 807752 h 1779567"/>
              <a:gd name="connsiteX5" fmla="*/ 1055132 w 1067943"/>
              <a:gd name="connsiteY5" fmla="*/ 1301901 h 1779567"/>
              <a:gd name="connsiteX6" fmla="*/ 1007365 w 1067943"/>
              <a:gd name="connsiteY6" fmla="*/ 1281712 h 1779567"/>
              <a:gd name="connsiteX7" fmla="*/ 983957 w 1067943"/>
              <a:gd name="connsiteY7" fmla="*/ 1258515 h 1779567"/>
              <a:gd name="connsiteX8" fmla="*/ 1012478 w 1067943"/>
              <a:gd name="connsiteY8" fmla="*/ 1324656 h 1779567"/>
              <a:gd name="connsiteX9" fmla="*/ 1054438 w 1067943"/>
              <a:gd name="connsiteY9" fmla="*/ 1563295 h 1779567"/>
              <a:gd name="connsiteX10" fmla="*/ 921688 w 1067943"/>
              <a:gd name="connsiteY10" fmla="*/ 1462929 h 1779567"/>
              <a:gd name="connsiteX11" fmla="*/ 914744 w 1067943"/>
              <a:gd name="connsiteY11" fmla="*/ 1453921 h 1779567"/>
              <a:gd name="connsiteX12" fmla="*/ 913682 w 1067943"/>
              <a:gd name="connsiteY12" fmla="*/ 1457160 h 1779567"/>
              <a:gd name="connsiteX13" fmla="*/ 935220 w 1067943"/>
              <a:gd name="connsiteY13" fmla="*/ 1507108 h 1779567"/>
              <a:gd name="connsiteX14" fmla="*/ 977181 w 1067943"/>
              <a:gd name="connsiteY14" fmla="*/ 1745747 h 1779567"/>
              <a:gd name="connsiteX15" fmla="*/ 796959 w 1067943"/>
              <a:gd name="connsiteY15" fmla="*/ 1583793 h 1779567"/>
              <a:gd name="connsiteX16" fmla="*/ 763236 w 1067943"/>
              <a:gd name="connsiteY16" fmla="*/ 1535095 h 1779567"/>
              <a:gd name="connsiteX17" fmla="*/ 755783 w 1067943"/>
              <a:gd name="connsiteY17" fmla="*/ 1533798 h 1779567"/>
              <a:gd name="connsiteX18" fmla="*/ 757831 w 1067943"/>
              <a:gd name="connsiteY18" fmla="*/ 1538547 h 1779567"/>
              <a:gd name="connsiteX19" fmla="*/ 799793 w 1067943"/>
              <a:gd name="connsiteY19" fmla="*/ 1777185 h 1779567"/>
              <a:gd name="connsiteX20" fmla="*/ 464454 w 1067943"/>
              <a:gd name="connsiteY20" fmla="*/ 1369126 h 1779567"/>
              <a:gd name="connsiteX21" fmla="*/ 380799 w 1067943"/>
              <a:gd name="connsiteY21" fmla="*/ 1204179 h 1779567"/>
              <a:gd name="connsiteX22" fmla="*/ 367158 w 1067943"/>
              <a:gd name="connsiteY22" fmla="*/ 1187005 h 1779567"/>
              <a:gd name="connsiteX23" fmla="*/ 286565 w 1067943"/>
              <a:gd name="connsiteY23" fmla="*/ 1070593 h 1779567"/>
              <a:gd name="connsiteX24" fmla="*/ 277725 w 1067943"/>
              <a:gd name="connsiteY24" fmla="*/ 1055850 h 1779567"/>
              <a:gd name="connsiteX25" fmla="*/ 273159 w 1067943"/>
              <a:gd name="connsiteY25" fmla="*/ 1054300 h 1779567"/>
              <a:gd name="connsiteX26" fmla="*/ 297314 w 1067943"/>
              <a:gd name="connsiteY26" fmla="*/ 1192811 h 1779567"/>
              <a:gd name="connsiteX27" fmla="*/ 277443 w 1067943"/>
              <a:gd name="connsiteY27" fmla="*/ 1521431 h 1779567"/>
              <a:gd name="connsiteX28" fmla="*/ 76062 w 1067943"/>
              <a:gd name="connsiteY28" fmla="*/ 1033158 h 1779567"/>
              <a:gd name="connsiteX29" fmla="*/ 43403 w 1067943"/>
              <a:gd name="connsiteY29" fmla="*/ 845888 h 1779567"/>
              <a:gd name="connsiteX30" fmla="*/ 29947 w 1067943"/>
              <a:gd name="connsiteY30" fmla="*/ 818777 h 1779567"/>
              <a:gd name="connsiteX31" fmla="*/ -1 w 1067943"/>
              <a:gd name="connsiteY31" fmla="*/ 656542 h 1779567"/>
              <a:gd name="connsiteX32" fmla="*/ 17132 w 1067943"/>
              <a:gd name="connsiteY32" fmla="*/ 532600 h 1779567"/>
              <a:gd name="connsiteX33" fmla="*/ 23567 w 1067943"/>
              <a:gd name="connsiteY33" fmla="*/ 517961 h 1779567"/>
              <a:gd name="connsiteX0" fmla="*/ 23569 w 1067945"/>
              <a:gd name="connsiteY0" fmla="*/ 517961 h 1779567"/>
              <a:gd name="connsiteX1" fmla="*/ 66097 w 1067945"/>
              <a:gd name="connsiteY1" fmla="*/ 333195 h 1779567"/>
              <a:gd name="connsiteX2" fmla="*/ 453132 w 1067945"/>
              <a:gd name="connsiteY2" fmla="*/ 3822 h 1779567"/>
              <a:gd name="connsiteX3" fmla="*/ 875013 w 1067945"/>
              <a:gd name="connsiteY3" fmla="*/ 807752 h 1779567"/>
              <a:gd name="connsiteX4" fmla="*/ 1055134 w 1067945"/>
              <a:gd name="connsiteY4" fmla="*/ 1301901 h 1779567"/>
              <a:gd name="connsiteX5" fmla="*/ 1007367 w 1067945"/>
              <a:gd name="connsiteY5" fmla="*/ 1281712 h 1779567"/>
              <a:gd name="connsiteX6" fmla="*/ 983959 w 1067945"/>
              <a:gd name="connsiteY6" fmla="*/ 1258515 h 1779567"/>
              <a:gd name="connsiteX7" fmla="*/ 1012480 w 1067945"/>
              <a:gd name="connsiteY7" fmla="*/ 1324656 h 1779567"/>
              <a:gd name="connsiteX8" fmla="*/ 1054440 w 1067945"/>
              <a:gd name="connsiteY8" fmla="*/ 1563295 h 1779567"/>
              <a:gd name="connsiteX9" fmla="*/ 921690 w 1067945"/>
              <a:gd name="connsiteY9" fmla="*/ 1462929 h 1779567"/>
              <a:gd name="connsiteX10" fmla="*/ 914746 w 1067945"/>
              <a:gd name="connsiteY10" fmla="*/ 1453921 h 1779567"/>
              <a:gd name="connsiteX11" fmla="*/ 913684 w 1067945"/>
              <a:gd name="connsiteY11" fmla="*/ 1457160 h 1779567"/>
              <a:gd name="connsiteX12" fmla="*/ 935222 w 1067945"/>
              <a:gd name="connsiteY12" fmla="*/ 1507108 h 1779567"/>
              <a:gd name="connsiteX13" fmla="*/ 977183 w 1067945"/>
              <a:gd name="connsiteY13" fmla="*/ 1745747 h 1779567"/>
              <a:gd name="connsiteX14" fmla="*/ 796961 w 1067945"/>
              <a:gd name="connsiteY14" fmla="*/ 1583793 h 1779567"/>
              <a:gd name="connsiteX15" fmla="*/ 763238 w 1067945"/>
              <a:gd name="connsiteY15" fmla="*/ 1535095 h 1779567"/>
              <a:gd name="connsiteX16" fmla="*/ 755785 w 1067945"/>
              <a:gd name="connsiteY16" fmla="*/ 1533798 h 1779567"/>
              <a:gd name="connsiteX17" fmla="*/ 757833 w 1067945"/>
              <a:gd name="connsiteY17" fmla="*/ 1538547 h 1779567"/>
              <a:gd name="connsiteX18" fmla="*/ 799795 w 1067945"/>
              <a:gd name="connsiteY18" fmla="*/ 1777185 h 1779567"/>
              <a:gd name="connsiteX19" fmla="*/ 464456 w 1067945"/>
              <a:gd name="connsiteY19" fmla="*/ 1369126 h 1779567"/>
              <a:gd name="connsiteX20" fmla="*/ 380801 w 1067945"/>
              <a:gd name="connsiteY20" fmla="*/ 1204179 h 1779567"/>
              <a:gd name="connsiteX21" fmla="*/ 367160 w 1067945"/>
              <a:gd name="connsiteY21" fmla="*/ 1187005 h 1779567"/>
              <a:gd name="connsiteX22" fmla="*/ 286567 w 1067945"/>
              <a:gd name="connsiteY22" fmla="*/ 1070593 h 1779567"/>
              <a:gd name="connsiteX23" fmla="*/ 277727 w 1067945"/>
              <a:gd name="connsiteY23" fmla="*/ 1055850 h 1779567"/>
              <a:gd name="connsiteX24" fmla="*/ 273161 w 1067945"/>
              <a:gd name="connsiteY24" fmla="*/ 1054300 h 1779567"/>
              <a:gd name="connsiteX25" fmla="*/ 297316 w 1067945"/>
              <a:gd name="connsiteY25" fmla="*/ 1192811 h 1779567"/>
              <a:gd name="connsiteX26" fmla="*/ 277445 w 1067945"/>
              <a:gd name="connsiteY26" fmla="*/ 1521431 h 1779567"/>
              <a:gd name="connsiteX27" fmla="*/ 76064 w 1067945"/>
              <a:gd name="connsiteY27" fmla="*/ 1033158 h 1779567"/>
              <a:gd name="connsiteX28" fmla="*/ 43405 w 1067945"/>
              <a:gd name="connsiteY28" fmla="*/ 845888 h 1779567"/>
              <a:gd name="connsiteX29" fmla="*/ 29949 w 1067945"/>
              <a:gd name="connsiteY29" fmla="*/ 818777 h 1779567"/>
              <a:gd name="connsiteX30" fmla="*/ 1 w 1067945"/>
              <a:gd name="connsiteY30" fmla="*/ 656542 h 1779567"/>
              <a:gd name="connsiteX31" fmla="*/ 17134 w 1067945"/>
              <a:gd name="connsiteY31" fmla="*/ 532600 h 1779567"/>
              <a:gd name="connsiteX32" fmla="*/ 23569 w 1067945"/>
              <a:gd name="connsiteY32" fmla="*/ 517961 h 1779567"/>
              <a:gd name="connsiteX0" fmla="*/ 23567 w 1067943"/>
              <a:gd name="connsiteY0" fmla="*/ 517961 h 1779567"/>
              <a:gd name="connsiteX1" fmla="*/ 66095 w 1067943"/>
              <a:gd name="connsiteY1" fmla="*/ 333195 h 1779567"/>
              <a:gd name="connsiteX2" fmla="*/ 453130 w 1067943"/>
              <a:gd name="connsiteY2" fmla="*/ 3822 h 1779567"/>
              <a:gd name="connsiteX3" fmla="*/ 892225 w 1067943"/>
              <a:gd name="connsiteY3" fmla="*/ 751818 h 1779567"/>
              <a:gd name="connsiteX4" fmla="*/ 1055132 w 1067943"/>
              <a:gd name="connsiteY4" fmla="*/ 1301901 h 1779567"/>
              <a:gd name="connsiteX5" fmla="*/ 1007365 w 1067943"/>
              <a:gd name="connsiteY5" fmla="*/ 1281712 h 1779567"/>
              <a:gd name="connsiteX6" fmla="*/ 983957 w 1067943"/>
              <a:gd name="connsiteY6" fmla="*/ 1258515 h 1779567"/>
              <a:gd name="connsiteX7" fmla="*/ 1012478 w 1067943"/>
              <a:gd name="connsiteY7" fmla="*/ 1324656 h 1779567"/>
              <a:gd name="connsiteX8" fmla="*/ 1054438 w 1067943"/>
              <a:gd name="connsiteY8" fmla="*/ 1563295 h 1779567"/>
              <a:gd name="connsiteX9" fmla="*/ 921688 w 1067943"/>
              <a:gd name="connsiteY9" fmla="*/ 1462929 h 1779567"/>
              <a:gd name="connsiteX10" fmla="*/ 914744 w 1067943"/>
              <a:gd name="connsiteY10" fmla="*/ 1453921 h 1779567"/>
              <a:gd name="connsiteX11" fmla="*/ 913682 w 1067943"/>
              <a:gd name="connsiteY11" fmla="*/ 1457160 h 1779567"/>
              <a:gd name="connsiteX12" fmla="*/ 935220 w 1067943"/>
              <a:gd name="connsiteY12" fmla="*/ 1507108 h 1779567"/>
              <a:gd name="connsiteX13" fmla="*/ 977181 w 1067943"/>
              <a:gd name="connsiteY13" fmla="*/ 1745747 h 1779567"/>
              <a:gd name="connsiteX14" fmla="*/ 796959 w 1067943"/>
              <a:gd name="connsiteY14" fmla="*/ 1583793 h 1779567"/>
              <a:gd name="connsiteX15" fmla="*/ 763236 w 1067943"/>
              <a:gd name="connsiteY15" fmla="*/ 1535095 h 1779567"/>
              <a:gd name="connsiteX16" fmla="*/ 755783 w 1067943"/>
              <a:gd name="connsiteY16" fmla="*/ 1533798 h 1779567"/>
              <a:gd name="connsiteX17" fmla="*/ 757831 w 1067943"/>
              <a:gd name="connsiteY17" fmla="*/ 1538547 h 1779567"/>
              <a:gd name="connsiteX18" fmla="*/ 799793 w 1067943"/>
              <a:gd name="connsiteY18" fmla="*/ 1777185 h 1779567"/>
              <a:gd name="connsiteX19" fmla="*/ 464454 w 1067943"/>
              <a:gd name="connsiteY19" fmla="*/ 1369126 h 1779567"/>
              <a:gd name="connsiteX20" fmla="*/ 380799 w 1067943"/>
              <a:gd name="connsiteY20" fmla="*/ 1204179 h 1779567"/>
              <a:gd name="connsiteX21" fmla="*/ 367158 w 1067943"/>
              <a:gd name="connsiteY21" fmla="*/ 1187005 h 1779567"/>
              <a:gd name="connsiteX22" fmla="*/ 286565 w 1067943"/>
              <a:gd name="connsiteY22" fmla="*/ 1070593 h 1779567"/>
              <a:gd name="connsiteX23" fmla="*/ 277725 w 1067943"/>
              <a:gd name="connsiteY23" fmla="*/ 1055850 h 1779567"/>
              <a:gd name="connsiteX24" fmla="*/ 273159 w 1067943"/>
              <a:gd name="connsiteY24" fmla="*/ 1054300 h 1779567"/>
              <a:gd name="connsiteX25" fmla="*/ 297314 w 1067943"/>
              <a:gd name="connsiteY25" fmla="*/ 1192811 h 1779567"/>
              <a:gd name="connsiteX26" fmla="*/ 277443 w 1067943"/>
              <a:gd name="connsiteY26" fmla="*/ 1521431 h 1779567"/>
              <a:gd name="connsiteX27" fmla="*/ 76062 w 1067943"/>
              <a:gd name="connsiteY27" fmla="*/ 1033158 h 1779567"/>
              <a:gd name="connsiteX28" fmla="*/ 43403 w 1067943"/>
              <a:gd name="connsiteY28" fmla="*/ 845888 h 1779567"/>
              <a:gd name="connsiteX29" fmla="*/ 29947 w 1067943"/>
              <a:gd name="connsiteY29" fmla="*/ 818777 h 1779567"/>
              <a:gd name="connsiteX30" fmla="*/ -1 w 1067943"/>
              <a:gd name="connsiteY30" fmla="*/ 656542 h 1779567"/>
              <a:gd name="connsiteX31" fmla="*/ 17132 w 1067943"/>
              <a:gd name="connsiteY31" fmla="*/ 532600 h 1779567"/>
              <a:gd name="connsiteX32" fmla="*/ 23567 w 1067943"/>
              <a:gd name="connsiteY32" fmla="*/ 517961 h 1779567"/>
              <a:gd name="connsiteX0" fmla="*/ 324009 w 1368385"/>
              <a:gd name="connsiteY0" fmla="*/ 924215 h 2185821"/>
              <a:gd name="connsiteX1" fmla="*/ 8678 w 1368385"/>
              <a:gd name="connsiteY1" fmla="*/ 10933 h 2185821"/>
              <a:gd name="connsiteX2" fmla="*/ 753572 w 1368385"/>
              <a:gd name="connsiteY2" fmla="*/ 410076 h 2185821"/>
              <a:gd name="connsiteX3" fmla="*/ 1192667 w 1368385"/>
              <a:gd name="connsiteY3" fmla="*/ 1158072 h 2185821"/>
              <a:gd name="connsiteX4" fmla="*/ 1355574 w 1368385"/>
              <a:gd name="connsiteY4" fmla="*/ 1708155 h 2185821"/>
              <a:gd name="connsiteX5" fmla="*/ 1307807 w 1368385"/>
              <a:gd name="connsiteY5" fmla="*/ 1687966 h 2185821"/>
              <a:gd name="connsiteX6" fmla="*/ 1284399 w 1368385"/>
              <a:gd name="connsiteY6" fmla="*/ 1664769 h 2185821"/>
              <a:gd name="connsiteX7" fmla="*/ 1312920 w 1368385"/>
              <a:gd name="connsiteY7" fmla="*/ 1730910 h 2185821"/>
              <a:gd name="connsiteX8" fmla="*/ 1354880 w 1368385"/>
              <a:gd name="connsiteY8" fmla="*/ 1969549 h 2185821"/>
              <a:gd name="connsiteX9" fmla="*/ 1222130 w 1368385"/>
              <a:gd name="connsiteY9" fmla="*/ 1869183 h 2185821"/>
              <a:gd name="connsiteX10" fmla="*/ 1215186 w 1368385"/>
              <a:gd name="connsiteY10" fmla="*/ 1860175 h 2185821"/>
              <a:gd name="connsiteX11" fmla="*/ 1214124 w 1368385"/>
              <a:gd name="connsiteY11" fmla="*/ 1863414 h 2185821"/>
              <a:gd name="connsiteX12" fmla="*/ 1235662 w 1368385"/>
              <a:gd name="connsiteY12" fmla="*/ 1913362 h 2185821"/>
              <a:gd name="connsiteX13" fmla="*/ 1277623 w 1368385"/>
              <a:gd name="connsiteY13" fmla="*/ 2152001 h 2185821"/>
              <a:gd name="connsiteX14" fmla="*/ 1097401 w 1368385"/>
              <a:gd name="connsiteY14" fmla="*/ 1990047 h 2185821"/>
              <a:gd name="connsiteX15" fmla="*/ 1063678 w 1368385"/>
              <a:gd name="connsiteY15" fmla="*/ 1941349 h 2185821"/>
              <a:gd name="connsiteX16" fmla="*/ 1056225 w 1368385"/>
              <a:gd name="connsiteY16" fmla="*/ 1940052 h 2185821"/>
              <a:gd name="connsiteX17" fmla="*/ 1058273 w 1368385"/>
              <a:gd name="connsiteY17" fmla="*/ 1944801 h 2185821"/>
              <a:gd name="connsiteX18" fmla="*/ 1100235 w 1368385"/>
              <a:gd name="connsiteY18" fmla="*/ 2183439 h 2185821"/>
              <a:gd name="connsiteX19" fmla="*/ 764896 w 1368385"/>
              <a:gd name="connsiteY19" fmla="*/ 1775380 h 2185821"/>
              <a:gd name="connsiteX20" fmla="*/ 681241 w 1368385"/>
              <a:gd name="connsiteY20" fmla="*/ 1610433 h 2185821"/>
              <a:gd name="connsiteX21" fmla="*/ 667600 w 1368385"/>
              <a:gd name="connsiteY21" fmla="*/ 1593259 h 2185821"/>
              <a:gd name="connsiteX22" fmla="*/ 587007 w 1368385"/>
              <a:gd name="connsiteY22" fmla="*/ 1476847 h 2185821"/>
              <a:gd name="connsiteX23" fmla="*/ 578167 w 1368385"/>
              <a:gd name="connsiteY23" fmla="*/ 1462104 h 2185821"/>
              <a:gd name="connsiteX24" fmla="*/ 573601 w 1368385"/>
              <a:gd name="connsiteY24" fmla="*/ 1460554 h 2185821"/>
              <a:gd name="connsiteX25" fmla="*/ 597756 w 1368385"/>
              <a:gd name="connsiteY25" fmla="*/ 1599065 h 2185821"/>
              <a:gd name="connsiteX26" fmla="*/ 577885 w 1368385"/>
              <a:gd name="connsiteY26" fmla="*/ 1927685 h 2185821"/>
              <a:gd name="connsiteX27" fmla="*/ 376504 w 1368385"/>
              <a:gd name="connsiteY27" fmla="*/ 1439412 h 2185821"/>
              <a:gd name="connsiteX28" fmla="*/ 343845 w 1368385"/>
              <a:gd name="connsiteY28" fmla="*/ 1252142 h 2185821"/>
              <a:gd name="connsiteX29" fmla="*/ 330389 w 1368385"/>
              <a:gd name="connsiteY29" fmla="*/ 1225031 h 2185821"/>
              <a:gd name="connsiteX30" fmla="*/ 300441 w 1368385"/>
              <a:gd name="connsiteY30" fmla="*/ 1062796 h 2185821"/>
              <a:gd name="connsiteX31" fmla="*/ 317574 w 1368385"/>
              <a:gd name="connsiteY31" fmla="*/ 938854 h 2185821"/>
              <a:gd name="connsiteX32" fmla="*/ 324009 w 1368385"/>
              <a:gd name="connsiteY32" fmla="*/ 924215 h 2185821"/>
              <a:gd name="connsiteX0" fmla="*/ 324009 w 1368385"/>
              <a:gd name="connsiteY0" fmla="*/ 936912 h 2198518"/>
              <a:gd name="connsiteX1" fmla="*/ 8678 w 1368385"/>
              <a:gd name="connsiteY1" fmla="*/ 23630 h 2198518"/>
              <a:gd name="connsiteX2" fmla="*/ 560048 w 1368385"/>
              <a:gd name="connsiteY2" fmla="*/ 281818 h 2198518"/>
              <a:gd name="connsiteX3" fmla="*/ 753572 w 1368385"/>
              <a:gd name="connsiteY3" fmla="*/ 422773 h 2198518"/>
              <a:gd name="connsiteX4" fmla="*/ 1192667 w 1368385"/>
              <a:gd name="connsiteY4" fmla="*/ 1170769 h 2198518"/>
              <a:gd name="connsiteX5" fmla="*/ 1355574 w 1368385"/>
              <a:gd name="connsiteY5" fmla="*/ 1720852 h 2198518"/>
              <a:gd name="connsiteX6" fmla="*/ 1307807 w 1368385"/>
              <a:gd name="connsiteY6" fmla="*/ 1700663 h 2198518"/>
              <a:gd name="connsiteX7" fmla="*/ 1284399 w 1368385"/>
              <a:gd name="connsiteY7" fmla="*/ 1677466 h 2198518"/>
              <a:gd name="connsiteX8" fmla="*/ 1312920 w 1368385"/>
              <a:gd name="connsiteY8" fmla="*/ 1743607 h 2198518"/>
              <a:gd name="connsiteX9" fmla="*/ 1354880 w 1368385"/>
              <a:gd name="connsiteY9" fmla="*/ 1982246 h 2198518"/>
              <a:gd name="connsiteX10" fmla="*/ 1222130 w 1368385"/>
              <a:gd name="connsiteY10" fmla="*/ 1881880 h 2198518"/>
              <a:gd name="connsiteX11" fmla="*/ 1215186 w 1368385"/>
              <a:gd name="connsiteY11" fmla="*/ 1872872 h 2198518"/>
              <a:gd name="connsiteX12" fmla="*/ 1214124 w 1368385"/>
              <a:gd name="connsiteY12" fmla="*/ 1876111 h 2198518"/>
              <a:gd name="connsiteX13" fmla="*/ 1235662 w 1368385"/>
              <a:gd name="connsiteY13" fmla="*/ 1926059 h 2198518"/>
              <a:gd name="connsiteX14" fmla="*/ 1277623 w 1368385"/>
              <a:gd name="connsiteY14" fmla="*/ 2164698 h 2198518"/>
              <a:gd name="connsiteX15" fmla="*/ 1097401 w 1368385"/>
              <a:gd name="connsiteY15" fmla="*/ 2002744 h 2198518"/>
              <a:gd name="connsiteX16" fmla="*/ 1063678 w 1368385"/>
              <a:gd name="connsiteY16" fmla="*/ 1954046 h 2198518"/>
              <a:gd name="connsiteX17" fmla="*/ 1056225 w 1368385"/>
              <a:gd name="connsiteY17" fmla="*/ 1952749 h 2198518"/>
              <a:gd name="connsiteX18" fmla="*/ 1058273 w 1368385"/>
              <a:gd name="connsiteY18" fmla="*/ 1957498 h 2198518"/>
              <a:gd name="connsiteX19" fmla="*/ 1100235 w 1368385"/>
              <a:gd name="connsiteY19" fmla="*/ 2196136 h 2198518"/>
              <a:gd name="connsiteX20" fmla="*/ 764896 w 1368385"/>
              <a:gd name="connsiteY20" fmla="*/ 1788077 h 2198518"/>
              <a:gd name="connsiteX21" fmla="*/ 681241 w 1368385"/>
              <a:gd name="connsiteY21" fmla="*/ 1623130 h 2198518"/>
              <a:gd name="connsiteX22" fmla="*/ 667600 w 1368385"/>
              <a:gd name="connsiteY22" fmla="*/ 1605956 h 2198518"/>
              <a:gd name="connsiteX23" fmla="*/ 587007 w 1368385"/>
              <a:gd name="connsiteY23" fmla="*/ 1489544 h 2198518"/>
              <a:gd name="connsiteX24" fmla="*/ 578167 w 1368385"/>
              <a:gd name="connsiteY24" fmla="*/ 1474801 h 2198518"/>
              <a:gd name="connsiteX25" fmla="*/ 573601 w 1368385"/>
              <a:gd name="connsiteY25" fmla="*/ 1473251 h 2198518"/>
              <a:gd name="connsiteX26" fmla="*/ 597756 w 1368385"/>
              <a:gd name="connsiteY26" fmla="*/ 1611762 h 2198518"/>
              <a:gd name="connsiteX27" fmla="*/ 577885 w 1368385"/>
              <a:gd name="connsiteY27" fmla="*/ 1940382 h 2198518"/>
              <a:gd name="connsiteX28" fmla="*/ 376504 w 1368385"/>
              <a:gd name="connsiteY28" fmla="*/ 1452109 h 2198518"/>
              <a:gd name="connsiteX29" fmla="*/ 343845 w 1368385"/>
              <a:gd name="connsiteY29" fmla="*/ 1264839 h 2198518"/>
              <a:gd name="connsiteX30" fmla="*/ 330389 w 1368385"/>
              <a:gd name="connsiteY30" fmla="*/ 1237728 h 2198518"/>
              <a:gd name="connsiteX31" fmla="*/ 300441 w 1368385"/>
              <a:gd name="connsiteY31" fmla="*/ 1075493 h 2198518"/>
              <a:gd name="connsiteX32" fmla="*/ 317574 w 1368385"/>
              <a:gd name="connsiteY32" fmla="*/ 951551 h 2198518"/>
              <a:gd name="connsiteX33" fmla="*/ 324009 w 1368385"/>
              <a:gd name="connsiteY33" fmla="*/ 936912 h 2198518"/>
              <a:gd name="connsiteX0" fmla="*/ 316752 w 1361128"/>
              <a:gd name="connsiteY0" fmla="*/ 1232591 h 2494197"/>
              <a:gd name="connsiteX1" fmla="*/ 1421 w 1361128"/>
              <a:gd name="connsiteY1" fmla="*/ 319309 h 2494197"/>
              <a:gd name="connsiteX2" fmla="*/ 475024 w 1361128"/>
              <a:gd name="connsiteY2" fmla="*/ 14773 h 2494197"/>
              <a:gd name="connsiteX3" fmla="*/ 746315 w 1361128"/>
              <a:gd name="connsiteY3" fmla="*/ 718452 h 2494197"/>
              <a:gd name="connsiteX4" fmla="*/ 1185410 w 1361128"/>
              <a:gd name="connsiteY4" fmla="*/ 1466448 h 2494197"/>
              <a:gd name="connsiteX5" fmla="*/ 1348317 w 1361128"/>
              <a:gd name="connsiteY5" fmla="*/ 2016531 h 2494197"/>
              <a:gd name="connsiteX6" fmla="*/ 1300550 w 1361128"/>
              <a:gd name="connsiteY6" fmla="*/ 1996342 h 2494197"/>
              <a:gd name="connsiteX7" fmla="*/ 1277142 w 1361128"/>
              <a:gd name="connsiteY7" fmla="*/ 1973145 h 2494197"/>
              <a:gd name="connsiteX8" fmla="*/ 1305663 w 1361128"/>
              <a:gd name="connsiteY8" fmla="*/ 2039286 h 2494197"/>
              <a:gd name="connsiteX9" fmla="*/ 1347623 w 1361128"/>
              <a:gd name="connsiteY9" fmla="*/ 2277925 h 2494197"/>
              <a:gd name="connsiteX10" fmla="*/ 1214873 w 1361128"/>
              <a:gd name="connsiteY10" fmla="*/ 2177559 h 2494197"/>
              <a:gd name="connsiteX11" fmla="*/ 1207929 w 1361128"/>
              <a:gd name="connsiteY11" fmla="*/ 2168551 h 2494197"/>
              <a:gd name="connsiteX12" fmla="*/ 1206867 w 1361128"/>
              <a:gd name="connsiteY12" fmla="*/ 2171790 h 2494197"/>
              <a:gd name="connsiteX13" fmla="*/ 1228405 w 1361128"/>
              <a:gd name="connsiteY13" fmla="*/ 2221738 h 2494197"/>
              <a:gd name="connsiteX14" fmla="*/ 1270366 w 1361128"/>
              <a:gd name="connsiteY14" fmla="*/ 2460377 h 2494197"/>
              <a:gd name="connsiteX15" fmla="*/ 1090144 w 1361128"/>
              <a:gd name="connsiteY15" fmla="*/ 2298423 h 2494197"/>
              <a:gd name="connsiteX16" fmla="*/ 1056421 w 1361128"/>
              <a:gd name="connsiteY16" fmla="*/ 2249725 h 2494197"/>
              <a:gd name="connsiteX17" fmla="*/ 1048968 w 1361128"/>
              <a:gd name="connsiteY17" fmla="*/ 2248428 h 2494197"/>
              <a:gd name="connsiteX18" fmla="*/ 1051016 w 1361128"/>
              <a:gd name="connsiteY18" fmla="*/ 2253177 h 2494197"/>
              <a:gd name="connsiteX19" fmla="*/ 1092978 w 1361128"/>
              <a:gd name="connsiteY19" fmla="*/ 2491815 h 2494197"/>
              <a:gd name="connsiteX20" fmla="*/ 757639 w 1361128"/>
              <a:gd name="connsiteY20" fmla="*/ 2083756 h 2494197"/>
              <a:gd name="connsiteX21" fmla="*/ 673984 w 1361128"/>
              <a:gd name="connsiteY21" fmla="*/ 1918809 h 2494197"/>
              <a:gd name="connsiteX22" fmla="*/ 660343 w 1361128"/>
              <a:gd name="connsiteY22" fmla="*/ 1901635 h 2494197"/>
              <a:gd name="connsiteX23" fmla="*/ 579750 w 1361128"/>
              <a:gd name="connsiteY23" fmla="*/ 1785223 h 2494197"/>
              <a:gd name="connsiteX24" fmla="*/ 570910 w 1361128"/>
              <a:gd name="connsiteY24" fmla="*/ 1770480 h 2494197"/>
              <a:gd name="connsiteX25" fmla="*/ 566344 w 1361128"/>
              <a:gd name="connsiteY25" fmla="*/ 1768930 h 2494197"/>
              <a:gd name="connsiteX26" fmla="*/ 590499 w 1361128"/>
              <a:gd name="connsiteY26" fmla="*/ 1907441 h 2494197"/>
              <a:gd name="connsiteX27" fmla="*/ 570628 w 1361128"/>
              <a:gd name="connsiteY27" fmla="*/ 2236061 h 2494197"/>
              <a:gd name="connsiteX28" fmla="*/ 369247 w 1361128"/>
              <a:gd name="connsiteY28" fmla="*/ 1747788 h 2494197"/>
              <a:gd name="connsiteX29" fmla="*/ 336588 w 1361128"/>
              <a:gd name="connsiteY29" fmla="*/ 1560518 h 2494197"/>
              <a:gd name="connsiteX30" fmla="*/ 323132 w 1361128"/>
              <a:gd name="connsiteY30" fmla="*/ 1533407 h 2494197"/>
              <a:gd name="connsiteX31" fmla="*/ 293184 w 1361128"/>
              <a:gd name="connsiteY31" fmla="*/ 1371172 h 2494197"/>
              <a:gd name="connsiteX32" fmla="*/ 310317 w 1361128"/>
              <a:gd name="connsiteY32" fmla="*/ 1247230 h 2494197"/>
              <a:gd name="connsiteX33" fmla="*/ 316752 w 1361128"/>
              <a:gd name="connsiteY33" fmla="*/ 1232591 h 2494197"/>
              <a:gd name="connsiteX0" fmla="*/ 249335 w 1293711"/>
              <a:gd name="connsiteY0" fmla="*/ 1261277 h 2522883"/>
              <a:gd name="connsiteX1" fmla="*/ 1743 w 1293711"/>
              <a:gd name="connsiteY1" fmla="*/ 167842 h 2522883"/>
              <a:gd name="connsiteX2" fmla="*/ 407607 w 1293711"/>
              <a:gd name="connsiteY2" fmla="*/ 43459 h 2522883"/>
              <a:gd name="connsiteX3" fmla="*/ 678898 w 1293711"/>
              <a:gd name="connsiteY3" fmla="*/ 747138 h 2522883"/>
              <a:gd name="connsiteX4" fmla="*/ 1117993 w 1293711"/>
              <a:gd name="connsiteY4" fmla="*/ 1495134 h 2522883"/>
              <a:gd name="connsiteX5" fmla="*/ 1280900 w 1293711"/>
              <a:gd name="connsiteY5" fmla="*/ 2045217 h 2522883"/>
              <a:gd name="connsiteX6" fmla="*/ 1233133 w 1293711"/>
              <a:gd name="connsiteY6" fmla="*/ 2025028 h 2522883"/>
              <a:gd name="connsiteX7" fmla="*/ 1209725 w 1293711"/>
              <a:gd name="connsiteY7" fmla="*/ 2001831 h 2522883"/>
              <a:gd name="connsiteX8" fmla="*/ 1238246 w 1293711"/>
              <a:gd name="connsiteY8" fmla="*/ 2067972 h 2522883"/>
              <a:gd name="connsiteX9" fmla="*/ 1280206 w 1293711"/>
              <a:gd name="connsiteY9" fmla="*/ 2306611 h 2522883"/>
              <a:gd name="connsiteX10" fmla="*/ 1147456 w 1293711"/>
              <a:gd name="connsiteY10" fmla="*/ 2206245 h 2522883"/>
              <a:gd name="connsiteX11" fmla="*/ 1140512 w 1293711"/>
              <a:gd name="connsiteY11" fmla="*/ 2197237 h 2522883"/>
              <a:gd name="connsiteX12" fmla="*/ 1139450 w 1293711"/>
              <a:gd name="connsiteY12" fmla="*/ 2200476 h 2522883"/>
              <a:gd name="connsiteX13" fmla="*/ 1160988 w 1293711"/>
              <a:gd name="connsiteY13" fmla="*/ 2250424 h 2522883"/>
              <a:gd name="connsiteX14" fmla="*/ 1202949 w 1293711"/>
              <a:gd name="connsiteY14" fmla="*/ 2489063 h 2522883"/>
              <a:gd name="connsiteX15" fmla="*/ 1022727 w 1293711"/>
              <a:gd name="connsiteY15" fmla="*/ 2327109 h 2522883"/>
              <a:gd name="connsiteX16" fmla="*/ 989004 w 1293711"/>
              <a:gd name="connsiteY16" fmla="*/ 2278411 h 2522883"/>
              <a:gd name="connsiteX17" fmla="*/ 981551 w 1293711"/>
              <a:gd name="connsiteY17" fmla="*/ 2277114 h 2522883"/>
              <a:gd name="connsiteX18" fmla="*/ 983599 w 1293711"/>
              <a:gd name="connsiteY18" fmla="*/ 2281863 h 2522883"/>
              <a:gd name="connsiteX19" fmla="*/ 1025561 w 1293711"/>
              <a:gd name="connsiteY19" fmla="*/ 2520501 h 2522883"/>
              <a:gd name="connsiteX20" fmla="*/ 690222 w 1293711"/>
              <a:gd name="connsiteY20" fmla="*/ 2112442 h 2522883"/>
              <a:gd name="connsiteX21" fmla="*/ 606567 w 1293711"/>
              <a:gd name="connsiteY21" fmla="*/ 1947495 h 2522883"/>
              <a:gd name="connsiteX22" fmla="*/ 592926 w 1293711"/>
              <a:gd name="connsiteY22" fmla="*/ 1930321 h 2522883"/>
              <a:gd name="connsiteX23" fmla="*/ 512333 w 1293711"/>
              <a:gd name="connsiteY23" fmla="*/ 1813909 h 2522883"/>
              <a:gd name="connsiteX24" fmla="*/ 503493 w 1293711"/>
              <a:gd name="connsiteY24" fmla="*/ 1799166 h 2522883"/>
              <a:gd name="connsiteX25" fmla="*/ 498927 w 1293711"/>
              <a:gd name="connsiteY25" fmla="*/ 1797616 h 2522883"/>
              <a:gd name="connsiteX26" fmla="*/ 523082 w 1293711"/>
              <a:gd name="connsiteY26" fmla="*/ 1936127 h 2522883"/>
              <a:gd name="connsiteX27" fmla="*/ 503211 w 1293711"/>
              <a:gd name="connsiteY27" fmla="*/ 2264747 h 2522883"/>
              <a:gd name="connsiteX28" fmla="*/ 301830 w 1293711"/>
              <a:gd name="connsiteY28" fmla="*/ 1776474 h 2522883"/>
              <a:gd name="connsiteX29" fmla="*/ 269171 w 1293711"/>
              <a:gd name="connsiteY29" fmla="*/ 1589204 h 2522883"/>
              <a:gd name="connsiteX30" fmla="*/ 255715 w 1293711"/>
              <a:gd name="connsiteY30" fmla="*/ 1562093 h 2522883"/>
              <a:gd name="connsiteX31" fmla="*/ 225767 w 1293711"/>
              <a:gd name="connsiteY31" fmla="*/ 1399858 h 2522883"/>
              <a:gd name="connsiteX32" fmla="*/ 242900 w 1293711"/>
              <a:gd name="connsiteY32" fmla="*/ 1275916 h 2522883"/>
              <a:gd name="connsiteX33" fmla="*/ 249335 w 1293711"/>
              <a:gd name="connsiteY33" fmla="*/ 1261277 h 2522883"/>
              <a:gd name="connsiteX0" fmla="*/ 287343 w 1331719"/>
              <a:gd name="connsiteY0" fmla="*/ 1336130 h 2597736"/>
              <a:gd name="connsiteX1" fmla="*/ 39751 w 1331719"/>
              <a:gd name="connsiteY1" fmla="*/ 242695 h 2597736"/>
              <a:gd name="connsiteX2" fmla="*/ 445615 w 1331719"/>
              <a:gd name="connsiteY2" fmla="*/ 118312 h 2597736"/>
              <a:gd name="connsiteX3" fmla="*/ 716906 w 1331719"/>
              <a:gd name="connsiteY3" fmla="*/ 821991 h 2597736"/>
              <a:gd name="connsiteX4" fmla="*/ 1156001 w 1331719"/>
              <a:gd name="connsiteY4" fmla="*/ 1569987 h 2597736"/>
              <a:gd name="connsiteX5" fmla="*/ 1318908 w 1331719"/>
              <a:gd name="connsiteY5" fmla="*/ 2120070 h 2597736"/>
              <a:gd name="connsiteX6" fmla="*/ 1271141 w 1331719"/>
              <a:gd name="connsiteY6" fmla="*/ 2099881 h 2597736"/>
              <a:gd name="connsiteX7" fmla="*/ 1247733 w 1331719"/>
              <a:gd name="connsiteY7" fmla="*/ 2076684 h 2597736"/>
              <a:gd name="connsiteX8" fmla="*/ 1276254 w 1331719"/>
              <a:gd name="connsiteY8" fmla="*/ 2142825 h 2597736"/>
              <a:gd name="connsiteX9" fmla="*/ 1318214 w 1331719"/>
              <a:gd name="connsiteY9" fmla="*/ 2381464 h 2597736"/>
              <a:gd name="connsiteX10" fmla="*/ 1185464 w 1331719"/>
              <a:gd name="connsiteY10" fmla="*/ 2281098 h 2597736"/>
              <a:gd name="connsiteX11" fmla="*/ 1178520 w 1331719"/>
              <a:gd name="connsiteY11" fmla="*/ 2272090 h 2597736"/>
              <a:gd name="connsiteX12" fmla="*/ 1177458 w 1331719"/>
              <a:gd name="connsiteY12" fmla="*/ 2275329 h 2597736"/>
              <a:gd name="connsiteX13" fmla="*/ 1198996 w 1331719"/>
              <a:gd name="connsiteY13" fmla="*/ 2325277 h 2597736"/>
              <a:gd name="connsiteX14" fmla="*/ 1240957 w 1331719"/>
              <a:gd name="connsiteY14" fmla="*/ 2563916 h 2597736"/>
              <a:gd name="connsiteX15" fmla="*/ 1060735 w 1331719"/>
              <a:gd name="connsiteY15" fmla="*/ 2401962 h 2597736"/>
              <a:gd name="connsiteX16" fmla="*/ 1027012 w 1331719"/>
              <a:gd name="connsiteY16" fmla="*/ 2353264 h 2597736"/>
              <a:gd name="connsiteX17" fmla="*/ 1019559 w 1331719"/>
              <a:gd name="connsiteY17" fmla="*/ 2351967 h 2597736"/>
              <a:gd name="connsiteX18" fmla="*/ 1021607 w 1331719"/>
              <a:gd name="connsiteY18" fmla="*/ 2356716 h 2597736"/>
              <a:gd name="connsiteX19" fmla="*/ 1063569 w 1331719"/>
              <a:gd name="connsiteY19" fmla="*/ 2595354 h 2597736"/>
              <a:gd name="connsiteX20" fmla="*/ 728230 w 1331719"/>
              <a:gd name="connsiteY20" fmla="*/ 2187295 h 2597736"/>
              <a:gd name="connsiteX21" fmla="*/ 644575 w 1331719"/>
              <a:gd name="connsiteY21" fmla="*/ 2022348 h 2597736"/>
              <a:gd name="connsiteX22" fmla="*/ 630934 w 1331719"/>
              <a:gd name="connsiteY22" fmla="*/ 2005174 h 2597736"/>
              <a:gd name="connsiteX23" fmla="*/ 550341 w 1331719"/>
              <a:gd name="connsiteY23" fmla="*/ 1888762 h 2597736"/>
              <a:gd name="connsiteX24" fmla="*/ 541501 w 1331719"/>
              <a:gd name="connsiteY24" fmla="*/ 1874019 h 2597736"/>
              <a:gd name="connsiteX25" fmla="*/ 536935 w 1331719"/>
              <a:gd name="connsiteY25" fmla="*/ 1872469 h 2597736"/>
              <a:gd name="connsiteX26" fmla="*/ 561090 w 1331719"/>
              <a:gd name="connsiteY26" fmla="*/ 2010980 h 2597736"/>
              <a:gd name="connsiteX27" fmla="*/ 541219 w 1331719"/>
              <a:gd name="connsiteY27" fmla="*/ 2339600 h 2597736"/>
              <a:gd name="connsiteX28" fmla="*/ 339838 w 1331719"/>
              <a:gd name="connsiteY28" fmla="*/ 1851327 h 2597736"/>
              <a:gd name="connsiteX29" fmla="*/ 307179 w 1331719"/>
              <a:gd name="connsiteY29" fmla="*/ 1664057 h 2597736"/>
              <a:gd name="connsiteX30" fmla="*/ 293723 w 1331719"/>
              <a:gd name="connsiteY30" fmla="*/ 1636946 h 2597736"/>
              <a:gd name="connsiteX31" fmla="*/ 263775 w 1331719"/>
              <a:gd name="connsiteY31" fmla="*/ 1474711 h 2597736"/>
              <a:gd name="connsiteX32" fmla="*/ 280908 w 1331719"/>
              <a:gd name="connsiteY32" fmla="*/ 1350769 h 2597736"/>
              <a:gd name="connsiteX33" fmla="*/ 287343 w 1331719"/>
              <a:gd name="connsiteY33" fmla="*/ 1336130 h 2597736"/>
              <a:gd name="connsiteX0" fmla="*/ 361511 w 1405887"/>
              <a:gd name="connsiteY0" fmla="*/ 1307287 h 2568893"/>
              <a:gd name="connsiteX1" fmla="*/ 35084 w 1405887"/>
              <a:gd name="connsiteY1" fmla="*/ 268241 h 2568893"/>
              <a:gd name="connsiteX2" fmla="*/ 519783 w 1405887"/>
              <a:gd name="connsiteY2" fmla="*/ 89469 h 2568893"/>
              <a:gd name="connsiteX3" fmla="*/ 791074 w 1405887"/>
              <a:gd name="connsiteY3" fmla="*/ 793148 h 2568893"/>
              <a:gd name="connsiteX4" fmla="*/ 1230169 w 1405887"/>
              <a:gd name="connsiteY4" fmla="*/ 1541144 h 2568893"/>
              <a:gd name="connsiteX5" fmla="*/ 1393076 w 1405887"/>
              <a:gd name="connsiteY5" fmla="*/ 2091227 h 2568893"/>
              <a:gd name="connsiteX6" fmla="*/ 1345309 w 1405887"/>
              <a:gd name="connsiteY6" fmla="*/ 2071038 h 2568893"/>
              <a:gd name="connsiteX7" fmla="*/ 1321901 w 1405887"/>
              <a:gd name="connsiteY7" fmla="*/ 2047841 h 2568893"/>
              <a:gd name="connsiteX8" fmla="*/ 1350422 w 1405887"/>
              <a:gd name="connsiteY8" fmla="*/ 2113982 h 2568893"/>
              <a:gd name="connsiteX9" fmla="*/ 1392382 w 1405887"/>
              <a:gd name="connsiteY9" fmla="*/ 2352621 h 2568893"/>
              <a:gd name="connsiteX10" fmla="*/ 1259632 w 1405887"/>
              <a:gd name="connsiteY10" fmla="*/ 2252255 h 2568893"/>
              <a:gd name="connsiteX11" fmla="*/ 1252688 w 1405887"/>
              <a:gd name="connsiteY11" fmla="*/ 2243247 h 2568893"/>
              <a:gd name="connsiteX12" fmla="*/ 1251626 w 1405887"/>
              <a:gd name="connsiteY12" fmla="*/ 2246486 h 2568893"/>
              <a:gd name="connsiteX13" fmla="*/ 1273164 w 1405887"/>
              <a:gd name="connsiteY13" fmla="*/ 2296434 h 2568893"/>
              <a:gd name="connsiteX14" fmla="*/ 1315125 w 1405887"/>
              <a:gd name="connsiteY14" fmla="*/ 2535073 h 2568893"/>
              <a:gd name="connsiteX15" fmla="*/ 1134903 w 1405887"/>
              <a:gd name="connsiteY15" fmla="*/ 2373119 h 2568893"/>
              <a:gd name="connsiteX16" fmla="*/ 1101180 w 1405887"/>
              <a:gd name="connsiteY16" fmla="*/ 2324421 h 2568893"/>
              <a:gd name="connsiteX17" fmla="*/ 1093727 w 1405887"/>
              <a:gd name="connsiteY17" fmla="*/ 2323124 h 2568893"/>
              <a:gd name="connsiteX18" fmla="*/ 1095775 w 1405887"/>
              <a:gd name="connsiteY18" fmla="*/ 2327873 h 2568893"/>
              <a:gd name="connsiteX19" fmla="*/ 1137737 w 1405887"/>
              <a:gd name="connsiteY19" fmla="*/ 2566511 h 2568893"/>
              <a:gd name="connsiteX20" fmla="*/ 802398 w 1405887"/>
              <a:gd name="connsiteY20" fmla="*/ 2158452 h 2568893"/>
              <a:gd name="connsiteX21" fmla="*/ 718743 w 1405887"/>
              <a:gd name="connsiteY21" fmla="*/ 1993505 h 2568893"/>
              <a:gd name="connsiteX22" fmla="*/ 705102 w 1405887"/>
              <a:gd name="connsiteY22" fmla="*/ 1976331 h 2568893"/>
              <a:gd name="connsiteX23" fmla="*/ 624509 w 1405887"/>
              <a:gd name="connsiteY23" fmla="*/ 1859919 h 2568893"/>
              <a:gd name="connsiteX24" fmla="*/ 615669 w 1405887"/>
              <a:gd name="connsiteY24" fmla="*/ 1845176 h 2568893"/>
              <a:gd name="connsiteX25" fmla="*/ 611103 w 1405887"/>
              <a:gd name="connsiteY25" fmla="*/ 1843626 h 2568893"/>
              <a:gd name="connsiteX26" fmla="*/ 635258 w 1405887"/>
              <a:gd name="connsiteY26" fmla="*/ 1982137 h 2568893"/>
              <a:gd name="connsiteX27" fmla="*/ 615387 w 1405887"/>
              <a:gd name="connsiteY27" fmla="*/ 2310757 h 2568893"/>
              <a:gd name="connsiteX28" fmla="*/ 414006 w 1405887"/>
              <a:gd name="connsiteY28" fmla="*/ 1822484 h 2568893"/>
              <a:gd name="connsiteX29" fmla="*/ 381347 w 1405887"/>
              <a:gd name="connsiteY29" fmla="*/ 1635214 h 2568893"/>
              <a:gd name="connsiteX30" fmla="*/ 367891 w 1405887"/>
              <a:gd name="connsiteY30" fmla="*/ 1608103 h 2568893"/>
              <a:gd name="connsiteX31" fmla="*/ 337943 w 1405887"/>
              <a:gd name="connsiteY31" fmla="*/ 1445868 h 2568893"/>
              <a:gd name="connsiteX32" fmla="*/ 355076 w 1405887"/>
              <a:gd name="connsiteY32" fmla="*/ 1321926 h 2568893"/>
              <a:gd name="connsiteX33" fmla="*/ 361511 w 1405887"/>
              <a:gd name="connsiteY33" fmla="*/ 1307287 h 2568893"/>
              <a:gd name="connsiteX0" fmla="*/ 361511 w 1405887"/>
              <a:gd name="connsiteY0" fmla="*/ 1307287 h 2568893"/>
              <a:gd name="connsiteX1" fmla="*/ 35084 w 1405887"/>
              <a:gd name="connsiteY1" fmla="*/ 268241 h 2568893"/>
              <a:gd name="connsiteX2" fmla="*/ 519783 w 1405887"/>
              <a:gd name="connsiteY2" fmla="*/ 89469 h 2568893"/>
              <a:gd name="connsiteX3" fmla="*/ 791074 w 1405887"/>
              <a:gd name="connsiteY3" fmla="*/ 793148 h 2568893"/>
              <a:gd name="connsiteX4" fmla="*/ 1230169 w 1405887"/>
              <a:gd name="connsiteY4" fmla="*/ 1541144 h 2568893"/>
              <a:gd name="connsiteX5" fmla="*/ 1393076 w 1405887"/>
              <a:gd name="connsiteY5" fmla="*/ 2091227 h 2568893"/>
              <a:gd name="connsiteX6" fmla="*/ 1345309 w 1405887"/>
              <a:gd name="connsiteY6" fmla="*/ 2071038 h 2568893"/>
              <a:gd name="connsiteX7" fmla="*/ 1321901 w 1405887"/>
              <a:gd name="connsiteY7" fmla="*/ 2047841 h 2568893"/>
              <a:gd name="connsiteX8" fmla="*/ 1350422 w 1405887"/>
              <a:gd name="connsiteY8" fmla="*/ 2113982 h 2568893"/>
              <a:gd name="connsiteX9" fmla="*/ 1392382 w 1405887"/>
              <a:gd name="connsiteY9" fmla="*/ 2352621 h 2568893"/>
              <a:gd name="connsiteX10" fmla="*/ 1259632 w 1405887"/>
              <a:gd name="connsiteY10" fmla="*/ 2252255 h 2568893"/>
              <a:gd name="connsiteX11" fmla="*/ 1252688 w 1405887"/>
              <a:gd name="connsiteY11" fmla="*/ 2243247 h 2568893"/>
              <a:gd name="connsiteX12" fmla="*/ 1251626 w 1405887"/>
              <a:gd name="connsiteY12" fmla="*/ 2246486 h 2568893"/>
              <a:gd name="connsiteX13" fmla="*/ 1273164 w 1405887"/>
              <a:gd name="connsiteY13" fmla="*/ 2296434 h 2568893"/>
              <a:gd name="connsiteX14" fmla="*/ 1315125 w 1405887"/>
              <a:gd name="connsiteY14" fmla="*/ 2535073 h 2568893"/>
              <a:gd name="connsiteX15" fmla="*/ 1134903 w 1405887"/>
              <a:gd name="connsiteY15" fmla="*/ 2373119 h 2568893"/>
              <a:gd name="connsiteX16" fmla="*/ 1101180 w 1405887"/>
              <a:gd name="connsiteY16" fmla="*/ 2324421 h 2568893"/>
              <a:gd name="connsiteX17" fmla="*/ 1093727 w 1405887"/>
              <a:gd name="connsiteY17" fmla="*/ 2323124 h 2568893"/>
              <a:gd name="connsiteX18" fmla="*/ 1095775 w 1405887"/>
              <a:gd name="connsiteY18" fmla="*/ 2327873 h 2568893"/>
              <a:gd name="connsiteX19" fmla="*/ 1137737 w 1405887"/>
              <a:gd name="connsiteY19" fmla="*/ 2566511 h 2568893"/>
              <a:gd name="connsiteX20" fmla="*/ 802398 w 1405887"/>
              <a:gd name="connsiteY20" fmla="*/ 2158452 h 2568893"/>
              <a:gd name="connsiteX21" fmla="*/ 718743 w 1405887"/>
              <a:gd name="connsiteY21" fmla="*/ 1993505 h 2568893"/>
              <a:gd name="connsiteX22" fmla="*/ 705102 w 1405887"/>
              <a:gd name="connsiteY22" fmla="*/ 1976331 h 2568893"/>
              <a:gd name="connsiteX23" fmla="*/ 624509 w 1405887"/>
              <a:gd name="connsiteY23" fmla="*/ 1859919 h 2568893"/>
              <a:gd name="connsiteX24" fmla="*/ 615669 w 1405887"/>
              <a:gd name="connsiteY24" fmla="*/ 1845176 h 2568893"/>
              <a:gd name="connsiteX25" fmla="*/ 611103 w 1405887"/>
              <a:gd name="connsiteY25" fmla="*/ 1843626 h 2568893"/>
              <a:gd name="connsiteX26" fmla="*/ 635258 w 1405887"/>
              <a:gd name="connsiteY26" fmla="*/ 1982137 h 2568893"/>
              <a:gd name="connsiteX27" fmla="*/ 615387 w 1405887"/>
              <a:gd name="connsiteY27" fmla="*/ 2310757 h 2568893"/>
              <a:gd name="connsiteX28" fmla="*/ 414006 w 1405887"/>
              <a:gd name="connsiteY28" fmla="*/ 1822484 h 2568893"/>
              <a:gd name="connsiteX29" fmla="*/ 381347 w 1405887"/>
              <a:gd name="connsiteY29" fmla="*/ 1635214 h 2568893"/>
              <a:gd name="connsiteX30" fmla="*/ 337943 w 1405887"/>
              <a:gd name="connsiteY30" fmla="*/ 1445868 h 2568893"/>
              <a:gd name="connsiteX31" fmla="*/ 355076 w 1405887"/>
              <a:gd name="connsiteY31" fmla="*/ 1321926 h 2568893"/>
              <a:gd name="connsiteX32" fmla="*/ 361511 w 1405887"/>
              <a:gd name="connsiteY32" fmla="*/ 1307287 h 2568893"/>
              <a:gd name="connsiteX0" fmla="*/ 361511 w 1405887"/>
              <a:gd name="connsiteY0" fmla="*/ 1307287 h 2568893"/>
              <a:gd name="connsiteX1" fmla="*/ 35084 w 1405887"/>
              <a:gd name="connsiteY1" fmla="*/ 268241 h 2568893"/>
              <a:gd name="connsiteX2" fmla="*/ 519783 w 1405887"/>
              <a:gd name="connsiteY2" fmla="*/ 89469 h 2568893"/>
              <a:gd name="connsiteX3" fmla="*/ 791074 w 1405887"/>
              <a:gd name="connsiteY3" fmla="*/ 793148 h 2568893"/>
              <a:gd name="connsiteX4" fmla="*/ 1230169 w 1405887"/>
              <a:gd name="connsiteY4" fmla="*/ 1541144 h 2568893"/>
              <a:gd name="connsiteX5" fmla="*/ 1393076 w 1405887"/>
              <a:gd name="connsiteY5" fmla="*/ 2091227 h 2568893"/>
              <a:gd name="connsiteX6" fmla="*/ 1345309 w 1405887"/>
              <a:gd name="connsiteY6" fmla="*/ 2071038 h 2568893"/>
              <a:gd name="connsiteX7" fmla="*/ 1321901 w 1405887"/>
              <a:gd name="connsiteY7" fmla="*/ 2047841 h 2568893"/>
              <a:gd name="connsiteX8" fmla="*/ 1350422 w 1405887"/>
              <a:gd name="connsiteY8" fmla="*/ 2113982 h 2568893"/>
              <a:gd name="connsiteX9" fmla="*/ 1392382 w 1405887"/>
              <a:gd name="connsiteY9" fmla="*/ 2352621 h 2568893"/>
              <a:gd name="connsiteX10" fmla="*/ 1259632 w 1405887"/>
              <a:gd name="connsiteY10" fmla="*/ 2252255 h 2568893"/>
              <a:gd name="connsiteX11" fmla="*/ 1252688 w 1405887"/>
              <a:gd name="connsiteY11" fmla="*/ 2243247 h 2568893"/>
              <a:gd name="connsiteX12" fmla="*/ 1251626 w 1405887"/>
              <a:gd name="connsiteY12" fmla="*/ 2246486 h 2568893"/>
              <a:gd name="connsiteX13" fmla="*/ 1273164 w 1405887"/>
              <a:gd name="connsiteY13" fmla="*/ 2296434 h 2568893"/>
              <a:gd name="connsiteX14" fmla="*/ 1315125 w 1405887"/>
              <a:gd name="connsiteY14" fmla="*/ 2535073 h 2568893"/>
              <a:gd name="connsiteX15" fmla="*/ 1134903 w 1405887"/>
              <a:gd name="connsiteY15" fmla="*/ 2373119 h 2568893"/>
              <a:gd name="connsiteX16" fmla="*/ 1101180 w 1405887"/>
              <a:gd name="connsiteY16" fmla="*/ 2324421 h 2568893"/>
              <a:gd name="connsiteX17" fmla="*/ 1093727 w 1405887"/>
              <a:gd name="connsiteY17" fmla="*/ 2323124 h 2568893"/>
              <a:gd name="connsiteX18" fmla="*/ 1095775 w 1405887"/>
              <a:gd name="connsiteY18" fmla="*/ 2327873 h 2568893"/>
              <a:gd name="connsiteX19" fmla="*/ 1137737 w 1405887"/>
              <a:gd name="connsiteY19" fmla="*/ 2566511 h 2568893"/>
              <a:gd name="connsiteX20" fmla="*/ 802398 w 1405887"/>
              <a:gd name="connsiteY20" fmla="*/ 2158452 h 2568893"/>
              <a:gd name="connsiteX21" fmla="*/ 718743 w 1405887"/>
              <a:gd name="connsiteY21" fmla="*/ 1993505 h 2568893"/>
              <a:gd name="connsiteX22" fmla="*/ 705102 w 1405887"/>
              <a:gd name="connsiteY22" fmla="*/ 1976331 h 2568893"/>
              <a:gd name="connsiteX23" fmla="*/ 624509 w 1405887"/>
              <a:gd name="connsiteY23" fmla="*/ 1859919 h 2568893"/>
              <a:gd name="connsiteX24" fmla="*/ 615669 w 1405887"/>
              <a:gd name="connsiteY24" fmla="*/ 1845176 h 2568893"/>
              <a:gd name="connsiteX25" fmla="*/ 611103 w 1405887"/>
              <a:gd name="connsiteY25" fmla="*/ 1843626 h 2568893"/>
              <a:gd name="connsiteX26" fmla="*/ 635258 w 1405887"/>
              <a:gd name="connsiteY26" fmla="*/ 1982137 h 2568893"/>
              <a:gd name="connsiteX27" fmla="*/ 615387 w 1405887"/>
              <a:gd name="connsiteY27" fmla="*/ 2310757 h 2568893"/>
              <a:gd name="connsiteX28" fmla="*/ 414006 w 1405887"/>
              <a:gd name="connsiteY28" fmla="*/ 1822484 h 2568893"/>
              <a:gd name="connsiteX29" fmla="*/ 337943 w 1405887"/>
              <a:gd name="connsiteY29" fmla="*/ 1445868 h 2568893"/>
              <a:gd name="connsiteX30" fmla="*/ 355076 w 1405887"/>
              <a:gd name="connsiteY30" fmla="*/ 1321926 h 2568893"/>
              <a:gd name="connsiteX31" fmla="*/ 361511 w 1405887"/>
              <a:gd name="connsiteY31" fmla="*/ 1307287 h 2568893"/>
              <a:gd name="connsiteX0" fmla="*/ 361511 w 1446531"/>
              <a:gd name="connsiteY0" fmla="*/ 1307287 h 2568893"/>
              <a:gd name="connsiteX1" fmla="*/ 35084 w 1446531"/>
              <a:gd name="connsiteY1" fmla="*/ 268241 h 2568893"/>
              <a:gd name="connsiteX2" fmla="*/ 519783 w 1446531"/>
              <a:gd name="connsiteY2" fmla="*/ 89469 h 2568893"/>
              <a:gd name="connsiteX3" fmla="*/ 791074 w 1446531"/>
              <a:gd name="connsiteY3" fmla="*/ 793148 h 2568893"/>
              <a:gd name="connsiteX4" fmla="*/ 1230169 w 1446531"/>
              <a:gd name="connsiteY4" fmla="*/ 1541144 h 2568893"/>
              <a:gd name="connsiteX5" fmla="*/ 1444025 w 1446531"/>
              <a:gd name="connsiteY5" fmla="*/ 2059976 h 2568893"/>
              <a:gd name="connsiteX6" fmla="*/ 1345309 w 1446531"/>
              <a:gd name="connsiteY6" fmla="*/ 2071038 h 2568893"/>
              <a:gd name="connsiteX7" fmla="*/ 1321901 w 1446531"/>
              <a:gd name="connsiteY7" fmla="*/ 2047841 h 2568893"/>
              <a:gd name="connsiteX8" fmla="*/ 1350422 w 1446531"/>
              <a:gd name="connsiteY8" fmla="*/ 2113982 h 2568893"/>
              <a:gd name="connsiteX9" fmla="*/ 1392382 w 1446531"/>
              <a:gd name="connsiteY9" fmla="*/ 2352621 h 2568893"/>
              <a:gd name="connsiteX10" fmla="*/ 1259632 w 1446531"/>
              <a:gd name="connsiteY10" fmla="*/ 2252255 h 2568893"/>
              <a:gd name="connsiteX11" fmla="*/ 1252688 w 1446531"/>
              <a:gd name="connsiteY11" fmla="*/ 2243247 h 2568893"/>
              <a:gd name="connsiteX12" fmla="*/ 1251626 w 1446531"/>
              <a:gd name="connsiteY12" fmla="*/ 2246486 h 2568893"/>
              <a:gd name="connsiteX13" fmla="*/ 1273164 w 1446531"/>
              <a:gd name="connsiteY13" fmla="*/ 2296434 h 2568893"/>
              <a:gd name="connsiteX14" fmla="*/ 1315125 w 1446531"/>
              <a:gd name="connsiteY14" fmla="*/ 2535073 h 2568893"/>
              <a:gd name="connsiteX15" fmla="*/ 1134903 w 1446531"/>
              <a:gd name="connsiteY15" fmla="*/ 2373119 h 2568893"/>
              <a:gd name="connsiteX16" fmla="*/ 1101180 w 1446531"/>
              <a:gd name="connsiteY16" fmla="*/ 2324421 h 2568893"/>
              <a:gd name="connsiteX17" fmla="*/ 1093727 w 1446531"/>
              <a:gd name="connsiteY17" fmla="*/ 2323124 h 2568893"/>
              <a:gd name="connsiteX18" fmla="*/ 1095775 w 1446531"/>
              <a:gd name="connsiteY18" fmla="*/ 2327873 h 2568893"/>
              <a:gd name="connsiteX19" fmla="*/ 1137737 w 1446531"/>
              <a:gd name="connsiteY19" fmla="*/ 2566511 h 2568893"/>
              <a:gd name="connsiteX20" fmla="*/ 802398 w 1446531"/>
              <a:gd name="connsiteY20" fmla="*/ 2158452 h 2568893"/>
              <a:gd name="connsiteX21" fmla="*/ 718743 w 1446531"/>
              <a:gd name="connsiteY21" fmla="*/ 1993505 h 2568893"/>
              <a:gd name="connsiteX22" fmla="*/ 705102 w 1446531"/>
              <a:gd name="connsiteY22" fmla="*/ 1976331 h 2568893"/>
              <a:gd name="connsiteX23" fmla="*/ 624509 w 1446531"/>
              <a:gd name="connsiteY23" fmla="*/ 1859919 h 2568893"/>
              <a:gd name="connsiteX24" fmla="*/ 615669 w 1446531"/>
              <a:gd name="connsiteY24" fmla="*/ 1845176 h 2568893"/>
              <a:gd name="connsiteX25" fmla="*/ 611103 w 1446531"/>
              <a:gd name="connsiteY25" fmla="*/ 1843626 h 2568893"/>
              <a:gd name="connsiteX26" fmla="*/ 635258 w 1446531"/>
              <a:gd name="connsiteY26" fmla="*/ 1982137 h 2568893"/>
              <a:gd name="connsiteX27" fmla="*/ 615387 w 1446531"/>
              <a:gd name="connsiteY27" fmla="*/ 2310757 h 2568893"/>
              <a:gd name="connsiteX28" fmla="*/ 414006 w 1446531"/>
              <a:gd name="connsiteY28" fmla="*/ 1822484 h 2568893"/>
              <a:gd name="connsiteX29" fmla="*/ 337943 w 1446531"/>
              <a:gd name="connsiteY29" fmla="*/ 1445868 h 2568893"/>
              <a:gd name="connsiteX30" fmla="*/ 355076 w 1446531"/>
              <a:gd name="connsiteY30" fmla="*/ 1321926 h 2568893"/>
              <a:gd name="connsiteX31" fmla="*/ 361511 w 1446531"/>
              <a:gd name="connsiteY31" fmla="*/ 1307287 h 2568893"/>
              <a:gd name="connsiteX0" fmla="*/ 361511 w 1446531"/>
              <a:gd name="connsiteY0" fmla="*/ 1307287 h 2568893"/>
              <a:gd name="connsiteX1" fmla="*/ 35084 w 1446531"/>
              <a:gd name="connsiteY1" fmla="*/ 268241 h 2568893"/>
              <a:gd name="connsiteX2" fmla="*/ 519783 w 1446531"/>
              <a:gd name="connsiteY2" fmla="*/ 89469 h 2568893"/>
              <a:gd name="connsiteX3" fmla="*/ 791074 w 1446531"/>
              <a:gd name="connsiteY3" fmla="*/ 793148 h 2568893"/>
              <a:gd name="connsiteX4" fmla="*/ 1230169 w 1446531"/>
              <a:gd name="connsiteY4" fmla="*/ 1541144 h 2568893"/>
              <a:gd name="connsiteX5" fmla="*/ 1444025 w 1446531"/>
              <a:gd name="connsiteY5" fmla="*/ 2059976 h 2568893"/>
              <a:gd name="connsiteX6" fmla="*/ 1345309 w 1446531"/>
              <a:gd name="connsiteY6" fmla="*/ 2071038 h 2568893"/>
              <a:gd name="connsiteX7" fmla="*/ 1255430 w 1446531"/>
              <a:gd name="connsiteY7" fmla="*/ 1792528 h 2568893"/>
              <a:gd name="connsiteX8" fmla="*/ 1350422 w 1446531"/>
              <a:gd name="connsiteY8" fmla="*/ 2113982 h 2568893"/>
              <a:gd name="connsiteX9" fmla="*/ 1392382 w 1446531"/>
              <a:gd name="connsiteY9" fmla="*/ 2352621 h 2568893"/>
              <a:gd name="connsiteX10" fmla="*/ 1259632 w 1446531"/>
              <a:gd name="connsiteY10" fmla="*/ 2252255 h 2568893"/>
              <a:gd name="connsiteX11" fmla="*/ 1252688 w 1446531"/>
              <a:gd name="connsiteY11" fmla="*/ 2243247 h 2568893"/>
              <a:gd name="connsiteX12" fmla="*/ 1251626 w 1446531"/>
              <a:gd name="connsiteY12" fmla="*/ 2246486 h 2568893"/>
              <a:gd name="connsiteX13" fmla="*/ 1273164 w 1446531"/>
              <a:gd name="connsiteY13" fmla="*/ 2296434 h 2568893"/>
              <a:gd name="connsiteX14" fmla="*/ 1315125 w 1446531"/>
              <a:gd name="connsiteY14" fmla="*/ 2535073 h 2568893"/>
              <a:gd name="connsiteX15" fmla="*/ 1134903 w 1446531"/>
              <a:gd name="connsiteY15" fmla="*/ 2373119 h 2568893"/>
              <a:gd name="connsiteX16" fmla="*/ 1101180 w 1446531"/>
              <a:gd name="connsiteY16" fmla="*/ 2324421 h 2568893"/>
              <a:gd name="connsiteX17" fmla="*/ 1093727 w 1446531"/>
              <a:gd name="connsiteY17" fmla="*/ 2323124 h 2568893"/>
              <a:gd name="connsiteX18" fmla="*/ 1095775 w 1446531"/>
              <a:gd name="connsiteY18" fmla="*/ 2327873 h 2568893"/>
              <a:gd name="connsiteX19" fmla="*/ 1137737 w 1446531"/>
              <a:gd name="connsiteY19" fmla="*/ 2566511 h 2568893"/>
              <a:gd name="connsiteX20" fmla="*/ 802398 w 1446531"/>
              <a:gd name="connsiteY20" fmla="*/ 2158452 h 2568893"/>
              <a:gd name="connsiteX21" fmla="*/ 718743 w 1446531"/>
              <a:gd name="connsiteY21" fmla="*/ 1993505 h 2568893"/>
              <a:gd name="connsiteX22" fmla="*/ 705102 w 1446531"/>
              <a:gd name="connsiteY22" fmla="*/ 1976331 h 2568893"/>
              <a:gd name="connsiteX23" fmla="*/ 624509 w 1446531"/>
              <a:gd name="connsiteY23" fmla="*/ 1859919 h 2568893"/>
              <a:gd name="connsiteX24" fmla="*/ 615669 w 1446531"/>
              <a:gd name="connsiteY24" fmla="*/ 1845176 h 2568893"/>
              <a:gd name="connsiteX25" fmla="*/ 611103 w 1446531"/>
              <a:gd name="connsiteY25" fmla="*/ 1843626 h 2568893"/>
              <a:gd name="connsiteX26" fmla="*/ 635258 w 1446531"/>
              <a:gd name="connsiteY26" fmla="*/ 1982137 h 2568893"/>
              <a:gd name="connsiteX27" fmla="*/ 615387 w 1446531"/>
              <a:gd name="connsiteY27" fmla="*/ 2310757 h 2568893"/>
              <a:gd name="connsiteX28" fmla="*/ 414006 w 1446531"/>
              <a:gd name="connsiteY28" fmla="*/ 1822484 h 2568893"/>
              <a:gd name="connsiteX29" fmla="*/ 337943 w 1446531"/>
              <a:gd name="connsiteY29" fmla="*/ 1445868 h 2568893"/>
              <a:gd name="connsiteX30" fmla="*/ 355076 w 1446531"/>
              <a:gd name="connsiteY30" fmla="*/ 1321926 h 2568893"/>
              <a:gd name="connsiteX31" fmla="*/ 361511 w 1446531"/>
              <a:gd name="connsiteY31" fmla="*/ 1307287 h 2568893"/>
              <a:gd name="connsiteX0" fmla="*/ 361511 w 1446531"/>
              <a:gd name="connsiteY0" fmla="*/ 1307287 h 2568893"/>
              <a:gd name="connsiteX1" fmla="*/ 35084 w 1446531"/>
              <a:gd name="connsiteY1" fmla="*/ 268241 h 2568893"/>
              <a:gd name="connsiteX2" fmla="*/ 519783 w 1446531"/>
              <a:gd name="connsiteY2" fmla="*/ 89469 h 2568893"/>
              <a:gd name="connsiteX3" fmla="*/ 791074 w 1446531"/>
              <a:gd name="connsiteY3" fmla="*/ 793148 h 2568893"/>
              <a:gd name="connsiteX4" fmla="*/ 1230169 w 1446531"/>
              <a:gd name="connsiteY4" fmla="*/ 1541144 h 2568893"/>
              <a:gd name="connsiteX5" fmla="*/ 1444025 w 1446531"/>
              <a:gd name="connsiteY5" fmla="*/ 2059976 h 2568893"/>
              <a:gd name="connsiteX6" fmla="*/ 1345309 w 1446531"/>
              <a:gd name="connsiteY6" fmla="*/ 2071038 h 2568893"/>
              <a:gd name="connsiteX7" fmla="*/ 1219950 w 1446531"/>
              <a:gd name="connsiteY7" fmla="*/ 1817001 h 2568893"/>
              <a:gd name="connsiteX8" fmla="*/ 1350422 w 1446531"/>
              <a:gd name="connsiteY8" fmla="*/ 2113982 h 2568893"/>
              <a:gd name="connsiteX9" fmla="*/ 1392382 w 1446531"/>
              <a:gd name="connsiteY9" fmla="*/ 2352621 h 2568893"/>
              <a:gd name="connsiteX10" fmla="*/ 1259632 w 1446531"/>
              <a:gd name="connsiteY10" fmla="*/ 2252255 h 2568893"/>
              <a:gd name="connsiteX11" fmla="*/ 1252688 w 1446531"/>
              <a:gd name="connsiteY11" fmla="*/ 2243247 h 2568893"/>
              <a:gd name="connsiteX12" fmla="*/ 1251626 w 1446531"/>
              <a:gd name="connsiteY12" fmla="*/ 2246486 h 2568893"/>
              <a:gd name="connsiteX13" fmla="*/ 1273164 w 1446531"/>
              <a:gd name="connsiteY13" fmla="*/ 2296434 h 2568893"/>
              <a:gd name="connsiteX14" fmla="*/ 1315125 w 1446531"/>
              <a:gd name="connsiteY14" fmla="*/ 2535073 h 2568893"/>
              <a:gd name="connsiteX15" fmla="*/ 1134903 w 1446531"/>
              <a:gd name="connsiteY15" fmla="*/ 2373119 h 2568893"/>
              <a:gd name="connsiteX16" fmla="*/ 1101180 w 1446531"/>
              <a:gd name="connsiteY16" fmla="*/ 2324421 h 2568893"/>
              <a:gd name="connsiteX17" fmla="*/ 1093727 w 1446531"/>
              <a:gd name="connsiteY17" fmla="*/ 2323124 h 2568893"/>
              <a:gd name="connsiteX18" fmla="*/ 1095775 w 1446531"/>
              <a:gd name="connsiteY18" fmla="*/ 2327873 h 2568893"/>
              <a:gd name="connsiteX19" fmla="*/ 1137737 w 1446531"/>
              <a:gd name="connsiteY19" fmla="*/ 2566511 h 2568893"/>
              <a:gd name="connsiteX20" fmla="*/ 802398 w 1446531"/>
              <a:gd name="connsiteY20" fmla="*/ 2158452 h 2568893"/>
              <a:gd name="connsiteX21" fmla="*/ 718743 w 1446531"/>
              <a:gd name="connsiteY21" fmla="*/ 1993505 h 2568893"/>
              <a:gd name="connsiteX22" fmla="*/ 705102 w 1446531"/>
              <a:gd name="connsiteY22" fmla="*/ 1976331 h 2568893"/>
              <a:gd name="connsiteX23" fmla="*/ 624509 w 1446531"/>
              <a:gd name="connsiteY23" fmla="*/ 1859919 h 2568893"/>
              <a:gd name="connsiteX24" fmla="*/ 615669 w 1446531"/>
              <a:gd name="connsiteY24" fmla="*/ 1845176 h 2568893"/>
              <a:gd name="connsiteX25" fmla="*/ 611103 w 1446531"/>
              <a:gd name="connsiteY25" fmla="*/ 1843626 h 2568893"/>
              <a:gd name="connsiteX26" fmla="*/ 635258 w 1446531"/>
              <a:gd name="connsiteY26" fmla="*/ 1982137 h 2568893"/>
              <a:gd name="connsiteX27" fmla="*/ 615387 w 1446531"/>
              <a:gd name="connsiteY27" fmla="*/ 2310757 h 2568893"/>
              <a:gd name="connsiteX28" fmla="*/ 414006 w 1446531"/>
              <a:gd name="connsiteY28" fmla="*/ 1822484 h 2568893"/>
              <a:gd name="connsiteX29" fmla="*/ 337943 w 1446531"/>
              <a:gd name="connsiteY29" fmla="*/ 1445868 h 2568893"/>
              <a:gd name="connsiteX30" fmla="*/ 355076 w 1446531"/>
              <a:gd name="connsiteY30" fmla="*/ 1321926 h 2568893"/>
              <a:gd name="connsiteX31" fmla="*/ 361511 w 1446531"/>
              <a:gd name="connsiteY31" fmla="*/ 1307287 h 2568893"/>
              <a:gd name="connsiteX0" fmla="*/ 361511 w 1446531"/>
              <a:gd name="connsiteY0" fmla="*/ 1307287 h 2568893"/>
              <a:gd name="connsiteX1" fmla="*/ 35084 w 1446531"/>
              <a:gd name="connsiteY1" fmla="*/ 268241 h 2568893"/>
              <a:gd name="connsiteX2" fmla="*/ 519783 w 1446531"/>
              <a:gd name="connsiteY2" fmla="*/ 89469 h 2568893"/>
              <a:gd name="connsiteX3" fmla="*/ 791074 w 1446531"/>
              <a:gd name="connsiteY3" fmla="*/ 793148 h 2568893"/>
              <a:gd name="connsiteX4" fmla="*/ 1230169 w 1446531"/>
              <a:gd name="connsiteY4" fmla="*/ 1541144 h 2568893"/>
              <a:gd name="connsiteX5" fmla="*/ 1444025 w 1446531"/>
              <a:gd name="connsiteY5" fmla="*/ 2059976 h 2568893"/>
              <a:gd name="connsiteX6" fmla="*/ 1345309 w 1446531"/>
              <a:gd name="connsiteY6" fmla="*/ 2071038 h 2568893"/>
              <a:gd name="connsiteX7" fmla="*/ 1219950 w 1446531"/>
              <a:gd name="connsiteY7" fmla="*/ 1817001 h 2568893"/>
              <a:gd name="connsiteX8" fmla="*/ 1392382 w 1446531"/>
              <a:gd name="connsiteY8" fmla="*/ 2352621 h 2568893"/>
              <a:gd name="connsiteX9" fmla="*/ 1259632 w 1446531"/>
              <a:gd name="connsiteY9" fmla="*/ 2252255 h 2568893"/>
              <a:gd name="connsiteX10" fmla="*/ 1252688 w 1446531"/>
              <a:gd name="connsiteY10" fmla="*/ 2243247 h 2568893"/>
              <a:gd name="connsiteX11" fmla="*/ 1251626 w 1446531"/>
              <a:gd name="connsiteY11" fmla="*/ 2246486 h 2568893"/>
              <a:gd name="connsiteX12" fmla="*/ 1273164 w 1446531"/>
              <a:gd name="connsiteY12" fmla="*/ 2296434 h 2568893"/>
              <a:gd name="connsiteX13" fmla="*/ 1315125 w 1446531"/>
              <a:gd name="connsiteY13" fmla="*/ 2535073 h 2568893"/>
              <a:gd name="connsiteX14" fmla="*/ 1134903 w 1446531"/>
              <a:gd name="connsiteY14" fmla="*/ 2373119 h 2568893"/>
              <a:gd name="connsiteX15" fmla="*/ 1101180 w 1446531"/>
              <a:gd name="connsiteY15" fmla="*/ 2324421 h 2568893"/>
              <a:gd name="connsiteX16" fmla="*/ 1093727 w 1446531"/>
              <a:gd name="connsiteY16" fmla="*/ 2323124 h 2568893"/>
              <a:gd name="connsiteX17" fmla="*/ 1095775 w 1446531"/>
              <a:gd name="connsiteY17" fmla="*/ 2327873 h 2568893"/>
              <a:gd name="connsiteX18" fmla="*/ 1137737 w 1446531"/>
              <a:gd name="connsiteY18" fmla="*/ 2566511 h 2568893"/>
              <a:gd name="connsiteX19" fmla="*/ 802398 w 1446531"/>
              <a:gd name="connsiteY19" fmla="*/ 2158452 h 2568893"/>
              <a:gd name="connsiteX20" fmla="*/ 718743 w 1446531"/>
              <a:gd name="connsiteY20" fmla="*/ 1993505 h 2568893"/>
              <a:gd name="connsiteX21" fmla="*/ 705102 w 1446531"/>
              <a:gd name="connsiteY21" fmla="*/ 1976331 h 2568893"/>
              <a:gd name="connsiteX22" fmla="*/ 624509 w 1446531"/>
              <a:gd name="connsiteY22" fmla="*/ 1859919 h 2568893"/>
              <a:gd name="connsiteX23" fmla="*/ 615669 w 1446531"/>
              <a:gd name="connsiteY23" fmla="*/ 1845176 h 2568893"/>
              <a:gd name="connsiteX24" fmla="*/ 611103 w 1446531"/>
              <a:gd name="connsiteY24" fmla="*/ 1843626 h 2568893"/>
              <a:gd name="connsiteX25" fmla="*/ 635258 w 1446531"/>
              <a:gd name="connsiteY25" fmla="*/ 1982137 h 2568893"/>
              <a:gd name="connsiteX26" fmla="*/ 615387 w 1446531"/>
              <a:gd name="connsiteY26" fmla="*/ 2310757 h 2568893"/>
              <a:gd name="connsiteX27" fmla="*/ 414006 w 1446531"/>
              <a:gd name="connsiteY27" fmla="*/ 1822484 h 2568893"/>
              <a:gd name="connsiteX28" fmla="*/ 337943 w 1446531"/>
              <a:gd name="connsiteY28" fmla="*/ 1445868 h 2568893"/>
              <a:gd name="connsiteX29" fmla="*/ 355076 w 1446531"/>
              <a:gd name="connsiteY29" fmla="*/ 1321926 h 2568893"/>
              <a:gd name="connsiteX30" fmla="*/ 361511 w 1446531"/>
              <a:gd name="connsiteY30" fmla="*/ 1307287 h 2568893"/>
              <a:gd name="connsiteX0" fmla="*/ 361511 w 1444044"/>
              <a:gd name="connsiteY0" fmla="*/ 1307287 h 2568893"/>
              <a:gd name="connsiteX1" fmla="*/ 35084 w 1444044"/>
              <a:gd name="connsiteY1" fmla="*/ 268241 h 2568893"/>
              <a:gd name="connsiteX2" fmla="*/ 519783 w 1444044"/>
              <a:gd name="connsiteY2" fmla="*/ 89469 h 2568893"/>
              <a:gd name="connsiteX3" fmla="*/ 791074 w 1444044"/>
              <a:gd name="connsiteY3" fmla="*/ 793148 h 2568893"/>
              <a:gd name="connsiteX4" fmla="*/ 1230169 w 1444044"/>
              <a:gd name="connsiteY4" fmla="*/ 1541144 h 2568893"/>
              <a:gd name="connsiteX5" fmla="*/ 1444025 w 1444044"/>
              <a:gd name="connsiteY5" fmla="*/ 2059976 h 2568893"/>
              <a:gd name="connsiteX6" fmla="*/ 1219950 w 1444044"/>
              <a:gd name="connsiteY6" fmla="*/ 1817001 h 2568893"/>
              <a:gd name="connsiteX7" fmla="*/ 1392382 w 1444044"/>
              <a:gd name="connsiteY7" fmla="*/ 2352621 h 2568893"/>
              <a:gd name="connsiteX8" fmla="*/ 1259632 w 1444044"/>
              <a:gd name="connsiteY8" fmla="*/ 2252255 h 2568893"/>
              <a:gd name="connsiteX9" fmla="*/ 1252688 w 1444044"/>
              <a:gd name="connsiteY9" fmla="*/ 2243247 h 2568893"/>
              <a:gd name="connsiteX10" fmla="*/ 1251626 w 1444044"/>
              <a:gd name="connsiteY10" fmla="*/ 2246486 h 2568893"/>
              <a:gd name="connsiteX11" fmla="*/ 1273164 w 1444044"/>
              <a:gd name="connsiteY11" fmla="*/ 2296434 h 2568893"/>
              <a:gd name="connsiteX12" fmla="*/ 1315125 w 1444044"/>
              <a:gd name="connsiteY12" fmla="*/ 2535073 h 2568893"/>
              <a:gd name="connsiteX13" fmla="*/ 1134903 w 1444044"/>
              <a:gd name="connsiteY13" fmla="*/ 2373119 h 2568893"/>
              <a:gd name="connsiteX14" fmla="*/ 1101180 w 1444044"/>
              <a:gd name="connsiteY14" fmla="*/ 2324421 h 2568893"/>
              <a:gd name="connsiteX15" fmla="*/ 1093727 w 1444044"/>
              <a:gd name="connsiteY15" fmla="*/ 2323124 h 2568893"/>
              <a:gd name="connsiteX16" fmla="*/ 1095775 w 1444044"/>
              <a:gd name="connsiteY16" fmla="*/ 2327873 h 2568893"/>
              <a:gd name="connsiteX17" fmla="*/ 1137737 w 1444044"/>
              <a:gd name="connsiteY17" fmla="*/ 2566511 h 2568893"/>
              <a:gd name="connsiteX18" fmla="*/ 802398 w 1444044"/>
              <a:gd name="connsiteY18" fmla="*/ 2158452 h 2568893"/>
              <a:gd name="connsiteX19" fmla="*/ 718743 w 1444044"/>
              <a:gd name="connsiteY19" fmla="*/ 1993505 h 2568893"/>
              <a:gd name="connsiteX20" fmla="*/ 705102 w 1444044"/>
              <a:gd name="connsiteY20" fmla="*/ 1976331 h 2568893"/>
              <a:gd name="connsiteX21" fmla="*/ 624509 w 1444044"/>
              <a:gd name="connsiteY21" fmla="*/ 1859919 h 2568893"/>
              <a:gd name="connsiteX22" fmla="*/ 615669 w 1444044"/>
              <a:gd name="connsiteY22" fmla="*/ 1845176 h 2568893"/>
              <a:gd name="connsiteX23" fmla="*/ 611103 w 1444044"/>
              <a:gd name="connsiteY23" fmla="*/ 1843626 h 2568893"/>
              <a:gd name="connsiteX24" fmla="*/ 635258 w 1444044"/>
              <a:gd name="connsiteY24" fmla="*/ 1982137 h 2568893"/>
              <a:gd name="connsiteX25" fmla="*/ 615387 w 1444044"/>
              <a:gd name="connsiteY25" fmla="*/ 2310757 h 2568893"/>
              <a:gd name="connsiteX26" fmla="*/ 414006 w 1444044"/>
              <a:gd name="connsiteY26" fmla="*/ 1822484 h 2568893"/>
              <a:gd name="connsiteX27" fmla="*/ 337943 w 1444044"/>
              <a:gd name="connsiteY27" fmla="*/ 1445868 h 2568893"/>
              <a:gd name="connsiteX28" fmla="*/ 355076 w 1444044"/>
              <a:gd name="connsiteY28" fmla="*/ 1321926 h 2568893"/>
              <a:gd name="connsiteX29" fmla="*/ 361511 w 1444044"/>
              <a:gd name="connsiteY29" fmla="*/ 1307287 h 2568893"/>
              <a:gd name="connsiteX0" fmla="*/ 361511 w 1444044"/>
              <a:gd name="connsiteY0" fmla="*/ 1307287 h 2568893"/>
              <a:gd name="connsiteX1" fmla="*/ 35084 w 1444044"/>
              <a:gd name="connsiteY1" fmla="*/ 268241 h 2568893"/>
              <a:gd name="connsiteX2" fmla="*/ 519783 w 1444044"/>
              <a:gd name="connsiteY2" fmla="*/ 89469 h 2568893"/>
              <a:gd name="connsiteX3" fmla="*/ 791074 w 1444044"/>
              <a:gd name="connsiteY3" fmla="*/ 793148 h 2568893"/>
              <a:gd name="connsiteX4" fmla="*/ 1230169 w 1444044"/>
              <a:gd name="connsiteY4" fmla="*/ 1541144 h 2568893"/>
              <a:gd name="connsiteX5" fmla="*/ 1444025 w 1444044"/>
              <a:gd name="connsiteY5" fmla="*/ 2059976 h 2568893"/>
              <a:gd name="connsiteX6" fmla="*/ 1219950 w 1444044"/>
              <a:gd name="connsiteY6" fmla="*/ 1817001 h 2568893"/>
              <a:gd name="connsiteX7" fmla="*/ 1392382 w 1444044"/>
              <a:gd name="connsiteY7" fmla="*/ 2352621 h 2568893"/>
              <a:gd name="connsiteX8" fmla="*/ 1259632 w 1444044"/>
              <a:gd name="connsiteY8" fmla="*/ 2252255 h 2568893"/>
              <a:gd name="connsiteX9" fmla="*/ 1252688 w 1444044"/>
              <a:gd name="connsiteY9" fmla="*/ 2243247 h 2568893"/>
              <a:gd name="connsiteX10" fmla="*/ 1251626 w 1444044"/>
              <a:gd name="connsiteY10" fmla="*/ 2246486 h 2568893"/>
              <a:gd name="connsiteX11" fmla="*/ 1273164 w 1444044"/>
              <a:gd name="connsiteY11" fmla="*/ 2296434 h 2568893"/>
              <a:gd name="connsiteX12" fmla="*/ 1315125 w 1444044"/>
              <a:gd name="connsiteY12" fmla="*/ 2535073 h 2568893"/>
              <a:gd name="connsiteX13" fmla="*/ 1134903 w 1444044"/>
              <a:gd name="connsiteY13" fmla="*/ 2373119 h 2568893"/>
              <a:gd name="connsiteX14" fmla="*/ 1101180 w 1444044"/>
              <a:gd name="connsiteY14" fmla="*/ 2324421 h 2568893"/>
              <a:gd name="connsiteX15" fmla="*/ 1093727 w 1444044"/>
              <a:gd name="connsiteY15" fmla="*/ 2323124 h 2568893"/>
              <a:gd name="connsiteX16" fmla="*/ 1095775 w 1444044"/>
              <a:gd name="connsiteY16" fmla="*/ 2327873 h 2568893"/>
              <a:gd name="connsiteX17" fmla="*/ 1137737 w 1444044"/>
              <a:gd name="connsiteY17" fmla="*/ 2566511 h 2568893"/>
              <a:gd name="connsiteX18" fmla="*/ 802398 w 1444044"/>
              <a:gd name="connsiteY18" fmla="*/ 2158452 h 2568893"/>
              <a:gd name="connsiteX19" fmla="*/ 718743 w 1444044"/>
              <a:gd name="connsiteY19" fmla="*/ 1993505 h 2568893"/>
              <a:gd name="connsiteX20" fmla="*/ 705102 w 1444044"/>
              <a:gd name="connsiteY20" fmla="*/ 1976331 h 2568893"/>
              <a:gd name="connsiteX21" fmla="*/ 624509 w 1444044"/>
              <a:gd name="connsiteY21" fmla="*/ 1859919 h 2568893"/>
              <a:gd name="connsiteX22" fmla="*/ 615669 w 1444044"/>
              <a:gd name="connsiteY22" fmla="*/ 1845176 h 2568893"/>
              <a:gd name="connsiteX23" fmla="*/ 611103 w 1444044"/>
              <a:gd name="connsiteY23" fmla="*/ 1843626 h 2568893"/>
              <a:gd name="connsiteX24" fmla="*/ 635258 w 1444044"/>
              <a:gd name="connsiteY24" fmla="*/ 1982137 h 2568893"/>
              <a:gd name="connsiteX25" fmla="*/ 615387 w 1444044"/>
              <a:gd name="connsiteY25" fmla="*/ 2310757 h 2568893"/>
              <a:gd name="connsiteX26" fmla="*/ 414006 w 1444044"/>
              <a:gd name="connsiteY26" fmla="*/ 1822484 h 2568893"/>
              <a:gd name="connsiteX27" fmla="*/ 337943 w 1444044"/>
              <a:gd name="connsiteY27" fmla="*/ 1445868 h 2568893"/>
              <a:gd name="connsiteX28" fmla="*/ 355076 w 1444044"/>
              <a:gd name="connsiteY28" fmla="*/ 1321926 h 2568893"/>
              <a:gd name="connsiteX29" fmla="*/ 361511 w 1444044"/>
              <a:gd name="connsiteY29" fmla="*/ 1307287 h 2568893"/>
              <a:gd name="connsiteX0" fmla="*/ 361511 w 1444044"/>
              <a:gd name="connsiteY0" fmla="*/ 1307287 h 2568893"/>
              <a:gd name="connsiteX1" fmla="*/ 35084 w 1444044"/>
              <a:gd name="connsiteY1" fmla="*/ 268241 h 2568893"/>
              <a:gd name="connsiteX2" fmla="*/ 519783 w 1444044"/>
              <a:gd name="connsiteY2" fmla="*/ 89469 h 2568893"/>
              <a:gd name="connsiteX3" fmla="*/ 791074 w 1444044"/>
              <a:gd name="connsiteY3" fmla="*/ 793148 h 2568893"/>
              <a:gd name="connsiteX4" fmla="*/ 1230169 w 1444044"/>
              <a:gd name="connsiteY4" fmla="*/ 1541144 h 2568893"/>
              <a:gd name="connsiteX5" fmla="*/ 1444025 w 1444044"/>
              <a:gd name="connsiteY5" fmla="*/ 2059976 h 2568893"/>
              <a:gd name="connsiteX6" fmla="*/ 1219950 w 1444044"/>
              <a:gd name="connsiteY6" fmla="*/ 1817001 h 2568893"/>
              <a:gd name="connsiteX7" fmla="*/ 1392382 w 1444044"/>
              <a:gd name="connsiteY7" fmla="*/ 2352621 h 2568893"/>
              <a:gd name="connsiteX8" fmla="*/ 1259632 w 1444044"/>
              <a:gd name="connsiteY8" fmla="*/ 2252255 h 2568893"/>
              <a:gd name="connsiteX9" fmla="*/ 1252688 w 1444044"/>
              <a:gd name="connsiteY9" fmla="*/ 2243247 h 2568893"/>
              <a:gd name="connsiteX10" fmla="*/ 1251626 w 1444044"/>
              <a:gd name="connsiteY10" fmla="*/ 2246486 h 2568893"/>
              <a:gd name="connsiteX11" fmla="*/ 1273164 w 1444044"/>
              <a:gd name="connsiteY11" fmla="*/ 2296434 h 2568893"/>
              <a:gd name="connsiteX12" fmla="*/ 1315125 w 1444044"/>
              <a:gd name="connsiteY12" fmla="*/ 2535073 h 2568893"/>
              <a:gd name="connsiteX13" fmla="*/ 1134903 w 1444044"/>
              <a:gd name="connsiteY13" fmla="*/ 2373119 h 2568893"/>
              <a:gd name="connsiteX14" fmla="*/ 1101180 w 1444044"/>
              <a:gd name="connsiteY14" fmla="*/ 2324421 h 2568893"/>
              <a:gd name="connsiteX15" fmla="*/ 1093727 w 1444044"/>
              <a:gd name="connsiteY15" fmla="*/ 2323124 h 2568893"/>
              <a:gd name="connsiteX16" fmla="*/ 1095775 w 1444044"/>
              <a:gd name="connsiteY16" fmla="*/ 2327873 h 2568893"/>
              <a:gd name="connsiteX17" fmla="*/ 1137737 w 1444044"/>
              <a:gd name="connsiteY17" fmla="*/ 2566511 h 2568893"/>
              <a:gd name="connsiteX18" fmla="*/ 802398 w 1444044"/>
              <a:gd name="connsiteY18" fmla="*/ 2158452 h 2568893"/>
              <a:gd name="connsiteX19" fmla="*/ 718743 w 1444044"/>
              <a:gd name="connsiteY19" fmla="*/ 1993505 h 2568893"/>
              <a:gd name="connsiteX20" fmla="*/ 705102 w 1444044"/>
              <a:gd name="connsiteY20" fmla="*/ 1976331 h 2568893"/>
              <a:gd name="connsiteX21" fmla="*/ 624509 w 1444044"/>
              <a:gd name="connsiteY21" fmla="*/ 1859919 h 2568893"/>
              <a:gd name="connsiteX22" fmla="*/ 615669 w 1444044"/>
              <a:gd name="connsiteY22" fmla="*/ 1845176 h 2568893"/>
              <a:gd name="connsiteX23" fmla="*/ 611103 w 1444044"/>
              <a:gd name="connsiteY23" fmla="*/ 1843626 h 2568893"/>
              <a:gd name="connsiteX24" fmla="*/ 635258 w 1444044"/>
              <a:gd name="connsiteY24" fmla="*/ 1982137 h 2568893"/>
              <a:gd name="connsiteX25" fmla="*/ 615387 w 1444044"/>
              <a:gd name="connsiteY25" fmla="*/ 2310757 h 2568893"/>
              <a:gd name="connsiteX26" fmla="*/ 414006 w 1444044"/>
              <a:gd name="connsiteY26" fmla="*/ 1822484 h 2568893"/>
              <a:gd name="connsiteX27" fmla="*/ 337943 w 1444044"/>
              <a:gd name="connsiteY27" fmla="*/ 1445868 h 2568893"/>
              <a:gd name="connsiteX28" fmla="*/ 355076 w 1444044"/>
              <a:gd name="connsiteY28" fmla="*/ 1321926 h 2568893"/>
              <a:gd name="connsiteX29" fmla="*/ 361511 w 1444044"/>
              <a:gd name="connsiteY29" fmla="*/ 1307287 h 2568893"/>
              <a:gd name="connsiteX0" fmla="*/ 361511 w 1444979"/>
              <a:gd name="connsiteY0" fmla="*/ 1307287 h 2568893"/>
              <a:gd name="connsiteX1" fmla="*/ 35084 w 1444979"/>
              <a:gd name="connsiteY1" fmla="*/ 268241 h 2568893"/>
              <a:gd name="connsiteX2" fmla="*/ 519783 w 1444979"/>
              <a:gd name="connsiteY2" fmla="*/ 89469 h 2568893"/>
              <a:gd name="connsiteX3" fmla="*/ 791074 w 1444979"/>
              <a:gd name="connsiteY3" fmla="*/ 793148 h 2568893"/>
              <a:gd name="connsiteX4" fmla="*/ 1230169 w 1444979"/>
              <a:gd name="connsiteY4" fmla="*/ 1541144 h 2568893"/>
              <a:gd name="connsiteX5" fmla="*/ 1444959 w 1444979"/>
              <a:gd name="connsiteY5" fmla="*/ 2121772 h 2568893"/>
              <a:gd name="connsiteX6" fmla="*/ 1219950 w 1444979"/>
              <a:gd name="connsiteY6" fmla="*/ 1817001 h 2568893"/>
              <a:gd name="connsiteX7" fmla="*/ 1392382 w 1444979"/>
              <a:gd name="connsiteY7" fmla="*/ 2352621 h 2568893"/>
              <a:gd name="connsiteX8" fmla="*/ 1259632 w 1444979"/>
              <a:gd name="connsiteY8" fmla="*/ 2252255 h 2568893"/>
              <a:gd name="connsiteX9" fmla="*/ 1252688 w 1444979"/>
              <a:gd name="connsiteY9" fmla="*/ 2243247 h 2568893"/>
              <a:gd name="connsiteX10" fmla="*/ 1251626 w 1444979"/>
              <a:gd name="connsiteY10" fmla="*/ 2246486 h 2568893"/>
              <a:gd name="connsiteX11" fmla="*/ 1273164 w 1444979"/>
              <a:gd name="connsiteY11" fmla="*/ 2296434 h 2568893"/>
              <a:gd name="connsiteX12" fmla="*/ 1315125 w 1444979"/>
              <a:gd name="connsiteY12" fmla="*/ 2535073 h 2568893"/>
              <a:gd name="connsiteX13" fmla="*/ 1134903 w 1444979"/>
              <a:gd name="connsiteY13" fmla="*/ 2373119 h 2568893"/>
              <a:gd name="connsiteX14" fmla="*/ 1101180 w 1444979"/>
              <a:gd name="connsiteY14" fmla="*/ 2324421 h 2568893"/>
              <a:gd name="connsiteX15" fmla="*/ 1093727 w 1444979"/>
              <a:gd name="connsiteY15" fmla="*/ 2323124 h 2568893"/>
              <a:gd name="connsiteX16" fmla="*/ 1095775 w 1444979"/>
              <a:gd name="connsiteY16" fmla="*/ 2327873 h 2568893"/>
              <a:gd name="connsiteX17" fmla="*/ 1137737 w 1444979"/>
              <a:gd name="connsiteY17" fmla="*/ 2566511 h 2568893"/>
              <a:gd name="connsiteX18" fmla="*/ 802398 w 1444979"/>
              <a:gd name="connsiteY18" fmla="*/ 2158452 h 2568893"/>
              <a:gd name="connsiteX19" fmla="*/ 718743 w 1444979"/>
              <a:gd name="connsiteY19" fmla="*/ 1993505 h 2568893"/>
              <a:gd name="connsiteX20" fmla="*/ 705102 w 1444979"/>
              <a:gd name="connsiteY20" fmla="*/ 1976331 h 2568893"/>
              <a:gd name="connsiteX21" fmla="*/ 624509 w 1444979"/>
              <a:gd name="connsiteY21" fmla="*/ 1859919 h 2568893"/>
              <a:gd name="connsiteX22" fmla="*/ 615669 w 1444979"/>
              <a:gd name="connsiteY22" fmla="*/ 1845176 h 2568893"/>
              <a:gd name="connsiteX23" fmla="*/ 611103 w 1444979"/>
              <a:gd name="connsiteY23" fmla="*/ 1843626 h 2568893"/>
              <a:gd name="connsiteX24" fmla="*/ 635258 w 1444979"/>
              <a:gd name="connsiteY24" fmla="*/ 1982137 h 2568893"/>
              <a:gd name="connsiteX25" fmla="*/ 615387 w 1444979"/>
              <a:gd name="connsiteY25" fmla="*/ 2310757 h 2568893"/>
              <a:gd name="connsiteX26" fmla="*/ 414006 w 1444979"/>
              <a:gd name="connsiteY26" fmla="*/ 1822484 h 2568893"/>
              <a:gd name="connsiteX27" fmla="*/ 337943 w 1444979"/>
              <a:gd name="connsiteY27" fmla="*/ 1445868 h 2568893"/>
              <a:gd name="connsiteX28" fmla="*/ 355076 w 1444979"/>
              <a:gd name="connsiteY28" fmla="*/ 1321926 h 2568893"/>
              <a:gd name="connsiteX29" fmla="*/ 361511 w 1444979"/>
              <a:gd name="connsiteY29" fmla="*/ 1307287 h 2568893"/>
              <a:gd name="connsiteX0" fmla="*/ 361511 w 1448847"/>
              <a:gd name="connsiteY0" fmla="*/ 1307287 h 2568893"/>
              <a:gd name="connsiteX1" fmla="*/ 35084 w 1448847"/>
              <a:gd name="connsiteY1" fmla="*/ 268241 h 2568893"/>
              <a:gd name="connsiteX2" fmla="*/ 519783 w 1448847"/>
              <a:gd name="connsiteY2" fmla="*/ 89469 h 2568893"/>
              <a:gd name="connsiteX3" fmla="*/ 791074 w 1448847"/>
              <a:gd name="connsiteY3" fmla="*/ 793148 h 2568893"/>
              <a:gd name="connsiteX4" fmla="*/ 1230169 w 1448847"/>
              <a:gd name="connsiteY4" fmla="*/ 1541144 h 2568893"/>
              <a:gd name="connsiteX5" fmla="*/ 1444959 w 1448847"/>
              <a:gd name="connsiteY5" fmla="*/ 2121772 h 2568893"/>
              <a:gd name="connsiteX6" fmla="*/ 1219950 w 1448847"/>
              <a:gd name="connsiteY6" fmla="*/ 1817001 h 2568893"/>
              <a:gd name="connsiteX7" fmla="*/ 1392382 w 1448847"/>
              <a:gd name="connsiteY7" fmla="*/ 2352621 h 2568893"/>
              <a:gd name="connsiteX8" fmla="*/ 1259632 w 1448847"/>
              <a:gd name="connsiteY8" fmla="*/ 2252255 h 2568893"/>
              <a:gd name="connsiteX9" fmla="*/ 1252688 w 1448847"/>
              <a:gd name="connsiteY9" fmla="*/ 2243247 h 2568893"/>
              <a:gd name="connsiteX10" fmla="*/ 1251626 w 1448847"/>
              <a:gd name="connsiteY10" fmla="*/ 2246486 h 2568893"/>
              <a:gd name="connsiteX11" fmla="*/ 1273164 w 1448847"/>
              <a:gd name="connsiteY11" fmla="*/ 2296434 h 2568893"/>
              <a:gd name="connsiteX12" fmla="*/ 1315125 w 1448847"/>
              <a:gd name="connsiteY12" fmla="*/ 2535073 h 2568893"/>
              <a:gd name="connsiteX13" fmla="*/ 1134903 w 1448847"/>
              <a:gd name="connsiteY13" fmla="*/ 2373119 h 2568893"/>
              <a:gd name="connsiteX14" fmla="*/ 1101180 w 1448847"/>
              <a:gd name="connsiteY14" fmla="*/ 2324421 h 2568893"/>
              <a:gd name="connsiteX15" fmla="*/ 1093727 w 1448847"/>
              <a:gd name="connsiteY15" fmla="*/ 2323124 h 2568893"/>
              <a:gd name="connsiteX16" fmla="*/ 1095775 w 1448847"/>
              <a:gd name="connsiteY16" fmla="*/ 2327873 h 2568893"/>
              <a:gd name="connsiteX17" fmla="*/ 1137737 w 1448847"/>
              <a:gd name="connsiteY17" fmla="*/ 2566511 h 2568893"/>
              <a:gd name="connsiteX18" fmla="*/ 802398 w 1448847"/>
              <a:gd name="connsiteY18" fmla="*/ 2158452 h 2568893"/>
              <a:gd name="connsiteX19" fmla="*/ 718743 w 1448847"/>
              <a:gd name="connsiteY19" fmla="*/ 1993505 h 2568893"/>
              <a:gd name="connsiteX20" fmla="*/ 705102 w 1448847"/>
              <a:gd name="connsiteY20" fmla="*/ 1976331 h 2568893"/>
              <a:gd name="connsiteX21" fmla="*/ 624509 w 1448847"/>
              <a:gd name="connsiteY21" fmla="*/ 1859919 h 2568893"/>
              <a:gd name="connsiteX22" fmla="*/ 615669 w 1448847"/>
              <a:gd name="connsiteY22" fmla="*/ 1845176 h 2568893"/>
              <a:gd name="connsiteX23" fmla="*/ 611103 w 1448847"/>
              <a:gd name="connsiteY23" fmla="*/ 1843626 h 2568893"/>
              <a:gd name="connsiteX24" fmla="*/ 635258 w 1448847"/>
              <a:gd name="connsiteY24" fmla="*/ 1982137 h 2568893"/>
              <a:gd name="connsiteX25" fmla="*/ 615387 w 1448847"/>
              <a:gd name="connsiteY25" fmla="*/ 2310757 h 2568893"/>
              <a:gd name="connsiteX26" fmla="*/ 414006 w 1448847"/>
              <a:gd name="connsiteY26" fmla="*/ 1822484 h 2568893"/>
              <a:gd name="connsiteX27" fmla="*/ 337943 w 1448847"/>
              <a:gd name="connsiteY27" fmla="*/ 1445868 h 2568893"/>
              <a:gd name="connsiteX28" fmla="*/ 355076 w 1448847"/>
              <a:gd name="connsiteY28" fmla="*/ 1321926 h 2568893"/>
              <a:gd name="connsiteX29" fmla="*/ 361511 w 1448847"/>
              <a:gd name="connsiteY29" fmla="*/ 1307287 h 2568893"/>
              <a:gd name="connsiteX0" fmla="*/ 361511 w 1448847"/>
              <a:gd name="connsiteY0" fmla="*/ 1307287 h 2568893"/>
              <a:gd name="connsiteX1" fmla="*/ 35084 w 1448847"/>
              <a:gd name="connsiteY1" fmla="*/ 268241 h 2568893"/>
              <a:gd name="connsiteX2" fmla="*/ 519783 w 1448847"/>
              <a:gd name="connsiteY2" fmla="*/ 89469 h 2568893"/>
              <a:gd name="connsiteX3" fmla="*/ 791074 w 1448847"/>
              <a:gd name="connsiteY3" fmla="*/ 793148 h 2568893"/>
              <a:gd name="connsiteX4" fmla="*/ 1230169 w 1448847"/>
              <a:gd name="connsiteY4" fmla="*/ 1541144 h 2568893"/>
              <a:gd name="connsiteX5" fmla="*/ 1444959 w 1448847"/>
              <a:gd name="connsiteY5" fmla="*/ 2121772 h 2568893"/>
              <a:gd name="connsiteX6" fmla="*/ 1219950 w 1448847"/>
              <a:gd name="connsiteY6" fmla="*/ 1817001 h 2568893"/>
              <a:gd name="connsiteX7" fmla="*/ 1392382 w 1448847"/>
              <a:gd name="connsiteY7" fmla="*/ 2352621 h 2568893"/>
              <a:gd name="connsiteX8" fmla="*/ 1259632 w 1448847"/>
              <a:gd name="connsiteY8" fmla="*/ 2252255 h 2568893"/>
              <a:gd name="connsiteX9" fmla="*/ 1252688 w 1448847"/>
              <a:gd name="connsiteY9" fmla="*/ 2243247 h 2568893"/>
              <a:gd name="connsiteX10" fmla="*/ 1098588 w 1448847"/>
              <a:gd name="connsiteY10" fmla="*/ 1928175 h 2568893"/>
              <a:gd name="connsiteX11" fmla="*/ 1273164 w 1448847"/>
              <a:gd name="connsiteY11" fmla="*/ 2296434 h 2568893"/>
              <a:gd name="connsiteX12" fmla="*/ 1315125 w 1448847"/>
              <a:gd name="connsiteY12" fmla="*/ 2535073 h 2568893"/>
              <a:gd name="connsiteX13" fmla="*/ 1134903 w 1448847"/>
              <a:gd name="connsiteY13" fmla="*/ 2373119 h 2568893"/>
              <a:gd name="connsiteX14" fmla="*/ 1101180 w 1448847"/>
              <a:gd name="connsiteY14" fmla="*/ 2324421 h 2568893"/>
              <a:gd name="connsiteX15" fmla="*/ 1093727 w 1448847"/>
              <a:gd name="connsiteY15" fmla="*/ 2323124 h 2568893"/>
              <a:gd name="connsiteX16" fmla="*/ 1095775 w 1448847"/>
              <a:gd name="connsiteY16" fmla="*/ 2327873 h 2568893"/>
              <a:gd name="connsiteX17" fmla="*/ 1137737 w 1448847"/>
              <a:gd name="connsiteY17" fmla="*/ 2566511 h 2568893"/>
              <a:gd name="connsiteX18" fmla="*/ 802398 w 1448847"/>
              <a:gd name="connsiteY18" fmla="*/ 2158452 h 2568893"/>
              <a:gd name="connsiteX19" fmla="*/ 718743 w 1448847"/>
              <a:gd name="connsiteY19" fmla="*/ 1993505 h 2568893"/>
              <a:gd name="connsiteX20" fmla="*/ 705102 w 1448847"/>
              <a:gd name="connsiteY20" fmla="*/ 1976331 h 2568893"/>
              <a:gd name="connsiteX21" fmla="*/ 624509 w 1448847"/>
              <a:gd name="connsiteY21" fmla="*/ 1859919 h 2568893"/>
              <a:gd name="connsiteX22" fmla="*/ 615669 w 1448847"/>
              <a:gd name="connsiteY22" fmla="*/ 1845176 h 2568893"/>
              <a:gd name="connsiteX23" fmla="*/ 611103 w 1448847"/>
              <a:gd name="connsiteY23" fmla="*/ 1843626 h 2568893"/>
              <a:gd name="connsiteX24" fmla="*/ 635258 w 1448847"/>
              <a:gd name="connsiteY24" fmla="*/ 1982137 h 2568893"/>
              <a:gd name="connsiteX25" fmla="*/ 615387 w 1448847"/>
              <a:gd name="connsiteY25" fmla="*/ 2310757 h 2568893"/>
              <a:gd name="connsiteX26" fmla="*/ 414006 w 1448847"/>
              <a:gd name="connsiteY26" fmla="*/ 1822484 h 2568893"/>
              <a:gd name="connsiteX27" fmla="*/ 337943 w 1448847"/>
              <a:gd name="connsiteY27" fmla="*/ 1445868 h 2568893"/>
              <a:gd name="connsiteX28" fmla="*/ 355076 w 1448847"/>
              <a:gd name="connsiteY28" fmla="*/ 1321926 h 2568893"/>
              <a:gd name="connsiteX29" fmla="*/ 361511 w 1448847"/>
              <a:gd name="connsiteY29" fmla="*/ 1307287 h 2568893"/>
              <a:gd name="connsiteX0" fmla="*/ 361511 w 1448847"/>
              <a:gd name="connsiteY0" fmla="*/ 1307287 h 2568893"/>
              <a:gd name="connsiteX1" fmla="*/ 35084 w 1448847"/>
              <a:gd name="connsiteY1" fmla="*/ 268241 h 2568893"/>
              <a:gd name="connsiteX2" fmla="*/ 519783 w 1448847"/>
              <a:gd name="connsiteY2" fmla="*/ 89469 h 2568893"/>
              <a:gd name="connsiteX3" fmla="*/ 791074 w 1448847"/>
              <a:gd name="connsiteY3" fmla="*/ 793148 h 2568893"/>
              <a:gd name="connsiteX4" fmla="*/ 1230169 w 1448847"/>
              <a:gd name="connsiteY4" fmla="*/ 1541144 h 2568893"/>
              <a:gd name="connsiteX5" fmla="*/ 1444959 w 1448847"/>
              <a:gd name="connsiteY5" fmla="*/ 2121772 h 2568893"/>
              <a:gd name="connsiteX6" fmla="*/ 1219950 w 1448847"/>
              <a:gd name="connsiteY6" fmla="*/ 1817001 h 2568893"/>
              <a:gd name="connsiteX7" fmla="*/ 1392382 w 1448847"/>
              <a:gd name="connsiteY7" fmla="*/ 2352621 h 2568893"/>
              <a:gd name="connsiteX8" fmla="*/ 1259632 w 1448847"/>
              <a:gd name="connsiteY8" fmla="*/ 2252255 h 2568893"/>
              <a:gd name="connsiteX9" fmla="*/ 1098588 w 1448847"/>
              <a:gd name="connsiteY9" fmla="*/ 1928175 h 2568893"/>
              <a:gd name="connsiteX10" fmla="*/ 1273164 w 1448847"/>
              <a:gd name="connsiteY10" fmla="*/ 2296434 h 2568893"/>
              <a:gd name="connsiteX11" fmla="*/ 1315125 w 1448847"/>
              <a:gd name="connsiteY11" fmla="*/ 2535073 h 2568893"/>
              <a:gd name="connsiteX12" fmla="*/ 1134903 w 1448847"/>
              <a:gd name="connsiteY12" fmla="*/ 2373119 h 2568893"/>
              <a:gd name="connsiteX13" fmla="*/ 1101180 w 1448847"/>
              <a:gd name="connsiteY13" fmla="*/ 2324421 h 2568893"/>
              <a:gd name="connsiteX14" fmla="*/ 1093727 w 1448847"/>
              <a:gd name="connsiteY14" fmla="*/ 2323124 h 2568893"/>
              <a:gd name="connsiteX15" fmla="*/ 1095775 w 1448847"/>
              <a:gd name="connsiteY15" fmla="*/ 2327873 h 2568893"/>
              <a:gd name="connsiteX16" fmla="*/ 1137737 w 1448847"/>
              <a:gd name="connsiteY16" fmla="*/ 2566511 h 2568893"/>
              <a:gd name="connsiteX17" fmla="*/ 802398 w 1448847"/>
              <a:gd name="connsiteY17" fmla="*/ 2158452 h 2568893"/>
              <a:gd name="connsiteX18" fmla="*/ 718743 w 1448847"/>
              <a:gd name="connsiteY18" fmla="*/ 1993505 h 2568893"/>
              <a:gd name="connsiteX19" fmla="*/ 705102 w 1448847"/>
              <a:gd name="connsiteY19" fmla="*/ 1976331 h 2568893"/>
              <a:gd name="connsiteX20" fmla="*/ 624509 w 1448847"/>
              <a:gd name="connsiteY20" fmla="*/ 1859919 h 2568893"/>
              <a:gd name="connsiteX21" fmla="*/ 615669 w 1448847"/>
              <a:gd name="connsiteY21" fmla="*/ 1845176 h 2568893"/>
              <a:gd name="connsiteX22" fmla="*/ 611103 w 1448847"/>
              <a:gd name="connsiteY22" fmla="*/ 1843626 h 2568893"/>
              <a:gd name="connsiteX23" fmla="*/ 635258 w 1448847"/>
              <a:gd name="connsiteY23" fmla="*/ 1982137 h 2568893"/>
              <a:gd name="connsiteX24" fmla="*/ 615387 w 1448847"/>
              <a:gd name="connsiteY24" fmla="*/ 2310757 h 2568893"/>
              <a:gd name="connsiteX25" fmla="*/ 414006 w 1448847"/>
              <a:gd name="connsiteY25" fmla="*/ 1822484 h 2568893"/>
              <a:gd name="connsiteX26" fmla="*/ 337943 w 1448847"/>
              <a:gd name="connsiteY26" fmla="*/ 1445868 h 2568893"/>
              <a:gd name="connsiteX27" fmla="*/ 355076 w 1448847"/>
              <a:gd name="connsiteY27" fmla="*/ 1321926 h 2568893"/>
              <a:gd name="connsiteX28" fmla="*/ 361511 w 1448847"/>
              <a:gd name="connsiteY28" fmla="*/ 1307287 h 2568893"/>
              <a:gd name="connsiteX0" fmla="*/ 361511 w 1448847"/>
              <a:gd name="connsiteY0" fmla="*/ 1307287 h 2568893"/>
              <a:gd name="connsiteX1" fmla="*/ 35084 w 1448847"/>
              <a:gd name="connsiteY1" fmla="*/ 268241 h 2568893"/>
              <a:gd name="connsiteX2" fmla="*/ 519783 w 1448847"/>
              <a:gd name="connsiteY2" fmla="*/ 89469 h 2568893"/>
              <a:gd name="connsiteX3" fmla="*/ 791074 w 1448847"/>
              <a:gd name="connsiteY3" fmla="*/ 793148 h 2568893"/>
              <a:gd name="connsiteX4" fmla="*/ 1230169 w 1448847"/>
              <a:gd name="connsiteY4" fmla="*/ 1541144 h 2568893"/>
              <a:gd name="connsiteX5" fmla="*/ 1444959 w 1448847"/>
              <a:gd name="connsiteY5" fmla="*/ 2121772 h 2568893"/>
              <a:gd name="connsiteX6" fmla="*/ 1219950 w 1448847"/>
              <a:gd name="connsiteY6" fmla="*/ 1817001 h 2568893"/>
              <a:gd name="connsiteX7" fmla="*/ 1392382 w 1448847"/>
              <a:gd name="connsiteY7" fmla="*/ 2352621 h 2568893"/>
              <a:gd name="connsiteX8" fmla="*/ 1098588 w 1448847"/>
              <a:gd name="connsiteY8" fmla="*/ 1928175 h 2568893"/>
              <a:gd name="connsiteX9" fmla="*/ 1273164 w 1448847"/>
              <a:gd name="connsiteY9" fmla="*/ 2296434 h 2568893"/>
              <a:gd name="connsiteX10" fmla="*/ 1315125 w 1448847"/>
              <a:gd name="connsiteY10" fmla="*/ 2535073 h 2568893"/>
              <a:gd name="connsiteX11" fmla="*/ 1134903 w 1448847"/>
              <a:gd name="connsiteY11" fmla="*/ 2373119 h 2568893"/>
              <a:gd name="connsiteX12" fmla="*/ 1101180 w 1448847"/>
              <a:gd name="connsiteY12" fmla="*/ 2324421 h 2568893"/>
              <a:gd name="connsiteX13" fmla="*/ 1093727 w 1448847"/>
              <a:gd name="connsiteY13" fmla="*/ 2323124 h 2568893"/>
              <a:gd name="connsiteX14" fmla="*/ 1095775 w 1448847"/>
              <a:gd name="connsiteY14" fmla="*/ 2327873 h 2568893"/>
              <a:gd name="connsiteX15" fmla="*/ 1137737 w 1448847"/>
              <a:gd name="connsiteY15" fmla="*/ 2566511 h 2568893"/>
              <a:gd name="connsiteX16" fmla="*/ 802398 w 1448847"/>
              <a:gd name="connsiteY16" fmla="*/ 2158452 h 2568893"/>
              <a:gd name="connsiteX17" fmla="*/ 718743 w 1448847"/>
              <a:gd name="connsiteY17" fmla="*/ 1993505 h 2568893"/>
              <a:gd name="connsiteX18" fmla="*/ 705102 w 1448847"/>
              <a:gd name="connsiteY18" fmla="*/ 1976331 h 2568893"/>
              <a:gd name="connsiteX19" fmla="*/ 624509 w 1448847"/>
              <a:gd name="connsiteY19" fmla="*/ 1859919 h 2568893"/>
              <a:gd name="connsiteX20" fmla="*/ 615669 w 1448847"/>
              <a:gd name="connsiteY20" fmla="*/ 1845176 h 2568893"/>
              <a:gd name="connsiteX21" fmla="*/ 611103 w 1448847"/>
              <a:gd name="connsiteY21" fmla="*/ 1843626 h 2568893"/>
              <a:gd name="connsiteX22" fmla="*/ 635258 w 1448847"/>
              <a:gd name="connsiteY22" fmla="*/ 1982137 h 2568893"/>
              <a:gd name="connsiteX23" fmla="*/ 615387 w 1448847"/>
              <a:gd name="connsiteY23" fmla="*/ 2310757 h 2568893"/>
              <a:gd name="connsiteX24" fmla="*/ 414006 w 1448847"/>
              <a:gd name="connsiteY24" fmla="*/ 1822484 h 2568893"/>
              <a:gd name="connsiteX25" fmla="*/ 337943 w 1448847"/>
              <a:gd name="connsiteY25" fmla="*/ 1445868 h 2568893"/>
              <a:gd name="connsiteX26" fmla="*/ 355076 w 1448847"/>
              <a:gd name="connsiteY26" fmla="*/ 1321926 h 2568893"/>
              <a:gd name="connsiteX27" fmla="*/ 361511 w 1448847"/>
              <a:gd name="connsiteY27" fmla="*/ 1307287 h 2568893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1134903 w 1448847"/>
              <a:gd name="connsiteY11" fmla="*/ 2373119 h 2568536"/>
              <a:gd name="connsiteX12" fmla="*/ 1101180 w 1448847"/>
              <a:gd name="connsiteY12" fmla="*/ 2324421 h 2568536"/>
              <a:gd name="connsiteX13" fmla="*/ 1093727 w 1448847"/>
              <a:gd name="connsiteY13" fmla="*/ 2323124 h 2568536"/>
              <a:gd name="connsiteX14" fmla="*/ 976656 w 1448847"/>
              <a:gd name="connsiteY14" fmla="*/ 2018592 h 2568536"/>
              <a:gd name="connsiteX15" fmla="*/ 1137737 w 1448847"/>
              <a:gd name="connsiteY15" fmla="*/ 2566511 h 2568536"/>
              <a:gd name="connsiteX16" fmla="*/ 802398 w 1448847"/>
              <a:gd name="connsiteY16" fmla="*/ 2158452 h 2568536"/>
              <a:gd name="connsiteX17" fmla="*/ 718743 w 1448847"/>
              <a:gd name="connsiteY17" fmla="*/ 1993505 h 2568536"/>
              <a:gd name="connsiteX18" fmla="*/ 705102 w 1448847"/>
              <a:gd name="connsiteY18" fmla="*/ 1976331 h 2568536"/>
              <a:gd name="connsiteX19" fmla="*/ 624509 w 1448847"/>
              <a:gd name="connsiteY19" fmla="*/ 1859919 h 2568536"/>
              <a:gd name="connsiteX20" fmla="*/ 615669 w 1448847"/>
              <a:gd name="connsiteY20" fmla="*/ 1845176 h 2568536"/>
              <a:gd name="connsiteX21" fmla="*/ 611103 w 1448847"/>
              <a:gd name="connsiteY21" fmla="*/ 1843626 h 2568536"/>
              <a:gd name="connsiteX22" fmla="*/ 635258 w 1448847"/>
              <a:gd name="connsiteY22" fmla="*/ 1982137 h 2568536"/>
              <a:gd name="connsiteX23" fmla="*/ 615387 w 1448847"/>
              <a:gd name="connsiteY23" fmla="*/ 2310757 h 2568536"/>
              <a:gd name="connsiteX24" fmla="*/ 414006 w 1448847"/>
              <a:gd name="connsiteY24" fmla="*/ 1822484 h 2568536"/>
              <a:gd name="connsiteX25" fmla="*/ 337943 w 1448847"/>
              <a:gd name="connsiteY25" fmla="*/ 1445868 h 2568536"/>
              <a:gd name="connsiteX26" fmla="*/ 355076 w 1448847"/>
              <a:gd name="connsiteY26" fmla="*/ 1321926 h 2568536"/>
              <a:gd name="connsiteX27" fmla="*/ 361511 w 1448847"/>
              <a:gd name="connsiteY27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1134903 w 1448847"/>
              <a:gd name="connsiteY11" fmla="*/ 2373119 h 2568536"/>
              <a:gd name="connsiteX12" fmla="*/ 1101180 w 1448847"/>
              <a:gd name="connsiteY12" fmla="*/ 2324421 h 2568536"/>
              <a:gd name="connsiteX13" fmla="*/ 976656 w 1448847"/>
              <a:gd name="connsiteY13" fmla="*/ 2018592 h 2568536"/>
              <a:gd name="connsiteX14" fmla="*/ 1137737 w 1448847"/>
              <a:gd name="connsiteY14" fmla="*/ 2566511 h 2568536"/>
              <a:gd name="connsiteX15" fmla="*/ 802398 w 1448847"/>
              <a:gd name="connsiteY15" fmla="*/ 2158452 h 2568536"/>
              <a:gd name="connsiteX16" fmla="*/ 718743 w 1448847"/>
              <a:gd name="connsiteY16" fmla="*/ 1993505 h 2568536"/>
              <a:gd name="connsiteX17" fmla="*/ 705102 w 1448847"/>
              <a:gd name="connsiteY17" fmla="*/ 1976331 h 2568536"/>
              <a:gd name="connsiteX18" fmla="*/ 624509 w 1448847"/>
              <a:gd name="connsiteY18" fmla="*/ 1859919 h 2568536"/>
              <a:gd name="connsiteX19" fmla="*/ 615669 w 1448847"/>
              <a:gd name="connsiteY19" fmla="*/ 1845176 h 2568536"/>
              <a:gd name="connsiteX20" fmla="*/ 611103 w 1448847"/>
              <a:gd name="connsiteY20" fmla="*/ 1843626 h 2568536"/>
              <a:gd name="connsiteX21" fmla="*/ 635258 w 1448847"/>
              <a:gd name="connsiteY21" fmla="*/ 1982137 h 2568536"/>
              <a:gd name="connsiteX22" fmla="*/ 615387 w 1448847"/>
              <a:gd name="connsiteY22" fmla="*/ 2310757 h 2568536"/>
              <a:gd name="connsiteX23" fmla="*/ 414006 w 1448847"/>
              <a:gd name="connsiteY23" fmla="*/ 1822484 h 2568536"/>
              <a:gd name="connsiteX24" fmla="*/ 337943 w 1448847"/>
              <a:gd name="connsiteY24" fmla="*/ 1445868 h 2568536"/>
              <a:gd name="connsiteX25" fmla="*/ 355076 w 1448847"/>
              <a:gd name="connsiteY25" fmla="*/ 1321926 h 2568536"/>
              <a:gd name="connsiteX26" fmla="*/ 361511 w 1448847"/>
              <a:gd name="connsiteY26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1134903 w 1448847"/>
              <a:gd name="connsiteY11" fmla="*/ 2373119 h 2568536"/>
              <a:gd name="connsiteX12" fmla="*/ 976656 w 1448847"/>
              <a:gd name="connsiteY12" fmla="*/ 2018592 h 2568536"/>
              <a:gd name="connsiteX13" fmla="*/ 1137737 w 1448847"/>
              <a:gd name="connsiteY13" fmla="*/ 2566511 h 2568536"/>
              <a:gd name="connsiteX14" fmla="*/ 802398 w 1448847"/>
              <a:gd name="connsiteY14" fmla="*/ 2158452 h 2568536"/>
              <a:gd name="connsiteX15" fmla="*/ 718743 w 1448847"/>
              <a:gd name="connsiteY15" fmla="*/ 1993505 h 2568536"/>
              <a:gd name="connsiteX16" fmla="*/ 705102 w 1448847"/>
              <a:gd name="connsiteY16" fmla="*/ 1976331 h 2568536"/>
              <a:gd name="connsiteX17" fmla="*/ 624509 w 1448847"/>
              <a:gd name="connsiteY17" fmla="*/ 1859919 h 2568536"/>
              <a:gd name="connsiteX18" fmla="*/ 615669 w 1448847"/>
              <a:gd name="connsiteY18" fmla="*/ 1845176 h 2568536"/>
              <a:gd name="connsiteX19" fmla="*/ 611103 w 1448847"/>
              <a:gd name="connsiteY19" fmla="*/ 1843626 h 2568536"/>
              <a:gd name="connsiteX20" fmla="*/ 635258 w 1448847"/>
              <a:gd name="connsiteY20" fmla="*/ 1982137 h 2568536"/>
              <a:gd name="connsiteX21" fmla="*/ 615387 w 1448847"/>
              <a:gd name="connsiteY21" fmla="*/ 2310757 h 2568536"/>
              <a:gd name="connsiteX22" fmla="*/ 414006 w 1448847"/>
              <a:gd name="connsiteY22" fmla="*/ 1822484 h 2568536"/>
              <a:gd name="connsiteX23" fmla="*/ 337943 w 1448847"/>
              <a:gd name="connsiteY23" fmla="*/ 1445868 h 2568536"/>
              <a:gd name="connsiteX24" fmla="*/ 355076 w 1448847"/>
              <a:gd name="connsiteY24" fmla="*/ 1321926 h 2568536"/>
              <a:gd name="connsiteX25" fmla="*/ 361511 w 1448847"/>
              <a:gd name="connsiteY25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426821 w 1448847"/>
              <a:gd name="connsiteY7" fmla="*/ 2350478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410590 w 1448847"/>
              <a:gd name="connsiteY7" fmla="*/ 2371286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410590 w 1448847"/>
              <a:gd name="connsiteY7" fmla="*/ 2371286 h 2568536"/>
              <a:gd name="connsiteX8" fmla="*/ 1058744 w 1448847"/>
              <a:gd name="connsiteY8" fmla="*/ 1800763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5538"/>
              <a:gd name="connsiteY0" fmla="*/ 1307287 h 2568536"/>
              <a:gd name="connsiteX1" fmla="*/ 35084 w 1445538"/>
              <a:gd name="connsiteY1" fmla="*/ 268241 h 2568536"/>
              <a:gd name="connsiteX2" fmla="*/ 519783 w 1445538"/>
              <a:gd name="connsiteY2" fmla="*/ 89469 h 2568536"/>
              <a:gd name="connsiteX3" fmla="*/ 791074 w 1445538"/>
              <a:gd name="connsiteY3" fmla="*/ 793148 h 2568536"/>
              <a:gd name="connsiteX4" fmla="*/ 1230169 w 1445538"/>
              <a:gd name="connsiteY4" fmla="*/ 1541144 h 2568536"/>
              <a:gd name="connsiteX5" fmla="*/ 1444959 w 1445538"/>
              <a:gd name="connsiteY5" fmla="*/ 2121772 h 2568536"/>
              <a:gd name="connsiteX6" fmla="*/ 1171468 w 1445538"/>
              <a:gd name="connsiteY6" fmla="*/ 1711153 h 2568536"/>
              <a:gd name="connsiteX7" fmla="*/ 1410590 w 1445538"/>
              <a:gd name="connsiteY7" fmla="*/ 2371286 h 2568536"/>
              <a:gd name="connsiteX8" fmla="*/ 1058744 w 1445538"/>
              <a:gd name="connsiteY8" fmla="*/ 1800763 h 2568536"/>
              <a:gd name="connsiteX9" fmla="*/ 1273164 w 1445538"/>
              <a:gd name="connsiteY9" fmla="*/ 2296434 h 2568536"/>
              <a:gd name="connsiteX10" fmla="*/ 1315125 w 1445538"/>
              <a:gd name="connsiteY10" fmla="*/ 2535073 h 2568536"/>
              <a:gd name="connsiteX11" fmla="*/ 976656 w 1445538"/>
              <a:gd name="connsiteY11" fmla="*/ 2018592 h 2568536"/>
              <a:gd name="connsiteX12" fmla="*/ 1137737 w 1445538"/>
              <a:gd name="connsiteY12" fmla="*/ 2566511 h 2568536"/>
              <a:gd name="connsiteX13" fmla="*/ 802398 w 1445538"/>
              <a:gd name="connsiteY13" fmla="*/ 2158452 h 2568536"/>
              <a:gd name="connsiteX14" fmla="*/ 718743 w 1445538"/>
              <a:gd name="connsiteY14" fmla="*/ 1993505 h 2568536"/>
              <a:gd name="connsiteX15" fmla="*/ 705102 w 1445538"/>
              <a:gd name="connsiteY15" fmla="*/ 1976331 h 2568536"/>
              <a:gd name="connsiteX16" fmla="*/ 624509 w 1445538"/>
              <a:gd name="connsiteY16" fmla="*/ 1859919 h 2568536"/>
              <a:gd name="connsiteX17" fmla="*/ 615669 w 1445538"/>
              <a:gd name="connsiteY17" fmla="*/ 1845176 h 2568536"/>
              <a:gd name="connsiteX18" fmla="*/ 611103 w 1445538"/>
              <a:gd name="connsiteY18" fmla="*/ 1843626 h 2568536"/>
              <a:gd name="connsiteX19" fmla="*/ 635258 w 1445538"/>
              <a:gd name="connsiteY19" fmla="*/ 1982137 h 2568536"/>
              <a:gd name="connsiteX20" fmla="*/ 615387 w 1445538"/>
              <a:gd name="connsiteY20" fmla="*/ 2310757 h 2568536"/>
              <a:gd name="connsiteX21" fmla="*/ 414006 w 1445538"/>
              <a:gd name="connsiteY21" fmla="*/ 1822484 h 2568536"/>
              <a:gd name="connsiteX22" fmla="*/ 337943 w 1445538"/>
              <a:gd name="connsiteY22" fmla="*/ 1445868 h 2568536"/>
              <a:gd name="connsiteX23" fmla="*/ 355076 w 1445538"/>
              <a:gd name="connsiteY23" fmla="*/ 1321926 h 2568536"/>
              <a:gd name="connsiteX24" fmla="*/ 361511 w 1445538"/>
              <a:gd name="connsiteY24" fmla="*/ 1307287 h 2568536"/>
              <a:gd name="connsiteX0" fmla="*/ 361511 w 1445538"/>
              <a:gd name="connsiteY0" fmla="*/ 1307287 h 2569201"/>
              <a:gd name="connsiteX1" fmla="*/ 35084 w 1445538"/>
              <a:gd name="connsiteY1" fmla="*/ 268241 h 2569201"/>
              <a:gd name="connsiteX2" fmla="*/ 519783 w 1445538"/>
              <a:gd name="connsiteY2" fmla="*/ 89469 h 2569201"/>
              <a:gd name="connsiteX3" fmla="*/ 791074 w 1445538"/>
              <a:gd name="connsiteY3" fmla="*/ 793148 h 2569201"/>
              <a:gd name="connsiteX4" fmla="*/ 1230169 w 1445538"/>
              <a:gd name="connsiteY4" fmla="*/ 1541144 h 2569201"/>
              <a:gd name="connsiteX5" fmla="*/ 1444959 w 1445538"/>
              <a:gd name="connsiteY5" fmla="*/ 2121772 h 2569201"/>
              <a:gd name="connsiteX6" fmla="*/ 1171468 w 1445538"/>
              <a:gd name="connsiteY6" fmla="*/ 1711153 h 2569201"/>
              <a:gd name="connsiteX7" fmla="*/ 1410590 w 1445538"/>
              <a:gd name="connsiteY7" fmla="*/ 2371286 h 2569201"/>
              <a:gd name="connsiteX8" fmla="*/ 1058744 w 1445538"/>
              <a:gd name="connsiteY8" fmla="*/ 1800763 h 2569201"/>
              <a:gd name="connsiteX9" fmla="*/ 1273164 w 1445538"/>
              <a:gd name="connsiteY9" fmla="*/ 2296434 h 2569201"/>
              <a:gd name="connsiteX10" fmla="*/ 1315125 w 1445538"/>
              <a:gd name="connsiteY10" fmla="*/ 2535073 h 2569201"/>
              <a:gd name="connsiteX11" fmla="*/ 976656 w 1445538"/>
              <a:gd name="connsiteY11" fmla="*/ 2018592 h 2569201"/>
              <a:gd name="connsiteX12" fmla="*/ 1137737 w 1445538"/>
              <a:gd name="connsiteY12" fmla="*/ 2566511 h 2569201"/>
              <a:gd name="connsiteX13" fmla="*/ 802398 w 1445538"/>
              <a:gd name="connsiteY13" fmla="*/ 2158452 h 2569201"/>
              <a:gd name="connsiteX14" fmla="*/ 718743 w 1445538"/>
              <a:gd name="connsiteY14" fmla="*/ 1993505 h 2569201"/>
              <a:gd name="connsiteX15" fmla="*/ 705102 w 1445538"/>
              <a:gd name="connsiteY15" fmla="*/ 1976331 h 2569201"/>
              <a:gd name="connsiteX16" fmla="*/ 624509 w 1445538"/>
              <a:gd name="connsiteY16" fmla="*/ 1859919 h 2569201"/>
              <a:gd name="connsiteX17" fmla="*/ 615669 w 1445538"/>
              <a:gd name="connsiteY17" fmla="*/ 1845176 h 2569201"/>
              <a:gd name="connsiteX18" fmla="*/ 611103 w 1445538"/>
              <a:gd name="connsiteY18" fmla="*/ 1843626 h 2569201"/>
              <a:gd name="connsiteX19" fmla="*/ 635258 w 1445538"/>
              <a:gd name="connsiteY19" fmla="*/ 1982137 h 2569201"/>
              <a:gd name="connsiteX20" fmla="*/ 615387 w 1445538"/>
              <a:gd name="connsiteY20" fmla="*/ 2310757 h 2569201"/>
              <a:gd name="connsiteX21" fmla="*/ 414006 w 1445538"/>
              <a:gd name="connsiteY21" fmla="*/ 1822484 h 2569201"/>
              <a:gd name="connsiteX22" fmla="*/ 337943 w 1445538"/>
              <a:gd name="connsiteY22" fmla="*/ 1445868 h 2569201"/>
              <a:gd name="connsiteX23" fmla="*/ 355076 w 1445538"/>
              <a:gd name="connsiteY23" fmla="*/ 1321926 h 2569201"/>
              <a:gd name="connsiteX24" fmla="*/ 361511 w 1445538"/>
              <a:gd name="connsiteY24" fmla="*/ 1307287 h 2569201"/>
              <a:gd name="connsiteX0" fmla="*/ 361511 w 1445538"/>
              <a:gd name="connsiteY0" fmla="*/ 1307287 h 2566534"/>
              <a:gd name="connsiteX1" fmla="*/ 35084 w 1445538"/>
              <a:gd name="connsiteY1" fmla="*/ 268241 h 2566534"/>
              <a:gd name="connsiteX2" fmla="*/ 519783 w 1445538"/>
              <a:gd name="connsiteY2" fmla="*/ 89469 h 2566534"/>
              <a:gd name="connsiteX3" fmla="*/ 791074 w 1445538"/>
              <a:gd name="connsiteY3" fmla="*/ 793148 h 2566534"/>
              <a:gd name="connsiteX4" fmla="*/ 1230169 w 1445538"/>
              <a:gd name="connsiteY4" fmla="*/ 1541144 h 2566534"/>
              <a:gd name="connsiteX5" fmla="*/ 1444959 w 1445538"/>
              <a:gd name="connsiteY5" fmla="*/ 2121772 h 2566534"/>
              <a:gd name="connsiteX6" fmla="*/ 1171468 w 1445538"/>
              <a:gd name="connsiteY6" fmla="*/ 1711153 h 2566534"/>
              <a:gd name="connsiteX7" fmla="*/ 1410590 w 1445538"/>
              <a:gd name="connsiteY7" fmla="*/ 2371286 h 2566534"/>
              <a:gd name="connsiteX8" fmla="*/ 1058744 w 1445538"/>
              <a:gd name="connsiteY8" fmla="*/ 1800763 h 2566534"/>
              <a:gd name="connsiteX9" fmla="*/ 1273164 w 1445538"/>
              <a:gd name="connsiteY9" fmla="*/ 2296434 h 2566534"/>
              <a:gd name="connsiteX10" fmla="*/ 1315125 w 1445538"/>
              <a:gd name="connsiteY10" fmla="*/ 2535073 h 2566534"/>
              <a:gd name="connsiteX11" fmla="*/ 976656 w 1445538"/>
              <a:gd name="connsiteY11" fmla="*/ 2018592 h 2566534"/>
              <a:gd name="connsiteX12" fmla="*/ 1137737 w 1445538"/>
              <a:gd name="connsiteY12" fmla="*/ 2566511 h 2566534"/>
              <a:gd name="connsiteX13" fmla="*/ 718743 w 1445538"/>
              <a:gd name="connsiteY13" fmla="*/ 1993505 h 2566534"/>
              <a:gd name="connsiteX14" fmla="*/ 705102 w 1445538"/>
              <a:gd name="connsiteY14" fmla="*/ 1976331 h 2566534"/>
              <a:gd name="connsiteX15" fmla="*/ 624509 w 1445538"/>
              <a:gd name="connsiteY15" fmla="*/ 1859919 h 2566534"/>
              <a:gd name="connsiteX16" fmla="*/ 615669 w 1445538"/>
              <a:gd name="connsiteY16" fmla="*/ 1845176 h 2566534"/>
              <a:gd name="connsiteX17" fmla="*/ 611103 w 1445538"/>
              <a:gd name="connsiteY17" fmla="*/ 1843626 h 2566534"/>
              <a:gd name="connsiteX18" fmla="*/ 635258 w 1445538"/>
              <a:gd name="connsiteY18" fmla="*/ 1982137 h 2566534"/>
              <a:gd name="connsiteX19" fmla="*/ 615387 w 1445538"/>
              <a:gd name="connsiteY19" fmla="*/ 2310757 h 2566534"/>
              <a:gd name="connsiteX20" fmla="*/ 414006 w 1445538"/>
              <a:gd name="connsiteY20" fmla="*/ 1822484 h 2566534"/>
              <a:gd name="connsiteX21" fmla="*/ 337943 w 1445538"/>
              <a:gd name="connsiteY21" fmla="*/ 1445868 h 2566534"/>
              <a:gd name="connsiteX22" fmla="*/ 355076 w 1445538"/>
              <a:gd name="connsiteY22" fmla="*/ 1321926 h 2566534"/>
              <a:gd name="connsiteX23" fmla="*/ 361511 w 1445538"/>
              <a:gd name="connsiteY23" fmla="*/ 1307287 h 2566534"/>
              <a:gd name="connsiteX0" fmla="*/ 361511 w 1445538"/>
              <a:gd name="connsiteY0" fmla="*/ 1307287 h 2577260"/>
              <a:gd name="connsiteX1" fmla="*/ 35084 w 1445538"/>
              <a:gd name="connsiteY1" fmla="*/ 268241 h 2577260"/>
              <a:gd name="connsiteX2" fmla="*/ 519783 w 1445538"/>
              <a:gd name="connsiteY2" fmla="*/ 89469 h 2577260"/>
              <a:gd name="connsiteX3" fmla="*/ 791074 w 1445538"/>
              <a:gd name="connsiteY3" fmla="*/ 793148 h 2577260"/>
              <a:gd name="connsiteX4" fmla="*/ 1230169 w 1445538"/>
              <a:gd name="connsiteY4" fmla="*/ 1541144 h 2577260"/>
              <a:gd name="connsiteX5" fmla="*/ 1444959 w 1445538"/>
              <a:gd name="connsiteY5" fmla="*/ 2121772 h 2577260"/>
              <a:gd name="connsiteX6" fmla="*/ 1171468 w 1445538"/>
              <a:gd name="connsiteY6" fmla="*/ 1711153 h 2577260"/>
              <a:gd name="connsiteX7" fmla="*/ 1410590 w 1445538"/>
              <a:gd name="connsiteY7" fmla="*/ 2371286 h 2577260"/>
              <a:gd name="connsiteX8" fmla="*/ 1058744 w 1445538"/>
              <a:gd name="connsiteY8" fmla="*/ 1800763 h 2577260"/>
              <a:gd name="connsiteX9" fmla="*/ 1273164 w 1445538"/>
              <a:gd name="connsiteY9" fmla="*/ 2296434 h 2577260"/>
              <a:gd name="connsiteX10" fmla="*/ 1315125 w 1445538"/>
              <a:gd name="connsiteY10" fmla="*/ 2535073 h 2577260"/>
              <a:gd name="connsiteX11" fmla="*/ 976656 w 1445538"/>
              <a:gd name="connsiteY11" fmla="*/ 2018592 h 2577260"/>
              <a:gd name="connsiteX12" fmla="*/ 1137737 w 1445538"/>
              <a:gd name="connsiteY12" fmla="*/ 2566511 h 2577260"/>
              <a:gd name="connsiteX13" fmla="*/ 718743 w 1445538"/>
              <a:gd name="connsiteY13" fmla="*/ 1993505 h 2577260"/>
              <a:gd name="connsiteX14" fmla="*/ 705102 w 1445538"/>
              <a:gd name="connsiteY14" fmla="*/ 1976331 h 2577260"/>
              <a:gd name="connsiteX15" fmla="*/ 624509 w 1445538"/>
              <a:gd name="connsiteY15" fmla="*/ 1859919 h 2577260"/>
              <a:gd name="connsiteX16" fmla="*/ 615669 w 1445538"/>
              <a:gd name="connsiteY16" fmla="*/ 1845176 h 2577260"/>
              <a:gd name="connsiteX17" fmla="*/ 611103 w 1445538"/>
              <a:gd name="connsiteY17" fmla="*/ 1843626 h 2577260"/>
              <a:gd name="connsiteX18" fmla="*/ 635258 w 1445538"/>
              <a:gd name="connsiteY18" fmla="*/ 1982137 h 2577260"/>
              <a:gd name="connsiteX19" fmla="*/ 615387 w 1445538"/>
              <a:gd name="connsiteY19" fmla="*/ 2310757 h 2577260"/>
              <a:gd name="connsiteX20" fmla="*/ 414006 w 1445538"/>
              <a:gd name="connsiteY20" fmla="*/ 1822484 h 2577260"/>
              <a:gd name="connsiteX21" fmla="*/ 337943 w 1445538"/>
              <a:gd name="connsiteY21" fmla="*/ 1445868 h 2577260"/>
              <a:gd name="connsiteX22" fmla="*/ 355076 w 1445538"/>
              <a:gd name="connsiteY22" fmla="*/ 1321926 h 2577260"/>
              <a:gd name="connsiteX23" fmla="*/ 361511 w 1445538"/>
              <a:gd name="connsiteY23" fmla="*/ 1307287 h 2577260"/>
              <a:gd name="connsiteX0" fmla="*/ 361511 w 1445538"/>
              <a:gd name="connsiteY0" fmla="*/ 1307287 h 2566604"/>
              <a:gd name="connsiteX1" fmla="*/ 35084 w 1445538"/>
              <a:gd name="connsiteY1" fmla="*/ 268241 h 2566604"/>
              <a:gd name="connsiteX2" fmla="*/ 519783 w 1445538"/>
              <a:gd name="connsiteY2" fmla="*/ 89469 h 2566604"/>
              <a:gd name="connsiteX3" fmla="*/ 791074 w 1445538"/>
              <a:gd name="connsiteY3" fmla="*/ 793148 h 2566604"/>
              <a:gd name="connsiteX4" fmla="*/ 1230169 w 1445538"/>
              <a:gd name="connsiteY4" fmla="*/ 1541144 h 2566604"/>
              <a:gd name="connsiteX5" fmla="*/ 1444959 w 1445538"/>
              <a:gd name="connsiteY5" fmla="*/ 2121772 h 2566604"/>
              <a:gd name="connsiteX6" fmla="*/ 1171468 w 1445538"/>
              <a:gd name="connsiteY6" fmla="*/ 1711153 h 2566604"/>
              <a:gd name="connsiteX7" fmla="*/ 1410590 w 1445538"/>
              <a:gd name="connsiteY7" fmla="*/ 2371286 h 2566604"/>
              <a:gd name="connsiteX8" fmla="*/ 1058744 w 1445538"/>
              <a:gd name="connsiteY8" fmla="*/ 1800763 h 2566604"/>
              <a:gd name="connsiteX9" fmla="*/ 1273164 w 1445538"/>
              <a:gd name="connsiteY9" fmla="*/ 2296434 h 2566604"/>
              <a:gd name="connsiteX10" fmla="*/ 1315125 w 1445538"/>
              <a:gd name="connsiteY10" fmla="*/ 2535073 h 2566604"/>
              <a:gd name="connsiteX11" fmla="*/ 934208 w 1445538"/>
              <a:gd name="connsiteY11" fmla="*/ 1947010 h 2566604"/>
              <a:gd name="connsiteX12" fmla="*/ 1137737 w 1445538"/>
              <a:gd name="connsiteY12" fmla="*/ 2566511 h 2566604"/>
              <a:gd name="connsiteX13" fmla="*/ 718743 w 1445538"/>
              <a:gd name="connsiteY13" fmla="*/ 1993505 h 2566604"/>
              <a:gd name="connsiteX14" fmla="*/ 705102 w 1445538"/>
              <a:gd name="connsiteY14" fmla="*/ 1976331 h 2566604"/>
              <a:gd name="connsiteX15" fmla="*/ 624509 w 1445538"/>
              <a:gd name="connsiteY15" fmla="*/ 1859919 h 2566604"/>
              <a:gd name="connsiteX16" fmla="*/ 615669 w 1445538"/>
              <a:gd name="connsiteY16" fmla="*/ 1845176 h 2566604"/>
              <a:gd name="connsiteX17" fmla="*/ 611103 w 1445538"/>
              <a:gd name="connsiteY17" fmla="*/ 1843626 h 2566604"/>
              <a:gd name="connsiteX18" fmla="*/ 635258 w 1445538"/>
              <a:gd name="connsiteY18" fmla="*/ 1982137 h 2566604"/>
              <a:gd name="connsiteX19" fmla="*/ 615387 w 1445538"/>
              <a:gd name="connsiteY19" fmla="*/ 2310757 h 2566604"/>
              <a:gd name="connsiteX20" fmla="*/ 414006 w 1445538"/>
              <a:gd name="connsiteY20" fmla="*/ 1822484 h 2566604"/>
              <a:gd name="connsiteX21" fmla="*/ 337943 w 1445538"/>
              <a:gd name="connsiteY21" fmla="*/ 1445868 h 2566604"/>
              <a:gd name="connsiteX22" fmla="*/ 355076 w 1445538"/>
              <a:gd name="connsiteY22" fmla="*/ 1321926 h 2566604"/>
              <a:gd name="connsiteX23" fmla="*/ 361511 w 1445538"/>
              <a:gd name="connsiteY23" fmla="*/ 1307287 h 2566604"/>
              <a:gd name="connsiteX0" fmla="*/ 361511 w 1445538"/>
              <a:gd name="connsiteY0" fmla="*/ 1307287 h 2639400"/>
              <a:gd name="connsiteX1" fmla="*/ 35084 w 1445538"/>
              <a:gd name="connsiteY1" fmla="*/ 268241 h 2639400"/>
              <a:gd name="connsiteX2" fmla="*/ 519783 w 1445538"/>
              <a:gd name="connsiteY2" fmla="*/ 89469 h 2639400"/>
              <a:gd name="connsiteX3" fmla="*/ 791074 w 1445538"/>
              <a:gd name="connsiteY3" fmla="*/ 793148 h 2639400"/>
              <a:gd name="connsiteX4" fmla="*/ 1230169 w 1445538"/>
              <a:gd name="connsiteY4" fmla="*/ 1541144 h 2639400"/>
              <a:gd name="connsiteX5" fmla="*/ 1444959 w 1445538"/>
              <a:gd name="connsiteY5" fmla="*/ 2121772 h 2639400"/>
              <a:gd name="connsiteX6" fmla="*/ 1171468 w 1445538"/>
              <a:gd name="connsiteY6" fmla="*/ 1711153 h 2639400"/>
              <a:gd name="connsiteX7" fmla="*/ 1410590 w 1445538"/>
              <a:gd name="connsiteY7" fmla="*/ 2371286 h 2639400"/>
              <a:gd name="connsiteX8" fmla="*/ 1058744 w 1445538"/>
              <a:gd name="connsiteY8" fmla="*/ 1800763 h 2639400"/>
              <a:gd name="connsiteX9" fmla="*/ 1273164 w 1445538"/>
              <a:gd name="connsiteY9" fmla="*/ 2296434 h 2639400"/>
              <a:gd name="connsiteX10" fmla="*/ 1315125 w 1445538"/>
              <a:gd name="connsiteY10" fmla="*/ 2535073 h 2639400"/>
              <a:gd name="connsiteX11" fmla="*/ 934208 w 1445538"/>
              <a:gd name="connsiteY11" fmla="*/ 1947010 h 2639400"/>
              <a:gd name="connsiteX12" fmla="*/ 1080932 w 1445538"/>
              <a:gd name="connsiteY12" fmla="*/ 2639321 h 2639400"/>
              <a:gd name="connsiteX13" fmla="*/ 718743 w 1445538"/>
              <a:gd name="connsiteY13" fmla="*/ 1993505 h 2639400"/>
              <a:gd name="connsiteX14" fmla="*/ 705102 w 1445538"/>
              <a:gd name="connsiteY14" fmla="*/ 1976331 h 2639400"/>
              <a:gd name="connsiteX15" fmla="*/ 624509 w 1445538"/>
              <a:gd name="connsiteY15" fmla="*/ 1859919 h 2639400"/>
              <a:gd name="connsiteX16" fmla="*/ 615669 w 1445538"/>
              <a:gd name="connsiteY16" fmla="*/ 1845176 h 2639400"/>
              <a:gd name="connsiteX17" fmla="*/ 611103 w 1445538"/>
              <a:gd name="connsiteY17" fmla="*/ 1843626 h 2639400"/>
              <a:gd name="connsiteX18" fmla="*/ 635258 w 1445538"/>
              <a:gd name="connsiteY18" fmla="*/ 1982137 h 2639400"/>
              <a:gd name="connsiteX19" fmla="*/ 615387 w 1445538"/>
              <a:gd name="connsiteY19" fmla="*/ 2310757 h 2639400"/>
              <a:gd name="connsiteX20" fmla="*/ 414006 w 1445538"/>
              <a:gd name="connsiteY20" fmla="*/ 1822484 h 2639400"/>
              <a:gd name="connsiteX21" fmla="*/ 337943 w 1445538"/>
              <a:gd name="connsiteY21" fmla="*/ 1445868 h 2639400"/>
              <a:gd name="connsiteX22" fmla="*/ 355076 w 1445538"/>
              <a:gd name="connsiteY22" fmla="*/ 1321926 h 2639400"/>
              <a:gd name="connsiteX23" fmla="*/ 361511 w 1445538"/>
              <a:gd name="connsiteY23" fmla="*/ 1307287 h 2639400"/>
              <a:gd name="connsiteX0" fmla="*/ 361511 w 1445538"/>
              <a:gd name="connsiteY0" fmla="*/ 1307287 h 2640164"/>
              <a:gd name="connsiteX1" fmla="*/ 35084 w 1445538"/>
              <a:gd name="connsiteY1" fmla="*/ 268241 h 2640164"/>
              <a:gd name="connsiteX2" fmla="*/ 519783 w 1445538"/>
              <a:gd name="connsiteY2" fmla="*/ 89469 h 2640164"/>
              <a:gd name="connsiteX3" fmla="*/ 791074 w 1445538"/>
              <a:gd name="connsiteY3" fmla="*/ 793148 h 2640164"/>
              <a:gd name="connsiteX4" fmla="*/ 1230169 w 1445538"/>
              <a:gd name="connsiteY4" fmla="*/ 1541144 h 2640164"/>
              <a:gd name="connsiteX5" fmla="*/ 1444959 w 1445538"/>
              <a:gd name="connsiteY5" fmla="*/ 2121772 h 2640164"/>
              <a:gd name="connsiteX6" fmla="*/ 1171468 w 1445538"/>
              <a:gd name="connsiteY6" fmla="*/ 1711153 h 2640164"/>
              <a:gd name="connsiteX7" fmla="*/ 1410590 w 1445538"/>
              <a:gd name="connsiteY7" fmla="*/ 2371286 h 2640164"/>
              <a:gd name="connsiteX8" fmla="*/ 1058744 w 1445538"/>
              <a:gd name="connsiteY8" fmla="*/ 1800763 h 2640164"/>
              <a:gd name="connsiteX9" fmla="*/ 1273164 w 1445538"/>
              <a:gd name="connsiteY9" fmla="*/ 2296434 h 2640164"/>
              <a:gd name="connsiteX10" fmla="*/ 1315125 w 1445538"/>
              <a:gd name="connsiteY10" fmla="*/ 2535073 h 2640164"/>
              <a:gd name="connsiteX11" fmla="*/ 934208 w 1445538"/>
              <a:gd name="connsiteY11" fmla="*/ 1947010 h 2640164"/>
              <a:gd name="connsiteX12" fmla="*/ 1080932 w 1445538"/>
              <a:gd name="connsiteY12" fmla="*/ 2639321 h 2640164"/>
              <a:gd name="connsiteX13" fmla="*/ 718743 w 1445538"/>
              <a:gd name="connsiteY13" fmla="*/ 1993505 h 2640164"/>
              <a:gd name="connsiteX14" fmla="*/ 705102 w 1445538"/>
              <a:gd name="connsiteY14" fmla="*/ 1976331 h 2640164"/>
              <a:gd name="connsiteX15" fmla="*/ 624509 w 1445538"/>
              <a:gd name="connsiteY15" fmla="*/ 1859919 h 2640164"/>
              <a:gd name="connsiteX16" fmla="*/ 615669 w 1445538"/>
              <a:gd name="connsiteY16" fmla="*/ 1845176 h 2640164"/>
              <a:gd name="connsiteX17" fmla="*/ 611103 w 1445538"/>
              <a:gd name="connsiteY17" fmla="*/ 1843626 h 2640164"/>
              <a:gd name="connsiteX18" fmla="*/ 635258 w 1445538"/>
              <a:gd name="connsiteY18" fmla="*/ 1982137 h 2640164"/>
              <a:gd name="connsiteX19" fmla="*/ 615387 w 1445538"/>
              <a:gd name="connsiteY19" fmla="*/ 2310757 h 2640164"/>
              <a:gd name="connsiteX20" fmla="*/ 414006 w 1445538"/>
              <a:gd name="connsiteY20" fmla="*/ 1822484 h 2640164"/>
              <a:gd name="connsiteX21" fmla="*/ 337943 w 1445538"/>
              <a:gd name="connsiteY21" fmla="*/ 1445868 h 2640164"/>
              <a:gd name="connsiteX22" fmla="*/ 355076 w 1445538"/>
              <a:gd name="connsiteY22" fmla="*/ 1321926 h 2640164"/>
              <a:gd name="connsiteX23" fmla="*/ 361511 w 1445538"/>
              <a:gd name="connsiteY23" fmla="*/ 1307287 h 2640164"/>
              <a:gd name="connsiteX0" fmla="*/ 361511 w 1445538"/>
              <a:gd name="connsiteY0" fmla="*/ 1307287 h 2645099"/>
              <a:gd name="connsiteX1" fmla="*/ 35084 w 1445538"/>
              <a:gd name="connsiteY1" fmla="*/ 268241 h 2645099"/>
              <a:gd name="connsiteX2" fmla="*/ 519783 w 1445538"/>
              <a:gd name="connsiteY2" fmla="*/ 89469 h 2645099"/>
              <a:gd name="connsiteX3" fmla="*/ 791074 w 1445538"/>
              <a:gd name="connsiteY3" fmla="*/ 793148 h 2645099"/>
              <a:gd name="connsiteX4" fmla="*/ 1230169 w 1445538"/>
              <a:gd name="connsiteY4" fmla="*/ 1541144 h 2645099"/>
              <a:gd name="connsiteX5" fmla="*/ 1444959 w 1445538"/>
              <a:gd name="connsiteY5" fmla="*/ 2121772 h 2645099"/>
              <a:gd name="connsiteX6" fmla="*/ 1171468 w 1445538"/>
              <a:gd name="connsiteY6" fmla="*/ 1711153 h 2645099"/>
              <a:gd name="connsiteX7" fmla="*/ 1410590 w 1445538"/>
              <a:gd name="connsiteY7" fmla="*/ 2371286 h 2645099"/>
              <a:gd name="connsiteX8" fmla="*/ 1058744 w 1445538"/>
              <a:gd name="connsiteY8" fmla="*/ 1800763 h 2645099"/>
              <a:gd name="connsiteX9" fmla="*/ 1273164 w 1445538"/>
              <a:gd name="connsiteY9" fmla="*/ 2296434 h 2645099"/>
              <a:gd name="connsiteX10" fmla="*/ 1315125 w 1445538"/>
              <a:gd name="connsiteY10" fmla="*/ 2535073 h 2645099"/>
              <a:gd name="connsiteX11" fmla="*/ 934208 w 1445538"/>
              <a:gd name="connsiteY11" fmla="*/ 1947010 h 2645099"/>
              <a:gd name="connsiteX12" fmla="*/ 1080932 w 1445538"/>
              <a:gd name="connsiteY12" fmla="*/ 2639321 h 2645099"/>
              <a:gd name="connsiteX13" fmla="*/ 718743 w 1445538"/>
              <a:gd name="connsiteY13" fmla="*/ 1993505 h 2645099"/>
              <a:gd name="connsiteX14" fmla="*/ 705102 w 1445538"/>
              <a:gd name="connsiteY14" fmla="*/ 1976331 h 2645099"/>
              <a:gd name="connsiteX15" fmla="*/ 624509 w 1445538"/>
              <a:gd name="connsiteY15" fmla="*/ 1859919 h 2645099"/>
              <a:gd name="connsiteX16" fmla="*/ 615669 w 1445538"/>
              <a:gd name="connsiteY16" fmla="*/ 1845176 h 2645099"/>
              <a:gd name="connsiteX17" fmla="*/ 611103 w 1445538"/>
              <a:gd name="connsiteY17" fmla="*/ 1843626 h 2645099"/>
              <a:gd name="connsiteX18" fmla="*/ 635258 w 1445538"/>
              <a:gd name="connsiteY18" fmla="*/ 1982137 h 2645099"/>
              <a:gd name="connsiteX19" fmla="*/ 615387 w 1445538"/>
              <a:gd name="connsiteY19" fmla="*/ 2310757 h 2645099"/>
              <a:gd name="connsiteX20" fmla="*/ 414006 w 1445538"/>
              <a:gd name="connsiteY20" fmla="*/ 1822484 h 2645099"/>
              <a:gd name="connsiteX21" fmla="*/ 337943 w 1445538"/>
              <a:gd name="connsiteY21" fmla="*/ 1445868 h 2645099"/>
              <a:gd name="connsiteX22" fmla="*/ 355076 w 1445538"/>
              <a:gd name="connsiteY22" fmla="*/ 1321926 h 2645099"/>
              <a:gd name="connsiteX23" fmla="*/ 361511 w 1445538"/>
              <a:gd name="connsiteY23" fmla="*/ 1307287 h 2645099"/>
              <a:gd name="connsiteX0" fmla="*/ 361511 w 1445538"/>
              <a:gd name="connsiteY0" fmla="*/ 1307287 h 2645099"/>
              <a:gd name="connsiteX1" fmla="*/ 35084 w 1445538"/>
              <a:gd name="connsiteY1" fmla="*/ 268241 h 2645099"/>
              <a:gd name="connsiteX2" fmla="*/ 519783 w 1445538"/>
              <a:gd name="connsiteY2" fmla="*/ 89469 h 2645099"/>
              <a:gd name="connsiteX3" fmla="*/ 791074 w 1445538"/>
              <a:gd name="connsiteY3" fmla="*/ 793148 h 2645099"/>
              <a:gd name="connsiteX4" fmla="*/ 1230169 w 1445538"/>
              <a:gd name="connsiteY4" fmla="*/ 1541144 h 2645099"/>
              <a:gd name="connsiteX5" fmla="*/ 1444959 w 1445538"/>
              <a:gd name="connsiteY5" fmla="*/ 2121772 h 2645099"/>
              <a:gd name="connsiteX6" fmla="*/ 1171468 w 1445538"/>
              <a:gd name="connsiteY6" fmla="*/ 1711153 h 2645099"/>
              <a:gd name="connsiteX7" fmla="*/ 1410590 w 1445538"/>
              <a:gd name="connsiteY7" fmla="*/ 2371286 h 2645099"/>
              <a:gd name="connsiteX8" fmla="*/ 1058744 w 1445538"/>
              <a:gd name="connsiteY8" fmla="*/ 1800763 h 2645099"/>
              <a:gd name="connsiteX9" fmla="*/ 1273164 w 1445538"/>
              <a:gd name="connsiteY9" fmla="*/ 2296434 h 2645099"/>
              <a:gd name="connsiteX10" fmla="*/ 1291821 w 1445538"/>
              <a:gd name="connsiteY10" fmla="*/ 2543944 h 2645099"/>
              <a:gd name="connsiteX11" fmla="*/ 934208 w 1445538"/>
              <a:gd name="connsiteY11" fmla="*/ 1947010 h 2645099"/>
              <a:gd name="connsiteX12" fmla="*/ 1080932 w 1445538"/>
              <a:gd name="connsiteY12" fmla="*/ 2639321 h 2645099"/>
              <a:gd name="connsiteX13" fmla="*/ 718743 w 1445538"/>
              <a:gd name="connsiteY13" fmla="*/ 1993505 h 2645099"/>
              <a:gd name="connsiteX14" fmla="*/ 705102 w 1445538"/>
              <a:gd name="connsiteY14" fmla="*/ 1976331 h 2645099"/>
              <a:gd name="connsiteX15" fmla="*/ 624509 w 1445538"/>
              <a:gd name="connsiteY15" fmla="*/ 1859919 h 2645099"/>
              <a:gd name="connsiteX16" fmla="*/ 615669 w 1445538"/>
              <a:gd name="connsiteY16" fmla="*/ 1845176 h 2645099"/>
              <a:gd name="connsiteX17" fmla="*/ 611103 w 1445538"/>
              <a:gd name="connsiteY17" fmla="*/ 1843626 h 2645099"/>
              <a:gd name="connsiteX18" fmla="*/ 635258 w 1445538"/>
              <a:gd name="connsiteY18" fmla="*/ 1982137 h 2645099"/>
              <a:gd name="connsiteX19" fmla="*/ 615387 w 1445538"/>
              <a:gd name="connsiteY19" fmla="*/ 2310757 h 2645099"/>
              <a:gd name="connsiteX20" fmla="*/ 414006 w 1445538"/>
              <a:gd name="connsiteY20" fmla="*/ 1822484 h 2645099"/>
              <a:gd name="connsiteX21" fmla="*/ 337943 w 1445538"/>
              <a:gd name="connsiteY21" fmla="*/ 1445868 h 2645099"/>
              <a:gd name="connsiteX22" fmla="*/ 355076 w 1445538"/>
              <a:gd name="connsiteY22" fmla="*/ 1321926 h 2645099"/>
              <a:gd name="connsiteX23" fmla="*/ 361511 w 1445538"/>
              <a:gd name="connsiteY23" fmla="*/ 1307287 h 2645099"/>
              <a:gd name="connsiteX0" fmla="*/ 361511 w 1445538"/>
              <a:gd name="connsiteY0" fmla="*/ 1307287 h 2645099"/>
              <a:gd name="connsiteX1" fmla="*/ 35084 w 1445538"/>
              <a:gd name="connsiteY1" fmla="*/ 268241 h 2645099"/>
              <a:gd name="connsiteX2" fmla="*/ 519783 w 1445538"/>
              <a:gd name="connsiteY2" fmla="*/ 89469 h 2645099"/>
              <a:gd name="connsiteX3" fmla="*/ 791074 w 1445538"/>
              <a:gd name="connsiteY3" fmla="*/ 793148 h 2645099"/>
              <a:gd name="connsiteX4" fmla="*/ 1230169 w 1445538"/>
              <a:gd name="connsiteY4" fmla="*/ 1541144 h 2645099"/>
              <a:gd name="connsiteX5" fmla="*/ 1444959 w 1445538"/>
              <a:gd name="connsiteY5" fmla="*/ 2121772 h 2645099"/>
              <a:gd name="connsiteX6" fmla="*/ 1171468 w 1445538"/>
              <a:gd name="connsiteY6" fmla="*/ 1711153 h 2645099"/>
              <a:gd name="connsiteX7" fmla="*/ 1410590 w 1445538"/>
              <a:gd name="connsiteY7" fmla="*/ 2371286 h 2645099"/>
              <a:gd name="connsiteX8" fmla="*/ 1058744 w 1445538"/>
              <a:gd name="connsiteY8" fmla="*/ 1800763 h 2645099"/>
              <a:gd name="connsiteX9" fmla="*/ 1273164 w 1445538"/>
              <a:gd name="connsiteY9" fmla="*/ 2296434 h 2645099"/>
              <a:gd name="connsiteX10" fmla="*/ 1291821 w 1445538"/>
              <a:gd name="connsiteY10" fmla="*/ 2543944 h 2645099"/>
              <a:gd name="connsiteX11" fmla="*/ 934208 w 1445538"/>
              <a:gd name="connsiteY11" fmla="*/ 1947010 h 2645099"/>
              <a:gd name="connsiteX12" fmla="*/ 1080932 w 1445538"/>
              <a:gd name="connsiteY12" fmla="*/ 2639321 h 2645099"/>
              <a:gd name="connsiteX13" fmla="*/ 718743 w 1445538"/>
              <a:gd name="connsiteY13" fmla="*/ 1993505 h 2645099"/>
              <a:gd name="connsiteX14" fmla="*/ 705102 w 1445538"/>
              <a:gd name="connsiteY14" fmla="*/ 1976331 h 2645099"/>
              <a:gd name="connsiteX15" fmla="*/ 624509 w 1445538"/>
              <a:gd name="connsiteY15" fmla="*/ 1859919 h 2645099"/>
              <a:gd name="connsiteX16" fmla="*/ 615669 w 1445538"/>
              <a:gd name="connsiteY16" fmla="*/ 1845176 h 2645099"/>
              <a:gd name="connsiteX17" fmla="*/ 611103 w 1445538"/>
              <a:gd name="connsiteY17" fmla="*/ 1843626 h 2645099"/>
              <a:gd name="connsiteX18" fmla="*/ 615387 w 1445538"/>
              <a:gd name="connsiteY18" fmla="*/ 2310757 h 2645099"/>
              <a:gd name="connsiteX19" fmla="*/ 414006 w 1445538"/>
              <a:gd name="connsiteY19" fmla="*/ 1822484 h 2645099"/>
              <a:gd name="connsiteX20" fmla="*/ 337943 w 1445538"/>
              <a:gd name="connsiteY20" fmla="*/ 1445868 h 2645099"/>
              <a:gd name="connsiteX21" fmla="*/ 355076 w 1445538"/>
              <a:gd name="connsiteY21" fmla="*/ 1321926 h 2645099"/>
              <a:gd name="connsiteX22" fmla="*/ 361511 w 1445538"/>
              <a:gd name="connsiteY22" fmla="*/ 1307287 h 2645099"/>
              <a:gd name="connsiteX0" fmla="*/ 361511 w 1445538"/>
              <a:gd name="connsiteY0" fmla="*/ 1307287 h 2645099"/>
              <a:gd name="connsiteX1" fmla="*/ 35084 w 1445538"/>
              <a:gd name="connsiteY1" fmla="*/ 268241 h 2645099"/>
              <a:gd name="connsiteX2" fmla="*/ 519783 w 1445538"/>
              <a:gd name="connsiteY2" fmla="*/ 89469 h 2645099"/>
              <a:gd name="connsiteX3" fmla="*/ 791074 w 1445538"/>
              <a:gd name="connsiteY3" fmla="*/ 793148 h 2645099"/>
              <a:gd name="connsiteX4" fmla="*/ 1230169 w 1445538"/>
              <a:gd name="connsiteY4" fmla="*/ 1541144 h 2645099"/>
              <a:gd name="connsiteX5" fmla="*/ 1444959 w 1445538"/>
              <a:gd name="connsiteY5" fmla="*/ 2121772 h 2645099"/>
              <a:gd name="connsiteX6" fmla="*/ 1171468 w 1445538"/>
              <a:gd name="connsiteY6" fmla="*/ 1711153 h 2645099"/>
              <a:gd name="connsiteX7" fmla="*/ 1410590 w 1445538"/>
              <a:gd name="connsiteY7" fmla="*/ 2371286 h 2645099"/>
              <a:gd name="connsiteX8" fmla="*/ 1058744 w 1445538"/>
              <a:gd name="connsiteY8" fmla="*/ 1800763 h 2645099"/>
              <a:gd name="connsiteX9" fmla="*/ 1273164 w 1445538"/>
              <a:gd name="connsiteY9" fmla="*/ 2296434 h 2645099"/>
              <a:gd name="connsiteX10" fmla="*/ 1291821 w 1445538"/>
              <a:gd name="connsiteY10" fmla="*/ 2543944 h 2645099"/>
              <a:gd name="connsiteX11" fmla="*/ 934208 w 1445538"/>
              <a:gd name="connsiteY11" fmla="*/ 1947010 h 2645099"/>
              <a:gd name="connsiteX12" fmla="*/ 1080932 w 1445538"/>
              <a:gd name="connsiteY12" fmla="*/ 2639321 h 2645099"/>
              <a:gd name="connsiteX13" fmla="*/ 718743 w 1445538"/>
              <a:gd name="connsiteY13" fmla="*/ 1993505 h 2645099"/>
              <a:gd name="connsiteX14" fmla="*/ 705102 w 1445538"/>
              <a:gd name="connsiteY14" fmla="*/ 1976331 h 2645099"/>
              <a:gd name="connsiteX15" fmla="*/ 624509 w 1445538"/>
              <a:gd name="connsiteY15" fmla="*/ 1859919 h 2645099"/>
              <a:gd name="connsiteX16" fmla="*/ 615669 w 1445538"/>
              <a:gd name="connsiteY16" fmla="*/ 1845176 h 2645099"/>
              <a:gd name="connsiteX17" fmla="*/ 611103 w 1445538"/>
              <a:gd name="connsiteY17" fmla="*/ 1843626 h 2645099"/>
              <a:gd name="connsiteX18" fmla="*/ 615387 w 1445538"/>
              <a:gd name="connsiteY18" fmla="*/ 2310757 h 2645099"/>
              <a:gd name="connsiteX19" fmla="*/ 414006 w 1445538"/>
              <a:gd name="connsiteY19" fmla="*/ 1822484 h 2645099"/>
              <a:gd name="connsiteX20" fmla="*/ 337943 w 1445538"/>
              <a:gd name="connsiteY20" fmla="*/ 1445868 h 2645099"/>
              <a:gd name="connsiteX21" fmla="*/ 355076 w 1445538"/>
              <a:gd name="connsiteY21" fmla="*/ 1321926 h 2645099"/>
              <a:gd name="connsiteX22" fmla="*/ 361511 w 1445538"/>
              <a:gd name="connsiteY22" fmla="*/ 1307287 h 2645099"/>
              <a:gd name="connsiteX0" fmla="*/ 361511 w 1445538"/>
              <a:gd name="connsiteY0" fmla="*/ 1307287 h 2645099"/>
              <a:gd name="connsiteX1" fmla="*/ 35084 w 1445538"/>
              <a:gd name="connsiteY1" fmla="*/ 268241 h 2645099"/>
              <a:gd name="connsiteX2" fmla="*/ 519783 w 1445538"/>
              <a:gd name="connsiteY2" fmla="*/ 89469 h 2645099"/>
              <a:gd name="connsiteX3" fmla="*/ 791074 w 1445538"/>
              <a:gd name="connsiteY3" fmla="*/ 793148 h 2645099"/>
              <a:gd name="connsiteX4" fmla="*/ 1230169 w 1445538"/>
              <a:gd name="connsiteY4" fmla="*/ 1541144 h 2645099"/>
              <a:gd name="connsiteX5" fmla="*/ 1444959 w 1445538"/>
              <a:gd name="connsiteY5" fmla="*/ 2121772 h 2645099"/>
              <a:gd name="connsiteX6" fmla="*/ 1171468 w 1445538"/>
              <a:gd name="connsiteY6" fmla="*/ 1711153 h 2645099"/>
              <a:gd name="connsiteX7" fmla="*/ 1410590 w 1445538"/>
              <a:gd name="connsiteY7" fmla="*/ 2371286 h 2645099"/>
              <a:gd name="connsiteX8" fmla="*/ 1058744 w 1445538"/>
              <a:gd name="connsiteY8" fmla="*/ 1800763 h 2645099"/>
              <a:gd name="connsiteX9" fmla="*/ 1273164 w 1445538"/>
              <a:gd name="connsiteY9" fmla="*/ 2296434 h 2645099"/>
              <a:gd name="connsiteX10" fmla="*/ 1291821 w 1445538"/>
              <a:gd name="connsiteY10" fmla="*/ 2543944 h 2645099"/>
              <a:gd name="connsiteX11" fmla="*/ 934208 w 1445538"/>
              <a:gd name="connsiteY11" fmla="*/ 1947010 h 2645099"/>
              <a:gd name="connsiteX12" fmla="*/ 1080932 w 1445538"/>
              <a:gd name="connsiteY12" fmla="*/ 2639321 h 2645099"/>
              <a:gd name="connsiteX13" fmla="*/ 718743 w 1445538"/>
              <a:gd name="connsiteY13" fmla="*/ 1993505 h 2645099"/>
              <a:gd name="connsiteX14" fmla="*/ 776577 w 1445538"/>
              <a:gd name="connsiteY14" fmla="*/ 1916218 h 2645099"/>
              <a:gd name="connsiteX15" fmla="*/ 624509 w 1445538"/>
              <a:gd name="connsiteY15" fmla="*/ 1859919 h 2645099"/>
              <a:gd name="connsiteX16" fmla="*/ 615669 w 1445538"/>
              <a:gd name="connsiteY16" fmla="*/ 1845176 h 2645099"/>
              <a:gd name="connsiteX17" fmla="*/ 611103 w 1445538"/>
              <a:gd name="connsiteY17" fmla="*/ 1843626 h 2645099"/>
              <a:gd name="connsiteX18" fmla="*/ 615387 w 1445538"/>
              <a:gd name="connsiteY18" fmla="*/ 2310757 h 2645099"/>
              <a:gd name="connsiteX19" fmla="*/ 414006 w 1445538"/>
              <a:gd name="connsiteY19" fmla="*/ 1822484 h 2645099"/>
              <a:gd name="connsiteX20" fmla="*/ 337943 w 1445538"/>
              <a:gd name="connsiteY20" fmla="*/ 1445868 h 2645099"/>
              <a:gd name="connsiteX21" fmla="*/ 355076 w 1445538"/>
              <a:gd name="connsiteY21" fmla="*/ 1321926 h 2645099"/>
              <a:gd name="connsiteX22" fmla="*/ 361511 w 1445538"/>
              <a:gd name="connsiteY22" fmla="*/ 1307287 h 2645099"/>
              <a:gd name="connsiteX0" fmla="*/ 361511 w 1445538"/>
              <a:gd name="connsiteY0" fmla="*/ 1307287 h 2639349"/>
              <a:gd name="connsiteX1" fmla="*/ 35084 w 1445538"/>
              <a:gd name="connsiteY1" fmla="*/ 268241 h 2639349"/>
              <a:gd name="connsiteX2" fmla="*/ 519783 w 1445538"/>
              <a:gd name="connsiteY2" fmla="*/ 89469 h 2639349"/>
              <a:gd name="connsiteX3" fmla="*/ 791074 w 1445538"/>
              <a:gd name="connsiteY3" fmla="*/ 793148 h 2639349"/>
              <a:gd name="connsiteX4" fmla="*/ 1230169 w 1445538"/>
              <a:gd name="connsiteY4" fmla="*/ 1541144 h 2639349"/>
              <a:gd name="connsiteX5" fmla="*/ 1444959 w 1445538"/>
              <a:gd name="connsiteY5" fmla="*/ 2121772 h 2639349"/>
              <a:gd name="connsiteX6" fmla="*/ 1171468 w 1445538"/>
              <a:gd name="connsiteY6" fmla="*/ 1711153 h 2639349"/>
              <a:gd name="connsiteX7" fmla="*/ 1410590 w 1445538"/>
              <a:gd name="connsiteY7" fmla="*/ 2371286 h 2639349"/>
              <a:gd name="connsiteX8" fmla="*/ 1058744 w 1445538"/>
              <a:gd name="connsiteY8" fmla="*/ 1800763 h 2639349"/>
              <a:gd name="connsiteX9" fmla="*/ 1273164 w 1445538"/>
              <a:gd name="connsiteY9" fmla="*/ 2296434 h 2639349"/>
              <a:gd name="connsiteX10" fmla="*/ 1291821 w 1445538"/>
              <a:gd name="connsiteY10" fmla="*/ 2543944 h 2639349"/>
              <a:gd name="connsiteX11" fmla="*/ 934208 w 1445538"/>
              <a:gd name="connsiteY11" fmla="*/ 1947010 h 2639349"/>
              <a:gd name="connsiteX12" fmla="*/ 1080932 w 1445538"/>
              <a:gd name="connsiteY12" fmla="*/ 2639321 h 2639349"/>
              <a:gd name="connsiteX13" fmla="*/ 776577 w 1445538"/>
              <a:gd name="connsiteY13" fmla="*/ 1916218 h 2639349"/>
              <a:gd name="connsiteX14" fmla="*/ 624509 w 1445538"/>
              <a:gd name="connsiteY14" fmla="*/ 1859919 h 2639349"/>
              <a:gd name="connsiteX15" fmla="*/ 615669 w 1445538"/>
              <a:gd name="connsiteY15" fmla="*/ 1845176 h 2639349"/>
              <a:gd name="connsiteX16" fmla="*/ 611103 w 1445538"/>
              <a:gd name="connsiteY16" fmla="*/ 1843626 h 2639349"/>
              <a:gd name="connsiteX17" fmla="*/ 615387 w 1445538"/>
              <a:gd name="connsiteY17" fmla="*/ 2310757 h 2639349"/>
              <a:gd name="connsiteX18" fmla="*/ 414006 w 1445538"/>
              <a:gd name="connsiteY18" fmla="*/ 1822484 h 2639349"/>
              <a:gd name="connsiteX19" fmla="*/ 337943 w 1445538"/>
              <a:gd name="connsiteY19" fmla="*/ 1445868 h 2639349"/>
              <a:gd name="connsiteX20" fmla="*/ 355076 w 1445538"/>
              <a:gd name="connsiteY20" fmla="*/ 1321926 h 2639349"/>
              <a:gd name="connsiteX21" fmla="*/ 361511 w 1445538"/>
              <a:gd name="connsiteY21" fmla="*/ 1307287 h 2639349"/>
              <a:gd name="connsiteX0" fmla="*/ 361511 w 1445538"/>
              <a:gd name="connsiteY0" fmla="*/ 1307287 h 2711543"/>
              <a:gd name="connsiteX1" fmla="*/ 35084 w 1445538"/>
              <a:gd name="connsiteY1" fmla="*/ 268241 h 2711543"/>
              <a:gd name="connsiteX2" fmla="*/ 519783 w 1445538"/>
              <a:gd name="connsiteY2" fmla="*/ 89469 h 2711543"/>
              <a:gd name="connsiteX3" fmla="*/ 791074 w 1445538"/>
              <a:gd name="connsiteY3" fmla="*/ 793148 h 2711543"/>
              <a:gd name="connsiteX4" fmla="*/ 1230169 w 1445538"/>
              <a:gd name="connsiteY4" fmla="*/ 1541144 h 2711543"/>
              <a:gd name="connsiteX5" fmla="*/ 1444959 w 1445538"/>
              <a:gd name="connsiteY5" fmla="*/ 2121772 h 2711543"/>
              <a:gd name="connsiteX6" fmla="*/ 1171468 w 1445538"/>
              <a:gd name="connsiteY6" fmla="*/ 1711153 h 2711543"/>
              <a:gd name="connsiteX7" fmla="*/ 1410590 w 1445538"/>
              <a:gd name="connsiteY7" fmla="*/ 2371286 h 2711543"/>
              <a:gd name="connsiteX8" fmla="*/ 1058744 w 1445538"/>
              <a:gd name="connsiteY8" fmla="*/ 1800763 h 2711543"/>
              <a:gd name="connsiteX9" fmla="*/ 1273164 w 1445538"/>
              <a:gd name="connsiteY9" fmla="*/ 2296434 h 2711543"/>
              <a:gd name="connsiteX10" fmla="*/ 1291821 w 1445538"/>
              <a:gd name="connsiteY10" fmla="*/ 2543944 h 2711543"/>
              <a:gd name="connsiteX11" fmla="*/ 934208 w 1445538"/>
              <a:gd name="connsiteY11" fmla="*/ 1947010 h 2711543"/>
              <a:gd name="connsiteX12" fmla="*/ 1073753 w 1445538"/>
              <a:gd name="connsiteY12" fmla="*/ 2711518 h 2711543"/>
              <a:gd name="connsiteX13" fmla="*/ 776577 w 1445538"/>
              <a:gd name="connsiteY13" fmla="*/ 1916218 h 2711543"/>
              <a:gd name="connsiteX14" fmla="*/ 624509 w 1445538"/>
              <a:gd name="connsiteY14" fmla="*/ 1859919 h 2711543"/>
              <a:gd name="connsiteX15" fmla="*/ 615669 w 1445538"/>
              <a:gd name="connsiteY15" fmla="*/ 1845176 h 2711543"/>
              <a:gd name="connsiteX16" fmla="*/ 611103 w 1445538"/>
              <a:gd name="connsiteY16" fmla="*/ 1843626 h 2711543"/>
              <a:gd name="connsiteX17" fmla="*/ 615387 w 1445538"/>
              <a:gd name="connsiteY17" fmla="*/ 2310757 h 2711543"/>
              <a:gd name="connsiteX18" fmla="*/ 414006 w 1445538"/>
              <a:gd name="connsiteY18" fmla="*/ 1822484 h 2711543"/>
              <a:gd name="connsiteX19" fmla="*/ 337943 w 1445538"/>
              <a:gd name="connsiteY19" fmla="*/ 1445868 h 2711543"/>
              <a:gd name="connsiteX20" fmla="*/ 355076 w 1445538"/>
              <a:gd name="connsiteY20" fmla="*/ 1321926 h 2711543"/>
              <a:gd name="connsiteX21" fmla="*/ 361511 w 1445538"/>
              <a:gd name="connsiteY21" fmla="*/ 1307287 h 2711543"/>
              <a:gd name="connsiteX0" fmla="*/ 361511 w 1445538"/>
              <a:gd name="connsiteY0" fmla="*/ 1307287 h 2711792"/>
              <a:gd name="connsiteX1" fmla="*/ 35084 w 1445538"/>
              <a:gd name="connsiteY1" fmla="*/ 268241 h 2711792"/>
              <a:gd name="connsiteX2" fmla="*/ 519783 w 1445538"/>
              <a:gd name="connsiteY2" fmla="*/ 89469 h 2711792"/>
              <a:gd name="connsiteX3" fmla="*/ 791074 w 1445538"/>
              <a:gd name="connsiteY3" fmla="*/ 793148 h 2711792"/>
              <a:gd name="connsiteX4" fmla="*/ 1230169 w 1445538"/>
              <a:gd name="connsiteY4" fmla="*/ 1541144 h 2711792"/>
              <a:gd name="connsiteX5" fmla="*/ 1444959 w 1445538"/>
              <a:gd name="connsiteY5" fmla="*/ 2121772 h 2711792"/>
              <a:gd name="connsiteX6" fmla="*/ 1171468 w 1445538"/>
              <a:gd name="connsiteY6" fmla="*/ 1711153 h 2711792"/>
              <a:gd name="connsiteX7" fmla="*/ 1410590 w 1445538"/>
              <a:gd name="connsiteY7" fmla="*/ 2371286 h 2711792"/>
              <a:gd name="connsiteX8" fmla="*/ 1058744 w 1445538"/>
              <a:gd name="connsiteY8" fmla="*/ 1800763 h 2711792"/>
              <a:gd name="connsiteX9" fmla="*/ 1273164 w 1445538"/>
              <a:gd name="connsiteY9" fmla="*/ 2296434 h 2711792"/>
              <a:gd name="connsiteX10" fmla="*/ 1291821 w 1445538"/>
              <a:gd name="connsiteY10" fmla="*/ 2543944 h 2711792"/>
              <a:gd name="connsiteX11" fmla="*/ 934208 w 1445538"/>
              <a:gd name="connsiteY11" fmla="*/ 1947010 h 2711792"/>
              <a:gd name="connsiteX12" fmla="*/ 1073753 w 1445538"/>
              <a:gd name="connsiteY12" fmla="*/ 2711518 h 2711792"/>
              <a:gd name="connsiteX13" fmla="*/ 776577 w 1445538"/>
              <a:gd name="connsiteY13" fmla="*/ 1916218 h 2711792"/>
              <a:gd name="connsiteX14" fmla="*/ 624509 w 1445538"/>
              <a:gd name="connsiteY14" fmla="*/ 1859919 h 2711792"/>
              <a:gd name="connsiteX15" fmla="*/ 615669 w 1445538"/>
              <a:gd name="connsiteY15" fmla="*/ 1845176 h 2711792"/>
              <a:gd name="connsiteX16" fmla="*/ 611103 w 1445538"/>
              <a:gd name="connsiteY16" fmla="*/ 1843626 h 2711792"/>
              <a:gd name="connsiteX17" fmla="*/ 615387 w 1445538"/>
              <a:gd name="connsiteY17" fmla="*/ 2310757 h 2711792"/>
              <a:gd name="connsiteX18" fmla="*/ 414006 w 1445538"/>
              <a:gd name="connsiteY18" fmla="*/ 1822484 h 2711792"/>
              <a:gd name="connsiteX19" fmla="*/ 337943 w 1445538"/>
              <a:gd name="connsiteY19" fmla="*/ 1445868 h 2711792"/>
              <a:gd name="connsiteX20" fmla="*/ 355076 w 1445538"/>
              <a:gd name="connsiteY20" fmla="*/ 1321926 h 2711792"/>
              <a:gd name="connsiteX21" fmla="*/ 361511 w 1445538"/>
              <a:gd name="connsiteY21" fmla="*/ 1307287 h 2711792"/>
              <a:gd name="connsiteX0" fmla="*/ 361511 w 1445538"/>
              <a:gd name="connsiteY0" fmla="*/ 1307287 h 2682741"/>
              <a:gd name="connsiteX1" fmla="*/ 35084 w 1445538"/>
              <a:gd name="connsiteY1" fmla="*/ 268241 h 2682741"/>
              <a:gd name="connsiteX2" fmla="*/ 519783 w 1445538"/>
              <a:gd name="connsiteY2" fmla="*/ 89469 h 2682741"/>
              <a:gd name="connsiteX3" fmla="*/ 791074 w 1445538"/>
              <a:gd name="connsiteY3" fmla="*/ 793148 h 2682741"/>
              <a:gd name="connsiteX4" fmla="*/ 1230169 w 1445538"/>
              <a:gd name="connsiteY4" fmla="*/ 1541144 h 2682741"/>
              <a:gd name="connsiteX5" fmla="*/ 1444959 w 1445538"/>
              <a:gd name="connsiteY5" fmla="*/ 2121772 h 2682741"/>
              <a:gd name="connsiteX6" fmla="*/ 1171468 w 1445538"/>
              <a:gd name="connsiteY6" fmla="*/ 1711153 h 2682741"/>
              <a:gd name="connsiteX7" fmla="*/ 1410590 w 1445538"/>
              <a:gd name="connsiteY7" fmla="*/ 2371286 h 2682741"/>
              <a:gd name="connsiteX8" fmla="*/ 1058744 w 1445538"/>
              <a:gd name="connsiteY8" fmla="*/ 1800763 h 2682741"/>
              <a:gd name="connsiteX9" fmla="*/ 1273164 w 1445538"/>
              <a:gd name="connsiteY9" fmla="*/ 2296434 h 2682741"/>
              <a:gd name="connsiteX10" fmla="*/ 1291821 w 1445538"/>
              <a:gd name="connsiteY10" fmla="*/ 2543944 h 2682741"/>
              <a:gd name="connsiteX11" fmla="*/ 934208 w 1445538"/>
              <a:gd name="connsiteY11" fmla="*/ 1947010 h 2682741"/>
              <a:gd name="connsiteX12" fmla="*/ 1063663 w 1445538"/>
              <a:gd name="connsiteY12" fmla="*/ 2682455 h 2682741"/>
              <a:gd name="connsiteX13" fmla="*/ 776577 w 1445538"/>
              <a:gd name="connsiteY13" fmla="*/ 1916218 h 2682741"/>
              <a:gd name="connsiteX14" fmla="*/ 624509 w 1445538"/>
              <a:gd name="connsiteY14" fmla="*/ 1859919 h 2682741"/>
              <a:gd name="connsiteX15" fmla="*/ 615669 w 1445538"/>
              <a:gd name="connsiteY15" fmla="*/ 1845176 h 2682741"/>
              <a:gd name="connsiteX16" fmla="*/ 611103 w 1445538"/>
              <a:gd name="connsiteY16" fmla="*/ 1843626 h 2682741"/>
              <a:gd name="connsiteX17" fmla="*/ 615387 w 1445538"/>
              <a:gd name="connsiteY17" fmla="*/ 2310757 h 2682741"/>
              <a:gd name="connsiteX18" fmla="*/ 414006 w 1445538"/>
              <a:gd name="connsiteY18" fmla="*/ 1822484 h 2682741"/>
              <a:gd name="connsiteX19" fmla="*/ 337943 w 1445538"/>
              <a:gd name="connsiteY19" fmla="*/ 1445868 h 2682741"/>
              <a:gd name="connsiteX20" fmla="*/ 355076 w 1445538"/>
              <a:gd name="connsiteY20" fmla="*/ 1321926 h 2682741"/>
              <a:gd name="connsiteX21" fmla="*/ 361511 w 1445538"/>
              <a:gd name="connsiteY21" fmla="*/ 1307287 h 2682741"/>
              <a:gd name="connsiteX0" fmla="*/ 361511 w 1445538"/>
              <a:gd name="connsiteY0" fmla="*/ 1307287 h 2682662"/>
              <a:gd name="connsiteX1" fmla="*/ 35084 w 1445538"/>
              <a:gd name="connsiteY1" fmla="*/ 268241 h 2682662"/>
              <a:gd name="connsiteX2" fmla="*/ 519783 w 1445538"/>
              <a:gd name="connsiteY2" fmla="*/ 89469 h 2682662"/>
              <a:gd name="connsiteX3" fmla="*/ 791074 w 1445538"/>
              <a:gd name="connsiteY3" fmla="*/ 793148 h 2682662"/>
              <a:gd name="connsiteX4" fmla="*/ 1230169 w 1445538"/>
              <a:gd name="connsiteY4" fmla="*/ 1541144 h 2682662"/>
              <a:gd name="connsiteX5" fmla="*/ 1444959 w 1445538"/>
              <a:gd name="connsiteY5" fmla="*/ 2121772 h 2682662"/>
              <a:gd name="connsiteX6" fmla="*/ 1171468 w 1445538"/>
              <a:gd name="connsiteY6" fmla="*/ 1711153 h 2682662"/>
              <a:gd name="connsiteX7" fmla="*/ 1410590 w 1445538"/>
              <a:gd name="connsiteY7" fmla="*/ 2371286 h 2682662"/>
              <a:gd name="connsiteX8" fmla="*/ 1058744 w 1445538"/>
              <a:gd name="connsiteY8" fmla="*/ 1800763 h 2682662"/>
              <a:gd name="connsiteX9" fmla="*/ 1273164 w 1445538"/>
              <a:gd name="connsiteY9" fmla="*/ 2296434 h 2682662"/>
              <a:gd name="connsiteX10" fmla="*/ 1291821 w 1445538"/>
              <a:gd name="connsiteY10" fmla="*/ 2543944 h 2682662"/>
              <a:gd name="connsiteX11" fmla="*/ 934208 w 1445538"/>
              <a:gd name="connsiteY11" fmla="*/ 1947010 h 2682662"/>
              <a:gd name="connsiteX12" fmla="*/ 1063663 w 1445538"/>
              <a:gd name="connsiteY12" fmla="*/ 2682455 h 2682662"/>
              <a:gd name="connsiteX13" fmla="*/ 624509 w 1445538"/>
              <a:gd name="connsiteY13" fmla="*/ 1859919 h 2682662"/>
              <a:gd name="connsiteX14" fmla="*/ 615669 w 1445538"/>
              <a:gd name="connsiteY14" fmla="*/ 1845176 h 2682662"/>
              <a:gd name="connsiteX15" fmla="*/ 611103 w 1445538"/>
              <a:gd name="connsiteY15" fmla="*/ 1843626 h 2682662"/>
              <a:gd name="connsiteX16" fmla="*/ 615387 w 1445538"/>
              <a:gd name="connsiteY16" fmla="*/ 2310757 h 2682662"/>
              <a:gd name="connsiteX17" fmla="*/ 414006 w 1445538"/>
              <a:gd name="connsiteY17" fmla="*/ 1822484 h 2682662"/>
              <a:gd name="connsiteX18" fmla="*/ 337943 w 1445538"/>
              <a:gd name="connsiteY18" fmla="*/ 1445868 h 2682662"/>
              <a:gd name="connsiteX19" fmla="*/ 355076 w 1445538"/>
              <a:gd name="connsiteY19" fmla="*/ 1321926 h 2682662"/>
              <a:gd name="connsiteX20" fmla="*/ 361511 w 1445538"/>
              <a:gd name="connsiteY20" fmla="*/ 1307287 h 2682662"/>
              <a:gd name="connsiteX0" fmla="*/ 361511 w 1445538"/>
              <a:gd name="connsiteY0" fmla="*/ 1307287 h 2682662"/>
              <a:gd name="connsiteX1" fmla="*/ 35084 w 1445538"/>
              <a:gd name="connsiteY1" fmla="*/ 268241 h 2682662"/>
              <a:gd name="connsiteX2" fmla="*/ 519783 w 1445538"/>
              <a:gd name="connsiteY2" fmla="*/ 89469 h 2682662"/>
              <a:gd name="connsiteX3" fmla="*/ 791074 w 1445538"/>
              <a:gd name="connsiteY3" fmla="*/ 793148 h 2682662"/>
              <a:gd name="connsiteX4" fmla="*/ 1230169 w 1445538"/>
              <a:gd name="connsiteY4" fmla="*/ 1541144 h 2682662"/>
              <a:gd name="connsiteX5" fmla="*/ 1444959 w 1445538"/>
              <a:gd name="connsiteY5" fmla="*/ 2121772 h 2682662"/>
              <a:gd name="connsiteX6" fmla="*/ 1171468 w 1445538"/>
              <a:gd name="connsiteY6" fmla="*/ 1711153 h 2682662"/>
              <a:gd name="connsiteX7" fmla="*/ 1410590 w 1445538"/>
              <a:gd name="connsiteY7" fmla="*/ 2371286 h 2682662"/>
              <a:gd name="connsiteX8" fmla="*/ 1058744 w 1445538"/>
              <a:gd name="connsiteY8" fmla="*/ 1800763 h 2682662"/>
              <a:gd name="connsiteX9" fmla="*/ 1273164 w 1445538"/>
              <a:gd name="connsiteY9" fmla="*/ 2296434 h 2682662"/>
              <a:gd name="connsiteX10" fmla="*/ 1291821 w 1445538"/>
              <a:gd name="connsiteY10" fmla="*/ 2543944 h 2682662"/>
              <a:gd name="connsiteX11" fmla="*/ 934208 w 1445538"/>
              <a:gd name="connsiteY11" fmla="*/ 1947010 h 2682662"/>
              <a:gd name="connsiteX12" fmla="*/ 1063663 w 1445538"/>
              <a:gd name="connsiteY12" fmla="*/ 2682455 h 2682662"/>
              <a:gd name="connsiteX13" fmla="*/ 624509 w 1445538"/>
              <a:gd name="connsiteY13" fmla="*/ 1859919 h 2682662"/>
              <a:gd name="connsiteX14" fmla="*/ 615669 w 1445538"/>
              <a:gd name="connsiteY14" fmla="*/ 1845176 h 2682662"/>
              <a:gd name="connsiteX15" fmla="*/ 611103 w 1445538"/>
              <a:gd name="connsiteY15" fmla="*/ 1843626 h 2682662"/>
              <a:gd name="connsiteX16" fmla="*/ 615387 w 1445538"/>
              <a:gd name="connsiteY16" fmla="*/ 2310757 h 2682662"/>
              <a:gd name="connsiteX17" fmla="*/ 414006 w 1445538"/>
              <a:gd name="connsiteY17" fmla="*/ 1822484 h 2682662"/>
              <a:gd name="connsiteX18" fmla="*/ 337943 w 1445538"/>
              <a:gd name="connsiteY18" fmla="*/ 1445868 h 2682662"/>
              <a:gd name="connsiteX19" fmla="*/ 355076 w 1445538"/>
              <a:gd name="connsiteY19" fmla="*/ 1321926 h 2682662"/>
              <a:gd name="connsiteX20" fmla="*/ 361511 w 1445538"/>
              <a:gd name="connsiteY20" fmla="*/ 1307287 h 2682662"/>
              <a:gd name="connsiteX0" fmla="*/ 361511 w 1445538"/>
              <a:gd name="connsiteY0" fmla="*/ 1307287 h 2687348"/>
              <a:gd name="connsiteX1" fmla="*/ 35084 w 1445538"/>
              <a:gd name="connsiteY1" fmla="*/ 268241 h 2687348"/>
              <a:gd name="connsiteX2" fmla="*/ 519783 w 1445538"/>
              <a:gd name="connsiteY2" fmla="*/ 89469 h 2687348"/>
              <a:gd name="connsiteX3" fmla="*/ 791074 w 1445538"/>
              <a:gd name="connsiteY3" fmla="*/ 793148 h 2687348"/>
              <a:gd name="connsiteX4" fmla="*/ 1230169 w 1445538"/>
              <a:gd name="connsiteY4" fmla="*/ 1541144 h 2687348"/>
              <a:gd name="connsiteX5" fmla="*/ 1444959 w 1445538"/>
              <a:gd name="connsiteY5" fmla="*/ 2121772 h 2687348"/>
              <a:gd name="connsiteX6" fmla="*/ 1171468 w 1445538"/>
              <a:gd name="connsiteY6" fmla="*/ 1711153 h 2687348"/>
              <a:gd name="connsiteX7" fmla="*/ 1410590 w 1445538"/>
              <a:gd name="connsiteY7" fmla="*/ 2371286 h 2687348"/>
              <a:gd name="connsiteX8" fmla="*/ 1058744 w 1445538"/>
              <a:gd name="connsiteY8" fmla="*/ 1800763 h 2687348"/>
              <a:gd name="connsiteX9" fmla="*/ 1273164 w 1445538"/>
              <a:gd name="connsiteY9" fmla="*/ 2296434 h 2687348"/>
              <a:gd name="connsiteX10" fmla="*/ 1291821 w 1445538"/>
              <a:gd name="connsiteY10" fmla="*/ 2543944 h 2687348"/>
              <a:gd name="connsiteX11" fmla="*/ 934208 w 1445538"/>
              <a:gd name="connsiteY11" fmla="*/ 1947010 h 2687348"/>
              <a:gd name="connsiteX12" fmla="*/ 1063663 w 1445538"/>
              <a:gd name="connsiteY12" fmla="*/ 2682455 h 2687348"/>
              <a:gd name="connsiteX13" fmla="*/ 624509 w 1445538"/>
              <a:gd name="connsiteY13" fmla="*/ 1859919 h 2687348"/>
              <a:gd name="connsiteX14" fmla="*/ 615669 w 1445538"/>
              <a:gd name="connsiteY14" fmla="*/ 1845176 h 2687348"/>
              <a:gd name="connsiteX15" fmla="*/ 611103 w 1445538"/>
              <a:gd name="connsiteY15" fmla="*/ 1843626 h 2687348"/>
              <a:gd name="connsiteX16" fmla="*/ 615387 w 1445538"/>
              <a:gd name="connsiteY16" fmla="*/ 2310757 h 2687348"/>
              <a:gd name="connsiteX17" fmla="*/ 414006 w 1445538"/>
              <a:gd name="connsiteY17" fmla="*/ 1822484 h 2687348"/>
              <a:gd name="connsiteX18" fmla="*/ 337943 w 1445538"/>
              <a:gd name="connsiteY18" fmla="*/ 1445868 h 2687348"/>
              <a:gd name="connsiteX19" fmla="*/ 355076 w 1445538"/>
              <a:gd name="connsiteY19" fmla="*/ 1321926 h 2687348"/>
              <a:gd name="connsiteX20" fmla="*/ 361511 w 1445538"/>
              <a:gd name="connsiteY20" fmla="*/ 1307287 h 2687348"/>
              <a:gd name="connsiteX0" fmla="*/ 361511 w 1445538"/>
              <a:gd name="connsiteY0" fmla="*/ 1307287 h 2685047"/>
              <a:gd name="connsiteX1" fmla="*/ 35084 w 1445538"/>
              <a:gd name="connsiteY1" fmla="*/ 268241 h 2685047"/>
              <a:gd name="connsiteX2" fmla="*/ 519783 w 1445538"/>
              <a:gd name="connsiteY2" fmla="*/ 89469 h 2685047"/>
              <a:gd name="connsiteX3" fmla="*/ 791074 w 1445538"/>
              <a:gd name="connsiteY3" fmla="*/ 793148 h 2685047"/>
              <a:gd name="connsiteX4" fmla="*/ 1230169 w 1445538"/>
              <a:gd name="connsiteY4" fmla="*/ 1541144 h 2685047"/>
              <a:gd name="connsiteX5" fmla="*/ 1444959 w 1445538"/>
              <a:gd name="connsiteY5" fmla="*/ 2121772 h 2685047"/>
              <a:gd name="connsiteX6" fmla="*/ 1171468 w 1445538"/>
              <a:gd name="connsiteY6" fmla="*/ 1711153 h 2685047"/>
              <a:gd name="connsiteX7" fmla="*/ 1410590 w 1445538"/>
              <a:gd name="connsiteY7" fmla="*/ 2371286 h 2685047"/>
              <a:gd name="connsiteX8" fmla="*/ 1058744 w 1445538"/>
              <a:gd name="connsiteY8" fmla="*/ 1800763 h 2685047"/>
              <a:gd name="connsiteX9" fmla="*/ 1273164 w 1445538"/>
              <a:gd name="connsiteY9" fmla="*/ 2296434 h 2685047"/>
              <a:gd name="connsiteX10" fmla="*/ 1291821 w 1445538"/>
              <a:gd name="connsiteY10" fmla="*/ 2543944 h 2685047"/>
              <a:gd name="connsiteX11" fmla="*/ 934208 w 1445538"/>
              <a:gd name="connsiteY11" fmla="*/ 1947010 h 2685047"/>
              <a:gd name="connsiteX12" fmla="*/ 1063663 w 1445538"/>
              <a:gd name="connsiteY12" fmla="*/ 2682455 h 2685047"/>
              <a:gd name="connsiteX13" fmla="*/ 757636 w 1445538"/>
              <a:gd name="connsiteY13" fmla="*/ 2179087 h 2685047"/>
              <a:gd name="connsiteX14" fmla="*/ 624509 w 1445538"/>
              <a:gd name="connsiteY14" fmla="*/ 1859919 h 2685047"/>
              <a:gd name="connsiteX15" fmla="*/ 615669 w 1445538"/>
              <a:gd name="connsiteY15" fmla="*/ 1845176 h 2685047"/>
              <a:gd name="connsiteX16" fmla="*/ 611103 w 1445538"/>
              <a:gd name="connsiteY16" fmla="*/ 1843626 h 2685047"/>
              <a:gd name="connsiteX17" fmla="*/ 615387 w 1445538"/>
              <a:gd name="connsiteY17" fmla="*/ 2310757 h 2685047"/>
              <a:gd name="connsiteX18" fmla="*/ 414006 w 1445538"/>
              <a:gd name="connsiteY18" fmla="*/ 1822484 h 2685047"/>
              <a:gd name="connsiteX19" fmla="*/ 337943 w 1445538"/>
              <a:gd name="connsiteY19" fmla="*/ 1445868 h 2685047"/>
              <a:gd name="connsiteX20" fmla="*/ 355076 w 1445538"/>
              <a:gd name="connsiteY20" fmla="*/ 1321926 h 2685047"/>
              <a:gd name="connsiteX21" fmla="*/ 361511 w 1445538"/>
              <a:gd name="connsiteY21" fmla="*/ 1307287 h 2685047"/>
              <a:gd name="connsiteX0" fmla="*/ 361511 w 1445538"/>
              <a:gd name="connsiteY0" fmla="*/ 1307287 h 2683236"/>
              <a:gd name="connsiteX1" fmla="*/ 35084 w 1445538"/>
              <a:gd name="connsiteY1" fmla="*/ 268241 h 2683236"/>
              <a:gd name="connsiteX2" fmla="*/ 519783 w 1445538"/>
              <a:gd name="connsiteY2" fmla="*/ 89469 h 2683236"/>
              <a:gd name="connsiteX3" fmla="*/ 791074 w 1445538"/>
              <a:gd name="connsiteY3" fmla="*/ 793148 h 2683236"/>
              <a:gd name="connsiteX4" fmla="*/ 1230169 w 1445538"/>
              <a:gd name="connsiteY4" fmla="*/ 1541144 h 2683236"/>
              <a:gd name="connsiteX5" fmla="*/ 1444959 w 1445538"/>
              <a:gd name="connsiteY5" fmla="*/ 2121772 h 2683236"/>
              <a:gd name="connsiteX6" fmla="*/ 1171468 w 1445538"/>
              <a:gd name="connsiteY6" fmla="*/ 1711153 h 2683236"/>
              <a:gd name="connsiteX7" fmla="*/ 1410590 w 1445538"/>
              <a:gd name="connsiteY7" fmla="*/ 2371286 h 2683236"/>
              <a:gd name="connsiteX8" fmla="*/ 1058744 w 1445538"/>
              <a:gd name="connsiteY8" fmla="*/ 1800763 h 2683236"/>
              <a:gd name="connsiteX9" fmla="*/ 1273164 w 1445538"/>
              <a:gd name="connsiteY9" fmla="*/ 2296434 h 2683236"/>
              <a:gd name="connsiteX10" fmla="*/ 1291821 w 1445538"/>
              <a:gd name="connsiteY10" fmla="*/ 2543944 h 2683236"/>
              <a:gd name="connsiteX11" fmla="*/ 934208 w 1445538"/>
              <a:gd name="connsiteY11" fmla="*/ 1947010 h 2683236"/>
              <a:gd name="connsiteX12" fmla="*/ 1063663 w 1445538"/>
              <a:gd name="connsiteY12" fmla="*/ 2682455 h 2683236"/>
              <a:gd name="connsiteX13" fmla="*/ 815483 w 1445538"/>
              <a:gd name="connsiteY13" fmla="*/ 2083951 h 2683236"/>
              <a:gd name="connsiteX14" fmla="*/ 624509 w 1445538"/>
              <a:gd name="connsiteY14" fmla="*/ 1859919 h 2683236"/>
              <a:gd name="connsiteX15" fmla="*/ 615669 w 1445538"/>
              <a:gd name="connsiteY15" fmla="*/ 1845176 h 2683236"/>
              <a:gd name="connsiteX16" fmla="*/ 611103 w 1445538"/>
              <a:gd name="connsiteY16" fmla="*/ 1843626 h 2683236"/>
              <a:gd name="connsiteX17" fmla="*/ 615387 w 1445538"/>
              <a:gd name="connsiteY17" fmla="*/ 2310757 h 2683236"/>
              <a:gd name="connsiteX18" fmla="*/ 414006 w 1445538"/>
              <a:gd name="connsiteY18" fmla="*/ 1822484 h 2683236"/>
              <a:gd name="connsiteX19" fmla="*/ 337943 w 1445538"/>
              <a:gd name="connsiteY19" fmla="*/ 1445868 h 2683236"/>
              <a:gd name="connsiteX20" fmla="*/ 355076 w 1445538"/>
              <a:gd name="connsiteY20" fmla="*/ 1321926 h 2683236"/>
              <a:gd name="connsiteX21" fmla="*/ 361511 w 1445538"/>
              <a:gd name="connsiteY21" fmla="*/ 1307287 h 2683236"/>
              <a:gd name="connsiteX0" fmla="*/ 361511 w 1445538"/>
              <a:gd name="connsiteY0" fmla="*/ 1307287 h 2683539"/>
              <a:gd name="connsiteX1" fmla="*/ 35084 w 1445538"/>
              <a:gd name="connsiteY1" fmla="*/ 268241 h 2683539"/>
              <a:gd name="connsiteX2" fmla="*/ 519783 w 1445538"/>
              <a:gd name="connsiteY2" fmla="*/ 89469 h 2683539"/>
              <a:gd name="connsiteX3" fmla="*/ 791074 w 1445538"/>
              <a:gd name="connsiteY3" fmla="*/ 793148 h 2683539"/>
              <a:gd name="connsiteX4" fmla="*/ 1230169 w 1445538"/>
              <a:gd name="connsiteY4" fmla="*/ 1541144 h 2683539"/>
              <a:gd name="connsiteX5" fmla="*/ 1444959 w 1445538"/>
              <a:gd name="connsiteY5" fmla="*/ 2121772 h 2683539"/>
              <a:gd name="connsiteX6" fmla="*/ 1171468 w 1445538"/>
              <a:gd name="connsiteY6" fmla="*/ 1711153 h 2683539"/>
              <a:gd name="connsiteX7" fmla="*/ 1410590 w 1445538"/>
              <a:gd name="connsiteY7" fmla="*/ 2371286 h 2683539"/>
              <a:gd name="connsiteX8" fmla="*/ 1058744 w 1445538"/>
              <a:gd name="connsiteY8" fmla="*/ 1800763 h 2683539"/>
              <a:gd name="connsiteX9" fmla="*/ 1273164 w 1445538"/>
              <a:gd name="connsiteY9" fmla="*/ 2296434 h 2683539"/>
              <a:gd name="connsiteX10" fmla="*/ 1291821 w 1445538"/>
              <a:gd name="connsiteY10" fmla="*/ 2543944 h 2683539"/>
              <a:gd name="connsiteX11" fmla="*/ 934208 w 1445538"/>
              <a:gd name="connsiteY11" fmla="*/ 1947010 h 2683539"/>
              <a:gd name="connsiteX12" fmla="*/ 1063663 w 1445538"/>
              <a:gd name="connsiteY12" fmla="*/ 2682455 h 2683539"/>
              <a:gd name="connsiteX13" fmla="*/ 815483 w 1445538"/>
              <a:gd name="connsiteY13" fmla="*/ 2083951 h 2683539"/>
              <a:gd name="connsiteX14" fmla="*/ 624509 w 1445538"/>
              <a:gd name="connsiteY14" fmla="*/ 1859919 h 2683539"/>
              <a:gd name="connsiteX15" fmla="*/ 615669 w 1445538"/>
              <a:gd name="connsiteY15" fmla="*/ 1845176 h 2683539"/>
              <a:gd name="connsiteX16" fmla="*/ 611103 w 1445538"/>
              <a:gd name="connsiteY16" fmla="*/ 1843626 h 2683539"/>
              <a:gd name="connsiteX17" fmla="*/ 615387 w 1445538"/>
              <a:gd name="connsiteY17" fmla="*/ 2310757 h 2683539"/>
              <a:gd name="connsiteX18" fmla="*/ 414006 w 1445538"/>
              <a:gd name="connsiteY18" fmla="*/ 1822484 h 2683539"/>
              <a:gd name="connsiteX19" fmla="*/ 337943 w 1445538"/>
              <a:gd name="connsiteY19" fmla="*/ 1445868 h 2683539"/>
              <a:gd name="connsiteX20" fmla="*/ 355076 w 1445538"/>
              <a:gd name="connsiteY20" fmla="*/ 1321926 h 2683539"/>
              <a:gd name="connsiteX21" fmla="*/ 361511 w 1445538"/>
              <a:gd name="connsiteY21" fmla="*/ 1307287 h 2683539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624509 w 1445538"/>
              <a:gd name="connsiteY14" fmla="*/ 1859919 h 2724272"/>
              <a:gd name="connsiteX15" fmla="*/ 615669 w 1445538"/>
              <a:gd name="connsiteY15" fmla="*/ 1845176 h 2724272"/>
              <a:gd name="connsiteX16" fmla="*/ 611103 w 1445538"/>
              <a:gd name="connsiteY16" fmla="*/ 1843626 h 2724272"/>
              <a:gd name="connsiteX17" fmla="*/ 615387 w 1445538"/>
              <a:gd name="connsiteY17" fmla="*/ 2310757 h 2724272"/>
              <a:gd name="connsiteX18" fmla="*/ 414006 w 1445538"/>
              <a:gd name="connsiteY18" fmla="*/ 1822484 h 2724272"/>
              <a:gd name="connsiteX19" fmla="*/ 337943 w 1445538"/>
              <a:gd name="connsiteY19" fmla="*/ 1445868 h 2724272"/>
              <a:gd name="connsiteX20" fmla="*/ 355076 w 1445538"/>
              <a:gd name="connsiteY20" fmla="*/ 1321926 h 2724272"/>
              <a:gd name="connsiteX21" fmla="*/ 361511 w 1445538"/>
              <a:gd name="connsiteY21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624509 w 1445538"/>
              <a:gd name="connsiteY14" fmla="*/ 1859919 h 2724272"/>
              <a:gd name="connsiteX15" fmla="*/ 615669 w 1445538"/>
              <a:gd name="connsiteY15" fmla="*/ 1845176 h 2724272"/>
              <a:gd name="connsiteX16" fmla="*/ 594251 w 1445538"/>
              <a:gd name="connsiteY16" fmla="*/ 1959720 h 2724272"/>
              <a:gd name="connsiteX17" fmla="*/ 615387 w 1445538"/>
              <a:gd name="connsiteY17" fmla="*/ 2310757 h 2724272"/>
              <a:gd name="connsiteX18" fmla="*/ 414006 w 1445538"/>
              <a:gd name="connsiteY18" fmla="*/ 1822484 h 2724272"/>
              <a:gd name="connsiteX19" fmla="*/ 337943 w 1445538"/>
              <a:gd name="connsiteY19" fmla="*/ 1445868 h 2724272"/>
              <a:gd name="connsiteX20" fmla="*/ 355076 w 1445538"/>
              <a:gd name="connsiteY20" fmla="*/ 1321926 h 2724272"/>
              <a:gd name="connsiteX21" fmla="*/ 361511 w 1445538"/>
              <a:gd name="connsiteY21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624509 w 1445538"/>
              <a:gd name="connsiteY14" fmla="*/ 1859919 h 2724272"/>
              <a:gd name="connsiteX15" fmla="*/ 683088 w 1445538"/>
              <a:gd name="connsiteY15" fmla="*/ 1790263 h 2724272"/>
              <a:gd name="connsiteX16" fmla="*/ 594251 w 1445538"/>
              <a:gd name="connsiteY16" fmla="*/ 1959720 h 2724272"/>
              <a:gd name="connsiteX17" fmla="*/ 615387 w 1445538"/>
              <a:gd name="connsiteY17" fmla="*/ 2310757 h 2724272"/>
              <a:gd name="connsiteX18" fmla="*/ 414006 w 1445538"/>
              <a:gd name="connsiteY18" fmla="*/ 1822484 h 2724272"/>
              <a:gd name="connsiteX19" fmla="*/ 337943 w 1445538"/>
              <a:gd name="connsiteY19" fmla="*/ 1445868 h 2724272"/>
              <a:gd name="connsiteX20" fmla="*/ 355076 w 1445538"/>
              <a:gd name="connsiteY20" fmla="*/ 1321926 h 2724272"/>
              <a:gd name="connsiteX21" fmla="*/ 361511 w 1445538"/>
              <a:gd name="connsiteY21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624509 w 1445538"/>
              <a:gd name="connsiteY14" fmla="*/ 1859919 h 2724272"/>
              <a:gd name="connsiteX15" fmla="*/ 594251 w 1445538"/>
              <a:gd name="connsiteY15" fmla="*/ 1959720 h 2724272"/>
              <a:gd name="connsiteX16" fmla="*/ 615387 w 1445538"/>
              <a:gd name="connsiteY16" fmla="*/ 2310757 h 2724272"/>
              <a:gd name="connsiteX17" fmla="*/ 414006 w 1445538"/>
              <a:gd name="connsiteY17" fmla="*/ 1822484 h 2724272"/>
              <a:gd name="connsiteX18" fmla="*/ 337943 w 1445538"/>
              <a:gd name="connsiteY18" fmla="*/ 1445868 h 2724272"/>
              <a:gd name="connsiteX19" fmla="*/ 355076 w 1445538"/>
              <a:gd name="connsiteY19" fmla="*/ 1321926 h 2724272"/>
              <a:gd name="connsiteX20" fmla="*/ 361511 w 1445538"/>
              <a:gd name="connsiteY20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713668 w 1445538"/>
              <a:gd name="connsiteY14" fmla="*/ 1829633 h 2724272"/>
              <a:gd name="connsiteX15" fmla="*/ 594251 w 1445538"/>
              <a:gd name="connsiteY15" fmla="*/ 1959720 h 2724272"/>
              <a:gd name="connsiteX16" fmla="*/ 615387 w 1445538"/>
              <a:gd name="connsiteY16" fmla="*/ 2310757 h 2724272"/>
              <a:gd name="connsiteX17" fmla="*/ 414006 w 1445538"/>
              <a:gd name="connsiteY17" fmla="*/ 1822484 h 2724272"/>
              <a:gd name="connsiteX18" fmla="*/ 337943 w 1445538"/>
              <a:gd name="connsiteY18" fmla="*/ 1445868 h 2724272"/>
              <a:gd name="connsiteX19" fmla="*/ 355076 w 1445538"/>
              <a:gd name="connsiteY19" fmla="*/ 1321926 h 2724272"/>
              <a:gd name="connsiteX20" fmla="*/ 361511 w 1445538"/>
              <a:gd name="connsiteY20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713668 w 1445538"/>
              <a:gd name="connsiteY14" fmla="*/ 1829633 h 2724272"/>
              <a:gd name="connsiteX15" fmla="*/ 594251 w 1445538"/>
              <a:gd name="connsiteY15" fmla="*/ 1959720 h 2724272"/>
              <a:gd name="connsiteX16" fmla="*/ 615387 w 1445538"/>
              <a:gd name="connsiteY16" fmla="*/ 2310757 h 2724272"/>
              <a:gd name="connsiteX17" fmla="*/ 414006 w 1445538"/>
              <a:gd name="connsiteY17" fmla="*/ 1822484 h 2724272"/>
              <a:gd name="connsiteX18" fmla="*/ 337943 w 1445538"/>
              <a:gd name="connsiteY18" fmla="*/ 1445868 h 2724272"/>
              <a:gd name="connsiteX19" fmla="*/ 355076 w 1445538"/>
              <a:gd name="connsiteY19" fmla="*/ 1321926 h 2724272"/>
              <a:gd name="connsiteX20" fmla="*/ 361511 w 1445538"/>
              <a:gd name="connsiteY20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713668 w 1445538"/>
              <a:gd name="connsiteY14" fmla="*/ 1829633 h 2724272"/>
              <a:gd name="connsiteX15" fmla="*/ 594251 w 1445538"/>
              <a:gd name="connsiteY15" fmla="*/ 1959720 h 2724272"/>
              <a:gd name="connsiteX16" fmla="*/ 615387 w 1445538"/>
              <a:gd name="connsiteY16" fmla="*/ 2310757 h 2724272"/>
              <a:gd name="connsiteX17" fmla="*/ 414006 w 1445538"/>
              <a:gd name="connsiteY17" fmla="*/ 1822484 h 2724272"/>
              <a:gd name="connsiteX18" fmla="*/ 337943 w 1445538"/>
              <a:gd name="connsiteY18" fmla="*/ 1445868 h 2724272"/>
              <a:gd name="connsiteX19" fmla="*/ 355076 w 1445538"/>
              <a:gd name="connsiteY19" fmla="*/ 1321926 h 2724272"/>
              <a:gd name="connsiteX20" fmla="*/ 361511 w 1445538"/>
              <a:gd name="connsiteY20" fmla="*/ 1307287 h 2724272"/>
              <a:gd name="connsiteX0" fmla="*/ 361511 w 1445538"/>
              <a:gd name="connsiteY0" fmla="*/ 1307287 h 2584371"/>
              <a:gd name="connsiteX1" fmla="*/ 35084 w 1445538"/>
              <a:gd name="connsiteY1" fmla="*/ 268241 h 2584371"/>
              <a:gd name="connsiteX2" fmla="*/ 519783 w 1445538"/>
              <a:gd name="connsiteY2" fmla="*/ 89469 h 2584371"/>
              <a:gd name="connsiteX3" fmla="*/ 791074 w 1445538"/>
              <a:gd name="connsiteY3" fmla="*/ 793148 h 2584371"/>
              <a:gd name="connsiteX4" fmla="*/ 1230169 w 1445538"/>
              <a:gd name="connsiteY4" fmla="*/ 1541144 h 2584371"/>
              <a:gd name="connsiteX5" fmla="*/ 1444959 w 1445538"/>
              <a:gd name="connsiteY5" fmla="*/ 2121772 h 2584371"/>
              <a:gd name="connsiteX6" fmla="*/ 1171468 w 1445538"/>
              <a:gd name="connsiteY6" fmla="*/ 1711153 h 2584371"/>
              <a:gd name="connsiteX7" fmla="*/ 1410590 w 1445538"/>
              <a:gd name="connsiteY7" fmla="*/ 2371286 h 2584371"/>
              <a:gd name="connsiteX8" fmla="*/ 1058744 w 1445538"/>
              <a:gd name="connsiteY8" fmla="*/ 1800763 h 2584371"/>
              <a:gd name="connsiteX9" fmla="*/ 1273164 w 1445538"/>
              <a:gd name="connsiteY9" fmla="*/ 2296434 h 2584371"/>
              <a:gd name="connsiteX10" fmla="*/ 1291821 w 1445538"/>
              <a:gd name="connsiteY10" fmla="*/ 2543944 h 2584371"/>
              <a:gd name="connsiteX11" fmla="*/ 934208 w 1445538"/>
              <a:gd name="connsiteY11" fmla="*/ 1947010 h 2584371"/>
              <a:gd name="connsiteX12" fmla="*/ 1133162 w 1445538"/>
              <a:gd name="connsiteY12" fmla="*/ 2582878 h 2584371"/>
              <a:gd name="connsiteX13" fmla="*/ 815483 w 1445538"/>
              <a:gd name="connsiteY13" fmla="*/ 2083951 h 2584371"/>
              <a:gd name="connsiteX14" fmla="*/ 713668 w 1445538"/>
              <a:gd name="connsiteY14" fmla="*/ 1829633 h 2584371"/>
              <a:gd name="connsiteX15" fmla="*/ 594251 w 1445538"/>
              <a:gd name="connsiteY15" fmla="*/ 1959720 h 2584371"/>
              <a:gd name="connsiteX16" fmla="*/ 615387 w 1445538"/>
              <a:gd name="connsiteY16" fmla="*/ 2310757 h 2584371"/>
              <a:gd name="connsiteX17" fmla="*/ 414006 w 1445538"/>
              <a:gd name="connsiteY17" fmla="*/ 1822484 h 2584371"/>
              <a:gd name="connsiteX18" fmla="*/ 337943 w 1445538"/>
              <a:gd name="connsiteY18" fmla="*/ 1445868 h 2584371"/>
              <a:gd name="connsiteX19" fmla="*/ 355076 w 1445538"/>
              <a:gd name="connsiteY19" fmla="*/ 1321926 h 2584371"/>
              <a:gd name="connsiteX20" fmla="*/ 361511 w 1445538"/>
              <a:gd name="connsiteY20" fmla="*/ 1307287 h 2584371"/>
              <a:gd name="connsiteX0" fmla="*/ 361511 w 1445538"/>
              <a:gd name="connsiteY0" fmla="*/ 1307287 h 2583312"/>
              <a:gd name="connsiteX1" fmla="*/ 35084 w 1445538"/>
              <a:gd name="connsiteY1" fmla="*/ 268241 h 2583312"/>
              <a:gd name="connsiteX2" fmla="*/ 519783 w 1445538"/>
              <a:gd name="connsiteY2" fmla="*/ 89469 h 2583312"/>
              <a:gd name="connsiteX3" fmla="*/ 791074 w 1445538"/>
              <a:gd name="connsiteY3" fmla="*/ 793148 h 2583312"/>
              <a:gd name="connsiteX4" fmla="*/ 1230169 w 1445538"/>
              <a:gd name="connsiteY4" fmla="*/ 1541144 h 2583312"/>
              <a:gd name="connsiteX5" fmla="*/ 1444959 w 1445538"/>
              <a:gd name="connsiteY5" fmla="*/ 2121772 h 2583312"/>
              <a:gd name="connsiteX6" fmla="*/ 1171468 w 1445538"/>
              <a:gd name="connsiteY6" fmla="*/ 1711153 h 2583312"/>
              <a:gd name="connsiteX7" fmla="*/ 1410590 w 1445538"/>
              <a:gd name="connsiteY7" fmla="*/ 2371286 h 2583312"/>
              <a:gd name="connsiteX8" fmla="*/ 1058744 w 1445538"/>
              <a:gd name="connsiteY8" fmla="*/ 1800763 h 2583312"/>
              <a:gd name="connsiteX9" fmla="*/ 1273164 w 1445538"/>
              <a:gd name="connsiteY9" fmla="*/ 2296434 h 2583312"/>
              <a:gd name="connsiteX10" fmla="*/ 1291821 w 1445538"/>
              <a:gd name="connsiteY10" fmla="*/ 2543944 h 2583312"/>
              <a:gd name="connsiteX11" fmla="*/ 934208 w 1445538"/>
              <a:gd name="connsiteY11" fmla="*/ 1947010 h 2583312"/>
              <a:gd name="connsiteX12" fmla="*/ 1133162 w 1445538"/>
              <a:gd name="connsiteY12" fmla="*/ 2582878 h 2583312"/>
              <a:gd name="connsiteX13" fmla="*/ 713668 w 1445538"/>
              <a:gd name="connsiteY13" fmla="*/ 1829633 h 2583312"/>
              <a:gd name="connsiteX14" fmla="*/ 594251 w 1445538"/>
              <a:gd name="connsiteY14" fmla="*/ 1959720 h 2583312"/>
              <a:gd name="connsiteX15" fmla="*/ 615387 w 1445538"/>
              <a:gd name="connsiteY15" fmla="*/ 2310757 h 2583312"/>
              <a:gd name="connsiteX16" fmla="*/ 414006 w 1445538"/>
              <a:gd name="connsiteY16" fmla="*/ 1822484 h 2583312"/>
              <a:gd name="connsiteX17" fmla="*/ 337943 w 1445538"/>
              <a:gd name="connsiteY17" fmla="*/ 1445868 h 2583312"/>
              <a:gd name="connsiteX18" fmla="*/ 355076 w 1445538"/>
              <a:gd name="connsiteY18" fmla="*/ 1321926 h 2583312"/>
              <a:gd name="connsiteX19" fmla="*/ 361511 w 1445538"/>
              <a:gd name="connsiteY19" fmla="*/ 1307287 h 2583312"/>
              <a:gd name="connsiteX0" fmla="*/ 361511 w 1445538"/>
              <a:gd name="connsiteY0" fmla="*/ 1307287 h 2610826"/>
              <a:gd name="connsiteX1" fmla="*/ 35084 w 1445538"/>
              <a:gd name="connsiteY1" fmla="*/ 268241 h 2610826"/>
              <a:gd name="connsiteX2" fmla="*/ 519783 w 1445538"/>
              <a:gd name="connsiteY2" fmla="*/ 89469 h 2610826"/>
              <a:gd name="connsiteX3" fmla="*/ 791074 w 1445538"/>
              <a:gd name="connsiteY3" fmla="*/ 793148 h 2610826"/>
              <a:gd name="connsiteX4" fmla="*/ 1230169 w 1445538"/>
              <a:gd name="connsiteY4" fmla="*/ 1541144 h 2610826"/>
              <a:gd name="connsiteX5" fmla="*/ 1444959 w 1445538"/>
              <a:gd name="connsiteY5" fmla="*/ 2121772 h 2610826"/>
              <a:gd name="connsiteX6" fmla="*/ 1171468 w 1445538"/>
              <a:gd name="connsiteY6" fmla="*/ 1711153 h 2610826"/>
              <a:gd name="connsiteX7" fmla="*/ 1410590 w 1445538"/>
              <a:gd name="connsiteY7" fmla="*/ 2371286 h 2610826"/>
              <a:gd name="connsiteX8" fmla="*/ 1058744 w 1445538"/>
              <a:gd name="connsiteY8" fmla="*/ 1800763 h 2610826"/>
              <a:gd name="connsiteX9" fmla="*/ 1273164 w 1445538"/>
              <a:gd name="connsiteY9" fmla="*/ 2296434 h 2610826"/>
              <a:gd name="connsiteX10" fmla="*/ 1291821 w 1445538"/>
              <a:gd name="connsiteY10" fmla="*/ 2543944 h 2610826"/>
              <a:gd name="connsiteX11" fmla="*/ 934208 w 1445538"/>
              <a:gd name="connsiteY11" fmla="*/ 1947010 h 2610826"/>
              <a:gd name="connsiteX12" fmla="*/ 1128064 w 1445538"/>
              <a:gd name="connsiteY12" fmla="*/ 2610413 h 2610826"/>
              <a:gd name="connsiteX13" fmla="*/ 713668 w 1445538"/>
              <a:gd name="connsiteY13" fmla="*/ 1829633 h 2610826"/>
              <a:gd name="connsiteX14" fmla="*/ 594251 w 1445538"/>
              <a:gd name="connsiteY14" fmla="*/ 1959720 h 2610826"/>
              <a:gd name="connsiteX15" fmla="*/ 615387 w 1445538"/>
              <a:gd name="connsiteY15" fmla="*/ 2310757 h 2610826"/>
              <a:gd name="connsiteX16" fmla="*/ 414006 w 1445538"/>
              <a:gd name="connsiteY16" fmla="*/ 1822484 h 2610826"/>
              <a:gd name="connsiteX17" fmla="*/ 337943 w 1445538"/>
              <a:gd name="connsiteY17" fmla="*/ 1445868 h 2610826"/>
              <a:gd name="connsiteX18" fmla="*/ 355076 w 1445538"/>
              <a:gd name="connsiteY18" fmla="*/ 1321926 h 2610826"/>
              <a:gd name="connsiteX19" fmla="*/ 361511 w 1445538"/>
              <a:gd name="connsiteY19" fmla="*/ 1307287 h 2610826"/>
              <a:gd name="connsiteX0" fmla="*/ 361511 w 1445538"/>
              <a:gd name="connsiteY0" fmla="*/ 1307287 h 2618379"/>
              <a:gd name="connsiteX1" fmla="*/ 35084 w 1445538"/>
              <a:gd name="connsiteY1" fmla="*/ 268241 h 2618379"/>
              <a:gd name="connsiteX2" fmla="*/ 519783 w 1445538"/>
              <a:gd name="connsiteY2" fmla="*/ 89469 h 2618379"/>
              <a:gd name="connsiteX3" fmla="*/ 791074 w 1445538"/>
              <a:gd name="connsiteY3" fmla="*/ 793148 h 2618379"/>
              <a:gd name="connsiteX4" fmla="*/ 1230169 w 1445538"/>
              <a:gd name="connsiteY4" fmla="*/ 1541144 h 2618379"/>
              <a:gd name="connsiteX5" fmla="*/ 1444959 w 1445538"/>
              <a:gd name="connsiteY5" fmla="*/ 2121772 h 2618379"/>
              <a:gd name="connsiteX6" fmla="*/ 1171468 w 1445538"/>
              <a:gd name="connsiteY6" fmla="*/ 1711153 h 2618379"/>
              <a:gd name="connsiteX7" fmla="*/ 1410590 w 1445538"/>
              <a:gd name="connsiteY7" fmla="*/ 2371286 h 2618379"/>
              <a:gd name="connsiteX8" fmla="*/ 1058744 w 1445538"/>
              <a:gd name="connsiteY8" fmla="*/ 1800763 h 2618379"/>
              <a:gd name="connsiteX9" fmla="*/ 1273164 w 1445538"/>
              <a:gd name="connsiteY9" fmla="*/ 2296434 h 2618379"/>
              <a:gd name="connsiteX10" fmla="*/ 1291821 w 1445538"/>
              <a:gd name="connsiteY10" fmla="*/ 2543944 h 2618379"/>
              <a:gd name="connsiteX11" fmla="*/ 934208 w 1445538"/>
              <a:gd name="connsiteY11" fmla="*/ 1947010 h 2618379"/>
              <a:gd name="connsiteX12" fmla="*/ 1128064 w 1445538"/>
              <a:gd name="connsiteY12" fmla="*/ 2610413 h 2618379"/>
              <a:gd name="connsiteX13" fmla="*/ 713668 w 1445538"/>
              <a:gd name="connsiteY13" fmla="*/ 1829633 h 2618379"/>
              <a:gd name="connsiteX14" fmla="*/ 594251 w 1445538"/>
              <a:gd name="connsiteY14" fmla="*/ 1959720 h 2618379"/>
              <a:gd name="connsiteX15" fmla="*/ 615387 w 1445538"/>
              <a:gd name="connsiteY15" fmla="*/ 2310757 h 2618379"/>
              <a:gd name="connsiteX16" fmla="*/ 414006 w 1445538"/>
              <a:gd name="connsiteY16" fmla="*/ 1822484 h 2618379"/>
              <a:gd name="connsiteX17" fmla="*/ 337943 w 1445538"/>
              <a:gd name="connsiteY17" fmla="*/ 1445868 h 2618379"/>
              <a:gd name="connsiteX18" fmla="*/ 355076 w 1445538"/>
              <a:gd name="connsiteY18" fmla="*/ 1321926 h 2618379"/>
              <a:gd name="connsiteX19" fmla="*/ 361511 w 1445538"/>
              <a:gd name="connsiteY19" fmla="*/ 1307287 h 2618379"/>
              <a:gd name="connsiteX0" fmla="*/ 361511 w 1445538"/>
              <a:gd name="connsiteY0" fmla="*/ 1307287 h 2618379"/>
              <a:gd name="connsiteX1" fmla="*/ 35084 w 1445538"/>
              <a:gd name="connsiteY1" fmla="*/ 268241 h 2618379"/>
              <a:gd name="connsiteX2" fmla="*/ 519783 w 1445538"/>
              <a:gd name="connsiteY2" fmla="*/ 89469 h 2618379"/>
              <a:gd name="connsiteX3" fmla="*/ 791074 w 1445538"/>
              <a:gd name="connsiteY3" fmla="*/ 793148 h 2618379"/>
              <a:gd name="connsiteX4" fmla="*/ 1230169 w 1445538"/>
              <a:gd name="connsiteY4" fmla="*/ 1541144 h 2618379"/>
              <a:gd name="connsiteX5" fmla="*/ 1444959 w 1445538"/>
              <a:gd name="connsiteY5" fmla="*/ 2121772 h 2618379"/>
              <a:gd name="connsiteX6" fmla="*/ 1171468 w 1445538"/>
              <a:gd name="connsiteY6" fmla="*/ 1711153 h 2618379"/>
              <a:gd name="connsiteX7" fmla="*/ 1410590 w 1445538"/>
              <a:gd name="connsiteY7" fmla="*/ 2371286 h 2618379"/>
              <a:gd name="connsiteX8" fmla="*/ 1058744 w 1445538"/>
              <a:gd name="connsiteY8" fmla="*/ 1800763 h 2618379"/>
              <a:gd name="connsiteX9" fmla="*/ 1273164 w 1445538"/>
              <a:gd name="connsiteY9" fmla="*/ 2296434 h 2618379"/>
              <a:gd name="connsiteX10" fmla="*/ 1291821 w 1445538"/>
              <a:gd name="connsiteY10" fmla="*/ 2543944 h 2618379"/>
              <a:gd name="connsiteX11" fmla="*/ 934208 w 1445538"/>
              <a:gd name="connsiteY11" fmla="*/ 1947010 h 2618379"/>
              <a:gd name="connsiteX12" fmla="*/ 1128064 w 1445538"/>
              <a:gd name="connsiteY12" fmla="*/ 2610413 h 2618379"/>
              <a:gd name="connsiteX13" fmla="*/ 713668 w 1445538"/>
              <a:gd name="connsiteY13" fmla="*/ 1829633 h 2618379"/>
              <a:gd name="connsiteX14" fmla="*/ 594251 w 1445538"/>
              <a:gd name="connsiteY14" fmla="*/ 1959720 h 2618379"/>
              <a:gd name="connsiteX15" fmla="*/ 731700 w 1445538"/>
              <a:gd name="connsiteY15" fmla="*/ 2434655 h 2618379"/>
              <a:gd name="connsiteX16" fmla="*/ 414006 w 1445538"/>
              <a:gd name="connsiteY16" fmla="*/ 1822484 h 2618379"/>
              <a:gd name="connsiteX17" fmla="*/ 337943 w 1445538"/>
              <a:gd name="connsiteY17" fmla="*/ 1445868 h 2618379"/>
              <a:gd name="connsiteX18" fmla="*/ 355076 w 1445538"/>
              <a:gd name="connsiteY18" fmla="*/ 1321926 h 2618379"/>
              <a:gd name="connsiteX19" fmla="*/ 361511 w 1445538"/>
              <a:gd name="connsiteY19" fmla="*/ 1307287 h 2618379"/>
              <a:gd name="connsiteX0" fmla="*/ 361511 w 1445538"/>
              <a:gd name="connsiteY0" fmla="*/ 1307287 h 2610602"/>
              <a:gd name="connsiteX1" fmla="*/ 35084 w 1445538"/>
              <a:gd name="connsiteY1" fmla="*/ 268241 h 2610602"/>
              <a:gd name="connsiteX2" fmla="*/ 519783 w 1445538"/>
              <a:gd name="connsiteY2" fmla="*/ 89469 h 2610602"/>
              <a:gd name="connsiteX3" fmla="*/ 791074 w 1445538"/>
              <a:gd name="connsiteY3" fmla="*/ 793148 h 2610602"/>
              <a:gd name="connsiteX4" fmla="*/ 1230169 w 1445538"/>
              <a:gd name="connsiteY4" fmla="*/ 1541144 h 2610602"/>
              <a:gd name="connsiteX5" fmla="*/ 1444959 w 1445538"/>
              <a:gd name="connsiteY5" fmla="*/ 2121772 h 2610602"/>
              <a:gd name="connsiteX6" fmla="*/ 1171468 w 1445538"/>
              <a:gd name="connsiteY6" fmla="*/ 1711153 h 2610602"/>
              <a:gd name="connsiteX7" fmla="*/ 1410590 w 1445538"/>
              <a:gd name="connsiteY7" fmla="*/ 2371286 h 2610602"/>
              <a:gd name="connsiteX8" fmla="*/ 1058744 w 1445538"/>
              <a:gd name="connsiteY8" fmla="*/ 1800763 h 2610602"/>
              <a:gd name="connsiteX9" fmla="*/ 1273164 w 1445538"/>
              <a:gd name="connsiteY9" fmla="*/ 2296434 h 2610602"/>
              <a:gd name="connsiteX10" fmla="*/ 1291821 w 1445538"/>
              <a:gd name="connsiteY10" fmla="*/ 2543944 h 2610602"/>
              <a:gd name="connsiteX11" fmla="*/ 934208 w 1445538"/>
              <a:gd name="connsiteY11" fmla="*/ 1947010 h 2610602"/>
              <a:gd name="connsiteX12" fmla="*/ 1128064 w 1445538"/>
              <a:gd name="connsiteY12" fmla="*/ 2610413 h 2610602"/>
              <a:gd name="connsiteX13" fmla="*/ 650830 w 1445538"/>
              <a:gd name="connsiteY13" fmla="*/ 1868178 h 2610602"/>
              <a:gd name="connsiteX14" fmla="*/ 594251 w 1445538"/>
              <a:gd name="connsiteY14" fmla="*/ 1959720 h 2610602"/>
              <a:gd name="connsiteX15" fmla="*/ 731700 w 1445538"/>
              <a:gd name="connsiteY15" fmla="*/ 2434655 h 2610602"/>
              <a:gd name="connsiteX16" fmla="*/ 414006 w 1445538"/>
              <a:gd name="connsiteY16" fmla="*/ 1822484 h 2610602"/>
              <a:gd name="connsiteX17" fmla="*/ 337943 w 1445538"/>
              <a:gd name="connsiteY17" fmla="*/ 1445868 h 2610602"/>
              <a:gd name="connsiteX18" fmla="*/ 355076 w 1445538"/>
              <a:gd name="connsiteY18" fmla="*/ 1321926 h 2610602"/>
              <a:gd name="connsiteX19" fmla="*/ 361511 w 1445538"/>
              <a:gd name="connsiteY19" fmla="*/ 1307287 h 2610602"/>
              <a:gd name="connsiteX0" fmla="*/ 361511 w 1445538"/>
              <a:gd name="connsiteY0" fmla="*/ 1307287 h 2686452"/>
              <a:gd name="connsiteX1" fmla="*/ 35084 w 1445538"/>
              <a:gd name="connsiteY1" fmla="*/ 268241 h 2686452"/>
              <a:gd name="connsiteX2" fmla="*/ 519783 w 1445538"/>
              <a:gd name="connsiteY2" fmla="*/ 89469 h 2686452"/>
              <a:gd name="connsiteX3" fmla="*/ 791074 w 1445538"/>
              <a:gd name="connsiteY3" fmla="*/ 793148 h 2686452"/>
              <a:gd name="connsiteX4" fmla="*/ 1230169 w 1445538"/>
              <a:gd name="connsiteY4" fmla="*/ 1541144 h 2686452"/>
              <a:gd name="connsiteX5" fmla="*/ 1444959 w 1445538"/>
              <a:gd name="connsiteY5" fmla="*/ 2121772 h 2686452"/>
              <a:gd name="connsiteX6" fmla="*/ 1171468 w 1445538"/>
              <a:gd name="connsiteY6" fmla="*/ 1711153 h 2686452"/>
              <a:gd name="connsiteX7" fmla="*/ 1410590 w 1445538"/>
              <a:gd name="connsiteY7" fmla="*/ 2371286 h 2686452"/>
              <a:gd name="connsiteX8" fmla="*/ 1058744 w 1445538"/>
              <a:gd name="connsiteY8" fmla="*/ 1800763 h 2686452"/>
              <a:gd name="connsiteX9" fmla="*/ 1273164 w 1445538"/>
              <a:gd name="connsiteY9" fmla="*/ 2296434 h 2686452"/>
              <a:gd name="connsiteX10" fmla="*/ 1291821 w 1445538"/>
              <a:gd name="connsiteY10" fmla="*/ 2543944 h 2686452"/>
              <a:gd name="connsiteX11" fmla="*/ 934208 w 1445538"/>
              <a:gd name="connsiteY11" fmla="*/ 1947010 h 2686452"/>
              <a:gd name="connsiteX12" fmla="*/ 1101638 w 1445538"/>
              <a:gd name="connsiteY12" fmla="*/ 2686282 h 2686452"/>
              <a:gd name="connsiteX13" fmla="*/ 650830 w 1445538"/>
              <a:gd name="connsiteY13" fmla="*/ 1868178 h 2686452"/>
              <a:gd name="connsiteX14" fmla="*/ 594251 w 1445538"/>
              <a:gd name="connsiteY14" fmla="*/ 1959720 h 2686452"/>
              <a:gd name="connsiteX15" fmla="*/ 731700 w 1445538"/>
              <a:gd name="connsiteY15" fmla="*/ 2434655 h 2686452"/>
              <a:gd name="connsiteX16" fmla="*/ 414006 w 1445538"/>
              <a:gd name="connsiteY16" fmla="*/ 1822484 h 2686452"/>
              <a:gd name="connsiteX17" fmla="*/ 337943 w 1445538"/>
              <a:gd name="connsiteY17" fmla="*/ 1445868 h 2686452"/>
              <a:gd name="connsiteX18" fmla="*/ 355076 w 1445538"/>
              <a:gd name="connsiteY18" fmla="*/ 1321926 h 2686452"/>
              <a:gd name="connsiteX19" fmla="*/ 361511 w 1445538"/>
              <a:gd name="connsiteY19" fmla="*/ 1307287 h 2686452"/>
              <a:gd name="connsiteX0" fmla="*/ 361511 w 1455286"/>
              <a:gd name="connsiteY0" fmla="*/ 1307287 h 2686452"/>
              <a:gd name="connsiteX1" fmla="*/ 35084 w 1455286"/>
              <a:gd name="connsiteY1" fmla="*/ 268241 h 2686452"/>
              <a:gd name="connsiteX2" fmla="*/ 519783 w 1455286"/>
              <a:gd name="connsiteY2" fmla="*/ 89469 h 2686452"/>
              <a:gd name="connsiteX3" fmla="*/ 791074 w 1455286"/>
              <a:gd name="connsiteY3" fmla="*/ 793148 h 2686452"/>
              <a:gd name="connsiteX4" fmla="*/ 1230169 w 1455286"/>
              <a:gd name="connsiteY4" fmla="*/ 1541144 h 2686452"/>
              <a:gd name="connsiteX5" fmla="*/ 1444959 w 1455286"/>
              <a:gd name="connsiteY5" fmla="*/ 2121772 h 2686452"/>
              <a:gd name="connsiteX6" fmla="*/ 1171468 w 1455286"/>
              <a:gd name="connsiteY6" fmla="*/ 1711153 h 2686452"/>
              <a:gd name="connsiteX7" fmla="*/ 1410590 w 1455286"/>
              <a:gd name="connsiteY7" fmla="*/ 2371286 h 2686452"/>
              <a:gd name="connsiteX8" fmla="*/ 1058744 w 1455286"/>
              <a:gd name="connsiteY8" fmla="*/ 1800763 h 2686452"/>
              <a:gd name="connsiteX9" fmla="*/ 1273164 w 1455286"/>
              <a:gd name="connsiteY9" fmla="*/ 2296434 h 2686452"/>
              <a:gd name="connsiteX10" fmla="*/ 1291821 w 1455286"/>
              <a:gd name="connsiteY10" fmla="*/ 2543944 h 2686452"/>
              <a:gd name="connsiteX11" fmla="*/ 934208 w 1455286"/>
              <a:gd name="connsiteY11" fmla="*/ 1947010 h 2686452"/>
              <a:gd name="connsiteX12" fmla="*/ 1101638 w 1455286"/>
              <a:gd name="connsiteY12" fmla="*/ 2686282 h 2686452"/>
              <a:gd name="connsiteX13" fmla="*/ 650830 w 1455286"/>
              <a:gd name="connsiteY13" fmla="*/ 1868178 h 2686452"/>
              <a:gd name="connsiteX14" fmla="*/ 594251 w 1455286"/>
              <a:gd name="connsiteY14" fmla="*/ 1959720 h 2686452"/>
              <a:gd name="connsiteX15" fmla="*/ 731700 w 1455286"/>
              <a:gd name="connsiteY15" fmla="*/ 2434655 h 2686452"/>
              <a:gd name="connsiteX16" fmla="*/ 414006 w 1455286"/>
              <a:gd name="connsiteY16" fmla="*/ 1822484 h 2686452"/>
              <a:gd name="connsiteX17" fmla="*/ 337943 w 1455286"/>
              <a:gd name="connsiteY17" fmla="*/ 1445868 h 2686452"/>
              <a:gd name="connsiteX18" fmla="*/ 355076 w 1455286"/>
              <a:gd name="connsiteY18" fmla="*/ 1321926 h 2686452"/>
              <a:gd name="connsiteX19" fmla="*/ 361511 w 1455286"/>
              <a:gd name="connsiteY19" fmla="*/ 1307287 h 2686452"/>
              <a:gd name="connsiteX0" fmla="*/ 361511 w 1455286"/>
              <a:gd name="connsiteY0" fmla="*/ 1307287 h 2691254"/>
              <a:gd name="connsiteX1" fmla="*/ 35084 w 1455286"/>
              <a:gd name="connsiteY1" fmla="*/ 268241 h 2691254"/>
              <a:gd name="connsiteX2" fmla="*/ 519783 w 1455286"/>
              <a:gd name="connsiteY2" fmla="*/ 89469 h 2691254"/>
              <a:gd name="connsiteX3" fmla="*/ 791074 w 1455286"/>
              <a:gd name="connsiteY3" fmla="*/ 793148 h 2691254"/>
              <a:gd name="connsiteX4" fmla="*/ 1230169 w 1455286"/>
              <a:gd name="connsiteY4" fmla="*/ 1541144 h 2691254"/>
              <a:gd name="connsiteX5" fmla="*/ 1444959 w 1455286"/>
              <a:gd name="connsiteY5" fmla="*/ 2121772 h 2691254"/>
              <a:gd name="connsiteX6" fmla="*/ 1171468 w 1455286"/>
              <a:gd name="connsiteY6" fmla="*/ 1711153 h 2691254"/>
              <a:gd name="connsiteX7" fmla="*/ 1410590 w 1455286"/>
              <a:gd name="connsiteY7" fmla="*/ 2371286 h 2691254"/>
              <a:gd name="connsiteX8" fmla="*/ 1058744 w 1455286"/>
              <a:gd name="connsiteY8" fmla="*/ 1800763 h 2691254"/>
              <a:gd name="connsiteX9" fmla="*/ 1273164 w 1455286"/>
              <a:gd name="connsiteY9" fmla="*/ 2296434 h 2691254"/>
              <a:gd name="connsiteX10" fmla="*/ 1291821 w 1455286"/>
              <a:gd name="connsiteY10" fmla="*/ 2543944 h 2691254"/>
              <a:gd name="connsiteX11" fmla="*/ 934208 w 1455286"/>
              <a:gd name="connsiteY11" fmla="*/ 1947010 h 2691254"/>
              <a:gd name="connsiteX12" fmla="*/ 1101638 w 1455286"/>
              <a:gd name="connsiteY12" fmla="*/ 2686282 h 2691254"/>
              <a:gd name="connsiteX13" fmla="*/ 650830 w 1455286"/>
              <a:gd name="connsiteY13" fmla="*/ 1868178 h 2691254"/>
              <a:gd name="connsiteX14" fmla="*/ 594251 w 1455286"/>
              <a:gd name="connsiteY14" fmla="*/ 1959720 h 2691254"/>
              <a:gd name="connsiteX15" fmla="*/ 731700 w 1455286"/>
              <a:gd name="connsiteY15" fmla="*/ 2434655 h 2691254"/>
              <a:gd name="connsiteX16" fmla="*/ 414006 w 1455286"/>
              <a:gd name="connsiteY16" fmla="*/ 1822484 h 2691254"/>
              <a:gd name="connsiteX17" fmla="*/ 337943 w 1455286"/>
              <a:gd name="connsiteY17" fmla="*/ 1445868 h 2691254"/>
              <a:gd name="connsiteX18" fmla="*/ 355076 w 1455286"/>
              <a:gd name="connsiteY18" fmla="*/ 1321926 h 2691254"/>
              <a:gd name="connsiteX19" fmla="*/ 361511 w 1455286"/>
              <a:gd name="connsiteY19" fmla="*/ 1307287 h 2691254"/>
              <a:gd name="connsiteX0" fmla="*/ 361511 w 1455286"/>
              <a:gd name="connsiteY0" fmla="*/ 1307287 h 2686281"/>
              <a:gd name="connsiteX1" fmla="*/ 35084 w 1455286"/>
              <a:gd name="connsiteY1" fmla="*/ 268241 h 2686281"/>
              <a:gd name="connsiteX2" fmla="*/ 519783 w 1455286"/>
              <a:gd name="connsiteY2" fmla="*/ 89469 h 2686281"/>
              <a:gd name="connsiteX3" fmla="*/ 791074 w 1455286"/>
              <a:gd name="connsiteY3" fmla="*/ 793148 h 2686281"/>
              <a:gd name="connsiteX4" fmla="*/ 1230169 w 1455286"/>
              <a:gd name="connsiteY4" fmla="*/ 1541144 h 2686281"/>
              <a:gd name="connsiteX5" fmla="*/ 1444959 w 1455286"/>
              <a:gd name="connsiteY5" fmla="*/ 2121772 h 2686281"/>
              <a:gd name="connsiteX6" fmla="*/ 1171468 w 1455286"/>
              <a:gd name="connsiteY6" fmla="*/ 1711153 h 2686281"/>
              <a:gd name="connsiteX7" fmla="*/ 1410590 w 1455286"/>
              <a:gd name="connsiteY7" fmla="*/ 2371286 h 2686281"/>
              <a:gd name="connsiteX8" fmla="*/ 1058744 w 1455286"/>
              <a:gd name="connsiteY8" fmla="*/ 1800763 h 2686281"/>
              <a:gd name="connsiteX9" fmla="*/ 1273164 w 1455286"/>
              <a:gd name="connsiteY9" fmla="*/ 2296434 h 2686281"/>
              <a:gd name="connsiteX10" fmla="*/ 1291821 w 1455286"/>
              <a:gd name="connsiteY10" fmla="*/ 2543944 h 2686281"/>
              <a:gd name="connsiteX11" fmla="*/ 934208 w 1455286"/>
              <a:gd name="connsiteY11" fmla="*/ 1947010 h 2686281"/>
              <a:gd name="connsiteX12" fmla="*/ 1101638 w 1455286"/>
              <a:gd name="connsiteY12" fmla="*/ 2686282 h 2686281"/>
              <a:gd name="connsiteX13" fmla="*/ 734786 w 1455286"/>
              <a:gd name="connsiteY13" fmla="*/ 1949553 h 2686281"/>
              <a:gd name="connsiteX14" fmla="*/ 594251 w 1455286"/>
              <a:gd name="connsiteY14" fmla="*/ 1959720 h 2686281"/>
              <a:gd name="connsiteX15" fmla="*/ 731700 w 1455286"/>
              <a:gd name="connsiteY15" fmla="*/ 2434655 h 2686281"/>
              <a:gd name="connsiteX16" fmla="*/ 414006 w 1455286"/>
              <a:gd name="connsiteY16" fmla="*/ 1822484 h 2686281"/>
              <a:gd name="connsiteX17" fmla="*/ 337943 w 1455286"/>
              <a:gd name="connsiteY17" fmla="*/ 1445868 h 2686281"/>
              <a:gd name="connsiteX18" fmla="*/ 355076 w 1455286"/>
              <a:gd name="connsiteY18" fmla="*/ 1321926 h 2686281"/>
              <a:gd name="connsiteX19" fmla="*/ 361511 w 1455286"/>
              <a:gd name="connsiteY19" fmla="*/ 1307287 h 2686281"/>
              <a:gd name="connsiteX0" fmla="*/ 361511 w 1455286"/>
              <a:gd name="connsiteY0" fmla="*/ 1307287 h 2695150"/>
              <a:gd name="connsiteX1" fmla="*/ 35084 w 1455286"/>
              <a:gd name="connsiteY1" fmla="*/ 268241 h 2695150"/>
              <a:gd name="connsiteX2" fmla="*/ 519783 w 1455286"/>
              <a:gd name="connsiteY2" fmla="*/ 89469 h 2695150"/>
              <a:gd name="connsiteX3" fmla="*/ 791074 w 1455286"/>
              <a:gd name="connsiteY3" fmla="*/ 793148 h 2695150"/>
              <a:gd name="connsiteX4" fmla="*/ 1230169 w 1455286"/>
              <a:gd name="connsiteY4" fmla="*/ 1541144 h 2695150"/>
              <a:gd name="connsiteX5" fmla="*/ 1444959 w 1455286"/>
              <a:gd name="connsiteY5" fmla="*/ 2121772 h 2695150"/>
              <a:gd name="connsiteX6" fmla="*/ 1171468 w 1455286"/>
              <a:gd name="connsiteY6" fmla="*/ 1711153 h 2695150"/>
              <a:gd name="connsiteX7" fmla="*/ 1410590 w 1455286"/>
              <a:gd name="connsiteY7" fmla="*/ 2371286 h 2695150"/>
              <a:gd name="connsiteX8" fmla="*/ 1058744 w 1455286"/>
              <a:gd name="connsiteY8" fmla="*/ 1800763 h 2695150"/>
              <a:gd name="connsiteX9" fmla="*/ 1273164 w 1455286"/>
              <a:gd name="connsiteY9" fmla="*/ 2296434 h 2695150"/>
              <a:gd name="connsiteX10" fmla="*/ 1291821 w 1455286"/>
              <a:gd name="connsiteY10" fmla="*/ 2543944 h 2695150"/>
              <a:gd name="connsiteX11" fmla="*/ 934208 w 1455286"/>
              <a:gd name="connsiteY11" fmla="*/ 1947010 h 2695150"/>
              <a:gd name="connsiteX12" fmla="*/ 1101638 w 1455286"/>
              <a:gd name="connsiteY12" fmla="*/ 2686282 h 2695150"/>
              <a:gd name="connsiteX13" fmla="*/ 734786 w 1455286"/>
              <a:gd name="connsiteY13" fmla="*/ 1949553 h 2695150"/>
              <a:gd name="connsiteX14" fmla="*/ 594251 w 1455286"/>
              <a:gd name="connsiteY14" fmla="*/ 1959720 h 2695150"/>
              <a:gd name="connsiteX15" fmla="*/ 731700 w 1455286"/>
              <a:gd name="connsiteY15" fmla="*/ 2434655 h 2695150"/>
              <a:gd name="connsiteX16" fmla="*/ 414006 w 1455286"/>
              <a:gd name="connsiteY16" fmla="*/ 1822484 h 2695150"/>
              <a:gd name="connsiteX17" fmla="*/ 337943 w 1455286"/>
              <a:gd name="connsiteY17" fmla="*/ 1445868 h 2695150"/>
              <a:gd name="connsiteX18" fmla="*/ 355076 w 1455286"/>
              <a:gd name="connsiteY18" fmla="*/ 1321926 h 2695150"/>
              <a:gd name="connsiteX19" fmla="*/ 361511 w 1455286"/>
              <a:gd name="connsiteY19" fmla="*/ 1307287 h 2695150"/>
              <a:gd name="connsiteX0" fmla="*/ 361511 w 1455286"/>
              <a:gd name="connsiteY0" fmla="*/ 1307287 h 2695150"/>
              <a:gd name="connsiteX1" fmla="*/ 35084 w 1455286"/>
              <a:gd name="connsiteY1" fmla="*/ 268241 h 2695150"/>
              <a:gd name="connsiteX2" fmla="*/ 519783 w 1455286"/>
              <a:gd name="connsiteY2" fmla="*/ 89469 h 2695150"/>
              <a:gd name="connsiteX3" fmla="*/ 791074 w 1455286"/>
              <a:gd name="connsiteY3" fmla="*/ 793148 h 2695150"/>
              <a:gd name="connsiteX4" fmla="*/ 1230169 w 1455286"/>
              <a:gd name="connsiteY4" fmla="*/ 1541144 h 2695150"/>
              <a:gd name="connsiteX5" fmla="*/ 1444959 w 1455286"/>
              <a:gd name="connsiteY5" fmla="*/ 2121772 h 2695150"/>
              <a:gd name="connsiteX6" fmla="*/ 1171468 w 1455286"/>
              <a:gd name="connsiteY6" fmla="*/ 1711153 h 2695150"/>
              <a:gd name="connsiteX7" fmla="*/ 1410590 w 1455286"/>
              <a:gd name="connsiteY7" fmla="*/ 2371286 h 2695150"/>
              <a:gd name="connsiteX8" fmla="*/ 1058744 w 1455286"/>
              <a:gd name="connsiteY8" fmla="*/ 1800763 h 2695150"/>
              <a:gd name="connsiteX9" fmla="*/ 1273164 w 1455286"/>
              <a:gd name="connsiteY9" fmla="*/ 2296434 h 2695150"/>
              <a:gd name="connsiteX10" fmla="*/ 1291821 w 1455286"/>
              <a:gd name="connsiteY10" fmla="*/ 2543944 h 2695150"/>
              <a:gd name="connsiteX11" fmla="*/ 934208 w 1455286"/>
              <a:gd name="connsiteY11" fmla="*/ 1947010 h 2695150"/>
              <a:gd name="connsiteX12" fmla="*/ 1101638 w 1455286"/>
              <a:gd name="connsiteY12" fmla="*/ 2686282 h 2695150"/>
              <a:gd name="connsiteX13" fmla="*/ 734786 w 1455286"/>
              <a:gd name="connsiteY13" fmla="*/ 1949553 h 2695150"/>
              <a:gd name="connsiteX14" fmla="*/ 618596 w 1455286"/>
              <a:gd name="connsiteY14" fmla="*/ 1928514 h 2695150"/>
              <a:gd name="connsiteX15" fmla="*/ 731700 w 1455286"/>
              <a:gd name="connsiteY15" fmla="*/ 2434655 h 2695150"/>
              <a:gd name="connsiteX16" fmla="*/ 414006 w 1455286"/>
              <a:gd name="connsiteY16" fmla="*/ 1822484 h 2695150"/>
              <a:gd name="connsiteX17" fmla="*/ 337943 w 1455286"/>
              <a:gd name="connsiteY17" fmla="*/ 1445868 h 2695150"/>
              <a:gd name="connsiteX18" fmla="*/ 355076 w 1455286"/>
              <a:gd name="connsiteY18" fmla="*/ 1321926 h 2695150"/>
              <a:gd name="connsiteX19" fmla="*/ 361511 w 1455286"/>
              <a:gd name="connsiteY19" fmla="*/ 1307287 h 2695150"/>
              <a:gd name="connsiteX0" fmla="*/ 361511 w 1455286"/>
              <a:gd name="connsiteY0" fmla="*/ 1307287 h 2695150"/>
              <a:gd name="connsiteX1" fmla="*/ 35084 w 1455286"/>
              <a:gd name="connsiteY1" fmla="*/ 268241 h 2695150"/>
              <a:gd name="connsiteX2" fmla="*/ 519783 w 1455286"/>
              <a:gd name="connsiteY2" fmla="*/ 89469 h 2695150"/>
              <a:gd name="connsiteX3" fmla="*/ 791074 w 1455286"/>
              <a:gd name="connsiteY3" fmla="*/ 793148 h 2695150"/>
              <a:gd name="connsiteX4" fmla="*/ 1230169 w 1455286"/>
              <a:gd name="connsiteY4" fmla="*/ 1541144 h 2695150"/>
              <a:gd name="connsiteX5" fmla="*/ 1444959 w 1455286"/>
              <a:gd name="connsiteY5" fmla="*/ 2121772 h 2695150"/>
              <a:gd name="connsiteX6" fmla="*/ 1171468 w 1455286"/>
              <a:gd name="connsiteY6" fmla="*/ 1711153 h 2695150"/>
              <a:gd name="connsiteX7" fmla="*/ 1410590 w 1455286"/>
              <a:gd name="connsiteY7" fmla="*/ 2371286 h 2695150"/>
              <a:gd name="connsiteX8" fmla="*/ 1058744 w 1455286"/>
              <a:gd name="connsiteY8" fmla="*/ 1800763 h 2695150"/>
              <a:gd name="connsiteX9" fmla="*/ 1273164 w 1455286"/>
              <a:gd name="connsiteY9" fmla="*/ 2296434 h 2695150"/>
              <a:gd name="connsiteX10" fmla="*/ 1291821 w 1455286"/>
              <a:gd name="connsiteY10" fmla="*/ 2543944 h 2695150"/>
              <a:gd name="connsiteX11" fmla="*/ 934208 w 1455286"/>
              <a:gd name="connsiteY11" fmla="*/ 1947010 h 2695150"/>
              <a:gd name="connsiteX12" fmla="*/ 1101638 w 1455286"/>
              <a:gd name="connsiteY12" fmla="*/ 2686282 h 2695150"/>
              <a:gd name="connsiteX13" fmla="*/ 734786 w 1455286"/>
              <a:gd name="connsiteY13" fmla="*/ 1949553 h 2695150"/>
              <a:gd name="connsiteX14" fmla="*/ 618596 w 1455286"/>
              <a:gd name="connsiteY14" fmla="*/ 1928514 h 2695150"/>
              <a:gd name="connsiteX15" fmla="*/ 731700 w 1455286"/>
              <a:gd name="connsiteY15" fmla="*/ 2434655 h 2695150"/>
              <a:gd name="connsiteX16" fmla="*/ 414006 w 1455286"/>
              <a:gd name="connsiteY16" fmla="*/ 1822484 h 2695150"/>
              <a:gd name="connsiteX17" fmla="*/ 337943 w 1455286"/>
              <a:gd name="connsiteY17" fmla="*/ 1445868 h 2695150"/>
              <a:gd name="connsiteX18" fmla="*/ 355076 w 1455286"/>
              <a:gd name="connsiteY18" fmla="*/ 1321926 h 2695150"/>
              <a:gd name="connsiteX19" fmla="*/ 361511 w 1455286"/>
              <a:gd name="connsiteY19" fmla="*/ 1307287 h 2695150"/>
              <a:gd name="connsiteX0" fmla="*/ 361511 w 1455286"/>
              <a:gd name="connsiteY0" fmla="*/ 1307287 h 2695150"/>
              <a:gd name="connsiteX1" fmla="*/ 35084 w 1455286"/>
              <a:gd name="connsiteY1" fmla="*/ 268241 h 2695150"/>
              <a:gd name="connsiteX2" fmla="*/ 519783 w 1455286"/>
              <a:gd name="connsiteY2" fmla="*/ 89469 h 2695150"/>
              <a:gd name="connsiteX3" fmla="*/ 791074 w 1455286"/>
              <a:gd name="connsiteY3" fmla="*/ 793148 h 2695150"/>
              <a:gd name="connsiteX4" fmla="*/ 1230169 w 1455286"/>
              <a:gd name="connsiteY4" fmla="*/ 1541144 h 2695150"/>
              <a:gd name="connsiteX5" fmla="*/ 1444959 w 1455286"/>
              <a:gd name="connsiteY5" fmla="*/ 2121772 h 2695150"/>
              <a:gd name="connsiteX6" fmla="*/ 1171468 w 1455286"/>
              <a:gd name="connsiteY6" fmla="*/ 1711153 h 2695150"/>
              <a:gd name="connsiteX7" fmla="*/ 1410590 w 1455286"/>
              <a:gd name="connsiteY7" fmla="*/ 2371286 h 2695150"/>
              <a:gd name="connsiteX8" fmla="*/ 1058744 w 1455286"/>
              <a:gd name="connsiteY8" fmla="*/ 1800763 h 2695150"/>
              <a:gd name="connsiteX9" fmla="*/ 1273164 w 1455286"/>
              <a:gd name="connsiteY9" fmla="*/ 2296434 h 2695150"/>
              <a:gd name="connsiteX10" fmla="*/ 1291821 w 1455286"/>
              <a:gd name="connsiteY10" fmla="*/ 2543944 h 2695150"/>
              <a:gd name="connsiteX11" fmla="*/ 934208 w 1455286"/>
              <a:gd name="connsiteY11" fmla="*/ 1947010 h 2695150"/>
              <a:gd name="connsiteX12" fmla="*/ 1101638 w 1455286"/>
              <a:gd name="connsiteY12" fmla="*/ 2686282 h 2695150"/>
              <a:gd name="connsiteX13" fmla="*/ 734786 w 1455286"/>
              <a:gd name="connsiteY13" fmla="*/ 1949553 h 2695150"/>
              <a:gd name="connsiteX14" fmla="*/ 618596 w 1455286"/>
              <a:gd name="connsiteY14" fmla="*/ 1928514 h 2695150"/>
              <a:gd name="connsiteX15" fmla="*/ 731700 w 1455286"/>
              <a:gd name="connsiteY15" fmla="*/ 2434655 h 2695150"/>
              <a:gd name="connsiteX16" fmla="*/ 414006 w 1455286"/>
              <a:gd name="connsiteY16" fmla="*/ 1822484 h 2695150"/>
              <a:gd name="connsiteX17" fmla="*/ 315656 w 1455286"/>
              <a:gd name="connsiteY17" fmla="*/ 1501525 h 2695150"/>
              <a:gd name="connsiteX18" fmla="*/ 355076 w 1455286"/>
              <a:gd name="connsiteY18" fmla="*/ 1321926 h 2695150"/>
              <a:gd name="connsiteX19" fmla="*/ 361511 w 1455286"/>
              <a:gd name="connsiteY19" fmla="*/ 1307287 h 2695150"/>
              <a:gd name="connsiteX0" fmla="*/ 361511 w 1455286"/>
              <a:gd name="connsiteY0" fmla="*/ 1307287 h 2695150"/>
              <a:gd name="connsiteX1" fmla="*/ 35084 w 1455286"/>
              <a:gd name="connsiteY1" fmla="*/ 268241 h 2695150"/>
              <a:gd name="connsiteX2" fmla="*/ 519783 w 1455286"/>
              <a:gd name="connsiteY2" fmla="*/ 89469 h 2695150"/>
              <a:gd name="connsiteX3" fmla="*/ 791074 w 1455286"/>
              <a:gd name="connsiteY3" fmla="*/ 793148 h 2695150"/>
              <a:gd name="connsiteX4" fmla="*/ 1230169 w 1455286"/>
              <a:gd name="connsiteY4" fmla="*/ 1541144 h 2695150"/>
              <a:gd name="connsiteX5" fmla="*/ 1444959 w 1455286"/>
              <a:gd name="connsiteY5" fmla="*/ 2121772 h 2695150"/>
              <a:gd name="connsiteX6" fmla="*/ 1171468 w 1455286"/>
              <a:gd name="connsiteY6" fmla="*/ 1711153 h 2695150"/>
              <a:gd name="connsiteX7" fmla="*/ 1410590 w 1455286"/>
              <a:gd name="connsiteY7" fmla="*/ 2371286 h 2695150"/>
              <a:gd name="connsiteX8" fmla="*/ 1058744 w 1455286"/>
              <a:gd name="connsiteY8" fmla="*/ 1800763 h 2695150"/>
              <a:gd name="connsiteX9" fmla="*/ 1273164 w 1455286"/>
              <a:gd name="connsiteY9" fmla="*/ 2296434 h 2695150"/>
              <a:gd name="connsiteX10" fmla="*/ 1291821 w 1455286"/>
              <a:gd name="connsiteY10" fmla="*/ 2543944 h 2695150"/>
              <a:gd name="connsiteX11" fmla="*/ 934208 w 1455286"/>
              <a:gd name="connsiteY11" fmla="*/ 1947010 h 2695150"/>
              <a:gd name="connsiteX12" fmla="*/ 1101638 w 1455286"/>
              <a:gd name="connsiteY12" fmla="*/ 2686282 h 2695150"/>
              <a:gd name="connsiteX13" fmla="*/ 734786 w 1455286"/>
              <a:gd name="connsiteY13" fmla="*/ 1949553 h 2695150"/>
              <a:gd name="connsiteX14" fmla="*/ 618596 w 1455286"/>
              <a:gd name="connsiteY14" fmla="*/ 1928514 h 2695150"/>
              <a:gd name="connsiteX15" fmla="*/ 731700 w 1455286"/>
              <a:gd name="connsiteY15" fmla="*/ 2434655 h 2695150"/>
              <a:gd name="connsiteX16" fmla="*/ 414006 w 1455286"/>
              <a:gd name="connsiteY16" fmla="*/ 1822484 h 2695150"/>
              <a:gd name="connsiteX17" fmla="*/ 315656 w 1455286"/>
              <a:gd name="connsiteY17" fmla="*/ 1501525 h 2695150"/>
              <a:gd name="connsiteX18" fmla="*/ 355076 w 1455286"/>
              <a:gd name="connsiteY18" fmla="*/ 1321926 h 2695150"/>
              <a:gd name="connsiteX19" fmla="*/ 361511 w 1455286"/>
              <a:gd name="connsiteY19" fmla="*/ 1307287 h 2695150"/>
              <a:gd name="connsiteX0" fmla="*/ 361511 w 1455286"/>
              <a:gd name="connsiteY0" fmla="*/ 1307287 h 2695158"/>
              <a:gd name="connsiteX1" fmla="*/ 35084 w 1455286"/>
              <a:gd name="connsiteY1" fmla="*/ 268241 h 2695158"/>
              <a:gd name="connsiteX2" fmla="*/ 519783 w 1455286"/>
              <a:gd name="connsiteY2" fmla="*/ 89469 h 2695158"/>
              <a:gd name="connsiteX3" fmla="*/ 791074 w 1455286"/>
              <a:gd name="connsiteY3" fmla="*/ 793148 h 2695158"/>
              <a:gd name="connsiteX4" fmla="*/ 1230169 w 1455286"/>
              <a:gd name="connsiteY4" fmla="*/ 1541144 h 2695158"/>
              <a:gd name="connsiteX5" fmla="*/ 1444959 w 1455286"/>
              <a:gd name="connsiteY5" fmla="*/ 2121772 h 2695158"/>
              <a:gd name="connsiteX6" fmla="*/ 1171468 w 1455286"/>
              <a:gd name="connsiteY6" fmla="*/ 1711153 h 2695158"/>
              <a:gd name="connsiteX7" fmla="*/ 1410590 w 1455286"/>
              <a:gd name="connsiteY7" fmla="*/ 2371286 h 2695158"/>
              <a:gd name="connsiteX8" fmla="*/ 1058744 w 1455286"/>
              <a:gd name="connsiteY8" fmla="*/ 1800763 h 2695158"/>
              <a:gd name="connsiteX9" fmla="*/ 1273164 w 1455286"/>
              <a:gd name="connsiteY9" fmla="*/ 2296434 h 2695158"/>
              <a:gd name="connsiteX10" fmla="*/ 1291821 w 1455286"/>
              <a:gd name="connsiteY10" fmla="*/ 2543944 h 2695158"/>
              <a:gd name="connsiteX11" fmla="*/ 934208 w 1455286"/>
              <a:gd name="connsiteY11" fmla="*/ 1947010 h 2695158"/>
              <a:gd name="connsiteX12" fmla="*/ 1101638 w 1455286"/>
              <a:gd name="connsiteY12" fmla="*/ 2686282 h 2695158"/>
              <a:gd name="connsiteX13" fmla="*/ 734786 w 1455286"/>
              <a:gd name="connsiteY13" fmla="*/ 1949553 h 2695158"/>
              <a:gd name="connsiteX14" fmla="*/ 618596 w 1455286"/>
              <a:gd name="connsiteY14" fmla="*/ 1928514 h 2695158"/>
              <a:gd name="connsiteX15" fmla="*/ 731700 w 1455286"/>
              <a:gd name="connsiteY15" fmla="*/ 2434655 h 2695158"/>
              <a:gd name="connsiteX16" fmla="*/ 414006 w 1455286"/>
              <a:gd name="connsiteY16" fmla="*/ 1822484 h 2695158"/>
              <a:gd name="connsiteX17" fmla="*/ 315656 w 1455286"/>
              <a:gd name="connsiteY17" fmla="*/ 1501525 h 2695158"/>
              <a:gd name="connsiteX18" fmla="*/ 355076 w 1455286"/>
              <a:gd name="connsiteY18" fmla="*/ 1321926 h 2695158"/>
              <a:gd name="connsiteX19" fmla="*/ 361511 w 1455286"/>
              <a:gd name="connsiteY19" fmla="*/ 1307287 h 2695158"/>
              <a:gd name="connsiteX0" fmla="*/ 361511 w 1455286"/>
              <a:gd name="connsiteY0" fmla="*/ 1307287 h 2686293"/>
              <a:gd name="connsiteX1" fmla="*/ 35084 w 1455286"/>
              <a:gd name="connsiteY1" fmla="*/ 268241 h 2686293"/>
              <a:gd name="connsiteX2" fmla="*/ 519783 w 1455286"/>
              <a:gd name="connsiteY2" fmla="*/ 89469 h 2686293"/>
              <a:gd name="connsiteX3" fmla="*/ 791074 w 1455286"/>
              <a:gd name="connsiteY3" fmla="*/ 793148 h 2686293"/>
              <a:gd name="connsiteX4" fmla="*/ 1230169 w 1455286"/>
              <a:gd name="connsiteY4" fmla="*/ 1541144 h 2686293"/>
              <a:gd name="connsiteX5" fmla="*/ 1444959 w 1455286"/>
              <a:gd name="connsiteY5" fmla="*/ 2121772 h 2686293"/>
              <a:gd name="connsiteX6" fmla="*/ 1171468 w 1455286"/>
              <a:gd name="connsiteY6" fmla="*/ 1711153 h 2686293"/>
              <a:gd name="connsiteX7" fmla="*/ 1410590 w 1455286"/>
              <a:gd name="connsiteY7" fmla="*/ 2371286 h 2686293"/>
              <a:gd name="connsiteX8" fmla="*/ 1058744 w 1455286"/>
              <a:gd name="connsiteY8" fmla="*/ 1800763 h 2686293"/>
              <a:gd name="connsiteX9" fmla="*/ 1273164 w 1455286"/>
              <a:gd name="connsiteY9" fmla="*/ 2296434 h 2686293"/>
              <a:gd name="connsiteX10" fmla="*/ 1291821 w 1455286"/>
              <a:gd name="connsiteY10" fmla="*/ 2543944 h 2686293"/>
              <a:gd name="connsiteX11" fmla="*/ 934881 w 1455286"/>
              <a:gd name="connsiteY11" fmla="*/ 1932602 h 2686293"/>
              <a:gd name="connsiteX12" fmla="*/ 1101638 w 1455286"/>
              <a:gd name="connsiteY12" fmla="*/ 2686282 h 2686293"/>
              <a:gd name="connsiteX13" fmla="*/ 734786 w 1455286"/>
              <a:gd name="connsiteY13" fmla="*/ 1949553 h 2686293"/>
              <a:gd name="connsiteX14" fmla="*/ 618596 w 1455286"/>
              <a:gd name="connsiteY14" fmla="*/ 1928514 h 2686293"/>
              <a:gd name="connsiteX15" fmla="*/ 731700 w 1455286"/>
              <a:gd name="connsiteY15" fmla="*/ 2434655 h 2686293"/>
              <a:gd name="connsiteX16" fmla="*/ 414006 w 1455286"/>
              <a:gd name="connsiteY16" fmla="*/ 1822484 h 2686293"/>
              <a:gd name="connsiteX17" fmla="*/ 315656 w 1455286"/>
              <a:gd name="connsiteY17" fmla="*/ 1501525 h 2686293"/>
              <a:gd name="connsiteX18" fmla="*/ 355076 w 1455286"/>
              <a:gd name="connsiteY18" fmla="*/ 1321926 h 2686293"/>
              <a:gd name="connsiteX19" fmla="*/ 361511 w 1455286"/>
              <a:gd name="connsiteY19" fmla="*/ 1307287 h 2686293"/>
              <a:gd name="connsiteX0" fmla="*/ 361511 w 1455286"/>
              <a:gd name="connsiteY0" fmla="*/ 1307287 h 2686293"/>
              <a:gd name="connsiteX1" fmla="*/ 35084 w 1455286"/>
              <a:gd name="connsiteY1" fmla="*/ 268241 h 2686293"/>
              <a:gd name="connsiteX2" fmla="*/ 519783 w 1455286"/>
              <a:gd name="connsiteY2" fmla="*/ 89469 h 2686293"/>
              <a:gd name="connsiteX3" fmla="*/ 791074 w 1455286"/>
              <a:gd name="connsiteY3" fmla="*/ 793148 h 2686293"/>
              <a:gd name="connsiteX4" fmla="*/ 1230169 w 1455286"/>
              <a:gd name="connsiteY4" fmla="*/ 1541144 h 2686293"/>
              <a:gd name="connsiteX5" fmla="*/ 1444959 w 1455286"/>
              <a:gd name="connsiteY5" fmla="*/ 2121772 h 2686293"/>
              <a:gd name="connsiteX6" fmla="*/ 1171468 w 1455286"/>
              <a:gd name="connsiteY6" fmla="*/ 1711153 h 2686293"/>
              <a:gd name="connsiteX7" fmla="*/ 1410590 w 1455286"/>
              <a:gd name="connsiteY7" fmla="*/ 2371286 h 2686293"/>
              <a:gd name="connsiteX8" fmla="*/ 1058744 w 1455286"/>
              <a:gd name="connsiteY8" fmla="*/ 1800763 h 2686293"/>
              <a:gd name="connsiteX9" fmla="*/ 1291821 w 1455286"/>
              <a:gd name="connsiteY9" fmla="*/ 2543944 h 2686293"/>
              <a:gd name="connsiteX10" fmla="*/ 934881 w 1455286"/>
              <a:gd name="connsiteY10" fmla="*/ 1932602 h 2686293"/>
              <a:gd name="connsiteX11" fmla="*/ 1101638 w 1455286"/>
              <a:gd name="connsiteY11" fmla="*/ 2686282 h 2686293"/>
              <a:gd name="connsiteX12" fmla="*/ 734786 w 1455286"/>
              <a:gd name="connsiteY12" fmla="*/ 1949553 h 2686293"/>
              <a:gd name="connsiteX13" fmla="*/ 618596 w 1455286"/>
              <a:gd name="connsiteY13" fmla="*/ 1928514 h 2686293"/>
              <a:gd name="connsiteX14" fmla="*/ 731700 w 1455286"/>
              <a:gd name="connsiteY14" fmla="*/ 2434655 h 2686293"/>
              <a:gd name="connsiteX15" fmla="*/ 414006 w 1455286"/>
              <a:gd name="connsiteY15" fmla="*/ 1822484 h 2686293"/>
              <a:gd name="connsiteX16" fmla="*/ 315656 w 1455286"/>
              <a:gd name="connsiteY16" fmla="*/ 1501525 h 2686293"/>
              <a:gd name="connsiteX17" fmla="*/ 355076 w 1455286"/>
              <a:gd name="connsiteY17" fmla="*/ 1321926 h 2686293"/>
              <a:gd name="connsiteX18" fmla="*/ 361511 w 1455286"/>
              <a:gd name="connsiteY18" fmla="*/ 1307287 h 2686293"/>
              <a:gd name="connsiteX0" fmla="*/ 361511 w 1455286"/>
              <a:gd name="connsiteY0" fmla="*/ 1307287 h 2686293"/>
              <a:gd name="connsiteX1" fmla="*/ 35084 w 1455286"/>
              <a:gd name="connsiteY1" fmla="*/ 268241 h 2686293"/>
              <a:gd name="connsiteX2" fmla="*/ 519783 w 1455286"/>
              <a:gd name="connsiteY2" fmla="*/ 89469 h 2686293"/>
              <a:gd name="connsiteX3" fmla="*/ 791074 w 1455286"/>
              <a:gd name="connsiteY3" fmla="*/ 793148 h 2686293"/>
              <a:gd name="connsiteX4" fmla="*/ 1230169 w 1455286"/>
              <a:gd name="connsiteY4" fmla="*/ 1541144 h 2686293"/>
              <a:gd name="connsiteX5" fmla="*/ 1444959 w 1455286"/>
              <a:gd name="connsiteY5" fmla="*/ 2121772 h 2686293"/>
              <a:gd name="connsiteX6" fmla="*/ 1171468 w 1455286"/>
              <a:gd name="connsiteY6" fmla="*/ 1711153 h 2686293"/>
              <a:gd name="connsiteX7" fmla="*/ 1410590 w 1455286"/>
              <a:gd name="connsiteY7" fmla="*/ 2371286 h 2686293"/>
              <a:gd name="connsiteX8" fmla="*/ 1058744 w 1455286"/>
              <a:gd name="connsiteY8" fmla="*/ 1800763 h 2686293"/>
              <a:gd name="connsiteX9" fmla="*/ 1291821 w 1455286"/>
              <a:gd name="connsiteY9" fmla="*/ 2543944 h 2686293"/>
              <a:gd name="connsiteX10" fmla="*/ 934881 w 1455286"/>
              <a:gd name="connsiteY10" fmla="*/ 1932602 h 2686293"/>
              <a:gd name="connsiteX11" fmla="*/ 1101638 w 1455286"/>
              <a:gd name="connsiteY11" fmla="*/ 2686282 h 2686293"/>
              <a:gd name="connsiteX12" fmla="*/ 734786 w 1455286"/>
              <a:gd name="connsiteY12" fmla="*/ 1949553 h 2686293"/>
              <a:gd name="connsiteX13" fmla="*/ 618596 w 1455286"/>
              <a:gd name="connsiteY13" fmla="*/ 1928514 h 2686293"/>
              <a:gd name="connsiteX14" fmla="*/ 731700 w 1455286"/>
              <a:gd name="connsiteY14" fmla="*/ 2434655 h 2686293"/>
              <a:gd name="connsiteX15" fmla="*/ 414006 w 1455286"/>
              <a:gd name="connsiteY15" fmla="*/ 1822484 h 2686293"/>
              <a:gd name="connsiteX16" fmla="*/ 315656 w 1455286"/>
              <a:gd name="connsiteY16" fmla="*/ 1501525 h 2686293"/>
              <a:gd name="connsiteX17" fmla="*/ 355076 w 1455286"/>
              <a:gd name="connsiteY17" fmla="*/ 1321926 h 2686293"/>
              <a:gd name="connsiteX18" fmla="*/ 361511 w 1455286"/>
              <a:gd name="connsiteY18" fmla="*/ 1307287 h 2686293"/>
              <a:gd name="connsiteX0" fmla="*/ 361511 w 1455286"/>
              <a:gd name="connsiteY0" fmla="*/ 1307287 h 2712141"/>
              <a:gd name="connsiteX1" fmla="*/ 35084 w 1455286"/>
              <a:gd name="connsiteY1" fmla="*/ 268241 h 2712141"/>
              <a:gd name="connsiteX2" fmla="*/ 519783 w 1455286"/>
              <a:gd name="connsiteY2" fmla="*/ 89469 h 2712141"/>
              <a:gd name="connsiteX3" fmla="*/ 791074 w 1455286"/>
              <a:gd name="connsiteY3" fmla="*/ 793148 h 2712141"/>
              <a:gd name="connsiteX4" fmla="*/ 1230169 w 1455286"/>
              <a:gd name="connsiteY4" fmla="*/ 1541144 h 2712141"/>
              <a:gd name="connsiteX5" fmla="*/ 1444959 w 1455286"/>
              <a:gd name="connsiteY5" fmla="*/ 2121772 h 2712141"/>
              <a:gd name="connsiteX6" fmla="*/ 1171468 w 1455286"/>
              <a:gd name="connsiteY6" fmla="*/ 1711153 h 2712141"/>
              <a:gd name="connsiteX7" fmla="*/ 1410590 w 1455286"/>
              <a:gd name="connsiteY7" fmla="*/ 2371286 h 2712141"/>
              <a:gd name="connsiteX8" fmla="*/ 1058744 w 1455286"/>
              <a:gd name="connsiteY8" fmla="*/ 1800763 h 2712141"/>
              <a:gd name="connsiteX9" fmla="*/ 1291821 w 1455286"/>
              <a:gd name="connsiteY9" fmla="*/ 2543944 h 2712141"/>
              <a:gd name="connsiteX10" fmla="*/ 934881 w 1455286"/>
              <a:gd name="connsiteY10" fmla="*/ 1932602 h 2712141"/>
              <a:gd name="connsiteX11" fmla="*/ 1070900 w 1455286"/>
              <a:gd name="connsiteY11" fmla="*/ 2712134 h 2712141"/>
              <a:gd name="connsiteX12" fmla="*/ 734786 w 1455286"/>
              <a:gd name="connsiteY12" fmla="*/ 1949553 h 2712141"/>
              <a:gd name="connsiteX13" fmla="*/ 618596 w 1455286"/>
              <a:gd name="connsiteY13" fmla="*/ 1928514 h 2712141"/>
              <a:gd name="connsiteX14" fmla="*/ 731700 w 1455286"/>
              <a:gd name="connsiteY14" fmla="*/ 2434655 h 2712141"/>
              <a:gd name="connsiteX15" fmla="*/ 414006 w 1455286"/>
              <a:gd name="connsiteY15" fmla="*/ 1822484 h 2712141"/>
              <a:gd name="connsiteX16" fmla="*/ 315656 w 1455286"/>
              <a:gd name="connsiteY16" fmla="*/ 1501525 h 2712141"/>
              <a:gd name="connsiteX17" fmla="*/ 355076 w 1455286"/>
              <a:gd name="connsiteY17" fmla="*/ 1321926 h 2712141"/>
              <a:gd name="connsiteX18" fmla="*/ 361511 w 1455286"/>
              <a:gd name="connsiteY18" fmla="*/ 1307287 h 2712141"/>
              <a:gd name="connsiteX0" fmla="*/ 361511 w 1455286"/>
              <a:gd name="connsiteY0" fmla="*/ 1307287 h 2664184"/>
              <a:gd name="connsiteX1" fmla="*/ 35084 w 1455286"/>
              <a:gd name="connsiteY1" fmla="*/ 268241 h 2664184"/>
              <a:gd name="connsiteX2" fmla="*/ 519783 w 1455286"/>
              <a:gd name="connsiteY2" fmla="*/ 89469 h 2664184"/>
              <a:gd name="connsiteX3" fmla="*/ 791074 w 1455286"/>
              <a:gd name="connsiteY3" fmla="*/ 793148 h 2664184"/>
              <a:gd name="connsiteX4" fmla="*/ 1230169 w 1455286"/>
              <a:gd name="connsiteY4" fmla="*/ 1541144 h 2664184"/>
              <a:gd name="connsiteX5" fmla="*/ 1444959 w 1455286"/>
              <a:gd name="connsiteY5" fmla="*/ 2121772 h 2664184"/>
              <a:gd name="connsiteX6" fmla="*/ 1171468 w 1455286"/>
              <a:gd name="connsiteY6" fmla="*/ 1711153 h 2664184"/>
              <a:gd name="connsiteX7" fmla="*/ 1410590 w 1455286"/>
              <a:gd name="connsiteY7" fmla="*/ 2371286 h 2664184"/>
              <a:gd name="connsiteX8" fmla="*/ 1058744 w 1455286"/>
              <a:gd name="connsiteY8" fmla="*/ 1800763 h 2664184"/>
              <a:gd name="connsiteX9" fmla="*/ 1291821 w 1455286"/>
              <a:gd name="connsiteY9" fmla="*/ 2543944 h 2664184"/>
              <a:gd name="connsiteX10" fmla="*/ 934881 w 1455286"/>
              <a:gd name="connsiteY10" fmla="*/ 1932602 h 2664184"/>
              <a:gd name="connsiteX11" fmla="*/ 1097745 w 1455286"/>
              <a:gd name="connsiteY11" fmla="*/ 2664174 h 2664184"/>
              <a:gd name="connsiteX12" fmla="*/ 734786 w 1455286"/>
              <a:gd name="connsiteY12" fmla="*/ 1949553 h 2664184"/>
              <a:gd name="connsiteX13" fmla="*/ 618596 w 1455286"/>
              <a:gd name="connsiteY13" fmla="*/ 1928514 h 2664184"/>
              <a:gd name="connsiteX14" fmla="*/ 731700 w 1455286"/>
              <a:gd name="connsiteY14" fmla="*/ 2434655 h 2664184"/>
              <a:gd name="connsiteX15" fmla="*/ 414006 w 1455286"/>
              <a:gd name="connsiteY15" fmla="*/ 1822484 h 2664184"/>
              <a:gd name="connsiteX16" fmla="*/ 315656 w 1455286"/>
              <a:gd name="connsiteY16" fmla="*/ 1501525 h 2664184"/>
              <a:gd name="connsiteX17" fmla="*/ 355076 w 1455286"/>
              <a:gd name="connsiteY17" fmla="*/ 1321926 h 2664184"/>
              <a:gd name="connsiteX18" fmla="*/ 361511 w 1455286"/>
              <a:gd name="connsiteY18" fmla="*/ 1307287 h 2664184"/>
              <a:gd name="connsiteX0" fmla="*/ 361511 w 1455286"/>
              <a:gd name="connsiteY0" fmla="*/ 1307287 h 2664425"/>
              <a:gd name="connsiteX1" fmla="*/ 35084 w 1455286"/>
              <a:gd name="connsiteY1" fmla="*/ 268241 h 2664425"/>
              <a:gd name="connsiteX2" fmla="*/ 519783 w 1455286"/>
              <a:gd name="connsiteY2" fmla="*/ 89469 h 2664425"/>
              <a:gd name="connsiteX3" fmla="*/ 791074 w 1455286"/>
              <a:gd name="connsiteY3" fmla="*/ 793148 h 2664425"/>
              <a:gd name="connsiteX4" fmla="*/ 1230169 w 1455286"/>
              <a:gd name="connsiteY4" fmla="*/ 1541144 h 2664425"/>
              <a:gd name="connsiteX5" fmla="*/ 1444959 w 1455286"/>
              <a:gd name="connsiteY5" fmla="*/ 2121772 h 2664425"/>
              <a:gd name="connsiteX6" fmla="*/ 1171468 w 1455286"/>
              <a:gd name="connsiteY6" fmla="*/ 1711153 h 2664425"/>
              <a:gd name="connsiteX7" fmla="*/ 1410590 w 1455286"/>
              <a:gd name="connsiteY7" fmla="*/ 2371286 h 2664425"/>
              <a:gd name="connsiteX8" fmla="*/ 1058744 w 1455286"/>
              <a:gd name="connsiteY8" fmla="*/ 1800763 h 2664425"/>
              <a:gd name="connsiteX9" fmla="*/ 1291821 w 1455286"/>
              <a:gd name="connsiteY9" fmla="*/ 2543944 h 2664425"/>
              <a:gd name="connsiteX10" fmla="*/ 934881 w 1455286"/>
              <a:gd name="connsiteY10" fmla="*/ 1932602 h 2664425"/>
              <a:gd name="connsiteX11" fmla="*/ 1097745 w 1455286"/>
              <a:gd name="connsiteY11" fmla="*/ 2664174 h 2664425"/>
              <a:gd name="connsiteX12" fmla="*/ 734786 w 1455286"/>
              <a:gd name="connsiteY12" fmla="*/ 1949553 h 2664425"/>
              <a:gd name="connsiteX13" fmla="*/ 618596 w 1455286"/>
              <a:gd name="connsiteY13" fmla="*/ 1928514 h 2664425"/>
              <a:gd name="connsiteX14" fmla="*/ 731700 w 1455286"/>
              <a:gd name="connsiteY14" fmla="*/ 2434655 h 2664425"/>
              <a:gd name="connsiteX15" fmla="*/ 414006 w 1455286"/>
              <a:gd name="connsiteY15" fmla="*/ 1822484 h 2664425"/>
              <a:gd name="connsiteX16" fmla="*/ 315656 w 1455286"/>
              <a:gd name="connsiteY16" fmla="*/ 1501525 h 2664425"/>
              <a:gd name="connsiteX17" fmla="*/ 355076 w 1455286"/>
              <a:gd name="connsiteY17" fmla="*/ 1321926 h 2664425"/>
              <a:gd name="connsiteX18" fmla="*/ 361511 w 1455286"/>
              <a:gd name="connsiteY18" fmla="*/ 1307287 h 2664425"/>
              <a:gd name="connsiteX0" fmla="*/ 361511 w 1455286"/>
              <a:gd name="connsiteY0" fmla="*/ 1307287 h 2719079"/>
              <a:gd name="connsiteX1" fmla="*/ 35084 w 1455286"/>
              <a:gd name="connsiteY1" fmla="*/ 268241 h 2719079"/>
              <a:gd name="connsiteX2" fmla="*/ 519783 w 1455286"/>
              <a:gd name="connsiteY2" fmla="*/ 89469 h 2719079"/>
              <a:gd name="connsiteX3" fmla="*/ 791074 w 1455286"/>
              <a:gd name="connsiteY3" fmla="*/ 793148 h 2719079"/>
              <a:gd name="connsiteX4" fmla="*/ 1230169 w 1455286"/>
              <a:gd name="connsiteY4" fmla="*/ 1541144 h 2719079"/>
              <a:gd name="connsiteX5" fmla="*/ 1444959 w 1455286"/>
              <a:gd name="connsiteY5" fmla="*/ 2121772 h 2719079"/>
              <a:gd name="connsiteX6" fmla="*/ 1171468 w 1455286"/>
              <a:gd name="connsiteY6" fmla="*/ 1711153 h 2719079"/>
              <a:gd name="connsiteX7" fmla="*/ 1410590 w 1455286"/>
              <a:gd name="connsiteY7" fmla="*/ 2371286 h 2719079"/>
              <a:gd name="connsiteX8" fmla="*/ 1058744 w 1455286"/>
              <a:gd name="connsiteY8" fmla="*/ 1800763 h 2719079"/>
              <a:gd name="connsiteX9" fmla="*/ 1291821 w 1455286"/>
              <a:gd name="connsiteY9" fmla="*/ 2543944 h 2719079"/>
              <a:gd name="connsiteX10" fmla="*/ 934881 w 1455286"/>
              <a:gd name="connsiteY10" fmla="*/ 1932602 h 2719079"/>
              <a:gd name="connsiteX11" fmla="*/ 1065664 w 1455286"/>
              <a:gd name="connsiteY11" fmla="*/ 2718846 h 2719079"/>
              <a:gd name="connsiteX12" fmla="*/ 734786 w 1455286"/>
              <a:gd name="connsiteY12" fmla="*/ 1949553 h 2719079"/>
              <a:gd name="connsiteX13" fmla="*/ 618596 w 1455286"/>
              <a:gd name="connsiteY13" fmla="*/ 1928514 h 2719079"/>
              <a:gd name="connsiteX14" fmla="*/ 731700 w 1455286"/>
              <a:gd name="connsiteY14" fmla="*/ 2434655 h 2719079"/>
              <a:gd name="connsiteX15" fmla="*/ 414006 w 1455286"/>
              <a:gd name="connsiteY15" fmla="*/ 1822484 h 2719079"/>
              <a:gd name="connsiteX16" fmla="*/ 315656 w 1455286"/>
              <a:gd name="connsiteY16" fmla="*/ 1501525 h 2719079"/>
              <a:gd name="connsiteX17" fmla="*/ 355076 w 1455286"/>
              <a:gd name="connsiteY17" fmla="*/ 1321926 h 2719079"/>
              <a:gd name="connsiteX18" fmla="*/ 361511 w 1455286"/>
              <a:gd name="connsiteY18" fmla="*/ 1307287 h 2719079"/>
              <a:gd name="connsiteX0" fmla="*/ 361511 w 1455286"/>
              <a:gd name="connsiteY0" fmla="*/ 1307287 h 2719532"/>
              <a:gd name="connsiteX1" fmla="*/ 35084 w 1455286"/>
              <a:gd name="connsiteY1" fmla="*/ 268241 h 2719532"/>
              <a:gd name="connsiteX2" fmla="*/ 519783 w 1455286"/>
              <a:gd name="connsiteY2" fmla="*/ 89469 h 2719532"/>
              <a:gd name="connsiteX3" fmla="*/ 791074 w 1455286"/>
              <a:gd name="connsiteY3" fmla="*/ 793148 h 2719532"/>
              <a:gd name="connsiteX4" fmla="*/ 1230169 w 1455286"/>
              <a:gd name="connsiteY4" fmla="*/ 1541144 h 2719532"/>
              <a:gd name="connsiteX5" fmla="*/ 1444959 w 1455286"/>
              <a:gd name="connsiteY5" fmla="*/ 2121772 h 2719532"/>
              <a:gd name="connsiteX6" fmla="*/ 1171468 w 1455286"/>
              <a:gd name="connsiteY6" fmla="*/ 1711153 h 2719532"/>
              <a:gd name="connsiteX7" fmla="*/ 1410590 w 1455286"/>
              <a:gd name="connsiteY7" fmla="*/ 2371286 h 2719532"/>
              <a:gd name="connsiteX8" fmla="*/ 1058744 w 1455286"/>
              <a:gd name="connsiteY8" fmla="*/ 1800763 h 2719532"/>
              <a:gd name="connsiteX9" fmla="*/ 1291821 w 1455286"/>
              <a:gd name="connsiteY9" fmla="*/ 2543944 h 2719532"/>
              <a:gd name="connsiteX10" fmla="*/ 934881 w 1455286"/>
              <a:gd name="connsiteY10" fmla="*/ 1932602 h 2719532"/>
              <a:gd name="connsiteX11" fmla="*/ 1065664 w 1455286"/>
              <a:gd name="connsiteY11" fmla="*/ 2718846 h 2719532"/>
              <a:gd name="connsiteX12" fmla="*/ 734786 w 1455286"/>
              <a:gd name="connsiteY12" fmla="*/ 1949553 h 2719532"/>
              <a:gd name="connsiteX13" fmla="*/ 618596 w 1455286"/>
              <a:gd name="connsiteY13" fmla="*/ 1928514 h 2719532"/>
              <a:gd name="connsiteX14" fmla="*/ 731700 w 1455286"/>
              <a:gd name="connsiteY14" fmla="*/ 2434655 h 2719532"/>
              <a:gd name="connsiteX15" fmla="*/ 414006 w 1455286"/>
              <a:gd name="connsiteY15" fmla="*/ 1822484 h 2719532"/>
              <a:gd name="connsiteX16" fmla="*/ 315656 w 1455286"/>
              <a:gd name="connsiteY16" fmla="*/ 1501525 h 2719532"/>
              <a:gd name="connsiteX17" fmla="*/ 355076 w 1455286"/>
              <a:gd name="connsiteY17" fmla="*/ 1321926 h 2719532"/>
              <a:gd name="connsiteX18" fmla="*/ 361511 w 1455286"/>
              <a:gd name="connsiteY18" fmla="*/ 1307287 h 2719532"/>
              <a:gd name="connsiteX0" fmla="*/ 361511 w 1455286"/>
              <a:gd name="connsiteY0" fmla="*/ 1307287 h 2719532"/>
              <a:gd name="connsiteX1" fmla="*/ 35084 w 1455286"/>
              <a:gd name="connsiteY1" fmla="*/ 268241 h 2719532"/>
              <a:gd name="connsiteX2" fmla="*/ 519783 w 1455286"/>
              <a:gd name="connsiteY2" fmla="*/ 89469 h 2719532"/>
              <a:gd name="connsiteX3" fmla="*/ 791074 w 1455286"/>
              <a:gd name="connsiteY3" fmla="*/ 793148 h 2719532"/>
              <a:gd name="connsiteX4" fmla="*/ 1230169 w 1455286"/>
              <a:gd name="connsiteY4" fmla="*/ 1541144 h 2719532"/>
              <a:gd name="connsiteX5" fmla="*/ 1444959 w 1455286"/>
              <a:gd name="connsiteY5" fmla="*/ 2121772 h 2719532"/>
              <a:gd name="connsiteX6" fmla="*/ 1171468 w 1455286"/>
              <a:gd name="connsiteY6" fmla="*/ 1711153 h 2719532"/>
              <a:gd name="connsiteX7" fmla="*/ 1427504 w 1455286"/>
              <a:gd name="connsiteY7" fmla="*/ 2430888 h 2719532"/>
              <a:gd name="connsiteX8" fmla="*/ 1058744 w 1455286"/>
              <a:gd name="connsiteY8" fmla="*/ 1800763 h 2719532"/>
              <a:gd name="connsiteX9" fmla="*/ 1291821 w 1455286"/>
              <a:gd name="connsiteY9" fmla="*/ 2543944 h 2719532"/>
              <a:gd name="connsiteX10" fmla="*/ 934881 w 1455286"/>
              <a:gd name="connsiteY10" fmla="*/ 1932602 h 2719532"/>
              <a:gd name="connsiteX11" fmla="*/ 1065664 w 1455286"/>
              <a:gd name="connsiteY11" fmla="*/ 2718846 h 2719532"/>
              <a:gd name="connsiteX12" fmla="*/ 734786 w 1455286"/>
              <a:gd name="connsiteY12" fmla="*/ 1949553 h 2719532"/>
              <a:gd name="connsiteX13" fmla="*/ 618596 w 1455286"/>
              <a:gd name="connsiteY13" fmla="*/ 1928514 h 2719532"/>
              <a:gd name="connsiteX14" fmla="*/ 731700 w 1455286"/>
              <a:gd name="connsiteY14" fmla="*/ 2434655 h 2719532"/>
              <a:gd name="connsiteX15" fmla="*/ 414006 w 1455286"/>
              <a:gd name="connsiteY15" fmla="*/ 1822484 h 2719532"/>
              <a:gd name="connsiteX16" fmla="*/ 315656 w 1455286"/>
              <a:gd name="connsiteY16" fmla="*/ 1501525 h 2719532"/>
              <a:gd name="connsiteX17" fmla="*/ 355076 w 1455286"/>
              <a:gd name="connsiteY17" fmla="*/ 1321926 h 2719532"/>
              <a:gd name="connsiteX18" fmla="*/ 361511 w 1455286"/>
              <a:gd name="connsiteY18" fmla="*/ 1307287 h 2719532"/>
              <a:gd name="connsiteX0" fmla="*/ 361511 w 1455286"/>
              <a:gd name="connsiteY0" fmla="*/ 1307287 h 2719532"/>
              <a:gd name="connsiteX1" fmla="*/ 35084 w 1455286"/>
              <a:gd name="connsiteY1" fmla="*/ 268241 h 2719532"/>
              <a:gd name="connsiteX2" fmla="*/ 519783 w 1455286"/>
              <a:gd name="connsiteY2" fmla="*/ 89469 h 2719532"/>
              <a:gd name="connsiteX3" fmla="*/ 791074 w 1455286"/>
              <a:gd name="connsiteY3" fmla="*/ 793148 h 2719532"/>
              <a:gd name="connsiteX4" fmla="*/ 1230169 w 1455286"/>
              <a:gd name="connsiteY4" fmla="*/ 1541144 h 2719532"/>
              <a:gd name="connsiteX5" fmla="*/ 1444959 w 1455286"/>
              <a:gd name="connsiteY5" fmla="*/ 2121772 h 2719532"/>
              <a:gd name="connsiteX6" fmla="*/ 1171468 w 1455286"/>
              <a:gd name="connsiteY6" fmla="*/ 1711153 h 2719532"/>
              <a:gd name="connsiteX7" fmla="*/ 1427504 w 1455286"/>
              <a:gd name="connsiteY7" fmla="*/ 2430888 h 2719532"/>
              <a:gd name="connsiteX8" fmla="*/ 1058744 w 1455286"/>
              <a:gd name="connsiteY8" fmla="*/ 1800763 h 2719532"/>
              <a:gd name="connsiteX9" fmla="*/ 1291821 w 1455286"/>
              <a:gd name="connsiteY9" fmla="*/ 2543944 h 2719532"/>
              <a:gd name="connsiteX10" fmla="*/ 934881 w 1455286"/>
              <a:gd name="connsiteY10" fmla="*/ 1932602 h 2719532"/>
              <a:gd name="connsiteX11" fmla="*/ 1065664 w 1455286"/>
              <a:gd name="connsiteY11" fmla="*/ 2718846 h 2719532"/>
              <a:gd name="connsiteX12" fmla="*/ 734786 w 1455286"/>
              <a:gd name="connsiteY12" fmla="*/ 1949553 h 2719532"/>
              <a:gd name="connsiteX13" fmla="*/ 618596 w 1455286"/>
              <a:gd name="connsiteY13" fmla="*/ 1928514 h 2719532"/>
              <a:gd name="connsiteX14" fmla="*/ 731700 w 1455286"/>
              <a:gd name="connsiteY14" fmla="*/ 2434655 h 2719532"/>
              <a:gd name="connsiteX15" fmla="*/ 414006 w 1455286"/>
              <a:gd name="connsiteY15" fmla="*/ 1822484 h 2719532"/>
              <a:gd name="connsiteX16" fmla="*/ 315656 w 1455286"/>
              <a:gd name="connsiteY16" fmla="*/ 1501525 h 2719532"/>
              <a:gd name="connsiteX17" fmla="*/ 355076 w 1455286"/>
              <a:gd name="connsiteY17" fmla="*/ 1321926 h 2719532"/>
              <a:gd name="connsiteX18" fmla="*/ 361511 w 1455286"/>
              <a:gd name="connsiteY18" fmla="*/ 1307287 h 2719532"/>
              <a:gd name="connsiteX0" fmla="*/ 361511 w 1455286"/>
              <a:gd name="connsiteY0" fmla="*/ 1307287 h 2719532"/>
              <a:gd name="connsiteX1" fmla="*/ 35084 w 1455286"/>
              <a:gd name="connsiteY1" fmla="*/ 268241 h 2719532"/>
              <a:gd name="connsiteX2" fmla="*/ 519783 w 1455286"/>
              <a:gd name="connsiteY2" fmla="*/ 89469 h 2719532"/>
              <a:gd name="connsiteX3" fmla="*/ 791074 w 1455286"/>
              <a:gd name="connsiteY3" fmla="*/ 793148 h 2719532"/>
              <a:gd name="connsiteX4" fmla="*/ 1230169 w 1455286"/>
              <a:gd name="connsiteY4" fmla="*/ 1541144 h 2719532"/>
              <a:gd name="connsiteX5" fmla="*/ 1444959 w 1455286"/>
              <a:gd name="connsiteY5" fmla="*/ 2121772 h 2719532"/>
              <a:gd name="connsiteX6" fmla="*/ 1171468 w 1455286"/>
              <a:gd name="connsiteY6" fmla="*/ 1711153 h 2719532"/>
              <a:gd name="connsiteX7" fmla="*/ 1427504 w 1455286"/>
              <a:gd name="connsiteY7" fmla="*/ 2430888 h 2719532"/>
              <a:gd name="connsiteX8" fmla="*/ 1058744 w 1455286"/>
              <a:gd name="connsiteY8" fmla="*/ 1800763 h 2719532"/>
              <a:gd name="connsiteX9" fmla="*/ 1291821 w 1455286"/>
              <a:gd name="connsiteY9" fmla="*/ 2543944 h 2719532"/>
              <a:gd name="connsiteX10" fmla="*/ 934881 w 1455286"/>
              <a:gd name="connsiteY10" fmla="*/ 1932602 h 2719532"/>
              <a:gd name="connsiteX11" fmla="*/ 1065664 w 1455286"/>
              <a:gd name="connsiteY11" fmla="*/ 2718846 h 2719532"/>
              <a:gd name="connsiteX12" fmla="*/ 734786 w 1455286"/>
              <a:gd name="connsiteY12" fmla="*/ 1949553 h 2719532"/>
              <a:gd name="connsiteX13" fmla="*/ 618596 w 1455286"/>
              <a:gd name="connsiteY13" fmla="*/ 1928514 h 2719532"/>
              <a:gd name="connsiteX14" fmla="*/ 731700 w 1455286"/>
              <a:gd name="connsiteY14" fmla="*/ 2434655 h 2719532"/>
              <a:gd name="connsiteX15" fmla="*/ 414006 w 1455286"/>
              <a:gd name="connsiteY15" fmla="*/ 1822484 h 2719532"/>
              <a:gd name="connsiteX16" fmla="*/ 355076 w 1455286"/>
              <a:gd name="connsiteY16" fmla="*/ 1321926 h 2719532"/>
              <a:gd name="connsiteX17" fmla="*/ 361511 w 1455286"/>
              <a:gd name="connsiteY17" fmla="*/ 1307287 h 2719532"/>
              <a:gd name="connsiteX0" fmla="*/ 361511 w 1455286"/>
              <a:gd name="connsiteY0" fmla="*/ 1307287 h 2719532"/>
              <a:gd name="connsiteX1" fmla="*/ 35084 w 1455286"/>
              <a:gd name="connsiteY1" fmla="*/ 268241 h 2719532"/>
              <a:gd name="connsiteX2" fmla="*/ 519783 w 1455286"/>
              <a:gd name="connsiteY2" fmla="*/ 89469 h 2719532"/>
              <a:gd name="connsiteX3" fmla="*/ 791074 w 1455286"/>
              <a:gd name="connsiteY3" fmla="*/ 793148 h 2719532"/>
              <a:gd name="connsiteX4" fmla="*/ 1230169 w 1455286"/>
              <a:gd name="connsiteY4" fmla="*/ 1541144 h 2719532"/>
              <a:gd name="connsiteX5" fmla="*/ 1444959 w 1455286"/>
              <a:gd name="connsiteY5" fmla="*/ 2121772 h 2719532"/>
              <a:gd name="connsiteX6" fmla="*/ 1171468 w 1455286"/>
              <a:gd name="connsiteY6" fmla="*/ 1711153 h 2719532"/>
              <a:gd name="connsiteX7" fmla="*/ 1427504 w 1455286"/>
              <a:gd name="connsiteY7" fmla="*/ 2430888 h 2719532"/>
              <a:gd name="connsiteX8" fmla="*/ 1058744 w 1455286"/>
              <a:gd name="connsiteY8" fmla="*/ 1800763 h 2719532"/>
              <a:gd name="connsiteX9" fmla="*/ 1291821 w 1455286"/>
              <a:gd name="connsiteY9" fmla="*/ 2543944 h 2719532"/>
              <a:gd name="connsiteX10" fmla="*/ 934881 w 1455286"/>
              <a:gd name="connsiteY10" fmla="*/ 1932602 h 2719532"/>
              <a:gd name="connsiteX11" fmla="*/ 1065664 w 1455286"/>
              <a:gd name="connsiteY11" fmla="*/ 2718846 h 2719532"/>
              <a:gd name="connsiteX12" fmla="*/ 734786 w 1455286"/>
              <a:gd name="connsiteY12" fmla="*/ 1949553 h 2719532"/>
              <a:gd name="connsiteX13" fmla="*/ 618596 w 1455286"/>
              <a:gd name="connsiteY13" fmla="*/ 1928514 h 2719532"/>
              <a:gd name="connsiteX14" fmla="*/ 731700 w 1455286"/>
              <a:gd name="connsiteY14" fmla="*/ 2434655 h 2719532"/>
              <a:gd name="connsiteX15" fmla="*/ 414006 w 1455286"/>
              <a:gd name="connsiteY15" fmla="*/ 1822484 h 2719532"/>
              <a:gd name="connsiteX16" fmla="*/ 355076 w 1455286"/>
              <a:gd name="connsiteY16" fmla="*/ 1321926 h 2719532"/>
              <a:gd name="connsiteX17" fmla="*/ 361511 w 1455286"/>
              <a:gd name="connsiteY17" fmla="*/ 1307287 h 2719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55286" h="2719532">
                <a:moveTo>
                  <a:pt x="361511" y="1307287"/>
                </a:moveTo>
                <a:cubicBezTo>
                  <a:pt x="369671" y="1274053"/>
                  <a:pt x="211000" y="678560"/>
                  <a:pt x="35084" y="268241"/>
                </a:cubicBezTo>
                <a:cubicBezTo>
                  <a:pt x="-140832" y="-142078"/>
                  <a:pt x="395634" y="22945"/>
                  <a:pt x="519783" y="89469"/>
                </a:cubicBezTo>
                <a:cubicBezTo>
                  <a:pt x="643932" y="155993"/>
                  <a:pt x="685637" y="644989"/>
                  <a:pt x="791074" y="793148"/>
                </a:cubicBezTo>
                <a:cubicBezTo>
                  <a:pt x="1030465" y="846585"/>
                  <a:pt x="1121188" y="1319707"/>
                  <a:pt x="1230169" y="1541144"/>
                </a:cubicBezTo>
                <a:cubicBezTo>
                  <a:pt x="1339150" y="1762581"/>
                  <a:pt x="1497295" y="2080897"/>
                  <a:pt x="1444959" y="2121772"/>
                </a:cubicBezTo>
                <a:cubicBezTo>
                  <a:pt x="1392623" y="2162647"/>
                  <a:pt x="1180075" y="1662379"/>
                  <a:pt x="1171468" y="1711153"/>
                </a:cubicBezTo>
                <a:cubicBezTo>
                  <a:pt x="1331109" y="1989728"/>
                  <a:pt x="1443401" y="2412908"/>
                  <a:pt x="1427504" y="2430888"/>
                </a:cubicBezTo>
                <a:cubicBezTo>
                  <a:pt x="1366831" y="2499510"/>
                  <a:pt x="1078614" y="1810127"/>
                  <a:pt x="1058744" y="1800763"/>
                </a:cubicBezTo>
                <a:cubicBezTo>
                  <a:pt x="1136436" y="2048490"/>
                  <a:pt x="1367431" y="2492595"/>
                  <a:pt x="1291821" y="2543944"/>
                </a:cubicBezTo>
                <a:cubicBezTo>
                  <a:pt x="1216211" y="2595293"/>
                  <a:pt x="964446" y="1927362"/>
                  <a:pt x="934881" y="1932602"/>
                </a:cubicBezTo>
                <a:cubicBezTo>
                  <a:pt x="905316" y="1937842"/>
                  <a:pt x="1178888" y="2586551"/>
                  <a:pt x="1065664" y="2718846"/>
                </a:cubicBezTo>
                <a:cubicBezTo>
                  <a:pt x="1043902" y="2744273"/>
                  <a:pt x="824605" y="2053413"/>
                  <a:pt x="734786" y="1949553"/>
                </a:cubicBezTo>
                <a:cubicBezTo>
                  <a:pt x="648474" y="1926530"/>
                  <a:pt x="658402" y="1885152"/>
                  <a:pt x="618596" y="1928514"/>
                </a:cubicBezTo>
                <a:cubicBezTo>
                  <a:pt x="620024" y="2084223"/>
                  <a:pt x="830197" y="2380285"/>
                  <a:pt x="731700" y="2434655"/>
                </a:cubicBezTo>
                <a:cubicBezTo>
                  <a:pt x="698077" y="2453215"/>
                  <a:pt x="473728" y="2103109"/>
                  <a:pt x="414006" y="1822484"/>
                </a:cubicBezTo>
                <a:cubicBezTo>
                  <a:pt x="351235" y="1637029"/>
                  <a:pt x="363825" y="1407792"/>
                  <a:pt x="355076" y="1321926"/>
                </a:cubicBezTo>
                <a:lnTo>
                  <a:pt x="361511" y="1307287"/>
                </a:lnTo>
                <a:close/>
              </a:path>
            </a:pathLst>
          </a:custGeom>
          <a:solidFill>
            <a:srgbClr val="FFEA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dirty="0"/>
          </a:p>
        </p:txBody>
      </p:sp>
      <p:sp>
        <p:nvSpPr>
          <p:cNvPr id="128" name="Szabadkézi sokszög 127"/>
          <p:cNvSpPr/>
          <p:nvPr/>
        </p:nvSpPr>
        <p:spPr>
          <a:xfrm rot="18552304" flipH="1">
            <a:off x="4956408" y="3740627"/>
            <a:ext cx="1346233" cy="478472"/>
          </a:xfrm>
          <a:custGeom>
            <a:avLst/>
            <a:gdLst>
              <a:gd name="connsiteX0" fmla="*/ 26758 w 2353573"/>
              <a:gd name="connsiteY0" fmla="*/ 211494 h 626124"/>
              <a:gd name="connsiteX1" fmla="*/ 103703 w 2353573"/>
              <a:gd name="connsiteY1" fmla="*/ 143874 h 626124"/>
              <a:gd name="connsiteX2" fmla="*/ 1288090 w 2353573"/>
              <a:gd name="connsiteY2" fmla="*/ 82623 h 626124"/>
              <a:gd name="connsiteX3" fmla="*/ 1308616 w 2353573"/>
              <a:gd name="connsiteY3" fmla="*/ 84300 h 626124"/>
              <a:gd name="connsiteX4" fmla="*/ 2353573 w 2353573"/>
              <a:gd name="connsiteY4" fmla="*/ 84300 h 626124"/>
              <a:gd name="connsiteX5" fmla="*/ 2353573 w 2353573"/>
              <a:gd name="connsiteY5" fmla="*/ 570300 h 626124"/>
              <a:gd name="connsiteX6" fmla="*/ 1438086 w 2353573"/>
              <a:gd name="connsiteY6" fmla="*/ 570300 h 626124"/>
              <a:gd name="connsiteX7" fmla="*/ 1437993 w 2353573"/>
              <a:gd name="connsiteY7" fmla="*/ 573248 h 626124"/>
              <a:gd name="connsiteX8" fmla="*/ 110328 w 2353573"/>
              <a:gd name="connsiteY8" fmla="*/ 449998 h 626124"/>
              <a:gd name="connsiteX9" fmla="*/ 26758 w 2353573"/>
              <a:gd name="connsiteY9" fmla="*/ 211494 h 626124"/>
              <a:gd name="connsiteX0" fmla="*/ 332071 w 2658886"/>
              <a:gd name="connsiteY0" fmla="*/ 211494 h 689028"/>
              <a:gd name="connsiteX1" fmla="*/ 409016 w 2658886"/>
              <a:gd name="connsiteY1" fmla="*/ 143874 h 689028"/>
              <a:gd name="connsiteX2" fmla="*/ 1593403 w 2658886"/>
              <a:gd name="connsiteY2" fmla="*/ 82623 h 689028"/>
              <a:gd name="connsiteX3" fmla="*/ 1613929 w 2658886"/>
              <a:gd name="connsiteY3" fmla="*/ 84300 h 689028"/>
              <a:gd name="connsiteX4" fmla="*/ 2658886 w 2658886"/>
              <a:gd name="connsiteY4" fmla="*/ 84300 h 689028"/>
              <a:gd name="connsiteX5" fmla="*/ 2658886 w 2658886"/>
              <a:gd name="connsiteY5" fmla="*/ 570300 h 689028"/>
              <a:gd name="connsiteX6" fmla="*/ 1743399 w 2658886"/>
              <a:gd name="connsiteY6" fmla="*/ 570300 h 689028"/>
              <a:gd name="connsiteX7" fmla="*/ 1743306 w 2658886"/>
              <a:gd name="connsiteY7" fmla="*/ 573248 h 689028"/>
              <a:gd name="connsiteX8" fmla="*/ 21306 w 2658886"/>
              <a:gd name="connsiteY8" fmla="*/ 545076 h 689028"/>
              <a:gd name="connsiteX9" fmla="*/ 332071 w 2658886"/>
              <a:gd name="connsiteY9" fmla="*/ 211494 h 689028"/>
              <a:gd name="connsiteX0" fmla="*/ 332071 w 2658886"/>
              <a:gd name="connsiteY0" fmla="*/ 211494 h 689028"/>
              <a:gd name="connsiteX1" fmla="*/ 409016 w 2658886"/>
              <a:gd name="connsiteY1" fmla="*/ 143874 h 689028"/>
              <a:gd name="connsiteX2" fmla="*/ 1593403 w 2658886"/>
              <a:gd name="connsiteY2" fmla="*/ 82623 h 689028"/>
              <a:gd name="connsiteX3" fmla="*/ 1595220 w 2658886"/>
              <a:gd name="connsiteY3" fmla="*/ 210549 h 689028"/>
              <a:gd name="connsiteX4" fmla="*/ 2658886 w 2658886"/>
              <a:gd name="connsiteY4" fmla="*/ 84300 h 689028"/>
              <a:gd name="connsiteX5" fmla="*/ 2658886 w 2658886"/>
              <a:gd name="connsiteY5" fmla="*/ 570300 h 689028"/>
              <a:gd name="connsiteX6" fmla="*/ 1743399 w 2658886"/>
              <a:gd name="connsiteY6" fmla="*/ 570300 h 689028"/>
              <a:gd name="connsiteX7" fmla="*/ 1743306 w 2658886"/>
              <a:gd name="connsiteY7" fmla="*/ 573248 h 689028"/>
              <a:gd name="connsiteX8" fmla="*/ 21306 w 2658886"/>
              <a:gd name="connsiteY8" fmla="*/ 545076 h 689028"/>
              <a:gd name="connsiteX9" fmla="*/ 332071 w 2658886"/>
              <a:gd name="connsiteY9" fmla="*/ 211494 h 689028"/>
              <a:gd name="connsiteX0" fmla="*/ 6386 w 2988571"/>
              <a:gd name="connsiteY0" fmla="*/ 74720 h 689028"/>
              <a:gd name="connsiteX1" fmla="*/ 738701 w 2988571"/>
              <a:gd name="connsiteY1" fmla="*/ 143874 h 689028"/>
              <a:gd name="connsiteX2" fmla="*/ 1923088 w 2988571"/>
              <a:gd name="connsiteY2" fmla="*/ 82623 h 689028"/>
              <a:gd name="connsiteX3" fmla="*/ 1924905 w 2988571"/>
              <a:gd name="connsiteY3" fmla="*/ 210549 h 689028"/>
              <a:gd name="connsiteX4" fmla="*/ 2988571 w 2988571"/>
              <a:gd name="connsiteY4" fmla="*/ 84300 h 689028"/>
              <a:gd name="connsiteX5" fmla="*/ 2988571 w 2988571"/>
              <a:gd name="connsiteY5" fmla="*/ 570300 h 689028"/>
              <a:gd name="connsiteX6" fmla="*/ 2073084 w 2988571"/>
              <a:gd name="connsiteY6" fmla="*/ 570300 h 689028"/>
              <a:gd name="connsiteX7" fmla="*/ 2072991 w 2988571"/>
              <a:gd name="connsiteY7" fmla="*/ 573248 h 689028"/>
              <a:gd name="connsiteX8" fmla="*/ 350991 w 2988571"/>
              <a:gd name="connsiteY8" fmla="*/ 545076 h 689028"/>
              <a:gd name="connsiteX9" fmla="*/ 6386 w 2988571"/>
              <a:gd name="connsiteY9" fmla="*/ 74720 h 689028"/>
              <a:gd name="connsiteX0" fmla="*/ 6386 w 2988571"/>
              <a:gd name="connsiteY0" fmla="*/ 37394 h 651702"/>
              <a:gd name="connsiteX1" fmla="*/ 1923088 w 2988571"/>
              <a:gd name="connsiteY1" fmla="*/ 45297 h 651702"/>
              <a:gd name="connsiteX2" fmla="*/ 1924905 w 2988571"/>
              <a:gd name="connsiteY2" fmla="*/ 173223 h 651702"/>
              <a:gd name="connsiteX3" fmla="*/ 2988571 w 2988571"/>
              <a:gd name="connsiteY3" fmla="*/ 46974 h 651702"/>
              <a:gd name="connsiteX4" fmla="*/ 2988571 w 2988571"/>
              <a:gd name="connsiteY4" fmla="*/ 532974 h 651702"/>
              <a:gd name="connsiteX5" fmla="*/ 2073084 w 2988571"/>
              <a:gd name="connsiteY5" fmla="*/ 532974 h 651702"/>
              <a:gd name="connsiteX6" fmla="*/ 2072991 w 2988571"/>
              <a:gd name="connsiteY6" fmla="*/ 535922 h 651702"/>
              <a:gd name="connsiteX7" fmla="*/ 350991 w 2988571"/>
              <a:gd name="connsiteY7" fmla="*/ 507750 h 651702"/>
              <a:gd name="connsiteX8" fmla="*/ 6386 w 2988571"/>
              <a:gd name="connsiteY8" fmla="*/ 37394 h 651702"/>
              <a:gd name="connsiteX0" fmla="*/ 787000 w 3769185"/>
              <a:gd name="connsiteY0" fmla="*/ 37394 h 535922"/>
              <a:gd name="connsiteX1" fmla="*/ 2703702 w 3769185"/>
              <a:gd name="connsiteY1" fmla="*/ 45297 h 535922"/>
              <a:gd name="connsiteX2" fmla="*/ 2705519 w 3769185"/>
              <a:gd name="connsiteY2" fmla="*/ 173223 h 535922"/>
              <a:gd name="connsiteX3" fmla="*/ 3769185 w 3769185"/>
              <a:gd name="connsiteY3" fmla="*/ 46974 h 535922"/>
              <a:gd name="connsiteX4" fmla="*/ 3769185 w 3769185"/>
              <a:gd name="connsiteY4" fmla="*/ 532974 h 535922"/>
              <a:gd name="connsiteX5" fmla="*/ 2853698 w 3769185"/>
              <a:gd name="connsiteY5" fmla="*/ 532974 h 535922"/>
              <a:gd name="connsiteX6" fmla="*/ 2853605 w 3769185"/>
              <a:gd name="connsiteY6" fmla="*/ 535922 h 535922"/>
              <a:gd name="connsiteX7" fmla="*/ 10493 w 3769185"/>
              <a:gd name="connsiteY7" fmla="*/ 173893 h 535922"/>
              <a:gd name="connsiteX8" fmla="*/ 787000 w 3769185"/>
              <a:gd name="connsiteY8" fmla="*/ 37394 h 535922"/>
              <a:gd name="connsiteX0" fmla="*/ 787000 w 3769185"/>
              <a:gd name="connsiteY0" fmla="*/ 1 h 498529"/>
              <a:gd name="connsiteX1" fmla="*/ 2705519 w 3769185"/>
              <a:gd name="connsiteY1" fmla="*/ 135830 h 498529"/>
              <a:gd name="connsiteX2" fmla="*/ 3769185 w 3769185"/>
              <a:gd name="connsiteY2" fmla="*/ 9581 h 498529"/>
              <a:gd name="connsiteX3" fmla="*/ 3769185 w 3769185"/>
              <a:gd name="connsiteY3" fmla="*/ 495581 h 498529"/>
              <a:gd name="connsiteX4" fmla="*/ 2853698 w 3769185"/>
              <a:gd name="connsiteY4" fmla="*/ 495581 h 498529"/>
              <a:gd name="connsiteX5" fmla="*/ 2853605 w 3769185"/>
              <a:gd name="connsiteY5" fmla="*/ 498529 h 498529"/>
              <a:gd name="connsiteX6" fmla="*/ 10493 w 3769185"/>
              <a:gd name="connsiteY6" fmla="*/ 136500 h 498529"/>
              <a:gd name="connsiteX7" fmla="*/ 787000 w 3769185"/>
              <a:gd name="connsiteY7" fmla="*/ 1 h 498529"/>
              <a:gd name="connsiteX0" fmla="*/ 291217 w 3782229"/>
              <a:gd name="connsiteY0" fmla="*/ 0 h 860790"/>
              <a:gd name="connsiteX1" fmla="*/ 2718563 w 3782229"/>
              <a:gd name="connsiteY1" fmla="*/ 498091 h 860790"/>
              <a:gd name="connsiteX2" fmla="*/ 3782229 w 3782229"/>
              <a:gd name="connsiteY2" fmla="*/ 371842 h 860790"/>
              <a:gd name="connsiteX3" fmla="*/ 3782229 w 3782229"/>
              <a:gd name="connsiteY3" fmla="*/ 857842 h 860790"/>
              <a:gd name="connsiteX4" fmla="*/ 2866742 w 3782229"/>
              <a:gd name="connsiteY4" fmla="*/ 857842 h 860790"/>
              <a:gd name="connsiteX5" fmla="*/ 2866649 w 3782229"/>
              <a:gd name="connsiteY5" fmla="*/ 860790 h 860790"/>
              <a:gd name="connsiteX6" fmla="*/ 23537 w 3782229"/>
              <a:gd name="connsiteY6" fmla="*/ 498761 h 860790"/>
              <a:gd name="connsiteX7" fmla="*/ 291217 w 3782229"/>
              <a:gd name="connsiteY7" fmla="*/ 0 h 860790"/>
              <a:gd name="connsiteX0" fmla="*/ 291217 w 3895148"/>
              <a:gd name="connsiteY0" fmla="*/ 0 h 860790"/>
              <a:gd name="connsiteX1" fmla="*/ 2718563 w 3895148"/>
              <a:gd name="connsiteY1" fmla="*/ 498091 h 860790"/>
              <a:gd name="connsiteX2" fmla="*/ 3895147 w 3895148"/>
              <a:gd name="connsiteY2" fmla="*/ 458671 h 860790"/>
              <a:gd name="connsiteX3" fmla="*/ 3782229 w 3895148"/>
              <a:gd name="connsiteY3" fmla="*/ 857842 h 860790"/>
              <a:gd name="connsiteX4" fmla="*/ 2866742 w 3895148"/>
              <a:gd name="connsiteY4" fmla="*/ 857842 h 860790"/>
              <a:gd name="connsiteX5" fmla="*/ 2866649 w 3895148"/>
              <a:gd name="connsiteY5" fmla="*/ 860790 h 860790"/>
              <a:gd name="connsiteX6" fmla="*/ 23537 w 3895148"/>
              <a:gd name="connsiteY6" fmla="*/ 498761 h 860790"/>
              <a:gd name="connsiteX7" fmla="*/ 291217 w 3895148"/>
              <a:gd name="connsiteY7" fmla="*/ 0 h 860790"/>
              <a:gd name="connsiteX0" fmla="*/ 291217 w 3895148"/>
              <a:gd name="connsiteY0" fmla="*/ 0 h 860790"/>
              <a:gd name="connsiteX1" fmla="*/ 2718563 w 3895148"/>
              <a:gd name="connsiteY1" fmla="*/ 498091 h 860790"/>
              <a:gd name="connsiteX2" fmla="*/ 3895147 w 3895148"/>
              <a:gd name="connsiteY2" fmla="*/ 458671 h 860790"/>
              <a:gd name="connsiteX3" fmla="*/ 3784454 w 3895148"/>
              <a:gd name="connsiteY3" fmla="*/ 765080 h 860790"/>
              <a:gd name="connsiteX4" fmla="*/ 2866742 w 3895148"/>
              <a:gd name="connsiteY4" fmla="*/ 857842 h 860790"/>
              <a:gd name="connsiteX5" fmla="*/ 2866649 w 3895148"/>
              <a:gd name="connsiteY5" fmla="*/ 860790 h 860790"/>
              <a:gd name="connsiteX6" fmla="*/ 23537 w 3895148"/>
              <a:gd name="connsiteY6" fmla="*/ 498761 h 860790"/>
              <a:gd name="connsiteX7" fmla="*/ 291217 w 3895148"/>
              <a:gd name="connsiteY7" fmla="*/ 0 h 860790"/>
              <a:gd name="connsiteX0" fmla="*/ 291217 w 3895148"/>
              <a:gd name="connsiteY0" fmla="*/ 0 h 860790"/>
              <a:gd name="connsiteX1" fmla="*/ 2718563 w 3895148"/>
              <a:gd name="connsiteY1" fmla="*/ 498091 h 860790"/>
              <a:gd name="connsiteX2" fmla="*/ 3895147 w 3895148"/>
              <a:gd name="connsiteY2" fmla="*/ 458671 h 860790"/>
              <a:gd name="connsiteX3" fmla="*/ 3784454 w 3895148"/>
              <a:gd name="connsiteY3" fmla="*/ 765080 h 860790"/>
              <a:gd name="connsiteX4" fmla="*/ 2866742 w 3895148"/>
              <a:gd name="connsiteY4" fmla="*/ 857842 h 860790"/>
              <a:gd name="connsiteX5" fmla="*/ 2866649 w 3895148"/>
              <a:gd name="connsiteY5" fmla="*/ 860790 h 860790"/>
              <a:gd name="connsiteX6" fmla="*/ 23537 w 3895148"/>
              <a:gd name="connsiteY6" fmla="*/ 498761 h 860790"/>
              <a:gd name="connsiteX7" fmla="*/ 291217 w 3895148"/>
              <a:gd name="connsiteY7" fmla="*/ 0 h 860790"/>
              <a:gd name="connsiteX0" fmla="*/ 291217 w 3847250"/>
              <a:gd name="connsiteY0" fmla="*/ 0 h 860790"/>
              <a:gd name="connsiteX1" fmla="*/ 2718563 w 3847250"/>
              <a:gd name="connsiteY1" fmla="*/ 498091 h 860790"/>
              <a:gd name="connsiteX2" fmla="*/ 3847249 w 3847250"/>
              <a:gd name="connsiteY2" fmla="*/ 457921 h 860790"/>
              <a:gd name="connsiteX3" fmla="*/ 3784454 w 3847250"/>
              <a:gd name="connsiteY3" fmla="*/ 765080 h 860790"/>
              <a:gd name="connsiteX4" fmla="*/ 2866742 w 3847250"/>
              <a:gd name="connsiteY4" fmla="*/ 857842 h 860790"/>
              <a:gd name="connsiteX5" fmla="*/ 2866649 w 3847250"/>
              <a:gd name="connsiteY5" fmla="*/ 860790 h 860790"/>
              <a:gd name="connsiteX6" fmla="*/ 23537 w 3847250"/>
              <a:gd name="connsiteY6" fmla="*/ 498761 h 860790"/>
              <a:gd name="connsiteX7" fmla="*/ 291217 w 3847250"/>
              <a:gd name="connsiteY7" fmla="*/ 0 h 860790"/>
              <a:gd name="connsiteX0" fmla="*/ 291217 w 3784454"/>
              <a:gd name="connsiteY0" fmla="*/ 0 h 860790"/>
              <a:gd name="connsiteX1" fmla="*/ 2718563 w 3784454"/>
              <a:gd name="connsiteY1" fmla="*/ 498091 h 860790"/>
              <a:gd name="connsiteX2" fmla="*/ 3597986 w 3784454"/>
              <a:gd name="connsiteY2" fmla="*/ 461761 h 860790"/>
              <a:gd name="connsiteX3" fmla="*/ 3784454 w 3784454"/>
              <a:gd name="connsiteY3" fmla="*/ 765080 h 860790"/>
              <a:gd name="connsiteX4" fmla="*/ 2866742 w 3784454"/>
              <a:gd name="connsiteY4" fmla="*/ 857842 h 860790"/>
              <a:gd name="connsiteX5" fmla="*/ 2866649 w 3784454"/>
              <a:gd name="connsiteY5" fmla="*/ 860790 h 860790"/>
              <a:gd name="connsiteX6" fmla="*/ 23537 w 3784454"/>
              <a:gd name="connsiteY6" fmla="*/ 498761 h 860790"/>
              <a:gd name="connsiteX7" fmla="*/ 291217 w 3784454"/>
              <a:gd name="connsiteY7" fmla="*/ 0 h 860790"/>
              <a:gd name="connsiteX0" fmla="*/ 291217 w 3659729"/>
              <a:gd name="connsiteY0" fmla="*/ 0 h 860790"/>
              <a:gd name="connsiteX1" fmla="*/ 2718563 w 3659729"/>
              <a:gd name="connsiteY1" fmla="*/ 498091 h 860790"/>
              <a:gd name="connsiteX2" fmla="*/ 3597986 w 3659729"/>
              <a:gd name="connsiteY2" fmla="*/ 461761 h 860790"/>
              <a:gd name="connsiteX3" fmla="*/ 3659729 w 3659729"/>
              <a:gd name="connsiteY3" fmla="*/ 770867 h 860790"/>
              <a:gd name="connsiteX4" fmla="*/ 2866742 w 3659729"/>
              <a:gd name="connsiteY4" fmla="*/ 857842 h 860790"/>
              <a:gd name="connsiteX5" fmla="*/ 2866649 w 3659729"/>
              <a:gd name="connsiteY5" fmla="*/ 860790 h 860790"/>
              <a:gd name="connsiteX6" fmla="*/ 23537 w 3659729"/>
              <a:gd name="connsiteY6" fmla="*/ 498761 h 860790"/>
              <a:gd name="connsiteX7" fmla="*/ 291217 w 3659729"/>
              <a:gd name="connsiteY7" fmla="*/ 0 h 860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59729" h="860790">
                <a:moveTo>
                  <a:pt x="291217" y="0"/>
                </a:moveTo>
                <a:cubicBezTo>
                  <a:pt x="740388" y="-112"/>
                  <a:pt x="2221532" y="496494"/>
                  <a:pt x="2718563" y="498091"/>
                </a:cubicBezTo>
                <a:lnTo>
                  <a:pt x="3597986" y="461761"/>
                </a:lnTo>
                <a:lnTo>
                  <a:pt x="3659729" y="770867"/>
                </a:lnTo>
                <a:cubicBezTo>
                  <a:pt x="3265936" y="870015"/>
                  <a:pt x="3172646" y="826921"/>
                  <a:pt x="2866742" y="857842"/>
                </a:cubicBezTo>
                <a:cubicBezTo>
                  <a:pt x="2866711" y="858825"/>
                  <a:pt x="2866680" y="859807"/>
                  <a:pt x="2866649" y="860790"/>
                </a:cubicBezTo>
                <a:cubicBezTo>
                  <a:pt x="2445000" y="847412"/>
                  <a:pt x="484670" y="812544"/>
                  <a:pt x="23537" y="498761"/>
                </a:cubicBezTo>
                <a:cubicBezTo>
                  <a:pt x="-89554" y="426300"/>
                  <a:pt x="238814" y="74578"/>
                  <a:pt x="291217" y="0"/>
                </a:cubicBezTo>
                <a:close/>
              </a:path>
            </a:pathLst>
          </a:custGeom>
          <a:solidFill>
            <a:srgbClr val="FFEA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/>
          </a:p>
        </p:txBody>
      </p:sp>
      <p:sp>
        <p:nvSpPr>
          <p:cNvPr id="125" name="Ellipszis 42"/>
          <p:cNvSpPr/>
          <p:nvPr/>
        </p:nvSpPr>
        <p:spPr>
          <a:xfrm rot="15814629" flipH="1">
            <a:off x="5515717" y="3175990"/>
            <a:ext cx="701291" cy="542859"/>
          </a:xfrm>
          <a:custGeom>
            <a:avLst/>
            <a:gdLst>
              <a:gd name="connsiteX0" fmla="*/ 0 w 738119"/>
              <a:gd name="connsiteY0" fmla="*/ 338046 h 676092"/>
              <a:gd name="connsiteX1" fmla="*/ 369060 w 738119"/>
              <a:gd name="connsiteY1" fmla="*/ 0 h 676092"/>
              <a:gd name="connsiteX2" fmla="*/ 738120 w 738119"/>
              <a:gd name="connsiteY2" fmla="*/ 338046 h 676092"/>
              <a:gd name="connsiteX3" fmla="*/ 369060 w 738119"/>
              <a:gd name="connsiteY3" fmla="*/ 676092 h 676092"/>
              <a:gd name="connsiteX4" fmla="*/ 0 w 738119"/>
              <a:gd name="connsiteY4" fmla="*/ 338046 h 676092"/>
              <a:gd name="connsiteX0" fmla="*/ 0 w 807392"/>
              <a:gd name="connsiteY0" fmla="*/ 564397 h 709538"/>
              <a:gd name="connsiteX1" fmla="*/ 438332 w 807392"/>
              <a:gd name="connsiteY1" fmla="*/ 4678 h 709538"/>
              <a:gd name="connsiteX2" fmla="*/ 807392 w 807392"/>
              <a:gd name="connsiteY2" fmla="*/ 342724 h 709538"/>
              <a:gd name="connsiteX3" fmla="*/ 438332 w 807392"/>
              <a:gd name="connsiteY3" fmla="*/ 680770 h 709538"/>
              <a:gd name="connsiteX4" fmla="*/ 0 w 807392"/>
              <a:gd name="connsiteY4" fmla="*/ 564397 h 709538"/>
              <a:gd name="connsiteX0" fmla="*/ 342 w 807734"/>
              <a:gd name="connsiteY0" fmla="*/ 564397 h 812714"/>
              <a:gd name="connsiteX1" fmla="*/ 438674 w 807734"/>
              <a:gd name="connsiteY1" fmla="*/ 4678 h 812714"/>
              <a:gd name="connsiteX2" fmla="*/ 807734 w 807734"/>
              <a:gd name="connsiteY2" fmla="*/ 342724 h 812714"/>
              <a:gd name="connsiteX3" fmla="*/ 511777 w 807734"/>
              <a:gd name="connsiteY3" fmla="*/ 806891 h 812714"/>
              <a:gd name="connsiteX4" fmla="*/ 342 w 807734"/>
              <a:gd name="connsiteY4" fmla="*/ 564397 h 812714"/>
              <a:gd name="connsiteX0" fmla="*/ 242 w 807634"/>
              <a:gd name="connsiteY0" fmla="*/ 564397 h 834088"/>
              <a:gd name="connsiteX1" fmla="*/ 438574 w 807634"/>
              <a:gd name="connsiteY1" fmla="*/ 4678 h 834088"/>
              <a:gd name="connsiteX2" fmla="*/ 807634 w 807634"/>
              <a:gd name="connsiteY2" fmla="*/ 342724 h 834088"/>
              <a:gd name="connsiteX3" fmla="*/ 499634 w 807634"/>
              <a:gd name="connsiteY3" fmla="*/ 828801 h 834088"/>
              <a:gd name="connsiteX4" fmla="*/ 242 w 807634"/>
              <a:gd name="connsiteY4" fmla="*/ 564397 h 834088"/>
              <a:gd name="connsiteX0" fmla="*/ 4399 w 811791"/>
              <a:gd name="connsiteY0" fmla="*/ 402843 h 671880"/>
              <a:gd name="connsiteX1" fmla="*/ 290660 w 811791"/>
              <a:gd name="connsiteY1" fmla="*/ 16163 h 671880"/>
              <a:gd name="connsiteX2" fmla="*/ 811791 w 811791"/>
              <a:gd name="connsiteY2" fmla="*/ 181170 h 671880"/>
              <a:gd name="connsiteX3" fmla="*/ 503791 w 811791"/>
              <a:gd name="connsiteY3" fmla="*/ 667247 h 671880"/>
              <a:gd name="connsiteX4" fmla="*/ 4399 w 811791"/>
              <a:gd name="connsiteY4" fmla="*/ 402843 h 671880"/>
              <a:gd name="connsiteX0" fmla="*/ 10346 w 817738"/>
              <a:gd name="connsiteY0" fmla="*/ 515682 h 784719"/>
              <a:gd name="connsiteX1" fmla="*/ 296607 w 817738"/>
              <a:gd name="connsiteY1" fmla="*/ 129002 h 784719"/>
              <a:gd name="connsiteX2" fmla="*/ 817738 w 817738"/>
              <a:gd name="connsiteY2" fmla="*/ 294009 h 784719"/>
              <a:gd name="connsiteX3" fmla="*/ 509738 w 817738"/>
              <a:gd name="connsiteY3" fmla="*/ 780086 h 784719"/>
              <a:gd name="connsiteX4" fmla="*/ 10346 w 817738"/>
              <a:gd name="connsiteY4" fmla="*/ 515682 h 784719"/>
              <a:gd name="connsiteX0" fmla="*/ 10346 w 817738"/>
              <a:gd name="connsiteY0" fmla="*/ 515682 h 789307"/>
              <a:gd name="connsiteX1" fmla="*/ 296607 w 817738"/>
              <a:gd name="connsiteY1" fmla="*/ 129002 h 789307"/>
              <a:gd name="connsiteX2" fmla="*/ 817738 w 817738"/>
              <a:gd name="connsiteY2" fmla="*/ 294009 h 789307"/>
              <a:gd name="connsiteX3" fmla="*/ 509738 w 817738"/>
              <a:gd name="connsiteY3" fmla="*/ 780086 h 789307"/>
              <a:gd name="connsiteX4" fmla="*/ 10346 w 817738"/>
              <a:gd name="connsiteY4" fmla="*/ 515682 h 789307"/>
              <a:gd name="connsiteX0" fmla="*/ 7684 w 815076"/>
              <a:gd name="connsiteY0" fmla="*/ 515682 h 867736"/>
              <a:gd name="connsiteX1" fmla="*/ 293945 w 815076"/>
              <a:gd name="connsiteY1" fmla="*/ 129002 h 867736"/>
              <a:gd name="connsiteX2" fmla="*/ 815076 w 815076"/>
              <a:gd name="connsiteY2" fmla="*/ 294009 h 867736"/>
              <a:gd name="connsiteX3" fmla="*/ 462922 w 815076"/>
              <a:gd name="connsiteY3" fmla="*/ 860425 h 867736"/>
              <a:gd name="connsiteX4" fmla="*/ 7684 w 815076"/>
              <a:gd name="connsiteY4" fmla="*/ 515682 h 867736"/>
              <a:gd name="connsiteX0" fmla="*/ 7684 w 815076"/>
              <a:gd name="connsiteY0" fmla="*/ 515682 h 877431"/>
              <a:gd name="connsiteX1" fmla="*/ 293945 w 815076"/>
              <a:gd name="connsiteY1" fmla="*/ 129002 h 877431"/>
              <a:gd name="connsiteX2" fmla="*/ 815076 w 815076"/>
              <a:gd name="connsiteY2" fmla="*/ 294009 h 877431"/>
              <a:gd name="connsiteX3" fmla="*/ 462922 w 815076"/>
              <a:gd name="connsiteY3" fmla="*/ 860425 h 877431"/>
              <a:gd name="connsiteX4" fmla="*/ 7684 w 815076"/>
              <a:gd name="connsiteY4" fmla="*/ 515682 h 877431"/>
              <a:gd name="connsiteX0" fmla="*/ 2722 w 829901"/>
              <a:gd name="connsiteY0" fmla="*/ 534084 h 768586"/>
              <a:gd name="connsiteX1" fmla="*/ 308770 w 829901"/>
              <a:gd name="connsiteY1" fmla="*/ 25025 h 768586"/>
              <a:gd name="connsiteX2" fmla="*/ 829901 w 829901"/>
              <a:gd name="connsiteY2" fmla="*/ 190032 h 768586"/>
              <a:gd name="connsiteX3" fmla="*/ 477747 w 829901"/>
              <a:gd name="connsiteY3" fmla="*/ 756448 h 768586"/>
              <a:gd name="connsiteX4" fmla="*/ 2722 w 829901"/>
              <a:gd name="connsiteY4" fmla="*/ 534084 h 768586"/>
              <a:gd name="connsiteX0" fmla="*/ 2723 w 829902"/>
              <a:gd name="connsiteY0" fmla="*/ 534084 h 765499"/>
              <a:gd name="connsiteX1" fmla="*/ 308771 w 829902"/>
              <a:gd name="connsiteY1" fmla="*/ 25025 h 765499"/>
              <a:gd name="connsiteX2" fmla="*/ 829902 w 829902"/>
              <a:gd name="connsiteY2" fmla="*/ 190032 h 765499"/>
              <a:gd name="connsiteX3" fmla="*/ 477748 w 829902"/>
              <a:gd name="connsiteY3" fmla="*/ 756448 h 765499"/>
              <a:gd name="connsiteX4" fmla="*/ 2723 w 829902"/>
              <a:gd name="connsiteY4" fmla="*/ 534084 h 765499"/>
              <a:gd name="connsiteX0" fmla="*/ 2008 w 829187"/>
              <a:gd name="connsiteY0" fmla="*/ 553522 h 784937"/>
              <a:gd name="connsiteX1" fmla="*/ 308056 w 829187"/>
              <a:gd name="connsiteY1" fmla="*/ 44463 h 784937"/>
              <a:gd name="connsiteX2" fmla="*/ 829187 w 829187"/>
              <a:gd name="connsiteY2" fmla="*/ 209470 h 784937"/>
              <a:gd name="connsiteX3" fmla="*/ 477033 w 829187"/>
              <a:gd name="connsiteY3" fmla="*/ 775886 h 784937"/>
              <a:gd name="connsiteX4" fmla="*/ 2008 w 829187"/>
              <a:gd name="connsiteY4" fmla="*/ 553522 h 78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9187" h="784937">
                <a:moveTo>
                  <a:pt x="2008" y="553522"/>
                </a:moveTo>
                <a:cubicBezTo>
                  <a:pt x="-26155" y="431618"/>
                  <a:pt x="250296" y="146091"/>
                  <a:pt x="308056" y="44463"/>
                </a:cubicBezTo>
                <a:cubicBezTo>
                  <a:pt x="365816" y="-57165"/>
                  <a:pt x="829187" y="22772"/>
                  <a:pt x="829187" y="209470"/>
                </a:cubicBezTo>
                <a:cubicBezTo>
                  <a:pt x="829187" y="396168"/>
                  <a:pt x="770804" y="728558"/>
                  <a:pt x="477033" y="775886"/>
                </a:cubicBezTo>
                <a:cubicBezTo>
                  <a:pt x="183262" y="823214"/>
                  <a:pt x="30171" y="675426"/>
                  <a:pt x="2008" y="553522"/>
                </a:cubicBezTo>
                <a:close/>
              </a:path>
            </a:pathLst>
          </a:custGeom>
          <a:solidFill>
            <a:srgbClr val="4078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26" name="Trapezoid 43"/>
          <p:cNvSpPr/>
          <p:nvPr/>
        </p:nvSpPr>
        <p:spPr>
          <a:xfrm rot="594038" flipH="1">
            <a:off x="5532372" y="3595174"/>
            <a:ext cx="536358" cy="208017"/>
          </a:xfrm>
          <a:custGeom>
            <a:avLst/>
            <a:gdLst>
              <a:gd name="connsiteX0" fmla="*/ 0 w 519185"/>
              <a:gd name="connsiteY0" fmla="*/ 225706 h 225706"/>
              <a:gd name="connsiteX1" fmla="*/ 119611 w 519185"/>
              <a:gd name="connsiteY1" fmla="*/ 0 h 225706"/>
              <a:gd name="connsiteX2" fmla="*/ 399574 w 519185"/>
              <a:gd name="connsiteY2" fmla="*/ 0 h 225706"/>
              <a:gd name="connsiteX3" fmla="*/ 519185 w 519185"/>
              <a:gd name="connsiteY3" fmla="*/ 225706 h 225706"/>
              <a:gd name="connsiteX4" fmla="*/ 0 w 519185"/>
              <a:gd name="connsiteY4" fmla="*/ 225706 h 225706"/>
              <a:gd name="connsiteX0" fmla="*/ 9142 w 528327"/>
              <a:gd name="connsiteY0" fmla="*/ 225706 h 225706"/>
              <a:gd name="connsiteX1" fmla="*/ 128753 w 528327"/>
              <a:gd name="connsiteY1" fmla="*/ 0 h 225706"/>
              <a:gd name="connsiteX2" fmla="*/ 408716 w 528327"/>
              <a:gd name="connsiteY2" fmla="*/ 0 h 225706"/>
              <a:gd name="connsiteX3" fmla="*/ 528327 w 528327"/>
              <a:gd name="connsiteY3" fmla="*/ 225706 h 225706"/>
              <a:gd name="connsiteX4" fmla="*/ 9142 w 528327"/>
              <a:gd name="connsiteY4" fmla="*/ 225706 h 225706"/>
              <a:gd name="connsiteX0" fmla="*/ 9142 w 528327"/>
              <a:gd name="connsiteY0" fmla="*/ 225706 h 236555"/>
              <a:gd name="connsiteX1" fmla="*/ 128753 w 528327"/>
              <a:gd name="connsiteY1" fmla="*/ 0 h 236555"/>
              <a:gd name="connsiteX2" fmla="*/ 408716 w 528327"/>
              <a:gd name="connsiteY2" fmla="*/ 0 h 236555"/>
              <a:gd name="connsiteX3" fmla="*/ 528327 w 528327"/>
              <a:gd name="connsiteY3" fmla="*/ 225706 h 236555"/>
              <a:gd name="connsiteX4" fmla="*/ 9142 w 528327"/>
              <a:gd name="connsiteY4" fmla="*/ 225706 h 236555"/>
              <a:gd name="connsiteX0" fmla="*/ 9142 w 528327"/>
              <a:gd name="connsiteY0" fmla="*/ 225706 h 249842"/>
              <a:gd name="connsiteX1" fmla="*/ 128753 w 528327"/>
              <a:gd name="connsiteY1" fmla="*/ 0 h 249842"/>
              <a:gd name="connsiteX2" fmla="*/ 408716 w 528327"/>
              <a:gd name="connsiteY2" fmla="*/ 0 h 249842"/>
              <a:gd name="connsiteX3" fmla="*/ 528327 w 528327"/>
              <a:gd name="connsiteY3" fmla="*/ 225706 h 249842"/>
              <a:gd name="connsiteX4" fmla="*/ 9142 w 528327"/>
              <a:gd name="connsiteY4" fmla="*/ 225706 h 249842"/>
              <a:gd name="connsiteX0" fmla="*/ 9142 w 528327"/>
              <a:gd name="connsiteY0" fmla="*/ 225706 h 249842"/>
              <a:gd name="connsiteX1" fmla="*/ 128753 w 528327"/>
              <a:gd name="connsiteY1" fmla="*/ 0 h 249842"/>
              <a:gd name="connsiteX2" fmla="*/ 408716 w 528327"/>
              <a:gd name="connsiteY2" fmla="*/ 0 h 249842"/>
              <a:gd name="connsiteX3" fmla="*/ 528327 w 528327"/>
              <a:gd name="connsiteY3" fmla="*/ 225706 h 249842"/>
              <a:gd name="connsiteX4" fmla="*/ 9142 w 528327"/>
              <a:gd name="connsiteY4" fmla="*/ 225706 h 249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8327" h="249842">
                <a:moveTo>
                  <a:pt x="9142" y="225706"/>
                </a:moveTo>
                <a:cubicBezTo>
                  <a:pt x="-34276" y="155095"/>
                  <a:pt x="88883" y="75235"/>
                  <a:pt x="128753" y="0"/>
                </a:cubicBezTo>
                <a:lnTo>
                  <a:pt x="408716" y="0"/>
                </a:lnTo>
                <a:cubicBezTo>
                  <a:pt x="448586" y="75235"/>
                  <a:pt x="517943" y="121179"/>
                  <a:pt x="528327" y="225706"/>
                </a:cubicBezTo>
                <a:cubicBezTo>
                  <a:pt x="335543" y="264828"/>
                  <a:pt x="157633" y="250117"/>
                  <a:pt x="9142" y="225706"/>
                </a:cubicBezTo>
                <a:close/>
              </a:path>
            </a:pathLst>
          </a:custGeom>
          <a:solidFill>
            <a:srgbClr val="4078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23" name="Szabadkézi sokszög 122"/>
          <p:cNvSpPr/>
          <p:nvPr/>
        </p:nvSpPr>
        <p:spPr>
          <a:xfrm rot="16785478" flipH="1">
            <a:off x="4882965" y="4535590"/>
            <a:ext cx="522855" cy="545039"/>
          </a:xfrm>
          <a:custGeom>
            <a:avLst/>
            <a:gdLst>
              <a:gd name="connsiteX0" fmla="*/ 136730 w 1199201"/>
              <a:gd name="connsiteY0" fmla="*/ 30640 h 1892590"/>
              <a:gd name="connsiteX1" fmla="*/ 584676 w 1199201"/>
              <a:gd name="connsiteY1" fmla="*/ 217978 h 1892590"/>
              <a:gd name="connsiteX2" fmla="*/ 635949 w 1199201"/>
              <a:gd name="connsiteY2" fmla="*/ 359167 h 1892590"/>
              <a:gd name="connsiteX3" fmla="*/ 637703 w 1199201"/>
              <a:gd name="connsiteY3" fmla="*/ 376384 h 1892590"/>
              <a:gd name="connsiteX4" fmla="*/ 643383 w 1199201"/>
              <a:gd name="connsiteY4" fmla="*/ 378062 h 1892590"/>
              <a:gd name="connsiteX5" fmla="*/ 885701 w 1199201"/>
              <a:gd name="connsiteY5" fmla="*/ 685567 h 1892590"/>
              <a:gd name="connsiteX6" fmla="*/ 891201 w 1199201"/>
              <a:gd name="connsiteY6" fmla="*/ 745235 h 1892590"/>
              <a:gd name="connsiteX7" fmla="*/ 898623 w 1199201"/>
              <a:gd name="connsiteY7" fmla="*/ 741118 h 1892590"/>
              <a:gd name="connsiteX8" fmla="*/ 902544 w 1199201"/>
              <a:gd name="connsiteY8" fmla="*/ 747073 h 1892590"/>
              <a:gd name="connsiteX9" fmla="*/ 1006269 w 1199201"/>
              <a:gd name="connsiteY9" fmla="*/ 920775 h 1892590"/>
              <a:gd name="connsiteX10" fmla="*/ 1186390 w 1199201"/>
              <a:gd name="connsiteY10" fmla="*/ 1414924 h 1892590"/>
              <a:gd name="connsiteX11" fmla="*/ 1138623 w 1199201"/>
              <a:gd name="connsiteY11" fmla="*/ 1394735 h 1892590"/>
              <a:gd name="connsiteX12" fmla="*/ 1115215 w 1199201"/>
              <a:gd name="connsiteY12" fmla="*/ 1371538 h 1892590"/>
              <a:gd name="connsiteX13" fmla="*/ 1143736 w 1199201"/>
              <a:gd name="connsiteY13" fmla="*/ 1437679 h 1892590"/>
              <a:gd name="connsiteX14" fmla="*/ 1185696 w 1199201"/>
              <a:gd name="connsiteY14" fmla="*/ 1676318 h 1892590"/>
              <a:gd name="connsiteX15" fmla="*/ 1052946 w 1199201"/>
              <a:gd name="connsiteY15" fmla="*/ 1575952 h 1892590"/>
              <a:gd name="connsiteX16" fmla="*/ 1046002 w 1199201"/>
              <a:gd name="connsiteY16" fmla="*/ 1566944 h 1892590"/>
              <a:gd name="connsiteX17" fmla="*/ 1044940 w 1199201"/>
              <a:gd name="connsiteY17" fmla="*/ 1570183 h 1892590"/>
              <a:gd name="connsiteX18" fmla="*/ 1066478 w 1199201"/>
              <a:gd name="connsiteY18" fmla="*/ 1620131 h 1892590"/>
              <a:gd name="connsiteX19" fmla="*/ 1108439 w 1199201"/>
              <a:gd name="connsiteY19" fmla="*/ 1858770 h 1892590"/>
              <a:gd name="connsiteX20" fmla="*/ 928217 w 1199201"/>
              <a:gd name="connsiteY20" fmla="*/ 1696816 h 1892590"/>
              <a:gd name="connsiteX21" fmla="*/ 894494 w 1199201"/>
              <a:gd name="connsiteY21" fmla="*/ 1648118 h 1892590"/>
              <a:gd name="connsiteX22" fmla="*/ 887041 w 1199201"/>
              <a:gd name="connsiteY22" fmla="*/ 1646821 h 1892590"/>
              <a:gd name="connsiteX23" fmla="*/ 889089 w 1199201"/>
              <a:gd name="connsiteY23" fmla="*/ 1651570 h 1892590"/>
              <a:gd name="connsiteX24" fmla="*/ 931051 w 1199201"/>
              <a:gd name="connsiteY24" fmla="*/ 1890208 h 1892590"/>
              <a:gd name="connsiteX25" fmla="*/ 595712 w 1199201"/>
              <a:gd name="connsiteY25" fmla="*/ 1482149 h 1892590"/>
              <a:gd name="connsiteX26" fmla="*/ 512057 w 1199201"/>
              <a:gd name="connsiteY26" fmla="*/ 1317202 h 1892590"/>
              <a:gd name="connsiteX27" fmla="*/ 498416 w 1199201"/>
              <a:gd name="connsiteY27" fmla="*/ 1300028 h 1892590"/>
              <a:gd name="connsiteX28" fmla="*/ 417823 w 1199201"/>
              <a:gd name="connsiteY28" fmla="*/ 1183616 h 1892590"/>
              <a:gd name="connsiteX29" fmla="*/ 408983 w 1199201"/>
              <a:gd name="connsiteY29" fmla="*/ 1168873 h 1892590"/>
              <a:gd name="connsiteX30" fmla="*/ 404417 w 1199201"/>
              <a:gd name="connsiteY30" fmla="*/ 1167323 h 1892590"/>
              <a:gd name="connsiteX31" fmla="*/ 428572 w 1199201"/>
              <a:gd name="connsiteY31" fmla="*/ 1305834 h 1892590"/>
              <a:gd name="connsiteX32" fmla="*/ 408701 w 1199201"/>
              <a:gd name="connsiteY32" fmla="*/ 1634454 h 1892590"/>
              <a:gd name="connsiteX33" fmla="*/ 207320 w 1199201"/>
              <a:gd name="connsiteY33" fmla="*/ 1146181 h 1892590"/>
              <a:gd name="connsiteX34" fmla="*/ 174661 w 1199201"/>
              <a:gd name="connsiteY34" fmla="*/ 958911 h 1892590"/>
              <a:gd name="connsiteX35" fmla="*/ 161205 w 1199201"/>
              <a:gd name="connsiteY35" fmla="*/ 931800 h 1892590"/>
              <a:gd name="connsiteX36" fmla="*/ 131257 w 1199201"/>
              <a:gd name="connsiteY36" fmla="*/ 769565 h 1892590"/>
              <a:gd name="connsiteX37" fmla="*/ 148390 w 1199201"/>
              <a:gd name="connsiteY37" fmla="*/ 645623 h 1892590"/>
              <a:gd name="connsiteX38" fmla="*/ 154825 w 1199201"/>
              <a:gd name="connsiteY38" fmla="*/ 630984 h 1892590"/>
              <a:gd name="connsiteX39" fmla="*/ 151090 w 1199201"/>
              <a:gd name="connsiteY39" fmla="*/ 628088 h 1892590"/>
              <a:gd name="connsiteX40" fmla="*/ 58466 w 1199201"/>
              <a:gd name="connsiteY40" fmla="*/ 509833 h 1892590"/>
              <a:gd name="connsiteX41" fmla="*/ 136730 w 1199201"/>
              <a:gd name="connsiteY41" fmla="*/ 30640 h 1892590"/>
              <a:gd name="connsiteX0" fmla="*/ 228110 w 1290581"/>
              <a:gd name="connsiteY0" fmla="*/ 74498 h 1936448"/>
              <a:gd name="connsiteX1" fmla="*/ 676056 w 1290581"/>
              <a:gd name="connsiteY1" fmla="*/ 261836 h 1936448"/>
              <a:gd name="connsiteX2" fmla="*/ 727329 w 1290581"/>
              <a:gd name="connsiteY2" fmla="*/ 403025 h 1936448"/>
              <a:gd name="connsiteX3" fmla="*/ 729083 w 1290581"/>
              <a:gd name="connsiteY3" fmla="*/ 420242 h 1936448"/>
              <a:gd name="connsiteX4" fmla="*/ 734763 w 1290581"/>
              <a:gd name="connsiteY4" fmla="*/ 421920 h 1936448"/>
              <a:gd name="connsiteX5" fmla="*/ 977081 w 1290581"/>
              <a:gd name="connsiteY5" fmla="*/ 729425 h 1936448"/>
              <a:gd name="connsiteX6" fmla="*/ 982581 w 1290581"/>
              <a:gd name="connsiteY6" fmla="*/ 789093 h 1936448"/>
              <a:gd name="connsiteX7" fmla="*/ 990003 w 1290581"/>
              <a:gd name="connsiteY7" fmla="*/ 784976 h 1936448"/>
              <a:gd name="connsiteX8" fmla="*/ 993924 w 1290581"/>
              <a:gd name="connsiteY8" fmla="*/ 790931 h 1936448"/>
              <a:gd name="connsiteX9" fmla="*/ 1097649 w 1290581"/>
              <a:gd name="connsiteY9" fmla="*/ 964633 h 1936448"/>
              <a:gd name="connsiteX10" fmla="*/ 1277770 w 1290581"/>
              <a:gd name="connsiteY10" fmla="*/ 1458782 h 1936448"/>
              <a:gd name="connsiteX11" fmla="*/ 1230003 w 1290581"/>
              <a:gd name="connsiteY11" fmla="*/ 1438593 h 1936448"/>
              <a:gd name="connsiteX12" fmla="*/ 1206595 w 1290581"/>
              <a:gd name="connsiteY12" fmla="*/ 1415396 h 1936448"/>
              <a:gd name="connsiteX13" fmla="*/ 1235116 w 1290581"/>
              <a:gd name="connsiteY13" fmla="*/ 1481537 h 1936448"/>
              <a:gd name="connsiteX14" fmla="*/ 1277076 w 1290581"/>
              <a:gd name="connsiteY14" fmla="*/ 1720176 h 1936448"/>
              <a:gd name="connsiteX15" fmla="*/ 1144326 w 1290581"/>
              <a:gd name="connsiteY15" fmla="*/ 1619810 h 1936448"/>
              <a:gd name="connsiteX16" fmla="*/ 1137382 w 1290581"/>
              <a:gd name="connsiteY16" fmla="*/ 1610802 h 1936448"/>
              <a:gd name="connsiteX17" fmla="*/ 1136320 w 1290581"/>
              <a:gd name="connsiteY17" fmla="*/ 1614041 h 1936448"/>
              <a:gd name="connsiteX18" fmla="*/ 1157858 w 1290581"/>
              <a:gd name="connsiteY18" fmla="*/ 1663989 h 1936448"/>
              <a:gd name="connsiteX19" fmla="*/ 1199819 w 1290581"/>
              <a:gd name="connsiteY19" fmla="*/ 1902628 h 1936448"/>
              <a:gd name="connsiteX20" fmla="*/ 1019597 w 1290581"/>
              <a:gd name="connsiteY20" fmla="*/ 1740674 h 1936448"/>
              <a:gd name="connsiteX21" fmla="*/ 985874 w 1290581"/>
              <a:gd name="connsiteY21" fmla="*/ 1691976 h 1936448"/>
              <a:gd name="connsiteX22" fmla="*/ 978421 w 1290581"/>
              <a:gd name="connsiteY22" fmla="*/ 1690679 h 1936448"/>
              <a:gd name="connsiteX23" fmla="*/ 980469 w 1290581"/>
              <a:gd name="connsiteY23" fmla="*/ 1695428 h 1936448"/>
              <a:gd name="connsiteX24" fmla="*/ 1022431 w 1290581"/>
              <a:gd name="connsiteY24" fmla="*/ 1934066 h 1936448"/>
              <a:gd name="connsiteX25" fmla="*/ 687092 w 1290581"/>
              <a:gd name="connsiteY25" fmla="*/ 1526007 h 1936448"/>
              <a:gd name="connsiteX26" fmla="*/ 603437 w 1290581"/>
              <a:gd name="connsiteY26" fmla="*/ 1361060 h 1936448"/>
              <a:gd name="connsiteX27" fmla="*/ 589796 w 1290581"/>
              <a:gd name="connsiteY27" fmla="*/ 1343886 h 1936448"/>
              <a:gd name="connsiteX28" fmla="*/ 509203 w 1290581"/>
              <a:gd name="connsiteY28" fmla="*/ 1227474 h 1936448"/>
              <a:gd name="connsiteX29" fmla="*/ 500363 w 1290581"/>
              <a:gd name="connsiteY29" fmla="*/ 1212731 h 1936448"/>
              <a:gd name="connsiteX30" fmla="*/ 495797 w 1290581"/>
              <a:gd name="connsiteY30" fmla="*/ 1211181 h 1936448"/>
              <a:gd name="connsiteX31" fmla="*/ 519952 w 1290581"/>
              <a:gd name="connsiteY31" fmla="*/ 1349692 h 1936448"/>
              <a:gd name="connsiteX32" fmla="*/ 500081 w 1290581"/>
              <a:gd name="connsiteY32" fmla="*/ 1678312 h 1936448"/>
              <a:gd name="connsiteX33" fmla="*/ 298700 w 1290581"/>
              <a:gd name="connsiteY33" fmla="*/ 1190039 h 1936448"/>
              <a:gd name="connsiteX34" fmla="*/ 266041 w 1290581"/>
              <a:gd name="connsiteY34" fmla="*/ 1002769 h 1936448"/>
              <a:gd name="connsiteX35" fmla="*/ 252585 w 1290581"/>
              <a:gd name="connsiteY35" fmla="*/ 975658 h 1936448"/>
              <a:gd name="connsiteX36" fmla="*/ 222637 w 1290581"/>
              <a:gd name="connsiteY36" fmla="*/ 813423 h 1936448"/>
              <a:gd name="connsiteX37" fmla="*/ 239770 w 1290581"/>
              <a:gd name="connsiteY37" fmla="*/ 689481 h 1936448"/>
              <a:gd name="connsiteX38" fmla="*/ 246205 w 1290581"/>
              <a:gd name="connsiteY38" fmla="*/ 674842 h 1936448"/>
              <a:gd name="connsiteX39" fmla="*/ 242470 w 1290581"/>
              <a:gd name="connsiteY39" fmla="*/ 671946 h 1936448"/>
              <a:gd name="connsiteX40" fmla="*/ 149846 w 1290581"/>
              <a:gd name="connsiteY40" fmla="*/ 553691 h 1936448"/>
              <a:gd name="connsiteX41" fmla="*/ 228110 w 1290581"/>
              <a:gd name="connsiteY41" fmla="*/ 74498 h 1936448"/>
              <a:gd name="connsiteX0" fmla="*/ 343573 w 1199816"/>
              <a:gd name="connsiteY0" fmla="*/ 116142 h 1701180"/>
              <a:gd name="connsiteX1" fmla="*/ 585291 w 1199816"/>
              <a:gd name="connsiteY1" fmla="*/ 26568 h 1701180"/>
              <a:gd name="connsiteX2" fmla="*/ 636564 w 1199816"/>
              <a:gd name="connsiteY2" fmla="*/ 167757 h 1701180"/>
              <a:gd name="connsiteX3" fmla="*/ 638318 w 1199816"/>
              <a:gd name="connsiteY3" fmla="*/ 184974 h 1701180"/>
              <a:gd name="connsiteX4" fmla="*/ 643998 w 1199816"/>
              <a:gd name="connsiteY4" fmla="*/ 186652 h 1701180"/>
              <a:gd name="connsiteX5" fmla="*/ 886316 w 1199816"/>
              <a:gd name="connsiteY5" fmla="*/ 494157 h 1701180"/>
              <a:gd name="connsiteX6" fmla="*/ 891816 w 1199816"/>
              <a:gd name="connsiteY6" fmla="*/ 553825 h 1701180"/>
              <a:gd name="connsiteX7" fmla="*/ 899238 w 1199816"/>
              <a:gd name="connsiteY7" fmla="*/ 549708 h 1701180"/>
              <a:gd name="connsiteX8" fmla="*/ 903159 w 1199816"/>
              <a:gd name="connsiteY8" fmla="*/ 555663 h 1701180"/>
              <a:gd name="connsiteX9" fmla="*/ 1006884 w 1199816"/>
              <a:gd name="connsiteY9" fmla="*/ 729365 h 1701180"/>
              <a:gd name="connsiteX10" fmla="*/ 1187005 w 1199816"/>
              <a:gd name="connsiteY10" fmla="*/ 1223514 h 1701180"/>
              <a:gd name="connsiteX11" fmla="*/ 1139238 w 1199816"/>
              <a:gd name="connsiteY11" fmla="*/ 1203325 h 1701180"/>
              <a:gd name="connsiteX12" fmla="*/ 1115830 w 1199816"/>
              <a:gd name="connsiteY12" fmla="*/ 1180128 h 1701180"/>
              <a:gd name="connsiteX13" fmla="*/ 1144351 w 1199816"/>
              <a:gd name="connsiteY13" fmla="*/ 1246269 h 1701180"/>
              <a:gd name="connsiteX14" fmla="*/ 1186311 w 1199816"/>
              <a:gd name="connsiteY14" fmla="*/ 1484908 h 1701180"/>
              <a:gd name="connsiteX15" fmla="*/ 1053561 w 1199816"/>
              <a:gd name="connsiteY15" fmla="*/ 1384542 h 1701180"/>
              <a:gd name="connsiteX16" fmla="*/ 1046617 w 1199816"/>
              <a:gd name="connsiteY16" fmla="*/ 1375534 h 1701180"/>
              <a:gd name="connsiteX17" fmla="*/ 1045555 w 1199816"/>
              <a:gd name="connsiteY17" fmla="*/ 1378773 h 1701180"/>
              <a:gd name="connsiteX18" fmla="*/ 1067093 w 1199816"/>
              <a:gd name="connsiteY18" fmla="*/ 1428721 h 1701180"/>
              <a:gd name="connsiteX19" fmla="*/ 1109054 w 1199816"/>
              <a:gd name="connsiteY19" fmla="*/ 1667360 h 1701180"/>
              <a:gd name="connsiteX20" fmla="*/ 928832 w 1199816"/>
              <a:gd name="connsiteY20" fmla="*/ 1505406 h 1701180"/>
              <a:gd name="connsiteX21" fmla="*/ 895109 w 1199816"/>
              <a:gd name="connsiteY21" fmla="*/ 1456708 h 1701180"/>
              <a:gd name="connsiteX22" fmla="*/ 887656 w 1199816"/>
              <a:gd name="connsiteY22" fmla="*/ 1455411 h 1701180"/>
              <a:gd name="connsiteX23" fmla="*/ 889704 w 1199816"/>
              <a:gd name="connsiteY23" fmla="*/ 1460160 h 1701180"/>
              <a:gd name="connsiteX24" fmla="*/ 931666 w 1199816"/>
              <a:gd name="connsiteY24" fmla="*/ 1698798 h 1701180"/>
              <a:gd name="connsiteX25" fmla="*/ 596327 w 1199816"/>
              <a:gd name="connsiteY25" fmla="*/ 1290739 h 1701180"/>
              <a:gd name="connsiteX26" fmla="*/ 512672 w 1199816"/>
              <a:gd name="connsiteY26" fmla="*/ 1125792 h 1701180"/>
              <a:gd name="connsiteX27" fmla="*/ 499031 w 1199816"/>
              <a:gd name="connsiteY27" fmla="*/ 1108618 h 1701180"/>
              <a:gd name="connsiteX28" fmla="*/ 418438 w 1199816"/>
              <a:gd name="connsiteY28" fmla="*/ 992206 h 1701180"/>
              <a:gd name="connsiteX29" fmla="*/ 409598 w 1199816"/>
              <a:gd name="connsiteY29" fmla="*/ 977463 h 1701180"/>
              <a:gd name="connsiteX30" fmla="*/ 405032 w 1199816"/>
              <a:gd name="connsiteY30" fmla="*/ 975913 h 1701180"/>
              <a:gd name="connsiteX31" fmla="*/ 429187 w 1199816"/>
              <a:gd name="connsiteY31" fmla="*/ 1114424 h 1701180"/>
              <a:gd name="connsiteX32" fmla="*/ 409316 w 1199816"/>
              <a:gd name="connsiteY32" fmla="*/ 1443044 h 1701180"/>
              <a:gd name="connsiteX33" fmla="*/ 207935 w 1199816"/>
              <a:gd name="connsiteY33" fmla="*/ 954771 h 1701180"/>
              <a:gd name="connsiteX34" fmla="*/ 175276 w 1199816"/>
              <a:gd name="connsiteY34" fmla="*/ 767501 h 1701180"/>
              <a:gd name="connsiteX35" fmla="*/ 161820 w 1199816"/>
              <a:gd name="connsiteY35" fmla="*/ 740390 h 1701180"/>
              <a:gd name="connsiteX36" fmla="*/ 131872 w 1199816"/>
              <a:gd name="connsiteY36" fmla="*/ 578155 h 1701180"/>
              <a:gd name="connsiteX37" fmla="*/ 149005 w 1199816"/>
              <a:gd name="connsiteY37" fmla="*/ 454213 h 1701180"/>
              <a:gd name="connsiteX38" fmla="*/ 155440 w 1199816"/>
              <a:gd name="connsiteY38" fmla="*/ 439574 h 1701180"/>
              <a:gd name="connsiteX39" fmla="*/ 151705 w 1199816"/>
              <a:gd name="connsiteY39" fmla="*/ 436678 h 1701180"/>
              <a:gd name="connsiteX40" fmla="*/ 59081 w 1199816"/>
              <a:gd name="connsiteY40" fmla="*/ 318423 h 1701180"/>
              <a:gd name="connsiteX41" fmla="*/ 343573 w 1199816"/>
              <a:gd name="connsiteY41" fmla="*/ 116142 h 1701180"/>
              <a:gd name="connsiteX0" fmla="*/ 306046 w 1162289"/>
              <a:gd name="connsiteY0" fmla="*/ 90505 h 1675543"/>
              <a:gd name="connsiteX1" fmla="*/ 547764 w 1162289"/>
              <a:gd name="connsiteY1" fmla="*/ 931 h 1675543"/>
              <a:gd name="connsiteX2" fmla="*/ 599037 w 1162289"/>
              <a:gd name="connsiteY2" fmla="*/ 142120 h 1675543"/>
              <a:gd name="connsiteX3" fmla="*/ 600791 w 1162289"/>
              <a:gd name="connsiteY3" fmla="*/ 159337 h 1675543"/>
              <a:gd name="connsiteX4" fmla="*/ 606471 w 1162289"/>
              <a:gd name="connsiteY4" fmla="*/ 161015 h 1675543"/>
              <a:gd name="connsiteX5" fmla="*/ 848789 w 1162289"/>
              <a:gd name="connsiteY5" fmla="*/ 468520 h 1675543"/>
              <a:gd name="connsiteX6" fmla="*/ 854289 w 1162289"/>
              <a:gd name="connsiteY6" fmla="*/ 528188 h 1675543"/>
              <a:gd name="connsiteX7" fmla="*/ 861711 w 1162289"/>
              <a:gd name="connsiteY7" fmla="*/ 524071 h 1675543"/>
              <a:gd name="connsiteX8" fmla="*/ 865632 w 1162289"/>
              <a:gd name="connsiteY8" fmla="*/ 530026 h 1675543"/>
              <a:gd name="connsiteX9" fmla="*/ 969357 w 1162289"/>
              <a:gd name="connsiteY9" fmla="*/ 703728 h 1675543"/>
              <a:gd name="connsiteX10" fmla="*/ 1149478 w 1162289"/>
              <a:gd name="connsiteY10" fmla="*/ 1197877 h 1675543"/>
              <a:gd name="connsiteX11" fmla="*/ 1101711 w 1162289"/>
              <a:gd name="connsiteY11" fmla="*/ 1177688 h 1675543"/>
              <a:gd name="connsiteX12" fmla="*/ 1078303 w 1162289"/>
              <a:gd name="connsiteY12" fmla="*/ 1154491 h 1675543"/>
              <a:gd name="connsiteX13" fmla="*/ 1106824 w 1162289"/>
              <a:gd name="connsiteY13" fmla="*/ 1220632 h 1675543"/>
              <a:gd name="connsiteX14" fmla="*/ 1148784 w 1162289"/>
              <a:gd name="connsiteY14" fmla="*/ 1459271 h 1675543"/>
              <a:gd name="connsiteX15" fmla="*/ 1016034 w 1162289"/>
              <a:gd name="connsiteY15" fmla="*/ 1358905 h 1675543"/>
              <a:gd name="connsiteX16" fmla="*/ 1009090 w 1162289"/>
              <a:gd name="connsiteY16" fmla="*/ 1349897 h 1675543"/>
              <a:gd name="connsiteX17" fmla="*/ 1008028 w 1162289"/>
              <a:gd name="connsiteY17" fmla="*/ 1353136 h 1675543"/>
              <a:gd name="connsiteX18" fmla="*/ 1029566 w 1162289"/>
              <a:gd name="connsiteY18" fmla="*/ 1403084 h 1675543"/>
              <a:gd name="connsiteX19" fmla="*/ 1071527 w 1162289"/>
              <a:gd name="connsiteY19" fmla="*/ 1641723 h 1675543"/>
              <a:gd name="connsiteX20" fmla="*/ 891305 w 1162289"/>
              <a:gd name="connsiteY20" fmla="*/ 1479769 h 1675543"/>
              <a:gd name="connsiteX21" fmla="*/ 857582 w 1162289"/>
              <a:gd name="connsiteY21" fmla="*/ 1431071 h 1675543"/>
              <a:gd name="connsiteX22" fmla="*/ 850129 w 1162289"/>
              <a:gd name="connsiteY22" fmla="*/ 1429774 h 1675543"/>
              <a:gd name="connsiteX23" fmla="*/ 852177 w 1162289"/>
              <a:gd name="connsiteY23" fmla="*/ 1434523 h 1675543"/>
              <a:gd name="connsiteX24" fmla="*/ 894139 w 1162289"/>
              <a:gd name="connsiteY24" fmla="*/ 1673161 h 1675543"/>
              <a:gd name="connsiteX25" fmla="*/ 558800 w 1162289"/>
              <a:gd name="connsiteY25" fmla="*/ 1265102 h 1675543"/>
              <a:gd name="connsiteX26" fmla="*/ 475145 w 1162289"/>
              <a:gd name="connsiteY26" fmla="*/ 1100155 h 1675543"/>
              <a:gd name="connsiteX27" fmla="*/ 461504 w 1162289"/>
              <a:gd name="connsiteY27" fmla="*/ 1082981 h 1675543"/>
              <a:gd name="connsiteX28" fmla="*/ 380911 w 1162289"/>
              <a:gd name="connsiteY28" fmla="*/ 966569 h 1675543"/>
              <a:gd name="connsiteX29" fmla="*/ 372071 w 1162289"/>
              <a:gd name="connsiteY29" fmla="*/ 951826 h 1675543"/>
              <a:gd name="connsiteX30" fmla="*/ 367505 w 1162289"/>
              <a:gd name="connsiteY30" fmla="*/ 950276 h 1675543"/>
              <a:gd name="connsiteX31" fmla="*/ 391660 w 1162289"/>
              <a:gd name="connsiteY31" fmla="*/ 1088787 h 1675543"/>
              <a:gd name="connsiteX32" fmla="*/ 371789 w 1162289"/>
              <a:gd name="connsiteY32" fmla="*/ 1417407 h 1675543"/>
              <a:gd name="connsiteX33" fmla="*/ 170408 w 1162289"/>
              <a:gd name="connsiteY33" fmla="*/ 929134 h 1675543"/>
              <a:gd name="connsiteX34" fmla="*/ 137749 w 1162289"/>
              <a:gd name="connsiteY34" fmla="*/ 741864 h 1675543"/>
              <a:gd name="connsiteX35" fmla="*/ 124293 w 1162289"/>
              <a:gd name="connsiteY35" fmla="*/ 714753 h 1675543"/>
              <a:gd name="connsiteX36" fmla="*/ 94345 w 1162289"/>
              <a:gd name="connsiteY36" fmla="*/ 552518 h 1675543"/>
              <a:gd name="connsiteX37" fmla="*/ 111478 w 1162289"/>
              <a:gd name="connsiteY37" fmla="*/ 428576 h 1675543"/>
              <a:gd name="connsiteX38" fmla="*/ 117913 w 1162289"/>
              <a:gd name="connsiteY38" fmla="*/ 413937 h 1675543"/>
              <a:gd name="connsiteX39" fmla="*/ 114178 w 1162289"/>
              <a:gd name="connsiteY39" fmla="*/ 411041 h 1675543"/>
              <a:gd name="connsiteX40" fmla="*/ 21554 w 1162289"/>
              <a:gd name="connsiteY40" fmla="*/ 292786 h 1675543"/>
              <a:gd name="connsiteX41" fmla="*/ 306046 w 1162289"/>
              <a:gd name="connsiteY41" fmla="*/ 90505 h 1675543"/>
              <a:gd name="connsiteX0" fmla="*/ 325996 w 1161124"/>
              <a:gd name="connsiteY0" fmla="*/ 33595 h 1690908"/>
              <a:gd name="connsiteX1" fmla="*/ 546599 w 1161124"/>
              <a:gd name="connsiteY1" fmla="*/ 16296 h 1690908"/>
              <a:gd name="connsiteX2" fmla="*/ 597872 w 1161124"/>
              <a:gd name="connsiteY2" fmla="*/ 157485 h 1690908"/>
              <a:gd name="connsiteX3" fmla="*/ 599626 w 1161124"/>
              <a:gd name="connsiteY3" fmla="*/ 174702 h 1690908"/>
              <a:gd name="connsiteX4" fmla="*/ 605306 w 1161124"/>
              <a:gd name="connsiteY4" fmla="*/ 176380 h 1690908"/>
              <a:gd name="connsiteX5" fmla="*/ 847624 w 1161124"/>
              <a:gd name="connsiteY5" fmla="*/ 483885 h 1690908"/>
              <a:gd name="connsiteX6" fmla="*/ 853124 w 1161124"/>
              <a:gd name="connsiteY6" fmla="*/ 543553 h 1690908"/>
              <a:gd name="connsiteX7" fmla="*/ 860546 w 1161124"/>
              <a:gd name="connsiteY7" fmla="*/ 539436 h 1690908"/>
              <a:gd name="connsiteX8" fmla="*/ 864467 w 1161124"/>
              <a:gd name="connsiteY8" fmla="*/ 545391 h 1690908"/>
              <a:gd name="connsiteX9" fmla="*/ 968192 w 1161124"/>
              <a:gd name="connsiteY9" fmla="*/ 719093 h 1690908"/>
              <a:gd name="connsiteX10" fmla="*/ 1148313 w 1161124"/>
              <a:gd name="connsiteY10" fmla="*/ 1213242 h 1690908"/>
              <a:gd name="connsiteX11" fmla="*/ 1100546 w 1161124"/>
              <a:gd name="connsiteY11" fmla="*/ 1193053 h 1690908"/>
              <a:gd name="connsiteX12" fmla="*/ 1077138 w 1161124"/>
              <a:gd name="connsiteY12" fmla="*/ 1169856 h 1690908"/>
              <a:gd name="connsiteX13" fmla="*/ 1105659 w 1161124"/>
              <a:gd name="connsiteY13" fmla="*/ 1235997 h 1690908"/>
              <a:gd name="connsiteX14" fmla="*/ 1147619 w 1161124"/>
              <a:gd name="connsiteY14" fmla="*/ 1474636 h 1690908"/>
              <a:gd name="connsiteX15" fmla="*/ 1014869 w 1161124"/>
              <a:gd name="connsiteY15" fmla="*/ 1374270 h 1690908"/>
              <a:gd name="connsiteX16" fmla="*/ 1007925 w 1161124"/>
              <a:gd name="connsiteY16" fmla="*/ 1365262 h 1690908"/>
              <a:gd name="connsiteX17" fmla="*/ 1006863 w 1161124"/>
              <a:gd name="connsiteY17" fmla="*/ 1368501 h 1690908"/>
              <a:gd name="connsiteX18" fmla="*/ 1028401 w 1161124"/>
              <a:gd name="connsiteY18" fmla="*/ 1418449 h 1690908"/>
              <a:gd name="connsiteX19" fmla="*/ 1070362 w 1161124"/>
              <a:gd name="connsiteY19" fmla="*/ 1657088 h 1690908"/>
              <a:gd name="connsiteX20" fmla="*/ 890140 w 1161124"/>
              <a:gd name="connsiteY20" fmla="*/ 1495134 h 1690908"/>
              <a:gd name="connsiteX21" fmla="*/ 856417 w 1161124"/>
              <a:gd name="connsiteY21" fmla="*/ 1446436 h 1690908"/>
              <a:gd name="connsiteX22" fmla="*/ 848964 w 1161124"/>
              <a:gd name="connsiteY22" fmla="*/ 1445139 h 1690908"/>
              <a:gd name="connsiteX23" fmla="*/ 851012 w 1161124"/>
              <a:gd name="connsiteY23" fmla="*/ 1449888 h 1690908"/>
              <a:gd name="connsiteX24" fmla="*/ 892974 w 1161124"/>
              <a:gd name="connsiteY24" fmla="*/ 1688526 h 1690908"/>
              <a:gd name="connsiteX25" fmla="*/ 557635 w 1161124"/>
              <a:gd name="connsiteY25" fmla="*/ 1280467 h 1690908"/>
              <a:gd name="connsiteX26" fmla="*/ 473980 w 1161124"/>
              <a:gd name="connsiteY26" fmla="*/ 1115520 h 1690908"/>
              <a:gd name="connsiteX27" fmla="*/ 460339 w 1161124"/>
              <a:gd name="connsiteY27" fmla="*/ 1098346 h 1690908"/>
              <a:gd name="connsiteX28" fmla="*/ 379746 w 1161124"/>
              <a:gd name="connsiteY28" fmla="*/ 981934 h 1690908"/>
              <a:gd name="connsiteX29" fmla="*/ 370906 w 1161124"/>
              <a:gd name="connsiteY29" fmla="*/ 967191 h 1690908"/>
              <a:gd name="connsiteX30" fmla="*/ 366340 w 1161124"/>
              <a:gd name="connsiteY30" fmla="*/ 965641 h 1690908"/>
              <a:gd name="connsiteX31" fmla="*/ 390495 w 1161124"/>
              <a:gd name="connsiteY31" fmla="*/ 1104152 h 1690908"/>
              <a:gd name="connsiteX32" fmla="*/ 370624 w 1161124"/>
              <a:gd name="connsiteY32" fmla="*/ 1432772 h 1690908"/>
              <a:gd name="connsiteX33" fmla="*/ 169243 w 1161124"/>
              <a:gd name="connsiteY33" fmla="*/ 944499 h 1690908"/>
              <a:gd name="connsiteX34" fmla="*/ 136584 w 1161124"/>
              <a:gd name="connsiteY34" fmla="*/ 757229 h 1690908"/>
              <a:gd name="connsiteX35" fmla="*/ 123128 w 1161124"/>
              <a:gd name="connsiteY35" fmla="*/ 730118 h 1690908"/>
              <a:gd name="connsiteX36" fmla="*/ 93180 w 1161124"/>
              <a:gd name="connsiteY36" fmla="*/ 567883 h 1690908"/>
              <a:gd name="connsiteX37" fmla="*/ 110313 w 1161124"/>
              <a:gd name="connsiteY37" fmla="*/ 443941 h 1690908"/>
              <a:gd name="connsiteX38" fmla="*/ 116748 w 1161124"/>
              <a:gd name="connsiteY38" fmla="*/ 429302 h 1690908"/>
              <a:gd name="connsiteX39" fmla="*/ 113013 w 1161124"/>
              <a:gd name="connsiteY39" fmla="*/ 426406 h 1690908"/>
              <a:gd name="connsiteX40" fmla="*/ 20389 w 1161124"/>
              <a:gd name="connsiteY40" fmla="*/ 308151 h 1690908"/>
              <a:gd name="connsiteX41" fmla="*/ 325996 w 1161124"/>
              <a:gd name="connsiteY41" fmla="*/ 33595 h 1690908"/>
              <a:gd name="connsiteX0" fmla="*/ 329851 w 1164979"/>
              <a:gd name="connsiteY0" fmla="*/ 47598 h 1704911"/>
              <a:gd name="connsiteX1" fmla="*/ 550454 w 1164979"/>
              <a:gd name="connsiteY1" fmla="*/ 30299 h 1704911"/>
              <a:gd name="connsiteX2" fmla="*/ 601727 w 1164979"/>
              <a:gd name="connsiteY2" fmla="*/ 171488 h 1704911"/>
              <a:gd name="connsiteX3" fmla="*/ 603481 w 1164979"/>
              <a:gd name="connsiteY3" fmla="*/ 188705 h 1704911"/>
              <a:gd name="connsiteX4" fmla="*/ 609161 w 1164979"/>
              <a:gd name="connsiteY4" fmla="*/ 190383 h 1704911"/>
              <a:gd name="connsiteX5" fmla="*/ 851479 w 1164979"/>
              <a:gd name="connsiteY5" fmla="*/ 497888 h 1704911"/>
              <a:gd name="connsiteX6" fmla="*/ 856979 w 1164979"/>
              <a:gd name="connsiteY6" fmla="*/ 557556 h 1704911"/>
              <a:gd name="connsiteX7" fmla="*/ 864401 w 1164979"/>
              <a:gd name="connsiteY7" fmla="*/ 553439 h 1704911"/>
              <a:gd name="connsiteX8" fmla="*/ 868322 w 1164979"/>
              <a:gd name="connsiteY8" fmla="*/ 559394 h 1704911"/>
              <a:gd name="connsiteX9" fmla="*/ 972047 w 1164979"/>
              <a:gd name="connsiteY9" fmla="*/ 733096 h 1704911"/>
              <a:gd name="connsiteX10" fmla="*/ 1152168 w 1164979"/>
              <a:gd name="connsiteY10" fmla="*/ 1227245 h 1704911"/>
              <a:gd name="connsiteX11" fmla="*/ 1104401 w 1164979"/>
              <a:gd name="connsiteY11" fmla="*/ 1207056 h 1704911"/>
              <a:gd name="connsiteX12" fmla="*/ 1080993 w 1164979"/>
              <a:gd name="connsiteY12" fmla="*/ 1183859 h 1704911"/>
              <a:gd name="connsiteX13" fmla="*/ 1109514 w 1164979"/>
              <a:gd name="connsiteY13" fmla="*/ 1250000 h 1704911"/>
              <a:gd name="connsiteX14" fmla="*/ 1151474 w 1164979"/>
              <a:gd name="connsiteY14" fmla="*/ 1488639 h 1704911"/>
              <a:gd name="connsiteX15" fmla="*/ 1018724 w 1164979"/>
              <a:gd name="connsiteY15" fmla="*/ 1388273 h 1704911"/>
              <a:gd name="connsiteX16" fmla="*/ 1011780 w 1164979"/>
              <a:gd name="connsiteY16" fmla="*/ 1379265 h 1704911"/>
              <a:gd name="connsiteX17" fmla="*/ 1010718 w 1164979"/>
              <a:gd name="connsiteY17" fmla="*/ 1382504 h 1704911"/>
              <a:gd name="connsiteX18" fmla="*/ 1032256 w 1164979"/>
              <a:gd name="connsiteY18" fmla="*/ 1432452 h 1704911"/>
              <a:gd name="connsiteX19" fmla="*/ 1074217 w 1164979"/>
              <a:gd name="connsiteY19" fmla="*/ 1671091 h 1704911"/>
              <a:gd name="connsiteX20" fmla="*/ 893995 w 1164979"/>
              <a:gd name="connsiteY20" fmla="*/ 1509137 h 1704911"/>
              <a:gd name="connsiteX21" fmla="*/ 860272 w 1164979"/>
              <a:gd name="connsiteY21" fmla="*/ 1460439 h 1704911"/>
              <a:gd name="connsiteX22" fmla="*/ 852819 w 1164979"/>
              <a:gd name="connsiteY22" fmla="*/ 1459142 h 1704911"/>
              <a:gd name="connsiteX23" fmla="*/ 854867 w 1164979"/>
              <a:gd name="connsiteY23" fmla="*/ 1463891 h 1704911"/>
              <a:gd name="connsiteX24" fmla="*/ 896829 w 1164979"/>
              <a:gd name="connsiteY24" fmla="*/ 1702529 h 1704911"/>
              <a:gd name="connsiteX25" fmla="*/ 561490 w 1164979"/>
              <a:gd name="connsiteY25" fmla="*/ 1294470 h 1704911"/>
              <a:gd name="connsiteX26" fmla="*/ 477835 w 1164979"/>
              <a:gd name="connsiteY26" fmla="*/ 1129523 h 1704911"/>
              <a:gd name="connsiteX27" fmla="*/ 464194 w 1164979"/>
              <a:gd name="connsiteY27" fmla="*/ 1112349 h 1704911"/>
              <a:gd name="connsiteX28" fmla="*/ 383601 w 1164979"/>
              <a:gd name="connsiteY28" fmla="*/ 995937 h 1704911"/>
              <a:gd name="connsiteX29" fmla="*/ 374761 w 1164979"/>
              <a:gd name="connsiteY29" fmla="*/ 981194 h 1704911"/>
              <a:gd name="connsiteX30" fmla="*/ 370195 w 1164979"/>
              <a:gd name="connsiteY30" fmla="*/ 979644 h 1704911"/>
              <a:gd name="connsiteX31" fmla="*/ 394350 w 1164979"/>
              <a:gd name="connsiteY31" fmla="*/ 1118155 h 1704911"/>
              <a:gd name="connsiteX32" fmla="*/ 374479 w 1164979"/>
              <a:gd name="connsiteY32" fmla="*/ 1446775 h 1704911"/>
              <a:gd name="connsiteX33" fmla="*/ 173098 w 1164979"/>
              <a:gd name="connsiteY33" fmla="*/ 958502 h 1704911"/>
              <a:gd name="connsiteX34" fmla="*/ 140439 w 1164979"/>
              <a:gd name="connsiteY34" fmla="*/ 771232 h 1704911"/>
              <a:gd name="connsiteX35" fmla="*/ 126983 w 1164979"/>
              <a:gd name="connsiteY35" fmla="*/ 744121 h 1704911"/>
              <a:gd name="connsiteX36" fmla="*/ 97035 w 1164979"/>
              <a:gd name="connsiteY36" fmla="*/ 581886 h 1704911"/>
              <a:gd name="connsiteX37" fmla="*/ 114168 w 1164979"/>
              <a:gd name="connsiteY37" fmla="*/ 457944 h 1704911"/>
              <a:gd name="connsiteX38" fmla="*/ 120603 w 1164979"/>
              <a:gd name="connsiteY38" fmla="*/ 443305 h 1704911"/>
              <a:gd name="connsiteX39" fmla="*/ 116868 w 1164979"/>
              <a:gd name="connsiteY39" fmla="*/ 440409 h 1704911"/>
              <a:gd name="connsiteX40" fmla="*/ 24244 w 1164979"/>
              <a:gd name="connsiteY40" fmla="*/ 322154 h 1704911"/>
              <a:gd name="connsiteX41" fmla="*/ 329851 w 1164979"/>
              <a:gd name="connsiteY41" fmla="*/ 47598 h 1704911"/>
              <a:gd name="connsiteX0" fmla="*/ 316459 w 1151587"/>
              <a:gd name="connsiteY0" fmla="*/ 47598 h 1704911"/>
              <a:gd name="connsiteX1" fmla="*/ 537062 w 1151587"/>
              <a:gd name="connsiteY1" fmla="*/ 30299 h 1704911"/>
              <a:gd name="connsiteX2" fmla="*/ 588335 w 1151587"/>
              <a:gd name="connsiteY2" fmla="*/ 171488 h 1704911"/>
              <a:gd name="connsiteX3" fmla="*/ 590089 w 1151587"/>
              <a:gd name="connsiteY3" fmla="*/ 188705 h 1704911"/>
              <a:gd name="connsiteX4" fmla="*/ 595769 w 1151587"/>
              <a:gd name="connsiteY4" fmla="*/ 190383 h 1704911"/>
              <a:gd name="connsiteX5" fmla="*/ 838087 w 1151587"/>
              <a:gd name="connsiteY5" fmla="*/ 497888 h 1704911"/>
              <a:gd name="connsiteX6" fmla="*/ 843587 w 1151587"/>
              <a:gd name="connsiteY6" fmla="*/ 557556 h 1704911"/>
              <a:gd name="connsiteX7" fmla="*/ 851009 w 1151587"/>
              <a:gd name="connsiteY7" fmla="*/ 553439 h 1704911"/>
              <a:gd name="connsiteX8" fmla="*/ 854930 w 1151587"/>
              <a:gd name="connsiteY8" fmla="*/ 559394 h 1704911"/>
              <a:gd name="connsiteX9" fmla="*/ 958655 w 1151587"/>
              <a:gd name="connsiteY9" fmla="*/ 733096 h 1704911"/>
              <a:gd name="connsiteX10" fmla="*/ 1138776 w 1151587"/>
              <a:gd name="connsiteY10" fmla="*/ 1227245 h 1704911"/>
              <a:gd name="connsiteX11" fmla="*/ 1091009 w 1151587"/>
              <a:gd name="connsiteY11" fmla="*/ 1207056 h 1704911"/>
              <a:gd name="connsiteX12" fmla="*/ 1067601 w 1151587"/>
              <a:gd name="connsiteY12" fmla="*/ 1183859 h 1704911"/>
              <a:gd name="connsiteX13" fmla="*/ 1096122 w 1151587"/>
              <a:gd name="connsiteY13" fmla="*/ 1250000 h 1704911"/>
              <a:gd name="connsiteX14" fmla="*/ 1138082 w 1151587"/>
              <a:gd name="connsiteY14" fmla="*/ 1488639 h 1704911"/>
              <a:gd name="connsiteX15" fmla="*/ 1005332 w 1151587"/>
              <a:gd name="connsiteY15" fmla="*/ 1388273 h 1704911"/>
              <a:gd name="connsiteX16" fmla="*/ 998388 w 1151587"/>
              <a:gd name="connsiteY16" fmla="*/ 1379265 h 1704911"/>
              <a:gd name="connsiteX17" fmla="*/ 997326 w 1151587"/>
              <a:gd name="connsiteY17" fmla="*/ 1382504 h 1704911"/>
              <a:gd name="connsiteX18" fmla="*/ 1018864 w 1151587"/>
              <a:gd name="connsiteY18" fmla="*/ 1432452 h 1704911"/>
              <a:gd name="connsiteX19" fmla="*/ 1060825 w 1151587"/>
              <a:gd name="connsiteY19" fmla="*/ 1671091 h 1704911"/>
              <a:gd name="connsiteX20" fmla="*/ 880603 w 1151587"/>
              <a:gd name="connsiteY20" fmla="*/ 1509137 h 1704911"/>
              <a:gd name="connsiteX21" fmla="*/ 846880 w 1151587"/>
              <a:gd name="connsiteY21" fmla="*/ 1460439 h 1704911"/>
              <a:gd name="connsiteX22" fmla="*/ 839427 w 1151587"/>
              <a:gd name="connsiteY22" fmla="*/ 1459142 h 1704911"/>
              <a:gd name="connsiteX23" fmla="*/ 841475 w 1151587"/>
              <a:gd name="connsiteY23" fmla="*/ 1463891 h 1704911"/>
              <a:gd name="connsiteX24" fmla="*/ 883437 w 1151587"/>
              <a:gd name="connsiteY24" fmla="*/ 1702529 h 1704911"/>
              <a:gd name="connsiteX25" fmla="*/ 548098 w 1151587"/>
              <a:gd name="connsiteY25" fmla="*/ 1294470 h 1704911"/>
              <a:gd name="connsiteX26" fmla="*/ 464443 w 1151587"/>
              <a:gd name="connsiteY26" fmla="*/ 1129523 h 1704911"/>
              <a:gd name="connsiteX27" fmla="*/ 450802 w 1151587"/>
              <a:gd name="connsiteY27" fmla="*/ 1112349 h 1704911"/>
              <a:gd name="connsiteX28" fmla="*/ 370209 w 1151587"/>
              <a:gd name="connsiteY28" fmla="*/ 995937 h 1704911"/>
              <a:gd name="connsiteX29" fmla="*/ 361369 w 1151587"/>
              <a:gd name="connsiteY29" fmla="*/ 981194 h 1704911"/>
              <a:gd name="connsiteX30" fmla="*/ 356803 w 1151587"/>
              <a:gd name="connsiteY30" fmla="*/ 979644 h 1704911"/>
              <a:gd name="connsiteX31" fmla="*/ 380958 w 1151587"/>
              <a:gd name="connsiteY31" fmla="*/ 1118155 h 1704911"/>
              <a:gd name="connsiteX32" fmla="*/ 361087 w 1151587"/>
              <a:gd name="connsiteY32" fmla="*/ 1446775 h 1704911"/>
              <a:gd name="connsiteX33" fmla="*/ 159706 w 1151587"/>
              <a:gd name="connsiteY33" fmla="*/ 958502 h 1704911"/>
              <a:gd name="connsiteX34" fmla="*/ 127047 w 1151587"/>
              <a:gd name="connsiteY34" fmla="*/ 771232 h 1704911"/>
              <a:gd name="connsiteX35" fmla="*/ 113591 w 1151587"/>
              <a:gd name="connsiteY35" fmla="*/ 744121 h 1704911"/>
              <a:gd name="connsiteX36" fmla="*/ 83643 w 1151587"/>
              <a:gd name="connsiteY36" fmla="*/ 581886 h 1704911"/>
              <a:gd name="connsiteX37" fmla="*/ 100776 w 1151587"/>
              <a:gd name="connsiteY37" fmla="*/ 457944 h 1704911"/>
              <a:gd name="connsiteX38" fmla="*/ 107211 w 1151587"/>
              <a:gd name="connsiteY38" fmla="*/ 443305 h 1704911"/>
              <a:gd name="connsiteX39" fmla="*/ 103476 w 1151587"/>
              <a:gd name="connsiteY39" fmla="*/ 440409 h 1704911"/>
              <a:gd name="connsiteX40" fmla="*/ 10852 w 1151587"/>
              <a:gd name="connsiteY40" fmla="*/ 322154 h 1704911"/>
              <a:gd name="connsiteX41" fmla="*/ 316459 w 1151587"/>
              <a:gd name="connsiteY41" fmla="*/ 47598 h 1704911"/>
              <a:gd name="connsiteX0" fmla="*/ 232816 w 1067944"/>
              <a:gd name="connsiteY0" fmla="*/ 30232 h 1687545"/>
              <a:gd name="connsiteX1" fmla="*/ 453419 w 1067944"/>
              <a:gd name="connsiteY1" fmla="*/ 12933 h 1687545"/>
              <a:gd name="connsiteX2" fmla="*/ 504692 w 1067944"/>
              <a:gd name="connsiteY2" fmla="*/ 154122 h 1687545"/>
              <a:gd name="connsiteX3" fmla="*/ 506446 w 1067944"/>
              <a:gd name="connsiteY3" fmla="*/ 171339 h 1687545"/>
              <a:gd name="connsiteX4" fmla="*/ 512126 w 1067944"/>
              <a:gd name="connsiteY4" fmla="*/ 173017 h 1687545"/>
              <a:gd name="connsiteX5" fmla="*/ 754444 w 1067944"/>
              <a:gd name="connsiteY5" fmla="*/ 480522 h 1687545"/>
              <a:gd name="connsiteX6" fmla="*/ 759944 w 1067944"/>
              <a:gd name="connsiteY6" fmla="*/ 540190 h 1687545"/>
              <a:gd name="connsiteX7" fmla="*/ 767366 w 1067944"/>
              <a:gd name="connsiteY7" fmla="*/ 536073 h 1687545"/>
              <a:gd name="connsiteX8" fmla="*/ 771287 w 1067944"/>
              <a:gd name="connsiteY8" fmla="*/ 542028 h 1687545"/>
              <a:gd name="connsiteX9" fmla="*/ 875012 w 1067944"/>
              <a:gd name="connsiteY9" fmla="*/ 715730 h 1687545"/>
              <a:gd name="connsiteX10" fmla="*/ 1055133 w 1067944"/>
              <a:gd name="connsiteY10" fmla="*/ 1209879 h 1687545"/>
              <a:gd name="connsiteX11" fmla="*/ 1007366 w 1067944"/>
              <a:gd name="connsiteY11" fmla="*/ 1189690 h 1687545"/>
              <a:gd name="connsiteX12" fmla="*/ 983958 w 1067944"/>
              <a:gd name="connsiteY12" fmla="*/ 1166493 h 1687545"/>
              <a:gd name="connsiteX13" fmla="*/ 1012479 w 1067944"/>
              <a:gd name="connsiteY13" fmla="*/ 1232634 h 1687545"/>
              <a:gd name="connsiteX14" fmla="*/ 1054439 w 1067944"/>
              <a:gd name="connsiteY14" fmla="*/ 1471273 h 1687545"/>
              <a:gd name="connsiteX15" fmla="*/ 921689 w 1067944"/>
              <a:gd name="connsiteY15" fmla="*/ 1370907 h 1687545"/>
              <a:gd name="connsiteX16" fmla="*/ 914745 w 1067944"/>
              <a:gd name="connsiteY16" fmla="*/ 1361899 h 1687545"/>
              <a:gd name="connsiteX17" fmla="*/ 913683 w 1067944"/>
              <a:gd name="connsiteY17" fmla="*/ 1365138 h 1687545"/>
              <a:gd name="connsiteX18" fmla="*/ 935221 w 1067944"/>
              <a:gd name="connsiteY18" fmla="*/ 1415086 h 1687545"/>
              <a:gd name="connsiteX19" fmla="*/ 977182 w 1067944"/>
              <a:gd name="connsiteY19" fmla="*/ 1653725 h 1687545"/>
              <a:gd name="connsiteX20" fmla="*/ 796960 w 1067944"/>
              <a:gd name="connsiteY20" fmla="*/ 1491771 h 1687545"/>
              <a:gd name="connsiteX21" fmla="*/ 763237 w 1067944"/>
              <a:gd name="connsiteY21" fmla="*/ 1443073 h 1687545"/>
              <a:gd name="connsiteX22" fmla="*/ 755784 w 1067944"/>
              <a:gd name="connsiteY22" fmla="*/ 1441776 h 1687545"/>
              <a:gd name="connsiteX23" fmla="*/ 757832 w 1067944"/>
              <a:gd name="connsiteY23" fmla="*/ 1446525 h 1687545"/>
              <a:gd name="connsiteX24" fmla="*/ 799794 w 1067944"/>
              <a:gd name="connsiteY24" fmla="*/ 1685163 h 1687545"/>
              <a:gd name="connsiteX25" fmla="*/ 464455 w 1067944"/>
              <a:gd name="connsiteY25" fmla="*/ 1277104 h 1687545"/>
              <a:gd name="connsiteX26" fmla="*/ 380800 w 1067944"/>
              <a:gd name="connsiteY26" fmla="*/ 1112157 h 1687545"/>
              <a:gd name="connsiteX27" fmla="*/ 367159 w 1067944"/>
              <a:gd name="connsiteY27" fmla="*/ 1094983 h 1687545"/>
              <a:gd name="connsiteX28" fmla="*/ 286566 w 1067944"/>
              <a:gd name="connsiteY28" fmla="*/ 978571 h 1687545"/>
              <a:gd name="connsiteX29" fmla="*/ 277726 w 1067944"/>
              <a:gd name="connsiteY29" fmla="*/ 963828 h 1687545"/>
              <a:gd name="connsiteX30" fmla="*/ 273160 w 1067944"/>
              <a:gd name="connsiteY30" fmla="*/ 962278 h 1687545"/>
              <a:gd name="connsiteX31" fmla="*/ 297315 w 1067944"/>
              <a:gd name="connsiteY31" fmla="*/ 1100789 h 1687545"/>
              <a:gd name="connsiteX32" fmla="*/ 277444 w 1067944"/>
              <a:gd name="connsiteY32" fmla="*/ 1429409 h 1687545"/>
              <a:gd name="connsiteX33" fmla="*/ 76063 w 1067944"/>
              <a:gd name="connsiteY33" fmla="*/ 941136 h 1687545"/>
              <a:gd name="connsiteX34" fmla="*/ 43404 w 1067944"/>
              <a:gd name="connsiteY34" fmla="*/ 753866 h 1687545"/>
              <a:gd name="connsiteX35" fmla="*/ 29948 w 1067944"/>
              <a:gd name="connsiteY35" fmla="*/ 726755 h 1687545"/>
              <a:gd name="connsiteX36" fmla="*/ 0 w 1067944"/>
              <a:gd name="connsiteY36" fmla="*/ 564520 h 1687545"/>
              <a:gd name="connsiteX37" fmla="*/ 17133 w 1067944"/>
              <a:gd name="connsiteY37" fmla="*/ 440578 h 1687545"/>
              <a:gd name="connsiteX38" fmla="*/ 23568 w 1067944"/>
              <a:gd name="connsiteY38" fmla="*/ 425939 h 1687545"/>
              <a:gd name="connsiteX39" fmla="*/ 19833 w 1067944"/>
              <a:gd name="connsiteY39" fmla="*/ 423043 h 1687545"/>
              <a:gd name="connsiteX40" fmla="*/ 54704 w 1067944"/>
              <a:gd name="connsiteY40" fmla="*/ 223290 h 1687545"/>
              <a:gd name="connsiteX41" fmla="*/ 232816 w 1067944"/>
              <a:gd name="connsiteY41" fmla="*/ 30232 h 1687545"/>
              <a:gd name="connsiteX0" fmla="*/ 232816 w 1067944"/>
              <a:gd name="connsiteY0" fmla="*/ 7742 h 1665055"/>
              <a:gd name="connsiteX1" fmla="*/ 349111 w 1067944"/>
              <a:gd name="connsiteY1" fmla="*/ 47170 h 1665055"/>
              <a:gd name="connsiteX2" fmla="*/ 504692 w 1067944"/>
              <a:gd name="connsiteY2" fmla="*/ 131632 h 1665055"/>
              <a:gd name="connsiteX3" fmla="*/ 506446 w 1067944"/>
              <a:gd name="connsiteY3" fmla="*/ 148849 h 1665055"/>
              <a:gd name="connsiteX4" fmla="*/ 512126 w 1067944"/>
              <a:gd name="connsiteY4" fmla="*/ 150527 h 1665055"/>
              <a:gd name="connsiteX5" fmla="*/ 754444 w 1067944"/>
              <a:gd name="connsiteY5" fmla="*/ 458032 h 1665055"/>
              <a:gd name="connsiteX6" fmla="*/ 759944 w 1067944"/>
              <a:gd name="connsiteY6" fmla="*/ 517700 h 1665055"/>
              <a:gd name="connsiteX7" fmla="*/ 767366 w 1067944"/>
              <a:gd name="connsiteY7" fmla="*/ 513583 h 1665055"/>
              <a:gd name="connsiteX8" fmla="*/ 771287 w 1067944"/>
              <a:gd name="connsiteY8" fmla="*/ 519538 h 1665055"/>
              <a:gd name="connsiteX9" fmla="*/ 875012 w 1067944"/>
              <a:gd name="connsiteY9" fmla="*/ 693240 h 1665055"/>
              <a:gd name="connsiteX10" fmla="*/ 1055133 w 1067944"/>
              <a:gd name="connsiteY10" fmla="*/ 1187389 h 1665055"/>
              <a:gd name="connsiteX11" fmla="*/ 1007366 w 1067944"/>
              <a:gd name="connsiteY11" fmla="*/ 1167200 h 1665055"/>
              <a:gd name="connsiteX12" fmla="*/ 983958 w 1067944"/>
              <a:gd name="connsiteY12" fmla="*/ 1144003 h 1665055"/>
              <a:gd name="connsiteX13" fmla="*/ 1012479 w 1067944"/>
              <a:gd name="connsiteY13" fmla="*/ 1210144 h 1665055"/>
              <a:gd name="connsiteX14" fmla="*/ 1054439 w 1067944"/>
              <a:gd name="connsiteY14" fmla="*/ 1448783 h 1665055"/>
              <a:gd name="connsiteX15" fmla="*/ 921689 w 1067944"/>
              <a:gd name="connsiteY15" fmla="*/ 1348417 h 1665055"/>
              <a:gd name="connsiteX16" fmla="*/ 914745 w 1067944"/>
              <a:gd name="connsiteY16" fmla="*/ 1339409 h 1665055"/>
              <a:gd name="connsiteX17" fmla="*/ 913683 w 1067944"/>
              <a:gd name="connsiteY17" fmla="*/ 1342648 h 1665055"/>
              <a:gd name="connsiteX18" fmla="*/ 935221 w 1067944"/>
              <a:gd name="connsiteY18" fmla="*/ 1392596 h 1665055"/>
              <a:gd name="connsiteX19" fmla="*/ 977182 w 1067944"/>
              <a:gd name="connsiteY19" fmla="*/ 1631235 h 1665055"/>
              <a:gd name="connsiteX20" fmla="*/ 796960 w 1067944"/>
              <a:gd name="connsiteY20" fmla="*/ 1469281 h 1665055"/>
              <a:gd name="connsiteX21" fmla="*/ 763237 w 1067944"/>
              <a:gd name="connsiteY21" fmla="*/ 1420583 h 1665055"/>
              <a:gd name="connsiteX22" fmla="*/ 755784 w 1067944"/>
              <a:gd name="connsiteY22" fmla="*/ 1419286 h 1665055"/>
              <a:gd name="connsiteX23" fmla="*/ 757832 w 1067944"/>
              <a:gd name="connsiteY23" fmla="*/ 1424035 h 1665055"/>
              <a:gd name="connsiteX24" fmla="*/ 799794 w 1067944"/>
              <a:gd name="connsiteY24" fmla="*/ 1662673 h 1665055"/>
              <a:gd name="connsiteX25" fmla="*/ 464455 w 1067944"/>
              <a:gd name="connsiteY25" fmla="*/ 1254614 h 1665055"/>
              <a:gd name="connsiteX26" fmla="*/ 380800 w 1067944"/>
              <a:gd name="connsiteY26" fmla="*/ 1089667 h 1665055"/>
              <a:gd name="connsiteX27" fmla="*/ 367159 w 1067944"/>
              <a:gd name="connsiteY27" fmla="*/ 1072493 h 1665055"/>
              <a:gd name="connsiteX28" fmla="*/ 286566 w 1067944"/>
              <a:gd name="connsiteY28" fmla="*/ 956081 h 1665055"/>
              <a:gd name="connsiteX29" fmla="*/ 277726 w 1067944"/>
              <a:gd name="connsiteY29" fmla="*/ 941338 h 1665055"/>
              <a:gd name="connsiteX30" fmla="*/ 273160 w 1067944"/>
              <a:gd name="connsiteY30" fmla="*/ 939788 h 1665055"/>
              <a:gd name="connsiteX31" fmla="*/ 297315 w 1067944"/>
              <a:gd name="connsiteY31" fmla="*/ 1078299 h 1665055"/>
              <a:gd name="connsiteX32" fmla="*/ 277444 w 1067944"/>
              <a:gd name="connsiteY32" fmla="*/ 1406919 h 1665055"/>
              <a:gd name="connsiteX33" fmla="*/ 76063 w 1067944"/>
              <a:gd name="connsiteY33" fmla="*/ 918646 h 1665055"/>
              <a:gd name="connsiteX34" fmla="*/ 43404 w 1067944"/>
              <a:gd name="connsiteY34" fmla="*/ 731376 h 1665055"/>
              <a:gd name="connsiteX35" fmla="*/ 29948 w 1067944"/>
              <a:gd name="connsiteY35" fmla="*/ 704265 h 1665055"/>
              <a:gd name="connsiteX36" fmla="*/ 0 w 1067944"/>
              <a:gd name="connsiteY36" fmla="*/ 542030 h 1665055"/>
              <a:gd name="connsiteX37" fmla="*/ 17133 w 1067944"/>
              <a:gd name="connsiteY37" fmla="*/ 418088 h 1665055"/>
              <a:gd name="connsiteX38" fmla="*/ 23568 w 1067944"/>
              <a:gd name="connsiteY38" fmla="*/ 403449 h 1665055"/>
              <a:gd name="connsiteX39" fmla="*/ 19833 w 1067944"/>
              <a:gd name="connsiteY39" fmla="*/ 400553 h 1665055"/>
              <a:gd name="connsiteX40" fmla="*/ 54704 w 1067944"/>
              <a:gd name="connsiteY40" fmla="*/ 200800 h 1665055"/>
              <a:gd name="connsiteX41" fmla="*/ 232816 w 1067944"/>
              <a:gd name="connsiteY41" fmla="*/ 7742 h 1665055"/>
              <a:gd name="connsiteX0" fmla="*/ 54704 w 1067944"/>
              <a:gd name="connsiteY0" fmla="*/ 155343 h 1619598"/>
              <a:gd name="connsiteX1" fmla="*/ 349111 w 1067944"/>
              <a:gd name="connsiteY1" fmla="*/ 1713 h 1619598"/>
              <a:gd name="connsiteX2" fmla="*/ 504692 w 1067944"/>
              <a:gd name="connsiteY2" fmla="*/ 86175 h 1619598"/>
              <a:gd name="connsiteX3" fmla="*/ 506446 w 1067944"/>
              <a:gd name="connsiteY3" fmla="*/ 103392 h 1619598"/>
              <a:gd name="connsiteX4" fmla="*/ 512126 w 1067944"/>
              <a:gd name="connsiteY4" fmla="*/ 105070 h 1619598"/>
              <a:gd name="connsiteX5" fmla="*/ 754444 w 1067944"/>
              <a:gd name="connsiteY5" fmla="*/ 412575 h 1619598"/>
              <a:gd name="connsiteX6" fmla="*/ 759944 w 1067944"/>
              <a:gd name="connsiteY6" fmla="*/ 472243 h 1619598"/>
              <a:gd name="connsiteX7" fmla="*/ 767366 w 1067944"/>
              <a:gd name="connsiteY7" fmla="*/ 468126 h 1619598"/>
              <a:gd name="connsiteX8" fmla="*/ 771287 w 1067944"/>
              <a:gd name="connsiteY8" fmla="*/ 474081 h 1619598"/>
              <a:gd name="connsiteX9" fmla="*/ 875012 w 1067944"/>
              <a:gd name="connsiteY9" fmla="*/ 647783 h 1619598"/>
              <a:gd name="connsiteX10" fmla="*/ 1055133 w 1067944"/>
              <a:gd name="connsiteY10" fmla="*/ 1141932 h 1619598"/>
              <a:gd name="connsiteX11" fmla="*/ 1007366 w 1067944"/>
              <a:gd name="connsiteY11" fmla="*/ 1121743 h 1619598"/>
              <a:gd name="connsiteX12" fmla="*/ 983958 w 1067944"/>
              <a:gd name="connsiteY12" fmla="*/ 1098546 h 1619598"/>
              <a:gd name="connsiteX13" fmla="*/ 1012479 w 1067944"/>
              <a:gd name="connsiteY13" fmla="*/ 1164687 h 1619598"/>
              <a:gd name="connsiteX14" fmla="*/ 1054439 w 1067944"/>
              <a:gd name="connsiteY14" fmla="*/ 1403326 h 1619598"/>
              <a:gd name="connsiteX15" fmla="*/ 921689 w 1067944"/>
              <a:gd name="connsiteY15" fmla="*/ 1302960 h 1619598"/>
              <a:gd name="connsiteX16" fmla="*/ 914745 w 1067944"/>
              <a:gd name="connsiteY16" fmla="*/ 1293952 h 1619598"/>
              <a:gd name="connsiteX17" fmla="*/ 913683 w 1067944"/>
              <a:gd name="connsiteY17" fmla="*/ 1297191 h 1619598"/>
              <a:gd name="connsiteX18" fmla="*/ 935221 w 1067944"/>
              <a:gd name="connsiteY18" fmla="*/ 1347139 h 1619598"/>
              <a:gd name="connsiteX19" fmla="*/ 977182 w 1067944"/>
              <a:gd name="connsiteY19" fmla="*/ 1585778 h 1619598"/>
              <a:gd name="connsiteX20" fmla="*/ 796960 w 1067944"/>
              <a:gd name="connsiteY20" fmla="*/ 1423824 h 1619598"/>
              <a:gd name="connsiteX21" fmla="*/ 763237 w 1067944"/>
              <a:gd name="connsiteY21" fmla="*/ 1375126 h 1619598"/>
              <a:gd name="connsiteX22" fmla="*/ 755784 w 1067944"/>
              <a:gd name="connsiteY22" fmla="*/ 1373829 h 1619598"/>
              <a:gd name="connsiteX23" fmla="*/ 757832 w 1067944"/>
              <a:gd name="connsiteY23" fmla="*/ 1378578 h 1619598"/>
              <a:gd name="connsiteX24" fmla="*/ 799794 w 1067944"/>
              <a:gd name="connsiteY24" fmla="*/ 1617216 h 1619598"/>
              <a:gd name="connsiteX25" fmla="*/ 464455 w 1067944"/>
              <a:gd name="connsiteY25" fmla="*/ 1209157 h 1619598"/>
              <a:gd name="connsiteX26" fmla="*/ 380800 w 1067944"/>
              <a:gd name="connsiteY26" fmla="*/ 1044210 h 1619598"/>
              <a:gd name="connsiteX27" fmla="*/ 367159 w 1067944"/>
              <a:gd name="connsiteY27" fmla="*/ 1027036 h 1619598"/>
              <a:gd name="connsiteX28" fmla="*/ 286566 w 1067944"/>
              <a:gd name="connsiteY28" fmla="*/ 910624 h 1619598"/>
              <a:gd name="connsiteX29" fmla="*/ 277726 w 1067944"/>
              <a:gd name="connsiteY29" fmla="*/ 895881 h 1619598"/>
              <a:gd name="connsiteX30" fmla="*/ 273160 w 1067944"/>
              <a:gd name="connsiteY30" fmla="*/ 894331 h 1619598"/>
              <a:gd name="connsiteX31" fmla="*/ 297315 w 1067944"/>
              <a:gd name="connsiteY31" fmla="*/ 1032842 h 1619598"/>
              <a:gd name="connsiteX32" fmla="*/ 277444 w 1067944"/>
              <a:gd name="connsiteY32" fmla="*/ 1361462 h 1619598"/>
              <a:gd name="connsiteX33" fmla="*/ 76063 w 1067944"/>
              <a:gd name="connsiteY33" fmla="*/ 873189 h 1619598"/>
              <a:gd name="connsiteX34" fmla="*/ 43404 w 1067944"/>
              <a:gd name="connsiteY34" fmla="*/ 685919 h 1619598"/>
              <a:gd name="connsiteX35" fmla="*/ 29948 w 1067944"/>
              <a:gd name="connsiteY35" fmla="*/ 658808 h 1619598"/>
              <a:gd name="connsiteX36" fmla="*/ 0 w 1067944"/>
              <a:gd name="connsiteY36" fmla="*/ 496573 h 1619598"/>
              <a:gd name="connsiteX37" fmla="*/ 17133 w 1067944"/>
              <a:gd name="connsiteY37" fmla="*/ 372631 h 1619598"/>
              <a:gd name="connsiteX38" fmla="*/ 23568 w 1067944"/>
              <a:gd name="connsiteY38" fmla="*/ 357992 h 1619598"/>
              <a:gd name="connsiteX39" fmla="*/ 19833 w 1067944"/>
              <a:gd name="connsiteY39" fmla="*/ 355096 h 1619598"/>
              <a:gd name="connsiteX40" fmla="*/ 54704 w 1067944"/>
              <a:gd name="connsiteY40" fmla="*/ 155343 h 1619598"/>
              <a:gd name="connsiteX0" fmla="*/ 112386 w 1125626"/>
              <a:gd name="connsiteY0" fmla="*/ 155343 h 1619598"/>
              <a:gd name="connsiteX1" fmla="*/ 406793 w 1125626"/>
              <a:gd name="connsiteY1" fmla="*/ 1713 h 1619598"/>
              <a:gd name="connsiteX2" fmla="*/ 562374 w 1125626"/>
              <a:gd name="connsiteY2" fmla="*/ 86175 h 1619598"/>
              <a:gd name="connsiteX3" fmla="*/ 564128 w 1125626"/>
              <a:gd name="connsiteY3" fmla="*/ 103392 h 1619598"/>
              <a:gd name="connsiteX4" fmla="*/ 569808 w 1125626"/>
              <a:gd name="connsiteY4" fmla="*/ 105070 h 1619598"/>
              <a:gd name="connsiteX5" fmla="*/ 812126 w 1125626"/>
              <a:gd name="connsiteY5" fmla="*/ 412575 h 1619598"/>
              <a:gd name="connsiteX6" fmla="*/ 817626 w 1125626"/>
              <a:gd name="connsiteY6" fmla="*/ 472243 h 1619598"/>
              <a:gd name="connsiteX7" fmla="*/ 825048 w 1125626"/>
              <a:gd name="connsiteY7" fmla="*/ 468126 h 1619598"/>
              <a:gd name="connsiteX8" fmla="*/ 828969 w 1125626"/>
              <a:gd name="connsiteY8" fmla="*/ 474081 h 1619598"/>
              <a:gd name="connsiteX9" fmla="*/ 932694 w 1125626"/>
              <a:gd name="connsiteY9" fmla="*/ 647783 h 1619598"/>
              <a:gd name="connsiteX10" fmla="*/ 1112815 w 1125626"/>
              <a:gd name="connsiteY10" fmla="*/ 1141932 h 1619598"/>
              <a:gd name="connsiteX11" fmla="*/ 1065048 w 1125626"/>
              <a:gd name="connsiteY11" fmla="*/ 1121743 h 1619598"/>
              <a:gd name="connsiteX12" fmla="*/ 1041640 w 1125626"/>
              <a:gd name="connsiteY12" fmla="*/ 1098546 h 1619598"/>
              <a:gd name="connsiteX13" fmla="*/ 1070161 w 1125626"/>
              <a:gd name="connsiteY13" fmla="*/ 1164687 h 1619598"/>
              <a:gd name="connsiteX14" fmla="*/ 1112121 w 1125626"/>
              <a:gd name="connsiteY14" fmla="*/ 1403326 h 1619598"/>
              <a:gd name="connsiteX15" fmla="*/ 979371 w 1125626"/>
              <a:gd name="connsiteY15" fmla="*/ 1302960 h 1619598"/>
              <a:gd name="connsiteX16" fmla="*/ 972427 w 1125626"/>
              <a:gd name="connsiteY16" fmla="*/ 1293952 h 1619598"/>
              <a:gd name="connsiteX17" fmla="*/ 971365 w 1125626"/>
              <a:gd name="connsiteY17" fmla="*/ 1297191 h 1619598"/>
              <a:gd name="connsiteX18" fmla="*/ 992903 w 1125626"/>
              <a:gd name="connsiteY18" fmla="*/ 1347139 h 1619598"/>
              <a:gd name="connsiteX19" fmla="*/ 1034864 w 1125626"/>
              <a:gd name="connsiteY19" fmla="*/ 1585778 h 1619598"/>
              <a:gd name="connsiteX20" fmla="*/ 854642 w 1125626"/>
              <a:gd name="connsiteY20" fmla="*/ 1423824 h 1619598"/>
              <a:gd name="connsiteX21" fmla="*/ 820919 w 1125626"/>
              <a:gd name="connsiteY21" fmla="*/ 1375126 h 1619598"/>
              <a:gd name="connsiteX22" fmla="*/ 813466 w 1125626"/>
              <a:gd name="connsiteY22" fmla="*/ 1373829 h 1619598"/>
              <a:gd name="connsiteX23" fmla="*/ 815514 w 1125626"/>
              <a:gd name="connsiteY23" fmla="*/ 1378578 h 1619598"/>
              <a:gd name="connsiteX24" fmla="*/ 857476 w 1125626"/>
              <a:gd name="connsiteY24" fmla="*/ 1617216 h 1619598"/>
              <a:gd name="connsiteX25" fmla="*/ 522137 w 1125626"/>
              <a:gd name="connsiteY25" fmla="*/ 1209157 h 1619598"/>
              <a:gd name="connsiteX26" fmla="*/ 438482 w 1125626"/>
              <a:gd name="connsiteY26" fmla="*/ 1044210 h 1619598"/>
              <a:gd name="connsiteX27" fmla="*/ 424841 w 1125626"/>
              <a:gd name="connsiteY27" fmla="*/ 1027036 h 1619598"/>
              <a:gd name="connsiteX28" fmla="*/ 344248 w 1125626"/>
              <a:gd name="connsiteY28" fmla="*/ 910624 h 1619598"/>
              <a:gd name="connsiteX29" fmla="*/ 335408 w 1125626"/>
              <a:gd name="connsiteY29" fmla="*/ 895881 h 1619598"/>
              <a:gd name="connsiteX30" fmla="*/ 330842 w 1125626"/>
              <a:gd name="connsiteY30" fmla="*/ 894331 h 1619598"/>
              <a:gd name="connsiteX31" fmla="*/ 354997 w 1125626"/>
              <a:gd name="connsiteY31" fmla="*/ 1032842 h 1619598"/>
              <a:gd name="connsiteX32" fmla="*/ 335126 w 1125626"/>
              <a:gd name="connsiteY32" fmla="*/ 1361462 h 1619598"/>
              <a:gd name="connsiteX33" fmla="*/ 133745 w 1125626"/>
              <a:gd name="connsiteY33" fmla="*/ 873189 h 1619598"/>
              <a:gd name="connsiteX34" fmla="*/ 101086 w 1125626"/>
              <a:gd name="connsiteY34" fmla="*/ 685919 h 1619598"/>
              <a:gd name="connsiteX35" fmla="*/ 87630 w 1125626"/>
              <a:gd name="connsiteY35" fmla="*/ 658808 h 1619598"/>
              <a:gd name="connsiteX36" fmla="*/ 57682 w 1125626"/>
              <a:gd name="connsiteY36" fmla="*/ 496573 h 1619598"/>
              <a:gd name="connsiteX37" fmla="*/ 74815 w 1125626"/>
              <a:gd name="connsiteY37" fmla="*/ 372631 h 1619598"/>
              <a:gd name="connsiteX38" fmla="*/ 81250 w 1125626"/>
              <a:gd name="connsiteY38" fmla="*/ 357992 h 1619598"/>
              <a:gd name="connsiteX39" fmla="*/ 4919 w 1125626"/>
              <a:gd name="connsiteY39" fmla="*/ 248675 h 1619598"/>
              <a:gd name="connsiteX40" fmla="*/ 112386 w 1125626"/>
              <a:gd name="connsiteY40" fmla="*/ 155343 h 1619598"/>
              <a:gd name="connsiteX0" fmla="*/ 0 w 1120707"/>
              <a:gd name="connsiteY0" fmla="*/ 253392 h 1624315"/>
              <a:gd name="connsiteX1" fmla="*/ 401874 w 1120707"/>
              <a:gd name="connsiteY1" fmla="*/ 6430 h 1624315"/>
              <a:gd name="connsiteX2" fmla="*/ 557455 w 1120707"/>
              <a:gd name="connsiteY2" fmla="*/ 90892 h 1624315"/>
              <a:gd name="connsiteX3" fmla="*/ 559209 w 1120707"/>
              <a:gd name="connsiteY3" fmla="*/ 108109 h 1624315"/>
              <a:gd name="connsiteX4" fmla="*/ 564889 w 1120707"/>
              <a:gd name="connsiteY4" fmla="*/ 109787 h 1624315"/>
              <a:gd name="connsiteX5" fmla="*/ 807207 w 1120707"/>
              <a:gd name="connsiteY5" fmla="*/ 417292 h 1624315"/>
              <a:gd name="connsiteX6" fmla="*/ 812707 w 1120707"/>
              <a:gd name="connsiteY6" fmla="*/ 476960 h 1624315"/>
              <a:gd name="connsiteX7" fmla="*/ 820129 w 1120707"/>
              <a:gd name="connsiteY7" fmla="*/ 472843 h 1624315"/>
              <a:gd name="connsiteX8" fmla="*/ 824050 w 1120707"/>
              <a:gd name="connsiteY8" fmla="*/ 478798 h 1624315"/>
              <a:gd name="connsiteX9" fmla="*/ 927775 w 1120707"/>
              <a:gd name="connsiteY9" fmla="*/ 652500 h 1624315"/>
              <a:gd name="connsiteX10" fmla="*/ 1107896 w 1120707"/>
              <a:gd name="connsiteY10" fmla="*/ 1146649 h 1624315"/>
              <a:gd name="connsiteX11" fmla="*/ 1060129 w 1120707"/>
              <a:gd name="connsiteY11" fmla="*/ 1126460 h 1624315"/>
              <a:gd name="connsiteX12" fmla="*/ 1036721 w 1120707"/>
              <a:gd name="connsiteY12" fmla="*/ 1103263 h 1624315"/>
              <a:gd name="connsiteX13" fmla="*/ 1065242 w 1120707"/>
              <a:gd name="connsiteY13" fmla="*/ 1169404 h 1624315"/>
              <a:gd name="connsiteX14" fmla="*/ 1107202 w 1120707"/>
              <a:gd name="connsiteY14" fmla="*/ 1408043 h 1624315"/>
              <a:gd name="connsiteX15" fmla="*/ 974452 w 1120707"/>
              <a:gd name="connsiteY15" fmla="*/ 1307677 h 1624315"/>
              <a:gd name="connsiteX16" fmla="*/ 967508 w 1120707"/>
              <a:gd name="connsiteY16" fmla="*/ 1298669 h 1624315"/>
              <a:gd name="connsiteX17" fmla="*/ 966446 w 1120707"/>
              <a:gd name="connsiteY17" fmla="*/ 1301908 h 1624315"/>
              <a:gd name="connsiteX18" fmla="*/ 987984 w 1120707"/>
              <a:gd name="connsiteY18" fmla="*/ 1351856 h 1624315"/>
              <a:gd name="connsiteX19" fmla="*/ 1029945 w 1120707"/>
              <a:gd name="connsiteY19" fmla="*/ 1590495 h 1624315"/>
              <a:gd name="connsiteX20" fmla="*/ 849723 w 1120707"/>
              <a:gd name="connsiteY20" fmla="*/ 1428541 h 1624315"/>
              <a:gd name="connsiteX21" fmla="*/ 816000 w 1120707"/>
              <a:gd name="connsiteY21" fmla="*/ 1379843 h 1624315"/>
              <a:gd name="connsiteX22" fmla="*/ 808547 w 1120707"/>
              <a:gd name="connsiteY22" fmla="*/ 1378546 h 1624315"/>
              <a:gd name="connsiteX23" fmla="*/ 810595 w 1120707"/>
              <a:gd name="connsiteY23" fmla="*/ 1383295 h 1624315"/>
              <a:gd name="connsiteX24" fmla="*/ 852557 w 1120707"/>
              <a:gd name="connsiteY24" fmla="*/ 1621933 h 1624315"/>
              <a:gd name="connsiteX25" fmla="*/ 517218 w 1120707"/>
              <a:gd name="connsiteY25" fmla="*/ 1213874 h 1624315"/>
              <a:gd name="connsiteX26" fmla="*/ 433563 w 1120707"/>
              <a:gd name="connsiteY26" fmla="*/ 1048927 h 1624315"/>
              <a:gd name="connsiteX27" fmla="*/ 419922 w 1120707"/>
              <a:gd name="connsiteY27" fmla="*/ 1031753 h 1624315"/>
              <a:gd name="connsiteX28" fmla="*/ 339329 w 1120707"/>
              <a:gd name="connsiteY28" fmla="*/ 915341 h 1624315"/>
              <a:gd name="connsiteX29" fmla="*/ 330489 w 1120707"/>
              <a:gd name="connsiteY29" fmla="*/ 900598 h 1624315"/>
              <a:gd name="connsiteX30" fmla="*/ 325923 w 1120707"/>
              <a:gd name="connsiteY30" fmla="*/ 899048 h 1624315"/>
              <a:gd name="connsiteX31" fmla="*/ 350078 w 1120707"/>
              <a:gd name="connsiteY31" fmla="*/ 1037559 h 1624315"/>
              <a:gd name="connsiteX32" fmla="*/ 330207 w 1120707"/>
              <a:gd name="connsiteY32" fmla="*/ 1366179 h 1624315"/>
              <a:gd name="connsiteX33" fmla="*/ 128826 w 1120707"/>
              <a:gd name="connsiteY33" fmla="*/ 877906 h 1624315"/>
              <a:gd name="connsiteX34" fmla="*/ 96167 w 1120707"/>
              <a:gd name="connsiteY34" fmla="*/ 690636 h 1624315"/>
              <a:gd name="connsiteX35" fmla="*/ 82711 w 1120707"/>
              <a:gd name="connsiteY35" fmla="*/ 663525 h 1624315"/>
              <a:gd name="connsiteX36" fmla="*/ 52763 w 1120707"/>
              <a:gd name="connsiteY36" fmla="*/ 501290 h 1624315"/>
              <a:gd name="connsiteX37" fmla="*/ 69896 w 1120707"/>
              <a:gd name="connsiteY37" fmla="*/ 377348 h 1624315"/>
              <a:gd name="connsiteX38" fmla="*/ 76331 w 1120707"/>
              <a:gd name="connsiteY38" fmla="*/ 362709 h 1624315"/>
              <a:gd name="connsiteX39" fmla="*/ 0 w 1120707"/>
              <a:gd name="connsiteY39" fmla="*/ 253392 h 1624315"/>
              <a:gd name="connsiteX0" fmla="*/ 0 w 1120707"/>
              <a:gd name="connsiteY0" fmla="*/ 162500 h 1533423"/>
              <a:gd name="connsiteX1" fmla="*/ 557455 w 1120707"/>
              <a:gd name="connsiteY1" fmla="*/ 0 h 1533423"/>
              <a:gd name="connsiteX2" fmla="*/ 559209 w 1120707"/>
              <a:gd name="connsiteY2" fmla="*/ 17217 h 1533423"/>
              <a:gd name="connsiteX3" fmla="*/ 564889 w 1120707"/>
              <a:gd name="connsiteY3" fmla="*/ 18895 h 1533423"/>
              <a:gd name="connsiteX4" fmla="*/ 807207 w 1120707"/>
              <a:gd name="connsiteY4" fmla="*/ 326400 h 1533423"/>
              <a:gd name="connsiteX5" fmla="*/ 812707 w 1120707"/>
              <a:gd name="connsiteY5" fmla="*/ 386068 h 1533423"/>
              <a:gd name="connsiteX6" fmla="*/ 820129 w 1120707"/>
              <a:gd name="connsiteY6" fmla="*/ 381951 h 1533423"/>
              <a:gd name="connsiteX7" fmla="*/ 824050 w 1120707"/>
              <a:gd name="connsiteY7" fmla="*/ 387906 h 1533423"/>
              <a:gd name="connsiteX8" fmla="*/ 927775 w 1120707"/>
              <a:gd name="connsiteY8" fmla="*/ 561608 h 1533423"/>
              <a:gd name="connsiteX9" fmla="*/ 1107896 w 1120707"/>
              <a:gd name="connsiteY9" fmla="*/ 1055757 h 1533423"/>
              <a:gd name="connsiteX10" fmla="*/ 1060129 w 1120707"/>
              <a:gd name="connsiteY10" fmla="*/ 1035568 h 1533423"/>
              <a:gd name="connsiteX11" fmla="*/ 1036721 w 1120707"/>
              <a:gd name="connsiteY11" fmla="*/ 1012371 h 1533423"/>
              <a:gd name="connsiteX12" fmla="*/ 1065242 w 1120707"/>
              <a:gd name="connsiteY12" fmla="*/ 1078512 h 1533423"/>
              <a:gd name="connsiteX13" fmla="*/ 1107202 w 1120707"/>
              <a:gd name="connsiteY13" fmla="*/ 1317151 h 1533423"/>
              <a:gd name="connsiteX14" fmla="*/ 974452 w 1120707"/>
              <a:gd name="connsiteY14" fmla="*/ 1216785 h 1533423"/>
              <a:gd name="connsiteX15" fmla="*/ 967508 w 1120707"/>
              <a:gd name="connsiteY15" fmla="*/ 1207777 h 1533423"/>
              <a:gd name="connsiteX16" fmla="*/ 966446 w 1120707"/>
              <a:gd name="connsiteY16" fmla="*/ 1211016 h 1533423"/>
              <a:gd name="connsiteX17" fmla="*/ 987984 w 1120707"/>
              <a:gd name="connsiteY17" fmla="*/ 1260964 h 1533423"/>
              <a:gd name="connsiteX18" fmla="*/ 1029945 w 1120707"/>
              <a:gd name="connsiteY18" fmla="*/ 1499603 h 1533423"/>
              <a:gd name="connsiteX19" fmla="*/ 849723 w 1120707"/>
              <a:gd name="connsiteY19" fmla="*/ 1337649 h 1533423"/>
              <a:gd name="connsiteX20" fmla="*/ 816000 w 1120707"/>
              <a:gd name="connsiteY20" fmla="*/ 1288951 h 1533423"/>
              <a:gd name="connsiteX21" fmla="*/ 808547 w 1120707"/>
              <a:gd name="connsiteY21" fmla="*/ 1287654 h 1533423"/>
              <a:gd name="connsiteX22" fmla="*/ 810595 w 1120707"/>
              <a:gd name="connsiteY22" fmla="*/ 1292403 h 1533423"/>
              <a:gd name="connsiteX23" fmla="*/ 852557 w 1120707"/>
              <a:gd name="connsiteY23" fmla="*/ 1531041 h 1533423"/>
              <a:gd name="connsiteX24" fmla="*/ 517218 w 1120707"/>
              <a:gd name="connsiteY24" fmla="*/ 1122982 h 1533423"/>
              <a:gd name="connsiteX25" fmla="*/ 433563 w 1120707"/>
              <a:gd name="connsiteY25" fmla="*/ 958035 h 1533423"/>
              <a:gd name="connsiteX26" fmla="*/ 419922 w 1120707"/>
              <a:gd name="connsiteY26" fmla="*/ 940861 h 1533423"/>
              <a:gd name="connsiteX27" fmla="*/ 339329 w 1120707"/>
              <a:gd name="connsiteY27" fmla="*/ 824449 h 1533423"/>
              <a:gd name="connsiteX28" fmla="*/ 330489 w 1120707"/>
              <a:gd name="connsiteY28" fmla="*/ 809706 h 1533423"/>
              <a:gd name="connsiteX29" fmla="*/ 325923 w 1120707"/>
              <a:gd name="connsiteY29" fmla="*/ 808156 h 1533423"/>
              <a:gd name="connsiteX30" fmla="*/ 350078 w 1120707"/>
              <a:gd name="connsiteY30" fmla="*/ 946667 h 1533423"/>
              <a:gd name="connsiteX31" fmla="*/ 330207 w 1120707"/>
              <a:gd name="connsiteY31" fmla="*/ 1275287 h 1533423"/>
              <a:gd name="connsiteX32" fmla="*/ 128826 w 1120707"/>
              <a:gd name="connsiteY32" fmla="*/ 787014 h 1533423"/>
              <a:gd name="connsiteX33" fmla="*/ 96167 w 1120707"/>
              <a:gd name="connsiteY33" fmla="*/ 599744 h 1533423"/>
              <a:gd name="connsiteX34" fmla="*/ 82711 w 1120707"/>
              <a:gd name="connsiteY34" fmla="*/ 572633 h 1533423"/>
              <a:gd name="connsiteX35" fmla="*/ 52763 w 1120707"/>
              <a:gd name="connsiteY35" fmla="*/ 410398 h 1533423"/>
              <a:gd name="connsiteX36" fmla="*/ 69896 w 1120707"/>
              <a:gd name="connsiteY36" fmla="*/ 286456 h 1533423"/>
              <a:gd name="connsiteX37" fmla="*/ 76331 w 1120707"/>
              <a:gd name="connsiteY37" fmla="*/ 271817 h 1533423"/>
              <a:gd name="connsiteX38" fmla="*/ 0 w 1120707"/>
              <a:gd name="connsiteY38" fmla="*/ 162500 h 1533423"/>
              <a:gd name="connsiteX0" fmla="*/ 23568 w 1067944"/>
              <a:gd name="connsiteY0" fmla="*/ 271817 h 1533423"/>
              <a:gd name="connsiteX1" fmla="*/ 504692 w 1067944"/>
              <a:gd name="connsiteY1" fmla="*/ 0 h 1533423"/>
              <a:gd name="connsiteX2" fmla="*/ 506446 w 1067944"/>
              <a:gd name="connsiteY2" fmla="*/ 17217 h 1533423"/>
              <a:gd name="connsiteX3" fmla="*/ 512126 w 1067944"/>
              <a:gd name="connsiteY3" fmla="*/ 18895 h 1533423"/>
              <a:gd name="connsiteX4" fmla="*/ 754444 w 1067944"/>
              <a:gd name="connsiteY4" fmla="*/ 326400 h 1533423"/>
              <a:gd name="connsiteX5" fmla="*/ 759944 w 1067944"/>
              <a:gd name="connsiteY5" fmla="*/ 386068 h 1533423"/>
              <a:gd name="connsiteX6" fmla="*/ 767366 w 1067944"/>
              <a:gd name="connsiteY6" fmla="*/ 381951 h 1533423"/>
              <a:gd name="connsiteX7" fmla="*/ 771287 w 1067944"/>
              <a:gd name="connsiteY7" fmla="*/ 387906 h 1533423"/>
              <a:gd name="connsiteX8" fmla="*/ 875012 w 1067944"/>
              <a:gd name="connsiteY8" fmla="*/ 561608 h 1533423"/>
              <a:gd name="connsiteX9" fmla="*/ 1055133 w 1067944"/>
              <a:gd name="connsiteY9" fmla="*/ 1055757 h 1533423"/>
              <a:gd name="connsiteX10" fmla="*/ 1007366 w 1067944"/>
              <a:gd name="connsiteY10" fmla="*/ 1035568 h 1533423"/>
              <a:gd name="connsiteX11" fmla="*/ 983958 w 1067944"/>
              <a:gd name="connsiteY11" fmla="*/ 1012371 h 1533423"/>
              <a:gd name="connsiteX12" fmla="*/ 1012479 w 1067944"/>
              <a:gd name="connsiteY12" fmla="*/ 1078512 h 1533423"/>
              <a:gd name="connsiteX13" fmla="*/ 1054439 w 1067944"/>
              <a:gd name="connsiteY13" fmla="*/ 1317151 h 1533423"/>
              <a:gd name="connsiteX14" fmla="*/ 921689 w 1067944"/>
              <a:gd name="connsiteY14" fmla="*/ 1216785 h 1533423"/>
              <a:gd name="connsiteX15" fmla="*/ 914745 w 1067944"/>
              <a:gd name="connsiteY15" fmla="*/ 1207777 h 1533423"/>
              <a:gd name="connsiteX16" fmla="*/ 913683 w 1067944"/>
              <a:gd name="connsiteY16" fmla="*/ 1211016 h 1533423"/>
              <a:gd name="connsiteX17" fmla="*/ 935221 w 1067944"/>
              <a:gd name="connsiteY17" fmla="*/ 1260964 h 1533423"/>
              <a:gd name="connsiteX18" fmla="*/ 977182 w 1067944"/>
              <a:gd name="connsiteY18" fmla="*/ 1499603 h 1533423"/>
              <a:gd name="connsiteX19" fmla="*/ 796960 w 1067944"/>
              <a:gd name="connsiteY19" fmla="*/ 1337649 h 1533423"/>
              <a:gd name="connsiteX20" fmla="*/ 763237 w 1067944"/>
              <a:gd name="connsiteY20" fmla="*/ 1288951 h 1533423"/>
              <a:gd name="connsiteX21" fmla="*/ 755784 w 1067944"/>
              <a:gd name="connsiteY21" fmla="*/ 1287654 h 1533423"/>
              <a:gd name="connsiteX22" fmla="*/ 757832 w 1067944"/>
              <a:gd name="connsiteY22" fmla="*/ 1292403 h 1533423"/>
              <a:gd name="connsiteX23" fmla="*/ 799794 w 1067944"/>
              <a:gd name="connsiteY23" fmla="*/ 1531041 h 1533423"/>
              <a:gd name="connsiteX24" fmla="*/ 464455 w 1067944"/>
              <a:gd name="connsiteY24" fmla="*/ 1122982 h 1533423"/>
              <a:gd name="connsiteX25" fmla="*/ 380800 w 1067944"/>
              <a:gd name="connsiteY25" fmla="*/ 958035 h 1533423"/>
              <a:gd name="connsiteX26" fmla="*/ 367159 w 1067944"/>
              <a:gd name="connsiteY26" fmla="*/ 940861 h 1533423"/>
              <a:gd name="connsiteX27" fmla="*/ 286566 w 1067944"/>
              <a:gd name="connsiteY27" fmla="*/ 824449 h 1533423"/>
              <a:gd name="connsiteX28" fmla="*/ 277726 w 1067944"/>
              <a:gd name="connsiteY28" fmla="*/ 809706 h 1533423"/>
              <a:gd name="connsiteX29" fmla="*/ 273160 w 1067944"/>
              <a:gd name="connsiteY29" fmla="*/ 808156 h 1533423"/>
              <a:gd name="connsiteX30" fmla="*/ 297315 w 1067944"/>
              <a:gd name="connsiteY30" fmla="*/ 946667 h 1533423"/>
              <a:gd name="connsiteX31" fmla="*/ 277444 w 1067944"/>
              <a:gd name="connsiteY31" fmla="*/ 1275287 h 1533423"/>
              <a:gd name="connsiteX32" fmla="*/ 76063 w 1067944"/>
              <a:gd name="connsiteY32" fmla="*/ 787014 h 1533423"/>
              <a:gd name="connsiteX33" fmla="*/ 43404 w 1067944"/>
              <a:gd name="connsiteY33" fmla="*/ 599744 h 1533423"/>
              <a:gd name="connsiteX34" fmla="*/ 29948 w 1067944"/>
              <a:gd name="connsiteY34" fmla="*/ 572633 h 1533423"/>
              <a:gd name="connsiteX35" fmla="*/ 0 w 1067944"/>
              <a:gd name="connsiteY35" fmla="*/ 410398 h 1533423"/>
              <a:gd name="connsiteX36" fmla="*/ 17133 w 1067944"/>
              <a:gd name="connsiteY36" fmla="*/ 286456 h 1533423"/>
              <a:gd name="connsiteX37" fmla="*/ 23568 w 1067944"/>
              <a:gd name="connsiteY37" fmla="*/ 271817 h 1533423"/>
              <a:gd name="connsiteX0" fmla="*/ 23568 w 1067944"/>
              <a:gd name="connsiteY0" fmla="*/ 271817 h 1533423"/>
              <a:gd name="connsiteX1" fmla="*/ 205745 w 1067944"/>
              <a:gd name="connsiteY1" fmla="*/ 16411 h 1533423"/>
              <a:gd name="connsiteX2" fmla="*/ 504692 w 1067944"/>
              <a:gd name="connsiteY2" fmla="*/ 0 h 1533423"/>
              <a:gd name="connsiteX3" fmla="*/ 506446 w 1067944"/>
              <a:gd name="connsiteY3" fmla="*/ 17217 h 1533423"/>
              <a:gd name="connsiteX4" fmla="*/ 512126 w 1067944"/>
              <a:gd name="connsiteY4" fmla="*/ 18895 h 1533423"/>
              <a:gd name="connsiteX5" fmla="*/ 754444 w 1067944"/>
              <a:gd name="connsiteY5" fmla="*/ 326400 h 1533423"/>
              <a:gd name="connsiteX6" fmla="*/ 759944 w 1067944"/>
              <a:gd name="connsiteY6" fmla="*/ 386068 h 1533423"/>
              <a:gd name="connsiteX7" fmla="*/ 767366 w 1067944"/>
              <a:gd name="connsiteY7" fmla="*/ 381951 h 1533423"/>
              <a:gd name="connsiteX8" fmla="*/ 771287 w 1067944"/>
              <a:gd name="connsiteY8" fmla="*/ 387906 h 1533423"/>
              <a:gd name="connsiteX9" fmla="*/ 875012 w 1067944"/>
              <a:gd name="connsiteY9" fmla="*/ 561608 h 1533423"/>
              <a:gd name="connsiteX10" fmla="*/ 1055133 w 1067944"/>
              <a:gd name="connsiteY10" fmla="*/ 1055757 h 1533423"/>
              <a:gd name="connsiteX11" fmla="*/ 1007366 w 1067944"/>
              <a:gd name="connsiteY11" fmla="*/ 1035568 h 1533423"/>
              <a:gd name="connsiteX12" fmla="*/ 983958 w 1067944"/>
              <a:gd name="connsiteY12" fmla="*/ 1012371 h 1533423"/>
              <a:gd name="connsiteX13" fmla="*/ 1012479 w 1067944"/>
              <a:gd name="connsiteY13" fmla="*/ 1078512 h 1533423"/>
              <a:gd name="connsiteX14" fmla="*/ 1054439 w 1067944"/>
              <a:gd name="connsiteY14" fmla="*/ 1317151 h 1533423"/>
              <a:gd name="connsiteX15" fmla="*/ 921689 w 1067944"/>
              <a:gd name="connsiteY15" fmla="*/ 1216785 h 1533423"/>
              <a:gd name="connsiteX16" fmla="*/ 914745 w 1067944"/>
              <a:gd name="connsiteY16" fmla="*/ 1207777 h 1533423"/>
              <a:gd name="connsiteX17" fmla="*/ 913683 w 1067944"/>
              <a:gd name="connsiteY17" fmla="*/ 1211016 h 1533423"/>
              <a:gd name="connsiteX18" fmla="*/ 935221 w 1067944"/>
              <a:gd name="connsiteY18" fmla="*/ 1260964 h 1533423"/>
              <a:gd name="connsiteX19" fmla="*/ 977182 w 1067944"/>
              <a:gd name="connsiteY19" fmla="*/ 1499603 h 1533423"/>
              <a:gd name="connsiteX20" fmla="*/ 796960 w 1067944"/>
              <a:gd name="connsiteY20" fmla="*/ 1337649 h 1533423"/>
              <a:gd name="connsiteX21" fmla="*/ 763237 w 1067944"/>
              <a:gd name="connsiteY21" fmla="*/ 1288951 h 1533423"/>
              <a:gd name="connsiteX22" fmla="*/ 755784 w 1067944"/>
              <a:gd name="connsiteY22" fmla="*/ 1287654 h 1533423"/>
              <a:gd name="connsiteX23" fmla="*/ 757832 w 1067944"/>
              <a:gd name="connsiteY23" fmla="*/ 1292403 h 1533423"/>
              <a:gd name="connsiteX24" fmla="*/ 799794 w 1067944"/>
              <a:gd name="connsiteY24" fmla="*/ 1531041 h 1533423"/>
              <a:gd name="connsiteX25" fmla="*/ 464455 w 1067944"/>
              <a:gd name="connsiteY25" fmla="*/ 1122982 h 1533423"/>
              <a:gd name="connsiteX26" fmla="*/ 380800 w 1067944"/>
              <a:gd name="connsiteY26" fmla="*/ 958035 h 1533423"/>
              <a:gd name="connsiteX27" fmla="*/ 367159 w 1067944"/>
              <a:gd name="connsiteY27" fmla="*/ 940861 h 1533423"/>
              <a:gd name="connsiteX28" fmla="*/ 286566 w 1067944"/>
              <a:gd name="connsiteY28" fmla="*/ 824449 h 1533423"/>
              <a:gd name="connsiteX29" fmla="*/ 277726 w 1067944"/>
              <a:gd name="connsiteY29" fmla="*/ 809706 h 1533423"/>
              <a:gd name="connsiteX30" fmla="*/ 273160 w 1067944"/>
              <a:gd name="connsiteY30" fmla="*/ 808156 h 1533423"/>
              <a:gd name="connsiteX31" fmla="*/ 297315 w 1067944"/>
              <a:gd name="connsiteY31" fmla="*/ 946667 h 1533423"/>
              <a:gd name="connsiteX32" fmla="*/ 277444 w 1067944"/>
              <a:gd name="connsiteY32" fmla="*/ 1275287 h 1533423"/>
              <a:gd name="connsiteX33" fmla="*/ 76063 w 1067944"/>
              <a:gd name="connsiteY33" fmla="*/ 787014 h 1533423"/>
              <a:gd name="connsiteX34" fmla="*/ 43404 w 1067944"/>
              <a:gd name="connsiteY34" fmla="*/ 599744 h 1533423"/>
              <a:gd name="connsiteX35" fmla="*/ 29948 w 1067944"/>
              <a:gd name="connsiteY35" fmla="*/ 572633 h 1533423"/>
              <a:gd name="connsiteX36" fmla="*/ 0 w 1067944"/>
              <a:gd name="connsiteY36" fmla="*/ 410398 h 1533423"/>
              <a:gd name="connsiteX37" fmla="*/ 17133 w 1067944"/>
              <a:gd name="connsiteY37" fmla="*/ 286456 h 1533423"/>
              <a:gd name="connsiteX38" fmla="*/ 23568 w 1067944"/>
              <a:gd name="connsiteY38" fmla="*/ 271817 h 1533423"/>
              <a:gd name="connsiteX0" fmla="*/ 23568 w 1067944"/>
              <a:gd name="connsiteY0" fmla="*/ 271817 h 1533423"/>
              <a:gd name="connsiteX1" fmla="*/ 205745 w 1067944"/>
              <a:gd name="connsiteY1" fmla="*/ 16411 h 1533423"/>
              <a:gd name="connsiteX2" fmla="*/ 504692 w 1067944"/>
              <a:gd name="connsiteY2" fmla="*/ 0 h 1533423"/>
              <a:gd name="connsiteX3" fmla="*/ 506446 w 1067944"/>
              <a:gd name="connsiteY3" fmla="*/ 17217 h 1533423"/>
              <a:gd name="connsiteX4" fmla="*/ 512126 w 1067944"/>
              <a:gd name="connsiteY4" fmla="*/ 18895 h 1533423"/>
              <a:gd name="connsiteX5" fmla="*/ 754444 w 1067944"/>
              <a:gd name="connsiteY5" fmla="*/ 326400 h 1533423"/>
              <a:gd name="connsiteX6" fmla="*/ 759944 w 1067944"/>
              <a:gd name="connsiteY6" fmla="*/ 386068 h 1533423"/>
              <a:gd name="connsiteX7" fmla="*/ 767366 w 1067944"/>
              <a:gd name="connsiteY7" fmla="*/ 381951 h 1533423"/>
              <a:gd name="connsiteX8" fmla="*/ 771287 w 1067944"/>
              <a:gd name="connsiteY8" fmla="*/ 387906 h 1533423"/>
              <a:gd name="connsiteX9" fmla="*/ 875012 w 1067944"/>
              <a:gd name="connsiteY9" fmla="*/ 561608 h 1533423"/>
              <a:gd name="connsiteX10" fmla="*/ 1055133 w 1067944"/>
              <a:gd name="connsiteY10" fmla="*/ 1055757 h 1533423"/>
              <a:gd name="connsiteX11" fmla="*/ 1007366 w 1067944"/>
              <a:gd name="connsiteY11" fmla="*/ 1035568 h 1533423"/>
              <a:gd name="connsiteX12" fmla="*/ 983958 w 1067944"/>
              <a:gd name="connsiteY12" fmla="*/ 1012371 h 1533423"/>
              <a:gd name="connsiteX13" fmla="*/ 1012479 w 1067944"/>
              <a:gd name="connsiteY13" fmla="*/ 1078512 h 1533423"/>
              <a:gd name="connsiteX14" fmla="*/ 1054439 w 1067944"/>
              <a:gd name="connsiteY14" fmla="*/ 1317151 h 1533423"/>
              <a:gd name="connsiteX15" fmla="*/ 921689 w 1067944"/>
              <a:gd name="connsiteY15" fmla="*/ 1216785 h 1533423"/>
              <a:gd name="connsiteX16" fmla="*/ 914745 w 1067944"/>
              <a:gd name="connsiteY16" fmla="*/ 1207777 h 1533423"/>
              <a:gd name="connsiteX17" fmla="*/ 913683 w 1067944"/>
              <a:gd name="connsiteY17" fmla="*/ 1211016 h 1533423"/>
              <a:gd name="connsiteX18" fmla="*/ 935221 w 1067944"/>
              <a:gd name="connsiteY18" fmla="*/ 1260964 h 1533423"/>
              <a:gd name="connsiteX19" fmla="*/ 977182 w 1067944"/>
              <a:gd name="connsiteY19" fmla="*/ 1499603 h 1533423"/>
              <a:gd name="connsiteX20" fmla="*/ 796960 w 1067944"/>
              <a:gd name="connsiteY20" fmla="*/ 1337649 h 1533423"/>
              <a:gd name="connsiteX21" fmla="*/ 763237 w 1067944"/>
              <a:gd name="connsiteY21" fmla="*/ 1288951 h 1533423"/>
              <a:gd name="connsiteX22" fmla="*/ 755784 w 1067944"/>
              <a:gd name="connsiteY22" fmla="*/ 1287654 h 1533423"/>
              <a:gd name="connsiteX23" fmla="*/ 757832 w 1067944"/>
              <a:gd name="connsiteY23" fmla="*/ 1292403 h 1533423"/>
              <a:gd name="connsiteX24" fmla="*/ 799794 w 1067944"/>
              <a:gd name="connsiteY24" fmla="*/ 1531041 h 1533423"/>
              <a:gd name="connsiteX25" fmla="*/ 464455 w 1067944"/>
              <a:gd name="connsiteY25" fmla="*/ 1122982 h 1533423"/>
              <a:gd name="connsiteX26" fmla="*/ 380800 w 1067944"/>
              <a:gd name="connsiteY26" fmla="*/ 958035 h 1533423"/>
              <a:gd name="connsiteX27" fmla="*/ 367159 w 1067944"/>
              <a:gd name="connsiteY27" fmla="*/ 940861 h 1533423"/>
              <a:gd name="connsiteX28" fmla="*/ 286566 w 1067944"/>
              <a:gd name="connsiteY28" fmla="*/ 824449 h 1533423"/>
              <a:gd name="connsiteX29" fmla="*/ 277726 w 1067944"/>
              <a:gd name="connsiteY29" fmla="*/ 809706 h 1533423"/>
              <a:gd name="connsiteX30" fmla="*/ 273160 w 1067944"/>
              <a:gd name="connsiteY30" fmla="*/ 808156 h 1533423"/>
              <a:gd name="connsiteX31" fmla="*/ 297315 w 1067944"/>
              <a:gd name="connsiteY31" fmla="*/ 946667 h 1533423"/>
              <a:gd name="connsiteX32" fmla="*/ 277444 w 1067944"/>
              <a:gd name="connsiteY32" fmla="*/ 1275287 h 1533423"/>
              <a:gd name="connsiteX33" fmla="*/ 76063 w 1067944"/>
              <a:gd name="connsiteY33" fmla="*/ 787014 h 1533423"/>
              <a:gd name="connsiteX34" fmla="*/ 43404 w 1067944"/>
              <a:gd name="connsiteY34" fmla="*/ 599744 h 1533423"/>
              <a:gd name="connsiteX35" fmla="*/ 29948 w 1067944"/>
              <a:gd name="connsiteY35" fmla="*/ 572633 h 1533423"/>
              <a:gd name="connsiteX36" fmla="*/ 0 w 1067944"/>
              <a:gd name="connsiteY36" fmla="*/ 410398 h 1533423"/>
              <a:gd name="connsiteX37" fmla="*/ 17133 w 1067944"/>
              <a:gd name="connsiteY37" fmla="*/ 286456 h 1533423"/>
              <a:gd name="connsiteX38" fmla="*/ 23568 w 1067944"/>
              <a:gd name="connsiteY38" fmla="*/ 271817 h 1533423"/>
              <a:gd name="connsiteX0" fmla="*/ 23568 w 1067944"/>
              <a:gd name="connsiteY0" fmla="*/ 324795 h 1586401"/>
              <a:gd name="connsiteX1" fmla="*/ 205745 w 1067944"/>
              <a:gd name="connsiteY1" fmla="*/ 69389 h 1586401"/>
              <a:gd name="connsiteX2" fmla="*/ 504692 w 1067944"/>
              <a:gd name="connsiteY2" fmla="*/ 52978 h 1586401"/>
              <a:gd name="connsiteX3" fmla="*/ 506446 w 1067944"/>
              <a:gd name="connsiteY3" fmla="*/ 70195 h 1586401"/>
              <a:gd name="connsiteX4" fmla="*/ 512126 w 1067944"/>
              <a:gd name="connsiteY4" fmla="*/ 71873 h 1586401"/>
              <a:gd name="connsiteX5" fmla="*/ 754444 w 1067944"/>
              <a:gd name="connsiteY5" fmla="*/ 379378 h 1586401"/>
              <a:gd name="connsiteX6" fmla="*/ 759944 w 1067944"/>
              <a:gd name="connsiteY6" fmla="*/ 439046 h 1586401"/>
              <a:gd name="connsiteX7" fmla="*/ 767366 w 1067944"/>
              <a:gd name="connsiteY7" fmla="*/ 434929 h 1586401"/>
              <a:gd name="connsiteX8" fmla="*/ 771287 w 1067944"/>
              <a:gd name="connsiteY8" fmla="*/ 440884 h 1586401"/>
              <a:gd name="connsiteX9" fmla="*/ 875012 w 1067944"/>
              <a:gd name="connsiteY9" fmla="*/ 614586 h 1586401"/>
              <a:gd name="connsiteX10" fmla="*/ 1055133 w 1067944"/>
              <a:gd name="connsiteY10" fmla="*/ 1108735 h 1586401"/>
              <a:gd name="connsiteX11" fmla="*/ 1007366 w 1067944"/>
              <a:gd name="connsiteY11" fmla="*/ 1088546 h 1586401"/>
              <a:gd name="connsiteX12" fmla="*/ 983958 w 1067944"/>
              <a:gd name="connsiteY12" fmla="*/ 1065349 h 1586401"/>
              <a:gd name="connsiteX13" fmla="*/ 1012479 w 1067944"/>
              <a:gd name="connsiteY13" fmla="*/ 1131490 h 1586401"/>
              <a:gd name="connsiteX14" fmla="*/ 1054439 w 1067944"/>
              <a:gd name="connsiteY14" fmla="*/ 1370129 h 1586401"/>
              <a:gd name="connsiteX15" fmla="*/ 921689 w 1067944"/>
              <a:gd name="connsiteY15" fmla="*/ 1269763 h 1586401"/>
              <a:gd name="connsiteX16" fmla="*/ 914745 w 1067944"/>
              <a:gd name="connsiteY16" fmla="*/ 1260755 h 1586401"/>
              <a:gd name="connsiteX17" fmla="*/ 913683 w 1067944"/>
              <a:gd name="connsiteY17" fmla="*/ 1263994 h 1586401"/>
              <a:gd name="connsiteX18" fmla="*/ 935221 w 1067944"/>
              <a:gd name="connsiteY18" fmla="*/ 1313942 h 1586401"/>
              <a:gd name="connsiteX19" fmla="*/ 977182 w 1067944"/>
              <a:gd name="connsiteY19" fmla="*/ 1552581 h 1586401"/>
              <a:gd name="connsiteX20" fmla="*/ 796960 w 1067944"/>
              <a:gd name="connsiteY20" fmla="*/ 1390627 h 1586401"/>
              <a:gd name="connsiteX21" fmla="*/ 763237 w 1067944"/>
              <a:gd name="connsiteY21" fmla="*/ 1341929 h 1586401"/>
              <a:gd name="connsiteX22" fmla="*/ 755784 w 1067944"/>
              <a:gd name="connsiteY22" fmla="*/ 1340632 h 1586401"/>
              <a:gd name="connsiteX23" fmla="*/ 757832 w 1067944"/>
              <a:gd name="connsiteY23" fmla="*/ 1345381 h 1586401"/>
              <a:gd name="connsiteX24" fmla="*/ 799794 w 1067944"/>
              <a:gd name="connsiteY24" fmla="*/ 1584019 h 1586401"/>
              <a:gd name="connsiteX25" fmla="*/ 464455 w 1067944"/>
              <a:gd name="connsiteY25" fmla="*/ 1175960 h 1586401"/>
              <a:gd name="connsiteX26" fmla="*/ 380800 w 1067944"/>
              <a:gd name="connsiteY26" fmla="*/ 1011013 h 1586401"/>
              <a:gd name="connsiteX27" fmla="*/ 367159 w 1067944"/>
              <a:gd name="connsiteY27" fmla="*/ 993839 h 1586401"/>
              <a:gd name="connsiteX28" fmla="*/ 286566 w 1067944"/>
              <a:gd name="connsiteY28" fmla="*/ 877427 h 1586401"/>
              <a:gd name="connsiteX29" fmla="*/ 277726 w 1067944"/>
              <a:gd name="connsiteY29" fmla="*/ 862684 h 1586401"/>
              <a:gd name="connsiteX30" fmla="*/ 273160 w 1067944"/>
              <a:gd name="connsiteY30" fmla="*/ 861134 h 1586401"/>
              <a:gd name="connsiteX31" fmla="*/ 297315 w 1067944"/>
              <a:gd name="connsiteY31" fmla="*/ 999645 h 1586401"/>
              <a:gd name="connsiteX32" fmla="*/ 277444 w 1067944"/>
              <a:gd name="connsiteY32" fmla="*/ 1328265 h 1586401"/>
              <a:gd name="connsiteX33" fmla="*/ 76063 w 1067944"/>
              <a:gd name="connsiteY33" fmla="*/ 839992 h 1586401"/>
              <a:gd name="connsiteX34" fmla="*/ 43404 w 1067944"/>
              <a:gd name="connsiteY34" fmla="*/ 652722 h 1586401"/>
              <a:gd name="connsiteX35" fmla="*/ 29948 w 1067944"/>
              <a:gd name="connsiteY35" fmla="*/ 625611 h 1586401"/>
              <a:gd name="connsiteX36" fmla="*/ 0 w 1067944"/>
              <a:gd name="connsiteY36" fmla="*/ 463376 h 1586401"/>
              <a:gd name="connsiteX37" fmla="*/ 17133 w 1067944"/>
              <a:gd name="connsiteY37" fmla="*/ 339434 h 1586401"/>
              <a:gd name="connsiteX38" fmla="*/ 23568 w 1067944"/>
              <a:gd name="connsiteY38" fmla="*/ 324795 h 1586401"/>
              <a:gd name="connsiteX0" fmla="*/ 33076 w 1077452"/>
              <a:gd name="connsiteY0" fmla="*/ 324795 h 1586401"/>
              <a:gd name="connsiteX1" fmla="*/ 215253 w 1077452"/>
              <a:gd name="connsiteY1" fmla="*/ 69389 h 1586401"/>
              <a:gd name="connsiteX2" fmla="*/ 514200 w 1077452"/>
              <a:gd name="connsiteY2" fmla="*/ 52978 h 1586401"/>
              <a:gd name="connsiteX3" fmla="*/ 515954 w 1077452"/>
              <a:gd name="connsiteY3" fmla="*/ 70195 h 1586401"/>
              <a:gd name="connsiteX4" fmla="*/ 521634 w 1077452"/>
              <a:gd name="connsiteY4" fmla="*/ 71873 h 1586401"/>
              <a:gd name="connsiteX5" fmla="*/ 763952 w 1077452"/>
              <a:gd name="connsiteY5" fmla="*/ 379378 h 1586401"/>
              <a:gd name="connsiteX6" fmla="*/ 769452 w 1077452"/>
              <a:gd name="connsiteY6" fmla="*/ 439046 h 1586401"/>
              <a:gd name="connsiteX7" fmla="*/ 776874 w 1077452"/>
              <a:gd name="connsiteY7" fmla="*/ 434929 h 1586401"/>
              <a:gd name="connsiteX8" fmla="*/ 780795 w 1077452"/>
              <a:gd name="connsiteY8" fmla="*/ 440884 h 1586401"/>
              <a:gd name="connsiteX9" fmla="*/ 884520 w 1077452"/>
              <a:gd name="connsiteY9" fmla="*/ 614586 h 1586401"/>
              <a:gd name="connsiteX10" fmla="*/ 1064641 w 1077452"/>
              <a:gd name="connsiteY10" fmla="*/ 1108735 h 1586401"/>
              <a:gd name="connsiteX11" fmla="*/ 1016874 w 1077452"/>
              <a:gd name="connsiteY11" fmla="*/ 1088546 h 1586401"/>
              <a:gd name="connsiteX12" fmla="*/ 993466 w 1077452"/>
              <a:gd name="connsiteY12" fmla="*/ 1065349 h 1586401"/>
              <a:gd name="connsiteX13" fmla="*/ 1021987 w 1077452"/>
              <a:gd name="connsiteY13" fmla="*/ 1131490 h 1586401"/>
              <a:gd name="connsiteX14" fmla="*/ 1063947 w 1077452"/>
              <a:gd name="connsiteY14" fmla="*/ 1370129 h 1586401"/>
              <a:gd name="connsiteX15" fmla="*/ 931197 w 1077452"/>
              <a:gd name="connsiteY15" fmla="*/ 1269763 h 1586401"/>
              <a:gd name="connsiteX16" fmla="*/ 924253 w 1077452"/>
              <a:gd name="connsiteY16" fmla="*/ 1260755 h 1586401"/>
              <a:gd name="connsiteX17" fmla="*/ 923191 w 1077452"/>
              <a:gd name="connsiteY17" fmla="*/ 1263994 h 1586401"/>
              <a:gd name="connsiteX18" fmla="*/ 944729 w 1077452"/>
              <a:gd name="connsiteY18" fmla="*/ 1313942 h 1586401"/>
              <a:gd name="connsiteX19" fmla="*/ 986690 w 1077452"/>
              <a:gd name="connsiteY19" fmla="*/ 1552581 h 1586401"/>
              <a:gd name="connsiteX20" fmla="*/ 806468 w 1077452"/>
              <a:gd name="connsiteY20" fmla="*/ 1390627 h 1586401"/>
              <a:gd name="connsiteX21" fmla="*/ 772745 w 1077452"/>
              <a:gd name="connsiteY21" fmla="*/ 1341929 h 1586401"/>
              <a:gd name="connsiteX22" fmla="*/ 765292 w 1077452"/>
              <a:gd name="connsiteY22" fmla="*/ 1340632 h 1586401"/>
              <a:gd name="connsiteX23" fmla="*/ 767340 w 1077452"/>
              <a:gd name="connsiteY23" fmla="*/ 1345381 h 1586401"/>
              <a:gd name="connsiteX24" fmla="*/ 809302 w 1077452"/>
              <a:gd name="connsiteY24" fmla="*/ 1584019 h 1586401"/>
              <a:gd name="connsiteX25" fmla="*/ 473963 w 1077452"/>
              <a:gd name="connsiteY25" fmla="*/ 1175960 h 1586401"/>
              <a:gd name="connsiteX26" fmla="*/ 390308 w 1077452"/>
              <a:gd name="connsiteY26" fmla="*/ 1011013 h 1586401"/>
              <a:gd name="connsiteX27" fmla="*/ 376667 w 1077452"/>
              <a:gd name="connsiteY27" fmla="*/ 993839 h 1586401"/>
              <a:gd name="connsiteX28" fmla="*/ 296074 w 1077452"/>
              <a:gd name="connsiteY28" fmla="*/ 877427 h 1586401"/>
              <a:gd name="connsiteX29" fmla="*/ 287234 w 1077452"/>
              <a:gd name="connsiteY29" fmla="*/ 862684 h 1586401"/>
              <a:gd name="connsiteX30" fmla="*/ 282668 w 1077452"/>
              <a:gd name="connsiteY30" fmla="*/ 861134 h 1586401"/>
              <a:gd name="connsiteX31" fmla="*/ 306823 w 1077452"/>
              <a:gd name="connsiteY31" fmla="*/ 999645 h 1586401"/>
              <a:gd name="connsiteX32" fmla="*/ 286952 w 1077452"/>
              <a:gd name="connsiteY32" fmla="*/ 1328265 h 1586401"/>
              <a:gd name="connsiteX33" fmla="*/ 85571 w 1077452"/>
              <a:gd name="connsiteY33" fmla="*/ 839992 h 1586401"/>
              <a:gd name="connsiteX34" fmla="*/ 52912 w 1077452"/>
              <a:gd name="connsiteY34" fmla="*/ 652722 h 1586401"/>
              <a:gd name="connsiteX35" fmla="*/ 39456 w 1077452"/>
              <a:gd name="connsiteY35" fmla="*/ 625611 h 1586401"/>
              <a:gd name="connsiteX36" fmla="*/ 9508 w 1077452"/>
              <a:gd name="connsiteY36" fmla="*/ 463376 h 1586401"/>
              <a:gd name="connsiteX37" fmla="*/ 26641 w 1077452"/>
              <a:gd name="connsiteY37" fmla="*/ 339434 h 1586401"/>
              <a:gd name="connsiteX38" fmla="*/ 33076 w 1077452"/>
              <a:gd name="connsiteY38" fmla="*/ 324795 h 1586401"/>
              <a:gd name="connsiteX0" fmla="*/ 23569 w 1067945"/>
              <a:gd name="connsiteY0" fmla="*/ 324795 h 1586401"/>
              <a:gd name="connsiteX1" fmla="*/ 66097 w 1067945"/>
              <a:gd name="connsiteY1" fmla="*/ 140029 h 1586401"/>
              <a:gd name="connsiteX2" fmla="*/ 205746 w 1067945"/>
              <a:gd name="connsiteY2" fmla="*/ 69389 h 1586401"/>
              <a:gd name="connsiteX3" fmla="*/ 504693 w 1067945"/>
              <a:gd name="connsiteY3" fmla="*/ 52978 h 1586401"/>
              <a:gd name="connsiteX4" fmla="*/ 506447 w 1067945"/>
              <a:gd name="connsiteY4" fmla="*/ 70195 h 1586401"/>
              <a:gd name="connsiteX5" fmla="*/ 512127 w 1067945"/>
              <a:gd name="connsiteY5" fmla="*/ 71873 h 1586401"/>
              <a:gd name="connsiteX6" fmla="*/ 754445 w 1067945"/>
              <a:gd name="connsiteY6" fmla="*/ 379378 h 1586401"/>
              <a:gd name="connsiteX7" fmla="*/ 759945 w 1067945"/>
              <a:gd name="connsiteY7" fmla="*/ 439046 h 1586401"/>
              <a:gd name="connsiteX8" fmla="*/ 767367 w 1067945"/>
              <a:gd name="connsiteY8" fmla="*/ 434929 h 1586401"/>
              <a:gd name="connsiteX9" fmla="*/ 771288 w 1067945"/>
              <a:gd name="connsiteY9" fmla="*/ 440884 h 1586401"/>
              <a:gd name="connsiteX10" fmla="*/ 875013 w 1067945"/>
              <a:gd name="connsiteY10" fmla="*/ 614586 h 1586401"/>
              <a:gd name="connsiteX11" fmla="*/ 1055134 w 1067945"/>
              <a:gd name="connsiteY11" fmla="*/ 1108735 h 1586401"/>
              <a:gd name="connsiteX12" fmla="*/ 1007367 w 1067945"/>
              <a:gd name="connsiteY12" fmla="*/ 1088546 h 1586401"/>
              <a:gd name="connsiteX13" fmla="*/ 983959 w 1067945"/>
              <a:gd name="connsiteY13" fmla="*/ 1065349 h 1586401"/>
              <a:gd name="connsiteX14" fmla="*/ 1012480 w 1067945"/>
              <a:gd name="connsiteY14" fmla="*/ 1131490 h 1586401"/>
              <a:gd name="connsiteX15" fmla="*/ 1054440 w 1067945"/>
              <a:gd name="connsiteY15" fmla="*/ 1370129 h 1586401"/>
              <a:gd name="connsiteX16" fmla="*/ 921690 w 1067945"/>
              <a:gd name="connsiteY16" fmla="*/ 1269763 h 1586401"/>
              <a:gd name="connsiteX17" fmla="*/ 914746 w 1067945"/>
              <a:gd name="connsiteY17" fmla="*/ 1260755 h 1586401"/>
              <a:gd name="connsiteX18" fmla="*/ 913684 w 1067945"/>
              <a:gd name="connsiteY18" fmla="*/ 1263994 h 1586401"/>
              <a:gd name="connsiteX19" fmla="*/ 935222 w 1067945"/>
              <a:gd name="connsiteY19" fmla="*/ 1313942 h 1586401"/>
              <a:gd name="connsiteX20" fmla="*/ 977183 w 1067945"/>
              <a:gd name="connsiteY20" fmla="*/ 1552581 h 1586401"/>
              <a:gd name="connsiteX21" fmla="*/ 796961 w 1067945"/>
              <a:gd name="connsiteY21" fmla="*/ 1390627 h 1586401"/>
              <a:gd name="connsiteX22" fmla="*/ 763238 w 1067945"/>
              <a:gd name="connsiteY22" fmla="*/ 1341929 h 1586401"/>
              <a:gd name="connsiteX23" fmla="*/ 755785 w 1067945"/>
              <a:gd name="connsiteY23" fmla="*/ 1340632 h 1586401"/>
              <a:gd name="connsiteX24" fmla="*/ 757833 w 1067945"/>
              <a:gd name="connsiteY24" fmla="*/ 1345381 h 1586401"/>
              <a:gd name="connsiteX25" fmla="*/ 799795 w 1067945"/>
              <a:gd name="connsiteY25" fmla="*/ 1584019 h 1586401"/>
              <a:gd name="connsiteX26" fmla="*/ 464456 w 1067945"/>
              <a:gd name="connsiteY26" fmla="*/ 1175960 h 1586401"/>
              <a:gd name="connsiteX27" fmla="*/ 380801 w 1067945"/>
              <a:gd name="connsiteY27" fmla="*/ 1011013 h 1586401"/>
              <a:gd name="connsiteX28" fmla="*/ 367160 w 1067945"/>
              <a:gd name="connsiteY28" fmla="*/ 993839 h 1586401"/>
              <a:gd name="connsiteX29" fmla="*/ 286567 w 1067945"/>
              <a:gd name="connsiteY29" fmla="*/ 877427 h 1586401"/>
              <a:gd name="connsiteX30" fmla="*/ 277727 w 1067945"/>
              <a:gd name="connsiteY30" fmla="*/ 862684 h 1586401"/>
              <a:gd name="connsiteX31" fmla="*/ 273161 w 1067945"/>
              <a:gd name="connsiteY31" fmla="*/ 861134 h 1586401"/>
              <a:gd name="connsiteX32" fmla="*/ 297316 w 1067945"/>
              <a:gd name="connsiteY32" fmla="*/ 999645 h 1586401"/>
              <a:gd name="connsiteX33" fmla="*/ 277445 w 1067945"/>
              <a:gd name="connsiteY33" fmla="*/ 1328265 h 1586401"/>
              <a:gd name="connsiteX34" fmla="*/ 76064 w 1067945"/>
              <a:gd name="connsiteY34" fmla="*/ 839992 h 1586401"/>
              <a:gd name="connsiteX35" fmla="*/ 43405 w 1067945"/>
              <a:gd name="connsiteY35" fmla="*/ 652722 h 1586401"/>
              <a:gd name="connsiteX36" fmla="*/ 29949 w 1067945"/>
              <a:gd name="connsiteY36" fmla="*/ 625611 h 1586401"/>
              <a:gd name="connsiteX37" fmla="*/ 1 w 1067945"/>
              <a:gd name="connsiteY37" fmla="*/ 463376 h 1586401"/>
              <a:gd name="connsiteX38" fmla="*/ 17134 w 1067945"/>
              <a:gd name="connsiteY38" fmla="*/ 339434 h 1586401"/>
              <a:gd name="connsiteX39" fmla="*/ 23569 w 1067945"/>
              <a:gd name="connsiteY39" fmla="*/ 324795 h 1586401"/>
              <a:gd name="connsiteX0" fmla="*/ 23567 w 1067943"/>
              <a:gd name="connsiteY0" fmla="*/ 271817 h 1533423"/>
              <a:gd name="connsiteX1" fmla="*/ 66095 w 1067943"/>
              <a:gd name="connsiteY1" fmla="*/ 87051 h 1533423"/>
              <a:gd name="connsiteX2" fmla="*/ 504691 w 1067943"/>
              <a:gd name="connsiteY2" fmla="*/ 0 h 1533423"/>
              <a:gd name="connsiteX3" fmla="*/ 506445 w 1067943"/>
              <a:gd name="connsiteY3" fmla="*/ 17217 h 1533423"/>
              <a:gd name="connsiteX4" fmla="*/ 512125 w 1067943"/>
              <a:gd name="connsiteY4" fmla="*/ 18895 h 1533423"/>
              <a:gd name="connsiteX5" fmla="*/ 754443 w 1067943"/>
              <a:gd name="connsiteY5" fmla="*/ 326400 h 1533423"/>
              <a:gd name="connsiteX6" fmla="*/ 759943 w 1067943"/>
              <a:gd name="connsiteY6" fmla="*/ 386068 h 1533423"/>
              <a:gd name="connsiteX7" fmla="*/ 767365 w 1067943"/>
              <a:gd name="connsiteY7" fmla="*/ 381951 h 1533423"/>
              <a:gd name="connsiteX8" fmla="*/ 771286 w 1067943"/>
              <a:gd name="connsiteY8" fmla="*/ 387906 h 1533423"/>
              <a:gd name="connsiteX9" fmla="*/ 875011 w 1067943"/>
              <a:gd name="connsiteY9" fmla="*/ 561608 h 1533423"/>
              <a:gd name="connsiteX10" fmla="*/ 1055132 w 1067943"/>
              <a:gd name="connsiteY10" fmla="*/ 1055757 h 1533423"/>
              <a:gd name="connsiteX11" fmla="*/ 1007365 w 1067943"/>
              <a:gd name="connsiteY11" fmla="*/ 1035568 h 1533423"/>
              <a:gd name="connsiteX12" fmla="*/ 983957 w 1067943"/>
              <a:gd name="connsiteY12" fmla="*/ 1012371 h 1533423"/>
              <a:gd name="connsiteX13" fmla="*/ 1012478 w 1067943"/>
              <a:gd name="connsiteY13" fmla="*/ 1078512 h 1533423"/>
              <a:gd name="connsiteX14" fmla="*/ 1054438 w 1067943"/>
              <a:gd name="connsiteY14" fmla="*/ 1317151 h 1533423"/>
              <a:gd name="connsiteX15" fmla="*/ 921688 w 1067943"/>
              <a:gd name="connsiteY15" fmla="*/ 1216785 h 1533423"/>
              <a:gd name="connsiteX16" fmla="*/ 914744 w 1067943"/>
              <a:gd name="connsiteY16" fmla="*/ 1207777 h 1533423"/>
              <a:gd name="connsiteX17" fmla="*/ 913682 w 1067943"/>
              <a:gd name="connsiteY17" fmla="*/ 1211016 h 1533423"/>
              <a:gd name="connsiteX18" fmla="*/ 935220 w 1067943"/>
              <a:gd name="connsiteY18" fmla="*/ 1260964 h 1533423"/>
              <a:gd name="connsiteX19" fmla="*/ 977181 w 1067943"/>
              <a:gd name="connsiteY19" fmla="*/ 1499603 h 1533423"/>
              <a:gd name="connsiteX20" fmla="*/ 796959 w 1067943"/>
              <a:gd name="connsiteY20" fmla="*/ 1337649 h 1533423"/>
              <a:gd name="connsiteX21" fmla="*/ 763236 w 1067943"/>
              <a:gd name="connsiteY21" fmla="*/ 1288951 h 1533423"/>
              <a:gd name="connsiteX22" fmla="*/ 755783 w 1067943"/>
              <a:gd name="connsiteY22" fmla="*/ 1287654 h 1533423"/>
              <a:gd name="connsiteX23" fmla="*/ 757831 w 1067943"/>
              <a:gd name="connsiteY23" fmla="*/ 1292403 h 1533423"/>
              <a:gd name="connsiteX24" fmla="*/ 799793 w 1067943"/>
              <a:gd name="connsiteY24" fmla="*/ 1531041 h 1533423"/>
              <a:gd name="connsiteX25" fmla="*/ 464454 w 1067943"/>
              <a:gd name="connsiteY25" fmla="*/ 1122982 h 1533423"/>
              <a:gd name="connsiteX26" fmla="*/ 380799 w 1067943"/>
              <a:gd name="connsiteY26" fmla="*/ 958035 h 1533423"/>
              <a:gd name="connsiteX27" fmla="*/ 367158 w 1067943"/>
              <a:gd name="connsiteY27" fmla="*/ 940861 h 1533423"/>
              <a:gd name="connsiteX28" fmla="*/ 286565 w 1067943"/>
              <a:gd name="connsiteY28" fmla="*/ 824449 h 1533423"/>
              <a:gd name="connsiteX29" fmla="*/ 277725 w 1067943"/>
              <a:gd name="connsiteY29" fmla="*/ 809706 h 1533423"/>
              <a:gd name="connsiteX30" fmla="*/ 273159 w 1067943"/>
              <a:gd name="connsiteY30" fmla="*/ 808156 h 1533423"/>
              <a:gd name="connsiteX31" fmla="*/ 297314 w 1067943"/>
              <a:gd name="connsiteY31" fmla="*/ 946667 h 1533423"/>
              <a:gd name="connsiteX32" fmla="*/ 277443 w 1067943"/>
              <a:gd name="connsiteY32" fmla="*/ 1275287 h 1533423"/>
              <a:gd name="connsiteX33" fmla="*/ 76062 w 1067943"/>
              <a:gd name="connsiteY33" fmla="*/ 787014 h 1533423"/>
              <a:gd name="connsiteX34" fmla="*/ 43403 w 1067943"/>
              <a:gd name="connsiteY34" fmla="*/ 599744 h 1533423"/>
              <a:gd name="connsiteX35" fmla="*/ 29947 w 1067943"/>
              <a:gd name="connsiteY35" fmla="*/ 572633 h 1533423"/>
              <a:gd name="connsiteX36" fmla="*/ -1 w 1067943"/>
              <a:gd name="connsiteY36" fmla="*/ 410398 h 1533423"/>
              <a:gd name="connsiteX37" fmla="*/ 17132 w 1067943"/>
              <a:gd name="connsiteY37" fmla="*/ 286456 h 1533423"/>
              <a:gd name="connsiteX38" fmla="*/ 23567 w 1067943"/>
              <a:gd name="connsiteY38" fmla="*/ 271817 h 1533423"/>
              <a:gd name="connsiteX0" fmla="*/ 23569 w 1067945"/>
              <a:gd name="connsiteY0" fmla="*/ 514138 h 1775744"/>
              <a:gd name="connsiteX1" fmla="*/ 66097 w 1067945"/>
              <a:gd name="connsiteY1" fmla="*/ 329372 h 1775744"/>
              <a:gd name="connsiteX2" fmla="*/ 504693 w 1067945"/>
              <a:gd name="connsiteY2" fmla="*/ 242321 h 1775744"/>
              <a:gd name="connsiteX3" fmla="*/ 506447 w 1067945"/>
              <a:gd name="connsiteY3" fmla="*/ 259538 h 1775744"/>
              <a:gd name="connsiteX4" fmla="*/ 453132 w 1067945"/>
              <a:gd name="connsiteY4" fmla="*/ -1 h 1775744"/>
              <a:gd name="connsiteX5" fmla="*/ 754445 w 1067945"/>
              <a:gd name="connsiteY5" fmla="*/ 568721 h 1775744"/>
              <a:gd name="connsiteX6" fmla="*/ 759945 w 1067945"/>
              <a:gd name="connsiteY6" fmla="*/ 628389 h 1775744"/>
              <a:gd name="connsiteX7" fmla="*/ 767367 w 1067945"/>
              <a:gd name="connsiteY7" fmla="*/ 624272 h 1775744"/>
              <a:gd name="connsiteX8" fmla="*/ 771288 w 1067945"/>
              <a:gd name="connsiteY8" fmla="*/ 630227 h 1775744"/>
              <a:gd name="connsiteX9" fmla="*/ 875013 w 1067945"/>
              <a:gd name="connsiteY9" fmla="*/ 803929 h 1775744"/>
              <a:gd name="connsiteX10" fmla="*/ 1055134 w 1067945"/>
              <a:gd name="connsiteY10" fmla="*/ 1298078 h 1775744"/>
              <a:gd name="connsiteX11" fmla="*/ 1007367 w 1067945"/>
              <a:gd name="connsiteY11" fmla="*/ 1277889 h 1775744"/>
              <a:gd name="connsiteX12" fmla="*/ 983959 w 1067945"/>
              <a:gd name="connsiteY12" fmla="*/ 1254692 h 1775744"/>
              <a:gd name="connsiteX13" fmla="*/ 1012480 w 1067945"/>
              <a:gd name="connsiteY13" fmla="*/ 1320833 h 1775744"/>
              <a:gd name="connsiteX14" fmla="*/ 1054440 w 1067945"/>
              <a:gd name="connsiteY14" fmla="*/ 1559472 h 1775744"/>
              <a:gd name="connsiteX15" fmla="*/ 921690 w 1067945"/>
              <a:gd name="connsiteY15" fmla="*/ 1459106 h 1775744"/>
              <a:gd name="connsiteX16" fmla="*/ 914746 w 1067945"/>
              <a:gd name="connsiteY16" fmla="*/ 1450098 h 1775744"/>
              <a:gd name="connsiteX17" fmla="*/ 913684 w 1067945"/>
              <a:gd name="connsiteY17" fmla="*/ 1453337 h 1775744"/>
              <a:gd name="connsiteX18" fmla="*/ 935222 w 1067945"/>
              <a:gd name="connsiteY18" fmla="*/ 1503285 h 1775744"/>
              <a:gd name="connsiteX19" fmla="*/ 977183 w 1067945"/>
              <a:gd name="connsiteY19" fmla="*/ 1741924 h 1775744"/>
              <a:gd name="connsiteX20" fmla="*/ 796961 w 1067945"/>
              <a:gd name="connsiteY20" fmla="*/ 1579970 h 1775744"/>
              <a:gd name="connsiteX21" fmla="*/ 763238 w 1067945"/>
              <a:gd name="connsiteY21" fmla="*/ 1531272 h 1775744"/>
              <a:gd name="connsiteX22" fmla="*/ 755785 w 1067945"/>
              <a:gd name="connsiteY22" fmla="*/ 1529975 h 1775744"/>
              <a:gd name="connsiteX23" fmla="*/ 757833 w 1067945"/>
              <a:gd name="connsiteY23" fmla="*/ 1534724 h 1775744"/>
              <a:gd name="connsiteX24" fmla="*/ 799795 w 1067945"/>
              <a:gd name="connsiteY24" fmla="*/ 1773362 h 1775744"/>
              <a:gd name="connsiteX25" fmla="*/ 464456 w 1067945"/>
              <a:gd name="connsiteY25" fmla="*/ 1365303 h 1775744"/>
              <a:gd name="connsiteX26" fmla="*/ 380801 w 1067945"/>
              <a:gd name="connsiteY26" fmla="*/ 1200356 h 1775744"/>
              <a:gd name="connsiteX27" fmla="*/ 367160 w 1067945"/>
              <a:gd name="connsiteY27" fmla="*/ 1183182 h 1775744"/>
              <a:gd name="connsiteX28" fmla="*/ 286567 w 1067945"/>
              <a:gd name="connsiteY28" fmla="*/ 1066770 h 1775744"/>
              <a:gd name="connsiteX29" fmla="*/ 277727 w 1067945"/>
              <a:gd name="connsiteY29" fmla="*/ 1052027 h 1775744"/>
              <a:gd name="connsiteX30" fmla="*/ 273161 w 1067945"/>
              <a:gd name="connsiteY30" fmla="*/ 1050477 h 1775744"/>
              <a:gd name="connsiteX31" fmla="*/ 297316 w 1067945"/>
              <a:gd name="connsiteY31" fmla="*/ 1188988 h 1775744"/>
              <a:gd name="connsiteX32" fmla="*/ 277445 w 1067945"/>
              <a:gd name="connsiteY32" fmla="*/ 1517608 h 1775744"/>
              <a:gd name="connsiteX33" fmla="*/ 76064 w 1067945"/>
              <a:gd name="connsiteY33" fmla="*/ 1029335 h 1775744"/>
              <a:gd name="connsiteX34" fmla="*/ 43405 w 1067945"/>
              <a:gd name="connsiteY34" fmla="*/ 842065 h 1775744"/>
              <a:gd name="connsiteX35" fmla="*/ 29949 w 1067945"/>
              <a:gd name="connsiteY35" fmla="*/ 814954 h 1775744"/>
              <a:gd name="connsiteX36" fmla="*/ 1 w 1067945"/>
              <a:gd name="connsiteY36" fmla="*/ 652719 h 1775744"/>
              <a:gd name="connsiteX37" fmla="*/ 17134 w 1067945"/>
              <a:gd name="connsiteY37" fmla="*/ 528777 h 1775744"/>
              <a:gd name="connsiteX38" fmla="*/ 23569 w 1067945"/>
              <a:gd name="connsiteY38" fmla="*/ 514138 h 1775744"/>
              <a:gd name="connsiteX0" fmla="*/ 23567 w 1067943"/>
              <a:gd name="connsiteY0" fmla="*/ 514138 h 1775744"/>
              <a:gd name="connsiteX1" fmla="*/ 66095 w 1067943"/>
              <a:gd name="connsiteY1" fmla="*/ 329372 h 1775744"/>
              <a:gd name="connsiteX2" fmla="*/ 504691 w 1067943"/>
              <a:gd name="connsiteY2" fmla="*/ 242321 h 1775744"/>
              <a:gd name="connsiteX3" fmla="*/ 453130 w 1067943"/>
              <a:gd name="connsiteY3" fmla="*/ -1 h 1775744"/>
              <a:gd name="connsiteX4" fmla="*/ 754443 w 1067943"/>
              <a:gd name="connsiteY4" fmla="*/ 568721 h 1775744"/>
              <a:gd name="connsiteX5" fmla="*/ 759943 w 1067943"/>
              <a:gd name="connsiteY5" fmla="*/ 628389 h 1775744"/>
              <a:gd name="connsiteX6" fmla="*/ 767365 w 1067943"/>
              <a:gd name="connsiteY6" fmla="*/ 624272 h 1775744"/>
              <a:gd name="connsiteX7" fmla="*/ 771286 w 1067943"/>
              <a:gd name="connsiteY7" fmla="*/ 630227 h 1775744"/>
              <a:gd name="connsiteX8" fmla="*/ 875011 w 1067943"/>
              <a:gd name="connsiteY8" fmla="*/ 803929 h 1775744"/>
              <a:gd name="connsiteX9" fmla="*/ 1055132 w 1067943"/>
              <a:gd name="connsiteY9" fmla="*/ 1298078 h 1775744"/>
              <a:gd name="connsiteX10" fmla="*/ 1007365 w 1067943"/>
              <a:gd name="connsiteY10" fmla="*/ 1277889 h 1775744"/>
              <a:gd name="connsiteX11" fmla="*/ 983957 w 1067943"/>
              <a:gd name="connsiteY11" fmla="*/ 1254692 h 1775744"/>
              <a:gd name="connsiteX12" fmla="*/ 1012478 w 1067943"/>
              <a:gd name="connsiteY12" fmla="*/ 1320833 h 1775744"/>
              <a:gd name="connsiteX13" fmla="*/ 1054438 w 1067943"/>
              <a:gd name="connsiteY13" fmla="*/ 1559472 h 1775744"/>
              <a:gd name="connsiteX14" fmla="*/ 921688 w 1067943"/>
              <a:gd name="connsiteY14" fmla="*/ 1459106 h 1775744"/>
              <a:gd name="connsiteX15" fmla="*/ 914744 w 1067943"/>
              <a:gd name="connsiteY15" fmla="*/ 1450098 h 1775744"/>
              <a:gd name="connsiteX16" fmla="*/ 913682 w 1067943"/>
              <a:gd name="connsiteY16" fmla="*/ 1453337 h 1775744"/>
              <a:gd name="connsiteX17" fmla="*/ 935220 w 1067943"/>
              <a:gd name="connsiteY17" fmla="*/ 1503285 h 1775744"/>
              <a:gd name="connsiteX18" fmla="*/ 977181 w 1067943"/>
              <a:gd name="connsiteY18" fmla="*/ 1741924 h 1775744"/>
              <a:gd name="connsiteX19" fmla="*/ 796959 w 1067943"/>
              <a:gd name="connsiteY19" fmla="*/ 1579970 h 1775744"/>
              <a:gd name="connsiteX20" fmla="*/ 763236 w 1067943"/>
              <a:gd name="connsiteY20" fmla="*/ 1531272 h 1775744"/>
              <a:gd name="connsiteX21" fmla="*/ 755783 w 1067943"/>
              <a:gd name="connsiteY21" fmla="*/ 1529975 h 1775744"/>
              <a:gd name="connsiteX22" fmla="*/ 757831 w 1067943"/>
              <a:gd name="connsiteY22" fmla="*/ 1534724 h 1775744"/>
              <a:gd name="connsiteX23" fmla="*/ 799793 w 1067943"/>
              <a:gd name="connsiteY23" fmla="*/ 1773362 h 1775744"/>
              <a:gd name="connsiteX24" fmla="*/ 464454 w 1067943"/>
              <a:gd name="connsiteY24" fmla="*/ 1365303 h 1775744"/>
              <a:gd name="connsiteX25" fmla="*/ 380799 w 1067943"/>
              <a:gd name="connsiteY25" fmla="*/ 1200356 h 1775744"/>
              <a:gd name="connsiteX26" fmla="*/ 367158 w 1067943"/>
              <a:gd name="connsiteY26" fmla="*/ 1183182 h 1775744"/>
              <a:gd name="connsiteX27" fmla="*/ 286565 w 1067943"/>
              <a:gd name="connsiteY27" fmla="*/ 1066770 h 1775744"/>
              <a:gd name="connsiteX28" fmla="*/ 277725 w 1067943"/>
              <a:gd name="connsiteY28" fmla="*/ 1052027 h 1775744"/>
              <a:gd name="connsiteX29" fmla="*/ 273159 w 1067943"/>
              <a:gd name="connsiteY29" fmla="*/ 1050477 h 1775744"/>
              <a:gd name="connsiteX30" fmla="*/ 297314 w 1067943"/>
              <a:gd name="connsiteY30" fmla="*/ 1188988 h 1775744"/>
              <a:gd name="connsiteX31" fmla="*/ 277443 w 1067943"/>
              <a:gd name="connsiteY31" fmla="*/ 1517608 h 1775744"/>
              <a:gd name="connsiteX32" fmla="*/ 76062 w 1067943"/>
              <a:gd name="connsiteY32" fmla="*/ 1029335 h 1775744"/>
              <a:gd name="connsiteX33" fmla="*/ 43403 w 1067943"/>
              <a:gd name="connsiteY33" fmla="*/ 842065 h 1775744"/>
              <a:gd name="connsiteX34" fmla="*/ 29947 w 1067943"/>
              <a:gd name="connsiteY34" fmla="*/ 814954 h 1775744"/>
              <a:gd name="connsiteX35" fmla="*/ -1 w 1067943"/>
              <a:gd name="connsiteY35" fmla="*/ 652719 h 1775744"/>
              <a:gd name="connsiteX36" fmla="*/ 17132 w 1067943"/>
              <a:gd name="connsiteY36" fmla="*/ 528777 h 1775744"/>
              <a:gd name="connsiteX37" fmla="*/ 23567 w 1067943"/>
              <a:gd name="connsiteY37" fmla="*/ 514138 h 1775744"/>
              <a:gd name="connsiteX0" fmla="*/ 23569 w 1067945"/>
              <a:gd name="connsiteY0" fmla="*/ 517961 h 1779567"/>
              <a:gd name="connsiteX1" fmla="*/ 66097 w 1067945"/>
              <a:gd name="connsiteY1" fmla="*/ 333195 h 1779567"/>
              <a:gd name="connsiteX2" fmla="*/ 453132 w 1067945"/>
              <a:gd name="connsiteY2" fmla="*/ 3822 h 1779567"/>
              <a:gd name="connsiteX3" fmla="*/ 754445 w 1067945"/>
              <a:gd name="connsiteY3" fmla="*/ 572544 h 1779567"/>
              <a:gd name="connsiteX4" fmla="*/ 759945 w 1067945"/>
              <a:gd name="connsiteY4" fmla="*/ 632212 h 1779567"/>
              <a:gd name="connsiteX5" fmla="*/ 767367 w 1067945"/>
              <a:gd name="connsiteY5" fmla="*/ 628095 h 1779567"/>
              <a:gd name="connsiteX6" fmla="*/ 771288 w 1067945"/>
              <a:gd name="connsiteY6" fmla="*/ 634050 h 1779567"/>
              <a:gd name="connsiteX7" fmla="*/ 875013 w 1067945"/>
              <a:gd name="connsiteY7" fmla="*/ 807752 h 1779567"/>
              <a:gd name="connsiteX8" fmla="*/ 1055134 w 1067945"/>
              <a:gd name="connsiteY8" fmla="*/ 1301901 h 1779567"/>
              <a:gd name="connsiteX9" fmla="*/ 1007367 w 1067945"/>
              <a:gd name="connsiteY9" fmla="*/ 1281712 h 1779567"/>
              <a:gd name="connsiteX10" fmla="*/ 983959 w 1067945"/>
              <a:gd name="connsiteY10" fmla="*/ 1258515 h 1779567"/>
              <a:gd name="connsiteX11" fmla="*/ 1012480 w 1067945"/>
              <a:gd name="connsiteY11" fmla="*/ 1324656 h 1779567"/>
              <a:gd name="connsiteX12" fmla="*/ 1054440 w 1067945"/>
              <a:gd name="connsiteY12" fmla="*/ 1563295 h 1779567"/>
              <a:gd name="connsiteX13" fmla="*/ 921690 w 1067945"/>
              <a:gd name="connsiteY13" fmla="*/ 1462929 h 1779567"/>
              <a:gd name="connsiteX14" fmla="*/ 914746 w 1067945"/>
              <a:gd name="connsiteY14" fmla="*/ 1453921 h 1779567"/>
              <a:gd name="connsiteX15" fmla="*/ 913684 w 1067945"/>
              <a:gd name="connsiteY15" fmla="*/ 1457160 h 1779567"/>
              <a:gd name="connsiteX16" fmla="*/ 935222 w 1067945"/>
              <a:gd name="connsiteY16" fmla="*/ 1507108 h 1779567"/>
              <a:gd name="connsiteX17" fmla="*/ 977183 w 1067945"/>
              <a:gd name="connsiteY17" fmla="*/ 1745747 h 1779567"/>
              <a:gd name="connsiteX18" fmla="*/ 796961 w 1067945"/>
              <a:gd name="connsiteY18" fmla="*/ 1583793 h 1779567"/>
              <a:gd name="connsiteX19" fmla="*/ 763238 w 1067945"/>
              <a:gd name="connsiteY19" fmla="*/ 1535095 h 1779567"/>
              <a:gd name="connsiteX20" fmla="*/ 755785 w 1067945"/>
              <a:gd name="connsiteY20" fmla="*/ 1533798 h 1779567"/>
              <a:gd name="connsiteX21" fmla="*/ 757833 w 1067945"/>
              <a:gd name="connsiteY21" fmla="*/ 1538547 h 1779567"/>
              <a:gd name="connsiteX22" fmla="*/ 799795 w 1067945"/>
              <a:gd name="connsiteY22" fmla="*/ 1777185 h 1779567"/>
              <a:gd name="connsiteX23" fmla="*/ 464456 w 1067945"/>
              <a:gd name="connsiteY23" fmla="*/ 1369126 h 1779567"/>
              <a:gd name="connsiteX24" fmla="*/ 380801 w 1067945"/>
              <a:gd name="connsiteY24" fmla="*/ 1204179 h 1779567"/>
              <a:gd name="connsiteX25" fmla="*/ 367160 w 1067945"/>
              <a:gd name="connsiteY25" fmla="*/ 1187005 h 1779567"/>
              <a:gd name="connsiteX26" fmla="*/ 286567 w 1067945"/>
              <a:gd name="connsiteY26" fmla="*/ 1070593 h 1779567"/>
              <a:gd name="connsiteX27" fmla="*/ 277727 w 1067945"/>
              <a:gd name="connsiteY27" fmla="*/ 1055850 h 1779567"/>
              <a:gd name="connsiteX28" fmla="*/ 273161 w 1067945"/>
              <a:gd name="connsiteY28" fmla="*/ 1054300 h 1779567"/>
              <a:gd name="connsiteX29" fmla="*/ 297316 w 1067945"/>
              <a:gd name="connsiteY29" fmla="*/ 1192811 h 1779567"/>
              <a:gd name="connsiteX30" fmla="*/ 277445 w 1067945"/>
              <a:gd name="connsiteY30" fmla="*/ 1521431 h 1779567"/>
              <a:gd name="connsiteX31" fmla="*/ 76064 w 1067945"/>
              <a:gd name="connsiteY31" fmla="*/ 1033158 h 1779567"/>
              <a:gd name="connsiteX32" fmla="*/ 43405 w 1067945"/>
              <a:gd name="connsiteY32" fmla="*/ 845888 h 1779567"/>
              <a:gd name="connsiteX33" fmla="*/ 29949 w 1067945"/>
              <a:gd name="connsiteY33" fmla="*/ 818777 h 1779567"/>
              <a:gd name="connsiteX34" fmla="*/ 1 w 1067945"/>
              <a:gd name="connsiteY34" fmla="*/ 656542 h 1779567"/>
              <a:gd name="connsiteX35" fmla="*/ 17134 w 1067945"/>
              <a:gd name="connsiteY35" fmla="*/ 532600 h 1779567"/>
              <a:gd name="connsiteX36" fmla="*/ 23569 w 1067945"/>
              <a:gd name="connsiteY36" fmla="*/ 517961 h 1779567"/>
              <a:gd name="connsiteX0" fmla="*/ 23567 w 1067943"/>
              <a:gd name="connsiteY0" fmla="*/ 517961 h 1779567"/>
              <a:gd name="connsiteX1" fmla="*/ 66095 w 1067943"/>
              <a:gd name="connsiteY1" fmla="*/ 333195 h 1779567"/>
              <a:gd name="connsiteX2" fmla="*/ 453130 w 1067943"/>
              <a:gd name="connsiteY2" fmla="*/ 3822 h 1779567"/>
              <a:gd name="connsiteX3" fmla="*/ 754443 w 1067943"/>
              <a:gd name="connsiteY3" fmla="*/ 572544 h 1779567"/>
              <a:gd name="connsiteX4" fmla="*/ 759943 w 1067943"/>
              <a:gd name="connsiteY4" fmla="*/ 632212 h 1779567"/>
              <a:gd name="connsiteX5" fmla="*/ 767365 w 1067943"/>
              <a:gd name="connsiteY5" fmla="*/ 628095 h 1779567"/>
              <a:gd name="connsiteX6" fmla="*/ 875011 w 1067943"/>
              <a:gd name="connsiteY6" fmla="*/ 807752 h 1779567"/>
              <a:gd name="connsiteX7" fmla="*/ 1055132 w 1067943"/>
              <a:gd name="connsiteY7" fmla="*/ 1301901 h 1779567"/>
              <a:gd name="connsiteX8" fmla="*/ 1007365 w 1067943"/>
              <a:gd name="connsiteY8" fmla="*/ 1281712 h 1779567"/>
              <a:gd name="connsiteX9" fmla="*/ 983957 w 1067943"/>
              <a:gd name="connsiteY9" fmla="*/ 1258515 h 1779567"/>
              <a:gd name="connsiteX10" fmla="*/ 1012478 w 1067943"/>
              <a:gd name="connsiteY10" fmla="*/ 1324656 h 1779567"/>
              <a:gd name="connsiteX11" fmla="*/ 1054438 w 1067943"/>
              <a:gd name="connsiteY11" fmla="*/ 1563295 h 1779567"/>
              <a:gd name="connsiteX12" fmla="*/ 921688 w 1067943"/>
              <a:gd name="connsiteY12" fmla="*/ 1462929 h 1779567"/>
              <a:gd name="connsiteX13" fmla="*/ 914744 w 1067943"/>
              <a:gd name="connsiteY13" fmla="*/ 1453921 h 1779567"/>
              <a:gd name="connsiteX14" fmla="*/ 913682 w 1067943"/>
              <a:gd name="connsiteY14" fmla="*/ 1457160 h 1779567"/>
              <a:gd name="connsiteX15" fmla="*/ 935220 w 1067943"/>
              <a:gd name="connsiteY15" fmla="*/ 1507108 h 1779567"/>
              <a:gd name="connsiteX16" fmla="*/ 977181 w 1067943"/>
              <a:gd name="connsiteY16" fmla="*/ 1745747 h 1779567"/>
              <a:gd name="connsiteX17" fmla="*/ 796959 w 1067943"/>
              <a:gd name="connsiteY17" fmla="*/ 1583793 h 1779567"/>
              <a:gd name="connsiteX18" fmla="*/ 763236 w 1067943"/>
              <a:gd name="connsiteY18" fmla="*/ 1535095 h 1779567"/>
              <a:gd name="connsiteX19" fmla="*/ 755783 w 1067943"/>
              <a:gd name="connsiteY19" fmla="*/ 1533798 h 1779567"/>
              <a:gd name="connsiteX20" fmla="*/ 757831 w 1067943"/>
              <a:gd name="connsiteY20" fmla="*/ 1538547 h 1779567"/>
              <a:gd name="connsiteX21" fmla="*/ 799793 w 1067943"/>
              <a:gd name="connsiteY21" fmla="*/ 1777185 h 1779567"/>
              <a:gd name="connsiteX22" fmla="*/ 464454 w 1067943"/>
              <a:gd name="connsiteY22" fmla="*/ 1369126 h 1779567"/>
              <a:gd name="connsiteX23" fmla="*/ 380799 w 1067943"/>
              <a:gd name="connsiteY23" fmla="*/ 1204179 h 1779567"/>
              <a:gd name="connsiteX24" fmla="*/ 367158 w 1067943"/>
              <a:gd name="connsiteY24" fmla="*/ 1187005 h 1779567"/>
              <a:gd name="connsiteX25" fmla="*/ 286565 w 1067943"/>
              <a:gd name="connsiteY25" fmla="*/ 1070593 h 1779567"/>
              <a:gd name="connsiteX26" fmla="*/ 277725 w 1067943"/>
              <a:gd name="connsiteY26" fmla="*/ 1055850 h 1779567"/>
              <a:gd name="connsiteX27" fmla="*/ 273159 w 1067943"/>
              <a:gd name="connsiteY27" fmla="*/ 1054300 h 1779567"/>
              <a:gd name="connsiteX28" fmla="*/ 297314 w 1067943"/>
              <a:gd name="connsiteY28" fmla="*/ 1192811 h 1779567"/>
              <a:gd name="connsiteX29" fmla="*/ 277443 w 1067943"/>
              <a:gd name="connsiteY29" fmla="*/ 1521431 h 1779567"/>
              <a:gd name="connsiteX30" fmla="*/ 76062 w 1067943"/>
              <a:gd name="connsiteY30" fmla="*/ 1033158 h 1779567"/>
              <a:gd name="connsiteX31" fmla="*/ 43403 w 1067943"/>
              <a:gd name="connsiteY31" fmla="*/ 845888 h 1779567"/>
              <a:gd name="connsiteX32" fmla="*/ 29947 w 1067943"/>
              <a:gd name="connsiteY32" fmla="*/ 818777 h 1779567"/>
              <a:gd name="connsiteX33" fmla="*/ -1 w 1067943"/>
              <a:gd name="connsiteY33" fmla="*/ 656542 h 1779567"/>
              <a:gd name="connsiteX34" fmla="*/ 17132 w 1067943"/>
              <a:gd name="connsiteY34" fmla="*/ 532600 h 1779567"/>
              <a:gd name="connsiteX35" fmla="*/ 23567 w 1067943"/>
              <a:gd name="connsiteY35" fmla="*/ 517961 h 1779567"/>
              <a:gd name="connsiteX0" fmla="*/ 23569 w 1067945"/>
              <a:gd name="connsiteY0" fmla="*/ 517961 h 1779567"/>
              <a:gd name="connsiteX1" fmla="*/ 66097 w 1067945"/>
              <a:gd name="connsiteY1" fmla="*/ 333195 h 1779567"/>
              <a:gd name="connsiteX2" fmla="*/ 453132 w 1067945"/>
              <a:gd name="connsiteY2" fmla="*/ 3822 h 1779567"/>
              <a:gd name="connsiteX3" fmla="*/ 754445 w 1067945"/>
              <a:gd name="connsiteY3" fmla="*/ 572544 h 1779567"/>
              <a:gd name="connsiteX4" fmla="*/ 759945 w 1067945"/>
              <a:gd name="connsiteY4" fmla="*/ 632212 h 1779567"/>
              <a:gd name="connsiteX5" fmla="*/ 875013 w 1067945"/>
              <a:gd name="connsiteY5" fmla="*/ 807752 h 1779567"/>
              <a:gd name="connsiteX6" fmla="*/ 1055134 w 1067945"/>
              <a:gd name="connsiteY6" fmla="*/ 1301901 h 1779567"/>
              <a:gd name="connsiteX7" fmla="*/ 1007367 w 1067945"/>
              <a:gd name="connsiteY7" fmla="*/ 1281712 h 1779567"/>
              <a:gd name="connsiteX8" fmla="*/ 983959 w 1067945"/>
              <a:gd name="connsiteY8" fmla="*/ 1258515 h 1779567"/>
              <a:gd name="connsiteX9" fmla="*/ 1012480 w 1067945"/>
              <a:gd name="connsiteY9" fmla="*/ 1324656 h 1779567"/>
              <a:gd name="connsiteX10" fmla="*/ 1054440 w 1067945"/>
              <a:gd name="connsiteY10" fmla="*/ 1563295 h 1779567"/>
              <a:gd name="connsiteX11" fmla="*/ 921690 w 1067945"/>
              <a:gd name="connsiteY11" fmla="*/ 1462929 h 1779567"/>
              <a:gd name="connsiteX12" fmla="*/ 914746 w 1067945"/>
              <a:gd name="connsiteY12" fmla="*/ 1453921 h 1779567"/>
              <a:gd name="connsiteX13" fmla="*/ 913684 w 1067945"/>
              <a:gd name="connsiteY13" fmla="*/ 1457160 h 1779567"/>
              <a:gd name="connsiteX14" fmla="*/ 935222 w 1067945"/>
              <a:gd name="connsiteY14" fmla="*/ 1507108 h 1779567"/>
              <a:gd name="connsiteX15" fmla="*/ 977183 w 1067945"/>
              <a:gd name="connsiteY15" fmla="*/ 1745747 h 1779567"/>
              <a:gd name="connsiteX16" fmla="*/ 796961 w 1067945"/>
              <a:gd name="connsiteY16" fmla="*/ 1583793 h 1779567"/>
              <a:gd name="connsiteX17" fmla="*/ 763238 w 1067945"/>
              <a:gd name="connsiteY17" fmla="*/ 1535095 h 1779567"/>
              <a:gd name="connsiteX18" fmla="*/ 755785 w 1067945"/>
              <a:gd name="connsiteY18" fmla="*/ 1533798 h 1779567"/>
              <a:gd name="connsiteX19" fmla="*/ 757833 w 1067945"/>
              <a:gd name="connsiteY19" fmla="*/ 1538547 h 1779567"/>
              <a:gd name="connsiteX20" fmla="*/ 799795 w 1067945"/>
              <a:gd name="connsiteY20" fmla="*/ 1777185 h 1779567"/>
              <a:gd name="connsiteX21" fmla="*/ 464456 w 1067945"/>
              <a:gd name="connsiteY21" fmla="*/ 1369126 h 1779567"/>
              <a:gd name="connsiteX22" fmla="*/ 380801 w 1067945"/>
              <a:gd name="connsiteY22" fmla="*/ 1204179 h 1779567"/>
              <a:gd name="connsiteX23" fmla="*/ 367160 w 1067945"/>
              <a:gd name="connsiteY23" fmla="*/ 1187005 h 1779567"/>
              <a:gd name="connsiteX24" fmla="*/ 286567 w 1067945"/>
              <a:gd name="connsiteY24" fmla="*/ 1070593 h 1779567"/>
              <a:gd name="connsiteX25" fmla="*/ 277727 w 1067945"/>
              <a:gd name="connsiteY25" fmla="*/ 1055850 h 1779567"/>
              <a:gd name="connsiteX26" fmla="*/ 273161 w 1067945"/>
              <a:gd name="connsiteY26" fmla="*/ 1054300 h 1779567"/>
              <a:gd name="connsiteX27" fmla="*/ 297316 w 1067945"/>
              <a:gd name="connsiteY27" fmla="*/ 1192811 h 1779567"/>
              <a:gd name="connsiteX28" fmla="*/ 277445 w 1067945"/>
              <a:gd name="connsiteY28" fmla="*/ 1521431 h 1779567"/>
              <a:gd name="connsiteX29" fmla="*/ 76064 w 1067945"/>
              <a:gd name="connsiteY29" fmla="*/ 1033158 h 1779567"/>
              <a:gd name="connsiteX30" fmla="*/ 43405 w 1067945"/>
              <a:gd name="connsiteY30" fmla="*/ 845888 h 1779567"/>
              <a:gd name="connsiteX31" fmla="*/ 29949 w 1067945"/>
              <a:gd name="connsiteY31" fmla="*/ 818777 h 1779567"/>
              <a:gd name="connsiteX32" fmla="*/ 1 w 1067945"/>
              <a:gd name="connsiteY32" fmla="*/ 656542 h 1779567"/>
              <a:gd name="connsiteX33" fmla="*/ 17134 w 1067945"/>
              <a:gd name="connsiteY33" fmla="*/ 532600 h 1779567"/>
              <a:gd name="connsiteX34" fmla="*/ 23569 w 1067945"/>
              <a:gd name="connsiteY34" fmla="*/ 517961 h 1779567"/>
              <a:gd name="connsiteX0" fmla="*/ 23567 w 1067943"/>
              <a:gd name="connsiteY0" fmla="*/ 517961 h 1779567"/>
              <a:gd name="connsiteX1" fmla="*/ 66095 w 1067943"/>
              <a:gd name="connsiteY1" fmla="*/ 333195 h 1779567"/>
              <a:gd name="connsiteX2" fmla="*/ 453130 w 1067943"/>
              <a:gd name="connsiteY2" fmla="*/ 3822 h 1779567"/>
              <a:gd name="connsiteX3" fmla="*/ 754443 w 1067943"/>
              <a:gd name="connsiteY3" fmla="*/ 572544 h 1779567"/>
              <a:gd name="connsiteX4" fmla="*/ 875011 w 1067943"/>
              <a:gd name="connsiteY4" fmla="*/ 807752 h 1779567"/>
              <a:gd name="connsiteX5" fmla="*/ 1055132 w 1067943"/>
              <a:gd name="connsiteY5" fmla="*/ 1301901 h 1779567"/>
              <a:gd name="connsiteX6" fmla="*/ 1007365 w 1067943"/>
              <a:gd name="connsiteY6" fmla="*/ 1281712 h 1779567"/>
              <a:gd name="connsiteX7" fmla="*/ 983957 w 1067943"/>
              <a:gd name="connsiteY7" fmla="*/ 1258515 h 1779567"/>
              <a:gd name="connsiteX8" fmla="*/ 1012478 w 1067943"/>
              <a:gd name="connsiteY8" fmla="*/ 1324656 h 1779567"/>
              <a:gd name="connsiteX9" fmla="*/ 1054438 w 1067943"/>
              <a:gd name="connsiteY9" fmla="*/ 1563295 h 1779567"/>
              <a:gd name="connsiteX10" fmla="*/ 921688 w 1067943"/>
              <a:gd name="connsiteY10" fmla="*/ 1462929 h 1779567"/>
              <a:gd name="connsiteX11" fmla="*/ 914744 w 1067943"/>
              <a:gd name="connsiteY11" fmla="*/ 1453921 h 1779567"/>
              <a:gd name="connsiteX12" fmla="*/ 913682 w 1067943"/>
              <a:gd name="connsiteY12" fmla="*/ 1457160 h 1779567"/>
              <a:gd name="connsiteX13" fmla="*/ 935220 w 1067943"/>
              <a:gd name="connsiteY13" fmla="*/ 1507108 h 1779567"/>
              <a:gd name="connsiteX14" fmla="*/ 977181 w 1067943"/>
              <a:gd name="connsiteY14" fmla="*/ 1745747 h 1779567"/>
              <a:gd name="connsiteX15" fmla="*/ 796959 w 1067943"/>
              <a:gd name="connsiteY15" fmla="*/ 1583793 h 1779567"/>
              <a:gd name="connsiteX16" fmla="*/ 763236 w 1067943"/>
              <a:gd name="connsiteY16" fmla="*/ 1535095 h 1779567"/>
              <a:gd name="connsiteX17" fmla="*/ 755783 w 1067943"/>
              <a:gd name="connsiteY17" fmla="*/ 1533798 h 1779567"/>
              <a:gd name="connsiteX18" fmla="*/ 757831 w 1067943"/>
              <a:gd name="connsiteY18" fmla="*/ 1538547 h 1779567"/>
              <a:gd name="connsiteX19" fmla="*/ 799793 w 1067943"/>
              <a:gd name="connsiteY19" fmla="*/ 1777185 h 1779567"/>
              <a:gd name="connsiteX20" fmla="*/ 464454 w 1067943"/>
              <a:gd name="connsiteY20" fmla="*/ 1369126 h 1779567"/>
              <a:gd name="connsiteX21" fmla="*/ 380799 w 1067943"/>
              <a:gd name="connsiteY21" fmla="*/ 1204179 h 1779567"/>
              <a:gd name="connsiteX22" fmla="*/ 367158 w 1067943"/>
              <a:gd name="connsiteY22" fmla="*/ 1187005 h 1779567"/>
              <a:gd name="connsiteX23" fmla="*/ 286565 w 1067943"/>
              <a:gd name="connsiteY23" fmla="*/ 1070593 h 1779567"/>
              <a:gd name="connsiteX24" fmla="*/ 277725 w 1067943"/>
              <a:gd name="connsiteY24" fmla="*/ 1055850 h 1779567"/>
              <a:gd name="connsiteX25" fmla="*/ 273159 w 1067943"/>
              <a:gd name="connsiteY25" fmla="*/ 1054300 h 1779567"/>
              <a:gd name="connsiteX26" fmla="*/ 297314 w 1067943"/>
              <a:gd name="connsiteY26" fmla="*/ 1192811 h 1779567"/>
              <a:gd name="connsiteX27" fmla="*/ 277443 w 1067943"/>
              <a:gd name="connsiteY27" fmla="*/ 1521431 h 1779567"/>
              <a:gd name="connsiteX28" fmla="*/ 76062 w 1067943"/>
              <a:gd name="connsiteY28" fmla="*/ 1033158 h 1779567"/>
              <a:gd name="connsiteX29" fmla="*/ 43403 w 1067943"/>
              <a:gd name="connsiteY29" fmla="*/ 845888 h 1779567"/>
              <a:gd name="connsiteX30" fmla="*/ 29947 w 1067943"/>
              <a:gd name="connsiteY30" fmla="*/ 818777 h 1779567"/>
              <a:gd name="connsiteX31" fmla="*/ -1 w 1067943"/>
              <a:gd name="connsiteY31" fmla="*/ 656542 h 1779567"/>
              <a:gd name="connsiteX32" fmla="*/ 17132 w 1067943"/>
              <a:gd name="connsiteY32" fmla="*/ 532600 h 1779567"/>
              <a:gd name="connsiteX33" fmla="*/ 23567 w 1067943"/>
              <a:gd name="connsiteY33" fmla="*/ 517961 h 1779567"/>
              <a:gd name="connsiteX0" fmla="*/ 23569 w 1067945"/>
              <a:gd name="connsiteY0" fmla="*/ 517961 h 1779567"/>
              <a:gd name="connsiteX1" fmla="*/ 66097 w 1067945"/>
              <a:gd name="connsiteY1" fmla="*/ 333195 h 1779567"/>
              <a:gd name="connsiteX2" fmla="*/ 453132 w 1067945"/>
              <a:gd name="connsiteY2" fmla="*/ 3822 h 1779567"/>
              <a:gd name="connsiteX3" fmla="*/ 875013 w 1067945"/>
              <a:gd name="connsiteY3" fmla="*/ 807752 h 1779567"/>
              <a:gd name="connsiteX4" fmla="*/ 1055134 w 1067945"/>
              <a:gd name="connsiteY4" fmla="*/ 1301901 h 1779567"/>
              <a:gd name="connsiteX5" fmla="*/ 1007367 w 1067945"/>
              <a:gd name="connsiteY5" fmla="*/ 1281712 h 1779567"/>
              <a:gd name="connsiteX6" fmla="*/ 983959 w 1067945"/>
              <a:gd name="connsiteY6" fmla="*/ 1258515 h 1779567"/>
              <a:gd name="connsiteX7" fmla="*/ 1012480 w 1067945"/>
              <a:gd name="connsiteY7" fmla="*/ 1324656 h 1779567"/>
              <a:gd name="connsiteX8" fmla="*/ 1054440 w 1067945"/>
              <a:gd name="connsiteY8" fmla="*/ 1563295 h 1779567"/>
              <a:gd name="connsiteX9" fmla="*/ 921690 w 1067945"/>
              <a:gd name="connsiteY9" fmla="*/ 1462929 h 1779567"/>
              <a:gd name="connsiteX10" fmla="*/ 914746 w 1067945"/>
              <a:gd name="connsiteY10" fmla="*/ 1453921 h 1779567"/>
              <a:gd name="connsiteX11" fmla="*/ 913684 w 1067945"/>
              <a:gd name="connsiteY11" fmla="*/ 1457160 h 1779567"/>
              <a:gd name="connsiteX12" fmla="*/ 935222 w 1067945"/>
              <a:gd name="connsiteY12" fmla="*/ 1507108 h 1779567"/>
              <a:gd name="connsiteX13" fmla="*/ 977183 w 1067945"/>
              <a:gd name="connsiteY13" fmla="*/ 1745747 h 1779567"/>
              <a:gd name="connsiteX14" fmla="*/ 796961 w 1067945"/>
              <a:gd name="connsiteY14" fmla="*/ 1583793 h 1779567"/>
              <a:gd name="connsiteX15" fmla="*/ 763238 w 1067945"/>
              <a:gd name="connsiteY15" fmla="*/ 1535095 h 1779567"/>
              <a:gd name="connsiteX16" fmla="*/ 755785 w 1067945"/>
              <a:gd name="connsiteY16" fmla="*/ 1533798 h 1779567"/>
              <a:gd name="connsiteX17" fmla="*/ 757833 w 1067945"/>
              <a:gd name="connsiteY17" fmla="*/ 1538547 h 1779567"/>
              <a:gd name="connsiteX18" fmla="*/ 799795 w 1067945"/>
              <a:gd name="connsiteY18" fmla="*/ 1777185 h 1779567"/>
              <a:gd name="connsiteX19" fmla="*/ 464456 w 1067945"/>
              <a:gd name="connsiteY19" fmla="*/ 1369126 h 1779567"/>
              <a:gd name="connsiteX20" fmla="*/ 380801 w 1067945"/>
              <a:gd name="connsiteY20" fmla="*/ 1204179 h 1779567"/>
              <a:gd name="connsiteX21" fmla="*/ 367160 w 1067945"/>
              <a:gd name="connsiteY21" fmla="*/ 1187005 h 1779567"/>
              <a:gd name="connsiteX22" fmla="*/ 286567 w 1067945"/>
              <a:gd name="connsiteY22" fmla="*/ 1070593 h 1779567"/>
              <a:gd name="connsiteX23" fmla="*/ 277727 w 1067945"/>
              <a:gd name="connsiteY23" fmla="*/ 1055850 h 1779567"/>
              <a:gd name="connsiteX24" fmla="*/ 273161 w 1067945"/>
              <a:gd name="connsiteY24" fmla="*/ 1054300 h 1779567"/>
              <a:gd name="connsiteX25" fmla="*/ 297316 w 1067945"/>
              <a:gd name="connsiteY25" fmla="*/ 1192811 h 1779567"/>
              <a:gd name="connsiteX26" fmla="*/ 277445 w 1067945"/>
              <a:gd name="connsiteY26" fmla="*/ 1521431 h 1779567"/>
              <a:gd name="connsiteX27" fmla="*/ 76064 w 1067945"/>
              <a:gd name="connsiteY27" fmla="*/ 1033158 h 1779567"/>
              <a:gd name="connsiteX28" fmla="*/ 43405 w 1067945"/>
              <a:gd name="connsiteY28" fmla="*/ 845888 h 1779567"/>
              <a:gd name="connsiteX29" fmla="*/ 29949 w 1067945"/>
              <a:gd name="connsiteY29" fmla="*/ 818777 h 1779567"/>
              <a:gd name="connsiteX30" fmla="*/ 1 w 1067945"/>
              <a:gd name="connsiteY30" fmla="*/ 656542 h 1779567"/>
              <a:gd name="connsiteX31" fmla="*/ 17134 w 1067945"/>
              <a:gd name="connsiteY31" fmla="*/ 532600 h 1779567"/>
              <a:gd name="connsiteX32" fmla="*/ 23569 w 1067945"/>
              <a:gd name="connsiteY32" fmla="*/ 517961 h 1779567"/>
              <a:gd name="connsiteX0" fmla="*/ 23567 w 1067943"/>
              <a:gd name="connsiteY0" fmla="*/ 517961 h 1779567"/>
              <a:gd name="connsiteX1" fmla="*/ 66095 w 1067943"/>
              <a:gd name="connsiteY1" fmla="*/ 333195 h 1779567"/>
              <a:gd name="connsiteX2" fmla="*/ 453130 w 1067943"/>
              <a:gd name="connsiteY2" fmla="*/ 3822 h 1779567"/>
              <a:gd name="connsiteX3" fmla="*/ 892225 w 1067943"/>
              <a:gd name="connsiteY3" fmla="*/ 751818 h 1779567"/>
              <a:gd name="connsiteX4" fmla="*/ 1055132 w 1067943"/>
              <a:gd name="connsiteY4" fmla="*/ 1301901 h 1779567"/>
              <a:gd name="connsiteX5" fmla="*/ 1007365 w 1067943"/>
              <a:gd name="connsiteY5" fmla="*/ 1281712 h 1779567"/>
              <a:gd name="connsiteX6" fmla="*/ 983957 w 1067943"/>
              <a:gd name="connsiteY6" fmla="*/ 1258515 h 1779567"/>
              <a:gd name="connsiteX7" fmla="*/ 1012478 w 1067943"/>
              <a:gd name="connsiteY7" fmla="*/ 1324656 h 1779567"/>
              <a:gd name="connsiteX8" fmla="*/ 1054438 w 1067943"/>
              <a:gd name="connsiteY8" fmla="*/ 1563295 h 1779567"/>
              <a:gd name="connsiteX9" fmla="*/ 921688 w 1067943"/>
              <a:gd name="connsiteY9" fmla="*/ 1462929 h 1779567"/>
              <a:gd name="connsiteX10" fmla="*/ 914744 w 1067943"/>
              <a:gd name="connsiteY10" fmla="*/ 1453921 h 1779567"/>
              <a:gd name="connsiteX11" fmla="*/ 913682 w 1067943"/>
              <a:gd name="connsiteY11" fmla="*/ 1457160 h 1779567"/>
              <a:gd name="connsiteX12" fmla="*/ 935220 w 1067943"/>
              <a:gd name="connsiteY12" fmla="*/ 1507108 h 1779567"/>
              <a:gd name="connsiteX13" fmla="*/ 977181 w 1067943"/>
              <a:gd name="connsiteY13" fmla="*/ 1745747 h 1779567"/>
              <a:gd name="connsiteX14" fmla="*/ 796959 w 1067943"/>
              <a:gd name="connsiteY14" fmla="*/ 1583793 h 1779567"/>
              <a:gd name="connsiteX15" fmla="*/ 763236 w 1067943"/>
              <a:gd name="connsiteY15" fmla="*/ 1535095 h 1779567"/>
              <a:gd name="connsiteX16" fmla="*/ 755783 w 1067943"/>
              <a:gd name="connsiteY16" fmla="*/ 1533798 h 1779567"/>
              <a:gd name="connsiteX17" fmla="*/ 757831 w 1067943"/>
              <a:gd name="connsiteY17" fmla="*/ 1538547 h 1779567"/>
              <a:gd name="connsiteX18" fmla="*/ 799793 w 1067943"/>
              <a:gd name="connsiteY18" fmla="*/ 1777185 h 1779567"/>
              <a:gd name="connsiteX19" fmla="*/ 464454 w 1067943"/>
              <a:gd name="connsiteY19" fmla="*/ 1369126 h 1779567"/>
              <a:gd name="connsiteX20" fmla="*/ 380799 w 1067943"/>
              <a:gd name="connsiteY20" fmla="*/ 1204179 h 1779567"/>
              <a:gd name="connsiteX21" fmla="*/ 367158 w 1067943"/>
              <a:gd name="connsiteY21" fmla="*/ 1187005 h 1779567"/>
              <a:gd name="connsiteX22" fmla="*/ 286565 w 1067943"/>
              <a:gd name="connsiteY22" fmla="*/ 1070593 h 1779567"/>
              <a:gd name="connsiteX23" fmla="*/ 277725 w 1067943"/>
              <a:gd name="connsiteY23" fmla="*/ 1055850 h 1779567"/>
              <a:gd name="connsiteX24" fmla="*/ 273159 w 1067943"/>
              <a:gd name="connsiteY24" fmla="*/ 1054300 h 1779567"/>
              <a:gd name="connsiteX25" fmla="*/ 297314 w 1067943"/>
              <a:gd name="connsiteY25" fmla="*/ 1192811 h 1779567"/>
              <a:gd name="connsiteX26" fmla="*/ 277443 w 1067943"/>
              <a:gd name="connsiteY26" fmla="*/ 1521431 h 1779567"/>
              <a:gd name="connsiteX27" fmla="*/ 76062 w 1067943"/>
              <a:gd name="connsiteY27" fmla="*/ 1033158 h 1779567"/>
              <a:gd name="connsiteX28" fmla="*/ 43403 w 1067943"/>
              <a:gd name="connsiteY28" fmla="*/ 845888 h 1779567"/>
              <a:gd name="connsiteX29" fmla="*/ 29947 w 1067943"/>
              <a:gd name="connsiteY29" fmla="*/ 818777 h 1779567"/>
              <a:gd name="connsiteX30" fmla="*/ -1 w 1067943"/>
              <a:gd name="connsiteY30" fmla="*/ 656542 h 1779567"/>
              <a:gd name="connsiteX31" fmla="*/ 17132 w 1067943"/>
              <a:gd name="connsiteY31" fmla="*/ 532600 h 1779567"/>
              <a:gd name="connsiteX32" fmla="*/ 23567 w 1067943"/>
              <a:gd name="connsiteY32" fmla="*/ 517961 h 1779567"/>
              <a:gd name="connsiteX0" fmla="*/ 324009 w 1368385"/>
              <a:gd name="connsiteY0" fmla="*/ 924215 h 2185821"/>
              <a:gd name="connsiteX1" fmla="*/ 8678 w 1368385"/>
              <a:gd name="connsiteY1" fmla="*/ 10933 h 2185821"/>
              <a:gd name="connsiteX2" fmla="*/ 753572 w 1368385"/>
              <a:gd name="connsiteY2" fmla="*/ 410076 h 2185821"/>
              <a:gd name="connsiteX3" fmla="*/ 1192667 w 1368385"/>
              <a:gd name="connsiteY3" fmla="*/ 1158072 h 2185821"/>
              <a:gd name="connsiteX4" fmla="*/ 1355574 w 1368385"/>
              <a:gd name="connsiteY4" fmla="*/ 1708155 h 2185821"/>
              <a:gd name="connsiteX5" fmla="*/ 1307807 w 1368385"/>
              <a:gd name="connsiteY5" fmla="*/ 1687966 h 2185821"/>
              <a:gd name="connsiteX6" fmla="*/ 1284399 w 1368385"/>
              <a:gd name="connsiteY6" fmla="*/ 1664769 h 2185821"/>
              <a:gd name="connsiteX7" fmla="*/ 1312920 w 1368385"/>
              <a:gd name="connsiteY7" fmla="*/ 1730910 h 2185821"/>
              <a:gd name="connsiteX8" fmla="*/ 1354880 w 1368385"/>
              <a:gd name="connsiteY8" fmla="*/ 1969549 h 2185821"/>
              <a:gd name="connsiteX9" fmla="*/ 1222130 w 1368385"/>
              <a:gd name="connsiteY9" fmla="*/ 1869183 h 2185821"/>
              <a:gd name="connsiteX10" fmla="*/ 1215186 w 1368385"/>
              <a:gd name="connsiteY10" fmla="*/ 1860175 h 2185821"/>
              <a:gd name="connsiteX11" fmla="*/ 1214124 w 1368385"/>
              <a:gd name="connsiteY11" fmla="*/ 1863414 h 2185821"/>
              <a:gd name="connsiteX12" fmla="*/ 1235662 w 1368385"/>
              <a:gd name="connsiteY12" fmla="*/ 1913362 h 2185821"/>
              <a:gd name="connsiteX13" fmla="*/ 1277623 w 1368385"/>
              <a:gd name="connsiteY13" fmla="*/ 2152001 h 2185821"/>
              <a:gd name="connsiteX14" fmla="*/ 1097401 w 1368385"/>
              <a:gd name="connsiteY14" fmla="*/ 1990047 h 2185821"/>
              <a:gd name="connsiteX15" fmla="*/ 1063678 w 1368385"/>
              <a:gd name="connsiteY15" fmla="*/ 1941349 h 2185821"/>
              <a:gd name="connsiteX16" fmla="*/ 1056225 w 1368385"/>
              <a:gd name="connsiteY16" fmla="*/ 1940052 h 2185821"/>
              <a:gd name="connsiteX17" fmla="*/ 1058273 w 1368385"/>
              <a:gd name="connsiteY17" fmla="*/ 1944801 h 2185821"/>
              <a:gd name="connsiteX18" fmla="*/ 1100235 w 1368385"/>
              <a:gd name="connsiteY18" fmla="*/ 2183439 h 2185821"/>
              <a:gd name="connsiteX19" fmla="*/ 764896 w 1368385"/>
              <a:gd name="connsiteY19" fmla="*/ 1775380 h 2185821"/>
              <a:gd name="connsiteX20" fmla="*/ 681241 w 1368385"/>
              <a:gd name="connsiteY20" fmla="*/ 1610433 h 2185821"/>
              <a:gd name="connsiteX21" fmla="*/ 667600 w 1368385"/>
              <a:gd name="connsiteY21" fmla="*/ 1593259 h 2185821"/>
              <a:gd name="connsiteX22" fmla="*/ 587007 w 1368385"/>
              <a:gd name="connsiteY22" fmla="*/ 1476847 h 2185821"/>
              <a:gd name="connsiteX23" fmla="*/ 578167 w 1368385"/>
              <a:gd name="connsiteY23" fmla="*/ 1462104 h 2185821"/>
              <a:gd name="connsiteX24" fmla="*/ 573601 w 1368385"/>
              <a:gd name="connsiteY24" fmla="*/ 1460554 h 2185821"/>
              <a:gd name="connsiteX25" fmla="*/ 597756 w 1368385"/>
              <a:gd name="connsiteY25" fmla="*/ 1599065 h 2185821"/>
              <a:gd name="connsiteX26" fmla="*/ 577885 w 1368385"/>
              <a:gd name="connsiteY26" fmla="*/ 1927685 h 2185821"/>
              <a:gd name="connsiteX27" fmla="*/ 376504 w 1368385"/>
              <a:gd name="connsiteY27" fmla="*/ 1439412 h 2185821"/>
              <a:gd name="connsiteX28" fmla="*/ 343845 w 1368385"/>
              <a:gd name="connsiteY28" fmla="*/ 1252142 h 2185821"/>
              <a:gd name="connsiteX29" fmla="*/ 330389 w 1368385"/>
              <a:gd name="connsiteY29" fmla="*/ 1225031 h 2185821"/>
              <a:gd name="connsiteX30" fmla="*/ 300441 w 1368385"/>
              <a:gd name="connsiteY30" fmla="*/ 1062796 h 2185821"/>
              <a:gd name="connsiteX31" fmla="*/ 317574 w 1368385"/>
              <a:gd name="connsiteY31" fmla="*/ 938854 h 2185821"/>
              <a:gd name="connsiteX32" fmla="*/ 324009 w 1368385"/>
              <a:gd name="connsiteY32" fmla="*/ 924215 h 2185821"/>
              <a:gd name="connsiteX0" fmla="*/ 324009 w 1368385"/>
              <a:gd name="connsiteY0" fmla="*/ 936912 h 2198518"/>
              <a:gd name="connsiteX1" fmla="*/ 8678 w 1368385"/>
              <a:gd name="connsiteY1" fmla="*/ 23630 h 2198518"/>
              <a:gd name="connsiteX2" fmla="*/ 560048 w 1368385"/>
              <a:gd name="connsiteY2" fmla="*/ 281818 h 2198518"/>
              <a:gd name="connsiteX3" fmla="*/ 753572 w 1368385"/>
              <a:gd name="connsiteY3" fmla="*/ 422773 h 2198518"/>
              <a:gd name="connsiteX4" fmla="*/ 1192667 w 1368385"/>
              <a:gd name="connsiteY4" fmla="*/ 1170769 h 2198518"/>
              <a:gd name="connsiteX5" fmla="*/ 1355574 w 1368385"/>
              <a:gd name="connsiteY5" fmla="*/ 1720852 h 2198518"/>
              <a:gd name="connsiteX6" fmla="*/ 1307807 w 1368385"/>
              <a:gd name="connsiteY6" fmla="*/ 1700663 h 2198518"/>
              <a:gd name="connsiteX7" fmla="*/ 1284399 w 1368385"/>
              <a:gd name="connsiteY7" fmla="*/ 1677466 h 2198518"/>
              <a:gd name="connsiteX8" fmla="*/ 1312920 w 1368385"/>
              <a:gd name="connsiteY8" fmla="*/ 1743607 h 2198518"/>
              <a:gd name="connsiteX9" fmla="*/ 1354880 w 1368385"/>
              <a:gd name="connsiteY9" fmla="*/ 1982246 h 2198518"/>
              <a:gd name="connsiteX10" fmla="*/ 1222130 w 1368385"/>
              <a:gd name="connsiteY10" fmla="*/ 1881880 h 2198518"/>
              <a:gd name="connsiteX11" fmla="*/ 1215186 w 1368385"/>
              <a:gd name="connsiteY11" fmla="*/ 1872872 h 2198518"/>
              <a:gd name="connsiteX12" fmla="*/ 1214124 w 1368385"/>
              <a:gd name="connsiteY12" fmla="*/ 1876111 h 2198518"/>
              <a:gd name="connsiteX13" fmla="*/ 1235662 w 1368385"/>
              <a:gd name="connsiteY13" fmla="*/ 1926059 h 2198518"/>
              <a:gd name="connsiteX14" fmla="*/ 1277623 w 1368385"/>
              <a:gd name="connsiteY14" fmla="*/ 2164698 h 2198518"/>
              <a:gd name="connsiteX15" fmla="*/ 1097401 w 1368385"/>
              <a:gd name="connsiteY15" fmla="*/ 2002744 h 2198518"/>
              <a:gd name="connsiteX16" fmla="*/ 1063678 w 1368385"/>
              <a:gd name="connsiteY16" fmla="*/ 1954046 h 2198518"/>
              <a:gd name="connsiteX17" fmla="*/ 1056225 w 1368385"/>
              <a:gd name="connsiteY17" fmla="*/ 1952749 h 2198518"/>
              <a:gd name="connsiteX18" fmla="*/ 1058273 w 1368385"/>
              <a:gd name="connsiteY18" fmla="*/ 1957498 h 2198518"/>
              <a:gd name="connsiteX19" fmla="*/ 1100235 w 1368385"/>
              <a:gd name="connsiteY19" fmla="*/ 2196136 h 2198518"/>
              <a:gd name="connsiteX20" fmla="*/ 764896 w 1368385"/>
              <a:gd name="connsiteY20" fmla="*/ 1788077 h 2198518"/>
              <a:gd name="connsiteX21" fmla="*/ 681241 w 1368385"/>
              <a:gd name="connsiteY21" fmla="*/ 1623130 h 2198518"/>
              <a:gd name="connsiteX22" fmla="*/ 667600 w 1368385"/>
              <a:gd name="connsiteY22" fmla="*/ 1605956 h 2198518"/>
              <a:gd name="connsiteX23" fmla="*/ 587007 w 1368385"/>
              <a:gd name="connsiteY23" fmla="*/ 1489544 h 2198518"/>
              <a:gd name="connsiteX24" fmla="*/ 578167 w 1368385"/>
              <a:gd name="connsiteY24" fmla="*/ 1474801 h 2198518"/>
              <a:gd name="connsiteX25" fmla="*/ 573601 w 1368385"/>
              <a:gd name="connsiteY25" fmla="*/ 1473251 h 2198518"/>
              <a:gd name="connsiteX26" fmla="*/ 597756 w 1368385"/>
              <a:gd name="connsiteY26" fmla="*/ 1611762 h 2198518"/>
              <a:gd name="connsiteX27" fmla="*/ 577885 w 1368385"/>
              <a:gd name="connsiteY27" fmla="*/ 1940382 h 2198518"/>
              <a:gd name="connsiteX28" fmla="*/ 376504 w 1368385"/>
              <a:gd name="connsiteY28" fmla="*/ 1452109 h 2198518"/>
              <a:gd name="connsiteX29" fmla="*/ 343845 w 1368385"/>
              <a:gd name="connsiteY29" fmla="*/ 1264839 h 2198518"/>
              <a:gd name="connsiteX30" fmla="*/ 330389 w 1368385"/>
              <a:gd name="connsiteY30" fmla="*/ 1237728 h 2198518"/>
              <a:gd name="connsiteX31" fmla="*/ 300441 w 1368385"/>
              <a:gd name="connsiteY31" fmla="*/ 1075493 h 2198518"/>
              <a:gd name="connsiteX32" fmla="*/ 317574 w 1368385"/>
              <a:gd name="connsiteY32" fmla="*/ 951551 h 2198518"/>
              <a:gd name="connsiteX33" fmla="*/ 324009 w 1368385"/>
              <a:gd name="connsiteY33" fmla="*/ 936912 h 2198518"/>
              <a:gd name="connsiteX0" fmla="*/ 316752 w 1361128"/>
              <a:gd name="connsiteY0" fmla="*/ 1232591 h 2494197"/>
              <a:gd name="connsiteX1" fmla="*/ 1421 w 1361128"/>
              <a:gd name="connsiteY1" fmla="*/ 319309 h 2494197"/>
              <a:gd name="connsiteX2" fmla="*/ 475024 w 1361128"/>
              <a:gd name="connsiteY2" fmla="*/ 14773 h 2494197"/>
              <a:gd name="connsiteX3" fmla="*/ 746315 w 1361128"/>
              <a:gd name="connsiteY3" fmla="*/ 718452 h 2494197"/>
              <a:gd name="connsiteX4" fmla="*/ 1185410 w 1361128"/>
              <a:gd name="connsiteY4" fmla="*/ 1466448 h 2494197"/>
              <a:gd name="connsiteX5" fmla="*/ 1348317 w 1361128"/>
              <a:gd name="connsiteY5" fmla="*/ 2016531 h 2494197"/>
              <a:gd name="connsiteX6" fmla="*/ 1300550 w 1361128"/>
              <a:gd name="connsiteY6" fmla="*/ 1996342 h 2494197"/>
              <a:gd name="connsiteX7" fmla="*/ 1277142 w 1361128"/>
              <a:gd name="connsiteY7" fmla="*/ 1973145 h 2494197"/>
              <a:gd name="connsiteX8" fmla="*/ 1305663 w 1361128"/>
              <a:gd name="connsiteY8" fmla="*/ 2039286 h 2494197"/>
              <a:gd name="connsiteX9" fmla="*/ 1347623 w 1361128"/>
              <a:gd name="connsiteY9" fmla="*/ 2277925 h 2494197"/>
              <a:gd name="connsiteX10" fmla="*/ 1214873 w 1361128"/>
              <a:gd name="connsiteY10" fmla="*/ 2177559 h 2494197"/>
              <a:gd name="connsiteX11" fmla="*/ 1207929 w 1361128"/>
              <a:gd name="connsiteY11" fmla="*/ 2168551 h 2494197"/>
              <a:gd name="connsiteX12" fmla="*/ 1206867 w 1361128"/>
              <a:gd name="connsiteY12" fmla="*/ 2171790 h 2494197"/>
              <a:gd name="connsiteX13" fmla="*/ 1228405 w 1361128"/>
              <a:gd name="connsiteY13" fmla="*/ 2221738 h 2494197"/>
              <a:gd name="connsiteX14" fmla="*/ 1270366 w 1361128"/>
              <a:gd name="connsiteY14" fmla="*/ 2460377 h 2494197"/>
              <a:gd name="connsiteX15" fmla="*/ 1090144 w 1361128"/>
              <a:gd name="connsiteY15" fmla="*/ 2298423 h 2494197"/>
              <a:gd name="connsiteX16" fmla="*/ 1056421 w 1361128"/>
              <a:gd name="connsiteY16" fmla="*/ 2249725 h 2494197"/>
              <a:gd name="connsiteX17" fmla="*/ 1048968 w 1361128"/>
              <a:gd name="connsiteY17" fmla="*/ 2248428 h 2494197"/>
              <a:gd name="connsiteX18" fmla="*/ 1051016 w 1361128"/>
              <a:gd name="connsiteY18" fmla="*/ 2253177 h 2494197"/>
              <a:gd name="connsiteX19" fmla="*/ 1092978 w 1361128"/>
              <a:gd name="connsiteY19" fmla="*/ 2491815 h 2494197"/>
              <a:gd name="connsiteX20" fmla="*/ 757639 w 1361128"/>
              <a:gd name="connsiteY20" fmla="*/ 2083756 h 2494197"/>
              <a:gd name="connsiteX21" fmla="*/ 673984 w 1361128"/>
              <a:gd name="connsiteY21" fmla="*/ 1918809 h 2494197"/>
              <a:gd name="connsiteX22" fmla="*/ 660343 w 1361128"/>
              <a:gd name="connsiteY22" fmla="*/ 1901635 h 2494197"/>
              <a:gd name="connsiteX23" fmla="*/ 579750 w 1361128"/>
              <a:gd name="connsiteY23" fmla="*/ 1785223 h 2494197"/>
              <a:gd name="connsiteX24" fmla="*/ 570910 w 1361128"/>
              <a:gd name="connsiteY24" fmla="*/ 1770480 h 2494197"/>
              <a:gd name="connsiteX25" fmla="*/ 566344 w 1361128"/>
              <a:gd name="connsiteY25" fmla="*/ 1768930 h 2494197"/>
              <a:gd name="connsiteX26" fmla="*/ 590499 w 1361128"/>
              <a:gd name="connsiteY26" fmla="*/ 1907441 h 2494197"/>
              <a:gd name="connsiteX27" fmla="*/ 570628 w 1361128"/>
              <a:gd name="connsiteY27" fmla="*/ 2236061 h 2494197"/>
              <a:gd name="connsiteX28" fmla="*/ 369247 w 1361128"/>
              <a:gd name="connsiteY28" fmla="*/ 1747788 h 2494197"/>
              <a:gd name="connsiteX29" fmla="*/ 336588 w 1361128"/>
              <a:gd name="connsiteY29" fmla="*/ 1560518 h 2494197"/>
              <a:gd name="connsiteX30" fmla="*/ 323132 w 1361128"/>
              <a:gd name="connsiteY30" fmla="*/ 1533407 h 2494197"/>
              <a:gd name="connsiteX31" fmla="*/ 293184 w 1361128"/>
              <a:gd name="connsiteY31" fmla="*/ 1371172 h 2494197"/>
              <a:gd name="connsiteX32" fmla="*/ 310317 w 1361128"/>
              <a:gd name="connsiteY32" fmla="*/ 1247230 h 2494197"/>
              <a:gd name="connsiteX33" fmla="*/ 316752 w 1361128"/>
              <a:gd name="connsiteY33" fmla="*/ 1232591 h 2494197"/>
              <a:gd name="connsiteX0" fmla="*/ 249335 w 1293711"/>
              <a:gd name="connsiteY0" fmla="*/ 1261277 h 2522883"/>
              <a:gd name="connsiteX1" fmla="*/ 1743 w 1293711"/>
              <a:gd name="connsiteY1" fmla="*/ 167842 h 2522883"/>
              <a:gd name="connsiteX2" fmla="*/ 407607 w 1293711"/>
              <a:gd name="connsiteY2" fmla="*/ 43459 h 2522883"/>
              <a:gd name="connsiteX3" fmla="*/ 678898 w 1293711"/>
              <a:gd name="connsiteY3" fmla="*/ 747138 h 2522883"/>
              <a:gd name="connsiteX4" fmla="*/ 1117993 w 1293711"/>
              <a:gd name="connsiteY4" fmla="*/ 1495134 h 2522883"/>
              <a:gd name="connsiteX5" fmla="*/ 1280900 w 1293711"/>
              <a:gd name="connsiteY5" fmla="*/ 2045217 h 2522883"/>
              <a:gd name="connsiteX6" fmla="*/ 1233133 w 1293711"/>
              <a:gd name="connsiteY6" fmla="*/ 2025028 h 2522883"/>
              <a:gd name="connsiteX7" fmla="*/ 1209725 w 1293711"/>
              <a:gd name="connsiteY7" fmla="*/ 2001831 h 2522883"/>
              <a:gd name="connsiteX8" fmla="*/ 1238246 w 1293711"/>
              <a:gd name="connsiteY8" fmla="*/ 2067972 h 2522883"/>
              <a:gd name="connsiteX9" fmla="*/ 1280206 w 1293711"/>
              <a:gd name="connsiteY9" fmla="*/ 2306611 h 2522883"/>
              <a:gd name="connsiteX10" fmla="*/ 1147456 w 1293711"/>
              <a:gd name="connsiteY10" fmla="*/ 2206245 h 2522883"/>
              <a:gd name="connsiteX11" fmla="*/ 1140512 w 1293711"/>
              <a:gd name="connsiteY11" fmla="*/ 2197237 h 2522883"/>
              <a:gd name="connsiteX12" fmla="*/ 1139450 w 1293711"/>
              <a:gd name="connsiteY12" fmla="*/ 2200476 h 2522883"/>
              <a:gd name="connsiteX13" fmla="*/ 1160988 w 1293711"/>
              <a:gd name="connsiteY13" fmla="*/ 2250424 h 2522883"/>
              <a:gd name="connsiteX14" fmla="*/ 1202949 w 1293711"/>
              <a:gd name="connsiteY14" fmla="*/ 2489063 h 2522883"/>
              <a:gd name="connsiteX15" fmla="*/ 1022727 w 1293711"/>
              <a:gd name="connsiteY15" fmla="*/ 2327109 h 2522883"/>
              <a:gd name="connsiteX16" fmla="*/ 989004 w 1293711"/>
              <a:gd name="connsiteY16" fmla="*/ 2278411 h 2522883"/>
              <a:gd name="connsiteX17" fmla="*/ 981551 w 1293711"/>
              <a:gd name="connsiteY17" fmla="*/ 2277114 h 2522883"/>
              <a:gd name="connsiteX18" fmla="*/ 983599 w 1293711"/>
              <a:gd name="connsiteY18" fmla="*/ 2281863 h 2522883"/>
              <a:gd name="connsiteX19" fmla="*/ 1025561 w 1293711"/>
              <a:gd name="connsiteY19" fmla="*/ 2520501 h 2522883"/>
              <a:gd name="connsiteX20" fmla="*/ 690222 w 1293711"/>
              <a:gd name="connsiteY20" fmla="*/ 2112442 h 2522883"/>
              <a:gd name="connsiteX21" fmla="*/ 606567 w 1293711"/>
              <a:gd name="connsiteY21" fmla="*/ 1947495 h 2522883"/>
              <a:gd name="connsiteX22" fmla="*/ 592926 w 1293711"/>
              <a:gd name="connsiteY22" fmla="*/ 1930321 h 2522883"/>
              <a:gd name="connsiteX23" fmla="*/ 512333 w 1293711"/>
              <a:gd name="connsiteY23" fmla="*/ 1813909 h 2522883"/>
              <a:gd name="connsiteX24" fmla="*/ 503493 w 1293711"/>
              <a:gd name="connsiteY24" fmla="*/ 1799166 h 2522883"/>
              <a:gd name="connsiteX25" fmla="*/ 498927 w 1293711"/>
              <a:gd name="connsiteY25" fmla="*/ 1797616 h 2522883"/>
              <a:gd name="connsiteX26" fmla="*/ 523082 w 1293711"/>
              <a:gd name="connsiteY26" fmla="*/ 1936127 h 2522883"/>
              <a:gd name="connsiteX27" fmla="*/ 503211 w 1293711"/>
              <a:gd name="connsiteY27" fmla="*/ 2264747 h 2522883"/>
              <a:gd name="connsiteX28" fmla="*/ 301830 w 1293711"/>
              <a:gd name="connsiteY28" fmla="*/ 1776474 h 2522883"/>
              <a:gd name="connsiteX29" fmla="*/ 269171 w 1293711"/>
              <a:gd name="connsiteY29" fmla="*/ 1589204 h 2522883"/>
              <a:gd name="connsiteX30" fmla="*/ 255715 w 1293711"/>
              <a:gd name="connsiteY30" fmla="*/ 1562093 h 2522883"/>
              <a:gd name="connsiteX31" fmla="*/ 225767 w 1293711"/>
              <a:gd name="connsiteY31" fmla="*/ 1399858 h 2522883"/>
              <a:gd name="connsiteX32" fmla="*/ 242900 w 1293711"/>
              <a:gd name="connsiteY32" fmla="*/ 1275916 h 2522883"/>
              <a:gd name="connsiteX33" fmla="*/ 249335 w 1293711"/>
              <a:gd name="connsiteY33" fmla="*/ 1261277 h 2522883"/>
              <a:gd name="connsiteX0" fmla="*/ 287343 w 1331719"/>
              <a:gd name="connsiteY0" fmla="*/ 1336130 h 2597736"/>
              <a:gd name="connsiteX1" fmla="*/ 39751 w 1331719"/>
              <a:gd name="connsiteY1" fmla="*/ 242695 h 2597736"/>
              <a:gd name="connsiteX2" fmla="*/ 445615 w 1331719"/>
              <a:gd name="connsiteY2" fmla="*/ 118312 h 2597736"/>
              <a:gd name="connsiteX3" fmla="*/ 716906 w 1331719"/>
              <a:gd name="connsiteY3" fmla="*/ 821991 h 2597736"/>
              <a:gd name="connsiteX4" fmla="*/ 1156001 w 1331719"/>
              <a:gd name="connsiteY4" fmla="*/ 1569987 h 2597736"/>
              <a:gd name="connsiteX5" fmla="*/ 1318908 w 1331719"/>
              <a:gd name="connsiteY5" fmla="*/ 2120070 h 2597736"/>
              <a:gd name="connsiteX6" fmla="*/ 1271141 w 1331719"/>
              <a:gd name="connsiteY6" fmla="*/ 2099881 h 2597736"/>
              <a:gd name="connsiteX7" fmla="*/ 1247733 w 1331719"/>
              <a:gd name="connsiteY7" fmla="*/ 2076684 h 2597736"/>
              <a:gd name="connsiteX8" fmla="*/ 1276254 w 1331719"/>
              <a:gd name="connsiteY8" fmla="*/ 2142825 h 2597736"/>
              <a:gd name="connsiteX9" fmla="*/ 1318214 w 1331719"/>
              <a:gd name="connsiteY9" fmla="*/ 2381464 h 2597736"/>
              <a:gd name="connsiteX10" fmla="*/ 1185464 w 1331719"/>
              <a:gd name="connsiteY10" fmla="*/ 2281098 h 2597736"/>
              <a:gd name="connsiteX11" fmla="*/ 1178520 w 1331719"/>
              <a:gd name="connsiteY11" fmla="*/ 2272090 h 2597736"/>
              <a:gd name="connsiteX12" fmla="*/ 1177458 w 1331719"/>
              <a:gd name="connsiteY12" fmla="*/ 2275329 h 2597736"/>
              <a:gd name="connsiteX13" fmla="*/ 1198996 w 1331719"/>
              <a:gd name="connsiteY13" fmla="*/ 2325277 h 2597736"/>
              <a:gd name="connsiteX14" fmla="*/ 1240957 w 1331719"/>
              <a:gd name="connsiteY14" fmla="*/ 2563916 h 2597736"/>
              <a:gd name="connsiteX15" fmla="*/ 1060735 w 1331719"/>
              <a:gd name="connsiteY15" fmla="*/ 2401962 h 2597736"/>
              <a:gd name="connsiteX16" fmla="*/ 1027012 w 1331719"/>
              <a:gd name="connsiteY16" fmla="*/ 2353264 h 2597736"/>
              <a:gd name="connsiteX17" fmla="*/ 1019559 w 1331719"/>
              <a:gd name="connsiteY17" fmla="*/ 2351967 h 2597736"/>
              <a:gd name="connsiteX18" fmla="*/ 1021607 w 1331719"/>
              <a:gd name="connsiteY18" fmla="*/ 2356716 h 2597736"/>
              <a:gd name="connsiteX19" fmla="*/ 1063569 w 1331719"/>
              <a:gd name="connsiteY19" fmla="*/ 2595354 h 2597736"/>
              <a:gd name="connsiteX20" fmla="*/ 728230 w 1331719"/>
              <a:gd name="connsiteY20" fmla="*/ 2187295 h 2597736"/>
              <a:gd name="connsiteX21" fmla="*/ 644575 w 1331719"/>
              <a:gd name="connsiteY21" fmla="*/ 2022348 h 2597736"/>
              <a:gd name="connsiteX22" fmla="*/ 630934 w 1331719"/>
              <a:gd name="connsiteY22" fmla="*/ 2005174 h 2597736"/>
              <a:gd name="connsiteX23" fmla="*/ 550341 w 1331719"/>
              <a:gd name="connsiteY23" fmla="*/ 1888762 h 2597736"/>
              <a:gd name="connsiteX24" fmla="*/ 541501 w 1331719"/>
              <a:gd name="connsiteY24" fmla="*/ 1874019 h 2597736"/>
              <a:gd name="connsiteX25" fmla="*/ 536935 w 1331719"/>
              <a:gd name="connsiteY25" fmla="*/ 1872469 h 2597736"/>
              <a:gd name="connsiteX26" fmla="*/ 561090 w 1331719"/>
              <a:gd name="connsiteY26" fmla="*/ 2010980 h 2597736"/>
              <a:gd name="connsiteX27" fmla="*/ 541219 w 1331719"/>
              <a:gd name="connsiteY27" fmla="*/ 2339600 h 2597736"/>
              <a:gd name="connsiteX28" fmla="*/ 339838 w 1331719"/>
              <a:gd name="connsiteY28" fmla="*/ 1851327 h 2597736"/>
              <a:gd name="connsiteX29" fmla="*/ 307179 w 1331719"/>
              <a:gd name="connsiteY29" fmla="*/ 1664057 h 2597736"/>
              <a:gd name="connsiteX30" fmla="*/ 293723 w 1331719"/>
              <a:gd name="connsiteY30" fmla="*/ 1636946 h 2597736"/>
              <a:gd name="connsiteX31" fmla="*/ 263775 w 1331719"/>
              <a:gd name="connsiteY31" fmla="*/ 1474711 h 2597736"/>
              <a:gd name="connsiteX32" fmla="*/ 280908 w 1331719"/>
              <a:gd name="connsiteY32" fmla="*/ 1350769 h 2597736"/>
              <a:gd name="connsiteX33" fmla="*/ 287343 w 1331719"/>
              <a:gd name="connsiteY33" fmla="*/ 1336130 h 2597736"/>
              <a:gd name="connsiteX0" fmla="*/ 361511 w 1405887"/>
              <a:gd name="connsiteY0" fmla="*/ 1307287 h 2568893"/>
              <a:gd name="connsiteX1" fmla="*/ 35084 w 1405887"/>
              <a:gd name="connsiteY1" fmla="*/ 268241 h 2568893"/>
              <a:gd name="connsiteX2" fmla="*/ 519783 w 1405887"/>
              <a:gd name="connsiteY2" fmla="*/ 89469 h 2568893"/>
              <a:gd name="connsiteX3" fmla="*/ 791074 w 1405887"/>
              <a:gd name="connsiteY3" fmla="*/ 793148 h 2568893"/>
              <a:gd name="connsiteX4" fmla="*/ 1230169 w 1405887"/>
              <a:gd name="connsiteY4" fmla="*/ 1541144 h 2568893"/>
              <a:gd name="connsiteX5" fmla="*/ 1393076 w 1405887"/>
              <a:gd name="connsiteY5" fmla="*/ 2091227 h 2568893"/>
              <a:gd name="connsiteX6" fmla="*/ 1345309 w 1405887"/>
              <a:gd name="connsiteY6" fmla="*/ 2071038 h 2568893"/>
              <a:gd name="connsiteX7" fmla="*/ 1321901 w 1405887"/>
              <a:gd name="connsiteY7" fmla="*/ 2047841 h 2568893"/>
              <a:gd name="connsiteX8" fmla="*/ 1350422 w 1405887"/>
              <a:gd name="connsiteY8" fmla="*/ 2113982 h 2568893"/>
              <a:gd name="connsiteX9" fmla="*/ 1392382 w 1405887"/>
              <a:gd name="connsiteY9" fmla="*/ 2352621 h 2568893"/>
              <a:gd name="connsiteX10" fmla="*/ 1259632 w 1405887"/>
              <a:gd name="connsiteY10" fmla="*/ 2252255 h 2568893"/>
              <a:gd name="connsiteX11" fmla="*/ 1252688 w 1405887"/>
              <a:gd name="connsiteY11" fmla="*/ 2243247 h 2568893"/>
              <a:gd name="connsiteX12" fmla="*/ 1251626 w 1405887"/>
              <a:gd name="connsiteY12" fmla="*/ 2246486 h 2568893"/>
              <a:gd name="connsiteX13" fmla="*/ 1273164 w 1405887"/>
              <a:gd name="connsiteY13" fmla="*/ 2296434 h 2568893"/>
              <a:gd name="connsiteX14" fmla="*/ 1315125 w 1405887"/>
              <a:gd name="connsiteY14" fmla="*/ 2535073 h 2568893"/>
              <a:gd name="connsiteX15" fmla="*/ 1134903 w 1405887"/>
              <a:gd name="connsiteY15" fmla="*/ 2373119 h 2568893"/>
              <a:gd name="connsiteX16" fmla="*/ 1101180 w 1405887"/>
              <a:gd name="connsiteY16" fmla="*/ 2324421 h 2568893"/>
              <a:gd name="connsiteX17" fmla="*/ 1093727 w 1405887"/>
              <a:gd name="connsiteY17" fmla="*/ 2323124 h 2568893"/>
              <a:gd name="connsiteX18" fmla="*/ 1095775 w 1405887"/>
              <a:gd name="connsiteY18" fmla="*/ 2327873 h 2568893"/>
              <a:gd name="connsiteX19" fmla="*/ 1137737 w 1405887"/>
              <a:gd name="connsiteY19" fmla="*/ 2566511 h 2568893"/>
              <a:gd name="connsiteX20" fmla="*/ 802398 w 1405887"/>
              <a:gd name="connsiteY20" fmla="*/ 2158452 h 2568893"/>
              <a:gd name="connsiteX21" fmla="*/ 718743 w 1405887"/>
              <a:gd name="connsiteY21" fmla="*/ 1993505 h 2568893"/>
              <a:gd name="connsiteX22" fmla="*/ 705102 w 1405887"/>
              <a:gd name="connsiteY22" fmla="*/ 1976331 h 2568893"/>
              <a:gd name="connsiteX23" fmla="*/ 624509 w 1405887"/>
              <a:gd name="connsiteY23" fmla="*/ 1859919 h 2568893"/>
              <a:gd name="connsiteX24" fmla="*/ 615669 w 1405887"/>
              <a:gd name="connsiteY24" fmla="*/ 1845176 h 2568893"/>
              <a:gd name="connsiteX25" fmla="*/ 611103 w 1405887"/>
              <a:gd name="connsiteY25" fmla="*/ 1843626 h 2568893"/>
              <a:gd name="connsiteX26" fmla="*/ 635258 w 1405887"/>
              <a:gd name="connsiteY26" fmla="*/ 1982137 h 2568893"/>
              <a:gd name="connsiteX27" fmla="*/ 615387 w 1405887"/>
              <a:gd name="connsiteY27" fmla="*/ 2310757 h 2568893"/>
              <a:gd name="connsiteX28" fmla="*/ 414006 w 1405887"/>
              <a:gd name="connsiteY28" fmla="*/ 1822484 h 2568893"/>
              <a:gd name="connsiteX29" fmla="*/ 381347 w 1405887"/>
              <a:gd name="connsiteY29" fmla="*/ 1635214 h 2568893"/>
              <a:gd name="connsiteX30" fmla="*/ 367891 w 1405887"/>
              <a:gd name="connsiteY30" fmla="*/ 1608103 h 2568893"/>
              <a:gd name="connsiteX31" fmla="*/ 337943 w 1405887"/>
              <a:gd name="connsiteY31" fmla="*/ 1445868 h 2568893"/>
              <a:gd name="connsiteX32" fmla="*/ 355076 w 1405887"/>
              <a:gd name="connsiteY32" fmla="*/ 1321926 h 2568893"/>
              <a:gd name="connsiteX33" fmla="*/ 361511 w 1405887"/>
              <a:gd name="connsiteY33" fmla="*/ 1307287 h 2568893"/>
              <a:gd name="connsiteX0" fmla="*/ 361511 w 1405887"/>
              <a:gd name="connsiteY0" fmla="*/ 1307287 h 2568893"/>
              <a:gd name="connsiteX1" fmla="*/ 35084 w 1405887"/>
              <a:gd name="connsiteY1" fmla="*/ 268241 h 2568893"/>
              <a:gd name="connsiteX2" fmla="*/ 519783 w 1405887"/>
              <a:gd name="connsiteY2" fmla="*/ 89469 h 2568893"/>
              <a:gd name="connsiteX3" fmla="*/ 791074 w 1405887"/>
              <a:gd name="connsiteY3" fmla="*/ 793148 h 2568893"/>
              <a:gd name="connsiteX4" fmla="*/ 1230169 w 1405887"/>
              <a:gd name="connsiteY4" fmla="*/ 1541144 h 2568893"/>
              <a:gd name="connsiteX5" fmla="*/ 1393076 w 1405887"/>
              <a:gd name="connsiteY5" fmla="*/ 2091227 h 2568893"/>
              <a:gd name="connsiteX6" fmla="*/ 1345309 w 1405887"/>
              <a:gd name="connsiteY6" fmla="*/ 2071038 h 2568893"/>
              <a:gd name="connsiteX7" fmla="*/ 1321901 w 1405887"/>
              <a:gd name="connsiteY7" fmla="*/ 2047841 h 2568893"/>
              <a:gd name="connsiteX8" fmla="*/ 1350422 w 1405887"/>
              <a:gd name="connsiteY8" fmla="*/ 2113982 h 2568893"/>
              <a:gd name="connsiteX9" fmla="*/ 1392382 w 1405887"/>
              <a:gd name="connsiteY9" fmla="*/ 2352621 h 2568893"/>
              <a:gd name="connsiteX10" fmla="*/ 1259632 w 1405887"/>
              <a:gd name="connsiteY10" fmla="*/ 2252255 h 2568893"/>
              <a:gd name="connsiteX11" fmla="*/ 1252688 w 1405887"/>
              <a:gd name="connsiteY11" fmla="*/ 2243247 h 2568893"/>
              <a:gd name="connsiteX12" fmla="*/ 1251626 w 1405887"/>
              <a:gd name="connsiteY12" fmla="*/ 2246486 h 2568893"/>
              <a:gd name="connsiteX13" fmla="*/ 1273164 w 1405887"/>
              <a:gd name="connsiteY13" fmla="*/ 2296434 h 2568893"/>
              <a:gd name="connsiteX14" fmla="*/ 1315125 w 1405887"/>
              <a:gd name="connsiteY14" fmla="*/ 2535073 h 2568893"/>
              <a:gd name="connsiteX15" fmla="*/ 1134903 w 1405887"/>
              <a:gd name="connsiteY15" fmla="*/ 2373119 h 2568893"/>
              <a:gd name="connsiteX16" fmla="*/ 1101180 w 1405887"/>
              <a:gd name="connsiteY16" fmla="*/ 2324421 h 2568893"/>
              <a:gd name="connsiteX17" fmla="*/ 1093727 w 1405887"/>
              <a:gd name="connsiteY17" fmla="*/ 2323124 h 2568893"/>
              <a:gd name="connsiteX18" fmla="*/ 1095775 w 1405887"/>
              <a:gd name="connsiteY18" fmla="*/ 2327873 h 2568893"/>
              <a:gd name="connsiteX19" fmla="*/ 1137737 w 1405887"/>
              <a:gd name="connsiteY19" fmla="*/ 2566511 h 2568893"/>
              <a:gd name="connsiteX20" fmla="*/ 802398 w 1405887"/>
              <a:gd name="connsiteY20" fmla="*/ 2158452 h 2568893"/>
              <a:gd name="connsiteX21" fmla="*/ 718743 w 1405887"/>
              <a:gd name="connsiteY21" fmla="*/ 1993505 h 2568893"/>
              <a:gd name="connsiteX22" fmla="*/ 705102 w 1405887"/>
              <a:gd name="connsiteY22" fmla="*/ 1976331 h 2568893"/>
              <a:gd name="connsiteX23" fmla="*/ 624509 w 1405887"/>
              <a:gd name="connsiteY23" fmla="*/ 1859919 h 2568893"/>
              <a:gd name="connsiteX24" fmla="*/ 615669 w 1405887"/>
              <a:gd name="connsiteY24" fmla="*/ 1845176 h 2568893"/>
              <a:gd name="connsiteX25" fmla="*/ 611103 w 1405887"/>
              <a:gd name="connsiteY25" fmla="*/ 1843626 h 2568893"/>
              <a:gd name="connsiteX26" fmla="*/ 635258 w 1405887"/>
              <a:gd name="connsiteY26" fmla="*/ 1982137 h 2568893"/>
              <a:gd name="connsiteX27" fmla="*/ 615387 w 1405887"/>
              <a:gd name="connsiteY27" fmla="*/ 2310757 h 2568893"/>
              <a:gd name="connsiteX28" fmla="*/ 414006 w 1405887"/>
              <a:gd name="connsiteY28" fmla="*/ 1822484 h 2568893"/>
              <a:gd name="connsiteX29" fmla="*/ 381347 w 1405887"/>
              <a:gd name="connsiteY29" fmla="*/ 1635214 h 2568893"/>
              <a:gd name="connsiteX30" fmla="*/ 337943 w 1405887"/>
              <a:gd name="connsiteY30" fmla="*/ 1445868 h 2568893"/>
              <a:gd name="connsiteX31" fmla="*/ 355076 w 1405887"/>
              <a:gd name="connsiteY31" fmla="*/ 1321926 h 2568893"/>
              <a:gd name="connsiteX32" fmla="*/ 361511 w 1405887"/>
              <a:gd name="connsiteY32" fmla="*/ 1307287 h 2568893"/>
              <a:gd name="connsiteX0" fmla="*/ 361511 w 1405887"/>
              <a:gd name="connsiteY0" fmla="*/ 1307287 h 2568893"/>
              <a:gd name="connsiteX1" fmla="*/ 35084 w 1405887"/>
              <a:gd name="connsiteY1" fmla="*/ 268241 h 2568893"/>
              <a:gd name="connsiteX2" fmla="*/ 519783 w 1405887"/>
              <a:gd name="connsiteY2" fmla="*/ 89469 h 2568893"/>
              <a:gd name="connsiteX3" fmla="*/ 791074 w 1405887"/>
              <a:gd name="connsiteY3" fmla="*/ 793148 h 2568893"/>
              <a:gd name="connsiteX4" fmla="*/ 1230169 w 1405887"/>
              <a:gd name="connsiteY4" fmla="*/ 1541144 h 2568893"/>
              <a:gd name="connsiteX5" fmla="*/ 1393076 w 1405887"/>
              <a:gd name="connsiteY5" fmla="*/ 2091227 h 2568893"/>
              <a:gd name="connsiteX6" fmla="*/ 1345309 w 1405887"/>
              <a:gd name="connsiteY6" fmla="*/ 2071038 h 2568893"/>
              <a:gd name="connsiteX7" fmla="*/ 1321901 w 1405887"/>
              <a:gd name="connsiteY7" fmla="*/ 2047841 h 2568893"/>
              <a:gd name="connsiteX8" fmla="*/ 1350422 w 1405887"/>
              <a:gd name="connsiteY8" fmla="*/ 2113982 h 2568893"/>
              <a:gd name="connsiteX9" fmla="*/ 1392382 w 1405887"/>
              <a:gd name="connsiteY9" fmla="*/ 2352621 h 2568893"/>
              <a:gd name="connsiteX10" fmla="*/ 1259632 w 1405887"/>
              <a:gd name="connsiteY10" fmla="*/ 2252255 h 2568893"/>
              <a:gd name="connsiteX11" fmla="*/ 1252688 w 1405887"/>
              <a:gd name="connsiteY11" fmla="*/ 2243247 h 2568893"/>
              <a:gd name="connsiteX12" fmla="*/ 1251626 w 1405887"/>
              <a:gd name="connsiteY12" fmla="*/ 2246486 h 2568893"/>
              <a:gd name="connsiteX13" fmla="*/ 1273164 w 1405887"/>
              <a:gd name="connsiteY13" fmla="*/ 2296434 h 2568893"/>
              <a:gd name="connsiteX14" fmla="*/ 1315125 w 1405887"/>
              <a:gd name="connsiteY14" fmla="*/ 2535073 h 2568893"/>
              <a:gd name="connsiteX15" fmla="*/ 1134903 w 1405887"/>
              <a:gd name="connsiteY15" fmla="*/ 2373119 h 2568893"/>
              <a:gd name="connsiteX16" fmla="*/ 1101180 w 1405887"/>
              <a:gd name="connsiteY16" fmla="*/ 2324421 h 2568893"/>
              <a:gd name="connsiteX17" fmla="*/ 1093727 w 1405887"/>
              <a:gd name="connsiteY17" fmla="*/ 2323124 h 2568893"/>
              <a:gd name="connsiteX18" fmla="*/ 1095775 w 1405887"/>
              <a:gd name="connsiteY18" fmla="*/ 2327873 h 2568893"/>
              <a:gd name="connsiteX19" fmla="*/ 1137737 w 1405887"/>
              <a:gd name="connsiteY19" fmla="*/ 2566511 h 2568893"/>
              <a:gd name="connsiteX20" fmla="*/ 802398 w 1405887"/>
              <a:gd name="connsiteY20" fmla="*/ 2158452 h 2568893"/>
              <a:gd name="connsiteX21" fmla="*/ 718743 w 1405887"/>
              <a:gd name="connsiteY21" fmla="*/ 1993505 h 2568893"/>
              <a:gd name="connsiteX22" fmla="*/ 705102 w 1405887"/>
              <a:gd name="connsiteY22" fmla="*/ 1976331 h 2568893"/>
              <a:gd name="connsiteX23" fmla="*/ 624509 w 1405887"/>
              <a:gd name="connsiteY23" fmla="*/ 1859919 h 2568893"/>
              <a:gd name="connsiteX24" fmla="*/ 615669 w 1405887"/>
              <a:gd name="connsiteY24" fmla="*/ 1845176 h 2568893"/>
              <a:gd name="connsiteX25" fmla="*/ 611103 w 1405887"/>
              <a:gd name="connsiteY25" fmla="*/ 1843626 h 2568893"/>
              <a:gd name="connsiteX26" fmla="*/ 635258 w 1405887"/>
              <a:gd name="connsiteY26" fmla="*/ 1982137 h 2568893"/>
              <a:gd name="connsiteX27" fmla="*/ 615387 w 1405887"/>
              <a:gd name="connsiteY27" fmla="*/ 2310757 h 2568893"/>
              <a:gd name="connsiteX28" fmla="*/ 414006 w 1405887"/>
              <a:gd name="connsiteY28" fmla="*/ 1822484 h 2568893"/>
              <a:gd name="connsiteX29" fmla="*/ 337943 w 1405887"/>
              <a:gd name="connsiteY29" fmla="*/ 1445868 h 2568893"/>
              <a:gd name="connsiteX30" fmla="*/ 355076 w 1405887"/>
              <a:gd name="connsiteY30" fmla="*/ 1321926 h 2568893"/>
              <a:gd name="connsiteX31" fmla="*/ 361511 w 1405887"/>
              <a:gd name="connsiteY31" fmla="*/ 1307287 h 2568893"/>
              <a:gd name="connsiteX0" fmla="*/ 361511 w 1446531"/>
              <a:gd name="connsiteY0" fmla="*/ 1307287 h 2568893"/>
              <a:gd name="connsiteX1" fmla="*/ 35084 w 1446531"/>
              <a:gd name="connsiteY1" fmla="*/ 268241 h 2568893"/>
              <a:gd name="connsiteX2" fmla="*/ 519783 w 1446531"/>
              <a:gd name="connsiteY2" fmla="*/ 89469 h 2568893"/>
              <a:gd name="connsiteX3" fmla="*/ 791074 w 1446531"/>
              <a:gd name="connsiteY3" fmla="*/ 793148 h 2568893"/>
              <a:gd name="connsiteX4" fmla="*/ 1230169 w 1446531"/>
              <a:gd name="connsiteY4" fmla="*/ 1541144 h 2568893"/>
              <a:gd name="connsiteX5" fmla="*/ 1444025 w 1446531"/>
              <a:gd name="connsiteY5" fmla="*/ 2059976 h 2568893"/>
              <a:gd name="connsiteX6" fmla="*/ 1345309 w 1446531"/>
              <a:gd name="connsiteY6" fmla="*/ 2071038 h 2568893"/>
              <a:gd name="connsiteX7" fmla="*/ 1321901 w 1446531"/>
              <a:gd name="connsiteY7" fmla="*/ 2047841 h 2568893"/>
              <a:gd name="connsiteX8" fmla="*/ 1350422 w 1446531"/>
              <a:gd name="connsiteY8" fmla="*/ 2113982 h 2568893"/>
              <a:gd name="connsiteX9" fmla="*/ 1392382 w 1446531"/>
              <a:gd name="connsiteY9" fmla="*/ 2352621 h 2568893"/>
              <a:gd name="connsiteX10" fmla="*/ 1259632 w 1446531"/>
              <a:gd name="connsiteY10" fmla="*/ 2252255 h 2568893"/>
              <a:gd name="connsiteX11" fmla="*/ 1252688 w 1446531"/>
              <a:gd name="connsiteY11" fmla="*/ 2243247 h 2568893"/>
              <a:gd name="connsiteX12" fmla="*/ 1251626 w 1446531"/>
              <a:gd name="connsiteY12" fmla="*/ 2246486 h 2568893"/>
              <a:gd name="connsiteX13" fmla="*/ 1273164 w 1446531"/>
              <a:gd name="connsiteY13" fmla="*/ 2296434 h 2568893"/>
              <a:gd name="connsiteX14" fmla="*/ 1315125 w 1446531"/>
              <a:gd name="connsiteY14" fmla="*/ 2535073 h 2568893"/>
              <a:gd name="connsiteX15" fmla="*/ 1134903 w 1446531"/>
              <a:gd name="connsiteY15" fmla="*/ 2373119 h 2568893"/>
              <a:gd name="connsiteX16" fmla="*/ 1101180 w 1446531"/>
              <a:gd name="connsiteY16" fmla="*/ 2324421 h 2568893"/>
              <a:gd name="connsiteX17" fmla="*/ 1093727 w 1446531"/>
              <a:gd name="connsiteY17" fmla="*/ 2323124 h 2568893"/>
              <a:gd name="connsiteX18" fmla="*/ 1095775 w 1446531"/>
              <a:gd name="connsiteY18" fmla="*/ 2327873 h 2568893"/>
              <a:gd name="connsiteX19" fmla="*/ 1137737 w 1446531"/>
              <a:gd name="connsiteY19" fmla="*/ 2566511 h 2568893"/>
              <a:gd name="connsiteX20" fmla="*/ 802398 w 1446531"/>
              <a:gd name="connsiteY20" fmla="*/ 2158452 h 2568893"/>
              <a:gd name="connsiteX21" fmla="*/ 718743 w 1446531"/>
              <a:gd name="connsiteY21" fmla="*/ 1993505 h 2568893"/>
              <a:gd name="connsiteX22" fmla="*/ 705102 w 1446531"/>
              <a:gd name="connsiteY22" fmla="*/ 1976331 h 2568893"/>
              <a:gd name="connsiteX23" fmla="*/ 624509 w 1446531"/>
              <a:gd name="connsiteY23" fmla="*/ 1859919 h 2568893"/>
              <a:gd name="connsiteX24" fmla="*/ 615669 w 1446531"/>
              <a:gd name="connsiteY24" fmla="*/ 1845176 h 2568893"/>
              <a:gd name="connsiteX25" fmla="*/ 611103 w 1446531"/>
              <a:gd name="connsiteY25" fmla="*/ 1843626 h 2568893"/>
              <a:gd name="connsiteX26" fmla="*/ 635258 w 1446531"/>
              <a:gd name="connsiteY26" fmla="*/ 1982137 h 2568893"/>
              <a:gd name="connsiteX27" fmla="*/ 615387 w 1446531"/>
              <a:gd name="connsiteY27" fmla="*/ 2310757 h 2568893"/>
              <a:gd name="connsiteX28" fmla="*/ 414006 w 1446531"/>
              <a:gd name="connsiteY28" fmla="*/ 1822484 h 2568893"/>
              <a:gd name="connsiteX29" fmla="*/ 337943 w 1446531"/>
              <a:gd name="connsiteY29" fmla="*/ 1445868 h 2568893"/>
              <a:gd name="connsiteX30" fmla="*/ 355076 w 1446531"/>
              <a:gd name="connsiteY30" fmla="*/ 1321926 h 2568893"/>
              <a:gd name="connsiteX31" fmla="*/ 361511 w 1446531"/>
              <a:gd name="connsiteY31" fmla="*/ 1307287 h 2568893"/>
              <a:gd name="connsiteX0" fmla="*/ 361511 w 1446531"/>
              <a:gd name="connsiteY0" fmla="*/ 1307287 h 2568893"/>
              <a:gd name="connsiteX1" fmla="*/ 35084 w 1446531"/>
              <a:gd name="connsiteY1" fmla="*/ 268241 h 2568893"/>
              <a:gd name="connsiteX2" fmla="*/ 519783 w 1446531"/>
              <a:gd name="connsiteY2" fmla="*/ 89469 h 2568893"/>
              <a:gd name="connsiteX3" fmla="*/ 791074 w 1446531"/>
              <a:gd name="connsiteY3" fmla="*/ 793148 h 2568893"/>
              <a:gd name="connsiteX4" fmla="*/ 1230169 w 1446531"/>
              <a:gd name="connsiteY4" fmla="*/ 1541144 h 2568893"/>
              <a:gd name="connsiteX5" fmla="*/ 1444025 w 1446531"/>
              <a:gd name="connsiteY5" fmla="*/ 2059976 h 2568893"/>
              <a:gd name="connsiteX6" fmla="*/ 1345309 w 1446531"/>
              <a:gd name="connsiteY6" fmla="*/ 2071038 h 2568893"/>
              <a:gd name="connsiteX7" fmla="*/ 1255430 w 1446531"/>
              <a:gd name="connsiteY7" fmla="*/ 1792528 h 2568893"/>
              <a:gd name="connsiteX8" fmla="*/ 1350422 w 1446531"/>
              <a:gd name="connsiteY8" fmla="*/ 2113982 h 2568893"/>
              <a:gd name="connsiteX9" fmla="*/ 1392382 w 1446531"/>
              <a:gd name="connsiteY9" fmla="*/ 2352621 h 2568893"/>
              <a:gd name="connsiteX10" fmla="*/ 1259632 w 1446531"/>
              <a:gd name="connsiteY10" fmla="*/ 2252255 h 2568893"/>
              <a:gd name="connsiteX11" fmla="*/ 1252688 w 1446531"/>
              <a:gd name="connsiteY11" fmla="*/ 2243247 h 2568893"/>
              <a:gd name="connsiteX12" fmla="*/ 1251626 w 1446531"/>
              <a:gd name="connsiteY12" fmla="*/ 2246486 h 2568893"/>
              <a:gd name="connsiteX13" fmla="*/ 1273164 w 1446531"/>
              <a:gd name="connsiteY13" fmla="*/ 2296434 h 2568893"/>
              <a:gd name="connsiteX14" fmla="*/ 1315125 w 1446531"/>
              <a:gd name="connsiteY14" fmla="*/ 2535073 h 2568893"/>
              <a:gd name="connsiteX15" fmla="*/ 1134903 w 1446531"/>
              <a:gd name="connsiteY15" fmla="*/ 2373119 h 2568893"/>
              <a:gd name="connsiteX16" fmla="*/ 1101180 w 1446531"/>
              <a:gd name="connsiteY16" fmla="*/ 2324421 h 2568893"/>
              <a:gd name="connsiteX17" fmla="*/ 1093727 w 1446531"/>
              <a:gd name="connsiteY17" fmla="*/ 2323124 h 2568893"/>
              <a:gd name="connsiteX18" fmla="*/ 1095775 w 1446531"/>
              <a:gd name="connsiteY18" fmla="*/ 2327873 h 2568893"/>
              <a:gd name="connsiteX19" fmla="*/ 1137737 w 1446531"/>
              <a:gd name="connsiteY19" fmla="*/ 2566511 h 2568893"/>
              <a:gd name="connsiteX20" fmla="*/ 802398 w 1446531"/>
              <a:gd name="connsiteY20" fmla="*/ 2158452 h 2568893"/>
              <a:gd name="connsiteX21" fmla="*/ 718743 w 1446531"/>
              <a:gd name="connsiteY21" fmla="*/ 1993505 h 2568893"/>
              <a:gd name="connsiteX22" fmla="*/ 705102 w 1446531"/>
              <a:gd name="connsiteY22" fmla="*/ 1976331 h 2568893"/>
              <a:gd name="connsiteX23" fmla="*/ 624509 w 1446531"/>
              <a:gd name="connsiteY23" fmla="*/ 1859919 h 2568893"/>
              <a:gd name="connsiteX24" fmla="*/ 615669 w 1446531"/>
              <a:gd name="connsiteY24" fmla="*/ 1845176 h 2568893"/>
              <a:gd name="connsiteX25" fmla="*/ 611103 w 1446531"/>
              <a:gd name="connsiteY25" fmla="*/ 1843626 h 2568893"/>
              <a:gd name="connsiteX26" fmla="*/ 635258 w 1446531"/>
              <a:gd name="connsiteY26" fmla="*/ 1982137 h 2568893"/>
              <a:gd name="connsiteX27" fmla="*/ 615387 w 1446531"/>
              <a:gd name="connsiteY27" fmla="*/ 2310757 h 2568893"/>
              <a:gd name="connsiteX28" fmla="*/ 414006 w 1446531"/>
              <a:gd name="connsiteY28" fmla="*/ 1822484 h 2568893"/>
              <a:gd name="connsiteX29" fmla="*/ 337943 w 1446531"/>
              <a:gd name="connsiteY29" fmla="*/ 1445868 h 2568893"/>
              <a:gd name="connsiteX30" fmla="*/ 355076 w 1446531"/>
              <a:gd name="connsiteY30" fmla="*/ 1321926 h 2568893"/>
              <a:gd name="connsiteX31" fmla="*/ 361511 w 1446531"/>
              <a:gd name="connsiteY31" fmla="*/ 1307287 h 2568893"/>
              <a:gd name="connsiteX0" fmla="*/ 361511 w 1446531"/>
              <a:gd name="connsiteY0" fmla="*/ 1307287 h 2568893"/>
              <a:gd name="connsiteX1" fmla="*/ 35084 w 1446531"/>
              <a:gd name="connsiteY1" fmla="*/ 268241 h 2568893"/>
              <a:gd name="connsiteX2" fmla="*/ 519783 w 1446531"/>
              <a:gd name="connsiteY2" fmla="*/ 89469 h 2568893"/>
              <a:gd name="connsiteX3" fmla="*/ 791074 w 1446531"/>
              <a:gd name="connsiteY3" fmla="*/ 793148 h 2568893"/>
              <a:gd name="connsiteX4" fmla="*/ 1230169 w 1446531"/>
              <a:gd name="connsiteY4" fmla="*/ 1541144 h 2568893"/>
              <a:gd name="connsiteX5" fmla="*/ 1444025 w 1446531"/>
              <a:gd name="connsiteY5" fmla="*/ 2059976 h 2568893"/>
              <a:gd name="connsiteX6" fmla="*/ 1345309 w 1446531"/>
              <a:gd name="connsiteY6" fmla="*/ 2071038 h 2568893"/>
              <a:gd name="connsiteX7" fmla="*/ 1219950 w 1446531"/>
              <a:gd name="connsiteY7" fmla="*/ 1817001 h 2568893"/>
              <a:gd name="connsiteX8" fmla="*/ 1350422 w 1446531"/>
              <a:gd name="connsiteY8" fmla="*/ 2113982 h 2568893"/>
              <a:gd name="connsiteX9" fmla="*/ 1392382 w 1446531"/>
              <a:gd name="connsiteY9" fmla="*/ 2352621 h 2568893"/>
              <a:gd name="connsiteX10" fmla="*/ 1259632 w 1446531"/>
              <a:gd name="connsiteY10" fmla="*/ 2252255 h 2568893"/>
              <a:gd name="connsiteX11" fmla="*/ 1252688 w 1446531"/>
              <a:gd name="connsiteY11" fmla="*/ 2243247 h 2568893"/>
              <a:gd name="connsiteX12" fmla="*/ 1251626 w 1446531"/>
              <a:gd name="connsiteY12" fmla="*/ 2246486 h 2568893"/>
              <a:gd name="connsiteX13" fmla="*/ 1273164 w 1446531"/>
              <a:gd name="connsiteY13" fmla="*/ 2296434 h 2568893"/>
              <a:gd name="connsiteX14" fmla="*/ 1315125 w 1446531"/>
              <a:gd name="connsiteY14" fmla="*/ 2535073 h 2568893"/>
              <a:gd name="connsiteX15" fmla="*/ 1134903 w 1446531"/>
              <a:gd name="connsiteY15" fmla="*/ 2373119 h 2568893"/>
              <a:gd name="connsiteX16" fmla="*/ 1101180 w 1446531"/>
              <a:gd name="connsiteY16" fmla="*/ 2324421 h 2568893"/>
              <a:gd name="connsiteX17" fmla="*/ 1093727 w 1446531"/>
              <a:gd name="connsiteY17" fmla="*/ 2323124 h 2568893"/>
              <a:gd name="connsiteX18" fmla="*/ 1095775 w 1446531"/>
              <a:gd name="connsiteY18" fmla="*/ 2327873 h 2568893"/>
              <a:gd name="connsiteX19" fmla="*/ 1137737 w 1446531"/>
              <a:gd name="connsiteY19" fmla="*/ 2566511 h 2568893"/>
              <a:gd name="connsiteX20" fmla="*/ 802398 w 1446531"/>
              <a:gd name="connsiteY20" fmla="*/ 2158452 h 2568893"/>
              <a:gd name="connsiteX21" fmla="*/ 718743 w 1446531"/>
              <a:gd name="connsiteY21" fmla="*/ 1993505 h 2568893"/>
              <a:gd name="connsiteX22" fmla="*/ 705102 w 1446531"/>
              <a:gd name="connsiteY22" fmla="*/ 1976331 h 2568893"/>
              <a:gd name="connsiteX23" fmla="*/ 624509 w 1446531"/>
              <a:gd name="connsiteY23" fmla="*/ 1859919 h 2568893"/>
              <a:gd name="connsiteX24" fmla="*/ 615669 w 1446531"/>
              <a:gd name="connsiteY24" fmla="*/ 1845176 h 2568893"/>
              <a:gd name="connsiteX25" fmla="*/ 611103 w 1446531"/>
              <a:gd name="connsiteY25" fmla="*/ 1843626 h 2568893"/>
              <a:gd name="connsiteX26" fmla="*/ 635258 w 1446531"/>
              <a:gd name="connsiteY26" fmla="*/ 1982137 h 2568893"/>
              <a:gd name="connsiteX27" fmla="*/ 615387 w 1446531"/>
              <a:gd name="connsiteY27" fmla="*/ 2310757 h 2568893"/>
              <a:gd name="connsiteX28" fmla="*/ 414006 w 1446531"/>
              <a:gd name="connsiteY28" fmla="*/ 1822484 h 2568893"/>
              <a:gd name="connsiteX29" fmla="*/ 337943 w 1446531"/>
              <a:gd name="connsiteY29" fmla="*/ 1445868 h 2568893"/>
              <a:gd name="connsiteX30" fmla="*/ 355076 w 1446531"/>
              <a:gd name="connsiteY30" fmla="*/ 1321926 h 2568893"/>
              <a:gd name="connsiteX31" fmla="*/ 361511 w 1446531"/>
              <a:gd name="connsiteY31" fmla="*/ 1307287 h 2568893"/>
              <a:gd name="connsiteX0" fmla="*/ 361511 w 1446531"/>
              <a:gd name="connsiteY0" fmla="*/ 1307287 h 2568893"/>
              <a:gd name="connsiteX1" fmla="*/ 35084 w 1446531"/>
              <a:gd name="connsiteY1" fmla="*/ 268241 h 2568893"/>
              <a:gd name="connsiteX2" fmla="*/ 519783 w 1446531"/>
              <a:gd name="connsiteY2" fmla="*/ 89469 h 2568893"/>
              <a:gd name="connsiteX3" fmla="*/ 791074 w 1446531"/>
              <a:gd name="connsiteY3" fmla="*/ 793148 h 2568893"/>
              <a:gd name="connsiteX4" fmla="*/ 1230169 w 1446531"/>
              <a:gd name="connsiteY4" fmla="*/ 1541144 h 2568893"/>
              <a:gd name="connsiteX5" fmla="*/ 1444025 w 1446531"/>
              <a:gd name="connsiteY5" fmla="*/ 2059976 h 2568893"/>
              <a:gd name="connsiteX6" fmla="*/ 1345309 w 1446531"/>
              <a:gd name="connsiteY6" fmla="*/ 2071038 h 2568893"/>
              <a:gd name="connsiteX7" fmla="*/ 1219950 w 1446531"/>
              <a:gd name="connsiteY7" fmla="*/ 1817001 h 2568893"/>
              <a:gd name="connsiteX8" fmla="*/ 1392382 w 1446531"/>
              <a:gd name="connsiteY8" fmla="*/ 2352621 h 2568893"/>
              <a:gd name="connsiteX9" fmla="*/ 1259632 w 1446531"/>
              <a:gd name="connsiteY9" fmla="*/ 2252255 h 2568893"/>
              <a:gd name="connsiteX10" fmla="*/ 1252688 w 1446531"/>
              <a:gd name="connsiteY10" fmla="*/ 2243247 h 2568893"/>
              <a:gd name="connsiteX11" fmla="*/ 1251626 w 1446531"/>
              <a:gd name="connsiteY11" fmla="*/ 2246486 h 2568893"/>
              <a:gd name="connsiteX12" fmla="*/ 1273164 w 1446531"/>
              <a:gd name="connsiteY12" fmla="*/ 2296434 h 2568893"/>
              <a:gd name="connsiteX13" fmla="*/ 1315125 w 1446531"/>
              <a:gd name="connsiteY13" fmla="*/ 2535073 h 2568893"/>
              <a:gd name="connsiteX14" fmla="*/ 1134903 w 1446531"/>
              <a:gd name="connsiteY14" fmla="*/ 2373119 h 2568893"/>
              <a:gd name="connsiteX15" fmla="*/ 1101180 w 1446531"/>
              <a:gd name="connsiteY15" fmla="*/ 2324421 h 2568893"/>
              <a:gd name="connsiteX16" fmla="*/ 1093727 w 1446531"/>
              <a:gd name="connsiteY16" fmla="*/ 2323124 h 2568893"/>
              <a:gd name="connsiteX17" fmla="*/ 1095775 w 1446531"/>
              <a:gd name="connsiteY17" fmla="*/ 2327873 h 2568893"/>
              <a:gd name="connsiteX18" fmla="*/ 1137737 w 1446531"/>
              <a:gd name="connsiteY18" fmla="*/ 2566511 h 2568893"/>
              <a:gd name="connsiteX19" fmla="*/ 802398 w 1446531"/>
              <a:gd name="connsiteY19" fmla="*/ 2158452 h 2568893"/>
              <a:gd name="connsiteX20" fmla="*/ 718743 w 1446531"/>
              <a:gd name="connsiteY20" fmla="*/ 1993505 h 2568893"/>
              <a:gd name="connsiteX21" fmla="*/ 705102 w 1446531"/>
              <a:gd name="connsiteY21" fmla="*/ 1976331 h 2568893"/>
              <a:gd name="connsiteX22" fmla="*/ 624509 w 1446531"/>
              <a:gd name="connsiteY22" fmla="*/ 1859919 h 2568893"/>
              <a:gd name="connsiteX23" fmla="*/ 615669 w 1446531"/>
              <a:gd name="connsiteY23" fmla="*/ 1845176 h 2568893"/>
              <a:gd name="connsiteX24" fmla="*/ 611103 w 1446531"/>
              <a:gd name="connsiteY24" fmla="*/ 1843626 h 2568893"/>
              <a:gd name="connsiteX25" fmla="*/ 635258 w 1446531"/>
              <a:gd name="connsiteY25" fmla="*/ 1982137 h 2568893"/>
              <a:gd name="connsiteX26" fmla="*/ 615387 w 1446531"/>
              <a:gd name="connsiteY26" fmla="*/ 2310757 h 2568893"/>
              <a:gd name="connsiteX27" fmla="*/ 414006 w 1446531"/>
              <a:gd name="connsiteY27" fmla="*/ 1822484 h 2568893"/>
              <a:gd name="connsiteX28" fmla="*/ 337943 w 1446531"/>
              <a:gd name="connsiteY28" fmla="*/ 1445868 h 2568893"/>
              <a:gd name="connsiteX29" fmla="*/ 355076 w 1446531"/>
              <a:gd name="connsiteY29" fmla="*/ 1321926 h 2568893"/>
              <a:gd name="connsiteX30" fmla="*/ 361511 w 1446531"/>
              <a:gd name="connsiteY30" fmla="*/ 1307287 h 2568893"/>
              <a:gd name="connsiteX0" fmla="*/ 361511 w 1444044"/>
              <a:gd name="connsiteY0" fmla="*/ 1307287 h 2568893"/>
              <a:gd name="connsiteX1" fmla="*/ 35084 w 1444044"/>
              <a:gd name="connsiteY1" fmla="*/ 268241 h 2568893"/>
              <a:gd name="connsiteX2" fmla="*/ 519783 w 1444044"/>
              <a:gd name="connsiteY2" fmla="*/ 89469 h 2568893"/>
              <a:gd name="connsiteX3" fmla="*/ 791074 w 1444044"/>
              <a:gd name="connsiteY3" fmla="*/ 793148 h 2568893"/>
              <a:gd name="connsiteX4" fmla="*/ 1230169 w 1444044"/>
              <a:gd name="connsiteY4" fmla="*/ 1541144 h 2568893"/>
              <a:gd name="connsiteX5" fmla="*/ 1444025 w 1444044"/>
              <a:gd name="connsiteY5" fmla="*/ 2059976 h 2568893"/>
              <a:gd name="connsiteX6" fmla="*/ 1219950 w 1444044"/>
              <a:gd name="connsiteY6" fmla="*/ 1817001 h 2568893"/>
              <a:gd name="connsiteX7" fmla="*/ 1392382 w 1444044"/>
              <a:gd name="connsiteY7" fmla="*/ 2352621 h 2568893"/>
              <a:gd name="connsiteX8" fmla="*/ 1259632 w 1444044"/>
              <a:gd name="connsiteY8" fmla="*/ 2252255 h 2568893"/>
              <a:gd name="connsiteX9" fmla="*/ 1252688 w 1444044"/>
              <a:gd name="connsiteY9" fmla="*/ 2243247 h 2568893"/>
              <a:gd name="connsiteX10" fmla="*/ 1251626 w 1444044"/>
              <a:gd name="connsiteY10" fmla="*/ 2246486 h 2568893"/>
              <a:gd name="connsiteX11" fmla="*/ 1273164 w 1444044"/>
              <a:gd name="connsiteY11" fmla="*/ 2296434 h 2568893"/>
              <a:gd name="connsiteX12" fmla="*/ 1315125 w 1444044"/>
              <a:gd name="connsiteY12" fmla="*/ 2535073 h 2568893"/>
              <a:gd name="connsiteX13" fmla="*/ 1134903 w 1444044"/>
              <a:gd name="connsiteY13" fmla="*/ 2373119 h 2568893"/>
              <a:gd name="connsiteX14" fmla="*/ 1101180 w 1444044"/>
              <a:gd name="connsiteY14" fmla="*/ 2324421 h 2568893"/>
              <a:gd name="connsiteX15" fmla="*/ 1093727 w 1444044"/>
              <a:gd name="connsiteY15" fmla="*/ 2323124 h 2568893"/>
              <a:gd name="connsiteX16" fmla="*/ 1095775 w 1444044"/>
              <a:gd name="connsiteY16" fmla="*/ 2327873 h 2568893"/>
              <a:gd name="connsiteX17" fmla="*/ 1137737 w 1444044"/>
              <a:gd name="connsiteY17" fmla="*/ 2566511 h 2568893"/>
              <a:gd name="connsiteX18" fmla="*/ 802398 w 1444044"/>
              <a:gd name="connsiteY18" fmla="*/ 2158452 h 2568893"/>
              <a:gd name="connsiteX19" fmla="*/ 718743 w 1444044"/>
              <a:gd name="connsiteY19" fmla="*/ 1993505 h 2568893"/>
              <a:gd name="connsiteX20" fmla="*/ 705102 w 1444044"/>
              <a:gd name="connsiteY20" fmla="*/ 1976331 h 2568893"/>
              <a:gd name="connsiteX21" fmla="*/ 624509 w 1444044"/>
              <a:gd name="connsiteY21" fmla="*/ 1859919 h 2568893"/>
              <a:gd name="connsiteX22" fmla="*/ 615669 w 1444044"/>
              <a:gd name="connsiteY22" fmla="*/ 1845176 h 2568893"/>
              <a:gd name="connsiteX23" fmla="*/ 611103 w 1444044"/>
              <a:gd name="connsiteY23" fmla="*/ 1843626 h 2568893"/>
              <a:gd name="connsiteX24" fmla="*/ 635258 w 1444044"/>
              <a:gd name="connsiteY24" fmla="*/ 1982137 h 2568893"/>
              <a:gd name="connsiteX25" fmla="*/ 615387 w 1444044"/>
              <a:gd name="connsiteY25" fmla="*/ 2310757 h 2568893"/>
              <a:gd name="connsiteX26" fmla="*/ 414006 w 1444044"/>
              <a:gd name="connsiteY26" fmla="*/ 1822484 h 2568893"/>
              <a:gd name="connsiteX27" fmla="*/ 337943 w 1444044"/>
              <a:gd name="connsiteY27" fmla="*/ 1445868 h 2568893"/>
              <a:gd name="connsiteX28" fmla="*/ 355076 w 1444044"/>
              <a:gd name="connsiteY28" fmla="*/ 1321926 h 2568893"/>
              <a:gd name="connsiteX29" fmla="*/ 361511 w 1444044"/>
              <a:gd name="connsiteY29" fmla="*/ 1307287 h 2568893"/>
              <a:gd name="connsiteX0" fmla="*/ 361511 w 1444044"/>
              <a:gd name="connsiteY0" fmla="*/ 1307287 h 2568893"/>
              <a:gd name="connsiteX1" fmla="*/ 35084 w 1444044"/>
              <a:gd name="connsiteY1" fmla="*/ 268241 h 2568893"/>
              <a:gd name="connsiteX2" fmla="*/ 519783 w 1444044"/>
              <a:gd name="connsiteY2" fmla="*/ 89469 h 2568893"/>
              <a:gd name="connsiteX3" fmla="*/ 791074 w 1444044"/>
              <a:gd name="connsiteY3" fmla="*/ 793148 h 2568893"/>
              <a:gd name="connsiteX4" fmla="*/ 1230169 w 1444044"/>
              <a:gd name="connsiteY4" fmla="*/ 1541144 h 2568893"/>
              <a:gd name="connsiteX5" fmla="*/ 1444025 w 1444044"/>
              <a:gd name="connsiteY5" fmla="*/ 2059976 h 2568893"/>
              <a:gd name="connsiteX6" fmla="*/ 1219950 w 1444044"/>
              <a:gd name="connsiteY6" fmla="*/ 1817001 h 2568893"/>
              <a:gd name="connsiteX7" fmla="*/ 1392382 w 1444044"/>
              <a:gd name="connsiteY7" fmla="*/ 2352621 h 2568893"/>
              <a:gd name="connsiteX8" fmla="*/ 1259632 w 1444044"/>
              <a:gd name="connsiteY8" fmla="*/ 2252255 h 2568893"/>
              <a:gd name="connsiteX9" fmla="*/ 1252688 w 1444044"/>
              <a:gd name="connsiteY9" fmla="*/ 2243247 h 2568893"/>
              <a:gd name="connsiteX10" fmla="*/ 1251626 w 1444044"/>
              <a:gd name="connsiteY10" fmla="*/ 2246486 h 2568893"/>
              <a:gd name="connsiteX11" fmla="*/ 1273164 w 1444044"/>
              <a:gd name="connsiteY11" fmla="*/ 2296434 h 2568893"/>
              <a:gd name="connsiteX12" fmla="*/ 1315125 w 1444044"/>
              <a:gd name="connsiteY12" fmla="*/ 2535073 h 2568893"/>
              <a:gd name="connsiteX13" fmla="*/ 1134903 w 1444044"/>
              <a:gd name="connsiteY13" fmla="*/ 2373119 h 2568893"/>
              <a:gd name="connsiteX14" fmla="*/ 1101180 w 1444044"/>
              <a:gd name="connsiteY14" fmla="*/ 2324421 h 2568893"/>
              <a:gd name="connsiteX15" fmla="*/ 1093727 w 1444044"/>
              <a:gd name="connsiteY15" fmla="*/ 2323124 h 2568893"/>
              <a:gd name="connsiteX16" fmla="*/ 1095775 w 1444044"/>
              <a:gd name="connsiteY16" fmla="*/ 2327873 h 2568893"/>
              <a:gd name="connsiteX17" fmla="*/ 1137737 w 1444044"/>
              <a:gd name="connsiteY17" fmla="*/ 2566511 h 2568893"/>
              <a:gd name="connsiteX18" fmla="*/ 802398 w 1444044"/>
              <a:gd name="connsiteY18" fmla="*/ 2158452 h 2568893"/>
              <a:gd name="connsiteX19" fmla="*/ 718743 w 1444044"/>
              <a:gd name="connsiteY19" fmla="*/ 1993505 h 2568893"/>
              <a:gd name="connsiteX20" fmla="*/ 705102 w 1444044"/>
              <a:gd name="connsiteY20" fmla="*/ 1976331 h 2568893"/>
              <a:gd name="connsiteX21" fmla="*/ 624509 w 1444044"/>
              <a:gd name="connsiteY21" fmla="*/ 1859919 h 2568893"/>
              <a:gd name="connsiteX22" fmla="*/ 615669 w 1444044"/>
              <a:gd name="connsiteY22" fmla="*/ 1845176 h 2568893"/>
              <a:gd name="connsiteX23" fmla="*/ 611103 w 1444044"/>
              <a:gd name="connsiteY23" fmla="*/ 1843626 h 2568893"/>
              <a:gd name="connsiteX24" fmla="*/ 635258 w 1444044"/>
              <a:gd name="connsiteY24" fmla="*/ 1982137 h 2568893"/>
              <a:gd name="connsiteX25" fmla="*/ 615387 w 1444044"/>
              <a:gd name="connsiteY25" fmla="*/ 2310757 h 2568893"/>
              <a:gd name="connsiteX26" fmla="*/ 414006 w 1444044"/>
              <a:gd name="connsiteY26" fmla="*/ 1822484 h 2568893"/>
              <a:gd name="connsiteX27" fmla="*/ 337943 w 1444044"/>
              <a:gd name="connsiteY27" fmla="*/ 1445868 h 2568893"/>
              <a:gd name="connsiteX28" fmla="*/ 355076 w 1444044"/>
              <a:gd name="connsiteY28" fmla="*/ 1321926 h 2568893"/>
              <a:gd name="connsiteX29" fmla="*/ 361511 w 1444044"/>
              <a:gd name="connsiteY29" fmla="*/ 1307287 h 2568893"/>
              <a:gd name="connsiteX0" fmla="*/ 361511 w 1444044"/>
              <a:gd name="connsiteY0" fmla="*/ 1307287 h 2568893"/>
              <a:gd name="connsiteX1" fmla="*/ 35084 w 1444044"/>
              <a:gd name="connsiteY1" fmla="*/ 268241 h 2568893"/>
              <a:gd name="connsiteX2" fmla="*/ 519783 w 1444044"/>
              <a:gd name="connsiteY2" fmla="*/ 89469 h 2568893"/>
              <a:gd name="connsiteX3" fmla="*/ 791074 w 1444044"/>
              <a:gd name="connsiteY3" fmla="*/ 793148 h 2568893"/>
              <a:gd name="connsiteX4" fmla="*/ 1230169 w 1444044"/>
              <a:gd name="connsiteY4" fmla="*/ 1541144 h 2568893"/>
              <a:gd name="connsiteX5" fmla="*/ 1444025 w 1444044"/>
              <a:gd name="connsiteY5" fmla="*/ 2059976 h 2568893"/>
              <a:gd name="connsiteX6" fmla="*/ 1219950 w 1444044"/>
              <a:gd name="connsiteY6" fmla="*/ 1817001 h 2568893"/>
              <a:gd name="connsiteX7" fmla="*/ 1392382 w 1444044"/>
              <a:gd name="connsiteY7" fmla="*/ 2352621 h 2568893"/>
              <a:gd name="connsiteX8" fmla="*/ 1259632 w 1444044"/>
              <a:gd name="connsiteY8" fmla="*/ 2252255 h 2568893"/>
              <a:gd name="connsiteX9" fmla="*/ 1252688 w 1444044"/>
              <a:gd name="connsiteY9" fmla="*/ 2243247 h 2568893"/>
              <a:gd name="connsiteX10" fmla="*/ 1251626 w 1444044"/>
              <a:gd name="connsiteY10" fmla="*/ 2246486 h 2568893"/>
              <a:gd name="connsiteX11" fmla="*/ 1273164 w 1444044"/>
              <a:gd name="connsiteY11" fmla="*/ 2296434 h 2568893"/>
              <a:gd name="connsiteX12" fmla="*/ 1315125 w 1444044"/>
              <a:gd name="connsiteY12" fmla="*/ 2535073 h 2568893"/>
              <a:gd name="connsiteX13" fmla="*/ 1134903 w 1444044"/>
              <a:gd name="connsiteY13" fmla="*/ 2373119 h 2568893"/>
              <a:gd name="connsiteX14" fmla="*/ 1101180 w 1444044"/>
              <a:gd name="connsiteY14" fmla="*/ 2324421 h 2568893"/>
              <a:gd name="connsiteX15" fmla="*/ 1093727 w 1444044"/>
              <a:gd name="connsiteY15" fmla="*/ 2323124 h 2568893"/>
              <a:gd name="connsiteX16" fmla="*/ 1095775 w 1444044"/>
              <a:gd name="connsiteY16" fmla="*/ 2327873 h 2568893"/>
              <a:gd name="connsiteX17" fmla="*/ 1137737 w 1444044"/>
              <a:gd name="connsiteY17" fmla="*/ 2566511 h 2568893"/>
              <a:gd name="connsiteX18" fmla="*/ 802398 w 1444044"/>
              <a:gd name="connsiteY18" fmla="*/ 2158452 h 2568893"/>
              <a:gd name="connsiteX19" fmla="*/ 718743 w 1444044"/>
              <a:gd name="connsiteY19" fmla="*/ 1993505 h 2568893"/>
              <a:gd name="connsiteX20" fmla="*/ 705102 w 1444044"/>
              <a:gd name="connsiteY20" fmla="*/ 1976331 h 2568893"/>
              <a:gd name="connsiteX21" fmla="*/ 624509 w 1444044"/>
              <a:gd name="connsiteY21" fmla="*/ 1859919 h 2568893"/>
              <a:gd name="connsiteX22" fmla="*/ 615669 w 1444044"/>
              <a:gd name="connsiteY22" fmla="*/ 1845176 h 2568893"/>
              <a:gd name="connsiteX23" fmla="*/ 611103 w 1444044"/>
              <a:gd name="connsiteY23" fmla="*/ 1843626 h 2568893"/>
              <a:gd name="connsiteX24" fmla="*/ 635258 w 1444044"/>
              <a:gd name="connsiteY24" fmla="*/ 1982137 h 2568893"/>
              <a:gd name="connsiteX25" fmla="*/ 615387 w 1444044"/>
              <a:gd name="connsiteY25" fmla="*/ 2310757 h 2568893"/>
              <a:gd name="connsiteX26" fmla="*/ 414006 w 1444044"/>
              <a:gd name="connsiteY26" fmla="*/ 1822484 h 2568893"/>
              <a:gd name="connsiteX27" fmla="*/ 337943 w 1444044"/>
              <a:gd name="connsiteY27" fmla="*/ 1445868 h 2568893"/>
              <a:gd name="connsiteX28" fmla="*/ 355076 w 1444044"/>
              <a:gd name="connsiteY28" fmla="*/ 1321926 h 2568893"/>
              <a:gd name="connsiteX29" fmla="*/ 361511 w 1444044"/>
              <a:gd name="connsiteY29" fmla="*/ 1307287 h 2568893"/>
              <a:gd name="connsiteX0" fmla="*/ 361511 w 1444979"/>
              <a:gd name="connsiteY0" fmla="*/ 1307287 h 2568893"/>
              <a:gd name="connsiteX1" fmla="*/ 35084 w 1444979"/>
              <a:gd name="connsiteY1" fmla="*/ 268241 h 2568893"/>
              <a:gd name="connsiteX2" fmla="*/ 519783 w 1444979"/>
              <a:gd name="connsiteY2" fmla="*/ 89469 h 2568893"/>
              <a:gd name="connsiteX3" fmla="*/ 791074 w 1444979"/>
              <a:gd name="connsiteY3" fmla="*/ 793148 h 2568893"/>
              <a:gd name="connsiteX4" fmla="*/ 1230169 w 1444979"/>
              <a:gd name="connsiteY4" fmla="*/ 1541144 h 2568893"/>
              <a:gd name="connsiteX5" fmla="*/ 1444959 w 1444979"/>
              <a:gd name="connsiteY5" fmla="*/ 2121772 h 2568893"/>
              <a:gd name="connsiteX6" fmla="*/ 1219950 w 1444979"/>
              <a:gd name="connsiteY6" fmla="*/ 1817001 h 2568893"/>
              <a:gd name="connsiteX7" fmla="*/ 1392382 w 1444979"/>
              <a:gd name="connsiteY7" fmla="*/ 2352621 h 2568893"/>
              <a:gd name="connsiteX8" fmla="*/ 1259632 w 1444979"/>
              <a:gd name="connsiteY8" fmla="*/ 2252255 h 2568893"/>
              <a:gd name="connsiteX9" fmla="*/ 1252688 w 1444979"/>
              <a:gd name="connsiteY9" fmla="*/ 2243247 h 2568893"/>
              <a:gd name="connsiteX10" fmla="*/ 1251626 w 1444979"/>
              <a:gd name="connsiteY10" fmla="*/ 2246486 h 2568893"/>
              <a:gd name="connsiteX11" fmla="*/ 1273164 w 1444979"/>
              <a:gd name="connsiteY11" fmla="*/ 2296434 h 2568893"/>
              <a:gd name="connsiteX12" fmla="*/ 1315125 w 1444979"/>
              <a:gd name="connsiteY12" fmla="*/ 2535073 h 2568893"/>
              <a:gd name="connsiteX13" fmla="*/ 1134903 w 1444979"/>
              <a:gd name="connsiteY13" fmla="*/ 2373119 h 2568893"/>
              <a:gd name="connsiteX14" fmla="*/ 1101180 w 1444979"/>
              <a:gd name="connsiteY14" fmla="*/ 2324421 h 2568893"/>
              <a:gd name="connsiteX15" fmla="*/ 1093727 w 1444979"/>
              <a:gd name="connsiteY15" fmla="*/ 2323124 h 2568893"/>
              <a:gd name="connsiteX16" fmla="*/ 1095775 w 1444979"/>
              <a:gd name="connsiteY16" fmla="*/ 2327873 h 2568893"/>
              <a:gd name="connsiteX17" fmla="*/ 1137737 w 1444979"/>
              <a:gd name="connsiteY17" fmla="*/ 2566511 h 2568893"/>
              <a:gd name="connsiteX18" fmla="*/ 802398 w 1444979"/>
              <a:gd name="connsiteY18" fmla="*/ 2158452 h 2568893"/>
              <a:gd name="connsiteX19" fmla="*/ 718743 w 1444979"/>
              <a:gd name="connsiteY19" fmla="*/ 1993505 h 2568893"/>
              <a:gd name="connsiteX20" fmla="*/ 705102 w 1444979"/>
              <a:gd name="connsiteY20" fmla="*/ 1976331 h 2568893"/>
              <a:gd name="connsiteX21" fmla="*/ 624509 w 1444979"/>
              <a:gd name="connsiteY21" fmla="*/ 1859919 h 2568893"/>
              <a:gd name="connsiteX22" fmla="*/ 615669 w 1444979"/>
              <a:gd name="connsiteY22" fmla="*/ 1845176 h 2568893"/>
              <a:gd name="connsiteX23" fmla="*/ 611103 w 1444979"/>
              <a:gd name="connsiteY23" fmla="*/ 1843626 h 2568893"/>
              <a:gd name="connsiteX24" fmla="*/ 635258 w 1444979"/>
              <a:gd name="connsiteY24" fmla="*/ 1982137 h 2568893"/>
              <a:gd name="connsiteX25" fmla="*/ 615387 w 1444979"/>
              <a:gd name="connsiteY25" fmla="*/ 2310757 h 2568893"/>
              <a:gd name="connsiteX26" fmla="*/ 414006 w 1444979"/>
              <a:gd name="connsiteY26" fmla="*/ 1822484 h 2568893"/>
              <a:gd name="connsiteX27" fmla="*/ 337943 w 1444979"/>
              <a:gd name="connsiteY27" fmla="*/ 1445868 h 2568893"/>
              <a:gd name="connsiteX28" fmla="*/ 355076 w 1444979"/>
              <a:gd name="connsiteY28" fmla="*/ 1321926 h 2568893"/>
              <a:gd name="connsiteX29" fmla="*/ 361511 w 1444979"/>
              <a:gd name="connsiteY29" fmla="*/ 1307287 h 2568893"/>
              <a:gd name="connsiteX0" fmla="*/ 361511 w 1448847"/>
              <a:gd name="connsiteY0" fmla="*/ 1307287 h 2568893"/>
              <a:gd name="connsiteX1" fmla="*/ 35084 w 1448847"/>
              <a:gd name="connsiteY1" fmla="*/ 268241 h 2568893"/>
              <a:gd name="connsiteX2" fmla="*/ 519783 w 1448847"/>
              <a:gd name="connsiteY2" fmla="*/ 89469 h 2568893"/>
              <a:gd name="connsiteX3" fmla="*/ 791074 w 1448847"/>
              <a:gd name="connsiteY3" fmla="*/ 793148 h 2568893"/>
              <a:gd name="connsiteX4" fmla="*/ 1230169 w 1448847"/>
              <a:gd name="connsiteY4" fmla="*/ 1541144 h 2568893"/>
              <a:gd name="connsiteX5" fmla="*/ 1444959 w 1448847"/>
              <a:gd name="connsiteY5" fmla="*/ 2121772 h 2568893"/>
              <a:gd name="connsiteX6" fmla="*/ 1219950 w 1448847"/>
              <a:gd name="connsiteY6" fmla="*/ 1817001 h 2568893"/>
              <a:gd name="connsiteX7" fmla="*/ 1392382 w 1448847"/>
              <a:gd name="connsiteY7" fmla="*/ 2352621 h 2568893"/>
              <a:gd name="connsiteX8" fmla="*/ 1259632 w 1448847"/>
              <a:gd name="connsiteY8" fmla="*/ 2252255 h 2568893"/>
              <a:gd name="connsiteX9" fmla="*/ 1252688 w 1448847"/>
              <a:gd name="connsiteY9" fmla="*/ 2243247 h 2568893"/>
              <a:gd name="connsiteX10" fmla="*/ 1251626 w 1448847"/>
              <a:gd name="connsiteY10" fmla="*/ 2246486 h 2568893"/>
              <a:gd name="connsiteX11" fmla="*/ 1273164 w 1448847"/>
              <a:gd name="connsiteY11" fmla="*/ 2296434 h 2568893"/>
              <a:gd name="connsiteX12" fmla="*/ 1315125 w 1448847"/>
              <a:gd name="connsiteY12" fmla="*/ 2535073 h 2568893"/>
              <a:gd name="connsiteX13" fmla="*/ 1134903 w 1448847"/>
              <a:gd name="connsiteY13" fmla="*/ 2373119 h 2568893"/>
              <a:gd name="connsiteX14" fmla="*/ 1101180 w 1448847"/>
              <a:gd name="connsiteY14" fmla="*/ 2324421 h 2568893"/>
              <a:gd name="connsiteX15" fmla="*/ 1093727 w 1448847"/>
              <a:gd name="connsiteY15" fmla="*/ 2323124 h 2568893"/>
              <a:gd name="connsiteX16" fmla="*/ 1095775 w 1448847"/>
              <a:gd name="connsiteY16" fmla="*/ 2327873 h 2568893"/>
              <a:gd name="connsiteX17" fmla="*/ 1137737 w 1448847"/>
              <a:gd name="connsiteY17" fmla="*/ 2566511 h 2568893"/>
              <a:gd name="connsiteX18" fmla="*/ 802398 w 1448847"/>
              <a:gd name="connsiteY18" fmla="*/ 2158452 h 2568893"/>
              <a:gd name="connsiteX19" fmla="*/ 718743 w 1448847"/>
              <a:gd name="connsiteY19" fmla="*/ 1993505 h 2568893"/>
              <a:gd name="connsiteX20" fmla="*/ 705102 w 1448847"/>
              <a:gd name="connsiteY20" fmla="*/ 1976331 h 2568893"/>
              <a:gd name="connsiteX21" fmla="*/ 624509 w 1448847"/>
              <a:gd name="connsiteY21" fmla="*/ 1859919 h 2568893"/>
              <a:gd name="connsiteX22" fmla="*/ 615669 w 1448847"/>
              <a:gd name="connsiteY22" fmla="*/ 1845176 h 2568893"/>
              <a:gd name="connsiteX23" fmla="*/ 611103 w 1448847"/>
              <a:gd name="connsiteY23" fmla="*/ 1843626 h 2568893"/>
              <a:gd name="connsiteX24" fmla="*/ 635258 w 1448847"/>
              <a:gd name="connsiteY24" fmla="*/ 1982137 h 2568893"/>
              <a:gd name="connsiteX25" fmla="*/ 615387 w 1448847"/>
              <a:gd name="connsiteY25" fmla="*/ 2310757 h 2568893"/>
              <a:gd name="connsiteX26" fmla="*/ 414006 w 1448847"/>
              <a:gd name="connsiteY26" fmla="*/ 1822484 h 2568893"/>
              <a:gd name="connsiteX27" fmla="*/ 337943 w 1448847"/>
              <a:gd name="connsiteY27" fmla="*/ 1445868 h 2568893"/>
              <a:gd name="connsiteX28" fmla="*/ 355076 w 1448847"/>
              <a:gd name="connsiteY28" fmla="*/ 1321926 h 2568893"/>
              <a:gd name="connsiteX29" fmla="*/ 361511 w 1448847"/>
              <a:gd name="connsiteY29" fmla="*/ 1307287 h 2568893"/>
              <a:gd name="connsiteX0" fmla="*/ 361511 w 1448847"/>
              <a:gd name="connsiteY0" fmla="*/ 1307287 h 2568893"/>
              <a:gd name="connsiteX1" fmla="*/ 35084 w 1448847"/>
              <a:gd name="connsiteY1" fmla="*/ 268241 h 2568893"/>
              <a:gd name="connsiteX2" fmla="*/ 519783 w 1448847"/>
              <a:gd name="connsiteY2" fmla="*/ 89469 h 2568893"/>
              <a:gd name="connsiteX3" fmla="*/ 791074 w 1448847"/>
              <a:gd name="connsiteY3" fmla="*/ 793148 h 2568893"/>
              <a:gd name="connsiteX4" fmla="*/ 1230169 w 1448847"/>
              <a:gd name="connsiteY4" fmla="*/ 1541144 h 2568893"/>
              <a:gd name="connsiteX5" fmla="*/ 1444959 w 1448847"/>
              <a:gd name="connsiteY5" fmla="*/ 2121772 h 2568893"/>
              <a:gd name="connsiteX6" fmla="*/ 1219950 w 1448847"/>
              <a:gd name="connsiteY6" fmla="*/ 1817001 h 2568893"/>
              <a:gd name="connsiteX7" fmla="*/ 1392382 w 1448847"/>
              <a:gd name="connsiteY7" fmla="*/ 2352621 h 2568893"/>
              <a:gd name="connsiteX8" fmla="*/ 1259632 w 1448847"/>
              <a:gd name="connsiteY8" fmla="*/ 2252255 h 2568893"/>
              <a:gd name="connsiteX9" fmla="*/ 1252688 w 1448847"/>
              <a:gd name="connsiteY9" fmla="*/ 2243247 h 2568893"/>
              <a:gd name="connsiteX10" fmla="*/ 1098588 w 1448847"/>
              <a:gd name="connsiteY10" fmla="*/ 1928175 h 2568893"/>
              <a:gd name="connsiteX11" fmla="*/ 1273164 w 1448847"/>
              <a:gd name="connsiteY11" fmla="*/ 2296434 h 2568893"/>
              <a:gd name="connsiteX12" fmla="*/ 1315125 w 1448847"/>
              <a:gd name="connsiteY12" fmla="*/ 2535073 h 2568893"/>
              <a:gd name="connsiteX13" fmla="*/ 1134903 w 1448847"/>
              <a:gd name="connsiteY13" fmla="*/ 2373119 h 2568893"/>
              <a:gd name="connsiteX14" fmla="*/ 1101180 w 1448847"/>
              <a:gd name="connsiteY14" fmla="*/ 2324421 h 2568893"/>
              <a:gd name="connsiteX15" fmla="*/ 1093727 w 1448847"/>
              <a:gd name="connsiteY15" fmla="*/ 2323124 h 2568893"/>
              <a:gd name="connsiteX16" fmla="*/ 1095775 w 1448847"/>
              <a:gd name="connsiteY16" fmla="*/ 2327873 h 2568893"/>
              <a:gd name="connsiteX17" fmla="*/ 1137737 w 1448847"/>
              <a:gd name="connsiteY17" fmla="*/ 2566511 h 2568893"/>
              <a:gd name="connsiteX18" fmla="*/ 802398 w 1448847"/>
              <a:gd name="connsiteY18" fmla="*/ 2158452 h 2568893"/>
              <a:gd name="connsiteX19" fmla="*/ 718743 w 1448847"/>
              <a:gd name="connsiteY19" fmla="*/ 1993505 h 2568893"/>
              <a:gd name="connsiteX20" fmla="*/ 705102 w 1448847"/>
              <a:gd name="connsiteY20" fmla="*/ 1976331 h 2568893"/>
              <a:gd name="connsiteX21" fmla="*/ 624509 w 1448847"/>
              <a:gd name="connsiteY21" fmla="*/ 1859919 h 2568893"/>
              <a:gd name="connsiteX22" fmla="*/ 615669 w 1448847"/>
              <a:gd name="connsiteY22" fmla="*/ 1845176 h 2568893"/>
              <a:gd name="connsiteX23" fmla="*/ 611103 w 1448847"/>
              <a:gd name="connsiteY23" fmla="*/ 1843626 h 2568893"/>
              <a:gd name="connsiteX24" fmla="*/ 635258 w 1448847"/>
              <a:gd name="connsiteY24" fmla="*/ 1982137 h 2568893"/>
              <a:gd name="connsiteX25" fmla="*/ 615387 w 1448847"/>
              <a:gd name="connsiteY25" fmla="*/ 2310757 h 2568893"/>
              <a:gd name="connsiteX26" fmla="*/ 414006 w 1448847"/>
              <a:gd name="connsiteY26" fmla="*/ 1822484 h 2568893"/>
              <a:gd name="connsiteX27" fmla="*/ 337943 w 1448847"/>
              <a:gd name="connsiteY27" fmla="*/ 1445868 h 2568893"/>
              <a:gd name="connsiteX28" fmla="*/ 355076 w 1448847"/>
              <a:gd name="connsiteY28" fmla="*/ 1321926 h 2568893"/>
              <a:gd name="connsiteX29" fmla="*/ 361511 w 1448847"/>
              <a:gd name="connsiteY29" fmla="*/ 1307287 h 2568893"/>
              <a:gd name="connsiteX0" fmla="*/ 361511 w 1448847"/>
              <a:gd name="connsiteY0" fmla="*/ 1307287 h 2568893"/>
              <a:gd name="connsiteX1" fmla="*/ 35084 w 1448847"/>
              <a:gd name="connsiteY1" fmla="*/ 268241 h 2568893"/>
              <a:gd name="connsiteX2" fmla="*/ 519783 w 1448847"/>
              <a:gd name="connsiteY2" fmla="*/ 89469 h 2568893"/>
              <a:gd name="connsiteX3" fmla="*/ 791074 w 1448847"/>
              <a:gd name="connsiteY3" fmla="*/ 793148 h 2568893"/>
              <a:gd name="connsiteX4" fmla="*/ 1230169 w 1448847"/>
              <a:gd name="connsiteY4" fmla="*/ 1541144 h 2568893"/>
              <a:gd name="connsiteX5" fmla="*/ 1444959 w 1448847"/>
              <a:gd name="connsiteY5" fmla="*/ 2121772 h 2568893"/>
              <a:gd name="connsiteX6" fmla="*/ 1219950 w 1448847"/>
              <a:gd name="connsiteY6" fmla="*/ 1817001 h 2568893"/>
              <a:gd name="connsiteX7" fmla="*/ 1392382 w 1448847"/>
              <a:gd name="connsiteY7" fmla="*/ 2352621 h 2568893"/>
              <a:gd name="connsiteX8" fmla="*/ 1259632 w 1448847"/>
              <a:gd name="connsiteY8" fmla="*/ 2252255 h 2568893"/>
              <a:gd name="connsiteX9" fmla="*/ 1098588 w 1448847"/>
              <a:gd name="connsiteY9" fmla="*/ 1928175 h 2568893"/>
              <a:gd name="connsiteX10" fmla="*/ 1273164 w 1448847"/>
              <a:gd name="connsiteY10" fmla="*/ 2296434 h 2568893"/>
              <a:gd name="connsiteX11" fmla="*/ 1315125 w 1448847"/>
              <a:gd name="connsiteY11" fmla="*/ 2535073 h 2568893"/>
              <a:gd name="connsiteX12" fmla="*/ 1134903 w 1448847"/>
              <a:gd name="connsiteY12" fmla="*/ 2373119 h 2568893"/>
              <a:gd name="connsiteX13" fmla="*/ 1101180 w 1448847"/>
              <a:gd name="connsiteY13" fmla="*/ 2324421 h 2568893"/>
              <a:gd name="connsiteX14" fmla="*/ 1093727 w 1448847"/>
              <a:gd name="connsiteY14" fmla="*/ 2323124 h 2568893"/>
              <a:gd name="connsiteX15" fmla="*/ 1095775 w 1448847"/>
              <a:gd name="connsiteY15" fmla="*/ 2327873 h 2568893"/>
              <a:gd name="connsiteX16" fmla="*/ 1137737 w 1448847"/>
              <a:gd name="connsiteY16" fmla="*/ 2566511 h 2568893"/>
              <a:gd name="connsiteX17" fmla="*/ 802398 w 1448847"/>
              <a:gd name="connsiteY17" fmla="*/ 2158452 h 2568893"/>
              <a:gd name="connsiteX18" fmla="*/ 718743 w 1448847"/>
              <a:gd name="connsiteY18" fmla="*/ 1993505 h 2568893"/>
              <a:gd name="connsiteX19" fmla="*/ 705102 w 1448847"/>
              <a:gd name="connsiteY19" fmla="*/ 1976331 h 2568893"/>
              <a:gd name="connsiteX20" fmla="*/ 624509 w 1448847"/>
              <a:gd name="connsiteY20" fmla="*/ 1859919 h 2568893"/>
              <a:gd name="connsiteX21" fmla="*/ 615669 w 1448847"/>
              <a:gd name="connsiteY21" fmla="*/ 1845176 h 2568893"/>
              <a:gd name="connsiteX22" fmla="*/ 611103 w 1448847"/>
              <a:gd name="connsiteY22" fmla="*/ 1843626 h 2568893"/>
              <a:gd name="connsiteX23" fmla="*/ 635258 w 1448847"/>
              <a:gd name="connsiteY23" fmla="*/ 1982137 h 2568893"/>
              <a:gd name="connsiteX24" fmla="*/ 615387 w 1448847"/>
              <a:gd name="connsiteY24" fmla="*/ 2310757 h 2568893"/>
              <a:gd name="connsiteX25" fmla="*/ 414006 w 1448847"/>
              <a:gd name="connsiteY25" fmla="*/ 1822484 h 2568893"/>
              <a:gd name="connsiteX26" fmla="*/ 337943 w 1448847"/>
              <a:gd name="connsiteY26" fmla="*/ 1445868 h 2568893"/>
              <a:gd name="connsiteX27" fmla="*/ 355076 w 1448847"/>
              <a:gd name="connsiteY27" fmla="*/ 1321926 h 2568893"/>
              <a:gd name="connsiteX28" fmla="*/ 361511 w 1448847"/>
              <a:gd name="connsiteY28" fmla="*/ 1307287 h 2568893"/>
              <a:gd name="connsiteX0" fmla="*/ 361511 w 1448847"/>
              <a:gd name="connsiteY0" fmla="*/ 1307287 h 2568893"/>
              <a:gd name="connsiteX1" fmla="*/ 35084 w 1448847"/>
              <a:gd name="connsiteY1" fmla="*/ 268241 h 2568893"/>
              <a:gd name="connsiteX2" fmla="*/ 519783 w 1448847"/>
              <a:gd name="connsiteY2" fmla="*/ 89469 h 2568893"/>
              <a:gd name="connsiteX3" fmla="*/ 791074 w 1448847"/>
              <a:gd name="connsiteY3" fmla="*/ 793148 h 2568893"/>
              <a:gd name="connsiteX4" fmla="*/ 1230169 w 1448847"/>
              <a:gd name="connsiteY4" fmla="*/ 1541144 h 2568893"/>
              <a:gd name="connsiteX5" fmla="*/ 1444959 w 1448847"/>
              <a:gd name="connsiteY5" fmla="*/ 2121772 h 2568893"/>
              <a:gd name="connsiteX6" fmla="*/ 1219950 w 1448847"/>
              <a:gd name="connsiteY6" fmla="*/ 1817001 h 2568893"/>
              <a:gd name="connsiteX7" fmla="*/ 1392382 w 1448847"/>
              <a:gd name="connsiteY7" fmla="*/ 2352621 h 2568893"/>
              <a:gd name="connsiteX8" fmla="*/ 1098588 w 1448847"/>
              <a:gd name="connsiteY8" fmla="*/ 1928175 h 2568893"/>
              <a:gd name="connsiteX9" fmla="*/ 1273164 w 1448847"/>
              <a:gd name="connsiteY9" fmla="*/ 2296434 h 2568893"/>
              <a:gd name="connsiteX10" fmla="*/ 1315125 w 1448847"/>
              <a:gd name="connsiteY10" fmla="*/ 2535073 h 2568893"/>
              <a:gd name="connsiteX11" fmla="*/ 1134903 w 1448847"/>
              <a:gd name="connsiteY11" fmla="*/ 2373119 h 2568893"/>
              <a:gd name="connsiteX12" fmla="*/ 1101180 w 1448847"/>
              <a:gd name="connsiteY12" fmla="*/ 2324421 h 2568893"/>
              <a:gd name="connsiteX13" fmla="*/ 1093727 w 1448847"/>
              <a:gd name="connsiteY13" fmla="*/ 2323124 h 2568893"/>
              <a:gd name="connsiteX14" fmla="*/ 1095775 w 1448847"/>
              <a:gd name="connsiteY14" fmla="*/ 2327873 h 2568893"/>
              <a:gd name="connsiteX15" fmla="*/ 1137737 w 1448847"/>
              <a:gd name="connsiteY15" fmla="*/ 2566511 h 2568893"/>
              <a:gd name="connsiteX16" fmla="*/ 802398 w 1448847"/>
              <a:gd name="connsiteY16" fmla="*/ 2158452 h 2568893"/>
              <a:gd name="connsiteX17" fmla="*/ 718743 w 1448847"/>
              <a:gd name="connsiteY17" fmla="*/ 1993505 h 2568893"/>
              <a:gd name="connsiteX18" fmla="*/ 705102 w 1448847"/>
              <a:gd name="connsiteY18" fmla="*/ 1976331 h 2568893"/>
              <a:gd name="connsiteX19" fmla="*/ 624509 w 1448847"/>
              <a:gd name="connsiteY19" fmla="*/ 1859919 h 2568893"/>
              <a:gd name="connsiteX20" fmla="*/ 615669 w 1448847"/>
              <a:gd name="connsiteY20" fmla="*/ 1845176 h 2568893"/>
              <a:gd name="connsiteX21" fmla="*/ 611103 w 1448847"/>
              <a:gd name="connsiteY21" fmla="*/ 1843626 h 2568893"/>
              <a:gd name="connsiteX22" fmla="*/ 635258 w 1448847"/>
              <a:gd name="connsiteY22" fmla="*/ 1982137 h 2568893"/>
              <a:gd name="connsiteX23" fmla="*/ 615387 w 1448847"/>
              <a:gd name="connsiteY23" fmla="*/ 2310757 h 2568893"/>
              <a:gd name="connsiteX24" fmla="*/ 414006 w 1448847"/>
              <a:gd name="connsiteY24" fmla="*/ 1822484 h 2568893"/>
              <a:gd name="connsiteX25" fmla="*/ 337943 w 1448847"/>
              <a:gd name="connsiteY25" fmla="*/ 1445868 h 2568893"/>
              <a:gd name="connsiteX26" fmla="*/ 355076 w 1448847"/>
              <a:gd name="connsiteY26" fmla="*/ 1321926 h 2568893"/>
              <a:gd name="connsiteX27" fmla="*/ 361511 w 1448847"/>
              <a:gd name="connsiteY27" fmla="*/ 1307287 h 2568893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1134903 w 1448847"/>
              <a:gd name="connsiteY11" fmla="*/ 2373119 h 2568536"/>
              <a:gd name="connsiteX12" fmla="*/ 1101180 w 1448847"/>
              <a:gd name="connsiteY12" fmla="*/ 2324421 h 2568536"/>
              <a:gd name="connsiteX13" fmla="*/ 1093727 w 1448847"/>
              <a:gd name="connsiteY13" fmla="*/ 2323124 h 2568536"/>
              <a:gd name="connsiteX14" fmla="*/ 976656 w 1448847"/>
              <a:gd name="connsiteY14" fmla="*/ 2018592 h 2568536"/>
              <a:gd name="connsiteX15" fmla="*/ 1137737 w 1448847"/>
              <a:gd name="connsiteY15" fmla="*/ 2566511 h 2568536"/>
              <a:gd name="connsiteX16" fmla="*/ 802398 w 1448847"/>
              <a:gd name="connsiteY16" fmla="*/ 2158452 h 2568536"/>
              <a:gd name="connsiteX17" fmla="*/ 718743 w 1448847"/>
              <a:gd name="connsiteY17" fmla="*/ 1993505 h 2568536"/>
              <a:gd name="connsiteX18" fmla="*/ 705102 w 1448847"/>
              <a:gd name="connsiteY18" fmla="*/ 1976331 h 2568536"/>
              <a:gd name="connsiteX19" fmla="*/ 624509 w 1448847"/>
              <a:gd name="connsiteY19" fmla="*/ 1859919 h 2568536"/>
              <a:gd name="connsiteX20" fmla="*/ 615669 w 1448847"/>
              <a:gd name="connsiteY20" fmla="*/ 1845176 h 2568536"/>
              <a:gd name="connsiteX21" fmla="*/ 611103 w 1448847"/>
              <a:gd name="connsiteY21" fmla="*/ 1843626 h 2568536"/>
              <a:gd name="connsiteX22" fmla="*/ 635258 w 1448847"/>
              <a:gd name="connsiteY22" fmla="*/ 1982137 h 2568536"/>
              <a:gd name="connsiteX23" fmla="*/ 615387 w 1448847"/>
              <a:gd name="connsiteY23" fmla="*/ 2310757 h 2568536"/>
              <a:gd name="connsiteX24" fmla="*/ 414006 w 1448847"/>
              <a:gd name="connsiteY24" fmla="*/ 1822484 h 2568536"/>
              <a:gd name="connsiteX25" fmla="*/ 337943 w 1448847"/>
              <a:gd name="connsiteY25" fmla="*/ 1445868 h 2568536"/>
              <a:gd name="connsiteX26" fmla="*/ 355076 w 1448847"/>
              <a:gd name="connsiteY26" fmla="*/ 1321926 h 2568536"/>
              <a:gd name="connsiteX27" fmla="*/ 361511 w 1448847"/>
              <a:gd name="connsiteY27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1134903 w 1448847"/>
              <a:gd name="connsiteY11" fmla="*/ 2373119 h 2568536"/>
              <a:gd name="connsiteX12" fmla="*/ 1101180 w 1448847"/>
              <a:gd name="connsiteY12" fmla="*/ 2324421 h 2568536"/>
              <a:gd name="connsiteX13" fmla="*/ 976656 w 1448847"/>
              <a:gd name="connsiteY13" fmla="*/ 2018592 h 2568536"/>
              <a:gd name="connsiteX14" fmla="*/ 1137737 w 1448847"/>
              <a:gd name="connsiteY14" fmla="*/ 2566511 h 2568536"/>
              <a:gd name="connsiteX15" fmla="*/ 802398 w 1448847"/>
              <a:gd name="connsiteY15" fmla="*/ 2158452 h 2568536"/>
              <a:gd name="connsiteX16" fmla="*/ 718743 w 1448847"/>
              <a:gd name="connsiteY16" fmla="*/ 1993505 h 2568536"/>
              <a:gd name="connsiteX17" fmla="*/ 705102 w 1448847"/>
              <a:gd name="connsiteY17" fmla="*/ 1976331 h 2568536"/>
              <a:gd name="connsiteX18" fmla="*/ 624509 w 1448847"/>
              <a:gd name="connsiteY18" fmla="*/ 1859919 h 2568536"/>
              <a:gd name="connsiteX19" fmla="*/ 615669 w 1448847"/>
              <a:gd name="connsiteY19" fmla="*/ 1845176 h 2568536"/>
              <a:gd name="connsiteX20" fmla="*/ 611103 w 1448847"/>
              <a:gd name="connsiteY20" fmla="*/ 1843626 h 2568536"/>
              <a:gd name="connsiteX21" fmla="*/ 635258 w 1448847"/>
              <a:gd name="connsiteY21" fmla="*/ 1982137 h 2568536"/>
              <a:gd name="connsiteX22" fmla="*/ 615387 w 1448847"/>
              <a:gd name="connsiteY22" fmla="*/ 2310757 h 2568536"/>
              <a:gd name="connsiteX23" fmla="*/ 414006 w 1448847"/>
              <a:gd name="connsiteY23" fmla="*/ 1822484 h 2568536"/>
              <a:gd name="connsiteX24" fmla="*/ 337943 w 1448847"/>
              <a:gd name="connsiteY24" fmla="*/ 1445868 h 2568536"/>
              <a:gd name="connsiteX25" fmla="*/ 355076 w 1448847"/>
              <a:gd name="connsiteY25" fmla="*/ 1321926 h 2568536"/>
              <a:gd name="connsiteX26" fmla="*/ 361511 w 1448847"/>
              <a:gd name="connsiteY26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1134903 w 1448847"/>
              <a:gd name="connsiteY11" fmla="*/ 2373119 h 2568536"/>
              <a:gd name="connsiteX12" fmla="*/ 976656 w 1448847"/>
              <a:gd name="connsiteY12" fmla="*/ 2018592 h 2568536"/>
              <a:gd name="connsiteX13" fmla="*/ 1137737 w 1448847"/>
              <a:gd name="connsiteY13" fmla="*/ 2566511 h 2568536"/>
              <a:gd name="connsiteX14" fmla="*/ 802398 w 1448847"/>
              <a:gd name="connsiteY14" fmla="*/ 2158452 h 2568536"/>
              <a:gd name="connsiteX15" fmla="*/ 718743 w 1448847"/>
              <a:gd name="connsiteY15" fmla="*/ 1993505 h 2568536"/>
              <a:gd name="connsiteX16" fmla="*/ 705102 w 1448847"/>
              <a:gd name="connsiteY16" fmla="*/ 1976331 h 2568536"/>
              <a:gd name="connsiteX17" fmla="*/ 624509 w 1448847"/>
              <a:gd name="connsiteY17" fmla="*/ 1859919 h 2568536"/>
              <a:gd name="connsiteX18" fmla="*/ 615669 w 1448847"/>
              <a:gd name="connsiteY18" fmla="*/ 1845176 h 2568536"/>
              <a:gd name="connsiteX19" fmla="*/ 611103 w 1448847"/>
              <a:gd name="connsiteY19" fmla="*/ 1843626 h 2568536"/>
              <a:gd name="connsiteX20" fmla="*/ 635258 w 1448847"/>
              <a:gd name="connsiteY20" fmla="*/ 1982137 h 2568536"/>
              <a:gd name="connsiteX21" fmla="*/ 615387 w 1448847"/>
              <a:gd name="connsiteY21" fmla="*/ 2310757 h 2568536"/>
              <a:gd name="connsiteX22" fmla="*/ 414006 w 1448847"/>
              <a:gd name="connsiteY22" fmla="*/ 1822484 h 2568536"/>
              <a:gd name="connsiteX23" fmla="*/ 337943 w 1448847"/>
              <a:gd name="connsiteY23" fmla="*/ 1445868 h 2568536"/>
              <a:gd name="connsiteX24" fmla="*/ 355076 w 1448847"/>
              <a:gd name="connsiteY24" fmla="*/ 1321926 h 2568536"/>
              <a:gd name="connsiteX25" fmla="*/ 361511 w 1448847"/>
              <a:gd name="connsiteY25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392382 w 1448847"/>
              <a:gd name="connsiteY7" fmla="*/ 2352621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426821 w 1448847"/>
              <a:gd name="connsiteY7" fmla="*/ 2350478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410590 w 1448847"/>
              <a:gd name="connsiteY7" fmla="*/ 2371286 h 2568536"/>
              <a:gd name="connsiteX8" fmla="*/ 1098588 w 1448847"/>
              <a:gd name="connsiteY8" fmla="*/ 1928175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8847"/>
              <a:gd name="connsiteY0" fmla="*/ 1307287 h 2568536"/>
              <a:gd name="connsiteX1" fmla="*/ 35084 w 1448847"/>
              <a:gd name="connsiteY1" fmla="*/ 268241 h 2568536"/>
              <a:gd name="connsiteX2" fmla="*/ 519783 w 1448847"/>
              <a:gd name="connsiteY2" fmla="*/ 89469 h 2568536"/>
              <a:gd name="connsiteX3" fmla="*/ 791074 w 1448847"/>
              <a:gd name="connsiteY3" fmla="*/ 793148 h 2568536"/>
              <a:gd name="connsiteX4" fmla="*/ 1230169 w 1448847"/>
              <a:gd name="connsiteY4" fmla="*/ 1541144 h 2568536"/>
              <a:gd name="connsiteX5" fmla="*/ 1444959 w 1448847"/>
              <a:gd name="connsiteY5" fmla="*/ 2121772 h 2568536"/>
              <a:gd name="connsiteX6" fmla="*/ 1219950 w 1448847"/>
              <a:gd name="connsiteY6" fmla="*/ 1817001 h 2568536"/>
              <a:gd name="connsiteX7" fmla="*/ 1410590 w 1448847"/>
              <a:gd name="connsiteY7" fmla="*/ 2371286 h 2568536"/>
              <a:gd name="connsiteX8" fmla="*/ 1058744 w 1448847"/>
              <a:gd name="connsiteY8" fmla="*/ 1800763 h 2568536"/>
              <a:gd name="connsiteX9" fmla="*/ 1273164 w 1448847"/>
              <a:gd name="connsiteY9" fmla="*/ 2296434 h 2568536"/>
              <a:gd name="connsiteX10" fmla="*/ 1315125 w 1448847"/>
              <a:gd name="connsiteY10" fmla="*/ 2535073 h 2568536"/>
              <a:gd name="connsiteX11" fmla="*/ 976656 w 1448847"/>
              <a:gd name="connsiteY11" fmla="*/ 2018592 h 2568536"/>
              <a:gd name="connsiteX12" fmla="*/ 1137737 w 1448847"/>
              <a:gd name="connsiteY12" fmla="*/ 2566511 h 2568536"/>
              <a:gd name="connsiteX13" fmla="*/ 802398 w 1448847"/>
              <a:gd name="connsiteY13" fmla="*/ 2158452 h 2568536"/>
              <a:gd name="connsiteX14" fmla="*/ 718743 w 1448847"/>
              <a:gd name="connsiteY14" fmla="*/ 1993505 h 2568536"/>
              <a:gd name="connsiteX15" fmla="*/ 705102 w 1448847"/>
              <a:gd name="connsiteY15" fmla="*/ 1976331 h 2568536"/>
              <a:gd name="connsiteX16" fmla="*/ 624509 w 1448847"/>
              <a:gd name="connsiteY16" fmla="*/ 1859919 h 2568536"/>
              <a:gd name="connsiteX17" fmla="*/ 615669 w 1448847"/>
              <a:gd name="connsiteY17" fmla="*/ 1845176 h 2568536"/>
              <a:gd name="connsiteX18" fmla="*/ 611103 w 1448847"/>
              <a:gd name="connsiteY18" fmla="*/ 1843626 h 2568536"/>
              <a:gd name="connsiteX19" fmla="*/ 635258 w 1448847"/>
              <a:gd name="connsiteY19" fmla="*/ 1982137 h 2568536"/>
              <a:gd name="connsiteX20" fmla="*/ 615387 w 1448847"/>
              <a:gd name="connsiteY20" fmla="*/ 2310757 h 2568536"/>
              <a:gd name="connsiteX21" fmla="*/ 414006 w 1448847"/>
              <a:gd name="connsiteY21" fmla="*/ 1822484 h 2568536"/>
              <a:gd name="connsiteX22" fmla="*/ 337943 w 1448847"/>
              <a:gd name="connsiteY22" fmla="*/ 1445868 h 2568536"/>
              <a:gd name="connsiteX23" fmla="*/ 355076 w 1448847"/>
              <a:gd name="connsiteY23" fmla="*/ 1321926 h 2568536"/>
              <a:gd name="connsiteX24" fmla="*/ 361511 w 1448847"/>
              <a:gd name="connsiteY24" fmla="*/ 1307287 h 2568536"/>
              <a:gd name="connsiteX0" fmla="*/ 361511 w 1445538"/>
              <a:gd name="connsiteY0" fmla="*/ 1307287 h 2568536"/>
              <a:gd name="connsiteX1" fmla="*/ 35084 w 1445538"/>
              <a:gd name="connsiteY1" fmla="*/ 268241 h 2568536"/>
              <a:gd name="connsiteX2" fmla="*/ 519783 w 1445538"/>
              <a:gd name="connsiteY2" fmla="*/ 89469 h 2568536"/>
              <a:gd name="connsiteX3" fmla="*/ 791074 w 1445538"/>
              <a:gd name="connsiteY3" fmla="*/ 793148 h 2568536"/>
              <a:gd name="connsiteX4" fmla="*/ 1230169 w 1445538"/>
              <a:gd name="connsiteY4" fmla="*/ 1541144 h 2568536"/>
              <a:gd name="connsiteX5" fmla="*/ 1444959 w 1445538"/>
              <a:gd name="connsiteY5" fmla="*/ 2121772 h 2568536"/>
              <a:gd name="connsiteX6" fmla="*/ 1171468 w 1445538"/>
              <a:gd name="connsiteY6" fmla="*/ 1711153 h 2568536"/>
              <a:gd name="connsiteX7" fmla="*/ 1410590 w 1445538"/>
              <a:gd name="connsiteY7" fmla="*/ 2371286 h 2568536"/>
              <a:gd name="connsiteX8" fmla="*/ 1058744 w 1445538"/>
              <a:gd name="connsiteY8" fmla="*/ 1800763 h 2568536"/>
              <a:gd name="connsiteX9" fmla="*/ 1273164 w 1445538"/>
              <a:gd name="connsiteY9" fmla="*/ 2296434 h 2568536"/>
              <a:gd name="connsiteX10" fmla="*/ 1315125 w 1445538"/>
              <a:gd name="connsiteY10" fmla="*/ 2535073 h 2568536"/>
              <a:gd name="connsiteX11" fmla="*/ 976656 w 1445538"/>
              <a:gd name="connsiteY11" fmla="*/ 2018592 h 2568536"/>
              <a:gd name="connsiteX12" fmla="*/ 1137737 w 1445538"/>
              <a:gd name="connsiteY12" fmla="*/ 2566511 h 2568536"/>
              <a:gd name="connsiteX13" fmla="*/ 802398 w 1445538"/>
              <a:gd name="connsiteY13" fmla="*/ 2158452 h 2568536"/>
              <a:gd name="connsiteX14" fmla="*/ 718743 w 1445538"/>
              <a:gd name="connsiteY14" fmla="*/ 1993505 h 2568536"/>
              <a:gd name="connsiteX15" fmla="*/ 705102 w 1445538"/>
              <a:gd name="connsiteY15" fmla="*/ 1976331 h 2568536"/>
              <a:gd name="connsiteX16" fmla="*/ 624509 w 1445538"/>
              <a:gd name="connsiteY16" fmla="*/ 1859919 h 2568536"/>
              <a:gd name="connsiteX17" fmla="*/ 615669 w 1445538"/>
              <a:gd name="connsiteY17" fmla="*/ 1845176 h 2568536"/>
              <a:gd name="connsiteX18" fmla="*/ 611103 w 1445538"/>
              <a:gd name="connsiteY18" fmla="*/ 1843626 h 2568536"/>
              <a:gd name="connsiteX19" fmla="*/ 635258 w 1445538"/>
              <a:gd name="connsiteY19" fmla="*/ 1982137 h 2568536"/>
              <a:gd name="connsiteX20" fmla="*/ 615387 w 1445538"/>
              <a:gd name="connsiteY20" fmla="*/ 2310757 h 2568536"/>
              <a:gd name="connsiteX21" fmla="*/ 414006 w 1445538"/>
              <a:gd name="connsiteY21" fmla="*/ 1822484 h 2568536"/>
              <a:gd name="connsiteX22" fmla="*/ 337943 w 1445538"/>
              <a:gd name="connsiteY22" fmla="*/ 1445868 h 2568536"/>
              <a:gd name="connsiteX23" fmla="*/ 355076 w 1445538"/>
              <a:gd name="connsiteY23" fmla="*/ 1321926 h 2568536"/>
              <a:gd name="connsiteX24" fmla="*/ 361511 w 1445538"/>
              <a:gd name="connsiteY24" fmla="*/ 1307287 h 2568536"/>
              <a:gd name="connsiteX0" fmla="*/ 361511 w 1445538"/>
              <a:gd name="connsiteY0" fmla="*/ 1307287 h 2569201"/>
              <a:gd name="connsiteX1" fmla="*/ 35084 w 1445538"/>
              <a:gd name="connsiteY1" fmla="*/ 268241 h 2569201"/>
              <a:gd name="connsiteX2" fmla="*/ 519783 w 1445538"/>
              <a:gd name="connsiteY2" fmla="*/ 89469 h 2569201"/>
              <a:gd name="connsiteX3" fmla="*/ 791074 w 1445538"/>
              <a:gd name="connsiteY3" fmla="*/ 793148 h 2569201"/>
              <a:gd name="connsiteX4" fmla="*/ 1230169 w 1445538"/>
              <a:gd name="connsiteY4" fmla="*/ 1541144 h 2569201"/>
              <a:gd name="connsiteX5" fmla="*/ 1444959 w 1445538"/>
              <a:gd name="connsiteY5" fmla="*/ 2121772 h 2569201"/>
              <a:gd name="connsiteX6" fmla="*/ 1171468 w 1445538"/>
              <a:gd name="connsiteY6" fmla="*/ 1711153 h 2569201"/>
              <a:gd name="connsiteX7" fmla="*/ 1410590 w 1445538"/>
              <a:gd name="connsiteY7" fmla="*/ 2371286 h 2569201"/>
              <a:gd name="connsiteX8" fmla="*/ 1058744 w 1445538"/>
              <a:gd name="connsiteY8" fmla="*/ 1800763 h 2569201"/>
              <a:gd name="connsiteX9" fmla="*/ 1273164 w 1445538"/>
              <a:gd name="connsiteY9" fmla="*/ 2296434 h 2569201"/>
              <a:gd name="connsiteX10" fmla="*/ 1315125 w 1445538"/>
              <a:gd name="connsiteY10" fmla="*/ 2535073 h 2569201"/>
              <a:gd name="connsiteX11" fmla="*/ 976656 w 1445538"/>
              <a:gd name="connsiteY11" fmla="*/ 2018592 h 2569201"/>
              <a:gd name="connsiteX12" fmla="*/ 1137737 w 1445538"/>
              <a:gd name="connsiteY12" fmla="*/ 2566511 h 2569201"/>
              <a:gd name="connsiteX13" fmla="*/ 802398 w 1445538"/>
              <a:gd name="connsiteY13" fmla="*/ 2158452 h 2569201"/>
              <a:gd name="connsiteX14" fmla="*/ 718743 w 1445538"/>
              <a:gd name="connsiteY14" fmla="*/ 1993505 h 2569201"/>
              <a:gd name="connsiteX15" fmla="*/ 705102 w 1445538"/>
              <a:gd name="connsiteY15" fmla="*/ 1976331 h 2569201"/>
              <a:gd name="connsiteX16" fmla="*/ 624509 w 1445538"/>
              <a:gd name="connsiteY16" fmla="*/ 1859919 h 2569201"/>
              <a:gd name="connsiteX17" fmla="*/ 615669 w 1445538"/>
              <a:gd name="connsiteY17" fmla="*/ 1845176 h 2569201"/>
              <a:gd name="connsiteX18" fmla="*/ 611103 w 1445538"/>
              <a:gd name="connsiteY18" fmla="*/ 1843626 h 2569201"/>
              <a:gd name="connsiteX19" fmla="*/ 635258 w 1445538"/>
              <a:gd name="connsiteY19" fmla="*/ 1982137 h 2569201"/>
              <a:gd name="connsiteX20" fmla="*/ 615387 w 1445538"/>
              <a:gd name="connsiteY20" fmla="*/ 2310757 h 2569201"/>
              <a:gd name="connsiteX21" fmla="*/ 414006 w 1445538"/>
              <a:gd name="connsiteY21" fmla="*/ 1822484 h 2569201"/>
              <a:gd name="connsiteX22" fmla="*/ 337943 w 1445538"/>
              <a:gd name="connsiteY22" fmla="*/ 1445868 h 2569201"/>
              <a:gd name="connsiteX23" fmla="*/ 355076 w 1445538"/>
              <a:gd name="connsiteY23" fmla="*/ 1321926 h 2569201"/>
              <a:gd name="connsiteX24" fmla="*/ 361511 w 1445538"/>
              <a:gd name="connsiteY24" fmla="*/ 1307287 h 2569201"/>
              <a:gd name="connsiteX0" fmla="*/ 361511 w 1445538"/>
              <a:gd name="connsiteY0" fmla="*/ 1307287 h 2566534"/>
              <a:gd name="connsiteX1" fmla="*/ 35084 w 1445538"/>
              <a:gd name="connsiteY1" fmla="*/ 268241 h 2566534"/>
              <a:gd name="connsiteX2" fmla="*/ 519783 w 1445538"/>
              <a:gd name="connsiteY2" fmla="*/ 89469 h 2566534"/>
              <a:gd name="connsiteX3" fmla="*/ 791074 w 1445538"/>
              <a:gd name="connsiteY3" fmla="*/ 793148 h 2566534"/>
              <a:gd name="connsiteX4" fmla="*/ 1230169 w 1445538"/>
              <a:gd name="connsiteY4" fmla="*/ 1541144 h 2566534"/>
              <a:gd name="connsiteX5" fmla="*/ 1444959 w 1445538"/>
              <a:gd name="connsiteY5" fmla="*/ 2121772 h 2566534"/>
              <a:gd name="connsiteX6" fmla="*/ 1171468 w 1445538"/>
              <a:gd name="connsiteY6" fmla="*/ 1711153 h 2566534"/>
              <a:gd name="connsiteX7" fmla="*/ 1410590 w 1445538"/>
              <a:gd name="connsiteY7" fmla="*/ 2371286 h 2566534"/>
              <a:gd name="connsiteX8" fmla="*/ 1058744 w 1445538"/>
              <a:gd name="connsiteY8" fmla="*/ 1800763 h 2566534"/>
              <a:gd name="connsiteX9" fmla="*/ 1273164 w 1445538"/>
              <a:gd name="connsiteY9" fmla="*/ 2296434 h 2566534"/>
              <a:gd name="connsiteX10" fmla="*/ 1315125 w 1445538"/>
              <a:gd name="connsiteY10" fmla="*/ 2535073 h 2566534"/>
              <a:gd name="connsiteX11" fmla="*/ 976656 w 1445538"/>
              <a:gd name="connsiteY11" fmla="*/ 2018592 h 2566534"/>
              <a:gd name="connsiteX12" fmla="*/ 1137737 w 1445538"/>
              <a:gd name="connsiteY12" fmla="*/ 2566511 h 2566534"/>
              <a:gd name="connsiteX13" fmla="*/ 718743 w 1445538"/>
              <a:gd name="connsiteY13" fmla="*/ 1993505 h 2566534"/>
              <a:gd name="connsiteX14" fmla="*/ 705102 w 1445538"/>
              <a:gd name="connsiteY14" fmla="*/ 1976331 h 2566534"/>
              <a:gd name="connsiteX15" fmla="*/ 624509 w 1445538"/>
              <a:gd name="connsiteY15" fmla="*/ 1859919 h 2566534"/>
              <a:gd name="connsiteX16" fmla="*/ 615669 w 1445538"/>
              <a:gd name="connsiteY16" fmla="*/ 1845176 h 2566534"/>
              <a:gd name="connsiteX17" fmla="*/ 611103 w 1445538"/>
              <a:gd name="connsiteY17" fmla="*/ 1843626 h 2566534"/>
              <a:gd name="connsiteX18" fmla="*/ 635258 w 1445538"/>
              <a:gd name="connsiteY18" fmla="*/ 1982137 h 2566534"/>
              <a:gd name="connsiteX19" fmla="*/ 615387 w 1445538"/>
              <a:gd name="connsiteY19" fmla="*/ 2310757 h 2566534"/>
              <a:gd name="connsiteX20" fmla="*/ 414006 w 1445538"/>
              <a:gd name="connsiteY20" fmla="*/ 1822484 h 2566534"/>
              <a:gd name="connsiteX21" fmla="*/ 337943 w 1445538"/>
              <a:gd name="connsiteY21" fmla="*/ 1445868 h 2566534"/>
              <a:gd name="connsiteX22" fmla="*/ 355076 w 1445538"/>
              <a:gd name="connsiteY22" fmla="*/ 1321926 h 2566534"/>
              <a:gd name="connsiteX23" fmla="*/ 361511 w 1445538"/>
              <a:gd name="connsiteY23" fmla="*/ 1307287 h 2566534"/>
              <a:gd name="connsiteX0" fmla="*/ 361511 w 1445538"/>
              <a:gd name="connsiteY0" fmla="*/ 1307287 h 2577260"/>
              <a:gd name="connsiteX1" fmla="*/ 35084 w 1445538"/>
              <a:gd name="connsiteY1" fmla="*/ 268241 h 2577260"/>
              <a:gd name="connsiteX2" fmla="*/ 519783 w 1445538"/>
              <a:gd name="connsiteY2" fmla="*/ 89469 h 2577260"/>
              <a:gd name="connsiteX3" fmla="*/ 791074 w 1445538"/>
              <a:gd name="connsiteY3" fmla="*/ 793148 h 2577260"/>
              <a:gd name="connsiteX4" fmla="*/ 1230169 w 1445538"/>
              <a:gd name="connsiteY4" fmla="*/ 1541144 h 2577260"/>
              <a:gd name="connsiteX5" fmla="*/ 1444959 w 1445538"/>
              <a:gd name="connsiteY5" fmla="*/ 2121772 h 2577260"/>
              <a:gd name="connsiteX6" fmla="*/ 1171468 w 1445538"/>
              <a:gd name="connsiteY6" fmla="*/ 1711153 h 2577260"/>
              <a:gd name="connsiteX7" fmla="*/ 1410590 w 1445538"/>
              <a:gd name="connsiteY7" fmla="*/ 2371286 h 2577260"/>
              <a:gd name="connsiteX8" fmla="*/ 1058744 w 1445538"/>
              <a:gd name="connsiteY8" fmla="*/ 1800763 h 2577260"/>
              <a:gd name="connsiteX9" fmla="*/ 1273164 w 1445538"/>
              <a:gd name="connsiteY9" fmla="*/ 2296434 h 2577260"/>
              <a:gd name="connsiteX10" fmla="*/ 1315125 w 1445538"/>
              <a:gd name="connsiteY10" fmla="*/ 2535073 h 2577260"/>
              <a:gd name="connsiteX11" fmla="*/ 976656 w 1445538"/>
              <a:gd name="connsiteY11" fmla="*/ 2018592 h 2577260"/>
              <a:gd name="connsiteX12" fmla="*/ 1137737 w 1445538"/>
              <a:gd name="connsiteY12" fmla="*/ 2566511 h 2577260"/>
              <a:gd name="connsiteX13" fmla="*/ 718743 w 1445538"/>
              <a:gd name="connsiteY13" fmla="*/ 1993505 h 2577260"/>
              <a:gd name="connsiteX14" fmla="*/ 705102 w 1445538"/>
              <a:gd name="connsiteY14" fmla="*/ 1976331 h 2577260"/>
              <a:gd name="connsiteX15" fmla="*/ 624509 w 1445538"/>
              <a:gd name="connsiteY15" fmla="*/ 1859919 h 2577260"/>
              <a:gd name="connsiteX16" fmla="*/ 615669 w 1445538"/>
              <a:gd name="connsiteY16" fmla="*/ 1845176 h 2577260"/>
              <a:gd name="connsiteX17" fmla="*/ 611103 w 1445538"/>
              <a:gd name="connsiteY17" fmla="*/ 1843626 h 2577260"/>
              <a:gd name="connsiteX18" fmla="*/ 635258 w 1445538"/>
              <a:gd name="connsiteY18" fmla="*/ 1982137 h 2577260"/>
              <a:gd name="connsiteX19" fmla="*/ 615387 w 1445538"/>
              <a:gd name="connsiteY19" fmla="*/ 2310757 h 2577260"/>
              <a:gd name="connsiteX20" fmla="*/ 414006 w 1445538"/>
              <a:gd name="connsiteY20" fmla="*/ 1822484 h 2577260"/>
              <a:gd name="connsiteX21" fmla="*/ 337943 w 1445538"/>
              <a:gd name="connsiteY21" fmla="*/ 1445868 h 2577260"/>
              <a:gd name="connsiteX22" fmla="*/ 355076 w 1445538"/>
              <a:gd name="connsiteY22" fmla="*/ 1321926 h 2577260"/>
              <a:gd name="connsiteX23" fmla="*/ 361511 w 1445538"/>
              <a:gd name="connsiteY23" fmla="*/ 1307287 h 2577260"/>
              <a:gd name="connsiteX0" fmla="*/ 361511 w 1445538"/>
              <a:gd name="connsiteY0" fmla="*/ 1307287 h 2566604"/>
              <a:gd name="connsiteX1" fmla="*/ 35084 w 1445538"/>
              <a:gd name="connsiteY1" fmla="*/ 268241 h 2566604"/>
              <a:gd name="connsiteX2" fmla="*/ 519783 w 1445538"/>
              <a:gd name="connsiteY2" fmla="*/ 89469 h 2566604"/>
              <a:gd name="connsiteX3" fmla="*/ 791074 w 1445538"/>
              <a:gd name="connsiteY3" fmla="*/ 793148 h 2566604"/>
              <a:gd name="connsiteX4" fmla="*/ 1230169 w 1445538"/>
              <a:gd name="connsiteY4" fmla="*/ 1541144 h 2566604"/>
              <a:gd name="connsiteX5" fmla="*/ 1444959 w 1445538"/>
              <a:gd name="connsiteY5" fmla="*/ 2121772 h 2566604"/>
              <a:gd name="connsiteX6" fmla="*/ 1171468 w 1445538"/>
              <a:gd name="connsiteY6" fmla="*/ 1711153 h 2566604"/>
              <a:gd name="connsiteX7" fmla="*/ 1410590 w 1445538"/>
              <a:gd name="connsiteY7" fmla="*/ 2371286 h 2566604"/>
              <a:gd name="connsiteX8" fmla="*/ 1058744 w 1445538"/>
              <a:gd name="connsiteY8" fmla="*/ 1800763 h 2566604"/>
              <a:gd name="connsiteX9" fmla="*/ 1273164 w 1445538"/>
              <a:gd name="connsiteY9" fmla="*/ 2296434 h 2566604"/>
              <a:gd name="connsiteX10" fmla="*/ 1315125 w 1445538"/>
              <a:gd name="connsiteY10" fmla="*/ 2535073 h 2566604"/>
              <a:gd name="connsiteX11" fmla="*/ 934208 w 1445538"/>
              <a:gd name="connsiteY11" fmla="*/ 1947010 h 2566604"/>
              <a:gd name="connsiteX12" fmla="*/ 1137737 w 1445538"/>
              <a:gd name="connsiteY12" fmla="*/ 2566511 h 2566604"/>
              <a:gd name="connsiteX13" fmla="*/ 718743 w 1445538"/>
              <a:gd name="connsiteY13" fmla="*/ 1993505 h 2566604"/>
              <a:gd name="connsiteX14" fmla="*/ 705102 w 1445538"/>
              <a:gd name="connsiteY14" fmla="*/ 1976331 h 2566604"/>
              <a:gd name="connsiteX15" fmla="*/ 624509 w 1445538"/>
              <a:gd name="connsiteY15" fmla="*/ 1859919 h 2566604"/>
              <a:gd name="connsiteX16" fmla="*/ 615669 w 1445538"/>
              <a:gd name="connsiteY16" fmla="*/ 1845176 h 2566604"/>
              <a:gd name="connsiteX17" fmla="*/ 611103 w 1445538"/>
              <a:gd name="connsiteY17" fmla="*/ 1843626 h 2566604"/>
              <a:gd name="connsiteX18" fmla="*/ 635258 w 1445538"/>
              <a:gd name="connsiteY18" fmla="*/ 1982137 h 2566604"/>
              <a:gd name="connsiteX19" fmla="*/ 615387 w 1445538"/>
              <a:gd name="connsiteY19" fmla="*/ 2310757 h 2566604"/>
              <a:gd name="connsiteX20" fmla="*/ 414006 w 1445538"/>
              <a:gd name="connsiteY20" fmla="*/ 1822484 h 2566604"/>
              <a:gd name="connsiteX21" fmla="*/ 337943 w 1445538"/>
              <a:gd name="connsiteY21" fmla="*/ 1445868 h 2566604"/>
              <a:gd name="connsiteX22" fmla="*/ 355076 w 1445538"/>
              <a:gd name="connsiteY22" fmla="*/ 1321926 h 2566604"/>
              <a:gd name="connsiteX23" fmla="*/ 361511 w 1445538"/>
              <a:gd name="connsiteY23" fmla="*/ 1307287 h 2566604"/>
              <a:gd name="connsiteX0" fmla="*/ 361511 w 1445538"/>
              <a:gd name="connsiteY0" fmla="*/ 1307287 h 2639400"/>
              <a:gd name="connsiteX1" fmla="*/ 35084 w 1445538"/>
              <a:gd name="connsiteY1" fmla="*/ 268241 h 2639400"/>
              <a:gd name="connsiteX2" fmla="*/ 519783 w 1445538"/>
              <a:gd name="connsiteY2" fmla="*/ 89469 h 2639400"/>
              <a:gd name="connsiteX3" fmla="*/ 791074 w 1445538"/>
              <a:gd name="connsiteY3" fmla="*/ 793148 h 2639400"/>
              <a:gd name="connsiteX4" fmla="*/ 1230169 w 1445538"/>
              <a:gd name="connsiteY4" fmla="*/ 1541144 h 2639400"/>
              <a:gd name="connsiteX5" fmla="*/ 1444959 w 1445538"/>
              <a:gd name="connsiteY5" fmla="*/ 2121772 h 2639400"/>
              <a:gd name="connsiteX6" fmla="*/ 1171468 w 1445538"/>
              <a:gd name="connsiteY6" fmla="*/ 1711153 h 2639400"/>
              <a:gd name="connsiteX7" fmla="*/ 1410590 w 1445538"/>
              <a:gd name="connsiteY7" fmla="*/ 2371286 h 2639400"/>
              <a:gd name="connsiteX8" fmla="*/ 1058744 w 1445538"/>
              <a:gd name="connsiteY8" fmla="*/ 1800763 h 2639400"/>
              <a:gd name="connsiteX9" fmla="*/ 1273164 w 1445538"/>
              <a:gd name="connsiteY9" fmla="*/ 2296434 h 2639400"/>
              <a:gd name="connsiteX10" fmla="*/ 1315125 w 1445538"/>
              <a:gd name="connsiteY10" fmla="*/ 2535073 h 2639400"/>
              <a:gd name="connsiteX11" fmla="*/ 934208 w 1445538"/>
              <a:gd name="connsiteY11" fmla="*/ 1947010 h 2639400"/>
              <a:gd name="connsiteX12" fmla="*/ 1080932 w 1445538"/>
              <a:gd name="connsiteY12" fmla="*/ 2639321 h 2639400"/>
              <a:gd name="connsiteX13" fmla="*/ 718743 w 1445538"/>
              <a:gd name="connsiteY13" fmla="*/ 1993505 h 2639400"/>
              <a:gd name="connsiteX14" fmla="*/ 705102 w 1445538"/>
              <a:gd name="connsiteY14" fmla="*/ 1976331 h 2639400"/>
              <a:gd name="connsiteX15" fmla="*/ 624509 w 1445538"/>
              <a:gd name="connsiteY15" fmla="*/ 1859919 h 2639400"/>
              <a:gd name="connsiteX16" fmla="*/ 615669 w 1445538"/>
              <a:gd name="connsiteY16" fmla="*/ 1845176 h 2639400"/>
              <a:gd name="connsiteX17" fmla="*/ 611103 w 1445538"/>
              <a:gd name="connsiteY17" fmla="*/ 1843626 h 2639400"/>
              <a:gd name="connsiteX18" fmla="*/ 635258 w 1445538"/>
              <a:gd name="connsiteY18" fmla="*/ 1982137 h 2639400"/>
              <a:gd name="connsiteX19" fmla="*/ 615387 w 1445538"/>
              <a:gd name="connsiteY19" fmla="*/ 2310757 h 2639400"/>
              <a:gd name="connsiteX20" fmla="*/ 414006 w 1445538"/>
              <a:gd name="connsiteY20" fmla="*/ 1822484 h 2639400"/>
              <a:gd name="connsiteX21" fmla="*/ 337943 w 1445538"/>
              <a:gd name="connsiteY21" fmla="*/ 1445868 h 2639400"/>
              <a:gd name="connsiteX22" fmla="*/ 355076 w 1445538"/>
              <a:gd name="connsiteY22" fmla="*/ 1321926 h 2639400"/>
              <a:gd name="connsiteX23" fmla="*/ 361511 w 1445538"/>
              <a:gd name="connsiteY23" fmla="*/ 1307287 h 2639400"/>
              <a:gd name="connsiteX0" fmla="*/ 361511 w 1445538"/>
              <a:gd name="connsiteY0" fmla="*/ 1307287 h 2640164"/>
              <a:gd name="connsiteX1" fmla="*/ 35084 w 1445538"/>
              <a:gd name="connsiteY1" fmla="*/ 268241 h 2640164"/>
              <a:gd name="connsiteX2" fmla="*/ 519783 w 1445538"/>
              <a:gd name="connsiteY2" fmla="*/ 89469 h 2640164"/>
              <a:gd name="connsiteX3" fmla="*/ 791074 w 1445538"/>
              <a:gd name="connsiteY3" fmla="*/ 793148 h 2640164"/>
              <a:gd name="connsiteX4" fmla="*/ 1230169 w 1445538"/>
              <a:gd name="connsiteY4" fmla="*/ 1541144 h 2640164"/>
              <a:gd name="connsiteX5" fmla="*/ 1444959 w 1445538"/>
              <a:gd name="connsiteY5" fmla="*/ 2121772 h 2640164"/>
              <a:gd name="connsiteX6" fmla="*/ 1171468 w 1445538"/>
              <a:gd name="connsiteY6" fmla="*/ 1711153 h 2640164"/>
              <a:gd name="connsiteX7" fmla="*/ 1410590 w 1445538"/>
              <a:gd name="connsiteY7" fmla="*/ 2371286 h 2640164"/>
              <a:gd name="connsiteX8" fmla="*/ 1058744 w 1445538"/>
              <a:gd name="connsiteY8" fmla="*/ 1800763 h 2640164"/>
              <a:gd name="connsiteX9" fmla="*/ 1273164 w 1445538"/>
              <a:gd name="connsiteY9" fmla="*/ 2296434 h 2640164"/>
              <a:gd name="connsiteX10" fmla="*/ 1315125 w 1445538"/>
              <a:gd name="connsiteY10" fmla="*/ 2535073 h 2640164"/>
              <a:gd name="connsiteX11" fmla="*/ 934208 w 1445538"/>
              <a:gd name="connsiteY11" fmla="*/ 1947010 h 2640164"/>
              <a:gd name="connsiteX12" fmla="*/ 1080932 w 1445538"/>
              <a:gd name="connsiteY12" fmla="*/ 2639321 h 2640164"/>
              <a:gd name="connsiteX13" fmla="*/ 718743 w 1445538"/>
              <a:gd name="connsiteY13" fmla="*/ 1993505 h 2640164"/>
              <a:gd name="connsiteX14" fmla="*/ 705102 w 1445538"/>
              <a:gd name="connsiteY14" fmla="*/ 1976331 h 2640164"/>
              <a:gd name="connsiteX15" fmla="*/ 624509 w 1445538"/>
              <a:gd name="connsiteY15" fmla="*/ 1859919 h 2640164"/>
              <a:gd name="connsiteX16" fmla="*/ 615669 w 1445538"/>
              <a:gd name="connsiteY16" fmla="*/ 1845176 h 2640164"/>
              <a:gd name="connsiteX17" fmla="*/ 611103 w 1445538"/>
              <a:gd name="connsiteY17" fmla="*/ 1843626 h 2640164"/>
              <a:gd name="connsiteX18" fmla="*/ 635258 w 1445538"/>
              <a:gd name="connsiteY18" fmla="*/ 1982137 h 2640164"/>
              <a:gd name="connsiteX19" fmla="*/ 615387 w 1445538"/>
              <a:gd name="connsiteY19" fmla="*/ 2310757 h 2640164"/>
              <a:gd name="connsiteX20" fmla="*/ 414006 w 1445538"/>
              <a:gd name="connsiteY20" fmla="*/ 1822484 h 2640164"/>
              <a:gd name="connsiteX21" fmla="*/ 337943 w 1445538"/>
              <a:gd name="connsiteY21" fmla="*/ 1445868 h 2640164"/>
              <a:gd name="connsiteX22" fmla="*/ 355076 w 1445538"/>
              <a:gd name="connsiteY22" fmla="*/ 1321926 h 2640164"/>
              <a:gd name="connsiteX23" fmla="*/ 361511 w 1445538"/>
              <a:gd name="connsiteY23" fmla="*/ 1307287 h 2640164"/>
              <a:gd name="connsiteX0" fmla="*/ 361511 w 1445538"/>
              <a:gd name="connsiteY0" fmla="*/ 1307287 h 2645099"/>
              <a:gd name="connsiteX1" fmla="*/ 35084 w 1445538"/>
              <a:gd name="connsiteY1" fmla="*/ 268241 h 2645099"/>
              <a:gd name="connsiteX2" fmla="*/ 519783 w 1445538"/>
              <a:gd name="connsiteY2" fmla="*/ 89469 h 2645099"/>
              <a:gd name="connsiteX3" fmla="*/ 791074 w 1445538"/>
              <a:gd name="connsiteY3" fmla="*/ 793148 h 2645099"/>
              <a:gd name="connsiteX4" fmla="*/ 1230169 w 1445538"/>
              <a:gd name="connsiteY4" fmla="*/ 1541144 h 2645099"/>
              <a:gd name="connsiteX5" fmla="*/ 1444959 w 1445538"/>
              <a:gd name="connsiteY5" fmla="*/ 2121772 h 2645099"/>
              <a:gd name="connsiteX6" fmla="*/ 1171468 w 1445538"/>
              <a:gd name="connsiteY6" fmla="*/ 1711153 h 2645099"/>
              <a:gd name="connsiteX7" fmla="*/ 1410590 w 1445538"/>
              <a:gd name="connsiteY7" fmla="*/ 2371286 h 2645099"/>
              <a:gd name="connsiteX8" fmla="*/ 1058744 w 1445538"/>
              <a:gd name="connsiteY8" fmla="*/ 1800763 h 2645099"/>
              <a:gd name="connsiteX9" fmla="*/ 1273164 w 1445538"/>
              <a:gd name="connsiteY9" fmla="*/ 2296434 h 2645099"/>
              <a:gd name="connsiteX10" fmla="*/ 1315125 w 1445538"/>
              <a:gd name="connsiteY10" fmla="*/ 2535073 h 2645099"/>
              <a:gd name="connsiteX11" fmla="*/ 934208 w 1445538"/>
              <a:gd name="connsiteY11" fmla="*/ 1947010 h 2645099"/>
              <a:gd name="connsiteX12" fmla="*/ 1080932 w 1445538"/>
              <a:gd name="connsiteY12" fmla="*/ 2639321 h 2645099"/>
              <a:gd name="connsiteX13" fmla="*/ 718743 w 1445538"/>
              <a:gd name="connsiteY13" fmla="*/ 1993505 h 2645099"/>
              <a:gd name="connsiteX14" fmla="*/ 705102 w 1445538"/>
              <a:gd name="connsiteY14" fmla="*/ 1976331 h 2645099"/>
              <a:gd name="connsiteX15" fmla="*/ 624509 w 1445538"/>
              <a:gd name="connsiteY15" fmla="*/ 1859919 h 2645099"/>
              <a:gd name="connsiteX16" fmla="*/ 615669 w 1445538"/>
              <a:gd name="connsiteY16" fmla="*/ 1845176 h 2645099"/>
              <a:gd name="connsiteX17" fmla="*/ 611103 w 1445538"/>
              <a:gd name="connsiteY17" fmla="*/ 1843626 h 2645099"/>
              <a:gd name="connsiteX18" fmla="*/ 635258 w 1445538"/>
              <a:gd name="connsiteY18" fmla="*/ 1982137 h 2645099"/>
              <a:gd name="connsiteX19" fmla="*/ 615387 w 1445538"/>
              <a:gd name="connsiteY19" fmla="*/ 2310757 h 2645099"/>
              <a:gd name="connsiteX20" fmla="*/ 414006 w 1445538"/>
              <a:gd name="connsiteY20" fmla="*/ 1822484 h 2645099"/>
              <a:gd name="connsiteX21" fmla="*/ 337943 w 1445538"/>
              <a:gd name="connsiteY21" fmla="*/ 1445868 h 2645099"/>
              <a:gd name="connsiteX22" fmla="*/ 355076 w 1445538"/>
              <a:gd name="connsiteY22" fmla="*/ 1321926 h 2645099"/>
              <a:gd name="connsiteX23" fmla="*/ 361511 w 1445538"/>
              <a:gd name="connsiteY23" fmla="*/ 1307287 h 2645099"/>
              <a:gd name="connsiteX0" fmla="*/ 361511 w 1445538"/>
              <a:gd name="connsiteY0" fmla="*/ 1307287 h 2645099"/>
              <a:gd name="connsiteX1" fmla="*/ 35084 w 1445538"/>
              <a:gd name="connsiteY1" fmla="*/ 268241 h 2645099"/>
              <a:gd name="connsiteX2" fmla="*/ 519783 w 1445538"/>
              <a:gd name="connsiteY2" fmla="*/ 89469 h 2645099"/>
              <a:gd name="connsiteX3" fmla="*/ 791074 w 1445538"/>
              <a:gd name="connsiteY3" fmla="*/ 793148 h 2645099"/>
              <a:gd name="connsiteX4" fmla="*/ 1230169 w 1445538"/>
              <a:gd name="connsiteY4" fmla="*/ 1541144 h 2645099"/>
              <a:gd name="connsiteX5" fmla="*/ 1444959 w 1445538"/>
              <a:gd name="connsiteY5" fmla="*/ 2121772 h 2645099"/>
              <a:gd name="connsiteX6" fmla="*/ 1171468 w 1445538"/>
              <a:gd name="connsiteY6" fmla="*/ 1711153 h 2645099"/>
              <a:gd name="connsiteX7" fmla="*/ 1410590 w 1445538"/>
              <a:gd name="connsiteY7" fmla="*/ 2371286 h 2645099"/>
              <a:gd name="connsiteX8" fmla="*/ 1058744 w 1445538"/>
              <a:gd name="connsiteY8" fmla="*/ 1800763 h 2645099"/>
              <a:gd name="connsiteX9" fmla="*/ 1273164 w 1445538"/>
              <a:gd name="connsiteY9" fmla="*/ 2296434 h 2645099"/>
              <a:gd name="connsiteX10" fmla="*/ 1291821 w 1445538"/>
              <a:gd name="connsiteY10" fmla="*/ 2543944 h 2645099"/>
              <a:gd name="connsiteX11" fmla="*/ 934208 w 1445538"/>
              <a:gd name="connsiteY11" fmla="*/ 1947010 h 2645099"/>
              <a:gd name="connsiteX12" fmla="*/ 1080932 w 1445538"/>
              <a:gd name="connsiteY12" fmla="*/ 2639321 h 2645099"/>
              <a:gd name="connsiteX13" fmla="*/ 718743 w 1445538"/>
              <a:gd name="connsiteY13" fmla="*/ 1993505 h 2645099"/>
              <a:gd name="connsiteX14" fmla="*/ 705102 w 1445538"/>
              <a:gd name="connsiteY14" fmla="*/ 1976331 h 2645099"/>
              <a:gd name="connsiteX15" fmla="*/ 624509 w 1445538"/>
              <a:gd name="connsiteY15" fmla="*/ 1859919 h 2645099"/>
              <a:gd name="connsiteX16" fmla="*/ 615669 w 1445538"/>
              <a:gd name="connsiteY16" fmla="*/ 1845176 h 2645099"/>
              <a:gd name="connsiteX17" fmla="*/ 611103 w 1445538"/>
              <a:gd name="connsiteY17" fmla="*/ 1843626 h 2645099"/>
              <a:gd name="connsiteX18" fmla="*/ 635258 w 1445538"/>
              <a:gd name="connsiteY18" fmla="*/ 1982137 h 2645099"/>
              <a:gd name="connsiteX19" fmla="*/ 615387 w 1445538"/>
              <a:gd name="connsiteY19" fmla="*/ 2310757 h 2645099"/>
              <a:gd name="connsiteX20" fmla="*/ 414006 w 1445538"/>
              <a:gd name="connsiteY20" fmla="*/ 1822484 h 2645099"/>
              <a:gd name="connsiteX21" fmla="*/ 337943 w 1445538"/>
              <a:gd name="connsiteY21" fmla="*/ 1445868 h 2645099"/>
              <a:gd name="connsiteX22" fmla="*/ 355076 w 1445538"/>
              <a:gd name="connsiteY22" fmla="*/ 1321926 h 2645099"/>
              <a:gd name="connsiteX23" fmla="*/ 361511 w 1445538"/>
              <a:gd name="connsiteY23" fmla="*/ 1307287 h 2645099"/>
              <a:gd name="connsiteX0" fmla="*/ 361511 w 1445538"/>
              <a:gd name="connsiteY0" fmla="*/ 1307287 h 2645099"/>
              <a:gd name="connsiteX1" fmla="*/ 35084 w 1445538"/>
              <a:gd name="connsiteY1" fmla="*/ 268241 h 2645099"/>
              <a:gd name="connsiteX2" fmla="*/ 519783 w 1445538"/>
              <a:gd name="connsiteY2" fmla="*/ 89469 h 2645099"/>
              <a:gd name="connsiteX3" fmla="*/ 791074 w 1445538"/>
              <a:gd name="connsiteY3" fmla="*/ 793148 h 2645099"/>
              <a:gd name="connsiteX4" fmla="*/ 1230169 w 1445538"/>
              <a:gd name="connsiteY4" fmla="*/ 1541144 h 2645099"/>
              <a:gd name="connsiteX5" fmla="*/ 1444959 w 1445538"/>
              <a:gd name="connsiteY5" fmla="*/ 2121772 h 2645099"/>
              <a:gd name="connsiteX6" fmla="*/ 1171468 w 1445538"/>
              <a:gd name="connsiteY6" fmla="*/ 1711153 h 2645099"/>
              <a:gd name="connsiteX7" fmla="*/ 1410590 w 1445538"/>
              <a:gd name="connsiteY7" fmla="*/ 2371286 h 2645099"/>
              <a:gd name="connsiteX8" fmla="*/ 1058744 w 1445538"/>
              <a:gd name="connsiteY8" fmla="*/ 1800763 h 2645099"/>
              <a:gd name="connsiteX9" fmla="*/ 1273164 w 1445538"/>
              <a:gd name="connsiteY9" fmla="*/ 2296434 h 2645099"/>
              <a:gd name="connsiteX10" fmla="*/ 1291821 w 1445538"/>
              <a:gd name="connsiteY10" fmla="*/ 2543944 h 2645099"/>
              <a:gd name="connsiteX11" fmla="*/ 934208 w 1445538"/>
              <a:gd name="connsiteY11" fmla="*/ 1947010 h 2645099"/>
              <a:gd name="connsiteX12" fmla="*/ 1080932 w 1445538"/>
              <a:gd name="connsiteY12" fmla="*/ 2639321 h 2645099"/>
              <a:gd name="connsiteX13" fmla="*/ 718743 w 1445538"/>
              <a:gd name="connsiteY13" fmla="*/ 1993505 h 2645099"/>
              <a:gd name="connsiteX14" fmla="*/ 705102 w 1445538"/>
              <a:gd name="connsiteY14" fmla="*/ 1976331 h 2645099"/>
              <a:gd name="connsiteX15" fmla="*/ 624509 w 1445538"/>
              <a:gd name="connsiteY15" fmla="*/ 1859919 h 2645099"/>
              <a:gd name="connsiteX16" fmla="*/ 615669 w 1445538"/>
              <a:gd name="connsiteY16" fmla="*/ 1845176 h 2645099"/>
              <a:gd name="connsiteX17" fmla="*/ 611103 w 1445538"/>
              <a:gd name="connsiteY17" fmla="*/ 1843626 h 2645099"/>
              <a:gd name="connsiteX18" fmla="*/ 615387 w 1445538"/>
              <a:gd name="connsiteY18" fmla="*/ 2310757 h 2645099"/>
              <a:gd name="connsiteX19" fmla="*/ 414006 w 1445538"/>
              <a:gd name="connsiteY19" fmla="*/ 1822484 h 2645099"/>
              <a:gd name="connsiteX20" fmla="*/ 337943 w 1445538"/>
              <a:gd name="connsiteY20" fmla="*/ 1445868 h 2645099"/>
              <a:gd name="connsiteX21" fmla="*/ 355076 w 1445538"/>
              <a:gd name="connsiteY21" fmla="*/ 1321926 h 2645099"/>
              <a:gd name="connsiteX22" fmla="*/ 361511 w 1445538"/>
              <a:gd name="connsiteY22" fmla="*/ 1307287 h 2645099"/>
              <a:gd name="connsiteX0" fmla="*/ 361511 w 1445538"/>
              <a:gd name="connsiteY0" fmla="*/ 1307287 h 2645099"/>
              <a:gd name="connsiteX1" fmla="*/ 35084 w 1445538"/>
              <a:gd name="connsiteY1" fmla="*/ 268241 h 2645099"/>
              <a:gd name="connsiteX2" fmla="*/ 519783 w 1445538"/>
              <a:gd name="connsiteY2" fmla="*/ 89469 h 2645099"/>
              <a:gd name="connsiteX3" fmla="*/ 791074 w 1445538"/>
              <a:gd name="connsiteY3" fmla="*/ 793148 h 2645099"/>
              <a:gd name="connsiteX4" fmla="*/ 1230169 w 1445538"/>
              <a:gd name="connsiteY4" fmla="*/ 1541144 h 2645099"/>
              <a:gd name="connsiteX5" fmla="*/ 1444959 w 1445538"/>
              <a:gd name="connsiteY5" fmla="*/ 2121772 h 2645099"/>
              <a:gd name="connsiteX6" fmla="*/ 1171468 w 1445538"/>
              <a:gd name="connsiteY6" fmla="*/ 1711153 h 2645099"/>
              <a:gd name="connsiteX7" fmla="*/ 1410590 w 1445538"/>
              <a:gd name="connsiteY7" fmla="*/ 2371286 h 2645099"/>
              <a:gd name="connsiteX8" fmla="*/ 1058744 w 1445538"/>
              <a:gd name="connsiteY8" fmla="*/ 1800763 h 2645099"/>
              <a:gd name="connsiteX9" fmla="*/ 1273164 w 1445538"/>
              <a:gd name="connsiteY9" fmla="*/ 2296434 h 2645099"/>
              <a:gd name="connsiteX10" fmla="*/ 1291821 w 1445538"/>
              <a:gd name="connsiteY10" fmla="*/ 2543944 h 2645099"/>
              <a:gd name="connsiteX11" fmla="*/ 934208 w 1445538"/>
              <a:gd name="connsiteY11" fmla="*/ 1947010 h 2645099"/>
              <a:gd name="connsiteX12" fmla="*/ 1080932 w 1445538"/>
              <a:gd name="connsiteY12" fmla="*/ 2639321 h 2645099"/>
              <a:gd name="connsiteX13" fmla="*/ 718743 w 1445538"/>
              <a:gd name="connsiteY13" fmla="*/ 1993505 h 2645099"/>
              <a:gd name="connsiteX14" fmla="*/ 705102 w 1445538"/>
              <a:gd name="connsiteY14" fmla="*/ 1976331 h 2645099"/>
              <a:gd name="connsiteX15" fmla="*/ 624509 w 1445538"/>
              <a:gd name="connsiteY15" fmla="*/ 1859919 h 2645099"/>
              <a:gd name="connsiteX16" fmla="*/ 615669 w 1445538"/>
              <a:gd name="connsiteY16" fmla="*/ 1845176 h 2645099"/>
              <a:gd name="connsiteX17" fmla="*/ 611103 w 1445538"/>
              <a:gd name="connsiteY17" fmla="*/ 1843626 h 2645099"/>
              <a:gd name="connsiteX18" fmla="*/ 615387 w 1445538"/>
              <a:gd name="connsiteY18" fmla="*/ 2310757 h 2645099"/>
              <a:gd name="connsiteX19" fmla="*/ 414006 w 1445538"/>
              <a:gd name="connsiteY19" fmla="*/ 1822484 h 2645099"/>
              <a:gd name="connsiteX20" fmla="*/ 337943 w 1445538"/>
              <a:gd name="connsiteY20" fmla="*/ 1445868 h 2645099"/>
              <a:gd name="connsiteX21" fmla="*/ 355076 w 1445538"/>
              <a:gd name="connsiteY21" fmla="*/ 1321926 h 2645099"/>
              <a:gd name="connsiteX22" fmla="*/ 361511 w 1445538"/>
              <a:gd name="connsiteY22" fmla="*/ 1307287 h 2645099"/>
              <a:gd name="connsiteX0" fmla="*/ 361511 w 1445538"/>
              <a:gd name="connsiteY0" fmla="*/ 1307287 h 2645099"/>
              <a:gd name="connsiteX1" fmla="*/ 35084 w 1445538"/>
              <a:gd name="connsiteY1" fmla="*/ 268241 h 2645099"/>
              <a:gd name="connsiteX2" fmla="*/ 519783 w 1445538"/>
              <a:gd name="connsiteY2" fmla="*/ 89469 h 2645099"/>
              <a:gd name="connsiteX3" fmla="*/ 791074 w 1445538"/>
              <a:gd name="connsiteY3" fmla="*/ 793148 h 2645099"/>
              <a:gd name="connsiteX4" fmla="*/ 1230169 w 1445538"/>
              <a:gd name="connsiteY4" fmla="*/ 1541144 h 2645099"/>
              <a:gd name="connsiteX5" fmla="*/ 1444959 w 1445538"/>
              <a:gd name="connsiteY5" fmla="*/ 2121772 h 2645099"/>
              <a:gd name="connsiteX6" fmla="*/ 1171468 w 1445538"/>
              <a:gd name="connsiteY6" fmla="*/ 1711153 h 2645099"/>
              <a:gd name="connsiteX7" fmla="*/ 1410590 w 1445538"/>
              <a:gd name="connsiteY7" fmla="*/ 2371286 h 2645099"/>
              <a:gd name="connsiteX8" fmla="*/ 1058744 w 1445538"/>
              <a:gd name="connsiteY8" fmla="*/ 1800763 h 2645099"/>
              <a:gd name="connsiteX9" fmla="*/ 1273164 w 1445538"/>
              <a:gd name="connsiteY9" fmla="*/ 2296434 h 2645099"/>
              <a:gd name="connsiteX10" fmla="*/ 1291821 w 1445538"/>
              <a:gd name="connsiteY10" fmla="*/ 2543944 h 2645099"/>
              <a:gd name="connsiteX11" fmla="*/ 934208 w 1445538"/>
              <a:gd name="connsiteY11" fmla="*/ 1947010 h 2645099"/>
              <a:gd name="connsiteX12" fmla="*/ 1080932 w 1445538"/>
              <a:gd name="connsiteY12" fmla="*/ 2639321 h 2645099"/>
              <a:gd name="connsiteX13" fmla="*/ 718743 w 1445538"/>
              <a:gd name="connsiteY13" fmla="*/ 1993505 h 2645099"/>
              <a:gd name="connsiteX14" fmla="*/ 776577 w 1445538"/>
              <a:gd name="connsiteY14" fmla="*/ 1916218 h 2645099"/>
              <a:gd name="connsiteX15" fmla="*/ 624509 w 1445538"/>
              <a:gd name="connsiteY15" fmla="*/ 1859919 h 2645099"/>
              <a:gd name="connsiteX16" fmla="*/ 615669 w 1445538"/>
              <a:gd name="connsiteY16" fmla="*/ 1845176 h 2645099"/>
              <a:gd name="connsiteX17" fmla="*/ 611103 w 1445538"/>
              <a:gd name="connsiteY17" fmla="*/ 1843626 h 2645099"/>
              <a:gd name="connsiteX18" fmla="*/ 615387 w 1445538"/>
              <a:gd name="connsiteY18" fmla="*/ 2310757 h 2645099"/>
              <a:gd name="connsiteX19" fmla="*/ 414006 w 1445538"/>
              <a:gd name="connsiteY19" fmla="*/ 1822484 h 2645099"/>
              <a:gd name="connsiteX20" fmla="*/ 337943 w 1445538"/>
              <a:gd name="connsiteY20" fmla="*/ 1445868 h 2645099"/>
              <a:gd name="connsiteX21" fmla="*/ 355076 w 1445538"/>
              <a:gd name="connsiteY21" fmla="*/ 1321926 h 2645099"/>
              <a:gd name="connsiteX22" fmla="*/ 361511 w 1445538"/>
              <a:gd name="connsiteY22" fmla="*/ 1307287 h 2645099"/>
              <a:gd name="connsiteX0" fmla="*/ 361511 w 1445538"/>
              <a:gd name="connsiteY0" fmla="*/ 1307287 h 2639349"/>
              <a:gd name="connsiteX1" fmla="*/ 35084 w 1445538"/>
              <a:gd name="connsiteY1" fmla="*/ 268241 h 2639349"/>
              <a:gd name="connsiteX2" fmla="*/ 519783 w 1445538"/>
              <a:gd name="connsiteY2" fmla="*/ 89469 h 2639349"/>
              <a:gd name="connsiteX3" fmla="*/ 791074 w 1445538"/>
              <a:gd name="connsiteY3" fmla="*/ 793148 h 2639349"/>
              <a:gd name="connsiteX4" fmla="*/ 1230169 w 1445538"/>
              <a:gd name="connsiteY4" fmla="*/ 1541144 h 2639349"/>
              <a:gd name="connsiteX5" fmla="*/ 1444959 w 1445538"/>
              <a:gd name="connsiteY5" fmla="*/ 2121772 h 2639349"/>
              <a:gd name="connsiteX6" fmla="*/ 1171468 w 1445538"/>
              <a:gd name="connsiteY6" fmla="*/ 1711153 h 2639349"/>
              <a:gd name="connsiteX7" fmla="*/ 1410590 w 1445538"/>
              <a:gd name="connsiteY7" fmla="*/ 2371286 h 2639349"/>
              <a:gd name="connsiteX8" fmla="*/ 1058744 w 1445538"/>
              <a:gd name="connsiteY8" fmla="*/ 1800763 h 2639349"/>
              <a:gd name="connsiteX9" fmla="*/ 1273164 w 1445538"/>
              <a:gd name="connsiteY9" fmla="*/ 2296434 h 2639349"/>
              <a:gd name="connsiteX10" fmla="*/ 1291821 w 1445538"/>
              <a:gd name="connsiteY10" fmla="*/ 2543944 h 2639349"/>
              <a:gd name="connsiteX11" fmla="*/ 934208 w 1445538"/>
              <a:gd name="connsiteY11" fmla="*/ 1947010 h 2639349"/>
              <a:gd name="connsiteX12" fmla="*/ 1080932 w 1445538"/>
              <a:gd name="connsiteY12" fmla="*/ 2639321 h 2639349"/>
              <a:gd name="connsiteX13" fmla="*/ 776577 w 1445538"/>
              <a:gd name="connsiteY13" fmla="*/ 1916218 h 2639349"/>
              <a:gd name="connsiteX14" fmla="*/ 624509 w 1445538"/>
              <a:gd name="connsiteY14" fmla="*/ 1859919 h 2639349"/>
              <a:gd name="connsiteX15" fmla="*/ 615669 w 1445538"/>
              <a:gd name="connsiteY15" fmla="*/ 1845176 h 2639349"/>
              <a:gd name="connsiteX16" fmla="*/ 611103 w 1445538"/>
              <a:gd name="connsiteY16" fmla="*/ 1843626 h 2639349"/>
              <a:gd name="connsiteX17" fmla="*/ 615387 w 1445538"/>
              <a:gd name="connsiteY17" fmla="*/ 2310757 h 2639349"/>
              <a:gd name="connsiteX18" fmla="*/ 414006 w 1445538"/>
              <a:gd name="connsiteY18" fmla="*/ 1822484 h 2639349"/>
              <a:gd name="connsiteX19" fmla="*/ 337943 w 1445538"/>
              <a:gd name="connsiteY19" fmla="*/ 1445868 h 2639349"/>
              <a:gd name="connsiteX20" fmla="*/ 355076 w 1445538"/>
              <a:gd name="connsiteY20" fmla="*/ 1321926 h 2639349"/>
              <a:gd name="connsiteX21" fmla="*/ 361511 w 1445538"/>
              <a:gd name="connsiteY21" fmla="*/ 1307287 h 2639349"/>
              <a:gd name="connsiteX0" fmla="*/ 361511 w 1445538"/>
              <a:gd name="connsiteY0" fmla="*/ 1307287 h 2711543"/>
              <a:gd name="connsiteX1" fmla="*/ 35084 w 1445538"/>
              <a:gd name="connsiteY1" fmla="*/ 268241 h 2711543"/>
              <a:gd name="connsiteX2" fmla="*/ 519783 w 1445538"/>
              <a:gd name="connsiteY2" fmla="*/ 89469 h 2711543"/>
              <a:gd name="connsiteX3" fmla="*/ 791074 w 1445538"/>
              <a:gd name="connsiteY3" fmla="*/ 793148 h 2711543"/>
              <a:gd name="connsiteX4" fmla="*/ 1230169 w 1445538"/>
              <a:gd name="connsiteY4" fmla="*/ 1541144 h 2711543"/>
              <a:gd name="connsiteX5" fmla="*/ 1444959 w 1445538"/>
              <a:gd name="connsiteY5" fmla="*/ 2121772 h 2711543"/>
              <a:gd name="connsiteX6" fmla="*/ 1171468 w 1445538"/>
              <a:gd name="connsiteY6" fmla="*/ 1711153 h 2711543"/>
              <a:gd name="connsiteX7" fmla="*/ 1410590 w 1445538"/>
              <a:gd name="connsiteY7" fmla="*/ 2371286 h 2711543"/>
              <a:gd name="connsiteX8" fmla="*/ 1058744 w 1445538"/>
              <a:gd name="connsiteY8" fmla="*/ 1800763 h 2711543"/>
              <a:gd name="connsiteX9" fmla="*/ 1273164 w 1445538"/>
              <a:gd name="connsiteY9" fmla="*/ 2296434 h 2711543"/>
              <a:gd name="connsiteX10" fmla="*/ 1291821 w 1445538"/>
              <a:gd name="connsiteY10" fmla="*/ 2543944 h 2711543"/>
              <a:gd name="connsiteX11" fmla="*/ 934208 w 1445538"/>
              <a:gd name="connsiteY11" fmla="*/ 1947010 h 2711543"/>
              <a:gd name="connsiteX12" fmla="*/ 1073753 w 1445538"/>
              <a:gd name="connsiteY12" fmla="*/ 2711518 h 2711543"/>
              <a:gd name="connsiteX13" fmla="*/ 776577 w 1445538"/>
              <a:gd name="connsiteY13" fmla="*/ 1916218 h 2711543"/>
              <a:gd name="connsiteX14" fmla="*/ 624509 w 1445538"/>
              <a:gd name="connsiteY14" fmla="*/ 1859919 h 2711543"/>
              <a:gd name="connsiteX15" fmla="*/ 615669 w 1445538"/>
              <a:gd name="connsiteY15" fmla="*/ 1845176 h 2711543"/>
              <a:gd name="connsiteX16" fmla="*/ 611103 w 1445538"/>
              <a:gd name="connsiteY16" fmla="*/ 1843626 h 2711543"/>
              <a:gd name="connsiteX17" fmla="*/ 615387 w 1445538"/>
              <a:gd name="connsiteY17" fmla="*/ 2310757 h 2711543"/>
              <a:gd name="connsiteX18" fmla="*/ 414006 w 1445538"/>
              <a:gd name="connsiteY18" fmla="*/ 1822484 h 2711543"/>
              <a:gd name="connsiteX19" fmla="*/ 337943 w 1445538"/>
              <a:gd name="connsiteY19" fmla="*/ 1445868 h 2711543"/>
              <a:gd name="connsiteX20" fmla="*/ 355076 w 1445538"/>
              <a:gd name="connsiteY20" fmla="*/ 1321926 h 2711543"/>
              <a:gd name="connsiteX21" fmla="*/ 361511 w 1445538"/>
              <a:gd name="connsiteY21" fmla="*/ 1307287 h 2711543"/>
              <a:gd name="connsiteX0" fmla="*/ 361511 w 1445538"/>
              <a:gd name="connsiteY0" fmla="*/ 1307287 h 2711792"/>
              <a:gd name="connsiteX1" fmla="*/ 35084 w 1445538"/>
              <a:gd name="connsiteY1" fmla="*/ 268241 h 2711792"/>
              <a:gd name="connsiteX2" fmla="*/ 519783 w 1445538"/>
              <a:gd name="connsiteY2" fmla="*/ 89469 h 2711792"/>
              <a:gd name="connsiteX3" fmla="*/ 791074 w 1445538"/>
              <a:gd name="connsiteY3" fmla="*/ 793148 h 2711792"/>
              <a:gd name="connsiteX4" fmla="*/ 1230169 w 1445538"/>
              <a:gd name="connsiteY4" fmla="*/ 1541144 h 2711792"/>
              <a:gd name="connsiteX5" fmla="*/ 1444959 w 1445538"/>
              <a:gd name="connsiteY5" fmla="*/ 2121772 h 2711792"/>
              <a:gd name="connsiteX6" fmla="*/ 1171468 w 1445538"/>
              <a:gd name="connsiteY6" fmla="*/ 1711153 h 2711792"/>
              <a:gd name="connsiteX7" fmla="*/ 1410590 w 1445538"/>
              <a:gd name="connsiteY7" fmla="*/ 2371286 h 2711792"/>
              <a:gd name="connsiteX8" fmla="*/ 1058744 w 1445538"/>
              <a:gd name="connsiteY8" fmla="*/ 1800763 h 2711792"/>
              <a:gd name="connsiteX9" fmla="*/ 1273164 w 1445538"/>
              <a:gd name="connsiteY9" fmla="*/ 2296434 h 2711792"/>
              <a:gd name="connsiteX10" fmla="*/ 1291821 w 1445538"/>
              <a:gd name="connsiteY10" fmla="*/ 2543944 h 2711792"/>
              <a:gd name="connsiteX11" fmla="*/ 934208 w 1445538"/>
              <a:gd name="connsiteY11" fmla="*/ 1947010 h 2711792"/>
              <a:gd name="connsiteX12" fmla="*/ 1073753 w 1445538"/>
              <a:gd name="connsiteY12" fmla="*/ 2711518 h 2711792"/>
              <a:gd name="connsiteX13" fmla="*/ 776577 w 1445538"/>
              <a:gd name="connsiteY13" fmla="*/ 1916218 h 2711792"/>
              <a:gd name="connsiteX14" fmla="*/ 624509 w 1445538"/>
              <a:gd name="connsiteY14" fmla="*/ 1859919 h 2711792"/>
              <a:gd name="connsiteX15" fmla="*/ 615669 w 1445538"/>
              <a:gd name="connsiteY15" fmla="*/ 1845176 h 2711792"/>
              <a:gd name="connsiteX16" fmla="*/ 611103 w 1445538"/>
              <a:gd name="connsiteY16" fmla="*/ 1843626 h 2711792"/>
              <a:gd name="connsiteX17" fmla="*/ 615387 w 1445538"/>
              <a:gd name="connsiteY17" fmla="*/ 2310757 h 2711792"/>
              <a:gd name="connsiteX18" fmla="*/ 414006 w 1445538"/>
              <a:gd name="connsiteY18" fmla="*/ 1822484 h 2711792"/>
              <a:gd name="connsiteX19" fmla="*/ 337943 w 1445538"/>
              <a:gd name="connsiteY19" fmla="*/ 1445868 h 2711792"/>
              <a:gd name="connsiteX20" fmla="*/ 355076 w 1445538"/>
              <a:gd name="connsiteY20" fmla="*/ 1321926 h 2711792"/>
              <a:gd name="connsiteX21" fmla="*/ 361511 w 1445538"/>
              <a:gd name="connsiteY21" fmla="*/ 1307287 h 2711792"/>
              <a:gd name="connsiteX0" fmla="*/ 361511 w 1445538"/>
              <a:gd name="connsiteY0" fmla="*/ 1307287 h 2682741"/>
              <a:gd name="connsiteX1" fmla="*/ 35084 w 1445538"/>
              <a:gd name="connsiteY1" fmla="*/ 268241 h 2682741"/>
              <a:gd name="connsiteX2" fmla="*/ 519783 w 1445538"/>
              <a:gd name="connsiteY2" fmla="*/ 89469 h 2682741"/>
              <a:gd name="connsiteX3" fmla="*/ 791074 w 1445538"/>
              <a:gd name="connsiteY3" fmla="*/ 793148 h 2682741"/>
              <a:gd name="connsiteX4" fmla="*/ 1230169 w 1445538"/>
              <a:gd name="connsiteY4" fmla="*/ 1541144 h 2682741"/>
              <a:gd name="connsiteX5" fmla="*/ 1444959 w 1445538"/>
              <a:gd name="connsiteY5" fmla="*/ 2121772 h 2682741"/>
              <a:gd name="connsiteX6" fmla="*/ 1171468 w 1445538"/>
              <a:gd name="connsiteY6" fmla="*/ 1711153 h 2682741"/>
              <a:gd name="connsiteX7" fmla="*/ 1410590 w 1445538"/>
              <a:gd name="connsiteY7" fmla="*/ 2371286 h 2682741"/>
              <a:gd name="connsiteX8" fmla="*/ 1058744 w 1445538"/>
              <a:gd name="connsiteY8" fmla="*/ 1800763 h 2682741"/>
              <a:gd name="connsiteX9" fmla="*/ 1273164 w 1445538"/>
              <a:gd name="connsiteY9" fmla="*/ 2296434 h 2682741"/>
              <a:gd name="connsiteX10" fmla="*/ 1291821 w 1445538"/>
              <a:gd name="connsiteY10" fmla="*/ 2543944 h 2682741"/>
              <a:gd name="connsiteX11" fmla="*/ 934208 w 1445538"/>
              <a:gd name="connsiteY11" fmla="*/ 1947010 h 2682741"/>
              <a:gd name="connsiteX12" fmla="*/ 1063663 w 1445538"/>
              <a:gd name="connsiteY12" fmla="*/ 2682455 h 2682741"/>
              <a:gd name="connsiteX13" fmla="*/ 776577 w 1445538"/>
              <a:gd name="connsiteY13" fmla="*/ 1916218 h 2682741"/>
              <a:gd name="connsiteX14" fmla="*/ 624509 w 1445538"/>
              <a:gd name="connsiteY14" fmla="*/ 1859919 h 2682741"/>
              <a:gd name="connsiteX15" fmla="*/ 615669 w 1445538"/>
              <a:gd name="connsiteY15" fmla="*/ 1845176 h 2682741"/>
              <a:gd name="connsiteX16" fmla="*/ 611103 w 1445538"/>
              <a:gd name="connsiteY16" fmla="*/ 1843626 h 2682741"/>
              <a:gd name="connsiteX17" fmla="*/ 615387 w 1445538"/>
              <a:gd name="connsiteY17" fmla="*/ 2310757 h 2682741"/>
              <a:gd name="connsiteX18" fmla="*/ 414006 w 1445538"/>
              <a:gd name="connsiteY18" fmla="*/ 1822484 h 2682741"/>
              <a:gd name="connsiteX19" fmla="*/ 337943 w 1445538"/>
              <a:gd name="connsiteY19" fmla="*/ 1445868 h 2682741"/>
              <a:gd name="connsiteX20" fmla="*/ 355076 w 1445538"/>
              <a:gd name="connsiteY20" fmla="*/ 1321926 h 2682741"/>
              <a:gd name="connsiteX21" fmla="*/ 361511 w 1445538"/>
              <a:gd name="connsiteY21" fmla="*/ 1307287 h 2682741"/>
              <a:gd name="connsiteX0" fmla="*/ 361511 w 1445538"/>
              <a:gd name="connsiteY0" fmla="*/ 1307287 h 2682662"/>
              <a:gd name="connsiteX1" fmla="*/ 35084 w 1445538"/>
              <a:gd name="connsiteY1" fmla="*/ 268241 h 2682662"/>
              <a:gd name="connsiteX2" fmla="*/ 519783 w 1445538"/>
              <a:gd name="connsiteY2" fmla="*/ 89469 h 2682662"/>
              <a:gd name="connsiteX3" fmla="*/ 791074 w 1445538"/>
              <a:gd name="connsiteY3" fmla="*/ 793148 h 2682662"/>
              <a:gd name="connsiteX4" fmla="*/ 1230169 w 1445538"/>
              <a:gd name="connsiteY4" fmla="*/ 1541144 h 2682662"/>
              <a:gd name="connsiteX5" fmla="*/ 1444959 w 1445538"/>
              <a:gd name="connsiteY5" fmla="*/ 2121772 h 2682662"/>
              <a:gd name="connsiteX6" fmla="*/ 1171468 w 1445538"/>
              <a:gd name="connsiteY6" fmla="*/ 1711153 h 2682662"/>
              <a:gd name="connsiteX7" fmla="*/ 1410590 w 1445538"/>
              <a:gd name="connsiteY7" fmla="*/ 2371286 h 2682662"/>
              <a:gd name="connsiteX8" fmla="*/ 1058744 w 1445538"/>
              <a:gd name="connsiteY8" fmla="*/ 1800763 h 2682662"/>
              <a:gd name="connsiteX9" fmla="*/ 1273164 w 1445538"/>
              <a:gd name="connsiteY9" fmla="*/ 2296434 h 2682662"/>
              <a:gd name="connsiteX10" fmla="*/ 1291821 w 1445538"/>
              <a:gd name="connsiteY10" fmla="*/ 2543944 h 2682662"/>
              <a:gd name="connsiteX11" fmla="*/ 934208 w 1445538"/>
              <a:gd name="connsiteY11" fmla="*/ 1947010 h 2682662"/>
              <a:gd name="connsiteX12" fmla="*/ 1063663 w 1445538"/>
              <a:gd name="connsiteY12" fmla="*/ 2682455 h 2682662"/>
              <a:gd name="connsiteX13" fmla="*/ 624509 w 1445538"/>
              <a:gd name="connsiteY13" fmla="*/ 1859919 h 2682662"/>
              <a:gd name="connsiteX14" fmla="*/ 615669 w 1445538"/>
              <a:gd name="connsiteY14" fmla="*/ 1845176 h 2682662"/>
              <a:gd name="connsiteX15" fmla="*/ 611103 w 1445538"/>
              <a:gd name="connsiteY15" fmla="*/ 1843626 h 2682662"/>
              <a:gd name="connsiteX16" fmla="*/ 615387 w 1445538"/>
              <a:gd name="connsiteY16" fmla="*/ 2310757 h 2682662"/>
              <a:gd name="connsiteX17" fmla="*/ 414006 w 1445538"/>
              <a:gd name="connsiteY17" fmla="*/ 1822484 h 2682662"/>
              <a:gd name="connsiteX18" fmla="*/ 337943 w 1445538"/>
              <a:gd name="connsiteY18" fmla="*/ 1445868 h 2682662"/>
              <a:gd name="connsiteX19" fmla="*/ 355076 w 1445538"/>
              <a:gd name="connsiteY19" fmla="*/ 1321926 h 2682662"/>
              <a:gd name="connsiteX20" fmla="*/ 361511 w 1445538"/>
              <a:gd name="connsiteY20" fmla="*/ 1307287 h 2682662"/>
              <a:gd name="connsiteX0" fmla="*/ 361511 w 1445538"/>
              <a:gd name="connsiteY0" fmla="*/ 1307287 h 2682662"/>
              <a:gd name="connsiteX1" fmla="*/ 35084 w 1445538"/>
              <a:gd name="connsiteY1" fmla="*/ 268241 h 2682662"/>
              <a:gd name="connsiteX2" fmla="*/ 519783 w 1445538"/>
              <a:gd name="connsiteY2" fmla="*/ 89469 h 2682662"/>
              <a:gd name="connsiteX3" fmla="*/ 791074 w 1445538"/>
              <a:gd name="connsiteY3" fmla="*/ 793148 h 2682662"/>
              <a:gd name="connsiteX4" fmla="*/ 1230169 w 1445538"/>
              <a:gd name="connsiteY4" fmla="*/ 1541144 h 2682662"/>
              <a:gd name="connsiteX5" fmla="*/ 1444959 w 1445538"/>
              <a:gd name="connsiteY5" fmla="*/ 2121772 h 2682662"/>
              <a:gd name="connsiteX6" fmla="*/ 1171468 w 1445538"/>
              <a:gd name="connsiteY6" fmla="*/ 1711153 h 2682662"/>
              <a:gd name="connsiteX7" fmla="*/ 1410590 w 1445538"/>
              <a:gd name="connsiteY7" fmla="*/ 2371286 h 2682662"/>
              <a:gd name="connsiteX8" fmla="*/ 1058744 w 1445538"/>
              <a:gd name="connsiteY8" fmla="*/ 1800763 h 2682662"/>
              <a:gd name="connsiteX9" fmla="*/ 1273164 w 1445538"/>
              <a:gd name="connsiteY9" fmla="*/ 2296434 h 2682662"/>
              <a:gd name="connsiteX10" fmla="*/ 1291821 w 1445538"/>
              <a:gd name="connsiteY10" fmla="*/ 2543944 h 2682662"/>
              <a:gd name="connsiteX11" fmla="*/ 934208 w 1445538"/>
              <a:gd name="connsiteY11" fmla="*/ 1947010 h 2682662"/>
              <a:gd name="connsiteX12" fmla="*/ 1063663 w 1445538"/>
              <a:gd name="connsiteY12" fmla="*/ 2682455 h 2682662"/>
              <a:gd name="connsiteX13" fmla="*/ 624509 w 1445538"/>
              <a:gd name="connsiteY13" fmla="*/ 1859919 h 2682662"/>
              <a:gd name="connsiteX14" fmla="*/ 615669 w 1445538"/>
              <a:gd name="connsiteY14" fmla="*/ 1845176 h 2682662"/>
              <a:gd name="connsiteX15" fmla="*/ 611103 w 1445538"/>
              <a:gd name="connsiteY15" fmla="*/ 1843626 h 2682662"/>
              <a:gd name="connsiteX16" fmla="*/ 615387 w 1445538"/>
              <a:gd name="connsiteY16" fmla="*/ 2310757 h 2682662"/>
              <a:gd name="connsiteX17" fmla="*/ 414006 w 1445538"/>
              <a:gd name="connsiteY17" fmla="*/ 1822484 h 2682662"/>
              <a:gd name="connsiteX18" fmla="*/ 337943 w 1445538"/>
              <a:gd name="connsiteY18" fmla="*/ 1445868 h 2682662"/>
              <a:gd name="connsiteX19" fmla="*/ 355076 w 1445538"/>
              <a:gd name="connsiteY19" fmla="*/ 1321926 h 2682662"/>
              <a:gd name="connsiteX20" fmla="*/ 361511 w 1445538"/>
              <a:gd name="connsiteY20" fmla="*/ 1307287 h 2682662"/>
              <a:gd name="connsiteX0" fmla="*/ 361511 w 1445538"/>
              <a:gd name="connsiteY0" fmla="*/ 1307287 h 2687348"/>
              <a:gd name="connsiteX1" fmla="*/ 35084 w 1445538"/>
              <a:gd name="connsiteY1" fmla="*/ 268241 h 2687348"/>
              <a:gd name="connsiteX2" fmla="*/ 519783 w 1445538"/>
              <a:gd name="connsiteY2" fmla="*/ 89469 h 2687348"/>
              <a:gd name="connsiteX3" fmla="*/ 791074 w 1445538"/>
              <a:gd name="connsiteY3" fmla="*/ 793148 h 2687348"/>
              <a:gd name="connsiteX4" fmla="*/ 1230169 w 1445538"/>
              <a:gd name="connsiteY4" fmla="*/ 1541144 h 2687348"/>
              <a:gd name="connsiteX5" fmla="*/ 1444959 w 1445538"/>
              <a:gd name="connsiteY5" fmla="*/ 2121772 h 2687348"/>
              <a:gd name="connsiteX6" fmla="*/ 1171468 w 1445538"/>
              <a:gd name="connsiteY6" fmla="*/ 1711153 h 2687348"/>
              <a:gd name="connsiteX7" fmla="*/ 1410590 w 1445538"/>
              <a:gd name="connsiteY7" fmla="*/ 2371286 h 2687348"/>
              <a:gd name="connsiteX8" fmla="*/ 1058744 w 1445538"/>
              <a:gd name="connsiteY8" fmla="*/ 1800763 h 2687348"/>
              <a:gd name="connsiteX9" fmla="*/ 1273164 w 1445538"/>
              <a:gd name="connsiteY9" fmla="*/ 2296434 h 2687348"/>
              <a:gd name="connsiteX10" fmla="*/ 1291821 w 1445538"/>
              <a:gd name="connsiteY10" fmla="*/ 2543944 h 2687348"/>
              <a:gd name="connsiteX11" fmla="*/ 934208 w 1445538"/>
              <a:gd name="connsiteY11" fmla="*/ 1947010 h 2687348"/>
              <a:gd name="connsiteX12" fmla="*/ 1063663 w 1445538"/>
              <a:gd name="connsiteY12" fmla="*/ 2682455 h 2687348"/>
              <a:gd name="connsiteX13" fmla="*/ 624509 w 1445538"/>
              <a:gd name="connsiteY13" fmla="*/ 1859919 h 2687348"/>
              <a:gd name="connsiteX14" fmla="*/ 615669 w 1445538"/>
              <a:gd name="connsiteY14" fmla="*/ 1845176 h 2687348"/>
              <a:gd name="connsiteX15" fmla="*/ 611103 w 1445538"/>
              <a:gd name="connsiteY15" fmla="*/ 1843626 h 2687348"/>
              <a:gd name="connsiteX16" fmla="*/ 615387 w 1445538"/>
              <a:gd name="connsiteY16" fmla="*/ 2310757 h 2687348"/>
              <a:gd name="connsiteX17" fmla="*/ 414006 w 1445538"/>
              <a:gd name="connsiteY17" fmla="*/ 1822484 h 2687348"/>
              <a:gd name="connsiteX18" fmla="*/ 337943 w 1445538"/>
              <a:gd name="connsiteY18" fmla="*/ 1445868 h 2687348"/>
              <a:gd name="connsiteX19" fmla="*/ 355076 w 1445538"/>
              <a:gd name="connsiteY19" fmla="*/ 1321926 h 2687348"/>
              <a:gd name="connsiteX20" fmla="*/ 361511 w 1445538"/>
              <a:gd name="connsiteY20" fmla="*/ 1307287 h 2687348"/>
              <a:gd name="connsiteX0" fmla="*/ 361511 w 1445538"/>
              <a:gd name="connsiteY0" fmla="*/ 1307287 h 2685047"/>
              <a:gd name="connsiteX1" fmla="*/ 35084 w 1445538"/>
              <a:gd name="connsiteY1" fmla="*/ 268241 h 2685047"/>
              <a:gd name="connsiteX2" fmla="*/ 519783 w 1445538"/>
              <a:gd name="connsiteY2" fmla="*/ 89469 h 2685047"/>
              <a:gd name="connsiteX3" fmla="*/ 791074 w 1445538"/>
              <a:gd name="connsiteY3" fmla="*/ 793148 h 2685047"/>
              <a:gd name="connsiteX4" fmla="*/ 1230169 w 1445538"/>
              <a:gd name="connsiteY4" fmla="*/ 1541144 h 2685047"/>
              <a:gd name="connsiteX5" fmla="*/ 1444959 w 1445538"/>
              <a:gd name="connsiteY5" fmla="*/ 2121772 h 2685047"/>
              <a:gd name="connsiteX6" fmla="*/ 1171468 w 1445538"/>
              <a:gd name="connsiteY6" fmla="*/ 1711153 h 2685047"/>
              <a:gd name="connsiteX7" fmla="*/ 1410590 w 1445538"/>
              <a:gd name="connsiteY7" fmla="*/ 2371286 h 2685047"/>
              <a:gd name="connsiteX8" fmla="*/ 1058744 w 1445538"/>
              <a:gd name="connsiteY8" fmla="*/ 1800763 h 2685047"/>
              <a:gd name="connsiteX9" fmla="*/ 1273164 w 1445538"/>
              <a:gd name="connsiteY9" fmla="*/ 2296434 h 2685047"/>
              <a:gd name="connsiteX10" fmla="*/ 1291821 w 1445538"/>
              <a:gd name="connsiteY10" fmla="*/ 2543944 h 2685047"/>
              <a:gd name="connsiteX11" fmla="*/ 934208 w 1445538"/>
              <a:gd name="connsiteY11" fmla="*/ 1947010 h 2685047"/>
              <a:gd name="connsiteX12" fmla="*/ 1063663 w 1445538"/>
              <a:gd name="connsiteY12" fmla="*/ 2682455 h 2685047"/>
              <a:gd name="connsiteX13" fmla="*/ 757636 w 1445538"/>
              <a:gd name="connsiteY13" fmla="*/ 2179087 h 2685047"/>
              <a:gd name="connsiteX14" fmla="*/ 624509 w 1445538"/>
              <a:gd name="connsiteY14" fmla="*/ 1859919 h 2685047"/>
              <a:gd name="connsiteX15" fmla="*/ 615669 w 1445538"/>
              <a:gd name="connsiteY15" fmla="*/ 1845176 h 2685047"/>
              <a:gd name="connsiteX16" fmla="*/ 611103 w 1445538"/>
              <a:gd name="connsiteY16" fmla="*/ 1843626 h 2685047"/>
              <a:gd name="connsiteX17" fmla="*/ 615387 w 1445538"/>
              <a:gd name="connsiteY17" fmla="*/ 2310757 h 2685047"/>
              <a:gd name="connsiteX18" fmla="*/ 414006 w 1445538"/>
              <a:gd name="connsiteY18" fmla="*/ 1822484 h 2685047"/>
              <a:gd name="connsiteX19" fmla="*/ 337943 w 1445538"/>
              <a:gd name="connsiteY19" fmla="*/ 1445868 h 2685047"/>
              <a:gd name="connsiteX20" fmla="*/ 355076 w 1445538"/>
              <a:gd name="connsiteY20" fmla="*/ 1321926 h 2685047"/>
              <a:gd name="connsiteX21" fmla="*/ 361511 w 1445538"/>
              <a:gd name="connsiteY21" fmla="*/ 1307287 h 2685047"/>
              <a:gd name="connsiteX0" fmla="*/ 361511 w 1445538"/>
              <a:gd name="connsiteY0" fmla="*/ 1307287 h 2683236"/>
              <a:gd name="connsiteX1" fmla="*/ 35084 w 1445538"/>
              <a:gd name="connsiteY1" fmla="*/ 268241 h 2683236"/>
              <a:gd name="connsiteX2" fmla="*/ 519783 w 1445538"/>
              <a:gd name="connsiteY2" fmla="*/ 89469 h 2683236"/>
              <a:gd name="connsiteX3" fmla="*/ 791074 w 1445538"/>
              <a:gd name="connsiteY3" fmla="*/ 793148 h 2683236"/>
              <a:gd name="connsiteX4" fmla="*/ 1230169 w 1445538"/>
              <a:gd name="connsiteY4" fmla="*/ 1541144 h 2683236"/>
              <a:gd name="connsiteX5" fmla="*/ 1444959 w 1445538"/>
              <a:gd name="connsiteY5" fmla="*/ 2121772 h 2683236"/>
              <a:gd name="connsiteX6" fmla="*/ 1171468 w 1445538"/>
              <a:gd name="connsiteY6" fmla="*/ 1711153 h 2683236"/>
              <a:gd name="connsiteX7" fmla="*/ 1410590 w 1445538"/>
              <a:gd name="connsiteY7" fmla="*/ 2371286 h 2683236"/>
              <a:gd name="connsiteX8" fmla="*/ 1058744 w 1445538"/>
              <a:gd name="connsiteY8" fmla="*/ 1800763 h 2683236"/>
              <a:gd name="connsiteX9" fmla="*/ 1273164 w 1445538"/>
              <a:gd name="connsiteY9" fmla="*/ 2296434 h 2683236"/>
              <a:gd name="connsiteX10" fmla="*/ 1291821 w 1445538"/>
              <a:gd name="connsiteY10" fmla="*/ 2543944 h 2683236"/>
              <a:gd name="connsiteX11" fmla="*/ 934208 w 1445538"/>
              <a:gd name="connsiteY11" fmla="*/ 1947010 h 2683236"/>
              <a:gd name="connsiteX12" fmla="*/ 1063663 w 1445538"/>
              <a:gd name="connsiteY12" fmla="*/ 2682455 h 2683236"/>
              <a:gd name="connsiteX13" fmla="*/ 815483 w 1445538"/>
              <a:gd name="connsiteY13" fmla="*/ 2083951 h 2683236"/>
              <a:gd name="connsiteX14" fmla="*/ 624509 w 1445538"/>
              <a:gd name="connsiteY14" fmla="*/ 1859919 h 2683236"/>
              <a:gd name="connsiteX15" fmla="*/ 615669 w 1445538"/>
              <a:gd name="connsiteY15" fmla="*/ 1845176 h 2683236"/>
              <a:gd name="connsiteX16" fmla="*/ 611103 w 1445538"/>
              <a:gd name="connsiteY16" fmla="*/ 1843626 h 2683236"/>
              <a:gd name="connsiteX17" fmla="*/ 615387 w 1445538"/>
              <a:gd name="connsiteY17" fmla="*/ 2310757 h 2683236"/>
              <a:gd name="connsiteX18" fmla="*/ 414006 w 1445538"/>
              <a:gd name="connsiteY18" fmla="*/ 1822484 h 2683236"/>
              <a:gd name="connsiteX19" fmla="*/ 337943 w 1445538"/>
              <a:gd name="connsiteY19" fmla="*/ 1445868 h 2683236"/>
              <a:gd name="connsiteX20" fmla="*/ 355076 w 1445538"/>
              <a:gd name="connsiteY20" fmla="*/ 1321926 h 2683236"/>
              <a:gd name="connsiteX21" fmla="*/ 361511 w 1445538"/>
              <a:gd name="connsiteY21" fmla="*/ 1307287 h 2683236"/>
              <a:gd name="connsiteX0" fmla="*/ 361511 w 1445538"/>
              <a:gd name="connsiteY0" fmla="*/ 1307287 h 2683539"/>
              <a:gd name="connsiteX1" fmla="*/ 35084 w 1445538"/>
              <a:gd name="connsiteY1" fmla="*/ 268241 h 2683539"/>
              <a:gd name="connsiteX2" fmla="*/ 519783 w 1445538"/>
              <a:gd name="connsiteY2" fmla="*/ 89469 h 2683539"/>
              <a:gd name="connsiteX3" fmla="*/ 791074 w 1445538"/>
              <a:gd name="connsiteY3" fmla="*/ 793148 h 2683539"/>
              <a:gd name="connsiteX4" fmla="*/ 1230169 w 1445538"/>
              <a:gd name="connsiteY4" fmla="*/ 1541144 h 2683539"/>
              <a:gd name="connsiteX5" fmla="*/ 1444959 w 1445538"/>
              <a:gd name="connsiteY5" fmla="*/ 2121772 h 2683539"/>
              <a:gd name="connsiteX6" fmla="*/ 1171468 w 1445538"/>
              <a:gd name="connsiteY6" fmla="*/ 1711153 h 2683539"/>
              <a:gd name="connsiteX7" fmla="*/ 1410590 w 1445538"/>
              <a:gd name="connsiteY7" fmla="*/ 2371286 h 2683539"/>
              <a:gd name="connsiteX8" fmla="*/ 1058744 w 1445538"/>
              <a:gd name="connsiteY8" fmla="*/ 1800763 h 2683539"/>
              <a:gd name="connsiteX9" fmla="*/ 1273164 w 1445538"/>
              <a:gd name="connsiteY9" fmla="*/ 2296434 h 2683539"/>
              <a:gd name="connsiteX10" fmla="*/ 1291821 w 1445538"/>
              <a:gd name="connsiteY10" fmla="*/ 2543944 h 2683539"/>
              <a:gd name="connsiteX11" fmla="*/ 934208 w 1445538"/>
              <a:gd name="connsiteY11" fmla="*/ 1947010 h 2683539"/>
              <a:gd name="connsiteX12" fmla="*/ 1063663 w 1445538"/>
              <a:gd name="connsiteY12" fmla="*/ 2682455 h 2683539"/>
              <a:gd name="connsiteX13" fmla="*/ 815483 w 1445538"/>
              <a:gd name="connsiteY13" fmla="*/ 2083951 h 2683539"/>
              <a:gd name="connsiteX14" fmla="*/ 624509 w 1445538"/>
              <a:gd name="connsiteY14" fmla="*/ 1859919 h 2683539"/>
              <a:gd name="connsiteX15" fmla="*/ 615669 w 1445538"/>
              <a:gd name="connsiteY15" fmla="*/ 1845176 h 2683539"/>
              <a:gd name="connsiteX16" fmla="*/ 611103 w 1445538"/>
              <a:gd name="connsiteY16" fmla="*/ 1843626 h 2683539"/>
              <a:gd name="connsiteX17" fmla="*/ 615387 w 1445538"/>
              <a:gd name="connsiteY17" fmla="*/ 2310757 h 2683539"/>
              <a:gd name="connsiteX18" fmla="*/ 414006 w 1445538"/>
              <a:gd name="connsiteY18" fmla="*/ 1822484 h 2683539"/>
              <a:gd name="connsiteX19" fmla="*/ 337943 w 1445538"/>
              <a:gd name="connsiteY19" fmla="*/ 1445868 h 2683539"/>
              <a:gd name="connsiteX20" fmla="*/ 355076 w 1445538"/>
              <a:gd name="connsiteY20" fmla="*/ 1321926 h 2683539"/>
              <a:gd name="connsiteX21" fmla="*/ 361511 w 1445538"/>
              <a:gd name="connsiteY21" fmla="*/ 1307287 h 2683539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624509 w 1445538"/>
              <a:gd name="connsiteY14" fmla="*/ 1859919 h 2724272"/>
              <a:gd name="connsiteX15" fmla="*/ 615669 w 1445538"/>
              <a:gd name="connsiteY15" fmla="*/ 1845176 h 2724272"/>
              <a:gd name="connsiteX16" fmla="*/ 611103 w 1445538"/>
              <a:gd name="connsiteY16" fmla="*/ 1843626 h 2724272"/>
              <a:gd name="connsiteX17" fmla="*/ 615387 w 1445538"/>
              <a:gd name="connsiteY17" fmla="*/ 2310757 h 2724272"/>
              <a:gd name="connsiteX18" fmla="*/ 414006 w 1445538"/>
              <a:gd name="connsiteY18" fmla="*/ 1822484 h 2724272"/>
              <a:gd name="connsiteX19" fmla="*/ 337943 w 1445538"/>
              <a:gd name="connsiteY19" fmla="*/ 1445868 h 2724272"/>
              <a:gd name="connsiteX20" fmla="*/ 355076 w 1445538"/>
              <a:gd name="connsiteY20" fmla="*/ 1321926 h 2724272"/>
              <a:gd name="connsiteX21" fmla="*/ 361511 w 1445538"/>
              <a:gd name="connsiteY21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624509 w 1445538"/>
              <a:gd name="connsiteY14" fmla="*/ 1859919 h 2724272"/>
              <a:gd name="connsiteX15" fmla="*/ 615669 w 1445538"/>
              <a:gd name="connsiteY15" fmla="*/ 1845176 h 2724272"/>
              <a:gd name="connsiteX16" fmla="*/ 594251 w 1445538"/>
              <a:gd name="connsiteY16" fmla="*/ 1959720 h 2724272"/>
              <a:gd name="connsiteX17" fmla="*/ 615387 w 1445538"/>
              <a:gd name="connsiteY17" fmla="*/ 2310757 h 2724272"/>
              <a:gd name="connsiteX18" fmla="*/ 414006 w 1445538"/>
              <a:gd name="connsiteY18" fmla="*/ 1822484 h 2724272"/>
              <a:gd name="connsiteX19" fmla="*/ 337943 w 1445538"/>
              <a:gd name="connsiteY19" fmla="*/ 1445868 h 2724272"/>
              <a:gd name="connsiteX20" fmla="*/ 355076 w 1445538"/>
              <a:gd name="connsiteY20" fmla="*/ 1321926 h 2724272"/>
              <a:gd name="connsiteX21" fmla="*/ 361511 w 1445538"/>
              <a:gd name="connsiteY21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624509 w 1445538"/>
              <a:gd name="connsiteY14" fmla="*/ 1859919 h 2724272"/>
              <a:gd name="connsiteX15" fmla="*/ 683088 w 1445538"/>
              <a:gd name="connsiteY15" fmla="*/ 1790263 h 2724272"/>
              <a:gd name="connsiteX16" fmla="*/ 594251 w 1445538"/>
              <a:gd name="connsiteY16" fmla="*/ 1959720 h 2724272"/>
              <a:gd name="connsiteX17" fmla="*/ 615387 w 1445538"/>
              <a:gd name="connsiteY17" fmla="*/ 2310757 h 2724272"/>
              <a:gd name="connsiteX18" fmla="*/ 414006 w 1445538"/>
              <a:gd name="connsiteY18" fmla="*/ 1822484 h 2724272"/>
              <a:gd name="connsiteX19" fmla="*/ 337943 w 1445538"/>
              <a:gd name="connsiteY19" fmla="*/ 1445868 h 2724272"/>
              <a:gd name="connsiteX20" fmla="*/ 355076 w 1445538"/>
              <a:gd name="connsiteY20" fmla="*/ 1321926 h 2724272"/>
              <a:gd name="connsiteX21" fmla="*/ 361511 w 1445538"/>
              <a:gd name="connsiteY21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624509 w 1445538"/>
              <a:gd name="connsiteY14" fmla="*/ 1859919 h 2724272"/>
              <a:gd name="connsiteX15" fmla="*/ 594251 w 1445538"/>
              <a:gd name="connsiteY15" fmla="*/ 1959720 h 2724272"/>
              <a:gd name="connsiteX16" fmla="*/ 615387 w 1445538"/>
              <a:gd name="connsiteY16" fmla="*/ 2310757 h 2724272"/>
              <a:gd name="connsiteX17" fmla="*/ 414006 w 1445538"/>
              <a:gd name="connsiteY17" fmla="*/ 1822484 h 2724272"/>
              <a:gd name="connsiteX18" fmla="*/ 337943 w 1445538"/>
              <a:gd name="connsiteY18" fmla="*/ 1445868 h 2724272"/>
              <a:gd name="connsiteX19" fmla="*/ 355076 w 1445538"/>
              <a:gd name="connsiteY19" fmla="*/ 1321926 h 2724272"/>
              <a:gd name="connsiteX20" fmla="*/ 361511 w 1445538"/>
              <a:gd name="connsiteY20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713668 w 1445538"/>
              <a:gd name="connsiteY14" fmla="*/ 1829633 h 2724272"/>
              <a:gd name="connsiteX15" fmla="*/ 594251 w 1445538"/>
              <a:gd name="connsiteY15" fmla="*/ 1959720 h 2724272"/>
              <a:gd name="connsiteX16" fmla="*/ 615387 w 1445538"/>
              <a:gd name="connsiteY16" fmla="*/ 2310757 h 2724272"/>
              <a:gd name="connsiteX17" fmla="*/ 414006 w 1445538"/>
              <a:gd name="connsiteY17" fmla="*/ 1822484 h 2724272"/>
              <a:gd name="connsiteX18" fmla="*/ 337943 w 1445538"/>
              <a:gd name="connsiteY18" fmla="*/ 1445868 h 2724272"/>
              <a:gd name="connsiteX19" fmla="*/ 355076 w 1445538"/>
              <a:gd name="connsiteY19" fmla="*/ 1321926 h 2724272"/>
              <a:gd name="connsiteX20" fmla="*/ 361511 w 1445538"/>
              <a:gd name="connsiteY20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713668 w 1445538"/>
              <a:gd name="connsiteY14" fmla="*/ 1829633 h 2724272"/>
              <a:gd name="connsiteX15" fmla="*/ 594251 w 1445538"/>
              <a:gd name="connsiteY15" fmla="*/ 1959720 h 2724272"/>
              <a:gd name="connsiteX16" fmla="*/ 615387 w 1445538"/>
              <a:gd name="connsiteY16" fmla="*/ 2310757 h 2724272"/>
              <a:gd name="connsiteX17" fmla="*/ 414006 w 1445538"/>
              <a:gd name="connsiteY17" fmla="*/ 1822484 h 2724272"/>
              <a:gd name="connsiteX18" fmla="*/ 337943 w 1445538"/>
              <a:gd name="connsiteY18" fmla="*/ 1445868 h 2724272"/>
              <a:gd name="connsiteX19" fmla="*/ 355076 w 1445538"/>
              <a:gd name="connsiteY19" fmla="*/ 1321926 h 2724272"/>
              <a:gd name="connsiteX20" fmla="*/ 361511 w 1445538"/>
              <a:gd name="connsiteY20" fmla="*/ 1307287 h 2724272"/>
              <a:gd name="connsiteX0" fmla="*/ 361511 w 1445538"/>
              <a:gd name="connsiteY0" fmla="*/ 1307287 h 2724272"/>
              <a:gd name="connsiteX1" fmla="*/ 35084 w 1445538"/>
              <a:gd name="connsiteY1" fmla="*/ 268241 h 2724272"/>
              <a:gd name="connsiteX2" fmla="*/ 519783 w 1445538"/>
              <a:gd name="connsiteY2" fmla="*/ 89469 h 2724272"/>
              <a:gd name="connsiteX3" fmla="*/ 791074 w 1445538"/>
              <a:gd name="connsiteY3" fmla="*/ 793148 h 2724272"/>
              <a:gd name="connsiteX4" fmla="*/ 1230169 w 1445538"/>
              <a:gd name="connsiteY4" fmla="*/ 1541144 h 2724272"/>
              <a:gd name="connsiteX5" fmla="*/ 1444959 w 1445538"/>
              <a:gd name="connsiteY5" fmla="*/ 2121772 h 2724272"/>
              <a:gd name="connsiteX6" fmla="*/ 1171468 w 1445538"/>
              <a:gd name="connsiteY6" fmla="*/ 1711153 h 2724272"/>
              <a:gd name="connsiteX7" fmla="*/ 1410590 w 1445538"/>
              <a:gd name="connsiteY7" fmla="*/ 2371286 h 2724272"/>
              <a:gd name="connsiteX8" fmla="*/ 1058744 w 1445538"/>
              <a:gd name="connsiteY8" fmla="*/ 1800763 h 2724272"/>
              <a:gd name="connsiteX9" fmla="*/ 1273164 w 1445538"/>
              <a:gd name="connsiteY9" fmla="*/ 2296434 h 2724272"/>
              <a:gd name="connsiteX10" fmla="*/ 1291821 w 1445538"/>
              <a:gd name="connsiteY10" fmla="*/ 2543944 h 2724272"/>
              <a:gd name="connsiteX11" fmla="*/ 934208 w 1445538"/>
              <a:gd name="connsiteY11" fmla="*/ 1947010 h 2724272"/>
              <a:gd name="connsiteX12" fmla="*/ 1023608 w 1445538"/>
              <a:gd name="connsiteY12" fmla="*/ 2723297 h 2724272"/>
              <a:gd name="connsiteX13" fmla="*/ 815483 w 1445538"/>
              <a:gd name="connsiteY13" fmla="*/ 2083951 h 2724272"/>
              <a:gd name="connsiteX14" fmla="*/ 713668 w 1445538"/>
              <a:gd name="connsiteY14" fmla="*/ 1829633 h 2724272"/>
              <a:gd name="connsiteX15" fmla="*/ 594251 w 1445538"/>
              <a:gd name="connsiteY15" fmla="*/ 1959720 h 2724272"/>
              <a:gd name="connsiteX16" fmla="*/ 615387 w 1445538"/>
              <a:gd name="connsiteY16" fmla="*/ 2310757 h 2724272"/>
              <a:gd name="connsiteX17" fmla="*/ 414006 w 1445538"/>
              <a:gd name="connsiteY17" fmla="*/ 1822484 h 2724272"/>
              <a:gd name="connsiteX18" fmla="*/ 337943 w 1445538"/>
              <a:gd name="connsiteY18" fmla="*/ 1445868 h 2724272"/>
              <a:gd name="connsiteX19" fmla="*/ 355076 w 1445538"/>
              <a:gd name="connsiteY19" fmla="*/ 1321926 h 2724272"/>
              <a:gd name="connsiteX20" fmla="*/ 361511 w 1445538"/>
              <a:gd name="connsiteY20" fmla="*/ 1307287 h 2724272"/>
              <a:gd name="connsiteX0" fmla="*/ 361511 w 1445538"/>
              <a:gd name="connsiteY0" fmla="*/ 1307287 h 2584371"/>
              <a:gd name="connsiteX1" fmla="*/ 35084 w 1445538"/>
              <a:gd name="connsiteY1" fmla="*/ 268241 h 2584371"/>
              <a:gd name="connsiteX2" fmla="*/ 519783 w 1445538"/>
              <a:gd name="connsiteY2" fmla="*/ 89469 h 2584371"/>
              <a:gd name="connsiteX3" fmla="*/ 791074 w 1445538"/>
              <a:gd name="connsiteY3" fmla="*/ 793148 h 2584371"/>
              <a:gd name="connsiteX4" fmla="*/ 1230169 w 1445538"/>
              <a:gd name="connsiteY4" fmla="*/ 1541144 h 2584371"/>
              <a:gd name="connsiteX5" fmla="*/ 1444959 w 1445538"/>
              <a:gd name="connsiteY5" fmla="*/ 2121772 h 2584371"/>
              <a:gd name="connsiteX6" fmla="*/ 1171468 w 1445538"/>
              <a:gd name="connsiteY6" fmla="*/ 1711153 h 2584371"/>
              <a:gd name="connsiteX7" fmla="*/ 1410590 w 1445538"/>
              <a:gd name="connsiteY7" fmla="*/ 2371286 h 2584371"/>
              <a:gd name="connsiteX8" fmla="*/ 1058744 w 1445538"/>
              <a:gd name="connsiteY8" fmla="*/ 1800763 h 2584371"/>
              <a:gd name="connsiteX9" fmla="*/ 1273164 w 1445538"/>
              <a:gd name="connsiteY9" fmla="*/ 2296434 h 2584371"/>
              <a:gd name="connsiteX10" fmla="*/ 1291821 w 1445538"/>
              <a:gd name="connsiteY10" fmla="*/ 2543944 h 2584371"/>
              <a:gd name="connsiteX11" fmla="*/ 934208 w 1445538"/>
              <a:gd name="connsiteY11" fmla="*/ 1947010 h 2584371"/>
              <a:gd name="connsiteX12" fmla="*/ 1133162 w 1445538"/>
              <a:gd name="connsiteY12" fmla="*/ 2582878 h 2584371"/>
              <a:gd name="connsiteX13" fmla="*/ 815483 w 1445538"/>
              <a:gd name="connsiteY13" fmla="*/ 2083951 h 2584371"/>
              <a:gd name="connsiteX14" fmla="*/ 713668 w 1445538"/>
              <a:gd name="connsiteY14" fmla="*/ 1829633 h 2584371"/>
              <a:gd name="connsiteX15" fmla="*/ 594251 w 1445538"/>
              <a:gd name="connsiteY15" fmla="*/ 1959720 h 2584371"/>
              <a:gd name="connsiteX16" fmla="*/ 615387 w 1445538"/>
              <a:gd name="connsiteY16" fmla="*/ 2310757 h 2584371"/>
              <a:gd name="connsiteX17" fmla="*/ 414006 w 1445538"/>
              <a:gd name="connsiteY17" fmla="*/ 1822484 h 2584371"/>
              <a:gd name="connsiteX18" fmla="*/ 337943 w 1445538"/>
              <a:gd name="connsiteY18" fmla="*/ 1445868 h 2584371"/>
              <a:gd name="connsiteX19" fmla="*/ 355076 w 1445538"/>
              <a:gd name="connsiteY19" fmla="*/ 1321926 h 2584371"/>
              <a:gd name="connsiteX20" fmla="*/ 361511 w 1445538"/>
              <a:gd name="connsiteY20" fmla="*/ 1307287 h 2584371"/>
              <a:gd name="connsiteX0" fmla="*/ 361511 w 1445538"/>
              <a:gd name="connsiteY0" fmla="*/ 1307287 h 2583312"/>
              <a:gd name="connsiteX1" fmla="*/ 35084 w 1445538"/>
              <a:gd name="connsiteY1" fmla="*/ 268241 h 2583312"/>
              <a:gd name="connsiteX2" fmla="*/ 519783 w 1445538"/>
              <a:gd name="connsiteY2" fmla="*/ 89469 h 2583312"/>
              <a:gd name="connsiteX3" fmla="*/ 791074 w 1445538"/>
              <a:gd name="connsiteY3" fmla="*/ 793148 h 2583312"/>
              <a:gd name="connsiteX4" fmla="*/ 1230169 w 1445538"/>
              <a:gd name="connsiteY4" fmla="*/ 1541144 h 2583312"/>
              <a:gd name="connsiteX5" fmla="*/ 1444959 w 1445538"/>
              <a:gd name="connsiteY5" fmla="*/ 2121772 h 2583312"/>
              <a:gd name="connsiteX6" fmla="*/ 1171468 w 1445538"/>
              <a:gd name="connsiteY6" fmla="*/ 1711153 h 2583312"/>
              <a:gd name="connsiteX7" fmla="*/ 1410590 w 1445538"/>
              <a:gd name="connsiteY7" fmla="*/ 2371286 h 2583312"/>
              <a:gd name="connsiteX8" fmla="*/ 1058744 w 1445538"/>
              <a:gd name="connsiteY8" fmla="*/ 1800763 h 2583312"/>
              <a:gd name="connsiteX9" fmla="*/ 1273164 w 1445538"/>
              <a:gd name="connsiteY9" fmla="*/ 2296434 h 2583312"/>
              <a:gd name="connsiteX10" fmla="*/ 1291821 w 1445538"/>
              <a:gd name="connsiteY10" fmla="*/ 2543944 h 2583312"/>
              <a:gd name="connsiteX11" fmla="*/ 934208 w 1445538"/>
              <a:gd name="connsiteY11" fmla="*/ 1947010 h 2583312"/>
              <a:gd name="connsiteX12" fmla="*/ 1133162 w 1445538"/>
              <a:gd name="connsiteY12" fmla="*/ 2582878 h 2583312"/>
              <a:gd name="connsiteX13" fmla="*/ 713668 w 1445538"/>
              <a:gd name="connsiteY13" fmla="*/ 1829633 h 2583312"/>
              <a:gd name="connsiteX14" fmla="*/ 594251 w 1445538"/>
              <a:gd name="connsiteY14" fmla="*/ 1959720 h 2583312"/>
              <a:gd name="connsiteX15" fmla="*/ 615387 w 1445538"/>
              <a:gd name="connsiteY15" fmla="*/ 2310757 h 2583312"/>
              <a:gd name="connsiteX16" fmla="*/ 414006 w 1445538"/>
              <a:gd name="connsiteY16" fmla="*/ 1822484 h 2583312"/>
              <a:gd name="connsiteX17" fmla="*/ 337943 w 1445538"/>
              <a:gd name="connsiteY17" fmla="*/ 1445868 h 2583312"/>
              <a:gd name="connsiteX18" fmla="*/ 355076 w 1445538"/>
              <a:gd name="connsiteY18" fmla="*/ 1321926 h 2583312"/>
              <a:gd name="connsiteX19" fmla="*/ 361511 w 1445538"/>
              <a:gd name="connsiteY19" fmla="*/ 1307287 h 2583312"/>
              <a:gd name="connsiteX0" fmla="*/ 361511 w 1445538"/>
              <a:gd name="connsiteY0" fmla="*/ 1307287 h 2610826"/>
              <a:gd name="connsiteX1" fmla="*/ 35084 w 1445538"/>
              <a:gd name="connsiteY1" fmla="*/ 268241 h 2610826"/>
              <a:gd name="connsiteX2" fmla="*/ 519783 w 1445538"/>
              <a:gd name="connsiteY2" fmla="*/ 89469 h 2610826"/>
              <a:gd name="connsiteX3" fmla="*/ 791074 w 1445538"/>
              <a:gd name="connsiteY3" fmla="*/ 793148 h 2610826"/>
              <a:gd name="connsiteX4" fmla="*/ 1230169 w 1445538"/>
              <a:gd name="connsiteY4" fmla="*/ 1541144 h 2610826"/>
              <a:gd name="connsiteX5" fmla="*/ 1444959 w 1445538"/>
              <a:gd name="connsiteY5" fmla="*/ 2121772 h 2610826"/>
              <a:gd name="connsiteX6" fmla="*/ 1171468 w 1445538"/>
              <a:gd name="connsiteY6" fmla="*/ 1711153 h 2610826"/>
              <a:gd name="connsiteX7" fmla="*/ 1410590 w 1445538"/>
              <a:gd name="connsiteY7" fmla="*/ 2371286 h 2610826"/>
              <a:gd name="connsiteX8" fmla="*/ 1058744 w 1445538"/>
              <a:gd name="connsiteY8" fmla="*/ 1800763 h 2610826"/>
              <a:gd name="connsiteX9" fmla="*/ 1273164 w 1445538"/>
              <a:gd name="connsiteY9" fmla="*/ 2296434 h 2610826"/>
              <a:gd name="connsiteX10" fmla="*/ 1291821 w 1445538"/>
              <a:gd name="connsiteY10" fmla="*/ 2543944 h 2610826"/>
              <a:gd name="connsiteX11" fmla="*/ 934208 w 1445538"/>
              <a:gd name="connsiteY11" fmla="*/ 1947010 h 2610826"/>
              <a:gd name="connsiteX12" fmla="*/ 1128064 w 1445538"/>
              <a:gd name="connsiteY12" fmla="*/ 2610413 h 2610826"/>
              <a:gd name="connsiteX13" fmla="*/ 713668 w 1445538"/>
              <a:gd name="connsiteY13" fmla="*/ 1829633 h 2610826"/>
              <a:gd name="connsiteX14" fmla="*/ 594251 w 1445538"/>
              <a:gd name="connsiteY14" fmla="*/ 1959720 h 2610826"/>
              <a:gd name="connsiteX15" fmla="*/ 615387 w 1445538"/>
              <a:gd name="connsiteY15" fmla="*/ 2310757 h 2610826"/>
              <a:gd name="connsiteX16" fmla="*/ 414006 w 1445538"/>
              <a:gd name="connsiteY16" fmla="*/ 1822484 h 2610826"/>
              <a:gd name="connsiteX17" fmla="*/ 337943 w 1445538"/>
              <a:gd name="connsiteY17" fmla="*/ 1445868 h 2610826"/>
              <a:gd name="connsiteX18" fmla="*/ 355076 w 1445538"/>
              <a:gd name="connsiteY18" fmla="*/ 1321926 h 2610826"/>
              <a:gd name="connsiteX19" fmla="*/ 361511 w 1445538"/>
              <a:gd name="connsiteY19" fmla="*/ 1307287 h 2610826"/>
              <a:gd name="connsiteX0" fmla="*/ 361511 w 1445538"/>
              <a:gd name="connsiteY0" fmla="*/ 1307287 h 2618379"/>
              <a:gd name="connsiteX1" fmla="*/ 35084 w 1445538"/>
              <a:gd name="connsiteY1" fmla="*/ 268241 h 2618379"/>
              <a:gd name="connsiteX2" fmla="*/ 519783 w 1445538"/>
              <a:gd name="connsiteY2" fmla="*/ 89469 h 2618379"/>
              <a:gd name="connsiteX3" fmla="*/ 791074 w 1445538"/>
              <a:gd name="connsiteY3" fmla="*/ 793148 h 2618379"/>
              <a:gd name="connsiteX4" fmla="*/ 1230169 w 1445538"/>
              <a:gd name="connsiteY4" fmla="*/ 1541144 h 2618379"/>
              <a:gd name="connsiteX5" fmla="*/ 1444959 w 1445538"/>
              <a:gd name="connsiteY5" fmla="*/ 2121772 h 2618379"/>
              <a:gd name="connsiteX6" fmla="*/ 1171468 w 1445538"/>
              <a:gd name="connsiteY6" fmla="*/ 1711153 h 2618379"/>
              <a:gd name="connsiteX7" fmla="*/ 1410590 w 1445538"/>
              <a:gd name="connsiteY7" fmla="*/ 2371286 h 2618379"/>
              <a:gd name="connsiteX8" fmla="*/ 1058744 w 1445538"/>
              <a:gd name="connsiteY8" fmla="*/ 1800763 h 2618379"/>
              <a:gd name="connsiteX9" fmla="*/ 1273164 w 1445538"/>
              <a:gd name="connsiteY9" fmla="*/ 2296434 h 2618379"/>
              <a:gd name="connsiteX10" fmla="*/ 1291821 w 1445538"/>
              <a:gd name="connsiteY10" fmla="*/ 2543944 h 2618379"/>
              <a:gd name="connsiteX11" fmla="*/ 934208 w 1445538"/>
              <a:gd name="connsiteY11" fmla="*/ 1947010 h 2618379"/>
              <a:gd name="connsiteX12" fmla="*/ 1128064 w 1445538"/>
              <a:gd name="connsiteY12" fmla="*/ 2610413 h 2618379"/>
              <a:gd name="connsiteX13" fmla="*/ 713668 w 1445538"/>
              <a:gd name="connsiteY13" fmla="*/ 1829633 h 2618379"/>
              <a:gd name="connsiteX14" fmla="*/ 594251 w 1445538"/>
              <a:gd name="connsiteY14" fmla="*/ 1959720 h 2618379"/>
              <a:gd name="connsiteX15" fmla="*/ 615387 w 1445538"/>
              <a:gd name="connsiteY15" fmla="*/ 2310757 h 2618379"/>
              <a:gd name="connsiteX16" fmla="*/ 414006 w 1445538"/>
              <a:gd name="connsiteY16" fmla="*/ 1822484 h 2618379"/>
              <a:gd name="connsiteX17" fmla="*/ 337943 w 1445538"/>
              <a:gd name="connsiteY17" fmla="*/ 1445868 h 2618379"/>
              <a:gd name="connsiteX18" fmla="*/ 355076 w 1445538"/>
              <a:gd name="connsiteY18" fmla="*/ 1321926 h 2618379"/>
              <a:gd name="connsiteX19" fmla="*/ 361511 w 1445538"/>
              <a:gd name="connsiteY19" fmla="*/ 1307287 h 2618379"/>
              <a:gd name="connsiteX0" fmla="*/ 361511 w 1445538"/>
              <a:gd name="connsiteY0" fmla="*/ 1307287 h 2618379"/>
              <a:gd name="connsiteX1" fmla="*/ 35084 w 1445538"/>
              <a:gd name="connsiteY1" fmla="*/ 268241 h 2618379"/>
              <a:gd name="connsiteX2" fmla="*/ 519783 w 1445538"/>
              <a:gd name="connsiteY2" fmla="*/ 89469 h 2618379"/>
              <a:gd name="connsiteX3" fmla="*/ 791074 w 1445538"/>
              <a:gd name="connsiteY3" fmla="*/ 793148 h 2618379"/>
              <a:gd name="connsiteX4" fmla="*/ 1230169 w 1445538"/>
              <a:gd name="connsiteY4" fmla="*/ 1541144 h 2618379"/>
              <a:gd name="connsiteX5" fmla="*/ 1444959 w 1445538"/>
              <a:gd name="connsiteY5" fmla="*/ 2121772 h 2618379"/>
              <a:gd name="connsiteX6" fmla="*/ 1171468 w 1445538"/>
              <a:gd name="connsiteY6" fmla="*/ 1711153 h 2618379"/>
              <a:gd name="connsiteX7" fmla="*/ 1410590 w 1445538"/>
              <a:gd name="connsiteY7" fmla="*/ 2371286 h 2618379"/>
              <a:gd name="connsiteX8" fmla="*/ 1058744 w 1445538"/>
              <a:gd name="connsiteY8" fmla="*/ 1800763 h 2618379"/>
              <a:gd name="connsiteX9" fmla="*/ 1273164 w 1445538"/>
              <a:gd name="connsiteY9" fmla="*/ 2296434 h 2618379"/>
              <a:gd name="connsiteX10" fmla="*/ 1291821 w 1445538"/>
              <a:gd name="connsiteY10" fmla="*/ 2543944 h 2618379"/>
              <a:gd name="connsiteX11" fmla="*/ 934208 w 1445538"/>
              <a:gd name="connsiteY11" fmla="*/ 1947010 h 2618379"/>
              <a:gd name="connsiteX12" fmla="*/ 1128064 w 1445538"/>
              <a:gd name="connsiteY12" fmla="*/ 2610413 h 2618379"/>
              <a:gd name="connsiteX13" fmla="*/ 713668 w 1445538"/>
              <a:gd name="connsiteY13" fmla="*/ 1829633 h 2618379"/>
              <a:gd name="connsiteX14" fmla="*/ 594251 w 1445538"/>
              <a:gd name="connsiteY14" fmla="*/ 1959720 h 2618379"/>
              <a:gd name="connsiteX15" fmla="*/ 731700 w 1445538"/>
              <a:gd name="connsiteY15" fmla="*/ 2434655 h 2618379"/>
              <a:gd name="connsiteX16" fmla="*/ 414006 w 1445538"/>
              <a:gd name="connsiteY16" fmla="*/ 1822484 h 2618379"/>
              <a:gd name="connsiteX17" fmla="*/ 337943 w 1445538"/>
              <a:gd name="connsiteY17" fmla="*/ 1445868 h 2618379"/>
              <a:gd name="connsiteX18" fmla="*/ 355076 w 1445538"/>
              <a:gd name="connsiteY18" fmla="*/ 1321926 h 2618379"/>
              <a:gd name="connsiteX19" fmla="*/ 361511 w 1445538"/>
              <a:gd name="connsiteY19" fmla="*/ 1307287 h 2618379"/>
              <a:gd name="connsiteX0" fmla="*/ 361511 w 1445538"/>
              <a:gd name="connsiteY0" fmla="*/ 1307287 h 2610602"/>
              <a:gd name="connsiteX1" fmla="*/ 35084 w 1445538"/>
              <a:gd name="connsiteY1" fmla="*/ 268241 h 2610602"/>
              <a:gd name="connsiteX2" fmla="*/ 519783 w 1445538"/>
              <a:gd name="connsiteY2" fmla="*/ 89469 h 2610602"/>
              <a:gd name="connsiteX3" fmla="*/ 791074 w 1445538"/>
              <a:gd name="connsiteY3" fmla="*/ 793148 h 2610602"/>
              <a:gd name="connsiteX4" fmla="*/ 1230169 w 1445538"/>
              <a:gd name="connsiteY4" fmla="*/ 1541144 h 2610602"/>
              <a:gd name="connsiteX5" fmla="*/ 1444959 w 1445538"/>
              <a:gd name="connsiteY5" fmla="*/ 2121772 h 2610602"/>
              <a:gd name="connsiteX6" fmla="*/ 1171468 w 1445538"/>
              <a:gd name="connsiteY6" fmla="*/ 1711153 h 2610602"/>
              <a:gd name="connsiteX7" fmla="*/ 1410590 w 1445538"/>
              <a:gd name="connsiteY7" fmla="*/ 2371286 h 2610602"/>
              <a:gd name="connsiteX8" fmla="*/ 1058744 w 1445538"/>
              <a:gd name="connsiteY8" fmla="*/ 1800763 h 2610602"/>
              <a:gd name="connsiteX9" fmla="*/ 1273164 w 1445538"/>
              <a:gd name="connsiteY9" fmla="*/ 2296434 h 2610602"/>
              <a:gd name="connsiteX10" fmla="*/ 1291821 w 1445538"/>
              <a:gd name="connsiteY10" fmla="*/ 2543944 h 2610602"/>
              <a:gd name="connsiteX11" fmla="*/ 934208 w 1445538"/>
              <a:gd name="connsiteY11" fmla="*/ 1947010 h 2610602"/>
              <a:gd name="connsiteX12" fmla="*/ 1128064 w 1445538"/>
              <a:gd name="connsiteY12" fmla="*/ 2610413 h 2610602"/>
              <a:gd name="connsiteX13" fmla="*/ 650830 w 1445538"/>
              <a:gd name="connsiteY13" fmla="*/ 1868178 h 2610602"/>
              <a:gd name="connsiteX14" fmla="*/ 594251 w 1445538"/>
              <a:gd name="connsiteY14" fmla="*/ 1959720 h 2610602"/>
              <a:gd name="connsiteX15" fmla="*/ 731700 w 1445538"/>
              <a:gd name="connsiteY15" fmla="*/ 2434655 h 2610602"/>
              <a:gd name="connsiteX16" fmla="*/ 414006 w 1445538"/>
              <a:gd name="connsiteY16" fmla="*/ 1822484 h 2610602"/>
              <a:gd name="connsiteX17" fmla="*/ 337943 w 1445538"/>
              <a:gd name="connsiteY17" fmla="*/ 1445868 h 2610602"/>
              <a:gd name="connsiteX18" fmla="*/ 355076 w 1445538"/>
              <a:gd name="connsiteY18" fmla="*/ 1321926 h 2610602"/>
              <a:gd name="connsiteX19" fmla="*/ 361511 w 1445538"/>
              <a:gd name="connsiteY19" fmla="*/ 1307287 h 2610602"/>
              <a:gd name="connsiteX0" fmla="*/ 361511 w 1445538"/>
              <a:gd name="connsiteY0" fmla="*/ 1307287 h 2686452"/>
              <a:gd name="connsiteX1" fmla="*/ 35084 w 1445538"/>
              <a:gd name="connsiteY1" fmla="*/ 268241 h 2686452"/>
              <a:gd name="connsiteX2" fmla="*/ 519783 w 1445538"/>
              <a:gd name="connsiteY2" fmla="*/ 89469 h 2686452"/>
              <a:gd name="connsiteX3" fmla="*/ 791074 w 1445538"/>
              <a:gd name="connsiteY3" fmla="*/ 793148 h 2686452"/>
              <a:gd name="connsiteX4" fmla="*/ 1230169 w 1445538"/>
              <a:gd name="connsiteY4" fmla="*/ 1541144 h 2686452"/>
              <a:gd name="connsiteX5" fmla="*/ 1444959 w 1445538"/>
              <a:gd name="connsiteY5" fmla="*/ 2121772 h 2686452"/>
              <a:gd name="connsiteX6" fmla="*/ 1171468 w 1445538"/>
              <a:gd name="connsiteY6" fmla="*/ 1711153 h 2686452"/>
              <a:gd name="connsiteX7" fmla="*/ 1410590 w 1445538"/>
              <a:gd name="connsiteY7" fmla="*/ 2371286 h 2686452"/>
              <a:gd name="connsiteX8" fmla="*/ 1058744 w 1445538"/>
              <a:gd name="connsiteY8" fmla="*/ 1800763 h 2686452"/>
              <a:gd name="connsiteX9" fmla="*/ 1273164 w 1445538"/>
              <a:gd name="connsiteY9" fmla="*/ 2296434 h 2686452"/>
              <a:gd name="connsiteX10" fmla="*/ 1291821 w 1445538"/>
              <a:gd name="connsiteY10" fmla="*/ 2543944 h 2686452"/>
              <a:gd name="connsiteX11" fmla="*/ 934208 w 1445538"/>
              <a:gd name="connsiteY11" fmla="*/ 1947010 h 2686452"/>
              <a:gd name="connsiteX12" fmla="*/ 1101638 w 1445538"/>
              <a:gd name="connsiteY12" fmla="*/ 2686282 h 2686452"/>
              <a:gd name="connsiteX13" fmla="*/ 650830 w 1445538"/>
              <a:gd name="connsiteY13" fmla="*/ 1868178 h 2686452"/>
              <a:gd name="connsiteX14" fmla="*/ 594251 w 1445538"/>
              <a:gd name="connsiteY14" fmla="*/ 1959720 h 2686452"/>
              <a:gd name="connsiteX15" fmla="*/ 731700 w 1445538"/>
              <a:gd name="connsiteY15" fmla="*/ 2434655 h 2686452"/>
              <a:gd name="connsiteX16" fmla="*/ 414006 w 1445538"/>
              <a:gd name="connsiteY16" fmla="*/ 1822484 h 2686452"/>
              <a:gd name="connsiteX17" fmla="*/ 337943 w 1445538"/>
              <a:gd name="connsiteY17" fmla="*/ 1445868 h 2686452"/>
              <a:gd name="connsiteX18" fmla="*/ 355076 w 1445538"/>
              <a:gd name="connsiteY18" fmla="*/ 1321926 h 2686452"/>
              <a:gd name="connsiteX19" fmla="*/ 361511 w 1445538"/>
              <a:gd name="connsiteY19" fmla="*/ 1307287 h 2686452"/>
              <a:gd name="connsiteX0" fmla="*/ 361511 w 1455286"/>
              <a:gd name="connsiteY0" fmla="*/ 1307287 h 2686452"/>
              <a:gd name="connsiteX1" fmla="*/ 35084 w 1455286"/>
              <a:gd name="connsiteY1" fmla="*/ 268241 h 2686452"/>
              <a:gd name="connsiteX2" fmla="*/ 519783 w 1455286"/>
              <a:gd name="connsiteY2" fmla="*/ 89469 h 2686452"/>
              <a:gd name="connsiteX3" fmla="*/ 791074 w 1455286"/>
              <a:gd name="connsiteY3" fmla="*/ 793148 h 2686452"/>
              <a:gd name="connsiteX4" fmla="*/ 1230169 w 1455286"/>
              <a:gd name="connsiteY4" fmla="*/ 1541144 h 2686452"/>
              <a:gd name="connsiteX5" fmla="*/ 1444959 w 1455286"/>
              <a:gd name="connsiteY5" fmla="*/ 2121772 h 2686452"/>
              <a:gd name="connsiteX6" fmla="*/ 1171468 w 1455286"/>
              <a:gd name="connsiteY6" fmla="*/ 1711153 h 2686452"/>
              <a:gd name="connsiteX7" fmla="*/ 1410590 w 1455286"/>
              <a:gd name="connsiteY7" fmla="*/ 2371286 h 2686452"/>
              <a:gd name="connsiteX8" fmla="*/ 1058744 w 1455286"/>
              <a:gd name="connsiteY8" fmla="*/ 1800763 h 2686452"/>
              <a:gd name="connsiteX9" fmla="*/ 1273164 w 1455286"/>
              <a:gd name="connsiteY9" fmla="*/ 2296434 h 2686452"/>
              <a:gd name="connsiteX10" fmla="*/ 1291821 w 1455286"/>
              <a:gd name="connsiteY10" fmla="*/ 2543944 h 2686452"/>
              <a:gd name="connsiteX11" fmla="*/ 934208 w 1455286"/>
              <a:gd name="connsiteY11" fmla="*/ 1947010 h 2686452"/>
              <a:gd name="connsiteX12" fmla="*/ 1101638 w 1455286"/>
              <a:gd name="connsiteY12" fmla="*/ 2686282 h 2686452"/>
              <a:gd name="connsiteX13" fmla="*/ 650830 w 1455286"/>
              <a:gd name="connsiteY13" fmla="*/ 1868178 h 2686452"/>
              <a:gd name="connsiteX14" fmla="*/ 594251 w 1455286"/>
              <a:gd name="connsiteY14" fmla="*/ 1959720 h 2686452"/>
              <a:gd name="connsiteX15" fmla="*/ 731700 w 1455286"/>
              <a:gd name="connsiteY15" fmla="*/ 2434655 h 2686452"/>
              <a:gd name="connsiteX16" fmla="*/ 414006 w 1455286"/>
              <a:gd name="connsiteY16" fmla="*/ 1822484 h 2686452"/>
              <a:gd name="connsiteX17" fmla="*/ 337943 w 1455286"/>
              <a:gd name="connsiteY17" fmla="*/ 1445868 h 2686452"/>
              <a:gd name="connsiteX18" fmla="*/ 355076 w 1455286"/>
              <a:gd name="connsiteY18" fmla="*/ 1321926 h 2686452"/>
              <a:gd name="connsiteX19" fmla="*/ 361511 w 1455286"/>
              <a:gd name="connsiteY19" fmla="*/ 1307287 h 2686452"/>
              <a:gd name="connsiteX0" fmla="*/ 361511 w 1455286"/>
              <a:gd name="connsiteY0" fmla="*/ 1307287 h 2691254"/>
              <a:gd name="connsiteX1" fmla="*/ 35084 w 1455286"/>
              <a:gd name="connsiteY1" fmla="*/ 268241 h 2691254"/>
              <a:gd name="connsiteX2" fmla="*/ 519783 w 1455286"/>
              <a:gd name="connsiteY2" fmla="*/ 89469 h 2691254"/>
              <a:gd name="connsiteX3" fmla="*/ 791074 w 1455286"/>
              <a:gd name="connsiteY3" fmla="*/ 793148 h 2691254"/>
              <a:gd name="connsiteX4" fmla="*/ 1230169 w 1455286"/>
              <a:gd name="connsiteY4" fmla="*/ 1541144 h 2691254"/>
              <a:gd name="connsiteX5" fmla="*/ 1444959 w 1455286"/>
              <a:gd name="connsiteY5" fmla="*/ 2121772 h 2691254"/>
              <a:gd name="connsiteX6" fmla="*/ 1171468 w 1455286"/>
              <a:gd name="connsiteY6" fmla="*/ 1711153 h 2691254"/>
              <a:gd name="connsiteX7" fmla="*/ 1410590 w 1455286"/>
              <a:gd name="connsiteY7" fmla="*/ 2371286 h 2691254"/>
              <a:gd name="connsiteX8" fmla="*/ 1058744 w 1455286"/>
              <a:gd name="connsiteY8" fmla="*/ 1800763 h 2691254"/>
              <a:gd name="connsiteX9" fmla="*/ 1273164 w 1455286"/>
              <a:gd name="connsiteY9" fmla="*/ 2296434 h 2691254"/>
              <a:gd name="connsiteX10" fmla="*/ 1291821 w 1455286"/>
              <a:gd name="connsiteY10" fmla="*/ 2543944 h 2691254"/>
              <a:gd name="connsiteX11" fmla="*/ 934208 w 1455286"/>
              <a:gd name="connsiteY11" fmla="*/ 1947010 h 2691254"/>
              <a:gd name="connsiteX12" fmla="*/ 1101638 w 1455286"/>
              <a:gd name="connsiteY12" fmla="*/ 2686282 h 2691254"/>
              <a:gd name="connsiteX13" fmla="*/ 650830 w 1455286"/>
              <a:gd name="connsiteY13" fmla="*/ 1868178 h 2691254"/>
              <a:gd name="connsiteX14" fmla="*/ 594251 w 1455286"/>
              <a:gd name="connsiteY14" fmla="*/ 1959720 h 2691254"/>
              <a:gd name="connsiteX15" fmla="*/ 731700 w 1455286"/>
              <a:gd name="connsiteY15" fmla="*/ 2434655 h 2691254"/>
              <a:gd name="connsiteX16" fmla="*/ 414006 w 1455286"/>
              <a:gd name="connsiteY16" fmla="*/ 1822484 h 2691254"/>
              <a:gd name="connsiteX17" fmla="*/ 337943 w 1455286"/>
              <a:gd name="connsiteY17" fmla="*/ 1445868 h 2691254"/>
              <a:gd name="connsiteX18" fmla="*/ 355076 w 1455286"/>
              <a:gd name="connsiteY18" fmla="*/ 1321926 h 2691254"/>
              <a:gd name="connsiteX19" fmla="*/ 361511 w 1455286"/>
              <a:gd name="connsiteY19" fmla="*/ 1307287 h 2691254"/>
              <a:gd name="connsiteX0" fmla="*/ 361511 w 1455286"/>
              <a:gd name="connsiteY0" fmla="*/ 1307287 h 2686281"/>
              <a:gd name="connsiteX1" fmla="*/ 35084 w 1455286"/>
              <a:gd name="connsiteY1" fmla="*/ 268241 h 2686281"/>
              <a:gd name="connsiteX2" fmla="*/ 519783 w 1455286"/>
              <a:gd name="connsiteY2" fmla="*/ 89469 h 2686281"/>
              <a:gd name="connsiteX3" fmla="*/ 791074 w 1455286"/>
              <a:gd name="connsiteY3" fmla="*/ 793148 h 2686281"/>
              <a:gd name="connsiteX4" fmla="*/ 1230169 w 1455286"/>
              <a:gd name="connsiteY4" fmla="*/ 1541144 h 2686281"/>
              <a:gd name="connsiteX5" fmla="*/ 1444959 w 1455286"/>
              <a:gd name="connsiteY5" fmla="*/ 2121772 h 2686281"/>
              <a:gd name="connsiteX6" fmla="*/ 1171468 w 1455286"/>
              <a:gd name="connsiteY6" fmla="*/ 1711153 h 2686281"/>
              <a:gd name="connsiteX7" fmla="*/ 1410590 w 1455286"/>
              <a:gd name="connsiteY7" fmla="*/ 2371286 h 2686281"/>
              <a:gd name="connsiteX8" fmla="*/ 1058744 w 1455286"/>
              <a:gd name="connsiteY8" fmla="*/ 1800763 h 2686281"/>
              <a:gd name="connsiteX9" fmla="*/ 1273164 w 1455286"/>
              <a:gd name="connsiteY9" fmla="*/ 2296434 h 2686281"/>
              <a:gd name="connsiteX10" fmla="*/ 1291821 w 1455286"/>
              <a:gd name="connsiteY10" fmla="*/ 2543944 h 2686281"/>
              <a:gd name="connsiteX11" fmla="*/ 934208 w 1455286"/>
              <a:gd name="connsiteY11" fmla="*/ 1947010 h 2686281"/>
              <a:gd name="connsiteX12" fmla="*/ 1101638 w 1455286"/>
              <a:gd name="connsiteY12" fmla="*/ 2686282 h 2686281"/>
              <a:gd name="connsiteX13" fmla="*/ 734786 w 1455286"/>
              <a:gd name="connsiteY13" fmla="*/ 1949553 h 2686281"/>
              <a:gd name="connsiteX14" fmla="*/ 594251 w 1455286"/>
              <a:gd name="connsiteY14" fmla="*/ 1959720 h 2686281"/>
              <a:gd name="connsiteX15" fmla="*/ 731700 w 1455286"/>
              <a:gd name="connsiteY15" fmla="*/ 2434655 h 2686281"/>
              <a:gd name="connsiteX16" fmla="*/ 414006 w 1455286"/>
              <a:gd name="connsiteY16" fmla="*/ 1822484 h 2686281"/>
              <a:gd name="connsiteX17" fmla="*/ 337943 w 1455286"/>
              <a:gd name="connsiteY17" fmla="*/ 1445868 h 2686281"/>
              <a:gd name="connsiteX18" fmla="*/ 355076 w 1455286"/>
              <a:gd name="connsiteY18" fmla="*/ 1321926 h 2686281"/>
              <a:gd name="connsiteX19" fmla="*/ 361511 w 1455286"/>
              <a:gd name="connsiteY19" fmla="*/ 1307287 h 2686281"/>
              <a:gd name="connsiteX0" fmla="*/ 361511 w 1455286"/>
              <a:gd name="connsiteY0" fmla="*/ 1307287 h 2695150"/>
              <a:gd name="connsiteX1" fmla="*/ 35084 w 1455286"/>
              <a:gd name="connsiteY1" fmla="*/ 268241 h 2695150"/>
              <a:gd name="connsiteX2" fmla="*/ 519783 w 1455286"/>
              <a:gd name="connsiteY2" fmla="*/ 89469 h 2695150"/>
              <a:gd name="connsiteX3" fmla="*/ 791074 w 1455286"/>
              <a:gd name="connsiteY3" fmla="*/ 793148 h 2695150"/>
              <a:gd name="connsiteX4" fmla="*/ 1230169 w 1455286"/>
              <a:gd name="connsiteY4" fmla="*/ 1541144 h 2695150"/>
              <a:gd name="connsiteX5" fmla="*/ 1444959 w 1455286"/>
              <a:gd name="connsiteY5" fmla="*/ 2121772 h 2695150"/>
              <a:gd name="connsiteX6" fmla="*/ 1171468 w 1455286"/>
              <a:gd name="connsiteY6" fmla="*/ 1711153 h 2695150"/>
              <a:gd name="connsiteX7" fmla="*/ 1410590 w 1455286"/>
              <a:gd name="connsiteY7" fmla="*/ 2371286 h 2695150"/>
              <a:gd name="connsiteX8" fmla="*/ 1058744 w 1455286"/>
              <a:gd name="connsiteY8" fmla="*/ 1800763 h 2695150"/>
              <a:gd name="connsiteX9" fmla="*/ 1273164 w 1455286"/>
              <a:gd name="connsiteY9" fmla="*/ 2296434 h 2695150"/>
              <a:gd name="connsiteX10" fmla="*/ 1291821 w 1455286"/>
              <a:gd name="connsiteY10" fmla="*/ 2543944 h 2695150"/>
              <a:gd name="connsiteX11" fmla="*/ 934208 w 1455286"/>
              <a:gd name="connsiteY11" fmla="*/ 1947010 h 2695150"/>
              <a:gd name="connsiteX12" fmla="*/ 1101638 w 1455286"/>
              <a:gd name="connsiteY12" fmla="*/ 2686282 h 2695150"/>
              <a:gd name="connsiteX13" fmla="*/ 734786 w 1455286"/>
              <a:gd name="connsiteY13" fmla="*/ 1949553 h 2695150"/>
              <a:gd name="connsiteX14" fmla="*/ 594251 w 1455286"/>
              <a:gd name="connsiteY14" fmla="*/ 1959720 h 2695150"/>
              <a:gd name="connsiteX15" fmla="*/ 731700 w 1455286"/>
              <a:gd name="connsiteY15" fmla="*/ 2434655 h 2695150"/>
              <a:gd name="connsiteX16" fmla="*/ 414006 w 1455286"/>
              <a:gd name="connsiteY16" fmla="*/ 1822484 h 2695150"/>
              <a:gd name="connsiteX17" fmla="*/ 337943 w 1455286"/>
              <a:gd name="connsiteY17" fmla="*/ 1445868 h 2695150"/>
              <a:gd name="connsiteX18" fmla="*/ 355076 w 1455286"/>
              <a:gd name="connsiteY18" fmla="*/ 1321926 h 2695150"/>
              <a:gd name="connsiteX19" fmla="*/ 361511 w 1455286"/>
              <a:gd name="connsiteY19" fmla="*/ 1307287 h 2695150"/>
              <a:gd name="connsiteX0" fmla="*/ 361511 w 1455286"/>
              <a:gd name="connsiteY0" fmla="*/ 1307287 h 2695150"/>
              <a:gd name="connsiteX1" fmla="*/ 35084 w 1455286"/>
              <a:gd name="connsiteY1" fmla="*/ 268241 h 2695150"/>
              <a:gd name="connsiteX2" fmla="*/ 519783 w 1455286"/>
              <a:gd name="connsiteY2" fmla="*/ 89469 h 2695150"/>
              <a:gd name="connsiteX3" fmla="*/ 791074 w 1455286"/>
              <a:gd name="connsiteY3" fmla="*/ 793148 h 2695150"/>
              <a:gd name="connsiteX4" fmla="*/ 1230169 w 1455286"/>
              <a:gd name="connsiteY4" fmla="*/ 1541144 h 2695150"/>
              <a:gd name="connsiteX5" fmla="*/ 1444959 w 1455286"/>
              <a:gd name="connsiteY5" fmla="*/ 2121772 h 2695150"/>
              <a:gd name="connsiteX6" fmla="*/ 1171468 w 1455286"/>
              <a:gd name="connsiteY6" fmla="*/ 1711153 h 2695150"/>
              <a:gd name="connsiteX7" fmla="*/ 1410590 w 1455286"/>
              <a:gd name="connsiteY7" fmla="*/ 2371286 h 2695150"/>
              <a:gd name="connsiteX8" fmla="*/ 1058744 w 1455286"/>
              <a:gd name="connsiteY8" fmla="*/ 1800763 h 2695150"/>
              <a:gd name="connsiteX9" fmla="*/ 1273164 w 1455286"/>
              <a:gd name="connsiteY9" fmla="*/ 2296434 h 2695150"/>
              <a:gd name="connsiteX10" fmla="*/ 1291821 w 1455286"/>
              <a:gd name="connsiteY10" fmla="*/ 2543944 h 2695150"/>
              <a:gd name="connsiteX11" fmla="*/ 934208 w 1455286"/>
              <a:gd name="connsiteY11" fmla="*/ 1947010 h 2695150"/>
              <a:gd name="connsiteX12" fmla="*/ 1101638 w 1455286"/>
              <a:gd name="connsiteY12" fmla="*/ 2686282 h 2695150"/>
              <a:gd name="connsiteX13" fmla="*/ 734786 w 1455286"/>
              <a:gd name="connsiteY13" fmla="*/ 1949553 h 2695150"/>
              <a:gd name="connsiteX14" fmla="*/ 618596 w 1455286"/>
              <a:gd name="connsiteY14" fmla="*/ 1928514 h 2695150"/>
              <a:gd name="connsiteX15" fmla="*/ 731700 w 1455286"/>
              <a:gd name="connsiteY15" fmla="*/ 2434655 h 2695150"/>
              <a:gd name="connsiteX16" fmla="*/ 414006 w 1455286"/>
              <a:gd name="connsiteY16" fmla="*/ 1822484 h 2695150"/>
              <a:gd name="connsiteX17" fmla="*/ 337943 w 1455286"/>
              <a:gd name="connsiteY17" fmla="*/ 1445868 h 2695150"/>
              <a:gd name="connsiteX18" fmla="*/ 355076 w 1455286"/>
              <a:gd name="connsiteY18" fmla="*/ 1321926 h 2695150"/>
              <a:gd name="connsiteX19" fmla="*/ 361511 w 1455286"/>
              <a:gd name="connsiteY19" fmla="*/ 1307287 h 2695150"/>
              <a:gd name="connsiteX0" fmla="*/ 361511 w 1455286"/>
              <a:gd name="connsiteY0" fmla="*/ 1307287 h 2695150"/>
              <a:gd name="connsiteX1" fmla="*/ 35084 w 1455286"/>
              <a:gd name="connsiteY1" fmla="*/ 268241 h 2695150"/>
              <a:gd name="connsiteX2" fmla="*/ 519783 w 1455286"/>
              <a:gd name="connsiteY2" fmla="*/ 89469 h 2695150"/>
              <a:gd name="connsiteX3" fmla="*/ 791074 w 1455286"/>
              <a:gd name="connsiteY3" fmla="*/ 793148 h 2695150"/>
              <a:gd name="connsiteX4" fmla="*/ 1230169 w 1455286"/>
              <a:gd name="connsiteY4" fmla="*/ 1541144 h 2695150"/>
              <a:gd name="connsiteX5" fmla="*/ 1444959 w 1455286"/>
              <a:gd name="connsiteY5" fmla="*/ 2121772 h 2695150"/>
              <a:gd name="connsiteX6" fmla="*/ 1171468 w 1455286"/>
              <a:gd name="connsiteY6" fmla="*/ 1711153 h 2695150"/>
              <a:gd name="connsiteX7" fmla="*/ 1410590 w 1455286"/>
              <a:gd name="connsiteY7" fmla="*/ 2371286 h 2695150"/>
              <a:gd name="connsiteX8" fmla="*/ 1058744 w 1455286"/>
              <a:gd name="connsiteY8" fmla="*/ 1800763 h 2695150"/>
              <a:gd name="connsiteX9" fmla="*/ 1273164 w 1455286"/>
              <a:gd name="connsiteY9" fmla="*/ 2296434 h 2695150"/>
              <a:gd name="connsiteX10" fmla="*/ 1291821 w 1455286"/>
              <a:gd name="connsiteY10" fmla="*/ 2543944 h 2695150"/>
              <a:gd name="connsiteX11" fmla="*/ 934208 w 1455286"/>
              <a:gd name="connsiteY11" fmla="*/ 1947010 h 2695150"/>
              <a:gd name="connsiteX12" fmla="*/ 1101638 w 1455286"/>
              <a:gd name="connsiteY12" fmla="*/ 2686282 h 2695150"/>
              <a:gd name="connsiteX13" fmla="*/ 734786 w 1455286"/>
              <a:gd name="connsiteY13" fmla="*/ 1949553 h 2695150"/>
              <a:gd name="connsiteX14" fmla="*/ 618596 w 1455286"/>
              <a:gd name="connsiteY14" fmla="*/ 1928514 h 2695150"/>
              <a:gd name="connsiteX15" fmla="*/ 731700 w 1455286"/>
              <a:gd name="connsiteY15" fmla="*/ 2434655 h 2695150"/>
              <a:gd name="connsiteX16" fmla="*/ 414006 w 1455286"/>
              <a:gd name="connsiteY16" fmla="*/ 1822484 h 2695150"/>
              <a:gd name="connsiteX17" fmla="*/ 337943 w 1455286"/>
              <a:gd name="connsiteY17" fmla="*/ 1445868 h 2695150"/>
              <a:gd name="connsiteX18" fmla="*/ 355076 w 1455286"/>
              <a:gd name="connsiteY18" fmla="*/ 1321926 h 2695150"/>
              <a:gd name="connsiteX19" fmla="*/ 361511 w 1455286"/>
              <a:gd name="connsiteY19" fmla="*/ 1307287 h 2695150"/>
              <a:gd name="connsiteX0" fmla="*/ 361511 w 1455286"/>
              <a:gd name="connsiteY0" fmla="*/ 1307287 h 2695150"/>
              <a:gd name="connsiteX1" fmla="*/ 35084 w 1455286"/>
              <a:gd name="connsiteY1" fmla="*/ 268241 h 2695150"/>
              <a:gd name="connsiteX2" fmla="*/ 519783 w 1455286"/>
              <a:gd name="connsiteY2" fmla="*/ 89469 h 2695150"/>
              <a:gd name="connsiteX3" fmla="*/ 791074 w 1455286"/>
              <a:gd name="connsiteY3" fmla="*/ 793148 h 2695150"/>
              <a:gd name="connsiteX4" fmla="*/ 1230169 w 1455286"/>
              <a:gd name="connsiteY4" fmla="*/ 1541144 h 2695150"/>
              <a:gd name="connsiteX5" fmla="*/ 1444959 w 1455286"/>
              <a:gd name="connsiteY5" fmla="*/ 2121772 h 2695150"/>
              <a:gd name="connsiteX6" fmla="*/ 1171468 w 1455286"/>
              <a:gd name="connsiteY6" fmla="*/ 1711153 h 2695150"/>
              <a:gd name="connsiteX7" fmla="*/ 1410590 w 1455286"/>
              <a:gd name="connsiteY7" fmla="*/ 2371286 h 2695150"/>
              <a:gd name="connsiteX8" fmla="*/ 1058744 w 1455286"/>
              <a:gd name="connsiteY8" fmla="*/ 1800763 h 2695150"/>
              <a:gd name="connsiteX9" fmla="*/ 1273164 w 1455286"/>
              <a:gd name="connsiteY9" fmla="*/ 2296434 h 2695150"/>
              <a:gd name="connsiteX10" fmla="*/ 1291821 w 1455286"/>
              <a:gd name="connsiteY10" fmla="*/ 2543944 h 2695150"/>
              <a:gd name="connsiteX11" fmla="*/ 934208 w 1455286"/>
              <a:gd name="connsiteY11" fmla="*/ 1947010 h 2695150"/>
              <a:gd name="connsiteX12" fmla="*/ 1101638 w 1455286"/>
              <a:gd name="connsiteY12" fmla="*/ 2686282 h 2695150"/>
              <a:gd name="connsiteX13" fmla="*/ 734786 w 1455286"/>
              <a:gd name="connsiteY13" fmla="*/ 1949553 h 2695150"/>
              <a:gd name="connsiteX14" fmla="*/ 618596 w 1455286"/>
              <a:gd name="connsiteY14" fmla="*/ 1928514 h 2695150"/>
              <a:gd name="connsiteX15" fmla="*/ 731700 w 1455286"/>
              <a:gd name="connsiteY15" fmla="*/ 2434655 h 2695150"/>
              <a:gd name="connsiteX16" fmla="*/ 414006 w 1455286"/>
              <a:gd name="connsiteY16" fmla="*/ 1822484 h 2695150"/>
              <a:gd name="connsiteX17" fmla="*/ 315656 w 1455286"/>
              <a:gd name="connsiteY17" fmla="*/ 1501525 h 2695150"/>
              <a:gd name="connsiteX18" fmla="*/ 355076 w 1455286"/>
              <a:gd name="connsiteY18" fmla="*/ 1321926 h 2695150"/>
              <a:gd name="connsiteX19" fmla="*/ 361511 w 1455286"/>
              <a:gd name="connsiteY19" fmla="*/ 1307287 h 2695150"/>
              <a:gd name="connsiteX0" fmla="*/ 361511 w 1455286"/>
              <a:gd name="connsiteY0" fmla="*/ 1307287 h 2695150"/>
              <a:gd name="connsiteX1" fmla="*/ 35084 w 1455286"/>
              <a:gd name="connsiteY1" fmla="*/ 268241 h 2695150"/>
              <a:gd name="connsiteX2" fmla="*/ 519783 w 1455286"/>
              <a:gd name="connsiteY2" fmla="*/ 89469 h 2695150"/>
              <a:gd name="connsiteX3" fmla="*/ 791074 w 1455286"/>
              <a:gd name="connsiteY3" fmla="*/ 793148 h 2695150"/>
              <a:gd name="connsiteX4" fmla="*/ 1230169 w 1455286"/>
              <a:gd name="connsiteY4" fmla="*/ 1541144 h 2695150"/>
              <a:gd name="connsiteX5" fmla="*/ 1444959 w 1455286"/>
              <a:gd name="connsiteY5" fmla="*/ 2121772 h 2695150"/>
              <a:gd name="connsiteX6" fmla="*/ 1171468 w 1455286"/>
              <a:gd name="connsiteY6" fmla="*/ 1711153 h 2695150"/>
              <a:gd name="connsiteX7" fmla="*/ 1410590 w 1455286"/>
              <a:gd name="connsiteY7" fmla="*/ 2371286 h 2695150"/>
              <a:gd name="connsiteX8" fmla="*/ 1058744 w 1455286"/>
              <a:gd name="connsiteY8" fmla="*/ 1800763 h 2695150"/>
              <a:gd name="connsiteX9" fmla="*/ 1273164 w 1455286"/>
              <a:gd name="connsiteY9" fmla="*/ 2296434 h 2695150"/>
              <a:gd name="connsiteX10" fmla="*/ 1291821 w 1455286"/>
              <a:gd name="connsiteY10" fmla="*/ 2543944 h 2695150"/>
              <a:gd name="connsiteX11" fmla="*/ 934208 w 1455286"/>
              <a:gd name="connsiteY11" fmla="*/ 1947010 h 2695150"/>
              <a:gd name="connsiteX12" fmla="*/ 1101638 w 1455286"/>
              <a:gd name="connsiteY12" fmla="*/ 2686282 h 2695150"/>
              <a:gd name="connsiteX13" fmla="*/ 734786 w 1455286"/>
              <a:gd name="connsiteY13" fmla="*/ 1949553 h 2695150"/>
              <a:gd name="connsiteX14" fmla="*/ 618596 w 1455286"/>
              <a:gd name="connsiteY14" fmla="*/ 1928514 h 2695150"/>
              <a:gd name="connsiteX15" fmla="*/ 731700 w 1455286"/>
              <a:gd name="connsiteY15" fmla="*/ 2434655 h 2695150"/>
              <a:gd name="connsiteX16" fmla="*/ 414006 w 1455286"/>
              <a:gd name="connsiteY16" fmla="*/ 1822484 h 2695150"/>
              <a:gd name="connsiteX17" fmla="*/ 315656 w 1455286"/>
              <a:gd name="connsiteY17" fmla="*/ 1501525 h 2695150"/>
              <a:gd name="connsiteX18" fmla="*/ 355076 w 1455286"/>
              <a:gd name="connsiteY18" fmla="*/ 1321926 h 2695150"/>
              <a:gd name="connsiteX19" fmla="*/ 361511 w 1455286"/>
              <a:gd name="connsiteY19" fmla="*/ 1307287 h 2695150"/>
              <a:gd name="connsiteX0" fmla="*/ 361511 w 1455286"/>
              <a:gd name="connsiteY0" fmla="*/ 1307287 h 2695158"/>
              <a:gd name="connsiteX1" fmla="*/ 35084 w 1455286"/>
              <a:gd name="connsiteY1" fmla="*/ 268241 h 2695158"/>
              <a:gd name="connsiteX2" fmla="*/ 519783 w 1455286"/>
              <a:gd name="connsiteY2" fmla="*/ 89469 h 2695158"/>
              <a:gd name="connsiteX3" fmla="*/ 791074 w 1455286"/>
              <a:gd name="connsiteY3" fmla="*/ 793148 h 2695158"/>
              <a:gd name="connsiteX4" fmla="*/ 1230169 w 1455286"/>
              <a:gd name="connsiteY4" fmla="*/ 1541144 h 2695158"/>
              <a:gd name="connsiteX5" fmla="*/ 1444959 w 1455286"/>
              <a:gd name="connsiteY5" fmla="*/ 2121772 h 2695158"/>
              <a:gd name="connsiteX6" fmla="*/ 1171468 w 1455286"/>
              <a:gd name="connsiteY6" fmla="*/ 1711153 h 2695158"/>
              <a:gd name="connsiteX7" fmla="*/ 1410590 w 1455286"/>
              <a:gd name="connsiteY7" fmla="*/ 2371286 h 2695158"/>
              <a:gd name="connsiteX8" fmla="*/ 1058744 w 1455286"/>
              <a:gd name="connsiteY8" fmla="*/ 1800763 h 2695158"/>
              <a:gd name="connsiteX9" fmla="*/ 1273164 w 1455286"/>
              <a:gd name="connsiteY9" fmla="*/ 2296434 h 2695158"/>
              <a:gd name="connsiteX10" fmla="*/ 1291821 w 1455286"/>
              <a:gd name="connsiteY10" fmla="*/ 2543944 h 2695158"/>
              <a:gd name="connsiteX11" fmla="*/ 934208 w 1455286"/>
              <a:gd name="connsiteY11" fmla="*/ 1947010 h 2695158"/>
              <a:gd name="connsiteX12" fmla="*/ 1101638 w 1455286"/>
              <a:gd name="connsiteY12" fmla="*/ 2686282 h 2695158"/>
              <a:gd name="connsiteX13" fmla="*/ 734786 w 1455286"/>
              <a:gd name="connsiteY13" fmla="*/ 1949553 h 2695158"/>
              <a:gd name="connsiteX14" fmla="*/ 618596 w 1455286"/>
              <a:gd name="connsiteY14" fmla="*/ 1928514 h 2695158"/>
              <a:gd name="connsiteX15" fmla="*/ 731700 w 1455286"/>
              <a:gd name="connsiteY15" fmla="*/ 2434655 h 2695158"/>
              <a:gd name="connsiteX16" fmla="*/ 414006 w 1455286"/>
              <a:gd name="connsiteY16" fmla="*/ 1822484 h 2695158"/>
              <a:gd name="connsiteX17" fmla="*/ 315656 w 1455286"/>
              <a:gd name="connsiteY17" fmla="*/ 1501525 h 2695158"/>
              <a:gd name="connsiteX18" fmla="*/ 355076 w 1455286"/>
              <a:gd name="connsiteY18" fmla="*/ 1321926 h 2695158"/>
              <a:gd name="connsiteX19" fmla="*/ 361511 w 1455286"/>
              <a:gd name="connsiteY19" fmla="*/ 1307287 h 2695158"/>
              <a:gd name="connsiteX0" fmla="*/ 361511 w 1455286"/>
              <a:gd name="connsiteY0" fmla="*/ 1307287 h 2686293"/>
              <a:gd name="connsiteX1" fmla="*/ 35084 w 1455286"/>
              <a:gd name="connsiteY1" fmla="*/ 268241 h 2686293"/>
              <a:gd name="connsiteX2" fmla="*/ 519783 w 1455286"/>
              <a:gd name="connsiteY2" fmla="*/ 89469 h 2686293"/>
              <a:gd name="connsiteX3" fmla="*/ 791074 w 1455286"/>
              <a:gd name="connsiteY3" fmla="*/ 793148 h 2686293"/>
              <a:gd name="connsiteX4" fmla="*/ 1230169 w 1455286"/>
              <a:gd name="connsiteY4" fmla="*/ 1541144 h 2686293"/>
              <a:gd name="connsiteX5" fmla="*/ 1444959 w 1455286"/>
              <a:gd name="connsiteY5" fmla="*/ 2121772 h 2686293"/>
              <a:gd name="connsiteX6" fmla="*/ 1171468 w 1455286"/>
              <a:gd name="connsiteY6" fmla="*/ 1711153 h 2686293"/>
              <a:gd name="connsiteX7" fmla="*/ 1410590 w 1455286"/>
              <a:gd name="connsiteY7" fmla="*/ 2371286 h 2686293"/>
              <a:gd name="connsiteX8" fmla="*/ 1058744 w 1455286"/>
              <a:gd name="connsiteY8" fmla="*/ 1800763 h 2686293"/>
              <a:gd name="connsiteX9" fmla="*/ 1273164 w 1455286"/>
              <a:gd name="connsiteY9" fmla="*/ 2296434 h 2686293"/>
              <a:gd name="connsiteX10" fmla="*/ 1291821 w 1455286"/>
              <a:gd name="connsiteY10" fmla="*/ 2543944 h 2686293"/>
              <a:gd name="connsiteX11" fmla="*/ 934881 w 1455286"/>
              <a:gd name="connsiteY11" fmla="*/ 1932602 h 2686293"/>
              <a:gd name="connsiteX12" fmla="*/ 1101638 w 1455286"/>
              <a:gd name="connsiteY12" fmla="*/ 2686282 h 2686293"/>
              <a:gd name="connsiteX13" fmla="*/ 734786 w 1455286"/>
              <a:gd name="connsiteY13" fmla="*/ 1949553 h 2686293"/>
              <a:gd name="connsiteX14" fmla="*/ 618596 w 1455286"/>
              <a:gd name="connsiteY14" fmla="*/ 1928514 h 2686293"/>
              <a:gd name="connsiteX15" fmla="*/ 731700 w 1455286"/>
              <a:gd name="connsiteY15" fmla="*/ 2434655 h 2686293"/>
              <a:gd name="connsiteX16" fmla="*/ 414006 w 1455286"/>
              <a:gd name="connsiteY16" fmla="*/ 1822484 h 2686293"/>
              <a:gd name="connsiteX17" fmla="*/ 315656 w 1455286"/>
              <a:gd name="connsiteY17" fmla="*/ 1501525 h 2686293"/>
              <a:gd name="connsiteX18" fmla="*/ 355076 w 1455286"/>
              <a:gd name="connsiteY18" fmla="*/ 1321926 h 2686293"/>
              <a:gd name="connsiteX19" fmla="*/ 361511 w 1455286"/>
              <a:gd name="connsiteY19" fmla="*/ 1307287 h 2686293"/>
              <a:gd name="connsiteX0" fmla="*/ 361511 w 1455286"/>
              <a:gd name="connsiteY0" fmla="*/ 1307287 h 2686293"/>
              <a:gd name="connsiteX1" fmla="*/ 35084 w 1455286"/>
              <a:gd name="connsiteY1" fmla="*/ 268241 h 2686293"/>
              <a:gd name="connsiteX2" fmla="*/ 519783 w 1455286"/>
              <a:gd name="connsiteY2" fmla="*/ 89469 h 2686293"/>
              <a:gd name="connsiteX3" fmla="*/ 791074 w 1455286"/>
              <a:gd name="connsiteY3" fmla="*/ 793148 h 2686293"/>
              <a:gd name="connsiteX4" fmla="*/ 1230169 w 1455286"/>
              <a:gd name="connsiteY4" fmla="*/ 1541144 h 2686293"/>
              <a:gd name="connsiteX5" fmla="*/ 1444959 w 1455286"/>
              <a:gd name="connsiteY5" fmla="*/ 2121772 h 2686293"/>
              <a:gd name="connsiteX6" fmla="*/ 1171468 w 1455286"/>
              <a:gd name="connsiteY6" fmla="*/ 1711153 h 2686293"/>
              <a:gd name="connsiteX7" fmla="*/ 1410590 w 1455286"/>
              <a:gd name="connsiteY7" fmla="*/ 2371286 h 2686293"/>
              <a:gd name="connsiteX8" fmla="*/ 1058744 w 1455286"/>
              <a:gd name="connsiteY8" fmla="*/ 1800763 h 2686293"/>
              <a:gd name="connsiteX9" fmla="*/ 1291821 w 1455286"/>
              <a:gd name="connsiteY9" fmla="*/ 2543944 h 2686293"/>
              <a:gd name="connsiteX10" fmla="*/ 934881 w 1455286"/>
              <a:gd name="connsiteY10" fmla="*/ 1932602 h 2686293"/>
              <a:gd name="connsiteX11" fmla="*/ 1101638 w 1455286"/>
              <a:gd name="connsiteY11" fmla="*/ 2686282 h 2686293"/>
              <a:gd name="connsiteX12" fmla="*/ 734786 w 1455286"/>
              <a:gd name="connsiteY12" fmla="*/ 1949553 h 2686293"/>
              <a:gd name="connsiteX13" fmla="*/ 618596 w 1455286"/>
              <a:gd name="connsiteY13" fmla="*/ 1928514 h 2686293"/>
              <a:gd name="connsiteX14" fmla="*/ 731700 w 1455286"/>
              <a:gd name="connsiteY14" fmla="*/ 2434655 h 2686293"/>
              <a:gd name="connsiteX15" fmla="*/ 414006 w 1455286"/>
              <a:gd name="connsiteY15" fmla="*/ 1822484 h 2686293"/>
              <a:gd name="connsiteX16" fmla="*/ 315656 w 1455286"/>
              <a:gd name="connsiteY16" fmla="*/ 1501525 h 2686293"/>
              <a:gd name="connsiteX17" fmla="*/ 355076 w 1455286"/>
              <a:gd name="connsiteY17" fmla="*/ 1321926 h 2686293"/>
              <a:gd name="connsiteX18" fmla="*/ 361511 w 1455286"/>
              <a:gd name="connsiteY18" fmla="*/ 1307287 h 2686293"/>
              <a:gd name="connsiteX0" fmla="*/ 361511 w 1455286"/>
              <a:gd name="connsiteY0" fmla="*/ 1307287 h 2686293"/>
              <a:gd name="connsiteX1" fmla="*/ 35084 w 1455286"/>
              <a:gd name="connsiteY1" fmla="*/ 268241 h 2686293"/>
              <a:gd name="connsiteX2" fmla="*/ 519783 w 1455286"/>
              <a:gd name="connsiteY2" fmla="*/ 89469 h 2686293"/>
              <a:gd name="connsiteX3" fmla="*/ 791074 w 1455286"/>
              <a:gd name="connsiteY3" fmla="*/ 793148 h 2686293"/>
              <a:gd name="connsiteX4" fmla="*/ 1230169 w 1455286"/>
              <a:gd name="connsiteY4" fmla="*/ 1541144 h 2686293"/>
              <a:gd name="connsiteX5" fmla="*/ 1444959 w 1455286"/>
              <a:gd name="connsiteY5" fmla="*/ 2121772 h 2686293"/>
              <a:gd name="connsiteX6" fmla="*/ 1171468 w 1455286"/>
              <a:gd name="connsiteY6" fmla="*/ 1711153 h 2686293"/>
              <a:gd name="connsiteX7" fmla="*/ 1410590 w 1455286"/>
              <a:gd name="connsiteY7" fmla="*/ 2371286 h 2686293"/>
              <a:gd name="connsiteX8" fmla="*/ 1058744 w 1455286"/>
              <a:gd name="connsiteY8" fmla="*/ 1800763 h 2686293"/>
              <a:gd name="connsiteX9" fmla="*/ 1291821 w 1455286"/>
              <a:gd name="connsiteY9" fmla="*/ 2543944 h 2686293"/>
              <a:gd name="connsiteX10" fmla="*/ 934881 w 1455286"/>
              <a:gd name="connsiteY10" fmla="*/ 1932602 h 2686293"/>
              <a:gd name="connsiteX11" fmla="*/ 1101638 w 1455286"/>
              <a:gd name="connsiteY11" fmla="*/ 2686282 h 2686293"/>
              <a:gd name="connsiteX12" fmla="*/ 734786 w 1455286"/>
              <a:gd name="connsiteY12" fmla="*/ 1949553 h 2686293"/>
              <a:gd name="connsiteX13" fmla="*/ 618596 w 1455286"/>
              <a:gd name="connsiteY13" fmla="*/ 1928514 h 2686293"/>
              <a:gd name="connsiteX14" fmla="*/ 731700 w 1455286"/>
              <a:gd name="connsiteY14" fmla="*/ 2434655 h 2686293"/>
              <a:gd name="connsiteX15" fmla="*/ 414006 w 1455286"/>
              <a:gd name="connsiteY15" fmla="*/ 1822484 h 2686293"/>
              <a:gd name="connsiteX16" fmla="*/ 315656 w 1455286"/>
              <a:gd name="connsiteY16" fmla="*/ 1501525 h 2686293"/>
              <a:gd name="connsiteX17" fmla="*/ 355076 w 1455286"/>
              <a:gd name="connsiteY17" fmla="*/ 1321926 h 2686293"/>
              <a:gd name="connsiteX18" fmla="*/ 361511 w 1455286"/>
              <a:gd name="connsiteY18" fmla="*/ 1307287 h 2686293"/>
              <a:gd name="connsiteX0" fmla="*/ 361511 w 1455286"/>
              <a:gd name="connsiteY0" fmla="*/ 1307287 h 2712141"/>
              <a:gd name="connsiteX1" fmla="*/ 35084 w 1455286"/>
              <a:gd name="connsiteY1" fmla="*/ 268241 h 2712141"/>
              <a:gd name="connsiteX2" fmla="*/ 519783 w 1455286"/>
              <a:gd name="connsiteY2" fmla="*/ 89469 h 2712141"/>
              <a:gd name="connsiteX3" fmla="*/ 791074 w 1455286"/>
              <a:gd name="connsiteY3" fmla="*/ 793148 h 2712141"/>
              <a:gd name="connsiteX4" fmla="*/ 1230169 w 1455286"/>
              <a:gd name="connsiteY4" fmla="*/ 1541144 h 2712141"/>
              <a:gd name="connsiteX5" fmla="*/ 1444959 w 1455286"/>
              <a:gd name="connsiteY5" fmla="*/ 2121772 h 2712141"/>
              <a:gd name="connsiteX6" fmla="*/ 1171468 w 1455286"/>
              <a:gd name="connsiteY6" fmla="*/ 1711153 h 2712141"/>
              <a:gd name="connsiteX7" fmla="*/ 1410590 w 1455286"/>
              <a:gd name="connsiteY7" fmla="*/ 2371286 h 2712141"/>
              <a:gd name="connsiteX8" fmla="*/ 1058744 w 1455286"/>
              <a:gd name="connsiteY8" fmla="*/ 1800763 h 2712141"/>
              <a:gd name="connsiteX9" fmla="*/ 1291821 w 1455286"/>
              <a:gd name="connsiteY9" fmla="*/ 2543944 h 2712141"/>
              <a:gd name="connsiteX10" fmla="*/ 934881 w 1455286"/>
              <a:gd name="connsiteY10" fmla="*/ 1932602 h 2712141"/>
              <a:gd name="connsiteX11" fmla="*/ 1070900 w 1455286"/>
              <a:gd name="connsiteY11" fmla="*/ 2712134 h 2712141"/>
              <a:gd name="connsiteX12" fmla="*/ 734786 w 1455286"/>
              <a:gd name="connsiteY12" fmla="*/ 1949553 h 2712141"/>
              <a:gd name="connsiteX13" fmla="*/ 618596 w 1455286"/>
              <a:gd name="connsiteY13" fmla="*/ 1928514 h 2712141"/>
              <a:gd name="connsiteX14" fmla="*/ 731700 w 1455286"/>
              <a:gd name="connsiteY14" fmla="*/ 2434655 h 2712141"/>
              <a:gd name="connsiteX15" fmla="*/ 414006 w 1455286"/>
              <a:gd name="connsiteY15" fmla="*/ 1822484 h 2712141"/>
              <a:gd name="connsiteX16" fmla="*/ 315656 w 1455286"/>
              <a:gd name="connsiteY16" fmla="*/ 1501525 h 2712141"/>
              <a:gd name="connsiteX17" fmla="*/ 355076 w 1455286"/>
              <a:gd name="connsiteY17" fmla="*/ 1321926 h 2712141"/>
              <a:gd name="connsiteX18" fmla="*/ 361511 w 1455286"/>
              <a:gd name="connsiteY18" fmla="*/ 1307287 h 2712141"/>
              <a:gd name="connsiteX0" fmla="*/ 361511 w 1455286"/>
              <a:gd name="connsiteY0" fmla="*/ 1307287 h 2664184"/>
              <a:gd name="connsiteX1" fmla="*/ 35084 w 1455286"/>
              <a:gd name="connsiteY1" fmla="*/ 268241 h 2664184"/>
              <a:gd name="connsiteX2" fmla="*/ 519783 w 1455286"/>
              <a:gd name="connsiteY2" fmla="*/ 89469 h 2664184"/>
              <a:gd name="connsiteX3" fmla="*/ 791074 w 1455286"/>
              <a:gd name="connsiteY3" fmla="*/ 793148 h 2664184"/>
              <a:gd name="connsiteX4" fmla="*/ 1230169 w 1455286"/>
              <a:gd name="connsiteY4" fmla="*/ 1541144 h 2664184"/>
              <a:gd name="connsiteX5" fmla="*/ 1444959 w 1455286"/>
              <a:gd name="connsiteY5" fmla="*/ 2121772 h 2664184"/>
              <a:gd name="connsiteX6" fmla="*/ 1171468 w 1455286"/>
              <a:gd name="connsiteY6" fmla="*/ 1711153 h 2664184"/>
              <a:gd name="connsiteX7" fmla="*/ 1410590 w 1455286"/>
              <a:gd name="connsiteY7" fmla="*/ 2371286 h 2664184"/>
              <a:gd name="connsiteX8" fmla="*/ 1058744 w 1455286"/>
              <a:gd name="connsiteY8" fmla="*/ 1800763 h 2664184"/>
              <a:gd name="connsiteX9" fmla="*/ 1291821 w 1455286"/>
              <a:gd name="connsiteY9" fmla="*/ 2543944 h 2664184"/>
              <a:gd name="connsiteX10" fmla="*/ 934881 w 1455286"/>
              <a:gd name="connsiteY10" fmla="*/ 1932602 h 2664184"/>
              <a:gd name="connsiteX11" fmla="*/ 1097745 w 1455286"/>
              <a:gd name="connsiteY11" fmla="*/ 2664174 h 2664184"/>
              <a:gd name="connsiteX12" fmla="*/ 734786 w 1455286"/>
              <a:gd name="connsiteY12" fmla="*/ 1949553 h 2664184"/>
              <a:gd name="connsiteX13" fmla="*/ 618596 w 1455286"/>
              <a:gd name="connsiteY13" fmla="*/ 1928514 h 2664184"/>
              <a:gd name="connsiteX14" fmla="*/ 731700 w 1455286"/>
              <a:gd name="connsiteY14" fmla="*/ 2434655 h 2664184"/>
              <a:gd name="connsiteX15" fmla="*/ 414006 w 1455286"/>
              <a:gd name="connsiteY15" fmla="*/ 1822484 h 2664184"/>
              <a:gd name="connsiteX16" fmla="*/ 315656 w 1455286"/>
              <a:gd name="connsiteY16" fmla="*/ 1501525 h 2664184"/>
              <a:gd name="connsiteX17" fmla="*/ 355076 w 1455286"/>
              <a:gd name="connsiteY17" fmla="*/ 1321926 h 2664184"/>
              <a:gd name="connsiteX18" fmla="*/ 361511 w 1455286"/>
              <a:gd name="connsiteY18" fmla="*/ 1307287 h 2664184"/>
              <a:gd name="connsiteX0" fmla="*/ 361511 w 1455286"/>
              <a:gd name="connsiteY0" fmla="*/ 1307287 h 2664425"/>
              <a:gd name="connsiteX1" fmla="*/ 35084 w 1455286"/>
              <a:gd name="connsiteY1" fmla="*/ 268241 h 2664425"/>
              <a:gd name="connsiteX2" fmla="*/ 519783 w 1455286"/>
              <a:gd name="connsiteY2" fmla="*/ 89469 h 2664425"/>
              <a:gd name="connsiteX3" fmla="*/ 791074 w 1455286"/>
              <a:gd name="connsiteY3" fmla="*/ 793148 h 2664425"/>
              <a:gd name="connsiteX4" fmla="*/ 1230169 w 1455286"/>
              <a:gd name="connsiteY4" fmla="*/ 1541144 h 2664425"/>
              <a:gd name="connsiteX5" fmla="*/ 1444959 w 1455286"/>
              <a:gd name="connsiteY5" fmla="*/ 2121772 h 2664425"/>
              <a:gd name="connsiteX6" fmla="*/ 1171468 w 1455286"/>
              <a:gd name="connsiteY6" fmla="*/ 1711153 h 2664425"/>
              <a:gd name="connsiteX7" fmla="*/ 1410590 w 1455286"/>
              <a:gd name="connsiteY7" fmla="*/ 2371286 h 2664425"/>
              <a:gd name="connsiteX8" fmla="*/ 1058744 w 1455286"/>
              <a:gd name="connsiteY8" fmla="*/ 1800763 h 2664425"/>
              <a:gd name="connsiteX9" fmla="*/ 1291821 w 1455286"/>
              <a:gd name="connsiteY9" fmla="*/ 2543944 h 2664425"/>
              <a:gd name="connsiteX10" fmla="*/ 934881 w 1455286"/>
              <a:gd name="connsiteY10" fmla="*/ 1932602 h 2664425"/>
              <a:gd name="connsiteX11" fmla="*/ 1097745 w 1455286"/>
              <a:gd name="connsiteY11" fmla="*/ 2664174 h 2664425"/>
              <a:gd name="connsiteX12" fmla="*/ 734786 w 1455286"/>
              <a:gd name="connsiteY12" fmla="*/ 1949553 h 2664425"/>
              <a:gd name="connsiteX13" fmla="*/ 618596 w 1455286"/>
              <a:gd name="connsiteY13" fmla="*/ 1928514 h 2664425"/>
              <a:gd name="connsiteX14" fmla="*/ 731700 w 1455286"/>
              <a:gd name="connsiteY14" fmla="*/ 2434655 h 2664425"/>
              <a:gd name="connsiteX15" fmla="*/ 414006 w 1455286"/>
              <a:gd name="connsiteY15" fmla="*/ 1822484 h 2664425"/>
              <a:gd name="connsiteX16" fmla="*/ 315656 w 1455286"/>
              <a:gd name="connsiteY16" fmla="*/ 1501525 h 2664425"/>
              <a:gd name="connsiteX17" fmla="*/ 355076 w 1455286"/>
              <a:gd name="connsiteY17" fmla="*/ 1321926 h 2664425"/>
              <a:gd name="connsiteX18" fmla="*/ 361511 w 1455286"/>
              <a:gd name="connsiteY18" fmla="*/ 1307287 h 2664425"/>
              <a:gd name="connsiteX0" fmla="*/ 361511 w 1455286"/>
              <a:gd name="connsiteY0" fmla="*/ 1307287 h 2719079"/>
              <a:gd name="connsiteX1" fmla="*/ 35084 w 1455286"/>
              <a:gd name="connsiteY1" fmla="*/ 268241 h 2719079"/>
              <a:gd name="connsiteX2" fmla="*/ 519783 w 1455286"/>
              <a:gd name="connsiteY2" fmla="*/ 89469 h 2719079"/>
              <a:gd name="connsiteX3" fmla="*/ 791074 w 1455286"/>
              <a:gd name="connsiteY3" fmla="*/ 793148 h 2719079"/>
              <a:gd name="connsiteX4" fmla="*/ 1230169 w 1455286"/>
              <a:gd name="connsiteY4" fmla="*/ 1541144 h 2719079"/>
              <a:gd name="connsiteX5" fmla="*/ 1444959 w 1455286"/>
              <a:gd name="connsiteY5" fmla="*/ 2121772 h 2719079"/>
              <a:gd name="connsiteX6" fmla="*/ 1171468 w 1455286"/>
              <a:gd name="connsiteY6" fmla="*/ 1711153 h 2719079"/>
              <a:gd name="connsiteX7" fmla="*/ 1410590 w 1455286"/>
              <a:gd name="connsiteY7" fmla="*/ 2371286 h 2719079"/>
              <a:gd name="connsiteX8" fmla="*/ 1058744 w 1455286"/>
              <a:gd name="connsiteY8" fmla="*/ 1800763 h 2719079"/>
              <a:gd name="connsiteX9" fmla="*/ 1291821 w 1455286"/>
              <a:gd name="connsiteY9" fmla="*/ 2543944 h 2719079"/>
              <a:gd name="connsiteX10" fmla="*/ 934881 w 1455286"/>
              <a:gd name="connsiteY10" fmla="*/ 1932602 h 2719079"/>
              <a:gd name="connsiteX11" fmla="*/ 1065664 w 1455286"/>
              <a:gd name="connsiteY11" fmla="*/ 2718846 h 2719079"/>
              <a:gd name="connsiteX12" fmla="*/ 734786 w 1455286"/>
              <a:gd name="connsiteY12" fmla="*/ 1949553 h 2719079"/>
              <a:gd name="connsiteX13" fmla="*/ 618596 w 1455286"/>
              <a:gd name="connsiteY13" fmla="*/ 1928514 h 2719079"/>
              <a:gd name="connsiteX14" fmla="*/ 731700 w 1455286"/>
              <a:gd name="connsiteY14" fmla="*/ 2434655 h 2719079"/>
              <a:gd name="connsiteX15" fmla="*/ 414006 w 1455286"/>
              <a:gd name="connsiteY15" fmla="*/ 1822484 h 2719079"/>
              <a:gd name="connsiteX16" fmla="*/ 315656 w 1455286"/>
              <a:gd name="connsiteY16" fmla="*/ 1501525 h 2719079"/>
              <a:gd name="connsiteX17" fmla="*/ 355076 w 1455286"/>
              <a:gd name="connsiteY17" fmla="*/ 1321926 h 2719079"/>
              <a:gd name="connsiteX18" fmla="*/ 361511 w 1455286"/>
              <a:gd name="connsiteY18" fmla="*/ 1307287 h 2719079"/>
              <a:gd name="connsiteX0" fmla="*/ 361511 w 1455286"/>
              <a:gd name="connsiteY0" fmla="*/ 1307287 h 2719532"/>
              <a:gd name="connsiteX1" fmla="*/ 35084 w 1455286"/>
              <a:gd name="connsiteY1" fmla="*/ 268241 h 2719532"/>
              <a:gd name="connsiteX2" fmla="*/ 519783 w 1455286"/>
              <a:gd name="connsiteY2" fmla="*/ 89469 h 2719532"/>
              <a:gd name="connsiteX3" fmla="*/ 791074 w 1455286"/>
              <a:gd name="connsiteY3" fmla="*/ 793148 h 2719532"/>
              <a:gd name="connsiteX4" fmla="*/ 1230169 w 1455286"/>
              <a:gd name="connsiteY4" fmla="*/ 1541144 h 2719532"/>
              <a:gd name="connsiteX5" fmla="*/ 1444959 w 1455286"/>
              <a:gd name="connsiteY5" fmla="*/ 2121772 h 2719532"/>
              <a:gd name="connsiteX6" fmla="*/ 1171468 w 1455286"/>
              <a:gd name="connsiteY6" fmla="*/ 1711153 h 2719532"/>
              <a:gd name="connsiteX7" fmla="*/ 1410590 w 1455286"/>
              <a:gd name="connsiteY7" fmla="*/ 2371286 h 2719532"/>
              <a:gd name="connsiteX8" fmla="*/ 1058744 w 1455286"/>
              <a:gd name="connsiteY8" fmla="*/ 1800763 h 2719532"/>
              <a:gd name="connsiteX9" fmla="*/ 1291821 w 1455286"/>
              <a:gd name="connsiteY9" fmla="*/ 2543944 h 2719532"/>
              <a:gd name="connsiteX10" fmla="*/ 934881 w 1455286"/>
              <a:gd name="connsiteY10" fmla="*/ 1932602 h 2719532"/>
              <a:gd name="connsiteX11" fmla="*/ 1065664 w 1455286"/>
              <a:gd name="connsiteY11" fmla="*/ 2718846 h 2719532"/>
              <a:gd name="connsiteX12" fmla="*/ 734786 w 1455286"/>
              <a:gd name="connsiteY12" fmla="*/ 1949553 h 2719532"/>
              <a:gd name="connsiteX13" fmla="*/ 618596 w 1455286"/>
              <a:gd name="connsiteY13" fmla="*/ 1928514 h 2719532"/>
              <a:gd name="connsiteX14" fmla="*/ 731700 w 1455286"/>
              <a:gd name="connsiteY14" fmla="*/ 2434655 h 2719532"/>
              <a:gd name="connsiteX15" fmla="*/ 414006 w 1455286"/>
              <a:gd name="connsiteY15" fmla="*/ 1822484 h 2719532"/>
              <a:gd name="connsiteX16" fmla="*/ 315656 w 1455286"/>
              <a:gd name="connsiteY16" fmla="*/ 1501525 h 2719532"/>
              <a:gd name="connsiteX17" fmla="*/ 355076 w 1455286"/>
              <a:gd name="connsiteY17" fmla="*/ 1321926 h 2719532"/>
              <a:gd name="connsiteX18" fmla="*/ 361511 w 1455286"/>
              <a:gd name="connsiteY18" fmla="*/ 1307287 h 2719532"/>
              <a:gd name="connsiteX0" fmla="*/ 361511 w 1455286"/>
              <a:gd name="connsiteY0" fmla="*/ 1307287 h 2719532"/>
              <a:gd name="connsiteX1" fmla="*/ 35084 w 1455286"/>
              <a:gd name="connsiteY1" fmla="*/ 268241 h 2719532"/>
              <a:gd name="connsiteX2" fmla="*/ 519783 w 1455286"/>
              <a:gd name="connsiteY2" fmla="*/ 89469 h 2719532"/>
              <a:gd name="connsiteX3" fmla="*/ 791074 w 1455286"/>
              <a:gd name="connsiteY3" fmla="*/ 793148 h 2719532"/>
              <a:gd name="connsiteX4" fmla="*/ 1230169 w 1455286"/>
              <a:gd name="connsiteY4" fmla="*/ 1541144 h 2719532"/>
              <a:gd name="connsiteX5" fmla="*/ 1444959 w 1455286"/>
              <a:gd name="connsiteY5" fmla="*/ 2121772 h 2719532"/>
              <a:gd name="connsiteX6" fmla="*/ 1171468 w 1455286"/>
              <a:gd name="connsiteY6" fmla="*/ 1711153 h 2719532"/>
              <a:gd name="connsiteX7" fmla="*/ 1427504 w 1455286"/>
              <a:gd name="connsiteY7" fmla="*/ 2430888 h 2719532"/>
              <a:gd name="connsiteX8" fmla="*/ 1058744 w 1455286"/>
              <a:gd name="connsiteY8" fmla="*/ 1800763 h 2719532"/>
              <a:gd name="connsiteX9" fmla="*/ 1291821 w 1455286"/>
              <a:gd name="connsiteY9" fmla="*/ 2543944 h 2719532"/>
              <a:gd name="connsiteX10" fmla="*/ 934881 w 1455286"/>
              <a:gd name="connsiteY10" fmla="*/ 1932602 h 2719532"/>
              <a:gd name="connsiteX11" fmla="*/ 1065664 w 1455286"/>
              <a:gd name="connsiteY11" fmla="*/ 2718846 h 2719532"/>
              <a:gd name="connsiteX12" fmla="*/ 734786 w 1455286"/>
              <a:gd name="connsiteY12" fmla="*/ 1949553 h 2719532"/>
              <a:gd name="connsiteX13" fmla="*/ 618596 w 1455286"/>
              <a:gd name="connsiteY13" fmla="*/ 1928514 h 2719532"/>
              <a:gd name="connsiteX14" fmla="*/ 731700 w 1455286"/>
              <a:gd name="connsiteY14" fmla="*/ 2434655 h 2719532"/>
              <a:gd name="connsiteX15" fmla="*/ 414006 w 1455286"/>
              <a:gd name="connsiteY15" fmla="*/ 1822484 h 2719532"/>
              <a:gd name="connsiteX16" fmla="*/ 315656 w 1455286"/>
              <a:gd name="connsiteY16" fmla="*/ 1501525 h 2719532"/>
              <a:gd name="connsiteX17" fmla="*/ 355076 w 1455286"/>
              <a:gd name="connsiteY17" fmla="*/ 1321926 h 2719532"/>
              <a:gd name="connsiteX18" fmla="*/ 361511 w 1455286"/>
              <a:gd name="connsiteY18" fmla="*/ 1307287 h 2719532"/>
              <a:gd name="connsiteX0" fmla="*/ 361511 w 1455286"/>
              <a:gd name="connsiteY0" fmla="*/ 1307287 h 2719532"/>
              <a:gd name="connsiteX1" fmla="*/ 35084 w 1455286"/>
              <a:gd name="connsiteY1" fmla="*/ 268241 h 2719532"/>
              <a:gd name="connsiteX2" fmla="*/ 519783 w 1455286"/>
              <a:gd name="connsiteY2" fmla="*/ 89469 h 2719532"/>
              <a:gd name="connsiteX3" fmla="*/ 791074 w 1455286"/>
              <a:gd name="connsiteY3" fmla="*/ 793148 h 2719532"/>
              <a:gd name="connsiteX4" fmla="*/ 1230169 w 1455286"/>
              <a:gd name="connsiteY4" fmla="*/ 1541144 h 2719532"/>
              <a:gd name="connsiteX5" fmla="*/ 1444959 w 1455286"/>
              <a:gd name="connsiteY5" fmla="*/ 2121772 h 2719532"/>
              <a:gd name="connsiteX6" fmla="*/ 1171468 w 1455286"/>
              <a:gd name="connsiteY6" fmla="*/ 1711153 h 2719532"/>
              <a:gd name="connsiteX7" fmla="*/ 1427504 w 1455286"/>
              <a:gd name="connsiteY7" fmla="*/ 2430888 h 2719532"/>
              <a:gd name="connsiteX8" fmla="*/ 1058744 w 1455286"/>
              <a:gd name="connsiteY8" fmla="*/ 1800763 h 2719532"/>
              <a:gd name="connsiteX9" fmla="*/ 1291821 w 1455286"/>
              <a:gd name="connsiteY9" fmla="*/ 2543944 h 2719532"/>
              <a:gd name="connsiteX10" fmla="*/ 934881 w 1455286"/>
              <a:gd name="connsiteY10" fmla="*/ 1932602 h 2719532"/>
              <a:gd name="connsiteX11" fmla="*/ 1065664 w 1455286"/>
              <a:gd name="connsiteY11" fmla="*/ 2718846 h 2719532"/>
              <a:gd name="connsiteX12" fmla="*/ 734786 w 1455286"/>
              <a:gd name="connsiteY12" fmla="*/ 1949553 h 2719532"/>
              <a:gd name="connsiteX13" fmla="*/ 618596 w 1455286"/>
              <a:gd name="connsiteY13" fmla="*/ 1928514 h 2719532"/>
              <a:gd name="connsiteX14" fmla="*/ 731700 w 1455286"/>
              <a:gd name="connsiteY14" fmla="*/ 2434655 h 2719532"/>
              <a:gd name="connsiteX15" fmla="*/ 414006 w 1455286"/>
              <a:gd name="connsiteY15" fmla="*/ 1822484 h 2719532"/>
              <a:gd name="connsiteX16" fmla="*/ 315656 w 1455286"/>
              <a:gd name="connsiteY16" fmla="*/ 1501525 h 2719532"/>
              <a:gd name="connsiteX17" fmla="*/ 355076 w 1455286"/>
              <a:gd name="connsiteY17" fmla="*/ 1321926 h 2719532"/>
              <a:gd name="connsiteX18" fmla="*/ 361511 w 1455286"/>
              <a:gd name="connsiteY18" fmla="*/ 1307287 h 2719532"/>
              <a:gd name="connsiteX0" fmla="*/ 361511 w 1455286"/>
              <a:gd name="connsiteY0" fmla="*/ 1307287 h 2719532"/>
              <a:gd name="connsiteX1" fmla="*/ 35084 w 1455286"/>
              <a:gd name="connsiteY1" fmla="*/ 268241 h 2719532"/>
              <a:gd name="connsiteX2" fmla="*/ 519783 w 1455286"/>
              <a:gd name="connsiteY2" fmla="*/ 89469 h 2719532"/>
              <a:gd name="connsiteX3" fmla="*/ 791074 w 1455286"/>
              <a:gd name="connsiteY3" fmla="*/ 793148 h 2719532"/>
              <a:gd name="connsiteX4" fmla="*/ 1230169 w 1455286"/>
              <a:gd name="connsiteY4" fmla="*/ 1541144 h 2719532"/>
              <a:gd name="connsiteX5" fmla="*/ 1444959 w 1455286"/>
              <a:gd name="connsiteY5" fmla="*/ 2121772 h 2719532"/>
              <a:gd name="connsiteX6" fmla="*/ 1171468 w 1455286"/>
              <a:gd name="connsiteY6" fmla="*/ 1711153 h 2719532"/>
              <a:gd name="connsiteX7" fmla="*/ 1427504 w 1455286"/>
              <a:gd name="connsiteY7" fmla="*/ 2430888 h 2719532"/>
              <a:gd name="connsiteX8" fmla="*/ 1058744 w 1455286"/>
              <a:gd name="connsiteY8" fmla="*/ 1800763 h 2719532"/>
              <a:gd name="connsiteX9" fmla="*/ 1291821 w 1455286"/>
              <a:gd name="connsiteY9" fmla="*/ 2543944 h 2719532"/>
              <a:gd name="connsiteX10" fmla="*/ 934881 w 1455286"/>
              <a:gd name="connsiteY10" fmla="*/ 1932602 h 2719532"/>
              <a:gd name="connsiteX11" fmla="*/ 1065664 w 1455286"/>
              <a:gd name="connsiteY11" fmla="*/ 2718846 h 2719532"/>
              <a:gd name="connsiteX12" fmla="*/ 734786 w 1455286"/>
              <a:gd name="connsiteY12" fmla="*/ 1949553 h 2719532"/>
              <a:gd name="connsiteX13" fmla="*/ 618596 w 1455286"/>
              <a:gd name="connsiteY13" fmla="*/ 1928514 h 2719532"/>
              <a:gd name="connsiteX14" fmla="*/ 731700 w 1455286"/>
              <a:gd name="connsiteY14" fmla="*/ 2434655 h 2719532"/>
              <a:gd name="connsiteX15" fmla="*/ 414006 w 1455286"/>
              <a:gd name="connsiteY15" fmla="*/ 1822484 h 2719532"/>
              <a:gd name="connsiteX16" fmla="*/ 355076 w 1455286"/>
              <a:gd name="connsiteY16" fmla="*/ 1321926 h 2719532"/>
              <a:gd name="connsiteX17" fmla="*/ 361511 w 1455286"/>
              <a:gd name="connsiteY17" fmla="*/ 1307287 h 2719532"/>
              <a:gd name="connsiteX0" fmla="*/ 361511 w 1455286"/>
              <a:gd name="connsiteY0" fmla="*/ 1307287 h 2719532"/>
              <a:gd name="connsiteX1" fmla="*/ 35084 w 1455286"/>
              <a:gd name="connsiteY1" fmla="*/ 268241 h 2719532"/>
              <a:gd name="connsiteX2" fmla="*/ 519783 w 1455286"/>
              <a:gd name="connsiteY2" fmla="*/ 89469 h 2719532"/>
              <a:gd name="connsiteX3" fmla="*/ 791074 w 1455286"/>
              <a:gd name="connsiteY3" fmla="*/ 793148 h 2719532"/>
              <a:gd name="connsiteX4" fmla="*/ 1230169 w 1455286"/>
              <a:gd name="connsiteY4" fmla="*/ 1541144 h 2719532"/>
              <a:gd name="connsiteX5" fmla="*/ 1444959 w 1455286"/>
              <a:gd name="connsiteY5" fmla="*/ 2121772 h 2719532"/>
              <a:gd name="connsiteX6" fmla="*/ 1171468 w 1455286"/>
              <a:gd name="connsiteY6" fmla="*/ 1711153 h 2719532"/>
              <a:gd name="connsiteX7" fmla="*/ 1427504 w 1455286"/>
              <a:gd name="connsiteY7" fmla="*/ 2430888 h 2719532"/>
              <a:gd name="connsiteX8" fmla="*/ 1058744 w 1455286"/>
              <a:gd name="connsiteY8" fmla="*/ 1800763 h 2719532"/>
              <a:gd name="connsiteX9" fmla="*/ 1291821 w 1455286"/>
              <a:gd name="connsiteY9" fmla="*/ 2543944 h 2719532"/>
              <a:gd name="connsiteX10" fmla="*/ 934881 w 1455286"/>
              <a:gd name="connsiteY10" fmla="*/ 1932602 h 2719532"/>
              <a:gd name="connsiteX11" fmla="*/ 1065664 w 1455286"/>
              <a:gd name="connsiteY11" fmla="*/ 2718846 h 2719532"/>
              <a:gd name="connsiteX12" fmla="*/ 734786 w 1455286"/>
              <a:gd name="connsiteY12" fmla="*/ 1949553 h 2719532"/>
              <a:gd name="connsiteX13" fmla="*/ 618596 w 1455286"/>
              <a:gd name="connsiteY13" fmla="*/ 1928514 h 2719532"/>
              <a:gd name="connsiteX14" fmla="*/ 731700 w 1455286"/>
              <a:gd name="connsiteY14" fmla="*/ 2434655 h 2719532"/>
              <a:gd name="connsiteX15" fmla="*/ 414006 w 1455286"/>
              <a:gd name="connsiteY15" fmla="*/ 1822484 h 2719532"/>
              <a:gd name="connsiteX16" fmla="*/ 355076 w 1455286"/>
              <a:gd name="connsiteY16" fmla="*/ 1321926 h 2719532"/>
              <a:gd name="connsiteX17" fmla="*/ 361511 w 1455286"/>
              <a:gd name="connsiteY17" fmla="*/ 1307287 h 2719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55286" h="2719532">
                <a:moveTo>
                  <a:pt x="361511" y="1307287"/>
                </a:moveTo>
                <a:cubicBezTo>
                  <a:pt x="369671" y="1274053"/>
                  <a:pt x="211000" y="678560"/>
                  <a:pt x="35084" y="268241"/>
                </a:cubicBezTo>
                <a:cubicBezTo>
                  <a:pt x="-140832" y="-142078"/>
                  <a:pt x="395634" y="22945"/>
                  <a:pt x="519783" y="89469"/>
                </a:cubicBezTo>
                <a:cubicBezTo>
                  <a:pt x="643932" y="155993"/>
                  <a:pt x="685637" y="644989"/>
                  <a:pt x="791074" y="793148"/>
                </a:cubicBezTo>
                <a:cubicBezTo>
                  <a:pt x="1030465" y="846585"/>
                  <a:pt x="1121188" y="1319707"/>
                  <a:pt x="1230169" y="1541144"/>
                </a:cubicBezTo>
                <a:cubicBezTo>
                  <a:pt x="1339150" y="1762581"/>
                  <a:pt x="1497295" y="2080897"/>
                  <a:pt x="1444959" y="2121772"/>
                </a:cubicBezTo>
                <a:cubicBezTo>
                  <a:pt x="1392623" y="2162647"/>
                  <a:pt x="1180075" y="1662379"/>
                  <a:pt x="1171468" y="1711153"/>
                </a:cubicBezTo>
                <a:cubicBezTo>
                  <a:pt x="1331109" y="1989728"/>
                  <a:pt x="1443401" y="2412908"/>
                  <a:pt x="1427504" y="2430888"/>
                </a:cubicBezTo>
                <a:cubicBezTo>
                  <a:pt x="1366831" y="2499510"/>
                  <a:pt x="1078614" y="1810127"/>
                  <a:pt x="1058744" y="1800763"/>
                </a:cubicBezTo>
                <a:cubicBezTo>
                  <a:pt x="1136436" y="2048490"/>
                  <a:pt x="1367431" y="2492595"/>
                  <a:pt x="1291821" y="2543944"/>
                </a:cubicBezTo>
                <a:cubicBezTo>
                  <a:pt x="1216211" y="2595293"/>
                  <a:pt x="964446" y="1927362"/>
                  <a:pt x="934881" y="1932602"/>
                </a:cubicBezTo>
                <a:cubicBezTo>
                  <a:pt x="905316" y="1937842"/>
                  <a:pt x="1178888" y="2586551"/>
                  <a:pt x="1065664" y="2718846"/>
                </a:cubicBezTo>
                <a:cubicBezTo>
                  <a:pt x="1043902" y="2744273"/>
                  <a:pt x="824605" y="2053413"/>
                  <a:pt x="734786" y="1949553"/>
                </a:cubicBezTo>
                <a:cubicBezTo>
                  <a:pt x="648474" y="1926530"/>
                  <a:pt x="658402" y="1885152"/>
                  <a:pt x="618596" y="1928514"/>
                </a:cubicBezTo>
                <a:cubicBezTo>
                  <a:pt x="620024" y="2084223"/>
                  <a:pt x="830197" y="2380285"/>
                  <a:pt x="731700" y="2434655"/>
                </a:cubicBezTo>
                <a:cubicBezTo>
                  <a:pt x="698077" y="2453215"/>
                  <a:pt x="473728" y="2103109"/>
                  <a:pt x="414006" y="1822484"/>
                </a:cubicBezTo>
                <a:cubicBezTo>
                  <a:pt x="351235" y="1637029"/>
                  <a:pt x="363825" y="1407792"/>
                  <a:pt x="355076" y="1321926"/>
                </a:cubicBezTo>
                <a:lnTo>
                  <a:pt x="361511" y="1307287"/>
                </a:lnTo>
                <a:close/>
              </a:path>
            </a:pathLst>
          </a:custGeom>
          <a:solidFill>
            <a:srgbClr val="FFEA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dirty="0"/>
          </a:p>
        </p:txBody>
      </p:sp>
      <p:sp>
        <p:nvSpPr>
          <p:cNvPr id="124" name="Szabadkézi sokszög 123"/>
          <p:cNvSpPr/>
          <p:nvPr/>
        </p:nvSpPr>
        <p:spPr>
          <a:xfrm rot="2983860">
            <a:off x="3965920" y="3853482"/>
            <a:ext cx="1346235" cy="478473"/>
          </a:xfrm>
          <a:custGeom>
            <a:avLst/>
            <a:gdLst>
              <a:gd name="connsiteX0" fmla="*/ 26758 w 2353573"/>
              <a:gd name="connsiteY0" fmla="*/ 211494 h 626124"/>
              <a:gd name="connsiteX1" fmla="*/ 103703 w 2353573"/>
              <a:gd name="connsiteY1" fmla="*/ 143874 h 626124"/>
              <a:gd name="connsiteX2" fmla="*/ 1288090 w 2353573"/>
              <a:gd name="connsiteY2" fmla="*/ 82623 h 626124"/>
              <a:gd name="connsiteX3" fmla="*/ 1308616 w 2353573"/>
              <a:gd name="connsiteY3" fmla="*/ 84300 h 626124"/>
              <a:gd name="connsiteX4" fmla="*/ 2353573 w 2353573"/>
              <a:gd name="connsiteY4" fmla="*/ 84300 h 626124"/>
              <a:gd name="connsiteX5" fmla="*/ 2353573 w 2353573"/>
              <a:gd name="connsiteY5" fmla="*/ 570300 h 626124"/>
              <a:gd name="connsiteX6" fmla="*/ 1438086 w 2353573"/>
              <a:gd name="connsiteY6" fmla="*/ 570300 h 626124"/>
              <a:gd name="connsiteX7" fmla="*/ 1437993 w 2353573"/>
              <a:gd name="connsiteY7" fmla="*/ 573248 h 626124"/>
              <a:gd name="connsiteX8" fmla="*/ 110328 w 2353573"/>
              <a:gd name="connsiteY8" fmla="*/ 449998 h 626124"/>
              <a:gd name="connsiteX9" fmla="*/ 26758 w 2353573"/>
              <a:gd name="connsiteY9" fmla="*/ 211494 h 626124"/>
              <a:gd name="connsiteX0" fmla="*/ 332071 w 2658886"/>
              <a:gd name="connsiteY0" fmla="*/ 211494 h 689028"/>
              <a:gd name="connsiteX1" fmla="*/ 409016 w 2658886"/>
              <a:gd name="connsiteY1" fmla="*/ 143874 h 689028"/>
              <a:gd name="connsiteX2" fmla="*/ 1593403 w 2658886"/>
              <a:gd name="connsiteY2" fmla="*/ 82623 h 689028"/>
              <a:gd name="connsiteX3" fmla="*/ 1613929 w 2658886"/>
              <a:gd name="connsiteY3" fmla="*/ 84300 h 689028"/>
              <a:gd name="connsiteX4" fmla="*/ 2658886 w 2658886"/>
              <a:gd name="connsiteY4" fmla="*/ 84300 h 689028"/>
              <a:gd name="connsiteX5" fmla="*/ 2658886 w 2658886"/>
              <a:gd name="connsiteY5" fmla="*/ 570300 h 689028"/>
              <a:gd name="connsiteX6" fmla="*/ 1743399 w 2658886"/>
              <a:gd name="connsiteY6" fmla="*/ 570300 h 689028"/>
              <a:gd name="connsiteX7" fmla="*/ 1743306 w 2658886"/>
              <a:gd name="connsiteY7" fmla="*/ 573248 h 689028"/>
              <a:gd name="connsiteX8" fmla="*/ 21306 w 2658886"/>
              <a:gd name="connsiteY8" fmla="*/ 545076 h 689028"/>
              <a:gd name="connsiteX9" fmla="*/ 332071 w 2658886"/>
              <a:gd name="connsiteY9" fmla="*/ 211494 h 689028"/>
              <a:gd name="connsiteX0" fmla="*/ 332071 w 2658886"/>
              <a:gd name="connsiteY0" fmla="*/ 211494 h 689028"/>
              <a:gd name="connsiteX1" fmla="*/ 409016 w 2658886"/>
              <a:gd name="connsiteY1" fmla="*/ 143874 h 689028"/>
              <a:gd name="connsiteX2" fmla="*/ 1593403 w 2658886"/>
              <a:gd name="connsiteY2" fmla="*/ 82623 h 689028"/>
              <a:gd name="connsiteX3" fmla="*/ 1595220 w 2658886"/>
              <a:gd name="connsiteY3" fmla="*/ 210549 h 689028"/>
              <a:gd name="connsiteX4" fmla="*/ 2658886 w 2658886"/>
              <a:gd name="connsiteY4" fmla="*/ 84300 h 689028"/>
              <a:gd name="connsiteX5" fmla="*/ 2658886 w 2658886"/>
              <a:gd name="connsiteY5" fmla="*/ 570300 h 689028"/>
              <a:gd name="connsiteX6" fmla="*/ 1743399 w 2658886"/>
              <a:gd name="connsiteY6" fmla="*/ 570300 h 689028"/>
              <a:gd name="connsiteX7" fmla="*/ 1743306 w 2658886"/>
              <a:gd name="connsiteY7" fmla="*/ 573248 h 689028"/>
              <a:gd name="connsiteX8" fmla="*/ 21306 w 2658886"/>
              <a:gd name="connsiteY8" fmla="*/ 545076 h 689028"/>
              <a:gd name="connsiteX9" fmla="*/ 332071 w 2658886"/>
              <a:gd name="connsiteY9" fmla="*/ 211494 h 689028"/>
              <a:gd name="connsiteX0" fmla="*/ 6386 w 2988571"/>
              <a:gd name="connsiteY0" fmla="*/ 74720 h 689028"/>
              <a:gd name="connsiteX1" fmla="*/ 738701 w 2988571"/>
              <a:gd name="connsiteY1" fmla="*/ 143874 h 689028"/>
              <a:gd name="connsiteX2" fmla="*/ 1923088 w 2988571"/>
              <a:gd name="connsiteY2" fmla="*/ 82623 h 689028"/>
              <a:gd name="connsiteX3" fmla="*/ 1924905 w 2988571"/>
              <a:gd name="connsiteY3" fmla="*/ 210549 h 689028"/>
              <a:gd name="connsiteX4" fmla="*/ 2988571 w 2988571"/>
              <a:gd name="connsiteY4" fmla="*/ 84300 h 689028"/>
              <a:gd name="connsiteX5" fmla="*/ 2988571 w 2988571"/>
              <a:gd name="connsiteY5" fmla="*/ 570300 h 689028"/>
              <a:gd name="connsiteX6" fmla="*/ 2073084 w 2988571"/>
              <a:gd name="connsiteY6" fmla="*/ 570300 h 689028"/>
              <a:gd name="connsiteX7" fmla="*/ 2072991 w 2988571"/>
              <a:gd name="connsiteY7" fmla="*/ 573248 h 689028"/>
              <a:gd name="connsiteX8" fmla="*/ 350991 w 2988571"/>
              <a:gd name="connsiteY8" fmla="*/ 545076 h 689028"/>
              <a:gd name="connsiteX9" fmla="*/ 6386 w 2988571"/>
              <a:gd name="connsiteY9" fmla="*/ 74720 h 689028"/>
              <a:gd name="connsiteX0" fmla="*/ 6386 w 2988571"/>
              <a:gd name="connsiteY0" fmla="*/ 37394 h 651702"/>
              <a:gd name="connsiteX1" fmla="*/ 1923088 w 2988571"/>
              <a:gd name="connsiteY1" fmla="*/ 45297 h 651702"/>
              <a:gd name="connsiteX2" fmla="*/ 1924905 w 2988571"/>
              <a:gd name="connsiteY2" fmla="*/ 173223 h 651702"/>
              <a:gd name="connsiteX3" fmla="*/ 2988571 w 2988571"/>
              <a:gd name="connsiteY3" fmla="*/ 46974 h 651702"/>
              <a:gd name="connsiteX4" fmla="*/ 2988571 w 2988571"/>
              <a:gd name="connsiteY4" fmla="*/ 532974 h 651702"/>
              <a:gd name="connsiteX5" fmla="*/ 2073084 w 2988571"/>
              <a:gd name="connsiteY5" fmla="*/ 532974 h 651702"/>
              <a:gd name="connsiteX6" fmla="*/ 2072991 w 2988571"/>
              <a:gd name="connsiteY6" fmla="*/ 535922 h 651702"/>
              <a:gd name="connsiteX7" fmla="*/ 350991 w 2988571"/>
              <a:gd name="connsiteY7" fmla="*/ 507750 h 651702"/>
              <a:gd name="connsiteX8" fmla="*/ 6386 w 2988571"/>
              <a:gd name="connsiteY8" fmla="*/ 37394 h 651702"/>
              <a:gd name="connsiteX0" fmla="*/ 787000 w 3769185"/>
              <a:gd name="connsiteY0" fmla="*/ 37394 h 535922"/>
              <a:gd name="connsiteX1" fmla="*/ 2703702 w 3769185"/>
              <a:gd name="connsiteY1" fmla="*/ 45297 h 535922"/>
              <a:gd name="connsiteX2" fmla="*/ 2705519 w 3769185"/>
              <a:gd name="connsiteY2" fmla="*/ 173223 h 535922"/>
              <a:gd name="connsiteX3" fmla="*/ 3769185 w 3769185"/>
              <a:gd name="connsiteY3" fmla="*/ 46974 h 535922"/>
              <a:gd name="connsiteX4" fmla="*/ 3769185 w 3769185"/>
              <a:gd name="connsiteY4" fmla="*/ 532974 h 535922"/>
              <a:gd name="connsiteX5" fmla="*/ 2853698 w 3769185"/>
              <a:gd name="connsiteY5" fmla="*/ 532974 h 535922"/>
              <a:gd name="connsiteX6" fmla="*/ 2853605 w 3769185"/>
              <a:gd name="connsiteY6" fmla="*/ 535922 h 535922"/>
              <a:gd name="connsiteX7" fmla="*/ 10493 w 3769185"/>
              <a:gd name="connsiteY7" fmla="*/ 173893 h 535922"/>
              <a:gd name="connsiteX8" fmla="*/ 787000 w 3769185"/>
              <a:gd name="connsiteY8" fmla="*/ 37394 h 535922"/>
              <a:gd name="connsiteX0" fmla="*/ 787000 w 3769185"/>
              <a:gd name="connsiteY0" fmla="*/ 1 h 498529"/>
              <a:gd name="connsiteX1" fmla="*/ 2705519 w 3769185"/>
              <a:gd name="connsiteY1" fmla="*/ 135830 h 498529"/>
              <a:gd name="connsiteX2" fmla="*/ 3769185 w 3769185"/>
              <a:gd name="connsiteY2" fmla="*/ 9581 h 498529"/>
              <a:gd name="connsiteX3" fmla="*/ 3769185 w 3769185"/>
              <a:gd name="connsiteY3" fmla="*/ 495581 h 498529"/>
              <a:gd name="connsiteX4" fmla="*/ 2853698 w 3769185"/>
              <a:gd name="connsiteY4" fmla="*/ 495581 h 498529"/>
              <a:gd name="connsiteX5" fmla="*/ 2853605 w 3769185"/>
              <a:gd name="connsiteY5" fmla="*/ 498529 h 498529"/>
              <a:gd name="connsiteX6" fmla="*/ 10493 w 3769185"/>
              <a:gd name="connsiteY6" fmla="*/ 136500 h 498529"/>
              <a:gd name="connsiteX7" fmla="*/ 787000 w 3769185"/>
              <a:gd name="connsiteY7" fmla="*/ 1 h 498529"/>
              <a:gd name="connsiteX0" fmla="*/ 291217 w 3782229"/>
              <a:gd name="connsiteY0" fmla="*/ 0 h 860790"/>
              <a:gd name="connsiteX1" fmla="*/ 2718563 w 3782229"/>
              <a:gd name="connsiteY1" fmla="*/ 498091 h 860790"/>
              <a:gd name="connsiteX2" fmla="*/ 3782229 w 3782229"/>
              <a:gd name="connsiteY2" fmla="*/ 371842 h 860790"/>
              <a:gd name="connsiteX3" fmla="*/ 3782229 w 3782229"/>
              <a:gd name="connsiteY3" fmla="*/ 857842 h 860790"/>
              <a:gd name="connsiteX4" fmla="*/ 2866742 w 3782229"/>
              <a:gd name="connsiteY4" fmla="*/ 857842 h 860790"/>
              <a:gd name="connsiteX5" fmla="*/ 2866649 w 3782229"/>
              <a:gd name="connsiteY5" fmla="*/ 860790 h 860790"/>
              <a:gd name="connsiteX6" fmla="*/ 23537 w 3782229"/>
              <a:gd name="connsiteY6" fmla="*/ 498761 h 860790"/>
              <a:gd name="connsiteX7" fmla="*/ 291217 w 3782229"/>
              <a:gd name="connsiteY7" fmla="*/ 0 h 860790"/>
              <a:gd name="connsiteX0" fmla="*/ 291217 w 3895148"/>
              <a:gd name="connsiteY0" fmla="*/ 0 h 860790"/>
              <a:gd name="connsiteX1" fmla="*/ 2718563 w 3895148"/>
              <a:gd name="connsiteY1" fmla="*/ 498091 h 860790"/>
              <a:gd name="connsiteX2" fmla="*/ 3895147 w 3895148"/>
              <a:gd name="connsiteY2" fmla="*/ 458671 h 860790"/>
              <a:gd name="connsiteX3" fmla="*/ 3782229 w 3895148"/>
              <a:gd name="connsiteY3" fmla="*/ 857842 h 860790"/>
              <a:gd name="connsiteX4" fmla="*/ 2866742 w 3895148"/>
              <a:gd name="connsiteY4" fmla="*/ 857842 h 860790"/>
              <a:gd name="connsiteX5" fmla="*/ 2866649 w 3895148"/>
              <a:gd name="connsiteY5" fmla="*/ 860790 h 860790"/>
              <a:gd name="connsiteX6" fmla="*/ 23537 w 3895148"/>
              <a:gd name="connsiteY6" fmla="*/ 498761 h 860790"/>
              <a:gd name="connsiteX7" fmla="*/ 291217 w 3895148"/>
              <a:gd name="connsiteY7" fmla="*/ 0 h 860790"/>
              <a:gd name="connsiteX0" fmla="*/ 291217 w 3895148"/>
              <a:gd name="connsiteY0" fmla="*/ 0 h 860790"/>
              <a:gd name="connsiteX1" fmla="*/ 2718563 w 3895148"/>
              <a:gd name="connsiteY1" fmla="*/ 498091 h 860790"/>
              <a:gd name="connsiteX2" fmla="*/ 3895147 w 3895148"/>
              <a:gd name="connsiteY2" fmla="*/ 458671 h 860790"/>
              <a:gd name="connsiteX3" fmla="*/ 3784454 w 3895148"/>
              <a:gd name="connsiteY3" fmla="*/ 765080 h 860790"/>
              <a:gd name="connsiteX4" fmla="*/ 2866742 w 3895148"/>
              <a:gd name="connsiteY4" fmla="*/ 857842 h 860790"/>
              <a:gd name="connsiteX5" fmla="*/ 2866649 w 3895148"/>
              <a:gd name="connsiteY5" fmla="*/ 860790 h 860790"/>
              <a:gd name="connsiteX6" fmla="*/ 23537 w 3895148"/>
              <a:gd name="connsiteY6" fmla="*/ 498761 h 860790"/>
              <a:gd name="connsiteX7" fmla="*/ 291217 w 3895148"/>
              <a:gd name="connsiteY7" fmla="*/ 0 h 860790"/>
              <a:gd name="connsiteX0" fmla="*/ 291217 w 3895148"/>
              <a:gd name="connsiteY0" fmla="*/ 0 h 860790"/>
              <a:gd name="connsiteX1" fmla="*/ 2718563 w 3895148"/>
              <a:gd name="connsiteY1" fmla="*/ 498091 h 860790"/>
              <a:gd name="connsiteX2" fmla="*/ 3895147 w 3895148"/>
              <a:gd name="connsiteY2" fmla="*/ 458671 h 860790"/>
              <a:gd name="connsiteX3" fmla="*/ 3784454 w 3895148"/>
              <a:gd name="connsiteY3" fmla="*/ 765080 h 860790"/>
              <a:gd name="connsiteX4" fmla="*/ 2866742 w 3895148"/>
              <a:gd name="connsiteY4" fmla="*/ 857842 h 860790"/>
              <a:gd name="connsiteX5" fmla="*/ 2866649 w 3895148"/>
              <a:gd name="connsiteY5" fmla="*/ 860790 h 860790"/>
              <a:gd name="connsiteX6" fmla="*/ 23537 w 3895148"/>
              <a:gd name="connsiteY6" fmla="*/ 498761 h 860790"/>
              <a:gd name="connsiteX7" fmla="*/ 291217 w 3895148"/>
              <a:gd name="connsiteY7" fmla="*/ 0 h 860790"/>
              <a:gd name="connsiteX0" fmla="*/ 291217 w 3847250"/>
              <a:gd name="connsiteY0" fmla="*/ 0 h 860790"/>
              <a:gd name="connsiteX1" fmla="*/ 2718563 w 3847250"/>
              <a:gd name="connsiteY1" fmla="*/ 498091 h 860790"/>
              <a:gd name="connsiteX2" fmla="*/ 3847249 w 3847250"/>
              <a:gd name="connsiteY2" fmla="*/ 457921 h 860790"/>
              <a:gd name="connsiteX3" fmla="*/ 3784454 w 3847250"/>
              <a:gd name="connsiteY3" fmla="*/ 765080 h 860790"/>
              <a:gd name="connsiteX4" fmla="*/ 2866742 w 3847250"/>
              <a:gd name="connsiteY4" fmla="*/ 857842 h 860790"/>
              <a:gd name="connsiteX5" fmla="*/ 2866649 w 3847250"/>
              <a:gd name="connsiteY5" fmla="*/ 860790 h 860790"/>
              <a:gd name="connsiteX6" fmla="*/ 23537 w 3847250"/>
              <a:gd name="connsiteY6" fmla="*/ 498761 h 860790"/>
              <a:gd name="connsiteX7" fmla="*/ 291217 w 3847250"/>
              <a:gd name="connsiteY7" fmla="*/ 0 h 860790"/>
              <a:gd name="connsiteX0" fmla="*/ 291217 w 3784454"/>
              <a:gd name="connsiteY0" fmla="*/ 0 h 860790"/>
              <a:gd name="connsiteX1" fmla="*/ 2718563 w 3784454"/>
              <a:gd name="connsiteY1" fmla="*/ 498091 h 860790"/>
              <a:gd name="connsiteX2" fmla="*/ 3597986 w 3784454"/>
              <a:gd name="connsiteY2" fmla="*/ 461761 h 860790"/>
              <a:gd name="connsiteX3" fmla="*/ 3784454 w 3784454"/>
              <a:gd name="connsiteY3" fmla="*/ 765080 h 860790"/>
              <a:gd name="connsiteX4" fmla="*/ 2866742 w 3784454"/>
              <a:gd name="connsiteY4" fmla="*/ 857842 h 860790"/>
              <a:gd name="connsiteX5" fmla="*/ 2866649 w 3784454"/>
              <a:gd name="connsiteY5" fmla="*/ 860790 h 860790"/>
              <a:gd name="connsiteX6" fmla="*/ 23537 w 3784454"/>
              <a:gd name="connsiteY6" fmla="*/ 498761 h 860790"/>
              <a:gd name="connsiteX7" fmla="*/ 291217 w 3784454"/>
              <a:gd name="connsiteY7" fmla="*/ 0 h 860790"/>
              <a:gd name="connsiteX0" fmla="*/ 291217 w 3659729"/>
              <a:gd name="connsiteY0" fmla="*/ 0 h 860790"/>
              <a:gd name="connsiteX1" fmla="*/ 2718563 w 3659729"/>
              <a:gd name="connsiteY1" fmla="*/ 498091 h 860790"/>
              <a:gd name="connsiteX2" fmla="*/ 3597986 w 3659729"/>
              <a:gd name="connsiteY2" fmla="*/ 461761 h 860790"/>
              <a:gd name="connsiteX3" fmla="*/ 3659729 w 3659729"/>
              <a:gd name="connsiteY3" fmla="*/ 770867 h 860790"/>
              <a:gd name="connsiteX4" fmla="*/ 2866742 w 3659729"/>
              <a:gd name="connsiteY4" fmla="*/ 857842 h 860790"/>
              <a:gd name="connsiteX5" fmla="*/ 2866649 w 3659729"/>
              <a:gd name="connsiteY5" fmla="*/ 860790 h 860790"/>
              <a:gd name="connsiteX6" fmla="*/ 23537 w 3659729"/>
              <a:gd name="connsiteY6" fmla="*/ 498761 h 860790"/>
              <a:gd name="connsiteX7" fmla="*/ 291217 w 3659729"/>
              <a:gd name="connsiteY7" fmla="*/ 0 h 860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59729" h="860790">
                <a:moveTo>
                  <a:pt x="291217" y="0"/>
                </a:moveTo>
                <a:cubicBezTo>
                  <a:pt x="740388" y="-112"/>
                  <a:pt x="2221532" y="496494"/>
                  <a:pt x="2718563" y="498091"/>
                </a:cubicBezTo>
                <a:lnTo>
                  <a:pt x="3597986" y="461761"/>
                </a:lnTo>
                <a:lnTo>
                  <a:pt x="3659729" y="770867"/>
                </a:lnTo>
                <a:cubicBezTo>
                  <a:pt x="3265936" y="870015"/>
                  <a:pt x="3172646" y="826921"/>
                  <a:pt x="2866742" y="857842"/>
                </a:cubicBezTo>
                <a:cubicBezTo>
                  <a:pt x="2866711" y="858825"/>
                  <a:pt x="2866680" y="859807"/>
                  <a:pt x="2866649" y="860790"/>
                </a:cubicBezTo>
                <a:cubicBezTo>
                  <a:pt x="2445000" y="847412"/>
                  <a:pt x="484670" y="812544"/>
                  <a:pt x="23537" y="498761"/>
                </a:cubicBezTo>
                <a:cubicBezTo>
                  <a:pt x="-89554" y="426300"/>
                  <a:pt x="238814" y="74578"/>
                  <a:pt x="291217" y="0"/>
                </a:cubicBezTo>
                <a:close/>
              </a:path>
            </a:pathLst>
          </a:custGeom>
          <a:solidFill>
            <a:srgbClr val="FFEA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/>
          </a:p>
        </p:txBody>
      </p:sp>
      <p:sp>
        <p:nvSpPr>
          <p:cNvPr id="121" name="Ellipszis 42"/>
          <p:cNvSpPr/>
          <p:nvPr/>
        </p:nvSpPr>
        <p:spPr>
          <a:xfrm rot="6800375">
            <a:off x="4020783" y="3043370"/>
            <a:ext cx="701290" cy="542859"/>
          </a:xfrm>
          <a:custGeom>
            <a:avLst/>
            <a:gdLst>
              <a:gd name="connsiteX0" fmla="*/ 0 w 738119"/>
              <a:gd name="connsiteY0" fmla="*/ 338046 h 676092"/>
              <a:gd name="connsiteX1" fmla="*/ 369060 w 738119"/>
              <a:gd name="connsiteY1" fmla="*/ 0 h 676092"/>
              <a:gd name="connsiteX2" fmla="*/ 738120 w 738119"/>
              <a:gd name="connsiteY2" fmla="*/ 338046 h 676092"/>
              <a:gd name="connsiteX3" fmla="*/ 369060 w 738119"/>
              <a:gd name="connsiteY3" fmla="*/ 676092 h 676092"/>
              <a:gd name="connsiteX4" fmla="*/ 0 w 738119"/>
              <a:gd name="connsiteY4" fmla="*/ 338046 h 676092"/>
              <a:gd name="connsiteX0" fmla="*/ 0 w 807392"/>
              <a:gd name="connsiteY0" fmla="*/ 564397 h 709538"/>
              <a:gd name="connsiteX1" fmla="*/ 438332 w 807392"/>
              <a:gd name="connsiteY1" fmla="*/ 4678 h 709538"/>
              <a:gd name="connsiteX2" fmla="*/ 807392 w 807392"/>
              <a:gd name="connsiteY2" fmla="*/ 342724 h 709538"/>
              <a:gd name="connsiteX3" fmla="*/ 438332 w 807392"/>
              <a:gd name="connsiteY3" fmla="*/ 680770 h 709538"/>
              <a:gd name="connsiteX4" fmla="*/ 0 w 807392"/>
              <a:gd name="connsiteY4" fmla="*/ 564397 h 709538"/>
              <a:gd name="connsiteX0" fmla="*/ 342 w 807734"/>
              <a:gd name="connsiteY0" fmla="*/ 564397 h 812714"/>
              <a:gd name="connsiteX1" fmla="*/ 438674 w 807734"/>
              <a:gd name="connsiteY1" fmla="*/ 4678 h 812714"/>
              <a:gd name="connsiteX2" fmla="*/ 807734 w 807734"/>
              <a:gd name="connsiteY2" fmla="*/ 342724 h 812714"/>
              <a:gd name="connsiteX3" fmla="*/ 511777 w 807734"/>
              <a:gd name="connsiteY3" fmla="*/ 806891 h 812714"/>
              <a:gd name="connsiteX4" fmla="*/ 342 w 807734"/>
              <a:gd name="connsiteY4" fmla="*/ 564397 h 812714"/>
              <a:gd name="connsiteX0" fmla="*/ 242 w 807634"/>
              <a:gd name="connsiteY0" fmla="*/ 564397 h 834088"/>
              <a:gd name="connsiteX1" fmla="*/ 438574 w 807634"/>
              <a:gd name="connsiteY1" fmla="*/ 4678 h 834088"/>
              <a:gd name="connsiteX2" fmla="*/ 807634 w 807634"/>
              <a:gd name="connsiteY2" fmla="*/ 342724 h 834088"/>
              <a:gd name="connsiteX3" fmla="*/ 499634 w 807634"/>
              <a:gd name="connsiteY3" fmla="*/ 828801 h 834088"/>
              <a:gd name="connsiteX4" fmla="*/ 242 w 807634"/>
              <a:gd name="connsiteY4" fmla="*/ 564397 h 834088"/>
              <a:gd name="connsiteX0" fmla="*/ 4399 w 811791"/>
              <a:gd name="connsiteY0" fmla="*/ 402843 h 671880"/>
              <a:gd name="connsiteX1" fmla="*/ 290660 w 811791"/>
              <a:gd name="connsiteY1" fmla="*/ 16163 h 671880"/>
              <a:gd name="connsiteX2" fmla="*/ 811791 w 811791"/>
              <a:gd name="connsiteY2" fmla="*/ 181170 h 671880"/>
              <a:gd name="connsiteX3" fmla="*/ 503791 w 811791"/>
              <a:gd name="connsiteY3" fmla="*/ 667247 h 671880"/>
              <a:gd name="connsiteX4" fmla="*/ 4399 w 811791"/>
              <a:gd name="connsiteY4" fmla="*/ 402843 h 671880"/>
              <a:gd name="connsiteX0" fmla="*/ 10346 w 817738"/>
              <a:gd name="connsiteY0" fmla="*/ 515682 h 784719"/>
              <a:gd name="connsiteX1" fmla="*/ 296607 w 817738"/>
              <a:gd name="connsiteY1" fmla="*/ 129002 h 784719"/>
              <a:gd name="connsiteX2" fmla="*/ 817738 w 817738"/>
              <a:gd name="connsiteY2" fmla="*/ 294009 h 784719"/>
              <a:gd name="connsiteX3" fmla="*/ 509738 w 817738"/>
              <a:gd name="connsiteY3" fmla="*/ 780086 h 784719"/>
              <a:gd name="connsiteX4" fmla="*/ 10346 w 817738"/>
              <a:gd name="connsiteY4" fmla="*/ 515682 h 784719"/>
              <a:gd name="connsiteX0" fmla="*/ 10346 w 817738"/>
              <a:gd name="connsiteY0" fmla="*/ 515682 h 789307"/>
              <a:gd name="connsiteX1" fmla="*/ 296607 w 817738"/>
              <a:gd name="connsiteY1" fmla="*/ 129002 h 789307"/>
              <a:gd name="connsiteX2" fmla="*/ 817738 w 817738"/>
              <a:gd name="connsiteY2" fmla="*/ 294009 h 789307"/>
              <a:gd name="connsiteX3" fmla="*/ 509738 w 817738"/>
              <a:gd name="connsiteY3" fmla="*/ 780086 h 789307"/>
              <a:gd name="connsiteX4" fmla="*/ 10346 w 817738"/>
              <a:gd name="connsiteY4" fmla="*/ 515682 h 789307"/>
              <a:gd name="connsiteX0" fmla="*/ 7684 w 815076"/>
              <a:gd name="connsiteY0" fmla="*/ 515682 h 867736"/>
              <a:gd name="connsiteX1" fmla="*/ 293945 w 815076"/>
              <a:gd name="connsiteY1" fmla="*/ 129002 h 867736"/>
              <a:gd name="connsiteX2" fmla="*/ 815076 w 815076"/>
              <a:gd name="connsiteY2" fmla="*/ 294009 h 867736"/>
              <a:gd name="connsiteX3" fmla="*/ 462922 w 815076"/>
              <a:gd name="connsiteY3" fmla="*/ 860425 h 867736"/>
              <a:gd name="connsiteX4" fmla="*/ 7684 w 815076"/>
              <a:gd name="connsiteY4" fmla="*/ 515682 h 867736"/>
              <a:gd name="connsiteX0" fmla="*/ 7684 w 815076"/>
              <a:gd name="connsiteY0" fmla="*/ 515682 h 877431"/>
              <a:gd name="connsiteX1" fmla="*/ 293945 w 815076"/>
              <a:gd name="connsiteY1" fmla="*/ 129002 h 877431"/>
              <a:gd name="connsiteX2" fmla="*/ 815076 w 815076"/>
              <a:gd name="connsiteY2" fmla="*/ 294009 h 877431"/>
              <a:gd name="connsiteX3" fmla="*/ 462922 w 815076"/>
              <a:gd name="connsiteY3" fmla="*/ 860425 h 877431"/>
              <a:gd name="connsiteX4" fmla="*/ 7684 w 815076"/>
              <a:gd name="connsiteY4" fmla="*/ 515682 h 877431"/>
              <a:gd name="connsiteX0" fmla="*/ 2722 w 829901"/>
              <a:gd name="connsiteY0" fmla="*/ 534084 h 768586"/>
              <a:gd name="connsiteX1" fmla="*/ 308770 w 829901"/>
              <a:gd name="connsiteY1" fmla="*/ 25025 h 768586"/>
              <a:gd name="connsiteX2" fmla="*/ 829901 w 829901"/>
              <a:gd name="connsiteY2" fmla="*/ 190032 h 768586"/>
              <a:gd name="connsiteX3" fmla="*/ 477747 w 829901"/>
              <a:gd name="connsiteY3" fmla="*/ 756448 h 768586"/>
              <a:gd name="connsiteX4" fmla="*/ 2722 w 829901"/>
              <a:gd name="connsiteY4" fmla="*/ 534084 h 768586"/>
              <a:gd name="connsiteX0" fmla="*/ 2723 w 829902"/>
              <a:gd name="connsiteY0" fmla="*/ 534084 h 765499"/>
              <a:gd name="connsiteX1" fmla="*/ 308771 w 829902"/>
              <a:gd name="connsiteY1" fmla="*/ 25025 h 765499"/>
              <a:gd name="connsiteX2" fmla="*/ 829902 w 829902"/>
              <a:gd name="connsiteY2" fmla="*/ 190032 h 765499"/>
              <a:gd name="connsiteX3" fmla="*/ 477748 w 829902"/>
              <a:gd name="connsiteY3" fmla="*/ 756448 h 765499"/>
              <a:gd name="connsiteX4" fmla="*/ 2723 w 829902"/>
              <a:gd name="connsiteY4" fmla="*/ 534084 h 765499"/>
              <a:gd name="connsiteX0" fmla="*/ 2008 w 829187"/>
              <a:gd name="connsiteY0" fmla="*/ 553522 h 784937"/>
              <a:gd name="connsiteX1" fmla="*/ 308056 w 829187"/>
              <a:gd name="connsiteY1" fmla="*/ 44463 h 784937"/>
              <a:gd name="connsiteX2" fmla="*/ 829187 w 829187"/>
              <a:gd name="connsiteY2" fmla="*/ 209470 h 784937"/>
              <a:gd name="connsiteX3" fmla="*/ 477033 w 829187"/>
              <a:gd name="connsiteY3" fmla="*/ 775886 h 784937"/>
              <a:gd name="connsiteX4" fmla="*/ 2008 w 829187"/>
              <a:gd name="connsiteY4" fmla="*/ 553522 h 78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9187" h="784937">
                <a:moveTo>
                  <a:pt x="2008" y="553522"/>
                </a:moveTo>
                <a:cubicBezTo>
                  <a:pt x="-26155" y="431618"/>
                  <a:pt x="250296" y="146091"/>
                  <a:pt x="308056" y="44463"/>
                </a:cubicBezTo>
                <a:cubicBezTo>
                  <a:pt x="365816" y="-57165"/>
                  <a:pt x="829187" y="22772"/>
                  <a:pt x="829187" y="209470"/>
                </a:cubicBezTo>
                <a:cubicBezTo>
                  <a:pt x="829187" y="396168"/>
                  <a:pt x="770804" y="728558"/>
                  <a:pt x="477033" y="775886"/>
                </a:cubicBezTo>
                <a:cubicBezTo>
                  <a:pt x="183262" y="823214"/>
                  <a:pt x="30171" y="675426"/>
                  <a:pt x="2008" y="553522"/>
                </a:cubicBezTo>
                <a:close/>
              </a:path>
            </a:pathLst>
          </a:custGeom>
          <a:solidFill>
            <a:srgbClr val="4078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22" name="Trapezoid 43"/>
          <p:cNvSpPr/>
          <p:nvPr/>
        </p:nvSpPr>
        <p:spPr>
          <a:xfrm rot="420966">
            <a:off x="4075778" y="3521097"/>
            <a:ext cx="536357" cy="208017"/>
          </a:xfrm>
          <a:custGeom>
            <a:avLst/>
            <a:gdLst>
              <a:gd name="connsiteX0" fmla="*/ 0 w 519185"/>
              <a:gd name="connsiteY0" fmla="*/ 225706 h 225706"/>
              <a:gd name="connsiteX1" fmla="*/ 119611 w 519185"/>
              <a:gd name="connsiteY1" fmla="*/ 0 h 225706"/>
              <a:gd name="connsiteX2" fmla="*/ 399574 w 519185"/>
              <a:gd name="connsiteY2" fmla="*/ 0 h 225706"/>
              <a:gd name="connsiteX3" fmla="*/ 519185 w 519185"/>
              <a:gd name="connsiteY3" fmla="*/ 225706 h 225706"/>
              <a:gd name="connsiteX4" fmla="*/ 0 w 519185"/>
              <a:gd name="connsiteY4" fmla="*/ 225706 h 225706"/>
              <a:gd name="connsiteX0" fmla="*/ 9142 w 528327"/>
              <a:gd name="connsiteY0" fmla="*/ 225706 h 225706"/>
              <a:gd name="connsiteX1" fmla="*/ 128753 w 528327"/>
              <a:gd name="connsiteY1" fmla="*/ 0 h 225706"/>
              <a:gd name="connsiteX2" fmla="*/ 408716 w 528327"/>
              <a:gd name="connsiteY2" fmla="*/ 0 h 225706"/>
              <a:gd name="connsiteX3" fmla="*/ 528327 w 528327"/>
              <a:gd name="connsiteY3" fmla="*/ 225706 h 225706"/>
              <a:gd name="connsiteX4" fmla="*/ 9142 w 528327"/>
              <a:gd name="connsiteY4" fmla="*/ 225706 h 225706"/>
              <a:gd name="connsiteX0" fmla="*/ 9142 w 528327"/>
              <a:gd name="connsiteY0" fmla="*/ 225706 h 236555"/>
              <a:gd name="connsiteX1" fmla="*/ 128753 w 528327"/>
              <a:gd name="connsiteY1" fmla="*/ 0 h 236555"/>
              <a:gd name="connsiteX2" fmla="*/ 408716 w 528327"/>
              <a:gd name="connsiteY2" fmla="*/ 0 h 236555"/>
              <a:gd name="connsiteX3" fmla="*/ 528327 w 528327"/>
              <a:gd name="connsiteY3" fmla="*/ 225706 h 236555"/>
              <a:gd name="connsiteX4" fmla="*/ 9142 w 528327"/>
              <a:gd name="connsiteY4" fmla="*/ 225706 h 236555"/>
              <a:gd name="connsiteX0" fmla="*/ 9142 w 528327"/>
              <a:gd name="connsiteY0" fmla="*/ 225706 h 249842"/>
              <a:gd name="connsiteX1" fmla="*/ 128753 w 528327"/>
              <a:gd name="connsiteY1" fmla="*/ 0 h 249842"/>
              <a:gd name="connsiteX2" fmla="*/ 408716 w 528327"/>
              <a:gd name="connsiteY2" fmla="*/ 0 h 249842"/>
              <a:gd name="connsiteX3" fmla="*/ 528327 w 528327"/>
              <a:gd name="connsiteY3" fmla="*/ 225706 h 249842"/>
              <a:gd name="connsiteX4" fmla="*/ 9142 w 528327"/>
              <a:gd name="connsiteY4" fmla="*/ 225706 h 249842"/>
              <a:gd name="connsiteX0" fmla="*/ 9142 w 528327"/>
              <a:gd name="connsiteY0" fmla="*/ 225706 h 249842"/>
              <a:gd name="connsiteX1" fmla="*/ 128753 w 528327"/>
              <a:gd name="connsiteY1" fmla="*/ 0 h 249842"/>
              <a:gd name="connsiteX2" fmla="*/ 408716 w 528327"/>
              <a:gd name="connsiteY2" fmla="*/ 0 h 249842"/>
              <a:gd name="connsiteX3" fmla="*/ 528327 w 528327"/>
              <a:gd name="connsiteY3" fmla="*/ 225706 h 249842"/>
              <a:gd name="connsiteX4" fmla="*/ 9142 w 528327"/>
              <a:gd name="connsiteY4" fmla="*/ 225706 h 249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8327" h="249842">
                <a:moveTo>
                  <a:pt x="9142" y="225706"/>
                </a:moveTo>
                <a:cubicBezTo>
                  <a:pt x="-34276" y="155095"/>
                  <a:pt x="88883" y="75235"/>
                  <a:pt x="128753" y="0"/>
                </a:cubicBezTo>
                <a:lnTo>
                  <a:pt x="408716" y="0"/>
                </a:lnTo>
                <a:cubicBezTo>
                  <a:pt x="448586" y="75235"/>
                  <a:pt x="517943" y="121179"/>
                  <a:pt x="528327" y="225706"/>
                </a:cubicBezTo>
                <a:cubicBezTo>
                  <a:pt x="335543" y="264828"/>
                  <a:pt x="157633" y="250117"/>
                  <a:pt x="9142" y="225706"/>
                </a:cubicBezTo>
                <a:close/>
              </a:path>
            </a:pathLst>
          </a:custGeom>
          <a:solidFill>
            <a:srgbClr val="4078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3" name="Csoportba foglalás 2"/>
          <p:cNvGrpSpPr/>
          <p:nvPr/>
        </p:nvGrpSpPr>
        <p:grpSpPr>
          <a:xfrm>
            <a:off x="5283735" y="1405933"/>
            <a:ext cx="2720181" cy="6178460"/>
            <a:chOff x="5283735" y="1405933"/>
            <a:chExt cx="2720181" cy="6178460"/>
          </a:xfrm>
        </p:grpSpPr>
        <p:grpSp>
          <p:nvGrpSpPr>
            <p:cNvPr id="6" name="Csoportba foglalás 5"/>
            <p:cNvGrpSpPr/>
            <p:nvPr/>
          </p:nvGrpSpPr>
          <p:grpSpPr>
            <a:xfrm rot="19723600">
              <a:off x="5283735" y="3679182"/>
              <a:ext cx="1875416" cy="1062090"/>
              <a:chOff x="5777517" y="5242510"/>
              <a:chExt cx="3159702" cy="1789410"/>
            </a:xfrm>
          </p:grpSpPr>
          <p:sp>
            <p:nvSpPr>
              <p:cNvPr id="192" name="Szabadkézi sokszög 191"/>
              <p:cNvSpPr/>
              <p:nvPr/>
            </p:nvSpPr>
            <p:spPr>
              <a:xfrm rot="5924071">
                <a:off x="5893510" y="6481035"/>
                <a:ext cx="434892" cy="66687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77452" h="1586401">
                    <a:moveTo>
                      <a:pt x="33076" y="324795"/>
                    </a:moveTo>
                    <a:cubicBezTo>
                      <a:pt x="119407" y="270315"/>
                      <a:pt x="-191331" y="237248"/>
                      <a:pt x="215253" y="69389"/>
                    </a:cubicBezTo>
                    <a:cubicBezTo>
                      <a:pt x="444548" y="-79541"/>
                      <a:pt x="414551" y="58448"/>
                      <a:pt x="514200" y="52978"/>
                    </a:cubicBezTo>
                    <a:lnTo>
                      <a:pt x="515954" y="70195"/>
                    </a:lnTo>
                    <a:lnTo>
                      <a:pt x="521634" y="71873"/>
                    </a:lnTo>
                    <a:cubicBezTo>
                      <a:pt x="644208" y="120958"/>
                      <a:pt x="737300" y="236933"/>
                      <a:pt x="763952" y="379378"/>
                    </a:cubicBezTo>
                    <a:lnTo>
                      <a:pt x="769452" y="439046"/>
                    </a:lnTo>
                    <a:lnTo>
                      <a:pt x="776874" y="434929"/>
                    </a:lnTo>
                    <a:lnTo>
                      <a:pt x="780795" y="440884"/>
                    </a:lnTo>
                    <a:cubicBezTo>
                      <a:pt x="814576" y="493219"/>
                      <a:pt x="849730" y="551861"/>
                      <a:pt x="884520" y="614586"/>
                    </a:cubicBezTo>
                    <a:cubicBezTo>
                      <a:pt x="1023680" y="865488"/>
                      <a:pt x="1104322" y="1086726"/>
                      <a:pt x="1064641" y="1108735"/>
                    </a:cubicBezTo>
                    <a:cubicBezTo>
                      <a:pt x="1054720" y="1114237"/>
                      <a:pt x="1038219" y="1106767"/>
                      <a:pt x="1016874" y="1088546"/>
                    </a:cubicBezTo>
                    <a:lnTo>
                      <a:pt x="993466" y="1065349"/>
                    </a:lnTo>
                    <a:lnTo>
                      <a:pt x="1021987" y="1131490"/>
                    </a:lnTo>
                    <a:cubicBezTo>
                      <a:pt x="1074029" y="1260644"/>
                      <a:pt x="1092724" y="1354168"/>
                      <a:pt x="1063947" y="1370129"/>
                    </a:cubicBezTo>
                    <a:cubicBezTo>
                      <a:pt x="1040926" y="1382897"/>
                      <a:pt x="991882" y="1343608"/>
                      <a:pt x="931197" y="1269763"/>
                    </a:cubicBezTo>
                    <a:lnTo>
                      <a:pt x="924253" y="1260755"/>
                    </a:lnTo>
                    <a:lnTo>
                      <a:pt x="923191" y="1263994"/>
                    </a:lnTo>
                    <a:lnTo>
                      <a:pt x="944729" y="1313942"/>
                    </a:lnTo>
                    <a:cubicBezTo>
                      <a:pt x="996772" y="1443096"/>
                      <a:pt x="1015467" y="1536620"/>
                      <a:pt x="986690" y="1552581"/>
                    </a:cubicBezTo>
                    <a:cubicBezTo>
                      <a:pt x="957914" y="1568541"/>
                      <a:pt x="888475" y="1503162"/>
                      <a:pt x="806468" y="1390627"/>
                    </a:cubicBezTo>
                    <a:lnTo>
                      <a:pt x="772745" y="1341929"/>
                    </a:lnTo>
                    <a:lnTo>
                      <a:pt x="765292" y="1340632"/>
                    </a:lnTo>
                    <a:lnTo>
                      <a:pt x="767340" y="1345381"/>
                    </a:lnTo>
                    <a:cubicBezTo>
                      <a:pt x="819383" y="1474535"/>
                      <a:pt x="838078" y="1568058"/>
                      <a:pt x="809302" y="1584019"/>
                    </a:cubicBezTo>
                    <a:cubicBezTo>
                      <a:pt x="763258" y="1609556"/>
                      <a:pt x="613122" y="1426862"/>
                      <a:pt x="473963" y="1175960"/>
                    </a:cubicBezTo>
                    <a:lnTo>
                      <a:pt x="390308" y="1011013"/>
                    </a:lnTo>
                    <a:lnTo>
                      <a:pt x="376667" y="993839"/>
                    </a:lnTo>
                    <a:cubicBezTo>
                      <a:pt x="349522" y="957205"/>
                      <a:pt x="322558" y="918309"/>
                      <a:pt x="296074" y="877427"/>
                    </a:cubicBezTo>
                    <a:lnTo>
                      <a:pt x="287234" y="862684"/>
                    </a:lnTo>
                    <a:lnTo>
                      <a:pt x="282668" y="861134"/>
                    </a:lnTo>
                    <a:lnTo>
                      <a:pt x="306823" y="999645"/>
                    </a:lnTo>
                    <a:cubicBezTo>
                      <a:pt x="331480" y="1185029"/>
                      <a:pt x="325575" y="1320045"/>
                      <a:pt x="286952" y="1328265"/>
                    </a:cubicBezTo>
                    <a:cubicBezTo>
                      <a:pt x="235455" y="1339225"/>
                      <a:pt x="145293" y="1120617"/>
                      <a:pt x="85571" y="839992"/>
                    </a:cubicBezTo>
                    <a:lnTo>
                      <a:pt x="52912" y="652722"/>
                    </a:lnTo>
                    <a:lnTo>
                      <a:pt x="39456" y="625611"/>
                    </a:lnTo>
                    <a:cubicBezTo>
                      <a:pt x="20172" y="575746"/>
                      <a:pt x="9508" y="520923"/>
                      <a:pt x="9508" y="463376"/>
                    </a:cubicBezTo>
                    <a:cubicBezTo>
                      <a:pt x="9508" y="420215"/>
                      <a:pt x="15506" y="378587"/>
                      <a:pt x="26641" y="339434"/>
                    </a:cubicBezTo>
                    <a:lnTo>
                      <a:pt x="33076" y="324795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225" name="Szabadkézi sokszög 224"/>
              <p:cNvSpPr/>
              <p:nvPr/>
            </p:nvSpPr>
            <p:spPr>
              <a:xfrm rot="3617920" flipH="1">
                <a:off x="6924932" y="4374558"/>
                <a:ext cx="1144336" cy="2880239"/>
              </a:xfrm>
              <a:custGeom>
                <a:avLst/>
                <a:gdLst>
                  <a:gd name="connsiteX0" fmla="*/ 100032 w 592842"/>
                  <a:gd name="connsiteY0" fmla="*/ 1465659 h 1467045"/>
                  <a:gd name="connsiteX1" fmla="*/ 1154 w 592842"/>
                  <a:gd name="connsiteY1" fmla="*/ 1210397 h 1467045"/>
                  <a:gd name="connsiteX2" fmla="*/ 34789 w 592842"/>
                  <a:gd name="connsiteY2" fmla="*/ 556939 h 1467045"/>
                  <a:gd name="connsiteX3" fmla="*/ 47677 w 592842"/>
                  <a:gd name="connsiteY3" fmla="*/ 551098 h 1467045"/>
                  <a:gd name="connsiteX4" fmla="*/ 61520 w 592842"/>
                  <a:gd name="connsiteY4" fmla="*/ 525605 h 1467045"/>
                  <a:gd name="connsiteX5" fmla="*/ 281499 w 592842"/>
                  <a:gd name="connsiteY5" fmla="*/ 201517 h 1467045"/>
                  <a:gd name="connsiteX6" fmla="*/ 543118 w 592842"/>
                  <a:gd name="connsiteY6" fmla="*/ 29515 h 1467045"/>
                  <a:gd name="connsiteX7" fmla="*/ 431111 w 592842"/>
                  <a:gd name="connsiteY7" fmla="*/ 444529 h 1467045"/>
                  <a:gd name="connsiteX8" fmla="*/ 368915 w 592842"/>
                  <a:gd name="connsiteY8" fmla="*/ 554552 h 1467045"/>
                  <a:gd name="connsiteX9" fmla="*/ 382897 w 592842"/>
                  <a:gd name="connsiteY9" fmla="*/ 554756 h 1467045"/>
                  <a:gd name="connsiteX10" fmla="*/ 285756 w 592842"/>
                  <a:gd name="connsiteY10" fmla="*/ 1274550 h 1467045"/>
                  <a:gd name="connsiteX11" fmla="*/ 100032 w 592842"/>
                  <a:gd name="connsiteY11" fmla="*/ 1465659 h 1467045"/>
                  <a:gd name="connsiteX0" fmla="*/ 100032 w 544042"/>
                  <a:gd name="connsiteY0" fmla="*/ 1464145 h 1465531"/>
                  <a:gd name="connsiteX1" fmla="*/ 1154 w 544042"/>
                  <a:gd name="connsiteY1" fmla="*/ 1208883 h 1465531"/>
                  <a:gd name="connsiteX2" fmla="*/ 34789 w 544042"/>
                  <a:gd name="connsiteY2" fmla="*/ 555425 h 1465531"/>
                  <a:gd name="connsiteX3" fmla="*/ 47677 w 544042"/>
                  <a:gd name="connsiteY3" fmla="*/ 549584 h 1465531"/>
                  <a:gd name="connsiteX4" fmla="*/ 61520 w 544042"/>
                  <a:gd name="connsiteY4" fmla="*/ 524091 h 1465531"/>
                  <a:gd name="connsiteX5" fmla="*/ 281499 w 544042"/>
                  <a:gd name="connsiteY5" fmla="*/ 200003 h 1465531"/>
                  <a:gd name="connsiteX6" fmla="*/ 543118 w 544042"/>
                  <a:gd name="connsiteY6" fmla="*/ 28001 h 1465531"/>
                  <a:gd name="connsiteX7" fmla="*/ 368915 w 544042"/>
                  <a:gd name="connsiteY7" fmla="*/ 553038 h 1465531"/>
                  <a:gd name="connsiteX8" fmla="*/ 382897 w 544042"/>
                  <a:gd name="connsiteY8" fmla="*/ 553242 h 1465531"/>
                  <a:gd name="connsiteX9" fmla="*/ 285756 w 544042"/>
                  <a:gd name="connsiteY9" fmla="*/ 1273036 h 1465531"/>
                  <a:gd name="connsiteX10" fmla="*/ 100032 w 544042"/>
                  <a:gd name="connsiteY10" fmla="*/ 1464145 h 1465531"/>
                  <a:gd name="connsiteX0" fmla="*/ 100032 w 592787"/>
                  <a:gd name="connsiteY0" fmla="*/ 1485518 h 1486904"/>
                  <a:gd name="connsiteX1" fmla="*/ 1154 w 592787"/>
                  <a:gd name="connsiteY1" fmla="*/ 1230256 h 1486904"/>
                  <a:gd name="connsiteX2" fmla="*/ 34789 w 592787"/>
                  <a:gd name="connsiteY2" fmla="*/ 576798 h 1486904"/>
                  <a:gd name="connsiteX3" fmla="*/ 47677 w 592787"/>
                  <a:gd name="connsiteY3" fmla="*/ 570957 h 1486904"/>
                  <a:gd name="connsiteX4" fmla="*/ 61520 w 592787"/>
                  <a:gd name="connsiteY4" fmla="*/ 545464 h 1486904"/>
                  <a:gd name="connsiteX5" fmla="*/ 281499 w 592787"/>
                  <a:gd name="connsiteY5" fmla="*/ 221376 h 1486904"/>
                  <a:gd name="connsiteX6" fmla="*/ 543118 w 592787"/>
                  <a:gd name="connsiteY6" fmla="*/ 49374 h 1486904"/>
                  <a:gd name="connsiteX7" fmla="*/ 368915 w 592787"/>
                  <a:gd name="connsiteY7" fmla="*/ 574411 h 1486904"/>
                  <a:gd name="connsiteX8" fmla="*/ 382897 w 592787"/>
                  <a:gd name="connsiteY8" fmla="*/ 574615 h 1486904"/>
                  <a:gd name="connsiteX9" fmla="*/ 285756 w 592787"/>
                  <a:gd name="connsiteY9" fmla="*/ 1294409 h 1486904"/>
                  <a:gd name="connsiteX10" fmla="*/ 100032 w 592787"/>
                  <a:gd name="connsiteY10" fmla="*/ 1485518 h 1486904"/>
                  <a:gd name="connsiteX0" fmla="*/ 100032 w 592787"/>
                  <a:gd name="connsiteY0" fmla="*/ 1436186 h 1437572"/>
                  <a:gd name="connsiteX1" fmla="*/ 1154 w 592787"/>
                  <a:gd name="connsiteY1" fmla="*/ 1180924 h 1437572"/>
                  <a:gd name="connsiteX2" fmla="*/ 34789 w 592787"/>
                  <a:gd name="connsiteY2" fmla="*/ 527466 h 1437572"/>
                  <a:gd name="connsiteX3" fmla="*/ 47677 w 592787"/>
                  <a:gd name="connsiteY3" fmla="*/ 521625 h 1437572"/>
                  <a:gd name="connsiteX4" fmla="*/ 61520 w 592787"/>
                  <a:gd name="connsiteY4" fmla="*/ 496132 h 1437572"/>
                  <a:gd name="connsiteX5" fmla="*/ 543118 w 592787"/>
                  <a:gd name="connsiteY5" fmla="*/ 42 h 1437572"/>
                  <a:gd name="connsiteX6" fmla="*/ 368915 w 592787"/>
                  <a:gd name="connsiteY6" fmla="*/ 525079 h 1437572"/>
                  <a:gd name="connsiteX7" fmla="*/ 382897 w 592787"/>
                  <a:gd name="connsiteY7" fmla="*/ 525283 h 1437572"/>
                  <a:gd name="connsiteX8" fmla="*/ 285756 w 592787"/>
                  <a:gd name="connsiteY8" fmla="*/ 1245077 h 1437572"/>
                  <a:gd name="connsiteX9" fmla="*/ 100032 w 592787"/>
                  <a:gd name="connsiteY9" fmla="*/ 1436186 h 1437572"/>
                  <a:gd name="connsiteX0" fmla="*/ 100032 w 617639"/>
                  <a:gd name="connsiteY0" fmla="*/ 1466813 h 1468199"/>
                  <a:gd name="connsiteX1" fmla="*/ 1154 w 617639"/>
                  <a:gd name="connsiteY1" fmla="*/ 1211551 h 1468199"/>
                  <a:gd name="connsiteX2" fmla="*/ 34789 w 617639"/>
                  <a:gd name="connsiteY2" fmla="*/ 558093 h 1468199"/>
                  <a:gd name="connsiteX3" fmla="*/ 47677 w 617639"/>
                  <a:gd name="connsiteY3" fmla="*/ 552252 h 1468199"/>
                  <a:gd name="connsiteX4" fmla="*/ 61520 w 617639"/>
                  <a:gd name="connsiteY4" fmla="*/ 526759 h 1468199"/>
                  <a:gd name="connsiteX5" fmla="*/ 543118 w 617639"/>
                  <a:gd name="connsiteY5" fmla="*/ 30669 h 1468199"/>
                  <a:gd name="connsiteX6" fmla="*/ 368915 w 617639"/>
                  <a:gd name="connsiteY6" fmla="*/ 555706 h 1468199"/>
                  <a:gd name="connsiteX7" fmla="*/ 382897 w 617639"/>
                  <a:gd name="connsiteY7" fmla="*/ 555910 h 1468199"/>
                  <a:gd name="connsiteX8" fmla="*/ 285756 w 617639"/>
                  <a:gd name="connsiteY8" fmla="*/ 1275704 h 1468199"/>
                  <a:gd name="connsiteX9" fmla="*/ 100032 w 617639"/>
                  <a:gd name="connsiteY9" fmla="*/ 1466813 h 1468199"/>
                  <a:gd name="connsiteX0" fmla="*/ 100032 w 590938"/>
                  <a:gd name="connsiteY0" fmla="*/ 1500280 h 1501666"/>
                  <a:gd name="connsiteX1" fmla="*/ 1154 w 590938"/>
                  <a:gd name="connsiteY1" fmla="*/ 1245018 h 1501666"/>
                  <a:gd name="connsiteX2" fmla="*/ 34789 w 590938"/>
                  <a:gd name="connsiteY2" fmla="*/ 591560 h 1501666"/>
                  <a:gd name="connsiteX3" fmla="*/ 47677 w 590938"/>
                  <a:gd name="connsiteY3" fmla="*/ 585719 h 1501666"/>
                  <a:gd name="connsiteX4" fmla="*/ 61520 w 590938"/>
                  <a:gd name="connsiteY4" fmla="*/ 560226 h 1501666"/>
                  <a:gd name="connsiteX5" fmla="*/ 511901 w 590938"/>
                  <a:gd name="connsiteY5" fmla="*/ 29214 h 1501666"/>
                  <a:gd name="connsiteX6" fmla="*/ 368915 w 590938"/>
                  <a:gd name="connsiteY6" fmla="*/ 589173 h 1501666"/>
                  <a:gd name="connsiteX7" fmla="*/ 382897 w 590938"/>
                  <a:gd name="connsiteY7" fmla="*/ 589377 h 1501666"/>
                  <a:gd name="connsiteX8" fmla="*/ 285756 w 590938"/>
                  <a:gd name="connsiteY8" fmla="*/ 1309171 h 1501666"/>
                  <a:gd name="connsiteX9" fmla="*/ 100032 w 590938"/>
                  <a:gd name="connsiteY9" fmla="*/ 1500280 h 1501666"/>
                  <a:gd name="connsiteX0" fmla="*/ 100032 w 574417"/>
                  <a:gd name="connsiteY0" fmla="*/ 1492562 h 1493948"/>
                  <a:gd name="connsiteX1" fmla="*/ 1154 w 574417"/>
                  <a:gd name="connsiteY1" fmla="*/ 1237300 h 1493948"/>
                  <a:gd name="connsiteX2" fmla="*/ 34789 w 574417"/>
                  <a:gd name="connsiteY2" fmla="*/ 583842 h 1493948"/>
                  <a:gd name="connsiteX3" fmla="*/ 47677 w 574417"/>
                  <a:gd name="connsiteY3" fmla="*/ 578001 h 1493948"/>
                  <a:gd name="connsiteX4" fmla="*/ 61520 w 574417"/>
                  <a:gd name="connsiteY4" fmla="*/ 552508 h 1493948"/>
                  <a:gd name="connsiteX5" fmla="*/ 511901 w 574417"/>
                  <a:gd name="connsiteY5" fmla="*/ 21496 h 1493948"/>
                  <a:gd name="connsiteX6" fmla="*/ 368915 w 574417"/>
                  <a:gd name="connsiteY6" fmla="*/ 581455 h 1493948"/>
                  <a:gd name="connsiteX7" fmla="*/ 382897 w 574417"/>
                  <a:gd name="connsiteY7" fmla="*/ 581659 h 1493948"/>
                  <a:gd name="connsiteX8" fmla="*/ 285756 w 574417"/>
                  <a:gd name="connsiteY8" fmla="*/ 1301453 h 1493948"/>
                  <a:gd name="connsiteX9" fmla="*/ 100032 w 574417"/>
                  <a:gd name="connsiteY9" fmla="*/ 1492562 h 1493948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50606"/>
                  <a:gd name="connsiteY0" fmla="*/ 1483067 h 1484453"/>
                  <a:gd name="connsiteX1" fmla="*/ 1154 w 550606"/>
                  <a:gd name="connsiteY1" fmla="*/ 1227805 h 1484453"/>
                  <a:gd name="connsiteX2" fmla="*/ 34789 w 550606"/>
                  <a:gd name="connsiteY2" fmla="*/ 574347 h 1484453"/>
                  <a:gd name="connsiteX3" fmla="*/ 47677 w 550606"/>
                  <a:gd name="connsiteY3" fmla="*/ 568506 h 1484453"/>
                  <a:gd name="connsiteX4" fmla="*/ 511901 w 550606"/>
                  <a:gd name="connsiteY4" fmla="*/ 12001 h 1484453"/>
                  <a:gd name="connsiteX5" fmla="*/ 368915 w 550606"/>
                  <a:gd name="connsiteY5" fmla="*/ 571960 h 1484453"/>
                  <a:gd name="connsiteX6" fmla="*/ 382897 w 550606"/>
                  <a:gd name="connsiteY6" fmla="*/ 572164 h 1484453"/>
                  <a:gd name="connsiteX7" fmla="*/ 285756 w 550606"/>
                  <a:gd name="connsiteY7" fmla="*/ 1291958 h 1484453"/>
                  <a:gd name="connsiteX8" fmla="*/ 100032 w 550606"/>
                  <a:gd name="connsiteY8" fmla="*/ 1483067 h 1484453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393965 w 561674"/>
                  <a:gd name="connsiteY5" fmla="*/ 569441 h 1481730"/>
                  <a:gd name="connsiteX6" fmla="*/ 296824 w 561674"/>
                  <a:gd name="connsiteY6" fmla="*/ 1289235 h 1481730"/>
                  <a:gd name="connsiteX7" fmla="*/ 111100 w 561674"/>
                  <a:gd name="connsiteY7" fmla="*/ 1480344 h 1481730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296824 w 561674"/>
                  <a:gd name="connsiteY5" fmla="*/ 1289235 h 1481730"/>
                  <a:gd name="connsiteX6" fmla="*/ 111100 w 561674"/>
                  <a:gd name="connsiteY6" fmla="*/ 1480344 h 1481730"/>
                  <a:gd name="connsiteX0" fmla="*/ 111100 w 598694"/>
                  <a:gd name="connsiteY0" fmla="*/ 1481623 h 1483009"/>
                  <a:gd name="connsiteX1" fmla="*/ 12222 w 598694"/>
                  <a:gd name="connsiteY1" fmla="*/ 1226361 h 1483009"/>
                  <a:gd name="connsiteX2" fmla="*/ 58745 w 598694"/>
                  <a:gd name="connsiteY2" fmla="*/ 567062 h 1483009"/>
                  <a:gd name="connsiteX3" fmla="*/ 522969 w 598694"/>
                  <a:gd name="connsiteY3" fmla="*/ 10557 h 1483009"/>
                  <a:gd name="connsiteX4" fmla="*/ 379983 w 598694"/>
                  <a:gd name="connsiteY4" fmla="*/ 570516 h 1483009"/>
                  <a:gd name="connsiteX5" fmla="*/ 296824 w 598694"/>
                  <a:gd name="connsiteY5" fmla="*/ 1290514 h 1483009"/>
                  <a:gd name="connsiteX6" fmla="*/ 111100 w 598694"/>
                  <a:gd name="connsiteY6" fmla="*/ 1481623 h 148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8694" h="1483009">
                    <a:moveTo>
                      <a:pt x="111100" y="1481623"/>
                    </a:moveTo>
                    <a:cubicBezTo>
                      <a:pt x="63667" y="1470931"/>
                      <a:pt x="20948" y="1378788"/>
                      <a:pt x="12222" y="1226361"/>
                    </a:cubicBezTo>
                    <a:cubicBezTo>
                      <a:pt x="3496" y="1073934"/>
                      <a:pt x="-26380" y="769696"/>
                      <a:pt x="58745" y="567062"/>
                    </a:cubicBezTo>
                    <a:cubicBezTo>
                      <a:pt x="143870" y="364428"/>
                      <a:pt x="299474" y="-73366"/>
                      <a:pt x="522969" y="10557"/>
                    </a:cubicBezTo>
                    <a:cubicBezTo>
                      <a:pt x="746464" y="94480"/>
                      <a:pt x="406686" y="482976"/>
                      <a:pt x="379983" y="570516"/>
                    </a:cubicBezTo>
                    <a:lnTo>
                      <a:pt x="296824" y="1290514"/>
                    </a:lnTo>
                    <a:cubicBezTo>
                      <a:pt x="249680" y="1442331"/>
                      <a:pt x="158534" y="1492315"/>
                      <a:pt x="111100" y="148162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lumMod val="89000"/>
                    </a:schemeClr>
                  </a:gs>
                  <a:gs pos="23000">
                    <a:schemeClr val="accent4">
                      <a:lumMod val="89000"/>
                    </a:schemeClr>
                  </a:gs>
                  <a:gs pos="69000">
                    <a:schemeClr val="accent4">
                      <a:lumMod val="75000"/>
                    </a:schemeClr>
                  </a:gs>
                  <a:gs pos="97000">
                    <a:schemeClr val="accent4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" name="Csoportba foglalás 1"/>
            <p:cNvGrpSpPr/>
            <p:nvPr/>
          </p:nvGrpSpPr>
          <p:grpSpPr>
            <a:xfrm>
              <a:off x="6083678" y="1405933"/>
              <a:ext cx="1920238" cy="6178460"/>
              <a:chOff x="6083678" y="1405933"/>
              <a:chExt cx="1920238" cy="6178460"/>
            </a:xfrm>
          </p:grpSpPr>
          <p:sp>
            <p:nvSpPr>
              <p:cNvPr id="195" name="Szabadkézi sokszög 194"/>
              <p:cNvSpPr/>
              <p:nvPr/>
            </p:nvSpPr>
            <p:spPr>
              <a:xfrm flipH="1">
                <a:off x="6177634" y="1405933"/>
                <a:ext cx="1826282" cy="1774958"/>
              </a:xfrm>
              <a:custGeom>
                <a:avLst/>
                <a:gdLst>
                  <a:gd name="connsiteX0" fmla="*/ 785044 w 1638668"/>
                  <a:gd name="connsiteY0" fmla="*/ 0 h 1612462"/>
                  <a:gd name="connsiteX1" fmla="*/ 850973 w 1638668"/>
                  <a:gd name="connsiteY1" fmla="*/ 3088 h 1612462"/>
                  <a:gd name="connsiteX2" fmla="*/ 1461695 w 1638668"/>
                  <a:gd name="connsiteY2" fmla="*/ 432645 h 1612462"/>
                  <a:gd name="connsiteX3" fmla="*/ 1489325 w 1638668"/>
                  <a:gd name="connsiteY3" fmla="*/ 520962 h 1612462"/>
                  <a:gd name="connsiteX4" fmla="*/ 1527274 w 1638668"/>
                  <a:gd name="connsiteY4" fmla="*/ 567462 h 1612462"/>
                  <a:gd name="connsiteX5" fmla="*/ 1638668 w 1638668"/>
                  <a:gd name="connsiteY5" fmla="*/ 929074 h 1612462"/>
                  <a:gd name="connsiteX6" fmla="*/ 976809 w 1638668"/>
                  <a:gd name="connsiteY6" fmla="*/ 1609374 h 1612462"/>
                  <a:gd name="connsiteX7" fmla="*/ 910880 w 1638668"/>
                  <a:gd name="connsiteY7" fmla="*/ 1612462 h 1612462"/>
                  <a:gd name="connsiteX8" fmla="*/ 910880 w 1638668"/>
                  <a:gd name="connsiteY8" fmla="*/ 1352713 h 1612462"/>
                  <a:gd name="connsiteX9" fmla="*/ 850973 w 1638668"/>
                  <a:gd name="connsiteY9" fmla="*/ 1363688 h 1612462"/>
                  <a:gd name="connsiteX10" fmla="*/ 817792 w 1638668"/>
                  <a:gd name="connsiteY10" fmla="*/ 1365242 h 1612462"/>
                  <a:gd name="connsiteX11" fmla="*/ 817792 w 1638668"/>
                  <a:gd name="connsiteY11" fmla="*/ 1367694 h 1612462"/>
                  <a:gd name="connsiteX12" fmla="*/ 808582 w 1638668"/>
                  <a:gd name="connsiteY12" fmla="*/ 1368136 h 1612462"/>
                  <a:gd name="connsiteX13" fmla="*/ 791327 w 1638668"/>
                  <a:gd name="connsiteY13" fmla="*/ 1366482 h 1612462"/>
                  <a:gd name="connsiteX14" fmla="*/ 785044 w 1638668"/>
                  <a:gd name="connsiteY14" fmla="*/ 1366776 h 1612462"/>
                  <a:gd name="connsiteX15" fmla="*/ 785044 w 1638668"/>
                  <a:gd name="connsiteY15" fmla="*/ 1365879 h 1612462"/>
                  <a:gd name="connsiteX16" fmla="*/ 727788 w 1638668"/>
                  <a:gd name="connsiteY16" fmla="*/ 1360390 h 1612462"/>
                  <a:gd name="connsiteX17" fmla="*/ 727788 w 1638668"/>
                  <a:gd name="connsiteY17" fmla="*/ 1612018 h 1612462"/>
                  <a:gd name="connsiteX18" fmla="*/ 718578 w 1638668"/>
                  <a:gd name="connsiteY18" fmla="*/ 1612460 h 1612462"/>
                  <a:gd name="connsiteX19" fmla="*/ 0 w 1638668"/>
                  <a:gd name="connsiteY19" fmla="*/ 929073 h 1612462"/>
                  <a:gd name="connsiteX20" fmla="*/ 56470 w 1638668"/>
                  <a:gd name="connsiteY20" fmla="*/ 663068 h 1612462"/>
                  <a:gd name="connsiteX21" fmla="*/ 98916 w 1638668"/>
                  <a:gd name="connsiteY21" fmla="*/ 588697 h 1612462"/>
                  <a:gd name="connsiteX22" fmla="*/ 101228 w 1638668"/>
                  <a:gd name="connsiteY22" fmla="*/ 563778 h 1612462"/>
                  <a:gd name="connsiteX23" fmla="*/ 663763 w 1638668"/>
                  <a:gd name="connsiteY23" fmla="*/ 15246 h 1612462"/>
                  <a:gd name="connsiteX24" fmla="*/ 785044 w 1638668"/>
                  <a:gd name="connsiteY24" fmla="*/ 3619 h 1612462"/>
                  <a:gd name="connsiteX0" fmla="*/ 785044 w 1638668"/>
                  <a:gd name="connsiteY0" fmla="*/ 531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24" fmla="*/ 785044 w 1638668"/>
                  <a:gd name="connsiteY24" fmla="*/ 531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63817"/>
                  <a:gd name="connsiteY0" fmla="*/ 12158 h 1963195"/>
                  <a:gd name="connsiteX1" fmla="*/ 850973 w 1663817"/>
                  <a:gd name="connsiteY1" fmla="*/ 0 h 1963195"/>
                  <a:gd name="connsiteX2" fmla="*/ 1461695 w 1663817"/>
                  <a:gd name="connsiteY2" fmla="*/ 429557 h 1963195"/>
                  <a:gd name="connsiteX3" fmla="*/ 1489325 w 1663817"/>
                  <a:gd name="connsiteY3" fmla="*/ 517874 h 1963195"/>
                  <a:gd name="connsiteX4" fmla="*/ 1527274 w 1663817"/>
                  <a:gd name="connsiteY4" fmla="*/ 564374 h 1963195"/>
                  <a:gd name="connsiteX5" fmla="*/ 1638668 w 1663817"/>
                  <a:gd name="connsiteY5" fmla="*/ 925986 h 1963195"/>
                  <a:gd name="connsiteX6" fmla="*/ 1422228 w 1663817"/>
                  <a:gd name="connsiteY6" fmla="*/ 1963195 h 1963195"/>
                  <a:gd name="connsiteX7" fmla="*/ 910880 w 1663817"/>
                  <a:gd name="connsiteY7" fmla="*/ 1609374 h 1963195"/>
                  <a:gd name="connsiteX8" fmla="*/ 910880 w 1663817"/>
                  <a:gd name="connsiteY8" fmla="*/ 1349625 h 1963195"/>
                  <a:gd name="connsiteX9" fmla="*/ 850973 w 1663817"/>
                  <a:gd name="connsiteY9" fmla="*/ 1360600 h 1963195"/>
                  <a:gd name="connsiteX10" fmla="*/ 817792 w 1663817"/>
                  <a:gd name="connsiteY10" fmla="*/ 1362154 h 1963195"/>
                  <a:gd name="connsiteX11" fmla="*/ 817792 w 1663817"/>
                  <a:gd name="connsiteY11" fmla="*/ 1364606 h 1963195"/>
                  <a:gd name="connsiteX12" fmla="*/ 808582 w 1663817"/>
                  <a:gd name="connsiteY12" fmla="*/ 1365048 h 1963195"/>
                  <a:gd name="connsiteX13" fmla="*/ 791327 w 1663817"/>
                  <a:gd name="connsiteY13" fmla="*/ 1363394 h 1963195"/>
                  <a:gd name="connsiteX14" fmla="*/ 785044 w 1663817"/>
                  <a:gd name="connsiteY14" fmla="*/ 1363688 h 1963195"/>
                  <a:gd name="connsiteX15" fmla="*/ 785044 w 1663817"/>
                  <a:gd name="connsiteY15" fmla="*/ 1362791 h 1963195"/>
                  <a:gd name="connsiteX16" fmla="*/ 727788 w 1663817"/>
                  <a:gd name="connsiteY16" fmla="*/ 1357302 h 1963195"/>
                  <a:gd name="connsiteX17" fmla="*/ 727788 w 1663817"/>
                  <a:gd name="connsiteY17" fmla="*/ 1608930 h 1963195"/>
                  <a:gd name="connsiteX18" fmla="*/ 718578 w 1663817"/>
                  <a:gd name="connsiteY18" fmla="*/ 1609372 h 1963195"/>
                  <a:gd name="connsiteX19" fmla="*/ 0 w 1663817"/>
                  <a:gd name="connsiteY19" fmla="*/ 925985 h 1963195"/>
                  <a:gd name="connsiteX20" fmla="*/ 56470 w 1663817"/>
                  <a:gd name="connsiteY20" fmla="*/ 659980 h 1963195"/>
                  <a:gd name="connsiteX21" fmla="*/ 98916 w 1663817"/>
                  <a:gd name="connsiteY21" fmla="*/ 585609 h 1963195"/>
                  <a:gd name="connsiteX22" fmla="*/ 101228 w 1663817"/>
                  <a:gd name="connsiteY22" fmla="*/ 560690 h 1963195"/>
                  <a:gd name="connsiteX23" fmla="*/ 663763 w 1663817"/>
                  <a:gd name="connsiteY23" fmla="*/ 12158 h 1963195"/>
                  <a:gd name="connsiteX0" fmla="*/ 663763 w 1663818"/>
                  <a:gd name="connsiteY0" fmla="*/ 12158 h 1963195"/>
                  <a:gd name="connsiteX1" fmla="*/ 850973 w 1663818"/>
                  <a:gd name="connsiteY1" fmla="*/ 0 h 1963195"/>
                  <a:gd name="connsiteX2" fmla="*/ 1461695 w 1663818"/>
                  <a:gd name="connsiteY2" fmla="*/ 429557 h 1963195"/>
                  <a:gd name="connsiteX3" fmla="*/ 1489325 w 1663818"/>
                  <a:gd name="connsiteY3" fmla="*/ 517874 h 1963195"/>
                  <a:gd name="connsiteX4" fmla="*/ 1527274 w 1663818"/>
                  <a:gd name="connsiteY4" fmla="*/ 564374 h 1963195"/>
                  <a:gd name="connsiteX5" fmla="*/ 1638668 w 1663818"/>
                  <a:gd name="connsiteY5" fmla="*/ 925986 h 1963195"/>
                  <a:gd name="connsiteX6" fmla="*/ 1422228 w 1663818"/>
                  <a:gd name="connsiteY6" fmla="*/ 1963195 h 1963195"/>
                  <a:gd name="connsiteX7" fmla="*/ 910880 w 1663818"/>
                  <a:gd name="connsiteY7" fmla="*/ 1609374 h 1963195"/>
                  <a:gd name="connsiteX8" fmla="*/ 910880 w 1663818"/>
                  <a:gd name="connsiteY8" fmla="*/ 1349625 h 1963195"/>
                  <a:gd name="connsiteX9" fmla="*/ 850973 w 1663818"/>
                  <a:gd name="connsiteY9" fmla="*/ 1360600 h 1963195"/>
                  <a:gd name="connsiteX10" fmla="*/ 817792 w 1663818"/>
                  <a:gd name="connsiteY10" fmla="*/ 1362154 h 1963195"/>
                  <a:gd name="connsiteX11" fmla="*/ 817792 w 1663818"/>
                  <a:gd name="connsiteY11" fmla="*/ 1364606 h 1963195"/>
                  <a:gd name="connsiteX12" fmla="*/ 808582 w 1663818"/>
                  <a:gd name="connsiteY12" fmla="*/ 1365048 h 1963195"/>
                  <a:gd name="connsiteX13" fmla="*/ 791327 w 1663818"/>
                  <a:gd name="connsiteY13" fmla="*/ 1363394 h 1963195"/>
                  <a:gd name="connsiteX14" fmla="*/ 785044 w 1663818"/>
                  <a:gd name="connsiteY14" fmla="*/ 1363688 h 1963195"/>
                  <a:gd name="connsiteX15" fmla="*/ 785044 w 1663818"/>
                  <a:gd name="connsiteY15" fmla="*/ 1362791 h 1963195"/>
                  <a:gd name="connsiteX16" fmla="*/ 727788 w 1663818"/>
                  <a:gd name="connsiteY16" fmla="*/ 1357302 h 1963195"/>
                  <a:gd name="connsiteX17" fmla="*/ 727788 w 1663818"/>
                  <a:gd name="connsiteY17" fmla="*/ 1608930 h 1963195"/>
                  <a:gd name="connsiteX18" fmla="*/ 718578 w 1663818"/>
                  <a:gd name="connsiteY18" fmla="*/ 1609372 h 1963195"/>
                  <a:gd name="connsiteX19" fmla="*/ 256185 w 1663818"/>
                  <a:gd name="connsiteY19" fmla="*/ 1453634 h 1963195"/>
                  <a:gd name="connsiteX20" fmla="*/ 0 w 1663818"/>
                  <a:gd name="connsiteY20" fmla="*/ 925985 h 1963195"/>
                  <a:gd name="connsiteX21" fmla="*/ 56470 w 1663818"/>
                  <a:gd name="connsiteY21" fmla="*/ 659980 h 1963195"/>
                  <a:gd name="connsiteX22" fmla="*/ 98916 w 1663818"/>
                  <a:gd name="connsiteY22" fmla="*/ 585609 h 1963195"/>
                  <a:gd name="connsiteX23" fmla="*/ 101228 w 1663818"/>
                  <a:gd name="connsiteY23" fmla="*/ 560690 h 1963195"/>
                  <a:gd name="connsiteX24" fmla="*/ 663763 w 1663818"/>
                  <a:gd name="connsiteY24" fmla="*/ 12158 h 1963195"/>
                  <a:gd name="connsiteX0" fmla="*/ 791818 w 1791873"/>
                  <a:gd name="connsiteY0" fmla="*/ 12158 h 1963195"/>
                  <a:gd name="connsiteX1" fmla="*/ 979028 w 1791873"/>
                  <a:gd name="connsiteY1" fmla="*/ 0 h 1963195"/>
                  <a:gd name="connsiteX2" fmla="*/ 1589750 w 1791873"/>
                  <a:gd name="connsiteY2" fmla="*/ 429557 h 1963195"/>
                  <a:gd name="connsiteX3" fmla="*/ 1617380 w 1791873"/>
                  <a:gd name="connsiteY3" fmla="*/ 517874 h 1963195"/>
                  <a:gd name="connsiteX4" fmla="*/ 1655329 w 1791873"/>
                  <a:gd name="connsiteY4" fmla="*/ 564374 h 1963195"/>
                  <a:gd name="connsiteX5" fmla="*/ 1766723 w 1791873"/>
                  <a:gd name="connsiteY5" fmla="*/ 925986 h 1963195"/>
                  <a:gd name="connsiteX6" fmla="*/ 1550283 w 1791873"/>
                  <a:gd name="connsiteY6" fmla="*/ 1963195 h 1963195"/>
                  <a:gd name="connsiteX7" fmla="*/ 1038935 w 1791873"/>
                  <a:gd name="connsiteY7" fmla="*/ 1609374 h 1963195"/>
                  <a:gd name="connsiteX8" fmla="*/ 1038935 w 1791873"/>
                  <a:gd name="connsiteY8" fmla="*/ 1349625 h 1963195"/>
                  <a:gd name="connsiteX9" fmla="*/ 979028 w 1791873"/>
                  <a:gd name="connsiteY9" fmla="*/ 1360600 h 1963195"/>
                  <a:gd name="connsiteX10" fmla="*/ 945847 w 1791873"/>
                  <a:gd name="connsiteY10" fmla="*/ 1362154 h 1963195"/>
                  <a:gd name="connsiteX11" fmla="*/ 945847 w 1791873"/>
                  <a:gd name="connsiteY11" fmla="*/ 1364606 h 1963195"/>
                  <a:gd name="connsiteX12" fmla="*/ 936637 w 1791873"/>
                  <a:gd name="connsiteY12" fmla="*/ 1365048 h 1963195"/>
                  <a:gd name="connsiteX13" fmla="*/ 919382 w 1791873"/>
                  <a:gd name="connsiteY13" fmla="*/ 1363394 h 1963195"/>
                  <a:gd name="connsiteX14" fmla="*/ 913099 w 1791873"/>
                  <a:gd name="connsiteY14" fmla="*/ 1363688 h 1963195"/>
                  <a:gd name="connsiteX15" fmla="*/ 913099 w 1791873"/>
                  <a:gd name="connsiteY15" fmla="*/ 1362791 h 1963195"/>
                  <a:gd name="connsiteX16" fmla="*/ 855843 w 1791873"/>
                  <a:gd name="connsiteY16" fmla="*/ 1357302 h 1963195"/>
                  <a:gd name="connsiteX17" fmla="*/ 855843 w 1791873"/>
                  <a:gd name="connsiteY17" fmla="*/ 1608930 h 1963195"/>
                  <a:gd name="connsiteX18" fmla="*/ 846633 w 1791873"/>
                  <a:gd name="connsiteY18" fmla="*/ 1609372 h 1963195"/>
                  <a:gd name="connsiteX19" fmla="*/ 40217 w 1791873"/>
                  <a:gd name="connsiteY19" fmla="*/ 1825731 h 1963195"/>
                  <a:gd name="connsiteX20" fmla="*/ 128055 w 1791873"/>
                  <a:gd name="connsiteY20" fmla="*/ 925985 h 1963195"/>
                  <a:gd name="connsiteX21" fmla="*/ 184525 w 1791873"/>
                  <a:gd name="connsiteY21" fmla="*/ 659980 h 1963195"/>
                  <a:gd name="connsiteX22" fmla="*/ 226971 w 1791873"/>
                  <a:gd name="connsiteY22" fmla="*/ 585609 h 1963195"/>
                  <a:gd name="connsiteX23" fmla="*/ 229283 w 1791873"/>
                  <a:gd name="connsiteY23" fmla="*/ 560690 h 1963195"/>
                  <a:gd name="connsiteX24" fmla="*/ 791818 w 1791873"/>
                  <a:gd name="connsiteY24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640599 w 1815092"/>
                  <a:gd name="connsiteY3" fmla="*/ 517874 h 1963195"/>
                  <a:gd name="connsiteX4" fmla="*/ 1678548 w 1815092"/>
                  <a:gd name="connsiteY4" fmla="*/ 564374 h 1963195"/>
                  <a:gd name="connsiteX5" fmla="*/ 1789942 w 1815092"/>
                  <a:gd name="connsiteY5" fmla="*/ 925986 h 1963195"/>
                  <a:gd name="connsiteX6" fmla="*/ 1573502 w 1815092"/>
                  <a:gd name="connsiteY6" fmla="*/ 1963195 h 1963195"/>
                  <a:gd name="connsiteX7" fmla="*/ 1062154 w 1815092"/>
                  <a:gd name="connsiteY7" fmla="*/ 1609374 h 1963195"/>
                  <a:gd name="connsiteX8" fmla="*/ 1062154 w 1815092"/>
                  <a:gd name="connsiteY8" fmla="*/ 1349625 h 1963195"/>
                  <a:gd name="connsiteX9" fmla="*/ 1002247 w 1815092"/>
                  <a:gd name="connsiteY9" fmla="*/ 1360600 h 1963195"/>
                  <a:gd name="connsiteX10" fmla="*/ 969066 w 1815092"/>
                  <a:gd name="connsiteY10" fmla="*/ 1362154 h 1963195"/>
                  <a:gd name="connsiteX11" fmla="*/ 969066 w 1815092"/>
                  <a:gd name="connsiteY11" fmla="*/ 1364606 h 1963195"/>
                  <a:gd name="connsiteX12" fmla="*/ 959856 w 1815092"/>
                  <a:gd name="connsiteY12" fmla="*/ 1365048 h 1963195"/>
                  <a:gd name="connsiteX13" fmla="*/ 942601 w 1815092"/>
                  <a:gd name="connsiteY13" fmla="*/ 1363394 h 1963195"/>
                  <a:gd name="connsiteX14" fmla="*/ 936318 w 1815092"/>
                  <a:gd name="connsiteY14" fmla="*/ 1363688 h 1963195"/>
                  <a:gd name="connsiteX15" fmla="*/ 936318 w 1815092"/>
                  <a:gd name="connsiteY15" fmla="*/ 1362791 h 1963195"/>
                  <a:gd name="connsiteX16" fmla="*/ 879062 w 1815092"/>
                  <a:gd name="connsiteY16" fmla="*/ 1357302 h 1963195"/>
                  <a:gd name="connsiteX17" fmla="*/ 879062 w 1815092"/>
                  <a:gd name="connsiteY17" fmla="*/ 1608930 h 1963195"/>
                  <a:gd name="connsiteX18" fmla="*/ 869852 w 1815092"/>
                  <a:gd name="connsiteY18" fmla="*/ 1609372 h 1963195"/>
                  <a:gd name="connsiteX19" fmla="*/ 63436 w 1815092"/>
                  <a:gd name="connsiteY19" fmla="*/ 1825731 h 1963195"/>
                  <a:gd name="connsiteX20" fmla="*/ 49878 w 1815092"/>
                  <a:gd name="connsiteY20" fmla="*/ 1123424 h 1963195"/>
                  <a:gd name="connsiteX21" fmla="*/ 207744 w 1815092"/>
                  <a:gd name="connsiteY21" fmla="*/ 659980 h 1963195"/>
                  <a:gd name="connsiteX22" fmla="*/ 250190 w 1815092"/>
                  <a:gd name="connsiteY22" fmla="*/ 585609 h 1963195"/>
                  <a:gd name="connsiteX23" fmla="*/ 252502 w 1815092"/>
                  <a:gd name="connsiteY23" fmla="*/ 560690 h 1963195"/>
                  <a:gd name="connsiteX24" fmla="*/ 815037 w 1815092"/>
                  <a:gd name="connsiteY24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640599 w 1815092"/>
                  <a:gd name="connsiteY3" fmla="*/ 517874 h 1963195"/>
                  <a:gd name="connsiteX4" fmla="*/ 1789942 w 1815092"/>
                  <a:gd name="connsiteY4" fmla="*/ 925986 h 1963195"/>
                  <a:gd name="connsiteX5" fmla="*/ 1573502 w 1815092"/>
                  <a:gd name="connsiteY5" fmla="*/ 1963195 h 1963195"/>
                  <a:gd name="connsiteX6" fmla="*/ 1062154 w 1815092"/>
                  <a:gd name="connsiteY6" fmla="*/ 1609374 h 1963195"/>
                  <a:gd name="connsiteX7" fmla="*/ 1062154 w 1815092"/>
                  <a:gd name="connsiteY7" fmla="*/ 1349625 h 1963195"/>
                  <a:gd name="connsiteX8" fmla="*/ 1002247 w 1815092"/>
                  <a:gd name="connsiteY8" fmla="*/ 1360600 h 1963195"/>
                  <a:gd name="connsiteX9" fmla="*/ 969066 w 1815092"/>
                  <a:gd name="connsiteY9" fmla="*/ 1362154 h 1963195"/>
                  <a:gd name="connsiteX10" fmla="*/ 969066 w 1815092"/>
                  <a:gd name="connsiteY10" fmla="*/ 1364606 h 1963195"/>
                  <a:gd name="connsiteX11" fmla="*/ 959856 w 1815092"/>
                  <a:gd name="connsiteY11" fmla="*/ 1365048 h 1963195"/>
                  <a:gd name="connsiteX12" fmla="*/ 942601 w 1815092"/>
                  <a:gd name="connsiteY12" fmla="*/ 1363394 h 1963195"/>
                  <a:gd name="connsiteX13" fmla="*/ 936318 w 1815092"/>
                  <a:gd name="connsiteY13" fmla="*/ 1363688 h 1963195"/>
                  <a:gd name="connsiteX14" fmla="*/ 936318 w 1815092"/>
                  <a:gd name="connsiteY14" fmla="*/ 1362791 h 1963195"/>
                  <a:gd name="connsiteX15" fmla="*/ 879062 w 1815092"/>
                  <a:gd name="connsiteY15" fmla="*/ 1357302 h 1963195"/>
                  <a:gd name="connsiteX16" fmla="*/ 879062 w 1815092"/>
                  <a:gd name="connsiteY16" fmla="*/ 1608930 h 1963195"/>
                  <a:gd name="connsiteX17" fmla="*/ 869852 w 1815092"/>
                  <a:gd name="connsiteY17" fmla="*/ 1609372 h 1963195"/>
                  <a:gd name="connsiteX18" fmla="*/ 63436 w 1815092"/>
                  <a:gd name="connsiteY18" fmla="*/ 1825731 h 1963195"/>
                  <a:gd name="connsiteX19" fmla="*/ 49878 w 1815092"/>
                  <a:gd name="connsiteY19" fmla="*/ 1123424 h 1963195"/>
                  <a:gd name="connsiteX20" fmla="*/ 207744 w 1815092"/>
                  <a:gd name="connsiteY20" fmla="*/ 659980 h 1963195"/>
                  <a:gd name="connsiteX21" fmla="*/ 250190 w 1815092"/>
                  <a:gd name="connsiteY21" fmla="*/ 585609 h 1963195"/>
                  <a:gd name="connsiteX22" fmla="*/ 252502 w 1815092"/>
                  <a:gd name="connsiteY22" fmla="*/ 560690 h 1963195"/>
                  <a:gd name="connsiteX23" fmla="*/ 815037 w 1815092"/>
                  <a:gd name="connsiteY23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789942 w 1815092"/>
                  <a:gd name="connsiteY3" fmla="*/ 925986 h 1963195"/>
                  <a:gd name="connsiteX4" fmla="*/ 1573502 w 1815092"/>
                  <a:gd name="connsiteY4" fmla="*/ 1963195 h 1963195"/>
                  <a:gd name="connsiteX5" fmla="*/ 1062154 w 1815092"/>
                  <a:gd name="connsiteY5" fmla="*/ 1609374 h 1963195"/>
                  <a:gd name="connsiteX6" fmla="*/ 1062154 w 1815092"/>
                  <a:gd name="connsiteY6" fmla="*/ 1349625 h 1963195"/>
                  <a:gd name="connsiteX7" fmla="*/ 1002247 w 1815092"/>
                  <a:gd name="connsiteY7" fmla="*/ 1360600 h 1963195"/>
                  <a:gd name="connsiteX8" fmla="*/ 969066 w 1815092"/>
                  <a:gd name="connsiteY8" fmla="*/ 1362154 h 1963195"/>
                  <a:gd name="connsiteX9" fmla="*/ 969066 w 1815092"/>
                  <a:gd name="connsiteY9" fmla="*/ 1364606 h 1963195"/>
                  <a:gd name="connsiteX10" fmla="*/ 959856 w 1815092"/>
                  <a:gd name="connsiteY10" fmla="*/ 1365048 h 1963195"/>
                  <a:gd name="connsiteX11" fmla="*/ 942601 w 1815092"/>
                  <a:gd name="connsiteY11" fmla="*/ 1363394 h 1963195"/>
                  <a:gd name="connsiteX12" fmla="*/ 936318 w 1815092"/>
                  <a:gd name="connsiteY12" fmla="*/ 1363688 h 1963195"/>
                  <a:gd name="connsiteX13" fmla="*/ 936318 w 1815092"/>
                  <a:gd name="connsiteY13" fmla="*/ 1362791 h 1963195"/>
                  <a:gd name="connsiteX14" fmla="*/ 879062 w 1815092"/>
                  <a:gd name="connsiteY14" fmla="*/ 1357302 h 1963195"/>
                  <a:gd name="connsiteX15" fmla="*/ 879062 w 1815092"/>
                  <a:gd name="connsiteY15" fmla="*/ 1608930 h 1963195"/>
                  <a:gd name="connsiteX16" fmla="*/ 869852 w 1815092"/>
                  <a:gd name="connsiteY16" fmla="*/ 1609372 h 1963195"/>
                  <a:gd name="connsiteX17" fmla="*/ 63436 w 1815092"/>
                  <a:gd name="connsiteY17" fmla="*/ 1825731 h 1963195"/>
                  <a:gd name="connsiteX18" fmla="*/ 49878 w 1815092"/>
                  <a:gd name="connsiteY18" fmla="*/ 1123424 h 1963195"/>
                  <a:gd name="connsiteX19" fmla="*/ 207744 w 1815092"/>
                  <a:gd name="connsiteY19" fmla="*/ 659980 h 1963195"/>
                  <a:gd name="connsiteX20" fmla="*/ 250190 w 1815092"/>
                  <a:gd name="connsiteY20" fmla="*/ 585609 h 1963195"/>
                  <a:gd name="connsiteX21" fmla="*/ 252502 w 1815092"/>
                  <a:gd name="connsiteY21" fmla="*/ 560690 h 1963195"/>
                  <a:gd name="connsiteX22" fmla="*/ 815037 w 1815092"/>
                  <a:gd name="connsiteY22" fmla="*/ 12158 h 1963195"/>
                  <a:gd name="connsiteX0" fmla="*/ 815037 w 1844874"/>
                  <a:gd name="connsiteY0" fmla="*/ 12158 h 1963195"/>
                  <a:gd name="connsiteX1" fmla="*/ 1002247 w 1844874"/>
                  <a:gd name="connsiteY1" fmla="*/ 0 h 1963195"/>
                  <a:gd name="connsiteX2" fmla="*/ 1612969 w 1844874"/>
                  <a:gd name="connsiteY2" fmla="*/ 429557 h 1963195"/>
                  <a:gd name="connsiteX3" fmla="*/ 1789942 w 1844874"/>
                  <a:gd name="connsiteY3" fmla="*/ 925986 h 1963195"/>
                  <a:gd name="connsiteX4" fmla="*/ 1573502 w 1844874"/>
                  <a:gd name="connsiteY4" fmla="*/ 1963195 h 1963195"/>
                  <a:gd name="connsiteX5" fmla="*/ 1062154 w 1844874"/>
                  <a:gd name="connsiteY5" fmla="*/ 1609374 h 1963195"/>
                  <a:gd name="connsiteX6" fmla="*/ 1062154 w 1844874"/>
                  <a:gd name="connsiteY6" fmla="*/ 1349625 h 1963195"/>
                  <a:gd name="connsiteX7" fmla="*/ 1002247 w 1844874"/>
                  <a:gd name="connsiteY7" fmla="*/ 1360600 h 1963195"/>
                  <a:gd name="connsiteX8" fmla="*/ 969066 w 1844874"/>
                  <a:gd name="connsiteY8" fmla="*/ 1362154 h 1963195"/>
                  <a:gd name="connsiteX9" fmla="*/ 969066 w 1844874"/>
                  <a:gd name="connsiteY9" fmla="*/ 1364606 h 1963195"/>
                  <a:gd name="connsiteX10" fmla="*/ 959856 w 1844874"/>
                  <a:gd name="connsiteY10" fmla="*/ 1365048 h 1963195"/>
                  <a:gd name="connsiteX11" fmla="*/ 942601 w 1844874"/>
                  <a:gd name="connsiteY11" fmla="*/ 1363394 h 1963195"/>
                  <a:gd name="connsiteX12" fmla="*/ 936318 w 1844874"/>
                  <a:gd name="connsiteY12" fmla="*/ 1363688 h 1963195"/>
                  <a:gd name="connsiteX13" fmla="*/ 936318 w 1844874"/>
                  <a:gd name="connsiteY13" fmla="*/ 1362791 h 1963195"/>
                  <a:gd name="connsiteX14" fmla="*/ 879062 w 1844874"/>
                  <a:gd name="connsiteY14" fmla="*/ 1357302 h 1963195"/>
                  <a:gd name="connsiteX15" fmla="*/ 879062 w 1844874"/>
                  <a:gd name="connsiteY15" fmla="*/ 1608930 h 1963195"/>
                  <a:gd name="connsiteX16" fmla="*/ 869852 w 1844874"/>
                  <a:gd name="connsiteY16" fmla="*/ 1609372 h 1963195"/>
                  <a:gd name="connsiteX17" fmla="*/ 63436 w 1844874"/>
                  <a:gd name="connsiteY17" fmla="*/ 1825731 h 1963195"/>
                  <a:gd name="connsiteX18" fmla="*/ 49878 w 1844874"/>
                  <a:gd name="connsiteY18" fmla="*/ 1123424 h 1963195"/>
                  <a:gd name="connsiteX19" fmla="*/ 207744 w 1844874"/>
                  <a:gd name="connsiteY19" fmla="*/ 659980 h 1963195"/>
                  <a:gd name="connsiteX20" fmla="*/ 250190 w 1844874"/>
                  <a:gd name="connsiteY20" fmla="*/ 585609 h 1963195"/>
                  <a:gd name="connsiteX21" fmla="*/ 252502 w 1844874"/>
                  <a:gd name="connsiteY21" fmla="*/ 560690 h 1963195"/>
                  <a:gd name="connsiteX22" fmla="*/ 815037 w 1844874"/>
                  <a:gd name="connsiteY22" fmla="*/ 12158 h 1963195"/>
                  <a:gd name="connsiteX0" fmla="*/ 815037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7 w 1844873"/>
                  <a:gd name="connsiteY21" fmla="*/ 12158 h 1963195"/>
                  <a:gd name="connsiteX0" fmla="*/ 815037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7 w 1844873"/>
                  <a:gd name="connsiteY21" fmla="*/ 12158 h 1963195"/>
                  <a:gd name="connsiteX0" fmla="*/ 815038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8 w 1844873"/>
                  <a:gd name="connsiteY21" fmla="*/ 12158 h 1963195"/>
                  <a:gd name="connsiteX0" fmla="*/ 815038 w 1844873"/>
                  <a:gd name="connsiteY0" fmla="*/ 44086 h 1995123"/>
                  <a:gd name="connsiteX1" fmla="*/ 809358 w 1844873"/>
                  <a:gd name="connsiteY1" fmla="*/ 38006 h 1995123"/>
                  <a:gd name="connsiteX2" fmla="*/ 1002247 w 1844873"/>
                  <a:gd name="connsiteY2" fmla="*/ 31928 h 1995123"/>
                  <a:gd name="connsiteX3" fmla="*/ 1612969 w 1844873"/>
                  <a:gd name="connsiteY3" fmla="*/ 461485 h 1995123"/>
                  <a:gd name="connsiteX4" fmla="*/ 1789942 w 1844873"/>
                  <a:gd name="connsiteY4" fmla="*/ 957914 h 1995123"/>
                  <a:gd name="connsiteX5" fmla="*/ 1573502 w 1844873"/>
                  <a:gd name="connsiteY5" fmla="*/ 1995123 h 1995123"/>
                  <a:gd name="connsiteX6" fmla="*/ 1062154 w 1844873"/>
                  <a:gd name="connsiteY6" fmla="*/ 1641302 h 1995123"/>
                  <a:gd name="connsiteX7" fmla="*/ 1062154 w 1844873"/>
                  <a:gd name="connsiteY7" fmla="*/ 1381553 h 1995123"/>
                  <a:gd name="connsiteX8" fmla="*/ 1002247 w 1844873"/>
                  <a:gd name="connsiteY8" fmla="*/ 1392528 h 1995123"/>
                  <a:gd name="connsiteX9" fmla="*/ 969066 w 1844873"/>
                  <a:gd name="connsiteY9" fmla="*/ 1394082 h 1995123"/>
                  <a:gd name="connsiteX10" fmla="*/ 969066 w 1844873"/>
                  <a:gd name="connsiteY10" fmla="*/ 1396534 h 1995123"/>
                  <a:gd name="connsiteX11" fmla="*/ 959856 w 1844873"/>
                  <a:gd name="connsiteY11" fmla="*/ 1396976 h 1995123"/>
                  <a:gd name="connsiteX12" fmla="*/ 942601 w 1844873"/>
                  <a:gd name="connsiteY12" fmla="*/ 1395322 h 1995123"/>
                  <a:gd name="connsiteX13" fmla="*/ 936318 w 1844873"/>
                  <a:gd name="connsiteY13" fmla="*/ 1395616 h 1995123"/>
                  <a:gd name="connsiteX14" fmla="*/ 936318 w 1844873"/>
                  <a:gd name="connsiteY14" fmla="*/ 1394719 h 1995123"/>
                  <a:gd name="connsiteX15" fmla="*/ 879062 w 1844873"/>
                  <a:gd name="connsiteY15" fmla="*/ 1389230 h 1995123"/>
                  <a:gd name="connsiteX16" fmla="*/ 879062 w 1844873"/>
                  <a:gd name="connsiteY16" fmla="*/ 1640858 h 1995123"/>
                  <a:gd name="connsiteX17" fmla="*/ 869852 w 1844873"/>
                  <a:gd name="connsiteY17" fmla="*/ 1641300 h 1995123"/>
                  <a:gd name="connsiteX18" fmla="*/ 63436 w 1844873"/>
                  <a:gd name="connsiteY18" fmla="*/ 1857659 h 1995123"/>
                  <a:gd name="connsiteX19" fmla="*/ 49878 w 1844873"/>
                  <a:gd name="connsiteY19" fmla="*/ 1155352 h 1995123"/>
                  <a:gd name="connsiteX20" fmla="*/ 207744 w 1844873"/>
                  <a:gd name="connsiteY20" fmla="*/ 691908 h 1995123"/>
                  <a:gd name="connsiteX21" fmla="*/ 250190 w 1844873"/>
                  <a:gd name="connsiteY21" fmla="*/ 617537 h 1995123"/>
                  <a:gd name="connsiteX22" fmla="*/ 815038 w 1844873"/>
                  <a:gd name="connsiteY22" fmla="*/ 44086 h 1995123"/>
                  <a:gd name="connsiteX0" fmla="*/ 250190 w 1844873"/>
                  <a:gd name="connsiteY0" fmla="*/ 615896 h 1993482"/>
                  <a:gd name="connsiteX1" fmla="*/ 809358 w 1844873"/>
                  <a:gd name="connsiteY1" fmla="*/ 36365 h 1993482"/>
                  <a:gd name="connsiteX2" fmla="*/ 1002247 w 1844873"/>
                  <a:gd name="connsiteY2" fmla="*/ 30287 h 1993482"/>
                  <a:gd name="connsiteX3" fmla="*/ 1612969 w 1844873"/>
                  <a:gd name="connsiteY3" fmla="*/ 459844 h 1993482"/>
                  <a:gd name="connsiteX4" fmla="*/ 1789942 w 1844873"/>
                  <a:gd name="connsiteY4" fmla="*/ 956273 h 1993482"/>
                  <a:gd name="connsiteX5" fmla="*/ 1573502 w 1844873"/>
                  <a:gd name="connsiteY5" fmla="*/ 1993482 h 1993482"/>
                  <a:gd name="connsiteX6" fmla="*/ 1062154 w 1844873"/>
                  <a:gd name="connsiteY6" fmla="*/ 1639661 h 1993482"/>
                  <a:gd name="connsiteX7" fmla="*/ 1062154 w 1844873"/>
                  <a:gd name="connsiteY7" fmla="*/ 1379912 h 1993482"/>
                  <a:gd name="connsiteX8" fmla="*/ 1002247 w 1844873"/>
                  <a:gd name="connsiteY8" fmla="*/ 1390887 h 1993482"/>
                  <a:gd name="connsiteX9" fmla="*/ 969066 w 1844873"/>
                  <a:gd name="connsiteY9" fmla="*/ 1392441 h 1993482"/>
                  <a:gd name="connsiteX10" fmla="*/ 969066 w 1844873"/>
                  <a:gd name="connsiteY10" fmla="*/ 1394893 h 1993482"/>
                  <a:gd name="connsiteX11" fmla="*/ 959856 w 1844873"/>
                  <a:gd name="connsiteY11" fmla="*/ 1395335 h 1993482"/>
                  <a:gd name="connsiteX12" fmla="*/ 942601 w 1844873"/>
                  <a:gd name="connsiteY12" fmla="*/ 1393681 h 1993482"/>
                  <a:gd name="connsiteX13" fmla="*/ 936318 w 1844873"/>
                  <a:gd name="connsiteY13" fmla="*/ 1393975 h 1993482"/>
                  <a:gd name="connsiteX14" fmla="*/ 936318 w 1844873"/>
                  <a:gd name="connsiteY14" fmla="*/ 1393078 h 1993482"/>
                  <a:gd name="connsiteX15" fmla="*/ 879062 w 1844873"/>
                  <a:gd name="connsiteY15" fmla="*/ 1387589 h 1993482"/>
                  <a:gd name="connsiteX16" fmla="*/ 879062 w 1844873"/>
                  <a:gd name="connsiteY16" fmla="*/ 1639217 h 1993482"/>
                  <a:gd name="connsiteX17" fmla="*/ 869852 w 1844873"/>
                  <a:gd name="connsiteY17" fmla="*/ 1639659 h 1993482"/>
                  <a:gd name="connsiteX18" fmla="*/ 63436 w 1844873"/>
                  <a:gd name="connsiteY18" fmla="*/ 1856018 h 1993482"/>
                  <a:gd name="connsiteX19" fmla="*/ 49878 w 1844873"/>
                  <a:gd name="connsiteY19" fmla="*/ 1153711 h 1993482"/>
                  <a:gd name="connsiteX20" fmla="*/ 207744 w 1844873"/>
                  <a:gd name="connsiteY20" fmla="*/ 690267 h 1993482"/>
                  <a:gd name="connsiteX21" fmla="*/ 250190 w 1844873"/>
                  <a:gd name="connsiteY21" fmla="*/ 615896 h 1993482"/>
                  <a:gd name="connsiteX0" fmla="*/ 250190 w 1844873"/>
                  <a:gd name="connsiteY0" fmla="*/ 610462 h 1988048"/>
                  <a:gd name="connsiteX1" fmla="*/ 566007 w 1844873"/>
                  <a:gd name="connsiteY1" fmla="*/ 58269 h 1988048"/>
                  <a:gd name="connsiteX2" fmla="*/ 1002247 w 1844873"/>
                  <a:gd name="connsiteY2" fmla="*/ 24853 h 1988048"/>
                  <a:gd name="connsiteX3" fmla="*/ 1612969 w 1844873"/>
                  <a:gd name="connsiteY3" fmla="*/ 454410 h 1988048"/>
                  <a:gd name="connsiteX4" fmla="*/ 1789942 w 1844873"/>
                  <a:gd name="connsiteY4" fmla="*/ 950839 h 1988048"/>
                  <a:gd name="connsiteX5" fmla="*/ 1573502 w 1844873"/>
                  <a:gd name="connsiteY5" fmla="*/ 1988048 h 1988048"/>
                  <a:gd name="connsiteX6" fmla="*/ 1062154 w 1844873"/>
                  <a:gd name="connsiteY6" fmla="*/ 1634227 h 1988048"/>
                  <a:gd name="connsiteX7" fmla="*/ 1062154 w 1844873"/>
                  <a:gd name="connsiteY7" fmla="*/ 1374478 h 1988048"/>
                  <a:gd name="connsiteX8" fmla="*/ 1002247 w 1844873"/>
                  <a:gd name="connsiteY8" fmla="*/ 1385453 h 1988048"/>
                  <a:gd name="connsiteX9" fmla="*/ 969066 w 1844873"/>
                  <a:gd name="connsiteY9" fmla="*/ 1387007 h 1988048"/>
                  <a:gd name="connsiteX10" fmla="*/ 969066 w 1844873"/>
                  <a:gd name="connsiteY10" fmla="*/ 1389459 h 1988048"/>
                  <a:gd name="connsiteX11" fmla="*/ 959856 w 1844873"/>
                  <a:gd name="connsiteY11" fmla="*/ 1389901 h 1988048"/>
                  <a:gd name="connsiteX12" fmla="*/ 942601 w 1844873"/>
                  <a:gd name="connsiteY12" fmla="*/ 1388247 h 1988048"/>
                  <a:gd name="connsiteX13" fmla="*/ 936318 w 1844873"/>
                  <a:gd name="connsiteY13" fmla="*/ 1388541 h 1988048"/>
                  <a:gd name="connsiteX14" fmla="*/ 936318 w 1844873"/>
                  <a:gd name="connsiteY14" fmla="*/ 1387644 h 1988048"/>
                  <a:gd name="connsiteX15" fmla="*/ 879062 w 1844873"/>
                  <a:gd name="connsiteY15" fmla="*/ 1382155 h 1988048"/>
                  <a:gd name="connsiteX16" fmla="*/ 879062 w 1844873"/>
                  <a:gd name="connsiteY16" fmla="*/ 1633783 h 1988048"/>
                  <a:gd name="connsiteX17" fmla="*/ 869852 w 1844873"/>
                  <a:gd name="connsiteY17" fmla="*/ 1634225 h 1988048"/>
                  <a:gd name="connsiteX18" fmla="*/ 63436 w 1844873"/>
                  <a:gd name="connsiteY18" fmla="*/ 1850584 h 1988048"/>
                  <a:gd name="connsiteX19" fmla="*/ 49878 w 1844873"/>
                  <a:gd name="connsiteY19" fmla="*/ 1148277 h 1988048"/>
                  <a:gd name="connsiteX20" fmla="*/ 207744 w 1844873"/>
                  <a:gd name="connsiteY20" fmla="*/ 684833 h 1988048"/>
                  <a:gd name="connsiteX21" fmla="*/ 250190 w 1844873"/>
                  <a:gd name="connsiteY21" fmla="*/ 610462 h 1988048"/>
                  <a:gd name="connsiteX0" fmla="*/ 207744 w 1844873"/>
                  <a:gd name="connsiteY0" fmla="*/ 684833 h 1988048"/>
                  <a:gd name="connsiteX1" fmla="*/ 566007 w 1844873"/>
                  <a:gd name="connsiteY1" fmla="*/ 58269 h 1988048"/>
                  <a:gd name="connsiteX2" fmla="*/ 1002247 w 1844873"/>
                  <a:gd name="connsiteY2" fmla="*/ 24853 h 1988048"/>
                  <a:gd name="connsiteX3" fmla="*/ 1612969 w 1844873"/>
                  <a:gd name="connsiteY3" fmla="*/ 454410 h 1988048"/>
                  <a:gd name="connsiteX4" fmla="*/ 1789942 w 1844873"/>
                  <a:gd name="connsiteY4" fmla="*/ 950839 h 1988048"/>
                  <a:gd name="connsiteX5" fmla="*/ 1573502 w 1844873"/>
                  <a:gd name="connsiteY5" fmla="*/ 1988048 h 1988048"/>
                  <a:gd name="connsiteX6" fmla="*/ 1062154 w 1844873"/>
                  <a:gd name="connsiteY6" fmla="*/ 1634227 h 1988048"/>
                  <a:gd name="connsiteX7" fmla="*/ 1062154 w 1844873"/>
                  <a:gd name="connsiteY7" fmla="*/ 1374478 h 1988048"/>
                  <a:gd name="connsiteX8" fmla="*/ 1002247 w 1844873"/>
                  <a:gd name="connsiteY8" fmla="*/ 1385453 h 1988048"/>
                  <a:gd name="connsiteX9" fmla="*/ 969066 w 1844873"/>
                  <a:gd name="connsiteY9" fmla="*/ 1387007 h 1988048"/>
                  <a:gd name="connsiteX10" fmla="*/ 969066 w 1844873"/>
                  <a:gd name="connsiteY10" fmla="*/ 1389459 h 1988048"/>
                  <a:gd name="connsiteX11" fmla="*/ 959856 w 1844873"/>
                  <a:gd name="connsiteY11" fmla="*/ 1389901 h 1988048"/>
                  <a:gd name="connsiteX12" fmla="*/ 942601 w 1844873"/>
                  <a:gd name="connsiteY12" fmla="*/ 1388247 h 1988048"/>
                  <a:gd name="connsiteX13" fmla="*/ 936318 w 1844873"/>
                  <a:gd name="connsiteY13" fmla="*/ 1388541 h 1988048"/>
                  <a:gd name="connsiteX14" fmla="*/ 936318 w 1844873"/>
                  <a:gd name="connsiteY14" fmla="*/ 1387644 h 1988048"/>
                  <a:gd name="connsiteX15" fmla="*/ 879062 w 1844873"/>
                  <a:gd name="connsiteY15" fmla="*/ 1382155 h 1988048"/>
                  <a:gd name="connsiteX16" fmla="*/ 879062 w 1844873"/>
                  <a:gd name="connsiteY16" fmla="*/ 1633783 h 1988048"/>
                  <a:gd name="connsiteX17" fmla="*/ 869852 w 1844873"/>
                  <a:gd name="connsiteY17" fmla="*/ 1634225 h 1988048"/>
                  <a:gd name="connsiteX18" fmla="*/ 63436 w 1844873"/>
                  <a:gd name="connsiteY18" fmla="*/ 1850584 h 1988048"/>
                  <a:gd name="connsiteX19" fmla="*/ 49878 w 1844873"/>
                  <a:gd name="connsiteY19" fmla="*/ 1148277 h 1988048"/>
                  <a:gd name="connsiteX20" fmla="*/ 207744 w 1844873"/>
                  <a:gd name="connsiteY20" fmla="*/ 684833 h 1988048"/>
                  <a:gd name="connsiteX0" fmla="*/ 9093 w 1863500"/>
                  <a:gd name="connsiteY0" fmla="*/ 684833 h 1988048"/>
                  <a:gd name="connsiteX1" fmla="*/ 584634 w 1863500"/>
                  <a:gd name="connsiteY1" fmla="*/ 58269 h 1988048"/>
                  <a:gd name="connsiteX2" fmla="*/ 1020874 w 1863500"/>
                  <a:gd name="connsiteY2" fmla="*/ 24853 h 1988048"/>
                  <a:gd name="connsiteX3" fmla="*/ 1631596 w 1863500"/>
                  <a:gd name="connsiteY3" fmla="*/ 454410 h 1988048"/>
                  <a:gd name="connsiteX4" fmla="*/ 1808569 w 1863500"/>
                  <a:gd name="connsiteY4" fmla="*/ 950839 h 1988048"/>
                  <a:gd name="connsiteX5" fmla="*/ 1592129 w 1863500"/>
                  <a:gd name="connsiteY5" fmla="*/ 1988048 h 1988048"/>
                  <a:gd name="connsiteX6" fmla="*/ 1080781 w 1863500"/>
                  <a:gd name="connsiteY6" fmla="*/ 1634227 h 1988048"/>
                  <a:gd name="connsiteX7" fmla="*/ 1080781 w 1863500"/>
                  <a:gd name="connsiteY7" fmla="*/ 1374478 h 1988048"/>
                  <a:gd name="connsiteX8" fmla="*/ 1020874 w 1863500"/>
                  <a:gd name="connsiteY8" fmla="*/ 1385453 h 1988048"/>
                  <a:gd name="connsiteX9" fmla="*/ 987693 w 1863500"/>
                  <a:gd name="connsiteY9" fmla="*/ 1387007 h 1988048"/>
                  <a:gd name="connsiteX10" fmla="*/ 987693 w 1863500"/>
                  <a:gd name="connsiteY10" fmla="*/ 1389459 h 1988048"/>
                  <a:gd name="connsiteX11" fmla="*/ 978483 w 1863500"/>
                  <a:gd name="connsiteY11" fmla="*/ 1389901 h 1988048"/>
                  <a:gd name="connsiteX12" fmla="*/ 961228 w 1863500"/>
                  <a:gd name="connsiteY12" fmla="*/ 1388247 h 1988048"/>
                  <a:gd name="connsiteX13" fmla="*/ 954945 w 1863500"/>
                  <a:gd name="connsiteY13" fmla="*/ 1388541 h 1988048"/>
                  <a:gd name="connsiteX14" fmla="*/ 954945 w 1863500"/>
                  <a:gd name="connsiteY14" fmla="*/ 1387644 h 1988048"/>
                  <a:gd name="connsiteX15" fmla="*/ 897689 w 1863500"/>
                  <a:gd name="connsiteY15" fmla="*/ 1382155 h 1988048"/>
                  <a:gd name="connsiteX16" fmla="*/ 897689 w 1863500"/>
                  <a:gd name="connsiteY16" fmla="*/ 1633783 h 1988048"/>
                  <a:gd name="connsiteX17" fmla="*/ 888479 w 1863500"/>
                  <a:gd name="connsiteY17" fmla="*/ 1634225 h 1988048"/>
                  <a:gd name="connsiteX18" fmla="*/ 82063 w 1863500"/>
                  <a:gd name="connsiteY18" fmla="*/ 1850584 h 1988048"/>
                  <a:gd name="connsiteX19" fmla="*/ 68505 w 1863500"/>
                  <a:gd name="connsiteY19" fmla="*/ 1148277 h 1988048"/>
                  <a:gd name="connsiteX20" fmla="*/ 9093 w 1863500"/>
                  <a:gd name="connsiteY20" fmla="*/ 684833 h 1988048"/>
                  <a:gd name="connsiteX0" fmla="*/ 9093 w 1863500"/>
                  <a:gd name="connsiteY0" fmla="*/ 684833 h 1988048"/>
                  <a:gd name="connsiteX1" fmla="*/ 584634 w 1863500"/>
                  <a:gd name="connsiteY1" fmla="*/ 58269 h 1988048"/>
                  <a:gd name="connsiteX2" fmla="*/ 1020874 w 1863500"/>
                  <a:gd name="connsiteY2" fmla="*/ 24853 h 1988048"/>
                  <a:gd name="connsiteX3" fmla="*/ 1631596 w 1863500"/>
                  <a:gd name="connsiteY3" fmla="*/ 454410 h 1988048"/>
                  <a:gd name="connsiteX4" fmla="*/ 1808569 w 1863500"/>
                  <a:gd name="connsiteY4" fmla="*/ 950839 h 1988048"/>
                  <a:gd name="connsiteX5" fmla="*/ 1592129 w 1863500"/>
                  <a:gd name="connsiteY5" fmla="*/ 1988048 h 1988048"/>
                  <a:gd name="connsiteX6" fmla="*/ 1080781 w 1863500"/>
                  <a:gd name="connsiteY6" fmla="*/ 1634227 h 1988048"/>
                  <a:gd name="connsiteX7" fmla="*/ 1080781 w 1863500"/>
                  <a:gd name="connsiteY7" fmla="*/ 1374478 h 1988048"/>
                  <a:gd name="connsiteX8" fmla="*/ 1020874 w 1863500"/>
                  <a:gd name="connsiteY8" fmla="*/ 1385453 h 1988048"/>
                  <a:gd name="connsiteX9" fmla="*/ 987693 w 1863500"/>
                  <a:gd name="connsiteY9" fmla="*/ 1387007 h 1988048"/>
                  <a:gd name="connsiteX10" fmla="*/ 987693 w 1863500"/>
                  <a:gd name="connsiteY10" fmla="*/ 1389459 h 1988048"/>
                  <a:gd name="connsiteX11" fmla="*/ 978483 w 1863500"/>
                  <a:gd name="connsiteY11" fmla="*/ 1389901 h 1988048"/>
                  <a:gd name="connsiteX12" fmla="*/ 961228 w 1863500"/>
                  <a:gd name="connsiteY12" fmla="*/ 1388247 h 1988048"/>
                  <a:gd name="connsiteX13" fmla="*/ 954945 w 1863500"/>
                  <a:gd name="connsiteY13" fmla="*/ 1388541 h 1988048"/>
                  <a:gd name="connsiteX14" fmla="*/ 954945 w 1863500"/>
                  <a:gd name="connsiteY14" fmla="*/ 1387644 h 1988048"/>
                  <a:gd name="connsiteX15" fmla="*/ 897689 w 1863500"/>
                  <a:gd name="connsiteY15" fmla="*/ 1382155 h 1988048"/>
                  <a:gd name="connsiteX16" fmla="*/ 897689 w 1863500"/>
                  <a:gd name="connsiteY16" fmla="*/ 1633783 h 1988048"/>
                  <a:gd name="connsiteX17" fmla="*/ 888479 w 1863500"/>
                  <a:gd name="connsiteY17" fmla="*/ 1634225 h 1988048"/>
                  <a:gd name="connsiteX18" fmla="*/ 82063 w 1863500"/>
                  <a:gd name="connsiteY18" fmla="*/ 1850584 h 1988048"/>
                  <a:gd name="connsiteX19" fmla="*/ 68505 w 1863500"/>
                  <a:gd name="connsiteY19" fmla="*/ 1148277 h 1988048"/>
                  <a:gd name="connsiteX20" fmla="*/ 9093 w 1863500"/>
                  <a:gd name="connsiteY20" fmla="*/ 684833 h 1988048"/>
                  <a:gd name="connsiteX0" fmla="*/ 72920 w 1927327"/>
                  <a:gd name="connsiteY0" fmla="*/ 684833 h 1988048"/>
                  <a:gd name="connsiteX1" fmla="*/ 648461 w 1927327"/>
                  <a:gd name="connsiteY1" fmla="*/ 58269 h 1988048"/>
                  <a:gd name="connsiteX2" fmla="*/ 1084701 w 1927327"/>
                  <a:gd name="connsiteY2" fmla="*/ 24853 h 1988048"/>
                  <a:gd name="connsiteX3" fmla="*/ 1695423 w 1927327"/>
                  <a:gd name="connsiteY3" fmla="*/ 454410 h 1988048"/>
                  <a:gd name="connsiteX4" fmla="*/ 1872396 w 1927327"/>
                  <a:gd name="connsiteY4" fmla="*/ 950839 h 1988048"/>
                  <a:gd name="connsiteX5" fmla="*/ 1655956 w 1927327"/>
                  <a:gd name="connsiteY5" fmla="*/ 1988048 h 1988048"/>
                  <a:gd name="connsiteX6" fmla="*/ 1144608 w 1927327"/>
                  <a:gd name="connsiteY6" fmla="*/ 1634227 h 1988048"/>
                  <a:gd name="connsiteX7" fmla="*/ 1144608 w 1927327"/>
                  <a:gd name="connsiteY7" fmla="*/ 1374478 h 1988048"/>
                  <a:gd name="connsiteX8" fmla="*/ 1084701 w 1927327"/>
                  <a:gd name="connsiteY8" fmla="*/ 1385453 h 1988048"/>
                  <a:gd name="connsiteX9" fmla="*/ 1051520 w 1927327"/>
                  <a:gd name="connsiteY9" fmla="*/ 1387007 h 1988048"/>
                  <a:gd name="connsiteX10" fmla="*/ 1051520 w 1927327"/>
                  <a:gd name="connsiteY10" fmla="*/ 1389459 h 1988048"/>
                  <a:gd name="connsiteX11" fmla="*/ 1042310 w 1927327"/>
                  <a:gd name="connsiteY11" fmla="*/ 1389901 h 1988048"/>
                  <a:gd name="connsiteX12" fmla="*/ 1025055 w 1927327"/>
                  <a:gd name="connsiteY12" fmla="*/ 1388247 h 1988048"/>
                  <a:gd name="connsiteX13" fmla="*/ 1018772 w 1927327"/>
                  <a:gd name="connsiteY13" fmla="*/ 1388541 h 1988048"/>
                  <a:gd name="connsiteX14" fmla="*/ 1018772 w 1927327"/>
                  <a:gd name="connsiteY14" fmla="*/ 1387644 h 1988048"/>
                  <a:gd name="connsiteX15" fmla="*/ 961516 w 1927327"/>
                  <a:gd name="connsiteY15" fmla="*/ 1382155 h 1988048"/>
                  <a:gd name="connsiteX16" fmla="*/ 961516 w 1927327"/>
                  <a:gd name="connsiteY16" fmla="*/ 1633783 h 1988048"/>
                  <a:gd name="connsiteX17" fmla="*/ 952306 w 1927327"/>
                  <a:gd name="connsiteY17" fmla="*/ 1634225 h 1988048"/>
                  <a:gd name="connsiteX18" fmla="*/ 145890 w 1927327"/>
                  <a:gd name="connsiteY18" fmla="*/ 1850584 h 1988048"/>
                  <a:gd name="connsiteX19" fmla="*/ 1966 w 1927327"/>
                  <a:gd name="connsiteY19" fmla="*/ 1294078 h 1988048"/>
                  <a:gd name="connsiteX20" fmla="*/ 72920 w 1927327"/>
                  <a:gd name="connsiteY20" fmla="*/ 684833 h 1988048"/>
                  <a:gd name="connsiteX0" fmla="*/ 72921 w 1927328"/>
                  <a:gd name="connsiteY0" fmla="*/ 659980 h 1963195"/>
                  <a:gd name="connsiteX1" fmla="*/ 1084702 w 1927328"/>
                  <a:gd name="connsiteY1" fmla="*/ 0 h 1963195"/>
                  <a:gd name="connsiteX2" fmla="*/ 1695424 w 1927328"/>
                  <a:gd name="connsiteY2" fmla="*/ 429557 h 1963195"/>
                  <a:gd name="connsiteX3" fmla="*/ 1872397 w 1927328"/>
                  <a:gd name="connsiteY3" fmla="*/ 925986 h 1963195"/>
                  <a:gd name="connsiteX4" fmla="*/ 1655957 w 1927328"/>
                  <a:gd name="connsiteY4" fmla="*/ 1963195 h 1963195"/>
                  <a:gd name="connsiteX5" fmla="*/ 1144609 w 1927328"/>
                  <a:gd name="connsiteY5" fmla="*/ 1609374 h 1963195"/>
                  <a:gd name="connsiteX6" fmla="*/ 1144609 w 1927328"/>
                  <a:gd name="connsiteY6" fmla="*/ 1349625 h 1963195"/>
                  <a:gd name="connsiteX7" fmla="*/ 1084702 w 1927328"/>
                  <a:gd name="connsiteY7" fmla="*/ 1360600 h 1963195"/>
                  <a:gd name="connsiteX8" fmla="*/ 1051521 w 1927328"/>
                  <a:gd name="connsiteY8" fmla="*/ 1362154 h 1963195"/>
                  <a:gd name="connsiteX9" fmla="*/ 1051521 w 1927328"/>
                  <a:gd name="connsiteY9" fmla="*/ 1364606 h 1963195"/>
                  <a:gd name="connsiteX10" fmla="*/ 1042311 w 1927328"/>
                  <a:gd name="connsiteY10" fmla="*/ 1365048 h 1963195"/>
                  <a:gd name="connsiteX11" fmla="*/ 1025056 w 1927328"/>
                  <a:gd name="connsiteY11" fmla="*/ 1363394 h 1963195"/>
                  <a:gd name="connsiteX12" fmla="*/ 1018773 w 1927328"/>
                  <a:gd name="connsiteY12" fmla="*/ 1363688 h 1963195"/>
                  <a:gd name="connsiteX13" fmla="*/ 1018773 w 1927328"/>
                  <a:gd name="connsiteY13" fmla="*/ 1362791 h 1963195"/>
                  <a:gd name="connsiteX14" fmla="*/ 961517 w 1927328"/>
                  <a:gd name="connsiteY14" fmla="*/ 1357302 h 1963195"/>
                  <a:gd name="connsiteX15" fmla="*/ 961517 w 1927328"/>
                  <a:gd name="connsiteY15" fmla="*/ 1608930 h 1963195"/>
                  <a:gd name="connsiteX16" fmla="*/ 952307 w 1927328"/>
                  <a:gd name="connsiteY16" fmla="*/ 1609372 h 1963195"/>
                  <a:gd name="connsiteX17" fmla="*/ 145891 w 1927328"/>
                  <a:gd name="connsiteY17" fmla="*/ 1825731 h 1963195"/>
                  <a:gd name="connsiteX18" fmla="*/ 1967 w 1927328"/>
                  <a:gd name="connsiteY18" fmla="*/ 1269225 h 1963195"/>
                  <a:gd name="connsiteX19" fmla="*/ 72921 w 1927328"/>
                  <a:gd name="connsiteY19" fmla="*/ 659980 h 1963195"/>
                  <a:gd name="connsiteX0" fmla="*/ 72921 w 1927328"/>
                  <a:gd name="connsiteY0" fmla="*/ 659980 h 1963195"/>
                  <a:gd name="connsiteX1" fmla="*/ 1084702 w 1927328"/>
                  <a:gd name="connsiteY1" fmla="*/ 0 h 1963195"/>
                  <a:gd name="connsiteX2" fmla="*/ 1695424 w 1927328"/>
                  <a:gd name="connsiteY2" fmla="*/ 429557 h 1963195"/>
                  <a:gd name="connsiteX3" fmla="*/ 1872397 w 1927328"/>
                  <a:gd name="connsiteY3" fmla="*/ 925986 h 1963195"/>
                  <a:gd name="connsiteX4" fmla="*/ 1655957 w 1927328"/>
                  <a:gd name="connsiteY4" fmla="*/ 1963195 h 1963195"/>
                  <a:gd name="connsiteX5" fmla="*/ 1144609 w 1927328"/>
                  <a:gd name="connsiteY5" fmla="*/ 1609374 h 1963195"/>
                  <a:gd name="connsiteX6" fmla="*/ 1144609 w 1927328"/>
                  <a:gd name="connsiteY6" fmla="*/ 1349625 h 1963195"/>
                  <a:gd name="connsiteX7" fmla="*/ 1084702 w 1927328"/>
                  <a:gd name="connsiteY7" fmla="*/ 1360600 h 1963195"/>
                  <a:gd name="connsiteX8" fmla="*/ 1051521 w 1927328"/>
                  <a:gd name="connsiteY8" fmla="*/ 1362154 h 1963195"/>
                  <a:gd name="connsiteX9" fmla="*/ 1051521 w 1927328"/>
                  <a:gd name="connsiteY9" fmla="*/ 1364606 h 1963195"/>
                  <a:gd name="connsiteX10" fmla="*/ 1042311 w 1927328"/>
                  <a:gd name="connsiteY10" fmla="*/ 1365048 h 1963195"/>
                  <a:gd name="connsiteX11" fmla="*/ 1025056 w 1927328"/>
                  <a:gd name="connsiteY11" fmla="*/ 1363394 h 1963195"/>
                  <a:gd name="connsiteX12" fmla="*/ 1018773 w 1927328"/>
                  <a:gd name="connsiteY12" fmla="*/ 1363688 h 1963195"/>
                  <a:gd name="connsiteX13" fmla="*/ 1018773 w 1927328"/>
                  <a:gd name="connsiteY13" fmla="*/ 1362791 h 1963195"/>
                  <a:gd name="connsiteX14" fmla="*/ 961517 w 1927328"/>
                  <a:gd name="connsiteY14" fmla="*/ 1357302 h 1963195"/>
                  <a:gd name="connsiteX15" fmla="*/ 961517 w 1927328"/>
                  <a:gd name="connsiteY15" fmla="*/ 1608930 h 1963195"/>
                  <a:gd name="connsiteX16" fmla="*/ 952307 w 1927328"/>
                  <a:gd name="connsiteY16" fmla="*/ 1609372 h 1963195"/>
                  <a:gd name="connsiteX17" fmla="*/ 145891 w 1927328"/>
                  <a:gd name="connsiteY17" fmla="*/ 1825731 h 1963195"/>
                  <a:gd name="connsiteX18" fmla="*/ 1967 w 1927328"/>
                  <a:gd name="connsiteY18" fmla="*/ 1269225 h 1963195"/>
                  <a:gd name="connsiteX19" fmla="*/ 72921 w 1927328"/>
                  <a:gd name="connsiteY19" fmla="*/ 659980 h 1963195"/>
                  <a:gd name="connsiteX0" fmla="*/ 83467 w 1937874"/>
                  <a:gd name="connsiteY0" fmla="*/ 659980 h 1963195"/>
                  <a:gd name="connsiteX1" fmla="*/ 1095248 w 1937874"/>
                  <a:gd name="connsiteY1" fmla="*/ 0 h 1963195"/>
                  <a:gd name="connsiteX2" fmla="*/ 1705970 w 1937874"/>
                  <a:gd name="connsiteY2" fmla="*/ 429557 h 1963195"/>
                  <a:gd name="connsiteX3" fmla="*/ 1882943 w 1937874"/>
                  <a:gd name="connsiteY3" fmla="*/ 925986 h 1963195"/>
                  <a:gd name="connsiteX4" fmla="*/ 1666503 w 1937874"/>
                  <a:gd name="connsiteY4" fmla="*/ 1963195 h 1963195"/>
                  <a:gd name="connsiteX5" fmla="*/ 1155155 w 1937874"/>
                  <a:gd name="connsiteY5" fmla="*/ 1609374 h 1963195"/>
                  <a:gd name="connsiteX6" fmla="*/ 1155155 w 1937874"/>
                  <a:gd name="connsiteY6" fmla="*/ 1349625 h 1963195"/>
                  <a:gd name="connsiteX7" fmla="*/ 1095248 w 1937874"/>
                  <a:gd name="connsiteY7" fmla="*/ 1360600 h 1963195"/>
                  <a:gd name="connsiteX8" fmla="*/ 1062067 w 1937874"/>
                  <a:gd name="connsiteY8" fmla="*/ 1362154 h 1963195"/>
                  <a:gd name="connsiteX9" fmla="*/ 1062067 w 1937874"/>
                  <a:gd name="connsiteY9" fmla="*/ 1364606 h 1963195"/>
                  <a:gd name="connsiteX10" fmla="*/ 1052857 w 1937874"/>
                  <a:gd name="connsiteY10" fmla="*/ 1365048 h 1963195"/>
                  <a:gd name="connsiteX11" fmla="*/ 1035602 w 1937874"/>
                  <a:gd name="connsiteY11" fmla="*/ 1363394 h 1963195"/>
                  <a:gd name="connsiteX12" fmla="*/ 1029319 w 1937874"/>
                  <a:gd name="connsiteY12" fmla="*/ 1363688 h 1963195"/>
                  <a:gd name="connsiteX13" fmla="*/ 1029319 w 1937874"/>
                  <a:gd name="connsiteY13" fmla="*/ 1362791 h 1963195"/>
                  <a:gd name="connsiteX14" fmla="*/ 972063 w 1937874"/>
                  <a:gd name="connsiteY14" fmla="*/ 1357302 h 1963195"/>
                  <a:gd name="connsiteX15" fmla="*/ 972063 w 1937874"/>
                  <a:gd name="connsiteY15" fmla="*/ 1608930 h 1963195"/>
                  <a:gd name="connsiteX16" fmla="*/ 962853 w 1937874"/>
                  <a:gd name="connsiteY16" fmla="*/ 1609372 h 1963195"/>
                  <a:gd name="connsiteX17" fmla="*/ 78217 w 1937874"/>
                  <a:gd name="connsiteY17" fmla="*/ 1771055 h 1963195"/>
                  <a:gd name="connsiteX18" fmla="*/ 12513 w 1937874"/>
                  <a:gd name="connsiteY18" fmla="*/ 1269225 h 1963195"/>
                  <a:gd name="connsiteX19" fmla="*/ 83467 w 1937874"/>
                  <a:gd name="connsiteY19" fmla="*/ 659980 h 1963195"/>
                  <a:gd name="connsiteX0" fmla="*/ 83467 w 1937874"/>
                  <a:gd name="connsiteY0" fmla="*/ 659980 h 2055889"/>
                  <a:gd name="connsiteX1" fmla="*/ 1095248 w 1937874"/>
                  <a:gd name="connsiteY1" fmla="*/ 0 h 2055889"/>
                  <a:gd name="connsiteX2" fmla="*/ 1705970 w 1937874"/>
                  <a:gd name="connsiteY2" fmla="*/ 429557 h 2055889"/>
                  <a:gd name="connsiteX3" fmla="*/ 1882943 w 1937874"/>
                  <a:gd name="connsiteY3" fmla="*/ 925986 h 2055889"/>
                  <a:gd name="connsiteX4" fmla="*/ 1666503 w 1937874"/>
                  <a:gd name="connsiteY4" fmla="*/ 1963195 h 2055889"/>
                  <a:gd name="connsiteX5" fmla="*/ 1155155 w 1937874"/>
                  <a:gd name="connsiteY5" fmla="*/ 1609374 h 2055889"/>
                  <a:gd name="connsiteX6" fmla="*/ 1155155 w 1937874"/>
                  <a:gd name="connsiteY6" fmla="*/ 1349625 h 2055889"/>
                  <a:gd name="connsiteX7" fmla="*/ 1095248 w 1937874"/>
                  <a:gd name="connsiteY7" fmla="*/ 1360600 h 2055889"/>
                  <a:gd name="connsiteX8" fmla="*/ 1062067 w 1937874"/>
                  <a:gd name="connsiteY8" fmla="*/ 1362154 h 2055889"/>
                  <a:gd name="connsiteX9" fmla="*/ 1062067 w 1937874"/>
                  <a:gd name="connsiteY9" fmla="*/ 1364606 h 2055889"/>
                  <a:gd name="connsiteX10" fmla="*/ 1052857 w 1937874"/>
                  <a:gd name="connsiteY10" fmla="*/ 1365048 h 2055889"/>
                  <a:gd name="connsiteX11" fmla="*/ 1035602 w 1937874"/>
                  <a:gd name="connsiteY11" fmla="*/ 1363394 h 2055889"/>
                  <a:gd name="connsiteX12" fmla="*/ 1029319 w 1937874"/>
                  <a:gd name="connsiteY12" fmla="*/ 1363688 h 2055889"/>
                  <a:gd name="connsiteX13" fmla="*/ 1029319 w 1937874"/>
                  <a:gd name="connsiteY13" fmla="*/ 1362791 h 2055889"/>
                  <a:gd name="connsiteX14" fmla="*/ 972063 w 1937874"/>
                  <a:gd name="connsiteY14" fmla="*/ 1357302 h 2055889"/>
                  <a:gd name="connsiteX15" fmla="*/ 972063 w 1937874"/>
                  <a:gd name="connsiteY15" fmla="*/ 1608930 h 2055889"/>
                  <a:gd name="connsiteX16" fmla="*/ 971544 w 1937874"/>
                  <a:gd name="connsiteY16" fmla="*/ 2055889 h 2055889"/>
                  <a:gd name="connsiteX17" fmla="*/ 78217 w 1937874"/>
                  <a:gd name="connsiteY17" fmla="*/ 1771055 h 2055889"/>
                  <a:gd name="connsiteX18" fmla="*/ 12513 w 1937874"/>
                  <a:gd name="connsiteY18" fmla="*/ 1269225 h 2055889"/>
                  <a:gd name="connsiteX19" fmla="*/ 83467 w 1937874"/>
                  <a:gd name="connsiteY19" fmla="*/ 659980 h 2055889"/>
                  <a:gd name="connsiteX0" fmla="*/ 129822 w 1984229"/>
                  <a:gd name="connsiteY0" fmla="*/ 659980 h 2055889"/>
                  <a:gd name="connsiteX1" fmla="*/ 1141603 w 1984229"/>
                  <a:gd name="connsiteY1" fmla="*/ 0 h 2055889"/>
                  <a:gd name="connsiteX2" fmla="*/ 1752325 w 1984229"/>
                  <a:gd name="connsiteY2" fmla="*/ 429557 h 2055889"/>
                  <a:gd name="connsiteX3" fmla="*/ 1929298 w 1984229"/>
                  <a:gd name="connsiteY3" fmla="*/ 925986 h 2055889"/>
                  <a:gd name="connsiteX4" fmla="*/ 1712858 w 1984229"/>
                  <a:gd name="connsiteY4" fmla="*/ 1963195 h 2055889"/>
                  <a:gd name="connsiteX5" fmla="*/ 1201510 w 1984229"/>
                  <a:gd name="connsiteY5" fmla="*/ 1609374 h 2055889"/>
                  <a:gd name="connsiteX6" fmla="*/ 1201510 w 1984229"/>
                  <a:gd name="connsiteY6" fmla="*/ 1349625 h 2055889"/>
                  <a:gd name="connsiteX7" fmla="*/ 1141603 w 1984229"/>
                  <a:gd name="connsiteY7" fmla="*/ 1360600 h 2055889"/>
                  <a:gd name="connsiteX8" fmla="*/ 1108422 w 1984229"/>
                  <a:gd name="connsiteY8" fmla="*/ 1362154 h 2055889"/>
                  <a:gd name="connsiteX9" fmla="*/ 1108422 w 1984229"/>
                  <a:gd name="connsiteY9" fmla="*/ 1364606 h 2055889"/>
                  <a:gd name="connsiteX10" fmla="*/ 1099212 w 1984229"/>
                  <a:gd name="connsiteY10" fmla="*/ 1365048 h 2055889"/>
                  <a:gd name="connsiteX11" fmla="*/ 1081957 w 1984229"/>
                  <a:gd name="connsiteY11" fmla="*/ 1363394 h 2055889"/>
                  <a:gd name="connsiteX12" fmla="*/ 1075674 w 1984229"/>
                  <a:gd name="connsiteY12" fmla="*/ 1363688 h 2055889"/>
                  <a:gd name="connsiteX13" fmla="*/ 1075674 w 1984229"/>
                  <a:gd name="connsiteY13" fmla="*/ 1362791 h 2055889"/>
                  <a:gd name="connsiteX14" fmla="*/ 1018418 w 1984229"/>
                  <a:gd name="connsiteY14" fmla="*/ 1357302 h 2055889"/>
                  <a:gd name="connsiteX15" fmla="*/ 1018418 w 1984229"/>
                  <a:gd name="connsiteY15" fmla="*/ 1608930 h 2055889"/>
                  <a:gd name="connsiteX16" fmla="*/ 1017899 w 1984229"/>
                  <a:gd name="connsiteY16" fmla="*/ 2055889 h 2055889"/>
                  <a:gd name="connsiteX17" fmla="*/ 55043 w 1984229"/>
                  <a:gd name="connsiteY17" fmla="*/ 1962419 h 2055889"/>
                  <a:gd name="connsiteX18" fmla="*/ 58868 w 1984229"/>
                  <a:gd name="connsiteY18" fmla="*/ 1269225 h 2055889"/>
                  <a:gd name="connsiteX19" fmla="*/ 129822 w 1984229"/>
                  <a:gd name="connsiteY19" fmla="*/ 659980 h 2055889"/>
                  <a:gd name="connsiteX0" fmla="*/ 129822 w 1940642"/>
                  <a:gd name="connsiteY0" fmla="*/ 659980 h 2055889"/>
                  <a:gd name="connsiteX1" fmla="*/ 1141603 w 1940642"/>
                  <a:gd name="connsiteY1" fmla="*/ 0 h 2055889"/>
                  <a:gd name="connsiteX2" fmla="*/ 1752325 w 1940642"/>
                  <a:gd name="connsiteY2" fmla="*/ 429557 h 2055889"/>
                  <a:gd name="connsiteX3" fmla="*/ 1929298 w 1940642"/>
                  <a:gd name="connsiteY3" fmla="*/ 925986 h 2055889"/>
                  <a:gd name="connsiteX4" fmla="*/ 1408670 w 1940642"/>
                  <a:gd name="connsiteY4" fmla="*/ 2017871 h 2055889"/>
                  <a:gd name="connsiteX5" fmla="*/ 1201510 w 1940642"/>
                  <a:gd name="connsiteY5" fmla="*/ 1609374 h 2055889"/>
                  <a:gd name="connsiteX6" fmla="*/ 1201510 w 1940642"/>
                  <a:gd name="connsiteY6" fmla="*/ 1349625 h 2055889"/>
                  <a:gd name="connsiteX7" fmla="*/ 1141603 w 1940642"/>
                  <a:gd name="connsiteY7" fmla="*/ 1360600 h 2055889"/>
                  <a:gd name="connsiteX8" fmla="*/ 1108422 w 1940642"/>
                  <a:gd name="connsiteY8" fmla="*/ 1362154 h 2055889"/>
                  <a:gd name="connsiteX9" fmla="*/ 1108422 w 1940642"/>
                  <a:gd name="connsiteY9" fmla="*/ 1364606 h 2055889"/>
                  <a:gd name="connsiteX10" fmla="*/ 1099212 w 1940642"/>
                  <a:gd name="connsiteY10" fmla="*/ 1365048 h 2055889"/>
                  <a:gd name="connsiteX11" fmla="*/ 1081957 w 1940642"/>
                  <a:gd name="connsiteY11" fmla="*/ 1363394 h 2055889"/>
                  <a:gd name="connsiteX12" fmla="*/ 1075674 w 1940642"/>
                  <a:gd name="connsiteY12" fmla="*/ 1363688 h 2055889"/>
                  <a:gd name="connsiteX13" fmla="*/ 1075674 w 1940642"/>
                  <a:gd name="connsiteY13" fmla="*/ 1362791 h 2055889"/>
                  <a:gd name="connsiteX14" fmla="*/ 1018418 w 1940642"/>
                  <a:gd name="connsiteY14" fmla="*/ 1357302 h 2055889"/>
                  <a:gd name="connsiteX15" fmla="*/ 1018418 w 1940642"/>
                  <a:gd name="connsiteY15" fmla="*/ 1608930 h 2055889"/>
                  <a:gd name="connsiteX16" fmla="*/ 1017899 w 1940642"/>
                  <a:gd name="connsiteY16" fmla="*/ 2055889 h 2055889"/>
                  <a:gd name="connsiteX17" fmla="*/ 55043 w 1940642"/>
                  <a:gd name="connsiteY17" fmla="*/ 1962419 h 2055889"/>
                  <a:gd name="connsiteX18" fmla="*/ 58868 w 1940642"/>
                  <a:gd name="connsiteY18" fmla="*/ 1269225 h 2055889"/>
                  <a:gd name="connsiteX19" fmla="*/ 129822 w 1940642"/>
                  <a:gd name="connsiteY19" fmla="*/ 659980 h 2055889"/>
                  <a:gd name="connsiteX0" fmla="*/ 129822 w 1941537"/>
                  <a:gd name="connsiteY0" fmla="*/ 659980 h 2055889"/>
                  <a:gd name="connsiteX1" fmla="*/ 1141603 w 1941537"/>
                  <a:gd name="connsiteY1" fmla="*/ 0 h 2055889"/>
                  <a:gd name="connsiteX2" fmla="*/ 1752325 w 1941537"/>
                  <a:gd name="connsiteY2" fmla="*/ 429557 h 2055889"/>
                  <a:gd name="connsiteX3" fmla="*/ 1929298 w 1941537"/>
                  <a:gd name="connsiteY3" fmla="*/ 925986 h 2055889"/>
                  <a:gd name="connsiteX4" fmla="*/ 1391287 w 1941537"/>
                  <a:gd name="connsiteY4" fmla="*/ 1844732 h 2055889"/>
                  <a:gd name="connsiteX5" fmla="*/ 1201510 w 1941537"/>
                  <a:gd name="connsiteY5" fmla="*/ 1609374 h 2055889"/>
                  <a:gd name="connsiteX6" fmla="*/ 1201510 w 1941537"/>
                  <a:gd name="connsiteY6" fmla="*/ 1349625 h 2055889"/>
                  <a:gd name="connsiteX7" fmla="*/ 1141603 w 1941537"/>
                  <a:gd name="connsiteY7" fmla="*/ 1360600 h 2055889"/>
                  <a:gd name="connsiteX8" fmla="*/ 1108422 w 1941537"/>
                  <a:gd name="connsiteY8" fmla="*/ 1362154 h 2055889"/>
                  <a:gd name="connsiteX9" fmla="*/ 1108422 w 1941537"/>
                  <a:gd name="connsiteY9" fmla="*/ 1364606 h 2055889"/>
                  <a:gd name="connsiteX10" fmla="*/ 1099212 w 1941537"/>
                  <a:gd name="connsiteY10" fmla="*/ 1365048 h 2055889"/>
                  <a:gd name="connsiteX11" fmla="*/ 1081957 w 1941537"/>
                  <a:gd name="connsiteY11" fmla="*/ 1363394 h 2055889"/>
                  <a:gd name="connsiteX12" fmla="*/ 1075674 w 1941537"/>
                  <a:gd name="connsiteY12" fmla="*/ 1363688 h 2055889"/>
                  <a:gd name="connsiteX13" fmla="*/ 1075674 w 1941537"/>
                  <a:gd name="connsiteY13" fmla="*/ 1362791 h 2055889"/>
                  <a:gd name="connsiteX14" fmla="*/ 1018418 w 1941537"/>
                  <a:gd name="connsiteY14" fmla="*/ 1357302 h 2055889"/>
                  <a:gd name="connsiteX15" fmla="*/ 1018418 w 1941537"/>
                  <a:gd name="connsiteY15" fmla="*/ 1608930 h 2055889"/>
                  <a:gd name="connsiteX16" fmla="*/ 1017899 w 1941537"/>
                  <a:gd name="connsiteY16" fmla="*/ 2055889 h 2055889"/>
                  <a:gd name="connsiteX17" fmla="*/ 55043 w 1941537"/>
                  <a:gd name="connsiteY17" fmla="*/ 1962419 h 2055889"/>
                  <a:gd name="connsiteX18" fmla="*/ 58868 w 1941537"/>
                  <a:gd name="connsiteY18" fmla="*/ 1269225 h 2055889"/>
                  <a:gd name="connsiteX19" fmla="*/ 129822 w 1941537"/>
                  <a:gd name="connsiteY19" fmla="*/ 659980 h 2055889"/>
                  <a:gd name="connsiteX0" fmla="*/ 129822 w 1945279"/>
                  <a:gd name="connsiteY0" fmla="*/ 659980 h 2055889"/>
                  <a:gd name="connsiteX1" fmla="*/ 1141603 w 1945279"/>
                  <a:gd name="connsiteY1" fmla="*/ 0 h 2055889"/>
                  <a:gd name="connsiteX2" fmla="*/ 1752325 w 1945279"/>
                  <a:gd name="connsiteY2" fmla="*/ 429557 h 2055889"/>
                  <a:gd name="connsiteX3" fmla="*/ 1929298 w 1945279"/>
                  <a:gd name="connsiteY3" fmla="*/ 925986 h 2055889"/>
                  <a:gd name="connsiteX4" fmla="*/ 1321759 w 1945279"/>
                  <a:gd name="connsiteY4" fmla="*/ 1826506 h 2055889"/>
                  <a:gd name="connsiteX5" fmla="*/ 1201510 w 1945279"/>
                  <a:gd name="connsiteY5" fmla="*/ 1609374 h 2055889"/>
                  <a:gd name="connsiteX6" fmla="*/ 1201510 w 1945279"/>
                  <a:gd name="connsiteY6" fmla="*/ 1349625 h 2055889"/>
                  <a:gd name="connsiteX7" fmla="*/ 1141603 w 1945279"/>
                  <a:gd name="connsiteY7" fmla="*/ 1360600 h 2055889"/>
                  <a:gd name="connsiteX8" fmla="*/ 1108422 w 1945279"/>
                  <a:gd name="connsiteY8" fmla="*/ 1362154 h 2055889"/>
                  <a:gd name="connsiteX9" fmla="*/ 1108422 w 1945279"/>
                  <a:gd name="connsiteY9" fmla="*/ 1364606 h 2055889"/>
                  <a:gd name="connsiteX10" fmla="*/ 1099212 w 1945279"/>
                  <a:gd name="connsiteY10" fmla="*/ 1365048 h 2055889"/>
                  <a:gd name="connsiteX11" fmla="*/ 1081957 w 1945279"/>
                  <a:gd name="connsiteY11" fmla="*/ 1363394 h 2055889"/>
                  <a:gd name="connsiteX12" fmla="*/ 1075674 w 1945279"/>
                  <a:gd name="connsiteY12" fmla="*/ 1363688 h 2055889"/>
                  <a:gd name="connsiteX13" fmla="*/ 1075674 w 1945279"/>
                  <a:gd name="connsiteY13" fmla="*/ 1362791 h 2055889"/>
                  <a:gd name="connsiteX14" fmla="*/ 1018418 w 1945279"/>
                  <a:gd name="connsiteY14" fmla="*/ 1357302 h 2055889"/>
                  <a:gd name="connsiteX15" fmla="*/ 1018418 w 1945279"/>
                  <a:gd name="connsiteY15" fmla="*/ 1608930 h 2055889"/>
                  <a:gd name="connsiteX16" fmla="*/ 1017899 w 1945279"/>
                  <a:gd name="connsiteY16" fmla="*/ 2055889 h 2055889"/>
                  <a:gd name="connsiteX17" fmla="*/ 55043 w 1945279"/>
                  <a:gd name="connsiteY17" fmla="*/ 1962419 h 2055889"/>
                  <a:gd name="connsiteX18" fmla="*/ 58868 w 1945279"/>
                  <a:gd name="connsiteY18" fmla="*/ 1269225 h 2055889"/>
                  <a:gd name="connsiteX19" fmla="*/ 129822 w 1945279"/>
                  <a:gd name="connsiteY19" fmla="*/ 659980 h 2055889"/>
                  <a:gd name="connsiteX0" fmla="*/ 129822 w 1945279"/>
                  <a:gd name="connsiteY0" fmla="*/ 659980 h 2055889"/>
                  <a:gd name="connsiteX1" fmla="*/ 1141603 w 1945279"/>
                  <a:gd name="connsiteY1" fmla="*/ 0 h 2055889"/>
                  <a:gd name="connsiteX2" fmla="*/ 1752325 w 1945279"/>
                  <a:gd name="connsiteY2" fmla="*/ 429557 h 2055889"/>
                  <a:gd name="connsiteX3" fmla="*/ 1929298 w 1945279"/>
                  <a:gd name="connsiteY3" fmla="*/ 925986 h 2055889"/>
                  <a:gd name="connsiteX4" fmla="*/ 1321759 w 1945279"/>
                  <a:gd name="connsiteY4" fmla="*/ 1826506 h 2055889"/>
                  <a:gd name="connsiteX5" fmla="*/ 1201510 w 1945279"/>
                  <a:gd name="connsiteY5" fmla="*/ 1609374 h 2055889"/>
                  <a:gd name="connsiteX6" fmla="*/ 1201510 w 1945279"/>
                  <a:gd name="connsiteY6" fmla="*/ 1349625 h 2055889"/>
                  <a:gd name="connsiteX7" fmla="*/ 1141603 w 1945279"/>
                  <a:gd name="connsiteY7" fmla="*/ 1360600 h 2055889"/>
                  <a:gd name="connsiteX8" fmla="*/ 1108422 w 1945279"/>
                  <a:gd name="connsiteY8" fmla="*/ 1362154 h 2055889"/>
                  <a:gd name="connsiteX9" fmla="*/ 1108422 w 1945279"/>
                  <a:gd name="connsiteY9" fmla="*/ 1364606 h 2055889"/>
                  <a:gd name="connsiteX10" fmla="*/ 1099212 w 1945279"/>
                  <a:gd name="connsiteY10" fmla="*/ 1365048 h 2055889"/>
                  <a:gd name="connsiteX11" fmla="*/ 1081957 w 1945279"/>
                  <a:gd name="connsiteY11" fmla="*/ 1363394 h 2055889"/>
                  <a:gd name="connsiteX12" fmla="*/ 1075674 w 1945279"/>
                  <a:gd name="connsiteY12" fmla="*/ 1363688 h 2055889"/>
                  <a:gd name="connsiteX13" fmla="*/ 1075674 w 1945279"/>
                  <a:gd name="connsiteY13" fmla="*/ 1362791 h 2055889"/>
                  <a:gd name="connsiteX14" fmla="*/ 1018418 w 1945279"/>
                  <a:gd name="connsiteY14" fmla="*/ 1357302 h 2055889"/>
                  <a:gd name="connsiteX15" fmla="*/ 1018418 w 1945279"/>
                  <a:gd name="connsiteY15" fmla="*/ 1608930 h 2055889"/>
                  <a:gd name="connsiteX16" fmla="*/ 1017899 w 1945279"/>
                  <a:gd name="connsiteY16" fmla="*/ 2055889 h 2055889"/>
                  <a:gd name="connsiteX17" fmla="*/ 55043 w 1945279"/>
                  <a:gd name="connsiteY17" fmla="*/ 1962419 h 2055889"/>
                  <a:gd name="connsiteX18" fmla="*/ 58868 w 1945279"/>
                  <a:gd name="connsiteY18" fmla="*/ 1269225 h 2055889"/>
                  <a:gd name="connsiteX19" fmla="*/ 129822 w 1945279"/>
                  <a:gd name="connsiteY19" fmla="*/ 659980 h 2055889"/>
                  <a:gd name="connsiteX0" fmla="*/ 129822 w 2053216"/>
                  <a:gd name="connsiteY0" fmla="*/ 659980 h 2055889"/>
                  <a:gd name="connsiteX1" fmla="*/ 1141603 w 2053216"/>
                  <a:gd name="connsiteY1" fmla="*/ 0 h 2055889"/>
                  <a:gd name="connsiteX2" fmla="*/ 1752325 w 2053216"/>
                  <a:gd name="connsiteY2" fmla="*/ 429557 h 2055889"/>
                  <a:gd name="connsiteX3" fmla="*/ 2042282 w 2053216"/>
                  <a:gd name="connsiteY3" fmla="*/ 1062675 h 2055889"/>
                  <a:gd name="connsiteX4" fmla="*/ 1321759 w 2053216"/>
                  <a:gd name="connsiteY4" fmla="*/ 1826506 h 2055889"/>
                  <a:gd name="connsiteX5" fmla="*/ 1201510 w 2053216"/>
                  <a:gd name="connsiteY5" fmla="*/ 1609374 h 2055889"/>
                  <a:gd name="connsiteX6" fmla="*/ 1201510 w 2053216"/>
                  <a:gd name="connsiteY6" fmla="*/ 1349625 h 2055889"/>
                  <a:gd name="connsiteX7" fmla="*/ 1141603 w 2053216"/>
                  <a:gd name="connsiteY7" fmla="*/ 1360600 h 2055889"/>
                  <a:gd name="connsiteX8" fmla="*/ 1108422 w 2053216"/>
                  <a:gd name="connsiteY8" fmla="*/ 1362154 h 2055889"/>
                  <a:gd name="connsiteX9" fmla="*/ 1108422 w 2053216"/>
                  <a:gd name="connsiteY9" fmla="*/ 1364606 h 2055889"/>
                  <a:gd name="connsiteX10" fmla="*/ 1099212 w 2053216"/>
                  <a:gd name="connsiteY10" fmla="*/ 1365048 h 2055889"/>
                  <a:gd name="connsiteX11" fmla="*/ 1081957 w 2053216"/>
                  <a:gd name="connsiteY11" fmla="*/ 1363394 h 2055889"/>
                  <a:gd name="connsiteX12" fmla="*/ 1075674 w 2053216"/>
                  <a:gd name="connsiteY12" fmla="*/ 1363688 h 2055889"/>
                  <a:gd name="connsiteX13" fmla="*/ 1075674 w 2053216"/>
                  <a:gd name="connsiteY13" fmla="*/ 1362791 h 2055889"/>
                  <a:gd name="connsiteX14" fmla="*/ 1018418 w 2053216"/>
                  <a:gd name="connsiteY14" fmla="*/ 1357302 h 2055889"/>
                  <a:gd name="connsiteX15" fmla="*/ 1018418 w 2053216"/>
                  <a:gd name="connsiteY15" fmla="*/ 1608930 h 2055889"/>
                  <a:gd name="connsiteX16" fmla="*/ 1017899 w 2053216"/>
                  <a:gd name="connsiteY16" fmla="*/ 2055889 h 2055889"/>
                  <a:gd name="connsiteX17" fmla="*/ 55043 w 2053216"/>
                  <a:gd name="connsiteY17" fmla="*/ 1962419 h 2055889"/>
                  <a:gd name="connsiteX18" fmla="*/ 58868 w 2053216"/>
                  <a:gd name="connsiteY18" fmla="*/ 1269225 h 2055889"/>
                  <a:gd name="connsiteX19" fmla="*/ 129822 w 2053216"/>
                  <a:gd name="connsiteY19" fmla="*/ 659980 h 2055889"/>
                  <a:gd name="connsiteX0" fmla="*/ 129822 w 2055464"/>
                  <a:gd name="connsiteY0" fmla="*/ 659980 h 2055889"/>
                  <a:gd name="connsiteX1" fmla="*/ 1141603 w 2055464"/>
                  <a:gd name="connsiteY1" fmla="*/ 0 h 2055889"/>
                  <a:gd name="connsiteX2" fmla="*/ 1752325 w 2055464"/>
                  <a:gd name="connsiteY2" fmla="*/ 429557 h 2055889"/>
                  <a:gd name="connsiteX3" fmla="*/ 2042282 w 2055464"/>
                  <a:gd name="connsiteY3" fmla="*/ 1062675 h 2055889"/>
                  <a:gd name="connsiteX4" fmla="*/ 1321759 w 2055464"/>
                  <a:gd name="connsiteY4" fmla="*/ 1826506 h 2055889"/>
                  <a:gd name="connsiteX5" fmla="*/ 1201510 w 2055464"/>
                  <a:gd name="connsiteY5" fmla="*/ 1609374 h 2055889"/>
                  <a:gd name="connsiteX6" fmla="*/ 1201510 w 2055464"/>
                  <a:gd name="connsiteY6" fmla="*/ 1349625 h 2055889"/>
                  <a:gd name="connsiteX7" fmla="*/ 1141603 w 2055464"/>
                  <a:gd name="connsiteY7" fmla="*/ 1360600 h 2055889"/>
                  <a:gd name="connsiteX8" fmla="*/ 1108422 w 2055464"/>
                  <a:gd name="connsiteY8" fmla="*/ 1362154 h 2055889"/>
                  <a:gd name="connsiteX9" fmla="*/ 1108422 w 2055464"/>
                  <a:gd name="connsiteY9" fmla="*/ 1364606 h 2055889"/>
                  <a:gd name="connsiteX10" fmla="*/ 1099212 w 2055464"/>
                  <a:gd name="connsiteY10" fmla="*/ 1365048 h 2055889"/>
                  <a:gd name="connsiteX11" fmla="*/ 1081957 w 2055464"/>
                  <a:gd name="connsiteY11" fmla="*/ 1363394 h 2055889"/>
                  <a:gd name="connsiteX12" fmla="*/ 1075674 w 2055464"/>
                  <a:gd name="connsiteY12" fmla="*/ 1363688 h 2055889"/>
                  <a:gd name="connsiteX13" fmla="*/ 1075674 w 2055464"/>
                  <a:gd name="connsiteY13" fmla="*/ 1362791 h 2055889"/>
                  <a:gd name="connsiteX14" fmla="*/ 1018418 w 2055464"/>
                  <a:gd name="connsiteY14" fmla="*/ 1357302 h 2055889"/>
                  <a:gd name="connsiteX15" fmla="*/ 1018418 w 2055464"/>
                  <a:gd name="connsiteY15" fmla="*/ 1608930 h 2055889"/>
                  <a:gd name="connsiteX16" fmla="*/ 1017899 w 2055464"/>
                  <a:gd name="connsiteY16" fmla="*/ 2055889 h 2055889"/>
                  <a:gd name="connsiteX17" fmla="*/ 55043 w 2055464"/>
                  <a:gd name="connsiteY17" fmla="*/ 1962419 h 2055889"/>
                  <a:gd name="connsiteX18" fmla="*/ 58868 w 2055464"/>
                  <a:gd name="connsiteY18" fmla="*/ 1269225 h 2055889"/>
                  <a:gd name="connsiteX19" fmla="*/ 129822 w 2055464"/>
                  <a:gd name="connsiteY19" fmla="*/ 659980 h 2055889"/>
                  <a:gd name="connsiteX0" fmla="*/ 129822 w 2059410"/>
                  <a:gd name="connsiteY0" fmla="*/ 659980 h 2055889"/>
                  <a:gd name="connsiteX1" fmla="*/ 1141603 w 2059410"/>
                  <a:gd name="connsiteY1" fmla="*/ 0 h 2055889"/>
                  <a:gd name="connsiteX2" fmla="*/ 1821854 w 2059410"/>
                  <a:gd name="connsiteY2" fmla="*/ 438670 h 2055889"/>
                  <a:gd name="connsiteX3" fmla="*/ 2042282 w 2059410"/>
                  <a:gd name="connsiteY3" fmla="*/ 1062675 h 2055889"/>
                  <a:gd name="connsiteX4" fmla="*/ 1321759 w 2059410"/>
                  <a:gd name="connsiteY4" fmla="*/ 1826506 h 2055889"/>
                  <a:gd name="connsiteX5" fmla="*/ 1201510 w 2059410"/>
                  <a:gd name="connsiteY5" fmla="*/ 1609374 h 2055889"/>
                  <a:gd name="connsiteX6" fmla="*/ 1201510 w 2059410"/>
                  <a:gd name="connsiteY6" fmla="*/ 1349625 h 2055889"/>
                  <a:gd name="connsiteX7" fmla="*/ 1141603 w 2059410"/>
                  <a:gd name="connsiteY7" fmla="*/ 1360600 h 2055889"/>
                  <a:gd name="connsiteX8" fmla="*/ 1108422 w 2059410"/>
                  <a:gd name="connsiteY8" fmla="*/ 1362154 h 2055889"/>
                  <a:gd name="connsiteX9" fmla="*/ 1108422 w 2059410"/>
                  <a:gd name="connsiteY9" fmla="*/ 1364606 h 2055889"/>
                  <a:gd name="connsiteX10" fmla="*/ 1099212 w 2059410"/>
                  <a:gd name="connsiteY10" fmla="*/ 1365048 h 2055889"/>
                  <a:gd name="connsiteX11" fmla="*/ 1081957 w 2059410"/>
                  <a:gd name="connsiteY11" fmla="*/ 1363394 h 2055889"/>
                  <a:gd name="connsiteX12" fmla="*/ 1075674 w 2059410"/>
                  <a:gd name="connsiteY12" fmla="*/ 1363688 h 2055889"/>
                  <a:gd name="connsiteX13" fmla="*/ 1075674 w 2059410"/>
                  <a:gd name="connsiteY13" fmla="*/ 1362791 h 2055889"/>
                  <a:gd name="connsiteX14" fmla="*/ 1018418 w 2059410"/>
                  <a:gd name="connsiteY14" fmla="*/ 1357302 h 2055889"/>
                  <a:gd name="connsiteX15" fmla="*/ 1018418 w 2059410"/>
                  <a:gd name="connsiteY15" fmla="*/ 1608930 h 2055889"/>
                  <a:gd name="connsiteX16" fmla="*/ 1017899 w 2059410"/>
                  <a:gd name="connsiteY16" fmla="*/ 2055889 h 2055889"/>
                  <a:gd name="connsiteX17" fmla="*/ 55043 w 2059410"/>
                  <a:gd name="connsiteY17" fmla="*/ 1962419 h 2055889"/>
                  <a:gd name="connsiteX18" fmla="*/ 58868 w 2059410"/>
                  <a:gd name="connsiteY18" fmla="*/ 1269225 h 2055889"/>
                  <a:gd name="connsiteX19" fmla="*/ 129822 w 2059410"/>
                  <a:gd name="connsiteY19" fmla="*/ 659980 h 2055889"/>
                  <a:gd name="connsiteX0" fmla="*/ 129822 w 2059411"/>
                  <a:gd name="connsiteY0" fmla="*/ 659980 h 2046776"/>
                  <a:gd name="connsiteX1" fmla="*/ 1141603 w 2059411"/>
                  <a:gd name="connsiteY1" fmla="*/ 0 h 2046776"/>
                  <a:gd name="connsiteX2" fmla="*/ 1821854 w 2059411"/>
                  <a:gd name="connsiteY2" fmla="*/ 438670 h 2046776"/>
                  <a:gd name="connsiteX3" fmla="*/ 2042282 w 2059411"/>
                  <a:gd name="connsiteY3" fmla="*/ 1062675 h 2046776"/>
                  <a:gd name="connsiteX4" fmla="*/ 1321759 w 2059411"/>
                  <a:gd name="connsiteY4" fmla="*/ 1826506 h 2046776"/>
                  <a:gd name="connsiteX5" fmla="*/ 1201510 w 2059411"/>
                  <a:gd name="connsiteY5" fmla="*/ 1609374 h 2046776"/>
                  <a:gd name="connsiteX6" fmla="*/ 1201510 w 2059411"/>
                  <a:gd name="connsiteY6" fmla="*/ 1349625 h 2046776"/>
                  <a:gd name="connsiteX7" fmla="*/ 1141603 w 2059411"/>
                  <a:gd name="connsiteY7" fmla="*/ 1360600 h 2046776"/>
                  <a:gd name="connsiteX8" fmla="*/ 1108422 w 2059411"/>
                  <a:gd name="connsiteY8" fmla="*/ 1362154 h 2046776"/>
                  <a:gd name="connsiteX9" fmla="*/ 1108422 w 2059411"/>
                  <a:gd name="connsiteY9" fmla="*/ 1364606 h 2046776"/>
                  <a:gd name="connsiteX10" fmla="*/ 1099212 w 2059411"/>
                  <a:gd name="connsiteY10" fmla="*/ 1365048 h 2046776"/>
                  <a:gd name="connsiteX11" fmla="*/ 1081957 w 2059411"/>
                  <a:gd name="connsiteY11" fmla="*/ 1363394 h 2046776"/>
                  <a:gd name="connsiteX12" fmla="*/ 1075674 w 2059411"/>
                  <a:gd name="connsiteY12" fmla="*/ 1363688 h 2046776"/>
                  <a:gd name="connsiteX13" fmla="*/ 1075674 w 2059411"/>
                  <a:gd name="connsiteY13" fmla="*/ 1362791 h 2046776"/>
                  <a:gd name="connsiteX14" fmla="*/ 1018418 w 2059411"/>
                  <a:gd name="connsiteY14" fmla="*/ 1357302 h 2046776"/>
                  <a:gd name="connsiteX15" fmla="*/ 1018418 w 2059411"/>
                  <a:gd name="connsiteY15" fmla="*/ 1608930 h 2046776"/>
                  <a:gd name="connsiteX16" fmla="*/ 861460 w 2059411"/>
                  <a:gd name="connsiteY16" fmla="*/ 2046776 h 2046776"/>
                  <a:gd name="connsiteX17" fmla="*/ 55043 w 2059411"/>
                  <a:gd name="connsiteY17" fmla="*/ 1962419 h 2046776"/>
                  <a:gd name="connsiteX18" fmla="*/ 58868 w 2059411"/>
                  <a:gd name="connsiteY18" fmla="*/ 1269225 h 2046776"/>
                  <a:gd name="connsiteX19" fmla="*/ 129822 w 2059411"/>
                  <a:gd name="connsiteY19" fmla="*/ 659980 h 2046776"/>
                  <a:gd name="connsiteX0" fmla="*/ 129822 w 2059411"/>
                  <a:gd name="connsiteY0" fmla="*/ 659980 h 2002234"/>
                  <a:gd name="connsiteX1" fmla="*/ 1141603 w 2059411"/>
                  <a:gd name="connsiteY1" fmla="*/ 0 h 2002234"/>
                  <a:gd name="connsiteX2" fmla="*/ 1821854 w 2059411"/>
                  <a:gd name="connsiteY2" fmla="*/ 438670 h 2002234"/>
                  <a:gd name="connsiteX3" fmla="*/ 2042282 w 2059411"/>
                  <a:gd name="connsiteY3" fmla="*/ 1062675 h 2002234"/>
                  <a:gd name="connsiteX4" fmla="*/ 1321759 w 2059411"/>
                  <a:gd name="connsiteY4" fmla="*/ 1826506 h 2002234"/>
                  <a:gd name="connsiteX5" fmla="*/ 1201510 w 2059411"/>
                  <a:gd name="connsiteY5" fmla="*/ 1609374 h 2002234"/>
                  <a:gd name="connsiteX6" fmla="*/ 1201510 w 2059411"/>
                  <a:gd name="connsiteY6" fmla="*/ 1349625 h 2002234"/>
                  <a:gd name="connsiteX7" fmla="*/ 1141603 w 2059411"/>
                  <a:gd name="connsiteY7" fmla="*/ 1360600 h 2002234"/>
                  <a:gd name="connsiteX8" fmla="*/ 1108422 w 2059411"/>
                  <a:gd name="connsiteY8" fmla="*/ 1362154 h 2002234"/>
                  <a:gd name="connsiteX9" fmla="*/ 1108422 w 2059411"/>
                  <a:gd name="connsiteY9" fmla="*/ 1364606 h 2002234"/>
                  <a:gd name="connsiteX10" fmla="*/ 1099212 w 2059411"/>
                  <a:gd name="connsiteY10" fmla="*/ 1365048 h 2002234"/>
                  <a:gd name="connsiteX11" fmla="*/ 1081957 w 2059411"/>
                  <a:gd name="connsiteY11" fmla="*/ 1363394 h 2002234"/>
                  <a:gd name="connsiteX12" fmla="*/ 1075674 w 2059411"/>
                  <a:gd name="connsiteY12" fmla="*/ 1363688 h 2002234"/>
                  <a:gd name="connsiteX13" fmla="*/ 1075674 w 2059411"/>
                  <a:gd name="connsiteY13" fmla="*/ 1362791 h 2002234"/>
                  <a:gd name="connsiteX14" fmla="*/ 1018418 w 2059411"/>
                  <a:gd name="connsiteY14" fmla="*/ 1357302 h 2002234"/>
                  <a:gd name="connsiteX15" fmla="*/ 1018418 w 2059411"/>
                  <a:gd name="connsiteY15" fmla="*/ 1608930 h 2002234"/>
                  <a:gd name="connsiteX16" fmla="*/ 1024418 w 2059411"/>
                  <a:gd name="connsiteY16" fmla="*/ 1932869 h 2002234"/>
                  <a:gd name="connsiteX17" fmla="*/ 55043 w 2059411"/>
                  <a:gd name="connsiteY17" fmla="*/ 1962419 h 2002234"/>
                  <a:gd name="connsiteX18" fmla="*/ 58868 w 2059411"/>
                  <a:gd name="connsiteY18" fmla="*/ 1269225 h 2002234"/>
                  <a:gd name="connsiteX19" fmla="*/ 129822 w 2059411"/>
                  <a:gd name="connsiteY19" fmla="*/ 659980 h 2002234"/>
                  <a:gd name="connsiteX0" fmla="*/ 129822 w 2063511"/>
                  <a:gd name="connsiteY0" fmla="*/ 659980 h 2002234"/>
                  <a:gd name="connsiteX1" fmla="*/ 1141603 w 2063511"/>
                  <a:gd name="connsiteY1" fmla="*/ 0 h 2002234"/>
                  <a:gd name="connsiteX2" fmla="*/ 1821854 w 2063511"/>
                  <a:gd name="connsiteY2" fmla="*/ 438670 h 2002234"/>
                  <a:gd name="connsiteX3" fmla="*/ 2042282 w 2063511"/>
                  <a:gd name="connsiteY3" fmla="*/ 1062675 h 2002234"/>
                  <a:gd name="connsiteX4" fmla="*/ 1245712 w 2063511"/>
                  <a:gd name="connsiteY4" fmla="*/ 1883460 h 2002234"/>
                  <a:gd name="connsiteX5" fmla="*/ 1201510 w 2063511"/>
                  <a:gd name="connsiteY5" fmla="*/ 1609374 h 2002234"/>
                  <a:gd name="connsiteX6" fmla="*/ 1201510 w 2063511"/>
                  <a:gd name="connsiteY6" fmla="*/ 1349625 h 2002234"/>
                  <a:gd name="connsiteX7" fmla="*/ 1141603 w 2063511"/>
                  <a:gd name="connsiteY7" fmla="*/ 1360600 h 2002234"/>
                  <a:gd name="connsiteX8" fmla="*/ 1108422 w 2063511"/>
                  <a:gd name="connsiteY8" fmla="*/ 1362154 h 2002234"/>
                  <a:gd name="connsiteX9" fmla="*/ 1108422 w 2063511"/>
                  <a:gd name="connsiteY9" fmla="*/ 1364606 h 2002234"/>
                  <a:gd name="connsiteX10" fmla="*/ 1099212 w 2063511"/>
                  <a:gd name="connsiteY10" fmla="*/ 1365048 h 2002234"/>
                  <a:gd name="connsiteX11" fmla="*/ 1081957 w 2063511"/>
                  <a:gd name="connsiteY11" fmla="*/ 1363394 h 2002234"/>
                  <a:gd name="connsiteX12" fmla="*/ 1075674 w 2063511"/>
                  <a:gd name="connsiteY12" fmla="*/ 1363688 h 2002234"/>
                  <a:gd name="connsiteX13" fmla="*/ 1075674 w 2063511"/>
                  <a:gd name="connsiteY13" fmla="*/ 1362791 h 2002234"/>
                  <a:gd name="connsiteX14" fmla="*/ 1018418 w 2063511"/>
                  <a:gd name="connsiteY14" fmla="*/ 1357302 h 2002234"/>
                  <a:gd name="connsiteX15" fmla="*/ 1018418 w 2063511"/>
                  <a:gd name="connsiteY15" fmla="*/ 1608930 h 2002234"/>
                  <a:gd name="connsiteX16" fmla="*/ 1024418 w 2063511"/>
                  <a:gd name="connsiteY16" fmla="*/ 1932869 h 2002234"/>
                  <a:gd name="connsiteX17" fmla="*/ 55043 w 2063511"/>
                  <a:gd name="connsiteY17" fmla="*/ 1962419 h 2002234"/>
                  <a:gd name="connsiteX18" fmla="*/ 58868 w 2063511"/>
                  <a:gd name="connsiteY18" fmla="*/ 1269225 h 2002234"/>
                  <a:gd name="connsiteX19" fmla="*/ 129822 w 2063511"/>
                  <a:gd name="connsiteY19" fmla="*/ 659980 h 2002234"/>
                  <a:gd name="connsiteX0" fmla="*/ 251667 w 2185356"/>
                  <a:gd name="connsiteY0" fmla="*/ 659980 h 2002234"/>
                  <a:gd name="connsiteX1" fmla="*/ 1263448 w 2185356"/>
                  <a:gd name="connsiteY1" fmla="*/ 0 h 2002234"/>
                  <a:gd name="connsiteX2" fmla="*/ 1943699 w 2185356"/>
                  <a:gd name="connsiteY2" fmla="*/ 438670 h 2002234"/>
                  <a:gd name="connsiteX3" fmla="*/ 2164127 w 2185356"/>
                  <a:gd name="connsiteY3" fmla="*/ 1062675 h 2002234"/>
                  <a:gd name="connsiteX4" fmla="*/ 1367557 w 2185356"/>
                  <a:gd name="connsiteY4" fmla="*/ 1883460 h 2002234"/>
                  <a:gd name="connsiteX5" fmla="*/ 1323355 w 2185356"/>
                  <a:gd name="connsiteY5" fmla="*/ 1609374 h 2002234"/>
                  <a:gd name="connsiteX6" fmla="*/ 1323355 w 2185356"/>
                  <a:gd name="connsiteY6" fmla="*/ 1349625 h 2002234"/>
                  <a:gd name="connsiteX7" fmla="*/ 1263448 w 2185356"/>
                  <a:gd name="connsiteY7" fmla="*/ 1360600 h 2002234"/>
                  <a:gd name="connsiteX8" fmla="*/ 1230267 w 2185356"/>
                  <a:gd name="connsiteY8" fmla="*/ 1362154 h 2002234"/>
                  <a:gd name="connsiteX9" fmla="*/ 1230267 w 2185356"/>
                  <a:gd name="connsiteY9" fmla="*/ 1364606 h 2002234"/>
                  <a:gd name="connsiteX10" fmla="*/ 1221057 w 2185356"/>
                  <a:gd name="connsiteY10" fmla="*/ 1365048 h 2002234"/>
                  <a:gd name="connsiteX11" fmla="*/ 1203802 w 2185356"/>
                  <a:gd name="connsiteY11" fmla="*/ 1363394 h 2002234"/>
                  <a:gd name="connsiteX12" fmla="*/ 1197519 w 2185356"/>
                  <a:gd name="connsiteY12" fmla="*/ 1363688 h 2002234"/>
                  <a:gd name="connsiteX13" fmla="*/ 1197519 w 2185356"/>
                  <a:gd name="connsiteY13" fmla="*/ 1362791 h 2002234"/>
                  <a:gd name="connsiteX14" fmla="*/ 1140263 w 2185356"/>
                  <a:gd name="connsiteY14" fmla="*/ 1357302 h 2002234"/>
                  <a:gd name="connsiteX15" fmla="*/ 1140263 w 2185356"/>
                  <a:gd name="connsiteY15" fmla="*/ 1608930 h 2002234"/>
                  <a:gd name="connsiteX16" fmla="*/ 1146263 w 2185356"/>
                  <a:gd name="connsiteY16" fmla="*/ 1932869 h 2002234"/>
                  <a:gd name="connsiteX17" fmla="*/ 176888 w 2185356"/>
                  <a:gd name="connsiteY17" fmla="*/ 1962419 h 2002234"/>
                  <a:gd name="connsiteX18" fmla="*/ 1460 w 2185356"/>
                  <a:gd name="connsiteY18" fmla="*/ 1297702 h 2002234"/>
                  <a:gd name="connsiteX19" fmla="*/ 251667 w 2185356"/>
                  <a:gd name="connsiteY19" fmla="*/ 659980 h 2002234"/>
                  <a:gd name="connsiteX0" fmla="*/ 250809 w 2184498"/>
                  <a:gd name="connsiteY0" fmla="*/ 659980 h 2056732"/>
                  <a:gd name="connsiteX1" fmla="*/ 1262590 w 2184498"/>
                  <a:gd name="connsiteY1" fmla="*/ 0 h 2056732"/>
                  <a:gd name="connsiteX2" fmla="*/ 1942841 w 2184498"/>
                  <a:gd name="connsiteY2" fmla="*/ 438670 h 2056732"/>
                  <a:gd name="connsiteX3" fmla="*/ 2163269 w 2184498"/>
                  <a:gd name="connsiteY3" fmla="*/ 1062675 h 2056732"/>
                  <a:gd name="connsiteX4" fmla="*/ 1366699 w 2184498"/>
                  <a:gd name="connsiteY4" fmla="*/ 1883460 h 2056732"/>
                  <a:gd name="connsiteX5" fmla="*/ 1322497 w 2184498"/>
                  <a:gd name="connsiteY5" fmla="*/ 1609374 h 2056732"/>
                  <a:gd name="connsiteX6" fmla="*/ 1322497 w 2184498"/>
                  <a:gd name="connsiteY6" fmla="*/ 1349625 h 2056732"/>
                  <a:gd name="connsiteX7" fmla="*/ 1262590 w 2184498"/>
                  <a:gd name="connsiteY7" fmla="*/ 1360600 h 2056732"/>
                  <a:gd name="connsiteX8" fmla="*/ 1229409 w 2184498"/>
                  <a:gd name="connsiteY8" fmla="*/ 1362154 h 2056732"/>
                  <a:gd name="connsiteX9" fmla="*/ 1229409 w 2184498"/>
                  <a:gd name="connsiteY9" fmla="*/ 1364606 h 2056732"/>
                  <a:gd name="connsiteX10" fmla="*/ 1220199 w 2184498"/>
                  <a:gd name="connsiteY10" fmla="*/ 1365048 h 2056732"/>
                  <a:gd name="connsiteX11" fmla="*/ 1202944 w 2184498"/>
                  <a:gd name="connsiteY11" fmla="*/ 1363394 h 2056732"/>
                  <a:gd name="connsiteX12" fmla="*/ 1196661 w 2184498"/>
                  <a:gd name="connsiteY12" fmla="*/ 1363688 h 2056732"/>
                  <a:gd name="connsiteX13" fmla="*/ 1196661 w 2184498"/>
                  <a:gd name="connsiteY13" fmla="*/ 1362791 h 2056732"/>
                  <a:gd name="connsiteX14" fmla="*/ 1139405 w 2184498"/>
                  <a:gd name="connsiteY14" fmla="*/ 1357302 h 2056732"/>
                  <a:gd name="connsiteX15" fmla="*/ 1139405 w 2184498"/>
                  <a:gd name="connsiteY15" fmla="*/ 1608930 h 2056732"/>
                  <a:gd name="connsiteX16" fmla="*/ 1145405 w 2184498"/>
                  <a:gd name="connsiteY16" fmla="*/ 1932869 h 2056732"/>
                  <a:gd name="connsiteX17" fmla="*/ 333556 w 2184498"/>
                  <a:gd name="connsiteY17" fmla="*/ 2025068 h 2056732"/>
                  <a:gd name="connsiteX18" fmla="*/ 602 w 2184498"/>
                  <a:gd name="connsiteY18" fmla="*/ 1297702 h 2056732"/>
                  <a:gd name="connsiteX19" fmla="*/ 250809 w 2184498"/>
                  <a:gd name="connsiteY19" fmla="*/ 659980 h 2056732"/>
                  <a:gd name="connsiteX0" fmla="*/ 250809 w 2184498"/>
                  <a:gd name="connsiteY0" fmla="*/ 659980 h 2091182"/>
                  <a:gd name="connsiteX1" fmla="*/ 1262590 w 2184498"/>
                  <a:gd name="connsiteY1" fmla="*/ 0 h 2091182"/>
                  <a:gd name="connsiteX2" fmla="*/ 1942841 w 2184498"/>
                  <a:gd name="connsiteY2" fmla="*/ 438670 h 2091182"/>
                  <a:gd name="connsiteX3" fmla="*/ 2163269 w 2184498"/>
                  <a:gd name="connsiteY3" fmla="*/ 1062675 h 2091182"/>
                  <a:gd name="connsiteX4" fmla="*/ 1366699 w 2184498"/>
                  <a:gd name="connsiteY4" fmla="*/ 1883460 h 2091182"/>
                  <a:gd name="connsiteX5" fmla="*/ 1322497 w 2184498"/>
                  <a:gd name="connsiteY5" fmla="*/ 1609374 h 2091182"/>
                  <a:gd name="connsiteX6" fmla="*/ 1322497 w 2184498"/>
                  <a:gd name="connsiteY6" fmla="*/ 1349625 h 2091182"/>
                  <a:gd name="connsiteX7" fmla="*/ 1262590 w 2184498"/>
                  <a:gd name="connsiteY7" fmla="*/ 1360600 h 2091182"/>
                  <a:gd name="connsiteX8" fmla="*/ 1229409 w 2184498"/>
                  <a:gd name="connsiteY8" fmla="*/ 1362154 h 2091182"/>
                  <a:gd name="connsiteX9" fmla="*/ 1229409 w 2184498"/>
                  <a:gd name="connsiteY9" fmla="*/ 1364606 h 2091182"/>
                  <a:gd name="connsiteX10" fmla="*/ 1220199 w 2184498"/>
                  <a:gd name="connsiteY10" fmla="*/ 1365048 h 2091182"/>
                  <a:gd name="connsiteX11" fmla="*/ 1202944 w 2184498"/>
                  <a:gd name="connsiteY11" fmla="*/ 1363394 h 2091182"/>
                  <a:gd name="connsiteX12" fmla="*/ 1196661 w 2184498"/>
                  <a:gd name="connsiteY12" fmla="*/ 1363688 h 2091182"/>
                  <a:gd name="connsiteX13" fmla="*/ 1196661 w 2184498"/>
                  <a:gd name="connsiteY13" fmla="*/ 1362791 h 2091182"/>
                  <a:gd name="connsiteX14" fmla="*/ 1139405 w 2184498"/>
                  <a:gd name="connsiteY14" fmla="*/ 1357302 h 2091182"/>
                  <a:gd name="connsiteX15" fmla="*/ 1139405 w 2184498"/>
                  <a:gd name="connsiteY15" fmla="*/ 1608930 h 2091182"/>
                  <a:gd name="connsiteX16" fmla="*/ 1145405 w 2184498"/>
                  <a:gd name="connsiteY16" fmla="*/ 1932869 h 2091182"/>
                  <a:gd name="connsiteX17" fmla="*/ 333556 w 2184498"/>
                  <a:gd name="connsiteY17" fmla="*/ 2025068 h 2091182"/>
                  <a:gd name="connsiteX18" fmla="*/ 602 w 2184498"/>
                  <a:gd name="connsiteY18" fmla="*/ 1297702 h 2091182"/>
                  <a:gd name="connsiteX19" fmla="*/ 250809 w 2184498"/>
                  <a:gd name="connsiteY19" fmla="*/ 659980 h 2091182"/>
                  <a:gd name="connsiteX0" fmla="*/ 250809 w 2184498"/>
                  <a:gd name="connsiteY0" fmla="*/ 659980 h 2091182"/>
                  <a:gd name="connsiteX1" fmla="*/ 1262590 w 2184498"/>
                  <a:gd name="connsiteY1" fmla="*/ 0 h 2091182"/>
                  <a:gd name="connsiteX2" fmla="*/ 1942841 w 2184498"/>
                  <a:gd name="connsiteY2" fmla="*/ 438670 h 2091182"/>
                  <a:gd name="connsiteX3" fmla="*/ 2163269 w 2184498"/>
                  <a:gd name="connsiteY3" fmla="*/ 1062675 h 2091182"/>
                  <a:gd name="connsiteX4" fmla="*/ 1366699 w 2184498"/>
                  <a:gd name="connsiteY4" fmla="*/ 1883460 h 2091182"/>
                  <a:gd name="connsiteX5" fmla="*/ 1322497 w 2184498"/>
                  <a:gd name="connsiteY5" fmla="*/ 1609374 h 2091182"/>
                  <a:gd name="connsiteX6" fmla="*/ 1322497 w 2184498"/>
                  <a:gd name="connsiteY6" fmla="*/ 1349625 h 2091182"/>
                  <a:gd name="connsiteX7" fmla="*/ 1262590 w 2184498"/>
                  <a:gd name="connsiteY7" fmla="*/ 1360600 h 2091182"/>
                  <a:gd name="connsiteX8" fmla="*/ 1229409 w 2184498"/>
                  <a:gd name="connsiteY8" fmla="*/ 1362154 h 2091182"/>
                  <a:gd name="connsiteX9" fmla="*/ 1229409 w 2184498"/>
                  <a:gd name="connsiteY9" fmla="*/ 1364606 h 2091182"/>
                  <a:gd name="connsiteX10" fmla="*/ 1220199 w 2184498"/>
                  <a:gd name="connsiteY10" fmla="*/ 1365048 h 2091182"/>
                  <a:gd name="connsiteX11" fmla="*/ 1202944 w 2184498"/>
                  <a:gd name="connsiteY11" fmla="*/ 1363394 h 2091182"/>
                  <a:gd name="connsiteX12" fmla="*/ 1196661 w 2184498"/>
                  <a:gd name="connsiteY12" fmla="*/ 1363688 h 2091182"/>
                  <a:gd name="connsiteX13" fmla="*/ 1196661 w 2184498"/>
                  <a:gd name="connsiteY13" fmla="*/ 1362791 h 2091182"/>
                  <a:gd name="connsiteX14" fmla="*/ 1139405 w 2184498"/>
                  <a:gd name="connsiteY14" fmla="*/ 1357302 h 2091182"/>
                  <a:gd name="connsiteX15" fmla="*/ 1139405 w 2184498"/>
                  <a:gd name="connsiteY15" fmla="*/ 1608930 h 2091182"/>
                  <a:gd name="connsiteX16" fmla="*/ 1145405 w 2184498"/>
                  <a:gd name="connsiteY16" fmla="*/ 1932869 h 2091182"/>
                  <a:gd name="connsiteX17" fmla="*/ 333556 w 2184498"/>
                  <a:gd name="connsiteY17" fmla="*/ 2025068 h 2091182"/>
                  <a:gd name="connsiteX18" fmla="*/ 602 w 2184498"/>
                  <a:gd name="connsiteY18" fmla="*/ 1297702 h 2091182"/>
                  <a:gd name="connsiteX19" fmla="*/ 250809 w 2184498"/>
                  <a:gd name="connsiteY19" fmla="*/ 659980 h 2091182"/>
                  <a:gd name="connsiteX0" fmla="*/ 250809 w 2163477"/>
                  <a:gd name="connsiteY0" fmla="*/ 659980 h 2091182"/>
                  <a:gd name="connsiteX1" fmla="*/ 1262590 w 2163477"/>
                  <a:gd name="connsiteY1" fmla="*/ 0 h 2091182"/>
                  <a:gd name="connsiteX2" fmla="*/ 1942841 w 2163477"/>
                  <a:gd name="connsiteY2" fmla="*/ 438670 h 2091182"/>
                  <a:gd name="connsiteX3" fmla="*/ 2163269 w 2163477"/>
                  <a:gd name="connsiteY3" fmla="*/ 1062675 h 2091182"/>
                  <a:gd name="connsiteX4" fmla="*/ 1366699 w 2163477"/>
                  <a:gd name="connsiteY4" fmla="*/ 1883460 h 2091182"/>
                  <a:gd name="connsiteX5" fmla="*/ 1322497 w 2163477"/>
                  <a:gd name="connsiteY5" fmla="*/ 1609374 h 2091182"/>
                  <a:gd name="connsiteX6" fmla="*/ 1322497 w 2163477"/>
                  <a:gd name="connsiteY6" fmla="*/ 1349625 h 2091182"/>
                  <a:gd name="connsiteX7" fmla="*/ 1262590 w 2163477"/>
                  <a:gd name="connsiteY7" fmla="*/ 1360600 h 2091182"/>
                  <a:gd name="connsiteX8" fmla="*/ 1229409 w 2163477"/>
                  <a:gd name="connsiteY8" fmla="*/ 1362154 h 2091182"/>
                  <a:gd name="connsiteX9" fmla="*/ 1229409 w 2163477"/>
                  <a:gd name="connsiteY9" fmla="*/ 1364606 h 2091182"/>
                  <a:gd name="connsiteX10" fmla="*/ 1220199 w 2163477"/>
                  <a:gd name="connsiteY10" fmla="*/ 1365048 h 2091182"/>
                  <a:gd name="connsiteX11" fmla="*/ 1202944 w 2163477"/>
                  <a:gd name="connsiteY11" fmla="*/ 1363394 h 2091182"/>
                  <a:gd name="connsiteX12" fmla="*/ 1196661 w 2163477"/>
                  <a:gd name="connsiteY12" fmla="*/ 1363688 h 2091182"/>
                  <a:gd name="connsiteX13" fmla="*/ 1196661 w 2163477"/>
                  <a:gd name="connsiteY13" fmla="*/ 1362791 h 2091182"/>
                  <a:gd name="connsiteX14" fmla="*/ 1139405 w 2163477"/>
                  <a:gd name="connsiteY14" fmla="*/ 1357302 h 2091182"/>
                  <a:gd name="connsiteX15" fmla="*/ 1139405 w 2163477"/>
                  <a:gd name="connsiteY15" fmla="*/ 1608930 h 2091182"/>
                  <a:gd name="connsiteX16" fmla="*/ 1145405 w 2163477"/>
                  <a:gd name="connsiteY16" fmla="*/ 1932869 h 2091182"/>
                  <a:gd name="connsiteX17" fmla="*/ 333556 w 2163477"/>
                  <a:gd name="connsiteY17" fmla="*/ 2025068 h 2091182"/>
                  <a:gd name="connsiteX18" fmla="*/ 602 w 2163477"/>
                  <a:gd name="connsiteY18" fmla="*/ 1297702 h 2091182"/>
                  <a:gd name="connsiteX19" fmla="*/ 250809 w 2163477"/>
                  <a:gd name="connsiteY19" fmla="*/ 659980 h 20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63477" h="2091182">
                    <a:moveTo>
                      <a:pt x="250809" y="659980"/>
                    </a:moveTo>
                    <a:cubicBezTo>
                      <a:pt x="431265" y="448443"/>
                      <a:pt x="314268" y="93080"/>
                      <a:pt x="1262590" y="0"/>
                    </a:cubicBezTo>
                    <a:cubicBezTo>
                      <a:pt x="1541408" y="26264"/>
                      <a:pt x="1843824" y="205753"/>
                      <a:pt x="1942841" y="438670"/>
                    </a:cubicBezTo>
                    <a:cubicBezTo>
                      <a:pt x="2001832" y="604146"/>
                      <a:pt x="2161801" y="803441"/>
                      <a:pt x="2163269" y="1062675"/>
                    </a:cubicBezTo>
                    <a:cubicBezTo>
                      <a:pt x="2165020" y="1371818"/>
                      <a:pt x="2173010" y="1821103"/>
                      <a:pt x="1366699" y="1883460"/>
                    </a:cubicBezTo>
                    <a:lnTo>
                      <a:pt x="1322497" y="1609374"/>
                    </a:lnTo>
                    <a:lnTo>
                      <a:pt x="1322497" y="1349625"/>
                    </a:lnTo>
                    <a:lnTo>
                      <a:pt x="1262590" y="1360600"/>
                    </a:lnTo>
                    <a:lnTo>
                      <a:pt x="1229409" y="1362154"/>
                    </a:lnTo>
                    <a:lnTo>
                      <a:pt x="1229409" y="1364606"/>
                    </a:lnTo>
                    <a:lnTo>
                      <a:pt x="1220199" y="1365048"/>
                    </a:lnTo>
                    <a:lnTo>
                      <a:pt x="1202944" y="1363394"/>
                    </a:lnTo>
                    <a:lnTo>
                      <a:pt x="1196661" y="1363688"/>
                    </a:lnTo>
                    <a:lnTo>
                      <a:pt x="1196661" y="1362791"/>
                    </a:lnTo>
                    <a:lnTo>
                      <a:pt x="1139405" y="1357302"/>
                    </a:lnTo>
                    <a:lnTo>
                      <a:pt x="1139405" y="1608930"/>
                    </a:lnTo>
                    <a:lnTo>
                      <a:pt x="1145405" y="1932869"/>
                    </a:lnTo>
                    <a:cubicBezTo>
                      <a:pt x="1066805" y="1906986"/>
                      <a:pt x="784666" y="2224397"/>
                      <a:pt x="333556" y="2025068"/>
                    </a:cubicBezTo>
                    <a:cubicBezTo>
                      <a:pt x="-68667" y="1985209"/>
                      <a:pt x="14393" y="1525217"/>
                      <a:pt x="602" y="1297702"/>
                    </a:cubicBezTo>
                    <a:cubicBezTo>
                      <a:pt x="-13189" y="1070187"/>
                      <a:pt x="214447" y="741739"/>
                      <a:pt x="250809" y="65998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6" name="Ellipszis 195"/>
              <p:cNvSpPr/>
              <p:nvPr/>
            </p:nvSpPr>
            <p:spPr>
              <a:xfrm flipH="1">
                <a:off x="6477006" y="2405478"/>
                <a:ext cx="126784" cy="130194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7" name="Szabadkézi sokszög 196"/>
              <p:cNvSpPr/>
              <p:nvPr/>
            </p:nvSpPr>
            <p:spPr>
              <a:xfrm flipH="1">
                <a:off x="6834571" y="2805827"/>
                <a:ext cx="222302" cy="267117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8" name="Szabadkézi sokszög 197"/>
              <p:cNvSpPr/>
              <p:nvPr/>
            </p:nvSpPr>
            <p:spPr>
              <a:xfrm>
                <a:off x="6459911" y="1925753"/>
                <a:ext cx="1028498" cy="946192"/>
              </a:xfrm>
              <a:custGeom>
                <a:avLst/>
                <a:gdLst>
                  <a:gd name="connsiteX0" fmla="*/ 1480203 w 2986185"/>
                  <a:gd name="connsiteY0" fmla="*/ 0 h 2558288"/>
                  <a:gd name="connsiteX1" fmla="*/ 1480172 w 2986185"/>
                  <a:gd name="connsiteY1" fmla="*/ 6206 h 2558288"/>
                  <a:gd name="connsiteX2" fmla="*/ 1435734 w 2986185"/>
                  <a:gd name="connsiteY2" fmla="*/ 8843 h 2558288"/>
                  <a:gd name="connsiteX3" fmla="*/ 0 w 2986185"/>
                  <a:gd name="connsiteY3" fmla="*/ 505395 h 2558288"/>
                  <a:gd name="connsiteX4" fmla="*/ 1518376 w 2986185"/>
                  <a:gd name="connsiteY4" fmla="*/ 2558288 h 2558288"/>
                  <a:gd name="connsiteX5" fmla="*/ 1518468 w 2986185"/>
                  <a:gd name="connsiteY5" fmla="*/ 2539379 h 2558288"/>
                  <a:gd name="connsiteX6" fmla="*/ 1623055 w 2986185"/>
                  <a:gd name="connsiteY6" fmla="*/ 2532238 h 2558288"/>
                  <a:gd name="connsiteX7" fmla="*/ 2986185 w 2986185"/>
                  <a:gd name="connsiteY7" fmla="*/ 489945 h 2558288"/>
                  <a:gd name="connsiteX8" fmla="*/ 1480203 w 2986185"/>
                  <a:gd name="connsiteY8" fmla="*/ 0 h 2558288"/>
                  <a:gd name="connsiteX0" fmla="*/ 1480203 w 2986185"/>
                  <a:gd name="connsiteY0" fmla="*/ 0 h 2801492"/>
                  <a:gd name="connsiteX1" fmla="*/ 1480172 w 2986185"/>
                  <a:gd name="connsiteY1" fmla="*/ 6206 h 2801492"/>
                  <a:gd name="connsiteX2" fmla="*/ 1435734 w 2986185"/>
                  <a:gd name="connsiteY2" fmla="*/ 8843 h 2801492"/>
                  <a:gd name="connsiteX3" fmla="*/ 0 w 2986185"/>
                  <a:gd name="connsiteY3" fmla="*/ 505395 h 2801492"/>
                  <a:gd name="connsiteX4" fmla="*/ 1518376 w 2986185"/>
                  <a:gd name="connsiteY4" fmla="*/ 2558288 h 2801492"/>
                  <a:gd name="connsiteX5" fmla="*/ 1623055 w 2986185"/>
                  <a:gd name="connsiteY5" fmla="*/ 2532238 h 2801492"/>
                  <a:gd name="connsiteX6" fmla="*/ 2986185 w 2986185"/>
                  <a:gd name="connsiteY6" fmla="*/ 489945 h 2801492"/>
                  <a:gd name="connsiteX7" fmla="*/ 1480203 w 2986185"/>
                  <a:gd name="connsiteY7" fmla="*/ 0 h 2801492"/>
                  <a:gd name="connsiteX0" fmla="*/ 1480203 w 2986185"/>
                  <a:gd name="connsiteY0" fmla="*/ 0 h 2704694"/>
                  <a:gd name="connsiteX1" fmla="*/ 1480172 w 2986185"/>
                  <a:gd name="connsiteY1" fmla="*/ 6206 h 2704694"/>
                  <a:gd name="connsiteX2" fmla="*/ 1435734 w 2986185"/>
                  <a:gd name="connsiteY2" fmla="*/ 8843 h 2704694"/>
                  <a:gd name="connsiteX3" fmla="*/ 0 w 2986185"/>
                  <a:gd name="connsiteY3" fmla="*/ 505395 h 2704694"/>
                  <a:gd name="connsiteX4" fmla="*/ 1518376 w 2986185"/>
                  <a:gd name="connsiteY4" fmla="*/ 2558288 h 2704694"/>
                  <a:gd name="connsiteX5" fmla="*/ 1623055 w 2986185"/>
                  <a:gd name="connsiteY5" fmla="*/ 2532238 h 2704694"/>
                  <a:gd name="connsiteX6" fmla="*/ 2986185 w 2986185"/>
                  <a:gd name="connsiteY6" fmla="*/ 489945 h 2704694"/>
                  <a:gd name="connsiteX7" fmla="*/ 1480203 w 2986185"/>
                  <a:gd name="connsiteY7" fmla="*/ 0 h 2704694"/>
                  <a:gd name="connsiteX0" fmla="*/ 1480203 w 2986185"/>
                  <a:gd name="connsiteY0" fmla="*/ 0 h 2575953"/>
                  <a:gd name="connsiteX1" fmla="*/ 1480172 w 2986185"/>
                  <a:gd name="connsiteY1" fmla="*/ 6206 h 2575953"/>
                  <a:gd name="connsiteX2" fmla="*/ 1435734 w 2986185"/>
                  <a:gd name="connsiteY2" fmla="*/ 8843 h 2575953"/>
                  <a:gd name="connsiteX3" fmla="*/ 0 w 2986185"/>
                  <a:gd name="connsiteY3" fmla="*/ 505395 h 2575953"/>
                  <a:gd name="connsiteX4" fmla="*/ 1518376 w 2986185"/>
                  <a:gd name="connsiteY4" fmla="*/ 2558288 h 2575953"/>
                  <a:gd name="connsiteX5" fmla="*/ 1623055 w 2986185"/>
                  <a:gd name="connsiteY5" fmla="*/ 2532238 h 2575953"/>
                  <a:gd name="connsiteX6" fmla="*/ 2986185 w 2986185"/>
                  <a:gd name="connsiteY6" fmla="*/ 489945 h 2575953"/>
                  <a:gd name="connsiteX7" fmla="*/ 1480203 w 2986185"/>
                  <a:gd name="connsiteY7" fmla="*/ 0 h 2575953"/>
                  <a:gd name="connsiteX0" fmla="*/ 1480203 w 2986185"/>
                  <a:gd name="connsiteY0" fmla="*/ 0 h 2563826"/>
                  <a:gd name="connsiteX1" fmla="*/ 1480172 w 2986185"/>
                  <a:gd name="connsiteY1" fmla="*/ 6206 h 2563826"/>
                  <a:gd name="connsiteX2" fmla="*/ 1435734 w 2986185"/>
                  <a:gd name="connsiteY2" fmla="*/ 8843 h 2563826"/>
                  <a:gd name="connsiteX3" fmla="*/ 0 w 2986185"/>
                  <a:gd name="connsiteY3" fmla="*/ 505395 h 2563826"/>
                  <a:gd name="connsiteX4" fmla="*/ 1421856 w 2986185"/>
                  <a:gd name="connsiteY4" fmla="*/ 2543048 h 2563826"/>
                  <a:gd name="connsiteX5" fmla="*/ 1623055 w 2986185"/>
                  <a:gd name="connsiteY5" fmla="*/ 2532238 h 2563826"/>
                  <a:gd name="connsiteX6" fmla="*/ 2986185 w 2986185"/>
                  <a:gd name="connsiteY6" fmla="*/ 489945 h 2563826"/>
                  <a:gd name="connsiteX7" fmla="*/ 1480203 w 2986185"/>
                  <a:gd name="connsiteY7" fmla="*/ 0 h 2563826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185" h="2527650">
                    <a:moveTo>
                      <a:pt x="1480203" y="0"/>
                    </a:moveTo>
                    <a:cubicBezTo>
                      <a:pt x="1480193" y="2069"/>
                      <a:pt x="1480182" y="4137"/>
                      <a:pt x="1480172" y="6206"/>
                    </a:cubicBezTo>
                    <a:lnTo>
                      <a:pt x="1435734" y="8843"/>
                    </a:lnTo>
                    <a:cubicBezTo>
                      <a:pt x="959879" y="64015"/>
                      <a:pt x="474493" y="505395"/>
                      <a:pt x="0" y="505395"/>
                    </a:cubicBezTo>
                    <a:cubicBezTo>
                      <a:pt x="0" y="1639176"/>
                      <a:pt x="629000" y="2446528"/>
                      <a:pt x="1203416" y="2492248"/>
                    </a:cubicBezTo>
                    <a:cubicBezTo>
                      <a:pt x="1473925" y="2550655"/>
                      <a:pt x="1535900" y="2521362"/>
                      <a:pt x="1617975" y="2511918"/>
                    </a:cubicBezTo>
                    <a:cubicBezTo>
                      <a:pt x="2210905" y="2513470"/>
                      <a:pt x="2986185" y="1552864"/>
                      <a:pt x="2986185" y="489945"/>
                    </a:cubicBezTo>
                    <a:cubicBezTo>
                      <a:pt x="2480060" y="489945"/>
                      <a:pt x="1986328" y="0"/>
                      <a:pt x="1480203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99" name="Szabadkézi sokszög 198"/>
              <p:cNvSpPr/>
              <p:nvPr/>
            </p:nvSpPr>
            <p:spPr>
              <a:xfrm rot="501357" flipH="1">
                <a:off x="7133662" y="2209566"/>
                <a:ext cx="269051" cy="58008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  <a:gd name="connsiteX0" fmla="*/ 1676835 w 2567056"/>
                  <a:gd name="connsiteY0" fmla="*/ 4951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0" fmla="*/ 1676835 w 2504797"/>
                  <a:gd name="connsiteY0" fmla="*/ 4951 h 502806"/>
                  <a:gd name="connsiteX1" fmla="*/ 2219409 w 2504797"/>
                  <a:gd name="connsiteY1" fmla="*/ 209825 h 502806"/>
                  <a:gd name="connsiteX2" fmla="*/ 2219885 w 2504797"/>
                  <a:gd name="connsiteY2" fmla="*/ 210038 h 502806"/>
                  <a:gd name="connsiteX3" fmla="*/ 2219886 w 2504797"/>
                  <a:gd name="connsiteY3" fmla="*/ 210038 h 502806"/>
                  <a:gd name="connsiteX4" fmla="*/ 2504799 w 2504797"/>
                  <a:gd name="connsiteY4" fmla="*/ 496015 h 502806"/>
                  <a:gd name="connsiteX5" fmla="*/ 1774642 w 2504797"/>
                  <a:gd name="connsiteY5" fmla="*/ 315508 h 502806"/>
                  <a:gd name="connsiteX6" fmla="*/ 1624728 w 2504797"/>
                  <a:gd name="connsiteY6" fmla="*/ 258852 h 502806"/>
                  <a:gd name="connsiteX7" fmla="*/ 1624727 w 2504797"/>
                  <a:gd name="connsiteY7" fmla="*/ 258852 h 502806"/>
                  <a:gd name="connsiteX8" fmla="*/ 1624724 w 2504797"/>
                  <a:gd name="connsiteY8" fmla="*/ 258851 h 502806"/>
                  <a:gd name="connsiteX9" fmla="*/ 1445429 w 2504797"/>
                  <a:gd name="connsiteY9" fmla="*/ 261257 h 502806"/>
                  <a:gd name="connsiteX10" fmla="*/ -1 w 2504797"/>
                  <a:gd name="connsiteY10" fmla="*/ 96750 h 502806"/>
                  <a:gd name="connsiteX11" fmla="*/ 1063341 w 2504797"/>
                  <a:gd name="connsiteY11" fmla="*/ 10264 h 502806"/>
                  <a:gd name="connsiteX12" fmla="*/ 1075631 w 2504797"/>
                  <a:gd name="connsiteY12" fmla="*/ 9755 h 502806"/>
                  <a:gd name="connsiteX13" fmla="*/ 1075634 w 2504797"/>
                  <a:gd name="connsiteY13" fmla="*/ 9757 h 502806"/>
                  <a:gd name="connsiteX14" fmla="*/ 1247599 w 2504797"/>
                  <a:gd name="connsiteY14" fmla="*/ 2654 h 502806"/>
                  <a:gd name="connsiteX15" fmla="*/ 1445428 w 2504797"/>
                  <a:gd name="connsiteY15" fmla="*/ 0 h 502806"/>
                  <a:gd name="connsiteX16" fmla="*/ 1643257 w 2504797"/>
                  <a:gd name="connsiteY16" fmla="*/ 2655 h 502806"/>
                  <a:gd name="connsiteX17" fmla="*/ 1673530 w 2504797"/>
                  <a:gd name="connsiteY17" fmla="*/ 3905 h 502806"/>
                  <a:gd name="connsiteX18" fmla="*/ 1676835 w 2504797"/>
                  <a:gd name="connsiteY18" fmla="*/ 4951 h 502806"/>
                  <a:gd name="connsiteX0" fmla="*/ 1676835 w 2517778"/>
                  <a:gd name="connsiteY0" fmla="*/ 4951 h 501740"/>
                  <a:gd name="connsiteX1" fmla="*/ 2219409 w 2517778"/>
                  <a:gd name="connsiteY1" fmla="*/ 209825 h 501740"/>
                  <a:gd name="connsiteX2" fmla="*/ 2219885 w 2517778"/>
                  <a:gd name="connsiteY2" fmla="*/ 210038 h 501740"/>
                  <a:gd name="connsiteX3" fmla="*/ 2219881 w 2517778"/>
                  <a:gd name="connsiteY3" fmla="*/ 210044 h 501740"/>
                  <a:gd name="connsiteX4" fmla="*/ 2504799 w 2517778"/>
                  <a:gd name="connsiteY4" fmla="*/ 496015 h 501740"/>
                  <a:gd name="connsiteX5" fmla="*/ 1774642 w 2517778"/>
                  <a:gd name="connsiteY5" fmla="*/ 315508 h 501740"/>
                  <a:gd name="connsiteX6" fmla="*/ 1624728 w 2517778"/>
                  <a:gd name="connsiteY6" fmla="*/ 258852 h 501740"/>
                  <a:gd name="connsiteX7" fmla="*/ 1624727 w 2517778"/>
                  <a:gd name="connsiteY7" fmla="*/ 258852 h 501740"/>
                  <a:gd name="connsiteX8" fmla="*/ 1624724 w 2517778"/>
                  <a:gd name="connsiteY8" fmla="*/ 258851 h 501740"/>
                  <a:gd name="connsiteX9" fmla="*/ 1445429 w 2517778"/>
                  <a:gd name="connsiteY9" fmla="*/ 261257 h 501740"/>
                  <a:gd name="connsiteX10" fmla="*/ -1 w 2517778"/>
                  <a:gd name="connsiteY10" fmla="*/ 96750 h 501740"/>
                  <a:gd name="connsiteX11" fmla="*/ 1063341 w 2517778"/>
                  <a:gd name="connsiteY11" fmla="*/ 10264 h 501740"/>
                  <a:gd name="connsiteX12" fmla="*/ 1075631 w 2517778"/>
                  <a:gd name="connsiteY12" fmla="*/ 9755 h 501740"/>
                  <a:gd name="connsiteX13" fmla="*/ 1075634 w 2517778"/>
                  <a:gd name="connsiteY13" fmla="*/ 9757 h 501740"/>
                  <a:gd name="connsiteX14" fmla="*/ 1247599 w 2517778"/>
                  <a:gd name="connsiteY14" fmla="*/ 2654 h 501740"/>
                  <a:gd name="connsiteX15" fmla="*/ 1445428 w 2517778"/>
                  <a:gd name="connsiteY15" fmla="*/ 0 h 501740"/>
                  <a:gd name="connsiteX16" fmla="*/ 1643257 w 2517778"/>
                  <a:gd name="connsiteY16" fmla="*/ 2655 h 501740"/>
                  <a:gd name="connsiteX17" fmla="*/ 1673530 w 2517778"/>
                  <a:gd name="connsiteY17" fmla="*/ 3905 h 501740"/>
                  <a:gd name="connsiteX18" fmla="*/ 1676835 w 2517778"/>
                  <a:gd name="connsiteY18" fmla="*/ 4951 h 501740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219885 w 2555255"/>
                  <a:gd name="connsiteY2" fmla="*/ 210038 h 514386"/>
                  <a:gd name="connsiteX3" fmla="*/ 2430550 w 2555255"/>
                  <a:gd name="connsiteY3" fmla="*/ 22868 h 514386"/>
                  <a:gd name="connsiteX4" fmla="*/ 2504799 w 2555255"/>
                  <a:gd name="connsiteY4" fmla="*/ 496015 h 514386"/>
                  <a:gd name="connsiteX5" fmla="*/ 1774642 w 2555255"/>
                  <a:gd name="connsiteY5" fmla="*/ 315508 h 514386"/>
                  <a:gd name="connsiteX6" fmla="*/ 1624728 w 2555255"/>
                  <a:gd name="connsiteY6" fmla="*/ 258852 h 514386"/>
                  <a:gd name="connsiteX7" fmla="*/ 1624727 w 2555255"/>
                  <a:gd name="connsiteY7" fmla="*/ 258852 h 514386"/>
                  <a:gd name="connsiteX8" fmla="*/ 1624724 w 2555255"/>
                  <a:gd name="connsiteY8" fmla="*/ 258851 h 514386"/>
                  <a:gd name="connsiteX9" fmla="*/ 1445429 w 2555255"/>
                  <a:gd name="connsiteY9" fmla="*/ 261257 h 514386"/>
                  <a:gd name="connsiteX10" fmla="*/ -1 w 2555255"/>
                  <a:gd name="connsiteY10" fmla="*/ 96750 h 514386"/>
                  <a:gd name="connsiteX11" fmla="*/ 1063341 w 2555255"/>
                  <a:gd name="connsiteY11" fmla="*/ 10264 h 514386"/>
                  <a:gd name="connsiteX12" fmla="*/ 1075631 w 2555255"/>
                  <a:gd name="connsiteY12" fmla="*/ 9755 h 514386"/>
                  <a:gd name="connsiteX13" fmla="*/ 1075634 w 2555255"/>
                  <a:gd name="connsiteY13" fmla="*/ 9757 h 514386"/>
                  <a:gd name="connsiteX14" fmla="*/ 1247599 w 2555255"/>
                  <a:gd name="connsiteY14" fmla="*/ 2654 h 514386"/>
                  <a:gd name="connsiteX15" fmla="*/ 1445428 w 2555255"/>
                  <a:gd name="connsiteY15" fmla="*/ 0 h 514386"/>
                  <a:gd name="connsiteX16" fmla="*/ 1643257 w 2555255"/>
                  <a:gd name="connsiteY16" fmla="*/ 2655 h 514386"/>
                  <a:gd name="connsiteX17" fmla="*/ 1673530 w 2555255"/>
                  <a:gd name="connsiteY17" fmla="*/ 3905 h 514386"/>
                  <a:gd name="connsiteX18" fmla="*/ 1676835 w 2555255"/>
                  <a:gd name="connsiteY18" fmla="*/ 4951 h 514386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430550 w 2555255"/>
                  <a:gd name="connsiteY2" fmla="*/ 22868 h 514386"/>
                  <a:gd name="connsiteX3" fmla="*/ 2504799 w 2555255"/>
                  <a:gd name="connsiteY3" fmla="*/ 496015 h 514386"/>
                  <a:gd name="connsiteX4" fmla="*/ 1774642 w 2555255"/>
                  <a:gd name="connsiteY4" fmla="*/ 315508 h 514386"/>
                  <a:gd name="connsiteX5" fmla="*/ 1624728 w 2555255"/>
                  <a:gd name="connsiteY5" fmla="*/ 258852 h 514386"/>
                  <a:gd name="connsiteX6" fmla="*/ 1624727 w 2555255"/>
                  <a:gd name="connsiteY6" fmla="*/ 258852 h 514386"/>
                  <a:gd name="connsiteX7" fmla="*/ 1624724 w 2555255"/>
                  <a:gd name="connsiteY7" fmla="*/ 258851 h 514386"/>
                  <a:gd name="connsiteX8" fmla="*/ 1445429 w 2555255"/>
                  <a:gd name="connsiteY8" fmla="*/ 261257 h 514386"/>
                  <a:gd name="connsiteX9" fmla="*/ -1 w 2555255"/>
                  <a:gd name="connsiteY9" fmla="*/ 96750 h 514386"/>
                  <a:gd name="connsiteX10" fmla="*/ 1063341 w 2555255"/>
                  <a:gd name="connsiteY10" fmla="*/ 10264 h 514386"/>
                  <a:gd name="connsiteX11" fmla="*/ 1075631 w 2555255"/>
                  <a:gd name="connsiteY11" fmla="*/ 9755 h 514386"/>
                  <a:gd name="connsiteX12" fmla="*/ 1075634 w 2555255"/>
                  <a:gd name="connsiteY12" fmla="*/ 9757 h 514386"/>
                  <a:gd name="connsiteX13" fmla="*/ 1247599 w 2555255"/>
                  <a:gd name="connsiteY13" fmla="*/ 2654 h 514386"/>
                  <a:gd name="connsiteX14" fmla="*/ 1445428 w 2555255"/>
                  <a:gd name="connsiteY14" fmla="*/ 0 h 514386"/>
                  <a:gd name="connsiteX15" fmla="*/ 1643257 w 2555255"/>
                  <a:gd name="connsiteY15" fmla="*/ 2655 h 514386"/>
                  <a:gd name="connsiteX16" fmla="*/ 1673530 w 2555255"/>
                  <a:gd name="connsiteY16" fmla="*/ 3905 h 514386"/>
                  <a:gd name="connsiteX17" fmla="*/ 1676835 w 2555255"/>
                  <a:gd name="connsiteY17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624724 w 2555255"/>
                  <a:gd name="connsiteY6" fmla="*/ 258851 h 514386"/>
                  <a:gd name="connsiteX7" fmla="*/ 1445429 w 2555255"/>
                  <a:gd name="connsiteY7" fmla="*/ 261257 h 514386"/>
                  <a:gd name="connsiteX8" fmla="*/ -1 w 2555255"/>
                  <a:gd name="connsiteY8" fmla="*/ 96750 h 514386"/>
                  <a:gd name="connsiteX9" fmla="*/ 1063341 w 2555255"/>
                  <a:gd name="connsiteY9" fmla="*/ 10264 h 514386"/>
                  <a:gd name="connsiteX10" fmla="*/ 1075631 w 2555255"/>
                  <a:gd name="connsiteY10" fmla="*/ 9755 h 514386"/>
                  <a:gd name="connsiteX11" fmla="*/ 1075634 w 2555255"/>
                  <a:gd name="connsiteY11" fmla="*/ 9757 h 514386"/>
                  <a:gd name="connsiteX12" fmla="*/ 1247599 w 2555255"/>
                  <a:gd name="connsiteY12" fmla="*/ 2654 h 514386"/>
                  <a:gd name="connsiteX13" fmla="*/ 1445428 w 2555255"/>
                  <a:gd name="connsiteY13" fmla="*/ 0 h 514386"/>
                  <a:gd name="connsiteX14" fmla="*/ 1643257 w 2555255"/>
                  <a:gd name="connsiteY14" fmla="*/ 2655 h 514386"/>
                  <a:gd name="connsiteX15" fmla="*/ 1673530 w 2555255"/>
                  <a:gd name="connsiteY15" fmla="*/ 3905 h 514386"/>
                  <a:gd name="connsiteX16" fmla="*/ 1676835 w 2555255"/>
                  <a:gd name="connsiteY16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445429 w 2555255"/>
                  <a:gd name="connsiteY6" fmla="*/ 261257 h 514386"/>
                  <a:gd name="connsiteX7" fmla="*/ -1 w 2555255"/>
                  <a:gd name="connsiteY7" fmla="*/ 96750 h 514386"/>
                  <a:gd name="connsiteX8" fmla="*/ 1063341 w 2555255"/>
                  <a:gd name="connsiteY8" fmla="*/ 10264 h 514386"/>
                  <a:gd name="connsiteX9" fmla="*/ 1075631 w 2555255"/>
                  <a:gd name="connsiteY9" fmla="*/ 9755 h 514386"/>
                  <a:gd name="connsiteX10" fmla="*/ 1075634 w 2555255"/>
                  <a:gd name="connsiteY10" fmla="*/ 9757 h 514386"/>
                  <a:gd name="connsiteX11" fmla="*/ 1247599 w 2555255"/>
                  <a:gd name="connsiteY11" fmla="*/ 2654 h 514386"/>
                  <a:gd name="connsiteX12" fmla="*/ 1445428 w 2555255"/>
                  <a:gd name="connsiteY12" fmla="*/ 0 h 514386"/>
                  <a:gd name="connsiteX13" fmla="*/ 1643257 w 2555255"/>
                  <a:gd name="connsiteY13" fmla="*/ 2655 h 514386"/>
                  <a:gd name="connsiteX14" fmla="*/ 1673530 w 2555255"/>
                  <a:gd name="connsiteY14" fmla="*/ 3905 h 514386"/>
                  <a:gd name="connsiteX15" fmla="*/ 1676835 w 2555255"/>
                  <a:gd name="connsiteY15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-1 w 2555255"/>
                  <a:gd name="connsiteY6" fmla="*/ 96750 h 514386"/>
                  <a:gd name="connsiteX7" fmla="*/ 1063341 w 2555255"/>
                  <a:gd name="connsiteY7" fmla="*/ 10264 h 514386"/>
                  <a:gd name="connsiteX8" fmla="*/ 1075631 w 2555255"/>
                  <a:gd name="connsiteY8" fmla="*/ 9755 h 514386"/>
                  <a:gd name="connsiteX9" fmla="*/ 1075634 w 2555255"/>
                  <a:gd name="connsiteY9" fmla="*/ 9757 h 514386"/>
                  <a:gd name="connsiteX10" fmla="*/ 1247599 w 2555255"/>
                  <a:gd name="connsiteY10" fmla="*/ 2654 h 514386"/>
                  <a:gd name="connsiteX11" fmla="*/ 1445428 w 2555255"/>
                  <a:gd name="connsiteY11" fmla="*/ 0 h 514386"/>
                  <a:gd name="connsiteX12" fmla="*/ 1643257 w 2555255"/>
                  <a:gd name="connsiteY12" fmla="*/ 2655 h 514386"/>
                  <a:gd name="connsiteX13" fmla="*/ 1673530 w 2555255"/>
                  <a:gd name="connsiteY13" fmla="*/ 3905 h 514386"/>
                  <a:gd name="connsiteX14" fmla="*/ 1676835 w 2555255"/>
                  <a:gd name="connsiteY14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-1 w 2555255"/>
                  <a:gd name="connsiteY5" fmla="*/ 96750 h 514386"/>
                  <a:gd name="connsiteX6" fmla="*/ 1063341 w 2555255"/>
                  <a:gd name="connsiteY6" fmla="*/ 10264 h 514386"/>
                  <a:gd name="connsiteX7" fmla="*/ 1075631 w 2555255"/>
                  <a:gd name="connsiteY7" fmla="*/ 9755 h 514386"/>
                  <a:gd name="connsiteX8" fmla="*/ 1075634 w 2555255"/>
                  <a:gd name="connsiteY8" fmla="*/ 9757 h 514386"/>
                  <a:gd name="connsiteX9" fmla="*/ 1247599 w 2555255"/>
                  <a:gd name="connsiteY9" fmla="*/ 2654 h 514386"/>
                  <a:gd name="connsiteX10" fmla="*/ 1445428 w 2555255"/>
                  <a:gd name="connsiteY10" fmla="*/ 0 h 514386"/>
                  <a:gd name="connsiteX11" fmla="*/ 1643257 w 2555255"/>
                  <a:gd name="connsiteY11" fmla="*/ 2655 h 514386"/>
                  <a:gd name="connsiteX12" fmla="*/ 1673530 w 2555255"/>
                  <a:gd name="connsiteY12" fmla="*/ 3905 h 514386"/>
                  <a:gd name="connsiteX13" fmla="*/ 1676835 w 2555255"/>
                  <a:gd name="connsiteY13" fmla="*/ 4951 h 514386"/>
                  <a:gd name="connsiteX0" fmla="*/ 1676835 w 2566354"/>
                  <a:gd name="connsiteY0" fmla="*/ 4951 h 500885"/>
                  <a:gd name="connsiteX1" fmla="*/ 2430550 w 2566354"/>
                  <a:gd name="connsiteY1" fmla="*/ 22868 h 500885"/>
                  <a:gd name="connsiteX2" fmla="*/ 2504799 w 2566354"/>
                  <a:gd name="connsiteY2" fmla="*/ 496015 h 500885"/>
                  <a:gd name="connsiteX3" fmla="*/ 1624728 w 2566354"/>
                  <a:gd name="connsiteY3" fmla="*/ 258852 h 500885"/>
                  <a:gd name="connsiteX4" fmla="*/ -1 w 2566354"/>
                  <a:gd name="connsiteY4" fmla="*/ 96750 h 500885"/>
                  <a:gd name="connsiteX5" fmla="*/ 1063341 w 2566354"/>
                  <a:gd name="connsiteY5" fmla="*/ 10264 h 500885"/>
                  <a:gd name="connsiteX6" fmla="*/ 1075631 w 2566354"/>
                  <a:gd name="connsiteY6" fmla="*/ 9755 h 500885"/>
                  <a:gd name="connsiteX7" fmla="*/ 1075634 w 2566354"/>
                  <a:gd name="connsiteY7" fmla="*/ 9757 h 500885"/>
                  <a:gd name="connsiteX8" fmla="*/ 1247599 w 2566354"/>
                  <a:gd name="connsiteY8" fmla="*/ 2654 h 500885"/>
                  <a:gd name="connsiteX9" fmla="*/ 1445428 w 2566354"/>
                  <a:gd name="connsiteY9" fmla="*/ 0 h 500885"/>
                  <a:gd name="connsiteX10" fmla="*/ 1643257 w 2566354"/>
                  <a:gd name="connsiteY10" fmla="*/ 2655 h 500885"/>
                  <a:gd name="connsiteX11" fmla="*/ 1673530 w 2566354"/>
                  <a:gd name="connsiteY11" fmla="*/ 3905 h 500885"/>
                  <a:gd name="connsiteX12" fmla="*/ 1676835 w 2566354"/>
                  <a:gd name="connsiteY12" fmla="*/ 4951 h 500885"/>
                  <a:gd name="connsiteX0" fmla="*/ 1676835 w 2686704"/>
                  <a:gd name="connsiteY0" fmla="*/ 4951 h 496352"/>
                  <a:gd name="connsiteX1" fmla="*/ 2430550 w 2686704"/>
                  <a:gd name="connsiteY1" fmla="*/ 22868 h 496352"/>
                  <a:gd name="connsiteX2" fmla="*/ 2504799 w 2686704"/>
                  <a:gd name="connsiteY2" fmla="*/ 496015 h 496352"/>
                  <a:gd name="connsiteX3" fmla="*/ -1 w 2686704"/>
                  <a:gd name="connsiteY3" fmla="*/ 96750 h 496352"/>
                  <a:gd name="connsiteX4" fmla="*/ 1063341 w 2686704"/>
                  <a:gd name="connsiteY4" fmla="*/ 10264 h 496352"/>
                  <a:gd name="connsiteX5" fmla="*/ 1075631 w 2686704"/>
                  <a:gd name="connsiteY5" fmla="*/ 9755 h 496352"/>
                  <a:gd name="connsiteX6" fmla="*/ 1075634 w 2686704"/>
                  <a:gd name="connsiteY6" fmla="*/ 9757 h 496352"/>
                  <a:gd name="connsiteX7" fmla="*/ 1247599 w 2686704"/>
                  <a:gd name="connsiteY7" fmla="*/ 2654 h 496352"/>
                  <a:gd name="connsiteX8" fmla="*/ 1445428 w 2686704"/>
                  <a:gd name="connsiteY8" fmla="*/ 0 h 496352"/>
                  <a:gd name="connsiteX9" fmla="*/ 1643257 w 2686704"/>
                  <a:gd name="connsiteY9" fmla="*/ 2655 h 496352"/>
                  <a:gd name="connsiteX10" fmla="*/ 1673530 w 2686704"/>
                  <a:gd name="connsiteY10" fmla="*/ 3905 h 496352"/>
                  <a:gd name="connsiteX11" fmla="*/ 1676835 w 2686704"/>
                  <a:gd name="connsiteY11" fmla="*/ 4951 h 496352"/>
                  <a:gd name="connsiteX0" fmla="*/ 1676835 w 2662291"/>
                  <a:gd name="connsiteY0" fmla="*/ 4951 h 539085"/>
                  <a:gd name="connsiteX1" fmla="*/ 2430550 w 2662291"/>
                  <a:gd name="connsiteY1" fmla="*/ 22868 h 539085"/>
                  <a:gd name="connsiteX2" fmla="*/ 2504799 w 2662291"/>
                  <a:gd name="connsiteY2" fmla="*/ 496015 h 539085"/>
                  <a:gd name="connsiteX3" fmla="*/ -1 w 2662291"/>
                  <a:gd name="connsiteY3" fmla="*/ 96750 h 539085"/>
                  <a:gd name="connsiteX4" fmla="*/ 1063341 w 2662291"/>
                  <a:gd name="connsiteY4" fmla="*/ 10264 h 539085"/>
                  <a:gd name="connsiteX5" fmla="*/ 1075631 w 2662291"/>
                  <a:gd name="connsiteY5" fmla="*/ 9755 h 539085"/>
                  <a:gd name="connsiteX6" fmla="*/ 1075634 w 2662291"/>
                  <a:gd name="connsiteY6" fmla="*/ 9757 h 539085"/>
                  <a:gd name="connsiteX7" fmla="*/ 1247599 w 2662291"/>
                  <a:gd name="connsiteY7" fmla="*/ 2654 h 539085"/>
                  <a:gd name="connsiteX8" fmla="*/ 1445428 w 2662291"/>
                  <a:gd name="connsiteY8" fmla="*/ 0 h 539085"/>
                  <a:gd name="connsiteX9" fmla="*/ 1643257 w 2662291"/>
                  <a:gd name="connsiteY9" fmla="*/ 2655 h 539085"/>
                  <a:gd name="connsiteX10" fmla="*/ 1673530 w 2662291"/>
                  <a:gd name="connsiteY10" fmla="*/ 3905 h 539085"/>
                  <a:gd name="connsiteX11" fmla="*/ 1676835 w 2662291"/>
                  <a:gd name="connsiteY11" fmla="*/ 4951 h 5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2291" h="539085">
                    <a:moveTo>
                      <a:pt x="1676835" y="4951"/>
                    </a:moveTo>
                    <a:lnTo>
                      <a:pt x="2430550" y="22868"/>
                    </a:lnTo>
                    <a:cubicBezTo>
                      <a:pt x="2525523" y="118192"/>
                      <a:pt x="2854973" y="700047"/>
                      <a:pt x="2504799" y="496015"/>
                    </a:cubicBezTo>
                    <a:cubicBezTo>
                      <a:pt x="2041551" y="226099"/>
                      <a:pt x="240242" y="177708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lose/>
                  </a:path>
                </a:pathLst>
              </a:custGeom>
              <a:solidFill>
                <a:srgbClr val="861D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0" name="Szabadkézi sokszög 199"/>
              <p:cNvSpPr/>
              <p:nvPr/>
            </p:nvSpPr>
            <p:spPr>
              <a:xfrm rot="21054854">
                <a:off x="6538290" y="2197470"/>
                <a:ext cx="269051" cy="58008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  <a:gd name="connsiteX0" fmla="*/ 1676835 w 2567056"/>
                  <a:gd name="connsiteY0" fmla="*/ 4951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0" fmla="*/ 1676835 w 2504797"/>
                  <a:gd name="connsiteY0" fmla="*/ 4951 h 502806"/>
                  <a:gd name="connsiteX1" fmla="*/ 2219409 w 2504797"/>
                  <a:gd name="connsiteY1" fmla="*/ 209825 h 502806"/>
                  <a:gd name="connsiteX2" fmla="*/ 2219885 w 2504797"/>
                  <a:gd name="connsiteY2" fmla="*/ 210038 h 502806"/>
                  <a:gd name="connsiteX3" fmla="*/ 2219886 w 2504797"/>
                  <a:gd name="connsiteY3" fmla="*/ 210038 h 502806"/>
                  <a:gd name="connsiteX4" fmla="*/ 2504799 w 2504797"/>
                  <a:gd name="connsiteY4" fmla="*/ 496015 h 502806"/>
                  <a:gd name="connsiteX5" fmla="*/ 1774642 w 2504797"/>
                  <a:gd name="connsiteY5" fmla="*/ 315508 h 502806"/>
                  <a:gd name="connsiteX6" fmla="*/ 1624728 w 2504797"/>
                  <a:gd name="connsiteY6" fmla="*/ 258852 h 502806"/>
                  <a:gd name="connsiteX7" fmla="*/ 1624727 w 2504797"/>
                  <a:gd name="connsiteY7" fmla="*/ 258852 h 502806"/>
                  <a:gd name="connsiteX8" fmla="*/ 1624724 w 2504797"/>
                  <a:gd name="connsiteY8" fmla="*/ 258851 h 502806"/>
                  <a:gd name="connsiteX9" fmla="*/ 1445429 w 2504797"/>
                  <a:gd name="connsiteY9" fmla="*/ 261257 h 502806"/>
                  <a:gd name="connsiteX10" fmla="*/ -1 w 2504797"/>
                  <a:gd name="connsiteY10" fmla="*/ 96750 h 502806"/>
                  <a:gd name="connsiteX11" fmla="*/ 1063341 w 2504797"/>
                  <a:gd name="connsiteY11" fmla="*/ 10264 h 502806"/>
                  <a:gd name="connsiteX12" fmla="*/ 1075631 w 2504797"/>
                  <a:gd name="connsiteY12" fmla="*/ 9755 h 502806"/>
                  <a:gd name="connsiteX13" fmla="*/ 1075634 w 2504797"/>
                  <a:gd name="connsiteY13" fmla="*/ 9757 h 502806"/>
                  <a:gd name="connsiteX14" fmla="*/ 1247599 w 2504797"/>
                  <a:gd name="connsiteY14" fmla="*/ 2654 h 502806"/>
                  <a:gd name="connsiteX15" fmla="*/ 1445428 w 2504797"/>
                  <a:gd name="connsiteY15" fmla="*/ 0 h 502806"/>
                  <a:gd name="connsiteX16" fmla="*/ 1643257 w 2504797"/>
                  <a:gd name="connsiteY16" fmla="*/ 2655 h 502806"/>
                  <a:gd name="connsiteX17" fmla="*/ 1673530 w 2504797"/>
                  <a:gd name="connsiteY17" fmla="*/ 3905 h 502806"/>
                  <a:gd name="connsiteX18" fmla="*/ 1676835 w 2504797"/>
                  <a:gd name="connsiteY18" fmla="*/ 4951 h 502806"/>
                  <a:gd name="connsiteX0" fmla="*/ 1676835 w 2517778"/>
                  <a:gd name="connsiteY0" fmla="*/ 4951 h 501740"/>
                  <a:gd name="connsiteX1" fmla="*/ 2219409 w 2517778"/>
                  <a:gd name="connsiteY1" fmla="*/ 209825 h 501740"/>
                  <a:gd name="connsiteX2" fmla="*/ 2219885 w 2517778"/>
                  <a:gd name="connsiteY2" fmla="*/ 210038 h 501740"/>
                  <a:gd name="connsiteX3" fmla="*/ 2219881 w 2517778"/>
                  <a:gd name="connsiteY3" fmla="*/ 210044 h 501740"/>
                  <a:gd name="connsiteX4" fmla="*/ 2504799 w 2517778"/>
                  <a:gd name="connsiteY4" fmla="*/ 496015 h 501740"/>
                  <a:gd name="connsiteX5" fmla="*/ 1774642 w 2517778"/>
                  <a:gd name="connsiteY5" fmla="*/ 315508 h 501740"/>
                  <a:gd name="connsiteX6" fmla="*/ 1624728 w 2517778"/>
                  <a:gd name="connsiteY6" fmla="*/ 258852 h 501740"/>
                  <a:gd name="connsiteX7" fmla="*/ 1624727 w 2517778"/>
                  <a:gd name="connsiteY7" fmla="*/ 258852 h 501740"/>
                  <a:gd name="connsiteX8" fmla="*/ 1624724 w 2517778"/>
                  <a:gd name="connsiteY8" fmla="*/ 258851 h 501740"/>
                  <a:gd name="connsiteX9" fmla="*/ 1445429 w 2517778"/>
                  <a:gd name="connsiteY9" fmla="*/ 261257 h 501740"/>
                  <a:gd name="connsiteX10" fmla="*/ -1 w 2517778"/>
                  <a:gd name="connsiteY10" fmla="*/ 96750 h 501740"/>
                  <a:gd name="connsiteX11" fmla="*/ 1063341 w 2517778"/>
                  <a:gd name="connsiteY11" fmla="*/ 10264 h 501740"/>
                  <a:gd name="connsiteX12" fmla="*/ 1075631 w 2517778"/>
                  <a:gd name="connsiteY12" fmla="*/ 9755 h 501740"/>
                  <a:gd name="connsiteX13" fmla="*/ 1075634 w 2517778"/>
                  <a:gd name="connsiteY13" fmla="*/ 9757 h 501740"/>
                  <a:gd name="connsiteX14" fmla="*/ 1247599 w 2517778"/>
                  <a:gd name="connsiteY14" fmla="*/ 2654 h 501740"/>
                  <a:gd name="connsiteX15" fmla="*/ 1445428 w 2517778"/>
                  <a:gd name="connsiteY15" fmla="*/ 0 h 501740"/>
                  <a:gd name="connsiteX16" fmla="*/ 1643257 w 2517778"/>
                  <a:gd name="connsiteY16" fmla="*/ 2655 h 501740"/>
                  <a:gd name="connsiteX17" fmla="*/ 1673530 w 2517778"/>
                  <a:gd name="connsiteY17" fmla="*/ 3905 h 501740"/>
                  <a:gd name="connsiteX18" fmla="*/ 1676835 w 2517778"/>
                  <a:gd name="connsiteY18" fmla="*/ 4951 h 501740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219885 w 2555255"/>
                  <a:gd name="connsiteY2" fmla="*/ 210038 h 514386"/>
                  <a:gd name="connsiteX3" fmla="*/ 2430550 w 2555255"/>
                  <a:gd name="connsiteY3" fmla="*/ 22868 h 514386"/>
                  <a:gd name="connsiteX4" fmla="*/ 2504799 w 2555255"/>
                  <a:gd name="connsiteY4" fmla="*/ 496015 h 514386"/>
                  <a:gd name="connsiteX5" fmla="*/ 1774642 w 2555255"/>
                  <a:gd name="connsiteY5" fmla="*/ 315508 h 514386"/>
                  <a:gd name="connsiteX6" fmla="*/ 1624728 w 2555255"/>
                  <a:gd name="connsiteY6" fmla="*/ 258852 h 514386"/>
                  <a:gd name="connsiteX7" fmla="*/ 1624727 w 2555255"/>
                  <a:gd name="connsiteY7" fmla="*/ 258852 h 514386"/>
                  <a:gd name="connsiteX8" fmla="*/ 1624724 w 2555255"/>
                  <a:gd name="connsiteY8" fmla="*/ 258851 h 514386"/>
                  <a:gd name="connsiteX9" fmla="*/ 1445429 w 2555255"/>
                  <a:gd name="connsiteY9" fmla="*/ 261257 h 514386"/>
                  <a:gd name="connsiteX10" fmla="*/ -1 w 2555255"/>
                  <a:gd name="connsiteY10" fmla="*/ 96750 h 514386"/>
                  <a:gd name="connsiteX11" fmla="*/ 1063341 w 2555255"/>
                  <a:gd name="connsiteY11" fmla="*/ 10264 h 514386"/>
                  <a:gd name="connsiteX12" fmla="*/ 1075631 w 2555255"/>
                  <a:gd name="connsiteY12" fmla="*/ 9755 h 514386"/>
                  <a:gd name="connsiteX13" fmla="*/ 1075634 w 2555255"/>
                  <a:gd name="connsiteY13" fmla="*/ 9757 h 514386"/>
                  <a:gd name="connsiteX14" fmla="*/ 1247599 w 2555255"/>
                  <a:gd name="connsiteY14" fmla="*/ 2654 h 514386"/>
                  <a:gd name="connsiteX15" fmla="*/ 1445428 w 2555255"/>
                  <a:gd name="connsiteY15" fmla="*/ 0 h 514386"/>
                  <a:gd name="connsiteX16" fmla="*/ 1643257 w 2555255"/>
                  <a:gd name="connsiteY16" fmla="*/ 2655 h 514386"/>
                  <a:gd name="connsiteX17" fmla="*/ 1673530 w 2555255"/>
                  <a:gd name="connsiteY17" fmla="*/ 3905 h 514386"/>
                  <a:gd name="connsiteX18" fmla="*/ 1676835 w 2555255"/>
                  <a:gd name="connsiteY18" fmla="*/ 4951 h 514386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430550 w 2555255"/>
                  <a:gd name="connsiteY2" fmla="*/ 22868 h 514386"/>
                  <a:gd name="connsiteX3" fmla="*/ 2504799 w 2555255"/>
                  <a:gd name="connsiteY3" fmla="*/ 496015 h 514386"/>
                  <a:gd name="connsiteX4" fmla="*/ 1774642 w 2555255"/>
                  <a:gd name="connsiteY4" fmla="*/ 315508 h 514386"/>
                  <a:gd name="connsiteX5" fmla="*/ 1624728 w 2555255"/>
                  <a:gd name="connsiteY5" fmla="*/ 258852 h 514386"/>
                  <a:gd name="connsiteX6" fmla="*/ 1624727 w 2555255"/>
                  <a:gd name="connsiteY6" fmla="*/ 258852 h 514386"/>
                  <a:gd name="connsiteX7" fmla="*/ 1624724 w 2555255"/>
                  <a:gd name="connsiteY7" fmla="*/ 258851 h 514386"/>
                  <a:gd name="connsiteX8" fmla="*/ 1445429 w 2555255"/>
                  <a:gd name="connsiteY8" fmla="*/ 261257 h 514386"/>
                  <a:gd name="connsiteX9" fmla="*/ -1 w 2555255"/>
                  <a:gd name="connsiteY9" fmla="*/ 96750 h 514386"/>
                  <a:gd name="connsiteX10" fmla="*/ 1063341 w 2555255"/>
                  <a:gd name="connsiteY10" fmla="*/ 10264 h 514386"/>
                  <a:gd name="connsiteX11" fmla="*/ 1075631 w 2555255"/>
                  <a:gd name="connsiteY11" fmla="*/ 9755 h 514386"/>
                  <a:gd name="connsiteX12" fmla="*/ 1075634 w 2555255"/>
                  <a:gd name="connsiteY12" fmla="*/ 9757 h 514386"/>
                  <a:gd name="connsiteX13" fmla="*/ 1247599 w 2555255"/>
                  <a:gd name="connsiteY13" fmla="*/ 2654 h 514386"/>
                  <a:gd name="connsiteX14" fmla="*/ 1445428 w 2555255"/>
                  <a:gd name="connsiteY14" fmla="*/ 0 h 514386"/>
                  <a:gd name="connsiteX15" fmla="*/ 1643257 w 2555255"/>
                  <a:gd name="connsiteY15" fmla="*/ 2655 h 514386"/>
                  <a:gd name="connsiteX16" fmla="*/ 1673530 w 2555255"/>
                  <a:gd name="connsiteY16" fmla="*/ 3905 h 514386"/>
                  <a:gd name="connsiteX17" fmla="*/ 1676835 w 2555255"/>
                  <a:gd name="connsiteY17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624724 w 2555255"/>
                  <a:gd name="connsiteY6" fmla="*/ 258851 h 514386"/>
                  <a:gd name="connsiteX7" fmla="*/ 1445429 w 2555255"/>
                  <a:gd name="connsiteY7" fmla="*/ 261257 h 514386"/>
                  <a:gd name="connsiteX8" fmla="*/ -1 w 2555255"/>
                  <a:gd name="connsiteY8" fmla="*/ 96750 h 514386"/>
                  <a:gd name="connsiteX9" fmla="*/ 1063341 w 2555255"/>
                  <a:gd name="connsiteY9" fmla="*/ 10264 h 514386"/>
                  <a:gd name="connsiteX10" fmla="*/ 1075631 w 2555255"/>
                  <a:gd name="connsiteY10" fmla="*/ 9755 h 514386"/>
                  <a:gd name="connsiteX11" fmla="*/ 1075634 w 2555255"/>
                  <a:gd name="connsiteY11" fmla="*/ 9757 h 514386"/>
                  <a:gd name="connsiteX12" fmla="*/ 1247599 w 2555255"/>
                  <a:gd name="connsiteY12" fmla="*/ 2654 h 514386"/>
                  <a:gd name="connsiteX13" fmla="*/ 1445428 w 2555255"/>
                  <a:gd name="connsiteY13" fmla="*/ 0 h 514386"/>
                  <a:gd name="connsiteX14" fmla="*/ 1643257 w 2555255"/>
                  <a:gd name="connsiteY14" fmla="*/ 2655 h 514386"/>
                  <a:gd name="connsiteX15" fmla="*/ 1673530 w 2555255"/>
                  <a:gd name="connsiteY15" fmla="*/ 3905 h 514386"/>
                  <a:gd name="connsiteX16" fmla="*/ 1676835 w 2555255"/>
                  <a:gd name="connsiteY16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445429 w 2555255"/>
                  <a:gd name="connsiteY6" fmla="*/ 261257 h 514386"/>
                  <a:gd name="connsiteX7" fmla="*/ -1 w 2555255"/>
                  <a:gd name="connsiteY7" fmla="*/ 96750 h 514386"/>
                  <a:gd name="connsiteX8" fmla="*/ 1063341 w 2555255"/>
                  <a:gd name="connsiteY8" fmla="*/ 10264 h 514386"/>
                  <a:gd name="connsiteX9" fmla="*/ 1075631 w 2555255"/>
                  <a:gd name="connsiteY9" fmla="*/ 9755 h 514386"/>
                  <a:gd name="connsiteX10" fmla="*/ 1075634 w 2555255"/>
                  <a:gd name="connsiteY10" fmla="*/ 9757 h 514386"/>
                  <a:gd name="connsiteX11" fmla="*/ 1247599 w 2555255"/>
                  <a:gd name="connsiteY11" fmla="*/ 2654 h 514386"/>
                  <a:gd name="connsiteX12" fmla="*/ 1445428 w 2555255"/>
                  <a:gd name="connsiteY12" fmla="*/ 0 h 514386"/>
                  <a:gd name="connsiteX13" fmla="*/ 1643257 w 2555255"/>
                  <a:gd name="connsiteY13" fmla="*/ 2655 h 514386"/>
                  <a:gd name="connsiteX14" fmla="*/ 1673530 w 2555255"/>
                  <a:gd name="connsiteY14" fmla="*/ 3905 h 514386"/>
                  <a:gd name="connsiteX15" fmla="*/ 1676835 w 2555255"/>
                  <a:gd name="connsiteY15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-1 w 2555255"/>
                  <a:gd name="connsiteY6" fmla="*/ 96750 h 514386"/>
                  <a:gd name="connsiteX7" fmla="*/ 1063341 w 2555255"/>
                  <a:gd name="connsiteY7" fmla="*/ 10264 h 514386"/>
                  <a:gd name="connsiteX8" fmla="*/ 1075631 w 2555255"/>
                  <a:gd name="connsiteY8" fmla="*/ 9755 h 514386"/>
                  <a:gd name="connsiteX9" fmla="*/ 1075634 w 2555255"/>
                  <a:gd name="connsiteY9" fmla="*/ 9757 h 514386"/>
                  <a:gd name="connsiteX10" fmla="*/ 1247599 w 2555255"/>
                  <a:gd name="connsiteY10" fmla="*/ 2654 h 514386"/>
                  <a:gd name="connsiteX11" fmla="*/ 1445428 w 2555255"/>
                  <a:gd name="connsiteY11" fmla="*/ 0 h 514386"/>
                  <a:gd name="connsiteX12" fmla="*/ 1643257 w 2555255"/>
                  <a:gd name="connsiteY12" fmla="*/ 2655 h 514386"/>
                  <a:gd name="connsiteX13" fmla="*/ 1673530 w 2555255"/>
                  <a:gd name="connsiteY13" fmla="*/ 3905 h 514386"/>
                  <a:gd name="connsiteX14" fmla="*/ 1676835 w 2555255"/>
                  <a:gd name="connsiteY14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-1 w 2555255"/>
                  <a:gd name="connsiteY5" fmla="*/ 96750 h 514386"/>
                  <a:gd name="connsiteX6" fmla="*/ 1063341 w 2555255"/>
                  <a:gd name="connsiteY6" fmla="*/ 10264 h 514386"/>
                  <a:gd name="connsiteX7" fmla="*/ 1075631 w 2555255"/>
                  <a:gd name="connsiteY7" fmla="*/ 9755 h 514386"/>
                  <a:gd name="connsiteX8" fmla="*/ 1075634 w 2555255"/>
                  <a:gd name="connsiteY8" fmla="*/ 9757 h 514386"/>
                  <a:gd name="connsiteX9" fmla="*/ 1247599 w 2555255"/>
                  <a:gd name="connsiteY9" fmla="*/ 2654 h 514386"/>
                  <a:gd name="connsiteX10" fmla="*/ 1445428 w 2555255"/>
                  <a:gd name="connsiteY10" fmla="*/ 0 h 514386"/>
                  <a:gd name="connsiteX11" fmla="*/ 1643257 w 2555255"/>
                  <a:gd name="connsiteY11" fmla="*/ 2655 h 514386"/>
                  <a:gd name="connsiteX12" fmla="*/ 1673530 w 2555255"/>
                  <a:gd name="connsiteY12" fmla="*/ 3905 h 514386"/>
                  <a:gd name="connsiteX13" fmla="*/ 1676835 w 2555255"/>
                  <a:gd name="connsiteY13" fmla="*/ 4951 h 514386"/>
                  <a:gd name="connsiteX0" fmla="*/ 1676835 w 2566354"/>
                  <a:gd name="connsiteY0" fmla="*/ 4951 h 500885"/>
                  <a:gd name="connsiteX1" fmla="*/ 2430550 w 2566354"/>
                  <a:gd name="connsiteY1" fmla="*/ 22868 h 500885"/>
                  <a:gd name="connsiteX2" fmla="*/ 2504799 w 2566354"/>
                  <a:gd name="connsiteY2" fmla="*/ 496015 h 500885"/>
                  <a:gd name="connsiteX3" fmla="*/ 1624728 w 2566354"/>
                  <a:gd name="connsiteY3" fmla="*/ 258852 h 500885"/>
                  <a:gd name="connsiteX4" fmla="*/ -1 w 2566354"/>
                  <a:gd name="connsiteY4" fmla="*/ 96750 h 500885"/>
                  <a:gd name="connsiteX5" fmla="*/ 1063341 w 2566354"/>
                  <a:gd name="connsiteY5" fmla="*/ 10264 h 500885"/>
                  <a:gd name="connsiteX6" fmla="*/ 1075631 w 2566354"/>
                  <a:gd name="connsiteY6" fmla="*/ 9755 h 500885"/>
                  <a:gd name="connsiteX7" fmla="*/ 1075634 w 2566354"/>
                  <a:gd name="connsiteY7" fmla="*/ 9757 h 500885"/>
                  <a:gd name="connsiteX8" fmla="*/ 1247599 w 2566354"/>
                  <a:gd name="connsiteY8" fmla="*/ 2654 h 500885"/>
                  <a:gd name="connsiteX9" fmla="*/ 1445428 w 2566354"/>
                  <a:gd name="connsiteY9" fmla="*/ 0 h 500885"/>
                  <a:gd name="connsiteX10" fmla="*/ 1643257 w 2566354"/>
                  <a:gd name="connsiteY10" fmla="*/ 2655 h 500885"/>
                  <a:gd name="connsiteX11" fmla="*/ 1673530 w 2566354"/>
                  <a:gd name="connsiteY11" fmla="*/ 3905 h 500885"/>
                  <a:gd name="connsiteX12" fmla="*/ 1676835 w 2566354"/>
                  <a:gd name="connsiteY12" fmla="*/ 4951 h 500885"/>
                  <a:gd name="connsiteX0" fmla="*/ 1676835 w 2686704"/>
                  <a:gd name="connsiteY0" fmla="*/ 4951 h 496352"/>
                  <a:gd name="connsiteX1" fmla="*/ 2430550 w 2686704"/>
                  <a:gd name="connsiteY1" fmla="*/ 22868 h 496352"/>
                  <a:gd name="connsiteX2" fmla="*/ 2504799 w 2686704"/>
                  <a:gd name="connsiteY2" fmla="*/ 496015 h 496352"/>
                  <a:gd name="connsiteX3" fmla="*/ -1 w 2686704"/>
                  <a:gd name="connsiteY3" fmla="*/ 96750 h 496352"/>
                  <a:gd name="connsiteX4" fmla="*/ 1063341 w 2686704"/>
                  <a:gd name="connsiteY4" fmla="*/ 10264 h 496352"/>
                  <a:gd name="connsiteX5" fmla="*/ 1075631 w 2686704"/>
                  <a:gd name="connsiteY5" fmla="*/ 9755 h 496352"/>
                  <a:gd name="connsiteX6" fmla="*/ 1075634 w 2686704"/>
                  <a:gd name="connsiteY6" fmla="*/ 9757 h 496352"/>
                  <a:gd name="connsiteX7" fmla="*/ 1247599 w 2686704"/>
                  <a:gd name="connsiteY7" fmla="*/ 2654 h 496352"/>
                  <a:gd name="connsiteX8" fmla="*/ 1445428 w 2686704"/>
                  <a:gd name="connsiteY8" fmla="*/ 0 h 496352"/>
                  <a:gd name="connsiteX9" fmla="*/ 1643257 w 2686704"/>
                  <a:gd name="connsiteY9" fmla="*/ 2655 h 496352"/>
                  <a:gd name="connsiteX10" fmla="*/ 1673530 w 2686704"/>
                  <a:gd name="connsiteY10" fmla="*/ 3905 h 496352"/>
                  <a:gd name="connsiteX11" fmla="*/ 1676835 w 2686704"/>
                  <a:gd name="connsiteY11" fmla="*/ 4951 h 496352"/>
                  <a:gd name="connsiteX0" fmla="*/ 1676835 w 2662291"/>
                  <a:gd name="connsiteY0" fmla="*/ 4951 h 539085"/>
                  <a:gd name="connsiteX1" fmla="*/ 2430550 w 2662291"/>
                  <a:gd name="connsiteY1" fmla="*/ 22868 h 539085"/>
                  <a:gd name="connsiteX2" fmla="*/ 2504799 w 2662291"/>
                  <a:gd name="connsiteY2" fmla="*/ 496015 h 539085"/>
                  <a:gd name="connsiteX3" fmla="*/ -1 w 2662291"/>
                  <a:gd name="connsiteY3" fmla="*/ 96750 h 539085"/>
                  <a:gd name="connsiteX4" fmla="*/ 1063341 w 2662291"/>
                  <a:gd name="connsiteY4" fmla="*/ 10264 h 539085"/>
                  <a:gd name="connsiteX5" fmla="*/ 1075631 w 2662291"/>
                  <a:gd name="connsiteY5" fmla="*/ 9755 h 539085"/>
                  <a:gd name="connsiteX6" fmla="*/ 1075634 w 2662291"/>
                  <a:gd name="connsiteY6" fmla="*/ 9757 h 539085"/>
                  <a:gd name="connsiteX7" fmla="*/ 1247599 w 2662291"/>
                  <a:gd name="connsiteY7" fmla="*/ 2654 h 539085"/>
                  <a:gd name="connsiteX8" fmla="*/ 1445428 w 2662291"/>
                  <a:gd name="connsiteY8" fmla="*/ 0 h 539085"/>
                  <a:gd name="connsiteX9" fmla="*/ 1643257 w 2662291"/>
                  <a:gd name="connsiteY9" fmla="*/ 2655 h 539085"/>
                  <a:gd name="connsiteX10" fmla="*/ 1673530 w 2662291"/>
                  <a:gd name="connsiteY10" fmla="*/ 3905 h 539085"/>
                  <a:gd name="connsiteX11" fmla="*/ 1676835 w 2662291"/>
                  <a:gd name="connsiteY11" fmla="*/ 4951 h 5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2291" h="539085">
                    <a:moveTo>
                      <a:pt x="1676835" y="4951"/>
                    </a:moveTo>
                    <a:lnTo>
                      <a:pt x="2430550" y="22868"/>
                    </a:lnTo>
                    <a:cubicBezTo>
                      <a:pt x="2525523" y="118192"/>
                      <a:pt x="2854973" y="700047"/>
                      <a:pt x="2504799" y="496015"/>
                    </a:cubicBezTo>
                    <a:cubicBezTo>
                      <a:pt x="2041551" y="226099"/>
                      <a:pt x="240242" y="177708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lose/>
                  </a:path>
                </a:pathLst>
              </a:custGeom>
              <a:solidFill>
                <a:srgbClr val="861D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1" name="Szabadkézi sokszög 200"/>
              <p:cNvSpPr/>
              <p:nvPr/>
            </p:nvSpPr>
            <p:spPr>
              <a:xfrm>
                <a:off x="7314086" y="2479090"/>
                <a:ext cx="28127" cy="2676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2" name="Ellipszis 201"/>
              <p:cNvSpPr/>
              <p:nvPr/>
            </p:nvSpPr>
            <p:spPr>
              <a:xfrm flipH="1">
                <a:off x="7323232" y="2412198"/>
                <a:ext cx="135489" cy="130194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3" name="Szabadkézi sokszög 202"/>
              <p:cNvSpPr/>
              <p:nvPr/>
            </p:nvSpPr>
            <p:spPr>
              <a:xfrm>
                <a:off x="7305815" y="2481765"/>
                <a:ext cx="8270" cy="1939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4" name="Szabadkézi sokszög 203"/>
              <p:cNvSpPr/>
              <p:nvPr/>
            </p:nvSpPr>
            <p:spPr>
              <a:xfrm>
                <a:off x="7288048" y="2483704"/>
                <a:ext cx="17767" cy="5280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5" name="Szabadkézi sokszög 204"/>
              <p:cNvSpPr/>
              <p:nvPr/>
            </p:nvSpPr>
            <p:spPr>
              <a:xfrm>
                <a:off x="7279749" y="2488983"/>
                <a:ext cx="8299" cy="3401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6" name="Szabadkézi sokszög 205"/>
              <p:cNvSpPr/>
              <p:nvPr/>
            </p:nvSpPr>
            <p:spPr>
              <a:xfrm>
                <a:off x="7264397" y="2492387"/>
                <a:ext cx="15353" cy="8241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7" name="Szabadkézi sokszög 206"/>
              <p:cNvSpPr/>
              <p:nvPr/>
            </p:nvSpPr>
            <p:spPr>
              <a:xfrm>
                <a:off x="7257947" y="2500626"/>
                <a:ext cx="6450" cy="4021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8" name="Szabadkézi sokszög 207"/>
              <p:cNvSpPr/>
              <p:nvPr/>
            </p:nvSpPr>
            <p:spPr>
              <a:xfrm>
                <a:off x="7240336" y="2504645"/>
                <a:ext cx="17609" cy="15358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9" name="Ellipszis 208"/>
              <p:cNvSpPr/>
              <p:nvPr/>
            </p:nvSpPr>
            <p:spPr>
              <a:xfrm flipH="1">
                <a:off x="7214563" y="2456940"/>
                <a:ext cx="135489" cy="130194"/>
              </a:xfrm>
              <a:prstGeom prst="ellipse">
                <a:avLst/>
              </a:prstGeom>
              <a:solidFill>
                <a:srgbClr val="FFCD7D">
                  <a:alpha val="83000"/>
                </a:srgb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0" name="Ellipszis 209"/>
              <p:cNvSpPr/>
              <p:nvPr/>
            </p:nvSpPr>
            <p:spPr>
              <a:xfrm flipH="1">
                <a:off x="6583262" y="2442797"/>
                <a:ext cx="135489" cy="130194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1" name="Szabadkézi sokszög 210"/>
              <p:cNvSpPr/>
              <p:nvPr/>
            </p:nvSpPr>
            <p:spPr>
              <a:xfrm flipH="1">
                <a:off x="6906432" y="2324700"/>
                <a:ext cx="81096" cy="242008"/>
              </a:xfrm>
              <a:custGeom>
                <a:avLst/>
                <a:gdLst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99051 w 330165"/>
                  <a:gd name="connsiteY22" fmla="*/ 1 h 868911"/>
                  <a:gd name="connsiteX23" fmla="*/ 162806 w 330165"/>
                  <a:gd name="connsiteY23" fmla="*/ 1 h 868911"/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162806 w 330165"/>
                  <a:gd name="connsiteY22" fmla="*/ 1 h 868911"/>
                  <a:gd name="connsiteX23" fmla="*/ 162806 w 330165"/>
                  <a:gd name="connsiteY23" fmla="*/ 0 h 868911"/>
                  <a:gd name="connsiteX0" fmla="*/ 162806 w 330165"/>
                  <a:gd name="connsiteY0" fmla="*/ 4916 h 873827"/>
                  <a:gd name="connsiteX1" fmla="*/ 201618 w 330165"/>
                  <a:gd name="connsiteY1" fmla="*/ 0 h 873827"/>
                  <a:gd name="connsiteX2" fmla="*/ 284392 w 330165"/>
                  <a:gd name="connsiteY2" fmla="*/ 682641 h 873827"/>
                  <a:gd name="connsiteX3" fmla="*/ 284392 w 330165"/>
                  <a:gd name="connsiteY3" fmla="*/ 682642 h 873827"/>
                  <a:gd name="connsiteX4" fmla="*/ 290152 w 330165"/>
                  <a:gd name="connsiteY4" fmla="*/ 686460 h 873827"/>
                  <a:gd name="connsiteX5" fmla="*/ 330165 w 330165"/>
                  <a:gd name="connsiteY5" fmla="*/ 764070 h 873827"/>
                  <a:gd name="connsiteX6" fmla="*/ 306834 w 330165"/>
                  <a:gd name="connsiteY6" fmla="*/ 825436 h 873827"/>
                  <a:gd name="connsiteX7" fmla="*/ 296414 w 330165"/>
                  <a:gd name="connsiteY7" fmla="*/ 835582 h 873827"/>
                  <a:gd name="connsiteX8" fmla="*/ 296414 w 330165"/>
                  <a:gd name="connsiteY8" fmla="*/ 835581 h 873827"/>
                  <a:gd name="connsiteX9" fmla="*/ 290152 w 330165"/>
                  <a:gd name="connsiteY9" fmla="*/ 841679 h 873827"/>
                  <a:gd name="connsiteX10" fmla="*/ 193551 w 330165"/>
                  <a:gd name="connsiteY10" fmla="*/ 873826 h 873827"/>
                  <a:gd name="connsiteX11" fmla="*/ 167359 w 330165"/>
                  <a:gd name="connsiteY11" fmla="*/ 873826 h 873827"/>
                  <a:gd name="connsiteX12" fmla="*/ 167359 w 330165"/>
                  <a:gd name="connsiteY12" fmla="*/ 873827 h 873827"/>
                  <a:gd name="connsiteX13" fmla="*/ 136614 w 330165"/>
                  <a:gd name="connsiteY13" fmla="*/ 873827 h 873827"/>
                  <a:gd name="connsiteX14" fmla="*/ 40013 w 330165"/>
                  <a:gd name="connsiteY14" fmla="*/ 841680 h 873827"/>
                  <a:gd name="connsiteX15" fmla="*/ 33751 w 330165"/>
                  <a:gd name="connsiteY15" fmla="*/ 835582 h 873827"/>
                  <a:gd name="connsiteX16" fmla="*/ 33751 w 330165"/>
                  <a:gd name="connsiteY16" fmla="*/ 835583 h 873827"/>
                  <a:gd name="connsiteX17" fmla="*/ 23331 w 330165"/>
                  <a:gd name="connsiteY17" fmla="*/ 825437 h 873827"/>
                  <a:gd name="connsiteX18" fmla="*/ 0 w 330165"/>
                  <a:gd name="connsiteY18" fmla="*/ 764071 h 873827"/>
                  <a:gd name="connsiteX19" fmla="*/ 40013 w 330165"/>
                  <a:gd name="connsiteY19" fmla="*/ 686461 h 873827"/>
                  <a:gd name="connsiteX20" fmla="*/ 45773 w 330165"/>
                  <a:gd name="connsiteY20" fmla="*/ 682643 h 873827"/>
                  <a:gd name="connsiteX21" fmla="*/ 45773 w 330165"/>
                  <a:gd name="connsiteY21" fmla="*/ 682642 h 873827"/>
                  <a:gd name="connsiteX22" fmla="*/ 162806 w 330165"/>
                  <a:gd name="connsiteY22" fmla="*/ 4917 h 873827"/>
                  <a:gd name="connsiteX23" fmla="*/ 162806 w 330165"/>
                  <a:gd name="connsiteY23" fmla="*/ 4916 h 873827"/>
                  <a:gd name="connsiteX0" fmla="*/ 157890 w 325249"/>
                  <a:gd name="connsiteY0" fmla="*/ 4916 h 873827"/>
                  <a:gd name="connsiteX1" fmla="*/ 196702 w 325249"/>
                  <a:gd name="connsiteY1" fmla="*/ 0 h 873827"/>
                  <a:gd name="connsiteX2" fmla="*/ 279476 w 325249"/>
                  <a:gd name="connsiteY2" fmla="*/ 682641 h 873827"/>
                  <a:gd name="connsiteX3" fmla="*/ 279476 w 325249"/>
                  <a:gd name="connsiteY3" fmla="*/ 682642 h 873827"/>
                  <a:gd name="connsiteX4" fmla="*/ 285236 w 325249"/>
                  <a:gd name="connsiteY4" fmla="*/ 686460 h 873827"/>
                  <a:gd name="connsiteX5" fmla="*/ 325249 w 325249"/>
                  <a:gd name="connsiteY5" fmla="*/ 764070 h 873827"/>
                  <a:gd name="connsiteX6" fmla="*/ 301918 w 325249"/>
                  <a:gd name="connsiteY6" fmla="*/ 825436 h 873827"/>
                  <a:gd name="connsiteX7" fmla="*/ 291498 w 325249"/>
                  <a:gd name="connsiteY7" fmla="*/ 835582 h 873827"/>
                  <a:gd name="connsiteX8" fmla="*/ 291498 w 325249"/>
                  <a:gd name="connsiteY8" fmla="*/ 835581 h 873827"/>
                  <a:gd name="connsiteX9" fmla="*/ 285236 w 325249"/>
                  <a:gd name="connsiteY9" fmla="*/ 841679 h 873827"/>
                  <a:gd name="connsiteX10" fmla="*/ 188635 w 325249"/>
                  <a:gd name="connsiteY10" fmla="*/ 873826 h 873827"/>
                  <a:gd name="connsiteX11" fmla="*/ 162443 w 325249"/>
                  <a:gd name="connsiteY11" fmla="*/ 873826 h 873827"/>
                  <a:gd name="connsiteX12" fmla="*/ 162443 w 325249"/>
                  <a:gd name="connsiteY12" fmla="*/ 873827 h 873827"/>
                  <a:gd name="connsiteX13" fmla="*/ 131698 w 325249"/>
                  <a:gd name="connsiteY13" fmla="*/ 873827 h 873827"/>
                  <a:gd name="connsiteX14" fmla="*/ 35097 w 325249"/>
                  <a:gd name="connsiteY14" fmla="*/ 841680 h 873827"/>
                  <a:gd name="connsiteX15" fmla="*/ 28835 w 325249"/>
                  <a:gd name="connsiteY15" fmla="*/ 835582 h 873827"/>
                  <a:gd name="connsiteX16" fmla="*/ 28835 w 325249"/>
                  <a:gd name="connsiteY16" fmla="*/ 835583 h 873827"/>
                  <a:gd name="connsiteX17" fmla="*/ 18415 w 325249"/>
                  <a:gd name="connsiteY17" fmla="*/ 825437 h 873827"/>
                  <a:gd name="connsiteX18" fmla="*/ 0 w 325249"/>
                  <a:gd name="connsiteY18" fmla="*/ 783736 h 873827"/>
                  <a:gd name="connsiteX19" fmla="*/ 35097 w 325249"/>
                  <a:gd name="connsiteY19" fmla="*/ 686461 h 873827"/>
                  <a:gd name="connsiteX20" fmla="*/ 40857 w 325249"/>
                  <a:gd name="connsiteY20" fmla="*/ 682643 h 873827"/>
                  <a:gd name="connsiteX21" fmla="*/ 40857 w 325249"/>
                  <a:gd name="connsiteY21" fmla="*/ 682642 h 873827"/>
                  <a:gd name="connsiteX22" fmla="*/ 157890 w 325249"/>
                  <a:gd name="connsiteY22" fmla="*/ 4917 h 873827"/>
                  <a:gd name="connsiteX23" fmla="*/ 157890 w 325249"/>
                  <a:gd name="connsiteY23" fmla="*/ 4916 h 873827"/>
                  <a:gd name="connsiteX0" fmla="*/ 157890 w 301918"/>
                  <a:gd name="connsiteY0" fmla="*/ 4916 h 873827"/>
                  <a:gd name="connsiteX1" fmla="*/ 196702 w 301918"/>
                  <a:gd name="connsiteY1" fmla="*/ 0 h 873827"/>
                  <a:gd name="connsiteX2" fmla="*/ 279476 w 301918"/>
                  <a:gd name="connsiteY2" fmla="*/ 682641 h 873827"/>
                  <a:gd name="connsiteX3" fmla="*/ 279476 w 301918"/>
                  <a:gd name="connsiteY3" fmla="*/ 682642 h 873827"/>
                  <a:gd name="connsiteX4" fmla="*/ 285236 w 301918"/>
                  <a:gd name="connsiteY4" fmla="*/ 686460 h 873827"/>
                  <a:gd name="connsiteX5" fmla="*/ 301918 w 301918"/>
                  <a:gd name="connsiteY5" fmla="*/ 825436 h 873827"/>
                  <a:gd name="connsiteX6" fmla="*/ 291498 w 301918"/>
                  <a:gd name="connsiteY6" fmla="*/ 835582 h 873827"/>
                  <a:gd name="connsiteX7" fmla="*/ 291498 w 301918"/>
                  <a:gd name="connsiteY7" fmla="*/ 835581 h 873827"/>
                  <a:gd name="connsiteX8" fmla="*/ 285236 w 301918"/>
                  <a:gd name="connsiteY8" fmla="*/ 841679 h 873827"/>
                  <a:gd name="connsiteX9" fmla="*/ 188635 w 301918"/>
                  <a:gd name="connsiteY9" fmla="*/ 873826 h 873827"/>
                  <a:gd name="connsiteX10" fmla="*/ 162443 w 301918"/>
                  <a:gd name="connsiteY10" fmla="*/ 873826 h 873827"/>
                  <a:gd name="connsiteX11" fmla="*/ 162443 w 301918"/>
                  <a:gd name="connsiteY11" fmla="*/ 873827 h 873827"/>
                  <a:gd name="connsiteX12" fmla="*/ 131698 w 301918"/>
                  <a:gd name="connsiteY12" fmla="*/ 873827 h 873827"/>
                  <a:gd name="connsiteX13" fmla="*/ 35097 w 301918"/>
                  <a:gd name="connsiteY13" fmla="*/ 841680 h 873827"/>
                  <a:gd name="connsiteX14" fmla="*/ 28835 w 301918"/>
                  <a:gd name="connsiteY14" fmla="*/ 835582 h 873827"/>
                  <a:gd name="connsiteX15" fmla="*/ 28835 w 301918"/>
                  <a:gd name="connsiteY15" fmla="*/ 835583 h 873827"/>
                  <a:gd name="connsiteX16" fmla="*/ 18415 w 301918"/>
                  <a:gd name="connsiteY16" fmla="*/ 825437 h 873827"/>
                  <a:gd name="connsiteX17" fmla="*/ 0 w 301918"/>
                  <a:gd name="connsiteY17" fmla="*/ 783736 h 873827"/>
                  <a:gd name="connsiteX18" fmla="*/ 35097 w 301918"/>
                  <a:gd name="connsiteY18" fmla="*/ 686461 h 873827"/>
                  <a:gd name="connsiteX19" fmla="*/ 40857 w 301918"/>
                  <a:gd name="connsiteY19" fmla="*/ 682643 h 873827"/>
                  <a:gd name="connsiteX20" fmla="*/ 40857 w 301918"/>
                  <a:gd name="connsiteY20" fmla="*/ 682642 h 873827"/>
                  <a:gd name="connsiteX21" fmla="*/ 157890 w 301918"/>
                  <a:gd name="connsiteY21" fmla="*/ 4917 h 873827"/>
                  <a:gd name="connsiteX22" fmla="*/ 157890 w 301918"/>
                  <a:gd name="connsiteY22" fmla="*/ 4916 h 873827"/>
                  <a:gd name="connsiteX0" fmla="*/ 139475 w 283503"/>
                  <a:gd name="connsiteY0" fmla="*/ 4916 h 873827"/>
                  <a:gd name="connsiteX1" fmla="*/ 178287 w 283503"/>
                  <a:gd name="connsiteY1" fmla="*/ 0 h 873827"/>
                  <a:gd name="connsiteX2" fmla="*/ 261061 w 283503"/>
                  <a:gd name="connsiteY2" fmla="*/ 682641 h 873827"/>
                  <a:gd name="connsiteX3" fmla="*/ 261061 w 283503"/>
                  <a:gd name="connsiteY3" fmla="*/ 682642 h 873827"/>
                  <a:gd name="connsiteX4" fmla="*/ 266821 w 283503"/>
                  <a:gd name="connsiteY4" fmla="*/ 686460 h 873827"/>
                  <a:gd name="connsiteX5" fmla="*/ 283503 w 283503"/>
                  <a:gd name="connsiteY5" fmla="*/ 825436 h 873827"/>
                  <a:gd name="connsiteX6" fmla="*/ 273083 w 283503"/>
                  <a:gd name="connsiteY6" fmla="*/ 835582 h 873827"/>
                  <a:gd name="connsiteX7" fmla="*/ 273083 w 283503"/>
                  <a:gd name="connsiteY7" fmla="*/ 835581 h 873827"/>
                  <a:gd name="connsiteX8" fmla="*/ 266821 w 283503"/>
                  <a:gd name="connsiteY8" fmla="*/ 841679 h 873827"/>
                  <a:gd name="connsiteX9" fmla="*/ 170220 w 283503"/>
                  <a:gd name="connsiteY9" fmla="*/ 873826 h 873827"/>
                  <a:gd name="connsiteX10" fmla="*/ 144028 w 283503"/>
                  <a:gd name="connsiteY10" fmla="*/ 873826 h 873827"/>
                  <a:gd name="connsiteX11" fmla="*/ 144028 w 283503"/>
                  <a:gd name="connsiteY11" fmla="*/ 873827 h 873827"/>
                  <a:gd name="connsiteX12" fmla="*/ 113283 w 283503"/>
                  <a:gd name="connsiteY12" fmla="*/ 873827 h 873827"/>
                  <a:gd name="connsiteX13" fmla="*/ 16682 w 283503"/>
                  <a:gd name="connsiteY13" fmla="*/ 841680 h 873827"/>
                  <a:gd name="connsiteX14" fmla="*/ 10420 w 283503"/>
                  <a:gd name="connsiteY14" fmla="*/ 835582 h 873827"/>
                  <a:gd name="connsiteX15" fmla="*/ 10420 w 283503"/>
                  <a:gd name="connsiteY15" fmla="*/ 835583 h 873827"/>
                  <a:gd name="connsiteX16" fmla="*/ 0 w 283503"/>
                  <a:gd name="connsiteY16" fmla="*/ 825437 h 873827"/>
                  <a:gd name="connsiteX17" fmla="*/ 16682 w 283503"/>
                  <a:gd name="connsiteY17" fmla="*/ 686461 h 873827"/>
                  <a:gd name="connsiteX18" fmla="*/ 22442 w 283503"/>
                  <a:gd name="connsiteY18" fmla="*/ 682643 h 873827"/>
                  <a:gd name="connsiteX19" fmla="*/ 22442 w 283503"/>
                  <a:gd name="connsiteY19" fmla="*/ 682642 h 873827"/>
                  <a:gd name="connsiteX20" fmla="*/ 139475 w 283503"/>
                  <a:gd name="connsiteY20" fmla="*/ 4917 h 873827"/>
                  <a:gd name="connsiteX21" fmla="*/ 139475 w 283503"/>
                  <a:gd name="connsiteY21" fmla="*/ 4916 h 87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503" h="873827">
                    <a:moveTo>
                      <a:pt x="139475" y="4916"/>
                    </a:moveTo>
                    <a:lnTo>
                      <a:pt x="178287" y="0"/>
                    </a:lnTo>
                    <a:lnTo>
                      <a:pt x="261061" y="682641"/>
                    </a:lnTo>
                    <a:lnTo>
                      <a:pt x="261061" y="682642"/>
                    </a:lnTo>
                    <a:lnTo>
                      <a:pt x="266821" y="686460"/>
                    </a:lnTo>
                    <a:cubicBezTo>
                      <a:pt x="270561" y="710259"/>
                      <a:pt x="282459" y="800582"/>
                      <a:pt x="283503" y="825436"/>
                    </a:cubicBezTo>
                    <a:lnTo>
                      <a:pt x="273083" y="835582"/>
                    </a:lnTo>
                    <a:lnTo>
                      <a:pt x="273083" y="835581"/>
                    </a:lnTo>
                    <a:lnTo>
                      <a:pt x="266821" y="841679"/>
                    </a:lnTo>
                    <a:cubicBezTo>
                      <a:pt x="242099" y="861542"/>
                      <a:pt x="207945" y="873826"/>
                      <a:pt x="170220" y="873826"/>
                    </a:cubicBezTo>
                    <a:lnTo>
                      <a:pt x="144028" y="873826"/>
                    </a:lnTo>
                    <a:lnTo>
                      <a:pt x="144028" y="873827"/>
                    </a:lnTo>
                    <a:lnTo>
                      <a:pt x="113283" y="873827"/>
                    </a:lnTo>
                    <a:cubicBezTo>
                      <a:pt x="75558" y="873827"/>
                      <a:pt x="41404" y="861543"/>
                      <a:pt x="16682" y="841680"/>
                    </a:cubicBezTo>
                    <a:lnTo>
                      <a:pt x="10420" y="835582"/>
                    </a:lnTo>
                    <a:lnTo>
                      <a:pt x="10420" y="835583"/>
                    </a:lnTo>
                    <a:lnTo>
                      <a:pt x="0" y="825437"/>
                    </a:lnTo>
                    <a:cubicBezTo>
                      <a:pt x="1044" y="800583"/>
                      <a:pt x="12942" y="710260"/>
                      <a:pt x="16682" y="686461"/>
                    </a:cubicBezTo>
                    <a:lnTo>
                      <a:pt x="22442" y="682643"/>
                    </a:lnTo>
                    <a:lnTo>
                      <a:pt x="22442" y="682642"/>
                    </a:lnTo>
                    <a:lnTo>
                      <a:pt x="139475" y="4917"/>
                    </a:lnTo>
                    <a:lnTo>
                      <a:pt x="139475" y="4916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12" name="Ellipszis 211"/>
              <p:cNvSpPr/>
              <p:nvPr/>
            </p:nvSpPr>
            <p:spPr>
              <a:xfrm flipH="1">
                <a:off x="6614008" y="2269114"/>
                <a:ext cx="211829" cy="187825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3" name="Ellipszis 212"/>
              <p:cNvSpPr/>
              <p:nvPr/>
            </p:nvSpPr>
            <p:spPr>
              <a:xfrm rot="16200000" flipH="1">
                <a:off x="6642555" y="2250395"/>
                <a:ext cx="154139" cy="218159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4" name="Ellipszis 213"/>
              <p:cNvSpPr/>
              <p:nvPr/>
            </p:nvSpPr>
            <p:spPr>
              <a:xfrm rot="5400000" flipH="1">
                <a:off x="6657277" y="2301778"/>
                <a:ext cx="125631" cy="138170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5" name="Ellipszis 214"/>
              <p:cNvSpPr/>
              <p:nvPr/>
            </p:nvSpPr>
            <p:spPr>
              <a:xfrm flipH="1">
                <a:off x="7131163" y="2280970"/>
                <a:ext cx="211829" cy="17696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6" name="Ellipszis 215"/>
              <p:cNvSpPr/>
              <p:nvPr/>
            </p:nvSpPr>
            <p:spPr>
              <a:xfrm rot="16200000" flipH="1">
                <a:off x="7174771" y="2255397"/>
                <a:ext cx="135479" cy="213367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7" name="Ellipszis 216"/>
              <p:cNvSpPr/>
              <p:nvPr/>
            </p:nvSpPr>
            <p:spPr>
              <a:xfrm rot="5400000" flipH="1">
                <a:off x="7173368" y="2305138"/>
                <a:ext cx="125631" cy="138170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8" name="Ellipszis 217"/>
              <p:cNvSpPr/>
              <p:nvPr/>
            </p:nvSpPr>
            <p:spPr>
              <a:xfrm flipH="1">
                <a:off x="7163248" y="2350796"/>
                <a:ext cx="26496" cy="261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9" name="Ellipszis 218"/>
              <p:cNvSpPr/>
              <p:nvPr/>
            </p:nvSpPr>
            <p:spPr>
              <a:xfrm flipH="1">
                <a:off x="7198872" y="2370315"/>
                <a:ext cx="19312" cy="1964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20" name="Szabadkézi sokszög 219"/>
              <p:cNvSpPr/>
              <p:nvPr/>
            </p:nvSpPr>
            <p:spPr>
              <a:xfrm>
                <a:off x="6852005" y="2691833"/>
                <a:ext cx="206211" cy="91388"/>
              </a:xfrm>
              <a:custGeom>
                <a:avLst/>
                <a:gdLst>
                  <a:gd name="connsiteX0" fmla="*/ 1337556 w 2158716"/>
                  <a:gd name="connsiteY0" fmla="*/ 66 h 445380"/>
                  <a:gd name="connsiteX1" fmla="*/ 1099008 w 2158716"/>
                  <a:gd name="connsiteY1" fmla="*/ 168990 h 445380"/>
                  <a:gd name="connsiteX2" fmla="*/ 1079358 w 2158716"/>
                  <a:gd name="connsiteY2" fmla="*/ 263991 h 445380"/>
                  <a:gd name="connsiteX3" fmla="*/ 1059709 w 2158716"/>
                  <a:gd name="connsiteY3" fmla="*/ 168990 h 445380"/>
                  <a:gd name="connsiteX4" fmla="*/ 821160 w 2158716"/>
                  <a:gd name="connsiteY4" fmla="*/ 66 h 445380"/>
                  <a:gd name="connsiteX5" fmla="*/ 0 w 2158716"/>
                  <a:gd name="connsiteY5" fmla="*/ 445380 h 445380"/>
                  <a:gd name="connsiteX6" fmla="*/ 1053682 w 2158716"/>
                  <a:gd name="connsiteY6" fmla="*/ 445380 h 445380"/>
                  <a:gd name="connsiteX7" fmla="*/ 1105034 w 2158716"/>
                  <a:gd name="connsiteY7" fmla="*/ 445380 h 445380"/>
                  <a:gd name="connsiteX8" fmla="*/ 2158716 w 2158716"/>
                  <a:gd name="connsiteY8" fmla="*/ 445380 h 445380"/>
                  <a:gd name="connsiteX9" fmla="*/ 1337556 w 2158716"/>
                  <a:gd name="connsiteY9" fmla="*/ 66 h 445380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533627"/>
                  <a:gd name="connsiteX1" fmla="*/ 1208190 w 2322489"/>
                  <a:gd name="connsiteY1" fmla="*/ 171289 h 533627"/>
                  <a:gd name="connsiteX2" fmla="*/ 1188540 w 2322489"/>
                  <a:gd name="connsiteY2" fmla="*/ 266290 h 533627"/>
                  <a:gd name="connsiteX3" fmla="*/ 1168891 w 2322489"/>
                  <a:gd name="connsiteY3" fmla="*/ 171289 h 533627"/>
                  <a:gd name="connsiteX4" fmla="*/ 930342 w 2322489"/>
                  <a:gd name="connsiteY4" fmla="*/ 2365 h 533627"/>
                  <a:gd name="connsiteX5" fmla="*/ 0 w 2322489"/>
                  <a:gd name="connsiteY5" fmla="*/ 283906 h 533627"/>
                  <a:gd name="connsiteX6" fmla="*/ 1162864 w 2322489"/>
                  <a:gd name="connsiteY6" fmla="*/ 447679 h 533627"/>
                  <a:gd name="connsiteX7" fmla="*/ 1214216 w 2322489"/>
                  <a:gd name="connsiteY7" fmla="*/ 447679 h 533627"/>
                  <a:gd name="connsiteX8" fmla="*/ 2322489 w 2322489"/>
                  <a:gd name="connsiteY8" fmla="*/ 256610 h 533627"/>
                  <a:gd name="connsiteX9" fmla="*/ 1446738 w 2322489"/>
                  <a:gd name="connsiteY9" fmla="*/ 2365 h 533627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162864 w 2322489"/>
                  <a:gd name="connsiteY6" fmla="*/ 447679 h 898056"/>
                  <a:gd name="connsiteX7" fmla="*/ 1077738 w 2322489"/>
                  <a:gd name="connsiteY7" fmla="*/ 898056 h 898056"/>
                  <a:gd name="connsiteX8" fmla="*/ 2322489 w 2322489"/>
                  <a:gd name="connsiteY8" fmla="*/ 256610 h 898056"/>
                  <a:gd name="connsiteX9" fmla="*/ 1446738 w 2322489"/>
                  <a:gd name="connsiteY9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528625 w 2404376"/>
                  <a:gd name="connsiteY0" fmla="*/ 813 h 896504"/>
                  <a:gd name="connsiteX1" fmla="*/ 1290077 w 2404376"/>
                  <a:gd name="connsiteY1" fmla="*/ 169737 h 896504"/>
                  <a:gd name="connsiteX2" fmla="*/ 1270427 w 2404376"/>
                  <a:gd name="connsiteY2" fmla="*/ 264738 h 896504"/>
                  <a:gd name="connsiteX3" fmla="*/ 1250778 w 2404376"/>
                  <a:gd name="connsiteY3" fmla="*/ 169737 h 896504"/>
                  <a:gd name="connsiteX4" fmla="*/ 1012229 w 2404376"/>
                  <a:gd name="connsiteY4" fmla="*/ 813 h 896504"/>
                  <a:gd name="connsiteX5" fmla="*/ 0 w 2404376"/>
                  <a:gd name="connsiteY5" fmla="*/ 104933 h 896504"/>
                  <a:gd name="connsiteX6" fmla="*/ 1159625 w 2404376"/>
                  <a:gd name="connsiteY6" fmla="*/ 896504 h 896504"/>
                  <a:gd name="connsiteX7" fmla="*/ 2404376 w 2404376"/>
                  <a:gd name="connsiteY7" fmla="*/ 255058 h 896504"/>
                  <a:gd name="connsiteX8" fmla="*/ 1528625 w 2404376"/>
                  <a:gd name="connsiteY8" fmla="*/ 813 h 896504"/>
                  <a:gd name="connsiteX0" fmla="*/ 1528625 w 2404376"/>
                  <a:gd name="connsiteY0" fmla="*/ 166 h 895857"/>
                  <a:gd name="connsiteX1" fmla="*/ 1290077 w 2404376"/>
                  <a:gd name="connsiteY1" fmla="*/ 169090 h 895857"/>
                  <a:gd name="connsiteX2" fmla="*/ 1270427 w 2404376"/>
                  <a:gd name="connsiteY2" fmla="*/ 264091 h 895857"/>
                  <a:gd name="connsiteX3" fmla="*/ 1250778 w 2404376"/>
                  <a:gd name="connsiteY3" fmla="*/ 169090 h 895857"/>
                  <a:gd name="connsiteX4" fmla="*/ 1012229 w 2404376"/>
                  <a:gd name="connsiteY4" fmla="*/ 166 h 895857"/>
                  <a:gd name="connsiteX5" fmla="*/ 0 w 2404376"/>
                  <a:gd name="connsiteY5" fmla="*/ 104286 h 895857"/>
                  <a:gd name="connsiteX6" fmla="*/ 1159625 w 2404376"/>
                  <a:gd name="connsiteY6" fmla="*/ 895857 h 895857"/>
                  <a:gd name="connsiteX7" fmla="*/ 2404376 w 2404376"/>
                  <a:gd name="connsiteY7" fmla="*/ 254411 h 895857"/>
                  <a:gd name="connsiteX8" fmla="*/ 1528625 w 2404376"/>
                  <a:gd name="connsiteY8" fmla="*/ 166 h 895857"/>
                  <a:gd name="connsiteX0" fmla="*/ 1528625 w 2431672"/>
                  <a:gd name="connsiteY0" fmla="*/ 309 h 896000"/>
                  <a:gd name="connsiteX1" fmla="*/ 1290077 w 2431672"/>
                  <a:gd name="connsiteY1" fmla="*/ 169233 h 896000"/>
                  <a:gd name="connsiteX2" fmla="*/ 1270427 w 2431672"/>
                  <a:gd name="connsiteY2" fmla="*/ 264234 h 896000"/>
                  <a:gd name="connsiteX3" fmla="*/ 1250778 w 2431672"/>
                  <a:gd name="connsiteY3" fmla="*/ 169233 h 896000"/>
                  <a:gd name="connsiteX4" fmla="*/ 1012229 w 2431672"/>
                  <a:gd name="connsiteY4" fmla="*/ 309 h 896000"/>
                  <a:gd name="connsiteX5" fmla="*/ 0 w 2431672"/>
                  <a:gd name="connsiteY5" fmla="*/ 104429 h 896000"/>
                  <a:gd name="connsiteX6" fmla="*/ 1159625 w 2431672"/>
                  <a:gd name="connsiteY6" fmla="*/ 896000 h 896000"/>
                  <a:gd name="connsiteX7" fmla="*/ 2431672 w 2431672"/>
                  <a:gd name="connsiteY7" fmla="*/ 8894 h 896000"/>
                  <a:gd name="connsiteX8" fmla="*/ 1528625 w 2431672"/>
                  <a:gd name="connsiteY8" fmla="*/ 309 h 896000"/>
                  <a:gd name="connsiteX0" fmla="*/ 1528625 w 2431672"/>
                  <a:gd name="connsiteY0" fmla="*/ 166 h 895857"/>
                  <a:gd name="connsiteX1" fmla="*/ 1290077 w 2431672"/>
                  <a:gd name="connsiteY1" fmla="*/ 169090 h 895857"/>
                  <a:gd name="connsiteX2" fmla="*/ 1270427 w 2431672"/>
                  <a:gd name="connsiteY2" fmla="*/ 264091 h 895857"/>
                  <a:gd name="connsiteX3" fmla="*/ 1250778 w 2431672"/>
                  <a:gd name="connsiteY3" fmla="*/ 169090 h 895857"/>
                  <a:gd name="connsiteX4" fmla="*/ 1012229 w 2431672"/>
                  <a:gd name="connsiteY4" fmla="*/ 166 h 895857"/>
                  <a:gd name="connsiteX5" fmla="*/ 0 w 2431672"/>
                  <a:gd name="connsiteY5" fmla="*/ 104286 h 895857"/>
                  <a:gd name="connsiteX6" fmla="*/ 1159625 w 2431672"/>
                  <a:gd name="connsiteY6" fmla="*/ 895857 h 895857"/>
                  <a:gd name="connsiteX7" fmla="*/ 2431672 w 2431672"/>
                  <a:gd name="connsiteY7" fmla="*/ 8751 h 895857"/>
                  <a:gd name="connsiteX8" fmla="*/ 1528625 w 2431672"/>
                  <a:gd name="connsiteY8" fmla="*/ 166 h 895857"/>
                  <a:gd name="connsiteX0" fmla="*/ 1528625 w 2431672"/>
                  <a:gd name="connsiteY0" fmla="*/ 166 h 691141"/>
                  <a:gd name="connsiteX1" fmla="*/ 1290077 w 2431672"/>
                  <a:gd name="connsiteY1" fmla="*/ 169090 h 691141"/>
                  <a:gd name="connsiteX2" fmla="*/ 1270427 w 2431672"/>
                  <a:gd name="connsiteY2" fmla="*/ 264091 h 691141"/>
                  <a:gd name="connsiteX3" fmla="*/ 1250778 w 2431672"/>
                  <a:gd name="connsiteY3" fmla="*/ 169090 h 691141"/>
                  <a:gd name="connsiteX4" fmla="*/ 1012229 w 2431672"/>
                  <a:gd name="connsiteY4" fmla="*/ 166 h 691141"/>
                  <a:gd name="connsiteX5" fmla="*/ 0 w 2431672"/>
                  <a:gd name="connsiteY5" fmla="*/ 104286 h 691141"/>
                  <a:gd name="connsiteX6" fmla="*/ 1282455 w 2431672"/>
                  <a:gd name="connsiteY6" fmla="*/ 691141 h 691141"/>
                  <a:gd name="connsiteX7" fmla="*/ 2431672 w 2431672"/>
                  <a:gd name="connsiteY7" fmla="*/ 8751 h 691141"/>
                  <a:gd name="connsiteX8" fmla="*/ 1528625 w 2431672"/>
                  <a:gd name="connsiteY8" fmla="*/ 166 h 691141"/>
                  <a:gd name="connsiteX0" fmla="*/ 1310260 w 2213307"/>
                  <a:gd name="connsiteY0" fmla="*/ 166 h 691141"/>
                  <a:gd name="connsiteX1" fmla="*/ 1071712 w 2213307"/>
                  <a:gd name="connsiteY1" fmla="*/ 169090 h 691141"/>
                  <a:gd name="connsiteX2" fmla="*/ 1052062 w 2213307"/>
                  <a:gd name="connsiteY2" fmla="*/ 264091 h 691141"/>
                  <a:gd name="connsiteX3" fmla="*/ 1032413 w 2213307"/>
                  <a:gd name="connsiteY3" fmla="*/ 169090 h 691141"/>
                  <a:gd name="connsiteX4" fmla="*/ 793864 w 2213307"/>
                  <a:gd name="connsiteY4" fmla="*/ 166 h 691141"/>
                  <a:gd name="connsiteX5" fmla="*/ 0 w 2213307"/>
                  <a:gd name="connsiteY5" fmla="*/ 104286 h 691141"/>
                  <a:gd name="connsiteX6" fmla="*/ 1064090 w 2213307"/>
                  <a:gd name="connsiteY6" fmla="*/ 691141 h 691141"/>
                  <a:gd name="connsiteX7" fmla="*/ 2213307 w 2213307"/>
                  <a:gd name="connsiteY7" fmla="*/ 8751 h 691141"/>
                  <a:gd name="connsiteX8" fmla="*/ 1310260 w 2213307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841267"/>
                  <a:gd name="connsiteX1" fmla="*/ 1071712 w 2022238"/>
                  <a:gd name="connsiteY1" fmla="*/ 169090 h 841267"/>
                  <a:gd name="connsiteX2" fmla="*/ 1052062 w 2022238"/>
                  <a:gd name="connsiteY2" fmla="*/ 264091 h 841267"/>
                  <a:gd name="connsiteX3" fmla="*/ 1032413 w 2022238"/>
                  <a:gd name="connsiteY3" fmla="*/ 169090 h 841267"/>
                  <a:gd name="connsiteX4" fmla="*/ 793864 w 2022238"/>
                  <a:gd name="connsiteY4" fmla="*/ 166 h 841267"/>
                  <a:gd name="connsiteX5" fmla="*/ 0 w 2022238"/>
                  <a:gd name="connsiteY5" fmla="*/ 104286 h 841267"/>
                  <a:gd name="connsiteX6" fmla="*/ 1105033 w 2022238"/>
                  <a:gd name="connsiteY6" fmla="*/ 841267 h 841267"/>
                  <a:gd name="connsiteX7" fmla="*/ 2022238 w 2022238"/>
                  <a:gd name="connsiteY7" fmla="*/ 36046 h 841267"/>
                  <a:gd name="connsiteX8" fmla="*/ 1310260 w 2022238"/>
                  <a:gd name="connsiteY8" fmla="*/ 166 h 841267"/>
                  <a:gd name="connsiteX0" fmla="*/ 1584169 w 2296147"/>
                  <a:gd name="connsiteY0" fmla="*/ 321890 h 1162991"/>
                  <a:gd name="connsiteX1" fmla="*/ 1345621 w 2296147"/>
                  <a:gd name="connsiteY1" fmla="*/ 490814 h 1162991"/>
                  <a:gd name="connsiteX2" fmla="*/ 1325971 w 2296147"/>
                  <a:gd name="connsiteY2" fmla="*/ 585815 h 1162991"/>
                  <a:gd name="connsiteX3" fmla="*/ 1306322 w 2296147"/>
                  <a:gd name="connsiteY3" fmla="*/ 490814 h 1162991"/>
                  <a:gd name="connsiteX4" fmla="*/ 1067773 w 2296147"/>
                  <a:gd name="connsiteY4" fmla="*/ 321890 h 1162991"/>
                  <a:gd name="connsiteX5" fmla="*/ 0 w 2296147"/>
                  <a:gd name="connsiteY5" fmla="*/ 0 h 1162991"/>
                  <a:gd name="connsiteX6" fmla="*/ 1378942 w 2296147"/>
                  <a:gd name="connsiteY6" fmla="*/ 1162991 h 1162991"/>
                  <a:gd name="connsiteX7" fmla="*/ 2296147 w 2296147"/>
                  <a:gd name="connsiteY7" fmla="*/ 357770 h 1162991"/>
                  <a:gd name="connsiteX8" fmla="*/ 1584169 w 2296147"/>
                  <a:gd name="connsiteY8" fmla="*/ 321890 h 1162991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  <a:gd name="connsiteX0" fmla="*/ 1160471 w 2337343"/>
                  <a:gd name="connsiteY0" fmla="*/ 111301 h 952402"/>
                  <a:gd name="connsiteX1" fmla="*/ 921923 w 2337343"/>
                  <a:gd name="connsiteY1" fmla="*/ 280225 h 952402"/>
                  <a:gd name="connsiteX2" fmla="*/ 902273 w 2337343"/>
                  <a:gd name="connsiteY2" fmla="*/ 375226 h 952402"/>
                  <a:gd name="connsiteX3" fmla="*/ 882624 w 2337343"/>
                  <a:gd name="connsiteY3" fmla="*/ 280225 h 952402"/>
                  <a:gd name="connsiteX4" fmla="*/ 644075 w 2337343"/>
                  <a:gd name="connsiteY4" fmla="*/ 111301 h 952402"/>
                  <a:gd name="connsiteX5" fmla="*/ 0 w 2337343"/>
                  <a:gd name="connsiteY5" fmla="*/ 621955 h 952402"/>
                  <a:gd name="connsiteX6" fmla="*/ 955244 w 2337343"/>
                  <a:gd name="connsiteY6" fmla="*/ 952402 h 952402"/>
                  <a:gd name="connsiteX7" fmla="*/ 2337343 w 2337343"/>
                  <a:gd name="connsiteY7" fmla="*/ 0 h 952402"/>
                  <a:gd name="connsiteX8" fmla="*/ 1160471 w 2337343"/>
                  <a:gd name="connsiteY8" fmla="*/ 111301 h 952402"/>
                  <a:gd name="connsiteX0" fmla="*/ 1456446 w 2633318"/>
                  <a:gd name="connsiteY0" fmla="*/ 111301 h 952402"/>
                  <a:gd name="connsiteX1" fmla="*/ 1217898 w 2633318"/>
                  <a:gd name="connsiteY1" fmla="*/ 280225 h 952402"/>
                  <a:gd name="connsiteX2" fmla="*/ 1198248 w 2633318"/>
                  <a:gd name="connsiteY2" fmla="*/ 375226 h 952402"/>
                  <a:gd name="connsiteX3" fmla="*/ 1178599 w 2633318"/>
                  <a:gd name="connsiteY3" fmla="*/ 280225 h 952402"/>
                  <a:gd name="connsiteX4" fmla="*/ 940050 w 2633318"/>
                  <a:gd name="connsiteY4" fmla="*/ 111301 h 952402"/>
                  <a:gd name="connsiteX5" fmla="*/ 0 w 2633318"/>
                  <a:gd name="connsiteY5" fmla="*/ 523694 h 952402"/>
                  <a:gd name="connsiteX6" fmla="*/ 1251219 w 2633318"/>
                  <a:gd name="connsiteY6" fmla="*/ 952402 h 952402"/>
                  <a:gd name="connsiteX7" fmla="*/ 2633318 w 2633318"/>
                  <a:gd name="connsiteY7" fmla="*/ 0 h 952402"/>
                  <a:gd name="connsiteX8" fmla="*/ 1456446 w 2633318"/>
                  <a:gd name="connsiteY8" fmla="*/ 111301 h 952402"/>
                  <a:gd name="connsiteX0" fmla="*/ 1456446 w 2633318"/>
                  <a:gd name="connsiteY0" fmla="*/ 111301 h 952402"/>
                  <a:gd name="connsiteX1" fmla="*/ 1217898 w 2633318"/>
                  <a:gd name="connsiteY1" fmla="*/ 280225 h 952402"/>
                  <a:gd name="connsiteX2" fmla="*/ 1198248 w 2633318"/>
                  <a:gd name="connsiteY2" fmla="*/ 375226 h 952402"/>
                  <a:gd name="connsiteX3" fmla="*/ 1178599 w 2633318"/>
                  <a:gd name="connsiteY3" fmla="*/ 280225 h 952402"/>
                  <a:gd name="connsiteX4" fmla="*/ 940050 w 2633318"/>
                  <a:gd name="connsiteY4" fmla="*/ 111301 h 952402"/>
                  <a:gd name="connsiteX5" fmla="*/ 0 w 2633318"/>
                  <a:gd name="connsiteY5" fmla="*/ 523694 h 952402"/>
                  <a:gd name="connsiteX6" fmla="*/ 1251219 w 2633318"/>
                  <a:gd name="connsiteY6" fmla="*/ 952402 h 952402"/>
                  <a:gd name="connsiteX7" fmla="*/ 2633318 w 2633318"/>
                  <a:gd name="connsiteY7" fmla="*/ 0 h 952402"/>
                  <a:gd name="connsiteX8" fmla="*/ 1456446 w 2633318"/>
                  <a:gd name="connsiteY8" fmla="*/ 111301 h 952402"/>
                  <a:gd name="connsiteX0" fmla="*/ 1456446 w 2633318"/>
                  <a:gd name="connsiteY0" fmla="*/ 111301 h 952402"/>
                  <a:gd name="connsiteX1" fmla="*/ 1217898 w 2633318"/>
                  <a:gd name="connsiteY1" fmla="*/ 280225 h 952402"/>
                  <a:gd name="connsiteX2" fmla="*/ 1178599 w 2633318"/>
                  <a:gd name="connsiteY2" fmla="*/ 280225 h 952402"/>
                  <a:gd name="connsiteX3" fmla="*/ 940050 w 2633318"/>
                  <a:gd name="connsiteY3" fmla="*/ 111301 h 952402"/>
                  <a:gd name="connsiteX4" fmla="*/ 0 w 2633318"/>
                  <a:gd name="connsiteY4" fmla="*/ 523694 h 952402"/>
                  <a:gd name="connsiteX5" fmla="*/ 1251219 w 2633318"/>
                  <a:gd name="connsiteY5" fmla="*/ 952402 h 952402"/>
                  <a:gd name="connsiteX6" fmla="*/ 2633318 w 2633318"/>
                  <a:gd name="connsiteY6" fmla="*/ 0 h 952402"/>
                  <a:gd name="connsiteX7" fmla="*/ 1456446 w 2633318"/>
                  <a:gd name="connsiteY7" fmla="*/ 111301 h 952402"/>
                  <a:gd name="connsiteX0" fmla="*/ 1456446 w 2271080"/>
                  <a:gd name="connsiteY0" fmla="*/ 8220 h 849321"/>
                  <a:gd name="connsiteX1" fmla="*/ 1217898 w 2271080"/>
                  <a:gd name="connsiteY1" fmla="*/ 177144 h 849321"/>
                  <a:gd name="connsiteX2" fmla="*/ 1178599 w 2271080"/>
                  <a:gd name="connsiteY2" fmla="*/ 177144 h 849321"/>
                  <a:gd name="connsiteX3" fmla="*/ 940050 w 2271080"/>
                  <a:gd name="connsiteY3" fmla="*/ 8220 h 849321"/>
                  <a:gd name="connsiteX4" fmla="*/ 0 w 2271080"/>
                  <a:gd name="connsiteY4" fmla="*/ 420613 h 849321"/>
                  <a:gd name="connsiteX5" fmla="*/ 1251219 w 2271080"/>
                  <a:gd name="connsiteY5" fmla="*/ 849321 h 849321"/>
                  <a:gd name="connsiteX6" fmla="*/ 2271080 w 2271080"/>
                  <a:gd name="connsiteY6" fmla="*/ 129172 h 849321"/>
                  <a:gd name="connsiteX7" fmla="*/ 1456446 w 2271080"/>
                  <a:gd name="connsiteY7" fmla="*/ 8220 h 849321"/>
                  <a:gd name="connsiteX0" fmla="*/ 1456446 w 2271080"/>
                  <a:gd name="connsiteY0" fmla="*/ 5217 h 846318"/>
                  <a:gd name="connsiteX1" fmla="*/ 1178599 w 2271080"/>
                  <a:gd name="connsiteY1" fmla="*/ 174141 h 846318"/>
                  <a:gd name="connsiteX2" fmla="*/ 940050 w 2271080"/>
                  <a:gd name="connsiteY2" fmla="*/ 5217 h 846318"/>
                  <a:gd name="connsiteX3" fmla="*/ 0 w 2271080"/>
                  <a:gd name="connsiteY3" fmla="*/ 417610 h 846318"/>
                  <a:gd name="connsiteX4" fmla="*/ 1251219 w 2271080"/>
                  <a:gd name="connsiteY4" fmla="*/ 846318 h 846318"/>
                  <a:gd name="connsiteX5" fmla="*/ 2271080 w 2271080"/>
                  <a:gd name="connsiteY5" fmla="*/ 126169 h 846318"/>
                  <a:gd name="connsiteX6" fmla="*/ 1456446 w 2271080"/>
                  <a:gd name="connsiteY6" fmla="*/ 5217 h 846318"/>
                  <a:gd name="connsiteX0" fmla="*/ 1456446 w 2271080"/>
                  <a:gd name="connsiteY0" fmla="*/ 14639 h 855740"/>
                  <a:gd name="connsiteX1" fmla="*/ 1227192 w 2271080"/>
                  <a:gd name="connsiteY1" fmla="*/ 85302 h 855740"/>
                  <a:gd name="connsiteX2" fmla="*/ 940050 w 2271080"/>
                  <a:gd name="connsiteY2" fmla="*/ 14639 h 855740"/>
                  <a:gd name="connsiteX3" fmla="*/ 0 w 2271080"/>
                  <a:gd name="connsiteY3" fmla="*/ 427032 h 855740"/>
                  <a:gd name="connsiteX4" fmla="*/ 1251219 w 2271080"/>
                  <a:gd name="connsiteY4" fmla="*/ 855740 h 855740"/>
                  <a:gd name="connsiteX5" fmla="*/ 2271080 w 2271080"/>
                  <a:gd name="connsiteY5" fmla="*/ 135591 h 855740"/>
                  <a:gd name="connsiteX6" fmla="*/ 1456446 w 2271080"/>
                  <a:gd name="connsiteY6" fmla="*/ 14639 h 855740"/>
                  <a:gd name="connsiteX0" fmla="*/ 1456446 w 2271080"/>
                  <a:gd name="connsiteY0" fmla="*/ 14639 h 855740"/>
                  <a:gd name="connsiteX1" fmla="*/ 1227192 w 2271080"/>
                  <a:gd name="connsiteY1" fmla="*/ 85302 h 855740"/>
                  <a:gd name="connsiteX2" fmla="*/ 940050 w 2271080"/>
                  <a:gd name="connsiteY2" fmla="*/ 14639 h 855740"/>
                  <a:gd name="connsiteX3" fmla="*/ 0 w 2271080"/>
                  <a:gd name="connsiteY3" fmla="*/ 427032 h 855740"/>
                  <a:gd name="connsiteX4" fmla="*/ 1251219 w 2271080"/>
                  <a:gd name="connsiteY4" fmla="*/ 855740 h 855740"/>
                  <a:gd name="connsiteX5" fmla="*/ 2271080 w 2271080"/>
                  <a:gd name="connsiteY5" fmla="*/ 135591 h 855740"/>
                  <a:gd name="connsiteX6" fmla="*/ 1456446 w 2271080"/>
                  <a:gd name="connsiteY6" fmla="*/ 14639 h 855740"/>
                  <a:gd name="connsiteX0" fmla="*/ 1284162 w 2098796"/>
                  <a:gd name="connsiteY0" fmla="*/ 7695 h 848796"/>
                  <a:gd name="connsiteX1" fmla="*/ 1054908 w 2098796"/>
                  <a:gd name="connsiteY1" fmla="*/ 78358 h 848796"/>
                  <a:gd name="connsiteX2" fmla="*/ 767766 w 2098796"/>
                  <a:gd name="connsiteY2" fmla="*/ 7695 h 848796"/>
                  <a:gd name="connsiteX3" fmla="*/ 0 w 2098796"/>
                  <a:gd name="connsiteY3" fmla="*/ 299495 h 848796"/>
                  <a:gd name="connsiteX4" fmla="*/ 1078935 w 2098796"/>
                  <a:gd name="connsiteY4" fmla="*/ 848796 h 848796"/>
                  <a:gd name="connsiteX5" fmla="*/ 2098796 w 2098796"/>
                  <a:gd name="connsiteY5" fmla="*/ 128647 h 848796"/>
                  <a:gd name="connsiteX6" fmla="*/ 1284162 w 2098796"/>
                  <a:gd name="connsiteY6" fmla="*/ 7695 h 848796"/>
                  <a:gd name="connsiteX0" fmla="*/ 1284162 w 1886754"/>
                  <a:gd name="connsiteY0" fmla="*/ 7695 h 848796"/>
                  <a:gd name="connsiteX1" fmla="*/ 1054908 w 1886754"/>
                  <a:gd name="connsiteY1" fmla="*/ 78358 h 848796"/>
                  <a:gd name="connsiteX2" fmla="*/ 767766 w 1886754"/>
                  <a:gd name="connsiteY2" fmla="*/ 7695 h 848796"/>
                  <a:gd name="connsiteX3" fmla="*/ 0 w 1886754"/>
                  <a:gd name="connsiteY3" fmla="*/ 299495 h 848796"/>
                  <a:gd name="connsiteX4" fmla="*/ 1078935 w 1886754"/>
                  <a:gd name="connsiteY4" fmla="*/ 848796 h 848796"/>
                  <a:gd name="connsiteX5" fmla="*/ 1886754 w 1886754"/>
                  <a:gd name="connsiteY5" fmla="*/ 128646 h 848796"/>
                  <a:gd name="connsiteX6" fmla="*/ 1284162 w 1886754"/>
                  <a:gd name="connsiteY6" fmla="*/ 7695 h 848796"/>
                  <a:gd name="connsiteX0" fmla="*/ 1284162 w 1886754"/>
                  <a:gd name="connsiteY0" fmla="*/ 7695 h 848796"/>
                  <a:gd name="connsiteX1" fmla="*/ 1054908 w 1886754"/>
                  <a:gd name="connsiteY1" fmla="*/ 78358 h 848796"/>
                  <a:gd name="connsiteX2" fmla="*/ 767766 w 1886754"/>
                  <a:gd name="connsiteY2" fmla="*/ 7695 h 848796"/>
                  <a:gd name="connsiteX3" fmla="*/ 0 w 1886754"/>
                  <a:gd name="connsiteY3" fmla="*/ 299495 h 848796"/>
                  <a:gd name="connsiteX4" fmla="*/ 1078935 w 1886754"/>
                  <a:gd name="connsiteY4" fmla="*/ 848796 h 848796"/>
                  <a:gd name="connsiteX5" fmla="*/ 1886754 w 1886754"/>
                  <a:gd name="connsiteY5" fmla="*/ 128646 h 848796"/>
                  <a:gd name="connsiteX6" fmla="*/ 1284162 w 1886754"/>
                  <a:gd name="connsiteY6" fmla="*/ 7695 h 848796"/>
                  <a:gd name="connsiteX0" fmla="*/ 1284162 w 1886754"/>
                  <a:gd name="connsiteY0" fmla="*/ 7695 h 616543"/>
                  <a:gd name="connsiteX1" fmla="*/ 1054908 w 1886754"/>
                  <a:gd name="connsiteY1" fmla="*/ 78358 h 616543"/>
                  <a:gd name="connsiteX2" fmla="*/ 767766 w 1886754"/>
                  <a:gd name="connsiteY2" fmla="*/ 7695 h 616543"/>
                  <a:gd name="connsiteX3" fmla="*/ 0 w 1886754"/>
                  <a:gd name="connsiteY3" fmla="*/ 299495 h 616543"/>
                  <a:gd name="connsiteX4" fmla="*/ 1008254 w 1886754"/>
                  <a:gd name="connsiteY4" fmla="*/ 616543 h 616543"/>
                  <a:gd name="connsiteX5" fmla="*/ 1886754 w 1886754"/>
                  <a:gd name="connsiteY5" fmla="*/ 128646 h 616543"/>
                  <a:gd name="connsiteX6" fmla="*/ 1284162 w 1886754"/>
                  <a:gd name="connsiteY6" fmla="*/ 7695 h 616543"/>
                  <a:gd name="connsiteX0" fmla="*/ 1133965 w 1736557"/>
                  <a:gd name="connsiteY0" fmla="*/ 1177 h 610025"/>
                  <a:gd name="connsiteX1" fmla="*/ 904711 w 1736557"/>
                  <a:gd name="connsiteY1" fmla="*/ 71840 h 610025"/>
                  <a:gd name="connsiteX2" fmla="*/ 617569 w 1736557"/>
                  <a:gd name="connsiteY2" fmla="*/ 1177 h 610025"/>
                  <a:gd name="connsiteX3" fmla="*/ 0 w 1736557"/>
                  <a:gd name="connsiteY3" fmla="*/ 65191 h 610025"/>
                  <a:gd name="connsiteX4" fmla="*/ 858057 w 1736557"/>
                  <a:gd name="connsiteY4" fmla="*/ 610025 h 610025"/>
                  <a:gd name="connsiteX5" fmla="*/ 1736557 w 1736557"/>
                  <a:gd name="connsiteY5" fmla="*/ 122128 h 610025"/>
                  <a:gd name="connsiteX6" fmla="*/ 1133965 w 1736557"/>
                  <a:gd name="connsiteY6" fmla="*/ 1177 h 610025"/>
                  <a:gd name="connsiteX0" fmla="*/ 1133965 w 1824908"/>
                  <a:gd name="connsiteY0" fmla="*/ 13041 h 621889"/>
                  <a:gd name="connsiteX1" fmla="*/ 904711 w 1824908"/>
                  <a:gd name="connsiteY1" fmla="*/ 83704 h 621889"/>
                  <a:gd name="connsiteX2" fmla="*/ 617569 w 1824908"/>
                  <a:gd name="connsiteY2" fmla="*/ 13041 h 621889"/>
                  <a:gd name="connsiteX3" fmla="*/ 0 w 1824908"/>
                  <a:gd name="connsiteY3" fmla="*/ 77055 h 621889"/>
                  <a:gd name="connsiteX4" fmla="*/ 858057 w 1824908"/>
                  <a:gd name="connsiteY4" fmla="*/ 621889 h 621889"/>
                  <a:gd name="connsiteX5" fmla="*/ 1824908 w 1824908"/>
                  <a:gd name="connsiteY5" fmla="*/ 0 h 621889"/>
                  <a:gd name="connsiteX6" fmla="*/ 1133965 w 1824908"/>
                  <a:gd name="connsiteY6" fmla="*/ 13041 h 621889"/>
                  <a:gd name="connsiteX0" fmla="*/ 1133965 w 1824908"/>
                  <a:gd name="connsiteY0" fmla="*/ 13041 h 621889"/>
                  <a:gd name="connsiteX1" fmla="*/ 904711 w 1824908"/>
                  <a:gd name="connsiteY1" fmla="*/ 83704 h 621889"/>
                  <a:gd name="connsiteX2" fmla="*/ 617569 w 1824908"/>
                  <a:gd name="connsiteY2" fmla="*/ 13041 h 621889"/>
                  <a:gd name="connsiteX3" fmla="*/ 0 w 1824908"/>
                  <a:gd name="connsiteY3" fmla="*/ 77055 h 621889"/>
                  <a:gd name="connsiteX4" fmla="*/ 858057 w 1824908"/>
                  <a:gd name="connsiteY4" fmla="*/ 621889 h 621889"/>
                  <a:gd name="connsiteX5" fmla="*/ 1824908 w 1824908"/>
                  <a:gd name="connsiteY5" fmla="*/ 0 h 621889"/>
                  <a:gd name="connsiteX6" fmla="*/ 1133965 w 1824908"/>
                  <a:gd name="connsiteY6" fmla="*/ 13041 h 621889"/>
                  <a:gd name="connsiteX0" fmla="*/ 1133965 w 1824908"/>
                  <a:gd name="connsiteY0" fmla="*/ 13041 h 621889"/>
                  <a:gd name="connsiteX1" fmla="*/ 904711 w 1824908"/>
                  <a:gd name="connsiteY1" fmla="*/ 83704 h 621889"/>
                  <a:gd name="connsiteX2" fmla="*/ 617569 w 1824908"/>
                  <a:gd name="connsiteY2" fmla="*/ 13041 h 621889"/>
                  <a:gd name="connsiteX3" fmla="*/ 0 w 1824908"/>
                  <a:gd name="connsiteY3" fmla="*/ 77055 h 621889"/>
                  <a:gd name="connsiteX4" fmla="*/ 858057 w 1824908"/>
                  <a:gd name="connsiteY4" fmla="*/ 621889 h 621889"/>
                  <a:gd name="connsiteX5" fmla="*/ 1824908 w 1824908"/>
                  <a:gd name="connsiteY5" fmla="*/ 0 h 621889"/>
                  <a:gd name="connsiteX6" fmla="*/ 1133965 w 1824908"/>
                  <a:gd name="connsiteY6" fmla="*/ 13041 h 621889"/>
                  <a:gd name="connsiteX0" fmla="*/ 1133965 w 1824908"/>
                  <a:gd name="connsiteY0" fmla="*/ 13041 h 563826"/>
                  <a:gd name="connsiteX1" fmla="*/ 904711 w 1824908"/>
                  <a:gd name="connsiteY1" fmla="*/ 83704 h 563826"/>
                  <a:gd name="connsiteX2" fmla="*/ 617569 w 1824908"/>
                  <a:gd name="connsiteY2" fmla="*/ 13041 h 563826"/>
                  <a:gd name="connsiteX3" fmla="*/ 0 w 1824908"/>
                  <a:gd name="connsiteY3" fmla="*/ 77055 h 563826"/>
                  <a:gd name="connsiteX4" fmla="*/ 928738 w 1824908"/>
                  <a:gd name="connsiteY4" fmla="*/ 563826 h 563826"/>
                  <a:gd name="connsiteX5" fmla="*/ 1824908 w 1824908"/>
                  <a:gd name="connsiteY5" fmla="*/ 0 h 563826"/>
                  <a:gd name="connsiteX6" fmla="*/ 1133965 w 1824908"/>
                  <a:gd name="connsiteY6" fmla="*/ 13041 h 563826"/>
                  <a:gd name="connsiteX0" fmla="*/ 1133965 w 1824908"/>
                  <a:gd name="connsiteY0" fmla="*/ 13041 h 630822"/>
                  <a:gd name="connsiteX1" fmla="*/ 904711 w 1824908"/>
                  <a:gd name="connsiteY1" fmla="*/ 83704 h 630822"/>
                  <a:gd name="connsiteX2" fmla="*/ 617569 w 1824908"/>
                  <a:gd name="connsiteY2" fmla="*/ 13041 h 630822"/>
                  <a:gd name="connsiteX3" fmla="*/ 0 w 1824908"/>
                  <a:gd name="connsiteY3" fmla="*/ 77055 h 630822"/>
                  <a:gd name="connsiteX4" fmla="*/ 972913 w 1824908"/>
                  <a:gd name="connsiteY4" fmla="*/ 630822 h 630822"/>
                  <a:gd name="connsiteX5" fmla="*/ 1824908 w 1824908"/>
                  <a:gd name="connsiteY5" fmla="*/ 0 h 630822"/>
                  <a:gd name="connsiteX6" fmla="*/ 1133965 w 1824908"/>
                  <a:gd name="connsiteY6" fmla="*/ 13041 h 63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4908" h="630822">
                    <a:moveTo>
                      <a:pt x="1133965" y="13041"/>
                    </a:moveTo>
                    <a:cubicBezTo>
                      <a:pt x="951885" y="21036"/>
                      <a:pt x="990777" y="83704"/>
                      <a:pt x="904711" y="83704"/>
                    </a:cubicBezTo>
                    <a:cubicBezTo>
                      <a:pt x="818645" y="83704"/>
                      <a:pt x="768354" y="14149"/>
                      <a:pt x="617569" y="13041"/>
                    </a:cubicBezTo>
                    <a:cubicBezTo>
                      <a:pt x="466784" y="11933"/>
                      <a:pt x="494255" y="175081"/>
                      <a:pt x="0" y="77055"/>
                    </a:cubicBezTo>
                    <a:cubicBezTo>
                      <a:pt x="318303" y="431897"/>
                      <a:pt x="436246" y="576230"/>
                      <a:pt x="972913" y="630822"/>
                    </a:cubicBezTo>
                    <a:cubicBezTo>
                      <a:pt x="1342337" y="567132"/>
                      <a:pt x="1646552" y="555010"/>
                      <a:pt x="1824908" y="0"/>
                    </a:cubicBezTo>
                    <a:cubicBezTo>
                      <a:pt x="1490159" y="68160"/>
                      <a:pt x="1430383" y="195826"/>
                      <a:pt x="1133965" y="13041"/>
                    </a:cubicBezTo>
                    <a:close/>
                  </a:path>
                </a:pathLst>
              </a:custGeom>
              <a:solidFill>
                <a:srgbClr val="E631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21" name="Ellipszis 220"/>
              <p:cNvSpPr/>
              <p:nvPr/>
            </p:nvSpPr>
            <p:spPr>
              <a:xfrm flipH="1">
                <a:off x="6646038" y="2348041"/>
                <a:ext cx="26496" cy="261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22" name="Ellipszis 221"/>
              <p:cNvSpPr/>
              <p:nvPr/>
            </p:nvSpPr>
            <p:spPr>
              <a:xfrm flipH="1">
                <a:off x="6681662" y="2367561"/>
                <a:ext cx="19312" cy="1964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23" name="Szabadkézi sokszög 222"/>
              <p:cNvSpPr/>
              <p:nvPr/>
            </p:nvSpPr>
            <p:spPr>
              <a:xfrm rot="5400000" flipH="1">
                <a:off x="6655380" y="2223096"/>
                <a:ext cx="133235" cy="241867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Szabadkézi sokszög 223"/>
              <p:cNvSpPr/>
              <p:nvPr/>
            </p:nvSpPr>
            <p:spPr>
              <a:xfrm rot="16200000">
                <a:off x="7173303" y="2236045"/>
                <a:ext cx="133235" cy="218158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93" name="Csoportba foglalás 92"/>
              <p:cNvGrpSpPr/>
              <p:nvPr/>
            </p:nvGrpSpPr>
            <p:grpSpPr>
              <a:xfrm>
                <a:off x="6083678" y="2991751"/>
                <a:ext cx="1762902" cy="4592642"/>
                <a:chOff x="7191959" y="3989849"/>
                <a:chExt cx="2747575" cy="6545806"/>
              </a:xfrm>
            </p:grpSpPr>
            <p:sp>
              <p:nvSpPr>
                <p:cNvPr id="94" name="Szabadkézi sokszög 93"/>
                <p:cNvSpPr>
                  <a:spLocks noChangeAspect="1"/>
                </p:cNvSpPr>
                <p:nvPr/>
              </p:nvSpPr>
              <p:spPr>
                <a:xfrm rot="20305699">
                  <a:off x="7191959" y="9065413"/>
                  <a:ext cx="1511115" cy="1430329"/>
                </a:xfrm>
                <a:custGeom>
                  <a:avLst/>
                  <a:gdLst>
                    <a:gd name="connsiteX0" fmla="*/ 457682 w 1085937"/>
                    <a:gd name="connsiteY0" fmla="*/ 0 h 966796"/>
                    <a:gd name="connsiteX1" fmla="*/ 1079973 w 1085937"/>
                    <a:gd name="connsiteY1" fmla="*/ 0 h 966796"/>
                    <a:gd name="connsiteX2" fmla="*/ 1085385 w 1085937"/>
                    <a:gd name="connsiteY2" fmla="*/ 38174 h 966796"/>
                    <a:gd name="connsiteX3" fmla="*/ 1084598 w 1085937"/>
                    <a:gd name="connsiteY3" fmla="*/ 82002 h 966796"/>
                    <a:gd name="connsiteX4" fmla="*/ 1028844 w 1085937"/>
                    <a:gd name="connsiteY4" fmla="*/ 628393 h 966796"/>
                    <a:gd name="connsiteX5" fmla="*/ 962409 w 1085937"/>
                    <a:gd name="connsiteY5" fmla="*/ 758796 h 966796"/>
                    <a:gd name="connsiteX6" fmla="*/ 954607 w 1085937"/>
                    <a:gd name="connsiteY6" fmla="*/ 762013 h 966796"/>
                    <a:gd name="connsiteX7" fmla="*/ 947098 w 1085937"/>
                    <a:gd name="connsiteY7" fmla="*/ 772505 h 966796"/>
                    <a:gd name="connsiteX8" fmla="*/ 890153 w 1085937"/>
                    <a:gd name="connsiteY8" fmla="*/ 810367 h 966796"/>
                    <a:gd name="connsiteX9" fmla="*/ 868246 w 1085937"/>
                    <a:gd name="connsiteY9" fmla="*/ 814609 h 966796"/>
                    <a:gd name="connsiteX10" fmla="*/ 860260 w 1085937"/>
                    <a:gd name="connsiteY10" fmla="*/ 820877 h 966796"/>
                    <a:gd name="connsiteX11" fmla="*/ 778664 w 1085937"/>
                    <a:gd name="connsiteY11" fmla="*/ 852024 h 966796"/>
                    <a:gd name="connsiteX12" fmla="*/ 240552 w 1085937"/>
                    <a:gd name="connsiteY12" fmla="*/ 961970 h 966796"/>
                    <a:gd name="connsiteX13" fmla="*/ 96261 w 1085937"/>
                    <a:gd name="connsiteY13" fmla="*/ 937505 h 966796"/>
                    <a:gd name="connsiteX14" fmla="*/ 90861 w 1085937"/>
                    <a:gd name="connsiteY14" fmla="*/ 931019 h 966796"/>
                    <a:gd name="connsiteX15" fmla="*/ 78605 w 1085937"/>
                    <a:gd name="connsiteY15" fmla="*/ 926986 h 966796"/>
                    <a:gd name="connsiteX16" fmla="*/ 25467 w 1085937"/>
                    <a:gd name="connsiteY16" fmla="*/ 883946 h 966796"/>
                    <a:gd name="connsiteX17" fmla="*/ 108384 w 1085937"/>
                    <a:gd name="connsiteY17" fmla="*/ 614131 h 966796"/>
                    <a:gd name="connsiteX18" fmla="*/ 539794 w 1085937"/>
                    <a:gd name="connsiteY18" fmla="*/ 301060 h 966796"/>
                    <a:gd name="connsiteX19" fmla="*/ 471147 w 1085937"/>
                    <a:gd name="connsiteY19" fmla="*/ 97006 h 966796"/>
                    <a:gd name="connsiteX20" fmla="*/ 456987 w 1085937"/>
                    <a:gd name="connsiteY20" fmla="*/ 30995 h 966796"/>
                    <a:gd name="connsiteX21" fmla="*/ 457682 w 1085937"/>
                    <a:gd name="connsiteY21" fmla="*/ 0 h 966796"/>
                    <a:gd name="connsiteX0" fmla="*/ 531873 w 1085937"/>
                    <a:gd name="connsiteY0" fmla="*/ 0 h 1983225"/>
                    <a:gd name="connsiteX1" fmla="*/ 1079973 w 1085937"/>
                    <a:gd name="connsiteY1" fmla="*/ 1016429 h 1983225"/>
                    <a:gd name="connsiteX2" fmla="*/ 1085385 w 1085937"/>
                    <a:gd name="connsiteY2" fmla="*/ 1054603 h 1983225"/>
                    <a:gd name="connsiteX3" fmla="*/ 1084598 w 1085937"/>
                    <a:gd name="connsiteY3" fmla="*/ 1098431 h 1983225"/>
                    <a:gd name="connsiteX4" fmla="*/ 1028844 w 1085937"/>
                    <a:gd name="connsiteY4" fmla="*/ 1644822 h 1983225"/>
                    <a:gd name="connsiteX5" fmla="*/ 962409 w 1085937"/>
                    <a:gd name="connsiteY5" fmla="*/ 1775225 h 1983225"/>
                    <a:gd name="connsiteX6" fmla="*/ 954607 w 1085937"/>
                    <a:gd name="connsiteY6" fmla="*/ 1778442 h 1983225"/>
                    <a:gd name="connsiteX7" fmla="*/ 947098 w 1085937"/>
                    <a:gd name="connsiteY7" fmla="*/ 1788934 h 1983225"/>
                    <a:gd name="connsiteX8" fmla="*/ 890153 w 1085937"/>
                    <a:gd name="connsiteY8" fmla="*/ 1826796 h 1983225"/>
                    <a:gd name="connsiteX9" fmla="*/ 868246 w 1085937"/>
                    <a:gd name="connsiteY9" fmla="*/ 1831038 h 1983225"/>
                    <a:gd name="connsiteX10" fmla="*/ 860260 w 1085937"/>
                    <a:gd name="connsiteY10" fmla="*/ 1837306 h 1983225"/>
                    <a:gd name="connsiteX11" fmla="*/ 778664 w 1085937"/>
                    <a:gd name="connsiteY11" fmla="*/ 1868453 h 1983225"/>
                    <a:gd name="connsiteX12" fmla="*/ 240552 w 1085937"/>
                    <a:gd name="connsiteY12" fmla="*/ 1978399 h 1983225"/>
                    <a:gd name="connsiteX13" fmla="*/ 96261 w 1085937"/>
                    <a:gd name="connsiteY13" fmla="*/ 1953934 h 1983225"/>
                    <a:gd name="connsiteX14" fmla="*/ 90861 w 1085937"/>
                    <a:gd name="connsiteY14" fmla="*/ 1947448 h 1983225"/>
                    <a:gd name="connsiteX15" fmla="*/ 78605 w 1085937"/>
                    <a:gd name="connsiteY15" fmla="*/ 1943415 h 1983225"/>
                    <a:gd name="connsiteX16" fmla="*/ 25467 w 1085937"/>
                    <a:gd name="connsiteY16" fmla="*/ 1900375 h 1983225"/>
                    <a:gd name="connsiteX17" fmla="*/ 108384 w 1085937"/>
                    <a:gd name="connsiteY17" fmla="*/ 1630560 h 1983225"/>
                    <a:gd name="connsiteX18" fmla="*/ 539794 w 1085937"/>
                    <a:gd name="connsiteY18" fmla="*/ 1317489 h 1983225"/>
                    <a:gd name="connsiteX19" fmla="*/ 471147 w 1085937"/>
                    <a:gd name="connsiteY19" fmla="*/ 1113435 h 1983225"/>
                    <a:gd name="connsiteX20" fmla="*/ 456987 w 1085937"/>
                    <a:gd name="connsiteY20" fmla="*/ 1047424 h 1983225"/>
                    <a:gd name="connsiteX21" fmla="*/ 531873 w 1085937"/>
                    <a:gd name="connsiteY21" fmla="*/ 0 h 1983225"/>
                    <a:gd name="connsiteX0" fmla="*/ 531873 w 1103231"/>
                    <a:gd name="connsiteY0" fmla="*/ 0 h 1983225"/>
                    <a:gd name="connsiteX1" fmla="*/ 1079973 w 1103231"/>
                    <a:gd name="connsiteY1" fmla="*/ 1016429 h 1983225"/>
                    <a:gd name="connsiteX2" fmla="*/ 1085385 w 1103231"/>
                    <a:gd name="connsiteY2" fmla="*/ 1054603 h 1983225"/>
                    <a:gd name="connsiteX3" fmla="*/ 1103146 w 1103231"/>
                    <a:gd name="connsiteY3" fmla="*/ 430492 h 1983225"/>
                    <a:gd name="connsiteX4" fmla="*/ 1028844 w 1103231"/>
                    <a:gd name="connsiteY4" fmla="*/ 1644822 h 1983225"/>
                    <a:gd name="connsiteX5" fmla="*/ 962409 w 1103231"/>
                    <a:gd name="connsiteY5" fmla="*/ 1775225 h 1983225"/>
                    <a:gd name="connsiteX6" fmla="*/ 954607 w 1103231"/>
                    <a:gd name="connsiteY6" fmla="*/ 1778442 h 1983225"/>
                    <a:gd name="connsiteX7" fmla="*/ 947098 w 1103231"/>
                    <a:gd name="connsiteY7" fmla="*/ 1788934 h 1983225"/>
                    <a:gd name="connsiteX8" fmla="*/ 890153 w 1103231"/>
                    <a:gd name="connsiteY8" fmla="*/ 1826796 h 1983225"/>
                    <a:gd name="connsiteX9" fmla="*/ 868246 w 1103231"/>
                    <a:gd name="connsiteY9" fmla="*/ 1831038 h 1983225"/>
                    <a:gd name="connsiteX10" fmla="*/ 860260 w 1103231"/>
                    <a:gd name="connsiteY10" fmla="*/ 1837306 h 1983225"/>
                    <a:gd name="connsiteX11" fmla="*/ 778664 w 1103231"/>
                    <a:gd name="connsiteY11" fmla="*/ 1868453 h 1983225"/>
                    <a:gd name="connsiteX12" fmla="*/ 240552 w 1103231"/>
                    <a:gd name="connsiteY12" fmla="*/ 1978399 h 1983225"/>
                    <a:gd name="connsiteX13" fmla="*/ 96261 w 1103231"/>
                    <a:gd name="connsiteY13" fmla="*/ 1953934 h 1983225"/>
                    <a:gd name="connsiteX14" fmla="*/ 90861 w 1103231"/>
                    <a:gd name="connsiteY14" fmla="*/ 1947448 h 1983225"/>
                    <a:gd name="connsiteX15" fmla="*/ 78605 w 1103231"/>
                    <a:gd name="connsiteY15" fmla="*/ 1943415 h 1983225"/>
                    <a:gd name="connsiteX16" fmla="*/ 25467 w 1103231"/>
                    <a:gd name="connsiteY16" fmla="*/ 1900375 h 1983225"/>
                    <a:gd name="connsiteX17" fmla="*/ 108384 w 1103231"/>
                    <a:gd name="connsiteY17" fmla="*/ 1630560 h 1983225"/>
                    <a:gd name="connsiteX18" fmla="*/ 539794 w 1103231"/>
                    <a:gd name="connsiteY18" fmla="*/ 1317489 h 1983225"/>
                    <a:gd name="connsiteX19" fmla="*/ 471147 w 1103231"/>
                    <a:gd name="connsiteY19" fmla="*/ 1113435 h 1983225"/>
                    <a:gd name="connsiteX20" fmla="*/ 456987 w 1103231"/>
                    <a:gd name="connsiteY20" fmla="*/ 1047424 h 1983225"/>
                    <a:gd name="connsiteX21" fmla="*/ 531873 w 1103231"/>
                    <a:gd name="connsiteY21" fmla="*/ 0 h 1983225"/>
                    <a:gd name="connsiteX0" fmla="*/ 531873 w 1094037"/>
                    <a:gd name="connsiteY0" fmla="*/ 0 h 1983225"/>
                    <a:gd name="connsiteX1" fmla="*/ 1079973 w 1094037"/>
                    <a:gd name="connsiteY1" fmla="*/ 1016429 h 1983225"/>
                    <a:gd name="connsiteX2" fmla="*/ 1085385 w 1094037"/>
                    <a:gd name="connsiteY2" fmla="*/ 1054603 h 1983225"/>
                    <a:gd name="connsiteX3" fmla="*/ 1093873 w 1094037"/>
                    <a:gd name="connsiteY3" fmla="*/ 1025829 h 1983225"/>
                    <a:gd name="connsiteX4" fmla="*/ 1028844 w 1094037"/>
                    <a:gd name="connsiteY4" fmla="*/ 1644822 h 1983225"/>
                    <a:gd name="connsiteX5" fmla="*/ 962409 w 1094037"/>
                    <a:gd name="connsiteY5" fmla="*/ 1775225 h 1983225"/>
                    <a:gd name="connsiteX6" fmla="*/ 954607 w 1094037"/>
                    <a:gd name="connsiteY6" fmla="*/ 1778442 h 1983225"/>
                    <a:gd name="connsiteX7" fmla="*/ 947098 w 1094037"/>
                    <a:gd name="connsiteY7" fmla="*/ 1788934 h 1983225"/>
                    <a:gd name="connsiteX8" fmla="*/ 890153 w 1094037"/>
                    <a:gd name="connsiteY8" fmla="*/ 1826796 h 1983225"/>
                    <a:gd name="connsiteX9" fmla="*/ 868246 w 1094037"/>
                    <a:gd name="connsiteY9" fmla="*/ 1831038 h 1983225"/>
                    <a:gd name="connsiteX10" fmla="*/ 860260 w 1094037"/>
                    <a:gd name="connsiteY10" fmla="*/ 1837306 h 1983225"/>
                    <a:gd name="connsiteX11" fmla="*/ 778664 w 1094037"/>
                    <a:gd name="connsiteY11" fmla="*/ 1868453 h 1983225"/>
                    <a:gd name="connsiteX12" fmla="*/ 240552 w 1094037"/>
                    <a:gd name="connsiteY12" fmla="*/ 1978399 h 1983225"/>
                    <a:gd name="connsiteX13" fmla="*/ 96261 w 1094037"/>
                    <a:gd name="connsiteY13" fmla="*/ 1953934 h 1983225"/>
                    <a:gd name="connsiteX14" fmla="*/ 90861 w 1094037"/>
                    <a:gd name="connsiteY14" fmla="*/ 1947448 h 1983225"/>
                    <a:gd name="connsiteX15" fmla="*/ 78605 w 1094037"/>
                    <a:gd name="connsiteY15" fmla="*/ 1943415 h 1983225"/>
                    <a:gd name="connsiteX16" fmla="*/ 25467 w 1094037"/>
                    <a:gd name="connsiteY16" fmla="*/ 1900375 h 1983225"/>
                    <a:gd name="connsiteX17" fmla="*/ 108384 w 1094037"/>
                    <a:gd name="connsiteY17" fmla="*/ 1630560 h 1983225"/>
                    <a:gd name="connsiteX18" fmla="*/ 539794 w 1094037"/>
                    <a:gd name="connsiteY18" fmla="*/ 1317489 h 1983225"/>
                    <a:gd name="connsiteX19" fmla="*/ 471147 w 1094037"/>
                    <a:gd name="connsiteY19" fmla="*/ 1113435 h 1983225"/>
                    <a:gd name="connsiteX20" fmla="*/ 456987 w 1094037"/>
                    <a:gd name="connsiteY20" fmla="*/ 1047424 h 1983225"/>
                    <a:gd name="connsiteX21" fmla="*/ 531873 w 1094037"/>
                    <a:gd name="connsiteY21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456987 w 1085385"/>
                    <a:gd name="connsiteY19" fmla="*/ 1047424 h 1983225"/>
                    <a:gd name="connsiteX20" fmla="*/ 531873 w 1085385"/>
                    <a:gd name="connsiteY20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531873 w 1085385"/>
                    <a:gd name="connsiteY19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531873 w 1085385"/>
                    <a:gd name="connsiteY18" fmla="*/ 0 h 1983225"/>
                    <a:gd name="connsiteX0" fmla="*/ 531873 w 1079973"/>
                    <a:gd name="connsiteY0" fmla="*/ 0 h 1983225"/>
                    <a:gd name="connsiteX1" fmla="*/ 1079973 w 1079973"/>
                    <a:gd name="connsiteY1" fmla="*/ 1016429 h 1983225"/>
                    <a:gd name="connsiteX2" fmla="*/ 1028844 w 1079973"/>
                    <a:gd name="connsiteY2" fmla="*/ 1644822 h 1983225"/>
                    <a:gd name="connsiteX3" fmla="*/ 962409 w 1079973"/>
                    <a:gd name="connsiteY3" fmla="*/ 1775225 h 1983225"/>
                    <a:gd name="connsiteX4" fmla="*/ 954607 w 1079973"/>
                    <a:gd name="connsiteY4" fmla="*/ 1778442 h 1983225"/>
                    <a:gd name="connsiteX5" fmla="*/ 947098 w 1079973"/>
                    <a:gd name="connsiteY5" fmla="*/ 1788934 h 1983225"/>
                    <a:gd name="connsiteX6" fmla="*/ 890153 w 1079973"/>
                    <a:gd name="connsiteY6" fmla="*/ 1826796 h 1983225"/>
                    <a:gd name="connsiteX7" fmla="*/ 868246 w 1079973"/>
                    <a:gd name="connsiteY7" fmla="*/ 1831038 h 1983225"/>
                    <a:gd name="connsiteX8" fmla="*/ 860260 w 1079973"/>
                    <a:gd name="connsiteY8" fmla="*/ 1837306 h 1983225"/>
                    <a:gd name="connsiteX9" fmla="*/ 778664 w 1079973"/>
                    <a:gd name="connsiteY9" fmla="*/ 1868453 h 1983225"/>
                    <a:gd name="connsiteX10" fmla="*/ 240552 w 1079973"/>
                    <a:gd name="connsiteY10" fmla="*/ 1978399 h 1983225"/>
                    <a:gd name="connsiteX11" fmla="*/ 96261 w 1079973"/>
                    <a:gd name="connsiteY11" fmla="*/ 1953934 h 1983225"/>
                    <a:gd name="connsiteX12" fmla="*/ 90861 w 1079973"/>
                    <a:gd name="connsiteY12" fmla="*/ 1947448 h 1983225"/>
                    <a:gd name="connsiteX13" fmla="*/ 78605 w 1079973"/>
                    <a:gd name="connsiteY13" fmla="*/ 1943415 h 1983225"/>
                    <a:gd name="connsiteX14" fmla="*/ 25467 w 1079973"/>
                    <a:gd name="connsiteY14" fmla="*/ 1900375 h 1983225"/>
                    <a:gd name="connsiteX15" fmla="*/ 108384 w 1079973"/>
                    <a:gd name="connsiteY15" fmla="*/ 1630560 h 1983225"/>
                    <a:gd name="connsiteX16" fmla="*/ 539794 w 1079973"/>
                    <a:gd name="connsiteY16" fmla="*/ 1317489 h 1983225"/>
                    <a:gd name="connsiteX17" fmla="*/ 531873 w 1079973"/>
                    <a:gd name="connsiteY17" fmla="*/ 0 h 1983225"/>
                    <a:gd name="connsiteX0" fmla="*/ 531873 w 1028844"/>
                    <a:gd name="connsiteY0" fmla="*/ 0 h 1983225"/>
                    <a:gd name="connsiteX1" fmla="*/ 940864 w 1028844"/>
                    <a:gd name="connsiteY1" fmla="*/ 72601 h 1983225"/>
                    <a:gd name="connsiteX2" fmla="*/ 1028844 w 1028844"/>
                    <a:gd name="connsiteY2" fmla="*/ 1644822 h 1983225"/>
                    <a:gd name="connsiteX3" fmla="*/ 962409 w 1028844"/>
                    <a:gd name="connsiteY3" fmla="*/ 1775225 h 1983225"/>
                    <a:gd name="connsiteX4" fmla="*/ 954607 w 1028844"/>
                    <a:gd name="connsiteY4" fmla="*/ 1778442 h 1983225"/>
                    <a:gd name="connsiteX5" fmla="*/ 947098 w 1028844"/>
                    <a:gd name="connsiteY5" fmla="*/ 1788934 h 1983225"/>
                    <a:gd name="connsiteX6" fmla="*/ 890153 w 1028844"/>
                    <a:gd name="connsiteY6" fmla="*/ 1826796 h 1983225"/>
                    <a:gd name="connsiteX7" fmla="*/ 868246 w 1028844"/>
                    <a:gd name="connsiteY7" fmla="*/ 1831038 h 1983225"/>
                    <a:gd name="connsiteX8" fmla="*/ 860260 w 1028844"/>
                    <a:gd name="connsiteY8" fmla="*/ 1837306 h 1983225"/>
                    <a:gd name="connsiteX9" fmla="*/ 778664 w 1028844"/>
                    <a:gd name="connsiteY9" fmla="*/ 1868453 h 1983225"/>
                    <a:gd name="connsiteX10" fmla="*/ 240552 w 1028844"/>
                    <a:gd name="connsiteY10" fmla="*/ 1978399 h 1983225"/>
                    <a:gd name="connsiteX11" fmla="*/ 96261 w 1028844"/>
                    <a:gd name="connsiteY11" fmla="*/ 1953934 h 1983225"/>
                    <a:gd name="connsiteX12" fmla="*/ 90861 w 1028844"/>
                    <a:gd name="connsiteY12" fmla="*/ 1947448 h 1983225"/>
                    <a:gd name="connsiteX13" fmla="*/ 78605 w 1028844"/>
                    <a:gd name="connsiteY13" fmla="*/ 1943415 h 1983225"/>
                    <a:gd name="connsiteX14" fmla="*/ 25467 w 1028844"/>
                    <a:gd name="connsiteY14" fmla="*/ 1900375 h 1983225"/>
                    <a:gd name="connsiteX15" fmla="*/ 108384 w 1028844"/>
                    <a:gd name="connsiteY15" fmla="*/ 1630560 h 1983225"/>
                    <a:gd name="connsiteX16" fmla="*/ 539794 w 1028844"/>
                    <a:gd name="connsiteY16" fmla="*/ 1317489 h 1983225"/>
                    <a:gd name="connsiteX17" fmla="*/ 531873 w 1028844"/>
                    <a:gd name="connsiteY17" fmla="*/ 0 h 1983225"/>
                    <a:gd name="connsiteX0" fmla="*/ 531873 w 1351137"/>
                    <a:gd name="connsiteY0" fmla="*/ 0 h 1983225"/>
                    <a:gd name="connsiteX1" fmla="*/ 1351137 w 1351137"/>
                    <a:gd name="connsiteY1" fmla="*/ 126570 h 1983225"/>
                    <a:gd name="connsiteX2" fmla="*/ 1028844 w 1351137"/>
                    <a:gd name="connsiteY2" fmla="*/ 1644822 h 1983225"/>
                    <a:gd name="connsiteX3" fmla="*/ 962409 w 1351137"/>
                    <a:gd name="connsiteY3" fmla="*/ 1775225 h 1983225"/>
                    <a:gd name="connsiteX4" fmla="*/ 954607 w 1351137"/>
                    <a:gd name="connsiteY4" fmla="*/ 1778442 h 1983225"/>
                    <a:gd name="connsiteX5" fmla="*/ 947098 w 1351137"/>
                    <a:gd name="connsiteY5" fmla="*/ 1788934 h 1983225"/>
                    <a:gd name="connsiteX6" fmla="*/ 890153 w 1351137"/>
                    <a:gd name="connsiteY6" fmla="*/ 1826796 h 1983225"/>
                    <a:gd name="connsiteX7" fmla="*/ 868246 w 1351137"/>
                    <a:gd name="connsiteY7" fmla="*/ 1831038 h 1983225"/>
                    <a:gd name="connsiteX8" fmla="*/ 860260 w 1351137"/>
                    <a:gd name="connsiteY8" fmla="*/ 1837306 h 1983225"/>
                    <a:gd name="connsiteX9" fmla="*/ 778664 w 1351137"/>
                    <a:gd name="connsiteY9" fmla="*/ 1868453 h 1983225"/>
                    <a:gd name="connsiteX10" fmla="*/ 240552 w 1351137"/>
                    <a:gd name="connsiteY10" fmla="*/ 1978399 h 1983225"/>
                    <a:gd name="connsiteX11" fmla="*/ 96261 w 1351137"/>
                    <a:gd name="connsiteY11" fmla="*/ 1953934 h 1983225"/>
                    <a:gd name="connsiteX12" fmla="*/ 90861 w 1351137"/>
                    <a:gd name="connsiteY12" fmla="*/ 1947448 h 1983225"/>
                    <a:gd name="connsiteX13" fmla="*/ 78605 w 1351137"/>
                    <a:gd name="connsiteY13" fmla="*/ 1943415 h 1983225"/>
                    <a:gd name="connsiteX14" fmla="*/ 25467 w 1351137"/>
                    <a:gd name="connsiteY14" fmla="*/ 1900375 h 1983225"/>
                    <a:gd name="connsiteX15" fmla="*/ 108384 w 1351137"/>
                    <a:gd name="connsiteY15" fmla="*/ 1630560 h 1983225"/>
                    <a:gd name="connsiteX16" fmla="*/ 539794 w 1351137"/>
                    <a:gd name="connsiteY16" fmla="*/ 1317489 h 1983225"/>
                    <a:gd name="connsiteX17" fmla="*/ 531873 w 1351137"/>
                    <a:gd name="connsiteY17" fmla="*/ 0 h 1983225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646427 w 1351137"/>
                    <a:gd name="connsiteY16" fmla="*/ 1293855 h 2110206"/>
                    <a:gd name="connsiteX17" fmla="*/ 924168 w 1351137"/>
                    <a:gd name="connsiteY17" fmla="*/ 1 h 2110206"/>
                    <a:gd name="connsiteX0" fmla="*/ 924168 w 1484120"/>
                    <a:gd name="connsiteY0" fmla="*/ 243802 h 2354007"/>
                    <a:gd name="connsiteX1" fmla="*/ 1484121 w 1484120"/>
                    <a:gd name="connsiteY1" fmla="*/ 1 h 2354007"/>
                    <a:gd name="connsiteX2" fmla="*/ 1028844 w 1484120"/>
                    <a:gd name="connsiteY2" fmla="*/ 2015604 h 2354007"/>
                    <a:gd name="connsiteX3" fmla="*/ 962409 w 1484120"/>
                    <a:gd name="connsiteY3" fmla="*/ 2146007 h 2354007"/>
                    <a:gd name="connsiteX4" fmla="*/ 954607 w 1484120"/>
                    <a:gd name="connsiteY4" fmla="*/ 2149224 h 2354007"/>
                    <a:gd name="connsiteX5" fmla="*/ 947098 w 1484120"/>
                    <a:gd name="connsiteY5" fmla="*/ 2159716 h 2354007"/>
                    <a:gd name="connsiteX6" fmla="*/ 890153 w 1484120"/>
                    <a:gd name="connsiteY6" fmla="*/ 2197578 h 2354007"/>
                    <a:gd name="connsiteX7" fmla="*/ 868246 w 1484120"/>
                    <a:gd name="connsiteY7" fmla="*/ 2201820 h 2354007"/>
                    <a:gd name="connsiteX8" fmla="*/ 860260 w 1484120"/>
                    <a:gd name="connsiteY8" fmla="*/ 2208088 h 2354007"/>
                    <a:gd name="connsiteX9" fmla="*/ 778664 w 1484120"/>
                    <a:gd name="connsiteY9" fmla="*/ 2239235 h 2354007"/>
                    <a:gd name="connsiteX10" fmla="*/ 240552 w 1484120"/>
                    <a:gd name="connsiteY10" fmla="*/ 2349181 h 2354007"/>
                    <a:gd name="connsiteX11" fmla="*/ 96261 w 1484120"/>
                    <a:gd name="connsiteY11" fmla="*/ 2324716 h 2354007"/>
                    <a:gd name="connsiteX12" fmla="*/ 90861 w 1484120"/>
                    <a:gd name="connsiteY12" fmla="*/ 2318230 h 2354007"/>
                    <a:gd name="connsiteX13" fmla="*/ 78605 w 1484120"/>
                    <a:gd name="connsiteY13" fmla="*/ 2314197 h 2354007"/>
                    <a:gd name="connsiteX14" fmla="*/ 25467 w 1484120"/>
                    <a:gd name="connsiteY14" fmla="*/ 2271157 h 2354007"/>
                    <a:gd name="connsiteX15" fmla="*/ 108384 w 1484120"/>
                    <a:gd name="connsiteY15" fmla="*/ 2001342 h 2354007"/>
                    <a:gd name="connsiteX16" fmla="*/ 646427 w 1484120"/>
                    <a:gd name="connsiteY16" fmla="*/ 1537656 h 2354007"/>
                    <a:gd name="connsiteX17" fmla="*/ 924168 w 1484120"/>
                    <a:gd name="connsiteY17" fmla="*/ 243802 h 2354007"/>
                    <a:gd name="connsiteX0" fmla="*/ 994601 w 1484122"/>
                    <a:gd name="connsiteY0" fmla="*/ -1 h 2869990"/>
                    <a:gd name="connsiteX1" fmla="*/ 1484121 w 1484122"/>
                    <a:gd name="connsiteY1" fmla="*/ 515984 h 2869990"/>
                    <a:gd name="connsiteX2" fmla="*/ 1028844 w 1484122"/>
                    <a:gd name="connsiteY2" fmla="*/ 2531587 h 2869990"/>
                    <a:gd name="connsiteX3" fmla="*/ 962409 w 1484122"/>
                    <a:gd name="connsiteY3" fmla="*/ 2661990 h 2869990"/>
                    <a:gd name="connsiteX4" fmla="*/ 954607 w 1484122"/>
                    <a:gd name="connsiteY4" fmla="*/ 2665207 h 2869990"/>
                    <a:gd name="connsiteX5" fmla="*/ 947098 w 1484122"/>
                    <a:gd name="connsiteY5" fmla="*/ 2675699 h 2869990"/>
                    <a:gd name="connsiteX6" fmla="*/ 890153 w 1484122"/>
                    <a:gd name="connsiteY6" fmla="*/ 2713561 h 2869990"/>
                    <a:gd name="connsiteX7" fmla="*/ 868246 w 1484122"/>
                    <a:gd name="connsiteY7" fmla="*/ 2717803 h 2869990"/>
                    <a:gd name="connsiteX8" fmla="*/ 860260 w 1484122"/>
                    <a:gd name="connsiteY8" fmla="*/ 2724071 h 2869990"/>
                    <a:gd name="connsiteX9" fmla="*/ 778664 w 1484122"/>
                    <a:gd name="connsiteY9" fmla="*/ 2755218 h 2869990"/>
                    <a:gd name="connsiteX10" fmla="*/ 240552 w 1484122"/>
                    <a:gd name="connsiteY10" fmla="*/ 2865164 h 2869990"/>
                    <a:gd name="connsiteX11" fmla="*/ 96261 w 1484122"/>
                    <a:gd name="connsiteY11" fmla="*/ 2840699 h 2869990"/>
                    <a:gd name="connsiteX12" fmla="*/ 90861 w 1484122"/>
                    <a:gd name="connsiteY12" fmla="*/ 2834213 h 2869990"/>
                    <a:gd name="connsiteX13" fmla="*/ 78605 w 1484122"/>
                    <a:gd name="connsiteY13" fmla="*/ 2830180 h 2869990"/>
                    <a:gd name="connsiteX14" fmla="*/ 25467 w 1484122"/>
                    <a:gd name="connsiteY14" fmla="*/ 2787140 h 2869990"/>
                    <a:gd name="connsiteX15" fmla="*/ 108384 w 1484122"/>
                    <a:gd name="connsiteY15" fmla="*/ 2517325 h 2869990"/>
                    <a:gd name="connsiteX16" fmla="*/ 646427 w 1484122"/>
                    <a:gd name="connsiteY16" fmla="*/ 2053639 h 2869990"/>
                    <a:gd name="connsiteX17" fmla="*/ 994601 w 1484122"/>
                    <a:gd name="connsiteY17" fmla="*/ -1 h 286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84122" h="2869990">
                      <a:moveTo>
                        <a:pt x="994601" y="-1"/>
                      </a:moveTo>
                      <a:lnTo>
                        <a:pt x="1484121" y="515984"/>
                      </a:lnTo>
                      <a:lnTo>
                        <a:pt x="1028844" y="2531587"/>
                      </a:lnTo>
                      <a:cubicBezTo>
                        <a:pt x="1022899" y="2589854"/>
                        <a:pt x="997946" y="2635420"/>
                        <a:pt x="962409" y="2661990"/>
                      </a:cubicBezTo>
                      <a:lnTo>
                        <a:pt x="954607" y="2665207"/>
                      </a:lnTo>
                      <a:lnTo>
                        <a:pt x="947098" y="2675699"/>
                      </a:lnTo>
                      <a:cubicBezTo>
                        <a:pt x="931498" y="2692992"/>
                        <a:pt x="912357" y="2706091"/>
                        <a:pt x="890153" y="2713561"/>
                      </a:cubicBezTo>
                      <a:lnTo>
                        <a:pt x="868246" y="2717803"/>
                      </a:lnTo>
                      <a:lnTo>
                        <a:pt x="860260" y="2724071"/>
                      </a:lnTo>
                      <a:cubicBezTo>
                        <a:pt x="834942" y="2738564"/>
                        <a:pt x="807356" y="2749355"/>
                        <a:pt x="778664" y="2755218"/>
                      </a:cubicBezTo>
                      <a:lnTo>
                        <a:pt x="240552" y="2865164"/>
                      </a:lnTo>
                      <a:cubicBezTo>
                        <a:pt x="183169" y="2876890"/>
                        <a:pt x="132231" y="2866681"/>
                        <a:pt x="96261" y="2840699"/>
                      </a:cubicBezTo>
                      <a:lnTo>
                        <a:pt x="90861" y="2834213"/>
                      </a:lnTo>
                      <a:lnTo>
                        <a:pt x="78605" y="2830180"/>
                      </a:lnTo>
                      <a:cubicBezTo>
                        <a:pt x="57443" y="2820456"/>
                        <a:pt x="39226" y="2806100"/>
                        <a:pt x="25467" y="2787140"/>
                      </a:cubicBezTo>
                      <a:cubicBezTo>
                        <a:pt x="-29571" y="2711298"/>
                        <a:pt x="7553" y="2590497"/>
                        <a:pt x="108384" y="2517325"/>
                      </a:cubicBezTo>
                      <a:lnTo>
                        <a:pt x="646427" y="2053639"/>
                      </a:lnTo>
                      <a:cubicBezTo>
                        <a:pt x="909009" y="1664915"/>
                        <a:pt x="997241" y="439162"/>
                        <a:pt x="994601" y="-1"/>
                      </a:cubicBez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5" name="Szabadkézi sokszög 94"/>
                <p:cNvSpPr/>
                <p:nvPr/>
              </p:nvSpPr>
              <p:spPr>
                <a:xfrm rot="20305699">
                  <a:off x="8016139" y="9044836"/>
                  <a:ext cx="1575026" cy="1490819"/>
                </a:xfrm>
                <a:custGeom>
                  <a:avLst/>
                  <a:gdLst>
                    <a:gd name="connsiteX0" fmla="*/ 457682 w 1085937"/>
                    <a:gd name="connsiteY0" fmla="*/ 0 h 966796"/>
                    <a:gd name="connsiteX1" fmla="*/ 1079973 w 1085937"/>
                    <a:gd name="connsiteY1" fmla="*/ 0 h 966796"/>
                    <a:gd name="connsiteX2" fmla="*/ 1085385 w 1085937"/>
                    <a:gd name="connsiteY2" fmla="*/ 38174 h 966796"/>
                    <a:gd name="connsiteX3" fmla="*/ 1084598 w 1085937"/>
                    <a:gd name="connsiteY3" fmla="*/ 82002 h 966796"/>
                    <a:gd name="connsiteX4" fmla="*/ 1028844 w 1085937"/>
                    <a:gd name="connsiteY4" fmla="*/ 628393 h 966796"/>
                    <a:gd name="connsiteX5" fmla="*/ 962409 w 1085937"/>
                    <a:gd name="connsiteY5" fmla="*/ 758796 h 966796"/>
                    <a:gd name="connsiteX6" fmla="*/ 954607 w 1085937"/>
                    <a:gd name="connsiteY6" fmla="*/ 762013 h 966796"/>
                    <a:gd name="connsiteX7" fmla="*/ 947098 w 1085937"/>
                    <a:gd name="connsiteY7" fmla="*/ 772505 h 966796"/>
                    <a:gd name="connsiteX8" fmla="*/ 890153 w 1085937"/>
                    <a:gd name="connsiteY8" fmla="*/ 810367 h 966796"/>
                    <a:gd name="connsiteX9" fmla="*/ 868246 w 1085937"/>
                    <a:gd name="connsiteY9" fmla="*/ 814609 h 966796"/>
                    <a:gd name="connsiteX10" fmla="*/ 860260 w 1085937"/>
                    <a:gd name="connsiteY10" fmla="*/ 820877 h 966796"/>
                    <a:gd name="connsiteX11" fmla="*/ 778664 w 1085937"/>
                    <a:gd name="connsiteY11" fmla="*/ 852024 h 966796"/>
                    <a:gd name="connsiteX12" fmla="*/ 240552 w 1085937"/>
                    <a:gd name="connsiteY12" fmla="*/ 961970 h 966796"/>
                    <a:gd name="connsiteX13" fmla="*/ 96261 w 1085937"/>
                    <a:gd name="connsiteY13" fmla="*/ 937505 h 966796"/>
                    <a:gd name="connsiteX14" fmla="*/ 90861 w 1085937"/>
                    <a:gd name="connsiteY14" fmla="*/ 931019 h 966796"/>
                    <a:gd name="connsiteX15" fmla="*/ 78605 w 1085937"/>
                    <a:gd name="connsiteY15" fmla="*/ 926986 h 966796"/>
                    <a:gd name="connsiteX16" fmla="*/ 25467 w 1085937"/>
                    <a:gd name="connsiteY16" fmla="*/ 883946 h 966796"/>
                    <a:gd name="connsiteX17" fmla="*/ 108384 w 1085937"/>
                    <a:gd name="connsiteY17" fmla="*/ 614131 h 966796"/>
                    <a:gd name="connsiteX18" fmla="*/ 539794 w 1085937"/>
                    <a:gd name="connsiteY18" fmla="*/ 301060 h 966796"/>
                    <a:gd name="connsiteX19" fmla="*/ 471147 w 1085937"/>
                    <a:gd name="connsiteY19" fmla="*/ 97006 h 966796"/>
                    <a:gd name="connsiteX20" fmla="*/ 456987 w 1085937"/>
                    <a:gd name="connsiteY20" fmla="*/ 30995 h 966796"/>
                    <a:gd name="connsiteX21" fmla="*/ 457682 w 1085937"/>
                    <a:gd name="connsiteY21" fmla="*/ 0 h 966796"/>
                    <a:gd name="connsiteX0" fmla="*/ 531873 w 1085937"/>
                    <a:gd name="connsiteY0" fmla="*/ 0 h 1983225"/>
                    <a:gd name="connsiteX1" fmla="*/ 1079973 w 1085937"/>
                    <a:gd name="connsiteY1" fmla="*/ 1016429 h 1983225"/>
                    <a:gd name="connsiteX2" fmla="*/ 1085385 w 1085937"/>
                    <a:gd name="connsiteY2" fmla="*/ 1054603 h 1983225"/>
                    <a:gd name="connsiteX3" fmla="*/ 1084598 w 1085937"/>
                    <a:gd name="connsiteY3" fmla="*/ 1098431 h 1983225"/>
                    <a:gd name="connsiteX4" fmla="*/ 1028844 w 1085937"/>
                    <a:gd name="connsiteY4" fmla="*/ 1644822 h 1983225"/>
                    <a:gd name="connsiteX5" fmla="*/ 962409 w 1085937"/>
                    <a:gd name="connsiteY5" fmla="*/ 1775225 h 1983225"/>
                    <a:gd name="connsiteX6" fmla="*/ 954607 w 1085937"/>
                    <a:gd name="connsiteY6" fmla="*/ 1778442 h 1983225"/>
                    <a:gd name="connsiteX7" fmla="*/ 947098 w 1085937"/>
                    <a:gd name="connsiteY7" fmla="*/ 1788934 h 1983225"/>
                    <a:gd name="connsiteX8" fmla="*/ 890153 w 1085937"/>
                    <a:gd name="connsiteY8" fmla="*/ 1826796 h 1983225"/>
                    <a:gd name="connsiteX9" fmla="*/ 868246 w 1085937"/>
                    <a:gd name="connsiteY9" fmla="*/ 1831038 h 1983225"/>
                    <a:gd name="connsiteX10" fmla="*/ 860260 w 1085937"/>
                    <a:gd name="connsiteY10" fmla="*/ 1837306 h 1983225"/>
                    <a:gd name="connsiteX11" fmla="*/ 778664 w 1085937"/>
                    <a:gd name="connsiteY11" fmla="*/ 1868453 h 1983225"/>
                    <a:gd name="connsiteX12" fmla="*/ 240552 w 1085937"/>
                    <a:gd name="connsiteY12" fmla="*/ 1978399 h 1983225"/>
                    <a:gd name="connsiteX13" fmla="*/ 96261 w 1085937"/>
                    <a:gd name="connsiteY13" fmla="*/ 1953934 h 1983225"/>
                    <a:gd name="connsiteX14" fmla="*/ 90861 w 1085937"/>
                    <a:gd name="connsiteY14" fmla="*/ 1947448 h 1983225"/>
                    <a:gd name="connsiteX15" fmla="*/ 78605 w 1085937"/>
                    <a:gd name="connsiteY15" fmla="*/ 1943415 h 1983225"/>
                    <a:gd name="connsiteX16" fmla="*/ 25467 w 1085937"/>
                    <a:gd name="connsiteY16" fmla="*/ 1900375 h 1983225"/>
                    <a:gd name="connsiteX17" fmla="*/ 108384 w 1085937"/>
                    <a:gd name="connsiteY17" fmla="*/ 1630560 h 1983225"/>
                    <a:gd name="connsiteX18" fmla="*/ 539794 w 1085937"/>
                    <a:gd name="connsiteY18" fmla="*/ 1317489 h 1983225"/>
                    <a:gd name="connsiteX19" fmla="*/ 471147 w 1085937"/>
                    <a:gd name="connsiteY19" fmla="*/ 1113435 h 1983225"/>
                    <a:gd name="connsiteX20" fmla="*/ 456987 w 1085937"/>
                    <a:gd name="connsiteY20" fmla="*/ 1047424 h 1983225"/>
                    <a:gd name="connsiteX21" fmla="*/ 531873 w 1085937"/>
                    <a:gd name="connsiteY21" fmla="*/ 0 h 1983225"/>
                    <a:gd name="connsiteX0" fmla="*/ 531873 w 1103231"/>
                    <a:gd name="connsiteY0" fmla="*/ 0 h 1983225"/>
                    <a:gd name="connsiteX1" fmla="*/ 1079973 w 1103231"/>
                    <a:gd name="connsiteY1" fmla="*/ 1016429 h 1983225"/>
                    <a:gd name="connsiteX2" fmla="*/ 1085385 w 1103231"/>
                    <a:gd name="connsiteY2" fmla="*/ 1054603 h 1983225"/>
                    <a:gd name="connsiteX3" fmla="*/ 1103146 w 1103231"/>
                    <a:gd name="connsiteY3" fmla="*/ 430492 h 1983225"/>
                    <a:gd name="connsiteX4" fmla="*/ 1028844 w 1103231"/>
                    <a:gd name="connsiteY4" fmla="*/ 1644822 h 1983225"/>
                    <a:gd name="connsiteX5" fmla="*/ 962409 w 1103231"/>
                    <a:gd name="connsiteY5" fmla="*/ 1775225 h 1983225"/>
                    <a:gd name="connsiteX6" fmla="*/ 954607 w 1103231"/>
                    <a:gd name="connsiteY6" fmla="*/ 1778442 h 1983225"/>
                    <a:gd name="connsiteX7" fmla="*/ 947098 w 1103231"/>
                    <a:gd name="connsiteY7" fmla="*/ 1788934 h 1983225"/>
                    <a:gd name="connsiteX8" fmla="*/ 890153 w 1103231"/>
                    <a:gd name="connsiteY8" fmla="*/ 1826796 h 1983225"/>
                    <a:gd name="connsiteX9" fmla="*/ 868246 w 1103231"/>
                    <a:gd name="connsiteY9" fmla="*/ 1831038 h 1983225"/>
                    <a:gd name="connsiteX10" fmla="*/ 860260 w 1103231"/>
                    <a:gd name="connsiteY10" fmla="*/ 1837306 h 1983225"/>
                    <a:gd name="connsiteX11" fmla="*/ 778664 w 1103231"/>
                    <a:gd name="connsiteY11" fmla="*/ 1868453 h 1983225"/>
                    <a:gd name="connsiteX12" fmla="*/ 240552 w 1103231"/>
                    <a:gd name="connsiteY12" fmla="*/ 1978399 h 1983225"/>
                    <a:gd name="connsiteX13" fmla="*/ 96261 w 1103231"/>
                    <a:gd name="connsiteY13" fmla="*/ 1953934 h 1983225"/>
                    <a:gd name="connsiteX14" fmla="*/ 90861 w 1103231"/>
                    <a:gd name="connsiteY14" fmla="*/ 1947448 h 1983225"/>
                    <a:gd name="connsiteX15" fmla="*/ 78605 w 1103231"/>
                    <a:gd name="connsiteY15" fmla="*/ 1943415 h 1983225"/>
                    <a:gd name="connsiteX16" fmla="*/ 25467 w 1103231"/>
                    <a:gd name="connsiteY16" fmla="*/ 1900375 h 1983225"/>
                    <a:gd name="connsiteX17" fmla="*/ 108384 w 1103231"/>
                    <a:gd name="connsiteY17" fmla="*/ 1630560 h 1983225"/>
                    <a:gd name="connsiteX18" fmla="*/ 539794 w 1103231"/>
                    <a:gd name="connsiteY18" fmla="*/ 1317489 h 1983225"/>
                    <a:gd name="connsiteX19" fmla="*/ 471147 w 1103231"/>
                    <a:gd name="connsiteY19" fmla="*/ 1113435 h 1983225"/>
                    <a:gd name="connsiteX20" fmla="*/ 456987 w 1103231"/>
                    <a:gd name="connsiteY20" fmla="*/ 1047424 h 1983225"/>
                    <a:gd name="connsiteX21" fmla="*/ 531873 w 1103231"/>
                    <a:gd name="connsiteY21" fmla="*/ 0 h 1983225"/>
                    <a:gd name="connsiteX0" fmla="*/ 531873 w 1094037"/>
                    <a:gd name="connsiteY0" fmla="*/ 0 h 1983225"/>
                    <a:gd name="connsiteX1" fmla="*/ 1079973 w 1094037"/>
                    <a:gd name="connsiteY1" fmla="*/ 1016429 h 1983225"/>
                    <a:gd name="connsiteX2" fmla="*/ 1085385 w 1094037"/>
                    <a:gd name="connsiteY2" fmla="*/ 1054603 h 1983225"/>
                    <a:gd name="connsiteX3" fmla="*/ 1093873 w 1094037"/>
                    <a:gd name="connsiteY3" fmla="*/ 1025829 h 1983225"/>
                    <a:gd name="connsiteX4" fmla="*/ 1028844 w 1094037"/>
                    <a:gd name="connsiteY4" fmla="*/ 1644822 h 1983225"/>
                    <a:gd name="connsiteX5" fmla="*/ 962409 w 1094037"/>
                    <a:gd name="connsiteY5" fmla="*/ 1775225 h 1983225"/>
                    <a:gd name="connsiteX6" fmla="*/ 954607 w 1094037"/>
                    <a:gd name="connsiteY6" fmla="*/ 1778442 h 1983225"/>
                    <a:gd name="connsiteX7" fmla="*/ 947098 w 1094037"/>
                    <a:gd name="connsiteY7" fmla="*/ 1788934 h 1983225"/>
                    <a:gd name="connsiteX8" fmla="*/ 890153 w 1094037"/>
                    <a:gd name="connsiteY8" fmla="*/ 1826796 h 1983225"/>
                    <a:gd name="connsiteX9" fmla="*/ 868246 w 1094037"/>
                    <a:gd name="connsiteY9" fmla="*/ 1831038 h 1983225"/>
                    <a:gd name="connsiteX10" fmla="*/ 860260 w 1094037"/>
                    <a:gd name="connsiteY10" fmla="*/ 1837306 h 1983225"/>
                    <a:gd name="connsiteX11" fmla="*/ 778664 w 1094037"/>
                    <a:gd name="connsiteY11" fmla="*/ 1868453 h 1983225"/>
                    <a:gd name="connsiteX12" fmla="*/ 240552 w 1094037"/>
                    <a:gd name="connsiteY12" fmla="*/ 1978399 h 1983225"/>
                    <a:gd name="connsiteX13" fmla="*/ 96261 w 1094037"/>
                    <a:gd name="connsiteY13" fmla="*/ 1953934 h 1983225"/>
                    <a:gd name="connsiteX14" fmla="*/ 90861 w 1094037"/>
                    <a:gd name="connsiteY14" fmla="*/ 1947448 h 1983225"/>
                    <a:gd name="connsiteX15" fmla="*/ 78605 w 1094037"/>
                    <a:gd name="connsiteY15" fmla="*/ 1943415 h 1983225"/>
                    <a:gd name="connsiteX16" fmla="*/ 25467 w 1094037"/>
                    <a:gd name="connsiteY16" fmla="*/ 1900375 h 1983225"/>
                    <a:gd name="connsiteX17" fmla="*/ 108384 w 1094037"/>
                    <a:gd name="connsiteY17" fmla="*/ 1630560 h 1983225"/>
                    <a:gd name="connsiteX18" fmla="*/ 539794 w 1094037"/>
                    <a:gd name="connsiteY18" fmla="*/ 1317489 h 1983225"/>
                    <a:gd name="connsiteX19" fmla="*/ 471147 w 1094037"/>
                    <a:gd name="connsiteY19" fmla="*/ 1113435 h 1983225"/>
                    <a:gd name="connsiteX20" fmla="*/ 456987 w 1094037"/>
                    <a:gd name="connsiteY20" fmla="*/ 1047424 h 1983225"/>
                    <a:gd name="connsiteX21" fmla="*/ 531873 w 1094037"/>
                    <a:gd name="connsiteY21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456987 w 1085385"/>
                    <a:gd name="connsiteY19" fmla="*/ 1047424 h 1983225"/>
                    <a:gd name="connsiteX20" fmla="*/ 531873 w 1085385"/>
                    <a:gd name="connsiteY20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531873 w 1085385"/>
                    <a:gd name="connsiteY19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531873 w 1085385"/>
                    <a:gd name="connsiteY18" fmla="*/ 0 h 1983225"/>
                    <a:gd name="connsiteX0" fmla="*/ 531873 w 1079973"/>
                    <a:gd name="connsiteY0" fmla="*/ 0 h 1983225"/>
                    <a:gd name="connsiteX1" fmla="*/ 1079973 w 1079973"/>
                    <a:gd name="connsiteY1" fmla="*/ 1016429 h 1983225"/>
                    <a:gd name="connsiteX2" fmla="*/ 1028844 w 1079973"/>
                    <a:gd name="connsiteY2" fmla="*/ 1644822 h 1983225"/>
                    <a:gd name="connsiteX3" fmla="*/ 962409 w 1079973"/>
                    <a:gd name="connsiteY3" fmla="*/ 1775225 h 1983225"/>
                    <a:gd name="connsiteX4" fmla="*/ 954607 w 1079973"/>
                    <a:gd name="connsiteY4" fmla="*/ 1778442 h 1983225"/>
                    <a:gd name="connsiteX5" fmla="*/ 947098 w 1079973"/>
                    <a:gd name="connsiteY5" fmla="*/ 1788934 h 1983225"/>
                    <a:gd name="connsiteX6" fmla="*/ 890153 w 1079973"/>
                    <a:gd name="connsiteY6" fmla="*/ 1826796 h 1983225"/>
                    <a:gd name="connsiteX7" fmla="*/ 868246 w 1079973"/>
                    <a:gd name="connsiteY7" fmla="*/ 1831038 h 1983225"/>
                    <a:gd name="connsiteX8" fmla="*/ 860260 w 1079973"/>
                    <a:gd name="connsiteY8" fmla="*/ 1837306 h 1983225"/>
                    <a:gd name="connsiteX9" fmla="*/ 778664 w 1079973"/>
                    <a:gd name="connsiteY9" fmla="*/ 1868453 h 1983225"/>
                    <a:gd name="connsiteX10" fmla="*/ 240552 w 1079973"/>
                    <a:gd name="connsiteY10" fmla="*/ 1978399 h 1983225"/>
                    <a:gd name="connsiteX11" fmla="*/ 96261 w 1079973"/>
                    <a:gd name="connsiteY11" fmla="*/ 1953934 h 1983225"/>
                    <a:gd name="connsiteX12" fmla="*/ 90861 w 1079973"/>
                    <a:gd name="connsiteY12" fmla="*/ 1947448 h 1983225"/>
                    <a:gd name="connsiteX13" fmla="*/ 78605 w 1079973"/>
                    <a:gd name="connsiteY13" fmla="*/ 1943415 h 1983225"/>
                    <a:gd name="connsiteX14" fmla="*/ 25467 w 1079973"/>
                    <a:gd name="connsiteY14" fmla="*/ 1900375 h 1983225"/>
                    <a:gd name="connsiteX15" fmla="*/ 108384 w 1079973"/>
                    <a:gd name="connsiteY15" fmla="*/ 1630560 h 1983225"/>
                    <a:gd name="connsiteX16" fmla="*/ 539794 w 1079973"/>
                    <a:gd name="connsiteY16" fmla="*/ 1317489 h 1983225"/>
                    <a:gd name="connsiteX17" fmla="*/ 531873 w 1079973"/>
                    <a:gd name="connsiteY17" fmla="*/ 0 h 1983225"/>
                    <a:gd name="connsiteX0" fmla="*/ 531873 w 1028844"/>
                    <a:gd name="connsiteY0" fmla="*/ 0 h 1983225"/>
                    <a:gd name="connsiteX1" fmla="*/ 940864 w 1028844"/>
                    <a:gd name="connsiteY1" fmla="*/ 72601 h 1983225"/>
                    <a:gd name="connsiteX2" fmla="*/ 1028844 w 1028844"/>
                    <a:gd name="connsiteY2" fmla="*/ 1644822 h 1983225"/>
                    <a:gd name="connsiteX3" fmla="*/ 962409 w 1028844"/>
                    <a:gd name="connsiteY3" fmla="*/ 1775225 h 1983225"/>
                    <a:gd name="connsiteX4" fmla="*/ 954607 w 1028844"/>
                    <a:gd name="connsiteY4" fmla="*/ 1778442 h 1983225"/>
                    <a:gd name="connsiteX5" fmla="*/ 947098 w 1028844"/>
                    <a:gd name="connsiteY5" fmla="*/ 1788934 h 1983225"/>
                    <a:gd name="connsiteX6" fmla="*/ 890153 w 1028844"/>
                    <a:gd name="connsiteY6" fmla="*/ 1826796 h 1983225"/>
                    <a:gd name="connsiteX7" fmla="*/ 868246 w 1028844"/>
                    <a:gd name="connsiteY7" fmla="*/ 1831038 h 1983225"/>
                    <a:gd name="connsiteX8" fmla="*/ 860260 w 1028844"/>
                    <a:gd name="connsiteY8" fmla="*/ 1837306 h 1983225"/>
                    <a:gd name="connsiteX9" fmla="*/ 778664 w 1028844"/>
                    <a:gd name="connsiteY9" fmla="*/ 1868453 h 1983225"/>
                    <a:gd name="connsiteX10" fmla="*/ 240552 w 1028844"/>
                    <a:gd name="connsiteY10" fmla="*/ 1978399 h 1983225"/>
                    <a:gd name="connsiteX11" fmla="*/ 96261 w 1028844"/>
                    <a:gd name="connsiteY11" fmla="*/ 1953934 h 1983225"/>
                    <a:gd name="connsiteX12" fmla="*/ 90861 w 1028844"/>
                    <a:gd name="connsiteY12" fmla="*/ 1947448 h 1983225"/>
                    <a:gd name="connsiteX13" fmla="*/ 78605 w 1028844"/>
                    <a:gd name="connsiteY13" fmla="*/ 1943415 h 1983225"/>
                    <a:gd name="connsiteX14" fmla="*/ 25467 w 1028844"/>
                    <a:gd name="connsiteY14" fmla="*/ 1900375 h 1983225"/>
                    <a:gd name="connsiteX15" fmla="*/ 108384 w 1028844"/>
                    <a:gd name="connsiteY15" fmla="*/ 1630560 h 1983225"/>
                    <a:gd name="connsiteX16" fmla="*/ 539794 w 1028844"/>
                    <a:gd name="connsiteY16" fmla="*/ 1317489 h 1983225"/>
                    <a:gd name="connsiteX17" fmla="*/ 531873 w 1028844"/>
                    <a:gd name="connsiteY17" fmla="*/ 0 h 1983225"/>
                    <a:gd name="connsiteX0" fmla="*/ 531873 w 1351137"/>
                    <a:gd name="connsiteY0" fmla="*/ 0 h 1983225"/>
                    <a:gd name="connsiteX1" fmla="*/ 1351137 w 1351137"/>
                    <a:gd name="connsiteY1" fmla="*/ 126570 h 1983225"/>
                    <a:gd name="connsiteX2" fmla="*/ 1028844 w 1351137"/>
                    <a:gd name="connsiteY2" fmla="*/ 1644822 h 1983225"/>
                    <a:gd name="connsiteX3" fmla="*/ 962409 w 1351137"/>
                    <a:gd name="connsiteY3" fmla="*/ 1775225 h 1983225"/>
                    <a:gd name="connsiteX4" fmla="*/ 954607 w 1351137"/>
                    <a:gd name="connsiteY4" fmla="*/ 1778442 h 1983225"/>
                    <a:gd name="connsiteX5" fmla="*/ 947098 w 1351137"/>
                    <a:gd name="connsiteY5" fmla="*/ 1788934 h 1983225"/>
                    <a:gd name="connsiteX6" fmla="*/ 890153 w 1351137"/>
                    <a:gd name="connsiteY6" fmla="*/ 1826796 h 1983225"/>
                    <a:gd name="connsiteX7" fmla="*/ 868246 w 1351137"/>
                    <a:gd name="connsiteY7" fmla="*/ 1831038 h 1983225"/>
                    <a:gd name="connsiteX8" fmla="*/ 860260 w 1351137"/>
                    <a:gd name="connsiteY8" fmla="*/ 1837306 h 1983225"/>
                    <a:gd name="connsiteX9" fmla="*/ 778664 w 1351137"/>
                    <a:gd name="connsiteY9" fmla="*/ 1868453 h 1983225"/>
                    <a:gd name="connsiteX10" fmla="*/ 240552 w 1351137"/>
                    <a:gd name="connsiteY10" fmla="*/ 1978399 h 1983225"/>
                    <a:gd name="connsiteX11" fmla="*/ 96261 w 1351137"/>
                    <a:gd name="connsiteY11" fmla="*/ 1953934 h 1983225"/>
                    <a:gd name="connsiteX12" fmla="*/ 90861 w 1351137"/>
                    <a:gd name="connsiteY12" fmla="*/ 1947448 h 1983225"/>
                    <a:gd name="connsiteX13" fmla="*/ 78605 w 1351137"/>
                    <a:gd name="connsiteY13" fmla="*/ 1943415 h 1983225"/>
                    <a:gd name="connsiteX14" fmla="*/ 25467 w 1351137"/>
                    <a:gd name="connsiteY14" fmla="*/ 1900375 h 1983225"/>
                    <a:gd name="connsiteX15" fmla="*/ 108384 w 1351137"/>
                    <a:gd name="connsiteY15" fmla="*/ 1630560 h 1983225"/>
                    <a:gd name="connsiteX16" fmla="*/ 539794 w 1351137"/>
                    <a:gd name="connsiteY16" fmla="*/ 1317489 h 1983225"/>
                    <a:gd name="connsiteX17" fmla="*/ 531873 w 1351137"/>
                    <a:gd name="connsiteY17" fmla="*/ 0 h 1983225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646427 w 1351137"/>
                    <a:gd name="connsiteY16" fmla="*/ 1293855 h 2110206"/>
                    <a:gd name="connsiteX17" fmla="*/ 924168 w 1351137"/>
                    <a:gd name="connsiteY17" fmla="*/ 1 h 2110206"/>
                    <a:gd name="connsiteX0" fmla="*/ 924168 w 1484120"/>
                    <a:gd name="connsiteY0" fmla="*/ 243802 h 2354007"/>
                    <a:gd name="connsiteX1" fmla="*/ 1484121 w 1484120"/>
                    <a:gd name="connsiteY1" fmla="*/ 1 h 2354007"/>
                    <a:gd name="connsiteX2" fmla="*/ 1028844 w 1484120"/>
                    <a:gd name="connsiteY2" fmla="*/ 2015604 h 2354007"/>
                    <a:gd name="connsiteX3" fmla="*/ 962409 w 1484120"/>
                    <a:gd name="connsiteY3" fmla="*/ 2146007 h 2354007"/>
                    <a:gd name="connsiteX4" fmla="*/ 954607 w 1484120"/>
                    <a:gd name="connsiteY4" fmla="*/ 2149224 h 2354007"/>
                    <a:gd name="connsiteX5" fmla="*/ 947098 w 1484120"/>
                    <a:gd name="connsiteY5" fmla="*/ 2159716 h 2354007"/>
                    <a:gd name="connsiteX6" fmla="*/ 890153 w 1484120"/>
                    <a:gd name="connsiteY6" fmla="*/ 2197578 h 2354007"/>
                    <a:gd name="connsiteX7" fmla="*/ 868246 w 1484120"/>
                    <a:gd name="connsiteY7" fmla="*/ 2201820 h 2354007"/>
                    <a:gd name="connsiteX8" fmla="*/ 860260 w 1484120"/>
                    <a:gd name="connsiteY8" fmla="*/ 2208088 h 2354007"/>
                    <a:gd name="connsiteX9" fmla="*/ 778664 w 1484120"/>
                    <a:gd name="connsiteY9" fmla="*/ 2239235 h 2354007"/>
                    <a:gd name="connsiteX10" fmla="*/ 240552 w 1484120"/>
                    <a:gd name="connsiteY10" fmla="*/ 2349181 h 2354007"/>
                    <a:gd name="connsiteX11" fmla="*/ 96261 w 1484120"/>
                    <a:gd name="connsiteY11" fmla="*/ 2324716 h 2354007"/>
                    <a:gd name="connsiteX12" fmla="*/ 90861 w 1484120"/>
                    <a:gd name="connsiteY12" fmla="*/ 2318230 h 2354007"/>
                    <a:gd name="connsiteX13" fmla="*/ 78605 w 1484120"/>
                    <a:gd name="connsiteY13" fmla="*/ 2314197 h 2354007"/>
                    <a:gd name="connsiteX14" fmla="*/ 25467 w 1484120"/>
                    <a:gd name="connsiteY14" fmla="*/ 2271157 h 2354007"/>
                    <a:gd name="connsiteX15" fmla="*/ 108384 w 1484120"/>
                    <a:gd name="connsiteY15" fmla="*/ 2001342 h 2354007"/>
                    <a:gd name="connsiteX16" fmla="*/ 646427 w 1484120"/>
                    <a:gd name="connsiteY16" fmla="*/ 1537656 h 2354007"/>
                    <a:gd name="connsiteX17" fmla="*/ 924168 w 1484120"/>
                    <a:gd name="connsiteY17" fmla="*/ 243802 h 2354007"/>
                    <a:gd name="connsiteX0" fmla="*/ 994601 w 1484122"/>
                    <a:gd name="connsiteY0" fmla="*/ -1 h 2869990"/>
                    <a:gd name="connsiteX1" fmla="*/ 1484121 w 1484122"/>
                    <a:gd name="connsiteY1" fmla="*/ 515984 h 2869990"/>
                    <a:gd name="connsiteX2" fmla="*/ 1028844 w 1484122"/>
                    <a:gd name="connsiteY2" fmla="*/ 2531587 h 2869990"/>
                    <a:gd name="connsiteX3" fmla="*/ 962409 w 1484122"/>
                    <a:gd name="connsiteY3" fmla="*/ 2661990 h 2869990"/>
                    <a:gd name="connsiteX4" fmla="*/ 954607 w 1484122"/>
                    <a:gd name="connsiteY4" fmla="*/ 2665207 h 2869990"/>
                    <a:gd name="connsiteX5" fmla="*/ 947098 w 1484122"/>
                    <a:gd name="connsiteY5" fmla="*/ 2675699 h 2869990"/>
                    <a:gd name="connsiteX6" fmla="*/ 890153 w 1484122"/>
                    <a:gd name="connsiteY6" fmla="*/ 2713561 h 2869990"/>
                    <a:gd name="connsiteX7" fmla="*/ 868246 w 1484122"/>
                    <a:gd name="connsiteY7" fmla="*/ 2717803 h 2869990"/>
                    <a:gd name="connsiteX8" fmla="*/ 860260 w 1484122"/>
                    <a:gd name="connsiteY8" fmla="*/ 2724071 h 2869990"/>
                    <a:gd name="connsiteX9" fmla="*/ 778664 w 1484122"/>
                    <a:gd name="connsiteY9" fmla="*/ 2755218 h 2869990"/>
                    <a:gd name="connsiteX10" fmla="*/ 240552 w 1484122"/>
                    <a:gd name="connsiteY10" fmla="*/ 2865164 h 2869990"/>
                    <a:gd name="connsiteX11" fmla="*/ 96261 w 1484122"/>
                    <a:gd name="connsiteY11" fmla="*/ 2840699 h 2869990"/>
                    <a:gd name="connsiteX12" fmla="*/ 90861 w 1484122"/>
                    <a:gd name="connsiteY12" fmla="*/ 2834213 h 2869990"/>
                    <a:gd name="connsiteX13" fmla="*/ 78605 w 1484122"/>
                    <a:gd name="connsiteY13" fmla="*/ 2830180 h 2869990"/>
                    <a:gd name="connsiteX14" fmla="*/ 25467 w 1484122"/>
                    <a:gd name="connsiteY14" fmla="*/ 2787140 h 2869990"/>
                    <a:gd name="connsiteX15" fmla="*/ 108384 w 1484122"/>
                    <a:gd name="connsiteY15" fmla="*/ 2517325 h 2869990"/>
                    <a:gd name="connsiteX16" fmla="*/ 646427 w 1484122"/>
                    <a:gd name="connsiteY16" fmla="*/ 2053639 h 2869990"/>
                    <a:gd name="connsiteX17" fmla="*/ 994601 w 1484122"/>
                    <a:gd name="connsiteY17" fmla="*/ -1 h 286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84122" h="2869990">
                      <a:moveTo>
                        <a:pt x="994601" y="-1"/>
                      </a:moveTo>
                      <a:lnTo>
                        <a:pt x="1484121" y="515984"/>
                      </a:lnTo>
                      <a:lnTo>
                        <a:pt x="1028844" y="2531587"/>
                      </a:lnTo>
                      <a:cubicBezTo>
                        <a:pt x="1022899" y="2589854"/>
                        <a:pt x="997946" y="2635420"/>
                        <a:pt x="962409" y="2661990"/>
                      </a:cubicBezTo>
                      <a:lnTo>
                        <a:pt x="954607" y="2665207"/>
                      </a:lnTo>
                      <a:lnTo>
                        <a:pt x="947098" y="2675699"/>
                      </a:lnTo>
                      <a:cubicBezTo>
                        <a:pt x="931498" y="2692992"/>
                        <a:pt x="912357" y="2706091"/>
                        <a:pt x="890153" y="2713561"/>
                      </a:cubicBezTo>
                      <a:lnTo>
                        <a:pt x="868246" y="2717803"/>
                      </a:lnTo>
                      <a:lnTo>
                        <a:pt x="860260" y="2724071"/>
                      </a:lnTo>
                      <a:cubicBezTo>
                        <a:pt x="834942" y="2738564"/>
                        <a:pt x="807356" y="2749355"/>
                        <a:pt x="778664" y="2755218"/>
                      </a:cubicBezTo>
                      <a:lnTo>
                        <a:pt x="240552" y="2865164"/>
                      </a:lnTo>
                      <a:cubicBezTo>
                        <a:pt x="183169" y="2876890"/>
                        <a:pt x="132231" y="2866681"/>
                        <a:pt x="96261" y="2840699"/>
                      </a:cubicBezTo>
                      <a:lnTo>
                        <a:pt x="90861" y="2834213"/>
                      </a:lnTo>
                      <a:lnTo>
                        <a:pt x="78605" y="2830180"/>
                      </a:lnTo>
                      <a:cubicBezTo>
                        <a:pt x="57443" y="2820456"/>
                        <a:pt x="39226" y="2806100"/>
                        <a:pt x="25467" y="2787140"/>
                      </a:cubicBezTo>
                      <a:cubicBezTo>
                        <a:pt x="-29571" y="2711298"/>
                        <a:pt x="7553" y="2590497"/>
                        <a:pt x="108384" y="2517325"/>
                      </a:cubicBezTo>
                      <a:lnTo>
                        <a:pt x="646427" y="2053639"/>
                      </a:lnTo>
                      <a:cubicBezTo>
                        <a:pt x="909009" y="1664915"/>
                        <a:pt x="997241" y="439162"/>
                        <a:pt x="994601" y="-1"/>
                      </a:cubicBez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6" name="Szabadkézi sokszög 95"/>
                <p:cNvSpPr/>
                <p:nvPr/>
              </p:nvSpPr>
              <p:spPr>
                <a:xfrm>
                  <a:off x="7338730" y="3989849"/>
                  <a:ext cx="2600804" cy="6194978"/>
                </a:xfrm>
                <a:custGeom>
                  <a:avLst/>
                  <a:gdLst>
                    <a:gd name="connsiteX0" fmla="*/ 929662 w 1859325"/>
                    <a:gd name="connsiteY0" fmla="*/ 1119694 h 2440734"/>
                    <a:gd name="connsiteX1" fmla="*/ 1675190 w 1859325"/>
                    <a:gd name="connsiteY1" fmla="*/ 1313156 h 2440734"/>
                    <a:gd name="connsiteX2" fmla="*/ 1690897 w 1859325"/>
                    <a:gd name="connsiteY2" fmla="*/ 1323983 h 2440734"/>
                    <a:gd name="connsiteX3" fmla="*/ 1690897 w 1859325"/>
                    <a:gd name="connsiteY3" fmla="*/ 2236444 h 2440734"/>
                    <a:gd name="connsiteX4" fmla="*/ 1690897 w 1859325"/>
                    <a:gd name="connsiteY4" fmla="*/ 2236445 h 2440734"/>
                    <a:gd name="connsiteX5" fmla="*/ 1690897 w 1859325"/>
                    <a:gd name="connsiteY5" fmla="*/ 2239386 h 2440734"/>
                    <a:gd name="connsiteX6" fmla="*/ 1687791 w 1859325"/>
                    <a:gd name="connsiteY6" fmla="*/ 2238586 h 2440734"/>
                    <a:gd name="connsiteX7" fmla="*/ 1687790 w 1859325"/>
                    <a:gd name="connsiteY7" fmla="*/ 2238587 h 2440734"/>
                    <a:gd name="connsiteX8" fmla="*/ 1675190 w 1859325"/>
                    <a:gd name="connsiteY8" fmla="*/ 2247272 h 2440734"/>
                    <a:gd name="connsiteX9" fmla="*/ 929662 w 1859325"/>
                    <a:gd name="connsiteY9" fmla="*/ 2440734 h 2440734"/>
                    <a:gd name="connsiteX10" fmla="*/ 184134 w 1859325"/>
                    <a:gd name="connsiteY10" fmla="*/ 2247272 h 2440734"/>
                    <a:gd name="connsiteX11" fmla="*/ 171534 w 1859325"/>
                    <a:gd name="connsiteY11" fmla="*/ 2238587 h 2440734"/>
                    <a:gd name="connsiteX12" fmla="*/ 171533 w 1859325"/>
                    <a:gd name="connsiteY12" fmla="*/ 2238586 h 2440734"/>
                    <a:gd name="connsiteX13" fmla="*/ 168429 w 1859325"/>
                    <a:gd name="connsiteY13" fmla="*/ 2239386 h 2440734"/>
                    <a:gd name="connsiteX14" fmla="*/ 168429 w 1859325"/>
                    <a:gd name="connsiteY14" fmla="*/ 2236447 h 2440734"/>
                    <a:gd name="connsiteX15" fmla="*/ 168429 w 1859325"/>
                    <a:gd name="connsiteY15" fmla="*/ 2236446 h 2440734"/>
                    <a:gd name="connsiteX16" fmla="*/ 168429 w 1859325"/>
                    <a:gd name="connsiteY16" fmla="*/ 1323982 h 2440734"/>
                    <a:gd name="connsiteX17" fmla="*/ 184134 w 1859325"/>
                    <a:gd name="connsiteY17" fmla="*/ 1313156 h 2440734"/>
                    <a:gd name="connsiteX18" fmla="*/ 929662 w 1859325"/>
                    <a:gd name="connsiteY18" fmla="*/ 1119694 h 2440734"/>
                    <a:gd name="connsiteX19" fmla="*/ 329393 w 1859325"/>
                    <a:gd name="connsiteY19" fmla="*/ 0 h 2440734"/>
                    <a:gd name="connsiteX20" fmla="*/ 1529930 w 1859325"/>
                    <a:gd name="connsiteY20" fmla="*/ 0 h 2440734"/>
                    <a:gd name="connsiteX21" fmla="*/ 1577443 w 1859325"/>
                    <a:gd name="connsiteY21" fmla="*/ 12568 h 2440734"/>
                    <a:gd name="connsiteX22" fmla="*/ 1859325 w 1859325"/>
                    <a:gd name="connsiteY22" fmla="*/ 381480 h 2440734"/>
                    <a:gd name="connsiteX23" fmla="*/ 1859325 w 1859325"/>
                    <a:gd name="connsiteY23" fmla="*/ 580179 h 2440734"/>
                    <a:gd name="connsiteX24" fmla="*/ 1728965 w 1859325"/>
                    <a:gd name="connsiteY24" fmla="*/ 860482 h 2440734"/>
                    <a:gd name="connsiteX25" fmla="*/ 1690897 w 1859325"/>
                    <a:gd name="connsiteY25" fmla="*/ 888455 h 2440734"/>
                    <a:gd name="connsiteX26" fmla="*/ 1690897 w 1859325"/>
                    <a:gd name="connsiteY26" fmla="*/ 1323982 h 2440734"/>
                    <a:gd name="connsiteX27" fmla="*/ 1675190 w 1859325"/>
                    <a:gd name="connsiteY27" fmla="*/ 1313155 h 2440734"/>
                    <a:gd name="connsiteX28" fmla="*/ 929662 w 1859325"/>
                    <a:gd name="connsiteY28" fmla="*/ 1119693 h 2440734"/>
                    <a:gd name="connsiteX29" fmla="*/ 184134 w 1859325"/>
                    <a:gd name="connsiteY29" fmla="*/ 1313155 h 2440734"/>
                    <a:gd name="connsiteX30" fmla="*/ 168429 w 1859325"/>
                    <a:gd name="connsiteY30" fmla="*/ 1323981 h 2440734"/>
                    <a:gd name="connsiteX31" fmla="*/ 168429 w 1859325"/>
                    <a:gd name="connsiteY31" fmla="*/ 888455 h 2440734"/>
                    <a:gd name="connsiteX32" fmla="*/ 130361 w 1859325"/>
                    <a:gd name="connsiteY32" fmla="*/ 860482 h 2440734"/>
                    <a:gd name="connsiteX33" fmla="*/ 0 w 1859325"/>
                    <a:gd name="connsiteY33" fmla="*/ 580179 h 2440734"/>
                    <a:gd name="connsiteX34" fmla="*/ 0 w 1859325"/>
                    <a:gd name="connsiteY34" fmla="*/ 381480 h 2440734"/>
                    <a:gd name="connsiteX35" fmla="*/ 281881 w 1859325"/>
                    <a:gd name="connsiteY35" fmla="*/ 12568 h 2440734"/>
                    <a:gd name="connsiteX0" fmla="*/ 929662 w 1859325"/>
                    <a:gd name="connsiteY0" fmla="*/ 1119694 h 4370961"/>
                    <a:gd name="connsiteX1" fmla="*/ 1675190 w 1859325"/>
                    <a:gd name="connsiteY1" fmla="*/ 1313156 h 4370961"/>
                    <a:gd name="connsiteX2" fmla="*/ 1690897 w 1859325"/>
                    <a:gd name="connsiteY2" fmla="*/ 1323983 h 4370961"/>
                    <a:gd name="connsiteX3" fmla="*/ 1690897 w 1859325"/>
                    <a:gd name="connsiteY3" fmla="*/ 2236444 h 4370961"/>
                    <a:gd name="connsiteX4" fmla="*/ 1690897 w 1859325"/>
                    <a:gd name="connsiteY4" fmla="*/ 2236445 h 4370961"/>
                    <a:gd name="connsiteX5" fmla="*/ 1690897 w 1859325"/>
                    <a:gd name="connsiteY5" fmla="*/ 2239386 h 4370961"/>
                    <a:gd name="connsiteX6" fmla="*/ 1687791 w 1859325"/>
                    <a:gd name="connsiteY6" fmla="*/ 2238586 h 4370961"/>
                    <a:gd name="connsiteX7" fmla="*/ 1687790 w 1859325"/>
                    <a:gd name="connsiteY7" fmla="*/ 2238587 h 4370961"/>
                    <a:gd name="connsiteX8" fmla="*/ 1675190 w 1859325"/>
                    <a:gd name="connsiteY8" fmla="*/ 2247272 h 4370961"/>
                    <a:gd name="connsiteX9" fmla="*/ 900542 w 1859325"/>
                    <a:gd name="connsiteY9" fmla="*/ 4370961 h 4370961"/>
                    <a:gd name="connsiteX10" fmla="*/ 184134 w 1859325"/>
                    <a:gd name="connsiteY10" fmla="*/ 2247272 h 4370961"/>
                    <a:gd name="connsiteX11" fmla="*/ 171534 w 1859325"/>
                    <a:gd name="connsiteY11" fmla="*/ 2238587 h 4370961"/>
                    <a:gd name="connsiteX12" fmla="*/ 171533 w 1859325"/>
                    <a:gd name="connsiteY12" fmla="*/ 2238586 h 4370961"/>
                    <a:gd name="connsiteX13" fmla="*/ 168429 w 1859325"/>
                    <a:gd name="connsiteY13" fmla="*/ 2239386 h 4370961"/>
                    <a:gd name="connsiteX14" fmla="*/ 168429 w 1859325"/>
                    <a:gd name="connsiteY14" fmla="*/ 2236447 h 4370961"/>
                    <a:gd name="connsiteX15" fmla="*/ 168429 w 1859325"/>
                    <a:gd name="connsiteY15" fmla="*/ 2236446 h 4370961"/>
                    <a:gd name="connsiteX16" fmla="*/ 168429 w 1859325"/>
                    <a:gd name="connsiteY16" fmla="*/ 1323982 h 4370961"/>
                    <a:gd name="connsiteX17" fmla="*/ 184134 w 1859325"/>
                    <a:gd name="connsiteY17" fmla="*/ 1313156 h 4370961"/>
                    <a:gd name="connsiteX18" fmla="*/ 929662 w 1859325"/>
                    <a:gd name="connsiteY18" fmla="*/ 1119694 h 4370961"/>
                    <a:gd name="connsiteX19" fmla="*/ 329393 w 1859325"/>
                    <a:gd name="connsiteY19" fmla="*/ 0 h 4370961"/>
                    <a:gd name="connsiteX20" fmla="*/ 1529930 w 1859325"/>
                    <a:gd name="connsiteY20" fmla="*/ 0 h 4370961"/>
                    <a:gd name="connsiteX21" fmla="*/ 1577443 w 1859325"/>
                    <a:gd name="connsiteY21" fmla="*/ 12568 h 4370961"/>
                    <a:gd name="connsiteX22" fmla="*/ 1859325 w 1859325"/>
                    <a:gd name="connsiteY22" fmla="*/ 381480 h 4370961"/>
                    <a:gd name="connsiteX23" fmla="*/ 1859325 w 1859325"/>
                    <a:gd name="connsiteY23" fmla="*/ 580179 h 4370961"/>
                    <a:gd name="connsiteX24" fmla="*/ 1728965 w 1859325"/>
                    <a:gd name="connsiteY24" fmla="*/ 860482 h 4370961"/>
                    <a:gd name="connsiteX25" fmla="*/ 1690897 w 1859325"/>
                    <a:gd name="connsiteY25" fmla="*/ 888455 h 4370961"/>
                    <a:gd name="connsiteX26" fmla="*/ 1690897 w 1859325"/>
                    <a:gd name="connsiteY26" fmla="*/ 1323982 h 4370961"/>
                    <a:gd name="connsiteX27" fmla="*/ 1675190 w 1859325"/>
                    <a:gd name="connsiteY27" fmla="*/ 1313155 h 4370961"/>
                    <a:gd name="connsiteX28" fmla="*/ 929662 w 1859325"/>
                    <a:gd name="connsiteY28" fmla="*/ 1119693 h 4370961"/>
                    <a:gd name="connsiteX29" fmla="*/ 184134 w 1859325"/>
                    <a:gd name="connsiteY29" fmla="*/ 1313155 h 4370961"/>
                    <a:gd name="connsiteX30" fmla="*/ 168429 w 1859325"/>
                    <a:gd name="connsiteY30" fmla="*/ 1323981 h 4370961"/>
                    <a:gd name="connsiteX31" fmla="*/ 168429 w 1859325"/>
                    <a:gd name="connsiteY31" fmla="*/ 888455 h 4370961"/>
                    <a:gd name="connsiteX32" fmla="*/ 130361 w 1859325"/>
                    <a:gd name="connsiteY32" fmla="*/ 860482 h 4370961"/>
                    <a:gd name="connsiteX33" fmla="*/ 0 w 1859325"/>
                    <a:gd name="connsiteY33" fmla="*/ 580179 h 4370961"/>
                    <a:gd name="connsiteX34" fmla="*/ 0 w 1859325"/>
                    <a:gd name="connsiteY34" fmla="*/ 381480 h 4370961"/>
                    <a:gd name="connsiteX35" fmla="*/ 281881 w 1859325"/>
                    <a:gd name="connsiteY35" fmla="*/ 12568 h 4370961"/>
                    <a:gd name="connsiteX36" fmla="*/ 329393 w 1859325"/>
                    <a:gd name="connsiteY36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349436 w 2040332"/>
                    <a:gd name="connsiteY13" fmla="*/ 2239386 h 4370961"/>
                    <a:gd name="connsiteX14" fmla="*/ 349436 w 2040332"/>
                    <a:gd name="connsiteY14" fmla="*/ 2236447 h 4370961"/>
                    <a:gd name="connsiteX15" fmla="*/ 0 w 2040332"/>
                    <a:gd name="connsiteY15" fmla="*/ 4311440 h 4370961"/>
                    <a:gd name="connsiteX16" fmla="*/ 349436 w 2040332"/>
                    <a:gd name="connsiteY16" fmla="*/ 1323982 h 4370961"/>
                    <a:gd name="connsiteX17" fmla="*/ 365141 w 2040332"/>
                    <a:gd name="connsiteY17" fmla="*/ 1313156 h 4370961"/>
                    <a:gd name="connsiteX18" fmla="*/ 1110669 w 2040332"/>
                    <a:gd name="connsiteY18" fmla="*/ 1119694 h 4370961"/>
                    <a:gd name="connsiteX19" fmla="*/ 510400 w 2040332"/>
                    <a:gd name="connsiteY19" fmla="*/ 0 h 4370961"/>
                    <a:gd name="connsiteX20" fmla="*/ 1710937 w 2040332"/>
                    <a:gd name="connsiteY20" fmla="*/ 0 h 4370961"/>
                    <a:gd name="connsiteX21" fmla="*/ 1758450 w 2040332"/>
                    <a:gd name="connsiteY21" fmla="*/ 12568 h 4370961"/>
                    <a:gd name="connsiteX22" fmla="*/ 2040332 w 2040332"/>
                    <a:gd name="connsiteY22" fmla="*/ 381480 h 4370961"/>
                    <a:gd name="connsiteX23" fmla="*/ 2040332 w 2040332"/>
                    <a:gd name="connsiteY23" fmla="*/ 580179 h 4370961"/>
                    <a:gd name="connsiteX24" fmla="*/ 1909972 w 2040332"/>
                    <a:gd name="connsiteY24" fmla="*/ 860482 h 4370961"/>
                    <a:gd name="connsiteX25" fmla="*/ 1871904 w 2040332"/>
                    <a:gd name="connsiteY25" fmla="*/ 888455 h 4370961"/>
                    <a:gd name="connsiteX26" fmla="*/ 1871904 w 2040332"/>
                    <a:gd name="connsiteY26" fmla="*/ 1323982 h 4370961"/>
                    <a:gd name="connsiteX27" fmla="*/ 1856197 w 2040332"/>
                    <a:gd name="connsiteY27" fmla="*/ 1313155 h 4370961"/>
                    <a:gd name="connsiteX28" fmla="*/ 1110669 w 2040332"/>
                    <a:gd name="connsiteY28" fmla="*/ 1119693 h 4370961"/>
                    <a:gd name="connsiteX29" fmla="*/ 365141 w 2040332"/>
                    <a:gd name="connsiteY29" fmla="*/ 1313155 h 4370961"/>
                    <a:gd name="connsiteX30" fmla="*/ 349436 w 2040332"/>
                    <a:gd name="connsiteY30" fmla="*/ 1323981 h 4370961"/>
                    <a:gd name="connsiteX31" fmla="*/ 349436 w 2040332"/>
                    <a:gd name="connsiteY31" fmla="*/ 888455 h 4370961"/>
                    <a:gd name="connsiteX32" fmla="*/ 311368 w 2040332"/>
                    <a:gd name="connsiteY32" fmla="*/ 860482 h 4370961"/>
                    <a:gd name="connsiteX33" fmla="*/ 181007 w 2040332"/>
                    <a:gd name="connsiteY33" fmla="*/ 580179 h 4370961"/>
                    <a:gd name="connsiteX34" fmla="*/ 181007 w 2040332"/>
                    <a:gd name="connsiteY34" fmla="*/ 381480 h 4370961"/>
                    <a:gd name="connsiteX35" fmla="*/ 462888 w 2040332"/>
                    <a:gd name="connsiteY35" fmla="*/ 12568 h 4370961"/>
                    <a:gd name="connsiteX36" fmla="*/ 510400 w 2040332"/>
                    <a:gd name="connsiteY36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349436 w 2040332"/>
                    <a:gd name="connsiteY13" fmla="*/ 2239386 h 4370961"/>
                    <a:gd name="connsiteX14" fmla="*/ 0 w 2040332"/>
                    <a:gd name="connsiteY14" fmla="*/ 4311440 h 4370961"/>
                    <a:gd name="connsiteX15" fmla="*/ 349436 w 2040332"/>
                    <a:gd name="connsiteY15" fmla="*/ 1323982 h 4370961"/>
                    <a:gd name="connsiteX16" fmla="*/ 365141 w 2040332"/>
                    <a:gd name="connsiteY16" fmla="*/ 1313156 h 4370961"/>
                    <a:gd name="connsiteX17" fmla="*/ 1110669 w 2040332"/>
                    <a:gd name="connsiteY17" fmla="*/ 1119694 h 4370961"/>
                    <a:gd name="connsiteX18" fmla="*/ 510400 w 2040332"/>
                    <a:gd name="connsiteY18" fmla="*/ 0 h 4370961"/>
                    <a:gd name="connsiteX19" fmla="*/ 1710937 w 2040332"/>
                    <a:gd name="connsiteY19" fmla="*/ 0 h 4370961"/>
                    <a:gd name="connsiteX20" fmla="*/ 1758450 w 2040332"/>
                    <a:gd name="connsiteY20" fmla="*/ 12568 h 4370961"/>
                    <a:gd name="connsiteX21" fmla="*/ 2040332 w 2040332"/>
                    <a:gd name="connsiteY21" fmla="*/ 381480 h 4370961"/>
                    <a:gd name="connsiteX22" fmla="*/ 2040332 w 2040332"/>
                    <a:gd name="connsiteY22" fmla="*/ 580179 h 4370961"/>
                    <a:gd name="connsiteX23" fmla="*/ 1909972 w 2040332"/>
                    <a:gd name="connsiteY23" fmla="*/ 860482 h 4370961"/>
                    <a:gd name="connsiteX24" fmla="*/ 1871904 w 2040332"/>
                    <a:gd name="connsiteY24" fmla="*/ 888455 h 4370961"/>
                    <a:gd name="connsiteX25" fmla="*/ 1871904 w 2040332"/>
                    <a:gd name="connsiteY25" fmla="*/ 1323982 h 4370961"/>
                    <a:gd name="connsiteX26" fmla="*/ 1856197 w 2040332"/>
                    <a:gd name="connsiteY26" fmla="*/ 1313155 h 4370961"/>
                    <a:gd name="connsiteX27" fmla="*/ 1110669 w 2040332"/>
                    <a:gd name="connsiteY27" fmla="*/ 1119693 h 4370961"/>
                    <a:gd name="connsiteX28" fmla="*/ 365141 w 2040332"/>
                    <a:gd name="connsiteY28" fmla="*/ 1313155 h 4370961"/>
                    <a:gd name="connsiteX29" fmla="*/ 349436 w 2040332"/>
                    <a:gd name="connsiteY29" fmla="*/ 1323981 h 4370961"/>
                    <a:gd name="connsiteX30" fmla="*/ 349436 w 2040332"/>
                    <a:gd name="connsiteY30" fmla="*/ 888455 h 4370961"/>
                    <a:gd name="connsiteX31" fmla="*/ 311368 w 2040332"/>
                    <a:gd name="connsiteY31" fmla="*/ 860482 h 4370961"/>
                    <a:gd name="connsiteX32" fmla="*/ 181007 w 2040332"/>
                    <a:gd name="connsiteY32" fmla="*/ 580179 h 4370961"/>
                    <a:gd name="connsiteX33" fmla="*/ 181007 w 2040332"/>
                    <a:gd name="connsiteY33" fmla="*/ 381480 h 4370961"/>
                    <a:gd name="connsiteX34" fmla="*/ 462888 w 2040332"/>
                    <a:gd name="connsiteY34" fmla="*/ 12568 h 4370961"/>
                    <a:gd name="connsiteX35" fmla="*/ 510400 w 2040332"/>
                    <a:gd name="connsiteY35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0 w 2040332"/>
                    <a:gd name="connsiteY13" fmla="*/ 4311440 h 4370961"/>
                    <a:gd name="connsiteX14" fmla="*/ 349436 w 2040332"/>
                    <a:gd name="connsiteY14" fmla="*/ 1323982 h 4370961"/>
                    <a:gd name="connsiteX15" fmla="*/ 365141 w 2040332"/>
                    <a:gd name="connsiteY15" fmla="*/ 1313156 h 4370961"/>
                    <a:gd name="connsiteX16" fmla="*/ 1110669 w 2040332"/>
                    <a:gd name="connsiteY16" fmla="*/ 1119694 h 4370961"/>
                    <a:gd name="connsiteX17" fmla="*/ 510400 w 2040332"/>
                    <a:gd name="connsiteY17" fmla="*/ 0 h 4370961"/>
                    <a:gd name="connsiteX18" fmla="*/ 1710937 w 2040332"/>
                    <a:gd name="connsiteY18" fmla="*/ 0 h 4370961"/>
                    <a:gd name="connsiteX19" fmla="*/ 1758450 w 2040332"/>
                    <a:gd name="connsiteY19" fmla="*/ 12568 h 4370961"/>
                    <a:gd name="connsiteX20" fmla="*/ 2040332 w 2040332"/>
                    <a:gd name="connsiteY20" fmla="*/ 381480 h 4370961"/>
                    <a:gd name="connsiteX21" fmla="*/ 2040332 w 2040332"/>
                    <a:gd name="connsiteY21" fmla="*/ 580179 h 4370961"/>
                    <a:gd name="connsiteX22" fmla="*/ 1909972 w 2040332"/>
                    <a:gd name="connsiteY22" fmla="*/ 860482 h 4370961"/>
                    <a:gd name="connsiteX23" fmla="*/ 1871904 w 2040332"/>
                    <a:gd name="connsiteY23" fmla="*/ 888455 h 4370961"/>
                    <a:gd name="connsiteX24" fmla="*/ 1871904 w 2040332"/>
                    <a:gd name="connsiteY24" fmla="*/ 1323982 h 4370961"/>
                    <a:gd name="connsiteX25" fmla="*/ 1856197 w 2040332"/>
                    <a:gd name="connsiteY25" fmla="*/ 1313155 h 4370961"/>
                    <a:gd name="connsiteX26" fmla="*/ 1110669 w 2040332"/>
                    <a:gd name="connsiteY26" fmla="*/ 1119693 h 4370961"/>
                    <a:gd name="connsiteX27" fmla="*/ 365141 w 2040332"/>
                    <a:gd name="connsiteY27" fmla="*/ 1313155 h 4370961"/>
                    <a:gd name="connsiteX28" fmla="*/ 349436 w 2040332"/>
                    <a:gd name="connsiteY28" fmla="*/ 1323981 h 4370961"/>
                    <a:gd name="connsiteX29" fmla="*/ 349436 w 2040332"/>
                    <a:gd name="connsiteY29" fmla="*/ 888455 h 4370961"/>
                    <a:gd name="connsiteX30" fmla="*/ 311368 w 2040332"/>
                    <a:gd name="connsiteY30" fmla="*/ 860482 h 4370961"/>
                    <a:gd name="connsiteX31" fmla="*/ 181007 w 2040332"/>
                    <a:gd name="connsiteY31" fmla="*/ 580179 h 4370961"/>
                    <a:gd name="connsiteX32" fmla="*/ 181007 w 2040332"/>
                    <a:gd name="connsiteY32" fmla="*/ 381480 h 4370961"/>
                    <a:gd name="connsiteX33" fmla="*/ 462888 w 2040332"/>
                    <a:gd name="connsiteY33" fmla="*/ 12568 h 4370961"/>
                    <a:gd name="connsiteX34" fmla="*/ 510400 w 2040332"/>
                    <a:gd name="connsiteY34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0 w 2040332"/>
                    <a:gd name="connsiteY12" fmla="*/ 4311440 h 4370961"/>
                    <a:gd name="connsiteX13" fmla="*/ 349436 w 2040332"/>
                    <a:gd name="connsiteY13" fmla="*/ 1323982 h 4370961"/>
                    <a:gd name="connsiteX14" fmla="*/ 365141 w 2040332"/>
                    <a:gd name="connsiteY14" fmla="*/ 1313156 h 4370961"/>
                    <a:gd name="connsiteX15" fmla="*/ 1110669 w 2040332"/>
                    <a:gd name="connsiteY15" fmla="*/ 1119694 h 4370961"/>
                    <a:gd name="connsiteX16" fmla="*/ 510400 w 2040332"/>
                    <a:gd name="connsiteY16" fmla="*/ 0 h 4370961"/>
                    <a:gd name="connsiteX17" fmla="*/ 1710937 w 2040332"/>
                    <a:gd name="connsiteY17" fmla="*/ 0 h 4370961"/>
                    <a:gd name="connsiteX18" fmla="*/ 1758450 w 2040332"/>
                    <a:gd name="connsiteY18" fmla="*/ 12568 h 4370961"/>
                    <a:gd name="connsiteX19" fmla="*/ 2040332 w 2040332"/>
                    <a:gd name="connsiteY19" fmla="*/ 381480 h 4370961"/>
                    <a:gd name="connsiteX20" fmla="*/ 2040332 w 2040332"/>
                    <a:gd name="connsiteY20" fmla="*/ 580179 h 4370961"/>
                    <a:gd name="connsiteX21" fmla="*/ 1909972 w 2040332"/>
                    <a:gd name="connsiteY21" fmla="*/ 860482 h 4370961"/>
                    <a:gd name="connsiteX22" fmla="*/ 1871904 w 2040332"/>
                    <a:gd name="connsiteY22" fmla="*/ 888455 h 4370961"/>
                    <a:gd name="connsiteX23" fmla="*/ 1871904 w 2040332"/>
                    <a:gd name="connsiteY23" fmla="*/ 1323982 h 4370961"/>
                    <a:gd name="connsiteX24" fmla="*/ 1856197 w 2040332"/>
                    <a:gd name="connsiteY24" fmla="*/ 1313155 h 4370961"/>
                    <a:gd name="connsiteX25" fmla="*/ 1110669 w 2040332"/>
                    <a:gd name="connsiteY25" fmla="*/ 1119693 h 4370961"/>
                    <a:gd name="connsiteX26" fmla="*/ 365141 w 2040332"/>
                    <a:gd name="connsiteY26" fmla="*/ 1313155 h 4370961"/>
                    <a:gd name="connsiteX27" fmla="*/ 349436 w 2040332"/>
                    <a:gd name="connsiteY27" fmla="*/ 1323981 h 4370961"/>
                    <a:gd name="connsiteX28" fmla="*/ 349436 w 2040332"/>
                    <a:gd name="connsiteY28" fmla="*/ 888455 h 4370961"/>
                    <a:gd name="connsiteX29" fmla="*/ 311368 w 2040332"/>
                    <a:gd name="connsiteY29" fmla="*/ 860482 h 4370961"/>
                    <a:gd name="connsiteX30" fmla="*/ 181007 w 2040332"/>
                    <a:gd name="connsiteY30" fmla="*/ 580179 h 4370961"/>
                    <a:gd name="connsiteX31" fmla="*/ 181007 w 2040332"/>
                    <a:gd name="connsiteY31" fmla="*/ 381480 h 4370961"/>
                    <a:gd name="connsiteX32" fmla="*/ 462888 w 2040332"/>
                    <a:gd name="connsiteY32" fmla="*/ 12568 h 4370961"/>
                    <a:gd name="connsiteX33" fmla="*/ 510400 w 2040332"/>
                    <a:gd name="connsiteY33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0 w 2040332"/>
                    <a:gd name="connsiteY11" fmla="*/ 4311440 h 4370961"/>
                    <a:gd name="connsiteX12" fmla="*/ 349436 w 2040332"/>
                    <a:gd name="connsiteY12" fmla="*/ 1323982 h 4370961"/>
                    <a:gd name="connsiteX13" fmla="*/ 365141 w 2040332"/>
                    <a:gd name="connsiteY13" fmla="*/ 1313156 h 4370961"/>
                    <a:gd name="connsiteX14" fmla="*/ 1110669 w 2040332"/>
                    <a:gd name="connsiteY14" fmla="*/ 1119694 h 4370961"/>
                    <a:gd name="connsiteX15" fmla="*/ 510400 w 2040332"/>
                    <a:gd name="connsiteY15" fmla="*/ 0 h 4370961"/>
                    <a:gd name="connsiteX16" fmla="*/ 1710937 w 2040332"/>
                    <a:gd name="connsiteY16" fmla="*/ 0 h 4370961"/>
                    <a:gd name="connsiteX17" fmla="*/ 1758450 w 2040332"/>
                    <a:gd name="connsiteY17" fmla="*/ 12568 h 4370961"/>
                    <a:gd name="connsiteX18" fmla="*/ 2040332 w 2040332"/>
                    <a:gd name="connsiteY18" fmla="*/ 381480 h 4370961"/>
                    <a:gd name="connsiteX19" fmla="*/ 2040332 w 2040332"/>
                    <a:gd name="connsiteY19" fmla="*/ 580179 h 4370961"/>
                    <a:gd name="connsiteX20" fmla="*/ 1909972 w 2040332"/>
                    <a:gd name="connsiteY20" fmla="*/ 860482 h 4370961"/>
                    <a:gd name="connsiteX21" fmla="*/ 1871904 w 2040332"/>
                    <a:gd name="connsiteY21" fmla="*/ 888455 h 4370961"/>
                    <a:gd name="connsiteX22" fmla="*/ 1871904 w 2040332"/>
                    <a:gd name="connsiteY22" fmla="*/ 1323982 h 4370961"/>
                    <a:gd name="connsiteX23" fmla="*/ 1856197 w 2040332"/>
                    <a:gd name="connsiteY23" fmla="*/ 1313155 h 4370961"/>
                    <a:gd name="connsiteX24" fmla="*/ 1110669 w 2040332"/>
                    <a:gd name="connsiteY24" fmla="*/ 1119693 h 4370961"/>
                    <a:gd name="connsiteX25" fmla="*/ 365141 w 2040332"/>
                    <a:gd name="connsiteY25" fmla="*/ 1313155 h 4370961"/>
                    <a:gd name="connsiteX26" fmla="*/ 349436 w 2040332"/>
                    <a:gd name="connsiteY26" fmla="*/ 1323981 h 4370961"/>
                    <a:gd name="connsiteX27" fmla="*/ 349436 w 2040332"/>
                    <a:gd name="connsiteY27" fmla="*/ 888455 h 4370961"/>
                    <a:gd name="connsiteX28" fmla="*/ 311368 w 2040332"/>
                    <a:gd name="connsiteY28" fmla="*/ 860482 h 4370961"/>
                    <a:gd name="connsiteX29" fmla="*/ 181007 w 2040332"/>
                    <a:gd name="connsiteY29" fmla="*/ 580179 h 4370961"/>
                    <a:gd name="connsiteX30" fmla="*/ 181007 w 2040332"/>
                    <a:gd name="connsiteY30" fmla="*/ 381480 h 4370961"/>
                    <a:gd name="connsiteX31" fmla="*/ 462888 w 2040332"/>
                    <a:gd name="connsiteY31" fmla="*/ 12568 h 4370961"/>
                    <a:gd name="connsiteX32" fmla="*/ 510400 w 2040332"/>
                    <a:gd name="connsiteY32" fmla="*/ 0 h 4370961"/>
                    <a:gd name="connsiteX0" fmla="*/ 1110669 w 2040332"/>
                    <a:gd name="connsiteY0" fmla="*/ 1119694 h 4660866"/>
                    <a:gd name="connsiteX1" fmla="*/ 1856197 w 2040332"/>
                    <a:gd name="connsiteY1" fmla="*/ 1313156 h 4660866"/>
                    <a:gd name="connsiteX2" fmla="*/ 1871904 w 2040332"/>
                    <a:gd name="connsiteY2" fmla="*/ 1323983 h 4660866"/>
                    <a:gd name="connsiteX3" fmla="*/ 1871904 w 2040332"/>
                    <a:gd name="connsiteY3" fmla="*/ 2236444 h 4660866"/>
                    <a:gd name="connsiteX4" fmla="*/ 1871904 w 2040332"/>
                    <a:gd name="connsiteY4" fmla="*/ 2236445 h 4660866"/>
                    <a:gd name="connsiteX5" fmla="*/ 1871904 w 2040332"/>
                    <a:gd name="connsiteY5" fmla="*/ 2239386 h 4660866"/>
                    <a:gd name="connsiteX6" fmla="*/ 1868798 w 2040332"/>
                    <a:gd name="connsiteY6" fmla="*/ 2238586 h 4660866"/>
                    <a:gd name="connsiteX7" fmla="*/ 1868797 w 2040332"/>
                    <a:gd name="connsiteY7" fmla="*/ 2238587 h 4660866"/>
                    <a:gd name="connsiteX8" fmla="*/ 1856197 w 2040332"/>
                    <a:gd name="connsiteY8" fmla="*/ 2247272 h 4660866"/>
                    <a:gd name="connsiteX9" fmla="*/ 1081549 w 2040332"/>
                    <a:gd name="connsiteY9" fmla="*/ 4370961 h 4660866"/>
                    <a:gd name="connsiteX10" fmla="*/ 0 w 2040332"/>
                    <a:gd name="connsiteY10" fmla="*/ 4311440 h 4660866"/>
                    <a:gd name="connsiteX11" fmla="*/ 349436 w 2040332"/>
                    <a:gd name="connsiteY11" fmla="*/ 1323982 h 4660866"/>
                    <a:gd name="connsiteX12" fmla="*/ 365141 w 2040332"/>
                    <a:gd name="connsiteY12" fmla="*/ 1313156 h 4660866"/>
                    <a:gd name="connsiteX13" fmla="*/ 1110669 w 2040332"/>
                    <a:gd name="connsiteY13" fmla="*/ 1119694 h 4660866"/>
                    <a:gd name="connsiteX14" fmla="*/ 510400 w 2040332"/>
                    <a:gd name="connsiteY14" fmla="*/ 0 h 4660866"/>
                    <a:gd name="connsiteX15" fmla="*/ 1710937 w 2040332"/>
                    <a:gd name="connsiteY15" fmla="*/ 0 h 4660866"/>
                    <a:gd name="connsiteX16" fmla="*/ 1758450 w 2040332"/>
                    <a:gd name="connsiteY16" fmla="*/ 12568 h 4660866"/>
                    <a:gd name="connsiteX17" fmla="*/ 2040332 w 2040332"/>
                    <a:gd name="connsiteY17" fmla="*/ 381480 h 4660866"/>
                    <a:gd name="connsiteX18" fmla="*/ 2040332 w 2040332"/>
                    <a:gd name="connsiteY18" fmla="*/ 580179 h 4660866"/>
                    <a:gd name="connsiteX19" fmla="*/ 1909972 w 2040332"/>
                    <a:gd name="connsiteY19" fmla="*/ 860482 h 4660866"/>
                    <a:gd name="connsiteX20" fmla="*/ 1871904 w 2040332"/>
                    <a:gd name="connsiteY20" fmla="*/ 888455 h 4660866"/>
                    <a:gd name="connsiteX21" fmla="*/ 1871904 w 2040332"/>
                    <a:gd name="connsiteY21" fmla="*/ 1323982 h 4660866"/>
                    <a:gd name="connsiteX22" fmla="*/ 1856197 w 2040332"/>
                    <a:gd name="connsiteY22" fmla="*/ 1313155 h 4660866"/>
                    <a:gd name="connsiteX23" fmla="*/ 1110669 w 2040332"/>
                    <a:gd name="connsiteY23" fmla="*/ 1119693 h 4660866"/>
                    <a:gd name="connsiteX24" fmla="*/ 365141 w 2040332"/>
                    <a:gd name="connsiteY24" fmla="*/ 1313155 h 4660866"/>
                    <a:gd name="connsiteX25" fmla="*/ 349436 w 2040332"/>
                    <a:gd name="connsiteY25" fmla="*/ 1323981 h 4660866"/>
                    <a:gd name="connsiteX26" fmla="*/ 349436 w 2040332"/>
                    <a:gd name="connsiteY26" fmla="*/ 888455 h 4660866"/>
                    <a:gd name="connsiteX27" fmla="*/ 311368 w 2040332"/>
                    <a:gd name="connsiteY27" fmla="*/ 860482 h 4660866"/>
                    <a:gd name="connsiteX28" fmla="*/ 181007 w 2040332"/>
                    <a:gd name="connsiteY28" fmla="*/ 580179 h 4660866"/>
                    <a:gd name="connsiteX29" fmla="*/ 181007 w 2040332"/>
                    <a:gd name="connsiteY29" fmla="*/ 381480 h 4660866"/>
                    <a:gd name="connsiteX30" fmla="*/ 462888 w 2040332"/>
                    <a:gd name="connsiteY30" fmla="*/ 12568 h 4660866"/>
                    <a:gd name="connsiteX31" fmla="*/ 510400 w 2040332"/>
                    <a:gd name="connsiteY31" fmla="*/ 0 h 4660866"/>
                    <a:gd name="connsiteX0" fmla="*/ 1110669 w 2163631"/>
                    <a:gd name="connsiteY0" fmla="*/ 1119694 h 4847745"/>
                    <a:gd name="connsiteX1" fmla="*/ 1856197 w 2163631"/>
                    <a:gd name="connsiteY1" fmla="*/ 1313156 h 4847745"/>
                    <a:gd name="connsiteX2" fmla="*/ 1871904 w 2163631"/>
                    <a:gd name="connsiteY2" fmla="*/ 1323983 h 4847745"/>
                    <a:gd name="connsiteX3" fmla="*/ 1871904 w 2163631"/>
                    <a:gd name="connsiteY3" fmla="*/ 2236444 h 4847745"/>
                    <a:gd name="connsiteX4" fmla="*/ 1871904 w 2163631"/>
                    <a:gd name="connsiteY4" fmla="*/ 2236445 h 4847745"/>
                    <a:gd name="connsiteX5" fmla="*/ 1871904 w 2163631"/>
                    <a:gd name="connsiteY5" fmla="*/ 2239386 h 4847745"/>
                    <a:gd name="connsiteX6" fmla="*/ 1868798 w 2163631"/>
                    <a:gd name="connsiteY6" fmla="*/ 2238586 h 4847745"/>
                    <a:gd name="connsiteX7" fmla="*/ 1868797 w 2163631"/>
                    <a:gd name="connsiteY7" fmla="*/ 2238587 h 4847745"/>
                    <a:gd name="connsiteX8" fmla="*/ 1856197 w 2163631"/>
                    <a:gd name="connsiteY8" fmla="*/ 2247272 h 4847745"/>
                    <a:gd name="connsiteX9" fmla="*/ 2086178 w 2163631"/>
                    <a:gd name="connsiteY9" fmla="*/ 4676580 h 4847745"/>
                    <a:gd name="connsiteX10" fmla="*/ 0 w 2163631"/>
                    <a:gd name="connsiteY10" fmla="*/ 4311440 h 4847745"/>
                    <a:gd name="connsiteX11" fmla="*/ 349436 w 2163631"/>
                    <a:gd name="connsiteY11" fmla="*/ 1323982 h 4847745"/>
                    <a:gd name="connsiteX12" fmla="*/ 365141 w 2163631"/>
                    <a:gd name="connsiteY12" fmla="*/ 1313156 h 4847745"/>
                    <a:gd name="connsiteX13" fmla="*/ 1110669 w 2163631"/>
                    <a:gd name="connsiteY13" fmla="*/ 1119694 h 4847745"/>
                    <a:gd name="connsiteX14" fmla="*/ 510400 w 2163631"/>
                    <a:gd name="connsiteY14" fmla="*/ 0 h 4847745"/>
                    <a:gd name="connsiteX15" fmla="*/ 1710937 w 2163631"/>
                    <a:gd name="connsiteY15" fmla="*/ 0 h 4847745"/>
                    <a:gd name="connsiteX16" fmla="*/ 1758450 w 2163631"/>
                    <a:gd name="connsiteY16" fmla="*/ 12568 h 4847745"/>
                    <a:gd name="connsiteX17" fmla="*/ 2040332 w 2163631"/>
                    <a:gd name="connsiteY17" fmla="*/ 381480 h 4847745"/>
                    <a:gd name="connsiteX18" fmla="*/ 2040332 w 2163631"/>
                    <a:gd name="connsiteY18" fmla="*/ 580179 h 4847745"/>
                    <a:gd name="connsiteX19" fmla="*/ 1909972 w 2163631"/>
                    <a:gd name="connsiteY19" fmla="*/ 860482 h 4847745"/>
                    <a:gd name="connsiteX20" fmla="*/ 1871904 w 2163631"/>
                    <a:gd name="connsiteY20" fmla="*/ 888455 h 4847745"/>
                    <a:gd name="connsiteX21" fmla="*/ 1871904 w 2163631"/>
                    <a:gd name="connsiteY21" fmla="*/ 1323982 h 4847745"/>
                    <a:gd name="connsiteX22" fmla="*/ 1856197 w 2163631"/>
                    <a:gd name="connsiteY22" fmla="*/ 1313155 h 4847745"/>
                    <a:gd name="connsiteX23" fmla="*/ 1110669 w 2163631"/>
                    <a:gd name="connsiteY23" fmla="*/ 1119693 h 4847745"/>
                    <a:gd name="connsiteX24" fmla="*/ 365141 w 2163631"/>
                    <a:gd name="connsiteY24" fmla="*/ 1313155 h 4847745"/>
                    <a:gd name="connsiteX25" fmla="*/ 349436 w 2163631"/>
                    <a:gd name="connsiteY25" fmla="*/ 1323981 h 4847745"/>
                    <a:gd name="connsiteX26" fmla="*/ 349436 w 2163631"/>
                    <a:gd name="connsiteY26" fmla="*/ 888455 h 4847745"/>
                    <a:gd name="connsiteX27" fmla="*/ 311368 w 2163631"/>
                    <a:gd name="connsiteY27" fmla="*/ 860482 h 4847745"/>
                    <a:gd name="connsiteX28" fmla="*/ 181007 w 2163631"/>
                    <a:gd name="connsiteY28" fmla="*/ 580179 h 4847745"/>
                    <a:gd name="connsiteX29" fmla="*/ 181007 w 2163631"/>
                    <a:gd name="connsiteY29" fmla="*/ 381480 h 4847745"/>
                    <a:gd name="connsiteX30" fmla="*/ 462888 w 2163631"/>
                    <a:gd name="connsiteY30" fmla="*/ 12568 h 4847745"/>
                    <a:gd name="connsiteX31" fmla="*/ 510400 w 2163631"/>
                    <a:gd name="connsiteY31" fmla="*/ 0 h 4847745"/>
                    <a:gd name="connsiteX0" fmla="*/ 1110669 w 2203783"/>
                    <a:gd name="connsiteY0" fmla="*/ 1119694 h 4780490"/>
                    <a:gd name="connsiteX1" fmla="*/ 1856197 w 2203783"/>
                    <a:gd name="connsiteY1" fmla="*/ 1313156 h 4780490"/>
                    <a:gd name="connsiteX2" fmla="*/ 1871904 w 2203783"/>
                    <a:gd name="connsiteY2" fmla="*/ 1323983 h 4780490"/>
                    <a:gd name="connsiteX3" fmla="*/ 1871904 w 2203783"/>
                    <a:gd name="connsiteY3" fmla="*/ 2236444 h 4780490"/>
                    <a:gd name="connsiteX4" fmla="*/ 1871904 w 2203783"/>
                    <a:gd name="connsiteY4" fmla="*/ 2236445 h 4780490"/>
                    <a:gd name="connsiteX5" fmla="*/ 1871904 w 2203783"/>
                    <a:gd name="connsiteY5" fmla="*/ 2239386 h 4780490"/>
                    <a:gd name="connsiteX6" fmla="*/ 1868798 w 2203783"/>
                    <a:gd name="connsiteY6" fmla="*/ 2238586 h 4780490"/>
                    <a:gd name="connsiteX7" fmla="*/ 1868797 w 2203783"/>
                    <a:gd name="connsiteY7" fmla="*/ 2238587 h 4780490"/>
                    <a:gd name="connsiteX8" fmla="*/ 1856197 w 2203783"/>
                    <a:gd name="connsiteY8" fmla="*/ 2247272 h 4780490"/>
                    <a:gd name="connsiteX9" fmla="*/ 2129858 w 2203783"/>
                    <a:gd name="connsiteY9" fmla="*/ 4580068 h 4780490"/>
                    <a:gd name="connsiteX10" fmla="*/ 0 w 2203783"/>
                    <a:gd name="connsiteY10" fmla="*/ 4311440 h 4780490"/>
                    <a:gd name="connsiteX11" fmla="*/ 349436 w 2203783"/>
                    <a:gd name="connsiteY11" fmla="*/ 1323982 h 4780490"/>
                    <a:gd name="connsiteX12" fmla="*/ 365141 w 2203783"/>
                    <a:gd name="connsiteY12" fmla="*/ 1313156 h 4780490"/>
                    <a:gd name="connsiteX13" fmla="*/ 1110669 w 2203783"/>
                    <a:gd name="connsiteY13" fmla="*/ 1119694 h 4780490"/>
                    <a:gd name="connsiteX14" fmla="*/ 510400 w 2203783"/>
                    <a:gd name="connsiteY14" fmla="*/ 0 h 4780490"/>
                    <a:gd name="connsiteX15" fmla="*/ 1710937 w 2203783"/>
                    <a:gd name="connsiteY15" fmla="*/ 0 h 4780490"/>
                    <a:gd name="connsiteX16" fmla="*/ 1758450 w 2203783"/>
                    <a:gd name="connsiteY16" fmla="*/ 12568 h 4780490"/>
                    <a:gd name="connsiteX17" fmla="*/ 2040332 w 2203783"/>
                    <a:gd name="connsiteY17" fmla="*/ 381480 h 4780490"/>
                    <a:gd name="connsiteX18" fmla="*/ 2040332 w 2203783"/>
                    <a:gd name="connsiteY18" fmla="*/ 580179 h 4780490"/>
                    <a:gd name="connsiteX19" fmla="*/ 1909972 w 2203783"/>
                    <a:gd name="connsiteY19" fmla="*/ 860482 h 4780490"/>
                    <a:gd name="connsiteX20" fmla="*/ 1871904 w 2203783"/>
                    <a:gd name="connsiteY20" fmla="*/ 888455 h 4780490"/>
                    <a:gd name="connsiteX21" fmla="*/ 1871904 w 2203783"/>
                    <a:gd name="connsiteY21" fmla="*/ 1323982 h 4780490"/>
                    <a:gd name="connsiteX22" fmla="*/ 1856197 w 2203783"/>
                    <a:gd name="connsiteY22" fmla="*/ 1313155 h 4780490"/>
                    <a:gd name="connsiteX23" fmla="*/ 1110669 w 2203783"/>
                    <a:gd name="connsiteY23" fmla="*/ 1119693 h 4780490"/>
                    <a:gd name="connsiteX24" fmla="*/ 365141 w 2203783"/>
                    <a:gd name="connsiteY24" fmla="*/ 1313155 h 4780490"/>
                    <a:gd name="connsiteX25" fmla="*/ 349436 w 2203783"/>
                    <a:gd name="connsiteY25" fmla="*/ 1323981 h 4780490"/>
                    <a:gd name="connsiteX26" fmla="*/ 349436 w 2203783"/>
                    <a:gd name="connsiteY26" fmla="*/ 888455 h 4780490"/>
                    <a:gd name="connsiteX27" fmla="*/ 311368 w 2203783"/>
                    <a:gd name="connsiteY27" fmla="*/ 860482 h 4780490"/>
                    <a:gd name="connsiteX28" fmla="*/ 181007 w 2203783"/>
                    <a:gd name="connsiteY28" fmla="*/ 580179 h 4780490"/>
                    <a:gd name="connsiteX29" fmla="*/ 181007 w 2203783"/>
                    <a:gd name="connsiteY29" fmla="*/ 381480 h 4780490"/>
                    <a:gd name="connsiteX30" fmla="*/ 462888 w 2203783"/>
                    <a:gd name="connsiteY30" fmla="*/ 12568 h 4780490"/>
                    <a:gd name="connsiteX31" fmla="*/ 510400 w 2203783"/>
                    <a:gd name="connsiteY31" fmla="*/ 0 h 4780490"/>
                    <a:gd name="connsiteX0" fmla="*/ 1110669 w 2230726"/>
                    <a:gd name="connsiteY0" fmla="*/ 1119694 h 4645857"/>
                    <a:gd name="connsiteX1" fmla="*/ 1856197 w 2230726"/>
                    <a:gd name="connsiteY1" fmla="*/ 1313156 h 4645857"/>
                    <a:gd name="connsiteX2" fmla="*/ 1871904 w 2230726"/>
                    <a:gd name="connsiteY2" fmla="*/ 1323983 h 4645857"/>
                    <a:gd name="connsiteX3" fmla="*/ 1871904 w 2230726"/>
                    <a:gd name="connsiteY3" fmla="*/ 2236444 h 4645857"/>
                    <a:gd name="connsiteX4" fmla="*/ 1871904 w 2230726"/>
                    <a:gd name="connsiteY4" fmla="*/ 2236445 h 4645857"/>
                    <a:gd name="connsiteX5" fmla="*/ 1871904 w 2230726"/>
                    <a:gd name="connsiteY5" fmla="*/ 2239386 h 4645857"/>
                    <a:gd name="connsiteX6" fmla="*/ 1868798 w 2230726"/>
                    <a:gd name="connsiteY6" fmla="*/ 2238586 h 4645857"/>
                    <a:gd name="connsiteX7" fmla="*/ 1868797 w 2230726"/>
                    <a:gd name="connsiteY7" fmla="*/ 2238587 h 4645857"/>
                    <a:gd name="connsiteX8" fmla="*/ 1856197 w 2230726"/>
                    <a:gd name="connsiteY8" fmla="*/ 2247272 h 4645857"/>
                    <a:gd name="connsiteX9" fmla="*/ 2158977 w 2230726"/>
                    <a:gd name="connsiteY9" fmla="*/ 4338790 h 4645857"/>
                    <a:gd name="connsiteX10" fmla="*/ 0 w 2230726"/>
                    <a:gd name="connsiteY10" fmla="*/ 4311440 h 4645857"/>
                    <a:gd name="connsiteX11" fmla="*/ 349436 w 2230726"/>
                    <a:gd name="connsiteY11" fmla="*/ 1323982 h 4645857"/>
                    <a:gd name="connsiteX12" fmla="*/ 365141 w 2230726"/>
                    <a:gd name="connsiteY12" fmla="*/ 1313156 h 4645857"/>
                    <a:gd name="connsiteX13" fmla="*/ 1110669 w 2230726"/>
                    <a:gd name="connsiteY13" fmla="*/ 1119694 h 4645857"/>
                    <a:gd name="connsiteX14" fmla="*/ 510400 w 2230726"/>
                    <a:gd name="connsiteY14" fmla="*/ 0 h 4645857"/>
                    <a:gd name="connsiteX15" fmla="*/ 1710937 w 2230726"/>
                    <a:gd name="connsiteY15" fmla="*/ 0 h 4645857"/>
                    <a:gd name="connsiteX16" fmla="*/ 1758450 w 2230726"/>
                    <a:gd name="connsiteY16" fmla="*/ 12568 h 4645857"/>
                    <a:gd name="connsiteX17" fmla="*/ 2040332 w 2230726"/>
                    <a:gd name="connsiteY17" fmla="*/ 381480 h 4645857"/>
                    <a:gd name="connsiteX18" fmla="*/ 2040332 w 2230726"/>
                    <a:gd name="connsiteY18" fmla="*/ 580179 h 4645857"/>
                    <a:gd name="connsiteX19" fmla="*/ 1909972 w 2230726"/>
                    <a:gd name="connsiteY19" fmla="*/ 860482 h 4645857"/>
                    <a:gd name="connsiteX20" fmla="*/ 1871904 w 2230726"/>
                    <a:gd name="connsiteY20" fmla="*/ 888455 h 4645857"/>
                    <a:gd name="connsiteX21" fmla="*/ 1871904 w 2230726"/>
                    <a:gd name="connsiteY21" fmla="*/ 1323982 h 4645857"/>
                    <a:gd name="connsiteX22" fmla="*/ 1856197 w 2230726"/>
                    <a:gd name="connsiteY22" fmla="*/ 1313155 h 4645857"/>
                    <a:gd name="connsiteX23" fmla="*/ 1110669 w 2230726"/>
                    <a:gd name="connsiteY23" fmla="*/ 1119693 h 4645857"/>
                    <a:gd name="connsiteX24" fmla="*/ 365141 w 2230726"/>
                    <a:gd name="connsiteY24" fmla="*/ 1313155 h 4645857"/>
                    <a:gd name="connsiteX25" fmla="*/ 349436 w 2230726"/>
                    <a:gd name="connsiteY25" fmla="*/ 1323981 h 4645857"/>
                    <a:gd name="connsiteX26" fmla="*/ 349436 w 2230726"/>
                    <a:gd name="connsiteY26" fmla="*/ 888455 h 4645857"/>
                    <a:gd name="connsiteX27" fmla="*/ 311368 w 2230726"/>
                    <a:gd name="connsiteY27" fmla="*/ 860482 h 4645857"/>
                    <a:gd name="connsiteX28" fmla="*/ 181007 w 2230726"/>
                    <a:gd name="connsiteY28" fmla="*/ 580179 h 4645857"/>
                    <a:gd name="connsiteX29" fmla="*/ 181007 w 2230726"/>
                    <a:gd name="connsiteY29" fmla="*/ 381480 h 4645857"/>
                    <a:gd name="connsiteX30" fmla="*/ 462888 w 2230726"/>
                    <a:gd name="connsiteY30" fmla="*/ 12568 h 4645857"/>
                    <a:gd name="connsiteX31" fmla="*/ 510400 w 2230726"/>
                    <a:gd name="connsiteY31" fmla="*/ 0 h 4645857"/>
                    <a:gd name="connsiteX0" fmla="*/ 1110669 w 2230726"/>
                    <a:gd name="connsiteY0" fmla="*/ 1119694 h 4560744"/>
                    <a:gd name="connsiteX1" fmla="*/ 1856197 w 2230726"/>
                    <a:gd name="connsiteY1" fmla="*/ 1313156 h 4560744"/>
                    <a:gd name="connsiteX2" fmla="*/ 1871904 w 2230726"/>
                    <a:gd name="connsiteY2" fmla="*/ 1323983 h 4560744"/>
                    <a:gd name="connsiteX3" fmla="*/ 1871904 w 2230726"/>
                    <a:gd name="connsiteY3" fmla="*/ 2236444 h 4560744"/>
                    <a:gd name="connsiteX4" fmla="*/ 1871904 w 2230726"/>
                    <a:gd name="connsiteY4" fmla="*/ 2236445 h 4560744"/>
                    <a:gd name="connsiteX5" fmla="*/ 1871904 w 2230726"/>
                    <a:gd name="connsiteY5" fmla="*/ 2239386 h 4560744"/>
                    <a:gd name="connsiteX6" fmla="*/ 1868798 w 2230726"/>
                    <a:gd name="connsiteY6" fmla="*/ 2238586 h 4560744"/>
                    <a:gd name="connsiteX7" fmla="*/ 1868797 w 2230726"/>
                    <a:gd name="connsiteY7" fmla="*/ 2238587 h 4560744"/>
                    <a:gd name="connsiteX8" fmla="*/ 1856197 w 2230726"/>
                    <a:gd name="connsiteY8" fmla="*/ 2247272 h 4560744"/>
                    <a:gd name="connsiteX9" fmla="*/ 2158977 w 2230726"/>
                    <a:gd name="connsiteY9" fmla="*/ 4338790 h 4560744"/>
                    <a:gd name="connsiteX10" fmla="*/ 0 w 2230726"/>
                    <a:gd name="connsiteY10" fmla="*/ 4311440 h 4560744"/>
                    <a:gd name="connsiteX11" fmla="*/ 185983 w 2230726"/>
                    <a:gd name="connsiteY11" fmla="*/ 2667211 h 4560744"/>
                    <a:gd name="connsiteX12" fmla="*/ 349436 w 2230726"/>
                    <a:gd name="connsiteY12" fmla="*/ 1323982 h 4560744"/>
                    <a:gd name="connsiteX13" fmla="*/ 365141 w 2230726"/>
                    <a:gd name="connsiteY13" fmla="*/ 1313156 h 4560744"/>
                    <a:gd name="connsiteX14" fmla="*/ 1110669 w 2230726"/>
                    <a:gd name="connsiteY14" fmla="*/ 1119694 h 4560744"/>
                    <a:gd name="connsiteX15" fmla="*/ 510400 w 2230726"/>
                    <a:gd name="connsiteY15" fmla="*/ 0 h 4560744"/>
                    <a:gd name="connsiteX16" fmla="*/ 1710937 w 2230726"/>
                    <a:gd name="connsiteY16" fmla="*/ 0 h 4560744"/>
                    <a:gd name="connsiteX17" fmla="*/ 1758450 w 2230726"/>
                    <a:gd name="connsiteY17" fmla="*/ 12568 h 4560744"/>
                    <a:gd name="connsiteX18" fmla="*/ 2040332 w 2230726"/>
                    <a:gd name="connsiteY18" fmla="*/ 381480 h 4560744"/>
                    <a:gd name="connsiteX19" fmla="*/ 2040332 w 2230726"/>
                    <a:gd name="connsiteY19" fmla="*/ 580179 h 4560744"/>
                    <a:gd name="connsiteX20" fmla="*/ 1909972 w 2230726"/>
                    <a:gd name="connsiteY20" fmla="*/ 860482 h 4560744"/>
                    <a:gd name="connsiteX21" fmla="*/ 1871904 w 2230726"/>
                    <a:gd name="connsiteY21" fmla="*/ 888455 h 4560744"/>
                    <a:gd name="connsiteX22" fmla="*/ 1871904 w 2230726"/>
                    <a:gd name="connsiteY22" fmla="*/ 1323982 h 4560744"/>
                    <a:gd name="connsiteX23" fmla="*/ 1856197 w 2230726"/>
                    <a:gd name="connsiteY23" fmla="*/ 1313155 h 4560744"/>
                    <a:gd name="connsiteX24" fmla="*/ 1110669 w 2230726"/>
                    <a:gd name="connsiteY24" fmla="*/ 1119693 h 4560744"/>
                    <a:gd name="connsiteX25" fmla="*/ 365141 w 2230726"/>
                    <a:gd name="connsiteY25" fmla="*/ 1313155 h 4560744"/>
                    <a:gd name="connsiteX26" fmla="*/ 349436 w 2230726"/>
                    <a:gd name="connsiteY26" fmla="*/ 1323981 h 4560744"/>
                    <a:gd name="connsiteX27" fmla="*/ 349436 w 2230726"/>
                    <a:gd name="connsiteY27" fmla="*/ 888455 h 4560744"/>
                    <a:gd name="connsiteX28" fmla="*/ 311368 w 2230726"/>
                    <a:gd name="connsiteY28" fmla="*/ 860482 h 4560744"/>
                    <a:gd name="connsiteX29" fmla="*/ 181007 w 2230726"/>
                    <a:gd name="connsiteY29" fmla="*/ 580179 h 4560744"/>
                    <a:gd name="connsiteX30" fmla="*/ 181007 w 2230726"/>
                    <a:gd name="connsiteY30" fmla="*/ 381480 h 4560744"/>
                    <a:gd name="connsiteX31" fmla="*/ 462888 w 2230726"/>
                    <a:gd name="connsiteY31" fmla="*/ 12568 h 4560744"/>
                    <a:gd name="connsiteX32" fmla="*/ 510400 w 2230726"/>
                    <a:gd name="connsiteY32" fmla="*/ 0 h 4560744"/>
                    <a:gd name="connsiteX0" fmla="*/ 1274121 w 2394178"/>
                    <a:gd name="connsiteY0" fmla="*/ 1119694 h 4560744"/>
                    <a:gd name="connsiteX1" fmla="*/ 2019649 w 2394178"/>
                    <a:gd name="connsiteY1" fmla="*/ 1313156 h 4560744"/>
                    <a:gd name="connsiteX2" fmla="*/ 2035356 w 2394178"/>
                    <a:gd name="connsiteY2" fmla="*/ 1323983 h 4560744"/>
                    <a:gd name="connsiteX3" fmla="*/ 2035356 w 2394178"/>
                    <a:gd name="connsiteY3" fmla="*/ 2236444 h 4560744"/>
                    <a:gd name="connsiteX4" fmla="*/ 2035356 w 2394178"/>
                    <a:gd name="connsiteY4" fmla="*/ 2236445 h 4560744"/>
                    <a:gd name="connsiteX5" fmla="*/ 2035356 w 2394178"/>
                    <a:gd name="connsiteY5" fmla="*/ 2239386 h 4560744"/>
                    <a:gd name="connsiteX6" fmla="*/ 2032250 w 2394178"/>
                    <a:gd name="connsiteY6" fmla="*/ 2238586 h 4560744"/>
                    <a:gd name="connsiteX7" fmla="*/ 2032249 w 2394178"/>
                    <a:gd name="connsiteY7" fmla="*/ 2238587 h 4560744"/>
                    <a:gd name="connsiteX8" fmla="*/ 2019649 w 2394178"/>
                    <a:gd name="connsiteY8" fmla="*/ 2247272 h 4560744"/>
                    <a:gd name="connsiteX9" fmla="*/ 2322429 w 2394178"/>
                    <a:gd name="connsiteY9" fmla="*/ 4338790 h 4560744"/>
                    <a:gd name="connsiteX10" fmla="*/ 163452 w 2394178"/>
                    <a:gd name="connsiteY10" fmla="*/ 4311440 h 4560744"/>
                    <a:gd name="connsiteX11" fmla="*/ 0 w 2394178"/>
                    <a:gd name="connsiteY11" fmla="*/ 2779807 h 4560744"/>
                    <a:gd name="connsiteX12" fmla="*/ 512888 w 2394178"/>
                    <a:gd name="connsiteY12" fmla="*/ 1323982 h 4560744"/>
                    <a:gd name="connsiteX13" fmla="*/ 528593 w 2394178"/>
                    <a:gd name="connsiteY13" fmla="*/ 1313156 h 4560744"/>
                    <a:gd name="connsiteX14" fmla="*/ 1274121 w 2394178"/>
                    <a:gd name="connsiteY14" fmla="*/ 1119694 h 4560744"/>
                    <a:gd name="connsiteX15" fmla="*/ 673852 w 2394178"/>
                    <a:gd name="connsiteY15" fmla="*/ 0 h 4560744"/>
                    <a:gd name="connsiteX16" fmla="*/ 1874389 w 2394178"/>
                    <a:gd name="connsiteY16" fmla="*/ 0 h 4560744"/>
                    <a:gd name="connsiteX17" fmla="*/ 1921902 w 2394178"/>
                    <a:gd name="connsiteY17" fmla="*/ 12568 h 4560744"/>
                    <a:gd name="connsiteX18" fmla="*/ 2203784 w 2394178"/>
                    <a:gd name="connsiteY18" fmla="*/ 381480 h 4560744"/>
                    <a:gd name="connsiteX19" fmla="*/ 2203784 w 2394178"/>
                    <a:gd name="connsiteY19" fmla="*/ 580179 h 4560744"/>
                    <a:gd name="connsiteX20" fmla="*/ 2073424 w 2394178"/>
                    <a:gd name="connsiteY20" fmla="*/ 860482 h 4560744"/>
                    <a:gd name="connsiteX21" fmla="*/ 2035356 w 2394178"/>
                    <a:gd name="connsiteY21" fmla="*/ 888455 h 4560744"/>
                    <a:gd name="connsiteX22" fmla="*/ 2035356 w 2394178"/>
                    <a:gd name="connsiteY22" fmla="*/ 1323982 h 4560744"/>
                    <a:gd name="connsiteX23" fmla="*/ 2019649 w 2394178"/>
                    <a:gd name="connsiteY23" fmla="*/ 1313155 h 4560744"/>
                    <a:gd name="connsiteX24" fmla="*/ 1274121 w 2394178"/>
                    <a:gd name="connsiteY24" fmla="*/ 1119693 h 4560744"/>
                    <a:gd name="connsiteX25" fmla="*/ 528593 w 2394178"/>
                    <a:gd name="connsiteY25" fmla="*/ 1313155 h 4560744"/>
                    <a:gd name="connsiteX26" fmla="*/ 512888 w 2394178"/>
                    <a:gd name="connsiteY26" fmla="*/ 1323981 h 4560744"/>
                    <a:gd name="connsiteX27" fmla="*/ 512888 w 2394178"/>
                    <a:gd name="connsiteY27" fmla="*/ 888455 h 4560744"/>
                    <a:gd name="connsiteX28" fmla="*/ 474820 w 2394178"/>
                    <a:gd name="connsiteY28" fmla="*/ 860482 h 4560744"/>
                    <a:gd name="connsiteX29" fmla="*/ 344459 w 2394178"/>
                    <a:gd name="connsiteY29" fmla="*/ 580179 h 4560744"/>
                    <a:gd name="connsiteX30" fmla="*/ 344459 w 2394178"/>
                    <a:gd name="connsiteY30" fmla="*/ 381480 h 4560744"/>
                    <a:gd name="connsiteX31" fmla="*/ 626340 w 2394178"/>
                    <a:gd name="connsiteY31" fmla="*/ 12568 h 4560744"/>
                    <a:gd name="connsiteX32" fmla="*/ 673852 w 2394178"/>
                    <a:gd name="connsiteY32" fmla="*/ 0 h 4560744"/>
                    <a:gd name="connsiteX0" fmla="*/ 1230441 w 2350498"/>
                    <a:gd name="connsiteY0" fmla="*/ 1119694 h 4560744"/>
                    <a:gd name="connsiteX1" fmla="*/ 1975969 w 2350498"/>
                    <a:gd name="connsiteY1" fmla="*/ 1313156 h 4560744"/>
                    <a:gd name="connsiteX2" fmla="*/ 1991676 w 2350498"/>
                    <a:gd name="connsiteY2" fmla="*/ 1323983 h 4560744"/>
                    <a:gd name="connsiteX3" fmla="*/ 1991676 w 2350498"/>
                    <a:gd name="connsiteY3" fmla="*/ 2236444 h 4560744"/>
                    <a:gd name="connsiteX4" fmla="*/ 1991676 w 2350498"/>
                    <a:gd name="connsiteY4" fmla="*/ 2236445 h 4560744"/>
                    <a:gd name="connsiteX5" fmla="*/ 1991676 w 2350498"/>
                    <a:gd name="connsiteY5" fmla="*/ 2239386 h 4560744"/>
                    <a:gd name="connsiteX6" fmla="*/ 1988570 w 2350498"/>
                    <a:gd name="connsiteY6" fmla="*/ 2238586 h 4560744"/>
                    <a:gd name="connsiteX7" fmla="*/ 1988569 w 2350498"/>
                    <a:gd name="connsiteY7" fmla="*/ 2238587 h 4560744"/>
                    <a:gd name="connsiteX8" fmla="*/ 1975969 w 2350498"/>
                    <a:gd name="connsiteY8" fmla="*/ 2247272 h 4560744"/>
                    <a:gd name="connsiteX9" fmla="*/ 2278749 w 2350498"/>
                    <a:gd name="connsiteY9" fmla="*/ 4338790 h 4560744"/>
                    <a:gd name="connsiteX10" fmla="*/ 119772 w 2350498"/>
                    <a:gd name="connsiteY10" fmla="*/ 4311440 h 4560744"/>
                    <a:gd name="connsiteX11" fmla="*/ 0 w 2350498"/>
                    <a:gd name="connsiteY11" fmla="*/ 2281165 h 4560744"/>
                    <a:gd name="connsiteX12" fmla="*/ 469208 w 2350498"/>
                    <a:gd name="connsiteY12" fmla="*/ 1323982 h 4560744"/>
                    <a:gd name="connsiteX13" fmla="*/ 484913 w 2350498"/>
                    <a:gd name="connsiteY13" fmla="*/ 1313156 h 4560744"/>
                    <a:gd name="connsiteX14" fmla="*/ 1230441 w 2350498"/>
                    <a:gd name="connsiteY14" fmla="*/ 1119694 h 4560744"/>
                    <a:gd name="connsiteX15" fmla="*/ 630172 w 2350498"/>
                    <a:gd name="connsiteY15" fmla="*/ 0 h 4560744"/>
                    <a:gd name="connsiteX16" fmla="*/ 1830709 w 2350498"/>
                    <a:gd name="connsiteY16" fmla="*/ 0 h 4560744"/>
                    <a:gd name="connsiteX17" fmla="*/ 1878222 w 2350498"/>
                    <a:gd name="connsiteY17" fmla="*/ 12568 h 4560744"/>
                    <a:gd name="connsiteX18" fmla="*/ 2160104 w 2350498"/>
                    <a:gd name="connsiteY18" fmla="*/ 381480 h 4560744"/>
                    <a:gd name="connsiteX19" fmla="*/ 2160104 w 2350498"/>
                    <a:gd name="connsiteY19" fmla="*/ 580179 h 4560744"/>
                    <a:gd name="connsiteX20" fmla="*/ 2029744 w 2350498"/>
                    <a:gd name="connsiteY20" fmla="*/ 860482 h 4560744"/>
                    <a:gd name="connsiteX21" fmla="*/ 1991676 w 2350498"/>
                    <a:gd name="connsiteY21" fmla="*/ 888455 h 4560744"/>
                    <a:gd name="connsiteX22" fmla="*/ 1991676 w 2350498"/>
                    <a:gd name="connsiteY22" fmla="*/ 1323982 h 4560744"/>
                    <a:gd name="connsiteX23" fmla="*/ 1975969 w 2350498"/>
                    <a:gd name="connsiteY23" fmla="*/ 1313155 h 4560744"/>
                    <a:gd name="connsiteX24" fmla="*/ 1230441 w 2350498"/>
                    <a:gd name="connsiteY24" fmla="*/ 1119693 h 4560744"/>
                    <a:gd name="connsiteX25" fmla="*/ 484913 w 2350498"/>
                    <a:gd name="connsiteY25" fmla="*/ 1313155 h 4560744"/>
                    <a:gd name="connsiteX26" fmla="*/ 469208 w 2350498"/>
                    <a:gd name="connsiteY26" fmla="*/ 1323981 h 4560744"/>
                    <a:gd name="connsiteX27" fmla="*/ 469208 w 2350498"/>
                    <a:gd name="connsiteY27" fmla="*/ 888455 h 4560744"/>
                    <a:gd name="connsiteX28" fmla="*/ 431140 w 2350498"/>
                    <a:gd name="connsiteY28" fmla="*/ 860482 h 4560744"/>
                    <a:gd name="connsiteX29" fmla="*/ 300779 w 2350498"/>
                    <a:gd name="connsiteY29" fmla="*/ 580179 h 4560744"/>
                    <a:gd name="connsiteX30" fmla="*/ 300779 w 2350498"/>
                    <a:gd name="connsiteY30" fmla="*/ 381480 h 4560744"/>
                    <a:gd name="connsiteX31" fmla="*/ 582660 w 2350498"/>
                    <a:gd name="connsiteY31" fmla="*/ 12568 h 4560744"/>
                    <a:gd name="connsiteX32" fmla="*/ 630172 w 2350498"/>
                    <a:gd name="connsiteY32" fmla="*/ 0 h 4560744"/>
                    <a:gd name="connsiteX0" fmla="*/ 1292637 w 2412694"/>
                    <a:gd name="connsiteY0" fmla="*/ 1119694 h 4560744"/>
                    <a:gd name="connsiteX1" fmla="*/ 2038165 w 2412694"/>
                    <a:gd name="connsiteY1" fmla="*/ 1313156 h 4560744"/>
                    <a:gd name="connsiteX2" fmla="*/ 2053872 w 2412694"/>
                    <a:gd name="connsiteY2" fmla="*/ 1323983 h 4560744"/>
                    <a:gd name="connsiteX3" fmla="*/ 2053872 w 2412694"/>
                    <a:gd name="connsiteY3" fmla="*/ 2236444 h 4560744"/>
                    <a:gd name="connsiteX4" fmla="*/ 2053872 w 2412694"/>
                    <a:gd name="connsiteY4" fmla="*/ 2236445 h 4560744"/>
                    <a:gd name="connsiteX5" fmla="*/ 2053872 w 2412694"/>
                    <a:gd name="connsiteY5" fmla="*/ 2239386 h 4560744"/>
                    <a:gd name="connsiteX6" fmla="*/ 2050766 w 2412694"/>
                    <a:gd name="connsiteY6" fmla="*/ 2238586 h 4560744"/>
                    <a:gd name="connsiteX7" fmla="*/ 2050765 w 2412694"/>
                    <a:gd name="connsiteY7" fmla="*/ 2238587 h 4560744"/>
                    <a:gd name="connsiteX8" fmla="*/ 2038165 w 2412694"/>
                    <a:gd name="connsiteY8" fmla="*/ 2247272 h 4560744"/>
                    <a:gd name="connsiteX9" fmla="*/ 2340945 w 2412694"/>
                    <a:gd name="connsiteY9" fmla="*/ 4338790 h 4560744"/>
                    <a:gd name="connsiteX10" fmla="*/ 181968 w 2412694"/>
                    <a:gd name="connsiteY10" fmla="*/ 4311440 h 4560744"/>
                    <a:gd name="connsiteX11" fmla="*/ 62196 w 2412694"/>
                    <a:gd name="connsiteY11" fmla="*/ 2281165 h 4560744"/>
                    <a:gd name="connsiteX12" fmla="*/ 531404 w 2412694"/>
                    <a:gd name="connsiteY12" fmla="*/ 1323982 h 4560744"/>
                    <a:gd name="connsiteX13" fmla="*/ 547109 w 2412694"/>
                    <a:gd name="connsiteY13" fmla="*/ 1313156 h 4560744"/>
                    <a:gd name="connsiteX14" fmla="*/ 1292637 w 2412694"/>
                    <a:gd name="connsiteY14" fmla="*/ 1119694 h 4560744"/>
                    <a:gd name="connsiteX15" fmla="*/ 692368 w 2412694"/>
                    <a:gd name="connsiteY15" fmla="*/ 0 h 4560744"/>
                    <a:gd name="connsiteX16" fmla="*/ 1892905 w 2412694"/>
                    <a:gd name="connsiteY16" fmla="*/ 0 h 4560744"/>
                    <a:gd name="connsiteX17" fmla="*/ 1940418 w 2412694"/>
                    <a:gd name="connsiteY17" fmla="*/ 12568 h 4560744"/>
                    <a:gd name="connsiteX18" fmla="*/ 2222300 w 2412694"/>
                    <a:gd name="connsiteY18" fmla="*/ 381480 h 4560744"/>
                    <a:gd name="connsiteX19" fmla="*/ 2222300 w 2412694"/>
                    <a:gd name="connsiteY19" fmla="*/ 580179 h 4560744"/>
                    <a:gd name="connsiteX20" fmla="*/ 2091940 w 2412694"/>
                    <a:gd name="connsiteY20" fmla="*/ 860482 h 4560744"/>
                    <a:gd name="connsiteX21" fmla="*/ 2053872 w 2412694"/>
                    <a:gd name="connsiteY21" fmla="*/ 888455 h 4560744"/>
                    <a:gd name="connsiteX22" fmla="*/ 2053872 w 2412694"/>
                    <a:gd name="connsiteY22" fmla="*/ 1323982 h 4560744"/>
                    <a:gd name="connsiteX23" fmla="*/ 2038165 w 2412694"/>
                    <a:gd name="connsiteY23" fmla="*/ 1313155 h 4560744"/>
                    <a:gd name="connsiteX24" fmla="*/ 1292637 w 2412694"/>
                    <a:gd name="connsiteY24" fmla="*/ 1119693 h 4560744"/>
                    <a:gd name="connsiteX25" fmla="*/ 547109 w 2412694"/>
                    <a:gd name="connsiteY25" fmla="*/ 1313155 h 4560744"/>
                    <a:gd name="connsiteX26" fmla="*/ 531404 w 2412694"/>
                    <a:gd name="connsiteY26" fmla="*/ 1323981 h 4560744"/>
                    <a:gd name="connsiteX27" fmla="*/ 531404 w 2412694"/>
                    <a:gd name="connsiteY27" fmla="*/ 888455 h 4560744"/>
                    <a:gd name="connsiteX28" fmla="*/ 493336 w 2412694"/>
                    <a:gd name="connsiteY28" fmla="*/ 860482 h 4560744"/>
                    <a:gd name="connsiteX29" fmla="*/ 362975 w 2412694"/>
                    <a:gd name="connsiteY29" fmla="*/ 580179 h 4560744"/>
                    <a:gd name="connsiteX30" fmla="*/ 362975 w 2412694"/>
                    <a:gd name="connsiteY30" fmla="*/ 381480 h 4560744"/>
                    <a:gd name="connsiteX31" fmla="*/ 644856 w 2412694"/>
                    <a:gd name="connsiteY31" fmla="*/ 12568 h 4560744"/>
                    <a:gd name="connsiteX32" fmla="*/ 692368 w 2412694"/>
                    <a:gd name="connsiteY32" fmla="*/ 0 h 4560744"/>
                    <a:gd name="connsiteX0" fmla="*/ 1292637 w 2419408"/>
                    <a:gd name="connsiteY0" fmla="*/ 1119694 h 4669220"/>
                    <a:gd name="connsiteX1" fmla="*/ 2038165 w 2419408"/>
                    <a:gd name="connsiteY1" fmla="*/ 1313156 h 4669220"/>
                    <a:gd name="connsiteX2" fmla="*/ 2053872 w 2419408"/>
                    <a:gd name="connsiteY2" fmla="*/ 1323983 h 4669220"/>
                    <a:gd name="connsiteX3" fmla="*/ 2053872 w 2419408"/>
                    <a:gd name="connsiteY3" fmla="*/ 2236444 h 4669220"/>
                    <a:gd name="connsiteX4" fmla="*/ 2053872 w 2419408"/>
                    <a:gd name="connsiteY4" fmla="*/ 2236445 h 4669220"/>
                    <a:gd name="connsiteX5" fmla="*/ 2053872 w 2419408"/>
                    <a:gd name="connsiteY5" fmla="*/ 2239386 h 4669220"/>
                    <a:gd name="connsiteX6" fmla="*/ 2050766 w 2419408"/>
                    <a:gd name="connsiteY6" fmla="*/ 2238586 h 4669220"/>
                    <a:gd name="connsiteX7" fmla="*/ 2050765 w 2419408"/>
                    <a:gd name="connsiteY7" fmla="*/ 2238587 h 4669220"/>
                    <a:gd name="connsiteX8" fmla="*/ 2038165 w 2419408"/>
                    <a:gd name="connsiteY8" fmla="*/ 2247272 h 4669220"/>
                    <a:gd name="connsiteX9" fmla="*/ 2340945 w 2419408"/>
                    <a:gd name="connsiteY9" fmla="*/ 4338790 h 4669220"/>
                    <a:gd name="connsiteX10" fmla="*/ 181968 w 2419408"/>
                    <a:gd name="connsiteY10" fmla="*/ 4311440 h 4669220"/>
                    <a:gd name="connsiteX11" fmla="*/ 62196 w 2419408"/>
                    <a:gd name="connsiteY11" fmla="*/ 2281165 h 4669220"/>
                    <a:gd name="connsiteX12" fmla="*/ 531404 w 2419408"/>
                    <a:gd name="connsiteY12" fmla="*/ 1323982 h 4669220"/>
                    <a:gd name="connsiteX13" fmla="*/ 547109 w 2419408"/>
                    <a:gd name="connsiteY13" fmla="*/ 1313156 h 4669220"/>
                    <a:gd name="connsiteX14" fmla="*/ 1292637 w 2419408"/>
                    <a:gd name="connsiteY14" fmla="*/ 1119694 h 4669220"/>
                    <a:gd name="connsiteX15" fmla="*/ 692368 w 2419408"/>
                    <a:gd name="connsiteY15" fmla="*/ 0 h 4669220"/>
                    <a:gd name="connsiteX16" fmla="*/ 1892905 w 2419408"/>
                    <a:gd name="connsiteY16" fmla="*/ 0 h 4669220"/>
                    <a:gd name="connsiteX17" fmla="*/ 1940418 w 2419408"/>
                    <a:gd name="connsiteY17" fmla="*/ 12568 h 4669220"/>
                    <a:gd name="connsiteX18" fmla="*/ 2222300 w 2419408"/>
                    <a:gd name="connsiteY18" fmla="*/ 381480 h 4669220"/>
                    <a:gd name="connsiteX19" fmla="*/ 2222300 w 2419408"/>
                    <a:gd name="connsiteY19" fmla="*/ 580179 h 4669220"/>
                    <a:gd name="connsiteX20" fmla="*/ 2091940 w 2419408"/>
                    <a:gd name="connsiteY20" fmla="*/ 860482 h 4669220"/>
                    <a:gd name="connsiteX21" fmla="*/ 2053872 w 2419408"/>
                    <a:gd name="connsiteY21" fmla="*/ 888455 h 4669220"/>
                    <a:gd name="connsiteX22" fmla="*/ 2053872 w 2419408"/>
                    <a:gd name="connsiteY22" fmla="*/ 1323982 h 4669220"/>
                    <a:gd name="connsiteX23" fmla="*/ 2038165 w 2419408"/>
                    <a:gd name="connsiteY23" fmla="*/ 1313155 h 4669220"/>
                    <a:gd name="connsiteX24" fmla="*/ 1292637 w 2419408"/>
                    <a:gd name="connsiteY24" fmla="*/ 1119693 h 4669220"/>
                    <a:gd name="connsiteX25" fmla="*/ 547109 w 2419408"/>
                    <a:gd name="connsiteY25" fmla="*/ 1313155 h 4669220"/>
                    <a:gd name="connsiteX26" fmla="*/ 531404 w 2419408"/>
                    <a:gd name="connsiteY26" fmla="*/ 1323981 h 4669220"/>
                    <a:gd name="connsiteX27" fmla="*/ 531404 w 2419408"/>
                    <a:gd name="connsiteY27" fmla="*/ 888455 h 4669220"/>
                    <a:gd name="connsiteX28" fmla="*/ 493336 w 2419408"/>
                    <a:gd name="connsiteY28" fmla="*/ 860482 h 4669220"/>
                    <a:gd name="connsiteX29" fmla="*/ 362975 w 2419408"/>
                    <a:gd name="connsiteY29" fmla="*/ 580179 h 4669220"/>
                    <a:gd name="connsiteX30" fmla="*/ 362975 w 2419408"/>
                    <a:gd name="connsiteY30" fmla="*/ 381480 h 4669220"/>
                    <a:gd name="connsiteX31" fmla="*/ 644856 w 2419408"/>
                    <a:gd name="connsiteY31" fmla="*/ 12568 h 4669220"/>
                    <a:gd name="connsiteX32" fmla="*/ 692368 w 2419408"/>
                    <a:gd name="connsiteY32" fmla="*/ 0 h 4669220"/>
                    <a:gd name="connsiteX0" fmla="*/ 1292637 w 2340993"/>
                    <a:gd name="connsiteY0" fmla="*/ 1119694 h 4731945"/>
                    <a:gd name="connsiteX1" fmla="*/ 2038165 w 2340993"/>
                    <a:gd name="connsiteY1" fmla="*/ 1313156 h 4731945"/>
                    <a:gd name="connsiteX2" fmla="*/ 2053872 w 2340993"/>
                    <a:gd name="connsiteY2" fmla="*/ 1323983 h 4731945"/>
                    <a:gd name="connsiteX3" fmla="*/ 2053872 w 2340993"/>
                    <a:gd name="connsiteY3" fmla="*/ 2236444 h 4731945"/>
                    <a:gd name="connsiteX4" fmla="*/ 2053872 w 2340993"/>
                    <a:gd name="connsiteY4" fmla="*/ 2236445 h 4731945"/>
                    <a:gd name="connsiteX5" fmla="*/ 2053872 w 2340993"/>
                    <a:gd name="connsiteY5" fmla="*/ 2239386 h 4731945"/>
                    <a:gd name="connsiteX6" fmla="*/ 2050766 w 2340993"/>
                    <a:gd name="connsiteY6" fmla="*/ 2238586 h 4731945"/>
                    <a:gd name="connsiteX7" fmla="*/ 2050765 w 2340993"/>
                    <a:gd name="connsiteY7" fmla="*/ 2238587 h 4731945"/>
                    <a:gd name="connsiteX8" fmla="*/ 2038165 w 2340993"/>
                    <a:gd name="connsiteY8" fmla="*/ 2247272 h 4731945"/>
                    <a:gd name="connsiteX9" fmla="*/ 2340945 w 2340993"/>
                    <a:gd name="connsiteY9" fmla="*/ 4338790 h 4731945"/>
                    <a:gd name="connsiteX10" fmla="*/ 181968 w 2340993"/>
                    <a:gd name="connsiteY10" fmla="*/ 4311440 h 4731945"/>
                    <a:gd name="connsiteX11" fmla="*/ 62196 w 2340993"/>
                    <a:gd name="connsiteY11" fmla="*/ 2281165 h 4731945"/>
                    <a:gd name="connsiteX12" fmla="*/ 531404 w 2340993"/>
                    <a:gd name="connsiteY12" fmla="*/ 1323982 h 4731945"/>
                    <a:gd name="connsiteX13" fmla="*/ 547109 w 2340993"/>
                    <a:gd name="connsiteY13" fmla="*/ 1313156 h 4731945"/>
                    <a:gd name="connsiteX14" fmla="*/ 1292637 w 2340993"/>
                    <a:gd name="connsiteY14" fmla="*/ 1119694 h 4731945"/>
                    <a:gd name="connsiteX15" fmla="*/ 692368 w 2340993"/>
                    <a:gd name="connsiteY15" fmla="*/ 0 h 4731945"/>
                    <a:gd name="connsiteX16" fmla="*/ 1892905 w 2340993"/>
                    <a:gd name="connsiteY16" fmla="*/ 0 h 4731945"/>
                    <a:gd name="connsiteX17" fmla="*/ 1940418 w 2340993"/>
                    <a:gd name="connsiteY17" fmla="*/ 12568 h 4731945"/>
                    <a:gd name="connsiteX18" fmla="*/ 2222300 w 2340993"/>
                    <a:gd name="connsiteY18" fmla="*/ 381480 h 4731945"/>
                    <a:gd name="connsiteX19" fmla="*/ 2222300 w 2340993"/>
                    <a:gd name="connsiteY19" fmla="*/ 580179 h 4731945"/>
                    <a:gd name="connsiteX20" fmla="*/ 2091940 w 2340993"/>
                    <a:gd name="connsiteY20" fmla="*/ 860482 h 4731945"/>
                    <a:gd name="connsiteX21" fmla="*/ 2053872 w 2340993"/>
                    <a:gd name="connsiteY21" fmla="*/ 888455 h 4731945"/>
                    <a:gd name="connsiteX22" fmla="*/ 2053872 w 2340993"/>
                    <a:gd name="connsiteY22" fmla="*/ 1323982 h 4731945"/>
                    <a:gd name="connsiteX23" fmla="*/ 2038165 w 2340993"/>
                    <a:gd name="connsiteY23" fmla="*/ 1313155 h 4731945"/>
                    <a:gd name="connsiteX24" fmla="*/ 1292637 w 2340993"/>
                    <a:gd name="connsiteY24" fmla="*/ 1119693 h 4731945"/>
                    <a:gd name="connsiteX25" fmla="*/ 547109 w 2340993"/>
                    <a:gd name="connsiteY25" fmla="*/ 1313155 h 4731945"/>
                    <a:gd name="connsiteX26" fmla="*/ 531404 w 2340993"/>
                    <a:gd name="connsiteY26" fmla="*/ 1323981 h 4731945"/>
                    <a:gd name="connsiteX27" fmla="*/ 531404 w 2340993"/>
                    <a:gd name="connsiteY27" fmla="*/ 888455 h 4731945"/>
                    <a:gd name="connsiteX28" fmla="*/ 493336 w 2340993"/>
                    <a:gd name="connsiteY28" fmla="*/ 860482 h 4731945"/>
                    <a:gd name="connsiteX29" fmla="*/ 362975 w 2340993"/>
                    <a:gd name="connsiteY29" fmla="*/ 580179 h 4731945"/>
                    <a:gd name="connsiteX30" fmla="*/ 362975 w 2340993"/>
                    <a:gd name="connsiteY30" fmla="*/ 381480 h 4731945"/>
                    <a:gd name="connsiteX31" fmla="*/ 644856 w 2340993"/>
                    <a:gd name="connsiteY31" fmla="*/ 12568 h 4731945"/>
                    <a:gd name="connsiteX32" fmla="*/ 692368 w 2340993"/>
                    <a:gd name="connsiteY32" fmla="*/ 0 h 4731945"/>
                    <a:gd name="connsiteX0" fmla="*/ 1292637 w 2499906"/>
                    <a:gd name="connsiteY0" fmla="*/ 1119694 h 4513252"/>
                    <a:gd name="connsiteX1" fmla="*/ 2038165 w 2499906"/>
                    <a:gd name="connsiteY1" fmla="*/ 1313156 h 4513252"/>
                    <a:gd name="connsiteX2" fmla="*/ 2053872 w 2499906"/>
                    <a:gd name="connsiteY2" fmla="*/ 1323983 h 4513252"/>
                    <a:gd name="connsiteX3" fmla="*/ 2053872 w 2499906"/>
                    <a:gd name="connsiteY3" fmla="*/ 2236444 h 4513252"/>
                    <a:gd name="connsiteX4" fmla="*/ 2053872 w 2499906"/>
                    <a:gd name="connsiteY4" fmla="*/ 2236445 h 4513252"/>
                    <a:gd name="connsiteX5" fmla="*/ 2053872 w 2499906"/>
                    <a:gd name="connsiteY5" fmla="*/ 2239386 h 4513252"/>
                    <a:gd name="connsiteX6" fmla="*/ 2050766 w 2499906"/>
                    <a:gd name="connsiteY6" fmla="*/ 2238586 h 4513252"/>
                    <a:gd name="connsiteX7" fmla="*/ 2050765 w 2499906"/>
                    <a:gd name="connsiteY7" fmla="*/ 2238587 h 4513252"/>
                    <a:gd name="connsiteX8" fmla="*/ 2038165 w 2499906"/>
                    <a:gd name="connsiteY8" fmla="*/ 2247272 h 4513252"/>
                    <a:gd name="connsiteX9" fmla="*/ 2304412 w 2499906"/>
                    <a:gd name="connsiteY9" fmla="*/ 2972830 h 4513252"/>
                    <a:gd name="connsiteX10" fmla="*/ 2340945 w 2499906"/>
                    <a:gd name="connsiteY10" fmla="*/ 4338790 h 4513252"/>
                    <a:gd name="connsiteX11" fmla="*/ 181968 w 2499906"/>
                    <a:gd name="connsiteY11" fmla="*/ 4311440 h 4513252"/>
                    <a:gd name="connsiteX12" fmla="*/ 62196 w 2499906"/>
                    <a:gd name="connsiteY12" fmla="*/ 2281165 h 4513252"/>
                    <a:gd name="connsiteX13" fmla="*/ 531404 w 2499906"/>
                    <a:gd name="connsiteY13" fmla="*/ 1323982 h 4513252"/>
                    <a:gd name="connsiteX14" fmla="*/ 547109 w 2499906"/>
                    <a:gd name="connsiteY14" fmla="*/ 1313156 h 4513252"/>
                    <a:gd name="connsiteX15" fmla="*/ 1292637 w 2499906"/>
                    <a:gd name="connsiteY15" fmla="*/ 1119694 h 4513252"/>
                    <a:gd name="connsiteX16" fmla="*/ 692368 w 2499906"/>
                    <a:gd name="connsiteY16" fmla="*/ 0 h 4513252"/>
                    <a:gd name="connsiteX17" fmla="*/ 1892905 w 2499906"/>
                    <a:gd name="connsiteY17" fmla="*/ 0 h 4513252"/>
                    <a:gd name="connsiteX18" fmla="*/ 1940418 w 2499906"/>
                    <a:gd name="connsiteY18" fmla="*/ 12568 h 4513252"/>
                    <a:gd name="connsiteX19" fmla="*/ 2222300 w 2499906"/>
                    <a:gd name="connsiteY19" fmla="*/ 381480 h 4513252"/>
                    <a:gd name="connsiteX20" fmla="*/ 2222300 w 2499906"/>
                    <a:gd name="connsiteY20" fmla="*/ 580179 h 4513252"/>
                    <a:gd name="connsiteX21" fmla="*/ 2091940 w 2499906"/>
                    <a:gd name="connsiteY21" fmla="*/ 860482 h 4513252"/>
                    <a:gd name="connsiteX22" fmla="*/ 2053872 w 2499906"/>
                    <a:gd name="connsiteY22" fmla="*/ 888455 h 4513252"/>
                    <a:gd name="connsiteX23" fmla="*/ 2053872 w 2499906"/>
                    <a:gd name="connsiteY23" fmla="*/ 1323982 h 4513252"/>
                    <a:gd name="connsiteX24" fmla="*/ 2038165 w 2499906"/>
                    <a:gd name="connsiteY24" fmla="*/ 1313155 h 4513252"/>
                    <a:gd name="connsiteX25" fmla="*/ 1292637 w 2499906"/>
                    <a:gd name="connsiteY25" fmla="*/ 1119693 h 4513252"/>
                    <a:gd name="connsiteX26" fmla="*/ 547109 w 2499906"/>
                    <a:gd name="connsiteY26" fmla="*/ 1313155 h 4513252"/>
                    <a:gd name="connsiteX27" fmla="*/ 531404 w 2499906"/>
                    <a:gd name="connsiteY27" fmla="*/ 1323981 h 4513252"/>
                    <a:gd name="connsiteX28" fmla="*/ 531404 w 2499906"/>
                    <a:gd name="connsiteY28" fmla="*/ 888455 h 4513252"/>
                    <a:gd name="connsiteX29" fmla="*/ 493336 w 2499906"/>
                    <a:gd name="connsiteY29" fmla="*/ 860482 h 4513252"/>
                    <a:gd name="connsiteX30" fmla="*/ 362975 w 2499906"/>
                    <a:gd name="connsiteY30" fmla="*/ 580179 h 4513252"/>
                    <a:gd name="connsiteX31" fmla="*/ 362975 w 2499906"/>
                    <a:gd name="connsiteY31" fmla="*/ 381480 h 4513252"/>
                    <a:gd name="connsiteX32" fmla="*/ 644856 w 2499906"/>
                    <a:gd name="connsiteY32" fmla="*/ 12568 h 4513252"/>
                    <a:gd name="connsiteX33" fmla="*/ 692368 w 2499906"/>
                    <a:gd name="connsiteY33" fmla="*/ 0 h 4513252"/>
                    <a:gd name="connsiteX0" fmla="*/ 1292637 w 2344615"/>
                    <a:gd name="connsiteY0" fmla="*/ 1119694 h 4446273"/>
                    <a:gd name="connsiteX1" fmla="*/ 2038165 w 2344615"/>
                    <a:gd name="connsiteY1" fmla="*/ 1313156 h 4446273"/>
                    <a:gd name="connsiteX2" fmla="*/ 2053872 w 2344615"/>
                    <a:gd name="connsiteY2" fmla="*/ 1323983 h 4446273"/>
                    <a:gd name="connsiteX3" fmla="*/ 2053872 w 2344615"/>
                    <a:gd name="connsiteY3" fmla="*/ 2236444 h 4446273"/>
                    <a:gd name="connsiteX4" fmla="*/ 2053872 w 2344615"/>
                    <a:gd name="connsiteY4" fmla="*/ 2236445 h 4446273"/>
                    <a:gd name="connsiteX5" fmla="*/ 2053872 w 2344615"/>
                    <a:gd name="connsiteY5" fmla="*/ 2239386 h 4446273"/>
                    <a:gd name="connsiteX6" fmla="*/ 2050766 w 2344615"/>
                    <a:gd name="connsiteY6" fmla="*/ 2238586 h 4446273"/>
                    <a:gd name="connsiteX7" fmla="*/ 2050765 w 2344615"/>
                    <a:gd name="connsiteY7" fmla="*/ 2238587 h 4446273"/>
                    <a:gd name="connsiteX8" fmla="*/ 2038165 w 2344615"/>
                    <a:gd name="connsiteY8" fmla="*/ 2247272 h 4446273"/>
                    <a:gd name="connsiteX9" fmla="*/ 2304412 w 2344615"/>
                    <a:gd name="connsiteY9" fmla="*/ 2972830 h 4446273"/>
                    <a:gd name="connsiteX10" fmla="*/ 2340945 w 2344615"/>
                    <a:gd name="connsiteY10" fmla="*/ 4338790 h 4446273"/>
                    <a:gd name="connsiteX11" fmla="*/ 181968 w 2344615"/>
                    <a:gd name="connsiteY11" fmla="*/ 4311440 h 4446273"/>
                    <a:gd name="connsiteX12" fmla="*/ 62196 w 2344615"/>
                    <a:gd name="connsiteY12" fmla="*/ 2281165 h 4446273"/>
                    <a:gd name="connsiteX13" fmla="*/ 531404 w 2344615"/>
                    <a:gd name="connsiteY13" fmla="*/ 1323982 h 4446273"/>
                    <a:gd name="connsiteX14" fmla="*/ 547109 w 2344615"/>
                    <a:gd name="connsiteY14" fmla="*/ 1313156 h 4446273"/>
                    <a:gd name="connsiteX15" fmla="*/ 1292637 w 2344615"/>
                    <a:gd name="connsiteY15" fmla="*/ 1119694 h 4446273"/>
                    <a:gd name="connsiteX16" fmla="*/ 692368 w 2344615"/>
                    <a:gd name="connsiteY16" fmla="*/ 0 h 4446273"/>
                    <a:gd name="connsiteX17" fmla="*/ 1892905 w 2344615"/>
                    <a:gd name="connsiteY17" fmla="*/ 0 h 4446273"/>
                    <a:gd name="connsiteX18" fmla="*/ 1940418 w 2344615"/>
                    <a:gd name="connsiteY18" fmla="*/ 12568 h 4446273"/>
                    <a:gd name="connsiteX19" fmla="*/ 2222300 w 2344615"/>
                    <a:gd name="connsiteY19" fmla="*/ 381480 h 4446273"/>
                    <a:gd name="connsiteX20" fmla="*/ 2222300 w 2344615"/>
                    <a:gd name="connsiteY20" fmla="*/ 580179 h 4446273"/>
                    <a:gd name="connsiteX21" fmla="*/ 2091940 w 2344615"/>
                    <a:gd name="connsiteY21" fmla="*/ 860482 h 4446273"/>
                    <a:gd name="connsiteX22" fmla="*/ 2053872 w 2344615"/>
                    <a:gd name="connsiteY22" fmla="*/ 888455 h 4446273"/>
                    <a:gd name="connsiteX23" fmla="*/ 2053872 w 2344615"/>
                    <a:gd name="connsiteY23" fmla="*/ 1323982 h 4446273"/>
                    <a:gd name="connsiteX24" fmla="*/ 2038165 w 2344615"/>
                    <a:gd name="connsiteY24" fmla="*/ 1313155 h 4446273"/>
                    <a:gd name="connsiteX25" fmla="*/ 1292637 w 2344615"/>
                    <a:gd name="connsiteY25" fmla="*/ 1119693 h 4446273"/>
                    <a:gd name="connsiteX26" fmla="*/ 547109 w 2344615"/>
                    <a:gd name="connsiteY26" fmla="*/ 1313155 h 4446273"/>
                    <a:gd name="connsiteX27" fmla="*/ 531404 w 2344615"/>
                    <a:gd name="connsiteY27" fmla="*/ 1323981 h 4446273"/>
                    <a:gd name="connsiteX28" fmla="*/ 531404 w 2344615"/>
                    <a:gd name="connsiteY28" fmla="*/ 888455 h 4446273"/>
                    <a:gd name="connsiteX29" fmla="*/ 493336 w 2344615"/>
                    <a:gd name="connsiteY29" fmla="*/ 860482 h 4446273"/>
                    <a:gd name="connsiteX30" fmla="*/ 362975 w 2344615"/>
                    <a:gd name="connsiteY30" fmla="*/ 580179 h 4446273"/>
                    <a:gd name="connsiteX31" fmla="*/ 362975 w 2344615"/>
                    <a:gd name="connsiteY31" fmla="*/ 381480 h 4446273"/>
                    <a:gd name="connsiteX32" fmla="*/ 644856 w 2344615"/>
                    <a:gd name="connsiteY32" fmla="*/ 12568 h 4446273"/>
                    <a:gd name="connsiteX33" fmla="*/ 692368 w 2344615"/>
                    <a:gd name="connsiteY33" fmla="*/ 0 h 4446273"/>
                    <a:gd name="connsiteX0" fmla="*/ 1292637 w 2532509"/>
                    <a:gd name="connsiteY0" fmla="*/ 1119694 h 4526524"/>
                    <a:gd name="connsiteX1" fmla="*/ 2038165 w 2532509"/>
                    <a:gd name="connsiteY1" fmla="*/ 1313156 h 4526524"/>
                    <a:gd name="connsiteX2" fmla="*/ 2053872 w 2532509"/>
                    <a:gd name="connsiteY2" fmla="*/ 1323983 h 4526524"/>
                    <a:gd name="connsiteX3" fmla="*/ 2053872 w 2532509"/>
                    <a:gd name="connsiteY3" fmla="*/ 2236444 h 4526524"/>
                    <a:gd name="connsiteX4" fmla="*/ 2053872 w 2532509"/>
                    <a:gd name="connsiteY4" fmla="*/ 2236445 h 4526524"/>
                    <a:gd name="connsiteX5" fmla="*/ 2053872 w 2532509"/>
                    <a:gd name="connsiteY5" fmla="*/ 2239386 h 4526524"/>
                    <a:gd name="connsiteX6" fmla="*/ 2050766 w 2532509"/>
                    <a:gd name="connsiteY6" fmla="*/ 2238586 h 4526524"/>
                    <a:gd name="connsiteX7" fmla="*/ 2050765 w 2532509"/>
                    <a:gd name="connsiteY7" fmla="*/ 2238587 h 4526524"/>
                    <a:gd name="connsiteX8" fmla="*/ 2038165 w 2532509"/>
                    <a:gd name="connsiteY8" fmla="*/ 2247272 h 4526524"/>
                    <a:gd name="connsiteX9" fmla="*/ 2391772 w 2532509"/>
                    <a:gd name="connsiteY9" fmla="*/ 2763723 h 4526524"/>
                    <a:gd name="connsiteX10" fmla="*/ 2340945 w 2532509"/>
                    <a:gd name="connsiteY10" fmla="*/ 4338790 h 4526524"/>
                    <a:gd name="connsiteX11" fmla="*/ 181968 w 2532509"/>
                    <a:gd name="connsiteY11" fmla="*/ 4311440 h 4526524"/>
                    <a:gd name="connsiteX12" fmla="*/ 62196 w 2532509"/>
                    <a:gd name="connsiteY12" fmla="*/ 2281165 h 4526524"/>
                    <a:gd name="connsiteX13" fmla="*/ 531404 w 2532509"/>
                    <a:gd name="connsiteY13" fmla="*/ 1323982 h 4526524"/>
                    <a:gd name="connsiteX14" fmla="*/ 547109 w 2532509"/>
                    <a:gd name="connsiteY14" fmla="*/ 1313156 h 4526524"/>
                    <a:gd name="connsiteX15" fmla="*/ 1292637 w 2532509"/>
                    <a:gd name="connsiteY15" fmla="*/ 1119694 h 4526524"/>
                    <a:gd name="connsiteX16" fmla="*/ 692368 w 2532509"/>
                    <a:gd name="connsiteY16" fmla="*/ 0 h 4526524"/>
                    <a:gd name="connsiteX17" fmla="*/ 1892905 w 2532509"/>
                    <a:gd name="connsiteY17" fmla="*/ 0 h 4526524"/>
                    <a:gd name="connsiteX18" fmla="*/ 1940418 w 2532509"/>
                    <a:gd name="connsiteY18" fmla="*/ 12568 h 4526524"/>
                    <a:gd name="connsiteX19" fmla="*/ 2222300 w 2532509"/>
                    <a:gd name="connsiteY19" fmla="*/ 381480 h 4526524"/>
                    <a:gd name="connsiteX20" fmla="*/ 2222300 w 2532509"/>
                    <a:gd name="connsiteY20" fmla="*/ 580179 h 4526524"/>
                    <a:gd name="connsiteX21" fmla="*/ 2091940 w 2532509"/>
                    <a:gd name="connsiteY21" fmla="*/ 860482 h 4526524"/>
                    <a:gd name="connsiteX22" fmla="*/ 2053872 w 2532509"/>
                    <a:gd name="connsiteY22" fmla="*/ 888455 h 4526524"/>
                    <a:gd name="connsiteX23" fmla="*/ 2053872 w 2532509"/>
                    <a:gd name="connsiteY23" fmla="*/ 1323982 h 4526524"/>
                    <a:gd name="connsiteX24" fmla="*/ 2038165 w 2532509"/>
                    <a:gd name="connsiteY24" fmla="*/ 1313155 h 4526524"/>
                    <a:gd name="connsiteX25" fmla="*/ 1292637 w 2532509"/>
                    <a:gd name="connsiteY25" fmla="*/ 1119693 h 4526524"/>
                    <a:gd name="connsiteX26" fmla="*/ 547109 w 2532509"/>
                    <a:gd name="connsiteY26" fmla="*/ 1313155 h 4526524"/>
                    <a:gd name="connsiteX27" fmla="*/ 531404 w 2532509"/>
                    <a:gd name="connsiteY27" fmla="*/ 1323981 h 4526524"/>
                    <a:gd name="connsiteX28" fmla="*/ 531404 w 2532509"/>
                    <a:gd name="connsiteY28" fmla="*/ 888455 h 4526524"/>
                    <a:gd name="connsiteX29" fmla="*/ 493336 w 2532509"/>
                    <a:gd name="connsiteY29" fmla="*/ 860482 h 4526524"/>
                    <a:gd name="connsiteX30" fmla="*/ 362975 w 2532509"/>
                    <a:gd name="connsiteY30" fmla="*/ 580179 h 4526524"/>
                    <a:gd name="connsiteX31" fmla="*/ 362975 w 2532509"/>
                    <a:gd name="connsiteY31" fmla="*/ 381480 h 4526524"/>
                    <a:gd name="connsiteX32" fmla="*/ 644856 w 2532509"/>
                    <a:gd name="connsiteY32" fmla="*/ 12568 h 4526524"/>
                    <a:gd name="connsiteX33" fmla="*/ 692368 w 2532509"/>
                    <a:gd name="connsiteY33" fmla="*/ 0 h 4526524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050766 w 2532509"/>
                    <a:gd name="connsiteY6" fmla="*/ 2238586 h 4526523"/>
                    <a:gd name="connsiteX7" fmla="*/ 2050765 w 2532509"/>
                    <a:gd name="connsiteY7" fmla="*/ 2238587 h 4526523"/>
                    <a:gd name="connsiteX8" fmla="*/ 2391772 w 2532509"/>
                    <a:gd name="connsiteY8" fmla="*/ 2763723 h 4526523"/>
                    <a:gd name="connsiteX9" fmla="*/ 2340945 w 2532509"/>
                    <a:gd name="connsiteY9" fmla="*/ 4338790 h 4526523"/>
                    <a:gd name="connsiteX10" fmla="*/ 181968 w 2532509"/>
                    <a:gd name="connsiteY10" fmla="*/ 4311440 h 4526523"/>
                    <a:gd name="connsiteX11" fmla="*/ 62196 w 2532509"/>
                    <a:gd name="connsiteY11" fmla="*/ 2281165 h 4526523"/>
                    <a:gd name="connsiteX12" fmla="*/ 531404 w 2532509"/>
                    <a:gd name="connsiteY12" fmla="*/ 1323982 h 4526523"/>
                    <a:gd name="connsiteX13" fmla="*/ 547109 w 2532509"/>
                    <a:gd name="connsiteY13" fmla="*/ 1313156 h 4526523"/>
                    <a:gd name="connsiteX14" fmla="*/ 1292637 w 2532509"/>
                    <a:gd name="connsiteY14" fmla="*/ 1119694 h 4526523"/>
                    <a:gd name="connsiteX15" fmla="*/ 692368 w 2532509"/>
                    <a:gd name="connsiteY15" fmla="*/ 0 h 4526523"/>
                    <a:gd name="connsiteX16" fmla="*/ 1892905 w 2532509"/>
                    <a:gd name="connsiteY16" fmla="*/ 0 h 4526523"/>
                    <a:gd name="connsiteX17" fmla="*/ 1940418 w 2532509"/>
                    <a:gd name="connsiteY17" fmla="*/ 12568 h 4526523"/>
                    <a:gd name="connsiteX18" fmla="*/ 2222300 w 2532509"/>
                    <a:gd name="connsiteY18" fmla="*/ 381480 h 4526523"/>
                    <a:gd name="connsiteX19" fmla="*/ 2222300 w 2532509"/>
                    <a:gd name="connsiteY19" fmla="*/ 580179 h 4526523"/>
                    <a:gd name="connsiteX20" fmla="*/ 2091940 w 2532509"/>
                    <a:gd name="connsiteY20" fmla="*/ 860482 h 4526523"/>
                    <a:gd name="connsiteX21" fmla="*/ 2053872 w 2532509"/>
                    <a:gd name="connsiteY21" fmla="*/ 888455 h 4526523"/>
                    <a:gd name="connsiteX22" fmla="*/ 2053872 w 2532509"/>
                    <a:gd name="connsiteY22" fmla="*/ 1323982 h 4526523"/>
                    <a:gd name="connsiteX23" fmla="*/ 2038165 w 2532509"/>
                    <a:gd name="connsiteY23" fmla="*/ 1313155 h 4526523"/>
                    <a:gd name="connsiteX24" fmla="*/ 1292637 w 2532509"/>
                    <a:gd name="connsiteY24" fmla="*/ 1119693 h 4526523"/>
                    <a:gd name="connsiteX25" fmla="*/ 547109 w 2532509"/>
                    <a:gd name="connsiteY25" fmla="*/ 1313155 h 4526523"/>
                    <a:gd name="connsiteX26" fmla="*/ 531404 w 2532509"/>
                    <a:gd name="connsiteY26" fmla="*/ 1323981 h 4526523"/>
                    <a:gd name="connsiteX27" fmla="*/ 531404 w 2532509"/>
                    <a:gd name="connsiteY27" fmla="*/ 888455 h 4526523"/>
                    <a:gd name="connsiteX28" fmla="*/ 493336 w 2532509"/>
                    <a:gd name="connsiteY28" fmla="*/ 860482 h 4526523"/>
                    <a:gd name="connsiteX29" fmla="*/ 362975 w 2532509"/>
                    <a:gd name="connsiteY29" fmla="*/ 580179 h 4526523"/>
                    <a:gd name="connsiteX30" fmla="*/ 362975 w 2532509"/>
                    <a:gd name="connsiteY30" fmla="*/ 381480 h 4526523"/>
                    <a:gd name="connsiteX31" fmla="*/ 644856 w 2532509"/>
                    <a:gd name="connsiteY31" fmla="*/ 12568 h 4526523"/>
                    <a:gd name="connsiteX32" fmla="*/ 692368 w 2532509"/>
                    <a:gd name="connsiteY32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050766 w 2532509"/>
                    <a:gd name="connsiteY6" fmla="*/ 2238586 h 4526523"/>
                    <a:gd name="connsiteX7" fmla="*/ 2391772 w 2532509"/>
                    <a:gd name="connsiteY7" fmla="*/ 2763723 h 4526523"/>
                    <a:gd name="connsiteX8" fmla="*/ 2340945 w 2532509"/>
                    <a:gd name="connsiteY8" fmla="*/ 4338790 h 4526523"/>
                    <a:gd name="connsiteX9" fmla="*/ 181968 w 2532509"/>
                    <a:gd name="connsiteY9" fmla="*/ 4311440 h 4526523"/>
                    <a:gd name="connsiteX10" fmla="*/ 62196 w 2532509"/>
                    <a:gd name="connsiteY10" fmla="*/ 2281165 h 4526523"/>
                    <a:gd name="connsiteX11" fmla="*/ 531404 w 2532509"/>
                    <a:gd name="connsiteY11" fmla="*/ 1323982 h 4526523"/>
                    <a:gd name="connsiteX12" fmla="*/ 547109 w 2532509"/>
                    <a:gd name="connsiteY12" fmla="*/ 1313156 h 4526523"/>
                    <a:gd name="connsiteX13" fmla="*/ 1292637 w 2532509"/>
                    <a:gd name="connsiteY13" fmla="*/ 1119694 h 4526523"/>
                    <a:gd name="connsiteX14" fmla="*/ 692368 w 2532509"/>
                    <a:gd name="connsiteY14" fmla="*/ 0 h 4526523"/>
                    <a:gd name="connsiteX15" fmla="*/ 1892905 w 2532509"/>
                    <a:gd name="connsiteY15" fmla="*/ 0 h 4526523"/>
                    <a:gd name="connsiteX16" fmla="*/ 1940418 w 2532509"/>
                    <a:gd name="connsiteY16" fmla="*/ 12568 h 4526523"/>
                    <a:gd name="connsiteX17" fmla="*/ 2222300 w 2532509"/>
                    <a:gd name="connsiteY17" fmla="*/ 381480 h 4526523"/>
                    <a:gd name="connsiteX18" fmla="*/ 2222300 w 2532509"/>
                    <a:gd name="connsiteY18" fmla="*/ 580179 h 4526523"/>
                    <a:gd name="connsiteX19" fmla="*/ 2091940 w 2532509"/>
                    <a:gd name="connsiteY19" fmla="*/ 860482 h 4526523"/>
                    <a:gd name="connsiteX20" fmla="*/ 2053872 w 2532509"/>
                    <a:gd name="connsiteY20" fmla="*/ 888455 h 4526523"/>
                    <a:gd name="connsiteX21" fmla="*/ 2053872 w 2532509"/>
                    <a:gd name="connsiteY21" fmla="*/ 1323982 h 4526523"/>
                    <a:gd name="connsiteX22" fmla="*/ 2038165 w 2532509"/>
                    <a:gd name="connsiteY22" fmla="*/ 1313155 h 4526523"/>
                    <a:gd name="connsiteX23" fmla="*/ 1292637 w 2532509"/>
                    <a:gd name="connsiteY23" fmla="*/ 1119693 h 4526523"/>
                    <a:gd name="connsiteX24" fmla="*/ 547109 w 2532509"/>
                    <a:gd name="connsiteY24" fmla="*/ 1313155 h 4526523"/>
                    <a:gd name="connsiteX25" fmla="*/ 531404 w 2532509"/>
                    <a:gd name="connsiteY25" fmla="*/ 1323981 h 4526523"/>
                    <a:gd name="connsiteX26" fmla="*/ 531404 w 2532509"/>
                    <a:gd name="connsiteY26" fmla="*/ 888455 h 4526523"/>
                    <a:gd name="connsiteX27" fmla="*/ 493336 w 2532509"/>
                    <a:gd name="connsiteY27" fmla="*/ 860482 h 4526523"/>
                    <a:gd name="connsiteX28" fmla="*/ 362975 w 2532509"/>
                    <a:gd name="connsiteY28" fmla="*/ 580179 h 4526523"/>
                    <a:gd name="connsiteX29" fmla="*/ 362975 w 2532509"/>
                    <a:gd name="connsiteY29" fmla="*/ 381480 h 4526523"/>
                    <a:gd name="connsiteX30" fmla="*/ 644856 w 2532509"/>
                    <a:gd name="connsiteY30" fmla="*/ 12568 h 4526523"/>
                    <a:gd name="connsiteX31" fmla="*/ 692368 w 2532509"/>
                    <a:gd name="connsiteY31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391772 w 2532509"/>
                    <a:gd name="connsiteY6" fmla="*/ 2763723 h 4526523"/>
                    <a:gd name="connsiteX7" fmla="*/ 2340945 w 2532509"/>
                    <a:gd name="connsiteY7" fmla="*/ 4338790 h 4526523"/>
                    <a:gd name="connsiteX8" fmla="*/ 181968 w 2532509"/>
                    <a:gd name="connsiteY8" fmla="*/ 4311440 h 4526523"/>
                    <a:gd name="connsiteX9" fmla="*/ 62196 w 2532509"/>
                    <a:gd name="connsiteY9" fmla="*/ 2281165 h 4526523"/>
                    <a:gd name="connsiteX10" fmla="*/ 531404 w 2532509"/>
                    <a:gd name="connsiteY10" fmla="*/ 1323982 h 4526523"/>
                    <a:gd name="connsiteX11" fmla="*/ 547109 w 2532509"/>
                    <a:gd name="connsiteY11" fmla="*/ 1313156 h 4526523"/>
                    <a:gd name="connsiteX12" fmla="*/ 1292637 w 2532509"/>
                    <a:gd name="connsiteY12" fmla="*/ 1119694 h 4526523"/>
                    <a:gd name="connsiteX13" fmla="*/ 692368 w 2532509"/>
                    <a:gd name="connsiteY13" fmla="*/ 0 h 4526523"/>
                    <a:gd name="connsiteX14" fmla="*/ 1892905 w 2532509"/>
                    <a:gd name="connsiteY14" fmla="*/ 0 h 4526523"/>
                    <a:gd name="connsiteX15" fmla="*/ 1940418 w 2532509"/>
                    <a:gd name="connsiteY15" fmla="*/ 12568 h 4526523"/>
                    <a:gd name="connsiteX16" fmla="*/ 2222300 w 2532509"/>
                    <a:gd name="connsiteY16" fmla="*/ 381480 h 4526523"/>
                    <a:gd name="connsiteX17" fmla="*/ 2222300 w 2532509"/>
                    <a:gd name="connsiteY17" fmla="*/ 580179 h 4526523"/>
                    <a:gd name="connsiteX18" fmla="*/ 2091940 w 2532509"/>
                    <a:gd name="connsiteY18" fmla="*/ 860482 h 4526523"/>
                    <a:gd name="connsiteX19" fmla="*/ 2053872 w 2532509"/>
                    <a:gd name="connsiteY19" fmla="*/ 888455 h 4526523"/>
                    <a:gd name="connsiteX20" fmla="*/ 2053872 w 2532509"/>
                    <a:gd name="connsiteY20" fmla="*/ 1323982 h 4526523"/>
                    <a:gd name="connsiteX21" fmla="*/ 2038165 w 2532509"/>
                    <a:gd name="connsiteY21" fmla="*/ 1313155 h 4526523"/>
                    <a:gd name="connsiteX22" fmla="*/ 1292637 w 2532509"/>
                    <a:gd name="connsiteY22" fmla="*/ 1119693 h 4526523"/>
                    <a:gd name="connsiteX23" fmla="*/ 547109 w 2532509"/>
                    <a:gd name="connsiteY23" fmla="*/ 1313155 h 4526523"/>
                    <a:gd name="connsiteX24" fmla="*/ 531404 w 2532509"/>
                    <a:gd name="connsiteY24" fmla="*/ 1323981 h 4526523"/>
                    <a:gd name="connsiteX25" fmla="*/ 531404 w 2532509"/>
                    <a:gd name="connsiteY25" fmla="*/ 888455 h 4526523"/>
                    <a:gd name="connsiteX26" fmla="*/ 493336 w 2532509"/>
                    <a:gd name="connsiteY26" fmla="*/ 860482 h 4526523"/>
                    <a:gd name="connsiteX27" fmla="*/ 362975 w 2532509"/>
                    <a:gd name="connsiteY27" fmla="*/ 580179 h 4526523"/>
                    <a:gd name="connsiteX28" fmla="*/ 362975 w 2532509"/>
                    <a:gd name="connsiteY28" fmla="*/ 381480 h 4526523"/>
                    <a:gd name="connsiteX29" fmla="*/ 644856 w 2532509"/>
                    <a:gd name="connsiteY29" fmla="*/ 12568 h 4526523"/>
                    <a:gd name="connsiteX30" fmla="*/ 692368 w 2532509"/>
                    <a:gd name="connsiteY30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391772 w 2532509"/>
                    <a:gd name="connsiteY5" fmla="*/ 2763723 h 4526523"/>
                    <a:gd name="connsiteX6" fmla="*/ 2340945 w 2532509"/>
                    <a:gd name="connsiteY6" fmla="*/ 4338790 h 4526523"/>
                    <a:gd name="connsiteX7" fmla="*/ 181968 w 2532509"/>
                    <a:gd name="connsiteY7" fmla="*/ 4311440 h 4526523"/>
                    <a:gd name="connsiteX8" fmla="*/ 62196 w 2532509"/>
                    <a:gd name="connsiteY8" fmla="*/ 2281165 h 4526523"/>
                    <a:gd name="connsiteX9" fmla="*/ 531404 w 2532509"/>
                    <a:gd name="connsiteY9" fmla="*/ 1323982 h 4526523"/>
                    <a:gd name="connsiteX10" fmla="*/ 547109 w 2532509"/>
                    <a:gd name="connsiteY10" fmla="*/ 1313156 h 4526523"/>
                    <a:gd name="connsiteX11" fmla="*/ 1292637 w 2532509"/>
                    <a:gd name="connsiteY11" fmla="*/ 1119694 h 4526523"/>
                    <a:gd name="connsiteX12" fmla="*/ 692368 w 2532509"/>
                    <a:gd name="connsiteY12" fmla="*/ 0 h 4526523"/>
                    <a:gd name="connsiteX13" fmla="*/ 1892905 w 2532509"/>
                    <a:gd name="connsiteY13" fmla="*/ 0 h 4526523"/>
                    <a:gd name="connsiteX14" fmla="*/ 1940418 w 2532509"/>
                    <a:gd name="connsiteY14" fmla="*/ 12568 h 4526523"/>
                    <a:gd name="connsiteX15" fmla="*/ 2222300 w 2532509"/>
                    <a:gd name="connsiteY15" fmla="*/ 381480 h 4526523"/>
                    <a:gd name="connsiteX16" fmla="*/ 2222300 w 2532509"/>
                    <a:gd name="connsiteY16" fmla="*/ 580179 h 4526523"/>
                    <a:gd name="connsiteX17" fmla="*/ 2091940 w 2532509"/>
                    <a:gd name="connsiteY17" fmla="*/ 860482 h 4526523"/>
                    <a:gd name="connsiteX18" fmla="*/ 2053872 w 2532509"/>
                    <a:gd name="connsiteY18" fmla="*/ 888455 h 4526523"/>
                    <a:gd name="connsiteX19" fmla="*/ 2053872 w 2532509"/>
                    <a:gd name="connsiteY19" fmla="*/ 1323982 h 4526523"/>
                    <a:gd name="connsiteX20" fmla="*/ 2038165 w 2532509"/>
                    <a:gd name="connsiteY20" fmla="*/ 1313155 h 4526523"/>
                    <a:gd name="connsiteX21" fmla="*/ 1292637 w 2532509"/>
                    <a:gd name="connsiteY21" fmla="*/ 1119693 h 4526523"/>
                    <a:gd name="connsiteX22" fmla="*/ 547109 w 2532509"/>
                    <a:gd name="connsiteY22" fmla="*/ 1313155 h 4526523"/>
                    <a:gd name="connsiteX23" fmla="*/ 531404 w 2532509"/>
                    <a:gd name="connsiteY23" fmla="*/ 1323981 h 4526523"/>
                    <a:gd name="connsiteX24" fmla="*/ 531404 w 2532509"/>
                    <a:gd name="connsiteY24" fmla="*/ 888455 h 4526523"/>
                    <a:gd name="connsiteX25" fmla="*/ 493336 w 2532509"/>
                    <a:gd name="connsiteY25" fmla="*/ 860482 h 4526523"/>
                    <a:gd name="connsiteX26" fmla="*/ 362975 w 2532509"/>
                    <a:gd name="connsiteY26" fmla="*/ 580179 h 4526523"/>
                    <a:gd name="connsiteX27" fmla="*/ 362975 w 2532509"/>
                    <a:gd name="connsiteY27" fmla="*/ 381480 h 4526523"/>
                    <a:gd name="connsiteX28" fmla="*/ 644856 w 2532509"/>
                    <a:gd name="connsiteY28" fmla="*/ 12568 h 4526523"/>
                    <a:gd name="connsiteX29" fmla="*/ 692368 w 2532509"/>
                    <a:gd name="connsiteY29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403309 w 2532509"/>
                    <a:gd name="connsiteY4" fmla="*/ 1673463 h 4526523"/>
                    <a:gd name="connsiteX5" fmla="*/ 2391772 w 2532509"/>
                    <a:gd name="connsiteY5" fmla="*/ 2763723 h 4526523"/>
                    <a:gd name="connsiteX6" fmla="*/ 2340945 w 2532509"/>
                    <a:gd name="connsiteY6" fmla="*/ 4338790 h 4526523"/>
                    <a:gd name="connsiteX7" fmla="*/ 181968 w 2532509"/>
                    <a:gd name="connsiteY7" fmla="*/ 4311440 h 4526523"/>
                    <a:gd name="connsiteX8" fmla="*/ 62196 w 2532509"/>
                    <a:gd name="connsiteY8" fmla="*/ 2281165 h 4526523"/>
                    <a:gd name="connsiteX9" fmla="*/ 531404 w 2532509"/>
                    <a:gd name="connsiteY9" fmla="*/ 1323982 h 4526523"/>
                    <a:gd name="connsiteX10" fmla="*/ 547109 w 2532509"/>
                    <a:gd name="connsiteY10" fmla="*/ 1313156 h 4526523"/>
                    <a:gd name="connsiteX11" fmla="*/ 1292637 w 2532509"/>
                    <a:gd name="connsiteY11" fmla="*/ 1119694 h 4526523"/>
                    <a:gd name="connsiteX12" fmla="*/ 692368 w 2532509"/>
                    <a:gd name="connsiteY12" fmla="*/ 0 h 4526523"/>
                    <a:gd name="connsiteX13" fmla="*/ 1892905 w 2532509"/>
                    <a:gd name="connsiteY13" fmla="*/ 0 h 4526523"/>
                    <a:gd name="connsiteX14" fmla="*/ 1940418 w 2532509"/>
                    <a:gd name="connsiteY14" fmla="*/ 12568 h 4526523"/>
                    <a:gd name="connsiteX15" fmla="*/ 2222300 w 2532509"/>
                    <a:gd name="connsiteY15" fmla="*/ 381480 h 4526523"/>
                    <a:gd name="connsiteX16" fmla="*/ 2222300 w 2532509"/>
                    <a:gd name="connsiteY16" fmla="*/ 580179 h 4526523"/>
                    <a:gd name="connsiteX17" fmla="*/ 2091940 w 2532509"/>
                    <a:gd name="connsiteY17" fmla="*/ 860482 h 4526523"/>
                    <a:gd name="connsiteX18" fmla="*/ 2053872 w 2532509"/>
                    <a:gd name="connsiteY18" fmla="*/ 888455 h 4526523"/>
                    <a:gd name="connsiteX19" fmla="*/ 2053872 w 2532509"/>
                    <a:gd name="connsiteY19" fmla="*/ 1323982 h 4526523"/>
                    <a:gd name="connsiteX20" fmla="*/ 2038165 w 2532509"/>
                    <a:gd name="connsiteY20" fmla="*/ 1313155 h 4526523"/>
                    <a:gd name="connsiteX21" fmla="*/ 1292637 w 2532509"/>
                    <a:gd name="connsiteY21" fmla="*/ 1119693 h 4526523"/>
                    <a:gd name="connsiteX22" fmla="*/ 547109 w 2532509"/>
                    <a:gd name="connsiteY22" fmla="*/ 1313155 h 4526523"/>
                    <a:gd name="connsiteX23" fmla="*/ 531404 w 2532509"/>
                    <a:gd name="connsiteY23" fmla="*/ 1323981 h 4526523"/>
                    <a:gd name="connsiteX24" fmla="*/ 531404 w 2532509"/>
                    <a:gd name="connsiteY24" fmla="*/ 888455 h 4526523"/>
                    <a:gd name="connsiteX25" fmla="*/ 493336 w 2532509"/>
                    <a:gd name="connsiteY25" fmla="*/ 860482 h 4526523"/>
                    <a:gd name="connsiteX26" fmla="*/ 362975 w 2532509"/>
                    <a:gd name="connsiteY26" fmla="*/ 580179 h 4526523"/>
                    <a:gd name="connsiteX27" fmla="*/ 362975 w 2532509"/>
                    <a:gd name="connsiteY27" fmla="*/ 381480 h 4526523"/>
                    <a:gd name="connsiteX28" fmla="*/ 644856 w 2532509"/>
                    <a:gd name="connsiteY28" fmla="*/ 12568 h 4526523"/>
                    <a:gd name="connsiteX29" fmla="*/ 692368 w 2532509"/>
                    <a:gd name="connsiteY29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403309 w 2532509"/>
                    <a:gd name="connsiteY3" fmla="*/ 1673463 h 4526523"/>
                    <a:gd name="connsiteX4" fmla="*/ 2391772 w 2532509"/>
                    <a:gd name="connsiteY4" fmla="*/ 2763723 h 4526523"/>
                    <a:gd name="connsiteX5" fmla="*/ 2340945 w 2532509"/>
                    <a:gd name="connsiteY5" fmla="*/ 4338790 h 4526523"/>
                    <a:gd name="connsiteX6" fmla="*/ 181968 w 2532509"/>
                    <a:gd name="connsiteY6" fmla="*/ 4311440 h 4526523"/>
                    <a:gd name="connsiteX7" fmla="*/ 62196 w 2532509"/>
                    <a:gd name="connsiteY7" fmla="*/ 2281165 h 4526523"/>
                    <a:gd name="connsiteX8" fmla="*/ 531404 w 2532509"/>
                    <a:gd name="connsiteY8" fmla="*/ 1323982 h 4526523"/>
                    <a:gd name="connsiteX9" fmla="*/ 547109 w 2532509"/>
                    <a:gd name="connsiteY9" fmla="*/ 1313156 h 4526523"/>
                    <a:gd name="connsiteX10" fmla="*/ 1292637 w 2532509"/>
                    <a:gd name="connsiteY10" fmla="*/ 1119694 h 4526523"/>
                    <a:gd name="connsiteX11" fmla="*/ 692368 w 2532509"/>
                    <a:gd name="connsiteY11" fmla="*/ 0 h 4526523"/>
                    <a:gd name="connsiteX12" fmla="*/ 1892905 w 2532509"/>
                    <a:gd name="connsiteY12" fmla="*/ 0 h 4526523"/>
                    <a:gd name="connsiteX13" fmla="*/ 1940418 w 2532509"/>
                    <a:gd name="connsiteY13" fmla="*/ 12568 h 4526523"/>
                    <a:gd name="connsiteX14" fmla="*/ 2222300 w 2532509"/>
                    <a:gd name="connsiteY14" fmla="*/ 381480 h 4526523"/>
                    <a:gd name="connsiteX15" fmla="*/ 2222300 w 2532509"/>
                    <a:gd name="connsiteY15" fmla="*/ 580179 h 4526523"/>
                    <a:gd name="connsiteX16" fmla="*/ 2091940 w 2532509"/>
                    <a:gd name="connsiteY16" fmla="*/ 860482 h 4526523"/>
                    <a:gd name="connsiteX17" fmla="*/ 2053872 w 2532509"/>
                    <a:gd name="connsiteY17" fmla="*/ 888455 h 4526523"/>
                    <a:gd name="connsiteX18" fmla="*/ 2053872 w 2532509"/>
                    <a:gd name="connsiteY18" fmla="*/ 1323982 h 4526523"/>
                    <a:gd name="connsiteX19" fmla="*/ 2038165 w 2532509"/>
                    <a:gd name="connsiteY19" fmla="*/ 1313155 h 4526523"/>
                    <a:gd name="connsiteX20" fmla="*/ 1292637 w 2532509"/>
                    <a:gd name="connsiteY20" fmla="*/ 1119693 h 4526523"/>
                    <a:gd name="connsiteX21" fmla="*/ 547109 w 2532509"/>
                    <a:gd name="connsiteY21" fmla="*/ 1313155 h 4526523"/>
                    <a:gd name="connsiteX22" fmla="*/ 531404 w 2532509"/>
                    <a:gd name="connsiteY22" fmla="*/ 1323981 h 4526523"/>
                    <a:gd name="connsiteX23" fmla="*/ 531404 w 2532509"/>
                    <a:gd name="connsiteY23" fmla="*/ 888455 h 4526523"/>
                    <a:gd name="connsiteX24" fmla="*/ 493336 w 2532509"/>
                    <a:gd name="connsiteY24" fmla="*/ 860482 h 4526523"/>
                    <a:gd name="connsiteX25" fmla="*/ 362975 w 2532509"/>
                    <a:gd name="connsiteY25" fmla="*/ 580179 h 4526523"/>
                    <a:gd name="connsiteX26" fmla="*/ 362975 w 2532509"/>
                    <a:gd name="connsiteY26" fmla="*/ 381480 h 4526523"/>
                    <a:gd name="connsiteX27" fmla="*/ 644856 w 2532509"/>
                    <a:gd name="connsiteY27" fmla="*/ 12568 h 4526523"/>
                    <a:gd name="connsiteX28" fmla="*/ 692368 w 2532509"/>
                    <a:gd name="connsiteY28" fmla="*/ 0 h 4526523"/>
                    <a:gd name="connsiteX0" fmla="*/ 1292637 w 2431124"/>
                    <a:gd name="connsiteY0" fmla="*/ 1119694 h 4646075"/>
                    <a:gd name="connsiteX1" fmla="*/ 2038165 w 2431124"/>
                    <a:gd name="connsiteY1" fmla="*/ 1313156 h 4646075"/>
                    <a:gd name="connsiteX2" fmla="*/ 2053872 w 2431124"/>
                    <a:gd name="connsiteY2" fmla="*/ 1323983 h 4646075"/>
                    <a:gd name="connsiteX3" fmla="*/ 2403309 w 2431124"/>
                    <a:gd name="connsiteY3" fmla="*/ 1673463 h 4646075"/>
                    <a:gd name="connsiteX4" fmla="*/ 2391772 w 2431124"/>
                    <a:gd name="connsiteY4" fmla="*/ 2763723 h 4646075"/>
                    <a:gd name="connsiteX5" fmla="*/ 2340945 w 2431124"/>
                    <a:gd name="connsiteY5" fmla="*/ 4338790 h 4646075"/>
                    <a:gd name="connsiteX6" fmla="*/ 181968 w 2431124"/>
                    <a:gd name="connsiteY6" fmla="*/ 4311440 h 4646075"/>
                    <a:gd name="connsiteX7" fmla="*/ 62196 w 2431124"/>
                    <a:gd name="connsiteY7" fmla="*/ 2281165 h 4646075"/>
                    <a:gd name="connsiteX8" fmla="*/ 531404 w 2431124"/>
                    <a:gd name="connsiteY8" fmla="*/ 1323982 h 4646075"/>
                    <a:gd name="connsiteX9" fmla="*/ 547109 w 2431124"/>
                    <a:gd name="connsiteY9" fmla="*/ 1313156 h 4646075"/>
                    <a:gd name="connsiteX10" fmla="*/ 1292637 w 2431124"/>
                    <a:gd name="connsiteY10" fmla="*/ 1119694 h 4646075"/>
                    <a:gd name="connsiteX11" fmla="*/ 692368 w 2431124"/>
                    <a:gd name="connsiteY11" fmla="*/ 0 h 4646075"/>
                    <a:gd name="connsiteX12" fmla="*/ 1892905 w 2431124"/>
                    <a:gd name="connsiteY12" fmla="*/ 0 h 4646075"/>
                    <a:gd name="connsiteX13" fmla="*/ 1940418 w 2431124"/>
                    <a:gd name="connsiteY13" fmla="*/ 12568 h 4646075"/>
                    <a:gd name="connsiteX14" fmla="*/ 2222300 w 2431124"/>
                    <a:gd name="connsiteY14" fmla="*/ 381480 h 4646075"/>
                    <a:gd name="connsiteX15" fmla="*/ 2222300 w 2431124"/>
                    <a:gd name="connsiteY15" fmla="*/ 580179 h 4646075"/>
                    <a:gd name="connsiteX16" fmla="*/ 2091940 w 2431124"/>
                    <a:gd name="connsiteY16" fmla="*/ 860482 h 4646075"/>
                    <a:gd name="connsiteX17" fmla="*/ 2053872 w 2431124"/>
                    <a:gd name="connsiteY17" fmla="*/ 888455 h 4646075"/>
                    <a:gd name="connsiteX18" fmla="*/ 2053872 w 2431124"/>
                    <a:gd name="connsiteY18" fmla="*/ 1323982 h 4646075"/>
                    <a:gd name="connsiteX19" fmla="*/ 2038165 w 2431124"/>
                    <a:gd name="connsiteY19" fmla="*/ 1313155 h 4646075"/>
                    <a:gd name="connsiteX20" fmla="*/ 1292637 w 2431124"/>
                    <a:gd name="connsiteY20" fmla="*/ 1119693 h 4646075"/>
                    <a:gd name="connsiteX21" fmla="*/ 547109 w 2431124"/>
                    <a:gd name="connsiteY21" fmla="*/ 1313155 h 4646075"/>
                    <a:gd name="connsiteX22" fmla="*/ 531404 w 2431124"/>
                    <a:gd name="connsiteY22" fmla="*/ 1323981 h 4646075"/>
                    <a:gd name="connsiteX23" fmla="*/ 531404 w 2431124"/>
                    <a:gd name="connsiteY23" fmla="*/ 888455 h 4646075"/>
                    <a:gd name="connsiteX24" fmla="*/ 493336 w 2431124"/>
                    <a:gd name="connsiteY24" fmla="*/ 860482 h 4646075"/>
                    <a:gd name="connsiteX25" fmla="*/ 362975 w 2431124"/>
                    <a:gd name="connsiteY25" fmla="*/ 580179 h 4646075"/>
                    <a:gd name="connsiteX26" fmla="*/ 362975 w 2431124"/>
                    <a:gd name="connsiteY26" fmla="*/ 381480 h 4646075"/>
                    <a:gd name="connsiteX27" fmla="*/ 644856 w 2431124"/>
                    <a:gd name="connsiteY27" fmla="*/ 12568 h 4646075"/>
                    <a:gd name="connsiteX28" fmla="*/ 692368 w 2431124"/>
                    <a:gd name="connsiteY28" fmla="*/ 0 h 4646075"/>
                    <a:gd name="connsiteX0" fmla="*/ 1254012 w 2392499"/>
                    <a:gd name="connsiteY0" fmla="*/ 1119694 h 4646074"/>
                    <a:gd name="connsiteX1" fmla="*/ 1999540 w 2392499"/>
                    <a:gd name="connsiteY1" fmla="*/ 1313156 h 4646074"/>
                    <a:gd name="connsiteX2" fmla="*/ 2015247 w 2392499"/>
                    <a:gd name="connsiteY2" fmla="*/ 1323983 h 4646074"/>
                    <a:gd name="connsiteX3" fmla="*/ 2364684 w 2392499"/>
                    <a:gd name="connsiteY3" fmla="*/ 1673463 h 4646074"/>
                    <a:gd name="connsiteX4" fmla="*/ 2353147 w 2392499"/>
                    <a:gd name="connsiteY4" fmla="*/ 2763723 h 4646074"/>
                    <a:gd name="connsiteX5" fmla="*/ 2302320 w 2392499"/>
                    <a:gd name="connsiteY5" fmla="*/ 4338790 h 4646074"/>
                    <a:gd name="connsiteX6" fmla="*/ 143343 w 2392499"/>
                    <a:gd name="connsiteY6" fmla="*/ 4311440 h 4646074"/>
                    <a:gd name="connsiteX7" fmla="*/ 23571 w 2392499"/>
                    <a:gd name="connsiteY7" fmla="*/ 2281165 h 4646074"/>
                    <a:gd name="connsiteX8" fmla="*/ 492779 w 2392499"/>
                    <a:gd name="connsiteY8" fmla="*/ 1323982 h 4646074"/>
                    <a:gd name="connsiteX9" fmla="*/ 508484 w 2392499"/>
                    <a:gd name="connsiteY9" fmla="*/ 1313156 h 4646074"/>
                    <a:gd name="connsiteX10" fmla="*/ 1254012 w 2392499"/>
                    <a:gd name="connsiteY10" fmla="*/ 1119694 h 4646074"/>
                    <a:gd name="connsiteX11" fmla="*/ 653743 w 2392499"/>
                    <a:gd name="connsiteY11" fmla="*/ 0 h 4646074"/>
                    <a:gd name="connsiteX12" fmla="*/ 1854280 w 2392499"/>
                    <a:gd name="connsiteY12" fmla="*/ 0 h 4646074"/>
                    <a:gd name="connsiteX13" fmla="*/ 1901793 w 2392499"/>
                    <a:gd name="connsiteY13" fmla="*/ 12568 h 4646074"/>
                    <a:gd name="connsiteX14" fmla="*/ 2183675 w 2392499"/>
                    <a:gd name="connsiteY14" fmla="*/ 381480 h 4646074"/>
                    <a:gd name="connsiteX15" fmla="*/ 2183675 w 2392499"/>
                    <a:gd name="connsiteY15" fmla="*/ 580179 h 4646074"/>
                    <a:gd name="connsiteX16" fmla="*/ 2053315 w 2392499"/>
                    <a:gd name="connsiteY16" fmla="*/ 860482 h 4646074"/>
                    <a:gd name="connsiteX17" fmla="*/ 2015247 w 2392499"/>
                    <a:gd name="connsiteY17" fmla="*/ 888455 h 4646074"/>
                    <a:gd name="connsiteX18" fmla="*/ 2015247 w 2392499"/>
                    <a:gd name="connsiteY18" fmla="*/ 1323982 h 4646074"/>
                    <a:gd name="connsiteX19" fmla="*/ 1999540 w 2392499"/>
                    <a:gd name="connsiteY19" fmla="*/ 1313155 h 4646074"/>
                    <a:gd name="connsiteX20" fmla="*/ 1254012 w 2392499"/>
                    <a:gd name="connsiteY20" fmla="*/ 1119693 h 4646074"/>
                    <a:gd name="connsiteX21" fmla="*/ 508484 w 2392499"/>
                    <a:gd name="connsiteY21" fmla="*/ 1313155 h 4646074"/>
                    <a:gd name="connsiteX22" fmla="*/ 492779 w 2392499"/>
                    <a:gd name="connsiteY22" fmla="*/ 1323981 h 4646074"/>
                    <a:gd name="connsiteX23" fmla="*/ 492779 w 2392499"/>
                    <a:gd name="connsiteY23" fmla="*/ 888455 h 4646074"/>
                    <a:gd name="connsiteX24" fmla="*/ 454711 w 2392499"/>
                    <a:gd name="connsiteY24" fmla="*/ 860482 h 4646074"/>
                    <a:gd name="connsiteX25" fmla="*/ 324350 w 2392499"/>
                    <a:gd name="connsiteY25" fmla="*/ 580179 h 4646074"/>
                    <a:gd name="connsiteX26" fmla="*/ 324350 w 2392499"/>
                    <a:gd name="connsiteY26" fmla="*/ 381480 h 4646074"/>
                    <a:gd name="connsiteX27" fmla="*/ 606231 w 2392499"/>
                    <a:gd name="connsiteY27" fmla="*/ 12568 h 4646074"/>
                    <a:gd name="connsiteX28" fmla="*/ 653743 w 2392499"/>
                    <a:gd name="connsiteY28" fmla="*/ 0 h 4646074"/>
                    <a:gd name="connsiteX0" fmla="*/ 1254012 w 2392499"/>
                    <a:gd name="connsiteY0" fmla="*/ 1119694 h 4614502"/>
                    <a:gd name="connsiteX1" fmla="*/ 1999540 w 2392499"/>
                    <a:gd name="connsiteY1" fmla="*/ 1313156 h 4614502"/>
                    <a:gd name="connsiteX2" fmla="*/ 2015247 w 2392499"/>
                    <a:gd name="connsiteY2" fmla="*/ 1323983 h 4614502"/>
                    <a:gd name="connsiteX3" fmla="*/ 2364684 w 2392499"/>
                    <a:gd name="connsiteY3" fmla="*/ 1673463 h 4614502"/>
                    <a:gd name="connsiteX4" fmla="*/ 2353147 w 2392499"/>
                    <a:gd name="connsiteY4" fmla="*/ 2763723 h 4614502"/>
                    <a:gd name="connsiteX5" fmla="*/ 2302320 w 2392499"/>
                    <a:gd name="connsiteY5" fmla="*/ 4338790 h 4614502"/>
                    <a:gd name="connsiteX6" fmla="*/ 143343 w 2392499"/>
                    <a:gd name="connsiteY6" fmla="*/ 4311440 h 4614502"/>
                    <a:gd name="connsiteX7" fmla="*/ 23571 w 2392499"/>
                    <a:gd name="connsiteY7" fmla="*/ 2281165 h 4614502"/>
                    <a:gd name="connsiteX8" fmla="*/ 492779 w 2392499"/>
                    <a:gd name="connsiteY8" fmla="*/ 1323982 h 4614502"/>
                    <a:gd name="connsiteX9" fmla="*/ 508484 w 2392499"/>
                    <a:gd name="connsiteY9" fmla="*/ 1313156 h 4614502"/>
                    <a:gd name="connsiteX10" fmla="*/ 1254012 w 2392499"/>
                    <a:gd name="connsiteY10" fmla="*/ 1119694 h 4614502"/>
                    <a:gd name="connsiteX11" fmla="*/ 653743 w 2392499"/>
                    <a:gd name="connsiteY11" fmla="*/ 0 h 4614502"/>
                    <a:gd name="connsiteX12" fmla="*/ 1854280 w 2392499"/>
                    <a:gd name="connsiteY12" fmla="*/ 0 h 4614502"/>
                    <a:gd name="connsiteX13" fmla="*/ 1901793 w 2392499"/>
                    <a:gd name="connsiteY13" fmla="*/ 12568 h 4614502"/>
                    <a:gd name="connsiteX14" fmla="*/ 2183675 w 2392499"/>
                    <a:gd name="connsiteY14" fmla="*/ 381480 h 4614502"/>
                    <a:gd name="connsiteX15" fmla="*/ 2183675 w 2392499"/>
                    <a:gd name="connsiteY15" fmla="*/ 580179 h 4614502"/>
                    <a:gd name="connsiteX16" fmla="*/ 2053315 w 2392499"/>
                    <a:gd name="connsiteY16" fmla="*/ 860482 h 4614502"/>
                    <a:gd name="connsiteX17" fmla="*/ 2015247 w 2392499"/>
                    <a:gd name="connsiteY17" fmla="*/ 888455 h 4614502"/>
                    <a:gd name="connsiteX18" fmla="*/ 2015247 w 2392499"/>
                    <a:gd name="connsiteY18" fmla="*/ 1323982 h 4614502"/>
                    <a:gd name="connsiteX19" fmla="*/ 1999540 w 2392499"/>
                    <a:gd name="connsiteY19" fmla="*/ 1313155 h 4614502"/>
                    <a:gd name="connsiteX20" fmla="*/ 1254012 w 2392499"/>
                    <a:gd name="connsiteY20" fmla="*/ 1119693 h 4614502"/>
                    <a:gd name="connsiteX21" fmla="*/ 508484 w 2392499"/>
                    <a:gd name="connsiteY21" fmla="*/ 1313155 h 4614502"/>
                    <a:gd name="connsiteX22" fmla="*/ 492779 w 2392499"/>
                    <a:gd name="connsiteY22" fmla="*/ 1323981 h 4614502"/>
                    <a:gd name="connsiteX23" fmla="*/ 492779 w 2392499"/>
                    <a:gd name="connsiteY23" fmla="*/ 888455 h 4614502"/>
                    <a:gd name="connsiteX24" fmla="*/ 454711 w 2392499"/>
                    <a:gd name="connsiteY24" fmla="*/ 860482 h 4614502"/>
                    <a:gd name="connsiteX25" fmla="*/ 324350 w 2392499"/>
                    <a:gd name="connsiteY25" fmla="*/ 580179 h 4614502"/>
                    <a:gd name="connsiteX26" fmla="*/ 324350 w 2392499"/>
                    <a:gd name="connsiteY26" fmla="*/ 381480 h 4614502"/>
                    <a:gd name="connsiteX27" fmla="*/ 606231 w 2392499"/>
                    <a:gd name="connsiteY27" fmla="*/ 12568 h 4614502"/>
                    <a:gd name="connsiteX28" fmla="*/ 653743 w 2392499"/>
                    <a:gd name="connsiteY28" fmla="*/ 0 h 4614502"/>
                    <a:gd name="connsiteX0" fmla="*/ 1252109 w 2485667"/>
                    <a:gd name="connsiteY0" fmla="*/ 1119694 h 4481594"/>
                    <a:gd name="connsiteX1" fmla="*/ 1997637 w 2485667"/>
                    <a:gd name="connsiteY1" fmla="*/ 1313156 h 4481594"/>
                    <a:gd name="connsiteX2" fmla="*/ 2013344 w 2485667"/>
                    <a:gd name="connsiteY2" fmla="*/ 1323983 h 4481594"/>
                    <a:gd name="connsiteX3" fmla="*/ 2362781 w 2485667"/>
                    <a:gd name="connsiteY3" fmla="*/ 1673463 h 4481594"/>
                    <a:gd name="connsiteX4" fmla="*/ 2351244 w 2485667"/>
                    <a:gd name="connsiteY4" fmla="*/ 2763723 h 4481594"/>
                    <a:gd name="connsiteX5" fmla="*/ 2300417 w 2485667"/>
                    <a:gd name="connsiteY5" fmla="*/ 4338790 h 4481594"/>
                    <a:gd name="connsiteX6" fmla="*/ 228800 w 2485667"/>
                    <a:gd name="connsiteY6" fmla="*/ 4295354 h 4481594"/>
                    <a:gd name="connsiteX7" fmla="*/ 21668 w 2485667"/>
                    <a:gd name="connsiteY7" fmla="*/ 2281165 h 4481594"/>
                    <a:gd name="connsiteX8" fmla="*/ 490876 w 2485667"/>
                    <a:gd name="connsiteY8" fmla="*/ 1323982 h 4481594"/>
                    <a:gd name="connsiteX9" fmla="*/ 506581 w 2485667"/>
                    <a:gd name="connsiteY9" fmla="*/ 1313156 h 4481594"/>
                    <a:gd name="connsiteX10" fmla="*/ 1252109 w 2485667"/>
                    <a:gd name="connsiteY10" fmla="*/ 1119694 h 4481594"/>
                    <a:gd name="connsiteX11" fmla="*/ 651840 w 2485667"/>
                    <a:gd name="connsiteY11" fmla="*/ 0 h 4481594"/>
                    <a:gd name="connsiteX12" fmla="*/ 1852377 w 2485667"/>
                    <a:gd name="connsiteY12" fmla="*/ 0 h 4481594"/>
                    <a:gd name="connsiteX13" fmla="*/ 1899890 w 2485667"/>
                    <a:gd name="connsiteY13" fmla="*/ 12568 h 4481594"/>
                    <a:gd name="connsiteX14" fmla="*/ 2181772 w 2485667"/>
                    <a:gd name="connsiteY14" fmla="*/ 381480 h 4481594"/>
                    <a:gd name="connsiteX15" fmla="*/ 2181772 w 2485667"/>
                    <a:gd name="connsiteY15" fmla="*/ 580179 h 4481594"/>
                    <a:gd name="connsiteX16" fmla="*/ 2051412 w 2485667"/>
                    <a:gd name="connsiteY16" fmla="*/ 860482 h 4481594"/>
                    <a:gd name="connsiteX17" fmla="*/ 2013344 w 2485667"/>
                    <a:gd name="connsiteY17" fmla="*/ 888455 h 4481594"/>
                    <a:gd name="connsiteX18" fmla="*/ 2013344 w 2485667"/>
                    <a:gd name="connsiteY18" fmla="*/ 1323982 h 4481594"/>
                    <a:gd name="connsiteX19" fmla="*/ 1997637 w 2485667"/>
                    <a:gd name="connsiteY19" fmla="*/ 1313155 h 4481594"/>
                    <a:gd name="connsiteX20" fmla="*/ 1252109 w 2485667"/>
                    <a:gd name="connsiteY20" fmla="*/ 1119693 h 4481594"/>
                    <a:gd name="connsiteX21" fmla="*/ 506581 w 2485667"/>
                    <a:gd name="connsiteY21" fmla="*/ 1313155 h 4481594"/>
                    <a:gd name="connsiteX22" fmla="*/ 490876 w 2485667"/>
                    <a:gd name="connsiteY22" fmla="*/ 1323981 h 4481594"/>
                    <a:gd name="connsiteX23" fmla="*/ 490876 w 2485667"/>
                    <a:gd name="connsiteY23" fmla="*/ 888455 h 4481594"/>
                    <a:gd name="connsiteX24" fmla="*/ 452808 w 2485667"/>
                    <a:gd name="connsiteY24" fmla="*/ 860482 h 4481594"/>
                    <a:gd name="connsiteX25" fmla="*/ 322447 w 2485667"/>
                    <a:gd name="connsiteY25" fmla="*/ 580179 h 4481594"/>
                    <a:gd name="connsiteX26" fmla="*/ 322447 w 2485667"/>
                    <a:gd name="connsiteY26" fmla="*/ 381480 h 4481594"/>
                    <a:gd name="connsiteX27" fmla="*/ 604328 w 2485667"/>
                    <a:gd name="connsiteY27" fmla="*/ 12568 h 4481594"/>
                    <a:gd name="connsiteX28" fmla="*/ 651840 w 2485667"/>
                    <a:gd name="connsiteY28" fmla="*/ 0 h 4481594"/>
                    <a:gd name="connsiteX0" fmla="*/ 1258247 w 2491805"/>
                    <a:gd name="connsiteY0" fmla="*/ 1119694 h 4481593"/>
                    <a:gd name="connsiteX1" fmla="*/ 2003775 w 2491805"/>
                    <a:gd name="connsiteY1" fmla="*/ 1313156 h 4481593"/>
                    <a:gd name="connsiteX2" fmla="*/ 2019482 w 2491805"/>
                    <a:gd name="connsiteY2" fmla="*/ 1323983 h 4481593"/>
                    <a:gd name="connsiteX3" fmla="*/ 2368919 w 2491805"/>
                    <a:gd name="connsiteY3" fmla="*/ 1673463 h 4481593"/>
                    <a:gd name="connsiteX4" fmla="*/ 2357382 w 2491805"/>
                    <a:gd name="connsiteY4" fmla="*/ 2763723 h 4481593"/>
                    <a:gd name="connsiteX5" fmla="*/ 2306555 w 2491805"/>
                    <a:gd name="connsiteY5" fmla="*/ 4338790 h 4481593"/>
                    <a:gd name="connsiteX6" fmla="*/ 234938 w 2491805"/>
                    <a:gd name="connsiteY6" fmla="*/ 4295354 h 4481593"/>
                    <a:gd name="connsiteX7" fmla="*/ 27806 w 2491805"/>
                    <a:gd name="connsiteY7" fmla="*/ 2281165 h 4481593"/>
                    <a:gd name="connsiteX8" fmla="*/ 497014 w 2491805"/>
                    <a:gd name="connsiteY8" fmla="*/ 1323982 h 4481593"/>
                    <a:gd name="connsiteX9" fmla="*/ 512719 w 2491805"/>
                    <a:gd name="connsiteY9" fmla="*/ 1313156 h 4481593"/>
                    <a:gd name="connsiteX10" fmla="*/ 1258247 w 2491805"/>
                    <a:gd name="connsiteY10" fmla="*/ 1119694 h 4481593"/>
                    <a:gd name="connsiteX11" fmla="*/ 657978 w 2491805"/>
                    <a:gd name="connsiteY11" fmla="*/ 0 h 4481593"/>
                    <a:gd name="connsiteX12" fmla="*/ 1858515 w 2491805"/>
                    <a:gd name="connsiteY12" fmla="*/ 0 h 4481593"/>
                    <a:gd name="connsiteX13" fmla="*/ 1906028 w 2491805"/>
                    <a:gd name="connsiteY13" fmla="*/ 12568 h 4481593"/>
                    <a:gd name="connsiteX14" fmla="*/ 2187910 w 2491805"/>
                    <a:gd name="connsiteY14" fmla="*/ 381480 h 4481593"/>
                    <a:gd name="connsiteX15" fmla="*/ 2187910 w 2491805"/>
                    <a:gd name="connsiteY15" fmla="*/ 580179 h 4481593"/>
                    <a:gd name="connsiteX16" fmla="*/ 2057550 w 2491805"/>
                    <a:gd name="connsiteY16" fmla="*/ 860482 h 4481593"/>
                    <a:gd name="connsiteX17" fmla="*/ 2019482 w 2491805"/>
                    <a:gd name="connsiteY17" fmla="*/ 888455 h 4481593"/>
                    <a:gd name="connsiteX18" fmla="*/ 2019482 w 2491805"/>
                    <a:gd name="connsiteY18" fmla="*/ 1323982 h 4481593"/>
                    <a:gd name="connsiteX19" fmla="*/ 2003775 w 2491805"/>
                    <a:gd name="connsiteY19" fmla="*/ 1313155 h 4481593"/>
                    <a:gd name="connsiteX20" fmla="*/ 1258247 w 2491805"/>
                    <a:gd name="connsiteY20" fmla="*/ 1119693 h 4481593"/>
                    <a:gd name="connsiteX21" fmla="*/ 512719 w 2491805"/>
                    <a:gd name="connsiteY21" fmla="*/ 1313155 h 4481593"/>
                    <a:gd name="connsiteX22" fmla="*/ 497014 w 2491805"/>
                    <a:gd name="connsiteY22" fmla="*/ 1323981 h 4481593"/>
                    <a:gd name="connsiteX23" fmla="*/ 497014 w 2491805"/>
                    <a:gd name="connsiteY23" fmla="*/ 888455 h 4481593"/>
                    <a:gd name="connsiteX24" fmla="*/ 458946 w 2491805"/>
                    <a:gd name="connsiteY24" fmla="*/ 860482 h 4481593"/>
                    <a:gd name="connsiteX25" fmla="*/ 328585 w 2491805"/>
                    <a:gd name="connsiteY25" fmla="*/ 580179 h 4481593"/>
                    <a:gd name="connsiteX26" fmla="*/ 328585 w 2491805"/>
                    <a:gd name="connsiteY26" fmla="*/ 381480 h 4481593"/>
                    <a:gd name="connsiteX27" fmla="*/ 610466 w 2491805"/>
                    <a:gd name="connsiteY27" fmla="*/ 12568 h 4481593"/>
                    <a:gd name="connsiteX28" fmla="*/ 657978 w 2491805"/>
                    <a:gd name="connsiteY28" fmla="*/ 0 h 4481593"/>
                    <a:gd name="connsiteX0" fmla="*/ 1258247 w 2383874"/>
                    <a:gd name="connsiteY0" fmla="*/ 1119694 h 4408697"/>
                    <a:gd name="connsiteX1" fmla="*/ 2003775 w 2383874"/>
                    <a:gd name="connsiteY1" fmla="*/ 1313156 h 4408697"/>
                    <a:gd name="connsiteX2" fmla="*/ 2019482 w 2383874"/>
                    <a:gd name="connsiteY2" fmla="*/ 1323983 h 4408697"/>
                    <a:gd name="connsiteX3" fmla="*/ 2368919 w 2383874"/>
                    <a:gd name="connsiteY3" fmla="*/ 1673463 h 4408697"/>
                    <a:gd name="connsiteX4" fmla="*/ 2357382 w 2383874"/>
                    <a:gd name="connsiteY4" fmla="*/ 2763723 h 4408697"/>
                    <a:gd name="connsiteX5" fmla="*/ 2306555 w 2383874"/>
                    <a:gd name="connsiteY5" fmla="*/ 4338790 h 4408697"/>
                    <a:gd name="connsiteX6" fmla="*/ 234938 w 2383874"/>
                    <a:gd name="connsiteY6" fmla="*/ 4295354 h 4408697"/>
                    <a:gd name="connsiteX7" fmla="*/ 27806 w 2383874"/>
                    <a:gd name="connsiteY7" fmla="*/ 2281165 h 4408697"/>
                    <a:gd name="connsiteX8" fmla="*/ 497014 w 2383874"/>
                    <a:gd name="connsiteY8" fmla="*/ 1323982 h 4408697"/>
                    <a:gd name="connsiteX9" fmla="*/ 512719 w 2383874"/>
                    <a:gd name="connsiteY9" fmla="*/ 1313156 h 4408697"/>
                    <a:gd name="connsiteX10" fmla="*/ 1258247 w 2383874"/>
                    <a:gd name="connsiteY10" fmla="*/ 1119694 h 4408697"/>
                    <a:gd name="connsiteX11" fmla="*/ 657978 w 2383874"/>
                    <a:gd name="connsiteY11" fmla="*/ 0 h 4408697"/>
                    <a:gd name="connsiteX12" fmla="*/ 1858515 w 2383874"/>
                    <a:gd name="connsiteY12" fmla="*/ 0 h 4408697"/>
                    <a:gd name="connsiteX13" fmla="*/ 1906028 w 2383874"/>
                    <a:gd name="connsiteY13" fmla="*/ 12568 h 4408697"/>
                    <a:gd name="connsiteX14" fmla="*/ 2187910 w 2383874"/>
                    <a:gd name="connsiteY14" fmla="*/ 381480 h 4408697"/>
                    <a:gd name="connsiteX15" fmla="*/ 2187910 w 2383874"/>
                    <a:gd name="connsiteY15" fmla="*/ 580179 h 4408697"/>
                    <a:gd name="connsiteX16" fmla="*/ 2057550 w 2383874"/>
                    <a:gd name="connsiteY16" fmla="*/ 860482 h 4408697"/>
                    <a:gd name="connsiteX17" fmla="*/ 2019482 w 2383874"/>
                    <a:gd name="connsiteY17" fmla="*/ 888455 h 4408697"/>
                    <a:gd name="connsiteX18" fmla="*/ 2019482 w 2383874"/>
                    <a:gd name="connsiteY18" fmla="*/ 1323982 h 4408697"/>
                    <a:gd name="connsiteX19" fmla="*/ 2003775 w 2383874"/>
                    <a:gd name="connsiteY19" fmla="*/ 1313155 h 4408697"/>
                    <a:gd name="connsiteX20" fmla="*/ 1258247 w 2383874"/>
                    <a:gd name="connsiteY20" fmla="*/ 1119693 h 4408697"/>
                    <a:gd name="connsiteX21" fmla="*/ 512719 w 2383874"/>
                    <a:gd name="connsiteY21" fmla="*/ 1313155 h 4408697"/>
                    <a:gd name="connsiteX22" fmla="*/ 497014 w 2383874"/>
                    <a:gd name="connsiteY22" fmla="*/ 1323981 h 4408697"/>
                    <a:gd name="connsiteX23" fmla="*/ 497014 w 2383874"/>
                    <a:gd name="connsiteY23" fmla="*/ 888455 h 4408697"/>
                    <a:gd name="connsiteX24" fmla="*/ 458946 w 2383874"/>
                    <a:gd name="connsiteY24" fmla="*/ 860482 h 4408697"/>
                    <a:gd name="connsiteX25" fmla="*/ 328585 w 2383874"/>
                    <a:gd name="connsiteY25" fmla="*/ 580179 h 4408697"/>
                    <a:gd name="connsiteX26" fmla="*/ 328585 w 2383874"/>
                    <a:gd name="connsiteY26" fmla="*/ 381480 h 4408697"/>
                    <a:gd name="connsiteX27" fmla="*/ 610466 w 2383874"/>
                    <a:gd name="connsiteY27" fmla="*/ 12568 h 4408697"/>
                    <a:gd name="connsiteX28" fmla="*/ 657978 w 2383874"/>
                    <a:gd name="connsiteY28" fmla="*/ 0 h 4408697"/>
                    <a:gd name="connsiteX0" fmla="*/ 1255645 w 2482903"/>
                    <a:gd name="connsiteY0" fmla="*/ 1119694 h 4538580"/>
                    <a:gd name="connsiteX1" fmla="*/ 2001173 w 2482903"/>
                    <a:gd name="connsiteY1" fmla="*/ 1313156 h 4538580"/>
                    <a:gd name="connsiteX2" fmla="*/ 2016880 w 2482903"/>
                    <a:gd name="connsiteY2" fmla="*/ 1323983 h 4538580"/>
                    <a:gd name="connsiteX3" fmla="*/ 2366317 w 2482903"/>
                    <a:gd name="connsiteY3" fmla="*/ 1673463 h 4538580"/>
                    <a:gd name="connsiteX4" fmla="*/ 2354780 w 2482903"/>
                    <a:gd name="connsiteY4" fmla="*/ 2763723 h 4538580"/>
                    <a:gd name="connsiteX5" fmla="*/ 2303953 w 2482903"/>
                    <a:gd name="connsiteY5" fmla="*/ 4338790 h 4538580"/>
                    <a:gd name="connsiteX6" fmla="*/ 319695 w 2482903"/>
                    <a:gd name="connsiteY6" fmla="*/ 4407951 h 4538580"/>
                    <a:gd name="connsiteX7" fmla="*/ 25204 w 2482903"/>
                    <a:gd name="connsiteY7" fmla="*/ 2281165 h 4538580"/>
                    <a:gd name="connsiteX8" fmla="*/ 494412 w 2482903"/>
                    <a:gd name="connsiteY8" fmla="*/ 1323982 h 4538580"/>
                    <a:gd name="connsiteX9" fmla="*/ 510117 w 2482903"/>
                    <a:gd name="connsiteY9" fmla="*/ 1313156 h 4538580"/>
                    <a:gd name="connsiteX10" fmla="*/ 1255645 w 2482903"/>
                    <a:gd name="connsiteY10" fmla="*/ 1119694 h 4538580"/>
                    <a:gd name="connsiteX11" fmla="*/ 655376 w 2482903"/>
                    <a:gd name="connsiteY11" fmla="*/ 0 h 4538580"/>
                    <a:gd name="connsiteX12" fmla="*/ 1855913 w 2482903"/>
                    <a:gd name="connsiteY12" fmla="*/ 0 h 4538580"/>
                    <a:gd name="connsiteX13" fmla="*/ 1903426 w 2482903"/>
                    <a:gd name="connsiteY13" fmla="*/ 12568 h 4538580"/>
                    <a:gd name="connsiteX14" fmla="*/ 2185308 w 2482903"/>
                    <a:gd name="connsiteY14" fmla="*/ 381480 h 4538580"/>
                    <a:gd name="connsiteX15" fmla="*/ 2185308 w 2482903"/>
                    <a:gd name="connsiteY15" fmla="*/ 580179 h 4538580"/>
                    <a:gd name="connsiteX16" fmla="*/ 2054948 w 2482903"/>
                    <a:gd name="connsiteY16" fmla="*/ 860482 h 4538580"/>
                    <a:gd name="connsiteX17" fmla="*/ 2016880 w 2482903"/>
                    <a:gd name="connsiteY17" fmla="*/ 888455 h 4538580"/>
                    <a:gd name="connsiteX18" fmla="*/ 2016880 w 2482903"/>
                    <a:gd name="connsiteY18" fmla="*/ 1323982 h 4538580"/>
                    <a:gd name="connsiteX19" fmla="*/ 2001173 w 2482903"/>
                    <a:gd name="connsiteY19" fmla="*/ 1313155 h 4538580"/>
                    <a:gd name="connsiteX20" fmla="*/ 1255645 w 2482903"/>
                    <a:gd name="connsiteY20" fmla="*/ 1119693 h 4538580"/>
                    <a:gd name="connsiteX21" fmla="*/ 510117 w 2482903"/>
                    <a:gd name="connsiteY21" fmla="*/ 1313155 h 4538580"/>
                    <a:gd name="connsiteX22" fmla="*/ 494412 w 2482903"/>
                    <a:gd name="connsiteY22" fmla="*/ 1323981 h 4538580"/>
                    <a:gd name="connsiteX23" fmla="*/ 494412 w 2482903"/>
                    <a:gd name="connsiteY23" fmla="*/ 888455 h 4538580"/>
                    <a:gd name="connsiteX24" fmla="*/ 456344 w 2482903"/>
                    <a:gd name="connsiteY24" fmla="*/ 860482 h 4538580"/>
                    <a:gd name="connsiteX25" fmla="*/ 325983 w 2482903"/>
                    <a:gd name="connsiteY25" fmla="*/ 580179 h 4538580"/>
                    <a:gd name="connsiteX26" fmla="*/ 325983 w 2482903"/>
                    <a:gd name="connsiteY26" fmla="*/ 381480 h 4538580"/>
                    <a:gd name="connsiteX27" fmla="*/ 607864 w 2482903"/>
                    <a:gd name="connsiteY27" fmla="*/ 12568 h 4538580"/>
                    <a:gd name="connsiteX28" fmla="*/ 655376 w 2482903"/>
                    <a:gd name="connsiteY28" fmla="*/ 0 h 4538580"/>
                    <a:gd name="connsiteX0" fmla="*/ 1255645 w 2399542"/>
                    <a:gd name="connsiteY0" fmla="*/ 1119694 h 6187183"/>
                    <a:gd name="connsiteX1" fmla="*/ 2001173 w 2399542"/>
                    <a:gd name="connsiteY1" fmla="*/ 1313156 h 6187183"/>
                    <a:gd name="connsiteX2" fmla="*/ 2016880 w 2399542"/>
                    <a:gd name="connsiteY2" fmla="*/ 1323983 h 6187183"/>
                    <a:gd name="connsiteX3" fmla="*/ 2366317 w 2399542"/>
                    <a:gd name="connsiteY3" fmla="*/ 1673463 h 6187183"/>
                    <a:gd name="connsiteX4" fmla="*/ 2354780 w 2399542"/>
                    <a:gd name="connsiteY4" fmla="*/ 2763723 h 6187183"/>
                    <a:gd name="connsiteX5" fmla="*/ 2303953 w 2399542"/>
                    <a:gd name="connsiteY5" fmla="*/ 4338790 h 6187183"/>
                    <a:gd name="connsiteX6" fmla="*/ 2238644 w 2399542"/>
                    <a:gd name="connsiteY6" fmla="*/ 6187114 h 6187183"/>
                    <a:gd name="connsiteX7" fmla="*/ 319695 w 2399542"/>
                    <a:gd name="connsiteY7" fmla="*/ 4407951 h 6187183"/>
                    <a:gd name="connsiteX8" fmla="*/ 25204 w 2399542"/>
                    <a:gd name="connsiteY8" fmla="*/ 2281165 h 6187183"/>
                    <a:gd name="connsiteX9" fmla="*/ 494412 w 2399542"/>
                    <a:gd name="connsiteY9" fmla="*/ 1323982 h 6187183"/>
                    <a:gd name="connsiteX10" fmla="*/ 510117 w 2399542"/>
                    <a:gd name="connsiteY10" fmla="*/ 1313156 h 6187183"/>
                    <a:gd name="connsiteX11" fmla="*/ 1255645 w 2399542"/>
                    <a:gd name="connsiteY11" fmla="*/ 1119694 h 6187183"/>
                    <a:gd name="connsiteX12" fmla="*/ 655376 w 2399542"/>
                    <a:gd name="connsiteY12" fmla="*/ 0 h 6187183"/>
                    <a:gd name="connsiteX13" fmla="*/ 1855913 w 2399542"/>
                    <a:gd name="connsiteY13" fmla="*/ 0 h 6187183"/>
                    <a:gd name="connsiteX14" fmla="*/ 1903426 w 2399542"/>
                    <a:gd name="connsiteY14" fmla="*/ 12568 h 6187183"/>
                    <a:gd name="connsiteX15" fmla="*/ 2185308 w 2399542"/>
                    <a:gd name="connsiteY15" fmla="*/ 381480 h 6187183"/>
                    <a:gd name="connsiteX16" fmla="*/ 2185308 w 2399542"/>
                    <a:gd name="connsiteY16" fmla="*/ 580179 h 6187183"/>
                    <a:gd name="connsiteX17" fmla="*/ 2054948 w 2399542"/>
                    <a:gd name="connsiteY17" fmla="*/ 860482 h 6187183"/>
                    <a:gd name="connsiteX18" fmla="*/ 2016880 w 2399542"/>
                    <a:gd name="connsiteY18" fmla="*/ 888455 h 6187183"/>
                    <a:gd name="connsiteX19" fmla="*/ 2016880 w 2399542"/>
                    <a:gd name="connsiteY19" fmla="*/ 1323982 h 6187183"/>
                    <a:gd name="connsiteX20" fmla="*/ 2001173 w 2399542"/>
                    <a:gd name="connsiteY20" fmla="*/ 1313155 h 6187183"/>
                    <a:gd name="connsiteX21" fmla="*/ 1255645 w 2399542"/>
                    <a:gd name="connsiteY21" fmla="*/ 1119693 h 6187183"/>
                    <a:gd name="connsiteX22" fmla="*/ 510117 w 2399542"/>
                    <a:gd name="connsiteY22" fmla="*/ 1313155 h 6187183"/>
                    <a:gd name="connsiteX23" fmla="*/ 494412 w 2399542"/>
                    <a:gd name="connsiteY23" fmla="*/ 1323981 h 6187183"/>
                    <a:gd name="connsiteX24" fmla="*/ 494412 w 2399542"/>
                    <a:gd name="connsiteY24" fmla="*/ 888455 h 6187183"/>
                    <a:gd name="connsiteX25" fmla="*/ 456344 w 2399542"/>
                    <a:gd name="connsiteY25" fmla="*/ 860482 h 6187183"/>
                    <a:gd name="connsiteX26" fmla="*/ 325983 w 2399542"/>
                    <a:gd name="connsiteY26" fmla="*/ 580179 h 6187183"/>
                    <a:gd name="connsiteX27" fmla="*/ 325983 w 2399542"/>
                    <a:gd name="connsiteY27" fmla="*/ 381480 h 6187183"/>
                    <a:gd name="connsiteX28" fmla="*/ 607864 w 2399542"/>
                    <a:gd name="connsiteY28" fmla="*/ 12568 h 6187183"/>
                    <a:gd name="connsiteX29" fmla="*/ 655376 w 2399542"/>
                    <a:gd name="connsiteY29" fmla="*/ 0 h 6187183"/>
                    <a:gd name="connsiteX0" fmla="*/ 1255645 w 2388022"/>
                    <a:gd name="connsiteY0" fmla="*/ 1119694 h 6364250"/>
                    <a:gd name="connsiteX1" fmla="*/ 2001173 w 2388022"/>
                    <a:gd name="connsiteY1" fmla="*/ 1313156 h 6364250"/>
                    <a:gd name="connsiteX2" fmla="*/ 2016880 w 2388022"/>
                    <a:gd name="connsiteY2" fmla="*/ 1323983 h 6364250"/>
                    <a:gd name="connsiteX3" fmla="*/ 2366317 w 2388022"/>
                    <a:gd name="connsiteY3" fmla="*/ 1673463 h 6364250"/>
                    <a:gd name="connsiteX4" fmla="*/ 2354780 w 2388022"/>
                    <a:gd name="connsiteY4" fmla="*/ 2763723 h 6364250"/>
                    <a:gd name="connsiteX5" fmla="*/ 2303953 w 2388022"/>
                    <a:gd name="connsiteY5" fmla="*/ 4338790 h 6364250"/>
                    <a:gd name="connsiteX6" fmla="*/ 2238644 w 2388022"/>
                    <a:gd name="connsiteY6" fmla="*/ 6187114 h 6364250"/>
                    <a:gd name="connsiteX7" fmla="*/ 433221 w 2388022"/>
                    <a:gd name="connsiteY7" fmla="*/ 6235370 h 6364250"/>
                    <a:gd name="connsiteX8" fmla="*/ 319695 w 2388022"/>
                    <a:gd name="connsiteY8" fmla="*/ 4407951 h 6364250"/>
                    <a:gd name="connsiteX9" fmla="*/ 25204 w 2388022"/>
                    <a:gd name="connsiteY9" fmla="*/ 2281165 h 6364250"/>
                    <a:gd name="connsiteX10" fmla="*/ 494412 w 2388022"/>
                    <a:gd name="connsiteY10" fmla="*/ 1323982 h 6364250"/>
                    <a:gd name="connsiteX11" fmla="*/ 510117 w 2388022"/>
                    <a:gd name="connsiteY11" fmla="*/ 1313156 h 6364250"/>
                    <a:gd name="connsiteX12" fmla="*/ 1255645 w 2388022"/>
                    <a:gd name="connsiteY12" fmla="*/ 1119694 h 6364250"/>
                    <a:gd name="connsiteX13" fmla="*/ 655376 w 2388022"/>
                    <a:gd name="connsiteY13" fmla="*/ 0 h 6364250"/>
                    <a:gd name="connsiteX14" fmla="*/ 1855913 w 2388022"/>
                    <a:gd name="connsiteY14" fmla="*/ 0 h 6364250"/>
                    <a:gd name="connsiteX15" fmla="*/ 1903426 w 2388022"/>
                    <a:gd name="connsiteY15" fmla="*/ 12568 h 6364250"/>
                    <a:gd name="connsiteX16" fmla="*/ 2185308 w 2388022"/>
                    <a:gd name="connsiteY16" fmla="*/ 381480 h 6364250"/>
                    <a:gd name="connsiteX17" fmla="*/ 2185308 w 2388022"/>
                    <a:gd name="connsiteY17" fmla="*/ 580179 h 6364250"/>
                    <a:gd name="connsiteX18" fmla="*/ 2054948 w 2388022"/>
                    <a:gd name="connsiteY18" fmla="*/ 860482 h 6364250"/>
                    <a:gd name="connsiteX19" fmla="*/ 2016880 w 2388022"/>
                    <a:gd name="connsiteY19" fmla="*/ 888455 h 6364250"/>
                    <a:gd name="connsiteX20" fmla="*/ 2016880 w 2388022"/>
                    <a:gd name="connsiteY20" fmla="*/ 1323982 h 6364250"/>
                    <a:gd name="connsiteX21" fmla="*/ 2001173 w 2388022"/>
                    <a:gd name="connsiteY21" fmla="*/ 1313155 h 6364250"/>
                    <a:gd name="connsiteX22" fmla="*/ 1255645 w 2388022"/>
                    <a:gd name="connsiteY22" fmla="*/ 1119693 h 6364250"/>
                    <a:gd name="connsiteX23" fmla="*/ 510117 w 2388022"/>
                    <a:gd name="connsiteY23" fmla="*/ 1313155 h 6364250"/>
                    <a:gd name="connsiteX24" fmla="*/ 494412 w 2388022"/>
                    <a:gd name="connsiteY24" fmla="*/ 1323981 h 6364250"/>
                    <a:gd name="connsiteX25" fmla="*/ 494412 w 2388022"/>
                    <a:gd name="connsiteY25" fmla="*/ 888455 h 6364250"/>
                    <a:gd name="connsiteX26" fmla="*/ 456344 w 2388022"/>
                    <a:gd name="connsiteY26" fmla="*/ 860482 h 6364250"/>
                    <a:gd name="connsiteX27" fmla="*/ 325983 w 2388022"/>
                    <a:gd name="connsiteY27" fmla="*/ 580179 h 6364250"/>
                    <a:gd name="connsiteX28" fmla="*/ 325983 w 2388022"/>
                    <a:gd name="connsiteY28" fmla="*/ 381480 h 6364250"/>
                    <a:gd name="connsiteX29" fmla="*/ 607864 w 2388022"/>
                    <a:gd name="connsiteY29" fmla="*/ 12568 h 6364250"/>
                    <a:gd name="connsiteX30" fmla="*/ 655376 w 2388022"/>
                    <a:gd name="connsiteY30" fmla="*/ 0 h 6364250"/>
                    <a:gd name="connsiteX0" fmla="*/ 1250882 w 2383259"/>
                    <a:gd name="connsiteY0" fmla="*/ 1119694 h 6364250"/>
                    <a:gd name="connsiteX1" fmla="*/ 1996410 w 2383259"/>
                    <a:gd name="connsiteY1" fmla="*/ 1313156 h 6364250"/>
                    <a:gd name="connsiteX2" fmla="*/ 2012117 w 2383259"/>
                    <a:gd name="connsiteY2" fmla="*/ 1323983 h 6364250"/>
                    <a:gd name="connsiteX3" fmla="*/ 2361554 w 2383259"/>
                    <a:gd name="connsiteY3" fmla="*/ 1673463 h 6364250"/>
                    <a:gd name="connsiteX4" fmla="*/ 2350017 w 2383259"/>
                    <a:gd name="connsiteY4" fmla="*/ 2763723 h 6364250"/>
                    <a:gd name="connsiteX5" fmla="*/ 2299190 w 2383259"/>
                    <a:gd name="connsiteY5" fmla="*/ 4338790 h 6364250"/>
                    <a:gd name="connsiteX6" fmla="*/ 2233881 w 2383259"/>
                    <a:gd name="connsiteY6" fmla="*/ 6187114 h 6364250"/>
                    <a:gd name="connsiteX7" fmla="*/ 428458 w 2383259"/>
                    <a:gd name="connsiteY7" fmla="*/ 6235370 h 6364250"/>
                    <a:gd name="connsiteX8" fmla="*/ 533330 w 2383259"/>
                    <a:gd name="connsiteY8" fmla="*/ 4424036 h 6364250"/>
                    <a:gd name="connsiteX9" fmla="*/ 20441 w 2383259"/>
                    <a:gd name="connsiteY9" fmla="*/ 2281165 h 6364250"/>
                    <a:gd name="connsiteX10" fmla="*/ 489649 w 2383259"/>
                    <a:gd name="connsiteY10" fmla="*/ 1323982 h 6364250"/>
                    <a:gd name="connsiteX11" fmla="*/ 505354 w 2383259"/>
                    <a:gd name="connsiteY11" fmla="*/ 1313156 h 6364250"/>
                    <a:gd name="connsiteX12" fmla="*/ 1250882 w 2383259"/>
                    <a:gd name="connsiteY12" fmla="*/ 1119694 h 6364250"/>
                    <a:gd name="connsiteX13" fmla="*/ 650613 w 2383259"/>
                    <a:gd name="connsiteY13" fmla="*/ 0 h 6364250"/>
                    <a:gd name="connsiteX14" fmla="*/ 1851150 w 2383259"/>
                    <a:gd name="connsiteY14" fmla="*/ 0 h 6364250"/>
                    <a:gd name="connsiteX15" fmla="*/ 1898663 w 2383259"/>
                    <a:gd name="connsiteY15" fmla="*/ 12568 h 6364250"/>
                    <a:gd name="connsiteX16" fmla="*/ 2180545 w 2383259"/>
                    <a:gd name="connsiteY16" fmla="*/ 381480 h 6364250"/>
                    <a:gd name="connsiteX17" fmla="*/ 2180545 w 2383259"/>
                    <a:gd name="connsiteY17" fmla="*/ 580179 h 6364250"/>
                    <a:gd name="connsiteX18" fmla="*/ 2050185 w 2383259"/>
                    <a:gd name="connsiteY18" fmla="*/ 860482 h 6364250"/>
                    <a:gd name="connsiteX19" fmla="*/ 2012117 w 2383259"/>
                    <a:gd name="connsiteY19" fmla="*/ 888455 h 6364250"/>
                    <a:gd name="connsiteX20" fmla="*/ 2012117 w 2383259"/>
                    <a:gd name="connsiteY20" fmla="*/ 1323982 h 6364250"/>
                    <a:gd name="connsiteX21" fmla="*/ 1996410 w 2383259"/>
                    <a:gd name="connsiteY21" fmla="*/ 1313155 h 6364250"/>
                    <a:gd name="connsiteX22" fmla="*/ 1250882 w 2383259"/>
                    <a:gd name="connsiteY22" fmla="*/ 1119693 h 6364250"/>
                    <a:gd name="connsiteX23" fmla="*/ 505354 w 2383259"/>
                    <a:gd name="connsiteY23" fmla="*/ 1313155 h 6364250"/>
                    <a:gd name="connsiteX24" fmla="*/ 489649 w 2383259"/>
                    <a:gd name="connsiteY24" fmla="*/ 1323981 h 6364250"/>
                    <a:gd name="connsiteX25" fmla="*/ 489649 w 2383259"/>
                    <a:gd name="connsiteY25" fmla="*/ 888455 h 6364250"/>
                    <a:gd name="connsiteX26" fmla="*/ 451581 w 2383259"/>
                    <a:gd name="connsiteY26" fmla="*/ 860482 h 6364250"/>
                    <a:gd name="connsiteX27" fmla="*/ 321220 w 2383259"/>
                    <a:gd name="connsiteY27" fmla="*/ 580179 h 6364250"/>
                    <a:gd name="connsiteX28" fmla="*/ 321220 w 2383259"/>
                    <a:gd name="connsiteY28" fmla="*/ 381480 h 6364250"/>
                    <a:gd name="connsiteX29" fmla="*/ 603101 w 2383259"/>
                    <a:gd name="connsiteY29" fmla="*/ 12568 h 6364250"/>
                    <a:gd name="connsiteX30" fmla="*/ 650613 w 2383259"/>
                    <a:gd name="connsiteY30" fmla="*/ 0 h 6364250"/>
                    <a:gd name="connsiteX0" fmla="*/ 1254043 w 2386420"/>
                    <a:gd name="connsiteY0" fmla="*/ 1119694 h 6364250"/>
                    <a:gd name="connsiteX1" fmla="*/ 1999571 w 2386420"/>
                    <a:gd name="connsiteY1" fmla="*/ 1313156 h 6364250"/>
                    <a:gd name="connsiteX2" fmla="*/ 2015278 w 2386420"/>
                    <a:gd name="connsiteY2" fmla="*/ 1323983 h 6364250"/>
                    <a:gd name="connsiteX3" fmla="*/ 2364715 w 2386420"/>
                    <a:gd name="connsiteY3" fmla="*/ 1673463 h 6364250"/>
                    <a:gd name="connsiteX4" fmla="*/ 2353178 w 2386420"/>
                    <a:gd name="connsiteY4" fmla="*/ 2763723 h 6364250"/>
                    <a:gd name="connsiteX5" fmla="*/ 2302351 w 2386420"/>
                    <a:gd name="connsiteY5" fmla="*/ 4338790 h 6364250"/>
                    <a:gd name="connsiteX6" fmla="*/ 2237042 w 2386420"/>
                    <a:gd name="connsiteY6" fmla="*/ 6187114 h 6364250"/>
                    <a:gd name="connsiteX7" fmla="*/ 431619 w 2386420"/>
                    <a:gd name="connsiteY7" fmla="*/ 6235370 h 6364250"/>
                    <a:gd name="connsiteX8" fmla="*/ 536491 w 2386420"/>
                    <a:gd name="connsiteY8" fmla="*/ 4424036 h 6364250"/>
                    <a:gd name="connsiteX9" fmla="*/ 23602 w 2386420"/>
                    <a:gd name="connsiteY9" fmla="*/ 2281165 h 6364250"/>
                    <a:gd name="connsiteX10" fmla="*/ 492810 w 2386420"/>
                    <a:gd name="connsiteY10" fmla="*/ 1323982 h 6364250"/>
                    <a:gd name="connsiteX11" fmla="*/ 508515 w 2386420"/>
                    <a:gd name="connsiteY11" fmla="*/ 1313156 h 6364250"/>
                    <a:gd name="connsiteX12" fmla="*/ 1254043 w 2386420"/>
                    <a:gd name="connsiteY12" fmla="*/ 1119694 h 6364250"/>
                    <a:gd name="connsiteX13" fmla="*/ 653774 w 2386420"/>
                    <a:gd name="connsiteY13" fmla="*/ 0 h 6364250"/>
                    <a:gd name="connsiteX14" fmla="*/ 1854311 w 2386420"/>
                    <a:gd name="connsiteY14" fmla="*/ 0 h 6364250"/>
                    <a:gd name="connsiteX15" fmla="*/ 1901824 w 2386420"/>
                    <a:gd name="connsiteY15" fmla="*/ 12568 h 6364250"/>
                    <a:gd name="connsiteX16" fmla="*/ 2183706 w 2386420"/>
                    <a:gd name="connsiteY16" fmla="*/ 381480 h 6364250"/>
                    <a:gd name="connsiteX17" fmla="*/ 2183706 w 2386420"/>
                    <a:gd name="connsiteY17" fmla="*/ 580179 h 6364250"/>
                    <a:gd name="connsiteX18" fmla="*/ 2053346 w 2386420"/>
                    <a:gd name="connsiteY18" fmla="*/ 860482 h 6364250"/>
                    <a:gd name="connsiteX19" fmla="*/ 2015278 w 2386420"/>
                    <a:gd name="connsiteY19" fmla="*/ 888455 h 6364250"/>
                    <a:gd name="connsiteX20" fmla="*/ 2015278 w 2386420"/>
                    <a:gd name="connsiteY20" fmla="*/ 1323982 h 6364250"/>
                    <a:gd name="connsiteX21" fmla="*/ 1999571 w 2386420"/>
                    <a:gd name="connsiteY21" fmla="*/ 1313155 h 6364250"/>
                    <a:gd name="connsiteX22" fmla="*/ 1254043 w 2386420"/>
                    <a:gd name="connsiteY22" fmla="*/ 1119693 h 6364250"/>
                    <a:gd name="connsiteX23" fmla="*/ 508515 w 2386420"/>
                    <a:gd name="connsiteY23" fmla="*/ 1313155 h 6364250"/>
                    <a:gd name="connsiteX24" fmla="*/ 492810 w 2386420"/>
                    <a:gd name="connsiteY24" fmla="*/ 1323981 h 6364250"/>
                    <a:gd name="connsiteX25" fmla="*/ 492810 w 2386420"/>
                    <a:gd name="connsiteY25" fmla="*/ 888455 h 6364250"/>
                    <a:gd name="connsiteX26" fmla="*/ 454742 w 2386420"/>
                    <a:gd name="connsiteY26" fmla="*/ 860482 h 6364250"/>
                    <a:gd name="connsiteX27" fmla="*/ 324381 w 2386420"/>
                    <a:gd name="connsiteY27" fmla="*/ 580179 h 6364250"/>
                    <a:gd name="connsiteX28" fmla="*/ 324381 w 2386420"/>
                    <a:gd name="connsiteY28" fmla="*/ 381480 h 6364250"/>
                    <a:gd name="connsiteX29" fmla="*/ 606262 w 2386420"/>
                    <a:gd name="connsiteY29" fmla="*/ 12568 h 6364250"/>
                    <a:gd name="connsiteX30" fmla="*/ 653774 w 2386420"/>
                    <a:gd name="connsiteY30" fmla="*/ 0 h 6364250"/>
                    <a:gd name="connsiteX0" fmla="*/ 1254043 w 2386420"/>
                    <a:gd name="connsiteY0" fmla="*/ 1119694 h 6364250"/>
                    <a:gd name="connsiteX1" fmla="*/ 1999571 w 2386420"/>
                    <a:gd name="connsiteY1" fmla="*/ 1313156 h 6364250"/>
                    <a:gd name="connsiteX2" fmla="*/ 2015278 w 2386420"/>
                    <a:gd name="connsiteY2" fmla="*/ 1323983 h 6364250"/>
                    <a:gd name="connsiteX3" fmla="*/ 2364715 w 2386420"/>
                    <a:gd name="connsiteY3" fmla="*/ 1673463 h 6364250"/>
                    <a:gd name="connsiteX4" fmla="*/ 2353178 w 2386420"/>
                    <a:gd name="connsiteY4" fmla="*/ 2763723 h 6364250"/>
                    <a:gd name="connsiteX5" fmla="*/ 2302351 w 2386420"/>
                    <a:gd name="connsiteY5" fmla="*/ 4338790 h 6364250"/>
                    <a:gd name="connsiteX6" fmla="*/ 2237042 w 2386420"/>
                    <a:gd name="connsiteY6" fmla="*/ 6187114 h 6364250"/>
                    <a:gd name="connsiteX7" fmla="*/ 431619 w 2386420"/>
                    <a:gd name="connsiteY7" fmla="*/ 6235370 h 6364250"/>
                    <a:gd name="connsiteX8" fmla="*/ 536491 w 2386420"/>
                    <a:gd name="connsiteY8" fmla="*/ 4424036 h 6364250"/>
                    <a:gd name="connsiteX9" fmla="*/ 23602 w 2386420"/>
                    <a:gd name="connsiteY9" fmla="*/ 2281165 h 6364250"/>
                    <a:gd name="connsiteX10" fmla="*/ 492810 w 2386420"/>
                    <a:gd name="connsiteY10" fmla="*/ 1323982 h 6364250"/>
                    <a:gd name="connsiteX11" fmla="*/ 508515 w 2386420"/>
                    <a:gd name="connsiteY11" fmla="*/ 1313156 h 6364250"/>
                    <a:gd name="connsiteX12" fmla="*/ 1254043 w 2386420"/>
                    <a:gd name="connsiteY12" fmla="*/ 1119694 h 6364250"/>
                    <a:gd name="connsiteX13" fmla="*/ 653774 w 2386420"/>
                    <a:gd name="connsiteY13" fmla="*/ 0 h 6364250"/>
                    <a:gd name="connsiteX14" fmla="*/ 1854311 w 2386420"/>
                    <a:gd name="connsiteY14" fmla="*/ 0 h 6364250"/>
                    <a:gd name="connsiteX15" fmla="*/ 1901824 w 2386420"/>
                    <a:gd name="connsiteY15" fmla="*/ 12568 h 6364250"/>
                    <a:gd name="connsiteX16" fmla="*/ 2183706 w 2386420"/>
                    <a:gd name="connsiteY16" fmla="*/ 381480 h 6364250"/>
                    <a:gd name="connsiteX17" fmla="*/ 2183706 w 2386420"/>
                    <a:gd name="connsiteY17" fmla="*/ 580179 h 6364250"/>
                    <a:gd name="connsiteX18" fmla="*/ 2053346 w 2386420"/>
                    <a:gd name="connsiteY18" fmla="*/ 860482 h 6364250"/>
                    <a:gd name="connsiteX19" fmla="*/ 2015278 w 2386420"/>
                    <a:gd name="connsiteY19" fmla="*/ 888455 h 6364250"/>
                    <a:gd name="connsiteX20" fmla="*/ 2015278 w 2386420"/>
                    <a:gd name="connsiteY20" fmla="*/ 1323982 h 6364250"/>
                    <a:gd name="connsiteX21" fmla="*/ 1999571 w 2386420"/>
                    <a:gd name="connsiteY21" fmla="*/ 1313155 h 6364250"/>
                    <a:gd name="connsiteX22" fmla="*/ 1254043 w 2386420"/>
                    <a:gd name="connsiteY22" fmla="*/ 1119693 h 6364250"/>
                    <a:gd name="connsiteX23" fmla="*/ 508515 w 2386420"/>
                    <a:gd name="connsiteY23" fmla="*/ 1313155 h 6364250"/>
                    <a:gd name="connsiteX24" fmla="*/ 492810 w 2386420"/>
                    <a:gd name="connsiteY24" fmla="*/ 1323981 h 6364250"/>
                    <a:gd name="connsiteX25" fmla="*/ 492810 w 2386420"/>
                    <a:gd name="connsiteY25" fmla="*/ 888455 h 6364250"/>
                    <a:gd name="connsiteX26" fmla="*/ 454742 w 2386420"/>
                    <a:gd name="connsiteY26" fmla="*/ 860482 h 6364250"/>
                    <a:gd name="connsiteX27" fmla="*/ 324381 w 2386420"/>
                    <a:gd name="connsiteY27" fmla="*/ 580179 h 6364250"/>
                    <a:gd name="connsiteX28" fmla="*/ 324381 w 2386420"/>
                    <a:gd name="connsiteY28" fmla="*/ 381480 h 6364250"/>
                    <a:gd name="connsiteX29" fmla="*/ 606262 w 2386420"/>
                    <a:gd name="connsiteY29" fmla="*/ 12568 h 6364250"/>
                    <a:gd name="connsiteX30" fmla="*/ 653774 w 2386420"/>
                    <a:gd name="connsiteY30" fmla="*/ 0 h 6364250"/>
                    <a:gd name="connsiteX0" fmla="*/ 1168932 w 2301309"/>
                    <a:gd name="connsiteY0" fmla="*/ 1119694 h 6364250"/>
                    <a:gd name="connsiteX1" fmla="*/ 1914460 w 2301309"/>
                    <a:gd name="connsiteY1" fmla="*/ 1313156 h 6364250"/>
                    <a:gd name="connsiteX2" fmla="*/ 1930167 w 2301309"/>
                    <a:gd name="connsiteY2" fmla="*/ 1323983 h 6364250"/>
                    <a:gd name="connsiteX3" fmla="*/ 2279604 w 2301309"/>
                    <a:gd name="connsiteY3" fmla="*/ 1673463 h 6364250"/>
                    <a:gd name="connsiteX4" fmla="*/ 2268067 w 2301309"/>
                    <a:gd name="connsiteY4" fmla="*/ 2763723 h 6364250"/>
                    <a:gd name="connsiteX5" fmla="*/ 2217240 w 2301309"/>
                    <a:gd name="connsiteY5" fmla="*/ 4338790 h 6364250"/>
                    <a:gd name="connsiteX6" fmla="*/ 2151931 w 2301309"/>
                    <a:gd name="connsiteY6" fmla="*/ 6187114 h 6364250"/>
                    <a:gd name="connsiteX7" fmla="*/ 346508 w 2301309"/>
                    <a:gd name="connsiteY7" fmla="*/ 6235370 h 6364250"/>
                    <a:gd name="connsiteX8" fmla="*/ 451380 w 2301309"/>
                    <a:gd name="connsiteY8" fmla="*/ 4424036 h 6364250"/>
                    <a:gd name="connsiteX9" fmla="*/ 25850 w 2301309"/>
                    <a:gd name="connsiteY9" fmla="*/ 2281166 h 6364250"/>
                    <a:gd name="connsiteX10" fmla="*/ 407699 w 2301309"/>
                    <a:gd name="connsiteY10" fmla="*/ 1323982 h 6364250"/>
                    <a:gd name="connsiteX11" fmla="*/ 423404 w 2301309"/>
                    <a:gd name="connsiteY11" fmla="*/ 1313156 h 6364250"/>
                    <a:gd name="connsiteX12" fmla="*/ 1168932 w 2301309"/>
                    <a:gd name="connsiteY12" fmla="*/ 1119694 h 6364250"/>
                    <a:gd name="connsiteX13" fmla="*/ 568663 w 2301309"/>
                    <a:gd name="connsiteY13" fmla="*/ 0 h 6364250"/>
                    <a:gd name="connsiteX14" fmla="*/ 1769200 w 2301309"/>
                    <a:gd name="connsiteY14" fmla="*/ 0 h 6364250"/>
                    <a:gd name="connsiteX15" fmla="*/ 1816713 w 2301309"/>
                    <a:gd name="connsiteY15" fmla="*/ 12568 h 6364250"/>
                    <a:gd name="connsiteX16" fmla="*/ 2098595 w 2301309"/>
                    <a:gd name="connsiteY16" fmla="*/ 381480 h 6364250"/>
                    <a:gd name="connsiteX17" fmla="*/ 2098595 w 2301309"/>
                    <a:gd name="connsiteY17" fmla="*/ 580179 h 6364250"/>
                    <a:gd name="connsiteX18" fmla="*/ 1968235 w 2301309"/>
                    <a:gd name="connsiteY18" fmla="*/ 860482 h 6364250"/>
                    <a:gd name="connsiteX19" fmla="*/ 1930167 w 2301309"/>
                    <a:gd name="connsiteY19" fmla="*/ 888455 h 6364250"/>
                    <a:gd name="connsiteX20" fmla="*/ 1930167 w 2301309"/>
                    <a:gd name="connsiteY20" fmla="*/ 1323982 h 6364250"/>
                    <a:gd name="connsiteX21" fmla="*/ 1914460 w 2301309"/>
                    <a:gd name="connsiteY21" fmla="*/ 1313155 h 6364250"/>
                    <a:gd name="connsiteX22" fmla="*/ 1168932 w 2301309"/>
                    <a:gd name="connsiteY22" fmla="*/ 1119693 h 6364250"/>
                    <a:gd name="connsiteX23" fmla="*/ 423404 w 2301309"/>
                    <a:gd name="connsiteY23" fmla="*/ 1313155 h 6364250"/>
                    <a:gd name="connsiteX24" fmla="*/ 407699 w 2301309"/>
                    <a:gd name="connsiteY24" fmla="*/ 1323981 h 6364250"/>
                    <a:gd name="connsiteX25" fmla="*/ 407699 w 2301309"/>
                    <a:gd name="connsiteY25" fmla="*/ 888455 h 6364250"/>
                    <a:gd name="connsiteX26" fmla="*/ 369631 w 2301309"/>
                    <a:gd name="connsiteY26" fmla="*/ 860482 h 6364250"/>
                    <a:gd name="connsiteX27" fmla="*/ 239270 w 2301309"/>
                    <a:gd name="connsiteY27" fmla="*/ 580179 h 6364250"/>
                    <a:gd name="connsiteX28" fmla="*/ 239270 w 2301309"/>
                    <a:gd name="connsiteY28" fmla="*/ 381480 h 6364250"/>
                    <a:gd name="connsiteX29" fmla="*/ 521151 w 2301309"/>
                    <a:gd name="connsiteY29" fmla="*/ 12568 h 6364250"/>
                    <a:gd name="connsiteX30" fmla="*/ 568663 w 2301309"/>
                    <a:gd name="connsiteY30" fmla="*/ 0 h 6364250"/>
                    <a:gd name="connsiteX0" fmla="*/ 1168932 w 2286555"/>
                    <a:gd name="connsiteY0" fmla="*/ 1119694 h 6419081"/>
                    <a:gd name="connsiteX1" fmla="*/ 1914460 w 2286555"/>
                    <a:gd name="connsiteY1" fmla="*/ 1313156 h 6419081"/>
                    <a:gd name="connsiteX2" fmla="*/ 1930167 w 2286555"/>
                    <a:gd name="connsiteY2" fmla="*/ 1323983 h 6419081"/>
                    <a:gd name="connsiteX3" fmla="*/ 2279604 w 2286555"/>
                    <a:gd name="connsiteY3" fmla="*/ 1673463 h 6419081"/>
                    <a:gd name="connsiteX4" fmla="*/ 2268067 w 2286555"/>
                    <a:gd name="connsiteY4" fmla="*/ 2763723 h 6419081"/>
                    <a:gd name="connsiteX5" fmla="*/ 2217240 w 2286555"/>
                    <a:gd name="connsiteY5" fmla="*/ 4338790 h 6419081"/>
                    <a:gd name="connsiteX6" fmla="*/ 2050012 w 2286555"/>
                    <a:gd name="connsiteY6" fmla="*/ 6347966 h 6419081"/>
                    <a:gd name="connsiteX7" fmla="*/ 346508 w 2286555"/>
                    <a:gd name="connsiteY7" fmla="*/ 6235370 h 6419081"/>
                    <a:gd name="connsiteX8" fmla="*/ 451380 w 2286555"/>
                    <a:gd name="connsiteY8" fmla="*/ 4424036 h 6419081"/>
                    <a:gd name="connsiteX9" fmla="*/ 25850 w 2286555"/>
                    <a:gd name="connsiteY9" fmla="*/ 2281166 h 6419081"/>
                    <a:gd name="connsiteX10" fmla="*/ 407699 w 2286555"/>
                    <a:gd name="connsiteY10" fmla="*/ 1323982 h 6419081"/>
                    <a:gd name="connsiteX11" fmla="*/ 423404 w 2286555"/>
                    <a:gd name="connsiteY11" fmla="*/ 1313156 h 6419081"/>
                    <a:gd name="connsiteX12" fmla="*/ 1168932 w 2286555"/>
                    <a:gd name="connsiteY12" fmla="*/ 1119694 h 6419081"/>
                    <a:gd name="connsiteX13" fmla="*/ 568663 w 2286555"/>
                    <a:gd name="connsiteY13" fmla="*/ 0 h 6419081"/>
                    <a:gd name="connsiteX14" fmla="*/ 1769200 w 2286555"/>
                    <a:gd name="connsiteY14" fmla="*/ 0 h 6419081"/>
                    <a:gd name="connsiteX15" fmla="*/ 1816713 w 2286555"/>
                    <a:gd name="connsiteY15" fmla="*/ 12568 h 6419081"/>
                    <a:gd name="connsiteX16" fmla="*/ 2098595 w 2286555"/>
                    <a:gd name="connsiteY16" fmla="*/ 381480 h 6419081"/>
                    <a:gd name="connsiteX17" fmla="*/ 2098595 w 2286555"/>
                    <a:gd name="connsiteY17" fmla="*/ 580179 h 6419081"/>
                    <a:gd name="connsiteX18" fmla="*/ 1968235 w 2286555"/>
                    <a:gd name="connsiteY18" fmla="*/ 860482 h 6419081"/>
                    <a:gd name="connsiteX19" fmla="*/ 1930167 w 2286555"/>
                    <a:gd name="connsiteY19" fmla="*/ 888455 h 6419081"/>
                    <a:gd name="connsiteX20" fmla="*/ 1930167 w 2286555"/>
                    <a:gd name="connsiteY20" fmla="*/ 1323982 h 6419081"/>
                    <a:gd name="connsiteX21" fmla="*/ 1914460 w 2286555"/>
                    <a:gd name="connsiteY21" fmla="*/ 1313155 h 6419081"/>
                    <a:gd name="connsiteX22" fmla="*/ 1168932 w 2286555"/>
                    <a:gd name="connsiteY22" fmla="*/ 1119693 h 6419081"/>
                    <a:gd name="connsiteX23" fmla="*/ 423404 w 2286555"/>
                    <a:gd name="connsiteY23" fmla="*/ 1313155 h 6419081"/>
                    <a:gd name="connsiteX24" fmla="*/ 407699 w 2286555"/>
                    <a:gd name="connsiteY24" fmla="*/ 1323981 h 6419081"/>
                    <a:gd name="connsiteX25" fmla="*/ 407699 w 2286555"/>
                    <a:gd name="connsiteY25" fmla="*/ 888455 h 6419081"/>
                    <a:gd name="connsiteX26" fmla="*/ 369631 w 2286555"/>
                    <a:gd name="connsiteY26" fmla="*/ 860482 h 6419081"/>
                    <a:gd name="connsiteX27" fmla="*/ 239270 w 2286555"/>
                    <a:gd name="connsiteY27" fmla="*/ 580179 h 6419081"/>
                    <a:gd name="connsiteX28" fmla="*/ 239270 w 2286555"/>
                    <a:gd name="connsiteY28" fmla="*/ 381480 h 6419081"/>
                    <a:gd name="connsiteX29" fmla="*/ 521151 w 2286555"/>
                    <a:gd name="connsiteY29" fmla="*/ 12568 h 6419081"/>
                    <a:gd name="connsiteX30" fmla="*/ 568663 w 2286555"/>
                    <a:gd name="connsiteY30" fmla="*/ 0 h 6419081"/>
                    <a:gd name="connsiteX0" fmla="*/ 1168932 w 2286554"/>
                    <a:gd name="connsiteY0" fmla="*/ 1119694 h 6683351"/>
                    <a:gd name="connsiteX1" fmla="*/ 1914460 w 2286554"/>
                    <a:gd name="connsiteY1" fmla="*/ 1313156 h 6683351"/>
                    <a:gd name="connsiteX2" fmla="*/ 1930167 w 2286554"/>
                    <a:gd name="connsiteY2" fmla="*/ 1323983 h 6683351"/>
                    <a:gd name="connsiteX3" fmla="*/ 2279604 w 2286554"/>
                    <a:gd name="connsiteY3" fmla="*/ 1673463 h 6683351"/>
                    <a:gd name="connsiteX4" fmla="*/ 2268067 w 2286554"/>
                    <a:gd name="connsiteY4" fmla="*/ 2763723 h 6683351"/>
                    <a:gd name="connsiteX5" fmla="*/ 2217240 w 2286554"/>
                    <a:gd name="connsiteY5" fmla="*/ 4338790 h 6683351"/>
                    <a:gd name="connsiteX6" fmla="*/ 2050012 w 2286554"/>
                    <a:gd name="connsiteY6" fmla="*/ 6347966 h 6683351"/>
                    <a:gd name="connsiteX7" fmla="*/ 404747 w 2286554"/>
                    <a:gd name="connsiteY7" fmla="*/ 6589245 h 6683351"/>
                    <a:gd name="connsiteX8" fmla="*/ 451380 w 2286554"/>
                    <a:gd name="connsiteY8" fmla="*/ 4424036 h 6683351"/>
                    <a:gd name="connsiteX9" fmla="*/ 25850 w 2286554"/>
                    <a:gd name="connsiteY9" fmla="*/ 2281166 h 6683351"/>
                    <a:gd name="connsiteX10" fmla="*/ 407699 w 2286554"/>
                    <a:gd name="connsiteY10" fmla="*/ 1323982 h 6683351"/>
                    <a:gd name="connsiteX11" fmla="*/ 423404 w 2286554"/>
                    <a:gd name="connsiteY11" fmla="*/ 1313156 h 6683351"/>
                    <a:gd name="connsiteX12" fmla="*/ 1168932 w 2286554"/>
                    <a:gd name="connsiteY12" fmla="*/ 1119694 h 6683351"/>
                    <a:gd name="connsiteX13" fmla="*/ 568663 w 2286554"/>
                    <a:gd name="connsiteY13" fmla="*/ 0 h 6683351"/>
                    <a:gd name="connsiteX14" fmla="*/ 1769200 w 2286554"/>
                    <a:gd name="connsiteY14" fmla="*/ 0 h 6683351"/>
                    <a:gd name="connsiteX15" fmla="*/ 1816713 w 2286554"/>
                    <a:gd name="connsiteY15" fmla="*/ 12568 h 6683351"/>
                    <a:gd name="connsiteX16" fmla="*/ 2098595 w 2286554"/>
                    <a:gd name="connsiteY16" fmla="*/ 381480 h 6683351"/>
                    <a:gd name="connsiteX17" fmla="*/ 2098595 w 2286554"/>
                    <a:gd name="connsiteY17" fmla="*/ 580179 h 6683351"/>
                    <a:gd name="connsiteX18" fmla="*/ 1968235 w 2286554"/>
                    <a:gd name="connsiteY18" fmla="*/ 860482 h 6683351"/>
                    <a:gd name="connsiteX19" fmla="*/ 1930167 w 2286554"/>
                    <a:gd name="connsiteY19" fmla="*/ 888455 h 6683351"/>
                    <a:gd name="connsiteX20" fmla="*/ 1930167 w 2286554"/>
                    <a:gd name="connsiteY20" fmla="*/ 1323982 h 6683351"/>
                    <a:gd name="connsiteX21" fmla="*/ 1914460 w 2286554"/>
                    <a:gd name="connsiteY21" fmla="*/ 1313155 h 6683351"/>
                    <a:gd name="connsiteX22" fmla="*/ 1168932 w 2286554"/>
                    <a:gd name="connsiteY22" fmla="*/ 1119693 h 6683351"/>
                    <a:gd name="connsiteX23" fmla="*/ 423404 w 2286554"/>
                    <a:gd name="connsiteY23" fmla="*/ 1313155 h 6683351"/>
                    <a:gd name="connsiteX24" fmla="*/ 407699 w 2286554"/>
                    <a:gd name="connsiteY24" fmla="*/ 1323981 h 6683351"/>
                    <a:gd name="connsiteX25" fmla="*/ 407699 w 2286554"/>
                    <a:gd name="connsiteY25" fmla="*/ 888455 h 6683351"/>
                    <a:gd name="connsiteX26" fmla="*/ 369631 w 2286554"/>
                    <a:gd name="connsiteY26" fmla="*/ 860482 h 6683351"/>
                    <a:gd name="connsiteX27" fmla="*/ 239270 w 2286554"/>
                    <a:gd name="connsiteY27" fmla="*/ 580179 h 6683351"/>
                    <a:gd name="connsiteX28" fmla="*/ 239270 w 2286554"/>
                    <a:gd name="connsiteY28" fmla="*/ 381480 h 6683351"/>
                    <a:gd name="connsiteX29" fmla="*/ 521151 w 2286554"/>
                    <a:gd name="connsiteY29" fmla="*/ 12568 h 6683351"/>
                    <a:gd name="connsiteX30" fmla="*/ 568663 w 2286554"/>
                    <a:gd name="connsiteY30" fmla="*/ 0 h 6683351"/>
                    <a:gd name="connsiteX0" fmla="*/ 1168932 w 2288117"/>
                    <a:gd name="connsiteY0" fmla="*/ 1119694 h 6741082"/>
                    <a:gd name="connsiteX1" fmla="*/ 1914460 w 2288117"/>
                    <a:gd name="connsiteY1" fmla="*/ 1313156 h 6741082"/>
                    <a:gd name="connsiteX2" fmla="*/ 1930167 w 2288117"/>
                    <a:gd name="connsiteY2" fmla="*/ 1323983 h 6741082"/>
                    <a:gd name="connsiteX3" fmla="*/ 2279604 w 2288117"/>
                    <a:gd name="connsiteY3" fmla="*/ 1673463 h 6741082"/>
                    <a:gd name="connsiteX4" fmla="*/ 2268067 w 2288117"/>
                    <a:gd name="connsiteY4" fmla="*/ 2763723 h 6741082"/>
                    <a:gd name="connsiteX5" fmla="*/ 2217240 w 2288117"/>
                    <a:gd name="connsiteY5" fmla="*/ 4338790 h 6741082"/>
                    <a:gd name="connsiteX6" fmla="*/ 1991772 w 2288117"/>
                    <a:gd name="connsiteY6" fmla="*/ 6621415 h 6741082"/>
                    <a:gd name="connsiteX7" fmla="*/ 404747 w 2288117"/>
                    <a:gd name="connsiteY7" fmla="*/ 6589245 h 6741082"/>
                    <a:gd name="connsiteX8" fmla="*/ 451380 w 2288117"/>
                    <a:gd name="connsiteY8" fmla="*/ 4424036 h 6741082"/>
                    <a:gd name="connsiteX9" fmla="*/ 25850 w 2288117"/>
                    <a:gd name="connsiteY9" fmla="*/ 2281166 h 6741082"/>
                    <a:gd name="connsiteX10" fmla="*/ 407699 w 2288117"/>
                    <a:gd name="connsiteY10" fmla="*/ 1323982 h 6741082"/>
                    <a:gd name="connsiteX11" fmla="*/ 423404 w 2288117"/>
                    <a:gd name="connsiteY11" fmla="*/ 1313156 h 6741082"/>
                    <a:gd name="connsiteX12" fmla="*/ 1168932 w 2288117"/>
                    <a:gd name="connsiteY12" fmla="*/ 1119694 h 6741082"/>
                    <a:gd name="connsiteX13" fmla="*/ 568663 w 2288117"/>
                    <a:gd name="connsiteY13" fmla="*/ 0 h 6741082"/>
                    <a:gd name="connsiteX14" fmla="*/ 1769200 w 2288117"/>
                    <a:gd name="connsiteY14" fmla="*/ 0 h 6741082"/>
                    <a:gd name="connsiteX15" fmla="*/ 1816713 w 2288117"/>
                    <a:gd name="connsiteY15" fmla="*/ 12568 h 6741082"/>
                    <a:gd name="connsiteX16" fmla="*/ 2098595 w 2288117"/>
                    <a:gd name="connsiteY16" fmla="*/ 381480 h 6741082"/>
                    <a:gd name="connsiteX17" fmla="*/ 2098595 w 2288117"/>
                    <a:gd name="connsiteY17" fmla="*/ 580179 h 6741082"/>
                    <a:gd name="connsiteX18" fmla="*/ 1968235 w 2288117"/>
                    <a:gd name="connsiteY18" fmla="*/ 860482 h 6741082"/>
                    <a:gd name="connsiteX19" fmla="*/ 1930167 w 2288117"/>
                    <a:gd name="connsiteY19" fmla="*/ 888455 h 6741082"/>
                    <a:gd name="connsiteX20" fmla="*/ 1930167 w 2288117"/>
                    <a:gd name="connsiteY20" fmla="*/ 1323982 h 6741082"/>
                    <a:gd name="connsiteX21" fmla="*/ 1914460 w 2288117"/>
                    <a:gd name="connsiteY21" fmla="*/ 1313155 h 6741082"/>
                    <a:gd name="connsiteX22" fmla="*/ 1168932 w 2288117"/>
                    <a:gd name="connsiteY22" fmla="*/ 1119693 h 6741082"/>
                    <a:gd name="connsiteX23" fmla="*/ 423404 w 2288117"/>
                    <a:gd name="connsiteY23" fmla="*/ 1313155 h 6741082"/>
                    <a:gd name="connsiteX24" fmla="*/ 407699 w 2288117"/>
                    <a:gd name="connsiteY24" fmla="*/ 1323981 h 6741082"/>
                    <a:gd name="connsiteX25" fmla="*/ 407699 w 2288117"/>
                    <a:gd name="connsiteY25" fmla="*/ 888455 h 6741082"/>
                    <a:gd name="connsiteX26" fmla="*/ 369631 w 2288117"/>
                    <a:gd name="connsiteY26" fmla="*/ 860482 h 6741082"/>
                    <a:gd name="connsiteX27" fmla="*/ 239270 w 2288117"/>
                    <a:gd name="connsiteY27" fmla="*/ 580179 h 6741082"/>
                    <a:gd name="connsiteX28" fmla="*/ 239270 w 2288117"/>
                    <a:gd name="connsiteY28" fmla="*/ 381480 h 6741082"/>
                    <a:gd name="connsiteX29" fmla="*/ 521151 w 2288117"/>
                    <a:gd name="connsiteY29" fmla="*/ 12568 h 6741082"/>
                    <a:gd name="connsiteX30" fmla="*/ 568663 w 2288117"/>
                    <a:gd name="connsiteY30" fmla="*/ 0 h 6741082"/>
                    <a:gd name="connsiteX0" fmla="*/ 1168932 w 2333951"/>
                    <a:gd name="connsiteY0" fmla="*/ 1119694 h 6741081"/>
                    <a:gd name="connsiteX1" fmla="*/ 1914460 w 2333951"/>
                    <a:gd name="connsiteY1" fmla="*/ 1313156 h 6741081"/>
                    <a:gd name="connsiteX2" fmla="*/ 1930167 w 2333951"/>
                    <a:gd name="connsiteY2" fmla="*/ 1323983 h 6741081"/>
                    <a:gd name="connsiteX3" fmla="*/ 2279604 w 2333951"/>
                    <a:gd name="connsiteY3" fmla="*/ 1673463 h 6741081"/>
                    <a:gd name="connsiteX4" fmla="*/ 2268067 w 2333951"/>
                    <a:gd name="connsiteY4" fmla="*/ 2763723 h 6741081"/>
                    <a:gd name="connsiteX5" fmla="*/ 2217240 w 2333951"/>
                    <a:gd name="connsiteY5" fmla="*/ 4338790 h 6741081"/>
                    <a:gd name="connsiteX6" fmla="*/ 2195611 w 2333951"/>
                    <a:gd name="connsiteY6" fmla="*/ 6621415 h 6741081"/>
                    <a:gd name="connsiteX7" fmla="*/ 404747 w 2333951"/>
                    <a:gd name="connsiteY7" fmla="*/ 6589245 h 6741081"/>
                    <a:gd name="connsiteX8" fmla="*/ 451380 w 2333951"/>
                    <a:gd name="connsiteY8" fmla="*/ 4424036 h 6741081"/>
                    <a:gd name="connsiteX9" fmla="*/ 25850 w 2333951"/>
                    <a:gd name="connsiteY9" fmla="*/ 2281166 h 6741081"/>
                    <a:gd name="connsiteX10" fmla="*/ 407699 w 2333951"/>
                    <a:gd name="connsiteY10" fmla="*/ 1323982 h 6741081"/>
                    <a:gd name="connsiteX11" fmla="*/ 423404 w 2333951"/>
                    <a:gd name="connsiteY11" fmla="*/ 1313156 h 6741081"/>
                    <a:gd name="connsiteX12" fmla="*/ 1168932 w 2333951"/>
                    <a:gd name="connsiteY12" fmla="*/ 1119694 h 6741081"/>
                    <a:gd name="connsiteX13" fmla="*/ 568663 w 2333951"/>
                    <a:gd name="connsiteY13" fmla="*/ 0 h 6741081"/>
                    <a:gd name="connsiteX14" fmla="*/ 1769200 w 2333951"/>
                    <a:gd name="connsiteY14" fmla="*/ 0 h 6741081"/>
                    <a:gd name="connsiteX15" fmla="*/ 1816713 w 2333951"/>
                    <a:gd name="connsiteY15" fmla="*/ 12568 h 6741081"/>
                    <a:gd name="connsiteX16" fmla="*/ 2098595 w 2333951"/>
                    <a:gd name="connsiteY16" fmla="*/ 381480 h 6741081"/>
                    <a:gd name="connsiteX17" fmla="*/ 2098595 w 2333951"/>
                    <a:gd name="connsiteY17" fmla="*/ 580179 h 6741081"/>
                    <a:gd name="connsiteX18" fmla="*/ 1968235 w 2333951"/>
                    <a:gd name="connsiteY18" fmla="*/ 860482 h 6741081"/>
                    <a:gd name="connsiteX19" fmla="*/ 1930167 w 2333951"/>
                    <a:gd name="connsiteY19" fmla="*/ 888455 h 6741081"/>
                    <a:gd name="connsiteX20" fmla="*/ 1930167 w 2333951"/>
                    <a:gd name="connsiteY20" fmla="*/ 1323982 h 6741081"/>
                    <a:gd name="connsiteX21" fmla="*/ 1914460 w 2333951"/>
                    <a:gd name="connsiteY21" fmla="*/ 1313155 h 6741081"/>
                    <a:gd name="connsiteX22" fmla="*/ 1168932 w 2333951"/>
                    <a:gd name="connsiteY22" fmla="*/ 1119693 h 6741081"/>
                    <a:gd name="connsiteX23" fmla="*/ 423404 w 2333951"/>
                    <a:gd name="connsiteY23" fmla="*/ 1313155 h 6741081"/>
                    <a:gd name="connsiteX24" fmla="*/ 407699 w 2333951"/>
                    <a:gd name="connsiteY24" fmla="*/ 1323981 h 6741081"/>
                    <a:gd name="connsiteX25" fmla="*/ 407699 w 2333951"/>
                    <a:gd name="connsiteY25" fmla="*/ 888455 h 6741081"/>
                    <a:gd name="connsiteX26" fmla="*/ 369631 w 2333951"/>
                    <a:gd name="connsiteY26" fmla="*/ 860482 h 6741081"/>
                    <a:gd name="connsiteX27" fmla="*/ 239270 w 2333951"/>
                    <a:gd name="connsiteY27" fmla="*/ 580179 h 6741081"/>
                    <a:gd name="connsiteX28" fmla="*/ 239270 w 2333951"/>
                    <a:gd name="connsiteY28" fmla="*/ 381480 h 6741081"/>
                    <a:gd name="connsiteX29" fmla="*/ 521151 w 2333951"/>
                    <a:gd name="connsiteY29" fmla="*/ 12568 h 6741081"/>
                    <a:gd name="connsiteX30" fmla="*/ 568663 w 2333951"/>
                    <a:gd name="connsiteY30" fmla="*/ 0 h 6741081"/>
                    <a:gd name="connsiteX0" fmla="*/ 1168932 w 2283402"/>
                    <a:gd name="connsiteY0" fmla="*/ 1119694 h 6741081"/>
                    <a:gd name="connsiteX1" fmla="*/ 1914460 w 2283402"/>
                    <a:gd name="connsiteY1" fmla="*/ 1313156 h 6741081"/>
                    <a:gd name="connsiteX2" fmla="*/ 1930167 w 2283402"/>
                    <a:gd name="connsiteY2" fmla="*/ 1323983 h 6741081"/>
                    <a:gd name="connsiteX3" fmla="*/ 2279604 w 2283402"/>
                    <a:gd name="connsiteY3" fmla="*/ 1673463 h 6741081"/>
                    <a:gd name="connsiteX4" fmla="*/ 2268067 w 2283402"/>
                    <a:gd name="connsiteY4" fmla="*/ 2763723 h 6741081"/>
                    <a:gd name="connsiteX5" fmla="*/ 2217240 w 2283402"/>
                    <a:gd name="connsiteY5" fmla="*/ 4338790 h 6741081"/>
                    <a:gd name="connsiteX6" fmla="*/ 2195611 w 2283402"/>
                    <a:gd name="connsiteY6" fmla="*/ 6621415 h 6741081"/>
                    <a:gd name="connsiteX7" fmla="*/ 404747 w 2283402"/>
                    <a:gd name="connsiteY7" fmla="*/ 6589245 h 6741081"/>
                    <a:gd name="connsiteX8" fmla="*/ 451380 w 2283402"/>
                    <a:gd name="connsiteY8" fmla="*/ 4424036 h 6741081"/>
                    <a:gd name="connsiteX9" fmla="*/ 25850 w 2283402"/>
                    <a:gd name="connsiteY9" fmla="*/ 2281166 h 6741081"/>
                    <a:gd name="connsiteX10" fmla="*/ 407699 w 2283402"/>
                    <a:gd name="connsiteY10" fmla="*/ 1323982 h 6741081"/>
                    <a:gd name="connsiteX11" fmla="*/ 423404 w 2283402"/>
                    <a:gd name="connsiteY11" fmla="*/ 1313156 h 6741081"/>
                    <a:gd name="connsiteX12" fmla="*/ 1168932 w 2283402"/>
                    <a:gd name="connsiteY12" fmla="*/ 1119694 h 6741081"/>
                    <a:gd name="connsiteX13" fmla="*/ 568663 w 2283402"/>
                    <a:gd name="connsiteY13" fmla="*/ 0 h 6741081"/>
                    <a:gd name="connsiteX14" fmla="*/ 1769200 w 2283402"/>
                    <a:gd name="connsiteY14" fmla="*/ 0 h 6741081"/>
                    <a:gd name="connsiteX15" fmla="*/ 1816713 w 2283402"/>
                    <a:gd name="connsiteY15" fmla="*/ 12568 h 6741081"/>
                    <a:gd name="connsiteX16" fmla="*/ 2098595 w 2283402"/>
                    <a:gd name="connsiteY16" fmla="*/ 381480 h 6741081"/>
                    <a:gd name="connsiteX17" fmla="*/ 2098595 w 2283402"/>
                    <a:gd name="connsiteY17" fmla="*/ 580179 h 6741081"/>
                    <a:gd name="connsiteX18" fmla="*/ 1968235 w 2283402"/>
                    <a:gd name="connsiteY18" fmla="*/ 860482 h 6741081"/>
                    <a:gd name="connsiteX19" fmla="*/ 1930167 w 2283402"/>
                    <a:gd name="connsiteY19" fmla="*/ 888455 h 6741081"/>
                    <a:gd name="connsiteX20" fmla="*/ 1930167 w 2283402"/>
                    <a:gd name="connsiteY20" fmla="*/ 1323982 h 6741081"/>
                    <a:gd name="connsiteX21" fmla="*/ 1914460 w 2283402"/>
                    <a:gd name="connsiteY21" fmla="*/ 1313155 h 6741081"/>
                    <a:gd name="connsiteX22" fmla="*/ 1168932 w 2283402"/>
                    <a:gd name="connsiteY22" fmla="*/ 1119693 h 6741081"/>
                    <a:gd name="connsiteX23" fmla="*/ 423404 w 2283402"/>
                    <a:gd name="connsiteY23" fmla="*/ 1313155 h 6741081"/>
                    <a:gd name="connsiteX24" fmla="*/ 407699 w 2283402"/>
                    <a:gd name="connsiteY24" fmla="*/ 1323981 h 6741081"/>
                    <a:gd name="connsiteX25" fmla="*/ 407699 w 2283402"/>
                    <a:gd name="connsiteY25" fmla="*/ 888455 h 6741081"/>
                    <a:gd name="connsiteX26" fmla="*/ 369631 w 2283402"/>
                    <a:gd name="connsiteY26" fmla="*/ 860482 h 6741081"/>
                    <a:gd name="connsiteX27" fmla="*/ 239270 w 2283402"/>
                    <a:gd name="connsiteY27" fmla="*/ 580179 h 6741081"/>
                    <a:gd name="connsiteX28" fmla="*/ 239270 w 2283402"/>
                    <a:gd name="connsiteY28" fmla="*/ 381480 h 6741081"/>
                    <a:gd name="connsiteX29" fmla="*/ 521151 w 2283402"/>
                    <a:gd name="connsiteY29" fmla="*/ 12568 h 6741081"/>
                    <a:gd name="connsiteX30" fmla="*/ 568663 w 2283402"/>
                    <a:gd name="connsiteY30" fmla="*/ 0 h 6741081"/>
                    <a:gd name="connsiteX0" fmla="*/ 929662 w 2044132"/>
                    <a:gd name="connsiteY0" fmla="*/ 1119694 h 6741081"/>
                    <a:gd name="connsiteX1" fmla="*/ 1675190 w 2044132"/>
                    <a:gd name="connsiteY1" fmla="*/ 1313156 h 6741081"/>
                    <a:gd name="connsiteX2" fmla="*/ 1690897 w 2044132"/>
                    <a:gd name="connsiteY2" fmla="*/ 1323983 h 6741081"/>
                    <a:gd name="connsiteX3" fmla="*/ 2040334 w 2044132"/>
                    <a:gd name="connsiteY3" fmla="*/ 1673463 h 6741081"/>
                    <a:gd name="connsiteX4" fmla="*/ 2028797 w 2044132"/>
                    <a:gd name="connsiteY4" fmla="*/ 2763723 h 6741081"/>
                    <a:gd name="connsiteX5" fmla="*/ 1977970 w 2044132"/>
                    <a:gd name="connsiteY5" fmla="*/ 4338790 h 6741081"/>
                    <a:gd name="connsiteX6" fmla="*/ 1956341 w 2044132"/>
                    <a:gd name="connsiteY6" fmla="*/ 6621415 h 6741081"/>
                    <a:gd name="connsiteX7" fmla="*/ 165477 w 2044132"/>
                    <a:gd name="connsiteY7" fmla="*/ 6589245 h 6741081"/>
                    <a:gd name="connsiteX8" fmla="*/ 212110 w 2044132"/>
                    <a:gd name="connsiteY8" fmla="*/ 4424036 h 6741081"/>
                    <a:gd name="connsiteX9" fmla="*/ 168429 w 2044132"/>
                    <a:gd name="connsiteY9" fmla="*/ 1323982 h 6741081"/>
                    <a:gd name="connsiteX10" fmla="*/ 184134 w 2044132"/>
                    <a:gd name="connsiteY10" fmla="*/ 1313156 h 6741081"/>
                    <a:gd name="connsiteX11" fmla="*/ 929662 w 2044132"/>
                    <a:gd name="connsiteY11" fmla="*/ 1119694 h 6741081"/>
                    <a:gd name="connsiteX12" fmla="*/ 329393 w 2044132"/>
                    <a:gd name="connsiteY12" fmla="*/ 0 h 6741081"/>
                    <a:gd name="connsiteX13" fmla="*/ 1529930 w 2044132"/>
                    <a:gd name="connsiteY13" fmla="*/ 0 h 6741081"/>
                    <a:gd name="connsiteX14" fmla="*/ 1577443 w 2044132"/>
                    <a:gd name="connsiteY14" fmla="*/ 12568 h 6741081"/>
                    <a:gd name="connsiteX15" fmla="*/ 1859325 w 2044132"/>
                    <a:gd name="connsiteY15" fmla="*/ 381480 h 6741081"/>
                    <a:gd name="connsiteX16" fmla="*/ 1859325 w 2044132"/>
                    <a:gd name="connsiteY16" fmla="*/ 580179 h 6741081"/>
                    <a:gd name="connsiteX17" fmla="*/ 1728965 w 2044132"/>
                    <a:gd name="connsiteY17" fmla="*/ 860482 h 6741081"/>
                    <a:gd name="connsiteX18" fmla="*/ 1690897 w 2044132"/>
                    <a:gd name="connsiteY18" fmla="*/ 888455 h 6741081"/>
                    <a:gd name="connsiteX19" fmla="*/ 1690897 w 2044132"/>
                    <a:gd name="connsiteY19" fmla="*/ 1323982 h 6741081"/>
                    <a:gd name="connsiteX20" fmla="*/ 1675190 w 2044132"/>
                    <a:gd name="connsiteY20" fmla="*/ 1313155 h 6741081"/>
                    <a:gd name="connsiteX21" fmla="*/ 929662 w 2044132"/>
                    <a:gd name="connsiteY21" fmla="*/ 1119693 h 6741081"/>
                    <a:gd name="connsiteX22" fmla="*/ 184134 w 2044132"/>
                    <a:gd name="connsiteY22" fmla="*/ 1313155 h 6741081"/>
                    <a:gd name="connsiteX23" fmla="*/ 168429 w 2044132"/>
                    <a:gd name="connsiteY23" fmla="*/ 1323981 h 6741081"/>
                    <a:gd name="connsiteX24" fmla="*/ 168429 w 2044132"/>
                    <a:gd name="connsiteY24" fmla="*/ 888455 h 6741081"/>
                    <a:gd name="connsiteX25" fmla="*/ 130361 w 2044132"/>
                    <a:gd name="connsiteY25" fmla="*/ 860482 h 6741081"/>
                    <a:gd name="connsiteX26" fmla="*/ 0 w 2044132"/>
                    <a:gd name="connsiteY26" fmla="*/ 580179 h 6741081"/>
                    <a:gd name="connsiteX27" fmla="*/ 0 w 2044132"/>
                    <a:gd name="connsiteY27" fmla="*/ 381480 h 6741081"/>
                    <a:gd name="connsiteX28" fmla="*/ 281881 w 2044132"/>
                    <a:gd name="connsiteY28" fmla="*/ 12568 h 6741081"/>
                    <a:gd name="connsiteX29" fmla="*/ 329393 w 2044132"/>
                    <a:gd name="connsiteY29" fmla="*/ 0 h 6741081"/>
                    <a:gd name="connsiteX0" fmla="*/ 1161630 w 2276100"/>
                    <a:gd name="connsiteY0" fmla="*/ 1119694 h 6773812"/>
                    <a:gd name="connsiteX1" fmla="*/ 1907158 w 2276100"/>
                    <a:gd name="connsiteY1" fmla="*/ 1313156 h 6773812"/>
                    <a:gd name="connsiteX2" fmla="*/ 1922865 w 2276100"/>
                    <a:gd name="connsiteY2" fmla="*/ 1323983 h 6773812"/>
                    <a:gd name="connsiteX3" fmla="*/ 2272302 w 2276100"/>
                    <a:gd name="connsiteY3" fmla="*/ 1673463 h 6773812"/>
                    <a:gd name="connsiteX4" fmla="*/ 2260765 w 2276100"/>
                    <a:gd name="connsiteY4" fmla="*/ 2763723 h 6773812"/>
                    <a:gd name="connsiteX5" fmla="*/ 2209938 w 2276100"/>
                    <a:gd name="connsiteY5" fmla="*/ 4338790 h 6773812"/>
                    <a:gd name="connsiteX6" fmla="*/ 2188309 w 2276100"/>
                    <a:gd name="connsiteY6" fmla="*/ 6621415 h 6773812"/>
                    <a:gd name="connsiteX7" fmla="*/ 397445 w 2276100"/>
                    <a:gd name="connsiteY7" fmla="*/ 6589245 h 6773812"/>
                    <a:gd name="connsiteX8" fmla="*/ 22737 w 2276100"/>
                    <a:gd name="connsiteY8" fmla="*/ 4393947 h 6773812"/>
                    <a:gd name="connsiteX9" fmla="*/ 400397 w 2276100"/>
                    <a:gd name="connsiteY9" fmla="*/ 1323982 h 6773812"/>
                    <a:gd name="connsiteX10" fmla="*/ 416102 w 2276100"/>
                    <a:gd name="connsiteY10" fmla="*/ 1313156 h 6773812"/>
                    <a:gd name="connsiteX11" fmla="*/ 1161630 w 2276100"/>
                    <a:gd name="connsiteY11" fmla="*/ 1119694 h 6773812"/>
                    <a:gd name="connsiteX12" fmla="*/ 561361 w 2276100"/>
                    <a:gd name="connsiteY12" fmla="*/ 0 h 6773812"/>
                    <a:gd name="connsiteX13" fmla="*/ 1761898 w 2276100"/>
                    <a:gd name="connsiteY13" fmla="*/ 0 h 6773812"/>
                    <a:gd name="connsiteX14" fmla="*/ 1809411 w 2276100"/>
                    <a:gd name="connsiteY14" fmla="*/ 12568 h 6773812"/>
                    <a:gd name="connsiteX15" fmla="*/ 2091293 w 2276100"/>
                    <a:gd name="connsiteY15" fmla="*/ 381480 h 6773812"/>
                    <a:gd name="connsiteX16" fmla="*/ 2091293 w 2276100"/>
                    <a:gd name="connsiteY16" fmla="*/ 580179 h 6773812"/>
                    <a:gd name="connsiteX17" fmla="*/ 1960933 w 2276100"/>
                    <a:gd name="connsiteY17" fmla="*/ 860482 h 6773812"/>
                    <a:gd name="connsiteX18" fmla="*/ 1922865 w 2276100"/>
                    <a:gd name="connsiteY18" fmla="*/ 888455 h 6773812"/>
                    <a:gd name="connsiteX19" fmla="*/ 1922865 w 2276100"/>
                    <a:gd name="connsiteY19" fmla="*/ 1323982 h 6773812"/>
                    <a:gd name="connsiteX20" fmla="*/ 1907158 w 2276100"/>
                    <a:gd name="connsiteY20" fmla="*/ 1313155 h 6773812"/>
                    <a:gd name="connsiteX21" fmla="*/ 1161630 w 2276100"/>
                    <a:gd name="connsiteY21" fmla="*/ 1119693 h 6773812"/>
                    <a:gd name="connsiteX22" fmla="*/ 416102 w 2276100"/>
                    <a:gd name="connsiteY22" fmla="*/ 1313155 h 6773812"/>
                    <a:gd name="connsiteX23" fmla="*/ 400397 w 2276100"/>
                    <a:gd name="connsiteY23" fmla="*/ 1323981 h 6773812"/>
                    <a:gd name="connsiteX24" fmla="*/ 400397 w 2276100"/>
                    <a:gd name="connsiteY24" fmla="*/ 888455 h 6773812"/>
                    <a:gd name="connsiteX25" fmla="*/ 362329 w 2276100"/>
                    <a:gd name="connsiteY25" fmla="*/ 860482 h 6773812"/>
                    <a:gd name="connsiteX26" fmla="*/ 231968 w 2276100"/>
                    <a:gd name="connsiteY26" fmla="*/ 580179 h 6773812"/>
                    <a:gd name="connsiteX27" fmla="*/ 231968 w 2276100"/>
                    <a:gd name="connsiteY27" fmla="*/ 381480 h 6773812"/>
                    <a:gd name="connsiteX28" fmla="*/ 513849 w 2276100"/>
                    <a:gd name="connsiteY28" fmla="*/ 12568 h 6773812"/>
                    <a:gd name="connsiteX29" fmla="*/ 561361 w 2276100"/>
                    <a:gd name="connsiteY29" fmla="*/ 0 h 6773812"/>
                    <a:gd name="connsiteX0" fmla="*/ 1161630 w 2407503"/>
                    <a:gd name="connsiteY0" fmla="*/ 1119694 h 6773814"/>
                    <a:gd name="connsiteX1" fmla="*/ 1907158 w 2407503"/>
                    <a:gd name="connsiteY1" fmla="*/ 1313156 h 6773814"/>
                    <a:gd name="connsiteX2" fmla="*/ 1922865 w 2407503"/>
                    <a:gd name="connsiteY2" fmla="*/ 1323983 h 6773814"/>
                    <a:gd name="connsiteX3" fmla="*/ 2272302 w 2407503"/>
                    <a:gd name="connsiteY3" fmla="*/ 1673463 h 6773814"/>
                    <a:gd name="connsiteX4" fmla="*/ 2260765 w 2407503"/>
                    <a:gd name="connsiteY4" fmla="*/ 2763723 h 6773814"/>
                    <a:gd name="connsiteX5" fmla="*/ 2406564 w 2407503"/>
                    <a:gd name="connsiteY5" fmla="*/ 4629657 h 6773814"/>
                    <a:gd name="connsiteX6" fmla="*/ 2188309 w 2407503"/>
                    <a:gd name="connsiteY6" fmla="*/ 6621415 h 6773814"/>
                    <a:gd name="connsiteX7" fmla="*/ 397445 w 2407503"/>
                    <a:gd name="connsiteY7" fmla="*/ 6589245 h 6773814"/>
                    <a:gd name="connsiteX8" fmla="*/ 22737 w 2407503"/>
                    <a:gd name="connsiteY8" fmla="*/ 4393947 h 6773814"/>
                    <a:gd name="connsiteX9" fmla="*/ 400397 w 2407503"/>
                    <a:gd name="connsiteY9" fmla="*/ 1323982 h 6773814"/>
                    <a:gd name="connsiteX10" fmla="*/ 416102 w 2407503"/>
                    <a:gd name="connsiteY10" fmla="*/ 1313156 h 6773814"/>
                    <a:gd name="connsiteX11" fmla="*/ 1161630 w 2407503"/>
                    <a:gd name="connsiteY11" fmla="*/ 1119694 h 6773814"/>
                    <a:gd name="connsiteX12" fmla="*/ 561361 w 2407503"/>
                    <a:gd name="connsiteY12" fmla="*/ 0 h 6773814"/>
                    <a:gd name="connsiteX13" fmla="*/ 1761898 w 2407503"/>
                    <a:gd name="connsiteY13" fmla="*/ 0 h 6773814"/>
                    <a:gd name="connsiteX14" fmla="*/ 1809411 w 2407503"/>
                    <a:gd name="connsiteY14" fmla="*/ 12568 h 6773814"/>
                    <a:gd name="connsiteX15" fmla="*/ 2091293 w 2407503"/>
                    <a:gd name="connsiteY15" fmla="*/ 381480 h 6773814"/>
                    <a:gd name="connsiteX16" fmla="*/ 2091293 w 2407503"/>
                    <a:gd name="connsiteY16" fmla="*/ 580179 h 6773814"/>
                    <a:gd name="connsiteX17" fmla="*/ 1960933 w 2407503"/>
                    <a:gd name="connsiteY17" fmla="*/ 860482 h 6773814"/>
                    <a:gd name="connsiteX18" fmla="*/ 1922865 w 2407503"/>
                    <a:gd name="connsiteY18" fmla="*/ 888455 h 6773814"/>
                    <a:gd name="connsiteX19" fmla="*/ 1922865 w 2407503"/>
                    <a:gd name="connsiteY19" fmla="*/ 1323982 h 6773814"/>
                    <a:gd name="connsiteX20" fmla="*/ 1907158 w 2407503"/>
                    <a:gd name="connsiteY20" fmla="*/ 1313155 h 6773814"/>
                    <a:gd name="connsiteX21" fmla="*/ 1161630 w 2407503"/>
                    <a:gd name="connsiteY21" fmla="*/ 1119693 h 6773814"/>
                    <a:gd name="connsiteX22" fmla="*/ 416102 w 2407503"/>
                    <a:gd name="connsiteY22" fmla="*/ 1313155 h 6773814"/>
                    <a:gd name="connsiteX23" fmla="*/ 400397 w 2407503"/>
                    <a:gd name="connsiteY23" fmla="*/ 1323981 h 6773814"/>
                    <a:gd name="connsiteX24" fmla="*/ 400397 w 2407503"/>
                    <a:gd name="connsiteY24" fmla="*/ 888455 h 6773814"/>
                    <a:gd name="connsiteX25" fmla="*/ 362329 w 2407503"/>
                    <a:gd name="connsiteY25" fmla="*/ 860482 h 6773814"/>
                    <a:gd name="connsiteX26" fmla="*/ 231968 w 2407503"/>
                    <a:gd name="connsiteY26" fmla="*/ 580179 h 6773814"/>
                    <a:gd name="connsiteX27" fmla="*/ 231968 w 2407503"/>
                    <a:gd name="connsiteY27" fmla="*/ 381480 h 6773814"/>
                    <a:gd name="connsiteX28" fmla="*/ 513849 w 2407503"/>
                    <a:gd name="connsiteY28" fmla="*/ 12568 h 6773814"/>
                    <a:gd name="connsiteX29" fmla="*/ 561361 w 2407503"/>
                    <a:gd name="connsiteY29" fmla="*/ 0 h 6773814"/>
                    <a:gd name="connsiteX0" fmla="*/ 1161630 w 2555638"/>
                    <a:gd name="connsiteY0" fmla="*/ 1119694 h 6773812"/>
                    <a:gd name="connsiteX1" fmla="*/ 1907158 w 2555638"/>
                    <a:gd name="connsiteY1" fmla="*/ 1313156 h 6773812"/>
                    <a:gd name="connsiteX2" fmla="*/ 1922865 w 2555638"/>
                    <a:gd name="connsiteY2" fmla="*/ 1323983 h 6773812"/>
                    <a:gd name="connsiteX3" fmla="*/ 2272302 w 2555638"/>
                    <a:gd name="connsiteY3" fmla="*/ 1673463 h 6773812"/>
                    <a:gd name="connsiteX4" fmla="*/ 2260765 w 2555638"/>
                    <a:gd name="connsiteY4" fmla="*/ 2763723 h 6773812"/>
                    <a:gd name="connsiteX5" fmla="*/ 2406564 w 2555638"/>
                    <a:gd name="connsiteY5" fmla="*/ 4629657 h 6773812"/>
                    <a:gd name="connsiteX6" fmla="*/ 2188309 w 2555638"/>
                    <a:gd name="connsiteY6" fmla="*/ 6621415 h 6773812"/>
                    <a:gd name="connsiteX7" fmla="*/ 397445 w 2555638"/>
                    <a:gd name="connsiteY7" fmla="*/ 6589245 h 6773812"/>
                    <a:gd name="connsiteX8" fmla="*/ 22737 w 2555638"/>
                    <a:gd name="connsiteY8" fmla="*/ 4393947 h 6773812"/>
                    <a:gd name="connsiteX9" fmla="*/ 400397 w 2555638"/>
                    <a:gd name="connsiteY9" fmla="*/ 1323982 h 6773812"/>
                    <a:gd name="connsiteX10" fmla="*/ 416102 w 2555638"/>
                    <a:gd name="connsiteY10" fmla="*/ 1313156 h 6773812"/>
                    <a:gd name="connsiteX11" fmla="*/ 1161630 w 2555638"/>
                    <a:gd name="connsiteY11" fmla="*/ 1119694 h 6773812"/>
                    <a:gd name="connsiteX12" fmla="*/ 561361 w 2555638"/>
                    <a:gd name="connsiteY12" fmla="*/ 0 h 6773812"/>
                    <a:gd name="connsiteX13" fmla="*/ 1761898 w 2555638"/>
                    <a:gd name="connsiteY13" fmla="*/ 0 h 6773812"/>
                    <a:gd name="connsiteX14" fmla="*/ 1809411 w 2555638"/>
                    <a:gd name="connsiteY14" fmla="*/ 12568 h 6773812"/>
                    <a:gd name="connsiteX15" fmla="*/ 2091293 w 2555638"/>
                    <a:gd name="connsiteY15" fmla="*/ 381480 h 6773812"/>
                    <a:gd name="connsiteX16" fmla="*/ 2091293 w 2555638"/>
                    <a:gd name="connsiteY16" fmla="*/ 580179 h 6773812"/>
                    <a:gd name="connsiteX17" fmla="*/ 1960933 w 2555638"/>
                    <a:gd name="connsiteY17" fmla="*/ 860482 h 6773812"/>
                    <a:gd name="connsiteX18" fmla="*/ 1922865 w 2555638"/>
                    <a:gd name="connsiteY18" fmla="*/ 888455 h 6773812"/>
                    <a:gd name="connsiteX19" fmla="*/ 1922865 w 2555638"/>
                    <a:gd name="connsiteY19" fmla="*/ 1323982 h 6773812"/>
                    <a:gd name="connsiteX20" fmla="*/ 1907158 w 2555638"/>
                    <a:gd name="connsiteY20" fmla="*/ 1313155 h 6773812"/>
                    <a:gd name="connsiteX21" fmla="*/ 1161630 w 2555638"/>
                    <a:gd name="connsiteY21" fmla="*/ 1119693 h 6773812"/>
                    <a:gd name="connsiteX22" fmla="*/ 416102 w 2555638"/>
                    <a:gd name="connsiteY22" fmla="*/ 1313155 h 6773812"/>
                    <a:gd name="connsiteX23" fmla="*/ 400397 w 2555638"/>
                    <a:gd name="connsiteY23" fmla="*/ 1323981 h 6773812"/>
                    <a:gd name="connsiteX24" fmla="*/ 400397 w 2555638"/>
                    <a:gd name="connsiteY24" fmla="*/ 888455 h 6773812"/>
                    <a:gd name="connsiteX25" fmla="*/ 362329 w 2555638"/>
                    <a:gd name="connsiteY25" fmla="*/ 860482 h 6773812"/>
                    <a:gd name="connsiteX26" fmla="*/ 231968 w 2555638"/>
                    <a:gd name="connsiteY26" fmla="*/ 580179 h 6773812"/>
                    <a:gd name="connsiteX27" fmla="*/ 231968 w 2555638"/>
                    <a:gd name="connsiteY27" fmla="*/ 381480 h 6773812"/>
                    <a:gd name="connsiteX28" fmla="*/ 513849 w 2555638"/>
                    <a:gd name="connsiteY28" fmla="*/ 12568 h 6773812"/>
                    <a:gd name="connsiteX29" fmla="*/ 561361 w 2555638"/>
                    <a:gd name="connsiteY29" fmla="*/ 0 h 6773812"/>
                    <a:gd name="connsiteX0" fmla="*/ 1161630 w 2555638"/>
                    <a:gd name="connsiteY0" fmla="*/ 1119694 h 6763632"/>
                    <a:gd name="connsiteX1" fmla="*/ 1907158 w 2555638"/>
                    <a:gd name="connsiteY1" fmla="*/ 1313156 h 6763632"/>
                    <a:gd name="connsiteX2" fmla="*/ 1922865 w 2555638"/>
                    <a:gd name="connsiteY2" fmla="*/ 1323983 h 6763632"/>
                    <a:gd name="connsiteX3" fmla="*/ 2272302 w 2555638"/>
                    <a:gd name="connsiteY3" fmla="*/ 1673463 h 6763632"/>
                    <a:gd name="connsiteX4" fmla="*/ 2260765 w 2555638"/>
                    <a:gd name="connsiteY4" fmla="*/ 2763723 h 6763632"/>
                    <a:gd name="connsiteX5" fmla="*/ 2406564 w 2555638"/>
                    <a:gd name="connsiteY5" fmla="*/ 4629657 h 6763632"/>
                    <a:gd name="connsiteX6" fmla="*/ 2188309 w 2555638"/>
                    <a:gd name="connsiteY6" fmla="*/ 6621415 h 6763632"/>
                    <a:gd name="connsiteX7" fmla="*/ 397445 w 2555638"/>
                    <a:gd name="connsiteY7" fmla="*/ 6589245 h 6763632"/>
                    <a:gd name="connsiteX8" fmla="*/ 22737 w 2555638"/>
                    <a:gd name="connsiteY8" fmla="*/ 4393947 h 6763632"/>
                    <a:gd name="connsiteX9" fmla="*/ 400397 w 2555638"/>
                    <a:gd name="connsiteY9" fmla="*/ 1323982 h 6763632"/>
                    <a:gd name="connsiteX10" fmla="*/ 416102 w 2555638"/>
                    <a:gd name="connsiteY10" fmla="*/ 1313156 h 6763632"/>
                    <a:gd name="connsiteX11" fmla="*/ 1161630 w 2555638"/>
                    <a:gd name="connsiteY11" fmla="*/ 1119694 h 6763632"/>
                    <a:gd name="connsiteX12" fmla="*/ 561361 w 2555638"/>
                    <a:gd name="connsiteY12" fmla="*/ 0 h 6763632"/>
                    <a:gd name="connsiteX13" fmla="*/ 1761898 w 2555638"/>
                    <a:gd name="connsiteY13" fmla="*/ 0 h 6763632"/>
                    <a:gd name="connsiteX14" fmla="*/ 1809411 w 2555638"/>
                    <a:gd name="connsiteY14" fmla="*/ 12568 h 6763632"/>
                    <a:gd name="connsiteX15" fmla="*/ 2091293 w 2555638"/>
                    <a:gd name="connsiteY15" fmla="*/ 381480 h 6763632"/>
                    <a:gd name="connsiteX16" fmla="*/ 2091293 w 2555638"/>
                    <a:gd name="connsiteY16" fmla="*/ 580179 h 6763632"/>
                    <a:gd name="connsiteX17" fmla="*/ 1960933 w 2555638"/>
                    <a:gd name="connsiteY17" fmla="*/ 860482 h 6763632"/>
                    <a:gd name="connsiteX18" fmla="*/ 1922865 w 2555638"/>
                    <a:gd name="connsiteY18" fmla="*/ 888455 h 6763632"/>
                    <a:gd name="connsiteX19" fmla="*/ 1922865 w 2555638"/>
                    <a:gd name="connsiteY19" fmla="*/ 1323982 h 6763632"/>
                    <a:gd name="connsiteX20" fmla="*/ 1907158 w 2555638"/>
                    <a:gd name="connsiteY20" fmla="*/ 1313155 h 6763632"/>
                    <a:gd name="connsiteX21" fmla="*/ 1161630 w 2555638"/>
                    <a:gd name="connsiteY21" fmla="*/ 1119693 h 6763632"/>
                    <a:gd name="connsiteX22" fmla="*/ 416102 w 2555638"/>
                    <a:gd name="connsiteY22" fmla="*/ 1313155 h 6763632"/>
                    <a:gd name="connsiteX23" fmla="*/ 400397 w 2555638"/>
                    <a:gd name="connsiteY23" fmla="*/ 1323981 h 6763632"/>
                    <a:gd name="connsiteX24" fmla="*/ 400397 w 2555638"/>
                    <a:gd name="connsiteY24" fmla="*/ 888455 h 6763632"/>
                    <a:gd name="connsiteX25" fmla="*/ 362329 w 2555638"/>
                    <a:gd name="connsiteY25" fmla="*/ 860482 h 6763632"/>
                    <a:gd name="connsiteX26" fmla="*/ 231968 w 2555638"/>
                    <a:gd name="connsiteY26" fmla="*/ 580179 h 6763632"/>
                    <a:gd name="connsiteX27" fmla="*/ 231968 w 2555638"/>
                    <a:gd name="connsiteY27" fmla="*/ 381480 h 6763632"/>
                    <a:gd name="connsiteX28" fmla="*/ 513849 w 2555638"/>
                    <a:gd name="connsiteY28" fmla="*/ 12568 h 6763632"/>
                    <a:gd name="connsiteX29" fmla="*/ 561361 w 2555638"/>
                    <a:gd name="connsiteY29" fmla="*/ 0 h 676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555638" h="6763632">
                      <a:moveTo>
                        <a:pt x="1161630" y="1119694"/>
                      </a:moveTo>
                      <a:cubicBezTo>
                        <a:pt x="1452777" y="1119694"/>
                        <a:pt x="1716361" y="1193625"/>
                        <a:pt x="1907158" y="1313156"/>
                      </a:cubicBezTo>
                      <a:lnTo>
                        <a:pt x="1922865" y="1323983"/>
                      </a:lnTo>
                      <a:lnTo>
                        <a:pt x="2272302" y="1673463"/>
                      </a:lnTo>
                      <a:lnTo>
                        <a:pt x="2260765" y="2763723"/>
                      </a:lnTo>
                      <a:cubicBezTo>
                        <a:pt x="2311228" y="3112309"/>
                        <a:pt x="2418640" y="3986708"/>
                        <a:pt x="2406564" y="4629657"/>
                      </a:cubicBezTo>
                      <a:cubicBezTo>
                        <a:pt x="2394488" y="5272606"/>
                        <a:pt x="2867478" y="6552465"/>
                        <a:pt x="2188309" y="6621415"/>
                      </a:cubicBezTo>
                      <a:cubicBezTo>
                        <a:pt x="1668448" y="6623944"/>
                        <a:pt x="758374" y="6960490"/>
                        <a:pt x="397445" y="6589245"/>
                      </a:cubicBezTo>
                      <a:cubicBezTo>
                        <a:pt x="36516" y="6218000"/>
                        <a:pt x="-47578" y="5036897"/>
                        <a:pt x="22737" y="4393947"/>
                      </a:cubicBezTo>
                      <a:cubicBezTo>
                        <a:pt x="23229" y="3516403"/>
                        <a:pt x="405060" y="1842462"/>
                        <a:pt x="400397" y="1323982"/>
                      </a:cubicBezTo>
                      <a:lnTo>
                        <a:pt x="416102" y="1313156"/>
                      </a:lnTo>
                      <a:cubicBezTo>
                        <a:pt x="606899" y="1193625"/>
                        <a:pt x="870483" y="1119694"/>
                        <a:pt x="1161630" y="1119694"/>
                      </a:cubicBezTo>
                      <a:close/>
                      <a:moveTo>
                        <a:pt x="561361" y="0"/>
                      </a:moveTo>
                      <a:lnTo>
                        <a:pt x="1761898" y="0"/>
                      </a:lnTo>
                      <a:lnTo>
                        <a:pt x="1809411" y="12568"/>
                      </a:lnTo>
                      <a:cubicBezTo>
                        <a:pt x="1974485" y="70542"/>
                        <a:pt x="2091293" y="213862"/>
                        <a:pt x="2091293" y="381480"/>
                      </a:cubicBezTo>
                      <a:lnTo>
                        <a:pt x="2091293" y="580179"/>
                      </a:lnTo>
                      <a:cubicBezTo>
                        <a:pt x="2091293" y="689644"/>
                        <a:pt x="2041477" y="788746"/>
                        <a:pt x="1960933" y="860482"/>
                      </a:cubicBezTo>
                      <a:lnTo>
                        <a:pt x="1922865" y="888455"/>
                      </a:lnTo>
                      <a:lnTo>
                        <a:pt x="1922865" y="1323982"/>
                      </a:lnTo>
                      <a:lnTo>
                        <a:pt x="1907158" y="1313155"/>
                      </a:lnTo>
                      <a:cubicBezTo>
                        <a:pt x="1716361" y="1193624"/>
                        <a:pt x="1452777" y="1119693"/>
                        <a:pt x="1161630" y="1119693"/>
                      </a:cubicBezTo>
                      <a:cubicBezTo>
                        <a:pt x="870483" y="1119693"/>
                        <a:pt x="606899" y="1193624"/>
                        <a:pt x="416102" y="1313155"/>
                      </a:cubicBezTo>
                      <a:lnTo>
                        <a:pt x="400397" y="1323981"/>
                      </a:lnTo>
                      <a:lnTo>
                        <a:pt x="400397" y="888455"/>
                      </a:lnTo>
                      <a:lnTo>
                        <a:pt x="362329" y="860482"/>
                      </a:lnTo>
                      <a:cubicBezTo>
                        <a:pt x="281786" y="788746"/>
                        <a:pt x="231968" y="689644"/>
                        <a:pt x="231968" y="580179"/>
                      </a:cubicBezTo>
                      <a:lnTo>
                        <a:pt x="231968" y="381480"/>
                      </a:lnTo>
                      <a:cubicBezTo>
                        <a:pt x="231968" y="213862"/>
                        <a:pt x="348775" y="70542"/>
                        <a:pt x="513849" y="12568"/>
                      </a:cubicBezTo>
                      <a:lnTo>
                        <a:pt x="56136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89000"/>
                      </a:schemeClr>
                    </a:gs>
                    <a:gs pos="23000">
                      <a:schemeClr val="accent2">
                        <a:lumMod val="89000"/>
                      </a:schemeClr>
                    </a:gs>
                    <a:gs pos="69000">
                      <a:schemeClr val="accent2">
                        <a:lumMod val="75000"/>
                      </a:schemeClr>
                    </a:gs>
                    <a:gs pos="97000">
                      <a:schemeClr val="accent2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7" name="Szabadkézi sokszög 96"/>
                <p:cNvSpPr/>
                <p:nvPr/>
              </p:nvSpPr>
              <p:spPr>
                <a:xfrm rot="21027276" flipH="1" flipV="1">
                  <a:off x="8784761" y="4195753"/>
                  <a:ext cx="1075627" cy="2397976"/>
                </a:xfrm>
                <a:custGeom>
                  <a:avLst/>
                  <a:gdLst>
                    <a:gd name="connsiteX0" fmla="*/ 100032 w 592842"/>
                    <a:gd name="connsiteY0" fmla="*/ 1465659 h 1467045"/>
                    <a:gd name="connsiteX1" fmla="*/ 1154 w 592842"/>
                    <a:gd name="connsiteY1" fmla="*/ 1210397 h 1467045"/>
                    <a:gd name="connsiteX2" fmla="*/ 34789 w 592842"/>
                    <a:gd name="connsiteY2" fmla="*/ 556939 h 1467045"/>
                    <a:gd name="connsiteX3" fmla="*/ 47677 w 592842"/>
                    <a:gd name="connsiteY3" fmla="*/ 551098 h 1467045"/>
                    <a:gd name="connsiteX4" fmla="*/ 61520 w 592842"/>
                    <a:gd name="connsiteY4" fmla="*/ 525605 h 1467045"/>
                    <a:gd name="connsiteX5" fmla="*/ 281499 w 592842"/>
                    <a:gd name="connsiteY5" fmla="*/ 201517 h 1467045"/>
                    <a:gd name="connsiteX6" fmla="*/ 543118 w 592842"/>
                    <a:gd name="connsiteY6" fmla="*/ 29515 h 1467045"/>
                    <a:gd name="connsiteX7" fmla="*/ 431111 w 592842"/>
                    <a:gd name="connsiteY7" fmla="*/ 444529 h 1467045"/>
                    <a:gd name="connsiteX8" fmla="*/ 368915 w 592842"/>
                    <a:gd name="connsiteY8" fmla="*/ 554552 h 1467045"/>
                    <a:gd name="connsiteX9" fmla="*/ 382897 w 592842"/>
                    <a:gd name="connsiteY9" fmla="*/ 554756 h 1467045"/>
                    <a:gd name="connsiteX10" fmla="*/ 285756 w 592842"/>
                    <a:gd name="connsiteY10" fmla="*/ 1274550 h 1467045"/>
                    <a:gd name="connsiteX11" fmla="*/ 100032 w 592842"/>
                    <a:gd name="connsiteY11" fmla="*/ 1465659 h 1467045"/>
                    <a:gd name="connsiteX0" fmla="*/ 100032 w 544042"/>
                    <a:gd name="connsiteY0" fmla="*/ 1464145 h 1465531"/>
                    <a:gd name="connsiteX1" fmla="*/ 1154 w 544042"/>
                    <a:gd name="connsiteY1" fmla="*/ 1208883 h 1465531"/>
                    <a:gd name="connsiteX2" fmla="*/ 34789 w 544042"/>
                    <a:gd name="connsiteY2" fmla="*/ 555425 h 1465531"/>
                    <a:gd name="connsiteX3" fmla="*/ 47677 w 544042"/>
                    <a:gd name="connsiteY3" fmla="*/ 549584 h 1465531"/>
                    <a:gd name="connsiteX4" fmla="*/ 61520 w 544042"/>
                    <a:gd name="connsiteY4" fmla="*/ 524091 h 1465531"/>
                    <a:gd name="connsiteX5" fmla="*/ 281499 w 544042"/>
                    <a:gd name="connsiteY5" fmla="*/ 200003 h 1465531"/>
                    <a:gd name="connsiteX6" fmla="*/ 543118 w 544042"/>
                    <a:gd name="connsiteY6" fmla="*/ 28001 h 1465531"/>
                    <a:gd name="connsiteX7" fmla="*/ 368915 w 544042"/>
                    <a:gd name="connsiteY7" fmla="*/ 553038 h 1465531"/>
                    <a:gd name="connsiteX8" fmla="*/ 382897 w 544042"/>
                    <a:gd name="connsiteY8" fmla="*/ 553242 h 1465531"/>
                    <a:gd name="connsiteX9" fmla="*/ 285756 w 544042"/>
                    <a:gd name="connsiteY9" fmla="*/ 1273036 h 1465531"/>
                    <a:gd name="connsiteX10" fmla="*/ 100032 w 544042"/>
                    <a:gd name="connsiteY10" fmla="*/ 1464145 h 1465531"/>
                    <a:gd name="connsiteX0" fmla="*/ 100032 w 592787"/>
                    <a:gd name="connsiteY0" fmla="*/ 1485518 h 1486904"/>
                    <a:gd name="connsiteX1" fmla="*/ 1154 w 592787"/>
                    <a:gd name="connsiteY1" fmla="*/ 1230256 h 1486904"/>
                    <a:gd name="connsiteX2" fmla="*/ 34789 w 592787"/>
                    <a:gd name="connsiteY2" fmla="*/ 576798 h 1486904"/>
                    <a:gd name="connsiteX3" fmla="*/ 47677 w 592787"/>
                    <a:gd name="connsiteY3" fmla="*/ 570957 h 1486904"/>
                    <a:gd name="connsiteX4" fmla="*/ 61520 w 592787"/>
                    <a:gd name="connsiteY4" fmla="*/ 545464 h 1486904"/>
                    <a:gd name="connsiteX5" fmla="*/ 281499 w 592787"/>
                    <a:gd name="connsiteY5" fmla="*/ 221376 h 1486904"/>
                    <a:gd name="connsiteX6" fmla="*/ 543118 w 592787"/>
                    <a:gd name="connsiteY6" fmla="*/ 49374 h 1486904"/>
                    <a:gd name="connsiteX7" fmla="*/ 368915 w 592787"/>
                    <a:gd name="connsiteY7" fmla="*/ 574411 h 1486904"/>
                    <a:gd name="connsiteX8" fmla="*/ 382897 w 592787"/>
                    <a:gd name="connsiteY8" fmla="*/ 574615 h 1486904"/>
                    <a:gd name="connsiteX9" fmla="*/ 285756 w 592787"/>
                    <a:gd name="connsiteY9" fmla="*/ 1294409 h 1486904"/>
                    <a:gd name="connsiteX10" fmla="*/ 100032 w 592787"/>
                    <a:gd name="connsiteY10" fmla="*/ 1485518 h 1486904"/>
                    <a:gd name="connsiteX0" fmla="*/ 100032 w 592787"/>
                    <a:gd name="connsiteY0" fmla="*/ 1436186 h 1437572"/>
                    <a:gd name="connsiteX1" fmla="*/ 1154 w 592787"/>
                    <a:gd name="connsiteY1" fmla="*/ 1180924 h 1437572"/>
                    <a:gd name="connsiteX2" fmla="*/ 34789 w 592787"/>
                    <a:gd name="connsiteY2" fmla="*/ 527466 h 1437572"/>
                    <a:gd name="connsiteX3" fmla="*/ 47677 w 592787"/>
                    <a:gd name="connsiteY3" fmla="*/ 521625 h 1437572"/>
                    <a:gd name="connsiteX4" fmla="*/ 61520 w 592787"/>
                    <a:gd name="connsiteY4" fmla="*/ 496132 h 1437572"/>
                    <a:gd name="connsiteX5" fmla="*/ 543118 w 592787"/>
                    <a:gd name="connsiteY5" fmla="*/ 42 h 1437572"/>
                    <a:gd name="connsiteX6" fmla="*/ 368915 w 592787"/>
                    <a:gd name="connsiteY6" fmla="*/ 525079 h 1437572"/>
                    <a:gd name="connsiteX7" fmla="*/ 382897 w 592787"/>
                    <a:gd name="connsiteY7" fmla="*/ 525283 h 1437572"/>
                    <a:gd name="connsiteX8" fmla="*/ 285756 w 592787"/>
                    <a:gd name="connsiteY8" fmla="*/ 1245077 h 1437572"/>
                    <a:gd name="connsiteX9" fmla="*/ 100032 w 592787"/>
                    <a:gd name="connsiteY9" fmla="*/ 1436186 h 1437572"/>
                    <a:gd name="connsiteX0" fmla="*/ 100032 w 617639"/>
                    <a:gd name="connsiteY0" fmla="*/ 1466813 h 1468199"/>
                    <a:gd name="connsiteX1" fmla="*/ 1154 w 617639"/>
                    <a:gd name="connsiteY1" fmla="*/ 1211551 h 1468199"/>
                    <a:gd name="connsiteX2" fmla="*/ 34789 w 617639"/>
                    <a:gd name="connsiteY2" fmla="*/ 558093 h 1468199"/>
                    <a:gd name="connsiteX3" fmla="*/ 47677 w 617639"/>
                    <a:gd name="connsiteY3" fmla="*/ 552252 h 1468199"/>
                    <a:gd name="connsiteX4" fmla="*/ 61520 w 617639"/>
                    <a:gd name="connsiteY4" fmla="*/ 526759 h 1468199"/>
                    <a:gd name="connsiteX5" fmla="*/ 543118 w 617639"/>
                    <a:gd name="connsiteY5" fmla="*/ 30669 h 1468199"/>
                    <a:gd name="connsiteX6" fmla="*/ 368915 w 617639"/>
                    <a:gd name="connsiteY6" fmla="*/ 555706 h 1468199"/>
                    <a:gd name="connsiteX7" fmla="*/ 382897 w 617639"/>
                    <a:gd name="connsiteY7" fmla="*/ 555910 h 1468199"/>
                    <a:gd name="connsiteX8" fmla="*/ 285756 w 617639"/>
                    <a:gd name="connsiteY8" fmla="*/ 1275704 h 1468199"/>
                    <a:gd name="connsiteX9" fmla="*/ 100032 w 617639"/>
                    <a:gd name="connsiteY9" fmla="*/ 1466813 h 1468199"/>
                    <a:gd name="connsiteX0" fmla="*/ 100032 w 590938"/>
                    <a:gd name="connsiteY0" fmla="*/ 1500280 h 1501666"/>
                    <a:gd name="connsiteX1" fmla="*/ 1154 w 590938"/>
                    <a:gd name="connsiteY1" fmla="*/ 1245018 h 1501666"/>
                    <a:gd name="connsiteX2" fmla="*/ 34789 w 590938"/>
                    <a:gd name="connsiteY2" fmla="*/ 591560 h 1501666"/>
                    <a:gd name="connsiteX3" fmla="*/ 47677 w 590938"/>
                    <a:gd name="connsiteY3" fmla="*/ 585719 h 1501666"/>
                    <a:gd name="connsiteX4" fmla="*/ 61520 w 590938"/>
                    <a:gd name="connsiteY4" fmla="*/ 560226 h 1501666"/>
                    <a:gd name="connsiteX5" fmla="*/ 511901 w 590938"/>
                    <a:gd name="connsiteY5" fmla="*/ 29214 h 1501666"/>
                    <a:gd name="connsiteX6" fmla="*/ 368915 w 590938"/>
                    <a:gd name="connsiteY6" fmla="*/ 589173 h 1501666"/>
                    <a:gd name="connsiteX7" fmla="*/ 382897 w 590938"/>
                    <a:gd name="connsiteY7" fmla="*/ 589377 h 1501666"/>
                    <a:gd name="connsiteX8" fmla="*/ 285756 w 590938"/>
                    <a:gd name="connsiteY8" fmla="*/ 1309171 h 1501666"/>
                    <a:gd name="connsiteX9" fmla="*/ 100032 w 590938"/>
                    <a:gd name="connsiteY9" fmla="*/ 1500280 h 1501666"/>
                    <a:gd name="connsiteX0" fmla="*/ 100032 w 574417"/>
                    <a:gd name="connsiteY0" fmla="*/ 1492562 h 1493948"/>
                    <a:gd name="connsiteX1" fmla="*/ 1154 w 574417"/>
                    <a:gd name="connsiteY1" fmla="*/ 1237300 h 1493948"/>
                    <a:gd name="connsiteX2" fmla="*/ 34789 w 574417"/>
                    <a:gd name="connsiteY2" fmla="*/ 583842 h 1493948"/>
                    <a:gd name="connsiteX3" fmla="*/ 47677 w 574417"/>
                    <a:gd name="connsiteY3" fmla="*/ 578001 h 1493948"/>
                    <a:gd name="connsiteX4" fmla="*/ 61520 w 574417"/>
                    <a:gd name="connsiteY4" fmla="*/ 552508 h 1493948"/>
                    <a:gd name="connsiteX5" fmla="*/ 511901 w 574417"/>
                    <a:gd name="connsiteY5" fmla="*/ 21496 h 1493948"/>
                    <a:gd name="connsiteX6" fmla="*/ 368915 w 574417"/>
                    <a:gd name="connsiteY6" fmla="*/ 581455 h 1493948"/>
                    <a:gd name="connsiteX7" fmla="*/ 382897 w 574417"/>
                    <a:gd name="connsiteY7" fmla="*/ 581659 h 1493948"/>
                    <a:gd name="connsiteX8" fmla="*/ 285756 w 574417"/>
                    <a:gd name="connsiteY8" fmla="*/ 1301453 h 1493948"/>
                    <a:gd name="connsiteX9" fmla="*/ 100032 w 574417"/>
                    <a:gd name="connsiteY9" fmla="*/ 1492562 h 1493948"/>
                    <a:gd name="connsiteX0" fmla="*/ 100032 w 574417"/>
                    <a:gd name="connsiteY0" fmla="*/ 1471066 h 1472452"/>
                    <a:gd name="connsiteX1" fmla="*/ 1154 w 574417"/>
                    <a:gd name="connsiteY1" fmla="*/ 1215804 h 1472452"/>
                    <a:gd name="connsiteX2" fmla="*/ 34789 w 574417"/>
                    <a:gd name="connsiteY2" fmla="*/ 562346 h 1472452"/>
                    <a:gd name="connsiteX3" fmla="*/ 47677 w 574417"/>
                    <a:gd name="connsiteY3" fmla="*/ 556505 h 1472452"/>
                    <a:gd name="connsiteX4" fmla="*/ 511901 w 574417"/>
                    <a:gd name="connsiteY4" fmla="*/ 0 h 1472452"/>
                    <a:gd name="connsiteX5" fmla="*/ 368915 w 574417"/>
                    <a:gd name="connsiteY5" fmla="*/ 559959 h 1472452"/>
                    <a:gd name="connsiteX6" fmla="*/ 382897 w 574417"/>
                    <a:gd name="connsiteY6" fmla="*/ 560163 h 1472452"/>
                    <a:gd name="connsiteX7" fmla="*/ 285756 w 574417"/>
                    <a:gd name="connsiteY7" fmla="*/ 1279957 h 1472452"/>
                    <a:gd name="connsiteX8" fmla="*/ 100032 w 574417"/>
                    <a:gd name="connsiteY8" fmla="*/ 1471066 h 1472452"/>
                    <a:gd name="connsiteX0" fmla="*/ 100032 w 574417"/>
                    <a:gd name="connsiteY0" fmla="*/ 1471066 h 1472452"/>
                    <a:gd name="connsiteX1" fmla="*/ 1154 w 574417"/>
                    <a:gd name="connsiteY1" fmla="*/ 1215804 h 1472452"/>
                    <a:gd name="connsiteX2" fmla="*/ 34789 w 574417"/>
                    <a:gd name="connsiteY2" fmla="*/ 562346 h 1472452"/>
                    <a:gd name="connsiteX3" fmla="*/ 47677 w 574417"/>
                    <a:gd name="connsiteY3" fmla="*/ 556505 h 1472452"/>
                    <a:gd name="connsiteX4" fmla="*/ 511901 w 574417"/>
                    <a:gd name="connsiteY4" fmla="*/ 0 h 1472452"/>
                    <a:gd name="connsiteX5" fmla="*/ 368915 w 574417"/>
                    <a:gd name="connsiteY5" fmla="*/ 559959 h 1472452"/>
                    <a:gd name="connsiteX6" fmla="*/ 382897 w 574417"/>
                    <a:gd name="connsiteY6" fmla="*/ 560163 h 1472452"/>
                    <a:gd name="connsiteX7" fmla="*/ 285756 w 574417"/>
                    <a:gd name="connsiteY7" fmla="*/ 1279957 h 1472452"/>
                    <a:gd name="connsiteX8" fmla="*/ 100032 w 574417"/>
                    <a:gd name="connsiteY8" fmla="*/ 1471066 h 1472452"/>
                    <a:gd name="connsiteX0" fmla="*/ 100032 w 550606"/>
                    <a:gd name="connsiteY0" fmla="*/ 1483067 h 1484453"/>
                    <a:gd name="connsiteX1" fmla="*/ 1154 w 550606"/>
                    <a:gd name="connsiteY1" fmla="*/ 1227805 h 1484453"/>
                    <a:gd name="connsiteX2" fmla="*/ 34789 w 550606"/>
                    <a:gd name="connsiteY2" fmla="*/ 574347 h 1484453"/>
                    <a:gd name="connsiteX3" fmla="*/ 47677 w 550606"/>
                    <a:gd name="connsiteY3" fmla="*/ 568506 h 1484453"/>
                    <a:gd name="connsiteX4" fmla="*/ 511901 w 550606"/>
                    <a:gd name="connsiteY4" fmla="*/ 12001 h 1484453"/>
                    <a:gd name="connsiteX5" fmla="*/ 368915 w 550606"/>
                    <a:gd name="connsiteY5" fmla="*/ 571960 h 1484453"/>
                    <a:gd name="connsiteX6" fmla="*/ 382897 w 550606"/>
                    <a:gd name="connsiteY6" fmla="*/ 572164 h 1484453"/>
                    <a:gd name="connsiteX7" fmla="*/ 285756 w 550606"/>
                    <a:gd name="connsiteY7" fmla="*/ 1291958 h 1484453"/>
                    <a:gd name="connsiteX8" fmla="*/ 100032 w 550606"/>
                    <a:gd name="connsiteY8" fmla="*/ 1483067 h 1484453"/>
                    <a:gd name="connsiteX0" fmla="*/ 111100 w 561674"/>
                    <a:gd name="connsiteY0" fmla="*/ 1480344 h 1481730"/>
                    <a:gd name="connsiteX1" fmla="*/ 12222 w 561674"/>
                    <a:gd name="connsiteY1" fmla="*/ 1225082 h 1481730"/>
                    <a:gd name="connsiteX2" fmla="*/ 58745 w 561674"/>
                    <a:gd name="connsiteY2" fmla="*/ 565783 h 1481730"/>
                    <a:gd name="connsiteX3" fmla="*/ 522969 w 561674"/>
                    <a:gd name="connsiteY3" fmla="*/ 9278 h 1481730"/>
                    <a:gd name="connsiteX4" fmla="*/ 379983 w 561674"/>
                    <a:gd name="connsiteY4" fmla="*/ 569237 h 1481730"/>
                    <a:gd name="connsiteX5" fmla="*/ 393965 w 561674"/>
                    <a:gd name="connsiteY5" fmla="*/ 569441 h 1481730"/>
                    <a:gd name="connsiteX6" fmla="*/ 296824 w 561674"/>
                    <a:gd name="connsiteY6" fmla="*/ 1289235 h 1481730"/>
                    <a:gd name="connsiteX7" fmla="*/ 111100 w 561674"/>
                    <a:gd name="connsiteY7" fmla="*/ 1480344 h 1481730"/>
                    <a:gd name="connsiteX0" fmla="*/ 111100 w 561674"/>
                    <a:gd name="connsiteY0" fmla="*/ 1480344 h 1481730"/>
                    <a:gd name="connsiteX1" fmla="*/ 12222 w 561674"/>
                    <a:gd name="connsiteY1" fmla="*/ 1225082 h 1481730"/>
                    <a:gd name="connsiteX2" fmla="*/ 58745 w 561674"/>
                    <a:gd name="connsiteY2" fmla="*/ 565783 h 1481730"/>
                    <a:gd name="connsiteX3" fmla="*/ 522969 w 561674"/>
                    <a:gd name="connsiteY3" fmla="*/ 9278 h 1481730"/>
                    <a:gd name="connsiteX4" fmla="*/ 379983 w 561674"/>
                    <a:gd name="connsiteY4" fmla="*/ 569237 h 1481730"/>
                    <a:gd name="connsiteX5" fmla="*/ 296824 w 561674"/>
                    <a:gd name="connsiteY5" fmla="*/ 1289235 h 1481730"/>
                    <a:gd name="connsiteX6" fmla="*/ 111100 w 561674"/>
                    <a:gd name="connsiteY6" fmla="*/ 1480344 h 1481730"/>
                    <a:gd name="connsiteX0" fmla="*/ 111100 w 598694"/>
                    <a:gd name="connsiteY0" fmla="*/ 1481623 h 1483009"/>
                    <a:gd name="connsiteX1" fmla="*/ 12222 w 598694"/>
                    <a:gd name="connsiteY1" fmla="*/ 1226361 h 1483009"/>
                    <a:gd name="connsiteX2" fmla="*/ 58745 w 598694"/>
                    <a:gd name="connsiteY2" fmla="*/ 567062 h 1483009"/>
                    <a:gd name="connsiteX3" fmla="*/ 522969 w 598694"/>
                    <a:gd name="connsiteY3" fmla="*/ 10557 h 1483009"/>
                    <a:gd name="connsiteX4" fmla="*/ 379983 w 598694"/>
                    <a:gd name="connsiteY4" fmla="*/ 570516 h 1483009"/>
                    <a:gd name="connsiteX5" fmla="*/ 296824 w 598694"/>
                    <a:gd name="connsiteY5" fmla="*/ 1290514 h 1483009"/>
                    <a:gd name="connsiteX6" fmla="*/ 111100 w 598694"/>
                    <a:gd name="connsiteY6" fmla="*/ 1481623 h 1483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8694" h="1483009">
                      <a:moveTo>
                        <a:pt x="111100" y="1481623"/>
                      </a:moveTo>
                      <a:cubicBezTo>
                        <a:pt x="63667" y="1470931"/>
                        <a:pt x="20948" y="1378788"/>
                        <a:pt x="12222" y="1226361"/>
                      </a:cubicBezTo>
                      <a:cubicBezTo>
                        <a:pt x="3496" y="1073934"/>
                        <a:pt x="-26380" y="769696"/>
                        <a:pt x="58745" y="567062"/>
                      </a:cubicBezTo>
                      <a:cubicBezTo>
                        <a:pt x="143870" y="364428"/>
                        <a:pt x="299474" y="-73366"/>
                        <a:pt x="522969" y="10557"/>
                      </a:cubicBezTo>
                      <a:cubicBezTo>
                        <a:pt x="746464" y="94480"/>
                        <a:pt x="406686" y="482976"/>
                        <a:pt x="379983" y="570516"/>
                      </a:cubicBezTo>
                      <a:lnTo>
                        <a:pt x="296824" y="1290514"/>
                      </a:lnTo>
                      <a:cubicBezTo>
                        <a:pt x="249680" y="1442331"/>
                        <a:pt x="158534" y="1492315"/>
                        <a:pt x="111100" y="148162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89000"/>
                      </a:schemeClr>
                    </a:gs>
                    <a:gs pos="23000">
                      <a:schemeClr val="accent4">
                        <a:lumMod val="89000"/>
                      </a:schemeClr>
                    </a:gs>
                    <a:gs pos="69000">
                      <a:schemeClr val="accent4">
                        <a:lumMod val="75000"/>
                      </a:schemeClr>
                    </a:gs>
                    <a:gs pos="97000">
                      <a:schemeClr val="accent4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8" name="Szabadkézi sokszög 97"/>
                <p:cNvSpPr/>
                <p:nvPr/>
              </p:nvSpPr>
              <p:spPr>
                <a:xfrm rot="2820861">
                  <a:off x="8825235" y="6461196"/>
                  <a:ext cx="367905" cy="616904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077452" h="1586401">
                      <a:moveTo>
                        <a:pt x="33076" y="324795"/>
                      </a:moveTo>
                      <a:cubicBezTo>
                        <a:pt x="119407" y="270315"/>
                        <a:pt x="-191331" y="237248"/>
                        <a:pt x="215253" y="69389"/>
                      </a:cubicBezTo>
                      <a:cubicBezTo>
                        <a:pt x="444548" y="-79541"/>
                        <a:pt x="414551" y="58448"/>
                        <a:pt x="514200" y="52978"/>
                      </a:cubicBezTo>
                      <a:lnTo>
                        <a:pt x="515954" y="70195"/>
                      </a:lnTo>
                      <a:lnTo>
                        <a:pt x="521634" y="71873"/>
                      </a:lnTo>
                      <a:cubicBezTo>
                        <a:pt x="644208" y="120958"/>
                        <a:pt x="737300" y="236933"/>
                        <a:pt x="763952" y="379378"/>
                      </a:cubicBezTo>
                      <a:lnTo>
                        <a:pt x="769452" y="439046"/>
                      </a:lnTo>
                      <a:lnTo>
                        <a:pt x="776874" y="434929"/>
                      </a:lnTo>
                      <a:lnTo>
                        <a:pt x="780795" y="440884"/>
                      </a:lnTo>
                      <a:cubicBezTo>
                        <a:pt x="814576" y="493219"/>
                        <a:pt x="849730" y="551861"/>
                        <a:pt x="884520" y="614586"/>
                      </a:cubicBezTo>
                      <a:cubicBezTo>
                        <a:pt x="1023680" y="865488"/>
                        <a:pt x="1104322" y="1086726"/>
                        <a:pt x="1064641" y="1108735"/>
                      </a:cubicBezTo>
                      <a:cubicBezTo>
                        <a:pt x="1054720" y="1114237"/>
                        <a:pt x="1038219" y="1106767"/>
                        <a:pt x="1016874" y="1088546"/>
                      </a:cubicBezTo>
                      <a:lnTo>
                        <a:pt x="993466" y="1065349"/>
                      </a:lnTo>
                      <a:lnTo>
                        <a:pt x="1021987" y="1131490"/>
                      </a:lnTo>
                      <a:cubicBezTo>
                        <a:pt x="1074029" y="1260644"/>
                        <a:pt x="1092724" y="1354168"/>
                        <a:pt x="1063947" y="1370129"/>
                      </a:cubicBezTo>
                      <a:cubicBezTo>
                        <a:pt x="1040926" y="1382897"/>
                        <a:pt x="991882" y="1343608"/>
                        <a:pt x="931197" y="1269763"/>
                      </a:cubicBezTo>
                      <a:lnTo>
                        <a:pt x="924253" y="1260755"/>
                      </a:lnTo>
                      <a:lnTo>
                        <a:pt x="923191" y="1263994"/>
                      </a:lnTo>
                      <a:lnTo>
                        <a:pt x="944729" y="1313942"/>
                      </a:lnTo>
                      <a:cubicBezTo>
                        <a:pt x="996772" y="1443096"/>
                        <a:pt x="1015467" y="1536620"/>
                        <a:pt x="986690" y="1552581"/>
                      </a:cubicBezTo>
                      <a:cubicBezTo>
                        <a:pt x="957914" y="1568541"/>
                        <a:pt x="888475" y="1503162"/>
                        <a:pt x="806468" y="1390627"/>
                      </a:cubicBezTo>
                      <a:lnTo>
                        <a:pt x="772745" y="1341929"/>
                      </a:lnTo>
                      <a:lnTo>
                        <a:pt x="765292" y="1340632"/>
                      </a:lnTo>
                      <a:lnTo>
                        <a:pt x="767340" y="1345381"/>
                      </a:lnTo>
                      <a:cubicBezTo>
                        <a:pt x="819383" y="1474535"/>
                        <a:pt x="838078" y="1568058"/>
                        <a:pt x="809302" y="1584019"/>
                      </a:cubicBezTo>
                      <a:cubicBezTo>
                        <a:pt x="763258" y="1609556"/>
                        <a:pt x="613122" y="1426862"/>
                        <a:pt x="473963" y="1175960"/>
                      </a:cubicBezTo>
                      <a:lnTo>
                        <a:pt x="390308" y="1011013"/>
                      </a:lnTo>
                      <a:lnTo>
                        <a:pt x="376667" y="993839"/>
                      </a:lnTo>
                      <a:cubicBezTo>
                        <a:pt x="349522" y="957205"/>
                        <a:pt x="322558" y="918309"/>
                        <a:pt x="296074" y="877427"/>
                      </a:cubicBezTo>
                      <a:lnTo>
                        <a:pt x="287234" y="862684"/>
                      </a:lnTo>
                      <a:lnTo>
                        <a:pt x="282668" y="861134"/>
                      </a:lnTo>
                      <a:lnTo>
                        <a:pt x="306823" y="999645"/>
                      </a:lnTo>
                      <a:cubicBezTo>
                        <a:pt x="331480" y="1185029"/>
                        <a:pt x="325575" y="1320045"/>
                        <a:pt x="286952" y="1328265"/>
                      </a:cubicBezTo>
                      <a:cubicBezTo>
                        <a:pt x="235455" y="1339225"/>
                        <a:pt x="145293" y="1120617"/>
                        <a:pt x="85571" y="839992"/>
                      </a:cubicBezTo>
                      <a:lnTo>
                        <a:pt x="52912" y="652722"/>
                      </a:lnTo>
                      <a:lnTo>
                        <a:pt x="39456" y="625611"/>
                      </a:lnTo>
                      <a:cubicBezTo>
                        <a:pt x="20172" y="575746"/>
                        <a:pt x="9508" y="520923"/>
                        <a:pt x="9508" y="463376"/>
                      </a:cubicBezTo>
                      <a:cubicBezTo>
                        <a:pt x="9508" y="420215"/>
                        <a:pt x="15506" y="378587"/>
                        <a:pt x="26641" y="339434"/>
                      </a:cubicBezTo>
                      <a:lnTo>
                        <a:pt x="33076" y="324795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</p:grpSp>
        </p:grpSp>
      </p:grpSp>
      <p:pic>
        <p:nvPicPr>
          <p:cNvPr id="5" name="Kép 4"/>
          <p:cNvPicPr>
            <a:picLocks noChangeAspect="1"/>
          </p:cNvPicPr>
          <p:nvPr/>
        </p:nvPicPr>
        <p:blipFill rotWithShape="1">
          <a:blip r:embed="rId3"/>
          <a:srcRect t="69049"/>
          <a:stretch/>
        </p:blipFill>
        <p:spPr>
          <a:xfrm>
            <a:off x="4235172" y="2473483"/>
            <a:ext cx="1628346" cy="509593"/>
          </a:xfrm>
          <a:prstGeom prst="rect">
            <a:avLst/>
          </a:prstGeom>
        </p:spPr>
      </p:pic>
      <p:sp>
        <p:nvSpPr>
          <p:cNvPr id="77" name="Téglalap 76"/>
          <p:cNvSpPr/>
          <p:nvPr/>
        </p:nvSpPr>
        <p:spPr>
          <a:xfrm>
            <a:off x="3579060" y="962248"/>
            <a:ext cx="2189930" cy="1505618"/>
          </a:xfrm>
          <a:prstGeom prst="rect">
            <a:avLst/>
          </a:prstGeom>
          <a:solidFill>
            <a:srgbClr val="8BE1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78" name="Kép 77"/>
          <p:cNvPicPr>
            <a:picLocks noChangeAspect="1"/>
          </p:cNvPicPr>
          <p:nvPr/>
        </p:nvPicPr>
        <p:blipFill rotWithShape="1">
          <a:blip r:embed="rId3"/>
          <a:srcRect b="29662"/>
          <a:stretch/>
        </p:blipFill>
        <p:spPr>
          <a:xfrm>
            <a:off x="4235008" y="1335614"/>
            <a:ext cx="1628346" cy="1158070"/>
          </a:xfrm>
          <a:prstGeom prst="rect">
            <a:avLst/>
          </a:prstGeom>
        </p:spPr>
      </p:pic>
      <p:grpSp>
        <p:nvGrpSpPr>
          <p:cNvPr id="99" name="Csoportba foglalás 98"/>
          <p:cNvGrpSpPr/>
          <p:nvPr/>
        </p:nvGrpSpPr>
        <p:grpSpPr>
          <a:xfrm>
            <a:off x="4555479" y="2307723"/>
            <a:ext cx="926367" cy="247407"/>
            <a:chOff x="6939092" y="2264101"/>
            <a:chExt cx="603293" cy="161123"/>
          </a:xfrm>
        </p:grpSpPr>
        <p:sp>
          <p:nvSpPr>
            <p:cNvPr id="100" name="Szabadkézi sokszög 99"/>
            <p:cNvSpPr/>
            <p:nvPr/>
          </p:nvSpPr>
          <p:spPr>
            <a:xfrm flipH="1">
              <a:off x="6960650" y="2399506"/>
              <a:ext cx="22088" cy="1682"/>
            </a:xfrm>
            <a:custGeom>
              <a:avLst/>
              <a:gdLst>
                <a:gd name="connsiteX0" fmla="*/ 104871 w 104871"/>
                <a:gd name="connsiteY0" fmla="*/ 0 h 9808"/>
                <a:gd name="connsiteX1" fmla="*/ 12591 w 104871"/>
                <a:gd name="connsiteY1" fmla="*/ 6906 h 9808"/>
                <a:gd name="connsiteX2" fmla="*/ 0 w 104871"/>
                <a:gd name="connsiteY2" fmla="*/ 9808 h 9808"/>
                <a:gd name="connsiteX3" fmla="*/ 104871 w 104871"/>
                <a:gd name="connsiteY3" fmla="*/ 0 h 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871" h="9808">
                  <a:moveTo>
                    <a:pt x="104871" y="0"/>
                  </a:moveTo>
                  <a:lnTo>
                    <a:pt x="12591" y="6906"/>
                  </a:lnTo>
                  <a:lnTo>
                    <a:pt x="0" y="9808"/>
                  </a:lnTo>
                  <a:lnTo>
                    <a:pt x="104871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1" name="Szabadkézi sokszög 100"/>
            <p:cNvSpPr/>
            <p:nvPr/>
          </p:nvSpPr>
          <p:spPr>
            <a:xfrm flipH="1">
              <a:off x="6982738" y="2401187"/>
              <a:ext cx="6495" cy="1218"/>
            </a:xfrm>
            <a:custGeom>
              <a:avLst/>
              <a:gdLst>
                <a:gd name="connsiteX0" fmla="*/ 30834 w 30834"/>
                <a:gd name="connsiteY0" fmla="*/ 0 h 7106"/>
                <a:gd name="connsiteX1" fmla="*/ 21261 w 30834"/>
                <a:gd name="connsiteY1" fmla="*/ 895 h 7106"/>
                <a:gd name="connsiteX2" fmla="*/ 0 w 30834"/>
                <a:gd name="connsiteY2" fmla="*/ 7106 h 7106"/>
                <a:gd name="connsiteX3" fmla="*/ 30834 w 30834"/>
                <a:gd name="connsiteY3" fmla="*/ 0 h 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34" h="7106">
                  <a:moveTo>
                    <a:pt x="30834" y="0"/>
                  </a:moveTo>
                  <a:lnTo>
                    <a:pt x="21261" y="895"/>
                  </a:lnTo>
                  <a:lnTo>
                    <a:pt x="0" y="7106"/>
                  </a:lnTo>
                  <a:lnTo>
                    <a:pt x="30834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2" name="Szabadkézi sokszög 101"/>
            <p:cNvSpPr/>
            <p:nvPr/>
          </p:nvSpPr>
          <p:spPr>
            <a:xfrm flipH="1">
              <a:off x="6989232" y="2402406"/>
              <a:ext cx="13952" cy="3319"/>
            </a:xfrm>
            <a:custGeom>
              <a:avLst/>
              <a:gdLst>
                <a:gd name="connsiteX0" fmla="*/ 66242 w 66242"/>
                <a:gd name="connsiteY0" fmla="*/ 0 h 19349"/>
                <a:gd name="connsiteX1" fmla="*/ 23671 w 66242"/>
                <a:gd name="connsiteY1" fmla="*/ 9810 h 19349"/>
                <a:gd name="connsiteX2" fmla="*/ 0 w 66242"/>
                <a:gd name="connsiteY2" fmla="*/ 19349 h 19349"/>
                <a:gd name="connsiteX3" fmla="*/ 66242 w 66242"/>
                <a:gd name="connsiteY3" fmla="*/ 0 h 1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42" h="19349">
                  <a:moveTo>
                    <a:pt x="66242" y="0"/>
                  </a:moveTo>
                  <a:lnTo>
                    <a:pt x="23671" y="9810"/>
                  </a:lnTo>
                  <a:lnTo>
                    <a:pt x="0" y="19349"/>
                  </a:lnTo>
                  <a:lnTo>
                    <a:pt x="66242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3" name="Szabadkézi sokszög 102"/>
            <p:cNvSpPr/>
            <p:nvPr/>
          </p:nvSpPr>
          <p:spPr>
            <a:xfrm flipH="1">
              <a:off x="7003184" y="2405725"/>
              <a:ext cx="6517" cy="2139"/>
            </a:xfrm>
            <a:custGeom>
              <a:avLst/>
              <a:gdLst>
                <a:gd name="connsiteX0" fmla="*/ 30943 w 30943"/>
                <a:gd name="connsiteY0" fmla="*/ 0 h 12469"/>
                <a:gd name="connsiteX1" fmla="*/ 14568 w 30943"/>
                <a:gd name="connsiteY1" fmla="*/ 4783 h 12469"/>
                <a:gd name="connsiteX2" fmla="*/ 0 w 30943"/>
                <a:gd name="connsiteY2" fmla="*/ 12469 h 12469"/>
                <a:gd name="connsiteX3" fmla="*/ 30943 w 30943"/>
                <a:gd name="connsiteY3" fmla="*/ 0 h 1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43" h="12469">
                  <a:moveTo>
                    <a:pt x="30943" y="0"/>
                  </a:moveTo>
                  <a:lnTo>
                    <a:pt x="14568" y="4783"/>
                  </a:lnTo>
                  <a:lnTo>
                    <a:pt x="0" y="12469"/>
                  </a:lnTo>
                  <a:lnTo>
                    <a:pt x="309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4" name="Szabadkézi sokszög 103"/>
            <p:cNvSpPr/>
            <p:nvPr/>
          </p:nvSpPr>
          <p:spPr>
            <a:xfrm flipH="1">
              <a:off x="7009700" y="2407864"/>
              <a:ext cx="12056" cy="5180"/>
            </a:xfrm>
            <a:custGeom>
              <a:avLst/>
              <a:gdLst>
                <a:gd name="connsiteX0" fmla="*/ 57243 w 57243"/>
                <a:gd name="connsiteY0" fmla="*/ 0 h 30201"/>
                <a:gd name="connsiteX1" fmla="*/ 34038 w 57243"/>
                <a:gd name="connsiteY1" fmla="*/ 9351 h 30201"/>
                <a:gd name="connsiteX2" fmla="*/ 0 w 57243"/>
                <a:gd name="connsiteY2" fmla="*/ 30201 h 30201"/>
                <a:gd name="connsiteX3" fmla="*/ 57243 w 57243"/>
                <a:gd name="connsiteY3" fmla="*/ 0 h 3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43" h="30201">
                  <a:moveTo>
                    <a:pt x="57243" y="0"/>
                  </a:moveTo>
                  <a:lnTo>
                    <a:pt x="34038" y="9351"/>
                  </a:lnTo>
                  <a:lnTo>
                    <a:pt x="0" y="30201"/>
                  </a:lnTo>
                  <a:lnTo>
                    <a:pt x="572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5" name="Szabadkézi sokszög 104"/>
            <p:cNvSpPr/>
            <p:nvPr/>
          </p:nvSpPr>
          <p:spPr>
            <a:xfrm flipH="1">
              <a:off x="7021757" y="2413043"/>
              <a:ext cx="5065" cy="2527"/>
            </a:xfrm>
            <a:custGeom>
              <a:avLst/>
              <a:gdLst>
                <a:gd name="connsiteX0" fmla="*/ 24050 w 24050"/>
                <a:gd name="connsiteY0" fmla="*/ 0 h 14732"/>
                <a:gd name="connsiteX1" fmla="*/ 6197 w 24050"/>
                <a:gd name="connsiteY1" fmla="*/ 9419 h 14732"/>
                <a:gd name="connsiteX2" fmla="*/ 0 w 24050"/>
                <a:gd name="connsiteY2" fmla="*/ 14732 h 14732"/>
                <a:gd name="connsiteX3" fmla="*/ 24050 w 24050"/>
                <a:gd name="connsiteY3" fmla="*/ 0 h 1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0" h="14732">
                  <a:moveTo>
                    <a:pt x="24050" y="0"/>
                  </a:moveTo>
                  <a:lnTo>
                    <a:pt x="6197" y="9419"/>
                  </a:lnTo>
                  <a:lnTo>
                    <a:pt x="0" y="14732"/>
                  </a:lnTo>
                  <a:lnTo>
                    <a:pt x="24050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6" name="Szabadkézi sokszög 105"/>
            <p:cNvSpPr/>
            <p:nvPr/>
          </p:nvSpPr>
          <p:spPr>
            <a:xfrm flipH="1">
              <a:off x="7026822" y="2415570"/>
              <a:ext cx="13829" cy="9654"/>
            </a:xfrm>
            <a:custGeom>
              <a:avLst/>
              <a:gdLst>
                <a:gd name="connsiteX0" fmla="*/ 65655 w 65655"/>
                <a:gd name="connsiteY0" fmla="*/ 0 h 56286"/>
                <a:gd name="connsiteX1" fmla="*/ 55941 w 65655"/>
                <a:gd name="connsiteY1" fmla="*/ 5950 h 56286"/>
                <a:gd name="connsiteX2" fmla="*/ 0 w 65655"/>
                <a:gd name="connsiteY2" fmla="*/ 56286 h 56286"/>
                <a:gd name="connsiteX3" fmla="*/ 65655 w 65655"/>
                <a:gd name="connsiteY3" fmla="*/ 0 h 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55" h="56286">
                  <a:moveTo>
                    <a:pt x="65655" y="0"/>
                  </a:moveTo>
                  <a:lnTo>
                    <a:pt x="55941" y="5950"/>
                  </a:lnTo>
                  <a:lnTo>
                    <a:pt x="0" y="56286"/>
                  </a:lnTo>
                  <a:lnTo>
                    <a:pt x="65655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8" name="Ellipszis 107"/>
            <p:cNvSpPr/>
            <p:nvPr/>
          </p:nvSpPr>
          <p:spPr>
            <a:xfrm>
              <a:off x="7359001" y="2266500"/>
              <a:ext cx="177756" cy="111240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9" name="Ellipszis 108"/>
            <p:cNvSpPr/>
            <p:nvPr/>
          </p:nvSpPr>
          <p:spPr>
            <a:xfrm rot="5400000">
              <a:off x="7399450" y="2234357"/>
              <a:ext cx="96893" cy="166344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0" name="Ellipszis 109"/>
            <p:cNvSpPr/>
            <p:nvPr/>
          </p:nvSpPr>
          <p:spPr>
            <a:xfrm rot="16200000">
              <a:off x="7409702" y="2277222"/>
              <a:ext cx="78972" cy="108502"/>
            </a:xfrm>
            <a:prstGeom prst="ellipse">
              <a:avLst/>
            </a:prstGeom>
            <a:gradFill flip="none" rotWithShape="1">
              <a:gsLst>
                <a:gs pos="73000">
                  <a:srgbClr val="002948"/>
                </a:gs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1" name="Ellipszis 110"/>
            <p:cNvSpPr/>
            <p:nvPr/>
          </p:nvSpPr>
          <p:spPr>
            <a:xfrm>
              <a:off x="6943229" y="2268481"/>
              <a:ext cx="166345" cy="111240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2" name="Ellipszis 111"/>
            <p:cNvSpPr/>
            <p:nvPr/>
          </p:nvSpPr>
          <p:spPr>
            <a:xfrm rot="5400000">
              <a:off x="6996361" y="2242177"/>
              <a:ext cx="85163" cy="167552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3" name="Ellipszis 112"/>
            <p:cNvSpPr/>
            <p:nvPr/>
          </p:nvSpPr>
          <p:spPr>
            <a:xfrm rot="16200000">
              <a:off x="7004426" y="2279334"/>
              <a:ext cx="78972" cy="108502"/>
            </a:xfrm>
            <a:prstGeom prst="ellipse">
              <a:avLst/>
            </a:prstGeom>
            <a:gradFill flip="none" rotWithShape="1">
              <a:gsLst>
                <a:gs pos="73000">
                  <a:srgbClr val="002948"/>
                </a:gs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4" name="Ellipszis 113"/>
            <p:cNvSpPr/>
            <p:nvPr/>
          </p:nvSpPr>
          <p:spPr>
            <a:xfrm>
              <a:off x="7080379" y="2318859"/>
              <a:ext cx="20807" cy="16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5" name="Ellipszis 114"/>
            <p:cNvSpPr/>
            <p:nvPr/>
          </p:nvSpPr>
          <p:spPr>
            <a:xfrm>
              <a:off x="7058046" y="2331130"/>
              <a:ext cx="15165" cy="123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6" name="Szabadkézi sokszög 115"/>
            <p:cNvSpPr/>
            <p:nvPr/>
          </p:nvSpPr>
          <p:spPr>
            <a:xfrm rot="5400000" flipH="1">
              <a:off x="7002276" y="2200917"/>
              <a:ext cx="61082" cy="187450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201858 w 488321"/>
                <a:gd name="connsiteY5" fmla="*/ 400492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156169 w 488321"/>
                <a:gd name="connsiteY5" fmla="*/ 388088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156169" y="584624"/>
                    <a:pt x="156169" y="388088"/>
                  </a:cubicBezTo>
                  <a:cubicBezTo>
                    <a:pt x="156169" y="191553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7" name="Ellipszis 116"/>
            <p:cNvSpPr/>
            <p:nvPr/>
          </p:nvSpPr>
          <p:spPr>
            <a:xfrm>
              <a:off x="7486534" y="2317127"/>
              <a:ext cx="20807" cy="16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8" name="Ellipszis 117"/>
            <p:cNvSpPr/>
            <p:nvPr/>
          </p:nvSpPr>
          <p:spPr>
            <a:xfrm>
              <a:off x="7464202" y="2329397"/>
              <a:ext cx="15165" cy="123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19" name="Szabadkézi sokszög 118"/>
            <p:cNvSpPr/>
            <p:nvPr/>
          </p:nvSpPr>
          <p:spPr>
            <a:xfrm rot="16200000">
              <a:off x="7418179" y="2200976"/>
              <a:ext cx="58302" cy="190111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201858 w 488321"/>
                <a:gd name="connsiteY5" fmla="*/ 400492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156169 w 488321"/>
                <a:gd name="connsiteY5" fmla="*/ 388088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156169" y="584624"/>
                    <a:pt x="156169" y="388088"/>
                  </a:cubicBezTo>
                  <a:cubicBezTo>
                    <a:pt x="156169" y="191553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</p:grpSp>
      <p:grpSp>
        <p:nvGrpSpPr>
          <p:cNvPr id="314" name="Csoportba foglalás 313"/>
          <p:cNvGrpSpPr/>
          <p:nvPr/>
        </p:nvGrpSpPr>
        <p:grpSpPr>
          <a:xfrm>
            <a:off x="4938997" y="2678898"/>
            <a:ext cx="236444" cy="131956"/>
            <a:chOff x="4938997" y="2678898"/>
            <a:chExt cx="236444" cy="131956"/>
          </a:xfrm>
        </p:grpSpPr>
        <p:sp>
          <p:nvSpPr>
            <p:cNvPr id="315" name="Ellipszis 314"/>
            <p:cNvSpPr/>
            <p:nvPr/>
          </p:nvSpPr>
          <p:spPr>
            <a:xfrm>
              <a:off x="4938997" y="2678898"/>
              <a:ext cx="236444" cy="131956"/>
            </a:xfrm>
            <a:prstGeom prst="ellipse">
              <a:avLst/>
            </a:prstGeom>
            <a:solidFill>
              <a:srgbClr val="FFE0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316" name="Csoportba foglalás 315"/>
            <p:cNvGrpSpPr/>
            <p:nvPr/>
          </p:nvGrpSpPr>
          <p:grpSpPr>
            <a:xfrm>
              <a:off x="5008135" y="2679256"/>
              <a:ext cx="82419" cy="93824"/>
              <a:chOff x="9176727" y="3282641"/>
              <a:chExt cx="792480" cy="556272"/>
            </a:xfrm>
          </p:grpSpPr>
          <p:sp>
            <p:nvSpPr>
              <p:cNvPr id="317" name="Szabadkézi sokszög 316"/>
              <p:cNvSpPr/>
              <p:nvPr/>
            </p:nvSpPr>
            <p:spPr>
              <a:xfrm>
                <a:off x="9176727" y="3282641"/>
                <a:ext cx="792480" cy="556272"/>
              </a:xfrm>
              <a:custGeom>
                <a:avLst/>
                <a:gdLst>
                  <a:gd name="connsiteX0" fmla="*/ 1337556 w 2158716"/>
                  <a:gd name="connsiteY0" fmla="*/ 66 h 445380"/>
                  <a:gd name="connsiteX1" fmla="*/ 1099008 w 2158716"/>
                  <a:gd name="connsiteY1" fmla="*/ 168990 h 445380"/>
                  <a:gd name="connsiteX2" fmla="*/ 1079358 w 2158716"/>
                  <a:gd name="connsiteY2" fmla="*/ 263991 h 445380"/>
                  <a:gd name="connsiteX3" fmla="*/ 1059709 w 2158716"/>
                  <a:gd name="connsiteY3" fmla="*/ 168990 h 445380"/>
                  <a:gd name="connsiteX4" fmla="*/ 821160 w 2158716"/>
                  <a:gd name="connsiteY4" fmla="*/ 66 h 445380"/>
                  <a:gd name="connsiteX5" fmla="*/ 0 w 2158716"/>
                  <a:gd name="connsiteY5" fmla="*/ 445380 h 445380"/>
                  <a:gd name="connsiteX6" fmla="*/ 1053682 w 2158716"/>
                  <a:gd name="connsiteY6" fmla="*/ 445380 h 445380"/>
                  <a:gd name="connsiteX7" fmla="*/ 1105034 w 2158716"/>
                  <a:gd name="connsiteY7" fmla="*/ 445380 h 445380"/>
                  <a:gd name="connsiteX8" fmla="*/ 2158716 w 2158716"/>
                  <a:gd name="connsiteY8" fmla="*/ 445380 h 445380"/>
                  <a:gd name="connsiteX9" fmla="*/ 1337556 w 2158716"/>
                  <a:gd name="connsiteY9" fmla="*/ 66 h 445380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533627"/>
                  <a:gd name="connsiteX1" fmla="*/ 1208190 w 2322489"/>
                  <a:gd name="connsiteY1" fmla="*/ 171289 h 533627"/>
                  <a:gd name="connsiteX2" fmla="*/ 1188540 w 2322489"/>
                  <a:gd name="connsiteY2" fmla="*/ 266290 h 533627"/>
                  <a:gd name="connsiteX3" fmla="*/ 1168891 w 2322489"/>
                  <a:gd name="connsiteY3" fmla="*/ 171289 h 533627"/>
                  <a:gd name="connsiteX4" fmla="*/ 930342 w 2322489"/>
                  <a:gd name="connsiteY4" fmla="*/ 2365 h 533627"/>
                  <a:gd name="connsiteX5" fmla="*/ 0 w 2322489"/>
                  <a:gd name="connsiteY5" fmla="*/ 283906 h 533627"/>
                  <a:gd name="connsiteX6" fmla="*/ 1162864 w 2322489"/>
                  <a:gd name="connsiteY6" fmla="*/ 447679 h 533627"/>
                  <a:gd name="connsiteX7" fmla="*/ 1214216 w 2322489"/>
                  <a:gd name="connsiteY7" fmla="*/ 447679 h 533627"/>
                  <a:gd name="connsiteX8" fmla="*/ 2322489 w 2322489"/>
                  <a:gd name="connsiteY8" fmla="*/ 256610 h 533627"/>
                  <a:gd name="connsiteX9" fmla="*/ 1446738 w 2322489"/>
                  <a:gd name="connsiteY9" fmla="*/ 2365 h 533627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162864 w 2322489"/>
                  <a:gd name="connsiteY6" fmla="*/ 447679 h 898056"/>
                  <a:gd name="connsiteX7" fmla="*/ 1077738 w 2322489"/>
                  <a:gd name="connsiteY7" fmla="*/ 898056 h 898056"/>
                  <a:gd name="connsiteX8" fmla="*/ 2322489 w 2322489"/>
                  <a:gd name="connsiteY8" fmla="*/ 256610 h 898056"/>
                  <a:gd name="connsiteX9" fmla="*/ 1446738 w 2322489"/>
                  <a:gd name="connsiteY9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528625 w 2404376"/>
                  <a:gd name="connsiteY0" fmla="*/ 813 h 896504"/>
                  <a:gd name="connsiteX1" fmla="*/ 1290077 w 2404376"/>
                  <a:gd name="connsiteY1" fmla="*/ 169737 h 896504"/>
                  <a:gd name="connsiteX2" fmla="*/ 1270427 w 2404376"/>
                  <a:gd name="connsiteY2" fmla="*/ 264738 h 896504"/>
                  <a:gd name="connsiteX3" fmla="*/ 1250778 w 2404376"/>
                  <a:gd name="connsiteY3" fmla="*/ 169737 h 896504"/>
                  <a:gd name="connsiteX4" fmla="*/ 1012229 w 2404376"/>
                  <a:gd name="connsiteY4" fmla="*/ 813 h 896504"/>
                  <a:gd name="connsiteX5" fmla="*/ 0 w 2404376"/>
                  <a:gd name="connsiteY5" fmla="*/ 104933 h 896504"/>
                  <a:gd name="connsiteX6" fmla="*/ 1159625 w 2404376"/>
                  <a:gd name="connsiteY6" fmla="*/ 896504 h 896504"/>
                  <a:gd name="connsiteX7" fmla="*/ 2404376 w 2404376"/>
                  <a:gd name="connsiteY7" fmla="*/ 255058 h 896504"/>
                  <a:gd name="connsiteX8" fmla="*/ 1528625 w 2404376"/>
                  <a:gd name="connsiteY8" fmla="*/ 813 h 896504"/>
                  <a:gd name="connsiteX0" fmla="*/ 1528625 w 2404376"/>
                  <a:gd name="connsiteY0" fmla="*/ 166 h 895857"/>
                  <a:gd name="connsiteX1" fmla="*/ 1290077 w 2404376"/>
                  <a:gd name="connsiteY1" fmla="*/ 169090 h 895857"/>
                  <a:gd name="connsiteX2" fmla="*/ 1270427 w 2404376"/>
                  <a:gd name="connsiteY2" fmla="*/ 264091 h 895857"/>
                  <a:gd name="connsiteX3" fmla="*/ 1250778 w 2404376"/>
                  <a:gd name="connsiteY3" fmla="*/ 169090 h 895857"/>
                  <a:gd name="connsiteX4" fmla="*/ 1012229 w 2404376"/>
                  <a:gd name="connsiteY4" fmla="*/ 166 h 895857"/>
                  <a:gd name="connsiteX5" fmla="*/ 0 w 2404376"/>
                  <a:gd name="connsiteY5" fmla="*/ 104286 h 895857"/>
                  <a:gd name="connsiteX6" fmla="*/ 1159625 w 2404376"/>
                  <a:gd name="connsiteY6" fmla="*/ 895857 h 895857"/>
                  <a:gd name="connsiteX7" fmla="*/ 2404376 w 2404376"/>
                  <a:gd name="connsiteY7" fmla="*/ 254411 h 895857"/>
                  <a:gd name="connsiteX8" fmla="*/ 1528625 w 2404376"/>
                  <a:gd name="connsiteY8" fmla="*/ 166 h 895857"/>
                  <a:gd name="connsiteX0" fmla="*/ 1528625 w 2431672"/>
                  <a:gd name="connsiteY0" fmla="*/ 309 h 896000"/>
                  <a:gd name="connsiteX1" fmla="*/ 1290077 w 2431672"/>
                  <a:gd name="connsiteY1" fmla="*/ 169233 h 896000"/>
                  <a:gd name="connsiteX2" fmla="*/ 1270427 w 2431672"/>
                  <a:gd name="connsiteY2" fmla="*/ 264234 h 896000"/>
                  <a:gd name="connsiteX3" fmla="*/ 1250778 w 2431672"/>
                  <a:gd name="connsiteY3" fmla="*/ 169233 h 896000"/>
                  <a:gd name="connsiteX4" fmla="*/ 1012229 w 2431672"/>
                  <a:gd name="connsiteY4" fmla="*/ 309 h 896000"/>
                  <a:gd name="connsiteX5" fmla="*/ 0 w 2431672"/>
                  <a:gd name="connsiteY5" fmla="*/ 104429 h 896000"/>
                  <a:gd name="connsiteX6" fmla="*/ 1159625 w 2431672"/>
                  <a:gd name="connsiteY6" fmla="*/ 896000 h 896000"/>
                  <a:gd name="connsiteX7" fmla="*/ 2431672 w 2431672"/>
                  <a:gd name="connsiteY7" fmla="*/ 8894 h 896000"/>
                  <a:gd name="connsiteX8" fmla="*/ 1528625 w 2431672"/>
                  <a:gd name="connsiteY8" fmla="*/ 309 h 896000"/>
                  <a:gd name="connsiteX0" fmla="*/ 1528625 w 2431672"/>
                  <a:gd name="connsiteY0" fmla="*/ 166 h 895857"/>
                  <a:gd name="connsiteX1" fmla="*/ 1290077 w 2431672"/>
                  <a:gd name="connsiteY1" fmla="*/ 169090 h 895857"/>
                  <a:gd name="connsiteX2" fmla="*/ 1270427 w 2431672"/>
                  <a:gd name="connsiteY2" fmla="*/ 264091 h 895857"/>
                  <a:gd name="connsiteX3" fmla="*/ 1250778 w 2431672"/>
                  <a:gd name="connsiteY3" fmla="*/ 169090 h 895857"/>
                  <a:gd name="connsiteX4" fmla="*/ 1012229 w 2431672"/>
                  <a:gd name="connsiteY4" fmla="*/ 166 h 895857"/>
                  <a:gd name="connsiteX5" fmla="*/ 0 w 2431672"/>
                  <a:gd name="connsiteY5" fmla="*/ 104286 h 895857"/>
                  <a:gd name="connsiteX6" fmla="*/ 1159625 w 2431672"/>
                  <a:gd name="connsiteY6" fmla="*/ 895857 h 895857"/>
                  <a:gd name="connsiteX7" fmla="*/ 2431672 w 2431672"/>
                  <a:gd name="connsiteY7" fmla="*/ 8751 h 895857"/>
                  <a:gd name="connsiteX8" fmla="*/ 1528625 w 2431672"/>
                  <a:gd name="connsiteY8" fmla="*/ 166 h 895857"/>
                  <a:gd name="connsiteX0" fmla="*/ 1528625 w 2431672"/>
                  <a:gd name="connsiteY0" fmla="*/ 166 h 691141"/>
                  <a:gd name="connsiteX1" fmla="*/ 1290077 w 2431672"/>
                  <a:gd name="connsiteY1" fmla="*/ 169090 h 691141"/>
                  <a:gd name="connsiteX2" fmla="*/ 1270427 w 2431672"/>
                  <a:gd name="connsiteY2" fmla="*/ 264091 h 691141"/>
                  <a:gd name="connsiteX3" fmla="*/ 1250778 w 2431672"/>
                  <a:gd name="connsiteY3" fmla="*/ 169090 h 691141"/>
                  <a:gd name="connsiteX4" fmla="*/ 1012229 w 2431672"/>
                  <a:gd name="connsiteY4" fmla="*/ 166 h 691141"/>
                  <a:gd name="connsiteX5" fmla="*/ 0 w 2431672"/>
                  <a:gd name="connsiteY5" fmla="*/ 104286 h 691141"/>
                  <a:gd name="connsiteX6" fmla="*/ 1282455 w 2431672"/>
                  <a:gd name="connsiteY6" fmla="*/ 691141 h 691141"/>
                  <a:gd name="connsiteX7" fmla="*/ 2431672 w 2431672"/>
                  <a:gd name="connsiteY7" fmla="*/ 8751 h 691141"/>
                  <a:gd name="connsiteX8" fmla="*/ 1528625 w 2431672"/>
                  <a:gd name="connsiteY8" fmla="*/ 166 h 691141"/>
                  <a:gd name="connsiteX0" fmla="*/ 1310260 w 2213307"/>
                  <a:gd name="connsiteY0" fmla="*/ 166 h 691141"/>
                  <a:gd name="connsiteX1" fmla="*/ 1071712 w 2213307"/>
                  <a:gd name="connsiteY1" fmla="*/ 169090 h 691141"/>
                  <a:gd name="connsiteX2" fmla="*/ 1052062 w 2213307"/>
                  <a:gd name="connsiteY2" fmla="*/ 264091 h 691141"/>
                  <a:gd name="connsiteX3" fmla="*/ 1032413 w 2213307"/>
                  <a:gd name="connsiteY3" fmla="*/ 169090 h 691141"/>
                  <a:gd name="connsiteX4" fmla="*/ 793864 w 2213307"/>
                  <a:gd name="connsiteY4" fmla="*/ 166 h 691141"/>
                  <a:gd name="connsiteX5" fmla="*/ 0 w 2213307"/>
                  <a:gd name="connsiteY5" fmla="*/ 104286 h 691141"/>
                  <a:gd name="connsiteX6" fmla="*/ 1064090 w 2213307"/>
                  <a:gd name="connsiteY6" fmla="*/ 691141 h 691141"/>
                  <a:gd name="connsiteX7" fmla="*/ 2213307 w 2213307"/>
                  <a:gd name="connsiteY7" fmla="*/ 8751 h 691141"/>
                  <a:gd name="connsiteX8" fmla="*/ 1310260 w 2213307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841267"/>
                  <a:gd name="connsiteX1" fmla="*/ 1071712 w 2022238"/>
                  <a:gd name="connsiteY1" fmla="*/ 169090 h 841267"/>
                  <a:gd name="connsiteX2" fmla="*/ 1052062 w 2022238"/>
                  <a:gd name="connsiteY2" fmla="*/ 264091 h 841267"/>
                  <a:gd name="connsiteX3" fmla="*/ 1032413 w 2022238"/>
                  <a:gd name="connsiteY3" fmla="*/ 169090 h 841267"/>
                  <a:gd name="connsiteX4" fmla="*/ 793864 w 2022238"/>
                  <a:gd name="connsiteY4" fmla="*/ 166 h 841267"/>
                  <a:gd name="connsiteX5" fmla="*/ 0 w 2022238"/>
                  <a:gd name="connsiteY5" fmla="*/ 104286 h 841267"/>
                  <a:gd name="connsiteX6" fmla="*/ 1105033 w 2022238"/>
                  <a:gd name="connsiteY6" fmla="*/ 841267 h 841267"/>
                  <a:gd name="connsiteX7" fmla="*/ 2022238 w 2022238"/>
                  <a:gd name="connsiteY7" fmla="*/ 36046 h 841267"/>
                  <a:gd name="connsiteX8" fmla="*/ 1310260 w 2022238"/>
                  <a:gd name="connsiteY8" fmla="*/ 166 h 841267"/>
                  <a:gd name="connsiteX0" fmla="*/ 1584169 w 2296147"/>
                  <a:gd name="connsiteY0" fmla="*/ 321890 h 1162991"/>
                  <a:gd name="connsiteX1" fmla="*/ 1345621 w 2296147"/>
                  <a:gd name="connsiteY1" fmla="*/ 490814 h 1162991"/>
                  <a:gd name="connsiteX2" fmla="*/ 1325971 w 2296147"/>
                  <a:gd name="connsiteY2" fmla="*/ 585815 h 1162991"/>
                  <a:gd name="connsiteX3" fmla="*/ 1306322 w 2296147"/>
                  <a:gd name="connsiteY3" fmla="*/ 490814 h 1162991"/>
                  <a:gd name="connsiteX4" fmla="*/ 1067773 w 2296147"/>
                  <a:gd name="connsiteY4" fmla="*/ 321890 h 1162991"/>
                  <a:gd name="connsiteX5" fmla="*/ 0 w 2296147"/>
                  <a:gd name="connsiteY5" fmla="*/ 0 h 1162991"/>
                  <a:gd name="connsiteX6" fmla="*/ 1378942 w 2296147"/>
                  <a:gd name="connsiteY6" fmla="*/ 1162991 h 1162991"/>
                  <a:gd name="connsiteX7" fmla="*/ 2296147 w 2296147"/>
                  <a:gd name="connsiteY7" fmla="*/ 357770 h 1162991"/>
                  <a:gd name="connsiteX8" fmla="*/ 1584169 w 2296147"/>
                  <a:gd name="connsiteY8" fmla="*/ 321890 h 1162991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882624 w 2038543"/>
                  <a:gd name="connsiteY2" fmla="*/ 182533 h 854710"/>
                  <a:gd name="connsiteX3" fmla="*/ 644075 w 2038543"/>
                  <a:gd name="connsiteY3" fmla="*/ 13609 h 854710"/>
                  <a:gd name="connsiteX4" fmla="*/ 0 w 2038543"/>
                  <a:gd name="connsiteY4" fmla="*/ 524263 h 854710"/>
                  <a:gd name="connsiteX5" fmla="*/ 955244 w 2038543"/>
                  <a:gd name="connsiteY5" fmla="*/ 854710 h 854710"/>
                  <a:gd name="connsiteX6" fmla="*/ 2038543 w 2038543"/>
                  <a:gd name="connsiteY6" fmla="*/ 166641 h 854710"/>
                  <a:gd name="connsiteX7" fmla="*/ 1160471 w 2038543"/>
                  <a:gd name="connsiteY7" fmla="*/ 13609 h 854710"/>
                  <a:gd name="connsiteX0" fmla="*/ 1160471 w 2038543"/>
                  <a:gd name="connsiteY0" fmla="*/ 9208 h 850309"/>
                  <a:gd name="connsiteX1" fmla="*/ 882624 w 2038543"/>
                  <a:gd name="connsiteY1" fmla="*/ 178132 h 850309"/>
                  <a:gd name="connsiteX2" fmla="*/ 644075 w 2038543"/>
                  <a:gd name="connsiteY2" fmla="*/ 9208 h 850309"/>
                  <a:gd name="connsiteX3" fmla="*/ 0 w 2038543"/>
                  <a:gd name="connsiteY3" fmla="*/ 519862 h 850309"/>
                  <a:gd name="connsiteX4" fmla="*/ 955244 w 2038543"/>
                  <a:gd name="connsiteY4" fmla="*/ 850309 h 850309"/>
                  <a:gd name="connsiteX5" fmla="*/ 2038543 w 2038543"/>
                  <a:gd name="connsiteY5" fmla="*/ 162240 h 850309"/>
                  <a:gd name="connsiteX6" fmla="*/ 1160471 w 2038543"/>
                  <a:gd name="connsiteY6" fmla="*/ 9208 h 850309"/>
                  <a:gd name="connsiteX0" fmla="*/ 1160471 w 2038543"/>
                  <a:gd name="connsiteY0" fmla="*/ 44155 h 885256"/>
                  <a:gd name="connsiteX1" fmla="*/ 644075 w 2038543"/>
                  <a:gd name="connsiteY1" fmla="*/ 44155 h 885256"/>
                  <a:gd name="connsiteX2" fmla="*/ 0 w 2038543"/>
                  <a:gd name="connsiteY2" fmla="*/ 554809 h 885256"/>
                  <a:gd name="connsiteX3" fmla="*/ 955244 w 2038543"/>
                  <a:gd name="connsiteY3" fmla="*/ 885256 h 885256"/>
                  <a:gd name="connsiteX4" fmla="*/ 2038543 w 2038543"/>
                  <a:gd name="connsiteY4" fmla="*/ 197187 h 885256"/>
                  <a:gd name="connsiteX5" fmla="*/ 1160471 w 2038543"/>
                  <a:gd name="connsiteY5" fmla="*/ 44155 h 885256"/>
                  <a:gd name="connsiteX0" fmla="*/ 1160471 w 1845411"/>
                  <a:gd name="connsiteY0" fmla="*/ 44155 h 885256"/>
                  <a:gd name="connsiteX1" fmla="*/ 644075 w 1845411"/>
                  <a:gd name="connsiteY1" fmla="*/ 44155 h 885256"/>
                  <a:gd name="connsiteX2" fmla="*/ 0 w 1845411"/>
                  <a:gd name="connsiteY2" fmla="*/ 554809 h 885256"/>
                  <a:gd name="connsiteX3" fmla="*/ 955244 w 1845411"/>
                  <a:gd name="connsiteY3" fmla="*/ 885256 h 885256"/>
                  <a:gd name="connsiteX4" fmla="*/ 1845411 w 1845411"/>
                  <a:gd name="connsiteY4" fmla="*/ 347041 h 885256"/>
                  <a:gd name="connsiteX5" fmla="*/ 1160471 w 1845411"/>
                  <a:gd name="connsiteY5" fmla="*/ 44155 h 885256"/>
                  <a:gd name="connsiteX0" fmla="*/ 1160471 w 1845411"/>
                  <a:gd name="connsiteY0" fmla="*/ 44155 h 885256"/>
                  <a:gd name="connsiteX1" fmla="*/ 644075 w 1845411"/>
                  <a:gd name="connsiteY1" fmla="*/ 44155 h 885256"/>
                  <a:gd name="connsiteX2" fmla="*/ 0 w 1845411"/>
                  <a:gd name="connsiteY2" fmla="*/ 554809 h 885256"/>
                  <a:gd name="connsiteX3" fmla="*/ 955244 w 1845411"/>
                  <a:gd name="connsiteY3" fmla="*/ 885256 h 885256"/>
                  <a:gd name="connsiteX4" fmla="*/ 1845411 w 1845411"/>
                  <a:gd name="connsiteY4" fmla="*/ 347041 h 885256"/>
                  <a:gd name="connsiteX5" fmla="*/ 1160471 w 1845411"/>
                  <a:gd name="connsiteY5" fmla="*/ 44155 h 885256"/>
                  <a:gd name="connsiteX0" fmla="*/ 1161251 w 1846191"/>
                  <a:gd name="connsiteY0" fmla="*/ 44155 h 885256"/>
                  <a:gd name="connsiteX1" fmla="*/ 644855 w 1846191"/>
                  <a:gd name="connsiteY1" fmla="*/ 44155 h 885256"/>
                  <a:gd name="connsiteX2" fmla="*/ 780 w 1846191"/>
                  <a:gd name="connsiteY2" fmla="*/ 554809 h 885256"/>
                  <a:gd name="connsiteX3" fmla="*/ 956024 w 1846191"/>
                  <a:gd name="connsiteY3" fmla="*/ 885256 h 885256"/>
                  <a:gd name="connsiteX4" fmla="*/ 1846191 w 1846191"/>
                  <a:gd name="connsiteY4" fmla="*/ 347041 h 885256"/>
                  <a:gd name="connsiteX5" fmla="*/ 1161251 w 1846191"/>
                  <a:gd name="connsiteY5" fmla="*/ 44155 h 885256"/>
                  <a:gd name="connsiteX0" fmla="*/ 999953 w 1684893"/>
                  <a:gd name="connsiteY0" fmla="*/ 40529 h 881630"/>
                  <a:gd name="connsiteX1" fmla="*/ 483557 w 1684893"/>
                  <a:gd name="connsiteY1" fmla="*/ 40529 h 881630"/>
                  <a:gd name="connsiteX2" fmla="*/ 1174 w 1684893"/>
                  <a:gd name="connsiteY2" fmla="*/ 501232 h 881630"/>
                  <a:gd name="connsiteX3" fmla="*/ 794726 w 1684893"/>
                  <a:gd name="connsiteY3" fmla="*/ 881630 h 881630"/>
                  <a:gd name="connsiteX4" fmla="*/ 1684893 w 1684893"/>
                  <a:gd name="connsiteY4" fmla="*/ 343415 h 881630"/>
                  <a:gd name="connsiteX5" fmla="*/ 999953 w 1684893"/>
                  <a:gd name="connsiteY5" fmla="*/ 40529 h 881630"/>
                  <a:gd name="connsiteX0" fmla="*/ 999953 w 1684893"/>
                  <a:gd name="connsiteY0" fmla="*/ 40529 h 881630"/>
                  <a:gd name="connsiteX1" fmla="*/ 483557 w 1684893"/>
                  <a:gd name="connsiteY1" fmla="*/ 40529 h 881630"/>
                  <a:gd name="connsiteX2" fmla="*/ 1174 w 1684893"/>
                  <a:gd name="connsiteY2" fmla="*/ 501232 h 881630"/>
                  <a:gd name="connsiteX3" fmla="*/ 794726 w 1684893"/>
                  <a:gd name="connsiteY3" fmla="*/ 881630 h 881630"/>
                  <a:gd name="connsiteX4" fmla="*/ 1684893 w 1684893"/>
                  <a:gd name="connsiteY4" fmla="*/ 343415 h 881630"/>
                  <a:gd name="connsiteX5" fmla="*/ 999953 w 1684893"/>
                  <a:gd name="connsiteY5" fmla="*/ 40529 h 881630"/>
                  <a:gd name="connsiteX0" fmla="*/ 999028 w 1683968"/>
                  <a:gd name="connsiteY0" fmla="*/ 40529 h 881630"/>
                  <a:gd name="connsiteX1" fmla="*/ 482632 w 1683968"/>
                  <a:gd name="connsiteY1" fmla="*/ 40529 h 881630"/>
                  <a:gd name="connsiteX2" fmla="*/ 249 w 1683968"/>
                  <a:gd name="connsiteY2" fmla="*/ 501232 h 881630"/>
                  <a:gd name="connsiteX3" fmla="*/ 793801 w 1683968"/>
                  <a:gd name="connsiteY3" fmla="*/ 881630 h 881630"/>
                  <a:gd name="connsiteX4" fmla="*/ 1683968 w 1683968"/>
                  <a:gd name="connsiteY4" fmla="*/ 343415 h 881630"/>
                  <a:gd name="connsiteX5" fmla="*/ 999028 w 1683968"/>
                  <a:gd name="connsiteY5" fmla="*/ 40529 h 881630"/>
                  <a:gd name="connsiteX0" fmla="*/ 999028 w 1585156"/>
                  <a:gd name="connsiteY0" fmla="*/ 40529 h 881630"/>
                  <a:gd name="connsiteX1" fmla="*/ 482632 w 1585156"/>
                  <a:gd name="connsiteY1" fmla="*/ 40529 h 881630"/>
                  <a:gd name="connsiteX2" fmla="*/ 249 w 1585156"/>
                  <a:gd name="connsiteY2" fmla="*/ 501232 h 881630"/>
                  <a:gd name="connsiteX3" fmla="*/ 793801 w 1585156"/>
                  <a:gd name="connsiteY3" fmla="*/ 881630 h 881630"/>
                  <a:gd name="connsiteX4" fmla="*/ 1585156 w 1585156"/>
                  <a:gd name="connsiteY4" fmla="*/ 393367 h 881630"/>
                  <a:gd name="connsiteX5" fmla="*/ 999028 w 1585156"/>
                  <a:gd name="connsiteY5" fmla="*/ 40529 h 881630"/>
                  <a:gd name="connsiteX0" fmla="*/ 773633 w 1585156"/>
                  <a:gd name="connsiteY0" fmla="*/ 63260 h 869783"/>
                  <a:gd name="connsiteX1" fmla="*/ 482632 w 1585156"/>
                  <a:gd name="connsiteY1" fmla="*/ 28682 h 869783"/>
                  <a:gd name="connsiteX2" fmla="*/ 249 w 1585156"/>
                  <a:gd name="connsiteY2" fmla="*/ 489385 h 869783"/>
                  <a:gd name="connsiteX3" fmla="*/ 793801 w 1585156"/>
                  <a:gd name="connsiteY3" fmla="*/ 869783 h 869783"/>
                  <a:gd name="connsiteX4" fmla="*/ 1585156 w 1585156"/>
                  <a:gd name="connsiteY4" fmla="*/ 381520 h 869783"/>
                  <a:gd name="connsiteX5" fmla="*/ 773633 w 1585156"/>
                  <a:gd name="connsiteY5" fmla="*/ 63260 h 869783"/>
                  <a:gd name="connsiteX0" fmla="*/ 773633 w 1585156"/>
                  <a:gd name="connsiteY0" fmla="*/ 63260 h 869783"/>
                  <a:gd name="connsiteX1" fmla="*/ 482632 w 1585156"/>
                  <a:gd name="connsiteY1" fmla="*/ 28682 h 869783"/>
                  <a:gd name="connsiteX2" fmla="*/ 249 w 1585156"/>
                  <a:gd name="connsiteY2" fmla="*/ 489385 h 869783"/>
                  <a:gd name="connsiteX3" fmla="*/ 793801 w 1585156"/>
                  <a:gd name="connsiteY3" fmla="*/ 869783 h 869783"/>
                  <a:gd name="connsiteX4" fmla="*/ 1585156 w 1585156"/>
                  <a:gd name="connsiteY4" fmla="*/ 381520 h 869783"/>
                  <a:gd name="connsiteX5" fmla="*/ 773633 w 1585156"/>
                  <a:gd name="connsiteY5" fmla="*/ 63260 h 869783"/>
                  <a:gd name="connsiteX0" fmla="*/ 773633 w 1585156"/>
                  <a:gd name="connsiteY0" fmla="*/ 47949 h 854472"/>
                  <a:gd name="connsiteX1" fmla="*/ 297881 w 1585156"/>
                  <a:gd name="connsiteY1" fmla="*/ 33542 h 854472"/>
                  <a:gd name="connsiteX2" fmla="*/ 249 w 1585156"/>
                  <a:gd name="connsiteY2" fmla="*/ 474074 h 854472"/>
                  <a:gd name="connsiteX3" fmla="*/ 793801 w 1585156"/>
                  <a:gd name="connsiteY3" fmla="*/ 854472 h 854472"/>
                  <a:gd name="connsiteX4" fmla="*/ 1585156 w 1585156"/>
                  <a:gd name="connsiteY4" fmla="*/ 366209 h 854472"/>
                  <a:gd name="connsiteX5" fmla="*/ 773633 w 1585156"/>
                  <a:gd name="connsiteY5" fmla="*/ 47949 h 854472"/>
                  <a:gd name="connsiteX0" fmla="*/ 773633 w 1585156"/>
                  <a:gd name="connsiteY0" fmla="*/ 38116 h 844639"/>
                  <a:gd name="connsiteX1" fmla="*/ 297881 w 1585156"/>
                  <a:gd name="connsiteY1" fmla="*/ 23709 h 844639"/>
                  <a:gd name="connsiteX2" fmla="*/ 249 w 1585156"/>
                  <a:gd name="connsiteY2" fmla="*/ 464241 h 844639"/>
                  <a:gd name="connsiteX3" fmla="*/ 793801 w 1585156"/>
                  <a:gd name="connsiteY3" fmla="*/ 844639 h 844639"/>
                  <a:gd name="connsiteX4" fmla="*/ 1585156 w 1585156"/>
                  <a:gd name="connsiteY4" fmla="*/ 356376 h 844639"/>
                  <a:gd name="connsiteX5" fmla="*/ 773633 w 1585156"/>
                  <a:gd name="connsiteY5" fmla="*/ 38116 h 844639"/>
                  <a:gd name="connsiteX0" fmla="*/ 773633 w 1585156"/>
                  <a:gd name="connsiteY0" fmla="*/ 38116 h 844639"/>
                  <a:gd name="connsiteX1" fmla="*/ 297881 w 1585156"/>
                  <a:gd name="connsiteY1" fmla="*/ 23709 h 844639"/>
                  <a:gd name="connsiteX2" fmla="*/ 249 w 1585156"/>
                  <a:gd name="connsiteY2" fmla="*/ 464241 h 844639"/>
                  <a:gd name="connsiteX3" fmla="*/ 793801 w 1585156"/>
                  <a:gd name="connsiteY3" fmla="*/ 844639 h 844639"/>
                  <a:gd name="connsiteX4" fmla="*/ 1585156 w 1585156"/>
                  <a:gd name="connsiteY4" fmla="*/ 356376 h 844639"/>
                  <a:gd name="connsiteX5" fmla="*/ 773633 w 1585156"/>
                  <a:gd name="connsiteY5" fmla="*/ 38116 h 844639"/>
                  <a:gd name="connsiteX0" fmla="*/ 773633 w 1585156"/>
                  <a:gd name="connsiteY0" fmla="*/ 44490 h 851013"/>
                  <a:gd name="connsiteX1" fmla="*/ 405036 w 1585156"/>
                  <a:gd name="connsiteY1" fmla="*/ 9912 h 851013"/>
                  <a:gd name="connsiteX2" fmla="*/ 249 w 1585156"/>
                  <a:gd name="connsiteY2" fmla="*/ 470615 h 851013"/>
                  <a:gd name="connsiteX3" fmla="*/ 793801 w 1585156"/>
                  <a:gd name="connsiteY3" fmla="*/ 851013 h 851013"/>
                  <a:gd name="connsiteX4" fmla="*/ 1585156 w 1585156"/>
                  <a:gd name="connsiteY4" fmla="*/ 362750 h 851013"/>
                  <a:gd name="connsiteX5" fmla="*/ 773633 w 1585156"/>
                  <a:gd name="connsiteY5" fmla="*/ 44490 h 851013"/>
                  <a:gd name="connsiteX0" fmla="*/ 773633 w 1585156"/>
                  <a:gd name="connsiteY0" fmla="*/ 38116 h 844639"/>
                  <a:gd name="connsiteX1" fmla="*/ 405036 w 1585156"/>
                  <a:gd name="connsiteY1" fmla="*/ 3538 h 844639"/>
                  <a:gd name="connsiteX2" fmla="*/ 249 w 1585156"/>
                  <a:gd name="connsiteY2" fmla="*/ 464241 h 844639"/>
                  <a:gd name="connsiteX3" fmla="*/ 793801 w 1585156"/>
                  <a:gd name="connsiteY3" fmla="*/ 844639 h 844639"/>
                  <a:gd name="connsiteX4" fmla="*/ 1585156 w 1585156"/>
                  <a:gd name="connsiteY4" fmla="*/ 356376 h 844639"/>
                  <a:gd name="connsiteX5" fmla="*/ 773633 w 1585156"/>
                  <a:gd name="connsiteY5" fmla="*/ 38116 h 844639"/>
                  <a:gd name="connsiteX0" fmla="*/ 773633 w 1585156"/>
                  <a:gd name="connsiteY0" fmla="*/ 38116 h 844639"/>
                  <a:gd name="connsiteX1" fmla="*/ 405036 w 1585156"/>
                  <a:gd name="connsiteY1" fmla="*/ 3538 h 844639"/>
                  <a:gd name="connsiteX2" fmla="*/ 249 w 1585156"/>
                  <a:gd name="connsiteY2" fmla="*/ 464241 h 844639"/>
                  <a:gd name="connsiteX3" fmla="*/ 793801 w 1585156"/>
                  <a:gd name="connsiteY3" fmla="*/ 844639 h 844639"/>
                  <a:gd name="connsiteX4" fmla="*/ 1585156 w 1585156"/>
                  <a:gd name="connsiteY4" fmla="*/ 356376 h 844639"/>
                  <a:gd name="connsiteX5" fmla="*/ 773633 w 1585156"/>
                  <a:gd name="connsiteY5" fmla="*/ 38116 h 844639"/>
                  <a:gd name="connsiteX0" fmla="*/ 773633 w 1537121"/>
                  <a:gd name="connsiteY0" fmla="*/ 34896 h 841419"/>
                  <a:gd name="connsiteX1" fmla="*/ 405036 w 1537121"/>
                  <a:gd name="connsiteY1" fmla="*/ 318 h 841419"/>
                  <a:gd name="connsiteX2" fmla="*/ 249 w 1537121"/>
                  <a:gd name="connsiteY2" fmla="*/ 461021 h 841419"/>
                  <a:gd name="connsiteX3" fmla="*/ 793801 w 1537121"/>
                  <a:gd name="connsiteY3" fmla="*/ 841419 h 841419"/>
                  <a:gd name="connsiteX4" fmla="*/ 1537121 w 1537121"/>
                  <a:gd name="connsiteY4" fmla="*/ 387733 h 841419"/>
                  <a:gd name="connsiteX5" fmla="*/ 773633 w 1537121"/>
                  <a:gd name="connsiteY5" fmla="*/ 34896 h 84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7121" h="841419">
                    <a:moveTo>
                      <a:pt x="773633" y="34896"/>
                    </a:moveTo>
                    <a:cubicBezTo>
                      <a:pt x="541222" y="9391"/>
                      <a:pt x="493288" y="1333"/>
                      <a:pt x="405036" y="318"/>
                    </a:cubicBezTo>
                    <a:cubicBezTo>
                      <a:pt x="316784" y="-697"/>
                      <a:pt x="95703" y="105928"/>
                      <a:pt x="249" y="461021"/>
                    </a:cubicBezTo>
                    <a:cubicBezTo>
                      <a:pt x="-9323" y="777264"/>
                      <a:pt x="257134" y="786827"/>
                      <a:pt x="793801" y="841419"/>
                    </a:cubicBezTo>
                    <a:cubicBezTo>
                      <a:pt x="1163225" y="777729"/>
                      <a:pt x="1358765" y="942743"/>
                      <a:pt x="1537121" y="387733"/>
                    </a:cubicBezTo>
                    <a:cubicBezTo>
                      <a:pt x="1402685" y="183878"/>
                      <a:pt x="1224355" y="-99576"/>
                      <a:pt x="773633" y="34896"/>
                    </a:cubicBezTo>
                    <a:close/>
                  </a:path>
                </a:pathLst>
              </a:custGeom>
              <a:solidFill>
                <a:srgbClr val="E631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18" name="Szabadkézi sokszög 317"/>
              <p:cNvSpPr/>
              <p:nvPr/>
            </p:nvSpPr>
            <p:spPr>
              <a:xfrm>
                <a:off x="9278600" y="3406334"/>
                <a:ext cx="571577" cy="317792"/>
              </a:xfrm>
              <a:custGeom>
                <a:avLst/>
                <a:gdLst>
                  <a:gd name="connsiteX0" fmla="*/ 283574 w 571577"/>
                  <a:gd name="connsiteY0" fmla="*/ 0 h 317792"/>
                  <a:gd name="connsiteX1" fmla="*/ 569391 w 571577"/>
                  <a:gd name="connsiteY1" fmla="*/ 154111 h 317792"/>
                  <a:gd name="connsiteX2" fmla="*/ 571577 w 571577"/>
                  <a:gd name="connsiteY2" fmla="*/ 168460 h 317792"/>
                  <a:gd name="connsiteX3" fmla="*/ 556820 w 571577"/>
                  <a:gd name="connsiteY3" fmla="*/ 199911 h 317792"/>
                  <a:gd name="connsiteX4" fmla="*/ 554796 w 571577"/>
                  <a:gd name="connsiteY4" fmla="*/ 202118 h 317792"/>
                  <a:gd name="connsiteX5" fmla="*/ 513127 w 571577"/>
                  <a:gd name="connsiteY5" fmla="*/ 247555 h 317792"/>
                  <a:gd name="connsiteX6" fmla="*/ 288003 w 571577"/>
                  <a:gd name="connsiteY6" fmla="*/ 317792 h 317792"/>
                  <a:gd name="connsiteX7" fmla="*/ 38496 w 571577"/>
                  <a:gd name="connsiteY7" fmla="*/ 224865 h 317792"/>
                  <a:gd name="connsiteX8" fmla="*/ 16781 w 571577"/>
                  <a:gd name="connsiteY8" fmla="*/ 195936 h 317792"/>
                  <a:gd name="connsiteX9" fmla="*/ 16495 w 571577"/>
                  <a:gd name="connsiteY9" fmla="*/ 195555 h 317792"/>
                  <a:gd name="connsiteX10" fmla="*/ 2186 w 571577"/>
                  <a:gd name="connsiteY10" fmla="*/ 163681 h 317792"/>
                  <a:gd name="connsiteX11" fmla="*/ 0 w 571577"/>
                  <a:gd name="connsiteY11" fmla="*/ 149332 h 317792"/>
                  <a:gd name="connsiteX12" fmla="*/ 14757 w 571577"/>
                  <a:gd name="connsiteY12" fmla="*/ 117881 h 317792"/>
                  <a:gd name="connsiteX13" fmla="*/ 283574 w 571577"/>
                  <a:gd name="connsiteY13" fmla="*/ 0 h 317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77" h="317792">
                    <a:moveTo>
                      <a:pt x="283574" y="0"/>
                    </a:moveTo>
                    <a:cubicBezTo>
                      <a:pt x="424559" y="0"/>
                      <a:pt x="542187" y="66160"/>
                      <a:pt x="569391" y="154111"/>
                    </a:cubicBezTo>
                    <a:lnTo>
                      <a:pt x="571577" y="168460"/>
                    </a:lnTo>
                    <a:lnTo>
                      <a:pt x="556820" y="199911"/>
                    </a:lnTo>
                    <a:lnTo>
                      <a:pt x="554796" y="202118"/>
                    </a:lnTo>
                    <a:lnTo>
                      <a:pt x="513127" y="247555"/>
                    </a:lnTo>
                    <a:cubicBezTo>
                      <a:pt x="459617" y="290451"/>
                      <a:pt x="378637" y="317792"/>
                      <a:pt x="288003" y="317792"/>
                    </a:cubicBezTo>
                    <a:cubicBezTo>
                      <a:pt x="182264" y="317792"/>
                      <a:pt x="89664" y="280577"/>
                      <a:pt x="38496" y="224865"/>
                    </a:cubicBezTo>
                    <a:lnTo>
                      <a:pt x="16781" y="195936"/>
                    </a:lnTo>
                    <a:lnTo>
                      <a:pt x="16495" y="195555"/>
                    </a:lnTo>
                    <a:cubicBezTo>
                      <a:pt x="10400" y="185328"/>
                      <a:pt x="5586" y="174675"/>
                      <a:pt x="2186" y="163681"/>
                    </a:cubicBezTo>
                    <a:lnTo>
                      <a:pt x="0" y="149332"/>
                    </a:lnTo>
                    <a:lnTo>
                      <a:pt x="14757" y="117881"/>
                    </a:lnTo>
                    <a:cubicBezTo>
                      <a:pt x="59046" y="48607"/>
                      <a:pt x="162730" y="0"/>
                      <a:pt x="283574" y="0"/>
                    </a:cubicBezTo>
                    <a:close/>
                  </a:path>
                </a:pathLst>
              </a:custGeom>
              <a:solidFill>
                <a:srgbClr val="88280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sp>
        <p:nvSpPr>
          <p:cNvPr id="319" name="Téglalap 318"/>
          <p:cNvSpPr/>
          <p:nvPr/>
        </p:nvSpPr>
        <p:spPr>
          <a:xfrm>
            <a:off x="6150940" y="287567"/>
            <a:ext cx="543918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2400" dirty="0"/>
              <a:t>És ahogy énekelte a királyné a dalt, már nem volt olyan szomorú.</a:t>
            </a:r>
          </a:p>
        </p:txBody>
      </p:sp>
      <p:sp>
        <p:nvSpPr>
          <p:cNvPr id="320" name="Szabadkézi sokszög 319"/>
          <p:cNvSpPr/>
          <p:nvPr/>
        </p:nvSpPr>
        <p:spPr>
          <a:xfrm>
            <a:off x="-770021" y="5364544"/>
            <a:ext cx="28127" cy="2676"/>
          </a:xfrm>
          <a:custGeom>
            <a:avLst/>
            <a:gdLst>
              <a:gd name="connsiteX0" fmla="*/ 104871 w 104871"/>
              <a:gd name="connsiteY0" fmla="*/ 0 h 9808"/>
              <a:gd name="connsiteX1" fmla="*/ 12591 w 104871"/>
              <a:gd name="connsiteY1" fmla="*/ 6906 h 9808"/>
              <a:gd name="connsiteX2" fmla="*/ 0 w 104871"/>
              <a:gd name="connsiteY2" fmla="*/ 9808 h 9808"/>
              <a:gd name="connsiteX3" fmla="*/ 104871 w 104871"/>
              <a:gd name="connsiteY3" fmla="*/ 0 h 9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871" h="9808">
                <a:moveTo>
                  <a:pt x="104871" y="0"/>
                </a:moveTo>
                <a:lnTo>
                  <a:pt x="12591" y="6906"/>
                </a:lnTo>
                <a:lnTo>
                  <a:pt x="0" y="9808"/>
                </a:lnTo>
                <a:lnTo>
                  <a:pt x="104871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2" name="Szabadkézi sokszög 321"/>
          <p:cNvSpPr/>
          <p:nvPr/>
        </p:nvSpPr>
        <p:spPr>
          <a:xfrm>
            <a:off x="-778292" y="5367219"/>
            <a:ext cx="8270" cy="1939"/>
          </a:xfrm>
          <a:custGeom>
            <a:avLst/>
            <a:gdLst>
              <a:gd name="connsiteX0" fmla="*/ 30834 w 30834"/>
              <a:gd name="connsiteY0" fmla="*/ 0 h 7106"/>
              <a:gd name="connsiteX1" fmla="*/ 21261 w 30834"/>
              <a:gd name="connsiteY1" fmla="*/ 895 h 7106"/>
              <a:gd name="connsiteX2" fmla="*/ 0 w 30834"/>
              <a:gd name="connsiteY2" fmla="*/ 7106 h 7106"/>
              <a:gd name="connsiteX3" fmla="*/ 30834 w 30834"/>
              <a:gd name="connsiteY3" fmla="*/ 0 h 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834" h="7106">
                <a:moveTo>
                  <a:pt x="30834" y="0"/>
                </a:moveTo>
                <a:lnTo>
                  <a:pt x="21261" y="895"/>
                </a:lnTo>
                <a:lnTo>
                  <a:pt x="0" y="7106"/>
                </a:lnTo>
                <a:lnTo>
                  <a:pt x="30834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3" name="Szabadkézi sokszög 322"/>
          <p:cNvSpPr/>
          <p:nvPr/>
        </p:nvSpPr>
        <p:spPr>
          <a:xfrm>
            <a:off x="-796059" y="5369158"/>
            <a:ext cx="17767" cy="5280"/>
          </a:xfrm>
          <a:custGeom>
            <a:avLst/>
            <a:gdLst>
              <a:gd name="connsiteX0" fmla="*/ 66242 w 66242"/>
              <a:gd name="connsiteY0" fmla="*/ 0 h 19349"/>
              <a:gd name="connsiteX1" fmla="*/ 23671 w 66242"/>
              <a:gd name="connsiteY1" fmla="*/ 9810 h 19349"/>
              <a:gd name="connsiteX2" fmla="*/ 0 w 66242"/>
              <a:gd name="connsiteY2" fmla="*/ 19349 h 19349"/>
              <a:gd name="connsiteX3" fmla="*/ 66242 w 66242"/>
              <a:gd name="connsiteY3" fmla="*/ 0 h 1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42" h="19349">
                <a:moveTo>
                  <a:pt x="66242" y="0"/>
                </a:moveTo>
                <a:lnTo>
                  <a:pt x="23671" y="9810"/>
                </a:lnTo>
                <a:lnTo>
                  <a:pt x="0" y="19349"/>
                </a:lnTo>
                <a:lnTo>
                  <a:pt x="66242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4" name="Szabadkézi sokszög 323"/>
          <p:cNvSpPr/>
          <p:nvPr/>
        </p:nvSpPr>
        <p:spPr>
          <a:xfrm>
            <a:off x="-804358" y="5374437"/>
            <a:ext cx="8299" cy="3401"/>
          </a:xfrm>
          <a:custGeom>
            <a:avLst/>
            <a:gdLst>
              <a:gd name="connsiteX0" fmla="*/ 30943 w 30943"/>
              <a:gd name="connsiteY0" fmla="*/ 0 h 12469"/>
              <a:gd name="connsiteX1" fmla="*/ 14568 w 30943"/>
              <a:gd name="connsiteY1" fmla="*/ 4783 h 12469"/>
              <a:gd name="connsiteX2" fmla="*/ 0 w 30943"/>
              <a:gd name="connsiteY2" fmla="*/ 12469 h 12469"/>
              <a:gd name="connsiteX3" fmla="*/ 30943 w 30943"/>
              <a:gd name="connsiteY3" fmla="*/ 0 h 1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43" h="12469">
                <a:moveTo>
                  <a:pt x="30943" y="0"/>
                </a:moveTo>
                <a:lnTo>
                  <a:pt x="14568" y="4783"/>
                </a:lnTo>
                <a:lnTo>
                  <a:pt x="0" y="12469"/>
                </a:lnTo>
                <a:lnTo>
                  <a:pt x="309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5" name="Szabadkézi sokszög 324"/>
          <p:cNvSpPr/>
          <p:nvPr/>
        </p:nvSpPr>
        <p:spPr>
          <a:xfrm>
            <a:off x="-819710" y="5377841"/>
            <a:ext cx="15353" cy="8241"/>
          </a:xfrm>
          <a:custGeom>
            <a:avLst/>
            <a:gdLst>
              <a:gd name="connsiteX0" fmla="*/ 57243 w 57243"/>
              <a:gd name="connsiteY0" fmla="*/ 0 h 30201"/>
              <a:gd name="connsiteX1" fmla="*/ 34038 w 57243"/>
              <a:gd name="connsiteY1" fmla="*/ 9351 h 30201"/>
              <a:gd name="connsiteX2" fmla="*/ 0 w 57243"/>
              <a:gd name="connsiteY2" fmla="*/ 30201 h 30201"/>
              <a:gd name="connsiteX3" fmla="*/ 57243 w 57243"/>
              <a:gd name="connsiteY3" fmla="*/ 0 h 30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3" h="30201">
                <a:moveTo>
                  <a:pt x="57243" y="0"/>
                </a:moveTo>
                <a:lnTo>
                  <a:pt x="34038" y="9351"/>
                </a:lnTo>
                <a:lnTo>
                  <a:pt x="0" y="30201"/>
                </a:lnTo>
                <a:lnTo>
                  <a:pt x="572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6" name="Szabadkézi sokszög 325"/>
          <p:cNvSpPr/>
          <p:nvPr/>
        </p:nvSpPr>
        <p:spPr>
          <a:xfrm>
            <a:off x="-826160" y="5386080"/>
            <a:ext cx="6450" cy="4021"/>
          </a:xfrm>
          <a:custGeom>
            <a:avLst/>
            <a:gdLst>
              <a:gd name="connsiteX0" fmla="*/ 24050 w 24050"/>
              <a:gd name="connsiteY0" fmla="*/ 0 h 14732"/>
              <a:gd name="connsiteX1" fmla="*/ 6197 w 24050"/>
              <a:gd name="connsiteY1" fmla="*/ 9419 h 14732"/>
              <a:gd name="connsiteX2" fmla="*/ 0 w 24050"/>
              <a:gd name="connsiteY2" fmla="*/ 14732 h 14732"/>
              <a:gd name="connsiteX3" fmla="*/ 24050 w 24050"/>
              <a:gd name="connsiteY3" fmla="*/ 0 h 14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0" h="14732">
                <a:moveTo>
                  <a:pt x="24050" y="0"/>
                </a:moveTo>
                <a:lnTo>
                  <a:pt x="6197" y="9419"/>
                </a:lnTo>
                <a:lnTo>
                  <a:pt x="0" y="14732"/>
                </a:lnTo>
                <a:lnTo>
                  <a:pt x="24050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7" name="Szabadkézi sokszög 326"/>
          <p:cNvSpPr/>
          <p:nvPr/>
        </p:nvSpPr>
        <p:spPr>
          <a:xfrm>
            <a:off x="-843771" y="5390099"/>
            <a:ext cx="17609" cy="15358"/>
          </a:xfrm>
          <a:custGeom>
            <a:avLst/>
            <a:gdLst>
              <a:gd name="connsiteX0" fmla="*/ 65655 w 65655"/>
              <a:gd name="connsiteY0" fmla="*/ 0 h 56286"/>
              <a:gd name="connsiteX1" fmla="*/ 55941 w 65655"/>
              <a:gd name="connsiteY1" fmla="*/ 5950 h 56286"/>
              <a:gd name="connsiteX2" fmla="*/ 0 w 65655"/>
              <a:gd name="connsiteY2" fmla="*/ 56286 h 56286"/>
              <a:gd name="connsiteX3" fmla="*/ 65655 w 65655"/>
              <a:gd name="connsiteY3" fmla="*/ 0 h 56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55" h="56286">
                <a:moveTo>
                  <a:pt x="65655" y="0"/>
                </a:moveTo>
                <a:lnTo>
                  <a:pt x="55941" y="5950"/>
                </a:lnTo>
                <a:lnTo>
                  <a:pt x="0" y="56286"/>
                </a:lnTo>
                <a:lnTo>
                  <a:pt x="65655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9" name="Ellipszis buborék 328"/>
          <p:cNvSpPr/>
          <p:nvPr/>
        </p:nvSpPr>
        <p:spPr>
          <a:xfrm>
            <a:off x="867689" y="228991"/>
            <a:ext cx="2671074" cy="2040123"/>
          </a:xfrm>
          <a:prstGeom prst="wedgeEllipseCallout">
            <a:avLst>
              <a:gd name="adj1" fmla="val 69193"/>
              <a:gd name="adj2" fmla="val 49404"/>
            </a:avLst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330" name="Csoportba foglalás 329"/>
          <p:cNvGrpSpPr/>
          <p:nvPr/>
        </p:nvGrpSpPr>
        <p:grpSpPr>
          <a:xfrm>
            <a:off x="1958770" y="580274"/>
            <a:ext cx="688128" cy="1337555"/>
            <a:chOff x="4741693" y="988193"/>
            <a:chExt cx="3323641" cy="5525664"/>
          </a:xfrm>
        </p:grpSpPr>
        <p:grpSp>
          <p:nvGrpSpPr>
            <p:cNvPr id="331" name="Csoportba foglalás 330"/>
            <p:cNvGrpSpPr/>
            <p:nvPr/>
          </p:nvGrpSpPr>
          <p:grpSpPr>
            <a:xfrm>
              <a:off x="4741693" y="988193"/>
              <a:ext cx="2749223" cy="5525664"/>
              <a:chOff x="4632040" y="806522"/>
              <a:chExt cx="2749223" cy="5525664"/>
            </a:xfrm>
          </p:grpSpPr>
          <p:grpSp>
            <p:nvGrpSpPr>
              <p:cNvPr id="662" name="Csoportba foglalás 661"/>
              <p:cNvGrpSpPr/>
              <p:nvPr/>
            </p:nvGrpSpPr>
            <p:grpSpPr>
              <a:xfrm rot="897925" flipH="1">
                <a:off x="5936586" y="2404445"/>
                <a:ext cx="1444677" cy="1155612"/>
                <a:chOff x="2990191" y="1530585"/>
                <a:chExt cx="1397255" cy="1298504"/>
              </a:xfrm>
            </p:grpSpPr>
            <p:sp>
              <p:nvSpPr>
                <p:cNvPr id="778" name="Szabadkézi sokszög 777"/>
                <p:cNvSpPr/>
                <p:nvPr/>
              </p:nvSpPr>
              <p:spPr>
                <a:xfrm rot="18235584" flipH="1" flipV="1">
                  <a:off x="2964244" y="2316105"/>
                  <a:ext cx="538931" cy="487038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  <a:gd name="connsiteX0" fmla="*/ 23569 w 1067945"/>
                    <a:gd name="connsiteY0" fmla="*/ 324795 h 1586401"/>
                    <a:gd name="connsiteX1" fmla="*/ 66097 w 1067945"/>
                    <a:gd name="connsiteY1" fmla="*/ 140029 h 1586401"/>
                    <a:gd name="connsiteX2" fmla="*/ 205746 w 1067945"/>
                    <a:gd name="connsiteY2" fmla="*/ 69389 h 1586401"/>
                    <a:gd name="connsiteX3" fmla="*/ 504693 w 1067945"/>
                    <a:gd name="connsiteY3" fmla="*/ 52978 h 1586401"/>
                    <a:gd name="connsiteX4" fmla="*/ 506447 w 1067945"/>
                    <a:gd name="connsiteY4" fmla="*/ 70195 h 1586401"/>
                    <a:gd name="connsiteX5" fmla="*/ 512127 w 1067945"/>
                    <a:gd name="connsiteY5" fmla="*/ 71873 h 1586401"/>
                    <a:gd name="connsiteX6" fmla="*/ 754445 w 1067945"/>
                    <a:gd name="connsiteY6" fmla="*/ 379378 h 1586401"/>
                    <a:gd name="connsiteX7" fmla="*/ 759945 w 1067945"/>
                    <a:gd name="connsiteY7" fmla="*/ 439046 h 1586401"/>
                    <a:gd name="connsiteX8" fmla="*/ 767367 w 1067945"/>
                    <a:gd name="connsiteY8" fmla="*/ 434929 h 1586401"/>
                    <a:gd name="connsiteX9" fmla="*/ 771288 w 1067945"/>
                    <a:gd name="connsiteY9" fmla="*/ 440884 h 1586401"/>
                    <a:gd name="connsiteX10" fmla="*/ 875013 w 1067945"/>
                    <a:gd name="connsiteY10" fmla="*/ 614586 h 1586401"/>
                    <a:gd name="connsiteX11" fmla="*/ 1055134 w 1067945"/>
                    <a:gd name="connsiteY11" fmla="*/ 1108735 h 1586401"/>
                    <a:gd name="connsiteX12" fmla="*/ 1007367 w 1067945"/>
                    <a:gd name="connsiteY12" fmla="*/ 1088546 h 1586401"/>
                    <a:gd name="connsiteX13" fmla="*/ 983959 w 1067945"/>
                    <a:gd name="connsiteY13" fmla="*/ 1065349 h 1586401"/>
                    <a:gd name="connsiteX14" fmla="*/ 1012480 w 1067945"/>
                    <a:gd name="connsiteY14" fmla="*/ 1131490 h 1586401"/>
                    <a:gd name="connsiteX15" fmla="*/ 1054440 w 1067945"/>
                    <a:gd name="connsiteY15" fmla="*/ 1370129 h 1586401"/>
                    <a:gd name="connsiteX16" fmla="*/ 921690 w 1067945"/>
                    <a:gd name="connsiteY16" fmla="*/ 1269763 h 1586401"/>
                    <a:gd name="connsiteX17" fmla="*/ 914746 w 1067945"/>
                    <a:gd name="connsiteY17" fmla="*/ 1260755 h 1586401"/>
                    <a:gd name="connsiteX18" fmla="*/ 913684 w 1067945"/>
                    <a:gd name="connsiteY18" fmla="*/ 1263994 h 1586401"/>
                    <a:gd name="connsiteX19" fmla="*/ 935222 w 1067945"/>
                    <a:gd name="connsiteY19" fmla="*/ 1313942 h 1586401"/>
                    <a:gd name="connsiteX20" fmla="*/ 977183 w 1067945"/>
                    <a:gd name="connsiteY20" fmla="*/ 1552581 h 1586401"/>
                    <a:gd name="connsiteX21" fmla="*/ 796961 w 1067945"/>
                    <a:gd name="connsiteY21" fmla="*/ 1390627 h 1586401"/>
                    <a:gd name="connsiteX22" fmla="*/ 763238 w 1067945"/>
                    <a:gd name="connsiteY22" fmla="*/ 1341929 h 1586401"/>
                    <a:gd name="connsiteX23" fmla="*/ 755785 w 1067945"/>
                    <a:gd name="connsiteY23" fmla="*/ 1340632 h 1586401"/>
                    <a:gd name="connsiteX24" fmla="*/ 757833 w 1067945"/>
                    <a:gd name="connsiteY24" fmla="*/ 1345381 h 1586401"/>
                    <a:gd name="connsiteX25" fmla="*/ 799795 w 1067945"/>
                    <a:gd name="connsiteY25" fmla="*/ 1584019 h 1586401"/>
                    <a:gd name="connsiteX26" fmla="*/ 464456 w 1067945"/>
                    <a:gd name="connsiteY26" fmla="*/ 1175960 h 1586401"/>
                    <a:gd name="connsiteX27" fmla="*/ 380801 w 1067945"/>
                    <a:gd name="connsiteY27" fmla="*/ 1011013 h 1586401"/>
                    <a:gd name="connsiteX28" fmla="*/ 367160 w 1067945"/>
                    <a:gd name="connsiteY28" fmla="*/ 993839 h 1586401"/>
                    <a:gd name="connsiteX29" fmla="*/ 286567 w 1067945"/>
                    <a:gd name="connsiteY29" fmla="*/ 877427 h 1586401"/>
                    <a:gd name="connsiteX30" fmla="*/ 277727 w 1067945"/>
                    <a:gd name="connsiteY30" fmla="*/ 862684 h 1586401"/>
                    <a:gd name="connsiteX31" fmla="*/ 273161 w 1067945"/>
                    <a:gd name="connsiteY31" fmla="*/ 861134 h 1586401"/>
                    <a:gd name="connsiteX32" fmla="*/ 297316 w 1067945"/>
                    <a:gd name="connsiteY32" fmla="*/ 999645 h 1586401"/>
                    <a:gd name="connsiteX33" fmla="*/ 277445 w 1067945"/>
                    <a:gd name="connsiteY33" fmla="*/ 1328265 h 1586401"/>
                    <a:gd name="connsiteX34" fmla="*/ 76064 w 1067945"/>
                    <a:gd name="connsiteY34" fmla="*/ 839992 h 1586401"/>
                    <a:gd name="connsiteX35" fmla="*/ 43405 w 1067945"/>
                    <a:gd name="connsiteY35" fmla="*/ 652722 h 1586401"/>
                    <a:gd name="connsiteX36" fmla="*/ 29949 w 1067945"/>
                    <a:gd name="connsiteY36" fmla="*/ 625611 h 1586401"/>
                    <a:gd name="connsiteX37" fmla="*/ 1 w 1067945"/>
                    <a:gd name="connsiteY37" fmla="*/ 463376 h 1586401"/>
                    <a:gd name="connsiteX38" fmla="*/ 17134 w 1067945"/>
                    <a:gd name="connsiteY38" fmla="*/ 339434 h 1586401"/>
                    <a:gd name="connsiteX39" fmla="*/ 23569 w 1067945"/>
                    <a:gd name="connsiteY39" fmla="*/ 324795 h 1586401"/>
                    <a:gd name="connsiteX0" fmla="*/ 23567 w 1067943"/>
                    <a:gd name="connsiteY0" fmla="*/ 271817 h 1533423"/>
                    <a:gd name="connsiteX1" fmla="*/ 66095 w 1067943"/>
                    <a:gd name="connsiteY1" fmla="*/ 87051 h 1533423"/>
                    <a:gd name="connsiteX2" fmla="*/ 504691 w 1067943"/>
                    <a:gd name="connsiteY2" fmla="*/ 0 h 1533423"/>
                    <a:gd name="connsiteX3" fmla="*/ 506445 w 1067943"/>
                    <a:gd name="connsiteY3" fmla="*/ 17217 h 1533423"/>
                    <a:gd name="connsiteX4" fmla="*/ 512125 w 1067943"/>
                    <a:gd name="connsiteY4" fmla="*/ 18895 h 1533423"/>
                    <a:gd name="connsiteX5" fmla="*/ 754443 w 1067943"/>
                    <a:gd name="connsiteY5" fmla="*/ 326400 h 1533423"/>
                    <a:gd name="connsiteX6" fmla="*/ 759943 w 1067943"/>
                    <a:gd name="connsiteY6" fmla="*/ 386068 h 1533423"/>
                    <a:gd name="connsiteX7" fmla="*/ 767365 w 1067943"/>
                    <a:gd name="connsiteY7" fmla="*/ 381951 h 1533423"/>
                    <a:gd name="connsiteX8" fmla="*/ 771286 w 1067943"/>
                    <a:gd name="connsiteY8" fmla="*/ 387906 h 1533423"/>
                    <a:gd name="connsiteX9" fmla="*/ 875011 w 1067943"/>
                    <a:gd name="connsiteY9" fmla="*/ 561608 h 1533423"/>
                    <a:gd name="connsiteX10" fmla="*/ 1055132 w 1067943"/>
                    <a:gd name="connsiteY10" fmla="*/ 1055757 h 1533423"/>
                    <a:gd name="connsiteX11" fmla="*/ 1007365 w 1067943"/>
                    <a:gd name="connsiteY11" fmla="*/ 1035568 h 1533423"/>
                    <a:gd name="connsiteX12" fmla="*/ 983957 w 1067943"/>
                    <a:gd name="connsiteY12" fmla="*/ 1012371 h 1533423"/>
                    <a:gd name="connsiteX13" fmla="*/ 1012478 w 1067943"/>
                    <a:gd name="connsiteY13" fmla="*/ 1078512 h 1533423"/>
                    <a:gd name="connsiteX14" fmla="*/ 1054438 w 1067943"/>
                    <a:gd name="connsiteY14" fmla="*/ 1317151 h 1533423"/>
                    <a:gd name="connsiteX15" fmla="*/ 921688 w 1067943"/>
                    <a:gd name="connsiteY15" fmla="*/ 1216785 h 1533423"/>
                    <a:gd name="connsiteX16" fmla="*/ 914744 w 1067943"/>
                    <a:gd name="connsiteY16" fmla="*/ 1207777 h 1533423"/>
                    <a:gd name="connsiteX17" fmla="*/ 913682 w 1067943"/>
                    <a:gd name="connsiteY17" fmla="*/ 1211016 h 1533423"/>
                    <a:gd name="connsiteX18" fmla="*/ 935220 w 1067943"/>
                    <a:gd name="connsiteY18" fmla="*/ 1260964 h 1533423"/>
                    <a:gd name="connsiteX19" fmla="*/ 977181 w 1067943"/>
                    <a:gd name="connsiteY19" fmla="*/ 1499603 h 1533423"/>
                    <a:gd name="connsiteX20" fmla="*/ 796959 w 1067943"/>
                    <a:gd name="connsiteY20" fmla="*/ 1337649 h 1533423"/>
                    <a:gd name="connsiteX21" fmla="*/ 763236 w 1067943"/>
                    <a:gd name="connsiteY21" fmla="*/ 1288951 h 1533423"/>
                    <a:gd name="connsiteX22" fmla="*/ 755783 w 1067943"/>
                    <a:gd name="connsiteY22" fmla="*/ 1287654 h 1533423"/>
                    <a:gd name="connsiteX23" fmla="*/ 757831 w 1067943"/>
                    <a:gd name="connsiteY23" fmla="*/ 1292403 h 1533423"/>
                    <a:gd name="connsiteX24" fmla="*/ 799793 w 1067943"/>
                    <a:gd name="connsiteY24" fmla="*/ 1531041 h 1533423"/>
                    <a:gd name="connsiteX25" fmla="*/ 464454 w 1067943"/>
                    <a:gd name="connsiteY25" fmla="*/ 1122982 h 1533423"/>
                    <a:gd name="connsiteX26" fmla="*/ 380799 w 1067943"/>
                    <a:gd name="connsiteY26" fmla="*/ 958035 h 1533423"/>
                    <a:gd name="connsiteX27" fmla="*/ 367158 w 1067943"/>
                    <a:gd name="connsiteY27" fmla="*/ 940861 h 1533423"/>
                    <a:gd name="connsiteX28" fmla="*/ 286565 w 1067943"/>
                    <a:gd name="connsiteY28" fmla="*/ 824449 h 1533423"/>
                    <a:gd name="connsiteX29" fmla="*/ 277725 w 1067943"/>
                    <a:gd name="connsiteY29" fmla="*/ 809706 h 1533423"/>
                    <a:gd name="connsiteX30" fmla="*/ 273159 w 1067943"/>
                    <a:gd name="connsiteY30" fmla="*/ 808156 h 1533423"/>
                    <a:gd name="connsiteX31" fmla="*/ 297314 w 1067943"/>
                    <a:gd name="connsiteY31" fmla="*/ 946667 h 1533423"/>
                    <a:gd name="connsiteX32" fmla="*/ 277443 w 1067943"/>
                    <a:gd name="connsiteY32" fmla="*/ 1275287 h 1533423"/>
                    <a:gd name="connsiteX33" fmla="*/ 76062 w 1067943"/>
                    <a:gd name="connsiteY33" fmla="*/ 787014 h 1533423"/>
                    <a:gd name="connsiteX34" fmla="*/ 43403 w 1067943"/>
                    <a:gd name="connsiteY34" fmla="*/ 599744 h 1533423"/>
                    <a:gd name="connsiteX35" fmla="*/ 29947 w 1067943"/>
                    <a:gd name="connsiteY35" fmla="*/ 572633 h 1533423"/>
                    <a:gd name="connsiteX36" fmla="*/ -1 w 1067943"/>
                    <a:gd name="connsiteY36" fmla="*/ 410398 h 1533423"/>
                    <a:gd name="connsiteX37" fmla="*/ 17132 w 1067943"/>
                    <a:gd name="connsiteY37" fmla="*/ 286456 h 1533423"/>
                    <a:gd name="connsiteX38" fmla="*/ 23567 w 1067943"/>
                    <a:gd name="connsiteY38" fmla="*/ 271817 h 1533423"/>
                    <a:gd name="connsiteX0" fmla="*/ 23569 w 1067945"/>
                    <a:gd name="connsiteY0" fmla="*/ 514138 h 1775744"/>
                    <a:gd name="connsiteX1" fmla="*/ 66097 w 1067945"/>
                    <a:gd name="connsiteY1" fmla="*/ 329372 h 1775744"/>
                    <a:gd name="connsiteX2" fmla="*/ 504693 w 1067945"/>
                    <a:gd name="connsiteY2" fmla="*/ 242321 h 1775744"/>
                    <a:gd name="connsiteX3" fmla="*/ 506447 w 1067945"/>
                    <a:gd name="connsiteY3" fmla="*/ 259538 h 1775744"/>
                    <a:gd name="connsiteX4" fmla="*/ 453132 w 1067945"/>
                    <a:gd name="connsiteY4" fmla="*/ -1 h 1775744"/>
                    <a:gd name="connsiteX5" fmla="*/ 754445 w 1067945"/>
                    <a:gd name="connsiteY5" fmla="*/ 568721 h 1775744"/>
                    <a:gd name="connsiteX6" fmla="*/ 759945 w 1067945"/>
                    <a:gd name="connsiteY6" fmla="*/ 628389 h 1775744"/>
                    <a:gd name="connsiteX7" fmla="*/ 767367 w 1067945"/>
                    <a:gd name="connsiteY7" fmla="*/ 624272 h 1775744"/>
                    <a:gd name="connsiteX8" fmla="*/ 771288 w 1067945"/>
                    <a:gd name="connsiteY8" fmla="*/ 630227 h 1775744"/>
                    <a:gd name="connsiteX9" fmla="*/ 875013 w 1067945"/>
                    <a:gd name="connsiteY9" fmla="*/ 803929 h 1775744"/>
                    <a:gd name="connsiteX10" fmla="*/ 1055134 w 1067945"/>
                    <a:gd name="connsiteY10" fmla="*/ 1298078 h 1775744"/>
                    <a:gd name="connsiteX11" fmla="*/ 1007367 w 1067945"/>
                    <a:gd name="connsiteY11" fmla="*/ 1277889 h 1775744"/>
                    <a:gd name="connsiteX12" fmla="*/ 983959 w 1067945"/>
                    <a:gd name="connsiteY12" fmla="*/ 1254692 h 1775744"/>
                    <a:gd name="connsiteX13" fmla="*/ 1012480 w 1067945"/>
                    <a:gd name="connsiteY13" fmla="*/ 1320833 h 1775744"/>
                    <a:gd name="connsiteX14" fmla="*/ 1054440 w 1067945"/>
                    <a:gd name="connsiteY14" fmla="*/ 1559472 h 1775744"/>
                    <a:gd name="connsiteX15" fmla="*/ 921690 w 1067945"/>
                    <a:gd name="connsiteY15" fmla="*/ 1459106 h 1775744"/>
                    <a:gd name="connsiteX16" fmla="*/ 914746 w 1067945"/>
                    <a:gd name="connsiteY16" fmla="*/ 1450098 h 1775744"/>
                    <a:gd name="connsiteX17" fmla="*/ 913684 w 1067945"/>
                    <a:gd name="connsiteY17" fmla="*/ 1453337 h 1775744"/>
                    <a:gd name="connsiteX18" fmla="*/ 935222 w 1067945"/>
                    <a:gd name="connsiteY18" fmla="*/ 1503285 h 1775744"/>
                    <a:gd name="connsiteX19" fmla="*/ 977183 w 1067945"/>
                    <a:gd name="connsiteY19" fmla="*/ 1741924 h 1775744"/>
                    <a:gd name="connsiteX20" fmla="*/ 796961 w 1067945"/>
                    <a:gd name="connsiteY20" fmla="*/ 1579970 h 1775744"/>
                    <a:gd name="connsiteX21" fmla="*/ 763238 w 1067945"/>
                    <a:gd name="connsiteY21" fmla="*/ 1531272 h 1775744"/>
                    <a:gd name="connsiteX22" fmla="*/ 755785 w 1067945"/>
                    <a:gd name="connsiteY22" fmla="*/ 1529975 h 1775744"/>
                    <a:gd name="connsiteX23" fmla="*/ 757833 w 1067945"/>
                    <a:gd name="connsiteY23" fmla="*/ 1534724 h 1775744"/>
                    <a:gd name="connsiteX24" fmla="*/ 799795 w 1067945"/>
                    <a:gd name="connsiteY24" fmla="*/ 1773362 h 1775744"/>
                    <a:gd name="connsiteX25" fmla="*/ 464456 w 1067945"/>
                    <a:gd name="connsiteY25" fmla="*/ 1365303 h 1775744"/>
                    <a:gd name="connsiteX26" fmla="*/ 380801 w 1067945"/>
                    <a:gd name="connsiteY26" fmla="*/ 1200356 h 1775744"/>
                    <a:gd name="connsiteX27" fmla="*/ 367160 w 1067945"/>
                    <a:gd name="connsiteY27" fmla="*/ 1183182 h 1775744"/>
                    <a:gd name="connsiteX28" fmla="*/ 286567 w 1067945"/>
                    <a:gd name="connsiteY28" fmla="*/ 1066770 h 1775744"/>
                    <a:gd name="connsiteX29" fmla="*/ 277727 w 1067945"/>
                    <a:gd name="connsiteY29" fmla="*/ 1052027 h 1775744"/>
                    <a:gd name="connsiteX30" fmla="*/ 273161 w 1067945"/>
                    <a:gd name="connsiteY30" fmla="*/ 1050477 h 1775744"/>
                    <a:gd name="connsiteX31" fmla="*/ 297316 w 1067945"/>
                    <a:gd name="connsiteY31" fmla="*/ 1188988 h 1775744"/>
                    <a:gd name="connsiteX32" fmla="*/ 277445 w 1067945"/>
                    <a:gd name="connsiteY32" fmla="*/ 1517608 h 1775744"/>
                    <a:gd name="connsiteX33" fmla="*/ 76064 w 1067945"/>
                    <a:gd name="connsiteY33" fmla="*/ 1029335 h 1775744"/>
                    <a:gd name="connsiteX34" fmla="*/ 43405 w 1067945"/>
                    <a:gd name="connsiteY34" fmla="*/ 842065 h 1775744"/>
                    <a:gd name="connsiteX35" fmla="*/ 29949 w 1067945"/>
                    <a:gd name="connsiteY35" fmla="*/ 814954 h 1775744"/>
                    <a:gd name="connsiteX36" fmla="*/ 1 w 1067945"/>
                    <a:gd name="connsiteY36" fmla="*/ 652719 h 1775744"/>
                    <a:gd name="connsiteX37" fmla="*/ 17134 w 1067945"/>
                    <a:gd name="connsiteY37" fmla="*/ 528777 h 1775744"/>
                    <a:gd name="connsiteX38" fmla="*/ 23569 w 1067945"/>
                    <a:gd name="connsiteY38" fmla="*/ 514138 h 1775744"/>
                    <a:gd name="connsiteX0" fmla="*/ 23567 w 1067943"/>
                    <a:gd name="connsiteY0" fmla="*/ 514138 h 1775744"/>
                    <a:gd name="connsiteX1" fmla="*/ 66095 w 1067943"/>
                    <a:gd name="connsiteY1" fmla="*/ 329372 h 1775744"/>
                    <a:gd name="connsiteX2" fmla="*/ 504691 w 1067943"/>
                    <a:gd name="connsiteY2" fmla="*/ 242321 h 1775744"/>
                    <a:gd name="connsiteX3" fmla="*/ 453130 w 1067943"/>
                    <a:gd name="connsiteY3" fmla="*/ -1 h 1775744"/>
                    <a:gd name="connsiteX4" fmla="*/ 754443 w 1067943"/>
                    <a:gd name="connsiteY4" fmla="*/ 568721 h 1775744"/>
                    <a:gd name="connsiteX5" fmla="*/ 759943 w 1067943"/>
                    <a:gd name="connsiteY5" fmla="*/ 628389 h 1775744"/>
                    <a:gd name="connsiteX6" fmla="*/ 767365 w 1067943"/>
                    <a:gd name="connsiteY6" fmla="*/ 624272 h 1775744"/>
                    <a:gd name="connsiteX7" fmla="*/ 771286 w 1067943"/>
                    <a:gd name="connsiteY7" fmla="*/ 630227 h 1775744"/>
                    <a:gd name="connsiteX8" fmla="*/ 875011 w 1067943"/>
                    <a:gd name="connsiteY8" fmla="*/ 803929 h 1775744"/>
                    <a:gd name="connsiteX9" fmla="*/ 1055132 w 1067943"/>
                    <a:gd name="connsiteY9" fmla="*/ 1298078 h 1775744"/>
                    <a:gd name="connsiteX10" fmla="*/ 1007365 w 1067943"/>
                    <a:gd name="connsiteY10" fmla="*/ 1277889 h 1775744"/>
                    <a:gd name="connsiteX11" fmla="*/ 983957 w 1067943"/>
                    <a:gd name="connsiteY11" fmla="*/ 1254692 h 1775744"/>
                    <a:gd name="connsiteX12" fmla="*/ 1012478 w 1067943"/>
                    <a:gd name="connsiteY12" fmla="*/ 1320833 h 1775744"/>
                    <a:gd name="connsiteX13" fmla="*/ 1054438 w 1067943"/>
                    <a:gd name="connsiteY13" fmla="*/ 1559472 h 1775744"/>
                    <a:gd name="connsiteX14" fmla="*/ 921688 w 1067943"/>
                    <a:gd name="connsiteY14" fmla="*/ 1459106 h 1775744"/>
                    <a:gd name="connsiteX15" fmla="*/ 914744 w 1067943"/>
                    <a:gd name="connsiteY15" fmla="*/ 1450098 h 1775744"/>
                    <a:gd name="connsiteX16" fmla="*/ 913682 w 1067943"/>
                    <a:gd name="connsiteY16" fmla="*/ 1453337 h 1775744"/>
                    <a:gd name="connsiteX17" fmla="*/ 935220 w 1067943"/>
                    <a:gd name="connsiteY17" fmla="*/ 1503285 h 1775744"/>
                    <a:gd name="connsiteX18" fmla="*/ 977181 w 1067943"/>
                    <a:gd name="connsiteY18" fmla="*/ 1741924 h 1775744"/>
                    <a:gd name="connsiteX19" fmla="*/ 796959 w 1067943"/>
                    <a:gd name="connsiteY19" fmla="*/ 1579970 h 1775744"/>
                    <a:gd name="connsiteX20" fmla="*/ 763236 w 1067943"/>
                    <a:gd name="connsiteY20" fmla="*/ 1531272 h 1775744"/>
                    <a:gd name="connsiteX21" fmla="*/ 755783 w 1067943"/>
                    <a:gd name="connsiteY21" fmla="*/ 1529975 h 1775744"/>
                    <a:gd name="connsiteX22" fmla="*/ 757831 w 1067943"/>
                    <a:gd name="connsiteY22" fmla="*/ 1534724 h 1775744"/>
                    <a:gd name="connsiteX23" fmla="*/ 799793 w 1067943"/>
                    <a:gd name="connsiteY23" fmla="*/ 1773362 h 1775744"/>
                    <a:gd name="connsiteX24" fmla="*/ 464454 w 1067943"/>
                    <a:gd name="connsiteY24" fmla="*/ 1365303 h 1775744"/>
                    <a:gd name="connsiteX25" fmla="*/ 380799 w 1067943"/>
                    <a:gd name="connsiteY25" fmla="*/ 1200356 h 1775744"/>
                    <a:gd name="connsiteX26" fmla="*/ 367158 w 1067943"/>
                    <a:gd name="connsiteY26" fmla="*/ 1183182 h 1775744"/>
                    <a:gd name="connsiteX27" fmla="*/ 286565 w 1067943"/>
                    <a:gd name="connsiteY27" fmla="*/ 1066770 h 1775744"/>
                    <a:gd name="connsiteX28" fmla="*/ 277725 w 1067943"/>
                    <a:gd name="connsiteY28" fmla="*/ 1052027 h 1775744"/>
                    <a:gd name="connsiteX29" fmla="*/ 273159 w 1067943"/>
                    <a:gd name="connsiteY29" fmla="*/ 1050477 h 1775744"/>
                    <a:gd name="connsiteX30" fmla="*/ 297314 w 1067943"/>
                    <a:gd name="connsiteY30" fmla="*/ 1188988 h 1775744"/>
                    <a:gd name="connsiteX31" fmla="*/ 277443 w 1067943"/>
                    <a:gd name="connsiteY31" fmla="*/ 1517608 h 1775744"/>
                    <a:gd name="connsiteX32" fmla="*/ 76062 w 1067943"/>
                    <a:gd name="connsiteY32" fmla="*/ 1029335 h 1775744"/>
                    <a:gd name="connsiteX33" fmla="*/ 43403 w 1067943"/>
                    <a:gd name="connsiteY33" fmla="*/ 842065 h 1775744"/>
                    <a:gd name="connsiteX34" fmla="*/ 29947 w 1067943"/>
                    <a:gd name="connsiteY34" fmla="*/ 814954 h 1775744"/>
                    <a:gd name="connsiteX35" fmla="*/ -1 w 1067943"/>
                    <a:gd name="connsiteY35" fmla="*/ 652719 h 1775744"/>
                    <a:gd name="connsiteX36" fmla="*/ 17132 w 1067943"/>
                    <a:gd name="connsiteY36" fmla="*/ 528777 h 1775744"/>
                    <a:gd name="connsiteX37" fmla="*/ 23567 w 1067943"/>
                    <a:gd name="connsiteY37" fmla="*/ 514138 h 1775744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767367 w 1067945"/>
                    <a:gd name="connsiteY5" fmla="*/ 628095 h 1779567"/>
                    <a:gd name="connsiteX6" fmla="*/ 771288 w 1067945"/>
                    <a:gd name="connsiteY6" fmla="*/ 634050 h 1779567"/>
                    <a:gd name="connsiteX7" fmla="*/ 875013 w 1067945"/>
                    <a:gd name="connsiteY7" fmla="*/ 807752 h 1779567"/>
                    <a:gd name="connsiteX8" fmla="*/ 1055134 w 1067945"/>
                    <a:gd name="connsiteY8" fmla="*/ 1301901 h 1779567"/>
                    <a:gd name="connsiteX9" fmla="*/ 1007367 w 1067945"/>
                    <a:gd name="connsiteY9" fmla="*/ 1281712 h 1779567"/>
                    <a:gd name="connsiteX10" fmla="*/ 983959 w 1067945"/>
                    <a:gd name="connsiteY10" fmla="*/ 1258515 h 1779567"/>
                    <a:gd name="connsiteX11" fmla="*/ 1012480 w 1067945"/>
                    <a:gd name="connsiteY11" fmla="*/ 1324656 h 1779567"/>
                    <a:gd name="connsiteX12" fmla="*/ 1054440 w 1067945"/>
                    <a:gd name="connsiteY12" fmla="*/ 1563295 h 1779567"/>
                    <a:gd name="connsiteX13" fmla="*/ 921690 w 1067945"/>
                    <a:gd name="connsiteY13" fmla="*/ 1462929 h 1779567"/>
                    <a:gd name="connsiteX14" fmla="*/ 914746 w 1067945"/>
                    <a:gd name="connsiteY14" fmla="*/ 1453921 h 1779567"/>
                    <a:gd name="connsiteX15" fmla="*/ 913684 w 1067945"/>
                    <a:gd name="connsiteY15" fmla="*/ 1457160 h 1779567"/>
                    <a:gd name="connsiteX16" fmla="*/ 935222 w 1067945"/>
                    <a:gd name="connsiteY16" fmla="*/ 1507108 h 1779567"/>
                    <a:gd name="connsiteX17" fmla="*/ 977183 w 1067945"/>
                    <a:gd name="connsiteY17" fmla="*/ 1745747 h 1779567"/>
                    <a:gd name="connsiteX18" fmla="*/ 796961 w 1067945"/>
                    <a:gd name="connsiteY18" fmla="*/ 1583793 h 1779567"/>
                    <a:gd name="connsiteX19" fmla="*/ 763238 w 1067945"/>
                    <a:gd name="connsiteY19" fmla="*/ 1535095 h 1779567"/>
                    <a:gd name="connsiteX20" fmla="*/ 755785 w 1067945"/>
                    <a:gd name="connsiteY20" fmla="*/ 1533798 h 1779567"/>
                    <a:gd name="connsiteX21" fmla="*/ 757833 w 1067945"/>
                    <a:gd name="connsiteY21" fmla="*/ 1538547 h 1779567"/>
                    <a:gd name="connsiteX22" fmla="*/ 799795 w 1067945"/>
                    <a:gd name="connsiteY22" fmla="*/ 1777185 h 1779567"/>
                    <a:gd name="connsiteX23" fmla="*/ 464456 w 1067945"/>
                    <a:gd name="connsiteY23" fmla="*/ 1369126 h 1779567"/>
                    <a:gd name="connsiteX24" fmla="*/ 380801 w 1067945"/>
                    <a:gd name="connsiteY24" fmla="*/ 1204179 h 1779567"/>
                    <a:gd name="connsiteX25" fmla="*/ 367160 w 1067945"/>
                    <a:gd name="connsiteY25" fmla="*/ 1187005 h 1779567"/>
                    <a:gd name="connsiteX26" fmla="*/ 286567 w 1067945"/>
                    <a:gd name="connsiteY26" fmla="*/ 1070593 h 1779567"/>
                    <a:gd name="connsiteX27" fmla="*/ 277727 w 1067945"/>
                    <a:gd name="connsiteY27" fmla="*/ 1055850 h 1779567"/>
                    <a:gd name="connsiteX28" fmla="*/ 273161 w 1067945"/>
                    <a:gd name="connsiteY28" fmla="*/ 1054300 h 1779567"/>
                    <a:gd name="connsiteX29" fmla="*/ 297316 w 1067945"/>
                    <a:gd name="connsiteY29" fmla="*/ 1192811 h 1779567"/>
                    <a:gd name="connsiteX30" fmla="*/ 277445 w 1067945"/>
                    <a:gd name="connsiteY30" fmla="*/ 1521431 h 1779567"/>
                    <a:gd name="connsiteX31" fmla="*/ 76064 w 1067945"/>
                    <a:gd name="connsiteY31" fmla="*/ 1033158 h 1779567"/>
                    <a:gd name="connsiteX32" fmla="*/ 43405 w 1067945"/>
                    <a:gd name="connsiteY32" fmla="*/ 845888 h 1779567"/>
                    <a:gd name="connsiteX33" fmla="*/ 29949 w 1067945"/>
                    <a:gd name="connsiteY33" fmla="*/ 818777 h 1779567"/>
                    <a:gd name="connsiteX34" fmla="*/ 1 w 1067945"/>
                    <a:gd name="connsiteY34" fmla="*/ 656542 h 1779567"/>
                    <a:gd name="connsiteX35" fmla="*/ 17134 w 1067945"/>
                    <a:gd name="connsiteY35" fmla="*/ 532600 h 1779567"/>
                    <a:gd name="connsiteX36" fmla="*/ 23569 w 1067945"/>
                    <a:gd name="connsiteY36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759943 w 1067943"/>
                    <a:gd name="connsiteY4" fmla="*/ 632212 h 1779567"/>
                    <a:gd name="connsiteX5" fmla="*/ 767365 w 1067943"/>
                    <a:gd name="connsiteY5" fmla="*/ 628095 h 1779567"/>
                    <a:gd name="connsiteX6" fmla="*/ 875011 w 1067943"/>
                    <a:gd name="connsiteY6" fmla="*/ 807752 h 1779567"/>
                    <a:gd name="connsiteX7" fmla="*/ 1055132 w 1067943"/>
                    <a:gd name="connsiteY7" fmla="*/ 1301901 h 1779567"/>
                    <a:gd name="connsiteX8" fmla="*/ 1007365 w 1067943"/>
                    <a:gd name="connsiteY8" fmla="*/ 1281712 h 1779567"/>
                    <a:gd name="connsiteX9" fmla="*/ 983957 w 1067943"/>
                    <a:gd name="connsiteY9" fmla="*/ 1258515 h 1779567"/>
                    <a:gd name="connsiteX10" fmla="*/ 1012478 w 1067943"/>
                    <a:gd name="connsiteY10" fmla="*/ 1324656 h 1779567"/>
                    <a:gd name="connsiteX11" fmla="*/ 1054438 w 1067943"/>
                    <a:gd name="connsiteY11" fmla="*/ 1563295 h 1779567"/>
                    <a:gd name="connsiteX12" fmla="*/ 921688 w 1067943"/>
                    <a:gd name="connsiteY12" fmla="*/ 1462929 h 1779567"/>
                    <a:gd name="connsiteX13" fmla="*/ 914744 w 1067943"/>
                    <a:gd name="connsiteY13" fmla="*/ 1453921 h 1779567"/>
                    <a:gd name="connsiteX14" fmla="*/ 913682 w 1067943"/>
                    <a:gd name="connsiteY14" fmla="*/ 1457160 h 1779567"/>
                    <a:gd name="connsiteX15" fmla="*/ 935220 w 1067943"/>
                    <a:gd name="connsiteY15" fmla="*/ 1507108 h 1779567"/>
                    <a:gd name="connsiteX16" fmla="*/ 977181 w 1067943"/>
                    <a:gd name="connsiteY16" fmla="*/ 1745747 h 1779567"/>
                    <a:gd name="connsiteX17" fmla="*/ 796959 w 1067943"/>
                    <a:gd name="connsiteY17" fmla="*/ 1583793 h 1779567"/>
                    <a:gd name="connsiteX18" fmla="*/ 763236 w 1067943"/>
                    <a:gd name="connsiteY18" fmla="*/ 1535095 h 1779567"/>
                    <a:gd name="connsiteX19" fmla="*/ 755783 w 1067943"/>
                    <a:gd name="connsiteY19" fmla="*/ 1533798 h 1779567"/>
                    <a:gd name="connsiteX20" fmla="*/ 757831 w 1067943"/>
                    <a:gd name="connsiteY20" fmla="*/ 1538547 h 1779567"/>
                    <a:gd name="connsiteX21" fmla="*/ 799793 w 1067943"/>
                    <a:gd name="connsiteY21" fmla="*/ 1777185 h 1779567"/>
                    <a:gd name="connsiteX22" fmla="*/ 464454 w 1067943"/>
                    <a:gd name="connsiteY22" fmla="*/ 1369126 h 1779567"/>
                    <a:gd name="connsiteX23" fmla="*/ 380799 w 1067943"/>
                    <a:gd name="connsiteY23" fmla="*/ 1204179 h 1779567"/>
                    <a:gd name="connsiteX24" fmla="*/ 367158 w 1067943"/>
                    <a:gd name="connsiteY24" fmla="*/ 1187005 h 1779567"/>
                    <a:gd name="connsiteX25" fmla="*/ 286565 w 1067943"/>
                    <a:gd name="connsiteY25" fmla="*/ 1070593 h 1779567"/>
                    <a:gd name="connsiteX26" fmla="*/ 277725 w 1067943"/>
                    <a:gd name="connsiteY26" fmla="*/ 1055850 h 1779567"/>
                    <a:gd name="connsiteX27" fmla="*/ 273159 w 1067943"/>
                    <a:gd name="connsiteY27" fmla="*/ 1054300 h 1779567"/>
                    <a:gd name="connsiteX28" fmla="*/ 297314 w 1067943"/>
                    <a:gd name="connsiteY28" fmla="*/ 1192811 h 1779567"/>
                    <a:gd name="connsiteX29" fmla="*/ 277443 w 1067943"/>
                    <a:gd name="connsiteY29" fmla="*/ 1521431 h 1779567"/>
                    <a:gd name="connsiteX30" fmla="*/ 76062 w 1067943"/>
                    <a:gd name="connsiteY30" fmla="*/ 1033158 h 1779567"/>
                    <a:gd name="connsiteX31" fmla="*/ 43403 w 1067943"/>
                    <a:gd name="connsiteY31" fmla="*/ 845888 h 1779567"/>
                    <a:gd name="connsiteX32" fmla="*/ 29947 w 1067943"/>
                    <a:gd name="connsiteY32" fmla="*/ 818777 h 1779567"/>
                    <a:gd name="connsiteX33" fmla="*/ -1 w 1067943"/>
                    <a:gd name="connsiteY33" fmla="*/ 656542 h 1779567"/>
                    <a:gd name="connsiteX34" fmla="*/ 17132 w 1067943"/>
                    <a:gd name="connsiteY34" fmla="*/ 532600 h 1779567"/>
                    <a:gd name="connsiteX35" fmla="*/ 23567 w 1067943"/>
                    <a:gd name="connsiteY35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875013 w 1067945"/>
                    <a:gd name="connsiteY5" fmla="*/ 807752 h 1779567"/>
                    <a:gd name="connsiteX6" fmla="*/ 1055134 w 1067945"/>
                    <a:gd name="connsiteY6" fmla="*/ 1301901 h 1779567"/>
                    <a:gd name="connsiteX7" fmla="*/ 1007367 w 1067945"/>
                    <a:gd name="connsiteY7" fmla="*/ 1281712 h 1779567"/>
                    <a:gd name="connsiteX8" fmla="*/ 983959 w 1067945"/>
                    <a:gd name="connsiteY8" fmla="*/ 1258515 h 1779567"/>
                    <a:gd name="connsiteX9" fmla="*/ 1012480 w 1067945"/>
                    <a:gd name="connsiteY9" fmla="*/ 1324656 h 1779567"/>
                    <a:gd name="connsiteX10" fmla="*/ 1054440 w 1067945"/>
                    <a:gd name="connsiteY10" fmla="*/ 1563295 h 1779567"/>
                    <a:gd name="connsiteX11" fmla="*/ 921690 w 1067945"/>
                    <a:gd name="connsiteY11" fmla="*/ 1462929 h 1779567"/>
                    <a:gd name="connsiteX12" fmla="*/ 914746 w 1067945"/>
                    <a:gd name="connsiteY12" fmla="*/ 1453921 h 1779567"/>
                    <a:gd name="connsiteX13" fmla="*/ 913684 w 1067945"/>
                    <a:gd name="connsiteY13" fmla="*/ 1457160 h 1779567"/>
                    <a:gd name="connsiteX14" fmla="*/ 935222 w 1067945"/>
                    <a:gd name="connsiteY14" fmla="*/ 1507108 h 1779567"/>
                    <a:gd name="connsiteX15" fmla="*/ 977183 w 1067945"/>
                    <a:gd name="connsiteY15" fmla="*/ 1745747 h 1779567"/>
                    <a:gd name="connsiteX16" fmla="*/ 796961 w 1067945"/>
                    <a:gd name="connsiteY16" fmla="*/ 1583793 h 1779567"/>
                    <a:gd name="connsiteX17" fmla="*/ 763238 w 1067945"/>
                    <a:gd name="connsiteY17" fmla="*/ 1535095 h 1779567"/>
                    <a:gd name="connsiteX18" fmla="*/ 755785 w 1067945"/>
                    <a:gd name="connsiteY18" fmla="*/ 1533798 h 1779567"/>
                    <a:gd name="connsiteX19" fmla="*/ 757833 w 1067945"/>
                    <a:gd name="connsiteY19" fmla="*/ 1538547 h 1779567"/>
                    <a:gd name="connsiteX20" fmla="*/ 799795 w 1067945"/>
                    <a:gd name="connsiteY20" fmla="*/ 1777185 h 1779567"/>
                    <a:gd name="connsiteX21" fmla="*/ 464456 w 1067945"/>
                    <a:gd name="connsiteY21" fmla="*/ 1369126 h 1779567"/>
                    <a:gd name="connsiteX22" fmla="*/ 380801 w 1067945"/>
                    <a:gd name="connsiteY22" fmla="*/ 1204179 h 1779567"/>
                    <a:gd name="connsiteX23" fmla="*/ 367160 w 1067945"/>
                    <a:gd name="connsiteY23" fmla="*/ 1187005 h 1779567"/>
                    <a:gd name="connsiteX24" fmla="*/ 286567 w 1067945"/>
                    <a:gd name="connsiteY24" fmla="*/ 1070593 h 1779567"/>
                    <a:gd name="connsiteX25" fmla="*/ 277727 w 1067945"/>
                    <a:gd name="connsiteY25" fmla="*/ 1055850 h 1779567"/>
                    <a:gd name="connsiteX26" fmla="*/ 273161 w 1067945"/>
                    <a:gd name="connsiteY26" fmla="*/ 1054300 h 1779567"/>
                    <a:gd name="connsiteX27" fmla="*/ 297316 w 1067945"/>
                    <a:gd name="connsiteY27" fmla="*/ 1192811 h 1779567"/>
                    <a:gd name="connsiteX28" fmla="*/ 277445 w 1067945"/>
                    <a:gd name="connsiteY28" fmla="*/ 1521431 h 1779567"/>
                    <a:gd name="connsiteX29" fmla="*/ 76064 w 1067945"/>
                    <a:gd name="connsiteY29" fmla="*/ 1033158 h 1779567"/>
                    <a:gd name="connsiteX30" fmla="*/ 43405 w 1067945"/>
                    <a:gd name="connsiteY30" fmla="*/ 845888 h 1779567"/>
                    <a:gd name="connsiteX31" fmla="*/ 29949 w 1067945"/>
                    <a:gd name="connsiteY31" fmla="*/ 818777 h 1779567"/>
                    <a:gd name="connsiteX32" fmla="*/ 1 w 1067945"/>
                    <a:gd name="connsiteY32" fmla="*/ 656542 h 1779567"/>
                    <a:gd name="connsiteX33" fmla="*/ 17134 w 1067945"/>
                    <a:gd name="connsiteY33" fmla="*/ 532600 h 1779567"/>
                    <a:gd name="connsiteX34" fmla="*/ 23569 w 1067945"/>
                    <a:gd name="connsiteY34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875011 w 1067943"/>
                    <a:gd name="connsiteY4" fmla="*/ 807752 h 1779567"/>
                    <a:gd name="connsiteX5" fmla="*/ 1055132 w 1067943"/>
                    <a:gd name="connsiteY5" fmla="*/ 1301901 h 1779567"/>
                    <a:gd name="connsiteX6" fmla="*/ 1007365 w 1067943"/>
                    <a:gd name="connsiteY6" fmla="*/ 1281712 h 1779567"/>
                    <a:gd name="connsiteX7" fmla="*/ 983957 w 1067943"/>
                    <a:gd name="connsiteY7" fmla="*/ 1258515 h 1779567"/>
                    <a:gd name="connsiteX8" fmla="*/ 1012478 w 1067943"/>
                    <a:gd name="connsiteY8" fmla="*/ 1324656 h 1779567"/>
                    <a:gd name="connsiteX9" fmla="*/ 1054438 w 1067943"/>
                    <a:gd name="connsiteY9" fmla="*/ 1563295 h 1779567"/>
                    <a:gd name="connsiteX10" fmla="*/ 921688 w 1067943"/>
                    <a:gd name="connsiteY10" fmla="*/ 1462929 h 1779567"/>
                    <a:gd name="connsiteX11" fmla="*/ 914744 w 1067943"/>
                    <a:gd name="connsiteY11" fmla="*/ 1453921 h 1779567"/>
                    <a:gd name="connsiteX12" fmla="*/ 913682 w 1067943"/>
                    <a:gd name="connsiteY12" fmla="*/ 1457160 h 1779567"/>
                    <a:gd name="connsiteX13" fmla="*/ 935220 w 1067943"/>
                    <a:gd name="connsiteY13" fmla="*/ 1507108 h 1779567"/>
                    <a:gd name="connsiteX14" fmla="*/ 977181 w 1067943"/>
                    <a:gd name="connsiteY14" fmla="*/ 1745747 h 1779567"/>
                    <a:gd name="connsiteX15" fmla="*/ 796959 w 1067943"/>
                    <a:gd name="connsiteY15" fmla="*/ 1583793 h 1779567"/>
                    <a:gd name="connsiteX16" fmla="*/ 763236 w 1067943"/>
                    <a:gd name="connsiteY16" fmla="*/ 1535095 h 1779567"/>
                    <a:gd name="connsiteX17" fmla="*/ 755783 w 1067943"/>
                    <a:gd name="connsiteY17" fmla="*/ 1533798 h 1779567"/>
                    <a:gd name="connsiteX18" fmla="*/ 757831 w 1067943"/>
                    <a:gd name="connsiteY18" fmla="*/ 1538547 h 1779567"/>
                    <a:gd name="connsiteX19" fmla="*/ 799793 w 1067943"/>
                    <a:gd name="connsiteY19" fmla="*/ 1777185 h 1779567"/>
                    <a:gd name="connsiteX20" fmla="*/ 464454 w 1067943"/>
                    <a:gd name="connsiteY20" fmla="*/ 1369126 h 1779567"/>
                    <a:gd name="connsiteX21" fmla="*/ 380799 w 1067943"/>
                    <a:gd name="connsiteY21" fmla="*/ 1204179 h 1779567"/>
                    <a:gd name="connsiteX22" fmla="*/ 367158 w 1067943"/>
                    <a:gd name="connsiteY22" fmla="*/ 1187005 h 1779567"/>
                    <a:gd name="connsiteX23" fmla="*/ 286565 w 1067943"/>
                    <a:gd name="connsiteY23" fmla="*/ 1070593 h 1779567"/>
                    <a:gd name="connsiteX24" fmla="*/ 277725 w 1067943"/>
                    <a:gd name="connsiteY24" fmla="*/ 1055850 h 1779567"/>
                    <a:gd name="connsiteX25" fmla="*/ 273159 w 1067943"/>
                    <a:gd name="connsiteY25" fmla="*/ 1054300 h 1779567"/>
                    <a:gd name="connsiteX26" fmla="*/ 297314 w 1067943"/>
                    <a:gd name="connsiteY26" fmla="*/ 1192811 h 1779567"/>
                    <a:gd name="connsiteX27" fmla="*/ 277443 w 1067943"/>
                    <a:gd name="connsiteY27" fmla="*/ 1521431 h 1779567"/>
                    <a:gd name="connsiteX28" fmla="*/ 76062 w 1067943"/>
                    <a:gd name="connsiteY28" fmla="*/ 1033158 h 1779567"/>
                    <a:gd name="connsiteX29" fmla="*/ 43403 w 1067943"/>
                    <a:gd name="connsiteY29" fmla="*/ 845888 h 1779567"/>
                    <a:gd name="connsiteX30" fmla="*/ 29947 w 1067943"/>
                    <a:gd name="connsiteY30" fmla="*/ 818777 h 1779567"/>
                    <a:gd name="connsiteX31" fmla="*/ -1 w 1067943"/>
                    <a:gd name="connsiteY31" fmla="*/ 656542 h 1779567"/>
                    <a:gd name="connsiteX32" fmla="*/ 17132 w 1067943"/>
                    <a:gd name="connsiteY32" fmla="*/ 532600 h 1779567"/>
                    <a:gd name="connsiteX33" fmla="*/ 23567 w 1067943"/>
                    <a:gd name="connsiteY33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875013 w 1067945"/>
                    <a:gd name="connsiteY3" fmla="*/ 807752 h 1779567"/>
                    <a:gd name="connsiteX4" fmla="*/ 1055134 w 1067945"/>
                    <a:gd name="connsiteY4" fmla="*/ 1301901 h 1779567"/>
                    <a:gd name="connsiteX5" fmla="*/ 1007367 w 1067945"/>
                    <a:gd name="connsiteY5" fmla="*/ 1281712 h 1779567"/>
                    <a:gd name="connsiteX6" fmla="*/ 983959 w 1067945"/>
                    <a:gd name="connsiteY6" fmla="*/ 1258515 h 1779567"/>
                    <a:gd name="connsiteX7" fmla="*/ 1012480 w 1067945"/>
                    <a:gd name="connsiteY7" fmla="*/ 1324656 h 1779567"/>
                    <a:gd name="connsiteX8" fmla="*/ 1054440 w 1067945"/>
                    <a:gd name="connsiteY8" fmla="*/ 1563295 h 1779567"/>
                    <a:gd name="connsiteX9" fmla="*/ 921690 w 1067945"/>
                    <a:gd name="connsiteY9" fmla="*/ 1462929 h 1779567"/>
                    <a:gd name="connsiteX10" fmla="*/ 914746 w 1067945"/>
                    <a:gd name="connsiteY10" fmla="*/ 1453921 h 1779567"/>
                    <a:gd name="connsiteX11" fmla="*/ 913684 w 1067945"/>
                    <a:gd name="connsiteY11" fmla="*/ 1457160 h 1779567"/>
                    <a:gd name="connsiteX12" fmla="*/ 935222 w 1067945"/>
                    <a:gd name="connsiteY12" fmla="*/ 1507108 h 1779567"/>
                    <a:gd name="connsiteX13" fmla="*/ 977183 w 1067945"/>
                    <a:gd name="connsiteY13" fmla="*/ 1745747 h 1779567"/>
                    <a:gd name="connsiteX14" fmla="*/ 796961 w 1067945"/>
                    <a:gd name="connsiteY14" fmla="*/ 1583793 h 1779567"/>
                    <a:gd name="connsiteX15" fmla="*/ 763238 w 1067945"/>
                    <a:gd name="connsiteY15" fmla="*/ 1535095 h 1779567"/>
                    <a:gd name="connsiteX16" fmla="*/ 755785 w 1067945"/>
                    <a:gd name="connsiteY16" fmla="*/ 1533798 h 1779567"/>
                    <a:gd name="connsiteX17" fmla="*/ 757833 w 1067945"/>
                    <a:gd name="connsiteY17" fmla="*/ 1538547 h 1779567"/>
                    <a:gd name="connsiteX18" fmla="*/ 799795 w 1067945"/>
                    <a:gd name="connsiteY18" fmla="*/ 1777185 h 1779567"/>
                    <a:gd name="connsiteX19" fmla="*/ 464456 w 1067945"/>
                    <a:gd name="connsiteY19" fmla="*/ 1369126 h 1779567"/>
                    <a:gd name="connsiteX20" fmla="*/ 380801 w 1067945"/>
                    <a:gd name="connsiteY20" fmla="*/ 1204179 h 1779567"/>
                    <a:gd name="connsiteX21" fmla="*/ 367160 w 1067945"/>
                    <a:gd name="connsiteY21" fmla="*/ 1187005 h 1779567"/>
                    <a:gd name="connsiteX22" fmla="*/ 286567 w 1067945"/>
                    <a:gd name="connsiteY22" fmla="*/ 1070593 h 1779567"/>
                    <a:gd name="connsiteX23" fmla="*/ 277727 w 1067945"/>
                    <a:gd name="connsiteY23" fmla="*/ 1055850 h 1779567"/>
                    <a:gd name="connsiteX24" fmla="*/ 273161 w 1067945"/>
                    <a:gd name="connsiteY24" fmla="*/ 1054300 h 1779567"/>
                    <a:gd name="connsiteX25" fmla="*/ 297316 w 1067945"/>
                    <a:gd name="connsiteY25" fmla="*/ 1192811 h 1779567"/>
                    <a:gd name="connsiteX26" fmla="*/ 277445 w 1067945"/>
                    <a:gd name="connsiteY26" fmla="*/ 1521431 h 1779567"/>
                    <a:gd name="connsiteX27" fmla="*/ 76064 w 1067945"/>
                    <a:gd name="connsiteY27" fmla="*/ 1033158 h 1779567"/>
                    <a:gd name="connsiteX28" fmla="*/ 43405 w 1067945"/>
                    <a:gd name="connsiteY28" fmla="*/ 845888 h 1779567"/>
                    <a:gd name="connsiteX29" fmla="*/ 29949 w 1067945"/>
                    <a:gd name="connsiteY29" fmla="*/ 818777 h 1779567"/>
                    <a:gd name="connsiteX30" fmla="*/ 1 w 1067945"/>
                    <a:gd name="connsiteY30" fmla="*/ 656542 h 1779567"/>
                    <a:gd name="connsiteX31" fmla="*/ 17134 w 1067945"/>
                    <a:gd name="connsiteY31" fmla="*/ 532600 h 1779567"/>
                    <a:gd name="connsiteX32" fmla="*/ 23569 w 1067945"/>
                    <a:gd name="connsiteY32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892225 w 1067943"/>
                    <a:gd name="connsiteY3" fmla="*/ 751818 h 1779567"/>
                    <a:gd name="connsiteX4" fmla="*/ 1055132 w 1067943"/>
                    <a:gd name="connsiteY4" fmla="*/ 1301901 h 1779567"/>
                    <a:gd name="connsiteX5" fmla="*/ 1007365 w 1067943"/>
                    <a:gd name="connsiteY5" fmla="*/ 1281712 h 1779567"/>
                    <a:gd name="connsiteX6" fmla="*/ 983957 w 1067943"/>
                    <a:gd name="connsiteY6" fmla="*/ 1258515 h 1779567"/>
                    <a:gd name="connsiteX7" fmla="*/ 1012478 w 1067943"/>
                    <a:gd name="connsiteY7" fmla="*/ 1324656 h 1779567"/>
                    <a:gd name="connsiteX8" fmla="*/ 1054438 w 1067943"/>
                    <a:gd name="connsiteY8" fmla="*/ 1563295 h 1779567"/>
                    <a:gd name="connsiteX9" fmla="*/ 921688 w 1067943"/>
                    <a:gd name="connsiteY9" fmla="*/ 1462929 h 1779567"/>
                    <a:gd name="connsiteX10" fmla="*/ 914744 w 1067943"/>
                    <a:gd name="connsiteY10" fmla="*/ 1453921 h 1779567"/>
                    <a:gd name="connsiteX11" fmla="*/ 913682 w 1067943"/>
                    <a:gd name="connsiteY11" fmla="*/ 1457160 h 1779567"/>
                    <a:gd name="connsiteX12" fmla="*/ 935220 w 1067943"/>
                    <a:gd name="connsiteY12" fmla="*/ 1507108 h 1779567"/>
                    <a:gd name="connsiteX13" fmla="*/ 977181 w 1067943"/>
                    <a:gd name="connsiteY13" fmla="*/ 1745747 h 1779567"/>
                    <a:gd name="connsiteX14" fmla="*/ 796959 w 1067943"/>
                    <a:gd name="connsiteY14" fmla="*/ 1583793 h 1779567"/>
                    <a:gd name="connsiteX15" fmla="*/ 763236 w 1067943"/>
                    <a:gd name="connsiteY15" fmla="*/ 1535095 h 1779567"/>
                    <a:gd name="connsiteX16" fmla="*/ 755783 w 1067943"/>
                    <a:gd name="connsiteY16" fmla="*/ 1533798 h 1779567"/>
                    <a:gd name="connsiteX17" fmla="*/ 757831 w 1067943"/>
                    <a:gd name="connsiteY17" fmla="*/ 1538547 h 1779567"/>
                    <a:gd name="connsiteX18" fmla="*/ 799793 w 1067943"/>
                    <a:gd name="connsiteY18" fmla="*/ 1777185 h 1779567"/>
                    <a:gd name="connsiteX19" fmla="*/ 464454 w 1067943"/>
                    <a:gd name="connsiteY19" fmla="*/ 1369126 h 1779567"/>
                    <a:gd name="connsiteX20" fmla="*/ 380799 w 1067943"/>
                    <a:gd name="connsiteY20" fmla="*/ 1204179 h 1779567"/>
                    <a:gd name="connsiteX21" fmla="*/ 367158 w 1067943"/>
                    <a:gd name="connsiteY21" fmla="*/ 1187005 h 1779567"/>
                    <a:gd name="connsiteX22" fmla="*/ 286565 w 1067943"/>
                    <a:gd name="connsiteY22" fmla="*/ 1070593 h 1779567"/>
                    <a:gd name="connsiteX23" fmla="*/ 277725 w 1067943"/>
                    <a:gd name="connsiteY23" fmla="*/ 1055850 h 1779567"/>
                    <a:gd name="connsiteX24" fmla="*/ 273159 w 1067943"/>
                    <a:gd name="connsiteY24" fmla="*/ 1054300 h 1779567"/>
                    <a:gd name="connsiteX25" fmla="*/ 297314 w 1067943"/>
                    <a:gd name="connsiteY25" fmla="*/ 1192811 h 1779567"/>
                    <a:gd name="connsiteX26" fmla="*/ 277443 w 1067943"/>
                    <a:gd name="connsiteY26" fmla="*/ 1521431 h 1779567"/>
                    <a:gd name="connsiteX27" fmla="*/ 76062 w 1067943"/>
                    <a:gd name="connsiteY27" fmla="*/ 1033158 h 1779567"/>
                    <a:gd name="connsiteX28" fmla="*/ 43403 w 1067943"/>
                    <a:gd name="connsiteY28" fmla="*/ 845888 h 1779567"/>
                    <a:gd name="connsiteX29" fmla="*/ 29947 w 1067943"/>
                    <a:gd name="connsiteY29" fmla="*/ 818777 h 1779567"/>
                    <a:gd name="connsiteX30" fmla="*/ -1 w 1067943"/>
                    <a:gd name="connsiteY30" fmla="*/ 656542 h 1779567"/>
                    <a:gd name="connsiteX31" fmla="*/ 17132 w 1067943"/>
                    <a:gd name="connsiteY31" fmla="*/ 532600 h 1779567"/>
                    <a:gd name="connsiteX32" fmla="*/ 23567 w 1067943"/>
                    <a:gd name="connsiteY32" fmla="*/ 517961 h 1779567"/>
                    <a:gd name="connsiteX0" fmla="*/ 324009 w 1368385"/>
                    <a:gd name="connsiteY0" fmla="*/ 924215 h 2185821"/>
                    <a:gd name="connsiteX1" fmla="*/ 8678 w 1368385"/>
                    <a:gd name="connsiteY1" fmla="*/ 10933 h 2185821"/>
                    <a:gd name="connsiteX2" fmla="*/ 753572 w 1368385"/>
                    <a:gd name="connsiteY2" fmla="*/ 410076 h 2185821"/>
                    <a:gd name="connsiteX3" fmla="*/ 1192667 w 1368385"/>
                    <a:gd name="connsiteY3" fmla="*/ 1158072 h 2185821"/>
                    <a:gd name="connsiteX4" fmla="*/ 1355574 w 1368385"/>
                    <a:gd name="connsiteY4" fmla="*/ 1708155 h 2185821"/>
                    <a:gd name="connsiteX5" fmla="*/ 1307807 w 1368385"/>
                    <a:gd name="connsiteY5" fmla="*/ 1687966 h 2185821"/>
                    <a:gd name="connsiteX6" fmla="*/ 1284399 w 1368385"/>
                    <a:gd name="connsiteY6" fmla="*/ 1664769 h 2185821"/>
                    <a:gd name="connsiteX7" fmla="*/ 1312920 w 1368385"/>
                    <a:gd name="connsiteY7" fmla="*/ 1730910 h 2185821"/>
                    <a:gd name="connsiteX8" fmla="*/ 1354880 w 1368385"/>
                    <a:gd name="connsiteY8" fmla="*/ 1969549 h 2185821"/>
                    <a:gd name="connsiteX9" fmla="*/ 1222130 w 1368385"/>
                    <a:gd name="connsiteY9" fmla="*/ 1869183 h 2185821"/>
                    <a:gd name="connsiteX10" fmla="*/ 1215186 w 1368385"/>
                    <a:gd name="connsiteY10" fmla="*/ 1860175 h 2185821"/>
                    <a:gd name="connsiteX11" fmla="*/ 1214124 w 1368385"/>
                    <a:gd name="connsiteY11" fmla="*/ 1863414 h 2185821"/>
                    <a:gd name="connsiteX12" fmla="*/ 1235662 w 1368385"/>
                    <a:gd name="connsiteY12" fmla="*/ 1913362 h 2185821"/>
                    <a:gd name="connsiteX13" fmla="*/ 1277623 w 1368385"/>
                    <a:gd name="connsiteY13" fmla="*/ 2152001 h 2185821"/>
                    <a:gd name="connsiteX14" fmla="*/ 1097401 w 1368385"/>
                    <a:gd name="connsiteY14" fmla="*/ 1990047 h 2185821"/>
                    <a:gd name="connsiteX15" fmla="*/ 1063678 w 1368385"/>
                    <a:gd name="connsiteY15" fmla="*/ 1941349 h 2185821"/>
                    <a:gd name="connsiteX16" fmla="*/ 1056225 w 1368385"/>
                    <a:gd name="connsiteY16" fmla="*/ 1940052 h 2185821"/>
                    <a:gd name="connsiteX17" fmla="*/ 1058273 w 1368385"/>
                    <a:gd name="connsiteY17" fmla="*/ 1944801 h 2185821"/>
                    <a:gd name="connsiteX18" fmla="*/ 1100235 w 1368385"/>
                    <a:gd name="connsiteY18" fmla="*/ 2183439 h 2185821"/>
                    <a:gd name="connsiteX19" fmla="*/ 764896 w 1368385"/>
                    <a:gd name="connsiteY19" fmla="*/ 1775380 h 2185821"/>
                    <a:gd name="connsiteX20" fmla="*/ 681241 w 1368385"/>
                    <a:gd name="connsiteY20" fmla="*/ 1610433 h 2185821"/>
                    <a:gd name="connsiteX21" fmla="*/ 667600 w 1368385"/>
                    <a:gd name="connsiteY21" fmla="*/ 1593259 h 2185821"/>
                    <a:gd name="connsiteX22" fmla="*/ 587007 w 1368385"/>
                    <a:gd name="connsiteY22" fmla="*/ 1476847 h 2185821"/>
                    <a:gd name="connsiteX23" fmla="*/ 578167 w 1368385"/>
                    <a:gd name="connsiteY23" fmla="*/ 1462104 h 2185821"/>
                    <a:gd name="connsiteX24" fmla="*/ 573601 w 1368385"/>
                    <a:gd name="connsiteY24" fmla="*/ 1460554 h 2185821"/>
                    <a:gd name="connsiteX25" fmla="*/ 597756 w 1368385"/>
                    <a:gd name="connsiteY25" fmla="*/ 1599065 h 2185821"/>
                    <a:gd name="connsiteX26" fmla="*/ 577885 w 1368385"/>
                    <a:gd name="connsiteY26" fmla="*/ 1927685 h 2185821"/>
                    <a:gd name="connsiteX27" fmla="*/ 376504 w 1368385"/>
                    <a:gd name="connsiteY27" fmla="*/ 1439412 h 2185821"/>
                    <a:gd name="connsiteX28" fmla="*/ 343845 w 1368385"/>
                    <a:gd name="connsiteY28" fmla="*/ 1252142 h 2185821"/>
                    <a:gd name="connsiteX29" fmla="*/ 330389 w 1368385"/>
                    <a:gd name="connsiteY29" fmla="*/ 1225031 h 2185821"/>
                    <a:gd name="connsiteX30" fmla="*/ 300441 w 1368385"/>
                    <a:gd name="connsiteY30" fmla="*/ 1062796 h 2185821"/>
                    <a:gd name="connsiteX31" fmla="*/ 317574 w 1368385"/>
                    <a:gd name="connsiteY31" fmla="*/ 938854 h 2185821"/>
                    <a:gd name="connsiteX32" fmla="*/ 324009 w 1368385"/>
                    <a:gd name="connsiteY32" fmla="*/ 924215 h 2185821"/>
                    <a:gd name="connsiteX0" fmla="*/ 324009 w 1368385"/>
                    <a:gd name="connsiteY0" fmla="*/ 936912 h 2198518"/>
                    <a:gd name="connsiteX1" fmla="*/ 8678 w 1368385"/>
                    <a:gd name="connsiteY1" fmla="*/ 23630 h 2198518"/>
                    <a:gd name="connsiteX2" fmla="*/ 560048 w 1368385"/>
                    <a:gd name="connsiteY2" fmla="*/ 281818 h 2198518"/>
                    <a:gd name="connsiteX3" fmla="*/ 753572 w 1368385"/>
                    <a:gd name="connsiteY3" fmla="*/ 422773 h 2198518"/>
                    <a:gd name="connsiteX4" fmla="*/ 1192667 w 1368385"/>
                    <a:gd name="connsiteY4" fmla="*/ 1170769 h 2198518"/>
                    <a:gd name="connsiteX5" fmla="*/ 1355574 w 1368385"/>
                    <a:gd name="connsiteY5" fmla="*/ 1720852 h 2198518"/>
                    <a:gd name="connsiteX6" fmla="*/ 1307807 w 1368385"/>
                    <a:gd name="connsiteY6" fmla="*/ 1700663 h 2198518"/>
                    <a:gd name="connsiteX7" fmla="*/ 1284399 w 1368385"/>
                    <a:gd name="connsiteY7" fmla="*/ 1677466 h 2198518"/>
                    <a:gd name="connsiteX8" fmla="*/ 1312920 w 1368385"/>
                    <a:gd name="connsiteY8" fmla="*/ 1743607 h 2198518"/>
                    <a:gd name="connsiteX9" fmla="*/ 1354880 w 1368385"/>
                    <a:gd name="connsiteY9" fmla="*/ 1982246 h 2198518"/>
                    <a:gd name="connsiteX10" fmla="*/ 1222130 w 1368385"/>
                    <a:gd name="connsiteY10" fmla="*/ 1881880 h 2198518"/>
                    <a:gd name="connsiteX11" fmla="*/ 1215186 w 1368385"/>
                    <a:gd name="connsiteY11" fmla="*/ 1872872 h 2198518"/>
                    <a:gd name="connsiteX12" fmla="*/ 1214124 w 1368385"/>
                    <a:gd name="connsiteY12" fmla="*/ 1876111 h 2198518"/>
                    <a:gd name="connsiteX13" fmla="*/ 1235662 w 1368385"/>
                    <a:gd name="connsiteY13" fmla="*/ 1926059 h 2198518"/>
                    <a:gd name="connsiteX14" fmla="*/ 1277623 w 1368385"/>
                    <a:gd name="connsiteY14" fmla="*/ 2164698 h 2198518"/>
                    <a:gd name="connsiteX15" fmla="*/ 1097401 w 1368385"/>
                    <a:gd name="connsiteY15" fmla="*/ 2002744 h 2198518"/>
                    <a:gd name="connsiteX16" fmla="*/ 1063678 w 1368385"/>
                    <a:gd name="connsiteY16" fmla="*/ 1954046 h 2198518"/>
                    <a:gd name="connsiteX17" fmla="*/ 1056225 w 1368385"/>
                    <a:gd name="connsiteY17" fmla="*/ 1952749 h 2198518"/>
                    <a:gd name="connsiteX18" fmla="*/ 1058273 w 1368385"/>
                    <a:gd name="connsiteY18" fmla="*/ 1957498 h 2198518"/>
                    <a:gd name="connsiteX19" fmla="*/ 1100235 w 1368385"/>
                    <a:gd name="connsiteY19" fmla="*/ 2196136 h 2198518"/>
                    <a:gd name="connsiteX20" fmla="*/ 764896 w 1368385"/>
                    <a:gd name="connsiteY20" fmla="*/ 1788077 h 2198518"/>
                    <a:gd name="connsiteX21" fmla="*/ 681241 w 1368385"/>
                    <a:gd name="connsiteY21" fmla="*/ 1623130 h 2198518"/>
                    <a:gd name="connsiteX22" fmla="*/ 667600 w 1368385"/>
                    <a:gd name="connsiteY22" fmla="*/ 1605956 h 2198518"/>
                    <a:gd name="connsiteX23" fmla="*/ 587007 w 1368385"/>
                    <a:gd name="connsiteY23" fmla="*/ 1489544 h 2198518"/>
                    <a:gd name="connsiteX24" fmla="*/ 578167 w 1368385"/>
                    <a:gd name="connsiteY24" fmla="*/ 1474801 h 2198518"/>
                    <a:gd name="connsiteX25" fmla="*/ 573601 w 1368385"/>
                    <a:gd name="connsiteY25" fmla="*/ 1473251 h 2198518"/>
                    <a:gd name="connsiteX26" fmla="*/ 597756 w 1368385"/>
                    <a:gd name="connsiteY26" fmla="*/ 1611762 h 2198518"/>
                    <a:gd name="connsiteX27" fmla="*/ 577885 w 1368385"/>
                    <a:gd name="connsiteY27" fmla="*/ 1940382 h 2198518"/>
                    <a:gd name="connsiteX28" fmla="*/ 376504 w 1368385"/>
                    <a:gd name="connsiteY28" fmla="*/ 1452109 h 2198518"/>
                    <a:gd name="connsiteX29" fmla="*/ 343845 w 1368385"/>
                    <a:gd name="connsiteY29" fmla="*/ 1264839 h 2198518"/>
                    <a:gd name="connsiteX30" fmla="*/ 330389 w 1368385"/>
                    <a:gd name="connsiteY30" fmla="*/ 1237728 h 2198518"/>
                    <a:gd name="connsiteX31" fmla="*/ 300441 w 1368385"/>
                    <a:gd name="connsiteY31" fmla="*/ 1075493 h 2198518"/>
                    <a:gd name="connsiteX32" fmla="*/ 317574 w 1368385"/>
                    <a:gd name="connsiteY32" fmla="*/ 951551 h 2198518"/>
                    <a:gd name="connsiteX33" fmla="*/ 324009 w 1368385"/>
                    <a:gd name="connsiteY33" fmla="*/ 936912 h 2198518"/>
                    <a:gd name="connsiteX0" fmla="*/ 316752 w 1361128"/>
                    <a:gd name="connsiteY0" fmla="*/ 1232591 h 2494197"/>
                    <a:gd name="connsiteX1" fmla="*/ 1421 w 1361128"/>
                    <a:gd name="connsiteY1" fmla="*/ 319309 h 2494197"/>
                    <a:gd name="connsiteX2" fmla="*/ 475024 w 1361128"/>
                    <a:gd name="connsiteY2" fmla="*/ 14773 h 2494197"/>
                    <a:gd name="connsiteX3" fmla="*/ 746315 w 1361128"/>
                    <a:gd name="connsiteY3" fmla="*/ 718452 h 2494197"/>
                    <a:gd name="connsiteX4" fmla="*/ 1185410 w 1361128"/>
                    <a:gd name="connsiteY4" fmla="*/ 1466448 h 2494197"/>
                    <a:gd name="connsiteX5" fmla="*/ 1348317 w 1361128"/>
                    <a:gd name="connsiteY5" fmla="*/ 2016531 h 2494197"/>
                    <a:gd name="connsiteX6" fmla="*/ 1300550 w 1361128"/>
                    <a:gd name="connsiteY6" fmla="*/ 1996342 h 2494197"/>
                    <a:gd name="connsiteX7" fmla="*/ 1277142 w 1361128"/>
                    <a:gd name="connsiteY7" fmla="*/ 1973145 h 2494197"/>
                    <a:gd name="connsiteX8" fmla="*/ 1305663 w 1361128"/>
                    <a:gd name="connsiteY8" fmla="*/ 2039286 h 2494197"/>
                    <a:gd name="connsiteX9" fmla="*/ 1347623 w 1361128"/>
                    <a:gd name="connsiteY9" fmla="*/ 2277925 h 2494197"/>
                    <a:gd name="connsiteX10" fmla="*/ 1214873 w 1361128"/>
                    <a:gd name="connsiteY10" fmla="*/ 2177559 h 2494197"/>
                    <a:gd name="connsiteX11" fmla="*/ 1207929 w 1361128"/>
                    <a:gd name="connsiteY11" fmla="*/ 2168551 h 2494197"/>
                    <a:gd name="connsiteX12" fmla="*/ 1206867 w 1361128"/>
                    <a:gd name="connsiteY12" fmla="*/ 2171790 h 2494197"/>
                    <a:gd name="connsiteX13" fmla="*/ 1228405 w 1361128"/>
                    <a:gd name="connsiteY13" fmla="*/ 2221738 h 2494197"/>
                    <a:gd name="connsiteX14" fmla="*/ 1270366 w 1361128"/>
                    <a:gd name="connsiteY14" fmla="*/ 2460377 h 2494197"/>
                    <a:gd name="connsiteX15" fmla="*/ 1090144 w 1361128"/>
                    <a:gd name="connsiteY15" fmla="*/ 2298423 h 2494197"/>
                    <a:gd name="connsiteX16" fmla="*/ 1056421 w 1361128"/>
                    <a:gd name="connsiteY16" fmla="*/ 2249725 h 2494197"/>
                    <a:gd name="connsiteX17" fmla="*/ 1048968 w 1361128"/>
                    <a:gd name="connsiteY17" fmla="*/ 2248428 h 2494197"/>
                    <a:gd name="connsiteX18" fmla="*/ 1051016 w 1361128"/>
                    <a:gd name="connsiteY18" fmla="*/ 2253177 h 2494197"/>
                    <a:gd name="connsiteX19" fmla="*/ 1092978 w 1361128"/>
                    <a:gd name="connsiteY19" fmla="*/ 2491815 h 2494197"/>
                    <a:gd name="connsiteX20" fmla="*/ 757639 w 1361128"/>
                    <a:gd name="connsiteY20" fmla="*/ 2083756 h 2494197"/>
                    <a:gd name="connsiteX21" fmla="*/ 673984 w 1361128"/>
                    <a:gd name="connsiteY21" fmla="*/ 1918809 h 2494197"/>
                    <a:gd name="connsiteX22" fmla="*/ 660343 w 1361128"/>
                    <a:gd name="connsiteY22" fmla="*/ 1901635 h 2494197"/>
                    <a:gd name="connsiteX23" fmla="*/ 579750 w 1361128"/>
                    <a:gd name="connsiteY23" fmla="*/ 1785223 h 2494197"/>
                    <a:gd name="connsiteX24" fmla="*/ 570910 w 1361128"/>
                    <a:gd name="connsiteY24" fmla="*/ 1770480 h 2494197"/>
                    <a:gd name="connsiteX25" fmla="*/ 566344 w 1361128"/>
                    <a:gd name="connsiteY25" fmla="*/ 1768930 h 2494197"/>
                    <a:gd name="connsiteX26" fmla="*/ 590499 w 1361128"/>
                    <a:gd name="connsiteY26" fmla="*/ 1907441 h 2494197"/>
                    <a:gd name="connsiteX27" fmla="*/ 570628 w 1361128"/>
                    <a:gd name="connsiteY27" fmla="*/ 2236061 h 2494197"/>
                    <a:gd name="connsiteX28" fmla="*/ 369247 w 1361128"/>
                    <a:gd name="connsiteY28" fmla="*/ 1747788 h 2494197"/>
                    <a:gd name="connsiteX29" fmla="*/ 336588 w 1361128"/>
                    <a:gd name="connsiteY29" fmla="*/ 1560518 h 2494197"/>
                    <a:gd name="connsiteX30" fmla="*/ 323132 w 1361128"/>
                    <a:gd name="connsiteY30" fmla="*/ 1533407 h 2494197"/>
                    <a:gd name="connsiteX31" fmla="*/ 293184 w 1361128"/>
                    <a:gd name="connsiteY31" fmla="*/ 1371172 h 2494197"/>
                    <a:gd name="connsiteX32" fmla="*/ 310317 w 1361128"/>
                    <a:gd name="connsiteY32" fmla="*/ 1247230 h 2494197"/>
                    <a:gd name="connsiteX33" fmla="*/ 316752 w 1361128"/>
                    <a:gd name="connsiteY33" fmla="*/ 1232591 h 249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361128" h="2494197">
                      <a:moveTo>
                        <a:pt x="316752" y="1232591"/>
                      </a:moveTo>
                      <a:cubicBezTo>
                        <a:pt x="324912" y="1199357"/>
                        <a:pt x="-24958" y="522279"/>
                        <a:pt x="1421" y="319309"/>
                      </a:cubicBezTo>
                      <a:cubicBezTo>
                        <a:pt x="27800" y="116339"/>
                        <a:pt x="350875" y="-51751"/>
                        <a:pt x="475024" y="14773"/>
                      </a:cubicBezTo>
                      <a:cubicBezTo>
                        <a:pt x="599173" y="81297"/>
                        <a:pt x="640878" y="570293"/>
                        <a:pt x="746315" y="718452"/>
                      </a:cubicBezTo>
                      <a:cubicBezTo>
                        <a:pt x="881134" y="797545"/>
                        <a:pt x="1085076" y="1250102"/>
                        <a:pt x="1185410" y="1466448"/>
                      </a:cubicBezTo>
                      <a:cubicBezTo>
                        <a:pt x="1285744" y="1682794"/>
                        <a:pt x="1329127" y="1928215"/>
                        <a:pt x="1348317" y="2016531"/>
                      </a:cubicBezTo>
                      <a:cubicBezTo>
                        <a:pt x="1367507" y="2104847"/>
                        <a:pt x="1321895" y="2014563"/>
                        <a:pt x="1300550" y="1996342"/>
                      </a:cubicBezTo>
                      <a:lnTo>
                        <a:pt x="1277142" y="1973145"/>
                      </a:lnTo>
                      <a:lnTo>
                        <a:pt x="1305663" y="2039286"/>
                      </a:lnTo>
                      <a:cubicBezTo>
                        <a:pt x="1357705" y="2168440"/>
                        <a:pt x="1376400" y="2261964"/>
                        <a:pt x="1347623" y="2277925"/>
                      </a:cubicBezTo>
                      <a:cubicBezTo>
                        <a:pt x="1324602" y="2290693"/>
                        <a:pt x="1275558" y="2251404"/>
                        <a:pt x="1214873" y="2177559"/>
                      </a:cubicBezTo>
                      <a:lnTo>
                        <a:pt x="1207929" y="2168551"/>
                      </a:lnTo>
                      <a:lnTo>
                        <a:pt x="1206867" y="2171790"/>
                      </a:lnTo>
                      <a:lnTo>
                        <a:pt x="1228405" y="2221738"/>
                      </a:lnTo>
                      <a:cubicBezTo>
                        <a:pt x="1280448" y="2350892"/>
                        <a:pt x="1299143" y="2444416"/>
                        <a:pt x="1270366" y="2460377"/>
                      </a:cubicBezTo>
                      <a:cubicBezTo>
                        <a:pt x="1241590" y="2476337"/>
                        <a:pt x="1172151" y="2410958"/>
                        <a:pt x="1090144" y="2298423"/>
                      </a:cubicBezTo>
                      <a:lnTo>
                        <a:pt x="1056421" y="2249725"/>
                      </a:lnTo>
                      <a:lnTo>
                        <a:pt x="1048968" y="2248428"/>
                      </a:lnTo>
                      <a:lnTo>
                        <a:pt x="1051016" y="2253177"/>
                      </a:lnTo>
                      <a:cubicBezTo>
                        <a:pt x="1103059" y="2382331"/>
                        <a:pt x="1121754" y="2475854"/>
                        <a:pt x="1092978" y="2491815"/>
                      </a:cubicBezTo>
                      <a:cubicBezTo>
                        <a:pt x="1046934" y="2517352"/>
                        <a:pt x="896798" y="2334658"/>
                        <a:pt x="757639" y="2083756"/>
                      </a:cubicBezTo>
                      <a:lnTo>
                        <a:pt x="673984" y="1918809"/>
                      </a:lnTo>
                      <a:lnTo>
                        <a:pt x="660343" y="1901635"/>
                      </a:lnTo>
                      <a:cubicBezTo>
                        <a:pt x="633198" y="1865001"/>
                        <a:pt x="606234" y="1826105"/>
                        <a:pt x="579750" y="1785223"/>
                      </a:cubicBezTo>
                      <a:lnTo>
                        <a:pt x="570910" y="1770480"/>
                      </a:lnTo>
                      <a:lnTo>
                        <a:pt x="566344" y="1768930"/>
                      </a:lnTo>
                      <a:lnTo>
                        <a:pt x="590499" y="1907441"/>
                      </a:lnTo>
                      <a:cubicBezTo>
                        <a:pt x="615156" y="2092825"/>
                        <a:pt x="609251" y="2227841"/>
                        <a:pt x="570628" y="2236061"/>
                      </a:cubicBezTo>
                      <a:cubicBezTo>
                        <a:pt x="519131" y="2247021"/>
                        <a:pt x="428969" y="2028413"/>
                        <a:pt x="369247" y="1747788"/>
                      </a:cubicBezTo>
                      <a:lnTo>
                        <a:pt x="336588" y="1560518"/>
                      </a:lnTo>
                      <a:lnTo>
                        <a:pt x="323132" y="1533407"/>
                      </a:lnTo>
                      <a:cubicBezTo>
                        <a:pt x="303848" y="1483542"/>
                        <a:pt x="293184" y="1428719"/>
                        <a:pt x="293184" y="1371172"/>
                      </a:cubicBezTo>
                      <a:cubicBezTo>
                        <a:pt x="293184" y="1328011"/>
                        <a:pt x="299182" y="1286383"/>
                        <a:pt x="310317" y="1247230"/>
                      </a:cubicBezTo>
                      <a:lnTo>
                        <a:pt x="316752" y="1232591"/>
                      </a:ln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779" name="Csoportba foglalás 778"/>
                <p:cNvGrpSpPr/>
                <p:nvPr/>
              </p:nvGrpSpPr>
              <p:grpSpPr>
                <a:xfrm>
                  <a:off x="3294030" y="1530585"/>
                  <a:ext cx="1093416" cy="1145117"/>
                  <a:chOff x="3294030" y="1530585"/>
                  <a:chExt cx="1093416" cy="1145117"/>
                </a:xfrm>
              </p:grpSpPr>
              <p:sp>
                <p:nvSpPr>
                  <p:cNvPr id="780" name="Téglalap 50"/>
                  <p:cNvSpPr/>
                  <p:nvPr/>
                </p:nvSpPr>
                <p:spPr>
                  <a:xfrm rot="1852218">
                    <a:off x="3995548" y="1530585"/>
                    <a:ext cx="391898" cy="945656"/>
                  </a:xfrm>
                  <a:custGeom>
                    <a:avLst/>
                    <a:gdLst>
                      <a:gd name="connsiteX0" fmla="*/ 0 w 1863436"/>
                      <a:gd name="connsiteY0" fmla="*/ 0 h 2147455"/>
                      <a:gd name="connsiteX1" fmla="*/ 1863436 w 1863436"/>
                      <a:gd name="connsiteY1" fmla="*/ 0 h 2147455"/>
                      <a:gd name="connsiteX2" fmla="*/ 1863436 w 1863436"/>
                      <a:gd name="connsiteY2" fmla="*/ 2147455 h 2147455"/>
                      <a:gd name="connsiteX3" fmla="*/ 0 w 1863436"/>
                      <a:gd name="connsiteY3" fmla="*/ 2147455 h 2147455"/>
                      <a:gd name="connsiteX4" fmla="*/ 0 w 1863436"/>
                      <a:gd name="connsiteY4" fmla="*/ 0 h 2147455"/>
                      <a:gd name="connsiteX0" fmla="*/ 0 w 2106660"/>
                      <a:gd name="connsiteY0" fmla="*/ 0 h 2147455"/>
                      <a:gd name="connsiteX1" fmla="*/ 1863436 w 2106660"/>
                      <a:gd name="connsiteY1" fmla="*/ 0 h 2147455"/>
                      <a:gd name="connsiteX2" fmla="*/ 1863436 w 2106660"/>
                      <a:gd name="connsiteY2" fmla="*/ 2147455 h 2147455"/>
                      <a:gd name="connsiteX3" fmla="*/ 0 w 2106660"/>
                      <a:gd name="connsiteY3" fmla="*/ 2147455 h 2147455"/>
                      <a:gd name="connsiteX4" fmla="*/ 0 w 2106660"/>
                      <a:gd name="connsiteY4" fmla="*/ 0 h 2147455"/>
                      <a:gd name="connsiteX0" fmla="*/ 317115 w 2423775"/>
                      <a:gd name="connsiteY0" fmla="*/ 0 h 2147455"/>
                      <a:gd name="connsiteX1" fmla="*/ 2180551 w 2423775"/>
                      <a:gd name="connsiteY1" fmla="*/ 0 h 2147455"/>
                      <a:gd name="connsiteX2" fmla="*/ 2180551 w 2423775"/>
                      <a:gd name="connsiteY2" fmla="*/ 2147455 h 2147455"/>
                      <a:gd name="connsiteX3" fmla="*/ 317115 w 2423775"/>
                      <a:gd name="connsiteY3" fmla="*/ 2147455 h 2147455"/>
                      <a:gd name="connsiteX4" fmla="*/ 317115 w 2423775"/>
                      <a:gd name="connsiteY4" fmla="*/ 0 h 2147455"/>
                      <a:gd name="connsiteX0" fmla="*/ 317115 w 2369034"/>
                      <a:gd name="connsiteY0" fmla="*/ 0 h 2147455"/>
                      <a:gd name="connsiteX1" fmla="*/ 2104351 w 2369034"/>
                      <a:gd name="connsiteY1" fmla="*/ 69273 h 2147455"/>
                      <a:gd name="connsiteX2" fmla="*/ 2180551 w 2369034"/>
                      <a:gd name="connsiteY2" fmla="*/ 2147455 h 2147455"/>
                      <a:gd name="connsiteX3" fmla="*/ 317115 w 2369034"/>
                      <a:gd name="connsiteY3" fmla="*/ 2147455 h 2147455"/>
                      <a:gd name="connsiteX4" fmla="*/ 317115 w 2369034"/>
                      <a:gd name="connsiteY4" fmla="*/ 0 h 2147455"/>
                      <a:gd name="connsiteX0" fmla="*/ 317115 w 2393476"/>
                      <a:gd name="connsiteY0" fmla="*/ 20781 h 2168236"/>
                      <a:gd name="connsiteX1" fmla="*/ 2138988 w 2393476"/>
                      <a:gd name="connsiteY1" fmla="*/ 0 h 2168236"/>
                      <a:gd name="connsiteX2" fmla="*/ 2180551 w 2393476"/>
                      <a:gd name="connsiteY2" fmla="*/ 2168236 h 2168236"/>
                      <a:gd name="connsiteX3" fmla="*/ 317115 w 2393476"/>
                      <a:gd name="connsiteY3" fmla="*/ 2168236 h 2168236"/>
                      <a:gd name="connsiteX4" fmla="*/ 317115 w 2393476"/>
                      <a:gd name="connsiteY4" fmla="*/ 20781 h 2168236"/>
                      <a:gd name="connsiteX0" fmla="*/ 317115 w 2525687"/>
                      <a:gd name="connsiteY0" fmla="*/ 20781 h 2168236"/>
                      <a:gd name="connsiteX1" fmla="*/ 2138988 w 2525687"/>
                      <a:gd name="connsiteY1" fmla="*/ 0 h 2168236"/>
                      <a:gd name="connsiteX2" fmla="*/ 2180551 w 2525687"/>
                      <a:gd name="connsiteY2" fmla="*/ 2168236 h 2168236"/>
                      <a:gd name="connsiteX3" fmla="*/ 317115 w 2525687"/>
                      <a:gd name="connsiteY3" fmla="*/ 2168236 h 2168236"/>
                      <a:gd name="connsiteX4" fmla="*/ 317115 w 2525687"/>
                      <a:gd name="connsiteY4" fmla="*/ 20781 h 2168236"/>
                      <a:gd name="connsiteX0" fmla="*/ 317115 w 2594875"/>
                      <a:gd name="connsiteY0" fmla="*/ 20781 h 2410690"/>
                      <a:gd name="connsiteX1" fmla="*/ 2138988 w 2594875"/>
                      <a:gd name="connsiteY1" fmla="*/ 0 h 2410690"/>
                      <a:gd name="connsiteX2" fmla="*/ 2395296 w 2594875"/>
                      <a:gd name="connsiteY2" fmla="*/ 2410690 h 2410690"/>
                      <a:gd name="connsiteX3" fmla="*/ 317115 w 2594875"/>
                      <a:gd name="connsiteY3" fmla="*/ 2168236 h 2410690"/>
                      <a:gd name="connsiteX4" fmla="*/ 317115 w 2594875"/>
                      <a:gd name="connsiteY4" fmla="*/ 20781 h 2410690"/>
                      <a:gd name="connsiteX0" fmla="*/ 317115 w 2594875"/>
                      <a:gd name="connsiteY0" fmla="*/ 20781 h 2389908"/>
                      <a:gd name="connsiteX1" fmla="*/ 2138988 w 2594875"/>
                      <a:gd name="connsiteY1" fmla="*/ 0 h 2389908"/>
                      <a:gd name="connsiteX2" fmla="*/ 2395296 w 2594875"/>
                      <a:gd name="connsiteY2" fmla="*/ 2389908 h 2389908"/>
                      <a:gd name="connsiteX3" fmla="*/ 317115 w 2594875"/>
                      <a:gd name="connsiteY3" fmla="*/ 2168236 h 2389908"/>
                      <a:gd name="connsiteX4" fmla="*/ 317115 w 2594875"/>
                      <a:gd name="connsiteY4" fmla="*/ 20781 h 2389908"/>
                      <a:gd name="connsiteX0" fmla="*/ 317115 w 2597507"/>
                      <a:gd name="connsiteY0" fmla="*/ 20781 h 2168236"/>
                      <a:gd name="connsiteX1" fmla="*/ 2138988 w 2597507"/>
                      <a:gd name="connsiteY1" fmla="*/ 0 h 2168236"/>
                      <a:gd name="connsiteX2" fmla="*/ 2402223 w 2597507"/>
                      <a:gd name="connsiteY2" fmla="*/ 2147453 h 2168236"/>
                      <a:gd name="connsiteX3" fmla="*/ 317115 w 2597507"/>
                      <a:gd name="connsiteY3" fmla="*/ 2168236 h 2168236"/>
                      <a:gd name="connsiteX4" fmla="*/ 317115 w 2597507"/>
                      <a:gd name="connsiteY4" fmla="*/ 20781 h 2168236"/>
                      <a:gd name="connsiteX0" fmla="*/ 317115 w 2589697"/>
                      <a:gd name="connsiteY0" fmla="*/ 20781 h 2195944"/>
                      <a:gd name="connsiteX1" fmla="*/ 2138988 w 2589697"/>
                      <a:gd name="connsiteY1" fmla="*/ 0 h 2195944"/>
                      <a:gd name="connsiteX2" fmla="*/ 2381441 w 2589697"/>
                      <a:gd name="connsiteY2" fmla="*/ 2195944 h 2195944"/>
                      <a:gd name="connsiteX3" fmla="*/ 317115 w 2589697"/>
                      <a:gd name="connsiteY3" fmla="*/ 2168236 h 2195944"/>
                      <a:gd name="connsiteX4" fmla="*/ 317115 w 2589697"/>
                      <a:gd name="connsiteY4" fmla="*/ 20781 h 2195944"/>
                      <a:gd name="connsiteX0" fmla="*/ 376591 w 2455210"/>
                      <a:gd name="connsiteY0" fmla="*/ 0 h 2272145"/>
                      <a:gd name="connsiteX1" fmla="*/ 2004501 w 2455210"/>
                      <a:gd name="connsiteY1" fmla="*/ 76201 h 2272145"/>
                      <a:gd name="connsiteX2" fmla="*/ 2246954 w 2455210"/>
                      <a:gd name="connsiteY2" fmla="*/ 2272145 h 2272145"/>
                      <a:gd name="connsiteX3" fmla="*/ 182628 w 2455210"/>
                      <a:gd name="connsiteY3" fmla="*/ 2244437 h 2272145"/>
                      <a:gd name="connsiteX4" fmla="*/ 376591 w 2455210"/>
                      <a:gd name="connsiteY4" fmla="*/ 0 h 2272145"/>
                      <a:gd name="connsiteX0" fmla="*/ 376591 w 2300477"/>
                      <a:gd name="connsiteY0" fmla="*/ 6926 h 2279071"/>
                      <a:gd name="connsiteX1" fmla="*/ 1706628 w 2300477"/>
                      <a:gd name="connsiteY1" fmla="*/ 0 h 2279071"/>
                      <a:gd name="connsiteX2" fmla="*/ 2246954 w 2300477"/>
                      <a:gd name="connsiteY2" fmla="*/ 2279071 h 2279071"/>
                      <a:gd name="connsiteX3" fmla="*/ 182628 w 2300477"/>
                      <a:gd name="connsiteY3" fmla="*/ 2251363 h 2279071"/>
                      <a:gd name="connsiteX4" fmla="*/ 376591 w 2300477"/>
                      <a:gd name="connsiteY4" fmla="*/ 6926 h 2279071"/>
                      <a:gd name="connsiteX0" fmla="*/ 434122 w 2219463"/>
                      <a:gd name="connsiteY0" fmla="*/ 0 h 2286000"/>
                      <a:gd name="connsiteX1" fmla="*/ 1625614 w 2219463"/>
                      <a:gd name="connsiteY1" fmla="*/ 6929 h 2286000"/>
                      <a:gd name="connsiteX2" fmla="*/ 2165940 w 2219463"/>
                      <a:gd name="connsiteY2" fmla="*/ 2286000 h 2286000"/>
                      <a:gd name="connsiteX3" fmla="*/ 101614 w 2219463"/>
                      <a:gd name="connsiteY3" fmla="*/ 2258292 h 2286000"/>
                      <a:gd name="connsiteX4" fmla="*/ 434122 w 2219463"/>
                      <a:gd name="connsiteY4" fmla="*/ 0 h 2286000"/>
                      <a:gd name="connsiteX0" fmla="*/ 646858 w 2432199"/>
                      <a:gd name="connsiteY0" fmla="*/ 0 h 2286000"/>
                      <a:gd name="connsiteX1" fmla="*/ 1838350 w 2432199"/>
                      <a:gd name="connsiteY1" fmla="*/ 6929 h 2286000"/>
                      <a:gd name="connsiteX2" fmla="*/ 2378676 w 2432199"/>
                      <a:gd name="connsiteY2" fmla="*/ 2286000 h 2286000"/>
                      <a:gd name="connsiteX3" fmla="*/ 314350 w 2432199"/>
                      <a:gd name="connsiteY3" fmla="*/ 2258292 h 2286000"/>
                      <a:gd name="connsiteX4" fmla="*/ 646858 w 2432199"/>
                      <a:gd name="connsiteY4" fmla="*/ 0 h 2286000"/>
                      <a:gd name="connsiteX0" fmla="*/ 646858 w 2564408"/>
                      <a:gd name="connsiteY0" fmla="*/ 0 h 2286000"/>
                      <a:gd name="connsiteX1" fmla="*/ 1838350 w 2564408"/>
                      <a:gd name="connsiteY1" fmla="*/ 6929 h 2286000"/>
                      <a:gd name="connsiteX2" fmla="*/ 2378676 w 2564408"/>
                      <a:gd name="connsiteY2" fmla="*/ 2286000 h 2286000"/>
                      <a:gd name="connsiteX3" fmla="*/ 314350 w 2564408"/>
                      <a:gd name="connsiteY3" fmla="*/ 2258292 h 2286000"/>
                      <a:gd name="connsiteX4" fmla="*/ 646858 w 2564408"/>
                      <a:gd name="connsiteY4" fmla="*/ 0 h 2286000"/>
                      <a:gd name="connsiteX0" fmla="*/ 646858 w 2564408"/>
                      <a:gd name="connsiteY0" fmla="*/ 112390 h 2398390"/>
                      <a:gd name="connsiteX1" fmla="*/ 1838350 w 2564408"/>
                      <a:gd name="connsiteY1" fmla="*/ 119319 h 2398390"/>
                      <a:gd name="connsiteX2" fmla="*/ 2378676 w 2564408"/>
                      <a:gd name="connsiteY2" fmla="*/ 2398390 h 2398390"/>
                      <a:gd name="connsiteX3" fmla="*/ 314350 w 2564408"/>
                      <a:gd name="connsiteY3" fmla="*/ 2370682 h 2398390"/>
                      <a:gd name="connsiteX4" fmla="*/ 646858 w 2564408"/>
                      <a:gd name="connsiteY4" fmla="*/ 112390 h 2398390"/>
                      <a:gd name="connsiteX0" fmla="*/ 646858 w 2564408"/>
                      <a:gd name="connsiteY0" fmla="*/ 193978 h 2479978"/>
                      <a:gd name="connsiteX1" fmla="*/ 1838350 w 2564408"/>
                      <a:gd name="connsiteY1" fmla="*/ 200907 h 2479978"/>
                      <a:gd name="connsiteX2" fmla="*/ 2378676 w 2564408"/>
                      <a:gd name="connsiteY2" fmla="*/ 2479978 h 2479978"/>
                      <a:gd name="connsiteX3" fmla="*/ 314350 w 2564408"/>
                      <a:gd name="connsiteY3" fmla="*/ 2452270 h 2479978"/>
                      <a:gd name="connsiteX4" fmla="*/ 646858 w 2564408"/>
                      <a:gd name="connsiteY4" fmla="*/ 193978 h 2479978"/>
                      <a:gd name="connsiteX0" fmla="*/ 646858 w 2599030"/>
                      <a:gd name="connsiteY0" fmla="*/ 211921 h 2497921"/>
                      <a:gd name="connsiteX1" fmla="*/ 1900696 w 2599030"/>
                      <a:gd name="connsiteY1" fmla="*/ 184213 h 2497921"/>
                      <a:gd name="connsiteX2" fmla="*/ 2378676 w 2599030"/>
                      <a:gd name="connsiteY2" fmla="*/ 2497921 h 2497921"/>
                      <a:gd name="connsiteX3" fmla="*/ 314350 w 2599030"/>
                      <a:gd name="connsiteY3" fmla="*/ 2470213 h 2497921"/>
                      <a:gd name="connsiteX4" fmla="*/ 646858 w 2599030"/>
                      <a:gd name="connsiteY4" fmla="*/ 211921 h 2497921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56012"/>
                      <a:gd name="connsiteY0" fmla="*/ 195762 h 2454054"/>
                      <a:gd name="connsiteX1" fmla="*/ 1900696 w 2556012"/>
                      <a:gd name="connsiteY1" fmla="*/ 168054 h 2454054"/>
                      <a:gd name="connsiteX2" fmla="*/ 2271996 w 2556012"/>
                      <a:gd name="connsiteY2" fmla="*/ 2453764 h 2454054"/>
                      <a:gd name="connsiteX3" fmla="*/ 314350 w 2556012"/>
                      <a:gd name="connsiteY3" fmla="*/ 2454054 h 2454054"/>
                      <a:gd name="connsiteX4" fmla="*/ 646858 w 2556012"/>
                      <a:gd name="connsiteY4" fmla="*/ 195762 h 24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6012" h="2454054">
                        <a:moveTo>
                          <a:pt x="646858" y="195762"/>
                        </a:moveTo>
                        <a:cubicBezTo>
                          <a:pt x="1023240" y="-65165"/>
                          <a:pt x="1558951" y="-55929"/>
                          <a:pt x="1900696" y="168054"/>
                        </a:cubicBezTo>
                        <a:cubicBezTo>
                          <a:pt x="3112970" y="738400"/>
                          <a:pt x="2271996" y="1737946"/>
                          <a:pt x="2271996" y="2453764"/>
                        </a:cubicBezTo>
                        <a:lnTo>
                          <a:pt x="314350" y="2454054"/>
                        </a:lnTo>
                        <a:cubicBezTo>
                          <a:pt x="314350" y="1738236"/>
                          <a:pt x="-579269" y="994707"/>
                          <a:pt x="646858" y="19576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81" name="Szabadkézi sokszög 780"/>
                  <p:cNvSpPr/>
                  <p:nvPr/>
                </p:nvSpPr>
                <p:spPr>
                  <a:xfrm rot="10455732">
                    <a:off x="3294030" y="2292152"/>
                    <a:ext cx="843524" cy="383550"/>
                  </a:xfrm>
                  <a:custGeom>
                    <a:avLst/>
                    <a:gdLst>
                      <a:gd name="connsiteX0" fmla="*/ 26758 w 2353573"/>
                      <a:gd name="connsiteY0" fmla="*/ 211494 h 626124"/>
                      <a:gd name="connsiteX1" fmla="*/ 103703 w 2353573"/>
                      <a:gd name="connsiteY1" fmla="*/ 143874 h 626124"/>
                      <a:gd name="connsiteX2" fmla="*/ 1288090 w 2353573"/>
                      <a:gd name="connsiteY2" fmla="*/ 82623 h 626124"/>
                      <a:gd name="connsiteX3" fmla="*/ 1308616 w 2353573"/>
                      <a:gd name="connsiteY3" fmla="*/ 84300 h 626124"/>
                      <a:gd name="connsiteX4" fmla="*/ 2353573 w 2353573"/>
                      <a:gd name="connsiteY4" fmla="*/ 84300 h 626124"/>
                      <a:gd name="connsiteX5" fmla="*/ 2353573 w 2353573"/>
                      <a:gd name="connsiteY5" fmla="*/ 570300 h 626124"/>
                      <a:gd name="connsiteX6" fmla="*/ 1438086 w 2353573"/>
                      <a:gd name="connsiteY6" fmla="*/ 570300 h 626124"/>
                      <a:gd name="connsiteX7" fmla="*/ 1437993 w 2353573"/>
                      <a:gd name="connsiteY7" fmla="*/ 573248 h 626124"/>
                      <a:gd name="connsiteX8" fmla="*/ 110328 w 2353573"/>
                      <a:gd name="connsiteY8" fmla="*/ 449998 h 626124"/>
                      <a:gd name="connsiteX9" fmla="*/ 26758 w 2353573"/>
                      <a:gd name="connsiteY9" fmla="*/ 211494 h 62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53573" h="626124">
                        <a:moveTo>
                          <a:pt x="26758" y="211494"/>
                        </a:moveTo>
                        <a:cubicBezTo>
                          <a:pt x="44225" y="186635"/>
                          <a:pt x="70058" y="163651"/>
                          <a:pt x="103703" y="143874"/>
                        </a:cubicBezTo>
                        <a:cubicBezTo>
                          <a:pt x="405870" y="-105340"/>
                          <a:pt x="889446" y="34745"/>
                          <a:pt x="1288090" y="82623"/>
                        </a:cubicBezTo>
                        <a:lnTo>
                          <a:pt x="1308616" y="84300"/>
                        </a:lnTo>
                        <a:lnTo>
                          <a:pt x="2353573" y="84300"/>
                        </a:lnTo>
                        <a:lnTo>
                          <a:pt x="2353573" y="570300"/>
                        </a:lnTo>
                        <a:lnTo>
                          <a:pt x="1438086" y="570300"/>
                        </a:lnTo>
                        <a:lnTo>
                          <a:pt x="1437993" y="573248"/>
                        </a:lnTo>
                        <a:cubicBezTo>
                          <a:pt x="1016344" y="559870"/>
                          <a:pt x="571461" y="763781"/>
                          <a:pt x="110328" y="449998"/>
                        </a:cubicBezTo>
                        <a:cubicBezTo>
                          <a:pt x="-2763" y="377537"/>
                          <a:pt x="-25645" y="286072"/>
                          <a:pt x="26758" y="211494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  <p:grpSp>
            <p:nvGrpSpPr>
              <p:cNvPr id="663" name="Csoportba foglalás 662"/>
              <p:cNvGrpSpPr/>
              <p:nvPr/>
            </p:nvGrpSpPr>
            <p:grpSpPr>
              <a:xfrm>
                <a:off x="4632040" y="806522"/>
                <a:ext cx="1573509" cy="5525664"/>
                <a:chOff x="4632040" y="806522"/>
                <a:chExt cx="1573509" cy="5525664"/>
              </a:xfrm>
            </p:grpSpPr>
            <p:sp>
              <p:nvSpPr>
                <p:cNvPr id="664" name="Téglalap 14"/>
                <p:cNvSpPr/>
                <p:nvPr/>
              </p:nvSpPr>
              <p:spPr>
                <a:xfrm>
                  <a:off x="5075098" y="4801907"/>
                  <a:ext cx="421811" cy="134299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9752 w 764043"/>
                    <a:gd name="connsiteY0" fmla="*/ 6928 h 2117099"/>
                    <a:gd name="connsiteX1" fmla="*/ 764043 w 764043"/>
                    <a:gd name="connsiteY1" fmla="*/ 0 h 2117099"/>
                    <a:gd name="connsiteX2" fmla="*/ 764043 w 764043"/>
                    <a:gd name="connsiteY2" fmla="*/ 2117099 h 2117099"/>
                    <a:gd name="connsiteX3" fmla="*/ 430254 w 764043"/>
                    <a:gd name="connsiteY3" fmla="*/ 2110171 h 2117099"/>
                    <a:gd name="connsiteX4" fmla="*/ 29752 w 764043"/>
                    <a:gd name="connsiteY4" fmla="*/ 6928 h 2117099"/>
                    <a:gd name="connsiteX0" fmla="*/ 34950 w 769241"/>
                    <a:gd name="connsiteY0" fmla="*/ 6928 h 2117099"/>
                    <a:gd name="connsiteX1" fmla="*/ 769241 w 769241"/>
                    <a:gd name="connsiteY1" fmla="*/ 0 h 2117099"/>
                    <a:gd name="connsiteX2" fmla="*/ 769241 w 769241"/>
                    <a:gd name="connsiteY2" fmla="*/ 2117099 h 2117099"/>
                    <a:gd name="connsiteX3" fmla="*/ 435452 w 769241"/>
                    <a:gd name="connsiteY3" fmla="*/ 2110171 h 2117099"/>
                    <a:gd name="connsiteX4" fmla="*/ 34950 w 769241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41" h="2117099">
                      <a:moveTo>
                        <a:pt x="34950" y="6928"/>
                      </a:moveTo>
                      <a:lnTo>
                        <a:pt x="769241" y="0"/>
                      </a:lnTo>
                      <a:cubicBezTo>
                        <a:pt x="769241" y="705700"/>
                        <a:pt x="665332" y="1598436"/>
                        <a:pt x="769241" y="2117099"/>
                      </a:cubicBezTo>
                      <a:lnTo>
                        <a:pt x="435452" y="2110171"/>
                      </a:lnTo>
                      <a:cubicBezTo>
                        <a:pt x="459054" y="1687597"/>
                        <a:pt x="-149778" y="998954"/>
                        <a:pt x="34950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65" name="Téglalap 14"/>
                <p:cNvSpPr/>
                <p:nvPr/>
              </p:nvSpPr>
              <p:spPr>
                <a:xfrm flipH="1">
                  <a:off x="5607255" y="4779966"/>
                  <a:ext cx="421190" cy="134299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8108" h="2117099">
                      <a:moveTo>
                        <a:pt x="33817" y="6928"/>
                      </a:moveTo>
                      <a:lnTo>
                        <a:pt x="768108" y="0"/>
                      </a:lnTo>
                      <a:cubicBezTo>
                        <a:pt x="768108" y="705700"/>
                        <a:pt x="664199" y="1598436"/>
                        <a:pt x="768108" y="2117099"/>
                      </a:cubicBezTo>
                      <a:lnTo>
                        <a:pt x="331690" y="2110171"/>
                      </a:lnTo>
                      <a:cubicBezTo>
                        <a:pt x="488708" y="1672327"/>
                        <a:pt x="-150911" y="998954"/>
                        <a:pt x="33817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66" name="Téglalap 665"/>
                <p:cNvSpPr/>
                <p:nvPr/>
              </p:nvSpPr>
              <p:spPr>
                <a:xfrm>
                  <a:off x="4906573" y="4803825"/>
                  <a:ext cx="1238489" cy="99575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67" name="Szabadkézi sokszög 666"/>
                <p:cNvSpPr/>
                <p:nvPr/>
              </p:nvSpPr>
              <p:spPr>
                <a:xfrm>
                  <a:off x="4842299" y="2237186"/>
                  <a:ext cx="1363250" cy="2611155"/>
                </a:xfrm>
                <a:custGeom>
                  <a:avLst/>
                  <a:gdLst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440939 w 1642302"/>
                    <a:gd name="connsiteY3" fmla="*/ 2671280 h 4454436"/>
                    <a:gd name="connsiteX4" fmla="*/ 1642302 w 1642302"/>
                    <a:gd name="connsiteY4" fmla="*/ 4454436 h 4454436"/>
                    <a:gd name="connsiteX5" fmla="*/ 0 w 1642302"/>
                    <a:gd name="connsiteY5" fmla="*/ 4454436 h 4454436"/>
                    <a:gd name="connsiteX6" fmla="*/ 201800 w 1642302"/>
                    <a:gd name="connsiteY6" fmla="*/ 2667414 h 4454436"/>
                    <a:gd name="connsiteX7" fmla="*/ 195722 w 1642302"/>
                    <a:gd name="connsiteY7" fmla="*/ 2525117 h 4454436"/>
                    <a:gd name="connsiteX8" fmla="*/ 415623 w 1642302"/>
                    <a:gd name="connsiteY8" fmla="*/ 213114 h 4454436"/>
                    <a:gd name="connsiteX9" fmla="*/ 826780 w 1642302"/>
                    <a:gd name="connsiteY9" fmla="*/ 72 h 4454436"/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642302 w 1642302"/>
                    <a:gd name="connsiteY3" fmla="*/ 4454436 h 4454436"/>
                    <a:gd name="connsiteX4" fmla="*/ 0 w 1642302"/>
                    <a:gd name="connsiteY4" fmla="*/ 4454436 h 4454436"/>
                    <a:gd name="connsiteX5" fmla="*/ 201800 w 1642302"/>
                    <a:gd name="connsiteY5" fmla="*/ 2667414 h 4454436"/>
                    <a:gd name="connsiteX6" fmla="*/ 195722 w 1642302"/>
                    <a:gd name="connsiteY6" fmla="*/ 2525117 h 4454436"/>
                    <a:gd name="connsiteX7" fmla="*/ 415623 w 1642302"/>
                    <a:gd name="connsiteY7" fmla="*/ 213114 h 4454436"/>
                    <a:gd name="connsiteX8" fmla="*/ 826780 w 1642302"/>
                    <a:gd name="connsiteY8" fmla="*/ 72 h 4454436"/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642302 w 1642302"/>
                    <a:gd name="connsiteY3" fmla="*/ 4454436 h 4454436"/>
                    <a:gd name="connsiteX4" fmla="*/ 0 w 1642302"/>
                    <a:gd name="connsiteY4" fmla="*/ 4454436 h 4454436"/>
                    <a:gd name="connsiteX5" fmla="*/ 195722 w 1642302"/>
                    <a:gd name="connsiteY5" fmla="*/ 2525117 h 4454436"/>
                    <a:gd name="connsiteX6" fmla="*/ 415623 w 1642302"/>
                    <a:gd name="connsiteY6" fmla="*/ 213114 h 4454436"/>
                    <a:gd name="connsiteX7" fmla="*/ 826780 w 1642302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993382 w 2124569"/>
                    <a:gd name="connsiteY0" fmla="*/ 72 h 5569281"/>
                    <a:gd name="connsiteX1" fmla="*/ 1387847 w 2124569"/>
                    <a:gd name="connsiteY1" fmla="*/ 182950 h 5569281"/>
                    <a:gd name="connsiteX2" fmla="*/ 1626417 w 2124569"/>
                    <a:gd name="connsiteY2" fmla="*/ 2671275 h 5569281"/>
                    <a:gd name="connsiteX3" fmla="*/ 2124569 w 2124569"/>
                    <a:gd name="connsiteY3" fmla="*/ 4413146 h 5569281"/>
                    <a:gd name="connsiteX4" fmla="*/ 0 w 2124569"/>
                    <a:gd name="connsiteY4" fmla="*/ 5569281 h 5569281"/>
                    <a:gd name="connsiteX5" fmla="*/ 362324 w 2124569"/>
                    <a:gd name="connsiteY5" fmla="*/ 2525117 h 5569281"/>
                    <a:gd name="connsiteX6" fmla="*/ 582225 w 2124569"/>
                    <a:gd name="connsiteY6" fmla="*/ 213114 h 5569281"/>
                    <a:gd name="connsiteX7" fmla="*/ 993382 w 2124569"/>
                    <a:gd name="connsiteY7" fmla="*/ 72 h 5569281"/>
                    <a:gd name="connsiteX0" fmla="*/ 993382 w 2449003"/>
                    <a:gd name="connsiteY0" fmla="*/ 72 h 5569281"/>
                    <a:gd name="connsiteX1" fmla="*/ 1387847 w 2449003"/>
                    <a:gd name="connsiteY1" fmla="*/ 182950 h 5569281"/>
                    <a:gd name="connsiteX2" fmla="*/ 1626417 w 2449003"/>
                    <a:gd name="connsiteY2" fmla="*/ 2671275 h 5569281"/>
                    <a:gd name="connsiteX3" fmla="*/ 2449003 w 2449003"/>
                    <a:gd name="connsiteY3" fmla="*/ 5445410 h 5569281"/>
                    <a:gd name="connsiteX4" fmla="*/ 0 w 2449003"/>
                    <a:gd name="connsiteY4" fmla="*/ 5569281 h 5569281"/>
                    <a:gd name="connsiteX5" fmla="*/ 362324 w 2449003"/>
                    <a:gd name="connsiteY5" fmla="*/ 2525117 h 5569281"/>
                    <a:gd name="connsiteX6" fmla="*/ 582225 w 2449003"/>
                    <a:gd name="connsiteY6" fmla="*/ 213114 h 5569281"/>
                    <a:gd name="connsiteX7" fmla="*/ 993382 w 2449003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071959"/>
                    <a:gd name="connsiteY0" fmla="*/ 72 h 5569281"/>
                    <a:gd name="connsiteX1" fmla="*/ 1387847 w 2071959"/>
                    <a:gd name="connsiteY1" fmla="*/ 182950 h 5569281"/>
                    <a:gd name="connsiteX2" fmla="*/ 1626417 w 2071959"/>
                    <a:gd name="connsiteY2" fmla="*/ 2671275 h 5569281"/>
                    <a:gd name="connsiteX3" fmla="*/ 2071959 w 2071959"/>
                    <a:gd name="connsiteY3" fmla="*/ 5527991 h 5569281"/>
                    <a:gd name="connsiteX4" fmla="*/ 0 w 2071959"/>
                    <a:gd name="connsiteY4" fmla="*/ 5569281 h 5569281"/>
                    <a:gd name="connsiteX5" fmla="*/ 362324 w 2071959"/>
                    <a:gd name="connsiteY5" fmla="*/ 2525117 h 5569281"/>
                    <a:gd name="connsiteX6" fmla="*/ 582225 w 2071959"/>
                    <a:gd name="connsiteY6" fmla="*/ 213114 h 5569281"/>
                    <a:gd name="connsiteX7" fmla="*/ 993382 w 2071959"/>
                    <a:gd name="connsiteY7" fmla="*/ 72 h 5569281"/>
                    <a:gd name="connsiteX0" fmla="*/ 993382 w 2071959"/>
                    <a:gd name="connsiteY0" fmla="*/ 72 h 5569281"/>
                    <a:gd name="connsiteX1" fmla="*/ 1387847 w 2071959"/>
                    <a:gd name="connsiteY1" fmla="*/ 182950 h 5569281"/>
                    <a:gd name="connsiteX2" fmla="*/ 1626417 w 2071959"/>
                    <a:gd name="connsiteY2" fmla="*/ 2671275 h 5569281"/>
                    <a:gd name="connsiteX3" fmla="*/ 2071959 w 2071959"/>
                    <a:gd name="connsiteY3" fmla="*/ 5527991 h 5569281"/>
                    <a:gd name="connsiteX4" fmla="*/ 0 w 2071959"/>
                    <a:gd name="connsiteY4" fmla="*/ 5569281 h 5569281"/>
                    <a:gd name="connsiteX5" fmla="*/ 362324 w 2071959"/>
                    <a:gd name="connsiteY5" fmla="*/ 2525117 h 5569281"/>
                    <a:gd name="connsiteX6" fmla="*/ 582225 w 2071959"/>
                    <a:gd name="connsiteY6" fmla="*/ 213114 h 5569281"/>
                    <a:gd name="connsiteX7" fmla="*/ 993382 w 2071959"/>
                    <a:gd name="connsiteY7" fmla="*/ 72 h 5569281"/>
                    <a:gd name="connsiteX0" fmla="*/ 993382 w 2068851"/>
                    <a:gd name="connsiteY0" fmla="*/ 72 h 5586530"/>
                    <a:gd name="connsiteX1" fmla="*/ 1387847 w 2068851"/>
                    <a:gd name="connsiteY1" fmla="*/ 182950 h 5586530"/>
                    <a:gd name="connsiteX2" fmla="*/ 1626417 w 2068851"/>
                    <a:gd name="connsiteY2" fmla="*/ 2671275 h 5586530"/>
                    <a:gd name="connsiteX3" fmla="*/ 2068851 w 2068851"/>
                    <a:gd name="connsiteY3" fmla="*/ 5586530 h 5586530"/>
                    <a:gd name="connsiteX4" fmla="*/ 0 w 2068851"/>
                    <a:gd name="connsiteY4" fmla="*/ 5569281 h 5586530"/>
                    <a:gd name="connsiteX5" fmla="*/ 362324 w 2068851"/>
                    <a:gd name="connsiteY5" fmla="*/ 2525117 h 5586530"/>
                    <a:gd name="connsiteX6" fmla="*/ 582225 w 2068851"/>
                    <a:gd name="connsiteY6" fmla="*/ 213114 h 5586530"/>
                    <a:gd name="connsiteX7" fmla="*/ 993382 w 2068851"/>
                    <a:gd name="connsiteY7" fmla="*/ 72 h 5586530"/>
                    <a:gd name="connsiteX0" fmla="*/ 1215567 w 2291036"/>
                    <a:gd name="connsiteY0" fmla="*/ 8830 h 5595288"/>
                    <a:gd name="connsiteX1" fmla="*/ 1610032 w 2291036"/>
                    <a:gd name="connsiteY1" fmla="*/ 191708 h 5595288"/>
                    <a:gd name="connsiteX2" fmla="*/ 1848602 w 2291036"/>
                    <a:gd name="connsiteY2" fmla="*/ 2680033 h 5595288"/>
                    <a:gd name="connsiteX3" fmla="*/ 2291036 w 2291036"/>
                    <a:gd name="connsiteY3" fmla="*/ 5595288 h 5595288"/>
                    <a:gd name="connsiteX4" fmla="*/ 222185 w 2291036"/>
                    <a:gd name="connsiteY4" fmla="*/ 5578039 h 5595288"/>
                    <a:gd name="connsiteX5" fmla="*/ 584509 w 2291036"/>
                    <a:gd name="connsiteY5" fmla="*/ 2533875 h 5595288"/>
                    <a:gd name="connsiteX6" fmla="*/ 272456 w 2291036"/>
                    <a:gd name="connsiteY6" fmla="*/ 430619 h 5595288"/>
                    <a:gd name="connsiteX7" fmla="*/ 1215567 w 2291036"/>
                    <a:gd name="connsiteY7" fmla="*/ 8830 h 5595288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96567"/>
                    <a:gd name="connsiteY0" fmla="*/ 3161 h 5589619"/>
                    <a:gd name="connsiteX1" fmla="*/ 2090298 w 2096567"/>
                    <a:gd name="connsiteY1" fmla="*/ 258298 h 5589619"/>
                    <a:gd name="connsiteX2" fmla="*/ 1626417 w 2096567"/>
                    <a:gd name="connsiteY2" fmla="*/ 2674364 h 5589619"/>
                    <a:gd name="connsiteX3" fmla="*/ 2068851 w 2096567"/>
                    <a:gd name="connsiteY3" fmla="*/ 5589619 h 5589619"/>
                    <a:gd name="connsiteX4" fmla="*/ 0 w 2096567"/>
                    <a:gd name="connsiteY4" fmla="*/ 5572370 h 5589619"/>
                    <a:gd name="connsiteX5" fmla="*/ 362324 w 2096567"/>
                    <a:gd name="connsiteY5" fmla="*/ 2528206 h 5589619"/>
                    <a:gd name="connsiteX6" fmla="*/ 50271 w 2096567"/>
                    <a:gd name="connsiteY6" fmla="*/ 424950 h 5589619"/>
                    <a:gd name="connsiteX7" fmla="*/ 993382 w 2096567"/>
                    <a:gd name="connsiteY7" fmla="*/ 3161 h 5589619"/>
                    <a:gd name="connsiteX0" fmla="*/ 993382 w 2218232"/>
                    <a:gd name="connsiteY0" fmla="*/ 1354 h 5587812"/>
                    <a:gd name="connsiteX1" fmla="*/ 2213057 w 2218232"/>
                    <a:gd name="connsiteY1" fmla="*/ 304664 h 5587812"/>
                    <a:gd name="connsiteX2" fmla="*/ 1626417 w 2218232"/>
                    <a:gd name="connsiteY2" fmla="*/ 2672557 h 5587812"/>
                    <a:gd name="connsiteX3" fmla="*/ 2068851 w 2218232"/>
                    <a:gd name="connsiteY3" fmla="*/ 5587812 h 5587812"/>
                    <a:gd name="connsiteX4" fmla="*/ 0 w 2218232"/>
                    <a:gd name="connsiteY4" fmla="*/ 5570563 h 5587812"/>
                    <a:gd name="connsiteX5" fmla="*/ 362324 w 2218232"/>
                    <a:gd name="connsiteY5" fmla="*/ 2526399 h 5587812"/>
                    <a:gd name="connsiteX6" fmla="*/ 50271 w 2218232"/>
                    <a:gd name="connsiteY6" fmla="*/ 423143 h 5587812"/>
                    <a:gd name="connsiteX7" fmla="*/ 993382 w 2218232"/>
                    <a:gd name="connsiteY7" fmla="*/ 1354 h 5587812"/>
                    <a:gd name="connsiteX0" fmla="*/ 993382 w 2218232"/>
                    <a:gd name="connsiteY0" fmla="*/ 24367 h 5610825"/>
                    <a:gd name="connsiteX1" fmla="*/ 2213057 w 2218232"/>
                    <a:gd name="connsiteY1" fmla="*/ 327677 h 5610825"/>
                    <a:gd name="connsiteX2" fmla="*/ 1626417 w 2218232"/>
                    <a:gd name="connsiteY2" fmla="*/ 2695570 h 5610825"/>
                    <a:gd name="connsiteX3" fmla="*/ 2068851 w 2218232"/>
                    <a:gd name="connsiteY3" fmla="*/ 5610825 h 5610825"/>
                    <a:gd name="connsiteX4" fmla="*/ 0 w 2218232"/>
                    <a:gd name="connsiteY4" fmla="*/ 5593576 h 5610825"/>
                    <a:gd name="connsiteX5" fmla="*/ 362324 w 2218232"/>
                    <a:gd name="connsiteY5" fmla="*/ 2549412 h 5610825"/>
                    <a:gd name="connsiteX6" fmla="*/ 50271 w 2218232"/>
                    <a:gd name="connsiteY6" fmla="*/ 446156 h 5610825"/>
                    <a:gd name="connsiteX7" fmla="*/ 993382 w 2218232"/>
                    <a:gd name="connsiteY7" fmla="*/ 24367 h 5610825"/>
                    <a:gd name="connsiteX0" fmla="*/ 993382 w 2218232"/>
                    <a:gd name="connsiteY0" fmla="*/ 381 h 5586839"/>
                    <a:gd name="connsiteX1" fmla="*/ 2213057 w 2218232"/>
                    <a:gd name="connsiteY1" fmla="*/ 496380 h 5586839"/>
                    <a:gd name="connsiteX2" fmla="*/ 1626417 w 2218232"/>
                    <a:gd name="connsiteY2" fmla="*/ 2671584 h 5586839"/>
                    <a:gd name="connsiteX3" fmla="*/ 2068851 w 2218232"/>
                    <a:gd name="connsiteY3" fmla="*/ 5586839 h 5586839"/>
                    <a:gd name="connsiteX4" fmla="*/ 0 w 2218232"/>
                    <a:gd name="connsiteY4" fmla="*/ 5569590 h 5586839"/>
                    <a:gd name="connsiteX5" fmla="*/ 362324 w 2218232"/>
                    <a:gd name="connsiteY5" fmla="*/ 2525426 h 5586839"/>
                    <a:gd name="connsiteX6" fmla="*/ 50271 w 2218232"/>
                    <a:gd name="connsiteY6" fmla="*/ 422170 h 5586839"/>
                    <a:gd name="connsiteX7" fmla="*/ 993382 w 2218232"/>
                    <a:gd name="connsiteY7" fmla="*/ 381 h 5586839"/>
                    <a:gd name="connsiteX0" fmla="*/ 1195135 w 2419985"/>
                    <a:gd name="connsiteY0" fmla="*/ 43 h 5586501"/>
                    <a:gd name="connsiteX1" fmla="*/ 2414810 w 2419985"/>
                    <a:gd name="connsiteY1" fmla="*/ 496042 h 5586501"/>
                    <a:gd name="connsiteX2" fmla="*/ 1828170 w 2419985"/>
                    <a:gd name="connsiteY2" fmla="*/ 2671246 h 5586501"/>
                    <a:gd name="connsiteX3" fmla="*/ 2270604 w 2419985"/>
                    <a:gd name="connsiteY3" fmla="*/ 5586501 h 5586501"/>
                    <a:gd name="connsiteX4" fmla="*/ 201753 w 2419985"/>
                    <a:gd name="connsiteY4" fmla="*/ 5569252 h 5586501"/>
                    <a:gd name="connsiteX5" fmla="*/ 564077 w 2419985"/>
                    <a:gd name="connsiteY5" fmla="*/ 2525088 h 5586501"/>
                    <a:gd name="connsiteX6" fmla="*/ 16737 w 2419985"/>
                    <a:gd name="connsiteY6" fmla="*/ 470004 h 5586501"/>
                    <a:gd name="connsiteX7" fmla="*/ 1195135 w 2419985"/>
                    <a:gd name="connsiteY7" fmla="*/ 43 h 5586501"/>
                    <a:gd name="connsiteX0" fmla="*/ 1195135 w 2419985"/>
                    <a:gd name="connsiteY0" fmla="*/ 2484 h 5588942"/>
                    <a:gd name="connsiteX1" fmla="*/ 2414810 w 2419985"/>
                    <a:gd name="connsiteY1" fmla="*/ 498483 h 5588942"/>
                    <a:gd name="connsiteX2" fmla="*/ 1828170 w 2419985"/>
                    <a:gd name="connsiteY2" fmla="*/ 2673687 h 5588942"/>
                    <a:gd name="connsiteX3" fmla="*/ 2270604 w 2419985"/>
                    <a:gd name="connsiteY3" fmla="*/ 5588942 h 5588942"/>
                    <a:gd name="connsiteX4" fmla="*/ 201753 w 2419985"/>
                    <a:gd name="connsiteY4" fmla="*/ 5571693 h 5588942"/>
                    <a:gd name="connsiteX5" fmla="*/ 564077 w 2419985"/>
                    <a:gd name="connsiteY5" fmla="*/ 2527529 h 5588942"/>
                    <a:gd name="connsiteX6" fmla="*/ 16737 w 2419985"/>
                    <a:gd name="connsiteY6" fmla="*/ 472445 h 5588942"/>
                    <a:gd name="connsiteX7" fmla="*/ 1195135 w 2419985"/>
                    <a:gd name="connsiteY7" fmla="*/ 2484 h 5588942"/>
                    <a:gd name="connsiteX0" fmla="*/ 1195135 w 2270605"/>
                    <a:gd name="connsiteY0" fmla="*/ 44458 h 5630916"/>
                    <a:gd name="connsiteX1" fmla="*/ 2244836 w 2270605"/>
                    <a:gd name="connsiteY1" fmla="*/ 307007 h 5630916"/>
                    <a:gd name="connsiteX2" fmla="*/ 1828170 w 2270605"/>
                    <a:gd name="connsiteY2" fmla="*/ 2715661 h 5630916"/>
                    <a:gd name="connsiteX3" fmla="*/ 2270604 w 2270605"/>
                    <a:gd name="connsiteY3" fmla="*/ 5630916 h 5630916"/>
                    <a:gd name="connsiteX4" fmla="*/ 201753 w 2270605"/>
                    <a:gd name="connsiteY4" fmla="*/ 5613667 h 5630916"/>
                    <a:gd name="connsiteX5" fmla="*/ 564077 w 2270605"/>
                    <a:gd name="connsiteY5" fmla="*/ 2569503 h 5630916"/>
                    <a:gd name="connsiteX6" fmla="*/ 16737 w 2270605"/>
                    <a:gd name="connsiteY6" fmla="*/ 514419 h 5630916"/>
                    <a:gd name="connsiteX7" fmla="*/ 1195135 w 2270605"/>
                    <a:gd name="connsiteY7" fmla="*/ 44458 h 5630916"/>
                    <a:gd name="connsiteX0" fmla="*/ 1195135 w 2270603"/>
                    <a:gd name="connsiteY0" fmla="*/ 8807 h 5595265"/>
                    <a:gd name="connsiteX1" fmla="*/ 2244836 w 2270603"/>
                    <a:gd name="connsiteY1" fmla="*/ 271356 h 5595265"/>
                    <a:gd name="connsiteX2" fmla="*/ 1828170 w 2270603"/>
                    <a:gd name="connsiteY2" fmla="*/ 2680010 h 5595265"/>
                    <a:gd name="connsiteX3" fmla="*/ 2270604 w 2270603"/>
                    <a:gd name="connsiteY3" fmla="*/ 5595265 h 5595265"/>
                    <a:gd name="connsiteX4" fmla="*/ 201753 w 2270603"/>
                    <a:gd name="connsiteY4" fmla="*/ 5578016 h 5595265"/>
                    <a:gd name="connsiteX5" fmla="*/ 564077 w 2270603"/>
                    <a:gd name="connsiteY5" fmla="*/ 2533852 h 5595265"/>
                    <a:gd name="connsiteX6" fmla="*/ 16737 w 2270603"/>
                    <a:gd name="connsiteY6" fmla="*/ 478768 h 5595265"/>
                    <a:gd name="connsiteX7" fmla="*/ 1195135 w 2270603"/>
                    <a:gd name="connsiteY7" fmla="*/ 8807 h 5595265"/>
                    <a:gd name="connsiteX0" fmla="*/ 1048645 w 2124114"/>
                    <a:gd name="connsiteY0" fmla="*/ 70435 h 5656893"/>
                    <a:gd name="connsiteX1" fmla="*/ 2098346 w 2124114"/>
                    <a:gd name="connsiteY1" fmla="*/ 332984 h 5656893"/>
                    <a:gd name="connsiteX2" fmla="*/ 1681680 w 2124114"/>
                    <a:gd name="connsiteY2" fmla="*/ 2741638 h 5656893"/>
                    <a:gd name="connsiteX3" fmla="*/ 2124114 w 2124114"/>
                    <a:gd name="connsiteY3" fmla="*/ 5656893 h 5656893"/>
                    <a:gd name="connsiteX4" fmla="*/ 55263 w 2124114"/>
                    <a:gd name="connsiteY4" fmla="*/ 5639644 h 5656893"/>
                    <a:gd name="connsiteX5" fmla="*/ 417587 w 2124114"/>
                    <a:gd name="connsiteY5" fmla="*/ 2595480 h 5656893"/>
                    <a:gd name="connsiteX6" fmla="*/ 21333 w 2124114"/>
                    <a:gd name="connsiteY6" fmla="*/ 318062 h 5656893"/>
                    <a:gd name="connsiteX7" fmla="*/ 1048645 w 2124114"/>
                    <a:gd name="connsiteY7" fmla="*/ 70435 h 5656893"/>
                    <a:gd name="connsiteX0" fmla="*/ 1048643 w 2124112"/>
                    <a:gd name="connsiteY0" fmla="*/ 109874 h 5696332"/>
                    <a:gd name="connsiteX1" fmla="*/ 2098344 w 2124112"/>
                    <a:gd name="connsiteY1" fmla="*/ 372423 h 5696332"/>
                    <a:gd name="connsiteX2" fmla="*/ 1681678 w 2124112"/>
                    <a:gd name="connsiteY2" fmla="*/ 2781077 h 5696332"/>
                    <a:gd name="connsiteX3" fmla="*/ 2124112 w 2124112"/>
                    <a:gd name="connsiteY3" fmla="*/ 5696332 h 5696332"/>
                    <a:gd name="connsiteX4" fmla="*/ 55261 w 2124112"/>
                    <a:gd name="connsiteY4" fmla="*/ 5679083 h 5696332"/>
                    <a:gd name="connsiteX5" fmla="*/ 417585 w 2124112"/>
                    <a:gd name="connsiteY5" fmla="*/ 2634919 h 5696332"/>
                    <a:gd name="connsiteX6" fmla="*/ 21331 w 2124112"/>
                    <a:gd name="connsiteY6" fmla="*/ 357501 h 5696332"/>
                    <a:gd name="connsiteX7" fmla="*/ 1048643 w 2124112"/>
                    <a:gd name="connsiteY7" fmla="*/ 109874 h 5696332"/>
                    <a:gd name="connsiteX0" fmla="*/ 1171402 w 2124112"/>
                    <a:gd name="connsiteY0" fmla="*/ 28752 h 5793075"/>
                    <a:gd name="connsiteX1" fmla="*/ 2098344 w 2124112"/>
                    <a:gd name="connsiteY1" fmla="*/ 469166 h 5793075"/>
                    <a:gd name="connsiteX2" fmla="*/ 1681678 w 2124112"/>
                    <a:gd name="connsiteY2" fmla="*/ 2877820 h 5793075"/>
                    <a:gd name="connsiteX3" fmla="*/ 2124112 w 2124112"/>
                    <a:gd name="connsiteY3" fmla="*/ 5793075 h 5793075"/>
                    <a:gd name="connsiteX4" fmla="*/ 55261 w 2124112"/>
                    <a:gd name="connsiteY4" fmla="*/ 5775826 h 5793075"/>
                    <a:gd name="connsiteX5" fmla="*/ 417585 w 2124112"/>
                    <a:gd name="connsiteY5" fmla="*/ 2731662 h 5793075"/>
                    <a:gd name="connsiteX6" fmla="*/ 21331 w 2124112"/>
                    <a:gd name="connsiteY6" fmla="*/ 454244 h 5793075"/>
                    <a:gd name="connsiteX7" fmla="*/ 1171402 w 2124112"/>
                    <a:gd name="connsiteY7" fmla="*/ 28752 h 5793075"/>
                    <a:gd name="connsiteX0" fmla="*/ 1058086 w 2124112"/>
                    <a:gd name="connsiteY0" fmla="*/ 80116 h 5722155"/>
                    <a:gd name="connsiteX1" fmla="*/ 2098344 w 2124112"/>
                    <a:gd name="connsiteY1" fmla="*/ 398246 h 5722155"/>
                    <a:gd name="connsiteX2" fmla="*/ 1681678 w 2124112"/>
                    <a:gd name="connsiteY2" fmla="*/ 2806900 h 5722155"/>
                    <a:gd name="connsiteX3" fmla="*/ 2124112 w 2124112"/>
                    <a:gd name="connsiteY3" fmla="*/ 5722155 h 5722155"/>
                    <a:gd name="connsiteX4" fmla="*/ 55261 w 2124112"/>
                    <a:gd name="connsiteY4" fmla="*/ 5704906 h 5722155"/>
                    <a:gd name="connsiteX5" fmla="*/ 417585 w 2124112"/>
                    <a:gd name="connsiteY5" fmla="*/ 2660742 h 5722155"/>
                    <a:gd name="connsiteX6" fmla="*/ 21331 w 2124112"/>
                    <a:gd name="connsiteY6" fmla="*/ 383324 h 5722155"/>
                    <a:gd name="connsiteX7" fmla="*/ 1058086 w 2124112"/>
                    <a:gd name="connsiteY7" fmla="*/ 80116 h 5722155"/>
                    <a:gd name="connsiteX0" fmla="*/ 1058086 w 2124112"/>
                    <a:gd name="connsiteY0" fmla="*/ 52087 h 5694126"/>
                    <a:gd name="connsiteX1" fmla="*/ 2098344 w 2124112"/>
                    <a:gd name="connsiteY1" fmla="*/ 370217 h 5694126"/>
                    <a:gd name="connsiteX2" fmla="*/ 1681678 w 2124112"/>
                    <a:gd name="connsiteY2" fmla="*/ 2778871 h 5694126"/>
                    <a:gd name="connsiteX3" fmla="*/ 2124112 w 2124112"/>
                    <a:gd name="connsiteY3" fmla="*/ 5694126 h 5694126"/>
                    <a:gd name="connsiteX4" fmla="*/ 55261 w 2124112"/>
                    <a:gd name="connsiteY4" fmla="*/ 5676877 h 5694126"/>
                    <a:gd name="connsiteX5" fmla="*/ 417585 w 2124112"/>
                    <a:gd name="connsiteY5" fmla="*/ 2632713 h 5694126"/>
                    <a:gd name="connsiteX6" fmla="*/ 21331 w 2124112"/>
                    <a:gd name="connsiteY6" fmla="*/ 355295 h 5694126"/>
                    <a:gd name="connsiteX7" fmla="*/ 1058086 w 2124112"/>
                    <a:gd name="connsiteY7" fmla="*/ 52087 h 5694126"/>
                    <a:gd name="connsiteX0" fmla="*/ 1067529 w 2124112"/>
                    <a:gd name="connsiteY0" fmla="*/ 127132 h 5646887"/>
                    <a:gd name="connsiteX1" fmla="*/ 2098344 w 2124112"/>
                    <a:gd name="connsiteY1" fmla="*/ 322978 h 5646887"/>
                    <a:gd name="connsiteX2" fmla="*/ 1681678 w 2124112"/>
                    <a:gd name="connsiteY2" fmla="*/ 2731632 h 5646887"/>
                    <a:gd name="connsiteX3" fmla="*/ 2124112 w 2124112"/>
                    <a:gd name="connsiteY3" fmla="*/ 5646887 h 5646887"/>
                    <a:gd name="connsiteX4" fmla="*/ 55261 w 2124112"/>
                    <a:gd name="connsiteY4" fmla="*/ 5629638 h 5646887"/>
                    <a:gd name="connsiteX5" fmla="*/ 417585 w 2124112"/>
                    <a:gd name="connsiteY5" fmla="*/ 2585474 h 5646887"/>
                    <a:gd name="connsiteX6" fmla="*/ 21331 w 2124112"/>
                    <a:gd name="connsiteY6" fmla="*/ 308056 h 5646887"/>
                    <a:gd name="connsiteX7" fmla="*/ 1067529 w 2124112"/>
                    <a:gd name="connsiteY7" fmla="*/ 127132 h 5646887"/>
                    <a:gd name="connsiteX0" fmla="*/ 1067529 w 2124112"/>
                    <a:gd name="connsiteY0" fmla="*/ 35147 h 5554902"/>
                    <a:gd name="connsiteX1" fmla="*/ 2098344 w 2124112"/>
                    <a:gd name="connsiteY1" fmla="*/ 230993 h 5554902"/>
                    <a:gd name="connsiteX2" fmla="*/ 1681678 w 2124112"/>
                    <a:gd name="connsiteY2" fmla="*/ 2639647 h 5554902"/>
                    <a:gd name="connsiteX3" fmla="*/ 2124112 w 2124112"/>
                    <a:gd name="connsiteY3" fmla="*/ 5554902 h 5554902"/>
                    <a:gd name="connsiteX4" fmla="*/ 55261 w 2124112"/>
                    <a:gd name="connsiteY4" fmla="*/ 5537653 h 5554902"/>
                    <a:gd name="connsiteX5" fmla="*/ 417585 w 2124112"/>
                    <a:gd name="connsiteY5" fmla="*/ 2493489 h 5554902"/>
                    <a:gd name="connsiteX6" fmla="*/ 21331 w 2124112"/>
                    <a:gd name="connsiteY6" fmla="*/ 216071 h 5554902"/>
                    <a:gd name="connsiteX7" fmla="*/ 1067529 w 2124112"/>
                    <a:gd name="connsiteY7" fmla="*/ 35147 h 5554902"/>
                    <a:gd name="connsiteX0" fmla="*/ 1067529 w 2124112"/>
                    <a:gd name="connsiteY0" fmla="*/ 22506 h 5542261"/>
                    <a:gd name="connsiteX1" fmla="*/ 2098344 w 2124112"/>
                    <a:gd name="connsiteY1" fmla="*/ 218352 h 5542261"/>
                    <a:gd name="connsiteX2" fmla="*/ 1681678 w 2124112"/>
                    <a:gd name="connsiteY2" fmla="*/ 2627006 h 5542261"/>
                    <a:gd name="connsiteX3" fmla="*/ 2124112 w 2124112"/>
                    <a:gd name="connsiteY3" fmla="*/ 5542261 h 5542261"/>
                    <a:gd name="connsiteX4" fmla="*/ 55261 w 2124112"/>
                    <a:gd name="connsiteY4" fmla="*/ 5525012 h 5542261"/>
                    <a:gd name="connsiteX5" fmla="*/ 417585 w 2124112"/>
                    <a:gd name="connsiteY5" fmla="*/ 2480848 h 5542261"/>
                    <a:gd name="connsiteX6" fmla="*/ 21331 w 2124112"/>
                    <a:gd name="connsiteY6" fmla="*/ 203430 h 5542261"/>
                    <a:gd name="connsiteX7" fmla="*/ 1067529 w 2124112"/>
                    <a:gd name="connsiteY7" fmla="*/ 22506 h 5542261"/>
                    <a:gd name="connsiteX0" fmla="*/ 1067529 w 2124112"/>
                    <a:gd name="connsiteY0" fmla="*/ 44766 h 5564521"/>
                    <a:gd name="connsiteX1" fmla="*/ 2098344 w 2124112"/>
                    <a:gd name="connsiteY1" fmla="*/ 240612 h 5564521"/>
                    <a:gd name="connsiteX2" fmla="*/ 1681678 w 2124112"/>
                    <a:gd name="connsiteY2" fmla="*/ 2649266 h 5564521"/>
                    <a:gd name="connsiteX3" fmla="*/ 2124112 w 2124112"/>
                    <a:gd name="connsiteY3" fmla="*/ 5564521 h 5564521"/>
                    <a:gd name="connsiteX4" fmla="*/ 55261 w 2124112"/>
                    <a:gd name="connsiteY4" fmla="*/ 5547272 h 5564521"/>
                    <a:gd name="connsiteX5" fmla="*/ 417585 w 2124112"/>
                    <a:gd name="connsiteY5" fmla="*/ 2503108 h 5564521"/>
                    <a:gd name="connsiteX6" fmla="*/ 21331 w 2124112"/>
                    <a:gd name="connsiteY6" fmla="*/ 225690 h 5564521"/>
                    <a:gd name="connsiteX7" fmla="*/ 1067529 w 2124112"/>
                    <a:gd name="connsiteY7" fmla="*/ 44766 h 556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24112" h="5564521">
                      <a:moveTo>
                        <a:pt x="1067529" y="44766"/>
                      </a:moveTo>
                      <a:cubicBezTo>
                        <a:pt x="1583672" y="-30565"/>
                        <a:pt x="1739104" y="-37864"/>
                        <a:pt x="2098344" y="240612"/>
                      </a:cubicBezTo>
                      <a:cubicBezTo>
                        <a:pt x="2167988" y="1022092"/>
                        <a:pt x="1681678" y="1869995"/>
                        <a:pt x="1681678" y="2649266"/>
                      </a:cubicBezTo>
                      <a:cubicBezTo>
                        <a:pt x="1847729" y="3229890"/>
                        <a:pt x="1984367" y="5087125"/>
                        <a:pt x="2124112" y="5564521"/>
                      </a:cubicBezTo>
                      <a:lnTo>
                        <a:pt x="55261" y="5547272"/>
                      </a:lnTo>
                      <a:lnTo>
                        <a:pt x="417585" y="2503108"/>
                      </a:lnTo>
                      <a:cubicBezTo>
                        <a:pt x="357390" y="1768896"/>
                        <a:pt x="-103455" y="1105325"/>
                        <a:pt x="21331" y="225690"/>
                      </a:cubicBezTo>
                      <a:cubicBezTo>
                        <a:pt x="800894" y="-122924"/>
                        <a:pt x="551386" y="120097"/>
                        <a:pt x="1067529" y="4476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668" name="Csoportba foglalás 667"/>
                <p:cNvGrpSpPr/>
                <p:nvPr/>
              </p:nvGrpSpPr>
              <p:grpSpPr>
                <a:xfrm>
                  <a:off x="5463009" y="2799731"/>
                  <a:ext cx="105091" cy="2041525"/>
                  <a:chOff x="3218688" y="3398884"/>
                  <a:chExt cx="173414" cy="2323329"/>
                </a:xfrm>
              </p:grpSpPr>
              <p:sp>
                <p:nvSpPr>
                  <p:cNvPr id="776" name="Téglalap 775"/>
                  <p:cNvSpPr/>
                  <p:nvPr/>
                </p:nvSpPr>
                <p:spPr>
                  <a:xfrm>
                    <a:off x="3218688" y="3398884"/>
                    <a:ext cx="173414" cy="2323329"/>
                  </a:xfrm>
                  <a:prstGeom prst="rect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77" name="Téglalap 776"/>
                  <p:cNvSpPr/>
                  <p:nvPr/>
                </p:nvSpPr>
                <p:spPr>
                  <a:xfrm>
                    <a:off x="3251395" y="3398884"/>
                    <a:ext cx="108000" cy="2323329"/>
                  </a:xfrm>
                  <a:prstGeom prst="rect">
                    <a:avLst/>
                  </a:prstGeom>
                  <a:noFill/>
                  <a:ln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69" name="Csoportba foglalás 668"/>
                <p:cNvGrpSpPr/>
                <p:nvPr/>
              </p:nvGrpSpPr>
              <p:grpSpPr>
                <a:xfrm>
                  <a:off x="5358272" y="2443401"/>
                  <a:ext cx="287151" cy="555256"/>
                  <a:chOff x="7792182" y="4236213"/>
                  <a:chExt cx="602316" cy="1183283"/>
                </a:xfrm>
              </p:grpSpPr>
              <p:sp>
                <p:nvSpPr>
                  <p:cNvPr id="772" name="Trapezoid 2"/>
                  <p:cNvSpPr/>
                  <p:nvPr/>
                </p:nvSpPr>
                <p:spPr>
                  <a:xfrm>
                    <a:off x="7826329" y="5012403"/>
                    <a:ext cx="547370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73" name="Trapezoid 2"/>
                  <p:cNvSpPr/>
                  <p:nvPr/>
                </p:nvSpPr>
                <p:spPr>
                  <a:xfrm>
                    <a:off x="7831888" y="4761242"/>
                    <a:ext cx="547370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74" name="Trapezoid 2"/>
                  <p:cNvSpPr/>
                  <p:nvPr/>
                </p:nvSpPr>
                <p:spPr>
                  <a:xfrm>
                    <a:off x="7805529" y="4510081"/>
                    <a:ext cx="588969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75" name="Trapezoid 2"/>
                  <p:cNvSpPr/>
                  <p:nvPr/>
                </p:nvSpPr>
                <p:spPr>
                  <a:xfrm>
                    <a:off x="7792182" y="4236213"/>
                    <a:ext cx="588969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670" name="Szabadkézi sokszög 669"/>
                <p:cNvSpPr/>
                <p:nvPr/>
              </p:nvSpPr>
              <p:spPr>
                <a:xfrm>
                  <a:off x="4986904" y="2203830"/>
                  <a:ext cx="1038762" cy="393169"/>
                </a:xfrm>
                <a:custGeom>
                  <a:avLst/>
                  <a:gdLst>
                    <a:gd name="connsiteX0" fmla="*/ 952698 w 1905396"/>
                    <a:gd name="connsiteY0" fmla="*/ 0 h 837868"/>
                    <a:gd name="connsiteX1" fmla="*/ 1905396 w 1905396"/>
                    <a:gd name="connsiteY1" fmla="*/ 422462 h 837868"/>
                    <a:gd name="connsiteX2" fmla="*/ 1144700 w 1905396"/>
                    <a:gd name="connsiteY2" fmla="*/ 836341 h 837868"/>
                    <a:gd name="connsiteX3" fmla="*/ 1110551 w 1905396"/>
                    <a:gd name="connsiteY3" fmla="*/ 837868 h 837868"/>
                    <a:gd name="connsiteX4" fmla="*/ 952698 w 1905396"/>
                    <a:gd name="connsiteY4" fmla="*/ 506885 h 837868"/>
                    <a:gd name="connsiteX5" fmla="*/ 794845 w 1905396"/>
                    <a:gd name="connsiteY5" fmla="*/ 837868 h 837868"/>
                    <a:gd name="connsiteX6" fmla="*/ 760696 w 1905396"/>
                    <a:gd name="connsiteY6" fmla="*/ 836341 h 837868"/>
                    <a:gd name="connsiteX7" fmla="*/ 0 w 1905396"/>
                    <a:gd name="connsiteY7" fmla="*/ 422462 h 837868"/>
                    <a:gd name="connsiteX8" fmla="*/ 952698 w 1905396"/>
                    <a:gd name="connsiteY8" fmla="*/ 0 h 83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5396" h="837868">
                      <a:moveTo>
                        <a:pt x="952698" y="0"/>
                      </a:moveTo>
                      <a:cubicBezTo>
                        <a:pt x="1478859" y="0"/>
                        <a:pt x="1905396" y="189143"/>
                        <a:pt x="1905396" y="422462"/>
                      </a:cubicBezTo>
                      <a:cubicBezTo>
                        <a:pt x="1905396" y="626616"/>
                        <a:pt x="1578829" y="796948"/>
                        <a:pt x="1144700" y="836341"/>
                      </a:cubicBezTo>
                      <a:lnTo>
                        <a:pt x="1110551" y="837868"/>
                      </a:lnTo>
                      <a:lnTo>
                        <a:pt x="952698" y="506885"/>
                      </a:lnTo>
                      <a:lnTo>
                        <a:pt x="794845" y="837868"/>
                      </a:lnTo>
                      <a:lnTo>
                        <a:pt x="760696" y="836341"/>
                      </a:lnTo>
                      <a:cubicBezTo>
                        <a:pt x="326567" y="796948"/>
                        <a:pt x="0" y="626616"/>
                        <a:pt x="0" y="422462"/>
                      </a:cubicBezTo>
                      <a:cubicBezTo>
                        <a:pt x="0" y="189143"/>
                        <a:pt x="426537" y="0"/>
                        <a:pt x="95269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outerShdw blurRad="63500" sx="58000" sy="58000" algn="ctr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671" name="Csoportba foglalás 670"/>
                <p:cNvGrpSpPr/>
                <p:nvPr/>
              </p:nvGrpSpPr>
              <p:grpSpPr>
                <a:xfrm>
                  <a:off x="4863087" y="806522"/>
                  <a:ext cx="1252978" cy="1714058"/>
                  <a:chOff x="1380158" y="237744"/>
                  <a:chExt cx="1838530" cy="2921991"/>
                </a:xfrm>
              </p:grpSpPr>
              <p:grpSp>
                <p:nvGrpSpPr>
                  <p:cNvPr id="726" name="Csoportba foglalás 725"/>
                  <p:cNvGrpSpPr/>
                  <p:nvPr/>
                </p:nvGrpSpPr>
                <p:grpSpPr>
                  <a:xfrm rot="20648833" flipH="1">
                    <a:off x="1454829" y="1797509"/>
                    <a:ext cx="269855" cy="308548"/>
                    <a:chOff x="2414940" y="3518340"/>
                    <a:chExt cx="411520" cy="391770"/>
                  </a:xfrm>
                </p:grpSpPr>
                <p:sp>
                  <p:nvSpPr>
                    <p:cNvPr id="770" name="Ellipszis 769"/>
                    <p:cNvSpPr/>
                    <p:nvPr/>
                  </p:nvSpPr>
                  <p:spPr>
                    <a:xfrm rot="10111047">
                      <a:off x="2414940" y="3518340"/>
                      <a:ext cx="411520" cy="391770"/>
                    </a:xfrm>
                    <a:prstGeom prst="ellipse">
                      <a:avLst/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771" name="Ellipszis 770"/>
                    <p:cNvSpPr/>
                    <p:nvPr/>
                  </p:nvSpPr>
                  <p:spPr>
                    <a:xfrm rot="10111047">
                      <a:off x="2602511" y="3625464"/>
                      <a:ext cx="146568" cy="169480"/>
                    </a:xfrm>
                    <a:prstGeom prst="ellipse">
                      <a:avLst/>
                    </a:prstGeom>
                    <a:solidFill>
                      <a:srgbClr val="F6BB7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grpSp>
                <p:nvGrpSpPr>
                  <p:cNvPr id="727" name="Csoportba foglalás 726"/>
                  <p:cNvGrpSpPr/>
                  <p:nvPr/>
                </p:nvGrpSpPr>
                <p:grpSpPr>
                  <a:xfrm rot="951167">
                    <a:off x="2826326" y="1781923"/>
                    <a:ext cx="269855" cy="308548"/>
                    <a:chOff x="2414940" y="3518340"/>
                    <a:chExt cx="411520" cy="391770"/>
                  </a:xfrm>
                </p:grpSpPr>
                <p:sp>
                  <p:nvSpPr>
                    <p:cNvPr id="768" name="Ellipszis 767"/>
                    <p:cNvSpPr/>
                    <p:nvPr/>
                  </p:nvSpPr>
                  <p:spPr>
                    <a:xfrm rot="10111047">
                      <a:off x="2414940" y="3518340"/>
                      <a:ext cx="411520" cy="391770"/>
                    </a:xfrm>
                    <a:prstGeom prst="ellipse">
                      <a:avLst/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769" name="Ellipszis 768"/>
                    <p:cNvSpPr/>
                    <p:nvPr/>
                  </p:nvSpPr>
                  <p:spPr>
                    <a:xfrm rot="10111047">
                      <a:off x="2602511" y="3625464"/>
                      <a:ext cx="146568" cy="169480"/>
                    </a:xfrm>
                    <a:prstGeom prst="ellipse">
                      <a:avLst/>
                    </a:prstGeom>
                    <a:solidFill>
                      <a:srgbClr val="F6BB7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sp>
                <p:nvSpPr>
                  <p:cNvPr id="728" name="Szabadkézi sokszög 727"/>
                  <p:cNvSpPr/>
                  <p:nvPr/>
                </p:nvSpPr>
                <p:spPr>
                  <a:xfrm>
                    <a:off x="1977492" y="2672596"/>
                    <a:ext cx="680383" cy="487139"/>
                  </a:xfrm>
                  <a:custGeom>
                    <a:avLst/>
                    <a:gdLst>
                      <a:gd name="connsiteX0" fmla="*/ 0 w 1507423"/>
                      <a:gd name="connsiteY0" fmla="*/ 0 h 774397"/>
                      <a:gd name="connsiteX1" fmla="*/ 69055 w 1507423"/>
                      <a:gd name="connsiteY1" fmla="*/ 0 h 774397"/>
                      <a:gd name="connsiteX2" fmla="*/ 171627 w 1507423"/>
                      <a:gd name="connsiteY2" fmla="*/ 58623 h 774397"/>
                      <a:gd name="connsiteX3" fmla="*/ 729377 w 1507423"/>
                      <a:gd name="connsiteY3" fmla="*/ 215417 h 774397"/>
                      <a:gd name="connsiteX4" fmla="*/ 1379478 w 1507423"/>
                      <a:gd name="connsiteY4" fmla="*/ 51864 h 774397"/>
                      <a:gd name="connsiteX5" fmla="*/ 1471182 w 1507423"/>
                      <a:gd name="connsiteY5" fmla="*/ 0 h 774397"/>
                      <a:gd name="connsiteX6" fmla="*/ 1507423 w 1507423"/>
                      <a:gd name="connsiteY6" fmla="*/ 0 h 774397"/>
                      <a:gd name="connsiteX7" fmla="*/ 1507423 w 1507423"/>
                      <a:gd name="connsiteY7" fmla="*/ 774397 h 774397"/>
                      <a:gd name="connsiteX8" fmla="*/ 0 w 1507423"/>
                      <a:gd name="connsiteY8" fmla="*/ 774397 h 774397"/>
                      <a:gd name="connsiteX0" fmla="*/ 0 w 1514911"/>
                      <a:gd name="connsiteY0" fmla="*/ 0 h 814631"/>
                      <a:gd name="connsiteX1" fmla="*/ 76543 w 1514911"/>
                      <a:gd name="connsiteY1" fmla="*/ 40234 h 814631"/>
                      <a:gd name="connsiteX2" fmla="*/ 179115 w 1514911"/>
                      <a:gd name="connsiteY2" fmla="*/ 98857 h 814631"/>
                      <a:gd name="connsiteX3" fmla="*/ 736865 w 1514911"/>
                      <a:gd name="connsiteY3" fmla="*/ 255651 h 814631"/>
                      <a:gd name="connsiteX4" fmla="*/ 1386966 w 1514911"/>
                      <a:gd name="connsiteY4" fmla="*/ 92098 h 814631"/>
                      <a:gd name="connsiteX5" fmla="*/ 1478670 w 1514911"/>
                      <a:gd name="connsiteY5" fmla="*/ 40234 h 814631"/>
                      <a:gd name="connsiteX6" fmla="*/ 1514911 w 1514911"/>
                      <a:gd name="connsiteY6" fmla="*/ 40234 h 814631"/>
                      <a:gd name="connsiteX7" fmla="*/ 1514911 w 1514911"/>
                      <a:gd name="connsiteY7" fmla="*/ 814631 h 814631"/>
                      <a:gd name="connsiteX8" fmla="*/ 7488 w 1514911"/>
                      <a:gd name="connsiteY8" fmla="*/ 814631 h 814631"/>
                      <a:gd name="connsiteX9" fmla="*/ 0 w 1514911"/>
                      <a:gd name="connsiteY9" fmla="*/ 0 h 814631"/>
                      <a:gd name="connsiteX0" fmla="*/ 0 w 1514911"/>
                      <a:gd name="connsiteY0" fmla="*/ 0 h 814631"/>
                      <a:gd name="connsiteX1" fmla="*/ 76543 w 1514911"/>
                      <a:gd name="connsiteY1" fmla="*/ 40234 h 814631"/>
                      <a:gd name="connsiteX2" fmla="*/ 179115 w 1514911"/>
                      <a:gd name="connsiteY2" fmla="*/ 98857 h 814631"/>
                      <a:gd name="connsiteX3" fmla="*/ 736865 w 1514911"/>
                      <a:gd name="connsiteY3" fmla="*/ 255651 h 814631"/>
                      <a:gd name="connsiteX4" fmla="*/ 1390709 w 1514911"/>
                      <a:gd name="connsiteY4" fmla="*/ 70152 h 814631"/>
                      <a:gd name="connsiteX5" fmla="*/ 1478670 w 1514911"/>
                      <a:gd name="connsiteY5" fmla="*/ 40234 h 814631"/>
                      <a:gd name="connsiteX6" fmla="*/ 1514911 w 1514911"/>
                      <a:gd name="connsiteY6" fmla="*/ 40234 h 814631"/>
                      <a:gd name="connsiteX7" fmla="*/ 1514911 w 1514911"/>
                      <a:gd name="connsiteY7" fmla="*/ 814631 h 814631"/>
                      <a:gd name="connsiteX8" fmla="*/ 7488 w 1514911"/>
                      <a:gd name="connsiteY8" fmla="*/ 814631 h 814631"/>
                      <a:gd name="connsiteX9" fmla="*/ 0 w 1514911"/>
                      <a:gd name="connsiteY9" fmla="*/ 0 h 814631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36865 w 1514911"/>
                      <a:gd name="connsiteY3" fmla="*/ 266624 h 825604"/>
                      <a:gd name="connsiteX4" fmla="*/ 1390709 w 1514911"/>
                      <a:gd name="connsiteY4" fmla="*/ 81125 h 825604"/>
                      <a:gd name="connsiteX5" fmla="*/ 1478670 w 1514911"/>
                      <a:gd name="connsiteY5" fmla="*/ 51207 h 825604"/>
                      <a:gd name="connsiteX6" fmla="*/ 1514911 w 1514911"/>
                      <a:gd name="connsiteY6" fmla="*/ 0 h 825604"/>
                      <a:gd name="connsiteX7" fmla="*/ 1514911 w 1514911"/>
                      <a:gd name="connsiteY7" fmla="*/ 825604 h 825604"/>
                      <a:gd name="connsiteX8" fmla="*/ 7488 w 1514911"/>
                      <a:gd name="connsiteY8" fmla="*/ 825604 h 825604"/>
                      <a:gd name="connsiteX9" fmla="*/ 0 w 1514911"/>
                      <a:gd name="connsiteY9" fmla="*/ 10973 h 825604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36865 w 1514911"/>
                      <a:gd name="connsiteY3" fmla="*/ 266624 h 825604"/>
                      <a:gd name="connsiteX4" fmla="*/ 1390709 w 1514911"/>
                      <a:gd name="connsiteY4" fmla="*/ 81125 h 825604"/>
                      <a:gd name="connsiteX5" fmla="*/ 1514911 w 1514911"/>
                      <a:gd name="connsiteY5" fmla="*/ 0 h 825604"/>
                      <a:gd name="connsiteX6" fmla="*/ 1514911 w 1514911"/>
                      <a:gd name="connsiteY6" fmla="*/ 825604 h 825604"/>
                      <a:gd name="connsiteX7" fmla="*/ 7488 w 1514911"/>
                      <a:gd name="connsiteY7" fmla="*/ 825604 h 825604"/>
                      <a:gd name="connsiteX8" fmla="*/ 0 w 1514911"/>
                      <a:gd name="connsiteY8" fmla="*/ 10973 h 825604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40610 w 1514911"/>
                      <a:gd name="connsiteY3" fmla="*/ 259309 h 825604"/>
                      <a:gd name="connsiteX4" fmla="*/ 1390709 w 1514911"/>
                      <a:gd name="connsiteY4" fmla="*/ 81125 h 825604"/>
                      <a:gd name="connsiteX5" fmla="*/ 1514911 w 1514911"/>
                      <a:gd name="connsiteY5" fmla="*/ 0 h 825604"/>
                      <a:gd name="connsiteX6" fmla="*/ 1514911 w 1514911"/>
                      <a:gd name="connsiteY6" fmla="*/ 825604 h 825604"/>
                      <a:gd name="connsiteX7" fmla="*/ 7488 w 1514911"/>
                      <a:gd name="connsiteY7" fmla="*/ 825604 h 825604"/>
                      <a:gd name="connsiteX8" fmla="*/ 0 w 1514911"/>
                      <a:gd name="connsiteY8" fmla="*/ 10973 h 825604"/>
                      <a:gd name="connsiteX0" fmla="*/ 0 w 1514911"/>
                      <a:gd name="connsiteY0" fmla="*/ 10973 h 825604"/>
                      <a:gd name="connsiteX1" fmla="*/ 179115 w 1514911"/>
                      <a:gd name="connsiteY1" fmla="*/ 109830 h 825604"/>
                      <a:gd name="connsiteX2" fmla="*/ 740610 w 1514911"/>
                      <a:gd name="connsiteY2" fmla="*/ 259309 h 825604"/>
                      <a:gd name="connsiteX3" fmla="*/ 1390709 w 1514911"/>
                      <a:gd name="connsiteY3" fmla="*/ 81125 h 825604"/>
                      <a:gd name="connsiteX4" fmla="*/ 1514911 w 1514911"/>
                      <a:gd name="connsiteY4" fmla="*/ 0 h 825604"/>
                      <a:gd name="connsiteX5" fmla="*/ 1514911 w 1514911"/>
                      <a:gd name="connsiteY5" fmla="*/ 825604 h 825604"/>
                      <a:gd name="connsiteX6" fmla="*/ 7488 w 1514911"/>
                      <a:gd name="connsiteY6" fmla="*/ 825604 h 825604"/>
                      <a:gd name="connsiteX7" fmla="*/ 0 w 1514911"/>
                      <a:gd name="connsiteY7" fmla="*/ 10973 h 825604"/>
                      <a:gd name="connsiteX0" fmla="*/ 0 w 1514911"/>
                      <a:gd name="connsiteY0" fmla="*/ 10973 h 874826"/>
                      <a:gd name="connsiteX1" fmla="*/ 179115 w 1514911"/>
                      <a:gd name="connsiteY1" fmla="*/ 109830 h 874826"/>
                      <a:gd name="connsiteX2" fmla="*/ 740610 w 1514911"/>
                      <a:gd name="connsiteY2" fmla="*/ 259309 h 874826"/>
                      <a:gd name="connsiteX3" fmla="*/ 1390709 w 1514911"/>
                      <a:gd name="connsiteY3" fmla="*/ 81125 h 874826"/>
                      <a:gd name="connsiteX4" fmla="*/ 1514911 w 1514911"/>
                      <a:gd name="connsiteY4" fmla="*/ 0 h 874826"/>
                      <a:gd name="connsiteX5" fmla="*/ 1514911 w 1514911"/>
                      <a:gd name="connsiteY5" fmla="*/ 825604 h 874826"/>
                      <a:gd name="connsiteX6" fmla="*/ 759805 w 1514911"/>
                      <a:gd name="connsiteY6" fmla="*/ 874820 h 874826"/>
                      <a:gd name="connsiteX7" fmla="*/ 7488 w 1514911"/>
                      <a:gd name="connsiteY7" fmla="*/ 825604 h 874826"/>
                      <a:gd name="connsiteX8" fmla="*/ 0 w 1514911"/>
                      <a:gd name="connsiteY8" fmla="*/ 10973 h 874826"/>
                      <a:gd name="connsiteX0" fmla="*/ 0 w 1514911"/>
                      <a:gd name="connsiteY0" fmla="*/ 10973 h 876121"/>
                      <a:gd name="connsiteX1" fmla="*/ 179115 w 1514911"/>
                      <a:gd name="connsiteY1" fmla="*/ 109830 h 876121"/>
                      <a:gd name="connsiteX2" fmla="*/ 740610 w 1514911"/>
                      <a:gd name="connsiteY2" fmla="*/ 259309 h 876121"/>
                      <a:gd name="connsiteX3" fmla="*/ 1390709 w 1514911"/>
                      <a:gd name="connsiteY3" fmla="*/ 81125 h 876121"/>
                      <a:gd name="connsiteX4" fmla="*/ 1514911 w 1514911"/>
                      <a:gd name="connsiteY4" fmla="*/ 0 h 876121"/>
                      <a:gd name="connsiteX5" fmla="*/ 1514911 w 1514911"/>
                      <a:gd name="connsiteY5" fmla="*/ 825604 h 876121"/>
                      <a:gd name="connsiteX6" fmla="*/ 759805 w 1514911"/>
                      <a:gd name="connsiteY6" fmla="*/ 874820 h 876121"/>
                      <a:gd name="connsiteX7" fmla="*/ 7488 w 1514911"/>
                      <a:gd name="connsiteY7" fmla="*/ 825604 h 876121"/>
                      <a:gd name="connsiteX8" fmla="*/ 0 w 1514911"/>
                      <a:gd name="connsiteY8" fmla="*/ 10973 h 876121"/>
                      <a:gd name="connsiteX0" fmla="*/ 0 w 1514911"/>
                      <a:gd name="connsiteY0" fmla="*/ 10973 h 884082"/>
                      <a:gd name="connsiteX1" fmla="*/ 179115 w 1514911"/>
                      <a:gd name="connsiteY1" fmla="*/ 109830 h 884082"/>
                      <a:gd name="connsiteX2" fmla="*/ 740610 w 1514911"/>
                      <a:gd name="connsiteY2" fmla="*/ 259309 h 884082"/>
                      <a:gd name="connsiteX3" fmla="*/ 1390709 w 1514911"/>
                      <a:gd name="connsiteY3" fmla="*/ 81125 h 884082"/>
                      <a:gd name="connsiteX4" fmla="*/ 1514911 w 1514911"/>
                      <a:gd name="connsiteY4" fmla="*/ 0 h 884082"/>
                      <a:gd name="connsiteX5" fmla="*/ 1514911 w 1514911"/>
                      <a:gd name="connsiteY5" fmla="*/ 825604 h 884082"/>
                      <a:gd name="connsiteX6" fmla="*/ 759805 w 1514911"/>
                      <a:gd name="connsiteY6" fmla="*/ 874820 h 884082"/>
                      <a:gd name="connsiteX7" fmla="*/ 7488 w 1514911"/>
                      <a:gd name="connsiteY7" fmla="*/ 825604 h 884082"/>
                      <a:gd name="connsiteX8" fmla="*/ 0 w 1514911"/>
                      <a:gd name="connsiteY8" fmla="*/ 10973 h 884082"/>
                      <a:gd name="connsiteX0" fmla="*/ 0 w 1514911"/>
                      <a:gd name="connsiteY0" fmla="*/ 10973 h 901076"/>
                      <a:gd name="connsiteX1" fmla="*/ 179115 w 1514911"/>
                      <a:gd name="connsiteY1" fmla="*/ 109830 h 901076"/>
                      <a:gd name="connsiteX2" fmla="*/ 740610 w 1514911"/>
                      <a:gd name="connsiteY2" fmla="*/ 259309 h 901076"/>
                      <a:gd name="connsiteX3" fmla="*/ 1390709 w 1514911"/>
                      <a:gd name="connsiteY3" fmla="*/ 81125 h 901076"/>
                      <a:gd name="connsiteX4" fmla="*/ 1514911 w 1514911"/>
                      <a:gd name="connsiteY4" fmla="*/ 0 h 901076"/>
                      <a:gd name="connsiteX5" fmla="*/ 1514911 w 1514911"/>
                      <a:gd name="connsiteY5" fmla="*/ 825604 h 901076"/>
                      <a:gd name="connsiteX6" fmla="*/ 699902 w 1514911"/>
                      <a:gd name="connsiteY6" fmla="*/ 893108 h 901076"/>
                      <a:gd name="connsiteX7" fmla="*/ 7488 w 1514911"/>
                      <a:gd name="connsiteY7" fmla="*/ 825604 h 901076"/>
                      <a:gd name="connsiteX8" fmla="*/ 0 w 1514911"/>
                      <a:gd name="connsiteY8" fmla="*/ 10973 h 901076"/>
                      <a:gd name="connsiteX0" fmla="*/ 0 w 1514911"/>
                      <a:gd name="connsiteY0" fmla="*/ 10973 h 894057"/>
                      <a:gd name="connsiteX1" fmla="*/ 179115 w 1514911"/>
                      <a:gd name="connsiteY1" fmla="*/ 109830 h 894057"/>
                      <a:gd name="connsiteX2" fmla="*/ 740610 w 1514911"/>
                      <a:gd name="connsiteY2" fmla="*/ 259309 h 894057"/>
                      <a:gd name="connsiteX3" fmla="*/ 1390709 w 1514911"/>
                      <a:gd name="connsiteY3" fmla="*/ 81125 h 894057"/>
                      <a:gd name="connsiteX4" fmla="*/ 1514911 w 1514911"/>
                      <a:gd name="connsiteY4" fmla="*/ 0 h 894057"/>
                      <a:gd name="connsiteX5" fmla="*/ 1514911 w 1514911"/>
                      <a:gd name="connsiteY5" fmla="*/ 825604 h 894057"/>
                      <a:gd name="connsiteX6" fmla="*/ 699902 w 1514911"/>
                      <a:gd name="connsiteY6" fmla="*/ 893108 h 894057"/>
                      <a:gd name="connsiteX7" fmla="*/ 7488 w 1514911"/>
                      <a:gd name="connsiteY7" fmla="*/ 825604 h 894057"/>
                      <a:gd name="connsiteX8" fmla="*/ 0 w 1514911"/>
                      <a:gd name="connsiteY8" fmla="*/ 10973 h 894057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75"/>
                      <a:gd name="connsiteX1" fmla="*/ 179115 w 1514911"/>
                      <a:gd name="connsiteY1" fmla="*/ 109830 h 893175"/>
                      <a:gd name="connsiteX2" fmla="*/ 740610 w 1514911"/>
                      <a:gd name="connsiteY2" fmla="*/ 259309 h 893175"/>
                      <a:gd name="connsiteX3" fmla="*/ 1390709 w 1514911"/>
                      <a:gd name="connsiteY3" fmla="*/ 81125 h 893175"/>
                      <a:gd name="connsiteX4" fmla="*/ 1514911 w 1514911"/>
                      <a:gd name="connsiteY4" fmla="*/ 0 h 893175"/>
                      <a:gd name="connsiteX5" fmla="*/ 1514911 w 1514911"/>
                      <a:gd name="connsiteY5" fmla="*/ 825604 h 893175"/>
                      <a:gd name="connsiteX6" fmla="*/ 699902 w 1514911"/>
                      <a:gd name="connsiteY6" fmla="*/ 893108 h 893175"/>
                      <a:gd name="connsiteX7" fmla="*/ 7488 w 1514911"/>
                      <a:gd name="connsiteY7" fmla="*/ 825604 h 893175"/>
                      <a:gd name="connsiteX8" fmla="*/ 0 w 1514911"/>
                      <a:gd name="connsiteY8" fmla="*/ 10973 h 893175"/>
                      <a:gd name="connsiteX0" fmla="*/ 0 w 1514911"/>
                      <a:gd name="connsiteY0" fmla="*/ 10973 h 918722"/>
                      <a:gd name="connsiteX1" fmla="*/ 179115 w 1514911"/>
                      <a:gd name="connsiteY1" fmla="*/ 109830 h 918722"/>
                      <a:gd name="connsiteX2" fmla="*/ 740610 w 1514911"/>
                      <a:gd name="connsiteY2" fmla="*/ 259309 h 918722"/>
                      <a:gd name="connsiteX3" fmla="*/ 1390709 w 1514911"/>
                      <a:gd name="connsiteY3" fmla="*/ 81125 h 918722"/>
                      <a:gd name="connsiteX4" fmla="*/ 1514911 w 1514911"/>
                      <a:gd name="connsiteY4" fmla="*/ 0 h 918722"/>
                      <a:gd name="connsiteX5" fmla="*/ 1514911 w 1514911"/>
                      <a:gd name="connsiteY5" fmla="*/ 825604 h 918722"/>
                      <a:gd name="connsiteX6" fmla="*/ 681183 w 1514911"/>
                      <a:gd name="connsiteY6" fmla="*/ 918711 h 918722"/>
                      <a:gd name="connsiteX7" fmla="*/ 7488 w 1514911"/>
                      <a:gd name="connsiteY7" fmla="*/ 825604 h 918722"/>
                      <a:gd name="connsiteX8" fmla="*/ 0 w 1514911"/>
                      <a:gd name="connsiteY8" fmla="*/ 10973 h 918722"/>
                      <a:gd name="connsiteX0" fmla="*/ 0 w 1514911"/>
                      <a:gd name="connsiteY0" fmla="*/ 10973 h 1076594"/>
                      <a:gd name="connsiteX1" fmla="*/ 179115 w 1514911"/>
                      <a:gd name="connsiteY1" fmla="*/ 109830 h 1076594"/>
                      <a:gd name="connsiteX2" fmla="*/ 740610 w 1514911"/>
                      <a:gd name="connsiteY2" fmla="*/ 259309 h 1076594"/>
                      <a:gd name="connsiteX3" fmla="*/ 1390709 w 1514911"/>
                      <a:gd name="connsiteY3" fmla="*/ 81125 h 1076594"/>
                      <a:gd name="connsiteX4" fmla="*/ 1514911 w 1514911"/>
                      <a:gd name="connsiteY4" fmla="*/ 0 h 1076594"/>
                      <a:gd name="connsiteX5" fmla="*/ 1514911 w 1514911"/>
                      <a:gd name="connsiteY5" fmla="*/ 825604 h 1076594"/>
                      <a:gd name="connsiteX6" fmla="*/ 702392 w 1514911"/>
                      <a:gd name="connsiteY6" fmla="*/ 1076592 h 1076594"/>
                      <a:gd name="connsiteX7" fmla="*/ 7488 w 1514911"/>
                      <a:gd name="connsiteY7" fmla="*/ 825604 h 1076594"/>
                      <a:gd name="connsiteX8" fmla="*/ 0 w 1514911"/>
                      <a:gd name="connsiteY8" fmla="*/ 10973 h 1076594"/>
                      <a:gd name="connsiteX0" fmla="*/ 0 w 1514911"/>
                      <a:gd name="connsiteY0" fmla="*/ 10973 h 1076596"/>
                      <a:gd name="connsiteX1" fmla="*/ 179115 w 1514911"/>
                      <a:gd name="connsiteY1" fmla="*/ 109830 h 1076596"/>
                      <a:gd name="connsiteX2" fmla="*/ 740610 w 1514911"/>
                      <a:gd name="connsiteY2" fmla="*/ 259309 h 1076596"/>
                      <a:gd name="connsiteX3" fmla="*/ 1390709 w 1514911"/>
                      <a:gd name="connsiteY3" fmla="*/ 81125 h 1076596"/>
                      <a:gd name="connsiteX4" fmla="*/ 1514911 w 1514911"/>
                      <a:gd name="connsiteY4" fmla="*/ 0 h 1076596"/>
                      <a:gd name="connsiteX5" fmla="*/ 1514911 w 1514911"/>
                      <a:gd name="connsiteY5" fmla="*/ 825604 h 1076596"/>
                      <a:gd name="connsiteX6" fmla="*/ 702392 w 1514911"/>
                      <a:gd name="connsiteY6" fmla="*/ 1076592 h 1076596"/>
                      <a:gd name="connsiteX7" fmla="*/ 7488 w 1514911"/>
                      <a:gd name="connsiteY7" fmla="*/ 825604 h 1076596"/>
                      <a:gd name="connsiteX8" fmla="*/ 0 w 1514911"/>
                      <a:gd name="connsiteY8" fmla="*/ 10973 h 1076596"/>
                      <a:gd name="connsiteX0" fmla="*/ 0 w 1514911"/>
                      <a:gd name="connsiteY0" fmla="*/ 10973 h 1076596"/>
                      <a:gd name="connsiteX1" fmla="*/ 179115 w 1514911"/>
                      <a:gd name="connsiteY1" fmla="*/ 109830 h 1076596"/>
                      <a:gd name="connsiteX2" fmla="*/ 740610 w 1514911"/>
                      <a:gd name="connsiteY2" fmla="*/ 259309 h 1076596"/>
                      <a:gd name="connsiteX3" fmla="*/ 1390709 w 1514911"/>
                      <a:gd name="connsiteY3" fmla="*/ 81125 h 1076596"/>
                      <a:gd name="connsiteX4" fmla="*/ 1514911 w 1514911"/>
                      <a:gd name="connsiteY4" fmla="*/ 0 h 1076596"/>
                      <a:gd name="connsiteX5" fmla="*/ 1514911 w 1514911"/>
                      <a:gd name="connsiteY5" fmla="*/ 825604 h 1076596"/>
                      <a:gd name="connsiteX6" fmla="*/ 702392 w 1514911"/>
                      <a:gd name="connsiteY6" fmla="*/ 1076592 h 1076596"/>
                      <a:gd name="connsiteX7" fmla="*/ 7488 w 1514911"/>
                      <a:gd name="connsiteY7" fmla="*/ 825604 h 1076596"/>
                      <a:gd name="connsiteX8" fmla="*/ 0 w 1514911"/>
                      <a:gd name="connsiteY8" fmla="*/ 10973 h 1076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14911" h="1076596">
                        <a:moveTo>
                          <a:pt x="0" y="10973"/>
                        </a:moveTo>
                        <a:lnTo>
                          <a:pt x="179115" y="109830"/>
                        </a:lnTo>
                        <a:cubicBezTo>
                          <a:pt x="367277" y="208963"/>
                          <a:pt x="538678" y="264093"/>
                          <a:pt x="740610" y="259309"/>
                        </a:cubicBezTo>
                        <a:cubicBezTo>
                          <a:pt x="942542" y="254525"/>
                          <a:pt x="1160625" y="197395"/>
                          <a:pt x="1390709" y="81125"/>
                        </a:cubicBezTo>
                        <a:lnTo>
                          <a:pt x="1514911" y="0"/>
                        </a:lnTo>
                        <a:lnTo>
                          <a:pt x="1514911" y="825604"/>
                        </a:lnTo>
                        <a:cubicBezTo>
                          <a:pt x="1307485" y="996031"/>
                          <a:pt x="1077643" y="1077255"/>
                          <a:pt x="702392" y="1076592"/>
                        </a:cubicBezTo>
                        <a:cubicBezTo>
                          <a:pt x="417925" y="1063846"/>
                          <a:pt x="237678" y="959130"/>
                          <a:pt x="7488" y="825604"/>
                        </a:cubicBezTo>
                        <a:cubicBezTo>
                          <a:pt x="7488" y="567472"/>
                          <a:pt x="0" y="269105"/>
                          <a:pt x="0" y="10973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29" name="Szabadkézi sokszög 728"/>
                  <p:cNvSpPr/>
                  <p:nvPr/>
                </p:nvSpPr>
                <p:spPr>
                  <a:xfrm>
                    <a:off x="1567509" y="1029828"/>
                    <a:ext cx="1422874" cy="1919708"/>
                  </a:xfrm>
                  <a:custGeom>
                    <a:avLst/>
                    <a:gdLst>
                      <a:gd name="connsiteX0" fmla="*/ 843085 w 1697000"/>
                      <a:gd name="connsiteY0" fmla="*/ 0 h 1410685"/>
                      <a:gd name="connsiteX1" fmla="*/ 1687394 w 1697000"/>
                      <a:gd name="connsiteY1" fmla="*/ 686545 h 1410685"/>
                      <a:gd name="connsiteX2" fmla="*/ 1697000 w 1697000"/>
                      <a:gd name="connsiteY2" fmla="*/ 727835 h 1410685"/>
                      <a:gd name="connsiteX3" fmla="*/ 1668495 w 1697000"/>
                      <a:gd name="connsiteY3" fmla="*/ 813912 h 1410685"/>
                      <a:gd name="connsiteX4" fmla="*/ 853914 w 1697000"/>
                      <a:gd name="connsiteY4" fmla="*/ 1410685 h 1410685"/>
                      <a:gd name="connsiteX5" fmla="*/ 9605 w 1697000"/>
                      <a:gd name="connsiteY5" fmla="*/ 724140 h 1410685"/>
                      <a:gd name="connsiteX6" fmla="*/ 0 w 1697000"/>
                      <a:gd name="connsiteY6" fmla="*/ 682850 h 1410685"/>
                      <a:gd name="connsiteX7" fmla="*/ 28504 w 1697000"/>
                      <a:gd name="connsiteY7" fmla="*/ 596773 h 1410685"/>
                      <a:gd name="connsiteX8" fmla="*/ 843085 w 1697000"/>
                      <a:gd name="connsiteY8" fmla="*/ 0 h 1410685"/>
                      <a:gd name="connsiteX0" fmla="*/ 833480 w 1687395"/>
                      <a:gd name="connsiteY0" fmla="*/ 0 h 1410685"/>
                      <a:gd name="connsiteX1" fmla="*/ 1677789 w 1687395"/>
                      <a:gd name="connsiteY1" fmla="*/ 686545 h 1410685"/>
                      <a:gd name="connsiteX2" fmla="*/ 1687395 w 1687395"/>
                      <a:gd name="connsiteY2" fmla="*/ 727835 h 1410685"/>
                      <a:gd name="connsiteX3" fmla="*/ 1658890 w 1687395"/>
                      <a:gd name="connsiteY3" fmla="*/ 813912 h 1410685"/>
                      <a:gd name="connsiteX4" fmla="*/ 844309 w 1687395"/>
                      <a:gd name="connsiteY4" fmla="*/ 1410685 h 1410685"/>
                      <a:gd name="connsiteX5" fmla="*/ 0 w 1687395"/>
                      <a:gd name="connsiteY5" fmla="*/ 724140 h 1410685"/>
                      <a:gd name="connsiteX6" fmla="*/ 61325 w 1687395"/>
                      <a:gd name="connsiteY6" fmla="*/ 788581 h 1410685"/>
                      <a:gd name="connsiteX7" fmla="*/ 18899 w 1687395"/>
                      <a:gd name="connsiteY7" fmla="*/ 596773 h 1410685"/>
                      <a:gd name="connsiteX8" fmla="*/ 833480 w 1687395"/>
                      <a:gd name="connsiteY8" fmla="*/ 0 h 1410685"/>
                      <a:gd name="connsiteX0" fmla="*/ 833480 w 1687395"/>
                      <a:gd name="connsiteY0" fmla="*/ 0 h 1410685"/>
                      <a:gd name="connsiteX1" fmla="*/ 1677789 w 1687395"/>
                      <a:gd name="connsiteY1" fmla="*/ 686545 h 1410685"/>
                      <a:gd name="connsiteX2" fmla="*/ 1687395 w 1687395"/>
                      <a:gd name="connsiteY2" fmla="*/ 727835 h 1410685"/>
                      <a:gd name="connsiteX3" fmla="*/ 1658890 w 1687395"/>
                      <a:gd name="connsiteY3" fmla="*/ 813912 h 1410685"/>
                      <a:gd name="connsiteX4" fmla="*/ 844309 w 1687395"/>
                      <a:gd name="connsiteY4" fmla="*/ 1410685 h 1410685"/>
                      <a:gd name="connsiteX5" fmla="*/ 0 w 1687395"/>
                      <a:gd name="connsiteY5" fmla="*/ 724140 h 1410685"/>
                      <a:gd name="connsiteX6" fmla="*/ 18899 w 1687395"/>
                      <a:gd name="connsiteY6" fmla="*/ 596773 h 1410685"/>
                      <a:gd name="connsiteX7" fmla="*/ 833480 w 1687395"/>
                      <a:gd name="connsiteY7" fmla="*/ 0 h 1410685"/>
                      <a:gd name="connsiteX0" fmla="*/ 814581 w 1668496"/>
                      <a:gd name="connsiteY0" fmla="*/ 0 h 1413817"/>
                      <a:gd name="connsiteX1" fmla="*/ 1658890 w 1668496"/>
                      <a:gd name="connsiteY1" fmla="*/ 686545 h 1413817"/>
                      <a:gd name="connsiteX2" fmla="*/ 1668496 w 1668496"/>
                      <a:gd name="connsiteY2" fmla="*/ 727835 h 1413817"/>
                      <a:gd name="connsiteX3" fmla="*/ 1639991 w 1668496"/>
                      <a:gd name="connsiteY3" fmla="*/ 813912 h 1413817"/>
                      <a:gd name="connsiteX4" fmla="*/ 825410 w 1668496"/>
                      <a:gd name="connsiteY4" fmla="*/ 1410685 h 1413817"/>
                      <a:gd name="connsiteX5" fmla="*/ 0 w 1668496"/>
                      <a:gd name="connsiteY5" fmla="*/ 596773 h 1413817"/>
                      <a:gd name="connsiteX6" fmla="*/ 814581 w 1668496"/>
                      <a:gd name="connsiteY6" fmla="*/ 0 h 1413817"/>
                      <a:gd name="connsiteX0" fmla="*/ 708186 w 1562101"/>
                      <a:gd name="connsiteY0" fmla="*/ 0 h 1410703"/>
                      <a:gd name="connsiteX1" fmla="*/ 1552495 w 1562101"/>
                      <a:gd name="connsiteY1" fmla="*/ 686545 h 1410703"/>
                      <a:gd name="connsiteX2" fmla="*/ 1562101 w 1562101"/>
                      <a:gd name="connsiteY2" fmla="*/ 727835 h 1410703"/>
                      <a:gd name="connsiteX3" fmla="*/ 1533596 w 1562101"/>
                      <a:gd name="connsiteY3" fmla="*/ 813912 h 1410703"/>
                      <a:gd name="connsiteX4" fmla="*/ 719015 w 1562101"/>
                      <a:gd name="connsiteY4" fmla="*/ 1410685 h 1410703"/>
                      <a:gd name="connsiteX5" fmla="*/ 0 w 1562101"/>
                      <a:gd name="connsiteY5" fmla="*/ 831732 h 1410703"/>
                      <a:gd name="connsiteX6" fmla="*/ 708186 w 1562101"/>
                      <a:gd name="connsiteY6" fmla="*/ 0 h 1410703"/>
                      <a:gd name="connsiteX0" fmla="*/ 757914 w 1611829"/>
                      <a:gd name="connsiteY0" fmla="*/ 0 h 1410703"/>
                      <a:gd name="connsiteX1" fmla="*/ 1602223 w 1611829"/>
                      <a:gd name="connsiteY1" fmla="*/ 686545 h 1410703"/>
                      <a:gd name="connsiteX2" fmla="*/ 1611829 w 1611829"/>
                      <a:gd name="connsiteY2" fmla="*/ 727835 h 1410703"/>
                      <a:gd name="connsiteX3" fmla="*/ 1583324 w 1611829"/>
                      <a:gd name="connsiteY3" fmla="*/ 813912 h 1410703"/>
                      <a:gd name="connsiteX4" fmla="*/ 768743 w 1611829"/>
                      <a:gd name="connsiteY4" fmla="*/ 1410685 h 1410703"/>
                      <a:gd name="connsiteX5" fmla="*/ 49728 w 1611829"/>
                      <a:gd name="connsiteY5" fmla="*/ 831732 h 1410703"/>
                      <a:gd name="connsiteX6" fmla="*/ 757914 w 1611829"/>
                      <a:gd name="connsiteY6" fmla="*/ 0 h 1410703"/>
                      <a:gd name="connsiteX0" fmla="*/ 757914 w 1611829"/>
                      <a:gd name="connsiteY0" fmla="*/ 0 h 1410703"/>
                      <a:gd name="connsiteX1" fmla="*/ 1602223 w 1611829"/>
                      <a:gd name="connsiteY1" fmla="*/ 686545 h 1410703"/>
                      <a:gd name="connsiteX2" fmla="*/ 1611829 w 1611829"/>
                      <a:gd name="connsiteY2" fmla="*/ 727835 h 1410703"/>
                      <a:gd name="connsiteX3" fmla="*/ 768743 w 1611829"/>
                      <a:gd name="connsiteY3" fmla="*/ 1410685 h 1410703"/>
                      <a:gd name="connsiteX4" fmla="*/ 49728 w 1611829"/>
                      <a:gd name="connsiteY4" fmla="*/ 831732 h 1410703"/>
                      <a:gd name="connsiteX5" fmla="*/ 757914 w 1611829"/>
                      <a:gd name="connsiteY5" fmla="*/ 0 h 1410703"/>
                      <a:gd name="connsiteX0" fmla="*/ 757914 w 1602223"/>
                      <a:gd name="connsiteY0" fmla="*/ 0 h 1410703"/>
                      <a:gd name="connsiteX1" fmla="*/ 1602223 w 1602223"/>
                      <a:gd name="connsiteY1" fmla="*/ 686545 h 1410703"/>
                      <a:gd name="connsiteX2" fmla="*/ 768743 w 1602223"/>
                      <a:gd name="connsiteY2" fmla="*/ 1410685 h 1410703"/>
                      <a:gd name="connsiteX3" fmla="*/ 49728 w 1602223"/>
                      <a:gd name="connsiteY3" fmla="*/ 831732 h 1410703"/>
                      <a:gd name="connsiteX4" fmla="*/ 757914 w 1602223"/>
                      <a:gd name="connsiteY4" fmla="*/ 0 h 1410703"/>
                      <a:gd name="connsiteX0" fmla="*/ 757914 w 1602223"/>
                      <a:gd name="connsiteY0" fmla="*/ 0 h 1410703"/>
                      <a:gd name="connsiteX1" fmla="*/ 1602223 w 1602223"/>
                      <a:gd name="connsiteY1" fmla="*/ 686545 h 1410703"/>
                      <a:gd name="connsiteX2" fmla="*/ 768743 w 1602223"/>
                      <a:gd name="connsiteY2" fmla="*/ 1410685 h 1410703"/>
                      <a:gd name="connsiteX3" fmla="*/ 49728 w 1602223"/>
                      <a:gd name="connsiteY3" fmla="*/ 831732 h 1410703"/>
                      <a:gd name="connsiteX4" fmla="*/ 757914 w 1602223"/>
                      <a:gd name="connsiteY4" fmla="*/ 0 h 1410703"/>
                      <a:gd name="connsiteX0" fmla="*/ 757914 w 1602223"/>
                      <a:gd name="connsiteY0" fmla="*/ 0 h 1411098"/>
                      <a:gd name="connsiteX1" fmla="*/ 1602223 w 1602223"/>
                      <a:gd name="connsiteY1" fmla="*/ 686545 h 1411098"/>
                      <a:gd name="connsiteX2" fmla="*/ 768743 w 1602223"/>
                      <a:gd name="connsiteY2" fmla="*/ 1410685 h 1411098"/>
                      <a:gd name="connsiteX3" fmla="*/ 49728 w 1602223"/>
                      <a:gd name="connsiteY3" fmla="*/ 831732 h 1411098"/>
                      <a:gd name="connsiteX4" fmla="*/ 757914 w 1602223"/>
                      <a:gd name="connsiteY4" fmla="*/ 0 h 1411098"/>
                      <a:gd name="connsiteX0" fmla="*/ 757914 w 1495828"/>
                      <a:gd name="connsiteY0" fmla="*/ 0 h 1412605"/>
                      <a:gd name="connsiteX1" fmla="*/ 1495828 w 1495828"/>
                      <a:gd name="connsiteY1" fmla="*/ 639553 h 1412605"/>
                      <a:gd name="connsiteX2" fmla="*/ 768743 w 1495828"/>
                      <a:gd name="connsiteY2" fmla="*/ 1410685 h 1412605"/>
                      <a:gd name="connsiteX3" fmla="*/ 49728 w 1495828"/>
                      <a:gd name="connsiteY3" fmla="*/ 831732 h 1412605"/>
                      <a:gd name="connsiteX4" fmla="*/ 757914 w 1495828"/>
                      <a:gd name="connsiteY4" fmla="*/ 0 h 1412605"/>
                      <a:gd name="connsiteX0" fmla="*/ 757914 w 1496484"/>
                      <a:gd name="connsiteY0" fmla="*/ 0 h 1412605"/>
                      <a:gd name="connsiteX1" fmla="*/ 1495828 w 1496484"/>
                      <a:gd name="connsiteY1" fmla="*/ 639553 h 1412605"/>
                      <a:gd name="connsiteX2" fmla="*/ 768743 w 1496484"/>
                      <a:gd name="connsiteY2" fmla="*/ 1410685 h 1412605"/>
                      <a:gd name="connsiteX3" fmla="*/ 49728 w 1496484"/>
                      <a:gd name="connsiteY3" fmla="*/ 831732 h 1412605"/>
                      <a:gd name="connsiteX4" fmla="*/ 757914 w 1496484"/>
                      <a:gd name="connsiteY4" fmla="*/ 0 h 1412605"/>
                      <a:gd name="connsiteX0" fmla="*/ 757914 w 1496484"/>
                      <a:gd name="connsiteY0" fmla="*/ 0 h 1412605"/>
                      <a:gd name="connsiteX1" fmla="*/ 1495828 w 1496484"/>
                      <a:gd name="connsiteY1" fmla="*/ 639553 h 1412605"/>
                      <a:gd name="connsiteX2" fmla="*/ 768743 w 1496484"/>
                      <a:gd name="connsiteY2" fmla="*/ 1410685 h 1412605"/>
                      <a:gd name="connsiteX3" fmla="*/ 49728 w 1496484"/>
                      <a:gd name="connsiteY3" fmla="*/ 831732 h 1412605"/>
                      <a:gd name="connsiteX4" fmla="*/ 757914 w 1496484"/>
                      <a:gd name="connsiteY4" fmla="*/ 0 h 1412605"/>
                      <a:gd name="connsiteX0" fmla="*/ 757914 w 1496484"/>
                      <a:gd name="connsiteY0" fmla="*/ 0 h 1413307"/>
                      <a:gd name="connsiteX1" fmla="*/ 1495828 w 1496484"/>
                      <a:gd name="connsiteY1" fmla="*/ 604309 h 1413307"/>
                      <a:gd name="connsiteX2" fmla="*/ 768743 w 1496484"/>
                      <a:gd name="connsiteY2" fmla="*/ 1410685 h 1413307"/>
                      <a:gd name="connsiteX3" fmla="*/ 49728 w 1496484"/>
                      <a:gd name="connsiteY3" fmla="*/ 831732 h 1413307"/>
                      <a:gd name="connsiteX4" fmla="*/ 757914 w 1496484"/>
                      <a:gd name="connsiteY4" fmla="*/ 0 h 1413307"/>
                      <a:gd name="connsiteX0" fmla="*/ 757914 w 1496484"/>
                      <a:gd name="connsiteY0" fmla="*/ 0 h 1413307"/>
                      <a:gd name="connsiteX1" fmla="*/ 1495828 w 1496484"/>
                      <a:gd name="connsiteY1" fmla="*/ 604309 h 1413307"/>
                      <a:gd name="connsiteX2" fmla="*/ 768743 w 1496484"/>
                      <a:gd name="connsiteY2" fmla="*/ 1410685 h 1413307"/>
                      <a:gd name="connsiteX3" fmla="*/ 49728 w 1496484"/>
                      <a:gd name="connsiteY3" fmla="*/ 831732 h 1413307"/>
                      <a:gd name="connsiteX4" fmla="*/ 757914 w 1496484"/>
                      <a:gd name="connsiteY4" fmla="*/ 0 h 1413307"/>
                      <a:gd name="connsiteX0" fmla="*/ 757914 w 1496484"/>
                      <a:gd name="connsiteY0" fmla="*/ 0 h 1410895"/>
                      <a:gd name="connsiteX1" fmla="*/ 1495828 w 1496484"/>
                      <a:gd name="connsiteY1" fmla="*/ 604309 h 1410895"/>
                      <a:gd name="connsiteX2" fmla="*/ 768743 w 1496484"/>
                      <a:gd name="connsiteY2" fmla="*/ 1410685 h 1410895"/>
                      <a:gd name="connsiteX3" fmla="*/ 49728 w 1496484"/>
                      <a:gd name="connsiteY3" fmla="*/ 831732 h 1410895"/>
                      <a:gd name="connsiteX4" fmla="*/ 757914 w 1496484"/>
                      <a:gd name="connsiteY4" fmla="*/ 0 h 1410895"/>
                      <a:gd name="connsiteX0" fmla="*/ 757914 w 1496484"/>
                      <a:gd name="connsiteY0" fmla="*/ 0 h 1414415"/>
                      <a:gd name="connsiteX1" fmla="*/ 1495828 w 1496484"/>
                      <a:gd name="connsiteY1" fmla="*/ 604309 h 1414415"/>
                      <a:gd name="connsiteX2" fmla="*/ 768743 w 1496484"/>
                      <a:gd name="connsiteY2" fmla="*/ 1410685 h 1414415"/>
                      <a:gd name="connsiteX3" fmla="*/ 49728 w 1496484"/>
                      <a:gd name="connsiteY3" fmla="*/ 831732 h 1414415"/>
                      <a:gd name="connsiteX4" fmla="*/ 757914 w 1496484"/>
                      <a:gd name="connsiteY4" fmla="*/ 0 h 1414415"/>
                      <a:gd name="connsiteX0" fmla="*/ 757914 w 1496484"/>
                      <a:gd name="connsiteY0" fmla="*/ 0 h 1417393"/>
                      <a:gd name="connsiteX1" fmla="*/ 1495828 w 1496484"/>
                      <a:gd name="connsiteY1" fmla="*/ 604309 h 1417393"/>
                      <a:gd name="connsiteX2" fmla="*/ 768743 w 1496484"/>
                      <a:gd name="connsiteY2" fmla="*/ 1410685 h 1417393"/>
                      <a:gd name="connsiteX3" fmla="*/ 49728 w 1496484"/>
                      <a:gd name="connsiteY3" fmla="*/ 831732 h 1417393"/>
                      <a:gd name="connsiteX4" fmla="*/ 757914 w 1496484"/>
                      <a:gd name="connsiteY4" fmla="*/ 0 h 1417393"/>
                      <a:gd name="connsiteX0" fmla="*/ 757914 w 1496484"/>
                      <a:gd name="connsiteY0" fmla="*/ 0 h 1411394"/>
                      <a:gd name="connsiteX1" fmla="*/ 1495828 w 1496484"/>
                      <a:gd name="connsiteY1" fmla="*/ 604309 h 1411394"/>
                      <a:gd name="connsiteX2" fmla="*/ 768743 w 1496484"/>
                      <a:gd name="connsiteY2" fmla="*/ 1410685 h 1411394"/>
                      <a:gd name="connsiteX3" fmla="*/ 49728 w 1496484"/>
                      <a:gd name="connsiteY3" fmla="*/ 831732 h 1411394"/>
                      <a:gd name="connsiteX4" fmla="*/ 757914 w 1496484"/>
                      <a:gd name="connsiteY4" fmla="*/ 0 h 1411394"/>
                      <a:gd name="connsiteX0" fmla="*/ 757914 w 1496484"/>
                      <a:gd name="connsiteY0" fmla="*/ 0 h 1410762"/>
                      <a:gd name="connsiteX1" fmla="*/ 1495828 w 1496484"/>
                      <a:gd name="connsiteY1" fmla="*/ 604309 h 1410762"/>
                      <a:gd name="connsiteX2" fmla="*/ 768743 w 1496484"/>
                      <a:gd name="connsiteY2" fmla="*/ 1410685 h 1410762"/>
                      <a:gd name="connsiteX3" fmla="*/ 49728 w 1496484"/>
                      <a:gd name="connsiteY3" fmla="*/ 831732 h 1410762"/>
                      <a:gd name="connsiteX4" fmla="*/ 757914 w 1496484"/>
                      <a:gd name="connsiteY4" fmla="*/ 0 h 1410762"/>
                      <a:gd name="connsiteX0" fmla="*/ 753437 w 1496790"/>
                      <a:gd name="connsiteY0" fmla="*/ 0 h 1547849"/>
                      <a:gd name="connsiteX1" fmla="*/ 1496143 w 1496790"/>
                      <a:gd name="connsiteY1" fmla="*/ 741396 h 1547849"/>
                      <a:gd name="connsiteX2" fmla="*/ 769058 w 1496790"/>
                      <a:gd name="connsiteY2" fmla="*/ 1547772 h 1547849"/>
                      <a:gd name="connsiteX3" fmla="*/ 50043 w 1496790"/>
                      <a:gd name="connsiteY3" fmla="*/ 968819 h 1547849"/>
                      <a:gd name="connsiteX4" fmla="*/ 753437 w 1496790"/>
                      <a:gd name="connsiteY4" fmla="*/ 0 h 1547849"/>
                      <a:gd name="connsiteX0" fmla="*/ 740650 w 1484004"/>
                      <a:gd name="connsiteY0" fmla="*/ 25111 h 1572960"/>
                      <a:gd name="connsiteX1" fmla="*/ 1483356 w 1484004"/>
                      <a:gd name="connsiteY1" fmla="*/ 766507 h 1572960"/>
                      <a:gd name="connsiteX2" fmla="*/ 756271 w 1484004"/>
                      <a:gd name="connsiteY2" fmla="*/ 1572883 h 1572960"/>
                      <a:gd name="connsiteX3" fmla="*/ 37256 w 1484004"/>
                      <a:gd name="connsiteY3" fmla="*/ 993930 h 1572960"/>
                      <a:gd name="connsiteX4" fmla="*/ 169347 w 1484004"/>
                      <a:gd name="connsiteY4" fmla="*/ 250355 h 1572960"/>
                      <a:gd name="connsiteX5" fmla="*/ 740650 w 1484004"/>
                      <a:gd name="connsiteY5" fmla="*/ 25111 h 1572960"/>
                      <a:gd name="connsiteX0" fmla="*/ 782774 w 1526128"/>
                      <a:gd name="connsiteY0" fmla="*/ 22895 h 1570744"/>
                      <a:gd name="connsiteX1" fmla="*/ 1525480 w 1526128"/>
                      <a:gd name="connsiteY1" fmla="*/ 764291 h 1570744"/>
                      <a:gd name="connsiteX2" fmla="*/ 798395 w 1526128"/>
                      <a:gd name="connsiteY2" fmla="*/ 1570667 h 1570744"/>
                      <a:gd name="connsiteX3" fmla="*/ 79380 w 1526128"/>
                      <a:gd name="connsiteY3" fmla="*/ 991714 h 1570744"/>
                      <a:gd name="connsiteX4" fmla="*/ 82080 w 1526128"/>
                      <a:gd name="connsiteY4" fmla="*/ 270987 h 1570744"/>
                      <a:gd name="connsiteX5" fmla="*/ 782774 w 1526128"/>
                      <a:gd name="connsiteY5" fmla="*/ 22895 h 1570744"/>
                      <a:gd name="connsiteX0" fmla="*/ 821112 w 1526200"/>
                      <a:gd name="connsiteY0" fmla="*/ 20182 h 1602302"/>
                      <a:gd name="connsiteX1" fmla="*/ 1525480 w 1526200"/>
                      <a:gd name="connsiteY1" fmla="*/ 795849 h 1602302"/>
                      <a:gd name="connsiteX2" fmla="*/ 798395 w 1526200"/>
                      <a:gd name="connsiteY2" fmla="*/ 1602225 h 1602302"/>
                      <a:gd name="connsiteX3" fmla="*/ 79380 w 1526200"/>
                      <a:gd name="connsiteY3" fmla="*/ 1023272 h 1602302"/>
                      <a:gd name="connsiteX4" fmla="*/ 82080 w 1526200"/>
                      <a:gd name="connsiteY4" fmla="*/ 302545 h 1602302"/>
                      <a:gd name="connsiteX5" fmla="*/ 821112 w 1526200"/>
                      <a:gd name="connsiteY5" fmla="*/ 20182 h 1602302"/>
                      <a:gd name="connsiteX0" fmla="*/ 821112 w 1526200"/>
                      <a:gd name="connsiteY0" fmla="*/ 209 h 1582329"/>
                      <a:gd name="connsiteX1" fmla="*/ 1525480 w 1526200"/>
                      <a:gd name="connsiteY1" fmla="*/ 775876 h 1582329"/>
                      <a:gd name="connsiteX2" fmla="*/ 798395 w 1526200"/>
                      <a:gd name="connsiteY2" fmla="*/ 1582252 h 1582329"/>
                      <a:gd name="connsiteX3" fmla="*/ 79380 w 1526200"/>
                      <a:gd name="connsiteY3" fmla="*/ 1003299 h 1582329"/>
                      <a:gd name="connsiteX4" fmla="*/ 82080 w 1526200"/>
                      <a:gd name="connsiteY4" fmla="*/ 282572 h 1582329"/>
                      <a:gd name="connsiteX5" fmla="*/ 821112 w 1526200"/>
                      <a:gd name="connsiteY5" fmla="*/ 209 h 1582329"/>
                      <a:gd name="connsiteX0" fmla="*/ 795066 w 1500154"/>
                      <a:gd name="connsiteY0" fmla="*/ 344 h 1582464"/>
                      <a:gd name="connsiteX1" fmla="*/ 1499434 w 1500154"/>
                      <a:gd name="connsiteY1" fmla="*/ 776011 h 1582464"/>
                      <a:gd name="connsiteX2" fmla="*/ 772349 w 1500154"/>
                      <a:gd name="connsiteY2" fmla="*/ 1582387 h 1582464"/>
                      <a:gd name="connsiteX3" fmla="*/ 53334 w 1500154"/>
                      <a:gd name="connsiteY3" fmla="*/ 1003434 h 1582464"/>
                      <a:gd name="connsiteX4" fmla="*/ 118333 w 1500154"/>
                      <a:gd name="connsiteY4" fmla="*/ 229395 h 1582464"/>
                      <a:gd name="connsiteX5" fmla="*/ 795066 w 1500154"/>
                      <a:gd name="connsiteY5" fmla="*/ 344 h 1582464"/>
                      <a:gd name="connsiteX0" fmla="*/ 795066 w 1524087"/>
                      <a:gd name="connsiteY0" fmla="*/ 344 h 1582464"/>
                      <a:gd name="connsiteX1" fmla="*/ 1302016 w 1524087"/>
                      <a:gd name="connsiteY1" fmla="*/ 229396 h 1582464"/>
                      <a:gd name="connsiteX2" fmla="*/ 1499434 w 1524087"/>
                      <a:gd name="connsiteY2" fmla="*/ 776011 h 1582464"/>
                      <a:gd name="connsiteX3" fmla="*/ 772349 w 1524087"/>
                      <a:gd name="connsiteY3" fmla="*/ 1582387 h 1582464"/>
                      <a:gd name="connsiteX4" fmla="*/ 53334 w 1524087"/>
                      <a:gd name="connsiteY4" fmla="*/ 1003434 h 1582464"/>
                      <a:gd name="connsiteX5" fmla="*/ 118333 w 1524087"/>
                      <a:gd name="connsiteY5" fmla="*/ 229395 h 1582464"/>
                      <a:gd name="connsiteX6" fmla="*/ 795066 w 1524087"/>
                      <a:gd name="connsiteY6" fmla="*/ 344 h 1582464"/>
                      <a:gd name="connsiteX0" fmla="*/ 795066 w 1535587"/>
                      <a:gd name="connsiteY0" fmla="*/ 344 h 1582464"/>
                      <a:gd name="connsiteX1" fmla="*/ 1383484 w 1535587"/>
                      <a:gd name="connsiteY1" fmla="*/ 183701 h 1582464"/>
                      <a:gd name="connsiteX2" fmla="*/ 1499434 w 1535587"/>
                      <a:gd name="connsiteY2" fmla="*/ 776011 h 1582464"/>
                      <a:gd name="connsiteX3" fmla="*/ 772349 w 1535587"/>
                      <a:gd name="connsiteY3" fmla="*/ 1582387 h 1582464"/>
                      <a:gd name="connsiteX4" fmla="*/ 53334 w 1535587"/>
                      <a:gd name="connsiteY4" fmla="*/ 1003434 h 1582464"/>
                      <a:gd name="connsiteX5" fmla="*/ 118333 w 1535587"/>
                      <a:gd name="connsiteY5" fmla="*/ 229395 h 1582464"/>
                      <a:gd name="connsiteX6" fmla="*/ 795066 w 1535587"/>
                      <a:gd name="connsiteY6" fmla="*/ 344 h 1582464"/>
                      <a:gd name="connsiteX0" fmla="*/ 795066 w 1524729"/>
                      <a:gd name="connsiteY0" fmla="*/ 344 h 1582464"/>
                      <a:gd name="connsiteX1" fmla="*/ 1383484 w 1524729"/>
                      <a:gd name="connsiteY1" fmla="*/ 183701 h 1582464"/>
                      <a:gd name="connsiteX2" fmla="*/ 1499434 w 1524729"/>
                      <a:gd name="connsiteY2" fmla="*/ 776011 h 1582464"/>
                      <a:gd name="connsiteX3" fmla="*/ 772349 w 1524729"/>
                      <a:gd name="connsiteY3" fmla="*/ 1582387 h 1582464"/>
                      <a:gd name="connsiteX4" fmla="*/ 53334 w 1524729"/>
                      <a:gd name="connsiteY4" fmla="*/ 1003434 h 1582464"/>
                      <a:gd name="connsiteX5" fmla="*/ 118333 w 1524729"/>
                      <a:gd name="connsiteY5" fmla="*/ 229395 h 1582464"/>
                      <a:gd name="connsiteX6" fmla="*/ 795066 w 1524729"/>
                      <a:gd name="connsiteY6" fmla="*/ 344 h 1582464"/>
                      <a:gd name="connsiteX0" fmla="*/ 837347 w 1567010"/>
                      <a:gd name="connsiteY0" fmla="*/ 344 h 1582468"/>
                      <a:gd name="connsiteX1" fmla="*/ 1425765 w 1567010"/>
                      <a:gd name="connsiteY1" fmla="*/ 183701 h 1582468"/>
                      <a:gd name="connsiteX2" fmla="*/ 1541715 w 1567010"/>
                      <a:gd name="connsiteY2" fmla="*/ 776011 h 1582468"/>
                      <a:gd name="connsiteX3" fmla="*/ 814630 w 1567010"/>
                      <a:gd name="connsiteY3" fmla="*/ 1582387 h 1582468"/>
                      <a:gd name="connsiteX4" fmla="*/ 39229 w 1567010"/>
                      <a:gd name="connsiteY4" fmla="*/ 1022473 h 1582468"/>
                      <a:gd name="connsiteX5" fmla="*/ 160614 w 1567010"/>
                      <a:gd name="connsiteY5" fmla="*/ 229395 h 1582468"/>
                      <a:gd name="connsiteX6" fmla="*/ 837347 w 1567010"/>
                      <a:gd name="connsiteY6" fmla="*/ 344 h 1582468"/>
                      <a:gd name="connsiteX0" fmla="*/ 837347 w 1580838"/>
                      <a:gd name="connsiteY0" fmla="*/ 344 h 1582468"/>
                      <a:gd name="connsiteX1" fmla="*/ 1425765 w 1580838"/>
                      <a:gd name="connsiteY1" fmla="*/ 183701 h 1582468"/>
                      <a:gd name="connsiteX2" fmla="*/ 1557094 w 1580838"/>
                      <a:gd name="connsiteY2" fmla="*/ 783627 h 1582468"/>
                      <a:gd name="connsiteX3" fmla="*/ 814630 w 1580838"/>
                      <a:gd name="connsiteY3" fmla="*/ 1582387 h 1582468"/>
                      <a:gd name="connsiteX4" fmla="*/ 39229 w 1580838"/>
                      <a:gd name="connsiteY4" fmla="*/ 1022473 h 1582468"/>
                      <a:gd name="connsiteX5" fmla="*/ 160614 w 1580838"/>
                      <a:gd name="connsiteY5" fmla="*/ 229395 h 1582468"/>
                      <a:gd name="connsiteX6" fmla="*/ 837347 w 1580838"/>
                      <a:gd name="connsiteY6" fmla="*/ 344 h 1582468"/>
                      <a:gd name="connsiteX0" fmla="*/ 837347 w 1562173"/>
                      <a:gd name="connsiteY0" fmla="*/ 344 h 1582468"/>
                      <a:gd name="connsiteX1" fmla="*/ 1425765 w 1562173"/>
                      <a:gd name="connsiteY1" fmla="*/ 183701 h 1582468"/>
                      <a:gd name="connsiteX2" fmla="*/ 1557094 w 1562173"/>
                      <a:gd name="connsiteY2" fmla="*/ 783627 h 1582468"/>
                      <a:gd name="connsiteX3" fmla="*/ 814630 w 1562173"/>
                      <a:gd name="connsiteY3" fmla="*/ 1582387 h 1582468"/>
                      <a:gd name="connsiteX4" fmla="*/ 39229 w 1562173"/>
                      <a:gd name="connsiteY4" fmla="*/ 1022473 h 1582468"/>
                      <a:gd name="connsiteX5" fmla="*/ 160614 w 1562173"/>
                      <a:gd name="connsiteY5" fmla="*/ 229395 h 1582468"/>
                      <a:gd name="connsiteX6" fmla="*/ 837347 w 1562173"/>
                      <a:gd name="connsiteY6" fmla="*/ 344 h 1582468"/>
                      <a:gd name="connsiteX0" fmla="*/ 805867 w 1530693"/>
                      <a:gd name="connsiteY0" fmla="*/ 344 h 1582455"/>
                      <a:gd name="connsiteX1" fmla="*/ 1394285 w 1530693"/>
                      <a:gd name="connsiteY1" fmla="*/ 183701 h 1582455"/>
                      <a:gd name="connsiteX2" fmla="*/ 1525614 w 1530693"/>
                      <a:gd name="connsiteY2" fmla="*/ 783627 h 1582455"/>
                      <a:gd name="connsiteX3" fmla="*/ 783150 w 1530693"/>
                      <a:gd name="connsiteY3" fmla="*/ 1582387 h 1582455"/>
                      <a:gd name="connsiteX4" fmla="*/ 48758 w 1530693"/>
                      <a:gd name="connsiteY4" fmla="*/ 957737 h 1582455"/>
                      <a:gd name="connsiteX5" fmla="*/ 129134 w 1530693"/>
                      <a:gd name="connsiteY5" fmla="*/ 229395 h 1582455"/>
                      <a:gd name="connsiteX6" fmla="*/ 805867 w 1530693"/>
                      <a:gd name="connsiteY6" fmla="*/ 344 h 1582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30693" h="1582455">
                        <a:moveTo>
                          <a:pt x="805867" y="344"/>
                        </a:moveTo>
                        <a:cubicBezTo>
                          <a:pt x="1003147" y="344"/>
                          <a:pt x="1276891" y="54423"/>
                          <a:pt x="1394285" y="183701"/>
                        </a:cubicBezTo>
                        <a:cubicBezTo>
                          <a:pt x="1430212" y="312979"/>
                          <a:pt x="1557505" y="520049"/>
                          <a:pt x="1525614" y="783627"/>
                        </a:cubicBezTo>
                        <a:cubicBezTo>
                          <a:pt x="1544445" y="1426653"/>
                          <a:pt x="1037150" y="1577194"/>
                          <a:pt x="783150" y="1582387"/>
                        </a:cubicBezTo>
                        <a:cubicBezTo>
                          <a:pt x="487520" y="1588431"/>
                          <a:pt x="50563" y="1192851"/>
                          <a:pt x="48758" y="957737"/>
                        </a:cubicBezTo>
                        <a:cubicBezTo>
                          <a:pt x="-49063" y="737316"/>
                          <a:pt x="11902" y="390865"/>
                          <a:pt x="129134" y="229395"/>
                        </a:cubicBezTo>
                        <a:cubicBezTo>
                          <a:pt x="246366" y="67925"/>
                          <a:pt x="443098" y="-5714"/>
                          <a:pt x="805867" y="344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30" name="Lekerekített téglalap 729"/>
                  <p:cNvSpPr/>
                  <p:nvPr/>
                </p:nvSpPr>
                <p:spPr>
                  <a:xfrm>
                    <a:off x="1641045" y="1260856"/>
                    <a:ext cx="1270024" cy="1327081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31" name="Szabadkézi sokszög 730"/>
                  <p:cNvSpPr/>
                  <p:nvPr/>
                </p:nvSpPr>
                <p:spPr>
                  <a:xfrm>
                    <a:off x="2130162" y="2416243"/>
                    <a:ext cx="339202" cy="123967"/>
                  </a:xfrm>
                  <a:custGeom>
                    <a:avLst/>
                    <a:gdLst>
                      <a:gd name="connsiteX0" fmla="*/ 647862 w 1295725"/>
                      <a:gd name="connsiteY0" fmla="*/ 0 h 619415"/>
                      <a:gd name="connsiteX1" fmla="*/ 1292734 w 1295725"/>
                      <a:gd name="connsiteY1" fmla="*/ 251969 h 619415"/>
                      <a:gd name="connsiteX2" fmla="*/ 1295725 w 1295725"/>
                      <a:gd name="connsiteY2" fmla="*/ 256018 h 619415"/>
                      <a:gd name="connsiteX3" fmla="*/ 1292734 w 1295725"/>
                      <a:gd name="connsiteY3" fmla="*/ 261765 h 619415"/>
                      <a:gd name="connsiteX4" fmla="*/ 647862 w 1295725"/>
                      <a:gd name="connsiteY4" fmla="*/ 619415 h 619415"/>
                      <a:gd name="connsiteX5" fmla="*/ 2990 w 1295725"/>
                      <a:gd name="connsiteY5" fmla="*/ 261765 h 619415"/>
                      <a:gd name="connsiteX6" fmla="*/ 0 w 1295725"/>
                      <a:gd name="connsiteY6" fmla="*/ 256018 h 619415"/>
                      <a:gd name="connsiteX7" fmla="*/ 2990 w 1295725"/>
                      <a:gd name="connsiteY7" fmla="*/ 251969 h 619415"/>
                      <a:gd name="connsiteX8" fmla="*/ 647862 w 1295725"/>
                      <a:gd name="connsiteY8" fmla="*/ 0 h 619415"/>
                      <a:gd name="connsiteX0" fmla="*/ 634232 w 1295725"/>
                      <a:gd name="connsiteY0" fmla="*/ 569 h 503032"/>
                      <a:gd name="connsiteX1" fmla="*/ 1292734 w 1295725"/>
                      <a:gd name="connsiteY1" fmla="*/ 135586 h 503032"/>
                      <a:gd name="connsiteX2" fmla="*/ 1295725 w 1295725"/>
                      <a:gd name="connsiteY2" fmla="*/ 139635 h 503032"/>
                      <a:gd name="connsiteX3" fmla="*/ 1292734 w 1295725"/>
                      <a:gd name="connsiteY3" fmla="*/ 145382 h 503032"/>
                      <a:gd name="connsiteX4" fmla="*/ 647862 w 1295725"/>
                      <a:gd name="connsiteY4" fmla="*/ 503032 h 503032"/>
                      <a:gd name="connsiteX5" fmla="*/ 2990 w 1295725"/>
                      <a:gd name="connsiteY5" fmla="*/ 145382 h 503032"/>
                      <a:gd name="connsiteX6" fmla="*/ 0 w 1295725"/>
                      <a:gd name="connsiteY6" fmla="*/ 139635 h 503032"/>
                      <a:gd name="connsiteX7" fmla="*/ 2990 w 1295725"/>
                      <a:gd name="connsiteY7" fmla="*/ 135586 h 503032"/>
                      <a:gd name="connsiteX8" fmla="*/ 634232 w 1295725"/>
                      <a:gd name="connsiteY8" fmla="*/ 569 h 503032"/>
                      <a:gd name="connsiteX0" fmla="*/ 623532 w 1295725"/>
                      <a:gd name="connsiteY0" fmla="*/ 140915 h 417477"/>
                      <a:gd name="connsiteX1" fmla="*/ 1292734 w 1295725"/>
                      <a:gd name="connsiteY1" fmla="*/ 50031 h 417477"/>
                      <a:gd name="connsiteX2" fmla="*/ 1295725 w 1295725"/>
                      <a:gd name="connsiteY2" fmla="*/ 54080 h 417477"/>
                      <a:gd name="connsiteX3" fmla="*/ 1292734 w 1295725"/>
                      <a:gd name="connsiteY3" fmla="*/ 59827 h 417477"/>
                      <a:gd name="connsiteX4" fmla="*/ 647862 w 1295725"/>
                      <a:gd name="connsiteY4" fmla="*/ 417477 h 417477"/>
                      <a:gd name="connsiteX5" fmla="*/ 2990 w 1295725"/>
                      <a:gd name="connsiteY5" fmla="*/ 59827 h 417477"/>
                      <a:gd name="connsiteX6" fmla="*/ 0 w 1295725"/>
                      <a:gd name="connsiteY6" fmla="*/ 54080 h 417477"/>
                      <a:gd name="connsiteX7" fmla="*/ 2990 w 1295725"/>
                      <a:gd name="connsiteY7" fmla="*/ 50031 h 417477"/>
                      <a:gd name="connsiteX8" fmla="*/ 623532 w 1295725"/>
                      <a:gd name="connsiteY8" fmla="*/ 140915 h 417477"/>
                      <a:gd name="connsiteX0" fmla="*/ 623532 w 1295725"/>
                      <a:gd name="connsiteY0" fmla="*/ 176203 h 453863"/>
                      <a:gd name="connsiteX1" fmla="*/ 1292734 w 1295725"/>
                      <a:gd name="connsiteY1" fmla="*/ 85319 h 453863"/>
                      <a:gd name="connsiteX2" fmla="*/ 1295725 w 1295725"/>
                      <a:gd name="connsiteY2" fmla="*/ 89368 h 453863"/>
                      <a:gd name="connsiteX3" fmla="*/ 1292731 w 1295725"/>
                      <a:gd name="connsiteY3" fmla="*/ 0 h 453863"/>
                      <a:gd name="connsiteX4" fmla="*/ 647862 w 1295725"/>
                      <a:gd name="connsiteY4" fmla="*/ 452765 h 453863"/>
                      <a:gd name="connsiteX5" fmla="*/ 2990 w 1295725"/>
                      <a:gd name="connsiteY5" fmla="*/ 95115 h 453863"/>
                      <a:gd name="connsiteX6" fmla="*/ 0 w 1295725"/>
                      <a:gd name="connsiteY6" fmla="*/ 89368 h 453863"/>
                      <a:gd name="connsiteX7" fmla="*/ 2990 w 1295725"/>
                      <a:gd name="connsiteY7" fmla="*/ 85319 h 453863"/>
                      <a:gd name="connsiteX8" fmla="*/ 623532 w 1295725"/>
                      <a:gd name="connsiteY8" fmla="*/ 176203 h 453863"/>
                      <a:gd name="connsiteX0" fmla="*/ 623532 w 1298331"/>
                      <a:gd name="connsiteY0" fmla="*/ 176203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623532 w 1298331"/>
                      <a:gd name="connsiteY8" fmla="*/ 176203 h 453863"/>
                      <a:gd name="connsiteX0" fmla="*/ 655630 w 1298331"/>
                      <a:gd name="connsiteY0" fmla="*/ 283209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655630 w 1298331"/>
                      <a:gd name="connsiteY8" fmla="*/ 283209 h 453863"/>
                      <a:gd name="connsiteX0" fmla="*/ 709126 w 1298331"/>
                      <a:gd name="connsiteY0" fmla="*/ 140534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709126 w 1298331"/>
                      <a:gd name="connsiteY8" fmla="*/ 140534 h 45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8331" h="453863">
                        <a:moveTo>
                          <a:pt x="709126" y="140534"/>
                        </a:moveTo>
                        <a:cubicBezTo>
                          <a:pt x="977567" y="140534"/>
                          <a:pt x="1152978" y="-66701"/>
                          <a:pt x="1292734" y="85319"/>
                        </a:cubicBezTo>
                        <a:lnTo>
                          <a:pt x="1295725" y="89368"/>
                        </a:lnTo>
                        <a:lnTo>
                          <a:pt x="1292731" y="0"/>
                        </a:lnTo>
                        <a:cubicBezTo>
                          <a:pt x="1356258" y="203889"/>
                          <a:pt x="862819" y="436913"/>
                          <a:pt x="647862" y="452765"/>
                        </a:cubicBezTo>
                        <a:cubicBezTo>
                          <a:pt x="432905" y="468617"/>
                          <a:pt x="142746" y="310895"/>
                          <a:pt x="2990" y="95115"/>
                        </a:cubicBezTo>
                        <a:lnTo>
                          <a:pt x="0" y="89368"/>
                        </a:lnTo>
                        <a:lnTo>
                          <a:pt x="2990" y="85319"/>
                        </a:lnTo>
                        <a:cubicBezTo>
                          <a:pt x="142746" y="-66701"/>
                          <a:pt x="440685" y="140534"/>
                          <a:pt x="709126" y="140534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732" name="Csoportba foglalás 731"/>
                  <p:cNvGrpSpPr/>
                  <p:nvPr/>
                </p:nvGrpSpPr>
                <p:grpSpPr>
                  <a:xfrm>
                    <a:off x="2516792" y="1635665"/>
                    <a:ext cx="296087" cy="239120"/>
                    <a:chOff x="4292673" y="3204429"/>
                    <a:chExt cx="414861" cy="415607"/>
                  </a:xfrm>
                </p:grpSpPr>
                <p:sp>
                  <p:nvSpPr>
                    <p:cNvPr id="753" name="Szabadkézi sokszög 752"/>
                    <p:cNvSpPr/>
                    <p:nvPr/>
                  </p:nvSpPr>
                  <p:spPr>
                    <a:xfrm>
                      <a:off x="4654779" y="3557771"/>
                      <a:ext cx="52729" cy="4073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4" name="Szabadkézi sokszög 753"/>
                    <p:cNvSpPr/>
                    <p:nvPr/>
                  </p:nvSpPr>
                  <p:spPr>
                    <a:xfrm>
                      <a:off x="4639276" y="3561844"/>
                      <a:ext cx="15504" cy="2951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5" name="Szabadkézi sokszög 754"/>
                    <p:cNvSpPr/>
                    <p:nvPr/>
                  </p:nvSpPr>
                  <p:spPr>
                    <a:xfrm>
                      <a:off x="4605970" y="3564794"/>
                      <a:ext cx="33306" cy="8035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6" name="Szabadkézi sokszög 755"/>
                    <p:cNvSpPr/>
                    <p:nvPr/>
                  </p:nvSpPr>
                  <p:spPr>
                    <a:xfrm>
                      <a:off x="4590411" y="3572829"/>
                      <a:ext cx="15558" cy="5178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7" name="Szabadkézi sokszög 756"/>
                    <p:cNvSpPr/>
                    <p:nvPr/>
                  </p:nvSpPr>
                  <p:spPr>
                    <a:xfrm>
                      <a:off x="4561630" y="3578007"/>
                      <a:ext cx="28782" cy="12541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8" name="Szabadkézi sokszög 757"/>
                    <p:cNvSpPr/>
                    <p:nvPr/>
                  </p:nvSpPr>
                  <p:spPr>
                    <a:xfrm>
                      <a:off x="4549538" y="3590546"/>
                      <a:ext cx="12092" cy="6118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9" name="Szabadkézi sokszög 758"/>
                    <p:cNvSpPr/>
                    <p:nvPr/>
                  </p:nvSpPr>
                  <p:spPr>
                    <a:xfrm>
                      <a:off x="4516526" y="3596664"/>
                      <a:ext cx="33012" cy="23372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0" name="Ellipszis 759"/>
                    <p:cNvSpPr/>
                    <p:nvPr/>
                  </p:nvSpPr>
                  <p:spPr>
                    <a:xfrm flipH="1">
                      <a:off x="4292673" y="3268394"/>
                      <a:ext cx="413943" cy="269322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1" name="Ellipszis 760"/>
                    <p:cNvSpPr/>
                    <p:nvPr/>
                  </p:nvSpPr>
                  <p:spPr>
                    <a:xfrm flipH="1">
                      <a:off x="4301092" y="3224713"/>
                      <a:ext cx="397107" cy="269322"/>
                    </a:xfrm>
                    <a:prstGeom prst="ellipse">
                      <a:avLst/>
                    </a:prstGeom>
                    <a:solidFill>
                      <a:srgbClr val="F4914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2" name="Ellipszis 761"/>
                    <p:cNvSpPr/>
                    <p:nvPr/>
                  </p:nvSpPr>
                  <p:spPr>
                    <a:xfrm rot="16200000" flipH="1">
                      <a:off x="4385756" y="3147252"/>
                      <a:ext cx="234585" cy="397107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3" name="Ellipszis 762"/>
                    <p:cNvSpPr/>
                    <p:nvPr/>
                  </p:nvSpPr>
                  <p:spPr>
                    <a:xfrm rot="5400000" flipH="1">
                      <a:off x="4403940" y="3255313"/>
                      <a:ext cx="191199" cy="259022"/>
                    </a:xfrm>
                    <a:prstGeom prst="ellipse">
                      <a:avLst/>
                    </a:prstGeom>
                    <a:gradFill flip="none" rotWithShape="1">
                      <a:gsLst>
                        <a:gs pos="55000">
                          <a:schemeClr val="accent2">
                            <a:lumMod val="50000"/>
                          </a:schemeClr>
                        </a:gs>
                        <a:gs pos="31000">
                          <a:schemeClr val="accent2">
                            <a:lumMod val="75000"/>
                          </a:schemeClr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  <a:gs pos="88000">
                          <a:srgbClr val="00B050"/>
                        </a:gs>
                        <a:gs pos="78000">
                          <a:schemeClr val="accent2">
                            <a:lumMod val="5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4" name="Ellipszis 763"/>
                    <p:cNvSpPr/>
                    <p:nvPr/>
                  </p:nvSpPr>
                  <p:spPr>
                    <a:xfrm flipH="1">
                      <a:off x="4361137" y="3344830"/>
                      <a:ext cx="30252" cy="39737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5" name="Szabadkézi sokszög 764"/>
                    <p:cNvSpPr/>
                    <p:nvPr/>
                  </p:nvSpPr>
                  <p:spPr>
                    <a:xfrm rot="16200000" flipH="1">
                      <a:off x="4433167" y="3133236"/>
                      <a:ext cx="139764" cy="397107"/>
                    </a:xfrm>
                    <a:custGeom>
                      <a:avLst/>
                      <a:gdLst>
                        <a:gd name="connsiteX0" fmla="*/ 409807 w 488321"/>
                        <a:gd name="connsiteY0" fmla="*/ 0 h 813392"/>
                        <a:gd name="connsiteX1" fmla="*/ 488321 w 488321"/>
                        <a:gd name="connsiteY1" fmla="*/ 7856 h 813392"/>
                        <a:gd name="connsiteX2" fmla="*/ 484236 w 488321"/>
                        <a:gd name="connsiteY2" fmla="*/ 8264 h 813392"/>
                        <a:gd name="connsiteX3" fmla="*/ 157019 w 488321"/>
                        <a:gd name="connsiteY3" fmla="*/ 406697 h 813392"/>
                        <a:gd name="connsiteX4" fmla="*/ 484236 w 488321"/>
                        <a:gd name="connsiteY4" fmla="*/ 805130 h 813392"/>
                        <a:gd name="connsiteX5" fmla="*/ 488312 w 488321"/>
                        <a:gd name="connsiteY5" fmla="*/ 805538 h 813392"/>
                        <a:gd name="connsiteX6" fmla="*/ 409807 w 488321"/>
                        <a:gd name="connsiteY6" fmla="*/ 813392 h 813392"/>
                        <a:gd name="connsiteX7" fmla="*/ 0 w 488321"/>
                        <a:gd name="connsiteY7" fmla="*/ 406696 h 813392"/>
                        <a:gd name="connsiteX8" fmla="*/ 409807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409807" y="0"/>
                          </a:moveTo>
                          <a:lnTo>
                            <a:pt x="488321" y="7856"/>
                          </a:lnTo>
                          <a:lnTo>
                            <a:pt x="484236" y="8264"/>
                          </a:lnTo>
                          <a:cubicBezTo>
                            <a:pt x="297494" y="46187"/>
                            <a:pt x="157019" y="210162"/>
                            <a:pt x="157019" y="406697"/>
                          </a:cubicBezTo>
                          <a:cubicBezTo>
                            <a:pt x="157019" y="603233"/>
                            <a:pt x="297494" y="767208"/>
                            <a:pt x="484236" y="805130"/>
                          </a:cubicBezTo>
                          <a:lnTo>
                            <a:pt x="488312" y="805538"/>
                          </a:lnTo>
                          <a:lnTo>
                            <a:pt x="409807" y="813392"/>
                          </a:lnTo>
                          <a:cubicBezTo>
                            <a:pt x="183477" y="813392"/>
                            <a:pt x="0" y="631308"/>
                            <a:pt x="0" y="406696"/>
                          </a:cubicBezTo>
                          <a:cubicBezTo>
                            <a:pt x="0" y="182084"/>
                            <a:pt x="183477" y="0"/>
                            <a:pt x="409807" y="0"/>
                          </a:cubicBezTo>
                          <a:close/>
                        </a:path>
                      </a:pathLst>
                    </a:custGeom>
                    <a:solidFill>
                      <a:srgbClr val="F4B183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6" name="Szabadkézi sokszög 765"/>
                    <p:cNvSpPr/>
                    <p:nvPr/>
                  </p:nvSpPr>
                  <p:spPr>
                    <a:xfrm rot="5400000" flipH="1">
                      <a:off x="4401662" y="3101328"/>
                      <a:ext cx="202772" cy="408973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7973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67" name="Ellipszis 766"/>
                    <p:cNvSpPr/>
                    <p:nvPr/>
                  </p:nvSpPr>
                  <p:spPr>
                    <a:xfrm flipH="1">
                      <a:off x="4427921" y="3374539"/>
                      <a:ext cx="36202" cy="38876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733" name="Szabadkézi sokszög 732"/>
                  <p:cNvSpPr/>
                  <p:nvPr/>
                </p:nvSpPr>
                <p:spPr>
                  <a:xfrm rot="5340000">
                    <a:off x="1922410" y="1676788"/>
                    <a:ext cx="692738" cy="1306916"/>
                  </a:xfrm>
                  <a:custGeom>
                    <a:avLst/>
                    <a:gdLst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42269 w 1133902"/>
                      <a:gd name="connsiteY19" fmla="*/ 1194959 h 2224902"/>
                      <a:gd name="connsiteX20" fmla="*/ 342269 w 1133902"/>
                      <a:gd name="connsiteY20" fmla="*/ 991465 h 2224902"/>
                      <a:gd name="connsiteX21" fmla="*/ 381436 w 1133902"/>
                      <a:gd name="connsiteY21" fmla="*/ 888991 h 2224902"/>
                      <a:gd name="connsiteX22" fmla="*/ 404258 w 1133902"/>
                      <a:gd name="connsiteY22" fmla="*/ 872315 h 2224902"/>
                      <a:gd name="connsiteX23" fmla="*/ 409543 w 1133902"/>
                      <a:gd name="connsiteY23" fmla="*/ 847292 h 2224902"/>
                      <a:gd name="connsiteX24" fmla="*/ 437442 w 1133902"/>
                      <a:gd name="connsiteY24" fmla="*/ 805299 h 2224902"/>
                      <a:gd name="connsiteX25" fmla="*/ 28674 w 1133902"/>
                      <a:gd name="connsiteY2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42269 w 1133902"/>
                      <a:gd name="connsiteY19" fmla="*/ 1194959 h 2224902"/>
                      <a:gd name="connsiteX20" fmla="*/ 381436 w 1133902"/>
                      <a:gd name="connsiteY20" fmla="*/ 888991 h 2224902"/>
                      <a:gd name="connsiteX21" fmla="*/ 404258 w 1133902"/>
                      <a:gd name="connsiteY21" fmla="*/ 872315 h 2224902"/>
                      <a:gd name="connsiteX22" fmla="*/ 409543 w 1133902"/>
                      <a:gd name="connsiteY22" fmla="*/ 847292 h 2224902"/>
                      <a:gd name="connsiteX23" fmla="*/ 437442 w 1133902"/>
                      <a:gd name="connsiteY23" fmla="*/ 805299 h 2224902"/>
                      <a:gd name="connsiteX24" fmla="*/ 28674 w 1133902"/>
                      <a:gd name="connsiteY24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81436 w 1133902"/>
                      <a:gd name="connsiteY19" fmla="*/ 888991 h 2224902"/>
                      <a:gd name="connsiteX20" fmla="*/ 404258 w 1133902"/>
                      <a:gd name="connsiteY20" fmla="*/ 872315 h 2224902"/>
                      <a:gd name="connsiteX21" fmla="*/ 409543 w 1133902"/>
                      <a:gd name="connsiteY21" fmla="*/ 847292 h 2224902"/>
                      <a:gd name="connsiteX22" fmla="*/ 437442 w 1133902"/>
                      <a:gd name="connsiteY22" fmla="*/ 805299 h 2224902"/>
                      <a:gd name="connsiteX23" fmla="*/ 28674 w 1133902"/>
                      <a:gd name="connsiteY23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04258 w 1133902"/>
                      <a:gd name="connsiteY19" fmla="*/ 872315 h 2224902"/>
                      <a:gd name="connsiteX20" fmla="*/ 409543 w 1133902"/>
                      <a:gd name="connsiteY20" fmla="*/ 847292 h 2224902"/>
                      <a:gd name="connsiteX21" fmla="*/ 437442 w 1133902"/>
                      <a:gd name="connsiteY21" fmla="*/ 805299 h 2224902"/>
                      <a:gd name="connsiteX22" fmla="*/ 28674 w 1133902"/>
                      <a:gd name="connsiteY22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04258 w 1133902"/>
                      <a:gd name="connsiteY19" fmla="*/ 872315 h 2224902"/>
                      <a:gd name="connsiteX20" fmla="*/ 437442 w 1133902"/>
                      <a:gd name="connsiteY20" fmla="*/ 805299 h 2224902"/>
                      <a:gd name="connsiteX21" fmla="*/ 28674 w 1133902"/>
                      <a:gd name="connsiteY21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37442 w 1133902"/>
                      <a:gd name="connsiteY19" fmla="*/ 805299 h 2224902"/>
                      <a:gd name="connsiteX20" fmla="*/ 28674 w 1133902"/>
                      <a:gd name="connsiteY20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37442 w 1133902"/>
                      <a:gd name="connsiteY17" fmla="*/ 805299 h 2224902"/>
                      <a:gd name="connsiteX18" fmla="*/ 28674 w 1133902"/>
                      <a:gd name="connsiteY18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353140 w 1133902"/>
                      <a:gd name="connsiteY17" fmla="*/ 1074807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74241 w 1133902"/>
                      <a:gd name="connsiteY17" fmla="*/ 836640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74241 w 1133902"/>
                      <a:gd name="connsiteY17" fmla="*/ 836640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61152 w 1133902"/>
                      <a:gd name="connsiteY17" fmla="*/ 805332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61152 w 1133902"/>
                      <a:gd name="connsiteY17" fmla="*/ 805332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761739 w 1133902"/>
                      <a:gd name="connsiteY9" fmla="*/ 1512408 h 2224902"/>
                      <a:gd name="connsiteX10" fmla="*/ 1084883 w 1133902"/>
                      <a:gd name="connsiteY10" fmla="*/ 1728257 h 2224902"/>
                      <a:gd name="connsiteX11" fmla="*/ 1082318 w 1133902"/>
                      <a:gd name="connsiteY11" fmla="*/ 1918177 h 2224902"/>
                      <a:gd name="connsiteX12" fmla="*/ 1071787 w 1133902"/>
                      <a:gd name="connsiteY12" fmla="*/ 1928591 h 2224902"/>
                      <a:gd name="connsiteX13" fmla="*/ 0 w 1133902"/>
                      <a:gd name="connsiteY13" fmla="*/ 2217799 h 2224902"/>
                      <a:gd name="connsiteX14" fmla="*/ 665295 w 1133902"/>
                      <a:gd name="connsiteY14" fmla="*/ 1821482 h 2224902"/>
                      <a:gd name="connsiteX15" fmla="*/ 456443 w 1133902"/>
                      <a:gd name="connsiteY15" fmla="*/ 1332156 h 2224902"/>
                      <a:gd name="connsiteX16" fmla="*/ 461152 w 1133902"/>
                      <a:gd name="connsiteY16" fmla="*/ 805332 h 2224902"/>
                      <a:gd name="connsiteX17" fmla="*/ 823818 w 1133902"/>
                      <a:gd name="connsiteY17" fmla="*/ 443852 h 2224902"/>
                      <a:gd name="connsiteX18" fmla="*/ 28674 w 1133902"/>
                      <a:gd name="connsiteY18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761739 w 1133902"/>
                      <a:gd name="connsiteY8" fmla="*/ 1512408 h 2224902"/>
                      <a:gd name="connsiteX9" fmla="*/ 1084883 w 1133902"/>
                      <a:gd name="connsiteY9" fmla="*/ 1728257 h 2224902"/>
                      <a:gd name="connsiteX10" fmla="*/ 1082318 w 1133902"/>
                      <a:gd name="connsiteY10" fmla="*/ 1918177 h 2224902"/>
                      <a:gd name="connsiteX11" fmla="*/ 1071787 w 1133902"/>
                      <a:gd name="connsiteY11" fmla="*/ 1928591 h 2224902"/>
                      <a:gd name="connsiteX12" fmla="*/ 0 w 1133902"/>
                      <a:gd name="connsiteY12" fmla="*/ 2217799 h 2224902"/>
                      <a:gd name="connsiteX13" fmla="*/ 665295 w 1133902"/>
                      <a:gd name="connsiteY13" fmla="*/ 1821482 h 2224902"/>
                      <a:gd name="connsiteX14" fmla="*/ 456443 w 1133902"/>
                      <a:gd name="connsiteY14" fmla="*/ 1332156 h 2224902"/>
                      <a:gd name="connsiteX15" fmla="*/ 461152 w 1133902"/>
                      <a:gd name="connsiteY15" fmla="*/ 805332 h 2224902"/>
                      <a:gd name="connsiteX16" fmla="*/ 823818 w 1133902"/>
                      <a:gd name="connsiteY16" fmla="*/ 443852 h 2224902"/>
                      <a:gd name="connsiteX17" fmla="*/ 28674 w 1133902"/>
                      <a:gd name="connsiteY17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543458 w 1133902"/>
                      <a:gd name="connsiteY7" fmla="*/ 1110446 h 2224902"/>
                      <a:gd name="connsiteX8" fmla="*/ 761739 w 1133902"/>
                      <a:gd name="connsiteY8" fmla="*/ 1512408 h 2224902"/>
                      <a:gd name="connsiteX9" fmla="*/ 1084883 w 1133902"/>
                      <a:gd name="connsiteY9" fmla="*/ 1728257 h 2224902"/>
                      <a:gd name="connsiteX10" fmla="*/ 1082318 w 1133902"/>
                      <a:gd name="connsiteY10" fmla="*/ 1918177 h 2224902"/>
                      <a:gd name="connsiteX11" fmla="*/ 1071787 w 1133902"/>
                      <a:gd name="connsiteY11" fmla="*/ 1928591 h 2224902"/>
                      <a:gd name="connsiteX12" fmla="*/ 0 w 1133902"/>
                      <a:gd name="connsiteY12" fmla="*/ 2217799 h 2224902"/>
                      <a:gd name="connsiteX13" fmla="*/ 665295 w 1133902"/>
                      <a:gd name="connsiteY13" fmla="*/ 1821482 h 2224902"/>
                      <a:gd name="connsiteX14" fmla="*/ 456443 w 1133902"/>
                      <a:gd name="connsiteY14" fmla="*/ 1332156 h 2224902"/>
                      <a:gd name="connsiteX15" fmla="*/ 461152 w 1133902"/>
                      <a:gd name="connsiteY15" fmla="*/ 805332 h 2224902"/>
                      <a:gd name="connsiteX16" fmla="*/ 823818 w 1133902"/>
                      <a:gd name="connsiteY16" fmla="*/ 443852 h 2224902"/>
                      <a:gd name="connsiteX17" fmla="*/ 28674 w 1133902"/>
                      <a:gd name="connsiteY17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543458 w 1133902"/>
                      <a:gd name="connsiteY6" fmla="*/ 1110446 h 2224902"/>
                      <a:gd name="connsiteX7" fmla="*/ 761739 w 1133902"/>
                      <a:gd name="connsiteY7" fmla="*/ 1512408 h 2224902"/>
                      <a:gd name="connsiteX8" fmla="*/ 1084883 w 1133902"/>
                      <a:gd name="connsiteY8" fmla="*/ 1728257 h 2224902"/>
                      <a:gd name="connsiteX9" fmla="*/ 1082318 w 1133902"/>
                      <a:gd name="connsiteY9" fmla="*/ 1918177 h 2224902"/>
                      <a:gd name="connsiteX10" fmla="*/ 1071787 w 1133902"/>
                      <a:gd name="connsiteY10" fmla="*/ 1928591 h 2224902"/>
                      <a:gd name="connsiteX11" fmla="*/ 0 w 1133902"/>
                      <a:gd name="connsiteY11" fmla="*/ 2217799 h 2224902"/>
                      <a:gd name="connsiteX12" fmla="*/ 665295 w 1133902"/>
                      <a:gd name="connsiteY12" fmla="*/ 1821482 h 2224902"/>
                      <a:gd name="connsiteX13" fmla="*/ 456443 w 1133902"/>
                      <a:gd name="connsiteY13" fmla="*/ 1332156 h 2224902"/>
                      <a:gd name="connsiteX14" fmla="*/ 461152 w 1133902"/>
                      <a:gd name="connsiteY14" fmla="*/ 805332 h 2224902"/>
                      <a:gd name="connsiteX15" fmla="*/ 823818 w 1133902"/>
                      <a:gd name="connsiteY15" fmla="*/ 443852 h 2224902"/>
                      <a:gd name="connsiteX16" fmla="*/ 28674 w 1133902"/>
                      <a:gd name="connsiteY16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43458 w 1133902"/>
                      <a:gd name="connsiteY5" fmla="*/ 1110446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37500 w 1133902"/>
                      <a:gd name="connsiteY14" fmla="*/ 436364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37500 w 1133902"/>
                      <a:gd name="connsiteY14" fmla="*/ 436364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50980 w 1133902"/>
                      <a:gd name="connsiteY13" fmla="*/ 805129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50980 w 1133902"/>
                      <a:gd name="connsiteY13" fmla="*/ 805129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37034 w 1133902"/>
                      <a:gd name="connsiteY11" fmla="*/ 1787988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37034 w 1133902"/>
                      <a:gd name="connsiteY11" fmla="*/ 1787988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80093 w 1133902"/>
                      <a:gd name="connsiteY14" fmla="*/ 419695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83018 w 1133902"/>
                      <a:gd name="connsiteY11" fmla="*/ 1771387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80093 w 1133902"/>
                      <a:gd name="connsiteY14" fmla="*/ 419695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83018 w 1133902"/>
                      <a:gd name="connsiteY11" fmla="*/ 1771387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39286 w 1133902"/>
                      <a:gd name="connsiteY14" fmla="*/ 426642 h 2224902"/>
                      <a:gd name="connsiteX15" fmla="*/ 28674 w 1133902"/>
                      <a:gd name="connsiteY15" fmla="*/ 5494 h 2224902"/>
                      <a:gd name="connsiteX0" fmla="*/ 0 w 1105228"/>
                      <a:gd name="connsiteY0" fmla="*/ 5494 h 2144045"/>
                      <a:gd name="connsiteX1" fmla="*/ 1060429 w 1105228"/>
                      <a:gd name="connsiteY1" fmla="*/ 311021 h 2144045"/>
                      <a:gd name="connsiteX2" fmla="*/ 1070618 w 1105228"/>
                      <a:gd name="connsiteY2" fmla="*/ 320992 h 2144045"/>
                      <a:gd name="connsiteX3" fmla="*/ 1067403 w 1105228"/>
                      <a:gd name="connsiteY3" fmla="*/ 495876 h 2144045"/>
                      <a:gd name="connsiteX4" fmla="*/ 771966 w 1105228"/>
                      <a:gd name="connsiteY4" fmla="*/ 710494 h 2144045"/>
                      <a:gd name="connsiteX5" fmla="*/ 508713 w 1105228"/>
                      <a:gd name="connsiteY5" fmla="*/ 1063755 h 2144045"/>
                      <a:gd name="connsiteX6" fmla="*/ 760428 w 1105228"/>
                      <a:gd name="connsiteY6" fmla="*/ 1497432 h 2144045"/>
                      <a:gd name="connsiteX7" fmla="*/ 1056209 w 1105228"/>
                      <a:gd name="connsiteY7" fmla="*/ 1728257 h 2144045"/>
                      <a:gd name="connsiteX8" fmla="*/ 1053644 w 1105228"/>
                      <a:gd name="connsiteY8" fmla="*/ 1918177 h 2144045"/>
                      <a:gd name="connsiteX9" fmla="*/ 1043113 w 1105228"/>
                      <a:gd name="connsiteY9" fmla="*/ 1928591 h 2144045"/>
                      <a:gd name="connsiteX10" fmla="*/ 16126 w 1105228"/>
                      <a:gd name="connsiteY10" fmla="*/ 2134635 h 2144045"/>
                      <a:gd name="connsiteX11" fmla="*/ 654344 w 1105228"/>
                      <a:gd name="connsiteY11" fmla="*/ 1771387 h 2144045"/>
                      <a:gd name="connsiteX12" fmla="*/ 383511 w 1105228"/>
                      <a:gd name="connsiteY12" fmla="*/ 1342914 h 2144045"/>
                      <a:gd name="connsiteX13" fmla="*/ 412134 w 1105228"/>
                      <a:gd name="connsiteY13" fmla="*/ 804926 h 2144045"/>
                      <a:gd name="connsiteX14" fmla="*/ 710612 w 1105228"/>
                      <a:gd name="connsiteY14" fmla="*/ 426642 h 2144045"/>
                      <a:gd name="connsiteX15" fmla="*/ 0 w 1105228"/>
                      <a:gd name="connsiteY15" fmla="*/ 5494 h 2144045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668487 w 1119371"/>
                      <a:gd name="connsiteY11" fmla="*/ 1706649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724755 w 1119371"/>
                      <a:gd name="connsiteY14" fmla="*/ 361904 h 2079307"/>
                      <a:gd name="connsiteX15" fmla="*/ 0 w 1119371"/>
                      <a:gd name="connsiteY15" fmla="*/ 6790 h 2079307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668487 w 1119371"/>
                      <a:gd name="connsiteY11" fmla="*/ 1706649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651118 w 1119371"/>
                      <a:gd name="connsiteY14" fmla="*/ 356174 h 2079307"/>
                      <a:gd name="connsiteX15" fmla="*/ 0 w 1119371"/>
                      <a:gd name="connsiteY15" fmla="*/ 6790 h 2079307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573243 w 1119371"/>
                      <a:gd name="connsiteY11" fmla="*/ 1696117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651118 w 1119371"/>
                      <a:gd name="connsiteY14" fmla="*/ 356174 h 2079307"/>
                      <a:gd name="connsiteX15" fmla="*/ 0 w 1119371"/>
                      <a:gd name="connsiteY15" fmla="*/ 6790 h 2079307"/>
                      <a:gd name="connsiteX0" fmla="*/ 69310 w 1089102"/>
                      <a:gd name="connsiteY0" fmla="*/ 7056 h 2068963"/>
                      <a:gd name="connsiteX1" fmla="*/ 1044303 w 1089102"/>
                      <a:gd name="connsiteY1" fmla="*/ 235939 h 2068963"/>
                      <a:gd name="connsiteX2" fmla="*/ 1054492 w 1089102"/>
                      <a:gd name="connsiteY2" fmla="*/ 245910 h 2068963"/>
                      <a:gd name="connsiteX3" fmla="*/ 1051277 w 1089102"/>
                      <a:gd name="connsiteY3" fmla="*/ 420794 h 2068963"/>
                      <a:gd name="connsiteX4" fmla="*/ 755840 w 1089102"/>
                      <a:gd name="connsiteY4" fmla="*/ 635412 h 2068963"/>
                      <a:gd name="connsiteX5" fmla="*/ 492587 w 1089102"/>
                      <a:gd name="connsiteY5" fmla="*/ 988673 h 2068963"/>
                      <a:gd name="connsiteX6" fmla="*/ 744302 w 1089102"/>
                      <a:gd name="connsiteY6" fmla="*/ 1422350 h 2068963"/>
                      <a:gd name="connsiteX7" fmla="*/ 1040083 w 1089102"/>
                      <a:gd name="connsiteY7" fmla="*/ 1653175 h 2068963"/>
                      <a:gd name="connsiteX8" fmla="*/ 1037518 w 1089102"/>
                      <a:gd name="connsiteY8" fmla="*/ 1843095 h 2068963"/>
                      <a:gd name="connsiteX9" fmla="*/ 1026987 w 1089102"/>
                      <a:gd name="connsiteY9" fmla="*/ 1853509 h 2068963"/>
                      <a:gd name="connsiteX10" fmla="*/ 0 w 1089102"/>
                      <a:gd name="connsiteY10" fmla="*/ 2059553 h 2068963"/>
                      <a:gd name="connsiteX11" fmla="*/ 542974 w 1089102"/>
                      <a:gd name="connsiteY11" fmla="*/ 1685773 h 2068963"/>
                      <a:gd name="connsiteX12" fmla="*/ 367385 w 1089102"/>
                      <a:gd name="connsiteY12" fmla="*/ 1267832 h 2068963"/>
                      <a:gd name="connsiteX13" fmla="*/ 396008 w 1089102"/>
                      <a:gd name="connsiteY13" fmla="*/ 729844 h 2068963"/>
                      <a:gd name="connsiteX14" fmla="*/ 620849 w 1089102"/>
                      <a:gd name="connsiteY14" fmla="*/ 345830 h 2068963"/>
                      <a:gd name="connsiteX15" fmla="*/ 69310 w 1089102"/>
                      <a:gd name="connsiteY15" fmla="*/ 7056 h 2068963"/>
                      <a:gd name="connsiteX0" fmla="*/ 0 w 1110699"/>
                      <a:gd name="connsiteY0" fmla="*/ 6792 h 2079153"/>
                      <a:gd name="connsiteX1" fmla="*/ 1065900 w 1110699"/>
                      <a:gd name="connsiteY1" fmla="*/ 246129 h 2079153"/>
                      <a:gd name="connsiteX2" fmla="*/ 1076089 w 1110699"/>
                      <a:gd name="connsiteY2" fmla="*/ 256100 h 2079153"/>
                      <a:gd name="connsiteX3" fmla="*/ 1072874 w 1110699"/>
                      <a:gd name="connsiteY3" fmla="*/ 430984 h 2079153"/>
                      <a:gd name="connsiteX4" fmla="*/ 777437 w 1110699"/>
                      <a:gd name="connsiteY4" fmla="*/ 645602 h 2079153"/>
                      <a:gd name="connsiteX5" fmla="*/ 514184 w 1110699"/>
                      <a:gd name="connsiteY5" fmla="*/ 998863 h 2079153"/>
                      <a:gd name="connsiteX6" fmla="*/ 765899 w 1110699"/>
                      <a:gd name="connsiteY6" fmla="*/ 1432540 h 2079153"/>
                      <a:gd name="connsiteX7" fmla="*/ 1061680 w 1110699"/>
                      <a:gd name="connsiteY7" fmla="*/ 1663365 h 2079153"/>
                      <a:gd name="connsiteX8" fmla="*/ 1059115 w 1110699"/>
                      <a:gd name="connsiteY8" fmla="*/ 1853285 h 2079153"/>
                      <a:gd name="connsiteX9" fmla="*/ 1048584 w 1110699"/>
                      <a:gd name="connsiteY9" fmla="*/ 1863699 h 2079153"/>
                      <a:gd name="connsiteX10" fmla="*/ 21597 w 1110699"/>
                      <a:gd name="connsiteY10" fmla="*/ 2069743 h 2079153"/>
                      <a:gd name="connsiteX11" fmla="*/ 564571 w 1110699"/>
                      <a:gd name="connsiteY11" fmla="*/ 1695963 h 2079153"/>
                      <a:gd name="connsiteX12" fmla="*/ 388982 w 1110699"/>
                      <a:gd name="connsiteY12" fmla="*/ 1278022 h 2079153"/>
                      <a:gd name="connsiteX13" fmla="*/ 417605 w 1110699"/>
                      <a:gd name="connsiteY13" fmla="*/ 740034 h 2079153"/>
                      <a:gd name="connsiteX14" fmla="*/ 642446 w 1110699"/>
                      <a:gd name="connsiteY14" fmla="*/ 356020 h 2079153"/>
                      <a:gd name="connsiteX15" fmla="*/ 0 w 1110699"/>
                      <a:gd name="connsiteY15" fmla="*/ 6792 h 2079153"/>
                      <a:gd name="connsiteX0" fmla="*/ 0 w 1110699"/>
                      <a:gd name="connsiteY0" fmla="*/ 6792 h 2069743"/>
                      <a:gd name="connsiteX1" fmla="*/ 1065900 w 1110699"/>
                      <a:gd name="connsiteY1" fmla="*/ 246129 h 2069743"/>
                      <a:gd name="connsiteX2" fmla="*/ 1076089 w 1110699"/>
                      <a:gd name="connsiteY2" fmla="*/ 256100 h 2069743"/>
                      <a:gd name="connsiteX3" fmla="*/ 1072874 w 1110699"/>
                      <a:gd name="connsiteY3" fmla="*/ 430984 h 2069743"/>
                      <a:gd name="connsiteX4" fmla="*/ 777437 w 1110699"/>
                      <a:gd name="connsiteY4" fmla="*/ 645602 h 2069743"/>
                      <a:gd name="connsiteX5" fmla="*/ 514184 w 1110699"/>
                      <a:gd name="connsiteY5" fmla="*/ 998863 h 2069743"/>
                      <a:gd name="connsiteX6" fmla="*/ 765899 w 1110699"/>
                      <a:gd name="connsiteY6" fmla="*/ 1432540 h 2069743"/>
                      <a:gd name="connsiteX7" fmla="*/ 1061680 w 1110699"/>
                      <a:gd name="connsiteY7" fmla="*/ 1663365 h 2069743"/>
                      <a:gd name="connsiteX8" fmla="*/ 1059115 w 1110699"/>
                      <a:gd name="connsiteY8" fmla="*/ 1853285 h 2069743"/>
                      <a:gd name="connsiteX9" fmla="*/ 21597 w 1110699"/>
                      <a:gd name="connsiteY9" fmla="*/ 2069743 h 2069743"/>
                      <a:gd name="connsiteX10" fmla="*/ 564571 w 1110699"/>
                      <a:gd name="connsiteY10" fmla="*/ 1695963 h 2069743"/>
                      <a:gd name="connsiteX11" fmla="*/ 388982 w 1110699"/>
                      <a:gd name="connsiteY11" fmla="*/ 1278022 h 2069743"/>
                      <a:gd name="connsiteX12" fmla="*/ 417605 w 1110699"/>
                      <a:gd name="connsiteY12" fmla="*/ 740034 h 2069743"/>
                      <a:gd name="connsiteX13" fmla="*/ 642446 w 1110699"/>
                      <a:gd name="connsiteY13" fmla="*/ 356020 h 2069743"/>
                      <a:gd name="connsiteX14" fmla="*/ 0 w 1110699"/>
                      <a:gd name="connsiteY14" fmla="*/ 6792 h 2069743"/>
                      <a:gd name="connsiteX0" fmla="*/ 0 w 1110699"/>
                      <a:gd name="connsiteY0" fmla="*/ 6792 h 2069831"/>
                      <a:gd name="connsiteX1" fmla="*/ 1065900 w 1110699"/>
                      <a:gd name="connsiteY1" fmla="*/ 246129 h 2069831"/>
                      <a:gd name="connsiteX2" fmla="*/ 1076089 w 1110699"/>
                      <a:gd name="connsiteY2" fmla="*/ 256100 h 2069831"/>
                      <a:gd name="connsiteX3" fmla="*/ 1072874 w 1110699"/>
                      <a:gd name="connsiteY3" fmla="*/ 430984 h 2069831"/>
                      <a:gd name="connsiteX4" fmla="*/ 777437 w 1110699"/>
                      <a:gd name="connsiteY4" fmla="*/ 645602 h 2069831"/>
                      <a:gd name="connsiteX5" fmla="*/ 514184 w 1110699"/>
                      <a:gd name="connsiteY5" fmla="*/ 998863 h 2069831"/>
                      <a:gd name="connsiteX6" fmla="*/ 765899 w 1110699"/>
                      <a:gd name="connsiteY6" fmla="*/ 1432540 h 2069831"/>
                      <a:gd name="connsiteX7" fmla="*/ 1061680 w 1110699"/>
                      <a:gd name="connsiteY7" fmla="*/ 1663365 h 2069831"/>
                      <a:gd name="connsiteX8" fmla="*/ 21597 w 1110699"/>
                      <a:gd name="connsiteY8" fmla="*/ 2069743 h 2069831"/>
                      <a:gd name="connsiteX9" fmla="*/ 564571 w 1110699"/>
                      <a:gd name="connsiteY9" fmla="*/ 1695963 h 2069831"/>
                      <a:gd name="connsiteX10" fmla="*/ 388982 w 1110699"/>
                      <a:gd name="connsiteY10" fmla="*/ 1278022 h 2069831"/>
                      <a:gd name="connsiteX11" fmla="*/ 417605 w 1110699"/>
                      <a:gd name="connsiteY11" fmla="*/ 740034 h 2069831"/>
                      <a:gd name="connsiteX12" fmla="*/ 642446 w 1110699"/>
                      <a:gd name="connsiteY12" fmla="*/ 356020 h 2069831"/>
                      <a:gd name="connsiteX13" fmla="*/ 0 w 1110699"/>
                      <a:gd name="connsiteY13" fmla="*/ 6792 h 2069831"/>
                      <a:gd name="connsiteX0" fmla="*/ 0 w 1110699"/>
                      <a:gd name="connsiteY0" fmla="*/ 6792 h 2105904"/>
                      <a:gd name="connsiteX1" fmla="*/ 1065900 w 1110699"/>
                      <a:gd name="connsiteY1" fmla="*/ 246129 h 2105904"/>
                      <a:gd name="connsiteX2" fmla="*/ 1076089 w 1110699"/>
                      <a:gd name="connsiteY2" fmla="*/ 256100 h 2105904"/>
                      <a:gd name="connsiteX3" fmla="*/ 1072874 w 1110699"/>
                      <a:gd name="connsiteY3" fmla="*/ 430984 h 2105904"/>
                      <a:gd name="connsiteX4" fmla="*/ 777437 w 1110699"/>
                      <a:gd name="connsiteY4" fmla="*/ 645602 h 2105904"/>
                      <a:gd name="connsiteX5" fmla="*/ 514184 w 1110699"/>
                      <a:gd name="connsiteY5" fmla="*/ 998863 h 2105904"/>
                      <a:gd name="connsiteX6" fmla="*/ 765899 w 1110699"/>
                      <a:gd name="connsiteY6" fmla="*/ 1432540 h 2105904"/>
                      <a:gd name="connsiteX7" fmla="*/ 1061680 w 1110699"/>
                      <a:gd name="connsiteY7" fmla="*/ 1663365 h 2105904"/>
                      <a:gd name="connsiteX8" fmla="*/ 596835 w 1110699"/>
                      <a:gd name="connsiteY8" fmla="*/ 2067169 h 2105904"/>
                      <a:gd name="connsiteX9" fmla="*/ 21597 w 1110699"/>
                      <a:gd name="connsiteY9" fmla="*/ 2069743 h 2105904"/>
                      <a:gd name="connsiteX10" fmla="*/ 564571 w 1110699"/>
                      <a:gd name="connsiteY10" fmla="*/ 1695963 h 2105904"/>
                      <a:gd name="connsiteX11" fmla="*/ 388982 w 1110699"/>
                      <a:gd name="connsiteY11" fmla="*/ 1278022 h 2105904"/>
                      <a:gd name="connsiteX12" fmla="*/ 417605 w 1110699"/>
                      <a:gd name="connsiteY12" fmla="*/ 740034 h 2105904"/>
                      <a:gd name="connsiteX13" fmla="*/ 642446 w 1110699"/>
                      <a:gd name="connsiteY13" fmla="*/ 356020 h 2105904"/>
                      <a:gd name="connsiteX14" fmla="*/ 0 w 1110699"/>
                      <a:gd name="connsiteY14" fmla="*/ 6792 h 2105904"/>
                      <a:gd name="connsiteX0" fmla="*/ 0 w 1110699"/>
                      <a:gd name="connsiteY0" fmla="*/ 6792 h 2135904"/>
                      <a:gd name="connsiteX1" fmla="*/ 1065900 w 1110699"/>
                      <a:gd name="connsiteY1" fmla="*/ 246129 h 2135904"/>
                      <a:gd name="connsiteX2" fmla="*/ 1076089 w 1110699"/>
                      <a:gd name="connsiteY2" fmla="*/ 256100 h 2135904"/>
                      <a:gd name="connsiteX3" fmla="*/ 1072874 w 1110699"/>
                      <a:gd name="connsiteY3" fmla="*/ 430984 h 2135904"/>
                      <a:gd name="connsiteX4" fmla="*/ 777437 w 1110699"/>
                      <a:gd name="connsiteY4" fmla="*/ 645602 h 2135904"/>
                      <a:gd name="connsiteX5" fmla="*/ 514184 w 1110699"/>
                      <a:gd name="connsiteY5" fmla="*/ 998863 h 2135904"/>
                      <a:gd name="connsiteX6" fmla="*/ 765899 w 1110699"/>
                      <a:gd name="connsiteY6" fmla="*/ 1432540 h 2135904"/>
                      <a:gd name="connsiteX7" fmla="*/ 1061680 w 1110699"/>
                      <a:gd name="connsiteY7" fmla="*/ 1663365 h 2135904"/>
                      <a:gd name="connsiteX8" fmla="*/ 596835 w 1110699"/>
                      <a:gd name="connsiteY8" fmla="*/ 2067169 h 2135904"/>
                      <a:gd name="connsiteX9" fmla="*/ 20704 w 1110699"/>
                      <a:gd name="connsiteY9" fmla="*/ 2121895 h 2135904"/>
                      <a:gd name="connsiteX10" fmla="*/ 564571 w 1110699"/>
                      <a:gd name="connsiteY10" fmla="*/ 1695963 h 2135904"/>
                      <a:gd name="connsiteX11" fmla="*/ 388982 w 1110699"/>
                      <a:gd name="connsiteY11" fmla="*/ 1278022 h 2135904"/>
                      <a:gd name="connsiteX12" fmla="*/ 417605 w 1110699"/>
                      <a:gd name="connsiteY12" fmla="*/ 740034 h 2135904"/>
                      <a:gd name="connsiteX13" fmla="*/ 642446 w 1110699"/>
                      <a:gd name="connsiteY13" fmla="*/ 356020 h 2135904"/>
                      <a:gd name="connsiteX14" fmla="*/ 0 w 1110699"/>
                      <a:gd name="connsiteY14" fmla="*/ 6792 h 2135904"/>
                      <a:gd name="connsiteX0" fmla="*/ 0 w 1110699"/>
                      <a:gd name="connsiteY0" fmla="*/ 6792 h 2100528"/>
                      <a:gd name="connsiteX1" fmla="*/ 1065900 w 1110699"/>
                      <a:gd name="connsiteY1" fmla="*/ 246129 h 2100528"/>
                      <a:gd name="connsiteX2" fmla="*/ 1076089 w 1110699"/>
                      <a:gd name="connsiteY2" fmla="*/ 256100 h 2100528"/>
                      <a:gd name="connsiteX3" fmla="*/ 1072874 w 1110699"/>
                      <a:gd name="connsiteY3" fmla="*/ 430984 h 2100528"/>
                      <a:gd name="connsiteX4" fmla="*/ 777437 w 1110699"/>
                      <a:gd name="connsiteY4" fmla="*/ 645602 h 2100528"/>
                      <a:gd name="connsiteX5" fmla="*/ 514184 w 1110699"/>
                      <a:gd name="connsiteY5" fmla="*/ 998863 h 2100528"/>
                      <a:gd name="connsiteX6" fmla="*/ 765899 w 1110699"/>
                      <a:gd name="connsiteY6" fmla="*/ 1432540 h 2100528"/>
                      <a:gd name="connsiteX7" fmla="*/ 1061680 w 1110699"/>
                      <a:gd name="connsiteY7" fmla="*/ 1663365 h 2100528"/>
                      <a:gd name="connsiteX8" fmla="*/ 596835 w 1110699"/>
                      <a:gd name="connsiteY8" fmla="*/ 2067169 h 2100528"/>
                      <a:gd name="connsiteX9" fmla="*/ 27584 w 1110699"/>
                      <a:gd name="connsiteY9" fmla="*/ 2053851 h 2100528"/>
                      <a:gd name="connsiteX10" fmla="*/ 564571 w 1110699"/>
                      <a:gd name="connsiteY10" fmla="*/ 1695963 h 2100528"/>
                      <a:gd name="connsiteX11" fmla="*/ 388982 w 1110699"/>
                      <a:gd name="connsiteY11" fmla="*/ 1278022 h 2100528"/>
                      <a:gd name="connsiteX12" fmla="*/ 417605 w 1110699"/>
                      <a:gd name="connsiteY12" fmla="*/ 740034 h 2100528"/>
                      <a:gd name="connsiteX13" fmla="*/ 642446 w 1110699"/>
                      <a:gd name="connsiteY13" fmla="*/ 356020 h 2100528"/>
                      <a:gd name="connsiteX14" fmla="*/ 0 w 1110699"/>
                      <a:gd name="connsiteY14" fmla="*/ 6792 h 2100528"/>
                      <a:gd name="connsiteX0" fmla="*/ 0 w 1110699"/>
                      <a:gd name="connsiteY0" fmla="*/ 6792 h 2100528"/>
                      <a:gd name="connsiteX1" fmla="*/ 1065900 w 1110699"/>
                      <a:gd name="connsiteY1" fmla="*/ 246129 h 2100528"/>
                      <a:gd name="connsiteX2" fmla="*/ 1076089 w 1110699"/>
                      <a:gd name="connsiteY2" fmla="*/ 256100 h 2100528"/>
                      <a:gd name="connsiteX3" fmla="*/ 1072874 w 1110699"/>
                      <a:gd name="connsiteY3" fmla="*/ 430984 h 2100528"/>
                      <a:gd name="connsiteX4" fmla="*/ 777437 w 1110699"/>
                      <a:gd name="connsiteY4" fmla="*/ 645602 h 2100528"/>
                      <a:gd name="connsiteX5" fmla="*/ 514184 w 1110699"/>
                      <a:gd name="connsiteY5" fmla="*/ 998863 h 2100528"/>
                      <a:gd name="connsiteX6" fmla="*/ 765899 w 1110699"/>
                      <a:gd name="connsiteY6" fmla="*/ 1432540 h 2100528"/>
                      <a:gd name="connsiteX7" fmla="*/ 1061680 w 1110699"/>
                      <a:gd name="connsiteY7" fmla="*/ 1663365 h 2100528"/>
                      <a:gd name="connsiteX8" fmla="*/ 596835 w 1110699"/>
                      <a:gd name="connsiteY8" fmla="*/ 2067169 h 2100528"/>
                      <a:gd name="connsiteX9" fmla="*/ 27584 w 1110699"/>
                      <a:gd name="connsiteY9" fmla="*/ 2053851 h 2100528"/>
                      <a:gd name="connsiteX10" fmla="*/ 564571 w 1110699"/>
                      <a:gd name="connsiteY10" fmla="*/ 1695963 h 2100528"/>
                      <a:gd name="connsiteX11" fmla="*/ 388982 w 1110699"/>
                      <a:gd name="connsiteY11" fmla="*/ 1278022 h 2100528"/>
                      <a:gd name="connsiteX12" fmla="*/ 417605 w 1110699"/>
                      <a:gd name="connsiteY12" fmla="*/ 740034 h 2100528"/>
                      <a:gd name="connsiteX13" fmla="*/ 562721 w 1110699"/>
                      <a:gd name="connsiteY13" fmla="*/ 360311 h 2100528"/>
                      <a:gd name="connsiteX14" fmla="*/ 0 w 1110699"/>
                      <a:gd name="connsiteY14" fmla="*/ 6792 h 2100528"/>
                      <a:gd name="connsiteX0" fmla="*/ 55103 w 1083170"/>
                      <a:gd name="connsiteY0" fmla="*/ 6830 h 2099074"/>
                      <a:gd name="connsiteX1" fmla="*/ 1038371 w 1083170"/>
                      <a:gd name="connsiteY1" fmla="*/ 244675 h 2099074"/>
                      <a:gd name="connsiteX2" fmla="*/ 1048560 w 1083170"/>
                      <a:gd name="connsiteY2" fmla="*/ 254646 h 2099074"/>
                      <a:gd name="connsiteX3" fmla="*/ 1045345 w 1083170"/>
                      <a:gd name="connsiteY3" fmla="*/ 429530 h 2099074"/>
                      <a:gd name="connsiteX4" fmla="*/ 749908 w 1083170"/>
                      <a:gd name="connsiteY4" fmla="*/ 644148 h 2099074"/>
                      <a:gd name="connsiteX5" fmla="*/ 486655 w 1083170"/>
                      <a:gd name="connsiteY5" fmla="*/ 997409 h 2099074"/>
                      <a:gd name="connsiteX6" fmla="*/ 738370 w 1083170"/>
                      <a:gd name="connsiteY6" fmla="*/ 1431086 h 2099074"/>
                      <a:gd name="connsiteX7" fmla="*/ 1034151 w 1083170"/>
                      <a:gd name="connsiteY7" fmla="*/ 1661911 h 2099074"/>
                      <a:gd name="connsiteX8" fmla="*/ 569306 w 1083170"/>
                      <a:gd name="connsiteY8" fmla="*/ 2065715 h 2099074"/>
                      <a:gd name="connsiteX9" fmla="*/ 55 w 1083170"/>
                      <a:gd name="connsiteY9" fmla="*/ 2052397 h 2099074"/>
                      <a:gd name="connsiteX10" fmla="*/ 537042 w 1083170"/>
                      <a:gd name="connsiteY10" fmla="*/ 1694509 h 2099074"/>
                      <a:gd name="connsiteX11" fmla="*/ 361453 w 1083170"/>
                      <a:gd name="connsiteY11" fmla="*/ 1276568 h 2099074"/>
                      <a:gd name="connsiteX12" fmla="*/ 390076 w 1083170"/>
                      <a:gd name="connsiteY12" fmla="*/ 738580 h 2099074"/>
                      <a:gd name="connsiteX13" fmla="*/ 535192 w 1083170"/>
                      <a:gd name="connsiteY13" fmla="*/ 358857 h 2099074"/>
                      <a:gd name="connsiteX14" fmla="*/ 55103 w 1083170"/>
                      <a:gd name="connsiteY14" fmla="*/ 6830 h 2099074"/>
                      <a:gd name="connsiteX0" fmla="*/ 39010 w 1067077"/>
                      <a:gd name="connsiteY0" fmla="*/ 6830 h 2109299"/>
                      <a:gd name="connsiteX1" fmla="*/ 1022278 w 1067077"/>
                      <a:gd name="connsiteY1" fmla="*/ 244675 h 2109299"/>
                      <a:gd name="connsiteX2" fmla="*/ 1032467 w 1067077"/>
                      <a:gd name="connsiteY2" fmla="*/ 254646 h 2109299"/>
                      <a:gd name="connsiteX3" fmla="*/ 1029252 w 1067077"/>
                      <a:gd name="connsiteY3" fmla="*/ 429530 h 2109299"/>
                      <a:gd name="connsiteX4" fmla="*/ 733815 w 1067077"/>
                      <a:gd name="connsiteY4" fmla="*/ 644148 h 2109299"/>
                      <a:gd name="connsiteX5" fmla="*/ 470562 w 1067077"/>
                      <a:gd name="connsiteY5" fmla="*/ 997409 h 2109299"/>
                      <a:gd name="connsiteX6" fmla="*/ 722277 w 1067077"/>
                      <a:gd name="connsiteY6" fmla="*/ 1431086 h 2109299"/>
                      <a:gd name="connsiteX7" fmla="*/ 1018058 w 1067077"/>
                      <a:gd name="connsiteY7" fmla="*/ 1661911 h 2109299"/>
                      <a:gd name="connsiteX8" fmla="*/ 553213 w 1067077"/>
                      <a:gd name="connsiteY8" fmla="*/ 2065715 h 2109299"/>
                      <a:gd name="connsiteX9" fmla="*/ 56 w 1067077"/>
                      <a:gd name="connsiteY9" fmla="*/ 2078327 h 2109299"/>
                      <a:gd name="connsiteX10" fmla="*/ 520949 w 1067077"/>
                      <a:gd name="connsiteY10" fmla="*/ 1694509 h 2109299"/>
                      <a:gd name="connsiteX11" fmla="*/ 345360 w 1067077"/>
                      <a:gd name="connsiteY11" fmla="*/ 1276568 h 2109299"/>
                      <a:gd name="connsiteX12" fmla="*/ 373983 w 1067077"/>
                      <a:gd name="connsiteY12" fmla="*/ 738580 h 2109299"/>
                      <a:gd name="connsiteX13" fmla="*/ 519099 w 1067077"/>
                      <a:gd name="connsiteY13" fmla="*/ 358857 h 2109299"/>
                      <a:gd name="connsiteX14" fmla="*/ 39010 w 1067077"/>
                      <a:gd name="connsiteY14" fmla="*/ 6830 h 2109299"/>
                      <a:gd name="connsiteX0" fmla="*/ 40103 w 1068170"/>
                      <a:gd name="connsiteY0" fmla="*/ 6830 h 2158600"/>
                      <a:gd name="connsiteX1" fmla="*/ 1023371 w 1068170"/>
                      <a:gd name="connsiteY1" fmla="*/ 244675 h 2158600"/>
                      <a:gd name="connsiteX2" fmla="*/ 1033560 w 1068170"/>
                      <a:gd name="connsiteY2" fmla="*/ 254646 h 2158600"/>
                      <a:gd name="connsiteX3" fmla="*/ 1030345 w 1068170"/>
                      <a:gd name="connsiteY3" fmla="*/ 429530 h 2158600"/>
                      <a:gd name="connsiteX4" fmla="*/ 734908 w 1068170"/>
                      <a:gd name="connsiteY4" fmla="*/ 644148 h 2158600"/>
                      <a:gd name="connsiteX5" fmla="*/ 471655 w 1068170"/>
                      <a:gd name="connsiteY5" fmla="*/ 997409 h 2158600"/>
                      <a:gd name="connsiteX6" fmla="*/ 723370 w 1068170"/>
                      <a:gd name="connsiteY6" fmla="*/ 1431086 h 2158600"/>
                      <a:gd name="connsiteX7" fmla="*/ 1019151 w 1068170"/>
                      <a:gd name="connsiteY7" fmla="*/ 1661911 h 2158600"/>
                      <a:gd name="connsiteX8" fmla="*/ 554306 w 1068170"/>
                      <a:gd name="connsiteY8" fmla="*/ 2065715 h 2158600"/>
                      <a:gd name="connsiteX9" fmla="*/ 55 w 1068170"/>
                      <a:gd name="connsiteY9" fmla="*/ 2147575 h 2158600"/>
                      <a:gd name="connsiteX10" fmla="*/ 522042 w 1068170"/>
                      <a:gd name="connsiteY10" fmla="*/ 1694509 h 2158600"/>
                      <a:gd name="connsiteX11" fmla="*/ 346453 w 1068170"/>
                      <a:gd name="connsiteY11" fmla="*/ 1276568 h 2158600"/>
                      <a:gd name="connsiteX12" fmla="*/ 375076 w 1068170"/>
                      <a:gd name="connsiteY12" fmla="*/ 738580 h 2158600"/>
                      <a:gd name="connsiteX13" fmla="*/ 520192 w 1068170"/>
                      <a:gd name="connsiteY13" fmla="*/ 358857 h 2158600"/>
                      <a:gd name="connsiteX14" fmla="*/ 40103 w 1068170"/>
                      <a:gd name="connsiteY14" fmla="*/ 6830 h 215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68170" h="2158600">
                        <a:moveTo>
                          <a:pt x="40103" y="6830"/>
                        </a:moveTo>
                        <a:cubicBezTo>
                          <a:pt x="89253" y="-43392"/>
                          <a:pt x="975996" y="198312"/>
                          <a:pt x="1023371" y="244675"/>
                        </a:cubicBezTo>
                        <a:lnTo>
                          <a:pt x="1033560" y="254646"/>
                        </a:lnTo>
                        <a:cubicBezTo>
                          <a:pt x="1080934" y="301010"/>
                          <a:pt x="1079495" y="379307"/>
                          <a:pt x="1030345" y="429530"/>
                        </a:cubicBezTo>
                        <a:lnTo>
                          <a:pt x="734908" y="644148"/>
                        </a:lnTo>
                        <a:cubicBezTo>
                          <a:pt x="642805" y="746576"/>
                          <a:pt x="468676" y="816999"/>
                          <a:pt x="471655" y="997409"/>
                        </a:cubicBezTo>
                        <a:cubicBezTo>
                          <a:pt x="445112" y="1153302"/>
                          <a:pt x="613659" y="1307679"/>
                          <a:pt x="723370" y="1431086"/>
                        </a:cubicBezTo>
                        <a:lnTo>
                          <a:pt x="1019151" y="1661911"/>
                        </a:lnTo>
                        <a:cubicBezTo>
                          <a:pt x="991529" y="1735286"/>
                          <a:pt x="724155" y="1984771"/>
                          <a:pt x="554306" y="2065715"/>
                        </a:cubicBezTo>
                        <a:cubicBezTo>
                          <a:pt x="384457" y="2146659"/>
                          <a:pt x="5987" y="2177046"/>
                          <a:pt x="55" y="2147575"/>
                        </a:cubicBezTo>
                        <a:cubicBezTo>
                          <a:pt x="-5877" y="2118104"/>
                          <a:pt x="464309" y="1839677"/>
                          <a:pt x="522042" y="1694509"/>
                        </a:cubicBezTo>
                        <a:cubicBezTo>
                          <a:pt x="579775" y="1549341"/>
                          <a:pt x="448587" y="1427107"/>
                          <a:pt x="346453" y="1276568"/>
                        </a:cubicBezTo>
                        <a:cubicBezTo>
                          <a:pt x="260865" y="1135411"/>
                          <a:pt x="256526" y="894603"/>
                          <a:pt x="375076" y="738580"/>
                        </a:cubicBezTo>
                        <a:cubicBezTo>
                          <a:pt x="471329" y="573661"/>
                          <a:pt x="501337" y="458495"/>
                          <a:pt x="520192" y="358857"/>
                        </a:cubicBezTo>
                        <a:cubicBezTo>
                          <a:pt x="493219" y="276252"/>
                          <a:pt x="386115" y="245999"/>
                          <a:pt x="40103" y="6830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34" name="Szabadkézi sokszög 733"/>
                  <p:cNvSpPr/>
                  <p:nvPr/>
                </p:nvSpPr>
                <p:spPr>
                  <a:xfrm>
                    <a:off x="2046282" y="1828031"/>
                    <a:ext cx="37633" cy="2343"/>
                  </a:xfrm>
                  <a:custGeom>
                    <a:avLst/>
                    <a:gdLst>
                      <a:gd name="connsiteX0" fmla="*/ 104871 w 104871"/>
                      <a:gd name="connsiteY0" fmla="*/ 0 h 9808"/>
                      <a:gd name="connsiteX1" fmla="*/ 12591 w 104871"/>
                      <a:gd name="connsiteY1" fmla="*/ 6906 h 9808"/>
                      <a:gd name="connsiteX2" fmla="*/ 0 w 104871"/>
                      <a:gd name="connsiteY2" fmla="*/ 9808 h 9808"/>
                      <a:gd name="connsiteX3" fmla="*/ 104871 w 104871"/>
                      <a:gd name="connsiteY3" fmla="*/ 0 h 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871" h="9808">
                        <a:moveTo>
                          <a:pt x="104871" y="0"/>
                        </a:moveTo>
                        <a:lnTo>
                          <a:pt x="12591" y="6906"/>
                        </a:lnTo>
                        <a:lnTo>
                          <a:pt x="0" y="9808"/>
                        </a:lnTo>
                        <a:lnTo>
                          <a:pt x="104871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35" name="Szabadkézi sokszög 734"/>
                  <p:cNvSpPr/>
                  <p:nvPr/>
                </p:nvSpPr>
                <p:spPr>
                  <a:xfrm>
                    <a:off x="2035218" y="1830375"/>
                    <a:ext cx="11066" cy="1698"/>
                  </a:xfrm>
                  <a:custGeom>
                    <a:avLst/>
                    <a:gdLst>
                      <a:gd name="connsiteX0" fmla="*/ 30834 w 30834"/>
                      <a:gd name="connsiteY0" fmla="*/ 0 h 7106"/>
                      <a:gd name="connsiteX1" fmla="*/ 21261 w 30834"/>
                      <a:gd name="connsiteY1" fmla="*/ 895 h 7106"/>
                      <a:gd name="connsiteX2" fmla="*/ 0 w 30834"/>
                      <a:gd name="connsiteY2" fmla="*/ 7106 h 7106"/>
                      <a:gd name="connsiteX3" fmla="*/ 30834 w 30834"/>
                      <a:gd name="connsiteY3" fmla="*/ 0 h 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834" h="7106">
                        <a:moveTo>
                          <a:pt x="30834" y="0"/>
                        </a:moveTo>
                        <a:lnTo>
                          <a:pt x="21261" y="895"/>
                        </a:lnTo>
                        <a:lnTo>
                          <a:pt x="0" y="7106"/>
                        </a:lnTo>
                        <a:lnTo>
                          <a:pt x="30834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36" name="Szabadkézi sokszög 735"/>
                  <p:cNvSpPr/>
                  <p:nvPr/>
                </p:nvSpPr>
                <p:spPr>
                  <a:xfrm>
                    <a:off x="2011447" y="1832072"/>
                    <a:ext cx="23770" cy="4623"/>
                  </a:xfrm>
                  <a:custGeom>
                    <a:avLst/>
                    <a:gdLst>
                      <a:gd name="connsiteX0" fmla="*/ 66242 w 66242"/>
                      <a:gd name="connsiteY0" fmla="*/ 0 h 19349"/>
                      <a:gd name="connsiteX1" fmla="*/ 23671 w 66242"/>
                      <a:gd name="connsiteY1" fmla="*/ 9810 h 19349"/>
                      <a:gd name="connsiteX2" fmla="*/ 0 w 66242"/>
                      <a:gd name="connsiteY2" fmla="*/ 19349 h 19349"/>
                      <a:gd name="connsiteX3" fmla="*/ 66242 w 66242"/>
                      <a:gd name="connsiteY3" fmla="*/ 0 h 19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42" h="19349">
                        <a:moveTo>
                          <a:pt x="66242" y="0"/>
                        </a:moveTo>
                        <a:lnTo>
                          <a:pt x="23671" y="9810"/>
                        </a:lnTo>
                        <a:lnTo>
                          <a:pt x="0" y="19349"/>
                        </a:lnTo>
                        <a:lnTo>
                          <a:pt x="66242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37" name="Szabadkézi sokszög 736"/>
                  <p:cNvSpPr/>
                  <p:nvPr/>
                </p:nvSpPr>
                <p:spPr>
                  <a:xfrm>
                    <a:off x="2000343" y="1836695"/>
                    <a:ext cx="11103" cy="2980"/>
                  </a:xfrm>
                  <a:custGeom>
                    <a:avLst/>
                    <a:gdLst>
                      <a:gd name="connsiteX0" fmla="*/ 30943 w 30943"/>
                      <a:gd name="connsiteY0" fmla="*/ 0 h 12469"/>
                      <a:gd name="connsiteX1" fmla="*/ 14568 w 30943"/>
                      <a:gd name="connsiteY1" fmla="*/ 4783 h 12469"/>
                      <a:gd name="connsiteX2" fmla="*/ 0 w 30943"/>
                      <a:gd name="connsiteY2" fmla="*/ 12469 h 12469"/>
                      <a:gd name="connsiteX3" fmla="*/ 30943 w 30943"/>
                      <a:gd name="connsiteY3" fmla="*/ 0 h 1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43" h="12469">
                        <a:moveTo>
                          <a:pt x="30943" y="0"/>
                        </a:moveTo>
                        <a:lnTo>
                          <a:pt x="14568" y="4783"/>
                        </a:lnTo>
                        <a:lnTo>
                          <a:pt x="0" y="12469"/>
                        </a:lnTo>
                        <a:lnTo>
                          <a:pt x="309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38" name="Szabadkézi sokszög 737"/>
                  <p:cNvSpPr/>
                  <p:nvPr/>
                </p:nvSpPr>
                <p:spPr>
                  <a:xfrm>
                    <a:off x="1979802" y="1839674"/>
                    <a:ext cx="20542" cy="7215"/>
                  </a:xfrm>
                  <a:custGeom>
                    <a:avLst/>
                    <a:gdLst>
                      <a:gd name="connsiteX0" fmla="*/ 57243 w 57243"/>
                      <a:gd name="connsiteY0" fmla="*/ 0 h 30201"/>
                      <a:gd name="connsiteX1" fmla="*/ 34038 w 57243"/>
                      <a:gd name="connsiteY1" fmla="*/ 9351 h 30201"/>
                      <a:gd name="connsiteX2" fmla="*/ 0 w 57243"/>
                      <a:gd name="connsiteY2" fmla="*/ 30201 h 30201"/>
                      <a:gd name="connsiteX3" fmla="*/ 57243 w 57243"/>
                      <a:gd name="connsiteY3" fmla="*/ 0 h 30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43" h="30201">
                        <a:moveTo>
                          <a:pt x="57243" y="0"/>
                        </a:moveTo>
                        <a:lnTo>
                          <a:pt x="34038" y="9351"/>
                        </a:lnTo>
                        <a:lnTo>
                          <a:pt x="0" y="30201"/>
                        </a:lnTo>
                        <a:lnTo>
                          <a:pt x="572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39" name="Szabadkézi sokszög 738"/>
                  <p:cNvSpPr/>
                  <p:nvPr/>
                </p:nvSpPr>
                <p:spPr>
                  <a:xfrm>
                    <a:off x="1971172" y="1846888"/>
                    <a:ext cx="8630" cy="3520"/>
                  </a:xfrm>
                  <a:custGeom>
                    <a:avLst/>
                    <a:gdLst>
                      <a:gd name="connsiteX0" fmla="*/ 24050 w 24050"/>
                      <a:gd name="connsiteY0" fmla="*/ 0 h 14732"/>
                      <a:gd name="connsiteX1" fmla="*/ 6197 w 24050"/>
                      <a:gd name="connsiteY1" fmla="*/ 9419 h 14732"/>
                      <a:gd name="connsiteX2" fmla="*/ 0 w 24050"/>
                      <a:gd name="connsiteY2" fmla="*/ 14732 h 14732"/>
                      <a:gd name="connsiteX3" fmla="*/ 24050 w 24050"/>
                      <a:gd name="connsiteY3" fmla="*/ 0 h 14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0" h="14732">
                        <a:moveTo>
                          <a:pt x="24050" y="0"/>
                        </a:moveTo>
                        <a:lnTo>
                          <a:pt x="6197" y="9419"/>
                        </a:lnTo>
                        <a:lnTo>
                          <a:pt x="0" y="14732"/>
                        </a:lnTo>
                        <a:lnTo>
                          <a:pt x="24050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0" name="Szabadkézi sokszög 739"/>
                  <p:cNvSpPr/>
                  <p:nvPr/>
                </p:nvSpPr>
                <p:spPr>
                  <a:xfrm>
                    <a:off x="1947611" y="1850409"/>
                    <a:ext cx="23561" cy="13447"/>
                  </a:xfrm>
                  <a:custGeom>
                    <a:avLst/>
                    <a:gdLst>
                      <a:gd name="connsiteX0" fmla="*/ 65655 w 65655"/>
                      <a:gd name="connsiteY0" fmla="*/ 0 h 56286"/>
                      <a:gd name="connsiteX1" fmla="*/ 55941 w 65655"/>
                      <a:gd name="connsiteY1" fmla="*/ 5950 h 56286"/>
                      <a:gd name="connsiteX2" fmla="*/ 0 w 65655"/>
                      <a:gd name="connsiteY2" fmla="*/ 56286 h 56286"/>
                      <a:gd name="connsiteX3" fmla="*/ 65655 w 65655"/>
                      <a:gd name="connsiteY3" fmla="*/ 0 h 56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655" h="56286">
                        <a:moveTo>
                          <a:pt x="65655" y="0"/>
                        </a:moveTo>
                        <a:lnTo>
                          <a:pt x="55941" y="5950"/>
                        </a:lnTo>
                        <a:lnTo>
                          <a:pt x="0" y="56286"/>
                        </a:lnTo>
                        <a:lnTo>
                          <a:pt x="65655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1" name="Ellipszis 740"/>
                  <p:cNvSpPr/>
                  <p:nvPr/>
                </p:nvSpPr>
                <p:spPr>
                  <a:xfrm flipH="1">
                    <a:off x="1787847" y="1661538"/>
                    <a:ext cx="295432" cy="154955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2" name="Ellipszis 741"/>
                  <p:cNvSpPr/>
                  <p:nvPr/>
                </p:nvSpPr>
                <p:spPr>
                  <a:xfrm flipH="1">
                    <a:off x="1793856" y="1636406"/>
                    <a:ext cx="283416" cy="154955"/>
                  </a:xfrm>
                  <a:prstGeom prst="ellipse">
                    <a:avLst/>
                  </a:prstGeom>
                  <a:solidFill>
                    <a:srgbClr val="F4914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3" name="Ellipszis 742"/>
                  <p:cNvSpPr/>
                  <p:nvPr/>
                </p:nvSpPr>
                <p:spPr>
                  <a:xfrm rot="16200000" flipH="1">
                    <a:off x="1870507" y="1564369"/>
                    <a:ext cx="134968" cy="283416"/>
                  </a:xfrm>
                  <a:prstGeom prst="ellipse">
                    <a:avLst/>
                  </a:prstGeom>
                  <a:solidFill>
                    <a:schemeClr val="accent5">
                      <a:lumMod val="20000"/>
                      <a:lumOff val="8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4" name="Ellipszis 743"/>
                  <p:cNvSpPr/>
                  <p:nvPr/>
                </p:nvSpPr>
                <p:spPr>
                  <a:xfrm rot="5400000" flipH="1">
                    <a:off x="1880484" y="1636094"/>
                    <a:ext cx="110006" cy="184864"/>
                  </a:xfrm>
                  <a:prstGeom prst="ellipse">
                    <a:avLst/>
                  </a:prstGeom>
                  <a:gradFill flip="none" rotWithShape="1">
                    <a:gsLst>
                      <a:gs pos="55000">
                        <a:schemeClr val="accent2">
                          <a:lumMod val="50000"/>
                        </a:schemeClr>
                      </a:gs>
                      <a:gs pos="31000">
                        <a:schemeClr val="accent2">
                          <a:lumMod val="75000"/>
                        </a:schemeClr>
                      </a:gs>
                      <a:gs pos="0">
                        <a:schemeClr val="tx1"/>
                      </a:gs>
                      <a:gs pos="16000">
                        <a:schemeClr val="tx1"/>
                      </a:gs>
                      <a:gs pos="88000">
                        <a:srgbClr val="00B050"/>
                      </a:gs>
                      <a:gs pos="78000">
                        <a:schemeClr val="accent2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5" name="Ellipszis 744"/>
                  <p:cNvSpPr/>
                  <p:nvPr/>
                </p:nvSpPr>
                <p:spPr>
                  <a:xfrm flipH="1">
                    <a:off x="1836710" y="1705515"/>
                    <a:ext cx="21591" cy="22863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6" name="Szabadkézi sokszög 745"/>
                  <p:cNvSpPr/>
                  <p:nvPr/>
                </p:nvSpPr>
                <p:spPr>
                  <a:xfrm rot="16200000" flipH="1">
                    <a:off x="1897786" y="1556305"/>
                    <a:ext cx="80413" cy="283416"/>
                  </a:xfrm>
                  <a:custGeom>
                    <a:avLst/>
                    <a:gdLst>
                      <a:gd name="connsiteX0" fmla="*/ 409807 w 488321"/>
                      <a:gd name="connsiteY0" fmla="*/ 0 h 813392"/>
                      <a:gd name="connsiteX1" fmla="*/ 488321 w 488321"/>
                      <a:gd name="connsiteY1" fmla="*/ 7856 h 813392"/>
                      <a:gd name="connsiteX2" fmla="*/ 484236 w 488321"/>
                      <a:gd name="connsiteY2" fmla="*/ 8264 h 813392"/>
                      <a:gd name="connsiteX3" fmla="*/ 157019 w 488321"/>
                      <a:gd name="connsiteY3" fmla="*/ 406697 h 813392"/>
                      <a:gd name="connsiteX4" fmla="*/ 484236 w 488321"/>
                      <a:gd name="connsiteY4" fmla="*/ 805130 h 813392"/>
                      <a:gd name="connsiteX5" fmla="*/ 488312 w 488321"/>
                      <a:gd name="connsiteY5" fmla="*/ 805538 h 813392"/>
                      <a:gd name="connsiteX6" fmla="*/ 409807 w 488321"/>
                      <a:gd name="connsiteY6" fmla="*/ 813392 h 813392"/>
                      <a:gd name="connsiteX7" fmla="*/ 0 w 488321"/>
                      <a:gd name="connsiteY7" fmla="*/ 406696 h 813392"/>
                      <a:gd name="connsiteX8" fmla="*/ 409807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409807" y="0"/>
                        </a:moveTo>
                        <a:lnTo>
                          <a:pt x="488321" y="7856"/>
                        </a:lnTo>
                        <a:lnTo>
                          <a:pt x="484236" y="8264"/>
                        </a:lnTo>
                        <a:cubicBezTo>
                          <a:pt x="297494" y="46187"/>
                          <a:pt x="157019" y="210162"/>
                          <a:pt x="157019" y="406697"/>
                        </a:cubicBezTo>
                        <a:cubicBezTo>
                          <a:pt x="157019" y="603233"/>
                          <a:pt x="297494" y="767208"/>
                          <a:pt x="484236" y="805130"/>
                        </a:cubicBezTo>
                        <a:lnTo>
                          <a:pt x="488312" y="805538"/>
                        </a:lnTo>
                        <a:lnTo>
                          <a:pt x="409807" y="813392"/>
                        </a:lnTo>
                        <a:cubicBezTo>
                          <a:pt x="183477" y="813392"/>
                          <a:pt x="0" y="631308"/>
                          <a:pt x="0" y="406696"/>
                        </a:cubicBezTo>
                        <a:cubicBezTo>
                          <a:pt x="0" y="182084"/>
                          <a:pt x="183477" y="0"/>
                          <a:pt x="409807" y="0"/>
                        </a:cubicBezTo>
                        <a:close/>
                      </a:path>
                    </a:pathLst>
                  </a:custGeom>
                  <a:solidFill>
                    <a:srgbClr val="F4B183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7" name="Szabadkézi sokszög 746"/>
                  <p:cNvSpPr/>
                  <p:nvPr/>
                </p:nvSpPr>
                <p:spPr>
                  <a:xfrm rot="5400000" flipH="1">
                    <a:off x="1879659" y="1537125"/>
                    <a:ext cx="116665" cy="291884"/>
                  </a:xfrm>
                  <a:custGeom>
                    <a:avLst/>
                    <a:gdLst>
                      <a:gd name="connsiteX0" fmla="*/ 78514 w 488321"/>
                      <a:gd name="connsiteY0" fmla="*/ 0 h 813392"/>
                      <a:gd name="connsiteX1" fmla="*/ 488321 w 488321"/>
                      <a:gd name="connsiteY1" fmla="*/ 406696 h 813392"/>
                      <a:gd name="connsiteX2" fmla="*/ 78514 w 488321"/>
                      <a:gd name="connsiteY2" fmla="*/ 813392 h 813392"/>
                      <a:gd name="connsiteX3" fmla="*/ 0 w 488321"/>
                      <a:gd name="connsiteY3" fmla="*/ 805537 h 813392"/>
                      <a:gd name="connsiteX4" fmla="*/ 4085 w 488321"/>
                      <a:gd name="connsiteY4" fmla="*/ 805128 h 813392"/>
                      <a:gd name="connsiteX5" fmla="*/ 331302 w 488321"/>
                      <a:gd name="connsiteY5" fmla="*/ 406695 h 813392"/>
                      <a:gd name="connsiteX6" fmla="*/ 4085 w 488321"/>
                      <a:gd name="connsiteY6" fmla="*/ 8262 h 813392"/>
                      <a:gd name="connsiteX7" fmla="*/ 9 w 488321"/>
                      <a:gd name="connsiteY7" fmla="*/ 7855 h 813392"/>
                      <a:gd name="connsiteX8" fmla="*/ 78514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78514" y="0"/>
                        </a:moveTo>
                        <a:cubicBezTo>
                          <a:pt x="304844" y="0"/>
                          <a:pt x="488321" y="182084"/>
                          <a:pt x="488321" y="406696"/>
                        </a:cubicBezTo>
                        <a:cubicBezTo>
                          <a:pt x="488321" y="631308"/>
                          <a:pt x="304844" y="813392"/>
                          <a:pt x="78514" y="813392"/>
                        </a:cubicBezTo>
                        <a:lnTo>
                          <a:pt x="0" y="805537"/>
                        </a:lnTo>
                        <a:lnTo>
                          <a:pt x="4085" y="805128"/>
                        </a:lnTo>
                        <a:cubicBezTo>
                          <a:pt x="190827" y="767206"/>
                          <a:pt x="331302" y="603231"/>
                          <a:pt x="331302" y="406695"/>
                        </a:cubicBezTo>
                        <a:cubicBezTo>
                          <a:pt x="331302" y="210160"/>
                          <a:pt x="190827" y="46185"/>
                          <a:pt x="4085" y="8262"/>
                        </a:cubicBezTo>
                        <a:lnTo>
                          <a:pt x="9" y="7855"/>
                        </a:lnTo>
                        <a:lnTo>
                          <a:pt x="78514" y="0"/>
                        </a:lnTo>
                        <a:close/>
                      </a:path>
                    </a:pathLst>
                  </a:custGeom>
                  <a:solidFill>
                    <a:srgbClr val="F7973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8" name="Ellipszis 747"/>
                  <p:cNvSpPr/>
                  <p:nvPr/>
                </p:nvSpPr>
                <p:spPr>
                  <a:xfrm flipH="1">
                    <a:off x="1884374" y="1722608"/>
                    <a:ext cx="25837" cy="2684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49" name="Szabadkézi sokszög 748"/>
                  <p:cNvSpPr/>
                  <p:nvPr/>
                </p:nvSpPr>
                <p:spPr>
                  <a:xfrm rot="20591341">
                    <a:off x="1729541" y="1434729"/>
                    <a:ext cx="367049" cy="147242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50" name="Szabadkézi sokszög 749"/>
                  <p:cNvSpPr/>
                  <p:nvPr/>
                </p:nvSpPr>
                <p:spPr>
                  <a:xfrm rot="322131" flipH="1">
                    <a:off x="2422076" y="1424746"/>
                    <a:ext cx="409781" cy="157741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51" name="Szabadkézi sokszög 750"/>
                  <p:cNvSpPr/>
                  <p:nvPr/>
                </p:nvSpPr>
                <p:spPr>
                  <a:xfrm>
                    <a:off x="2177661" y="1629321"/>
                    <a:ext cx="229959" cy="493826"/>
                  </a:xfrm>
                  <a:custGeom>
                    <a:avLst/>
                    <a:gdLst>
                      <a:gd name="connsiteX0" fmla="*/ 164849 w 334311"/>
                      <a:gd name="connsiteY0" fmla="*/ 0 h 740525"/>
                      <a:gd name="connsiteX1" fmla="*/ 234015 w 334311"/>
                      <a:gd name="connsiteY1" fmla="*/ 0 h 740525"/>
                      <a:gd name="connsiteX2" fmla="*/ 287962 w 334311"/>
                      <a:gd name="connsiteY2" fmla="*/ 577587 h 740525"/>
                      <a:gd name="connsiteX3" fmla="*/ 287962 w 334311"/>
                      <a:gd name="connsiteY3" fmla="*/ 577588 h 740525"/>
                      <a:gd name="connsiteX4" fmla="*/ 293795 w 334311"/>
                      <a:gd name="connsiteY4" fmla="*/ 580842 h 740525"/>
                      <a:gd name="connsiteX5" fmla="*/ 334311 w 334311"/>
                      <a:gd name="connsiteY5" fmla="*/ 646984 h 740525"/>
                      <a:gd name="connsiteX6" fmla="*/ 310686 w 334311"/>
                      <a:gd name="connsiteY6" fmla="*/ 699283 h 740525"/>
                      <a:gd name="connsiteX7" fmla="*/ 300136 w 334311"/>
                      <a:gd name="connsiteY7" fmla="*/ 707930 h 740525"/>
                      <a:gd name="connsiteX8" fmla="*/ 300136 w 334311"/>
                      <a:gd name="connsiteY8" fmla="*/ 707929 h 740525"/>
                      <a:gd name="connsiteX9" fmla="*/ 293795 w 334311"/>
                      <a:gd name="connsiteY9" fmla="*/ 713126 h 740525"/>
                      <a:gd name="connsiteX10" fmla="*/ 195980 w 334311"/>
                      <a:gd name="connsiteY10" fmla="*/ 740523 h 740525"/>
                      <a:gd name="connsiteX11" fmla="*/ 169462 w 334311"/>
                      <a:gd name="connsiteY11" fmla="*/ 740523 h 740525"/>
                      <a:gd name="connsiteX12" fmla="*/ 169462 w 334311"/>
                      <a:gd name="connsiteY12" fmla="*/ 740525 h 740525"/>
                      <a:gd name="connsiteX13" fmla="*/ 138331 w 334311"/>
                      <a:gd name="connsiteY13" fmla="*/ 740525 h 740525"/>
                      <a:gd name="connsiteX14" fmla="*/ 40516 w 334311"/>
                      <a:gd name="connsiteY14" fmla="*/ 713128 h 740525"/>
                      <a:gd name="connsiteX15" fmla="*/ 34175 w 334311"/>
                      <a:gd name="connsiteY15" fmla="*/ 707931 h 740525"/>
                      <a:gd name="connsiteX16" fmla="*/ 34175 w 334311"/>
                      <a:gd name="connsiteY16" fmla="*/ 707932 h 740525"/>
                      <a:gd name="connsiteX17" fmla="*/ 23625 w 334311"/>
                      <a:gd name="connsiteY17" fmla="*/ 699285 h 740525"/>
                      <a:gd name="connsiteX18" fmla="*/ 0 w 334311"/>
                      <a:gd name="connsiteY18" fmla="*/ 646986 h 740525"/>
                      <a:gd name="connsiteX19" fmla="*/ 40516 w 334311"/>
                      <a:gd name="connsiteY19" fmla="*/ 580844 h 740525"/>
                      <a:gd name="connsiteX20" fmla="*/ 46349 w 334311"/>
                      <a:gd name="connsiteY20" fmla="*/ 577590 h 740525"/>
                      <a:gd name="connsiteX21" fmla="*/ 46349 w 334311"/>
                      <a:gd name="connsiteY21" fmla="*/ 577589 h 740525"/>
                      <a:gd name="connsiteX22" fmla="*/ 100296 w 334311"/>
                      <a:gd name="connsiteY22" fmla="*/ 2 h 740525"/>
                      <a:gd name="connsiteX23" fmla="*/ 164849 w 334311"/>
                      <a:gd name="connsiteY23" fmla="*/ 2 h 740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334311" h="740525">
                        <a:moveTo>
                          <a:pt x="164849" y="0"/>
                        </a:moveTo>
                        <a:lnTo>
                          <a:pt x="234015" y="0"/>
                        </a:lnTo>
                        <a:lnTo>
                          <a:pt x="287962" y="577587"/>
                        </a:lnTo>
                        <a:lnTo>
                          <a:pt x="287962" y="577588"/>
                        </a:lnTo>
                        <a:lnTo>
                          <a:pt x="293795" y="580842"/>
                        </a:lnTo>
                        <a:cubicBezTo>
                          <a:pt x="318828" y="597769"/>
                          <a:pt x="334311" y="621154"/>
                          <a:pt x="334311" y="646984"/>
                        </a:cubicBezTo>
                        <a:cubicBezTo>
                          <a:pt x="334311" y="666357"/>
                          <a:pt x="325602" y="684354"/>
                          <a:pt x="310686" y="699283"/>
                        </a:cubicBezTo>
                        <a:lnTo>
                          <a:pt x="300136" y="707930"/>
                        </a:lnTo>
                        <a:lnTo>
                          <a:pt x="300136" y="707929"/>
                        </a:lnTo>
                        <a:lnTo>
                          <a:pt x="293795" y="713126"/>
                        </a:lnTo>
                        <a:cubicBezTo>
                          <a:pt x="268762" y="730054"/>
                          <a:pt x="234179" y="740523"/>
                          <a:pt x="195980" y="740523"/>
                        </a:cubicBezTo>
                        <a:lnTo>
                          <a:pt x="169462" y="740523"/>
                        </a:lnTo>
                        <a:lnTo>
                          <a:pt x="169462" y="740525"/>
                        </a:lnTo>
                        <a:lnTo>
                          <a:pt x="138331" y="740525"/>
                        </a:lnTo>
                        <a:cubicBezTo>
                          <a:pt x="100132" y="740525"/>
                          <a:pt x="65549" y="730056"/>
                          <a:pt x="40516" y="713128"/>
                        </a:cubicBezTo>
                        <a:lnTo>
                          <a:pt x="34175" y="707931"/>
                        </a:lnTo>
                        <a:lnTo>
                          <a:pt x="34175" y="707932"/>
                        </a:lnTo>
                        <a:lnTo>
                          <a:pt x="23625" y="699285"/>
                        </a:lnTo>
                        <a:cubicBezTo>
                          <a:pt x="8709" y="684356"/>
                          <a:pt x="0" y="666359"/>
                          <a:pt x="0" y="646986"/>
                        </a:cubicBezTo>
                        <a:cubicBezTo>
                          <a:pt x="0" y="621156"/>
                          <a:pt x="15483" y="597771"/>
                          <a:pt x="40516" y="580844"/>
                        </a:cubicBezTo>
                        <a:lnTo>
                          <a:pt x="46349" y="577590"/>
                        </a:lnTo>
                        <a:lnTo>
                          <a:pt x="46349" y="577589"/>
                        </a:lnTo>
                        <a:lnTo>
                          <a:pt x="100296" y="2"/>
                        </a:lnTo>
                        <a:lnTo>
                          <a:pt x="164849" y="2"/>
                        </a:lnTo>
                        <a:close/>
                      </a:path>
                    </a:pathLst>
                  </a:custGeom>
                  <a:solidFill>
                    <a:srgbClr val="FFDA9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 sz="2000" dirty="0">
                      <a:solidFill>
                        <a:schemeClr val="bg1"/>
                      </a:solidFill>
                    </a:endParaRPr>
                  </a:p>
                </p:txBody>
              </p:sp>
              <p:graphicFrame>
                <p:nvGraphicFramePr>
                  <p:cNvPr id="752" name="Objektum 751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367377381"/>
                      </p:ext>
                    </p:extLst>
                  </p:nvPr>
                </p:nvGraphicFramePr>
                <p:xfrm>
                  <a:off x="1380158" y="237744"/>
                  <a:ext cx="1838530" cy="1015324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6424" name="CorelDRAW" r:id="rId4" imgW="3276529" imgH="2230520" progId="CorelDraw.Graphic.19">
                          <p:embed/>
                        </p:oleObj>
                      </mc:Choice>
                      <mc:Fallback>
                        <p:oleObj name="CorelDRAW" r:id="rId4" imgW="3276529" imgH="2230520" progId="CorelDraw.Graphic.19">
                          <p:embed/>
                          <p:pic>
                            <p:nvPicPr>
                              <p:cNvPr id="752" name="Objektum 751"/>
                              <p:cNvPicPr/>
                              <p:nvPr/>
                            </p:nvPicPr>
                            <p:blipFill>
                              <a:blip r:embed="rId5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1380158" y="237744"/>
                                <a:ext cx="1838530" cy="1015324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</p:grpSp>
            <p:pic>
              <p:nvPicPr>
                <p:cNvPr id="672" name="Kép 671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 flipH="1">
                  <a:off x="5507164" y="2207229"/>
                  <a:ext cx="478222" cy="486034"/>
                </a:xfrm>
                <a:prstGeom prst="rect">
                  <a:avLst/>
                </a:prstGeom>
              </p:spPr>
            </p:pic>
            <p:sp>
              <p:nvSpPr>
                <p:cNvPr id="673" name="Lekerekített téglalap 672"/>
                <p:cNvSpPr/>
                <p:nvPr/>
              </p:nvSpPr>
              <p:spPr>
                <a:xfrm>
                  <a:off x="5436981" y="3005943"/>
                  <a:ext cx="196459" cy="993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74" name="Ellipszis 673"/>
                <p:cNvSpPr/>
                <p:nvPr/>
              </p:nvSpPr>
              <p:spPr>
                <a:xfrm>
                  <a:off x="5464274" y="3023660"/>
                  <a:ext cx="62505" cy="55103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75" name="Lekerekített téglalap 674"/>
                <p:cNvSpPr/>
                <p:nvPr/>
              </p:nvSpPr>
              <p:spPr>
                <a:xfrm>
                  <a:off x="5436981" y="3242479"/>
                  <a:ext cx="196459" cy="993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76" name="Ellipszis 675"/>
                <p:cNvSpPr/>
                <p:nvPr/>
              </p:nvSpPr>
              <p:spPr>
                <a:xfrm>
                  <a:off x="5461072" y="3264588"/>
                  <a:ext cx="62505" cy="55103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677" name="Csoportba foglalás 676"/>
                <p:cNvGrpSpPr/>
                <p:nvPr/>
              </p:nvGrpSpPr>
              <p:grpSpPr>
                <a:xfrm>
                  <a:off x="5436988" y="3566755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24" name="Lekerekített téglalap 723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25" name="Ellipszis 724"/>
                  <p:cNvSpPr/>
                  <p:nvPr/>
                </p:nvSpPr>
                <p:spPr>
                  <a:xfrm>
                    <a:off x="4827242" y="2775006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pic>
              <p:nvPicPr>
                <p:cNvPr id="678" name="Kép 677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036358" y="2187194"/>
                  <a:ext cx="478222" cy="486034"/>
                </a:xfrm>
                <a:prstGeom prst="rect">
                  <a:avLst/>
                </a:prstGeom>
              </p:spPr>
            </p:pic>
            <p:grpSp>
              <p:nvGrpSpPr>
                <p:cNvPr id="679" name="Csoportba foglalás 678"/>
                <p:cNvGrpSpPr/>
                <p:nvPr/>
              </p:nvGrpSpPr>
              <p:grpSpPr>
                <a:xfrm>
                  <a:off x="5609507" y="3829538"/>
                  <a:ext cx="368108" cy="294851"/>
                  <a:chOff x="4979478" y="3157159"/>
                  <a:chExt cx="356024" cy="331309"/>
                </a:xfrm>
              </p:grpSpPr>
              <p:pic>
                <p:nvPicPr>
                  <p:cNvPr id="719" name="Kép 718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720" name="Csoportba foglalás 719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721" name="Trapezoid 720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22" name="Ellipszis 721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23" name="Ellipszis 722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pic>
              <p:nvPicPr>
                <p:cNvPr id="680" name="Kép 679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 rot="11605990" flipH="1">
                  <a:off x="5122663" y="5529793"/>
                  <a:ext cx="407864" cy="342420"/>
                </a:xfrm>
                <a:prstGeom prst="rect">
                  <a:avLst/>
                </a:prstGeom>
              </p:spPr>
            </p:pic>
            <p:sp>
              <p:nvSpPr>
                <p:cNvPr id="681" name="Szabadkézi sokszög 680"/>
                <p:cNvSpPr/>
                <p:nvPr/>
              </p:nvSpPr>
              <p:spPr>
                <a:xfrm rot="346848">
                  <a:off x="5009341" y="5679292"/>
                  <a:ext cx="614180" cy="652894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Righ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682" name="Csoportba foglalás 681"/>
                <p:cNvGrpSpPr/>
                <p:nvPr/>
              </p:nvGrpSpPr>
              <p:grpSpPr>
                <a:xfrm flipH="1">
                  <a:off x="5038956" y="3829538"/>
                  <a:ext cx="368108" cy="294851"/>
                  <a:chOff x="4979478" y="3157159"/>
                  <a:chExt cx="356024" cy="331309"/>
                </a:xfrm>
              </p:grpSpPr>
              <p:pic>
                <p:nvPicPr>
                  <p:cNvPr id="714" name="Kép 713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715" name="Csoportba foglalás 714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716" name="Trapezoid 715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17" name="Ellipszis 716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18" name="Ellipszis 717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pic>
              <p:nvPicPr>
                <p:cNvPr id="683" name="Kép 682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 rot="9994010">
                  <a:off x="5574733" y="5524438"/>
                  <a:ext cx="407864" cy="342420"/>
                </a:xfrm>
                <a:prstGeom prst="rect">
                  <a:avLst/>
                </a:prstGeom>
              </p:spPr>
            </p:pic>
            <p:sp>
              <p:nvSpPr>
                <p:cNvPr id="684" name="Szabadkézi sokszög 683"/>
                <p:cNvSpPr/>
                <p:nvPr/>
              </p:nvSpPr>
              <p:spPr>
                <a:xfrm rot="21253152" flipH="1">
                  <a:off x="5464227" y="5670625"/>
                  <a:ext cx="614180" cy="652894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Lef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685" name="Csoportba foglalás 684"/>
                <p:cNvGrpSpPr/>
                <p:nvPr/>
              </p:nvGrpSpPr>
              <p:grpSpPr>
                <a:xfrm rot="1022947">
                  <a:off x="5187554" y="6026942"/>
                  <a:ext cx="237065" cy="98095"/>
                  <a:chOff x="6440348" y="5100378"/>
                  <a:chExt cx="545714" cy="414158"/>
                </a:xfrm>
              </p:grpSpPr>
              <p:sp>
                <p:nvSpPr>
                  <p:cNvPr id="712" name="Szabadkézi sokszög 711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13" name="Téglalap 712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86" name="Csoportba foglalás 685"/>
                <p:cNvGrpSpPr/>
                <p:nvPr/>
              </p:nvGrpSpPr>
              <p:grpSpPr>
                <a:xfrm rot="20778822">
                  <a:off x="5670276" y="6025591"/>
                  <a:ext cx="237065" cy="98095"/>
                  <a:chOff x="6440348" y="5100378"/>
                  <a:chExt cx="545714" cy="414158"/>
                </a:xfrm>
              </p:grpSpPr>
              <p:sp>
                <p:nvSpPr>
                  <p:cNvPr id="710" name="Szabadkézi sokszög 709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11" name="Téglalap 710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87" name="Csoportba foglalás 686"/>
                <p:cNvGrpSpPr/>
                <p:nvPr/>
              </p:nvGrpSpPr>
              <p:grpSpPr>
                <a:xfrm>
                  <a:off x="5433842" y="3787208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08" name="Lekerekített téglalap 707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09" name="Ellipszis 708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88" name="Csoportba foglalás 687"/>
                <p:cNvGrpSpPr/>
                <p:nvPr/>
              </p:nvGrpSpPr>
              <p:grpSpPr>
                <a:xfrm>
                  <a:off x="5430702" y="4007657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06" name="Lekerekített téglalap 705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07" name="Ellipszis 706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89" name="Csoportba foglalás 688"/>
                <p:cNvGrpSpPr/>
                <p:nvPr/>
              </p:nvGrpSpPr>
              <p:grpSpPr>
                <a:xfrm>
                  <a:off x="5427564" y="4228107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04" name="Lekerekített téglalap 703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05" name="Ellipszis 704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90" name="Csoportba foglalás 689"/>
                <p:cNvGrpSpPr/>
                <p:nvPr/>
              </p:nvGrpSpPr>
              <p:grpSpPr>
                <a:xfrm>
                  <a:off x="5424425" y="4448556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02" name="Lekerekített téglalap 701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03" name="Ellipszis 702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691" name="Csoportba foglalás 690"/>
                <p:cNvGrpSpPr/>
                <p:nvPr/>
              </p:nvGrpSpPr>
              <p:grpSpPr>
                <a:xfrm>
                  <a:off x="5421285" y="4669006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700" name="Lekerekített téglalap 699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701" name="Ellipszis 700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692" name="Szabadkézi sokszög 691"/>
                <p:cNvSpPr/>
                <p:nvPr/>
              </p:nvSpPr>
              <p:spPr>
                <a:xfrm>
                  <a:off x="5106958" y="3389263"/>
                  <a:ext cx="814669" cy="132574"/>
                </a:xfrm>
                <a:custGeom>
                  <a:avLst/>
                  <a:gdLst>
                    <a:gd name="connsiteX0" fmla="*/ 432247 w 809424"/>
                    <a:gd name="connsiteY0" fmla="*/ 71822 h 179645"/>
                    <a:gd name="connsiteX1" fmla="*/ 417214 w 809424"/>
                    <a:gd name="connsiteY1" fmla="*/ 89822 h 179645"/>
                    <a:gd name="connsiteX2" fmla="*/ 432247 w 809424"/>
                    <a:gd name="connsiteY2" fmla="*/ 107822 h 179645"/>
                    <a:gd name="connsiteX3" fmla="*/ 447280 w 809424"/>
                    <a:gd name="connsiteY3" fmla="*/ 89822 h 179645"/>
                    <a:gd name="connsiteX4" fmla="*/ 432247 w 809424"/>
                    <a:gd name="connsiteY4" fmla="*/ 71822 h 179645"/>
                    <a:gd name="connsiteX5" fmla="*/ 249763 w 809424"/>
                    <a:gd name="connsiteY5" fmla="*/ 67428 h 179645"/>
                    <a:gd name="connsiteX6" fmla="*/ 234730 w 809424"/>
                    <a:gd name="connsiteY6" fmla="*/ 85428 h 179645"/>
                    <a:gd name="connsiteX7" fmla="*/ 249763 w 809424"/>
                    <a:gd name="connsiteY7" fmla="*/ 103428 h 179645"/>
                    <a:gd name="connsiteX8" fmla="*/ 264796 w 809424"/>
                    <a:gd name="connsiteY8" fmla="*/ 85428 h 179645"/>
                    <a:gd name="connsiteX9" fmla="*/ 249763 w 809424"/>
                    <a:gd name="connsiteY9" fmla="*/ 67428 h 179645"/>
                    <a:gd name="connsiteX10" fmla="*/ 89998 w 809424"/>
                    <a:gd name="connsiteY10" fmla="*/ 67427 h 179645"/>
                    <a:gd name="connsiteX11" fmla="*/ 74965 w 809424"/>
                    <a:gd name="connsiteY11" fmla="*/ 85427 h 179645"/>
                    <a:gd name="connsiteX12" fmla="*/ 89998 w 809424"/>
                    <a:gd name="connsiteY12" fmla="*/ 103427 h 179645"/>
                    <a:gd name="connsiteX13" fmla="*/ 105031 w 809424"/>
                    <a:gd name="connsiteY13" fmla="*/ 85427 h 179645"/>
                    <a:gd name="connsiteX14" fmla="*/ 89998 w 809424"/>
                    <a:gd name="connsiteY14" fmla="*/ 67427 h 179645"/>
                    <a:gd name="connsiteX15" fmla="*/ 0 w 809424"/>
                    <a:gd name="connsiteY15" fmla="*/ 0 h 179645"/>
                    <a:gd name="connsiteX16" fmla="*/ 809424 w 809424"/>
                    <a:gd name="connsiteY16" fmla="*/ 0 h 179645"/>
                    <a:gd name="connsiteX17" fmla="*/ 809424 w 809424"/>
                    <a:gd name="connsiteY17" fmla="*/ 179645 h 179645"/>
                    <a:gd name="connsiteX18" fmla="*/ 0 w 809424"/>
                    <a:gd name="connsiteY18" fmla="*/ 179645 h 179645"/>
                    <a:gd name="connsiteX0" fmla="*/ 432247 w 850552"/>
                    <a:gd name="connsiteY0" fmla="*/ 81684 h 189507"/>
                    <a:gd name="connsiteX1" fmla="*/ 417214 w 850552"/>
                    <a:gd name="connsiteY1" fmla="*/ 99684 h 189507"/>
                    <a:gd name="connsiteX2" fmla="*/ 432247 w 850552"/>
                    <a:gd name="connsiteY2" fmla="*/ 117684 h 189507"/>
                    <a:gd name="connsiteX3" fmla="*/ 447280 w 850552"/>
                    <a:gd name="connsiteY3" fmla="*/ 99684 h 189507"/>
                    <a:gd name="connsiteX4" fmla="*/ 432247 w 850552"/>
                    <a:gd name="connsiteY4" fmla="*/ 81684 h 189507"/>
                    <a:gd name="connsiteX5" fmla="*/ 249763 w 850552"/>
                    <a:gd name="connsiteY5" fmla="*/ 77290 h 189507"/>
                    <a:gd name="connsiteX6" fmla="*/ 234730 w 850552"/>
                    <a:gd name="connsiteY6" fmla="*/ 95290 h 189507"/>
                    <a:gd name="connsiteX7" fmla="*/ 249763 w 850552"/>
                    <a:gd name="connsiteY7" fmla="*/ 113290 h 189507"/>
                    <a:gd name="connsiteX8" fmla="*/ 264796 w 850552"/>
                    <a:gd name="connsiteY8" fmla="*/ 95290 h 189507"/>
                    <a:gd name="connsiteX9" fmla="*/ 249763 w 850552"/>
                    <a:gd name="connsiteY9" fmla="*/ 77290 h 189507"/>
                    <a:gd name="connsiteX10" fmla="*/ 89998 w 850552"/>
                    <a:gd name="connsiteY10" fmla="*/ 77289 h 189507"/>
                    <a:gd name="connsiteX11" fmla="*/ 74965 w 850552"/>
                    <a:gd name="connsiteY11" fmla="*/ 95289 h 189507"/>
                    <a:gd name="connsiteX12" fmla="*/ 89998 w 850552"/>
                    <a:gd name="connsiteY12" fmla="*/ 113289 h 189507"/>
                    <a:gd name="connsiteX13" fmla="*/ 105031 w 850552"/>
                    <a:gd name="connsiteY13" fmla="*/ 95289 h 189507"/>
                    <a:gd name="connsiteX14" fmla="*/ 89998 w 850552"/>
                    <a:gd name="connsiteY14" fmla="*/ 77289 h 189507"/>
                    <a:gd name="connsiteX15" fmla="*/ 0 w 850552"/>
                    <a:gd name="connsiteY15" fmla="*/ 9862 h 189507"/>
                    <a:gd name="connsiteX16" fmla="*/ 850552 w 850552"/>
                    <a:gd name="connsiteY16" fmla="*/ 0 h 189507"/>
                    <a:gd name="connsiteX17" fmla="*/ 809424 w 850552"/>
                    <a:gd name="connsiteY17" fmla="*/ 189507 h 189507"/>
                    <a:gd name="connsiteX18" fmla="*/ 0 w 850552"/>
                    <a:gd name="connsiteY18" fmla="*/ 189507 h 189507"/>
                    <a:gd name="connsiteX19" fmla="*/ 0 w 850552"/>
                    <a:gd name="connsiteY19" fmla="*/ 9862 h 189507"/>
                    <a:gd name="connsiteX0" fmla="*/ 432247 w 850552"/>
                    <a:gd name="connsiteY0" fmla="*/ 81684 h 192794"/>
                    <a:gd name="connsiteX1" fmla="*/ 417214 w 850552"/>
                    <a:gd name="connsiteY1" fmla="*/ 99684 h 192794"/>
                    <a:gd name="connsiteX2" fmla="*/ 432247 w 850552"/>
                    <a:gd name="connsiteY2" fmla="*/ 117684 h 192794"/>
                    <a:gd name="connsiteX3" fmla="*/ 447280 w 850552"/>
                    <a:gd name="connsiteY3" fmla="*/ 99684 h 192794"/>
                    <a:gd name="connsiteX4" fmla="*/ 432247 w 850552"/>
                    <a:gd name="connsiteY4" fmla="*/ 81684 h 192794"/>
                    <a:gd name="connsiteX5" fmla="*/ 249763 w 850552"/>
                    <a:gd name="connsiteY5" fmla="*/ 77290 h 192794"/>
                    <a:gd name="connsiteX6" fmla="*/ 234730 w 850552"/>
                    <a:gd name="connsiteY6" fmla="*/ 95290 h 192794"/>
                    <a:gd name="connsiteX7" fmla="*/ 249763 w 850552"/>
                    <a:gd name="connsiteY7" fmla="*/ 113290 h 192794"/>
                    <a:gd name="connsiteX8" fmla="*/ 264796 w 850552"/>
                    <a:gd name="connsiteY8" fmla="*/ 95290 h 192794"/>
                    <a:gd name="connsiteX9" fmla="*/ 249763 w 850552"/>
                    <a:gd name="connsiteY9" fmla="*/ 77290 h 192794"/>
                    <a:gd name="connsiteX10" fmla="*/ 89998 w 850552"/>
                    <a:gd name="connsiteY10" fmla="*/ 77289 h 192794"/>
                    <a:gd name="connsiteX11" fmla="*/ 74965 w 850552"/>
                    <a:gd name="connsiteY11" fmla="*/ 95289 h 192794"/>
                    <a:gd name="connsiteX12" fmla="*/ 89998 w 850552"/>
                    <a:gd name="connsiteY12" fmla="*/ 113289 h 192794"/>
                    <a:gd name="connsiteX13" fmla="*/ 105031 w 850552"/>
                    <a:gd name="connsiteY13" fmla="*/ 95289 h 192794"/>
                    <a:gd name="connsiteX14" fmla="*/ 89998 w 850552"/>
                    <a:gd name="connsiteY14" fmla="*/ 77289 h 192794"/>
                    <a:gd name="connsiteX15" fmla="*/ 0 w 850552"/>
                    <a:gd name="connsiteY15" fmla="*/ 9862 h 192794"/>
                    <a:gd name="connsiteX16" fmla="*/ 850552 w 850552"/>
                    <a:gd name="connsiteY16" fmla="*/ 0 h 192794"/>
                    <a:gd name="connsiteX17" fmla="*/ 845068 w 850552"/>
                    <a:gd name="connsiteY17" fmla="*/ 192794 h 192794"/>
                    <a:gd name="connsiteX18" fmla="*/ 0 w 850552"/>
                    <a:gd name="connsiteY18" fmla="*/ 189507 h 192794"/>
                    <a:gd name="connsiteX19" fmla="*/ 0 w 850552"/>
                    <a:gd name="connsiteY19" fmla="*/ 9862 h 19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0552" h="192794">
                      <a:moveTo>
                        <a:pt x="432247" y="81684"/>
                      </a:moveTo>
                      <a:cubicBezTo>
                        <a:pt x="423945" y="81684"/>
                        <a:pt x="417214" y="89743"/>
                        <a:pt x="417214" y="99684"/>
                      </a:cubicBezTo>
                      <a:cubicBezTo>
                        <a:pt x="417214" y="109625"/>
                        <a:pt x="423945" y="117684"/>
                        <a:pt x="432247" y="117684"/>
                      </a:cubicBezTo>
                      <a:cubicBezTo>
                        <a:pt x="440549" y="117684"/>
                        <a:pt x="447280" y="109625"/>
                        <a:pt x="447280" y="99684"/>
                      </a:cubicBezTo>
                      <a:cubicBezTo>
                        <a:pt x="447280" y="89743"/>
                        <a:pt x="440549" y="81684"/>
                        <a:pt x="432247" y="81684"/>
                      </a:cubicBezTo>
                      <a:close/>
                      <a:moveTo>
                        <a:pt x="249763" y="77290"/>
                      </a:moveTo>
                      <a:cubicBezTo>
                        <a:pt x="241461" y="77290"/>
                        <a:pt x="234730" y="85349"/>
                        <a:pt x="234730" y="95290"/>
                      </a:cubicBezTo>
                      <a:cubicBezTo>
                        <a:pt x="234730" y="105231"/>
                        <a:pt x="241461" y="113290"/>
                        <a:pt x="249763" y="113290"/>
                      </a:cubicBezTo>
                      <a:cubicBezTo>
                        <a:pt x="258065" y="113290"/>
                        <a:pt x="264796" y="105231"/>
                        <a:pt x="264796" y="95290"/>
                      </a:cubicBezTo>
                      <a:cubicBezTo>
                        <a:pt x="264796" y="85349"/>
                        <a:pt x="258065" y="77290"/>
                        <a:pt x="249763" y="77290"/>
                      </a:cubicBezTo>
                      <a:close/>
                      <a:moveTo>
                        <a:pt x="89998" y="77289"/>
                      </a:moveTo>
                      <a:cubicBezTo>
                        <a:pt x="81696" y="77289"/>
                        <a:pt x="74965" y="85348"/>
                        <a:pt x="74965" y="95289"/>
                      </a:cubicBezTo>
                      <a:cubicBezTo>
                        <a:pt x="74965" y="105230"/>
                        <a:pt x="81696" y="113289"/>
                        <a:pt x="89998" y="113289"/>
                      </a:cubicBezTo>
                      <a:cubicBezTo>
                        <a:pt x="98300" y="113289"/>
                        <a:pt x="105031" y="105230"/>
                        <a:pt x="105031" y="95289"/>
                      </a:cubicBezTo>
                      <a:cubicBezTo>
                        <a:pt x="105031" y="85348"/>
                        <a:pt x="98300" y="77289"/>
                        <a:pt x="89998" y="77289"/>
                      </a:cubicBezTo>
                      <a:close/>
                      <a:moveTo>
                        <a:pt x="0" y="9862"/>
                      </a:moveTo>
                      <a:lnTo>
                        <a:pt x="850552" y="0"/>
                      </a:lnTo>
                      <a:lnTo>
                        <a:pt x="845068" y="192794"/>
                      </a:lnTo>
                      <a:lnTo>
                        <a:pt x="0" y="189507"/>
                      </a:lnTo>
                      <a:lnTo>
                        <a:pt x="0" y="9862"/>
                      </a:lnTo>
                      <a:close/>
                    </a:path>
                  </a:pathLst>
                </a:custGeom>
                <a:gradFill flip="none" rotWithShape="1">
                  <a:gsLst>
                    <a:gs pos="18000">
                      <a:schemeClr val="accent1">
                        <a:lumMod val="89000"/>
                      </a:schemeClr>
                    </a:gs>
                    <a:gs pos="100000">
                      <a:schemeClr val="accent6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93" name="Keret 692"/>
                <p:cNvSpPr/>
                <p:nvPr/>
              </p:nvSpPr>
              <p:spPr>
                <a:xfrm>
                  <a:off x="5388331" y="3371937"/>
                  <a:ext cx="257092" cy="170564"/>
                </a:xfrm>
                <a:prstGeom prst="fram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94" name="Ötszög 693"/>
                <p:cNvSpPr/>
                <p:nvPr/>
              </p:nvSpPr>
              <p:spPr>
                <a:xfrm rot="10800000">
                  <a:off x="5416348" y="3454188"/>
                  <a:ext cx="111665" cy="16019"/>
                </a:xfrm>
                <a:prstGeom prst="homePlat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695" name="Csoportba foglalás 694"/>
                <p:cNvGrpSpPr/>
                <p:nvPr/>
              </p:nvGrpSpPr>
              <p:grpSpPr>
                <a:xfrm rot="20571591">
                  <a:off x="4632040" y="2281098"/>
                  <a:ext cx="738837" cy="1727121"/>
                  <a:chOff x="3914294" y="1530585"/>
                  <a:chExt cx="714584" cy="1940680"/>
                </a:xfrm>
              </p:grpSpPr>
              <p:sp>
                <p:nvSpPr>
                  <p:cNvPr id="696" name="Szabadkézi sokszög 695"/>
                  <p:cNvSpPr/>
                  <p:nvPr/>
                </p:nvSpPr>
                <p:spPr>
                  <a:xfrm rot="17018777" flipH="1">
                    <a:off x="4115893" y="2958281"/>
                    <a:ext cx="538931" cy="487038"/>
                  </a:xfrm>
                  <a:custGeom>
                    <a:avLst/>
                    <a:gdLst>
                      <a:gd name="connsiteX0" fmla="*/ 136730 w 1199201"/>
                      <a:gd name="connsiteY0" fmla="*/ 30640 h 1892590"/>
                      <a:gd name="connsiteX1" fmla="*/ 584676 w 1199201"/>
                      <a:gd name="connsiteY1" fmla="*/ 217978 h 1892590"/>
                      <a:gd name="connsiteX2" fmla="*/ 635949 w 1199201"/>
                      <a:gd name="connsiteY2" fmla="*/ 359167 h 1892590"/>
                      <a:gd name="connsiteX3" fmla="*/ 637703 w 1199201"/>
                      <a:gd name="connsiteY3" fmla="*/ 376384 h 1892590"/>
                      <a:gd name="connsiteX4" fmla="*/ 643383 w 1199201"/>
                      <a:gd name="connsiteY4" fmla="*/ 378062 h 1892590"/>
                      <a:gd name="connsiteX5" fmla="*/ 885701 w 1199201"/>
                      <a:gd name="connsiteY5" fmla="*/ 685567 h 1892590"/>
                      <a:gd name="connsiteX6" fmla="*/ 891201 w 1199201"/>
                      <a:gd name="connsiteY6" fmla="*/ 745235 h 1892590"/>
                      <a:gd name="connsiteX7" fmla="*/ 898623 w 1199201"/>
                      <a:gd name="connsiteY7" fmla="*/ 741118 h 1892590"/>
                      <a:gd name="connsiteX8" fmla="*/ 902544 w 1199201"/>
                      <a:gd name="connsiteY8" fmla="*/ 747073 h 1892590"/>
                      <a:gd name="connsiteX9" fmla="*/ 1006269 w 1199201"/>
                      <a:gd name="connsiteY9" fmla="*/ 920775 h 1892590"/>
                      <a:gd name="connsiteX10" fmla="*/ 1186390 w 1199201"/>
                      <a:gd name="connsiteY10" fmla="*/ 1414924 h 1892590"/>
                      <a:gd name="connsiteX11" fmla="*/ 1138623 w 1199201"/>
                      <a:gd name="connsiteY11" fmla="*/ 1394735 h 1892590"/>
                      <a:gd name="connsiteX12" fmla="*/ 1115215 w 1199201"/>
                      <a:gd name="connsiteY12" fmla="*/ 1371538 h 1892590"/>
                      <a:gd name="connsiteX13" fmla="*/ 1143736 w 1199201"/>
                      <a:gd name="connsiteY13" fmla="*/ 1437679 h 1892590"/>
                      <a:gd name="connsiteX14" fmla="*/ 1185696 w 1199201"/>
                      <a:gd name="connsiteY14" fmla="*/ 1676318 h 1892590"/>
                      <a:gd name="connsiteX15" fmla="*/ 1052946 w 1199201"/>
                      <a:gd name="connsiteY15" fmla="*/ 1575952 h 1892590"/>
                      <a:gd name="connsiteX16" fmla="*/ 1046002 w 1199201"/>
                      <a:gd name="connsiteY16" fmla="*/ 1566944 h 1892590"/>
                      <a:gd name="connsiteX17" fmla="*/ 1044940 w 1199201"/>
                      <a:gd name="connsiteY17" fmla="*/ 1570183 h 1892590"/>
                      <a:gd name="connsiteX18" fmla="*/ 1066478 w 1199201"/>
                      <a:gd name="connsiteY18" fmla="*/ 1620131 h 1892590"/>
                      <a:gd name="connsiteX19" fmla="*/ 1108439 w 1199201"/>
                      <a:gd name="connsiteY19" fmla="*/ 1858770 h 1892590"/>
                      <a:gd name="connsiteX20" fmla="*/ 928217 w 1199201"/>
                      <a:gd name="connsiteY20" fmla="*/ 1696816 h 1892590"/>
                      <a:gd name="connsiteX21" fmla="*/ 894494 w 1199201"/>
                      <a:gd name="connsiteY21" fmla="*/ 1648118 h 1892590"/>
                      <a:gd name="connsiteX22" fmla="*/ 887041 w 1199201"/>
                      <a:gd name="connsiteY22" fmla="*/ 1646821 h 1892590"/>
                      <a:gd name="connsiteX23" fmla="*/ 889089 w 1199201"/>
                      <a:gd name="connsiteY23" fmla="*/ 1651570 h 1892590"/>
                      <a:gd name="connsiteX24" fmla="*/ 931051 w 1199201"/>
                      <a:gd name="connsiteY24" fmla="*/ 1890208 h 1892590"/>
                      <a:gd name="connsiteX25" fmla="*/ 595712 w 1199201"/>
                      <a:gd name="connsiteY25" fmla="*/ 1482149 h 1892590"/>
                      <a:gd name="connsiteX26" fmla="*/ 512057 w 1199201"/>
                      <a:gd name="connsiteY26" fmla="*/ 1317202 h 1892590"/>
                      <a:gd name="connsiteX27" fmla="*/ 498416 w 1199201"/>
                      <a:gd name="connsiteY27" fmla="*/ 1300028 h 1892590"/>
                      <a:gd name="connsiteX28" fmla="*/ 417823 w 1199201"/>
                      <a:gd name="connsiteY28" fmla="*/ 1183616 h 1892590"/>
                      <a:gd name="connsiteX29" fmla="*/ 408983 w 1199201"/>
                      <a:gd name="connsiteY29" fmla="*/ 1168873 h 1892590"/>
                      <a:gd name="connsiteX30" fmla="*/ 404417 w 1199201"/>
                      <a:gd name="connsiteY30" fmla="*/ 1167323 h 1892590"/>
                      <a:gd name="connsiteX31" fmla="*/ 428572 w 1199201"/>
                      <a:gd name="connsiteY31" fmla="*/ 1305834 h 1892590"/>
                      <a:gd name="connsiteX32" fmla="*/ 408701 w 1199201"/>
                      <a:gd name="connsiteY32" fmla="*/ 1634454 h 1892590"/>
                      <a:gd name="connsiteX33" fmla="*/ 207320 w 1199201"/>
                      <a:gd name="connsiteY33" fmla="*/ 1146181 h 1892590"/>
                      <a:gd name="connsiteX34" fmla="*/ 174661 w 1199201"/>
                      <a:gd name="connsiteY34" fmla="*/ 958911 h 1892590"/>
                      <a:gd name="connsiteX35" fmla="*/ 161205 w 1199201"/>
                      <a:gd name="connsiteY35" fmla="*/ 931800 h 1892590"/>
                      <a:gd name="connsiteX36" fmla="*/ 131257 w 1199201"/>
                      <a:gd name="connsiteY36" fmla="*/ 769565 h 1892590"/>
                      <a:gd name="connsiteX37" fmla="*/ 148390 w 1199201"/>
                      <a:gd name="connsiteY37" fmla="*/ 645623 h 1892590"/>
                      <a:gd name="connsiteX38" fmla="*/ 154825 w 1199201"/>
                      <a:gd name="connsiteY38" fmla="*/ 630984 h 1892590"/>
                      <a:gd name="connsiteX39" fmla="*/ 151090 w 1199201"/>
                      <a:gd name="connsiteY39" fmla="*/ 628088 h 1892590"/>
                      <a:gd name="connsiteX40" fmla="*/ 58466 w 1199201"/>
                      <a:gd name="connsiteY40" fmla="*/ 509833 h 1892590"/>
                      <a:gd name="connsiteX41" fmla="*/ 136730 w 1199201"/>
                      <a:gd name="connsiteY41" fmla="*/ 30640 h 1892590"/>
                      <a:gd name="connsiteX0" fmla="*/ 228110 w 1290581"/>
                      <a:gd name="connsiteY0" fmla="*/ 74498 h 1936448"/>
                      <a:gd name="connsiteX1" fmla="*/ 676056 w 1290581"/>
                      <a:gd name="connsiteY1" fmla="*/ 261836 h 1936448"/>
                      <a:gd name="connsiteX2" fmla="*/ 727329 w 1290581"/>
                      <a:gd name="connsiteY2" fmla="*/ 403025 h 1936448"/>
                      <a:gd name="connsiteX3" fmla="*/ 729083 w 1290581"/>
                      <a:gd name="connsiteY3" fmla="*/ 420242 h 1936448"/>
                      <a:gd name="connsiteX4" fmla="*/ 734763 w 1290581"/>
                      <a:gd name="connsiteY4" fmla="*/ 421920 h 1936448"/>
                      <a:gd name="connsiteX5" fmla="*/ 977081 w 1290581"/>
                      <a:gd name="connsiteY5" fmla="*/ 729425 h 1936448"/>
                      <a:gd name="connsiteX6" fmla="*/ 982581 w 1290581"/>
                      <a:gd name="connsiteY6" fmla="*/ 789093 h 1936448"/>
                      <a:gd name="connsiteX7" fmla="*/ 990003 w 1290581"/>
                      <a:gd name="connsiteY7" fmla="*/ 784976 h 1936448"/>
                      <a:gd name="connsiteX8" fmla="*/ 993924 w 1290581"/>
                      <a:gd name="connsiteY8" fmla="*/ 790931 h 1936448"/>
                      <a:gd name="connsiteX9" fmla="*/ 1097649 w 1290581"/>
                      <a:gd name="connsiteY9" fmla="*/ 964633 h 1936448"/>
                      <a:gd name="connsiteX10" fmla="*/ 1277770 w 1290581"/>
                      <a:gd name="connsiteY10" fmla="*/ 1458782 h 1936448"/>
                      <a:gd name="connsiteX11" fmla="*/ 1230003 w 1290581"/>
                      <a:gd name="connsiteY11" fmla="*/ 1438593 h 1936448"/>
                      <a:gd name="connsiteX12" fmla="*/ 1206595 w 1290581"/>
                      <a:gd name="connsiteY12" fmla="*/ 1415396 h 1936448"/>
                      <a:gd name="connsiteX13" fmla="*/ 1235116 w 1290581"/>
                      <a:gd name="connsiteY13" fmla="*/ 1481537 h 1936448"/>
                      <a:gd name="connsiteX14" fmla="*/ 1277076 w 1290581"/>
                      <a:gd name="connsiteY14" fmla="*/ 1720176 h 1936448"/>
                      <a:gd name="connsiteX15" fmla="*/ 1144326 w 1290581"/>
                      <a:gd name="connsiteY15" fmla="*/ 1619810 h 1936448"/>
                      <a:gd name="connsiteX16" fmla="*/ 1137382 w 1290581"/>
                      <a:gd name="connsiteY16" fmla="*/ 1610802 h 1936448"/>
                      <a:gd name="connsiteX17" fmla="*/ 1136320 w 1290581"/>
                      <a:gd name="connsiteY17" fmla="*/ 1614041 h 1936448"/>
                      <a:gd name="connsiteX18" fmla="*/ 1157858 w 1290581"/>
                      <a:gd name="connsiteY18" fmla="*/ 1663989 h 1936448"/>
                      <a:gd name="connsiteX19" fmla="*/ 1199819 w 1290581"/>
                      <a:gd name="connsiteY19" fmla="*/ 1902628 h 1936448"/>
                      <a:gd name="connsiteX20" fmla="*/ 1019597 w 1290581"/>
                      <a:gd name="connsiteY20" fmla="*/ 1740674 h 1936448"/>
                      <a:gd name="connsiteX21" fmla="*/ 985874 w 1290581"/>
                      <a:gd name="connsiteY21" fmla="*/ 1691976 h 1936448"/>
                      <a:gd name="connsiteX22" fmla="*/ 978421 w 1290581"/>
                      <a:gd name="connsiteY22" fmla="*/ 1690679 h 1936448"/>
                      <a:gd name="connsiteX23" fmla="*/ 980469 w 1290581"/>
                      <a:gd name="connsiteY23" fmla="*/ 1695428 h 1936448"/>
                      <a:gd name="connsiteX24" fmla="*/ 1022431 w 1290581"/>
                      <a:gd name="connsiteY24" fmla="*/ 1934066 h 1936448"/>
                      <a:gd name="connsiteX25" fmla="*/ 687092 w 1290581"/>
                      <a:gd name="connsiteY25" fmla="*/ 1526007 h 1936448"/>
                      <a:gd name="connsiteX26" fmla="*/ 603437 w 1290581"/>
                      <a:gd name="connsiteY26" fmla="*/ 1361060 h 1936448"/>
                      <a:gd name="connsiteX27" fmla="*/ 589796 w 1290581"/>
                      <a:gd name="connsiteY27" fmla="*/ 1343886 h 1936448"/>
                      <a:gd name="connsiteX28" fmla="*/ 509203 w 1290581"/>
                      <a:gd name="connsiteY28" fmla="*/ 1227474 h 1936448"/>
                      <a:gd name="connsiteX29" fmla="*/ 500363 w 1290581"/>
                      <a:gd name="connsiteY29" fmla="*/ 1212731 h 1936448"/>
                      <a:gd name="connsiteX30" fmla="*/ 495797 w 1290581"/>
                      <a:gd name="connsiteY30" fmla="*/ 1211181 h 1936448"/>
                      <a:gd name="connsiteX31" fmla="*/ 519952 w 1290581"/>
                      <a:gd name="connsiteY31" fmla="*/ 1349692 h 1936448"/>
                      <a:gd name="connsiteX32" fmla="*/ 500081 w 1290581"/>
                      <a:gd name="connsiteY32" fmla="*/ 1678312 h 1936448"/>
                      <a:gd name="connsiteX33" fmla="*/ 298700 w 1290581"/>
                      <a:gd name="connsiteY33" fmla="*/ 1190039 h 1936448"/>
                      <a:gd name="connsiteX34" fmla="*/ 266041 w 1290581"/>
                      <a:gd name="connsiteY34" fmla="*/ 1002769 h 1936448"/>
                      <a:gd name="connsiteX35" fmla="*/ 252585 w 1290581"/>
                      <a:gd name="connsiteY35" fmla="*/ 975658 h 1936448"/>
                      <a:gd name="connsiteX36" fmla="*/ 222637 w 1290581"/>
                      <a:gd name="connsiteY36" fmla="*/ 813423 h 1936448"/>
                      <a:gd name="connsiteX37" fmla="*/ 239770 w 1290581"/>
                      <a:gd name="connsiteY37" fmla="*/ 689481 h 1936448"/>
                      <a:gd name="connsiteX38" fmla="*/ 246205 w 1290581"/>
                      <a:gd name="connsiteY38" fmla="*/ 674842 h 1936448"/>
                      <a:gd name="connsiteX39" fmla="*/ 242470 w 1290581"/>
                      <a:gd name="connsiteY39" fmla="*/ 671946 h 1936448"/>
                      <a:gd name="connsiteX40" fmla="*/ 149846 w 1290581"/>
                      <a:gd name="connsiteY40" fmla="*/ 553691 h 1936448"/>
                      <a:gd name="connsiteX41" fmla="*/ 228110 w 1290581"/>
                      <a:gd name="connsiteY41" fmla="*/ 74498 h 1936448"/>
                      <a:gd name="connsiteX0" fmla="*/ 343573 w 1199816"/>
                      <a:gd name="connsiteY0" fmla="*/ 116142 h 1701180"/>
                      <a:gd name="connsiteX1" fmla="*/ 585291 w 1199816"/>
                      <a:gd name="connsiteY1" fmla="*/ 26568 h 1701180"/>
                      <a:gd name="connsiteX2" fmla="*/ 636564 w 1199816"/>
                      <a:gd name="connsiteY2" fmla="*/ 167757 h 1701180"/>
                      <a:gd name="connsiteX3" fmla="*/ 638318 w 1199816"/>
                      <a:gd name="connsiteY3" fmla="*/ 184974 h 1701180"/>
                      <a:gd name="connsiteX4" fmla="*/ 643998 w 1199816"/>
                      <a:gd name="connsiteY4" fmla="*/ 186652 h 1701180"/>
                      <a:gd name="connsiteX5" fmla="*/ 886316 w 1199816"/>
                      <a:gd name="connsiteY5" fmla="*/ 494157 h 1701180"/>
                      <a:gd name="connsiteX6" fmla="*/ 891816 w 1199816"/>
                      <a:gd name="connsiteY6" fmla="*/ 553825 h 1701180"/>
                      <a:gd name="connsiteX7" fmla="*/ 899238 w 1199816"/>
                      <a:gd name="connsiteY7" fmla="*/ 549708 h 1701180"/>
                      <a:gd name="connsiteX8" fmla="*/ 903159 w 1199816"/>
                      <a:gd name="connsiteY8" fmla="*/ 555663 h 1701180"/>
                      <a:gd name="connsiteX9" fmla="*/ 1006884 w 1199816"/>
                      <a:gd name="connsiteY9" fmla="*/ 729365 h 1701180"/>
                      <a:gd name="connsiteX10" fmla="*/ 1187005 w 1199816"/>
                      <a:gd name="connsiteY10" fmla="*/ 1223514 h 1701180"/>
                      <a:gd name="connsiteX11" fmla="*/ 1139238 w 1199816"/>
                      <a:gd name="connsiteY11" fmla="*/ 1203325 h 1701180"/>
                      <a:gd name="connsiteX12" fmla="*/ 1115830 w 1199816"/>
                      <a:gd name="connsiteY12" fmla="*/ 1180128 h 1701180"/>
                      <a:gd name="connsiteX13" fmla="*/ 1144351 w 1199816"/>
                      <a:gd name="connsiteY13" fmla="*/ 1246269 h 1701180"/>
                      <a:gd name="connsiteX14" fmla="*/ 1186311 w 1199816"/>
                      <a:gd name="connsiteY14" fmla="*/ 1484908 h 1701180"/>
                      <a:gd name="connsiteX15" fmla="*/ 1053561 w 1199816"/>
                      <a:gd name="connsiteY15" fmla="*/ 1384542 h 1701180"/>
                      <a:gd name="connsiteX16" fmla="*/ 1046617 w 1199816"/>
                      <a:gd name="connsiteY16" fmla="*/ 1375534 h 1701180"/>
                      <a:gd name="connsiteX17" fmla="*/ 1045555 w 1199816"/>
                      <a:gd name="connsiteY17" fmla="*/ 1378773 h 1701180"/>
                      <a:gd name="connsiteX18" fmla="*/ 1067093 w 1199816"/>
                      <a:gd name="connsiteY18" fmla="*/ 1428721 h 1701180"/>
                      <a:gd name="connsiteX19" fmla="*/ 1109054 w 1199816"/>
                      <a:gd name="connsiteY19" fmla="*/ 1667360 h 1701180"/>
                      <a:gd name="connsiteX20" fmla="*/ 928832 w 1199816"/>
                      <a:gd name="connsiteY20" fmla="*/ 1505406 h 1701180"/>
                      <a:gd name="connsiteX21" fmla="*/ 895109 w 1199816"/>
                      <a:gd name="connsiteY21" fmla="*/ 1456708 h 1701180"/>
                      <a:gd name="connsiteX22" fmla="*/ 887656 w 1199816"/>
                      <a:gd name="connsiteY22" fmla="*/ 1455411 h 1701180"/>
                      <a:gd name="connsiteX23" fmla="*/ 889704 w 1199816"/>
                      <a:gd name="connsiteY23" fmla="*/ 1460160 h 1701180"/>
                      <a:gd name="connsiteX24" fmla="*/ 931666 w 1199816"/>
                      <a:gd name="connsiteY24" fmla="*/ 1698798 h 1701180"/>
                      <a:gd name="connsiteX25" fmla="*/ 596327 w 1199816"/>
                      <a:gd name="connsiteY25" fmla="*/ 1290739 h 1701180"/>
                      <a:gd name="connsiteX26" fmla="*/ 512672 w 1199816"/>
                      <a:gd name="connsiteY26" fmla="*/ 1125792 h 1701180"/>
                      <a:gd name="connsiteX27" fmla="*/ 499031 w 1199816"/>
                      <a:gd name="connsiteY27" fmla="*/ 1108618 h 1701180"/>
                      <a:gd name="connsiteX28" fmla="*/ 418438 w 1199816"/>
                      <a:gd name="connsiteY28" fmla="*/ 992206 h 1701180"/>
                      <a:gd name="connsiteX29" fmla="*/ 409598 w 1199816"/>
                      <a:gd name="connsiteY29" fmla="*/ 977463 h 1701180"/>
                      <a:gd name="connsiteX30" fmla="*/ 405032 w 1199816"/>
                      <a:gd name="connsiteY30" fmla="*/ 975913 h 1701180"/>
                      <a:gd name="connsiteX31" fmla="*/ 429187 w 1199816"/>
                      <a:gd name="connsiteY31" fmla="*/ 1114424 h 1701180"/>
                      <a:gd name="connsiteX32" fmla="*/ 409316 w 1199816"/>
                      <a:gd name="connsiteY32" fmla="*/ 1443044 h 1701180"/>
                      <a:gd name="connsiteX33" fmla="*/ 207935 w 1199816"/>
                      <a:gd name="connsiteY33" fmla="*/ 954771 h 1701180"/>
                      <a:gd name="connsiteX34" fmla="*/ 175276 w 1199816"/>
                      <a:gd name="connsiteY34" fmla="*/ 767501 h 1701180"/>
                      <a:gd name="connsiteX35" fmla="*/ 161820 w 1199816"/>
                      <a:gd name="connsiteY35" fmla="*/ 740390 h 1701180"/>
                      <a:gd name="connsiteX36" fmla="*/ 131872 w 1199816"/>
                      <a:gd name="connsiteY36" fmla="*/ 578155 h 1701180"/>
                      <a:gd name="connsiteX37" fmla="*/ 149005 w 1199816"/>
                      <a:gd name="connsiteY37" fmla="*/ 454213 h 1701180"/>
                      <a:gd name="connsiteX38" fmla="*/ 155440 w 1199816"/>
                      <a:gd name="connsiteY38" fmla="*/ 439574 h 1701180"/>
                      <a:gd name="connsiteX39" fmla="*/ 151705 w 1199816"/>
                      <a:gd name="connsiteY39" fmla="*/ 436678 h 1701180"/>
                      <a:gd name="connsiteX40" fmla="*/ 59081 w 1199816"/>
                      <a:gd name="connsiteY40" fmla="*/ 318423 h 1701180"/>
                      <a:gd name="connsiteX41" fmla="*/ 343573 w 1199816"/>
                      <a:gd name="connsiteY41" fmla="*/ 116142 h 1701180"/>
                      <a:gd name="connsiteX0" fmla="*/ 306046 w 1162289"/>
                      <a:gd name="connsiteY0" fmla="*/ 90505 h 1675543"/>
                      <a:gd name="connsiteX1" fmla="*/ 547764 w 1162289"/>
                      <a:gd name="connsiteY1" fmla="*/ 931 h 1675543"/>
                      <a:gd name="connsiteX2" fmla="*/ 599037 w 1162289"/>
                      <a:gd name="connsiteY2" fmla="*/ 142120 h 1675543"/>
                      <a:gd name="connsiteX3" fmla="*/ 600791 w 1162289"/>
                      <a:gd name="connsiteY3" fmla="*/ 159337 h 1675543"/>
                      <a:gd name="connsiteX4" fmla="*/ 606471 w 1162289"/>
                      <a:gd name="connsiteY4" fmla="*/ 161015 h 1675543"/>
                      <a:gd name="connsiteX5" fmla="*/ 848789 w 1162289"/>
                      <a:gd name="connsiteY5" fmla="*/ 468520 h 1675543"/>
                      <a:gd name="connsiteX6" fmla="*/ 854289 w 1162289"/>
                      <a:gd name="connsiteY6" fmla="*/ 528188 h 1675543"/>
                      <a:gd name="connsiteX7" fmla="*/ 861711 w 1162289"/>
                      <a:gd name="connsiteY7" fmla="*/ 524071 h 1675543"/>
                      <a:gd name="connsiteX8" fmla="*/ 865632 w 1162289"/>
                      <a:gd name="connsiteY8" fmla="*/ 530026 h 1675543"/>
                      <a:gd name="connsiteX9" fmla="*/ 969357 w 1162289"/>
                      <a:gd name="connsiteY9" fmla="*/ 703728 h 1675543"/>
                      <a:gd name="connsiteX10" fmla="*/ 1149478 w 1162289"/>
                      <a:gd name="connsiteY10" fmla="*/ 1197877 h 1675543"/>
                      <a:gd name="connsiteX11" fmla="*/ 1101711 w 1162289"/>
                      <a:gd name="connsiteY11" fmla="*/ 1177688 h 1675543"/>
                      <a:gd name="connsiteX12" fmla="*/ 1078303 w 1162289"/>
                      <a:gd name="connsiteY12" fmla="*/ 1154491 h 1675543"/>
                      <a:gd name="connsiteX13" fmla="*/ 1106824 w 1162289"/>
                      <a:gd name="connsiteY13" fmla="*/ 1220632 h 1675543"/>
                      <a:gd name="connsiteX14" fmla="*/ 1148784 w 1162289"/>
                      <a:gd name="connsiteY14" fmla="*/ 1459271 h 1675543"/>
                      <a:gd name="connsiteX15" fmla="*/ 1016034 w 1162289"/>
                      <a:gd name="connsiteY15" fmla="*/ 1358905 h 1675543"/>
                      <a:gd name="connsiteX16" fmla="*/ 1009090 w 1162289"/>
                      <a:gd name="connsiteY16" fmla="*/ 1349897 h 1675543"/>
                      <a:gd name="connsiteX17" fmla="*/ 1008028 w 1162289"/>
                      <a:gd name="connsiteY17" fmla="*/ 1353136 h 1675543"/>
                      <a:gd name="connsiteX18" fmla="*/ 1029566 w 1162289"/>
                      <a:gd name="connsiteY18" fmla="*/ 1403084 h 1675543"/>
                      <a:gd name="connsiteX19" fmla="*/ 1071527 w 1162289"/>
                      <a:gd name="connsiteY19" fmla="*/ 1641723 h 1675543"/>
                      <a:gd name="connsiteX20" fmla="*/ 891305 w 1162289"/>
                      <a:gd name="connsiteY20" fmla="*/ 1479769 h 1675543"/>
                      <a:gd name="connsiteX21" fmla="*/ 857582 w 1162289"/>
                      <a:gd name="connsiteY21" fmla="*/ 1431071 h 1675543"/>
                      <a:gd name="connsiteX22" fmla="*/ 850129 w 1162289"/>
                      <a:gd name="connsiteY22" fmla="*/ 1429774 h 1675543"/>
                      <a:gd name="connsiteX23" fmla="*/ 852177 w 1162289"/>
                      <a:gd name="connsiteY23" fmla="*/ 1434523 h 1675543"/>
                      <a:gd name="connsiteX24" fmla="*/ 894139 w 1162289"/>
                      <a:gd name="connsiteY24" fmla="*/ 1673161 h 1675543"/>
                      <a:gd name="connsiteX25" fmla="*/ 558800 w 1162289"/>
                      <a:gd name="connsiteY25" fmla="*/ 1265102 h 1675543"/>
                      <a:gd name="connsiteX26" fmla="*/ 475145 w 1162289"/>
                      <a:gd name="connsiteY26" fmla="*/ 1100155 h 1675543"/>
                      <a:gd name="connsiteX27" fmla="*/ 461504 w 1162289"/>
                      <a:gd name="connsiteY27" fmla="*/ 1082981 h 1675543"/>
                      <a:gd name="connsiteX28" fmla="*/ 380911 w 1162289"/>
                      <a:gd name="connsiteY28" fmla="*/ 966569 h 1675543"/>
                      <a:gd name="connsiteX29" fmla="*/ 372071 w 1162289"/>
                      <a:gd name="connsiteY29" fmla="*/ 951826 h 1675543"/>
                      <a:gd name="connsiteX30" fmla="*/ 367505 w 1162289"/>
                      <a:gd name="connsiteY30" fmla="*/ 950276 h 1675543"/>
                      <a:gd name="connsiteX31" fmla="*/ 391660 w 1162289"/>
                      <a:gd name="connsiteY31" fmla="*/ 1088787 h 1675543"/>
                      <a:gd name="connsiteX32" fmla="*/ 371789 w 1162289"/>
                      <a:gd name="connsiteY32" fmla="*/ 1417407 h 1675543"/>
                      <a:gd name="connsiteX33" fmla="*/ 170408 w 1162289"/>
                      <a:gd name="connsiteY33" fmla="*/ 929134 h 1675543"/>
                      <a:gd name="connsiteX34" fmla="*/ 137749 w 1162289"/>
                      <a:gd name="connsiteY34" fmla="*/ 741864 h 1675543"/>
                      <a:gd name="connsiteX35" fmla="*/ 124293 w 1162289"/>
                      <a:gd name="connsiteY35" fmla="*/ 714753 h 1675543"/>
                      <a:gd name="connsiteX36" fmla="*/ 94345 w 1162289"/>
                      <a:gd name="connsiteY36" fmla="*/ 552518 h 1675543"/>
                      <a:gd name="connsiteX37" fmla="*/ 111478 w 1162289"/>
                      <a:gd name="connsiteY37" fmla="*/ 428576 h 1675543"/>
                      <a:gd name="connsiteX38" fmla="*/ 117913 w 1162289"/>
                      <a:gd name="connsiteY38" fmla="*/ 413937 h 1675543"/>
                      <a:gd name="connsiteX39" fmla="*/ 114178 w 1162289"/>
                      <a:gd name="connsiteY39" fmla="*/ 411041 h 1675543"/>
                      <a:gd name="connsiteX40" fmla="*/ 21554 w 1162289"/>
                      <a:gd name="connsiteY40" fmla="*/ 292786 h 1675543"/>
                      <a:gd name="connsiteX41" fmla="*/ 306046 w 1162289"/>
                      <a:gd name="connsiteY41" fmla="*/ 90505 h 1675543"/>
                      <a:gd name="connsiteX0" fmla="*/ 325996 w 1161124"/>
                      <a:gd name="connsiteY0" fmla="*/ 33595 h 1690908"/>
                      <a:gd name="connsiteX1" fmla="*/ 546599 w 1161124"/>
                      <a:gd name="connsiteY1" fmla="*/ 16296 h 1690908"/>
                      <a:gd name="connsiteX2" fmla="*/ 597872 w 1161124"/>
                      <a:gd name="connsiteY2" fmla="*/ 157485 h 1690908"/>
                      <a:gd name="connsiteX3" fmla="*/ 599626 w 1161124"/>
                      <a:gd name="connsiteY3" fmla="*/ 174702 h 1690908"/>
                      <a:gd name="connsiteX4" fmla="*/ 605306 w 1161124"/>
                      <a:gd name="connsiteY4" fmla="*/ 176380 h 1690908"/>
                      <a:gd name="connsiteX5" fmla="*/ 847624 w 1161124"/>
                      <a:gd name="connsiteY5" fmla="*/ 483885 h 1690908"/>
                      <a:gd name="connsiteX6" fmla="*/ 853124 w 1161124"/>
                      <a:gd name="connsiteY6" fmla="*/ 543553 h 1690908"/>
                      <a:gd name="connsiteX7" fmla="*/ 860546 w 1161124"/>
                      <a:gd name="connsiteY7" fmla="*/ 539436 h 1690908"/>
                      <a:gd name="connsiteX8" fmla="*/ 864467 w 1161124"/>
                      <a:gd name="connsiteY8" fmla="*/ 545391 h 1690908"/>
                      <a:gd name="connsiteX9" fmla="*/ 968192 w 1161124"/>
                      <a:gd name="connsiteY9" fmla="*/ 719093 h 1690908"/>
                      <a:gd name="connsiteX10" fmla="*/ 1148313 w 1161124"/>
                      <a:gd name="connsiteY10" fmla="*/ 1213242 h 1690908"/>
                      <a:gd name="connsiteX11" fmla="*/ 1100546 w 1161124"/>
                      <a:gd name="connsiteY11" fmla="*/ 1193053 h 1690908"/>
                      <a:gd name="connsiteX12" fmla="*/ 1077138 w 1161124"/>
                      <a:gd name="connsiteY12" fmla="*/ 1169856 h 1690908"/>
                      <a:gd name="connsiteX13" fmla="*/ 1105659 w 1161124"/>
                      <a:gd name="connsiteY13" fmla="*/ 1235997 h 1690908"/>
                      <a:gd name="connsiteX14" fmla="*/ 1147619 w 1161124"/>
                      <a:gd name="connsiteY14" fmla="*/ 1474636 h 1690908"/>
                      <a:gd name="connsiteX15" fmla="*/ 1014869 w 1161124"/>
                      <a:gd name="connsiteY15" fmla="*/ 1374270 h 1690908"/>
                      <a:gd name="connsiteX16" fmla="*/ 1007925 w 1161124"/>
                      <a:gd name="connsiteY16" fmla="*/ 1365262 h 1690908"/>
                      <a:gd name="connsiteX17" fmla="*/ 1006863 w 1161124"/>
                      <a:gd name="connsiteY17" fmla="*/ 1368501 h 1690908"/>
                      <a:gd name="connsiteX18" fmla="*/ 1028401 w 1161124"/>
                      <a:gd name="connsiteY18" fmla="*/ 1418449 h 1690908"/>
                      <a:gd name="connsiteX19" fmla="*/ 1070362 w 1161124"/>
                      <a:gd name="connsiteY19" fmla="*/ 1657088 h 1690908"/>
                      <a:gd name="connsiteX20" fmla="*/ 890140 w 1161124"/>
                      <a:gd name="connsiteY20" fmla="*/ 1495134 h 1690908"/>
                      <a:gd name="connsiteX21" fmla="*/ 856417 w 1161124"/>
                      <a:gd name="connsiteY21" fmla="*/ 1446436 h 1690908"/>
                      <a:gd name="connsiteX22" fmla="*/ 848964 w 1161124"/>
                      <a:gd name="connsiteY22" fmla="*/ 1445139 h 1690908"/>
                      <a:gd name="connsiteX23" fmla="*/ 851012 w 1161124"/>
                      <a:gd name="connsiteY23" fmla="*/ 1449888 h 1690908"/>
                      <a:gd name="connsiteX24" fmla="*/ 892974 w 1161124"/>
                      <a:gd name="connsiteY24" fmla="*/ 1688526 h 1690908"/>
                      <a:gd name="connsiteX25" fmla="*/ 557635 w 1161124"/>
                      <a:gd name="connsiteY25" fmla="*/ 1280467 h 1690908"/>
                      <a:gd name="connsiteX26" fmla="*/ 473980 w 1161124"/>
                      <a:gd name="connsiteY26" fmla="*/ 1115520 h 1690908"/>
                      <a:gd name="connsiteX27" fmla="*/ 460339 w 1161124"/>
                      <a:gd name="connsiteY27" fmla="*/ 1098346 h 1690908"/>
                      <a:gd name="connsiteX28" fmla="*/ 379746 w 1161124"/>
                      <a:gd name="connsiteY28" fmla="*/ 981934 h 1690908"/>
                      <a:gd name="connsiteX29" fmla="*/ 370906 w 1161124"/>
                      <a:gd name="connsiteY29" fmla="*/ 967191 h 1690908"/>
                      <a:gd name="connsiteX30" fmla="*/ 366340 w 1161124"/>
                      <a:gd name="connsiteY30" fmla="*/ 965641 h 1690908"/>
                      <a:gd name="connsiteX31" fmla="*/ 390495 w 1161124"/>
                      <a:gd name="connsiteY31" fmla="*/ 1104152 h 1690908"/>
                      <a:gd name="connsiteX32" fmla="*/ 370624 w 1161124"/>
                      <a:gd name="connsiteY32" fmla="*/ 1432772 h 1690908"/>
                      <a:gd name="connsiteX33" fmla="*/ 169243 w 1161124"/>
                      <a:gd name="connsiteY33" fmla="*/ 944499 h 1690908"/>
                      <a:gd name="connsiteX34" fmla="*/ 136584 w 1161124"/>
                      <a:gd name="connsiteY34" fmla="*/ 757229 h 1690908"/>
                      <a:gd name="connsiteX35" fmla="*/ 123128 w 1161124"/>
                      <a:gd name="connsiteY35" fmla="*/ 730118 h 1690908"/>
                      <a:gd name="connsiteX36" fmla="*/ 93180 w 1161124"/>
                      <a:gd name="connsiteY36" fmla="*/ 567883 h 1690908"/>
                      <a:gd name="connsiteX37" fmla="*/ 110313 w 1161124"/>
                      <a:gd name="connsiteY37" fmla="*/ 443941 h 1690908"/>
                      <a:gd name="connsiteX38" fmla="*/ 116748 w 1161124"/>
                      <a:gd name="connsiteY38" fmla="*/ 429302 h 1690908"/>
                      <a:gd name="connsiteX39" fmla="*/ 113013 w 1161124"/>
                      <a:gd name="connsiteY39" fmla="*/ 426406 h 1690908"/>
                      <a:gd name="connsiteX40" fmla="*/ 20389 w 1161124"/>
                      <a:gd name="connsiteY40" fmla="*/ 308151 h 1690908"/>
                      <a:gd name="connsiteX41" fmla="*/ 325996 w 1161124"/>
                      <a:gd name="connsiteY41" fmla="*/ 33595 h 1690908"/>
                      <a:gd name="connsiteX0" fmla="*/ 329851 w 1164979"/>
                      <a:gd name="connsiteY0" fmla="*/ 47598 h 1704911"/>
                      <a:gd name="connsiteX1" fmla="*/ 550454 w 1164979"/>
                      <a:gd name="connsiteY1" fmla="*/ 30299 h 1704911"/>
                      <a:gd name="connsiteX2" fmla="*/ 601727 w 1164979"/>
                      <a:gd name="connsiteY2" fmla="*/ 171488 h 1704911"/>
                      <a:gd name="connsiteX3" fmla="*/ 603481 w 1164979"/>
                      <a:gd name="connsiteY3" fmla="*/ 188705 h 1704911"/>
                      <a:gd name="connsiteX4" fmla="*/ 609161 w 1164979"/>
                      <a:gd name="connsiteY4" fmla="*/ 190383 h 1704911"/>
                      <a:gd name="connsiteX5" fmla="*/ 851479 w 1164979"/>
                      <a:gd name="connsiteY5" fmla="*/ 497888 h 1704911"/>
                      <a:gd name="connsiteX6" fmla="*/ 856979 w 1164979"/>
                      <a:gd name="connsiteY6" fmla="*/ 557556 h 1704911"/>
                      <a:gd name="connsiteX7" fmla="*/ 864401 w 1164979"/>
                      <a:gd name="connsiteY7" fmla="*/ 553439 h 1704911"/>
                      <a:gd name="connsiteX8" fmla="*/ 868322 w 1164979"/>
                      <a:gd name="connsiteY8" fmla="*/ 559394 h 1704911"/>
                      <a:gd name="connsiteX9" fmla="*/ 972047 w 1164979"/>
                      <a:gd name="connsiteY9" fmla="*/ 733096 h 1704911"/>
                      <a:gd name="connsiteX10" fmla="*/ 1152168 w 1164979"/>
                      <a:gd name="connsiteY10" fmla="*/ 1227245 h 1704911"/>
                      <a:gd name="connsiteX11" fmla="*/ 1104401 w 1164979"/>
                      <a:gd name="connsiteY11" fmla="*/ 1207056 h 1704911"/>
                      <a:gd name="connsiteX12" fmla="*/ 1080993 w 1164979"/>
                      <a:gd name="connsiteY12" fmla="*/ 1183859 h 1704911"/>
                      <a:gd name="connsiteX13" fmla="*/ 1109514 w 1164979"/>
                      <a:gd name="connsiteY13" fmla="*/ 1250000 h 1704911"/>
                      <a:gd name="connsiteX14" fmla="*/ 1151474 w 1164979"/>
                      <a:gd name="connsiteY14" fmla="*/ 1488639 h 1704911"/>
                      <a:gd name="connsiteX15" fmla="*/ 1018724 w 1164979"/>
                      <a:gd name="connsiteY15" fmla="*/ 1388273 h 1704911"/>
                      <a:gd name="connsiteX16" fmla="*/ 1011780 w 1164979"/>
                      <a:gd name="connsiteY16" fmla="*/ 1379265 h 1704911"/>
                      <a:gd name="connsiteX17" fmla="*/ 1010718 w 1164979"/>
                      <a:gd name="connsiteY17" fmla="*/ 1382504 h 1704911"/>
                      <a:gd name="connsiteX18" fmla="*/ 1032256 w 1164979"/>
                      <a:gd name="connsiteY18" fmla="*/ 1432452 h 1704911"/>
                      <a:gd name="connsiteX19" fmla="*/ 1074217 w 1164979"/>
                      <a:gd name="connsiteY19" fmla="*/ 1671091 h 1704911"/>
                      <a:gd name="connsiteX20" fmla="*/ 893995 w 1164979"/>
                      <a:gd name="connsiteY20" fmla="*/ 1509137 h 1704911"/>
                      <a:gd name="connsiteX21" fmla="*/ 860272 w 1164979"/>
                      <a:gd name="connsiteY21" fmla="*/ 1460439 h 1704911"/>
                      <a:gd name="connsiteX22" fmla="*/ 852819 w 1164979"/>
                      <a:gd name="connsiteY22" fmla="*/ 1459142 h 1704911"/>
                      <a:gd name="connsiteX23" fmla="*/ 854867 w 1164979"/>
                      <a:gd name="connsiteY23" fmla="*/ 1463891 h 1704911"/>
                      <a:gd name="connsiteX24" fmla="*/ 896829 w 1164979"/>
                      <a:gd name="connsiteY24" fmla="*/ 1702529 h 1704911"/>
                      <a:gd name="connsiteX25" fmla="*/ 561490 w 1164979"/>
                      <a:gd name="connsiteY25" fmla="*/ 1294470 h 1704911"/>
                      <a:gd name="connsiteX26" fmla="*/ 477835 w 1164979"/>
                      <a:gd name="connsiteY26" fmla="*/ 1129523 h 1704911"/>
                      <a:gd name="connsiteX27" fmla="*/ 464194 w 1164979"/>
                      <a:gd name="connsiteY27" fmla="*/ 1112349 h 1704911"/>
                      <a:gd name="connsiteX28" fmla="*/ 383601 w 1164979"/>
                      <a:gd name="connsiteY28" fmla="*/ 995937 h 1704911"/>
                      <a:gd name="connsiteX29" fmla="*/ 374761 w 1164979"/>
                      <a:gd name="connsiteY29" fmla="*/ 981194 h 1704911"/>
                      <a:gd name="connsiteX30" fmla="*/ 370195 w 1164979"/>
                      <a:gd name="connsiteY30" fmla="*/ 979644 h 1704911"/>
                      <a:gd name="connsiteX31" fmla="*/ 394350 w 1164979"/>
                      <a:gd name="connsiteY31" fmla="*/ 1118155 h 1704911"/>
                      <a:gd name="connsiteX32" fmla="*/ 374479 w 1164979"/>
                      <a:gd name="connsiteY32" fmla="*/ 1446775 h 1704911"/>
                      <a:gd name="connsiteX33" fmla="*/ 173098 w 1164979"/>
                      <a:gd name="connsiteY33" fmla="*/ 958502 h 1704911"/>
                      <a:gd name="connsiteX34" fmla="*/ 140439 w 1164979"/>
                      <a:gd name="connsiteY34" fmla="*/ 771232 h 1704911"/>
                      <a:gd name="connsiteX35" fmla="*/ 126983 w 1164979"/>
                      <a:gd name="connsiteY35" fmla="*/ 744121 h 1704911"/>
                      <a:gd name="connsiteX36" fmla="*/ 97035 w 1164979"/>
                      <a:gd name="connsiteY36" fmla="*/ 581886 h 1704911"/>
                      <a:gd name="connsiteX37" fmla="*/ 114168 w 1164979"/>
                      <a:gd name="connsiteY37" fmla="*/ 457944 h 1704911"/>
                      <a:gd name="connsiteX38" fmla="*/ 120603 w 1164979"/>
                      <a:gd name="connsiteY38" fmla="*/ 443305 h 1704911"/>
                      <a:gd name="connsiteX39" fmla="*/ 116868 w 1164979"/>
                      <a:gd name="connsiteY39" fmla="*/ 440409 h 1704911"/>
                      <a:gd name="connsiteX40" fmla="*/ 24244 w 1164979"/>
                      <a:gd name="connsiteY40" fmla="*/ 322154 h 1704911"/>
                      <a:gd name="connsiteX41" fmla="*/ 329851 w 1164979"/>
                      <a:gd name="connsiteY41" fmla="*/ 47598 h 1704911"/>
                      <a:gd name="connsiteX0" fmla="*/ 316459 w 1151587"/>
                      <a:gd name="connsiteY0" fmla="*/ 47598 h 1704911"/>
                      <a:gd name="connsiteX1" fmla="*/ 537062 w 1151587"/>
                      <a:gd name="connsiteY1" fmla="*/ 30299 h 1704911"/>
                      <a:gd name="connsiteX2" fmla="*/ 588335 w 1151587"/>
                      <a:gd name="connsiteY2" fmla="*/ 171488 h 1704911"/>
                      <a:gd name="connsiteX3" fmla="*/ 590089 w 1151587"/>
                      <a:gd name="connsiteY3" fmla="*/ 188705 h 1704911"/>
                      <a:gd name="connsiteX4" fmla="*/ 595769 w 1151587"/>
                      <a:gd name="connsiteY4" fmla="*/ 190383 h 1704911"/>
                      <a:gd name="connsiteX5" fmla="*/ 838087 w 1151587"/>
                      <a:gd name="connsiteY5" fmla="*/ 497888 h 1704911"/>
                      <a:gd name="connsiteX6" fmla="*/ 843587 w 1151587"/>
                      <a:gd name="connsiteY6" fmla="*/ 557556 h 1704911"/>
                      <a:gd name="connsiteX7" fmla="*/ 851009 w 1151587"/>
                      <a:gd name="connsiteY7" fmla="*/ 553439 h 1704911"/>
                      <a:gd name="connsiteX8" fmla="*/ 854930 w 1151587"/>
                      <a:gd name="connsiteY8" fmla="*/ 559394 h 1704911"/>
                      <a:gd name="connsiteX9" fmla="*/ 958655 w 1151587"/>
                      <a:gd name="connsiteY9" fmla="*/ 733096 h 1704911"/>
                      <a:gd name="connsiteX10" fmla="*/ 1138776 w 1151587"/>
                      <a:gd name="connsiteY10" fmla="*/ 1227245 h 1704911"/>
                      <a:gd name="connsiteX11" fmla="*/ 1091009 w 1151587"/>
                      <a:gd name="connsiteY11" fmla="*/ 1207056 h 1704911"/>
                      <a:gd name="connsiteX12" fmla="*/ 1067601 w 1151587"/>
                      <a:gd name="connsiteY12" fmla="*/ 1183859 h 1704911"/>
                      <a:gd name="connsiteX13" fmla="*/ 1096122 w 1151587"/>
                      <a:gd name="connsiteY13" fmla="*/ 1250000 h 1704911"/>
                      <a:gd name="connsiteX14" fmla="*/ 1138082 w 1151587"/>
                      <a:gd name="connsiteY14" fmla="*/ 1488639 h 1704911"/>
                      <a:gd name="connsiteX15" fmla="*/ 1005332 w 1151587"/>
                      <a:gd name="connsiteY15" fmla="*/ 1388273 h 1704911"/>
                      <a:gd name="connsiteX16" fmla="*/ 998388 w 1151587"/>
                      <a:gd name="connsiteY16" fmla="*/ 1379265 h 1704911"/>
                      <a:gd name="connsiteX17" fmla="*/ 997326 w 1151587"/>
                      <a:gd name="connsiteY17" fmla="*/ 1382504 h 1704911"/>
                      <a:gd name="connsiteX18" fmla="*/ 1018864 w 1151587"/>
                      <a:gd name="connsiteY18" fmla="*/ 1432452 h 1704911"/>
                      <a:gd name="connsiteX19" fmla="*/ 1060825 w 1151587"/>
                      <a:gd name="connsiteY19" fmla="*/ 1671091 h 1704911"/>
                      <a:gd name="connsiteX20" fmla="*/ 880603 w 1151587"/>
                      <a:gd name="connsiteY20" fmla="*/ 1509137 h 1704911"/>
                      <a:gd name="connsiteX21" fmla="*/ 846880 w 1151587"/>
                      <a:gd name="connsiteY21" fmla="*/ 1460439 h 1704911"/>
                      <a:gd name="connsiteX22" fmla="*/ 839427 w 1151587"/>
                      <a:gd name="connsiteY22" fmla="*/ 1459142 h 1704911"/>
                      <a:gd name="connsiteX23" fmla="*/ 841475 w 1151587"/>
                      <a:gd name="connsiteY23" fmla="*/ 1463891 h 1704911"/>
                      <a:gd name="connsiteX24" fmla="*/ 883437 w 1151587"/>
                      <a:gd name="connsiteY24" fmla="*/ 1702529 h 1704911"/>
                      <a:gd name="connsiteX25" fmla="*/ 548098 w 1151587"/>
                      <a:gd name="connsiteY25" fmla="*/ 1294470 h 1704911"/>
                      <a:gd name="connsiteX26" fmla="*/ 464443 w 1151587"/>
                      <a:gd name="connsiteY26" fmla="*/ 1129523 h 1704911"/>
                      <a:gd name="connsiteX27" fmla="*/ 450802 w 1151587"/>
                      <a:gd name="connsiteY27" fmla="*/ 1112349 h 1704911"/>
                      <a:gd name="connsiteX28" fmla="*/ 370209 w 1151587"/>
                      <a:gd name="connsiteY28" fmla="*/ 995937 h 1704911"/>
                      <a:gd name="connsiteX29" fmla="*/ 361369 w 1151587"/>
                      <a:gd name="connsiteY29" fmla="*/ 981194 h 1704911"/>
                      <a:gd name="connsiteX30" fmla="*/ 356803 w 1151587"/>
                      <a:gd name="connsiteY30" fmla="*/ 979644 h 1704911"/>
                      <a:gd name="connsiteX31" fmla="*/ 380958 w 1151587"/>
                      <a:gd name="connsiteY31" fmla="*/ 1118155 h 1704911"/>
                      <a:gd name="connsiteX32" fmla="*/ 361087 w 1151587"/>
                      <a:gd name="connsiteY32" fmla="*/ 1446775 h 1704911"/>
                      <a:gd name="connsiteX33" fmla="*/ 159706 w 1151587"/>
                      <a:gd name="connsiteY33" fmla="*/ 958502 h 1704911"/>
                      <a:gd name="connsiteX34" fmla="*/ 127047 w 1151587"/>
                      <a:gd name="connsiteY34" fmla="*/ 771232 h 1704911"/>
                      <a:gd name="connsiteX35" fmla="*/ 113591 w 1151587"/>
                      <a:gd name="connsiteY35" fmla="*/ 744121 h 1704911"/>
                      <a:gd name="connsiteX36" fmla="*/ 83643 w 1151587"/>
                      <a:gd name="connsiteY36" fmla="*/ 581886 h 1704911"/>
                      <a:gd name="connsiteX37" fmla="*/ 100776 w 1151587"/>
                      <a:gd name="connsiteY37" fmla="*/ 457944 h 1704911"/>
                      <a:gd name="connsiteX38" fmla="*/ 107211 w 1151587"/>
                      <a:gd name="connsiteY38" fmla="*/ 443305 h 1704911"/>
                      <a:gd name="connsiteX39" fmla="*/ 103476 w 1151587"/>
                      <a:gd name="connsiteY39" fmla="*/ 440409 h 1704911"/>
                      <a:gd name="connsiteX40" fmla="*/ 10852 w 1151587"/>
                      <a:gd name="connsiteY40" fmla="*/ 322154 h 1704911"/>
                      <a:gd name="connsiteX41" fmla="*/ 316459 w 1151587"/>
                      <a:gd name="connsiteY41" fmla="*/ 47598 h 1704911"/>
                      <a:gd name="connsiteX0" fmla="*/ 232816 w 1067944"/>
                      <a:gd name="connsiteY0" fmla="*/ 30232 h 1687545"/>
                      <a:gd name="connsiteX1" fmla="*/ 453419 w 1067944"/>
                      <a:gd name="connsiteY1" fmla="*/ 12933 h 1687545"/>
                      <a:gd name="connsiteX2" fmla="*/ 504692 w 1067944"/>
                      <a:gd name="connsiteY2" fmla="*/ 154122 h 1687545"/>
                      <a:gd name="connsiteX3" fmla="*/ 506446 w 1067944"/>
                      <a:gd name="connsiteY3" fmla="*/ 171339 h 1687545"/>
                      <a:gd name="connsiteX4" fmla="*/ 512126 w 1067944"/>
                      <a:gd name="connsiteY4" fmla="*/ 173017 h 1687545"/>
                      <a:gd name="connsiteX5" fmla="*/ 754444 w 1067944"/>
                      <a:gd name="connsiteY5" fmla="*/ 480522 h 1687545"/>
                      <a:gd name="connsiteX6" fmla="*/ 759944 w 1067944"/>
                      <a:gd name="connsiteY6" fmla="*/ 540190 h 1687545"/>
                      <a:gd name="connsiteX7" fmla="*/ 767366 w 1067944"/>
                      <a:gd name="connsiteY7" fmla="*/ 536073 h 1687545"/>
                      <a:gd name="connsiteX8" fmla="*/ 771287 w 1067944"/>
                      <a:gd name="connsiteY8" fmla="*/ 542028 h 1687545"/>
                      <a:gd name="connsiteX9" fmla="*/ 875012 w 1067944"/>
                      <a:gd name="connsiteY9" fmla="*/ 715730 h 1687545"/>
                      <a:gd name="connsiteX10" fmla="*/ 1055133 w 1067944"/>
                      <a:gd name="connsiteY10" fmla="*/ 1209879 h 1687545"/>
                      <a:gd name="connsiteX11" fmla="*/ 1007366 w 1067944"/>
                      <a:gd name="connsiteY11" fmla="*/ 1189690 h 1687545"/>
                      <a:gd name="connsiteX12" fmla="*/ 983958 w 1067944"/>
                      <a:gd name="connsiteY12" fmla="*/ 1166493 h 1687545"/>
                      <a:gd name="connsiteX13" fmla="*/ 1012479 w 1067944"/>
                      <a:gd name="connsiteY13" fmla="*/ 1232634 h 1687545"/>
                      <a:gd name="connsiteX14" fmla="*/ 1054439 w 1067944"/>
                      <a:gd name="connsiteY14" fmla="*/ 1471273 h 1687545"/>
                      <a:gd name="connsiteX15" fmla="*/ 921689 w 1067944"/>
                      <a:gd name="connsiteY15" fmla="*/ 1370907 h 1687545"/>
                      <a:gd name="connsiteX16" fmla="*/ 914745 w 1067944"/>
                      <a:gd name="connsiteY16" fmla="*/ 1361899 h 1687545"/>
                      <a:gd name="connsiteX17" fmla="*/ 913683 w 1067944"/>
                      <a:gd name="connsiteY17" fmla="*/ 1365138 h 1687545"/>
                      <a:gd name="connsiteX18" fmla="*/ 935221 w 1067944"/>
                      <a:gd name="connsiteY18" fmla="*/ 1415086 h 1687545"/>
                      <a:gd name="connsiteX19" fmla="*/ 977182 w 1067944"/>
                      <a:gd name="connsiteY19" fmla="*/ 1653725 h 1687545"/>
                      <a:gd name="connsiteX20" fmla="*/ 796960 w 1067944"/>
                      <a:gd name="connsiteY20" fmla="*/ 1491771 h 1687545"/>
                      <a:gd name="connsiteX21" fmla="*/ 763237 w 1067944"/>
                      <a:gd name="connsiteY21" fmla="*/ 1443073 h 1687545"/>
                      <a:gd name="connsiteX22" fmla="*/ 755784 w 1067944"/>
                      <a:gd name="connsiteY22" fmla="*/ 1441776 h 1687545"/>
                      <a:gd name="connsiteX23" fmla="*/ 757832 w 1067944"/>
                      <a:gd name="connsiteY23" fmla="*/ 1446525 h 1687545"/>
                      <a:gd name="connsiteX24" fmla="*/ 799794 w 1067944"/>
                      <a:gd name="connsiteY24" fmla="*/ 1685163 h 1687545"/>
                      <a:gd name="connsiteX25" fmla="*/ 464455 w 1067944"/>
                      <a:gd name="connsiteY25" fmla="*/ 1277104 h 1687545"/>
                      <a:gd name="connsiteX26" fmla="*/ 380800 w 1067944"/>
                      <a:gd name="connsiteY26" fmla="*/ 1112157 h 1687545"/>
                      <a:gd name="connsiteX27" fmla="*/ 367159 w 1067944"/>
                      <a:gd name="connsiteY27" fmla="*/ 1094983 h 1687545"/>
                      <a:gd name="connsiteX28" fmla="*/ 286566 w 1067944"/>
                      <a:gd name="connsiteY28" fmla="*/ 978571 h 1687545"/>
                      <a:gd name="connsiteX29" fmla="*/ 277726 w 1067944"/>
                      <a:gd name="connsiteY29" fmla="*/ 963828 h 1687545"/>
                      <a:gd name="connsiteX30" fmla="*/ 273160 w 1067944"/>
                      <a:gd name="connsiteY30" fmla="*/ 962278 h 1687545"/>
                      <a:gd name="connsiteX31" fmla="*/ 297315 w 1067944"/>
                      <a:gd name="connsiteY31" fmla="*/ 1100789 h 1687545"/>
                      <a:gd name="connsiteX32" fmla="*/ 277444 w 1067944"/>
                      <a:gd name="connsiteY32" fmla="*/ 1429409 h 1687545"/>
                      <a:gd name="connsiteX33" fmla="*/ 76063 w 1067944"/>
                      <a:gd name="connsiteY33" fmla="*/ 941136 h 1687545"/>
                      <a:gd name="connsiteX34" fmla="*/ 43404 w 1067944"/>
                      <a:gd name="connsiteY34" fmla="*/ 753866 h 1687545"/>
                      <a:gd name="connsiteX35" fmla="*/ 29948 w 1067944"/>
                      <a:gd name="connsiteY35" fmla="*/ 726755 h 1687545"/>
                      <a:gd name="connsiteX36" fmla="*/ 0 w 1067944"/>
                      <a:gd name="connsiteY36" fmla="*/ 564520 h 1687545"/>
                      <a:gd name="connsiteX37" fmla="*/ 17133 w 1067944"/>
                      <a:gd name="connsiteY37" fmla="*/ 440578 h 1687545"/>
                      <a:gd name="connsiteX38" fmla="*/ 23568 w 1067944"/>
                      <a:gd name="connsiteY38" fmla="*/ 425939 h 1687545"/>
                      <a:gd name="connsiteX39" fmla="*/ 19833 w 1067944"/>
                      <a:gd name="connsiteY39" fmla="*/ 423043 h 1687545"/>
                      <a:gd name="connsiteX40" fmla="*/ 54704 w 1067944"/>
                      <a:gd name="connsiteY40" fmla="*/ 223290 h 1687545"/>
                      <a:gd name="connsiteX41" fmla="*/ 232816 w 1067944"/>
                      <a:gd name="connsiteY41" fmla="*/ 30232 h 1687545"/>
                      <a:gd name="connsiteX0" fmla="*/ 232816 w 1067944"/>
                      <a:gd name="connsiteY0" fmla="*/ 7742 h 1665055"/>
                      <a:gd name="connsiteX1" fmla="*/ 349111 w 1067944"/>
                      <a:gd name="connsiteY1" fmla="*/ 47170 h 1665055"/>
                      <a:gd name="connsiteX2" fmla="*/ 504692 w 1067944"/>
                      <a:gd name="connsiteY2" fmla="*/ 131632 h 1665055"/>
                      <a:gd name="connsiteX3" fmla="*/ 506446 w 1067944"/>
                      <a:gd name="connsiteY3" fmla="*/ 148849 h 1665055"/>
                      <a:gd name="connsiteX4" fmla="*/ 512126 w 1067944"/>
                      <a:gd name="connsiteY4" fmla="*/ 150527 h 1665055"/>
                      <a:gd name="connsiteX5" fmla="*/ 754444 w 1067944"/>
                      <a:gd name="connsiteY5" fmla="*/ 458032 h 1665055"/>
                      <a:gd name="connsiteX6" fmla="*/ 759944 w 1067944"/>
                      <a:gd name="connsiteY6" fmla="*/ 517700 h 1665055"/>
                      <a:gd name="connsiteX7" fmla="*/ 767366 w 1067944"/>
                      <a:gd name="connsiteY7" fmla="*/ 513583 h 1665055"/>
                      <a:gd name="connsiteX8" fmla="*/ 771287 w 1067944"/>
                      <a:gd name="connsiteY8" fmla="*/ 519538 h 1665055"/>
                      <a:gd name="connsiteX9" fmla="*/ 875012 w 1067944"/>
                      <a:gd name="connsiteY9" fmla="*/ 693240 h 1665055"/>
                      <a:gd name="connsiteX10" fmla="*/ 1055133 w 1067944"/>
                      <a:gd name="connsiteY10" fmla="*/ 1187389 h 1665055"/>
                      <a:gd name="connsiteX11" fmla="*/ 1007366 w 1067944"/>
                      <a:gd name="connsiteY11" fmla="*/ 1167200 h 1665055"/>
                      <a:gd name="connsiteX12" fmla="*/ 983958 w 1067944"/>
                      <a:gd name="connsiteY12" fmla="*/ 1144003 h 1665055"/>
                      <a:gd name="connsiteX13" fmla="*/ 1012479 w 1067944"/>
                      <a:gd name="connsiteY13" fmla="*/ 1210144 h 1665055"/>
                      <a:gd name="connsiteX14" fmla="*/ 1054439 w 1067944"/>
                      <a:gd name="connsiteY14" fmla="*/ 1448783 h 1665055"/>
                      <a:gd name="connsiteX15" fmla="*/ 921689 w 1067944"/>
                      <a:gd name="connsiteY15" fmla="*/ 1348417 h 1665055"/>
                      <a:gd name="connsiteX16" fmla="*/ 914745 w 1067944"/>
                      <a:gd name="connsiteY16" fmla="*/ 1339409 h 1665055"/>
                      <a:gd name="connsiteX17" fmla="*/ 913683 w 1067944"/>
                      <a:gd name="connsiteY17" fmla="*/ 1342648 h 1665055"/>
                      <a:gd name="connsiteX18" fmla="*/ 935221 w 1067944"/>
                      <a:gd name="connsiteY18" fmla="*/ 1392596 h 1665055"/>
                      <a:gd name="connsiteX19" fmla="*/ 977182 w 1067944"/>
                      <a:gd name="connsiteY19" fmla="*/ 1631235 h 1665055"/>
                      <a:gd name="connsiteX20" fmla="*/ 796960 w 1067944"/>
                      <a:gd name="connsiteY20" fmla="*/ 1469281 h 1665055"/>
                      <a:gd name="connsiteX21" fmla="*/ 763237 w 1067944"/>
                      <a:gd name="connsiteY21" fmla="*/ 1420583 h 1665055"/>
                      <a:gd name="connsiteX22" fmla="*/ 755784 w 1067944"/>
                      <a:gd name="connsiteY22" fmla="*/ 1419286 h 1665055"/>
                      <a:gd name="connsiteX23" fmla="*/ 757832 w 1067944"/>
                      <a:gd name="connsiteY23" fmla="*/ 1424035 h 1665055"/>
                      <a:gd name="connsiteX24" fmla="*/ 799794 w 1067944"/>
                      <a:gd name="connsiteY24" fmla="*/ 1662673 h 1665055"/>
                      <a:gd name="connsiteX25" fmla="*/ 464455 w 1067944"/>
                      <a:gd name="connsiteY25" fmla="*/ 1254614 h 1665055"/>
                      <a:gd name="connsiteX26" fmla="*/ 380800 w 1067944"/>
                      <a:gd name="connsiteY26" fmla="*/ 1089667 h 1665055"/>
                      <a:gd name="connsiteX27" fmla="*/ 367159 w 1067944"/>
                      <a:gd name="connsiteY27" fmla="*/ 1072493 h 1665055"/>
                      <a:gd name="connsiteX28" fmla="*/ 286566 w 1067944"/>
                      <a:gd name="connsiteY28" fmla="*/ 956081 h 1665055"/>
                      <a:gd name="connsiteX29" fmla="*/ 277726 w 1067944"/>
                      <a:gd name="connsiteY29" fmla="*/ 941338 h 1665055"/>
                      <a:gd name="connsiteX30" fmla="*/ 273160 w 1067944"/>
                      <a:gd name="connsiteY30" fmla="*/ 939788 h 1665055"/>
                      <a:gd name="connsiteX31" fmla="*/ 297315 w 1067944"/>
                      <a:gd name="connsiteY31" fmla="*/ 1078299 h 1665055"/>
                      <a:gd name="connsiteX32" fmla="*/ 277444 w 1067944"/>
                      <a:gd name="connsiteY32" fmla="*/ 1406919 h 1665055"/>
                      <a:gd name="connsiteX33" fmla="*/ 76063 w 1067944"/>
                      <a:gd name="connsiteY33" fmla="*/ 918646 h 1665055"/>
                      <a:gd name="connsiteX34" fmla="*/ 43404 w 1067944"/>
                      <a:gd name="connsiteY34" fmla="*/ 731376 h 1665055"/>
                      <a:gd name="connsiteX35" fmla="*/ 29948 w 1067944"/>
                      <a:gd name="connsiteY35" fmla="*/ 704265 h 1665055"/>
                      <a:gd name="connsiteX36" fmla="*/ 0 w 1067944"/>
                      <a:gd name="connsiteY36" fmla="*/ 542030 h 1665055"/>
                      <a:gd name="connsiteX37" fmla="*/ 17133 w 1067944"/>
                      <a:gd name="connsiteY37" fmla="*/ 418088 h 1665055"/>
                      <a:gd name="connsiteX38" fmla="*/ 23568 w 1067944"/>
                      <a:gd name="connsiteY38" fmla="*/ 403449 h 1665055"/>
                      <a:gd name="connsiteX39" fmla="*/ 19833 w 1067944"/>
                      <a:gd name="connsiteY39" fmla="*/ 400553 h 1665055"/>
                      <a:gd name="connsiteX40" fmla="*/ 54704 w 1067944"/>
                      <a:gd name="connsiteY40" fmla="*/ 200800 h 1665055"/>
                      <a:gd name="connsiteX41" fmla="*/ 232816 w 1067944"/>
                      <a:gd name="connsiteY41" fmla="*/ 7742 h 1665055"/>
                      <a:gd name="connsiteX0" fmla="*/ 54704 w 1067944"/>
                      <a:gd name="connsiteY0" fmla="*/ 155343 h 1619598"/>
                      <a:gd name="connsiteX1" fmla="*/ 349111 w 1067944"/>
                      <a:gd name="connsiteY1" fmla="*/ 1713 h 1619598"/>
                      <a:gd name="connsiteX2" fmla="*/ 504692 w 1067944"/>
                      <a:gd name="connsiteY2" fmla="*/ 86175 h 1619598"/>
                      <a:gd name="connsiteX3" fmla="*/ 506446 w 1067944"/>
                      <a:gd name="connsiteY3" fmla="*/ 103392 h 1619598"/>
                      <a:gd name="connsiteX4" fmla="*/ 512126 w 1067944"/>
                      <a:gd name="connsiteY4" fmla="*/ 105070 h 1619598"/>
                      <a:gd name="connsiteX5" fmla="*/ 754444 w 1067944"/>
                      <a:gd name="connsiteY5" fmla="*/ 412575 h 1619598"/>
                      <a:gd name="connsiteX6" fmla="*/ 759944 w 1067944"/>
                      <a:gd name="connsiteY6" fmla="*/ 472243 h 1619598"/>
                      <a:gd name="connsiteX7" fmla="*/ 767366 w 1067944"/>
                      <a:gd name="connsiteY7" fmla="*/ 468126 h 1619598"/>
                      <a:gd name="connsiteX8" fmla="*/ 771287 w 1067944"/>
                      <a:gd name="connsiteY8" fmla="*/ 474081 h 1619598"/>
                      <a:gd name="connsiteX9" fmla="*/ 875012 w 1067944"/>
                      <a:gd name="connsiteY9" fmla="*/ 647783 h 1619598"/>
                      <a:gd name="connsiteX10" fmla="*/ 1055133 w 1067944"/>
                      <a:gd name="connsiteY10" fmla="*/ 1141932 h 1619598"/>
                      <a:gd name="connsiteX11" fmla="*/ 1007366 w 1067944"/>
                      <a:gd name="connsiteY11" fmla="*/ 1121743 h 1619598"/>
                      <a:gd name="connsiteX12" fmla="*/ 983958 w 1067944"/>
                      <a:gd name="connsiteY12" fmla="*/ 1098546 h 1619598"/>
                      <a:gd name="connsiteX13" fmla="*/ 1012479 w 1067944"/>
                      <a:gd name="connsiteY13" fmla="*/ 1164687 h 1619598"/>
                      <a:gd name="connsiteX14" fmla="*/ 1054439 w 1067944"/>
                      <a:gd name="connsiteY14" fmla="*/ 1403326 h 1619598"/>
                      <a:gd name="connsiteX15" fmla="*/ 921689 w 1067944"/>
                      <a:gd name="connsiteY15" fmla="*/ 1302960 h 1619598"/>
                      <a:gd name="connsiteX16" fmla="*/ 914745 w 1067944"/>
                      <a:gd name="connsiteY16" fmla="*/ 1293952 h 1619598"/>
                      <a:gd name="connsiteX17" fmla="*/ 913683 w 1067944"/>
                      <a:gd name="connsiteY17" fmla="*/ 1297191 h 1619598"/>
                      <a:gd name="connsiteX18" fmla="*/ 935221 w 1067944"/>
                      <a:gd name="connsiteY18" fmla="*/ 1347139 h 1619598"/>
                      <a:gd name="connsiteX19" fmla="*/ 977182 w 1067944"/>
                      <a:gd name="connsiteY19" fmla="*/ 1585778 h 1619598"/>
                      <a:gd name="connsiteX20" fmla="*/ 796960 w 1067944"/>
                      <a:gd name="connsiteY20" fmla="*/ 1423824 h 1619598"/>
                      <a:gd name="connsiteX21" fmla="*/ 763237 w 1067944"/>
                      <a:gd name="connsiteY21" fmla="*/ 1375126 h 1619598"/>
                      <a:gd name="connsiteX22" fmla="*/ 755784 w 1067944"/>
                      <a:gd name="connsiteY22" fmla="*/ 1373829 h 1619598"/>
                      <a:gd name="connsiteX23" fmla="*/ 757832 w 1067944"/>
                      <a:gd name="connsiteY23" fmla="*/ 1378578 h 1619598"/>
                      <a:gd name="connsiteX24" fmla="*/ 799794 w 1067944"/>
                      <a:gd name="connsiteY24" fmla="*/ 1617216 h 1619598"/>
                      <a:gd name="connsiteX25" fmla="*/ 464455 w 1067944"/>
                      <a:gd name="connsiteY25" fmla="*/ 1209157 h 1619598"/>
                      <a:gd name="connsiteX26" fmla="*/ 380800 w 1067944"/>
                      <a:gd name="connsiteY26" fmla="*/ 1044210 h 1619598"/>
                      <a:gd name="connsiteX27" fmla="*/ 367159 w 1067944"/>
                      <a:gd name="connsiteY27" fmla="*/ 1027036 h 1619598"/>
                      <a:gd name="connsiteX28" fmla="*/ 286566 w 1067944"/>
                      <a:gd name="connsiteY28" fmla="*/ 910624 h 1619598"/>
                      <a:gd name="connsiteX29" fmla="*/ 277726 w 1067944"/>
                      <a:gd name="connsiteY29" fmla="*/ 895881 h 1619598"/>
                      <a:gd name="connsiteX30" fmla="*/ 273160 w 1067944"/>
                      <a:gd name="connsiteY30" fmla="*/ 894331 h 1619598"/>
                      <a:gd name="connsiteX31" fmla="*/ 297315 w 1067944"/>
                      <a:gd name="connsiteY31" fmla="*/ 1032842 h 1619598"/>
                      <a:gd name="connsiteX32" fmla="*/ 277444 w 1067944"/>
                      <a:gd name="connsiteY32" fmla="*/ 1361462 h 1619598"/>
                      <a:gd name="connsiteX33" fmla="*/ 76063 w 1067944"/>
                      <a:gd name="connsiteY33" fmla="*/ 873189 h 1619598"/>
                      <a:gd name="connsiteX34" fmla="*/ 43404 w 1067944"/>
                      <a:gd name="connsiteY34" fmla="*/ 685919 h 1619598"/>
                      <a:gd name="connsiteX35" fmla="*/ 29948 w 1067944"/>
                      <a:gd name="connsiteY35" fmla="*/ 658808 h 1619598"/>
                      <a:gd name="connsiteX36" fmla="*/ 0 w 1067944"/>
                      <a:gd name="connsiteY36" fmla="*/ 496573 h 1619598"/>
                      <a:gd name="connsiteX37" fmla="*/ 17133 w 1067944"/>
                      <a:gd name="connsiteY37" fmla="*/ 372631 h 1619598"/>
                      <a:gd name="connsiteX38" fmla="*/ 23568 w 1067944"/>
                      <a:gd name="connsiteY38" fmla="*/ 357992 h 1619598"/>
                      <a:gd name="connsiteX39" fmla="*/ 19833 w 1067944"/>
                      <a:gd name="connsiteY39" fmla="*/ 355096 h 1619598"/>
                      <a:gd name="connsiteX40" fmla="*/ 54704 w 1067944"/>
                      <a:gd name="connsiteY40" fmla="*/ 155343 h 1619598"/>
                      <a:gd name="connsiteX0" fmla="*/ 112386 w 1125626"/>
                      <a:gd name="connsiteY0" fmla="*/ 155343 h 1619598"/>
                      <a:gd name="connsiteX1" fmla="*/ 406793 w 1125626"/>
                      <a:gd name="connsiteY1" fmla="*/ 1713 h 1619598"/>
                      <a:gd name="connsiteX2" fmla="*/ 562374 w 1125626"/>
                      <a:gd name="connsiteY2" fmla="*/ 86175 h 1619598"/>
                      <a:gd name="connsiteX3" fmla="*/ 564128 w 1125626"/>
                      <a:gd name="connsiteY3" fmla="*/ 103392 h 1619598"/>
                      <a:gd name="connsiteX4" fmla="*/ 569808 w 1125626"/>
                      <a:gd name="connsiteY4" fmla="*/ 105070 h 1619598"/>
                      <a:gd name="connsiteX5" fmla="*/ 812126 w 1125626"/>
                      <a:gd name="connsiteY5" fmla="*/ 412575 h 1619598"/>
                      <a:gd name="connsiteX6" fmla="*/ 817626 w 1125626"/>
                      <a:gd name="connsiteY6" fmla="*/ 472243 h 1619598"/>
                      <a:gd name="connsiteX7" fmla="*/ 825048 w 1125626"/>
                      <a:gd name="connsiteY7" fmla="*/ 468126 h 1619598"/>
                      <a:gd name="connsiteX8" fmla="*/ 828969 w 1125626"/>
                      <a:gd name="connsiteY8" fmla="*/ 474081 h 1619598"/>
                      <a:gd name="connsiteX9" fmla="*/ 932694 w 1125626"/>
                      <a:gd name="connsiteY9" fmla="*/ 647783 h 1619598"/>
                      <a:gd name="connsiteX10" fmla="*/ 1112815 w 1125626"/>
                      <a:gd name="connsiteY10" fmla="*/ 1141932 h 1619598"/>
                      <a:gd name="connsiteX11" fmla="*/ 1065048 w 1125626"/>
                      <a:gd name="connsiteY11" fmla="*/ 1121743 h 1619598"/>
                      <a:gd name="connsiteX12" fmla="*/ 1041640 w 1125626"/>
                      <a:gd name="connsiteY12" fmla="*/ 1098546 h 1619598"/>
                      <a:gd name="connsiteX13" fmla="*/ 1070161 w 1125626"/>
                      <a:gd name="connsiteY13" fmla="*/ 1164687 h 1619598"/>
                      <a:gd name="connsiteX14" fmla="*/ 1112121 w 1125626"/>
                      <a:gd name="connsiteY14" fmla="*/ 1403326 h 1619598"/>
                      <a:gd name="connsiteX15" fmla="*/ 979371 w 1125626"/>
                      <a:gd name="connsiteY15" fmla="*/ 1302960 h 1619598"/>
                      <a:gd name="connsiteX16" fmla="*/ 972427 w 1125626"/>
                      <a:gd name="connsiteY16" fmla="*/ 1293952 h 1619598"/>
                      <a:gd name="connsiteX17" fmla="*/ 971365 w 1125626"/>
                      <a:gd name="connsiteY17" fmla="*/ 1297191 h 1619598"/>
                      <a:gd name="connsiteX18" fmla="*/ 992903 w 1125626"/>
                      <a:gd name="connsiteY18" fmla="*/ 1347139 h 1619598"/>
                      <a:gd name="connsiteX19" fmla="*/ 1034864 w 1125626"/>
                      <a:gd name="connsiteY19" fmla="*/ 1585778 h 1619598"/>
                      <a:gd name="connsiteX20" fmla="*/ 854642 w 1125626"/>
                      <a:gd name="connsiteY20" fmla="*/ 1423824 h 1619598"/>
                      <a:gd name="connsiteX21" fmla="*/ 820919 w 1125626"/>
                      <a:gd name="connsiteY21" fmla="*/ 1375126 h 1619598"/>
                      <a:gd name="connsiteX22" fmla="*/ 813466 w 1125626"/>
                      <a:gd name="connsiteY22" fmla="*/ 1373829 h 1619598"/>
                      <a:gd name="connsiteX23" fmla="*/ 815514 w 1125626"/>
                      <a:gd name="connsiteY23" fmla="*/ 1378578 h 1619598"/>
                      <a:gd name="connsiteX24" fmla="*/ 857476 w 1125626"/>
                      <a:gd name="connsiteY24" fmla="*/ 1617216 h 1619598"/>
                      <a:gd name="connsiteX25" fmla="*/ 522137 w 1125626"/>
                      <a:gd name="connsiteY25" fmla="*/ 1209157 h 1619598"/>
                      <a:gd name="connsiteX26" fmla="*/ 438482 w 1125626"/>
                      <a:gd name="connsiteY26" fmla="*/ 1044210 h 1619598"/>
                      <a:gd name="connsiteX27" fmla="*/ 424841 w 1125626"/>
                      <a:gd name="connsiteY27" fmla="*/ 1027036 h 1619598"/>
                      <a:gd name="connsiteX28" fmla="*/ 344248 w 1125626"/>
                      <a:gd name="connsiteY28" fmla="*/ 910624 h 1619598"/>
                      <a:gd name="connsiteX29" fmla="*/ 335408 w 1125626"/>
                      <a:gd name="connsiteY29" fmla="*/ 895881 h 1619598"/>
                      <a:gd name="connsiteX30" fmla="*/ 330842 w 1125626"/>
                      <a:gd name="connsiteY30" fmla="*/ 894331 h 1619598"/>
                      <a:gd name="connsiteX31" fmla="*/ 354997 w 1125626"/>
                      <a:gd name="connsiteY31" fmla="*/ 1032842 h 1619598"/>
                      <a:gd name="connsiteX32" fmla="*/ 335126 w 1125626"/>
                      <a:gd name="connsiteY32" fmla="*/ 1361462 h 1619598"/>
                      <a:gd name="connsiteX33" fmla="*/ 133745 w 1125626"/>
                      <a:gd name="connsiteY33" fmla="*/ 873189 h 1619598"/>
                      <a:gd name="connsiteX34" fmla="*/ 101086 w 1125626"/>
                      <a:gd name="connsiteY34" fmla="*/ 685919 h 1619598"/>
                      <a:gd name="connsiteX35" fmla="*/ 87630 w 1125626"/>
                      <a:gd name="connsiteY35" fmla="*/ 658808 h 1619598"/>
                      <a:gd name="connsiteX36" fmla="*/ 57682 w 1125626"/>
                      <a:gd name="connsiteY36" fmla="*/ 496573 h 1619598"/>
                      <a:gd name="connsiteX37" fmla="*/ 74815 w 1125626"/>
                      <a:gd name="connsiteY37" fmla="*/ 372631 h 1619598"/>
                      <a:gd name="connsiteX38" fmla="*/ 81250 w 1125626"/>
                      <a:gd name="connsiteY38" fmla="*/ 357992 h 1619598"/>
                      <a:gd name="connsiteX39" fmla="*/ 4919 w 1125626"/>
                      <a:gd name="connsiteY39" fmla="*/ 248675 h 1619598"/>
                      <a:gd name="connsiteX40" fmla="*/ 112386 w 1125626"/>
                      <a:gd name="connsiteY40" fmla="*/ 155343 h 1619598"/>
                      <a:gd name="connsiteX0" fmla="*/ 0 w 1120707"/>
                      <a:gd name="connsiteY0" fmla="*/ 253392 h 1624315"/>
                      <a:gd name="connsiteX1" fmla="*/ 401874 w 1120707"/>
                      <a:gd name="connsiteY1" fmla="*/ 6430 h 1624315"/>
                      <a:gd name="connsiteX2" fmla="*/ 557455 w 1120707"/>
                      <a:gd name="connsiteY2" fmla="*/ 90892 h 1624315"/>
                      <a:gd name="connsiteX3" fmla="*/ 559209 w 1120707"/>
                      <a:gd name="connsiteY3" fmla="*/ 108109 h 1624315"/>
                      <a:gd name="connsiteX4" fmla="*/ 564889 w 1120707"/>
                      <a:gd name="connsiteY4" fmla="*/ 109787 h 1624315"/>
                      <a:gd name="connsiteX5" fmla="*/ 807207 w 1120707"/>
                      <a:gd name="connsiteY5" fmla="*/ 417292 h 1624315"/>
                      <a:gd name="connsiteX6" fmla="*/ 812707 w 1120707"/>
                      <a:gd name="connsiteY6" fmla="*/ 476960 h 1624315"/>
                      <a:gd name="connsiteX7" fmla="*/ 820129 w 1120707"/>
                      <a:gd name="connsiteY7" fmla="*/ 472843 h 1624315"/>
                      <a:gd name="connsiteX8" fmla="*/ 824050 w 1120707"/>
                      <a:gd name="connsiteY8" fmla="*/ 478798 h 1624315"/>
                      <a:gd name="connsiteX9" fmla="*/ 927775 w 1120707"/>
                      <a:gd name="connsiteY9" fmla="*/ 652500 h 1624315"/>
                      <a:gd name="connsiteX10" fmla="*/ 1107896 w 1120707"/>
                      <a:gd name="connsiteY10" fmla="*/ 1146649 h 1624315"/>
                      <a:gd name="connsiteX11" fmla="*/ 1060129 w 1120707"/>
                      <a:gd name="connsiteY11" fmla="*/ 1126460 h 1624315"/>
                      <a:gd name="connsiteX12" fmla="*/ 1036721 w 1120707"/>
                      <a:gd name="connsiteY12" fmla="*/ 1103263 h 1624315"/>
                      <a:gd name="connsiteX13" fmla="*/ 1065242 w 1120707"/>
                      <a:gd name="connsiteY13" fmla="*/ 1169404 h 1624315"/>
                      <a:gd name="connsiteX14" fmla="*/ 1107202 w 1120707"/>
                      <a:gd name="connsiteY14" fmla="*/ 1408043 h 1624315"/>
                      <a:gd name="connsiteX15" fmla="*/ 974452 w 1120707"/>
                      <a:gd name="connsiteY15" fmla="*/ 1307677 h 1624315"/>
                      <a:gd name="connsiteX16" fmla="*/ 967508 w 1120707"/>
                      <a:gd name="connsiteY16" fmla="*/ 1298669 h 1624315"/>
                      <a:gd name="connsiteX17" fmla="*/ 966446 w 1120707"/>
                      <a:gd name="connsiteY17" fmla="*/ 1301908 h 1624315"/>
                      <a:gd name="connsiteX18" fmla="*/ 987984 w 1120707"/>
                      <a:gd name="connsiteY18" fmla="*/ 1351856 h 1624315"/>
                      <a:gd name="connsiteX19" fmla="*/ 1029945 w 1120707"/>
                      <a:gd name="connsiteY19" fmla="*/ 1590495 h 1624315"/>
                      <a:gd name="connsiteX20" fmla="*/ 849723 w 1120707"/>
                      <a:gd name="connsiteY20" fmla="*/ 1428541 h 1624315"/>
                      <a:gd name="connsiteX21" fmla="*/ 816000 w 1120707"/>
                      <a:gd name="connsiteY21" fmla="*/ 1379843 h 1624315"/>
                      <a:gd name="connsiteX22" fmla="*/ 808547 w 1120707"/>
                      <a:gd name="connsiteY22" fmla="*/ 1378546 h 1624315"/>
                      <a:gd name="connsiteX23" fmla="*/ 810595 w 1120707"/>
                      <a:gd name="connsiteY23" fmla="*/ 1383295 h 1624315"/>
                      <a:gd name="connsiteX24" fmla="*/ 852557 w 1120707"/>
                      <a:gd name="connsiteY24" fmla="*/ 1621933 h 1624315"/>
                      <a:gd name="connsiteX25" fmla="*/ 517218 w 1120707"/>
                      <a:gd name="connsiteY25" fmla="*/ 1213874 h 1624315"/>
                      <a:gd name="connsiteX26" fmla="*/ 433563 w 1120707"/>
                      <a:gd name="connsiteY26" fmla="*/ 1048927 h 1624315"/>
                      <a:gd name="connsiteX27" fmla="*/ 419922 w 1120707"/>
                      <a:gd name="connsiteY27" fmla="*/ 1031753 h 1624315"/>
                      <a:gd name="connsiteX28" fmla="*/ 339329 w 1120707"/>
                      <a:gd name="connsiteY28" fmla="*/ 915341 h 1624315"/>
                      <a:gd name="connsiteX29" fmla="*/ 330489 w 1120707"/>
                      <a:gd name="connsiteY29" fmla="*/ 900598 h 1624315"/>
                      <a:gd name="connsiteX30" fmla="*/ 325923 w 1120707"/>
                      <a:gd name="connsiteY30" fmla="*/ 899048 h 1624315"/>
                      <a:gd name="connsiteX31" fmla="*/ 350078 w 1120707"/>
                      <a:gd name="connsiteY31" fmla="*/ 1037559 h 1624315"/>
                      <a:gd name="connsiteX32" fmla="*/ 330207 w 1120707"/>
                      <a:gd name="connsiteY32" fmla="*/ 1366179 h 1624315"/>
                      <a:gd name="connsiteX33" fmla="*/ 128826 w 1120707"/>
                      <a:gd name="connsiteY33" fmla="*/ 877906 h 1624315"/>
                      <a:gd name="connsiteX34" fmla="*/ 96167 w 1120707"/>
                      <a:gd name="connsiteY34" fmla="*/ 690636 h 1624315"/>
                      <a:gd name="connsiteX35" fmla="*/ 82711 w 1120707"/>
                      <a:gd name="connsiteY35" fmla="*/ 663525 h 1624315"/>
                      <a:gd name="connsiteX36" fmla="*/ 52763 w 1120707"/>
                      <a:gd name="connsiteY36" fmla="*/ 501290 h 1624315"/>
                      <a:gd name="connsiteX37" fmla="*/ 69896 w 1120707"/>
                      <a:gd name="connsiteY37" fmla="*/ 377348 h 1624315"/>
                      <a:gd name="connsiteX38" fmla="*/ 76331 w 1120707"/>
                      <a:gd name="connsiteY38" fmla="*/ 362709 h 1624315"/>
                      <a:gd name="connsiteX39" fmla="*/ 0 w 1120707"/>
                      <a:gd name="connsiteY39" fmla="*/ 253392 h 1624315"/>
                      <a:gd name="connsiteX0" fmla="*/ 0 w 1120707"/>
                      <a:gd name="connsiteY0" fmla="*/ 162500 h 1533423"/>
                      <a:gd name="connsiteX1" fmla="*/ 557455 w 1120707"/>
                      <a:gd name="connsiteY1" fmla="*/ 0 h 1533423"/>
                      <a:gd name="connsiteX2" fmla="*/ 559209 w 1120707"/>
                      <a:gd name="connsiteY2" fmla="*/ 17217 h 1533423"/>
                      <a:gd name="connsiteX3" fmla="*/ 564889 w 1120707"/>
                      <a:gd name="connsiteY3" fmla="*/ 18895 h 1533423"/>
                      <a:gd name="connsiteX4" fmla="*/ 807207 w 1120707"/>
                      <a:gd name="connsiteY4" fmla="*/ 326400 h 1533423"/>
                      <a:gd name="connsiteX5" fmla="*/ 812707 w 1120707"/>
                      <a:gd name="connsiteY5" fmla="*/ 386068 h 1533423"/>
                      <a:gd name="connsiteX6" fmla="*/ 820129 w 1120707"/>
                      <a:gd name="connsiteY6" fmla="*/ 381951 h 1533423"/>
                      <a:gd name="connsiteX7" fmla="*/ 824050 w 1120707"/>
                      <a:gd name="connsiteY7" fmla="*/ 387906 h 1533423"/>
                      <a:gd name="connsiteX8" fmla="*/ 927775 w 1120707"/>
                      <a:gd name="connsiteY8" fmla="*/ 561608 h 1533423"/>
                      <a:gd name="connsiteX9" fmla="*/ 1107896 w 1120707"/>
                      <a:gd name="connsiteY9" fmla="*/ 1055757 h 1533423"/>
                      <a:gd name="connsiteX10" fmla="*/ 1060129 w 1120707"/>
                      <a:gd name="connsiteY10" fmla="*/ 1035568 h 1533423"/>
                      <a:gd name="connsiteX11" fmla="*/ 1036721 w 1120707"/>
                      <a:gd name="connsiteY11" fmla="*/ 1012371 h 1533423"/>
                      <a:gd name="connsiteX12" fmla="*/ 1065242 w 1120707"/>
                      <a:gd name="connsiteY12" fmla="*/ 1078512 h 1533423"/>
                      <a:gd name="connsiteX13" fmla="*/ 1107202 w 1120707"/>
                      <a:gd name="connsiteY13" fmla="*/ 1317151 h 1533423"/>
                      <a:gd name="connsiteX14" fmla="*/ 974452 w 1120707"/>
                      <a:gd name="connsiteY14" fmla="*/ 1216785 h 1533423"/>
                      <a:gd name="connsiteX15" fmla="*/ 967508 w 1120707"/>
                      <a:gd name="connsiteY15" fmla="*/ 1207777 h 1533423"/>
                      <a:gd name="connsiteX16" fmla="*/ 966446 w 1120707"/>
                      <a:gd name="connsiteY16" fmla="*/ 1211016 h 1533423"/>
                      <a:gd name="connsiteX17" fmla="*/ 987984 w 1120707"/>
                      <a:gd name="connsiteY17" fmla="*/ 1260964 h 1533423"/>
                      <a:gd name="connsiteX18" fmla="*/ 1029945 w 1120707"/>
                      <a:gd name="connsiteY18" fmla="*/ 1499603 h 1533423"/>
                      <a:gd name="connsiteX19" fmla="*/ 849723 w 1120707"/>
                      <a:gd name="connsiteY19" fmla="*/ 1337649 h 1533423"/>
                      <a:gd name="connsiteX20" fmla="*/ 816000 w 1120707"/>
                      <a:gd name="connsiteY20" fmla="*/ 1288951 h 1533423"/>
                      <a:gd name="connsiteX21" fmla="*/ 808547 w 1120707"/>
                      <a:gd name="connsiteY21" fmla="*/ 1287654 h 1533423"/>
                      <a:gd name="connsiteX22" fmla="*/ 810595 w 1120707"/>
                      <a:gd name="connsiteY22" fmla="*/ 1292403 h 1533423"/>
                      <a:gd name="connsiteX23" fmla="*/ 852557 w 1120707"/>
                      <a:gd name="connsiteY23" fmla="*/ 1531041 h 1533423"/>
                      <a:gd name="connsiteX24" fmla="*/ 517218 w 1120707"/>
                      <a:gd name="connsiteY24" fmla="*/ 1122982 h 1533423"/>
                      <a:gd name="connsiteX25" fmla="*/ 433563 w 1120707"/>
                      <a:gd name="connsiteY25" fmla="*/ 958035 h 1533423"/>
                      <a:gd name="connsiteX26" fmla="*/ 419922 w 1120707"/>
                      <a:gd name="connsiteY26" fmla="*/ 940861 h 1533423"/>
                      <a:gd name="connsiteX27" fmla="*/ 339329 w 1120707"/>
                      <a:gd name="connsiteY27" fmla="*/ 824449 h 1533423"/>
                      <a:gd name="connsiteX28" fmla="*/ 330489 w 1120707"/>
                      <a:gd name="connsiteY28" fmla="*/ 809706 h 1533423"/>
                      <a:gd name="connsiteX29" fmla="*/ 325923 w 1120707"/>
                      <a:gd name="connsiteY29" fmla="*/ 808156 h 1533423"/>
                      <a:gd name="connsiteX30" fmla="*/ 350078 w 1120707"/>
                      <a:gd name="connsiteY30" fmla="*/ 946667 h 1533423"/>
                      <a:gd name="connsiteX31" fmla="*/ 330207 w 1120707"/>
                      <a:gd name="connsiteY31" fmla="*/ 1275287 h 1533423"/>
                      <a:gd name="connsiteX32" fmla="*/ 128826 w 1120707"/>
                      <a:gd name="connsiteY32" fmla="*/ 787014 h 1533423"/>
                      <a:gd name="connsiteX33" fmla="*/ 96167 w 1120707"/>
                      <a:gd name="connsiteY33" fmla="*/ 599744 h 1533423"/>
                      <a:gd name="connsiteX34" fmla="*/ 82711 w 1120707"/>
                      <a:gd name="connsiteY34" fmla="*/ 572633 h 1533423"/>
                      <a:gd name="connsiteX35" fmla="*/ 52763 w 1120707"/>
                      <a:gd name="connsiteY35" fmla="*/ 410398 h 1533423"/>
                      <a:gd name="connsiteX36" fmla="*/ 69896 w 1120707"/>
                      <a:gd name="connsiteY36" fmla="*/ 286456 h 1533423"/>
                      <a:gd name="connsiteX37" fmla="*/ 76331 w 1120707"/>
                      <a:gd name="connsiteY37" fmla="*/ 271817 h 1533423"/>
                      <a:gd name="connsiteX38" fmla="*/ 0 w 1120707"/>
                      <a:gd name="connsiteY38" fmla="*/ 162500 h 1533423"/>
                      <a:gd name="connsiteX0" fmla="*/ 23568 w 1067944"/>
                      <a:gd name="connsiteY0" fmla="*/ 271817 h 1533423"/>
                      <a:gd name="connsiteX1" fmla="*/ 504692 w 1067944"/>
                      <a:gd name="connsiteY1" fmla="*/ 0 h 1533423"/>
                      <a:gd name="connsiteX2" fmla="*/ 506446 w 1067944"/>
                      <a:gd name="connsiteY2" fmla="*/ 17217 h 1533423"/>
                      <a:gd name="connsiteX3" fmla="*/ 512126 w 1067944"/>
                      <a:gd name="connsiteY3" fmla="*/ 18895 h 1533423"/>
                      <a:gd name="connsiteX4" fmla="*/ 754444 w 1067944"/>
                      <a:gd name="connsiteY4" fmla="*/ 326400 h 1533423"/>
                      <a:gd name="connsiteX5" fmla="*/ 759944 w 1067944"/>
                      <a:gd name="connsiteY5" fmla="*/ 386068 h 1533423"/>
                      <a:gd name="connsiteX6" fmla="*/ 767366 w 1067944"/>
                      <a:gd name="connsiteY6" fmla="*/ 381951 h 1533423"/>
                      <a:gd name="connsiteX7" fmla="*/ 771287 w 1067944"/>
                      <a:gd name="connsiteY7" fmla="*/ 387906 h 1533423"/>
                      <a:gd name="connsiteX8" fmla="*/ 875012 w 1067944"/>
                      <a:gd name="connsiteY8" fmla="*/ 561608 h 1533423"/>
                      <a:gd name="connsiteX9" fmla="*/ 1055133 w 1067944"/>
                      <a:gd name="connsiteY9" fmla="*/ 1055757 h 1533423"/>
                      <a:gd name="connsiteX10" fmla="*/ 1007366 w 1067944"/>
                      <a:gd name="connsiteY10" fmla="*/ 1035568 h 1533423"/>
                      <a:gd name="connsiteX11" fmla="*/ 983958 w 1067944"/>
                      <a:gd name="connsiteY11" fmla="*/ 1012371 h 1533423"/>
                      <a:gd name="connsiteX12" fmla="*/ 1012479 w 1067944"/>
                      <a:gd name="connsiteY12" fmla="*/ 1078512 h 1533423"/>
                      <a:gd name="connsiteX13" fmla="*/ 1054439 w 1067944"/>
                      <a:gd name="connsiteY13" fmla="*/ 1317151 h 1533423"/>
                      <a:gd name="connsiteX14" fmla="*/ 921689 w 1067944"/>
                      <a:gd name="connsiteY14" fmla="*/ 1216785 h 1533423"/>
                      <a:gd name="connsiteX15" fmla="*/ 914745 w 1067944"/>
                      <a:gd name="connsiteY15" fmla="*/ 1207777 h 1533423"/>
                      <a:gd name="connsiteX16" fmla="*/ 913683 w 1067944"/>
                      <a:gd name="connsiteY16" fmla="*/ 1211016 h 1533423"/>
                      <a:gd name="connsiteX17" fmla="*/ 935221 w 1067944"/>
                      <a:gd name="connsiteY17" fmla="*/ 1260964 h 1533423"/>
                      <a:gd name="connsiteX18" fmla="*/ 977182 w 1067944"/>
                      <a:gd name="connsiteY18" fmla="*/ 1499603 h 1533423"/>
                      <a:gd name="connsiteX19" fmla="*/ 796960 w 1067944"/>
                      <a:gd name="connsiteY19" fmla="*/ 1337649 h 1533423"/>
                      <a:gd name="connsiteX20" fmla="*/ 763237 w 1067944"/>
                      <a:gd name="connsiteY20" fmla="*/ 1288951 h 1533423"/>
                      <a:gd name="connsiteX21" fmla="*/ 755784 w 1067944"/>
                      <a:gd name="connsiteY21" fmla="*/ 1287654 h 1533423"/>
                      <a:gd name="connsiteX22" fmla="*/ 757832 w 1067944"/>
                      <a:gd name="connsiteY22" fmla="*/ 1292403 h 1533423"/>
                      <a:gd name="connsiteX23" fmla="*/ 799794 w 1067944"/>
                      <a:gd name="connsiteY23" fmla="*/ 1531041 h 1533423"/>
                      <a:gd name="connsiteX24" fmla="*/ 464455 w 1067944"/>
                      <a:gd name="connsiteY24" fmla="*/ 1122982 h 1533423"/>
                      <a:gd name="connsiteX25" fmla="*/ 380800 w 1067944"/>
                      <a:gd name="connsiteY25" fmla="*/ 958035 h 1533423"/>
                      <a:gd name="connsiteX26" fmla="*/ 367159 w 1067944"/>
                      <a:gd name="connsiteY26" fmla="*/ 940861 h 1533423"/>
                      <a:gd name="connsiteX27" fmla="*/ 286566 w 1067944"/>
                      <a:gd name="connsiteY27" fmla="*/ 824449 h 1533423"/>
                      <a:gd name="connsiteX28" fmla="*/ 277726 w 1067944"/>
                      <a:gd name="connsiteY28" fmla="*/ 809706 h 1533423"/>
                      <a:gd name="connsiteX29" fmla="*/ 273160 w 1067944"/>
                      <a:gd name="connsiteY29" fmla="*/ 808156 h 1533423"/>
                      <a:gd name="connsiteX30" fmla="*/ 297315 w 1067944"/>
                      <a:gd name="connsiteY30" fmla="*/ 946667 h 1533423"/>
                      <a:gd name="connsiteX31" fmla="*/ 277444 w 1067944"/>
                      <a:gd name="connsiteY31" fmla="*/ 1275287 h 1533423"/>
                      <a:gd name="connsiteX32" fmla="*/ 76063 w 1067944"/>
                      <a:gd name="connsiteY32" fmla="*/ 787014 h 1533423"/>
                      <a:gd name="connsiteX33" fmla="*/ 43404 w 1067944"/>
                      <a:gd name="connsiteY33" fmla="*/ 599744 h 1533423"/>
                      <a:gd name="connsiteX34" fmla="*/ 29948 w 1067944"/>
                      <a:gd name="connsiteY34" fmla="*/ 572633 h 1533423"/>
                      <a:gd name="connsiteX35" fmla="*/ 0 w 1067944"/>
                      <a:gd name="connsiteY35" fmla="*/ 410398 h 1533423"/>
                      <a:gd name="connsiteX36" fmla="*/ 17133 w 1067944"/>
                      <a:gd name="connsiteY36" fmla="*/ 286456 h 1533423"/>
                      <a:gd name="connsiteX37" fmla="*/ 23568 w 1067944"/>
                      <a:gd name="connsiteY37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324795 h 1586401"/>
                      <a:gd name="connsiteX1" fmla="*/ 205745 w 1067944"/>
                      <a:gd name="connsiteY1" fmla="*/ 69389 h 1586401"/>
                      <a:gd name="connsiteX2" fmla="*/ 504692 w 1067944"/>
                      <a:gd name="connsiteY2" fmla="*/ 52978 h 1586401"/>
                      <a:gd name="connsiteX3" fmla="*/ 506446 w 1067944"/>
                      <a:gd name="connsiteY3" fmla="*/ 70195 h 1586401"/>
                      <a:gd name="connsiteX4" fmla="*/ 512126 w 1067944"/>
                      <a:gd name="connsiteY4" fmla="*/ 71873 h 1586401"/>
                      <a:gd name="connsiteX5" fmla="*/ 754444 w 1067944"/>
                      <a:gd name="connsiteY5" fmla="*/ 379378 h 1586401"/>
                      <a:gd name="connsiteX6" fmla="*/ 759944 w 1067944"/>
                      <a:gd name="connsiteY6" fmla="*/ 439046 h 1586401"/>
                      <a:gd name="connsiteX7" fmla="*/ 767366 w 1067944"/>
                      <a:gd name="connsiteY7" fmla="*/ 434929 h 1586401"/>
                      <a:gd name="connsiteX8" fmla="*/ 771287 w 1067944"/>
                      <a:gd name="connsiteY8" fmla="*/ 440884 h 1586401"/>
                      <a:gd name="connsiteX9" fmla="*/ 875012 w 1067944"/>
                      <a:gd name="connsiteY9" fmla="*/ 614586 h 1586401"/>
                      <a:gd name="connsiteX10" fmla="*/ 1055133 w 1067944"/>
                      <a:gd name="connsiteY10" fmla="*/ 1108735 h 1586401"/>
                      <a:gd name="connsiteX11" fmla="*/ 1007366 w 1067944"/>
                      <a:gd name="connsiteY11" fmla="*/ 1088546 h 1586401"/>
                      <a:gd name="connsiteX12" fmla="*/ 983958 w 1067944"/>
                      <a:gd name="connsiteY12" fmla="*/ 1065349 h 1586401"/>
                      <a:gd name="connsiteX13" fmla="*/ 1012479 w 1067944"/>
                      <a:gd name="connsiteY13" fmla="*/ 1131490 h 1586401"/>
                      <a:gd name="connsiteX14" fmla="*/ 1054439 w 1067944"/>
                      <a:gd name="connsiteY14" fmla="*/ 1370129 h 1586401"/>
                      <a:gd name="connsiteX15" fmla="*/ 921689 w 1067944"/>
                      <a:gd name="connsiteY15" fmla="*/ 1269763 h 1586401"/>
                      <a:gd name="connsiteX16" fmla="*/ 914745 w 1067944"/>
                      <a:gd name="connsiteY16" fmla="*/ 1260755 h 1586401"/>
                      <a:gd name="connsiteX17" fmla="*/ 913683 w 1067944"/>
                      <a:gd name="connsiteY17" fmla="*/ 1263994 h 1586401"/>
                      <a:gd name="connsiteX18" fmla="*/ 935221 w 1067944"/>
                      <a:gd name="connsiteY18" fmla="*/ 1313942 h 1586401"/>
                      <a:gd name="connsiteX19" fmla="*/ 977182 w 1067944"/>
                      <a:gd name="connsiteY19" fmla="*/ 1552581 h 1586401"/>
                      <a:gd name="connsiteX20" fmla="*/ 796960 w 1067944"/>
                      <a:gd name="connsiteY20" fmla="*/ 1390627 h 1586401"/>
                      <a:gd name="connsiteX21" fmla="*/ 763237 w 1067944"/>
                      <a:gd name="connsiteY21" fmla="*/ 1341929 h 1586401"/>
                      <a:gd name="connsiteX22" fmla="*/ 755784 w 1067944"/>
                      <a:gd name="connsiteY22" fmla="*/ 1340632 h 1586401"/>
                      <a:gd name="connsiteX23" fmla="*/ 757832 w 1067944"/>
                      <a:gd name="connsiteY23" fmla="*/ 1345381 h 1586401"/>
                      <a:gd name="connsiteX24" fmla="*/ 799794 w 1067944"/>
                      <a:gd name="connsiteY24" fmla="*/ 1584019 h 1586401"/>
                      <a:gd name="connsiteX25" fmla="*/ 464455 w 1067944"/>
                      <a:gd name="connsiteY25" fmla="*/ 1175960 h 1586401"/>
                      <a:gd name="connsiteX26" fmla="*/ 380800 w 1067944"/>
                      <a:gd name="connsiteY26" fmla="*/ 1011013 h 1586401"/>
                      <a:gd name="connsiteX27" fmla="*/ 367159 w 1067944"/>
                      <a:gd name="connsiteY27" fmla="*/ 993839 h 1586401"/>
                      <a:gd name="connsiteX28" fmla="*/ 286566 w 1067944"/>
                      <a:gd name="connsiteY28" fmla="*/ 877427 h 1586401"/>
                      <a:gd name="connsiteX29" fmla="*/ 277726 w 1067944"/>
                      <a:gd name="connsiteY29" fmla="*/ 862684 h 1586401"/>
                      <a:gd name="connsiteX30" fmla="*/ 273160 w 1067944"/>
                      <a:gd name="connsiteY30" fmla="*/ 861134 h 1586401"/>
                      <a:gd name="connsiteX31" fmla="*/ 297315 w 1067944"/>
                      <a:gd name="connsiteY31" fmla="*/ 999645 h 1586401"/>
                      <a:gd name="connsiteX32" fmla="*/ 277444 w 1067944"/>
                      <a:gd name="connsiteY32" fmla="*/ 1328265 h 1586401"/>
                      <a:gd name="connsiteX33" fmla="*/ 76063 w 1067944"/>
                      <a:gd name="connsiteY33" fmla="*/ 839992 h 1586401"/>
                      <a:gd name="connsiteX34" fmla="*/ 43404 w 1067944"/>
                      <a:gd name="connsiteY34" fmla="*/ 652722 h 1586401"/>
                      <a:gd name="connsiteX35" fmla="*/ 29948 w 1067944"/>
                      <a:gd name="connsiteY35" fmla="*/ 625611 h 1586401"/>
                      <a:gd name="connsiteX36" fmla="*/ 0 w 1067944"/>
                      <a:gd name="connsiteY36" fmla="*/ 463376 h 1586401"/>
                      <a:gd name="connsiteX37" fmla="*/ 17133 w 1067944"/>
                      <a:gd name="connsiteY37" fmla="*/ 339434 h 1586401"/>
                      <a:gd name="connsiteX38" fmla="*/ 23568 w 1067944"/>
                      <a:gd name="connsiteY38" fmla="*/ 324795 h 1586401"/>
                      <a:gd name="connsiteX0" fmla="*/ 33076 w 1077452"/>
                      <a:gd name="connsiteY0" fmla="*/ 324795 h 1586401"/>
                      <a:gd name="connsiteX1" fmla="*/ 215253 w 1077452"/>
                      <a:gd name="connsiteY1" fmla="*/ 69389 h 1586401"/>
                      <a:gd name="connsiteX2" fmla="*/ 514200 w 1077452"/>
                      <a:gd name="connsiteY2" fmla="*/ 52978 h 1586401"/>
                      <a:gd name="connsiteX3" fmla="*/ 515954 w 1077452"/>
                      <a:gd name="connsiteY3" fmla="*/ 70195 h 1586401"/>
                      <a:gd name="connsiteX4" fmla="*/ 521634 w 1077452"/>
                      <a:gd name="connsiteY4" fmla="*/ 71873 h 1586401"/>
                      <a:gd name="connsiteX5" fmla="*/ 763952 w 1077452"/>
                      <a:gd name="connsiteY5" fmla="*/ 379378 h 1586401"/>
                      <a:gd name="connsiteX6" fmla="*/ 769452 w 1077452"/>
                      <a:gd name="connsiteY6" fmla="*/ 439046 h 1586401"/>
                      <a:gd name="connsiteX7" fmla="*/ 776874 w 1077452"/>
                      <a:gd name="connsiteY7" fmla="*/ 434929 h 1586401"/>
                      <a:gd name="connsiteX8" fmla="*/ 780795 w 1077452"/>
                      <a:gd name="connsiteY8" fmla="*/ 440884 h 1586401"/>
                      <a:gd name="connsiteX9" fmla="*/ 884520 w 1077452"/>
                      <a:gd name="connsiteY9" fmla="*/ 614586 h 1586401"/>
                      <a:gd name="connsiteX10" fmla="*/ 1064641 w 1077452"/>
                      <a:gd name="connsiteY10" fmla="*/ 1108735 h 1586401"/>
                      <a:gd name="connsiteX11" fmla="*/ 1016874 w 1077452"/>
                      <a:gd name="connsiteY11" fmla="*/ 1088546 h 1586401"/>
                      <a:gd name="connsiteX12" fmla="*/ 993466 w 1077452"/>
                      <a:gd name="connsiteY12" fmla="*/ 1065349 h 1586401"/>
                      <a:gd name="connsiteX13" fmla="*/ 1021987 w 1077452"/>
                      <a:gd name="connsiteY13" fmla="*/ 1131490 h 1586401"/>
                      <a:gd name="connsiteX14" fmla="*/ 1063947 w 1077452"/>
                      <a:gd name="connsiteY14" fmla="*/ 1370129 h 1586401"/>
                      <a:gd name="connsiteX15" fmla="*/ 931197 w 1077452"/>
                      <a:gd name="connsiteY15" fmla="*/ 1269763 h 1586401"/>
                      <a:gd name="connsiteX16" fmla="*/ 924253 w 1077452"/>
                      <a:gd name="connsiteY16" fmla="*/ 1260755 h 1586401"/>
                      <a:gd name="connsiteX17" fmla="*/ 923191 w 1077452"/>
                      <a:gd name="connsiteY17" fmla="*/ 1263994 h 1586401"/>
                      <a:gd name="connsiteX18" fmla="*/ 944729 w 1077452"/>
                      <a:gd name="connsiteY18" fmla="*/ 1313942 h 1586401"/>
                      <a:gd name="connsiteX19" fmla="*/ 986690 w 1077452"/>
                      <a:gd name="connsiteY19" fmla="*/ 1552581 h 1586401"/>
                      <a:gd name="connsiteX20" fmla="*/ 806468 w 1077452"/>
                      <a:gd name="connsiteY20" fmla="*/ 1390627 h 1586401"/>
                      <a:gd name="connsiteX21" fmla="*/ 772745 w 1077452"/>
                      <a:gd name="connsiteY21" fmla="*/ 1341929 h 1586401"/>
                      <a:gd name="connsiteX22" fmla="*/ 765292 w 1077452"/>
                      <a:gd name="connsiteY22" fmla="*/ 1340632 h 1586401"/>
                      <a:gd name="connsiteX23" fmla="*/ 767340 w 1077452"/>
                      <a:gd name="connsiteY23" fmla="*/ 1345381 h 1586401"/>
                      <a:gd name="connsiteX24" fmla="*/ 809302 w 1077452"/>
                      <a:gd name="connsiteY24" fmla="*/ 1584019 h 1586401"/>
                      <a:gd name="connsiteX25" fmla="*/ 473963 w 1077452"/>
                      <a:gd name="connsiteY25" fmla="*/ 1175960 h 1586401"/>
                      <a:gd name="connsiteX26" fmla="*/ 390308 w 1077452"/>
                      <a:gd name="connsiteY26" fmla="*/ 1011013 h 1586401"/>
                      <a:gd name="connsiteX27" fmla="*/ 376667 w 1077452"/>
                      <a:gd name="connsiteY27" fmla="*/ 993839 h 1586401"/>
                      <a:gd name="connsiteX28" fmla="*/ 296074 w 1077452"/>
                      <a:gd name="connsiteY28" fmla="*/ 877427 h 1586401"/>
                      <a:gd name="connsiteX29" fmla="*/ 287234 w 1077452"/>
                      <a:gd name="connsiteY29" fmla="*/ 862684 h 1586401"/>
                      <a:gd name="connsiteX30" fmla="*/ 282668 w 1077452"/>
                      <a:gd name="connsiteY30" fmla="*/ 861134 h 1586401"/>
                      <a:gd name="connsiteX31" fmla="*/ 306823 w 1077452"/>
                      <a:gd name="connsiteY31" fmla="*/ 999645 h 1586401"/>
                      <a:gd name="connsiteX32" fmla="*/ 286952 w 1077452"/>
                      <a:gd name="connsiteY32" fmla="*/ 1328265 h 1586401"/>
                      <a:gd name="connsiteX33" fmla="*/ 85571 w 1077452"/>
                      <a:gd name="connsiteY33" fmla="*/ 839992 h 1586401"/>
                      <a:gd name="connsiteX34" fmla="*/ 52912 w 1077452"/>
                      <a:gd name="connsiteY34" fmla="*/ 652722 h 1586401"/>
                      <a:gd name="connsiteX35" fmla="*/ 39456 w 1077452"/>
                      <a:gd name="connsiteY35" fmla="*/ 625611 h 1586401"/>
                      <a:gd name="connsiteX36" fmla="*/ 9508 w 1077452"/>
                      <a:gd name="connsiteY36" fmla="*/ 463376 h 1586401"/>
                      <a:gd name="connsiteX37" fmla="*/ 26641 w 1077452"/>
                      <a:gd name="connsiteY37" fmla="*/ 339434 h 1586401"/>
                      <a:gd name="connsiteX38" fmla="*/ 33076 w 1077452"/>
                      <a:gd name="connsiteY38" fmla="*/ 324795 h 1586401"/>
                      <a:gd name="connsiteX0" fmla="*/ 23569 w 1067945"/>
                      <a:gd name="connsiteY0" fmla="*/ 324795 h 1586401"/>
                      <a:gd name="connsiteX1" fmla="*/ 66097 w 1067945"/>
                      <a:gd name="connsiteY1" fmla="*/ 140029 h 1586401"/>
                      <a:gd name="connsiteX2" fmla="*/ 205746 w 1067945"/>
                      <a:gd name="connsiteY2" fmla="*/ 69389 h 1586401"/>
                      <a:gd name="connsiteX3" fmla="*/ 504693 w 1067945"/>
                      <a:gd name="connsiteY3" fmla="*/ 52978 h 1586401"/>
                      <a:gd name="connsiteX4" fmla="*/ 506447 w 1067945"/>
                      <a:gd name="connsiteY4" fmla="*/ 70195 h 1586401"/>
                      <a:gd name="connsiteX5" fmla="*/ 512127 w 1067945"/>
                      <a:gd name="connsiteY5" fmla="*/ 71873 h 1586401"/>
                      <a:gd name="connsiteX6" fmla="*/ 754445 w 1067945"/>
                      <a:gd name="connsiteY6" fmla="*/ 379378 h 1586401"/>
                      <a:gd name="connsiteX7" fmla="*/ 759945 w 1067945"/>
                      <a:gd name="connsiteY7" fmla="*/ 439046 h 1586401"/>
                      <a:gd name="connsiteX8" fmla="*/ 767367 w 1067945"/>
                      <a:gd name="connsiteY8" fmla="*/ 434929 h 1586401"/>
                      <a:gd name="connsiteX9" fmla="*/ 771288 w 1067945"/>
                      <a:gd name="connsiteY9" fmla="*/ 440884 h 1586401"/>
                      <a:gd name="connsiteX10" fmla="*/ 875013 w 1067945"/>
                      <a:gd name="connsiteY10" fmla="*/ 614586 h 1586401"/>
                      <a:gd name="connsiteX11" fmla="*/ 1055134 w 1067945"/>
                      <a:gd name="connsiteY11" fmla="*/ 1108735 h 1586401"/>
                      <a:gd name="connsiteX12" fmla="*/ 1007367 w 1067945"/>
                      <a:gd name="connsiteY12" fmla="*/ 1088546 h 1586401"/>
                      <a:gd name="connsiteX13" fmla="*/ 983959 w 1067945"/>
                      <a:gd name="connsiteY13" fmla="*/ 1065349 h 1586401"/>
                      <a:gd name="connsiteX14" fmla="*/ 1012480 w 1067945"/>
                      <a:gd name="connsiteY14" fmla="*/ 1131490 h 1586401"/>
                      <a:gd name="connsiteX15" fmla="*/ 1054440 w 1067945"/>
                      <a:gd name="connsiteY15" fmla="*/ 1370129 h 1586401"/>
                      <a:gd name="connsiteX16" fmla="*/ 921690 w 1067945"/>
                      <a:gd name="connsiteY16" fmla="*/ 1269763 h 1586401"/>
                      <a:gd name="connsiteX17" fmla="*/ 914746 w 1067945"/>
                      <a:gd name="connsiteY17" fmla="*/ 1260755 h 1586401"/>
                      <a:gd name="connsiteX18" fmla="*/ 913684 w 1067945"/>
                      <a:gd name="connsiteY18" fmla="*/ 1263994 h 1586401"/>
                      <a:gd name="connsiteX19" fmla="*/ 935222 w 1067945"/>
                      <a:gd name="connsiteY19" fmla="*/ 1313942 h 1586401"/>
                      <a:gd name="connsiteX20" fmla="*/ 977183 w 1067945"/>
                      <a:gd name="connsiteY20" fmla="*/ 1552581 h 1586401"/>
                      <a:gd name="connsiteX21" fmla="*/ 796961 w 1067945"/>
                      <a:gd name="connsiteY21" fmla="*/ 1390627 h 1586401"/>
                      <a:gd name="connsiteX22" fmla="*/ 763238 w 1067945"/>
                      <a:gd name="connsiteY22" fmla="*/ 1341929 h 1586401"/>
                      <a:gd name="connsiteX23" fmla="*/ 755785 w 1067945"/>
                      <a:gd name="connsiteY23" fmla="*/ 1340632 h 1586401"/>
                      <a:gd name="connsiteX24" fmla="*/ 757833 w 1067945"/>
                      <a:gd name="connsiteY24" fmla="*/ 1345381 h 1586401"/>
                      <a:gd name="connsiteX25" fmla="*/ 799795 w 1067945"/>
                      <a:gd name="connsiteY25" fmla="*/ 1584019 h 1586401"/>
                      <a:gd name="connsiteX26" fmla="*/ 464456 w 1067945"/>
                      <a:gd name="connsiteY26" fmla="*/ 1175960 h 1586401"/>
                      <a:gd name="connsiteX27" fmla="*/ 380801 w 1067945"/>
                      <a:gd name="connsiteY27" fmla="*/ 1011013 h 1586401"/>
                      <a:gd name="connsiteX28" fmla="*/ 367160 w 1067945"/>
                      <a:gd name="connsiteY28" fmla="*/ 993839 h 1586401"/>
                      <a:gd name="connsiteX29" fmla="*/ 286567 w 1067945"/>
                      <a:gd name="connsiteY29" fmla="*/ 877427 h 1586401"/>
                      <a:gd name="connsiteX30" fmla="*/ 277727 w 1067945"/>
                      <a:gd name="connsiteY30" fmla="*/ 862684 h 1586401"/>
                      <a:gd name="connsiteX31" fmla="*/ 273161 w 1067945"/>
                      <a:gd name="connsiteY31" fmla="*/ 861134 h 1586401"/>
                      <a:gd name="connsiteX32" fmla="*/ 297316 w 1067945"/>
                      <a:gd name="connsiteY32" fmla="*/ 999645 h 1586401"/>
                      <a:gd name="connsiteX33" fmla="*/ 277445 w 1067945"/>
                      <a:gd name="connsiteY33" fmla="*/ 1328265 h 1586401"/>
                      <a:gd name="connsiteX34" fmla="*/ 76064 w 1067945"/>
                      <a:gd name="connsiteY34" fmla="*/ 839992 h 1586401"/>
                      <a:gd name="connsiteX35" fmla="*/ 43405 w 1067945"/>
                      <a:gd name="connsiteY35" fmla="*/ 652722 h 1586401"/>
                      <a:gd name="connsiteX36" fmla="*/ 29949 w 1067945"/>
                      <a:gd name="connsiteY36" fmla="*/ 625611 h 1586401"/>
                      <a:gd name="connsiteX37" fmla="*/ 1 w 1067945"/>
                      <a:gd name="connsiteY37" fmla="*/ 463376 h 1586401"/>
                      <a:gd name="connsiteX38" fmla="*/ 17134 w 1067945"/>
                      <a:gd name="connsiteY38" fmla="*/ 339434 h 1586401"/>
                      <a:gd name="connsiteX39" fmla="*/ 23569 w 1067945"/>
                      <a:gd name="connsiteY39" fmla="*/ 324795 h 1586401"/>
                      <a:gd name="connsiteX0" fmla="*/ 23567 w 1067943"/>
                      <a:gd name="connsiteY0" fmla="*/ 271817 h 1533423"/>
                      <a:gd name="connsiteX1" fmla="*/ 66095 w 1067943"/>
                      <a:gd name="connsiteY1" fmla="*/ 87051 h 1533423"/>
                      <a:gd name="connsiteX2" fmla="*/ 504691 w 1067943"/>
                      <a:gd name="connsiteY2" fmla="*/ 0 h 1533423"/>
                      <a:gd name="connsiteX3" fmla="*/ 506445 w 1067943"/>
                      <a:gd name="connsiteY3" fmla="*/ 17217 h 1533423"/>
                      <a:gd name="connsiteX4" fmla="*/ 512125 w 1067943"/>
                      <a:gd name="connsiteY4" fmla="*/ 18895 h 1533423"/>
                      <a:gd name="connsiteX5" fmla="*/ 754443 w 1067943"/>
                      <a:gd name="connsiteY5" fmla="*/ 326400 h 1533423"/>
                      <a:gd name="connsiteX6" fmla="*/ 759943 w 1067943"/>
                      <a:gd name="connsiteY6" fmla="*/ 386068 h 1533423"/>
                      <a:gd name="connsiteX7" fmla="*/ 767365 w 1067943"/>
                      <a:gd name="connsiteY7" fmla="*/ 381951 h 1533423"/>
                      <a:gd name="connsiteX8" fmla="*/ 771286 w 1067943"/>
                      <a:gd name="connsiteY8" fmla="*/ 387906 h 1533423"/>
                      <a:gd name="connsiteX9" fmla="*/ 875011 w 1067943"/>
                      <a:gd name="connsiteY9" fmla="*/ 561608 h 1533423"/>
                      <a:gd name="connsiteX10" fmla="*/ 1055132 w 1067943"/>
                      <a:gd name="connsiteY10" fmla="*/ 1055757 h 1533423"/>
                      <a:gd name="connsiteX11" fmla="*/ 1007365 w 1067943"/>
                      <a:gd name="connsiteY11" fmla="*/ 1035568 h 1533423"/>
                      <a:gd name="connsiteX12" fmla="*/ 983957 w 1067943"/>
                      <a:gd name="connsiteY12" fmla="*/ 1012371 h 1533423"/>
                      <a:gd name="connsiteX13" fmla="*/ 1012478 w 1067943"/>
                      <a:gd name="connsiteY13" fmla="*/ 1078512 h 1533423"/>
                      <a:gd name="connsiteX14" fmla="*/ 1054438 w 1067943"/>
                      <a:gd name="connsiteY14" fmla="*/ 1317151 h 1533423"/>
                      <a:gd name="connsiteX15" fmla="*/ 921688 w 1067943"/>
                      <a:gd name="connsiteY15" fmla="*/ 1216785 h 1533423"/>
                      <a:gd name="connsiteX16" fmla="*/ 914744 w 1067943"/>
                      <a:gd name="connsiteY16" fmla="*/ 1207777 h 1533423"/>
                      <a:gd name="connsiteX17" fmla="*/ 913682 w 1067943"/>
                      <a:gd name="connsiteY17" fmla="*/ 1211016 h 1533423"/>
                      <a:gd name="connsiteX18" fmla="*/ 935220 w 1067943"/>
                      <a:gd name="connsiteY18" fmla="*/ 1260964 h 1533423"/>
                      <a:gd name="connsiteX19" fmla="*/ 977181 w 1067943"/>
                      <a:gd name="connsiteY19" fmla="*/ 1499603 h 1533423"/>
                      <a:gd name="connsiteX20" fmla="*/ 796959 w 1067943"/>
                      <a:gd name="connsiteY20" fmla="*/ 1337649 h 1533423"/>
                      <a:gd name="connsiteX21" fmla="*/ 763236 w 1067943"/>
                      <a:gd name="connsiteY21" fmla="*/ 1288951 h 1533423"/>
                      <a:gd name="connsiteX22" fmla="*/ 755783 w 1067943"/>
                      <a:gd name="connsiteY22" fmla="*/ 1287654 h 1533423"/>
                      <a:gd name="connsiteX23" fmla="*/ 757831 w 1067943"/>
                      <a:gd name="connsiteY23" fmla="*/ 1292403 h 1533423"/>
                      <a:gd name="connsiteX24" fmla="*/ 799793 w 1067943"/>
                      <a:gd name="connsiteY24" fmla="*/ 1531041 h 1533423"/>
                      <a:gd name="connsiteX25" fmla="*/ 464454 w 1067943"/>
                      <a:gd name="connsiteY25" fmla="*/ 1122982 h 1533423"/>
                      <a:gd name="connsiteX26" fmla="*/ 380799 w 1067943"/>
                      <a:gd name="connsiteY26" fmla="*/ 958035 h 1533423"/>
                      <a:gd name="connsiteX27" fmla="*/ 367158 w 1067943"/>
                      <a:gd name="connsiteY27" fmla="*/ 940861 h 1533423"/>
                      <a:gd name="connsiteX28" fmla="*/ 286565 w 1067943"/>
                      <a:gd name="connsiteY28" fmla="*/ 824449 h 1533423"/>
                      <a:gd name="connsiteX29" fmla="*/ 277725 w 1067943"/>
                      <a:gd name="connsiteY29" fmla="*/ 809706 h 1533423"/>
                      <a:gd name="connsiteX30" fmla="*/ 273159 w 1067943"/>
                      <a:gd name="connsiteY30" fmla="*/ 808156 h 1533423"/>
                      <a:gd name="connsiteX31" fmla="*/ 297314 w 1067943"/>
                      <a:gd name="connsiteY31" fmla="*/ 946667 h 1533423"/>
                      <a:gd name="connsiteX32" fmla="*/ 277443 w 1067943"/>
                      <a:gd name="connsiteY32" fmla="*/ 1275287 h 1533423"/>
                      <a:gd name="connsiteX33" fmla="*/ 76062 w 1067943"/>
                      <a:gd name="connsiteY33" fmla="*/ 787014 h 1533423"/>
                      <a:gd name="connsiteX34" fmla="*/ 43403 w 1067943"/>
                      <a:gd name="connsiteY34" fmla="*/ 599744 h 1533423"/>
                      <a:gd name="connsiteX35" fmla="*/ 29947 w 1067943"/>
                      <a:gd name="connsiteY35" fmla="*/ 572633 h 1533423"/>
                      <a:gd name="connsiteX36" fmla="*/ -1 w 1067943"/>
                      <a:gd name="connsiteY36" fmla="*/ 410398 h 1533423"/>
                      <a:gd name="connsiteX37" fmla="*/ 17132 w 1067943"/>
                      <a:gd name="connsiteY37" fmla="*/ 286456 h 1533423"/>
                      <a:gd name="connsiteX38" fmla="*/ 23567 w 1067943"/>
                      <a:gd name="connsiteY38" fmla="*/ 271817 h 1533423"/>
                      <a:gd name="connsiteX0" fmla="*/ 23569 w 1067945"/>
                      <a:gd name="connsiteY0" fmla="*/ 514138 h 1775744"/>
                      <a:gd name="connsiteX1" fmla="*/ 66097 w 1067945"/>
                      <a:gd name="connsiteY1" fmla="*/ 329372 h 1775744"/>
                      <a:gd name="connsiteX2" fmla="*/ 504693 w 1067945"/>
                      <a:gd name="connsiteY2" fmla="*/ 242321 h 1775744"/>
                      <a:gd name="connsiteX3" fmla="*/ 506447 w 1067945"/>
                      <a:gd name="connsiteY3" fmla="*/ 259538 h 1775744"/>
                      <a:gd name="connsiteX4" fmla="*/ 453132 w 1067945"/>
                      <a:gd name="connsiteY4" fmla="*/ -1 h 1775744"/>
                      <a:gd name="connsiteX5" fmla="*/ 754445 w 1067945"/>
                      <a:gd name="connsiteY5" fmla="*/ 568721 h 1775744"/>
                      <a:gd name="connsiteX6" fmla="*/ 759945 w 1067945"/>
                      <a:gd name="connsiteY6" fmla="*/ 628389 h 1775744"/>
                      <a:gd name="connsiteX7" fmla="*/ 767367 w 1067945"/>
                      <a:gd name="connsiteY7" fmla="*/ 624272 h 1775744"/>
                      <a:gd name="connsiteX8" fmla="*/ 771288 w 1067945"/>
                      <a:gd name="connsiteY8" fmla="*/ 630227 h 1775744"/>
                      <a:gd name="connsiteX9" fmla="*/ 875013 w 1067945"/>
                      <a:gd name="connsiteY9" fmla="*/ 803929 h 1775744"/>
                      <a:gd name="connsiteX10" fmla="*/ 1055134 w 1067945"/>
                      <a:gd name="connsiteY10" fmla="*/ 1298078 h 1775744"/>
                      <a:gd name="connsiteX11" fmla="*/ 1007367 w 1067945"/>
                      <a:gd name="connsiteY11" fmla="*/ 1277889 h 1775744"/>
                      <a:gd name="connsiteX12" fmla="*/ 983959 w 1067945"/>
                      <a:gd name="connsiteY12" fmla="*/ 1254692 h 1775744"/>
                      <a:gd name="connsiteX13" fmla="*/ 1012480 w 1067945"/>
                      <a:gd name="connsiteY13" fmla="*/ 1320833 h 1775744"/>
                      <a:gd name="connsiteX14" fmla="*/ 1054440 w 1067945"/>
                      <a:gd name="connsiteY14" fmla="*/ 1559472 h 1775744"/>
                      <a:gd name="connsiteX15" fmla="*/ 921690 w 1067945"/>
                      <a:gd name="connsiteY15" fmla="*/ 1459106 h 1775744"/>
                      <a:gd name="connsiteX16" fmla="*/ 914746 w 1067945"/>
                      <a:gd name="connsiteY16" fmla="*/ 1450098 h 1775744"/>
                      <a:gd name="connsiteX17" fmla="*/ 913684 w 1067945"/>
                      <a:gd name="connsiteY17" fmla="*/ 1453337 h 1775744"/>
                      <a:gd name="connsiteX18" fmla="*/ 935222 w 1067945"/>
                      <a:gd name="connsiteY18" fmla="*/ 1503285 h 1775744"/>
                      <a:gd name="connsiteX19" fmla="*/ 977183 w 1067945"/>
                      <a:gd name="connsiteY19" fmla="*/ 1741924 h 1775744"/>
                      <a:gd name="connsiteX20" fmla="*/ 796961 w 1067945"/>
                      <a:gd name="connsiteY20" fmla="*/ 1579970 h 1775744"/>
                      <a:gd name="connsiteX21" fmla="*/ 763238 w 1067945"/>
                      <a:gd name="connsiteY21" fmla="*/ 1531272 h 1775744"/>
                      <a:gd name="connsiteX22" fmla="*/ 755785 w 1067945"/>
                      <a:gd name="connsiteY22" fmla="*/ 1529975 h 1775744"/>
                      <a:gd name="connsiteX23" fmla="*/ 757833 w 1067945"/>
                      <a:gd name="connsiteY23" fmla="*/ 1534724 h 1775744"/>
                      <a:gd name="connsiteX24" fmla="*/ 799795 w 1067945"/>
                      <a:gd name="connsiteY24" fmla="*/ 1773362 h 1775744"/>
                      <a:gd name="connsiteX25" fmla="*/ 464456 w 1067945"/>
                      <a:gd name="connsiteY25" fmla="*/ 1365303 h 1775744"/>
                      <a:gd name="connsiteX26" fmla="*/ 380801 w 1067945"/>
                      <a:gd name="connsiteY26" fmla="*/ 1200356 h 1775744"/>
                      <a:gd name="connsiteX27" fmla="*/ 367160 w 1067945"/>
                      <a:gd name="connsiteY27" fmla="*/ 1183182 h 1775744"/>
                      <a:gd name="connsiteX28" fmla="*/ 286567 w 1067945"/>
                      <a:gd name="connsiteY28" fmla="*/ 1066770 h 1775744"/>
                      <a:gd name="connsiteX29" fmla="*/ 277727 w 1067945"/>
                      <a:gd name="connsiteY29" fmla="*/ 1052027 h 1775744"/>
                      <a:gd name="connsiteX30" fmla="*/ 273161 w 1067945"/>
                      <a:gd name="connsiteY30" fmla="*/ 1050477 h 1775744"/>
                      <a:gd name="connsiteX31" fmla="*/ 297316 w 1067945"/>
                      <a:gd name="connsiteY31" fmla="*/ 1188988 h 1775744"/>
                      <a:gd name="connsiteX32" fmla="*/ 277445 w 1067945"/>
                      <a:gd name="connsiteY32" fmla="*/ 1517608 h 1775744"/>
                      <a:gd name="connsiteX33" fmla="*/ 76064 w 1067945"/>
                      <a:gd name="connsiteY33" fmla="*/ 1029335 h 1775744"/>
                      <a:gd name="connsiteX34" fmla="*/ 43405 w 1067945"/>
                      <a:gd name="connsiteY34" fmla="*/ 842065 h 1775744"/>
                      <a:gd name="connsiteX35" fmla="*/ 29949 w 1067945"/>
                      <a:gd name="connsiteY35" fmla="*/ 814954 h 1775744"/>
                      <a:gd name="connsiteX36" fmla="*/ 1 w 1067945"/>
                      <a:gd name="connsiteY36" fmla="*/ 652719 h 1775744"/>
                      <a:gd name="connsiteX37" fmla="*/ 17134 w 1067945"/>
                      <a:gd name="connsiteY37" fmla="*/ 528777 h 1775744"/>
                      <a:gd name="connsiteX38" fmla="*/ 23569 w 1067945"/>
                      <a:gd name="connsiteY38" fmla="*/ 514138 h 1775744"/>
                      <a:gd name="connsiteX0" fmla="*/ 23567 w 1067943"/>
                      <a:gd name="connsiteY0" fmla="*/ 514138 h 1775744"/>
                      <a:gd name="connsiteX1" fmla="*/ 66095 w 1067943"/>
                      <a:gd name="connsiteY1" fmla="*/ 329372 h 1775744"/>
                      <a:gd name="connsiteX2" fmla="*/ 504691 w 1067943"/>
                      <a:gd name="connsiteY2" fmla="*/ 242321 h 1775744"/>
                      <a:gd name="connsiteX3" fmla="*/ 453130 w 1067943"/>
                      <a:gd name="connsiteY3" fmla="*/ -1 h 1775744"/>
                      <a:gd name="connsiteX4" fmla="*/ 754443 w 1067943"/>
                      <a:gd name="connsiteY4" fmla="*/ 568721 h 1775744"/>
                      <a:gd name="connsiteX5" fmla="*/ 759943 w 1067943"/>
                      <a:gd name="connsiteY5" fmla="*/ 628389 h 1775744"/>
                      <a:gd name="connsiteX6" fmla="*/ 767365 w 1067943"/>
                      <a:gd name="connsiteY6" fmla="*/ 624272 h 1775744"/>
                      <a:gd name="connsiteX7" fmla="*/ 771286 w 1067943"/>
                      <a:gd name="connsiteY7" fmla="*/ 630227 h 1775744"/>
                      <a:gd name="connsiteX8" fmla="*/ 875011 w 1067943"/>
                      <a:gd name="connsiteY8" fmla="*/ 803929 h 1775744"/>
                      <a:gd name="connsiteX9" fmla="*/ 1055132 w 1067943"/>
                      <a:gd name="connsiteY9" fmla="*/ 1298078 h 1775744"/>
                      <a:gd name="connsiteX10" fmla="*/ 1007365 w 1067943"/>
                      <a:gd name="connsiteY10" fmla="*/ 1277889 h 1775744"/>
                      <a:gd name="connsiteX11" fmla="*/ 983957 w 1067943"/>
                      <a:gd name="connsiteY11" fmla="*/ 1254692 h 1775744"/>
                      <a:gd name="connsiteX12" fmla="*/ 1012478 w 1067943"/>
                      <a:gd name="connsiteY12" fmla="*/ 1320833 h 1775744"/>
                      <a:gd name="connsiteX13" fmla="*/ 1054438 w 1067943"/>
                      <a:gd name="connsiteY13" fmla="*/ 1559472 h 1775744"/>
                      <a:gd name="connsiteX14" fmla="*/ 921688 w 1067943"/>
                      <a:gd name="connsiteY14" fmla="*/ 1459106 h 1775744"/>
                      <a:gd name="connsiteX15" fmla="*/ 914744 w 1067943"/>
                      <a:gd name="connsiteY15" fmla="*/ 1450098 h 1775744"/>
                      <a:gd name="connsiteX16" fmla="*/ 913682 w 1067943"/>
                      <a:gd name="connsiteY16" fmla="*/ 1453337 h 1775744"/>
                      <a:gd name="connsiteX17" fmla="*/ 935220 w 1067943"/>
                      <a:gd name="connsiteY17" fmla="*/ 1503285 h 1775744"/>
                      <a:gd name="connsiteX18" fmla="*/ 977181 w 1067943"/>
                      <a:gd name="connsiteY18" fmla="*/ 1741924 h 1775744"/>
                      <a:gd name="connsiteX19" fmla="*/ 796959 w 1067943"/>
                      <a:gd name="connsiteY19" fmla="*/ 1579970 h 1775744"/>
                      <a:gd name="connsiteX20" fmla="*/ 763236 w 1067943"/>
                      <a:gd name="connsiteY20" fmla="*/ 1531272 h 1775744"/>
                      <a:gd name="connsiteX21" fmla="*/ 755783 w 1067943"/>
                      <a:gd name="connsiteY21" fmla="*/ 1529975 h 1775744"/>
                      <a:gd name="connsiteX22" fmla="*/ 757831 w 1067943"/>
                      <a:gd name="connsiteY22" fmla="*/ 1534724 h 1775744"/>
                      <a:gd name="connsiteX23" fmla="*/ 799793 w 1067943"/>
                      <a:gd name="connsiteY23" fmla="*/ 1773362 h 1775744"/>
                      <a:gd name="connsiteX24" fmla="*/ 464454 w 1067943"/>
                      <a:gd name="connsiteY24" fmla="*/ 1365303 h 1775744"/>
                      <a:gd name="connsiteX25" fmla="*/ 380799 w 1067943"/>
                      <a:gd name="connsiteY25" fmla="*/ 1200356 h 1775744"/>
                      <a:gd name="connsiteX26" fmla="*/ 367158 w 1067943"/>
                      <a:gd name="connsiteY26" fmla="*/ 1183182 h 1775744"/>
                      <a:gd name="connsiteX27" fmla="*/ 286565 w 1067943"/>
                      <a:gd name="connsiteY27" fmla="*/ 1066770 h 1775744"/>
                      <a:gd name="connsiteX28" fmla="*/ 277725 w 1067943"/>
                      <a:gd name="connsiteY28" fmla="*/ 1052027 h 1775744"/>
                      <a:gd name="connsiteX29" fmla="*/ 273159 w 1067943"/>
                      <a:gd name="connsiteY29" fmla="*/ 1050477 h 1775744"/>
                      <a:gd name="connsiteX30" fmla="*/ 297314 w 1067943"/>
                      <a:gd name="connsiteY30" fmla="*/ 1188988 h 1775744"/>
                      <a:gd name="connsiteX31" fmla="*/ 277443 w 1067943"/>
                      <a:gd name="connsiteY31" fmla="*/ 1517608 h 1775744"/>
                      <a:gd name="connsiteX32" fmla="*/ 76062 w 1067943"/>
                      <a:gd name="connsiteY32" fmla="*/ 1029335 h 1775744"/>
                      <a:gd name="connsiteX33" fmla="*/ 43403 w 1067943"/>
                      <a:gd name="connsiteY33" fmla="*/ 842065 h 1775744"/>
                      <a:gd name="connsiteX34" fmla="*/ 29947 w 1067943"/>
                      <a:gd name="connsiteY34" fmla="*/ 814954 h 1775744"/>
                      <a:gd name="connsiteX35" fmla="*/ -1 w 1067943"/>
                      <a:gd name="connsiteY35" fmla="*/ 652719 h 1775744"/>
                      <a:gd name="connsiteX36" fmla="*/ 17132 w 1067943"/>
                      <a:gd name="connsiteY36" fmla="*/ 528777 h 1775744"/>
                      <a:gd name="connsiteX37" fmla="*/ 23567 w 1067943"/>
                      <a:gd name="connsiteY37" fmla="*/ 514138 h 1775744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767367 w 1067945"/>
                      <a:gd name="connsiteY5" fmla="*/ 628095 h 1779567"/>
                      <a:gd name="connsiteX6" fmla="*/ 771288 w 1067945"/>
                      <a:gd name="connsiteY6" fmla="*/ 634050 h 1779567"/>
                      <a:gd name="connsiteX7" fmla="*/ 875013 w 1067945"/>
                      <a:gd name="connsiteY7" fmla="*/ 807752 h 1779567"/>
                      <a:gd name="connsiteX8" fmla="*/ 1055134 w 1067945"/>
                      <a:gd name="connsiteY8" fmla="*/ 1301901 h 1779567"/>
                      <a:gd name="connsiteX9" fmla="*/ 1007367 w 1067945"/>
                      <a:gd name="connsiteY9" fmla="*/ 1281712 h 1779567"/>
                      <a:gd name="connsiteX10" fmla="*/ 983959 w 1067945"/>
                      <a:gd name="connsiteY10" fmla="*/ 1258515 h 1779567"/>
                      <a:gd name="connsiteX11" fmla="*/ 1012480 w 1067945"/>
                      <a:gd name="connsiteY11" fmla="*/ 1324656 h 1779567"/>
                      <a:gd name="connsiteX12" fmla="*/ 1054440 w 1067945"/>
                      <a:gd name="connsiteY12" fmla="*/ 1563295 h 1779567"/>
                      <a:gd name="connsiteX13" fmla="*/ 921690 w 1067945"/>
                      <a:gd name="connsiteY13" fmla="*/ 1462929 h 1779567"/>
                      <a:gd name="connsiteX14" fmla="*/ 914746 w 1067945"/>
                      <a:gd name="connsiteY14" fmla="*/ 1453921 h 1779567"/>
                      <a:gd name="connsiteX15" fmla="*/ 913684 w 1067945"/>
                      <a:gd name="connsiteY15" fmla="*/ 1457160 h 1779567"/>
                      <a:gd name="connsiteX16" fmla="*/ 935222 w 1067945"/>
                      <a:gd name="connsiteY16" fmla="*/ 1507108 h 1779567"/>
                      <a:gd name="connsiteX17" fmla="*/ 977183 w 1067945"/>
                      <a:gd name="connsiteY17" fmla="*/ 1745747 h 1779567"/>
                      <a:gd name="connsiteX18" fmla="*/ 796961 w 1067945"/>
                      <a:gd name="connsiteY18" fmla="*/ 1583793 h 1779567"/>
                      <a:gd name="connsiteX19" fmla="*/ 763238 w 1067945"/>
                      <a:gd name="connsiteY19" fmla="*/ 1535095 h 1779567"/>
                      <a:gd name="connsiteX20" fmla="*/ 755785 w 1067945"/>
                      <a:gd name="connsiteY20" fmla="*/ 1533798 h 1779567"/>
                      <a:gd name="connsiteX21" fmla="*/ 757833 w 1067945"/>
                      <a:gd name="connsiteY21" fmla="*/ 1538547 h 1779567"/>
                      <a:gd name="connsiteX22" fmla="*/ 799795 w 1067945"/>
                      <a:gd name="connsiteY22" fmla="*/ 1777185 h 1779567"/>
                      <a:gd name="connsiteX23" fmla="*/ 464456 w 1067945"/>
                      <a:gd name="connsiteY23" fmla="*/ 1369126 h 1779567"/>
                      <a:gd name="connsiteX24" fmla="*/ 380801 w 1067945"/>
                      <a:gd name="connsiteY24" fmla="*/ 1204179 h 1779567"/>
                      <a:gd name="connsiteX25" fmla="*/ 367160 w 1067945"/>
                      <a:gd name="connsiteY25" fmla="*/ 1187005 h 1779567"/>
                      <a:gd name="connsiteX26" fmla="*/ 286567 w 1067945"/>
                      <a:gd name="connsiteY26" fmla="*/ 1070593 h 1779567"/>
                      <a:gd name="connsiteX27" fmla="*/ 277727 w 1067945"/>
                      <a:gd name="connsiteY27" fmla="*/ 1055850 h 1779567"/>
                      <a:gd name="connsiteX28" fmla="*/ 273161 w 1067945"/>
                      <a:gd name="connsiteY28" fmla="*/ 1054300 h 1779567"/>
                      <a:gd name="connsiteX29" fmla="*/ 297316 w 1067945"/>
                      <a:gd name="connsiteY29" fmla="*/ 1192811 h 1779567"/>
                      <a:gd name="connsiteX30" fmla="*/ 277445 w 1067945"/>
                      <a:gd name="connsiteY30" fmla="*/ 1521431 h 1779567"/>
                      <a:gd name="connsiteX31" fmla="*/ 76064 w 1067945"/>
                      <a:gd name="connsiteY31" fmla="*/ 1033158 h 1779567"/>
                      <a:gd name="connsiteX32" fmla="*/ 43405 w 1067945"/>
                      <a:gd name="connsiteY32" fmla="*/ 845888 h 1779567"/>
                      <a:gd name="connsiteX33" fmla="*/ 29949 w 1067945"/>
                      <a:gd name="connsiteY33" fmla="*/ 818777 h 1779567"/>
                      <a:gd name="connsiteX34" fmla="*/ 1 w 1067945"/>
                      <a:gd name="connsiteY34" fmla="*/ 656542 h 1779567"/>
                      <a:gd name="connsiteX35" fmla="*/ 17134 w 1067945"/>
                      <a:gd name="connsiteY35" fmla="*/ 532600 h 1779567"/>
                      <a:gd name="connsiteX36" fmla="*/ 23569 w 1067945"/>
                      <a:gd name="connsiteY36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759943 w 1067943"/>
                      <a:gd name="connsiteY4" fmla="*/ 632212 h 1779567"/>
                      <a:gd name="connsiteX5" fmla="*/ 767365 w 1067943"/>
                      <a:gd name="connsiteY5" fmla="*/ 628095 h 1779567"/>
                      <a:gd name="connsiteX6" fmla="*/ 875011 w 1067943"/>
                      <a:gd name="connsiteY6" fmla="*/ 807752 h 1779567"/>
                      <a:gd name="connsiteX7" fmla="*/ 1055132 w 1067943"/>
                      <a:gd name="connsiteY7" fmla="*/ 1301901 h 1779567"/>
                      <a:gd name="connsiteX8" fmla="*/ 1007365 w 1067943"/>
                      <a:gd name="connsiteY8" fmla="*/ 1281712 h 1779567"/>
                      <a:gd name="connsiteX9" fmla="*/ 983957 w 1067943"/>
                      <a:gd name="connsiteY9" fmla="*/ 1258515 h 1779567"/>
                      <a:gd name="connsiteX10" fmla="*/ 1012478 w 1067943"/>
                      <a:gd name="connsiteY10" fmla="*/ 1324656 h 1779567"/>
                      <a:gd name="connsiteX11" fmla="*/ 1054438 w 1067943"/>
                      <a:gd name="connsiteY11" fmla="*/ 1563295 h 1779567"/>
                      <a:gd name="connsiteX12" fmla="*/ 921688 w 1067943"/>
                      <a:gd name="connsiteY12" fmla="*/ 1462929 h 1779567"/>
                      <a:gd name="connsiteX13" fmla="*/ 914744 w 1067943"/>
                      <a:gd name="connsiteY13" fmla="*/ 1453921 h 1779567"/>
                      <a:gd name="connsiteX14" fmla="*/ 913682 w 1067943"/>
                      <a:gd name="connsiteY14" fmla="*/ 1457160 h 1779567"/>
                      <a:gd name="connsiteX15" fmla="*/ 935220 w 1067943"/>
                      <a:gd name="connsiteY15" fmla="*/ 1507108 h 1779567"/>
                      <a:gd name="connsiteX16" fmla="*/ 977181 w 1067943"/>
                      <a:gd name="connsiteY16" fmla="*/ 1745747 h 1779567"/>
                      <a:gd name="connsiteX17" fmla="*/ 796959 w 1067943"/>
                      <a:gd name="connsiteY17" fmla="*/ 1583793 h 1779567"/>
                      <a:gd name="connsiteX18" fmla="*/ 763236 w 1067943"/>
                      <a:gd name="connsiteY18" fmla="*/ 1535095 h 1779567"/>
                      <a:gd name="connsiteX19" fmla="*/ 755783 w 1067943"/>
                      <a:gd name="connsiteY19" fmla="*/ 1533798 h 1779567"/>
                      <a:gd name="connsiteX20" fmla="*/ 757831 w 1067943"/>
                      <a:gd name="connsiteY20" fmla="*/ 1538547 h 1779567"/>
                      <a:gd name="connsiteX21" fmla="*/ 799793 w 1067943"/>
                      <a:gd name="connsiteY21" fmla="*/ 1777185 h 1779567"/>
                      <a:gd name="connsiteX22" fmla="*/ 464454 w 1067943"/>
                      <a:gd name="connsiteY22" fmla="*/ 1369126 h 1779567"/>
                      <a:gd name="connsiteX23" fmla="*/ 380799 w 1067943"/>
                      <a:gd name="connsiteY23" fmla="*/ 1204179 h 1779567"/>
                      <a:gd name="connsiteX24" fmla="*/ 367158 w 1067943"/>
                      <a:gd name="connsiteY24" fmla="*/ 1187005 h 1779567"/>
                      <a:gd name="connsiteX25" fmla="*/ 286565 w 1067943"/>
                      <a:gd name="connsiteY25" fmla="*/ 1070593 h 1779567"/>
                      <a:gd name="connsiteX26" fmla="*/ 277725 w 1067943"/>
                      <a:gd name="connsiteY26" fmla="*/ 1055850 h 1779567"/>
                      <a:gd name="connsiteX27" fmla="*/ 273159 w 1067943"/>
                      <a:gd name="connsiteY27" fmla="*/ 1054300 h 1779567"/>
                      <a:gd name="connsiteX28" fmla="*/ 297314 w 1067943"/>
                      <a:gd name="connsiteY28" fmla="*/ 1192811 h 1779567"/>
                      <a:gd name="connsiteX29" fmla="*/ 277443 w 1067943"/>
                      <a:gd name="connsiteY29" fmla="*/ 1521431 h 1779567"/>
                      <a:gd name="connsiteX30" fmla="*/ 76062 w 1067943"/>
                      <a:gd name="connsiteY30" fmla="*/ 1033158 h 1779567"/>
                      <a:gd name="connsiteX31" fmla="*/ 43403 w 1067943"/>
                      <a:gd name="connsiteY31" fmla="*/ 845888 h 1779567"/>
                      <a:gd name="connsiteX32" fmla="*/ 29947 w 1067943"/>
                      <a:gd name="connsiteY32" fmla="*/ 818777 h 1779567"/>
                      <a:gd name="connsiteX33" fmla="*/ -1 w 1067943"/>
                      <a:gd name="connsiteY33" fmla="*/ 656542 h 1779567"/>
                      <a:gd name="connsiteX34" fmla="*/ 17132 w 1067943"/>
                      <a:gd name="connsiteY34" fmla="*/ 532600 h 1779567"/>
                      <a:gd name="connsiteX35" fmla="*/ 23567 w 1067943"/>
                      <a:gd name="connsiteY35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875013 w 1067945"/>
                      <a:gd name="connsiteY5" fmla="*/ 807752 h 1779567"/>
                      <a:gd name="connsiteX6" fmla="*/ 1055134 w 1067945"/>
                      <a:gd name="connsiteY6" fmla="*/ 1301901 h 1779567"/>
                      <a:gd name="connsiteX7" fmla="*/ 1007367 w 1067945"/>
                      <a:gd name="connsiteY7" fmla="*/ 1281712 h 1779567"/>
                      <a:gd name="connsiteX8" fmla="*/ 983959 w 1067945"/>
                      <a:gd name="connsiteY8" fmla="*/ 1258515 h 1779567"/>
                      <a:gd name="connsiteX9" fmla="*/ 1012480 w 1067945"/>
                      <a:gd name="connsiteY9" fmla="*/ 1324656 h 1779567"/>
                      <a:gd name="connsiteX10" fmla="*/ 1054440 w 1067945"/>
                      <a:gd name="connsiteY10" fmla="*/ 1563295 h 1779567"/>
                      <a:gd name="connsiteX11" fmla="*/ 921690 w 1067945"/>
                      <a:gd name="connsiteY11" fmla="*/ 1462929 h 1779567"/>
                      <a:gd name="connsiteX12" fmla="*/ 914746 w 1067945"/>
                      <a:gd name="connsiteY12" fmla="*/ 1453921 h 1779567"/>
                      <a:gd name="connsiteX13" fmla="*/ 913684 w 1067945"/>
                      <a:gd name="connsiteY13" fmla="*/ 1457160 h 1779567"/>
                      <a:gd name="connsiteX14" fmla="*/ 935222 w 1067945"/>
                      <a:gd name="connsiteY14" fmla="*/ 1507108 h 1779567"/>
                      <a:gd name="connsiteX15" fmla="*/ 977183 w 1067945"/>
                      <a:gd name="connsiteY15" fmla="*/ 1745747 h 1779567"/>
                      <a:gd name="connsiteX16" fmla="*/ 796961 w 1067945"/>
                      <a:gd name="connsiteY16" fmla="*/ 1583793 h 1779567"/>
                      <a:gd name="connsiteX17" fmla="*/ 763238 w 1067945"/>
                      <a:gd name="connsiteY17" fmla="*/ 1535095 h 1779567"/>
                      <a:gd name="connsiteX18" fmla="*/ 755785 w 1067945"/>
                      <a:gd name="connsiteY18" fmla="*/ 1533798 h 1779567"/>
                      <a:gd name="connsiteX19" fmla="*/ 757833 w 1067945"/>
                      <a:gd name="connsiteY19" fmla="*/ 1538547 h 1779567"/>
                      <a:gd name="connsiteX20" fmla="*/ 799795 w 1067945"/>
                      <a:gd name="connsiteY20" fmla="*/ 1777185 h 1779567"/>
                      <a:gd name="connsiteX21" fmla="*/ 464456 w 1067945"/>
                      <a:gd name="connsiteY21" fmla="*/ 1369126 h 1779567"/>
                      <a:gd name="connsiteX22" fmla="*/ 380801 w 1067945"/>
                      <a:gd name="connsiteY22" fmla="*/ 1204179 h 1779567"/>
                      <a:gd name="connsiteX23" fmla="*/ 367160 w 1067945"/>
                      <a:gd name="connsiteY23" fmla="*/ 1187005 h 1779567"/>
                      <a:gd name="connsiteX24" fmla="*/ 286567 w 1067945"/>
                      <a:gd name="connsiteY24" fmla="*/ 1070593 h 1779567"/>
                      <a:gd name="connsiteX25" fmla="*/ 277727 w 1067945"/>
                      <a:gd name="connsiteY25" fmla="*/ 1055850 h 1779567"/>
                      <a:gd name="connsiteX26" fmla="*/ 273161 w 1067945"/>
                      <a:gd name="connsiteY26" fmla="*/ 1054300 h 1779567"/>
                      <a:gd name="connsiteX27" fmla="*/ 297316 w 1067945"/>
                      <a:gd name="connsiteY27" fmla="*/ 1192811 h 1779567"/>
                      <a:gd name="connsiteX28" fmla="*/ 277445 w 1067945"/>
                      <a:gd name="connsiteY28" fmla="*/ 1521431 h 1779567"/>
                      <a:gd name="connsiteX29" fmla="*/ 76064 w 1067945"/>
                      <a:gd name="connsiteY29" fmla="*/ 1033158 h 1779567"/>
                      <a:gd name="connsiteX30" fmla="*/ 43405 w 1067945"/>
                      <a:gd name="connsiteY30" fmla="*/ 845888 h 1779567"/>
                      <a:gd name="connsiteX31" fmla="*/ 29949 w 1067945"/>
                      <a:gd name="connsiteY31" fmla="*/ 818777 h 1779567"/>
                      <a:gd name="connsiteX32" fmla="*/ 1 w 1067945"/>
                      <a:gd name="connsiteY32" fmla="*/ 656542 h 1779567"/>
                      <a:gd name="connsiteX33" fmla="*/ 17134 w 1067945"/>
                      <a:gd name="connsiteY33" fmla="*/ 532600 h 1779567"/>
                      <a:gd name="connsiteX34" fmla="*/ 23569 w 1067945"/>
                      <a:gd name="connsiteY34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875011 w 1067943"/>
                      <a:gd name="connsiteY4" fmla="*/ 807752 h 1779567"/>
                      <a:gd name="connsiteX5" fmla="*/ 1055132 w 1067943"/>
                      <a:gd name="connsiteY5" fmla="*/ 1301901 h 1779567"/>
                      <a:gd name="connsiteX6" fmla="*/ 1007365 w 1067943"/>
                      <a:gd name="connsiteY6" fmla="*/ 1281712 h 1779567"/>
                      <a:gd name="connsiteX7" fmla="*/ 983957 w 1067943"/>
                      <a:gd name="connsiteY7" fmla="*/ 1258515 h 1779567"/>
                      <a:gd name="connsiteX8" fmla="*/ 1012478 w 1067943"/>
                      <a:gd name="connsiteY8" fmla="*/ 1324656 h 1779567"/>
                      <a:gd name="connsiteX9" fmla="*/ 1054438 w 1067943"/>
                      <a:gd name="connsiteY9" fmla="*/ 1563295 h 1779567"/>
                      <a:gd name="connsiteX10" fmla="*/ 921688 w 1067943"/>
                      <a:gd name="connsiteY10" fmla="*/ 1462929 h 1779567"/>
                      <a:gd name="connsiteX11" fmla="*/ 914744 w 1067943"/>
                      <a:gd name="connsiteY11" fmla="*/ 1453921 h 1779567"/>
                      <a:gd name="connsiteX12" fmla="*/ 913682 w 1067943"/>
                      <a:gd name="connsiteY12" fmla="*/ 1457160 h 1779567"/>
                      <a:gd name="connsiteX13" fmla="*/ 935220 w 1067943"/>
                      <a:gd name="connsiteY13" fmla="*/ 1507108 h 1779567"/>
                      <a:gd name="connsiteX14" fmla="*/ 977181 w 1067943"/>
                      <a:gd name="connsiteY14" fmla="*/ 1745747 h 1779567"/>
                      <a:gd name="connsiteX15" fmla="*/ 796959 w 1067943"/>
                      <a:gd name="connsiteY15" fmla="*/ 1583793 h 1779567"/>
                      <a:gd name="connsiteX16" fmla="*/ 763236 w 1067943"/>
                      <a:gd name="connsiteY16" fmla="*/ 1535095 h 1779567"/>
                      <a:gd name="connsiteX17" fmla="*/ 755783 w 1067943"/>
                      <a:gd name="connsiteY17" fmla="*/ 1533798 h 1779567"/>
                      <a:gd name="connsiteX18" fmla="*/ 757831 w 1067943"/>
                      <a:gd name="connsiteY18" fmla="*/ 1538547 h 1779567"/>
                      <a:gd name="connsiteX19" fmla="*/ 799793 w 1067943"/>
                      <a:gd name="connsiteY19" fmla="*/ 1777185 h 1779567"/>
                      <a:gd name="connsiteX20" fmla="*/ 464454 w 1067943"/>
                      <a:gd name="connsiteY20" fmla="*/ 1369126 h 1779567"/>
                      <a:gd name="connsiteX21" fmla="*/ 380799 w 1067943"/>
                      <a:gd name="connsiteY21" fmla="*/ 1204179 h 1779567"/>
                      <a:gd name="connsiteX22" fmla="*/ 367158 w 1067943"/>
                      <a:gd name="connsiteY22" fmla="*/ 1187005 h 1779567"/>
                      <a:gd name="connsiteX23" fmla="*/ 286565 w 1067943"/>
                      <a:gd name="connsiteY23" fmla="*/ 1070593 h 1779567"/>
                      <a:gd name="connsiteX24" fmla="*/ 277725 w 1067943"/>
                      <a:gd name="connsiteY24" fmla="*/ 1055850 h 1779567"/>
                      <a:gd name="connsiteX25" fmla="*/ 273159 w 1067943"/>
                      <a:gd name="connsiteY25" fmla="*/ 1054300 h 1779567"/>
                      <a:gd name="connsiteX26" fmla="*/ 297314 w 1067943"/>
                      <a:gd name="connsiteY26" fmla="*/ 1192811 h 1779567"/>
                      <a:gd name="connsiteX27" fmla="*/ 277443 w 1067943"/>
                      <a:gd name="connsiteY27" fmla="*/ 1521431 h 1779567"/>
                      <a:gd name="connsiteX28" fmla="*/ 76062 w 1067943"/>
                      <a:gd name="connsiteY28" fmla="*/ 1033158 h 1779567"/>
                      <a:gd name="connsiteX29" fmla="*/ 43403 w 1067943"/>
                      <a:gd name="connsiteY29" fmla="*/ 845888 h 1779567"/>
                      <a:gd name="connsiteX30" fmla="*/ 29947 w 1067943"/>
                      <a:gd name="connsiteY30" fmla="*/ 818777 h 1779567"/>
                      <a:gd name="connsiteX31" fmla="*/ -1 w 1067943"/>
                      <a:gd name="connsiteY31" fmla="*/ 656542 h 1779567"/>
                      <a:gd name="connsiteX32" fmla="*/ 17132 w 1067943"/>
                      <a:gd name="connsiteY32" fmla="*/ 532600 h 1779567"/>
                      <a:gd name="connsiteX33" fmla="*/ 23567 w 1067943"/>
                      <a:gd name="connsiteY33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875013 w 1067945"/>
                      <a:gd name="connsiteY3" fmla="*/ 807752 h 1779567"/>
                      <a:gd name="connsiteX4" fmla="*/ 1055134 w 1067945"/>
                      <a:gd name="connsiteY4" fmla="*/ 1301901 h 1779567"/>
                      <a:gd name="connsiteX5" fmla="*/ 1007367 w 1067945"/>
                      <a:gd name="connsiteY5" fmla="*/ 1281712 h 1779567"/>
                      <a:gd name="connsiteX6" fmla="*/ 983959 w 1067945"/>
                      <a:gd name="connsiteY6" fmla="*/ 1258515 h 1779567"/>
                      <a:gd name="connsiteX7" fmla="*/ 1012480 w 1067945"/>
                      <a:gd name="connsiteY7" fmla="*/ 1324656 h 1779567"/>
                      <a:gd name="connsiteX8" fmla="*/ 1054440 w 1067945"/>
                      <a:gd name="connsiteY8" fmla="*/ 1563295 h 1779567"/>
                      <a:gd name="connsiteX9" fmla="*/ 921690 w 1067945"/>
                      <a:gd name="connsiteY9" fmla="*/ 1462929 h 1779567"/>
                      <a:gd name="connsiteX10" fmla="*/ 914746 w 1067945"/>
                      <a:gd name="connsiteY10" fmla="*/ 1453921 h 1779567"/>
                      <a:gd name="connsiteX11" fmla="*/ 913684 w 1067945"/>
                      <a:gd name="connsiteY11" fmla="*/ 1457160 h 1779567"/>
                      <a:gd name="connsiteX12" fmla="*/ 935222 w 1067945"/>
                      <a:gd name="connsiteY12" fmla="*/ 1507108 h 1779567"/>
                      <a:gd name="connsiteX13" fmla="*/ 977183 w 1067945"/>
                      <a:gd name="connsiteY13" fmla="*/ 1745747 h 1779567"/>
                      <a:gd name="connsiteX14" fmla="*/ 796961 w 1067945"/>
                      <a:gd name="connsiteY14" fmla="*/ 1583793 h 1779567"/>
                      <a:gd name="connsiteX15" fmla="*/ 763238 w 1067945"/>
                      <a:gd name="connsiteY15" fmla="*/ 1535095 h 1779567"/>
                      <a:gd name="connsiteX16" fmla="*/ 755785 w 1067945"/>
                      <a:gd name="connsiteY16" fmla="*/ 1533798 h 1779567"/>
                      <a:gd name="connsiteX17" fmla="*/ 757833 w 1067945"/>
                      <a:gd name="connsiteY17" fmla="*/ 1538547 h 1779567"/>
                      <a:gd name="connsiteX18" fmla="*/ 799795 w 1067945"/>
                      <a:gd name="connsiteY18" fmla="*/ 1777185 h 1779567"/>
                      <a:gd name="connsiteX19" fmla="*/ 464456 w 1067945"/>
                      <a:gd name="connsiteY19" fmla="*/ 1369126 h 1779567"/>
                      <a:gd name="connsiteX20" fmla="*/ 380801 w 1067945"/>
                      <a:gd name="connsiteY20" fmla="*/ 1204179 h 1779567"/>
                      <a:gd name="connsiteX21" fmla="*/ 367160 w 1067945"/>
                      <a:gd name="connsiteY21" fmla="*/ 1187005 h 1779567"/>
                      <a:gd name="connsiteX22" fmla="*/ 286567 w 1067945"/>
                      <a:gd name="connsiteY22" fmla="*/ 1070593 h 1779567"/>
                      <a:gd name="connsiteX23" fmla="*/ 277727 w 1067945"/>
                      <a:gd name="connsiteY23" fmla="*/ 1055850 h 1779567"/>
                      <a:gd name="connsiteX24" fmla="*/ 273161 w 1067945"/>
                      <a:gd name="connsiteY24" fmla="*/ 1054300 h 1779567"/>
                      <a:gd name="connsiteX25" fmla="*/ 297316 w 1067945"/>
                      <a:gd name="connsiteY25" fmla="*/ 1192811 h 1779567"/>
                      <a:gd name="connsiteX26" fmla="*/ 277445 w 1067945"/>
                      <a:gd name="connsiteY26" fmla="*/ 1521431 h 1779567"/>
                      <a:gd name="connsiteX27" fmla="*/ 76064 w 1067945"/>
                      <a:gd name="connsiteY27" fmla="*/ 1033158 h 1779567"/>
                      <a:gd name="connsiteX28" fmla="*/ 43405 w 1067945"/>
                      <a:gd name="connsiteY28" fmla="*/ 845888 h 1779567"/>
                      <a:gd name="connsiteX29" fmla="*/ 29949 w 1067945"/>
                      <a:gd name="connsiteY29" fmla="*/ 818777 h 1779567"/>
                      <a:gd name="connsiteX30" fmla="*/ 1 w 1067945"/>
                      <a:gd name="connsiteY30" fmla="*/ 656542 h 1779567"/>
                      <a:gd name="connsiteX31" fmla="*/ 17134 w 1067945"/>
                      <a:gd name="connsiteY31" fmla="*/ 532600 h 1779567"/>
                      <a:gd name="connsiteX32" fmla="*/ 23569 w 1067945"/>
                      <a:gd name="connsiteY32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892225 w 1067943"/>
                      <a:gd name="connsiteY3" fmla="*/ 751818 h 1779567"/>
                      <a:gd name="connsiteX4" fmla="*/ 1055132 w 1067943"/>
                      <a:gd name="connsiteY4" fmla="*/ 1301901 h 1779567"/>
                      <a:gd name="connsiteX5" fmla="*/ 1007365 w 1067943"/>
                      <a:gd name="connsiteY5" fmla="*/ 1281712 h 1779567"/>
                      <a:gd name="connsiteX6" fmla="*/ 983957 w 1067943"/>
                      <a:gd name="connsiteY6" fmla="*/ 1258515 h 1779567"/>
                      <a:gd name="connsiteX7" fmla="*/ 1012478 w 1067943"/>
                      <a:gd name="connsiteY7" fmla="*/ 1324656 h 1779567"/>
                      <a:gd name="connsiteX8" fmla="*/ 1054438 w 1067943"/>
                      <a:gd name="connsiteY8" fmla="*/ 1563295 h 1779567"/>
                      <a:gd name="connsiteX9" fmla="*/ 921688 w 1067943"/>
                      <a:gd name="connsiteY9" fmla="*/ 1462929 h 1779567"/>
                      <a:gd name="connsiteX10" fmla="*/ 914744 w 1067943"/>
                      <a:gd name="connsiteY10" fmla="*/ 1453921 h 1779567"/>
                      <a:gd name="connsiteX11" fmla="*/ 913682 w 1067943"/>
                      <a:gd name="connsiteY11" fmla="*/ 1457160 h 1779567"/>
                      <a:gd name="connsiteX12" fmla="*/ 935220 w 1067943"/>
                      <a:gd name="connsiteY12" fmla="*/ 1507108 h 1779567"/>
                      <a:gd name="connsiteX13" fmla="*/ 977181 w 1067943"/>
                      <a:gd name="connsiteY13" fmla="*/ 1745747 h 1779567"/>
                      <a:gd name="connsiteX14" fmla="*/ 796959 w 1067943"/>
                      <a:gd name="connsiteY14" fmla="*/ 1583793 h 1779567"/>
                      <a:gd name="connsiteX15" fmla="*/ 763236 w 1067943"/>
                      <a:gd name="connsiteY15" fmla="*/ 1535095 h 1779567"/>
                      <a:gd name="connsiteX16" fmla="*/ 755783 w 1067943"/>
                      <a:gd name="connsiteY16" fmla="*/ 1533798 h 1779567"/>
                      <a:gd name="connsiteX17" fmla="*/ 757831 w 1067943"/>
                      <a:gd name="connsiteY17" fmla="*/ 1538547 h 1779567"/>
                      <a:gd name="connsiteX18" fmla="*/ 799793 w 1067943"/>
                      <a:gd name="connsiteY18" fmla="*/ 1777185 h 1779567"/>
                      <a:gd name="connsiteX19" fmla="*/ 464454 w 1067943"/>
                      <a:gd name="connsiteY19" fmla="*/ 1369126 h 1779567"/>
                      <a:gd name="connsiteX20" fmla="*/ 380799 w 1067943"/>
                      <a:gd name="connsiteY20" fmla="*/ 1204179 h 1779567"/>
                      <a:gd name="connsiteX21" fmla="*/ 367158 w 1067943"/>
                      <a:gd name="connsiteY21" fmla="*/ 1187005 h 1779567"/>
                      <a:gd name="connsiteX22" fmla="*/ 286565 w 1067943"/>
                      <a:gd name="connsiteY22" fmla="*/ 1070593 h 1779567"/>
                      <a:gd name="connsiteX23" fmla="*/ 277725 w 1067943"/>
                      <a:gd name="connsiteY23" fmla="*/ 1055850 h 1779567"/>
                      <a:gd name="connsiteX24" fmla="*/ 273159 w 1067943"/>
                      <a:gd name="connsiteY24" fmla="*/ 1054300 h 1779567"/>
                      <a:gd name="connsiteX25" fmla="*/ 297314 w 1067943"/>
                      <a:gd name="connsiteY25" fmla="*/ 1192811 h 1779567"/>
                      <a:gd name="connsiteX26" fmla="*/ 277443 w 1067943"/>
                      <a:gd name="connsiteY26" fmla="*/ 1521431 h 1779567"/>
                      <a:gd name="connsiteX27" fmla="*/ 76062 w 1067943"/>
                      <a:gd name="connsiteY27" fmla="*/ 1033158 h 1779567"/>
                      <a:gd name="connsiteX28" fmla="*/ 43403 w 1067943"/>
                      <a:gd name="connsiteY28" fmla="*/ 845888 h 1779567"/>
                      <a:gd name="connsiteX29" fmla="*/ 29947 w 1067943"/>
                      <a:gd name="connsiteY29" fmla="*/ 818777 h 1779567"/>
                      <a:gd name="connsiteX30" fmla="*/ -1 w 1067943"/>
                      <a:gd name="connsiteY30" fmla="*/ 656542 h 1779567"/>
                      <a:gd name="connsiteX31" fmla="*/ 17132 w 1067943"/>
                      <a:gd name="connsiteY31" fmla="*/ 532600 h 1779567"/>
                      <a:gd name="connsiteX32" fmla="*/ 23567 w 1067943"/>
                      <a:gd name="connsiteY32" fmla="*/ 517961 h 1779567"/>
                      <a:gd name="connsiteX0" fmla="*/ 324009 w 1368385"/>
                      <a:gd name="connsiteY0" fmla="*/ 924215 h 2185821"/>
                      <a:gd name="connsiteX1" fmla="*/ 8678 w 1368385"/>
                      <a:gd name="connsiteY1" fmla="*/ 10933 h 2185821"/>
                      <a:gd name="connsiteX2" fmla="*/ 753572 w 1368385"/>
                      <a:gd name="connsiteY2" fmla="*/ 410076 h 2185821"/>
                      <a:gd name="connsiteX3" fmla="*/ 1192667 w 1368385"/>
                      <a:gd name="connsiteY3" fmla="*/ 1158072 h 2185821"/>
                      <a:gd name="connsiteX4" fmla="*/ 1355574 w 1368385"/>
                      <a:gd name="connsiteY4" fmla="*/ 1708155 h 2185821"/>
                      <a:gd name="connsiteX5" fmla="*/ 1307807 w 1368385"/>
                      <a:gd name="connsiteY5" fmla="*/ 1687966 h 2185821"/>
                      <a:gd name="connsiteX6" fmla="*/ 1284399 w 1368385"/>
                      <a:gd name="connsiteY6" fmla="*/ 1664769 h 2185821"/>
                      <a:gd name="connsiteX7" fmla="*/ 1312920 w 1368385"/>
                      <a:gd name="connsiteY7" fmla="*/ 1730910 h 2185821"/>
                      <a:gd name="connsiteX8" fmla="*/ 1354880 w 1368385"/>
                      <a:gd name="connsiteY8" fmla="*/ 1969549 h 2185821"/>
                      <a:gd name="connsiteX9" fmla="*/ 1222130 w 1368385"/>
                      <a:gd name="connsiteY9" fmla="*/ 1869183 h 2185821"/>
                      <a:gd name="connsiteX10" fmla="*/ 1215186 w 1368385"/>
                      <a:gd name="connsiteY10" fmla="*/ 1860175 h 2185821"/>
                      <a:gd name="connsiteX11" fmla="*/ 1214124 w 1368385"/>
                      <a:gd name="connsiteY11" fmla="*/ 1863414 h 2185821"/>
                      <a:gd name="connsiteX12" fmla="*/ 1235662 w 1368385"/>
                      <a:gd name="connsiteY12" fmla="*/ 1913362 h 2185821"/>
                      <a:gd name="connsiteX13" fmla="*/ 1277623 w 1368385"/>
                      <a:gd name="connsiteY13" fmla="*/ 2152001 h 2185821"/>
                      <a:gd name="connsiteX14" fmla="*/ 1097401 w 1368385"/>
                      <a:gd name="connsiteY14" fmla="*/ 1990047 h 2185821"/>
                      <a:gd name="connsiteX15" fmla="*/ 1063678 w 1368385"/>
                      <a:gd name="connsiteY15" fmla="*/ 1941349 h 2185821"/>
                      <a:gd name="connsiteX16" fmla="*/ 1056225 w 1368385"/>
                      <a:gd name="connsiteY16" fmla="*/ 1940052 h 2185821"/>
                      <a:gd name="connsiteX17" fmla="*/ 1058273 w 1368385"/>
                      <a:gd name="connsiteY17" fmla="*/ 1944801 h 2185821"/>
                      <a:gd name="connsiteX18" fmla="*/ 1100235 w 1368385"/>
                      <a:gd name="connsiteY18" fmla="*/ 2183439 h 2185821"/>
                      <a:gd name="connsiteX19" fmla="*/ 764896 w 1368385"/>
                      <a:gd name="connsiteY19" fmla="*/ 1775380 h 2185821"/>
                      <a:gd name="connsiteX20" fmla="*/ 681241 w 1368385"/>
                      <a:gd name="connsiteY20" fmla="*/ 1610433 h 2185821"/>
                      <a:gd name="connsiteX21" fmla="*/ 667600 w 1368385"/>
                      <a:gd name="connsiteY21" fmla="*/ 1593259 h 2185821"/>
                      <a:gd name="connsiteX22" fmla="*/ 587007 w 1368385"/>
                      <a:gd name="connsiteY22" fmla="*/ 1476847 h 2185821"/>
                      <a:gd name="connsiteX23" fmla="*/ 578167 w 1368385"/>
                      <a:gd name="connsiteY23" fmla="*/ 1462104 h 2185821"/>
                      <a:gd name="connsiteX24" fmla="*/ 573601 w 1368385"/>
                      <a:gd name="connsiteY24" fmla="*/ 1460554 h 2185821"/>
                      <a:gd name="connsiteX25" fmla="*/ 597756 w 1368385"/>
                      <a:gd name="connsiteY25" fmla="*/ 1599065 h 2185821"/>
                      <a:gd name="connsiteX26" fmla="*/ 577885 w 1368385"/>
                      <a:gd name="connsiteY26" fmla="*/ 1927685 h 2185821"/>
                      <a:gd name="connsiteX27" fmla="*/ 376504 w 1368385"/>
                      <a:gd name="connsiteY27" fmla="*/ 1439412 h 2185821"/>
                      <a:gd name="connsiteX28" fmla="*/ 343845 w 1368385"/>
                      <a:gd name="connsiteY28" fmla="*/ 1252142 h 2185821"/>
                      <a:gd name="connsiteX29" fmla="*/ 330389 w 1368385"/>
                      <a:gd name="connsiteY29" fmla="*/ 1225031 h 2185821"/>
                      <a:gd name="connsiteX30" fmla="*/ 300441 w 1368385"/>
                      <a:gd name="connsiteY30" fmla="*/ 1062796 h 2185821"/>
                      <a:gd name="connsiteX31" fmla="*/ 317574 w 1368385"/>
                      <a:gd name="connsiteY31" fmla="*/ 938854 h 2185821"/>
                      <a:gd name="connsiteX32" fmla="*/ 324009 w 1368385"/>
                      <a:gd name="connsiteY32" fmla="*/ 924215 h 2185821"/>
                      <a:gd name="connsiteX0" fmla="*/ 324009 w 1368385"/>
                      <a:gd name="connsiteY0" fmla="*/ 936912 h 2198518"/>
                      <a:gd name="connsiteX1" fmla="*/ 8678 w 1368385"/>
                      <a:gd name="connsiteY1" fmla="*/ 23630 h 2198518"/>
                      <a:gd name="connsiteX2" fmla="*/ 560048 w 1368385"/>
                      <a:gd name="connsiteY2" fmla="*/ 281818 h 2198518"/>
                      <a:gd name="connsiteX3" fmla="*/ 753572 w 1368385"/>
                      <a:gd name="connsiteY3" fmla="*/ 422773 h 2198518"/>
                      <a:gd name="connsiteX4" fmla="*/ 1192667 w 1368385"/>
                      <a:gd name="connsiteY4" fmla="*/ 1170769 h 2198518"/>
                      <a:gd name="connsiteX5" fmla="*/ 1355574 w 1368385"/>
                      <a:gd name="connsiteY5" fmla="*/ 1720852 h 2198518"/>
                      <a:gd name="connsiteX6" fmla="*/ 1307807 w 1368385"/>
                      <a:gd name="connsiteY6" fmla="*/ 1700663 h 2198518"/>
                      <a:gd name="connsiteX7" fmla="*/ 1284399 w 1368385"/>
                      <a:gd name="connsiteY7" fmla="*/ 1677466 h 2198518"/>
                      <a:gd name="connsiteX8" fmla="*/ 1312920 w 1368385"/>
                      <a:gd name="connsiteY8" fmla="*/ 1743607 h 2198518"/>
                      <a:gd name="connsiteX9" fmla="*/ 1354880 w 1368385"/>
                      <a:gd name="connsiteY9" fmla="*/ 1982246 h 2198518"/>
                      <a:gd name="connsiteX10" fmla="*/ 1222130 w 1368385"/>
                      <a:gd name="connsiteY10" fmla="*/ 1881880 h 2198518"/>
                      <a:gd name="connsiteX11" fmla="*/ 1215186 w 1368385"/>
                      <a:gd name="connsiteY11" fmla="*/ 1872872 h 2198518"/>
                      <a:gd name="connsiteX12" fmla="*/ 1214124 w 1368385"/>
                      <a:gd name="connsiteY12" fmla="*/ 1876111 h 2198518"/>
                      <a:gd name="connsiteX13" fmla="*/ 1235662 w 1368385"/>
                      <a:gd name="connsiteY13" fmla="*/ 1926059 h 2198518"/>
                      <a:gd name="connsiteX14" fmla="*/ 1277623 w 1368385"/>
                      <a:gd name="connsiteY14" fmla="*/ 2164698 h 2198518"/>
                      <a:gd name="connsiteX15" fmla="*/ 1097401 w 1368385"/>
                      <a:gd name="connsiteY15" fmla="*/ 2002744 h 2198518"/>
                      <a:gd name="connsiteX16" fmla="*/ 1063678 w 1368385"/>
                      <a:gd name="connsiteY16" fmla="*/ 1954046 h 2198518"/>
                      <a:gd name="connsiteX17" fmla="*/ 1056225 w 1368385"/>
                      <a:gd name="connsiteY17" fmla="*/ 1952749 h 2198518"/>
                      <a:gd name="connsiteX18" fmla="*/ 1058273 w 1368385"/>
                      <a:gd name="connsiteY18" fmla="*/ 1957498 h 2198518"/>
                      <a:gd name="connsiteX19" fmla="*/ 1100235 w 1368385"/>
                      <a:gd name="connsiteY19" fmla="*/ 2196136 h 2198518"/>
                      <a:gd name="connsiteX20" fmla="*/ 764896 w 1368385"/>
                      <a:gd name="connsiteY20" fmla="*/ 1788077 h 2198518"/>
                      <a:gd name="connsiteX21" fmla="*/ 681241 w 1368385"/>
                      <a:gd name="connsiteY21" fmla="*/ 1623130 h 2198518"/>
                      <a:gd name="connsiteX22" fmla="*/ 667600 w 1368385"/>
                      <a:gd name="connsiteY22" fmla="*/ 1605956 h 2198518"/>
                      <a:gd name="connsiteX23" fmla="*/ 587007 w 1368385"/>
                      <a:gd name="connsiteY23" fmla="*/ 1489544 h 2198518"/>
                      <a:gd name="connsiteX24" fmla="*/ 578167 w 1368385"/>
                      <a:gd name="connsiteY24" fmla="*/ 1474801 h 2198518"/>
                      <a:gd name="connsiteX25" fmla="*/ 573601 w 1368385"/>
                      <a:gd name="connsiteY25" fmla="*/ 1473251 h 2198518"/>
                      <a:gd name="connsiteX26" fmla="*/ 597756 w 1368385"/>
                      <a:gd name="connsiteY26" fmla="*/ 1611762 h 2198518"/>
                      <a:gd name="connsiteX27" fmla="*/ 577885 w 1368385"/>
                      <a:gd name="connsiteY27" fmla="*/ 1940382 h 2198518"/>
                      <a:gd name="connsiteX28" fmla="*/ 376504 w 1368385"/>
                      <a:gd name="connsiteY28" fmla="*/ 1452109 h 2198518"/>
                      <a:gd name="connsiteX29" fmla="*/ 343845 w 1368385"/>
                      <a:gd name="connsiteY29" fmla="*/ 1264839 h 2198518"/>
                      <a:gd name="connsiteX30" fmla="*/ 330389 w 1368385"/>
                      <a:gd name="connsiteY30" fmla="*/ 1237728 h 2198518"/>
                      <a:gd name="connsiteX31" fmla="*/ 300441 w 1368385"/>
                      <a:gd name="connsiteY31" fmla="*/ 1075493 h 2198518"/>
                      <a:gd name="connsiteX32" fmla="*/ 317574 w 1368385"/>
                      <a:gd name="connsiteY32" fmla="*/ 951551 h 2198518"/>
                      <a:gd name="connsiteX33" fmla="*/ 324009 w 1368385"/>
                      <a:gd name="connsiteY33" fmla="*/ 936912 h 2198518"/>
                      <a:gd name="connsiteX0" fmla="*/ 316752 w 1361128"/>
                      <a:gd name="connsiteY0" fmla="*/ 1232591 h 2494197"/>
                      <a:gd name="connsiteX1" fmla="*/ 1421 w 1361128"/>
                      <a:gd name="connsiteY1" fmla="*/ 319309 h 2494197"/>
                      <a:gd name="connsiteX2" fmla="*/ 475024 w 1361128"/>
                      <a:gd name="connsiteY2" fmla="*/ 14773 h 2494197"/>
                      <a:gd name="connsiteX3" fmla="*/ 746315 w 1361128"/>
                      <a:gd name="connsiteY3" fmla="*/ 718452 h 2494197"/>
                      <a:gd name="connsiteX4" fmla="*/ 1185410 w 1361128"/>
                      <a:gd name="connsiteY4" fmla="*/ 1466448 h 2494197"/>
                      <a:gd name="connsiteX5" fmla="*/ 1348317 w 1361128"/>
                      <a:gd name="connsiteY5" fmla="*/ 2016531 h 2494197"/>
                      <a:gd name="connsiteX6" fmla="*/ 1300550 w 1361128"/>
                      <a:gd name="connsiteY6" fmla="*/ 1996342 h 2494197"/>
                      <a:gd name="connsiteX7" fmla="*/ 1277142 w 1361128"/>
                      <a:gd name="connsiteY7" fmla="*/ 1973145 h 2494197"/>
                      <a:gd name="connsiteX8" fmla="*/ 1305663 w 1361128"/>
                      <a:gd name="connsiteY8" fmla="*/ 2039286 h 2494197"/>
                      <a:gd name="connsiteX9" fmla="*/ 1347623 w 1361128"/>
                      <a:gd name="connsiteY9" fmla="*/ 2277925 h 2494197"/>
                      <a:gd name="connsiteX10" fmla="*/ 1214873 w 1361128"/>
                      <a:gd name="connsiteY10" fmla="*/ 2177559 h 2494197"/>
                      <a:gd name="connsiteX11" fmla="*/ 1207929 w 1361128"/>
                      <a:gd name="connsiteY11" fmla="*/ 2168551 h 2494197"/>
                      <a:gd name="connsiteX12" fmla="*/ 1206867 w 1361128"/>
                      <a:gd name="connsiteY12" fmla="*/ 2171790 h 2494197"/>
                      <a:gd name="connsiteX13" fmla="*/ 1228405 w 1361128"/>
                      <a:gd name="connsiteY13" fmla="*/ 2221738 h 2494197"/>
                      <a:gd name="connsiteX14" fmla="*/ 1270366 w 1361128"/>
                      <a:gd name="connsiteY14" fmla="*/ 2460377 h 2494197"/>
                      <a:gd name="connsiteX15" fmla="*/ 1090144 w 1361128"/>
                      <a:gd name="connsiteY15" fmla="*/ 2298423 h 2494197"/>
                      <a:gd name="connsiteX16" fmla="*/ 1056421 w 1361128"/>
                      <a:gd name="connsiteY16" fmla="*/ 2249725 h 2494197"/>
                      <a:gd name="connsiteX17" fmla="*/ 1048968 w 1361128"/>
                      <a:gd name="connsiteY17" fmla="*/ 2248428 h 2494197"/>
                      <a:gd name="connsiteX18" fmla="*/ 1051016 w 1361128"/>
                      <a:gd name="connsiteY18" fmla="*/ 2253177 h 2494197"/>
                      <a:gd name="connsiteX19" fmla="*/ 1092978 w 1361128"/>
                      <a:gd name="connsiteY19" fmla="*/ 2491815 h 2494197"/>
                      <a:gd name="connsiteX20" fmla="*/ 757639 w 1361128"/>
                      <a:gd name="connsiteY20" fmla="*/ 2083756 h 2494197"/>
                      <a:gd name="connsiteX21" fmla="*/ 673984 w 1361128"/>
                      <a:gd name="connsiteY21" fmla="*/ 1918809 h 2494197"/>
                      <a:gd name="connsiteX22" fmla="*/ 660343 w 1361128"/>
                      <a:gd name="connsiteY22" fmla="*/ 1901635 h 2494197"/>
                      <a:gd name="connsiteX23" fmla="*/ 579750 w 1361128"/>
                      <a:gd name="connsiteY23" fmla="*/ 1785223 h 2494197"/>
                      <a:gd name="connsiteX24" fmla="*/ 570910 w 1361128"/>
                      <a:gd name="connsiteY24" fmla="*/ 1770480 h 2494197"/>
                      <a:gd name="connsiteX25" fmla="*/ 566344 w 1361128"/>
                      <a:gd name="connsiteY25" fmla="*/ 1768930 h 2494197"/>
                      <a:gd name="connsiteX26" fmla="*/ 590499 w 1361128"/>
                      <a:gd name="connsiteY26" fmla="*/ 1907441 h 2494197"/>
                      <a:gd name="connsiteX27" fmla="*/ 570628 w 1361128"/>
                      <a:gd name="connsiteY27" fmla="*/ 2236061 h 2494197"/>
                      <a:gd name="connsiteX28" fmla="*/ 369247 w 1361128"/>
                      <a:gd name="connsiteY28" fmla="*/ 1747788 h 2494197"/>
                      <a:gd name="connsiteX29" fmla="*/ 336588 w 1361128"/>
                      <a:gd name="connsiteY29" fmla="*/ 1560518 h 2494197"/>
                      <a:gd name="connsiteX30" fmla="*/ 323132 w 1361128"/>
                      <a:gd name="connsiteY30" fmla="*/ 1533407 h 2494197"/>
                      <a:gd name="connsiteX31" fmla="*/ 293184 w 1361128"/>
                      <a:gd name="connsiteY31" fmla="*/ 1371172 h 2494197"/>
                      <a:gd name="connsiteX32" fmla="*/ 310317 w 1361128"/>
                      <a:gd name="connsiteY32" fmla="*/ 1247230 h 2494197"/>
                      <a:gd name="connsiteX33" fmla="*/ 316752 w 1361128"/>
                      <a:gd name="connsiteY33" fmla="*/ 1232591 h 2494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361128" h="2494197">
                        <a:moveTo>
                          <a:pt x="316752" y="1232591"/>
                        </a:moveTo>
                        <a:cubicBezTo>
                          <a:pt x="324912" y="1199357"/>
                          <a:pt x="-24958" y="522279"/>
                          <a:pt x="1421" y="319309"/>
                        </a:cubicBezTo>
                        <a:cubicBezTo>
                          <a:pt x="27800" y="116339"/>
                          <a:pt x="350875" y="-51751"/>
                          <a:pt x="475024" y="14773"/>
                        </a:cubicBezTo>
                        <a:cubicBezTo>
                          <a:pt x="599173" y="81297"/>
                          <a:pt x="640878" y="570293"/>
                          <a:pt x="746315" y="718452"/>
                        </a:cubicBezTo>
                        <a:cubicBezTo>
                          <a:pt x="881134" y="797545"/>
                          <a:pt x="1085076" y="1250102"/>
                          <a:pt x="1185410" y="1466448"/>
                        </a:cubicBezTo>
                        <a:cubicBezTo>
                          <a:pt x="1285744" y="1682794"/>
                          <a:pt x="1329127" y="1928215"/>
                          <a:pt x="1348317" y="2016531"/>
                        </a:cubicBezTo>
                        <a:cubicBezTo>
                          <a:pt x="1367507" y="2104847"/>
                          <a:pt x="1321895" y="2014563"/>
                          <a:pt x="1300550" y="1996342"/>
                        </a:cubicBezTo>
                        <a:lnTo>
                          <a:pt x="1277142" y="1973145"/>
                        </a:lnTo>
                        <a:lnTo>
                          <a:pt x="1305663" y="2039286"/>
                        </a:lnTo>
                        <a:cubicBezTo>
                          <a:pt x="1357705" y="2168440"/>
                          <a:pt x="1376400" y="2261964"/>
                          <a:pt x="1347623" y="2277925"/>
                        </a:cubicBezTo>
                        <a:cubicBezTo>
                          <a:pt x="1324602" y="2290693"/>
                          <a:pt x="1275558" y="2251404"/>
                          <a:pt x="1214873" y="2177559"/>
                        </a:cubicBezTo>
                        <a:lnTo>
                          <a:pt x="1207929" y="2168551"/>
                        </a:lnTo>
                        <a:lnTo>
                          <a:pt x="1206867" y="2171790"/>
                        </a:lnTo>
                        <a:lnTo>
                          <a:pt x="1228405" y="2221738"/>
                        </a:lnTo>
                        <a:cubicBezTo>
                          <a:pt x="1280448" y="2350892"/>
                          <a:pt x="1299143" y="2444416"/>
                          <a:pt x="1270366" y="2460377"/>
                        </a:cubicBezTo>
                        <a:cubicBezTo>
                          <a:pt x="1241590" y="2476337"/>
                          <a:pt x="1172151" y="2410958"/>
                          <a:pt x="1090144" y="2298423"/>
                        </a:cubicBezTo>
                        <a:lnTo>
                          <a:pt x="1056421" y="2249725"/>
                        </a:lnTo>
                        <a:lnTo>
                          <a:pt x="1048968" y="2248428"/>
                        </a:lnTo>
                        <a:lnTo>
                          <a:pt x="1051016" y="2253177"/>
                        </a:lnTo>
                        <a:cubicBezTo>
                          <a:pt x="1103059" y="2382331"/>
                          <a:pt x="1121754" y="2475854"/>
                          <a:pt x="1092978" y="2491815"/>
                        </a:cubicBezTo>
                        <a:cubicBezTo>
                          <a:pt x="1046934" y="2517352"/>
                          <a:pt x="896798" y="2334658"/>
                          <a:pt x="757639" y="2083756"/>
                        </a:cubicBezTo>
                        <a:lnTo>
                          <a:pt x="673984" y="1918809"/>
                        </a:lnTo>
                        <a:lnTo>
                          <a:pt x="660343" y="1901635"/>
                        </a:lnTo>
                        <a:cubicBezTo>
                          <a:pt x="633198" y="1865001"/>
                          <a:pt x="606234" y="1826105"/>
                          <a:pt x="579750" y="1785223"/>
                        </a:cubicBezTo>
                        <a:lnTo>
                          <a:pt x="570910" y="1770480"/>
                        </a:lnTo>
                        <a:lnTo>
                          <a:pt x="566344" y="1768930"/>
                        </a:lnTo>
                        <a:lnTo>
                          <a:pt x="590499" y="1907441"/>
                        </a:lnTo>
                        <a:cubicBezTo>
                          <a:pt x="615156" y="2092825"/>
                          <a:pt x="609251" y="2227841"/>
                          <a:pt x="570628" y="2236061"/>
                        </a:cubicBezTo>
                        <a:cubicBezTo>
                          <a:pt x="519131" y="2247021"/>
                          <a:pt x="428969" y="2028413"/>
                          <a:pt x="369247" y="1747788"/>
                        </a:cubicBezTo>
                        <a:lnTo>
                          <a:pt x="336588" y="1560518"/>
                        </a:lnTo>
                        <a:lnTo>
                          <a:pt x="323132" y="1533407"/>
                        </a:lnTo>
                        <a:cubicBezTo>
                          <a:pt x="303848" y="1483542"/>
                          <a:pt x="293184" y="1428719"/>
                          <a:pt x="293184" y="1371172"/>
                        </a:cubicBezTo>
                        <a:cubicBezTo>
                          <a:pt x="293184" y="1328011"/>
                          <a:pt x="299182" y="1286383"/>
                          <a:pt x="310317" y="1247230"/>
                        </a:cubicBezTo>
                        <a:lnTo>
                          <a:pt x="316752" y="1232591"/>
                        </a:ln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697" name="Csoportba foglalás 696"/>
                  <p:cNvGrpSpPr/>
                  <p:nvPr/>
                </p:nvGrpSpPr>
                <p:grpSpPr>
                  <a:xfrm>
                    <a:off x="3914294" y="1530585"/>
                    <a:ext cx="473152" cy="1659612"/>
                    <a:chOff x="3914294" y="1530585"/>
                    <a:chExt cx="473152" cy="1659612"/>
                  </a:xfrm>
                </p:grpSpPr>
                <p:sp>
                  <p:nvSpPr>
                    <p:cNvPr id="698" name="Téglalap 50"/>
                    <p:cNvSpPr/>
                    <p:nvPr/>
                  </p:nvSpPr>
                  <p:spPr>
                    <a:xfrm rot="1852218">
                      <a:off x="3995548" y="1530585"/>
                      <a:ext cx="391898" cy="945656"/>
                    </a:xfrm>
                    <a:custGeom>
                      <a:avLst/>
                      <a:gdLst>
                        <a:gd name="connsiteX0" fmla="*/ 0 w 1863436"/>
                        <a:gd name="connsiteY0" fmla="*/ 0 h 2147455"/>
                        <a:gd name="connsiteX1" fmla="*/ 1863436 w 1863436"/>
                        <a:gd name="connsiteY1" fmla="*/ 0 h 2147455"/>
                        <a:gd name="connsiteX2" fmla="*/ 1863436 w 1863436"/>
                        <a:gd name="connsiteY2" fmla="*/ 2147455 h 2147455"/>
                        <a:gd name="connsiteX3" fmla="*/ 0 w 1863436"/>
                        <a:gd name="connsiteY3" fmla="*/ 2147455 h 2147455"/>
                        <a:gd name="connsiteX4" fmla="*/ 0 w 1863436"/>
                        <a:gd name="connsiteY4" fmla="*/ 0 h 2147455"/>
                        <a:gd name="connsiteX0" fmla="*/ 0 w 2106660"/>
                        <a:gd name="connsiteY0" fmla="*/ 0 h 2147455"/>
                        <a:gd name="connsiteX1" fmla="*/ 1863436 w 2106660"/>
                        <a:gd name="connsiteY1" fmla="*/ 0 h 2147455"/>
                        <a:gd name="connsiteX2" fmla="*/ 1863436 w 2106660"/>
                        <a:gd name="connsiteY2" fmla="*/ 2147455 h 2147455"/>
                        <a:gd name="connsiteX3" fmla="*/ 0 w 2106660"/>
                        <a:gd name="connsiteY3" fmla="*/ 2147455 h 2147455"/>
                        <a:gd name="connsiteX4" fmla="*/ 0 w 2106660"/>
                        <a:gd name="connsiteY4" fmla="*/ 0 h 2147455"/>
                        <a:gd name="connsiteX0" fmla="*/ 317115 w 2423775"/>
                        <a:gd name="connsiteY0" fmla="*/ 0 h 2147455"/>
                        <a:gd name="connsiteX1" fmla="*/ 2180551 w 2423775"/>
                        <a:gd name="connsiteY1" fmla="*/ 0 h 2147455"/>
                        <a:gd name="connsiteX2" fmla="*/ 2180551 w 2423775"/>
                        <a:gd name="connsiteY2" fmla="*/ 2147455 h 2147455"/>
                        <a:gd name="connsiteX3" fmla="*/ 317115 w 2423775"/>
                        <a:gd name="connsiteY3" fmla="*/ 2147455 h 2147455"/>
                        <a:gd name="connsiteX4" fmla="*/ 317115 w 2423775"/>
                        <a:gd name="connsiteY4" fmla="*/ 0 h 2147455"/>
                        <a:gd name="connsiteX0" fmla="*/ 317115 w 2369034"/>
                        <a:gd name="connsiteY0" fmla="*/ 0 h 2147455"/>
                        <a:gd name="connsiteX1" fmla="*/ 2104351 w 2369034"/>
                        <a:gd name="connsiteY1" fmla="*/ 69273 h 2147455"/>
                        <a:gd name="connsiteX2" fmla="*/ 2180551 w 2369034"/>
                        <a:gd name="connsiteY2" fmla="*/ 2147455 h 2147455"/>
                        <a:gd name="connsiteX3" fmla="*/ 317115 w 2369034"/>
                        <a:gd name="connsiteY3" fmla="*/ 2147455 h 2147455"/>
                        <a:gd name="connsiteX4" fmla="*/ 317115 w 2369034"/>
                        <a:gd name="connsiteY4" fmla="*/ 0 h 2147455"/>
                        <a:gd name="connsiteX0" fmla="*/ 317115 w 2393476"/>
                        <a:gd name="connsiteY0" fmla="*/ 20781 h 2168236"/>
                        <a:gd name="connsiteX1" fmla="*/ 2138988 w 2393476"/>
                        <a:gd name="connsiteY1" fmla="*/ 0 h 2168236"/>
                        <a:gd name="connsiteX2" fmla="*/ 2180551 w 2393476"/>
                        <a:gd name="connsiteY2" fmla="*/ 2168236 h 2168236"/>
                        <a:gd name="connsiteX3" fmla="*/ 317115 w 2393476"/>
                        <a:gd name="connsiteY3" fmla="*/ 2168236 h 2168236"/>
                        <a:gd name="connsiteX4" fmla="*/ 317115 w 2393476"/>
                        <a:gd name="connsiteY4" fmla="*/ 20781 h 2168236"/>
                        <a:gd name="connsiteX0" fmla="*/ 317115 w 2525687"/>
                        <a:gd name="connsiteY0" fmla="*/ 20781 h 2168236"/>
                        <a:gd name="connsiteX1" fmla="*/ 2138988 w 2525687"/>
                        <a:gd name="connsiteY1" fmla="*/ 0 h 2168236"/>
                        <a:gd name="connsiteX2" fmla="*/ 2180551 w 2525687"/>
                        <a:gd name="connsiteY2" fmla="*/ 2168236 h 2168236"/>
                        <a:gd name="connsiteX3" fmla="*/ 317115 w 2525687"/>
                        <a:gd name="connsiteY3" fmla="*/ 2168236 h 2168236"/>
                        <a:gd name="connsiteX4" fmla="*/ 317115 w 2525687"/>
                        <a:gd name="connsiteY4" fmla="*/ 20781 h 2168236"/>
                        <a:gd name="connsiteX0" fmla="*/ 317115 w 2594875"/>
                        <a:gd name="connsiteY0" fmla="*/ 20781 h 2410690"/>
                        <a:gd name="connsiteX1" fmla="*/ 2138988 w 2594875"/>
                        <a:gd name="connsiteY1" fmla="*/ 0 h 2410690"/>
                        <a:gd name="connsiteX2" fmla="*/ 2395296 w 2594875"/>
                        <a:gd name="connsiteY2" fmla="*/ 2410690 h 2410690"/>
                        <a:gd name="connsiteX3" fmla="*/ 317115 w 2594875"/>
                        <a:gd name="connsiteY3" fmla="*/ 2168236 h 2410690"/>
                        <a:gd name="connsiteX4" fmla="*/ 317115 w 2594875"/>
                        <a:gd name="connsiteY4" fmla="*/ 20781 h 2410690"/>
                        <a:gd name="connsiteX0" fmla="*/ 317115 w 2594875"/>
                        <a:gd name="connsiteY0" fmla="*/ 20781 h 2389908"/>
                        <a:gd name="connsiteX1" fmla="*/ 2138988 w 2594875"/>
                        <a:gd name="connsiteY1" fmla="*/ 0 h 2389908"/>
                        <a:gd name="connsiteX2" fmla="*/ 2395296 w 2594875"/>
                        <a:gd name="connsiteY2" fmla="*/ 2389908 h 2389908"/>
                        <a:gd name="connsiteX3" fmla="*/ 317115 w 2594875"/>
                        <a:gd name="connsiteY3" fmla="*/ 2168236 h 2389908"/>
                        <a:gd name="connsiteX4" fmla="*/ 317115 w 2594875"/>
                        <a:gd name="connsiteY4" fmla="*/ 20781 h 2389908"/>
                        <a:gd name="connsiteX0" fmla="*/ 317115 w 2597507"/>
                        <a:gd name="connsiteY0" fmla="*/ 20781 h 2168236"/>
                        <a:gd name="connsiteX1" fmla="*/ 2138988 w 2597507"/>
                        <a:gd name="connsiteY1" fmla="*/ 0 h 2168236"/>
                        <a:gd name="connsiteX2" fmla="*/ 2402223 w 2597507"/>
                        <a:gd name="connsiteY2" fmla="*/ 2147453 h 2168236"/>
                        <a:gd name="connsiteX3" fmla="*/ 317115 w 2597507"/>
                        <a:gd name="connsiteY3" fmla="*/ 2168236 h 2168236"/>
                        <a:gd name="connsiteX4" fmla="*/ 317115 w 2597507"/>
                        <a:gd name="connsiteY4" fmla="*/ 20781 h 2168236"/>
                        <a:gd name="connsiteX0" fmla="*/ 317115 w 2589697"/>
                        <a:gd name="connsiteY0" fmla="*/ 20781 h 2195944"/>
                        <a:gd name="connsiteX1" fmla="*/ 2138988 w 2589697"/>
                        <a:gd name="connsiteY1" fmla="*/ 0 h 2195944"/>
                        <a:gd name="connsiteX2" fmla="*/ 2381441 w 2589697"/>
                        <a:gd name="connsiteY2" fmla="*/ 2195944 h 2195944"/>
                        <a:gd name="connsiteX3" fmla="*/ 317115 w 2589697"/>
                        <a:gd name="connsiteY3" fmla="*/ 2168236 h 2195944"/>
                        <a:gd name="connsiteX4" fmla="*/ 317115 w 2589697"/>
                        <a:gd name="connsiteY4" fmla="*/ 20781 h 2195944"/>
                        <a:gd name="connsiteX0" fmla="*/ 376591 w 2455210"/>
                        <a:gd name="connsiteY0" fmla="*/ 0 h 2272145"/>
                        <a:gd name="connsiteX1" fmla="*/ 2004501 w 2455210"/>
                        <a:gd name="connsiteY1" fmla="*/ 76201 h 2272145"/>
                        <a:gd name="connsiteX2" fmla="*/ 2246954 w 2455210"/>
                        <a:gd name="connsiteY2" fmla="*/ 2272145 h 2272145"/>
                        <a:gd name="connsiteX3" fmla="*/ 182628 w 2455210"/>
                        <a:gd name="connsiteY3" fmla="*/ 2244437 h 2272145"/>
                        <a:gd name="connsiteX4" fmla="*/ 376591 w 2455210"/>
                        <a:gd name="connsiteY4" fmla="*/ 0 h 2272145"/>
                        <a:gd name="connsiteX0" fmla="*/ 376591 w 2300477"/>
                        <a:gd name="connsiteY0" fmla="*/ 6926 h 2279071"/>
                        <a:gd name="connsiteX1" fmla="*/ 1706628 w 2300477"/>
                        <a:gd name="connsiteY1" fmla="*/ 0 h 2279071"/>
                        <a:gd name="connsiteX2" fmla="*/ 2246954 w 2300477"/>
                        <a:gd name="connsiteY2" fmla="*/ 2279071 h 2279071"/>
                        <a:gd name="connsiteX3" fmla="*/ 182628 w 2300477"/>
                        <a:gd name="connsiteY3" fmla="*/ 2251363 h 2279071"/>
                        <a:gd name="connsiteX4" fmla="*/ 376591 w 2300477"/>
                        <a:gd name="connsiteY4" fmla="*/ 6926 h 2279071"/>
                        <a:gd name="connsiteX0" fmla="*/ 434122 w 2219463"/>
                        <a:gd name="connsiteY0" fmla="*/ 0 h 2286000"/>
                        <a:gd name="connsiteX1" fmla="*/ 1625614 w 2219463"/>
                        <a:gd name="connsiteY1" fmla="*/ 6929 h 2286000"/>
                        <a:gd name="connsiteX2" fmla="*/ 2165940 w 2219463"/>
                        <a:gd name="connsiteY2" fmla="*/ 2286000 h 2286000"/>
                        <a:gd name="connsiteX3" fmla="*/ 101614 w 2219463"/>
                        <a:gd name="connsiteY3" fmla="*/ 2258292 h 2286000"/>
                        <a:gd name="connsiteX4" fmla="*/ 434122 w 2219463"/>
                        <a:gd name="connsiteY4" fmla="*/ 0 h 2286000"/>
                        <a:gd name="connsiteX0" fmla="*/ 646858 w 2432199"/>
                        <a:gd name="connsiteY0" fmla="*/ 0 h 2286000"/>
                        <a:gd name="connsiteX1" fmla="*/ 1838350 w 2432199"/>
                        <a:gd name="connsiteY1" fmla="*/ 6929 h 2286000"/>
                        <a:gd name="connsiteX2" fmla="*/ 2378676 w 2432199"/>
                        <a:gd name="connsiteY2" fmla="*/ 2286000 h 2286000"/>
                        <a:gd name="connsiteX3" fmla="*/ 314350 w 2432199"/>
                        <a:gd name="connsiteY3" fmla="*/ 2258292 h 2286000"/>
                        <a:gd name="connsiteX4" fmla="*/ 646858 w 2432199"/>
                        <a:gd name="connsiteY4" fmla="*/ 0 h 2286000"/>
                        <a:gd name="connsiteX0" fmla="*/ 646858 w 2564408"/>
                        <a:gd name="connsiteY0" fmla="*/ 0 h 2286000"/>
                        <a:gd name="connsiteX1" fmla="*/ 1838350 w 2564408"/>
                        <a:gd name="connsiteY1" fmla="*/ 6929 h 2286000"/>
                        <a:gd name="connsiteX2" fmla="*/ 2378676 w 2564408"/>
                        <a:gd name="connsiteY2" fmla="*/ 2286000 h 2286000"/>
                        <a:gd name="connsiteX3" fmla="*/ 314350 w 2564408"/>
                        <a:gd name="connsiteY3" fmla="*/ 2258292 h 2286000"/>
                        <a:gd name="connsiteX4" fmla="*/ 646858 w 2564408"/>
                        <a:gd name="connsiteY4" fmla="*/ 0 h 2286000"/>
                        <a:gd name="connsiteX0" fmla="*/ 646858 w 2564408"/>
                        <a:gd name="connsiteY0" fmla="*/ 112390 h 2398390"/>
                        <a:gd name="connsiteX1" fmla="*/ 1838350 w 2564408"/>
                        <a:gd name="connsiteY1" fmla="*/ 119319 h 2398390"/>
                        <a:gd name="connsiteX2" fmla="*/ 2378676 w 2564408"/>
                        <a:gd name="connsiteY2" fmla="*/ 2398390 h 2398390"/>
                        <a:gd name="connsiteX3" fmla="*/ 314350 w 2564408"/>
                        <a:gd name="connsiteY3" fmla="*/ 2370682 h 2398390"/>
                        <a:gd name="connsiteX4" fmla="*/ 646858 w 2564408"/>
                        <a:gd name="connsiteY4" fmla="*/ 112390 h 2398390"/>
                        <a:gd name="connsiteX0" fmla="*/ 646858 w 2564408"/>
                        <a:gd name="connsiteY0" fmla="*/ 193978 h 2479978"/>
                        <a:gd name="connsiteX1" fmla="*/ 1838350 w 2564408"/>
                        <a:gd name="connsiteY1" fmla="*/ 200907 h 2479978"/>
                        <a:gd name="connsiteX2" fmla="*/ 2378676 w 2564408"/>
                        <a:gd name="connsiteY2" fmla="*/ 2479978 h 2479978"/>
                        <a:gd name="connsiteX3" fmla="*/ 314350 w 2564408"/>
                        <a:gd name="connsiteY3" fmla="*/ 2452270 h 2479978"/>
                        <a:gd name="connsiteX4" fmla="*/ 646858 w 2564408"/>
                        <a:gd name="connsiteY4" fmla="*/ 193978 h 2479978"/>
                        <a:gd name="connsiteX0" fmla="*/ 646858 w 2599030"/>
                        <a:gd name="connsiteY0" fmla="*/ 211921 h 2497921"/>
                        <a:gd name="connsiteX1" fmla="*/ 1900696 w 2599030"/>
                        <a:gd name="connsiteY1" fmla="*/ 184213 h 2497921"/>
                        <a:gd name="connsiteX2" fmla="*/ 2378676 w 2599030"/>
                        <a:gd name="connsiteY2" fmla="*/ 2497921 h 2497921"/>
                        <a:gd name="connsiteX3" fmla="*/ 314350 w 2599030"/>
                        <a:gd name="connsiteY3" fmla="*/ 2470213 h 2497921"/>
                        <a:gd name="connsiteX4" fmla="*/ 646858 w 2599030"/>
                        <a:gd name="connsiteY4" fmla="*/ 211921 h 2497921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56012"/>
                        <a:gd name="connsiteY0" fmla="*/ 195762 h 2454054"/>
                        <a:gd name="connsiteX1" fmla="*/ 1900696 w 2556012"/>
                        <a:gd name="connsiteY1" fmla="*/ 168054 h 2454054"/>
                        <a:gd name="connsiteX2" fmla="*/ 2271996 w 2556012"/>
                        <a:gd name="connsiteY2" fmla="*/ 2453764 h 2454054"/>
                        <a:gd name="connsiteX3" fmla="*/ 314350 w 2556012"/>
                        <a:gd name="connsiteY3" fmla="*/ 2454054 h 2454054"/>
                        <a:gd name="connsiteX4" fmla="*/ 646858 w 2556012"/>
                        <a:gd name="connsiteY4" fmla="*/ 195762 h 2454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56012" h="2454054">
                          <a:moveTo>
                            <a:pt x="646858" y="195762"/>
                          </a:moveTo>
                          <a:cubicBezTo>
                            <a:pt x="1023240" y="-65165"/>
                            <a:pt x="1558951" y="-55929"/>
                            <a:pt x="1900696" y="168054"/>
                          </a:cubicBezTo>
                          <a:cubicBezTo>
                            <a:pt x="3112970" y="738400"/>
                            <a:pt x="2271996" y="1737946"/>
                            <a:pt x="2271996" y="2453764"/>
                          </a:cubicBezTo>
                          <a:lnTo>
                            <a:pt x="314350" y="2454054"/>
                          </a:lnTo>
                          <a:cubicBezTo>
                            <a:pt x="314350" y="1738236"/>
                            <a:pt x="-579269" y="994707"/>
                            <a:pt x="646858" y="195762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699" name="Szabadkézi sokszög 698"/>
                    <p:cNvSpPr/>
                    <p:nvPr/>
                  </p:nvSpPr>
                  <p:spPr>
                    <a:xfrm rot="3273069">
                      <a:off x="3589365" y="2535131"/>
                      <a:ext cx="979995" cy="330138"/>
                    </a:xfrm>
                    <a:custGeom>
                      <a:avLst/>
                      <a:gdLst>
                        <a:gd name="connsiteX0" fmla="*/ 26758 w 2353573"/>
                        <a:gd name="connsiteY0" fmla="*/ 211494 h 626124"/>
                        <a:gd name="connsiteX1" fmla="*/ 103703 w 2353573"/>
                        <a:gd name="connsiteY1" fmla="*/ 143874 h 626124"/>
                        <a:gd name="connsiteX2" fmla="*/ 1288090 w 2353573"/>
                        <a:gd name="connsiteY2" fmla="*/ 82623 h 626124"/>
                        <a:gd name="connsiteX3" fmla="*/ 1308616 w 2353573"/>
                        <a:gd name="connsiteY3" fmla="*/ 84300 h 626124"/>
                        <a:gd name="connsiteX4" fmla="*/ 2353573 w 2353573"/>
                        <a:gd name="connsiteY4" fmla="*/ 84300 h 626124"/>
                        <a:gd name="connsiteX5" fmla="*/ 2353573 w 2353573"/>
                        <a:gd name="connsiteY5" fmla="*/ 570300 h 626124"/>
                        <a:gd name="connsiteX6" fmla="*/ 1438086 w 2353573"/>
                        <a:gd name="connsiteY6" fmla="*/ 570300 h 626124"/>
                        <a:gd name="connsiteX7" fmla="*/ 1437993 w 2353573"/>
                        <a:gd name="connsiteY7" fmla="*/ 573248 h 626124"/>
                        <a:gd name="connsiteX8" fmla="*/ 110328 w 2353573"/>
                        <a:gd name="connsiteY8" fmla="*/ 449998 h 626124"/>
                        <a:gd name="connsiteX9" fmla="*/ 26758 w 2353573"/>
                        <a:gd name="connsiteY9" fmla="*/ 211494 h 626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53573" h="626124">
                          <a:moveTo>
                            <a:pt x="26758" y="211494"/>
                          </a:moveTo>
                          <a:cubicBezTo>
                            <a:pt x="44225" y="186635"/>
                            <a:pt x="70058" y="163651"/>
                            <a:pt x="103703" y="143874"/>
                          </a:cubicBezTo>
                          <a:cubicBezTo>
                            <a:pt x="405870" y="-105340"/>
                            <a:pt x="889446" y="34745"/>
                            <a:pt x="1288090" y="82623"/>
                          </a:cubicBezTo>
                          <a:lnTo>
                            <a:pt x="1308616" y="84300"/>
                          </a:lnTo>
                          <a:lnTo>
                            <a:pt x="2353573" y="84300"/>
                          </a:lnTo>
                          <a:lnTo>
                            <a:pt x="2353573" y="570300"/>
                          </a:lnTo>
                          <a:lnTo>
                            <a:pt x="1438086" y="570300"/>
                          </a:lnTo>
                          <a:lnTo>
                            <a:pt x="1437993" y="573248"/>
                          </a:lnTo>
                          <a:cubicBezTo>
                            <a:pt x="1016344" y="559870"/>
                            <a:pt x="571461" y="763781"/>
                            <a:pt x="110328" y="449998"/>
                          </a:cubicBezTo>
                          <a:cubicBezTo>
                            <a:pt x="-2763" y="377537"/>
                            <a:pt x="-25645" y="286072"/>
                            <a:pt x="26758" y="211494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</p:grpSp>
        </p:grpSp>
        <p:grpSp>
          <p:nvGrpSpPr>
            <p:cNvPr id="332" name="Csoportba foglalás 331"/>
            <p:cNvGrpSpPr/>
            <p:nvPr/>
          </p:nvGrpSpPr>
          <p:grpSpPr>
            <a:xfrm>
              <a:off x="6199028" y="1540745"/>
              <a:ext cx="1866306" cy="4905827"/>
              <a:chOff x="8418243" y="136368"/>
              <a:chExt cx="1866306" cy="4905827"/>
            </a:xfrm>
          </p:grpSpPr>
          <p:grpSp>
            <p:nvGrpSpPr>
              <p:cNvPr id="333" name="Csoportba foglalás 332"/>
              <p:cNvGrpSpPr/>
              <p:nvPr/>
            </p:nvGrpSpPr>
            <p:grpSpPr>
              <a:xfrm>
                <a:off x="8976594" y="3637055"/>
                <a:ext cx="718999" cy="1405140"/>
                <a:chOff x="8976594" y="3637055"/>
                <a:chExt cx="718999" cy="1405140"/>
              </a:xfrm>
            </p:grpSpPr>
            <p:sp>
              <p:nvSpPr>
                <p:cNvPr id="658" name="Téglalap 14"/>
                <p:cNvSpPr/>
                <p:nvPr/>
              </p:nvSpPr>
              <p:spPr>
                <a:xfrm>
                  <a:off x="8976594" y="3657329"/>
                  <a:ext cx="254313" cy="124093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0171"/>
                    <a:gd name="connsiteX1" fmla="*/ 768108 w 768108"/>
                    <a:gd name="connsiteY1" fmla="*/ 0 h 2110171"/>
                    <a:gd name="connsiteX2" fmla="*/ 604290 w 768108"/>
                    <a:gd name="connsiteY2" fmla="*/ 2076978 h 2110171"/>
                    <a:gd name="connsiteX3" fmla="*/ 331690 w 768108"/>
                    <a:gd name="connsiteY3" fmla="*/ 2110171 h 2110171"/>
                    <a:gd name="connsiteX4" fmla="*/ 33817 w 768108"/>
                    <a:gd name="connsiteY4" fmla="*/ 6928 h 2110171"/>
                    <a:gd name="connsiteX0" fmla="*/ 31196 w 765487"/>
                    <a:gd name="connsiteY0" fmla="*/ 6928 h 2076978"/>
                    <a:gd name="connsiteX1" fmla="*/ 765487 w 765487"/>
                    <a:gd name="connsiteY1" fmla="*/ 0 h 2076978"/>
                    <a:gd name="connsiteX2" fmla="*/ 601669 w 765487"/>
                    <a:gd name="connsiteY2" fmla="*/ 2076978 h 2076978"/>
                    <a:gd name="connsiteX3" fmla="*/ 392075 w 765487"/>
                    <a:gd name="connsiteY3" fmla="*/ 2012737 h 2076978"/>
                    <a:gd name="connsiteX4" fmla="*/ 31196 w 765487"/>
                    <a:gd name="connsiteY4" fmla="*/ 6928 h 2076978"/>
                    <a:gd name="connsiteX0" fmla="*/ 36104 w 770395"/>
                    <a:gd name="connsiteY0" fmla="*/ 6928 h 2076978"/>
                    <a:gd name="connsiteX1" fmla="*/ 770395 w 770395"/>
                    <a:gd name="connsiteY1" fmla="*/ 0 h 2076978"/>
                    <a:gd name="connsiteX2" fmla="*/ 606577 w 770395"/>
                    <a:gd name="connsiteY2" fmla="*/ 2076978 h 2076978"/>
                    <a:gd name="connsiteX3" fmla="*/ 286478 w 770395"/>
                    <a:gd name="connsiteY3" fmla="*/ 1979229 h 2076978"/>
                    <a:gd name="connsiteX4" fmla="*/ 36104 w 770395"/>
                    <a:gd name="connsiteY4" fmla="*/ 6928 h 207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395" h="2076978">
                      <a:moveTo>
                        <a:pt x="36104" y="6928"/>
                      </a:moveTo>
                      <a:lnTo>
                        <a:pt x="770395" y="0"/>
                      </a:lnTo>
                      <a:cubicBezTo>
                        <a:pt x="770395" y="705700"/>
                        <a:pt x="502668" y="1558315"/>
                        <a:pt x="606577" y="2076978"/>
                      </a:cubicBezTo>
                      <a:lnTo>
                        <a:pt x="286478" y="1979229"/>
                      </a:lnTo>
                      <a:cubicBezTo>
                        <a:pt x="443496" y="1541385"/>
                        <a:pt x="-148624" y="998954"/>
                        <a:pt x="36104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59" name="Téglalap 14"/>
                <p:cNvSpPr/>
                <p:nvPr/>
              </p:nvSpPr>
              <p:spPr>
                <a:xfrm flipH="1">
                  <a:off x="9341406" y="3637055"/>
                  <a:ext cx="261288" cy="1236791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8152 w 762443"/>
                    <a:gd name="connsiteY0" fmla="*/ 6928 h 2117099"/>
                    <a:gd name="connsiteX1" fmla="*/ 762443 w 762443"/>
                    <a:gd name="connsiteY1" fmla="*/ 0 h 2117099"/>
                    <a:gd name="connsiteX2" fmla="*/ 762443 w 762443"/>
                    <a:gd name="connsiteY2" fmla="*/ 2117099 h 2117099"/>
                    <a:gd name="connsiteX3" fmla="*/ 477244 w 762443"/>
                    <a:gd name="connsiteY3" fmla="*/ 2070051 h 2117099"/>
                    <a:gd name="connsiteX4" fmla="*/ 28152 w 762443"/>
                    <a:gd name="connsiteY4" fmla="*/ 6928 h 2117099"/>
                    <a:gd name="connsiteX0" fmla="*/ 28152 w 762443"/>
                    <a:gd name="connsiteY0" fmla="*/ 6928 h 2070051"/>
                    <a:gd name="connsiteX1" fmla="*/ 762443 w 762443"/>
                    <a:gd name="connsiteY1" fmla="*/ 0 h 2070051"/>
                    <a:gd name="connsiteX2" fmla="*/ 699437 w 762443"/>
                    <a:gd name="connsiteY2" fmla="*/ 2036857 h 2070051"/>
                    <a:gd name="connsiteX3" fmla="*/ 477244 w 762443"/>
                    <a:gd name="connsiteY3" fmla="*/ 2070051 h 2070051"/>
                    <a:gd name="connsiteX4" fmla="*/ 28152 w 762443"/>
                    <a:gd name="connsiteY4" fmla="*/ 6928 h 2070051"/>
                    <a:gd name="connsiteX0" fmla="*/ 28152 w 791527"/>
                    <a:gd name="connsiteY0" fmla="*/ 6928 h 2070051"/>
                    <a:gd name="connsiteX1" fmla="*/ 762443 w 791527"/>
                    <a:gd name="connsiteY1" fmla="*/ 0 h 2070051"/>
                    <a:gd name="connsiteX2" fmla="*/ 791527 w 791527"/>
                    <a:gd name="connsiteY2" fmla="*/ 2003350 h 2070051"/>
                    <a:gd name="connsiteX3" fmla="*/ 477244 w 791527"/>
                    <a:gd name="connsiteY3" fmla="*/ 2070051 h 2070051"/>
                    <a:gd name="connsiteX4" fmla="*/ 28152 w 791527"/>
                    <a:gd name="connsiteY4" fmla="*/ 6928 h 207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1527" h="2070051">
                      <a:moveTo>
                        <a:pt x="28152" y="6928"/>
                      </a:moveTo>
                      <a:lnTo>
                        <a:pt x="762443" y="0"/>
                      </a:lnTo>
                      <a:cubicBezTo>
                        <a:pt x="762443" y="705700"/>
                        <a:pt x="687618" y="1484687"/>
                        <a:pt x="791527" y="2003350"/>
                      </a:cubicBezTo>
                      <a:lnTo>
                        <a:pt x="477244" y="2070051"/>
                      </a:lnTo>
                      <a:cubicBezTo>
                        <a:pt x="634262" y="1632207"/>
                        <a:pt x="-156576" y="998954"/>
                        <a:pt x="28152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60" name="Szabadkézi sokszög 659"/>
                <p:cNvSpPr/>
                <p:nvPr/>
              </p:nvSpPr>
              <p:spPr>
                <a:xfrm rot="21253152" flipH="1">
                  <a:off x="9284581" y="4792526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61" name="Szabadkézi sokszög 660"/>
                <p:cNvSpPr/>
                <p:nvPr/>
              </p:nvSpPr>
              <p:spPr>
                <a:xfrm rot="21253152" flipH="1">
                  <a:off x="9000386" y="4792525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334" name="Csoportba foglalás 333"/>
              <p:cNvGrpSpPr/>
              <p:nvPr/>
            </p:nvGrpSpPr>
            <p:grpSpPr>
              <a:xfrm>
                <a:off x="8728136" y="3585287"/>
                <a:ext cx="1125871" cy="365478"/>
                <a:chOff x="8736571" y="3584882"/>
                <a:chExt cx="1125871" cy="365478"/>
              </a:xfrm>
            </p:grpSpPr>
            <p:sp>
              <p:nvSpPr>
                <p:cNvPr id="656" name="Trapezoid 1"/>
                <p:cNvSpPr/>
                <p:nvPr/>
              </p:nvSpPr>
              <p:spPr>
                <a:xfrm rot="159127">
                  <a:off x="8743218" y="3584882"/>
                  <a:ext cx="1119224" cy="365478"/>
                </a:xfrm>
                <a:prstGeom prst="rect">
                  <a:avLst/>
                </a:prstGeom>
                <a:solidFill>
                  <a:srgbClr val="9BCB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657" name="Kép 656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171588">
                  <a:off x="8736571" y="3684718"/>
                  <a:ext cx="1110799" cy="239844"/>
                </a:xfrm>
                <a:prstGeom prst="rect">
                  <a:avLst/>
                </a:prstGeom>
              </p:spPr>
            </p:pic>
          </p:grpSp>
          <p:grpSp>
            <p:nvGrpSpPr>
              <p:cNvPr id="335" name="Csoportba foglalás 334"/>
              <p:cNvGrpSpPr/>
              <p:nvPr/>
            </p:nvGrpSpPr>
            <p:grpSpPr>
              <a:xfrm>
                <a:off x="8714660" y="1411367"/>
                <a:ext cx="1267669" cy="2368795"/>
                <a:chOff x="7327131" y="2577974"/>
                <a:chExt cx="848815" cy="1926778"/>
              </a:xfrm>
            </p:grpSpPr>
            <p:sp>
              <p:nvSpPr>
                <p:cNvPr id="654" name="Szabadkézi sokszög 653"/>
                <p:cNvSpPr/>
                <p:nvPr/>
              </p:nvSpPr>
              <p:spPr>
                <a:xfrm>
                  <a:off x="7327131" y="2577974"/>
                  <a:ext cx="846625" cy="1926778"/>
                </a:xfrm>
                <a:custGeom>
                  <a:avLst/>
                  <a:gdLst>
                    <a:gd name="connsiteX0" fmla="*/ 734511 w 1525022"/>
                    <a:gd name="connsiteY0" fmla="*/ 1144373 h 4206507"/>
                    <a:gd name="connsiteX1" fmla="*/ 1253424 w 1525022"/>
                    <a:gd name="connsiteY1" fmla="*/ 1249007 h 4206507"/>
                    <a:gd name="connsiteX2" fmla="*/ 1264356 w 1525022"/>
                    <a:gd name="connsiteY2" fmla="*/ 1254863 h 4206507"/>
                    <a:gd name="connsiteX3" fmla="*/ 1374122 w 1525022"/>
                    <a:gd name="connsiteY3" fmla="*/ 1868405 h 4206507"/>
                    <a:gd name="connsiteX4" fmla="*/ 1449115 w 1525022"/>
                    <a:gd name="connsiteY4" fmla="*/ 4120007 h 4206507"/>
                    <a:gd name="connsiteX5" fmla="*/ 202611 w 1525022"/>
                    <a:gd name="connsiteY5" fmla="*/ 4102608 h 4206507"/>
                    <a:gd name="connsiteX6" fmla="*/ 25429 w 1525022"/>
                    <a:gd name="connsiteY6" fmla="*/ 2961538 h 4206507"/>
                    <a:gd name="connsiteX7" fmla="*/ 204666 w 1525022"/>
                    <a:gd name="connsiteY7" fmla="*/ 1254863 h 4206507"/>
                    <a:gd name="connsiteX8" fmla="*/ 215597 w 1525022"/>
                    <a:gd name="connsiteY8" fmla="*/ 1249007 h 4206507"/>
                    <a:gd name="connsiteX9" fmla="*/ 734511 w 1525022"/>
                    <a:gd name="connsiteY9" fmla="*/ 1144373 h 4206507"/>
                    <a:gd name="connsiteX10" fmla="*/ 584073 w 1525022"/>
                    <a:gd name="connsiteY10" fmla="*/ 956 h 4206507"/>
                    <a:gd name="connsiteX11" fmla="*/ 1399471 w 1525022"/>
                    <a:gd name="connsiteY11" fmla="*/ 125538 h 4206507"/>
                    <a:gd name="connsiteX12" fmla="*/ 1356058 w 1525022"/>
                    <a:gd name="connsiteY12" fmla="*/ 623020 h 4206507"/>
                    <a:gd name="connsiteX13" fmla="*/ 1356208 w 1525022"/>
                    <a:gd name="connsiteY13" fmla="*/ 623103 h 4206507"/>
                    <a:gd name="connsiteX14" fmla="*/ 1440855 w 1525022"/>
                    <a:gd name="connsiteY14" fmla="*/ 745105 h 4206507"/>
                    <a:gd name="connsiteX15" fmla="*/ 1290853 w 1525022"/>
                    <a:gd name="connsiteY15" fmla="*/ 1004176 h 4206507"/>
                    <a:gd name="connsiteX16" fmla="*/ 1264356 w 1525022"/>
                    <a:gd name="connsiteY16" fmla="*/ 1254863 h 4206507"/>
                    <a:gd name="connsiteX17" fmla="*/ 1253424 w 1525022"/>
                    <a:gd name="connsiteY17" fmla="*/ 1249007 h 4206507"/>
                    <a:gd name="connsiteX18" fmla="*/ 734511 w 1525022"/>
                    <a:gd name="connsiteY18" fmla="*/ 1144372 h 4206507"/>
                    <a:gd name="connsiteX19" fmla="*/ 215597 w 1525022"/>
                    <a:gd name="connsiteY19" fmla="*/ 1249007 h 4206507"/>
                    <a:gd name="connsiteX20" fmla="*/ 204666 w 1525022"/>
                    <a:gd name="connsiteY20" fmla="*/ 1254862 h 4206507"/>
                    <a:gd name="connsiteX21" fmla="*/ 204666 w 1525022"/>
                    <a:gd name="connsiteY21" fmla="*/ 1019306 h 4206507"/>
                    <a:gd name="connsiteX22" fmla="*/ 178170 w 1525022"/>
                    <a:gd name="connsiteY22" fmla="*/ 1004176 h 4206507"/>
                    <a:gd name="connsiteX23" fmla="*/ 87434 w 1525022"/>
                    <a:gd name="connsiteY23" fmla="*/ 745106 h 4206507"/>
                    <a:gd name="connsiteX24" fmla="*/ 101933 w 1525022"/>
                    <a:gd name="connsiteY24" fmla="*/ 680093 h 4206507"/>
                    <a:gd name="connsiteX25" fmla="*/ 124629 w 1525022"/>
                    <a:gd name="connsiteY25" fmla="*/ 648167 h 4206507"/>
                    <a:gd name="connsiteX26" fmla="*/ 19032 w 1525022"/>
                    <a:gd name="connsiteY26" fmla="*/ 118372 h 4206507"/>
                    <a:gd name="connsiteX27" fmla="*/ 584073 w 1525022"/>
                    <a:gd name="connsiteY27" fmla="*/ 956 h 4206507"/>
                    <a:gd name="connsiteX0" fmla="*/ 879002 w 1669513"/>
                    <a:gd name="connsiteY0" fmla="*/ 1144373 h 4207341"/>
                    <a:gd name="connsiteX1" fmla="*/ 1397915 w 1669513"/>
                    <a:gd name="connsiteY1" fmla="*/ 1249007 h 4207341"/>
                    <a:gd name="connsiteX2" fmla="*/ 1408847 w 1669513"/>
                    <a:gd name="connsiteY2" fmla="*/ 1254863 h 4207341"/>
                    <a:gd name="connsiteX3" fmla="*/ 1518613 w 1669513"/>
                    <a:gd name="connsiteY3" fmla="*/ 1868405 h 4207341"/>
                    <a:gd name="connsiteX4" fmla="*/ 1593606 w 1669513"/>
                    <a:gd name="connsiteY4" fmla="*/ 4120007 h 4207341"/>
                    <a:gd name="connsiteX5" fmla="*/ 347102 w 1669513"/>
                    <a:gd name="connsiteY5" fmla="*/ 4102608 h 4207341"/>
                    <a:gd name="connsiteX6" fmla="*/ 3530 w 1669513"/>
                    <a:gd name="connsiteY6" fmla="*/ 3145174 h 4207341"/>
                    <a:gd name="connsiteX7" fmla="*/ 169920 w 1669513"/>
                    <a:gd name="connsiteY7" fmla="*/ 2961538 h 4207341"/>
                    <a:gd name="connsiteX8" fmla="*/ 349157 w 1669513"/>
                    <a:gd name="connsiteY8" fmla="*/ 1254863 h 4207341"/>
                    <a:gd name="connsiteX9" fmla="*/ 360088 w 1669513"/>
                    <a:gd name="connsiteY9" fmla="*/ 1249007 h 4207341"/>
                    <a:gd name="connsiteX10" fmla="*/ 879002 w 1669513"/>
                    <a:gd name="connsiteY10" fmla="*/ 1144373 h 4207341"/>
                    <a:gd name="connsiteX11" fmla="*/ 728564 w 1669513"/>
                    <a:gd name="connsiteY11" fmla="*/ 956 h 4207341"/>
                    <a:gd name="connsiteX12" fmla="*/ 1543962 w 1669513"/>
                    <a:gd name="connsiteY12" fmla="*/ 125538 h 4207341"/>
                    <a:gd name="connsiteX13" fmla="*/ 1500549 w 1669513"/>
                    <a:gd name="connsiteY13" fmla="*/ 623020 h 4207341"/>
                    <a:gd name="connsiteX14" fmla="*/ 1500699 w 1669513"/>
                    <a:gd name="connsiteY14" fmla="*/ 623103 h 4207341"/>
                    <a:gd name="connsiteX15" fmla="*/ 1585346 w 1669513"/>
                    <a:gd name="connsiteY15" fmla="*/ 745105 h 4207341"/>
                    <a:gd name="connsiteX16" fmla="*/ 1435344 w 1669513"/>
                    <a:gd name="connsiteY16" fmla="*/ 1004176 h 4207341"/>
                    <a:gd name="connsiteX17" fmla="*/ 1408847 w 1669513"/>
                    <a:gd name="connsiteY17" fmla="*/ 1254863 h 4207341"/>
                    <a:gd name="connsiteX18" fmla="*/ 1397915 w 1669513"/>
                    <a:gd name="connsiteY18" fmla="*/ 1249007 h 4207341"/>
                    <a:gd name="connsiteX19" fmla="*/ 879002 w 1669513"/>
                    <a:gd name="connsiteY19" fmla="*/ 1144372 h 4207341"/>
                    <a:gd name="connsiteX20" fmla="*/ 360088 w 1669513"/>
                    <a:gd name="connsiteY20" fmla="*/ 1249007 h 4207341"/>
                    <a:gd name="connsiteX21" fmla="*/ 349157 w 1669513"/>
                    <a:gd name="connsiteY21" fmla="*/ 1254862 h 4207341"/>
                    <a:gd name="connsiteX22" fmla="*/ 349157 w 1669513"/>
                    <a:gd name="connsiteY22" fmla="*/ 1019306 h 4207341"/>
                    <a:gd name="connsiteX23" fmla="*/ 322661 w 1669513"/>
                    <a:gd name="connsiteY23" fmla="*/ 1004176 h 4207341"/>
                    <a:gd name="connsiteX24" fmla="*/ 231925 w 1669513"/>
                    <a:gd name="connsiteY24" fmla="*/ 745106 h 4207341"/>
                    <a:gd name="connsiteX25" fmla="*/ 246424 w 1669513"/>
                    <a:gd name="connsiteY25" fmla="*/ 680093 h 4207341"/>
                    <a:gd name="connsiteX26" fmla="*/ 269120 w 1669513"/>
                    <a:gd name="connsiteY26" fmla="*/ 648167 h 4207341"/>
                    <a:gd name="connsiteX27" fmla="*/ 163523 w 1669513"/>
                    <a:gd name="connsiteY27" fmla="*/ 118372 h 4207341"/>
                    <a:gd name="connsiteX28" fmla="*/ 728564 w 1669513"/>
                    <a:gd name="connsiteY28" fmla="*/ 956 h 4207341"/>
                    <a:gd name="connsiteX0" fmla="*/ 883914 w 1674425"/>
                    <a:gd name="connsiteY0" fmla="*/ 1144373 h 4207341"/>
                    <a:gd name="connsiteX1" fmla="*/ 1402827 w 1674425"/>
                    <a:gd name="connsiteY1" fmla="*/ 1249007 h 4207341"/>
                    <a:gd name="connsiteX2" fmla="*/ 1413759 w 1674425"/>
                    <a:gd name="connsiteY2" fmla="*/ 1254863 h 4207341"/>
                    <a:gd name="connsiteX3" fmla="*/ 1523525 w 1674425"/>
                    <a:gd name="connsiteY3" fmla="*/ 1868405 h 4207341"/>
                    <a:gd name="connsiteX4" fmla="*/ 1598518 w 1674425"/>
                    <a:gd name="connsiteY4" fmla="*/ 4120007 h 4207341"/>
                    <a:gd name="connsiteX5" fmla="*/ 352014 w 1674425"/>
                    <a:gd name="connsiteY5" fmla="*/ 4102608 h 4207341"/>
                    <a:gd name="connsiteX6" fmla="*/ 8442 w 1674425"/>
                    <a:gd name="connsiteY6" fmla="*/ 3145174 h 4207341"/>
                    <a:gd name="connsiteX7" fmla="*/ 65294 w 1674425"/>
                    <a:gd name="connsiteY7" fmla="*/ 2966301 h 4207341"/>
                    <a:gd name="connsiteX8" fmla="*/ 354069 w 1674425"/>
                    <a:gd name="connsiteY8" fmla="*/ 1254863 h 4207341"/>
                    <a:gd name="connsiteX9" fmla="*/ 365000 w 1674425"/>
                    <a:gd name="connsiteY9" fmla="*/ 1249007 h 4207341"/>
                    <a:gd name="connsiteX10" fmla="*/ 883914 w 1674425"/>
                    <a:gd name="connsiteY10" fmla="*/ 1144373 h 4207341"/>
                    <a:gd name="connsiteX11" fmla="*/ 733476 w 1674425"/>
                    <a:gd name="connsiteY11" fmla="*/ 956 h 4207341"/>
                    <a:gd name="connsiteX12" fmla="*/ 1548874 w 1674425"/>
                    <a:gd name="connsiteY12" fmla="*/ 125538 h 4207341"/>
                    <a:gd name="connsiteX13" fmla="*/ 1505461 w 1674425"/>
                    <a:gd name="connsiteY13" fmla="*/ 623020 h 4207341"/>
                    <a:gd name="connsiteX14" fmla="*/ 1505611 w 1674425"/>
                    <a:gd name="connsiteY14" fmla="*/ 623103 h 4207341"/>
                    <a:gd name="connsiteX15" fmla="*/ 1590258 w 1674425"/>
                    <a:gd name="connsiteY15" fmla="*/ 745105 h 4207341"/>
                    <a:gd name="connsiteX16" fmla="*/ 1440256 w 1674425"/>
                    <a:gd name="connsiteY16" fmla="*/ 1004176 h 4207341"/>
                    <a:gd name="connsiteX17" fmla="*/ 1413759 w 1674425"/>
                    <a:gd name="connsiteY17" fmla="*/ 1254863 h 4207341"/>
                    <a:gd name="connsiteX18" fmla="*/ 1402827 w 1674425"/>
                    <a:gd name="connsiteY18" fmla="*/ 1249007 h 4207341"/>
                    <a:gd name="connsiteX19" fmla="*/ 883914 w 1674425"/>
                    <a:gd name="connsiteY19" fmla="*/ 1144372 h 4207341"/>
                    <a:gd name="connsiteX20" fmla="*/ 365000 w 1674425"/>
                    <a:gd name="connsiteY20" fmla="*/ 1249007 h 4207341"/>
                    <a:gd name="connsiteX21" fmla="*/ 354069 w 1674425"/>
                    <a:gd name="connsiteY21" fmla="*/ 1254862 h 4207341"/>
                    <a:gd name="connsiteX22" fmla="*/ 354069 w 1674425"/>
                    <a:gd name="connsiteY22" fmla="*/ 1019306 h 4207341"/>
                    <a:gd name="connsiteX23" fmla="*/ 327573 w 1674425"/>
                    <a:gd name="connsiteY23" fmla="*/ 1004176 h 4207341"/>
                    <a:gd name="connsiteX24" fmla="*/ 236837 w 1674425"/>
                    <a:gd name="connsiteY24" fmla="*/ 745106 h 4207341"/>
                    <a:gd name="connsiteX25" fmla="*/ 251336 w 1674425"/>
                    <a:gd name="connsiteY25" fmla="*/ 680093 h 4207341"/>
                    <a:gd name="connsiteX26" fmla="*/ 274032 w 1674425"/>
                    <a:gd name="connsiteY26" fmla="*/ 648167 h 4207341"/>
                    <a:gd name="connsiteX27" fmla="*/ 168435 w 1674425"/>
                    <a:gd name="connsiteY27" fmla="*/ 118372 h 4207341"/>
                    <a:gd name="connsiteX28" fmla="*/ 733476 w 1674425"/>
                    <a:gd name="connsiteY28" fmla="*/ 956 h 4207341"/>
                    <a:gd name="connsiteX0" fmla="*/ 883914 w 1674425"/>
                    <a:gd name="connsiteY0" fmla="*/ 1144373 h 4162958"/>
                    <a:gd name="connsiteX1" fmla="*/ 1402827 w 1674425"/>
                    <a:gd name="connsiteY1" fmla="*/ 1249007 h 4162958"/>
                    <a:gd name="connsiteX2" fmla="*/ 1413759 w 1674425"/>
                    <a:gd name="connsiteY2" fmla="*/ 1254863 h 4162958"/>
                    <a:gd name="connsiteX3" fmla="*/ 1523525 w 1674425"/>
                    <a:gd name="connsiteY3" fmla="*/ 1868405 h 4162958"/>
                    <a:gd name="connsiteX4" fmla="*/ 1598518 w 1674425"/>
                    <a:gd name="connsiteY4" fmla="*/ 4120007 h 4162958"/>
                    <a:gd name="connsiteX5" fmla="*/ 352014 w 1674425"/>
                    <a:gd name="connsiteY5" fmla="*/ 4102608 h 4162958"/>
                    <a:gd name="connsiteX6" fmla="*/ 8442 w 1674425"/>
                    <a:gd name="connsiteY6" fmla="*/ 3948204 h 4162958"/>
                    <a:gd name="connsiteX7" fmla="*/ 65294 w 1674425"/>
                    <a:gd name="connsiteY7" fmla="*/ 2966301 h 4162958"/>
                    <a:gd name="connsiteX8" fmla="*/ 354069 w 1674425"/>
                    <a:gd name="connsiteY8" fmla="*/ 1254863 h 4162958"/>
                    <a:gd name="connsiteX9" fmla="*/ 365000 w 1674425"/>
                    <a:gd name="connsiteY9" fmla="*/ 1249007 h 4162958"/>
                    <a:gd name="connsiteX10" fmla="*/ 883914 w 1674425"/>
                    <a:gd name="connsiteY10" fmla="*/ 1144373 h 4162958"/>
                    <a:gd name="connsiteX11" fmla="*/ 733476 w 1674425"/>
                    <a:gd name="connsiteY11" fmla="*/ 956 h 4162958"/>
                    <a:gd name="connsiteX12" fmla="*/ 1548874 w 1674425"/>
                    <a:gd name="connsiteY12" fmla="*/ 125538 h 4162958"/>
                    <a:gd name="connsiteX13" fmla="*/ 1505461 w 1674425"/>
                    <a:gd name="connsiteY13" fmla="*/ 623020 h 4162958"/>
                    <a:gd name="connsiteX14" fmla="*/ 1505611 w 1674425"/>
                    <a:gd name="connsiteY14" fmla="*/ 623103 h 4162958"/>
                    <a:gd name="connsiteX15" fmla="*/ 1590258 w 1674425"/>
                    <a:gd name="connsiteY15" fmla="*/ 745105 h 4162958"/>
                    <a:gd name="connsiteX16" fmla="*/ 1440256 w 1674425"/>
                    <a:gd name="connsiteY16" fmla="*/ 1004176 h 4162958"/>
                    <a:gd name="connsiteX17" fmla="*/ 1413759 w 1674425"/>
                    <a:gd name="connsiteY17" fmla="*/ 1254863 h 4162958"/>
                    <a:gd name="connsiteX18" fmla="*/ 1402827 w 1674425"/>
                    <a:gd name="connsiteY18" fmla="*/ 1249007 h 4162958"/>
                    <a:gd name="connsiteX19" fmla="*/ 883914 w 1674425"/>
                    <a:gd name="connsiteY19" fmla="*/ 1144372 h 4162958"/>
                    <a:gd name="connsiteX20" fmla="*/ 365000 w 1674425"/>
                    <a:gd name="connsiteY20" fmla="*/ 1249007 h 4162958"/>
                    <a:gd name="connsiteX21" fmla="*/ 354069 w 1674425"/>
                    <a:gd name="connsiteY21" fmla="*/ 1254862 h 4162958"/>
                    <a:gd name="connsiteX22" fmla="*/ 354069 w 1674425"/>
                    <a:gd name="connsiteY22" fmla="*/ 1019306 h 4162958"/>
                    <a:gd name="connsiteX23" fmla="*/ 327573 w 1674425"/>
                    <a:gd name="connsiteY23" fmla="*/ 1004176 h 4162958"/>
                    <a:gd name="connsiteX24" fmla="*/ 236837 w 1674425"/>
                    <a:gd name="connsiteY24" fmla="*/ 745106 h 4162958"/>
                    <a:gd name="connsiteX25" fmla="*/ 251336 w 1674425"/>
                    <a:gd name="connsiteY25" fmla="*/ 680093 h 4162958"/>
                    <a:gd name="connsiteX26" fmla="*/ 274032 w 1674425"/>
                    <a:gd name="connsiteY26" fmla="*/ 648167 h 4162958"/>
                    <a:gd name="connsiteX27" fmla="*/ 168435 w 1674425"/>
                    <a:gd name="connsiteY27" fmla="*/ 118372 h 4162958"/>
                    <a:gd name="connsiteX28" fmla="*/ 733476 w 1674425"/>
                    <a:gd name="connsiteY28" fmla="*/ 956 h 4162958"/>
                    <a:gd name="connsiteX0" fmla="*/ 824241 w 1614752"/>
                    <a:gd name="connsiteY0" fmla="*/ 1144373 h 4162067"/>
                    <a:gd name="connsiteX1" fmla="*/ 1343154 w 1614752"/>
                    <a:gd name="connsiteY1" fmla="*/ 1249007 h 4162067"/>
                    <a:gd name="connsiteX2" fmla="*/ 1354086 w 1614752"/>
                    <a:gd name="connsiteY2" fmla="*/ 1254863 h 4162067"/>
                    <a:gd name="connsiteX3" fmla="*/ 1463852 w 1614752"/>
                    <a:gd name="connsiteY3" fmla="*/ 1868405 h 4162067"/>
                    <a:gd name="connsiteX4" fmla="*/ 1538845 w 1614752"/>
                    <a:gd name="connsiteY4" fmla="*/ 4120007 h 4162067"/>
                    <a:gd name="connsiteX5" fmla="*/ 292341 w 1614752"/>
                    <a:gd name="connsiteY5" fmla="*/ 4102608 h 4162067"/>
                    <a:gd name="connsiteX6" fmla="*/ 112892 w 1614752"/>
                    <a:gd name="connsiteY6" fmla="*/ 3971650 h 4162067"/>
                    <a:gd name="connsiteX7" fmla="*/ 5621 w 1614752"/>
                    <a:gd name="connsiteY7" fmla="*/ 2966301 h 4162067"/>
                    <a:gd name="connsiteX8" fmla="*/ 294396 w 1614752"/>
                    <a:gd name="connsiteY8" fmla="*/ 1254863 h 4162067"/>
                    <a:gd name="connsiteX9" fmla="*/ 305327 w 1614752"/>
                    <a:gd name="connsiteY9" fmla="*/ 1249007 h 4162067"/>
                    <a:gd name="connsiteX10" fmla="*/ 824241 w 1614752"/>
                    <a:gd name="connsiteY10" fmla="*/ 1144373 h 4162067"/>
                    <a:gd name="connsiteX11" fmla="*/ 673803 w 1614752"/>
                    <a:gd name="connsiteY11" fmla="*/ 956 h 4162067"/>
                    <a:gd name="connsiteX12" fmla="*/ 1489201 w 1614752"/>
                    <a:gd name="connsiteY12" fmla="*/ 125538 h 4162067"/>
                    <a:gd name="connsiteX13" fmla="*/ 1445788 w 1614752"/>
                    <a:gd name="connsiteY13" fmla="*/ 623020 h 4162067"/>
                    <a:gd name="connsiteX14" fmla="*/ 1445938 w 1614752"/>
                    <a:gd name="connsiteY14" fmla="*/ 623103 h 4162067"/>
                    <a:gd name="connsiteX15" fmla="*/ 1530585 w 1614752"/>
                    <a:gd name="connsiteY15" fmla="*/ 745105 h 4162067"/>
                    <a:gd name="connsiteX16" fmla="*/ 1380583 w 1614752"/>
                    <a:gd name="connsiteY16" fmla="*/ 1004176 h 4162067"/>
                    <a:gd name="connsiteX17" fmla="*/ 1354086 w 1614752"/>
                    <a:gd name="connsiteY17" fmla="*/ 1254863 h 4162067"/>
                    <a:gd name="connsiteX18" fmla="*/ 1343154 w 1614752"/>
                    <a:gd name="connsiteY18" fmla="*/ 1249007 h 4162067"/>
                    <a:gd name="connsiteX19" fmla="*/ 824241 w 1614752"/>
                    <a:gd name="connsiteY19" fmla="*/ 1144372 h 4162067"/>
                    <a:gd name="connsiteX20" fmla="*/ 305327 w 1614752"/>
                    <a:gd name="connsiteY20" fmla="*/ 1249007 h 4162067"/>
                    <a:gd name="connsiteX21" fmla="*/ 294396 w 1614752"/>
                    <a:gd name="connsiteY21" fmla="*/ 1254862 h 4162067"/>
                    <a:gd name="connsiteX22" fmla="*/ 294396 w 1614752"/>
                    <a:gd name="connsiteY22" fmla="*/ 1019306 h 4162067"/>
                    <a:gd name="connsiteX23" fmla="*/ 267900 w 1614752"/>
                    <a:gd name="connsiteY23" fmla="*/ 1004176 h 4162067"/>
                    <a:gd name="connsiteX24" fmla="*/ 177164 w 1614752"/>
                    <a:gd name="connsiteY24" fmla="*/ 745106 h 4162067"/>
                    <a:gd name="connsiteX25" fmla="*/ 191663 w 1614752"/>
                    <a:gd name="connsiteY25" fmla="*/ 680093 h 4162067"/>
                    <a:gd name="connsiteX26" fmla="*/ 214359 w 1614752"/>
                    <a:gd name="connsiteY26" fmla="*/ 648167 h 4162067"/>
                    <a:gd name="connsiteX27" fmla="*/ 108762 w 1614752"/>
                    <a:gd name="connsiteY27" fmla="*/ 118372 h 4162067"/>
                    <a:gd name="connsiteX28" fmla="*/ 673803 w 1614752"/>
                    <a:gd name="connsiteY28" fmla="*/ 956 h 4162067"/>
                    <a:gd name="connsiteX0" fmla="*/ 824241 w 1614752"/>
                    <a:gd name="connsiteY0" fmla="*/ 1144373 h 4144560"/>
                    <a:gd name="connsiteX1" fmla="*/ 1343154 w 1614752"/>
                    <a:gd name="connsiteY1" fmla="*/ 1249007 h 4144560"/>
                    <a:gd name="connsiteX2" fmla="*/ 1354086 w 1614752"/>
                    <a:gd name="connsiteY2" fmla="*/ 1254863 h 4144560"/>
                    <a:gd name="connsiteX3" fmla="*/ 1463852 w 1614752"/>
                    <a:gd name="connsiteY3" fmla="*/ 1868405 h 4144560"/>
                    <a:gd name="connsiteX4" fmla="*/ 1538845 w 1614752"/>
                    <a:gd name="connsiteY4" fmla="*/ 4120007 h 4144560"/>
                    <a:gd name="connsiteX5" fmla="*/ 831602 w 1614752"/>
                    <a:gd name="connsiteY5" fmla="*/ 3991239 h 4144560"/>
                    <a:gd name="connsiteX6" fmla="*/ 112892 w 1614752"/>
                    <a:gd name="connsiteY6" fmla="*/ 3971650 h 4144560"/>
                    <a:gd name="connsiteX7" fmla="*/ 5621 w 1614752"/>
                    <a:gd name="connsiteY7" fmla="*/ 2966301 h 4144560"/>
                    <a:gd name="connsiteX8" fmla="*/ 294396 w 1614752"/>
                    <a:gd name="connsiteY8" fmla="*/ 1254863 h 4144560"/>
                    <a:gd name="connsiteX9" fmla="*/ 305327 w 1614752"/>
                    <a:gd name="connsiteY9" fmla="*/ 1249007 h 4144560"/>
                    <a:gd name="connsiteX10" fmla="*/ 824241 w 1614752"/>
                    <a:gd name="connsiteY10" fmla="*/ 1144373 h 4144560"/>
                    <a:gd name="connsiteX11" fmla="*/ 673803 w 1614752"/>
                    <a:gd name="connsiteY11" fmla="*/ 956 h 4144560"/>
                    <a:gd name="connsiteX12" fmla="*/ 1489201 w 1614752"/>
                    <a:gd name="connsiteY12" fmla="*/ 125538 h 4144560"/>
                    <a:gd name="connsiteX13" fmla="*/ 1445788 w 1614752"/>
                    <a:gd name="connsiteY13" fmla="*/ 623020 h 4144560"/>
                    <a:gd name="connsiteX14" fmla="*/ 1445938 w 1614752"/>
                    <a:gd name="connsiteY14" fmla="*/ 623103 h 4144560"/>
                    <a:gd name="connsiteX15" fmla="*/ 1530585 w 1614752"/>
                    <a:gd name="connsiteY15" fmla="*/ 745105 h 4144560"/>
                    <a:gd name="connsiteX16" fmla="*/ 1380583 w 1614752"/>
                    <a:gd name="connsiteY16" fmla="*/ 1004176 h 4144560"/>
                    <a:gd name="connsiteX17" fmla="*/ 1354086 w 1614752"/>
                    <a:gd name="connsiteY17" fmla="*/ 1254863 h 4144560"/>
                    <a:gd name="connsiteX18" fmla="*/ 1343154 w 1614752"/>
                    <a:gd name="connsiteY18" fmla="*/ 1249007 h 4144560"/>
                    <a:gd name="connsiteX19" fmla="*/ 824241 w 1614752"/>
                    <a:gd name="connsiteY19" fmla="*/ 1144372 h 4144560"/>
                    <a:gd name="connsiteX20" fmla="*/ 305327 w 1614752"/>
                    <a:gd name="connsiteY20" fmla="*/ 1249007 h 4144560"/>
                    <a:gd name="connsiteX21" fmla="*/ 294396 w 1614752"/>
                    <a:gd name="connsiteY21" fmla="*/ 1254862 h 4144560"/>
                    <a:gd name="connsiteX22" fmla="*/ 294396 w 1614752"/>
                    <a:gd name="connsiteY22" fmla="*/ 1019306 h 4144560"/>
                    <a:gd name="connsiteX23" fmla="*/ 267900 w 1614752"/>
                    <a:gd name="connsiteY23" fmla="*/ 1004176 h 4144560"/>
                    <a:gd name="connsiteX24" fmla="*/ 177164 w 1614752"/>
                    <a:gd name="connsiteY24" fmla="*/ 745106 h 4144560"/>
                    <a:gd name="connsiteX25" fmla="*/ 191663 w 1614752"/>
                    <a:gd name="connsiteY25" fmla="*/ 680093 h 4144560"/>
                    <a:gd name="connsiteX26" fmla="*/ 214359 w 1614752"/>
                    <a:gd name="connsiteY26" fmla="*/ 648167 h 4144560"/>
                    <a:gd name="connsiteX27" fmla="*/ 108762 w 1614752"/>
                    <a:gd name="connsiteY27" fmla="*/ 118372 h 4144560"/>
                    <a:gd name="connsiteX28" fmla="*/ 673803 w 1614752"/>
                    <a:gd name="connsiteY28" fmla="*/ 956 h 4144560"/>
                    <a:gd name="connsiteX0" fmla="*/ 824241 w 1578306"/>
                    <a:gd name="connsiteY0" fmla="*/ 1144373 h 4061735"/>
                    <a:gd name="connsiteX1" fmla="*/ 1343154 w 1578306"/>
                    <a:gd name="connsiteY1" fmla="*/ 1249007 h 4061735"/>
                    <a:gd name="connsiteX2" fmla="*/ 1354086 w 1578306"/>
                    <a:gd name="connsiteY2" fmla="*/ 1254863 h 4061735"/>
                    <a:gd name="connsiteX3" fmla="*/ 1463852 w 1578306"/>
                    <a:gd name="connsiteY3" fmla="*/ 1868405 h 4061735"/>
                    <a:gd name="connsiteX4" fmla="*/ 1491953 w 1578306"/>
                    <a:gd name="connsiteY4" fmla="*/ 3967607 h 4061735"/>
                    <a:gd name="connsiteX5" fmla="*/ 831602 w 1578306"/>
                    <a:gd name="connsiteY5" fmla="*/ 3991239 h 4061735"/>
                    <a:gd name="connsiteX6" fmla="*/ 112892 w 1578306"/>
                    <a:gd name="connsiteY6" fmla="*/ 3971650 h 4061735"/>
                    <a:gd name="connsiteX7" fmla="*/ 5621 w 1578306"/>
                    <a:gd name="connsiteY7" fmla="*/ 2966301 h 4061735"/>
                    <a:gd name="connsiteX8" fmla="*/ 294396 w 1578306"/>
                    <a:gd name="connsiteY8" fmla="*/ 1254863 h 4061735"/>
                    <a:gd name="connsiteX9" fmla="*/ 305327 w 1578306"/>
                    <a:gd name="connsiteY9" fmla="*/ 1249007 h 4061735"/>
                    <a:gd name="connsiteX10" fmla="*/ 824241 w 1578306"/>
                    <a:gd name="connsiteY10" fmla="*/ 1144373 h 4061735"/>
                    <a:gd name="connsiteX11" fmla="*/ 673803 w 1578306"/>
                    <a:gd name="connsiteY11" fmla="*/ 956 h 4061735"/>
                    <a:gd name="connsiteX12" fmla="*/ 1489201 w 1578306"/>
                    <a:gd name="connsiteY12" fmla="*/ 125538 h 4061735"/>
                    <a:gd name="connsiteX13" fmla="*/ 1445788 w 1578306"/>
                    <a:gd name="connsiteY13" fmla="*/ 623020 h 4061735"/>
                    <a:gd name="connsiteX14" fmla="*/ 1445938 w 1578306"/>
                    <a:gd name="connsiteY14" fmla="*/ 623103 h 4061735"/>
                    <a:gd name="connsiteX15" fmla="*/ 1530585 w 1578306"/>
                    <a:gd name="connsiteY15" fmla="*/ 745105 h 4061735"/>
                    <a:gd name="connsiteX16" fmla="*/ 1380583 w 1578306"/>
                    <a:gd name="connsiteY16" fmla="*/ 1004176 h 4061735"/>
                    <a:gd name="connsiteX17" fmla="*/ 1354086 w 1578306"/>
                    <a:gd name="connsiteY17" fmla="*/ 1254863 h 4061735"/>
                    <a:gd name="connsiteX18" fmla="*/ 1343154 w 1578306"/>
                    <a:gd name="connsiteY18" fmla="*/ 1249007 h 4061735"/>
                    <a:gd name="connsiteX19" fmla="*/ 824241 w 1578306"/>
                    <a:gd name="connsiteY19" fmla="*/ 1144372 h 4061735"/>
                    <a:gd name="connsiteX20" fmla="*/ 305327 w 1578306"/>
                    <a:gd name="connsiteY20" fmla="*/ 1249007 h 4061735"/>
                    <a:gd name="connsiteX21" fmla="*/ 294396 w 1578306"/>
                    <a:gd name="connsiteY21" fmla="*/ 1254862 h 4061735"/>
                    <a:gd name="connsiteX22" fmla="*/ 294396 w 1578306"/>
                    <a:gd name="connsiteY22" fmla="*/ 1019306 h 4061735"/>
                    <a:gd name="connsiteX23" fmla="*/ 267900 w 1578306"/>
                    <a:gd name="connsiteY23" fmla="*/ 1004176 h 4061735"/>
                    <a:gd name="connsiteX24" fmla="*/ 177164 w 1578306"/>
                    <a:gd name="connsiteY24" fmla="*/ 745106 h 4061735"/>
                    <a:gd name="connsiteX25" fmla="*/ 191663 w 1578306"/>
                    <a:gd name="connsiteY25" fmla="*/ 680093 h 4061735"/>
                    <a:gd name="connsiteX26" fmla="*/ 214359 w 1578306"/>
                    <a:gd name="connsiteY26" fmla="*/ 648167 h 4061735"/>
                    <a:gd name="connsiteX27" fmla="*/ 108762 w 1578306"/>
                    <a:gd name="connsiteY27" fmla="*/ 118372 h 4061735"/>
                    <a:gd name="connsiteX28" fmla="*/ 673803 w 1578306"/>
                    <a:gd name="connsiteY28" fmla="*/ 956 h 4061735"/>
                    <a:gd name="connsiteX0" fmla="*/ 824241 w 1601749"/>
                    <a:gd name="connsiteY0" fmla="*/ 1144373 h 4061735"/>
                    <a:gd name="connsiteX1" fmla="*/ 1343154 w 1601749"/>
                    <a:gd name="connsiteY1" fmla="*/ 1249007 h 4061735"/>
                    <a:gd name="connsiteX2" fmla="*/ 1354086 w 1601749"/>
                    <a:gd name="connsiteY2" fmla="*/ 1254863 h 4061735"/>
                    <a:gd name="connsiteX3" fmla="*/ 1463852 w 1601749"/>
                    <a:gd name="connsiteY3" fmla="*/ 1868405 h 4061735"/>
                    <a:gd name="connsiteX4" fmla="*/ 1491953 w 1601749"/>
                    <a:gd name="connsiteY4" fmla="*/ 3967607 h 4061735"/>
                    <a:gd name="connsiteX5" fmla="*/ 831602 w 1601749"/>
                    <a:gd name="connsiteY5" fmla="*/ 3991239 h 4061735"/>
                    <a:gd name="connsiteX6" fmla="*/ 112892 w 1601749"/>
                    <a:gd name="connsiteY6" fmla="*/ 3971650 h 4061735"/>
                    <a:gd name="connsiteX7" fmla="*/ 5621 w 1601749"/>
                    <a:gd name="connsiteY7" fmla="*/ 2966301 h 4061735"/>
                    <a:gd name="connsiteX8" fmla="*/ 294396 w 1601749"/>
                    <a:gd name="connsiteY8" fmla="*/ 1254863 h 4061735"/>
                    <a:gd name="connsiteX9" fmla="*/ 305327 w 1601749"/>
                    <a:gd name="connsiteY9" fmla="*/ 1249007 h 4061735"/>
                    <a:gd name="connsiteX10" fmla="*/ 824241 w 1601749"/>
                    <a:gd name="connsiteY10" fmla="*/ 1144373 h 4061735"/>
                    <a:gd name="connsiteX11" fmla="*/ 673803 w 1601749"/>
                    <a:gd name="connsiteY11" fmla="*/ 956 h 4061735"/>
                    <a:gd name="connsiteX12" fmla="*/ 1489201 w 1601749"/>
                    <a:gd name="connsiteY12" fmla="*/ 125538 h 4061735"/>
                    <a:gd name="connsiteX13" fmla="*/ 1445788 w 1601749"/>
                    <a:gd name="connsiteY13" fmla="*/ 623020 h 4061735"/>
                    <a:gd name="connsiteX14" fmla="*/ 1445938 w 1601749"/>
                    <a:gd name="connsiteY14" fmla="*/ 623103 h 4061735"/>
                    <a:gd name="connsiteX15" fmla="*/ 1530585 w 1601749"/>
                    <a:gd name="connsiteY15" fmla="*/ 745105 h 4061735"/>
                    <a:gd name="connsiteX16" fmla="*/ 1380583 w 1601749"/>
                    <a:gd name="connsiteY16" fmla="*/ 1004176 h 4061735"/>
                    <a:gd name="connsiteX17" fmla="*/ 1354086 w 1601749"/>
                    <a:gd name="connsiteY17" fmla="*/ 1254863 h 4061735"/>
                    <a:gd name="connsiteX18" fmla="*/ 1343154 w 1601749"/>
                    <a:gd name="connsiteY18" fmla="*/ 1249007 h 4061735"/>
                    <a:gd name="connsiteX19" fmla="*/ 824241 w 1601749"/>
                    <a:gd name="connsiteY19" fmla="*/ 1144372 h 4061735"/>
                    <a:gd name="connsiteX20" fmla="*/ 305327 w 1601749"/>
                    <a:gd name="connsiteY20" fmla="*/ 1249007 h 4061735"/>
                    <a:gd name="connsiteX21" fmla="*/ 294396 w 1601749"/>
                    <a:gd name="connsiteY21" fmla="*/ 1254862 h 4061735"/>
                    <a:gd name="connsiteX22" fmla="*/ 294396 w 1601749"/>
                    <a:gd name="connsiteY22" fmla="*/ 1019306 h 4061735"/>
                    <a:gd name="connsiteX23" fmla="*/ 267900 w 1601749"/>
                    <a:gd name="connsiteY23" fmla="*/ 1004176 h 4061735"/>
                    <a:gd name="connsiteX24" fmla="*/ 177164 w 1601749"/>
                    <a:gd name="connsiteY24" fmla="*/ 745106 h 4061735"/>
                    <a:gd name="connsiteX25" fmla="*/ 191663 w 1601749"/>
                    <a:gd name="connsiteY25" fmla="*/ 680093 h 4061735"/>
                    <a:gd name="connsiteX26" fmla="*/ 214359 w 1601749"/>
                    <a:gd name="connsiteY26" fmla="*/ 648167 h 4061735"/>
                    <a:gd name="connsiteX27" fmla="*/ 108762 w 1601749"/>
                    <a:gd name="connsiteY27" fmla="*/ 118372 h 4061735"/>
                    <a:gd name="connsiteX28" fmla="*/ 673803 w 1601749"/>
                    <a:gd name="connsiteY28" fmla="*/ 956 h 4061735"/>
                    <a:gd name="connsiteX0" fmla="*/ 854800 w 1632308"/>
                    <a:gd name="connsiteY0" fmla="*/ 1144373 h 4040500"/>
                    <a:gd name="connsiteX1" fmla="*/ 1373713 w 1632308"/>
                    <a:gd name="connsiteY1" fmla="*/ 1249007 h 4040500"/>
                    <a:gd name="connsiteX2" fmla="*/ 1384645 w 1632308"/>
                    <a:gd name="connsiteY2" fmla="*/ 1254863 h 4040500"/>
                    <a:gd name="connsiteX3" fmla="*/ 1494411 w 1632308"/>
                    <a:gd name="connsiteY3" fmla="*/ 1868405 h 4040500"/>
                    <a:gd name="connsiteX4" fmla="*/ 1522512 w 1632308"/>
                    <a:gd name="connsiteY4" fmla="*/ 3967607 h 4040500"/>
                    <a:gd name="connsiteX5" fmla="*/ 862161 w 1632308"/>
                    <a:gd name="connsiteY5" fmla="*/ 3991239 h 4040500"/>
                    <a:gd name="connsiteX6" fmla="*/ 14497 w 1632308"/>
                    <a:gd name="connsiteY6" fmla="*/ 3942342 h 4040500"/>
                    <a:gd name="connsiteX7" fmla="*/ 36180 w 1632308"/>
                    <a:gd name="connsiteY7" fmla="*/ 2966301 h 4040500"/>
                    <a:gd name="connsiteX8" fmla="*/ 324955 w 1632308"/>
                    <a:gd name="connsiteY8" fmla="*/ 1254863 h 4040500"/>
                    <a:gd name="connsiteX9" fmla="*/ 335886 w 1632308"/>
                    <a:gd name="connsiteY9" fmla="*/ 1249007 h 4040500"/>
                    <a:gd name="connsiteX10" fmla="*/ 854800 w 1632308"/>
                    <a:gd name="connsiteY10" fmla="*/ 1144373 h 4040500"/>
                    <a:gd name="connsiteX11" fmla="*/ 704362 w 1632308"/>
                    <a:gd name="connsiteY11" fmla="*/ 956 h 4040500"/>
                    <a:gd name="connsiteX12" fmla="*/ 1519760 w 1632308"/>
                    <a:gd name="connsiteY12" fmla="*/ 125538 h 4040500"/>
                    <a:gd name="connsiteX13" fmla="*/ 1476347 w 1632308"/>
                    <a:gd name="connsiteY13" fmla="*/ 623020 h 4040500"/>
                    <a:gd name="connsiteX14" fmla="*/ 1476497 w 1632308"/>
                    <a:gd name="connsiteY14" fmla="*/ 623103 h 4040500"/>
                    <a:gd name="connsiteX15" fmla="*/ 1561144 w 1632308"/>
                    <a:gd name="connsiteY15" fmla="*/ 745105 h 4040500"/>
                    <a:gd name="connsiteX16" fmla="*/ 1411142 w 1632308"/>
                    <a:gd name="connsiteY16" fmla="*/ 1004176 h 4040500"/>
                    <a:gd name="connsiteX17" fmla="*/ 1384645 w 1632308"/>
                    <a:gd name="connsiteY17" fmla="*/ 1254863 h 4040500"/>
                    <a:gd name="connsiteX18" fmla="*/ 1373713 w 1632308"/>
                    <a:gd name="connsiteY18" fmla="*/ 1249007 h 4040500"/>
                    <a:gd name="connsiteX19" fmla="*/ 854800 w 1632308"/>
                    <a:gd name="connsiteY19" fmla="*/ 1144372 h 4040500"/>
                    <a:gd name="connsiteX20" fmla="*/ 335886 w 1632308"/>
                    <a:gd name="connsiteY20" fmla="*/ 1249007 h 4040500"/>
                    <a:gd name="connsiteX21" fmla="*/ 324955 w 1632308"/>
                    <a:gd name="connsiteY21" fmla="*/ 1254862 h 4040500"/>
                    <a:gd name="connsiteX22" fmla="*/ 324955 w 1632308"/>
                    <a:gd name="connsiteY22" fmla="*/ 1019306 h 4040500"/>
                    <a:gd name="connsiteX23" fmla="*/ 298459 w 1632308"/>
                    <a:gd name="connsiteY23" fmla="*/ 1004176 h 4040500"/>
                    <a:gd name="connsiteX24" fmla="*/ 207723 w 1632308"/>
                    <a:gd name="connsiteY24" fmla="*/ 745106 h 4040500"/>
                    <a:gd name="connsiteX25" fmla="*/ 222222 w 1632308"/>
                    <a:gd name="connsiteY25" fmla="*/ 680093 h 4040500"/>
                    <a:gd name="connsiteX26" fmla="*/ 244918 w 1632308"/>
                    <a:gd name="connsiteY26" fmla="*/ 648167 h 4040500"/>
                    <a:gd name="connsiteX27" fmla="*/ 139321 w 1632308"/>
                    <a:gd name="connsiteY27" fmla="*/ 118372 h 4040500"/>
                    <a:gd name="connsiteX28" fmla="*/ 704362 w 1632308"/>
                    <a:gd name="connsiteY28" fmla="*/ 956 h 4040500"/>
                    <a:gd name="connsiteX0" fmla="*/ 891262 w 1668770"/>
                    <a:gd name="connsiteY0" fmla="*/ 1144373 h 4040500"/>
                    <a:gd name="connsiteX1" fmla="*/ 1410175 w 1668770"/>
                    <a:gd name="connsiteY1" fmla="*/ 1249007 h 4040500"/>
                    <a:gd name="connsiteX2" fmla="*/ 1421107 w 1668770"/>
                    <a:gd name="connsiteY2" fmla="*/ 1254863 h 4040500"/>
                    <a:gd name="connsiteX3" fmla="*/ 1530873 w 1668770"/>
                    <a:gd name="connsiteY3" fmla="*/ 1868405 h 4040500"/>
                    <a:gd name="connsiteX4" fmla="*/ 1558974 w 1668770"/>
                    <a:gd name="connsiteY4" fmla="*/ 3967607 h 4040500"/>
                    <a:gd name="connsiteX5" fmla="*/ 898623 w 1668770"/>
                    <a:gd name="connsiteY5" fmla="*/ 3991239 h 4040500"/>
                    <a:gd name="connsiteX6" fmla="*/ 50959 w 1668770"/>
                    <a:gd name="connsiteY6" fmla="*/ 3942342 h 4040500"/>
                    <a:gd name="connsiteX7" fmla="*/ 72642 w 1668770"/>
                    <a:gd name="connsiteY7" fmla="*/ 2966301 h 4040500"/>
                    <a:gd name="connsiteX8" fmla="*/ 361417 w 1668770"/>
                    <a:gd name="connsiteY8" fmla="*/ 1254863 h 4040500"/>
                    <a:gd name="connsiteX9" fmla="*/ 372348 w 1668770"/>
                    <a:gd name="connsiteY9" fmla="*/ 1249007 h 4040500"/>
                    <a:gd name="connsiteX10" fmla="*/ 891262 w 1668770"/>
                    <a:gd name="connsiteY10" fmla="*/ 1144373 h 4040500"/>
                    <a:gd name="connsiteX11" fmla="*/ 740824 w 1668770"/>
                    <a:gd name="connsiteY11" fmla="*/ 956 h 4040500"/>
                    <a:gd name="connsiteX12" fmla="*/ 1556222 w 1668770"/>
                    <a:gd name="connsiteY12" fmla="*/ 125538 h 4040500"/>
                    <a:gd name="connsiteX13" fmla="*/ 1512809 w 1668770"/>
                    <a:gd name="connsiteY13" fmla="*/ 623020 h 4040500"/>
                    <a:gd name="connsiteX14" fmla="*/ 1512959 w 1668770"/>
                    <a:gd name="connsiteY14" fmla="*/ 623103 h 4040500"/>
                    <a:gd name="connsiteX15" fmla="*/ 1597606 w 1668770"/>
                    <a:gd name="connsiteY15" fmla="*/ 745105 h 4040500"/>
                    <a:gd name="connsiteX16" fmla="*/ 1447604 w 1668770"/>
                    <a:gd name="connsiteY16" fmla="*/ 1004176 h 4040500"/>
                    <a:gd name="connsiteX17" fmla="*/ 1421107 w 1668770"/>
                    <a:gd name="connsiteY17" fmla="*/ 1254863 h 4040500"/>
                    <a:gd name="connsiteX18" fmla="*/ 1410175 w 1668770"/>
                    <a:gd name="connsiteY18" fmla="*/ 1249007 h 4040500"/>
                    <a:gd name="connsiteX19" fmla="*/ 891262 w 1668770"/>
                    <a:gd name="connsiteY19" fmla="*/ 1144372 h 4040500"/>
                    <a:gd name="connsiteX20" fmla="*/ 372348 w 1668770"/>
                    <a:gd name="connsiteY20" fmla="*/ 1249007 h 4040500"/>
                    <a:gd name="connsiteX21" fmla="*/ 361417 w 1668770"/>
                    <a:gd name="connsiteY21" fmla="*/ 1254862 h 4040500"/>
                    <a:gd name="connsiteX22" fmla="*/ 361417 w 1668770"/>
                    <a:gd name="connsiteY22" fmla="*/ 1019306 h 4040500"/>
                    <a:gd name="connsiteX23" fmla="*/ 334921 w 1668770"/>
                    <a:gd name="connsiteY23" fmla="*/ 1004176 h 4040500"/>
                    <a:gd name="connsiteX24" fmla="*/ 244185 w 1668770"/>
                    <a:gd name="connsiteY24" fmla="*/ 745106 h 4040500"/>
                    <a:gd name="connsiteX25" fmla="*/ 258684 w 1668770"/>
                    <a:gd name="connsiteY25" fmla="*/ 680093 h 4040500"/>
                    <a:gd name="connsiteX26" fmla="*/ 281380 w 1668770"/>
                    <a:gd name="connsiteY26" fmla="*/ 648167 h 4040500"/>
                    <a:gd name="connsiteX27" fmla="*/ 175783 w 1668770"/>
                    <a:gd name="connsiteY27" fmla="*/ 118372 h 4040500"/>
                    <a:gd name="connsiteX28" fmla="*/ 740824 w 1668770"/>
                    <a:gd name="connsiteY28" fmla="*/ 956 h 4040500"/>
                    <a:gd name="connsiteX0" fmla="*/ 870935 w 1648443"/>
                    <a:gd name="connsiteY0" fmla="*/ 1144373 h 4048823"/>
                    <a:gd name="connsiteX1" fmla="*/ 1389848 w 1648443"/>
                    <a:gd name="connsiteY1" fmla="*/ 1249007 h 4048823"/>
                    <a:gd name="connsiteX2" fmla="*/ 1400780 w 1648443"/>
                    <a:gd name="connsiteY2" fmla="*/ 1254863 h 4048823"/>
                    <a:gd name="connsiteX3" fmla="*/ 1510546 w 1648443"/>
                    <a:gd name="connsiteY3" fmla="*/ 1868405 h 4048823"/>
                    <a:gd name="connsiteX4" fmla="*/ 1538647 w 1648443"/>
                    <a:gd name="connsiteY4" fmla="*/ 3967607 h 4048823"/>
                    <a:gd name="connsiteX5" fmla="*/ 878296 w 1648443"/>
                    <a:gd name="connsiteY5" fmla="*/ 3991239 h 4048823"/>
                    <a:gd name="connsiteX6" fmla="*/ 59939 w 1648443"/>
                    <a:gd name="connsiteY6" fmla="*/ 3954066 h 4048823"/>
                    <a:gd name="connsiteX7" fmla="*/ 52315 w 1648443"/>
                    <a:gd name="connsiteY7" fmla="*/ 2966301 h 4048823"/>
                    <a:gd name="connsiteX8" fmla="*/ 341090 w 1648443"/>
                    <a:gd name="connsiteY8" fmla="*/ 1254863 h 4048823"/>
                    <a:gd name="connsiteX9" fmla="*/ 352021 w 1648443"/>
                    <a:gd name="connsiteY9" fmla="*/ 1249007 h 4048823"/>
                    <a:gd name="connsiteX10" fmla="*/ 870935 w 1648443"/>
                    <a:gd name="connsiteY10" fmla="*/ 1144373 h 4048823"/>
                    <a:gd name="connsiteX11" fmla="*/ 720497 w 1648443"/>
                    <a:gd name="connsiteY11" fmla="*/ 956 h 4048823"/>
                    <a:gd name="connsiteX12" fmla="*/ 1535895 w 1648443"/>
                    <a:gd name="connsiteY12" fmla="*/ 125538 h 4048823"/>
                    <a:gd name="connsiteX13" fmla="*/ 1492482 w 1648443"/>
                    <a:gd name="connsiteY13" fmla="*/ 623020 h 4048823"/>
                    <a:gd name="connsiteX14" fmla="*/ 1492632 w 1648443"/>
                    <a:gd name="connsiteY14" fmla="*/ 623103 h 4048823"/>
                    <a:gd name="connsiteX15" fmla="*/ 1577279 w 1648443"/>
                    <a:gd name="connsiteY15" fmla="*/ 745105 h 4048823"/>
                    <a:gd name="connsiteX16" fmla="*/ 1427277 w 1648443"/>
                    <a:gd name="connsiteY16" fmla="*/ 1004176 h 4048823"/>
                    <a:gd name="connsiteX17" fmla="*/ 1400780 w 1648443"/>
                    <a:gd name="connsiteY17" fmla="*/ 1254863 h 4048823"/>
                    <a:gd name="connsiteX18" fmla="*/ 1389848 w 1648443"/>
                    <a:gd name="connsiteY18" fmla="*/ 1249007 h 4048823"/>
                    <a:gd name="connsiteX19" fmla="*/ 870935 w 1648443"/>
                    <a:gd name="connsiteY19" fmla="*/ 1144372 h 4048823"/>
                    <a:gd name="connsiteX20" fmla="*/ 352021 w 1648443"/>
                    <a:gd name="connsiteY20" fmla="*/ 1249007 h 4048823"/>
                    <a:gd name="connsiteX21" fmla="*/ 341090 w 1648443"/>
                    <a:gd name="connsiteY21" fmla="*/ 1254862 h 4048823"/>
                    <a:gd name="connsiteX22" fmla="*/ 341090 w 1648443"/>
                    <a:gd name="connsiteY22" fmla="*/ 1019306 h 4048823"/>
                    <a:gd name="connsiteX23" fmla="*/ 314594 w 1648443"/>
                    <a:gd name="connsiteY23" fmla="*/ 1004176 h 4048823"/>
                    <a:gd name="connsiteX24" fmla="*/ 223858 w 1648443"/>
                    <a:gd name="connsiteY24" fmla="*/ 745106 h 4048823"/>
                    <a:gd name="connsiteX25" fmla="*/ 238357 w 1648443"/>
                    <a:gd name="connsiteY25" fmla="*/ 680093 h 4048823"/>
                    <a:gd name="connsiteX26" fmla="*/ 261053 w 1648443"/>
                    <a:gd name="connsiteY26" fmla="*/ 648167 h 4048823"/>
                    <a:gd name="connsiteX27" fmla="*/ 155456 w 1648443"/>
                    <a:gd name="connsiteY27" fmla="*/ 118372 h 4048823"/>
                    <a:gd name="connsiteX28" fmla="*/ 720497 w 1648443"/>
                    <a:gd name="connsiteY28" fmla="*/ 956 h 4048823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82817 w 1660325"/>
                    <a:gd name="connsiteY0" fmla="*/ 1144373 h 4018577"/>
                    <a:gd name="connsiteX1" fmla="*/ 1401730 w 1660325"/>
                    <a:gd name="connsiteY1" fmla="*/ 1249007 h 4018577"/>
                    <a:gd name="connsiteX2" fmla="*/ 1412662 w 1660325"/>
                    <a:gd name="connsiteY2" fmla="*/ 1254863 h 4018577"/>
                    <a:gd name="connsiteX3" fmla="*/ 1522428 w 1660325"/>
                    <a:gd name="connsiteY3" fmla="*/ 1868405 h 4018577"/>
                    <a:gd name="connsiteX4" fmla="*/ 1550529 w 1660325"/>
                    <a:gd name="connsiteY4" fmla="*/ 3967607 h 4018577"/>
                    <a:gd name="connsiteX5" fmla="*/ 890178 w 1660325"/>
                    <a:gd name="connsiteY5" fmla="*/ 3991239 h 4018577"/>
                    <a:gd name="connsiteX6" fmla="*/ 54237 w 1660325"/>
                    <a:gd name="connsiteY6" fmla="*/ 3913036 h 4018577"/>
                    <a:gd name="connsiteX7" fmla="*/ 64197 w 1660325"/>
                    <a:gd name="connsiteY7" fmla="*/ 2966301 h 4018577"/>
                    <a:gd name="connsiteX8" fmla="*/ 352972 w 1660325"/>
                    <a:gd name="connsiteY8" fmla="*/ 1254863 h 4018577"/>
                    <a:gd name="connsiteX9" fmla="*/ 363903 w 1660325"/>
                    <a:gd name="connsiteY9" fmla="*/ 1249007 h 4018577"/>
                    <a:gd name="connsiteX10" fmla="*/ 882817 w 1660325"/>
                    <a:gd name="connsiteY10" fmla="*/ 1144373 h 4018577"/>
                    <a:gd name="connsiteX11" fmla="*/ 732379 w 1660325"/>
                    <a:gd name="connsiteY11" fmla="*/ 956 h 4018577"/>
                    <a:gd name="connsiteX12" fmla="*/ 1547777 w 1660325"/>
                    <a:gd name="connsiteY12" fmla="*/ 125538 h 4018577"/>
                    <a:gd name="connsiteX13" fmla="*/ 1504364 w 1660325"/>
                    <a:gd name="connsiteY13" fmla="*/ 623020 h 4018577"/>
                    <a:gd name="connsiteX14" fmla="*/ 1504514 w 1660325"/>
                    <a:gd name="connsiteY14" fmla="*/ 623103 h 4018577"/>
                    <a:gd name="connsiteX15" fmla="*/ 1589161 w 1660325"/>
                    <a:gd name="connsiteY15" fmla="*/ 745105 h 4018577"/>
                    <a:gd name="connsiteX16" fmla="*/ 1439159 w 1660325"/>
                    <a:gd name="connsiteY16" fmla="*/ 1004176 h 4018577"/>
                    <a:gd name="connsiteX17" fmla="*/ 1412662 w 1660325"/>
                    <a:gd name="connsiteY17" fmla="*/ 1254863 h 4018577"/>
                    <a:gd name="connsiteX18" fmla="*/ 1401730 w 1660325"/>
                    <a:gd name="connsiteY18" fmla="*/ 1249007 h 4018577"/>
                    <a:gd name="connsiteX19" fmla="*/ 882817 w 1660325"/>
                    <a:gd name="connsiteY19" fmla="*/ 1144372 h 4018577"/>
                    <a:gd name="connsiteX20" fmla="*/ 363903 w 1660325"/>
                    <a:gd name="connsiteY20" fmla="*/ 1249007 h 4018577"/>
                    <a:gd name="connsiteX21" fmla="*/ 352972 w 1660325"/>
                    <a:gd name="connsiteY21" fmla="*/ 1254862 h 4018577"/>
                    <a:gd name="connsiteX22" fmla="*/ 352972 w 1660325"/>
                    <a:gd name="connsiteY22" fmla="*/ 1019306 h 4018577"/>
                    <a:gd name="connsiteX23" fmla="*/ 326476 w 1660325"/>
                    <a:gd name="connsiteY23" fmla="*/ 1004176 h 4018577"/>
                    <a:gd name="connsiteX24" fmla="*/ 235740 w 1660325"/>
                    <a:gd name="connsiteY24" fmla="*/ 745106 h 4018577"/>
                    <a:gd name="connsiteX25" fmla="*/ 250239 w 1660325"/>
                    <a:gd name="connsiteY25" fmla="*/ 680093 h 4018577"/>
                    <a:gd name="connsiteX26" fmla="*/ 272935 w 1660325"/>
                    <a:gd name="connsiteY26" fmla="*/ 648167 h 4018577"/>
                    <a:gd name="connsiteX27" fmla="*/ 167338 w 1660325"/>
                    <a:gd name="connsiteY27" fmla="*/ 118372 h 4018577"/>
                    <a:gd name="connsiteX28" fmla="*/ 732379 w 1660325"/>
                    <a:gd name="connsiteY28" fmla="*/ 956 h 4018577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04514 w 1660325"/>
                    <a:gd name="connsiteY14" fmla="*/ 622900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53005 w 1660325"/>
                    <a:gd name="connsiteY14" fmla="*/ 615972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67338 w 1660325"/>
                    <a:gd name="connsiteY26" fmla="*/ 118169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14938 w 1660325"/>
                    <a:gd name="connsiteY25" fmla="*/ 201296 h 4018374"/>
                    <a:gd name="connsiteX26" fmla="*/ 732379 w 1660325"/>
                    <a:gd name="connsiteY26" fmla="*/ 753 h 4018374"/>
                    <a:gd name="connsiteX0" fmla="*/ 884445 w 1661953"/>
                    <a:gd name="connsiteY0" fmla="*/ 1144170 h 4018374"/>
                    <a:gd name="connsiteX1" fmla="*/ 1403358 w 1661953"/>
                    <a:gd name="connsiteY1" fmla="*/ 1248804 h 4018374"/>
                    <a:gd name="connsiteX2" fmla="*/ 1414290 w 1661953"/>
                    <a:gd name="connsiteY2" fmla="*/ 1254660 h 4018374"/>
                    <a:gd name="connsiteX3" fmla="*/ 1524056 w 1661953"/>
                    <a:gd name="connsiteY3" fmla="*/ 1868202 h 4018374"/>
                    <a:gd name="connsiteX4" fmla="*/ 1552157 w 1661953"/>
                    <a:gd name="connsiteY4" fmla="*/ 3967404 h 4018374"/>
                    <a:gd name="connsiteX5" fmla="*/ 891806 w 1661953"/>
                    <a:gd name="connsiteY5" fmla="*/ 3991036 h 4018374"/>
                    <a:gd name="connsiteX6" fmla="*/ 55865 w 1661953"/>
                    <a:gd name="connsiteY6" fmla="*/ 3912833 h 4018374"/>
                    <a:gd name="connsiteX7" fmla="*/ 65825 w 1661953"/>
                    <a:gd name="connsiteY7" fmla="*/ 2966098 h 4018374"/>
                    <a:gd name="connsiteX8" fmla="*/ 354600 w 1661953"/>
                    <a:gd name="connsiteY8" fmla="*/ 1254660 h 4018374"/>
                    <a:gd name="connsiteX9" fmla="*/ 365531 w 1661953"/>
                    <a:gd name="connsiteY9" fmla="*/ 1248804 h 4018374"/>
                    <a:gd name="connsiteX10" fmla="*/ 884445 w 1661953"/>
                    <a:gd name="connsiteY10" fmla="*/ 1144170 h 4018374"/>
                    <a:gd name="connsiteX11" fmla="*/ 734007 w 1661953"/>
                    <a:gd name="connsiteY11" fmla="*/ 753 h 4018374"/>
                    <a:gd name="connsiteX12" fmla="*/ 1653314 w 1661953"/>
                    <a:gd name="connsiteY12" fmla="*/ 146117 h 4018374"/>
                    <a:gd name="connsiteX13" fmla="*/ 1554633 w 1661953"/>
                    <a:gd name="connsiteY13" fmla="*/ 615972 h 4018374"/>
                    <a:gd name="connsiteX14" fmla="*/ 1590789 w 1661953"/>
                    <a:gd name="connsiteY14" fmla="*/ 744902 h 4018374"/>
                    <a:gd name="connsiteX15" fmla="*/ 1440787 w 1661953"/>
                    <a:gd name="connsiteY15" fmla="*/ 1003973 h 4018374"/>
                    <a:gd name="connsiteX16" fmla="*/ 1414290 w 1661953"/>
                    <a:gd name="connsiteY16" fmla="*/ 1254660 h 4018374"/>
                    <a:gd name="connsiteX17" fmla="*/ 1403358 w 1661953"/>
                    <a:gd name="connsiteY17" fmla="*/ 1248804 h 4018374"/>
                    <a:gd name="connsiteX18" fmla="*/ 884445 w 1661953"/>
                    <a:gd name="connsiteY18" fmla="*/ 1144169 h 4018374"/>
                    <a:gd name="connsiteX19" fmla="*/ 365531 w 1661953"/>
                    <a:gd name="connsiteY19" fmla="*/ 1248804 h 4018374"/>
                    <a:gd name="connsiteX20" fmla="*/ 354600 w 1661953"/>
                    <a:gd name="connsiteY20" fmla="*/ 1254659 h 4018374"/>
                    <a:gd name="connsiteX21" fmla="*/ 354600 w 1661953"/>
                    <a:gd name="connsiteY21" fmla="*/ 1019103 h 4018374"/>
                    <a:gd name="connsiteX22" fmla="*/ 328104 w 1661953"/>
                    <a:gd name="connsiteY22" fmla="*/ 1003973 h 4018374"/>
                    <a:gd name="connsiteX23" fmla="*/ 237368 w 1661953"/>
                    <a:gd name="connsiteY23" fmla="*/ 744903 h 4018374"/>
                    <a:gd name="connsiteX24" fmla="*/ 16566 w 1661953"/>
                    <a:gd name="connsiteY24" fmla="*/ 201296 h 4018374"/>
                    <a:gd name="connsiteX25" fmla="*/ 734007 w 1661953"/>
                    <a:gd name="connsiteY25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53006 w 1660326"/>
                    <a:gd name="connsiteY13" fmla="*/ 615972 h 4018374"/>
                    <a:gd name="connsiteX14" fmla="*/ 1589162 w 1660326"/>
                    <a:gd name="connsiteY14" fmla="*/ 744902 h 4018374"/>
                    <a:gd name="connsiteX15" fmla="*/ 1439160 w 1660326"/>
                    <a:gd name="connsiteY15" fmla="*/ 1003973 h 4018374"/>
                    <a:gd name="connsiteX16" fmla="*/ 1412663 w 1660326"/>
                    <a:gd name="connsiteY16" fmla="*/ 1254660 h 4018374"/>
                    <a:gd name="connsiteX17" fmla="*/ 1401731 w 1660326"/>
                    <a:gd name="connsiteY17" fmla="*/ 1248804 h 4018374"/>
                    <a:gd name="connsiteX18" fmla="*/ 882818 w 1660326"/>
                    <a:gd name="connsiteY18" fmla="*/ 1144169 h 4018374"/>
                    <a:gd name="connsiteX19" fmla="*/ 363904 w 1660326"/>
                    <a:gd name="connsiteY19" fmla="*/ 1248804 h 4018374"/>
                    <a:gd name="connsiteX20" fmla="*/ 352973 w 1660326"/>
                    <a:gd name="connsiteY20" fmla="*/ 1254659 h 4018374"/>
                    <a:gd name="connsiteX21" fmla="*/ 352973 w 1660326"/>
                    <a:gd name="connsiteY21" fmla="*/ 1019103 h 4018374"/>
                    <a:gd name="connsiteX22" fmla="*/ 326477 w 1660326"/>
                    <a:gd name="connsiteY22" fmla="*/ 1003973 h 4018374"/>
                    <a:gd name="connsiteX23" fmla="*/ 14939 w 1660326"/>
                    <a:gd name="connsiteY23" fmla="*/ 201296 h 4018374"/>
                    <a:gd name="connsiteX24" fmla="*/ 732380 w 1660326"/>
                    <a:gd name="connsiteY24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89162 w 1660326"/>
                    <a:gd name="connsiteY13" fmla="*/ 744902 h 4018374"/>
                    <a:gd name="connsiteX14" fmla="*/ 1439160 w 1660326"/>
                    <a:gd name="connsiteY14" fmla="*/ 1003973 h 4018374"/>
                    <a:gd name="connsiteX15" fmla="*/ 1412663 w 1660326"/>
                    <a:gd name="connsiteY15" fmla="*/ 1254660 h 4018374"/>
                    <a:gd name="connsiteX16" fmla="*/ 1401731 w 1660326"/>
                    <a:gd name="connsiteY16" fmla="*/ 1248804 h 4018374"/>
                    <a:gd name="connsiteX17" fmla="*/ 882818 w 1660326"/>
                    <a:gd name="connsiteY17" fmla="*/ 1144169 h 4018374"/>
                    <a:gd name="connsiteX18" fmla="*/ 363904 w 1660326"/>
                    <a:gd name="connsiteY18" fmla="*/ 1248804 h 4018374"/>
                    <a:gd name="connsiteX19" fmla="*/ 352973 w 1660326"/>
                    <a:gd name="connsiteY19" fmla="*/ 1254659 h 4018374"/>
                    <a:gd name="connsiteX20" fmla="*/ 352973 w 1660326"/>
                    <a:gd name="connsiteY20" fmla="*/ 1019103 h 4018374"/>
                    <a:gd name="connsiteX21" fmla="*/ 326477 w 1660326"/>
                    <a:gd name="connsiteY21" fmla="*/ 1003973 h 4018374"/>
                    <a:gd name="connsiteX22" fmla="*/ 14939 w 1660326"/>
                    <a:gd name="connsiteY22" fmla="*/ 201296 h 4018374"/>
                    <a:gd name="connsiteX23" fmla="*/ 732380 w 1660326"/>
                    <a:gd name="connsiteY23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439160 w 1660326"/>
                    <a:gd name="connsiteY13" fmla="*/ 1003973 h 4018374"/>
                    <a:gd name="connsiteX14" fmla="*/ 1412663 w 1660326"/>
                    <a:gd name="connsiteY14" fmla="*/ 1254660 h 4018374"/>
                    <a:gd name="connsiteX15" fmla="*/ 1401731 w 1660326"/>
                    <a:gd name="connsiteY15" fmla="*/ 1248804 h 4018374"/>
                    <a:gd name="connsiteX16" fmla="*/ 882818 w 1660326"/>
                    <a:gd name="connsiteY16" fmla="*/ 1144169 h 4018374"/>
                    <a:gd name="connsiteX17" fmla="*/ 363904 w 1660326"/>
                    <a:gd name="connsiteY17" fmla="*/ 1248804 h 4018374"/>
                    <a:gd name="connsiteX18" fmla="*/ 352973 w 1660326"/>
                    <a:gd name="connsiteY18" fmla="*/ 1254659 h 4018374"/>
                    <a:gd name="connsiteX19" fmla="*/ 352973 w 1660326"/>
                    <a:gd name="connsiteY19" fmla="*/ 1019103 h 4018374"/>
                    <a:gd name="connsiteX20" fmla="*/ 326477 w 1660326"/>
                    <a:gd name="connsiteY20" fmla="*/ 1003973 h 4018374"/>
                    <a:gd name="connsiteX21" fmla="*/ 14939 w 1660326"/>
                    <a:gd name="connsiteY21" fmla="*/ 201296 h 4018374"/>
                    <a:gd name="connsiteX22" fmla="*/ 732380 w 1660326"/>
                    <a:gd name="connsiteY22" fmla="*/ 753 h 4018374"/>
                    <a:gd name="connsiteX0" fmla="*/ 882818 w 1797160"/>
                    <a:gd name="connsiteY0" fmla="*/ 1143855 h 4018059"/>
                    <a:gd name="connsiteX1" fmla="*/ 1401731 w 1797160"/>
                    <a:gd name="connsiteY1" fmla="*/ 1248489 h 4018059"/>
                    <a:gd name="connsiteX2" fmla="*/ 1412663 w 1797160"/>
                    <a:gd name="connsiteY2" fmla="*/ 1254345 h 4018059"/>
                    <a:gd name="connsiteX3" fmla="*/ 1522429 w 1797160"/>
                    <a:gd name="connsiteY3" fmla="*/ 1867887 h 4018059"/>
                    <a:gd name="connsiteX4" fmla="*/ 1550530 w 1797160"/>
                    <a:gd name="connsiteY4" fmla="*/ 3967089 h 4018059"/>
                    <a:gd name="connsiteX5" fmla="*/ 890179 w 1797160"/>
                    <a:gd name="connsiteY5" fmla="*/ 3990721 h 4018059"/>
                    <a:gd name="connsiteX6" fmla="*/ 54238 w 1797160"/>
                    <a:gd name="connsiteY6" fmla="*/ 3912518 h 4018059"/>
                    <a:gd name="connsiteX7" fmla="*/ 64198 w 1797160"/>
                    <a:gd name="connsiteY7" fmla="*/ 2965783 h 4018059"/>
                    <a:gd name="connsiteX8" fmla="*/ 352973 w 1797160"/>
                    <a:gd name="connsiteY8" fmla="*/ 1254345 h 4018059"/>
                    <a:gd name="connsiteX9" fmla="*/ 363904 w 1797160"/>
                    <a:gd name="connsiteY9" fmla="*/ 1248489 h 4018059"/>
                    <a:gd name="connsiteX10" fmla="*/ 882818 w 1797160"/>
                    <a:gd name="connsiteY10" fmla="*/ 1143855 h 4018059"/>
                    <a:gd name="connsiteX11" fmla="*/ 732380 w 1797160"/>
                    <a:gd name="connsiteY11" fmla="*/ 438 h 4018059"/>
                    <a:gd name="connsiteX12" fmla="*/ 1797160 w 1797160"/>
                    <a:gd name="connsiteY12" fmla="*/ 215075 h 4018059"/>
                    <a:gd name="connsiteX13" fmla="*/ 1439160 w 1797160"/>
                    <a:gd name="connsiteY13" fmla="*/ 1003658 h 4018059"/>
                    <a:gd name="connsiteX14" fmla="*/ 1412663 w 1797160"/>
                    <a:gd name="connsiteY14" fmla="*/ 1254345 h 4018059"/>
                    <a:gd name="connsiteX15" fmla="*/ 1401731 w 1797160"/>
                    <a:gd name="connsiteY15" fmla="*/ 1248489 h 4018059"/>
                    <a:gd name="connsiteX16" fmla="*/ 882818 w 1797160"/>
                    <a:gd name="connsiteY16" fmla="*/ 1143854 h 4018059"/>
                    <a:gd name="connsiteX17" fmla="*/ 363904 w 1797160"/>
                    <a:gd name="connsiteY17" fmla="*/ 1248489 h 4018059"/>
                    <a:gd name="connsiteX18" fmla="*/ 352973 w 1797160"/>
                    <a:gd name="connsiteY18" fmla="*/ 1254344 h 4018059"/>
                    <a:gd name="connsiteX19" fmla="*/ 352973 w 1797160"/>
                    <a:gd name="connsiteY19" fmla="*/ 1018788 h 4018059"/>
                    <a:gd name="connsiteX20" fmla="*/ 326477 w 1797160"/>
                    <a:gd name="connsiteY20" fmla="*/ 1003658 h 4018059"/>
                    <a:gd name="connsiteX21" fmla="*/ 14939 w 1797160"/>
                    <a:gd name="connsiteY21" fmla="*/ 200981 h 4018059"/>
                    <a:gd name="connsiteX22" fmla="*/ 732380 w 1797160"/>
                    <a:gd name="connsiteY22" fmla="*/ 438 h 4018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97160" h="4018059">
                      <a:moveTo>
                        <a:pt x="882818" y="1143855"/>
                      </a:moveTo>
                      <a:cubicBezTo>
                        <a:pt x="1085466" y="1143855"/>
                        <a:pt x="1268929" y="1183840"/>
                        <a:pt x="1401731" y="1248489"/>
                      </a:cubicBezTo>
                      <a:lnTo>
                        <a:pt x="1412663" y="1254345"/>
                      </a:lnTo>
                      <a:cubicBezTo>
                        <a:pt x="1433723" y="1458859"/>
                        <a:pt x="1501369" y="1663373"/>
                        <a:pt x="1522429" y="1867887"/>
                      </a:cubicBezTo>
                      <a:cubicBezTo>
                        <a:pt x="1553223" y="2345411"/>
                        <a:pt x="1798535" y="4092953"/>
                        <a:pt x="1550530" y="3967089"/>
                      </a:cubicBezTo>
                      <a:cubicBezTo>
                        <a:pt x="1436805" y="4059506"/>
                        <a:pt x="1139561" y="3999816"/>
                        <a:pt x="890179" y="3990721"/>
                      </a:cubicBezTo>
                      <a:cubicBezTo>
                        <a:pt x="640797" y="3981626"/>
                        <a:pt x="288922" y="3973742"/>
                        <a:pt x="54238" y="3912518"/>
                      </a:cubicBezTo>
                      <a:cubicBezTo>
                        <a:pt x="-57354" y="3786817"/>
                        <a:pt x="32787" y="3256228"/>
                        <a:pt x="64198" y="2965783"/>
                      </a:cubicBezTo>
                      <a:cubicBezTo>
                        <a:pt x="64541" y="2491159"/>
                        <a:pt x="356219" y="1534767"/>
                        <a:pt x="352973" y="1254345"/>
                      </a:cubicBezTo>
                      <a:lnTo>
                        <a:pt x="363904" y="1248489"/>
                      </a:lnTo>
                      <a:cubicBezTo>
                        <a:pt x="496706" y="1183840"/>
                        <a:pt x="680169" y="1143855"/>
                        <a:pt x="882818" y="1143855"/>
                      </a:cubicBezTo>
                      <a:close/>
                      <a:moveTo>
                        <a:pt x="732380" y="438"/>
                      </a:moveTo>
                      <a:cubicBezTo>
                        <a:pt x="1055718" y="-9361"/>
                        <a:pt x="1618929" y="147885"/>
                        <a:pt x="1797160" y="215075"/>
                      </a:cubicBezTo>
                      <a:lnTo>
                        <a:pt x="1439160" y="1003658"/>
                      </a:lnTo>
                      <a:lnTo>
                        <a:pt x="1412663" y="1254345"/>
                      </a:lnTo>
                      <a:lnTo>
                        <a:pt x="1401731" y="1248489"/>
                      </a:lnTo>
                      <a:cubicBezTo>
                        <a:pt x="1268929" y="1183840"/>
                        <a:pt x="1085466" y="1143854"/>
                        <a:pt x="882818" y="1143854"/>
                      </a:cubicBezTo>
                      <a:cubicBezTo>
                        <a:pt x="680169" y="1143854"/>
                        <a:pt x="496706" y="1183840"/>
                        <a:pt x="363904" y="1248489"/>
                      </a:cubicBezTo>
                      <a:lnTo>
                        <a:pt x="352973" y="1254344"/>
                      </a:lnTo>
                      <a:lnTo>
                        <a:pt x="352973" y="1018788"/>
                      </a:lnTo>
                      <a:lnTo>
                        <a:pt x="326477" y="1003658"/>
                      </a:lnTo>
                      <a:cubicBezTo>
                        <a:pt x="270138" y="867357"/>
                        <a:pt x="-52711" y="368184"/>
                        <a:pt x="14939" y="200981"/>
                      </a:cubicBezTo>
                      <a:cubicBezTo>
                        <a:pt x="188552" y="123040"/>
                        <a:pt x="538378" y="6317"/>
                        <a:pt x="732380" y="438"/>
                      </a:cubicBezTo>
                      <a:close/>
                    </a:path>
                  </a:pathLst>
                </a:custGeom>
                <a:solidFill>
                  <a:srgbClr val="EC8AC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655" name="Kép 654"/>
                <p:cNvPicPr>
                  <a:picLocks noChangeAspect="1"/>
                </p:cNvPicPr>
                <p:nvPr/>
              </p:nvPicPr>
              <p:blipFill>
                <a:blip r:embed="rId9"/>
                <a:srcRect l="12228" r="8418" b="149"/>
                <a:stretch>
                  <a:fillRect/>
                </a:stretch>
              </p:blipFill>
              <p:spPr>
                <a:xfrm>
                  <a:off x="7329321" y="2661752"/>
                  <a:ext cx="846625" cy="1826233"/>
                </a:xfrm>
                <a:custGeom>
                  <a:avLst/>
                  <a:gdLst>
                    <a:gd name="connsiteX0" fmla="*/ 76743 w 846625"/>
                    <a:gd name="connsiteY0" fmla="*/ 0 h 1826233"/>
                    <a:gd name="connsiteX1" fmla="*/ 736471 w 846625"/>
                    <a:gd name="connsiteY1" fmla="*/ 0 h 1826233"/>
                    <a:gd name="connsiteX2" fmla="*/ 754247 w 846625"/>
                    <a:gd name="connsiteY2" fmla="*/ 4881 h 1826233"/>
                    <a:gd name="connsiteX3" fmla="*/ 846625 w 846625"/>
                    <a:gd name="connsiteY3" fmla="*/ 34683 h 1826233"/>
                    <a:gd name="connsiteX4" fmla="*/ 677975 w 846625"/>
                    <a:gd name="connsiteY4" fmla="*/ 406177 h 1826233"/>
                    <a:gd name="connsiteX5" fmla="*/ 665492 w 846625"/>
                    <a:gd name="connsiteY5" fmla="*/ 524273 h 1826233"/>
                    <a:gd name="connsiteX6" fmla="*/ 717202 w 846625"/>
                    <a:gd name="connsiteY6" fmla="*/ 813307 h 1826233"/>
                    <a:gd name="connsiteX7" fmla="*/ 730440 w 846625"/>
                    <a:gd name="connsiteY7" fmla="*/ 1802222 h 1826233"/>
                    <a:gd name="connsiteX8" fmla="*/ 419355 w 846625"/>
                    <a:gd name="connsiteY8" fmla="*/ 1813355 h 1826233"/>
                    <a:gd name="connsiteX9" fmla="*/ 25551 w 846625"/>
                    <a:gd name="connsiteY9" fmla="*/ 1776514 h 1826233"/>
                    <a:gd name="connsiteX10" fmla="*/ 30243 w 846625"/>
                    <a:gd name="connsiteY10" fmla="*/ 1330516 h 1826233"/>
                    <a:gd name="connsiteX11" fmla="*/ 166282 w 846625"/>
                    <a:gd name="connsiteY11" fmla="*/ 524273 h 1826233"/>
                    <a:gd name="connsiteX12" fmla="*/ 171432 w 846625"/>
                    <a:gd name="connsiteY12" fmla="*/ 521515 h 1826233"/>
                    <a:gd name="connsiteX13" fmla="*/ 415887 w 846625"/>
                    <a:gd name="connsiteY13" fmla="*/ 472223 h 1826233"/>
                    <a:gd name="connsiteX14" fmla="*/ 660342 w 846625"/>
                    <a:gd name="connsiteY14" fmla="*/ 521515 h 1826233"/>
                    <a:gd name="connsiteX15" fmla="*/ 415887 w 846625"/>
                    <a:gd name="connsiteY15" fmla="*/ 472222 h 1826233"/>
                    <a:gd name="connsiteX16" fmla="*/ 171432 w 846625"/>
                    <a:gd name="connsiteY16" fmla="*/ 521515 h 1826233"/>
                    <a:gd name="connsiteX17" fmla="*/ 166282 w 846625"/>
                    <a:gd name="connsiteY17" fmla="*/ 524273 h 1826233"/>
                    <a:gd name="connsiteX18" fmla="*/ 166282 w 846625"/>
                    <a:gd name="connsiteY18" fmla="*/ 413305 h 1826233"/>
                    <a:gd name="connsiteX19" fmla="*/ 153800 w 846625"/>
                    <a:gd name="connsiteY19" fmla="*/ 406177 h 1826233"/>
                    <a:gd name="connsiteX20" fmla="*/ 7038 w 846625"/>
                    <a:gd name="connsiteY20" fmla="*/ 28043 h 1826233"/>
                    <a:gd name="connsiteX21" fmla="*/ 41294 w 846625"/>
                    <a:gd name="connsiteY21" fmla="*/ 13556 h 1826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46625" h="1826233">
                      <a:moveTo>
                        <a:pt x="76743" y="0"/>
                      </a:moveTo>
                      <a:lnTo>
                        <a:pt x="736471" y="0"/>
                      </a:lnTo>
                      <a:lnTo>
                        <a:pt x="754247" y="4881"/>
                      </a:lnTo>
                      <a:cubicBezTo>
                        <a:pt x="793309" y="16205"/>
                        <a:pt x="825635" y="26770"/>
                        <a:pt x="846625" y="34683"/>
                      </a:cubicBezTo>
                      <a:lnTo>
                        <a:pt x="677975" y="406177"/>
                      </a:lnTo>
                      <a:lnTo>
                        <a:pt x="665492" y="524273"/>
                      </a:lnTo>
                      <a:cubicBezTo>
                        <a:pt x="675414" y="620618"/>
                        <a:pt x="707281" y="716963"/>
                        <a:pt x="717202" y="813307"/>
                      </a:cubicBezTo>
                      <a:cubicBezTo>
                        <a:pt x="731709" y="1038264"/>
                        <a:pt x="847273" y="1861515"/>
                        <a:pt x="730440" y="1802222"/>
                      </a:cubicBezTo>
                      <a:cubicBezTo>
                        <a:pt x="676865" y="1845758"/>
                        <a:pt x="536837" y="1817639"/>
                        <a:pt x="419355" y="1813355"/>
                      </a:cubicBezTo>
                      <a:cubicBezTo>
                        <a:pt x="301874" y="1809070"/>
                        <a:pt x="136109" y="1805356"/>
                        <a:pt x="25551" y="1776514"/>
                      </a:cubicBezTo>
                      <a:cubicBezTo>
                        <a:pt x="-27019" y="1717297"/>
                        <a:pt x="15446" y="1467342"/>
                        <a:pt x="30243" y="1330516"/>
                      </a:cubicBezTo>
                      <a:cubicBezTo>
                        <a:pt x="30405" y="1106925"/>
                        <a:pt x="167812" y="656378"/>
                        <a:pt x="166282" y="524273"/>
                      </a:cubicBezTo>
                      <a:lnTo>
                        <a:pt x="171432" y="521515"/>
                      </a:lnTo>
                      <a:cubicBezTo>
                        <a:pt x="233994" y="491059"/>
                        <a:pt x="320421" y="472223"/>
                        <a:pt x="415887" y="472223"/>
                      </a:cubicBezTo>
                      <a:cubicBezTo>
                        <a:pt x="511353" y="472223"/>
                        <a:pt x="597781" y="491059"/>
                        <a:pt x="660342" y="521515"/>
                      </a:cubicBezTo>
                      <a:cubicBezTo>
                        <a:pt x="597781" y="491059"/>
                        <a:pt x="511353" y="472222"/>
                        <a:pt x="415887" y="472222"/>
                      </a:cubicBezTo>
                      <a:cubicBezTo>
                        <a:pt x="320421" y="472222"/>
                        <a:pt x="233994" y="491059"/>
                        <a:pt x="171432" y="521515"/>
                      </a:cubicBezTo>
                      <a:lnTo>
                        <a:pt x="166282" y="524273"/>
                      </a:lnTo>
                      <a:lnTo>
                        <a:pt x="166282" y="413305"/>
                      </a:lnTo>
                      <a:lnTo>
                        <a:pt x="153800" y="406177"/>
                      </a:lnTo>
                      <a:cubicBezTo>
                        <a:pt x="127260" y="341967"/>
                        <a:pt x="-24831" y="106811"/>
                        <a:pt x="7038" y="28043"/>
                      </a:cubicBezTo>
                      <a:cubicBezTo>
                        <a:pt x="17261" y="23454"/>
                        <a:pt x="28782" y="18579"/>
                        <a:pt x="41294" y="13556"/>
                      </a:cubicBezTo>
                      <a:close/>
                    </a:path>
                  </a:pathLst>
                </a:custGeom>
              </p:spPr>
            </p:pic>
          </p:grpSp>
          <p:grpSp>
            <p:nvGrpSpPr>
              <p:cNvPr id="336" name="Csoportba foglalás 335"/>
              <p:cNvGrpSpPr/>
              <p:nvPr/>
            </p:nvGrpSpPr>
            <p:grpSpPr>
              <a:xfrm>
                <a:off x="8418243" y="136368"/>
                <a:ext cx="1866306" cy="2588648"/>
                <a:chOff x="8875857" y="1124981"/>
                <a:chExt cx="1866306" cy="2588648"/>
              </a:xfrm>
            </p:grpSpPr>
            <p:grpSp>
              <p:nvGrpSpPr>
                <p:cNvPr id="337" name="Csoportba foglalás 336"/>
                <p:cNvGrpSpPr/>
                <p:nvPr/>
              </p:nvGrpSpPr>
              <p:grpSpPr>
                <a:xfrm>
                  <a:off x="9214415" y="1418701"/>
                  <a:ext cx="1165160" cy="1098692"/>
                  <a:chOff x="8855579" y="1074709"/>
                  <a:chExt cx="2594946" cy="2972459"/>
                </a:xfrm>
              </p:grpSpPr>
              <p:grpSp>
                <p:nvGrpSpPr>
                  <p:cNvPr id="617" name="Csoportba foglalás 616"/>
                  <p:cNvGrpSpPr/>
                  <p:nvPr/>
                </p:nvGrpSpPr>
                <p:grpSpPr>
                  <a:xfrm>
                    <a:off x="8855579" y="1074709"/>
                    <a:ext cx="2559791" cy="2972459"/>
                    <a:chOff x="3992803" y="1669535"/>
                    <a:chExt cx="2559791" cy="2972459"/>
                  </a:xfrm>
                </p:grpSpPr>
                <p:sp>
                  <p:nvSpPr>
                    <p:cNvPr id="622" name="Szabadkézi sokszög 621"/>
                    <p:cNvSpPr/>
                    <p:nvPr/>
                  </p:nvSpPr>
                  <p:spPr>
                    <a:xfrm>
                      <a:off x="5074511" y="4164930"/>
                      <a:ext cx="411380" cy="477064"/>
                    </a:xfrm>
                    <a:custGeom>
                      <a:avLst/>
                      <a:gdLst>
                        <a:gd name="connsiteX0" fmla="*/ 645443 w 645443"/>
                        <a:gd name="connsiteY0" fmla="*/ 0 h 713575"/>
                        <a:gd name="connsiteX1" fmla="*/ 645443 w 645443"/>
                        <a:gd name="connsiteY1" fmla="*/ 646719 h 713575"/>
                        <a:gd name="connsiteX2" fmla="*/ 635215 w 645443"/>
                        <a:gd name="connsiteY2" fmla="*/ 651165 h 713575"/>
                        <a:gd name="connsiteX3" fmla="*/ 471068 w 645443"/>
                        <a:gd name="connsiteY3" fmla="*/ 693513 h 713575"/>
                        <a:gd name="connsiteX4" fmla="*/ 343126 w 645443"/>
                        <a:gd name="connsiteY4" fmla="*/ 704433 h 713575"/>
                        <a:gd name="connsiteX5" fmla="*/ 343126 w 645443"/>
                        <a:gd name="connsiteY5" fmla="*/ 713552 h 713575"/>
                        <a:gd name="connsiteX6" fmla="*/ 342849 w 645443"/>
                        <a:gd name="connsiteY6" fmla="*/ 713575 h 713575"/>
                        <a:gd name="connsiteX7" fmla="*/ 342849 w 645443"/>
                        <a:gd name="connsiteY7" fmla="*/ 713527 h 713575"/>
                        <a:gd name="connsiteX8" fmla="*/ 174376 w 645443"/>
                        <a:gd name="connsiteY8" fmla="*/ 699147 h 713575"/>
                        <a:gd name="connsiteX9" fmla="*/ 10228 w 645443"/>
                        <a:gd name="connsiteY9" fmla="*/ 656800 h 713575"/>
                        <a:gd name="connsiteX10" fmla="*/ 0 w 645443"/>
                        <a:gd name="connsiteY10" fmla="*/ 652354 h 713575"/>
                        <a:gd name="connsiteX11" fmla="*/ 0 w 645443"/>
                        <a:gd name="connsiteY11" fmla="*/ 5635 h 713575"/>
                        <a:gd name="connsiteX12" fmla="*/ 26324 w 645443"/>
                        <a:gd name="connsiteY12" fmla="*/ 14562 h 713575"/>
                        <a:gd name="connsiteX13" fmla="*/ 190971 w 645443"/>
                        <a:gd name="connsiteY13" fmla="*/ 47706 h 713575"/>
                        <a:gd name="connsiteX14" fmla="*/ 302314 w 645443"/>
                        <a:gd name="connsiteY14" fmla="*/ 55123 h 713575"/>
                        <a:gd name="connsiteX15" fmla="*/ 302314 w 645443"/>
                        <a:gd name="connsiteY15" fmla="*/ 52205 h 713575"/>
                        <a:gd name="connsiteX16" fmla="*/ 302323 w 645443"/>
                        <a:gd name="connsiteY16" fmla="*/ 52206 h 713575"/>
                        <a:gd name="connsiteX17" fmla="*/ 454472 w 645443"/>
                        <a:gd name="connsiteY17" fmla="*/ 42071 h 713575"/>
                        <a:gd name="connsiteX18" fmla="*/ 619119 w 645443"/>
                        <a:gd name="connsiteY18" fmla="*/ 8927 h 713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645443" h="713575">
                          <a:moveTo>
                            <a:pt x="645443" y="0"/>
                          </a:moveTo>
                          <a:lnTo>
                            <a:pt x="645443" y="646719"/>
                          </a:lnTo>
                          <a:lnTo>
                            <a:pt x="635215" y="651165"/>
                          </a:lnTo>
                          <a:cubicBezTo>
                            <a:pt x="581406" y="669778"/>
                            <a:pt x="526644" y="683972"/>
                            <a:pt x="471068" y="693513"/>
                          </a:cubicBezTo>
                          <a:lnTo>
                            <a:pt x="343126" y="704433"/>
                          </a:lnTo>
                          <a:lnTo>
                            <a:pt x="343126" y="713552"/>
                          </a:lnTo>
                          <a:lnTo>
                            <a:pt x="342849" y="713575"/>
                          </a:lnTo>
                          <a:lnTo>
                            <a:pt x="342849" y="713527"/>
                          </a:lnTo>
                          <a:lnTo>
                            <a:pt x="174376" y="699147"/>
                          </a:lnTo>
                          <a:cubicBezTo>
                            <a:pt x="118800" y="689607"/>
                            <a:pt x="64038" y="675413"/>
                            <a:pt x="10228" y="656800"/>
                          </a:cubicBezTo>
                          <a:lnTo>
                            <a:pt x="0" y="652354"/>
                          </a:lnTo>
                          <a:lnTo>
                            <a:pt x="0" y="5635"/>
                          </a:lnTo>
                          <a:lnTo>
                            <a:pt x="26324" y="14562"/>
                          </a:lnTo>
                          <a:cubicBezTo>
                            <a:pt x="80297" y="29131"/>
                            <a:pt x="135226" y="40239"/>
                            <a:pt x="190971" y="47706"/>
                          </a:cubicBezTo>
                          <a:lnTo>
                            <a:pt x="302314" y="55123"/>
                          </a:lnTo>
                          <a:lnTo>
                            <a:pt x="302314" y="52205"/>
                          </a:lnTo>
                          <a:lnTo>
                            <a:pt x="302323" y="52206"/>
                          </a:lnTo>
                          <a:lnTo>
                            <a:pt x="454472" y="42071"/>
                          </a:lnTo>
                          <a:cubicBezTo>
                            <a:pt x="510218" y="34604"/>
                            <a:pt x="565146" y="23496"/>
                            <a:pt x="619119" y="892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CD7D"/>
                        </a:gs>
                        <a:gs pos="97000">
                          <a:srgbClr val="FFE1AF"/>
                        </a:gs>
                      </a:gsLst>
                      <a:path path="circle">
                        <a:fillToRect t="100000" r="100000"/>
                      </a:path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3" name="Szabadkézi sokszög 622"/>
                    <p:cNvSpPr/>
                    <p:nvPr/>
                  </p:nvSpPr>
                  <p:spPr>
                    <a:xfrm>
                      <a:off x="3992803" y="1669535"/>
                      <a:ext cx="2559791" cy="2439650"/>
                    </a:xfrm>
                    <a:custGeom>
                      <a:avLst/>
                      <a:gdLst>
                        <a:gd name="connsiteX0" fmla="*/ 785044 w 1638668"/>
                        <a:gd name="connsiteY0" fmla="*/ 0 h 1612462"/>
                        <a:gd name="connsiteX1" fmla="*/ 850973 w 1638668"/>
                        <a:gd name="connsiteY1" fmla="*/ 3088 h 1612462"/>
                        <a:gd name="connsiteX2" fmla="*/ 1461695 w 1638668"/>
                        <a:gd name="connsiteY2" fmla="*/ 432645 h 1612462"/>
                        <a:gd name="connsiteX3" fmla="*/ 1489325 w 1638668"/>
                        <a:gd name="connsiteY3" fmla="*/ 520962 h 1612462"/>
                        <a:gd name="connsiteX4" fmla="*/ 1527274 w 1638668"/>
                        <a:gd name="connsiteY4" fmla="*/ 567462 h 1612462"/>
                        <a:gd name="connsiteX5" fmla="*/ 1638668 w 1638668"/>
                        <a:gd name="connsiteY5" fmla="*/ 929074 h 1612462"/>
                        <a:gd name="connsiteX6" fmla="*/ 976809 w 1638668"/>
                        <a:gd name="connsiteY6" fmla="*/ 1609374 h 1612462"/>
                        <a:gd name="connsiteX7" fmla="*/ 910880 w 1638668"/>
                        <a:gd name="connsiteY7" fmla="*/ 1612462 h 1612462"/>
                        <a:gd name="connsiteX8" fmla="*/ 910880 w 1638668"/>
                        <a:gd name="connsiteY8" fmla="*/ 1352713 h 1612462"/>
                        <a:gd name="connsiteX9" fmla="*/ 850973 w 1638668"/>
                        <a:gd name="connsiteY9" fmla="*/ 1363688 h 1612462"/>
                        <a:gd name="connsiteX10" fmla="*/ 817792 w 1638668"/>
                        <a:gd name="connsiteY10" fmla="*/ 1365242 h 1612462"/>
                        <a:gd name="connsiteX11" fmla="*/ 817792 w 1638668"/>
                        <a:gd name="connsiteY11" fmla="*/ 1367694 h 1612462"/>
                        <a:gd name="connsiteX12" fmla="*/ 808582 w 1638668"/>
                        <a:gd name="connsiteY12" fmla="*/ 1368136 h 1612462"/>
                        <a:gd name="connsiteX13" fmla="*/ 791327 w 1638668"/>
                        <a:gd name="connsiteY13" fmla="*/ 1366482 h 1612462"/>
                        <a:gd name="connsiteX14" fmla="*/ 785044 w 1638668"/>
                        <a:gd name="connsiteY14" fmla="*/ 1366776 h 1612462"/>
                        <a:gd name="connsiteX15" fmla="*/ 785044 w 1638668"/>
                        <a:gd name="connsiteY15" fmla="*/ 1365879 h 1612462"/>
                        <a:gd name="connsiteX16" fmla="*/ 727788 w 1638668"/>
                        <a:gd name="connsiteY16" fmla="*/ 1360390 h 1612462"/>
                        <a:gd name="connsiteX17" fmla="*/ 727788 w 1638668"/>
                        <a:gd name="connsiteY17" fmla="*/ 1612018 h 1612462"/>
                        <a:gd name="connsiteX18" fmla="*/ 718578 w 1638668"/>
                        <a:gd name="connsiteY18" fmla="*/ 1612460 h 1612462"/>
                        <a:gd name="connsiteX19" fmla="*/ 0 w 1638668"/>
                        <a:gd name="connsiteY19" fmla="*/ 929073 h 1612462"/>
                        <a:gd name="connsiteX20" fmla="*/ 56470 w 1638668"/>
                        <a:gd name="connsiteY20" fmla="*/ 663068 h 1612462"/>
                        <a:gd name="connsiteX21" fmla="*/ 98916 w 1638668"/>
                        <a:gd name="connsiteY21" fmla="*/ 588697 h 1612462"/>
                        <a:gd name="connsiteX22" fmla="*/ 101228 w 1638668"/>
                        <a:gd name="connsiteY22" fmla="*/ 563778 h 1612462"/>
                        <a:gd name="connsiteX23" fmla="*/ 663763 w 1638668"/>
                        <a:gd name="connsiteY23" fmla="*/ 15246 h 1612462"/>
                        <a:gd name="connsiteX24" fmla="*/ 785044 w 1638668"/>
                        <a:gd name="connsiteY24" fmla="*/ 3619 h 1612462"/>
                        <a:gd name="connsiteX0" fmla="*/ 785044 w 1638668"/>
                        <a:gd name="connsiteY0" fmla="*/ 531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  <a:gd name="connsiteX24" fmla="*/ 785044 w 1638668"/>
                        <a:gd name="connsiteY24" fmla="*/ 531 h 1609374"/>
                        <a:gd name="connsiteX0" fmla="*/ 663763 w 1638668"/>
                        <a:gd name="connsiteY0" fmla="*/ 12158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  <a:gd name="connsiteX0" fmla="*/ 663763 w 1638668"/>
                        <a:gd name="connsiteY0" fmla="*/ 12158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638668" h="1609374">
                          <a:moveTo>
                            <a:pt x="663763" y="12158"/>
                          </a:moveTo>
                          <a:cubicBezTo>
                            <a:pt x="734833" y="-4896"/>
                            <a:pt x="788570" y="4053"/>
                            <a:pt x="850973" y="0"/>
                          </a:cubicBezTo>
                          <a:cubicBezTo>
                            <a:pt x="1129791" y="26264"/>
                            <a:pt x="1362678" y="196640"/>
                            <a:pt x="1461695" y="429557"/>
                          </a:cubicBezTo>
                          <a:lnTo>
                            <a:pt x="1489325" y="517874"/>
                          </a:lnTo>
                          <a:lnTo>
                            <a:pt x="1527274" y="564374"/>
                          </a:lnTo>
                          <a:cubicBezTo>
                            <a:pt x="1597873" y="669276"/>
                            <a:pt x="1638668" y="793212"/>
                            <a:pt x="1638668" y="925986"/>
                          </a:cubicBezTo>
                          <a:cubicBezTo>
                            <a:pt x="1638668" y="1280051"/>
                            <a:pt x="1348566" y="1571267"/>
                            <a:pt x="976809" y="1606286"/>
                          </a:cubicBezTo>
                          <a:lnTo>
                            <a:pt x="910880" y="1609374"/>
                          </a:lnTo>
                          <a:lnTo>
                            <a:pt x="910880" y="1349625"/>
                          </a:lnTo>
                          <a:lnTo>
                            <a:pt x="850973" y="1360600"/>
                          </a:lnTo>
                          <a:lnTo>
                            <a:pt x="817792" y="1362154"/>
                          </a:lnTo>
                          <a:lnTo>
                            <a:pt x="817792" y="1364606"/>
                          </a:lnTo>
                          <a:lnTo>
                            <a:pt x="808582" y="1365048"/>
                          </a:lnTo>
                          <a:lnTo>
                            <a:pt x="791327" y="1363394"/>
                          </a:lnTo>
                          <a:lnTo>
                            <a:pt x="785044" y="1363688"/>
                          </a:lnTo>
                          <a:lnTo>
                            <a:pt x="785044" y="1362791"/>
                          </a:lnTo>
                          <a:lnTo>
                            <a:pt x="727788" y="1357302"/>
                          </a:lnTo>
                          <a:lnTo>
                            <a:pt x="727788" y="1608930"/>
                          </a:lnTo>
                          <a:lnTo>
                            <a:pt x="718578" y="1609372"/>
                          </a:lnTo>
                          <a:cubicBezTo>
                            <a:pt x="321718" y="1609372"/>
                            <a:pt x="0" y="1303409"/>
                            <a:pt x="0" y="925985"/>
                          </a:cubicBezTo>
                          <a:cubicBezTo>
                            <a:pt x="0" y="831629"/>
                            <a:pt x="20108" y="741739"/>
                            <a:pt x="56470" y="659980"/>
                          </a:cubicBezTo>
                          <a:lnTo>
                            <a:pt x="98916" y="585609"/>
                          </a:lnTo>
                          <a:lnTo>
                            <a:pt x="101228" y="560690"/>
                          </a:lnTo>
                          <a:cubicBezTo>
                            <a:pt x="152851" y="285841"/>
                            <a:pt x="377250" y="67916"/>
                            <a:pt x="663763" y="12158"/>
                          </a:cubicBezTo>
                          <a:close/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4" name="Ellipszis 623"/>
                    <p:cNvSpPr/>
                    <p:nvPr/>
                  </p:nvSpPr>
                  <p:spPr>
                    <a:xfrm>
                      <a:off x="5938710" y="3280050"/>
                      <a:ext cx="257133" cy="232523"/>
                    </a:xfrm>
                    <a:prstGeom prst="ellipse">
                      <a:avLst/>
                    </a:pr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5" name="Szabadkézi sokszög 624"/>
                    <p:cNvSpPr/>
                    <p:nvPr/>
                  </p:nvSpPr>
                  <p:spPr>
                    <a:xfrm flipH="1">
                      <a:off x="5256068" y="2992650"/>
                      <a:ext cx="7725" cy="969506"/>
                    </a:xfrm>
                    <a:custGeom>
                      <a:avLst/>
                      <a:gdLst>
                        <a:gd name="connsiteX0" fmla="*/ 15567 w 15567"/>
                        <a:gd name="connsiteY0" fmla="*/ 0 h 1989582"/>
                        <a:gd name="connsiteX1" fmla="*/ 0 w 15567"/>
                        <a:gd name="connsiteY1" fmla="*/ 0 h 1989582"/>
                        <a:gd name="connsiteX2" fmla="*/ 0 w 15567"/>
                        <a:gd name="connsiteY2" fmla="*/ 1989582 h 1989582"/>
                        <a:gd name="connsiteX3" fmla="*/ 15567 w 15567"/>
                        <a:gd name="connsiteY3" fmla="*/ 1989582 h 1989582"/>
                        <a:gd name="connsiteX4" fmla="*/ 15567 w 15567"/>
                        <a:gd name="connsiteY4" fmla="*/ 0 h 1989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567" h="1989582">
                          <a:moveTo>
                            <a:pt x="15567" y="0"/>
                          </a:moveTo>
                          <a:lnTo>
                            <a:pt x="0" y="0"/>
                          </a:lnTo>
                          <a:lnTo>
                            <a:pt x="0" y="1989582"/>
                          </a:lnTo>
                          <a:lnTo>
                            <a:pt x="15567" y="1989582"/>
                          </a:lnTo>
                          <a:lnTo>
                            <a:pt x="15567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6" name="Szabadkézi sokszög 625"/>
                    <p:cNvSpPr/>
                    <p:nvPr/>
                  </p:nvSpPr>
                  <p:spPr>
                    <a:xfrm flipH="1">
                      <a:off x="4569119" y="3534780"/>
                      <a:ext cx="52051" cy="4779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7" name="Ellipszis 626"/>
                    <p:cNvSpPr/>
                    <p:nvPr/>
                  </p:nvSpPr>
                  <p:spPr>
                    <a:xfrm>
                      <a:off x="4346078" y="3347361"/>
                      <a:ext cx="250729" cy="232523"/>
                    </a:xfrm>
                    <a:prstGeom prst="ellipse">
                      <a:avLst/>
                    </a:pr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8" name="Szabadkézi sokszög 627"/>
                    <p:cNvSpPr/>
                    <p:nvPr/>
                  </p:nvSpPr>
                  <p:spPr>
                    <a:xfrm flipH="1">
                      <a:off x="4621169" y="3539559"/>
                      <a:ext cx="15305" cy="3462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29" name="Szabadkézi sokszög 628"/>
                    <p:cNvSpPr/>
                    <p:nvPr/>
                  </p:nvSpPr>
                  <p:spPr>
                    <a:xfrm flipH="1">
                      <a:off x="4292566" y="2511251"/>
                      <a:ext cx="1903277" cy="1689872"/>
                    </a:xfrm>
                    <a:custGeom>
                      <a:avLst/>
                      <a:gdLst>
                        <a:gd name="connsiteX0" fmla="*/ 1480203 w 2986185"/>
                        <a:gd name="connsiteY0" fmla="*/ 0 h 2558288"/>
                        <a:gd name="connsiteX1" fmla="*/ 1480172 w 2986185"/>
                        <a:gd name="connsiteY1" fmla="*/ 6206 h 2558288"/>
                        <a:gd name="connsiteX2" fmla="*/ 1435734 w 2986185"/>
                        <a:gd name="connsiteY2" fmla="*/ 8843 h 2558288"/>
                        <a:gd name="connsiteX3" fmla="*/ 0 w 2986185"/>
                        <a:gd name="connsiteY3" fmla="*/ 505395 h 2558288"/>
                        <a:gd name="connsiteX4" fmla="*/ 1518376 w 2986185"/>
                        <a:gd name="connsiteY4" fmla="*/ 2558288 h 2558288"/>
                        <a:gd name="connsiteX5" fmla="*/ 1518468 w 2986185"/>
                        <a:gd name="connsiteY5" fmla="*/ 2539379 h 2558288"/>
                        <a:gd name="connsiteX6" fmla="*/ 1623055 w 2986185"/>
                        <a:gd name="connsiteY6" fmla="*/ 2532238 h 2558288"/>
                        <a:gd name="connsiteX7" fmla="*/ 2986185 w 2986185"/>
                        <a:gd name="connsiteY7" fmla="*/ 489945 h 2558288"/>
                        <a:gd name="connsiteX8" fmla="*/ 1480203 w 2986185"/>
                        <a:gd name="connsiteY8" fmla="*/ 0 h 2558288"/>
                        <a:gd name="connsiteX0" fmla="*/ 1480203 w 2986185"/>
                        <a:gd name="connsiteY0" fmla="*/ 0 h 2801492"/>
                        <a:gd name="connsiteX1" fmla="*/ 1480172 w 2986185"/>
                        <a:gd name="connsiteY1" fmla="*/ 6206 h 2801492"/>
                        <a:gd name="connsiteX2" fmla="*/ 1435734 w 2986185"/>
                        <a:gd name="connsiteY2" fmla="*/ 8843 h 2801492"/>
                        <a:gd name="connsiteX3" fmla="*/ 0 w 2986185"/>
                        <a:gd name="connsiteY3" fmla="*/ 505395 h 2801492"/>
                        <a:gd name="connsiteX4" fmla="*/ 1518376 w 2986185"/>
                        <a:gd name="connsiteY4" fmla="*/ 2558288 h 2801492"/>
                        <a:gd name="connsiteX5" fmla="*/ 1623055 w 2986185"/>
                        <a:gd name="connsiteY5" fmla="*/ 2532238 h 2801492"/>
                        <a:gd name="connsiteX6" fmla="*/ 2986185 w 2986185"/>
                        <a:gd name="connsiteY6" fmla="*/ 489945 h 2801492"/>
                        <a:gd name="connsiteX7" fmla="*/ 1480203 w 2986185"/>
                        <a:gd name="connsiteY7" fmla="*/ 0 h 2801492"/>
                        <a:gd name="connsiteX0" fmla="*/ 1480203 w 2986185"/>
                        <a:gd name="connsiteY0" fmla="*/ 0 h 2704694"/>
                        <a:gd name="connsiteX1" fmla="*/ 1480172 w 2986185"/>
                        <a:gd name="connsiteY1" fmla="*/ 6206 h 2704694"/>
                        <a:gd name="connsiteX2" fmla="*/ 1435734 w 2986185"/>
                        <a:gd name="connsiteY2" fmla="*/ 8843 h 2704694"/>
                        <a:gd name="connsiteX3" fmla="*/ 0 w 2986185"/>
                        <a:gd name="connsiteY3" fmla="*/ 505395 h 2704694"/>
                        <a:gd name="connsiteX4" fmla="*/ 1518376 w 2986185"/>
                        <a:gd name="connsiteY4" fmla="*/ 2558288 h 2704694"/>
                        <a:gd name="connsiteX5" fmla="*/ 1623055 w 2986185"/>
                        <a:gd name="connsiteY5" fmla="*/ 2532238 h 2704694"/>
                        <a:gd name="connsiteX6" fmla="*/ 2986185 w 2986185"/>
                        <a:gd name="connsiteY6" fmla="*/ 489945 h 2704694"/>
                        <a:gd name="connsiteX7" fmla="*/ 1480203 w 2986185"/>
                        <a:gd name="connsiteY7" fmla="*/ 0 h 2704694"/>
                        <a:gd name="connsiteX0" fmla="*/ 1480203 w 2986185"/>
                        <a:gd name="connsiteY0" fmla="*/ 0 h 2575953"/>
                        <a:gd name="connsiteX1" fmla="*/ 1480172 w 2986185"/>
                        <a:gd name="connsiteY1" fmla="*/ 6206 h 2575953"/>
                        <a:gd name="connsiteX2" fmla="*/ 1435734 w 2986185"/>
                        <a:gd name="connsiteY2" fmla="*/ 8843 h 2575953"/>
                        <a:gd name="connsiteX3" fmla="*/ 0 w 2986185"/>
                        <a:gd name="connsiteY3" fmla="*/ 505395 h 2575953"/>
                        <a:gd name="connsiteX4" fmla="*/ 1518376 w 2986185"/>
                        <a:gd name="connsiteY4" fmla="*/ 2558288 h 2575953"/>
                        <a:gd name="connsiteX5" fmla="*/ 1623055 w 2986185"/>
                        <a:gd name="connsiteY5" fmla="*/ 2532238 h 2575953"/>
                        <a:gd name="connsiteX6" fmla="*/ 2986185 w 2986185"/>
                        <a:gd name="connsiteY6" fmla="*/ 489945 h 2575953"/>
                        <a:gd name="connsiteX7" fmla="*/ 1480203 w 2986185"/>
                        <a:gd name="connsiteY7" fmla="*/ 0 h 2575953"/>
                        <a:gd name="connsiteX0" fmla="*/ 1480203 w 2986185"/>
                        <a:gd name="connsiteY0" fmla="*/ 0 h 2563826"/>
                        <a:gd name="connsiteX1" fmla="*/ 1480172 w 2986185"/>
                        <a:gd name="connsiteY1" fmla="*/ 6206 h 2563826"/>
                        <a:gd name="connsiteX2" fmla="*/ 1435734 w 2986185"/>
                        <a:gd name="connsiteY2" fmla="*/ 8843 h 2563826"/>
                        <a:gd name="connsiteX3" fmla="*/ 0 w 2986185"/>
                        <a:gd name="connsiteY3" fmla="*/ 505395 h 2563826"/>
                        <a:gd name="connsiteX4" fmla="*/ 1421856 w 2986185"/>
                        <a:gd name="connsiteY4" fmla="*/ 2543048 h 2563826"/>
                        <a:gd name="connsiteX5" fmla="*/ 1623055 w 2986185"/>
                        <a:gd name="connsiteY5" fmla="*/ 2532238 h 2563826"/>
                        <a:gd name="connsiteX6" fmla="*/ 2986185 w 2986185"/>
                        <a:gd name="connsiteY6" fmla="*/ 489945 h 2563826"/>
                        <a:gd name="connsiteX7" fmla="*/ 1480203 w 2986185"/>
                        <a:gd name="connsiteY7" fmla="*/ 0 h 2563826"/>
                        <a:gd name="connsiteX0" fmla="*/ 1480203 w 2986185"/>
                        <a:gd name="connsiteY0" fmla="*/ 0 h 2536885"/>
                        <a:gd name="connsiteX1" fmla="*/ 1480172 w 2986185"/>
                        <a:gd name="connsiteY1" fmla="*/ 6206 h 2536885"/>
                        <a:gd name="connsiteX2" fmla="*/ 1435734 w 2986185"/>
                        <a:gd name="connsiteY2" fmla="*/ 8843 h 2536885"/>
                        <a:gd name="connsiteX3" fmla="*/ 0 w 2986185"/>
                        <a:gd name="connsiteY3" fmla="*/ 505395 h 2536885"/>
                        <a:gd name="connsiteX4" fmla="*/ 1203416 w 2986185"/>
                        <a:gd name="connsiteY4" fmla="*/ 2492248 h 2536885"/>
                        <a:gd name="connsiteX5" fmla="*/ 1623055 w 2986185"/>
                        <a:gd name="connsiteY5" fmla="*/ 2532238 h 2536885"/>
                        <a:gd name="connsiteX6" fmla="*/ 2986185 w 2986185"/>
                        <a:gd name="connsiteY6" fmla="*/ 489945 h 2536885"/>
                        <a:gd name="connsiteX7" fmla="*/ 1480203 w 2986185"/>
                        <a:gd name="connsiteY7" fmla="*/ 0 h 2536885"/>
                        <a:gd name="connsiteX0" fmla="*/ 1480203 w 2986185"/>
                        <a:gd name="connsiteY0" fmla="*/ 0 h 2536885"/>
                        <a:gd name="connsiteX1" fmla="*/ 1480172 w 2986185"/>
                        <a:gd name="connsiteY1" fmla="*/ 6206 h 2536885"/>
                        <a:gd name="connsiteX2" fmla="*/ 1435734 w 2986185"/>
                        <a:gd name="connsiteY2" fmla="*/ 8843 h 2536885"/>
                        <a:gd name="connsiteX3" fmla="*/ 0 w 2986185"/>
                        <a:gd name="connsiteY3" fmla="*/ 505395 h 2536885"/>
                        <a:gd name="connsiteX4" fmla="*/ 1203416 w 2986185"/>
                        <a:gd name="connsiteY4" fmla="*/ 2492248 h 2536885"/>
                        <a:gd name="connsiteX5" fmla="*/ 1623055 w 2986185"/>
                        <a:gd name="connsiteY5" fmla="*/ 2532238 h 2536885"/>
                        <a:gd name="connsiteX6" fmla="*/ 2986185 w 2986185"/>
                        <a:gd name="connsiteY6" fmla="*/ 489945 h 2536885"/>
                        <a:gd name="connsiteX7" fmla="*/ 1480203 w 2986185"/>
                        <a:gd name="connsiteY7" fmla="*/ 0 h 2536885"/>
                        <a:gd name="connsiteX0" fmla="*/ 1480203 w 2986185"/>
                        <a:gd name="connsiteY0" fmla="*/ 0 h 2539138"/>
                        <a:gd name="connsiteX1" fmla="*/ 1480172 w 2986185"/>
                        <a:gd name="connsiteY1" fmla="*/ 6206 h 2539138"/>
                        <a:gd name="connsiteX2" fmla="*/ 1435734 w 2986185"/>
                        <a:gd name="connsiteY2" fmla="*/ 8843 h 2539138"/>
                        <a:gd name="connsiteX3" fmla="*/ 0 w 2986185"/>
                        <a:gd name="connsiteY3" fmla="*/ 505395 h 2539138"/>
                        <a:gd name="connsiteX4" fmla="*/ 1203416 w 2986185"/>
                        <a:gd name="connsiteY4" fmla="*/ 2492248 h 2539138"/>
                        <a:gd name="connsiteX5" fmla="*/ 1623055 w 2986185"/>
                        <a:gd name="connsiteY5" fmla="*/ 2532238 h 2539138"/>
                        <a:gd name="connsiteX6" fmla="*/ 2986185 w 2986185"/>
                        <a:gd name="connsiteY6" fmla="*/ 489945 h 2539138"/>
                        <a:gd name="connsiteX7" fmla="*/ 1480203 w 2986185"/>
                        <a:gd name="connsiteY7" fmla="*/ 0 h 2539138"/>
                        <a:gd name="connsiteX0" fmla="*/ 1480203 w 2986185"/>
                        <a:gd name="connsiteY0" fmla="*/ 0 h 2539138"/>
                        <a:gd name="connsiteX1" fmla="*/ 1480172 w 2986185"/>
                        <a:gd name="connsiteY1" fmla="*/ 6206 h 2539138"/>
                        <a:gd name="connsiteX2" fmla="*/ 1435734 w 2986185"/>
                        <a:gd name="connsiteY2" fmla="*/ 8843 h 2539138"/>
                        <a:gd name="connsiteX3" fmla="*/ 0 w 2986185"/>
                        <a:gd name="connsiteY3" fmla="*/ 505395 h 2539138"/>
                        <a:gd name="connsiteX4" fmla="*/ 1203416 w 2986185"/>
                        <a:gd name="connsiteY4" fmla="*/ 2492248 h 2539138"/>
                        <a:gd name="connsiteX5" fmla="*/ 1623055 w 2986185"/>
                        <a:gd name="connsiteY5" fmla="*/ 2532238 h 2539138"/>
                        <a:gd name="connsiteX6" fmla="*/ 2986185 w 2986185"/>
                        <a:gd name="connsiteY6" fmla="*/ 489945 h 2539138"/>
                        <a:gd name="connsiteX7" fmla="*/ 1480203 w 2986185"/>
                        <a:gd name="connsiteY7" fmla="*/ 0 h 2539138"/>
                        <a:gd name="connsiteX0" fmla="*/ 1480203 w 2986185"/>
                        <a:gd name="connsiteY0" fmla="*/ 0 h 2527650"/>
                        <a:gd name="connsiteX1" fmla="*/ 1480172 w 2986185"/>
                        <a:gd name="connsiteY1" fmla="*/ 6206 h 2527650"/>
                        <a:gd name="connsiteX2" fmla="*/ 1435734 w 2986185"/>
                        <a:gd name="connsiteY2" fmla="*/ 8843 h 2527650"/>
                        <a:gd name="connsiteX3" fmla="*/ 0 w 2986185"/>
                        <a:gd name="connsiteY3" fmla="*/ 505395 h 2527650"/>
                        <a:gd name="connsiteX4" fmla="*/ 1203416 w 2986185"/>
                        <a:gd name="connsiteY4" fmla="*/ 2492248 h 2527650"/>
                        <a:gd name="connsiteX5" fmla="*/ 1617975 w 2986185"/>
                        <a:gd name="connsiteY5" fmla="*/ 2511918 h 2527650"/>
                        <a:gd name="connsiteX6" fmla="*/ 2986185 w 2986185"/>
                        <a:gd name="connsiteY6" fmla="*/ 489945 h 2527650"/>
                        <a:gd name="connsiteX7" fmla="*/ 1480203 w 2986185"/>
                        <a:gd name="connsiteY7" fmla="*/ 0 h 2527650"/>
                        <a:gd name="connsiteX0" fmla="*/ 1480203 w 2986185"/>
                        <a:gd name="connsiteY0" fmla="*/ 0 h 2527650"/>
                        <a:gd name="connsiteX1" fmla="*/ 1480172 w 2986185"/>
                        <a:gd name="connsiteY1" fmla="*/ 6206 h 2527650"/>
                        <a:gd name="connsiteX2" fmla="*/ 1435734 w 2986185"/>
                        <a:gd name="connsiteY2" fmla="*/ 8843 h 2527650"/>
                        <a:gd name="connsiteX3" fmla="*/ 0 w 2986185"/>
                        <a:gd name="connsiteY3" fmla="*/ 505395 h 2527650"/>
                        <a:gd name="connsiteX4" fmla="*/ 1203416 w 2986185"/>
                        <a:gd name="connsiteY4" fmla="*/ 2492248 h 2527650"/>
                        <a:gd name="connsiteX5" fmla="*/ 1617975 w 2986185"/>
                        <a:gd name="connsiteY5" fmla="*/ 2511918 h 2527650"/>
                        <a:gd name="connsiteX6" fmla="*/ 2986185 w 2986185"/>
                        <a:gd name="connsiteY6" fmla="*/ 489945 h 2527650"/>
                        <a:gd name="connsiteX7" fmla="*/ 1480203 w 2986185"/>
                        <a:gd name="connsiteY7" fmla="*/ 0 h 2527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986185" h="2527650">
                          <a:moveTo>
                            <a:pt x="1480203" y="0"/>
                          </a:moveTo>
                          <a:cubicBezTo>
                            <a:pt x="1480193" y="2069"/>
                            <a:pt x="1480182" y="4137"/>
                            <a:pt x="1480172" y="6206"/>
                          </a:cubicBezTo>
                          <a:lnTo>
                            <a:pt x="1435734" y="8843"/>
                          </a:lnTo>
                          <a:cubicBezTo>
                            <a:pt x="959879" y="64015"/>
                            <a:pt x="474493" y="505395"/>
                            <a:pt x="0" y="505395"/>
                          </a:cubicBezTo>
                          <a:cubicBezTo>
                            <a:pt x="0" y="1639176"/>
                            <a:pt x="629000" y="2446528"/>
                            <a:pt x="1203416" y="2492248"/>
                          </a:cubicBezTo>
                          <a:cubicBezTo>
                            <a:pt x="1473925" y="2550655"/>
                            <a:pt x="1535900" y="2521362"/>
                            <a:pt x="1617975" y="2511918"/>
                          </a:cubicBezTo>
                          <a:cubicBezTo>
                            <a:pt x="2210905" y="2513470"/>
                            <a:pt x="2986185" y="1552864"/>
                            <a:pt x="2986185" y="489945"/>
                          </a:cubicBezTo>
                          <a:cubicBezTo>
                            <a:pt x="2480060" y="489945"/>
                            <a:pt x="1986328" y="0"/>
                            <a:pt x="1480203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FFCD7D"/>
                        </a:gs>
                        <a:gs pos="97000">
                          <a:srgbClr val="FFE1AF"/>
                        </a:gs>
                      </a:gsLst>
                      <a:path path="circle">
                        <a:fillToRect t="100000" r="100000"/>
                      </a:path>
                      <a:tileRect l="-100000" b="-100000"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0" name="Szabadkézi sokszög 629"/>
                    <p:cNvSpPr/>
                    <p:nvPr/>
                  </p:nvSpPr>
                  <p:spPr>
                    <a:xfrm flipH="1">
                      <a:off x="4636473" y="3543022"/>
                      <a:ext cx="32878" cy="9429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1" name="Szabadkézi sokszög 630"/>
                    <p:cNvSpPr/>
                    <p:nvPr/>
                  </p:nvSpPr>
                  <p:spPr>
                    <a:xfrm flipH="1">
                      <a:off x="4669352" y="3552451"/>
                      <a:ext cx="15358" cy="6076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2" name="Szabadkézi sokszög 631"/>
                    <p:cNvSpPr/>
                    <p:nvPr/>
                  </p:nvSpPr>
                  <p:spPr>
                    <a:xfrm flipH="1">
                      <a:off x="4684708" y="3558527"/>
                      <a:ext cx="28412" cy="14717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3" name="Szabadkézi sokszög 632"/>
                    <p:cNvSpPr/>
                    <p:nvPr/>
                  </p:nvSpPr>
                  <p:spPr>
                    <a:xfrm flipH="1">
                      <a:off x="4713119" y="3573242"/>
                      <a:ext cx="11936" cy="7180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4" name="Szabadkézi sokszög 633"/>
                    <p:cNvSpPr/>
                    <p:nvPr/>
                  </p:nvSpPr>
                  <p:spPr>
                    <a:xfrm flipH="1">
                      <a:off x="4725057" y="3580421"/>
                      <a:ext cx="32588" cy="27427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5" name="Ellipszis 634"/>
                    <p:cNvSpPr/>
                    <p:nvPr/>
                  </p:nvSpPr>
                  <p:spPr>
                    <a:xfrm>
                      <a:off x="4554610" y="3495222"/>
                      <a:ext cx="250729" cy="232523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6" name="Szabadkézi sokszög 635"/>
                    <p:cNvSpPr/>
                    <p:nvPr/>
                  </p:nvSpPr>
                  <p:spPr>
                    <a:xfrm rot="861914" flipH="1">
                      <a:off x="5527339" y="3039316"/>
                      <a:ext cx="480079" cy="85966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5913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7" name="Ellipszis 636"/>
                    <p:cNvSpPr/>
                    <p:nvPr/>
                  </p:nvSpPr>
                  <p:spPr>
                    <a:xfrm>
                      <a:off x="5498061" y="3545432"/>
                      <a:ext cx="17867" cy="17543"/>
                    </a:xfrm>
                    <a:prstGeom prst="ellipse">
                      <a:avLst/>
                    </a:prstGeom>
                    <a:solidFill>
                      <a:srgbClr val="F27D2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8" name="Szabadkézi sokszög 637"/>
                    <p:cNvSpPr/>
                    <p:nvPr/>
                  </p:nvSpPr>
                  <p:spPr>
                    <a:xfrm rot="20536102">
                      <a:off x="4449952" y="3033876"/>
                      <a:ext cx="480079" cy="96184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5913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39" name="Ellipszis 638"/>
                    <p:cNvSpPr/>
                    <p:nvPr/>
                  </p:nvSpPr>
                  <p:spPr>
                    <a:xfrm>
                      <a:off x="5730494" y="3468256"/>
                      <a:ext cx="250729" cy="232523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0" name="Szabadkézi sokszög 639"/>
                    <p:cNvSpPr/>
                    <p:nvPr/>
                  </p:nvSpPr>
                  <p:spPr>
                    <a:xfrm>
                      <a:off x="5216562" y="3370677"/>
                      <a:ext cx="105282" cy="374468"/>
                    </a:xfrm>
                    <a:custGeom>
                      <a:avLst/>
                      <a:gdLst>
                        <a:gd name="connsiteX0" fmla="*/ 162806 w 330165"/>
                        <a:gd name="connsiteY0" fmla="*/ 0 h 868911"/>
                        <a:gd name="connsiteX1" fmla="*/ 231114 w 330165"/>
                        <a:gd name="connsiteY1" fmla="*/ 0 h 868911"/>
                        <a:gd name="connsiteX2" fmla="*/ 284392 w 330165"/>
                        <a:gd name="connsiteY2" fmla="*/ 677725 h 868911"/>
                        <a:gd name="connsiteX3" fmla="*/ 284392 w 330165"/>
                        <a:gd name="connsiteY3" fmla="*/ 677726 h 868911"/>
                        <a:gd name="connsiteX4" fmla="*/ 290152 w 330165"/>
                        <a:gd name="connsiteY4" fmla="*/ 681544 h 868911"/>
                        <a:gd name="connsiteX5" fmla="*/ 330165 w 330165"/>
                        <a:gd name="connsiteY5" fmla="*/ 759154 h 868911"/>
                        <a:gd name="connsiteX6" fmla="*/ 306834 w 330165"/>
                        <a:gd name="connsiteY6" fmla="*/ 820520 h 868911"/>
                        <a:gd name="connsiteX7" fmla="*/ 296414 w 330165"/>
                        <a:gd name="connsiteY7" fmla="*/ 830666 h 868911"/>
                        <a:gd name="connsiteX8" fmla="*/ 296414 w 330165"/>
                        <a:gd name="connsiteY8" fmla="*/ 830665 h 868911"/>
                        <a:gd name="connsiteX9" fmla="*/ 290152 w 330165"/>
                        <a:gd name="connsiteY9" fmla="*/ 836763 h 868911"/>
                        <a:gd name="connsiteX10" fmla="*/ 193551 w 330165"/>
                        <a:gd name="connsiteY10" fmla="*/ 868910 h 868911"/>
                        <a:gd name="connsiteX11" fmla="*/ 167359 w 330165"/>
                        <a:gd name="connsiteY11" fmla="*/ 868910 h 868911"/>
                        <a:gd name="connsiteX12" fmla="*/ 167359 w 330165"/>
                        <a:gd name="connsiteY12" fmla="*/ 868911 h 868911"/>
                        <a:gd name="connsiteX13" fmla="*/ 136614 w 330165"/>
                        <a:gd name="connsiteY13" fmla="*/ 868911 h 868911"/>
                        <a:gd name="connsiteX14" fmla="*/ 40013 w 330165"/>
                        <a:gd name="connsiteY14" fmla="*/ 836764 h 868911"/>
                        <a:gd name="connsiteX15" fmla="*/ 33751 w 330165"/>
                        <a:gd name="connsiteY15" fmla="*/ 830666 h 868911"/>
                        <a:gd name="connsiteX16" fmla="*/ 33751 w 330165"/>
                        <a:gd name="connsiteY16" fmla="*/ 830667 h 868911"/>
                        <a:gd name="connsiteX17" fmla="*/ 23331 w 330165"/>
                        <a:gd name="connsiteY17" fmla="*/ 820521 h 868911"/>
                        <a:gd name="connsiteX18" fmla="*/ 0 w 330165"/>
                        <a:gd name="connsiteY18" fmla="*/ 759155 h 868911"/>
                        <a:gd name="connsiteX19" fmla="*/ 40013 w 330165"/>
                        <a:gd name="connsiteY19" fmla="*/ 681545 h 868911"/>
                        <a:gd name="connsiteX20" fmla="*/ 45773 w 330165"/>
                        <a:gd name="connsiteY20" fmla="*/ 677727 h 868911"/>
                        <a:gd name="connsiteX21" fmla="*/ 45773 w 330165"/>
                        <a:gd name="connsiteY21" fmla="*/ 677726 h 868911"/>
                        <a:gd name="connsiteX22" fmla="*/ 99051 w 330165"/>
                        <a:gd name="connsiteY22" fmla="*/ 1 h 868911"/>
                        <a:gd name="connsiteX23" fmla="*/ 162806 w 330165"/>
                        <a:gd name="connsiteY23" fmla="*/ 1 h 868911"/>
                        <a:gd name="connsiteX0" fmla="*/ 162806 w 330165"/>
                        <a:gd name="connsiteY0" fmla="*/ 0 h 868911"/>
                        <a:gd name="connsiteX1" fmla="*/ 231114 w 330165"/>
                        <a:gd name="connsiteY1" fmla="*/ 0 h 868911"/>
                        <a:gd name="connsiteX2" fmla="*/ 284392 w 330165"/>
                        <a:gd name="connsiteY2" fmla="*/ 677725 h 868911"/>
                        <a:gd name="connsiteX3" fmla="*/ 284392 w 330165"/>
                        <a:gd name="connsiteY3" fmla="*/ 677726 h 868911"/>
                        <a:gd name="connsiteX4" fmla="*/ 290152 w 330165"/>
                        <a:gd name="connsiteY4" fmla="*/ 681544 h 868911"/>
                        <a:gd name="connsiteX5" fmla="*/ 330165 w 330165"/>
                        <a:gd name="connsiteY5" fmla="*/ 759154 h 868911"/>
                        <a:gd name="connsiteX6" fmla="*/ 306834 w 330165"/>
                        <a:gd name="connsiteY6" fmla="*/ 820520 h 868911"/>
                        <a:gd name="connsiteX7" fmla="*/ 296414 w 330165"/>
                        <a:gd name="connsiteY7" fmla="*/ 830666 h 868911"/>
                        <a:gd name="connsiteX8" fmla="*/ 296414 w 330165"/>
                        <a:gd name="connsiteY8" fmla="*/ 830665 h 868911"/>
                        <a:gd name="connsiteX9" fmla="*/ 290152 w 330165"/>
                        <a:gd name="connsiteY9" fmla="*/ 836763 h 868911"/>
                        <a:gd name="connsiteX10" fmla="*/ 193551 w 330165"/>
                        <a:gd name="connsiteY10" fmla="*/ 868910 h 868911"/>
                        <a:gd name="connsiteX11" fmla="*/ 167359 w 330165"/>
                        <a:gd name="connsiteY11" fmla="*/ 868910 h 868911"/>
                        <a:gd name="connsiteX12" fmla="*/ 167359 w 330165"/>
                        <a:gd name="connsiteY12" fmla="*/ 868911 h 868911"/>
                        <a:gd name="connsiteX13" fmla="*/ 136614 w 330165"/>
                        <a:gd name="connsiteY13" fmla="*/ 868911 h 868911"/>
                        <a:gd name="connsiteX14" fmla="*/ 40013 w 330165"/>
                        <a:gd name="connsiteY14" fmla="*/ 836764 h 868911"/>
                        <a:gd name="connsiteX15" fmla="*/ 33751 w 330165"/>
                        <a:gd name="connsiteY15" fmla="*/ 830666 h 868911"/>
                        <a:gd name="connsiteX16" fmla="*/ 33751 w 330165"/>
                        <a:gd name="connsiteY16" fmla="*/ 830667 h 868911"/>
                        <a:gd name="connsiteX17" fmla="*/ 23331 w 330165"/>
                        <a:gd name="connsiteY17" fmla="*/ 820521 h 868911"/>
                        <a:gd name="connsiteX18" fmla="*/ 0 w 330165"/>
                        <a:gd name="connsiteY18" fmla="*/ 759155 h 868911"/>
                        <a:gd name="connsiteX19" fmla="*/ 40013 w 330165"/>
                        <a:gd name="connsiteY19" fmla="*/ 681545 h 868911"/>
                        <a:gd name="connsiteX20" fmla="*/ 45773 w 330165"/>
                        <a:gd name="connsiteY20" fmla="*/ 677727 h 868911"/>
                        <a:gd name="connsiteX21" fmla="*/ 45773 w 330165"/>
                        <a:gd name="connsiteY21" fmla="*/ 677726 h 868911"/>
                        <a:gd name="connsiteX22" fmla="*/ 162806 w 330165"/>
                        <a:gd name="connsiteY22" fmla="*/ 1 h 868911"/>
                        <a:gd name="connsiteX23" fmla="*/ 162806 w 330165"/>
                        <a:gd name="connsiteY23" fmla="*/ 0 h 868911"/>
                        <a:gd name="connsiteX0" fmla="*/ 162806 w 330165"/>
                        <a:gd name="connsiteY0" fmla="*/ 4916 h 873827"/>
                        <a:gd name="connsiteX1" fmla="*/ 201618 w 330165"/>
                        <a:gd name="connsiteY1" fmla="*/ 0 h 873827"/>
                        <a:gd name="connsiteX2" fmla="*/ 284392 w 330165"/>
                        <a:gd name="connsiteY2" fmla="*/ 682641 h 873827"/>
                        <a:gd name="connsiteX3" fmla="*/ 284392 w 330165"/>
                        <a:gd name="connsiteY3" fmla="*/ 682642 h 873827"/>
                        <a:gd name="connsiteX4" fmla="*/ 290152 w 330165"/>
                        <a:gd name="connsiteY4" fmla="*/ 686460 h 873827"/>
                        <a:gd name="connsiteX5" fmla="*/ 330165 w 330165"/>
                        <a:gd name="connsiteY5" fmla="*/ 764070 h 873827"/>
                        <a:gd name="connsiteX6" fmla="*/ 306834 w 330165"/>
                        <a:gd name="connsiteY6" fmla="*/ 825436 h 873827"/>
                        <a:gd name="connsiteX7" fmla="*/ 296414 w 330165"/>
                        <a:gd name="connsiteY7" fmla="*/ 835582 h 873827"/>
                        <a:gd name="connsiteX8" fmla="*/ 296414 w 330165"/>
                        <a:gd name="connsiteY8" fmla="*/ 835581 h 873827"/>
                        <a:gd name="connsiteX9" fmla="*/ 290152 w 330165"/>
                        <a:gd name="connsiteY9" fmla="*/ 841679 h 873827"/>
                        <a:gd name="connsiteX10" fmla="*/ 193551 w 330165"/>
                        <a:gd name="connsiteY10" fmla="*/ 873826 h 873827"/>
                        <a:gd name="connsiteX11" fmla="*/ 167359 w 330165"/>
                        <a:gd name="connsiteY11" fmla="*/ 873826 h 873827"/>
                        <a:gd name="connsiteX12" fmla="*/ 167359 w 330165"/>
                        <a:gd name="connsiteY12" fmla="*/ 873827 h 873827"/>
                        <a:gd name="connsiteX13" fmla="*/ 136614 w 330165"/>
                        <a:gd name="connsiteY13" fmla="*/ 873827 h 873827"/>
                        <a:gd name="connsiteX14" fmla="*/ 40013 w 330165"/>
                        <a:gd name="connsiteY14" fmla="*/ 841680 h 873827"/>
                        <a:gd name="connsiteX15" fmla="*/ 33751 w 330165"/>
                        <a:gd name="connsiteY15" fmla="*/ 835582 h 873827"/>
                        <a:gd name="connsiteX16" fmla="*/ 33751 w 330165"/>
                        <a:gd name="connsiteY16" fmla="*/ 835583 h 873827"/>
                        <a:gd name="connsiteX17" fmla="*/ 23331 w 330165"/>
                        <a:gd name="connsiteY17" fmla="*/ 825437 h 873827"/>
                        <a:gd name="connsiteX18" fmla="*/ 0 w 330165"/>
                        <a:gd name="connsiteY18" fmla="*/ 764071 h 873827"/>
                        <a:gd name="connsiteX19" fmla="*/ 40013 w 330165"/>
                        <a:gd name="connsiteY19" fmla="*/ 686461 h 873827"/>
                        <a:gd name="connsiteX20" fmla="*/ 45773 w 330165"/>
                        <a:gd name="connsiteY20" fmla="*/ 682643 h 873827"/>
                        <a:gd name="connsiteX21" fmla="*/ 45773 w 330165"/>
                        <a:gd name="connsiteY21" fmla="*/ 682642 h 873827"/>
                        <a:gd name="connsiteX22" fmla="*/ 162806 w 330165"/>
                        <a:gd name="connsiteY22" fmla="*/ 4917 h 873827"/>
                        <a:gd name="connsiteX23" fmla="*/ 162806 w 330165"/>
                        <a:gd name="connsiteY23" fmla="*/ 4916 h 873827"/>
                        <a:gd name="connsiteX0" fmla="*/ 157890 w 325249"/>
                        <a:gd name="connsiteY0" fmla="*/ 4916 h 873827"/>
                        <a:gd name="connsiteX1" fmla="*/ 196702 w 325249"/>
                        <a:gd name="connsiteY1" fmla="*/ 0 h 873827"/>
                        <a:gd name="connsiteX2" fmla="*/ 279476 w 325249"/>
                        <a:gd name="connsiteY2" fmla="*/ 682641 h 873827"/>
                        <a:gd name="connsiteX3" fmla="*/ 279476 w 325249"/>
                        <a:gd name="connsiteY3" fmla="*/ 682642 h 873827"/>
                        <a:gd name="connsiteX4" fmla="*/ 285236 w 325249"/>
                        <a:gd name="connsiteY4" fmla="*/ 686460 h 873827"/>
                        <a:gd name="connsiteX5" fmla="*/ 325249 w 325249"/>
                        <a:gd name="connsiteY5" fmla="*/ 764070 h 873827"/>
                        <a:gd name="connsiteX6" fmla="*/ 301918 w 325249"/>
                        <a:gd name="connsiteY6" fmla="*/ 825436 h 873827"/>
                        <a:gd name="connsiteX7" fmla="*/ 291498 w 325249"/>
                        <a:gd name="connsiteY7" fmla="*/ 835582 h 873827"/>
                        <a:gd name="connsiteX8" fmla="*/ 291498 w 325249"/>
                        <a:gd name="connsiteY8" fmla="*/ 835581 h 873827"/>
                        <a:gd name="connsiteX9" fmla="*/ 285236 w 325249"/>
                        <a:gd name="connsiteY9" fmla="*/ 841679 h 873827"/>
                        <a:gd name="connsiteX10" fmla="*/ 188635 w 325249"/>
                        <a:gd name="connsiteY10" fmla="*/ 873826 h 873827"/>
                        <a:gd name="connsiteX11" fmla="*/ 162443 w 325249"/>
                        <a:gd name="connsiteY11" fmla="*/ 873826 h 873827"/>
                        <a:gd name="connsiteX12" fmla="*/ 162443 w 325249"/>
                        <a:gd name="connsiteY12" fmla="*/ 873827 h 873827"/>
                        <a:gd name="connsiteX13" fmla="*/ 131698 w 325249"/>
                        <a:gd name="connsiteY13" fmla="*/ 873827 h 873827"/>
                        <a:gd name="connsiteX14" fmla="*/ 35097 w 325249"/>
                        <a:gd name="connsiteY14" fmla="*/ 841680 h 873827"/>
                        <a:gd name="connsiteX15" fmla="*/ 28835 w 325249"/>
                        <a:gd name="connsiteY15" fmla="*/ 835582 h 873827"/>
                        <a:gd name="connsiteX16" fmla="*/ 28835 w 325249"/>
                        <a:gd name="connsiteY16" fmla="*/ 835583 h 873827"/>
                        <a:gd name="connsiteX17" fmla="*/ 18415 w 325249"/>
                        <a:gd name="connsiteY17" fmla="*/ 825437 h 873827"/>
                        <a:gd name="connsiteX18" fmla="*/ 0 w 325249"/>
                        <a:gd name="connsiteY18" fmla="*/ 783736 h 873827"/>
                        <a:gd name="connsiteX19" fmla="*/ 35097 w 325249"/>
                        <a:gd name="connsiteY19" fmla="*/ 686461 h 873827"/>
                        <a:gd name="connsiteX20" fmla="*/ 40857 w 325249"/>
                        <a:gd name="connsiteY20" fmla="*/ 682643 h 873827"/>
                        <a:gd name="connsiteX21" fmla="*/ 40857 w 325249"/>
                        <a:gd name="connsiteY21" fmla="*/ 682642 h 873827"/>
                        <a:gd name="connsiteX22" fmla="*/ 157890 w 325249"/>
                        <a:gd name="connsiteY22" fmla="*/ 4917 h 873827"/>
                        <a:gd name="connsiteX23" fmla="*/ 157890 w 325249"/>
                        <a:gd name="connsiteY23" fmla="*/ 4916 h 873827"/>
                        <a:gd name="connsiteX0" fmla="*/ 157890 w 301918"/>
                        <a:gd name="connsiteY0" fmla="*/ 4916 h 873827"/>
                        <a:gd name="connsiteX1" fmla="*/ 196702 w 301918"/>
                        <a:gd name="connsiteY1" fmla="*/ 0 h 873827"/>
                        <a:gd name="connsiteX2" fmla="*/ 279476 w 301918"/>
                        <a:gd name="connsiteY2" fmla="*/ 682641 h 873827"/>
                        <a:gd name="connsiteX3" fmla="*/ 279476 w 301918"/>
                        <a:gd name="connsiteY3" fmla="*/ 682642 h 873827"/>
                        <a:gd name="connsiteX4" fmla="*/ 285236 w 301918"/>
                        <a:gd name="connsiteY4" fmla="*/ 686460 h 873827"/>
                        <a:gd name="connsiteX5" fmla="*/ 301918 w 301918"/>
                        <a:gd name="connsiteY5" fmla="*/ 825436 h 873827"/>
                        <a:gd name="connsiteX6" fmla="*/ 291498 w 301918"/>
                        <a:gd name="connsiteY6" fmla="*/ 835582 h 873827"/>
                        <a:gd name="connsiteX7" fmla="*/ 291498 w 301918"/>
                        <a:gd name="connsiteY7" fmla="*/ 835581 h 873827"/>
                        <a:gd name="connsiteX8" fmla="*/ 285236 w 301918"/>
                        <a:gd name="connsiteY8" fmla="*/ 841679 h 873827"/>
                        <a:gd name="connsiteX9" fmla="*/ 188635 w 301918"/>
                        <a:gd name="connsiteY9" fmla="*/ 873826 h 873827"/>
                        <a:gd name="connsiteX10" fmla="*/ 162443 w 301918"/>
                        <a:gd name="connsiteY10" fmla="*/ 873826 h 873827"/>
                        <a:gd name="connsiteX11" fmla="*/ 162443 w 301918"/>
                        <a:gd name="connsiteY11" fmla="*/ 873827 h 873827"/>
                        <a:gd name="connsiteX12" fmla="*/ 131698 w 301918"/>
                        <a:gd name="connsiteY12" fmla="*/ 873827 h 873827"/>
                        <a:gd name="connsiteX13" fmla="*/ 35097 w 301918"/>
                        <a:gd name="connsiteY13" fmla="*/ 841680 h 873827"/>
                        <a:gd name="connsiteX14" fmla="*/ 28835 w 301918"/>
                        <a:gd name="connsiteY14" fmla="*/ 835582 h 873827"/>
                        <a:gd name="connsiteX15" fmla="*/ 28835 w 301918"/>
                        <a:gd name="connsiteY15" fmla="*/ 835583 h 873827"/>
                        <a:gd name="connsiteX16" fmla="*/ 18415 w 301918"/>
                        <a:gd name="connsiteY16" fmla="*/ 825437 h 873827"/>
                        <a:gd name="connsiteX17" fmla="*/ 0 w 301918"/>
                        <a:gd name="connsiteY17" fmla="*/ 783736 h 873827"/>
                        <a:gd name="connsiteX18" fmla="*/ 35097 w 301918"/>
                        <a:gd name="connsiteY18" fmla="*/ 686461 h 873827"/>
                        <a:gd name="connsiteX19" fmla="*/ 40857 w 301918"/>
                        <a:gd name="connsiteY19" fmla="*/ 682643 h 873827"/>
                        <a:gd name="connsiteX20" fmla="*/ 40857 w 301918"/>
                        <a:gd name="connsiteY20" fmla="*/ 682642 h 873827"/>
                        <a:gd name="connsiteX21" fmla="*/ 157890 w 301918"/>
                        <a:gd name="connsiteY21" fmla="*/ 4917 h 873827"/>
                        <a:gd name="connsiteX22" fmla="*/ 157890 w 301918"/>
                        <a:gd name="connsiteY22" fmla="*/ 4916 h 873827"/>
                        <a:gd name="connsiteX0" fmla="*/ 139475 w 283503"/>
                        <a:gd name="connsiteY0" fmla="*/ 4916 h 873827"/>
                        <a:gd name="connsiteX1" fmla="*/ 178287 w 283503"/>
                        <a:gd name="connsiteY1" fmla="*/ 0 h 873827"/>
                        <a:gd name="connsiteX2" fmla="*/ 261061 w 283503"/>
                        <a:gd name="connsiteY2" fmla="*/ 682641 h 873827"/>
                        <a:gd name="connsiteX3" fmla="*/ 261061 w 283503"/>
                        <a:gd name="connsiteY3" fmla="*/ 682642 h 873827"/>
                        <a:gd name="connsiteX4" fmla="*/ 266821 w 283503"/>
                        <a:gd name="connsiteY4" fmla="*/ 686460 h 873827"/>
                        <a:gd name="connsiteX5" fmla="*/ 283503 w 283503"/>
                        <a:gd name="connsiteY5" fmla="*/ 825436 h 873827"/>
                        <a:gd name="connsiteX6" fmla="*/ 273083 w 283503"/>
                        <a:gd name="connsiteY6" fmla="*/ 835582 h 873827"/>
                        <a:gd name="connsiteX7" fmla="*/ 273083 w 283503"/>
                        <a:gd name="connsiteY7" fmla="*/ 835581 h 873827"/>
                        <a:gd name="connsiteX8" fmla="*/ 266821 w 283503"/>
                        <a:gd name="connsiteY8" fmla="*/ 841679 h 873827"/>
                        <a:gd name="connsiteX9" fmla="*/ 170220 w 283503"/>
                        <a:gd name="connsiteY9" fmla="*/ 873826 h 873827"/>
                        <a:gd name="connsiteX10" fmla="*/ 144028 w 283503"/>
                        <a:gd name="connsiteY10" fmla="*/ 873826 h 873827"/>
                        <a:gd name="connsiteX11" fmla="*/ 144028 w 283503"/>
                        <a:gd name="connsiteY11" fmla="*/ 873827 h 873827"/>
                        <a:gd name="connsiteX12" fmla="*/ 113283 w 283503"/>
                        <a:gd name="connsiteY12" fmla="*/ 873827 h 873827"/>
                        <a:gd name="connsiteX13" fmla="*/ 16682 w 283503"/>
                        <a:gd name="connsiteY13" fmla="*/ 841680 h 873827"/>
                        <a:gd name="connsiteX14" fmla="*/ 10420 w 283503"/>
                        <a:gd name="connsiteY14" fmla="*/ 835582 h 873827"/>
                        <a:gd name="connsiteX15" fmla="*/ 10420 w 283503"/>
                        <a:gd name="connsiteY15" fmla="*/ 835583 h 873827"/>
                        <a:gd name="connsiteX16" fmla="*/ 0 w 283503"/>
                        <a:gd name="connsiteY16" fmla="*/ 825437 h 873827"/>
                        <a:gd name="connsiteX17" fmla="*/ 16682 w 283503"/>
                        <a:gd name="connsiteY17" fmla="*/ 686461 h 873827"/>
                        <a:gd name="connsiteX18" fmla="*/ 22442 w 283503"/>
                        <a:gd name="connsiteY18" fmla="*/ 682643 h 873827"/>
                        <a:gd name="connsiteX19" fmla="*/ 22442 w 283503"/>
                        <a:gd name="connsiteY19" fmla="*/ 682642 h 873827"/>
                        <a:gd name="connsiteX20" fmla="*/ 139475 w 283503"/>
                        <a:gd name="connsiteY20" fmla="*/ 4917 h 873827"/>
                        <a:gd name="connsiteX21" fmla="*/ 139475 w 283503"/>
                        <a:gd name="connsiteY21" fmla="*/ 4916 h 873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83503" h="873827">
                          <a:moveTo>
                            <a:pt x="139475" y="4916"/>
                          </a:moveTo>
                          <a:lnTo>
                            <a:pt x="178287" y="0"/>
                          </a:lnTo>
                          <a:lnTo>
                            <a:pt x="261061" y="682641"/>
                          </a:lnTo>
                          <a:lnTo>
                            <a:pt x="261061" y="682642"/>
                          </a:lnTo>
                          <a:lnTo>
                            <a:pt x="266821" y="686460"/>
                          </a:lnTo>
                          <a:cubicBezTo>
                            <a:pt x="270561" y="710259"/>
                            <a:pt x="282459" y="800582"/>
                            <a:pt x="283503" y="825436"/>
                          </a:cubicBezTo>
                          <a:lnTo>
                            <a:pt x="273083" y="835582"/>
                          </a:lnTo>
                          <a:lnTo>
                            <a:pt x="273083" y="835581"/>
                          </a:lnTo>
                          <a:lnTo>
                            <a:pt x="266821" y="841679"/>
                          </a:lnTo>
                          <a:cubicBezTo>
                            <a:pt x="242099" y="861542"/>
                            <a:pt x="207945" y="873826"/>
                            <a:pt x="170220" y="873826"/>
                          </a:cubicBezTo>
                          <a:lnTo>
                            <a:pt x="144028" y="873826"/>
                          </a:lnTo>
                          <a:lnTo>
                            <a:pt x="144028" y="873827"/>
                          </a:lnTo>
                          <a:lnTo>
                            <a:pt x="113283" y="873827"/>
                          </a:lnTo>
                          <a:cubicBezTo>
                            <a:pt x="75558" y="873827"/>
                            <a:pt x="41404" y="861543"/>
                            <a:pt x="16682" y="841680"/>
                          </a:cubicBezTo>
                          <a:lnTo>
                            <a:pt x="10420" y="835582"/>
                          </a:lnTo>
                          <a:lnTo>
                            <a:pt x="10420" y="835583"/>
                          </a:lnTo>
                          <a:lnTo>
                            <a:pt x="0" y="825437"/>
                          </a:lnTo>
                          <a:cubicBezTo>
                            <a:pt x="1044" y="800583"/>
                            <a:pt x="12942" y="710260"/>
                            <a:pt x="16682" y="686461"/>
                          </a:cubicBezTo>
                          <a:lnTo>
                            <a:pt x="22442" y="682643"/>
                          </a:lnTo>
                          <a:lnTo>
                            <a:pt x="22442" y="682642"/>
                          </a:lnTo>
                          <a:lnTo>
                            <a:pt x="139475" y="4917"/>
                          </a:lnTo>
                          <a:lnTo>
                            <a:pt x="139475" y="4916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 dirty="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1" name="Ellipszis 640"/>
                    <p:cNvSpPr/>
                    <p:nvPr/>
                  </p:nvSpPr>
                  <p:spPr>
                    <a:xfrm>
                      <a:off x="5524694" y="3159770"/>
                      <a:ext cx="391997" cy="316050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2" name="Ellipszis 641"/>
                    <p:cNvSpPr/>
                    <p:nvPr/>
                  </p:nvSpPr>
                  <p:spPr>
                    <a:xfrm rot="5400000">
                      <a:off x="5579689" y="3105876"/>
                      <a:ext cx="275288" cy="391996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3" name="Szabadkézi sokszög 642"/>
                    <p:cNvSpPr/>
                    <p:nvPr/>
                  </p:nvSpPr>
                  <p:spPr>
                    <a:xfrm rot="16200000">
                      <a:off x="5598356" y="3067195"/>
                      <a:ext cx="237954" cy="403709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4" name="Ellipszis 643"/>
                    <p:cNvSpPr/>
                    <p:nvPr/>
                  </p:nvSpPr>
                  <p:spPr>
                    <a:xfrm rot="16200000">
                      <a:off x="5608190" y="3213645"/>
                      <a:ext cx="224373" cy="255688"/>
                    </a:xfrm>
                    <a:prstGeom prst="ellipse">
                      <a:avLst/>
                    </a:prstGeom>
                    <a:gradFill flip="none" rotWithShape="1">
                      <a:gsLst>
                        <a:gs pos="73000">
                          <a:srgbClr val="002948"/>
                        </a:gs>
                        <a:gs pos="48000">
                          <a:srgbClr val="00487E"/>
                        </a:gs>
                        <a:gs pos="31000">
                          <a:srgbClr val="004F8A"/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5" name="Ellipszis 644"/>
                    <p:cNvSpPr/>
                    <p:nvPr/>
                  </p:nvSpPr>
                  <p:spPr>
                    <a:xfrm>
                      <a:off x="4564354" y="3160718"/>
                      <a:ext cx="391997" cy="316050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6" name="Ellipszis 645"/>
                    <p:cNvSpPr/>
                    <p:nvPr/>
                  </p:nvSpPr>
                  <p:spPr>
                    <a:xfrm rot="5400000">
                      <a:off x="4632639" y="3128384"/>
                      <a:ext cx="241961" cy="394843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7" name="Ellipszis 646"/>
                    <p:cNvSpPr/>
                    <p:nvPr/>
                  </p:nvSpPr>
                  <p:spPr>
                    <a:xfrm rot="16200000">
                      <a:off x="4653143" y="3219647"/>
                      <a:ext cx="224373" cy="255688"/>
                    </a:xfrm>
                    <a:prstGeom prst="ellipse">
                      <a:avLst/>
                    </a:prstGeom>
                    <a:gradFill flip="none" rotWithShape="1">
                      <a:gsLst>
                        <a:gs pos="73000">
                          <a:srgbClr val="002948"/>
                        </a:gs>
                        <a:gs pos="48000">
                          <a:srgbClr val="00487E"/>
                        </a:gs>
                        <a:gs pos="31000">
                          <a:srgbClr val="004F8A"/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8" name="Ellipszis 647"/>
                    <p:cNvSpPr/>
                    <p:nvPr/>
                  </p:nvSpPr>
                  <p:spPr>
                    <a:xfrm>
                      <a:off x="4851266" y="3305651"/>
                      <a:ext cx="49033" cy="466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49" name="Ellipszis 648"/>
                    <p:cNvSpPr/>
                    <p:nvPr/>
                  </p:nvSpPr>
                  <p:spPr>
                    <a:xfrm>
                      <a:off x="4798637" y="3340513"/>
                      <a:ext cx="35736" cy="350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50" name="Szabadkézi sokszög 649"/>
                    <p:cNvSpPr/>
                    <p:nvPr/>
                  </p:nvSpPr>
                  <p:spPr>
                    <a:xfrm flipH="1">
                      <a:off x="5004911" y="3854599"/>
                      <a:ext cx="586792" cy="221103"/>
                    </a:xfrm>
                    <a:custGeom>
                      <a:avLst/>
                      <a:gdLst>
                        <a:gd name="connsiteX0" fmla="*/ 1337556 w 2158716"/>
                        <a:gd name="connsiteY0" fmla="*/ 66 h 445380"/>
                        <a:gd name="connsiteX1" fmla="*/ 1099008 w 2158716"/>
                        <a:gd name="connsiteY1" fmla="*/ 168990 h 445380"/>
                        <a:gd name="connsiteX2" fmla="*/ 1079358 w 2158716"/>
                        <a:gd name="connsiteY2" fmla="*/ 263991 h 445380"/>
                        <a:gd name="connsiteX3" fmla="*/ 1059709 w 2158716"/>
                        <a:gd name="connsiteY3" fmla="*/ 168990 h 445380"/>
                        <a:gd name="connsiteX4" fmla="*/ 821160 w 2158716"/>
                        <a:gd name="connsiteY4" fmla="*/ 66 h 445380"/>
                        <a:gd name="connsiteX5" fmla="*/ 0 w 2158716"/>
                        <a:gd name="connsiteY5" fmla="*/ 445380 h 445380"/>
                        <a:gd name="connsiteX6" fmla="*/ 1053682 w 2158716"/>
                        <a:gd name="connsiteY6" fmla="*/ 445380 h 445380"/>
                        <a:gd name="connsiteX7" fmla="*/ 1105034 w 2158716"/>
                        <a:gd name="connsiteY7" fmla="*/ 445380 h 445380"/>
                        <a:gd name="connsiteX8" fmla="*/ 2158716 w 2158716"/>
                        <a:gd name="connsiteY8" fmla="*/ 445380 h 445380"/>
                        <a:gd name="connsiteX9" fmla="*/ 1337556 w 2158716"/>
                        <a:gd name="connsiteY9" fmla="*/ 66 h 445380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322489"/>
                        <a:gd name="connsiteY0" fmla="*/ 2365 h 447679"/>
                        <a:gd name="connsiteX1" fmla="*/ 1208190 w 2322489"/>
                        <a:gd name="connsiteY1" fmla="*/ 171289 h 447679"/>
                        <a:gd name="connsiteX2" fmla="*/ 1188540 w 2322489"/>
                        <a:gd name="connsiteY2" fmla="*/ 266290 h 447679"/>
                        <a:gd name="connsiteX3" fmla="*/ 1168891 w 2322489"/>
                        <a:gd name="connsiteY3" fmla="*/ 171289 h 447679"/>
                        <a:gd name="connsiteX4" fmla="*/ 930342 w 2322489"/>
                        <a:gd name="connsiteY4" fmla="*/ 2365 h 447679"/>
                        <a:gd name="connsiteX5" fmla="*/ 0 w 2322489"/>
                        <a:gd name="connsiteY5" fmla="*/ 283906 h 447679"/>
                        <a:gd name="connsiteX6" fmla="*/ 1162864 w 2322489"/>
                        <a:gd name="connsiteY6" fmla="*/ 447679 h 447679"/>
                        <a:gd name="connsiteX7" fmla="*/ 1214216 w 2322489"/>
                        <a:gd name="connsiteY7" fmla="*/ 447679 h 447679"/>
                        <a:gd name="connsiteX8" fmla="*/ 2322489 w 2322489"/>
                        <a:gd name="connsiteY8" fmla="*/ 256610 h 447679"/>
                        <a:gd name="connsiteX9" fmla="*/ 1446738 w 2322489"/>
                        <a:gd name="connsiteY9" fmla="*/ 2365 h 447679"/>
                        <a:gd name="connsiteX0" fmla="*/ 1446738 w 2322489"/>
                        <a:gd name="connsiteY0" fmla="*/ 2365 h 447679"/>
                        <a:gd name="connsiteX1" fmla="*/ 1208190 w 2322489"/>
                        <a:gd name="connsiteY1" fmla="*/ 171289 h 447679"/>
                        <a:gd name="connsiteX2" fmla="*/ 1188540 w 2322489"/>
                        <a:gd name="connsiteY2" fmla="*/ 266290 h 447679"/>
                        <a:gd name="connsiteX3" fmla="*/ 1168891 w 2322489"/>
                        <a:gd name="connsiteY3" fmla="*/ 171289 h 447679"/>
                        <a:gd name="connsiteX4" fmla="*/ 930342 w 2322489"/>
                        <a:gd name="connsiteY4" fmla="*/ 2365 h 447679"/>
                        <a:gd name="connsiteX5" fmla="*/ 0 w 2322489"/>
                        <a:gd name="connsiteY5" fmla="*/ 283906 h 447679"/>
                        <a:gd name="connsiteX6" fmla="*/ 1162864 w 2322489"/>
                        <a:gd name="connsiteY6" fmla="*/ 447679 h 447679"/>
                        <a:gd name="connsiteX7" fmla="*/ 1214216 w 2322489"/>
                        <a:gd name="connsiteY7" fmla="*/ 447679 h 447679"/>
                        <a:gd name="connsiteX8" fmla="*/ 2322489 w 2322489"/>
                        <a:gd name="connsiteY8" fmla="*/ 256610 h 447679"/>
                        <a:gd name="connsiteX9" fmla="*/ 1446738 w 2322489"/>
                        <a:gd name="connsiteY9" fmla="*/ 2365 h 447679"/>
                        <a:gd name="connsiteX0" fmla="*/ 1446738 w 2322489"/>
                        <a:gd name="connsiteY0" fmla="*/ 2365 h 533627"/>
                        <a:gd name="connsiteX1" fmla="*/ 1208190 w 2322489"/>
                        <a:gd name="connsiteY1" fmla="*/ 171289 h 533627"/>
                        <a:gd name="connsiteX2" fmla="*/ 1188540 w 2322489"/>
                        <a:gd name="connsiteY2" fmla="*/ 266290 h 533627"/>
                        <a:gd name="connsiteX3" fmla="*/ 1168891 w 2322489"/>
                        <a:gd name="connsiteY3" fmla="*/ 171289 h 533627"/>
                        <a:gd name="connsiteX4" fmla="*/ 930342 w 2322489"/>
                        <a:gd name="connsiteY4" fmla="*/ 2365 h 533627"/>
                        <a:gd name="connsiteX5" fmla="*/ 0 w 2322489"/>
                        <a:gd name="connsiteY5" fmla="*/ 283906 h 533627"/>
                        <a:gd name="connsiteX6" fmla="*/ 1162864 w 2322489"/>
                        <a:gd name="connsiteY6" fmla="*/ 447679 h 533627"/>
                        <a:gd name="connsiteX7" fmla="*/ 1214216 w 2322489"/>
                        <a:gd name="connsiteY7" fmla="*/ 447679 h 533627"/>
                        <a:gd name="connsiteX8" fmla="*/ 2322489 w 2322489"/>
                        <a:gd name="connsiteY8" fmla="*/ 256610 h 533627"/>
                        <a:gd name="connsiteX9" fmla="*/ 1446738 w 2322489"/>
                        <a:gd name="connsiteY9" fmla="*/ 2365 h 533627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162864 w 2322489"/>
                        <a:gd name="connsiteY6" fmla="*/ 447679 h 898056"/>
                        <a:gd name="connsiteX7" fmla="*/ 1077738 w 2322489"/>
                        <a:gd name="connsiteY7" fmla="*/ 898056 h 898056"/>
                        <a:gd name="connsiteX8" fmla="*/ 2322489 w 2322489"/>
                        <a:gd name="connsiteY8" fmla="*/ 256610 h 898056"/>
                        <a:gd name="connsiteX9" fmla="*/ 1446738 w 2322489"/>
                        <a:gd name="connsiteY9" fmla="*/ 2365 h 898056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077738 w 2322489"/>
                        <a:gd name="connsiteY6" fmla="*/ 898056 h 898056"/>
                        <a:gd name="connsiteX7" fmla="*/ 2322489 w 2322489"/>
                        <a:gd name="connsiteY7" fmla="*/ 256610 h 898056"/>
                        <a:gd name="connsiteX8" fmla="*/ 1446738 w 2322489"/>
                        <a:gd name="connsiteY8" fmla="*/ 2365 h 898056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077738 w 2322489"/>
                        <a:gd name="connsiteY6" fmla="*/ 898056 h 898056"/>
                        <a:gd name="connsiteX7" fmla="*/ 2322489 w 2322489"/>
                        <a:gd name="connsiteY7" fmla="*/ 256610 h 898056"/>
                        <a:gd name="connsiteX8" fmla="*/ 1446738 w 2322489"/>
                        <a:gd name="connsiteY8" fmla="*/ 2365 h 898056"/>
                        <a:gd name="connsiteX0" fmla="*/ 1528625 w 2404376"/>
                        <a:gd name="connsiteY0" fmla="*/ 813 h 896504"/>
                        <a:gd name="connsiteX1" fmla="*/ 1290077 w 2404376"/>
                        <a:gd name="connsiteY1" fmla="*/ 169737 h 896504"/>
                        <a:gd name="connsiteX2" fmla="*/ 1270427 w 2404376"/>
                        <a:gd name="connsiteY2" fmla="*/ 264738 h 896504"/>
                        <a:gd name="connsiteX3" fmla="*/ 1250778 w 2404376"/>
                        <a:gd name="connsiteY3" fmla="*/ 169737 h 896504"/>
                        <a:gd name="connsiteX4" fmla="*/ 1012229 w 2404376"/>
                        <a:gd name="connsiteY4" fmla="*/ 813 h 896504"/>
                        <a:gd name="connsiteX5" fmla="*/ 0 w 2404376"/>
                        <a:gd name="connsiteY5" fmla="*/ 104933 h 896504"/>
                        <a:gd name="connsiteX6" fmla="*/ 1159625 w 2404376"/>
                        <a:gd name="connsiteY6" fmla="*/ 896504 h 896504"/>
                        <a:gd name="connsiteX7" fmla="*/ 2404376 w 2404376"/>
                        <a:gd name="connsiteY7" fmla="*/ 255058 h 896504"/>
                        <a:gd name="connsiteX8" fmla="*/ 1528625 w 2404376"/>
                        <a:gd name="connsiteY8" fmla="*/ 813 h 896504"/>
                        <a:gd name="connsiteX0" fmla="*/ 1528625 w 2404376"/>
                        <a:gd name="connsiteY0" fmla="*/ 166 h 895857"/>
                        <a:gd name="connsiteX1" fmla="*/ 1290077 w 2404376"/>
                        <a:gd name="connsiteY1" fmla="*/ 169090 h 895857"/>
                        <a:gd name="connsiteX2" fmla="*/ 1270427 w 2404376"/>
                        <a:gd name="connsiteY2" fmla="*/ 264091 h 895857"/>
                        <a:gd name="connsiteX3" fmla="*/ 1250778 w 2404376"/>
                        <a:gd name="connsiteY3" fmla="*/ 169090 h 895857"/>
                        <a:gd name="connsiteX4" fmla="*/ 1012229 w 2404376"/>
                        <a:gd name="connsiteY4" fmla="*/ 166 h 895857"/>
                        <a:gd name="connsiteX5" fmla="*/ 0 w 2404376"/>
                        <a:gd name="connsiteY5" fmla="*/ 104286 h 895857"/>
                        <a:gd name="connsiteX6" fmla="*/ 1159625 w 2404376"/>
                        <a:gd name="connsiteY6" fmla="*/ 895857 h 895857"/>
                        <a:gd name="connsiteX7" fmla="*/ 2404376 w 2404376"/>
                        <a:gd name="connsiteY7" fmla="*/ 254411 h 895857"/>
                        <a:gd name="connsiteX8" fmla="*/ 1528625 w 2404376"/>
                        <a:gd name="connsiteY8" fmla="*/ 166 h 895857"/>
                        <a:gd name="connsiteX0" fmla="*/ 1528625 w 2431672"/>
                        <a:gd name="connsiteY0" fmla="*/ 309 h 896000"/>
                        <a:gd name="connsiteX1" fmla="*/ 1290077 w 2431672"/>
                        <a:gd name="connsiteY1" fmla="*/ 169233 h 896000"/>
                        <a:gd name="connsiteX2" fmla="*/ 1270427 w 2431672"/>
                        <a:gd name="connsiteY2" fmla="*/ 264234 h 896000"/>
                        <a:gd name="connsiteX3" fmla="*/ 1250778 w 2431672"/>
                        <a:gd name="connsiteY3" fmla="*/ 169233 h 896000"/>
                        <a:gd name="connsiteX4" fmla="*/ 1012229 w 2431672"/>
                        <a:gd name="connsiteY4" fmla="*/ 309 h 896000"/>
                        <a:gd name="connsiteX5" fmla="*/ 0 w 2431672"/>
                        <a:gd name="connsiteY5" fmla="*/ 104429 h 896000"/>
                        <a:gd name="connsiteX6" fmla="*/ 1159625 w 2431672"/>
                        <a:gd name="connsiteY6" fmla="*/ 896000 h 896000"/>
                        <a:gd name="connsiteX7" fmla="*/ 2431672 w 2431672"/>
                        <a:gd name="connsiteY7" fmla="*/ 8894 h 896000"/>
                        <a:gd name="connsiteX8" fmla="*/ 1528625 w 2431672"/>
                        <a:gd name="connsiteY8" fmla="*/ 309 h 896000"/>
                        <a:gd name="connsiteX0" fmla="*/ 1528625 w 2431672"/>
                        <a:gd name="connsiteY0" fmla="*/ 166 h 895857"/>
                        <a:gd name="connsiteX1" fmla="*/ 1290077 w 2431672"/>
                        <a:gd name="connsiteY1" fmla="*/ 169090 h 895857"/>
                        <a:gd name="connsiteX2" fmla="*/ 1270427 w 2431672"/>
                        <a:gd name="connsiteY2" fmla="*/ 264091 h 895857"/>
                        <a:gd name="connsiteX3" fmla="*/ 1250778 w 2431672"/>
                        <a:gd name="connsiteY3" fmla="*/ 169090 h 895857"/>
                        <a:gd name="connsiteX4" fmla="*/ 1012229 w 2431672"/>
                        <a:gd name="connsiteY4" fmla="*/ 166 h 895857"/>
                        <a:gd name="connsiteX5" fmla="*/ 0 w 2431672"/>
                        <a:gd name="connsiteY5" fmla="*/ 104286 h 895857"/>
                        <a:gd name="connsiteX6" fmla="*/ 1159625 w 2431672"/>
                        <a:gd name="connsiteY6" fmla="*/ 895857 h 895857"/>
                        <a:gd name="connsiteX7" fmla="*/ 2431672 w 2431672"/>
                        <a:gd name="connsiteY7" fmla="*/ 8751 h 895857"/>
                        <a:gd name="connsiteX8" fmla="*/ 1528625 w 2431672"/>
                        <a:gd name="connsiteY8" fmla="*/ 166 h 895857"/>
                        <a:gd name="connsiteX0" fmla="*/ 1528625 w 2431672"/>
                        <a:gd name="connsiteY0" fmla="*/ 166 h 691141"/>
                        <a:gd name="connsiteX1" fmla="*/ 1290077 w 2431672"/>
                        <a:gd name="connsiteY1" fmla="*/ 169090 h 691141"/>
                        <a:gd name="connsiteX2" fmla="*/ 1270427 w 2431672"/>
                        <a:gd name="connsiteY2" fmla="*/ 264091 h 691141"/>
                        <a:gd name="connsiteX3" fmla="*/ 1250778 w 2431672"/>
                        <a:gd name="connsiteY3" fmla="*/ 169090 h 691141"/>
                        <a:gd name="connsiteX4" fmla="*/ 1012229 w 2431672"/>
                        <a:gd name="connsiteY4" fmla="*/ 166 h 691141"/>
                        <a:gd name="connsiteX5" fmla="*/ 0 w 2431672"/>
                        <a:gd name="connsiteY5" fmla="*/ 104286 h 691141"/>
                        <a:gd name="connsiteX6" fmla="*/ 1282455 w 2431672"/>
                        <a:gd name="connsiteY6" fmla="*/ 691141 h 691141"/>
                        <a:gd name="connsiteX7" fmla="*/ 2431672 w 2431672"/>
                        <a:gd name="connsiteY7" fmla="*/ 8751 h 691141"/>
                        <a:gd name="connsiteX8" fmla="*/ 1528625 w 2431672"/>
                        <a:gd name="connsiteY8" fmla="*/ 166 h 691141"/>
                        <a:gd name="connsiteX0" fmla="*/ 1310260 w 2213307"/>
                        <a:gd name="connsiteY0" fmla="*/ 166 h 691141"/>
                        <a:gd name="connsiteX1" fmla="*/ 1071712 w 2213307"/>
                        <a:gd name="connsiteY1" fmla="*/ 169090 h 691141"/>
                        <a:gd name="connsiteX2" fmla="*/ 1052062 w 2213307"/>
                        <a:gd name="connsiteY2" fmla="*/ 264091 h 691141"/>
                        <a:gd name="connsiteX3" fmla="*/ 1032413 w 2213307"/>
                        <a:gd name="connsiteY3" fmla="*/ 169090 h 691141"/>
                        <a:gd name="connsiteX4" fmla="*/ 793864 w 2213307"/>
                        <a:gd name="connsiteY4" fmla="*/ 166 h 691141"/>
                        <a:gd name="connsiteX5" fmla="*/ 0 w 2213307"/>
                        <a:gd name="connsiteY5" fmla="*/ 104286 h 691141"/>
                        <a:gd name="connsiteX6" fmla="*/ 1064090 w 2213307"/>
                        <a:gd name="connsiteY6" fmla="*/ 691141 h 691141"/>
                        <a:gd name="connsiteX7" fmla="*/ 2213307 w 2213307"/>
                        <a:gd name="connsiteY7" fmla="*/ 8751 h 691141"/>
                        <a:gd name="connsiteX8" fmla="*/ 1310260 w 2213307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841267"/>
                        <a:gd name="connsiteX1" fmla="*/ 1071712 w 2022238"/>
                        <a:gd name="connsiteY1" fmla="*/ 169090 h 841267"/>
                        <a:gd name="connsiteX2" fmla="*/ 1052062 w 2022238"/>
                        <a:gd name="connsiteY2" fmla="*/ 264091 h 841267"/>
                        <a:gd name="connsiteX3" fmla="*/ 1032413 w 2022238"/>
                        <a:gd name="connsiteY3" fmla="*/ 169090 h 841267"/>
                        <a:gd name="connsiteX4" fmla="*/ 793864 w 2022238"/>
                        <a:gd name="connsiteY4" fmla="*/ 166 h 841267"/>
                        <a:gd name="connsiteX5" fmla="*/ 0 w 2022238"/>
                        <a:gd name="connsiteY5" fmla="*/ 104286 h 841267"/>
                        <a:gd name="connsiteX6" fmla="*/ 1105033 w 2022238"/>
                        <a:gd name="connsiteY6" fmla="*/ 841267 h 841267"/>
                        <a:gd name="connsiteX7" fmla="*/ 2022238 w 2022238"/>
                        <a:gd name="connsiteY7" fmla="*/ 36046 h 841267"/>
                        <a:gd name="connsiteX8" fmla="*/ 1310260 w 2022238"/>
                        <a:gd name="connsiteY8" fmla="*/ 166 h 841267"/>
                        <a:gd name="connsiteX0" fmla="*/ 1584169 w 2296147"/>
                        <a:gd name="connsiteY0" fmla="*/ 321890 h 1162991"/>
                        <a:gd name="connsiteX1" fmla="*/ 1345621 w 2296147"/>
                        <a:gd name="connsiteY1" fmla="*/ 490814 h 1162991"/>
                        <a:gd name="connsiteX2" fmla="*/ 1325971 w 2296147"/>
                        <a:gd name="connsiteY2" fmla="*/ 585815 h 1162991"/>
                        <a:gd name="connsiteX3" fmla="*/ 1306322 w 2296147"/>
                        <a:gd name="connsiteY3" fmla="*/ 490814 h 1162991"/>
                        <a:gd name="connsiteX4" fmla="*/ 1067773 w 2296147"/>
                        <a:gd name="connsiteY4" fmla="*/ 321890 h 1162991"/>
                        <a:gd name="connsiteX5" fmla="*/ 0 w 2296147"/>
                        <a:gd name="connsiteY5" fmla="*/ 0 h 1162991"/>
                        <a:gd name="connsiteX6" fmla="*/ 1378942 w 2296147"/>
                        <a:gd name="connsiteY6" fmla="*/ 1162991 h 1162991"/>
                        <a:gd name="connsiteX7" fmla="*/ 2296147 w 2296147"/>
                        <a:gd name="connsiteY7" fmla="*/ 357770 h 1162991"/>
                        <a:gd name="connsiteX8" fmla="*/ 1584169 w 2296147"/>
                        <a:gd name="connsiteY8" fmla="*/ 321890 h 1162991"/>
                        <a:gd name="connsiteX0" fmla="*/ 1584169 w 2813535"/>
                        <a:gd name="connsiteY0" fmla="*/ 428847 h 1269948"/>
                        <a:gd name="connsiteX1" fmla="*/ 1345621 w 2813535"/>
                        <a:gd name="connsiteY1" fmla="*/ 597771 h 1269948"/>
                        <a:gd name="connsiteX2" fmla="*/ 1325971 w 2813535"/>
                        <a:gd name="connsiteY2" fmla="*/ 692772 h 1269948"/>
                        <a:gd name="connsiteX3" fmla="*/ 1306322 w 2813535"/>
                        <a:gd name="connsiteY3" fmla="*/ 597771 h 1269948"/>
                        <a:gd name="connsiteX4" fmla="*/ 1067773 w 2813535"/>
                        <a:gd name="connsiteY4" fmla="*/ 428847 h 1269948"/>
                        <a:gd name="connsiteX5" fmla="*/ 0 w 2813535"/>
                        <a:gd name="connsiteY5" fmla="*/ 106957 h 1269948"/>
                        <a:gd name="connsiteX6" fmla="*/ 1378942 w 2813535"/>
                        <a:gd name="connsiteY6" fmla="*/ 1269948 h 1269948"/>
                        <a:gd name="connsiteX7" fmla="*/ 2813535 w 2813535"/>
                        <a:gd name="connsiteY7" fmla="*/ 0 h 1269948"/>
                        <a:gd name="connsiteX8" fmla="*/ 1584169 w 2813535"/>
                        <a:gd name="connsiteY8" fmla="*/ 428847 h 1269948"/>
                        <a:gd name="connsiteX0" fmla="*/ 1584169 w 2813535"/>
                        <a:gd name="connsiteY0" fmla="*/ 428847 h 1269948"/>
                        <a:gd name="connsiteX1" fmla="*/ 1345621 w 2813535"/>
                        <a:gd name="connsiteY1" fmla="*/ 597771 h 1269948"/>
                        <a:gd name="connsiteX2" fmla="*/ 1325971 w 2813535"/>
                        <a:gd name="connsiteY2" fmla="*/ 692772 h 1269948"/>
                        <a:gd name="connsiteX3" fmla="*/ 1306322 w 2813535"/>
                        <a:gd name="connsiteY3" fmla="*/ 597771 h 1269948"/>
                        <a:gd name="connsiteX4" fmla="*/ 1067773 w 2813535"/>
                        <a:gd name="connsiteY4" fmla="*/ 428847 h 1269948"/>
                        <a:gd name="connsiteX5" fmla="*/ 0 w 2813535"/>
                        <a:gd name="connsiteY5" fmla="*/ 106957 h 1269948"/>
                        <a:gd name="connsiteX6" fmla="*/ 1378942 w 2813535"/>
                        <a:gd name="connsiteY6" fmla="*/ 1269948 h 1269948"/>
                        <a:gd name="connsiteX7" fmla="*/ 2813535 w 2813535"/>
                        <a:gd name="connsiteY7" fmla="*/ 0 h 1269948"/>
                        <a:gd name="connsiteX8" fmla="*/ 1584169 w 2813535"/>
                        <a:gd name="connsiteY8" fmla="*/ 428847 h 1269948"/>
                        <a:gd name="connsiteX0" fmla="*/ 1584169 w 2588913"/>
                        <a:gd name="connsiteY0" fmla="*/ 321890 h 1162991"/>
                        <a:gd name="connsiteX1" fmla="*/ 1345621 w 2588913"/>
                        <a:gd name="connsiteY1" fmla="*/ 490814 h 1162991"/>
                        <a:gd name="connsiteX2" fmla="*/ 1325971 w 2588913"/>
                        <a:gd name="connsiteY2" fmla="*/ 585815 h 1162991"/>
                        <a:gd name="connsiteX3" fmla="*/ 1306322 w 2588913"/>
                        <a:gd name="connsiteY3" fmla="*/ 490814 h 1162991"/>
                        <a:gd name="connsiteX4" fmla="*/ 1067773 w 2588913"/>
                        <a:gd name="connsiteY4" fmla="*/ 321890 h 1162991"/>
                        <a:gd name="connsiteX5" fmla="*/ 0 w 2588913"/>
                        <a:gd name="connsiteY5" fmla="*/ 0 h 1162991"/>
                        <a:gd name="connsiteX6" fmla="*/ 1378942 w 2588913"/>
                        <a:gd name="connsiteY6" fmla="*/ 1162991 h 1162991"/>
                        <a:gd name="connsiteX7" fmla="*/ 2588913 w 2588913"/>
                        <a:gd name="connsiteY7" fmla="*/ 55698 h 1162991"/>
                        <a:gd name="connsiteX8" fmla="*/ 1584169 w 2588913"/>
                        <a:gd name="connsiteY8" fmla="*/ 321890 h 1162991"/>
                        <a:gd name="connsiteX0" fmla="*/ 1584169 w 2588913"/>
                        <a:gd name="connsiteY0" fmla="*/ 321890 h 1162991"/>
                        <a:gd name="connsiteX1" fmla="*/ 1345621 w 2588913"/>
                        <a:gd name="connsiteY1" fmla="*/ 490814 h 1162991"/>
                        <a:gd name="connsiteX2" fmla="*/ 1325971 w 2588913"/>
                        <a:gd name="connsiteY2" fmla="*/ 585815 h 1162991"/>
                        <a:gd name="connsiteX3" fmla="*/ 1306322 w 2588913"/>
                        <a:gd name="connsiteY3" fmla="*/ 490814 h 1162991"/>
                        <a:gd name="connsiteX4" fmla="*/ 1067773 w 2588913"/>
                        <a:gd name="connsiteY4" fmla="*/ 321890 h 1162991"/>
                        <a:gd name="connsiteX5" fmla="*/ 0 w 2588913"/>
                        <a:gd name="connsiteY5" fmla="*/ 0 h 1162991"/>
                        <a:gd name="connsiteX6" fmla="*/ 1378942 w 2588913"/>
                        <a:gd name="connsiteY6" fmla="*/ 1162991 h 1162991"/>
                        <a:gd name="connsiteX7" fmla="*/ 2588913 w 2588913"/>
                        <a:gd name="connsiteY7" fmla="*/ 55698 h 1162991"/>
                        <a:gd name="connsiteX8" fmla="*/ 1584169 w 2588913"/>
                        <a:gd name="connsiteY8" fmla="*/ 321890 h 1162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88913" h="1162991">
                          <a:moveTo>
                            <a:pt x="1584169" y="321890"/>
                          </a:moveTo>
                          <a:cubicBezTo>
                            <a:pt x="1442197" y="325960"/>
                            <a:pt x="1377807" y="399431"/>
                            <a:pt x="1345621" y="490814"/>
                          </a:cubicBezTo>
                          <a:lnTo>
                            <a:pt x="1325971" y="585815"/>
                          </a:lnTo>
                          <a:lnTo>
                            <a:pt x="1306322" y="490814"/>
                          </a:lnTo>
                          <a:cubicBezTo>
                            <a:pt x="1274135" y="399431"/>
                            <a:pt x="1285493" y="403692"/>
                            <a:pt x="1067773" y="321890"/>
                          </a:cubicBezTo>
                          <a:cubicBezTo>
                            <a:pt x="850053" y="240088"/>
                            <a:pt x="963920" y="706561"/>
                            <a:pt x="0" y="0"/>
                          </a:cubicBezTo>
                          <a:cubicBezTo>
                            <a:pt x="318303" y="354842"/>
                            <a:pt x="842275" y="1108399"/>
                            <a:pt x="1378942" y="1162991"/>
                          </a:cubicBezTo>
                          <a:cubicBezTo>
                            <a:pt x="1748366" y="1099301"/>
                            <a:pt x="2410557" y="610708"/>
                            <a:pt x="2588913" y="55698"/>
                          </a:cubicBezTo>
                          <a:cubicBezTo>
                            <a:pt x="2066043" y="817417"/>
                            <a:pt x="1920345" y="317086"/>
                            <a:pt x="1584169" y="321890"/>
                          </a:cubicBezTo>
                          <a:close/>
                        </a:path>
                      </a:pathLst>
                    </a:custGeom>
                    <a:solidFill>
                      <a:srgbClr val="E631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51" name="Szabadkézi sokszög 650"/>
                    <p:cNvSpPr/>
                    <p:nvPr/>
                  </p:nvSpPr>
                  <p:spPr>
                    <a:xfrm rot="5400000" flipH="1">
                      <a:off x="4639217" y="3067196"/>
                      <a:ext cx="237954" cy="403709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52" name="Ellipszis 651"/>
                    <p:cNvSpPr/>
                    <p:nvPr/>
                  </p:nvSpPr>
                  <p:spPr>
                    <a:xfrm>
                      <a:off x="5808385" y="3300730"/>
                      <a:ext cx="49033" cy="466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53" name="Ellipszis 652"/>
                    <p:cNvSpPr/>
                    <p:nvPr/>
                  </p:nvSpPr>
                  <p:spPr>
                    <a:xfrm>
                      <a:off x="5755757" y="3335592"/>
                      <a:ext cx="35736" cy="350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grpSp>
                <p:nvGrpSpPr>
                  <p:cNvPr id="618" name="Csoportba foglalás 617"/>
                  <p:cNvGrpSpPr/>
                  <p:nvPr/>
                </p:nvGrpSpPr>
                <p:grpSpPr>
                  <a:xfrm>
                    <a:off x="10765674" y="1440004"/>
                    <a:ext cx="684851" cy="755780"/>
                    <a:chOff x="7347061" y="2656144"/>
                    <a:chExt cx="684851" cy="755780"/>
                  </a:xfrm>
                </p:grpSpPr>
                <p:pic>
                  <p:nvPicPr>
                    <p:cNvPr id="619" name="Kép 618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3570482">
                      <a:off x="7304536" y="2722186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  <p:pic>
                  <p:nvPicPr>
                    <p:cNvPr id="620" name="Kép 619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14439291">
                      <a:off x="7526187" y="2698669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  <p:pic>
                  <p:nvPicPr>
                    <p:cNvPr id="621" name="Kép 620"/>
                    <p:cNvPicPr>
                      <a:picLocks noChangeAspect="1"/>
                    </p:cNvPicPr>
                    <p:nvPr/>
                  </p:nvPicPr>
                  <p:blipFill>
                    <a:blip r:embed="rId10"/>
                    <a:stretch>
                      <a:fillRect/>
                    </a:stretch>
                  </p:blipFill>
                  <p:spPr>
                    <a:xfrm rot="18113166">
                      <a:off x="7461938" y="2906199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</p:grpSp>
            </p:grpSp>
            <p:graphicFrame>
              <p:nvGraphicFramePr>
                <p:cNvPr id="338" name="Objektum 33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676656101"/>
                    </p:ext>
                  </p:extLst>
                </p:nvPr>
              </p:nvGraphicFramePr>
              <p:xfrm>
                <a:off x="9400086" y="1124981"/>
                <a:ext cx="773726" cy="434321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25" name="CorelDRAW" r:id="rId11" imgW="2675152" imgH="1823304" progId="CorelDraw.Graphic.19">
                        <p:embed/>
                      </p:oleObj>
                    </mc:Choice>
                    <mc:Fallback>
                      <p:oleObj name="CorelDRAW" r:id="rId11" imgW="2675152" imgH="1823304" progId="CorelDraw.Graphic.19">
                        <p:embed/>
                        <p:pic>
                          <p:nvPicPr>
                            <p:cNvPr id="338" name="Objektum 337"/>
                            <p:cNvPicPr/>
                            <p:nvPr/>
                          </p:nvPicPr>
                          <p:blipFill>
                            <a:blip r:embed="rId12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00086" y="1124981"/>
                              <a:ext cx="773726" cy="434321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339" name="Hatszög 674"/>
                <p:cNvSpPr/>
                <p:nvPr/>
              </p:nvSpPr>
              <p:spPr>
                <a:xfrm flipH="1" flipV="1">
                  <a:off x="10147606" y="2071332"/>
                  <a:ext cx="55374" cy="38248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340" name="Csoportba foglalás 339"/>
                <p:cNvGrpSpPr/>
                <p:nvPr/>
              </p:nvGrpSpPr>
              <p:grpSpPr>
                <a:xfrm>
                  <a:off x="9548647" y="2440644"/>
                  <a:ext cx="460326" cy="150116"/>
                  <a:chOff x="8606892" y="2271664"/>
                  <a:chExt cx="654285" cy="259195"/>
                </a:xfrm>
              </p:grpSpPr>
              <p:grpSp>
                <p:nvGrpSpPr>
                  <p:cNvPr id="379" name="Csoportba foglalás 378"/>
                  <p:cNvGrpSpPr/>
                  <p:nvPr/>
                </p:nvGrpSpPr>
                <p:grpSpPr>
                  <a:xfrm>
                    <a:off x="8935208" y="2271664"/>
                    <a:ext cx="325969" cy="258850"/>
                    <a:chOff x="8983757" y="2271864"/>
                    <a:chExt cx="325969" cy="258850"/>
                  </a:xfrm>
                </p:grpSpPr>
                <p:sp>
                  <p:nvSpPr>
                    <p:cNvPr id="386" name="Ellipszis 385"/>
                    <p:cNvSpPr/>
                    <p:nvPr/>
                  </p:nvSpPr>
                  <p:spPr>
                    <a:xfrm flipH="1" flipV="1">
                      <a:off x="8983757" y="2456950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7" name="Ellipszis 386"/>
                    <p:cNvSpPr/>
                    <p:nvPr/>
                  </p:nvSpPr>
                  <p:spPr>
                    <a:xfrm flipH="1" flipV="1">
                      <a:off x="9065509" y="24403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8" name="Ellipszis 387"/>
                    <p:cNvSpPr/>
                    <p:nvPr/>
                  </p:nvSpPr>
                  <p:spPr>
                    <a:xfrm flipH="1" flipV="1">
                      <a:off x="9136375" y="2397667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9" name="Ellipszis 388"/>
                    <p:cNvSpPr/>
                    <p:nvPr/>
                  </p:nvSpPr>
                  <p:spPr>
                    <a:xfrm flipH="1" flipV="1">
                      <a:off x="9187858" y="2338145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616" name="Ellipszis 615"/>
                    <p:cNvSpPr/>
                    <p:nvPr/>
                  </p:nvSpPr>
                  <p:spPr>
                    <a:xfrm flipH="1" flipV="1">
                      <a:off x="9226704" y="227186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380" name="Csoportba foglalás 379"/>
                  <p:cNvGrpSpPr/>
                  <p:nvPr/>
                </p:nvGrpSpPr>
                <p:grpSpPr>
                  <a:xfrm flipH="1">
                    <a:off x="8606892" y="2272009"/>
                    <a:ext cx="325969" cy="258850"/>
                    <a:chOff x="8983757" y="2271864"/>
                    <a:chExt cx="325969" cy="258850"/>
                  </a:xfrm>
                </p:grpSpPr>
                <p:sp>
                  <p:nvSpPr>
                    <p:cNvPr id="381" name="Ellipszis 380"/>
                    <p:cNvSpPr/>
                    <p:nvPr/>
                  </p:nvSpPr>
                  <p:spPr>
                    <a:xfrm flipH="1" flipV="1">
                      <a:off x="8983757" y="2456950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2" name="Ellipszis 381"/>
                    <p:cNvSpPr/>
                    <p:nvPr/>
                  </p:nvSpPr>
                  <p:spPr>
                    <a:xfrm flipH="1" flipV="1">
                      <a:off x="9065509" y="24403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3" name="Ellipszis 382"/>
                    <p:cNvSpPr/>
                    <p:nvPr/>
                  </p:nvSpPr>
                  <p:spPr>
                    <a:xfrm flipH="1" flipV="1">
                      <a:off x="9136375" y="2397667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4" name="Ellipszis 383"/>
                    <p:cNvSpPr/>
                    <p:nvPr/>
                  </p:nvSpPr>
                  <p:spPr>
                    <a:xfrm flipH="1" flipV="1">
                      <a:off x="9187858" y="2338145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85" name="Ellipszis 384"/>
                    <p:cNvSpPr/>
                    <p:nvPr/>
                  </p:nvSpPr>
                  <p:spPr>
                    <a:xfrm flipH="1" flipV="1">
                      <a:off x="9226704" y="227186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341" name="Csoportba foglalás 340"/>
                <p:cNvGrpSpPr/>
                <p:nvPr/>
              </p:nvGrpSpPr>
              <p:grpSpPr>
                <a:xfrm>
                  <a:off x="9465878" y="2466260"/>
                  <a:ext cx="632108" cy="219000"/>
                  <a:chOff x="8489248" y="2315894"/>
                  <a:chExt cx="898450" cy="378133"/>
                </a:xfrm>
              </p:grpSpPr>
              <p:grpSp>
                <p:nvGrpSpPr>
                  <p:cNvPr id="363" name="Csoportba foglalás 362"/>
                  <p:cNvGrpSpPr/>
                  <p:nvPr/>
                </p:nvGrpSpPr>
                <p:grpSpPr>
                  <a:xfrm>
                    <a:off x="8941943" y="2321490"/>
                    <a:ext cx="445755" cy="372537"/>
                    <a:chOff x="8984627" y="2331961"/>
                    <a:chExt cx="445755" cy="372537"/>
                  </a:xfrm>
                </p:grpSpPr>
                <p:sp>
                  <p:nvSpPr>
                    <p:cNvPr id="372" name="Ellipszis 371"/>
                    <p:cNvSpPr/>
                    <p:nvPr/>
                  </p:nvSpPr>
                  <p:spPr>
                    <a:xfrm rot="21032766" flipH="1" flipV="1">
                      <a:off x="9147337" y="2574879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3" name="Ellipszis 372"/>
                    <p:cNvSpPr/>
                    <p:nvPr/>
                  </p:nvSpPr>
                  <p:spPr>
                    <a:xfrm rot="21032766" flipH="1" flipV="1">
                      <a:off x="9216035" y="25246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4" name="Ellipszis 373"/>
                    <p:cNvSpPr/>
                    <p:nvPr/>
                  </p:nvSpPr>
                  <p:spPr>
                    <a:xfrm rot="21032766" flipH="1" flipV="1">
                      <a:off x="9278921" y="24708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5" name="Ellipszis 374"/>
                    <p:cNvSpPr/>
                    <p:nvPr/>
                  </p:nvSpPr>
                  <p:spPr>
                    <a:xfrm rot="21032766" flipH="1" flipV="1">
                      <a:off x="9319928" y="240372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6" name="Ellipszis 375"/>
                    <p:cNvSpPr/>
                    <p:nvPr/>
                  </p:nvSpPr>
                  <p:spPr>
                    <a:xfrm rot="21032766" flipH="1" flipV="1">
                      <a:off x="9347360" y="2331961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7" name="Ellipszis 376"/>
                    <p:cNvSpPr/>
                    <p:nvPr/>
                  </p:nvSpPr>
                  <p:spPr>
                    <a:xfrm rot="21032766" flipH="1" flipV="1">
                      <a:off x="9068774" y="26180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8" name="Ellipszis 377"/>
                    <p:cNvSpPr/>
                    <p:nvPr/>
                  </p:nvSpPr>
                  <p:spPr>
                    <a:xfrm rot="21032766" flipH="1" flipV="1">
                      <a:off x="8984627" y="263073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364" name="Csoportba foglalás 363"/>
                  <p:cNvGrpSpPr/>
                  <p:nvPr/>
                </p:nvGrpSpPr>
                <p:grpSpPr>
                  <a:xfrm flipH="1">
                    <a:off x="8489248" y="2315894"/>
                    <a:ext cx="445755" cy="372537"/>
                    <a:chOff x="8984627" y="2331961"/>
                    <a:chExt cx="445755" cy="372537"/>
                  </a:xfrm>
                </p:grpSpPr>
                <p:sp>
                  <p:nvSpPr>
                    <p:cNvPr id="365" name="Ellipszis 364"/>
                    <p:cNvSpPr/>
                    <p:nvPr/>
                  </p:nvSpPr>
                  <p:spPr>
                    <a:xfrm rot="21032766" flipH="1" flipV="1">
                      <a:off x="9147337" y="2574879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6" name="Ellipszis 365"/>
                    <p:cNvSpPr/>
                    <p:nvPr/>
                  </p:nvSpPr>
                  <p:spPr>
                    <a:xfrm rot="21032766" flipH="1" flipV="1">
                      <a:off x="9216035" y="25246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7" name="Ellipszis 366"/>
                    <p:cNvSpPr/>
                    <p:nvPr/>
                  </p:nvSpPr>
                  <p:spPr>
                    <a:xfrm rot="21032766" flipH="1" flipV="1">
                      <a:off x="9278921" y="24708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8" name="Ellipszis 367"/>
                    <p:cNvSpPr/>
                    <p:nvPr/>
                  </p:nvSpPr>
                  <p:spPr>
                    <a:xfrm rot="21032766" flipH="1" flipV="1">
                      <a:off x="9319928" y="240372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9" name="Ellipszis 368"/>
                    <p:cNvSpPr/>
                    <p:nvPr/>
                  </p:nvSpPr>
                  <p:spPr>
                    <a:xfrm rot="21032766" flipH="1" flipV="1">
                      <a:off x="9347360" y="2331961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0" name="Ellipszis 369"/>
                    <p:cNvSpPr/>
                    <p:nvPr/>
                  </p:nvSpPr>
                  <p:spPr>
                    <a:xfrm rot="21032766" flipH="1" flipV="1">
                      <a:off x="9068774" y="26180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1" name="Ellipszis 370"/>
                    <p:cNvSpPr/>
                    <p:nvPr/>
                  </p:nvSpPr>
                  <p:spPr>
                    <a:xfrm rot="21032766" flipH="1" flipV="1">
                      <a:off x="8984627" y="263073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sp>
              <p:nvSpPr>
                <p:cNvPr id="342" name="Hatszög 674"/>
                <p:cNvSpPr/>
                <p:nvPr/>
              </p:nvSpPr>
              <p:spPr>
                <a:xfrm flipH="1" flipV="1">
                  <a:off x="9374726" y="2090456"/>
                  <a:ext cx="55374" cy="38248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3" name="Trapezoid 1"/>
                <p:cNvSpPr/>
                <p:nvPr/>
              </p:nvSpPr>
              <p:spPr>
                <a:xfrm>
                  <a:off x="9412264" y="3027162"/>
                  <a:ext cx="752426" cy="113804"/>
                </a:xfrm>
                <a:prstGeom prst="rect">
                  <a:avLst/>
                </a:prstGeom>
                <a:gradFill flip="none" rotWithShape="1">
                  <a:gsLst>
                    <a:gs pos="57000">
                      <a:srgbClr val="E664BD"/>
                    </a:gs>
                    <a:gs pos="0">
                      <a:srgbClr val="E146B0"/>
                    </a:gs>
                    <a:gs pos="100000">
                      <a:srgbClr val="DF3BAB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344" name="Csoportba foglalás 343"/>
                <p:cNvGrpSpPr/>
                <p:nvPr/>
              </p:nvGrpSpPr>
              <p:grpSpPr>
                <a:xfrm>
                  <a:off x="9010850" y="2592720"/>
                  <a:ext cx="1380060" cy="828741"/>
                  <a:chOff x="8895930" y="2595389"/>
                  <a:chExt cx="1625155" cy="896837"/>
                </a:xfrm>
              </p:grpSpPr>
              <p:sp>
                <p:nvSpPr>
                  <p:cNvPr id="359" name="Ellipszis 138"/>
                  <p:cNvSpPr/>
                  <p:nvPr/>
                </p:nvSpPr>
                <p:spPr>
                  <a:xfrm flipH="1">
                    <a:off x="9864136" y="2595389"/>
                    <a:ext cx="648889" cy="585353"/>
                  </a:xfrm>
                  <a:custGeom>
                    <a:avLst/>
                    <a:gdLst>
                      <a:gd name="connsiteX0" fmla="*/ 0 w 1105469"/>
                      <a:gd name="connsiteY0" fmla="*/ 511791 h 1023582"/>
                      <a:gd name="connsiteX1" fmla="*/ 552735 w 1105469"/>
                      <a:gd name="connsiteY1" fmla="*/ 0 h 1023582"/>
                      <a:gd name="connsiteX2" fmla="*/ 1105470 w 1105469"/>
                      <a:gd name="connsiteY2" fmla="*/ 511791 h 1023582"/>
                      <a:gd name="connsiteX3" fmla="*/ 552735 w 1105469"/>
                      <a:gd name="connsiteY3" fmla="*/ 1023582 h 1023582"/>
                      <a:gd name="connsiteX4" fmla="*/ 0 w 1105469"/>
                      <a:gd name="connsiteY4" fmla="*/ 511791 h 1023582"/>
                      <a:gd name="connsiteX0" fmla="*/ 0 w 1113125"/>
                      <a:gd name="connsiteY0" fmla="*/ 520546 h 1032337"/>
                      <a:gd name="connsiteX1" fmla="*/ 552735 w 1113125"/>
                      <a:gd name="connsiteY1" fmla="*/ 8755 h 1032337"/>
                      <a:gd name="connsiteX2" fmla="*/ 802367 w 1113125"/>
                      <a:gd name="connsiteY2" fmla="*/ 220657 h 1032337"/>
                      <a:gd name="connsiteX3" fmla="*/ 1105470 w 1113125"/>
                      <a:gd name="connsiteY3" fmla="*/ 520546 h 1032337"/>
                      <a:gd name="connsiteX4" fmla="*/ 552735 w 1113125"/>
                      <a:gd name="connsiteY4" fmla="*/ 1032337 h 1032337"/>
                      <a:gd name="connsiteX5" fmla="*/ 0 w 1113125"/>
                      <a:gd name="connsiteY5" fmla="*/ 520546 h 1032337"/>
                      <a:gd name="connsiteX0" fmla="*/ 2243 w 1115368"/>
                      <a:gd name="connsiteY0" fmla="*/ 467215 h 979006"/>
                      <a:gd name="connsiteX1" fmla="*/ 377298 w 1115368"/>
                      <a:gd name="connsiteY1" fmla="*/ 11762 h 979006"/>
                      <a:gd name="connsiteX2" fmla="*/ 804610 w 1115368"/>
                      <a:gd name="connsiteY2" fmla="*/ 167326 h 979006"/>
                      <a:gd name="connsiteX3" fmla="*/ 1107713 w 1115368"/>
                      <a:gd name="connsiteY3" fmla="*/ 467215 h 979006"/>
                      <a:gd name="connsiteX4" fmla="*/ 554978 w 1115368"/>
                      <a:gd name="connsiteY4" fmla="*/ 979006 h 979006"/>
                      <a:gd name="connsiteX5" fmla="*/ 2243 w 1115368"/>
                      <a:gd name="connsiteY5" fmla="*/ 467215 h 979006"/>
                      <a:gd name="connsiteX0" fmla="*/ 22452 w 1135577"/>
                      <a:gd name="connsiteY0" fmla="*/ 455546 h 967337"/>
                      <a:gd name="connsiteX1" fmla="*/ 135769 w 1135577"/>
                      <a:gd name="connsiteY1" fmla="*/ 138322 h 967337"/>
                      <a:gd name="connsiteX2" fmla="*/ 397507 w 1135577"/>
                      <a:gd name="connsiteY2" fmla="*/ 93 h 967337"/>
                      <a:gd name="connsiteX3" fmla="*/ 824819 w 1135577"/>
                      <a:gd name="connsiteY3" fmla="*/ 155657 h 967337"/>
                      <a:gd name="connsiteX4" fmla="*/ 1127922 w 1135577"/>
                      <a:gd name="connsiteY4" fmla="*/ 455546 h 967337"/>
                      <a:gd name="connsiteX5" fmla="*/ 575187 w 1135577"/>
                      <a:gd name="connsiteY5" fmla="*/ 967337 h 967337"/>
                      <a:gd name="connsiteX6" fmla="*/ 22452 w 1135577"/>
                      <a:gd name="connsiteY6" fmla="*/ 455546 h 967337"/>
                      <a:gd name="connsiteX0" fmla="*/ 59605 w 1042721"/>
                      <a:gd name="connsiteY0" fmla="*/ 550886 h 967955"/>
                      <a:gd name="connsiteX1" fmla="*/ 42913 w 1042721"/>
                      <a:gd name="connsiteY1" fmla="*/ 138322 h 967955"/>
                      <a:gd name="connsiteX2" fmla="*/ 304651 w 1042721"/>
                      <a:gd name="connsiteY2" fmla="*/ 93 h 967955"/>
                      <a:gd name="connsiteX3" fmla="*/ 731963 w 1042721"/>
                      <a:gd name="connsiteY3" fmla="*/ 155657 h 967955"/>
                      <a:gd name="connsiteX4" fmla="*/ 1035066 w 1042721"/>
                      <a:gd name="connsiteY4" fmla="*/ 455546 h 967955"/>
                      <a:gd name="connsiteX5" fmla="*/ 482331 w 1042721"/>
                      <a:gd name="connsiteY5" fmla="*/ 967337 h 967955"/>
                      <a:gd name="connsiteX6" fmla="*/ 59605 w 1042721"/>
                      <a:gd name="connsiteY6" fmla="*/ 550886 h 967955"/>
                      <a:gd name="connsiteX0" fmla="*/ 60348 w 1043464"/>
                      <a:gd name="connsiteY0" fmla="*/ 550886 h 756443"/>
                      <a:gd name="connsiteX1" fmla="*/ 43656 w 1043464"/>
                      <a:gd name="connsiteY1" fmla="*/ 138322 h 756443"/>
                      <a:gd name="connsiteX2" fmla="*/ 305394 w 1043464"/>
                      <a:gd name="connsiteY2" fmla="*/ 93 h 756443"/>
                      <a:gd name="connsiteX3" fmla="*/ 732706 w 1043464"/>
                      <a:gd name="connsiteY3" fmla="*/ 155657 h 756443"/>
                      <a:gd name="connsiteX4" fmla="*/ 1035809 w 1043464"/>
                      <a:gd name="connsiteY4" fmla="*/ 455546 h 756443"/>
                      <a:gd name="connsiteX5" fmla="*/ 496075 w 1043464"/>
                      <a:gd name="connsiteY5" fmla="*/ 754988 h 756443"/>
                      <a:gd name="connsiteX6" fmla="*/ 60348 w 1043464"/>
                      <a:gd name="connsiteY6" fmla="*/ 550886 h 756443"/>
                      <a:gd name="connsiteX0" fmla="*/ 60348 w 931004"/>
                      <a:gd name="connsiteY0" fmla="*/ 550886 h 758738"/>
                      <a:gd name="connsiteX1" fmla="*/ 43656 w 931004"/>
                      <a:gd name="connsiteY1" fmla="*/ 138322 h 758738"/>
                      <a:gd name="connsiteX2" fmla="*/ 305394 w 931004"/>
                      <a:gd name="connsiteY2" fmla="*/ 93 h 758738"/>
                      <a:gd name="connsiteX3" fmla="*/ 732706 w 931004"/>
                      <a:gd name="connsiteY3" fmla="*/ 155657 h 758738"/>
                      <a:gd name="connsiteX4" fmla="*/ 918800 w 931004"/>
                      <a:gd name="connsiteY4" fmla="*/ 386208 h 758738"/>
                      <a:gd name="connsiteX5" fmla="*/ 496075 w 931004"/>
                      <a:gd name="connsiteY5" fmla="*/ 754988 h 758738"/>
                      <a:gd name="connsiteX6" fmla="*/ 60348 w 931004"/>
                      <a:gd name="connsiteY6" fmla="*/ 550886 h 758738"/>
                      <a:gd name="connsiteX0" fmla="*/ 60348 w 918838"/>
                      <a:gd name="connsiteY0" fmla="*/ 550886 h 755866"/>
                      <a:gd name="connsiteX1" fmla="*/ 43656 w 918838"/>
                      <a:gd name="connsiteY1" fmla="*/ 138322 h 755866"/>
                      <a:gd name="connsiteX2" fmla="*/ 305394 w 918838"/>
                      <a:gd name="connsiteY2" fmla="*/ 93 h 755866"/>
                      <a:gd name="connsiteX3" fmla="*/ 732706 w 918838"/>
                      <a:gd name="connsiteY3" fmla="*/ 155657 h 755866"/>
                      <a:gd name="connsiteX4" fmla="*/ 918800 w 918838"/>
                      <a:gd name="connsiteY4" fmla="*/ 386208 h 755866"/>
                      <a:gd name="connsiteX5" fmla="*/ 689371 w 918838"/>
                      <a:gd name="connsiteY5" fmla="*/ 615022 h 755866"/>
                      <a:gd name="connsiteX6" fmla="*/ 496075 w 918838"/>
                      <a:gd name="connsiteY6" fmla="*/ 754988 h 755866"/>
                      <a:gd name="connsiteX7" fmla="*/ 60348 w 918838"/>
                      <a:gd name="connsiteY7" fmla="*/ 550886 h 755866"/>
                      <a:gd name="connsiteX0" fmla="*/ 60348 w 918838"/>
                      <a:gd name="connsiteY0" fmla="*/ 585523 h 790503"/>
                      <a:gd name="connsiteX1" fmla="*/ 43656 w 918838"/>
                      <a:gd name="connsiteY1" fmla="*/ 172959 h 790503"/>
                      <a:gd name="connsiteX2" fmla="*/ 465739 w 918838"/>
                      <a:gd name="connsiteY2" fmla="*/ 61 h 790503"/>
                      <a:gd name="connsiteX3" fmla="*/ 732706 w 918838"/>
                      <a:gd name="connsiteY3" fmla="*/ 190294 h 790503"/>
                      <a:gd name="connsiteX4" fmla="*/ 918800 w 918838"/>
                      <a:gd name="connsiteY4" fmla="*/ 420845 h 790503"/>
                      <a:gd name="connsiteX5" fmla="*/ 689371 w 918838"/>
                      <a:gd name="connsiteY5" fmla="*/ 649659 h 790503"/>
                      <a:gd name="connsiteX6" fmla="*/ 496075 w 918838"/>
                      <a:gd name="connsiteY6" fmla="*/ 789625 h 790503"/>
                      <a:gd name="connsiteX7" fmla="*/ 60348 w 918838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31836"/>
                      <a:gd name="connsiteY0" fmla="*/ 585523 h 790503"/>
                      <a:gd name="connsiteX1" fmla="*/ 43656 w 931836"/>
                      <a:gd name="connsiteY1" fmla="*/ 172959 h 790503"/>
                      <a:gd name="connsiteX2" fmla="*/ 465739 w 931836"/>
                      <a:gd name="connsiteY2" fmla="*/ 61 h 790503"/>
                      <a:gd name="connsiteX3" fmla="*/ 732706 w 931836"/>
                      <a:gd name="connsiteY3" fmla="*/ 190294 h 790503"/>
                      <a:gd name="connsiteX4" fmla="*/ 931801 w 931836"/>
                      <a:gd name="connsiteY4" fmla="*/ 342839 h 790503"/>
                      <a:gd name="connsiteX5" fmla="*/ 689371 w 931836"/>
                      <a:gd name="connsiteY5" fmla="*/ 649659 h 790503"/>
                      <a:gd name="connsiteX6" fmla="*/ 496075 w 931836"/>
                      <a:gd name="connsiteY6" fmla="*/ 789625 h 790503"/>
                      <a:gd name="connsiteX7" fmla="*/ 60348 w 931836"/>
                      <a:gd name="connsiteY7" fmla="*/ 585523 h 790503"/>
                      <a:gd name="connsiteX0" fmla="*/ 60100 w 931588"/>
                      <a:gd name="connsiteY0" fmla="*/ 585523 h 760553"/>
                      <a:gd name="connsiteX1" fmla="*/ 43408 w 931588"/>
                      <a:gd name="connsiteY1" fmla="*/ 172959 h 760553"/>
                      <a:gd name="connsiteX2" fmla="*/ 465491 w 931588"/>
                      <a:gd name="connsiteY2" fmla="*/ 61 h 760553"/>
                      <a:gd name="connsiteX3" fmla="*/ 732458 w 931588"/>
                      <a:gd name="connsiteY3" fmla="*/ 190294 h 760553"/>
                      <a:gd name="connsiteX4" fmla="*/ 931553 w 931588"/>
                      <a:gd name="connsiteY4" fmla="*/ 342839 h 760553"/>
                      <a:gd name="connsiteX5" fmla="*/ 689123 w 931588"/>
                      <a:gd name="connsiteY5" fmla="*/ 649659 h 760553"/>
                      <a:gd name="connsiteX6" fmla="*/ 491493 w 931588"/>
                      <a:gd name="connsiteY6" fmla="*/ 759289 h 760553"/>
                      <a:gd name="connsiteX7" fmla="*/ 60100 w 931588"/>
                      <a:gd name="connsiteY7" fmla="*/ 585523 h 760553"/>
                      <a:gd name="connsiteX0" fmla="*/ 60100 w 931588"/>
                      <a:gd name="connsiteY0" fmla="*/ 598884 h 773914"/>
                      <a:gd name="connsiteX1" fmla="*/ 43408 w 931588"/>
                      <a:gd name="connsiteY1" fmla="*/ 186320 h 773914"/>
                      <a:gd name="connsiteX2" fmla="*/ 260092 w 931588"/>
                      <a:gd name="connsiteY2" fmla="*/ 34642 h 773914"/>
                      <a:gd name="connsiteX3" fmla="*/ 465491 w 931588"/>
                      <a:gd name="connsiteY3" fmla="*/ 13422 h 773914"/>
                      <a:gd name="connsiteX4" fmla="*/ 732458 w 931588"/>
                      <a:gd name="connsiteY4" fmla="*/ 203655 h 773914"/>
                      <a:gd name="connsiteX5" fmla="*/ 931553 w 931588"/>
                      <a:gd name="connsiteY5" fmla="*/ 356200 h 773914"/>
                      <a:gd name="connsiteX6" fmla="*/ 689123 w 931588"/>
                      <a:gd name="connsiteY6" fmla="*/ 663020 h 773914"/>
                      <a:gd name="connsiteX7" fmla="*/ 491493 w 931588"/>
                      <a:gd name="connsiteY7" fmla="*/ 772650 h 773914"/>
                      <a:gd name="connsiteX8" fmla="*/ 60100 w 931588"/>
                      <a:gd name="connsiteY8" fmla="*/ 598884 h 773914"/>
                      <a:gd name="connsiteX0" fmla="*/ 60100 w 931588"/>
                      <a:gd name="connsiteY0" fmla="*/ 590218 h 765248"/>
                      <a:gd name="connsiteX1" fmla="*/ 43408 w 931588"/>
                      <a:gd name="connsiteY1" fmla="*/ 177654 h 765248"/>
                      <a:gd name="connsiteX2" fmla="*/ 260092 w 931588"/>
                      <a:gd name="connsiteY2" fmla="*/ 25976 h 765248"/>
                      <a:gd name="connsiteX3" fmla="*/ 465491 w 931588"/>
                      <a:gd name="connsiteY3" fmla="*/ 4756 h 765248"/>
                      <a:gd name="connsiteX4" fmla="*/ 619784 w 931588"/>
                      <a:gd name="connsiteY4" fmla="*/ 77980 h 765248"/>
                      <a:gd name="connsiteX5" fmla="*/ 732458 w 931588"/>
                      <a:gd name="connsiteY5" fmla="*/ 194989 h 765248"/>
                      <a:gd name="connsiteX6" fmla="*/ 931553 w 931588"/>
                      <a:gd name="connsiteY6" fmla="*/ 347534 h 765248"/>
                      <a:gd name="connsiteX7" fmla="*/ 689123 w 931588"/>
                      <a:gd name="connsiteY7" fmla="*/ 654354 h 765248"/>
                      <a:gd name="connsiteX8" fmla="*/ 491493 w 931588"/>
                      <a:gd name="connsiteY8" fmla="*/ 763984 h 765248"/>
                      <a:gd name="connsiteX9" fmla="*/ 60100 w 931588"/>
                      <a:gd name="connsiteY9" fmla="*/ 590218 h 765248"/>
                      <a:gd name="connsiteX0" fmla="*/ 47500 w 918988"/>
                      <a:gd name="connsiteY0" fmla="*/ 590218 h 765586"/>
                      <a:gd name="connsiteX1" fmla="*/ 30808 w 918988"/>
                      <a:gd name="connsiteY1" fmla="*/ 177654 h 765586"/>
                      <a:gd name="connsiteX2" fmla="*/ 247492 w 918988"/>
                      <a:gd name="connsiteY2" fmla="*/ 25976 h 765586"/>
                      <a:gd name="connsiteX3" fmla="*/ 452891 w 918988"/>
                      <a:gd name="connsiteY3" fmla="*/ 4756 h 765586"/>
                      <a:gd name="connsiteX4" fmla="*/ 607184 w 918988"/>
                      <a:gd name="connsiteY4" fmla="*/ 77980 h 765586"/>
                      <a:gd name="connsiteX5" fmla="*/ 719858 w 918988"/>
                      <a:gd name="connsiteY5" fmla="*/ 194989 h 765586"/>
                      <a:gd name="connsiteX6" fmla="*/ 918953 w 918988"/>
                      <a:gd name="connsiteY6" fmla="*/ 347534 h 765586"/>
                      <a:gd name="connsiteX7" fmla="*/ 676523 w 918988"/>
                      <a:gd name="connsiteY7" fmla="*/ 654354 h 765586"/>
                      <a:gd name="connsiteX8" fmla="*/ 478893 w 918988"/>
                      <a:gd name="connsiteY8" fmla="*/ 763984 h 765586"/>
                      <a:gd name="connsiteX9" fmla="*/ 225823 w 918988"/>
                      <a:gd name="connsiteY9" fmla="*/ 710693 h 765586"/>
                      <a:gd name="connsiteX10" fmla="*/ 47500 w 918988"/>
                      <a:gd name="connsiteY10" fmla="*/ 590218 h 765586"/>
                      <a:gd name="connsiteX0" fmla="*/ 64838 w 936326"/>
                      <a:gd name="connsiteY0" fmla="*/ 590218 h 765586"/>
                      <a:gd name="connsiteX1" fmla="*/ 477 w 936326"/>
                      <a:gd name="connsiteY1" fmla="*/ 424672 h 765586"/>
                      <a:gd name="connsiteX2" fmla="*/ 48146 w 936326"/>
                      <a:gd name="connsiteY2" fmla="*/ 177654 h 765586"/>
                      <a:gd name="connsiteX3" fmla="*/ 264830 w 936326"/>
                      <a:gd name="connsiteY3" fmla="*/ 25976 h 765586"/>
                      <a:gd name="connsiteX4" fmla="*/ 470229 w 936326"/>
                      <a:gd name="connsiteY4" fmla="*/ 4756 h 765586"/>
                      <a:gd name="connsiteX5" fmla="*/ 624522 w 936326"/>
                      <a:gd name="connsiteY5" fmla="*/ 77980 h 765586"/>
                      <a:gd name="connsiteX6" fmla="*/ 737196 w 936326"/>
                      <a:gd name="connsiteY6" fmla="*/ 194989 h 765586"/>
                      <a:gd name="connsiteX7" fmla="*/ 936291 w 936326"/>
                      <a:gd name="connsiteY7" fmla="*/ 347534 h 765586"/>
                      <a:gd name="connsiteX8" fmla="*/ 693861 w 936326"/>
                      <a:gd name="connsiteY8" fmla="*/ 654354 h 765586"/>
                      <a:gd name="connsiteX9" fmla="*/ 496231 w 936326"/>
                      <a:gd name="connsiteY9" fmla="*/ 763984 h 765586"/>
                      <a:gd name="connsiteX10" fmla="*/ 243161 w 936326"/>
                      <a:gd name="connsiteY10" fmla="*/ 710693 h 765586"/>
                      <a:gd name="connsiteX11" fmla="*/ 64838 w 936326"/>
                      <a:gd name="connsiteY11" fmla="*/ 590218 h 765586"/>
                      <a:gd name="connsiteX0" fmla="*/ 64838 w 936338"/>
                      <a:gd name="connsiteY0" fmla="*/ 590218 h 764796"/>
                      <a:gd name="connsiteX1" fmla="*/ 477 w 936338"/>
                      <a:gd name="connsiteY1" fmla="*/ 424672 h 764796"/>
                      <a:gd name="connsiteX2" fmla="*/ 48146 w 936338"/>
                      <a:gd name="connsiteY2" fmla="*/ 177654 h 764796"/>
                      <a:gd name="connsiteX3" fmla="*/ 264830 w 936338"/>
                      <a:gd name="connsiteY3" fmla="*/ 25976 h 764796"/>
                      <a:gd name="connsiteX4" fmla="*/ 470229 w 936338"/>
                      <a:gd name="connsiteY4" fmla="*/ 4756 h 764796"/>
                      <a:gd name="connsiteX5" fmla="*/ 624522 w 936338"/>
                      <a:gd name="connsiteY5" fmla="*/ 77980 h 764796"/>
                      <a:gd name="connsiteX6" fmla="*/ 737196 w 936338"/>
                      <a:gd name="connsiteY6" fmla="*/ 194989 h 764796"/>
                      <a:gd name="connsiteX7" fmla="*/ 936291 w 936338"/>
                      <a:gd name="connsiteY7" fmla="*/ 347534 h 764796"/>
                      <a:gd name="connsiteX8" fmla="*/ 737752 w 936338"/>
                      <a:gd name="connsiteY8" fmla="*/ 712876 h 764796"/>
                      <a:gd name="connsiteX9" fmla="*/ 496231 w 936338"/>
                      <a:gd name="connsiteY9" fmla="*/ 763984 h 764796"/>
                      <a:gd name="connsiteX10" fmla="*/ 243161 w 936338"/>
                      <a:gd name="connsiteY10" fmla="*/ 710693 h 764796"/>
                      <a:gd name="connsiteX11" fmla="*/ 64838 w 936338"/>
                      <a:gd name="connsiteY11" fmla="*/ 590218 h 764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36338" h="764796">
                        <a:moveTo>
                          <a:pt x="64838" y="590218"/>
                        </a:moveTo>
                        <a:cubicBezTo>
                          <a:pt x="24391" y="542548"/>
                          <a:pt x="3259" y="493432"/>
                          <a:pt x="477" y="424672"/>
                        </a:cubicBezTo>
                        <a:cubicBezTo>
                          <a:pt x="-2305" y="355912"/>
                          <a:pt x="6254" y="244103"/>
                          <a:pt x="48146" y="177654"/>
                        </a:cubicBezTo>
                        <a:cubicBezTo>
                          <a:pt x="82200" y="88670"/>
                          <a:pt x="194483" y="54792"/>
                          <a:pt x="264830" y="25976"/>
                        </a:cubicBezTo>
                        <a:cubicBezTo>
                          <a:pt x="335177" y="-2840"/>
                          <a:pt x="410280" y="-3911"/>
                          <a:pt x="470229" y="4756"/>
                        </a:cubicBezTo>
                        <a:cubicBezTo>
                          <a:pt x="530178" y="13423"/>
                          <a:pt x="580028" y="46275"/>
                          <a:pt x="624522" y="77980"/>
                        </a:cubicBezTo>
                        <a:cubicBezTo>
                          <a:pt x="669016" y="109685"/>
                          <a:pt x="683790" y="152230"/>
                          <a:pt x="737196" y="194989"/>
                        </a:cubicBezTo>
                        <a:cubicBezTo>
                          <a:pt x="790602" y="237748"/>
                          <a:pt x="937736" y="189356"/>
                          <a:pt x="936291" y="347534"/>
                        </a:cubicBezTo>
                        <a:cubicBezTo>
                          <a:pt x="939180" y="423373"/>
                          <a:pt x="808206" y="651413"/>
                          <a:pt x="737752" y="712876"/>
                        </a:cubicBezTo>
                        <a:cubicBezTo>
                          <a:pt x="667298" y="774339"/>
                          <a:pt x="578663" y="764348"/>
                          <a:pt x="496231" y="763984"/>
                        </a:cubicBezTo>
                        <a:cubicBezTo>
                          <a:pt x="413799" y="763620"/>
                          <a:pt x="315060" y="739654"/>
                          <a:pt x="243161" y="710693"/>
                        </a:cubicBezTo>
                        <a:cubicBezTo>
                          <a:pt x="171262" y="681732"/>
                          <a:pt x="105285" y="637888"/>
                          <a:pt x="64838" y="590218"/>
                        </a:cubicBezTo>
                        <a:close/>
                      </a:path>
                    </a:pathLst>
                  </a:custGeom>
                  <a:solidFill>
                    <a:srgbClr val="FAD7B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60" name="Szabadkézi sokszög 359"/>
                  <p:cNvSpPr/>
                  <p:nvPr/>
                </p:nvSpPr>
                <p:spPr>
                  <a:xfrm rot="20820000" flipH="1">
                    <a:off x="10092022" y="2795333"/>
                    <a:ext cx="39787" cy="65452"/>
                  </a:xfrm>
                  <a:custGeom>
                    <a:avLst/>
                    <a:gdLst>
                      <a:gd name="connsiteX0" fmla="*/ 0 w 501161"/>
                      <a:gd name="connsiteY0" fmla="*/ 0 h 929031"/>
                      <a:gd name="connsiteX1" fmla="*/ 475488 w 501161"/>
                      <a:gd name="connsiteY1" fmla="*/ 336500 h 929031"/>
                      <a:gd name="connsiteX2" fmla="*/ 395021 w 501161"/>
                      <a:gd name="connsiteY2" fmla="*/ 929031 h 92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161" h="929031">
                        <a:moveTo>
                          <a:pt x="0" y="0"/>
                        </a:moveTo>
                        <a:cubicBezTo>
                          <a:pt x="204825" y="90831"/>
                          <a:pt x="409651" y="181662"/>
                          <a:pt x="475488" y="336500"/>
                        </a:cubicBezTo>
                        <a:cubicBezTo>
                          <a:pt x="541325" y="491338"/>
                          <a:pt x="468173" y="710184"/>
                          <a:pt x="395021" y="929031"/>
                        </a:cubicBezTo>
                      </a:path>
                    </a:pathLst>
                  </a:custGeom>
                  <a:noFill/>
                  <a:ln w="28575" cap="rnd">
                    <a:solidFill>
                      <a:schemeClr val="accent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61" name="Ellipszis 3"/>
                  <p:cNvSpPr/>
                  <p:nvPr/>
                </p:nvSpPr>
                <p:spPr>
                  <a:xfrm rot="20868999" flipH="1">
                    <a:off x="8895930" y="2789666"/>
                    <a:ext cx="1215646" cy="702560"/>
                  </a:xfrm>
                  <a:custGeom>
                    <a:avLst/>
                    <a:gdLst>
                      <a:gd name="connsiteX0" fmla="*/ 0 w 1632319"/>
                      <a:gd name="connsiteY0" fmla="*/ 427575 h 855149"/>
                      <a:gd name="connsiteX1" fmla="*/ 816160 w 1632319"/>
                      <a:gd name="connsiteY1" fmla="*/ 0 h 855149"/>
                      <a:gd name="connsiteX2" fmla="*/ 1632320 w 1632319"/>
                      <a:gd name="connsiteY2" fmla="*/ 427575 h 855149"/>
                      <a:gd name="connsiteX3" fmla="*/ 816160 w 1632319"/>
                      <a:gd name="connsiteY3" fmla="*/ 855150 h 855149"/>
                      <a:gd name="connsiteX4" fmla="*/ 0 w 1632319"/>
                      <a:gd name="connsiteY4" fmla="*/ 427575 h 855149"/>
                      <a:gd name="connsiteX0" fmla="*/ 15256 w 1647576"/>
                      <a:gd name="connsiteY0" fmla="*/ 427575 h 855150"/>
                      <a:gd name="connsiteX1" fmla="*/ 831416 w 1647576"/>
                      <a:gd name="connsiteY1" fmla="*/ 0 h 855150"/>
                      <a:gd name="connsiteX2" fmla="*/ 1647576 w 1647576"/>
                      <a:gd name="connsiteY2" fmla="*/ 427575 h 855150"/>
                      <a:gd name="connsiteX3" fmla="*/ 831416 w 1647576"/>
                      <a:gd name="connsiteY3" fmla="*/ 855150 h 855150"/>
                      <a:gd name="connsiteX4" fmla="*/ 15256 w 1647576"/>
                      <a:gd name="connsiteY4" fmla="*/ 427575 h 855150"/>
                      <a:gd name="connsiteX0" fmla="*/ 11890 w 1630316"/>
                      <a:gd name="connsiteY0" fmla="*/ 492337 h 856509"/>
                      <a:gd name="connsiteX1" fmla="*/ 814156 w 1630316"/>
                      <a:gd name="connsiteY1" fmla="*/ 408 h 856509"/>
                      <a:gd name="connsiteX2" fmla="*/ 1630316 w 1630316"/>
                      <a:gd name="connsiteY2" fmla="*/ 427983 h 856509"/>
                      <a:gd name="connsiteX3" fmla="*/ 814156 w 1630316"/>
                      <a:gd name="connsiteY3" fmla="*/ 855558 h 856509"/>
                      <a:gd name="connsiteX4" fmla="*/ 11890 w 1630316"/>
                      <a:gd name="connsiteY4" fmla="*/ 492337 h 856509"/>
                      <a:gd name="connsiteX0" fmla="*/ 12226 w 1754160"/>
                      <a:gd name="connsiteY0" fmla="*/ 495011 h 862185"/>
                      <a:gd name="connsiteX1" fmla="*/ 814492 w 1754160"/>
                      <a:gd name="connsiteY1" fmla="*/ 3082 h 862185"/>
                      <a:gd name="connsiteX2" fmla="*/ 1754160 w 1754160"/>
                      <a:gd name="connsiteY2" fmla="*/ 344121 h 862185"/>
                      <a:gd name="connsiteX3" fmla="*/ 814492 w 1754160"/>
                      <a:gd name="connsiteY3" fmla="*/ 858232 h 862185"/>
                      <a:gd name="connsiteX4" fmla="*/ 12226 w 1754160"/>
                      <a:gd name="connsiteY4" fmla="*/ 495011 h 862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4160" h="862185">
                        <a:moveTo>
                          <a:pt x="12226" y="495011"/>
                        </a:moveTo>
                        <a:cubicBezTo>
                          <a:pt x="118914" y="198415"/>
                          <a:pt x="524170" y="28230"/>
                          <a:pt x="814492" y="3082"/>
                        </a:cubicBezTo>
                        <a:cubicBezTo>
                          <a:pt x="1104814" y="-22066"/>
                          <a:pt x="1754160" y="107978"/>
                          <a:pt x="1754160" y="344121"/>
                        </a:cubicBezTo>
                        <a:cubicBezTo>
                          <a:pt x="1754160" y="580264"/>
                          <a:pt x="1104814" y="833084"/>
                          <a:pt x="814492" y="858232"/>
                        </a:cubicBezTo>
                        <a:cubicBezTo>
                          <a:pt x="524170" y="883380"/>
                          <a:pt x="-94462" y="791607"/>
                          <a:pt x="12226" y="495011"/>
                        </a:cubicBezTo>
                        <a:close/>
                      </a:path>
                    </a:pathLst>
                  </a:custGeom>
                  <a:solidFill>
                    <a:srgbClr val="0076A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62" name="Ellipszis 138"/>
                  <p:cNvSpPr/>
                  <p:nvPr/>
                </p:nvSpPr>
                <p:spPr>
                  <a:xfrm flipH="1">
                    <a:off x="10122211" y="2601113"/>
                    <a:ext cx="398874" cy="573319"/>
                  </a:xfrm>
                  <a:custGeom>
                    <a:avLst/>
                    <a:gdLst>
                      <a:gd name="connsiteX0" fmla="*/ 0 w 1105469"/>
                      <a:gd name="connsiteY0" fmla="*/ 511791 h 1023582"/>
                      <a:gd name="connsiteX1" fmla="*/ 552735 w 1105469"/>
                      <a:gd name="connsiteY1" fmla="*/ 0 h 1023582"/>
                      <a:gd name="connsiteX2" fmla="*/ 1105470 w 1105469"/>
                      <a:gd name="connsiteY2" fmla="*/ 511791 h 1023582"/>
                      <a:gd name="connsiteX3" fmla="*/ 552735 w 1105469"/>
                      <a:gd name="connsiteY3" fmla="*/ 1023582 h 1023582"/>
                      <a:gd name="connsiteX4" fmla="*/ 0 w 1105469"/>
                      <a:gd name="connsiteY4" fmla="*/ 511791 h 1023582"/>
                      <a:gd name="connsiteX0" fmla="*/ 0 w 1113125"/>
                      <a:gd name="connsiteY0" fmla="*/ 520546 h 1032337"/>
                      <a:gd name="connsiteX1" fmla="*/ 552735 w 1113125"/>
                      <a:gd name="connsiteY1" fmla="*/ 8755 h 1032337"/>
                      <a:gd name="connsiteX2" fmla="*/ 802367 w 1113125"/>
                      <a:gd name="connsiteY2" fmla="*/ 220657 h 1032337"/>
                      <a:gd name="connsiteX3" fmla="*/ 1105470 w 1113125"/>
                      <a:gd name="connsiteY3" fmla="*/ 520546 h 1032337"/>
                      <a:gd name="connsiteX4" fmla="*/ 552735 w 1113125"/>
                      <a:gd name="connsiteY4" fmla="*/ 1032337 h 1032337"/>
                      <a:gd name="connsiteX5" fmla="*/ 0 w 1113125"/>
                      <a:gd name="connsiteY5" fmla="*/ 520546 h 1032337"/>
                      <a:gd name="connsiteX0" fmla="*/ 2243 w 1115368"/>
                      <a:gd name="connsiteY0" fmla="*/ 467215 h 979006"/>
                      <a:gd name="connsiteX1" fmla="*/ 377298 w 1115368"/>
                      <a:gd name="connsiteY1" fmla="*/ 11762 h 979006"/>
                      <a:gd name="connsiteX2" fmla="*/ 804610 w 1115368"/>
                      <a:gd name="connsiteY2" fmla="*/ 167326 h 979006"/>
                      <a:gd name="connsiteX3" fmla="*/ 1107713 w 1115368"/>
                      <a:gd name="connsiteY3" fmla="*/ 467215 h 979006"/>
                      <a:gd name="connsiteX4" fmla="*/ 554978 w 1115368"/>
                      <a:gd name="connsiteY4" fmla="*/ 979006 h 979006"/>
                      <a:gd name="connsiteX5" fmla="*/ 2243 w 1115368"/>
                      <a:gd name="connsiteY5" fmla="*/ 467215 h 979006"/>
                      <a:gd name="connsiteX0" fmla="*/ 22452 w 1135577"/>
                      <a:gd name="connsiteY0" fmla="*/ 455546 h 967337"/>
                      <a:gd name="connsiteX1" fmla="*/ 135769 w 1135577"/>
                      <a:gd name="connsiteY1" fmla="*/ 138322 h 967337"/>
                      <a:gd name="connsiteX2" fmla="*/ 397507 w 1135577"/>
                      <a:gd name="connsiteY2" fmla="*/ 93 h 967337"/>
                      <a:gd name="connsiteX3" fmla="*/ 824819 w 1135577"/>
                      <a:gd name="connsiteY3" fmla="*/ 155657 h 967337"/>
                      <a:gd name="connsiteX4" fmla="*/ 1127922 w 1135577"/>
                      <a:gd name="connsiteY4" fmla="*/ 455546 h 967337"/>
                      <a:gd name="connsiteX5" fmla="*/ 575187 w 1135577"/>
                      <a:gd name="connsiteY5" fmla="*/ 967337 h 967337"/>
                      <a:gd name="connsiteX6" fmla="*/ 22452 w 1135577"/>
                      <a:gd name="connsiteY6" fmla="*/ 455546 h 967337"/>
                      <a:gd name="connsiteX0" fmla="*/ 59605 w 1042721"/>
                      <a:gd name="connsiteY0" fmla="*/ 550886 h 967955"/>
                      <a:gd name="connsiteX1" fmla="*/ 42913 w 1042721"/>
                      <a:gd name="connsiteY1" fmla="*/ 138322 h 967955"/>
                      <a:gd name="connsiteX2" fmla="*/ 304651 w 1042721"/>
                      <a:gd name="connsiteY2" fmla="*/ 93 h 967955"/>
                      <a:gd name="connsiteX3" fmla="*/ 731963 w 1042721"/>
                      <a:gd name="connsiteY3" fmla="*/ 155657 h 967955"/>
                      <a:gd name="connsiteX4" fmla="*/ 1035066 w 1042721"/>
                      <a:gd name="connsiteY4" fmla="*/ 455546 h 967955"/>
                      <a:gd name="connsiteX5" fmla="*/ 482331 w 1042721"/>
                      <a:gd name="connsiteY5" fmla="*/ 967337 h 967955"/>
                      <a:gd name="connsiteX6" fmla="*/ 59605 w 1042721"/>
                      <a:gd name="connsiteY6" fmla="*/ 550886 h 967955"/>
                      <a:gd name="connsiteX0" fmla="*/ 60348 w 1043464"/>
                      <a:gd name="connsiteY0" fmla="*/ 550886 h 756443"/>
                      <a:gd name="connsiteX1" fmla="*/ 43656 w 1043464"/>
                      <a:gd name="connsiteY1" fmla="*/ 138322 h 756443"/>
                      <a:gd name="connsiteX2" fmla="*/ 305394 w 1043464"/>
                      <a:gd name="connsiteY2" fmla="*/ 93 h 756443"/>
                      <a:gd name="connsiteX3" fmla="*/ 732706 w 1043464"/>
                      <a:gd name="connsiteY3" fmla="*/ 155657 h 756443"/>
                      <a:gd name="connsiteX4" fmla="*/ 1035809 w 1043464"/>
                      <a:gd name="connsiteY4" fmla="*/ 455546 h 756443"/>
                      <a:gd name="connsiteX5" fmla="*/ 496075 w 1043464"/>
                      <a:gd name="connsiteY5" fmla="*/ 754988 h 756443"/>
                      <a:gd name="connsiteX6" fmla="*/ 60348 w 1043464"/>
                      <a:gd name="connsiteY6" fmla="*/ 550886 h 756443"/>
                      <a:gd name="connsiteX0" fmla="*/ 60348 w 931004"/>
                      <a:gd name="connsiteY0" fmla="*/ 550886 h 758738"/>
                      <a:gd name="connsiteX1" fmla="*/ 43656 w 931004"/>
                      <a:gd name="connsiteY1" fmla="*/ 138322 h 758738"/>
                      <a:gd name="connsiteX2" fmla="*/ 305394 w 931004"/>
                      <a:gd name="connsiteY2" fmla="*/ 93 h 758738"/>
                      <a:gd name="connsiteX3" fmla="*/ 732706 w 931004"/>
                      <a:gd name="connsiteY3" fmla="*/ 155657 h 758738"/>
                      <a:gd name="connsiteX4" fmla="*/ 918800 w 931004"/>
                      <a:gd name="connsiteY4" fmla="*/ 386208 h 758738"/>
                      <a:gd name="connsiteX5" fmla="*/ 496075 w 931004"/>
                      <a:gd name="connsiteY5" fmla="*/ 754988 h 758738"/>
                      <a:gd name="connsiteX6" fmla="*/ 60348 w 931004"/>
                      <a:gd name="connsiteY6" fmla="*/ 550886 h 758738"/>
                      <a:gd name="connsiteX0" fmla="*/ 60348 w 918838"/>
                      <a:gd name="connsiteY0" fmla="*/ 550886 h 755866"/>
                      <a:gd name="connsiteX1" fmla="*/ 43656 w 918838"/>
                      <a:gd name="connsiteY1" fmla="*/ 138322 h 755866"/>
                      <a:gd name="connsiteX2" fmla="*/ 305394 w 918838"/>
                      <a:gd name="connsiteY2" fmla="*/ 93 h 755866"/>
                      <a:gd name="connsiteX3" fmla="*/ 732706 w 918838"/>
                      <a:gd name="connsiteY3" fmla="*/ 155657 h 755866"/>
                      <a:gd name="connsiteX4" fmla="*/ 918800 w 918838"/>
                      <a:gd name="connsiteY4" fmla="*/ 386208 h 755866"/>
                      <a:gd name="connsiteX5" fmla="*/ 689371 w 918838"/>
                      <a:gd name="connsiteY5" fmla="*/ 615022 h 755866"/>
                      <a:gd name="connsiteX6" fmla="*/ 496075 w 918838"/>
                      <a:gd name="connsiteY6" fmla="*/ 754988 h 755866"/>
                      <a:gd name="connsiteX7" fmla="*/ 60348 w 918838"/>
                      <a:gd name="connsiteY7" fmla="*/ 550886 h 755866"/>
                      <a:gd name="connsiteX0" fmla="*/ 60348 w 918838"/>
                      <a:gd name="connsiteY0" fmla="*/ 585523 h 790503"/>
                      <a:gd name="connsiteX1" fmla="*/ 43656 w 918838"/>
                      <a:gd name="connsiteY1" fmla="*/ 172959 h 790503"/>
                      <a:gd name="connsiteX2" fmla="*/ 465739 w 918838"/>
                      <a:gd name="connsiteY2" fmla="*/ 61 h 790503"/>
                      <a:gd name="connsiteX3" fmla="*/ 732706 w 918838"/>
                      <a:gd name="connsiteY3" fmla="*/ 190294 h 790503"/>
                      <a:gd name="connsiteX4" fmla="*/ 918800 w 918838"/>
                      <a:gd name="connsiteY4" fmla="*/ 420845 h 790503"/>
                      <a:gd name="connsiteX5" fmla="*/ 689371 w 918838"/>
                      <a:gd name="connsiteY5" fmla="*/ 649659 h 790503"/>
                      <a:gd name="connsiteX6" fmla="*/ 496075 w 918838"/>
                      <a:gd name="connsiteY6" fmla="*/ 789625 h 790503"/>
                      <a:gd name="connsiteX7" fmla="*/ 60348 w 918838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31836"/>
                      <a:gd name="connsiteY0" fmla="*/ 585523 h 790503"/>
                      <a:gd name="connsiteX1" fmla="*/ 43656 w 931836"/>
                      <a:gd name="connsiteY1" fmla="*/ 172959 h 790503"/>
                      <a:gd name="connsiteX2" fmla="*/ 465739 w 931836"/>
                      <a:gd name="connsiteY2" fmla="*/ 61 h 790503"/>
                      <a:gd name="connsiteX3" fmla="*/ 732706 w 931836"/>
                      <a:gd name="connsiteY3" fmla="*/ 190294 h 790503"/>
                      <a:gd name="connsiteX4" fmla="*/ 931801 w 931836"/>
                      <a:gd name="connsiteY4" fmla="*/ 342839 h 790503"/>
                      <a:gd name="connsiteX5" fmla="*/ 689371 w 931836"/>
                      <a:gd name="connsiteY5" fmla="*/ 649659 h 790503"/>
                      <a:gd name="connsiteX6" fmla="*/ 496075 w 931836"/>
                      <a:gd name="connsiteY6" fmla="*/ 789625 h 790503"/>
                      <a:gd name="connsiteX7" fmla="*/ 60348 w 931836"/>
                      <a:gd name="connsiteY7" fmla="*/ 585523 h 790503"/>
                      <a:gd name="connsiteX0" fmla="*/ 60100 w 931588"/>
                      <a:gd name="connsiteY0" fmla="*/ 585523 h 760553"/>
                      <a:gd name="connsiteX1" fmla="*/ 43408 w 931588"/>
                      <a:gd name="connsiteY1" fmla="*/ 172959 h 760553"/>
                      <a:gd name="connsiteX2" fmla="*/ 465491 w 931588"/>
                      <a:gd name="connsiteY2" fmla="*/ 61 h 760553"/>
                      <a:gd name="connsiteX3" fmla="*/ 732458 w 931588"/>
                      <a:gd name="connsiteY3" fmla="*/ 190294 h 760553"/>
                      <a:gd name="connsiteX4" fmla="*/ 931553 w 931588"/>
                      <a:gd name="connsiteY4" fmla="*/ 342839 h 760553"/>
                      <a:gd name="connsiteX5" fmla="*/ 689123 w 931588"/>
                      <a:gd name="connsiteY5" fmla="*/ 649659 h 760553"/>
                      <a:gd name="connsiteX6" fmla="*/ 491493 w 931588"/>
                      <a:gd name="connsiteY6" fmla="*/ 759289 h 760553"/>
                      <a:gd name="connsiteX7" fmla="*/ 60100 w 931588"/>
                      <a:gd name="connsiteY7" fmla="*/ 585523 h 760553"/>
                      <a:gd name="connsiteX0" fmla="*/ 60100 w 931588"/>
                      <a:gd name="connsiteY0" fmla="*/ 598884 h 773914"/>
                      <a:gd name="connsiteX1" fmla="*/ 43408 w 931588"/>
                      <a:gd name="connsiteY1" fmla="*/ 186320 h 773914"/>
                      <a:gd name="connsiteX2" fmla="*/ 260092 w 931588"/>
                      <a:gd name="connsiteY2" fmla="*/ 34642 h 773914"/>
                      <a:gd name="connsiteX3" fmla="*/ 465491 w 931588"/>
                      <a:gd name="connsiteY3" fmla="*/ 13422 h 773914"/>
                      <a:gd name="connsiteX4" fmla="*/ 732458 w 931588"/>
                      <a:gd name="connsiteY4" fmla="*/ 203655 h 773914"/>
                      <a:gd name="connsiteX5" fmla="*/ 931553 w 931588"/>
                      <a:gd name="connsiteY5" fmla="*/ 356200 h 773914"/>
                      <a:gd name="connsiteX6" fmla="*/ 689123 w 931588"/>
                      <a:gd name="connsiteY6" fmla="*/ 663020 h 773914"/>
                      <a:gd name="connsiteX7" fmla="*/ 491493 w 931588"/>
                      <a:gd name="connsiteY7" fmla="*/ 772650 h 773914"/>
                      <a:gd name="connsiteX8" fmla="*/ 60100 w 931588"/>
                      <a:gd name="connsiteY8" fmla="*/ 598884 h 773914"/>
                      <a:gd name="connsiteX0" fmla="*/ 60100 w 931588"/>
                      <a:gd name="connsiteY0" fmla="*/ 590218 h 765248"/>
                      <a:gd name="connsiteX1" fmla="*/ 43408 w 931588"/>
                      <a:gd name="connsiteY1" fmla="*/ 177654 h 765248"/>
                      <a:gd name="connsiteX2" fmla="*/ 260092 w 931588"/>
                      <a:gd name="connsiteY2" fmla="*/ 25976 h 765248"/>
                      <a:gd name="connsiteX3" fmla="*/ 465491 w 931588"/>
                      <a:gd name="connsiteY3" fmla="*/ 4756 h 765248"/>
                      <a:gd name="connsiteX4" fmla="*/ 619784 w 931588"/>
                      <a:gd name="connsiteY4" fmla="*/ 77980 h 765248"/>
                      <a:gd name="connsiteX5" fmla="*/ 732458 w 931588"/>
                      <a:gd name="connsiteY5" fmla="*/ 194989 h 765248"/>
                      <a:gd name="connsiteX6" fmla="*/ 931553 w 931588"/>
                      <a:gd name="connsiteY6" fmla="*/ 347534 h 765248"/>
                      <a:gd name="connsiteX7" fmla="*/ 689123 w 931588"/>
                      <a:gd name="connsiteY7" fmla="*/ 654354 h 765248"/>
                      <a:gd name="connsiteX8" fmla="*/ 491493 w 931588"/>
                      <a:gd name="connsiteY8" fmla="*/ 763984 h 765248"/>
                      <a:gd name="connsiteX9" fmla="*/ 60100 w 931588"/>
                      <a:gd name="connsiteY9" fmla="*/ 590218 h 765248"/>
                      <a:gd name="connsiteX0" fmla="*/ 47500 w 918988"/>
                      <a:gd name="connsiteY0" fmla="*/ 590218 h 765586"/>
                      <a:gd name="connsiteX1" fmla="*/ 30808 w 918988"/>
                      <a:gd name="connsiteY1" fmla="*/ 177654 h 765586"/>
                      <a:gd name="connsiteX2" fmla="*/ 247492 w 918988"/>
                      <a:gd name="connsiteY2" fmla="*/ 25976 h 765586"/>
                      <a:gd name="connsiteX3" fmla="*/ 452891 w 918988"/>
                      <a:gd name="connsiteY3" fmla="*/ 4756 h 765586"/>
                      <a:gd name="connsiteX4" fmla="*/ 607184 w 918988"/>
                      <a:gd name="connsiteY4" fmla="*/ 77980 h 765586"/>
                      <a:gd name="connsiteX5" fmla="*/ 719858 w 918988"/>
                      <a:gd name="connsiteY5" fmla="*/ 194989 h 765586"/>
                      <a:gd name="connsiteX6" fmla="*/ 918953 w 918988"/>
                      <a:gd name="connsiteY6" fmla="*/ 347534 h 765586"/>
                      <a:gd name="connsiteX7" fmla="*/ 676523 w 918988"/>
                      <a:gd name="connsiteY7" fmla="*/ 654354 h 765586"/>
                      <a:gd name="connsiteX8" fmla="*/ 478893 w 918988"/>
                      <a:gd name="connsiteY8" fmla="*/ 763984 h 765586"/>
                      <a:gd name="connsiteX9" fmla="*/ 225823 w 918988"/>
                      <a:gd name="connsiteY9" fmla="*/ 710693 h 765586"/>
                      <a:gd name="connsiteX10" fmla="*/ 47500 w 918988"/>
                      <a:gd name="connsiteY10" fmla="*/ 590218 h 765586"/>
                      <a:gd name="connsiteX0" fmla="*/ 64838 w 936326"/>
                      <a:gd name="connsiteY0" fmla="*/ 590218 h 765586"/>
                      <a:gd name="connsiteX1" fmla="*/ 477 w 936326"/>
                      <a:gd name="connsiteY1" fmla="*/ 424672 h 765586"/>
                      <a:gd name="connsiteX2" fmla="*/ 48146 w 936326"/>
                      <a:gd name="connsiteY2" fmla="*/ 177654 h 765586"/>
                      <a:gd name="connsiteX3" fmla="*/ 264830 w 936326"/>
                      <a:gd name="connsiteY3" fmla="*/ 25976 h 765586"/>
                      <a:gd name="connsiteX4" fmla="*/ 470229 w 936326"/>
                      <a:gd name="connsiteY4" fmla="*/ 4756 h 765586"/>
                      <a:gd name="connsiteX5" fmla="*/ 624522 w 936326"/>
                      <a:gd name="connsiteY5" fmla="*/ 77980 h 765586"/>
                      <a:gd name="connsiteX6" fmla="*/ 737196 w 936326"/>
                      <a:gd name="connsiteY6" fmla="*/ 194989 h 765586"/>
                      <a:gd name="connsiteX7" fmla="*/ 936291 w 936326"/>
                      <a:gd name="connsiteY7" fmla="*/ 347534 h 765586"/>
                      <a:gd name="connsiteX8" fmla="*/ 693861 w 936326"/>
                      <a:gd name="connsiteY8" fmla="*/ 654354 h 765586"/>
                      <a:gd name="connsiteX9" fmla="*/ 496231 w 936326"/>
                      <a:gd name="connsiteY9" fmla="*/ 763984 h 765586"/>
                      <a:gd name="connsiteX10" fmla="*/ 243161 w 936326"/>
                      <a:gd name="connsiteY10" fmla="*/ 710693 h 765586"/>
                      <a:gd name="connsiteX11" fmla="*/ 64838 w 936326"/>
                      <a:gd name="connsiteY11" fmla="*/ 590218 h 765586"/>
                      <a:gd name="connsiteX0" fmla="*/ 64838 w 936338"/>
                      <a:gd name="connsiteY0" fmla="*/ 590218 h 764796"/>
                      <a:gd name="connsiteX1" fmla="*/ 477 w 936338"/>
                      <a:gd name="connsiteY1" fmla="*/ 424672 h 764796"/>
                      <a:gd name="connsiteX2" fmla="*/ 48146 w 936338"/>
                      <a:gd name="connsiteY2" fmla="*/ 177654 h 764796"/>
                      <a:gd name="connsiteX3" fmla="*/ 264830 w 936338"/>
                      <a:gd name="connsiteY3" fmla="*/ 25976 h 764796"/>
                      <a:gd name="connsiteX4" fmla="*/ 470229 w 936338"/>
                      <a:gd name="connsiteY4" fmla="*/ 4756 h 764796"/>
                      <a:gd name="connsiteX5" fmla="*/ 624522 w 936338"/>
                      <a:gd name="connsiteY5" fmla="*/ 77980 h 764796"/>
                      <a:gd name="connsiteX6" fmla="*/ 737196 w 936338"/>
                      <a:gd name="connsiteY6" fmla="*/ 194989 h 764796"/>
                      <a:gd name="connsiteX7" fmla="*/ 936291 w 936338"/>
                      <a:gd name="connsiteY7" fmla="*/ 347534 h 764796"/>
                      <a:gd name="connsiteX8" fmla="*/ 737752 w 936338"/>
                      <a:gd name="connsiteY8" fmla="*/ 712876 h 764796"/>
                      <a:gd name="connsiteX9" fmla="*/ 496231 w 936338"/>
                      <a:gd name="connsiteY9" fmla="*/ 763984 h 764796"/>
                      <a:gd name="connsiteX10" fmla="*/ 243161 w 936338"/>
                      <a:gd name="connsiteY10" fmla="*/ 710693 h 764796"/>
                      <a:gd name="connsiteX11" fmla="*/ 64838 w 936338"/>
                      <a:gd name="connsiteY11" fmla="*/ 590218 h 764796"/>
                      <a:gd name="connsiteX0" fmla="*/ 64838 w 937949"/>
                      <a:gd name="connsiteY0" fmla="*/ 590218 h 764796"/>
                      <a:gd name="connsiteX1" fmla="*/ 477 w 937949"/>
                      <a:gd name="connsiteY1" fmla="*/ 424672 h 764796"/>
                      <a:gd name="connsiteX2" fmla="*/ 48146 w 937949"/>
                      <a:gd name="connsiteY2" fmla="*/ 177654 h 764796"/>
                      <a:gd name="connsiteX3" fmla="*/ 264830 w 937949"/>
                      <a:gd name="connsiteY3" fmla="*/ 25976 h 764796"/>
                      <a:gd name="connsiteX4" fmla="*/ 470229 w 937949"/>
                      <a:gd name="connsiteY4" fmla="*/ 4756 h 764796"/>
                      <a:gd name="connsiteX5" fmla="*/ 624522 w 937949"/>
                      <a:gd name="connsiteY5" fmla="*/ 77980 h 764796"/>
                      <a:gd name="connsiteX6" fmla="*/ 936291 w 937949"/>
                      <a:gd name="connsiteY6" fmla="*/ 347534 h 764796"/>
                      <a:gd name="connsiteX7" fmla="*/ 737752 w 937949"/>
                      <a:gd name="connsiteY7" fmla="*/ 712876 h 764796"/>
                      <a:gd name="connsiteX8" fmla="*/ 496231 w 937949"/>
                      <a:gd name="connsiteY8" fmla="*/ 763984 h 764796"/>
                      <a:gd name="connsiteX9" fmla="*/ 243161 w 937949"/>
                      <a:gd name="connsiteY9" fmla="*/ 710693 h 764796"/>
                      <a:gd name="connsiteX10" fmla="*/ 64838 w 937949"/>
                      <a:gd name="connsiteY10" fmla="*/ 590218 h 764796"/>
                      <a:gd name="connsiteX0" fmla="*/ 64838 w 943544"/>
                      <a:gd name="connsiteY0" fmla="*/ 610183 h 784761"/>
                      <a:gd name="connsiteX1" fmla="*/ 477 w 943544"/>
                      <a:gd name="connsiteY1" fmla="*/ 444637 h 784761"/>
                      <a:gd name="connsiteX2" fmla="*/ 48146 w 943544"/>
                      <a:gd name="connsiteY2" fmla="*/ 197619 h 784761"/>
                      <a:gd name="connsiteX3" fmla="*/ 264830 w 943544"/>
                      <a:gd name="connsiteY3" fmla="*/ 45941 h 784761"/>
                      <a:gd name="connsiteX4" fmla="*/ 470229 w 943544"/>
                      <a:gd name="connsiteY4" fmla="*/ 24721 h 784761"/>
                      <a:gd name="connsiteX5" fmla="*/ 936291 w 943544"/>
                      <a:gd name="connsiteY5" fmla="*/ 367499 h 784761"/>
                      <a:gd name="connsiteX6" fmla="*/ 737752 w 943544"/>
                      <a:gd name="connsiteY6" fmla="*/ 732841 h 784761"/>
                      <a:gd name="connsiteX7" fmla="*/ 496231 w 943544"/>
                      <a:gd name="connsiteY7" fmla="*/ 783949 h 784761"/>
                      <a:gd name="connsiteX8" fmla="*/ 243161 w 943544"/>
                      <a:gd name="connsiteY8" fmla="*/ 730658 h 784761"/>
                      <a:gd name="connsiteX9" fmla="*/ 64838 w 943544"/>
                      <a:gd name="connsiteY9" fmla="*/ 610183 h 784761"/>
                      <a:gd name="connsiteX0" fmla="*/ 64838 w 953921"/>
                      <a:gd name="connsiteY0" fmla="*/ 569505 h 744083"/>
                      <a:gd name="connsiteX1" fmla="*/ 477 w 953921"/>
                      <a:gd name="connsiteY1" fmla="*/ 403959 h 744083"/>
                      <a:gd name="connsiteX2" fmla="*/ 48146 w 953921"/>
                      <a:gd name="connsiteY2" fmla="*/ 156941 h 744083"/>
                      <a:gd name="connsiteX3" fmla="*/ 264830 w 953921"/>
                      <a:gd name="connsiteY3" fmla="*/ 5263 h 744083"/>
                      <a:gd name="connsiteX4" fmla="*/ 936291 w 953921"/>
                      <a:gd name="connsiteY4" fmla="*/ 326821 h 744083"/>
                      <a:gd name="connsiteX5" fmla="*/ 737752 w 953921"/>
                      <a:gd name="connsiteY5" fmla="*/ 692163 h 744083"/>
                      <a:gd name="connsiteX6" fmla="*/ 496231 w 953921"/>
                      <a:gd name="connsiteY6" fmla="*/ 743271 h 744083"/>
                      <a:gd name="connsiteX7" fmla="*/ 243161 w 953921"/>
                      <a:gd name="connsiteY7" fmla="*/ 689980 h 744083"/>
                      <a:gd name="connsiteX8" fmla="*/ 64838 w 953921"/>
                      <a:gd name="connsiteY8" fmla="*/ 569505 h 744083"/>
                      <a:gd name="connsiteX0" fmla="*/ 64838 w 953921"/>
                      <a:gd name="connsiteY0" fmla="*/ 610098 h 784676"/>
                      <a:gd name="connsiteX1" fmla="*/ 477 w 953921"/>
                      <a:gd name="connsiteY1" fmla="*/ 444552 h 784676"/>
                      <a:gd name="connsiteX2" fmla="*/ 48146 w 953921"/>
                      <a:gd name="connsiteY2" fmla="*/ 197534 h 784676"/>
                      <a:gd name="connsiteX3" fmla="*/ 492417 w 953921"/>
                      <a:gd name="connsiteY3" fmla="*/ 3879 h 784676"/>
                      <a:gd name="connsiteX4" fmla="*/ 936291 w 953921"/>
                      <a:gd name="connsiteY4" fmla="*/ 367414 h 784676"/>
                      <a:gd name="connsiteX5" fmla="*/ 737752 w 953921"/>
                      <a:gd name="connsiteY5" fmla="*/ 732756 h 784676"/>
                      <a:gd name="connsiteX6" fmla="*/ 496231 w 953921"/>
                      <a:gd name="connsiteY6" fmla="*/ 783864 h 784676"/>
                      <a:gd name="connsiteX7" fmla="*/ 243161 w 953921"/>
                      <a:gd name="connsiteY7" fmla="*/ 730573 h 784676"/>
                      <a:gd name="connsiteX8" fmla="*/ 64838 w 953921"/>
                      <a:gd name="connsiteY8" fmla="*/ 610098 h 784676"/>
                      <a:gd name="connsiteX0" fmla="*/ 64838 w 1122823"/>
                      <a:gd name="connsiteY0" fmla="*/ 610098 h 822407"/>
                      <a:gd name="connsiteX1" fmla="*/ 477 w 1122823"/>
                      <a:gd name="connsiteY1" fmla="*/ 444552 h 822407"/>
                      <a:gd name="connsiteX2" fmla="*/ 48146 w 1122823"/>
                      <a:gd name="connsiteY2" fmla="*/ 197534 h 822407"/>
                      <a:gd name="connsiteX3" fmla="*/ 492417 w 1122823"/>
                      <a:gd name="connsiteY3" fmla="*/ 3879 h 822407"/>
                      <a:gd name="connsiteX4" fmla="*/ 936291 w 1122823"/>
                      <a:gd name="connsiteY4" fmla="*/ 367414 h 822407"/>
                      <a:gd name="connsiteX5" fmla="*/ 1105395 w 1122823"/>
                      <a:gd name="connsiteY5" fmla="*/ 795722 h 822407"/>
                      <a:gd name="connsiteX6" fmla="*/ 496231 w 1122823"/>
                      <a:gd name="connsiteY6" fmla="*/ 783864 h 822407"/>
                      <a:gd name="connsiteX7" fmla="*/ 243161 w 1122823"/>
                      <a:gd name="connsiteY7" fmla="*/ 730573 h 822407"/>
                      <a:gd name="connsiteX8" fmla="*/ 64838 w 1122823"/>
                      <a:gd name="connsiteY8" fmla="*/ 610098 h 822407"/>
                      <a:gd name="connsiteX0" fmla="*/ 64838 w 1122823"/>
                      <a:gd name="connsiteY0" fmla="*/ 713487 h 925797"/>
                      <a:gd name="connsiteX1" fmla="*/ 477 w 1122823"/>
                      <a:gd name="connsiteY1" fmla="*/ 547941 h 925797"/>
                      <a:gd name="connsiteX2" fmla="*/ 48146 w 1122823"/>
                      <a:gd name="connsiteY2" fmla="*/ 300923 h 925797"/>
                      <a:gd name="connsiteX3" fmla="*/ 702499 w 1122823"/>
                      <a:gd name="connsiteY3" fmla="*/ 2324 h 925797"/>
                      <a:gd name="connsiteX4" fmla="*/ 936291 w 1122823"/>
                      <a:gd name="connsiteY4" fmla="*/ 470803 h 925797"/>
                      <a:gd name="connsiteX5" fmla="*/ 1105395 w 1122823"/>
                      <a:gd name="connsiteY5" fmla="*/ 899111 h 925797"/>
                      <a:gd name="connsiteX6" fmla="*/ 496231 w 1122823"/>
                      <a:gd name="connsiteY6" fmla="*/ 887253 h 925797"/>
                      <a:gd name="connsiteX7" fmla="*/ 243161 w 1122823"/>
                      <a:gd name="connsiteY7" fmla="*/ 833962 h 925797"/>
                      <a:gd name="connsiteX8" fmla="*/ 64838 w 1122823"/>
                      <a:gd name="connsiteY8" fmla="*/ 713487 h 925797"/>
                      <a:gd name="connsiteX0" fmla="*/ 64838 w 1111843"/>
                      <a:gd name="connsiteY0" fmla="*/ 713487 h 925797"/>
                      <a:gd name="connsiteX1" fmla="*/ 477 w 1111843"/>
                      <a:gd name="connsiteY1" fmla="*/ 547941 h 925797"/>
                      <a:gd name="connsiteX2" fmla="*/ 48146 w 1111843"/>
                      <a:gd name="connsiteY2" fmla="*/ 300923 h 925797"/>
                      <a:gd name="connsiteX3" fmla="*/ 702499 w 1111843"/>
                      <a:gd name="connsiteY3" fmla="*/ 2324 h 925797"/>
                      <a:gd name="connsiteX4" fmla="*/ 568646 w 1111843"/>
                      <a:gd name="connsiteY4" fmla="*/ 544263 h 925797"/>
                      <a:gd name="connsiteX5" fmla="*/ 1105395 w 1111843"/>
                      <a:gd name="connsiteY5" fmla="*/ 899111 h 925797"/>
                      <a:gd name="connsiteX6" fmla="*/ 496231 w 1111843"/>
                      <a:gd name="connsiteY6" fmla="*/ 887253 h 925797"/>
                      <a:gd name="connsiteX7" fmla="*/ 243161 w 1111843"/>
                      <a:gd name="connsiteY7" fmla="*/ 833962 h 925797"/>
                      <a:gd name="connsiteX8" fmla="*/ 64838 w 1111843"/>
                      <a:gd name="connsiteY8" fmla="*/ 713487 h 925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43" h="925797">
                        <a:moveTo>
                          <a:pt x="64838" y="713487"/>
                        </a:moveTo>
                        <a:cubicBezTo>
                          <a:pt x="24391" y="665817"/>
                          <a:pt x="3259" y="616701"/>
                          <a:pt x="477" y="547941"/>
                        </a:cubicBezTo>
                        <a:cubicBezTo>
                          <a:pt x="-2305" y="479181"/>
                          <a:pt x="6254" y="367372"/>
                          <a:pt x="48146" y="300923"/>
                        </a:cubicBezTo>
                        <a:cubicBezTo>
                          <a:pt x="82200" y="211939"/>
                          <a:pt x="554475" y="-25989"/>
                          <a:pt x="702499" y="2324"/>
                        </a:cubicBezTo>
                        <a:cubicBezTo>
                          <a:pt x="850523" y="30637"/>
                          <a:pt x="489826" y="429780"/>
                          <a:pt x="568646" y="544263"/>
                        </a:cubicBezTo>
                        <a:cubicBezTo>
                          <a:pt x="647466" y="658746"/>
                          <a:pt x="1175849" y="837648"/>
                          <a:pt x="1105395" y="899111"/>
                        </a:cubicBezTo>
                        <a:cubicBezTo>
                          <a:pt x="1034941" y="960574"/>
                          <a:pt x="639937" y="898111"/>
                          <a:pt x="496231" y="887253"/>
                        </a:cubicBezTo>
                        <a:cubicBezTo>
                          <a:pt x="352525" y="876395"/>
                          <a:pt x="315060" y="862923"/>
                          <a:pt x="243161" y="833962"/>
                        </a:cubicBezTo>
                        <a:cubicBezTo>
                          <a:pt x="171262" y="805001"/>
                          <a:pt x="105285" y="761157"/>
                          <a:pt x="64838" y="713487"/>
                        </a:cubicBezTo>
                        <a:close/>
                      </a:path>
                    </a:pathLst>
                  </a:custGeom>
                  <a:solidFill>
                    <a:srgbClr val="B83A1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45" name="Csoportba foglalás 344"/>
                <p:cNvGrpSpPr/>
                <p:nvPr/>
              </p:nvGrpSpPr>
              <p:grpSpPr>
                <a:xfrm>
                  <a:off x="8875857" y="2396128"/>
                  <a:ext cx="876714" cy="1317501"/>
                  <a:chOff x="8875857" y="2396128"/>
                  <a:chExt cx="876714" cy="1317501"/>
                </a:xfrm>
              </p:grpSpPr>
              <p:sp>
                <p:nvSpPr>
                  <p:cNvPr id="353" name="Szabadkézi sokszög 352"/>
                  <p:cNvSpPr/>
                  <p:nvPr/>
                </p:nvSpPr>
                <p:spPr>
                  <a:xfrm rot="13534049" flipH="1">
                    <a:off x="8771009" y="2732068"/>
                    <a:ext cx="1086409" cy="876714"/>
                  </a:xfrm>
                  <a:custGeom>
                    <a:avLst/>
                    <a:gdLst>
                      <a:gd name="connsiteX0" fmla="*/ 70804 w 1126590"/>
                      <a:gd name="connsiteY0" fmla="*/ 1171754 h 1204614"/>
                      <a:gd name="connsiteX1" fmla="*/ 91500 w 1126590"/>
                      <a:gd name="connsiteY1" fmla="*/ 1188643 h 1204614"/>
                      <a:gd name="connsiteX2" fmla="*/ 356251 w 1126590"/>
                      <a:gd name="connsiteY2" fmla="*/ 995209 h 1204614"/>
                      <a:gd name="connsiteX3" fmla="*/ 281992 w 1126590"/>
                      <a:gd name="connsiteY3" fmla="*/ 402216 h 1204614"/>
                      <a:gd name="connsiteX4" fmla="*/ 710154 w 1126590"/>
                      <a:gd name="connsiteY4" fmla="*/ 726857 h 1204614"/>
                      <a:gd name="connsiteX5" fmla="*/ 726693 w 1126590"/>
                      <a:gd name="connsiteY5" fmla="*/ 740147 h 1204614"/>
                      <a:gd name="connsiteX6" fmla="*/ 734056 w 1126590"/>
                      <a:gd name="connsiteY6" fmla="*/ 774196 h 1204614"/>
                      <a:gd name="connsiteX7" fmla="*/ 739144 w 1126590"/>
                      <a:gd name="connsiteY7" fmla="*/ 782949 h 1204614"/>
                      <a:gd name="connsiteX8" fmla="*/ 751495 w 1126590"/>
                      <a:gd name="connsiteY8" fmla="*/ 843406 h 1204614"/>
                      <a:gd name="connsiteX9" fmla="*/ 827650 w 1126590"/>
                      <a:gd name="connsiteY9" fmla="*/ 1001037 h 1204614"/>
                      <a:gd name="connsiteX10" fmla="*/ 835164 w 1126590"/>
                      <a:gd name="connsiteY10" fmla="*/ 894947 h 1204614"/>
                      <a:gd name="connsiteX11" fmla="*/ 826030 w 1126590"/>
                      <a:gd name="connsiteY11" fmla="*/ 850231 h 1204614"/>
                      <a:gd name="connsiteX12" fmla="*/ 827757 w 1126590"/>
                      <a:gd name="connsiteY12" fmla="*/ 850732 h 1204614"/>
                      <a:gd name="connsiteX13" fmla="*/ 831100 w 1126590"/>
                      <a:gd name="connsiteY13" fmla="*/ 855491 h 1204614"/>
                      <a:gd name="connsiteX14" fmla="*/ 861577 w 1126590"/>
                      <a:gd name="connsiteY14" fmla="*/ 893073 h 1204614"/>
                      <a:gd name="connsiteX15" fmla="*/ 866736 w 1126590"/>
                      <a:gd name="connsiteY15" fmla="*/ 898617 h 1204614"/>
                      <a:gd name="connsiteX16" fmla="*/ 898371 w 1126590"/>
                      <a:gd name="connsiteY16" fmla="*/ 951868 h 1204614"/>
                      <a:gd name="connsiteX17" fmla="*/ 1025185 w 1126590"/>
                      <a:gd name="connsiteY17" fmla="*/ 1083604 h 1204614"/>
                      <a:gd name="connsiteX18" fmla="*/ 1009317 w 1126590"/>
                      <a:gd name="connsiteY18" fmla="*/ 1006563 h 1204614"/>
                      <a:gd name="connsiteX19" fmla="*/ 1008542 w 1126590"/>
                      <a:gd name="connsiteY19" fmla="*/ 1005030 h 1204614"/>
                      <a:gd name="connsiteX20" fmla="*/ 1011360 w 1126590"/>
                      <a:gd name="connsiteY20" fmla="*/ 1005449 h 1204614"/>
                      <a:gd name="connsiteX21" fmla="*/ 1024113 w 1126590"/>
                      <a:gd name="connsiteY21" fmla="*/ 1021170 h 1204614"/>
                      <a:gd name="connsiteX22" fmla="*/ 1092267 w 1126590"/>
                      <a:gd name="connsiteY22" fmla="*/ 1073455 h 1204614"/>
                      <a:gd name="connsiteX23" fmla="*/ 1076398 w 1126590"/>
                      <a:gd name="connsiteY23" fmla="*/ 996413 h 1204614"/>
                      <a:gd name="connsiteX24" fmla="*/ 1068254 w 1126590"/>
                      <a:gd name="connsiteY24" fmla="*/ 980289 h 1204614"/>
                      <a:gd name="connsiteX25" fmla="*/ 1068655 w 1126590"/>
                      <a:gd name="connsiteY25" fmla="*/ 979243 h 1204614"/>
                      <a:gd name="connsiteX26" fmla="*/ 1071281 w 1126590"/>
                      <a:gd name="connsiteY26" fmla="*/ 982151 h 1204614"/>
                      <a:gd name="connsiteX27" fmla="*/ 1121483 w 1126590"/>
                      <a:gd name="connsiteY27" fmla="*/ 1014553 h 1204614"/>
                      <a:gd name="connsiteX28" fmla="*/ 1105615 w 1126590"/>
                      <a:gd name="connsiteY28" fmla="*/ 937512 h 1204614"/>
                      <a:gd name="connsiteX29" fmla="*/ 1094829 w 1126590"/>
                      <a:gd name="connsiteY29" fmla="*/ 916159 h 1204614"/>
                      <a:gd name="connsiteX30" fmla="*/ 1103682 w 1126590"/>
                      <a:gd name="connsiteY30" fmla="*/ 923648 h 1204614"/>
                      <a:gd name="connsiteX31" fmla="*/ 1121745 w 1126590"/>
                      <a:gd name="connsiteY31" fmla="*/ 930166 h 1204614"/>
                      <a:gd name="connsiteX32" fmla="*/ 1053630 w 1126590"/>
                      <a:gd name="connsiteY32" fmla="*/ 770637 h 1204614"/>
                      <a:gd name="connsiteX33" fmla="*/ 1014404 w 1126590"/>
                      <a:gd name="connsiteY33" fmla="*/ 714560 h 1204614"/>
                      <a:gd name="connsiteX34" fmla="*/ 1012921 w 1126590"/>
                      <a:gd name="connsiteY34" fmla="*/ 712637 h 1204614"/>
                      <a:gd name="connsiteX35" fmla="*/ 1010115 w 1126590"/>
                      <a:gd name="connsiteY35" fmla="*/ 713967 h 1204614"/>
                      <a:gd name="connsiteX36" fmla="*/ 1008035 w 1126590"/>
                      <a:gd name="connsiteY36" fmla="*/ 694703 h 1204614"/>
                      <a:gd name="connsiteX37" fmla="*/ 998803 w 1126590"/>
                      <a:gd name="connsiteY37" fmla="*/ 669666 h 1204614"/>
                      <a:gd name="connsiteX38" fmla="*/ 1002743 w 1126590"/>
                      <a:gd name="connsiteY38" fmla="*/ 650783 h 1204614"/>
                      <a:gd name="connsiteX39" fmla="*/ 903530 w 1126590"/>
                      <a:gd name="connsiteY39" fmla="*/ 529464 h 1204614"/>
                      <a:gd name="connsiteX40" fmla="*/ 256095 w 1126590"/>
                      <a:gd name="connsiteY40" fmla="*/ 4967 h 1204614"/>
                      <a:gd name="connsiteX41" fmla="*/ 70199 w 1126590"/>
                      <a:gd name="connsiteY41" fmla="*/ 90266 h 1204614"/>
                      <a:gd name="connsiteX42" fmla="*/ 1506 w 1126590"/>
                      <a:gd name="connsiteY42" fmla="*/ 818089 h 1204614"/>
                      <a:gd name="connsiteX43" fmla="*/ 70804 w 1126590"/>
                      <a:gd name="connsiteY43" fmla="*/ 1171754 h 1204614"/>
                      <a:gd name="connsiteX0" fmla="*/ 70804 w 1126590"/>
                      <a:gd name="connsiteY0" fmla="*/ 1171754 h 1204614"/>
                      <a:gd name="connsiteX1" fmla="*/ 91500 w 1126590"/>
                      <a:gd name="connsiteY1" fmla="*/ 1188643 h 1204614"/>
                      <a:gd name="connsiteX2" fmla="*/ 356251 w 1126590"/>
                      <a:gd name="connsiteY2" fmla="*/ 995209 h 1204614"/>
                      <a:gd name="connsiteX3" fmla="*/ 271502 w 1126590"/>
                      <a:gd name="connsiteY3" fmla="*/ 308925 h 1204614"/>
                      <a:gd name="connsiteX4" fmla="*/ 710154 w 1126590"/>
                      <a:gd name="connsiteY4" fmla="*/ 726857 h 1204614"/>
                      <a:gd name="connsiteX5" fmla="*/ 726693 w 1126590"/>
                      <a:gd name="connsiteY5" fmla="*/ 740147 h 1204614"/>
                      <a:gd name="connsiteX6" fmla="*/ 734056 w 1126590"/>
                      <a:gd name="connsiteY6" fmla="*/ 774196 h 1204614"/>
                      <a:gd name="connsiteX7" fmla="*/ 739144 w 1126590"/>
                      <a:gd name="connsiteY7" fmla="*/ 782949 h 1204614"/>
                      <a:gd name="connsiteX8" fmla="*/ 751495 w 1126590"/>
                      <a:gd name="connsiteY8" fmla="*/ 843406 h 1204614"/>
                      <a:gd name="connsiteX9" fmla="*/ 827650 w 1126590"/>
                      <a:gd name="connsiteY9" fmla="*/ 1001037 h 1204614"/>
                      <a:gd name="connsiteX10" fmla="*/ 835164 w 1126590"/>
                      <a:gd name="connsiteY10" fmla="*/ 894947 h 1204614"/>
                      <a:gd name="connsiteX11" fmla="*/ 826030 w 1126590"/>
                      <a:gd name="connsiteY11" fmla="*/ 850231 h 1204614"/>
                      <a:gd name="connsiteX12" fmla="*/ 827757 w 1126590"/>
                      <a:gd name="connsiteY12" fmla="*/ 850732 h 1204614"/>
                      <a:gd name="connsiteX13" fmla="*/ 831100 w 1126590"/>
                      <a:gd name="connsiteY13" fmla="*/ 855491 h 1204614"/>
                      <a:gd name="connsiteX14" fmla="*/ 861577 w 1126590"/>
                      <a:gd name="connsiteY14" fmla="*/ 893073 h 1204614"/>
                      <a:gd name="connsiteX15" fmla="*/ 866736 w 1126590"/>
                      <a:gd name="connsiteY15" fmla="*/ 898617 h 1204614"/>
                      <a:gd name="connsiteX16" fmla="*/ 898371 w 1126590"/>
                      <a:gd name="connsiteY16" fmla="*/ 951868 h 1204614"/>
                      <a:gd name="connsiteX17" fmla="*/ 1025185 w 1126590"/>
                      <a:gd name="connsiteY17" fmla="*/ 1083604 h 1204614"/>
                      <a:gd name="connsiteX18" fmla="*/ 1009317 w 1126590"/>
                      <a:gd name="connsiteY18" fmla="*/ 1006563 h 1204614"/>
                      <a:gd name="connsiteX19" fmla="*/ 1008542 w 1126590"/>
                      <a:gd name="connsiteY19" fmla="*/ 1005030 h 1204614"/>
                      <a:gd name="connsiteX20" fmla="*/ 1011360 w 1126590"/>
                      <a:gd name="connsiteY20" fmla="*/ 1005449 h 1204614"/>
                      <a:gd name="connsiteX21" fmla="*/ 1024113 w 1126590"/>
                      <a:gd name="connsiteY21" fmla="*/ 1021170 h 1204614"/>
                      <a:gd name="connsiteX22" fmla="*/ 1092267 w 1126590"/>
                      <a:gd name="connsiteY22" fmla="*/ 1073455 h 1204614"/>
                      <a:gd name="connsiteX23" fmla="*/ 1076398 w 1126590"/>
                      <a:gd name="connsiteY23" fmla="*/ 996413 h 1204614"/>
                      <a:gd name="connsiteX24" fmla="*/ 1068254 w 1126590"/>
                      <a:gd name="connsiteY24" fmla="*/ 980289 h 1204614"/>
                      <a:gd name="connsiteX25" fmla="*/ 1068655 w 1126590"/>
                      <a:gd name="connsiteY25" fmla="*/ 979243 h 1204614"/>
                      <a:gd name="connsiteX26" fmla="*/ 1071281 w 1126590"/>
                      <a:gd name="connsiteY26" fmla="*/ 982151 h 1204614"/>
                      <a:gd name="connsiteX27" fmla="*/ 1121483 w 1126590"/>
                      <a:gd name="connsiteY27" fmla="*/ 1014553 h 1204614"/>
                      <a:gd name="connsiteX28" fmla="*/ 1105615 w 1126590"/>
                      <a:gd name="connsiteY28" fmla="*/ 937512 h 1204614"/>
                      <a:gd name="connsiteX29" fmla="*/ 1094829 w 1126590"/>
                      <a:gd name="connsiteY29" fmla="*/ 916159 h 1204614"/>
                      <a:gd name="connsiteX30" fmla="*/ 1103682 w 1126590"/>
                      <a:gd name="connsiteY30" fmla="*/ 923648 h 1204614"/>
                      <a:gd name="connsiteX31" fmla="*/ 1121745 w 1126590"/>
                      <a:gd name="connsiteY31" fmla="*/ 930166 h 1204614"/>
                      <a:gd name="connsiteX32" fmla="*/ 1053630 w 1126590"/>
                      <a:gd name="connsiteY32" fmla="*/ 770637 h 1204614"/>
                      <a:gd name="connsiteX33" fmla="*/ 1014404 w 1126590"/>
                      <a:gd name="connsiteY33" fmla="*/ 714560 h 1204614"/>
                      <a:gd name="connsiteX34" fmla="*/ 1012921 w 1126590"/>
                      <a:gd name="connsiteY34" fmla="*/ 712637 h 1204614"/>
                      <a:gd name="connsiteX35" fmla="*/ 1010115 w 1126590"/>
                      <a:gd name="connsiteY35" fmla="*/ 713967 h 1204614"/>
                      <a:gd name="connsiteX36" fmla="*/ 1008035 w 1126590"/>
                      <a:gd name="connsiteY36" fmla="*/ 694703 h 1204614"/>
                      <a:gd name="connsiteX37" fmla="*/ 998803 w 1126590"/>
                      <a:gd name="connsiteY37" fmla="*/ 669666 h 1204614"/>
                      <a:gd name="connsiteX38" fmla="*/ 1002743 w 1126590"/>
                      <a:gd name="connsiteY38" fmla="*/ 650783 h 1204614"/>
                      <a:gd name="connsiteX39" fmla="*/ 903530 w 1126590"/>
                      <a:gd name="connsiteY39" fmla="*/ 529464 h 1204614"/>
                      <a:gd name="connsiteX40" fmla="*/ 256095 w 1126590"/>
                      <a:gd name="connsiteY40" fmla="*/ 4967 h 1204614"/>
                      <a:gd name="connsiteX41" fmla="*/ 70199 w 1126590"/>
                      <a:gd name="connsiteY41" fmla="*/ 90266 h 1204614"/>
                      <a:gd name="connsiteX42" fmla="*/ 1506 w 1126590"/>
                      <a:gd name="connsiteY42" fmla="*/ 818089 h 1204614"/>
                      <a:gd name="connsiteX43" fmla="*/ 70804 w 1126590"/>
                      <a:gd name="connsiteY43" fmla="*/ 1171754 h 1204614"/>
                      <a:gd name="connsiteX0" fmla="*/ 70804 w 1126590"/>
                      <a:gd name="connsiteY0" fmla="*/ 1171754 h 1199924"/>
                      <a:gd name="connsiteX1" fmla="*/ 91500 w 1126590"/>
                      <a:gd name="connsiteY1" fmla="*/ 1188643 h 1199924"/>
                      <a:gd name="connsiteX2" fmla="*/ 292866 w 1126590"/>
                      <a:gd name="connsiteY2" fmla="*/ 989482 h 1199924"/>
                      <a:gd name="connsiteX3" fmla="*/ 271502 w 1126590"/>
                      <a:gd name="connsiteY3" fmla="*/ 308925 h 1199924"/>
                      <a:gd name="connsiteX4" fmla="*/ 710154 w 1126590"/>
                      <a:gd name="connsiteY4" fmla="*/ 726857 h 1199924"/>
                      <a:gd name="connsiteX5" fmla="*/ 726693 w 1126590"/>
                      <a:gd name="connsiteY5" fmla="*/ 740147 h 1199924"/>
                      <a:gd name="connsiteX6" fmla="*/ 734056 w 1126590"/>
                      <a:gd name="connsiteY6" fmla="*/ 774196 h 1199924"/>
                      <a:gd name="connsiteX7" fmla="*/ 739144 w 1126590"/>
                      <a:gd name="connsiteY7" fmla="*/ 782949 h 1199924"/>
                      <a:gd name="connsiteX8" fmla="*/ 751495 w 1126590"/>
                      <a:gd name="connsiteY8" fmla="*/ 843406 h 1199924"/>
                      <a:gd name="connsiteX9" fmla="*/ 827650 w 1126590"/>
                      <a:gd name="connsiteY9" fmla="*/ 1001037 h 1199924"/>
                      <a:gd name="connsiteX10" fmla="*/ 835164 w 1126590"/>
                      <a:gd name="connsiteY10" fmla="*/ 894947 h 1199924"/>
                      <a:gd name="connsiteX11" fmla="*/ 826030 w 1126590"/>
                      <a:gd name="connsiteY11" fmla="*/ 850231 h 1199924"/>
                      <a:gd name="connsiteX12" fmla="*/ 827757 w 1126590"/>
                      <a:gd name="connsiteY12" fmla="*/ 850732 h 1199924"/>
                      <a:gd name="connsiteX13" fmla="*/ 831100 w 1126590"/>
                      <a:gd name="connsiteY13" fmla="*/ 855491 h 1199924"/>
                      <a:gd name="connsiteX14" fmla="*/ 861577 w 1126590"/>
                      <a:gd name="connsiteY14" fmla="*/ 893073 h 1199924"/>
                      <a:gd name="connsiteX15" fmla="*/ 866736 w 1126590"/>
                      <a:gd name="connsiteY15" fmla="*/ 898617 h 1199924"/>
                      <a:gd name="connsiteX16" fmla="*/ 898371 w 1126590"/>
                      <a:gd name="connsiteY16" fmla="*/ 951868 h 1199924"/>
                      <a:gd name="connsiteX17" fmla="*/ 1025185 w 1126590"/>
                      <a:gd name="connsiteY17" fmla="*/ 1083604 h 1199924"/>
                      <a:gd name="connsiteX18" fmla="*/ 1009317 w 1126590"/>
                      <a:gd name="connsiteY18" fmla="*/ 1006563 h 1199924"/>
                      <a:gd name="connsiteX19" fmla="*/ 1008542 w 1126590"/>
                      <a:gd name="connsiteY19" fmla="*/ 1005030 h 1199924"/>
                      <a:gd name="connsiteX20" fmla="*/ 1011360 w 1126590"/>
                      <a:gd name="connsiteY20" fmla="*/ 1005449 h 1199924"/>
                      <a:gd name="connsiteX21" fmla="*/ 1024113 w 1126590"/>
                      <a:gd name="connsiteY21" fmla="*/ 1021170 h 1199924"/>
                      <a:gd name="connsiteX22" fmla="*/ 1092267 w 1126590"/>
                      <a:gd name="connsiteY22" fmla="*/ 1073455 h 1199924"/>
                      <a:gd name="connsiteX23" fmla="*/ 1076398 w 1126590"/>
                      <a:gd name="connsiteY23" fmla="*/ 996413 h 1199924"/>
                      <a:gd name="connsiteX24" fmla="*/ 1068254 w 1126590"/>
                      <a:gd name="connsiteY24" fmla="*/ 980289 h 1199924"/>
                      <a:gd name="connsiteX25" fmla="*/ 1068655 w 1126590"/>
                      <a:gd name="connsiteY25" fmla="*/ 979243 h 1199924"/>
                      <a:gd name="connsiteX26" fmla="*/ 1071281 w 1126590"/>
                      <a:gd name="connsiteY26" fmla="*/ 982151 h 1199924"/>
                      <a:gd name="connsiteX27" fmla="*/ 1121483 w 1126590"/>
                      <a:gd name="connsiteY27" fmla="*/ 1014553 h 1199924"/>
                      <a:gd name="connsiteX28" fmla="*/ 1105615 w 1126590"/>
                      <a:gd name="connsiteY28" fmla="*/ 937512 h 1199924"/>
                      <a:gd name="connsiteX29" fmla="*/ 1094829 w 1126590"/>
                      <a:gd name="connsiteY29" fmla="*/ 916159 h 1199924"/>
                      <a:gd name="connsiteX30" fmla="*/ 1103682 w 1126590"/>
                      <a:gd name="connsiteY30" fmla="*/ 923648 h 1199924"/>
                      <a:gd name="connsiteX31" fmla="*/ 1121745 w 1126590"/>
                      <a:gd name="connsiteY31" fmla="*/ 930166 h 1199924"/>
                      <a:gd name="connsiteX32" fmla="*/ 1053630 w 1126590"/>
                      <a:gd name="connsiteY32" fmla="*/ 770637 h 1199924"/>
                      <a:gd name="connsiteX33" fmla="*/ 1014404 w 1126590"/>
                      <a:gd name="connsiteY33" fmla="*/ 714560 h 1199924"/>
                      <a:gd name="connsiteX34" fmla="*/ 1012921 w 1126590"/>
                      <a:gd name="connsiteY34" fmla="*/ 712637 h 1199924"/>
                      <a:gd name="connsiteX35" fmla="*/ 1010115 w 1126590"/>
                      <a:gd name="connsiteY35" fmla="*/ 713967 h 1199924"/>
                      <a:gd name="connsiteX36" fmla="*/ 1008035 w 1126590"/>
                      <a:gd name="connsiteY36" fmla="*/ 694703 h 1199924"/>
                      <a:gd name="connsiteX37" fmla="*/ 998803 w 1126590"/>
                      <a:gd name="connsiteY37" fmla="*/ 669666 h 1199924"/>
                      <a:gd name="connsiteX38" fmla="*/ 1002743 w 1126590"/>
                      <a:gd name="connsiteY38" fmla="*/ 650783 h 1199924"/>
                      <a:gd name="connsiteX39" fmla="*/ 903530 w 1126590"/>
                      <a:gd name="connsiteY39" fmla="*/ 529464 h 1199924"/>
                      <a:gd name="connsiteX40" fmla="*/ 256095 w 1126590"/>
                      <a:gd name="connsiteY40" fmla="*/ 4967 h 1199924"/>
                      <a:gd name="connsiteX41" fmla="*/ 70199 w 1126590"/>
                      <a:gd name="connsiteY41" fmla="*/ 90266 h 1199924"/>
                      <a:gd name="connsiteX42" fmla="*/ 1506 w 1126590"/>
                      <a:gd name="connsiteY42" fmla="*/ 818089 h 1199924"/>
                      <a:gd name="connsiteX43" fmla="*/ 70804 w 1126590"/>
                      <a:gd name="connsiteY43" fmla="*/ 1171754 h 1199924"/>
                      <a:gd name="connsiteX0" fmla="*/ 70804 w 1126590"/>
                      <a:gd name="connsiteY0" fmla="*/ 1171754 h 1199925"/>
                      <a:gd name="connsiteX1" fmla="*/ 91500 w 1126590"/>
                      <a:gd name="connsiteY1" fmla="*/ 1188643 h 1199925"/>
                      <a:gd name="connsiteX2" fmla="*/ 292866 w 1126590"/>
                      <a:gd name="connsiteY2" fmla="*/ 989482 h 1199925"/>
                      <a:gd name="connsiteX3" fmla="*/ 271502 w 1126590"/>
                      <a:gd name="connsiteY3" fmla="*/ 308925 h 1199925"/>
                      <a:gd name="connsiteX4" fmla="*/ 710154 w 1126590"/>
                      <a:gd name="connsiteY4" fmla="*/ 726857 h 1199925"/>
                      <a:gd name="connsiteX5" fmla="*/ 726693 w 1126590"/>
                      <a:gd name="connsiteY5" fmla="*/ 740147 h 1199925"/>
                      <a:gd name="connsiteX6" fmla="*/ 734056 w 1126590"/>
                      <a:gd name="connsiteY6" fmla="*/ 774196 h 1199925"/>
                      <a:gd name="connsiteX7" fmla="*/ 739144 w 1126590"/>
                      <a:gd name="connsiteY7" fmla="*/ 782949 h 1199925"/>
                      <a:gd name="connsiteX8" fmla="*/ 751495 w 1126590"/>
                      <a:gd name="connsiteY8" fmla="*/ 843406 h 1199925"/>
                      <a:gd name="connsiteX9" fmla="*/ 827650 w 1126590"/>
                      <a:gd name="connsiteY9" fmla="*/ 1001037 h 1199925"/>
                      <a:gd name="connsiteX10" fmla="*/ 835164 w 1126590"/>
                      <a:gd name="connsiteY10" fmla="*/ 894947 h 1199925"/>
                      <a:gd name="connsiteX11" fmla="*/ 826030 w 1126590"/>
                      <a:gd name="connsiteY11" fmla="*/ 850231 h 1199925"/>
                      <a:gd name="connsiteX12" fmla="*/ 827757 w 1126590"/>
                      <a:gd name="connsiteY12" fmla="*/ 850732 h 1199925"/>
                      <a:gd name="connsiteX13" fmla="*/ 831100 w 1126590"/>
                      <a:gd name="connsiteY13" fmla="*/ 855491 h 1199925"/>
                      <a:gd name="connsiteX14" fmla="*/ 861577 w 1126590"/>
                      <a:gd name="connsiteY14" fmla="*/ 893073 h 1199925"/>
                      <a:gd name="connsiteX15" fmla="*/ 866736 w 1126590"/>
                      <a:gd name="connsiteY15" fmla="*/ 898617 h 1199925"/>
                      <a:gd name="connsiteX16" fmla="*/ 898371 w 1126590"/>
                      <a:gd name="connsiteY16" fmla="*/ 951868 h 1199925"/>
                      <a:gd name="connsiteX17" fmla="*/ 1025185 w 1126590"/>
                      <a:gd name="connsiteY17" fmla="*/ 1083604 h 1199925"/>
                      <a:gd name="connsiteX18" fmla="*/ 1009317 w 1126590"/>
                      <a:gd name="connsiteY18" fmla="*/ 1006563 h 1199925"/>
                      <a:gd name="connsiteX19" fmla="*/ 1008542 w 1126590"/>
                      <a:gd name="connsiteY19" fmla="*/ 1005030 h 1199925"/>
                      <a:gd name="connsiteX20" fmla="*/ 1011360 w 1126590"/>
                      <a:gd name="connsiteY20" fmla="*/ 1005449 h 1199925"/>
                      <a:gd name="connsiteX21" fmla="*/ 1024113 w 1126590"/>
                      <a:gd name="connsiteY21" fmla="*/ 1021170 h 1199925"/>
                      <a:gd name="connsiteX22" fmla="*/ 1092267 w 1126590"/>
                      <a:gd name="connsiteY22" fmla="*/ 1073455 h 1199925"/>
                      <a:gd name="connsiteX23" fmla="*/ 1076398 w 1126590"/>
                      <a:gd name="connsiteY23" fmla="*/ 996413 h 1199925"/>
                      <a:gd name="connsiteX24" fmla="*/ 1068254 w 1126590"/>
                      <a:gd name="connsiteY24" fmla="*/ 980289 h 1199925"/>
                      <a:gd name="connsiteX25" fmla="*/ 1068655 w 1126590"/>
                      <a:gd name="connsiteY25" fmla="*/ 979243 h 1199925"/>
                      <a:gd name="connsiteX26" fmla="*/ 1071281 w 1126590"/>
                      <a:gd name="connsiteY26" fmla="*/ 982151 h 1199925"/>
                      <a:gd name="connsiteX27" fmla="*/ 1121483 w 1126590"/>
                      <a:gd name="connsiteY27" fmla="*/ 1014553 h 1199925"/>
                      <a:gd name="connsiteX28" fmla="*/ 1105615 w 1126590"/>
                      <a:gd name="connsiteY28" fmla="*/ 937512 h 1199925"/>
                      <a:gd name="connsiteX29" fmla="*/ 1094829 w 1126590"/>
                      <a:gd name="connsiteY29" fmla="*/ 916159 h 1199925"/>
                      <a:gd name="connsiteX30" fmla="*/ 1103682 w 1126590"/>
                      <a:gd name="connsiteY30" fmla="*/ 923648 h 1199925"/>
                      <a:gd name="connsiteX31" fmla="*/ 1121745 w 1126590"/>
                      <a:gd name="connsiteY31" fmla="*/ 930166 h 1199925"/>
                      <a:gd name="connsiteX32" fmla="*/ 1053630 w 1126590"/>
                      <a:gd name="connsiteY32" fmla="*/ 770637 h 1199925"/>
                      <a:gd name="connsiteX33" fmla="*/ 1014404 w 1126590"/>
                      <a:gd name="connsiteY33" fmla="*/ 714560 h 1199925"/>
                      <a:gd name="connsiteX34" fmla="*/ 1012921 w 1126590"/>
                      <a:gd name="connsiteY34" fmla="*/ 712637 h 1199925"/>
                      <a:gd name="connsiteX35" fmla="*/ 1010115 w 1126590"/>
                      <a:gd name="connsiteY35" fmla="*/ 713967 h 1199925"/>
                      <a:gd name="connsiteX36" fmla="*/ 1008035 w 1126590"/>
                      <a:gd name="connsiteY36" fmla="*/ 694703 h 1199925"/>
                      <a:gd name="connsiteX37" fmla="*/ 998803 w 1126590"/>
                      <a:gd name="connsiteY37" fmla="*/ 669666 h 1199925"/>
                      <a:gd name="connsiteX38" fmla="*/ 903530 w 1126590"/>
                      <a:gd name="connsiteY38" fmla="*/ 529464 h 1199925"/>
                      <a:gd name="connsiteX39" fmla="*/ 256095 w 1126590"/>
                      <a:gd name="connsiteY39" fmla="*/ 4967 h 1199925"/>
                      <a:gd name="connsiteX40" fmla="*/ 70199 w 1126590"/>
                      <a:gd name="connsiteY40" fmla="*/ 90266 h 1199925"/>
                      <a:gd name="connsiteX41" fmla="*/ 1506 w 1126590"/>
                      <a:gd name="connsiteY41" fmla="*/ 818089 h 1199925"/>
                      <a:gd name="connsiteX42" fmla="*/ 70804 w 1126590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53630 w 1166609"/>
                      <a:gd name="connsiteY32" fmla="*/ 770637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010115 w 1166609"/>
                      <a:gd name="connsiteY35" fmla="*/ 713967 h 1199925"/>
                      <a:gd name="connsiteX36" fmla="*/ 1166609 w 1166609"/>
                      <a:gd name="connsiteY36" fmla="*/ 818114 h 1199925"/>
                      <a:gd name="connsiteX37" fmla="*/ 998803 w 1166609"/>
                      <a:gd name="connsiteY37" fmla="*/ 669666 h 1199925"/>
                      <a:gd name="connsiteX38" fmla="*/ 903530 w 1166609"/>
                      <a:gd name="connsiteY38" fmla="*/ 529464 h 1199925"/>
                      <a:gd name="connsiteX39" fmla="*/ 256095 w 1166609"/>
                      <a:gd name="connsiteY39" fmla="*/ 4967 h 1199925"/>
                      <a:gd name="connsiteX40" fmla="*/ 70199 w 1166609"/>
                      <a:gd name="connsiteY40" fmla="*/ 90266 h 1199925"/>
                      <a:gd name="connsiteX41" fmla="*/ 1506 w 1166609"/>
                      <a:gd name="connsiteY41" fmla="*/ 818089 h 1199925"/>
                      <a:gd name="connsiteX42" fmla="*/ 70804 w 1166609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010115 w 1166609"/>
                      <a:gd name="connsiteY35" fmla="*/ 713967 h 1199925"/>
                      <a:gd name="connsiteX36" fmla="*/ 1166609 w 1166609"/>
                      <a:gd name="connsiteY36" fmla="*/ 818114 h 1199925"/>
                      <a:gd name="connsiteX37" fmla="*/ 998803 w 1166609"/>
                      <a:gd name="connsiteY37" fmla="*/ 669666 h 1199925"/>
                      <a:gd name="connsiteX38" fmla="*/ 903530 w 1166609"/>
                      <a:gd name="connsiteY38" fmla="*/ 529464 h 1199925"/>
                      <a:gd name="connsiteX39" fmla="*/ 256095 w 1166609"/>
                      <a:gd name="connsiteY39" fmla="*/ 4967 h 1199925"/>
                      <a:gd name="connsiteX40" fmla="*/ 70199 w 1166609"/>
                      <a:gd name="connsiteY40" fmla="*/ 90266 h 1199925"/>
                      <a:gd name="connsiteX41" fmla="*/ 1506 w 1166609"/>
                      <a:gd name="connsiteY41" fmla="*/ 818089 h 1199925"/>
                      <a:gd name="connsiteX42" fmla="*/ 70804 w 1166609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166609 w 1166609"/>
                      <a:gd name="connsiteY35" fmla="*/ 818114 h 1199925"/>
                      <a:gd name="connsiteX36" fmla="*/ 998803 w 1166609"/>
                      <a:gd name="connsiteY36" fmla="*/ 669666 h 1199925"/>
                      <a:gd name="connsiteX37" fmla="*/ 903530 w 1166609"/>
                      <a:gd name="connsiteY37" fmla="*/ 529464 h 1199925"/>
                      <a:gd name="connsiteX38" fmla="*/ 256095 w 1166609"/>
                      <a:gd name="connsiteY38" fmla="*/ 4967 h 1199925"/>
                      <a:gd name="connsiteX39" fmla="*/ 70199 w 1166609"/>
                      <a:gd name="connsiteY39" fmla="*/ 90266 h 1199925"/>
                      <a:gd name="connsiteX40" fmla="*/ 1506 w 1166609"/>
                      <a:gd name="connsiteY40" fmla="*/ 818089 h 1199925"/>
                      <a:gd name="connsiteX41" fmla="*/ 70804 w 1166609"/>
                      <a:gd name="connsiteY41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166609 w 1166609"/>
                      <a:gd name="connsiteY34" fmla="*/ 818114 h 1199925"/>
                      <a:gd name="connsiteX35" fmla="*/ 998803 w 1166609"/>
                      <a:gd name="connsiteY35" fmla="*/ 669666 h 1199925"/>
                      <a:gd name="connsiteX36" fmla="*/ 903530 w 1166609"/>
                      <a:gd name="connsiteY36" fmla="*/ 529464 h 1199925"/>
                      <a:gd name="connsiteX37" fmla="*/ 256095 w 1166609"/>
                      <a:gd name="connsiteY37" fmla="*/ 4967 h 1199925"/>
                      <a:gd name="connsiteX38" fmla="*/ 70199 w 1166609"/>
                      <a:gd name="connsiteY38" fmla="*/ 90266 h 1199925"/>
                      <a:gd name="connsiteX39" fmla="*/ 1506 w 1166609"/>
                      <a:gd name="connsiteY39" fmla="*/ 818089 h 1199925"/>
                      <a:gd name="connsiteX40" fmla="*/ 70804 w 1166609"/>
                      <a:gd name="connsiteY40" fmla="*/ 1171754 h 1199925"/>
                      <a:gd name="connsiteX0" fmla="*/ 70804 w 1168064"/>
                      <a:gd name="connsiteY0" fmla="*/ 1171754 h 1199925"/>
                      <a:gd name="connsiteX1" fmla="*/ 91500 w 1168064"/>
                      <a:gd name="connsiteY1" fmla="*/ 1188643 h 1199925"/>
                      <a:gd name="connsiteX2" fmla="*/ 292866 w 1168064"/>
                      <a:gd name="connsiteY2" fmla="*/ 989482 h 1199925"/>
                      <a:gd name="connsiteX3" fmla="*/ 271502 w 1168064"/>
                      <a:gd name="connsiteY3" fmla="*/ 308925 h 1199925"/>
                      <a:gd name="connsiteX4" fmla="*/ 710154 w 1168064"/>
                      <a:gd name="connsiteY4" fmla="*/ 726857 h 1199925"/>
                      <a:gd name="connsiteX5" fmla="*/ 726693 w 1168064"/>
                      <a:gd name="connsiteY5" fmla="*/ 740147 h 1199925"/>
                      <a:gd name="connsiteX6" fmla="*/ 734056 w 1168064"/>
                      <a:gd name="connsiteY6" fmla="*/ 774196 h 1199925"/>
                      <a:gd name="connsiteX7" fmla="*/ 739144 w 1168064"/>
                      <a:gd name="connsiteY7" fmla="*/ 782949 h 1199925"/>
                      <a:gd name="connsiteX8" fmla="*/ 751495 w 1168064"/>
                      <a:gd name="connsiteY8" fmla="*/ 843406 h 1199925"/>
                      <a:gd name="connsiteX9" fmla="*/ 827650 w 1168064"/>
                      <a:gd name="connsiteY9" fmla="*/ 1001037 h 1199925"/>
                      <a:gd name="connsiteX10" fmla="*/ 835164 w 1168064"/>
                      <a:gd name="connsiteY10" fmla="*/ 894947 h 1199925"/>
                      <a:gd name="connsiteX11" fmla="*/ 826030 w 1168064"/>
                      <a:gd name="connsiteY11" fmla="*/ 850231 h 1199925"/>
                      <a:gd name="connsiteX12" fmla="*/ 827757 w 1168064"/>
                      <a:gd name="connsiteY12" fmla="*/ 850732 h 1199925"/>
                      <a:gd name="connsiteX13" fmla="*/ 831100 w 1168064"/>
                      <a:gd name="connsiteY13" fmla="*/ 855491 h 1199925"/>
                      <a:gd name="connsiteX14" fmla="*/ 861577 w 1168064"/>
                      <a:gd name="connsiteY14" fmla="*/ 893073 h 1199925"/>
                      <a:gd name="connsiteX15" fmla="*/ 866736 w 1168064"/>
                      <a:gd name="connsiteY15" fmla="*/ 898617 h 1199925"/>
                      <a:gd name="connsiteX16" fmla="*/ 898371 w 1168064"/>
                      <a:gd name="connsiteY16" fmla="*/ 951868 h 1199925"/>
                      <a:gd name="connsiteX17" fmla="*/ 1025185 w 1168064"/>
                      <a:gd name="connsiteY17" fmla="*/ 1083604 h 1199925"/>
                      <a:gd name="connsiteX18" fmla="*/ 1009317 w 1168064"/>
                      <a:gd name="connsiteY18" fmla="*/ 1006563 h 1199925"/>
                      <a:gd name="connsiteX19" fmla="*/ 1008542 w 1168064"/>
                      <a:gd name="connsiteY19" fmla="*/ 1005030 h 1199925"/>
                      <a:gd name="connsiteX20" fmla="*/ 1011360 w 1168064"/>
                      <a:gd name="connsiteY20" fmla="*/ 1005449 h 1199925"/>
                      <a:gd name="connsiteX21" fmla="*/ 1024113 w 1168064"/>
                      <a:gd name="connsiteY21" fmla="*/ 1021170 h 1199925"/>
                      <a:gd name="connsiteX22" fmla="*/ 1092267 w 1168064"/>
                      <a:gd name="connsiteY22" fmla="*/ 1073455 h 1199925"/>
                      <a:gd name="connsiteX23" fmla="*/ 1076398 w 1168064"/>
                      <a:gd name="connsiteY23" fmla="*/ 996413 h 1199925"/>
                      <a:gd name="connsiteX24" fmla="*/ 1068254 w 1168064"/>
                      <a:gd name="connsiteY24" fmla="*/ 980289 h 1199925"/>
                      <a:gd name="connsiteX25" fmla="*/ 1068655 w 1168064"/>
                      <a:gd name="connsiteY25" fmla="*/ 979243 h 1199925"/>
                      <a:gd name="connsiteX26" fmla="*/ 1071281 w 1168064"/>
                      <a:gd name="connsiteY26" fmla="*/ 982151 h 1199925"/>
                      <a:gd name="connsiteX27" fmla="*/ 1121483 w 1168064"/>
                      <a:gd name="connsiteY27" fmla="*/ 1014553 h 1199925"/>
                      <a:gd name="connsiteX28" fmla="*/ 1105615 w 1168064"/>
                      <a:gd name="connsiteY28" fmla="*/ 937512 h 1199925"/>
                      <a:gd name="connsiteX29" fmla="*/ 1094829 w 1168064"/>
                      <a:gd name="connsiteY29" fmla="*/ 916159 h 1199925"/>
                      <a:gd name="connsiteX30" fmla="*/ 1103682 w 1168064"/>
                      <a:gd name="connsiteY30" fmla="*/ 923648 h 1199925"/>
                      <a:gd name="connsiteX31" fmla="*/ 1121745 w 1168064"/>
                      <a:gd name="connsiteY31" fmla="*/ 930166 h 1199925"/>
                      <a:gd name="connsiteX32" fmla="*/ 1082442 w 1168064"/>
                      <a:gd name="connsiteY32" fmla="*/ 846395 h 1199925"/>
                      <a:gd name="connsiteX33" fmla="*/ 1166609 w 1168064"/>
                      <a:gd name="connsiteY33" fmla="*/ 818114 h 1199925"/>
                      <a:gd name="connsiteX34" fmla="*/ 998803 w 1168064"/>
                      <a:gd name="connsiteY34" fmla="*/ 669666 h 1199925"/>
                      <a:gd name="connsiteX35" fmla="*/ 903530 w 1168064"/>
                      <a:gd name="connsiteY35" fmla="*/ 529464 h 1199925"/>
                      <a:gd name="connsiteX36" fmla="*/ 256095 w 1168064"/>
                      <a:gd name="connsiteY36" fmla="*/ 4967 h 1199925"/>
                      <a:gd name="connsiteX37" fmla="*/ 70199 w 1168064"/>
                      <a:gd name="connsiteY37" fmla="*/ 90266 h 1199925"/>
                      <a:gd name="connsiteX38" fmla="*/ 1506 w 1168064"/>
                      <a:gd name="connsiteY38" fmla="*/ 818089 h 1199925"/>
                      <a:gd name="connsiteX39" fmla="*/ 70804 w 1168064"/>
                      <a:gd name="connsiteY39" fmla="*/ 1171754 h 1199925"/>
                      <a:gd name="connsiteX0" fmla="*/ 70804 w 1144220"/>
                      <a:gd name="connsiteY0" fmla="*/ 1171754 h 1199925"/>
                      <a:gd name="connsiteX1" fmla="*/ 91500 w 1144220"/>
                      <a:gd name="connsiteY1" fmla="*/ 1188643 h 1199925"/>
                      <a:gd name="connsiteX2" fmla="*/ 292866 w 1144220"/>
                      <a:gd name="connsiteY2" fmla="*/ 989482 h 1199925"/>
                      <a:gd name="connsiteX3" fmla="*/ 271502 w 1144220"/>
                      <a:gd name="connsiteY3" fmla="*/ 308925 h 1199925"/>
                      <a:gd name="connsiteX4" fmla="*/ 710154 w 1144220"/>
                      <a:gd name="connsiteY4" fmla="*/ 726857 h 1199925"/>
                      <a:gd name="connsiteX5" fmla="*/ 726693 w 1144220"/>
                      <a:gd name="connsiteY5" fmla="*/ 740147 h 1199925"/>
                      <a:gd name="connsiteX6" fmla="*/ 734056 w 1144220"/>
                      <a:gd name="connsiteY6" fmla="*/ 774196 h 1199925"/>
                      <a:gd name="connsiteX7" fmla="*/ 739144 w 1144220"/>
                      <a:gd name="connsiteY7" fmla="*/ 782949 h 1199925"/>
                      <a:gd name="connsiteX8" fmla="*/ 751495 w 1144220"/>
                      <a:gd name="connsiteY8" fmla="*/ 843406 h 1199925"/>
                      <a:gd name="connsiteX9" fmla="*/ 827650 w 1144220"/>
                      <a:gd name="connsiteY9" fmla="*/ 1001037 h 1199925"/>
                      <a:gd name="connsiteX10" fmla="*/ 835164 w 1144220"/>
                      <a:gd name="connsiteY10" fmla="*/ 894947 h 1199925"/>
                      <a:gd name="connsiteX11" fmla="*/ 826030 w 1144220"/>
                      <a:gd name="connsiteY11" fmla="*/ 850231 h 1199925"/>
                      <a:gd name="connsiteX12" fmla="*/ 827757 w 1144220"/>
                      <a:gd name="connsiteY12" fmla="*/ 850732 h 1199925"/>
                      <a:gd name="connsiteX13" fmla="*/ 831100 w 1144220"/>
                      <a:gd name="connsiteY13" fmla="*/ 855491 h 1199925"/>
                      <a:gd name="connsiteX14" fmla="*/ 861577 w 1144220"/>
                      <a:gd name="connsiteY14" fmla="*/ 893073 h 1199925"/>
                      <a:gd name="connsiteX15" fmla="*/ 866736 w 1144220"/>
                      <a:gd name="connsiteY15" fmla="*/ 898617 h 1199925"/>
                      <a:gd name="connsiteX16" fmla="*/ 898371 w 1144220"/>
                      <a:gd name="connsiteY16" fmla="*/ 951868 h 1199925"/>
                      <a:gd name="connsiteX17" fmla="*/ 1025185 w 1144220"/>
                      <a:gd name="connsiteY17" fmla="*/ 1083604 h 1199925"/>
                      <a:gd name="connsiteX18" fmla="*/ 1009317 w 1144220"/>
                      <a:gd name="connsiteY18" fmla="*/ 1006563 h 1199925"/>
                      <a:gd name="connsiteX19" fmla="*/ 1008542 w 1144220"/>
                      <a:gd name="connsiteY19" fmla="*/ 1005030 h 1199925"/>
                      <a:gd name="connsiteX20" fmla="*/ 1011360 w 1144220"/>
                      <a:gd name="connsiteY20" fmla="*/ 1005449 h 1199925"/>
                      <a:gd name="connsiteX21" fmla="*/ 1024113 w 1144220"/>
                      <a:gd name="connsiteY21" fmla="*/ 1021170 h 1199925"/>
                      <a:gd name="connsiteX22" fmla="*/ 1092267 w 1144220"/>
                      <a:gd name="connsiteY22" fmla="*/ 1073455 h 1199925"/>
                      <a:gd name="connsiteX23" fmla="*/ 1076398 w 1144220"/>
                      <a:gd name="connsiteY23" fmla="*/ 996413 h 1199925"/>
                      <a:gd name="connsiteX24" fmla="*/ 1068254 w 1144220"/>
                      <a:gd name="connsiteY24" fmla="*/ 980289 h 1199925"/>
                      <a:gd name="connsiteX25" fmla="*/ 1068655 w 1144220"/>
                      <a:gd name="connsiteY25" fmla="*/ 979243 h 1199925"/>
                      <a:gd name="connsiteX26" fmla="*/ 1071281 w 1144220"/>
                      <a:gd name="connsiteY26" fmla="*/ 982151 h 1199925"/>
                      <a:gd name="connsiteX27" fmla="*/ 1121483 w 1144220"/>
                      <a:gd name="connsiteY27" fmla="*/ 1014553 h 1199925"/>
                      <a:gd name="connsiteX28" fmla="*/ 1105615 w 1144220"/>
                      <a:gd name="connsiteY28" fmla="*/ 937512 h 1199925"/>
                      <a:gd name="connsiteX29" fmla="*/ 1094829 w 1144220"/>
                      <a:gd name="connsiteY29" fmla="*/ 916159 h 1199925"/>
                      <a:gd name="connsiteX30" fmla="*/ 1103682 w 1144220"/>
                      <a:gd name="connsiteY30" fmla="*/ 923648 h 1199925"/>
                      <a:gd name="connsiteX31" fmla="*/ 1121745 w 1144220"/>
                      <a:gd name="connsiteY31" fmla="*/ 930166 h 1199925"/>
                      <a:gd name="connsiteX32" fmla="*/ 1082442 w 1144220"/>
                      <a:gd name="connsiteY32" fmla="*/ 846395 h 1199925"/>
                      <a:gd name="connsiteX33" fmla="*/ 1142397 w 1144220"/>
                      <a:gd name="connsiteY33" fmla="*/ 874796 h 1199925"/>
                      <a:gd name="connsiteX34" fmla="*/ 998803 w 1144220"/>
                      <a:gd name="connsiteY34" fmla="*/ 669666 h 1199925"/>
                      <a:gd name="connsiteX35" fmla="*/ 903530 w 1144220"/>
                      <a:gd name="connsiteY35" fmla="*/ 529464 h 1199925"/>
                      <a:gd name="connsiteX36" fmla="*/ 256095 w 1144220"/>
                      <a:gd name="connsiteY36" fmla="*/ 4967 h 1199925"/>
                      <a:gd name="connsiteX37" fmla="*/ 70199 w 1144220"/>
                      <a:gd name="connsiteY37" fmla="*/ 90266 h 1199925"/>
                      <a:gd name="connsiteX38" fmla="*/ 1506 w 1144220"/>
                      <a:gd name="connsiteY38" fmla="*/ 818089 h 1199925"/>
                      <a:gd name="connsiteX39" fmla="*/ 70804 w 1144220"/>
                      <a:gd name="connsiteY39" fmla="*/ 1171754 h 1199925"/>
                      <a:gd name="connsiteX0" fmla="*/ 70804 w 1143749"/>
                      <a:gd name="connsiteY0" fmla="*/ 1171754 h 1199925"/>
                      <a:gd name="connsiteX1" fmla="*/ 91500 w 1143749"/>
                      <a:gd name="connsiteY1" fmla="*/ 1188643 h 1199925"/>
                      <a:gd name="connsiteX2" fmla="*/ 292866 w 1143749"/>
                      <a:gd name="connsiteY2" fmla="*/ 989482 h 1199925"/>
                      <a:gd name="connsiteX3" fmla="*/ 271502 w 1143749"/>
                      <a:gd name="connsiteY3" fmla="*/ 308925 h 1199925"/>
                      <a:gd name="connsiteX4" fmla="*/ 710154 w 1143749"/>
                      <a:gd name="connsiteY4" fmla="*/ 726857 h 1199925"/>
                      <a:gd name="connsiteX5" fmla="*/ 726693 w 1143749"/>
                      <a:gd name="connsiteY5" fmla="*/ 740147 h 1199925"/>
                      <a:gd name="connsiteX6" fmla="*/ 734056 w 1143749"/>
                      <a:gd name="connsiteY6" fmla="*/ 774196 h 1199925"/>
                      <a:gd name="connsiteX7" fmla="*/ 739144 w 1143749"/>
                      <a:gd name="connsiteY7" fmla="*/ 782949 h 1199925"/>
                      <a:gd name="connsiteX8" fmla="*/ 751495 w 1143749"/>
                      <a:gd name="connsiteY8" fmla="*/ 843406 h 1199925"/>
                      <a:gd name="connsiteX9" fmla="*/ 827650 w 1143749"/>
                      <a:gd name="connsiteY9" fmla="*/ 1001037 h 1199925"/>
                      <a:gd name="connsiteX10" fmla="*/ 835164 w 1143749"/>
                      <a:gd name="connsiteY10" fmla="*/ 894947 h 1199925"/>
                      <a:gd name="connsiteX11" fmla="*/ 826030 w 1143749"/>
                      <a:gd name="connsiteY11" fmla="*/ 850231 h 1199925"/>
                      <a:gd name="connsiteX12" fmla="*/ 827757 w 1143749"/>
                      <a:gd name="connsiteY12" fmla="*/ 850732 h 1199925"/>
                      <a:gd name="connsiteX13" fmla="*/ 831100 w 1143749"/>
                      <a:gd name="connsiteY13" fmla="*/ 855491 h 1199925"/>
                      <a:gd name="connsiteX14" fmla="*/ 861577 w 1143749"/>
                      <a:gd name="connsiteY14" fmla="*/ 893073 h 1199925"/>
                      <a:gd name="connsiteX15" fmla="*/ 866736 w 1143749"/>
                      <a:gd name="connsiteY15" fmla="*/ 898617 h 1199925"/>
                      <a:gd name="connsiteX16" fmla="*/ 898371 w 1143749"/>
                      <a:gd name="connsiteY16" fmla="*/ 951868 h 1199925"/>
                      <a:gd name="connsiteX17" fmla="*/ 1025185 w 1143749"/>
                      <a:gd name="connsiteY17" fmla="*/ 1083604 h 1199925"/>
                      <a:gd name="connsiteX18" fmla="*/ 1009317 w 1143749"/>
                      <a:gd name="connsiteY18" fmla="*/ 1006563 h 1199925"/>
                      <a:gd name="connsiteX19" fmla="*/ 1008542 w 1143749"/>
                      <a:gd name="connsiteY19" fmla="*/ 1005030 h 1199925"/>
                      <a:gd name="connsiteX20" fmla="*/ 1011360 w 1143749"/>
                      <a:gd name="connsiteY20" fmla="*/ 1005449 h 1199925"/>
                      <a:gd name="connsiteX21" fmla="*/ 1024113 w 1143749"/>
                      <a:gd name="connsiteY21" fmla="*/ 1021170 h 1199925"/>
                      <a:gd name="connsiteX22" fmla="*/ 1092267 w 1143749"/>
                      <a:gd name="connsiteY22" fmla="*/ 1073455 h 1199925"/>
                      <a:gd name="connsiteX23" fmla="*/ 1076398 w 1143749"/>
                      <a:gd name="connsiteY23" fmla="*/ 996413 h 1199925"/>
                      <a:gd name="connsiteX24" fmla="*/ 1068254 w 1143749"/>
                      <a:gd name="connsiteY24" fmla="*/ 980289 h 1199925"/>
                      <a:gd name="connsiteX25" fmla="*/ 1068655 w 1143749"/>
                      <a:gd name="connsiteY25" fmla="*/ 979243 h 1199925"/>
                      <a:gd name="connsiteX26" fmla="*/ 1071281 w 1143749"/>
                      <a:gd name="connsiteY26" fmla="*/ 982151 h 1199925"/>
                      <a:gd name="connsiteX27" fmla="*/ 1121483 w 1143749"/>
                      <a:gd name="connsiteY27" fmla="*/ 1014553 h 1199925"/>
                      <a:gd name="connsiteX28" fmla="*/ 1105615 w 1143749"/>
                      <a:gd name="connsiteY28" fmla="*/ 937512 h 1199925"/>
                      <a:gd name="connsiteX29" fmla="*/ 1094829 w 1143749"/>
                      <a:gd name="connsiteY29" fmla="*/ 916159 h 1199925"/>
                      <a:gd name="connsiteX30" fmla="*/ 1103682 w 1143749"/>
                      <a:gd name="connsiteY30" fmla="*/ 923648 h 1199925"/>
                      <a:gd name="connsiteX31" fmla="*/ 1121745 w 1143749"/>
                      <a:gd name="connsiteY31" fmla="*/ 930166 h 1199925"/>
                      <a:gd name="connsiteX32" fmla="*/ 1054628 w 1143749"/>
                      <a:gd name="connsiteY32" fmla="*/ 823969 h 1199925"/>
                      <a:gd name="connsiteX33" fmla="*/ 1142397 w 1143749"/>
                      <a:gd name="connsiteY33" fmla="*/ 874796 h 1199925"/>
                      <a:gd name="connsiteX34" fmla="*/ 998803 w 1143749"/>
                      <a:gd name="connsiteY34" fmla="*/ 669666 h 1199925"/>
                      <a:gd name="connsiteX35" fmla="*/ 903530 w 1143749"/>
                      <a:gd name="connsiteY35" fmla="*/ 529464 h 1199925"/>
                      <a:gd name="connsiteX36" fmla="*/ 256095 w 1143749"/>
                      <a:gd name="connsiteY36" fmla="*/ 4967 h 1199925"/>
                      <a:gd name="connsiteX37" fmla="*/ 70199 w 1143749"/>
                      <a:gd name="connsiteY37" fmla="*/ 90266 h 1199925"/>
                      <a:gd name="connsiteX38" fmla="*/ 1506 w 1143749"/>
                      <a:gd name="connsiteY38" fmla="*/ 818089 h 1199925"/>
                      <a:gd name="connsiteX39" fmla="*/ 70804 w 1143749"/>
                      <a:gd name="connsiteY39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34056 w 1143750"/>
                      <a:gd name="connsiteY6" fmla="*/ 774196 h 1199925"/>
                      <a:gd name="connsiteX7" fmla="*/ 739144 w 1143750"/>
                      <a:gd name="connsiteY7" fmla="*/ 782949 h 1199925"/>
                      <a:gd name="connsiteX8" fmla="*/ 751495 w 1143750"/>
                      <a:gd name="connsiteY8" fmla="*/ 843406 h 1199925"/>
                      <a:gd name="connsiteX9" fmla="*/ 827650 w 1143750"/>
                      <a:gd name="connsiteY9" fmla="*/ 1001037 h 1199925"/>
                      <a:gd name="connsiteX10" fmla="*/ 835164 w 1143750"/>
                      <a:gd name="connsiteY10" fmla="*/ 894947 h 1199925"/>
                      <a:gd name="connsiteX11" fmla="*/ 826030 w 1143750"/>
                      <a:gd name="connsiteY11" fmla="*/ 850231 h 1199925"/>
                      <a:gd name="connsiteX12" fmla="*/ 827757 w 1143750"/>
                      <a:gd name="connsiteY12" fmla="*/ 850732 h 1199925"/>
                      <a:gd name="connsiteX13" fmla="*/ 831100 w 1143750"/>
                      <a:gd name="connsiteY13" fmla="*/ 855491 h 1199925"/>
                      <a:gd name="connsiteX14" fmla="*/ 861577 w 1143750"/>
                      <a:gd name="connsiteY14" fmla="*/ 893073 h 1199925"/>
                      <a:gd name="connsiteX15" fmla="*/ 866736 w 1143750"/>
                      <a:gd name="connsiteY15" fmla="*/ 898617 h 1199925"/>
                      <a:gd name="connsiteX16" fmla="*/ 898371 w 1143750"/>
                      <a:gd name="connsiteY16" fmla="*/ 951868 h 1199925"/>
                      <a:gd name="connsiteX17" fmla="*/ 1025185 w 1143750"/>
                      <a:gd name="connsiteY17" fmla="*/ 1083604 h 1199925"/>
                      <a:gd name="connsiteX18" fmla="*/ 1009317 w 1143750"/>
                      <a:gd name="connsiteY18" fmla="*/ 1006563 h 1199925"/>
                      <a:gd name="connsiteX19" fmla="*/ 1008542 w 1143750"/>
                      <a:gd name="connsiteY19" fmla="*/ 1005030 h 1199925"/>
                      <a:gd name="connsiteX20" fmla="*/ 1011360 w 1143750"/>
                      <a:gd name="connsiteY20" fmla="*/ 1005449 h 1199925"/>
                      <a:gd name="connsiteX21" fmla="*/ 1024113 w 1143750"/>
                      <a:gd name="connsiteY21" fmla="*/ 1021170 h 1199925"/>
                      <a:gd name="connsiteX22" fmla="*/ 1092267 w 1143750"/>
                      <a:gd name="connsiteY22" fmla="*/ 1073455 h 1199925"/>
                      <a:gd name="connsiteX23" fmla="*/ 1076398 w 1143750"/>
                      <a:gd name="connsiteY23" fmla="*/ 996413 h 1199925"/>
                      <a:gd name="connsiteX24" fmla="*/ 1068254 w 1143750"/>
                      <a:gd name="connsiteY24" fmla="*/ 980289 h 1199925"/>
                      <a:gd name="connsiteX25" fmla="*/ 1068655 w 1143750"/>
                      <a:gd name="connsiteY25" fmla="*/ 979243 h 1199925"/>
                      <a:gd name="connsiteX26" fmla="*/ 1071281 w 1143750"/>
                      <a:gd name="connsiteY26" fmla="*/ 982151 h 1199925"/>
                      <a:gd name="connsiteX27" fmla="*/ 1121483 w 1143750"/>
                      <a:gd name="connsiteY27" fmla="*/ 1014553 h 1199925"/>
                      <a:gd name="connsiteX28" fmla="*/ 1105615 w 1143750"/>
                      <a:gd name="connsiteY28" fmla="*/ 937512 h 1199925"/>
                      <a:gd name="connsiteX29" fmla="*/ 1094829 w 1143750"/>
                      <a:gd name="connsiteY29" fmla="*/ 916159 h 1199925"/>
                      <a:gd name="connsiteX30" fmla="*/ 1103682 w 1143750"/>
                      <a:gd name="connsiteY30" fmla="*/ 923648 h 1199925"/>
                      <a:gd name="connsiteX31" fmla="*/ 1121745 w 1143750"/>
                      <a:gd name="connsiteY31" fmla="*/ 930166 h 1199925"/>
                      <a:gd name="connsiteX32" fmla="*/ 1054628 w 1143750"/>
                      <a:gd name="connsiteY32" fmla="*/ 823969 h 1199925"/>
                      <a:gd name="connsiteX33" fmla="*/ 1142397 w 1143750"/>
                      <a:gd name="connsiteY33" fmla="*/ 874796 h 1199925"/>
                      <a:gd name="connsiteX34" fmla="*/ 1060082 w 1143750"/>
                      <a:gd name="connsiteY34" fmla="*/ 707236 h 1199925"/>
                      <a:gd name="connsiteX35" fmla="*/ 903530 w 1143750"/>
                      <a:gd name="connsiteY35" fmla="*/ 529464 h 1199925"/>
                      <a:gd name="connsiteX36" fmla="*/ 256095 w 1143750"/>
                      <a:gd name="connsiteY36" fmla="*/ 4967 h 1199925"/>
                      <a:gd name="connsiteX37" fmla="*/ 70199 w 1143750"/>
                      <a:gd name="connsiteY37" fmla="*/ 90266 h 1199925"/>
                      <a:gd name="connsiteX38" fmla="*/ 1506 w 1143750"/>
                      <a:gd name="connsiteY38" fmla="*/ 818089 h 1199925"/>
                      <a:gd name="connsiteX39" fmla="*/ 70804 w 1143750"/>
                      <a:gd name="connsiteY39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34056 w 1143750"/>
                      <a:gd name="connsiteY6" fmla="*/ 774196 h 1199925"/>
                      <a:gd name="connsiteX7" fmla="*/ 751495 w 1143750"/>
                      <a:gd name="connsiteY7" fmla="*/ 843406 h 1199925"/>
                      <a:gd name="connsiteX8" fmla="*/ 827650 w 1143750"/>
                      <a:gd name="connsiteY8" fmla="*/ 1001037 h 1199925"/>
                      <a:gd name="connsiteX9" fmla="*/ 835164 w 1143750"/>
                      <a:gd name="connsiteY9" fmla="*/ 894947 h 1199925"/>
                      <a:gd name="connsiteX10" fmla="*/ 826030 w 1143750"/>
                      <a:gd name="connsiteY10" fmla="*/ 850231 h 1199925"/>
                      <a:gd name="connsiteX11" fmla="*/ 827757 w 1143750"/>
                      <a:gd name="connsiteY11" fmla="*/ 850732 h 1199925"/>
                      <a:gd name="connsiteX12" fmla="*/ 831100 w 1143750"/>
                      <a:gd name="connsiteY12" fmla="*/ 855491 h 1199925"/>
                      <a:gd name="connsiteX13" fmla="*/ 861577 w 1143750"/>
                      <a:gd name="connsiteY13" fmla="*/ 893073 h 1199925"/>
                      <a:gd name="connsiteX14" fmla="*/ 866736 w 1143750"/>
                      <a:gd name="connsiteY14" fmla="*/ 898617 h 1199925"/>
                      <a:gd name="connsiteX15" fmla="*/ 898371 w 1143750"/>
                      <a:gd name="connsiteY15" fmla="*/ 951868 h 1199925"/>
                      <a:gd name="connsiteX16" fmla="*/ 1025185 w 1143750"/>
                      <a:gd name="connsiteY16" fmla="*/ 1083604 h 1199925"/>
                      <a:gd name="connsiteX17" fmla="*/ 1009317 w 1143750"/>
                      <a:gd name="connsiteY17" fmla="*/ 1006563 h 1199925"/>
                      <a:gd name="connsiteX18" fmla="*/ 1008542 w 1143750"/>
                      <a:gd name="connsiteY18" fmla="*/ 1005030 h 1199925"/>
                      <a:gd name="connsiteX19" fmla="*/ 1011360 w 1143750"/>
                      <a:gd name="connsiteY19" fmla="*/ 1005449 h 1199925"/>
                      <a:gd name="connsiteX20" fmla="*/ 1024113 w 1143750"/>
                      <a:gd name="connsiteY20" fmla="*/ 1021170 h 1199925"/>
                      <a:gd name="connsiteX21" fmla="*/ 1092267 w 1143750"/>
                      <a:gd name="connsiteY21" fmla="*/ 1073455 h 1199925"/>
                      <a:gd name="connsiteX22" fmla="*/ 1076398 w 1143750"/>
                      <a:gd name="connsiteY22" fmla="*/ 996413 h 1199925"/>
                      <a:gd name="connsiteX23" fmla="*/ 1068254 w 1143750"/>
                      <a:gd name="connsiteY23" fmla="*/ 980289 h 1199925"/>
                      <a:gd name="connsiteX24" fmla="*/ 1068655 w 1143750"/>
                      <a:gd name="connsiteY24" fmla="*/ 979243 h 1199925"/>
                      <a:gd name="connsiteX25" fmla="*/ 1071281 w 1143750"/>
                      <a:gd name="connsiteY25" fmla="*/ 982151 h 1199925"/>
                      <a:gd name="connsiteX26" fmla="*/ 1121483 w 1143750"/>
                      <a:gd name="connsiteY26" fmla="*/ 1014553 h 1199925"/>
                      <a:gd name="connsiteX27" fmla="*/ 1105615 w 1143750"/>
                      <a:gd name="connsiteY27" fmla="*/ 937512 h 1199925"/>
                      <a:gd name="connsiteX28" fmla="*/ 1094829 w 1143750"/>
                      <a:gd name="connsiteY28" fmla="*/ 916159 h 1199925"/>
                      <a:gd name="connsiteX29" fmla="*/ 1103682 w 1143750"/>
                      <a:gd name="connsiteY29" fmla="*/ 923648 h 1199925"/>
                      <a:gd name="connsiteX30" fmla="*/ 1121745 w 1143750"/>
                      <a:gd name="connsiteY30" fmla="*/ 930166 h 1199925"/>
                      <a:gd name="connsiteX31" fmla="*/ 1054628 w 1143750"/>
                      <a:gd name="connsiteY31" fmla="*/ 823969 h 1199925"/>
                      <a:gd name="connsiteX32" fmla="*/ 1142397 w 1143750"/>
                      <a:gd name="connsiteY32" fmla="*/ 874796 h 1199925"/>
                      <a:gd name="connsiteX33" fmla="*/ 1060082 w 1143750"/>
                      <a:gd name="connsiteY33" fmla="*/ 707236 h 1199925"/>
                      <a:gd name="connsiteX34" fmla="*/ 903530 w 1143750"/>
                      <a:gd name="connsiteY34" fmla="*/ 529464 h 1199925"/>
                      <a:gd name="connsiteX35" fmla="*/ 256095 w 1143750"/>
                      <a:gd name="connsiteY35" fmla="*/ 4967 h 1199925"/>
                      <a:gd name="connsiteX36" fmla="*/ 70199 w 1143750"/>
                      <a:gd name="connsiteY36" fmla="*/ 90266 h 1199925"/>
                      <a:gd name="connsiteX37" fmla="*/ 1506 w 1143750"/>
                      <a:gd name="connsiteY37" fmla="*/ 818089 h 1199925"/>
                      <a:gd name="connsiteX38" fmla="*/ 70804 w 1143750"/>
                      <a:gd name="connsiteY38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51495 w 1143750"/>
                      <a:gd name="connsiteY6" fmla="*/ 843406 h 1199925"/>
                      <a:gd name="connsiteX7" fmla="*/ 827650 w 1143750"/>
                      <a:gd name="connsiteY7" fmla="*/ 1001037 h 1199925"/>
                      <a:gd name="connsiteX8" fmla="*/ 835164 w 1143750"/>
                      <a:gd name="connsiteY8" fmla="*/ 894947 h 1199925"/>
                      <a:gd name="connsiteX9" fmla="*/ 826030 w 1143750"/>
                      <a:gd name="connsiteY9" fmla="*/ 850231 h 1199925"/>
                      <a:gd name="connsiteX10" fmla="*/ 827757 w 1143750"/>
                      <a:gd name="connsiteY10" fmla="*/ 850732 h 1199925"/>
                      <a:gd name="connsiteX11" fmla="*/ 831100 w 1143750"/>
                      <a:gd name="connsiteY11" fmla="*/ 855491 h 1199925"/>
                      <a:gd name="connsiteX12" fmla="*/ 861577 w 1143750"/>
                      <a:gd name="connsiteY12" fmla="*/ 893073 h 1199925"/>
                      <a:gd name="connsiteX13" fmla="*/ 866736 w 1143750"/>
                      <a:gd name="connsiteY13" fmla="*/ 898617 h 1199925"/>
                      <a:gd name="connsiteX14" fmla="*/ 898371 w 1143750"/>
                      <a:gd name="connsiteY14" fmla="*/ 951868 h 1199925"/>
                      <a:gd name="connsiteX15" fmla="*/ 1025185 w 1143750"/>
                      <a:gd name="connsiteY15" fmla="*/ 1083604 h 1199925"/>
                      <a:gd name="connsiteX16" fmla="*/ 1009317 w 1143750"/>
                      <a:gd name="connsiteY16" fmla="*/ 1006563 h 1199925"/>
                      <a:gd name="connsiteX17" fmla="*/ 1008542 w 1143750"/>
                      <a:gd name="connsiteY17" fmla="*/ 1005030 h 1199925"/>
                      <a:gd name="connsiteX18" fmla="*/ 1011360 w 1143750"/>
                      <a:gd name="connsiteY18" fmla="*/ 1005449 h 1199925"/>
                      <a:gd name="connsiteX19" fmla="*/ 1024113 w 1143750"/>
                      <a:gd name="connsiteY19" fmla="*/ 1021170 h 1199925"/>
                      <a:gd name="connsiteX20" fmla="*/ 1092267 w 1143750"/>
                      <a:gd name="connsiteY20" fmla="*/ 1073455 h 1199925"/>
                      <a:gd name="connsiteX21" fmla="*/ 1076398 w 1143750"/>
                      <a:gd name="connsiteY21" fmla="*/ 996413 h 1199925"/>
                      <a:gd name="connsiteX22" fmla="*/ 1068254 w 1143750"/>
                      <a:gd name="connsiteY22" fmla="*/ 980289 h 1199925"/>
                      <a:gd name="connsiteX23" fmla="*/ 1068655 w 1143750"/>
                      <a:gd name="connsiteY23" fmla="*/ 979243 h 1199925"/>
                      <a:gd name="connsiteX24" fmla="*/ 1071281 w 1143750"/>
                      <a:gd name="connsiteY24" fmla="*/ 982151 h 1199925"/>
                      <a:gd name="connsiteX25" fmla="*/ 1121483 w 1143750"/>
                      <a:gd name="connsiteY25" fmla="*/ 1014553 h 1199925"/>
                      <a:gd name="connsiteX26" fmla="*/ 1105615 w 1143750"/>
                      <a:gd name="connsiteY26" fmla="*/ 937512 h 1199925"/>
                      <a:gd name="connsiteX27" fmla="*/ 1094829 w 1143750"/>
                      <a:gd name="connsiteY27" fmla="*/ 916159 h 1199925"/>
                      <a:gd name="connsiteX28" fmla="*/ 1103682 w 1143750"/>
                      <a:gd name="connsiteY28" fmla="*/ 923648 h 1199925"/>
                      <a:gd name="connsiteX29" fmla="*/ 1121745 w 1143750"/>
                      <a:gd name="connsiteY29" fmla="*/ 930166 h 1199925"/>
                      <a:gd name="connsiteX30" fmla="*/ 1054628 w 1143750"/>
                      <a:gd name="connsiteY30" fmla="*/ 823969 h 1199925"/>
                      <a:gd name="connsiteX31" fmla="*/ 1142397 w 1143750"/>
                      <a:gd name="connsiteY31" fmla="*/ 874796 h 1199925"/>
                      <a:gd name="connsiteX32" fmla="*/ 1060082 w 1143750"/>
                      <a:gd name="connsiteY32" fmla="*/ 707236 h 1199925"/>
                      <a:gd name="connsiteX33" fmla="*/ 903530 w 1143750"/>
                      <a:gd name="connsiteY33" fmla="*/ 529464 h 1199925"/>
                      <a:gd name="connsiteX34" fmla="*/ 256095 w 1143750"/>
                      <a:gd name="connsiteY34" fmla="*/ 4967 h 1199925"/>
                      <a:gd name="connsiteX35" fmla="*/ 70199 w 1143750"/>
                      <a:gd name="connsiteY35" fmla="*/ 90266 h 1199925"/>
                      <a:gd name="connsiteX36" fmla="*/ 1506 w 1143750"/>
                      <a:gd name="connsiteY36" fmla="*/ 818089 h 1199925"/>
                      <a:gd name="connsiteX37" fmla="*/ 70804 w 1143750"/>
                      <a:gd name="connsiteY37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802268 w 1143750"/>
                      <a:gd name="connsiteY4" fmla="*/ 757473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83126 w 1143750"/>
                      <a:gd name="connsiteY4" fmla="*/ 698389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83126 w 1143750"/>
                      <a:gd name="connsiteY4" fmla="*/ 698389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08249 w 1143750"/>
                      <a:gd name="connsiteY31" fmla="*/ 71575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08249 w 1143750"/>
                      <a:gd name="connsiteY31" fmla="*/ 71575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903530 w 1143750"/>
                      <a:gd name="connsiteY31" fmla="*/ 529464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892144 w 1143750"/>
                      <a:gd name="connsiteY31" fmla="*/ 555057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892144 w 1143750"/>
                      <a:gd name="connsiteY31" fmla="*/ 555057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9 w 1128394"/>
                      <a:gd name="connsiteY26" fmla="*/ 916159 h 1199925"/>
                      <a:gd name="connsiteX27" fmla="*/ 1103682 w 1128394"/>
                      <a:gd name="connsiteY27" fmla="*/ 923648 h 1199925"/>
                      <a:gd name="connsiteX28" fmla="*/ 1121745 w 1128394"/>
                      <a:gd name="connsiteY28" fmla="*/ 930166 h 1199925"/>
                      <a:gd name="connsiteX29" fmla="*/ 1054628 w 1128394"/>
                      <a:gd name="connsiteY29" fmla="*/ 823969 h 1199925"/>
                      <a:gd name="connsiteX30" fmla="*/ 1126855 w 1128394"/>
                      <a:gd name="connsiteY30" fmla="*/ 894817 h 1199925"/>
                      <a:gd name="connsiteX31" fmla="*/ 892144 w 1128394"/>
                      <a:gd name="connsiteY31" fmla="*/ 555057 h 1199925"/>
                      <a:gd name="connsiteX32" fmla="*/ 256095 w 1128394"/>
                      <a:gd name="connsiteY32" fmla="*/ 4967 h 1199925"/>
                      <a:gd name="connsiteX33" fmla="*/ 70199 w 1128394"/>
                      <a:gd name="connsiteY33" fmla="*/ 90266 h 1199925"/>
                      <a:gd name="connsiteX34" fmla="*/ 1506 w 1128394"/>
                      <a:gd name="connsiteY34" fmla="*/ 818089 h 1199925"/>
                      <a:gd name="connsiteX35" fmla="*/ 70804 w 1128394"/>
                      <a:gd name="connsiteY35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9 w 1128394"/>
                      <a:gd name="connsiteY26" fmla="*/ 916159 h 1199925"/>
                      <a:gd name="connsiteX27" fmla="*/ 1121745 w 1128394"/>
                      <a:gd name="connsiteY27" fmla="*/ 930166 h 1199925"/>
                      <a:gd name="connsiteX28" fmla="*/ 1054628 w 1128394"/>
                      <a:gd name="connsiteY28" fmla="*/ 823969 h 1199925"/>
                      <a:gd name="connsiteX29" fmla="*/ 1126855 w 1128394"/>
                      <a:gd name="connsiteY29" fmla="*/ 894817 h 1199925"/>
                      <a:gd name="connsiteX30" fmla="*/ 892144 w 1128394"/>
                      <a:gd name="connsiteY30" fmla="*/ 555057 h 1199925"/>
                      <a:gd name="connsiteX31" fmla="*/ 256095 w 1128394"/>
                      <a:gd name="connsiteY31" fmla="*/ 4967 h 1199925"/>
                      <a:gd name="connsiteX32" fmla="*/ 70199 w 1128394"/>
                      <a:gd name="connsiteY32" fmla="*/ 90266 h 1199925"/>
                      <a:gd name="connsiteX33" fmla="*/ 1506 w 1128394"/>
                      <a:gd name="connsiteY33" fmla="*/ 818089 h 1199925"/>
                      <a:gd name="connsiteX34" fmla="*/ 70804 w 1128394"/>
                      <a:gd name="connsiteY34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8 w 1128394"/>
                      <a:gd name="connsiteY26" fmla="*/ 916159 h 1199925"/>
                      <a:gd name="connsiteX27" fmla="*/ 1121745 w 1128394"/>
                      <a:gd name="connsiteY27" fmla="*/ 930166 h 1199925"/>
                      <a:gd name="connsiteX28" fmla="*/ 1054628 w 1128394"/>
                      <a:gd name="connsiteY28" fmla="*/ 823969 h 1199925"/>
                      <a:gd name="connsiteX29" fmla="*/ 1126855 w 1128394"/>
                      <a:gd name="connsiteY29" fmla="*/ 894817 h 1199925"/>
                      <a:gd name="connsiteX30" fmla="*/ 892144 w 1128394"/>
                      <a:gd name="connsiteY30" fmla="*/ 555057 h 1199925"/>
                      <a:gd name="connsiteX31" fmla="*/ 256095 w 1128394"/>
                      <a:gd name="connsiteY31" fmla="*/ 4967 h 1199925"/>
                      <a:gd name="connsiteX32" fmla="*/ 70199 w 1128394"/>
                      <a:gd name="connsiteY32" fmla="*/ 90266 h 1199925"/>
                      <a:gd name="connsiteX33" fmla="*/ 1506 w 1128394"/>
                      <a:gd name="connsiteY33" fmla="*/ 818089 h 1199925"/>
                      <a:gd name="connsiteX34" fmla="*/ 70804 w 1128394"/>
                      <a:gd name="connsiteY34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21415 w 1128394"/>
                      <a:gd name="connsiteY23" fmla="*/ 915313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21415 w 1128394"/>
                      <a:gd name="connsiteY23" fmla="*/ 915313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92267 w 1128394"/>
                      <a:gd name="connsiteY18" fmla="*/ 1073455 h 1199925"/>
                      <a:gd name="connsiteX19" fmla="*/ 1076398 w 1128394"/>
                      <a:gd name="connsiteY19" fmla="*/ 996413 h 1199925"/>
                      <a:gd name="connsiteX20" fmla="*/ 1068254 w 1128394"/>
                      <a:gd name="connsiteY20" fmla="*/ 980289 h 1199925"/>
                      <a:gd name="connsiteX21" fmla="*/ 1068655 w 1128394"/>
                      <a:gd name="connsiteY21" fmla="*/ 979243 h 1199925"/>
                      <a:gd name="connsiteX22" fmla="*/ 1021415 w 1128394"/>
                      <a:gd name="connsiteY22" fmla="*/ 915313 h 1199925"/>
                      <a:gd name="connsiteX23" fmla="*/ 1121483 w 1128394"/>
                      <a:gd name="connsiteY23" fmla="*/ 1014553 h 1199925"/>
                      <a:gd name="connsiteX24" fmla="*/ 1059822 w 1128394"/>
                      <a:gd name="connsiteY24" fmla="*/ 887273 h 1199925"/>
                      <a:gd name="connsiteX25" fmla="*/ 1121745 w 1128394"/>
                      <a:gd name="connsiteY25" fmla="*/ 930166 h 1199925"/>
                      <a:gd name="connsiteX26" fmla="*/ 1054628 w 1128394"/>
                      <a:gd name="connsiteY26" fmla="*/ 823969 h 1199925"/>
                      <a:gd name="connsiteX27" fmla="*/ 1126855 w 1128394"/>
                      <a:gd name="connsiteY27" fmla="*/ 894817 h 1199925"/>
                      <a:gd name="connsiteX28" fmla="*/ 892144 w 1128394"/>
                      <a:gd name="connsiteY28" fmla="*/ 555057 h 1199925"/>
                      <a:gd name="connsiteX29" fmla="*/ 256095 w 1128394"/>
                      <a:gd name="connsiteY29" fmla="*/ 4967 h 1199925"/>
                      <a:gd name="connsiteX30" fmla="*/ 70199 w 1128394"/>
                      <a:gd name="connsiteY30" fmla="*/ 90266 h 1199925"/>
                      <a:gd name="connsiteX31" fmla="*/ 1506 w 1128394"/>
                      <a:gd name="connsiteY31" fmla="*/ 818089 h 1199925"/>
                      <a:gd name="connsiteX32" fmla="*/ 70804 w 1128394"/>
                      <a:gd name="connsiteY32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92267 w 1128394"/>
                      <a:gd name="connsiteY18" fmla="*/ 1073455 h 1199925"/>
                      <a:gd name="connsiteX19" fmla="*/ 1076398 w 1128394"/>
                      <a:gd name="connsiteY19" fmla="*/ 996413 h 1199925"/>
                      <a:gd name="connsiteX20" fmla="*/ 1068254 w 1128394"/>
                      <a:gd name="connsiteY20" fmla="*/ 980289 h 1199925"/>
                      <a:gd name="connsiteX21" fmla="*/ 1068655 w 1128394"/>
                      <a:gd name="connsiteY21" fmla="*/ 979243 h 1199925"/>
                      <a:gd name="connsiteX22" fmla="*/ 1021415 w 1128394"/>
                      <a:gd name="connsiteY22" fmla="*/ 915313 h 1199925"/>
                      <a:gd name="connsiteX23" fmla="*/ 1121483 w 1128394"/>
                      <a:gd name="connsiteY23" fmla="*/ 1014553 h 1199925"/>
                      <a:gd name="connsiteX24" fmla="*/ 1059822 w 1128394"/>
                      <a:gd name="connsiteY24" fmla="*/ 887273 h 1199925"/>
                      <a:gd name="connsiteX25" fmla="*/ 1121745 w 1128394"/>
                      <a:gd name="connsiteY25" fmla="*/ 930166 h 1199925"/>
                      <a:gd name="connsiteX26" fmla="*/ 1054628 w 1128394"/>
                      <a:gd name="connsiteY26" fmla="*/ 823969 h 1199925"/>
                      <a:gd name="connsiteX27" fmla="*/ 1126855 w 1128394"/>
                      <a:gd name="connsiteY27" fmla="*/ 894817 h 1199925"/>
                      <a:gd name="connsiteX28" fmla="*/ 892144 w 1128394"/>
                      <a:gd name="connsiteY28" fmla="*/ 555057 h 1199925"/>
                      <a:gd name="connsiteX29" fmla="*/ 256095 w 1128394"/>
                      <a:gd name="connsiteY29" fmla="*/ 4967 h 1199925"/>
                      <a:gd name="connsiteX30" fmla="*/ 70199 w 1128394"/>
                      <a:gd name="connsiteY30" fmla="*/ 90266 h 1199925"/>
                      <a:gd name="connsiteX31" fmla="*/ 1506 w 1128394"/>
                      <a:gd name="connsiteY31" fmla="*/ 818089 h 1199925"/>
                      <a:gd name="connsiteX32" fmla="*/ 70804 w 1128394"/>
                      <a:gd name="connsiteY32" fmla="*/ 1171754 h 1199925"/>
                      <a:gd name="connsiteX0" fmla="*/ 70804 w 1128394"/>
                      <a:gd name="connsiteY0" fmla="*/ 1171754 h 1193278"/>
                      <a:gd name="connsiteX1" fmla="*/ 91500 w 1128394"/>
                      <a:gd name="connsiteY1" fmla="*/ 1188643 h 1193278"/>
                      <a:gd name="connsiteX2" fmla="*/ 292866 w 1128394"/>
                      <a:gd name="connsiteY2" fmla="*/ 989482 h 1193278"/>
                      <a:gd name="connsiteX3" fmla="*/ 271502 w 1128394"/>
                      <a:gd name="connsiteY3" fmla="*/ 308925 h 1193278"/>
                      <a:gd name="connsiteX4" fmla="*/ 793044 w 1128394"/>
                      <a:gd name="connsiteY4" fmla="*/ 681970 h 1193278"/>
                      <a:gd name="connsiteX5" fmla="*/ 790474 w 1128394"/>
                      <a:gd name="connsiteY5" fmla="*/ 869653 h 1193278"/>
                      <a:gd name="connsiteX6" fmla="*/ 827650 w 1128394"/>
                      <a:gd name="connsiteY6" fmla="*/ 1001037 h 1193278"/>
                      <a:gd name="connsiteX7" fmla="*/ 835164 w 1128394"/>
                      <a:gd name="connsiteY7" fmla="*/ 894947 h 1193278"/>
                      <a:gd name="connsiteX8" fmla="*/ 826030 w 1128394"/>
                      <a:gd name="connsiteY8" fmla="*/ 850231 h 1193278"/>
                      <a:gd name="connsiteX9" fmla="*/ 827757 w 1128394"/>
                      <a:gd name="connsiteY9" fmla="*/ 850732 h 1193278"/>
                      <a:gd name="connsiteX10" fmla="*/ 831100 w 1128394"/>
                      <a:gd name="connsiteY10" fmla="*/ 855491 h 1193278"/>
                      <a:gd name="connsiteX11" fmla="*/ 861577 w 1128394"/>
                      <a:gd name="connsiteY11" fmla="*/ 893073 h 1193278"/>
                      <a:gd name="connsiteX12" fmla="*/ 866736 w 1128394"/>
                      <a:gd name="connsiteY12" fmla="*/ 898617 h 1193278"/>
                      <a:gd name="connsiteX13" fmla="*/ 898371 w 1128394"/>
                      <a:gd name="connsiteY13" fmla="*/ 951868 h 1193278"/>
                      <a:gd name="connsiteX14" fmla="*/ 1025185 w 1128394"/>
                      <a:gd name="connsiteY14" fmla="*/ 1083604 h 1193278"/>
                      <a:gd name="connsiteX15" fmla="*/ 1009317 w 1128394"/>
                      <a:gd name="connsiteY15" fmla="*/ 1006563 h 1193278"/>
                      <a:gd name="connsiteX16" fmla="*/ 1008542 w 1128394"/>
                      <a:gd name="connsiteY16" fmla="*/ 1005030 h 1193278"/>
                      <a:gd name="connsiteX17" fmla="*/ 972741 w 1128394"/>
                      <a:gd name="connsiteY17" fmla="*/ 931403 h 1193278"/>
                      <a:gd name="connsiteX18" fmla="*/ 1092267 w 1128394"/>
                      <a:gd name="connsiteY18" fmla="*/ 1073455 h 1193278"/>
                      <a:gd name="connsiteX19" fmla="*/ 1076398 w 1128394"/>
                      <a:gd name="connsiteY19" fmla="*/ 996413 h 1193278"/>
                      <a:gd name="connsiteX20" fmla="*/ 1068254 w 1128394"/>
                      <a:gd name="connsiteY20" fmla="*/ 980289 h 1193278"/>
                      <a:gd name="connsiteX21" fmla="*/ 1068655 w 1128394"/>
                      <a:gd name="connsiteY21" fmla="*/ 979243 h 1193278"/>
                      <a:gd name="connsiteX22" fmla="*/ 1021415 w 1128394"/>
                      <a:gd name="connsiteY22" fmla="*/ 915313 h 1193278"/>
                      <a:gd name="connsiteX23" fmla="*/ 1121483 w 1128394"/>
                      <a:gd name="connsiteY23" fmla="*/ 1014553 h 1193278"/>
                      <a:gd name="connsiteX24" fmla="*/ 1059822 w 1128394"/>
                      <a:gd name="connsiteY24" fmla="*/ 887273 h 1193278"/>
                      <a:gd name="connsiteX25" fmla="*/ 1121745 w 1128394"/>
                      <a:gd name="connsiteY25" fmla="*/ 930166 h 1193278"/>
                      <a:gd name="connsiteX26" fmla="*/ 1054628 w 1128394"/>
                      <a:gd name="connsiteY26" fmla="*/ 823969 h 1193278"/>
                      <a:gd name="connsiteX27" fmla="*/ 1126855 w 1128394"/>
                      <a:gd name="connsiteY27" fmla="*/ 894817 h 1193278"/>
                      <a:gd name="connsiteX28" fmla="*/ 892144 w 1128394"/>
                      <a:gd name="connsiteY28" fmla="*/ 555057 h 1193278"/>
                      <a:gd name="connsiteX29" fmla="*/ 256095 w 1128394"/>
                      <a:gd name="connsiteY29" fmla="*/ 4967 h 1193278"/>
                      <a:gd name="connsiteX30" fmla="*/ 70199 w 1128394"/>
                      <a:gd name="connsiteY30" fmla="*/ 90266 h 1193278"/>
                      <a:gd name="connsiteX31" fmla="*/ 1506 w 1128394"/>
                      <a:gd name="connsiteY31" fmla="*/ 818089 h 1193278"/>
                      <a:gd name="connsiteX32" fmla="*/ 70804 w 1128394"/>
                      <a:gd name="connsiteY32" fmla="*/ 1171754 h 1193278"/>
                      <a:gd name="connsiteX0" fmla="*/ 70804 w 1128394"/>
                      <a:gd name="connsiteY0" fmla="*/ 1171754 h 1193278"/>
                      <a:gd name="connsiteX1" fmla="*/ 91500 w 1128394"/>
                      <a:gd name="connsiteY1" fmla="*/ 1188643 h 1193278"/>
                      <a:gd name="connsiteX2" fmla="*/ 292866 w 1128394"/>
                      <a:gd name="connsiteY2" fmla="*/ 989482 h 1193278"/>
                      <a:gd name="connsiteX3" fmla="*/ 234019 w 1128394"/>
                      <a:gd name="connsiteY3" fmla="*/ 269827 h 1193278"/>
                      <a:gd name="connsiteX4" fmla="*/ 793044 w 1128394"/>
                      <a:gd name="connsiteY4" fmla="*/ 681970 h 1193278"/>
                      <a:gd name="connsiteX5" fmla="*/ 790474 w 1128394"/>
                      <a:gd name="connsiteY5" fmla="*/ 869653 h 1193278"/>
                      <a:gd name="connsiteX6" fmla="*/ 827650 w 1128394"/>
                      <a:gd name="connsiteY6" fmla="*/ 1001037 h 1193278"/>
                      <a:gd name="connsiteX7" fmla="*/ 835164 w 1128394"/>
                      <a:gd name="connsiteY7" fmla="*/ 894947 h 1193278"/>
                      <a:gd name="connsiteX8" fmla="*/ 826030 w 1128394"/>
                      <a:gd name="connsiteY8" fmla="*/ 850231 h 1193278"/>
                      <a:gd name="connsiteX9" fmla="*/ 827757 w 1128394"/>
                      <a:gd name="connsiteY9" fmla="*/ 850732 h 1193278"/>
                      <a:gd name="connsiteX10" fmla="*/ 831100 w 1128394"/>
                      <a:gd name="connsiteY10" fmla="*/ 855491 h 1193278"/>
                      <a:gd name="connsiteX11" fmla="*/ 861577 w 1128394"/>
                      <a:gd name="connsiteY11" fmla="*/ 893073 h 1193278"/>
                      <a:gd name="connsiteX12" fmla="*/ 866736 w 1128394"/>
                      <a:gd name="connsiteY12" fmla="*/ 898617 h 1193278"/>
                      <a:gd name="connsiteX13" fmla="*/ 898371 w 1128394"/>
                      <a:gd name="connsiteY13" fmla="*/ 951868 h 1193278"/>
                      <a:gd name="connsiteX14" fmla="*/ 1025185 w 1128394"/>
                      <a:gd name="connsiteY14" fmla="*/ 1083604 h 1193278"/>
                      <a:gd name="connsiteX15" fmla="*/ 1009317 w 1128394"/>
                      <a:gd name="connsiteY15" fmla="*/ 1006563 h 1193278"/>
                      <a:gd name="connsiteX16" fmla="*/ 1008542 w 1128394"/>
                      <a:gd name="connsiteY16" fmla="*/ 1005030 h 1193278"/>
                      <a:gd name="connsiteX17" fmla="*/ 972741 w 1128394"/>
                      <a:gd name="connsiteY17" fmla="*/ 931403 h 1193278"/>
                      <a:gd name="connsiteX18" fmla="*/ 1092267 w 1128394"/>
                      <a:gd name="connsiteY18" fmla="*/ 1073455 h 1193278"/>
                      <a:gd name="connsiteX19" fmla="*/ 1076398 w 1128394"/>
                      <a:gd name="connsiteY19" fmla="*/ 996413 h 1193278"/>
                      <a:gd name="connsiteX20" fmla="*/ 1068254 w 1128394"/>
                      <a:gd name="connsiteY20" fmla="*/ 980289 h 1193278"/>
                      <a:gd name="connsiteX21" fmla="*/ 1068655 w 1128394"/>
                      <a:gd name="connsiteY21" fmla="*/ 979243 h 1193278"/>
                      <a:gd name="connsiteX22" fmla="*/ 1021415 w 1128394"/>
                      <a:gd name="connsiteY22" fmla="*/ 915313 h 1193278"/>
                      <a:gd name="connsiteX23" fmla="*/ 1121483 w 1128394"/>
                      <a:gd name="connsiteY23" fmla="*/ 1014553 h 1193278"/>
                      <a:gd name="connsiteX24" fmla="*/ 1059822 w 1128394"/>
                      <a:gd name="connsiteY24" fmla="*/ 887273 h 1193278"/>
                      <a:gd name="connsiteX25" fmla="*/ 1121745 w 1128394"/>
                      <a:gd name="connsiteY25" fmla="*/ 930166 h 1193278"/>
                      <a:gd name="connsiteX26" fmla="*/ 1054628 w 1128394"/>
                      <a:gd name="connsiteY26" fmla="*/ 823969 h 1193278"/>
                      <a:gd name="connsiteX27" fmla="*/ 1126855 w 1128394"/>
                      <a:gd name="connsiteY27" fmla="*/ 894817 h 1193278"/>
                      <a:gd name="connsiteX28" fmla="*/ 892144 w 1128394"/>
                      <a:gd name="connsiteY28" fmla="*/ 555057 h 1193278"/>
                      <a:gd name="connsiteX29" fmla="*/ 256095 w 1128394"/>
                      <a:gd name="connsiteY29" fmla="*/ 4967 h 1193278"/>
                      <a:gd name="connsiteX30" fmla="*/ 70199 w 1128394"/>
                      <a:gd name="connsiteY30" fmla="*/ 90266 h 1193278"/>
                      <a:gd name="connsiteX31" fmla="*/ 1506 w 1128394"/>
                      <a:gd name="connsiteY31" fmla="*/ 818089 h 1193278"/>
                      <a:gd name="connsiteX32" fmla="*/ 70804 w 1128394"/>
                      <a:gd name="connsiteY32" fmla="*/ 1171754 h 1193278"/>
                      <a:gd name="connsiteX0" fmla="*/ 70804 w 1128394"/>
                      <a:gd name="connsiteY0" fmla="*/ 1171754 h 1199412"/>
                      <a:gd name="connsiteX1" fmla="*/ 91500 w 1128394"/>
                      <a:gd name="connsiteY1" fmla="*/ 1188643 h 1199412"/>
                      <a:gd name="connsiteX2" fmla="*/ 276022 w 1128394"/>
                      <a:gd name="connsiteY2" fmla="*/ 996617 h 1199412"/>
                      <a:gd name="connsiteX3" fmla="*/ 234019 w 1128394"/>
                      <a:gd name="connsiteY3" fmla="*/ 269827 h 1199412"/>
                      <a:gd name="connsiteX4" fmla="*/ 793044 w 1128394"/>
                      <a:gd name="connsiteY4" fmla="*/ 681970 h 1199412"/>
                      <a:gd name="connsiteX5" fmla="*/ 790474 w 1128394"/>
                      <a:gd name="connsiteY5" fmla="*/ 869653 h 1199412"/>
                      <a:gd name="connsiteX6" fmla="*/ 827650 w 1128394"/>
                      <a:gd name="connsiteY6" fmla="*/ 1001037 h 1199412"/>
                      <a:gd name="connsiteX7" fmla="*/ 835164 w 1128394"/>
                      <a:gd name="connsiteY7" fmla="*/ 894947 h 1199412"/>
                      <a:gd name="connsiteX8" fmla="*/ 826030 w 1128394"/>
                      <a:gd name="connsiteY8" fmla="*/ 850231 h 1199412"/>
                      <a:gd name="connsiteX9" fmla="*/ 827757 w 1128394"/>
                      <a:gd name="connsiteY9" fmla="*/ 850732 h 1199412"/>
                      <a:gd name="connsiteX10" fmla="*/ 831100 w 1128394"/>
                      <a:gd name="connsiteY10" fmla="*/ 855491 h 1199412"/>
                      <a:gd name="connsiteX11" fmla="*/ 861577 w 1128394"/>
                      <a:gd name="connsiteY11" fmla="*/ 893073 h 1199412"/>
                      <a:gd name="connsiteX12" fmla="*/ 866736 w 1128394"/>
                      <a:gd name="connsiteY12" fmla="*/ 898617 h 1199412"/>
                      <a:gd name="connsiteX13" fmla="*/ 898371 w 1128394"/>
                      <a:gd name="connsiteY13" fmla="*/ 951868 h 1199412"/>
                      <a:gd name="connsiteX14" fmla="*/ 1025185 w 1128394"/>
                      <a:gd name="connsiteY14" fmla="*/ 1083604 h 1199412"/>
                      <a:gd name="connsiteX15" fmla="*/ 1009317 w 1128394"/>
                      <a:gd name="connsiteY15" fmla="*/ 1006563 h 1199412"/>
                      <a:gd name="connsiteX16" fmla="*/ 1008542 w 1128394"/>
                      <a:gd name="connsiteY16" fmla="*/ 1005030 h 1199412"/>
                      <a:gd name="connsiteX17" fmla="*/ 972741 w 1128394"/>
                      <a:gd name="connsiteY17" fmla="*/ 931403 h 1199412"/>
                      <a:gd name="connsiteX18" fmla="*/ 1092267 w 1128394"/>
                      <a:gd name="connsiteY18" fmla="*/ 1073455 h 1199412"/>
                      <a:gd name="connsiteX19" fmla="*/ 1076398 w 1128394"/>
                      <a:gd name="connsiteY19" fmla="*/ 996413 h 1199412"/>
                      <a:gd name="connsiteX20" fmla="*/ 1068254 w 1128394"/>
                      <a:gd name="connsiteY20" fmla="*/ 980289 h 1199412"/>
                      <a:gd name="connsiteX21" fmla="*/ 1068655 w 1128394"/>
                      <a:gd name="connsiteY21" fmla="*/ 979243 h 1199412"/>
                      <a:gd name="connsiteX22" fmla="*/ 1021415 w 1128394"/>
                      <a:gd name="connsiteY22" fmla="*/ 915313 h 1199412"/>
                      <a:gd name="connsiteX23" fmla="*/ 1121483 w 1128394"/>
                      <a:gd name="connsiteY23" fmla="*/ 1014553 h 1199412"/>
                      <a:gd name="connsiteX24" fmla="*/ 1059822 w 1128394"/>
                      <a:gd name="connsiteY24" fmla="*/ 887273 h 1199412"/>
                      <a:gd name="connsiteX25" fmla="*/ 1121745 w 1128394"/>
                      <a:gd name="connsiteY25" fmla="*/ 930166 h 1199412"/>
                      <a:gd name="connsiteX26" fmla="*/ 1054628 w 1128394"/>
                      <a:gd name="connsiteY26" fmla="*/ 823969 h 1199412"/>
                      <a:gd name="connsiteX27" fmla="*/ 1126855 w 1128394"/>
                      <a:gd name="connsiteY27" fmla="*/ 894817 h 1199412"/>
                      <a:gd name="connsiteX28" fmla="*/ 892144 w 1128394"/>
                      <a:gd name="connsiteY28" fmla="*/ 555057 h 1199412"/>
                      <a:gd name="connsiteX29" fmla="*/ 256095 w 1128394"/>
                      <a:gd name="connsiteY29" fmla="*/ 4967 h 1199412"/>
                      <a:gd name="connsiteX30" fmla="*/ 70199 w 1128394"/>
                      <a:gd name="connsiteY30" fmla="*/ 90266 h 1199412"/>
                      <a:gd name="connsiteX31" fmla="*/ 1506 w 1128394"/>
                      <a:gd name="connsiteY31" fmla="*/ 818089 h 1199412"/>
                      <a:gd name="connsiteX32" fmla="*/ 70804 w 1128394"/>
                      <a:gd name="connsiteY32" fmla="*/ 1171754 h 1199412"/>
                      <a:gd name="connsiteX0" fmla="*/ 70804 w 1128394"/>
                      <a:gd name="connsiteY0" fmla="*/ 1171754 h 1199412"/>
                      <a:gd name="connsiteX1" fmla="*/ 91500 w 1128394"/>
                      <a:gd name="connsiteY1" fmla="*/ 1188643 h 1199412"/>
                      <a:gd name="connsiteX2" fmla="*/ 276022 w 1128394"/>
                      <a:gd name="connsiteY2" fmla="*/ 996617 h 1199412"/>
                      <a:gd name="connsiteX3" fmla="*/ 234019 w 1128394"/>
                      <a:gd name="connsiteY3" fmla="*/ 269827 h 1199412"/>
                      <a:gd name="connsiteX4" fmla="*/ 793044 w 1128394"/>
                      <a:gd name="connsiteY4" fmla="*/ 681970 h 1199412"/>
                      <a:gd name="connsiteX5" fmla="*/ 790474 w 1128394"/>
                      <a:gd name="connsiteY5" fmla="*/ 869653 h 1199412"/>
                      <a:gd name="connsiteX6" fmla="*/ 827650 w 1128394"/>
                      <a:gd name="connsiteY6" fmla="*/ 1001037 h 1199412"/>
                      <a:gd name="connsiteX7" fmla="*/ 835164 w 1128394"/>
                      <a:gd name="connsiteY7" fmla="*/ 894947 h 1199412"/>
                      <a:gd name="connsiteX8" fmla="*/ 826030 w 1128394"/>
                      <a:gd name="connsiteY8" fmla="*/ 850231 h 1199412"/>
                      <a:gd name="connsiteX9" fmla="*/ 827757 w 1128394"/>
                      <a:gd name="connsiteY9" fmla="*/ 850732 h 1199412"/>
                      <a:gd name="connsiteX10" fmla="*/ 831100 w 1128394"/>
                      <a:gd name="connsiteY10" fmla="*/ 855491 h 1199412"/>
                      <a:gd name="connsiteX11" fmla="*/ 861577 w 1128394"/>
                      <a:gd name="connsiteY11" fmla="*/ 893073 h 1199412"/>
                      <a:gd name="connsiteX12" fmla="*/ 866736 w 1128394"/>
                      <a:gd name="connsiteY12" fmla="*/ 898617 h 1199412"/>
                      <a:gd name="connsiteX13" fmla="*/ 898371 w 1128394"/>
                      <a:gd name="connsiteY13" fmla="*/ 951868 h 1199412"/>
                      <a:gd name="connsiteX14" fmla="*/ 1025185 w 1128394"/>
                      <a:gd name="connsiteY14" fmla="*/ 1083604 h 1199412"/>
                      <a:gd name="connsiteX15" fmla="*/ 1009317 w 1128394"/>
                      <a:gd name="connsiteY15" fmla="*/ 1006563 h 1199412"/>
                      <a:gd name="connsiteX16" fmla="*/ 1008542 w 1128394"/>
                      <a:gd name="connsiteY16" fmla="*/ 1005030 h 1199412"/>
                      <a:gd name="connsiteX17" fmla="*/ 972741 w 1128394"/>
                      <a:gd name="connsiteY17" fmla="*/ 931403 h 1199412"/>
                      <a:gd name="connsiteX18" fmla="*/ 1092267 w 1128394"/>
                      <a:gd name="connsiteY18" fmla="*/ 1073455 h 1199412"/>
                      <a:gd name="connsiteX19" fmla="*/ 1076398 w 1128394"/>
                      <a:gd name="connsiteY19" fmla="*/ 996413 h 1199412"/>
                      <a:gd name="connsiteX20" fmla="*/ 1068254 w 1128394"/>
                      <a:gd name="connsiteY20" fmla="*/ 980289 h 1199412"/>
                      <a:gd name="connsiteX21" fmla="*/ 1068655 w 1128394"/>
                      <a:gd name="connsiteY21" fmla="*/ 979243 h 1199412"/>
                      <a:gd name="connsiteX22" fmla="*/ 1021415 w 1128394"/>
                      <a:gd name="connsiteY22" fmla="*/ 915313 h 1199412"/>
                      <a:gd name="connsiteX23" fmla="*/ 1121483 w 1128394"/>
                      <a:gd name="connsiteY23" fmla="*/ 1014553 h 1199412"/>
                      <a:gd name="connsiteX24" fmla="*/ 1059822 w 1128394"/>
                      <a:gd name="connsiteY24" fmla="*/ 887273 h 1199412"/>
                      <a:gd name="connsiteX25" fmla="*/ 1121745 w 1128394"/>
                      <a:gd name="connsiteY25" fmla="*/ 930166 h 1199412"/>
                      <a:gd name="connsiteX26" fmla="*/ 1054628 w 1128394"/>
                      <a:gd name="connsiteY26" fmla="*/ 823969 h 1199412"/>
                      <a:gd name="connsiteX27" fmla="*/ 1126855 w 1128394"/>
                      <a:gd name="connsiteY27" fmla="*/ 894817 h 1199412"/>
                      <a:gd name="connsiteX28" fmla="*/ 892144 w 1128394"/>
                      <a:gd name="connsiteY28" fmla="*/ 555057 h 1199412"/>
                      <a:gd name="connsiteX29" fmla="*/ 256095 w 1128394"/>
                      <a:gd name="connsiteY29" fmla="*/ 4967 h 1199412"/>
                      <a:gd name="connsiteX30" fmla="*/ 70199 w 1128394"/>
                      <a:gd name="connsiteY30" fmla="*/ 90266 h 1199412"/>
                      <a:gd name="connsiteX31" fmla="*/ 1506 w 1128394"/>
                      <a:gd name="connsiteY31" fmla="*/ 818089 h 1199412"/>
                      <a:gd name="connsiteX32" fmla="*/ 70804 w 1128394"/>
                      <a:gd name="connsiteY32" fmla="*/ 1171754 h 1199412"/>
                      <a:gd name="connsiteX0" fmla="*/ 70804 w 1128394"/>
                      <a:gd name="connsiteY0" fmla="*/ 1171754 h 1198762"/>
                      <a:gd name="connsiteX1" fmla="*/ 91500 w 1128394"/>
                      <a:gd name="connsiteY1" fmla="*/ 1188643 h 1198762"/>
                      <a:gd name="connsiteX2" fmla="*/ 266159 w 1128394"/>
                      <a:gd name="connsiteY2" fmla="*/ 1005683 h 1198762"/>
                      <a:gd name="connsiteX3" fmla="*/ 234019 w 1128394"/>
                      <a:gd name="connsiteY3" fmla="*/ 269827 h 1198762"/>
                      <a:gd name="connsiteX4" fmla="*/ 793044 w 1128394"/>
                      <a:gd name="connsiteY4" fmla="*/ 681970 h 1198762"/>
                      <a:gd name="connsiteX5" fmla="*/ 790474 w 1128394"/>
                      <a:gd name="connsiteY5" fmla="*/ 869653 h 1198762"/>
                      <a:gd name="connsiteX6" fmla="*/ 827650 w 1128394"/>
                      <a:gd name="connsiteY6" fmla="*/ 1001037 h 1198762"/>
                      <a:gd name="connsiteX7" fmla="*/ 835164 w 1128394"/>
                      <a:gd name="connsiteY7" fmla="*/ 894947 h 1198762"/>
                      <a:gd name="connsiteX8" fmla="*/ 826030 w 1128394"/>
                      <a:gd name="connsiteY8" fmla="*/ 850231 h 1198762"/>
                      <a:gd name="connsiteX9" fmla="*/ 827757 w 1128394"/>
                      <a:gd name="connsiteY9" fmla="*/ 850732 h 1198762"/>
                      <a:gd name="connsiteX10" fmla="*/ 831100 w 1128394"/>
                      <a:gd name="connsiteY10" fmla="*/ 855491 h 1198762"/>
                      <a:gd name="connsiteX11" fmla="*/ 861577 w 1128394"/>
                      <a:gd name="connsiteY11" fmla="*/ 893073 h 1198762"/>
                      <a:gd name="connsiteX12" fmla="*/ 866736 w 1128394"/>
                      <a:gd name="connsiteY12" fmla="*/ 898617 h 1198762"/>
                      <a:gd name="connsiteX13" fmla="*/ 898371 w 1128394"/>
                      <a:gd name="connsiteY13" fmla="*/ 951868 h 1198762"/>
                      <a:gd name="connsiteX14" fmla="*/ 1025185 w 1128394"/>
                      <a:gd name="connsiteY14" fmla="*/ 1083604 h 1198762"/>
                      <a:gd name="connsiteX15" fmla="*/ 1009317 w 1128394"/>
                      <a:gd name="connsiteY15" fmla="*/ 1006563 h 1198762"/>
                      <a:gd name="connsiteX16" fmla="*/ 1008542 w 1128394"/>
                      <a:gd name="connsiteY16" fmla="*/ 1005030 h 1198762"/>
                      <a:gd name="connsiteX17" fmla="*/ 972741 w 1128394"/>
                      <a:gd name="connsiteY17" fmla="*/ 931403 h 1198762"/>
                      <a:gd name="connsiteX18" fmla="*/ 1092267 w 1128394"/>
                      <a:gd name="connsiteY18" fmla="*/ 1073455 h 1198762"/>
                      <a:gd name="connsiteX19" fmla="*/ 1076398 w 1128394"/>
                      <a:gd name="connsiteY19" fmla="*/ 996413 h 1198762"/>
                      <a:gd name="connsiteX20" fmla="*/ 1068254 w 1128394"/>
                      <a:gd name="connsiteY20" fmla="*/ 980289 h 1198762"/>
                      <a:gd name="connsiteX21" fmla="*/ 1068655 w 1128394"/>
                      <a:gd name="connsiteY21" fmla="*/ 979243 h 1198762"/>
                      <a:gd name="connsiteX22" fmla="*/ 1021415 w 1128394"/>
                      <a:gd name="connsiteY22" fmla="*/ 915313 h 1198762"/>
                      <a:gd name="connsiteX23" fmla="*/ 1121483 w 1128394"/>
                      <a:gd name="connsiteY23" fmla="*/ 1014553 h 1198762"/>
                      <a:gd name="connsiteX24" fmla="*/ 1059822 w 1128394"/>
                      <a:gd name="connsiteY24" fmla="*/ 887273 h 1198762"/>
                      <a:gd name="connsiteX25" fmla="*/ 1121745 w 1128394"/>
                      <a:gd name="connsiteY25" fmla="*/ 930166 h 1198762"/>
                      <a:gd name="connsiteX26" fmla="*/ 1054628 w 1128394"/>
                      <a:gd name="connsiteY26" fmla="*/ 823969 h 1198762"/>
                      <a:gd name="connsiteX27" fmla="*/ 1126855 w 1128394"/>
                      <a:gd name="connsiteY27" fmla="*/ 894817 h 1198762"/>
                      <a:gd name="connsiteX28" fmla="*/ 892144 w 1128394"/>
                      <a:gd name="connsiteY28" fmla="*/ 555057 h 1198762"/>
                      <a:gd name="connsiteX29" fmla="*/ 256095 w 1128394"/>
                      <a:gd name="connsiteY29" fmla="*/ 4967 h 1198762"/>
                      <a:gd name="connsiteX30" fmla="*/ 70199 w 1128394"/>
                      <a:gd name="connsiteY30" fmla="*/ 90266 h 1198762"/>
                      <a:gd name="connsiteX31" fmla="*/ 1506 w 1128394"/>
                      <a:gd name="connsiteY31" fmla="*/ 818089 h 1198762"/>
                      <a:gd name="connsiteX32" fmla="*/ 70804 w 1128394"/>
                      <a:gd name="connsiteY32" fmla="*/ 1171754 h 1198762"/>
                      <a:gd name="connsiteX0" fmla="*/ 70804 w 1128394"/>
                      <a:gd name="connsiteY0" fmla="*/ 1171754 h 1198762"/>
                      <a:gd name="connsiteX1" fmla="*/ 91500 w 1128394"/>
                      <a:gd name="connsiteY1" fmla="*/ 1188643 h 1198762"/>
                      <a:gd name="connsiteX2" fmla="*/ 266159 w 1128394"/>
                      <a:gd name="connsiteY2" fmla="*/ 1005683 h 1198762"/>
                      <a:gd name="connsiteX3" fmla="*/ 234019 w 1128394"/>
                      <a:gd name="connsiteY3" fmla="*/ 269827 h 1198762"/>
                      <a:gd name="connsiteX4" fmla="*/ 793044 w 1128394"/>
                      <a:gd name="connsiteY4" fmla="*/ 681970 h 1198762"/>
                      <a:gd name="connsiteX5" fmla="*/ 790474 w 1128394"/>
                      <a:gd name="connsiteY5" fmla="*/ 869653 h 1198762"/>
                      <a:gd name="connsiteX6" fmla="*/ 827650 w 1128394"/>
                      <a:gd name="connsiteY6" fmla="*/ 1001037 h 1198762"/>
                      <a:gd name="connsiteX7" fmla="*/ 835164 w 1128394"/>
                      <a:gd name="connsiteY7" fmla="*/ 894947 h 1198762"/>
                      <a:gd name="connsiteX8" fmla="*/ 826030 w 1128394"/>
                      <a:gd name="connsiteY8" fmla="*/ 850231 h 1198762"/>
                      <a:gd name="connsiteX9" fmla="*/ 827757 w 1128394"/>
                      <a:gd name="connsiteY9" fmla="*/ 850732 h 1198762"/>
                      <a:gd name="connsiteX10" fmla="*/ 831100 w 1128394"/>
                      <a:gd name="connsiteY10" fmla="*/ 855491 h 1198762"/>
                      <a:gd name="connsiteX11" fmla="*/ 861577 w 1128394"/>
                      <a:gd name="connsiteY11" fmla="*/ 893073 h 1198762"/>
                      <a:gd name="connsiteX12" fmla="*/ 866736 w 1128394"/>
                      <a:gd name="connsiteY12" fmla="*/ 898617 h 1198762"/>
                      <a:gd name="connsiteX13" fmla="*/ 898371 w 1128394"/>
                      <a:gd name="connsiteY13" fmla="*/ 951868 h 1198762"/>
                      <a:gd name="connsiteX14" fmla="*/ 1025185 w 1128394"/>
                      <a:gd name="connsiteY14" fmla="*/ 1083604 h 1198762"/>
                      <a:gd name="connsiteX15" fmla="*/ 1009317 w 1128394"/>
                      <a:gd name="connsiteY15" fmla="*/ 1006563 h 1198762"/>
                      <a:gd name="connsiteX16" fmla="*/ 1008542 w 1128394"/>
                      <a:gd name="connsiteY16" fmla="*/ 1005030 h 1198762"/>
                      <a:gd name="connsiteX17" fmla="*/ 972741 w 1128394"/>
                      <a:gd name="connsiteY17" fmla="*/ 931403 h 1198762"/>
                      <a:gd name="connsiteX18" fmla="*/ 1092267 w 1128394"/>
                      <a:gd name="connsiteY18" fmla="*/ 1073455 h 1198762"/>
                      <a:gd name="connsiteX19" fmla="*/ 1076398 w 1128394"/>
                      <a:gd name="connsiteY19" fmla="*/ 996413 h 1198762"/>
                      <a:gd name="connsiteX20" fmla="*/ 1068254 w 1128394"/>
                      <a:gd name="connsiteY20" fmla="*/ 980289 h 1198762"/>
                      <a:gd name="connsiteX21" fmla="*/ 1068655 w 1128394"/>
                      <a:gd name="connsiteY21" fmla="*/ 979243 h 1198762"/>
                      <a:gd name="connsiteX22" fmla="*/ 1021415 w 1128394"/>
                      <a:gd name="connsiteY22" fmla="*/ 915313 h 1198762"/>
                      <a:gd name="connsiteX23" fmla="*/ 1121483 w 1128394"/>
                      <a:gd name="connsiteY23" fmla="*/ 1014553 h 1198762"/>
                      <a:gd name="connsiteX24" fmla="*/ 1059822 w 1128394"/>
                      <a:gd name="connsiteY24" fmla="*/ 887273 h 1198762"/>
                      <a:gd name="connsiteX25" fmla="*/ 1121745 w 1128394"/>
                      <a:gd name="connsiteY25" fmla="*/ 930166 h 1198762"/>
                      <a:gd name="connsiteX26" fmla="*/ 1054628 w 1128394"/>
                      <a:gd name="connsiteY26" fmla="*/ 823969 h 1198762"/>
                      <a:gd name="connsiteX27" fmla="*/ 1126855 w 1128394"/>
                      <a:gd name="connsiteY27" fmla="*/ 894817 h 1198762"/>
                      <a:gd name="connsiteX28" fmla="*/ 892144 w 1128394"/>
                      <a:gd name="connsiteY28" fmla="*/ 555057 h 1198762"/>
                      <a:gd name="connsiteX29" fmla="*/ 256095 w 1128394"/>
                      <a:gd name="connsiteY29" fmla="*/ 4967 h 1198762"/>
                      <a:gd name="connsiteX30" fmla="*/ 70199 w 1128394"/>
                      <a:gd name="connsiteY30" fmla="*/ 90266 h 1198762"/>
                      <a:gd name="connsiteX31" fmla="*/ 1506 w 1128394"/>
                      <a:gd name="connsiteY31" fmla="*/ 818089 h 1198762"/>
                      <a:gd name="connsiteX32" fmla="*/ 70804 w 1128394"/>
                      <a:gd name="connsiteY32" fmla="*/ 1171754 h 1198762"/>
                      <a:gd name="connsiteX0" fmla="*/ 70804 w 1128394"/>
                      <a:gd name="connsiteY0" fmla="*/ 1171754 h 1204062"/>
                      <a:gd name="connsiteX1" fmla="*/ 91500 w 1128394"/>
                      <a:gd name="connsiteY1" fmla="*/ 1188643 h 1204062"/>
                      <a:gd name="connsiteX2" fmla="*/ 89931 w 1128394"/>
                      <a:gd name="connsiteY2" fmla="*/ 1190236 h 1204062"/>
                      <a:gd name="connsiteX3" fmla="*/ 266159 w 1128394"/>
                      <a:gd name="connsiteY3" fmla="*/ 1005683 h 1204062"/>
                      <a:gd name="connsiteX4" fmla="*/ 234019 w 1128394"/>
                      <a:gd name="connsiteY4" fmla="*/ 269827 h 1204062"/>
                      <a:gd name="connsiteX5" fmla="*/ 793044 w 1128394"/>
                      <a:gd name="connsiteY5" fmla="*/ 681970 h 1204062"/>
                      <a:gd name="connsiteX6" fmla="*/ 790474 w 1128394"/>
                      <a:gd name="connsiteY6" fmla="*/ 869653 h 1204062"/>
                      <a:gd name="connsiteX7" fmla="*/ 827650 w 1128394"/>
                      <a:gd name="connsiteY7" fmla="*/ 1001037 h 1204062"/>
                      <a:gd name="connsiteX8" fmla="*/ 835164 w 1128394"/>
                      <a:gd name="connsiteY8" fmla="*/ 894947 h 1204062"/>
                      <a:gd name="connsiteX9" fmla="*/ 826030 w 1128394"/>
                      <a:gd name="connsiteY9" fmla="*/ 850231 h 1204062"/>
                      <a:gd name="connsiteX10" fmla="*/ 827757 w 1128394"/>
                      <a:gd name="connsiteY10" fmla="*/ 850732 h 1204062"/>
                      <a:gd name="connsiteX11" fmla="*/ 831100 w 1128394"/>
                      <a:gd name="connsiteY11" fmla="*/ 855491 h 1204062"/>
                      <a:gd name="connsiteX12" fmla="*/ 861577 w 1128394"/>
                      <a:gd name="connsiteY12" fmla="*/ 893073 h 1204062"/>
                      <a:gd name="connsiteX13" fmla="*/ 866736 w 1128394"/>
                      <a:gd name="connsiteY13" fmla="*/ 898617 h 1204062"/>
                      <a:gd name="connsiteX14" fmla="*/ 898371 w 1128394"/>
                      <a:gd name="connsiteY14" fmla="*/ 951868 h 1204062"/>
                      <a:gd name="connsiteX15" fmla="*/ 1025185 w 1128394"/>
                      <a:gd name="connsiteY15" fmla="*/ 1083604 h 1204062"/>
                      <a:gd name="connsiteX16" fmla="*/ 1009317 w 1128394"/>
                      <a:gd name="connsiteY16" fmla="*/ 1006563 h 1204062"/>
                      <a:gd name="connsiteX17" fmla="*/ 1008542 w 1128394"/>
                      <a:gd name="connsiteY17" fmla="*/ 1005030 h 1204062"/>
                      <a:gd name="connsiteX18" fmla="*/ 972741 w 1128394"/>
                      <a:gd name="connsiteY18" fmla="*/ 931403 h 1204062"/>
                      <a:gd name="connsiteX19" fmla="*/ 1092267 w 1128394"/>
                      <a:gd name="connsiteY19" fmla="*/ 1073455 h 1204062"/>
                      <a:gd name="connsiteX20" fmla="*/ 1076398 w 1128394"/>
                      <a:gd name="connsiteY20" fmla="*/ 996413 h 1204062"/>
                      <a:gd name="connsiteX21" fmla="*/ 1068254 w 1128394"/>
                      <a:gd name="connsiteY21" fmla="*/ 980289 h 1204062"/>
                      <a:gd name="connsiteX22" fmla="*/ 1068655 w 1128394"/>
                      <a:gd name="connsiteY22" fmla="*/ 979243 h 1204062"/>
                      <a:gd name="connsiteX23" fmla="*/ 1021415 w 1128394"/>
                      <a:gd name="connsiteY23" fmla="*/ 915313 h 1204062"/>
                      <a:gd name="connsiteX24" fmla="*/ 1121483 w 1128394"/>
                      <a:gd name="connsiteY24" fmla="*/ 1014553 h 1204062"/>
                      <a:gd name="connsiteX25" fmla="*/ 1059822 w 1128394"/>
                      <a:gd name="connsiteY25" fmla="*/ 887273 h 1204062"/>
                      <a:gd name="connsiteX26" fmla="*/ 1121745 w 1128394"/>
                      <a:gd name="connsiteY26" fmla="*/ 930166 h 1204062"/>
                      <a:gd name="connsiteX27" fmla="*/ 1054628 w 1128394"/>
                      <a:gd name="connsiteY27" fmla="*/ 823969 h 1204062"/>
                      <a:gd name="connsiteX28" fmla="*/ 1126855 w 1128394"/>
                      <a:gd name="connsiteY28" fmla="*/ 894817 h 1204062"/>
                      <a:gd name="connsiteX29" fmla="*/ 892144 w 1128394"/>
                      <a:gd name="connsiteY29" fmla="*/ 555057 h 1204062"/>
                      <a:gd name="connsiteX30" fmla="*/ 256095 w 1128394"/>
                      <a:gd name="connsiteY30" fmla="*/ 4967 h 1204062"/>
                      <a:gd name="connsiteX31" fmla="*/ 70199 w 1128394"/>
                      <a:gd name="connsiteY31" fmla="*/ 90266 h 1204062"/>
                      <a:gd name="connsiteX32" fmla="*/ 1506 w 1128394"/>
                      <a:gd name="connsiteY32" fmla="*/ 818089 h 1204062"/>
                      <a:gd name="connsiteX33" fmla="*/ 70804 w 1128394"/>
                      <a:gd name="connsiteY33" fmla="*/ 1171754 h 1204062"/>
                      <a:gd name="connsiteX0" fmla="*/ 70804 w 1128394"/>
                      <a:gd name="connsiteY0" fmla="*/ 1171754 h 1204062"/>
                      <a:gd name="connsiteX1" fmla="*/ 91500 w 1128394"/>
                      <a:gd name="connsiteY1" fmla="*/ 1188643 h 1204062"/>
                      <a:gd name="connsiteX2" fmla="*/ 89931 w 1128394"/>
                      <a:gd name="connsiteY2" fmla="*/ 1190236 h 1204062"/>
                      <a:gd name="connsiteX3" fmla="*/ 266159 w 1128394"/>
                      <a:gd name="connsiteY3" fmla="*/ 1005683 h 1204062"/>
                      <a:gd name="connsiteX4" fmla="*/ 234019 w 1128394"/>
                      <a:gd name="connsiteY4" fmla="*/ 269827 h 1204062"/>
                      <a:gd name="connsiteX5" fmla="*/ 793044 w 1128394"/>
                      <a:gd name="connsiteY5" fmla="*/ 681970 h 1204062"/>
                      <a:gd name="connsiteX6" fmla="*/ 790474 w 1128394"/>
                      <a:gd name="connsiteY6" fmla="*/ 869653 h 1204062"/>
                      <a:gd name="connsiteX7" fmla="*/ 827650 w 1128394"/>
                      <a:gd name="connsiteY7" fmla="*/ 1001037 h 1204062"/>
                      <a:gd name="connsiteX8" fmla="*/ 835164 w 1128394"/>
                      <a:gd name="connsiteY8" fmla="*/ 894947 h 1204062"/>
                      <a:gd name="connsiteX9" fmla="*/ 826030 w 1128394"/>
                      <a:gd name="connsiteY9" fmla="*/ 850231 h 1204062"/>
                      <a:gd name="connsiteX10" fmla="*/ 827757 w 1128394"/>
                      <a:gd name="connsiteY10" fmla="*/ 850732 h 1204062"/>
                      <a:gd name="connsiteX11" fmla="*/ 831100 w 1128394"/>
                      <a:gd name="connsiteY11" fmla="*/ 855491 h 1204062"/>
                      <a:gd name="connsiteX12" fmla="*/ 861577 w 1128394"/>
                      <a:gd name="connsiteY12" fmla="*/ 893073 h 1204062"/>
                      <a:gd name="connsiteX13" fmla="*/ 866736 w 1128394"/>
                      <a:gd name="connsiteY13" fmla="*/ 898617 h 1204062"/>
                      <a:gd name="connsiteX14" fmla="*/ 898371 w 1128394"/>
                      <a:gd name="connsiteY14" fmla="*/ 951868 h 1204062"/>
                      <a:gd name="connsiteX15" fmla="*/ 1025185 w 1128394"/>
                      <a:gd name="connsiteY15" fmla="*/ 1083604 h 1204062"/>
                      <a:gd name="connsiteX16" fmla="*/ 1009317 w 1128394"/>
                      <a:gd name="connsiteY16" fmla="*/ 1006563 h 1204062"/>
                      <a:gd name="connsiteX17" fmla="*/ 1008542 w 1128394"/>
                      <a:gd name="connsiteY17" fmla="*/ 1005030 h 1204062"/>
                      <a:gd name="connsiteX18" fmla="*/ 972741 w 1128394"/>
                      <a:gd name="connsiteY18" fmla="*/ 931403 h 1204062"/>
                      <a:gd name="connsiteX19" fmla="*/ 1092267 w 1128394"/>
                      <a:gd name="connsiteY19" fmla="*/ 1073455 h 1204062"/>
                      <a:gd name="connsiteX20" fmla="*/ 1076398 w 1128394"/>
                      <a:gd name="connsiteY20" fmla="*/ 996413 h 1204062"/>
                      <a:gd name="connsiteX21" fmla="*/ 1068254 w 1128394"/>
                      <a:gd name="connsiteY21" fmla="*/ 980289 h 1204062"/>
                      <a:gd name="connsiteX22" fmla="*/ 1068655 w 1128394"/>
                      <a:gd name="connsiteY22" fmla="*/ 979243 h 1204062"/>
                      <a:gd name="connsiteX23" fmla="*/ 1021415 w 1128394"/>
                      <a:gd name="connsiteY23" fmla="*/ 915313 h 1204062"/>
                      <a:gd name="connsiteX24" fmla="*/ 1121483 w 1128394"/>
                      <a:gd name="connsiteY24" fmla="*/ 1014553 h 1204062"/>
                      <a:gd name="connsiteX25" fmla="*/ 1059822 w 1128394"/>
                      <a:gd name="connsiteY25" fmla="*/ 887273 h 1204062"/>
                      <a:gd name="connsiteX26" fmla="*/ 1121745 w 1128394"/>
                      <a:gd name="connsiteY26" fmla="*/ 930166 h 1204062"/>
                      <a:gd name="connsiteX27" fmla="*/ 1054628 w 1128394"/>
                      <a:gd name="connsiteY27" fmla="*/ 823969 h 1204062"/>
                      <a:gd name="connsiteX28" fmla="*/ 1126855 w 1128394"/>
                      <a:gd name="connsiteY28" fmla="*/ 894817 h 1204062"/>
                      <a:gd name="connsiteX29" fmla="*/ 892144 w 1128394"/>
                      <a:gd name="connsiteY29" fmla="*/ 555057 h 1204062"/>
                      <a:gd name="connsiteX30" fmla="*/ 256095 w 1128394"/>
                      <a:gd name="connsiteY30" fmla="*/ 4967 h 1204062"/>
                      <a:gd name="connsiteX31" fmla="*/ 70199 w 1128394"/>
                      <a:gd name="connsiteY31" fmla="*/ 90266 h 1204062"/>
                      <a:gd name="connsiteX32" fmla="*/ 1506 w 1128394"/>
                      <a:gd name="connsiteY32" fmla="*/ 818089 h 1204062"/>
                      <a:gd name="connsiteX33" fmla="*/ 70804 w 1128394"/>
                      <a:gd name="connsiteY33" fmla="*/ 1171754 h 1204062"/>
                      <a:gd name="connsiteX0" fmla="*/ 1506 w 1128394"/>
                      <a:gd name="connsiteY0" fmla="*/ 818089 h 1224910"/>
                      <a:gd name="connsiteX1" fmla="*/ 91500 w 1128394"/>
                      <a:gd name="connsiteY1" fmla="*/ 1188643 h 1224910"/>
                      <a:gd name="connsiteX2" fmla="*/ 89931 w 1128394"/>
                      <a:gd name="connsiteY2" fmla="*/ 1190236 h 1224910"/>
                      <a:gd name="connsiteX3" fmla="*/ 266159 w 1128394"/>
                      <a:gd name="connsiteY3" fmla="*/ 1005683 h 1224910"/>
                      <a:gd name="connsiteX4" fmla="*/ 234019 w 1128394"/>
                      <a:gd name="connsiteY4" fmla="*/ 269827 h 1224910"/>
                      <a:gd name="connsiteX5" fmla="*/ 793044 w 1128394"/>
                      <a:gd name="connsiteY5" fmla="*/ 681970 h 1224910"/>
                      <a:gd name="connsiteX6" fmla="*/ 790474 w 1128394"/>
                      <a:gd name="connsiteY6" fmla="*/ 869653 h 1224910"/>
                      <a:gd name="connsiteX7" fmla="*/ 827650 w 1128394"/>
                      <a:gd name="connsiteY7" fmla="*/ 1001037 h 1224910"/>
                      <a:gd name="connsiteX8" fmla="*/ 835164 w 1128394"/>
                      <a:gd name="connsiteY8" fmla="*/ 894947 h 1224910"/>
                      <a:gd name="connsiteX9" fmla="*/ 826030 w 1128394"/>
                      <a:gd name="connsiteY9" fmla="*/ 850231 h 1224910"/>
                      <a:gd name="connsiteX10" fmla="*/ 827757 w 1128394"/>
                      <a:gd name="connsiteY10" fmla="*/ 850732 h 1224910"/>
                      <a:gd name="connsiteX11" fmla="*/ 831100 w 1128394"/>
                      <a:gd name="connsiteY11" fmla="*/ 855491 h 1224910"/>
                      <a:gd name="connsiteX12" fmla="*/ 861577 w 1128394"/>
                      <a:gd name="connsiteY12" fmla="*/ 893073 h 1224910"/>
                      <a:gd name="connsiteX13" fmla="*/ 866736 w 1128394"/>
                      <a:gd name="connsiteY13" fmla="*/ 898617 h 1224910"/>
                      <a:gd name="connsiteX14" fmla="*/ 898371 w 1128394"/>
                      <a:gd name="connsiteY14" fmla="*/ 951868 h 1224910"/>
                      <a:gd name="connsiteX15" fmla="*/ 1025185 w 1128394"/>
                      <a:gd name="connsiteY15" fmla="*/ 1083604 h 1224910"/>
                      <a:gd name="connsiteX16" fmla="*/ 1009317 w 1128394"/>
                      <a:gd name="connsiteY16" fmla="*/ 1006563 h 1224910"/>
                      <a:gd name="connsiteX17" fmla="*/ 1008542 w 1128394"/>
                      <a:gd name="connsiteY17" fmla="*/ 1005030 h 1224910"/>
                      <a:gd name="connsiteX18" fmla="*/ 972741 w 1128394"/>
                      <a:gd name="connsiteY18" fmla="*/ 931403 h 1224910"/>
                      <a:gd name="connsiteX19" fmla="*/ 1092267 w 1128394"/>
                      <a:gd name="connsiteY19" fmla="*/ 1073455 h 1224910"/>
                      <a:gd name="connsiteX20" fmla="*/ 1076398 w 1128394"/>
                      <a:gd name="connsiteY20" fmla="*/ 996413 h 1224910"/>
                      <a:gd name="connsiteX21" fmla="*/ 1068254 w 1128394"/>
                      <a:gd name="connsiteY21" fmla="*/ 980289 h 1224910"/>
                      <a:gd name="connsiteX22" fmla="*/ 1068655 w 1128394"/>
                      <a:gd name="connsiteY22" fmla="*/ 979243 h 1224910"/>
                      <a:gd name="connsiteX23" fmla="*/ 1021415 w 1128394"/>
                      <a:gd name="connsiteY23" fmla="*/ 915313 h 1224910"/>
                      <a:gd name="connsiteX24" fmla="*/ 1121483 w 1128394"/>
                      <a:gd name="connsiteY24" fmla="*/ 1014553 h 1224910"/>
                      <a:gd name="connsiteX25" fmla="*/ 1059822 w 1128394"/>
                      <a:gd name="connsiteY25" fmla="*/ 887273 h 1224910"/>
                      <a:gd name="connsiteX26" fmla="*/ 1121745 w 1128394"/>
                      <a:gd name="connsiteY26" fmla="*/ 930166 h 1224910"/>
                      <a:gd name="connsiteX27" fmla="*/ 1054628 w 1128394"/>
                      <a:gd name="connsiteY27" fmla="*/ 823969 h 1224910"/>
                      <a:gd name="connsiteX28" fmla="*/ 1126855 w 1128394"/>
                      <a:gd name="connsiteY28" fmla="*/ 894817 h 1224910"/>
                      <a:gd name="connsiteX29" fmla="*/ 892144 w 1128394"/>
                      <a:gd name="connsiteY29" fmla="*/ 555057 h 1224910"/>
                      <a:gd name="connsiteX30" fmla="*/ 256095 w 1128394"/>
                      <a:gd name="connsiteY30" fmla="*/ 4967 h 1224910"/>
                      <a:gd name="connsiteX31" fmla="*/ 70199 w 1128394"/>
                      <a:gd name="connsiteY31" fmla="*/ 90266 h 1224910"/>
                      <a:gd name="connsiteX32" fmla="*/ 1506 w 1128394"/>
                      <a:gd name="connsiteY32" fmla="*/ 818089 h 1224910"/>
                      <a:gd name="connsiteX0" fmla="*/ 1506 w 1128394"/>
                      <a:gd name="connsiteY0" fmla="*/ 818089 h 1203550"/>
                      <a:gd name="connsiteX1" fmla="*/ 91500 w 1128394"/>
                      <a:gd name="connsiteY1" fmla="*/ 1188643 h 1203550"/>
                      <a:gd name="connsiteX2" fmla="*/ 89931 w 1128394"/>
                      <a:gd name="connsiteY2" fmla="*/ 1190236 h 1203550"/>
                      <a:gd name="connsiteX3" fmla="*/ 266159 w 1128394"/>
                      <a:gd name="connsiteY3" fmla="*/ 1005683 h 1203550"/>
                      <a:gd name="connsiteX4" fmla="*/ 234019 w 1128394"/>
                      <a:gd name="connsiteY4" fmla="*/ 269827 h 1203550"/>
                      <a:gd name="connsiteX5" fmla="*/ 793044 w 1128394"/>
                      <a:gd name="connsiteY5" fmla="*/ 681970 h 1203550"/>
                      <a:gd name="connsiteX6" fmla="*/ 790474 w 1128394"/>
                      <a:gd name="connsiteY6" fmla="*/ 869653 h 1203550"/>
                      <a:gd name="connsiteX7" fmla="*/ 827650 w 1128394"/>
                      <a:gd name="connsiteY7" fmla="*/ 1001037 h 1203550"/>
                      <a:gd name="connsiteX8" fmla="*/ 835164 w 1128394"/>
                      <a:gd name="connsiteY8" fmla="*/ 894947 h 1203550"/>
                      <a:gd name="connsiteX9" fmla="*/ 826030 w 1128394"/>
                      <a:gd name="connsiteY9" fmla="*/ 850231 h 1203550"/>
                      <a:gd name="connsiteX10" fmla="*/ 827757 w 1128394"/>
                      <a:gd name="connsiteY10" fmla="*/ 850732 h 1203550"/>
                      <a:gd name="connsiteX11" fmla="*/ 831100 w 1128394"/>
                      <a:gd name="connsiteY11" fmla="*/ 855491 h 1203550"/>
                      <a:gd name="connsiteX12" fmla="*/ 861577 w 1128394"/>
                      <a:gd name="connsiteY12" fmla="*/ 893073 h 1203550"/>
                      <a:gd name="connsiteX13" fmla="*/ 866736 w 1128394"/>
                      <a:gd name="connsiteY13" fmla="*/ 898617 h 1203550"/>
                      <a:gd name="connsiteX14" fmla="*/ 898371 w 1128394"/>
                      <a:gd name="connsiteY14" fmla="*/ 951868 h 1203550"/>
                      <a:gd name="connsiteX15" fmla="*/ 1025185 w 1128394"/>
                      <a:gd name="connsiteY15" fmla="*/ 1083604 h 1203550"/>
                      <a:gd name="connsiteX16" fmla="*/ 1009317 w 1128394"/>
                      <a:gd name="connsiteY16" fmla="*/ 1006563 h 1203550"/>
                      <a:gd name="connsiteX17" fmla="*/ 1008542 w 1128394"/>
                      <a:gd name="connsiteY17" fmla="*/ 1005030 h 1203550"/>
                      <a:gd name="connsiteX18" fmla="*/ 972741 w 1128394"/>
                      <a:gd name="connsiteY18" fmla="*/ 931403 h 1203550"/>
                      <a:gd name="connsiteX19" fmla="*/ 1092267 w 1128394"/>
                      <a:gd name="connsiteY19" fmla="*/ 1073455 h 1203550"/>
                      <a:gd name="connsiteX20" fmla="*/ 1076398 w 1128394"/>
                      <a:gd name="connsiteY20" fmla="*/ 996413 h 1203550"/>
                      <a:gd name="connsiteX21" fmla="*/ 1068254 w 1128394"/>
                      <a:gd name="connsiteY21" fmla="*/ 980289 h 1203550"/>
                      <a:gd name="connsiteX22" fmla="*/ 1068655 w 1128394"/>
                      <a:gd name="connsiteY22" fmla="*/ 979243 h 1203550"/>
                      <a:gd name="connsiteX23" fmla="*/ 1021415 w 1128394"/>
                      <a:gd name="connsiteY23" fmla="*/ 915313 h 1203550"/>
                      <a:gd name="connsiteX24" fmla="*/ 1121483 w 1128394"/>
                      <a:gd name="connsiteY24" fmla="*/ 1014553 h 1203550"/>
                      <a:gd name="connsiteX25" fmla="*/ 1059822 w 1128394"/>
                      <a:gd name="connsiteY25" fmla="*/ 887273 h 1203550"/>
                      <a:gd name="connsiteX26" fmla="*/ 1121745 w 1128394"/>
                      <a:gd name="connsiteY26" fmla="*/ 930166 h 1203550"/>
                      <a:gd name="connsiteX27" fmla="*/ 1054628 w 1128394"/>
                      <a:gd name="connsiteY27" fmla="*/ 823969 h 1203550"/>
                      <a:gd name="connsiteX28" fmla="*/ 1126855 w 1128394"/>
                      <a:gd name="connsiteY28" fmla="*/ 894817 h 1203550"/>
                      <a:gd name="connsiteX29" fmla="*/ 892144 w 1128394"/>
                      <a:gd name="connsiteY29" fmla="*/ 555057 h 1203550"/>
                      <a:gd name="connsiteX30" fmla="*/ 256095 w 1128394"/>
                      <a:gd name="connsiteY30" fmla="*/ 4967 h 1203550"/>
                      <a:gd name="connsiteX31" fmla="*/ 70199 w 1128394"/>
                      <a:gd name="connsiteY31" fmla="*/ 90266 h 1203550"/>
                      <a:gd name="connsiteX32" fmla="*/ 1506 w 1128394"/>
                      <a:gd name="connsiteY32" fmla="*/ 818089 h 1203550"/>
                      <a:gd name="connsiteX0" fmla="*/ 1506 w 1128394"/>
                      <a:gd name="connsiteY0" fmla="*/ 818089 h 1203550"/>
                      <a:gd name="connsiteX1" fmla="*/ 91500 w 1128394"/>
                      <a:gd name="connsiteY1" fmla="*/ 1188643 h 1203550"/>
                      <a:gd name="connsiteX2" fmla="*/ 89931 w 1128394"/>
                      <a:gd name="connsiteY2" fmla="*/ 1190236 h 1203550"/>
                      <a:gd name="connsiteX3" fmla="*/ 266159 w 1128394"/>
                      <a:gd name="connsiteY3" fmla="*/ 1005683 h 1203550"/>
                      <a:gd name="connsiteX4" fmla="*/ 234019 w 1128394"/>
                      <a:gd name="connsiteY4" fmla="*/ 269827 h 1203550"/>
                      <a:gd name="connsiteX5" fmla="*/ 793044 w 1128394"/>
                      <a:gd name="connsiteY5" fmla="*/ 681970 h 1203550"/>
                      <a:gd name="connsiteX6" fmla="*/ 790474 w 1128394"/>
                      <a:gd name="connsiteY6" fmla="*/ 869653 h 1203550"/>
                      <a:gd name="connsiteX7" fmla="*/ 827650 w 1128394"/>
                      <a:gd name="connsiteY7" fmla="*/ 1001037 h 1203550"/>
                      <a:gd name="connsiteX8" fmla="*/ 835164 w 1128394"/>
                      <a:gd name="connsiteY8" fmla="*/ 894947 h 1203550"/>
                      <a:gd name="connsiteX9" fmla="*/ 826030 w 1128394"/>
                      <a:gd name="connsiteY9" fmla="*/ 850231 h 1203550"/>
                      <a:gd name="connsiteX10" fmla="*/ 827757 w 1128394"/>
                      <a:gd name="connsiteY10" fmla="*/ 850732 h 1203550"/>
                      <a:gd name="connsiteX11" fmla="*/ 831100 w 1128394"/>
                      <a:gd name="connsiteY11" fmla="*/ 855491 h 1203550"/>
                      <a:gd name="connsiteX12" fmla="*/ 861577 w 1128394"/>
                      <a:gd name="connsiteY12" fmla="*/ 893073 h 1203550"/>
                      <a:gd name="connsiteX13" fmla="*/ 866736 w 1128394"/>
                      <a:gd name="connsiteY13" fmla="*/ 898617 h 1203550"/>
                      <a:gd name="connsiteX14" fmla="*/ 898371 w 1128394"/>
                      <a:gd name="connsiteY14" fmla="*/ 951868 h 1203550"/>
                      <a:gd name="connsiteX15" fmla="*/ 1025185 w 1128394"/>
                      <a:gd name="connsiteY15" fmla="*/ 1083604 h 1203550"/>
                      <a:gd name="connsiteX16" fmla="*/ 1009317 w 1128394"/>
                      <a:gd name="connsiteY16" fmla="*/ 1006563 h 1203550"/>
                      <a:gd name="connsiteX17" fmla="*/ 1008542 w 1128394"/>
                      <a:gd name="connsiteY17" fmla="*/ 1005030 h 1203550"/>
                      <a:gd name="connsiteX18" fmla="*/ 972741 w 1128394"/>
                      <a:gd name="connsiteY18" fmla="*/ 931403 h 1203550"/>
                      <a:gd name="connsiteX19" fmla="*/ 1092267 w 1128394"/>
                      <a:gd name="connsiteY19" fmla="*/ 1073455 h 1203550"/>
                      <a:gd name="connsiteX20" fmla="*/ 1076398 w 1128394"/>
                      <a:gd name="connsiteY20" fmla="*/ 996413 h 1203550"/>
                      <a:gd name="connsiteX21" fmla="*/ 1068254 w 1128394"/>
                      <a:gd name="connsiteY21" fmla="*/ 980289 h 1203550"/>
                      <a:gd name="connsiteX22" fmla="*/ 1068655 w 1128394"/>
                      <a:gd name="connsiteY22" fmla="*/ 979243 h 1203550"/>
                      <a:gd name="connsiteX23" fmla="*/ 1021415 w 1128394"/>
                      <a:gd name="connsiteY23" fmla="*/ 915313 h 1203550"/>
                      <a:gd name="connsiteX24" fmla="*/ 1121483 w 1128394"/>
                      <a:gd name="connsiteY24" fmla="*/ 1014553 h 1203550"/>
                      <a:gd name="connsiteX25" fmla="*/ 1059822 w 1128394"/>
                      <a:gd name="connsiteY25" fmla="*/ 887273 h 1203550"/>
                      <a:gd name="connsiteX26" fmla="*/ 1121745 w 1128394"/>
                      <a:gd name="connsiteY26" fmla="*/ 930166 h 1203550"/>
                      <a:gd name="connsiteX27" fmla="*/ 1054628 w 1128394"/>
                      <a:gd name="connsiteY27" fmla="*/ 823969 h 1203550"/>
                      <a:gd name="connsiteX28" fmla="*/ 1126855 w 1128394"/>
                      <a:gd name="connsiteY28" fmla="*/ 894817 h 1203550"/>
                      <a:gd name="connsiteX29" fmla="*/ 892144 w 1128394"/>
                      <a:gd name="connsiteY29" fmla="*/ 555057 h 1203550"/>
                      <a:gd name="connsiteX30" fmla="*/ 256095 w 1128394"/>
                      <a:gd name="connsiteY30" fmla="*/ 4967 h 1203550"/>
                      <a:gd name="connsiteX31" fmla="*/ 70199 w 1128394"/>
                      <a:gd name="connsiteY31" fmla="*/ 90266 h 1203550"/>
                      <a:gd name="connsiteX32" fmla="*/ 1506 w 1128394"/>
                      <a:gd name="connsiteY32" fmla="*/ 818089 h 1203550"/>
                      <a:gd name="connsiteX0" fmla="*/ 1506 w 1128394"/>
                      <a:gd name="connsiteY0" fmla="*/ 818089 h 1244191"/>
                      <a:gd name="connsiteX1" fmla="*/ 91500 w 1128394"/>
                      <a:gd name="connsiteY1" fmla="*/ 1188643 h 1244191"/>
                      <a:gd name="connsiteX2" fmla="*/ 89931 w 1128394"/>
                      <a:gd name="connsiteY2" fmla="*/ 1190236 h 1244191"/>
                      <a:gd name="connsiteX3" fmla="*/ 266159 w 1128394"/>
                      <a:gd name="connsiteY3" fmla="*/ 1005683 h 1244191"/>
                      <a:gd name="connsiteX4" fmla="*/ 234019 w 1128394"/>
                      <a:gd name="connsiteY4" fmla="*/ 269827 h 1244191"/>
                      <a:gd name="connsiteX5" fmla="*/ 793044 w 1128394"/>
                      <a:gd name="connsiteY5" fmla="*/ 681970 h 1244191"/>
                      <a:gd name="connsiteX6" fmla="*/ 790474 w 1128394"/>
                      <a:gd name="connsiteY6" fmla="*/ 869653 h 1244191"/>
                      <a:gd name="connsiteX7" fmla="*/ 827650 w 1128394"/>
                      <a:gd name="connsiteY7" fmla="*/ 1001037 h 1244191"/>
                      <a:gd name="connsiteX8" fmla="*/ 835164 w 1128394"/>
                      <a:gd name="connsiteY8" fmla="*/ 894947 h 1244191"/>
                      <a:gd name="connsiteX9" fmla="*/ 826030 w 1128394"/>
                      <a:gd name="connsiteY9" fmla="*/ 850231 h 1244191"/>
                      <a:gd name="connsiteX10" fmla="*/ 827757 w 1128394"/>
                      <a:gd name="connsiteY10" fmla="*/ 850732 h 1244191"/>
                      <a:gd name="connsiteX11" fmla="*/ 831100 w 1128394"/>
                      <a:gd name="connsiteY11" fmla="*/ 855491 h 1244191"/>
                      <a:gd name="connsiteX12" fmla="*/ 861577 w 1128394"/>
                      <a:gd name="connsiteY12" fmla="*/ 893073 h 1244191"/>
                      <a:gd name="connsiteX13" fmla="*/ 866736 w 1128394"/>
                      <a:gd name="connsiteY13" fmla="*/ 898617 h 1244191"/>
                      <a:gd name="connsiteX14" fmla="*/ 898371 w 1128394"/>
                      <a:gd name="connsiteY14" fmla="*/ 951868 h 1244191"/>
                      <a:gd name="connsiteX15" fmla="*/ 1025185 w 1128394"/>
                      <a:gd name="connsiteY15" fmla="*/ 1083604 h 1244191"/>
                      <a:gd name="connsiteX16" fmla="*/ 1009317 w 1128394"/>
                      <a:gd name="connsiteY16" fmla="*/ 1006563 h 1244191"/>
                      <a:gd name="connsiteX17" fmla="*/ 1008542 w 1128394"/>
                      <a:gd name="connsiteY17" fmla="*/ 1005030 h 1244191"/>
                      <a:gd name="connsiteX18" fmla="*/ 972741 w 1128394"/>
                      <a:gd name="connsiteY18" fmla="*/ 931403 h 1244191"/>
                      <a:gd name="connsiteX19" fmla="*/ 1092267 w 1128394"/>
                      <a:gd name="connsiteY19" fmla="*/ 1073455 h 1244191"/>
                      <a:gd name="connsiteX20" fmla="*/ 1076398 w 1128394"/>
                      <a:gd name="connsiteY20" fmla="*/ 996413 h 1244191"/>
                      <a:gd name="connsiteX21" fmla="*/ 1068254 w 1128394"/>
                      <a:gd name="connsiteY21" fmla="*/ 980289 h 1244191"/>
                      <a:gd name="connsiteX22" fmla="*/ 1068655 w 1128394"/>
                      <a:gd name="connsiteY22" fmla="*/ 979243 h 1244191"/>
                      <a:gd name="connsiteX23" fmla="*/ 1021415 w 1128394"/>
                      <a:gd name="connsiteY23" fmla="*/ 915313 h 1244191"/>
                      <a:gd name="connsiteX24" fmla="*/ 1121483 w 1128394"/>
                      <a:gd name="connsiteY24" fmla="*/ 1014553 h 1244191"/>
                      <a:gd name="connsiteX25" fmla="*/ 1059822 w 1128394"/>
                      <a:gd name="connsiteY25" fmla="*/ 887273 h 1244191"/>
                      <a:gd name="connsiteX26" fmla="*/ 1121745 w 1128394"/>
                      <a:gd name="connsiteY26" fmla="*/ 930166 h 1244191"/>
                      <a:gd name="connsiteX27" fmla="*/ 1054628 w 1128394"/>
                      <a:gd name="connsiteY27" fmla="*/ 823969 h 1244191"/>
                      <a:gd name="connsiteX28" fmla="*/ 1126855 w 1128394"/>
                      <a:gd name="connsiteY28" fmla="*/ 894817 h 1244191"/>
                      <a:gd name="connsiteX29" fmla="*/ 892144 w 1128394"/>
                      <a:gd name="connsiteY29" fmla="*/ 555057 h 1244191"/>
                      <a:gd name="connsiteX30" fmla="*/ 256095 w 1128394"/>
                      <a:gd name="connsiteY30" fmla="*/ 4967 h 1244191"/>
                      <a:gd name="connsiteX31" fmla="*/ 70199 w 1128394"/>
                      <a:gd name="connsiteY31" fmla="*/ 90266 h 1244191"/>
                      <a:gd name="connsiteX32" fmla="*/ 1506 w 1128394"/>
                      <a:gd name="connsiteY32" fmla="*/ 818089 h 1244191"/>
                      <a:gd name="connsiteX0" fmla="*/ 1506 w 1128394"/>
                      <a:gd name="connsiteY0" fmla="*/ 818089 h 1196582"/>
                      <a:gd name="connsiteX1" fmla="*/ 91500 w 1128394"/>
                      <a:gd name="connsiteY1" fmla="*/ 1188643 h 1196582"/>
                      <a:gd name="connsiteX2" fmla="*/ 266159 w 1128394"/>
                      <a:gd name="connsiteY2" fmla="*/ 1005683 h 1196582"/>
                      <a:gd name="connsiteX3" fmla="*/ 234019 w 1128394"/>
                      <a:gd name="connsiteY3" fmla="*/ 269827 h 1196582"/>
                      <a:gd name="connsiteX4" fmla="*/ 793044 w 1128394"/>
                      <a:gd name="connsiteY4" fmla="*/ 681970 h 1196582"/>
                      <a:gd name="connsiteX5" fmla="*/ 790474 w 1128394"/>
                      <a:gd name="connsiteY5" fmla="*/ 869653 h 1196582"/>
                      <a:gd name="connsiteX6" fmla="*/ 827650 w 1128394"/>
                      <a:gd name="connsiteY6" fmla="*/ 1001037 h 1196582"/>
                      <a:gd name="connsiteX7" fmla="*/ 835164 w 1128394"/>
                      <a:gd name="connsiteY7" fmla="*/ 894947 h 1196582"/>
                      <a:gd name="connsiteX8" fmla="*/ 826030 w 1128394"/>
                      <a:gd name="connsiteY8" fmla="*/ 850231 h 1196582"/>
                      <a:gd name="connsiteX9" fmla="*/ 827757 w 1128394"/>
                      <a:gd name="connsiteY9" fmla="*/ 850732 h 1196582"/>
                      <a:gd name="connsiteX10" fmla="*/ 831100 w 1128394"/>
                      <a:gd name="connsiteY10" fmla="*/ 855491 h 1196582"/>
                      <a:gd name="connsiteX11" fmla="*/ 861577 w 1128394"/>
                      <a:gd name="connsiteY11" fmla="*/ 893073 h 1196582"/>
                      <a:gd name="connsiteX12" fmla="*/ 866736 w 1128394"/>
                      <a:gd name="connsiteY12" fmla="*/ 898617 h 1196582"/>
                      <a:gd name="connsiteX13" fmla="*/ 898371 w 1128394"/>
                      <a:gd name="connsiteY13" fmla="*/ 951868 h 1196582"/>
                      <a:gd name="connsiteX14" fmla="*/ 1025185 w 1128394"/>
                      <a:gd name="connsiteY14" fmla="*/ 1083604 h 1196582"/>
                      <a:gd name="connsiteX15" fmla="*/ 1009317 w 1128394"/>
                      <a:gd name="connsiteY15" fmla="*/ 1006563 h 1196582"/>
                      <a:gd name="connsiteX16" fmla="*/ 1008542 w 1128394"/>
                      <a:gd name="connsiteY16" fmla="*/ 1005030 h 1196582"/>
                      <a:gd name="connsiteX17" fmla="*/ 972741 w 1128394"/>
                      <a:gd name="connsiteY17" fmla="*/ 931403 h 1196582"/>
                      <a:gd name="connsiteX18" fmla="*/ 1092267 w 1128394"/>
                      <a:gd name="connsiteY18" fmla="*/ 1073455 h 1196582"/>
                      <a:gd name="connsiteX19" fmla="*/ 1076398 w 1128394"/>
                      <a:gd name="connsiteY19" fmla="*/ 996413 h 1196582"/>
                      <a:gd name="connsiteX20" fmla="*/ 1068254 w 1128394"/>
                      <a:gd name="connsiteY20" fmla="*/ 980289 h 1196582"/>
                      <a:gd name="connsiteX21" fmla="*/ 1068655 w 1128394"/>
                      <a:gd name="connsiteY21" fmla="*/ 979243 h 1196582"/>
                      <a:gd name="connsiteX22" fmla="*/ 1021415 w 1128394"/>
                      <a:gd name="connsiteY22" fmla="*/ 915313 h 1196582"/>
                      <a:gd name="connsiteX23" fmla="*/ 1121483 w 1128394"/>
                      <a:gd name="connsiteY23" fmla="*/ 1014553 h 1196582"/>
                      <a:gd name="connsiteX24" fmla="*/ 1059822 w 1128394"/>
                      <a:gd name="connsiteY24" fmla="*/ 887273 h 1196582"/>
                      <a:gd name="connsiteX25" fmla="*/ 1121745 w 1128394"/>
                      <a:gd name="connsiteY25" fmla="*/ 930166 h 1196582"/>
                      <a:gd name="connsiteX26" fmla="*/ 1054628 w 1128394"/>
                      <a:gd name="connsiteY26" fmla="*/ 823969 h 1196582"/>
                      <a:gd name="connsiteX27" fmla="*/ 1126855 w 1128394"/>
                      <a:gd name="connsiteY27" fmla="*/ 894817 h 1196582"/>
                      <a:gd name="connsiteX28" fmla="*/ 892144 w 1128394"/>
                      <a:gd name="connsiteY28" fmla="*/ 555057 h 1196582"/>
                      <a:gd name="connsiteX29" fmla="*/ 256095 w 1128394"/>
                      <a:gd name="connsiteY29" fmla="*/ 4967 h 1196582"/>
                      <a:gd name="connsiteX30" fmla="*/ 70199 w 1128394"/>
                      <a:gd name="connsiteY30" fmla="*/ 90266 h 1196582"/>
                      <a:gd name="connsiteX31" fmla="*/ 1506 w 1128394"/>
                      <a:gd name="connsiteY31" fmla="*/ 818089 h 1196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1128394" h="1196582">
                        <a:moveTo>
                          <a:pt x="1506" y="818089"/>
                        </a:moveTo>
                        <a:cubicBezTo>
                          <a:pt x="5056" y="1001152"/>
                          <a:pt x="47391" y="1157377"/>
                          <a:pt x="91500" y="1188643"/>
                        </a:cubicBezTo>
                        <a:cubicBezTo>
                          <a:pt x="135609" y="1219909"/>
                          <a:pt x="242406" y="1158819"/>
                          <a:pt x="266159" y="1005683"/>
                        </a:cubicBezTo>
                        <a:cubicBezTo>
                          <a:pt x="258083" y="822945"/>
                          <a:pt x="258772" y="467491"/>
                          <a:pt x="234019" y="269827"/>
                        </a:cubicBezTo>
                        <a:cubicBezTo>
                          <a:pt x="338580" y="373583"/>
                          <a:pt x="689567" y="669482"/>
                          <a:pt x="793044" y="681970"/>
                        </a:cubicBezTo>
                        <a:cubicBezTo>
                          <a:pt x="792187" y="744531"/>
                          <a:pt x="791331" y="807092"/>
                          <a:pt x="790474" y="869653"/>
                        </a:cubicBezTo>
                        <a:cubicBezTo>
                          <a:pt x="813058" y="960248"/>
                          <a:pt x="820202" y="996821"/>
                          <a:pt x="827650" y="1001037"/>
                        </a:cubicBezTo>
                        <a:cubicBezTo>
                          <a:pt x="835098" y="1005253"/>
                          <a:pt x="844489" y="954796"/>
                          <a:pt x="835164" y="894947"/>
                        </a:cubicBezTo>
                        <a:lnTo>
                          <a:pt x="826030" y="850231"/>
                        </a:lnTo>
                        <a:lnTo>
                          <a:pt x="827757" y="850732"/>
                        </a:lnTo>
                        <a:lnTo>
                          <a:pt x="831100" y="855491"/>
                        </a:lnTo>
                        <a:cubicBezTo>
                          <a:pt x="841115" y="868689"/>
                          <a:pt x="851312" y="881246"/>
                          <a:pt x="861577" y="893073"/>
                        </a:cubicBezTo>
                        <a:lnTo>
                          <a:pt x="866736" y="898617"/>
                        </a:lnTo>
                        <a:lnTo>
                          <a:pt x="898371" y="951868"/>
                        </a:lnTo>
                        <a:cubicBezTo>
                          <a:pt x="950996" y="1032868"/>
                          <a:pt x="1007773" y="1091848"/>
                          <a:pt x="1025185" y="1083604"/>
                        </a:cubicBezTo>
                        <a:cubicBezTo>
                          <a:pt x="1036067" y="1078451"/>
                          <a:pt x="1028997" y="1048258"/>
                          <a:pt x="1009317" y="1006563"/>
                        </a:cubicBezTo>
                        <a:lnTo>
                          <a:pt x="1008542" y="1005030"/>
                        </a:lnTo>
                        <a:lnTo>
                          <a:pt x="972741" y="931403"/>
                        </a:lnTo>
                        <a:cubicBezTo>
                          <a:pt x="1012583" y="978754"/>
                          <a:pt x="1072953" y="1087046"/>
                          <a:pt x="1092267" y="1073455"/>
                        </a:cubicBezTo>
                        <a:cubicBezTo>
                          <a:pt x="1111581" y="1059864"/>
                          <a:pt x="1096080" y="1038109"/>
                          <a:pt x="1076398" y="996413"/>
                        </a:cubicBezTo>
                        <a:lnTo>
                          <a:pt x="1068254" y="980289"/>
                        </a:lnTo>
                        <a:lnTo>
                          <a:pt x="1068655" y="979243"/>
                        </a:lnTo>
                        <a:lnTo>
                          <a:pt x="1021415" y="915313"/>
                        </a:lnTo>
                        <a:cubicBezTo>
                          <a:pt x="1044365" y="939153"/>
                          <a:pt x="1115082" y="1019226"/>
                          <a:pt x="1121483" y="1014553"/>
                        </a:cubicBezTo>
                        <a:cubicBezTo>
                          <a:pt x="1127884" y="1009880"/>
                          <a:pt x="1079503" y="928968"/>
                          <a:pt x="1059822" y="887273"/>
                        </a:cubicBezTo>
                        <a:cubicBezTo>
                          <a:pt x="1080463" y="901571"/>
                          <a:pt x="1105518" y="980943"/>
                          <a:pt x="1121745" y="930166"/>
                        </a:cubicBezTo>
                        <a:cubicBezTo>
                          <a:pt x="1124968" y="920082"/>
                          <a:pt x="1053776" y="829860"/>
                          <a:pt x="1054628" y="823969"/>
                        </a:cubicBezTo>
                        <a:cubicBezTo>
                          <a:pt x="1055480" y="818078"/>
                          <a:pt x="1140795" y="924272"/>
                          <a:pt x="1126855" y="894817"/>
                        </a:cubicBezTo>
                        <a:cubicBezTo>
                          <a:pt x="1101672" y="845733"/>
                          <a:pt x="962929" y="511491"/>
                          <a:pt x="892144" y="555057"/>
                        </a:cubicBezTo>
                        <a:cubicBezTo>
                          <a:pt x="676333" y="380225"/>
                          <a:pt x="361161" y="2612"/>
                          <a:pt x="256095" y="4967"/>
                        </a:cubicBezTo>
                        <a:cubicBezTo>
                          <a:pt x="165961" y="-12680"/>
                          <a:pt x="98678" y="16913"/>
                          <a:pt x="70199" y="90266"/>
                        </a:cubicBezTo>
                        <a:cubicBezTo>
                          <a:pt x="-5637" y="228205"/>
                          <a:pt x="-2044" y="635026"/>
                          <a:pt x="1506" y="818089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354" name="Csoportba foglalás 353"/>
                  <p:cNvGrpSpPr/>
                  <p:nvPr/>
                </p:nvGrpSpPr>
                <p:grpSpPr>
                  <a:xfrm rot="1641199">
                    <a:off x="8967058" y="2396128"/>
                    <a:ext cx="436287" cy="511890"/>
                    <a:chOff x="8905585" y="2466199"/>
                    <a:chExt cx="436287" cy="511890"/>
                  </a:xfrm>
                </p:grpSpPr>
                <p:sp>
                  <p:nvSpPr>
                    <p:cNvPr id="355" name="Ellipszis 42"/>
                    <p:cNvSpPr/>
                    <p:nvPr/>
                  </p:nvSpPr>
                  <p:spPr>
                    <a:xfrm rot="7689270">
                      <a:off x="8910058" y="2520394"/>
                      <a:ext cx="486010" cy="377619"/>
                    </a:xfrm>
                    <a:custGeom>
                      <a:avLst/>
                      <a:gdLst>
                        <a:gd name="connsiteX0" fmla="*/ 0 w 738119"/>
                        <a:gd name="connsiteY0" fmla="*/ 338046 h 676092"/>
                        <a:gd name="connsiteX1" fmla="*/ 369060 w 738119"/>
                        <a:gd name="connsiteY1" fmla="*/ 0 h 676092"/>
                        <a:gd name="connsiteX2" fmla="*/ 738120 w 738119"/>
                        <a:gd name="connsiteY2" fmla="*/ 338046 h 676092"/>
                        <a:gd name="connsiteX3" fmla="*/ 369060 w 738119"/>
                        <a:gd name="connsiteY3" fmla="*/ 676092 h 676092"/>
                        <a:gd name="connsiteX4" fmla="*/ 0 w 738119"/>
                        <a:gd name="connsiteY4" fmla="*/ 338046 h 676092"/>
                        <a:gd name="connsiteX0" fmla="*/ 0 w 807392"/>
                        <a:gd name="connsiteY0" fmla="*/ 564397 h 709538"/>
                        <a:gd name="connsiteX1" fmla="*/ 438332 w 807392"/>
                        <a:gd name="connsiteY1" fmla="*/ 4678 h 709538"/>
                        <a:gd name="connsiteX2" fmla="*/ 807392 w 807392"/>
                        <a:gd name="connsiteY2" fmla="*/ 342724 h 709538"/>
                        <a:gd name="connsiteX3" fmla="*/ 438332 w 807392"/>
                        <a:gd name="connsiteY3" fmla="*/ 680770 h 709538"/>
                        <a:gd name="connsiteX4" fmla="*/ 0 w 807392"/>
                        <a:gd name="connsiteY4" fmla="*/ 564397 h 709538"/>
                        <a:gd name="connsiteX0" fmla="*/ 342 w 807734"/>
                        <a:gd name="connsiteY0" fmla="*/ 564397 h 812714"/>
                        <a:gd name="connsiteX1" fmla="*/ 438674 w 807734"/>
                        <a:gd name="connsiteY1" fmla="*/ 4678 h 812714"/>
                        <a:gd name="connsiteX2" fmla="*/ 807734 w 807734"/>
                        <a:gd name="connsiteY2" fmla="*/ 342724 h 812714"/>
                        <a:gd name="connsiteX3" fmla="*/ 511777 w 807734"/>
                        <a:gd name="connsiteY3" fmla="*/ 806891 h 812714"/>
                        <a:gd name="connsiteX4" fmla="*/ 342 w 807734"/>
                        <a:gd name="connsiteY4" fmla="*/ 564397 h 812714"/>
                        <a:gd name="connsiteX0" fmla="*/ 242 w 807634"/>
                        <a:gd name="connsiteY0" fmla="*/ 564397 h 834088"/>
                        <a:gd name="connsiteX1" fmla="*/ 438574 w 807634"/>
                        <a:gd name="connsiteY1" fmla="*/ 4678 h 834088"/>
                        <a:gd name="connsiteX2" fmla="*/ 807634 w 807634"/>
                        <a:gd name="connsiteY2" fmla="*/ 342724 h 834088"/>
                        <a:gd name="connsiteX3" fmla="*/ 499634 w 807634"/>
                        <a:gd name="connsiteY3" fmla="*/ 828801 h 834088"/>
                        <a:gd name="connsiteX4" fmla="*/ 242 w 807634"/>
                        <a:gd name="connsiteY4" fmla="*/ 564397 h 834088"/>
                        <a:gd name="connsiteX0" fmla="*/ 4399 w 811791"/>
                        <a:gd name="connsiteY0" fmla="*/ 402843 h 671880"/>
                        <a:gd name="connsiteX1" fmla="*/ 290660 w 811791"/>
                        <a:gd name="connsiteY1" fmla="*/ 16163 h 671880"/>
                        <a:gd name="connsiteX2" fmla="*/ 811791 w 811791"/>
                        <a:gd name="connsiteY2" fmla="*/ 181170 h 671880"/>
                        <a:gd name="connsiteX3" fmla="*/ 503791 w 811791"/>
                        <a:gd name="connsiteY3" fmla="*/ 667247 h 671880"/>
                        <a:gd name="connsiteX4" fmla="*/ 4399 w 811791"/>
                        <a:gd name="connsiteY4" fmla="*/ 402843 h 671880"/>
                        <a:gd name="connsiteX0" fmla="*/ 10346 w 817738"/>
                        <a:gd name="connsiteY0" fmla="*/ 515682 h 784719"/>
                        <a:gd name="connsiteX1" fmla="*/ 296607 w 817738"/>
                        <a:gd name="connsiteY1" fmla="*/ 129002 h 784719"/>
                        <a:gd name="connsiteX2" fmla="*/ 817738 w 817738"/>
                        <a:gd name="connsiteY2" fmla="*/ 294009 h 784719"/>
                        <a:gd name="connsiteX3" fmla="*/ 509738 w 817738"/>
                        <a:gd name="connsiteY3" fmla="*/ 780086 h 784719"/>
                        <a:gd name="connsiteX4" fmla="*/ 10346 w 817738"/>
                        <a:gd name="connsiteY4" fmla="*/ 515682 h 784719"/>
                        <a:gd name="connsiteX0" fmla="*/ 10346 w 817738"/>
                        <a:gd name="connsiteY0" fmla="*/ 515682 h 789307"/>
                        <a:gd name="connsiteX1" fmla="*/ 296607 w 817738"/>
                        <a:gd name="connsiteY1" fmla="*/ 129002 h 789307"/>
                        <a:gd name="connsiteX2" fmla="*/ 817738 w 817738"/>
                        <a:gd name="connsiteY2" fmla="*/ 294009 h 789307"/>
                        <a:gd name="connsiteX3" fmla="*/ 509738 w 817738"/>
                        <a:gd name="connsiteY3" fmla="*/ 780086 h 789307"/>
                        <a:gd name="connsiteX4" fmla="*/ 10346 w 817738"/>
                        <a:gd name="connsiteY4" fmla="*/ 515682 h 789307"/>
                        <a:gd name="connsiteX0" fmla="*/ 7684 w 815076"/>
                        <a:gd name="connsiteY0" fmla="*/ 515682 h 867736"/>
                        <a:gd name="connsiteX1" fmla="*/ 293945 w 815076"/>
                        <a:gd name="connsiteY1" fmla="*/ 129002 h 867736"/>
                        <a:gd name="connsiteX2" fmla="*/ 815076 w 815076"/>
                        <a:gd name="connsiteY2" fmla="*/ 294009 h 867736"/>
                        <a:gd name="connsiteX3" fmla="*/ 462922 w 815076"/>
                        <a:gd name="connsiteY3" fmla="*/ 860425 h 867736"/>
                        <a:gd name="connsiteX4" fmla="*/ 7684 w 815076"/>
                        <a:gd name="connsiteY4" fmla="*/ 515682 h 867736"/>
                        <a:gd name="connsiteX0" fmla="*/ 7684 w 815076"/>
                        <a:gd name="connsiteY0" fmla="*/ 515682 h 877431"/>
                        <a:gd name="connsiteX1" fmla="*/ 293945 w 815076"/>
                        <a:gd name="connsiteY1" fmla="*/ 129002 h 877431"/>
                        <a:gd name="connsiteX2" fmla="*/ 815076 w 815076"/>
                        <a:gd name="connsiteY2" fmla="*/ 294009 h 877431"/>
                        <a:gd name="connsiteX3" fmla="*/ 462922 w 815076"/>
                        <a:gd name="connsiteY3" fmla="*/ 860425 h 877431"/>
                        <a:gd name="connsiteX4" fmla="*/ 7684 w 815076"/>
                        <a:gd name="connsiteY4" fmla="*/ 515682 h 877431"/>
                        <a:gd name="connsiteX0" fmla="*/ 2722 w 829901"/>
                        <a:gd name="connsiteY0" fmla="*/ 534084 h 768586"/>
                        <a:gd name="connsiteX1" fmla="*/ 308770 w 829901"/>
                        <a:gd name="connsiteY1" fmla="*/ 25025 h 768586"/>
                        <a:gd name="connsiteX2" fmla="*/ 829901 w 829901"/>
                        <a:gd name="connsiteY2" fmla="*/ 190032 h 768586"/>
                        <a:gd name="connsiteX3" fmla="*/ 477747 w 829901"/>
                        <a:gd name="connsiteY3" fmla="*/ 756448 h 768586"/>
                        <a:gd name="connsiteX4" fmla="*/ 2722 w 829901"/>
                        <a:gd name="connsiteY4" fmla="*/ 534084 h 768586"/>
                        <a:gd name="connsiteX0" fmla="*/ 2723 w 829902"/>
                        <a:gd name="connsiteY0" fmla="*/ 534084 h 765499"/>
                        <a:gd name="connsiteX1" fmla="*/ 308771 w 829902"/>
                        <a:gd name="connsiteY1" fmla="*/ 25025 h 765499"/>
                        <a:gd name="connsiteX2" fmla="*/ 829902 w 829902"/>
                        <a:gd name="connsiteY2" fmla="*/ 190032 h 765499"/>
                        <a:gd name="connsiteX3" fmla="*/ 477748 w 829902"/>
                        <a:gd name="connsiteY3" fmla="*/ 756448 h 765499"/>
                        <a:gd name="connsiteX4" fmla="*/ 2723 w 829902"/>
                        <a:gd name="connsiteY4" fmla="*/ 534084 h 765499"/>
                        <a:gd name="connsiteX0" fmla="*/ 2008 w 829187"/>
                        <a:gd name="connsiteY0" fmla="*/ 553522 h 784937"/>
                        <a:gd name="connsiteX1" fmla="*/ 308056 w 829187"/>
                        <a:gd name="connsiteY1" fmla="*/ 44463 h 784937"/>
                        <a:gd name="connsiteX2" fmla="*/ 829187 w 829187"/>
                        <a:gd name="connsiteY2" fmla="*/ 209470 h 784937"/>
                        <a:gd name="connsiteX3" fmla="*/ 477033 w 829187"/>
                        <a:gd name="connsiteY3" fmla="*/ 775886 h 784937"/>
                        <a:gd name="connsiteX4" fmla="*/ 2008 w 829187"/>
                        <a:gd name="connsiteY4" fmla="*/ 553522 h 784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9187" h="784937">
                          <a:moveTo>
                            <a:pt x="2008" y="553522"/>
                          </a:moveTo>
                          <a:cubicBezTo>
                            <a:pt x="-26155" y="431618"/>
                            <a:pt x="250296" y="146091"/>
                            <a:pt x="308056" y="44463"/>
                          </a:cubicBezTo>
                          <a:cubicBezTo>
                            <a:pt x="365816" y="-57165"/>
                            <a:pt x="829187" y="22772"/>
                            <a:pt x="829187" y="209470"/>
                          </a:cubicBezTo>
                          <a:cubicBezTo>
                            <a:pt x="829187" y="396168"/>
                            <a:pt x="770804" y="728558"/>
                            <a:pt x="477033" y="775886"/>
                          </a:cubicBezTo>
                          <a:cubicBezTo>
                            <a:pt x="183262" y="823214"/>
                            <a:pt x="30171" y="675426"/>
                            <a:pt x="2008" y="553522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grpSp>
                  <p:nvGrpSpPr>
                    <p:cNvPr id="356" name="Csoportba foglalás 355"/>
                    <p:cNvGrpSpPr/>
                    <p:nvPr/>
                  </p:nvGrpSpPr>
                  <p:grpSpPr>
                    <a:xfrm>
                      <a:off x="8905585" y="2833390"/>
                      <a:ext cx="371707" cy="144699"/>
                      <a:chOff x="8905585" y="2833390"/>
                      <a:chExt cx="371707" cy="144699"/>
                    </a:xfrm>
                  </p:grpSpPr>
                  <p:sp>
                    <p:nvSpPr>
                      <p:cNvPr id="357" name="Trapezoid 43"/>
                      <p:cNvSpPr/>
                      <p:nvPr/>
                    </p:nvSpPr>
                    <p:spPr>
                      <a:xfrm rot="1309861">
                        <a:off x="8905585" y="2833390"/>
                        <a:ext cx="371707" cy="144699"/>
                      </a:xfrm>
                      <a:custGeom>
                        <a:avLst/>
                        <a:gdLst>
                          <a:gd name="connsiteX0" fmla="*/ 0 w 519185"/>
                          <a:gd name="connsiteY0" fmla="*/ 225706 h 225706"/>
                          <a:gd name="connsiteX1" fmla="*/ 119611 w 519185"/>
                          <a:gd name="connsiteY1" fmla="*/ 0 h 225706"/>
                          <a:gd name="connsiteX2" fmla="*/ 399574 w 519185"/>
                          <a:gd name="connsiteY2" fmla="*/ 0 h 225706"/>
                          <a:gd name="connsiteX3" fmla="*/ 519185 w 519185"/>
                          <a:gd name="connsiteY3" fmla="*/ 225706 h 225706"/>
                          <a:gd name="connsiteX4" fmla="*/ 0 w 519185"/>
                          <a:gd name="connsiteY4" fmla="*/ 225706 h 225706"/>
                          <a:gd name="connsiteX0" fmla="*/ 9142 w 528327"/>
                          <a:gd name="connsiteY0" fmla="*/ 225706 h 225706"/>
                          <a:gd name="connsiteX1" fmla="*/ 128753 w 528327"/>
                          <a:gd name="connsiteY1" fmla="*/ 0 h 225706"/>
                          <a:gd name="connsiteX2" fmla="*/ 408716 w 528327"/>
                          <a:gd name="connsiteY2" fmla="*/ 0 h 225706"/>
                          <a:gd name="connsiteX3" fmla="*/ 528327 w 528327"/>
                          <a:gd name="connsiteY3" fmla="*/ 225706 h 225706"/>
                          <a:gd name="connsiteX4" fmla="*/ 9142 w 528327"/>
                          <a:gd name="connsiteY4" fmla="*/ 225706 h 225706"/>
                          <a:gd name="connsiteX0" fmla="*/ 9142 w 528327"/>
                          <a:gd name="connsiteY0" fmla="*/ 225706 h 236555"/>
                          <a:gd name="connsiteX1" fmla="*/ 128753 w 528327"/>
                          <a:gd name="connsiteY1" fmla="*/ 0 h 236555"/>
                          <a:gd name="connsiteX2" fmla="*/ 408716 w 528327"/>
                          <a:gd name="connsiteY2" fmla="*/ 0 h 236555"/>
                          <a:gd name="connsiteX3" fmla="*/ 528327 w 528327"/>
                          <a:gd name="connsiteY3" fmla="*/ 225706 h 236555"/>
                          <a:gd name="connsiteX4" fmla="*/ 9142 w 528327"/>
                          <a:gd name="connsiteY4" fmla="*/ 225706 h 236555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28327" h="249842">
                            <a:moveTo>
                              <a:pt x="9142" y="225706"/>
                            </a:moveTo>
                            <a:cubicBezTo>
                              <a:pt x="-34276" y="155095"/>
                              <a:pt x="88883" y="75235"/>
                              <a:pt x="128753" y="0"/>
                            </a:cubicBezTo>
                            <a:lnTo>
                              <a:pt x="408716" y="0"/>
                            </a:lnTo>
                            <a:cubicBezTo>
                              <a:pt x="448586" y="75235"/>
                              <a:pt x="517943" y="121179"/>
                              <a:pt x="528327" y="225706"/>
                            </a:cubicBezTo>
                            <a:cubicBezTo>
                              <a:pt x="335543" y="264828"/>
                              <a:pt x="157633" y="250117"/>
                              <a:pt x="9142" y="225706"/>
                            </a:cubicBezTo>
                            <a:close/>
                          </a:path>
                        </a:pathLst>
                      </a:custGeom>
                      <a:solidFill>
                        <a:srgbClr val="D6009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58" name="Trapezoid 1"/>
                      <p:cNvSpPr/>
                      <p:nvPr/>
                    </p:nvSpPr>
                    <p:spPr>
                      <a:xfrm rot="1243270" flipH="1">
                        <a:off x="8954986" y="2841852"/>
                        <a:ext cx="284478" cy="53957"/>
                      </a:xfrm>
                      <a:prstGeom prst="rect">
                        <a:avLst/>
                      </a:prstGeom>
                      <a:gradFill flip="none" rotWithShape="1">
                        <a:gsLst>
                          <a:gs pos="57000">
                            <a:srgbClr val="E664BD"/>
                          </a:gs>
                          <a:gs pos="0">
                            <a:srgbClr val="D60093">
                              <a:alpha val="62000"/>
                            </a:srgbClr>
                          </a:gs>
                          <a:gs pos="100000">
                            <a:srgbClr val="DF3BAB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</p:grpSp>
            <p:sp>
              <p:nvSpPr>
                <p:cNvPr id="346" name="Szabadkézi sokszög 345"/>
                <p:cNvSpPr/>
                <p:nvPr/>
              </p:nvSpPr>
              <p:spPr>
                <a:xfrm rot="8498154">
                  <a:off x="9587215" y="2718304"/>
                  <a:ext cx="1154948" cy="900843"/>
                </a:xfrm>
                <a:custGeom>
                  <a:avLst/>
                  <a:gdLst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936167 w 1301961"/>
                    <a:gd name="connsiteY40" fmla="*/ 832801 h 984034"/>
                    <a:gd name="connsiteX41" fmla="*/ 680695 w 1301961"/>
                    <a:gd name="connsiteY41" fmla="*/ 390181 h 984034"/>
                    <a:gd name="connsiteX42" fmla="*/ 324774 w 1301961"/>
                    <a:gd name="connsiteY42" fmla="*/ 852088 h 984034"/>
                    <a:gd name="connsiteX43" fmla="*/ 16312 w 1301961"/>
                    <a:gd name="connsiteY43" fmla="*/ 879184 h 984034"/>
                    <a:gd name="connsiteX44" fmla="*/ 5359 w 1301961"/>
                    <a:gd name="connsiteY44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680695 w 1301961"/>
                    <a:gd name="connsiteY40" fmla="*/ 390181 h 984034"/>
                    <a:gd name="connsiteX41" fmla="*/ 324774 w 1301961"/>
                    <a:gd name="connsiteY41" fmla="*/ 852088 h 984034"/>
                    <a:gd name="connsiteX42" fmla="*/ 16312 w 1301961"/>
                    <a:gd name="connsiteY42" fmla="*/ 879184 h 984034"/>
                    <a:gd name="connsiteX43" fmla="*/ 5359 w 1301961"/>
                    <a:gd name="connsiteY43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54727 w 1301961"/>
                    <a:gd name="connsiteY38" fmla="*/ 716269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80695 w 1301961"/>
                    <a:gd name="connsiteY38" fmla="*/ 390181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75359 w 1301961"/>
                    <a:gd name="connsiteY37" fmla="*/ 69091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04582 w 1301961"/>
                    <a:gd name="connsiteY9" fmla="*/ 524893 h 983366"/>
                    <a:gd name="connsiteX10" fmla="*/ 1192585 w 1301961"/>
                    <a:gd name="connsiteY10" fmla="*/ 636204 h 983366"/>
                    <a:gd name="connsiteX11" fmla="*/ 1195221 w 1301961"/>
                    <a:gd name="connsiteY11" fmla="*/ 634956 h 983366"/>
                    <a:gd name="connsiteX12" fmla="*/ 1196614 w 1301961"/>
                    <a:gd name="connsiteY12" fmla="*/ 636762 h 983366"/>
                    <a:gd name="connsiteX13" fmla="*/ 1233448 w 1301961"/>
                    <a:gd name="connsiteY13" fmla="*/ 689421 h 983366"/>
                    <a:gd name="connsiteX14" fmla="*/ 1297412 w 1301961"/>
                    <a:gd name="connsiteY14" fmla="*/ 839226 h 983366"/>
                    <a:gd name="connsiteX15" fmla="*/ 1280449 w 1301961"/>
                    <a:gd name="connsiteY15" fmla="*/ 833105 h 983366"/>
                    <a:gd name="connsiteX16" fmla="*/ 1272136 w 1301961"/>
                    <a:gd name="connsiteY16" fmla="*/ 826073 h 983366"/>
                    <a:gd name="connsiteX17" fmla="*/ 1282264 w 1301961"/>
                    <a:gd name="connsiteY17" fmla="*/ 846124 h 983366"/>
                    <a:gd name="connsiteX18" fmla="*/ 1297165 w 1301961"/>
                    <a:gd name="connsiteY18" fmla="*/ 918470 h 983366"/>
                    <a:gd name="connsiteX19" fmla="*/ 1250023 w 1301961"/>
                    <a:gd name="connsiteY19" fmla="*/ 888042 h 983366"/>
                    <a:gd name="connsiteX20" fmla="*/ 1247558 w 1301961"/>
                    <a:gd name="connsiteY20" fmla="*/ 885312 h 983366"/>
                    <a:gd name="connsiteX21" fmla="*/ 1247181 w 1301961"/>
                    <a:gd name="connsiteY21" fmla="*/ 886294 h 983366"/>
                    <a:gd name="connsiteX22" fmla="*/ 1254829 w 1301961"/>
                    <a:gd name="connsiteY22" fmla="*/ 901436 h 983366"/>
                    <a:gd name="connsiteX23" fmla="*/ 1269730 w 1301961"/>
                    <a:gd name="connsiteY23" fmla="*/ 973781 h 983366"/>
                    <a:gd name="connsiteX24" fmla="*/ 1205730 w 1301961"/>
                    <a:gd name="connsiteY24" fmla="*/ 924684 h 983366"/>
                    <a:gd name="connsiteX25" fmla="*/ 1193755 w 1301961"/>
                    <a:gd name="connsiteY25" fmla="*/ 909921 h 983366"/>
                    <a:gd name="connsiteX26" fmla="*/ 1191108 w 1301961"/>
                    <a:gd name="connsiteY26" fmla="*/ 909527 h 983366"/>
                    <a:gd name="connsiteX27" fmla="*/ 1168558 w 1301961"/>
                    <a:gd name="connsiteY27" fmla="*/ 848061 h 983366"/>
                    <a:gd name="connsiteX28" fmla="*/ 1206737 w 1301961"/>
                    <a:gd name="connsiteY28" fmla="*/ 983312 h 983366"/>
                    <a:gd name="connsiteX29" fmla="*/ 1087653 w 1301961"/>
                    <a:gd name="connsiteY29" fmla="*/ 859606 h 983366"/>
                    <a:gd name="connsiteX30" fmla="*/ 1057945 w 1301961"/>
                    <a:gd name="connsiteY30" fmla="*/ 809601 h 983366"/>
                    <a:gd name="connsiteX31" fmla="*/ 1054337 w 1301961"/>
                    <a:gd name="connsiteY31" fmla="*/ 805722 h 983366"/>
                    <a:gd name="connsiteX32" fmla="*/ 1050375 w 1301961"/>
                    <a:gd name="connsiteY32" fmla="*/ 808868 h 983366"/>
                    <a:gd name="connsiteX33" fmla="*/ 1030339 w 1301961"/>
                    <a:gd name="connsiteY33" fmla="*/ 823730 h 983366"/>
                    <a:gd name="connsiteX34" fmla="*/ 1032819 w 1301961"/>
                    <a:gd name="connsiteY34" fmla="*/ 845080 h 983366"/>
                    <a:gd name="connsiteX35" fmla="*/ 1021242 w 1301961"/>
                    <a:gd name="connsiteY35" fmla="*/ 905778 h 983366"/>
                    <a:gd name="connsiteX36" fmla="*/ 986581 w 1301961"/>
                    <a:gd name="connsiteY36" fmla="*/ 864915 h 983366"/>
                    <a:gd name="connsiteX37" fmla="*/ 975359 w 1301961"/>
                    <a:gd name="connsiteY37" fmla="*/ 690919 h 983366"/>
                    <a:gd name="connsiteX38" fmla="*/ 693528 w 1301961"/>
                    <a:gd name="connsiteY38" fmla="*/ 308348 h 983366"/>
                    <a:gd name="connsiteX39" fmla="*/ 324774 w 1301961"/>
                    <a:gd name="connsiteY39" fmla="*/ 852088 h 983366"/>
                    <a:gd name="connsiteX40" fmla="*/ 16312 w 1301961"/>
                    <a:gd name="connsiteY40" fmla="*/ 879184 h 983366"/>
                    <a:gd name="connsiteX41" fmla="*/ 5359 w 1301961"/>
                    <a:gd name="connsiteY41" fmla="*/ 859179 h 983366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92585 w 1301961"/>
                    <a:gd name="connsiteY9" fmla="*/ 636204 h 983366"/>
                    <a:gd name="connsiteX10" fmla="*/ 1195221 w 1301961"/>
                    <a:gd name="connsiteY10" fmla="*/ 634956 h 983366"/>
                    <a:gd name="connsiteX11" fmla="*/ 1196614 w 1301961"/>
                    <a:gd name="connsiteY11" fmla="*/ 636762 h 983366"/>
                    <a:gd name="connsiteX12" fmla="*/ 1233448 w 1301961"/>
                    <a:gd name="connsiteY12" fmla="*/ 689421 h 983366"/>
                    <a:gd name="connsiteX13" fmla="*/ 1297412 w 1301961"/>
                    <a:gd name="connsiteY13" fmla="*/ 839226 h 983366"/>
                    <a:gd name="connsiteX14" fmla="*/ 1280449 w 1301961"/>
                    <a:gd name="connsiteY14" fmla="*/ 833105 h 983366"/>
                    <a:gd name="connsiteX15" fmla="*/ 1272136 w 1301961"/>
                    <a:gd name="connsiteY15" fmla="*/ 826073 h 983366"/>
                    <a:gd name="connsiteX16" fmla="*/ 1282264 w 1301961"/>
                    <a:gd name="connsiteY16" fmla="*/ 846124 h 983366"/>
                    <a:gd name="connsiteX17" fmla="*/ 1297165 w 1301961"/>
                    <a:gd name="connsiteY17" fmla="*/ 918470 h 983366"/>
                    <a:gd name="connsiteX18" fmla="*/ 1250023 w 1301961"/>
                    <a:gd name="connsiteY18" fmla="*/ 888042 h 983366"/>
                    <a:gd name="connsiteX19" fmla="*/ 1247558 w 1301961"/>
                    <a:gd name="connsiteY19" fmla="*/ 885312 h 983366"/>
                    <a:gd name="connsiteX20" fmla="*/ 1247181 w 1301961"/>
                    <a:gd name="connsiteY20" fmla="*/ 886294 h 983366"/>
                    <a:gd name="connsiteX21" fmla="*/ 1254829 w 1301961"/>
                    <a:gd name="connsiteY21" fmla="*/ 901436 h 983366"/>
                    <a:gd name="connsiteX22" fmla="*/ 1269730 w 1301961"/>
                    <a:gd name="connsiteY22" fmla="*/ 973781 h 983366"/>
                    <a:gd name="connsiteX23" fmla="*/ 1205730 w 1301961"/>
                    <a:gd name="connsiteY23" fmla="*/ 924684 h 983366"/>
                    <a:gd name="connsiteX24" fmla="*/ 1193755 w 1301961"/>
                    <a:gd name="connsiteY24" fmla="*/ 909921 h 983366"/>
                    <a:gd name="connsiteX25" fmla="*/ 1191108 w 1301961"/>
                    <a:gd name="connsiteY25" fmla="*/ 909527 h 983366"/>
                    <a:gd name="connsiteX26" fmla="*/ 1168558 w 1301961"/>
                    <a:gd name="connsiteY26" fmla="*/ 848061 h 983366"/>
                    <a:gd name="connsiteX27" fmla="*/ 1206737 w 1301961"/>
                    <a:gd name="connsiteY27" fmla="*/ 983312 h 983366"/>
                    <a:gd name="connsiteX28" fmla="*/ 1087653 w 1301961"/>
                    <a:gd name="connsiteY28" fmla="*/ 859606 h 983366"/>
                    <a:gd name="connsiteX29" fmla="*/ 1057945 w 1301961"/>
                    <a:gd name="connsiteY29" fmla="*/ 809601 h 983366"/>
                    <a:gd name="connsiteX30" fmla="*/ 1054337 w 1301961"/>
                    <a:gd name="connsiteY30" fmla="*/ 805722 h 983366"/>
                    <a:gd name="connsiteX31" fmla="*/ 1050375 w 1301961"/>
                    <a:gd name="connsiteY31" fmla="*/ 808868 h 983366"/>
                    <a:gd name="connsiteX32" fmla="*/ 1030339 w 1301961"/>
                    <a:gd name="connsiteY32" fmla="*/ 823730 h 983366"/>
                    <a:gd name="connsiteX33" fmla="*/ 1032819 w 1301961"/>
                    <a:gd name="connsiteY33" fmla="*/ 845080 h 983366"/>
                    <a:gd name="connsiteX34" fmla="*/ 1021242 w 1301961"/>
                    <a:gd name="connsiteY34" fmla="*/ 905778 h 983366"/>
                    <a:gd name="connsiteX35" fmla="*/ 986581 w 1301961"/>
                    <a:gd name="connsiteY35" fmla="*/ 864915 h 983366"/>
                    <a:gd name="connsiteX36" fmla="*/ 975359 w 1301961"/>
                    <a:gd name="connsiteY36" fmla="*/ 690919 h 983366"/>
                    <a:gd name="connsiteX37" fmla="*/ 693528 w 1301961"/>
                    <a:gd name="connsiteY37" fmla="*/ 308348 h 983366"/>
                    <a:gd name="connsiteX38" fmla="*/ 324774 w 1301961"/>
                    <a:gd name="connsiteY38" fmla="*/ 852088 h 983366"/>
                    <a:gd name="connsiteX39" fmla="*/ 16312 w 1301961"/>
                    <a:gd name="connsiteY39" fmla="*/ 879184 h 983366"/>
                    <a:gd name="connsiteX40" fmla="*/ 5359 w 1301961"/>
                    <a:gd name="connsiteY40" fmla="*/ 859179 h 983366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0339 w 1301961"/>
                    <a:gd name="connsiteY32" fmla="*/ 823357 h 982993"/>
                    <a:gd name="connsiteX33" fmla="*/ 1032819 w 1301961"/>
                    <a:gd name="connsiteY33" fmla="*/ 844707 h 982993"/>
                    <a:gd name="connsiteX34" fmla="*/ 1021242 w 1301961"/>
                    <a:gd name="connsiteY34" fmla="*/ 905405 h 982993"/>
                    <a:gd name="connsiteX35" fmla="*/ 986581 w 1301961"/>
                    <a:gd name="connsiteY35" fmla="*/ 864542 h 982993"/>
                    <a:gd name="connsiteX36" fmla="*/ 975359 w 1301961"/>
                    <a:gd name="connsiteY36" fmla="*/ 690546 h 982993"/>
                    <a:gd name="connsiteX37" fmla="*/ 693528 w 1301961"/>
                    <a:gd name="connsiteY37" fmla="*/ 307975 h 982993"/>
                    <a:gd name="connsiteX38" fmla="*/ 324774 w 1301961"/>
                    <a:gd name="connsiteY38" fmla="*/ 851715 h 982993"/>
                    <a:gd name="connsiteX39" fmla="*/ 16312 w 1301961"/>
                    <a:gd name="connsiteY39" fmla="*/ 878811 h 982993"/>
                    <a:gd name="connsiteX40" fmla="*/ 5359 w 1301961"/>
                    <a:gd name="connsiteY40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86581 w 1301961"/>
                    <a:gd name="connsiteY34" fmla="*/ 864542 h 982993"/>
                    <a:gd name="connsiteX35" fmla="*/ 975359 w 1301961"/>
                    <a:gd name="connsiteY35" fmla="*/ 690546 h 982993"/>
                    <a:gd name="connsiteX36" fmla="*/ 693528 w 1301961"/>
                    <a:gd name="connsiteY36" fmla="*/ 307975 h 982993"/>
                    <a:gd name="connsiteX37" fmla="*/ 324774 w 1301961"/>
                    <a:gd name="connsiteY37" fmla="*/ 851715 h 982993"/>
                    <a:gd name="connsiteX38" fmla="*/ 16312 w 1301961"/>
                    <a:gd name="connsiteY38" fmla="*/ 878811 h 982993"/>
                    <a:gd name="connsiteX39" fmla="*/ 5359 w 1301961"/>
                    <a:gd name="connsiteY39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9730 w 1301961"/>
                    <a:gd name="connsiteY22" fmla="*/ 973408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41026 w 1301961"/>
                    <a:gd name="connsiteY22" fmla="*/ 1002365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0772 w 1301961"/>
                    <a:gd name="connsiteY22" fmla="*/ 1006830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60772 w 1301961"/>
                    <a:gd name="connsiteY22" fmla="*/ 1006830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48660 w 1301961"/>
                    <a:gd name="connsiteY22" fmla="*/ 1012953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32819 w 1301002"/>
                    <a:gd name="connsiteY32" fmla="*/ 844707 h 1014764"/>
                    <a:gd name="connsiteX33" fmla="*/ 1021242 w 1301002"/>
                    <a:gd name="connsiteY33" fmla="*/ 905405 h 1014764"/>
                    <a:gd name="connsiteX34" fmla="*/ 975359 w 1301002"/>
                    <a:gd name="connsiteY34" fmla="*/ 690546 h 1014764"/>
                    <a:gd name="connsiteX35" fmla="*/ 693528 w 1301002"/>
                    <a:gd name="connsiteY35" fmla="*/ 307975 h 1014764"/>
                    <a:gd name="connsiteX36" fmla="*/ 324774 w 1301002"/>
                    <a:gd name="connsiteY36" fmla="*/ 851715 h 1014764"/>
                    <a:gd name="connsiteX37" fmla="*/ 16312 w 1301002"/>
                    <a:gd name="connsiteY37" fmla="*/ 878811 h 1014764"/>
                    <a:gd name="connsiteX38" fmla="*/ 5359 w 1301002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211206 w 1301002"/>
                    <a:gd name="connsiteY35" fmla="*/ 838448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173163 w 1301002"/>
                    <a:gd name="connsiteY35" fmla="*/ 826579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301002" h="1014764">
                      <a:moveTo>
                        <a:pt x="5359" y="858806"/>
                      </a:moveTo>
                      <a:cubicBezTo>
                        <a:pt x="-13341" y="805100"/>
                        <a:pt x="16358" y="703478"/>
                        <a:pt x="102894" y="581120"/>
                      </a:cubicBezTo>
                      <a:cubicBezTo>
                        <a:pt x="201792" y="441282"/>
                        <a:pt x="492950" y="130633"/>
                        <a:pt x="609699" y="39786"/>
                      </a:cubicBezTo>
                      <a:cubicBezTo>
                        <a:pt x="661428" y="-12992"/>
                        <a:pt x="692684" y="-12509"/>
                        <a:pt x="765011" y="36771"/>
                      </a:cubicBezTo>
                      <a:cubicBezTo>
                        <a:pt x="822946" y="60263"/>
                        <a:pt x="944242" y="235531"/>
                        <a:pt x="1028719" y="421063"/>
                      </a:cubicBezTo>
                      <a:lnTo>
                        <a:pt x="1067203" y="505582"/>
                      </a:lnTo>
                      <a:lnTo>
                        <a:pt x="1081875" y="513919"/>
                      </a:lnTo>
                      <a:cubicBezTo>
                        <a:pt x="1087126" y="516903"/>
                        <a:pt x="1093095" y="519206"/>
                        <a:pt x="1101942" y="518792"/>
                      </a:cubicBezTo>
                      <a:cubicBezTo>
                        <a:pt x="1102149" y="520532"/>
                        <a:pt x="1102357" y="522271"/>
                        <a:pt x="1102564" y="524011"/>
                      </a:cubicBezTo>
                      <a:lnTo>
                        <a:pt x="1192585" y="635831"/>
                      </a:lnTo>
                      <a:lnTo>
                        <a:pt x="1195221" y="634583"/>
                      </a:lnTo>
                      <a:lnTo>
                        <a:pt x="1196614" y="636389"/>
                      </a:lnTo>
                      <a:cubicBezTo>
                        <a:pt x="1208610" y="652254"/>
                        <a:pt x="1221093" y="670032"/>
                        <a:pt x="1233448" y="689048"/>
                      </a:cubicBezTo>
                      <a:cubicBezTo>
                        <a:pt x="1282866" y="765110"/>
                        <a:pt x="1311503" y="832180"/>
                        <a:pt x="1297412" y="838853"/>
                      </a:cubicBezTo>
                      <a:cubicBezTo>
                        <a:pt x="1293889" y="840521"/>
                        <a:pt x="1288029" y="838256"/>
                        <a:pt x="1280449" y="832732"/>
                      </a:cubicBezTo>
                      <a:lnTo>
                        <a:pt x="1272136" y="825700"/>
                      </a:lnTo>
                      <a:lnTo>
                        <a:pt x="1282264" y="845751"/>
                      </a:lnTo>
                      <a:cubicBezTo>
                        <a:pt x="1300745" y="884905"/>
                        <a:pt x="1295540" y="980075"/>
                        <a:pt x="1285320" y="984914"/>
                      </a:cubicBezTo>
                      <a:cubicBezTo>
                        <a:pt x="1277145" y="988784"/>
                        <a:pt x="1271574" y="910057"/>
                        <a:pt x="1250023" y="887669"/>
                      </a:cubicBezTo>
                      <a:lnTo>
                        <a:pt x="1247558" y="884939"/>
                      </a:lnTo>
                      <a:lnTo>
                        <a:pt x="1247181" y="885921"/>
                      </a:lnTo>
                      <a:lnTo>
                        <a:pt x="1254829" y="901063"/>
                      </a:lnTo>
                      <a:cubicBezTo>
                        <a:pt x="1273310" y="940217"/>
                        <a:pt x="1258879" y="1008114"/>
                        <a:pt x="1248660" y="1012953"/>
                      </a:cubicBezTo>
                      <a:cubicBezTo>
                        <a:pt x="1238441" y="1017792"/>
                        <a:pt x="1234852" y="958427"/>
                        <a:pt x="1205730" y="924311"/>
                      </a:cubicBezTo>
                      <a:lnTo>
                        <a:pt x="1193755" y="909548"/>
                      </a:lnTo>
                      <a:lnTo>
                        <a:pt x="1191108" y="909154"/>
                      </a:lnTo>
                      <a:lnTo>
                        <a:pt x="1168558" y="847688"/>
                      </a:lnTo>
                      <a:cubicBezTo>
                        <a:pt x="1187038" y="886842"/>
                        <a:pt x="1237052" y="1012807"/>
                        <a:pt x="1223568" y="1014731"/>
                      </a:cubicBezTo>
                      <a:cubicBezTo>
                        <a:pt x="1210084" y="1016655"/>
                        <a:pt x="1137070" y="935296"/>
                        <a:pt x="1087653" y="859233"/>
                      </a:cubicBezTo>
                      <a:lnTo>
                        <a:pt x="1057945" y="809228"/>
                      </a:lnTo>
                      <a:lnTo>
                        <a:pt x="1054337" y="805349"/>
                      </a:lnTo>
                      <a:lnTo>
                        <a:pt x="1050375" y="808495"/>
                      </a:lnTo>
                      <a:lnTo>
                        <a:pt x="1021242" y="905405"/>
                      </a:lnTo>
                      <a:cubicBezTo>
                        <a:pt x="967736" y="896597"/>
                        <a:pt x="1029978" y="790118"/>
                        <a:pt x="975359" y="690546"/>
                      </a:cubicBezTo>
                      <a:cubicBezTo>
                        <a:pt x="888293" y="554572"/>
                        <a:pt x="738595" y="456269"/>
                        <a:pt x="693528" y="307975"/>
                      </a:cubicBezTo>
                      <a:cubicBezTo>
                        <a:pt x="532832" y="557911"/>
                        <a:pt x="218399" y="463586"/>
                        <a:pt x="173163" y="826579"/>
                      </a:cubicBezTo>
                      <a:cubicBezTo>
                        <a:pt x="27209" y="1005876"/>
                        <a:pt x="53293" y="923911"/>
                        <a:pt x="16312" y="878811"/>
                      </a:cubicBezTo>
                      <a:cubicBezTo>
                        <a:pt x="11690" y="873173"/>
                        <a:pt x="8031" y="866479"/>
                        <a:pt x="5359" y="858806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347" name="Csoportba foglalás 346"/>
                <p:cNvGrpSpPr/>
                <p:nvPr/>
              </p:nvGrpSpPr>
              <p:grpSpPr>
                <a:xfrm rot="21318462">
                  <a:off x="10141624" y="2573884"/>
                  <a:ext cx="539371" cy="487865"/>
                  <a:chOff x="10893956" y="1737895"/>
                  <a:chExt cx="539371" cy="487865"/>
                </a:xfrm>
              </p:grpSpPr>
              <p:grpSp>
                <p:nvGrpSpPr>
                  <p:cNvPr id="349" name="Csoportba foglalás 348"/>
                  <p:cNvGrpSpPr/>
                  <p:nvPr/>
                </p:nvGrpSpPr>
                <p:grpSpPr>
                  <a:xfrm rot="1783802" flipH="1">
                    <a:off x="10893956" y="1737895"/>
                    <a:ext cx="539371" cy="487865"/>
                    <a:chOff x="7663158" y="2232971"/>
                    <a:chExt cx="766641" cy="842366"/>
                  </a:xfrm>
                </p:grpSpPr>
                <p:sp>
                  <p:nvSpPr>
                    <p:cNvPr id="351" name="Ellipszis 42"/>
                    <p:cNvSpPr/>
                    <p:nvPr/>
                  </p:nvSpPr>
                  <p:spPr>
                    <a:xfrm rot="9068101">
                      <a:off x="7789135" y="2232971"/>
                      <a:ext cx="640664" cy="600663"/>
                    </a:xfrm>
                    <a:custGeom>
                      <a:avLst/>
                      <a:gdLst>
                        <a:gd name="connsiteX0" fmla="*/ 0 w 738119"/>
                        <a:gd name="connsiteY0" fmla="*/ 338046 h 676092"/>
                        <a:gd name="connsiteX1" fmla="*/ 369060 w 738119"/>
                        <a:gd name="connsiteY1" fmla="*/ 0 h 676092"/>
                        <a:gd name="connsiteX2" fmla="*/ 738120 w 738119"/>
                        <a:gd name="connsiteY2" fmla="*/ 338046 h 676092"/>
                        <a:gd name="connsiteX3" fmla="*/ 369060 w 738119"/>
                        <a:gd name="connsiteY3" fmla="*/ 676092 h 676092"/>
                        <a:gd name="connsiteX4" fmla="*/ 0 w 738119"/>
                        <a:gd name="connsiteY4" fmla="*/ 338046 h 676092"/>
                        <a:gd name="connsiteX0" fmla="*/ 0 w 807392"/>
                        <a:gd name="connsiteY0" fmla="*/ 564397 h 709538"/>
                        <a:gd name="connsiteX1" fmla="*/ 438332 w 807392"/>
                        <a:gd name="connsiteY1" fmla="*/ 4678 h 709538"/>
                        <a:gd name="connsiteX2" fmla="*/ 807392 w 807392"/>
                        <a:gd name="connsiteY2" fmla="*/ 342724 h 709538"/>
                        <a:gd name="connsiteX3" fmla="*/ 438332 w 807392"/>
                        <a:gd name="connsiteY3" fmla="*/ 680770 h 709538"/>
                        <a:gd name="connsiteX4" fmla="*/ 0 w 807392"/>
                        <a:gd name="connsiteY4" fmla="*/ 564397 h 709538"/>
                        <a:gd name="connsiteX0" fmla="*/ 342 w 807734"/>
                        <a:gd name="connsiteY0" fmla="*/ 564397 h 812714"/>
                        <a:gd name="connsiteX1" fmla="*/ 438674 w 807734"/>
                        <a:gd name="connsiteY1" fmla="*/ 4678 h 812714"/>
                        <a:gd name="connsiteX2" fmla="*/ 807734 w 807734"/>
                        <a:gd name="connsiteY2" fmla="*/ 342724 h 812714"/>
                        <a:gd name="connsiteX3" fmla="*/ 511777 w 807734"/>
                        <a:gd name="connsiteY3" fmla="*/ 806891 h 812714"/>
                        <a:gd name="connsiteX4" fmla="*/ 342 w 807734"/>
                        <a:gd name="connsiteY4" fmla="*/ 564397 h 812714"/>
                        <a:gd name="connsiteX0" fmla="*/ 242 w 807634"/>
                        <a:gd name="connsiteY0" fmla="*/ 564397 h 834088"/>
                        <a:gd name="connsiteX1" fmla="*/ 438574 w 807634"/>
                        <a:gd name="connsiteY1" fmla="*/ 4678 h 834088"/>
                        <a:gd name="connsiteX2" fmla="*/ 807634 w 807634"/>
                        <a:gd name="connsiteY2" fmla="*/ 342724 h 834088"/>
                        <a:gd name="connsiteX3" fmla="*/ 499634 w 807634"/>
                        <a:gd name="connsiteY3" fmla="*/ 828801 h 834088"/>
                        <a:gd name="connsiteX4" fmla="*/ 242 w 807634"/>
                        <a:gd name="connsiteY4" fmla="*/ 564397 h 834088"/>
                        <a:gd name="connsiteX0" fmla="*/ 4399 w 811791"/>
                        <a:gd name="connsiteY0" fmla="*/ 402843 h 671880"/>
                        <a:gd name="connsiteX1" fmla="*/ 290660 w 811791"/>
                        <a:gd name="connsiteY1" fmla="*/ 16163 h 671880"/>
                        <a:gd name="connsiteX2" fmla="*/ 811791 w 811791"/>
                        <a:gd name="connsiteY2" fmla="*/ 181170 h 671880"/>
                        <a:gd name="connsiteX3" fmla="*/ 503791 w 811791"/>
                        <a:gd name="connsiteY3" fmla="*/ 667247 h 671880"/>
                        <a:gd name="connsiteX4" fmla="*/ 4399 w 811791"/>
                        <a:gd name="connsiteY4" fmla="*/ 402843 h 671880"/>
                        <a:gd name="connsiteX0" fmla="*/ 10346 w 817738"/>
                        <a:gd name="connsiteY0" fmla="*/ 515682 h 784719"/>
                        <a:gd name="connsiteX1" fmla="*/ 296607 w 817738"/>
                        <a:gd name="connsiteY1" fmla="*/ 129002 h 784719"/>
                        <a:gd name="connsiteX2" fmla="*/ 817738 w 817738"/>
                        <a:gd name="connsiteY2" fmla="*/ 294009 h 784719"/>
                        <a:gd name="connsiteX3" fmla="*/ 509738 w 817738"/>
                        <a:gd name="connsiteY3" fmla="*/ 780086 h 784719"/>
                        <a:gd name="connsiteX4" fmla="*/ 10346 w 817738"/>
                        <a:gd name="connsiteY4" fmla="*/ 515682 h 784719"/>
                        <a:gd name="connsiteX0" fmla="*/ 10346 w 817738"/>
                        <a:gd name="connsiteY0" fmla="*/ 515682 h 789307"/>
                        <a:gd name="connsiteX1" fmla="*/ 296607 w 817738"/>
                        <a:gd name="connsiteY1" fmla="*/ 129002 h 789307"/>
                        <a:gd name="connsiteX2" fmla="*/ 817738 w 817738"/>
                        <a:gd name="connsiteY2" fmla="*/ 294009 h 789307"/>
                        <a:gd name="connsiteX3" fmla="*/ 509738 w 817738"/>
                        <a:gd name="connsiteY3" fmla="*/ 780086 h 789307"/>
                        <a:gd name="connsiteX4" fmla="*/ 10346 w 817738"/>
                        <a:gd name="connsiteY4" fmla="*/ 515682 h 789307"/>
                        <a:gd name="connsiteX0" fmla="*/ 7684 w 815076"/>
                        <a:gd name="connsiteY0" fmla="*/ 515682 h 867736"/>
                        <a:gd name="connsiteX1" fmla="*/ 293945 w 815076"/>
                        <a:gd name="connsiteY1" fmla="*/ 129002 h 867736"/>
                        <a:gd name="connsiteX2" fmla="*/ 815076 w 815076"/>
                        <a:gd name="connsiteY2" fmla="*/ 294009 h 867736"/>
                        <a:gd name="connsiteX3" fmla="*/ 462922 w 815076"/>
                        <a:gd name="connsiteY3" fmla="*/ 860425 h 867736"/>
                        <a:gd name="connsiteX4" fmla="*/ 7684 w 815076"/>
                        <a:gd name="connsiteY4" fmla="*/ 515682 h 867736"/>
                        <a:gd name="connsiteX0" fmla="*/ 7684 w 815076"/>
                        <a:gd name="connsiteY0" fmla="*/ 515682 h 877431"/>
                        <a:gd name="connsiteX1" fmla="*/ 293945 w 815076"/>
                        <a:gd name="connsiteY1" fmla="*/ 129002 h 877431"/>
                        <a:gd name="connsiteX2" fmla="*/ 815076 w 815076"/>
                        <a:gd name="connsiteY2" fmla="*/ 294009 h 877431"/>
                        <a:gd name="connsiteX3" fmla="*/ 462922 w 815076"/>
                        <a:gd name="connsiteY3" fmla="*/ 860425 h 877431"/>
                        <a:gd name="connsiteX4" fmla="*/ 7684 w 815076"/>
                        <a:gd name="connsiteY4" fmla="*/ 515682 h 877431"/>
                        <a:gd name="connsiteX0" fmla="*/ 2722 w 829901"/>
                        <a:gd name="connsiteY0" fmla="*/ 534084 h 768586"/>
                        <a:gd name="connsiteX1" fmla="*/ 308770 w 829901"/>
                        <a:gd name="connsiteY1" fmla="*/ 25025 h 768586"/>
                        <a:gd name="connsiteX2" fmla="*/ 829901 w 829901"/>
                        <a:gd name="connsiteY2" fmla="*/ 190032 h 768586"/>
                        <a:gd name="connsiteX3" fmla="*/ 477747 w 829901"/>
                        <a:gd name="connsiteY3" fmla="*/ 756448 h 768586"/>
                        <a:gd name="connsiteX4" fmla="*/ 2722 w 829901"/>
                        <a:gd name="connsiteY4" fmla="*/ 534084 h 768586"/>
                        <a:gd name="connsiteX0" fmla="*/ 2723 w 829902"/>
                        <a:gd name="connsiteY0" fmla="*/ 534084 h 765499"/>
                        <a:gd name="connsiteX1" fmla="*/ 308771 w 829902"/>
                        <a:gd name="connsiteY1" fmla="*/ 25025 h 765499"/>
                        <a:gd name="connsiteX2" fmla="*/ 829902 w 829902"/>
                        <a:gd name="connsiteY2" fmla="*/ 190032 h 765499"/>
                        <a:gd name="connsiteX3" fmla="*/ 477748 w 829902"/>
                        <a:gd name="connsiteY3" fmla="*/ 756448 h 765499"/>
                        <a:gd name="connsiteX4" fmla="*/ 2723 w 829902"/>
                        <a:gd name="connsiteY4" fmla="*/ 534084 h 765499"/>
                        <a:gd name="connsiteX0" fmla="*/ 2008 w 829187"/>
                        <a:gd name="connsiteY0" fmla="*/ 553522 h 784937"/>
                        <a:gd name="connsiteX1" fmla="*/ 308056 w 829187"/>
                        <a:gd name="connsiteY1" fmla="*/ 44463 h 784937"/>
                        <a:gd name="connsiteX2" fmla="*/ 829187 w 829187"/>
                        <a:gd name="connsiteY2" fmla="*/ 209470 h 784937"/>
                        <a:gd name="connsiteX3" fmla="*/ 477033 w 829187"/>
                        <a:gd name="connsiteY3" fmla="*/ 775886 h 784937"/>
                        <a:gd name="connsiteX4" fmla="*/ 2008 w 829187"/>
                        <a:gd name="connsiteY4" fmla="*/ 553522 h 784937"/>
                        <a:gd name="connsiteX0" fmla="*/ 14831 w 842010"/>
                        <a:gd name="connsiteY0" fmla="*/ 528212 h 759627"/>
                        <a:gd name="connsiteX1" fmla="*/ 320879 w 842010"/>
                        <a:gd name="connsiteY1" fmla="*/ 19153 h 759627"/>
                        <a:gd name="connsiteX2" fmla="*/ 842010 w 842010"/>
                        <a:gd name="connsiteY2" fmla="*/ 184160 h 759627"/>
                        <a:gd name="connsiteX3" fmla="*/ 489856 w 842010"/>
                        <a:gd name="connsiteY3" fmla="*/ 750576 h 759627"/>
                        <a:gd name="connsiteX4" fmla="*/ 14831 w 842010"/>
                        <a:gd name="connsiteY4" fmla="*/ 528212 h 759627"/>
                        <a:gd name="connsiteX0" fmla="*/ 2540 w 731894"/>
                        <a:gd name="connsiteY0" fmla="*/ 537217 h 772313"/>
                        <a:gd name="connsiteX1" fmla="*/ 308588 w 731894"/>
                        <a:gd name="connsiteY1" fmla="*/ 28158 h 772313"/>
                        <a:gd name="connsiteX2" fmla="*/ 731894 w 731894"/>
                        <a:gd name="connsiteY2" fmla="*/ 182053 h 772313"/>
                        <a:gd name="connsiteX3" fmla="*/ 477565 w 731894"/>
                        <a:gd name="connsiteY3" fmla="*/ 759581 h 772313"/>
                        <a:gd name="connsiteX4" fmla="*/ 2540 w 731894"/>
                        <a:gd name="connsiteY4" fmla="*/ 537217 h 772313"/>
                        <a:gd name="connsiteX0" fmla="*/ 2540 w 765892"/>
                        <a:gd name="connsiteY0" fmla="*/ 537217 h 772313"/>
                        <a:gd name="connsiteX1" fmla="*/ 308588 w 765892"/>
                        <a:gd name="connsiteY1" fmla="*/ 28158 h 772313"/>
                        <a:gd name="connsiteX2" fmla="*/ 731894 w 765892"/>
                        <a:gd name="connsiteY2" fmla="*/ 182053 h 772313"/>
                        <a:gd name="connsiteX3" fmla="*/ 477565 w 765892"/>
                        <a:gd name="connsiteY3" fmla="*/ 759581 h 772313"/>
                        <a:gd name="connsiteX4" fmla="*/ 2540 w 765892"/>
                        <a:gd name="connsiteY4" fmla="*/ 537217 h 772313"/>
                        <a:gd name="connsiteX0" fmla="*/ 16303 w 779655"/>
                        <a:gd name="connsiteY0" fmla="*/ 537217 h 796434"/>
                        <a:gd name="connsiteX1" fmla="*/ 322351 w 779655"/>
                        <a:gd name="connsiteY1" fmla="*/ 28158 h 796434"/>
                        <a:gd name="connsiteX2" fmla="*/ 745657 w 779655"/>
                        <a:gd name="connsiteY2" fmla="*/ 182053 h 796434"/>
                        <a:gd name="connsiteX3" fmla="*/ 491328 w 779655"/>
                        <a:gd name="connsiteY3" fmla="*/ 759581 h 796434"/>
                        <a:gd name="connsiteX4" fmla="*/ 16303 w 779655"/>
                        <a:gd name="connsiteY4" fmla="*/ 537217 h 796434"/>
                        <a:gd name="connsiteX0" fmla="*/ 2369 w 765721"/>
                        <a:gd name="connsiteY0" fmla="*/ 438093 h 671505"/>
                        <a:gd name="connsiteX1" fmla="*/ 313081 w 765721"/>
                        <a:gd name="connsiteY1" fmla="*/ 133981 h 671505"/>
                        <a:gd name="connsiteX2" fmla="*/ 731723 w 765721"/>
                        <a:gd name="connsiteY2" fmla="*/ 82929 h 671505"/>
                        <a:gd name="connsiteX3" fmla="*/ 477394 w 765721"/>
                        <a:gd name="connsiteY3" fmla="*/ 660457 h 671505"/>
                        <a:gd name="connsiteX4" fmla="*/ 2369 w 765721"/>
                        <a:gd name="connsiteY4" fmla="*/ 438093 h 671505"/>
                        <a:gd name="connsiteX0" fmla="*/ 347 w 763699"/>
                        <a:gd name="connsiteY0" fmla="*/ 438093 h 697345"/>
                        <a:gd name="connsiteX1" fmla="*/ 311059 w 763699"/>
                        <a:gd name="connsiteY1" fmla="*/ 133981 h 697345"/>
                        <a:gd name="connsiteX2" fmla="*/ 729701 w 763699"/>
                        <a:gd name="connsiteY2" fmla="*/ 82929 h 697345"/>
                        <a:gd name="connsiteX3" fmla="*/ 475372 w 763699"/>
                        <a:gd name="connsiteY3" fmla="*/ 660457 h 697345"/>
                        <a:gd name="connsiteX4" fmla="*/ 347 w 763699"/>
                        <a:gd name="connsiteY4" fmla="*/ 438093 h 697345"/>
                        <a:gd name="connsiteX0" fmla="*/ 629 w 763981"/>
                        <a:gd name="connsiteY0" fmla="*/ 412440 h 644884"/>
                        <a:gd name="connsiteX1" fmla="*/ 382535 w 763981"/>
                        <a:gd name="connsiteY1" fmla="*/ 254177 h 644884"/>
                        <a:gd name="connsiteX2" fmla="*/ 729983 w 763981"/>
                        <a:gd name="connsiteY2" fmla="*/ 57276 h 644884"/>
                        <a:gd name="connsiteX3" fmla="*/ 475654 w 763981"/>
                        <a:gd name="connsiteY3" fmla="*/ 634804 h 644884"/>
                        <a:gd name="connsiteX4" fmla="*/ 629 w 763981"/>
                        <a:gd name="connsiteY4" fmla="*/ 412440 h 644884"/>
                        <a:gd name="connsiteX0" fmla="*/ 6090 w 769442"/>
                        <a:gd name="connsiteY0" fmla="*/ 412440 h 675141"/>
                        <a:gd name="connsiteX1" fmla="*/ 387996 w 769442"/>
                        <a:gd name="connsiteY1" fmla="*/ 254177 h 675141"/>
                        <a:gd name="connsiteX2" fmla="*/ 735444 w 769442"/>
                        <a:gd name="connsiteY2" fmla="*/ 57276 h 675141"/>
                        <a:gd name="connsiteX3" fmla="*/ 481115 w 769442"/>
                        <a:gd name="connsiteY3" fmla="*/ 634804 h 675141"/>
                        <a:gd name="connsiteX4" fmla="*/ 6090 w 769442"/>
                        <a:gd name="connsiteY4" fmla="*/ 412440 h 675141"/>
                        <a:gd name="connsiteX0" fmla="*/ 1123 w 764475"/>
                        <a:gd name="connsiteY0" fmla="*/ 419971 h 652756"/>
                        <a:gd name="connsiteX1" fmla="*/ 355893 w 764475"/>
                        <a:gd name="connsiteY1" fmla="*/ 207402 h 652756"/>
                        <a:gd name="connsiteX2" fmla="*/ 730477 w 764475"/>
                        <a:gd name="connsiteY2" fmla="*/ 64807 h 652756"/>
                        <a:gd name="connsiteX3" fmla="*/ 476148 w 764475"/>
                        <a:gd name="connsiteY3" fmla="*/ 642335 h 652756"/>
                        <a:gd name="connsiteX4" fmla="*/ 1123 w 764475"/>
                        <a:gd name="connsiteY4" fmla="*/ 419971 h 652756"/>
                        <a:gd name="connsiteX0" fmla="*/ 4000 w 767352"/>
                        <a:gd name="connsiteY0" fmla="*/ 419971 h 675457"/>
                        <a:gd name="connsiteX1" fmla="*/ 358770 w 767352"/>
                        <a:gd name="connsiteY1" fmla="*/ 207402 h 675457"/>
                        <a:gd name="connsiteX2" fmla="*/ 733354 w 767352"/>
                        <a:gd name="connsiteY2" fmla="*/ 64807 h 675457"/>
                        <a:gd name="connsiteX3" fmla="*/ 479025 w 767352"/>
                        <a:gd name="connsiteY3" fmla="*/ 642335 h 675457"/>
                        <a:gd name="connsiteX4" fmla="*/ 4000 w 767352"/>
                        <a:gd name="connsiteY4" fmla="*/ 419971 h 675457"/>
                        <a:gd name="connsiteX0" fmla="*/ 8052 w 771404"/>
                        <a:gd name="connsiteY0" fmla="*/ 415810 h 671296"/>
                        <a:gd name="connsiteX1" fmla="*/ 196832 w 771404"/>
                        <a:gd name="connsiteY1" fmla="*/ 228124 h 671296"/>
                        <a:gd name="connsiteX2" fmla="*/ 362822 w 771404"/>
                        <a:gd name="connsiteY2" fmla="*/ 203241 h 671296"/>
                        <a:gd name="connsiteX3" fmla="*/ 737406 w 771404"/>
                        <a:gd name="connsiteY3" fmla="*/ 60646 h 671296"/>
                        <a:gd name="connsiteX4" fmla="*/ 483077 w 771404"/>
                        <a:gd name="connsiteY4" fmla="*/ 638174 h 671296"/>
                        <a:gd name="connsiteX5" fmla="*/ 8052 w 771404"/>
                        <a:gd name="connsiteY5" fmla="*/ 415810 h 671296"/>
                        <a:gd name="connsiteX0" fmla="*/ 16183 w 779535"/>
                        <a:gd name="connsiteY0" fmla="*/ 415810 h 671296"/>
                        <a:gd name="connsiteX1" fmla="*/ 204963 w 779535"/>
                        <a:gd name="connsiteY1" fmla="*/ 228124 h 671296"/>
                        <a:gd name="connsiteX2" fmla="*/ 370953 w 779535"/>
                        <a:gd name="connsiteY2" fmla="*/ 203241 h 671296"/>
                        <a:gd name="connsiteX3" fmla="*/ 745537 w 779535"/>
                        <a:gd name="connsiteY3" fmla="*/ 60646 h 671296"/>
                        <a:gd name="connsiteX4" fmla="*/ 491208 w 779535"/>
                        <a:gd name="connsiteY4" fmla="*/ 638174 h 671296"/>
                        <a:gd name="connsiteX5" fmla="*/ 16183 w 779535"/>
                        <a:gd name="connsiteY5" fmla="*/ 415810 h 671296"/>
                        <a:gd name="connsiteX0" fmla="*/ 15429 w 778781"/>
                        <a:gd name="connsiteY0" fmla="*/ 418284 h 650235"/>
                        <a:gd name="connsiteX1" fmla="*/ 208145 w 778781"/>
                        <a:gd name="connsiteY1" fmla="*/ 344715 h 650235"/>
                        <a:gd name="connsiteX2" fmla="*/ 370199 w 778781"/>
                        <a:gd name="connsiteY2" fmla="*/ 205715 h 650235"/>
                        <a:gd name="connsiteX3" fmla="*/ 744783 w 778781"/>
                        <a:gd name="connsiteY3" fmla="*/ 63120 h 650235"/>
                        <a:gd name="connsiteX4" fmla="*/ 490454 w 778781"/>
                        <a:gd name="connsiteY4" fmla="*/ 640648 h 650235"/>
                        <a:gd name="connsiteX5" fmla="*/ 15429 w 778781"/>
                        <a:gd name="connsiteY5" fmla="*/ 418284 h 650235"/>
                        <a:gd name="connsiteX0" fmla="*/ 17261 w 780613"/>
                        <a:gd name="connsiteY0" fmla="*/ 418284 h 666153"/>
                        <a:gd name="connsiteX1" fmla="*/ 209977 w 780613"/>
                        <a:gd name="connsiteY1" fmla="*/ 344715 h 666153"/>
                        <a:gd name="connsiteX2" fmla="*/ 372031 w 780613"/>
                        <a:gd name="connsiteY2" fmla="*/ 205715 h 666153"/>
                        <a:gd name="connsiteX3" fmla="*/ 746615 w 780613"/>
                        <a:gd name="connsiteY3" fmla="*/ 63120 h 666153"/>
                        <a:gd name="connsiteX4" fmla="*/ 492286 w 780613"/>
                        <a:gd name="connsiteY4" fmla="*/ 640648 h 666153"/>
                        <a:gd name="connsiteX5" fmla="*/ 17261 w 780613"/>
                        <a:gd name="connsiteY5" fmla="*/ 418284 h 666153"/>
                        <a:gd name="connsiteX0" fmla="*/ 13514 w 776866"/>
                        <a:gd name="connsiteY0" fmla="*/ 417492 h 649646"/>
                        <a:gd name="connsiteX1" fmla="*/ 217027 w 776866"/>
                        <a:gd name="connsiteY1" fmla="*/ 308192 h 649646"/>
                        <a:gd name="connsiteX2" fmla="*/ 368284 w 776866"/>
                        <a:gd name="connsiteY2" fmla="*/ 204923 h 649646"/>
                        <a:gd name="connsiteX3" fmla="*/ 742868 w 776866"/>
                        <a:gd name="connsiteY3" fmla="*/ 62328 h 649646"/>
                        <a:gd name="connsiteX4" fmla="*/ 488539 w 776866"/>
                        <a:gd name="connsiteY4" fmla="*/ 639856 h 649646"/>
                        <a:gd name="connsiteX5" fmla="*/ 13514 w 776866"/>
                        <a:gd name="connsiteY5" fmla="*/ 417492 h 649646"/>
                        <a:gd name="connsiteX0" fmla="*/ 12335 w 775687"/>
                        <a:gd name="connsiteY0" fmla="*/ 417492 h 649646"/>
                        <a:gd name="connsiteX1" fmla="*/ 215848 w 775687"/>
                        <a:gd name="connsiteY1" fmla="*/ 308192 h 649646"/>
                        <a:gd name="connsiteX2" fmla="*/ 367105 w 775687"/>
                        <a:gd name="connsiteY2" fmla="*/ 204923 h 649646"/>
                        <a:gd name="connsiteX3" fmla="*/ 741689 w 775687"/>
                        <a:gd name="connsiteY3" fmla="*/ 62328 h 649646"/>
                        <a:gd name="connsiteX4" fmla="*/ 487360 w 775687"/>
                        <a:gd name="connsiteY4" fmla="*/ 639856 h 649646"/>
                        <a:gd name="connsiteX5" fmla="*/ 12335 w 775687"/>
                        <a:gd name="connsiteY5" fmla="*/ 417492 h 649646"/>
                        <a:gd name="connsiteX0" fmla="*/ 27705 w 791057"/>
                        <a:gd name="connsiteY0" fmla="*/ 417492 h 665203"/>
                        <a:gd name="connsiteX1" fmla="*/ 231218 w 791057"/>
                        <a:gd name="connsiteY1" fmla="*/ 308192 h 665203"/>
                        <a:gd name="connsiteX2" fmla="*/ 382475 w 791057"/>
                        <a:gd name="connsiteY2" fmla="*/ 204923 h 665203"/>
                        <a:gd name="connsiteX3" fmla="*/ 757059 w 791057"/>
                        <a:gd name="connsiteY3" fmla="*/ 62328 h 665203"/>
                        <a:gd name="connsiteX4" fmla="*/ 502730 w 791057"/>
                        <a:gd name="connsiteY4" fmla="*/ 639856 h 665203"/>
                        <a:gd name="connsiteX5" fmla="*/ 27705 w 791057"/>
                        <a:gd name="connsiteY5" fmla="*/ 417492 h 665203"/>
                        <a:gd name="connsiteX0" fmla="*/ 27705 w 791057"/>
                        <a:gd name="connsiteY0" fmla="*/ 414528 h 662239"/>
                        <a:gd name="connsiteX1" fmla="*/ 231218 w 791057"/>
                        <a:gd name="connsiteY1" fmla="*/ 305228 h 662239"/>
                        <a:gd name="connsiteX2" fmla="*/ 395242 w 791057"/>
                        <a:gd name="connsiteY2" fmla="*/ 223290 h 662239"/>
                        <a:gd name="connsiteX3" fmla="*/ 757059 w 791057"/>
                        <a:gd name="connsiteY3" fmla="*/ 59364 h 662239"/>
                        <a:gd name="connsiteX4" fmla="*/ 502730 w 791057"/>
                        <a:gd name="connsiteY4" fmla="*/ 636892 h 662239"/>
                        <a:gd name="connsiteX5" fmla="*/ 27705 w 791057"/>
                        <a:gd name="connsiteY5" fmla="*/ 414528 h 662239"/>
                        <a:gd name="connsiteX0" fmla="*/ 10681 w 774033"/>
                        <a:gd name="connsiteY0" fmla="*/ 413672 h 646080"/>
                        <a:gd name="connsiteX1" fmla="*/ 225939 w 774033"/>
                        <a:gd name="connsiteY1" fmla="*/ 261267 h 646080"/>
                        <a:gd name="connsiteX2" fmla="*/ 378218 w 774033"/>
                        <a:gd name="connsiteY2" fmla="*/ 222434 h 646080"/>
                        <a:gd name="connsiteX3" fmla="*/ 740035 w 774033"/>
                        <a:gd name="connsiteY3" fmla="*/ 58508 h 646080"/>
                        <a:gd name="connsiteX4" fmla="*/ 485706 w 774033"/>
                        <a:gd name="connsiteY4" fmla="*/ 636036 h 646080"/>
                        <a:gd name="connsiteX5" fmla="*/ 10681 w 774033"/>
                        <a:gd name="connsiteY5" fmla="*/ 413672 h 646080"/>
                        <a:gd name="connsiteX0" fmla="*/ 10681 w 774033"/>
                        <a:gd name="connsiteY0" fmla="*/ 413672 h 661618"/>
                        <a:gd name="connsiteX1" fmla="*/ 225939 w 774033"/>
                        <a:gd name="connsiteY1" fmla="*/ 261267 h 661618"/>
                        <a:gd name="connsiteX2" fmla="*/ 378218 w 774033"/>
                        <a:gd name="connsiteY2" fmla="*/ 222434 h 661618"/>
                        <a:gd name="connsiteX3" fmla="*/ 740035 w 774033"/>
                        <a:gd name="connsiteY3" fmla="*/ 58508 h 661618"/>
                        <a:gd name="connsiteX4" fmla="*/ 485706 w 774033"/>
                        <a:gd name="connsiteY4" fmla="*/ 636036 h 661618"/>
                        <a:gd name="connsiteX5" fmla="*/ 170815 w 774033"/>
                        <a:gd name="connsiteY5" fmla="*/ 545502 h 661618"/>
                        <a:gd name="connsiteX6" fmla="*/ 10681 w 774033"/>
                        <a:gd name="connsiteY6" fmla="*/ 413672 h 661618"/>
                        <a:gd name="connsiteX0" fmla="*/ 3283 w 765078"/>
                        <a:gd name="connsiteY0" fmla="*/ 413672 h 692787"/>
                        <a:gd name="connsiteX1" fmla="*/ 218541 w 765078"/>
                        <a:gd name="connsiteY1" fmla="*/ 261267 h 692787"/>
                        <a:gd name="connsiteX2" fmla="*/ 370820 w 765078"/>
                        <a:gd name="connsiteY2" fmla="*/ 222434 h 692787"/>
                        <a:gd name="connsiteX3" fmla="*/ 732637 w 765078"/>
                        <a:gd name="connsiteY3" fmla="*/ 58508 h 692787"/>
                        <a:gd name="connsiteX4" fmla="*/ 478308 w 765078"/>
                        <a:gd name="connsiteY4" fmla="*/ 636036 h 692787"/>
                        <a:gd name="connsiteX5" fmla="*/ 116363 w 765078"/>
                        <a:gd name="connsiteY5" fmla="*/ 646112 h 692787"/>
                        <a:gd name="connsiteX6" fmla="*/ 3283 w 765078"/>
                        <a:gd name="connsiteY6" fmla="*/ 413672 h 692787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05808 h 694774"/>
                        <a:gd name="connsiteX1" fmla="*/ 218541 w 769016"/>
                        <a:gd name="connsiteY1" fmla="*/ 253403 h 694774"/>
                        <a:gd name="connsiteX2" fmla="*/ 370820 w 769016"/>
                        <a:gd name="connsiteY2" fmla="*/ 214570 h 694774"/>
                        <a:gd name="connsiteX3" fmla="*/ 732637 w 769016"/>
                        <a:gd name="connsiteY3" fmla="*/ 50644 h 694774"/>
                        <a:gd name="connsiteX4" fmla="*/ 519744 w 769016"/>
                        <a:gd name="connsiteY4" fmla="*/ 643638 h 694774"/>
                        <a:gd name="connsiteX5" fmla="*/ 116363 w 769016"/>
                        <a:gd name="connsiteY5" fmla="*/ 638248 h 694774"/>
                        <a:gd name="connsiteX6" fmla="*/ 3283 w 769016"/>
                        <a:gd name="connsiteY6" fmla="*/ 405808 h 694774"/>
                        <a:gd name="connsiteX0" fmla="*/ 3283 w 769016"/>
                        <a:gd name="connsiteY0" fmla="*/ 404008 h 692974"/>
                        <a:gd name="connsiteX1" fmla="*/ 218541 w 769016"/>
                        <a:gd name="connsiteY1" fmla="*/ 251603 h 692974"/>
                        <a:gd name="connsiteX2" fmla="*/ 412254 w 769016"/>
                        <a:gd name="connsiteY2" fmla="*/ 228237 h 692974"/>
                        <a:gd name="connsiteX3" fmla="*/ 732637 w 769016"/>
                        <a:gd name="connsiteY3" fmla="*/ 48844 h 692974"/>
                        <a:gd name="connsiteX4" fmla="*/ 519744 w 769016"/>
                        <a:gd name="connsiteY4" fmla="*/ 641838 h 692974"/>
                        <a:gd name="connsiteX5" fmla="*/ 116363 w 769016"/>
                        <a:gd name="connsiteY5" fmla="*/ 636448 h 692974"/>
                        <a:gd name="connsiteX6" fmla="*/ 3283 w 769016"/>
                        <a:gd name="connsiteY6" fmla="*/ 404008 h 692974"/>
                        <a:gd name="connsiteX0" fmla="*/ 3283 w 769016"/>
                        <a:gd name="connsiteY0" fmla="*/ 404386 h 693352"/>
                        <a:gd name="connsiteX1" fmla="*/ 218541 w 769016"/>
                        <a:gd name="connsiteY1" fmla="*/ 251981 h 693352"/>
                        <a:gd name="connsiteX2" fmla="*/ 412254 w 769016"/>
                        <a:gd name="connsiteY2" fmla="*/ 228615 h 693352"/>
                        <a:gd name="connsiteX3" fmla="*/ 732637 w 769016"/>
                        <a:gd name="connsiteY3" fmla="*/ 49222 h 693352"/>
                        <a:gd name="connsiteX4" fmla="*/ 519744 w 769016"/>
                        <a:gd name="connsiteY4" fmla="*/ 642216 h 693352"/>
                        <a:gd name="connsiteX5" fmla="*/ 116363 w 769016"/>
                        <a:gd name="connsiteY5" fmla="*/ 636826 h 693352"/>
                        <a:gd name="connsiteX6" fmla="*/ 3283 w 769016"/>
                        <a:gd name="connsiteY6" fmla="*/ 404386 h 693352"/>
                        <a:gd name="connsiteX0" fmla="*/ 3283 w 769016"/>
                        <a:gd name="connsiteY0" fmla="*/ 406265 h 695231"/>
                        <a:gd name="connsiteX1" fmla="*/ 218541 w 769016"/>
                        <a:gd name="connsiteY1" fmla="*/ 253860 h 695231"/>
                        <a:gd name="connsiteX2" fmla="*/ 408096 w 769016"/>
                        <a:gd name="connsiteY2" fmla="*/ 214587 h 695231"/>
                        <a:gd name="connsiteX3" fmla="*/ 732637 w 769016"/>
                        <a:gd name="connsiteY3" fmla="*/ 51101 h 695231"/>
                        <a:gd name="connsiteX4" fmla="*/ 519744 w 769016"/>
                        <a:gd name="connsiteY4" fmla="*/ 644095 h 695231"/>
                        <a:gd name="connsiteX5" fmla="*/ 116363 w 769016"/>
                        <a:gd name="connsiteY5" fmla="*/ 638705 h 695231"/>
                        <a:gd name="connsiteX6" fmla="*/ 3283 w 769016"/>
                        <a:gd name="connsiteY6" fmla="*/ 406265 h 695231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69016" h="723120">
                          <a:moveTo>
                            <a:pt x="3283" y="434154"/>
                          </a:moveTo>
                          <a:cubicBezTo>
                            <a:pt x="20313" y="370013"/>
                            <a:pt x="51595" y="190793"/>
                            <a:pt x="218541" y="281749"/>
                          </a:cubicBezTo>
                          <a:cubicBezTo>
                            <a:pt x="340478" y="288538"/>
                            <a:pt x="287010" y="283608"/>
                            <a:pt x="408096" y="242476"/>
                          </a:cubicBezTo>
                          <a:cubicBezTo>
                            <a:pt x="529182" y="201344"/>
                            <a:pt x="594641" y="50992"/>
                            <a:pt x="648731" y="23744"/>
                          </a:cubicBezTo>
                          <a:cubicBezTo>
                            <a:pt x="702821" y="-3504"/>
                            <a:pt x="754135" y="-29050"/>
                            <a:pt x="732637" y="78990"/>
                          </a:cubicBezTo>
                          <a:cubicBezTo>
                            <a:pt x="859346" y="486371"/>
                            <a:pt x="622456" y="574050"/>
                            <a:pt x="519744" y="671984"/>
                          </a:cubicBezTo>
                          <a:cubicBezTo>
                            <a:pt x="417032" y="769918"/>
                            <a:pt x="195534" y="703655"/>
                            <a:pt x="116363" y="666594"/>
                          </a:cubicBezTo>
                          <a:cubicBezTo>
                            <a:pt x="37192" y="629533"/>
                            <a:pt x="-13747" y="498295"/>
                            <a:pt x="3283" y="434154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dirty="0"/>
                    </a:p>
                  </p:txBody>
                </p:sp>
                <p:sp>
                  <p:nvSpPr>
                    <p:cNvPr id="352" name="Trapezoid 43"/>
                    <p:cNvSpPr/>
                    <p:nvPr/>
                  </p:nvSpPr>
                  <p:spPr>
                    <a:xfrm rot="2168401">
                      <a:off x="7663158" y="2825496"/>
                      <a:ext cx="461621" cy="249841"/>
                    </a:xfrm>
                    <a:custGeom>
                      <a:avLst/>
                      <a:gdLst>
                        <a:gd name="connsiteX0" fmla="*/ 0 w 519185"/>
                        <a:gd name="connsiteY0" fmla="*/ 225706 h 225706"/>
                        <a:gd name="connsiteX1" fmla="*/ 119611 w 519185"/>
                        <a:gd name="connsiteY1" fmla="*/ 0 h 225706"/>
                        <a:gd name="connsiteX2" fmla="*/ 399574 w 519185"/>
                        <a:gd name="connsiteY2" fmla="*/ 0 h 225706"/>
                        <a:gd name="connsiteX3" fmla="*/ 519185 w 519185"/>
                        <a:gd name="connsiteY3" fmla="*/ 225706 h 225706"/>
                        <a:gd name="connsiteX4" fmla="*/ 0 w 519185"/>
                        <a:gd name="connsiteY4" fmla="*/ 225706 h 225706"/>
                        <a:gd name="connsiteX0" fmla="*/ 9142 w 528327"/>
                        <a:gd name="connsiteY0" fmla="*/ 225706 h 225706"/>
                        <a:gd name="connsiteX1" fmla="*/ 128753 w 528327"/>
                        <a:gd name="connsiteY1" fmla="*/ 0 h 225706"/>
                        <a:gd name="connsiteX2" fmla="*/ 408716 w 528327"/>
                        <a:gd name="connsiteY2" fmla="*/ 0 h 225706"/>
                        <a:gd name="connsiteX3" fmla="*/ 528327 w 528327"/>
                        <a:gd name="connsiteY3" fmla="*/ 225706 h 225706"/>
                        <a:gd name="connsiteX4" fmla="*/ 9142 w 528327"/>
                        <a:gd name="connsiteY4" fmla="*/ 225706 h 225706"/>
                        <a:gd name="connsiteX0" fmla="*/ 9142 w 528327"/>
                        <a:gd name="connsiteY0" fmla="*/ 225706 h 236555"/>
                        <a:gd name="connsiteX1" fmla="*/ 128753 w 528327"/>
                        <a:gd name="connsiteY1" fmla="*/ 0 h 236555"/>
                        <a:gd name="connsiteX2" fmla="*/ 408716 w 528327"/>
                        <a:gd name="connsiteY2" fmla="*/ 0 h 236555"/>
                        <a:gd name="connsiteX3" fmla="*/ 528327 w 528327"/>
                        <a:gd name="connsiteY3" fmla="*/ 225706 h 236555"/>
                        <a:gd name="connsiteX4" fmla="*/ 9142 w 528327"/>
                        <a:gd name="connsiteY4" fmla="*/ 225706 h 236555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28327" h="249842">
                          <a:moveTo>
                            <a:pt x="9142" y="225706"/>
                          </a:moveTo>
                          <a:cubicBezTo>
                            <a:pt x="-34276" y="155095"/>
                            <a:pt x="88883" y="75235"/>
                            <a:pt x="128753" y="0"/>
                          </a:cubicBezTo>
                          <a:lnTo>
                            <a:pt x="408716" y="0"/>
                          </a:lnTo>
                          <a:cubicBezTo>
                            <a:pt x="507585" y="121048"/>
                            <a:pt x="414268" y="107019"/>
                            <a:pt x="528327" y="225706"/>
                          </a:cubicBezTo>
                          <a:cubicBezTo>
                            <a:pt x="335543" y="264828"/>
                            <a:pt x="157633" y="250117"/>
                            <a:pt x="9142" y="225706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sp>
                <p:nvSpPr>
                  <p:cNvPr id="350" name="Trapezoid 1"/>
                  <p:cNvSpPr/>
                  <p:nvPr/>
                </p:nvSpPr>
                <p:spPr>
                  <a:xfrm rot="21264612">
                    <a:off x="11105228" y="2061449"/>
                    <a:ext cx="212034" cy="94120"/>
                  </a:xfrm>
                  <a:prstGeom prst="rect">
                    <a:avLst/>
                  </a:prstGeom>
                  <a:gradFill flip="none" rotWithShape="1">
                    <a:gsLst>
                      <a:gs pos="57000">
                        <a:srgbClr val="E664BD"/>
                      </a:gs>
                      <a:gs pos="0">
                        <a:srgbClr val="D60093">
                          <a:alpha val="62000"/>
                        </a:srgbClr>
                      </a:gs>
                      <a:gs pos="100000">
                        <a:srgbClr val="DF3BAB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348" name="Hatszög 347"/>
                <p:cNvSpPr/>
                <p:nvPr/>
              </p:nvSpPr>
              <p:spPr>
                <a:xfrm>
                  <a:off x="9510810" y="3248600"/>
                  <a:ext cx="83943" cy="66860"/>
                </a:xfrm>
                <a:prstGeom prst="hexagon">
                  <a:avLst/>
                </a:prstGeom>
                <a:solidFill>
                  <a:srgbClr val="D60093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</p:grpSp>
      </p:grpSp>
      <p:grpSp>
        <p:nvGrpSpPr>
          <p:cNvPr id="782" name="Csoportba foglalás 781"/>
          <p:cNvGrpSpPr/>
          <p:nvPr/>
        </p:nvGrpSpPr>
        <p:grpSpPr>
          <a:xfrm flipH="1">
            <a:off x="5936574" y="1429378"/>
            <a:ext cx="2720181" cy="6178460"/>
            <a:chOff x="5283735" y="1405933"/>
            <a:chExt cx="2720181" cy="6178460"/>
          </a:xfrm>
        </p:grpSpPr>
        <p:grpSp>
          <p:nvGrpSpPr>
            <p:cNvPr id="783" name="Csoportba foglalás 782"/>
            <p:cNvGrpSpPr/>
            <p:nvPr/>
          </p:nvGrpSpPr>
          <p:grpSpPr>
            <a:xfrm rot="19723600">
              <a:off x="5283735" y="3679182"/>
              <a:ext cx="1875416" cy="1062090"/>
              <a:chOff x="5777517" y="5242510"/>
              <a:chExt cx="3159702" cy="1789410"/>
            </a:xfrm>
          </p:grpSpPr>
          <p:sp>
            <p:nvSpPr>
              <p:cNvPr id="821" name="Szabadkézi sokszög 820"/>
              <p:cNvSpPr/>
              <p:nvPr/>
            </p:nvSpPr>
            <p:spPr>
              <a:xfrm rot="5924071">
                <a:off x="5893510" y="6481035"/>
                <a:ext cx="434892" cy="66687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77452" h="1586401">
                    <a:moveTo>
                      <a:pt x="33076" y="324795"/>
                    </a:moveTo>
                    <a:cubicBezTo>
                      <a:pt x="119407" y="270315"/>
                      <a:pt x="-191331" y="237248"/>
                      <a:pt x="215253" y="69389"/>
                    </a:cubicBezTo>
                    <a:cubicBezTo>
                      <a:pt x="444548" y="-79541"/>
                      <a:pt x="414551" y="58448"/>
                      <a:pt x="514200" y="52978"/>
                    </a:cubicBezTo>
                    <a:lnTo>
                      <a:pt x="515954" y="70195"/>
                    </a:lnTo>
                    <a:lnTo>
                      <a:pt x="521634" y="71873"/>
                    </a:lnTo>
                    <a:cubicBezTo>
                      <a:pt x="644208" y="120958"/>
                      <a:pt x="737300" y="236933"/>
                      <a:pt x="763952" y="379378"/>
                    </a:cubicBezTo>
                    <a:lnTo>
                      <a:pt x="769452" y="439046"/>
                    </a:lnTo>
                    <a:lnTo>
                      <a:pt x="776874" y="434929"/>
                    </a:lnTo>
                    <a:lnTo>
                      <a:pt x="780795" y="440884"/>
                    </a:lnTo>
                    <a:cubicBezTo>
                      <a:pt x="814576" y="493219"/>
                      <a:pt x="849730" y="551861"/>
                      <a:pt x="884520" y="614586"/>
                    </a:cubicBezTo>
                    <a:cubicBezTo>
                      <a:pt x="1023680" y="865488"/>
                      <a:pt x="1104322" y="1086726"/>
                      <a:pt x="1064641" y="1108735"/>
                    </a:cubicBezTo>
                    <a:cubicBezTo>
                      <a:pt x="1054720" y="1114237"/>
                      <a:pt x="1038219" y="1106767"/>
                      <a:pt x="1016874" y="1088546"/>
                    </a:cubicBezTo>
                    <a:lnTo>
                      <a:pt x="993466" y="1065349"/>
                    </a:lnTo>
                    <a:lnTo>
                      <a:pt x="1021987" y="1131490"/>
                    </a:lnTo>
                    <a:cubicBezTo>
                      <a:pt x="1074029" y="1260644"/>
                      <a:pt x="1092724" y="1354168"/>
                      <a:pt x="1063947" y="1370129"/>
                    </a:cubicBezTo>
                    <a:cubicBezTo>
                      <a:pt x="1040926" y="1382897"/>
                      <a:pt x="991882" y="1343608"/>
                      <a:pt x="931197" y="1269763"/>
                    </a:cubicBezTo>
                    <a:lnTo>
                      <a:pt x="924253" y="1260755"/>
                    </a:lnTo>
                    <a:lnTo>
                      <a:pt x="923191" y="1263994"/>
                    </a:lnTo>
                    <a:lnTo>
                      <a:pt x="944729" y="1313942"/>
                    </a:lnTo>
                    <a:cubicBezTo>
                      <a:pt x="996772" y="1443096"/>
                      <a:pt x="1015467" y="1536620"/>
                      <a:pt x="986690" y="1552581"/>
                    </a:cubicBezTo>
                    <a:cubicBezTo>
                      <a:pt x="957914" y="1568541"/>
                      <a:pt x="888475" y="1503162"/>
                      <a:pt x="806468" y="1390627"/>
                    </a:cubicBezTo>
                    <a:lnTo>
                      <a:pt x="772745" y="1341929"/>
                    </a:lnTo>
                    <a:lnTo>
                      <a:pt x="765292" y="1340632"/>
                    </a:lnTo>
                    <a:lnTo>
                      <a:pt x="767340" y="1345381"/>
                    </a:lnTo>
                    <a:cubicBezTo>
                      <a:pt x="819383" y="1474535"/>
                      <a:pt x="838078" y="1568058"/>
                      <a:pt x="809302" y="1584019"/>
                    </a:cubicBezTo>
                    <a:cubicBezTo>
                      <a:pt x="763258" y="1609556"/>
                      <a:pt x="613122" y="1426862"/>
                      <a:pt x="473963" y="1175960"/>
                    </a:cubicBezTo>
                    <a:lnTo>
                      <a:pt x="390308" y="1011013"/>
                    </a:lnTo>
                    <a:lnTo>
                      <a:pt x="376667" y="993839"/>
                    </a:lnTo>
                    <a:cubicBezTo>
                      <a:pt x="349522" y="957205"/>
                      <a:pt x="322558" y="918309"/>
                      <a:pt x="296074" y="877427"/>
                    </a:cubicBezTo>
                    <a:lnTo>
                      <a:pt x="287234" y="862684"/>
                    </a:lnTo>
                    <a:lnTo>
                      <a:pt x="282668" y="861134"/>
                    </a:lnTo>
                    <a:lnTo>
                      <a:pt x="306823" y="999645"/>
                    </a:lnTo>
                    <a:cubicBezTo>
                      <a:pt x="331480" y="1185029"/>
                      <a:pt x="325575" y="1320045"/>
                      <a:pt x="286952" y="1328265"/>
                    </a:cubicBezTo>
                    <a:cubicBezTo>
                      <a:pt x="235455" y="1339225"/>
                      <a:pt x="145293" y="1120617"/>
                      <a:pt x="85571" y="839992"/>
                    </a:cubicBezTo>
                    <a:lnTo>
                      <a:pt x="52912" y="652722"/>
                    </a:lnTo>
                    <a:lnTo>
                      <a:pt x="39456" y="625611"/>
                    </a:lnTo>
                    <a:cubicBezTo>
                      <a:pt x="20172" y="575746"/>
                      <a:pt x="9508" y="520923"/>
                      <a:pt x="9508" y="463376"/>
                    </a:cubicBezTo>
                    <a:cubicBezTo>
                      <a:pt x="9508" y="420215"/>
                      <a:pt x="15506" y="378587"/>
                      <a:pt x="26641" y="339434"/>
                    </a:cubicBezTo>
                    <a:lnTo>
                      <a:pt x="33076" y="324795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822" name="Szabadkézi sokszög 821"/>
              <p:cNvSpPr/>
              <p:nvPr/>
            </p:nvSpPr>
            <p:spPr>
              <a:xfrm rot="3617920" flipH="1">
                <a:off x="6924932" y="4374558"/>
                <a:ext cx="1144336" cy="2880239"/>
              </a:xfrm>
              <a:custGeom>
                <a:avLst/>
                <a:gdLst>
                  <a:gd name="connsiteX0" fmla="*/ 100032 w 592842"/>
                  <a:gd name="connsiteY0" fmla="*/ 1465659 h 1467045"/>
                  <a:gd name="connsiteX1" fmla="*/ 1154 w 592842"/>
                  <a:gd name="connsiteY1" fmla="*/ 1210397 h 1467045"/>
                  <a:gd name="connsiteX2" fmla="*/ 34789 w 592842"/>
                  <a:gd name="connsiteY2" fmla="*/ 556939 h 1467045"/>
                  <a:gd name="connsiteX3" fmla="*/ 47677 w 592842"/>
                  <a:gd name="connsiteY3" fmla="*/ 551098 h 1467045"/>
                  <a:gd name="connsiteX4" fmla="*/ 61520 w 592842"/>
                  <a:gd name="connsiteY4" fmla="*/ 525605 h 1467045"/>
                  <a:gd name="connsiteX5" fmla="*/ 281499 w 592842"/>
                  <a:gd name="connsiteY5" fmla="*/ 201517 h 1467045"/>
                  <a:gd name="connsiteX6" fmla="*/ 543118 w 592842"/>
                  <a:gd name="connsiteY6" fmla="*/ 29515 h 1467045"/>
                  <a:gd name="connsiteX7" fmla="*/ 431111 w 592842"/>
                  <a:gd name="connsiteY7" fmla="*/ 444529 h 1467045"/>
                  <a:gd name="connsiteX8" fmla="*/ 368915 w 592842"/>
                  <a:gd name="connsiteY8" fmla="*/ 554552 h 1467045"/>
                  <a:gd name="connsiteX9" fmla="*/ 382897 w 592842"/>
                  <a:gd name="connsiteY9" fmla="*/ 554756 h 1467045"/>
                  <a:gd name="connsiteX10" fmla="*/ 285756 w 592842"/>
                  <a:gd name="connsiteY10" fmla="*/ 1274550 h 1467045"/>
                  <a:gd name="connsiteX11" fmla="*/ 100032 w 592842"/>
                  <a:gd name="connsiteY11" fmla="*/ 1465659 h 1467045"/>
                  <a:gd name="connsiteX0" fmla="*/ 100032 w 544042"/>
                  <a:gd name="connsiteY0" fmla="*/ 1464145 h 1465531"/>
                  <a:gd name="connsiteX1" fmla="*/ 1154 w 544042"/>
                  <a:gd name="connsiteY1" fmla="*/ 1208883 h 1465531"/>
                  <a:gd name="connsiteX2" fmla="*/ 34789 w 544042"/>
                  <a:gd name="connsiteY2" fmla="*/ 555425 h 1465531"/>
                  <a:gd name="connsiteX3" fmla="*/ 47677 w 544042"/>
                  <a:gd name="connsiteY3" fmla="*/ 549584 h 1465531"/>
                  <a:gd name="connsiteX4" fmla="*/ 61520 w 544042"/>
                  <a:gd name="connsiteY4" fmla="*/ 524091 h 1465531"/>
                  <a:gd name="connsiteX5" fmla="*/ 281499 w 544042"/>
                  <a:gd name="connsiteY5" fmla="*/ 200003 h 1465531"/>
                  <a:gd name="connsiteX6" fmla="*/ 543118 w 544042"/>
                  <a:gd name="connsiteY6" fmla="*/ 28001 h 1465531"/>
                  <a:gd name="connsiteX7" fmla="*/ 368915 w 544042"/>
                  <a:gd name="connsiteY7" fmla="*/ 553038 h 1465531"/>
                  <a:gd name="connsiteX8" fmla="*/ 382897 w 544042"/>
                  <a:gd name="connsiteY8" fmla="*/ 553242 h 1465531"/>
                  <a:gd name="connsiteX9" fmla="*/ 285756 w 544042"/>
                  <a:gd name="connsiteY9" fmla="*/ 1273036 h 1465531"/>
                  <a:gd name="connsiteX10" fmla="*/ 100032 w 544042"/>
                  <a:gd name="connsiteY10" fmla="*/ 1464145 h 1465531"/>
                  <a:gd name="connsiteX0" fmla="*/ 100032 w 592787"/>
                  <a:gd name="connsiteY0" fmla="*/ 1485518 h 1486904"/>
                  <a:gd name="connsiteX1" fmla="*/ 1154 w 592787"/>
                  <a:gd name="connsiteY1" fmla="*/ 1230256 h 1486904"/>
                  <a:gd name="connsiteX2" fmla="*/ 34789 w 592787"/>
                  <a:gd name="connsiteY2" fmla="*/ 576798 h 1486904"/>
                  <a:gd name="connsiteX3" fmla="*/ 47677 w 592787"/>
                  <a:gd name="connsiteY3" fmla="*/ 570957 h 1486904"/>
                  <a:gd name="connsiteX4" fmla="*/ 61520 w 592787"/>
                  <a:gd name="connsiteY4" fmla="*/ 545464 h 1486904"/>
                  <a:gd name="connsiteX5" fmla="*/ 281499 w 592787"/>
                  <a:gd name="connsiteY5" fmla="*/ 221376 h 1486904"/>
                  <a:gd name="connsiteX6" fmla="*/ 543118 w 592787"/>
                  <a:gd name="connsiteY6" fmla="*/ 49374 h 1486904"/>
                  <a:gd name="connsiteX7" fmla="*/ 368915 w 592787"/>
                  <a:gd name="connsiteY7" fmla="*/ 574411 h 1486904"/>
                  <a:gd name="connsiteX8" fmla="*/ 382897 w 592787"/>
                  <a:gd name="connsiteY8" fmla="*/ 574615 h 1486904"/>
                  <a:gd name="connsiteX9" fmla="*/ 285756 w 592787"/>
                  <a:gd name="connsiteY9" fmla="*/ 1294409 h 1486904"/>
                  <a:gd name="connsiteX10" fmla="*/ 100032 w 592787"/>
                  <a:gd name="connsiteY10" fmla="*/ 1485518 h 1486904"/>
                  <a:gd name="connsiteX0" fmla="*/ 100032 w 592787"/>
                  <a:gd name="connsiteY0" fmla="*/ 1436186 h 1437572"/>
                  <a:gd name="connsiteX1" fmla="*/ 1154 w 592787"/>
                  <a:gd name="connsiteY1" fmla="*/ 1180924 h 1437572"/>
                  <a:gd name="connsiteX2" fmla="*/ 34789 w 592787"/>
                  <a:gd name="connsiteY2" fmla="*/ 527466 h 1437572"/>
                  <a:gd name="connsiteX3" fmla="*/ 47677 w 592787"/>
                  <a:gd name="connsiteY3" fmla="*/ 521625 h 1437572"/>
                  <a:gd name="connsiteX4" fmla="*/ 61520 w 592787"/>
                  <a:gd name="connsiteY4" fmla="*/ 496132 h 1437572"/>
                  <a:gd name="connsiteX5" fmla="*/ 543118 w 592787"/>
                  <a:gd name="connsiteY5" fmla="*/ 42 h 1437572"/>
                  <a:gd name="connsiteX6" fmla="*/ 368915 w 592787"/>
                  <a:gd name="connsiteY6" fmla="*/ 525079 h 1437572"/>
                  <a:gd name="connsiteX7" fmla="*/ 382897 w 592787"/>
                  <a:gd name="connsiteY7" fmla="*/ 525283 h 1437572"/>
                  <a:gd name="connsiteX8" fmla="*/ 285756 w 592787"/>
                  <a:gd name="connsiteY8" fmla="*/ 1245077 h 1437572"/>
                  <a:gd name="connsiteX9" fmla="*/ 100032 w 592787"/>
                  <a:gd name="connsiteY9" fmla="*/ 1436186 h 1437572"/>
                  <a:gd name="connsiteX0" fmla="*/ 100032 w 617639"/>
                  <a:gd name="connsiteY0" fmla="*/ 1466813 h 1468199"/>
                  <a:gd name="connsiteX1" fmla="*/ 1154 w 617639"/>
                  <a:gd name="connsiteY1" fmla="*/ 1211551 h 1468199"/>
                  <a:gd name="connsiteX2" fmla="*/ 34789 w 617639"/>
                  <a:gd name="connsiteY2" fmla="*/ 558093 h 1468199"/>
                  <a:gd name="connsiteX3" fmla="*/ 47677 w 617639"/>
                  <a:gd name="connsiteY3" fmla="*/ 552252 h 1468199"/>
                  <a:gd name="connsiteX4" fmla="*/ 61520 w 617639"/>
                  <a:gd name="connsiteY4" fmla="*/ 526759 h 1468199"/>
                  <a:gd name="connsiteX5" fmla="*/ 543118 w 617639"/>
                  <a:gd name="connsiteY5" fmla="*/ 30669 h 1468199"/>
                  <a:gd name="connsiteX6" fmla="*/ 368915 w 617639"/>
                  <a:gd name="connsiteY6" fmla="*/ 555706 h 1468199"/>
                  <a:gd name="connsiteX7" fmla="*/ 382897 w 617639"/>
                  <a:gd name="connsiteY7" fmla="*/ 555910 h 1468199"/>
                  <a:gd name="connsiteX8" fmla="*/ 285756 w 617639"/>
                  <a:gd name="connsiteY8" fmla="*/ 1275704 h 1468199"/>
                  <a:gd name="connsiteX9" fmla="*/ 100032 w 617639"/>
                  <a:gd name="connsiteY9" fmla="*/ 1466813 h 1468199"/>
                  <a:gd name="connsiteX0" fmla="*/ 100032 w 590938"/>
                  <a:gd name="connsiteY0" fmla="*/ 1500280 h 1501666"/>
                  <a:gd name="connsiteX1" fmla="*/ 1154 w 590938"/>
                  <a:gd name="connsiteY1" fmla="*/ 1245018 h 1501666"/>
                  <a:gd name="connsiteX2" fmla="*/ 34789 w 590938"/>
                  <a:gd name="connsiteY2" fmla="*/ 591560 h 1501666"/>
                  <a:gd name="connsiteX3" fmla="*/ 47677 w 590938"/>
                  <a:gd name="connsiteY3" fmla="*/ 585719 h 1501666"/>
                  <a:gd name="connsiteX4" fmla="*/ 61520 w 590938"/>
                  <a:gd name="connsiteY4" fmla="*/ 560226 h 1501666"/>
                  <a:gd name="connsiteX5" fmla="*/ 511901 w 590938"/>
                  <a:gd name="connsiteY5" fmla="*/ 29214 h 1501666"/>
                  <a:gd name="connsiteX6" fmla="*/ 368915 w 590938"/>
                  <a:gd name="connsiteY6" fmla="*/ 589173 h 1501666"/>
                  <a:gd name="connsiteX7" fmla="*/ 382897 w 590938"/>
                  <a:gd name="connsiteY7" fmla="*/ 589377 h 1501666"/>
                  <a:gd name="connsiteX8" fmla="*/ 285756 w 590938"/>
                  <a:gd name="connsiteY8" fmla="*/ 1309171 h 1501666"/>
                  <a:gd name="connsiteX9" fmla="*/ 100032 w 590938"/>
                  <a:gd name="connsiteY9" fmla="*/ 1500280 h 1501666"/>
                  <a:gd name="connsiteX0" fmla="*/ 100032 w 574417"/>
                  <a:gd name="connsiteY0" fmla="*/ 1492562 h 1493948"/>
                  <a:gd name="connsiteX1" fmla="*/ 1154 w 574417"/>
                  <a:gd name="connsiteY1" fmla="*/ 1237300 h 1493948"/>
                  <a:gd name="connsiteX2" fmla="*/ 34789 w 574417"/>
                  <a:gd name="connsiteY2" fmla="*/ 583842 h 1493948"/>
                  <a:gd name="connsiteX3" fmla="*/ 47677 w 574417"/>
                  <a:gd name="connsiteY3" fmla="*/ 578001 h 1493948"/>
                  <a:gd name="connsiteX4" fmla="*/ 61520 w 574417"/>
                  <a:gd name="connsiteY4" fmla="*/ 552508 h 1493948"/>
                  <a:gd name="connsiteX5" fmla="*/ 511901 w 574417"/>
                  <a:gd name="connsiteY5" fmla="*/ 21496 h 1493948"/>
                  <a:gd name="connsiteX6" fmla="*/ 368915 w 574417"/>
                  <a:gd name="connsiteY6" fmla="*/ 581455 h 1493948"/>
                  <a:gd name="connsiteX7" fmla="*/ 382897 w 574417"/>
                  <a:gd name="connsiteY7" fmla="*/ 581659 h 1493948"/>
                  <a:gd name="connsiteX8" fmla="*/ 285756 w 574417"/>
                  <a:gd name="connsiteY8" fmla="*/ 1301453 h 1493948"/>
                  <a:gd name="connsiteX9" fmla="*/ 100032 w 574417"/>
                  <a:gd name="connsiteY9" fmla="*/ 1492562 h 1493948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74417"/>
                  <a:gd name="connsiteY0" fmla="*/ 1471066 h 1472452"/>
                  <a:gd name="connsiteX1" fmla="*/ 1154 w 574417"/>
                  <a:gd name="connsiteY1" fmla="*/ 1215804 h 1472452"/>
                  <a:gd name="connsiteX2" fmla="*/ 34789 w 574417"/>
                  <a:gd name="connsiteY2" fmla="*/ 562346 h 1472452"/>
                  <a:gd name="connsiteX3" fmla="*/ 47677 w 574417"/>
                  <a:gd name="connsiteY3" fmla="*/ 556505 h 1472452"/>
                  <a:gd name="connsiteX4" fmla="*/ 511901 w 574417"/>
                  <a:gd name="connsiteY4" fmla="*/ 0 h 1472452"/>
                  <a:gd name="connsiteX5" fmla="*/ 368915 w 574417"/>
                  <a:gd name="connsiteY5" fmla="*/ 559959 h 1472452"/>
                  <a:gd name="connsiteX6" fmla="*/ 382897 w 574417"/>
                  <a:gd name="connsiteY6" fmla="*/ 560163 h 1472452"/>
                  <a:gd name="connsiteX7" fmla="*/ 285756 w 574417"/>
                  <a:gd name="connsiteY7" fmla="*/ 1279957 h 1472452"/>
                  <a:gd name="connsiteX8" fmla="*/ 100032 w 574417"/>
                  <a:gd name="connsiteY8" fmla="*/ 1471066 h 1472452"/>
                  <a:gd name="connsiteX0" fmla="*/ 100032 w 550606"/>
                  <a:gd name="connsiteY0" fmla="*/ 1483067 h 1484453"/>
                  <a:gd name="connsiteX1" fmla="*/ 1154 w 550606"/>
                  <a:gd name="connsiteY1" fmla="*/ 1227805 h 1484453"/>
                  <a:gd name="connsiteX2" fmla="*/ 34789 w 550606"/>
                  <a:gd name="connsiteY2" fmla="*/ 574347 h 1484453"/>
                  <a:gd name="connsiteX3" fmla="*/ 47677 w 550606"/>
                  <a:gd name="connsiteY3" fmla="*/ 568506 h 1484453"/>
                  <a:gd name="connsiteX4" fmla="*/ 511901 w 550606"/>
                  <a:gd name="connsiteY4" fmla="*/ 12001 h 1484453"/>
                  <a:gd name="connsiteX5" fmla="*/ 368915 w 550606"/>
                  <a:gd name="connsiteY5" fmla="*/ 571960 h 1484453"/>
                  <a:gd name="connsiteX6" fmla="*/ 382897 w 550606"/>
                  <a:gd name="connsiteY6" fmla="*/ 572164 h 1484453"/>
                  <a:gd name="connsiteX7" fmla="*/ 285756 w 550606"/>
                  <a:gd name="connsiteY7" fmla="*/ 1291958 h 1484453"/>
                  <a:gd name="connsiteX8" fmla="*/ 100032 w 550606"/>
                  <a:gd name="connsiteY8" fmla="*/ 1483067 h 1484453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393965 w 561674"/>
                  <a:gd name="connsiteY5" fmla="*/ 569441 h 1481730"/>
                  <a:gd name="connsiteX6" fmla="*/ 296824 w 561674"/>
                  <a:gd name="connsiteY6" fmla="*/ 1289235 h 1481730"/>
                  <a:gd name="connsiteX7" fmla="*/ 111100 w 561674"/>
                  <a:gd name="connsiteY7" fmla="*/ 1480344 h 1481730"/>
                  <a:gd name="connsiteX0" fmla="*/ 111100 w 561674"/>
                  <a:gd name="connsiteY0" fmla="*/ 1480344 h 1481730"/>
                  <a:gd name="connsiteX1" fmla="*/ 12222 w 561674"/>
                  <a:gd name="connsiteY1" fmla="*/ 1225082 h 1481730"/>
                  <a:gd name="connsiteX2" fmla="*/ 58745 w 561674"/>
                  <a:gd name="connsiteY2" fmla="*/ 565783 h 1481730"/>
                  <a:gd name="connsiteX3" fmla="*/ 522969 w 561674"/>
                  <a:gd name="connsiteY3" fmla="*/ 9278 h 1481730"/>
                  <a:gd name="connsiteX4" fmla="*/ 379983 w 561674"/>
                  <a:gd name="connsiteY4" fmla="*/ 569237 h 1481730"/>
                  <a:gd name="connsiteX5" fmla="*/ 296824 w 561674"/>
                  <a:gd name="connsiteY5" fmla="*/ 1289235 h 1481730"/>
                  <a:gd name="connsiteX6" fmla="*/ 111100 w 561674"/>
                  <a:gd name="connsiteY6" fmla="*/ 1480344 h 1481730"/>
                  <a:gd name="connsiteX0" fmla="*/ 111100 w 598694"/>
                  <a:gd name="connsiteY0" fmla="*/ 1481623 h 1483009"/>
                  <a:gd name="connsiteX1" fmla="*/ 12222 w 598694"/>
                  <a:gd name="connsiteY1" fmla="*/ 1226361 h 1483009"/>
                  <a:gd name="connsiteX2" fmla="*/ 58745 w 598694"/>
                  <a:gd name="connsiteY2" fmla="*/ 567062 h 1483009"/>
                  <a:gd name="connsiteX3" fmla="*/ 522969 w 598694"/>
                  <a:gd name="connsiteY3" fmla="*/ 10557 h 1483009"/>
                  <a:gd name="connsiteX4" fmla="*/ 379983 w 598694"/>
                  <a:gd name="connsiteY4" fmla="*/ 570516 h 1483009"/>
                  <a:gd name="connsiteX5" fmla="*/ 296824 w 598694"/>
                  <a:gd name="connsiteY5" fmla="*/ 1290514 h 1483009"/>
                  <a:gd name="connsiteX6" fmla="*/ 111100 w 598694"/>
                  <a:gd name="connsiteY6" fmla="*/ 1481623 h 148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8694" h="1483009">
                    <a:moveTo>
                      <a:pt x="111100" y="1481623"/>
                    </a:moveTo>
                    <a:cubicBezTo>
                      <a:pt x="63667" y="1470931"/>
                      <a:pt x="20948" y="1378788"/>
                      <a:pt x="12222" y="1226361"/>
                    </a:cubicBezTo>
                    <a:cubicBezTo>
                      <a:pt x="3496" y="1073934"/>
                      <a:pt x="-26380" y="769696"/>
                      <a:pt x="58745" y="567062"/>
                    </a:cubicBezTo>
                    <a:cubicBezTo>
                      <a:pt x="143870" y="364428"/>
                      <a:pt x="299474" y="-73366"/>
                      <a:pt x="522969" y="10557"/>
                    </a:cubicBezTo>
                    <a:cubicBezTo>
                      <a:pt x="746464" y="94480"/>
                      <a:pt x="406686" y="482976"/>
                      <a:pt x="379983" y="570516"/>
                    </a:cubicBezTo>
                    <a:lnTo>
                      <a:pt x="296824" y="1290514"/>
                    </a:lnTo>
                    <a:cubicBezTo>
                      <a:pt x="249680" y="1442331"/>
                      <a:pt x="158534" y="1492315"/>
                      <a:pt x="111100" y="148162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lumMod val="89000"/>
                    </a:schemeClr>
                  </a:gs>
                  <a:gs pos="23000">
                    <a:schemeClr val="accent4">
                      <a:lumMod val="89000"/>
                    </a:schemeClr>
                  </a:gs>
                  <a:gs pos="69000">
                    <a:schemeClr val="accent4">
                      <a:lumMod val="75000"/>
                    </a:schemeClr>
                  </a:gs>
                  <a:gs pos="97000">
                    <a:schemeClr val="accent4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784" name="Csoportba foglalás 783"/>
            <p:cNvGrpSpPr/>
            <p:nvPr/>
          </p:nvGrpSpPr>
          <p:grpSpPr>
            <a:xfrm>
              <a:off x="6083678" y="1405933"/>
              <a:ext cx="1920238" cy="6178460"/>
              <a:chOff x="6083678" y="1405933"/>
              <a:chExt cx="1920238" cy="6178460"/>
            </a:xfrm>
          </p:grpSpPr>
          <p:sp>
            <p:nvSpPr>
              <p:cNvPr id="785" name="Szabadkézi sokszög 784"/>
              <p:cNvSpPr/>
              <p:nvPr/>
            </p:nvSpPr>
            <p:spPr>
              <a:xfrm flipH="1">
                <a:off x="6177634" y="1405933"/>
                <a:ext cx="1826282" cy="1774958"/>
              </a:xfrm>
              <a:custGeom>
                <a:avLst/>
                <a:gdLst>
                  <a:gd name="connsiteX0" fmla="*/ 785044 w 1638668"/>
                  <a:gd name="connsiteY0" fmla="*/ 0 h 1612462"/>
                  <a:gd name="connsiteX1" fmla="*/ 850973 w 1638668"/>
                  <a:gd name="connsiteY1" fmla="*/ 3088 h 1612462"/>
                  <a:gd name="connsiteX2" fmla="*/ 1461695 w 1638668"/>
                  <a:gd name="connsiteY2" fmla="*/ 432645 h 1612462"/>
                  <a:gd name="connsiteX3" fmla="*/ 1489325 w 1638668"/>
                  <a:gd name="connsiteY3" fmla="*/ 520962 h 1612462"/>
                  <a:gd name="connsiteX4" fmla="*/ 1527274 w 1638668"/>
                  <a:gd name="connsiteY4" fmla="*/ 567462 h 1612462"/>
                  <a:gd name="connsiteX5" fmla="*/ 1638668 w 1638668"/>
                  <a:gd name="connsiteY5" fmla="*/ 929074 h 1612462"/>
                  <a:gd name="connsiteX6" fmla="*/ 976809 w 1638668"/>
                  <a:gd name="connsiteY6" fmla="*/ 1609374 h 1612462"/>
                  <a:gd name="connsiteX7" fmla="*/ 910880 w 1638668"/>
                  <a:gd name="connsiteY7" fmla="*/ 1612462 h 1612462"/>
                  <a:gd name="connsiteX8" fmla="*/ 910880 w 1638668"/>
                  <a:gd name="connsiteY8" fmla="*/ 1352713 h 1612462"/>
                  <a:gd name="connsiteX9" fmla="*/ 850973 w 1638668"/>
                  <a:gd name="connsiteY9" fmla="*/ 1363688 h 1612462"/>
                  <a:gd name="connsiteX10" fmla="*/ 817792 w 1638668"/>
                  <a:gd name="connsiteY10" fmla="*/ 1365242 h 1612462"/>
                  <a:gd name="connsiteX11" fmla="*/ 817792 w 1638668"/>
                  <a:gd name="connsiteY11" fmla="*/ 1367694 h 1612462"/>
                  <a:gd name="connsiteX12" fmla="*/ 808582 w 1638668"/>
                  <a:gd name="connsiteY12" fmla="*/ 1368136 h 1612462"/>
                  <a:gd name="connsiteX13" fmla="*/ 791327 w 1638668"/>
                  <a:gd name="connsiteY13" fmla="*/ 1366482 h 1612462"/>
                  <a:gd name="connsiteX14" fmla="*/ 785044 w 1638668"/>
                  <a:gd name="connsiteY14" fmla="*/ 1366776 h 1612462"/>
                  <a:gd name="connsiteX15" fmla="*/ 785044 w 1638668"/>
                  <a:gd name="connsiteY15" fmla="*/ 1365879 h 1612462"/>
                  <a:gd name="connsiteX16" fmla="*/ 727788 w 1638668"/>
                  <a:gd name="connsiteY16" fmla="*/ 1360390 h 1612462"/>
                  <a:gd name="connsiteX17" fmla="*/ 727788 w 1638668"/>
                  <a:gd name="connsiteY17" fmla="*/ 1612018 h 1612462"/>
                  <a:gd name="connsiteX18" fmla="*/ 718578 w 1638668"/>
                  <a:gd name="connsiteY18" fmla="*/ 1612460 h 1612462"/>
                  <a:gd name="connsiteX19" fmla="*/ 0 w 1638668"/>
                  <a:gd name="connsiteY19" fmla="*/ 929073 h 1612462"/>
                  <a:gd name="connsiteX20" fmla="*/ 56470 w 1638668"/>
                  <a:gd name="connsiteY20" fmla="*/ 663068 h 1612462"/>
                  <a:gd name="connsiteX21" fmla="*/ 98916 w 1638668"/>
                  <a:gd name="connsiteY21" fmla="*/ 588697 h 1612462"/>
                  <a:gd name="connsiteX22" fmla="*/ 101228 w 1638668"/>
                  <a:gd name="connsiteY22" fmla="*/ 563778 h 1612462"/>
                  <a:gd name="connsiteX23" fmla="*/ 663763 w 1638668"/>
                  <a:gd name="connsiteY23" fmla="*/ 15246 h 1612462"/>
                  <a:gd name="connsiteX24" fmla="*/ 785044 w 1638668"/>
                  <a:gd name="connsiteY24" fmla="*/ 3619 h 1612462"/>
                  <a:gd name="connsiteX0" fmla="*/ 785044 w 1638668"/>
                  <a:gd name="connsiteY0" fmla="*/ 531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24" fmla="*/ 785044 w 1638668"/>
                  <a:gd name="connsiteY24" fmla="*/ 531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63817"/>
                  <a:gd name="connsiteY0" fmla="*/ 12158 h 1963195"/>
                  <a:gd name="connsiteX1" fmla="*/ 850973 w 1663817"/>
                  <a:gd name="connsiteY1" fmla="*/ 0 h 1963195"/>
                  <a:gd name="connsiteX2" fmla="*/ 1461695 w 1663817"/>
                  <a:gd name="connsiteY2" fmla="*/ 429557 h 1963195"/>
                  <a:gd name="connsiteX3" fmla="*/ 1489325 w 1663817"/>
                  <a:gd name="connsiteY3" fmla="*/ 517874 h 1963195"/>
                  <a:gd name="connsiteX4" fmla="*/ 1527274 w 1663817"/>
                  <a:gd name="connsiteY4" fmla="*/ 564374 h 1963195"/>
                  <a:gd name="connsiteX5" fmla="*/ 1638668 w 1663817"/>
                  <a:gd name="connsiteY5" fmla="*/ 925986 h 1963195"/>
                  <a:gd name="connsiteX6" fmla="*/ 1422228 w 1663817"/>
                  <a:gd name="connsiteY6" fmla="*/ 1963195 h 1963195"/>
                  <a:gd name="connsiteX7" fmla="*/ 910880 w 1663817"/>
                  <a:gd name="connsiteY7" fmla="*/ 1609374 h 1963195"/>
                  <a:gd name="connsiteX8" fmla="*/ 910880 w 1663817"/>
                  <a:gd name="connsiteY8" fmla="*/ 1349625 h 1963195"/>
                  <a:gd name="connsiteX9" fmla="*/ 850973 w 1663817"/>
                  <a:gd name="connsiteY9" fmla="*/ 1360600 h 1963195"/>
                  <a:gd name="connsiteX10" fmla="*/ 817792 w 1663817"/>
                  <a:gd name="connsiteY10" fmla="*/ 1362154 h 1963195"/>
                  <a:gd name="connsiteX11" fmla="*/ 817792 w 1663817"/>
                  <a:gd name="connsiteY11" fmla="*/ 1364606 h 1963195"/>
                  <a:gd name="connsiteX12" fmla="*/ 808582 w 1663817"/>
                  <a:gd name="connsiteY12" fmla="*/ 1365048 h 1963195"/>
                  <a:gd name="connsiteX13" fmla="*/ 791327 w 1663817"/>
                  <a:gd name="connsiteY13" fmla="*/ 1363394 h 1963195"/>
                  <a:gd name="connsiteX14" fmla="*/ 785044 w 1663817"/>
                  <a:gd name="connsiteY14" fmla="*/ 1363688 h 1963195"/>
                  <a:gd name="connsiteX15" fmla="*/ 785044 w 1663817"/>
                  <a:gd name="connsiteY15" fmla="*/ 1362791 h 1963195"/>
                  <a:gd name="connsiteX16" fmla="*/ 727788 w 1663817"/>
                  <a:gd name="connsiteY16" fmla="*/ 1357302 h 1963195"/>
                  <a:gd name="connsiteX17" fmla="*/ 727788 w 1663817"/>
                  <a:gd name="connsiteY17" fmla="*/ 1608930 h 1963195"/>
                  <a:gd name="connsiteX18" fmla="*/ 718578 w 1663817"/>
                  <a:gd name="connsiteY18" fmla="*/ 1609372 h 1963195"/>
                  <a:gd name="connsiteX19" fmla="*/ 0 w 1663817"/>
                  <a:gd name="connsiteY19" fmla="*/ 925985 h 1963195"/>
                  <a:gd name="connsiteX20" fmla="*/ 56470 w 1663817"/>
                  <a:gd name="connsiteY20" fmla="*/ 659980 h 1963195"/>
                  <a:gd name="connsiteX21" fmla="*/ 98916 w 1663817"/>
                  <a:gd name="connsiteY21" fmla="*/ 585609 h 1963195"/>
                  <a:gd name="connsiteX22" fmla="*/ 101228 w 1663817"/>
                  <a:gd name="connsiteY22" fmla="*/ 560690 h 1963195"/>
                  <a:gd name="connsiteX23" fmla="*/ 663763 w 1663817"/>
                  <a:gd name="connsiteY23" fmla="*/ 12158 h 1963195"/>
                  <a:gd name="connsiteX0" fmla="*/ 663763 w 1663818"/>
                  <a:gd name="connsiteY0" fmla="*/ 12158 h 1963195"/>
                  <a:gd name="connsiteX1" fmla="*/ 850973 w 1663818"/>
                  <a:gd name="connsiteY1" fmla="*/ 0 h 1963195"/>
                  <a:gd name="connsiteX2" fmla="*/ 1461695 w 1663818"/>
                  <a:gd name="connsiteY2" fmla="*/ 429557 h 1963195"/>
                  <a:gd name="connsiteX3" fmla="*/ 1489325 w 1663818"/>
                  <a:gd name="connsiteY3" fmla="*/ 517874 h 1963195"/>
                  <a:gd name="connsiteX4" fmla="*/ 1527274 w 1663818"/>
                  <a:gd name="connsiteY4" fmla="*/ 564374 h 1963195"/>
                  <a:gd name="connsiteX5" fmla="*/ 1638668 w 1663818"/>
                  <a:gd name="connsiteY5" fmla="*/ 925986 h 1963195"/>
                  <a:gd name="connsiteX6" fmla="*/ 1422228 w 1663818"/>
                  <a:gd name="connsiteY6" fmla="*/ 1963195 h 1963195"/>
                  <a:gd name="connsiteX7" fmla="*/ 910880 w 1663818"/>
                  <a:gd name="connsiteY7" fmla="*/ 1609374 h 1963195"/>
                  <a:gd name="connsiteX8" fmla="*/ 910880 w 1663818"/>
                  <a:gd name="connsiteY8" fmla="*/ 1349625 h 1963195"/>
                  <a:gd name="connsiteX9" fmla="*/ 850973 w 1663818"/>
                  <a:gd name="connsiteY9" fmla="*/ 1360600 h 1963195"/>
                  <a:gd name="connsiteX10" fmla="*/ 817792 w 1663818"/>
                  <a:gd name="connsiteY10" fmla="*/ 1362154 h 1963195"/>
                  <a:gd name="connsiteX11" fmla="*/ 817792 w 1663818"/>
                  <a:gd name="connsiteY11" fmla="*/ 1364606 h 1963195"/>
                  <a:gd name="connsiteX12" fmla="*/ 808582 w 1663818"/>
                  <a:gd name="connsiteY12" fmla="*/ 1365048 h 1963195"/>
                  <a:gd name="connsiteX13" fmla="*/ 791327 w 1663818"/>
                  <a:gd name="connsiteY13" fmla="*/ 1363394 h 1963195"/>
                  <a:gd name="connsiteX14" fmla="*/ 785044 w 1663818"/>
                  <a:gd name="connsiteY14" fmla="*/ 1363688 h 1963195"/>
                  <a:gd name="connsiteX15" fmla="*/ 785044 w 1663818"/>
                  <a:gd name="connsiteY15" fmla="*/ 1362791 h 1963195"/>
                  <a:gd name="connsiteX16" fmla="*/ 727788 w 1663818"/>
                  <a:gd name="connsiteY16" fmla="*/ 1357302 h 1963195"/>
                  <a:gd name="connsiteX17" fmla="*/ 727788 w 1663818"/>
                  <a:gd name="connsiteY17" fmla="*/ 1608930 h 1963195"/>
                  <a:gd name="connsiteX18" fmla="*/ 718578 w 1663818"/>
                  <a:gd name="connsiteY18" fmla="*/ 1609372 h 1963195"/>
                  <a:gd name="connsiteX19" fmla="*/ 256185 w 1663818"/>
                  <a:gd name="connsiteY19" fmla="*/ 1453634 h 1963195"/>
                  <a:gd name="connsiteX20" fmla="*/ 0 w 1663818"/>
                  <a:gd name="connsiteY20" fmla="*/ 925985 h 1963195"/>
                  <a:gd name="connsiteX21" fmla="*/ 56470 w 1663818"/>
                  <a:gd name="connsiteY21" fmla="*/ 659980 h 1963195"/>
                  <a:gd name="connsiteX22" fmla="*/ 98916 w 1663818"/>
                  <a:gd name="connsiteY22" fmla="*/ 585609 h 1963195"/>
                  <a:gd name="connsiteX23" fmla="*/ 101228 w 1663818"/>
                  <a:gd name="connsiteY23" fmla="*/ 560690 h 1963195"/>
                  <a:gd name="connsiteX24" fmla="*/ 663763 w 1663818"/>
                  <a:gd name="connsiteY24" fmla="*/ 12158 h 1963195"/>
                  <a:gd name="connsiteX0" fmla="*/ 791818 w 1791873"/>
                  <a:gd name="connsiteY0" fmla="*/ 12158 h 1963195"/>
                  <a:gd name="connsiteX1" fmla="*/ 979028 w 1791873"/>
                  <a:gd name="connsiteY1" fmla="*/ 0 h 1963195"/>
                  <a:gd name="connsiteX2" fmla="*/ 1589750 w 1791873"/>
                  <a:gd name="connsiteY2" fmla="*/ 429557 h 1963195"/>
                  <a:gd name="connsiteX3" fmla="*/ 1617380 w 1791873"/>
                  <a:gd name="connsiteY3" fmla="*/ 517874 h 1963195"/>
                  <a:gd name="connsiteX4" fmla="*/ 1655329 w 1791873"/>
                  <a:gd name="connsiteY4" fmla="*/ 564374 h 1963195"/>
                  <a:gd name="connsiteX5" fmla="*/ 1766723 w 1791873"/>
                  <a:gd name="connsiteY5" fmla="*/ 925986 h 1963195"/>
                  <a:gd name="connsiteX6" fmla="*/ 1550283 w 1791873"/>
                  <a:gd name="connsiteY6" fmla="*/ 1963195 h 1963195"/>
                  <a:gd name="connsiteX7" fmla="*/ 1038935 w 1791873"/>
                  <a:gd name="connsiteY7" fmla="*/ 1609374 h 1963195"/>
                  <a:gd name="connsiteX8" fmla="*/ 1038935 w 1791873"/>
                  <a:gd name="connsiteY8" fmla="*/ 1349625 h 1963195"/>
                  <a:gd name="connsiteX9" fmla="*/ 979028 w 1791873"/>
                  <a:gd name="connsiteY9" fmla="*/ 1360600 h 1963195"/>
                  <a:gd name="connsiteX10" fmla="*/ 945847 w 1791873"/>
                  <a:gd name="connsiteY10" fmla="*/ 1362154 h 1963195"/>
                  <a:gd name="connsiteX11" fmla="*/ 945847 w 1791873"/>
                  <a:gd name="connsiteY11" fmla="*/ 1364606 h 1963195"/>
                  <a:gd name="connsiteX12" fmla="*/ 936637 w 1791873"/>
                  <a:gd name="connsiteY12" fmla="*/ 1365048 h 1963195"/>
                  <a:gd name="connsiteX13" fmla="*/ 919382 w 1791873"/>
                  <a:gd name="connsiteY13" fmla="*/ 1363394 h 1963195"/>
                  <a:gd name="connsiteX14" fmla="*/ 913099 w 1791873"/>
                  <a:gd name="connsiteY14" fmla="*/ 1363688 h 1963195"/>
                  <a:gd name="connsiteX15" fmla="*/ 913099 w 1791873"/>
                  <a:gd name="connsiteY15" fmla="*/ 1362791 h 1963195"/>
                  <a:gd name="connsiteX16" fmla="*/ 855843 w 1791873"/>
                  <a:gd name="connsiteY16" fmla="*/ 1357302 h 1963195"/>
                  <a:gd name="connsiteX17" fmla="*/ 855843 w 1791873"/>
                  <a:gd name="connsiteY17" fmla="*/ 1608930 h 1963195"/>
                  <a:gd name="connsiteX18" fmla="*/ 846633 w 1791873"/>
                  <a:gd name="connsiteY18" fmla="*/ 1609372 h 1963195"/>
                  <a:gd name="connsiteX19" fmla="*/ 40217 w 1791873"/>
                  <a:gd name="connsiteY19" fmla="*/ 1825731 h 1963195"/>
                  <a:gd name="connsiteX20" fmla="*/ 128055 w 1791873"/>
                  <a:gd name="connsiteY20" fmla="*/ 925985 h 1963195"/>
                  <a:gd name="connsiteX21" fmla="*/ 184525 w 1791873"/>
                  <a:gd name="connsiteY21" fmla="*/ 659980 h 1963195"/>
                  <a:gd name="connsiteX22" fmla="*/ 226971 w 1791873"/>
                  <a:gd name="connsiteY22" fmla="*/ 585609 h 1963195"/>
                  <a:gd name="connsiteX23" fmla="*/ 229283 w 1791873"/>
                  <a:gd name="connsiteY23" fmla="*/ 560690 h 1963195"/>
                  <a:gd name="connsiteX24" fmla="*/ 791818 w 1791873"/>
                  <a:gd name="connsiteY24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640599 w 1815092"/>
                  <a:gd name="connsiteY3" fmla="*/ 517874 h 1963195"/>
                  <a:gd name="connsiteX4" fmla="*/ 1678548 w 1815092"/>
                  <a:gd name="connsiteY4" fmla="*/ 564374 h 1963195"/>
                  <a:gd name="connsiteX5" fmla="*/ 1789942 w 1815092"/>
                  <a:gd name="connsiteY5" fmla="*/ 925986 h 1963195"/>
                  <a:gd name="connsiteX6" fmla="*/ 1573502 w 1815092"/>
                  <a:gd name="connsiteY6" fmla="*/ 1963195 h 1963195"/>
                  <a:gd name="connsiteX7" fmla="*/ 1062154 w 1815092"/>
                  <a:gd name="connsiteY7" fmla="*/ 1609374 h 1963195"/>
                  <a:gd name="connsiteX8" fmla="*/ 1062154 w 1815092"/>
                  <a:gd name="connsiteY8" fmla="*/ 1349625 h 1963195"/>
                  <a:gd name="connsiteX9" fmla="*/ 1002247 w 1815092"/>
                  <a:gd name="connsiteY9" fmla="*/ 1360600 h 1963195"/>
                  <a:gd name="connsiteX10" fmla="*/ 969066 w 1815092"/>
                  <a:gd name="connsiteY10" fmla="*/ 1362154 h 1963195"/>
                  <a:gd name="connsiteX11" fmla="*/ 969066 w 1815092"/>
                  <a:gd name="connsiteY11" fmla="*/ 1364606 h 1963195"/>
                  <a:gd name="connsiteX12" fmla="*/ 959856 w 1815092"/>
                  <a:gd name="connsiteY12" fmla="*/ 1365048 h 1963195"/>
                  <a:gd name="connsiteX13" fmla="*/ 942601 w 1815092"/>
                  <a:gd name="connsiteY13" fmla="*/ 1363394 h 1963195"/>
                  <a:gd name="connsiteX14" fmla="*/ 936318 w 1815092"/>
                  <a:gd name="connsiteY14" fmla="*/ 1363688 h 1963195"/>
                  <a:gd name="connsiteX15" fmla="*/ 936318 w 1815092"/>
                  <a:gd name="connsiteY15" fmla="*/ 1362791 h 1963195"/>
                  <a:gd name="connsiteX16" fmla="*/ 879062 w 1815092"/>
                  <a:gd name="connsiteY16" fmla="*/ 1357302 h 1963195"/>
                  <a:gd name="connsiteX17" fmla="*/ 879062 w 1815092"/>
                  <a:gd name="connsiteY17" fmla="*/ 1608930 h 1963195"/>
                  <a:gd name="connsiteX18" fmla="*/ 869852 w 1815092"/>
                  <a:gd name="connsiteY18" fmla="*/ 1609372 h 1963195"/>
                  <a:gd name="connsiteX19" fmla="*/ 63436 w 1815092"/>
                  <a:gd name="connsiteY19" fmla="*/ 1825731 h 1963195"/>
                  <a:gd name="connsiteX20" fmla="*/ 49878 w 1815092"/>
                  <a:gd name="connsiteY20" fmla="*/ 1123424 h 1963195"/>
                  <a:gd name="connsiteX21" fmla="*/ 207744 w 1815092"/>
                  <a:gd name="connsiteY21" fmla="*/ 659980 h 1963195"/>
                  <a:gd name="connsiteX22" fmla="*/ 250190 w 1815092"/>
                  <a:gd name="connsiteY22" fmla="*/ 585609 h 1963195"/>
                  <a:gd name="connsiteX23" fmla="*/ 252502 w 1815092"/>
                  <a:gd name="connsiteY23" fmla="*/ 560690 h 1963195"/>
                  <a:gd name="connsiteX24" fmla="*/ 815037 w 1815092"/>
                  <a:gd name="connsiteY24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640599 w 1815092"/>
                  <a:gd name="connsiteY3" fmla="*/ 517874 h 1963195"/>
                  <a:gd name="connsiteX4" fmla="*/ 1789942 w 1815092"/>
                  <a:gd name="connsiteY4" fmla="*/ 925986 h 1963195"/>
                  <a:gd name="connsiteX5" fmla="*/ 1573502 w 1815092"/>
                  <a:gd name="connsiteY5" fmla="*/ 1963195 h 1963195"/>
                  <a:gd name="connsiteX6" fmla="*/ 1062154 w 1815092"/>
                  <a:gd name="connsiteY6" fmla="*/ 1609374 h 1963195"/>
                  <a:gd name="connsiteX7" fmla="*/ 1062154 w 1815092"/>
                  <a:gd name="connsiteY7" fmla="*/ 1349625 h 1963195"/>
                  <a:gd name="connsiteX8" fmla="*/ 1002247 w 1815092"/>
                  <a:gd name="connsiteY8" fmla="*/ 1360600 h 1963195"/>
                  <a:gd name="connsiteX9" fmla="*/ 969066 w 1815092"/>
                  <a:gd name="connsiteY9" fmla="*/ 1362154 h 1963195"/>
                  <a:gd name="connsiteX10" fmla="*/ 969066 w 1815092"/>
                  <a:gd name="connsiteY10" fmla="*/ 1364606 h 1963195"/>
                  <a:gd name="connsiteX11" fmla="*/ 959856 w 1815092"/>
                  <a:gd name="connsiteY11" fmla="*/ 1365048 h 1963195"/>
                  <a:gd name="connsiteX12" fmla="*/ 942601 w 1815092"/>
                  <a:gd name="connsiteY12" fmla="*/ 1363394 h 1963195"/>
                  <a:gd name="connsiteX13" fmla="*/ 936318 w 1815092"/>
                  <a:gd name="connsiteY13" fmla="*/ 1363688 h 1963195"/>
                  <a:gd name="connsiteX14" fmla="*/ 936318 w 1815092"/>
                  <a:gd name="connsiteY14" fmla="*/ 1362791 h 1963195"/>
                  <a:gd name="connsiteX15" fmla="*/ 879062 w 1815092"/>
                  <a:gd name="connsiteY15" fmla="*/ 1357302 h 1963195"/>
                  <a:gd name="connsiteX16" fmla="*/ 879062 w 1815092"/>
                  <a:gd name="connsiteY16" fmla="*/ 1608930 h 1963195"/>
                  <a:gd name="connsiteX17" fmla="*/ 869852 w 1815092"/>
                  <a:gd name="connsiteY17" fmla="*/ 1609372 h 1963195"/>
                  <a:gd name="connsiteX18" fmla="*/ 63436 w 1815092"/>
                  <a:gd name="connsiteY18" fmla="*/ 1825731 h 1963195"/>
                  <a:gd name="connsiteX19" fmla="*/ 49878 w 1815092"/>
                  <a:gd name="connsiteY19" fmla="*/ 1123424 h 1963195"/>
                  <a:gd name="connsiteX20" fmla="*/ 207744 w 1815092"/>
                  <a:gd name="connsiteY20" fmla="*/ 659980 h 1963195"/>
                  <a:gd name="connsiteX21" fmla="*/ 250190 w 1815092"/>
                  <a:gd name="connsiteY21" fmla="*/ 585609 h 1963195"/>
                  <a:gd name="connsiteX22" fmla="*/ 252502 w 1815092"/>
                  <a:gd name="connsiteY22" fmla="*/ 560690 h 1963195"/>
                  <a:gd name="connsiteX23" fmla="*/ 815037 w 1815092"/>
                  <a:gd name="connsiteY23" fmla="*/ 12158 h 1963195"/>
                  <a:gd name="connsiteX0" fmla="*/ 815037 w 1815092"/>
                  <a:gd name="connsiteY0" fmla="*/ 12158 h 1963195"/>
                  <a:gd name="connsiteX1" fmla="*/ 1002247 w 1815092"/>
                  <a:gd name="connsiteY1" fmla="*/ 0 h 1963195"/>
                  <a:gd name="connsiteX2" fmla="*/ 1612969 w 1815092"/>
                  <a:gd name="connsiteY2" fmla="*/ 429557 h 1963195"/>
                  <a:gd name="connsiteX3" fmla="*/ 1789942 w 1815092"/>
                  <a:gd name="connsiteY3" fmla="*/ 925986 h 1963195"/>
                  <a:gd name="connsiteX4" fmla="*/ 1573502 w 1815092"/>
                  <a:gd name="connsiteY4" fmla="*/ 1963195 h 1963195"/>
                  <a:gd name="connsiteX5" fmla="*/ 1062154 w 1815092"/>
                  <a:gd name="connsiteY5" fmla="*/ 1609374 h 1963195"/>
                  <a:gd name="connsiteX6" fmla="*/ 1062154 w 1815092"/>
                  <a:gd name="connsiteY6" fmla="*/ 1349625 h 1963195"/>
                  <a:gd name="connsiteX7" fmla="*/ 1002247 w 1815092"/>
                  <a:gd name="connsiteY7" fmla="*/ 1360600 h 1963195"/>
                  <a:gd name="connsiteX8" fmla="*/ 969066 w 1815092"/>
                  <a:gd name="connsiteY8" fmla="*/ 1362154 h 1963195"/>
                  <a:gd name="connsiteX9" fmla="*/ 969066 w 1815092"/>
                  <a:gd name="connsiteY9" fmla="*/ 1364606 h 1963195"/>
                  <a:gd name="connsiteX10" fmla="*/ 959856 w 1815092"/>
                  <a:gd name="connsiteY10" fmla="*/ 1365048 h 1963195"/>
                  <a:gd name="connsiteX11" fmla="*/ 942601 w 1815092"/>
                  <a:gd name="connsiteY11" fmla="*/ 1363394 h 1963195"/>
                  <a:gd name="connsiteX12" fmla="*/ 936318 w 1815092"/>
                  <a:gd name="connsiteY12" fmla="*/ 1363688 h 1963195"/>
                  <a:gd name="connsiteX13" fmla="*/ 936318 w 1815092"/>
                  <a:gd name="connsiteY13" fmla="*/ 1362791 h 1963195"/>
                  <a:gd name="connsiteX14" fmla="*/ 879062 w 1815092"/>
                  <a:gd name="connsiteY14" fmla="*/ 1357302 h 1963195"/>
                  <a:gd name="connsiteX15" fmla="*/ 879062 w 1815092"/>
                  <a:gd name="connsiteY15" fmla="*/ 1608930 h 1963195"/>
                  <a:gd name="connsiteX16" fmla="*/ 869852 w 1815092"/>
                  <a:gd name="connsiteY16" fmla="*/ 1609372 h 1963195"/>
                  <a:gd name="connsiteX17" fmla="*/ 63436 w 1815092"/>
                  <a:gd name="connsiteY17" fmla="*/ 1825731 h 1963195"/>
                  <a:gd name="connsiteX18" fmla="*/ 49878 w 1815092"/>
                  <a:gd name="connsiteY18" fmla="*/ 1123424 h 1963195"/>
                  <a:gd name="connsiteX19" fmla="*/ 207744 w 1815092"/>
                  <a:gd name="connsiteY19" fmla="*/ 659980 h 1963195"/>
                  <a:gd name="connsiteX20" fmla="*/ 250190 w 1815092"/>
                  <a:gd name="connsiteY20" fmla="*/ 585609 h 1963195"/>
                  <a:gd name="connsiteX21" fmla="*/ 252502 w 1815092"/>
                  <a:gd name="connsiteY21" fmla="*/ 560690 h 1963195"/>
                  <a:gd name="connsiteX22" fmla="*/ 815037 w 1815092"/>
                  <a:gd name="connsiteY22" fmla="*/ 12158 h 1963195"/>
                  <a:gd name="connsiteX0" fmla="*/ 815037 w 1844874"/>
                  <a:gd name="connsiteY0" fmla="*/ 12158 h 1963195"/>
                  <a:gd name="connsiteX1" fmla="*/ 1002247 w 1844874"/>
                  <a:gd name="connsiteY1" fmla="*/ 0 h 1963195"/>
                  <a:gd name="connsiteX2" fmla="*/ 1612969 w 1844874"/>
                  <a:gd name="connsiteY2" fmla="*/ 429557 h 1963195"/>
                  <a:gd name="connsiteX3" fmla="*/ 1789942 w 1844874"/>
                  <a:gd name="connsiteY3" fmla="*/ 925986 h 1963195"/>
                  <a:gd name="connsiteX4" fmla="*/ 1573502 w 1844874"/>
                  <a:gd name="connsiteY4" fmla="*/ 1963195 h 1963195"/>
                  <a:gd name="connsiteX5" fmla="*/ 1062154 w 1844874"/>
                  <a:gd name="connsiteY5" fmla="*/ 1609374 h 1963195"/>
                  <a:gd name="connsiteX6" fmla="*/ 1062154 w 1844874"/>
                  <a:gd name="connsiteY6" fmla="*/ 1349625 h 1963195"/>
                  <a:gd name="connsiteX7" fmla="*/ 1002247 w 1844874"/>
                  <a:gd name="connsiteY7" fmla="*/ 1360600 h 1963195"/>
                  <a:gd name="connsiteX8" fmla="*/ 969066 w 1844874"/>
                  <a:gd name="connsiteY8" fmla="*/ 1362154 h 1963195"/>
                  <a:gd name="connsiteX9" fmla="*/ 969066 w 1844874"/>
                  <a:gd name="connsiteY9" fmla="*/ 1364606 h 1963195"/>
                  <a:gd name="connsiteX10" fmla="*/ 959856 w 1844874"/>
                  <a:gd name="connsiteY10" fmla="*/ 1365048 h 1963195"/>
                  <a:gd name="connsiteX11" fmla="*/ 942601 w 1844874"/>
                  <a:gd name="connsiteY11" fmla="*/ 1363394 h 1963195"/>
                  <a:gd name="connsiteX12" fmla="*/ 936318 w 1844874"/>
                  <a:gd name="connsiteY12" fmla="*/ 1363688 h 1963195"/>
                  <a:gd name="connsiteX13" fmla="*/ 936318 w 1844874"/>
                  <a:gd name="connsiteY13" fmla="*/ 1362791 h 1963195"/>
                  <a:gd name="connsiteX14" fmla="*/ 879062 w 1844874"/>
                  <a:gd name="connsiteY14" fmla="*/ 1357302 h 1963195"/>
                  <a:gd name="connsiteX15" fmla="*/ 879062 w 1844874"/>
                  <a:gd name="connsiteY15" fmla="*/ 1608930 h 1963195"/>
                  <a:gd name="connsiteX16" fmla="*/ 869852 w 1844874"/>
                  <a:gd name="connsiteY16" fmla="*/ 1609372 h 1963195"/>
                  <a:gd name="connsiteX17" fmla="*/ 63436 w 1844874"/>
                  <a:gd name="connsiteY17" fmla="*/ 1825731 h 1963195"/>
                  <a:gd name="connsiteX18" fmla="*/ 49878 w 1844874"/>
                  <a:gd name="connsiteY18" fmla="*/ 1123424 h 1963195"/>
                  <a:gd name="connsiteX19" fmla="*/ 207744 w 1844874"/>
                  <a:gd name="connsiteY19" fmla="*/ 659980 h 1963195"/>
                  <a:gd name="connsiteX20" fmla="*/ 250190 w 1844874"/>
                  <a:gd name="connsiteY20" fmla="*/ 585609 h 1963195"/>
                  <a:gd name="connsiteX21" fmla="*/ 252502 w 1844874"/>
                  <a:gd name="connsiteY21" fmla="*/ 560690 h 1963195"/>
                  <a:gd name="connsiteX22" fmla="*/ 815037 w 1844874"/>
                  <a:gd name="connsiteY22" fmla="*/ 12158 h 1963195"/>
                  <a:gd name="connsiteX0" fmla="*/ 815037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7 w 1844873"/>
                  <a:gd name="connsiteY21" fmla="*/ 12158 h 1963195"/>
                  <a:gd name="connsiteX0" fmla="*/ 815037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7 w 1844873"/>
                  <a:gd name="connsiteY21" fmla="*/ 12158 h 1963195"/>
                  <a:gd name="connsiteX0" fmla="*/ 815038 w 1844873"/>
                  <a:gd name="connsiteY0" fmla="*/ 12158 h 1963195"/>
                  <a:gd name="connsiteX1" fmla="*/ 1002247 w 1844873"/>
                  <a:gd name="connsiteY1" fmla="*/ 0 h 1963195"/>
                  <a:gd name="connsiteX2" fmla="*/ 1612969 w 1844873"/>
                  <a:gd name="connsiteY2" fmla="*/ 429557 h 1963195"/>
                  <a:gd name="connsiteX3" fmla="*/ 1789942 w 1844873"/>
                  <a:gd name="connsiteY3" fmla="*/ 925986 h 1963195"/>
                  <a:gd name="connsiteX4" fmla="*/ 1573502 w 1844873"/>
                  <a:gd name="connsiteY4" fmla="*/ 1963195 h 1963195"/>
                  <a:gd name="connsiteX5" fmla="*/ 1062154 w 1844873"/>
                  <a:gd name="connsiteY5" fmla="*/ 1609374 h 1963195"/>
                  <a:gd name="connsiteX6" fmla="*/ 1062154 w 1844873"/>
                  <a:gd name="connsiteY6" fmla="*/ 1349625 h 1963195"/>
                  <a:gd name="connsiteX7" fmla="*/ 1002247 w 1844873"/>
                  <a:gd name="connsiteY7" fmla="*/ 1360600 h 1963195"/>
                  <a:gd name="connsiteX8" fmla="*/ 969066 w 1844873"/>
                  <a:gd name="connsiteY8" fmla="*/ 1362154 h 1963195"/>
                  <a:gd name="connsiteX9" fmla="*/ 969066 w 1844873"/>
                  <a:gd name="connsiteY9" fmla="*/ 1364606 h 1963195"/>
                  <a:gd name="connsiteX10" fmla="*/ 959856 w 1844873"/>
                  <a:gd name="connsiteY10" fmla="*/ 1365048 h 1963195"/>
                  <a:gd name="connsiteX11" fmla="*/ 942601 w 1844873"/>
                  <a:gd name="connsiteY11" fmla="*/ 1363394 h 1963195"/>
                  <a:gd name="connsiteX12" fmla="*/ 936318 w 1844873"/>
                  <a:gd name="connsiteY12" fmla="*/ 1363688 h 1963195"/>
                  <a:gd name="connsiteX13" fmla="*/ 936318 w 1844873"/>
                  <a:gd name="connsiteY13" fmla="*/ 1362791 h 1963195"/>
                  <a:gd name="connsiteX14" fmla="*/ 879062 w 1844873"/>
                  <a:gd name="connsiteY14" fmla="*/ 1357302 h 1963195"/>
                  <a:gd name="connsiteX15" fmla="*/ 879062 w 1844873"/>
                  <a:gd name="connsiteY15" fmla="*/ 1608930 h 1963195"/>
                  <a:gd name="connsiteX16" fmla="*/ 869852 w 1844873"/>
                  <a:gd name="connsiteY16" fmla="*/ 1609372 h 1963195"/>
                  <a:gd name="connsiteX17" fmla="*/ 63436 w 1844873"/>
                  <a:gd name="connsiteY17" fmla="*/ 1825731 h 1963195"/>
                  <a:gd name="connsiteX18" fmla="*/ 49878 w 1844873"/>
                  <a:gd name="connsiteY18" fmla="*/ 1123424 h 1963195"/>
                  <a:gd name="connsiteX19" fmla="*/ 207744 w 1844873"/>
                  <a:gd name="connsiteY19" fmla="*/ 659980 h 1963195"/>
                  <a:gd name="connsiteX20" fmla="*/ 250190 w 1844873"/>
                  <a:gd name="connsiteY20" fmla="*/ 585609 h 1963195"/>
                  <a:gd name="connsiteX21" fmla="*/ 815038 w 1844873"/>
                  <a:gd name="connsiteY21" fmla="*/ 12158 h 1963195"/>
                  <a:gd name="connsiteX0" fmla="*/ 815038 w 1844873"/>
                  <a:gd name="connsiteY0" fmla="*/ 44086 h 1995123"/>
                  <a:gd name="connsiteX1" fmla="*/ 809358 w 1844873"/>
                  <a:gd name="connsiteY1" fmla="*/ 38006 h 1995123"/>
                  <a:gd name="connsiteX2" fmla="*/ 1002247 w 1844873"/>
                  <a:gd name="connsiteY2" fmla="*/ 31928 h 1995123"/>
                  <a:gd name="connsiteX3" fmla="*/ 1612969 w 1844873"/>
                  <a:gd name="connsiteY3" fmla="*/ 461485 h 1995123"/>
                  <a:gd name="connsiteX4" fmla="*/ 1789942 w 1844873"/>
                  <a:gd name="connsiteY4" fmla="*/ 957914 h 1995123"/>
                  <a:gd name="connsiteX5" fmla="*/ 1573502 w 1844873"/>
                  <a:gd name="connsiteY5" fmla="*/ 1995123 h 1995123"/>
                  <a:gd name="connsiteX6" fmla="*/ 1062154 w 1844873"/>
                  <a:gd name="connsiteY6" fmla="*/ 1641302 h 1995123"/>
                  <a:gd name="connsiteX7" fmla="*/ 1062154 w 1844873"/>
                  <a:gd name="connsiteY7" fmla="*/ 1381553 h 1995123"/>
                  <a:gd name="connsiteX8" fmla="*/ 1002247 w 1844873"/>
                  <a:gd name="connsiteY8" fmla="*/ 1392528 h 1995123"/>
                  <a:gd name="connsiteX9" fmla="*/ 969066 w 1844873"/>
                  <a:gd name="connsiteY9" fmla="*/ 1394082 h 1995123"/>
                  <a:gd name="connsiteX10" fmla="*/ 969066 w 1844873"/>
                  <a:gd name="connsiteY10" fmla="*/ 1396534 h 1995123"/>
                  <a:gd name="connsiteX11" fmla="*/ 959856 w 1844873"/>
                  <a:gd name="connsiteY11" fmla="*/ 1396976 h 1995123"/>
                  <a:gd name="connsiteX12" fmla="*/ 942601 w 1844873"/>
                  <a:gd name="connsiteY12" fmla="*/ 1395322 h 1995123"/>
                  <a:gd name="connsiteX13" fmla="*/ 936318 w 1844873"/>
                  <a:gd name="connsiteY13" fmla="*/ 1395616 h 1995123"/>
                  <a:gd name="connsiteX14" fmla="*/ 936318 w 1844873"/>
                  <a:gd name="connsiteY14" fmla="*/ 1394719 h 1995123"/>
                  <a:gd name="connsiteX15" fmla="*/ 879062 w 1844873"/>
                  <a:gd name="connsiteY15" fmla="*/ 1389230 h 1995123"/>
                  <a:gd name="connsiteX16" fmla="*/ 879062 w 1844873"/>
                  <a:gd name="connsiteY16" fmla="*/ 1640858 h 1995123"/>
                  <a:gd name="connsiteX17" fmla="*/ 869852 w 1844873"/>
                  <a:gd name="connsiteY17" fmla="*/ 1641300 h 1995123"/>
                  <a:gd name="connsiteX18" fmla="*/ 63436 w 1844873"/>
                  <a:gd name="connsiteY18" fmla="*/ 1857659 h 1995123"/>
                  <a:gd name="connsiteX19" fmla="*/ 49878 w 1844873"/>
                  <a:gd name="connsiteY19" fmla="*/ 1155352 h 1995123"/>
                  <a:gd name="connsiteX20" fmla="*/ 207744 w 1844873"/>
                  <a:gd name="connsiteY20" fmla="*/ 691908 h 1995123"/>
                  <a:gd name="connsiteX21" fmla="*/ 250190 w 1844873"/>
                  <a:gd name="connsiteY21" fmla="*/ 617537 h 1995123"/>
                  <a:gd name="connsiteX22" fmla="*/ 815038 w 1844873"/>
                  <a:gd name="connsiteY22" fmla="*/ 44086 h 1995123"/>
                  <a:gd name="connsiteX0" fmla="*/ 250190 w 1844873"/>
                  <a:gd name="connsiteY0" fmla="*/ 615896 h 1993482"/>
                  <a:gd name="connsiteX1" fmla="*/ 809358 w 1844873"/>
                  <a:gd name="connsiteY1" fmla="*/ 36365 h 1993482"/>
                  <a:gd name="connsiteX2" fmla="*/ 1002247 w 1844873"/>
                  <a:gd name="connsiteY2" fmla="*/ 30287 h 1993482"/>
                  <a:gd name="connsiteX3" fmla="*/ 1612969 w 1844873"/>
                  <a:gd name="connsiteY3" fmla="*/ 459844 h 1993482"/>
                  <a:gd name="connsiteX4" fmla="*/ 1789942 w 1844873"/>
                  <a:gd name="connsiteY4" fmla="*/ 956273 h 1993482"/>
                  <a:gd name="connsiteX5" fmla="*/ 1573502 w 1844873"/>
                  <a:gd name="connsiteY5" fmla="*/ 1993482 h 1993482"/>
                  <a:gd name="connsiteX6" fmla="*/ 1062154 w 1844873"/>
                  <a:gd name="connsiteY6" fmla="*/ 1639661 h 1993482"/>
                  <a:gd name="connsiteX7" fmla="*/ 1062154 w 1844873"/>
                  <a:gd name="connsiteY7" fmla="*/ 1379912 h 1993482"/>
                  <a:gd name="connsiteX8" fmla="*/ 1002247 w 1844873"/>
                  <a:gd name="connsiteY8" fmla="*/ 1390887 h 1993482"/>
                  <a:gd name="connsiteX9" fmla="*/ 969066 w 1844873"/>
                  <a:gd name="connsiteY9" fmla="*/ 1392441 h 1993482"/>
                  <a:gd name="connsiteX10" fmla="*/ 969066 w 1844873"/>
                  <a:gd name="connsiteY10" fmla="*/ 1394893 h 1993482"/>
                  <a:gd name="connsiteX11" fmla="*/ 959856 w 1844873"/>
                  <a:gd name="connsiteY11" fmla="*/ 1395335 h 1993482"/>
                  <a:gd name="connsiteX12" fmla="*/ 942601 w 1844873"/>
                  <a:gd name="connsiteY12" fmla="*/ 1393681 h 1993482"/>
                  <a:gd name="connsiteX13" fmla="*/ 936318 w 1844873"/>
                  <a:gd name="connsiteY13" fmla="*/ 1393975 h 1993482"/>
                  <a:gd name="connsiteX14" fmla="*/ 936318 w 1844873"/>
                  <a:gd name="connsiteY14" fmla="*/ 1393078 h 1993482"/>
                  <a:gd name="connsiteX15" fmla="*/ 879062 w 1844873"/>
                  <a:gd name="connsiteY15" fmla="*/ 1387589 h 1993482"/>
                  <a:gd name="connsiteX16" fmla="*/ 879062 w 1844873"/>
                  <a:gd name="connsiteY16" fmla="*/ 1639217 h 1993482"/>
                  <a:gd name="connsiteX17" fmla="*/ 869852 w 1844873"/>
                  <a:gd name="connsiteY17" fmla="*/ 1639659 h 1993482"/>
                  <a:gd name="connsiteX18" fmla="*/ 63436 w 1844873"/>
                  <a:gd name="connsiteY18" fmla="*/ 1856018 h 1993482"/>
                  <a:gd name="connsiteX19" fmla="*/ 49878 w 1844873"/>
                  <a:gd name="connsiteY19" fmla="*/ 1153711 h 1993482"/>
                  <a:gd name="connsiteX20" fmla="*/ 207744 w 1844873"/>
                  <a:gd name="connsiteY20" fmla="*/ 690267 h 1993482"/>
                  <a:gd name="connsiteX21" fmla="*/ 250190 w 1844873"/>
                  <a:gd name="connsiteY21" fmla="*/ 615896 h 1993482"/>
                  <a:gd name="connsiteX0" fmla="*/ 250190 w 1844873"/>
                  <a:gd name="connsiteY0" fmla="*/ 610462 h 1988048"/>
                  <a:gd name="connsiteX1" fmla="*/ 566007 w 1844873"/>
                  <a:gd name="connsiteY1" fmla="*/ 58269 h 1988048"/>
                  <a:gd name="connsiteX2" fmla="*/ 1002247 w 1844873"/>
                  <a:gd name="connsiteY2" fmla="*/ 24853 h 1988048"/>
                  <a:gd name="connsiteX3" fmla="*/ 1612969 w 1844873"/>
                  <a:gd name="connsiteY3" fmla="*/ 454410 h 1988048"/>
                  <a:gd name="connsiteX4" fmla="*/ 1789942 w 1844873"/>
                  <a:gd name="connsiteY4" fmla="*/ 950839 h 1988048"/>
                  <a:gd name="connsiteX5" fmla="*/ 1573502 w 1844873"/>
                  <a:gd name="connsiteY5" fmla="*/ 1988048 h 1988048"/>
                  <a:gd name="connsiteX6" fmla="*/ 1062154 w 1844873"/>
                  <a:gd name="connsiteY6" fmla="*/ 1634227 h 1988048"/>
                  <a:gd name="connsiteX7" fmla="*/ 1062154 w 1844873"/>
                  <a:gd name="connsiteY7" fmla="*/ 1374478 h 1988048"/>
                  <a:gd name="connsiteX8" fmla="*/ 1002247 w 1844873"/>
                  <a:gd name="connsiteY8" fmla="*/ 1385453 h 1988048"/>
                  <a:gd name="connsiteX9" fmla="*/ 969066 w 1844873"/>
                  <a:gd name="connsiteY9" fmla="*/ 1387007 h 1988048"/>
                  <a:gd name="connsiteX10" fmla="*/ 969066 w 1844873"/>
                  <a:gd name="connsiteY10" fmla="*/ 1389459 h 1988048"/>
                  <a:gd name="connsiteX11" fmla="*/ 959856 w 1844873"/>
                  <a:gd name="connsiteY11" fmla="*/ 1389901 h 1988048"/>
                  <a:gd name="connsiteX12" fmla="*/ 942601 w 1844873"/>
                  <a:gd name="connsiteY12" fmla="*/ 1388247 h 1988048"/>
                  <a:gd name="connsiteX13" fmla="*/ 936318 w 1844873"/>
                  <a:gd name="connsiteY13" fmla="*/ 1388541 h 1988048"/>
                  <a:gd name="connsiteX14" fmla="*/ 936318 w 1844873"/>
                  <a:gd name="connsiteY14" fmla="*/ 1387644 h 1988048"/>
                  <a:gd name="connsiteX15" fmla="*/ 879062 w 1844873"/>
                  <a:gd name="connsiteY15" fmla="*/ 1382155 h 1988048"/>
                  <a:gd name="connsiteX16" fmla="*/ 879062 w 1844873"/>
                  <a:gd name="connsiteY16" fmla="*/ 1633783 h 1988048"/>
                  <a:gd name="connsiteX17" fmla="*/ 869852 w 1844873"/>
                  <a:gd name="connsiteY17" fmla="*/ 1634225 h 1988048"/>
                  <a:gd name="connsiteX18" fmla="*/ 63436 w 1844873"/>
                  <a:gd name="connsiteY18" fmla="*/ 1850584 h 1988048"/>
                  <a:gd name="connsiteX19" fmla="*/ 49878 w 1844873"/>
                  <a:gd name="connsiteY19" fmla="*/ 1148277 h 1988048"/>
                  <a:gd name="connsiteX20" fmla="*/ 207744 w 1844873"/>
                  <a:gd name="connsiteY20" fmla="*/ 684833 h 1988048"/>
                  <a:gd name="connsiteX21" fmla="*/ 250190 w 1844873"/>
                  <a:gd name="connsiteY21" fmla="*/ 610462 h 1988048"/>
                  <a:gd name="connsiteX0" fmla="*/ 207744 w 1844873"/>
                  <a:gd name="connsiteY0" fmla="*/ 684833 h 1988048"/>
                  <a:gd name="connsiteX1" fmla="*/ 566007 w 1844873"/>
                  <a:gd name="connsiteY1" fmla="*/ 58269 h 1988048"/>
                  <a:gd name="connsiteX2" fmla="*/ 1002247 w 1844873"/>
                  <a:gd name="connsiteY2" fmla="*/ 24853 h 1988048"/>
                  <a:gd name="connsiteX3" fmla="*/ 1612969 w 1844873"/>
                  <a:gd name="connsiteY3" fmla="*/ 454410 h 1988048"/>
                  <a:gd name="connsiteX4" fmla="*/ 1789942 w 1844873"/>
                  <a:gd name="connsiteY4" fmla="*/ 950839 h 1988048"/>
                  <a:gd name="connsiteX5" fmla="*/ 1573502 w 1844873"/>
                  <a:gd name="connsiteY5" fmla="*/ 1988048 h 1988048"/>
                  <a:gd name="connsiteX6" fmla="*/ 1062154 w 1844873"/>
                  <a:gd name="connsiteY6" fmla="*/ 1634227 h 1988048"/>
                  <a:gd name="connsiteX7" fmla="*/ 1062154 w 1844873"/>
                  <a:gd name="connsiteY7" fmla="*/ 1374478 h 1988048"/>
                  <a:gd name="connsiteX8" fmla="*/ 1002247 w 1844873"/>
                  <a:gd name="connsiteY8" fmla="*/ 1385453 h 1988048"/>
                  <a:gd name="connsiteX9" fmla="*/ 969066 w 1844873"/>
                  <a:gd name="connsiteY9" fmla="*/ 1387007 h 1988048"/>
                  <a:gd name="connsiteX10" fmla="*/ 969066 w 1844873"/>
                  <a:gd name="connsiteY10" fmla="*/ 1389459 h 1988048"/>
                  <a:gd name="connsiteX11" fmla="*/ 959856 w 1844873"/>
                  <a:gd name="connsiteY11" fmla="*/ 1389901 h 1988048"/>
                  <a:gd name="connsiteX12" fmla="*/ 942601 w 1844873"/>
                  <a:gd name="connsiteY12" fmla="*/ 1388247 h 1988048"/>
                  <a:gd name="connsiteX13" fmla="*/ 936318 w 1844873"/>
                  <a:gd name="connsiteY13" fmla="*/ 1388541 h 1988048"/>
                  <a:gd name="connsiteX14" fmla="*/ 936318 w 1844873"/>
                  <a:gd name="connsiteY14" fmla="*/ 1387644 h 1988048"/>
                  <a:gd name="connsiteX15" fmla="*/ 879062 w 1844873"/>
                  <a:gd name="connsiteY15" fmla="*/ 1382155 h 1988048"/>
                  <a:gd name="connsiteX16" fmla="*/ 879062 w 1844873"/>
                  <a:gd name="connsiteY16" fmla="*/ 1633783 h 1988048"/>
                  <a:gd name="connsiteX17" fmla="*/ 869852 w 1844873"/>
                  <a:gd name="connsiteY17" fmla="*/ 1634225 h 1988048"/>
                  <a:gd name="connsiteX18" fmla="*/ 63436 w 1844873"/>
                  <a:gd name="connsiteY18" fmla="*/ 1850584 h 1988048"/>
                  <a:gd name="connsiteX19" fmla="*/ 49878 w 1844873"/>
                  <a:gd name="connsiteY19" fmla="*/ 1148277 h 1988048"/>
                  <a:gd name="connsiteX20" fmla="*/ 207744 w 1844873"/>
                  <a:gd name="connsiteY20" fmla="*/ 684833 h 1988048"/>
                  <a:gd name="connsiteX0" fmla="*/ 9093 w 1863500"/>
                  <a:gd name="connsiteY0" fmla="*/ 684833 h 1988048"/>
                  <a:gd name="connsiteX1" fmla="*/ 584634 w 1863500"/>
                  <a:gd name="connsiteY1" fmla="*/ 58269 h 1988048"/>
                  <a:gd name="connsiteX2" fmla="*/ 1020874 w 1863500"/>
                  <a:gd name="connsiteY2" fmla="*/ 24853 h 1988048"/>
                  <a:gd name="connsiteX3" fmla="*/ 1631596 w 1863500"/>
                  <a:gd name="connsiteY3" fmla="*/ 454410 h 1988048"/>
                  <a:gd name="connsiteX4" fmla="*/ 1808569 w 1863500"/>
                  <a:gd name="connsiteY4" fmla="*/ 950839 h 1988048"/>
                  <a:gd name="connsiteX5" fmla="*/ 1592129 w 1863500"/>
                  <a:gd name="connsiteY5" fmla="*/ 1988048 h 1988048"/>
                  <a:gd name="connsiteX6" fmla="*/ 1080781 w 1863500"/>
                  <a:gd name="connsiteY6" fmla="*/ 1634227 h 1988048"/>
                  <a:gd name="connsiteX7" fmla="*/ 1080781 w 1863500"/>
                  <a:gd name="connsiteY7" fmla="*/ 1374478 h 1988048"/>
                  <a:gd name="connsiteX8" fmla="*/ 1020874 w 1863500"/>
                  <a:gd name="connsiteY8" fmla="*/ 1385453 h 1988048"/>
                  <a:gd name="connsiteX9" fmla="*/ 987693 w 1863500"/>
                  <a:gd name="connsiteY9" fmla="*/ 1387007 h 1988048"/>
                  <a:gd name="connsiteX10" fmla="*/ 987693 w 1863500"/>
                  <a:gd name="connsiteY10" fmla="*/ 1389459 h 1988048"/>
                  <a:gd name="connsiteX11" fmla="*/ 978483 w 1863500"/>
                  <a:gd name="connsiteY11" fmla="*/ 1389901 h 1988048"/>
                  <a:gd name="connsiteX12" fmla="*/ 961228 w 1863500"/>
                  <a:gd name="connsiteY12" fmla="*/ 1388247 h 1988048"/>
                  <a:gd name="connsiteX13" fmla="*/ 954945 w 1863500"/>
                  <a:gd name="connsiteY13" fmla="*/ 1388541 h 1988048"/>
                  <a:gd name="connsiteX14" fmla="*/ 954945 w 1863500"/>
                  <a:gd name="connsiteY14" fmla="*/ 1387644 h 1988048"/>
                  <a:gd name="connsiteX15" fmla="*/ 897689 w 1863500"/>
                  <a:gd name="connsiteY15" fmla="*/ 1382155 h 1988048"/>
                  <a:gd name="connsiteX16" fmla="*/ 897689 w 1863500"/>
                  <a:gd name="connsiteY16" fmla="*/ 1633783 h 1988048"/>
                  <a:gd name="connsiteX17" fmla="*/ 888479 w 1863500"/>
                  <a:gd name="connsiteY17" fmla="*/ 1634225 h 1988048"/>
                  <a:gd name="connsiteX18" fmla="*/ 82063 w 1863500"/>
                  <a:gd name="connsiteY18" fmla="*/ 1850584 h 1988048"/>
                  <a:gd name="connsiteX19" fmla="*/ 68505 w 1863500"/>
                  <a:gd name="connsiteY19" fmla="*/ 1148277 h 1988048"/>
                  <a:gd name="connsiteX20" fmla="*/ 9093 w 1863500"/>
                  <a:gd name="connsiteY20" fmla="*/ 684833 h 1988048"/>
                  <a:gd name="connsiteX0" fmla="*/ 9093 w 1863500"/>
                  <a:gd name="connsiteY0" fmla="*/ 684833 h 1988048"/>
                  <a:gd name="connsiteX1" fmla="*/ 584634 w 1863500"/>
                  <a:gd name="connsiteY1" fmla="*/ 58269 h 1988048"/>
                  <a:gd name="connsiteX2" fmla="*/ 1020874 w 1863500"/>
                  <a:gd name="connsiteY2" fmla="*/ 24853 h 1988048"/>
                  <a:gd name="connsiteX3" fmla="*/ 1631596 w 1863500"/>
                  <a:gd name="connsiteY3" fmla="*/ 454410 h 1988048"/>
                  <a:gd name="connsiteX4" fmla="*/ 1808569 w 1863500"/>
                  <a:gd name="connsiteY4" fmla="*/ 950839 h 1988048"/>
                  <a:gd name="connsiteX5" fmla="*/ 1592129 w 1863500"/>
                  <a:gd name="connsiteY5" fmla="*/ 1988048 h 1988048"/>
                  <a:gd name="connsiteX6" fmla="*/ 1080781 w 1863500"/>
                  <a:gd name="connsiteY6" fmla="*/ 1634227 h 1988048"/>
                  <a:gd name="connsiteX7" fmla="*/ 1080781 w 1863500"/>
                  <a:gd name="connsiteY7" fmla="*/ 1374478 h 1988048"/>
                  <a:gd name="connsiteX8" fmla="*/ 1020874 w 1863500"/>
                  <a:gd name="connsiteY8" fmla="*/ 1385453 h 1988048"/>
                  <a:gd name="connsiteX9" fmla="*/ 987693 w 1863500"/>
                  <a:gd name="connsiteY9" fmla="*/ 1387007 h 1988048"/>
                  <a:gd name="connsiteX10" fmla="*/ 987693 w 1863500"/>
                  <a:gd name="connsiteY10" fmla="*/ 1389459 h 1988048"/>
                  <a:gd name="connsiteX11" fmla="*/ 978483 w 1863500"/>
                  <a:gd name="connsiteY11" fmla="*/ 1389901 h 1988048"/>
                  <a:gd name="connsiteX12" fmla="*/ 961228 w 1863500"/>
                  <a:gd name="connsiteY12" fmla="*/ 1388247 h 1988048"/>
                  <a:gd name="connsiteX13" fmla="*/ 954945 w 1863500"/>
                  <a:gd name="connsiteY13" fmla="*/ 1388541 h 1988048"/>
                  <a:gd name="connsiteX14" fmla="*/ 954945 w 1863500"/>
                  <a:gd name="connsiteY14" fmla="*/ 1387644 h 1988048"/>
                  <a:gd name="connsiteX15" fmla="*/ 897689 w 1863500"/>
                  <a:gd name="connsiteY15" fmla="*/ 1382155 h 1988048"/>
                  <a:gd name="connsiteX16" fmla="*/ 897689 w 1863500"/>
                  <a:gd name="connsiteY16" fmla="*/ 1633783 h 1988048"/>
                  <a:gd name="connsiteX17" fmla="*/ 888479 w 1863500"/>
                  <a:gd name="connsiteY17" fmla="*/ 1634225 h 1988048"/>
                  <a:gd name="connsiteX18" fmla="*/ 82063 w 1863500"/>
                  <a:gd name="connsiteY18" fmla="*/ 1850584 h 1988048"/>
                  <a:gd name="connsiteX19" fmla="*/ 68505 w 1863500"/>
                  <a:gd name="connsiteY19" fmla="*/ 1148277 h 1988048"/>
                  <a:gd name="connsiteX20" fmla="*/ 9093 w 1863500"/>
                  <a:gd name="connsiteY20" fmla="*/ 684833 h 1988048"/>
                  <a:gd name="connsiteX0" fmla="*/ 72920 w 1927327"/>
                  <a:gd name="connsiteY0" fmla="*/ 684833 h 1988048"/>
                  <a:gd name="connsiteX1" fmla="*/ 648461 w 1927327"/>
                  <a:gd name="connsiteY1" fmla="*/ 58269 h 1988048"/>
                  <a:gd name="connsiteX2" fmla="*/ 1084701 w 1927327"/>
                  <a:gd name="connsiteY2" fmla="*/ 24853 h 1988048"/>
                  <a:gd name="connsiteX3" fmla="*/ 1695423 w 1927327"/>
                  <a:gd name="connsiteY3" fmla="*/ 454410 h 1988048"/>
                  <a:gd name="connsiteX4" fmla="*/ 1872396 w 1927327"/>
                  <a:gd name="connsiteY4" fmla="*/ 950839 h 1988048"/>
                  <a:gd name="connsiteX5" fmla="*/ 1655956 w 1927327"/>
                  <a:gd name="connsiteY5" fmla="*/ 1988048 h 1988048"/>
                  <a:gd name="connsiteX6" fmla="*/ 1144608 w 1927327"/>
                  <a:gd name="connsiteY6" fmla="*/ 1634227 h 1988048"/>
                  <a:gd name="connsiteX7" fmla="*/ 1144608 w 1927327"/>
                  <a:gd name="connsiteY7" fmla="*/ 1374478 h 1988048"/>
                  <a:gd name="connsiteX8" fmla="*/ 1084701 w 1927327"/>
                  <a:gd name="connsiteY8" fmla="*/ 1385453 h 1988048"/>
                  <a:gd name="connsiteX9" fmla="*/ 1051520 w 1927327"/>
                  <a:gd name="connsiteY9" fmla="*/ 1387007 h 1988048"/>
                  <a:gd name="connsiteX10" fmla="*/ 1051520 w 1927327"/>
                  <a:gd name="connsiteY10" fmla="*/ 1389459 h 1988048"/>
                  <a:gd name="connsiteX11" fmla="*/ 1042310 w 1927327"/>
                  <a:gd name="connsiteY11" fmla="*/ 1389901 h 1988048"/>
                  <a:gd name="connsiteX12" fmla="*/ 1025055 w 1927327"/>
                  <a:gd name="connsiteY12" fmla="*/ 1388247 h 1988048"/>
                  <a:gd name="connsiteX13" fmla="*/ 1018772 w 1927327"/>
                  <a:gd name="connsiteY13" fmla="*/ 1388541 h 1988048"/>
                  <a:gd name="connsiteX14" fmla="*/ 1018772 w 1927327"/>
                  <a:gd name="connsiteY14" fmla="*/ 1387644 h 1988048"/>
                  <a:gd name="connsiteX15" fmla="*/ 961516 w 1927327"/>
                  <a:gd name="connsiteY15" fmla="*/ 1382155 h 1988048"/>
                  <a:gd name="connsiteX16" fmla="*/ 961516 w 1927327"/>
                  <a:gd name="connsiteY16" fmla="*/ 1633783 h 1988048"/>
                  <a:gd name="connsiteX17" fmla="*/ 952306 w 1927327"/>
                  <a:gd name="connsiteY17" fmla="*/ 1634225 h 1988048"/>
                  <a:gd name="connsiteX18" fmla="*/ 145890 w 1927327"/>
                  <a:gd name="connsiteY18" fmla="*/ 1850584 h 1988048"/>
                  <a:gd name="connsiteX19" fmla="*/ 1966 w 1927327"/>
                  <a:gd name="connsiteY19" fmla="*/ 1294078 h 1988048"/>
                  <a:gd name="connsiteX20" fmla="*/ 72920 w 1927327"/>
                  <a:gd name="connsiteY20" fmla="*/ 684833 h 1988048"/>
                  <a:gd name="connsiteX0" fmla="*/ 72921 w 1927328"/>
                  <a:gd name="connsiteY0" fmla="*/ 659980 h 1963195"/>
                  <a:gd name="connsiteX1" fmla="*/ 1084702 w 1927328"/>
                  <a:gd name="connsiteY1" fmla="*/ 0 h 1963195"/>
                  <a:gd name="connsiteX2" fmla="*/ 1695424 w 1927328"/>
                  <a:gd name="connsiteY2" fmla="*/ 429557 h 1963195"/>
                  <a:gd name="connsiteX3" fmla="*/ 1872397 w 1927328"/>
                  <a:gd name="connsiteY3" fmla="*/ 925986 h 1963195"/>
                  <a:gd name="connsiteX4" fmla="*/ 1655957 w 1927328"/>
                  <a:gd name="connsiteY4" fmla="*/ 1963195 h 1963195"/>
                  <a:gd name="connsiteX5" fmla="*/ 1144609 w 1927328"/>
                  <a:gd name="connsiteY5" fmla="*/ 1609374 h 1963195"/>
                  <a:gd name="connsiteX6" fmla="*/ 1144609 w 1927328"/>
                  <a:gd name="connsiteY6" fmla="*/ 1349625 h 1963195"/>
                  <a:gd name="connsiteX7" fmla="*/ 1084702 w 1927328"/>
                  <a:gd name="connsiteY7" fmla="*/ 1360600 h 1963195"/>
                  <a:gd name="connsiteX8" fmla="*/ 1051521 w 1927328"/>
                  <a:gd name="connsiteY8" fmla="*/ 1362154 h 1963195"/>
                  <a:gd name="connsiteX9" fmla="*/ 1051521 w 1927328"/>
                  <a:gd name="connsiteY9" fmla="*/ 1364606 h 1963195"/>
                  <a:gd name="connsiteX10" fmla="*/ 1042311 w 1927328"/>
                  <a:gd name="connsiteY10" fmla="*/ 1365048 h 1963195"/>
                  <a:gd name="connsiteX11" fmla="*/ 1025056 w 1927328"/>
                  <a:gd name="connsiteY11" fmla="*/ 1363394 h 1963195"/>
                  <a:gd name="connsiteX12" fmla="*/ 1018773 w 1927328"/>
                  <a:gd name="connsiteY12" fmla="*/ 1363688 h 1963195"/>
                  <a:gd name="connsiteX13" fmla="*/ 1018773 w 1927328"/>
                  <a:gd name="connsiteY13" fmla="*/ 1362791 h 1963195"/>
                  <a:gd name="connsiteX14" fmla="*/ 961517 w 1927328"/>
                  <a:gd name="connsiteY14" fmla="*/ 1357302 h 1963195"/>
                  <a:gd name="connsiteX15" fmla="*/ 961517 w 1927328"/>
                  <a:gd name="connsiteY15" fmla="*/ 1608930 h 1963195"/>
                  <a:gd name="connsiteX16" fmla="*/ 952307 w 1927328"/>
                  <a:gd name="connsiteY16" fmla="*/ 1609372 h 1963195"/>
                  <a:gd name="connsiteX17" fmla="*/ 145891 w 1927328"/>
                  <a:gd name="connsiteY17" fmla="*/ 1825731 h 1963195"/>
                  <a:gd name="connsiteX18" fmla="*/ 1967 w 1927328"/>
                  <a:gd name="connsiteY18" fmla="*/ 1269225 h 1963195"/>
                  <a:gd name="connsiteX19" fmla="*/ 72921 w 1927328"/>
                  <a:gd name="connsiteY19" fmla="*/ 659980 h 1963195"/>
                  <a:gd name="connsiteX0" fmla="*/ 72921 w 1927328"/>
                  <a:gd name="connsiteY0" fmla="*/ 659980 h 1963195"/>
                  <a:gd name="connsiteX1" fmla="*/ 1084702 w 1927328"/>
                  <a:gd name="connsiteY1" fmla="*/ 0 h 1963195"/>
                  <a:gd name="connsiteX2" fmla="*/ 1695424 w 1927328"/>
                  <a:gd name="connsiteY2" fmla="*/ 429557 h 1963195"/>
                  <a:gd name="connsiteX3" fmla="*/ 1872397 w 1927328"/>
                  <a:gd name="connsiteY3" fmla="*/ 925986 h 1963195"/>
                  <a:gd name="connsiteX4" fmla="*/ 1655957 w 1927328"/>
                  <a:gd name="connsiteY4" fmla="*/ 1963195 h 1963195"/>
                  <a:gd name="connsiteX5" fmla="*/ 1144609 w 1927328"/>
                  <a:gd name="connsiteY5" fmla="*/ 1609374 h 1963195"/>
                  <a:gd name="connsiteX6" fmla="*/ 1144609 w 1927328"/>
                  <a:gd name="connsiteY6" fmla="*/ 1349625 h 1963195"/>
                  <a:gd name="connsiteX7" fmla="*/ 1084702 w 1927328"/>
                  <a:gd name="connsiteY7" fmla="*/ 1360600 h 1963195"/>
                  <a:gd name="connsiteX8" fmla="*/ 1051521 w 1927328"/>
                  <a:gd name="connsiteY8" fmla="*/ 1362154 h 1963195"/>
                  <a:gd name="connsiteX9" fmla="*/ 1051521 w 1927328"/>
                  <a:gd name="connsiteY9" fmla="*/ 1364606 h 1963195"/>
                  <a:gd name="connsiteX10" fmla="*/ 1042311 w 1927328"/>
                  <a:gd name="connsiteY10" fmla="*/ 1365048 h 1963195"/>
                  <a:gd name="connsiteX11" fmla="*/ 1025056 w 1927328"/>
                  <a:gd name="connsiteY11" fmla="*/ 1363394 h 1963195"/>
                  <a:gd name="connsiteX12" fmla="*/ 1018773 w 1927328"/>
                  <a:gd name="connsiteY12" fmla="*/ 1363688 h 1963195"/>
                  <a:gd name="connsiteX13" fmla="*/ 1018773 w 1927328"/>
                  <a:gd name="connsiteY13" fmla="*/ 1362791 h 1963195"/>
                  <a:gd name="connsiteX14" fmla="*/ 961517 w 1927328"/>
                  <a:gd name="connsiteY14" fmla="*/ 1357302 h 1963195"/>
                  <a:gd name="connsiteX15" fmla="*/ 961517 w 1927328"/>
                  <a:gd name="connsiteY15" fmla="*/ 1608930 h 1963195"/>
                  <a:gd name="connsiteX16" fmla="*/ 952307 w 1927328"/>
                  <a:gd name="connsiteY16" fmla="*/ 1609372 h 1963195"/>
                  <a:gd name="connsiteX17" fmla="*/ 145891 w 1927328"/>
                  <a:gd name="connsiteY17" fmla="*/ 1825731 h 1963195"/>
                  <a:gd name="connsiteX18" fmla="*/ 1967 w 1927328"/>
                  <a:gd name="connsiteY18" fmla="*/ 1269225 h 1963195"/>
                  <a:gd name="connsiteX19" fmla="*/ 72921 w 1927328"/>
                  <a:gd name="connsiteY19" fmla="*/ 659980 h 1963195"/>
                  <a:gd name="connsiteX0" fmla="*/ 83467 w 1937874"/>
                  <a:gd name="connsiteY0" fmla="*/ 659980 h 1963195"/>
                  <a:gd name="connsiteX1" fmla="*/ 1095248 w 1937874"/>
                  <a:gd name="connsiteY1" fmla="*/ 0 h 1963195"/>
                  <a:gd name="connsiteX2" fmla="*/ 1705970 w 1937874"/>
                  <a:gd name="connsiteY2" fmla="*/ 429557 h 1963195"/>
                  <a:gd name="connsiteX3" fmla="*/ 1882943 w 1937874"/>
                  <a:gd name="connsiteY3" fmla="*/ 925986 h 1963195"/>
                  <a:gd name="connsiteX4" fmla="*/ 1666503 w 1937874"/>
                  <a:gd name="connsiteY4" fmla="*/ 1963195 h 1963195"/>
                  <a:gd name="connsiteX5" fmla="*/ 1155155 w 1937874"/>
                  <a:gd name="connsiteY5" fmla="*/ 1609374 h 1963195"/>
                  <a:gd name="connsiteX6" fmla="*/ 1155155 w 1937874"/>
                  <a:gd name="connsiteY6" fmla="*/ 1349625 h 1963195"/>
                  <a:gd name="connsiteX7" fmla="*/ 1095248 w 1937874"/>
                  <a:gd name="connsiteY7" fmla="*/ 1360600 h 1963195"/>
                  <a:gd name="connsiteX8" fmla="*/ 1062067 w 1937874"/>
                  <a:gd name="connsiteY8" fmla="*/ 1362154 h 1963195"/>
                  <a:gd name="connsiteX9" fmla="*/ 1062067 w 1937874"/>
                  <a:gd name="connsiteY9" fmla="*/ 1364606 h 1963195"/>
                  <a:gd name="connsiteX10" fmla="*/ 1052857 w 1937874"/>
                  <a:gd name="connsiteY10" fmla="*/ 1365048 h 1963195"/>
                  <a:gd name="connsiteX11" fmla="*/ 1035602 w 1937874"/>
                  <a:gd name="connsiteY11" fmla="*/ 1363394 h 1963195"/>
                  <a:gd name="connsiteX12" fmla="*/ 1029319 w 1937874"/>
                  <a:gd name="connsiteY12" fmla="*/ 1363688 h 1963195"/>
                  <a:gd name="connsiteX13" fmla="*/ 1029319 w 1937874"/>
                  <a:gd name="connsiteY13" fmla="*/ 1362791 h 1963195"/>
                  <a:gd name="connsiteX14" fmla="*/ 972063 w 1937874"/>
                  <a:gd name="connsiteY14" fmla="*/ 1357302 h 1963195"/>
                  <a:gd name="connsiteX15" fmla="*/ 972063 w 1937874"/>
                  <a:gd name="connsiteY15" fmla="*/ 1608930 h 1963195"/>
                  <a:gd name="connsiteX16" fmla="*/ 962853 w 1937874"/>
                  <a:gd name="connsiteY16" fmla="*/ 1609372 h 1963195"/>
                  <a:gd name="connsiteX17" fmla="*/ 78217 w 1937874"/>
                  <a:gd name="connsiteY17" fmla="*/ 1771055 h 1963195"/>
                  <a:gd name="connsiteX18" fmla="*/ 12513 w 1937874"/>
                  <a:gd name="connsiteY18" fmla="*/ 1269225 h 1963195"/>
                  <a:gd name="connsiteX19" fmla="*/ 83467 w 1937874"/>
                  <a:gd name="connsiteY19" fmla="*/ 659980 h 1963195"/>
                  <a:gd name="connsiteX0" fmla="*/ 83467 w 1937874"/>
                  <a:gd name="connsiteY0" fmla="*/ 659980 h 2055889"/>
                  <a:gd name="connsiteX1" fmla="*/ 1095248 w 1937874"/>
                  <a:gd name="connsiteY1" fmla="*/ 0 h 2055889"/>
                  <a:gd name="connsiteX2" fmla="*/ 1705970 w 1937874"/>
                  <a:gd name="connsiteY2" fmla="*/ 429557 h 2055889"/>
                  <a:gd name="connsiteX3" fmla="*/ 1882943 w 1937874"/>
                  <a:gd name="connsiteY3" fmla="*/ 925986 h 2055889"/>
                  <a:gd name="connsiteX4" fmla="*/ 1666503 w 1937874"/>
                  <a:gd name="connsiteY4" fmla="*/ 1963195 h 2055889"/>
                  <a:gd name="connsiteX5" fmla="*/ 1155155 w 1937874"/>
                  <a:gd name="connsiteY5" fmla="*/ 1609374 h 2055889"/>
                  <a:gd name="connsiteX6" fmla="*/ 1155155 w 1937874"/>
                  <a:gd name="connsiteY6" fmla="*/ 1349625 h 2055889"/>
                  <a:gd name="connsiteX7" fmla="*/ 1095248 w 1937874"/>
                  <a:gd name="connsiteY7" fmla="*/ 1360600 h 2055889"/>
                  <a:gd name="connsiteX8" fmla="*/ 1062067 w 1937874"/>
                  <a:gd name="connsiteY8" fmla="*/ 1362154 h 2055889"/>
                  <a:gd name="connsiteX9" fmla="*/ 1062067 w 1937874"/>
                  <a:gd name="connsiteY9" fmla="*/ 1364606 h 2055889"/>
                  <a:gd name="connsiteX10" fmla="*/ 1052857 w 1937874"/>
                  <a:gd name="connsiteY10" fmla="*/ 1365048 h 2055889"/>
                  <a:gd name="connsiteX11" fmla="*/ 1035602 w 1937874"/>
                  <a:gd name="connsiteY11" fmla="*/ 1363394 h 2055889"/>
                  <a:gd name="connsiteX12" fmla="*/ 1029319 w 1937874"/>
                  <a:gd name="connsiteY12" fmla="*/ 1363688 h 2055889"/>
                  <a:gd name="connsiteX13" fmla="*/ 1029319 w 1937874"/>
                  <a:gd name="connsiteY13" fmla="*/ 1362791 h 2055889"/>
                  <a:gd name="connsiteX14" fmla="*/ 972063 w 1937874"/>
                  <a:gd name="connsiteY14" fmla="*/ 1357302 h 2055889"/>
                  <a:gd name="connsiteX15" fmla="*/ 972063 w 1937874"/>
                  <a:gd name="connsiteY15" fmla="*/ 1608930 h 2055889"/>
                  <a:gd name="connsiteX16" fmla="*/ 971544 w 1937874"/>
                  <a:gd name="connsiteY16" fmla="*/ 2055889 h 2055889"/>
                  <a:gd name="connsiteX17" fmla="*/ 78217 w 1937874"/>
                  <a:gd name="connsiteY17" fmla="*/ 1771055 h 2055889"/>
                  <a:gd name="connsiteX18" fmla="*/ 12513 w 1937874"/>
                  <a:gd name="connsiteY18" fmla="*/ 1269225 h 2055889"/>
                  <a:gd name="connsiteX19" fmla="*/ 83467 w 1937874"/>
                  <a:gd name="connsiteY19" fmla="*/ 659980 h 2055889"/>
                  <a:gd name="connsiteX0" fmla="*/ 129822 w 1984229"/>
                  <a:gd name="connsiteY0" fmla="*/ 659980 h 2055889"/>
                  <a:gd name="connsiteX1" fmla="*/ 1141603 w 1984229"/>
                  <a:gd name="connsiteY1" fmla="*/ 0 h 2055889"/>
                  <a:gd name="connsiteX2" fmla="*/ 1752325 w 1984229"/>
                  <a:gd name="connsiteY2" fmla="*/ 429557 h 2055889"/>
                  <a:gd name="connsiteX3" fmla="*/ 1929298 w 1984229"/>
                  <a:gd name="connsiteY3" fmla="*/ 925986 h 2055889"/>
                  <a:gd name="connsiteX4" fmla="*/ 1712858 w 1984229"/>
                  <a:gd name="connsiteY4" fmla="*/ 1963195 h 2055889"/>
                  <a:gd name="connsiteX5" fmla="*/ 1201510 w 1984229"/>
                  <a:gd name="connsiteY5" fmla="*/ 1609374 h 2055889"/>
                  <a:gd name="connsiteX6" fmla="*/ 1201510 w 1984229"/>
                  <a:gd name="connsiteY6" fmla="*/ 1349625 h 2055889"/>
                  <a:gd name="connsiteX7" fmla="*/ 1141603 w 1984229"/>
                  <a:gd name="connsiteY7" fmla="*/ 1360600 h 2055889"/>
                  <a:gd name="connsiteX8" fmla="*/ 1108422 w 1984229"/>
                  <a:gd name="connsiteY8" fmla="*/ 1362154 h 2055889"/>
                  <a:gd name="connsiteX9" fmla="*/ 1108422 w 1984229"/>
                  <a:gd name="connsiteY9" fmla="*/ 1364606 h 2055889"/>
                  <a:gd name="connsiteX10" fmla="*/ 1099212 w 1984229"/>
                  <a:gd name="connsiteY10" fmla="*/ 1365048 h 2055889"/>
                  <a:gd name="connsiteX11" fmla="*/ 1081957 w 1984229"/>
                  <a:gd name="connsiteY11" fmla="*/ 1363394 h 2055889"/>
                  <a:gd name="connsiteX12" fmla="*/ 1075674 w 1984229"/>
                  <a:gd name="connsiteY12" fmla="*/ 1363688 h 2055889"/>
                  <a:gd name="connsiteX13" fmla="*/ 1075674 w 1984229"/>
                  <a:gd name="connsiteY13" fmla="*/ 1362791 h 2055889"/>
                  <a:gd name="connsiteX14" fmla="*/ 1018418 w 1984229"/>
                  <a:gd name="connsiteY14" fmla="*/ 1357302 h 2055889"/>
                  <a:gd name="connsiteX15" fmla="*/ 1018418 w 1984229"/>
                  <a:gd name="connsiteY15" fmla="*/ 1608930 h 2055889"/>
                  <a:gd name="connsiteX16" fmla="*/ 1017899 w 1984229"/>
                  <a:gd name="connsiteY16" fmla="*/ 2055889 h 2055889"/>
                  <a:gd name="connsiteX17" fmla="*/ 55043 w 1984229"/>
                  <a:gd name="connsiteY17" fmla="*/ 1962419 h 2055889"/>
                  <a:gd name="connsiteX18" fmla="*/ 58868 w 1984229"/>
                  <a:gd name="connsiteY18" fmla="*/ 1269225 h 2055889"/>
                  <a:gd name="connsiteX19" fmla="*/ 129822 w 1984229"/>
                  <a:gd name="connsiteY19" fmla="*/ 659980 h 2055889"/>
                  <a:gd name="connsiteX0" fmla="*/ 129822 w 1940642"/>
                  <a:gd name="connsiteY0" fmla="*/ 659980 h 2055889"/>
                  <a:gd name="connsiteX1" fmla="*/ 1141603 w 1940642"/>
                  <a:gd name="connsiteY1" fmla="*/ 0 h 2055889"/>
                  <a:gd name="connsiteX2" fmla="*/ 1752325 w 1940642"/>
                  <a:gd name="connsiteY2" fmla="*/ 429557 h 2055889"/>
                  <a:gd name="connsiteX3" fmla="*/ 1929298 w 1940642"/>
                  <a:gd name="connsiteY3" fmla="*/ 925986 h 2055889"/>
                  <a:gd name="connsiteX4" fmla="*/ 1408670 w 1940642"/>
                  <a:gd name="connsiteY4" fmla="*/ 2017871 h 2055889"/>
                  <a:gd name="connsiteX5" fmla="*/ 1201510 w 1940642"/>
                  <a:gd name="connsiteY5" fmla="*/ 1609374 h 2055889"/>
                  <a:gd name="connsiteX6" fmla="*/ 1201510 w 1940642"/>
                  <a:gd name="connsiteY6" fmla="*/ 1349625 h 2055889"/>
                  <a:gd name="connsiteX7" fmla="*/ 1141603 w 1940642"/>
                  <a:gd name="connsiteY7" fmla="*/ 1360600 h 2055889"/>
                  <a:gd name="connsiteX8" fmla="*/ 1108422 w 1940642"/>
                  <a:gd name="connsiteY8" fmla="*/ 1362154 h 2055889"/>
                  <a:gd name="connsiteX9" fmla="*/ 1108422 w 1940642"/>
                  <a:gd name="connsiteY9" fmla="*/ 1364606 h 2055889"/>
                  <a:gd name="connsiteX10" fmla="*/ 1099212 w 1940642"/>
                  <a:gd name="connsiteY10" fmla="*/ 1365048 h 2055889"/>
                  <a:gd name="connsiteX11" fmla="*/ 1081957 w 1940642"/>
                  <a:gd name="connsiteY11" fmla="*/ 1363394 h 2055889"/>
                  <a:gd name="connsiteX12" fmla="*/ 1075674 w 1940642"/>
                  <a:gd name="connsiteY12" fmla="*/ 1363688 h 2055889"/>
                  <a:gd name="connsiteX13" fmla="*/ 1075674 w 1940642"/>
                  <a:gd name="connsiteY13" fmla="*/ 1362791 h 2055889"/>
                  <a:gd name="connsiteX14" fmla="*/ 1018418 w 1940642"/>
                  <a:gd name="connsiteY14" fmla="*/ 1357302 h 2055889"/>
                  <a:gd name="connsiteX15" fmla="*/ 1018418 w 1940642"/>
                  <a:gd name="connsiteY15" fmla="*/ 1608930 h 2055889"/>
                  <a:gd name="connsiteX16" fmla="*/ 1017899 w 1940642"/>
                  <a:gd name="connsiteY16" fmla="*/ 2055889 h 2055889"/>
                  <a:gd name="connsiteX17" fmla="*/ 55043 w 1940642"/>
                  <a:gd name="connsiteY17" fmla="*/ 1962419 h 2055889"/>
                  <a:gd name="connsiteX18" fmla="*/ 58868 w 1940642"/>
                  <a:gd name="connsiteY18" fmla="*/ 1269225 h 2055889"/>
                  <a:gd name="connsiteX19" fmla="*/ 129822 w 1940642"/>
                  <a:gd name="connsiteY19" fmla="*/ 659980 h 2055889"/>
                  <a:gd name="connsiteX0" fmla="*/ 129822 w 1941537"/>
                  <a:gd name="connsiteY0" fmla="*/ 659980 h 2055889"/>
                  <a:gd name="connsiteX1" fmla="*/ 1141603 w 1941537"/>
                  <a:gd name="connsiteY1" fmla="*/ 0 h 2055889"/>
                  <a:gd name="connsiteX2" fmla="*/ 1752325 w 1941537"/>
                  <a:gd name="connsiteY2" fmla="*/ 429557 h 2055889"/>
                  <a:gd name="connsiteX3" fmla="*/ 1929298 w 1941537"/>
                  <a:gd name="connsiteY3" fmla="*/ 925986 h 2055889"/>
                  <a:gd name="connsiteX4" fmla="*/ 1391287 w 1941537"/>
                  <a:gd name="connsiteY4" fmla="*/ 1844732 h 2055889"/>
                  <a:gd name="connsiteX5" fmla="*/ 1201510 w 1941537"/>
                  <a:gd name="connsiteY5" fmla="*/ 1609374 h 2055889"/>
                  <a:gd name="connsiteX6" fmla="*/ 1201510 w 1941537"/>
                  <a:gd name="connsiteY6" fmla="*/ 1349625 h 2055889"/>
                  <a:gd name="connsiteX7" fmla="*/ 1141603 w 1941537"/>
                  <a:gd name="connsiteY7" fmla="*/ 1360600 h 2055889"/>
                  <a:gd name="connsiteX8" fmla="*/ 1108422 w 1941537"/>
                  <a:gd name="connsiteY8" fmla="*/ 1362154 h 2055889"/>
                  <a:gd name="connsiteX9" fmla="*/ 1108422 w 1941537"/>
                  <a:gd name="connsiteY9" fmla="*/ 1364606 h 2055889"/>
                  <a:gd name="connsiteX10" fmla="*/ 1099212 w 1941537"/>
                  <a:gd name="connsiteY10" fmla="*/ 1365048 h 2055889"/>
                  <a:gd name="connsiteX11" fmla="*/ 1081957 w 1941537"/>
                  <a:gd name="connsiteY11" fmla="*/ 1363394 h 2055889"/>
                  <a:gd name="connsiteX12" fmla="*/ 1075674 w 1941537"/>
                  <a:gd name="connsiteY12" fmla="*/ 1363688 h 2055889"/>
                  <a:gd name="connsiteX13" fmla="*/ 1075674 w 1941537"/>
                  <a:gd name="connsiteY13" fmla="*/ 1362791 h 2055889"/>
                  <a:gd name="connsiteX14" fmla="*/ 1018418 w 1941537"/>
                  <a:gd name="connsiteY14" fmla="*/ 1357302 h 2055889"/>
                  <a:gd name="connsiteX15" fmla="*/ 1018418 w 1941537"/>
                  <a:gd name="connsiteY15" fmla="*/ 1608930 h 2055889"/>
                  <a:gd name="connsiteX16" fmla="*/ 1017899 w 1941537"/>
                  <a:gd name="connsiteY16" fmla="*/ 2055889 h 2055889"/>
                  <a:gd name="connsiteX17" fmla="*/ 55043 w 1941537"/>
                  <a:gd name="connsiteY17" fmla="*/ 1962419 h 2055889"/>
                  <a:gd name="connsiteX18" fmla="*/ 58868 w 1941537"/>
                  <a:gd name="connsiteY18" fmla="*/ 1269225 h 2055889"/>
                  <a:gd name="connsiteX19" fmla="*/ 129822 w 1941537"/>
                  <a:gd name="connsiteY19" fmla="*/ 659980 h 2055889"/>
                  <a:gd name="connsiteX0" fmla="*/ 129822 w 1945279"/>
                  <a:gd name="connsiteY0" fmla="*/ 659980 h 2055889"/>
                  <a:gd name="connsiteX1" fmla="*/ 1141603 w 1945279"/>
                  <a:gd name="connsiteY1" fmla="*/ 0 h 2055889"/>
                  <a:gd name="connsiteX2" fmla="*/ 1752325 w 1945279"/>
                  <a:gd name="connsiteY2" fmla="*/ 429557 h 2055889"/>
                  <a:gd name="connsiteX3" fmla="*/ 1929298 w 1945279"/>
                  <a:gd name="connsiteY3" fmla="*/ 925986 h 2055889"/>
                  <a:gd name="connsiteX4" fmla="*/ 1321759 w 1945279"/>
                  <a:gd name="connsiteY4" fmla="*/ 1826506 h 2055889"/>
                  <a:gd name="connsiteX5" fmla="*/ 1201510 w 1945279"/>
                  <a:gd name="connsiteY5" fmla="*/ 1609374 h 2055889"/>
                  <a:gd name="connsiteX6" fmla="*/ 1201510 w 1945279"/>
                  <a:gd name="connsiteY6" fmla="*/ 1349625 h 2055889"/>
                  <a:gd name="connsiteX7" fmla="*/ 1141603 w 1945279"/>
                  <a:gd name="connsiteY7" fmla="*/ 1360600 h 2055889"/>
                  <a:gd name="connsiteX8" fmla="*/ 1108422 w 1945279"/>
                  <a:gd name="connsiteY8" fmla="*/ 1362154 h 2055889"/>
                  <a:gd name="connsiteX9" fmla="*/ 1108422 w 1945279"/>
                  <a:gd name="connsiteY9" fmla="*/ 1364606 h 2055889"/>
                  <a:gd name="connsiteX10" fmla="*/ 1099212 w 1945279"/>
                  <a:gd name="connsiteY10" fmla="*/ 1365048 h 2055889"/>
                  <a:gd name="connsiteX11" fmla="*/ 1081957 w 1945279"/>
                  <a:gd name="connsiteY11" fmla="*/ 1363394 h 2055889"/>
                  <a:gd name="connsiteX12" fmla="*/ 1075674 w 1945279"/>
                  <a:gd name="connsiteY12" fmla="*/ 1363688 h 2055889"/>
                  <a:gd name="connsiteX13" fmla="*/ 1075674 w 1945279"/>
                  <a:gd name="connsiteY13" fmla="*/ 1362791 h 2055889"/>
                  <a:gd name="connsiteX14" fmla="*/ 1018418 w 1945279"/>
                  <a:gd name="connsiteY14" fmla="*/ 1357302 h 2055889"/>
                  <a:gd name="connsiteX15" fmla="*/ 1018418 w 1945279"/>
                  <a:gd name="connsiteY15" fmla="*/ 1608930 h 2055889"/>
                  <a:gd name="connsiteX16" fmla="*/ 1017899 w 1945279"/>
                  <a:gd name="connsiteY16" fmla="*/ 2055889 h 2055889"/>
                  <a:gd name="connsiteX17" fmla="*/ 55043 w 1945279"/>
                  <a:gd name="connsiteY17" fmla="*/ 1962419 h 2055889"/>
                  <a:gd name="connsiteX18" fmla="*/ 58868 w 1945279"/>
                  <a:gd name="connsiteY18" fmla="*/ 1269225 h 2055889"/>
                  <a:gd name="connsiteX19" fmla="*/ 129822 w 1945279"/>
                  <a:gd name="connsiteY19" fmla="*/ 659980 h 2055889"/>
                  <a:gd name="connsiteX0" fmla="*/ 129822 w 1945279"/>
                  <a:gd name="connsiteY0" fmla="*/ 659980 h 2055889"/>
                  <a:gd name="connsiteX1" fmla="*/ 1141603 w 1945279"/>
                  <a:gd name="connsiteY1" fmla="*/ 0 h 2055889"/>
                  <a:gd name="connsiteX2" fmla="*/ 1752325 w 1945279"/>
                  <a:gd name="connsiteY2" fmla="*/ 429557 h 2055889"/>
                  <a:gd name="connsiteX3" fmla="*/ 1929298 w 1945279"/>
                  <a:gd name="connsiteY3" fmla="*/ 925986 h 2055889"/>
                  <a:gd name="connsiteX4" fmla="*/ 1321759 w 1945279"/>
                  <a:gd name="connsiteY4" fmla="*/ 1826506 h 2055889"/>
                  <a:gd name="connsiteX5" fmla="*/ 1201510 w 1945279"/>
                  <a:gd name="connsiteY5" fmla="*/ 1609374 h 2055889"/>
                  <a:gd name="connsiteX6" fmla="*/ 1201510 w 1945279"/>
                  <a:gd name="connsiteY6" fmla="*/ 1349625 h 2055889"/>
                  <a:gd name="connsiteX7" fmla="*/ 1141603 w 1945279"/>
                  <a:gd name="connsiteY7" fmla="*/ 1360600 h 2055889"/>
                  <a:gd name="connsiteX8" fmla="*/ 1108422 w 1945279"/>
                  <a:gd name="connsiteY8" fmla="*/ 1362154 h 2055889"/>
                  <a:gd name="connsiteX9" fmla="*/ 1108422 w 1945279"/>
                  <a:gd name="connsiteY9" fmla="*/ 1364606 h 2055889"/>
                  <a:gd name="connsiteX10" fmla="*/ 1099212 w 1945279"/>
                  <a:gd name="connsiteY10" fmla="*/ 1365048 h 2055889"/>
                  <a:gd name="connsiteX11" fmla="*/ 1081957 w 1945279"/>
                  <a:gd name="connsiteY11" fmla="*/ 1363394 h 2055889"/>
                  <a:gd name="connsiteX12" fmla="*/ 1075674 w 1945279"/>
                  <a:gd name="connsiteY12" fmla="*/ 1363688 h 2055889"/>
                  <a:gd name="connsiteX13" fmla="*/ 1075674 w 1945279"/>
                  <a:gd name="connsiteY13" fmla="*/ 1362791 h 2055889"/>
                  <a:gd name="connsiteX14" fmla="*/ 1018418 w 1945279"/>
                  <a:gd name="connsiteY14" fmla="*/ 1357302 h 2055889"/>
                  <a:gd name="connsiteX15" fmla="*/ 1018418 w 1945279"/>
                  <a:gd name="connsiteY15" fmla="*/ 1608930 h 2055889"/>
                  <a:gd name="connsiteX16" fmla="*/ 1017899 w 1945279"/>
                  <a:gd name="connsiteY16" fmla="*/ 2055889 h 2055889"/>
                  <a:gd name="connsiteX17" fmla="*/ 55043 w 1945279"/>
                  <a:gd name="connsiteY17" fmla="*/ 1962419 h 2055889"/>
                  <a:gd name="connsiteX18" fmla="*/ 58868 w 1945279"/>
                  <a:gd name="connsiteY18" fmla="*/ 1269225 h 2055889"/>
                  <a:gd name="connsiteX19" fmla="*/ 129822 w 1945279"/>
                  <a:gd name="connsiteY19" fmla="*/ 659980 h 2055889"/>
                  <a:gd name="connsiteX0" fmla="*/ 129822 w 2053216"/>
                  <a:gd name="connsiteY0" fmla="*/ 659980 h 2055889"/>
                  <a:gd name="connsiteX1" fmla="*/ 1141603 w 2053216"/>
                  <a:gd name="connsiteY1" fmla="*/ 0 h 2055889"/>
                  <a:gd name="connsiteX2" fmla="*/ 1752325 w 2053216"/>
                  <a:gd name="connsiteY2" fmla="*/ 429557 h 2055889"/>
                  <a:gd name="connsiteX3" fmla="*/ 2042282 w 2053216"/>
                  <a:gd name="connsiteY3" fmla="*/ 1062675 h 2055889"/>
                  <a:gd name="connsiteX4" fmla="*/ 1321759 w 2053216"/>
                  <a:gd name="connsiteY4" fmla="*/ 1826506 h 2055889"/>
                  <a:gd name="connsiteX5" fmla="*/ 1201510 w 2053216"/>
                  <a:gd name="connsiteY5" fmla="*/ 1609374 h 2055889"/>
                  <a:gd name="connsiteX6" fmla="*/ 1201510 w 2053216"/>
                  <a:gd name="connsiteY6" fmla="*/ 1349625 h 2055889"/>
                  <a:gd name="connsiteX7" fmla="*/ 1141603 w 2053216"/>
                  <a:gd name="connsiteY7" fmla="*/ 1360600 h 2055889"/>
                  <a:gd name="connsiteX8" fmla="*/ 1108422 w 2053216"/>
                  <a:gd name="connsiteY8" fmla="*/ 1362154 h 2055889"/>
                  <a:gd name="connsiteX9" fmla="*/ 1108422 w 2053216"/>
                  <a:gd name="connsiteY9" fmla="*/ 1364606 h 2055889"/>
                  <a:gd name="connsiteX10" fmla="*/ 1099212 w 2053216"/>
                  <a:gd name="connsiteY10" fmla="*/ 1365048 h 2055889"/>
                  <a:gd name="connsiteX11" fmla="*/ 1081957 w 2053216"/>
                  <a:gd name="connsiteY11" fmla="*/ 1363394 h 2055889"/>
                  <a:gd name="connsiteX12" fmla="*/ 1075674 w 2053216"/>
                  <a:gd name="connsiteY12" fmla="*/ 1363688 h 2055889"/>
                  <a:gd name="connsiteX13" fmla="*/ 1075674 w 2053216"/>
                  <a:gd name="connsiteY13" fmla="*/ 1362791 h 2055889"/>
                  <a:gd name="connsiteX14" fmla="*/ 1018418 w 2053216"/>
                  <a:gd name="connsiteY14" fmla="*/ 1357302 h 2055889"/>
                  <a:gd name="connsiteX15" fmla="*/ 1018418 w 2053216"/>
                  <a:gd name="connsiteY15" fmla="*/ 1608930 h 2055889"/>
                  <a:gd name="connsiteX16" fmla="*/ 1017899 w 2053216"/>
                  <a:gd name="connsiteY16" fmla="*/ 2055889 h 2055889"/>
                  <a:gd name="connsiteX17" fmla="*/ 55043 w 2053216"/>
                  <a:gd name="connsiteY17" fmla="*/ 1962419 h 2055889"/>
                  <a:gd name="connsiteX18" fmla="*/ 58868 w 2053216"/>
                  <a:gd name="connsiteY18" fmla="*/ 1269225 h 2055889"/>
                  <a:gd name="connsiteX19" fmla="*/ 129822 w 2053216"/>
                  <a:gd name="connsiteY19" fmla="*/ 659980 h 2055889"/>
                  <a:gd name="connsiteX0" fmla="*/ 129822 w 2055464"/>
                  <a:gd name="connsiteY0" fmla="*/ 659980 h 2055889"/>
                  <a:gd name="connsiteX1" fmla="*/ 1141603 w 2055464"/>
                  <a:gd name="connsiteY1" fmla="*/ 0 h 2055889"/>
                  <a:gd name="connsiteX2" fmla="*/ 1752325 w 2055464"/>
                  <a:gd name="connsiteY2" fmla="*/ 429557 h 2055889"/>
                  <a:gd name="connsiteX3" fmla="*/ 2042282 w 2055464"/>
                  <a:gd name="connsiteY3" fmla="*/ 1062675 h 2055889"/>
                  <a:gd name="connsiteX4" fmla="*/ 1321759 w 2055464"/>
                  <a:gd name="connsiteY4" fmla="*/ 1826506 h 2055889"/>
                  <a:gd name="connsiteX5" fmla="*/ 1201510 w 2055464"/>
                  <a:gd name="connsiteY5" fmla="*/ 1609374 h 2055889"/>
                  <a:gd name="connsiteX6" fmla="*/ 1201510 w 2055464"/>
                  <a:gd name="connsiteY6" fmla="*/ 1349625 h 2055889"/>
                  <a:gd name="connsiteX7" fmla="*/ 1141603 w 2055464"/>
                  <a:gd name="connsiteY7" fmla="*/ 1360600 h 2055889"/>
                  <a:gd name="connsiteX8" fmla="*/ 1108422 w 2055464"/>
                  <a:gd name="connsiteY8" fmla="*/ 1362154 h 2055889"/>
                  <a:gd name="connsiteX9" fmla="*/ 1108422 w 2055464"/>
                  <a:gd name="connsiteY9" fmla="*/ 1364606 h 2055889"/>
                  <a:gd name="connsiteX10" fmla="*/ 1099212 w 2055464"/>
                  <a:gd name="connsiteY10" fmla="*/ 1365048 h 2055889"/>
                  <a:gd name="connsiteX11" fmla="*/ 1081957 w 2055464"/>
                  <a:gd name="connsiteY11" fmla="*/ 1363394 h 2055889"/>
                  <a:gd name="connsiteX12" fmla="*/ 1075674 w 2055464"/>
                  <a:gd name="connsiteY12" fmla="*/ 1363688 h 2055889"/>
                  <a:gd name="connsiteX13" fmla="*/ 1075674 w 2055464"/>
                  <a:gd name="connsiteY13" fmla="*/ 1362791 h 2055889"/>
                  <a:gd name="connsiteX14" fmla="*/ 1018418 w 2055464"/>
                  <a:gd name="connsiteY14" fmla="*/ 1357302 h 2055889"/>
                  <a:gd name="connsiteX15" fmla="*/ 1018418 w 2055464"/>
                  <a:gd name="connsiteY15" fmla="*/ 1608930 h 2055889"/>
                  <a:gd name="connsiteX16" fmla="*/ 1017899 w 2055464"/>
                  <a:gd name="connsiteY16" fmla="*/ 2055889 h 2055889"/>
                  <a:gd name="connsiteX17" fmla="*/ 55043 w 2055464"/>
                  <a:gd name="connsiteY17" fmla="*/ 1962419 h 2055889"/>
                  <a:gd name="connsiteX18" fmla="*/ 58868 w 2055464"/>
                  <a:gd name="connsiteY18" fmla="*/ 1269225 h 2055889"/>
                  <a:gd name="connsiteX19" fmla="*/ 129822 w 2055464"/>
                  <a:gd name="connsiteY19" fmla="*/ 659980 h 2055889"/>
                  <a:gd name="connsiteX0" fmla="*/ 129822 w 2059410"/>
                  <a:gd name="connsiteY0" fmla="*/ 659980 h 2055889"/>
                  <a:gd name="connsiteX1" fmla="*/ 1141603 w 2059410"/>
                  <a:gd name="connsiteY1" fmla="*/ 0 h 2055889"/>
                  <a:gd name="connsiteX2" fmla="*/ 1821854 w 2059410"/>
                  <a:gd name="connsiteY2" fmla="*/ 438670 h 2055889"/>
                  <a:gd name="connsiteX3" fmla="*/ 2042282 w 2059410"/>
                  <a:gd name="connsiteY3" fmla="*/ 1062675 h 2055889"/>
                  <a:gd name="connsiteX4" fmla="*/ 1321759 w 2059410"/>
                  <a:gd name="connsiteY4" fmla="*/ 1826506 h 2055889"/>
                  <a:gd name="connsiteX5" fmla="*/ 1201510 w 2059410"/>
                  <a:gd name="connsiteY5" fmla="*/ 1609374 h 2055889"/>
                  <a:gd name="connsiteX6" fmla="*/ 1201510 w 2059410"/>
                  <a:gd name="connsiteY6" fmla="*/ 1349625 h 2055889"/>
                  <a:gd name="connsiteX7" fmla="*/ 1141603 w 2059410"/>
                  <a:gd name="connsiteY7" fmla="*/ 1360600 h 2055889"/>
                  <a:gd name="connsiteX8" fmla="*/ 1108422 w 2059410"/>
                  <a:gd name="connsiteY8" fmla="*/ 1362154 h 2055889"/>
                  <a:gd name="connsiteX9" fmla="*/ 1108422 w 2059410"/>
                  <a:gd name="connsiteY9" fmla="*/ 1364606 h 2055889"/>
                  <a:gd name="connsiteX10" fmla="*/ 1099212 w 2059410"/>
                  <a:gd name="connsiteY10" fmla="*/ 1365048 h 2055889"/>
                  <a:gd name="connsiteX11" fmla="*/ 1081957 w 2059410"/>
                  <a:gd name="connsiteY11" fmla="*/ 1363394 h 2055889"/>
                  <a:gd name="connsiteX12" fmla="*/ 1075674 w 2059410"/>
                  <a:gd name="connsiteY12" fmla="*/ 1363688 h 2055889"/>
                  <a:gd name="connsiteX13" fmla="*/ 1075674 w 2059410"/>
                  <a:gd name="connsiteY13" fmla="*/ 1362791 h 2055889"/>
                  <a:gd name="connsiteX14" fmla="*/ 1018418 w 2059410"/>
                  <a:gd name="connsiteY14" fmla="*/ 1357302 h 2055889"/>
                  <a:gd name="connsiteX15" fmla="*/ 1018418 w 2059410"/>
                  <a:gd name="connsiteY15" fmla="*/ 1608930 h 2055889"/>
                  <a:gd name="connsiteX16" fmla="*/ 1017899 w 2059410"/>
                  <a:gd name="connsiteY16" fmla="*/ 2055889 h 2055889"/>
                  <a:gd name="connsiteX17" fmla="*/ 55043 w 2059410"/>
                  <a:gd name="connsiteY17" fmla="*/ 1962419 h 2055889"/>
                  <a:gd name="connsiteX18" fmla="*/ 58868 w 2059410"/>
                  <a:gd name="connsiteY18" fmla="*/ 1269225 h 2055889"/>
                  <a:gd name="connsiteX19" fmla="*/ 129822 w 2059410"/>
                  <a:gd name="connsiteY19" fmla="*/ 659980 h 2055889"/>
                  <a:gd name="connsiteX0" fmla="*/ 129822 w 2059411"/>
                  <a:gd name="connsiteY0" fmla="*/ 659980 h 2046776"/>
                  <a:gd name="connsiteX1" fmla="*/ 1141603 w 2059411"/>
                  <a:gd name="connsiteY1" fmla="*/ 0 h 2046776"/>
                  <a:gd name="connsiteX2" fmla="*/ 1821854 w 2059411"/>
                  <a:gd name="connsiteY2" fmla="*/ 438670 h 2046776"/>
                  <a:gd name="connsiteX3" fmla="*/ 2042282 w 2059411"/>
                  <a:gd name="connsiteY3" fmla="*/ 1062675 h 2046776"/>
                  <a:gd name="connsiteX4" fmla="*/ 1321759 w 2059411"/>
                  <a:gd name="connsiteY4" fmla="*/ 1826506 h 2046776"/>
                  <a:gd name="connsiteX5" fmla="*/ 1201510 w 2059411"/>
                  <a:gd name="connsiteY5" fmla="*/ 1609374 h 2046776"/>
                  <a:gd name="connsiteX6" fmla="*/ 1201510 w 2059411"/>
                  <a:gd name="connsiteY6" fmla="*/ 1349625 h 2046776"/>
                  <a:gd name="connsiteX7" fmla="*/ 1141603 w 2059411"/>
                  <a:gd name="connsiteY7" fmla="*/ 1360600 h 2046776"/>
                  <a:gd name="connsiteX8" fmla="*/ 1108422 w 2059411"/>
                  <a:gd name="connsiteY8" fmla="*/ 1362154 h 2046776"/>
                  <a:gd name="connsiteX9" fmla="*/ 1108422 w 2059411"/>
                  <a:gd name="connsiteY9" fmla="*/ 1364606 h 2046776"/>
                  <a:gd name="connsiteX10" fmla="*/ 1099212 w 2059411"/>
                  <a:gd name="connsiteY10" fmla="*/ 1365048 h 2046776"/>
                  <a:gd name="connsiteX11" fmla="*/ 1081957 w 2059411"/>
                  <a:gd name="connsiteY11" fmla="*/ 1363394 h 2046776"/>
                  <a:gd name="connsiteX12" fmla="*/ 1075674 w 2059411"/>
                  <a:gd name="connsiteY12" fmla="*/ 1363688 h 2046776"/>
                  <a:gd name="connsiteX13" fmla="*/ 1075674 w 2059411"/>
                  <a:gd name="connsiteY13" fmla="*/ 1362791 h 2046776"/>
                  <a:gd name="connsiteX14" fmla="*/ 1018418 w 2059411"/>
                  <a:gd name="connsiteY14" fmla="*/ 1357302 h 2046776"/>
                  <a:gd name="connsiteX15" fmla="*/ 1018418 w 2059411"/>
                  <a:gd name="connsiteY15" fmla="*/ 1608930 h 2046776"/>
                  <a:gd name="connsiteX16" fmla="*/ 861460 w 2059411"/>
                  <a:gd name="connsiteY16" fmla="*/ 2046776 h 2046776"/>
                  <a:gd name="connsiteX17" fmla="*/ 55043 w 2059411"/>
                  <a:gd name="connsiteY17" fmla="*/ 1962419 h 2046776"/>
                  <a:gd name="connsiteX18" fmla="*/ 58868 w 2059411"/>
                  <a:gd name="connsiteY18" fmla="*/ 1269225 h 2046776"/>
                  <a:gd name="connsiteX19" fmla="*/ 129822 w 2059411"/>
                  <a:gd name="connsiteY19" fmla="*/ 659980 h 2046776"/>
                  <a:gd name="connsiteX0" fmla="*/ 129822 w 2059411"/>
                  <a:gd name="connsiteY0" fmla="*/ 659980 h 2002234"/>
                  <a:gd name="connsiteX1" fmla="*/ 1141603 w 2059411"/>
                  <a:gd name="connsiteY1" fmla="*/ 0 h 2002234"/>
                  <a:gd name="connsiteX2" fmla="*/ 1821854 w 2059411"/>
                  <a:gd name="connsiteY2" fmla="*/ 438670 h 2002234"/>
                  <a:gd name="connsiteX3" fmla="*/ 2042282 w 2059411"/>
                  <a:gd name="connsiteY3" fmla="*/ 1062675 h 2002234"/>
                  <a:gd name="connsiteX4" fmla="*/ 1321759 w 2059411"/>
                  <a:gd name="connsiteY4" fmla="*/ 1826506 h 2002234"/>
                  <a:gd name="connsiteX5" fmla="*/ 1201510 w 2059411"/>
                  <a:gd name="connsiteY5" fmla="*/ 1609374 h 2002234"/>
                  <a:gd name="connsiteX6" fmla="*/ 1201510 w 2059411"/>
                  <a:gd name="connsiteY6" fmla="*/ 1349625 h 2002234"/>
                  <a:gd name="connsiteX7" fmla="*/ 1141603 w 2059411"/>
                  <a:gd name="connsiteY7" fmla="*/ 1360600 h 2002234"/>
                  <a:gd name="connsiteX8" fmla="*/ 1108422 w 2059411"/>
                  <a:gd name="connsiteY8" fmla="*/ 1362154 h 2002234"/>
                  <a:gd name="connsiteX9" fmla="*/ 1108422 w 2059411"/>
                  <a:gd name="connsiteY9" fmla="*/ 1364606 h 2002234"/>
                  <a:gd name="connsiteX10" fmla="*/ 1099212 w 2059411"/>
                  <a:gd name="connsiteY10" fmla="*/ 1365048 h 2002234"/>
                  <a:gd name="connsiteX11" fmla="*/ 1081957 w 2059411"/>
                  <a:gd name="connsiteY11" fmla="*/ 1363394 h 2002234"/>
                  <a:gd name="connsiteX12" fmla="*/ 1075674 w 2059411"/>
                  <a:gd name="connsiteY12" fmla="*/ 1363688 h 2002234"/>
                  <a:gd name="connsiteX13" fmla="*/ 1075674 w 2059411"/>
                  <a:gd name="connsiteY13" fmla="*/ 1362791 h 2002234"/>
                  <a:gd name="connsiteX14" fmla="*/ 1018418 w 2059411"/>
                  <a:gd name="connsiteY14" fmla="*/ 1357302 h 2002234"/>
                  <a:gd name="connsiteX15" fmla="*/ 1018418 w 2059411"/>
                  <a:gd name="connsiteY15" fmla="*/ 1608930 h 2002234"/>
                  <a:gd name="connsiteX16" fmla="*/ 1024418 w 2059411"/>
                  <a:gd name="connsiteY16" fmla="*/ 1932869 h 2002234"/>
                  <a:gd name="connsiteX17" fmla="*/ 55043 w 2059411"/>
                  <a:gd name="connsiteY17" fmla="*/ 1962419 h 2002234"/>
                  <a:gd name="connsiteX18" fmla="*/ 58868 w 2059411"/>
                  <a:gd name="connsiteY18" fmla="*/ 1269225 h 2002234"/>
                  <a:gd name="connsiteX19" fmla="*/ 129822 w 2059411"/>
                  <a:gd name="connsiteY19" fmla="*/ 659980 h 2002234"/>
                  <a:gd name="connsiteX0" fmla="*/ 129822 w 2063511"/>
                  <a:gd name="connsiteY0" fmla="*/ 659980 h 2002234"/>
                  <a:gd name="connsiteX1" fmla="*/ 1141603 w 2063511"/>
                  <a:gd name="connsiteY1" fmla="*/ 0 h 2002234"/>
                  <a:gd name="connsiteX2" fmla="*/ 1821854 w 2063511"/>
                  <a:gd name="connsiteY2" fmla="*/ 438670 h 2002234"/>
                  <a:gd name="connsiteX3" fmla="*/ 2042282 w 2063511"/>
                  <a:gd name="connsiteY3" fmla="*/ 1062675 h 2002234"/>
                  <a:gd name="connsiteX4" fmla="*/ 1245712 w 2063511"/>
                  <a:gd name="connsiteY4" fmla="*/ 1883460 h 2002234"/>
                  <a:gd name="connsiteX5" fmla="*/ 1201510 w 2063511"/>
                  <a:gd name="connsiteY5" fmla="*/ 1609374 h 2002234"/>
                  <a:gd name="connsiteX6" fmla="*/ 1201510 w 2063511"/>
                  <a:gd name="connsiteY6" fmla="*/ 1349625 h 2002234"/>
                  <a:gd name="connsiteX7" fmla="*/ 1141603 w 2063511"/>
                  <a:gd name="connsiteY7" fmla="*/ 1360600 h 2002234"/>
                  <a:gd name="connsiteX8" fmla="*/ 1108422 w 2063511"/>
                  <a:gd name="connsiteY8" fmla="*/ 1362154 h 2002234"/>
                  <a:gd name="connsiteX9" fmla="*/ 1108422 w 2063511"/>
                  <a:gd name="connsiteY9" fmla="*/ 1364606 h 2002234"/>
                  <a:gd name="connsiteX10" fmla="*/ 1099212 w 2063511"/>
                  <a:gd name="connsiteY10" fmla="*/ 1365048 h 2002234"/>
                  <a:gd name="connsiteX11" fmla="*/ 1081957 w 2063511"/>
                  <a:gd name="connsiteY11" fmla="*/ 1363394 h 2002234"/>
                  <a:gd name="connsiteX12" fmla="*/ 1075674 w 2063511"/>
                  <a:gd name="connsiteY12" fmla="*/ 1363688 h 2002234"/>
                  <a:gd name="connsiteX13" fmla="*/ 1075674 w 2063511"/>
                  <a:gd name="connsiteY13" fmla="*/ 1362791 h 2002234"/>
                  <a:gd name="connsiteX14" fmla="*/ 1018418 w 2063511"/>
                  <a:gd name="connsiteY14" fmla="*/ 1357302 h 2002234"/>
                  <a:gd name="connsiteX15" fmla="*/ 1018418 w 2063511"/>
                  <a:gd name="connsiteY15" fmla="*/ 1608930 h 2002234"/>
                  <a:gd name="connsiteX16" fmla="*/ 1024418 w 2063511"/>
                  <a:gd name="connsiteY16" fmla="*/ 1932869 h 2002234"/>
                  <a:gd name="connsiteX17" fmla="*/ 55043 w 2063511"/>
                  <a:gd name="connsiteY17" fmla="*/ 1962419 h 2002234"/>
                  <a:gd name="connsiteX18" fmla="*/ 58868 w 2063511"/>
                  <a:gd name="connsiteY18" fmla="*/ 1269225 h 2002234"/>
                  <a:gd name="connsiteX19" fmla="*/ 129822 w 2063511"/>
                  <a:gd name="connsiteY19" fmla="*/ 659980 h 2002234"/>
                  <a:gd name="connsiteX0" fmla="*/ 251667 w 2185356"/>
                  <a:gd name="connsiteY0" fmla="*/ 659980 h 2002234"/>
                  <a:gd name="connsiteX1" fmla="*/ 1263448 w 2185356"/>
                  <a:gd name="connsiteY1" fmla="*/ 0 h 2002234"/>
                  <a:gd name="connsiteX2" fmla="*/ 1943699 w 2185356"/>
                  <a:gd name="connsiteY2" fmla="*/ 438670 h 2002234"/>
                  <a:gd name="connsiteX3" fmla="*/ 2164127 w 2185356"/>
                  <a:gd name="connsiteY3" fmla="*/ 1062675 h 2002234"/>
                  <a:gd name="connsiteX4" fmla="*/ 1367557 w 2185356"/>
                  <a:gd name="connsiteY4" fmla="*/ 1883460 h 2002234"/>
                  <a:gd name="connsiteX5" fmla="*/ 1323355 w 2185356"/>
                  <a:gd name="connsiteY5" fmla="*/ 1609374 h 2002234"/>
                  <a:gd name="connsiteX6" fmla="*/ 1323355 w 2185356"/>
                  <a:gd name="connsiteY6" fmla="*/ 1349625 h 2002234"/>
                  <a:gd name="connsiteX7" fmla="*/ 1263448 w 2185356"/>
                  <a:gd name="connsiteY7" fmla="*/ 1360600 h 2002234"/>
                  <a:gd name="connsiteX8" fmla="*/ 1230267 w 2185356"/>
                  <a:gd name="connsiteY8" fmla="*/ 1362154 h 2002234"/>
                  <a:gd name="connsiteX9" fmla="*/ 1230267 w 2185356"/>
                  <a:gd name="connsiteY9" fmla="*/ 1364606 h 2002234"/>
                  <a:gd name="connsiteX10" fmla="*/ 1221057 w 2185356"/>
                  <a:gd name="connsiteY10" fmla="*/ 1365048 h 2002234"/>
                  <a:gd name="connsiteX11" fmla="*/ 1203802 w 2185356"/>
                  <a:gd name="connsiteY11" fmla="*/ 1363394 h 2002234"/>
                  <a:gd name="connsiteX12" fmla="*/ 1197519 w 2185356"/>
                  <a:gd name="connsiteY12" fmla="*/ 1363688 h 2002234"/>
                  <a:gd name="connsiteX13" fmla="*/ 1197519 w 2185356"/>
                  <a:gd name="connsiteY13" fmla="*/ 1362791 h 2002234"/>
                  <a:gd name="connsiteX14" fmla="*/ 1140263 w 2185356"/>
                  <a:gd name="connsiteY14" fmla="*/ 1357302 h 2002234"/>
                  <a:gd name="connsiteX15" fmla="*/ 1140263 w 2185356"/>
                  <a:gd name="connsiteY15" fmla="*/ 1608930 h 2002234"/>
                  <a:gd name="connsiteX16" fmla="*/ 1146263 w 2185356"/>
                  <a:gd name="connsiteY16" fmla="*/ 1932869 h 2002234"/>
                  <a:gd name="connsiteX17" fmla="*/ 176888 w 2185356"/>
                  <a:gd name="connsiteY17" fmla="*/ 1962419 h 2002234"/>
                  <a:gd name="connsiteX18" fmla="*/ 1460 w 2185356"/>
                  <a:gd name="connsiteY18" fmla="*/ 1297702 h 2002234"/>
                  <a:gd name="connsiteX19" fmla="*/ 251667 w 2185356"/>
                  <a:gd name="connsiteY19" fmla="*/ 659980 h 2002234"/>
                  <a:gd name="connsiteX0" fmla="*/ 250809 w 2184498"/>
                  <a:gd name="connsiteY0" fmla="*/ 659980 h 2056732"/>
                  <a:gd name="connsiteX1" fmla="*/ 1262590 w 2184498"/>
                  <a:gd name="connsiteY1" fmla="*/ 0 h 2056732"/>
                  <a:gd name="connsiteX2" fmla="*/ 1942841 w 2184498"/>
                  <a:gd name="connsiteY2" fmla="*/ 438670 h 2056732"/>
                  <a:gd name="connsiteX3" fmla="*/ 2163269 w 2184498"/>
                  <a:gd name="connsiteY3" fmla="*/ 1062675 h 2056732"/>
                  <a:gd name="connsiteX4" fmla="*/ 1366699 w 2184498"/>
                  <a:gd name="connsiteY4" fmla="*/ 1883460 h 2056732"/>
                  <a:gd name="connsiteX5" fmla="*/ 1322497 w 2184498"/>
                  <a:gd name="connsiteY5" fmla="*/ 1609374 h 2056732"/>
                  <a:gd name="connsiteX6" fmla="*/ 1322497 w 2184498"/>
                  <a:gd name="connsiteY6" fmla="*/ 1349625 h 2056732"/>
                  <a:gd name="connsiteX7" fmla="*/ 1262590 w 2184498"/>
                  <a:gd name="connsiteY7" fmla="*/ 1360600 h 2056732"/>
                  <a:gd name="connsiteX8" fmla="*/ 1229409 w 2184498"/>
                  <a:gd name="connsiteY8" fmla="*/ 1362154 h 2056732"/>
                  <a:gd name="connsiteX9" fmla="*/ 1229409 w 2184498"/>
                  <a:gd name="connsiteY9" fmla="*/ 1364606 h 2056732"/>
                  <a:gd name="connsiteX10" fmla="*/ 1220199 w 2184498"/>
                  <a:gd name="connsiteY10" fmla="*/ 1365048 h 2056732"/>
                  <a:gd name="connsiteX11" fmla="*/ 1202944 w 2184498"/>
                  <a:gd name="connsiteY11" fmla="*/ 1363394 h 2056732"/>
                  <a:gd name="connsiteX12" fmla="*/ 1196661 w 2184498"/>
                  <a:gd name="connsiteY12" fmla="*/ 1363688 h 2056732"/>
                  <a:gd name="connsiteX13" fmla="*/ 1196661 w 2184498"/>
                  <a:gd name="connsiteY13" fmla="*/ 1362791 h 2056732"/>
                  <a:gd name="connsiteX14" fmla="*/ 1139405 w 2184498"/>
                  <a:gd name="connsiteY14" fmla="*/ 1357302 h 2056732"/>
                  <a:gd name="connsiteX15" fmla="*/ 1139405 w 2184498"/>
                  <a:gd name="connsiteY15" fmla="*/ 1608930 h 2056732"/>
                  <a:gd name="connsiteX16" fmla="*/ 1145405 w 2184498"/>
                  <a:gd name="connsiteY16" fmla="*/ 1932869 h 2056732"/>
                  <a:gd name="connsiteX17" fmla="*/ 333556 w 2184498"/>
                  <a:gd name="connsiteY17" fmla="*/ 2025068 h 2056732"/>
                  <a:gd name="connsiteX18" fmla="*/ 602 w 2184498"/>
                  <a:gd name="connsiteY18" fmla="*/ 1297702 h 2056732"/>
                  <a:gd name="connsiteX19" fmla="*/ 250809 w 2184498"/>
                  <a:gd name="connsiteY19" fmla="*/ 659980 h 2056732"/>
                  <a:gd name="connsiteX0" fmla="*/ 250809 w 2184498"/>
                  <a:gd name="connsiteY0" fmla="*/ 659980 h 2091182"/>
                  <a:gd name="connsiteX1" fmla="*/ 1262590 w 2184498"/>
                  <a:gd name="connsiteY1" fmla="*/ 0 h 2091182"/>
                  <a:gd name="connsiteX2" fmla="*/ 1942841 w 2184498"/>
                  <a:gd name="connsiteY2" fmla="*/ 438670 h 2091182"/>
                  <a:gd name="connsiteX3" fmla="*/ 2163269 w 2184498"/>
                  <a:gd name="connsiteY3" fmla="*/ 1062675 h 2091182"/>
                  <a:gd name="connsiteX4" fmla="*/ 1366699 w 2184498"/>
                  <a:gd name="connsiteY4" fmla="*/ 1883460 h 2091182"/>
                  <a:gd name="connsiteX5" fmla="*/ 1322497 w 2184498"/>
                  <a:gd name="connsiteY5" fmla="*/ 1609374 h 2091182"/>
                  <a:gd name="connsiteX6" fmla="*/ 1322497 w 2184498"/>
                  <a:gd name="connsiteY6" fmla="*/ 1349625 h 2091182"/>
                  <a:gd name="connsiteX7" fmla="*/ 1262590 w 2184498"/>
                  <a:gd name="connsiteY7" fmla="*/ 1360600 h 2091182"/>
                  <a:gd name="connsiteX8" fmla="*/ 1229409 w 2184498"/>
                  <a:gd name="connsiteY8" fmla="*/ 1362154 h 2091182"/>
                  <a:gd name="connsiteX9" fmla="*/ 1229409 w 2184498"/>
                  <a:gd name="connsiteY9" fmla="*/ 1364606 h 2091182"/>
                  <a:gd name="connsiteX10" fmla="*/ 1220199 w 2184498"/>
                  <a:gd name="connsiteY10" fmla="*/ 1365048 h 2091182"/>
                  <a:gd name="connsiteX11" fmla="*/ 1202944 w 2184498"/>
                  <a:gd name="connsiteY11" fmla="*/ 1363394 h 2091182"/>
                  <a:gd name="connsiteX12" fmla="*/ 1196661 w 2184498"/>
                  <a:gd name="connsiteY12" fmla="*/ 1363688 h 2091182"/>
                  <a:gd name="connsiteX13" fmla="*/ 1196661 w 2184498"/>
                  <a:gd name="connsiteY13" fmla="*/ 1362791 h 2091182"/>
                  <a:gd name="connsiteX14" fmla="*/ 1139405 w 2184498"/>
                  <a:gd name="connsiteY14" fmla="*/ 1357302 h 2091182"/>
                  <a:gd name="connsiteX15" fmla="*/ 1139405 w 2184498"/>
                  <a:gd name="connsiteY15" fmla="*/ 1608930 h 2091182"/>
                  <a:gd name="connsiteX16" fmla="*/ 1145405 w 2184498"/>
                  <a:gd name="connsiteY16" fmla="*/ 1932869 h 2091182"/>
                  <a:gd name="connsiteX17" fmla="*/ 333556 w 2184498"/>
                  <a:gd name="connsiteY17" fmla="*/ 2025068 h 2091182"/>
                  <a:gd name="connsiteX18" fmla="*/ 602 w 2184498"/>
                  <a:gd name="connsiteY18" fmla="*/ 1297702 h 2091182"/>
                  <a:gd name="connsiteX19" fmla="*/ 250809 w 2184498"/>
                  <a:gd name="connsiteY19" fmla="*/ 659980 h 2091182"/>
                  <a:gd name="connsiteX0" fmla="*/ 250809 w 2184498"/>
                  <a:gd name="connsiteY0" fmla="*/ 659980 h 2091182"/>
                  <a:gd name="connsiteX1" fmla="*/ 1262590 w 2184498"/>
                  <a:gd name="connsiteY1" fmla="*/ 0 h 2091182"/>
                  <a:gd name="connsiteX2" fmla="*/ 1942841 w 2184498"/>
                  <a:gd name="connsiteY2" fmla="*/ 438670 h 2091182"/>
                  <a:gd name="connsiteX3" fmla="*/ 2163269 w 2184498"/>
                  <a:gd name="connsiteY3" fmla="*/ 1062675 h 2091182"/>
                  <a:gd name="connsiteX4" fmla="*/ 1366699 w 2184498"/>
                  <a:gd name="connsiteY4" fmla="*/ 1883460 h 2091182"/>
                  <a:gd name="connsiteX5" fmla="*/ 1322497 w 2184498"/>
                  <a:gd name="connsiteY5" fmla="*/ 1609374 h 2091182"/>
                  <a:gd name="connsiteX6" fmla="*/ 1322497 w 2184498"/>
                  <a:gd name="connsiteY6" fmla="*/ 1349625 h 2091182"/>
                  <a:gd name="connsiteX7" fmla="*/ 1262590 w 2184498"/>
                  <a:gd name="connsiteY7" fmla="*/ 1360600 h 2091182"/>
                  <a:gd name="connsiteX8" fmla="*/ 1229409 w 2184498"/>
                  <a:gd name="connsiteY8" fmla="*/ 1362154 h 2091182"/>
                  <a:gd name="connsiteX9" fmla="*/ 1229409 w 2184498"/>
                  <a:gd name="connsiteY9" fmla="*/ 1364606 h 2091182"/>
                  <a:gd name="connsiteX10" fmla="*/ 1220199 w 2184498"/>
                  <a:gd name="connsiteY10" fmla="*/ 1365048 h 2091182"/>
                  <a:gd name="connsiteX11" fmla="*/ 1202944 w 2184498"/>
                  <a:gd name="connsiteY11" fmla="*/ 1363394 h 2091182"/>
                  <a:gd name="connsiteX12" fmla="*/ 1196661 w 2184498"/>
                  <a:gd name="connsiteY12" fmla="*/ 1363688 h 2091182"/>
                  <a:gd name="connsiteX13" fmla="*/ 1196661 w 2184498"/>
                  <a:gd name="connsiteY13" fmla="*/ 1362791 h 2091182"/>
                  <a:gd name="connsiteX14" fmla="*/ 1139405 w 2184498"/>
                  <a:gd name="connsiteY14" fmla="*/ 1357302 h 2091182"/>
                  <a:gd name="connsiteX15" fmla="*/ 1139405 w 2184498"/>
                  <a:gd name="connsiteY15" fmla="*/ 1608930 h 2091182"/>
                  <a:gd name="connsiteX16" fmla="*/ 1145405 w 2184498"/>
                  <a:gd name="connsiteY16" fmla="*/ 1932869 h 2091182"/>
                  <a:gd name="connsiteX17" fmla="*/ 333556 w 2184498"/>
                  <a:gd name="connsiteY17" fmla="*/ 2025068 h 2091182"/>
                  <a:gd name="connsiteX18" fmla="*/ 602 w 2184498"/>
                  <a:gd name="connsiteY18" fmla="*/ 1297702 h 2091182"/>
                  <a:gd name="connsiteX19" fmla="*/ 250809 w 2184498"/>
                  <a:gd name="connsiteY19" fmla="*/ 659980 h 2091182"/>
                  <a:gd name="connsiteX0" fmla="*/ 250809 w 2163477"/>
                  <a:gd name="connsiteY0" fmla="*/ 659980 h 2091182"/>
                  <a:gd name="connsiteX1" fmla="*/ 1262590 w 2163477"/>
                  <a:gd name="connsiteY1" fmla="*/ 0 h 2091182"/>
                  <a:gd name="connsiteX2" fmla="*/ 1942841 w 2163477"/>
                  <a:gd name="connsiteY2" fmla="*/ 438670 h 2091182"/>
                  <a:gd name="connsiteX3" fmla="*/ 2163269 w 2163477"/>
                  <a:gd name="connsiteY3" fmla="*/ 1062675 h 2091182"/>
                  <a:gd name="connsiteX4" fmla="*/ 1366699 w 2163477"/>
                  <a:gd name="connsiteY4" fmla="*/ 1883460 h 2091182"/>
                  <a:gd name="connsiteX5" fmla="*/ 1322497 w 2163477"/>
                  <a:gd name="connsiteY5" fmla="*/ 1609374 h 2091182"/>
                  <a:gd name="connsiteX6" fmla="*/ 1322497 w 2163477"/>
                  <a:gd name="connsiteY6" fmla="*/ 1349625 h 2091182"/>
                  <a:gd name="connsiteX7" fmla="*/ 1262590 w 2163477"/>
                  <a:gd name="connsiteY7" fmla="*/ 1360600 h 2091182"/>
                  <a:gd name="connsiteX8" fmla="*/ 1229409 w 2163477"/>
                  <a:gd name="connsiteY8" fmla="*/ 1362154 h 2091182"/>
                  <a:gd name="connsiteX9" fmla="*/ 1229409 w 2163477"/>
                  <a:gd name="connsiteY9" fmla="*/ 1364606 h 2091182"/>
                  <a:gd name="connsiteX10" fmla="*/ 1220199 w 2163477"/>
                  <a:gd name="connsiteY10" fmla="*/ 1365048 h 2091182"/>
                  <a:gd name="connsiteX11" fmla="*/ 1202944 w 2163477"/>
                  <a:gd name="connsiteY11" fmla="*/ 1363394 h 2091182"/>
                  <a:gd name="connsiteX12" fmla="*/ 1196661 w 2163477"/>
                  <a:gd name="connsiteY12" fmla="*/ 1363688 h 2091182"/>
                  <a:gd name="connsiteX13" fmla="*/ 1196661 w 2163477"/>
                  <a:gd name="connsiteY13" fmla="*/ 1362791 h 2091182"/>
                  <a:gd name="connsiteX14" fmla="*/ 1139405 w 2163477"/>
                  <a:gd name="connsiteY14" fmla="*/ 1357302 h 2091182"/>
                  <a:gd name="connsiteX15" fmla="*/ 1139405 w 2163477"/>
                  <a:gd name="connsiteY15" fmla="*/ 1608930 h 2091182"/>
                  <a:gd name="connsiteX16" fmla="*/ 1145405 w 2163477"/>
                  <a:gd name="connsiteY16" fmla="*/ 1932869 h 2091182"/>
                  <a:gd name="connsiteX17" fmla="*/ 333556 w 2163477"/>
                  <a:gd name="connsiteY17" fmla="*/ 2025068 h 2091182"/>
                  <a:gd name="connsiteX18" fmla="*/ 602 w 2163477"/>
                  <a:gd name="connsiteY18" fmla="*/ 1297702 h 2091182"/>
                  <a:gd name="connsiteX19" fmla="*/ 250809 w 2163477"/>
                  <a:gd name="connsiteY19" fmla="*/ 659980 h 20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63477" h="2091182">
                    <a:moveTo>
                      <a:pt x="250809" y="659980"/>
                    </a:moveTo>
                    <a:cubicBezTo>
                      <a:pt x="431265" y="448443"/>
                      <a:pt x="314268" y="93080"/>
                      <a:pt x="1262590" y="0"/>
                    </a:cubicBezTo>
                    <a:cubicBezTo>
                      <a:pt x="1541408" y="26264"/>
                      <a:pt x="1843824" y="205753"/>
                      <a:pt x="1942841" y="438670"/>
                    </a:cubicBezTo>
                    <a:cubicBezTo>
                      <a:pt x="2001832" y="604146"/>
                      <a:pt x="2161801" y="803441"/>
                      <a:pt x="2163269" y="1062675"/>
                    </a:cubicBezTo>
                    <a:cubicBezTo>
                      <a:pt x="2165020" y="1371818"/>
                      <a:pt x="2173010" y="1821103"/>
                      <a:pt x="1366699" y="1883460"/>
                    </a:cubicBezTo>
                    <a:lnTo>
                      <a:pt x="1322497" y="1609374"/>
                    </a:lnTo>
                    <a:lnTo>
                      <a:pt x="1322497" y="1349625"/>
                    </a:lnTo>
                    <a:lnTo>
                      <a:pt x="1262590" y="1360600"/>
                    </a:lnTo>
                    <a:lnTo>
                      <a:pt x="1229409" y="1362154"/>
                    </a:lnTo>
                    <a:lnTo>
                      <a:pt x="1229409" y="1364606"/>
                    </a:lnTo>
                    <a:lnTo>
                      <a:pt x="1220199" y="1365048"/>
                    </a:lnTo>
                    <a:lnTo>
                      <a:pt x="1202944" y="1363394"/>
                    </a:lnTo>
                    <a:lnTo>
                      <a:pt x="1196661" y="1363688"/>
                    </a:lnTo>
                    <a:lnTo>
                      <a:pt x="1196661" y="1362791"/>
                    </a:lnTo>
                    <a:lnTo>
                      <a:pt x="1139405" y="1357302"/>
                    </a:lnTo>
                    <a:lnTo>
                      <a:pt x="1139405" y="1608930"/>
                    </a:lnTo>
                    <a:lnTo>
                      <a:pt x="1145405" y="1932869"/>
                    </a:lnTo>
                    <a:cubicBezTo>
                      <a:pt x="1066805" y="1906986"/>
                      <a:pt x="784666" y="2224397"/>
                      <a:pt x="333556" y="2025068"/>
                    </a:cubicBezTo>
                    <a:cubicBezTo>
                      <a:pt x="-68667" y="1985209"/>
                      <a:pt x="14393" y="1525217"/>
                      <a:pt x="602" y="1297702"/>
                    </a:cubicBezTo>
                    <a:cubicBezTo>
                      <a:pt x="-13189" y="1070187"/>
                      <a:pt x="214447" y="741739"/>
                      <a:pt x="250809" y="65998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86" name="Ellipszis 785"/>
              <p:cNvSpPr/>
              <p:nvPr/>
            </p:nvSpPr>
            <p:spPr>
              <a:xfrm flipH="1">
                <a:off x="6477006" y="2405478"/>
                <a:ext cx="126784" cy="130194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87" name="Szabadkézi sokszög 786"/>
              <p:cNvSpPr/>
              <p:nvPr/>
            </p:nvSpPr>
            <p:spPr>
              <a:xfrm flipH="1">
                <a:off x="6834571" y="2805827"/>
                <a:ext cx="222302" cy="267117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" name="Szabadkézi sokszög 787"/>
              <p:cNvSpPr/>
              <p:nvPr/>
            </p:nvSpPr>
            <p:spPr>
              <a:xfrm>
                <a:off x="6459911" y="1925753"/>
                <a:ext cx="1028498" cy="946192"/>
              </a:xfrm>
              <a:custGeom>
                <a:avLst/>
                <a:gdLst>
                  <a:gd name="connsiteX0" fmla="*/ 1480203 w 2986185"/>
                  <a:gd name="connsiteY0" fmla="*/ 0 h 2558288"/>
                  <a:gd name="connsiteX1" fmla="*/ 1480172 w 2986185"/>
                  <a:gd name="connsiteY1" fmla="*/ 6206 h 2558288"/>
                  <a:gd name="connsiteX2" fmla="*/ 1435734 w 2986185"/>
                  <a:gd name="connsiteY2" fmla="*/ 8843 h 2558288"/>
                  <a:gd name="connsiteX3" fmla="*/ 0 w 2986185"/>
                  <a:gd name="connsiteY3" fmla="*/ 505395 h 2558288"/>
                  <a:gd name="connsiteX4" fmla="*/ 1518376 w 2986185"/>
                  <a:gd name="connsiteY4" fmla="*/ 2558288 h 2558288"/>
                  <a:gd name="connsiteX5" fmla="*/ 1518468 w 2986185"/>
                  <a:gd name="connsiteY5" fmla="*/ 2539379 h 2558288"/>
                  <a:gd name="connsiteX6" fmla="*/ 1623055 w 2986185"/>
                  <a:gd name="connsiteY6" fmla="*/ 2532238 h 2558288"/>
                  <a:gd name="connsiteX7" fmla="*/ 2986185 w 2986185"/>
                  <a:gd name="connsiteY7" fmla="*/ 489945 h 2558288"/>
                  <a:gd name="connsiteX8" fmla="*/ 1480203 w 2986185"/>
                  <a:gd name="connsiteY8" fmla="*/ 0 h 2558288"/>
                  <a:gd name="connsiteX0" fmla="*/ 1480203 w 2986185"/>
                  <a:gd name="connsiteY0" fmla="*/ 0 h 2801492"/>
                  <a:gd name="connsiteX1" fmla="*/ 1480172 w 2986185"/>
                  <a:gd name="connsiteY1" fmla="*/ 6206 h 2801492"/>
                  <a:gd name="connsiteX2" fmla="*/ 1435734 w 2986185"/>
                  <a:gd name="connsiteY2" fmla="*/ 8843 h 2801492"/>
                  <a:gd name="connsiteX3" fmla="*/ 0 w 2986185"/>
                  <a:gd name="connsiteY3" fmla="*/ 505395 h 2801492"/>
                  <a:gd name="connsiteX4" fmla="*/ 1518376 w 2986185"/>
                  <a:gd name="connsiteY4" fmla="*/ 2558288 h 2801492"/>
                  <a:gd name="connsiteX5" fmla="*/ 1623055 w 2986185"/>
                  <a:gd name="connsiteY5" fmla="*/ 2532238 h 2801492"/>
                  <a:gd name="connsiteX6" fmla="*/ 2986185 w 2986185"/>
                  <a:gd name="connsiteY6" fmla="*/ 489945 h 2801492"/>
                  <a:gd name="connsiteX7" fmla="*/ 1480203 w 2986185"/>
                  <a:gd name="connsiteY7" fmla="*/ 0 h 2801492"/>
                  <a:gd name="connsiteX0" fmla="*/ 1480203 w 2986185"/>
                  <a:gd name="connsiteY0" fmla="*/ 0 h 2704694"/>
                  <a:gd name="connsiteX1" fmla="*/ 1480172 w 2986185"/>
                  <a:gd name="connsiteY1" fmla="*/ 6206 h 2704694"/>
                  <a:gd name="connsiteX2" fmla="*/ 1435734 w 2986185"/>
                  <a:gd name="connsiteY2" fmla="*/ 8843 h 2704694"/>
                  <a:gd name="connsiteX3" fmla="*/ 0 w 2986185"/>
                  <a:gd name="connsiteY3" fmla="*/ 505395 h 2704694"/>
                  <a:gd name="connsiteX4" fmla="*/ 1518376 w 2986185"/>
                  <a:gd name="connsiteY4" fmla="*/ 2558288 h 2704694"/>
                  <a:gd name="connsiteX5" fmla="*/ 1623055 w 2986185"/>
                  <a:gd name="connsiteY5" fmla="*/ 2532238 h 2704694"/>
                  <a:gd name="connsiteX6" fmla="*/ 2986185 w 2986185"/>
                  <a:gd name="connsiteY6" fmla="*/ 489945 h 2704694"/>
                  <a:gd name="connsiteX7" fmla="*/ 1480203 w 2986185"/>
                  <a:gd name="connsiteY7" fmla="*/ 0 h 2704694"/>
                  <a:gd name="connsiteX0" fmla="*/ 1480203 w 2986185"/>
                  <a:gd name="connsiteY0" fmla="*/ 0 h 2575953"/>
                  <a:gd name="connsiteX1" fmla="*/ 1480172 w 2986185"/>
                  <a:gd name="connsiteY1" fmla="*/ 6206 h 2575953"/>
                  <a:gd name="connsiteX2" fmla="*/ 1435734 w 2986185"/>
                  <a:gd name="connsiteY2" fmla="*/ 8843 h 2575953"/>
                  <a:gd name="connsiteX3" fmla="*/ 0 w 2986185"/>
                  <a:gd name="connsiteY3" fmla="*/ 505395 h 2575953"/>
                  <a:gd name="connsiteX4" fmla="*/ 1518376 w 2986185"/>
                  <a:gd name="connsiteY4" fmla="*/ 2558288 h 2575953"/>
                  <a:gd name="connsiteX5" fmla="*/ 1623055 w 2986185"/>
                  <a:gd name="connsiteY5" fmla="*/ 2532238 h 2575953"/>
                  <a:gd name="connsiteX6" fmla="*/ 2986185 w 2986185"/>
                  <a:gd name="connsiteY6" fmla="*/ 489945 h 2575953"/>
                  <a:gd name="connsiteX7" fmla="*/ 1480203 w 2986185"/>
                  <a:gd name="connsiteY7" fmla="*/ 0 h 2575953"/>
                  <a:gd name="connsiteX0" fmla="*/ 1480203 w 2986185"/>
                  <a:gd name="connsiteY0" fmla="*/ 0 h 2563826"/>
                  <a:gd name="connsiteX1" fmla="*/ 1480172 w 2986185"/>
                  <a:gd name="connsiteY1" fmla="*/ 6206 h 2563826"/>
                  <a:gd name="connsiteX2" fmla="*/ 1435734 w 2986185"/>
                  <a:gd name="connsiteY2" fmla="*/ 8843 h 2563826"/>
                  <a:gd name="connsiteX3" fmla="*/ 0 w 2986185"/>
                  <a:gd name="connsiteY3" fmla="*/ 505395 h 2563826"/>
                  <a:gd name="connsiteX4" fmla="*/ 1421856 w 2986185"/>
                  <a:gd name="connsiteY4" fmla="*/ 2543048 h 2563826"/>
                  <a:gd name="connsiteX5" fmla="*/ 1623055 w 2986185"/>
                  <a:gd name="connsiteY5" fmla="*/ 2532238 h 2563826"/>
                  <a:gd name="connsiteX6" fmla="*/ 2986185 w 2986185"/>
                  <a:gd name="connsiteY6" fmla="*/ 489945 h 2563826"/>
                  <a:gd name="connsiteX7" fmla="*/ 1480203 w 2986185"/>
                  <a:gd name="connsiteY7" fmla="*/ 0 h 2563826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185" h="2527650">
                    <a:moveTo>
                      <a:pt x="1480203" y="0"/>
                    </a:moveTo>
                    <a:cubicBezTo>
                      <a:pt x="1480193" y="2069"/>
                      <a:pt x="1480182" y="4137"/>
                      <a:pt x="1480172" y="6206"/>
                    </a:cubicBezTo>
                    <a:lnTo>
                      <a:pt x="1435734" y="8843"/>
                    </a:lnTo>
                    <a:cubicBezTo>
                      <a:pt x="959879" y="64015"/>
                      <a:pt x="474493" y="505395"/>
                      <a:pt x="0" y="505395"/>
                    </a:cubicBezTo>
                    <a:cubicBezTo>
                      <a:pt x="0" y="1639176"/>
                      <a:pt x="629000" y="2446528"/>
                      <a:pt x="1203416" y="2492248"/>
                    </a:cubicBezTo>
                    <a:cubicBezTo>
                      <a:pt x="1473925" y="2550655"/>
                      <a:pt x="1535900" y="2521362"/>
                      <a:pt x="1617975" y="2511918"/>
                    </a:cubicBezTo>
                    <a:cubicBezTo>
                      <a:pt x="2210905" y="2513470"/>
                      <a:pt x="2986185" y="1552864"/>
                      <a:pt x="2986185" y="489945"/>
                    </a:cubicBezTo>
                    <a:cubicBezTo>
                      <a:pt x="2480060" y="489945"/>
                      <a:pt x="1986328" y="0"/>
                      <a:pt x="1480203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89" name="Szabadkézi sokszög 788"/>
              <p:cNvSpPr/>
              <p:nvPr/>
            </p:nvSpPr>
            <p:spPr>
              <a:xfrm rot="501357" flipH="1">
                <a:off x="7133662" y="2209566"/>
                <a:ext cx="269051" cy="58008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  <a:gd name="connsiteX0" fmla="*/ 1676835 w 2567056"/>
                  <a:gd name="connsiteY0" fmla="*/ 4951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0" fmla="*/ 1676835 w 2504797"/>
                  <a:gd name="connsiteY0" fmla="*/ 4951 h 502806"/>
                  <a:gd name="connsiteX1" fmla="*/ 2219409 w 2504797"/>
                  <a:gd name="connsiteY1" fmla="*/ 209825 h 502806"/>
                  <a:gd name="connsiteX2" fmla="*/ 2219885 w 2504797"/>
                  <a:gd name="connsiteY2" fmla="*/ 210038 h 502806"/>
                  <a:gd name="connsiteX3" fmla="*/ 2219886 w 2504797"/>
                  <a:gd name="connsiteY3" fmla="*/ 210038 h 502806"/>
                  <a:gd name="connsiteX4" fmla="*/ 2504799 w 2504797"/>
                  <a:gd name="connsiteY4" fmla="*/ 496015 h 502806"/>
                  <a:gd name="connsiteX5" fmla="*/ 1774642 w 2504797"/>
                  <a:gd name="connsiteY5" fmla="*/ 315508 h 502806"/>
                  <a:gd name="connsiteX6" fmla="*/ 1624728 w 2504797"/>
                  <a:gd name="connsiteY6" fmla="*/ 258852 h 502806"/>
                  <a:gd name="connsiteX7" fmla="*/ 1624727 w 2504797"/>
                  <a:gd name="connsiteY7" fmla="*/ 258852 h 502806"/>
                  <a:gd name="connsiteX8" fmla="*/ 1624724 w 2504797"/>
                  <a:gd name="connsiteY8" fmla="*/ 258851 h 502806"/>
                  <a:gd name="connsiteX9" fmla="*/ 1445429 w 2504797"/>
                  <a:gd name="connsiteY9" fmla="*/ 261257 h 502806"/>
                  <a:gd name="connsiteX10" fmla="*/ -1 w 2504797"/>
                  <a:gd name="connsiteY10" fmla="*/ 96750 h 502806"/>
                  <a:gd name="connsiteX11" fmla="*/ 1063341 w 2504797"/>
                  <a:gd name="connsiteY11" fmla="*/ 10264 h 502806"/>
                  <a:gd name="connsiteX12" fmla="*/ 1075631 w 2504797"/>
                  <a:gd name="connsiteY12" fmla="*/ 9755 h 502806"/>
                  <a:gd name="connsiteX13" fmla="*/ 1075634 w 2504797"/>
                  <a:gd name="connsiteY13" fmla="*/ 9757 h 502806"/>
                  <a:gd name="connsiteX14" fmla="*/ 1247599 w 2504797"/>
                  <a:gd name="connsiteY14" fmla="*/ 2654 h 502806"/>
                  <a:gd name="connsiteX15" fmla="*/ 1445428 w 2504797"/>
                  <a:gd name="connsiteY15" fmla="*/ 0 h 502806"/>
                  <a:gd name="connsiteX16" fmla="*/ 1643257 w 2504797"/>
                  <a:gd name="connsiteY16" fmla="*/ 2655 h 502806"/>
                  <a:gd name="connsiteX17" fmla="*/ 1673530 w 2504797"/>
                  <a:gd name="connsiteY17" fmla="*/ 3905 h 502806"/>
                  <a:gd name="connsiteX18" fmla="*/ 1676835 w 2504797"/>
                  <a:gd name="connsiteY18" fmla="*/ 4951 h 502806"/>
                  <a:gd name="connsiteX0" fmla="*/ 1676835 w 2517778"/>
                  <a:gd name="connsiteY0" fmla="*/ 4951 h 501740"/>
                  <a:gd name="connsiteX1" fmla="*/ 2219409 w 2517778"/>
                  <a:gd name="connsiteY1" fmla="*/ 209825 h 501740"/>
                  <a:gd name="connsiteX2" fmla="*/ 2219885 w 2517778"/>
                  <a:gd name="connsiteY2" fmla="*/ 210038 h 501740"/>
                  <a:gd name="connsiteX3" fmla="*/ 2219881 w 2517778"/>
                  <a:gd name="connsiteY3" fmla="*/ 210044 h 501740"/>
                  <a:gd name="connsiteX4" fmla="*/ 2504799 w 2517778"/>
                  <a:gd name="connsiteY4" fmla="*/ 496015 h 501740"/>
                  <a:gd name="connsiteX5" fmla="*/ 1774642 w 2517778"/>
                  <a:gd name="connsiteY5" fmla="*/ 315508 h 501740"/>
                  <a:gd name="connsiteX6" fmla="*/ 1624728 w 2517778"/>
                  <a:gd name="connsiteY6" fmla="*/ 258852 h 501740"/>
                  <a:gd name="connsiteX7" fmla="*/ 1624727 w 2517778"/>
                  <a:gd name="connsiteY7" fmla="*/ 258852 h 501740"/>
                  <a:gd name="connsiteX8" fmla="*/ 1624724 w 2517778"/>
                  <a:gd name="connsiteY8" fmla="*/ 258851 h 501740"/>
                  <a:gd name="connsiteX9" fmla="*/ 1445429 w 2517778"/>
                  <a:gd name="connsiteY9" fmla="*/ 261257 h 501740"/>
                  <a:gd name="connsiteX10" fmla="*/ -1 w 2517778"/>
                  <a:gd name="connsiteY10" fmla="*/ 96750 h 501740"/>
                  <a:gd name="connsiteX11" fmla="*/ 1063341 w 2517778"/>
                  <a:gd name="connsiteY11" fmla="*/ 10264 h 501740"/>
                  <a:gd name="connsiteX12" fmla="*/ 1075631 w 2517778"/>
                  <a:gd name="connsiteY12" fmla="*/ 9755 h 501740"/>
                  <a:gd name="connsiteX13" fmla="*/ 1075634 w 2517778"/>
                  <a:gd name="connsiteY13" fmla="*/ 9757 h 501740"/>
                  <a:gd name="connsiteX14" fmla="*/ 1247599 w 2517778"/>
                  <a:gd name="connsiteY14" fmla="*/ 2654 h 501740"/>
                  <a:gd name="connsiteX15" fmla="*/ 1445428 w 2517778"/>
                  <a:gd name="connsiteY15" fmla="*/ 0 h 501740"/>
                  <a:gd name="connsiteX16" fmla="*/ 1643257 w 2517778"/>
                  <a:gd name="connsiteY16" fmla="*/ 2655 h 501740"/>
                  <a:gd name="connsiteX17" fmla="*/ 1673530 w 2517778"/>
                  <a:gd name="connsiteY17" fmla="*/ 3905 h 501740"/>
                  <a:gd name="connsiteX18" fmla="*/ 1676835 w 2517778"/>
                  <a:gd name="connsiteY18" fmla="*/ 4951 h 501740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219885 w 2555255"/>
                  <a:gd name="connsiteY2" fmla="*/ 210038 h 514386"/>
                  <a:gd name="connsiteX3" fmla="*/ 2430550 w 2555255"/>
                  <a:gd name="connsiteY3" fmla="*/ 22868 h 514386"/>
                  <a:gd name="connsiteX4" fmla="*/ 2504799 w 2555255"/>
                  <a:gd name="connsiteY4" fmla="*/ 496015 h 514386"/>
                  <a:gd name="connsiteX5" fmla="*/ 1774642 w 2555255"/>
                  <a:gd name="connsiteY5" fmla="*/ 315508 h 514386"/>
                  <a:gd name="connsiteX6" fmla="*/ 1624728 w 2555255"/>
                  <a:gd name="connsiteY6" fmla="*/ 258852 h 514386"/>
                  <a:gd name="connsiteX7" fmla="*/ 1624727 w 2555255"/>
                  <a:gd name="connsiteY7" fmla="*/ 258852 h 514386"/>
                  <a:gd name="connsiteX8" fmla="*/ 1624724 w 2555255"/>
                  <a:gd name="connsiteY8" fmla="*/ 258851 h 514386"/>
                  <a:gd name="connsiteX9" fmla="*/ 1445429 w 2555255"/>
                  <a:gd name="connsiteY9" fmla="*/ 261257 h 514386"/>
                  <a:gd name="connsiteX10" fmla="*/ -1 w 2555255"/>
                  <a:gd name="connsiteY10" fmla="*/ 96750 h 514386"/>
                  <a:gd name="connsiteX11" fmla="*/ 1063341 w 2555255"/>
                  <a:gd name="connsiteY11" fmla="*/ 10264 h 514386"/>
                  <a:gd name="connsiteX12" fmla="*/ 1075631 w 2555255"/>
                  <a:gd name="connsiteY12" fmla="*/ 9755 h 514386"/>
                  <a:gd name="connsiteX13" fmla="*/ 1075634 w 2555255"/>
                  <a:gd name="connsiteY13" fmla="*/ 9757 h 514386"/>
                  <a:gd name="connsiteX14" fmla="*/ 1247599 w 2555255"/>
                  <a:gd name="connsiteY14" fmla="*/ 2654 h 514386"/>
                  <a:gd name="connsiteX15" fmla="*/ 1445428 w 2555255"/>
                  <a:gd name="connsiteY15" fmla="*/ 0 h 514386"/>
                  <a:gd name="connsiteX16" fmla="*/ 1643257 w 2555255"/>
                  <a:gd name="connsiteY16" fmla="*/ 2655 h 514386"/>
                  <a:gd name="connsiteX17" fmla="*/ 1673530 w 2555255"/>
                  <a:gd name="connsiteY17" fmla="*/ 3905 h 514386"/>
                  <a:gd name="connsiteX18" fmla="*/ 1676835 w 2555255"/>
                  <a:gd name="connsiteY18" fmla="*/ 4951 h 514386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430550 w 2555255"/>
                  <a:gd name="connsiteY2" fmla="*/ 22868 h 514386"/>
                  <a:gd name="connsiteX3" fmla="*/ 2504799 w 2555255"/>
                  <a:gd name="connsiteY3" fmla="*/ 496015 h 514386"/>
                  <a:gd name="connsiteX4" fmla="*/ 1774642 w 2555255"/>
                  <a:gd name="connsiteY4" fmla="*/ 315508 h 514386"/>
                  <a:gd name="connsiteX5" fmla="*/ 1624728 w 2555255"/>
                  <a:gd name="connsiteY5" fmla="*/ 258852 h 514386"/>
                  <a:gd name="connsiteX6" fmla="*/ 1624727 w 2555255"/>
                  <a:gd name="connsiteY6" fmla="*/ 258852 h 514386"/>
                  <a:gd name="connsiteX7" fmla="*/ 1624724 w 2555255"/>
                  <a:gd name="connsiteY7" fmla="*/ 258851 h 514386"/>
                  <a:gd name="connsiteX8" fmla="*/ 1445429 w 2555255"/>
                  <a:gd name="connsiteY8" fmla="*/ 261257 h 514386"/>
                  <a:gd name="connsiteX9" fmla="*/ -1 w 2555255"/>
                  <a:gd name="connsiteY9" fmla="*/ 96750 h 514386"/>
                  <a:gd name="connsiteX10" fmla="*/ 1063341 w 2555255"/>
                  <a:gd name="connsiteY10" fmla="*/ 10264 h 514386"/>
                  <a:gd name="connsiteX11" fmla="*/ 1075631 w 2555255"/>
                  <a:gd name="connsiteY11" fmla="*/ 9755 h 514386"/>
                  <a:gd name="connsiteX12" fmla="*/ 1075634 w 2555255"/>
                  <a:gd name="connsiteY12" fmla="*/ 9757 h 514386"/>
                  <a:gd name="connsiteX13" fmla="*/ 1247599 w 2555255"/>
                  <a:gd name="connsiteY13" fmla="*/ 2654 h 514386"/>
                  <a:gd name="connsiteX14" fmla="*/ 1445428 w 2555255"/>
                  <a:gd name="connsiteY14" fmla="*/ 0 h 514386"/>
                  <a:gd name="connsiteX15" fmla="*/ 1643257 w 2555255"/>
                  <a:gd name="connsiteY15" fmla="*/ 2655 h 514386"/>
                  <a:gd name="connsiteX16" fmla="*/ 1673530 w 2555255"/>
                  <a:gd name="connsiteY16" fmla="*/ 3905 h 514386"/>
                  <a:gd name="connsiteX17" fmla="*/ 1676835 w 2555255"/>
                  <a:gd name="connsiteY17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624724 w 2555255"/>
                  <a:gd name="connsiteY6" fmla="*/ 258851 h 514386"/>
                  <a:gd name="connsiteX7" fmla="*/ 1445429 w 2555255"/>
                  <a:gd name="connsiteY7" fmla="*/ 261257 h 514386"/>
                  <a:gd name="connsiteX8" fmla="*/ -1 w 2555255"/>
                  <a:gd name="connsiteY8" fmla="*/ 96750 h 514386"/>
                  <a:gd name="connsiteX9" fmla="*/ 1063341 w 2555255"/>
                  <a:gd name="connsiteY9" fmla="*/ 10264 h 514386"/>
                  <a:gd name="connsiteX10" fmla="*/ 1075631 w 2555255"/>
                  <a:gd name="connsiteY10" fmla="*/ 9755 h 514386"/>
                  <a:gd name="connsiteX11" fmla="*/ 1075634 w 2555255"/>
                  <a:gd name="connsiteY11" fmla="*/ 9757 h 514386"/>
                  <a:gd name="connsiteX12" fmla="*/ 1247599 w 2555255"/>
                  <a:gd name="connsiteY12" fmla="*/ 2654 h 514386"/>
                  <a:gd name="connsiteX13" fmla="*/ 1445428 w 2555255"/>
                  <a:gd name="connsiteY13" fmla="*/ 0 h 514386"/>
                  <a:gd name="connsiteX14" fmla="*/ 1643257 w 2555255"/>
                  <a:gd name="connsiteY14" fmla="*/ 2655 h 514386"/>
                  <a:gd name="connsiteX15" fmla="*/ 1673530 w 2555255"/>
                  <a:gd name="connsiteY15" fmla="*/ 3905 h 514386"/>
                  <a:gd name="connsiteX16" fmla="*/ 1676835 w 2555255"/>
                  <a:gd name="connsiteY16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445429 w 2555255"/>
                  <a:gd name="connsiteY6" fmla="*/ 261257 h 514386"/>
                  <a:gd name="connsiteX7" fmla="*/ -1 w 2555255"/>
                  <a:gd name="connsiteY7" fmla="*/ 96750 h 514386"/>
                  <a:gd name="connsiteX8" fmla="*/ 1063341 w 2555255"/>
                  <a:gd name="connsiteY8" fmla="*/ 10264 h 514386"/>
                  <a:gd name="connsiteX9" fmla="*/ 1075631 w 2555255"/>
                  <a:gd name="connsiteY9" fmla="*/ 9755 h 514386"/>
                  <a:gd name="connsiteX10" fmla="*/ 1075634 w 2555255"/>
                  <a:gd name="connsiteY10" fmla="*/ 9757 h 514386"/>
                  <a:gd name="connsiteX11" fmla="*/ 1247599 w 2555255"/>
                  <a:gd name="connsiteY11" fmla="*/ 2654 h 514386"/>
                  <a:gd name="connsiteX12" fmla="*/ 1445428 w 2555255"/>
                  <a:gd name="connsiteY12" fmla="*/ 0 h 514386"/>
                  <a:gd name="connsiteX13" fmla="*/ 1643257 w 2555255"/>
                  <a:gd name="connsiteY13" fmla="*/ 2655 h 514386"/>
                  <a:gd name="connsiteX14" fmla="*/ 1673530 w 2555255"/>
                  <a:gd name="connsiteY14" fmla="*/ 3905 h 514386"/>
                  <a:gd name="connsiteX15" fmla="*/ 1676835 w 2555255"/>
                  <a:gd name="connsiteY15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-1 w 2555255"/>
                  <a:gd name="connsiteY6" fmla="*/ 96750 h 514386"/>
                  <a:gd name="connsiteX7" fmla="*/ 1063341 w 2555255"/>
                  <a:gd name="connsiteY7" fmla="*/ 10264 h 514386"/>
                  <a:gd name="connsiteX8" fmla="*/ 1075631 w 2555255"/>
                  <a:gd name="connsiteY8" fmla="*/ 9755 h 514386"/>
                  <a:gd name="connsiteX9" fmla="*/ 1075634 w 2555255"/>
                  <a:gd name="connsiteY9" fmla="*/ 9757 h 514386"/>
                  <a:gd name="connsiteX10" fmla="*/ 1247599 w 2555255"/>
                  <a:gd name="connsiteY10" fmla="*/ 2654 h 514386"/>
                  <a:gd name="connsiteX11" fmla="*/ 1445428 w 2555255"/>
                  <a:gd name="connsiteY11" fmla="*/ 0 h 514386"/>
                  <a:gd name="connsiteX12" fmla="*/ 1643257 w 2555255"/>
                  <a:gd name="connsiteY12" fmla="*/ 2655 h 514386"/>
                  <a:gd name="connsiteX13" fmla="*/ 1673530 w 2555255"/>
                  <a:gd name="connsiteY13" fmla="*/ 3905 h 514386"/>
                  <a:gd name="connsiteX14" fmla="*/ 1676835 w 2555255"/>
                  <a:gd name="connsiteY14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-1 w 2555255"/>
                  <a:gd name="connsiteY5" fmla="*/ 96750 h 514386"/>
                  <a:gd name="connsiteX6" fmla="*/ 1063341 w 2555255"/>
                  <a:gd name="connsiteY6" fmla="*/ 10264 h 514386"/>
                  <a:gd name="connsiteX7" fmla="*/ 1075631 w 2555255"/>
                  <a:gd name="connsiteY7" fmla="*/ 9755 h 514386"/>
                  <a:gd name="connsiteX8" fmla="*/ 1075634 w 2555255"/>
                  <a:gd name="connsiteY8" fmla="*/ 9757 h 514386"/>
                  <a:gd name="connsiteX9" fmla="*/ 1247599 w 2555255"/>
                  <a:gd name="connsiteY9" fmla="*/ 2654 h 514386"/>
                  <a:gd name="connsiteX10" fmla="*/ 1445428 w 2555255"/>
                  <a:gd name="connsiteY10" fmla="*/ 0 h 514386"/>
                  <a:gd name="connsiteX11" fmla="*/ 1643257 w 2555255"/>
                  <a:gd name="connsiteY11" fmla="*/ 2655 h 514386"/>
                  <a:gd name="connsiteX12" fmla="*/ 1673530 w 2555255"/>
                  <a:gd name="connsiteY12" fmla="*/ 3905 h 514386"/>
                  <a:gd name="connsiteX13" fmla="*/ 1676835 w 2555255"/>
                  <a:gd name="connsiteY13" fmla="*/ 4951 h 514386"/>
                  <a:gd name="connsiteX0" fmla="*/ 1676835 w 2566354"/>
                  <a:gd name="connsiteY0" fmla="*/ 4951 h 500885"/>
                  <a:gd name="connsiteX1" fmla="*/ 2430550 w 2566354"/>
                  <a:gd name="connsiteY1" fmla="*/ 22868 h 500885"/>
                  <a:gd name="connsiteX2" fmla="*/ 2504799 w 2566354"/>
                  <a:gd name="connsiteY2" fmla="*/ 496015 h 500885"/>
                  <a:gd name="connsiteX3" fmla="*/ 1624728 w 2566354"/>
                  <a:gd name="connsiteY3" fmla="*/ 258852 h 500885"/>
                  <a:gd name="connsiteX4" fmla="*/ -1 w 2566354"/>
                  <a:gd name="connsiteY4" fmla="*/ 96750 h 500885"/>
                  <a:gd name="connsiteX5" fmla="*/ 1063341 w 2566354"/>
                  <a:gd name="connsiteY5" fmla="*/ 10264 h 500885"/>
                  <a:gd name="connsiteX6" fmla="*/ 1075631 w 2566354"/>
                  <a:gd name="connsiteY6" fmla="*/ 9755 h 500885"/>
                  <a:gd name="connsiteX7" fmla="*/ 1075634 w 2566354"/>
                  <a:gd name="connsiteY7" fmla="*/ 9757 h 500885"/>
                  <a:gd name="connsiteX8" fmla="*/ 1247599 w 2566354"/>
                  <a:gd name="connsiteY8" fmla="*/ 2654 h 500885"/>
                  <a:gd name="connsiteX9" fmla="*/ 1445428 w 2566354"/>
                  <a:gd name="connsiteY9" fmla="*/ 0 h 500885"/>
                  <a:gd name="connsiteX10" fmla="*/ 1643257 w 2566354"/>
                  <a:gd name="connsiteY10" fmla="*/ 2655 h 500885"/>
                  <a:gd name="connsiteX11" fmla="*/ 1673530 w 2566354"/>
                  <a:gd name="connsiteY11" fmla="*/ 3905 h 500885"/>
                  <a:gd name="connsiteX12" fmla="*/ 1676835 w 2566354"/>
                  <a:gd name="connsiteY12" fmla="*/ 4951 h 500885"/>
                  <a:gd name="connsiteX0" fmla="*/ 1676835 w 2686704"/>
                  <a:gd name="connsiteY0" fmla="*/ 4951 h 496352"/>
                  <a:gd name="connsiteX1" fmla="*/ 2430550 w 2686704"/>
                  <a:gd name="connsiteY1" fmla="*/ 22868 h 496352"/>
                  <a:gd name="connsiteX2" fmla="*/ 2504799 w 2686704"/>
                  <a:gd name="connsiteY2" fmla="*/ 496015 h 496352"/>
                  <a:gd name="connsiteX3" fmla="*/ -1 w 2686704"/>
                  <a:gd name="connsiteY3" fmla="*/ 96750 h 496352"/>
                  <a:gd name="connsiteX4" fmla="*/ 1063341 w 2686704"/>
                  <a:gd name="connsiteY4" fmla="*/ 10264 h 496352"/>
                  <a:gd name="connsiteX5" fmla="*/ 1075631 w 2686704"/>
                  <a:gd name="connsiteY5" fmla="*/ 9755 h 496352"/>
                  <a:gd name="connsiteX6" fmla="*/ 1075634 w 2686704"/>
                  <a:gd name="connsiteY6" fmla="*/ 9757 h 496352"/>
                  <a:gd name="connsiteX7" fmla="*/ 1247599 w 2686704"/>
                  <a:gd name="connsiteY7" fmla="*/ 2654 h 496352"/>
                  <a:gd name="connsiteX8" fmla="*/ 1445428 w 2686704"/>
                  <a:gd name="connsiteY8" fmla="*/ 0 h 496352"/>
                  <a:gd name="connsiteX9" fmla="*/ 1643257 w 2686704"/>
                  <a:gd name="connsiteY9" fmla="*/ 2655 h 496352"/>
                  <a:gd name="connsiteX10" fmla="*/ 1673530 w 2686704"/>
                  <a:gd name="connsiteY10" fmla="*/ 3905 h 496352"/>
                  <a:gd name="connsiteX11" fmla="*/ 1676835 w 2686704"/>
                  <a:gd name="connsiteY11" fmla="*/ 4951 h 496352"/>
                  <a:gd name="connsiteX0" fmla="*/ 1676835 w 2662291"/>
                  <a:gd name="connsiteY0" fmla="*/ 4951 h 539085"/>
                  <a:gd name="connsiteX1" fmla="*/ 2430550 w 2662291"/>
                  <a:gd name="connsiteY1" fmla="*/ 22868 h 539085"/>
                  <a:gd name="connsiteX2" fmla="*/ 2504799 w 2662291"/>
                  <a:gd name="connsiteY2" fmla="*/ 496015 h 539085"/>
                  <a:gd name="connsiteX3" fmla="*/ -1 w 2662291"/>
                  <a:gd name="connsiteY3" fmla="*/ 96750 h 539085"/>
                  <a:gd name="connsiteX4" fmla="*/ 1063341 w 2662291"/>
                  <a:gd name="connsiteY4" fmla="*/ 10264 h 539085"/>
                  <a:gd name="connsiteX5" fmla="*/ 1075631 w 2662291"/>
                  <a:gd name="connsiteY5" fmla="*/ 9755 h 539085"/>
                  <a:gd name="connsiteX6" fmla="*/ 1075634 w 2662291"/>
                  <a:gd name="connsiteY6" fmla="*/ 9757 h 539085"/>
                  <a:gd name="connsiteX7" fmla="*/ 1247599 w 2662291"/>
                  <a:gd name="connsiteY7" fmla="*/ 2654 h 539085"/>
                  <a:gd name="connsiteX8" fmla="*/ 1445428 w 2662291"/>
                  <a:gd name="connsiteY8" fmla="*/ 0 h 539085"/>
                  <a:gd name="connsiteX9" fmla="*/ 1643257 w 2662291"/>
                  <a:gd name="connsiteY9" fmla="*/ 2655 h 539085"/>
                  <a:gd name="connsiteX10" fmla="*/ 1673530 w 2662291"/>
                  <a:gd name="connsiteY10" fmla="*/ 3905 h 539085"/>
                  <a:gd name="connsiteX11" fmla="*/ 1676835 w 2662291"/>
                  <a:gd name="connsiteY11" fmla="*/ 4951 h 5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2291" h="539085">
                    <a:moveTo>
                      <a:pt x="1676835" y="4951"/>
                    </a:moveTo>
                    <a:lnTo>
                      <a:pt x="2430550" y="22868"/>
                    </a:lnTo>
                    <a:cubicBezTo>
                      <a:pt x="2525523" y="118192"/>
                      <a:pt x="2854973" y="700047"/>
                      <a:pt x="2504799" y="496015"/>
                    </a:cubicBezTo>
                    <a:cubicBezTo>
                      <a:pt x="2041551" y="226099"/>
                      <a:pt x="240242" y="177708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lose/>
                  </a:path>
                </a:pathLst>
              </a:custGeom>
              <a:solidFill>
                <a:srgbClr val="861D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90" name="Szabadkézi sokszög 789"/>
              <p:cNvSpPr/>
              <p:nvPr/>
            </p:nvSpPr>
            <p:spPr>
              <a:xfrm rot="21054854">
                <a:off x="6538290" y="2197470"/>
                <a:ext cx="269051" cy="58008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  <a:gd name="connsiteX0" fmla="*/ 1676835 w 2567056"/>
                  <a:gd name="connsiteY0" fmla="*/ 4951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0" fmla="*/ 1676835 w 2504797"/>
                  <a:gd name="connsiteY0" fmla="*/ 4951 h 502806"/>
                  <a:gd name="connsiteX1" fmla="*/ 2219409 w 2504797"/>
                  <a:gd name="connsiteY1" fmla="*/ 209825 h 502806"/>
                  <a:gd name="connsiteX2" fmla="*/ 2219885 w 2504797"/>
                  <a:gd name="connsiteY2" fmla="*/ 210038 h 502806"/>
                  <a:gd name="connsiteX3" fmla="*/ 2219886 w 2504797"/>
                  <a:gd name="connsiteY3" fmla="*/ 210038 h 502806"/>
                  <a:gd name="connsiteX4" fmla="*/ 2504799 w 2504797"/>
                  <a:gd name="connsiteY4" fmla="*/ 496015 h 502806"/>
                  <a:gd name="connsiteX5" fmla="*/ 1774642 w 2504797"/>
                  <a:gd name="connsiteY5" fmla="*/ 315508 h 502806"/>
                  <a:gd name="connsiteX6" fmla="*/ 1624728 w 2504797"/>
                  <a:gd name="connsiteY6" fmla="*/ 258852 h 502806"/>
                  <a:gd name="connsiteX7" fmla="*/ 1624727 w 2504797"/>
                  <a:gd name="connsiteY7" fmla="*/ 258852 h 502806"/>
                  <a:gd name="connsiteX8" fmla="*/ 1624724 w 2504797"/>
                  <a:gd name="connsiteY8" fmla="*/ 258851 h 502806"/>
                  <a:gd name="connsiteX9" fmla="*/ 1445429 w 2504797"/>
                  <a:gd name="connsiteY9" fmla="*/ 261257 h 502806"/>
                  <a:gd name="connsiteX10" fmla="*/ -1 w 2504797"/>
                  <a:gd name="connsiteY10" fmla="*/ 96750 h 502806"/>
                  <a:gd name="connsiteX11" fmla="*/ 1063341 w 2504797"/>
                  <a:gd name="connsiteY11" fmla="*/ 10264 h 502806"/>
                  <a:gd name="connsiteX12" fmla="*/ 1075631 w 2504797"/>
                  <a:gd name="connsiteY12" fmla="*/ 9755 h 502806"/>
                  <a:gd name="connsiteX13" fmla="*/ 1075634 w 2504797"/>
                  <a:gd name="connsiteY13" fmla="*/ 9757 h 502806"/>
                  <a:gd name="connsiteX14" fmla="*/ 1247599 w 2504797"/>
                  <a:gd name="connsiteY14" fmla="*/ 2654 h 502806"/>
                  <a:gd name="connsiteX15" fmla="*/ 1445428 w 2504797"/>
                  <a:gd name="connsiteY15" fmla="*/ 0 h 502806"/>
                  <a:gd name="connsiteX16" fmla="*/ 1643257 w 2504797"/>
                  <a:gd name="connsiteY16" fmla="*/ 2655 h 502806"/>
                  <a:gd name="connsiteX17" fmla="*/ 1673530 w 2504797"/>
                  <a:gd name="connsiteY17" fmla="*/ 3905 h 502806"/>
                  <a:gd name="connsiteX18" fmla="*/ 1676835 w 2504797"/>
                  <a:gd name="connsiteY18" fmla="*/ 4951 h 502806"/>
                  <a:gd name="connsiteX0" fmla="*/ 1676835 w 2517778"/>
                  <a:gd name="connsiteY0" fmla="*/ 4951 h 501740"/>
                  <a:gd name="connsiteX1" fmla="*/ 2219409 w 2517778"/>
                  <a:gd name="connsiteY1" fmla="*/ 209825 h 501740"/>
                  <a:gd name="connsiteX2" fmla="*/ 2219885 w 2517778"/>
                  <a:gd name="connsiteY2" fmla="*/ 210038 h 501740"/>
                  <a:gd name="connsiteX3" fmla="*/ 2219881 w 2517778"/>
                  <a:gd name="connsiteY3" fmla="*/ 210044 h 501740"/>
                  <a:gd name="connsiteX4" fmla="*/ 2504799 w 2517778"/>
                  <a:gd name="connsiteY4" fmla="*/ 496015 h 501740"/>
                  <a:gd name="connsiteX5" fmla="*/ 1774642 w 2517778"/>
                  <a:gd name="connsiteY5" fmla="*/ 315508 h 501740"/>
                  <a:gd name="connsiteX6" fmla="*/ 1624728 w 2517778"/>
                  <a:gd name="connsiteY6" fmla="*/ 258852 h 501740"/>
                  <a:gd name="connsiteX7" fmla="*/ 1624727 w 2517778"/>
                  <a:gd name="connsiteY7" fmla="*/ 258852 h 501740"/>
                  <a:gd name="connsiteX8" fmla="*/ 1624724 w 2517778"/>
                  <a:gd name="connsiteY8" fmla="*/ 258851 h 501740"/>
                  <a:gd name="connsiteX9" fmla="*/ 1445429 w 2517778"/>
                  <a:gd name="connsiteY9" fmla="*/ 261257 h 501740"/>
                  <a:gd name="connsiteX10" fmla="*/ -1 w 2517778"/>
                  <a:gd name="connsiteY10" fmla="*/ 96750 h 501740"/>
                  <a:gd name="connsiteX11" fmla="*/ 1063341 w 2517778"/>
                  <a:gd name="connsiteY11" fmla="*/ 10264 h 501740"/>
                  <a:gd name="connsiteX12" fmla="*/ 1075631 w 2517778"/>
                  <a:gd name="connsiteY12" fmla="*/ 9755 h 501740"/>
                  <a:gd name="connsiteX13" fmla="*/ 1075634 w 2517778"/>
                  <a:gd name="connsiteY13" fmla="*/ 9757 h 501740"/>
                  <a:gd name="connsiteX14" fmla="*/ 1247599 w 2517778"/>
                  <a:gd name="connsiteY14" fmla="*/ 2654 h 501740"/>
                  <a:gd name="connsiteX15" fmla="*/ 1445428 w 2517778"/>
                  <a:gd name="connsiteY15" fmla="*/ 0 h 501740"/>
                  <a:gd name="connsiteX16" fmla="*/ 1643257 w 2517778"/>
                  <a:gd name="connsiteY16" fmla="*/ 2655 h 501740"/>
                  <a:gd name="connsiteX17" fmla="*/ 1673530 w 2517778"/>
                  <a:gd name="connsiteY17" fmla="*/ 3905 h 501740"/>
                  <a:gd name="connsiteX18" fmla="*/ 1676835 w 2517778"/>
                  <a:gd name="connsiteY18" fmla="*/ 4951 h 501740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219885 w 2555255"/>
                  <a:gd name="connsiteY2" fmla="*/ 210038 h 514386"/>
                  <a:gd name="connsiteX3" fmla="*/ 2430550 w 2555255"/>
                  <a:gd name="connsiteY3" fmla="*/ 22868 h 514386"/>
                  <a:gd name="connsiteX4" fmla="*/ 2504799 w 2555255"/>
                  <a:gd name="connsiteY4" fmla="*/ 496015 h 514386"/>
                  <a:gd name="connsiteX5" fmla="*/ 1774642 w 2555255"/>
                  <a:gd name="connsiteY5" fmla="*/ 315508 h 514386"/>
                  <a:gd name="connsiteX6" fmla="*/ 1624728 w 2555255"/>
                  <a:gd name="connsiteY6" fmla="*/ 258852 h 514386"/>
                  <a:gd name="connsiteX7" fmla="*/ 1624727 w 2555255"/>
                  <a:gd name="connsiteY7" fmla="*/ 258852 h 514386"/>
                  <a:gd name="connsiteX8" fmla="*/ 1624724 w 2555255"/>
                  <a:gd name="connsiteY8" fmla="*/ 258851 h 514386"/>
                  <a:gd name="connsiteX9" fmla="*/ 1445429 w 2555255"/>
                  <a:gd name="connsiteY9" fmla="*/ 261257 h 514386"/>
                  <a:gd name="connsiteX10" fmla="*/ -1 w 2555255"/>
                  <a:gd name="connsiteY10" fmla="*/ 96750 h 514386"/>
                  <a:gd name="connsiteX11" fmla="*/ 1063341 w 2555255"/>
                  <a:gd name="connsiteY11" fmla="*/ 10264 h 514386"/>
                  <a:gd name="connsiteX12" fmla="*/ 1075631 w 2555255"/>
                  <a:gd name="connsiteY12" fmla="*/ 9755 h 514386"/>
                  <a:gd name="connsiteX13" fmla="*/ 1075634 w 2555255"/>
                  <a:gd name="connsiteY13" fmla="*/ 9757 h 514386"/>
                  <a:gd name="connsiteX14" fmla="*/ 1247599 w 2555255"/>
                  <a:gd name="connsiteY14" fmla="*/ 2654 h 514386"/>
                  <a:gd name="connsiteX15" fmla="*/ 1445428 w 2555255"/>
                  <a:gd name="connsiteY15" fmla="*/ 0 h 514386"/>
                  <a:gd name="connsiteX16" fmla="*/ 1643257 w 2555255"/>
                  <a:gd name="connsiteY16" fmla="*/ 2655 h 514386"/>
                  <a:gd name="connsiteX17" fmla="*/ 1673530 w 2555255"/>
                  <a:gd name="connsiteY17" fmla="*/ 3905 h 514386"/>
                  <a:gd name="connsiteX18" fmla="*/ 1676835 w 2555255"/>
                  <a:gd name="connsiteY18" fmla="*/ 4951 h 514386"/>
                  <a:gd name="connsiteX0" fmla="*/ 1676835 w 2555255"/>
                  <a:gd name="connsiteY0" fmla="*/ 4951 h 514386"/>
                  <a:gd name="connsiteX1" fmla="*/ 2219409 w 2555255"/>
                  <a:gd name="connsiteY1" fmla="*/ 209825 h 514386"/>
                  <a:gd name="connsiteX2" fmla="*/ 2430550 w 2555255"/>
                  <a:gd name="connsiteY2" fmla="*/ 22868 h 514386"/>
                  <a:gd name="connsiteX3" fmla="*/ 2504799 w 2555255"/>
                  <a:gd name="connsiteY3" fmla="*/ 496015 h 514386"/>
                  <a:gd name="connsiteX4" fmla="*/ 1774642 w 2555255"/>
                  <a:gd name="connsiteY4" fmla="*/ 315508 h 514386"/>
                  <a:gd name="connsiteX5" fmla="*/ 1624728 w 2555255"/>
                  <a:gd name="connsiteY5" fmla="*/ 258852 h 514386"/>
                  <a:gd name="connsiteX6" fmla="*/ 1624727 w 2555255"/>
                  <a:gd name="connsiteY6" fmla="*/ 258852 h 514386"/>
                  <a:gd name="connsiteX7" fmla="*/ 1624724 w 2555255"/>
                  <a:gd name="connsiteY7" fmla="*/ 258851 h 514386"/>
                  <a:gd name="connsiteX8" fmla="*/ 1445429 w 2555255"/>
                  <a:gd name="connsiteY8" fmla="*/ 261257 h 514386"/>
                  <a:gd name="connsiteX9" fmla="*/ -1 w 2555255"/>
                  <a:gd name="connsiteY9" fmla="*/ 96750 h 514386"/>
                  <a:gd name="connsiteX10" fmla="*/ 1063341 w 2555255"/>
                  <a:gd name="connsiteY10" fmla="*/ 10264 h 514386"/>
                  <a:gd name="connsiteX11" fmla="*/ 1075631 w 2555255"/>
                  <a:gd name="connsiteY11" fmla="*/ 9755 h 514386"/>
                  <a:gd name="connsiteX12" fmla="*/ 1075634 w 2555255"/>
                  <a:gd name="connsiteY12" fmla="*/ 9757 h 514386"/>
                  <a:gd name="connsiteX13" fmla="*/ 1247599 w 2555255"/>
                  <a:gd name="connsiteY13" fmla="*/ 2654 h 514386"/>
                  <a:gd name="connsiteX14" fmla="*/ 1445428 w 2555255"/>
                  <a:gd name="connsiteY14" fmla="*/ 0 h 514386"/>
                  <a:gd name="connsiteX15" fmla="*/ 1643257 w 2555255"/>
                  <a:gd name="connsiteY15" fmla="*/ 2655 h 514386"/>
                  <a:gd name="connsiteX16" fmla="*/ 1673530 w 2555255"/>
                  <a:gd name="connsiteY16" fmla="*/ 3905 h 514386"/>
                  <a:gd name="connsiteX17" fmla="*/ 1676835 w 2555255"/>
                  <a:gd name="connsiteY17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624724 w 2555255"/>
                  <a:gd name="connsiteY6" fmla="*/ 258851 h 514386"/>
                  <a:gd name="connsiteX7" fmla="*/ 1445429 w 2555255"/>
                  <a:gd name="connsiteY7" fmla="*/ 261257 h 514386"/>
                  <a:gd name="connsiteX8" fmla="*/ -1 w 2555255"/>
                  <a:gd name="connsiteY8" fmla="*/ 96750 h 514386"/>
                  <a:gd name="connsiteX9" fmla="*/ 1063341 w 2555255"/>
                  <a:gd name="connsiteY9" fmla="*/ 10264 h 514386"/>
                  <a:gd name="connsiteX10" fmla="*/ 1075631 w 2555255"/>
                  <a:gd name="connsiteY10" fmla="*/ 9755 h 514386"/>
                  <a:gd name="connsiteX11" fmla="*/ 1075634 w 2555255"/>
                  <a:gd name="connsiteY11" fmla="*/ 9757 h 514386"/>
                  <a:gd name="connsiteX12" fmla="*/ 1247599 w 2555255"/>
                  <a:gd name="connsiteY12" fmla="*/ 2654 h 514386"/>
                  <a:gd name="connsiteX13" fmla="*/ 1445428 w 2555255"/>
                  <a:gd name="connsiteY13" fmla="*/ 0 h 514386"/>
                  <a:gd name="connsiteX14" fmla="*/ 1643257 w 2555255"/>
                  <a:gd name="connsiteY14" fmla="*/ 2655 h 514386"/>
                  <a:gd name="connsiteX15" fmla="*/ 1673530 w 2555255"/>
                  <a:gd name="connsiteY15" fmla="*/ 3905 h 514386"/>
                  <a:gd name="connsiteX16" fmla="*/ 1676835 w 2555255"/>
                  <a:gd name="connsiteY16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1445429 w 2555255"/>
                  <a:gd name="connsiteY6" fmla="*/ 261257 h 514386"/>
                  <a:gd name="connsiteX7" fmla="*/ -1 w 2555255"/>
                  <a:gd name="connsiteY7" fmla="*/ 96750 h 514386"/>
                  <a:gd name="connsiteX8" fmla="*/ 1063341 w 2555255"/>
                  <a:gd name="connsiteY8" fmla="*/ 10264 h 514386"/>
                  <a:gd name="connsiteX9" fmla="*/ 1075631 w 2555255"/>
                  <a:gd name="connsiteY9" fmla="*/ 9755 h 514386"/>
                  <a:gd name="connsiteX10" fmla="*/ 1075634 w 2555255"/>
                  <a:gd name="connsiteY10" fmla="*/ 9757 h 514386"/>
                  <a:gd name="connsiteX11" fmla="*/ 1247599 w 2555255"/>
                  <a:gd name="connsiteY11" fmla="*/ 2654 h 514386"/>
                  <a:gd name="connsiteX12" fmla="*/ 1445428 w 2555255"/>
                  <a:gd name="connsiteY12" fmla="*/ 0 h 514386"/>
                  <a:gd name="connsiteX13" fmla="*/ 1643257 w 2555255"/>
                  <a:gd name="connsiteY13" fmla="*/ 2655 h 514386"/>
                  <a:gd name="connsiteX14" fmla="*/ 1673530 w 2555255"/>
                  <a:gd name="connsiteY14" fmla="*/ 3905 h 514386"/>
                  <a:gd name="connsiteX15" fmla="*/ 1676835 w 2555255"/>
                  <a:gd name="connsiteY15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1624727 w 2555255"/>
                  <a:gd name="connsiteY5" fmla="*/ 258852 h 514386"/>
                  <a:gd name="connsiteX6" fmla="*/ -1 w 2555255"/>
                  <a:gd name="connsiteY6" fmla="*/ 96750 h 514386"/>
                  <a:gd name="connsiteX7" fmla="*/ 1063341 w 2555255"/>
                  <a:gd name="connsiteY7" fmla="*/ 10264 h 514386"/>
                  <a:gd name="connsiteX8" fmla="*/ 1075631 w 2555255"/>
                  <a:gd name="connsiteY8" fmla="*/ 9755 h 514386"/>
                  <a:gd name="connsiteX9" fmla="*/ 1075634 w 2555255"/>
                  <a:gd name="connsiteY9" fmla="*/ 9757 h 514386"/>
                  <a:gd name="connsiteX10" fmla="*/ 1247599 w 2555255"/>
                  <a:gd name="connsiteY10" fmla="*/ 2654 h 514386"/>
                  <a:gd name="connsiteX11" fmla="*/ 1445428 w 2555255"/>
                  <a:gd name="connsiteY11" fmla="*/ 0 h 514386"/>
                  <a:gd name="connsiteX12" fmla="*/ 1643257 w 2555255"/>
                  <a:gd name="connsiteY12" fmla="*/ 2655 h 514386"/>
                  <a:gd name="connsiteX13" fmla="*/ 1673530 w 2555255"/>
                  <a:gd name="connsiteY13" fmla="*/ 3905 h 514386"/>
                  <a:gd name="connsiteX14" fmla="*/ 1676835 w 2555255"/>
                  <a:gd name="connsiteY14" fmla="*/ 4951 h 514386"/>
                  <a:gd name="connsiteX0" fmla="*/ 1676835 w 2555255"/>
                  <a:gd name="connsiteY0" fmla="*/ 4951 h 514386"/>
                  <a:gd name="connsiteX1" fmla="*/ 2430550 w 2555255"/>
                  <a:gd name="connsiteY1" fmla="*/ 22868 h 514386"/>
                  <a:gd name="connsiteX2" fmla="*/ 2504799 w 2555255"/>
                  <a:gd name="connsiteY2" fmla="*/ 496015 h 514386"/>
                  <a:gd name="connsiteX3" fmla="*/ 1774642 w 2555255"/>
                  <a:gd name="connsiteY3" fmla="*/ 315508 h 514386"/>
                  <a:gd name="connsiteX4" fmla="*/ 1624728 w 2555255"/>
                  <a:gd name="connsiteY4" fmla="*/ 258852 h 514386"/>
                  <a:gd name="connsiteX5" fmla="*/ -1 w 2555255"/>
                  <a:gd name="connsiteY5" fmla="*/ 96750 h 514386"/>
                  <a:gd name="connsiteX6" fmla="*/ 1063341 w 2555255"/>
                  <a:gd name="connsiteY6" fmla="*/ 10264 h 514386"/>
                  <a:gd name="connsiteX7" fmla="*/ 1075631 w 2555255"/>
                  <a:gd name="connsiteY7" fmla="*/ 9755 h 514386"/>
                  <a:gd name="connsiteX8" fmla="*/ 1075634 w 2555255"/>
                  <a:gd name="connsiteY8" fmla="*/ 9757 h 514386"/>
                  <a:gd name="connsiteX9" fmla="*/ 1247599 w 2555255"/>
                  <a:gd name="connsiteY9" fmla="*/ 2654 h 514386"/>
                  <a:gd name="connsiteX10" fmla="*/ 1445428 w 2555255"/>
                  <a:gd name="connsiteY10" fmla="*/ 0 h 514386"/>
                  <a:gd name="connsiteX11" fmla="*/ 1643257 w 2555255"/>
                  <a:gd name="connsiteY11" fmla="*/ 2655 h 514386"/>
                  <a:gd name="connsiteX12" fmla="*/ 1673530 w 2555255"/>
                  <a:gd name="connsiteY12" fmla="*/ 3905 h 514386"/>
                  <a:gd name="connsiteX13" fmla="*/ 1676835 w 2555255"/>
                  <a:gd name="connsiteY13" fmla="*/ 4951 h 514386"/>
                  <a:gd name="connsiteX0" fmla="*/ 1676835 w 2566354"/>
                  <a:gd name="connsiteY0" fmla="*/ 4951 h 500885"/>
                  <a:gd name="connsiteX1" fmla="*/ 2430550 w 2566354"/>
                  <a:gd name="connsiteY1" fmla="*/ 22868 h 500885"/>
                  <a:gd name="connsiteX2" fmla="*/ 2504799 w 2566354"/>
                  <a:gd name="connsiteY2" fmla="*/ 496015 h 500885"/>
                  <a:gd name="connsiteX3" fmla="*/ 1624728 w 2566354"/>
                  <a:gd name="connsiteY3" fmla="*/ 258852 h 500885"/>
                  <a:gd name="connsiteX4" fmla="*/ -1 w 2566354"/>
                  <a:gd name="connsiteY4" fmla="*/ 96750 h 500885"/>
                  <a:gd name="connsiteX5" fmla="*/ 1063341 w 2566354"/>
                  <a:gd name="connsiteY5" fmla="*/ 10264 h 500885"/>
                  <a:gd name="connsiteX6" fmla="*/ 1075631 w 2566354"/>
                  <a:gd name="connsiteY6" fmla="*/ 9755 h 500885"/>
                  <a:gd name="connsiteX7" fmla="*/ 1075634 w 2566354"/>
                  <a:gd name="connsiteY7" fmla="*/ 9757 h 500885"/>
                  <a:gd name="connsiteX8" fmla="*/ 1247599 w 2566354"/>
                  <a:gd name="connsiteY8" fmla="*/ 2654 h 500885"/>
                  <a:gd name="connsiteX9" fmla="*/ 1445428 w 2566354"/>
                  <a:gd name="connsiteY9" fmla="*/ 0 h 500885"/>
                  <a:gd name="connsiteX10" fmla="*/ 1643257 w 2566354"/>
                  <a:gd name="connsiteY10" fmla="*/ 2655 h 500885"/>
                  <a:gd name="connsiteX11" fmla="*/ 1673530 w 2566354"/>
                  <a:gd name="connsiteY11" fmla="*/ 3905 h 500885"/>
                  <a:gd name="connsiteX12" fmla="*/ 1676835 w 2566354"/>
                  <a:gd name="connsiteY12" fmla="*/ 4951 h 500885"/>
                  <a:gd name="connsiteX0" fmla="*/ 1676835 w 2686704"/>
                  <a:gd name="connsiteY0" fmla="*/ 4951 h 496352"/>
                  <a:gd name="connsiteX1" fmla="*/ 2430550 w 2686704"/>
                  <a:gd name="connsiteY1" fmla="*/ 22868 h 496352"/>
                  <a:gd name="connsiteX2" fmla="*/ 2504799 w 2686704"/>
                  <a:gd name="connsiteY2" fmla="*/ 496015 h 496352"/>
                  <a:gd name="connsiteX3" fmla="*/ -1 w 2686704"/>
                  <a:gd name="connsiteY3" fmla="*/ 96750 h 496352"/>
                  <a:gd name="connsiteX4" fmla="*/ 1063341 w 2686704"/>
                  <a:gd name="connsiteY4" fmla="*/ 10264 h 496352"/>
                  <a:gd name="connsiteX5" fmla="*/ 1075631 w 2686704"/>
                  <a:gd name="connsiteY5" fmla="*/ 9755 h 496352"/>
                  <a:gd name="connsiteX6" fmla="*/ 1075634 w 2686704"/>
                  <a:gd name="connsiteY6" fmla="*/ 9757 h 496352"/>
                  <a:gd name="connsiteX7" fmla="*/ 1247599 w 2686704"/>
                  <a:gd name="connsiteY7" fmla="*/ 2654 h 496352"/>
                  <a:gd name="connsiteX8" fmla="*/ 1445428 w 2686704"/>
                  <a:gd name="connsiteY8" fmla="*/ 0 h 496352"/>
                  <a:gd name="connsiteX9" fmla="*/ 1643257 w 2686704"/>
                  <a:gd name="connsiteY9" fmla="*/ 2655 h 496352"/>
                  <a:gd name="connsiteX10" fmla="*/ 1673530 w 2686704"/>
                  <a:gd name="connsiteY10" fmla="*/ 3905 h 496352"/>
                  <a:gd name="connsiteX11" fmla="*/ 1676835 w 2686704"/>
                  <a:gd name="connsiteY11" fmla="*/ 4951 h 496352"/>
                  <a:gd name="connsiteX0" fmla="*/ 1676835 w 2662291"/>
                  <a:gd name="connsiteY0" fmla="*/ 4951 h 539085"/>
                  <a:gd name="connsiteX1" fmla="*/ 2430550 w 2662291"/>
                  <a:gd name="connsiteY1" fmla="*/ 22868 h 539085"/>
                  <a:gd name="connsiteX2" fmla="*/ 2504799 w 2662291"/>
                  <a:gd name="connsiteY2" fmla="*/ 496015 h 539085"/>
                  <a:gd name="connsiteX3" fmla="*/ -1 w 2662291"/>
                  <a:gd name="connsiteY3" fmla="*/ 96750 h 539085"/>
                  <a:gd name="connsiteX4" fmla="*/ 1063341 w 2662291"/>
                  <a:gd name="connsiteY4" fmla="*/ 10264 h 539085"/>
                  <a:gd name="connsiteX5" fmla="*/ 1075631 w 2662291"/>
                  <a:gd name="connsiteY5" fmla="*/ 9755 h 539085"/>
                  <a:gd name="connsiteX6" fmla="*/ 1075634 w 2662291"/>
                  <a:gd name="connsiteY6" fmla="*/ 9757 h 539085"/>
                  <a:gd name="connsiteX7" fmla="*/ 1247599 w 2662291"/>
                  <a:gd name="connsiteY7" fmla="*/ 2654 h 539085"/>
                  <a:gd name="connsiteX8" fmla="*/ 1445428 w 2662291"/>
                  <a:gd name="connsiteY8" fmla="*/ 0 h 539085"/>
                  <a:gd name="connsiteX9" fmla="*/ 1643257 w 2662291"/>
                  <a:gd name="connsiteY9" fmla="*/ 2655 h 539085"/>
                  <a:gd name="connsiteX10" fmla="*/ 1673530 w 2662291"/>
                  <a:gd name="connsiteY10" fmla="*/ 3905 h 539085"/>
                  <a:gd name="connsiteX11" fmla="*/ 1676835 w 2662291"/>
                  <a:gd name="connsiteY11" fmla="*/ 4951 h 5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2291" h="539085">
                    <a:moveTo>
                      <a:pt x="1676835" y="4951"/>
                    </a:moveTo>
                    <a:lnTo>
                      <a:pt x="2430550" y="22868"/>
                    </a:lnTo>
                    <a:cubicBezTo>
                      <a:pt x="2525523" y="118192"/>
                      <a:pt x="2854973" y="700047"/>
                      <a:pt x="2504799" y="496015"/>
                    </a:cubicBezTo>
                    <a:cubicBezTo>
                      <a:pt x="2041551" y="226099"/>
                      <a:pt x="240242" y="177708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lose/>
                  </a:path>
                </a:pathLst>
              </a:custGeom>
              <a:solidFill>
                <a:srgbClr val="861D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91" name="Szabadkézi sokszög 790"/>
              <p:cNvSpPr/>
              <p:nvPr/>
            </p:nvSpPr>
            <p:spPr>
              <a:xfrm>
                <a:off x="7314086" y="2479090"/>
                <a:ext cx="28127" cy="2676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92" name="Ellipszis 791"/>
              <p:cNvSpPr/>
              <p:nvPr/>
            </p:nvSpPr>
            <p:spPr>
              <a:xfrm flipH="1">
                <a:off x="7323232" y="2412198"/>
                <a:ext cx="135489" cy="130194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93" name="Szabadkézi sokszög 792"/>
              <p:cNvSpPr/>
              <p:nvPr/>
            </p:nvSpPr>
            <p:spPr>
              <a:xfrm>
                <a:off x="7305815" y="2481765"/>
                <a:ext cx="8270" cy="1939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94" name="Szabadkézi sokszög 793"/>
              <p:cNvSpPr/>
              <p:nvPr/>
            </p:nvSpPr>
            <p:spPr>
              <a:xfrm>
                <a:off x="7288048" y="2483704"/>
                <a:ext cx="17767" cy="5280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95" name="Szabadkézi sokszög 794"/>
              <p:cNvSpPr/>
              <p:nvPr/>
            </p:nvSpPr>
            <p:spPr>
              <a:xfrm>
                <a:off x="7279749" y="2488983"/>
                <a:ext cx="8299" cy="3401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96" name="Szabadkézi sokszög 795"/>
              <p:cNvSpPr/>
              <p:nvPr/>
            </p:nvSpPr>
            <p:spPr>
              <a:xfrm>
                <a:off x="7264397" y="2492387"/>
                <a:ext cx="15353" cy="8241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97" name="Szabadkézi sokszög 796"/>
              <p:cNvSpPr/>
              <p:nvPr/>
            </p:nvSpPr>
            <p:spPr>
              <a:xfrm>
                <a:off x="7257947" y="2500626"/>
                <a:ext cx="6450" cy="4021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98" name="Szabadkézi sokszög 797"/>
              <p:cNvSpPr/>
              <p:nvPr/>
            </p:nvSpPr>
            <p:spPr>
              <a:xfrm>
                <a:off x="7240336" y="2504645"/>
                <a:ext cx="17609" cy="15358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99" name="Ellipszis 798"/>
              <p:cNvSpPr/>
              <p:nvPr/>
            </p:nvSpPr>
            <p:spPr>
              <a:xfrm flipH="1">
                <a:off x="7214563" y="2456940"/>
                <a:ext cx="135489" cy="130194"/>
              </a:xfrm>
              <a:prstGeom prst="ellipse">
                <a:avLst/>
              </a:prstGeom>
              <a:solidFill>
                <a:srgbClr val="FFCD7D">
                  <a:alpha val="83000"/>
                </a:srgb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00" name="Ellipszis 799"/>
              <p:cNvSpPr/>
              <p:nvPr/>
            </p:nvSpPr>
            <p:spPr>
              <a:xfrm flipH="1">
                <a:off x="6583262" y="2442797"/>
                <a:ext cx="135489" cy="130194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01" name="Szabadkézi sokszög 800"/>
              <p:cNvSpPr/>
              <p:nvPr/>
            </p:nvSpPr>
            <p:spPr>
              <a:xfrm flipH="1">
                <a:off x="6906432" y="2324700"/>
                <a:ext cx="81096" cy="242008"/>
              </a:xfrm>
              <a:custGeom>
                <a:avLst/>
                <a:gdLst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99051 w 330165"/>
                  <a:gd name="connsiteY22" fmla="*/ 1 h 868911"/>
                  <a:gd name="connsiteX23" fmla="*/ 162806 w 330165"/>
                  <a:gd name="connsiteY23" fmla="*/ 1 h 868911"/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162806 w 330165"/>
                  <a:gd name="connsiteY22" fmla="*/ 1 h 868911"/>
                  <a:gd name="connsiteX23" fmla="*/ 162806 w 330165"/>
                  <a:gd name="connsiteY23" fmla="*/ 0 h 868911"/>
                  <a:gd name="connsiteX0" fmla="*/ 162806 w 330165"/>
                  <a:gd name="connsiteY0" fmla="*/ 4916 h 873827"/>
                  <a:gd name="connsiteX1" fmla="*/ 201618 w 330165"/>
                  <a:gd name="connsiteY1" fmla="*/ 0 h 873827"/>
                  <a:gd name="connsiteX2" fmla="*/ 284392 w 330165"/>
                  <a:gd name="connsiteY2" fmla="*/ 682641 h 873827"/>
                  <a:gd name="connsiteX3" fmla="*/ 284392 w 330165"/>
                  <a:gd name="connsiteY3" fmla="*/ 682642 h 873827"/>
                  <a:gd name="connsiteX4" fmla="*/ 290152 w 330165"/>
                  <a:gd name="connsiteY4" fmla="*/ 686460 h 873827"/>
                  <a:gd name="connsiteX5" fmla="*/ 330165 w 330165"/>
                  <a:gd name="connsiteY5" fmla="*/ 764070 h 873827"/>
                  <a:gd name="connsiteX6" fmla="*/ 306834 w 330165"/>
                  <a:gd name="connsiteY6" fmla="*/ 825436 h 873827"/>
                  <a:gd name="connsiteX7" fmla="*/ 296414 w 330165"/>
                  <a:gd name="connsiteY7" fmla="*/ 835582 h 873827"/>
                  <a:gd name="connsiteX8" fmla="*/ 296414 w 330165"/>
                  <a:gd name="connsiteY8" fmla="*/ 835581 h 873827"/>
                  <a:gd name="connsiteX9" fmla="*/ 290152 w 330165"/>
                  <a:gd name="connsiteY9" fmla="*/ 841679 h 873827"/>
                  <a:gd name="connsiteX10" fmla="*/ 193551 w 330165"/>
                  <a:gd name="connsiteY10" fmla="*/ 873826 h 873827"/>
                  <a:gd name="connsiteX11" fmla="*/ 167359 w 330165"/>
                  <a:gd name="connsiteY11" fmla="*/ 873826 h 873827"/>
                  <a:gd name="connsiteX12" fmla="*/ 167359 w 330165"/>
                  <a:gd name="connsiteY12" fmla="*/ 873827 h 873827"/>
                  <a:gd name="connsiteX13" fmla="*/ 136614 w 330165"/>
                  <a:gd name="connsiteY13" fmla="*/ 873827 h 873827"/>
                  <a:gd name="connsiteX14" fmla="*/ 40013 w 330165"/>
                  <a:gd name="connsiteY14" fmla="*/ 841680 h 873827"/>
                  <a:gd name="connsiteX15" fmla="*/ 33751 w 330165"/>
                  <a:gd name="connsiteY15" fmla="*/ 835582 h 873827"/>
                  <a:gd name="connsiteX16" fmla="*/ 33751 w 330165"/>
                  <a:gd name="connsiteY16" fmla="*/ 835583 h 873827"/>
                  <a:gd name="connsiteX17" fmla="*/ 23331 w 330165"/>
                  <a:gd name="connsiteY17" fmla="*/ 825437 h 873827"/>
                  <a:gd name="connsiteX18" fmla="*/ 0 w 330165"/>
                  <a:gd name="connsiteY18" fmla="*/ 764071 h 873827"/>
                  <a:gd name="connsiteX19" fmla="*/ 40013 w 330165"/>
                  <a:gd name="connsiteY19" fmla="*/ 686461 h 873827"/>
                  <a:gd name="connsiteX20" fmla="*/ 45773 w 330165"/>
                  <a:gd name="connsiteY20" fmla="*/ 682643 h 873827"/>
                  <a:gd name="connsiteX21" fmla="*/ 45773 w 330165"/>
                  <a:gd name="connsiteY21" fmla="*/ 682642 h 873827"/>
                  <a:gd name="connsiteX22" fmla="*/ 162806 w 330165"/>
                  <a:gd name="connsiteY22" fmla="*/ 4917 h 873827"/>
                  <a:gd name="connsiteX23" fmla="*/ 162806 w 330165"/>
                  <a:gd name="connsiteY23" fmla="*/ 4916 h 873827"/>
                  <a:gd name="connsiteX0" fmla="*/ 157890 w 325249"/>
                  <a:gd name="connsiteY0" fmla="*/ 4916 h 873827"/>
                  <a:gd name="connsiteX1" fmla="*/ 196702 w 325249"/>
                  <a:gd name="connsiteY1" fmla="*/ 0 h 873827"/>
                  <a:gd name="connsiteX2" fmla="*/ 279476 w 325249"/>
                  <a:gd name="connsiteY2" fmla="*/ 682641 h 873827"/>
                  <a:gd name="connsiteX3" fmla="*/ 279476 w 325249"/>
                  <a:gd name="connsiteY3" fmla="*/ 682642 h 873827"/>
                  <a:gd name="connsiteX4" fmla="*/ 285236 w 325249"/>
                  <a:gd name="connsiteY4" fmla="*/ 686460 h 873827"/>
                  <a:gd name="connsiteX5" fmla="*/ 325249 w 325249"/>
                  <a:gd name="connsiteY5" fmla="*/ 764070 h 873827"/>
                  <a:gd name="connsiteX6" fmla="*/ 301918 w 325249"/>
                  <a:gd name="connsiteY6" fmla="*/ 825436 h 873827"/>
                  <a:gd name="connsiteX7" fmla="*/ 291498 w 325249"/>
                  <a:gd name="connsiteY7" fmla="*/ 835582 h 873827"/>
                  <a:gd name="connsiteX8" fmla="*/ 291498 w 325249"/>
                  <a:gd name="connsiteY8" fmla="*/ 835581 h 873827"/>
                  <a:gd name="connsiteX9" fmla="*/ 285236 w 325249"/>
                  <a:gd name="connsiteY9" fmla="*/ 841679 h 873827"/>
                  <a:gd name="connsiteX10" fmla="*/ 188635 w 325249"/>
                  <a:gd name="connsiteY10" fmla="*/ 873826 h 873827"/>
                  <a:gd name="connsiteX11" fmla="*/ 162443 w 325249"/>
                  <a:gd name="connsiteY11" fmla="*/ 873826 h 873827"/>
                  <a:gd name="connsiteX12" fmla="*/ 162443 w 325249"/>
                  <a:gd name="connsiteY12" fmla="*/ 873827 h 873827"/>
                  <a:gd name="connsiteX13" fmla="*/ 131698 w 325249"/>
                  <a:gd name="connsiteY13" fmla="*/ 873827 h 873827"/>
                  <a:gd name="connsiteX14" fmla="*/ 35097 w 325249"/>
                  <a:gd name="connsiteY14" fmla="*/ 841680 h 873827"/>
                  <a:gd name="connsiteX15" fmla="*/ 28835 w 325249"/>
                  <a:gd name="connsiteY15" fmla="*/ 835582 h 873827"/>
                  <a:gd name="connsiteX16" fmla="*/ 28835 w 325249"/>
                  <a:gd name="connsiteY16" fmla="*/ 835583 h 873827"/>
                  <a:gd name="connsiteX17" fmla="*/ 18415 w 325249"/>
                  <a:gd name="connsiteY17" fmla="*/ 825437 h 873827"/>
                  <a:gd name="connsiteX18" fmla="*/ 0 w 325249"/>
                  <a:gd name="connsiteY18" fmla="*/ 783736 h 873827"/>
                  <a:gd name="connsiteX19" fmla="*/ 35097 w 325249"/>
                  <a:gd name="connsiteY19" fmla="*/ 686461 h 873827"/>
                  <a:gd name="connsiteX20" fmla="*/ 40857 w 325249"/>
                  <a:gd name="connsiteY20" fmla="*/ 682643 h 873827"/>
                  <a:gd name="connsiteX21" fmla="*/ 40857 w 325249"/>
                  <a:gd name="connsiteY21" fmla="*/ 682642 h 873827"/>
                  <a:gd name="connsiteX22" fmla="*/ 157890 w 325249"/>
                  <a:gd name="connsiteY22" fmla="*/ 4917 h 873827"/>
                  <a:gd name="connsiteX23" fmla="*/ 157890 w 325249"/>
                  <a:gd name="connsiteY23" fmla="*/ 4916 h 873827"/>
                  <a:gd name="connsiteX0" fmla="*/ 157890 w 301918"/>
                  <a:gd name="connsiteY0" fmla="*/ 4916 h 873827"/>
                  <a:gd name="connsiteX1" fmla="*/ 196702 w 301918"/>
                  <a:gd name="connsiteY1" fmla="*/ 0 h 873827"/>
                  <a:gd name="connsiteX2" fmla="*/ 279476 w 301918"/>
                  <a:gd name="connsiteY2" fmla="*/ 682641 h 873827"/>
                  <a:gd name="connsiteX3" fmla="*/ 279476 w 301918"/>
                  <a:gd name="connsiteY3" fmla="*/ 682642 h 873827"/>
                  <a:gd name="connsiteX4" fmla="*/ 285236 w 301918"/>
                  <a:gd name="connsiteY4" fmla="*/ 686460 h 873827"/>
                  <a:gd name="connsiteX5" fmla="*/ 301918 w 301918"/>
                  <a:gd name="connsiteY5" fmla="*/ 825436 h 873827"/>
                  <a:gd name="connsiteX6" fmla="*/ 291498 w 301918"/>
                  <a:gd name="connsiteY6" fmla="*/ 835582 h 873827"/>
                  <a:gd name="connsiteX7" fmla="*/ 291498 w 301918"/>
                  <a:gd name="connsiteY7" fmla="*/ 835581 h 873827"/>
                  <a:gd name="connsiteX8" fmla="*/ 285236 w 301918"/>
                  <a:gd name="connsiteY8" fmla="*/ 841679 h 873827"/>
                  <a:gd name="connsiteX9" fmla="*/ 188635 w 301918"/>
                  <a:gd name="connsiteY9" fmla="*/ 873826 h 873827"/>
                  <a:gd name="connsiteX10" fmla="*/ 162443 w 301918"/>
                  <a:gd name="connsiteY10" fmla="*/ 873826 h 873827"/>
                  <a:gd name="connsiteX11" fmla="*/ 162443 w 301918"/>
                  <a:gd name="connsiteY11" fmla="*/ 873827 h 873827"/>
                  <a:gd name="connsiteX12" fmla="*/ 131698 w 301918"/>
                  <a:gd name="connsiteY12" fmla="*/ 873827 h 873827"/>
                  <a:gd name="connsiteX13" fmla="*/ 35097 w 301918"/>
                  <a:gd name="connsiteY13" fmla="*/ 841680 h 873827"/>
                  <a:gd name="connsiteX14" fmla="*/ 28835 w 301918"/>
                  <a:gd name="connsiteY14" fmla="*/ 835582 h 873827"/>
                  <a:gd name="connsiteX15" fmla="*/ 28835 w 301918"/>
                  <a:gd name="connsiteY15" fmla="*/ 835583 h 873827"/>
                  <a:gd name="connsiteX16" fmla="*/ 18415 w 301918"/>
                  <a:gd name="connsiteY16" fmla="*/ 825437 h 873827"/>
                  <a:gd name="connsiteX17" fmla="*/ 0 w 301918"/>
                  <a:gd name="connsiteY17" fmla="*/ 783736 h 873827"/>
                  <a:gd name="connsiteX18" fmla="*/ 35097 w 301918"/>
                  <a:gd name="connsiteY18" fmla="*/ 686461 h 873827"/>
                  <a:gd name="connsiteX19" fmla="*/ 40857 w 301918"/>
                  <a:gd name="connsiteY19" fmla="*/ 682643 h 873827"/>
                  <a:gd name="connsiteX20" fmla="*/ 40857 w 301918"/>
                  <a:gd name="connsiteY20" fmla="*/ 682642 h 873827"/>
                  <a:gd name="connsiteX21" fmla="*/ 157890 w 301918"/>
                  <a:gd name="connsiteY21" fmla="*/ 4917 h 873827"/>
                  <a:gd name="connsiteX22" fmla="*/ 157890 w 301918"/>
                  <a:gd name="connsiteY22" fmla="*/ 4916 h 873827"/>
                  <a:gd name="connsiteX0" fmla="*/ 139475 w 283503"/>
                  <a:gd name="connsiteY0" fmla="*/ 4916 h 873827"/>
                  <a:gd name="connsiteX1" fmla="*/ 178287 w 283503"/>
                  <a:gd name="connsiteY1" fmla="*/ 0 h 873827"/>
                  <a:gd name="connsiteX2" fmla="*/ 261061 w 283503"/>
                  <a:gd name="connsiteY2" fmla="*/ 682641 h 873827"/>
                  <a:gd name="connsiteX3" fmla="*/ 261061 w 283503"/>
                  <a:gd name="connsiteY3" fmla="*/ 682642 h 873827"/>
                  <a:gd name="connsiteX4" fmla="*/ 266821 w 283503"/>
                  <a:gd name="connsiteY4" fmla="*/ 686460 h 873827"/>
                  <a:gd name="connsiteX5" fmla="*/ 283503 w 283503"/>
                  <a:gd name="connsiteY5" fmla="*/ 825436 h 873827"/>
                  <a:gd name="connsiteX6" fmla="*/ 273083 w 283503"/>
                  <a:gd name="connsiteY6" fmla="*/ 835582 h 873827"/>
                  <a:gd name="connsiteX7" fmla="*/ 273083 w 283503"/>
                  <a:gd name="connsiteY7" fmla="*/ 835581 h 873827"/>
                  <a:gd name="connsiteX8" fmla="*/ 266821 w 283503"/>
                  <a:gd name="connsiteY8" fmla="*/ 841679 h 873827"/>
                  <a:gd name="connsiteX9" fmla="*/ 170220 w 283503"/>
                  <a:gd name="connsiteY9" fmla="*/ 873826 h 873827"/>
                  <a:gd name="connsiteX10" fmla="*/ 144028 w 283503"/>
                  <a:gd name="connsiteY10" fmla="*/ 873826 h 873827"/>
                  <a:gd name="connsiteX11" fmla="*/ 144028 w 283503"/>
                  <a:gd name="connsiteY11" fmla="*/ 873827 h 873827"/>
                  <a:gd name="connsiteX12" fmla="*/ 113283 w 283503"/>
                  <a:gd name="connsiteY12" fmla="*/ 873827 h 873827"/>
                  <a:gd name="connsiteX13" fmla="*/ 16682 w 283503"/>
                  <a:gd name="connsiteY13" fmla="*/ 841680 h 873827"/>
                  <a:gd name="connsiteX14" fmla="*/ 10420 w 283503"/>
                  <a:gd name="connsiteY14" fmla="*/ 835582 h 873827"/>
                  <a:gd name="connsiteX15" fmla="*/ 10420 w 283503"/>
                  <a:gd name="connsiteY15" fmla="*/ 835583 h 873827"/>
                  <a:gd name="connsiteX16" fmla="*/ 0 w 283503"/>
                  <a:gd name="connsiteY16" fmla="*/ 825437 h 873827"/>
                  <a:gd name="connsiteX17" fmla="*/ 16682 w 283503"/>
                  <a:gd name="connsiteY17" fmla="*/ 686461 h 873827"/>
                  <a:gd name="connsiteX18" fmla="*/ 22442 w 283503"/>
                  <a:gd name="connsiteY18" fmla="*/ 682643 h 873827"/>
                  <a:gd name="connsiteX19" fmla="*/ 22442 w 283503"/>
                  <a:gd name="connsiteY19" fmla="*/ 682642 h 873827"/>
                  <a:gd name="connsiteX20" fmla="*/ 139475 w 283503"/>
                  <a:gd name="connsiteY20" fmla="*/ 4917 h 873827"/>
                  <a:gd name="connsiteX21" fmla="*/ 139475 w 283503"/>
                  <a:gd name="connsiteY21" fmla="*/ 4916 h 87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503" h="873827">
                    <a:moveTo>
                      <a:pt x="139475" y="4916"/>
                    </a:moveTo>
                    <a:lnTo>
                      <a:pt x="178287" y="0"/>
                    </a:lnTo>
                    <a:lnTo>
                      <a:pt x="261061" y="682641"/>
                    </a:lnTo>
                    <a:lnTo>
                      <a:pt x="261061" y="682642"/>
                    </a:lnTo>
                    <a:lnTo>
                      <a:pt x="266821" y="686460"/>
                    </a:lnTo>
                    <a:cubicBezTo>
                      <a:pt x="270561" y="710259"/>
                      <a:pt x="282459" y="800582"/>
                      <a:pt x="283503" y="825436"/>
                    </a:cubicBezTo>
                    <a:lnTo>
                      <a:pt x="273083" y="835582"/>
                    </a:lnTo>
                    <a:lnTo>
                      <a:pt x="273083" y="835581"/>
                    </a:lnTo>
                    <a:lnTo>
                      <a:pt x="266821" y="841679"/>
                    </a:lnTo>
                    <a:cubicBezTo>
                      <a:pt x="242099" y="861542"/>
                      <a:pt x="207945" y="873826"/>
                      <a:pt x="170220" y="873826"/>
                    </a:cubicBezTo>
                    <a:lnTo>
                      <a:pt x="144028" y="873826"/>
                    </a:lnTo>
                    <a:lnTo>
                      <a:pt x="144028" y="873827"/>
                    </a:lnTo>
                    <a:lnTo>
                      <a:pt x="113283" y="873827"/>
                    </a:lnTo>
                    <a:cubicBezTo>
                      <a:pt x="75558" y="873827"/>
                      <a:pt x="41404" y="861543"/>
                      <a:pt x="16682" y="841680"/>
                    </a:cubicBezTo>
                    <a:lnTo>
                      <a:pt x="10420" y="835582"/>
                    </a:lnTo>
                    <a:lnTo>
                      <a:pt x="10420" y="835583"/>
                    </a:lnTo>
                    <a:lnTo>
                      <a:pt x="0" y="825437"/>
                    </a:lnTo>
                    <a:cubicBezTo>
                      <a:pt x="1044" y="800583"/>
                      <a:pt x="12942" y="710260"/>
                      <a:pt x="16682" y="686461"/>
                    </a:cubicBezTo>
                    <a:lnTo>
                      <a:pt x="22442" y="682643"/>
                    </a:lnTo>
                    <a:lnTo>
                      <a:pt x="22442" y="682642"/>
                    </a:lnTo>
                    <a:lnTo>
                      <a:pt x="139475" y="4917"/>
                    </a:lnTo>
                    <a:lnTo>
                      <a:pt x="139475" y="4916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802" name="Ellipszis 801"/>
              <p:cNvSpPr/>
              <p:nvPr/>
            </p:nvSpPr>
            <p:spPr>
              <a:xfrm flipH="1">
                <a:off x="6614008" y="2269114"/>
                <a:ext cx="211829" cy="187825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" name="Ellipszis 802"/>
              <p:cNvSpPr/>
              <p:nvPr/>
            </p:nvSpPr>
            <p:spPr>
              <a:xfrm rot="16200000" flipH="1">
                <a:off x="6642555" y="2250395"/>
                <a:ext cx="154139" cy="218159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04" name="Ellipszis 803"/>
              <p:cNvSpPr/>
              <p:nvPr/>
            </p:nvSpPr>
            <p:spPr>
              <a:xfrm rot="5400000" flipH="1">
                <a:off x="6657277" y="2301778"/>
                <a:ext cx="125631" cy="138170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05" name="Ellipszis 804"/>
              <p:cNvSpPr/>
              <p:nvPr/>
            </p:nvSpPr>
            <p:spPr>
              <a:xfrm flipH="1">
                <a:off x="7131163" y="2280970"/>
                <a:ext cx="211829" cy="176963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06" name="Ellipszis 805"/>
              <p:cNvSpPr/>
              <p:nvPr/>
            </p:nvSpPr>
            <p:spPr>
              <a:xfrm rot="16200000" flipH="1">
                <a:off x="7174771" y="2255397"/>
                <a:ext cx="135479" cy="213367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07" name="Ellipszis 806"/>
              <p:cNvSpPr/>
              <p:nvPr/>
            </p:nvSpPr>
            <p:spPr>
              <a:xfrm rot="5400000" flipH="1">
                <a:off x="7173368" y="2305138"/>
                <a:ext cx="125631" cy="138170"/>
              </a:xfrm>
              <a:prstGeom prst="ellipse">
                <a:avLst/>
              </a:prstGeom>
              <a:gradFill flip="none" rotWithShape="1">
                <a:gsLst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08" name="Ellipszis 807"/>
              <p:cNvSpPr/>
              <p:nvPr/>
            </p:nvSpPr>
            <p:spPr>
              <a:xfrm flipH="1">
                <a:off x="7163248" y="2350796"/>
                <a:ext cx="26496" cy="261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09" name="Ellipszis 808"/>
              <p:cNvSpPr/>
              <p:nvPr/>
            </p:nvSpPr>
            <p:spPr>
              <a:xfrm flipH="1">
                <a:off x="7198872" y="2370315"/>
                <a:ext cx="19312" cy="1964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10" name="Szabadkézi sokszög 809"/>
              <p:cNvSpPr/>
              <p:nvPr/>
            </p:nvSpPr>
            <p:spPr>
              <a:xfrm>
                <a:off x="6852005" y="2691833"/>
                <a:ext cx="206211" cy="91388"/>
              </a:xfrm>
              <a:custGeom>
                <a:avLst/>
                <a:gdLst>
                  <a:gd name="connsiteX0" fmla="*/ 1337556 w 2158716"/>
                  <a:gd name="connsiteY0" fmla="*/ 66 h 445380"/>
                  <a:gd name="connsiteX1" fmla="*/ 1099008 w 2158716"/>
                  <a:gd name="connsiteY1" fmla="*/ 168990 h 445380"/>
                  <a:gd name="connsiteX2" fmla="*/ 1079358 w 2158716"/>
                  <a:gd name="connsiteY2" fmla="*/ 263991 h 445380"/>
                  <a:gd name="connsiteX3" fmla="*/ 1059709 w 2158716"/>
                  <a:gd name="connsiteY3" fmla="*/ 168990 h 445380"/>
                  <a:gd name="connsiteX4" fmla="*/ 821160 w 2158716"/>
                  <a:gd name="connsiteY4" fmla="*/ 66 h 445380"/>
                  <a:gd name="connsiteX5" fmla="*/ 0 w 2158716"/>
                  <a:gd name="connsiteY5" fmla="*/ 445380 h 445380"/>
                  <a:gd name="connsiteX6" fmla="*/ 1053682 w 2158716"/>
                  <a:gd name="connsiteY6" fmla="*/ 445380 h 445380"/>
                  <a:gd name="connsiteX7" fmla="*/ 1105034 w 2158716"/>
                  <a:gd name="connsiteY7" fmla="*/ 445380 h 445380"/>
                  <a:gd name="connsiteX8" fmla="*/ 2158716 w 2158716"/>
                  <a:gd name="connsiteY8" fmla="*/ 445380 h 445380"/>
                  <a:gd name="connsiteX9" fmla="*/ 1337556 w 2158716"/>
                  <a:gd name="connsiteY9" fmla="*/ 66 h 445380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533627"/>
                  <a:gd name="connsiteX1" fmla="*/ 1208190 w 2322489"/>
                  <a:gd name="connsiteY1" fmla="*/ 171289 h 533627"/>
                  <a:gd name="connsiteX2" fmla="*/ 1188540 w 2322489"/>
                  <a:gd name="connsiteY2" fmla="*/ 266290 h 533627"/>
                  <a:gd name="connsiteX3" fmla="*/ 1168891 w 2322489"/>
                  <a:gd name="connsiteY3" fmla="*/ 171289 h 533627"/>
                  <a:gd name="connsiteX4" fmla="*/ 930342 w 2322489"/>
                  <a:gd name="connsiteY4" fmla="*/ 2365 h 533627"/>
                  <a:gd name="connsiteX5" fmla="*/ 0 w 2322489"/>
                  <a:gd name="connsiteY5" fmla="*/ 283906 h 533627"/>
                  <a:gd name="connsiteX6" fmla="*/ 1162864 w 2322489"/>
                  <a:gd name="connsiteY6" fmla="*/ 447679 h 533627"/>
                  <a:gd name="connsiteX7" fmla="*/ 1214216 w 2322489"/>
                  <a:gd name="connsiteY7" fmla="*/ 447679 h 533627"/>
                  <a:gd name="connsiteX8" fmla="*/ 2322489 w 2322489"/>
                  <a:gd name="connsiteY8" fmla="*/ 256610 h 533627"/>
                  <a:gd name="connsiteX9" fmla="*/ 1446738 w 2322489"/>
                  <a:gd name="connsiteY9" fmla="*/ 2365 h 533627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162864 w 2322489"/>
                  <a:gd name="connsiteY6" fmla="*/ 447679 h 898056"/>
                  <a:gd name="connsiteX7" fmla="*/ 1077738 w 2322489"/>
                  <a:gd name="connsiteY7" fmla="*/ 898056 h 898056"/>
                  <a:gd name="connsiteX8" fmla="*/ 2322489 w 2322489"/>
                  <a:gd name="connsiteY8" fmla="*/ 256610 h 898056"/>
                  <a:gd name="connsiteX9" fmla="*/ 1446738 w 2322489"/>
                  <a:gd name="connsiteY9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528625 w 2404376"/>
                  <a:gd name="connsiteY0" fmla="*/ 813 h 896504"/>
                  <a:gd name="connsiteX1" fmla="*/ 1290077 w 2404376"/>
                  <a:gd name="connsiteY1" fmla="*/ 169737 h 896504"/>
                  <a:gd name="connsiteX2" fmla="*/ 1270427 w 2404376"/>
                  <a:gd name="connsiteY2" fmla="*/ 264738 h 896504"/>
                  <a:gd name="connsiteX3" fmla="*/ 1250778 w 2404376"/>
                  <a:gd name="connsiteY3" fmla="*/ 169737 h 896504"/>
                  <a:gd name="connsiteX4" fmla="*/ 1012229 w 2404376"/>
                  <a:gd name="connsiteY4" fmla="*/ 813 h 896504"/>
                  <a:gd name="connsiteX5" fmla="*/ 0 w 2404376"/>
                  <a:gd name="connsiteY5" fmla="*/ 104933 h 896504"/>
                  <a:gd name="connsiteX6" fmla="*/ 1159625 w 2404376"/>
                  <a:gd name="connsiteY6" fmla="*/ 896504 h 896504"/>
                  <a:gd name="connsiteX7" fmla="*/ 2404376 w 2404376"/>
                  <a:gd name="connsiteY7" fmla="*/ 255058 h 896504"/>
                  <a:gd name="connsiteX8" fmla="*/ 1528625 w 2404376"/>
                  <a:gd name="connsiteY8" fmla="*/ 813 h 896504"/>
                  <a:gd name="connsiteX0" fmla="*/ 1528625 w 2404376"/>
                  <a:gd name="connsiteY0" fmla="*/ 166 h 895857"/>
                  <a:gd name="connsiteX1" fmla="*/ 1290077 w 2404376"/>
                  <a:gd name="connsiteY1" fmla="*/ 169090 h 895857"/>
                  <a:gd name="connsiteX2" fmla="*/ 1270427 w 2404376"/>
                  <a:gd name="connsiteY2" fmla="*/ 264091 h 895857"/>
                  <a:gd name="connsiteX3" fmla="*/ 1250778 w 2404376"/>
                  <a:gd name="connsiteY3" fmla="*/ 169090 h 895857"/>
                  <a:gd name="connsiteX4" fmla="*/ 1012229 w 2404376"/>
                  <a:gd name="connsiteY4" fmla="*/ 166 h 895857"/>
                  <a:gd name="connsiteX5" fmla="*/ 0 w 2404376"/>
                  <a:gd name="connsiteY5" fmla="*/ 104286 h 895857"/>
                  <a:gd name="connsiteX6" fmla="*/ 1159625 w 2404376"/>
                  <a:gd name="connsiteY6" fmla="*/ 895857 h 895857"/>
                  <a:gd name="connsiteX7" fmla="*/ 2404376 w 2404376"/>
                  <a:gd name="connsiteY7" fmla="*/ 254411 h 895857"/>
                  <a:gd name="connsiteX8" fmla="*/ 1528625 w 2404376"/>
                  <a:gd name="connsiteY8" fmla="*/ 166 h 895857"/>
                  <a:gd name="connsiteX0" fmla="*/ 1528625 w 2431672"/>
                  <a:gd name="connsiteY0" fmla="*/ 309 h 896000"/>
                  <a:gd name="connsiteX1" fmla="*/ 1290077 w 2431672"/>
                  <a:gd name="connsiteY1" fmla="*/ 169233 h 896000"/>
                  <a:gd name="connsiteX2" fmla="*/ 1270427 w 2431672"/>
                  <a:gd name="connsiteY2" fmla="*/ 264234 h 896000"/>
                  <a:gd name="connsiteX3" fmla="*/ 1250778 w 2431672"/>
                  <a:gd name="connsiteY3" fmla="*/ 169233 h 896000"/>
                  <a:gd name="connsiteX4" fmla="*/ 1012229 w 2431672"/>
                  <a:gd name="connsiteY4" fmla="*/ 309 h 896000"/>
                  <a:gd name="connsiteX5" fmla="*/ 0 w 2431672"/>
                  <a:gd name="connsiteY5" fmla="*/ 104429 h 896000"/>
                  <a:gd name="connsiteX6" fmla="*/ 1159625 w 2431672"/>
                  <a:gd name="connsiteY6" fmla="*/ 896000 h 896000"/>
                  <a:gd name="connsiteX7" fmla="*/ 2431672 w 2431672"/>
                  <a:gd name="connsiteY7" fmla="*/ 8894 h 896000"/>
                  <a:gd name="connsiteX8" fmla="*/ 1528625 w 2431672"/>
                  <a:gd name="connsiteY8" fmla="*/ 309 h 896000"/>
                  <a:gd name="connsiteX0" fmla="*/ 1528625 w 2431672"/>
                  <a:gd name="connsiteY0" fmla="*/ 166 h 895857"/>
                  <a:gd name="connsiteX1" fmla="*/ 1290077 w 2431672"/>
                  <a:gd name="connsiteY1" fmla="*/ 169090 h 895857"/>
                  <a:gd name="connsiteX2" fmla="*/ 1270427 w 2431672"/>
                  <a:gd name="connsiteY2" fmla="*/ 264091 h 895857"/>
                  <a:gd name="connsiteX3" fmla="*/ 1250778 w 2431672"/>
                  <a:gd name="connsiteY3" fmla="*/ 169090 h 895857"/>
                  <a:gd name="connsiteX4" fmla="*/ 1012229 w 2431672"/>
                  <a:gd name="connsiteY4" fmla="*/ 166 h 895857"/>
                  <a:gd name="connsiteX5" fmla="*/ 0 w 2431672"/>
                  <a:gd name="connsiteY5" fmla="*/ 104286 h 895857"/>
                  <a:gd name="connsiteX6" fmla="*/ 1159625 w 2431672"/>
                  <a:gd name="connsiteY6" fmla="*/ 895857 h 895857"/>
                  <a:gd name="connsiteX7" fmla="*/ 2431672 w 2431672"/>
                  <a:gd name="connsiteY7" fmla="*/ 8751 h 895857"/>
                  <a:gd name="connsiteX8" fmla="*/ 1528625 w 2431672"/>
                  <a:gd name="connsiteY8" fmla="*/ 166 h 895857"/>
                  <a:gd name="connsiteX0" fmla="*/ 1528625 w 2431672"/>
                  <a:gd name="connsiteY0" fmla="*/ 166 h 691141"/>
                  <a:gd name="connsiteX1" fmla="*/ 1290077 w 2431672"/>
                  <a:gd name="connsiteY1" fmla="*/ 169090 h 691141"/>
                  <a:gd name="connsiteX2" fmla="*/ 1270427 w 2431672"/>
                  <a:gd name="connsiteY2" fmla="*/ 264091 h 691141"/>
                  <a:gd name="connsiteX3" fmla="*/ 1250778 w 2431672"/>
                  <a:gd name="connsiteY3" fmla="*/ 169090 h 691141"/>
                  <a:gd name="connsiteX4" fmla="*/ 1012229 w 2431672"/>
                  <a:gd name="connsiteY4" fmla="*/ 166 h 691141"/>
                  <a:gd name="connsiteX5" fmla="*/ 0 w 2431672"/>
                  <a:gd name="connsiteY5" fmla="*/ 104286 h 691141"/>
                  <a:gd name="connsiteX6" fmla="*/ 1282455 w 2431672"/>
                  <a:gd name="connsiteY6" fmla="*/ 691141 h 691141"/>
                  <a:gd name="connsiteX7" fmla="*/ 2431672 w 2431672"/>
                  <a:gd name="connsiteY7" fmla="*/ 8751 h 691141"/>
                  <a:gd name="connsiteX8" fmla="*/ 1528625 w 2431672"/>
                  <a:gd name="connsiteY8" fmla="*/ 166 h 691141"/>
                  <a:gd name="connsiteX0" fmla="*/ 1310260 w 2213307"/>
                  <a:gd name="connsiteY0" fmla="*/ 166 h 691141"/>
                  <a:gd name="connsiteX1" fmla="*/ 1071712 w 2213307"/>
                  <a:gd name="connsiteY1" fmla="*/ 169090 h 691141"/>
                  <a:gd name="connsiteX2" fmla="*/ 1052062 w 2213307"/>
                  <a:gd name="connsiteY2" fmla="*/ 264091 h 691141"/>
                  <a:gd name="connsiteX3" fmla="*/ 1032413 w 2213307"/>
                  <a:gd name="connsiteY3" fmla="*/ 169090 h 691141"/>
                  <a:gd name="connsiteX4" fmla="*/ 793864 w 2213307"/>
                  <a:gd name="connsiteY4" fmla="*/ 166 h 691141"/>
                  <a:gd name="connsiteX5" fmla="*/ 0 w 2213307"/>
                  <a:gd name="connsiteY5" fmla="*/ 104286 h 691141"/>
                  <a:gd name="connsiteX6" fmla="*/ 1064090 w 2213307"/>
                  <a:gd name="connsiteY6" fmla="*/ 691141 h 691141"/>
                  <a:gd name="connsiteX7" fmla="*/ 2213307 w 2213307"/>
                  <a:gd name="connsiteY7" fmla="*/ 8751 h 691141"/>
                  <a:gd name="connsiteX8" fmla="*/ 1310260 w 2213307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841267"/>
                  <a:gd name="connsiteX1" fmla="*/ 1071712 w 2022238"/>
                  <a:gd name="connsiteY1" fmla="*/ 169090 h 841267"/>
                  <a:gd name="connsiteX2" fmla="*/ 1052062 w 2022238"/>
                  <a:gd name="connsiteY2" fmla="*/ 264091 h 841267"/>
                  <a:gd name="connsiteX3" fmla="*/ 1032413 w 2022238"/>
                  <a:gd name="connsiteY3" fmla="*/ 169090 h 841267"/>
                  <a:gd name="connsiteX4" fmla="*/ 793864 w 2022238"/>
                  <a:gd name="connsiteY4" fmla="*/ 166 h 841267"/>
                  <a:gd name="connsiteX5" fmla="*/ 0 w 2022238"/>
                  <a:gd name="connsiteY5" fmla="*/ 104286 h 841267"/>
                  <a:gd name="connsiteX6" fmla="*/ 1105033 w 2022238"/>
                  <a:gd name="connsiteY6" fmla="*/ 841267 h 841267"/>
                  <a:gd name="connsiteX7" fmla="*/ 2022238 w 2022238"/>
                  <a:gd name="connsiteY7" fmla="*/ 36046 h 841267"/>
                  <a:gd name="connsiteX8" fmla="*/ 1310260 w 2022238"/>
                  <a:gd name="connsiteY8" fmla="*/ 166 h 841267"/>
                  <a:gd name="connsiteX0" fmla="*/ 1584169 w 2296147"/>
                  <a:gd name="connsiteY0" fmla="*/ 321890 h 1162991"/>
                  <a:gd name="connsiteX1" fmla="*/ 1345621 w 2296147"/>
                  <a:gd name="connsiteY1" fmla="*/ 490814 h 1162991"/>
                  <a:gd name="connsiteX2" fmla="*/ 1325971 w 2296147"/>
                  <a:gd name="connsiteY2" fmla="*/ 585815 h 1162991"/>
                  <a:gd name="connsiteX3" fmla="*/ 1306322 w 2296147"/>
                  <a:gd name="connsiteY3" fmla="*/ 490814 h 1162991"/>
                  <a:gd name="connsiteX4" fmla="*/ 1067773 w 2296147"/>
                  <a:gd name="connsiteY4" fmla="*/ 321890 h 1162991"/>
                  <a:gd name="connsiteX5" fmla="*/ 0 w 2296147"/>
                  <a:gd name="connsiteY5" fmla="*/ 0 h 1162991"/>
                  <a:gd name="connsiteX6" fmla="*/ 1378942 w 2296147"/>
                  <a:gd name="connsiteY6" fmla="*/ 1162991 h 1162991"/>
                  <a:gd name="connsiteX7" fmla="*/ 2296147 w 2296147"/>
                  <a:gd name="connsiteY7" fmla="*/ 357770 h 1162991"/>
                  <a:gd name="connsiteX8" fmla="*/ 1584169 w 2296147"/>
                  <a:gd name="connsiteY8" fmla="*/ 321890 h 1162991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623857"/>
                  <a:gd name="connsiteY0" fmla="*/ 266192 h 1107293"/>
                  <a:gd name="connsiteX1" fmla="*/ 1380565 w 2623857"/>
                  <a:gd name="connsiteY1" fmla="*/ 435116 h 1107293"/>
                  <a:gd name="connsiteX2" fmla="*/ 1360915 w 2623857"/>
                  <a:gd name="connsiteY2" fmla="*/ 530117 h 1107293"/>
                  <a:gd name="connsiteX3" fmla="*/ 1341266 w 2623857"/>
                  <a:gd name="connsiteY3" fmla="*/ 435116 h 1107293"/>
                  <a:gd name="connsiteX4" fmla="*/ 1102717 w 2623857"/>
                  <a:gd name="connsiteY4" fmla="*/ 266192 h 1107293"/>
                  <a:gd name="connsiteX5" fmla="*/ 0 w 2623857"/>
                  <a:gd name="connsiteY5" fmla="*/ 381240 h 1107293"/>
                  <a:gd name="connsiteX6" fmla="*/ 1413886 w 2623857"/>
                  <a:gd name="connsiteY6" fmla="*/ 1107293 h 1107293"/>
                  <a:gd name="connsiteX7" fmla="*/ 2623857 w 2623857"/>
                  <a:gd name="connsiteY7" fmla="*/ 0 h 1107293"/>
                  <a:gd name="connsiteX8" fmla="*/ 1619113 w 2623857"/>
                  <a:gd name="connsiteY8" fmla="*/ 266192 h 110729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619113 w 2497185"/>
                  <a:gd name="connsiteY0" fmla="*/ 452 h 841553"/>
                  <a:gd name="connsiteX1" fmla="*/ 1380565 w 2497185"/>
                  <a:gd name="connsiteY1" fmla="*/ 169376 h 841553"/>
                  <a:gd name="connsiteX2" fmla="*/ 1360915 w 2497185"/>
                  <a:gd name="connsiteY2" fmla="*/ 264377 h 841553"/>
                  <a:gd name="connsiteX3" fmla="*/ 1341266 w 2497185"/>
                  <a:gd name="connsiteY3" fmla="*/ 169376 h 841553"/>
                  <a:gd name="connsiteX4" fmla="*/ 1102717 w 2497185"/>
                  <a:gd name="connsiteY4" fmla="*/ 452 h 841553"/>
                  <a:gd name="connsiteX5" fmla="*/ 0 w 2497185"/>
                  <a:gd name="connsiteY5" fmla="*/ 115500 h 841553"/>
                  <a:gd name="connsiteX6" fmla="*/ 1413886 w 2497185"/>
                  <a:gd name="connsiteY6" fmla="*/ 841553 h 841553"/>
                  <a:gd name="connsiteX7" fmla="*/ 2497185 w 2497185"/>
                  <a:gd name="connsiteY7" fmla="*/ 153484 h 841553"/>
                  <a:gd name="connsiteX8" fmla="*/ 1619113 w 2497185"/>
                  <a:gd name="connsiteY8" fmla="*/ 452 h 841553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418184 w 2296256"/>
                  <a:gd name="connsiteY0" fmla="*/ 1364 h 842465"/>
                  <a:gd name="connsiteX1" fmla="*/ 1179636 w 2296256"/>
                  <a:gd name="connsiteY1" fmla="*/ 170288 h 842465"/>
                  <a:gd name="connsiteX2" fmla="*/ 1159986 w 2296256"/>
                  <a:gd name="connsiteY2" fmla="*/ 265289 h 842465"/>
                  <a:gd name="connsiteX3" fmla="*/ 1140337 w 2296256"/>
                  <a:gd name="connsiteY3" fmla="*/ 170288 h 842465"/>
                  <a:gd name="connsiteX4" fmla="*/ 901788 w 2296256"/>
                  <a:gd name="connsiteY4" fmla="*/ 1364 h 842465"/>
                  <a:gd name="connsiteX5" fmla="*/ 0 w 2296256"/>
                  <a:gd name="connsiteY5" fmla="*/ 252217 h 842465"/>
                  <a:gd name="connsiteX6" fmla="*/ 1212957 w 2296256"/>
                  <a:gd name="connsiteY6" fmla="*/ 842465 h 842465"/>
                  <a:gd name="connsiteX7" fmla="*/ 2296256 w 2296256"/>
                  <a:gd name="connsiteY7" fmla="*/ 154396 h 842465"/>
                  <a:gd name="connsiteX8" fmla="*/ 1418184 w 2296256"/>
                  <a:gd name="connsiteY8" fmla="*/ 1364 h 842465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  <a:gd name="connsiteX0" fmla="*/ 1160471 w 2038543"/>
                  <a:gd name="connsiteY0" fmla="*/ 13609 h 854710"/>
                  <a:gd name="connsiteX1" fmla="*/ 921923 w 2038543"/>
                  <a:gd name="connsiteY1" fmla="*/ 182533 h 854710"/>
                  <a:gd name="connsiteX2" fmla="*/ 902273 w 2038543"/>
                  <a:gd name="connsiteY2" fmla="*/ 277534 h 854710"/>
                  <a:gd name="connsiteX3" fmla="*/ 882624 w 2038543"/>
                  <a:gd name="connsiteY3" fmla="*/ 182533 h 854710"/>
                  <a:gd name="connsiteX4" fmla="*/ 644075 w 2038543"/>
                  <a:gd name="connsiteY4" fmla="*/ 13609 h 854710"/>
                  <a:gd name="connsiteX5" fmla="*/ 0 w 2038543"/>
                  <a:gd name="connsiteY5" fmla="*/ 524263 h 854710"/>
                  <a:gd name="connsiteX6" fmla="*/ 955244 w 2038543"/>
                  <a:gd name="connsiteY6" fmla="*/ 854710 h 854710"/>
                  <a:gd name="connsiteX7" fmla="*/ 2038543 w 2038543"/>
                  <a:gd name="connsiteY7" fmla="*/ 166641 h 854710"/>
                  <a:gd name="connsiteX8" fmla="*/ 1160471 w 2038543"/>
                  <a:gd name="connsiteY8" fmla="*/ 13609 h 854710"/>
                  <a:gd name="connsiteX0" fmla="*/ 1160471 w 2337343"/>
                  <a:gd name="connsiteY0" fmla="*/ 111301 h 952402"/>
                  <a:gd name="connsiteX1" fmla="*/ 921923 w 2337343"/>
                  <a:gd name="connsiteY1" fmla="*/ 280225 h 952402"/>
                  <a:gd name="connsiteX2" fmla="*/ 902273 w 2337343"/>
                  <a:gd name="connsiteY2" fmla="*/ 375226 h 952402"/>
                  <a:gd name="connsiteX3" fmla="*/ 882624 w 2337343"/>
                  <a:gd name="connsiteY3" fmla="*/ 280225 h 952402"/>
                  <a:gd name="connsiteX4" fmla="*/ 644075 w 2337343"/>
                  <a:gd name="connsiteY4" fmla="*/ 111301 h 952402"/>
                  <a:gd name="connsiteX5" fmla="*/ 0 w 2337343"/>
                  <a:gd name="connsiteY5" fmla="*/ 621955 h 952402"/>
                  <a:gd name="connsiteX6" fmla="*/ 955244 w 2337343"/>
                  <a:gd name="connsiteY6" fmla="*/ 952402 h 952402"/>
                  <a:gd name="connsiteX7" fmla="*/ 2337343 w 2337343"/>
                  <a:gd name="connsiteY7" fmla="*/ 0 h 952402"/>
                  <a:gd name="connsiteX8" fmla="*/ 1160471 w 2337343"/>
                  <a:gd name="connsiteY8" fmla="*/ 111301 h 952402"/>
                  <a:gd name="connsiteX0" fmla="*/ 1456446 w 2633318"/>
                  <a:gd name="connsiteY0" fmla="*/ 111301 h 952402"/>
                  <a:gd name="connsiteX1" fmla="*/ 1217898 w 2633318"/>
                  <a:gd name="connsiteY1" fmla="*/ 280225 h 952402"/>
                  <a:gd name="connsiteX2" fmla="*/ 1198248 w 2633318"/>
                  <a:gd name="connsiteY2" fmla="*/ 375226 h 952402"/>
                  <a:gd name="connsiteX3" fmla="*/ 1178599 w 2633318"/>
                  <a:gd name="connsiteY3" fmla="*/ 280225 h 952402"/>
                  <a:gd name="connsiteX4" fmla="*/ 940050 w 2633318"/>
                  <a:gd name="connsiteY4" fmla="*/ 111301 h 952402"/>
                  <a:gd name="connsiteX5" fmla="*/ 0 w 2633318"/>
                  <a:gd name="connsiteY5" fmla="*/ 523694 h 952402"/>
                  <a:gd name="connsiteX6" fmla="*/ 1251219 w 2633318"/>
                  <a:gd name="connsiteY6" fmla="*/ 952402 h 952402"/>
                  <a:gd name="connsiteX7" fmla="*/ 2633318 w 2633318"/>
                  <a:gd name="connsiteY7" fmla="*/ 0 h 952402"/>
                  <a:gd name="connsiteX8" fmla="*/ 1456446 w 2633318"/>
                  <a:gd name="connsiteY8" fmla="*/ 111301 h 952402"/>
                  <a:gd name="connsiteX0" fmla="*/ 1456446 w 2633318"/>
                  <a:gd name="connsiteY0" fmla="*/ 111301 h 952402"/>
                  <a:gd name="connsiteX1" fmla="*/ 1217898 w 2633318"/>
                  <a:gd name="connsiteY1" fmla="*/ 280225 h 952402"/>
                  <a:gd name="connsiteX2" fmla="*/ 1198248 w 2633318"/>
                  <a:gd name="connsiteY2" fmla="*/ 375226 h 952402"/>
                  <a:gd name="connsiteX3" fmla="*/ 1178599 w 2633318"/>
                  <a:gd name="connsiteY3" fmla="*/ 280225 h 952402"/>
                  <a:gd name="connsiteX4" fmla="*/ 940050 w 2633318"/>
                  <a:gd name="connsiteY4" fmla="*/ 111301 h 952402"/>
                  <a:gd name="connsiteX5" fmla="*/ 0 w 2633318"/>
                  <a:gd name="connsiteY5" fmla="*/ 523694 h 952402"/>
                  <a:gd name="connsiteX6" fmla="*/ 1251219 w 2633318"/>
                  <a:gd name="connsiteY6" fmla="*/ 952402 h 952402"/>
                  <a:gd name="connsiteX7" fmla="*/ 2633318 w 2633318"/>
                  <a:gd name="connsiteY7" fmla="*/ 0 h 952402"/>
                  <a:gd name="connsiteX8" fmla="*/ 1456446 w 2633318"/>
                  <a:gd name="connsiteY8" fmla="*/ 111301 h 952402"/>
                  <a:gd name="connsiteX0" fmla="*/ 1456446 w 2633318"/>
                  <a:gd name="connsiteY0" fmla="*/ 111301 h 952402"/>
                  <a:gd name="connsiteX1" fmla="*/ 1217898 w 2633318"/>
                  <a:gd name="connsiteY1" fmla="*/ 280225 h 952402"/>
                  <a:gd name="connsiteX2" fmla="*/ 1178599 w 2633318"/>
                  <a:gd name="connsiteY2" fmla="*/ 280225 h 952402"/>
                  <a:gd name="connsiteX3" fmla="*/ 940050 w 2633318"/>
                  <a:gd name="connsiteY3" fmla="*/ 111301 h 952402"/>
                  <a:gd name="connsiteX4" fmla="*/ 0 w 2633318"/>
                  <a:gd name="connsiteY4" fmla="*/ 523694 h 952402"/>
                  <a:gd name="connsiteX5" fmla="*/ 1251219 w 2633318"/>
                  <a:gd name="connsiteY5" fmla="*/ 952402 h 952402"/>
                  <a:gd name="connsiteX6" fmla="*/ 2633318 w 2633318"/>
                  <a:gd name="connsiteY6" fmla="*/ 0 h 952402"/>
                  <a:gd name="connsiteX7" fmla="*/ 1456446 w 2633318"/>
                  <a:gd name="connsiteY7" fmla="*/ 111301 h 952402"/>
                  <a:gd name="connsiteX0" fmla="*/ 1456446 w 2271080"/>
                  <a:gd name="connsiteY0" fmla="*/ 8220 h 849321"/>
                  <a:gd name="connsiteX1" fmla="*/ 1217898 w 2271080"/>
                  <a:gd name="connsiteY1" fmla="*/ 177144 h 849321"/>
                  <a:gd name="connsiteX2" fmla="*/ 1178599 w 2271080"/>
                  <a:gd name="connsiteY2" fmla="*/ 177144 h 849321"/>
                  <a:gd name="connsiteX3" fmla="*/ 940050 w 2271080"/>
                  <a:gd name="connsiteY3" fmla="*/ 8220 h 849321"/>
                  <a:gd name="connsiteX4" fmla="*/ 0 w 2271080"/>
                  <a:gd name="connsiteY4" fmla="*/ 420613 h 849321"/>
                  <a:gd name="connsiteX5" fmla="*/ 1251219 w 2271080"/>
                  <a:gd name="connsiteY5" fmla="*/ 849321 h 849321"/>
                  <a:gd name="connsiteX6" fmla="*/ 2271080 w 2271080"/>
                  <a:gd name="connsiteY6" fmla="*/ 129172 h 849321"/>
                  <a:gd name="connsiteX7" fmla="*/ 1456446 w 2271080"/>
                  <a:gd name="connsiteY7" fmla="*/ 8220 h 849321"/>
                  <a:gd name="connsiteX0" fmla="*/ 1456446 w 2271080"/>
                  <a:gd name="connsiteY0" fmla="*/ 5217 h 846318"/>
                  <a:gd name="connsiteX1" fmla="*/ 1178599 w 2271080"/>
                  <a:gd name="connsiteY1" fmla="*/ 174141 h 846318"/>
                  <a:gd name="connsiteX2" fmla="*/ 940050 w 2271080"/>
                  <a:gd name="connsiteY2" fmla="*/ 5217 h 846318"/>
                  <a:gd name="connsiteX3" fmla="*/ 0 w 2271080"/>
                  <a:gd name="connsiteY3" fmla="*/ 417610 h 846318"/>
                  <a:gd name="connsiteX4" fmla="*/ 1251219 w 2271080"/>
                  <a:gd name="connsiteY4" fmla="*/ 846318 h 846318"/>
                  <a:gd name="connsiteX5" fmla="*/ 2271080 w 2271080"/>
                  <a:gd name="connsiteY5" fmla="*/ 126169 h 846318"/>
                  <a:gd name="connsiteX6" fmla="*/ 1456446 w 2271080"/>
                  <a:gd name="connsiteY6" fmla="*/ 5217 h 846318"/>
                  <a:gd name="connsiteX0" fmla="*/ 1456446 w 2271080"/>
                  <a:gd name="connsiteY0" fmla="*/ 14639 h 855740"/>
                  <a:gd name="connsiteX1" fmla="*/ 1227192 w 2271080"/>
                  <a:gd name="connsiteY1" fmla="*/ 85302 h 855740"/>
                  <a:gd name="connsiteX2" fmla="*/ 940050 w 2271080"/>
                  <a:gd name="connsiteY2" fmla="*/ 14639 h 855740"/>
                  <a:gd name="connsiteX3" fmla="*/ 0 w 2271080"/>
                  <a:gd name="connsiteY3" fmla="*/ 427032 h 855740"/>
                  <a:gd name="connsiteX4" fmla="*/ 1251219 w 2271080"/>
                  <a:gd name="connsiteY4" fmla="*/ 855740 h 855740"/>
                  <a:gd name="connsiteX5" fmla="*/ 2271080 w 2271080"/>
                  <a:gd name="connsiteY5" fmla="*/ 135591 h 855740"/>
                  <a:gd name="connsiteX6" fmla="*/ 1456446 w 2271080"/>
                  <a:gd name="connsiteY6" fmla="*/ 14639 h 855740"/>
                  <a:gd name="connsiteX0" fmla="*/ 1456446 w 2271080"/>
                  <a:gd name="connsiteY0" fmla="*/ 14639 h 855740"/>
                  <a:gd name="connsiteX1" fmla="*/ 1227192 w 2271080"/>
                  <a:gd name="connsiteY1" fmla="*/ 85302 h 855740"/>
                  <a:gd name="connsiteX2" fmla="*/ 940050 w 2271080"/>
                  <a:gd name="connsiteY2" fmla="*/ 14639 h 855740"/>
                  <a:gd name="connsiteX3" fmla="*/ 0 w 2271080"/>
                  <a:gd name="connsiteY3" fmla="*/ 427032 h 855740"/>
                  <a:gd name="connsiteX4" fmla="*/ 1251219 w 2271080"/>
                  <a:gd name="connsiteY4" fmla="*/ 855740 h 855740"/>
                  <a:gd name="connsiteX5" fmla="*/ 2271080 w 2271080"/>
                  <a:gd name="connsiteY5" fmla="*/ 135591 h 855740"/>
                  <a:gd name="connsiteX6" fmla="*/ 1456446 w 2271080"/>
                  <a:gd name="connsiteY6" fmla="*/ 14639 h 855740"/>
                  <a:gd name="connsiteX0" fmla="*/ 1284162 w 2098796"/>
                  <a:gd name="connsiteY0" fmla="*/ 7695 h 848796"/>
                  <a:gd name="connsiteX1" fmla="*/ 1054908 w 2098796"/>
                  <a:gd name="connsiteY1" fmla="*/ 78358 h 848796"/>
                  <a:gd name="connsiteX2" fmla="*/ 767766 w 2098796"/>
                  <a:gd name="connsiteY2" fmla="*/ 7695 h 848796"/>
                  <a:gd name="connsiteX3" fmla="*/ 0 w 2098796"/>
                  <a:gd name="connsiteY3" fmla="*/ 299495 h 848796"/>
                  <a:gd name="connsiteX4" fmla="*/ 1078935 w 2098796"/>
                  <a:gd name="connsiteY4" fmla="*/ 848796 h 848796"/>
                  <a:gd name="connsiteX5" fmla="*/ 2098796 w 2098796"/>
                  <a:gd name="connsiteY5" fmla="*/ 128647 h 848796"/>
                  <a:gd name="connsiteX6" fmla="*/ 1284162 w 2098796"/>
                  <a:gd name="connsiteY6" fmla="*/ 7695 h 848796"/>
                  <a:gd name="connsiteX0" fmla="*/ 1284162 w 1886754"/>
                  <a:gd name="connsiteY0" fmla="*/ 7695 h 848796"/>
                  <a:gd name="connsiteX1" fmla="*/ 1054908 w 1886754"/>
                  <a:gd name="connsiteY1" fmla="*/ 78358 h 848796"/>
                  <a:gd name="connsiteX2" fmla="*/ 767766 w 1886754"/>
                  <a:gd name="connsiteY2" fmla="*/ 7695 h 848796"/>
                  <a:gd name="connsiteX3" fmla="*/ 0 w 1886754"/>
                  <a:gd name="connsiteY3" fmla="*/ 299495 h 848796"/>
                  <a:gd name="connsiteX4" fmla="*/ 1078935 w 1886754"/>
                  <a:gd name="connsiteY4" fmla="*/ 848796 h 848796"/>
                  <a:gd name="connsiteX5" fmla="*/ 1886754 w 1886754"/>
                  <a:gd name="connsiteY5" fmla="*/ 128646 h 848796"/>
                  <a:gd name="connsiteX6" fmla="*/ 1284162 w 1886754"/>
                  <a:gd name="connsiteY6" fmla="*/ 7695 h 848796"/>
                  <a:gd name="connsiteX0" fmla="*/ 1284162 w 1886754"/>
                  <a:gd name="connsiteY0" fmla="*/ 7695 h 848796"/>
                  <a:gd name="connsiteX1" fmla="*/ 1054908 w 1886754"/>
                  <a:gd name="connsiteY1" fmla="*/ 78358 h 848796"/>
                  <a:gd name="connsiteX2" fmla="*/ 767766 w 1886754"/>
                  <a:gd name="connsiteY2" fmla="*/ 7695 h 848796"/>
                  <a:gd name="connsiteX3" fmla="*/ 0 w 1886754"/>
                  <a:gd name="connsiteY3" fmla="*/ 299495 h 848796"/>
                  <a:gd name="connsiteX4" fmla="*/ 1078935 w 1886754"/>
                  <a:gd name="connsiteY4" fmla="*/ 848796 h 848796"/>
                  <a:gd name="connsiteX5" fmla="*/ 1886754 w 1886754"/>
                  <a:gd name="connsiteY5" fmla="*/ 128646 h 848796"/>
                  <a:gd name="connsiteX6" fmla="*/ 1284162 w 1886754"/>
                  <a:gd name="connsiteY6" fmla="*/ 7695 h 848796"/>
                  <a:gd name="connsiteX0" fmla="*/ 1284162 w 1886754"/>
                  <a:gd name="connsiteY0" fmla="*/ 7695 h 616543"/>
                  <a:gd name="connsiteX1" fmla="*/ 1054908 w 1886754"/>
                  <a:gd name="connsiteY1" fmla="*/ 78358 h 616543"/>
                  <a:gd name="connsiteX2" fmla="*/ 767766 w 1886754"/>
                  <a:gd name="connsiteY2" fmla="*/ 7695 h 616543"/>
                  <a:gd name="connsiteX3" fmla="*/ 0 w 1886754"/>
                  <a:gd name="connsiteY3" fmla="*/ 299495 h 616543"/>
                  <a:gd name="connsiteX4" fmla="*/ 1008254 w 1886754"/>
                  <a:gd name="connsiteY4" fmla="*/ 616543 h 616543"/>
                  <a:gd name="connsiteX5" fmla="*/ 1886754 w 1886754"/>
                  <a:gd name="connsiteY5" fmla="*/ 128646 h 616543"/>
                  <a:gd name="connsiteX6" fmla="*/ 1284162 w 1886754"/>
                  <a:gd name="connsiteY6" fmla="*/ 7695 h 616543"/>
                  <a:gd name="connsiteX0" fmla="*/ 1133965 w 1736557"/>
                  <a:gd name="connsiteY0" fmla="*/ 1177 h 610025"/>
                  <a:gd name="connsiteX1" fmla="*/ 904711 w 1736557"/>
                  <a:gd name="connsiteY1" fmla="*/ 71840 h 610025"/>
                  <a:gd name="connsiteX2" fmla="*/ 617569 w 1736557"/>
                  <a:gd name="connsiteY2" fmla="*/ 1177 h 610025"/>
                  <a:gd name="connsiteX3" fmla="*/ 0 w 1736557"/>
                  <a:gd name="connsiteY3" fmla="*/ 65191 h 610025"/>
                  <a:gd name="connsiteX4" fmla="*/ 858057 w 1736557"/>
                  <a:gd name="connsiteY4" fmla="*/ 610025 h 610025"/>
                  <a:gd name="connsiteX5" fmla="*/ 1736557 w 1736557"/>
                  <a:gd name="connsiteY5" fmla="*/ 122128 h 610025"/>
                  <a:gd name="connsiteX6" fmla="*/ 1133965 w 1736557"/>
                  <a:gd name="connsiteY6" fmla="*/ 1177 h 610025"/>
                  <a:gd name="connsiteX0" fmla="*/ 1133965 w 1824908"/>
                  <a:gd name="connsiteY0" fmla="*/ 13041 h 621889"/>
                  <a:gd name="connsiteX1" fmla="*/ 904711 w 1824908"/>
                  <a:gd name="connsiteY1" fmla="*/ 83704 h 621889"/>
                  <a:gd name="connsiteX2" fmla="*/ 617569 w 1824908"/>
                  <a:gd name="connsiteY2" fmla="*/ 13041 h 621889"/>
                  <a:gd name="connsiteX3" fmla="*/ 0 w 1824908"/>
                  <a:gd name="connsiteY3" fmla="*/ 77055 h 621889"/>
                  <a:gd name="connsiteX4" fmla="*/ 858057 w 1824908"/>
                  <a:gd name="connsiteY4" fmla="*/ 621889 h 621889"/>
                  <a:gd name="connsiteX5" fmla="*/ 1824908 w 1824908"/>
                  <a:gd name="connsiteY5" fmla="*/ 0 h 621889"/>
                  <a:gd name="connsiteX6" fmla="*/ 1133965 w 1824908"/>
                  <a:gd name="connsiteY6" fmla="*/ 13041 h 621889"/>
                  <a:gd name="connsiteX0" fmla="*/ 1133965 w 1824908"/>
                  <a:gd name="connsiteY0" fmla="*/ 13041 h 621889"/>
                  <a:gd name="connsiteX1" fmla="*/ 904711 w 1824908"/>
                  <a:gd name="connsiteY1" fmla="*/ 83704 h 621889"/>
                  <a:gd name="connsiteX2" fmla="*/ 617569 w 1824908"/>
                  <a:gd name="connsiteY2" fmla="*/ 13041 h 621889"/>
                  <a:gd name="connsiteX3" fmla="*/ 0 w 1824908"/>
                  <a:gd name="connsiteY3" fmla="*/ 77055 h 621889"/>
                  <a:gd name="connsiteX4" fmla="*/ 858057 w 1824908"/>
                  <a:gd name="connsiteY4" fmla="*/ 621889 h 621889"/>
                  <a:gd name="connsiteX5" fmla="*/ 1824908 w 1824908"/>
                  <a:gd name="connsiteY5" fmla="*/ 0 h 621889"/>
                  <a:gd name="connsiteX6" fmla="*/ 1133965 w 1824908"/>
                  <a:gd name="connsiteY6" fmla="*/ 13041 h 621889"/>
                  <a:gd name="connsiteX0" fmla="*/ 1133965 w 1824908"/>
                  <a:gd name="connsiteY0" fmla="*/ 13041 h 621889"/>
                  <a:gd name="connsiteX1" fmla="*/ 904711 w 1824908"/>
                  <a:gd name="connsiteY1" fmla="*/ 83704 h 621889"/>
                  <a:gd name="connsiteX2" fmla="*/ 617569 w 1824908"/>
                  <a:gd name="connsiteY2" fmla="*/ 13041 h 621889"/>
                  <a:gd name="connsiteX3" fmla="*/ 0 w 1824908"/>
                  <a:gd name="connsiteY3" fmla="*/ 77055 h 621889"/>
                  <a:gd name="connsiteX4" fmla="*/ 858057 w 1824908"/>
                  <a:gd name="connsiteY4" fmla="*/ 621889 h 621889"/>
                  <a:gd name="connsiteX5" fmla="*/ 1824908 w 1824908"/>
                  <a:gd name="connsiteY5" fmla="*/ 0 h 621889"/>
                  <a:gd name="connsiteX6" fmla="*/ 1133965 w 1824908"/>
                  <a:gd name="connsiteY6" fmla="*/ 13041 h 621889"/>
                  <a:gd name="connsiteX0" fmla="*/ 1133965 w 1824908"/>
                  <a:gd name="connsiteY0" fmla="*/ 13041 h 563826"/>
                  <a:gd name="connsiteX1" fmla="*/ 904711 w 1824908"/>
                  <a:gd name="connsiteY1" fmla="*/ 83704 h 563826"/>
                  <a:gd name="connsiteX2" fmla="*/ 617569 w 1824908"/>
                  <a:gd name="connsiteY2" fmla="*/ 13041 h 563826"/>
                  <a:gd name="connsiteX3" fmla="*/ 0 w 1824908"/>
                  <a:gd name="connsiteY3" fmla="*/ 77055 h 563826"/>
                  <a:gd name="connsiteX4" fmla="*/ 928738 w 1824908"/>
                  <a:gd name="connsiteY4" fmla="*/ 563826 h 563826"/>
                  <a:gd name="connsiteX5" fmla="*/ 1824908 w 1824908"/>
                  <a:gd name="connsiteY5" fmla="*/ 0 h 563826"/>
                  <a:gd name="connsiteX6" fmla="*/ 1133965 w 1824908"/>
                  <a:gd name="connsiteY6" fmla="*/ 13041 h 563826"/>
                  <a:gd name="connsiteX0" fmla="*/ 1133965 w 1824908"/>
                  <a:gd name="connsiteY0" fmla="*/ 13041 h 630822"/>
                  <a:gd name="connsiteX1" fmla="*/ 904711 w 1824908"/>
                  <a:gd name="connsiteY1" fmla="*/ 83704 h 630822"/>
                  <a:gd name="connsiteX2" fmla="*/ 617569 w 1824908"/>
                  <a:gd name="connsiteY2" fmla="*/ 13041 h 630822"/>
                  <a:gd name="connsiteX3" fmla="*/ 0 w 1824908"/>
                  <a:gd name="connsiteY3" fmla="*/ 77055 h 630822"/>
                  <a:gd name="connsiteX4" fmla="*/ 972913 w 1824908"/>
                  <a:gd name="connsiteY4" fmla="*/ 630822 h 630822"/>
                  <a:gd name="connsiteX5" fmla="*/ 1824908 w 1824908"/>
                  <a:gd name="connsiteY5" fmla="*/ 0 h 630822"/>
                  <a:gd name="connsiteX6" fmla="*/ 1133965 w 1824908"/>
                  <a:gd name="connsiteY6" fmla="*/ 13041 h 63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4908" h="630822">
                    <a:moveTo>
                      <a:pt x="1133965" y="13041"/>
                    </a:moveTo>
                    <a:cubicBezTo>
                      <a:pt x="951885" y="21036"/>
                      <a:pt x="990777" y="83704"/>
                      <a:pt x="904711" y="83704"/>
                    </a:cubicBezTo>
                    <a:cubicBezTo>
                      <a:pt x="818645" y="83704"/>
                      <a:pt x="768354" y="14149"/>
                      <a:pt x="617569" y="13041"/>
                    </a:cubicBezTo>
                    <a:cubicBezTo>
                      <a:pt x="466784" y="11933"/>
                      <a:pt x="494255" y="175081"/>
                      <a:pt x="0" y="77055"/>
                    </a:cubicBezTo>
                    <a:cubicBezTo>
                      <a:pt x="318303" y="431897"/>
                      <a:pt x="436246" y="576230"/>
                      <a:pt x="972913" y="630822"/>
                    </a:cubicBezTo>
                    <a:cubicBezTo>
                      <a:pt x="1342337" y="567132"/>
                      <a:pt x="1646552" y="555010"/>
                      <a:pt x="1824908" y="0"/>
                    </a:cubicBezTo>
                    <a:cubicBezTo>
                      <a:pt x="1490159" y="68160"/>
                      <a:pt x="1430383" y="195826"/>
                      <a:pt x="1133965" y="13041"/>
                    </a:cubicBezTo>
                    <a:close/>
                  </a:path>
                </a:pathLst>
              </a:custGeom>
              <a:solidFill>
                <a:srgbClr val="E631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11" name="Ellipszis 810"/>
              <p:cNvSpPr/>
              <p:nvPr/>
            </p:nvSpPr>
            <p:spPr>
              <a:xfrm flipH="1">
                <a:off x="6646038" y="2348041"/>
                <a:ext cx="26496" cy="261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" name="Ellipszis 811"/>
              <p:cNvSpPr/>
              <p:nvPr/>
            </p:nvSpPr>
            <p:spPr>
              <a:xfrm flipH="1">
                <a:off x="6681662" y="2367561"/>
                <a:ext cx="19312" cy="1964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13" name="Szabadkézi sokszög 812"/>
              <p:cNvSpPr/>
              <p:nvPr/>
            </p:nvSpPr>
            <p:spPr>
              <a:xfrm rot="5400000" flipH="1">
                <a:off x="6655380" y="2223096"/>
                <a:ext cx="133235" cy="241867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14" name="Szabadkézi sokszög 813"/>
              <p:cNvSpPr/>
              <p:nvPr/>
            </p:nvSpPr>
            <p:spPr>
              <a:xfrm rot="16200000">
                <a:off x="7173303" y="2236045"/>
                <a:ext cx="133235" cy="218158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15" name="Csoportba foglalás 814"/>
              <p:cNvGrpSpPr/>
              <p:nvPr/>
            </p:nvGrpSpPr>
            <p:grpSpPr>
              <a:xfrm>
                <a:off x="6083678" y="2991751"/>
                <a:ext cx="1762902" cy="4592642"/>
                <a:chOff x="7191959" y="3989849"/>
                <a:chExt cx="2747575" cy="6545806"/>
              </a:xfrm>
            </p:grpSpPr>
            <p:sp>
              <p:nvSpPr>
                <p:cNvPr id="816" name="Szabadkézi sokszög 815"/>
                <p:cNvSpPr>
                  <a:spLocks noChangeAspect="1"/>
                </p:cNvSpPr>
                <p:nvPr/>
              </p:nvSpPr>
              <p:spPr>
                <a:xfrm rot="20305699">
                  <a:off x="7191959" y="9065413"/>
                  <a:ext cx="1511115" cy="1430329"/>
                </a:xfrm>
                <a:custGeom>
                  <a:avLst/>
                  <a:gdLst>
                    <a:gd name="connsiteX0" fmla="*/ 457682 w 1085937"/>
                    <a:gd name="connsiteY0" fmla="*/ 0 h 966796"/>
                    <a:gd name="connsiteX1" fmla="*/ 1079973 w 1085937"/>
                    <a:gd name="connsiteY1" fmla="*/ 0 h 966796"/>
                    <a:gd name="connsiteX2" fmla="*/ 1085385 w 1085937"/>
                    <a:gd name="connsiteY2" fmla="*/ 38174 h 966796"/>
                    <a:gd name="connsiteX3" fmla="*/ 1084598 w 1085937"/>
                    <a:gd name="connsiteY3" fmla="*/ 82002 h 966796"/>
                    <a:gd name="connsiteX4" fmla="*/ 1028844 w 1085937"/>
                    <a:gd name="connsiteY4" fmla="*/ 628393 h 966796"/>
                    <a:gd name="connsiteX5" fmla="*/ 962409 w 1085937"/>
                    <a:gd name="connsiteY5" fmla="*/ 758796 h 966796"/>
                    <a:gd name="connsiteX6" fmla="*/ 954607 w 1085937"/>
                    <a:gd name="connsiteY6" fmla="*/ 762013 h 966796"/>
                    <a:gd name="connsiteX7" fmla="*/ 947098 w 1085937"/>
                    <a:gd name="connsiteY7" fmla="*/ 772505 h 966796"/>
                    <a:gd name="connsiteX8" fmla="*/ 890153 w 1085937"/>
                    <a:gd name="connsiteY8" fmla="*/ 810367 h 966796"/>
                    <a:gd name="connsiteX9" fmla="*/ 868246 w 1085937"/>
                    <a:gd name="connsiteY9" fmla="*/ 814609 h 966796"/>
                    <a:gd name="connsiteX10" fmla="*/ 860260 w 1085937"/>
                    <a:gd name="connsiteY10" fmla="*/ 820877 h 966796"/>
                    <a:gd name="connsiteX11" fmla="*/ 778664 w 1085937"/>
                    <a:gd name="connsiteY11" fmla="*/ 852024 h 966796"/>
                    <a:gd name="connsiteX12" fmla="*/ 240552 w 1085937"/>
                    <a:gd name="connsiteY12" fmla="*/ 961970 h 966796"/>
                    <a:gd name="connsiteX13" fmla="*/ 96261 w 1085937"/>
                    <a:gd name="connsiteY13" fmla="*/ 937505 h 966796"/>
                    <a:gd name="connsiteX14" fmla="*/ 90861 w 1085937"/>
                    <a:gd name="connsiteY14" fmla="*/ 931019 h 966796"/>
                    <a:gd name="connsiteX15" fmla="*/ 78605 w 1085937"/>
                    <a:gd name="connsiteY15" fmla="*/ 926986 h 966796"/>
                    <a:gd name="connsiteX16" fmla="*/ 25467 w 1085937"/>
                    <a:gd name="connsiteY16" fmla="*/ 883946 h 966796"/>
                    <a:gd name="connsiteX17" fmla="*/ 108384 w 1085937"/>
                    <a:gd name="connsiteY17" fmla="*/ 614131 h 966796"/>
                    <a:gd name="connsiteX18" fmla="*/ 539794 w 1085937"/>
                    <a:gd name="connsiteY18" fmla="*/ 301060 h 966796"/>
                    <a:gd name="connsiteX19" fmla="*/ 471147 w 1085937"/>
                    <a:gd name="connsiteY19" fmla="*/ 97006 h 966796"/>
                    <a:gd name="connsiteX20" fmla="*/ 456987 w 1085937"/>
                    <a:gd name="connsiteY20" fmla="*/ 30995 h 966796"/>
                    <a:gd name="connsiteX21" fmla="*/ 457682 w 1085937"/>
                    <a:gd name="connsiteY21" fmla="*/ 0 h 966796"/>
                    <a:gd name="connsiteX0" fmla="*/ 531873 w 1085937"/>
                    <a:gd name="connsiteY0" fmla="*/ 0 h 1983225"/>
                    <a:gd name="connsiteX1" fmla="*/ 1079973 w 1085937"/>
                    <a:gd name="connsiteY1" fmla="*/ 1016429 h 1983225"/>
                    <a:gd name="connsiteX2" fmla="*/ 1085385 w 1085937"/>
                    <a:gd name="connsiteY2" fmla="*/ 1054603 h 1983225"/>
                    <a:gd name="connsiteX3" fmla="*/ 1084598 w 1085937"/>
                    <a:gd name="connsiteY3" fmla="*/ 1098431 h 1983225"/>
                    <a:gd name="connsiteX4" fmla="*/ 1028844 w 1085937"/>
                    <a:gd name="connsiteY4" fmla="*/ 1644822 h 1983225"/>
                    <a:gd name="connsiteX5" fmla="*/ 962409 w 1085937"/>
                    <a:gd name="connsiteY5" fmla="*/ 1775225 h 1983225"/>
                    <a:gd name="connsiteX6" fmla="*/ 954607 w 1085937"/>
                    <a:gd name="connsiteY6" fmla="*/ 1778442 h 1983225"/>
                    <a:gd name="connsiteX7" fmla="*/ 947098 w 1085937"/>
                    <a:gd name="connsiteY7" fmla="*/ 1788934 h 1983225"/>
                    <a:gd name="connsiteX8" fmla="*/ 890153 w 1085937"/>
                    <a:gd name="connsiteY8" fmla="*/ 1826796 h 1983225"/>
                    <a:gd name="connsiteX9" fmla="*/ 868246 w 1085937"/>
                    <a:gd name="connsiteY9" fmla="*/ 1831038 h 1983225"/>
                    <a:gd name="connsiteX10" fmla="*/ 860260 w 1085937"/>
                    <a:gd name="connsiteY10" fmla="*/ 1837306 h 1983225"/>
                    <a:gd name="connsiteX11" fmla="*/ 778664 w 1085937"/>
                    <a:gd name="connsiteY11" fmla="*/ 1868453 h 1983225"/>
                    <a:gd name="connsiteX12" fmla="*/ 240552 w 1085937"/>
                    <a:gd name="connsiteY12" fmla="*/ 1978399 h 1983225"/>
                    <a:gd name="connsiteX13" fmla="*/ 96261 w 1085937"/>
                    <a:gd name="connsiteY13" fmla="*/ 1953934 h 1983225"/>
                    <a:gd name="connsiteX14" fmla="*/ 90861 w 1085937"/>
                    <a:gd name="connsiteY14" fmla="*/ 1947448 h 1983225"/>
                    <a:gd name="connsiteX15" fmla="*/ 78605 w 1085937"/>
                    <a:gd name="connsiteY15" fmla="*/ 1943415 h 1983225"/>
                    <a:gd name="connsiteX16" fmla="*/ 25467 w 1085937"/>
                    <a:gd name="connsiteY16" fmla="*/ 1900375 h 1983225"/>
                    <a:gd name="connsiteX17" fmla="*/ 108384 w 1085937"/>
                    <a:gd name="connsiteY17" fmla="*/ 1630560 h 1983225"/>
                    <a:gd name="connsiteX18" fmla="*/ 539794 w 1085937"/>
                    <a:gd name="connsiteY18" fmla="*/ 1317489 h 1983225"/>
                    <a:gd name="connsiteX19" fmla="*/ 471147 w 1085937"/>
                    <a:gd name="connsiteY19" fmla="*/ 1113435 h 1983225"/>
                    <a:gd name="connsiteX20" fmla="*/ 456987 w 1085937"/>
                    <a:gd name="connsiteY20" fmla="*/ 1047424 h 1983225"/>
                    <a:gd name="connsiteX21" fmla="*/ 531873 w 1085937"/>
                    <a:gd name="connsiteY21" fmla="*/ 0 h 1983225"/>
                    <a:gd name="connsiteX0" fmla="*/ 531873 w 1103231"/>
                    <a:gd name="connsiteY0" fmla="*/ 0 h 1983225"/>
                    <a:gd name="connsiteX1" fmla="*/ 1079973 w 1103231"/>
                    <a:gd name="connsiteY1" fmla="*/ 1016429 h 1983225"/>
                    <a:gd name="connsiteX2" fmla="*/ 1085385 w 1103231"/>
                    <a:gd name="connsiteY2" fmla="*/ 1054603 h 1983225"/>
                    <a:gd name="connsiteX3" fmla="*/ 1103146 w 1103231"/>
                    <a:gd name="connsiteY3" fmla="*/ 430492 h 1983225"/>
                    <a:gd name="connsiteX4" fmla="*/ 1028844 w 1103231"/>
                    <a:gd name="connsiteY4" fmla="*/ 1644822 h 1983225"/>
                    <a:gd name="connsiteX5" fmla="*/ 962409 w 1103231"/>
                    <a:gd name="connsiteY5" fmla="*/ 1775225 h 1983225"/>
                    <a:gd name="connsiteX6" fmla="*/ 954607 w 1103231"/>
                    <a:gd name="connsiteY6" fmla="*/ 1778442 h 1983225"/>
                    <a:gd name="connsiteX7" fmla="*/ 947098 w 1103231"/>
                    <a:gd name="connsiteY7" fmla="*/ 1788934 h 1983225"/>
                    <a:gd name="connsiteX8" fmla="*/ 890153 w 1103231"/>
                    <a:gd name="connsiteY8" fmla="*/ 1826796 h 1983225"/>
                    <a:gd name="connsiteX9" fmla="*/ 868246 w 1103231"/>
                    <a:gd name="connsiteY9" fmla="*/ 1831038 h 1983225"/>
                    <a:gd name="connsiteX10" fmla="*/ 860260 w 1103231"/>
                    <a:gd name="connsiteY10" fmla="*/ 1837306 h 1983225"/>
                    <a:gd name="connsiteX11" fmla="*/ 778664 w 1103231"/>
                    <a:gd name="connsiteY11" fmla="*/ 1868453 h 1983225"/>
                    <a:gd name="connsiteX12" fmla="*/ 240552 w 1103231"/>
                    <a:gd name="connsiteY12" fmla="*/ 1978399 h 1983225"/>
                    <a:gd name="connsiteX13" fmla="*/ 96261 w 1103231"/>
                    <a:gd name="connsiteY13" fmla="*/ 1953934 h 1983225"/>
                    <a:gd name="connsiteX14" fmla="*/ 90861 w 1103231"/>
                    <a:gd name="connsiteY14" fmla="*/ 1947448 h 1983225"/>
                    <a:gd name="connsiteX15" fmla="*/ 78605 w 1103231"/>
                    <a:gd name="connsiteY15" fmla="*/ 1943415 h 1983225"/>
                    <a:gd name="connsiteX16" fmla="*/ 25467 w 1103231"/>
                    <a:gd name="connsiteY16" fmla="*/ 1900375 h 1983225"/>
                    <a:gd name="connsiteX17" fmla="*/ 108384 w 1103231"/>
                    <a:gd name="connsiteY17" fmla="*/ 1630560 h 1983225"/>
                    <a:gd name="connsiteX18" fmla="*/ 539794 w 1103231"/>
                    <a:gd name="connsiteY18" fmla="*/ 1317489 h 1983225"/>
                    <a:gd name="connsiteX19" fmla="*/ 471147 w 1103231"/>
                    <a:gd name="connsiteY19" fmla="*/ 1113435 h 1983225"/>
                    <a:gd name="connsiteX20" fmla="*/ 456987 w 1103231"/>
                    <a:gd name="connsiteY20" fmla="*/ 1047424 h 1983225"/>
                    <a:gd name="connsiteX21" fmla="*/ 531873 w 1103231"/>
                    <a:gd name="connsiteY21" fmla="*/ 0 h 1983225"/>
                    <a:gd name="connsiteX0" fmla="*/ 531873 w 1094037"/>
                    <a:gd name="connsiteY0" fmla="*/ 0 h 1983225"/>
                    <a:gd name="connsiteX1" fmla="*/ 1079973 w 1094037"/>
                    <a:gd name="connsiteY1" fmla="*/ 1016429 h 1983225"/>
                    <a:gd name="connsiteX2" fmla="*/ 1085385 w 1094037"/>
                    <a:gd name="connsiteY2" fmla="*/ 1054603 h 1983225"/>
                    <a:gd name="connsiteX3" fmla="*/ 1093873 w 1094037"/>
                    <a:gd name="connsiteY3" fmla="*/ 1025829 h 1983225"/>
                    <a:gd name="connsiteX4" fmla="*/ 1028844 w 1094037"/>
                    <a:gd name="connsiteY4" fmla="*/ 1644822 h 1983225"/>
                    <a:gd name="connsiteX5" fmla="*/ 962409 w 1094037"/>
                    <a:gd name="connsiteY5" fmla="*/ 1775225 h 1983225"/>
                    <a:gd name="connsiteX6" fmla="*/ 954607 w 1094037"/>
                    <a:gd name="connsiteY6" fmla="*/ 1778442 h 1983225"/>
                    <a:gd name="connsiteX7" fmla="*/ 947098 w 1094037"/>
                    <a:gd name="connsiteY7" fmla="*/ 1788934 h 1983225"/>
                    <a:gd name="connsiteX8" fmla="*/ 890153 w 1094037"/>
                    <a:gd name="connsiteY8" fmla="*/ 1826796 h 1983225"/>
                    <a:gd name="connsiteX9" fmla="*/ 868246 w 1094037"/>
                    <a:gd name="connsiteY9" fmla="*/ 1831038 h 1983225"/>
                    <a:gd name="connsiteX10" fmla="*/ 860260 w 1094037"/>
                    <a:gd name="connsiteY10" fmla="*/ 1837306 h 1983225"/>
                    <a:gd name="connsiteX11" fmla="*/ 778664 w 1094037"/>
                    <a:gd name="connsiteY11" fmla="*/ 1868453 h 1983225"/>
                    <a:gd name="connsiteX12" fmla="*/ 240552 w 1094037"/>
                    <a:gd name="connsiteY12" fmla="*/ 1978399 h 1983225"/>
                    <a:gd name="connsiteX13" fmla="*/ 96261 w 1094037"/>
                    <a:gd name="connsiteY13" fmla="*/ 1953934 h 1983225"/>
                    <a:gd name="connsiteX14" fmla="*/ 90861 w 1094037"/>
                    <a:gd name="connsiteY14" fmla="*/ 1947448 h 1983225"/>
                    <a:gd name="connsiteX15" fmla="*/ 78605 w 1094037"/>
                    <a:gd name="connsiteY15" fmla="*/ 1943415 h 1983225"/>
                    <a:gd name="connsiteX16" fmla="*/ 25467 w 1094037"/>
                    <a:gd name="connsiteY16" fmla="*/ 1900375 h 1983225"/>
                    <a:gd name="connsiteX17" fmla="*/ 108384 w 1094037"/>
                    <a:gd name="connsiteY17" fmla="*/ 1630560 h 1983225"/>
                    <a:gd name="connsiteX18" fmla="*/ 539794 w 1094037"/>
                    <a:gd name="connsiteY18" fmla="*/ 1317489 h 1983225"/>
                    <a:gd name="connsiteX19" fmla="*/ 471147 w 1094037"/>
                    <a:gd name="connsiteY19" fmla="*/ 1113435 h 1983225"/>
                    <a:gd name="connsiteX20" fmla="*/ 456987 w 1094037"/>
                    <a:gd name="connsiteY20" fmla="*/ 1047424 h 1983225"/>
                    <a:gd name="connsiteX21" fmla="*/ 531873 w 1094037"/>
                    <a:gd name="connsiteY21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456987 w 1085385"/>
                    <a:gd name="connsiteY19" fmla="*/ 1047424 h 1983225"/>
                    <a:gd name="connsiteX20" fmla="*/ 531873 w 1085385"/>
                    <a:gd name="connsiteY20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531873 w 1085385"/>
                    <a:gd name="connsiteY19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531873 w 1085385"/>
                    <a:gd name="connsiteY18" fmla="*/ 0 h 1983225"/>
                    <a:gd name="connsiteX0" fmla="*/ 531873 w 1079973"/>
                    <a:gd name="connsiteY0" fmla="*/ 0 h 1983225"/>
                    <a:gd name="connsiteX1" fmla="*/ 1079973 w 1079973"/>
                    <a:gd name="connsiteY1" fmla="*/ 1016429 h 1983225"/>
                    <a:gd name="connsiteX2" fmla="*/ 1028844 w 1079973"/>
                    <a:gd name="connsiteY2" fmla="*/ 1644822 h 1983225"/>
                    <a:gd name="connsiteX3" fmla="*/ 962409 w 1079973"/>
                    <a:gd name="connsiteY3" fmla="*/ 1775225 h 1983225"/>
                    <a:gd name="connsiteX4" fmla="*/ 954607 w 1079973"/>
                    <a:gd name="connsiteY4" fmla="*/ 1778442 h 1983225"/>
                    <a:gd name="connsiteX5" fmla="*/ 947098 w 1079973"/>
                    <a:gd name="connsiteY5" fmla="*/ 1788934 h 1983225"/>
                    <a:gd name="connsiteX6" fmla="*/ 890153 w 1079973"/>
                    <a:gd name="connsiteY6" fmla="*/ 1826796 h 1983225"/>
                    <a:gd name="connsiteX7" fmla="*/ 868246 w 1079973"/>
                    <a:gd name="connsiteY7" fmla="*/ 1831038 h 1983225"/>
                    <a:gd name="connsiteX8" fmla="*/ 860260 w 1079973"/>
                    <a:gd name="connsiteY8" fmla="*/ 1837306 h 1983225"/>
                    <a:gd name="connsiteX9" fmla="*/ 778664 w 1079973"/>
                    <a:gd name="connsiteY9" fmla="*/ 1868453 h 1983225"/>
                    <a:gd name="connsiteX10" fmla="*/ 240552 w 1079973"/>
                    <a:gd name="connsiteY10" fmla="*/ 1978399 h 1983225"/>
                    <a:gd name="connsiteX11" fmla="*/ 96261 w 1079973"/>
                    <a:gd name="connsiteY11" fmla="*/ 1953934 h 1983225"/>
                    <a:gd name="connsiteX12" fmla="*/ 90861 w 1079973"/>
                    <a:gd name="connsiteY12" fmla="*/ 1947448 h 1983225"/>
                    <a:gd name="connsiteX13" fmla="*/ 78605 w 1079973"/>
                    <a:gd name="connsiteY13" fmla="*/ 1943415 h 1983225"/>
                    <a:gd name="connsiteX14" fmla="*/ 25467 w 1079973"/>
                    <a:gd name="connsiteY14" fmla="*/ 1900375 h 1983225"/>
                    <a:gd name="connsiteX15" fmla="*/ 108384 w 1079973"/>
                    <a:gd name="connsiteY15" fmla="*/ 1630560 h 1983225"/>
                    <a:gd name="connsiteX16" fmla="*/ 539794 w 1079973"/>
                    <a:gd name="connsiteY16" fmla="*/ 1317489 h 1983225"/>
                    <a:gd name="connsiteX17" fmla="*/ 531873 w 1079973"/>
                    <a:gd name="connsiteY17" fmla="*/ 0 h 1983225"/>
                    <a:gd name="connsiteX0" fmla="*/ 531873 w 1028844"/>
                    <a:gd name="connsiteY0" fmla="*/ 0 h 1983225"/>
                    <a:gd name="connsiteX1" fmla="*/ 940864 w 1028844"/>
                    <a:gd name="connsiteY1" fmla="*/ 72601 h 1983225"/>
                    <a:gd name="connsiteX2" fmla="*/ 1028844 w 1028844"/>
                    <a:gd name="connsiteY2" fmla="*/ 1644822 h 1983225"/>
                    <a:gd name="connsiteX3" fmla="*/ 962409 w 1028844"/>
                    <a:gd name="connsiteY3" fmla="*/ 1775225 h 1983225"/>
                    <a:gd name="connsiteX4" fmla="*/ 954607 w 1028844"/>
                    <a:gd name="connsiteY4" fmla="*/ 1778442 h 1983225"/>
                    <a:gd name="connsiteX5" fmla="*/ 947098 w 1028844"/>
                    <a:gd name="connsiteY5" fmla="*/ 1788934 h 1983225"/>
                    <a:gd name="connsiteX6" fmla="*/ 890153 w 1028844"/>
                    <a:gd name="connsiteY6" fmla="*/ 1826796 h 1983225"/>
                    <a:gd name="connsiteX7" fmla="*/ 868246 w 1028844"/>
                    <a:gd name="connsiteY7" fmla="*/ 1831038 h 1983225"/>
                    <a:gd name="connsiteX8" fmla="*/ 860260 w 1028844"/>
                    <a:gd name="connsiteY8" fmla="*/ 1837306 h 1983225"/>
                    <a:gd name="connsiteX9" fmla="*/ 778664 w 1028844"/>
                    <a:gd name="connsiteY9" fmla="*/ 1868453 h 1983225"/>
                    <a:gd name="connsiteX10" fmla="*/ 240552 w 1028844"/>
                    <a:gd name="connsiteY10" fmla="*/ 1978399 h 1983225"/>
                    <a:gd name="connsiteX11" fmla="*/ 96261 w 1028844"/>
                    <a:gd name="connsiteY11" fmla="*/ 1953934 h 1983225"/>
                    <a:gd name="connsiteX12" fmla="*/ 90861 w 1028844"/>
                    <a:gd name="connsiteY12" fmla="*/ 1947448 h 1983225"/>
                    <a:gd name="connsiteX13" fmla="*/ 78605 w 1028844"/>
                    <a:gd name="connsiteY13" fmla="*/ 1943415 h 1983225"/>
                    <a:gd name="connsiteX14" fmla="*/ 25467 w 1028844"/>
                    <a:gd name="connsiteY14" fmla="*/ 1900375 h 1983225"/>
                    <a:gd name="connsiteX15" fmla="*/ 108384 w 1028844"/>
                    <a:gd name="connsiteY15" fmla="*/ 1630560 h 1983225"/>
                    <a:gd name="connsiteX16" fmla="*/ 539794 w 1028844"/>
                    <a:gd name="connsiteY16" fmla="*/ 1317489 h 1983225"/>
                    <a:gd name="connsiteX17" fmla="*/ 531873 w 1028844"/>
                    <a:gd name="connsiteY17" fmla="*/ 0 h 1983225"/>
                    <a:gd name="connsiteX0" fmla="*/ 531873 w 1351137"/>
                    <a:gd name="connsiteY0" fmla="*/ 0 h 1983225"/>
                    <a:gd name="connsiteX1" fmla="*/ 1351137 w 1351137"/>
                    <a:gd name="connsiteY1" fmla="*/ 126570 h 1983225"/>
                    <a:gd name="connsiteX2" fmla="*/ 1028844 w 1351137"/>
                    <a:gd name="connsiteY2" fmla="*/ 1644822 h 1983225"/>
                    <a:gd name="connsiteX3" fmla="*/ 962409 w 1351137"/>
                    <a:gd name="connsiteY3" fmla="*/ 1775225 h 1983225"/>
                    <a:gd name="connsiteX4" fmla="*/ 954607 w 1351137"/>
                    <a:gd name="connsiteY4" fmla="*/ 1778442 h 1983225"/>
                    <a:gd name="connsiteX5" fmla="*/ 947098 w 1351137"/>
                    <a:gd name="connsiteY5" fmla="*/ 1788934 h 1983225"/>
                    <a:gd name="connsiteX6" fmla="*/ 890153 w 1351137"/>
                    <a:gd name="connsiteY6" fmla="*/ 1826796 h 1983225"/>
                    <a:gd name="connsiteX7" fmla="*/ 868246 w 1351137"/>
                    <a:gd name="connsiteY7" fmla="*/ 1831038 h 1983225"/>
                    <a:gd name="connsiteX8" fmla="*/ 860260 w 1351137"/>
                    <a:gd name="connsiteY8" fmla="*/ 1837306 h 1983225"/>
                    <a:gd name="connsiteX9" fmla="*/ 778664 w 1351137"/>
                    <a:gd name="connsiteY9" fmla="*/ 1868453 h 1983225"/>
                    <a:gd name="connsiteX10" fmla="*/ 240552 w 1351137"/>
                    <a:gd name="connsiteY10" fmla="*/ 1978399 h 1983225"/>
                    <a:gd name="connsiteX11" fmla="*/ 96261 w 1351137"/>
                    <a:gd name="connsiteY11" fmla="*/ 1953934 h 1983225"/>
                    <a:gd name="connsiteX12" fmla="*/ 90861 w 1351137"/>
                    <a:gd name="connsiteY12" fmla="*/ 1947448 h 1983225"/>
                    <a:gd name="connsiteX13" fmla="*/ 78605 w 1351137"/>
                    <a:gd name="connsiteY13" fmla="*/ 1943415 h 1983225"/>
                    <a:gd name="connsiteX14" fmla="*/ 25467 w 1351137"/>
                    <a:gd name="connsiteY14" fmla="*/ 1900375 h 1983225"/>
                    <a:gd name="connsiteX15" fmla="*/ 108384 w 1351137"/>
                    <a:gd name="connsiteY15" fmla="*/ 1630560 h 1983225"/>
                    <a:gd name="connsiteX16" fmla="*/ 539794 w 1351137"/>
                    <a:gd name="connsiteY16" fmla="*/ 1317489 h 1983225"/>
                    <a:gd name="connsiteX17" fmla="*/ 531873 w 1351137"/>
                    <a:gd name="connsiteY17" fmla="*/ 0 h 1983225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646427 w 1351137"/>
                    <a:gd name="connsiteY16" fmla="*/ 1293855 h 2110206"/>
                    <a:gd name="connsiteX17" fmla="*/ 924168 w 1351137"/>
                    <a:gd name="connsiteY17" fmla="*/ 1 h 2110206"/>
                    <a:gd name="connsiteX0" fmla="*/ 924168 w 1484120"/>
                    <a:gd name="connsiteY0" fmla="*/ 243802 h 2354007"/>
                    <a:gd name="connsiteX1" fmla="*/ 1484121 w 1484120"/>
                    <a:gd name="connsiteY1" fmla="*/ 1 h 2354007"/>
                    <a:gd name="connsiteX2" fmla="*/ 1028844 w 1484120"/>
                    <a:gd name="connsiteY2" fmla="*/ 2015604 h 2354007"/>
                    <a:gd name="connsiteX3" fmla="*/ 962409 w 1484120"/>
                    <a:gd name="connsiteY3" fmla="*/ 2146007 h 2354007"/>
                    <a:gd name="connsiteX4" fmla="*/ 954607 w 1484120"/>
                    <a:gd name="connsiteY4" fmla="*/ 2149224 h 2354007"/>
                    <a:gd name="connsiteX5" fmla="*/ 947098 w 1484120"/>
                    <a:gd name="connsiteY5" fmla="*/ 2159716 h 2354007"/>
                    <a:gd name="connsiteX6" fmla="*/ 890153 w 1484120"/>
                    <a:gd name="connsiteY6" fmla="*/ 2197578 h 2354007"/>
                    <a:gd name="connsiteX7" fmla="*/ 868246 w 1484120"/>
                    <a:gd name="connsiteY7" fmla="*/ 2201820 h 2354007"/>
                    <a:gd name="connsiteX8" fmla="*/ 860260 w 1484120"/>
                    <a:gd name="connsiteY8" fmla="*/ 2208088 h 2354007"/>
                    <a:gd name="connsiteX9" fmla="*/ 778664 w 1484120"/>
                    <a:gd name="connsiteY9" fmla="*/ 2239235 h 2354007"/>
                    <a:gd name="connsiteX10" fmla="*/ 240552 w 1484120"/>
                    <a:gd name="connsiteY10" fmla="*/ 2349181 h 2354007"/>
                    <a:gd name="connsiteX11" fmla="*/ 96261 w 1484120"/>
                    <a:gd name="connsiteY11" fmla="*/ 2324716 h 2354007"/>
                    <a:gd name="connsiteX12" fmla="*/ 90861 w 1484120"/>
                    <a:gd name="connsiteY12" fmla="*/ 2318230 h 2354007"/>
                    <a:gd name="connsiteX13" fmla="*/ 78605 w 1484120"/>
                    <a:gd name="connsiteY13" fmla="*/ 2314197 h 2354007"/>
                    <a:gd name="connsiteX14" fmla="*/ 25467 w 1484120"/>
                    <a:gd name="connsiteY14" fmla="*/ 2271157 h 2354007"/>
                    <a:gd name="connsiteX15" fmla="*/ 108384 w 1484120"/>
                    <a:gd name="connsiteY15" fmla="*/ 2001342 h 2354007"/>
                    <a:gd name="connsiteX16" fmla="*/ 646427 w 1484120"/>
                    <a:gd name="connsiteY16" fmla="*/ 1537656 h 2354007"/>
                    <a:gd name="connsiteX17" fmla="*/ 924168 w 1484120"/>
                    <a:gd name="connsiteY17" fmla="*/ 243802 h 2354007"/>
                    <a:gd name="connsiteX0" fmla="*/ 994601 w 1484122"/>
                    <a:gd name="connsiteY0" fmla="*/ -1 h 2869990"/>
                    <a:gd name="connsiteX1" fmla="*/ 1484121 w 1484122"/>
                    <a:gd name="connsiteY1" fmla="*/ 515984 h 2869990"/>
                    <a:gd name="connsiteX2" fmla="*/ 1028844 w 1484122"/>
                    <a:gd name="connsiteY2" fmla="*/ 2531587 h 2869990"/>
                    <a:gd name="connsiteX3" fmla="*/ 962409 w 1484122"/>
                    <a:gd name="connsiteY3" fmla="*/ 2661990 h 2869990"/>
                    <a:gd name="connsiteX4" fmla="*/ 954607 w 1484122"/>
                    <a:gd name="connsiteY4" fmla="*/ 2665207 h 2869990"/>
                    <a:gd name="connsiteX5" fmla="*/ 947098 w 1484122"/>
                    <a:gd name="connsiteY5" fmla="*/ 2675699 h 2869990"/>
                    <a:gd name="connsiteX6" fmla="*/ 890153 w 1484122"/>
                    <a:gd name="connsiteY6" fmla="*/ 2713561 h 2869990"/>
                    <a:gd name="connsiteX7" fmla="*/ 868246 w 1484122"/>
                    <a:gd name="connsiteY7" fmla="*/ 2717803 h 2869990"/>
                    <a:gd name="connsiteX8" fmla="*/ 860260 w 1484122"/>
                    <a:gd name="connsiteY8" fmla="*/ 2724071 h 2869990"/>
                    <a:gd name="connsiteX9" fmla="*/ 778664 w 1484122"/>
                    <a:gd name="connsiteY9" fmla="*/ 2755218 h 2869990"/>
                    <a:gd name="connsiteX10" fmla="*/ 240552 w 1484122"/>
                    <a:gd name="connsiteY10" fmla="*/ 2865164 h 2869990"/>
                    <a:gd name="connsiteX11" fmla="*/ 96261 w 1484122"/>
                    <a:gd name="connsiteY11" fmla="*/ 2840699 h 2869990"/>
                    <a:gd name="connsiteX12" fmla="*/ 90861 w 1484122"/>
                    <a:gd name="connsiteY12" fmla="*/ 2834213 h 2869990"/>
                    <a:gd name="connsiteX13" fmla="*/ 78605 w 1484122"/>
                    <a:gd name="connsiteY13" fmla="*/ 2830180 h 2869990"/>
                    <a:gd name="connsiteX14" fmla="*/ 25467 w 1484122"/>
                    <a:gd name="connsiteY14" fmla="*/ 2787140 h 2869990"/>
                    <a:gd name="connsiteX15" fmla="*/ 108384 w 1484122"/>
                    <a:gd name="connsiteY15" fmla="*/ 2517325 h 2869990"/>
                    <a:gd name="connsiteX16" fmla="*/ 646427 w 1484122"/>
                    <a:gd name="connsiteY16" fmla="*/ 2053639 h 2869990"/>
                    <a:gd name="connsiteX17" fmla="*/ 994601 w 1484122"/>
                    <a:gd name="connsiteY17" fmla="*/ -1 h 286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84122" h="2869990">
                      <a:moveTo>
                        <a:pt x="994601" y="-1"/>
                      </a:moveTo>
                      <a:lnTo>
                        <a:pt x="1484121" y="515984"/>
                      </a:lnTo>
                      <a:lnTo>
                        <a:pt x="1028844" y="2531587"/>
                      </a:lnTo>
                      <a:cubicBezTo>
                        <a:pt x="1022899" y="2589854"/>
                        <a:pt x="997946" y="2635420"/>
                        <a:pt x="962409" y="2661990"/>
                      </a:cubicBezTo>
                      <a:lnTo>
                        <a:pt x="954607" y="2665207"/>
                      </a:lnTo>
                      <a:lnTo>
                        <a:pt x="947098" y="2675699"/>
                      </a:lnTo>
                      <a:cubicBezTo>
                        <a:pt x="931498" y="2692992"/>
                        <a:pt x="912357" y="2706091"/>
                        <a:pt x="890153" y="2713561"/>
                      </a:cubicBezTo>
                      <a:lnTo>
                        <a:pt x="868246" y="2717803"/>
                      </a:lnTo>
                      <a:lnTo>
                        <a:pt x="860260" y="2724071"/>
                      </a:lnTo>
                      <a:cubicBezTo>
                        <a:pt x="834942" y="2738564"/>
                        <a:pt x="807356" y="2749355"/>
                        <a:pt x="778664" y="2755218"/>
                      </a:cubicBezTo>
                      <a:lnTo>
                        <a:pt x="240552" y="2865164"/>
                      </a:lnTo>
                      <a:cubicBezTo>
                        <a:pt x="183169" y="2876890"/>
                        <a:pt x="132231" y="2866681"/>
                        <a:pt x="96261" y="2840699"/>
                      </a:cubicBezTo>
                      <a:lnTo>
                        <a:pt x="90861" y="2834213"/>
                      </a:lnTo>
                      <a:lnTo>
                        <a:pt x="78605" y="2830180"/>
                      </a:lnTo>
                      <a:cubicBezTo>
                        <a:pt x="57443" y="2820456"/>
                        <a:pt x="39226" y="2806100"/>
                        <a:pt x="25467" y="2787140"/>
                      </a:cubicBezTo>
                      <a:cubicBezTo>
                        <a:pt x="-29571" y="2711298"/>
                        <a:pt x="7553" y="2590497"/>
                        <a:pt x="108384" y="2517325"/>
                      </a:cubicBezTo>
                      <a:lnTo>
                        <a:pt x="646427" y="2053639"/>
                      </a:lnTo>
                      <a:cubicBezTo>
                        <a:pt x="909009" y="1664915"/>
                        <a:pt x="997241" y="439162"/>
                        <a:pt x="994601" y="-1"/>
                      </a:cubicBez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17" name="Szabadkézi sokszög 816"/>
                <p:cNvSpPr/>
                <p:nvPr/>
              </p:nvSpPr>
              <p:spPr>
                <a:xfrm rot="20305699">
                  <a:off x="8016139" y="9044836"/>
                  <a:ext cx="1575026" cy="1490819"/>
                </a:xfrm>
                <a:custGeom>
                  <a:avLst/>
                  <a:gdLst>
                    <a:gd name="connsiteX0" fmla="*/ 457682 w 1085937"/>
                    <a:gd name="connsiteY0" fmla="*/ 0 h 966796"/>
                    <a:gd name="connsiteX1" fmla="*/ 1079973 w 1085937"/>
                    <a:gd name="connsiteY1" fmla="*/ 0 h 966796"/>
                    <a:gd name="connsiteX2" fmla="*/ 1085385 w 1085937"/>
                    <a:gd name="connsiteY2" fmla="*/ 38174 h 966796"/>
                    <a:gd name="connsiteX3" fmla="*/ 1084598 w 1085937"/>
                    <a:gd name="connsiteY3" fmla="*/ 82002 h 966796"/>
                    <a:gd name="connsiteX4" fmla="*/ 1028844 w 1085937"/>
                    <a:gd name="connsiteY4" fmla="*/ 628393 h 966796"/>
                    <a:gd name="connsiteX5" fmla="*/ 962409 w 1085937"/>
                    <a:gd name="connsiteY5" fmla="*/ 758796 h 966796"/>
                    <a:gd name="connsiteX6" fmla="*/ 954607 w 1085937"/>
                    <a:gd name="connsiteY6" fmla="*/ 762013 h 966796"/>
                    <a:gd name="connsiteX7" fmla="*/ 947098 w 1085937"/>
                    <a:gd name="connsiteY7" fmla="*/ 772505 h 966796"/>
                    <a:gd name="connsiteX8" fmla="*/ 890153 w 1085937"/>
                    <a:gd name="connsiteY8" fmla="*/ 810367 h 966796"/>
                    <a:gd name="connsiteX9" fmla="*/ 868246 w 1085937"/>
                    <a:gd name="connsiteY9" fmla="*/ 814609 h 966796"/>
                    <a:gd name="connsiteX10" fmla="*/ 860260 w 1085937"/>
                    <a:gd name="connsiteY10" fmla="*/ 820877 h 966796"/>
                    <a:gd name="connsiteX11" fmla="*/ 778664 w 1085937"/>
                    <a:gd name="connsiteY11" fmla="*/ 852024 h 966796"/>
                    <a:gd name="connsiteX12" fmla="*/ 240552 w 1085937"/>
                    <a:gd name="connsiteY12" fmla="*/ 961970 h 966796"/>
                    <a:gd name="connsiteX13" fmla="*/ 96261 w 1085937"/>
                    <a:gd name="connsiteY13" fmla="*/ 937505 h 966796"/>
                    <a:gd name="connsiteX14" fmla="*/ 90861 w 1085937"/>
                    <a:gd name="connsiteY14" fmla="*/ 931019 h 966796"/>
                    <a:gd name="connsiteX15" fmla="*/ 78605 w 1085937"/>
                    <a:gd name="connsiteY15" fmla="*/ 926986 h 966796"/>
                    <a:gd name="connsiteX16" fmla="*/ 25467 w 1085937"/>
                    <a:gd name="connsiteY16" fmla="*/ 883946 h 966796"/>
                    <a:gd name="connsiteX17" fmla="*/ 108384 w 1085937"/>
                    <a:gd name="connsiteY17" fmla="*/ 614131 h 966796"/>
                    <a:gd name="connsiteX18" fmla="*/ 539794 w 1085937"/>
                    <a:gd name="connsiteY18" fmla="*/ 301060 h 966796"/>
                    <a:gd name="connsiteX19" fmla="*/ 471147 w 1085937"/>
                    <a:gd name="connsiteY19" fmla="*/ 97006 h 966796"/>
                    <a:gd name="connsiteX20" fmla="*/ 456987 w 1085937"/>
                    <a:gd name="connsiteY20" fmla="*/ 30995 h 966796"/>
                    <a:gd name="connsiteX21" fmla="*/ 457682 w 1085937"/>
                    <a:gd name="connsiteY21" fmla="*/ 0 h 966796"/>
                    <a:gd name="connsiteX0" fmla="*/ 531873 w 1085937"/>
                    <a:gd name="connsiteY0" fmla="*/ 0 h 1983225"/>
                    <a:gd name="connsiteX1" fmla="*/ 1079973 w 1085937"/>
                    <a:gd name="connsiteY1" fmla="*/ 1016429 h 1983225"/>
                    <a:gd name="connsiteX2" fmla="*/ 1085385 w 1085937"/>
                    <a:gd name="connsiteY2" fmla="*/ 1054603 h 1983225"/>
                    <a:gd name="connsiteX3" fmla="*/ 1084598 w 1085937"/>
                    <a:gd name="connsiteY3" fmla="*/ 1098431 h 1983225"/>
                    <a:gd name="connsiteX4" fmla="*/ 1028844 w 1085937"/>
                    <a:gd name="connsiteY4" fmla="*/ 1644822 h 1983225"/>
                    <a:gd name="connsiteX5" fmla="*/ 962409 w 1085937"/>
                    <a:gd name="connsiteY5" fmla="*/ 1775225 h 1983225"/>
                    <a:gd name="connsiteX6" fmla="*/ 954607 w 1085937"/>
                    <a:gd name="connsiteY6" fmla="*/ 1778442 h 1983225"/>
                    <a:gd name="connsiteX7" fmla="*/ 947098 w 1085937"/>
                    <a:gd name="connsiteY7" fmla="*/ 1788934 h 1983225"/>
                    <a:gd name="connsiteX8" fmla="*/ 890153 w 1085937"/>
                    <a:gd name="connsiteY8" fmla="*/ 1826796 h 1983225"/>
                    <a:gd name="connsiteX9" fmla="*/ 868246 w 1085937"/>
                    <a:gd name="connsiteY9" fmla="*/ 1831038 h 1983225"/>
                    <a:gd name="connsiteX10" fmla="*/ 860260 w 1085937"/>
                    <a:gd name="connsiteY10" fmla="*/ 1837306 h 1983225"/>
                    <a:gd name="connsiteX11" fmla="*/ 778664 w 1085937"/>
                    <a:gd name="connsiteY11" fmla="*/ 1868453 h 1983225"/>
                    <a:gd name="connsiteX12" fmla="*/ 240552 w 1085937"/>
                    <a:gd name="connsiteY12" fmla="*/ 1978399 h 1983225"/>
                    <a:gd name="connsiteX13" fmla="*/ 96261 w 1085937"/>
                    <a:gd name="connsiteY13" fmla="*/ 1953934 h 1983225"/>
                    <a:gd name="connsiteX14" fmla="*/ 90861 w 1085937"/>
                    <a:gd name="connsiteY14" fmla="*/ 1947448 h 1983225"/>
                    <a:gd name="connsiteX15" fmla="*/ 78605 w 1085937"/>
                    <a:gd name="connsiteY15" fmla="*/ 1943415 h 1983225"/>
                    <a:gd name="connsiteX16" fmla="*/ 25467 w 1085937"/>
                    <a:gd name="connsiteY16" fmla="*/ 1900375 h 1983225"/>
                    <a:gd name="connsiteX17" fmla="*/ 108384 w 1085937"/>
                    <a:gd name="connsiteY17" fmla="*/ 1630560 h 1983225"/>
                    <a:gd name="connsiteX18" fmla="*/ 539794 w 1085937"/>
                    <a:gd name="connsiteY18" fmla="*/ 1317489 h 1983225"/>
                    <a:gd name="connsiteX19" fmla="*/ 471147 w 1085937"/>
                    <a:gd name="connsiteY19" fmla="*/ 1113435 h 1983225"/>
                    <a:gd name="connsiteX20" fmla="*/ 456987 w 1085937"/>
                    <a:gd name="connsiteY20" fmla="*/ 1047424 h 1983225"/>
                    <a:gd name="connsiteX21" fmla="*/ 531873 w 1085937"/>
                    <a:gd name="connsiteY21" fmla="*/ 0 h 1983225"/>
                    <a:gd name="connsiteX0" fmla="*/ 531873 w 1103231"/>
                    <a:gd name="connsiteY0" fmla="*/ 0 h 1983225"/>
                    <a:gd name="connsiteX1" fmla="*/ 1079973 w 1103231"/>
                    <a:gd name="connsiteY1" fmla="*/ 1016429 h 1983225"/>
                    <a:gd name="connsiteX2" fmla="*/ 1085385 w 1103231"/>
                    <a:gd name="connsiteY2" fmla="*/ 1054603 h 1983225"/>
                    <a:gd name="connsiteX3" fmla="*/ 1103146 w 1103231"/>
                    <a:gd name="connsiteY3" fmla="*/ 430492 h 1983225"/>
                    <a:gd name="connsiteX4" fmla="*/ 1028844 w 1103231"/>
                    <a:gd name="connsiteY4" fmla="*/ 1644822 h 1983225"/>
                    <a:gd name="connsiteX5" fmla="*/ 962409 w 1103231"/>
                    <a:gd name="connsiteY5" fmla="*/ 1775225 h 1983225"/>
                    <a:gd name="connsiteX6" fmla="*/ 954607 w 1103231"/>
                    <a:gd name="connsiteY6" fmla="*/ 1778442 h 1983225"/>
                    <a:gd name="connsiteX7" fmla="*/ 947098 w 1103231"/>
                    <a:gd name="connsiteY7" fmla="*/ 1788934 h 1983225"/>
                    <a:gd name="connsiteX8" fmla="*/ 890153 w 1103231"/>
                    <a:gd name="connsiteY8" fmla="*/ 1826796 h 1983225"/>
                    <a:gd name="connsiteX9" fmla="*/ 868246 w 1103231"/>
                    <a:gd name="connsiteY9" fmla="*/ 1831038 h 1983225"/>
                    <a:gd name="connsiteX10" fmla="*/ 860260 w 1103231"/>
                    <a:gd name="connsiteY10" fmla="*/ 1837306 h 1983225"/>
                    <a:gd name="connsiteX11" fmla="*/ 778664 w 1103231"/>
                    <a:gd name="connsiteY11" fmla="*/ 1868453 h 1983225"/>
                    <a:gd name="connsiteX12" fmla="*/ 240552 w 1103231"/>
                    <a:gd name="connsiteY12" fmla="*/ 1978399 h 1983225"/>
                    <a:gd name="connsiteX13" fmla="*/ 96261 w 1103231"/>
                    <a:gd name="connsiteY13" fmla="*/ 1953934 h 1983225"/>
                    <a:gd name="connsiteX14" fmla="*/ 90861 w 1103231"/>
                    <a:gd name="connsiteY14" fmla="*/ 1947448 h 1983225"/>
                    <a:gd name="connsiteX15" fmla="*/ 78605 w 1103231"/>
                    <a:gd name="connsiteY15" fmla="*/ 1943415 h 1983225"/>
                    <a:gd name="connsiteX16" fmla="*/ 25467 w 1103231"/>
                    <a:gd name="connsiteY16" fmla="*/ 1900375 h 1983225"/>
                    <a:gd name="connsiteX17" fmla="*/ 108384 w 1103231"/>
                    <a:gd name="connsiteY17" fmla="*/ 1630560 h 1983225"/>
                    <a:gd name="connsiteX18" fmla="*/ 539794 w 1103231"/>
                    <a:gd name="connsiteY18" fmla="*/ 1317489 h 1983225"/>
                    <a:gd name="connsiteX19" fmla="*/ 471147 w 1103231"/>
                    <a:gd name="connsiteY19" fmla="*/ 1113435 h 1983225"/>
                    <a:gd name="connsiteX20" fmla="*/ 456987 w 1103231"/>
                    <a:gd name="connsiteY20" fmla="*/ 1047424 h 1983225"/>
                    <a:gd name="connsiteX21" fmla="*/ 531873 w 1103231"/>
                    <a:gd name="connsiteY21" fmla="*/ 0 h 1983225"/>
                    <a:gd name="connsiteX0" fmla="*/ 531873 w 1094037"/>
                    <a:gd name="connsiteY0" fmla="*/ 0 h 1983225"/>
                    <a:gd name="connsiteX1" fmla="*/ 1079973 w 1094037"/>
                    <a:gd name="connsiteY1" fmla="*/ 1016429 h 1983225"/>
                    <a:gd name="connsiteX2" fmla="*/ 1085385 w 1094037"/>
                    <a:gd name="connsiteY2" fmla="*/ 1054603 h 1983225"/>
                    <a:gd name="connsiteX3" fmla="*/ 1093873 w 1094037"/>
                    <a:gd name="connsiteY3" fmla="*/ 1025829 h 1983225"/>
                    <a:gd name="connsiteX4" fmla="*/ 1028844 w 1094037"/>
                    <a:gd name="connsiteY4" fmla="*/ 1644822 h 1983225"/>
                    <a:gd name="connsiteX5" fmla="*/ 962409 w 1094037"/>
                    <a:gd name="connsiteY5" fmla="*/ 1775225 h 1983225"/>
                    <a:gd name="connsiteX6" fmla="*/ 954607 w 1094037"/>
                    <a:gd name="connsiteY6" fmla="*/ 1778442 h 1983225"/>
                    <a:gd name="connsiteX7" fmla="*/ 947098 w 1094037"/>
                    <a:gd name="connsiteY7" fmla="*/ 1788934 h 1983225"/>
                    <a:gd name="connsiteX8" fmla="*/ 890153 w 1094037"/>
                    <a:gd name="connsiteY8" fmla="*/ 1826796 h 1983225"/>
                    <a:gd name="connsiteX9" fmla="*/ 868246 w 1094037"/>
                    <a:gd name="connsiteY9" fmla="*/ 1831038 h 1983225"/>
                    <a:gd name="connsiteX10" fmla="*/ 860260 w 1094037"/>
                    <a:gd name="connsiteY10" fmla="*/ 1837306 h 1983225"/>
                    <a:gd name="connsiteX11" fmla="*/ 778664 w 1094037"/>
                    <a:gd name="connsiteY11" fmla="*/ 1868453 h 1983225"/>
                    <a:gd name="connsiteX12" fmla="*/ 240552 w 1094037"/>
                    <a:gd name="connsiteY12" fmla="*/ 1978399 h 1983225"/>
                    <a:gd name="connsiteX13" fmla="*/ 96261 w 1094037"/>
                    <a:gd name="connsiteY13" fmla="*/ 1953934 h 1983225"/>
                    <a:gd name="connsiteX14" fmla="*/ 90861 w 1094037"/>
                    <a:gd name="connsiteY14" fmla="*/ 1947448 h 1983225"/>
                    <a:gd name="connsiteX15" fmla="*/ 78605 w 1094037"/>
                    <a:gd name="connsiteY15" fmla="*/ 1943415 h 1983225"/>
                    <a:gd name="connsiteX16" fmla="*/ 25467 w 1094037"/>
                    <a:gd name="connsiteY16" fmla="*/ 1900375 h 1983225"/>
                    <a:gd name="connsiteX17" fmla="*/ 108384 w 1094037"/>
                    <a:gd name="connsiteY17" fmla="*/ 1630560 h 1983225"/>
                    <a:gd name="connsiteX18" fmla="*/ 539794 w 1094037"/>
                    <a:gd name="connsiteY18" fmla="*/ 1317489 h 1983225"/>
                    <a:gd name="connsiteX19" fmla="*/ 471147 w 1094037"/>
                    <a:gd name="connsiteY19" fmla="*/ 1113435 h 1983225"/>
                    <a:gd name="connsiteX20" fmla="*/ 456987 w 1094037"/>
                    <a:gd name="connsiteY20" fmla="*/ 1047424 h 1983225"/>
                    <a:gd name="connsiteX21" fmla="*/ 531873 w 1094037"/>
                    <a:gd name="connsiteY21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456987 w 1085385"/>
                    <a:gd name="connsiteY19" fmla="*/ 1047424 h 1983225"/>
                    <a:gd name="connsiteX20" fmla="*/ 531873 w 1085385"/>
                    <a:gd name="connsiteY20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471147 w 1085385"/>
                    <a:gd name="connsiteY18" fmla="*/ 1113435 h 1983225"/>
                    <a:gd name="connsiteX19" fmla="*/ 531873 w 1085385"/>
                    <a:gd name="connsiteY19" fmla="*/ 0 h 1983225"/>
                    <a:gd name="connsiteX0" fmla="*/ 531873 w 1085385"/>
                    <a:gd name="connsiteY0" fmla="*/ 0 h 1983225"/>
                    <a:gd name="connsiteX1" fmla="*/ 1079973 w 1085385"/>
                    <a:gd name="connsiteY1" fmla="*/ 1016429 h 1983225"/>
                    <a:gd name="connsiteX2" fmla="*/ 1085385 w 1085385"/>
                    <a:gd name="connsiteY2" fmla="*/ 1054603 h 1983225"/>
                    <a:gd name="connsiteX3" fmla="*/ 1028844 w 1085385"/>
                    <a:gd name="connsiteY3" fmla="*/ 1644822 h 1983225"/>
                    <a:gd name="connsiteX4" fmla="*/ 962409 w 1085385"/>
                    <a:gd name="connsiteY4" fmla="*/ 1775225 h 1983225"/>
                    <a:gd name="connsiteX5" fmla="*/ 954607 w 1085385"/>
                    <a:gd name="connsiteY5" fmla="*/ 1778442 h 1983225"/>
                    <a:gd name="connsiteX6" fmla="*/ 947098 w 1085385"/>
                    <a:gd name="connsiteY6" fmla="*/ 1788934 h 1983225"/>
                    <a:gd name="connsiteX7" fmla="*/ 890153 w 1085385"/>
                    <a:gd name="connsiteY7" fmla="*/ 1826796 h 1983225"/>
                    <a:gd name="connsiteX8" fmla="*/ 868246 w 1085385"/>
                    <a:gd name="connsiteY8" fmla="*/ 1831038 h 1983225"/>
                    <a:gd name="connsiteX9" fmla="*/ 860260 w 1085385"/>
                    <a:gd name="connsiteY9" fmla="*/ 1837306 h 1983225"/>
                    <a:gd name="connsiteX10" fmla="*/ 778664 w 1085385"/>
                    <a:gd name="connsiteY10" fmla="*/ 1868453 h 1983225"/>
                    <a:gd name="connsiteX11" fmla="*/ 240552 w 1085385"/>
                    <a:gd name="connsiteY11" fmla="*/ 1978399 h 1983225"/>
                    <a:gd name="connsiteX12" fmla="*/ 96261 w 1085385"/>
                    <a:gd name="connsiteY12" fmla="*/ 1953934 h 1983225"/>
                    <a:gd name="connsiteX13" fmla="*/ 90861 w 1085385"/>
                    <a:gd name="connsiteY13" fmla="*/ 1947448 h 1983225"/>
                    <a:gd name="connsiteX14" fmla="*/ 78605 w 1085385"/>
                    <a:gd name="connsiteY14" fmla="*/ 1943415 h 1983225"/>
                    <a:gd name="connsiteX15" fmla="*/ 25467 w 1085385"/>
                    <a:gd name="connsiteY15" fmla="*/ 1900375 h 1983225"/>
                    <a:gd name="connsiteX16" fmla="*/ 108384 w 1085385"/>
                    <a:gd name="connsiteY16" fmla="*/ 1630560 h 1983225"/>
                    <a:gd name="connsiteX17" fmla="*/ 539794 w 1085385"/>
                    <a:gd name="connsiteY17" fmla="*/ 1317489 h 1983225"/>
                    <a:gd name="connsiteX18" fmla="*/ 531873 w 1085385"/>
                    <a:gd name="connsiteY18" fmla="*/ 0 h 1983225"/>
                    <a:gd name="connsiteX0" fmla="*/ 531873 w 1079973"/>
                    <a:gd name="connsiteY0" fmla="*/ 0 h 1983225"/>
                    <a:gd name="connsiteX1" fmla="*/ 1079973 w 1079973"/>
                    <a:gd name="connsiteY1" fmla="*/ 1016429 h 1983225"/>
                    <a:gd name="connsiteX2" fmla="*/ 1028844 w 1079973"/>
                    <a:gd name="connsiteY2" fmla="*/ 1644822 h 1983225"/>
                    <a:gd name="connsiteX3" fmla="*/ 962409 w 1079973"/>
                    <a:gd name="connsiteY3" fmla="*/ 1775225 h 1983225"/>
                    <a:gd name="connsiteX4" fmla="*/ 954607 w 1079973"/>
                    <a:gd name="connsiteY4" fmla="*/ 1778442 h 1983225"/>
                    <a:gd name="connsiteX5" fmla="*/ 947098 w 1079973"/>
                    <a:gd name="connsiteY5" fmla="*/ 1788934 h 1983225"/>
                    <a:gd name="connsiteX6" fmla="*/ 890153 w 1079973"/>
                    <a:gd name="connsiteY6" fmla="*/ 1826796 h 1983225"/>
                    <a:gd name="connsiteX7" fmla="*/ 868246 w 1079973"/>
                    <a:gd name="connsiteY7" fmla="*/ 1831038 h 1983225"/>
                    <a:gd name="connsiteX8" fmla="*/ 860260 w 1079973"/>
                    <a:gd name="connsiteY8" fmla="*/ 1837306 h 1983225"/>
                    <a:gd name="connsiteX9" fmla="*/ 778664 w 1079973"/>
                    <a:gd name="connsiteY9" fmla="*/ 1868453 h 1983225"/>
                    <a:gd name="connsiteX10" fmla="*/ 240552 w 1079973"/>
                    <a:gd name="connsiteY10" fmla="*/ 1978399 h 1983225"/>
                    <a:gd name="connsiteX11" fmla="*/ 96261 w 1079973"/>
                    <a:gd name="connsiteY11" fmla="*/ 1953934 h 1983225"/>
                    <a:gd name="connsiteX12" fmla="*/ 90861 w 1079973"/>
                    <a:gd name="connsiteY12" fmla="*/ 1947448 h 1983225"/>
                    <a:gd name="connsiteX13" fmla="*/ 78605 w 1079973"/>
                    <a:gd name="connsiteY13" fmla="*/ 1943415 h 1983225"/>
                    <a:gd name="connsiteX14" fmla="*/ 25467 w 1079973"/>
                    <a:gd name="connsiteY14" fmla="*/ 1900375 h 1983225"/>
                    <a:gd name="connsiteX15" fmla="*/ 108384 w 1079973"/>
                    <a:gd name="connsiteY15" fmla="*/ 1630560 h 1983225"/>
                    <a:gd name="connsiteX16" fmla="*/ 539794 w 1079973"/>
                    <a:gd name="connsiteY16" fmla="*/ 1317489 h 1983225"/>
                    <a:gd name="connsiteX17" fmla="*/ 531873 w 1079973"/>
                    <a:gd name="connsiteY17" fmla="*/ 0 h 1983225"/>
                    <a:gd name="connsiteX0" fmla="*/ 531873 w 1028844"/>
                    <a:gd name="connsiteY0" fmla="*/ 0 h 1983225"/>
                    <a:gd name="connsiteX1" fmla="*/ 940864 w 1028844"/>
                    <a:gd name="connsiteY1" fmla="*/ 72601 h 1983225"/>
                    <a:gd name="connsiteX2" fmla="*/ 1028844 w 1028844"/>
                    <a:gd name="connsiteY2" fmla="*/ 1644822 h 1983225"/>
                    <a:gd name="connsiteX3" fmla="*/ 962409 w 1028844"/>
                    <a:gd name="connsiteY3" fmla="*/ 1775225 h 1983225"/>
                    <a:gd name="connsiteX4" fmla="*/ 954607 w 1028844"/>
                    <a:gd name="connsiteY4" fmla="*/ 1778442 h 1983225"/>
                    <a:gd name="connsiteX5" fmla="*/ 947098 w 1028844"/>
                    <a:gd name="connsiteY5" fmla="*/ 1788934 h 1983225"/>
                    <a:gd name="connsiteX6" fmla="*/ 890153 w 1028844"/>
                    <a:gd name="connsiteY6" fmla="*/ 1826796 h 1983225"/>
                    <a:gd name="connsiteX7" fmla="*/ 868246 w 1028844"/>
                    <a:gd name="connsiteY7" fmla="*/ 1831038 h 1983225"/>
                    <a:gd name="connsiteX8" fmla="*/ 860260 w 1028844"/>
                    <a:gd name="connsiteY8" fmla="*/ 1837306 h 1983225"/>
                    <a:gd name="connsiteX9" fmla="*/ 778664 w 1028844"/>
                    <a:gd name="connsiteY9" fmla="*/ 1868453 h 1983225"/>
                    <a:gd name="connsiteX10" fmla="*/ 240552 w 1028844"/>
                    <a:gd name="connsiteY10" fmla="*/ 1978399 h 1983225"/>
                    <a:gd name="connsiteX11" fmla="*/ 96261 w 1028844"/>
                    <a:gd name="connsiteY11" fmla="*/ 1953934 h 1983225"/>
                    <a:gd name="connsiteX12" fmla="*/ 90861 w 1028844"/>
                    <a:gd name="connsiteY12" fmla="*/ 1947448 h 1983225"/>
                    <a:gd name="connsiteX13" fmla="*/ 78605 w 1028844"/>
                    <a:gd name="connsiteY13" fmla="*/ 1943415 h 1983225"/>
                    <a:gd name="connsiteX14" fmla="*/ 25467 w 1028844"/>
                    <a:gd name="connsiteY14" fmla="*/ 1900375 h 1983225"/>
                    <a:gd name="connsiteX15" fmla="*/ 108384 w 1028844"/>
                    <a:gd name="connsiteY15" fmla="*/ 1630560 h 1983225"/>
                    <a:gd name="connsiteX16" fmla="*/ 539794 w 1028844"/>
                    <a:gd name="connsiteY16" fmla="*/ 1317489 h 1983225"/>
                    <a:gd name="connsiteX17" fmla="*/ 531873 w 1028844"/>
                    <a:gd name="connsiteY17" fmla="*/ 0 h 1983225"/>
                    <a:gd name="connsiteX0" fmla="*/ 531873 w 1351137"/>
                    <a:gd name="connsiteY0" fmla="*/ 0 h 1983225"/>
                    <a:gd name="connsiteX1" fmla="*/ 1351137 w 1351137"/>
                    <a:gd name="connsiteY1" fmla="*/ 126570 h 1983225"/>
                    <a:gd name="connsiteX2" fmla="*/ 1028844 w 1351137"/>
                    <a:gd name="connsiteY2" fmla="*/ 1644822 h 1983225"/>
                    <a:gd name="connsiteX3" fmla="*/ 962409 w 1351137"/>
                    <a:gd name="connsiteY3" fmla="*/ 1775225 h 1983225"/>
                    <a:gd name="connsiteX4" fmla="*/ 954607 w 1351137"/>
                    <a:gd name="connsiteY4" fmla="*/ 1778442 h 1983225"/>
                    <a:gd name="connsiteX5" fmla="*/ 947098 w 1351137"/>
                    <a:gd name="connsiteY5" fmla="*/ 1788934 h 1983225"/>
                    <a:gd name="connsiteX6" fmla="*/ 890153 w 1351137"/>
                    <a:gd name="connsiteY6" fmla="*/ 1826796 h 1983225"/>
                    <a:gd name="connsiteX7" fmla="*/ 868246 w 1351137"/>
                    <a:gd name="connsiteY7" fmla="*/ 1831038 h 1983225"/>
                    <a:gd name="connsiteX8" fmla="*/ 860260 w 1351137"/>
                    <a:gd name="connsiteY8" fmla="*/ 1837306 h 1983225"/>
                    <a:gd name="connsiteX9" fmla="*/ 778664 w 1351137"/>
                    <a:gd name="connsiteY9" fmla="*/ 1868453 h 1983225"/>
                    <a:gd name="connsiteX10" fmla="*/ 240552 w 1351137"/>
                    <a:gd name="connsiteY10" fmla="*/ 1978399 h 1983225"/>
                    <a:gd name="connsiteX11" fmla="*/ 96261 w 1351137"/>
                    <a:gd name="connsiteY11" fmla="*/ 1953934 h 1983225"/>
                    <a:gd name="connsiteX12" fmla="*/ 90861 w 1351137"/>
                    <a:gd name="connsiteY12" fmla="*/ 1947448 h 1983225"/>
                    <a:gd name="connsiteX13" fmla="*/ 78605 w 1351137"/>
                    <a:gd name="connsiteY13" fmla="*/ 1943415 h 1983225"/>
                    <a:gd name="connsiteX14" fmla="*/ 25467 w 1351137"/>
                    <a:gd name="connsiteY14" fmla="*/ 1900375 h 1983225"/>
                    <a:gd name="connsiteX15" fmla="*/ 108384 w 1351137"/>
                    <a:gd name="connsiteY15" fmla="*/ 1630560 h 1983225"/>
                    <a:gd name="connsiteX16" fmla="*/ 539794 w 1351137"/>
                    <a:gd name="connsiteY16" fmla="*/ 1317489 h 1983225"/>
                    <a:gd name="connsiteX17" fmla="*/ 531873 w 1351137"/>
                    <a:gd name="connsiteY17" fmla="*/ 0 h 1983225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539794 w 1351137"/>
                    <a:gd name="connsiteY16" fmla="*/ 1444470 h 2110206"/>
                    <a:gd name="connsiteX17" fmla="*/ 924168 w 1351137"/>
                    <a:gd name="connsiteY17" fmla="*/ 1 h 2110206"/>
                    <a:gd name="connsiteX0" fmla="*/ 924168 w 1351137"/>
                    <a:gd name="connsiteY0" fmla="*/ 1 h 2110206"/>
                    <a:gd name="connsiteX1" fmla="*/ 1351137 w 1351137"/>
                    <a:gd name="connsiteY1" fmla="*/ 253551 h 2110206"/>
                    <a:gd name="connsiteX2" fmla="*/ 1028844 w 1351137"/>
                    <a:gd name="connsiteY2" fmla="*/ 1771803 h 2110206"/>
                    <a:gd name="connsiteX3" fmla="*/ 962409 w 1351137"/>
                    <a:gd name="connsiteY3" fmla="*/ 1902206 h 2110206"/>
                    <a:gd name="connsiteX4" fmla="*/ 954607 w 1351137"/>
                    <a:gd name="connsiteY4" fmla="*/ 1905423 h 2110206"/>
                    <a:gd name="connsiteX5" fmla="*/ 947098 w 1351137"/>
                    <a:gd name="connsiteY5" fmla="*/ 1915915 h 2110206"/>
                    <a:gd name="connsiteX6" fmla="*/ 890153 w 1351137"/>
                    <a:gd name="connsiteY6" fmla="*/ 1953777 h 2110206"/>
                    <a:gd name="connsiteX7" fmla="*/ 868246 w 1351137"/>
                    <a:gd name="connsiteY7" fmla="*/ 1958019 h 2110206"/>
                    <a:gd name="connsiteX8" fmla="*/ 860260 w 1351137"/>
                    <a:gd name="connsiteY8" fmla="*/ 1964287 h 2110206"/>
                    <a:gd name="connsiteX9" fmla="*/ 778664 w 1351137"/>
                    <a:gd name="connsiteY9" fmla="*/ 1995434 h 2110206"/>
                    <a:gd name="connsiteX10" fmla="*/ 240552 w 1351137"/>
                    <a:gd name="connsiteY10" fmla="*/ 2105380 h 2110206"/>
                    <a:gd name="connsiteX11" fmla="*/ 96261 w 1351137"/>
                    <a:gd name="connsiteY11" fmla="*/ 2080915 h 2110206"/>
                    <a:gd name="connsiteX12" fmla="*/ 90861 w 1351137"/>
                    <a:gd name="connsiteY12" fmla="*/ 2074429 h 2110206"/>
                    <a:gd name="connsiteX13" fmla="*/ 78605 w 1351137"/>
                    <a:gd name="connsiteY13" fmla="*/ 2070396 h 2110206"/>
                    <a:gd name="connsiteX14" fmla="*/ 25467 w 1351137"/>
                    <a:gd name="connsiteY14" fmla="*/ 2027356 h 2110206"/>
                    <a:gd name="connsiteX15" fmla="*/ 108384 w 1351137"/>
                    <a:gd name="connsiteY15" fmla="*/ 1757541 h 2110206"/>
                    <a:gd name="connsiteX16" fmla="*/ 646427 w 1351137"/>
                    <a:gd name="connsiteY16" fmla="*/ 1293855 h 2110206"/>
                    <a:gd name="connsiteX17" fmla="*/ 924168 w 1351137"/>
                    <a:gd name="connsiteY17" fmla="*/ 1 h 2110206"/>
                    <a:gd name="connsiteX0" fmla="*/ 924168 w 1484120"/>
                    <a:gd name="connsiteY0" fmla="*/ 243802 h 2354007"/>
                    <a:gd name="connsiteX1" fmla="*/ 1484121 w 1484120"/>
                    <a:gd name="connsiteY1" fmla="*/ 1 h 2354007"/>
                    <a:gd name="connsiteX2" fmla="*/ 1028844 w 1484120"/>
                    <a:gd name="connsiteY2" fmla="*/ 2015604 h 2354007"/>
                    <a:gd name="connsiteX3" fmla="*/ 962409 w 1484120"/>
                    <a:gd name="connsiteY3" fmla="*/ 2146007 h 2354007"/>
                    <a:gd name="connsiteX4" fmla="*/ 954607 w 1484120"/>
                    <a:gd name="connsiteY4" fmla="*/ 2149224 h 2354007"/>
                    <a:gd name="connsiteX5" fmla="*/ 947098 w 1484120"/>
                    <a:gd name="connsiteY5" fmla="*/ 2159716 h 2354007"/>
                    <a:gd name="connsiteX6" fmla="*/ 890153 w 1484120"/>
                    <a:gd name="connsiteY6" fmla="*/ 2197578 h 2354007"/>
                    <a:gd name="connsiteX7" fmla="*/ 868246 w 1484120"/>
                    <a:gd name="connsiteY7" fmla="*/ 2201820 h 2354007"/>
                    <a:gd name="connsiteX8" fmla="*/ 860260 w 1484120"/>
                    <a:gd name="connsiteY8" fmla="*/ 2208088 h 2354007"/>
                    <a:gd name="connsiteX9" fmla="*/ 778664 w 1484120"/>
                    <a:gd name="connsiteY9" fmla="*/ 2239235 h 2354007"/>
                    <a:gd name="connsiteX10" fmla="*/ 240552 w 1484120"/>
                    <a:gd name="connsiteY10" fmla="*/ 2349181 h 2354007"/>
                    <a:gd name="connsiteX11" fmla="*/ 96261 w 1484120"/>
                    <a:gd name="connsiteY11" fmla="*/ 2324716 h 2354007"/>
                    <a:gd name="connsiteX12" fmla="*/ 90861 w 1484120"/>
                    <a:gd name="connsiteY12" fmla="*/ 2318230 h 2354007"/>
                    <a:gd name="connsiteX13" fmla="*/ 78605 w 1484120"/>
                    <a:gd name="connsiteY13" fmla="*/ 2314197 h 2354007"/>
                    <a:gd name="connsiteX14" fmla="*/ 25467 w 1484120"/>
                    <a:gd name="connsiteY14" fmla="*/ 2271157 h 2354007"/>
                    <a:gd name="connsiteX15" fmla="*/ 108384 w 1484120"/>
                    <a:gd name="connsiteY15" fmla="*/ 2001342 h 2354007"/>
                    <a:gd name="connsiteX16" fmla="*/ 646427 w 1484120"/>
                    <a:gd name="connsiteY16" fmla="*/ 1537656 h 2354007"/>
                    <a:gd name="connsiteX17" fmla="*/ 924168 w 1484120"/>
                    <a:gd name="connsiteY17" fmla="*/ 243802 h 2354007"/>
                    <a:gd name="connsiteX0" fmla="*/ 994601 w 1484122"/>
                    <a:gd name="connsiteY0" fmla="*/ -1 h 2869990"/>
                    <a:gd name="connsiteX1" fmla="*/ 1484121 w 1484122"/>
                    <a:gd name="connsiteY1" fmla="*/ 515984 h 2869990"/>
                    <a:gd name="connsiteX2" fmla="*/ 1028844 w 1484122"/>
                    <a:gd name="connsiteY2" fmla="*/ 2531587 h 2869990"/>
                    <a:gd name="connsiteX3" fmla="*/ 962409 w 1484122"/>
                    <a:gd name="connsiteY3" fmla="*/ 2661990 h 2869990"/>
                    <a:gd name="connsiteX4" fmla="*/ 954607 w 1484122"/>
                    <a:gd name="connsiteY4" fmla="*/ 2665207 h 2869990"/>
                    <a:gd name="connsiteX5" fmla="*/ 947098 w 1484122"/>
                    <a:gd name="connsiteY5" fmla="*/ 2675699 h 2869990"/>
                    <a:gd name="connsiteX6" fmla="*/ 890153 w 1484122"/>
                    <a:gd name="connsiteY6" fmla="*/ 2713561 h 2869990"/>
                    <a:gd name="connsiteX7" fmla="*/ 868246 w 1484122"/>
                    <a:gd name="connsiteY7" fmla="*/ 2717803 h 2869990"/>
                    <a:gd name="connsiteX8" fmla="*/ 860260 w 1484122"/>
                    <a:gd name="connsiteY8" fmla="*/ 2724071 h 2869990"/>
                    <a:gd name="connsiteX9" fmla="*/ 778664 w 1484122"/>
                    <a:gd name="connsiteY9" fmla="*/ 2755218 h 2869990"/>
                    <a:gd name="connsiteX10" fmla="*/ 240552 w 1484122"/>
                    <a:gd name="connsiteY10" fmla="*/ 2865164 h 2869990"/>
                    <a:gd name="connsiteX11" fmla="*/ 96261 w 1484122"/>
                    <a:gd name="connsiteY11" fmla="*/ 2840699 h 2869990"/>
                    <a:gd name="connsiteX12" fmla="*/ 90861 w 1484122"/>
                    <a:gd name="connsiteY12" fmla="*/ 2834213 h 2869990"/>
                    <a:gd name="connsiteX13" fmla="*/ 78605 w 1484122"/>
                    <a:gd name="connsiteY13" fmla="*/ 2830180 h 2869990"/>
                    <a:gd name="connsiteX14" fmla="*/ 25467 w 1484122"/>
                    <a:gd name="connsiteY14" fmla="*/ 2787140 h 2869990"/>
                    <a:gd name="connsiteX15" fmla="*/ 108384 w 1484122"/>
                    <a:gd name="connsiteY15" fmla="*/ 2517325 h 2869990"/>
                    <a:gd name="connsiteX16" fmla="*/ 646427 w 1484122"/>
                    <a:gd name="connsiteY16" fmla="*/ 2053639 h 2869990"/>
                    <a:gd name="connsiteX17" fmla="*/ 994601 w 1484122"/>
                    <a:gd name="connsiteY17" fmla="*/ -1 h 286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84122" h="2869990">
                      <a:moveTo>
                        <a:pt x="994601" y="-1"/>
                      </a:moveTo>
                      <a:lnTo>
                        <a:pt x="1484121" y="515984"/>
                      </a:lnTo>
                      <a:lnTo>
                        <a:pt x="1028844" y="2531587"/>
                      </a:lnTo>
                      <a:cubicBezTo>
                        <a:pt x="1022899" y="2589854"/>
                        <a:pt x="997946" y="2635420"/>
                        <a:pt x="962409" y="2661990"/>
                      </a:cubicBezTo>
                      <a:lnTo>
                        <a:pt x="954607" y="2665207"/>
                      </a:lnTo>
                      <a:lnTo>
                        <a:pt x="947098" y="2675699"/>
                      </a:lnTo>
                      <a:cubicBezTo>
                        <a:pt x="931498" y="2692992"/>
                        <a:pt x="912357" y="2706091"/>
                        <a:pt x="890153" y="2713561"/>
                      </a:cubicBezTo>
                      <a:lnTo>
                        <a:pt x="868246" y="2717803"/>
                      </a:lnTo>
                      <a:lnTo>
                        <a:pt x="860260" y="2724071"/>
                      </a:lnTo>
                      <a:cubicBezTo>
                        <a:pt x="834942" y="2738564"/>
                        <a:pt x="807356" y="2749355"/>
                        <a:pt x="778664" y="2755218"/>
                      </a:cubicBezTo>
                      <a:lnTo>
                        <a:pt x="240552" y="2865164"/>
                      </a:lnTo>
                      <a:cubicBezTo>
                        <a:pt x="183169" y="2876890"/>
                        <a:pt x="132231" y="2866681"/>
                        <a:pt x="96261" y="2840699"/>
                      </a:cubicBezTo>
                      <a:lnTo>
                        <a:pt x="90861" y="2834213"/>
                      </a:lnTo>
                      <a:lnTo>
                        <a:pt x="78605" y="2830180"/>
                      </a:lnTo>
                      <a:cubicBezTo>
                        <a:pt x="57443" y="2820456"/>
                        <a:pt x="39226" y="2806100"/>
                        <a:pt x="25467" y="2787140"/>
                      </a:cubicBezTo>
                      <a:cubicBezTo>
                        <a:pt x="-29571" y="2711298"/>
                        <a:pt x="7553" y="2590497"/>
                        <a:pt x="108384" y="2517325"/>
                      </a:cubicBezTo>
                      <a:lnTo>
                        <a:pt x="646427" y="2053639"/>
                      </a:lnTo>
                      <a:cubicBezTo>
                        <a:pt x="909009" y="1664915"/>
                        <a:pt x="997241" y="439162"/>
                        <a:pt x="994601" y="-1"/>
                      </a:cubicBezTo>
                      <a:close/>
                    </a:path>
                  </a:pathLst>
                </a:custGeom>
                <a:solidFill>
                  <a:srgbClr val="861D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18" name="Szabadkézi sokszög 817"/>
                <p:cNvSpPr/>
                <p:nvPr/>
              </p:nvSpPr>
              <p:spPr>
                <a:xfrm>
                  <a:off x="7338730" y="3989849"/>
                  <a:ext cx="2600804" cy="6194978"/>
                </a:xfrm>
                <a:custGeom>
                  <a:avLst/>
                  <a:gdLst>
                    <a:gd name="connsiteX0" fmla="*/ 929662 w 1859325"/>
                    <a:gd name="connsiteY0" fmla="*/ 1119694 h 2440734"/>
                    <a:gd name="connsiteX1" fmla="*/ 1675190 w 1859325"/>
                    <a:gd name="connsiteY1" fmla="*/ 1313156 h 2440734"/>
                    <a:gd name="connsiteX2" fmla="*/ 1690897 w 1859325"/>
                    <a:gd name="connsiteY2" fmla="*/ 1323983 h 2440734"/>
                    <a:gd name="connsiteX3" fmla="*/ 1690897 w 1859325"/>
                    <a:gd name="connsiteY3" fmla="*/ 2236444 h 2440734"/>
                    <a:gd name="connsiteX4" fmla="*/ 1690897 w 1859325"/>
                    <a:gd name="connsiteY4" fmla="*/ 2236445 h 2440734"/>
                    <a:gd name="connsiteX5" fmla="*/ 1690897 w 1859325"/>
                    <a:gd name="connsiteY5" fmla="*/ 2239386 h 2440734"/>
                    <a:gd name="connsiteX6" fmla="*/ 1687791 w 1859325"/>
                    <a:gd name="connsiteY6" fmla="*/ 2238586 h 2440734"/>
                    <a:gd name="connsiteX7" fmla="*/ 1687790 w 1859325"/>
                    <a:gd name="connsiteY7" fmla="*/ 2238587 h 2440734"/>
                    <a:gd name="connsiteX8" fmla="*/ 1675190 w 1859325"/>
                    <a:gd name="connsiteY8" fmla="*/ 2247272 h 2440734"/>
                    <a:gd name="connsiteX9" fmla="*/ 929662 w 1859325"/>
                    <a:gd name="connsiteY9" fmla="*/ 2440734 h 2440734"/>
                    <a:gd name="connsiteX10" fmla="*/ 184134 w 1859325"/>
                    <a:gd name="connsiteY10" fmla="*/ 2247272 h 2440734"/>
                    <a:gd name="connsiteX11" fmla="*/ 171534 w 1859325"/>
                    <a:gd name="connsiteY11" fmla="*/ 2238587 h 2440734"/>
                    <a:gd name="connsiteX12" fmla="*/ 171533 w 1859325"/>
                    <a:gd name="connsiteY12" fmla="*/ 2238586 h 2440734"/>
                    <a:gd name="connsiteX13" fmla="*/ 168429 w 1859325"/>
                    <a:gd name="connsiteY13" fmla="*/ 2239386 h 2440734"/>
                    <a:gd name="connsiteX14" fmla="*/ 168429 w 1859325"/>
                    <a:gd name="connsiteY14" fmla="*/ 2236447 h 2440734"/>
                    <a:gd name="connsiteX15" fmla="*/ 168429 w 1859325"/>
                    <a:gd name="connsiteY15" fmla="*/ 2236446 h 2440734"/>
                    <a:gd name="connsiteX16" fmla="*/ 168429 w 1859325"/>
                    <a:gd name="connsiteY16" fmla="*/ 1323982 h 2440734"/>
                    <a:gd name="connsiteX17" fmla="*/ 184134 w 1859325"/>
                    <a:gd name="connsiteY17" fmla="*/ 1313156 h 2440734"/>
                    <a:gd name="connsiteX18" fmla="*/ 929662 w 1859325"/>
                    <a:gd name="connsiteY18" fmla="*/ 1119694 h 2440734"/>
                    <a:gd name="connsiteX19" fmla="*/ 329393 w 1859325"/>
                    <a:gd name="connsiteY19" fmla="*/ 0 h 2440734"/>
                    <a:gd name="connsiteX20" fmla="*/ 1529930 w 1859325"/>
                    <a:gd name="connsiteY20" fmla="*/ 0 h 2440734"/>
                    <a:gd name="connsiteX21" fmla="*/ 1577443 w 1859325"/>
                    <a:gd name="connsiteY21" fmla="*/ 12568 h 2440734"/>
                    <a:gd name="connsiteX22" fmla="*/ 1859325 w 1859325"/>
                    <a:gd name="connsiteY22" fmla="*/ 381480 h 2440734"/>
                    <a:gd name="connsiteX23" fmla="*/ 1859325 w 1859325"/>
                    <a:gd name="connsiteY23" fmla="*/ 580179 h 2440734"/>
                    <a:gd name="connsiteX24" fmla="*/ 1728965 w 1859325"/>
                    <a:gd name="connsiteY24" fmla="*/ 860482 h 2440734"/>
                    <a:gd name="connsiteX25" fmla="*/ 1690897 w 1859325"/>
                    <a:gd name="connsiteY25" fmla="*/ 888455 h 2440734"/>
                    <a:gd name="connsiteX26" fmla="*/ 1690897 w 1859325"/>
                    <a:gd name="connsiteY26" fmla="*/ 1323982 h 2440734"/>
                    <a:gd name="connsiteX27" fmla="*/ 1675190 w 1859325"/>
                    <a:gd name="connsiteY27" fmla="*/ 1313155 h 2440734"/>
                    <a:gd name="connsiteX28" fmla="*/ 929662 w 1859325"/>
                    <a:gd name="connsiteY28" fmla="*/ 1119693 h 2440734"/>
                    <a:gd name="connsiteX29" fmla="*/ 184134 w 1859325"/>
                    <a:gd name="connsiteY29" fmla="*/ 1313155 h 2440734"/>
                    <a:gd name="connsiteX30" fmla="*/ 168429 w 1859325"/>
                    <a:gd name="connsiteY30" fmla="*/ 1323981 h 2440734"/>
                    <a:gd name="connsiteX31" fmla="*/ 168429 w 1859325"/>
                    <a:gd name="connsiteY31" fmla="*/ 888455 h 2440734"/>
                    <a:gd name="connsiteX32" fmla="*/ 130361 w 1859325"/>
                    <a:gd name="connsiteY32" fmla="*/ 860482 h 2440734"/>
                    <a:gd name="connsiteX33" fmla="*/ 0 w 1859325"/>
                    <a:gd name="connsiteY33" fmla="*/ 580179 h 2440734"/>
                    <a:gd name="connsiteX34" fmla="*/ 0 w 1859325"/>
                    <a:gd name="connsiteY34" fmla="*/ 381480 h 2440734"/>
                    <a:gd name="connsiteX35" fmla="*/ 281881 w 1859325"/>
                    <a:gd name="connsiteY35" fmla="*/ 12568 h 2440734"/>
                    <a:gd name="connsiteX0" fmla="*/ 929662 w 1859325"/>
                    <a:gd name="connsiteY0" fmla="*/ 1119694 h 4370961"/>
                    <a:gd name="connsiteX1" fmla="*/ 1675190 w 1859325"/>
                    <a:gd name="connsiteY1" fmla="*/ 1313156 h 4370961"/>
                    <a:gd name="connsiteX2" fmla="*/ 1690897 w 1859325"/>
                    <a:gd name="connsiteY2" fmla="*/ 1323983 h 4370961"/>
                    <a:gd name="connsiteX3" fmla="*/ 1690897 w 1859325"/>
                    <a:gd name="connsiteY3" fmla="*/ 2236444 h 4370961"/>
                    <a:gd name="connsiteX4" fmla="*/ 1690897 w 1859325"/>
                    <a:gd name="connsiteY4" fmla="*/ 2236445 h 4370961"/>
                    <a:gd name="connsiteX5" fmla="*/ 1690897 w 1859325"/>
                    <a:gd name="connsiteY5" fmla="*/ 2239386 h 4370961"/>
                    <a:gd name="connsiteX6" fmla="*/ 1687791 w 1859325"/>
                    <a:gd name="connsiteY6" fmla="*/ 2238586 h 4370961"/>
                    <a:gd name="connsiteX7" fmla="*/ 1687790 w 1859325"/>
                    <a:gd name="connsiteY7" fmla="*/ 2238587 h 4370961"/>
                    <a:gd name="connsiteX8" fmla="*/ 1675190 w 1859325"/>
                    <a:gd name="connsiteY8" fmla="*/ 2247272 h 4370961"/>
                    <a:gd name="connsiteX9" fmla="*/ 900542 w 1859325"/>
                    <a:gd name="connsiteY9" fmla="*/ 4370961 h 4370961"/>
                    <a:gd name="connsiteX10" fmla="*/ 184134 w 1859325"/>
                    <a:gd name="connsiteY10" fmla="*/ 2247272 h 4370961"/>
                    <a:gd name="connsiteX11" fmla="*/ 171534 w 1859325"/>
                    <a:gd name="connsiteY11" fmla="*/ 2238587 h 4370961"/>
                    <a:gd name="connsiteX12" fmla="*/ 171533 w 1859325"/>
                    <a:gd name="connsiteY12" fmla="*/ 2238586 h 4370961"/>
                    <a:gd name="connsiteX13" fmla="*/ 168429 w 1859325"/>
                    <a:gd name="connsiteY13" fmla="*/ 2239386 h 4370961"/>
                    <a:gd name="connsiteX14" fmla="*/ 168429 w 1859325"/>
                    <a:gd name="connsiteY14" fmla="*/ 2236447 h 4370961"/>
                    <a:gd name="connsiteX15" fmla="*/ 168429 w 1859325"/>
                    <a:gd name="connsiteY15" fmla="*/ 2236446 h 4370961"/>
                    <a:gd name="connsiteX16" fmla="*/ 168429 w 1859325"/>
                    <a:gd name="connsiteY16" fmla="*/ 1323982 h 4370961"/>
                    <a:gd name="connsiteX17" fmla="*/ 184134 w 1859325"/>
                    <a:gd name="connsiteY17" fmla="*/ 1313156 h 4370961"/>
                    <a:gd name="connsiteX18" fmla="*/ 929662 w 1859325"/>
                    <a:gd name="connsiteY18" fmla="*/ 1119694 h 4370961"/>
                    <a:gd name="connsiteX19" fmla="*/ 329393 w 1859325"/>
                    <a:gd name="connsiteY19" fmla="*/ 0 h 4370961"/>
                    <a:gd name="connsiteX20" fmla="*/ 1529930 w 1859325"/>
                    <a:gd name="connsiteY20" fmla="*/ 0 h 4370961"/>
                    <a:gd name="connsiteX21" fmla="*/ 1577443 w 1859325"/>
                    <a:gd name="connsiteY21" fmla="*/ 12568 h 4370961"/>
                    <a:gd name="connsiteX22" fmla="*/ 1859325 w 1859325"/>
                    <a:gd name="connsiteY22" fmla="*/ 381480 h 4370961"/>
                    <a:gd name="connsiteX23" fmla="*/ 1859325 w 1859325"/>
                    <a:gd name="connsiteY23" fmla="*/ 580179 h 4370961"/>
                    <a:gd name="connsiteX24" fmla="*/ 1728965 w 1859325"/>
                    <a:gd name="connsiteY24" fmla="*/ 860482 h 4370961"/>
                    <a:gd name="connsiteX25" fmla="*/ 1690897 w 1859325"/>
                    <a:gd name="connsiteY25" fmla="*/ 888455 h 4370961"/>
                    <a:gd name="connsiteX26" fmla="*/ 1690897 w 1859325"/>
                    <a:gd name="connsiteY26" fmla="*/ 1323982 h 4370961"/>
                    <a:gd name="connsiteX27" fmla="*/ 1675190 w 1859325"/>
                    <a:gd name="connsiteY27" fmla="*/ 1313155 h 4370961"/>
                    <a:gd name="connsiteX28" fmla="*/ 929662 w 1859325"/>
                    <a:gd name="connsiteY28" fmla="*/ 1119693 h 4370961"/>
                    <a:gd name="connsiteX29" fmla="*/ 184134 w 1859325"/>
                    <a:gd name="connsiteY29" fmla="*/ 1313155 h 4370961"/>
                    <a:gd name="connsiteX30" fmla="*/ 168429 w 1859325"/>
                    <a:gd name="connsiteY30" fmla="*/ 1323981 h 4370961"/>
                    <a:gd name="connsiteX31" fmla="*/ 168429 w 1859325"/>
                    <a:gd name="connsiteY31" fmla="*/ 888455 h 4370961"/>
                    <a:gd name="connsiteX32" fmla="*/ 130361 w 1859325"/>
                    <a:gd name="connsiteY32" fmla="*/ 860482 h 4370961"/>
                    <a:gd name="connsiteX33" fmla="*/ 0 w 1859325"/>
                    <a:gd name="connsiteY33" fmla="*/ 580179 h 4370961"/>
                    <a:gd name="connsiteX34" fmla="*/ 0 w 1859325"/>
                    <a:gd name="connsiteY34" fmla="*/ 381480 h 4370961"/>
                    <a:gd name="connsiteX35" fmla="*/ 281881 w 1859325"/>
                    <a:gd name="connsiteY35" fmla="*/ 12568 h 4370961"/>
                    <a:gd name="connsiteX36" fmla="*/ 329393 w 1859325"/>
                    <a:gd name="connsiteY36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349436 w 2040332"/>
                    <a:gd name="connsiteY13" fmla="*/ 2239386 h 4370961"/>
                    <a:gd name="connsiteX14" fmla="*/ 349436 w 2040332"/>
                    <a:gd name="connsiteY14" fmla="*/ 2236447 h 4370961"/>
                    <a:gd name="connsiteX15" fmla="*/ 0 w 2040332"/>
                    <a:gd name="connsiteY15" fmla="*/ 4311440 h 4370961"/>
                    <a:gd name="connsiteX16" fmla="*/ 349436 w 2040332"/>
                    <a:gd name="connsiteY16" fmla="*/ 1323982 h 4370961"/>
                    <a:gd name="connsiteX17" fmla="*/ 365141 w 2040332"/>
                    <a:gd name="connsiteY17" fmla="*/ 1313156 h 4370961"/>
                    <a:gd name="connsiteX18" fmla="*/ 1110669 w 2040332"/>
                    <a:gd name="connsiteY18" fmla="*/ 1119694 h 4370961"/>
                    <a:gd name="connsiteX19" fmla="*/ 510400 w 2040332"/>
                    <a:gd name="connsiteY19" fmla="*/ 0 h 4370961"/>
                    <a:gd name="connsiteX20" fmla="*/ 1710937 w 2040332"/>
                    <a:gd name="connsiteY20" fmla="*/ 0 h 4370961"/>
                    <a:gd name="connsiteX21" fmla="*/ 1758450 w 2040332"/>
                    <a:gd name="connsiteY21" fmla="*/ 12568 h 4370961"/>
                    <a:gd name="connsiteX22" fmla="*/ 2040332 w 2040332"/>
                    <a:gd name="connsiteY22" fmla="*/ 381480 h 4370961"/>
                    <a:gd name="connsiteX23" fmla="*/ 2040332 w 2040332"/>
                    <a:gd name="connsiteY23" fmla="*/ 580179 h 4370961"/>
                    <a:gd name="connsiteX24" fmla="*/ 1909972 w 2040332"/>
                    <a:gd name="connsiteY24" fmla="*/ 860482 h 4370961"/>
                    <a:gd name="connsiteX25" fmla="*/ 1871904 w 2040332"/>
                    <a:gd name="connsiteY25" fmla="*/ 888455 h 4370961"/>
                    <a:gd name="connsiteX26" fmla="*/ 1871904 w 2040332"/>
                    <a:gd name="connsiteY26" fmla="*/ 1323982 h 4370961"/>
                    <a:gd name="connsiteX27" fmla="*/ 1856197 w 2040332"/>
                    <a:gd name="connsiteY27" fmla="*/ 1313155 h 4370961"/>
                    <a:gd name="connsiteX28" fmla="*/ 1110669 w 2040332"/>
                    <a:gd name="connsiteY28" fmla="*/ 1119693 h 4370961"/>
                    <a:gd name="connsiteX29" fmla="*/ 365141 w 2040332"/>
                    <a:gd name="connsiteY29" fmla="*/ 1313155 h 4370961"/>
                    <a:gd name="connsiteX30" fmla="*/ 349436 w 2040332"/>
                    <a:gd name="connsiteY30" fmla="*/ 1323981 h 4370961"/>
                    <a:gd name="connsiteX31" fmla="*/ 349436 w 2040332"/>
                    <a:gd name="connsiteY31" fmla="*/ 888455 h 4370961"/>
                    <a:gd name="connsiteX32" fmla="*/ 311368 w 2040332"/>
                    <a:gd name="connsiteY32" fmla="*/ 860482 h 4370961"/>
                    <a:gd name="connsiteX33" fmla="*/ 181007 w 2040332"/>
                    <a:gd name="connsiteY33" fmla="*/ 580179 h 4370961"/>
                    <a:gd name="connsiteX34" fmla="*/ 181007 w 2040332"/>
                    <a:gd name="connsiteY34" fmla="*/ 381480 h 4370961"/>
                    <a:gd name="connsiteX35" fmla="*/ 462888 w 2040332"/>
                    <a:gd name="connsiteY35" fmla="*/ 12568 h 4370961"/>
                    <a:gd name="connsiteX36" fmla="*/ 510400 w 2040332"/>
                    <a:gd name="connsiteY36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349436 w 2040332"/>
                    <a:gd name="connsiteY13" fmla="*/ 2239386 h 4370961"/>
                    <a:gd name="connsiteX14" fmla="*/ 0 w 2040332"/>
                    <a:gd name="connsiteY14" fmla="*/ 4311440 h 4370961"/>
                    <a:gd name="connsiteX15" fmla="*/ 349436 w 2040332"/>
                    <a:gd name="connsiteY15" fmla="*/ 1323982 h 4370961"/>
                    <a:gd name="connsiteX16" fmla="*/ 365141 w 2040332"/>
                    <a:gd name="connsiteY16" fmla="*/ 1313156 h 4370961"/>
                    <a:gd name="connsiteX17" fmla="*/ 1110669 w 2040332"/>
                    <a:gd name="connsiteY17" fmla="*/ 1119694 h 4370961"/>
                    <a:gd name="connsiteX18" fmla="*/ 510400 w 2040332"/>
                    <a:gd name="connsiteY18" fmla="*/ 0 h 4370961"/>
                    <a:gd name="connsiteX19" fmla="*/ 1710937 w 2040332"/>
                    <a:gd name="connsiteY19" fmla="*/ 0 h 4370961"/>
                    <a:gd name="connsiteX20" fmla="*/ 1758450 w 2040332"/>
                    <a:gd name="connsiteY20" fmla="*/ 12568 h 4370961"/>
                    <a:gd name="connsiteX21" fmla="*/ 2040332 w 2040332"/>
                    <a:gd name="connsiteY21" fmla="*/ 381480 h 4370961"/>
                    <a:gd name="connsiteX22" fmla="*/ 2040332 w 2040332"/>
                    <a:gd name="connsiteY22" fmla="*/ 580179 h 4370961"/>
                    <a:gd name="connsiteX23" fmla="*/ 1909972 w 2040332"/>
                    <a:gd name="connsiteY23" fmla="*/ 860482 h 4370961"/>
                    <a:gd name="connsiteX24" fmla="*/ 1871904 w 2040332"/>
                    <a:gd name="connsiteY24" fmla="*/ 888455 h 4370961"/>
                    <a:gd name="connsiteX25" fmla="*/ 1871904 w 2040332"/>
                    <a:gd name="connsiteY25" fmla="*/ 1323982 h 4370961"/>
                    <a:gd name="connsiteX26" fmla="*/ 1856197 w 2040332"/>
                    <a:gd name="connsiteY26" fmla="*/ 1313155 h 4370961"/>
                    <a:gd name="connsiteX27" fmla="*/ 1110669 w 2040332"/>
                    <a:gd name="connsiteY27" fmla="*/ 1119693 h 4370961"/>
                    <a:gd name="connsiteX28" fmla="*/ 365141 w 2040332"/>
                    <a:gd name="connsiteY28" fmla="*/ 1313155 h 4370961"/>
                    <a:gd name="connsiteX29" fmla="*/ 349436 w 2040332"/>
                    <a:gd name="connsiteY29" fmla="*/ 1323981 h 4370961"/>
                    <a:gd name="connsiteX30" fmla="*/ 349436 w 2040332"/>
                    <a:gd name="connsiteY30" fmla="*/ 888455 h 4370961"/>
                    <a:gd name="connsiteX31" fmla="*/ 311368 w 2040332"/>
                    <a:gd name="connsiteY31" fmla="*/ 860482 h 4370961"/>
                    <a:gd name="connsiteX32" fmla="*/ 181007 w 2040332"/>
                    <a:gd name="connsiteY32" fmla="*/ 580179 h 4370961"/>
                    <a:gd name="connsiteX33" fmla="*/ 181007 w 2040332"/>
                    <a:gd name="connsiteY33" fmla="*/ 381480 h 4370961"/>
                    <a:gd name="connsiteX34" fmla="*/ 462888 w 2040332"/>
                    <a:gd name="connsiteY34" fmla="*/ 12568 h 4370961"/>
                    <a:gd name="connsiteX35" fmla="*/ 510400 w 2040332"/>
                    <a:gd name="connsiteY35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352540 w 2040332"/>
                    <a:gd name="connsiteY12" fmla="*/ 2238586 h 4370961"/>
                    <a:gd name="connsiteX13" fmla="*/ 0 w 2040332"/>
                    <a:gd name="connsiteY13" fmla="*/ 4311440 h 4370961"/>
                    <a:gd name="connsiteX14" fmla="*/ 349436 w 2040332"/>
                    <a:gd name="connsiteY14" fmla="*/ 1323982 h 4370961"/>
                    <a:gd name="connsiteX15" fmla="*/ 365141 w 2040332"/>
                    <a:gd name="connsiteY15" fmla="*/ 1313156 h 4370961"/>
                    <a:gd name="connsiteX16" fmla="*/ 1110669 w 2040332"/>
                    <a:gd name="connsiteY16" fmla="*/ 1119694 h 4370961"/>
                    <a:gd name="connsiteX17" fmla="*/ 510400 w 2040332"/>
                    <a:gd name="connsiteY17" fmla="*/ 0 h 4370961"/>
                    <a:gd name="connsiteX18" fmla="*/ 1710937 w 2040332"/>
                    <a:gd name="connsiteY18" fmla="*/ 0 h 4370961"/>
                    <a:gd name="connsiteX19" fmla="*/ 1758450 w 2040332"/>
                    <a:gd name="connsiteY19" fmla="*/ 12568 h 4370961"/>
                    <a:gd name="connsiteX20" fmla="*/ 2040332 w 2040332"/>
                    <a:gd name="connsiteY20" fmla="*/ 381480 h 4370961"/>
                    <a:gd name="connsiteX21" fmla="*/ 2040332 w 2040332"/>
                    <a:gd name="connsiteY21" fmla="*/ 580179 h 4370961"/>
                    <a:gd name="connsiteX22" fmla="*/ 1909972 w 2040332"/>
                    <a:gd name="connsiteY22" fmla="*/ 860482 h 4370961"/>
                    <a:gd name="connsiteX23" fmla="*/ 1871904 w 2040332"/>
                    <a:gd name="connsiteY23" fmla="*/ 888455 h 4370961"/>
                    <a:gd name="connsiteX24" fmla="*/ 1871904 w 2040332"/>
                    <a:gd name="connsiteY24" fmla="*/ 1323982 h 4370961"/>
                    <a:gd name="connsiteX25" fmla="*/ 1856197 w 2040332"/>
                    <a:gd name="connsiteY25" fmla="*/ 1313155 h 4370961"/>
                    <a:gd name="connsiteX26" fmla="*/ 1110669 w 2040332"/>
                    <a:gd name="connsiteY26" fmla="*/ 1119693 h 4370961"/>
                    <a:gd name="connsiteX27" fmla="*/ 365141 w 2040332"/>
                    <a:gd name="connsiteY27" fmla="*/ 1313155 h 4370961"/>
                    <a:gd name="connsiteX28" fmla="*/ 349436 w 2040332"/>
                    <a:gd name="connsiteY28" fmla="*/ 1323981 h 4370961"/>
                    <a:gd name="connsiteX29" fmla="*/ 349436 w 2040332"/>
                    <a:gd name="connsiteY29" fmla="*/ 888455 h 4370961"/>
                    <a:gd name="connsiteX30" fmla="*/ 311368 w 2040332"/>
                    <a:gd name="connsiteY30" fmla="*/ 860482 h 4370961"/>
                    <a:gd name="connsiteX31" fmla="*/ 181007 w 2040332"/>
                    <a:gd name="connsiteY31" fmla="*/ 580179 h 4370961"/>
                    <a:gd name="connsiteX32" fmla="*/ 181007 w 2040332"/>
                    <a:gd name="connsiteY32" fmla="*/ 381480 h 4370961"/>
                    <a:gd name="connsiteX33" fmla="*/ 462888 w 2040332"/>
                    <a:gd name="connsiteY33" fmla="*/ 12568 h 4370961"/>
                    <a:gd name="connsiteX34" fmla="*/ 510400 w 2040332"/>
                    <a:gd name="connsiteY34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352541 w 2040332"/>
                    <a:gd name="connsiteY11" fmla="*/ 2238587 h 4370961"/>
                    <a:gd name="connsiteX12" fmla="*/ 0 w 2040332"/>
                    <a:gd name="connsiteY12" fmla="*/ 4311440 h 4370961"/>
                    <a:gd name="connsiteX13" fmla="*/ 349436 w 2040332"/>
                    <a:gd name="connsiteY13" fmla="*/ 1323982 h 4370961"/>
                    <a:gd name="connsiteX14" fmla="*/ 365141 w 2040332"/>
                    <a:gd name="connsiteY14" fmla="*/ 1313156 h 4370961"/>
                    <a:gd name="connsiteX15" fmla="*/ 1110669 w 2040332"/>
                    <a:gd name="connsiteY15" fmla="*/ 1119694 h 4370961"/>
                    <a:gd name="connsiteX16" fmla="*/ 510400 w 2040332"/>
                    <a:gd name="connsiteY16" fmla="*/ 0 h 4370961"/>
                    <a:gd name="connsiteX17" fmla="*/ 1710937 w 2040332"/>
                    <a:gd name="connsiteY17" fmla="*/ 0 h 4370961"/>
                    <a:gd name="connsiteX18" fmla="*/ 1758450 w 2040332"/>
                    <a:gd name="connsiteY18" fmla="*/ 12568 h 4370961"/>
                    <a:gd name="connsiteX19" fmla="*/ 2040332 w 2040332"/>
                    <a:gd name="connsiteY19" fmla="*/ 381480 h 4370961"/>
                    <a:gd name="connsiteX20" fmla="*/ 2040332 w 2040332"/>
                    <a:gd name="connsiteY20" fmla="*/ 580179 h 4370961"/>
                    <a:gd name="connsiteX21" fmla="*/ 1909972 w 2040332"/>
                    <a:gd name="connsiteY21" fmla="*/ 860482 h 4370961"/>
                    <a:gd name="connsiteX22" fmla="*/ 1871904 w 2040332"/>
                    <a:gd name="connsiteY22" fmla="*/ 888455 h 4370961"/>
                    <a:gd name="connsiteX23" fmla="*/ 1871904 w 2040332"/>
                    <a:gd name="connsiteY23" fmla="*/ 1323982 h 4370961"/>
                    <a:gd name="connsiteX24" fmla="*/ 1856197 w 2040332"/>
                    <a:gd name="connsiteY24" fmla="*/ 1313155 h 4370961"/>
                    <a:gd name="connsiteX25" fmla="*/ 1110669 w 2040332"/>
                    <a:gd name="connsiteY25" fmla="*/ 1119693 h 4370961"/>
                    <a:gd name="connsiteX26" fmla="*/ 365141 w 2040332"/>
                    <a:gd name="connsiteY26" fmla="*/ 1313155 h 4370961"/>
                    <a:gd name="connsiteX27" fmla="*/ 349436 w 2040332"/>
                    <a:gd name="connsiteY27" fmla="*/ 1323981 h 4370961"/>
                    <a:gd name="connsiteX28" fmla="*/ 349436 w 2040332"/>
                    <a:gd name="connsiteY28" fmla="*/ 888455 h 4370961"/>
                    <a:gd name="connsiteX29" fmla="*/ 311368 w 2040332"/>
                    <a:gd name="connsiteY29" fmla="*/ 860482 h 4370961"/>
                    <a:gd name="connsiteX30" fmla="*/ 181007 w 2040332"/>
                    <a:gd name="connsiteY30" fmla="*/ 580179 h 4370961"/>
                    <a:gd name="connsiteX31" fmla="*/ 181007 w 2040332"/>
                    <a:gd name="connsiteY31" fmla="*/ 381480 h 4370961"/>
                    <a:gd name="connsiteX32" fmla="*/ 462888 w 2040332"/>
                    <a:gd name="connsiteY32" fmla="*/ 12568 h 4370961"/>
                    <a:gd name="connsiteX33" fmla="*/ 510400 w 2040332"/>
                    <a:gd name="connsiteY33" fmla="*/ 0 h 4370961"/>
                    <a:gd name="connsiteX0" fmla="*/ 1110669 w 2040332"/>
                    <a:gd name="connsiteY0" fmla="*/ 1119694 h 4370961"/>
                    <a:gd name="connsiteX1" fmla="*/ 1856197 w 2040332"/>
                    <a:gd name="connsiteY1" fmla="*/ 1313156 h 4370961"/>
                    <a:gd name="connsiteX2" fmla="*/ 1871904 w 2040332"/>
                    <a:gd name="connsiteY2" fmla="*/ 1323983 h 4370961"/>
                    <a:gd name="connsiteX3" fmla="*/ 1871904 w 2040332"/>
                    <a:gd name="connsiteY3" fmla="*/ 2236444 h 4370961"/>
                    <a:gd name="connsiteX4" fmla="*/ 1871904 w 2040332"/>
                    <a:gd name="connsiteY4" fmla="*/ 2236445 h 4370961"/>
                    <a:gd name="connsiteX5" fmla="*/ 1871904 w 2040332"/>
                    <a:gd name="connsiteY5" fmla="*/ 2239386 h 4370961"/>
                    <a:gd name="connsiteX6" fmla="*/ 1868798 w 2040332"/>
                    <a:gd name="connsiteY6" fmla="*/ 2238586 h 4370961"/>
                    <a:gd name="connsiteX7" fmla="*/ 1868797 w 2040332"/>
                    <a:gd name="connsiteY7" fmla="*/ 2238587 h 4370961"/>
                    <a:gd name="connsiteX8" fmla="*/ 1856197 w 2040332"/>
                    <a:gd name="connsiteY8" fmla="*/ 2247272 h 4370961"/>
                    <a:gd name="connsiteX9" fmla="*/ 1081549 w 2040332"/>
                    <a:gd name="connsiteY9" fmla="*/ 4370961 h 4370961"/>
                    <a:gd name="connsiteX10" fmla="*/ 365141 w 2040332"/>
                    <a:gd name="connsiteY10" fmla="*/ 2247272 h 4370961"/>
                    <a:gd name="connsiteX11" fmla="*/ 0 w 2040332"/>
                    <a:gd name="connsiteY11" fmla="*/ 4311440 h 4370961"/>
                    <a:gd name="connsiteX12" fmla="*/ 349436 w 2040332"/>
                    <a:gd name="connsiteY12" fmla="*/ 1323982 h 4370961"/>
                    <a:gd name="connsiteX13" fmla="*/ 365141 w 2040332"/>
                    <a:gd name="connsiteY13" fmla="*/ 1313156 h 4370961"/>
                    <a:gd name="connsiteX14" fmla="*/ 1110669 w 2040332"/>
                    <a:gd name="connsiteY14" fmla="*/ 1119694 h 4370961"/>
                    <a:gd name="connsiteX15" fmla="*/ 510400 w 2040332"/>
                    <a:gd name="connsiteY15" fmla="*/ 0 h 4370961"/>
                    <a:gd name="connsiteX16" fmla="*/ 1710937 w 2040332"/>
                    <a:gd name="connsiteY16" fmla="*/ 0 h 4370961"/>
                    <a:gd name="connsiteX17" fmla="*/ 1758450 w 2040332"/>
                    <a:gd name="connsiteY17" fmla="*/ 12568 h 4370961"/>
                    <a:gd name="connsiteX18" fmla="*/ 2040332 w 2040332"/>
                    <a:gd name="connsiteY18" fmla="*/ 381480 h 4370961"/>
                    <a:gd name="connsiteX19" fmla="*/ 2040332 w 2040332"/>
                    <a:gd name="connsiteY19" fmla="*/ 580179 h 4370961"/>
                    <a:gd name="connsiteX20" fmla="*/ 1909972 w 2040332"/>
                    <a:gd name="connsiteY20" fmla="*/ 860482 h 4370961"/>
                    <a:gd name="connsiteX21" fmla="*/ 1871904 w 2040332"/>
                    <a:gd name="connsiteY21" fmla="*/ 888455 h 4370961"/>
                    <a:gd name="connsiteX22" fmla="*/ 1871904 w 2040332"/>
                    <a:gd name="connsiteY22" fmla="*/ 1323982 h 4370961"/>
                    <a:gd name="connsiteX23" fmla="*/ 1856197 w 2040332"/>
                    <a:gd name="connsiteY23" fmla="*/ 1313155 h 4370961"/>
                    <a:gd name="connsiteX24" fmla="*/ 1110669 w 2040332"/>
                    <a:gd name="connsiteY24" fmla="*/ 1119693 h 4370961"/>
                    <a:gd name="connsiteX25" fmla="*/ 365141 w 2040332"/>
                    <a:gd name="connsiteY25" fmla="*/ 1313155 h 4370961"/>
                    <a:gd name="connsiteX26" fmla="*/ 349436 w 2040332"/>
                    <a:gd name="connsiteY26" fmla="*/ 1323981 h 4370961"/>
                    <a:gd name="connsiteX27" fmla="*/ 349436 w 2040332"/>
                    <a:gd name="connsiteY27" fmla="*/ 888455 h 4370961"/>
                    <a:gd name="connsiteX28" fmla="*/ 311368 w 2040332"/>
                    <a:gd name="connsiteY28" fmla="*/ 860482 h 4370961"/>
                    <a:gd name="connsiteX29" fmla="*/ 181007 w 2040332"/>
                    <a:gd name="connsiteY29" fmla="*/ 580179 h 4370961"/>
                    <a:gd name="connsiteX30" fmla="*/ 181007 w 2040332"/>
                    <a:gd name="connsiteY30" fmla="*/ 381480 h 4370961"/>
                    <a:gd name="connsiteX31" fmla="*/ 462888 w 2040332"/>
                    <a:gd name="connsiteY31" fmla="*/ 12568 h 4370961"/>
                    <a:gd name="connsiteX32" fmla="*/ 510400 w 2040332"/>
                    <a:gd name="connsiteY32" fmla="*/ 0 h 4370961"/>
                    <a:gd name="connsiteX0" fmla="*/ 1110669 w 2040332"/>
                    <a:gd name="connsiteY0" fmla="*/ 1119694 h 4660866"/>
                    <a:gd name="connsiteX1" fmla="*/ 1856197 w 2040332"/>
                    <a:gd name="connsiteY1" fmla="*/ 1313156 h 4660866"/>
                    <a:gd name="connsiteX2" fmla="*/ 1871904 w 2040332"/>
                    <a:gd name="connsiteY2" fmla="*/ 1323983 h 4660866"/>
                    <a:gd name="connsiteX3" fmla="*/ 1871904 w 2040332"/>
                    <a:gd name="connsiteY3" fmla="*/ 2236444 h 4660866"/>
                    <a:gd name="connsiteX4" fmla="*/ 1871904 w 2040332"/>
                    <a:gd name="connsiteY4" fmla="*/ 2236445 h 4660866"/>
                    <a:gd name="connsiteX5" fmla="*/ 1871904 w 2040332"/>
                    <a:gd name="connsiteY5" fmla="*/ 2239386 h 4660866"/>
                    <a:gd name="connsiteX6" fmla="*/ 1868798 w 2040332"/>
                    <a:gd name="connsiteY6" fmla="*/ 2238586 h 4660866"/>
                    <a:gd name="connsiteX7" fmla="*/ 1868797 w 2040332"/>
                    <a:gd name="connsiteY7" fmla="*/ 2238587 h 4660866"/>
                    <a:gd name="connsiteX8" fmla="*/ 1856197 w 2040332"/>
                    <a:gd name="connsiteY8" fmla="*/ 2247272 h 4660866"/>
                    <a:gd name="connsiteX9" fmla="*/ 1081549 w 2040332"/>
                    <a:gd name="connsiteY9" fmla="*/ 4370961 h 4660866"/>
                    <a:gd name="connsiteX10" fmla="*/ 0 w 2040332"/>
                    <a:gd name="connsiteY10" fmla="*/ 4311440 h 4660866"/>
                    <a:gd name="connsiteX11" fmla="*/ 349436 w 2040332"/>
                    <a:gd name="connsiteY11" fmla="*/ 1323982 h 4660866"/>
                    <a:gd name="connsiteX12" fmla="*/ 365141 w 2040332"/>
                    <a:gd name="connsiteY12" fmla="*/ 1313156 h 4660866"/>
                    <a:gd name="connsiteX13" fmla="*/ 1110669 w 2040332"/>
                    <a:gd name="connsiteY13" fmla="*/ 1119694 h 4660866"/>
                    <a:gd name="connsiteX14" fmla="*/ 510400 w 2040332"/>
                    <a:gd name="connsiteY14" fmla="*/ 0 h 4660866"/>
                    <a:gd name="connsiteX15" fmla="*/ 1710937 w 2040332"/>
                    <a:gd name="connsiteY15" fmla="*/ 0 h 4660866"/>
                    <a:gd name="connsiteX16" fmla="*/ 1758450 w 2040332"/>
                    <a:gd name="connsiteY16" fmla="*/ 12568 h 4660866"/>
                    <a:gd name="connsiteX17" fmla="*/ 2040332 w 2040332"/>
                    <a:gd name="connsiteY17" fmla="*/ 381480 h 4660866"/>
                    <a:gd name="connsiteX18" fmla="*/ 2040332 w 2040332"/>
                    <a:gd name="connsiteY18" fmla="*/ 580179 h 4660866"/>
                    <a:gd name="connsiteX19" fmla="*/ 1909972 w 2040332"/>
                    <a:gd name="connsiteY19" fmla="*/ 860482 h 4660866"/>
                    <a:gd name="connsiteX20" fmla="*/ 1871904 w 2040332"/>
                    <a:gd name="connsiteY20" fmla="*/ 888455 h 4660866"/>
                    <a:gd name="connsiteX21" fmla="*/ 1871904 w 2040332"/>
                    <a:gd name="connsiteY21" fmla="*/ 1323982 h 4660866"/>
                    <a:gd name="connsiteX22" fmla="*/ 1856197 w 2040332"/>
                    <a:gd name="connsiteY22" fmla="*/ 1313155 h 4660866"/>
                    <a:gd name="connsiteX23" fmla="*/ 1110669 w 2040332"/>
                    <a:gd name="connsiteY23" fmla="*/ 1119693 h 4660866"/>
                    <a:gd name="connsiteX24" fmla="*/ 365141 w 2040332"/>
                    <a:gd name="connsiteY24" fmla="*/ 1313155 h 4660866"/>
                    <a:gd name="connsiteX25" fmla="*/ 349436 w 2040332"/>
                    <a:gd name="connsiteY25" fmla="*/ 1323981 h 4660866"/>
                    <a:gd name="connsiteX26" fmla="*/ 349436 w 2040332"/>
                    <a:gd name="connsiteY26" fmla="*/ 888455 h 4660866"/>
                    <a:gd name="connsiteX27" fmla="*/ 311368 w 2040332"/>
                    <a:gd name="connsiteY27" fmla="*/ 860482 h 4660866"/>
                    <a:gd name="connsiteX28" fmla="*/ 181007 w 2040332"/>
                    <a:gd name="connsiteY28" fmla="*/ 580179 h 4660866"/>
                    <a:gd name="connsiteX29" fmla="*/ 181007 w 2040332"/>
                    <a:gd name="connsiteY29" fmla="*/ 381480 h 4660866"/>
                    <a:gd name="connsiteX30" fmla="*/ 462888 w 2040332"/>
                    <a:gd name="connsiteY30" fmla="*/ 12568 h 4660866"/>
                    <a:gd name="connsiteX31" fmla="*/ 510400 w 2040332"/>
                    <a:gd name="connsiteY31" fmla="*/ 0 h 4660866"/>
                    <a:gd name="connsiteX0" fmla="*/ 1110669 w 2163631"/>
                    <a:gd name="connsiteY0" fmla="*/ 1119694 h 4847745"/>
                    <a:gd name="connsiteX1" fmla="*/ 1856197 w 2163631"/>
                    <a:gd name="connsiteY1" fmla="*/ 1313156 h 4847745"/>
                    <a:gd name="connsiteX2" fmla="*/ 1871904 w 2163631"/>
                    <a:gd name="connsiteY2" fmla="*/ 1323983 h 4847745"/>
                    <a:gd name="connsiteX3" fmla="*/ 1871904 w 2163631"/>
                    <a:gd name="connsiteY3" fmla="*/ 2236444 h 4847745"/>
                    <a:gd name="connsiteX4" fmla="*/ 1871904 w 2163631"/>
                    <a:gd name="connsiteY4" fmla="*/ 2236445 h 4847745"/>
                    <a:gd name="connsiteX5" fmla="*/ 1871904 w 2163631"/>
                    <a:gd name="connsiteY5" fmla="*/ 2239386 h 4847745"/>
                    <a:gd name="connsiteX6" fmla="*/ 1868798 w 2163631"/>
                    <a:gd name="connsiteY6" fmla="*/ 2238586 h 4847745"/>
                    <a:gd name="connsiteX7" fmla="*/ 1868797 w 2163631"/>
                    <a:gd name="connsiteY7" fmla="*/ 2238587 h 4847745"/>
                    <a:gd name="connsiteX8" fmla="*/ 1856197 w 2163631"/>
                    <a:gd name="connsiteY8" fmla="*/ 2247272 h 4847745"/>
                    <a:gd name="connsiteX9" fmla="*/ 2086178 w 2163631"/>
                    <a:gd name="connsiteY9" fmla="*/ 4676580 h 4847745"/>
                    <a:gd name="connsiteX10" fmla="*/ 0 w 2163631"/>
                    <a:gd name="connsiteY10" fmla="*/ 4311440 h 4847745"/>
                    <a:gd name="connsiteX11" fmla="*/ 349436 w 2163631"/>
                    <a:gd name="connsiteY11" fmla="*/ 1323982 h 4847745"/>
                    <a:gd name="connsiteX12" fmla="*/ 365141 w 2163631"/>
                    <a:gd name="connsiteY12" fmla="*/ 1313156 h 4847745"/>
                    <a:gd name="connsiteX13" fmla="*/ 1110669 w 2163631"/>
                    <a:gd name="connsiteY13" fmla="*/ 1119694 h 4847745"/>
                    <a:gd name="connsiteX14" fmla="*/ 510400 w 2163631"/>
                    <a:gd name="connsiteY14" fmla="*/ 0 h 4847745"/>
                    <a:gd name="connsiteX15" fmla="*/ 1710937 w 2163631"/>
                    <a:gd name="connsiteY15" fmla="*/ 0 h 4847745"/>
                    <a:gd name="connsiteX16" fmla="*/ 1758450 w 2163631"/>
                    <a:gd name="connsiteY16" fmla="*/ 12568 h 4847745"/>
                    <a:gd name="connsiteX17" fmla="*/ 2040332 w 2163631"/>
                    <a:gd name="connsiteY17" fmla="*/ 381480 h 4847745"/>
                    <a:gd name="connsiteX18" fmla="*/ 2040332 w 2163631"/>
                    <a:gd name="connsiteY18" fmla="*/ 580179 h 4847745"/>
                    <a:gd name="connsiteX19" fmla="*/ 1909972 w 2163631"/>
                    <a:gd name="connsiteY19" fmla="*/ 860482 h 4847745"/>
                    <a:gd name="connsiteX20" fmla="*/ 1871904 w 2163631"/>
                    <a:gd name="connsiteY20" fmla="*/ 888455 h 4847745"/>
                    <a:gd name="connsiteX21" fmla="*/ 1871904 w 2163631"/>
                    <a:gd name="connsiteY21" fmla="*/ 1323982 h 4847745"/>
                    <a:gd name="connsiteX22" fmla="*/ 1856197 w 2163631"/>
                    <a:gd name="connsiteY22" fmla="*/ 1313155 h 4847745"/>
                    <a:gd name="connsiteX23" fmla="*/ 1110669 w 2163631"/>
                    <a:gd name="connsiteY23" fmla="*/ 1119693 h 4847745"/>
                    <a:gd name="connsiteX24" fmla="*/ 365141 w 2163631"/>
                    <a:gd name="connsiteY24" fmla="*/ 1313155 h 4847745"/>
                    <a:gd name="connsiteX25" fmla="*/ 349436 w 2163631"/>
                    <a:gd name="connsiteY25" fmla="*/ 1323981 h 4847745"/>
                    <a:gd name="connsiteX26" fmla="*/ 349436 w 2163631"/>
                    <a:gd name="connsiteY26" fmla="*/ 888455 h 4847745"/>
                    <a:gd name="connsiteX27" fmla="*/ 311368 w 2163631"/>
                    <a:gd name="connsiteY27" fmla="*/ 860482 h 4847745"/>
                    <a:gd name="connsiteX28" fmla="*/ 181007 w 2163631"/>
                    <a:gd name="connsiteY28" fmla="*/ 580179 h 4847745"/>
                    <a:gd name="connsiteX29" fmla="*/ 181007 w 2163631"/>
                    <a:gd name="connsiteY29" fmla="*/ 381480 h 4847745"/>
                    <a:gd name="connsiteX30" fmla="*/ 462888 w 2163631"/>
                    <a:gd name="connsiteY30" fmla="*/ 12568 h 4847745"/>
                    <a:gd name="connsiteX31" fmla="*/ 510400 w 2163631"/>
                    <a:gd name="connsiteY31" fmla="*/ 0 h 4847745"/>
                    <a:gd name="connsiteX0" fmla="*/ 1110669 w 2203783"/>
                    <a:gd name="connsiteY0" fmla="*/ 1119694 h 4780490"/>
                    <a:gd name="connsiteX1" fmla="*/ 1856197 w 2203783"/>
                    <a:gd name="connsiteY1" fmla="*/ 1313156 h 4780490"/>
                    <a:gd name="connsiteX2" fmla="*/ 1871904 w 2203783"/>
                    <a:gd name="connsiteY2" fmla="*/ 1323983 h 4780490"/>
                    <a:gd name="connsiteX3" fmla="*/ 1871904 w 2203783"/>
                    <a:gd name="connsiteY3" fmla="*/ 2236444 h 4780490"/>
                    <a:gd name="connsiteX4" fmla="*/ 1871904 w 2203783"/>
                    <a:gd name="connsiteY4" fmla="*/ 2236445 h 4780490"/>
                    <a:gd name="connsiteX5" fmla="*/ 1871904 w 2203783"/>
                    <a:gd name="connsiteY5" fmla="*/ 2239386 h 4780490"/>
                    <a:gd name="connsiteX6" fmla="*/ 1868798 w 2203783"/>
                    <a:gd name="connsiteY6" fmla="*/ 2238586 h 4780490"/>
                    <a:gd name="connsiteX7" fmla="*/ 1868797 w 2203783"/>
                    <a:gd name="connsiteY7" fmla="*/ 2238587 h 4780490"/>
                    <a:gd name="connsiteX8" fmla="*/ 1856197 w 2203783"/>
                    <a:gd name="connsiteY8" fmla="*/ 2247272 h 4780490"/>
                    <a:gd name="connsiteX9" fmla="*/ 2129858 w 2203783"/>
                    <a:gd name="connsiteY9" fmla="*/ 4580068 h 4780490"/>
                    <a:gd name="connsiteX10" fmla="*/ 0 w 2203783"/>
                    <a:gd name="connsiteY10" fmla="*/ 4311440 h 4780490"/>
                    <a:gd name="connsiteX11" fmla="*/ 349436 w 2203783"/>
                    <a:gd name="connsiteY11" fmla="*/ 1323982 h 4780490"/>
                    <a:gd name="connsiteX12" fmla="*/ 365141 w 2203783"/>
                    <a:gd name="connsiteY12" fmla="*/ 1313156 h 4780490"/>
                    <a:gd name="connsiteX13" fmla="*/ 1110669 w 2203783"/>
                    <a:gd name="connsiteY13" fmla="*/ 1119694 h 4780490"/>
                    <a:gd name="connsiteX14" fmla="*/ 510400 w 2203783"/>
                    <a:gd name="connsiteY14" fmla="*/ 0 h 4780490"/>
                    <a:gd name="connsiteX15" fmla="*/ 1710937 w 2203783"/>
                    <a:gd name="connsiteY15" fmla="*/ 0 h 4780490"/>
                    <a:gd name="connsiteX16" fmla="*/ 1758450 w 2203783"/>
                    <a:gd name="connsiteY16" fmla="*/ 12568 h 4780490"/>
                    <a:gd name="connsiteX17" fmla="*/ 2040332 w 2203783"/>
                    <a:gd name="connsiteY17" fmla="*/ 381480 h 4780490"/>
                    <a:gd name="connsiteX18" fmla="*/ 2040332 w 2203783"/>
                    <a:gd name="connsiteY18" fmla="*/ 580179 h 4780490"/>
                    <a:gd name="connsiteX19" fmla="*/ 1909972 w 2203783"/>
                    <a:gd name="connsiteY19" fmla="*/ 860482 h 4780490"/>
                    <a:gd name="connsiteX20" fmla="*/ 1871904 w 2203783"/>
                    <a:gd name="connsiteY20" fmla="*/ 888455 h 4780490"/>
                    <a:gd name="connsiteX21" fmla="*/ 1871904 w 2203783"/>
                    <a:gd name="connsiteY21" fmla="*/ 1323982 h 4780490"/>
                    <a:gd name="connsiteX22" fmla="*/ 1856197 w 2203783"/>
                    <a:gd name="connsiteY22" fmla="*/ 1313155 h 4780490"/>
                    <a:gd name="connsiteX23" fmla="*/ 1110669 w 2203783"/>
                    <a:gd name="connsiteY23" fmla="*/ 1119693 h 4780490"/>
                    <a:gd name="connsiteX24" fmla="*/ 365141 w 2203783"/>
                    <a:gd name="connsiteY24" fmla="*/ 1313155 h 4780490"/>
                    <a:gd name="connsiteX25" fmla="*/ 349436 w 2203783"/>
                    <a:gd name="connsiteY25" fmla="*/ 1323981 h 4780490"/>
                    <a:gd name="connsiteX26" fmla="*/ 349436 w 2203783"/>
                    <a:gd name="connsiteY26" fmla="*/ 888455 h 4780490"/>
                    <a:gd name="connsiteX27" fmla="*/ 311368 w 2203783"/>
                    <a:gd name="connsiteY27" fmla="*/ 860482 h 4780490"/>
                    <a:gd name="connsiteX28" fmla="*/ 181007 w 2203783"/>
                    <a:gd name="connsiteY28" fmla="*/ 580179 h 4780490"/>
                    <a:gd name="connsiteX29" fmla="*/ 181007 w 2203783"/>
                    <a:gd name="connsiteY29" fmla="*/ 381480 h 4780490"/>
                    <a:gd name="connsiteX30" fmla="*/ 462888 w 2203783"/>
                    <a:gd name="connsiteY30" fmla="*/ 12568 h 4780490"/>
                    <a:gd name="connsiteX31" fmla="*/ 510400 w 2203783"/>
                    <a:gd name="connsiteY31" fmla="*/ 0 h 4780490"/>
                    <a:gd name="connsiteX0" fmla="*/ 1110669 w 2230726"/>
                    <a:gd name="connsiteY0" fmla="*/ 1119694 h 4645857"/>
                    <a:gd name="connsiteX1" fmla="*/ 1856197 w 2230726"/>
                    <a:gd name="connsiteY1" fmla="*/ 1313156 h 4645857"/>
                    <a:gd name="connsiteX2" fmla="*/ 1871904 w 2230726"/>
                    <a:gd name="connsiteY2" fmla="*/ 1323983 h 4645857"/>
                    <a:gd name="connsiteX3" fmla="*/ 1871904 w 2230726"/>
                    <a:gd name="connsiteY3" fmla="*/ 2236444 h 4645857"/>
                    <a:gd name="connsiteX4" fmla="*/ 1871904 w 2230726"/>
                    <a:gd name="connsiteY4" fmla="*/ 2236445 h 4645857"/>
                    <a:gd name="connsiteX5" fmla="*/ 1871904 w 2230726"/>
                    <a:gd name="connsiteY5" fmla="*/ 2239386 h 4645857"/>
                    <a:gd name="connsiteX6" fmla="*/ 1868798 w 2230726"/>
                    <a:gd name="connsiteY6" fmla="*/ 2238586 h 4645857"/>
                    <a:gd name="connsiteX7" fmla="*/ 1868797 w 2230726"/>
                    <a:gd name="connsiteY7" fmla="*/ 2238587 h 4645857"/>
                    <a:gd name="connsiteX8" fmla="*/ 1856197 w 2230726"/>
                    <a:gd name="connsiteY8" fmla="*/ 2247272 h 4645857"/>
                    <a:gd name="connsiteX9" fmla="*/ 2158977 w 2230726"/>
                    <a:gd name="connsiteY9" fmla="*/ 4338790 h 4645857"/>
                    <a:gd name="connsiteX10" fmla="*/ 0 w 2230726"/>
                    <a:gd name="connsiteY10" fmla="*/ 4311440 h 4645857"/>
                    <a:gd name="connsiteX11" fmla="*/ 349436 w 2230726"/>
                    <a:gd name="connsiteY11" fmla="*/ 1323982 h 4645857"/>
                    <a:gd name="connsiteX12" fmla="*/ 365141 w 2230726"/>
                    <a:gd name="connsiteY12" fmla="*/ 1313156 h 4645857"/>
                    <a:gd name="connsiteX13" fmla="*/ 1110669 w 2230726"/>
                    <a:gd name="connsiteY13" fmla="*/ 1119694 h 4645857"/>
                    <a:gd name="connsiteX14" fmla="*/ 510400 w 2230726"/>
                    <a:gd name="connsiteY14" fmla="*/ 0 h 4645857"/>
                    <a:gd name="connsiteX15" fmla="*/ 1710937 w 2230726"/>
                    <a:gd name="connsiteY15" fmla="*/ 0 h 4645857"/>
                    <a:gd name="connsiteX16" fmla="*/ 1758450 w 2230726"/>
                    <a:gd name="connsiteY16" fmla="*/ 12568 h 4645857"/>
                    <a:gd name="connsiteX17" fmla="*/ 2040332 w 2230726"/>
                    <a:gd name="connsiteY17" fmla="*/ 381480 h 4645857"/>
                    <a:gd name="connsiteX18" fmla="*/ 2040332 w 2230726"/>
                    <a:gd name="connsiteY18" fmla="*/ 580179 h 4645857"/>
                    <a:gd name="connsiteX19" fmla="*/ 1909972 w 2230726"/>
                    <a:gd name="connsiteY19" fmla="*/ 860482 h 4645857"/>
                    <a:gd name="connsiteX20" fmla="*/ 1871904 w 2230726"/>
                    <a:gd name="connsiteY20" fmla="*/ 888455 h 4645857"/>
                    <a:gd name="connsiteX21" fmla="*/ 1871904 w 2230726"/>
                    <a:gd name="connsiteY21" fmla="*/ 1323982 h 4645857"/>
                    <a:gd name="connsiteX22" fmla="*/ 1856197 w 2230726"/>
                    <a:gd name="connsiteY22" fmla="*/ 1313155 h 4645857"/>
                    <a:gd name="connsiteX23" fmla="*/ 1110669 w 2230726"/>
                    <a:gd name="connsiteY23" fmla="*/ 1119693 h 4645857"/>
                    <a:gd name="connsiteX24" fmla="*/ 365141 w 2230726"/>
                    <a:gd name="connsiteY24" fmla="*/ 1313155 h 4645857"/>
                    <a:gd name="connsiteX25" fmla="*/ 349436 w 2230726"/>
                    <a:gd name="connsiteY25" fmla="*/ 1323981 h 4645857"/>
                    <a:gd name="connsiteX26" fmla="*/ 349436 w 2230726"/>
                    <a:gd name="connsiteY26" fmla="*/ 888455 h 4645857"/>
                    <a:gd name="connsiteX27" fmla="*/ 311368 w 2230726"/>
                    <a:gd name="connsiteY27" fmla="*/ 860482 h 4645857"/>
                    <a:gd name="connsiteX28" fmla="*/ 181007 w 2230726"/>
                    <a:gd name="connsiteY28" fmla="*/ 580179 h 4645857"/>
                    <a:gd name="connsiteX29" fmla="*/ 181007 w 2230726"/>
                    <a:gd name="connsiteY29" fmla="*/ 381480 h 4645857"/>
                    <a:gd name="connsiteX30" fmla="*/ 462888 w 2230726"/>
                    <a:gd name="connsiteY30" fmla="*/ 12568 h 4645857"/>
                    <a:gd name="connsiteX31" fmla="*/ 510400 w 2230726"/>
                    <a:gd name="connsiteY31" fmla="*/ 0 h 4645857"/>
                    <a:gd name="connsiteX0" fmla="*/ 1110669 w 2230726"/>
                    <a:gd name="connsiteY0" fmla="*/ 1119694 h 4560744"/>
                    <a:gd name="connsiteX1" fmla="*/ 1856197 w 2230726"/>
                    <a:gd name="connsiteY1" fmla="*/ 1313156 h 4560744"/>
                    <a:gd name="connsiteX2" fmla="*/ 1871904 w 2230726"/>
                    <a:gd name="connsiteY2" fmla="*/ 1323983 h 4560744"/>
                    <a:gd name="connsiteX3" fmla="*/ 1871904 w 2230726"/>
                    <a:gd name="connsiteY3" fmla="*/ 2236444 h 4560744"/>
                    <a:gd name="connsiteX4" fmla="*/ 1871904 w 2230726"/>
                    <a:gd name="connsiteY4" fmla="*/ 2236445 h 4560744"/>
                    <a:gd name="connsiteX5" fmla="*/ 1871904 w 2230726"/>
                    <a:gd name="connsiteY5" fmla="*/ 2239386 h 4560744"/>
                    <a:gd name="connsiteX6" fmla="*/ 1868798 w 2230726"/>
                    <a:gd name="connsiteY6" fmla="*/ 2238586 h 4560744"/>
                    <a:gd name="connsiteX7" fmla="*/ 1868797 w 2230726"/>
                    <a:gd name="connsiteY7" fmla="*/ 2238587 h 4560744"/>
                    <a:gd name="connsiteX8" fmla="*/ 1856197 w 2230726"/>
                    <a:gd name="connsiteY8" fmla="*/ 2247272 h 4560744"/>
                    <a:gd name="connsiteX9" fmla="*/ 2158977 w 2230726"/>
                    <a:gd name="connsiteY9" fmla="*/ 4338790 h 4560744"/>
                    <a:gd name="connsiteX10" fmla="*/ 0 w 2230726"/>
                    <a:gd name="connsiteY10" fmla="*/ 4311440 h 4560744"/>
                    <a:gd name="connsiteX11" fmla="*/ 185983 w 2230726"/>
                    <a:gd name="connsiteY11" fmla="*/ 2667211 h 4560744"/>
                    <a:gd name="connsiteX12" fmla="*/ 349436 w 2230726"/>
                    <a:gd name="connsiteY12" fmla="*/ 1323982 h 4560744"/>
                    <a:gd name="connsiteX13" fmla="*/ 365141 w 2230726"/>
                    <a:gd name="connsiteY13" fmla="*/ 1313156 h 4560744"/>
                    <a:gd name="connsiteX14" fmla="*/ 1110669 w 2230726"/>
                    <a:gd name="connsiteY14" fmla="*/ 1119694 h 4560744"/>
                    <a:gd name="connsiteX15" fmla="*/ 510400 w 2230726"/>
                    <a:gd name="connsiteY15" fmla="*/ 0 h 4560744"/>
                    <a:gd name="connsiteX16" fmla="*/ 1710937 w 2230726"/>
                    <a:gd name="connsiteY16" fmla="*/ 0 h 4560744"/>
                    <a:gd name="connsiteX17" fmla="*/ 1758450 w 2230726"/>
                    <a:gd name="connsiteY17" fmla="*/ 12568 h 4560744"/>
                    <a:gd name="connsiteX18" fmla="*/ 2040332 w 2230726"/>
                    <a:gd name="connsiteY18" fmla="*/ 381480 h 4560744"/>
                    <a:gd name="connsiteX19" fmla="*/ 2040332 w 2230726"/>
                    <a:gd name="connsiteY19" fmla="*/ 580179 h 4560744"/>
                    <a:gd name="connsiteX20" fmla="*/ 1909972 w 2230726"/>
                    <a:gd name="connsiteY20" fmla="*/ 860482 h 4560744"/>
                    <a:gd name="connsiteX21" fmla="*/ 1871904 w 2230726"/>
                    <a:gd name="connsiteY21" fmla="*/ 888455 h 4560744"/>
                    <a:gd name="connsiteX22" fmla="*/ 1871904 w 2230726"/>
                    <a:gd name="connsiteY22" fmla="*/ 1323982 h 4560744"/>
                    <a:gd name="connsiteX23" fmla="*/ 1856197 w 2230726"/>
                    <a:gd name="connsiteY23" fmla="*/ 1313155 h 4560744"/>
                    <a:gd name="connsiteX24" fmla="*/ 1110669 w 2230726"/>
                    <a:gd name="connsiteY24" fmla="*/ 1119693 h 4560744"/>
                    <a:gd name="connsiteX25" fmla="*/ 365141 w 2230726"/>
                    <a:gd name="connsiteY25" fmla="*/ 1313155 h 4560744"/>
                    <a:gd name="connsiteX26" fmla="*/ 349436 w 2230726"/>
                    <a:gd name="connsiteY26" fmla="*/ 1323981 h 4560744"/>
                    <a:gd name="connsiteX27" fmla="*/ 349436 w 2230726"/>
                    <a:gd name="connsiteY27" fmla="*/ 888455 h 4560744"/>
                    <a:gd name="connsiteX28" fmla="*/ 311368 w 2230726"/>
                    <a:gd name="connsiteY28" fmla="*/ 860482 h 4560744"/>
                    <a:gd name="connsiteX29" fmla="*/ 181007 w 2230726"/>
                    <a:gd name="connsiteY29" fmla="*/ 580179 h 4560744"/>
                    <a:gd name="connsiteX30" fmla="*/ 181007 w 2230726"/>
                    <a:gd name="connsiteY30" fmla="*/ 381480 h 4560744"/>
                    <a:gd name="connsiteX31" fmla="*/ 462888 w 2230726"/>
                    <a:gd name="connsiteY31" fmla="*/ 12568 h 4560744"/>
                    <a:gd name="connsiteX32" fmla="*/ 510400 w 2230726"/>
                    <a:gd name="connsiteY32" fmla="*/ 0 h 4560744"/>
                    <a:gd name="connsiteX0" fmla="*/ 1274121 w 2394178"/>
                    <a:gd name="connsiteY0" fmla="*/ 1119694 h 4560744"/>
                    <a:gd name="connsiteX1" fmla="*/ 2019649 w 2394178"/>
                    <a:gd name="connsiteY1" fmla="*/ 1313156 h 4560744"/>
                    <a:gd name="connsiteX2" fmla="*/ 2035356 w 2394178"/>
                    <a:gd name="connsiteY2" fmla="*/ 1323983 h 4560744"/>
                    <a:gd name="connsiteX3" fmla="*/ 2035356 w 2394178"/>
                    <a:gd name="connsiteY3" fmla="*/ 2236444 h 4560744"/>
                    <a:gd name="connsiteX4" fmla="*/ 2035356 w 2394178"/>
                    <a:gd name="connsiteY4" fmla="*/ 2236445 h 4560744"/>
                    <a:gd name="connsiteX5" fmla="*/ 2035356 w 2394178"/>
                    <a:gd name="connsiteY5" fmla="*/ 2239386 h 4560744"/>
                    <a:gd name="connsiteX6" fmla="*/ 2032250 w 2394178"/>
                    <a:gd name="connsiteY6" fmla="*/ 2238586 h 4560744"/>
                    <a:gd name="connsiteX7" fmla="*/ 2032249 w 2394178"/>
                    <a:gd name="connsiteY7" fmla="*/ 2238587 h 4560744"/>
                    <a:gd name="connsiteX8" fmla="*/ 2019649 w 2394178"/>
                    <a:gd name="connsiteY8" fmla="*/ 2247272 h 4560744"/>
                    <a:gd name="connsiteX9" fmla="*/ 2322429 w 2394178"/>
                    <a:gd name="connsiteY9" fmla="*/ 4338790 h 4560744"/>
                    <a:gd name="connsiteX10" fmla="*/ 163452 w 2394178"/>
                    <a:gd name="connsiteY10" fmla="*/ 4311440 h 4560744"/>
                    <a:gd name="connsiteX11" fmla="*/ 0 w 2394178"/>
                    <a:gd name="connsiteY11" fmla="*/ 2779807 h 4560744"/>
                    <a:gd name="connsiteX12" fmla="*/ 512888 w 2394178"/>
                    <a:gd name="connsiteY12" fmla="*/ 1323982 h 4560744"/>
                    <a:gd name="connsiteX13" fmla="*/ 528593 w 2394178"/>
                    <a:gd name="connsiteY13" fmla="*/ 1313156 h 4560744"/>
                    <a:gd name="connsiteX14" fmla="*/ 1274121 w 2394178"/>
                    <a:gd name="connsiteY14" fmla="*/ 1119694 h 4560744"/>
                    <a:gd name="connsiteX15" fmla="*/ 673852 w 2394178"/>
                    <a:gd name="connsiteY15" fmla="*/ 0 h 4560744"/>
                    <a:gd name="connsiteX16" fmla="*/ 1874389 w 2394178"/>
                    <a:gd name="connsiteY16" fmla="*/ 0 h 4560744"/>
                    <a:gd name="connsiteX17" fmla="*/ 1921902 w 2394178"/>
                    <a:gd name="connsiteY17" fmla="*/ 12568 h 4560744"/>
                    <a:gd name="connsiteX18" fmla="*/ 2203784 w 2394178"/>
                    <a:gd name="connsiteY18" fmla="*/ 381480 h 4560744"/>
                    <a:gd name="connsiteX19" fmla="*/ 2203784 w 2394178"/>
                    <a:gd name="connsiteY19" fmla="*/ 580179 h 4560744"/>
                    <a:gd name="connsiteX20" fmla="*/ 2073424 w 2394178"/>
                    <a:gd name="connsiteY20" fmla="*/ 860482 h 4560744"/>
                    <a:gd name="connsiteX21" fmla="*/ 2035356 w 2394178"/>
                    <a:gd name="connsiteY21" fmla="*/ 888455 h 4560744"/>
                    <a:gd name="connsiteX22" fmla="*/ 2035356 w 2394178"/>
                    <a:gd name="connsiteY22" fmla="*/ 1323982 h 4560744"/>
                    <a:gd name="connsiteX23" fmla="*/ 2019649 w 2394178"/>
                    <a:gd name="connsiteY23" fmla="*/ 1313155 h 4560744"/>
                    <a:gd name="connsiteX24" fmla="*/ 1274121 w 2394178"/>
                    <a:gd name="connsiteY24" fmla="*/ 1119693 h 4560744"/>
                    <a:gd name="connsiteX25" fmla="*/ 528593 w 2394178"/>
                    <a:gd name="connsiteY25" fmla="*/ 1313155 h 4560744"/>
                    <a:gd name="connsiteX26" fmla="*/ 512888 w 2394178"/>
                    <a:gd name="connsiteY26" fmla="*/ 1323981 h 4560744"/>
                    <a:gd name="connsiteX27" fmla="*/ 512888 w 2394178"/>
                    <a:gd name="connsiteY27" fmla="*/ 888455 h 4560744"/>
                    <a:gd name="connsiteX28" fmla="*/ 474820 w 2394178"/>
                    <a:gd name="connsiteY28" fmla="*/ 860482 h 4560744"/>
                    <a:gd name="connsiteX29" fmla="*/ 344459 w 2394178"/>
                    <a:gd name="connsiteY29" fmla="*/ 580179 h 4560744"/>
                    <a:gd name="connsiteX30" fmla="*/ 344459 w 2394178"/>
                    <a:gd name="connsiteY30" fmla="*/ 381480 h 4560744"/>
                    <a:gd name="connsiteX31" fmla="*/ 626340 w 2394178"/>
                    <a:gd name="connsiteY31" fmla="*/ 12568 h 4560744"/>
                    <a:gd name="connsiteX32" fmla="*/ 673852 w 2394178"/>
                    <a:gd name="connsiteY32" fmla="*/ 0 h 4560744"/>
                    <a:gd name="connsiteX0" fmla="*/ 1230441 w 2350498"/>
                    <a:gd name="connsiteY0" fmla="*/ 1119694 h 4560744"/>
                    <a:gd name="connsiteX1" fmla="*/ 1975969 w 2350498"/>
                    <a:gd name="connsiteY1" fmla="*/ 1313156 h 4560744"/>
                    <a:gd name="connsiteX2" fmla="*/ 1991676 w 2350498"/>
                    <a:gd name="connsiteY2" fmla="*/ 1323983 h 4560744"/>
                    <a:gd name="connsiteX3" fmla="*/ 1991676 w 2350498"/>
                    <a:gd name="connsiteY3" fmla="*/ 2236444 h 4560744"/>
                    <a:gd name="connsiteX4" fmla="*/ 1991676 w 2350498"/>
                    <a:gd name="connsiteY4" fmla="*/ 2236445 h 4560744"/>
                    <a:gd name="connsiteX5" fmla="*/ 1991676 w 2350498"/>
                    <a:gd name="connsiteY5" fmla="*/ 2239386 h 4560744"/>
                    <a:gd name="connsiteX6" fmla="*/ 1988570 w 2350498"/>
                    <a:gd name="connsiteY6" fmla="*/ 2238586 h 4560744"/>
                    <a:gd name="connsiteX7" fmla="*/ 1988569 w 2350498"/>
                    <a:gd name="connsiteY7" fmla="*/ 2238587 h 4560744"/>
                    <a:gd name="connsiteX8" fmla="*/ 1975969 w 2350498"/>
                    <a:gd name="connsiteY8" fmla="*/ 2247272 h 4560744"/>
                    <a:gd name="connsiteX9" fmla="*/ 2278749 w 2350498"/>
                    <a:gd name="connsiteY9" fmla="*/ 4338790 h 4560744"/>
                    <a:gd name="connsiteX10" fmla="*/ 119772 w 2350498"/>
                    <a:gd name="connsiteY10" fmla="*/ 4311440 h 4560744"/>
                    <a:gd name="connsiteX11" fmla="*/ 0 w 2350498"/>
                    <a:gd name="connsiteY11" fmla="*/ 2281165 h 4560744"/>
                    <a:gd name="connsiteX12" fmla="*/ 469208 w 2350498"/>
                    <a:gd name="connsiteY12" fmla="*/ 1323982 h 4560744"/>
                    <a:gd name="connsiteX13" fmla="*/ 484913 w 2350498"/>
                    <a:gd name="connsiteY13" fmla="*/ 1313156 h 4560744"/>
                    <a:gd name="connsiteX14" fmla="*/ 1230441 w 2350498"/>
                    <a:gd name="connsiteY14" fmla="*/ 1119694 h 4560744"/>
                    <a:gd name="connsiteX15" fmla="*/ 630172 w 2350498"/>
                    <a:gd name="connsiteY15" fmla="*/ 0 h 4560744"/>
                    <a:gd name="connsiteX16" fmla="*/ 1830709 w 2350498"/>
                    <a:gd name="connsiteY16" fmla="*/ 0 h 4560744"/>
                    <a:gd name="connsiteX17" fmla="*/ 1878222 w 2350498"/>
                    <a:gd name="connsiteY17" fmla="*/ 12568 h 4560744"/>
                    <a:gd name="connsiteX18" fmla="*/ 2160104 w 2350498"/>
                    <a:gd name="connsiteY18" fmla="*/ 381480 h 4560744"/>
                    <a:gd name="connsiteX19" fmla="*/ 2160104 w 2350498"/>
                    <a:gd name="connsiteY19" fmla="*/ 580179 h 4560744"/>
                    <a:gd name="connsiteX20" fmla="*/ 2029744 w 2350498"/>
                    <a:gd name="connsiteY20" fmla="*/ 860482 h 4560744"/>
                    <a:gd name="connsiteX21" fmla="*/ 1991676 w 2350498"/>
                    <a:gd name="connsiteY21" fmla="*/ 888455 h 4560744"/>
                    <a:gd name="connsiteX22" fmla="*/ 1991676 w 2350498"/>
                    <a:gd name="connsiteY22" fmla="*/ 1323982 h 4560744"/>
                    <a:gd name="connsiteX23" fmla="*/ 1975969 w 2350498"/>
                    <a:gd name="connsiteY23" fmla="*/ 1313155 h 4560744"/>
                    <a:gd name="connsiteX24" fmla="*/ 1230441 w 2350498"/>
                    <a:gd name="connsiteY24" fmla="*/ 1119693 h 4560744"/>
                    <a:gd name="connsiteX25" fmla="*/ 484913 w 2350498"/>
                    <a:gd name="connsiteY25" fmla="*/ 1313155 h 4560744"/>
                    <a:gd name="connsiteX26" fmla="*/ 469208 w 2350498"/>
                    <a:gd name="connsiteY26" fmla="*/ 1323981 h 4560744"/>
                    <a:gd name="connsiteX27" fmla="*/ 469208 w 2350498"/>
                    <a:gd name="connsiteY27" fmla="*/ 888455 h 4560744"/>
                    <a:gd name="connsiteX28" fmla="*/ 431140 w 2350498"/>
                    <a:gd name="connsiteY28" fmla="*/ 860482 h 4560744"/>
                    <a:gd name="connsiteX29" fmla="*/ 300779 w 2350498"/>
                    <a:gd name="connsiteY29" fmla="*/ 580179 h 4560744"/>
                    <a:gd name="connsiteX30" fmla="*/ 300779 w 2350498"/>
                    <a:gd name="connsiteY30" fmla="*/ 381480 h 4560744"/>
                    <a:gd name="connsiteX31" fmla="*/ 582660 w 2350498"/>
                    <a:gd name="connsiteY31" fmla="*/ 12568 h 4560744"/>
                    <a:gd name="connsiteX32" fmla="*/ 630172 w 2350498"/>
                    <a:gd name="connsiteY32" fmla="*/ 0 h 4560744"/>
                    <a:gd name="connsiteX0" fmla="*/ 1292637 w 2412694"/>
                    <a:gd name="connsiteY0" fmla="*/ 1119694 h 4560744"/>
                    <a:gd name="connsiteX1" fmla="*/ 2038165 w 2412694"/>
                    <a:gd name="connsiteY1" fmla="*/ 1313156 h 4560744"/>
                    <a:gd name="connsiteX2" fmla="*/ 2053872 w 2412694"/>
                    <a:gd name="connsiteY2" fmla="*/ 1323983 h 4560744"/>
                    <a:gd name="connsiteX3" fmla="*/ 2053872 w 2412694"/>
                    <a:gd name="connsiteY3" fmla="*/ 2236444 h 4560744"/>
                    <a:gd name="connsiteX4" fmla="*/ 2053872 w 2412694"/>
                    <a:gd name="connsiteY4" fmla="*/ 2236445 h 4560744"/>
                    <a:gd name="connsiteX5" fmla="*/ 2053872 w 2412694"/>
                    <a:gd name="connsiteY5" fmla="*/ 2239386 h 4560744"/>
                    <a:gd name="connsiteX6" fmla="*/ 2050766 w 2412694"/>
                    <a:gd name="connsiteY6" fmla="*/ 2238586 h 4560744"/>
                    <a:gd name="connsiteX7" fmla="*/ 2050765 w 2412694"/>
                    <a:gd name="connsiteY7" fmla="*/ 2238587 h 4560744"/>
                    <a:gd name="connsiteX8" fmla="*/ 2038165 w 2412694"/>
                    <a:gd name="connsiteY8" fmla="*/ 2247272 h 4560744"/>
                    <a:gd name="connsiteX9" fmla="*/ 2340945 w 2412694"/>
                    <a:gd name="connsiteY9" fmla="*/ 4338790 h 4560744"/>
                    <a:gd name="connsiteX10" fmla="*/ 181968 w 2412694"/>
                    <a:gd name="connsiteY10" fmla="*/ 4311440 h 4560744"/>
                    <a:gd name="connsiteX11" fmla="*/ 62196 w 2412694"/>
                    <a:gd name="connsiteY11" fmla="*/ 2281165 h 4560744"/>
                    <a:gd name="connsiteX12" fmla="*/ 531404 w 2412694"/>
                    <a:gd name="connsiteY12" fmla="*/ 1323982 h 4560744"/>
                    <a:gd name="connsiteX13" fmla="*/ 547109 w 2412694"/>
                    <a:gd name="connsiteY13" fmla="*/ 1313156 h 4560744"/>
                    <a:gd name="connsiteX14" fmla="*/ 1292637 w 2412694"/>
                    <a:gd name="connsiteY14" fmla="*/ 1119694 h 4560744"/>
                    <a:gd name="connsiteX15" fmla="*/ 692368 w 2412694"/>
                    <a:gd name="connsiteY15" fmla="*/ 0 h 4560744"/>
                    <a:gd name="connsiteX16" fmla="*/ 1892905 w 2412694"/>
                    <a:gd name="connsiteY16" fmla="*/ 0 h 4560744"/>
                    <a:gd name="connsiteX17" fmla="*/ 1940418 w 2412694"/>
                    <a:gd name="connsiteY17" fmla="*/ 12568 h 4560744"/>
                    <a:gd name="connsiteX18" fmla="*/ 2222300 w 2412694"/>
                    <a:gd name="connsiteY18" fmla="*/ 381480 h 4560744"/>
                    <a:gd name="connsiteX19" fmla="*/ 2222300 w 2412694"/>
                    <a:gd name="connsiteY19" fmla="*/ 580179 h 4560744"/>
                    <a:gd name="connsiteX20" fmla="*/ 2091940 w 2412694"/>
                    <a:gd name="connsiteY20" fmla="*/ 860482 h 4560744"/>
                    <a:gd name="connsiteX21" fmla="*/ 2053872 w 2412694"/>
                    <a:gd name="connsiteY21" fmla="*/ 888455 h 4560744"/>
                    <a:gd name="connsiteX22" fmla="*/ 2053872 w 2412694"/>
                    <a:gd name="connsiteY22" fmla="*/ 1323982 h 4560744"/>
                    <a:gd name="connsiteX23" fmla="*/ 2038165 w 2412694"/>
                    <a:gd name="connsiteY23" fmla="*/ 1313155 h 4560744"/>
                    <a:gd name="connsiteX24" fmla="*/ 1292637 w 2412694"/>
                    <a:gd name="connsiteY24" fmla="*/ 1119693 h 4560744"/>
                    <a:gd name="connsiteX25" fmla="*/ 547109 w 2412694"/>
                    <a:gd name="connsiteY25" fmla="*/ 1313155 h 4560744"/>
                    <a:gd name="connsiteX26" fmla="*/ 531404 w 2412694"/>
                    <a:gd name="connsiteY26" fmla="*/ 1323981 h 4560744"/>
                    <a:gd name="connsiteX27" fmla="*/ 531404 w 2412694"/>
                    <a:gd name="connsiteY27" fmla="*/ 888455 h 4560744"/>
                    <a:gd name="connsiteX28" fmla="*/ 493336 w 2412694"/>
                    <a:gd name="connsiteY28" fmla="*/ 860482 h 4560744"/>
                    <a:gd name="connsiteX29" fmla="*/ 362975 w 2412694"/>
                    <a:gd name="connsiteY29" fmla="*/ 580179 h 4560744"/>
                    <a:gd name="connsiteX30" fmla="*/ 362975 w 2412694"/>
                    <a:gd name="connsiteY30" fmla="*/ 381480 h 4560744"/>
                    <a:gd name="connsiteX31" fmla="*/ 644856 w 2412694"/>
                    <a:gd name="connsiteY31" fmla="*/ 12568 h 4560744"/>
                    <a:gd name="connsiteX32" fmla="*/ 692368 w 2412694"/>
                    <a:gd name="connsiteY32" fmla="*/ 0 h 4560744"/>
                    <a:gd name="connsiteX0" fmla="*/ 1292637 w 2419408"/>
                    <a:gd name="connsiteY0" fmla="*/ 1119694 h 4669220"/>
                    <a:gd name="connsiteX1" fmla="*/ 2038165 w 2419408"/>
                    <a:gd name="connsiteY1" fmla="*/ 1313156 h 4669220"/>
                    <a:gd name="connsiteX2" fmla="*/ 2053872 w 2419408"/>
                    <a:gd name="connsiteY2" fmla="*/ 1323983 h 4669220"/>
                    <a:gd name="connsiteX3" fmla="*/ 2053872 w 2419408"/>
                    <a:gd name="connsiteY3" fmla="*/ 2236444 h 4669220"/>
                    <a:gd name="connsiteX4" fmla="*/ 2053872 w 2419408"/>
                    <a:gd name="connsiteY4" fmla="*/ 2236445 h 4669220"/>
                    <a:gd name="connsiteX5" fmla="*/ 2053872 w 2419408"/>
                    <a:gd name="connsiteY5" fmla="*/ 2239386 h 4669220"/>
                    <a:gd name="connsiteX6" fmla="*/ 2050766 w 2419408"/>
                    <a:gd name="connsiteY6" fmla="*/ 2238586 h 4669220"/>
                    <a:gd name="connsiteX7" fmla="*/ 2050765 w 2419408"/>
                    <a:gd name="connsiteY7" fmla="*/ 2238587 h 4669220"/>
                    <a:gd name="connsiteX8" fmla="*/ 2038165 w 2419408"/>
                    <a:gd name="connsiteY8" fmla="*/ 2247272 h 4669220"/>
                    <a:gd name="connsiteX9" fmla="*/ 2340945 w 2419408"/>
                    <a:gd name="connsiteY9" fmla="*/ 4338790 h 4669220"/>
                    <a:gd name="connsiteX10" fmla="*/ 181968 w 2419408"/>
                    <a:gd name="connsiteY10" fmla="*/ 4311440 h 4669220"/>
                    <a:gd name="connsiteX11" fmla="*/ 62196 w 2419408"/>
                    <a:gd name="connsiteY11" fmla="*/ 2281165 h 4669220"/>
                    <a:gd name="connsiteX12" fmla="*/ 531404 w 2419408"/>
                    <a:gd name="connsiteY12" fmla="*/ 1323982 h 4669220"/>
                    <a:gd name="connsiteX13" fmla="*/ 547109 w 2419408"/>
                    <a:gd name="connsiteY13" fmla="*/ 1313156 h 4669220"/>
                    <a:gd name="connsiteX14" fmla="*/ 1292637 w 2419408"/>
                    <a:gd name="connsiteY14" fmla="*/ 1119694 h 4669220"/>
                    <a:gd name="connsiteX15" fmla="*/ 692368 w 2419408"/>
                    <a:gd name="connsiteY15" fmla="*/ 0 h 4669220"/>
                    <a:gd name="connsiteX16" fmla="*/ 1892905 w 2419408"/>
                    <a:gd name="connsiteY16" fmla="*/ 0 h 4669220"/>
                    <a:gd name="connsiteX17" fmla="*/ 1940418 w 2419408"/>
                    <a:gd name="connsiteY17" fmla="*/ 12568 h 4669220"/>
                    <a:gd name="connsiteX18" fmla="*/ 2222300 w 2419408"/>
                    <a:gd name="connsiteY18" fmla="*/ 381480 h 4669220"/>
                    <a:gd name="connsiteX19" fmla="*/ 2222300 w 2419408"/>
                    <a:gd name="connsiteY19" fmla="*/ 580179 h 4669220"/>
                    <a:gd name="connsiteX20" fmla="*/ 2091940 w 2419408"/>
                    <a:gd name="connsiteY20" fmla="*/ 860482 h 4669220"/>
                    <a:gd name="connsiteX21" fmla="*/ 2053872 w 2419408"/>
                    <a:gd name="connsiteY21" fmla="*/ 888455 h 4669220"/>
                    <a:gd name="connsiteX22" fmla="*/ 2053872 w 2419408"/>
                    <a:gd name="connsiteY22" fmla="*/ 1323982 h 4669220"/>
                    <a:gd name="connsiteX23" fmla="*/ 2038165 w 2419408"/>
                    <a:gd name="connsiteY23" fmla="*/ 1313155 h 4669220"/>
                    <a:gd name="connsiteX24" fmla="*/ 1292637 w 2419408"/>
                    <a:gd name="connsiteY24" fmla="*/ 1119693 h 4669220"/>
                    <a:gd name="connsiteX25" fmla="*/ 547109 w 2419408"/>
                    <a:gd name="connsiteY25" fmla="*/ 1313155 h 4669220"/>
                    <a:gd name="connsiteX26" fmla="*/ 531404 w 2419408"/>
                    <a:gd name="connsiteY26" fmla="*/ 1323981 h 4669220"/>
                    <a:gd name="connsiteX27" fmla="*/ 531404 w 2419408"/>
                    <a:gd name="connsiteY27" fmla="*/ 888455 h 4669220"/>
                    <a:gd name="connsiteX28" fmla="*/ 493336 w 2419408"/>
                    <a:gd name="connsiteY28" fmla="*/ 860482 h 4669220"/>
                    <a:gd name="connsiteX29" fmla="*/ 362975 w 2419408"/>
                    <a:gd name="connsiteY29" fmla="*/ 580179 h 4669220"/>
                    <a:gd name="connsiteX30" fmla="*/ 362975 w 2419408"/>
                    <a:gd name="connsiteY30" fmla="*/ 381480 h 4669220"/>
                    <a:gd name="connsiteX31" fmla="*/ 644856 w 2419408"/>
                    <a:gd name="connsiteY31" fmla="*/ 12568 h 4669220"/>
                    <a:gd name="connsiteX32" fmla="*/ 692368 w 2419408"/>
                    <a:gd name="connsiteY32" fmla="*/ 0 h 4669220"/>
                    <a:gd name="connsiteX0" fmla="*/ 1292637 w 2340993"/>
                    <a:gd name="connsiteY0" fmla="*/ 1119694 h 4731945"/>
                    <a:gd name="connsiteX1" fmla="*/ 2038165 w 2340993"/>
                    <a:gd name="connsiteY1" fmla="*/ 1313156 h 4731945"/>
                    <a:gd name="connsiteX2" fmla="*/ 2053872 w 2340993"/>
                    <a:gd name="connsiteY2" fmla="*/ 1323983 h 4731945"/>
                    <a:gd name="connsiteX3" fmla="*/ 2053872 w 2340993"/>
                    <a:gd name="connsiteY3" fmla="*/ 2236444 h 4731945"/>
                    <a:gd name="connsiteX4" fmla="*/ 2053872 w 2340993"/>
                    <a:gd name="connsiteY4" fmla="*/ 2236445 h 4731945"/>
                    <a:gd name="connsiteX5" fmla="*/ 2053872 w 2340993"/>
                    <a:gd name="connsiteY5" fmla="*/ 2239386 h 4731945"/>
                    <a:gd name="connsiteX6" fmla="*/ 2050766 w 2340993"/>
                    <a:gd name="connsiteY6" fmla="*/ 2238586 h 4731945"/>
                    <a:gd name="connsiteX7" fmla="*/ 2050765 w 2340993"/>
                    <a:gd name="connsiteY7" fmla="*/ 2238587 h 4731945"/>
                    <a:gd name="connsiteX8" fmla="*/ 2038165 w 2340993"/>
                    <a:gd name="connsiteY8" fmla="*/ 2247272 h 4731945"/>
                    <a:gd name="connsiteX9" fmla="*/ 2340945 w 2340993"/>
                    <a:gd name="connsiteY9" fmla="*/ 4338790 h 4731945"/>
                    <a:gd name="connsiteX10" fmla="*/ 181968 w 2340993"/>
                    <a:gd name="connsiteY10" fmla="*/ 4311440 h 4731945"/>
                    <a:gd name="connsiteX11" fmla="*/ 62196 w 2340993"/>
                    <a:gd name="connsiteY11" fmla="*/ 2281165 h 4731945"/>
                    <a:gd name="connsiteX12" fmla="*/ 531404 w 2340993"/>
                    <a:gd name="connsiteY12" fmla="*/ 1323982 h 4731945"/>
                    <a:gd name="connsiteX13" fmla="*/ 547109 w 2340993"/>
                    <a:gd name="connsiteY13" fmla="*/ 1313156 h 4731945"/>
                    <a:gd name="connsiteX14" fmla="*/ 1292637 w 2340993"/>
                    <a:gd name="connsiteY14" fmla="*/ 1119694 h 4731945"/>
                    <a:gd name="connsiteX15" fmla="*/ 692368 w 2340993"/>
                    <a:gd name="connsiteY15" fmla="*/ 0 h 4731945"/>
                    <a:gd name="connsiteX16" fmla="*/ 1892905 w 2340993"/>
                    <a:gd name="connsiteY16" fmla="*/ 0 h 4731945"/>
                    <a:gd name="connsiteX17" fmla="*/ 1940418 w 2340993"/>
                    <a:gd name="connsiteY17" fmla="*/ 12568 h 4731945"/>
                    <a:gd name="connsiteX18" fmla="*/ 2222300 w 2340993"/>
                    <a:gd name="connsiteY18" fmla="*/ 381480 h 4731945"/>
                    <a:gd name="connsiteX19" fmla="*/ 2222300 w 2340993"/>
                    <a:gd name="connsiteY19" fmla="*/ 580179 h 4731945"/>
                    <a:gd name="connsiteX20" fmla="*/ 2091940 w 2340993"/>
                    <a:gd name="connsiteY20" fmla="*/ 860482 h 4731945"/>
                    <a:gd name="connsiteX21" fmla="*/ 2053872 w 2340993"/>
                    <a:gd name="connsiteY21" fmla="*/ 888455 h 4731945"/>
                    <a:gd name="connsiteX22" fmla="*/ 2053872 w 2340993"/>
                    <a:gd name="connsiteY22" fmla="*/ 1323982 h 4731945"/>
                    <a:gd name="connsiteX23" fmla="*/ 2038165 w 2340993"/>
                    <a:gd name="connsiteY23" fmla="*/ 1313155 h 4731945"/>
                    <a:gd name="connsiteX24" fmla="*/ 1292637 w 2340993"/>
                    <a:gd name="connsiteY24" fmla="*/ 1119693 h 4731945"/>
                    <a:gd name="connsiteX25" fmla="*/ 547109 w 2340993"/>
                    <a:gd name="connsiteY25" fmla="*/ 1313155 h 4731945"/>
                    <a:gd name="connsiteX26" fmla="*/ 531404 w 2340993"/>
                    <a:gd name="connsiteY26" fmla="*/ 1323981 h 4731945"/>
                    <a:gd name="connsiteX27" fmla="*/ 531404 w 2340993"/>
                    <a:gd name="connsiteY27" fmla="*/ 888455 h 4731945"/>
                    <a:gd name="connsiteX28" fmla="*/ 493336 w 2340993"/>
                    <a:gd name="connsiteY28" fmla="*/ 860482 h 4731945"/>
                    <a:gd name="connsiteX29" fmla="*/ 362975 w 2340993"/>
                    <a:gd name="connsiteY29" fmla="*/ 580179 h 4731945"/>
                    <a:gd name="connsiteX30" fmla="*/ 362975 w 2340993"/>
                    <a:gd name="connsiteY30" fmla="*/ 381480 h 4731945"/>
                    <a:gd name="connsiteX31" fmla="*/ 644856 w 2340993"/>
                    <a:gd name="connsiteY31" fmla="*/ 12568 h 4731945"/>
                    <a:gd name="connsiteX32" fmla="*/ 692368 w 2340993"/>
                    <a:gd name="connsiteY32" fmla="*/ 0 h 4731945"/>
                    <a:gd name="connsiteX0" fmla="*/ 1292637 w 2499906"/>
                    <a:gd name="connsiteY0" fmla="*/ 1119694 h 4513252"/>
                    <a:gd name="connsiteX1" fmla="*/ 2038165 w 2499906"/>
                    <a:gd name="connsiteY1" fmla="*/ 1313156 h 4513252"/>
                    <a:gd name="connsiteX2" fmla="*/ 2053872 w 2499906"/>
                    <a:gd name="connsiteY2" fmla="*/ 1323983 h 4513252"/>
                    <a:gd name="connsiteX3" fmla="*/ 2053872 w 2499906"/>
                    <a:gd name="connsiteY3" fmla="*/ 2236444 h 4513252"/>
                    <a:gd name="connsiteX4" fmla="*/ 2053872 w 2499906"/>
                    <a:gd name="connsiteY4" fmla="*/ 2236445 h 4513252"/>
                    <a:gd name="connsiteX5" fmla="*/ 2053872 w 2499906"/>
                    <a:gd name="connsiteY5" fmla="*/ 2239386 h 4513252"/>
                    <a:gd name="connsiteX6" fmla="*/ 2050766 w 2499906"/>
                    <a:gd name="connsiteY6" fmla="*/ 2238586 h 4513252"/>
                    <a:gd name="connsiteX7" fmla="*/ 2050765 w 2499906"/>
                    <a:gd name="connsiteY7" fmla="*/ 2238587 h 4513252"/>
                    <a:gd name="connsiteX8" fmla="*/ 2038165 w 2499906"/>
                    <a:gd name="connsiteY8" fmla="*/ 2247272 h 4513252"/>
                    <a:gd name="connsiteX9" fmla="*/ 2304412 w 2499906"/>
                    <a:gd name="connsiteY9" fmla="*/ 2972830 h 4513252"/>
                    <a:gd name="connsiteX10" fmla="*/ 2340945 w 2499906"/>
                    <a:gd name="connsiteY10" fmla="*/ 4338790 h 4513252"/>
                    <a:gd name="connsiteX11" fmla="*/ 181968 w 2499906"/>
                    <a:gd name="connsiteY11" fmla="*/ 4311440 h 4513252"/>
                    <a:gd name="connsiteX12" fmla="*/ 62196 w 2499906"/>
                    <a:gd name="connsiteY12" fmla="*/ 2281165 h 4513252"/>
                    <a:gd name="connsiteX13" fmla="*/ 531404 w 2499906"/>
                    <a:gd name="connsiteY13" fmla="*/ 1323982 h 4513252"/>
                    <a:gd name="connsiteX14" fmla="*/ 547109 w 2499906"/>
                    <a:gd name="connsiteY14" fmla="*/ 1313156 h 4513252"/>
                    <a:gd name="connsiteX15" fmla="*/ 1292637 w 2499906"/>
                    <a:gd name="connsiteY15" fmla="*/ 1119694 h 4513252"/>
                    <a:gd name="connsiteX16" fmla="*/ 692368 w 2499906"/>
                    <a:gd name="connsiteY16" fmla="*/ 0 h 4513252"/>
                    <a:gd name="connsiteX17" fmla="*/ 1892905 w 2499906"/>
                    <a:gd name="connsiteY17" fmla="*/ 0 h 4513252"/>
                    <a:gd name="connsiteX18" fmla="*/ 1940418 w 2499906"/>
                    <a:gd name="connsiteY18" fmla="*/ 12568 h 4513252"/>
                    <a:gd name="connsiteX19" fmla="*/ 2222300 w 2499906"/>
                    <a:gd name="connsiteY19" fmla="*/ 381480 h 4513252"/>
                    <a:gd name="connsiteX20" fmla="*/ 2222300 w 2499906"/>
                    <a:gd name="connsiteY20" fmla="*/ 580179 h 4513252"/>
                    <a:gd name="connsiteX21" fmla="*/ 2091940 w 2499906"/>
                    <a:gd name="connsiteY21" fmla="*/ 860482 h 4513252"/>
                    <a:gd name="connsiteX22" fmla="*/ 2053872 w 2499906"/>
                    <a:gd name="connsiteY22" fmla="*/ 888455 h 4513252"/>
                    <a:gd name="connsiteX23" fmla="*/ 2053872 w 2499906"/>
                    <a:gd name="connsiteY23" fmla="*/ 1323982 h 4513252"/>
                    <a:gd name="connsiteX24" fmla="*/ 2038165 w 2499906"/>
                    <a:gd name="connsiteY24" fmla="*/ 1313155 h 4513252"/>
                    <a:gd name="connsiteX25" fmla="*/ 1292637 w 2499906"/>
                    <a:gd name="connsiteY25" fmla="*/ 1119693 h 4513252"/>
                    <a:gd name="connsiteX26" fmla="*/ 547109 w 2499906"/>
                    <a:gd name="connsiteY26" fmla="*/ 1313155 h 4513252"/>
                    <a:gd name="connsiteX27" fmla="*/ 531404 w 2499906"/>
                    <a:gd name="connsiteY27" fmla="*/ 1323981 h 4513252"/>
                    <a:gd name="connsiteX28" fmla="*/ 531404 w 2499906"/>
                    <a:gd name="connsiteY28" fmla="*/ 888455 h 4513252"/>
                    <a:gd name="connsiteX29" fmla="*/ 493336 w 2499906"/>
                    <a:gd name="connsiteY29" fmla="*/ 860482 h 4513252"/>
                    <a:gd name="connsiteX30" fmla="*/ 362975 w 2499906"/>
                    <a:gd name="connsiteY30" fmla="*/ 580179 h 4513252"/>
                    <a:gd name="connsiteX31" fmla="*/ 362975 w 2499906"/>
                    <a:gd name="connsiteY31" fmla="*/ 381480 h 4513252"/>
                    <a:gd name="connsiteX32" fmla="*/ 644856 w 2499906"/>
                    <a:gd name="connsiteY32" fmla="*/ 12568 h 4513252"/>
                    <a:gd name="connsiteX33" fmla="*/ 692368 w 2499906"/>
                    <a:gd name="connsiteY33" fmla="*/ 0 h 4513252"/>
                    <a:gd name="connsiteX0" fmla="*/ 1292637 w 2344615"/>
                    <a:gd name="connsiteY0" fmla="*/ 1119694 h 4446273"/>
                    <a:gd name="connsiteX1" fmla="*/ 2038165 w 2344615"/>
                    <a:gd name="connsiteY1" fmla="*/ 1313156 h 4446273"/>
                    <a:gd name="connsiteX2" fmla="*/ 2053872 w 2344615"/>
                    <a:gd name="connsiteY2" fmla="*/ 1323983 h 4446273"/>
                    <a:gd name="connsiteX3" fmla="*/ 2053872 w 2344615"/>
                    <a:gd name="connsiteY3" fmla="*/ 2236444 h 4446273"/>
                    <a:gd name="connsiteX4" fmla="*/ 2053872 w 2344615"/>
                    <a:gd name="connsiteY4" fmla="*/ 2236445 h 4446273"/>
                    <a:gd name="connsiteX5" fmla="*/ 2053872 w 2344615"/>
                    <a:gd name="connsiteY5" fmla="*/ 2239386 h 4446273"/>
                    <a:gd name="connsiteX6" fmla="*/ 2050766 w 2344615"/>
                    <a:gd name="connsiteY6" fmla="*/ 2238586 h 4446273"/>
                    <a:gd name="connsiteX7" fmla="*/ 2050765 w 2344615"/>
                    <a:gd name="connsiteY7" fmla="*/ 2238587 h 4446273"/>
                    <a:gd name="connsiteX8" fmla="*/ 2038165 w 2344615"/>
                    <a:gd name="connsiteY8" fmla="*/ 2247272 h 4446273"/>
                    <a:gd name="connsiteX9" fmla="*/ 2304412 w 2344615"/>
                    <a:gd name="connsiteY9" fmla="*/ 2972830 h 4446273"/>
                    <a:gd name="connsiteX10" fmla="*/ 2340945 w 2344615"/>
                    <a:gd name="connsiteY10" fmla="*/ 4338790 h 4446273"/>
                    <a:gd name="connsiteX11" fmla="*/ 181968 w 2344615"/>
                    <a:gd name="connsiteY11" fmla="*/ 4311440 h 4446273"/>
                    <a:gd name="connsiteX12" fmla="*/ 62196 w 2344615"/>
                    <a:gd name="connsiteY12" fmla="*/ 2281165 h 4446273"/>
                    <a:gd name="connsiteX13" fmla="*/ 531404 w 2344615"/>
                    <a:gd name="connsiteY13" fmla="*/ 1323982 h 4446273"/>
                    <a:gd name="connsiteX14" fmla="*/ 547109 w 2344615"/>
                    <a:gd name="connsiteY14" fmla="*/ 1313156 h 4446273"/>
                    <a:gd name="connsiteX15" fmla="*/ 1292637 w 2344615"/>
                    <a:gd name="connsiteY15" fmla="*/ 1119694 h 4446273"/>
                    <a:gd name="connsiteX16" fmla="*/ 692368 w 2344615"/>
                    <a:gd name="connsiteY16" fmla="*/ 0 h 4446273"/>
                    <a:gd name="connsiteX17" fmla="*/ 1892905 w 2344615"/>
                    <a:gd name="connsiteY17" fmla="*/ 0 h 4446273"/>
                    <a:gd name="connsiteX18" fmla="*/ 1940418 w 2344615"/>
                    <a:gd name="connsiteY18" fmla="*/ 12568 h 4446273"/>
                    <a:gd name="connsiteX19" fmla="*/ 2222300 w 2344615"/>
                    <a:gd name="connsiteY19" fmla="*/ 381480 h 4446273"/>
                    <a:gd name="connsiteX20" fmla="*/ 2222300 w 2344615"/>
                    <a:gd name="connsiteY20" fmla="*/ 580179 h 4446273"/>
                    <a:gd name="connsiteX21" fmla="*/ 2091940 w 2344615"/>
                    <a:gd name="connsiteY21" fmla="*/ 860482 h 4446273"/>
                    <a:gd name="connsiteX22" fmla="*/ 2053872 w 2344615"/>
                    <a:gd name="connsiteY22" fmla="*/ 888455 h 4446273"/>
                    <a:gd name="connsiteX23" fmla="*/ 2053872 w 2344615"/>
                    <a:gd name="connsiteY23" fmla="*/ 1323982 h 4446273"/>
                    <a:gd name="connsiteX24" fmla="*/ 2038165 w 2344615"/>
                    <a:gd name="connsiteY24" fmla="*/ 1313155 h 4446273"/>
                    <a:gd name="connsiteX25" fmla="*/ 1292637 w 2344615"/>
                    <a:gd name="connsiteY25" fmla="*/ 1119693 h 4446273"/>
                    <a:gd name="connsiteX26" fmla="*/ 547109 w 2344615"/>
                    <a:gd name="connsiteY26" fmla="*/ 1313155 h 4446273"/>
                    <a:gd name="connsiteX27" fmla="*/ 531404 w 2344615"/>
                    <a:gd name="connsiteY27" fmla="*/ 1323981 h 4446273"/>
                    <a:gd name="connsiteX28" fmla="*/ 531404 w 2344615"/>
                    <a:gd name="connsiteY28" fmla="*/ 888455 h 4446273"/>
                    <a:gd name="connsiteX29" fmla="*/ 493336 w 2344615"/>
                    <a:gd name="connsiteY29" fmla="*/ 860482 h 4446273"/>
                    <a:gd name="connsiteX30" fmla="*/ 362975 w 2344615"/>
                    <a:gd name="connsiteY30" fmla="*/ 580179 h 4446273"/>
                    <a:gd name="connsiteX31" fmla="*/ 362975 w 2344615"/>
                    <a:gd name="connsiteY31" fmla="*/ 381480 h 4446273"/>
                    <a:gd name="connsiteX32" fmla="*/ 644856 w 2344615"/>
                    <a:gd name="connsiteY32" fmla="*/ 12568 h 4446273"/>
                    <a:gd name="connsiteX33" fmla="*/ 692368 w 2344615"/>
                    <a:gd name="connsiteY33" fmla="*/ 0 h 4446273"/>
                    <a:gd name="connsiteX0" fmla="*/ 1292637 w 2532509"/>
                    <a:gd name="connsiteY0" fmla="*/ 1119694 h 4526524"/>
                    <a:gd name="connsiteX1" fmla="*/ 2038165 w 2532509"/>
                    <a:gd name="connsiteY1" fmla="*/ 1313156 h 4526524"/>
                    <a:gd name="connsiteX2" fmla="*/ 2053872 w 2532509"/>
                    <a:gd name="connsiteY2" fmla="*/ 1323983 h 4526524"/>
                    <a:gd name="connsiteX3" fmla="*/ 2053872 w 2532509"/>
                    <a:gd name="connsiteY3" fmla="*/ 2236444 h 4526524"/>
                    <a:gd name="connsiteX4" fmla="*/ 2053872 w 2532509"/>
                    <a:gd name="connsiteY4" fmla="*/ 2236445 h 4526524"/>
                    <a:gd name="connsiteX5" fmla="*/ 2053872 w 2532509"/>
                    <a:gd name="connsiteY5" fmla="*/ 2239386 h 4526524"/>
                    <a:gd name="connsiteX6" fmla="*/ 2050766 w 2532509"/>
                    <a:gd name="connsiteY6" fmla="*/ 2238586 h 4526524"/>
                    <a:gd name="connsiteX7" fmla="*/ 2050765 w 2532509"/>
                    <a:gd name="connsiteY7" fmla="*/ 2238587 h 4526524"/>
                    <a:gd name="connsiteX8" fmla="*/ 2038165 w 2532509"/>
                    <a:gd name="connsiteY8" fmla="*/ 2247272 h 4526524"/>
                    <a:gd name="connsiteX9" fmla="*/ 2391772 w 2532509"/>
                    <a:gd name="connsiteY9" fmla="*/ 2763723 h 4526524"/>
                    <a:gd name="connsiteX10" fmla="*/ 2340945 w 2532509"/>
                    <a:gd name="connsiteY10" fmla="*/ 4338790 h 4526524"/>
                    <a:gd name="connsiteX11" fmla="*/ 181968 w 2532509"/>
                    <a:gd name="connsiteY11" fmla="*/ 4311440 h 4526524"/>
                    <a:gd name="connsiteX12" fmla="*/ 62196 w 2532509"/>
                    <a:gd name="connsiteY12" fmla="*/ 2281165 h 4526524"/>
                    <a:gd name="connsiteX13" fmla="*/ 531404 w 2532509"/>
                    <a:gd name="connsiteY13" fmla="*/ 1323982 h 4526524"/>
                    <a:gd name="connsiteX14" fmla="*/ 547109 w 2532509"/>
                    <a:gd name="connsiteY14" fmla="*/ 1313156 h 4526524"/>
                    <a:gd name="connsiteX15" fmla="*/ 1292637 w 2532509"/>
                    <a:gd name="connsiteY15" fmla="*/ 1119694 h 4526524"/>
                    <a:gd name="connsiteX16" fmla="*/ 692368 w 2532509"/>
                    <a:gd name="connsiteY16" fmla="*/ 0 h 4526524"/>
                    <a:gd name="connsiteX17" fmla="*/ 1892905 w 2532509"/>
                    <a:gd name="connsiteY17" fmla="*/ 0 h 4526524"/>
                    <a:gd name="connsiteX18" fmla="*/ 1940418 w 2532509"/>
                    <a:gd name="connsiteY18" fmla="*/ 12568 h 4526524"/>
                    <a:gd name="connsiteX19" fmla="*/ 2222300 w 2532509"/>
                    <a:gd name="connsiteY19" fmla="*/ 381480 h 4526524"/>
                    <a:gd name="connsiteX20" fmla="*/ 2222300 w 2532509"/>
                    <a:gd name="connsiteY20" fmla="*/ 580179 h 4526524"/>
                    <a:gd name="connsiteX21" fmla="*/ 2091940 w 2532509"/>
                    <a:gd name="connsiteY21" fmla="*/ 860482 h 4526524"/>
                    <a:gd name="connsiteX22" fmla="*/ 2053872 w 2532509"/>
                    <a:gd name="connsiteY22" fmla="*/ 888455 h 4526524"/>
                    <a:gd name="connsiteX23" fmla="*/ 2053872 w 2532509"/>
                    <a:gd name="connsiteY23" fmla="*/ 1323982 h 4526524"/>
                    <a:gd name="connsiteX24" fmla="*/ 2038165 w 2532509"/>
                    <a:gd name="connsiteY24" fmla="*/ 1313155 h 4526524"/>
                    <a:gd name="connsiteX25" fmla="*/ 1292637 w 2532509"/>
                    <a:gd name="connsiteY25" fmla="*/ 1119693 h 4526524"/>
                    <a:gd name="connsiteX26" fmla="*/ 547109 w 2532509"/>
                    <a:gd name="connsiteY26" fmla="*/ 1313155 h 4526524"/>
                    <a:gd name="connsiteX27" fmla="*/ 531404 w 2532509"/>
                    <a:gd name="connsiteY27" fmla="*/ 1323981 h 4526524"/>
                    <a:gd name="connsiteX28" fmla="*/ 531404 w 2532509"/>
                    <a:gd name="connsiteY28" fmla="*/ 888455 h 4526524"/>
                    <a:gd name="connsiteX29" fmla="*/ 493336 w 2532509"/>
                    <a:gd name="connsiteY29" fmla="*/ 860482 h 4526524"/>
                    <a:gd name="connsiteX30" fmla="*/ 362975 w 2532509"/>
                    <a:gd name="connsiteY30" fmla="*/ 580179 h 4526524"/>
                    <a:gd name="connsiteX31" fmla="*/ 362975 w 2532509"/>
                    <a:gd name="connsiteY31" fmla="*/ 381480 h 4526524"/>
                    <a:gd name="connsiteX32" fmla="*/ 644856 w 2532509"/>
                    <a:gd name="connsiteY32" fmla="*/ 12568 h 4526524"/>
                    <a:gd name="connsiteX33" fmla="*/ 692368 w 2532509"/>
                    <a:gd name="connsiteY33" fmla="*/ 0 h 4526524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050766 w 2532509"/>
                    <a:gd name="connsiteY6" fmla="*/ 2238586 h 4526523"/>
                    <a:gd name="connsiteX7" fmla="*/ 2050765 w 2532509"/>
                    <a:gd name="connsiteY7" fmla="*/ 2238587 h 4526523"/>
                    <a:gd name="connsiteX8" fmla="*/ 2391772 w 2532509"/>
                    <a:gd name="connsiteY8" fmla="*/ 2763723 h 4526523"/>
                    <a:gd name="connsiteX9" fmla="*/ 2340945 w 2532509"/>
                    <a:gd name="connsiteY9" fmla="*/ 4338790 h 4526523"/>
                    <a:gd name="connsiteX10" fmla="*/ 181968 w 2532509"/>
                    <a:gd name="connsiteY10" fmla="*/ 4311440 h 4526523"/>
                    <a:gd name="connsiteX11" fmla="*/ 62196 w 2532509"/>
                    <a:gd name="connsiteY11" fmla="*/ 2281165 h 4526523"/>
                    <a:gd name="connsiteX12" fmla="*/ 531404 w 2532509"/>
                    <a:gd name="connsiteY12" fmla="*/ 1323982 h 4526523"/>
                    <a:gd name="connsiteX13" fmla="*/ 547109 w 2532509"/>
                    <a:gd name="connsiteY13" fmla="*/ 1313156 h 4526523"/>
                    <a:gd name="connsiteX14" fmla="*/ 1292637 w 2532509"/>
                    <a:gd name="connsiteY14" fmla="*/ 1119694 h 4526523"/>
                    <a:gd name="connsiteX15" fmla="*/ 692368 w 2532509"/>
                    <a:gd name="connsiteY15" fmla="*/ 0 h 4526523"/>
                    <a:gd name="connsiteX16" fmla="*/ 1892905 w 2532509"/>
                    <a:gd name="connsiteY16" fmla="*/ 0 h 4526523"/>
                    <a:gd name="connsiteX17" fmla="*/ 1940418 w 2532509"/>
                    <a:gd name="connsiteY17" fmla="*/ 12568 h 4526523"/>
                    <a:gd name="connsiteX18" fmla="*/ 2222300 w 2532509"/>
                    <a:gd name="connsiteY18" fmla="*/ 381480 h 4526523"/>
                    <a:gd name="connsiteX19" fmla="*/ 2222300 w 2532509"/>
                    <a:gd name="connsiteY19" fmla="*/ 580179 h 4526523"/>
                    <a:gd name="connsiteX20" fmla="*/ 2091940 w 2532509"/>
                    <a:gd name="connsiteY20" fmla="*/ 860482 h 4526523"/>
                    <a:gd name="connsiteX21" fmla="*/ 2053872 w 2532509"/>
                    <a:gd name="connsiteY21" fmla="*/ 888455 h 4526523"/>
                    <a:gd name="connsiteX22" fmla="*/ 2053872 w 2532509"/>
                    <a:gd name="connsiteY22" fmla="*/ 1323982 h 4526523"/>
                    <a:gd name="connsiteX23" fmla="*/ 2038165 w 2532509"/>
                    <a:gd name="connsiteY23" fmla="*/ 1313155 h 4526523"/>
                    <a:gd name="connsiteX24" fmla="*/ 1292637 w 2532509"/>
                    <a:gd name="connsiteY24" fmla="*/ 1119693 h 4526523"/>
                    <a:gd name="connsiteX25" fmla="*/ 547109 w 2532509"/>
                    <a:gd name="connsiteY25" fmla="*/ 1313155 h 4526523"/>
                    <a:gd name="connsiteX26" fmla="*/ 531404 w 2532509"/>
                    <a:gd name="connsiteY26" fmla="*/ 1323981 h 4526523"/>
                    <a:gd name="connsiteX27" fmla="*/ 531404 w 2532509"/>
                    <a:gd name="connsiteY27" fmla="*/ 888455 h 4526523"/>
                    <a:gd name="connsiteX28" fmla="*/ 493336 w 2532509"/>
                    <a:gd name="connsiteY28" fmla="*/ 860482 h 4526523"/>
                    <a:gd name="connsiteX29" fmla="*/ 362975 w 2532509"/>
                    <a:gd name="connsiteY29" fmla="*/ 580179 h 4526523"/>
                    <a:gd name="connsiteX30" fmla="*/ 362975 w 2532509"/>
                    <a:gd name="connsiteY30" fmla="*/ 381480 h 4526523"/>
                    <a:gd name="connsiteX31" fmla="*/ 644856 w 2532509"/>
                    <a:gd name="connsiteY31" fmla="*/ 12568 h 4526523"/>
                    <a:gd name="connsiteX32" fmla="*/ 692368 w 2532509"/>
                    <a:gd name="connsiteY32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050766 w 2532509"/>
                    <a:gd name="connsiteY6" fmla="*/ 2238586 h 4526523"/>
                    <a:gd name="connsiteX7" fmla="*/ 2391772 w 2532509"/>
                    <a:gd name="connsiteY7" fmla="*/ 2763723 h 4526523"/>
                    <a:gd name="connsiteX8" fmla="*/ 2340945 w 2532509"/>
                    <a:gd name="connsiteY8" fmla="*/ 4338790 h 4526523"/>
                    <a:gd name="connsiteX9" fmla="*/ 181968 w 2532509"/>
                    <a:gd name="connsiteY9" fmla="*/ 4311440 h 4526523"/>
                    <a:gd name="connsiteX10" fmla="*/ 62196 w 2532509"/>
                    <a:gd name="connsiteY10" fmla="*/ 2281165 h 4526523"/>
                    <a:gd name="connsiteX11" fmla="*/ 531404 w 2532509"/>
                    <a:gd name="connsiteY11" fmla="*/ 1323982 h 4526523"/>
                    <a:gd name="connsiteX12" fmla="*/ 547109 w 2532509"/>
                    <a:gd name="connsiteY12" fmla="*/ 1313156 h 4526523"/>
                    <a:gd name="connsiteX13" fmla="*/ 1292637 w 2532509"/>
                    <a:gd name="connsiteY13" fmla="*/ 1119694 h 4526523"/>
                    <a:gd name="connsiteX14" fmla="*/ 692368 w 2532509"/>
                    <a:gd name="connsiteY14" fmla="*/ 0 h 4526523"/>
                    <a:gd name="connsiteX15" fmla="*/ 1892905 w 2532509"/>
                    <a:gd name="connsiteY15" fmla="*/ 0 h 4526523"/>
                    <a:gd name="connsiteX16" fmla="*/ 1940418 w 2532509"/>
                    <a:gd name="connsiteY16" fmla="*/ 12568 h 4526523"/>
                    <a:gd name="connsiteX17" fmla="*/ 2222300 w 2532509"/>
                    <a:gd name="connsiteY17" fmla="*/ 381480 h 4526523"/>
                    <a:gd name="connsiteX18" fmla="*/ 2222300 w 2532509"/>
                    <a:gd name="connsiteY18" fmla="*/ 580179 h 4526523"/>
                    <a:gd name="connsiteX19" fmla="*/ 2091940 w 2532509"/>
                    <a:gd name="connsiteY19" fmla="*/ 860482 h 4526523"/>
                    <a:gd name="connsiteX20" fmla="*/ 2053872 w 2532509"/>
                    <a:gd name="connsiteY20" fmla="*/ 888455 h 4526523"/>
                    <a:gd name="connsiteX21" fmla="*/ 2053872 w 2532509"/>
                    <a:gd name="connsiteY21" fmla="*/ 1323982 h 4526523"/>
                    <a:gd name="connsiteX22" fmla="*/ 2038165 w 2532509"/>
                    <a:gd name="connsiteY22" fmla="*/ 1313155 h 4526523"/>
                    <a:gd name="connsiteX23" fmla="*/ 1292637 w 2532509"/>
                    <a:gd name="connsiteY23" fmla="*/ 1119693 h 4526523"/>
                    <a:gd name="connsiteX24" fmla="*/ 547109 w 2532509"/>
                    <a:gd name="connsiteY24" fmla="*/ 1313155 h 4526523"/>
                    <a:gd name="connsiteX25" fmla="*/ 531404 w 2532509"/>
                    <a:gd name="connsiteY25" fmla="*/ 1323981 h 4526523"/>
                    <a:gd name="connsiteX26" fmla="*/ 531404 w 2532509"/>
                    <a:gd name="connsiteY26" fmla="*/ 888455 h 4526523"/>
                    <a:gd name="connsiteX27" fmla="*/ 493336 w 2532509"/>
                    <a:gd name="connsiteY27" fmla="*/ 860482 h 4526523"/>
                    <a:gd name="connsiteX28" fmla="*/ 362975 w 2532509"/>
                    <a:gd name="connsiteY28" fmla="*/ 580179 h 4526523"/>
                    <a:gd name="connsiteX29" fmla="*/ 362975 w 2532509"/>
                    <a:gd name="connsiteY29" fmla="*/ 381480 h 4526523"/>
                    <a:gd name="connsiteX30" fmla="*/ 644856 w 2532509"/>
                    <a:gd name="connsiteY30" fmla="*/ 12568 h 4526523"/>
                    <a:gd name="connsiteX31" fmla="*/ 692368 w 2532509"/>
                    <a:gd name="connsiteY31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053872 w 2532509"/>
                    <a:gd name="connsiteY5" fmla="*/ 2239386 h 4526523"/>
                    <a:gd name="connsiteX6" fmla="*/ 2391772 w 2532509"/>
                    <a:gd name="connsiteY6" fmla="*/ 2763723 h 4526523"/>
                    <a:gd name="connsiteX7" fmla="*/ 2340945 w 2532509"/>
                    <a:gd name="connsiteY7" fmla="*/ 4338790 h 4526523"/>
                    <a:gd name="connsiteX8" fmla="*/ 181968 w 2532509"/>
                    <a:gd name="connsiteY8" fmla="*/ 4311440 h 4526523"/>
                    <a:gd name="connsiteX9" fmla="*/ 62196 w 2532509"/>
                    <a:gd name="connsiteY9" fmla="*/ 2281165 h 4526523"/>
                    <a:gd name="connsiteX10" fmla="*/ 531404 w 2532509"/>
                    <a:gd name="connsiteY10" fmla="*/ 1323982 h 4526523"/>
                    <a:gd name="connsiteX11" fmla="*/ 547109 w 2532509"/>
                    <a:gd name="connsiteY11" fmla="*/ 1313156 h 4526523"/>
                    <a:gd name="connsiteX12" fmla="*/ 1292637 w 2532509"/>
                    <a:gd name="connsiteY12" fmla="*/ 1119694 h 4526523"/>
                    <a:gd name="connsiteX13" fmla="*/ 692368 w 2532509"/>
                    <a:gd name="connsiteY13" fmla="*/ 0 h 4526523"/>
                    <a:gd name="connsiteX14" fmla="*/ 1892905 w 2532509"/>
                    <a:gd name="connsiteY14" fmla="*/ 0 h 4526523"/>
                    <a:gd name="connsiteX15" fmla="*/ 1940418 w 2532509"/>
                    <a:gd name="connsiteY15" fmla="*/ 12568 h 4526523"/>
                    <a:gd name="connsiteX16" fmla="*/ 2222300 w 2532509"/>
                    <a:gd name="connsiteY16" fmla="*/ 381480 h 4526523"/>
                    <a:gd name="connsiteX17" fmla="*/ 2222300 w 2532509"/>
                    <a:gd name="connsiteY17" fmla="*/ 580179 h 4526523"/>
                    <a:gd name="connsiteX18" fmla="*/ 2091940 w 2532509"/>
                    <a:gd name="connsiteY18" fmla="*/ 860482 h 4526523"/>
                    <a:gd name="connsiteX19" fmla="*/ 2053872 w 2532509"/>
                    <a:gd name="connsiteY19" fmla="*/ 888455 h 4526523"/>
                    <a:gd name="connsiteX20" fmla="*/ 2053872 w 2532509"/>
                    <a:gd name="connsiteY20" fmla="*/ 1323982 h 4526523"/>
                    <a:gd name="connsiteX21" fmla="*/ 2038165 w 2532509"/>
                    <a:gd name="connsiteY21" fmla="*/ 1313155 h 4526523"/>
                    <a:gd name="connsiteX22" fmla="*/ 1292637 w 2532509"/>
                    <a:gd name="connsiteY22" fmla="*/ 1119693 h 4526523"/>
                    <a:gd name="connsiteX23" fmla="*/ 547109 w 2532509"/>
                    <a:gd name="connsiteY23" fmla="*/ 1313155 h 4526523"/>
                    <a:gd name="connsiteX24" fmla="*/ 531404 w 2532509"/>
                    <a:gd name="connsiteY24" fmla="*/ 1323981 h 4526523"/>
                    <a:gd name="connsiteX25" fmla="*/ 531404 w 2532509"/>
                    <a:gd name="connsiteY25" fmla="*/ 888455 h 4526523"/>
                    <a:gd name="connsiteX26" fmla="*/ 493336 w 2532509"/>
                    <a:gd name="connsiteY26" fmla="*/ 860482 h 4526523"/>
                    <a:gd name="connsiteX27" fmla="*/ 362975 w 2532509"/>
                    <a:gd name="connsiteY27" fmla="*/ 580179 h 4526523"/>
                    <a:gd name="connsiteX28" fmla="*/ 362975 w 2532509"/>
                    <a:gd name="connsiteY28" fmla="*/ 381480 h 4526523"/>
                    <a:gd name="connsiteX29" fmla="*/ 644856 w 2532509"/>
                    <a:gd name="connsiteY29" fmla="*/ 12568 h 4526523"/>
                    <a:gd name="connsiteX30" fmla="*/ 692368 w 2532509"/>
                    <a:gd name="connsiteY30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053872 w 2532509"/>
                    <a:gd name="connsiteY4" fmla="*/ 2236445 h 4526523"/>
                    <a:gd name="connsiteX5" fmla="*/ 2391772 w 2532509"/>
                    <a:gd name="connsiteY5" fmla="*/ 2763723 h 4526523"/>
                    <a:gd name="connsiteX6" fmla="*/ 2340945 w 2532509"/>
                    <a:gd name="connsiteY6" fmla="*/ 4338790 h 4526523"/>
                    <a:gd name="connsiteX7" fmla="*/ 181968 w 2532509"/>
                    <a:gd name="connsiteY7" fmla="*/ 4311440 h 4526523"/>
                    <a:gd name="connsiteX8" fmla="*/ 62196 w 2532509"/>
                    <a:gd name="connsiteY8" fmla="*/ 2281165 h 4526523"/>
                    <a:gd name="connsiteX9" fmla="*/ 531404 w 2532509"/>
                    <a:gd name="connsiteY9" fmla="*/ 1323982 h 4526523"/>
                    <a:gd name="connsiteX10" fmla="*/ 547109 w 2532509"/>
                    <a:gd name="connsiteY10" fmla="*/ 1313156 h 4526523"/>
                    <a:gd name="connsiteX11" fmla="*/ 1292637 w 2532509"/>
                    <a:gd name="connsiteY11" fmla="*/ 1119694 h 4526523"/>
                    <a:gd name="connsiteX12" fmla="*/ 692368 w 2532509"/>
                    <a:gd name="connsiteY12" fmla="*/ 0 h 4526523"/>
                    <a:gd name="connsiteX13" fmla="*/ 1892905 w 2532509"/>
                    <a:gd name="connsiteY13" fmla="*/ 0 h 4526523"/>
                    <a:gd name="connsiteX14" fmla="*/ 1940418 w 2532509"/>
                    <a:gd name="connsiteY14" fmla="*/ 12568 h 4526523"/>
                    <a:gd name="connsiteX15" fmla="*/ 2222300 w 2532509"/>
                    <a:gd name="connsiteY15" fmla="*/ 381480 h 4526523"/>
                    <a:gd name="connsiteX16" fmla="*/ 2222300 w 2532509"/>
                    <a:gd name="connsiteY16" fmla="*/ 580179 h 4526523"/>
                    <a:gd name="connsiteX17" fmla="*/ 2091940 w 2532509"/>
                    <a:gd name="connsiteY17" fmla="*/ 860482 h 4526523"/>
                    <a:gd name="connsiteX18" fmla="*/ 2053872 w 2532509"/>
                    <a:gd name="connsiteY18" fmla="*/ 888455 h 4526523"/>
                    <a:gd name="connsiteX19" fmla="*/ 2053872 w 2532509"/>
                    <a:gd name="connsiteY19" fmla="*/ 1323982 h 4526523"/>
                    <a:gd name="connsiteX20" fmla="*/ 2038165 w 2532509"/>
                    <a:gd name="connsiteY20" fmla="*/ 1313155 h 4526523"/>
                    <a:gd name="connsiteX21" fmla="*/ 1292637 w 2532509"/>
                    <a:gd name="connsiteY21" fmla="*/ 1119693 h 4526523"/>
                    <a:gd name="connsiteX22" fmla="*/ 547109 w 2532509"/>
                    <a:gd name="connsiteY22" fmla="*/ 1313155 h 4526523"/>
                    <a:gd name="connsiteX23" fmla="*/ 531404 w 2532509"/>
                    <a:gd name="connsiteY23" fmla="*/ 1323981 h 4526523"/>
                    <a:gd name="connsiteX24" fmla="*/ 531404 w 2532509"/>
                    <a:gd name="connsiteY24" fmla="*/ 888455 h 4526523"/>
                    <a:gd name="connsiteX25" fmla="*/ 493336 w 2532509"/>
                    <a:gd name="connsiteY25" fmla="*/ 860482 h 4526523"/>
                    <a:gd name="connsiteX26" fmla="*/ 362975 w 2532509"/>
                    <a:gd name="connsiteY26" fmla="*/ 580179 h 4526523"/>
                    <a:gd name="connsiteX27" fmla="*/ 362975 w 2532509"/>
                    <a:gd name="connsiteY27" fmla="*/ 381480 h 4526523"/>
                    <a:gd name="connsiteX28" fmla="*/ 644856 w 2532509"/>
                    <a:gd name="connsiteY28" fmla="*/ 12568 h 4526523"/>
                    <a:gd name="connsiteX29" fmla="*/ 692368 w 2532509"/>
                    <a:gd name="connsiteY29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053872 w 2532509"/>
                    <a:gd name="connsiteY3" fmla="*/ 2236444 h 4526523"/>
                    <a:gd name="connsiteX4" fmla="*/ 2403309 w 2532509"/>
                    <a:gd name="connsiteY4" fmla="*/ 1673463 h 4526523"/>
                    <a:gd name="connsiteX5" fmla="*/ 2391772 w 2532509"/>
                    <a:gd name="connsiteY5" fmla="*/ 2763723 h 4526523"/>
                    <a:gd name="connsiteX6" fmla="*/ 2340945 w 2532509"/>
                    <a:gd name="connsiteY6" fmla="*/ 4338790 h 4526523"/>
                    <a:gd name="connsiteX7" fmla="*/ 181968 w 2532509"/>
                    <a:gd name="connsiteY7" fmla="*/ 4311440 h 4526523"/>
                    <a:gd name="connsiteX8" fmla="*/ 62196 w 2532509"/>
                    <a:gd name="connsiteY8" fmla="*/ 2281165 h 4526523"/>
                    <a:gd name="connsiteX9" fmla="*/ 531404 w 2532509"/>
                    <a:gd name="connsiteY9" fmla="*/ 1323982 h 4526523"/>
                    <a:gd name="connsiteX10" fmla="*/ 547109 w 2532509"/>
                    <a:gd name="connsiteY10" fmla="*/ 1313156 h 4526523"/>
                    <a:gd name="connsiteX11" fmla="*/ 1292637 w 2532509"/>
                    <a:gd name="connsiteY11" fmla="*/ 1119694 h 4526523"/>
                    <a:gd name="connsiteX12" fmla="*/ 692368 w 2532509"/>
                    <a:gd name="connsiteY12" fmla="*/ 0 h 4526523"/>
                    <a:gd name="connsiteX13" fmla="*/ 1892905 w 2532509"/>
                    <a:gd name="connsiteY13" fmla="*/ 0 h 4526523"/>
                    <a:gd name="connsiteX14" fmla="*/ 1940418 w 2532509"/>
                    <a:gd name="connsiteY14" fmla="*/ 12568 h 4526523"/>
                    <a:gd name="connsiteX15" fmla="*/ 2222300 w 2532509"/>
                    <a:gd name="connsiteY15" fmla="*/ 381480 h 4526523"/>
                    <a:gd name="connsiteX16" fmla="*/ 2222300 w 2532509"/>
                    <a:gd name="connsiteY16" fmla="*/ 580179 h 4526523"/>
                    <a:gd name="connsiteX17" fmla="*/ 2091940 w 2532509"/>
                    <a:gd name="connsiteY17" fmla="*/ 860482 h 4526523"/>
                    <a:gd name="connsiteX18" fmla="*/ 2053872 w 2532509"/>
                    <a:gd name="connsiteY18" fmla="*/ 888455 h 4526523"/>
                    <a:gd name="connsiteX19" fmla="*/ 2053872 w 2532509"/>
                    <a:gd name="connsiteY19" fmla="*/ 1323982 h 4526523"/>
                    <a:gd name="connsiteX20" fmla="*/ 2038165 w 2532509"/>
                    <a:gd name="connsiteY20" fmla="*/ 1313155 h 4526523"/>
                    <a:gd name="connsiteX21" fmla="*/ 1292637 w 2532509"/>
                    <a:gd name="connsiteY21" fmla="*/ 1119693 h 4526523"/>
                    <a:gd name="connsiteX22" fmla="*/ 547109 w 2532509"/>
                    <a:gd name="connsiteY22" fmla="*/ 1313155 h 4526523"/>
                    <a:gd name="connsiteX23" fmla="*/ 531404 w 2532509"/>
                    <a:gd name="connsiteY23" fmla="*/ 1323981 h 4526523"/>
                    <a:gd name="connsiteX24" fmla="*/ 531404 w 2532509"/>
                    <a:gd name="connsiteY24" fmla="*/ 888455 h 4526523"/>
                    <a:gd name="connsiteX25" fmla="*/ 493336 w 2532509"/>
                    <a:gd name="connsiteY25" fmla="*/ 860482 h 4526523"/>
                    <a:gd name="connsiteX26" fmla="*/ 362975 w 2532509"/>
                    <a:gd name="connsiteY26" fmla="*/ 580179 h 4526523"/>
                    <a:gd name="connsiteX27" fmla="*/ 362975 w 2532509"/>
                    <a:gd name="connsiteY27" fmla="*/ 381480 h 4526523"/>
                    <a:gd name="connsiteX28" fmla="*/ 644856 w 2532509"/>
                    <a:gd name="connsiteY28" fmla="*/ 12568 h 4526523"/>
                    <a:gd name="connsiteX29" fmla="*/ 692368 w 2532509"/>
                    <a:gd name="connsiteY29" fmla="*/ 0 h 4526523"/>
                    <a:gd name="connsiteX0" fmla="*/ 1292637 w 2532509"/>
                    <a:gd name="connsiteY0" fmla="*/ 1119694 h 4526523"/>
                    <a:gd name="connsiteX1" fmla="*/ 2038165 w 2532509"/>
                    <a:gd name="connsiteY1" fmla="*/ 1313156 h 4526523"/>
                    <a:gd name="connsiteX2" fmla="*/ 2053872 w 2532509"/>
                    <a:gd name="connsiteY2" fmla="*/ 1323983 h 4526523"/>
                    <a:gd name="connsiteX3" fmla="*/ 2403309 w 2532509"/>
                    <a:gd name="connsiteY3" fmla="*/ 1673463 h 4526523"/>
                    <a:gd name="connsiteX4" fmla="*/ 2391772 w 2532509"/>
                    <a:gd name="connsiteY4" fmla="*/ 2763723 h 4526523"/>
                    <a:gd name="connsiteX5" fmla="*/ 2340945 w 2532509"/>
                    <a:gd name="connsiteY5" fmla="*/ 4338790 h 4526523"/>
                    <a:gd name="connsiteX6" fmla="*/ 181968 w 2532509"/>
                    <a:gd name="connsiteY6" fmla="*/ 4311440 h 4526523"/>
                    <a:gd name="connsiteX7" fmla="*/ 62196 w 2532509"/>
                    <a:gd name="connsiteY7" fmla="*/ 2281165 h 4526523"/>
                    <a:gd name="connsiteX8" fmla="*/ 531404 w 2532509"/>
                    <a:gd name="connsiteY8" fmla="*/ 1323982 h 4526523"/>
                    <a:gd name="connsiteX9" fmla="*/ 547109 w 2532509"/>
                    <a:gd name="connsiteY9" fmla="*/ 1313156 h 4526523"/>
                    <a:gd name="connsiteX10" fmla="*/ 1292637 w 2532509"/>
                    <a:gd name="connsiteY10" fmla="*/ 1119694 h 4526523"/>
                    <a:gd name="connsiteX11" fmla="*/ 692368 w 2532509"/>
                    <a:gd name="connsiteY11" fmla="*/ 0 h 4526523"/>
                    <a:gd name="connsiteX12" fmla="*/ 1892905 w 2532509"/>
                    <a:gd name="connsiteY12" fmla="*/ 0 h 4526523"/>
                    <a:gd name="connsiteX13" fmla="*/ 1940418 w 2532509"/>
                    <a:gd name="connsiteY13" fmla="*/ 12568 h 4526523"/>
                    <a:gd name="connsiteX14" fmla="*/ 2222300 w 2532509"/>
                    <a:gd name="connsiteY14" fmla="*/ 381480 h 4526523"/>
                    <a:gd name="connsiteX15" fmla="*/ 2222300 w 2532509"/>
                    <a:gd name="connsiteY15" fmla="*/ 580179 h 4526523"/>
                    <a:gd name="connsiteX16" fmla="*/ 2091940 w 2532509"/>
                    <a:gd name="connsiteY16" fmla="*/ 860482 h 4526523"/>
                    <a:gd name="connsiteX17" fmla="*/ 2053872 w 2532509"/>
                    <a:gd name="connsiteY17" fmla="*/ 888455 h 4526523"/>
                    <a:gd name="connsiteX18" fmla="*/ 2053872 w 2532509"/>
                    <a:gd name="connsiteY18" fmla="*/ 1323982 h 4526523"/>
                    <a:gd name="connsiteX19" fmla="*/ 2038165 w 2532509"/>
                    <a:gd name="connsiteY19" fmla="*/ 1313155 h 4526523"/>
                    <a:gd name="connsiteX20" fmla="*/ 1292637 w 2532509"/>
                    <a:gd name="connsiteY20" fmla="*/ 1119693 h 4526523"/>
                    <a:gd name="connsiteX21" fmla="*/ 547109 w 2532509"/>
                    <a:gd name="connsiteY21" fmla="*/ 1313155 h 4526523"/>
                    <a:gd name="connsiteX22" fmla="*/ 531404 w 2532509"/>
                    <a:gd name="connsiteY22" fmla="*/ 1323981 h 4526523"/>
                    <a:gd name="connsiteX23" fmla="*/ 531404 w 2532509"/>
                    <a:gd name="connsiteY23" fmla="*/ 888455 h 4526523"/>
                    <a:gd name="connsiteX24" fmla="*/ 493336 w 2532509"/>
                    <a:gd name="connsiteY24" fmla="*/ 860482 h 4526523"/>
                    <a:gd name="connsiteX25" fmla="*/ 362975 w 2532509"/>
                    <a:gd name="connsiteY25" fmla="*/ 580179 h 4526523"/>
                    <a:gd name="connsiteX26" fmla="*/ 362975 w 2532509"/>
                    <a:gd name="connsiteY26" fmla="*/ 381480 h 4526523"/>
                    <a:gd name="connsiteX27" fmla="*/ 644856 w 2532509"/>
                    <a:gd name="connsiteY27" fmla="*/ 12568 h 4526523"/>
                    <a:gd name="connsiteX28" fmla="*/ 692368 w 2532509"/>
                    <a:gd name="connsiteY28" fmla="*/ 0 h 4526523"/>
                    <a:gd name="connsiteX0" fmla="*/ 1292637 w 2431124"/>
                    <a:gd name="connsiteY0" fmla="*/ 1119694 h 4646075"/>
                    <a:gd name="connsiteX1" fmla="*/ 2038165 w 2431124"/>
                    <a:gd name="connsiteY1" fmla="*/ 1313156 h 4646075"/>
                    <a:gd name="connsiteX2" fmla="*/ 2053872 w 2431124"/>
                    <a:gd name="connsiteY2" fmla="*/ 1323983 h 4646075"/>
                    <a:gd name="connsiteX3" fmla="*/ 2403309 w 2431124"/>
                    <a:gd name="connsiteY3" fmla="*/ 1673463 h 4646075"/>
                    <a:gd name="connsiteX4" fmla="*/ 2391772 w 2431124"/>
                    <a:gd name="connsiteY4" fmla="*/ 2763723 h 4646075"/>
                    <a:gd name="connsiteX5" fmla="*/ 2340945 w 2431124"/>
                    <a:gd name="connsiteY5" fmla="*/ 4338790 h 4646075"/>
                    <a:gd name="connsiteX6" fmla="*/ 181968 w 2431124"/>
                    <a:gd name="connsiteY6" fmla="*/ 4311440 h 4646075"/>
                    <a:gd name="connsiteX7" fmla="*/ 62196 w 2431124"/>
                    <a:gd name="connsiteY7" fmla="*/ 2281165 h 4646075"/>
                    <a:gd name="connsiteX8" fmla="*/ 531404 w 2431124"/>
                    <a:gd name="connsiteY8" fmla="*/ 1323982 h 4646075"/>
                    <a:gd name="connsiteX9" fmla="*/ 547109 w 2431124"/>
                    <a:gd name="connsiteY9" fmla="*/ 1313156 h 4646075"/>
                    <a:gd name="connsiteX10" fmla="*/ 1292637 w 2431124"/>
                    <a:gd name="connsiteY10" fmla="*/ 1119694 h 4646075"/>
                    <a:gd name="connsiteX11" fmla="*/ 692368 w 2431124"/>
                    <a:gd name="connsiteY11" fmla="*/ 0 h 4646075"/>
                    <a:gd name="connsiteX12" fmla="*/ 1892905 w 2431124"/>
                    <a:gd name="connsiteY12" fmla="*/ 0 h 4646075"/>
                    <a:gd name="connsiteX13" fmla="*/ 1940418 w 2431124"/>
                    <a:gd name="connsiteY13" fmla="*/ 12568 h 4646075"/>
                    <a:gd name="connsiteX14" fmla="*/ 2222300 w 2431124"/>
                    <a:gd name="connsiteY14" fmla="*/ 381480 h 4646075"/>
                    <a:gd name="connsiteX15" fmla="*/ 2222300 w 2431124"/>
                    <a:gd name="connsiteY15" fmla="*/ 580179 h 4646075"/>
                    <a:gd name="connsiteX16" fmla="*/ 2091940 w 2431124"/>
                    <a:gd name="connsiteY16" fmla="*/ 860482 h 4646075"/>
                    <a:gd name="connsiteX17" fmla="*/ 2053872 w 2431124"/>
                    <a:gd name="connsiteY17" fmla="*/ 888455 h 4646075"/>
                    <a:gd name="connsiteX18" fmla="*/ 2053872 w 2431124"/>
                    <a:gd name="connsiteY18" fmla="*/ 1323982 h 4646075"/>
                    <a:gd name="connsiteX19" fmla="*/ 2038165 w 2431124"/>
                    <a:gd name="connsiteY19" fmla="*/ 1313155 h 4646075"/>
                    <a:gd name="connsiteX20" fmla="*/ 1292637 w 2431124"/>
                    <a:gd name="connsiteY20" fmla="*/ 1119693 h 4646075"/>
                    <a:gd name="connsiteX21" fmla="*/ 547109 w 2431124"/>
                    <a:gd name="connsiteY21" fmla="*/ 1313155 h 4646075"/>
                    <a:gd name="connsiteX22" fmla="*/ 531404 w 2431124"/>
                    <a:gd name="connsiteY22" fmla="*/ 1323981 h 4646075"/>
                    <a:gd name="connsiteX23" fmla="*/ 531404 w 2431124"/>
                    <a:gd name="connsiteY23" fmla="*/ 888455 h 4646075"/>
                    <a:gd name="connsiteX24" fmla="*/ 493336 w 2431124"/>
                    <a:gd name="connsiteY24" fmla="*/ 860482 h 4646075"/>
                    <a:gd name="connsiteX25" fmla="*/ 362975 w 2431124"/>
                    <a:gd name="connsiteY25" fmla="*/ 580179 h 4646075"/>
                    <a:gd name="connsiteX26" fmla="*/ 362975 w 2431124"/>
                    <a:gd name="connsiteY26" fmla="*/ 381480 h 4646075"/>
                    <a:gd name="connsiteX27" fmla="*/ 644856 w 2431124"/>
                    <a:gd name="connsiteY27" fmla="*/ 12568 h 4646075"/>
                    <a:gd name="connsiteX28" fmla="*/ 692368 w 2431124"/>
                    <a:gd name="connsiteY28" fmla="*/ 0 h 4646075"/>
                    <a:gd name="connsiteX0" fmla="*/ 1254012 w 2392499"/>
                    <a:gd name="connsiteY0" fmla="*/ 1119694 h 4646074"/>
                    <a:gd name="connsiteX1" fmla="*/ 1999540 w 2392499"/>
                    <a:gd name="connsiteY1" fmla="*/ 1313156 h 4646074"/>
                    <a:gd name="connsiteX2" fmla="*/ 2015247 w 2392499"/>
                    <a:gd name="connsiteY2" fmla="*/ 1323983 h 4646074"/>
                    <a:gd name="connsiteX3" fmla="*/ 2364684 w 2392499"/>
                    <a:gd name="connsiteY3" fmla="*/ 1673463 h 4646074"/>
                    <a:gd name="connsiteX4" fmla="*/ 2353147 w 2392499"/>
                    <a:gd name="connsiteY4" fmla="*/ 2763723 h 4646074"/>
                    <a:gd name="connsiteX5" fmla="*/ 2302320 w 2392499"/>
                    <a:gd name="connsiteY5" fmla="*/ 4338790 h 4646074"/>
                    <a:gd name="connsiteX6" fmla="*/ 143343 w 2392499"/>
                    <a:gd name="connsiteY6" fmla="*/ 4311440 h 4646074"/>
                    <a:gd name="connsiteX7" fmla="*/ 23571 w 2392499"/>
                    <a:gd name="connsiteY7" fmla="*/ 2281165 h 4646074"/>
                    <a:gd name="connsiteX8" fmla="*/ 492779 w 2392499"/>
                    <a:gd name="connsiteY8" fmla="*/ 1323982 h 4646074"/>
                    <a:gd name="connsiteX9" fmla="*/ 508484 w 2392499"/>
                    <a:gd name="connsiteY9" fmla="*/ 1313156 h 4646074"/>
                    <a:gd name="connsiteX10" fmla="*/ 1254012 w 2392499"/>
                    <a:gd name="connsiteY10" fmla="*/ 1119694 h 4646074"/>
                    <a:gd name="connsiteX11" fmla="*/ 653743 w 2392499"/>
                    <a:gd name="connsiteY11" fmla="*/ 0 h 4646074"/>
                    <a:gd name="connsiteX12" fmla="*/ 1854280 w 2392499"/>
                    <a:gd name="connsiteY12" fmla="*/ 0 h 4646074"/>
                    <a:gd name="connsiteX13" fmla="*/ 1901793 w 2392499"/>
                    <a:gd name="connsiteY13" fmla="*/ 12568 h 4646074"/>
                    <a:gd name="connsiteX14" fmla="*/ 2183675 w 2392499"/>
                    <a:gd name="connsiteY14" fmla="*/ 381480 h 4646074"/>
                    <a:gd name="connsiteX15" fmla="*/ 2183675 w 2392499"/>
                    <a:gd name="connsiteY15" fmla="*/ 580179 h 4646074"/>
                    <a:gd name="connsiteX16" fmla="*/ 2053315 w 2392499"/>
                    <a:gd name="connsiteY16" fmla="*/ 860482 h 4646074"/>
                    <a:gd name="connsiteX17" fmla="*/ 2015247 w 2392499"/>
                    <a:gd name="connsiteY17" fmla="*/ 888455 h 4646074"/>
                    <a:gd name="connsiteX18" fmla="*/ 2015247 w 2392499"/>
                    <a:gd name="connsiteY18" fmla="*/ 1323982 h 4646074"/>
                    <a:gd name="connsiteX19" fmla="*/ 1999540 w 2392499"/>
                    <a:gd name="connsiteY19" fmla="*/ 1313155 h 4646074"/>
                    <a:gd name="connsiteX20" fmla="*/ 1254012 w 2392499"/>
                    <a:gd name="connsiteY20" fmla="*/ 1119693 h 4646074"/>
                    <a:gd name="connsiteX21" fmla="*/ 508484 w 2392499"/>
                    <a:gd name="connsiteY21" fmla="*/ 1313155 h 4646074"/>
                    <a:gd name="connsiteX22" fmla="*/ 492779 w 2392499"/>
                    <a:gd name="connsiteY22" fmla="*/ 1323981 h 4646074"/>
                    <a:gd name="connsiteX23" fmla="*/ 492779 w 2392499"/>
                    <a:gd name="connsiteY23" fmla="*/ 888455 h 4646074"/>
                    <a:gd name="connsiteX24" fmla="*/ 454711 w 2392499"/>
                    <a:gd name="connsiteY24" fmla="*/ 860482 h 4646074"/>
                    <a:gd name="connsiteX25" fmla="*/ 324350 w 2392499"/>
                    <a:gd name="connsiteY25" fmla="*/ 580179 h 4646074"/>
                    <a:gd name="connsiteX26" fmla="*/ 324350 w 2392499"/>
                    <a:gd name="connsiteY26" fmla="*/ 381480 h 4646074"/>
                    <a:gd name="connsiteX27" fmla="*/ 606231 w 2392499"/>
                    <a:gd name="connsiteY27" fmla="*/ 12568 h 4646074"/>
                    <a:gd name="connsiteX28" fmla="*/ 653743 w 2392499"/>
                    <a:gd name="connsiteY28" fmla="*/ 0 h 4646074"/>
                    <a:gd name="connsiteX0" fmla="*/ 1254012 w 2392499"/>
                    <a:gd name="connsiteY0" fmla="*/ 1119694 h 4614502"/>
                    <a:gd name="connsiteX1" fmla="*/ 1999540 w 2392499"/>
                    <a:gd name="connsiteY1" fmla="*/ 1313156 h 4614502"/>
                    <a:gd name="connsiteX2" fmla="*/ 2015247 w 2392499"/>
                    <a:gd name="connsiteY2" fmla="*/ 1323983 h 4614502"/>
                    <a:gd name="connsiteX3" fmla="*/ 2364684 w 2392499"/>
                    <a:gd name="connsiteY3" fmla="*/ 1673463 h 4614502"/>
                    <a:gd name="connsiteX4" fmla="*/ 2353147 w 2392499"/>
                    <a:gd name="connsiteY4" fmla="*/ 2763723 h 4614502"/>
                    <a:gd name="connsiteX5" fmla="*/ 2302320 w 2392499"/>
                    <a:gd name="connsiteY5" fmla="*/ 4338790 h 4614502"/>
                    <a:gd name="connsiteX6" fmla="*/ 143343 w 2392499"/>
                    <a:gd name="connsiteY6" fmla="*/ 4311440 h 4614502"/>
                    <a:gd name="connsiteX7" fmla="*/ 23571 w 2392499"/>
                    <a:gd name="connsiteY7" fmla="*/ 2281165 h 4614502"/>
                    <a:gd name="connsiteX8" fmla="*/ 492779 w 2392499"/>
                    <a:gd name="connsiteY8" fmla="*/ 1323982 h 4614502"/>
                    <a:gd name="connsiteX9" fmla="*/ 508484 w 2392499"/>
                    <a:gd name="connsiteY9" fmla="*/ 1313156 h 4614502"/>
                    <a:gd name="connsiteX10" fmla="*/ 1254012 w 2392499"/>
                    <a:gd name="connsiteY10" fmla="*/ 1119694 h 4614502"/>
                    <a:gd name="connsiteX11" fmla="*/ 653743 w 2392499"/>
                    <a:gd name="connsiteY11" fmla="*/ 0 h 4614502"/>
                    <a:gd name="connsiteX12" fmla="*/ 1854280 w 2392499"/>
                    <a:gd name="connsiteY12" fmla="*/ 0 h 4614502"/>
                    <a:gd name="connsiteX13" fmla="*/ 1901793 w 2392499"/>
                    <a:gd name="connsiteY13" fmla="*/ 12568 h 4614502"/>
                    <a:gd name="connsiteX14" fmla="*/ 2183675 w 2392499"/>
                    <a:gd name="connsiteY14" fmla="*/ 381480 h 4614502"/>
                    <a:gd name="connsiteX15" fmla="*/ 2183675 w 2392499"/>
                    <a:gd name="connsiteY15" fmla="*/ 580179 h 4614502"/>
                    <a:gd name="connsiteX16" fmla="*/ 2053315 w 2392499"/>
                    <a:gd name="connsiteY16" fmla="*/ 860482 h 4614502"/>
                    <a:gd name="connsiteX17" fmla="*/ 2015247 w 2392499"/>
                    <a:gd name="connsiteY17" fmla="*/ 888455 h 4614502"/>
                    <a:gd name="connsiteX18" fmla="*/ 2015247 w 2392499"/>
                    <a:gd name="connsiteY18" fmla="*/ 1323982 h 4614502"/>
                    <a:gd name="connsiteX19" fmla="*/ 1999540 w 2392499"/>
                    <a:gd name="connsiteY19" fmla="*/ 1313155 h 4614502"/>
                    <a:gd name="connsiteX20" fmla="*/ 1254012 w 2392499"/>
                    <a:gd name="connsiteY20" fmla="*/ 1119693 h 4614502"/>
                    <a:gd name="connsiteX21" fmla="*/ 508484 w 2392499"/>
                    <a:gd name="connsiteY21" fmla="*/ 1313155 h 4614502"/>
                    <a:gd name="connsiteX22" fmla="*/ 492779 w 2392499"/>
                    <a:gd name="connsiteY22" fmla="*/ 1323981 h 4614502"/>
                    <a:gd name="connsiteX23" fmla="*/ 492779 w 2392499"/>
                    <a:gd name="connsiteY23" fmla="*/ 888455 h 4614502"/>
                    <a:gd name="connsiteX24" fmla="*/ 454711 w 2392499"/>
                    <a:gd name="connsiteY24" fmla="*/ 860482 h 4614502"/>
                    <a:gd name="connsiteX25" fmla="*/ 324350 w 2392499"/>
                    <a:gd name="connsiteY25" fmla="*/ 580179 h 4614502"/>
                    <a:gd name="connsiteX26" fmla="*/ 324350 w 2392499"/>
                    <a:gd name="connsiteY26" fmla="*/ 381480 h 4614502"/>
                    <a:gd name="connsiteX27" fmla="*/ 606231 w 2392499"/>
                    <a:gd name="connsiteY27" fmla="*/ 12568 h 4614502"/>
                    <a:gd name="connsiteX28" fmla="*/ 653743 w 2392499"/>
                    <a:gd name="connsiteY28" fmla="*/ 0 h 4614502"/>
                    <a:gd name="connsiteX0" fmla="*/ 1252109 w 2485667"/>
                    <a:gd name="connsiteY0" fmla="*/ 1119694 h 4481594"/>
                    <a:gd name="connsiteX1" fmla="*/ 1997637 w 2485667"/>
                    <a:gd name="connsiteY1" fmla="*/ 1313156 h 4481594"/>
                    <a:gd name="connsiteX2" fmla="*/ 2013344 w 2485667"/>
                    <a:gd name="connsiteY2" fmla="*/ 1323983 h 4481594"/>
                    <a:gd name="connsiteX3" fmla="*/ 2362781 w 2485667"/>
                    <a:gd name="connsiteY3" fmla="*/ 1673463 h 4481594"/>
                    <a:gd name="connsiteX4" fmla="*/ 2351244 w 2485667"/>
                    <a:gd name="connsiteY4" fmla="*/ 2763723 h 4481594"/>
                    <a:gd name="connsiteX5" fmla="*/ 2300417 w 2485667"/>
                    <a:gd name="connsiteY5" fmla="*/ 4338790 h 4481594"/>
                    <a:gd name="connsiteX6" fmla="*/ 228800 w 2485667"/>
                    <a:gd name="connsiteY6" fmla="*/ 4295354 h 4481594"/>
                    <a:gd name="connsiteX7" fmla="*/ 21668 w 2485667"/>
                    <a:gd name="connsiteY7" fmla="*/ 2281165 h 4481594"/>
                    <a:gd name="connsiteX8" fmla="*/ 490876 w 2485667"/>
                    <a:gd name="connsiteY8" fmla="*/ 1323982 h 4481594"/>
                    <a:gd name="connsiteX9" fmla="*/ 506581 w 2485667"/>
                    <a:gd name="connsiteY9" fmla="*/ 1313156 h 4481594"/>
                    <a:gd name="connsiteX10" fmla="*/ 1252109 w 2485667"/>
                    <a:gd name="connsiteY10" fmla="*/ 1119694 h 4481594"/>
                    <a:gd name="connsiteX11" fmla="*/ 651840 w 2485667"/>
                    <a:gd name="connsiteY11" fmla="*/ 0 h 4481594"/>
                    <a:gd name="connsiteX12" fmla="*/ 1852377 w 2485667"/>
                    <a:gd name="connsiteY12" fmla="*/ 0 h 4481594"/>
                    <a:gd name="connsiteX13" fmla="*/ 1899890 w 2485667"/>
                    <a:gd name="connsiteY13" fmla="*/ 12568 h 4481594"/>
                    <a:gd name="connsiteX14" fmla="*/ 2181772 w 2485667"/>
                    <a:gd name="connsiteY14" fmla="*/ 381480 h 4481594"/>
                    <a:gd name="connsiteX15" fmla="*/ 2181772 w 2485667"/>
                    <a:gd name="connsiteY15" fmla="*/ 580179 h 4481594"/>
                    <a:gd name="connsiteX16" fmla="*/ 2051412 w 2485667"/>
                    <a:gd name="connsiteY16" fmla="*/ 860482 h 4481594"/>
                    <a:gd name="connsiteX17" fmla="*/ 2013344 w 2485667"/>
                    <a:gd name="connsiteY17" fmla="*/ 888455 h 4481594"/>
                    <a:gd name="connsiteX18" fmla="*/ 2013344 w 2485667"/>
                    <a:gd name="connsiteY18" fmla="*/ 1323982 h 4481594"/>
                    <a:gd name="connsiteX19" fmla="*/ 1997637 w 2485667"/>
                    <a:gd name="connsiteY19" fmla="*/ 1313155 h 4481594"/>
                    <a:gd name="connsiteX20" fmla="*/ 1252109 w 2485667"/>
                    <a:gd name="connsiteY20" fmla="*/ 1119693 h 4481594"/>
                    <a:gd name="connsiteX21" fmla="*/ 506581 w 2485667"/>
                    <a:gd name="connsiteY21" fmla="*/ 1313155 h 4481594"/>
                    <a:gd name="connsiteX22" fmla="*/ 490876 w 2485667"/>
                    <a:gd name="connsiteY22" fmla="*/ 1323981 h 4481594"/>
                    <a:gd name="connsiteX23" fmla="*/ 490876 w 2485667"/>
                    <a:gd name="connsiteY23" fmla="*/ 888455 h 4481594"/>
                    <a:gd name="connsiteX24" fmla="*/ 452808 w 2485667"/>
                    <a:gd name="connsiteY24" fmla="*/ 860482 h 4481594"/>
                    <a:gd name="connsiteX25" fmla="*/ 322447 w 2485667"/>
                    <a:gd name="connsiteY25" fmla="*/ 580179 h 4481594"/>
                    <a:gd name="connsiteX26" fmla="*/ 322447 w 2485667"/>
                    <a:gd name="connsiteY26" fmla="*/ 381480 h 4481594"/>
                    <a:gd name="connsiteX27" fmla="*/ 604328 w 2485667"/>
                    <a:gd name="connsiteY27" fmla="*/ 12568 h 4481594"/>
                    <a:gd name="connsiteX28" fmla="*/ 651840 w 2485667"/>
                    <a:gd name="connsiteY28" fmla="*/ 0 h 4481594"/>
                    <a:gd name="connsiteX0" fmla="*/ 1258247 w 2491805"/>
                    <a:gd name="connsiteY0" fmla="*/ 1119694 h 4481593"/>
                    <a:gd name="connsiteX1" fmla="*/ 2003775 w 2491805"/>
                    <a:gd name="connsiteY1" fmla="*/ 1313156 h 4481593"/>
                    <a:gd name="connsiteX2" fmla="*/ 2019482 w 2491805"/>
                    <a:gd name="connsiteY2" fmla="*/ 1323983 h 4481593"/>
                    <a:gd name="connsiteX3" fmla="*/ 2368919 w 2491805"/>
                    <a:gd name="connsiteY3" fmla="*/ 1673463 h 4481593"/>
                    <a:gd name="connsiteX4" fmla="*/ 2357382 w 2491805"/>
                    <a:gd name="connsiteY4" fmla="*/ 2763723 h 4481593"/>
                    <a:gd name="connsiteX5" fmla="*/ 2306555 w 2491805"/>
                    <a:gd name="connsiteY5" fmla="*/ 4338790 h 4481593"/>
                    <a:gd name="connsiteX6" fmla="*/ 234938 w 2491805"/>
                    <a:gd name="connsiteY6" fmla="*/ 4295354 h 4481593"/>
                    <a:gd name="connsiteX7" fmla="*/ 27806 w 2491805"/>
                    <a:gd name="connsiteY7" fmla="*/ 2281165 h 4481593"/>
                    <a:gd name="connsiteX8" fmla="*/ 497014 w 2491805"/>
                    <a:gd name="connsiteY8" fmla="*/ 1323982 h 4481593"/>
                    <a:gd name="connsiteX9" fmla="*/ 512719 w 2491805"/>
                    <a:gd name="connsiteY9" fmla="*/ 1313156 h 4481593"/>
                    <a:gd name="connsiteX10" fmla="*/ 1258247 w 2491805"/>
                    <a:gd name="connsiteY10" fmla="*/ 1119694 h 4481593"/>
                    <a:gd name="connsiteX11" fmla="*/ 657978 w 2491805"/>
                    <a:gd name="connsiteY11" fmla="*/ 0 h 4481593"/>
                    <a:gd name="connsiteX12" fmla="*/ 1858515 w 2491805"/>
                    <a:gd name="connsiteY12" fmla="*/ 0 h 4481593"/>
                    <a:gd name="connsiteX13" fmla="*/ 1906028 w 2491805"/>
                    <a:gd name="connsiteY13" fmla="*/ 12568 h 4481593"/>
                    <a:gd name="connsiteX14" fmla="*/ 2187910 w 2491805"/>
                    <a:gd name="connsiteY14" fmla="*/ 381480 h 4481593"/>
                    <a:gd name="connsiteX15" fmla="*/ 2187910 w 2491805"/>
                    <a:gd name="connsiteY15" fmla="*/ 580179 h 4481593"/>
                    <a:gd name="connsiteX16" fmla="*/ 2057550 w 2491805"/>
                    <a:gd name="connsiteY16" fmla="*/ 860482 h 4481593"/>
                    <a:gd name="connsiteX17" fmla="*/ 2019482 w 2491805"/>
                    <a:gd name="connsiteY17" fmla="*/ 888455 h 4481593"/>
                    <a:gd name="connsiteX18" fmla="*/ 2019482 w 2491805"/>
                    <a:gd name="connsiteY18" fmla="*/ 1323982 h 4481593"/>
                    <a:gd name="connsiteX19" fmla="*/ 2003775 w 2491805"/>
                    <a:gd name="connsiteY19" fmla="*/ 1313155 h 4481593"/>
                    <a:gd name="connsiteX20" fmla="*/ 1258247 w 2491805"/>
                    <a:gd name="connsiteY20" fmla="*/ 1119693 h 4481593"/>
                    <a:gd name="connsiteX21" fmla="*/ 512719 w 2491805"/>
                    <a:gd name="connsiteY21" fmla="*/ 1313155 h 4481593"/>
                    <a:gd name="connsiteX22" fmla="*/ 497014 w 2491805"/>
                    <a:gd name="connsiteY22" fmla="*/ 1323981 h 4481593"/>
                    <a:gd name="connsiteX23" fmla="*/ 497014 w 2491805"/>
                    <a:gd name="connsiteY23" fmla="*/ 888455 h 4481593"/>
                    <a:gd name="connsiteX24" fmla="*/ 458946 w 2491805"/>
                    <a:gd name="connsiteY24" fmla="*/ 860482 h 4481593"/>
                    <a:gd name="connsiteX25" fmla="*/ 328585 w 2491805"/>
                    <a:gd name="connsiteY25" fmla="*/ 580179 h 4481593"/>
                    <a:gd name="connsiteX26" fmla="*/ 328585 w 2491805"/>
                    <a:gd name="connsiteY26" fmla="*/ 381480 h 4481593"/>
                    <a:gd name="connsiteX27" fmla="*/ 610466 w 2491805"/>
                    <a:gd name="connsiteY27" fmla="*/ 12568 h 4481593"/>
                    <a:gd name="connsiteX28" fmla="*/ 657978 w 2491805"/>
                    <a:gd name="connsiteY28" fmla="*/ 0 h 4481593"/>
                    <a:gd name="connsiteX0" fmla="*/ 1258247 w 2383874"/>
                    <a:gd name="connsiteY0" fmla="*/ 1119694 h 4408697"/>
                    <a:gd name="connsiteX1" fmla="*/ 2003775 w 2383874"/>
                    <a:gd name="connsiteY1" fmla="*/ 1313156 h 4408697"/>
                    <a:gd name="connsiteX2" fmla="*/ 2019482 w 2383874"/>
                    <a:gd name="connsiteY2" fmla="*/ 1323983 h 4408697"/>
                    <a:gd name="connsiteX3" fmla="*/ 2368919 w 2383874"/>
                    <a:gd name="connsiteY3" fmla="*/ 1673463 h 4408697"/>
                    <a:gd name="connsiteX4" fmla="*/ 2357382 w 2383874"/>
                    <a:gd name="connsiteY4" fmla="*/ 2763723 h 4408697"/>
                    <a:gd name="connsiteX5" fmla="*/ 2306555 w 2383874"/>
                    <a:gd name="connsiteY5" fmla="*/ 4338790 h 4408697"/>
                    <a:gd name="connsiteX6" fmla="*/ 234938 w 2383874"/>
                    <a:gd name="connsiteY6" fmla="*/ 4295354 h 4408697"/>
                    <a:gd name="connsiteX7" fmla="*/ 27806 w 2383874"/>
                    <a:gd name="connsiteY7" fmla="*/ 2281165 h 4408697"/>
                    <a:gd name="connsiteX8" fmla="*/ 497014 w 2383874"/>
                    <a:gd name="connsiteY8" fmla="*/ 1323982 h 4408697"/>
                    <a:gd name="connsiteX9" fmla="*/ 512719 w 2383874"/>
                    <a:gd name="connsiteY9" fmla="*/ 1313156 h 4408697"/>
                    <a:gd name="connsiteX10" fmla="*/ 1258247 w 2383874"/>
                    <a:gd name="connsiteY10" fmla="*/ 1119694 h 4408697"/>
                    <a:gd name="connsiteX11" fmla="*/ 657978 w 2383874"/>
                    <a:gd name="connsiteY11" fmla="*/ 0 h 4408697"/>
                    <a:gd name="connsiteX12" fmla="*/ 1858515 w 2383874"/>
                    <a:gd name="connsiteY12" fmla="*/ 0 h 4408697"/>
                    <a:gd name="connsiteX13" fmla="*/ 1906028 w 2383874"/>
                    <a:gd name="connsiteY13" fmla="*/ 12568 h 4408697"/>
                    <a:gd name="connsiteX14" fmla="*/ 2187910 w 2383874"/>
                    <a:gd name="connsiteY14" fmla="*/ 381480 h 4408697"/>
                    <a:gd name="connsiteX15" fmla="*/ 2187910 w 2383874"/>
                    <a:gd name="connsiteY15" fmla="*/ 580179 h 4408697"/>
                    <a:gd name="connsiteX16" fmla="*/ 2057550 w 2383874"/>
                    <a:gd name="connsiteY16" fmla="*/ 860482 h 4408697"/>
                    <a:gd name="connsiteX17" fmla="*/ 2019482 w 2383874"/>
                    <a:gd name="connsiteY17" fmla="*/ 888455 h 4408697"/>
                    <a:gd name="connsiteX18" fmla="*/ 2019482 w 2383874"/>
                    <a:gd name="connsiteY18" fmla="*/ 1323982 h 4408697"/>
                    <a:gd name="connsiteX19" fmla="*/ 2003775 w 2383874"/>
                    <a:gd name="connsiteY19" fmla="*/ 1313155 h 4408697"/>
                    <a:gd name="connsiteX20" fmla="*/ 1258247 w 2383874"/>
                    <a:gd name="connsiteY20" fmla="*/ 1119693 h 4408697"/>
                    <a:gd name="connsiteX21" fmla="*/ 512719 w 2383874"/>
                    <a:gd name="connsiteY21" fmla="*/ 1313155 h 4408697"/>
                    <a:gd name="connsiteX22" fmla="*/ 497014 w 2383874"/>
                    <a:gd name="connsiteY22" fmla="*/ 1323981 h 4408697"/>
                    <a:gd name="connsiteX23" fmla="*/ 497014 w 2383874"/>
                    <a:gd name="connsiteY23" fmla="*/ 888455 h 4408697"/>
                    <a:gd name="connsiteX24" fmla="*/ 458946 w 2383874"/>
                    <a:gd name="connsiteY24" fmla="*/ 860482 h 4408697"/>
                    <a:gd name="connsiteX25" fmla="*/ 328585 w 2383874"/>
                    <a:gd name="connsiteY25" fmla="*/ 580179 h 4408697"/>
                    <a:gd name="connsiteX26" fmla="*/ 328585 w 2383874"/>
                    <a:gd name="connsiteY26" fmla="*/ 381480 h 4408697"/>
                    <a:gd name="connsiteX27" fmla="*/ 610466 w 2383874"/>
                    <a:gd name="connsiteY27" fmla="*/ 12568 h 4408697"/>
                    <a:gd name="connsiteX28" fmla="*/ 657978 w 2383874"/>
                    <a:gd name="connsiteY28" fmla="*/ 0 h 4408697"/>
                    <a:gd name="connsiteX0" fmla="*/ 1255645 w 2482903"/>
                    <a:gd name="connsiteY0" fmla="*/ 1119694 h 4538580"/>
                    <a:gd name="connsiteX1" fmla="*/ 2001173 w 2482903"/>
                    <a:gd name="connsiteY1" fmla="*/ 1313156 h 4538580"/>
                    <a:gd name="connsiteX2" fmla="*/ 2016880 w 2482903"/>
                    <a:gd name="connsiteY2" fmla="*/ 1323983 h 4538580"/>
                    <a:gd name="connsiteX3" fmla="*/ 2366317 w 2482903"/>
                    <a:gd name="connsiteY3" fmla="*/ 1673463 h 4538580"/>
                    <a:gd name="connsiteX4" fmla="*/ 2354780 w 2482903"/>
                    <a:gd name="connsiteY4" fmla="*/ 2763723 h 4538580"/>
                    <a:gd name="connsiteX5" fmla="*/ 2303953 w 2482903"/>
                    <a:gd name="connsiteY5" fmla="*/ 4338790 h 4538580"/>
                    <a:gd name="connsiteX6" fmla="*/ 319695 w 2482903"/>
                    <a:gd name="connsiteY6" fmla="*/ 4407951 h 4538580"/>
                    <a:gd name="connsiteX7" fmla="*/ 25204 w 2482903"/>
                    <a:gd name="connsiteY7" fmla="*/ 2281165 h 4538580"/>
                    <a:gd name="connsiteX8" fmla="*/ 494412 w 2482903"/>
                    <a:gd name="connsiteY8" fmla="*/ 1323982 h 4538580"/>
                    <a:gd name="connsiteX9" fmla="*/ 510117 w 2482903"/>
                    <a:gd name="connsiteY9" fmla="*/ 1313156 h 4538580"/>
                    <a:gd name="connsiteX10" fmla="*/ 1255645 w 2482903"/>
                    <a:gd name="connsiteY10" fmla="*/ 1119694 h 4538580"/>
                    <a:gd name="connsiteX11" fmla="*/ 655376 w 2482903"/>
                    <a:gd name="connsiteY11" fmla="*/ 0 h 4538580"/>
                    <a:gd name="connsiteX12" fmla="*/ 1855913 w 2482903"/>
                    <a:gd name="connsiteY12" fmla="*/ 0 h 4538580"/>
                    <a:gd name="connsiteX13" fmla="*/ 1903426 w 2482903"/>
                    <a:gd name="connsiteY13" fmla="*/ 12568 h 4538580"/>
                    <a:gd name="connsiteX14" fmla="*/ 2185308 w 2482903"/>
                    <a:gd name="connsiteY14" fmla="*/ 381480 h 4538580"/>
                    <a:gd name="connsiteX15" fmla="*/ 2185308 w 2482903"/>
                    <a:gd name="connsiteY15" fmla="*/ 580179 h 4538580"/>
                    <a:gd name="connsiteX16" fmla="*/ 2054948 w 2482903"/>
                    <a:gd name="connsiteY16" fmla="*/ 860482 h 4538580"/>
                    <a:gd name="connsiteX17" fmla="*/ 2016880 w 2482903"/>
                    <a:gd name="connsiteY17" fmla="*/ 888455 h 4538580"/>
                    <a:gd name="connsiteX18" fmla="*/ 2016880 w 2482903"/>
                    <a:gd name="connsiteY18" fmla="*/ 1323982 h 4538580"/>
                    <a:gd name="connsiteX19" fmla="*/ 2001173 w 2482903"/>
                    <a:gd name="connsiteY19" fmla="*/ 1313155 h 4538580"/>
                    <a:gd name="connsiteX20" fmla="*/ 1255645 w 2482903"/>
                    <a:gd name="connsiteY20" fmla="*/ 1119693 h 4538580"/>
                    <a:gd name="connsiteX21" fmla="*/ 510117 w 2482903"/>
                    <a:gd name="connsiteY21" fmla="*/ 1313155 h 4538580"/>
                    <a:gd name="connsiteX22" fmla="*/ 494412 w 2482903"/>
                    <a:gd name="connsiteY22" fmla="*/ 1323981 h 4538580"/>
                    <a:gd name="connsiteX23" fmla="*/ 494412 w 2482903"/>
                    <a:gd name="connsiteY23" fmla="*/ 888455 h 4538580"/>
                    <a:gd name="connsiteX24" fmla="*/ 456344 w 2482903"/>
                    <a:gd name="connsiteY24" fmla="*/ 860482 h 4538580"/>
                    <a:gd name="connsiteX25" fmla="*/ 325983 w 2482903"/>
                    <a:gd name="connsiteY25" fmla="*/ 580179 h 4538580"/>
                    <a:gd name="connsiteX26" fmla="*/ 325983 w 2482903"/>
                    <a:gd name="connsiteY26" fmla="*/ 381480 h 4538580"/>
                    <a:gd name="connsiteX27" fmla="*/ 607864 w 2482903"/>
                    <a:gd name="connsiteY27" fmla="*/ 12568 h 4538580"/>
                    <a:gd name="connsiteX28" fmla="*/ 655376 w 2482903"/>
                    <a:gd name="connsiteY28" fmla="*/ 0 h 4538580"/>
                    <a:gd name="connsiteX0" fmla="*/ 1255645 w 2399542"/>
                    <a:gd name="connsiteY0" fmla="*/ 1119694 h 6187183"/>
                    <a:gd name="connsiteX1" fmla="*/ 2001173 w 2399542"/>
                    <a:gd name="connsiteY1" fmla="*/ 1313156 h 6187183"/>
                    <a:gd name="connsiteX2" fmla="*/ 2016880 w 2399542"/>
                    <a:gd name="connsiteY2" fmla="*/ 1323983 h 6187183"/>
                    <a:gd name="connsiteX3" fmla="*/ 2366317 w 2399542"/>
                    <a:gd name="connsiteY3" fmla="*/ 1673463 h 6187183"/>
                    <a:gd name="connsiteX4" fmla="*/ 2354780 w 2399542"/>
                    <a:gd name="connsiteY4" fmla="*/ 2763723 h 6187183"/>
                    <a:gd name="connsiteX5" fmla="*/ 2303953 w 2399542"/>
                    <a:gd name="connsiteY5" fmla="*/ 4338790 h 6187183"/>
                    <a:gd name="connsiteX6" fmla="*/ 2238644 w 2399542"/>
                    <a:gd name="connsiteY6" fmla="*/ 6187114 h 6187183"/>
                    <a:gd name="connsiteX7" fmla="*/ 319695 w 2399542"/>
                    <a:gd name="connsiteY7" fmla="*/ 4407951 h 6187183"/>
                    <a:gd name="connsiteX8" fmla="*/ 25204 w 2399542"/>
                    <a:gd name="connsiteY8" fmla="*/ 2281165 h 6187183"/>
                    <a:gd name="connsiteX9" fmla="*/ 494412 w 2399542"/>
                    <a:gd name="connsiteY9" fmla="*/ 1323982 h 6187183"/>
                    <a:gd name="connsiteX10" fmla="*/ 510117 w 2399542"/>
                    <a:gd name="connsiteY10" fmla="*/ 1313156 h 6187183"/>
                    <a:gd name="connsiteX11" fmla="*/ 1255645 w 2399542"/>
                    <a:gd name="connsiteY11" fmla="*/ 1119694 h 6187183"/>
                    <a:gd name="connsiteX12" fmla="*/ 655376 w 2399542"/>
                    <a:gd name="connsiteY12" fmla="*/ 0 h 6187183"/>
                    <a:gd name="connsiteX13" fmla="*/ 1855913 w 2399542"/>
                    <a:gd name="connsiteY13" fmla="*/ 0 h 6187183"/>
                    <a:gd name="connsiteX14" fmla="*/ 1903426 w 2399542"/>
                    <a:gd name="connsiteY14" fmla="*/ 12568 h 6187183"/>
                    <a:gd name="connsiteX15" fmla="*/ 2185308 w 2399542"/>
                    <a:gd name="connsiteY15" fmla="*/ 381480 h 6187183"/>
                    <a:gd name="connsiteX16" fmla="*/ 2185308 w 2399542"/>
                    <a:gd name="connsiteY16" fmla="*/ 580179 h 6187183"/>
                    <a:gd name="connsiteX17" fmla="*/ 2054948 w 2399542"/>
                    <a:gd name="connsiteY17" fmla="*/ 860482 h 6187183"/>
                    <a:gd name="connsiteX18" fmla="*/ 2016880 w 2399542"/>
                    <a:gd name="connsiteY18" fmla="*/ 888455 h 6187183"/>
                    <a:gd name="connsiteX19" fmla="*/ 2016880 w 2399542"/>
                    <a:gd name="connsiteY19" fmla="*/ 1323982 h 6187183"/>
                    <a:gd name="connsiteX20" fmla="*/ 2001173 w 2399542"/>
                    <a:gd name="connsiteY20" fmla="*/ 1313155 h 6187183"/>
                    <a:gd name="connsiteX21" fmla="*/ 1255645 w 2399542"/>
                    <a:gd name="connsiteY21" fmla="*/ 1119693 h 6187183"/>
                    <a:gd name="connsiteX22" fmla="*/ 510117 w 2399542"/>
                    <a:gd name="connsiteY22" fmla="*/ 1313155 h 6187183"/>
                    <a:gd name="connsiteX23" fmla="*/ 494412 w 2399542"/>
                    <a:gd name="connsiteY23" fmla="*/ 1323981 h 6187183"/>
                    <a:gd name="connsiteX24" fmla="*/ 494412 w 2399542"/>
                    <a:gd name="connsiteY24" fmla="*/ 888455 h 6187183"/>
                    <a:gd name="connsiteX25" fmla="*/ 456344 w 2399542"/>
                    <a:gd name="connsiteY25" fmla="*/ 860482 h 6187183"/>
                    <a:gd name="connsiteX26" fmla="*/ 325983 w 2399542"/>
                    <a:gd name="connsiteY26" fmla="*/ 580179 h 6187183"/>
                    <a:gd name="connsiteX27" fmla="*/ 325983 w 2399542"/>
                    <a:gd name="connsiteY27" fmla="*/ 381480 h 6187183"/>
                    <a:gd name="connsiteX28" fmla="*/ 607864 w 2399542"/>
                    <a:gd name="connsiteY28" fmla="*/ 12568 h 6187183"/>
                    <a:gd name="connsiteX29" fmla="*/ 655376 w 2399542"/>
                    <a:gd name="connsiteY29" fmla="*/ 0 h 6187183"/>
                    <a:gd name="connsiteX0" fmla="*/ 1255645 w 2388022"/>
                    <a:gd name="connsiteY0" fmla="*/ 1119694 h 6364250"/>
                    <a:gd name="connsiteX1" fmla="*/ 2001173 w 2388022"/>
                    <a:gd name="connsiteY1" fmla="*/ 1313156 h 6364250"/>
                    <a:gd name="connsiteX2" fmla="*/ 2016880 w 2388022"/>
                    <a:gd name="connsiteY2" fmla="*/ 1323983 h 6364250"/>
                    <a:gd name="connsiteX3" fmla="*/ 2366317 w 2388022"/>
                    <a:gd name="connsiteY3" fmla="*/ 1673463 h 6364250"/>
                    <a:gd name="connsiteX4" fmla="*/ 2354780 w 2388022"/>
                    <a:gd name="connsiteY4" fmla="*/ 2763723 h 6364250"/>
                    <a:gd name="connsiteX5" fmla="*/ 2303953 w 2388022"/>
                    <a:gd name="connsiteY5" fmla="*/ 4338790 h 6364250"/>
                    <a:gd name="connsiteX6" fmla="*/ 2238644 w 2388022"/>
                    <a:gd name="connsiteY6" fmla="*/ 6187114 h 6364250"/>
                    <a:gd name="connsiteX7" fmla="*/ 433221 w 2388022"/>
                    <a:gd name="connsiteY7" fmla="*/ 6235370 h 6364250"/>
                    <a:gd name="connsiteX8" fmla="*/ 319695 w 2388022"/>
                    <a:gd name="connsiteY8" fmla="*/ 4407951 h 6364250"/>
                    <a:gd name="connsiteX9" fmla="*/ 25204 w 2388022"/>
                    <a:gd name="connsiteY9" fmla="*/ 2281165 h 6364250"/>
                    <a:gd name="connsiteX10" fmla="*/ 494412 w 2388022"/>
                    <a:gd name="connsiteY10" fmla="*/ 1323982 h 6364250"/>
                    <a:gd name="connsiteX11" fmla="*/ 510117 w 2388022"/>
                    <a:gd name="connsiteY11" fmla="*/ 1313156 h 6364250"/>
                    <a:gd name="connsiteX12" fmla="*/ 1255645 w 2388022"/>
                    <a:gd name="connsiteY12" fmla="*/ 1119694 h 6364250"/>
                    <a:gd name="connsiteX13" fmla="*/ 655376 w 2388022"/>
                    <a:gd name="connsiteY13" fmla="*/ 0 h 6364250"/>
                    <a:gd name="connsiteX14" fmla="*/ 1855913 w 2388022"/>
                    <a:gd name="connsiteY14" fmla="*/ 0 h 6364250"/>
                    <a:gd name="connsiteX15" fmla="*/ 1903426 w 2388022"/>
                    <a:gd name="connsiteY15" fmla="*/ 12568 h 6364250"/>
                    <a:gd name="connsiteX16" fmla="*/ 2185308 w 2388022"/>
                    <a:gd name="connsiteY16" fmla="*/ 381480 h 6364250"/>
                    <a:gd name="connsiteX17" fmla="*/ 2185308 w 2388022"/>
                    <a:gd name="connsiteY17" fmla="*/ 580179 h 6364250"/>
                    <a:gd name="connsiteX18" fmla="*/ 2054948 w 2388022"/>
                    <a:gd name="connsiteY18" fmla="*/ 860482 h 6364250"/>
                    <a:gd name="connsiteX19" fmla="*/ 2016880 w 2388022"/>
                    <a:gd name="connsiteY19" fmla="*/ 888455 h 6364250"/>
                    <a:gd name="connsiteX20" fmla="*/ 2016880 w 2388022"/>
                    <a:gd name="connsiteY20" fmla="*/ 1323982 h 6364250"/>
                    <a:gd name="connsiteX21" fmla="*/ 2001173 w 2388022"/>
                    <a:gd name="connsiteY21" fmla="*/ 1313155 h 6364250"/>
                    <a:gd name="connsiteX22" fmla="*/ 1255645 w 2388022"/>
                    <a:gd name="connsiteY22" fmla="*/ 1119693 h 6364250"/>
                    <a:gd name="connsiteX23" fmla="*/ 510117 w 2388022"/>
                    <a:gd name="connsiteY23" fmla="*/ 1313155 h 6364250"/>
                    <a:gd name="connsiteX24" fmla="*/ 494412 w 2388022"/>
                    <a:gd name="connsiteY24" fmla="*/ 1323981 h 6364250"/>
                    <a:gd name="connsiteX25" fmla="*/ 494412 w 2388022"/>
                    <a:gd name="connsiteY25" fmla="*/ 888455 h 6364250"/>
                    <a:gd name="connsiteX26" fmla="*/ 456344 w 2388022"/>
                    <a:gd name="connsiteY26" fmla="*/ 860482 h 6364250"/>
                    <a:gd name="connsiteX27" fmla="*/ 325983 w 2388022"/>
                    <a:gd name="connsiteY27" fmla="*/ 580179 h 6364250"/>
                    <a:gd name="connsiteX28" fmla="*/ 325983 w 2388022"/>
                    <a:gd name="connsiteY28" fmla="*/ 381480 h 6364250"/>
                    <a:gd name="connsiteX29" fmla="*/ 607864 w 2388022"/>
                    <a:gd name="connsiteY29" fmla="*/ 12568 h 6364250"/>
                    <a:gd name="connsiteX30" fmla="*/ 655376 w 2388022"/>
                    <a:gd name="connsiteY30" fmla="*/ 0 h 6364250"/>
                    <a:gd name="connsiteX0" fmla="*/ 1250882 w 2383259"/>
                    <a:gd name="connsiteY0" fmla="*/ 1119694 h 6364250"/>
                    <a:gd name="connsiteX1" fmla="*/ 1996410 w 2383259"/>
                    <a:gd name="connsiteY1" fmla="*/ 1313156 h 6364250"/>
                    <a:gd name="connsiteX2" fmla="*/ 2012117 w 2383259"/>
                    <a:gd name="connsiteY2" fmla="*/ 1323983 h 6364250"/>
                    <a:gd name="connsiteX3" fmla="*/ 2361554 w 2383259"/>
                    <a:gd name="connsiteY3" fmla="*/ 1673463 h 6364250"/>
                    <a:gd name="connsiteX4" fmla="*/ 2350017 w 2383259"/>
                    <a:gd name="connsiteY4" fmla="*/ 2763723 h 6364250"/>
                    <a:gd name="connsiteX5" fmla="*/ 2299190 w 2383259"/>
                    <a:gd name="connsiteY5" fmla="*/ 4338790 h 6364250"/>
                    <a:gd name="connsiteX6" fmla="*/ 2233881 w 2383259"/>
                    <a:gd name="connsiteY6" fmla="*/ 6187114 h 6364250"/>
                    <a:gd name="connsiteX7" fmla="*/ 428458 w 2383259"/>
                    <a:gd name="connsiteY7" fmla="*/ 6235370 h 6364250"/>
                    <a:gd name="connsiteX8" fmla="*/ 533330 w 2383259"/>
                    <a:gd name="connsiteY8" fmla="*/ 4424036 h 6364250"/>
                    <a:gd name="connsiteX9" fmla="*/ 20441 w 2383259"/>
                    <a:gd name="connsiteY9" fmla="*/ 2281165 h 6364250"/>
                    <a:gd name="connsiteX10" fmla="*/ 489649 w 2383259"/>
                    <a:gd name="connsiteY10" fmla="*/ 1323982 h 6364250"/>
                    <a:gd name="connsiteX11" fmla="*/ 505354 w 2383259"/>
                    <a:gd name="connsiteY11" fmla="*/ 1313156 h 6364250"/>
                    <a:gd name="connsiteX12" fmla="*/ 1250882 w 2383259"/>
                    <a:gd name="connsiteY12" fmla="*/ 1119694 h 6364250"/>
                    <a:gd name="connsiteX13" fmla="*/ 650613 w 2383259"/>
                    <a:gd name="connsiteY13" fmla="*/ 0 h 6364250"/>
                    <a:gd name="connsiteX14" fmla="*/ 1851150 w 2383259"/>
                    <a:gd name="connsiteY14" fmla="*/ 0 h 6364250"/>
                    <a:gd name="connsiteX15" fmla="*/ 1898663 w 2383259"/>
                    <a:gd name="connsiteY15" fmla="*/ 12568 h 6364250"/>
                    <a:gd name="connsiteX16" fmla="*/ 2180545 w 2383259"/>
                    <a:gd name="connsiteY16" fmla="*/ 381480 h 6364250"/>
                    <a:gd name="connsiteX17" fmla="*/ 2180545 w 2383259"/>
                    <a:gd name="connsiteY17" fmla="*/ 580179 h 6364250"/>
                    <a:gd name="connsiteX18" fmla="*/ 2050185 w 2383259"/>
                    <a:gd name="connsiteY18" fmla="*/ 860482 h 6364250"/>
                    <a:gd name="connsiteX19" fmla="*/ 2012117 w 2383259"/>
                    <a:gd name="connsiteY19" fmla="*/ 888455 h 6364250"/>
                    <a:gd name="connsiteX20" fmla="*/ 2012117 w 2383259"/>
                    <a:gd name="connsiteY20" fmla="*/ 1323982 h 6364250"/>
                    <a:gd name="connsiteX21" fmla="*/ 1996410 w 2383259"/>
                    <a:gd name="connsiteY21" fmla="*/ 1313155 h 6364250"/>
                    <a:gd name="connsiteX22" fmla="*/ 1250882 w 2383259"/>
                    <a:gd name="connsiteY22" fmla="*/ 1119693 h 6364250"/>
                    <a:gd name="connsiteX23" fmla="*/ 505354 w 2383259"/>
                    <a:gd name="connsiteY23" fmla="*/ 1313155 h 6364250"/>
                    <a:gd name="connsiteX24" fmla="*/ 489649 w 2383259"/>
                    <a:gd name="connsiteY24" fmla="*/ 1323981 h 6364250"/>
                    <a:gd name="connsiteX25" fmla="*/ 489649 w 2383259"/>
                    <a:gd name="connsiteY25" fmla="*/ 888455 h 6364250"/>
                    <a:gd name="connsiteX26" fmla="*/ 451581 w 2383259"/>
                    <a:gd name="connsiteY26" fmla="*/ 860482 h 6364250"/>
                    <a:gd name="connsiteX27" fmla="*/ 321220 w 2383259"/>
                    <a:gd name="connsiteY27" fmla="*/ 580179 h 6364250"/>
                    <a:gd name="connsiteX28" fmla="*/ 321220 w 2383259"/>
                    <a:gd name="connsiteY28" fmla="*/ 381480 h 6364250"/>
                    <a:gd name="connsiteX29" fmla="*/ 603101 w 2383259"/>
                    <a:gd name="connsiteY29" fmla="*/ 12568 h 6364250"/>
                    <a:gd name="connsiteX30" fmla="*/ 650613 w 2383259"/>
                    <a:gd name="connsiteY30" fmla="*/ 0 h 6364250"/>
                    <a:gd name="connsiteX0" fmla="*/ 1254043 w 2386420"/>
                    <a:gd name="connsiteY0" fmla="*/ 1119694 h 6364250"/>
                    <a:gd name="connsiteX1" fmla="*/ 1999571 w 2386420"/>
                    <a:gd name="connsiteY1" fmla="*/ 1313156 h 6364250"/>
                    <a:gd name="connsiteX2" fmla="*/ 2015278 w 2386420"/>
                    <a:gd name="connsiteY2" fmla="*/ 1323983 h 6364250"/>
                    <a:gd name="connsiteX3" fmla="*/ 2364715 w 2386420"/>
                    <a:gd name="connsiteY3" fmla="*/ 1673463 h 6364250"/>
                    <a:gd name="connsiteX4" fmla="*/ 2353178 w 2386420"/>
                    <a:gd name="connsiteY4" fmla="*/ 2763723 h 6364250"/>
                    <a:gd name="connsiteX5" fmla="*/ 2302351 w 2386420"/>
                    <a:gd name="connsiteY5" fmla="*/ 4338790 h 6364250"/>
                    <a:gd name="connsiteX6" fmla="*/ 2237042 w 2386420"/>
                    <a:gd name="connsiteY6" fmla="*/ 6187114 h 6364250"/>
                    <a:gd name="connsiteX7" fmla="*/ 431619 w 2386420"/>
                    <a:gd name="connsiteY7" fmla="*/ 6235370 h 6364250"/>
                    <a:gd name="connsiteX8" fmla="*/ 536491 w 2386420"/>
                    <a:gd name="connsiteY8" fmla="*/ 4424036 h 6364250"/>
                    <a:gd name="connsiteX9" fmla="*/ 23602 w 2386420"/>
                    <a:gd name="connsiteY9" fmla="*/ 2281165 h 6364250"/>
                    <a:gd name="connsiteX10" fmla="*/ 492810 w 2386420"/>
                    <a:gd name="connsiteY10" fmla="*/ 1323982 h 6364250"/>
                    <a:gd name="connsiteX11" fmla="*/ 508515 w 2386420"/>
                    <a:gd name="connsiteY11" fmla="*/ 1313156 h 6364250"/>
                    <a:gd name="connsiteX12" fmla="*/ 1254043 w 2386420"/>
                    <a:gd name="connsiteY12" fmla="*/ 1119694 h 6364250"/>
                    <a:gd name="connsiteX13" fmla="*/ 653774 w 2386420"/>
                    <a:gd name="connsiteY13" fmla="*/ 0 h 6364250"/>
                    <a:gd name="connsiteX14" fmla="*/ 1854311 w 2386420"/>
                    <a:gd name="connsiteY14" fmla="*/ 0 h 6364250"/>
                    <a:gd name="connsiteX15" fmla="*/ 1901824 w 2386420"/>
                    <a:gd name="connsiteY15" fmla="*/ 12568 h 6364250"/>
                    <a:gd name="connsiteX16" fmla="*/ 2183706 w 2386420"/>
                    <a:gd name="connsiteY16" fmla="*/ 381480 h 6364250"/>
                    <a:gd name="connsiteX17" fmla="*/ 2183706 w 2386420"/>
                    <a:gd name="connsiteY17" fmla="*/ 580179 h 6364250"/>
                    <a:gd name="connsiteX18" fmla="*/ 2053346 w 2386420"/>
                    <a:gd name="connsiteY18" fmla="*/ 860482 h 6364250"/>
                    <a:gd name="connsiteX19" fmla="*/ 2015278 w 2386420"/>
                    <a:gd name="connsiteY19" fmla="*/ 888455 h 6364250"/>
                    <a:gd name="connsiteX20" fmla="*/ 2015278 w 2386420"/>
                    <a:gd name="connsiteY20" fmla="*/ 1323982 h 6364250"/>
                    <a:gd name="connsiteX21" fmla="*/ 1999571 w 2386420"/>
                    <a:gd name="connsiteY21" fmla="*/ 1313155 h 6364250"/>
                    <a:gd name="connsiteX22" fmla="*/ 1254043 w 2386420"/>
                    <a:gd name="connsiteY22" fmla="*/ 1119693 h 6364250"/>
                    <a:gd name="connsiteX23" fmla="*/ 508515 w 2386420"/>
                    <a:gd name="connsiteY23" fmla="*/ 1313155 h 6364250"/>
                    <a:gd name="connsiteX24" fmla="*/ 492810 w 2386420"/>
                    <a:gd name="connsiteY24" fmla="*/ 1323981 h 6364250"/>
                    <a:gd name="connsiteX25" fmla="*/ 492810 w 2386420"/>
                    <a:gd name="connsiteY25" fmla="*/ 888455 h 6364250"/>
                    <a:gd name="connsiteX26" fmla="*/ 454742 w 2386420"/>
                    <a:gd name="connsiteY26" fmla="*/ 860482 h 6364250"/>
                    <a:gd name="connsiteX27" fmla="*/ 324381 w 2386420"/>
                    <a:gd name="connsiteY27" fmla="*/ 580179 h 6364250"/>
                    <a:gd name="connsiteX28" fmla="*/ 324381 w 2386420"/>
                    <a:gd name="connsiteY28" fmla="*/ 381480 h 6364250"/>
                    <a:gd name="connsiteX29" fmla="*/ 606262 w 2386420"/>
                    <a:gd name="connsiteY29" fmla="*/ 12568 h 6364250"/>
                    <a:gd name="connsiteX30" fmla="*/ 653774 w 2386420"/>
                    <a:gd name="connsiteY30" fmla="*/ 0 h 6364250"/>
                    <a:gd name="connsiteX0" fmla="*/ 1254043 w 2386420"/>
                    <a:gd name="connsiteY0" fmla="*/ 1119694 h 6364250"/>
                    <a:gd name="connsiteX1" fmla="*/ 1999571 w 2386420"/>
                    <a:gd name="connsiteY1" fmla="*/ 1313156 h 6364250"/>
                    <a:gd name="connsiteX2" fmla="*/ 2015278 w 2386420"/>
                    <a:gd name="connsiteY2" fmla="*/ 1323983 h 6364250"/>
                    <a:gd name="connsiteX3" fmla="*/ 2364715 w 2386420"/>
                    <a:gd name="connsiteY3" fmla="*/ 1673463 h 6364250"/>
                    <a:gd name="connsiteX4" fmla="*/ 2353178 w 2386420"/>
                    <a:gd name="connsiteY4" fmla="*/ 2763723 h 6364250"/>
                    <a:gd name="connsiteX5" fmla="*/ 2302351 w 2386420"/>
                    <a:gd name="connsiteY5" fmla="*/ 4338790 h 6364250"/>
                    <a:gd name="connsiteX6" fmla="*/ 2237042 w 2386420"/>
                    <a:gd name="connsiteY6" fmla="*/ 6187114 h 6364250"/>
                    <a:gd name="connsiteX7" fmla="*/ 431619 w 2386420"/>
                    <a:gd name="connsiteY7" fmla="*/ 6235370 h 6364250"/>
                    <a:gd name="connsiteX8" fmla="*/ 536491 w 2386420"/>
                    <a:gd name="connsiteY8" fmla="*/ 4424036 h 6364250"/>
                    <a:gd name="connsiteX9" fmla="*/ 23602 w 2386420"/>
                    <a:gd name="connsiteY9" fmla="*/ 2281165 h 6364250"/>
                    <a:gd name="connsiteX10" fmla="*/ 492810 w 2386420"/>
                    <a:gd name="connsiteY10" fmla="*/ 1323982 h 6364250"/>
                    <a:gd name="connsiteX11" fmla="*/ 508515 w 2386420"/>
                    <a:gd name="connsiteY11" fmla="*/ 1313156 h 6364250"/>
                    <a:gd name="connsiteX12" fmla="*/ 1254043 w 2386420"/>
                    <a:gd name="connsiteY12" fmla="*/ 1119694 h 6364250"/>
                    <a:gd name="connsiteX13" fmla="*/ 653774 w 2386420"/>
                    <a:gd name="connsiteY13" fmla="*/ 0 h 6364250"/>
                    <a:gd name="connsiteX14" fmla="*/ 1854311 w 2386420"/>
                    <a:gd name="connsiteY14" fmla="*/ 0 h 6364250"/>
                    <a:gd name="connsiteX15" fmla="*/ 1901824 w 2386420"/>
                    <a:gd name="connsiteY15" fmla="*/ 12568 h 6364250"/>
                    <a:gd name="connsiteX16" fmla="*/ 2183706 w 2386420"/>
                    <a:gd name="connsiteY16" fmla="*/ 381480 h 6364250"/>
                    <a:gd name="connsiteX17" fmla="*/ 2183706 w 2386420"/>
                    <a:gd name="connsiteY17" fmla="*/ 580179 h 6364250"/>
                    <a:gd name="connsiteX18" fmla="*/ 2053346 w 2386420"/>
                    <a:gd name="connsiteY18" fmla="*/ 860482 h 6364250"/>
                    <a:gd name="connsiteX19" fmla="*/ 2015278 w 2386420"/>
                    <a:gd name="connsiteY19" fmla="*/ 888455 h 6364250"/>
                    <a:gd name="connsiteX20" fmla="*/ 2015278 w 2386420"/>
                    <a:gd name="connsiteY20" fmla="*/ 1323982 h 6364250"/>
                    <a:gd name="connsiteX21" fmla="*/ 1999571 w 2386420"/>
                    <a:gd name="connsiteY21" fmla="*/ 1313155 h 6364250"/>
                    <a:gd name="connsiteX22" fmla="*/ 1254043 w 2386420"/>
                    <a:gd name="connsiteY22" fmla="*/ 1119693 h 6364250"/>
                    <a:gd name="connsiteX23" fmla="*/ 508515 w 2386420"/>
                    <a:gd name="connsiteY23" fmla="*/ 1313155 h 6364250"/>
                    <a:gd name="connsiteX24" fmla="*/ 492810 w 2386420"/>
                    <a:gd name="connsiteY24" fmla="*/ 1323981 h 6364250"/>
                    <a:gd name="connsiteX25" fmla="*/ 492810 w 2386420"/>
                    <a:gd name="connsiteY25" fmla="*/ 888455 h 6364250"/>
                    <a:gd name="connsiteX26" fmla="*/ 454742 w 2386420"/>
                    <a:gd name="connsiteY26" fmla="*/ 860482 h 6364250"/>
                    <a:gd name="connsiteX27" fmla="*/ 324381 w 2386420"/>
                    <a:gd name="connsiteY27" fmla="*/ 580179 h 6364250"/>
                    <a:gd name="connsiteX28" fmla="*/ 324381 w 2386420"/>
                    <a:gd name="connsiteY28" fmla="*/ 381480 h 6364250"/>
                    <a:gd name="connsiteX29" fmla="*/ 606262 w 2386420"/>
                    <a:gd name="connsiteY29" fmla="*/ 12568 h 6364250"/>
                    <a:gd name="connsiteX30" fmla="*/ 653774 w 2386420"/>
                    <a:gd name="connsiteY30" fmla="*/ 0 h 6364250"/>
                    <a:gd name="connsiteX0" fmla="*/ 1168932 w 2301309"/>
                    <a:gd name="connsiteY0" fmla="*/ 1119694 h 6364250"/>
                    <a:gd name="connsiteX1" fmla="*/ 1914460 w 2301309"/>
                    <a:gd name="connsiteY1" fmla="*/ 1313156 h 6364250"/>
                    <a:gd name="connsiteX2" fmla="*/ 1930167 w 2301309"/>
                    <a:gd name="connsiteY2" fmla="*/ 1323983 h 6364250"/>
                    <a:gd name="connsiteX3" fmla="*/ 2279604 w 2301309"/>
                    <a:gd name="connsiteY3" fmla="*/ 1673463 h 6364250"/>
                    <a:gd name="connsiteX4" fmla="*/ 2268067 w 2301309"/>
                    <a:gd name="connsiteY4" fmla="*/ 2763723 h 6364250"/>
                    <a:gd name="connsiteX5" fmla="*/ 2217240 w 2301309"/>
                    <a:gd name="connsiteY5" fmla="*/ 4338790 h 6364250"/>
                    <a:gd name="connsiteX6" fmla="*/ 2151931 w 2301309"/>
                    <a:gd name="connsiteY6" fmla="*/ 6187114 h 6364250"/>
                    <a:gd name="connsiteX7" fmla="*/ 346508 w 2301309"/>
                    <a:gd name="connsiteY7" fmla="*/ 6235370 h 6364250"/>
                    <a:gd name="connsiteX8" fmla="*/ 451380 w 2301309"/>
                    <a:gd name="connsiteY8" fmla="*/ 4424036 h 6364250"/>
                    <a:gd name="connsiteX9" fmla="*/ 25850 w 2301309"/>
                    <a:gd name="connsiteY9" fmla="*/ 2281166 h 6364250"/>
                    <a:gd name="connsiteX10" fmla="*/ 407699 w 2301309"/>
                    <a:gd name="connsiteY10" fmla="*/ 1323982 h 6364250"/>
                    <a:gd name="connsiteX11" fmla="*/ 423404 w 2301309"/>
                    <a:gd name="connsiteY11" fmla="*/ 1313156 h 6364250"/>
                    <a:gd name="connsiteX12" fmla="*/ 1168932 w 2301309"/>
                    <a:gd name="connsiteY12" fmla="*/ 1119694 h 6364250"/>
                    <a:gd name="connsiteX13" fmla="*/ 568663 w 2301309"/>
                    <a:gd name="connsiteY13" fmla="*/ 0 h 6364250"/>
                    <a:gd name="connsiteX14" fmla="*/ 1769200 w 2301309"/>
                    <a:gd name="connsiteY14" fmla="*/ 0 h 6364250"/>
                    <a:gd name="connsiteX15" fmla="*/ 1816713 w 2301309"/>
                    <a:gd name="connsiteY15" fmla="*/ 12568 h 6364250"/>
                    <a:gd name="connsiteX16" fmla="*/ 2098595 w 2301309"/>
                    <a:gd name="connsiteY16" fmla="*/ 381480 h 6364250"/>
                    <a:gd name="connsiteX17" fmla="*/ 2098595 w 2301309"/>
                    <a:gd name="connsiteY17" fmla="*/ 580179 h 6364250"/>
                    <a:gd name="connsiteX18" fmla="*/ 1968235 w 2301309"/>
                    <a:gd name="connsiteY18" fmla="*/ 860482 h 6364250"/>
                    <a:gd name="connsiteX19" fmla="*/ 1930167 w 2301309"/>
                    <a:gd name="connsiteY19" fmla="*/ 888455 h 6364250"/>
                    <a:gd name="connsiteX20" fmla="*/ 1930167 w 2301309"/>
                    <a:gd name="connsiteY20" fmla="*/ 1323982 h 6364250"/>
                    <a:gd name="connsiteX21" fmla="*/ 1914460 w 2301309"/>
                    <a:gd name="connsiteY21" fmla="*/ 1313155 h 6364250"/>
                    <a:gd name="connsiteX22" fmla="*/ 1168932 w 2301309"/>
                    <a:gd name="connsiteY22" fmla="*/ 1119693 h 6364250"/>
                    <a:gd name="connsiteX23" fmla="*/ 423404 w 2301309"/>
                    <a:gd name="connsiteY23" fmla="*/ 1313155 h 6364250"/>
                    <a:gd name="connsiteX24" fmla="*/ 407699 w 2301309"/>
                    <a:gd name="connsiteY24" fmla="*/ 1323981 h 6364250"/>
                    <a:gd name="connsiteX25" fmla="*/ 407699 w 2301309"/>
                    <a:gd name="connsiteY25" fmla="*/ 888455 h 6364250"/>
                    <a:gd name="connsiteX26" fmla="*/ 369631 w 2301309"/>
                    <a:gd name="connsiteY26" fmla="*/ 860482 h 6364250"/>
                    <a:gd name="connsiteX27" fmla="*/ 239270 w 2301309"/>
                    <a:gd name="connsiteY27" fmla="*/ 580179 h 6364250"/>
                    <a:gd name="connsiteX28" fmla="*/ 239270 w 2301309"/>
                    <a:gd name="connsiteY28" fmla="*/ 381480 h 6364250"/>
                    <a:gd name="connsiteX29" fmla="*/ 521151 w 2301309"/>
                    <a:gd name="connsiteY29" fmla="*/ 12568 h 6364250"/>
                    <a:gd name="connsiteX30" fmla="*/ 568663 w 2301309"/>
                    <a:gd name="connsiteY30" fmla="*/ 0 h 6364250"/>
                    <a:gd name="connsiteX0" fmla="*/ 1168932 w 2286555"/>
                    <a:gd name="connsiteY0" fmla="*/ 1119694 h 6419081"/>
                    <a:gd name="connsiteX1" fmla="*/ 1914460 w 2286555"/>
                    <a:gd name="connsiteY1" fmla="*/ 1313156 h 6419081"/>
                    <a:gd name="connsiteX2" fmla="*/ 1930167 w 2286555"/>
                    <a:gd name="connsiteY2" fmla="*/ 1323983 h 6419081"/>
                    <a:gd name="connsiteX3" fmla="*/ 2279604 w 2286555"/>
                    <a:gd name="connsiteY3" fmla="*/ 1673463 h 6419081"/>
                    <a:gd name="connsiteX4" fmla="*/ 2268067 w 2286555"/>
                    <a:gd name="connsiteY4" fmla="*/ 2763723 h 6419081"/>
                    <a:gd name="connsiteX5" fmla="*/ 2217240 w 2286555"/>
                    <a:gd name="connsiteY5" fmla="*/ 4338790 h 6419081"/>
                    <a:gd name="connsiteX6" fmla="*/ 2050012 w 2286555"/>
                    <a:gd name="connsiteY6" fmla="*/ 6347966 h 6419081"/>
                    <a:gd name="connsiteX7" fmla="*/ 346508 w 2286555"/>
                    <a:gd name="connsiteY7" fmla="*/ 6235370 h 6419081"/>
                    <a:gd name="connsiteX8" fmla="*/ 451380 w 2286555"/>
                    <a:gd name="connsiteY8" fmla="*/ 4424036 h 6419081"/>
                    <a:gd name="connsiteX9" fmla="*/ 25850 w 2286555"/>
                    <a:gd name="connsiteY9" fmla="*/ 2281166 h 6419081"/>
                    <a:gd name="connsiteX10" fmla="*/ 407699 w 2286555"/>
                    <a:gd name="connsiteY10" fmla="*/ 1323982 h 6419081"/>
                    <a:gd name="connsiteX11" fmla="*/ 423404 w 2286555"/>
                    <a:gd name="connsiteY11" fmla="*/ 1313156 h 6419081"/>
                    <a:gd name="connsiteX12" fmla="*/ 1168932 w 2286555"/>
                    <a:gd name="connsiteY12" fmla="*/ 1119694 h 6419081"/>
                    <a:gd name="connsiteX13" fmla="*/ 568663 w 2286555"/>
                    <a:gd name="connsiteY13" fmla="*/ 0 h 6419081"/>
                    <a:gd name="connsiteX14" fmla="*/ 1769200 w 2286555"/>
                    <a:gd name="connsiteY14" fmla="*/ 0 h 6419081"/>
                    <a:gd name="connsiteX15" fmla="*/ 1816713 w 2286555"/>
                    <a:gd name="connsiteY15" fmla="*/ 12568 h 6419081"/>
                    <a:gd name="connsiteX16" fmla="*/ 2098595 w 2286555"/>
                    <a:gd name="connsiteY16" fmla="*/ 381480 h 6419081"/>
                    <a:gd name="connsiteX17" fmla="*/ 2098595 w 2286555"/>
                    <a:gd name="connsiteY17" fmla="*/ 580179 h 6419081"/>
                    <a:gd name="connsiteX18" fmla="*/ 1968235 w 2286555"/>
                    <a:gd name="connsiteY18" fmla="*/ 860482 h 6419081"/>
                    <a:gd name="connsiteX19" fmla="*/ 1930167 w 2286555"/>
                    <a:gd name="connsiteY19" fmla="*/ 888455 h 6419081"/>
                    <a:gd name="connsiteX20" fmla="*/ 1930167 w 2286555"/>
                    <a:gd name="connsiteY20" fmla="*/ 1323982 h 6419081"/>
                    <a:gd name="connsiteX21" fmla="*/ 1914460 w 2286555"/>
                    <a:gd name="connsiteY21" fmla="*/ 1313155 h 6419081"/>
                    <a:gd name="connsiteX22" fmla="*/ 1168932 w 2286555"/>
                    <a:gd name="connsiteY22" fmla="*/ 1119693 h 6419081"/>
                    <a:gd name="connsiteX23" fmla="*/ 423404 w 2286555"/>
                    <a:gd name="connsiteY23" fmla="*/ 1313155 h 6419081"/>
                    <a:gd name="connsiteX24" fmla="*/ 407699 w 2286555"/>
                    <a:gd name="connsiteY24" fmla="*/ 1323981 h 6419081"/>
                    <a:gd name="connsiteX25" fmla="*/ 407699 w 2286555"/>
                    <a:gd name="connsiteY25" fmla="*/ 888455 h 6419081"/>
                    <a:gd name="connsiteX26" fmla="*/ 369631 w 2286555"/>
                    <a:gd name="connsiteY26" fmla="*/ 860482 h 6419081"/>
                    <a:gd name="connsiteX27" fmla="*/ 239270 w 2286555"/>
                    <a:gd name="connsiteY27" fmla="*/ 580179 h 6419081"/>
                    <a:gd name="connsiteX28" fmla="*/ 239270 w 2286555"/>
                    <a:gd name="connsiteY28" fmla="*/ 381480 h 6419081"/>
                    <a:gd name="connsiteX29" fmla="*/ 521151 w 2286555"/>
                    <a:gd name="connsiteY29" fmla="*/ 12568 h 6419081"/>
                    <a:gd name="connsiteX30" fmla="*/ 568663 w 2286555"/>
                    <a:gd name="connsiteY30" fmla="*/ 0 h 6419081"/>
                    <a:gd name="connsiteX0" fmla="*/ 1168932 w 2286554"/>
                    <a:gd name="connsiteY0" fmla="*/ 1119694 h 6683351"/>
                    <a:gd name="connsiteX1" fmla="*/ 1914460 w 2286554"/>
                    <a:gd name="connsiteY1" fmla="*/ 1313156 h 6683351"/>
                    <a:gd name="connsiteX2" fmla="*/ 1930167 w 2286554"/>
                    <a:gd name="connsiteY2" fmla="*/ 1323983 h 6683351"/>
                    <a:gd name="connsiteX3" fmla="*/ 2279604 w 2286554"/>
                    <a:gd name="connsiteY3" fmla="*/ 1673463 h 6683351"/>
                    <a:gd name="connsiteX4" fmla="*/ 2268067 w 2286554"/>
                    <a:gd name="connsiteY4" fmla="*/ 2763723 h 6683351"/>
                    <a:gd name="connsiteX5" fmla="*/ 2217240 w 2286554"/>
                    <a:gd name="connsiteY5" fmla="*/ 4338790 h 6683351"/>
                    <a:gd name="connsiteX6" fmla="*/ 2050012 w 2286554"/>
                    <a:gd name="connsiteY6" fmla="*/ 6347966 h 6683351"/>
                    <a:gd name="connsiteX7" fmla="*/ 404747 w 2286554"/>
                    <a:gd name="connsiteY7" fmla="*/ 6589245 h 6683351"/>
                    <a:gd name="connsiteX8" fmla="*/ 451380 w 2286554"/>
                    <a:gd name="connsiteY8" fmla="*/ 4424036 h 6683351"/>
                    <a:gd name="connsiteX9" fmla="*/ 25850 w 2286554"/>
                    <a:gd name="connsiteY9" fmla="*/ 2281166 h 6683351"/>
                    <a:gd name="connsiteX10" fmla="*/ 407699 w 2286554"/>
                    <a:gd name="connsiteY10" fmla="*/ 1323982 h 6683351"/>
                    <a:gd name="connsiteX11" fmla="*/ 423404 w 2286554"/>
                    <a:gd name="connsiteY11" fmla="*/ 1313156 h 6683351"/>
                    <a:gd name="connsiteX12" fmla="*/ 1168932 w 2286554"/>
                    <a:gd name="connsiteY12" fmla="*/ 1119694 h 6683351"/>
                    <a:gd name="connsiteX13" fmla="*/ 568663 w 2286554"/>
                    <a:gd name="connsiteY13" fmla="*/ 0 h 6683351"/>
                    <a:gd name="connsiteX14" fmla="*/ 1769200 w 2286554"/>
                    <a:gd name="connsiteY14" fmla="*/ 0 h 6683351"/>
                    <a:gd name="connsiteX15" fmla="*/ 1816713 w 2286554"/>
                    <a:gd name="connsiteY15" fmla="*/ 12568 h 6683351"/>
                    <a:gd name="connsiteX16" fmla="*/ 2098595 w 2286554"/>
                    <a:gd name="connsiteY16" fmla="*/ 381480 h 6683351"/>
                    <a:gd name="connsiteX17" fmla="*/ 2098595 w 2286554"/>
                    <a:gd name="connsiteY17" fmla="*/ 580179 h 6683351"/>
                    <a:gd name="connsiteX18" fmla="*/ 1968235 w 2286554"/>
                    <a:gd name="connsiteY18" fmla="*/ 860482 h 6683351"/>
                    <a:gd name="connsiteX19" fmla="*/ 1930167 w 2286554"/>
                    <a:gd name="connsiteY19" fmla="*/ 888455 h 6683351"/>
                    <a:gd name="connsiteX20" fmla="*/ 1930167 w 2286554"/>
                    <a:gd name="connsiteY20" fmla="*/ 1323982 h 6683351"/>
                    <a:gd name="connsiteX21" fmla="*/ 1914460 w 2286554"/>
                    <a:gd name="connsiteY21" fmla="*/ 1313155 h 6683351"/>
                    <a:gd name="connsiteX22" fmla="*/ 1168932 w 2286554"/>
                    <a:gd name="connsiteY22" fmla="*/ 1119693 h 6683351"/>
                    <a:gd name="connsiteX23" fmla="*/ 423404 w 2286554"/>
                    <a:gd name="connsiteY23" fmla="*/ 1313155 h 6683351"/>
                    <a:gd name="connsiteX24" fmla="*/ 407699 w 2286554"/>
                    <a:gd name="connsiteY24" fmla="*/ 1323981 h 6683351"/>
                    <a:gd name="connsiteX25" fmla="*/ 407699 w 2286554"/>
                    <a:gd name="connsiteY25" fmla="*/ 888455 h 6683351"/>
                    <a:gd name="connsiteX26" fmla="*/ 369631 w 2286554"/>
                    <a:gd name="connsiteY26" fmla="*/ 860482 h 6683351"/>
                    <a:gd name="connsiteX27" fmla="*/ 239270 w 2286554"/>
                    <a:gd name="connsiteY27" fmla="*/ 580179 h 6683351"/>
                    <a:gd name="connsiteX28" fmla="*/ 239270 w 2286554"/>
                    <a:gd name="connsiteY28" fmla="*/ 381480 h 6683351"/>
                    <a:gd name="connsiteX29" fmla="*/ 521151 w 2286554"/>
                    <a:gd name="connsiteY29" fmla="*/ 12568 h 6683351"/>
                    <a:gd name="connsiteX30" fmla="*/ 568663 w 2286554"/>
                    <a:gd name="connsiteY30" fmla="*/ 0 h 6683351"/>
                    <a:gd name="connsiteX0" fmla="*/ 1168932 w 2288117"/>
                    <a:gd name="connsiteY0" fmla="*/ 1119694 h 6741082"/>
                    <a:gd name="connsiteX1" fmla="*/ 1914460 w 2288117"/>
                    <a:gd name="connsiteY1" fmla="*/ 1313156 h 6741082"/>
                    <a:gd name="connsiteX2" fmla="*/ 1930167 w 2288117"/>
                    <a:gd name="connsiteY2" fmla="*/ 1323983 h 6741082"/>
                    <a:gd name="connsiteX3" fmla="*/ 2279604 w 2288117"/>
                    <a:gd name="connsiteY3" fmla="*/ 1673463 h 6741082"/>
                    <a:gd name="connsiteX4" fmla="*/ 2268067 w 2288117"/>
                    <a:gd name="connsiteY4" fmla="*/ 2763723 h 6741082"/>
                    <a:gd name="connsiteX5" fmla="*/ 2217240 w 2288117"/>
                    <a:gd name="connsiteY5" fmla="*/ 4338790 h 6741082"/>
                    <a:gd name="connsiteX6" fmla="*/ 1991772 w 2288117"/>
                    <a:gd name="connsiteY6" fmla="*/ 6621415 h 6741082"/>
                    <a:gd name="connsiteX7" fmla="*/ 404747 w 2288117"/>
                    <a:gd name="connsiteY7" fmla="*/ 6589245 h 6741082"/>
                    <a:gd name="connsiteX8" fmla="*/ 451380 w 2288117"/>
                    <a:gd name="connsiteY8" fmla="*/ 4424036 h 6741082"/>
                    <a:gd name="connsiteX9" fmla="*/ 25850 w 2288117"/>
                    <a:gd name="connsiteY9" fmla="*/ 2281166 h 6741082"/>
                    <a:gd name="connsiteX10" fmla="*/ 407699 w 2288117"/>
                    <a:gd name="connsiteY10" fmla="*/ 1323982 h 6741082"/>
                    <a:gd name="connsiteX11" fmla="*/ 423404 w 2288117"/>
                    <a:gd name="connsiteY11" fmla="*/ 1313156 h 6741082"/>
                    <a:gd name="connsiteX12" fmla="*/ 1168932 w 2288117"/>
                    <a:gd name="connsiteY12" fmla="*/ 1119694 h 6741082"/>
                    <a:gd name="connsiteX13" fmla="*/ 568663 w 2288117"/>
                    <a:gd name="connsiteY13" fmla="*/ 0 h 6741082"/>
                    <a:gd name="connsiteX14" fmla="*/ 1769200 w 2288117"/>
                    <a:gd name="connsiteY14" fmla="*/ 0 h 6741082"/>
                    <a:gd name="connsiteX15" fmla="*/ 1816713 w 2288117"/>
                    <a:gd name="connsiteY15" fmla="*/ 12568 h 6741082"/>
                    <a:gd name="connsiteX16" fmla="*/ 2098595 w 2288117"/>
                    <a:gd name="connsiteY16" fmla="*/ 381480 h 6741082"/>
                    <a:gd name="connsiteX17" fmla="*/ 2098595 w 2288117"/>
                    <a:gd name="connsiteY17" fmla="*/ 580179 h 6741082"/>
                    <a:gd name="connsiteX18" fmla="*/ 1968235 w 2288117"/>
                    <a:gd name="connsiteY18" fmla="*/ 860482 h 6741082"/>
                    <a:gd name="connsiteX19" fmla="*/ 1930167 w 2288117"/>
                    <a:gd name="connsiteY19" fmla="*/ 888455 h 6741082"/>
                    <a:gd name="connsiteX20" fmla="*/ 1930167 w 2288117"/>
                    <a:gd name="connsiteY20" fmla="*/ 1323982 h 6741082"/>
                    <a:gd name="connsiteX21" fmla="*/ 1914460 w 2288117"/>
                    <a:gd name="connsiteY21" fmla="*/ 1313155 h 6741082"/>
                    <a:gd name="connsiteX22" fmla="*/ 1168932 w 2288117"/>
                    <a:gd name="connsiteY22" fmla="*/ 1119693 h 6741082"/>
                    <a:gd name="connsiteX23" fmla="*/ 423404 w 2288117"/>
                    <a:gd name="connsiteY23" fmla="*/ 1313155 h 6741082"/>
                    <a:gd name="connsiteX24" fmla="*/ 407699 w 2288117"/>
                    <a:gd name="connsiteY24" fmla="*/ 1323981 h 6741082"/>
                    <a:gd name="connsiteX25" fmla="*/ 407699 w 2288117"/>
                    <a:gd name="connsiteY25" fmla="*/ 888455 h 6741082"/>
                    <a:gd name="connsiteX26" fmla="*/ 369631 w 2288117"/>
                    <a:gd name="connsiteY26" fmla="*/ 860482 h 6741082"/>
                    <a:gd name="connsiteX27" fmla="*/ 239270 w 2288117"/>
                    <a:gd name="connsiteY27" fmla="*/ 580179 h 6741082"/>
                    <a:gd name="connsiteX28" fmla="*/ 239270 w 2288117"/>
                    <a:gd name="connsiteY28" fmla="*/ 381480 h 6741082"/>
                    <a:gd name="connsiteX29" fmla="*/ 521151 w 2288117"/>
                    <a:gd name="connsiteY29" fmla="*/ 12568 h 6741082"/>
                    <a:gd name="connsiteX30" fmla="*/ 568663 w 2288117"/>
                    <a:gd name="connsiteY30" fmla="*/ 0 h 6741082"/>
                    <a:gd name="connsiteX0" fmla="*/ 1168932 w 2333951"/>
                    <a:gd name="connsiteY0" fmla="*/ 1119694 h 6741081"/>
                    <a:gd name="connsiteX1" fmla="*/ 1914460 w 2333951"/>
                    <a:gd name="connsiteY1" fmla="*/ 1313156 h 6741081"/>
                    <a:gd name="connsiteX2" fmla="*/ 1930167 w 2333951"/>
                    <a:gd name="connsiteY2" fmla="*/ 1323983 h 6741081"/>
                    <a:gd name="connsiteX3" fmla="*/ 2279604 w 2333951"/>
                    <a:gd name="connsiteY3" fmla="*/ 1673463 h 6741081"/>
                    <a:gd name="connsiteX4" fmla="*/ 2268067 w 2333951"/>
                    <a:gd name="connsiteY4" fmla="*/ 2763723 h 6741081"/>
                    <a:gd name="connsiteX5" fmla="*/ 2217240 w 2333951"/>
                    <a:gd name="connsiteY5" fmla="*/ 4338790 h 6741081"/>
                    <a:gd name="connsiteX6" fmla="*/ 2195611 w 2333951"/>
                    <a:gd name="connsiteY6" fmla="*/ 6621415 h 6741081"/>
                    <a:gd name="connsiteX7" fmla="*/ 404747 w 2333951"/>
                    <a:gd name="connsiteY7" fmla="*/ 6589245 h 6741081"/>
                    <a:gd name="connsiteX8" fmla="*/ 451380 w 2333951"/>
                    <a:gd name="connsiteY8" fmla="*/ 4424036 h 6741081"/>
                    <a:gd name="connsiteX9" fmla="*/ 25850 w 2333951"/>
                    <a:gd name="connsiteY9" fmla="*/ 2281166 h 6741081"/>
                    <a:gd name="connsiteX10" fmla="*/ 407699 w 2333951"/>
                    <a:gd name="connsiteY10" fmla="*/ 1323982 h 6741081"/>
                    <a:gd name="connsiteX11" fmla="*/ 423404 w 2333951"/>
                    <a:gd name="connsiteY11" fmla="*/ 1313156 h 6741081"/>
                    <a:gd name="connsiteX12" fmla="*/ 1168932 w 2333951"/>
                    <a:gd name="connsiteY12" fmla="*/ 1119694 h 6741081"/>
                    <a:gd name="connsiteX13" fmla="*/ 568663 w 2333951"/>
                    <a:gd name="connsiteY13" fmla="*/ 0 h 6741081"/>
                    <a:gd name="connsiteX14" fmla="*/ 1769200 w 2333951"/>
                    <a:gd name="connsiteY14" fmla="*/ 0 h 6741081"/>
                    <a:gd name="connsiteX15" fmla="*/ 1816713 w 2333951"/>
                    <a:gd name="connsiteY15" fmla="*/ 12568 h 6741081"/>
                    <a:gd name="connsiteX16" fmla="*/ 2098595 w 2333951"/>
                    <a:gd name="connsiteY16" fmla="*/ 381480 h 6741081"/>
                    <a:gd name="connsiteX17" fmla="*/ 2098595 w 2333951"/>
                    <a:gd name="connsiteY17" fmla="*/ 580179 h 6741081"/>
                    <a:gd name="connsiteX18" fmla="*/ 1968235 w 2333951"/>
                    <a:gd name="connsiteY18" fmla="*/ 860482 h 6741081"/>
                    <a:gd name="connsiteX19" fmla="*/ 1930167 w 2333951"/>
                    <a:gd name="connsiteY19" fmla="*/ 888455 h 6741081"/>
                    <a:gd name="connsiteX20" fmla="*/ 1930167 w 2333951"/>
                    <a:gd name="connsiteY20" fmla="*/ 1323982 h 6741081"/>
                    <a:gd name="connsiteX21" fmla="*/ 1914460 w 2333951"/>
                    <a:gd name="connsiteY21" fmla="*/ 1313155 h 6741081"/>
                    <a:gd name="connsiteX22" fmla="*/ 1168932 w 2333951"/>
                    <a:gd name="connsiteY22" fmla="*/ 1119693 h 6741081"/>
                    <a:gd name="connsiteX23" fmla="*/ 423404 w 2333951"/>
                    <a:gd name="connsiteY23" fmla="*/ 1313155 h 6741081"/>
                    <a:gd name="connsiteX24" fmla="*/ 407699 w 2333951"/>
                    <a:gd name="connsiteY24" fmla="*/ 1323981 h 6741081"/>
                    <a:gd name="connsiteX25" fmla="*/ 407699 w 2333951"/>
                    <a:gd name="connsiteY25" fmla="*/ 888455 h 6741081"/>
                    <a:gd name="connsiteX26" fmla="*/ 369631 w 2333951"/>
                    <a:gd name="connsiteY26" fmla="*/ 860482 h 6741081"/>
                    <a:gd name="connsiteX27" fmla="*/ 239270 w 2333951"/>
                    <a:gd name="connsiteY27" fmla="*/ 580179 h 6741081"/>
                    <a:gd name="connsiteX28" fmla="*/ 239270 w 2333951"/>
                    <a:gd name="connsiteY28" fmla="*/ 381480 h 6741081"/>
                    <a:gd name="connsiteX29" fmla="*/ 521151 w 2333951"/>
                    <a:gd name="connsiteY29" fmla="*/ 12568 h 6741081"/>
                    <a:gd name="connsiteX30" fmla="*/ 568663 w 2333951"/>
                    <a:gd name="connsiteY30" fmla="*/ 0 h 6741081"/>
                    <a:gd name="connsiteX0" fmla="*/ 1168932 w 2283402"/>
                    <a:gd name="connsiteY0" fmla="*/ 1119694 h 6741081"/>
                    <a:gd name="connsiteX1" fmla="*/ 1914460 w 2283402"/>
                    <a:gd name="connsiteY1" fmla="*/ 1313156 h 6741081"/>
                    <a:gd name="connsiteX2" fmla="*/ 1930167 w 2283402"/>
                    <a:gd name="connsiteY2" fmla="*/ 1323983 h 6741081"/>
                    <a:gd name="connsiteX3" fmla="*/ 2279604 w 2283402"/>
                    <a:gd name="connsiteY3" fmla="*/ 1673463 h 6741081"/>
                    <a:gd name="connsiteX4" fmla="*/ 2268067 w 2283402"/>
                    <a:gd name="connsiteY4" fmla="*/ 2763723 h 6741081"/>
                    <a:gd name="connsiteX5" fmla="*/ 2217240 w 2283402"/>
                    <a:gd name="connsiteY5" fmla="*/ 4338790 h 6741081"/>
                    <a:gd name="connsiteX6" fmla="*/ 2195611 w 2283402"/>
                    <a:gd name="connsiteY6" fmla="*/ 6621415 h 6741081"/>
                    <a:gd name="connsiteX7" fmla="*/ 404747 w 2283402"/>
                    <a:gd name="connsiteY7" fmla="*/ 6589245 h 6741081"/>
                    <a:gd name="connsiteX8" fmla="*/ 451380 w 2283402"/>
                    <a:gd name="connsiteY8" fmla="*/ 4424036 h 6741081"/>
                    <a:gd name="connsiteX9" fmla="*/ 25850 w 2283402"/>
                    <a:gd name="connsiteY9" fmla="*/ 2281166 h 6741081"/>
                    <a:gd name="connsiteX10" fmla="*/ 407699 w 2283402"/>
                    <a:gd name="connsiteY10" fmla="*/ 1323982 h 6741081"/>
                    <a:gd name="connsiteX11" fmla="*/ 423404 w 2283402"/>
                    <a:gd name="connsiteY11" fmla="*/ 1313156 h 6741081"/>
                    <a:gd name="connsiteX12" fmla="*/ 1168932 w 2283402"/>
                    <a:gd name="connsiteY12" fmla="*/ 1119694 h 6741081"/>
                    <a:gd name="connsiteX13" fmla="*/ 568663 w 2283402"/>
                    <a:gd name="connsiteY13" fmla="*/ 0 h 6741081"/>
                    <a:gd name="connsiteX14" fmla="*/ 1769200 w 2283402"/>
                    <a:gd name="connsiteY14" fmla="*/ 0 h 6741081"/>
                    <a:gd name="connsiteX15" fmla="*/ 1816713 w 2283402"/>
                    <a:gd name="connsiteY15" fmla="*/ 12568 h 6741081"/>
                    <a:gd name="connsiteX16" fmla="*/ 2098595 w 2283402"/>
                    <a:gd name="connsiteY16" fmla="*/ 381480 h 6741081"/>
                    <a:gd name="connsiteX17" fmla="*/ 2098595 w 2283402"/>
                    <a:gd name="connsiteY17" fmla="*/ 580179 h 6741081"/>
                    <a:gd name="connsiteX18" fmla="*/ 1968235 w 2283402"/>
                    <a:gd name="connsiteY18" fmla="*/ 860482 h 6741081"/>
                    <a:gd name="connsiteX19" fmla="*/ 1930167 w 2283402"/>
                    <a:gd name="connsiteY19" fmla="*/ 888455 h 6741081"/>
                    <a:gd name="connsiteX20" fmla="*/ 1930167 w 2283402"/>
                    <a:gd name="connsiteY20" fmla="*/ 1323982 h 6741081"/>
                    <a:gd name="connsiteX21" fmla="*/ 1914460 w 2283402"/>
                    <a:gd name="connsiteY21" fmla="*/ 1313155 h 6741081"/>
                    <a:gd name="connsiteX22" fmla="*/ 1168932 w 2283402"/>
                    <a:gd name="connsiteY22" fmla="*/ 1119693 h 6741081"/>
                    <a:gd name="connsiteX23" fmla="*/ 423404 w 2283402"/>
                    <a:gd name="connsiteY23" fmla="*/ 1313155 h 6741081"/>
                    <a:gd name="connsiteX24" fmla="*/ 407699 w 2283402"/>
                    <a:gd name="connsiteY24" fmla="*/ 1323981 h 6741081"/>
                    <a:gd name="connsiteX25" fmla="*/ 407699 w 2283402"/>
                    <a:gd name="connsiteY25" fmla="*/ 888455 h 6741081"/>
                    <a:gd name="connsiteX26" fmla="*/ 369631 w 2283402"/>
                    <a:gd name="connsiteY26" fmla="*/ 860482 h 6741081"/>
                    <a:gd name="connsiteX27" fmla="*/ 239270 w 2283402"/>
                    <a:gd name="connsiteY27" fmla="*/ 580179 h 6741081"/>
                    <a:gd name="connsiteX28" fmla="*/ 239270 w 2283402"/>
                    <a:gd name="connsiteY28" fmla="*/ 381480 h 6741081"/>
                    <a:gd name="connsiteX29" fmla="*/ 521151 w 2283402"/>
                    <a:gd name="connsiteY29" fmla="*/ 12568 h 6741081"/>
                    <a:gd name="connsiteX30" fmla="*/ 568663 w 2283402"/>
                    <a:gd name="connsiteY30" fmla="*/ 0 h 6741081"/>
                    <a:gd name="connsiteX0" fmla="*/ 929662 w 2044132"/>
                    <a:gd name="connsiteY0" fmla="*/ 1119694 h 6741081"/>
                    <a:gd name="connsiteX1" fmla="*/ 1675190 w 2044132"/>
                    <a:gd name="connsiteY1" fmla="*/ 1313156 h 6741081"/>
                    <a:gd name="connsiteX2" fmla="*/ 1690897 w 2044132"/>
                    <a:gd name="connsiteY2" fmla="*/ 1323983 h 6741081"/>
                    <a:gd name="connsiteX3" fmla="*/ 2040334 w 2044132"/>
                    <a:gd name="connsiteY3" fmla="*/ 1673463 h 6741081"/>
                    <a:gd name="connsiteX4" fmla="*/ 2028797 w 2044132"/>
                    <a:gd name="connsiteY4" fmla="*/ 2763723 h 6741081"/>
                    <a:gd name="connsiteX5" fmla="*/ 1977970 w 2044132"/>
                    <a:gd name="connsiteY5" fmla="*/ 4338790 h 6741081"/>
                    <a:gd name="connsiteX6" fmla="*/ 1956341 w 2044132"/>
                    <a:gd name="connsiteY6" fmla="*/ 6621415 h 6741081"/>
                    <a:gd name="connsiteX7" fmla="*/ 165477 w 2044132"/>
                    <a:gd name="connsiteY7" fmla="*/ 6589245 h 6741081"/>
                    <a:gd name="connsiteX8" fmla="*/ 212110 w 2044132"/>
                    <a:gd name="connsiteY8" fmla="*/ 4424036 h 6741081"/>
                    <a:gd name="connsiteX9" fmla="*/ 168429 w 2044132"/>
                    <a:gd name="connsiteY9" fmla="*/ 1323982 h 6741081"/>
                    <a:gd name="connsiteX10" fmla="*/ 184134 w 2044132"/>
                    <a:gd name="connsiteY10" fmla="*/ 1313156 h 6741081"/>
                    <a:gd name="connsiteX11" fmla="*/ 929662 w 2044132"/>
                    <a:gd name="connsiteY11" fmla="*/ 1119694 h 6741081"/>
                    <a:gd name="connsiteX12" fmla="*/ 329393 w 2044132"/>
                    <a:gd name="connsiteY12" fmla="*/ 0 h 6741081"/>
                    <a:gd name="connsiteX13" fmla="*/ 1529930 w 2044132"/>
                    <a:gd name="connsiteY13" fmla="*/ 0 h 6741081"/>
                    <a:gd name="connsiteX14" fmla="*/ 1577443 w 2044132"/>
                    <a:gd name="connsiteY14" fmla="*/ 12568 h 6741081"/>
                    <a:gd name="connsiteX15" fmla="*/ 1859325 w 2044132"/>
                    <a:gd name="connsiteY15" fmla="*/ 381480 h 6741081"/>
                    <a:gd name="connsiteX16" fmla="*/ 1859325 w 2044132"/>
                    <a:gd name="connsiteY16" fmla="*/ 580179 h 6741081"/>
                    <a:gd name="connsiteX17" fmla="*/ 1728965 w 2044132"/>
                    <a:gd name="connsiteY17" fmla="*/ 860482 h 6741081"/>
                    <a:gd name="connsiteX18" fmla="*/ 1690897 w 2044132"/>
                    <a:gd name="connsiteY18" fmla="*/ 888455 h 6741081"/>
                    <a:gd name="connsiteX19" fmla="*/ 1690897 w 2044132"/>
                    <a:gd name="connsiteY19" fmla="*/ 1323982 h 6741081"/>
                    <a:gd name="connsiteX20" fmla="*/ 1675190 w 2044132"/>
                    <a:gd name="connsiteY20" fmla="*/ 1313155 h 6741081"/>
                    <a:gd name="connsiteX21" fmla="*/ 929662 w 2044132"/>
                    <a:gd name="connsiteY21" fmla="*/ 1119693 h 6741081"/>
                    <a:gd name="connsiteX22" fmla="*/ 184134 w 2044132"/>
                    <a:gd name="connsiteY22" fmla="*/ 1313155 h 6741081"/>
                    <a:gd name="connsiteX23" fmla="*/ 168429 w 2044132"/>
                    <a:gd name="connsiteY23" fmla="*/ 1323981 h 6741081"/>
                    <a:gd name="connsiteX24" fmla="*/ 168429 w 2044132"/>
                    <a:gd name="connsiteY24" fmla="*/ 888455 h 6741081"/>
                    <a:gd name="connsiteX25" fmla="*/ 130361 w 2044132"/>
                    <a:gd name="connsiteY25" fmla="*/ 860482 h 6741081"/>
                    <a:gd name="connsiteX26" fmla="*/ 0 w 2044132"/>
                    <a:gd name="connsiteY26" fmla="*/ 580179 h 6741081"/>
                    <a:gd name="connsiteX27" fmla="*/ 0 w 2044132"/>
                    <a:gd name="connsiteY27" fmla="*/ 381480 h 6741081"/>
                    <a:gd name="connsiteX28" fmla="*/ 281881 w 2044132"/>
                    <a:gd name="connsiteY28" fmla="*/ 12568 h 6741081"/>
                    <a:gd name="connsiteX29" fmla="*/ 329393 w 2044132"/>
                    <a:gd name="connsiteY29" fmla="*/ 0 h 6741081"/>
                    <a:gd name="connsiteX0" fmla="*/ 1161630 w 2276100"/>
                    <a:gd name="connsiteY0" fmla="*/ 1119694 h 6773812"/>
                    <a:gd name="connsiteX1" fmla="*/ 1907158 w 2276100"/>
                    <a:gd name="connsiteY1" fmla="*/ 1313156 h 6773812"/>
                    <a:gd name="connsiteX2" fmla="*/ 1922865 w 2276100"/>
                    <a:gd name="connsiteY2" fmla="*/ 1323983 h 6773812"/>
                    <a:gd name="connsiteX3" fmla="*/ 2272302 w 2276100"/>
                    <a:gd name="connsiteY3" fmla="*/ 1673463 h 6773812"/>
                    <a:gd name="connsiteX4" fmla="*/ 2260765 w 2276100"/>
                    <a:gd name="connsiteY4" fmla="*/ 2763723 h 6773812"/>
                    <a:gd name="connsiteX5" fmla="*/ 2209938 w 2276100"/>
                    <a:gd name="connsiteY5" fmla="*/ 4338790 h 6773812"/>
                    <a:gd name="connsiteX6" fmla="*/ 2188309 w 2276100"/>
                    <a:gd name="connsiteY6" fmla="*/ 6621415 h 6773812"/>
                    <a:gd name="connsiteX7" fmla="*/ 397445 w 2276100"/>
                    <a:gd name="connsiteY7" fmla="*/ 6589245 h 6773812"/>
                    <a:gd name="connsiteX8" fmla="*/ 22737 w 2276100"/>
                    <a:gd name="connsiteY8" fmla="*/ 4393947 h 6773812"/>
                    <a:gd name="connsiteX9" fmla="*/ 400397 w 2276100"/>
                    <a:gd name="connsiteY9" fmla="*/ 1323982 h 6773812"/>
                    <a:gd name="connsiteX10" fmla="*/ 416102 w 2276100"/>
                    <a:gd name="connsiteY10" fmla="*/ 1313156 h 6773812"/>
                    <a:gd name="connsiteX11" fmla="*/ 1161630 w 2276100"/>
                    <a:gd name="connsiteY11" fmla="*/ 1119694 h 6773812"/>
                    <a:gd name="connsiteX12" fmla="*/ 561361 w 2276100"/>
                    <a:gd name="connsiteY12" fmla="*/ 0 h 6773812"/>
                    <a:gd name="connsiteX13" fmla="*/ 1761898 w 2276100"/>
                    <a:gd name="connsiteY13" fmla="*/ 0 h 6773812"/>
                    <a:gd name="connsiteX14" fmla="*/ 1809411 w 2276100"/>
                    <a:gd name="connsiteY14" fmla="*/ 12568 h 6773812"/>
                    <a:gd name="connsiteX15" fmla="*/ 2091293 w 2276100"/>
                    <a:gd name="connsiteY15" fmla="*/ 381480 h 6773812"/>
                    <a:gd name="connsiteX16" fmla="*/ 2091293 w 2276100"/>
                    <a:gd name="connsiteY16" fmla="*/ 580179 h 6773812"/>
                    <a:gd name="connsiteX17" fmla="*/ 1960933 w 2276100"/>
                    <a:gd name="connsiteY17" fmla="*/ 860482 h 6773812"/>
                    <a:gd name="connsiteX18" fmla="*/ 1922865 w 2276100"/>
                    <a:gd name="connsiteY18" fmla="*/ 888455 h 6773812"/>
                    <a:gd name="connsiteX19" fmla="*/ 1922865 w 2276100"/>
                    <a:gd name="connsiteY19" fmla="*/ 1323982 h 6773812"/>
                    <a:gd name="connsiteX20" fmla="*/ 1907158 w 2276100"/>
                    <a:gd name="connsiteY20" fmla="*/ 1313155 h 6773812"/>
                    <a:gd name="connsiteX21" fmla="*/ 1161630 w 2276100"/>
                    <a:gd name="connsiteY21" fmla="*/ 1119693 h 6773812"/>
                    <a:gd name="connsiteX22" fmla="*/ 416102 w 2276100"/>
                    <a:gd name="connsiteY22" fmla="*/ 1313155 h 6773812"/>
                    <a:gd name="connsiteX23" fmla="*/ 400397 w 2276100"/>
                    <a:gd name="connsiteY23" fmla="*/ 1323981 h 6773812"/>
                    <a:gd name="connsiteX24" fmla="*/ 400397 w 2276100"/>
                    <a:gd name="connsiteY24" fmla="*/ 888455 h 6773812"/>
                    <a:gd name="connsiteX25" fmla="*/ 362329 w 2276100"/>
                    <a:gd name="connsiteY25" fmla="*/ 860482 h 6773812"/>
                    <a:gd name="connsiteX26" fmla="*/ 231968 w 2276100"/>
                    <a:gd name="connsiteY26" fmla="*/ 580179 h 6773812"/>
                    <a:gd name="connsiteX27" fmla="*/ 231968 w 2276100"/>
                    <a:gd name="connsiteY27" fmla="*/ 381480 h 6773812"/>
                    <a:gd name="connsiteX28" fmla="*/ 513849 w 2276100"/>
                    <a:gd name="connsiteY28" fmla="*/ 12568 h 6773812"/>
                    <a:gd name="connsiteX29" fmla="*/ 561361 w 2276100"/>
                    <a:gd name="connsiteY29" fmla="*/ 0 h 6773812"/>
                    <a:gd name="connsiteX0" fmla="*/ 1161630 w 2407503"/>
                    <a:gd name="connsiteY0" fmla="*/ 1119694 h 6773814"/>
                    <a:gd name="connsiteX1" fmla="*/ 1907158 w 2407503"/>
                    <a:gd name="connsiteY1" fmla="*/ 1313156 h 6773814"/>
                    <a:gd name="connsiteX2" fmla="*/ 1922865 w 2407503"/>
                    <a:gd name="connsiteY2" fmla="*/ 1323983 h 6773814"/>
                    <a:gd name="connsiteX3" fmla="*/ 2272302 w 2407503"/>
                    <a:gd name="connsiteY3" fmla="*/ 1673463 h 6773814"/>
                    <a:gd name="connsiteX4" fmla="*/ 2260765 w 2407503"/>
                    <a:gd name="connsiteY4" fmla="*/ 2763723 h 6773814"/>
                    <a:gd name="connsiteX5" fmla="*/ 2406564 w 2407503"/>
                    <a:gd name="connsiteY5" fmla="*/ 4629657 h 6773814"/>
                    <a:gd name="connsiteX6" fmla="*/ 2188309 w 2407503"/>
                    <a:gd name="connsiteY6" fmla="*/ 6621415 h 6773814"/>
                    <a:gd name="connsiteX7" fmla="*/ 397445 w 2407503"/>
                    <a:gd name="connsiteY7" fmla="*/ 6589245 h 6773814"/>
                    <a:gd name="connsiteX8" fmla="*/ 22737 w 2407503"/>
                    <a:gd name="connsiteY8" fmla="*/ 4393947 h 6773814"/>
                    <a:gd name="connsiteX9" fmla="*/ 400397 w 2407503"/>
                    <a:gd name="connsiteY9" fmla="*/ 1323982 h 6773814"/>
                    <a:gd name="connsiteX10" fmla="*/ 416102 w 2407503"/>
                    <a:gd name="connsiteY10" fmla="*/ 1313156 h 6773814"/>
                    <a:gd name="connsiteX11" fmla="*/ 1161630 w 2407503"/>
                    <a:gd name="connsiteY11" fmla="*/ 1119694 h 6773814"/>
                    <a:gd name="connsiteX12" fmla="*/ 561361 w 2407503"/>
                    <a:gd name="connsiteY12" fmla="*/ 0 h 6773814"/>
                    <a:gd name="connsiteX13" fmla="*/ 1761898 w 2407503"/>
                    <a:gd name="connsiteY13" fmla="*/ 0 h 6773814"/>
                    <a:gd name="connsiteX14" fmla="*/ 1809411 w 2407503"/>
                    <a:gd name="connsiteY14" fmla="*/ 12568 h 6773814"/>
                    <a:gd name="connsiteX15" fmla="*/ 2091293 w 2407503"/>
                    <a:gd name="connsiteY15" fmla="*/ 381480 h 6773814"/>
                    <a:gd name="connsiteX16" fmla="*/ 2091293 w 2407503"/>
                    <a:gd name="connsiteY16" fmla="*/ 580179 h 6773814"/>
                    <a:gd name="connsiteX17" fmla="*/ 1960933 w 2407503"/>
                    <a:gd name="connsiteY17" fmla="*/ 860482 h 6773814"/>
                    <a:gd name="connsiteX18" fmla="*/ 1922865 w 2407503"/>
                    <a:gd name="connsiteY18" fmla="*/ 888455 h 6773814"/>
                    <a:gd name="connsiteX19" fmla="*/ 1922865 w 2407503"/>
                    <a:gd name="connsiteY19" fmla="*/ 1323982 h 6773814"/>
                    <a:gd name="connsiteX20" fmla="*/ 1907158 w 2407503"/>
                    <a:gd name="connsiteY20" fmla="*/ 1313155 h 6773814"/>
                    <a:gd name="connsiteX21" fmla="*/ 1161630 w 2407503"/>
                    <a:gd name="connsiteY21" fmla="*/ 1119693 h 6773814"/>
                    <a:gd name="connsiteX22" fmla="*/ 416102 w 2407503"/>
                    <a:gd name="connsiteY22" fmla="*/ 1313155 h 6773814"/>
                    <a:gd name="connsiteX23" fmla="*/ 400397 w 2407503"/>
                    <a:gd name="connsiteY23" fmla="*/ 1323981 h 6773814"/>
                    <a:gd name="connsiteX24" fmla="*/ 400397 w 2407503"/>
                    <a:gd name="connsiteY24" fmla="*/ 888455 h 6773814"/>
                    <a:gd name="connsiteX25" fmla="*/ 362329 w 2407503"/>
                    <a:gd name="connsiteY25" fmla="*/ 860482 h 6773814"/>
                    <a:gd name="connsiteX26" fmla="*/ 231968 w 2407503"/>
                    <a:gd name="connsiteY26" fmla="*/ 580179 h 6773814"/>
                    <a:gd name="connsiteX27" fmla="*/ 231968 w 2407503"/>
                    <a:gd name="connsiteY27" fmla="*/ 381480 h 6773814"/>
                    <a:gd name="connsiteX28" fmla="*/ 513849 w 2407503"/>
                    <a:gd name="connsiteY28" fmla="*/ 12568 h 6773814"/>
                    <a:gd name="connsiteX29" fmla="*/ 561361 w 2407503"/>
                    <a:gd name="connsiteY29" fmla="*/ 0 h 6773814"/>
                    <a:gd name="connsiteX0" fmla="*/ 1161630 w 2555638"/>
                    <a:gd name="connsiteY0" fmla="*/ 1119694 h 6773812"/>
                    <a:gd name="connsiteX1" fmla="*/ 1907158 w 2555638"/>
                    <a:gd name="connsiteY1" fmla="*/ 1313156 h 6773812"/>
                    <a:gd name="connsiteX2" fmla="*/ 1922865 w 2555638"/>
                    <a:gd name="connsiteY2" fmla="*/ 1323983 h 6773812"/>
                    <a:gd name="connsiteX3" fmla="*/ 2272302 w 2555638"/>
                    <a:gd name="connsiteY3" fmla="*/ 1673463 h 6773812"/>
                    <a:gd name="connsiteX4" fmla="*/ 2260765 w 2555638"/>
                    <a:gd name="connsiteY4" fmla="*/ 2763723 h 6773812"/>
                    <a:gd name="connsiteX5" fmla="*/ 2406564 w 2555638"/>
                    <a:gd name="connsiteY5" fmla="*/ 4629657 h 6773812"/>
                    <a:gd name="connsiteX6" fmla="*/ 2188309 w 2555638"/>
                    <a:gd name="connsiteY6" fmla="*/ 6621415 h 6773812"/>
                    <a:gd name="connsiteX7" fmla="*/ 397445 w 2555638"/>
                    <a:gd name="connsiteY7" fmla="*/ 6589245 h 6773812"/>
                    <a:gd name="connsiteX8" fmla="*/ 22737 w 2555638"/>
                    <a:gd name="connsiteY8" fmla="*/ 4393947 h 6773812"/>
                    <a:gd name="connsiteX9" fmla="*/ 400397 w 2555638"/>
                    <a:gd name="connsiteY9" fmla="*/ 1323982 h 6773812"/>
                    <a:gd name="connsiteX10" fmla="*/ 416102 w 2555638"/>
                    <a:gd name="connsiteY10" fmla="*/ 1313156 h 6773812"/>
                    <a:gd name="connsiteX11" fmla="*/ 1161630 w 2555638"/>
                    <a:gd name="connsiteY11" fmla="*/ 1119694 h 6773812"/>
                    <a:gd name="connsiteX12" fmla="*/ 561361 w 2555638"/>
                    <a:gd name="connsiteY12" fmla="*/ 0 h 6773812"/>
                    <a:gd name="connsiteX13" fmla="*/ 1761898 w 2555638"/>
                    <a:gd name="connsiteY13" fmla="*/ 0 h 6773812"/>
                    <a:gd name="connsiteX14" fmla="*/ 1809411 w 2555638"/>
                    <a:gd name="connsiteY14" fmla="*/ 12568 h 6773812"/>
                    <a:gd name="connsiteX15" fmla="*/ 2091293 w 2555638"/>
                    <a:gd name="connsiteY15" fmla="*/ 381480 h 6773812"/>
                    <a:gd name="connsiteX16" fmla="*/ 2091293 w 2555638"/>
                    <a:gd name="connsiteY16" fmla="*/ 580179 h 6773812"/>
                    <a:gd name="connsiteX17" fmla="*/ 1960933 w 2555638"/>
                    <a:gd name="connsiteY17" fmla="*/ 860482 h 6773812"/>
                    <a:gd name="connsiteX18" fmla="*/ 1922865 w 2555638"/>
                    <a:gd name="connsiteY18" fmla="*/ 888455 h 6773812"/>
                    <a:gd name="connsiteX19" fmla="*/ 1922865 w 2555638"/>
                    <a:gd name="connsiteY19" fmla="*/ 1323982 h 6773812"/>
                    <a:gd name="connsiteX20" fmla="*/ 1907158 w 2555638"/>
                    <a:gd name="connsiteY20" fmla="*/ 1313155 h 6773812"/>
                    <a:gd name="connsiteX21" fmla="*/ 1161630 w 2555638"/>
                    <a:gd name="connsiteY21" fmla="*/ 1119693 h 6773812"/>
                    <a:gd name="connsiteX22" fmla="*/ 416102 w 2555638"/>
                    <a:gd name="connsiteY22" fmla="*/ 1313155 h 6773812"/>
                    <a:gd name="connsiteX23" fmla="*/ 400397 w 2555638"/>
                    <a:gd name="connsiteY23" fmla="*/ 1323981 h 6773812"/>
                    <a:gd name="connsiteX24" fmla="*/ 400397 w 2555638"/>
                    <a:gd name="connsiteY24" fmla="*/ 888455 h 6773812"/>
                    <a:gd name="connsiteX25" fmla="*/ 362329 w 2555638"/>
                    <a:gd name="connsiteY25" fmla="*/ 860482 h 6773812"/>
                    <a:gd name="connsiteX26" fmla="*/ 231968 w 2555638"/>
                    <a:gd name="connsiteY26" fmla="*/ 580179 h 6773812"/>
                    <a:gd name="connsiteX27" fmla="*/ 231968 w 2555638"/>
                    <a:gd name="connsiteY27" fmla="*/ 381480 h 6773812"/>
                    <a:gd name="connsiteX28" fmla="*/ 513849 w 2555638"/>
                    <a:gd name="connsiteY28" fmla="*/ 12568 h 6773812"/>
                    <a:gd name="connsiteX29" fmla="*/ 561361 w 2555638"/>
                    <a:gd name="connsiteY29" fmla="*/ 0 h 6773812"/>
                    <a:gd name="connsiteX0" fmla="*/ 1161630 w 2555638"/>
                    <a:gd name="connsiteY0" fmla="*/ 1119694 h 6763632"/>
                    <a:gd name="connsiteX1" fmla="*/ 1907158 w 2555638"/>
                    <a:gd name="connsiteY1" fmla="*/ 1313156 h 6763632"/>
                    <a:gd name="connsiteX2" fmla="*/ 1922865 w 2555638"/>
                    <a:gd name="connsiteY2" fmla="*/ 1323983 h 6763632"/>
                    <a:gd name="connsiteX3" fmla="*/ 2272302 w 2555638"/>
                    <a:gd name="connsiteY3" fmla="*/ 1673463 h 6763632"/>
                    <a:gd name="connsiteX4" fmla="*/ 2260765 w 2555638"/>
                    <a:gd name="connsiteY4" fmla="*/ 2763723 h 6763632"/>
                    <a:gd name="connsiteX5" fmla="*/ 2406564 w 2555638"/>
                    <a:gd name="connsiteY5" fmla="*/ 4629657 h 6763632"/>
                    <a:gd name="connsiteX6" fmla="*/ 2188309 w 2555638"/>
                    <a:gd name="connsiteY6" fmla="*/ 6621415 h 6763632"/>
                    <a:gd name="connsiteX7" fmla="*/ 397445 w 2555638"/>
                    <a:gd name="connsiteY7" fmla="*/ 6589245 h 6763632"/>
                    <a:gd name="connsiteX8" fmla="*/ 22737 w 2555638"/>
                    <a:gd name="connsiteY8" fmla="*/ 4393947 h 6763632"/>
                    <a:gd name="connsiteX9" fmla="*/ 400397 w 2555638"/>
                    <a:gd name="connsiteY9" fmla="*/ 1323982 h 6763632"/>
                    <a:gd name="connsiteX10" fmla="*/ 416102 w 2555638"/>
                    <a:gd name="connsiteY10" fmla="*/ 1313156 h 6763632"/>
                    <a:gd name="connsiteX11" fmla="*/ 1161630 w 2555638"/>
                    <a:gd name="connsiteY11" fmla="*/ 1119694 h 6763632"/>
                    <a:gd name="connsiteX12" fmla="*/ 561361 w 2555638"/>
                    <a:gd name="connsiteY12" fmla="*/ 0 h 6763632"/>
                    <a:gd name="connsiteX13" fmla="*/ 1761898 w 2555638"/>
                    <a:gd name="connsiteY13" fmla="*/ 0 h 6763632"/>
                    <a:gd name="connsiteX14" fmla="*/ 1809411 w 2555638"/>
                    <a:gd name="connsiteY14" fmla="*/ 12568 h 6763632"/>
                    <a:gd name="connsiteX15" fmla="*/ 2091293 w 2555638"/>
                    <a:gd name="connsiteY15" fmla="*/ 381480 h 6763632"/>
                    <a:gd name="connsiteX16" fmla="*/ 2091293 w 2555638"/>
                    <a:gd name="connsiteY16" fmla="*/ 580179 h 6763632"/>
                    <a:gd name="connsiteX17" fmla="*/ 1960933 w 2555638"/>
                    <a:gd name="connsiteY17" fmla="*/ 860482 h 6763632"/>
                    <a:gd name="connsiteX18" fmla="*/ 1922865 w 2555638"/>
                    <a:gd name="connsiteY18" fmla="*/ 888455 h 6763632"/>
                    <a:gd name="connsiteX19" fmla="*/ 1922865 w 2555638"/>
                    <a:gd name="connsiteY19" fmla="*/ 1323982 h 6763632"/>
                    <a:gd name="connsiteX20" fmla="*/ 1907158 w 2555638"/>
                    <a:gd name="connsiteY20" fmla="*/ 1313155 h 6763632"/>
                    <a:gd name="connsiteX21" fmla="*/ 1161630 w 2555638"/>
                    <a:gd name="connsiteY21" fmla="*/ 1119693 h 6763632"/>
                    <a:gd name="connsiteX22" fmla="*/ 416102 w 2555638"/>
                    <a:gd name="connsiteY22" fmla="*/ 1313155 h 6763632"/>
                    <a:gd name="connsiteX23" fmla="*/ 400397 w 2555638"/>
                    <a:gd name="connsiteY23" fmla="*/ 1323981 h 6763632"/>
                    <a:gd name="connsiteX24" fmla="*/ 400397 w 2555638"/>
                    <a:gd name="connsiteY24" fmla="*/ 888455 h 6763632"/>
                    <a:gd name="connsiteX25" fmla="*/ 362329 w 2555638"/>
                    <a:gd name="connsiteY25" fmla="*/ 860482 h 6763632"/>
                    <a:gd name="connsiteX26" fmla="*/ 231968 w 2555638"/>
                    <a:gd name="connsiteY26" fmla="*/ 580179 h 6763632"/>
                    <a:gd name="connsiteX27" fmla="*/ 231968 w 2555638"/>
                    <a:gd name="connsiteY27" fmla="*/ 381480 h 6763632"/>
                    <a:gd name="connsiteX28" fmla="*/ 513849 w 2555638"/>
                    <a:gd name="connsiteY28" fmla="*/ 12568 h 6763632"/>
                    <a:gd name="connsiteX29" fmla="*/ 561361 w 2555638"/>
                    <a:gd name="connsiteY29" fmla="*/ 0 h 676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555638" h="6763632">
                      <a:moveTo>
                        <a:pt x="1161630" y="1119694"/>
                      </a:moveTo>
                      <a:cubicBezTo>
                        <a:pt x="1452777" y="1119694"/>
                        <a:pt x="1716361" y="1193625"/>
                        <a:pt x="1907158" y="1313156"/>
                      </a:cubicBezTo>
                      <a:lnTo>
                        <a:pt x="1922865" y="1323983"/>
                      </a:lnTo>
                      <a:lnTo>
                        <a:pt x="2272302" y="1673463"/>
                      </a:lnTo>
                      <a:lnTo>
                        <a:pt x="2260765" y="2763723"/>
                      </a:lnTo>
                      <a:cubicBezTo>
                        <a:pt x="2311228" y="3112309"/>
                        <a:pt x="2418640" y="3986708"/>
                        <a:pt x="2406564" y="4629657"/>
                      </a:cubicBezTo>
                      <a:cubicBezTo>
                        <a:pt x="2394488" y="5272606"/>
                        <a:pt x="2867478" y="6552465"/>
                        <a:pt x="2188309" y="6621415"/>
                      </a:cubicBezTo>
                      <a:cubicBezTo>
                        <a:pt x="1668448" y="6623944"/>
                        <a:pt x="758374" y="6960490"/>
                        <a:pt x="397445" y="6589245"/>
                      </a:cubicBezTo>
                      <a:cubicBezTo>
                        <a:pt x="36516" y="6218000"/>
                        <a:pt x="-47578" y="5036897"/>
                        <a:pt x="22737" y="4393947"/>
                      </a:cubicBezTo>
                      <a:cubicBezTo>
                        <a:pt x="23229" y="3516403"/>
                        <a:pt x="405060" y="1842462"/>
                        <a:pt x="400397" y="1323982"/>
                      </a:cubicBezTo>
                      <a:lnTo>
                        <a:pt x="416102" y="1313156"/>
                      </a:lnTo>
                      <a:cubicBezTo>
                        <a:pt x="606899" y="1193625"/>
                        <a:pt x="870483" y="1119694"/>
                        <a:pt x="1161630" y="1119694"/>
                      </a:cubicBezTo>
                      <a:close/>
                      <a:moveTo>
                        <a:pt x="561361" y="0"/>
                      </a:moveTo>
                      <a:lnTo>
                        <a:pt x="1761898" y="0"/>
                      </a:lnTo>
                      <a:lnTo>
                        <a:pt x="1809411" y="12568"/>
                      </a:lnTo>
                      <a:cubicBezTo>
                        <a:pt x="1974485" y="70542"/>
                        <a:pt x="2091293" y="213862"/>
                        <a:pt x="2091293" y="381480"/>
                      </a:cubicBezTo>
                      <a:lnTo>
                        <a:pt x="2091293" y="580179"/>
                      </a:lnTo>
                      <a:cubicBezTo>
                        <a:pt x="2091293" y="689644"/>
                        <a:pt x="2041477" y="788746"/>
                        <a:pt x="1960933" y="860482"/>
                      </a:cubicBezTo>
                      <a:lnTo>
                        <a:pt x="1922865" y="888455"/>
                      </a:lnTo>
                      <a:lnTo>
                        <a:pt x="1922865" y="1323982"/>
                      </a:lnTo>
                      <a:lnTo>
                        <a:pt x="1907158" y="1313155"/>
                      </a:lnTo>
                      <a:cubicBezTo>
                        <a:pt x="1716361" y="1193624"/>
                        <a:pt x="1452777" y="1119693"/>
                        <a:pt x="1161630" y="1119693"/>
                      </a:cubicBezTo>
                      <a:cubicBezTo>
                        <a:pt x="870483" y="1119693"/>
                        <a:pt x="606899" y="1193624"/>
                        <a:pt x="416102" y="1313155"/>
                      </a:cubicBezTo>
                      <a:lnTo>
                        <a:pt x="400397" y="1323981"/>
                      </a:lnTo>
                      <a:lnTo>
                        <a:pt x="400397" y="888455"/>
                      </a:lnTo>
                      <a:lnTo>
                        <a:pt x="362329" y="860482"/>
                      </a:lnTo>
                      <a:cubicBezTo>
                        <a:pt x="281786" y="788746"/>
                        <a:pt x="231968" y="689644"/>
                        <a:pt x="231968" y="580179"/>
                      </a:cubicBezTo>
                      <a:lnTo>
                        <a:pt x="231968" y="381480"/>
                      </a:lnTo>
                      <a:cubicBezTo>
                        <a:pt x="231968" y="213862"/>
                        <a:pt x="348775" y="70542"/>
                        <a:pt x="513849" y="12568"/>
                      </a:cubicBezTo>
                      <a:lnTo>
                        <a:pt x="56136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89000"/>
                      </a:schemeClr>
                    </a:gs>
                    <a:gs pos="23000">
                      <a:schemeClr val="accent2">
                        <a:lumMod val="89000"/>
                      </a:schemeClr>
                    </a:gs>
                    <a:gs pos="69000">
                      <a:schemeClr val="accent2">
                        <a:lumMod val="75000"/>
                      </a:schemeClr>
                    </a:gs>
                    <a:gs pos="97000">
                      <a:schemeClr val="accent2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19" name="Szabadkézi sokszög 818"/>
                <p:cNvSpPr/>
                <p:nvPr/>
              </p:nvSpPr>
              <p:spPr>
                <a:xfrm rot="21027276" flipH="1" flipV="1">
                  <a:off x="8784761" y="4195753"/>
                  <a:ext cx="1075627" cy="2397976"/>
                </a:xfrm>
                <a:custGeom>
                  <a:avLst/>
                  <a:gdLst>
                    <a:gd name="connsiteX0" fmla="*/ 100032 w 592842"/>
                    <a:gd name="connsiteY0" fmla="*/ 1465659 h 1467045"/>
                    <a:gd name="connsiteX1" fmla="*/ 1154 w 592842"/>
                    <a:gd name="connsiteY1" fmla="*/ 1210397 h 1467045"/>
                    <a:gd name="connsiteX2" fmla="*/ 34789 w 592842"/>
                    <a:gd name="connsiteY2" fmla="*/ 556939 h 1467045"/>
                    <a:gd name="connsiteX3" fmla="*/ 47677 w 592842"/>
                    <a:gd name="connsiteY3" fmla="*/ 551098 h 1467045"/>
                    <a:gd name="connsiteX4" fmla="*/ 61520 w 592842"/>
                    <a:gd name="connsiteY4" fmla="*/ 525605 h 1467045"/>
                    <a:gd name="connsiteX5" fmla="*/ 281499 w 592842"/>
                    <a:gd name="connsiteY5" fmla="*/ 201517 h 1467045"/>
                    <a:gd name="connsiteX6" fmla="*/ 543118 w 592842"/>
                    <a:gd name="connsiteY6" fmla="*/ 29515 h 1467045"/>
                    <a:gd name="connsiteX7" fmla="*/ 431111 w 592842"/>
                    <a:gd name="connsiteY7" fmla="*/ 444529 h 1467045"/>
                    <a:gd name="connsiteX8" fmla="*/ 368915 w 592842"/>
                    <a:gd name="connsiteY8" fmla="*/ 554552 h 1467045"/>
                    <a:gd name="connsiteX9" fmla="*/ 382897 w 592842"/>
                    <a:gd name="connsiteY9" fmla="*/ 554756 h 1467045"/>
                    <a:gd name="connsiteX10" fmla="*/ 285756 w 592842"/>
                    <a:gd name="connsiteY10" fmla="*/ 1274550 h 1467045"/>
                    <a:gd name="connsiteX11" fmla="*/ 100032 w 592842"/>
                    <a:gd name="connsiteY11" fmla="*/ 1465659 h 1467045"/>
                    <a:gd name="connsiteX0" fmla="*/ 100032 w 544042"/>
                    <a:gd name="connsiteY0" fmla="*/ 1464145 h 1465531"/>
                    <a:gd name="connsiteX1" fmla="*/ 1154 w 544042"/>
                    <a:gd name="connsiteY1" fmla="*/ 1208883 h 1465531"/>
                    <a:gd name="connsiteX2" fmla="*/ 34789 w 544042"/>
                    <a:gd name="connsiteY2" fmla="*/ 555425 h 1465531"/>
                    <a:gd name="connsiteX3" fmla="*/ 47677 w 544042"/>
                    <a:gd name="connsiteY3" fmla="*/ 549584 h 1465531"/>
                    <a:gd name="connsiteX4" fmla="*/ 61520 w 544042"/>
                    <a:gd name="connsiteY4" fmla="*/ 524091 h 1465531"/>
                    <a:gd name="connsiteX5" fmla="*/ 281499 w 544042"/>
                    <a:gd name="connsiteY5" fmla="*/ 200003 h 1465531"/>
                    <a:gd name="connsiteX6" fmla="*/ 543118 w 544042"/>
                    <a:gd name="connsiteY6" fmla="*/ 28001 h 1465531"/>
                    <a:gd name="connsiteX7" fmla="*/ 368915 w 544042"/>
                    <a:gd name="connsiteY7" fmla="*/ 553038 h 1465531"/>
                    <a:gd name="connsiteX8" fmla="*/ 382897 w 544042"/>
                    <a:gd name="connsiteY8" fmla="*/ 553242 h 1465531"/>
                    <a:gd name="connsiteX9" fmla="*/ 285756 w 544042"/>
                    <a:gd name="connsiteY9" fmla="*/ 1273036 h 1465531"/>
                    <a:gd name="connsiteX10" fmla="*/ 100032 w 544042"/>
                    <a:gd name="connsiteY10" fmla="*/ 1464145 h 1465531"/>
                    <a:gd name="connsiteX0" fmla="*/ 100032 w 592787"/>
                    <a:gd name="connsiteY0" fmla="*/ 1485518 h 1486904"/>
                    <a:gd name="connsiteX1" fmla="*/ 1154 w 592787"/>
                    <a:gd name="connsiteY1" fmla="*/ 1230256 h 1486904"/>
                    <a:gd name="connsiteX2" fmla="*/ 34789 w 592787"/>
                    <a:gd name="connsiteY2" fmla="*/ 576798 h 1486904"/>
                    <a:gd name="connsiteX3" fmla="*/ 47677 w 592787"/>
                    <a:gd name="connsiteY3" fmla="*/ 570957 h 1486904"/>
                    <a:gd name="connsiteX4" fmla="*/ 61520 w 592787"/>
                    <a:gd name="connsiteY4" fmla="*/ 545464 h 1486904"/>
                    <a:gd name="connsiteX5" fmla="*/ 281499 w 592787"/>
                    <a:gd name="connsiteY5" fmla="*/ 221376 h 1486904"/>
                    <a:gd name="connsiteX6" fmla="*/ 543118 w 592787"/>
                    <a:gd name="connsiteY6" fmla="*/ 49374 h 1486904"/>
                    <a:gd name="connsiteX7" fmla="*/ 368915 w 592787"/>
                    <a:gd name="connsiteY7" fmla="*/ 574411 h 1486904"/>
                    <a:gd name="connsiteX8" fmla="*/ 382897 w 592787"/>
                    <a:gd name="connsiteY8" fmla="*/ 574615 h 1486904"/>
                    <a:gd name="connsiteX9" fmla="*/ 285756 w 592787"/>
                    <a:gd name="connsiteY9" fmla="*/ 1294409 h 1486904"/>
                    <a:gd name="connsiteX10" fmla="*/ 100032 w 592787"/>
                    <a:gd name="connsiteY10" fmla="*/ 1485518 h 1486904"/>
                    <a:gd name="connsiteX0" fmla="*/ 100032 w 592787"/>
                    <a:gd name="connsiteY0" fmla="*/ 1436186 h 1437572"/>
                    <a:gd name="connsiteX1" fmla="*/ 1154 w 592787"/>
                    <a:gd name="connsiteY1" fmla="*/ 1180924 h 1437572"/>
                    <a:gd name="connsiteX2" fmla="*/ 34789 w 592787"/>
                    <a:gd name="connsiteY2" fmla="*/ 527466 h 1437572"/>
                    <a:gd name="connsiteX3" fmla="*/ 47677 w 592787"/>
                    <a:gd name="connsiteY3" fmla="*/ 521625 h 1437572"/>
                    <a:gd name="connsiteX4" fmla="*/ 61520 w 592787"/>
                    <a:gd name="connsiteY4" fmla="*/ 496132 h 1437572"/>
                    <a:gd name="connsiteX5" fmla="*/ 543118 w 592787"/>
                    <a:gd name="connsiteY5" fmla="*/ 42 h 1437572"/>
                    <a:gd name="connsiteX6" fmla="*/ 368915 w 592787"/>
                    <a:gd name="connsiteY6" fmla="*/ 525079 h 1437572"/>
                    <a:gd name="connsiteX7" fmla="*/ 382897 w 592787"/>
                    <a:gd name="connsiteY7" fmla="*/ 525283 h 1437572"/>
                    <a:gd name="connsiteX8" fmla="*/ 285756 w 592787"/>
                    <a:gd name="connsiteY8" fmla="*/ 1245077 h 1437572"/>
                    <a:gd name="connsiteX9" fmla="*/ 100032 w 592787"/>
                    <a:gd name="connsiteY9" fmla="*/ 1436186 h 1437572"/>
                    <a:gd name="connsiteX0" fmla="*/ 100032 w 617639"/>
                    <a:gd name="connsiteY0" fmla="*/ 1466813 h 1468199"/>
                    <a:gd name="connsiteX1" fmla="*/ 1154 w 617639"/>
                    <a:gd name="connsiteY1" fmla="*/ 1211551 h 1468199"/>
                    <a:gd name="connsiteX2" fmla="*/ 34789 w 617639"/>
                    <a:gd name="connsiteY2" fmla="*/ 558093 h 1468199"/>
                    <a:gd name="connsiteX3" fmla="*/ 47677 w 617639"/>
                    <a:gd name="connsiteY3" fmla="*/ 552252 h 1468199"/>
                    <a:gd name="connsiteX4" fmla="*/ 61520 w 617639"/>
                    <a:gd name="connsiteY4" fmla="*/ 526759 h 1468199"/>
                    <a:gd name="connsiteX5" fmla="*/ 543118 w 617639"/>
                    <a:gd name="connsiteY5" fmla="*/ 30669 h 1468199"/>
                    <a:gd name="connsiteX6" fmla="*/ 368915 w 617639"/>
                    <a:gd name="connsiteY6" fmla="*/ 555706 h 1468199"/>
                    <a:gd name="connsiteX7" fmla="*/ 382897 w 617639"/>
                    <a:gd name="connsiteY7" fmla="*/ 555910 h 1468199"/>
                    <a:gd name="connsiteX8" fmla="*/ 285756 w 617639"/>
                    <a:gd name="connsiteY8" fmla="*/ 1275704 h 1468199"/>
                    <a:gd name="connsiteX9" fmla="*/ 100032 w 617639"/>
                    <a:gd name="connsiteY9" fmla="*/ 1466813 h 1468199"/>
                    <a:gd name="connsiteX0" fmla="*/ 100032 w 590938"/>
                    <a:gd name="connsiteY0" fmla="*/ 1500280 h 1501666"/>
                    <a:gd name="connsiteX1" fmla="*/ 1154 w 590938"/>
                    <a:gd name="connsiteY1" fmla="*/ 1245018 h 1501666"/>
                    <a:gd name="connsiteX2" fmla="*/ 34789 w 590938"/>
                    <a:gd name="connsiteY2" fmla="*/ 591560 h 1501666"/>
                    <a:gd name="connsiteX3" fmla="*/ 47677 w 590938"/>
                    <a:gd name="connsiteY3" fmla="*/ 585719 h 1501666"/>
                    <a:gd name="connsiteX4" fmla="*/ 61520 w 590938"/>
                    <a:gd name="connsiteY4" fmla="*/ 560226 h 1501666"/>
                    <a:gd name="connsiteX5" fmla="*/ 511901 w 590938"/>
                    <a:gd name="connsiteY5" fmla="*/ 29214 h 1501666"/>
                    <a:gd name="connsiteX6" fmla="*/ 368915 w 590938"/>
                    <a:gd name="connsiteY6" fmla="*/ 589173 h 1501666"/>
                    <a:gd name="connsiteX7" fmla="*/ 382897 w 590938"/>
                    <a:gd name="connsiteY7" fmla="*/ 589377 h 1501666"/>
                    <a:gd name="connsiteX8" fmla="*/ 285756 w 590938"/>
                    <a:gd name="connsiteY8" fmla="*/ 1309171 h 1501666"/>
                    <a:gd name="connsiteX9" fmla="*/ 100032 w 590938"/>
                    <a:gd name="connsiteY9" fmla="*/ 1500280 h 1501666"/>
                    <a:gd name="connsiteX0" fmla="*/ 100032 w 574417"/>
                    <a:gd name="connsiteY0" fmla="*/ 1492562 h 1493948"/>
                    <a:gd name="connsiteX1" fmla="*/ 1154 w 574417"/>
                    <a:gd name="connsiteY1" fmla="*/ 1237300 h 1493948"/>
                    <a:gd name="connsiteX2" fmla="*/ 34789 w 574417"/>
                    <a:gd name="connsiteY2" fmla="*/ 583842 h 1493948"/>
                    <a:gd name="connsiteX3" fmla="*/ 47677 w 574417"/>
                    <a:gd name="connsiteY3" fmla="*/ 578001 h 1493948"/>
                    <a:gd name="connsiteX4" fmla="*/ 61520 w 574417"/>
                    <a:gd name="connsiteY4" fmla="*/ 552508 h 1493948"/>
                    <a:gd name="connsiteX5" fmla="*/ 511901 w 574417"/>
                    <a:gd name="connsiteY5" fmla="*/ 21496 h 1493948"/>
                    <a:gd name="connsiteX6" fmla="*/ 368915 w 574417"/>
                    <a:gd name="connsiteY6" fmla="*/ 581455 h 1493948"/>
                    <a:gd name="connsiteX7" fmla="*/ 382897 w 574417"/>
                    <a:gd name="connsiteY7" fmla="*/ 581659 h 1493948"/>
                    <a:gd name="connsiteX8" fmla="*/ 285756 w 574417"/>
                    <a:gd name="connsiteY8" fmla="*/ 1301453 h 1493948"/>
                    <a:gd name="connsiteX9" fmla="*/ 100032 w 574417"/>
                    <a:gd name="connsiteY9" fmla="*/ 1492562 h 1493948"/>
                    <a:gd name="connsiteX0" fmla="*/ 100032 w 574417"/>
                    <a:gd name="connsiteY0" fmla="*/ 1471066 h 1472452"/>
                    <a:gd name="connsiteX1" fmla="*/ 1154 w 574417"/>
                    <a:gd name="connsiteY1" fmla="*/ 1215804 h 1472452"/>
                    <a:gd name="connsiteX2" fmla="*/ 34789 w 574417"/>
                    <a:gd name="connsiteY2" fmla="*/ 562346 h 1472452"/>
                    <a:gd name="connsiteX3" fmla="*/ 47677 w 574417"/>
                    <a:gd name="connsiteY3" fmla="*/ 556505 h 1472452"/>
                    <a:gd name="connsiteX4" fmla="*/ 511901 w 574417"/>
                    <a:gd name="connsiteY4" fmla="*/ 0 h 1472452"/>
                    <a:gd name="connsiteX5" fmla="*/ 368915 w 574417"/>
                    <a:gd name="connsiteY5" fmla="*/ 559959 h 1472452"/>
                    <a:gd name="connsiteX6" fmla="*/ 382897 w 574417"/>
                    <a:gd name="connsiteY6" fmla="*/ 560163 h 1472452"/>
                    <a:gd name="connsiteX7" fmla="*/ 285756 w 574417"/>
                    <a:gd name="connsiteY7" fmla="*/ 1279957 h 1472452"/>
                    <a:gd name="connsiteX8" fmla="*/ 100032 w 574417"/>
                    <a:gd name="connsiteY8" fmla="*/ 1471066 h 1472452"/>
                    <a:gd name="connsiteX0" fmla="*/ 100032 w 574417"/>
                    <a:gd name="connsiteY0" fmla="*/ 1471066 h 1472452"/>
                    <a:gd name="connsiteX1" fmla="*/ 1154 w 574417"/>
                    <a:gd name="connsiteY1" fmla="*/ 1215804 h 1472452"/>
                    <a:gd name="connsiteX2" fmla="*/ 34789 w 574417"/>
                    <a:gd name="connsiteY2" fmla="*/ 562346 h 1472452"/>
                    <a:gd name="connsiteX3" fmla="*/ 47677 w 574417"/>
                    <a:gd name="connsiteY3" fmla="*/ 556505 h 1472452"/>
                    <a:gd name="connsiteX4" fmla="*/ 511901 w 574417"/>
                    <a:gd name="connsiteY4" fmla="*/ 0 h 1472452"/>
                    <a:gd name="connsiteX5" fmla="*/ 368915 w 574417"/>
                    <a:gd name="connsiteY5" fmla="*/ 559959 h 1472452"/>
                    <a:gd name="connsiteX6" fmla="*/ 382897 w 574417"/>
                    <a:gd name="connsiteY6" fmla="*/ 560163 h 1472452"/>
                    <a:gd name="connsiteX7" fmla="*/ 285756 w 574417"/>
                    <a:gd name="connsiteY7" fmla="*/ 1279957 h 1472452"/>
                    <a:gd name="connsiteX8" fmla="*/ 100032 w 574417"/>
                    <a:gd name="connsiteY8" fmla="*/ 1471066 h 1472452"/>
                    <a:gd name="connsiteX0" fmla="*/ 100032 w 550606"/>
                    <a:gd name="connsiteY0" fmla="*/ 1483067 h 1484453"/>
                    <a:gd name="connsiteX1" fmla="*/ 1154 w 550606"/>
                    <a:gd name="connsiteY1" fmla="*/ 1227805 h 1484453"/>
                    <a:gd name="connsiteX2" fmla="*/ 34789 w 550606"/>
                    <a:gd name="connsiteY2" fmla="*/ 574347 h 1484453"/>
                    <a:gd name="connsiteX3" fmla="*/ 47677 w 550606"/>
                    <a:gd name="connsiteY3" fmla="*/ 568506 h 1484453"/>
                    <a:gd name="connsiteX4" fmla="*/ 511901 w 550606"/>
                    <a:gd name="connsiteY4" fmla="*/ 12001 h 1484453"/>
                    <a:gd name="connsiteX5" fmla="*/ 368915 w 550606"/>
                    <a:gd name="connsiteY5" fmla="*/ 571960 h 1484453"/>
                    <a:gd name="connsiteX6" fmla="*/ 382897 w 550606"/>
                    <a:gd name="connsiteY6" fmla="*/ 572164 h 1484453"/>
                    <a:gd name="connsiteX7" fmla="*/ 285756 w 550606"/>
                    <a:gd name="connsiteY7" fmla="*/ 1291958 h 1484453"/>
                    <a:gd name="connsiteX8" fmla="*/ 100032 w 550606"/>
                    <a:gd name="connsiteY8" fmla="*/ 1483067 h 1484453"/>
                    <a:gd name="connsiteX0" fmla="*/ 111100 w 561674"/>
                    <a:gd name="connsiteY0" fmla="*/ 1480344 h 1481730"/>
                    <a:gd name="connsiteX1" fmla="*/ 12222 w 561674"/>
                    <a:gd name="connsiteY1" fmla="*/ 1225082 h 1481730"/>
                    <a:gd name="connsiteX2" fmla="*/ 58745 w 561674"/>
                    <a:gd name="connsiteY2" fmla="*/ 565783 h 1481730"/>
                    <a:gd name="connsiteX3" fmla="*/ 522969 w 561674"/>
                    <a:gd name="connsiteY3" fmla="*/ 9278 h 1481730"/>
                    <a:gd name="connsiteX4" fmla="*/ 379983 w 561674"/>
                    <a:gd name="connsiteY4" fmla="*/ 569237 h 1481730"/>
                    <a:gd name="connsiteX5" fmla="*/ 393965 w 561674"/>
                    <a:gd name="connsiteY5" fmla="*/ 569441 h 1481730"/>
                    <a:gd name="connsiteX6" fmla="*/ 296824 w 561674"/>
                    <a:gd name="connsiteY6" fmla="*/ 1289235 h 1481730"/>
                    <a:gd name="connsiteX7" fmla="*/ 111100 w 561674"/>
                    <a:gd name="connsiteY7" fmla="*/ 1480344 h 1481730"/>
                    <a:gd name="connsiteX0" fmla="*/ 111100 w 561674"/>
                    <a:gd name="connsiteY0" fmla="*/ 1480344 h 1481730"/>
                    <a:gd name="connsiteX1" fmla="*/ 12222 w 561674"/>
                    <a:gd name="connsiteY1" fmla="*/ 1225082 h 1481730"/>
                    <a:gd name="connsiteX2" fmla="*/ 58745 w 561674"/>
                    <a:gd name="connsiteY2" fmla="*/ 565783 h 1481730"/>
                    <a:gd name="connsiteX3" fmla="*/ 522969 w 561674"/>
                    <a:gd name="connsiteY3" fmla="*/ 9278 h 1481730"/>
                    <a:gd name="connsiteX4" fmla="*/ 379983 w 561674"/>
                    <a:gd name="connsiteY4" fmla="*/ 569237 h 1481730"/>
                    <a:gd name="connsiteX5" fmla="*/ 296824 w 561674"/>
                    <a:gd name="connsiteY5" fmla="*/ 1289235 h 1481730"/>
                    <a:gd name="connsiteX6" fmla="*/ 111100 w 561674"/>
                    <a:gd name="connsiteY6" fmla="*/ 1480344 h 1481730"/>
                    <a:gd name="connsiteX0" fmla="*/ 111100 w 598694"/>
                    <a:gd name="connsiteY0" fmla="*/ 1481623 h 1483009"/>
                    <a:gd name="connsiteX1" fmla="*/ 12222 w 598694"/>
                    <a:gd name="connsiteY1" fmla="*/ 1226361 h 1483009"/>
                    <a:gd name="connsiteX2" fmla="*/ 58745 w 598694"/>
                    <a:gd name="connsiteY2" fmla="*/ 567062 h 1483009"/>
                    <a:gd name="connsiteX3" fmla="*/ 522969 w 598694"/>
                    <a:gd name="connsiteY3" fmla="*/ 10557 h 1483009"/>
                    <a:gd name="connsiteX4" fmla="*/ 379983 w 598694"/>
                    <a:gd name="connsiteY4" fmla="*/ 570516 h 1483009"/>
                    <a:gd name="connsiteX5" fmla="*/ 296824 w 598694"/>
                    <a:gd name="connsiteY5" fmla="*/ 1290514 h 1483009"/>
                    <a:gd name="connsiteX6" fmla="*/ 111100 w 598694"/>
                    <a:gd name="connsiteY6" fmla="*/ 1481623 h 1483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8694" h="1483009">
                      <a:moveTo>
                        <a:pt x="111100" y="1481623"/>
                      </a:moveTo>
                      <a:cubicBezTo>
                        <a:pt x="63667" y="1470931"/>
                        <a:pt x="20948" y="1378788"/>
                        <a:pt x="12222" y="1226361"/>
                      </a:cubicBezTo>
                      <a:cubicBezTo>
                        <a:pt x="3496" y="1073934"/>
                        <a:pt x="-26380" y="769696"/>
                        <a:pt x="58745" y="567062"/>
                      </a:cubicBezTo>
                      <a:cubicBezTo>
                        <a:pt x="143870" y="364428"/>
                        <a:pt x="299474" y="-73366"/>
                        <a:pt x="522969" y="10557"/>
                      </a:cubicBezTo>
                      <a:cubicBezTo>
                        <a:pt x="746464" y="94480"/>
                        <a:pt x="406686" y="482976"/>
                        <a:pt x="379983" y="570516"/>
                      </a:cubicBezTo>
                      <a:lnTo>
                        <a:pt x="296824" y="1290514"/>
                      </a:lnTo>
                      <a:cubicBezTo>
                        <a:pt x="249680" y="1442331"/>
                        <a:pt x="158534" y="1492315"/>
                        <a:pt x="111100" y="148162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89000"/>
                      </a:schemeClr>
                    </a:gs>
                    <a:gs pos="23000">
                      <a:schemeClr val="accent4">
                        <a:lumMod val="89000"/>
                      </a:schemeClr>
                    </a:gs>
                    <a:gs pos="69000">
                      <a:schemeClr val="accent4">
                        <a:lumMod val="75000"/>
                      </a:schemeClr>
                    </a:gs>
                    <a:gs pos="97000">
                      <a:schemeClr val="accent4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20" name="Szabadkézi sokszög 819"/>
                <p:cNvSpPr/>
                <p:nvPr/>
              </p:nvSpPr>
              <p:spPr>
                <a:xfrm rot="2820861">
                  <a:off x="8825235" y="6461196"/>
                  <a:ext cx="367905" cy="616904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077452" h="1586401">
                      <a:moveTo>
                        <a:pt x="33076" y="324795"/>
                      </a:moveTo>
                      <a:cubicBezTo>
                        <a:pt x="119407" y="270315"/>
                        <a:pt x="-191331" y="237248"/>
                        <a:pt x="215253" y="69389"/>
                      </a:cubicBezTo>
                      <a:cubicBezTo>
                        <a:pt x="444548" y="-79541"/>
                        <a:pt x="414551" y="58448"/>
                        <a:pt x="514200" y="52978"/>
                      </a:cubicBezTo>
                      <a:lnTo>
                        <a:pt x="515954" y="70195"/>
                      </a:lnTo>
                      <a:lnTo>
                        <a:pt x="521634" y="71873"/>
                      </a:lnTo>
                      <a:cubicBezTo>
                        <a:pt x="644208" y="120958"/>
                        <a:pt x="737300" y="236933"/>
                        <a:pt x="763952" y="379378"/>
                      </a:cubicBezTo>
                      <a:lnTo>
                        <a:pt x="769452" y="439046"/>
                      </a:lnTo>
                      <a:lnTo>
                        <a:pt x="776874" y="434929"/>
                      </a:lnTo>
                      <a:lnTo>
                        <a:pt x="780795" y="440884"/>
                      </a:lnTo>
                      <a:cubicBezTo>
                        <a:pt x="814576" y="493219"/>
                        <a:pt x="849730" y="551861"/>
                        <a:pt x="884520" y="614586"/>
                      </a:cubicBezTo>
                      <a:cubicBezTo>
                        <a:pt x="1023680" y="865488"/>
                        <a:pt x="1104322" y="1086726"/>
                        <a:pt x="1064641" y="1108735"/>
                      </a:cubicBezTo>
                      <a:cubicBezTo>
                        <a:pt x="1054720" y="1114237"/>
                        <a:pt x="1038219" y="1106767"/>
                        <a:pt x="1016874" y="1088546"/>
                      </a:cubicBezTo>
                      <a:lnTo>
                        <a:pt x="993466" y="1065349"/>
                      </a:lnTo>
                      <a:lnTo>
                        <a:pt x="1021987" y="1131490"/>
                      </a:lnTo>
                      <a:cubicBezTo>
                        <a:pt x="1074029" y="1260644"/>
                        <a:pt x="1092724" y="1354168"/>
                        <a:pt x="1063947" y="1370129"/>
                      </a:cubicBezTo>
                      <a:cubicBezTo>
                        <a:pt x="1040926" y="1382897"/>
                        <a:pt x="991882" y="1343608"/>
                        <a:pt x="931197" y="1269763"/>
                      </a:cubicBezTo>
                      <a:lnTo>
                        <a:pt x="924253" y="1260755"/>
                      </a:lnTo>
                      <a:lnTo>
                        <a:pt x="923191" y="1263994"/>
                      </a:lnTo>
                      <a:lnTo>
                        <a:pt x="944729" y="1313942"/>
                      </a:lnTo>
                      <a:cubicBezTo>
                        <a:pt x="996772" y="1443096"/>
                        <a:pt x="1015467" y="1536620"/>
                        <a:pt x="986690" y="1552581"/>
                      </a:cubicBezTo>
                      <a:cubicBezTo>
                        <a:pt x="957914" y="1568541"/>
                        <a:pt x="888475" y="1503162"/>
                        <a:pt x="806468" y="1390627"/>
                      </a:cubicBezTo>
                      <a:lnTo>
                        <a:pt x="772745" y="1341929"/>
                      </a:lnTo>
                      <a:lnTo>
                        <a:pt x="765292" y="1340632"/>
                      </a:lnTo>
                      <a:lnTo>
                        <a:pt x="767340" y="1345381"/>
                      </a:lnTo>
                      <a:cubicBezTo>
                        <a:pt x="819383" y="1474535"/>
                        <a:pt x="838078" y="1568058"/>
                        <a:pt x="809302" y="1584019"/>
                      </a:cubicBezTo>
                      <a:cubicBezTo>
                        <a:pt x="763258" y="1609556"/>
                        <a:pt x="613122" y="1426862"/>
                        <a:pt x="473963" y="1175960"/>
                      </a:cubicBezTo>
                      <a:lnTo>
                        <a:pt x="390308" y="1011013"/>
                      </a:lnTo>
                      <a:lnTo>
                        <a:pt x="376667" y="993839"/>
                      </a:lnTo>
                      <a:cubicBezTo>
                        <a:pt x="349522" y="957205"/>
                        <a:pt x="322558" y="918309"/>
                        <a:pt x="296074" y="877427"/>
                      </a:cubicBezTo>
                      <a:lnTo>
                        <a:pt x="287234" y="862684"/>
                      </a:lnTo>
                      <a:lnTo>
                        <a:pt x="282668" y="861134"/>
                      </a:lnTo>
                      <a:lnTo>
                        <a:pt x="306823" y="999645"/>
                      </a:lnTo>
                      <a:cubicBezTo>
                        <a:pt x="331480" y="1185029"/>
                        <a:pt x="325575" y="1320045"/>
                        <a:pt x="286952" y="1328265"/>
                      </a:cubicBezTo>
                      <a:cubicBezTo>
                        <a:pt x="235455" y="1339225"/>
                        <a:pt x="145293" y="1120617"/>
                        <a:pt x="85571" y="839992"/>
                      </a:cubicBezTo>
                      <a:lnTo>
                        <a:pt x="52912" y="652722"/>
                      </a:lnTo>
                      <a:lnTo>
                        <a:pt x="39456" y="625611"/>
                      </a:lnTo>
                      <a:cubicBezTo>
                        <a:pt x="20172" y="575746"/>
                        <a:pt x="9508" y="520923"/>
                        <a:pt x="9508" y="463376"/>
                      </a:cubicBezTo>
                      <a:cubicBezTo>
                        <a:pt x="9508" y="420215"/>
                        <a:pt x="15506" y="378587"/>
                        <a:pt x="26641" y="339434"/>
                      </a:cubicBezTo>
                      <a:lnTo>
                        <a:pt x="33076" y="324795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</p:grpSp>
        </p:grpSp>
      </p:grpSp>
      <p:sp>
        <p:nvSpPr>
          <p:cNvPr id="823" name="Téglalap 822"/>
          <p:cNvSpPr/>
          <p:nvPr/>
        </p:nvSpPr>
        <p:spPr>
          <a:xfrm>
            <a:off x="445581" y="2724142"/>
            <a:ext cx="3710923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2200" dirty="0"/>
              <a:t>A kedves ismeretlen asszony ekkor szépen lassan elindult haza. </a:t>
            </a:r>
          </a:p>
          <a:p>
            <a:r>
              <a:rPr lang="hu-HU" sz="2200" dirty="0"/>
              <a:t>Nem kérte ő a fele </a:t>
            </a:r>
            <a:r>
              <a:rPr lang="hu-HU" sz="2200" dirty="0" smtClean="0"/>
              <a:t>királyságot! </a:t>
            </a:r>
          </a:p>
          <a:p>
            <a:r>
              <a:rPr lang="hu-HU" sz="2200" dirty="0" smtClean="0"/>
              <a:t>Nem kérte </a:t>
            </a:r>
            <a:r>
              <a:rPr lang="hu-HU" sz="2200" dirty="0"/>
              <a:t>az azzal járó </a:t>
            </a:r>
            <a:r>
              <a:rPr lang="hu-HU" sz="2200" dirty="0" smtClean="0"/>
              <a:t>gazdagságot!</a:t>
            </a:r>
            <a:endParaRPr lang="hu-HU" sz="2200" dirty="0"/>
          </a:p>
          <a:p>
            <a:r>
              <a:rPr lang="hu-HU" sz="2200" dirty="0" smtClean="0"/>
              <a:t>De amíg ment-mendegélt </a:t>
            </a:r>
            <a:r>
              <a:rPr lang="hu-HU" sz="2200" dirty="0"/>
              <a:t>hazafelé, elénekelte a saját énekét.</a:t>
            </a:r>
          </a:p>
        </p:txBody>
      </p:sp>
    </p:spTree>
    <p:extLst>
      <p:ext uri="{BB962C8B-B14F-4D97-AF65-F5344CB8AC3E}">
        <p14:creationId xmlns:p14="http://schemas.microsoft.com/office/powerpoint/2010/main" val="3753036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33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" dur="3000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3000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Téglalap 318"/>
          <p:cNvSpPr/>
          <p:nvPr/>
        </p:nvSpPr>
        <p:spPr>
          <a:xfrm>
            <a:off x="1218044" y="569141"/>
            <a:ext cx="975591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2400" dirty="0"/>
              <a:t>A királyné megtanította az énekét a királlyal. Amikor szomorúak lettek, mindig elénekelték. </a:t>
            </a:r>
            <a:r>
              <a:rPr lang="hu-HU" sz="2400" dirty="0" smtClean="0"/>
              <a:t>Újra </a:t>
            </a:r>
            <a:r>
              <a:rPr lang="hu-HU" sz="2400" dirty="0"/>
              <a:t>és </a:t>
            </a:r>
            <a:r>
              <a:rPr lang="hu-HU" sz="2400" dirty="0" smtClean="0"/>
              <a:t>újra. </a:t>
            </a:r>
            <a:r>
              <a:rPr lang="hu-HU" sz="2400" dirty="0"/>
              <a:t>Tudták, hogy az égi királyságban </a:t>
            </a:r>
            <a:r>
              <a:rPr lang="hu-HU" sz="2400" dirty="0" smtClean="0"/>
              <a:t>majd </a:t>
            </a:r>
            <a:r>
              <a:rPr lang="hu-HU" sz="2400" dirty="0"/>
              <a:t>találkoznak a kis királyfival. </a:t>
            </a:r>
            <a:endParaRPr lang="hu-HU" sz="2400" dirty="0" smtClean="0"/>
          </a:p>
          <a:p>
            <a:r>
              <a:rPr lang="hu-HU" sz="2400" dirty="0" smtClean="0"/>
              <a:t>Amikor </a:t>
            </a:r>
            <a:r>
              <a:rPr lang="hu-HU" sz="2400" dirty="0"/>
              <a:t>énekeltek, a szívük megtelt hálával és reménységgel is. </a:t>
            </a:r>
          </a:p>
        </p:txBody>
      </p:sp>
      <p:sp>
        <p:nvSpPr>
          <p:cNvPr id="320" name="Szabadkézi sokszög 319"/>
          <p:cNvSpPr/>
          <p:nvPr/>
        </p:nvSpPr>
        <p:spPr>
          <a:xfrm>
            <a:off x="-770021" y="5364544"/>
            <a:ext cx="28127" cy="2676"/>
          </a:xfrm>
          <a:custGeom>
            <a:avLst/>
            <a:gdLst>
              <a:gd name="connsiteX0" fmla="*/ 104871 w 104871"/>
              <a:gd name="connsiteY0" fmla="*/ 0 h 9808"/>
              <a:gd name="connsiteX1" fmla="*/ 12591 w 104871"/>
              <a:gd name="connsiteY1" fmla="*/ 6906 h 9808"/>
              <a:gd name="connsiteX2" fmla="*/ 0 w 104871"/>
              <a:gd name="connsiteY2" fmla="*/ 9808 h 9808"/>
              <a:gd name="connsiteX3" fmla="*/ 104871 w 104871"/>
              <a:gd name="connsiteY3" fmla="*/ 0 h 9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871" h="9808">
                <a:moveTo>
                  <a:pt x="104871" y="0"/>
                </a:moveTo>
                <a:lnTo>
                  <a:pt x="12591" y="6906"/>
                </a:lnTo>
                <a:lnTo>
                  <a:pt x="0" y="9808"/>
                </a:lnTo>
                <a:lnTo>
                  <a:pt x="104871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2" name="Szabadkézi sokszög 321"/>
          <p:cNvSpPr/>
          <p:nvPr/>
        </p:nvSpPr>
        <p:spPr>
          <a:xfrm>
            <a:off x="-778292" y="5367219"/>
            <a:ext cx="8270" cy="1939"/>
          </a:xfrm>
          <a:custGeom>
            <a:avLst/>
            <a:gdLst>
              <a:gd name="connsiteX0" fmla="*/ 30834 w 30834"/>
              <a:gd name="connsiteY0" fmla="*/ 0 h 7106"/>
              <a:gd name="connsiteX1" fmla="*/ 21261 w 30834"/>
              <a:gd name="connsiteY1" fmla="*/ 895 h 7106"/>
              <a:gd name="connsiteX2" fmla="*/ 0 w 30834"/>
              <a:gd name="connsiteY2" fmla="*/ 7106 h 7106"/>
              <a:gd name="connsiteX3" fmla="*/ 30834 w 30834"/>
              <a:gd name="connsiteY3" fmla="*/ 0 h 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834" h="7106">
                <a:moveTo>
                  <a:pt x="30834" y="0"/>
                </a:moveTo>
                <a:lnTo>
                  <a:pt x="21261" y="895"/>
                </a:lnTo>
                <a:lnTo>
                  <a:pt x="0" y="7106"/>
                </a:lnTo>
                <a:lnTo>
                  <a:pt x="30834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3" name="Szabadkézi sokszög 322"/>
          <p:cNvSpPr/>
          <p:nvPr/>
        </p:nvSpPr>
        <p:spPr>
          <a:xfrm>
            <a:off x="-796059" y="5369158"/>
            <a:ext cx="17767" cy="5280"/>
          </a:xfrm>
          <a:custGeom>
            <a:avLst/>
            <a:gdLst>
              <a:gd name="connsiteX0" fmla="*/ 66242 w 66242"/>
              <a:gd name="connsiteY0" fmla="*/ 0 h 19349"/>
              <a:gd name="connsiteX1" fmla="*/ 23671 w 66242"/>
              <a:gd name="connsiteY1" fmla="*/ 9810 h 19349"/>
              <a:gd name="connsiteX2" fmla="*/ 0 w 66242"/>
              <a:gd name="connsiteY2" fmla="*/ 19349 h 19349"/>
              <a:gd name="connsiteX3" fmla="*/ 66242 w 66242"/>
              <a:gd name="connsiteY3" fmla="*/ 0 h 1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42" h="19349">
                <a:moveTo>
                  <a:pt x="66242" y="0"/>
                </a:moveTo>
                <a:lnTo>
                  <a:pt x="23671" y="9810"/>
                </a:lnTo>
                <a:lnTo>
                  <a:pt x="0" y="19349"/>
                </a:lnTo>
                <a:lnTo>
                  <a:pt x="66242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4" name="Szabadkézi sokszög 323"/>
          <p:cNvSpPr/>
          <p:nvPr/>
        </p:nvSpPr>
        <p:spPr>
          <a:xfrm>
            <a:off x="-804358" y="5374437"/>
            <a:ext cx="8299" cy="3401"/>
          </a:xfrm>
          <a:custGeom>
            <a:avLst/>
            <a:gdLst>
              <a:gd name="connsiteX0" fmla="*/ 30943 w 30943"/>
              <a:gd name="connsiteY0" fmla="*/ 0 h 12469"/>
              <a:gd name="connsiteX1" fmla="*/ 14568 w 30943"/>
              <a:gd name="connsiteY1" fmla="*/ 4783 h 12469"/>
              <a:gd name="connsiteX2" fmla="*/ 0 w 30943"/>
              <a:gd name="connsiteY2" fmla="*/ 12469 h 12469"/>
              <a:gd name="connsiteX3" fmla="*/ 30943 w 30943"/>
              <a:gd name="connsiteY3" fmla="*/ 0 h 1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43" h="12469">
                <a:moveTo>
                  <a:pt x="30943" y="0"/>
                </a:moveTo>
                <a:lnTo>
                  <a:pt x="14568" y="4783"/>
                </a:lnTo>
                <a:lnTo>
                  <a:pt x="0" y="12469"/>
                </a:lnTo>
                <a:lnTo>
                  <a:pt x="309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5" name="Szabadkézi sokszög 324"/>
          <p:cNvSpPr/>
          <p:nvPr/>
        </p:nvSpPr>
        <p:spPr>
          <a:xfrm>
            <a:off x="-819710" y="5377841"/>
            <a:ext cx="15353" cy="8241"/>
          </a:xfrm>
          <a:custGeom>
            <a:avLst/>
            <a:gdLst>
              <a:gd name="connsiteX0" fmla="*/ 57243 w 57243"/>
              <a:gd name="connsiteY0" fmla="*/ 0 h 30201"/>
              <a:gd name="connsiteX1" fmla="*/ 34038 w 57243"/>
              <a:gd name="connsiteY1" fmla="*/ 9351 h 30201"/>
              <a:gd name="connsiteX2" fmla="*/ 0 w 57243"/>
              <a:gd name="connsiteY2" fmla="*/ 30201 h 30201"/>
              <a:gd name="connsiteX3" fmla="*/ 57243 w 57243"/>
              <a:gd name="connsiteY3" fmla="*/ 0 h 30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3" h="30201">
                <a:moveTo>
                  <a:pt x="57243" y="0"/>
                </a:moveTo>
                <a:lnTo>
                  <a:pt x="34038" y="9351"/>
                </a:lnTo>
                <a:lnTo>
                  <a:pt x="0" y="30201"/>
                </a:lnTo>
                <a:lnTo>
                  <a:pt x="572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6" name="Szabadkézi sokszög 325"/>
          <p:cNvSpPr/>
          <p:nvPr/>
        </p:nvSpPr>
        <p:spPr>
          <a:xfrm>
            <a:off x="-826160" y="5386080"/>
            <a:ext cx="6450" cy="4021"/>
          </a:xfrm>
          <a:custGeom>
            <a:avLst/>
            <a:gdLst>
              <a:gd name="connsiteX0" fmla="*/ 24050 w 24050"/>
              <a:gd name="connsiteY0" fmla="*/ 0 h 14732"/>
              <a:gd name="connsiteX1" fmla="*/ 6197 w 24050"/>
              <a:gd name="connsiteY1" fmla="*/ 9419 h 14732"/>
              <a:gd name="connsiteX2" fmla="*/ 0 w 24050"/>
              <a:gd name="connsiteY2" fmla="*/ 14732 h 14732"/>
              <a:gd name="connsiteX3" fmla="*/ 24050 w 24050"/>
              <a:gd name="connsiteY3" fmla="*/ 0 h 14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0" h="14732">
                <a:moveTo>
                  <a:pt x="24050" y="0"/>
                </a:moveTo>
                <a:lnTo>
                  <a:pt x="6197" y="9419"/>
                </a:lnTo>
                <a:lnTo>
                  <a:pt x="0" y="14732"/>
                </a:lnTo>
                <a:lnTo>
                  <a:pt x="24050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327" name="Szabadkézi sokszög 326"/>
          <p:cNvSpPr/>
          <p:nvPr/>
        </p:nvSpPr>
        <p:spPr>
          <a:xfrm>
            <a:off x="-843771" y="5390099"/>
            <a:ext cx="17609" cy="15358"/>
          </a:xfrm>
          <a:custGeom>
            <a:avLst/>
            <a:gdLst>
              <a:gd name="connsiteX0" fmla="*/ 65655 w 65655"/>
              <a:gd name="connsiteY0" fmla="*/ 0 h 56286"/>
              <a:gd name="connsiteX1" fmla="*/ 55941 w 65655"/>
              <a:gd name="connsiteY1" fmla="*/ 5950 h 56286"/>
              <a:gd name="connsiteX2" fmla="*/ 0 w 65655"/>
              <a:gd name="connsiteY2" fmla="*/ 56286 h 56286"/>
              <a:gd name="connsiteX3" fmla="*/ 65655 w 65655"/>
              <a:gd name="connsiteY3" fmla="*/ 0 h 56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55" h="56286">
                <a:moveTo>
                  <a:pt x="65655" y="0"/>
                </a:moveTo>
                <a:lnTo>
                  <a:pt x="55941" y="5950"/>
                </a:lnTo>
                <a:lnTo>
                  <a:pt x="0" y="56286"/>
                </a:lnTo>
                <a:lnTo>
                  <a:pt x="65655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grpSp>
        <p:nvGrpSpPr>
          <p:cNvPr id="11" name="Csoportba foglalás 10"/>
          <p:cNvGrpSpPr/>
          <p:nvPr/>
        </p:nvGrpSpPr>
        <p:grpSpPr>
          <a:xfrm>
            <a:off x="184950" y="2490625"/>
            <a:ext cx="2671074" cy="2040123"/>
            <a:chOff x="184950" y="2490625"/>
            <a:chExt cx="2671074" cy="2040123"/>
          </a:xfrm>
        </p:grpSpPr>
        <p:sp>
          <p:nvSpPr>
            <p:cNvPr id="329" name="Ellipszis buborék 328"/>
            <p:cNvSpPr/>
            <p:nvPr/>
          </p:nvSpPr>
          <p:spPr>
            <a:xfrm>
              <a:off x="184950" y="2490625"/>
              <a:ext cx="2671074" cy="2040123"/>
            </a:xfrm>
            <a:prstGeom prst="wedgeEllipseCallout">
              <a:avLst>
                <a:gd name="adj1" fmla="val 73567"/>
                <a:gd name="adj2" fmla="val 55132"/>
              </a:avLst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330" name="Csoportba foglalás 329"/>
            <p:cNvGrpSpPr/>
            <p:nvPr/>
          </p:nvGrpSpPr>
          <p:grpSpPr>
            <a:xfrm>
              <a:off x="1224498" y="2781044"/>
              <a:ext cx="688128" cy="1337555"/>
              <a:chOff x="4741693" y="988193"/>
              <a:chExt cx="3323641" cy="5525664"/>
            </a:xfrm>
          </p:grpSpPr>
          <p:grpSp>
            <p:nvGrpSpPr>
              <p:cNvPr id="331" name="Csoportba foglalás 330"/>
              <p:cNvGrpSpPr/>
              <p:nvPr/>
            </p:nvGrpSpPr>
            <p:grpSpPr>
              <a:xfrm>
                <a:off x="4741693" y="988193"/>
                <a:ext cx="2749223" cy="5525664"/>
                <a:chOff x="4632040" y="806522"/>
                <a:chExt cx="2749223" cy="5525664"/>
              </a:xfrm>
            </p:grpSpPr>
            <p:grpSp>
              <p:nvGrpSpPr>
                <p:cNvPr id="662" name="Csoportba foglalás 661"/>
                <p:cNvGrpSpPr/>
                <p:nvPr/>
              </p:nvGrpSpPr>
              <p:grpSpPr>
                <a:xfrm rot="897925" flipH="1">
                  <a:off x="5936586" y="2404445"/>
                  <a:ext cx="1444677" cy="1155612"/>
                  <a:chOff x="2990191" y="1530585"/>
                  <a:chExt cx="1397255" cy="1298504"/>
                </a:xfrm>
              </p:grpSpPr>
              <p:sp>
                <p:nvSpPr>
                  <p:cNvPr id="778" name="Szabadkézi sokszög 777"/>
                  <p:cNvSpPr/>
                  <p:nvPr/>
                </p:nvSpPr>
                <p:spPr>
                  <a:xfrm rot="18235584" flipH="1" flipV="1">
                    <a:off x="2964244" y="2316105"/>
                    <a:ext cx="538931" cy="487038"/>
                  </a:xfrm>
                  <a:custGeom>
                    <a:avLst/>
                    <a:gdLst>
                      <a:gd name="connsiteX0" fmla="*/ 136730 w 1199201"/>
                      <a:gd name="connsiteY0" fmla="*/ 30640 h 1892590"/>
                      <a:gd name="connsiteX1" fmla="*/ 584676 w 1199201"/>
                      <a:gd name="connsiteY1" fmla="*/ 217978 h 1892590"/>
                      <a:gd name="connsiteX2" fmla="*/ 635949 w 1199201"/>
                      <a:gd name="connsiteY2" fmla="*/ 359167 h 1892590"/>
                      <a:gd name="connsiteX3" fmla="*/ 637703 w 1199201"/>
                      <a:gd name="connsiteY3" fmla="*/ 376384 h 1892590"/>
                      <a:gd name="connsiteX4" fmla="*/ 643383 w 1199201"/>
                      <a:gd name="connsiteY4" fmla="*/ 378062 h 1892590"/>
                      <a:gd name="connsiteX5" fmla="*/ 885701 w 1199201"/>
                      <a:gd name="connsiteY5" fmla="*/ 685567 h 1892590"/>
                      <a:gd name="connsiteX6" fmla="*/ 891201 w 1199201"/>
                      <a:gd name="connsiteY6" fmla="*/ 745235 h 1892590"/>
                      <a:gd name="connsiteX7" fmla="*/ 898623 w 1199201"/>
                      <a:gd name="connsiteY7" fmla="*/ 741118 h 1892590"/>
                      <a:gd name="connsiteX8" fmla="*/ 902544 w 1199201"/>
                      <a:gd name="connsiteY8" fmla="*/ 747073 h 1892590"/>
                      <a:gd name="connsiteX9" fmla="*/ 1006269 w 1199201"/>
                      <a:gd name="connsiteY9" fmla="*/ 920775 h 1892590"/>
                      <a:gd name="connsiteX10" fmla="*/ 1186390 w 1199201"/>
                      <a:gd name="connsiteY10" fmla="*/ 1414924 h 1892590"/>
                      <a:gd name="connsiteX11" fmla="*/ 1138623 w 1199201"/>
                      <a:gd name="connsiteY11" fmla="*/ 1394735 h 1892590"/>
                      <a:gd name="connsiteX12" fmla="*/ 1115215 w 1199201"/>
                      <a:gd name="connsiteY12" fmla="*/ 1371538 h 1892590"/>
                      <a:gd name="connsiteX13" fmla="*/ 1143736 w 1199201"/>
                      <a:gd name="connsiteY13" fmla="*/ 1437679 h 1892590"/>
                      <a:gd name="connsiteX14" fmla="*/ 1185696 w 1199201"/>
                      <a:gd name="connsiteY14" fmla="*/ 1676318 h 1892590"/>
                      <a:gd name="connsiteX15" fmla="*/ 1052946 w 1199201"/>
                      <a:gd name="connsiteY15" fmla="*/ 1575952 h 1892590"/>
                      <a:gd name="connsiteX16" fmla="*/ 1046002 w 1199201"/>
                      <a:gd name="connsiteY16" fmla="*/ 1566944 h 1892590"/>
                      <a:gd name="connsiteX17" fmla="*/ 1044940 w 1199201"/>
                      <a:gd name="connsiteY17" fmla="*/ 1570183 h 1892590"/>
                      <a:gd name="connsiteX18" fmla="*/ 1066478 w 1199201"/>
                      <a:gd name="connsiteY18" fmla="*/ 1620131 h 1892590"/>
                      <a:gd name="connsiteX19" fmla="*/ 1108439 w 1199201"/>
                      <a:gd name="connsiteY19" fmla="*/ 1858770 h 1892590"/>
                      <a:gd name="connsiteX20" fmla="*/ 928217 w 1199201"/>
                      <a:gd name="connsiteY20" fmla="*/ 1696816 h 1892590"/>
                      <a:gd name="connsiteX21" fmla="*/ 894494 w 1199201"/>
                      <a:gd name="connsiteY21" fmla="*/ 1648118 h 1892590"/>
                      <a:gd name="connsiteX22" fmla="*/ 887041 w 1199201"/>
                      <a:gd name="connsiteY22" fmla="*/ 1646821 h 1892590"/>
                      <a:gd name="connsiteX23" fmla="*/ 889089 w 1199201"/>
                      <a:gd name="connsiteY23" fmla="*/ 1651570 h 1892590"/>
                      <a:gd name="connsiteX24" fmla="*/ 931051 w 1199201"/>
                      <a:gd name="connsiteY24" fmla="*/ 1890208 h 1892590"/>
                      <a:gd name="connsiteX25" fmla="*/ 595712 w 1199201"/>
                      <a:gd name="connsiteY25" fmla="*/ 1482149 h 1892590"/>
                      <a:gd name="connsiteX26" fmla="*/ 512057 w 1199201"/>
                      <a:gd name="connsiteY26" fmla="*/ 1317202 h 1892590"/>
                      <a:gd name="connsiteX27" fmla="*/ 498416 w 1199201"/>
                      <a:gd name="connsiteY27" fmla="*/ 1300028 h 1892590"/>
                      <a:gd name="connsiteX28" fmla="*/ 417823 w 1199201"/>
                      <a:gd name="connsiteY28" fmla="*/ 1183616 h 1892590"/>
                      <a:gd name="connsiteX29" fmla="*/ 408983 w 1199201"/>
                      <a:gd name="connsiteY29" fmla="*/ 1168873 h 1892590"/>
                      <a:gd name="connsiteX30" fmla="*/ 404417 w 1199201"/>
                      <a:gd name="connsiteY30" fmla="*/ 1167323 h 1892590"/>
                      <a:gd name="connsiteX31" fmla="*/ 428572 w 1199201"/>
                      <a:gd name="connsiteY31" fmla="*/ 1305834 h 1892590"/>
                      <a:gd name="connsiteX32" fmla="*/ 408701 w 1199201"/>
                      <a:gd name="connsiteY32" fmla="*/ 1634454 h 1892590"/>
                      <a:gd name="connsiteX33" fmla="*/ 207320 w 1199201"/>
                      <a:gd name="connsiteY33" fmla="*/ 1146181 h 1892590"/>
                      <a:gd name="connsiteX34" fmla="*/ 174661 w 1199201"/>
                      <a:gd name="connsiteY34" fmla="*/ 958911 h 1892590"/>
                      <a:gd name="connsiteX35" fmla="*/ 161205 w 1199201"/>
                      <a:gd name="connsiteY35" fmla="*/ 931800 h 1892590"/>
                      <a:gd name="connsiteX36" fmla="*/ 131257 w 1199201"/>
                      <a:gd name="connsiteY36" fmla="*/ 769565 h 1892590"/>
                      <a:gd name="connsiteX37" fmla="*/ 148390 w 1199201"/>
                      <a:gd name="connsiteY37" fmla="*/ 645623 h 1892590"/>
                      <a:gd name="connsiteX38" fmla="*/ 154825 w 1199201"/>
                      <a:gd name="connsiteY38" fmla="*/ 630984 h 1892590"/>
                      <a:gd name="connsiteX39" fmla="*/ 151090 w 1199201"/>
                      <a:gd name="connsiteY39" fmla="*/ 628088 h 1892590"/>
                      <a:gd name="connsiteX40" fmla="*/ 58466 w 1199201"/>
                      <a:gd name="connsiteY40" fmla="*/ 509833 h 1892590"/>
                      <a:gd name="connsiteX41" fmla="*/ 136730 w 1199201"/>
                      <a:gd name="connsiteY41" fmla="*/ 30640 h 1892590"/>
                      <a:gd name="connsiteX0" fmla="*/ 228110 w 1290581"/>
                      <a:gd name="connsiteY0" fmla="*/ 74498 h 1936448"/>
                      <a:gd name="connsiteX1" fmla="*/ 676056 w 1290581"/>
                      <a:gd name="connsiteY1" fmla="*/ 261836 h 1936448"/>
                      <a:gd name="connsiteX2" fmla="*/ 727329 w 1290581"/>
                      <a:gd name="connsiteY2" fmla="*/ 403025 h 1936448"/>
                      <a:gd name="connsiteX3" fmla="*/ 729083 w 1290581"/>
                      <a:gd name="connsiteY3" fmla="*/ 420242 h 1936448"/>
                      <a:gd name="connsiteX4" fmla="*/ 734763 w 1290581"/>
                      <a:gd name="connsiteY4" fmla="*/ 421920 h 1936448"/>
                      <a:gd name="connsiteX5" fmla="*/ 977081 w 1290581"/>
                      <a:gd name="connsiteY5" fmla="*/ 729425 h 1936448"/>
                      <a:gd name="connsiteX6" fmla="*/ 982581 w 1290581"/>
                      <a:gd name="connsiteY6" fmla="*/ 789093 h 1936448"/>
                      <a:gd name="connsiteX7" fmla="*/ 990003 w 1290581"/>
                      <a:gd name="connsiteY7" fmla="*/ 784976 h 1936448"/>
                      <a:gd name="connsiteX8" fmla="*/ 993924 w 1290581"/>
                      <a:gd name="connsiteY8" fmla="*/ 790931 h 1936448"/>
                      <a:gd name="connsiteX9" fmla="*/ 1097649 w 1290581"/>
                      <a:gd name="connsiteY9" fmla="*/ 964633 h 1936448"/>
                      <a:gd name="connsiteX10" fmla="*/ 1277770 w 1290581"/>
                      <a:gd name="connsiteY10" fmla="*/ 1458782 h 1936448"/>
                      <a:gd name="connsiteX11" fmla="*/ 1230003 w 1290581"/>
                      <a:gd name="connsiteY11" fmla="*/ 1438593 h 1936448"/>
                      <a:gd name="connsiteX12" fmla="*/ 1206595 w 1290581"/>
                      <a:gd name="connsiteY12" fmla="*/ 1415396 h 1936448"/>
                      <a:gd name="connsiteX13" fmla="*/ 1235116 w 1290581"/>
                      <a:gd name="connsiteY13" fmla="*/ 1481537 h 1936448"/>
                      <a:gd name="connsiteX14" fmla="*/ 1277076 w 1290581"/>
                      <a:gd name="connsiteY14" fmla="*/ 1720176 h 1936448"/>
                      <a:gd name="connsiteX15" fmla="*/ 1144326 w 1290581"/>
                      <a:gd name="connsiteY15" fmla="*/ 1619810 h 1936448"/>
                      <a:gd name="connsiteX16" fmla="*/ 1137382 w 1290581"/>
                      <a:gd name="connsiteY16" fmla="*/ 1610802 h 1936448"/>
                      <a:gd name="connsiteX17" fmla="*/ 1136320 w 1290581"/>
                      <a:gd name="connsiteY17" fmla="*/ 1614041 h 1936448"/>
                      <a:gd name="connsiteX18" fmla="*/ 1157858 w 1290581"/>
                      <a:gd name="connsiteY18" fmla="*/ 1663989 h 1936448"/>
                      <a:gd name="connsiteX19" fmla="*/ 1199819 w 1290581"/>
                      <a:gd name="connsiteY19" fmla="*/ 1902628 h 1936448"/>
                      <a:gd name="connsiteX20" fmla="*/ 1019597 w 1290581"/>
                      <a:gd name="connsiteY20" fmla="*/ 1740674 h 1936448"/>
                      <a:gd name="connsiteX21" fmla="*/ 985874 w 1290581"/>
                      <a:gd name="connsiteY21" fmla="*/ 1691976 h 1936448"/>
                      <a:gd name="connsiteX22" fmla="*/ 978421 w 1290581"/>
                      <a:gd name="connsiteY22" fmla="*/ 1690679 h 1936448"/>
                      <a:gd name="connsiteX23" fmla="*/ 980469 w 1290581"/>
                      <a:gd name="connsiteY23" fmla="*/ 1695428 h 1936448"/>
                      <a:gd name="connsiteX24" fmla="*/ 1022431 w 1290581"/>
                      <a:gd name="connsiteY24" fmla="*/ 1934066 h 1936448"/>
                      <a:gd name="connsiteX25" fmla="*/ 687092 w 1290581"/>
                      <a:gd name="connsiteY25" fmla="*/ 1526007 h 1936448"/>
                      <a:gd name="connsiteX26" fmla="*/ 603437 w 1290581"/>
                      <a:gd name="connsiteY26" fmla="*/ 1361060 h 1936448"/>
                      <a:gd name="connsiteX27" fmla="*/ 589796 w 1290581"/>
                      <a:gd name="connsiteY27" fmla="*/ 1343886 h 1936448"/>
                      <a:gd name="connsiteX28" fmla="*/ 509203 w 1290581"/>
                      <a:gd name="connsiteY28" fmla="*/ 1227474 h 1936448"/>
                      <a:gd name="connsiteX29" fmla="*/ 500363 w 1290581"/>
                      <a:gd name="connsiteY29" fmla="*/ 1212731 h 1936448"/>
                      <a:gd name="connsiteX30" fmla="*/ 495797 w 1290581"/>
                      <a:gd name="connsiteY30" fmla="*/ 1211181 h 1936448"/>
                      <a:gd name="connsiteX31" fmla="*/ 519952 w 1290581"/>
                      <a:gd name="connsiteY31" fmla="*/ 1349692 h 1936448"/>
                      <a:gd name="connsiteX32" fmla="*/ 500081 w 1290581"/>
                      <a:gd name="connsiteY32" fmla="*/ 1678312 h 1936448"/>
                      <a:gd name="connsiteX33" fmla="*/ 298700 w 1290581"/>
                      <a:gd name="connsiteY33" fmla="*/ 1190039 h 1936448"/>
                      <a:gd name="connsiteX34" fmla="*/ 266041 w 1290581"/>
                      <a:gd name="connsiteY34" fmla="*/ 1002769 h 1936448"/>
                      <a:gd name="connsiteX35" fmla="*/ 252585 w 1290581"/>
                      <a:gd name="connsiteY35" fmla="*/ 975658 h 1936448"/>
                      <a:gd name="connsiteX36" fmla="*/ 222637 w 1290581"/>
                      <a:gd name="connsiteY36" fmla="*/ 813423 h 1936448"/>
                      <a:gd name="connsiteX37" fmla="*/ 239770 w 1290581"/>
                      <a:gd name="connsiteY37" fmla="*/ 689481 h 1936448"/>
                      <a:gd name="connsiteX38" fmla="*/ 246205 w 1290581"/>
                      <a:gd name="connsiteY38" fmla="*/ 674842 h 1936448"/>
                      <a:gd name="connsiteX39" fmla="*/ 242470 w 1290581"/>
                      <a:gd name="connsiteY39" fmla="*/ 671946 h 1936448"/>
                      <a:gd name="connsiteX40" fmla="*/ 149846 w 1290581"/>
                      <a:gd name="connsiteY40" fmla="*/ 553691 h 1936448"/>
                      <a:gd name="connsiteX41" fmla="*/ 228110 w 1290581"/>
                      <a:gd name="connsiteY41" fmla="*/ 74498 h 1936448"/>
                      <a:gd name="connsiteX0" fmla="*/ 343573 w 1199816"/>
                      <a:gd name="connsiteY0" fmla="*/ 116142 h 1701180"/>
                      <a:gd name="connsiteX1" fmla="*/ 585291 w 1199816"/>
                      <a:gd name="connsiteY1" fmla="*/ 26568 h 1701180"/>
                      <a:gd name="connsiteX2" fmla="*/ 636564 w 1199816"/>
                      <a:gd name="connsiteY2" fmla="*/ 167757 h 1701180"/>
                      <a:gd name="connsiteX3" fmla="*/ 638318 w 1199816"/>
                      <a:gd name="connsiteY3" fmla="*/ 184974 h 1701180"/>
                      <a:gd name="connsiteX4" fmla="*/ 643998 w 1199816"/>
                      <a:gd name="connsiteY4" fmla="*/ 186652 h 1701180"/>
                      <a:gd name="connsiteX5" fmla="*/ 886316 w 1199816"/>
                      <a:gd name="connsiteY5" fmla="*/ 494157 h 1701180"/>
                      <a:gd name="connsiteX6" fmla="*/ 891816 w 1199816"/>
                      <a:gd name="connsiteY6" fmla="*/ 553825 h 1701180"/>
                      <a:gd name="connsiteX7" fmla="*/ 899238 w 1199816"/>
                      <a:gd name="connsiteY7" fmla="*/ 549708 h 1701180"/>
                      <a:gd name="connsiteX8" fmla="*/ 903159 w 1199816"/>
                      <a:gd name="connsiteY8" fmla="*/ 555663 h 1701180"/>
                      <a:gd name="connsiteX9" fmla="*/ 1006884 w 1199816"/>
                      <a:gd name="connsiteY9" fmla="*/ 729365 h 1701180"/>
                      <a:gd name="connsiteX10" fmla="*/ 1187005 w 1199816"/>
                      <a:gd name="connsiteY10" fmla="*/ 1223514 h 1701180"/>
                      <a:gd name="connsiteX11" fmla="*/ 1139238 w 1199816"/>
                      <a:gd name="connsiteY11" fmla="*/ 1203325 h 1701180"/>
                      <a:gd name="connsiteX12" fmla="*/ 1115830 w 1199816"/>
                      <a:gd name="connsiteY12" fmla="*/ 1180128 h 1701180"/>
                      <a:gd name="connsiteX13" fmla="*/ 1144351 w 1199816"/>
                      <a:gd name="connsiteY13" fmla="*/ 1246269 h 1701180"/>
                      <a:gd name="connsiteX14" fmla="*/ 1186311 w 1199816"/>
                      <a:gd name="connsiteY14" fmla="*/ 1484908 h 1701180"/>
                      <a:gd name="connsiteX15" fmla="*/ 1053561 w 1199816"/>
                      <a:gd name="connsiteY15" fmla="*/ 1384542 h 1701180"/>
                      <a:gd name="connsiteX16" fmla="*/ 1046617 w 1199816"/>
                      <a:gd name="connsiteY16" fmla="*/ 1375534 h 1701180"/>
                      <a:gd name="connsiteX17" fmla="*/ 1045555 w 1199816"/>
                      <a:gd name="connsiteY17" fmla="*/ 1378773 h 1701180"/>
                      <a:gd name="connsiteX18" fmla="*/ 1067093 w 1199816"/>
                      <a:gd name="connsiteY18" fmla="*/ 1428721 h 1701180"/>
                      <a:gd name="connsiteX19" fmla="*/ 1109054 w 1199816"/>
                      <a:gd name="connsiteY19" fmla="*/ 1667360 h 1701180"/>
                      <a:gd name="connsiteX20" fmla="*/ 928832 w 1199816"/>
                      <a:gd name="connsiteY20" fmla="*/ 1505406 h 1701180"/>
                      <a:gd name="connsiteX21" fmla="*/ 895109 w 1199816"/>
                      <a:gd name="connsiteY21" fmla="*/ 1456708 h 1701180"/>
                      <a:gd name="connsiteX22" fmla="*/ 887656 w 1199816"/>
                      <a:gd name="connsiteY22" fmla="*/ 1455411 h 1701180"/>
                      <a:gd name="connsiteX23" fmla="*/ 889704 w 1199816"/>
                      <a:gd name="connsiteY23" fmla="*/ 1460160 h 1701180"/>
                      <a:gd name="connsiteX24" fmla="*/ 931666 w 1199816"/>
                      <a:gd name="connsiteY24" fmla="*/ 1698798 h 1701180"/>
                      <a:gd name="connsiteX25" fmla="*/ 596327 w 1199816"/>
                      <a:gd name="connsiteY25" fmla="*/ 1290739 h 1701180"/>
                      <a:gd name="connsiteX26" fmla="*/ 512672 w 1199816"/>
                      <a:gd name="connsiteY26" fmla="*/ 1125792 h 1701180"/>
                      <a:gd name="connsiteX27" fmla="*/ 499031 w 1199816"/>
                      <a:gd name="connsiteY27" fmla="*/ 1108618 h 1701180"/>
                      <a:gd name="connsiteX28" fmla="*/ 418438 w 1199816"/>
                      <a:gd name="connsiteY28" fmla="*/ 992206 h 1701180"/>
                      <a:gd name="connsiteX29" fmla="*/ 409598 w 1199816"/>
                      <a:gd name="connsiteY29" fmla="*/ 977463 h 1701180"/>
                      <a:gd name="connsiteX30" fmla="*/ 405032 w 1199816"/>
                      <a:gd name="connsiteY30" fmla="*/ 975913 h 1701180"/>
                      <a:gd name="connsiteX31" fmla="*/ 429187 w 1199816"/>
                      <a:gd name="connsiteY31" fmla="*/ 1114424 h 1701180"/>
                      <a:gd name="connsiteX32" fmla="*/ 409316 w 1199816"/>
                      <a:gd name="connsiteY32" fmla="*/ 1443044 h 1701180"/>
                      <a:gd name="connsiteX33" fmla="*/ 207935 w 1199816"/>
                      <a:gd name="connsiteY33" fmla="*/ 954771 h 1701180"/>
                      <a:gd name="connsiteX34" fmla="*/ 175276 w 1199816"/>
                      <a:gd name="connsiteY34" fmla="*/ 767501 h 1701180"/>
                      <a:gd name="connsiteX35" fmla="*/ 161820 w 1199816"/>
                      <a:gd name="connsiteY35" fmla="*/ 740390 h 1701180"/>
                      <a:gd name="connsiteX36" fmla="*/ 131872 w 1199816"/>
                      <a:gd name="connsiteY36" fmla="*/ 578155 h 1701180"/>
                      <a:gd name="connsiteX37" fmla="*/ 149005 w 1199816"/>
                      <a:gd name="connsiteY37" fmla="*/ 454213 h 1701180"/>
                      <a:gd name="connsiteX38" fmla="*/ 155440 w 1199816"/>
                      <a:gd name="connsiteY38" fmla="*/ 439574 h 1701180"/>
                      <a:gd name="connsiteX39" fmla="*/ 151705 w 1199816"/>
                      <a:gd name="connsiteY39" fmla="*/ 436678 h 1701180"/>
                      <a:gd name="connsiteX40" fmla="*/ 59081 w 1199816"/>
                      <a:gd name="connsiteY40" fmla="*/ 318423 h 1701180"/>
                      <a:gd name="connsiteX41" fmla="*/ 343573 w 1199816"/>
                      <a:gd name="connsiteY41" fmla="*/ 116142 h 1701180"/>
                      <a:gd name="connsiteX0" fmla="*/ 306046 w 1162289"/>
                      <a:gd name="connsiteY0" fmla="*/ 90505 h 1675543"/>
                      <a:gd name="connsiteX1" fmla="*/ 547764 w 1162289"/>
                      <a:gd name="connsiteY1" fmla="*/ 931 h 1675543"/>
                      <a:gd name="connsiteX2" fmla="*/ 599037 w 1162289"/>
                      <a:gd name="connsiteY2" fmla="*/ 142120 h 1675543"/>
                      <a:gd name="connsiteX3" fmla="*/ 600791 w 1162289"/>
                      <a:gd name="connsiteY3" fmla="*/ 159337 h 1675543"/>
                      <a:gd name="connsiteX4" fmla="*/ 606471 w 1162289"/>
                      <a:gd name="connsiteY4" fmla="*/ 161015 h 1675543"/>
                      <a:gd name="connsiteX5" fmla="*/ 848789 w 1162289"/>
                      <a:gd name="connsiteY5" fmla="*/ 468520 h 1675543"/>
                      <a:gd name="connsiteX6" fmla="*/ 854289 w 1162289"/>
                      <a:gd name="connsiteY6" fmla="*/ 528188 h 1675543"/>
                      <a:gd name="connsiteX7" fmla="*/ 861711 w 1162289"/>
                      <a:gd name="connsiteY7" fmla="*/ 524071 h 1675543"/>
                      <a:gd name="connsiteX8" fmla="*/ 865632 w 1162289"/>
                      <a:gd name="connsiteY8" fmla="*/ 530026 h 1675543"/>
                      <a:gd name="connsiteX9" fmla="*/ 969357 w 1162289"/>
                      <a:gd name="connsiteY9" fmla="*/ 703728 h 1675543"/>
                      <a:gd name="connsiteX10" fmla="*/ 1149478 w 1162289"/>
                      <a:gd name="connsiteY10" fmla="*/ 1197877 h 1675543"/>
                      <a:gd name="connsiteX11" fmla="*/ 1101711 w 1162289"/>
                      <a:gd name="connsiteY11" fmla="*/ 1177688 h 1675543"/>
                      <a:gd name="connsiteX12" fmla="*/ 1078303 w 1162289"/>
                      <a:gd name="connsiteY12" fmla="*/ 1154491 h 1675543"/>
                      <a:gd name="connsiteX13" fmla="*/ 1106824 w 1162289"/>
                      <a:gd name="connsiteY13" fmla="*/ 1220632 h 1675543"/>
                      <a:gd name="connsiteX14" fmla="*/ 1148784 w 1162289"/>
                      <a:gd name="connsiteY14" fmla="*/ 1459271 h 1675543"/>
                      <a:gd name="connsiteX15" fmla="*/ 1016034 w 1162289"/>
                      <a:gd name="connsiteY15" fmla="*/ 1358905 h 1675543"/>
                      <a:gd name="connsiteX16" fmla="*/ 1009090 w 1162289"/>
                      <a:gd name="connsiteY16" fmla="*/ 1349897 h 1675543"/>
                      <a:gd name="connsiteX17" fmla="*/ 1008028 w 1162289"/>
                      <a:gd name="connsiteY17" fmla="*/ 1353136 h 1675543"/>
                      <a:gd name="connsiteX18" fmla="*/ 1029566 w 1162289"/>
                      <a:gd name="connsiteY18" fmla="*/ 1403084 h 1675543"/>
                      <a:gd name="connsiteX19" fmla="*/ 1071527 w 1162289"/>
                      <a:gd name="connsiteY19" fmla="*/ 1641723 h 1675543"/>
                      <a:gd name="connsiteX20" fmla="*/ 891305 w 1162289"/>
                      <a:gd name="connsiteY20" fmla="*/ 1479769 h 1675543"/>
                      <a:gd name="connsiteX21" fmla="*/ 857582 w 1162289"/>
                      <a:gd name="connsiteY21" fmla="*/ 1431071 h 1675543"/>
                      <a:gd name="connsiteX22" fmla="*/ 850129 w 1162289"/>
                      <a:gd name="connsiteY22" fmla="*/ 1429774 h 1675543"/>
                      <a:gd name="connsiteX23" fmla="*/ 852177 w 1162289"/>
                      <a:gd name="connsiteY23" fmla="*/ 1434523 h 1675543"/>
                      <a:gd name="connsiteX24" fmla="*/ 894139 w 1162289"/>
                      <a:gd name="connsiteY24" fmla="*/ 1673161 h 1675543"/>
                      <a:gd name="connsiteX25" fmla="*/ 558800 w 1162289"/>
                      <a:gd name="connsiteY25" fmla="*/ 1265102 h 1675543"/>
                      <a:gd name="connsiteX26" fmla="*/ 475145 w 1162289"/>
                      <a:gd name="connsiteY26" fmla="*/ 1100155 h 1675543"/>
                      <a:gd name="connsiteX27" fmla="*/ 461504 w 1162289"/>
                      <a:gd name="connsiteY27" fmla="*/ 1082981 h 1675543"/>
                      <a:gd name="connsiteX28" fmla="*/ 380911 w 1162289"/>
                      <a:gd name="connsiteY28" fmla="*/ 966569 h 1675543"/>
                      <a:gd name="connsiteX29" fmla="*/ 372071 w 1162289"/>
                      <a:gd name="connsiteY29" fmla="*/ 951826 h 1675543"/>
                      <a:gd name="connsiteX30" fmla="*/ 367505 w 1162289"/>
                      <a:gd name="connsiteY30" fmla="*/ 950276 h 1675543"/>
                      <a:gd name="connsiteX31" fmla="*/ 391660 w 1162289"/>
                      <a:gd name="connsiteY31" fmla="*/ 1088787 h 1675543"/>
                      <a:gd name="connsiteX32" fmla="*/ 371789 w 1162289"/>
                      <a:gd name="connsiteY32" fmla="*/ 1417407 h 1675543"/>
                      <a:gd name="connsiteX33" fmla="*/ 170408 w 1162289"/>
                      <a:gd name="connsiteY33" fmla="*/ 929134 h 1675543"/>
                      <a:gd name="connsiteX34" fmla="*/ 137749 w 1162289"/>
                      <a:gd name="connsiteY34" fmla="*/ 741864 h 1675543"/>
                      <a:gd name="connsiteX35" fmla="*/ 124293 w 1162289"/>
                      <a:gd name="connsiteY35" fmla="*/ 714753 h 1675543"/>
                      <a:gd name="connsiteX36" fmla="*/ 94345 w 1162289"/>
                      <a:gd name="connsiteY36" fmla="*/ 552518 h 1675543"/>
                      <a:gd name="connsiteX37" fmla="*/ 111478 w 1162289"/>
                      <a:gd name="connsiteY37" fmla="*/ 428576 h 1675543"/>
                      <a:gd name="connsiteX38" fmla="*/ 117913 w 1162289"/>
                      <a:gd name="connsiteY38" fmla="*/ 413937 h 1675543"/>
                      <a:gd name="connsiteX39" fmla="*/ 114178 w 1162289"/>
                      <a:gd name="connsiteY39" fmla="*/ 411041 h 1675543"/>
                      <a:gd name="connsiteX40" fmla="*/ 21554 w 1162289"/>
                      <a:gd name="connsiteY40" fmla="*/ 292786 h 1675543"/>
                      <a:gd name="connsiteX41" fmla="*/ 306046 w 1162289"/>
                      <a:gd name="connsiteY41" fmla="*/ 90505 h 1675543"/>
                      <a:gd name="connsiteX0" fmla="*/ 325996 w 1161124"/>
                      <a:gd name="connsiteY0" fmla="*/ 33595 h 1690908"/>
                      <a:gd name="connsiteX1" fmla="*/ 546599 w 1161124"/>
                      <a:gd name="connsiteY1" fmla="*/ 16296 h 1690908"/>
                      <a:gd name="connsiteX2" fmla="*/ 597872 w 1161124"/>
                      <a:gd name="connsiteY2" fmla="*/ 157485 h 1690908"/>
                      <a:gd name="connsiteX3" fmla="*/ 599626 w 1161124"/>
                      <a:gd name="connsiteY3" fmla="*/ 174702 h 1690908"/>
                      <a:gd name="connsiteX4" fmla="*/ 605306 w 1161124"/>
                      <a:gd name="connsiteY4" fmla="*/ 176380 h 1690908"/>
                      <a:gd name="connsiteX5" fmla="*/ 847624 w 1161124"/>
                      <a:gd name="connsiteY5" fmla="*/ 483885 h 1690908"/>
                      <a:gd name="connsiteX6" fmla="*/ 853124 w 1161124"/>
                      <a:gd name="connsiteY6" fmla="*/ 543553 h 1690908"/>
                      <a:gd name="connsiteX7" fmla="*/ 860546 w 1161124"/>
                      <a:gd name="connsiteY7" fmla="*/ 539436 h 1690908"/>
                      <a:gd name="connsiteX8" fmla="*/ 864467 w 1161124"/>
                      <a:gd name="connsiteY8" fmla="*/ 545391 h 1690908"/>
                      <a:gd name="connsiteX9" fmla="*/ 968192 w 1161124"/>
                      <a:gd name="connsiteY9" fmla="*/ 719093 h 1690908"/>
                      <a:gd name="connsiteX10" fmla="*/ 1148313 w 1161124"/>
                      <a:gd name="connsiteY10" fmla="*/ 1213242 h 1690908"/>
                      <a:gd name="connsiteX11" fmla="*/ 1100546 w 1161124"/>
                      <a:gd name="connsiteY11" fmla="*/ 1193053 h 1690908"/>
                      <a:gd name="connsiteX12" fmla="*/ 1077138 w 1161124"/>
                      <a:gd name="connsiteY12" fmla="*/ 1169856 h 1690908"/>
                      <a:gd name="connsiteX13" fmla="*/ 1105659 w 1161124"/>
                      <a:gd name="connsiteY13" fmla="*/ 1235997 h 1690908"/>
                      <a:gd name="connsiteX14" fmla="*/ 1147619 w 1161124"/>
                      <a:gd name="connsiteY14" fmla="*/ 1474636 h 1690908"/>
                      <a:gd name="connsiteX15" fmla="*/ 1014869 w 1161124"/>
                      <a:gd name="connsiteY15" fmla="*/ 1374270 h 1690908"/>
                      <a:gd name="connsiteX16" fmla="*/ 1007925 w 1161124"/>
                      <a:gd name="connsiteY16" fmla="*/ 1365262 h 1690908"/>
                      <a:gd name="connsiteX17" fmla="*/ 1006863 w 1161124"/>
                      <a:gd name="connsiteY17" fmla="*/ 1368501 h 1690908"/>
                      <a:gd name="connsiteX18" fmla="*/ 1028401 w 1161124"/>
                      <a:gd name="connsiteY18" fmla="*/ 1418449 h 1690908"/>
                      <a:gd name="connsiteX19" fmla="*/ 1070362 w 1161124"/>
                      <a:gd name="connsiteY19" fmla="*/ 1657088 h 1690908"/>
                      <a:gd name="connsiteX20" fmla="*/ 890140 w 1161124"/>
                      <a:gd name="connsiteY20" fmla="*/ 1495134 h 1690908"/>
                      <a:gd name="connsiteX21" fmla="*/ 856417 w 1161124"/>
                      <a:gd name="connsiteY21" fmla="*/ 1446436 h 1690908"/>
                      <a:gd name="connsiteX22" fmla="*/ 848964 w 1161124"/>
                      <a:gd name="connsiteY22" fmla="*/ 1445139 h 1690908"/>
                      <a:gd name="connsiteX23" fmla="*/ 851012 w 1161124"/>
                      <a:gd name="connsiteY23" fmla="*/ 1449888 h 1690908"/>
                      <a:gd name="connsiteX24" fmla="*/ 892974 w 1161124"/>
                      <a:gd name="connsiteY24" fmla="*/ 1688526 h 1690908"/>
                      <a:gd name="connsiteX25" fmla="*/ 557635 w 1161124"/>
                      <a:gd name="connsiteY25" fmla="*/ 1280467 h 1690908"/>
                      <a:gd name="connsiteX26" fmla="*/ 473980 w 1161124"/>
                      <a:gd name="connsiteY26" fmla="*/ 1115520 h 1690908"/>
                      <a:gd name="connsiteX27" fmla="*/ 460339 w 1161124"/>
                      <a:gd name="connsiteY27" fmla="*/ 1098346 h 1690908"/>
                      <a:gd name="connsiteX28" fmla="*/ 379746 w 1161124"/>
                      <a:gd name="connsiteY28" fmla="*/ 981934 h 1690908"/>
                      <a:gd name="connsiteX29" fmla="*/ 370906 w 1161124"/>
                      <a:gd name="connsiteY29" fmla="*/ 967191 h 1690908"/>
                      <a:gd name="connsiteX30" fmla="*/ 366340 w 1161124"/>
                      <a:gd name="connsiteY30" fmla="*/ 965641 h 1690908"/>
                      <a:gd name="connsiteX31" fmla="*/ 390495 w 1161124"/>
                      <a:gd name="connsiteY31" fmla="*/ 1104152 h 1690908"/>
                      <a:gd name="connsiteX32" fmla="*/ 370624 w 1161124"/>
                      <a:gd name="connsiteY32" fmla="*/ 1432772 h 1690908"/>
                      <a:gd name="connsiteX33" fmla="*/ 169243 w 1161124"/>
                      <a:gd name="connsiteY33" fmla="*/ 944499 h 1690908"/>
                      <a:gd name="connsiteX34" fmla="*/ 136584 w 1161124"/>
                      <a:gd name="connsiteY34" fmla="*/ 757229 h 1690908"/>
                      <a:gd name="connsiteX35" fmla="*/ 123128 w 1161124"/>
                      <a:gd name="connsiteY35" fmla="*/ 730118 h 1690908"/>
                      <a:gd name="connsiteX36" fmla="*/ 93180 w 1161124"/>
                      <a:gd name="connsiteY36" fmla="*/ 567883 h 1690908"/>
                      <a:gd name="connsiteX37" fmla="*/ 110313 w 1161124"/>
                      <a:gd name="connsiteY37" fmla="*/ 443941 h 1690908"/>
                      <a:gd name="connsiteX38" fmla="*/ 116748 w 1161124"/>
                      <a:gd name="connsiteY38" fmla="*/ 429302 h 1690908"/>
                      <a:gd name="connsiteX39" fmla="*/ 113013 w 1161124"/>
                      <a:gd name="connsiteY39" fmla="*/ 426406 h 1690908"/>
                      <a:gd name="connsiteX40" fmla="*/ 20389 w 1161124"/>
                      <a:gd name="connsiteY40" fmla="*/ 308151 h 1690908"/>
                      <a:gd name="connsiteX41" fmla="*/ 325996 w 1161124"/>
                      <a:gd name="connsiteY41" fmla="*/ 33595 h 1690908"/>
                      <a:gd name="connsiteX0" fmla="*/ 329851 w 1164979"/>
                      <a:gd name="connsiteY0" fmla="*/ 47598 h 1704911"/>
                      <a:gd name="connsiteX1" fmla="*/ 550454 w 1164979"/>
                      <a:gd name="connsiteY1" fmla="*/ 30299 h 1704911"/>
                      <a:gd name="connsiteX2" fmla="*/ 601727 w 1164979"/>
                      <a:gd name="connsiteY2" fmla="*/ 171488 h 1704911"/>
                      <a:gd name="connsiteX3" fmla="*/ 603481 w 1164979"/>
                      <a:gd name="connsiteY3" fmla="*/ 188705 h 1704911"/>
                      <a:gd name="connsiteX4" fmla="*/ 609161 w 1164979"/>
                      <a:gd name="connsiteY4" fmla="*/ 190383 h 1704911"/>
                      <a:gd name="connsiteX5" fmla="*/ 851479 w 1164979"/>
                      <a:gd name="connsiteY5" fmla="*/ 497888 h 1704911"/>
                      <a:gd name="connsiteX6" fmla="*/ 856979 w 1164979"/>
                      <a:gd name="connsiteY6" fmla="*/ 557556 h 1704911"/>
                      <a:gd name="connsiteX7" fmla="*/ 864401 w 1164979"/>
                      <a:gd name="connsiteY7" fmla="*/ 553439 h 1704911"/>
                      <a:gd name="connsiteX8" fmla="*/ 868322 w 1164979"/>
                      <a:gd name="connsiteY8" fmla="*/ 559394 h 1704911"/>
                      <a:gd name="connsiteX9" fmla="*/ 972047 w 1164979"/>
                      <a:gd name="connsiteY9" fmla="*/ 733096 h 1704911"/>
                      <a:gd name="connsiteX10" fmla="*/ 1152168 w 1164979"/>
                      <a:gd name="connsiteY10" fmla="*/ 1227245 h 1704911"/>
                      <a:gd name="connsiteX11" fmla="*/ 1104401 w 1164979"/>
                      <a:gd name="connsiteY11" fmla="*/ 1207056 h 1704911"/>
                      <a:gd name="connsiteX12" fmla="*/ 1080993 w 1164979"/>
                      <a:gd name="connsiteY12" fmla="*/ 1183859 h 1704911"/>
                      <a:gd name="connsiteX13" fmla="*/ 1109514 w 1164979"/>
                      <a:gd name="connsiteY13" fmla="*/ 1250000 h 1704911"/>
                      <a:gd name="connsiteX14" fmla="*/ 1151474 w 1164979"/>
                      <a:gd name="connsiteY14" fmla="*/ 1488639 h 1704911"/>
                      <a:gd name="connsiteX15" fmla="*/ 1018724 w 1164979"/>
                      <a:gd name="connsiteY15" fmla="*/ 1388273 h 1704911"/>
                      <a:gd name="connsiteX16" fmla="*/ 1011780 w 1164979"/>
                      <a:gd name="connsiteY16" fmla="*/ 1379265 h 1704911"/>
                      <a:gd name="connsiteX17" fmla="*/ 1010718 w 1164979"/>
                      <a:gd name="connsiteY17" fmla="*/ 1382504 h 1704911"/>
                      <a:gd name="connsiteX18" fmla="*/ 1032256 w 1164979"/>
                      <a:gd name="connsiteY18" fmla="*/ 1432452 h 1704911"/>
                      <a:gd name="connsiteX19" fmla="*/ 1074217 w 1164979"/>
                      <a:gd name="connsiteY19" fmla="*/ 1671091 h 1704911"/>
                      <a:gd name="connsiteX20" fmla="*/ 893995 w 1164979"/>
                      <a:gd name="connsiteY20" fmla="*/ 1509137 h 1704911"/>
                      <a:gd name="connsiteX21" fmla="*/ 860272 w 1164979"/>
                      <a:gd name="connsiteY21" fmla="*/ 1460439 h 1704911"/>
                      <a:gd name="connsiteX22" fmla="*/ 852819 w 1164979"/>
                      <a:gd name="connsiteY22" fmla="*/ 1459142 h 1704911"/>
                      <a:gd name="connsiteX23" fmla="*/ 854867 w 1164979"/>
                      <a:gd name="connsiteY23" fmla="*/ 1463891 h 1704911"/>
                      <a:gd name="connsiteX24" fmla="*/ 896829 w 1164979"/>
                      <a:gd name="connsiteY24" fmla="*/ 1702529 h 1704911"/>
                      <a:gd name="connsiteX25" fmla="*/ 561490 w 1164979"/>
                      <a:gd name="connsiteY25" fmla="*/ 1294470 h 1704911"/>
                      <a:gd name="connsiteX26" fmla="*/ 477835 w 1164979"/>
                      <a:gd name="connsiteY26" fmla="*/ 1129523 h 1704911"/>
                      <a:gd name="connsiteX27" fmla="*/ 464194 w 1164979"/>
                      <a:gd name="connsiteY27" fmla="*/ 1112349 h 1704911"/>
                      <a:gd name="connsiteX28" fmla="*/ 383601 w 1164979"/>
                      <a:gd name="connsiteY28" fmla="*/ 995937 h 1704911"/>
                      <a:gd name="connsiteX29" fmla="*/ 374761 w 1164979"/>
                      <a:gd name="connsiteY29" fmla="*/ 981194 h 1704911"/>
                      <a:gd name="connsiteX30" fmla="*/ 370195 w 1164979"/>
                      <a:gd name="connsiteY30" fmla="*/ 979644 h 1704911"/>
                      <a:gd name="connsiteX31" fmla="*/ 394350 w 1164979"/>
                      <a:gd name="connsiteY31" fmla="*/ 1118155 h 1704911"/>
                      <a:gd name="connsiteX32" fmla="*/ 374479 w 1164979"/>
                      <a:gd name="connsiteY32" fmla="*/ 1446775 h 1704911"/>
                      <a:gd name="connsiteX33" fmla="*/ 173098 w 1164979"/>
                      <a:gd name="connsiteY33" fmla="*/ 958502 h 1704911"/>
                      <a:gd name="connsiteX34" fmla="*/ 140439 w 1164979"/>
                      <a:gd name="connsiteY34" fmla="*/ 771232 h 1704911"/>
                      <a:gd name="connsiteX35" fmla="*/ 126983 w 1164979"/>
                      <a:gd name="connsiteY35" fmla="*/ 744121 h 1704911"/>
                      <a:gd name="connsiteX36" fmla="*/ 97035 w 1164979"/>
                      <a:gd name="connsiteY36" fmla="*/ 581886 h 1704911"/>
                      <a:gd name="connsiteX37" fmla="*/ 114168 w 1164979"/>
                      <a:gd name="connsiteY37" fmla="*/ 457944 h 1704911"/>
                      <a:gd name="connsiteX38" fmla="*/ 120603 w 1164979"/>
                      <a:gd name="connsiteY38" fmla="*/ 443305 h 1704911"/>
                      <a:gd name="connsiteX39" fmla="*/ 116868 w 1164979"/>
                      <a:gd name="connsiteY39" fmla="*/ 440409 h 1704911"/>
                      <a:gd name="connsiteX40" fmla="*/ 24244 w 1164979"/>
                      <a:gd name="connsiteY40" fmla="*/ 322154 h 1704911"/>
                      <a:gd name="connsiteX41" fmla="*/ 329851 w 1164979"/>
                      <a:gd name="connsiteY41" fmla="*/ 47598 h 1704911"/>
                      <a:gd name="connsiteX0" fmla="*/ 316459 w 1151587"/>
                      <a:gd name="connsiteY0" fmla="*/ 47598 h 1704911"/>
                      <a:gd name="connsiteX1" fmla="*/ 537062 w 1151587"/>
                      <a:gd name="connsiteY1" fmla="*/ 30299 h 1704911"/>
                      <a:gd name="connsiteX2" fmla="*/ 588335 w 1151587"/>
                      <a:gd name="connsiteY2" fmla="*/ 171488 h 1704911"/>
                      <a:gd name="connsiteX3" fmla="*/ 590089 w 1151587"/>
                      <a:gd name="connsiteY3" fmla="*/ 188705 h 1704911"/>
                      <a:gd name="connsiteX4" fmla="*/ 595769 w 1151587"/>
                      <a:gd name="connsiteY4" fmla="*/ 190383 h 1704911"/>
                      <a:gd name="connsiteX5" fmla="*/ 838087 w 1151587"/>
                      <a:gd name="connsiteY5" fmla="*/ 497888 h 1704911"/>
                      <a:gd name="connsiteX6" fmla="*/ 843587 w 1151587"/>
                      <a:gd name="connsiteY6" fmla="*/ 557556 h 1704911"/>
                      <a:gd name="connsiteX7" fmla="*/ 851009 w 1151587"/>
                      <a:gd name="connsiteY7" fmla="*/ 553439 h 1704911"/>
                      <a:gd name="connsiteX8" fmla="*/ 854930 w 1151587"/>
                      <a:gd name="connsiteY8" fmla="*/ 559394 h 1704911"/>
                      <a:gd name="connsiteX9" fmla="*/ 958655 w 1151587"/>
                      <a:gd name="connsiteY9" fmla="*/ 733096 h 1704911"/>
                      <a:gd name="connsiteX10" fmla="*/ 1138776 w 1151587"/>
                      <a:gd name="connsiteY10" fmla="*/ 1227245 h 1704911"/>
                      <a:gd name="connsiteX11" fmla="*/ 1091009 w 1151587"/>
                      <a:gd name="connsiteY11" fmla="*/ 1207056 h 1704911"/>
                      <a:gd name="connsiteX12" fmla="*/ 1067601 w 1151587"/>
                      <a:gd name="connsiteY12" fmla="*/ 1183859 h 1704911"/>
                      <a:gd name="connsiteX13" fmla="*/ 1096122 w 1151587"/>
                      <a:gd name="connsiteY13" fmla="*/ 1250000 h 1704911"/>
                      <a:gd name="connsiteX14" fmla="*/ 1138082 w 1151587"/>
                      <a:gd name="connsiteY14" fmla="*/ 1488639 h 1704911"/>
                      <a:gd name="connsiteX15" fmla="*/ 1005332 w 1151587"/>
                      <a:gd name="connsiteY15" fmla="*/ 1388273 h 1704911"/>
                      <a:gd name="connsiteX16" fmla="*/ 998388 w 1151587"/>
                      <a:gd name="connsiteY16" fmla="*/ 1379265 h 1704911"/>
                      <a:gd name="connsiteX17" fmla="*/ 997326 w 1151587"/>
                      <a:gd name="connsiteY17" fmla="*/ 1382504 h 1704911"/>
                      <a:gd name="connsiteX18" fmla="*/ 1018864 w 1151587"/>
                      <a:gd name="connsiteY18" fmla="*/ 1432452 h 1704911"/>
                      <a:gd name="connsiteX19" fmla="*/ 1060825 w 1151587"/>
                      <a:gd name="connsiteY19" fmla="*/ 1671091 h 1704911"/>
                      <a:gd name="connsiteX20" fmla="*/ 880603 w 1151587"/>
                      <a:gd name="connsiteY20" fmla="*/ 1509137 h 1704911"/>
                      <a:gd name="connsiteX21" fmla="*/ 846880 w 1151587"/>
                      <a:gd name="connsiteY21" fmla="*/ 1460439 h 1704911"/>
                      <a:gd name="connsiteX22" fmla="*/ 839427 w 1151587"/>
                      <a:gd name="connsiteY22" fmla="*/ 1459142 h 1704911"/>
                      <a:gd name="connsiteX23" fmla="*/ 841475 w 1151587"/>
                      <a:gd name="connsiteY23" fmla="*/ 1463891 h 1704911"/>
                      <a:gd name="connsiteX24" fmla="*/ 883437 w 1151587"/>
                      <a:gd name="connsiteY24" fmla="*/ 1702529 h 1704911"/>
                      <a:gd name="connsiteX25" fmla="*/ 548098 w 1151587"/>
                      <a:gd name="connsiteY25" fmla="*/ 1294470 h 1704911"/>
                      <a:gd name="connsiteX26" fmla="*/ 464443 w 1151587"/>
                      <a:gd name="connsiteY26" fmla="*/ 1129523 h 1704911"/>
                      <a:gd name="connsiteX27" fmla="*/ 450802 w 1151587"/>
                      <a:gd name="connsiteY27" fmla="*/ 1112349 h 1704911"/>
                      <a:gd name="connsiteX28" fmla="*/ 370209 w 1151587"/>
                      <a:gd name="connsiteY28" fmla="*/ 995937 h 1704911"/>
                      <a:gd name="connsiteX29" fmla="*/ 361369 w 1151587"/>
                      <a:gd name="connsiteY29" fmla="*/ 981194 h 1704911"/>
                      <a:gd name="connsiteX30" fmla="*/ 356803 w 1151587"/>
                      <a:gd name="connsiteY30" fmla="*/ 979644 h 1704911"/>
                      <a:gd name="connsiteX31" fmla="*/ 380958 w 1151587"/>
                      <a:gd name="connsiteY31" fmla="*/ 1118155 h 1704911"/>
                      <a:gd name="connsiteX32" fmla="*/ 361087 w 1151587"/>
                      <a:gd name="connsiteY32" fmla="*/ 1446775 h 1704911"/>
                      <a:gd name="connsiteX33" fmla="*/ 159706 w 1151587"/>
                      <a:gd name="connsiteY33" fmla="*/ 958502 h 1704911"/>
                      <a:gd name="connsiteX34" fmla="*/ 127047 w 1151587"/>
                      <a:gd name="connsiteY34" fmla="*/ 771232 h 1704911"/>
                      <a:gd name="connsiteX35" fmla="*/ 113591 w 1151587"/>
                      <a:gd name="connsiteY35" fmla="*/ 744121 h 1704911"/>
                      <a:gd name="connsiteX36" fmla="*/ 83643 w 1151587"/>
                      <a:gd name="connsiteY36" fmla="*/ 581886 h 1704911"/>
                      <a:gd name="connsiteX37" fmla="*/ 100776 w 1151587"/>
                      <a:gd name="connsiteY37" fmla="*/ 457944 h 1704911"/>
                      <a:gd name="connsiteX38" fmla="*/ 107211 w 1151587"/>
                      <a:gd name="connsiteY38" fmla="*/ 443305 h 1704911"/>
                      <a:gd name="connsiteX39" fmla="*/ 103476 w 1151587"/>
                      <a:gd name="connsiteY39" fmla="*/ 440409 h 1704911"/>
                      <a:gd name="connsiteX40" fmla="*/ 10852 w 1151587"/>
                      <a:gd name="connsiteY40" fmla="*/ 322154 h 1704911"/>
                      <a:gd name="connsiteX41" fmla="*/ 316459 w 1151587"/>
                      <a:gd name="connsiteY41" fmla="*/ 47598 h 1704911"/>
                      <a:gd name="connsiteX0" fmla="*/ 232816 w 1067944"/>
                      <a:gd name="connsiteY0" fmla="*/ 30232 h 1687545"/>
                      <a:gd name="connsiteX1" fmla="*/ 453419 w 1067944"/>
                      <a:gd name="connsiteY1" fmla="*/ 12933 h 1687545"/>
                      <a:gd name="connsiteX2" fmla="*/ 504692 w 1067944"/>
                      <a:gd name="connsiteY2" fmla="*/ 154122 h 1687545"/>
                      <a:gd name="connsiteX3" fmla="*/ 506446 w 1067944"/>
                      <a:gd name="connsiteY3" fmla="*/ 171339 h 1687545"/>
                      <a:gd name="connsiteX4" fmla="*/ 512126 w 1067944"/>
                      <a:gd name="connsiteY4" fmla="*/ 173017 h 1687545"/>
                      <a:gd name="connsiteX5" fmla="*/ 754444 w 1067944"/>
                      <a:gd name="connsiteY5" fmla="*/ 480522 h 1687545"/>
                      <a:gd name="connsiteX6" fmla="*/ 759944 w 1067944"/>
                      <a:gd name="connsiteY6" fmla="*/ 540190 h 1687545"/>
                      <a:gd name="connsiteX7" fmla="*/ 767366 w 1067944"/>
                      <a:gd name="connsiteY7" fmla="*/ 536073 h 1687545"/>
                      <a:gd name="connsiteX8" fmla="*/ 771287 w 1067944"/>
                      <a:gd name="connsiteY8" fmla="*/ 542028 h 1687545"/>
                      <a:gd name="connsiteX9" fmla="*/ 875012 w 1067944"/>
                      <a:gd name="connsiteY9" fmla="*/ 715730 h 1687545"/>
                      <a:gd name="connsiteX10" fmla="*/ 1055133 w 1067944"/>
                      <a:gd name="connsiteY10" fmla="*/ 1209879 h 1687545"/>
                      <a:gd name="connsiteX11" fmla="*/ 1007366 w 1067944"/>
                      <a:gd name="connsiteY11" fmla="*/ 1189690 h 1687545"/>
                      <a:gd name="connsiteX12" fmla="*/ 983958 w 1067944"/>
                      <a:gd name="connsiteY12" fmla="*/ 1166493 h 1687545"/>
                      <a:gd name="connsiteX13" fmla="*/ 1012479 w 1067944"/>
                      <a:gd name="connsiteY13" fmla="*/ 1232634 h 1687545"/>
                      <a:gd name="connsiteX14" fmla="*/ 1054439 w 1067944"/>
                      <a:gd name="connsiteY14" fmla="*/ 1471273 h 1687545"/>
                      <a:gd name="connsiteX15" fmla="*/ 921689 w 1067944"/>
                      <a:gd name="connsiteY15" fmla="*/ 1370907 h 1687545"/>
                      <a:gd name="connsiteX16" fmla="*/ 914745 w 1067944"/>
                      <a:gd name="connsiteY16" fmla="*/ 1361899 h 1687545"/>
                      <a:gd name="connsiteX17" fmla="*/ 913683 w 1067944"/>
                      <a:gd name="connsiteY17" fmla="*/ 1365138 h 1687545"/>
                      <a:gd name="connsiteX18" fmla="*/ 935221 w 1067944"/>
                      <a:gd name="connsiteY18" fmla="*/ 1415086 h 1687545"/>
                      <a:gd name="connsiteX19" fmla="*/ 977182 w 1067944"/>
                      <a:gd name="connsiteY19" fmla="*/ 1653725 h 1687545"/>
                      <a:gd name="connsiteX20" fmla="*/ 796960 w 1067944"/>
                      <a:gd name="connsiteY20" fmla="*/ 1491771 h 1687545"/>
                      <a:gd name="connsiteX21" fmla="*/ 763237 w 1067944"/>
                      <a:gd name="connsiteY21" fmla="*/ 1443073 h 1687545"/>
                      <a:gd name="connsiteX22" fmla="*/ 755784 w 1067944"/>
                      <a:gd name="connsiteY22" fmla="*/ 1441776 h 1687545"/>
                      <a:gd name="connsiteX23" fmla="*/ 757832 w 1067944"/>
                      <a:gd name="connsiteY23" fmla="*/ 1446525 h 1687545"/>
                      <a:gd name="connsiteX24" fmla="*/ 799794 w 1067944"/>
                      <a:gd name="connsiteY24" fmla="*/ 1685163 h 1687545"/>
                      <a:gd name="connsiteX25" fmla="*/ 464455 w 1067944"/>
                      <a:gd name="connsiteY25" fmla="*/ 1277104 h 1687545"/>
                      <a:gd name="connsiteX26" fmla="*/ 380800 w 1067944"/>
                      <a:gd name="connsiteY26" fmla="*/ 1112157 h 1687545"/>
                      <a:gd name="connsiteX27" fmla="*/ 367159 w 1067944"/>
                      <a:gd name="connsiteY27" fmla="*/ 1094983 h 1687545"/>
                      <a:gd name="connsiteX28" fmla="*/ 286566 w 1067944"/>
                      <a:gd name="connsiteY28" fmla="*/ 978571 h 1687545"/>
                      <a:gd name="connsiteX29" fmla="*/ 277726 w 1067944"/>
                      <a:gd name="connsiteY29" fmla="*/ 963828 h 1687545"/>
                      <a:gd name="connsiteX30" fmla="*/ 273160 w 1067944"/>
                      <a:gd name="connsiteY30" fmla="*/ 962278 h 1687545"/>
                      <a:gd name="connsiteX31" fmla="*/ 297315 w 1067944"/>
                      <a:gd name="connsiteY31" fmla="*/ 1100789 h 1687545"/>
                      <a:gd name="connsiteX32" fmla="*/ 277444 w 1067944"/>
                      <a:gd name="connsiteY32" fmla="*/ 1429409 h 1687545"/>
                      <a:gd name="connsiteX33" fmla="*/ 76063 w 1067944"/>
                      <a:gd name="connsiteY33" fmla="*/ 941136 h 1687545"/>
                      <a:gd name="connsiteX34" fmla="*/ 43404 w 1067944"/>
                      <a:gd name="connsiteY34" fmla="*/ 753866 h 1687545"/>
                      <a:gd name="connsiteX35" fmla="*/ 29948 w 1067944"/>
                      <a:gd name="connsiteY35" fmla="*/ 726755 h 1687545"/>
                      <a:gd name="connsiteX36" fmla="*/ 0 w 1067944"/>
                      <a:gd name="connsiteY36" fmla="*/ 564520 h 1687545"/>
                      <a:gd name="connsiteX37" fmla="*/ 17133 w 1067944"/>
                      <a:gd name="connsiteY37" fmla="*/ 440578 h 1687545"/>
                      <a:gd name="connsiteX38" fmla="*/ 23568 w 1067944"/>
                      <a:gd name="connsiteY38" fmla="*/ 425939 h 1687545"/>
                      <a:gd name="connsiteX39" fmla="*/ 19833 w 1067944"/>
                      <a:gd name="connsiteY39" fmla="*/ 423043 h 1687545"/>
                      <a:gd name="connsiteX40" fmla="*/ 54704 w 1067944"/>
                      <a:gd name="connsiteY40" fmla="*/ 223290 h 1687545"/>
                      <a:gd name="connsiteX41" fmla="*/ 232816 w 1067944"/>
                      <a:gd name="connsiteY41" fmla="*/ 30232 h 1687545"/>
                      <a:gd name="connsiteX0" fmla="*/ 232816 w 1067944"/>
                      <a:gd name="connsiteY0" fmla="*/ 7742 h 1665055"/>
                      <a:gd name="connsiteX1" fmla="*/ 349111 w 1067944"/>
                      <a:gd name="connsiteY1" fmla="*/ 47170 h 1665055"/>
                      <a:gd name="connsiteX2" fmla="*/ 504692 w 1067944"/>
                      <a:gd name="connsiteY2" fmla="*/ 131632 h 1665055"/>
                      <a:gd name="connsiteX3" fmla="*/ 506446 w 1067944"/>
                      <a:gd name="connsiteY3" fmla="*/ 148849 h 1665055"/>
                      <a:gd name="connsiteX4" fmla="*/ 512126 w 1067944"/>
                      <a:gd name="connsiteY4" fmla="*/ 150527 h 1665055"/>
                      <a:gd name="connsiteX5" fmla="*/ 754444 w 1067944"/>
                      <a:gd name="connsiteY5" fmla="*/ 458032 h 1665055"/>
                      <a:gd name="connsiteX6" fmla="*/ 759944 w 1067944"/>
                      <a:gd name="connsiteY6" fmla="*/ 517700 h 1665055"/>
                      <a:gd name="connsiteX7" fmla="*/ 767366 w 1067944"/>
                      <a:gd name="connsiteY7" fmla="*/ 513583 h 1665055"/>
                      <a:gd name="connsiteX8" fmla="*/ 771287 w 1067944"/>
                      <a:gd name="connsiteY8" fmla="*/ 519538 h 1665055"/>
                      <a:gd name="connsiteX9" fmla="*/ 875012 w 1067944"/>
                      <a:gd name="connsiteY9" fmla="*/ 693240 h 1665055"/>
                      <a:gd name="connsiteX10" fmla="*/ 1055133 w 1067944"/>
                      <a:gd name="connsiteY10" fmla="*/ 1187389 h 1665055"/>
                      <a:gd name="connsiteX11" fmla="*/ 1007366 w 1067944"/>
                      <a:gd name="connsiteY11" fmla="*/ 1167200 h 1665055"/>
                      <a:gd name="connsiteX12" fmla="*/ 983958 w 1067944"/>
                      <a:gd name="connsiteY12" fmla="*/ 1144003 h 1665055"/>
                      <a:gd name="connsiteX13" fmla="*/ 1012479 w 1067944"/>
                      <a:gd name="connsiteY13" fmla="*/ 1210144 h 1665055"/>
                      <a:gd name="connsiteX14" fmla="*/ 1054439 w 1067944"/>
                      <a:gd name="connsiteY14" fmla="*/ 1448783 h 1665055"/>
                      <a:gd name="connsiteX15" fmla="*/ 921689 w 1067944"/>
                      <a:gd name="connsiteY15" fmla="*/ 1348417 h 1665055"/>
                      <a:gd name="connsiteX16" fmla="*/ 914745 w 1067944"/>
                      <a:gd name="connsiteY16" fmla="*/ 1339409 h 1665055"/>
                      <a:gd name="connsiteX17" fmla="*/ 913683 w 1067944"/>
                      <a:gd name="connsiteY17" fmla="*/ 1342648 h 1665055"/>
                      <a:gd name="connsiteX18" fmla="*/ 935221 w 1067944"/>
                      <a:gd name="connsiteY18" fmla="*/ 1392596 h 1665055"/>
                      <a:gd name="connsiteX19" fmla="*/ 977182 w 1067944"/>
                      <a:gd name="connsiteY19" fmla="*/ 1631235 h 1665055"/>
                      <a:gd name="connsiteX20" fmla="*/ 796960 w 1067944"/>
                      <a:gd name="connsiteY20" fmla="*/ 1469281 h 1665055"/>
                      <a:gd name="connsiteX21" fmla="*/ 763237 w 1067944"/>
                      <a:gd name="connsiteY21" fmla="*/ 1420583 h 1665055"/>
                      <a:gd name="connsiteX22" fmla="*/ 755784 w 1067944"/>
                      <a:gd name="connsiteY22" fmla="*/ 1419286 h 1665055"/>
                      <a:gd name="connsiteX23" fmla="*/ 757832 w 1067944"/>
                      <a:gd name="connsiteY23" fmla="*/ 1424035 h 1665055"/>
                      <a:gd name="connsiteX24" fmla="*/ 799794 w 1067944"/>
                      <a:gd name="connsiteY24" fmla="*/ 1662673 h 1665055"/>
                      <a:gd name="connsiteX25" fmla="*/ 464455 w 1067944"/>
                      <a:gd name="connsiteY25" fmla="*/ 1254614 h 1665055"/>
                      <a:gd name="connsiteX26" fmla="*/ 380800 w 1067944"/>
                      <a:gd name="connsiteY26" fmla="*/ 1089667 h 1665055"/>
                      <a:gd name="connsiteX27" fmla="*/ 367159 w 1067944"/>
                      <a:gd name="connsiteY27" fmla="*/ 1072493 h 1665055"/>
                      <a:gd name="connsiteX28" fmla="*/ 286566 w 1067944"/>
                      <a:gd name="connsiteY28" fmla="*/ 956081 h 1665055"/>
                      <a:gd name="connsiteX29" fmla="*/ 277726 w 1067944"/>
                      <a:gd name="connsiteY29" fmla="*/ 941338 h 1665055"/>
                      <a:gd name="connsiteX30" fmla="*/ 273160 w 1067944"/>
                      <a:gd name="connsiteY30" fmla="*/ 939788 h 1665055"/>
                      <a:gd name="connsiteX31" fmla="*/ 297315 w 1067944"/>
                      <a:gd name="connsiteY31" fmla="*/ 1078299 h 1665055"/>
                      <a:gd name="connsiteX32" fmla="*/ 277444 w 1067944"/>
                      <a:gd name="connsiteY32" fmla="*/ 1406919 h 1665055"/>
                      <a:gd name="connsiteX33" fmla="*/ 76063 w 1067944"/>
                      <a:gd name="connsiteY33" fmla="*/ 918646 h 1665055"/>
                      <a:gd name="connsiteX34" fmla="*/ 43404 w 1067944"/>
                      <a:gd name="connsiteY34" fmla="*/ 731376 h 1665055"/>
                      <a:gd name="connsiteX35" fmla="*/ 29948 w 1067944"/>
                      <a:gd name="connsiteY35" fmla="*/ 704265 h 1665055"/>
                      <a:gd name="connsiteX36" fmla="*/ 0 w 1067944"/>
                      <a:gd name="connsiteY36" fmla="*/ 542030 h 1665055"/>
                      <a:gd name="connsiteX37" fmla="*/ 17133 w 1067944"/>
                      <a:gd name="connsiteY37" fmla="*/ 418088 h 1665055"/>
                      <a:gd name="connsiteX38" fmla="*/ 23568 w 1067944"/>
                      <a:gd name="connsiteY38" fmla="*/ 403449 h 1665055"/>
                      <a:gd name="connsiteX39" fmla="*/ 19833 w 1067944"/>
                      <a:gd name="connsiteY39" fmla="*/ 400553 h 1665055"/>
                      <a:gd name="connsiteX40" fmla="*/ 54704 w 1067944"/>
                      <a:gd name="connsiteY40" fmla="*/ 200800 h 1665055"/>
                      <a:gd name="connsiteX41" fmla="*/ 232816 w 1067944"/>
                      <a:gd name="connsiteY41" fmla="*/ 7742 h 1665055"/>
                      <a:gd name="connsiteX0" fmla="*/ 54704 w 1067944"/>
                      <a:gd name="connsiteY0" fmla="*/ 155343 h 1619598"/>
                      <a:gd name="connsiteX1" fmla="*/ 349111 w 1067944"/>
                      <a:gd name="connsiteY1" fmla="*/ 1713 h 1619598"/>
                      <a:gd name="connsiteX2" fmla="*/ 504692 w 1067944"/>
                      <a:gd name="connsiteY2" fmla="*/ 86175 h 1619598"/>
                      <a:gd name="connsiteX3" fmla="*/ 506446 w 1067944"/>
                      <a:gd name="connsiteY3" fmla="*/ 103392 h 1619598"/>
                      <a:gd name="connsiteX4" fmla="*/ 512126 w 1067944"/>
                      <a:gd name="connsiteY4" fmla="*/ 105070 h 1619598"/>
                      <a:gd name="connsiteX5" fmla="*/ 754444 w 1067944"/>
                      <a:gd name="connsiteY5" fmla="*/ 412575 h 1619598"/>
                      <a:gd name="connsiteX6" fmla="*/ 759944 w 1067944"/>
                      <a:gd name="connsiteY6" fmla="*/ 472243 h 1619598"/>
                      <a:gd name="connsiteX7" fmla="*/ 767366 w 1067944"/>
                      <a:gd name="connsiteY7" fmla="*/ 468126 h 1619598"/>
                      <a:gd name="connsiteX8" fmla="*/ 771287 w 1067944"/>
                      <a:gd name="connsiteY8" fmla="*/ 474081 h 1619598"/>
                      <a:gd name="connsiteX9" fmla="*/ 875012 w 1067944"/>
                      <a:gd name="connsiteY9" fmla="*/ 647783 h 1619598"/>
                      <a:gd name="connsiteX10" fmla="*/ 1055133 w 1067944"/>
                      <a:gd name="connsiteY10" fmla="*/ 1141932 h 1619598"/>
                      <a:gd name="connsiteX11" fmla="*/ 1007366 w 1067944"/>
                      <a:gd name="connsiteY11" fmla="*/ 1121743 h 1619598"/>
                      <a:gd name="connsiteX12" fmla="*/ 983958 w 1067944"/>
                      <a:gd name="connsiteY12" fmla="*/ 1098546 h 1619598"/>
                      <a:gd name="connsiteX13" fmla="*/ 1012479 w 1067944"/>
                      <a:gd name="connsiteY13" fmla="*/ 1164687 h 1619598"/>
                      <a:gd name="connsiteX14" fmla="*/ 1054439 w 1067944"/>
                      <a:gd name="connsiteY14" fmla="*/ 1403326 h 1619598"/>
                      <a:gd name="connsiteX15" fmla="*/ 921689 w 1067944"/>
                      <a:gd name="connsiteY15" fmla="*/ 1302960 h 1619598"/>
                      <a:gd name="connsiteX16" fmla="*/ 914745 w 1067944"/>
                      <a:gd name="connsiteY16" fmla="*/ 1293952 h 1619598"/>
                      <a:gd name="connsiteX17" fmla="*/ 913683 w 1067944"/>
                      <a:gd name="connsiteY17" fmla="*/ 1297191 h 1619598"/>
                      <a:gd name="connsiteX18" fmla="*/ 935221 w 1067944"/>
                      <a:gd name="connsiteY18" fmla="*/ 1347139 h 1619598"/>
                      <a:gd name="connsiteX19" fmla="*/ 977182 w 1067944"/>
                      <a:gd name="connsiteY19" fmla="*/ 1585778 h 1619598"/>
                      <a:gd name="connsiteX20" fmla="*/ 796960 w 1067944"/>
                      <a:gd name="connsiteY20" fmla="*/ 1423824 h 1619598"/>
                      <a:gd name="connsiteX21" fmla="*/ 763237 w 1067944"/>
                      <a:gd name="connsiteY21" fmla="*/ 1375126 h 1619598"/>
                      <a:gd name="connsiteX22" fmla="*/ 755784 w 1067944"/>
                      <a:gd name="connsiteY22" fmla="*/ 1373829 h 1619598"/>
                      <a:gd name="connsiteX23" fmla="*/ 757832 w 1067944"/>
                      <a:gd name="connsiteY23" fmla="*/ 1378578 h 1619598"/>
                      <a:gd name="connsiteX24" fmla="*/ 799794 w 1067944"/>
                      <a:gd name="connsiteY24" fmla="*/ 1617216 h 1619598"/>
                      <a:gd name="connsiteX25" fmla="*/ 464455 w 1067944"/>
                      <a:gd name="connsiteY25" fmla="*/ 1209157 h 1619598"/>
                      <a:gd name="connsiteX26" fmla="*/ 380800 w 1067944"/>
                      <a:gd name="connsiteY26" fmla="*/ 1044210 h 1619598"/>
                      <a:gd name="connsiteX27" fmla="*/ 367159 w 1067944"/>
                      <a:gd name="connsiteY27" fmla="*/ 1027036 h 1619598"/>
                      <a:gd name="connsiteX28" fmla="*/ 286566 w 1067944"/>
                      <a:gd name="connsiteY28" fmla="*/ 910624 h 1619598"/>
                      <a:gd name="connsiteX29" fmla="*/ 277726 w 1067944"/>
                      <a:gd name="connsiteY29" fmla="*/ 895881 h 1619598"/>
                      <a:gd name="connsiteX30" fmla="*/ 273160 w 1067944"/>
                      <a:gd name="connsiteY30" fmla="*/ 894331 h 1619598"/>
                      <a:gd name="connsiteX31" fmla="*/ 297315 w 1067944"/>
                      <a:gd name="connsiteY31" fmla="*/ 1032842 h 1619598"/>
                      <a:gd name="connsiteX32" fmla="*/ 277444 w 1067944"/>
                      <a:gd name="connsiteY32" fmla="*/ 1361462 h 1619598"/>
                      <a:gd name="connsiteX33" fmla="*/ 76063 w 1067944"/>
                      <a:gd name="connsiteY33" fmla="*/ 873189 h 1619598"/>
                      <a:gd name="connsiteX34" fmla="*/ 43404 w 1067944"/>
                      <a:gd name="connsiteY34" fmla="*/ 685919 h 1619598"/>
                      <a:gd name="connsiteX35" fmla="*/ 29948 w 1067944"/>
                      <a:gd name="connsiteY35" fmla="*/ 658808 h 1619598"/>
                      <a:gd name="connsiteX36" fmla="*/ 0 w 1067944"/>
                      <a:gd name="connsiteY36" fmla="*/ 496573 h 1619598"/>
                      <a:gd name="connsiteX37" fmla="*/ 17133 w 1067944"/>
                      <a:gd name="connsiteY37" fmla="*/ 372631 h 1619598"/>
                      <a:gd name="connsiteX38" fmla="*/ 23568 w 1067944"/>
                      <a:gd name="connsiteY38" fmla="*/ 357992 h 1619598"/>
                      <a:gd name="connsiteX39" fmla="*/ 19833 w 1067944"/>
                      <a:gd name="connsiteY39" fmla="*/ 355096 h 1619598"/>
                      <a:gd name="connsiteX40" fmla="*/ 54704 w 1067944"/>
                      <a:gd name="connsiteY40" fmla="*/ 155343 h 1619598"/>
                      <a:gd name="connsiteX0" fmla="*/ 112386 w 1125626"/>
                      <a:gd name="connsiteY0" fmla="*/ 155343 h 1619598"/>
                      <a:gd name="connsiteX1" fmla="*/ 406793 w 1125626"/>
                      <a:gd name="connsiteY1" fmla="*/ 1713 h 1619598"/>
                      <a:gd name="connsiteX2" fmla="*/ 562374 w 1125626"/>
                      <a:gd name="connsiteY2" fmla="*/ 86175 h 1619598"/>
                      <a:gd name="connsiteX3" fmla="*/ 564128 w 1125626"/>
                      <a:gd name="connsiteY3" fmla="*/ 103392 h 1619598"/>
                      <a:gd name="connsiteX4" fmla="*/ 569808 w 1125626"/>
                      <a:gd name="connsiteY4" fmla="*/ 105070 h 1619598"/>
                      <a:gd name="connsiteX5" fmla="*/ 812126 w 1125626"/>
                      <a:gd name="connsiteY5" fmla="*/ 412575 h 1619598"/>
                      <a:gd name="connsiteX6" fmla="*/ 817626 w 1125626"/>
                      <a:gd name="connsiteY6" fmla="*/ 472243 h 1619598"/>
                      <a:gd name="connsiteX7" fmla="*/ 825048 w 1125626"/>
                      <a:gd name="connsiteY7" fmla="*/ 468126 h 1619598"/>
                      <a:gd name="connsiteX8" fmla="*/ 828969 w 1125626"/>
                      <a:gd name="connsiteY8" fmla="*/ 474081 h 1619598"/>
                      <a:gd name="connsiteX9" fmla="*/ 932694 w 1125626"/>
                      <a:gd name="connsiteY9" fmla="*/ 647783 h 1619598"/>
                      <a:gd name="connsiteX10" fmla="*/ 1112815 w 1125626"/>
                      <a:gd name="connsiteY10" fmla="*/ 1141932 h 1619598"/>
                      <a:gd name="connsiteX11" fmla="*/ 1065048 w 1125626"/>
                      <a:gd name="connsiteY11" fmla="*/ 1121743 h 1619598"/>
                      <a:gd name="connsiteX12" fmla="*/ 1041640 w 1125626"/>
                      <a:gd name="connsiteY12" fmla="*/ 1098546 h 1619598"/>
                      <a:gd name="connsiteX13" fmla="*/ 1070161 w 1125626"/>
                      <a:gd name="connsiteY13" fmla="*/ 1164687 h 1619598"/>
                      <a:gd name="connsiteX14" fmla="*/ 1112121 w 1125626"/>
                      <a:gd name="connsiteY14" fmla="*/ 1403326 h 1619598"/>
                      <a:gd name="connsiteX15" fmla="*/ 979371 w 1125626"/>
                      <a:gd name="connsiteY15" fmla="*/ 1302960 h 1619598"/>
                      <a:gd name="connsiteX16" fmla="*/ 972427 w 1125626"/>
                      <a:gd name="connsiteY16" fmla="*/ 1293952 h 1619598"/>
                      <a:gd name="connsiteX17" fmla="*/ 971365 w 1125626"/>
                      <a:gd name="connsiteY17" fmla="*/ 1297191 h 1619598"/>
                      <a:gd name="connsiteX18" fmla="*/ 992903 w 1125626"/>
                      <a:gd name="connsiteY18" fmla="*/ 1347139 h 1619598"/>
                      <a:gd name="connsiteX19" fmla="*/ 1034864 w 1125626"/>
                      <a:gd name="connsiteY19" fmla="*/ 1585778 h 1619598"/>
                      <a:gd name="connsiteX20" fmla="*/ 854642 w 1125626"/>
                      <a:gd name="connsiteY20" fmla="*/ 1423824 h 1619598"/>
                      <a:gd name="connsiteX21" fmla="*/ 820919 w 1125626"/>
                      <a:gd name="connsiteY21" fmla="*/ 1375126 h 1619598"/>
                      <a:gd name="connsiteX22" fmla="*/ 813466 w 1125626"/>
                      <a:gd name="connsiteY22" fmla="*/ 1373829 h 1619598"/>
                      <a:gd name="connsiteX23" fmla="*/ 815514 w 1125626"/>
                      <a:gd name="connsiteY23" fmla="*/ 1378578 h 1619598"/>
                      <a:gd name="connsiteX24" fmla="*/ 857476 w 1125626"/>
                      <a:gd name="connsiteY24" fmla="*/ 1617216 h 1619598"/>
                      <a:gd name="connsiteX25" fmla="*/ 522137 w 1125626"/>
                      <a:gd name="connsiteY25" fmla="*/ 1209157 h 1619598"/>
                      <a:gd name="connsiteX26" fmla="*/ 438482 w 1125626"/>
                      <a:gd name="connsiteY26" fmla="*/ 1044210 h 1619598"/>
                      <a:gd name="connsiteX27" fmla="*/ 424841 w 1125626"/>
                      <a:gd name="connsiteY27" fmla="*/ 1027036 h 1619598"/>
                      <a:gd name="connsiteX28" fmla="*/ 344248 w 1125626"/>
                      <a:gd name="connsiteY28" fmla="*/ 910624 h 1619598"/>
                      <a:gd name="connsiteX29" fmla="*/ 335408 w 1125626"/>
                      <a:gd name="connsiteY29" fmla="*/ 895881 h 1619598"/>
                      <a:gd name="connsiteX30" fmla="*/ 330842 w 1125626"/>
                      <a:gd name="connsiteY30" fmla="*/ 894331 h 1619598"/>
                      <a:gd name="connsiteX31" fmla="*/ 354997 w 1125626"/>
                      <a:gd name="connsiteY31" fmla="*/ 1032842 h 1619598"/>
                      <a:gd name="connsiteX32" fmla="*/ 335126 w 1125626"/>
                      <a:gd name="connsiteY32" fmla="*/ 1361462 h 1619598"/>
                      <a:gd name="connsiteX33" fmla="*/ 133745 w 1125626"/>
                      <a:gd name="connsiteY33" fmla="*/ 873189 h 1619598"/>
                      <a:gd name="connsiteX34" fmla="*/ 101086 w 1125626"/>
                      <a:gd name="connsiteY34" fmla="*/ 685919 h 1619598"/>
                      <a:gd name="connsiteX35" fmla="*/ 87630 w 1125626"/>
                      <a:gd name="connsiteY35" fmla="*/ 658808 h 1619598"/>
                      <a:gd name="connsiteX36" fmla="*/ 57682 w 1125626"/>
                      <a:gd name="connsiteY36" fmla="*/ 496573 h 1619598"/>
                      <a:gd name="connsiteX37" fmla="*/ 74815 w 1125626"/>
                      <a:gd name="connsiteY37" fmla="*/ 372631 h 1619598"/>
                      <a:gd name="connsiteX38" fmla="*/ 81250 w 1125626"/>
                      <a:gd name="connsiteY38" fmla="*/ 357992 h 1619598"/>
                      <a:gd name="connsiteX39" fmla="*/ 4919 w 1125626"/>
                      <a:gd name="connsiteY39" fmla="*/ 248675 h 1619598"/>
                      <a:gd name="connsiteX40" fmla="*/ 112386 w 1125626"/>
                      <a:gd name="connsiteY40" fmla="*/ 155343 h 1619598"/>
                      <a:gd name="connsiteX0" fmla="*/ 0 w 1120707"/>
                      <a:gd name="connsiteY0" fmla="*/ 253392 h 1624315"/>
                      <a:gd name="connsiteX1" fmla="*/ 401874 w 1120707"/>
                      <a:gd name="connsiteY1" fmla="*/ 6430 h 1624315"/>
                      <a:gd name="connsiteX2" fmla="*/ 557455 w 1120707"/>
                      <a:gd name="connsiteY2" fmla="*/ 90892 h 1624315"/>
                      <a:gd name="connsiteX3" fmla="*/ 559209 w 1120707"/>
                      <a:gd name="connsiteY3" fmla="*/ 108109 h 1624315"/>
                      <a:gd name="connsiteX4" fmla="*/ 564889 w 1120707"/>
                      <a:gd name="connsiteY4" fmla="*/ 109787 h 1624315"/>
                      <a:gd name="connsiteX5" fmla="*/ 807207 w 1120707"/>
                      <a:gd name="connsiteY5" fmla="*/ 417292 h 1624315"/>
                      <a:gd name="connsiteX6" fmla="*/ 812707 w 1120707"/>
                      <a:gd name="connsiteY6" fmla="*/ 476960 h 1624315"/>
                      <a:gd name="connsiteX7" fmla="*/ 820129 w 1120707"/>
                      <a:gd name="connsiteY7" fmla="*/ 472843 h 1624315"/>
                      <a:gd name="connsiteX8" fmla="*/ 824050 w 1120707"/>
                      <a:gd name="connsiteY8" fmla="*/ 478798 h 1624315"/>
                      <a:gd name="connsiteX9" fmla="*/ 927775 w 1120707"/>
                      <a:gd name="connsiteY9" fmla="*/ 652500 h 1624315"/>
                      <a:gd name="connsiteX10" fmla="*/ 1107896 w 1120707"/>
                      <a:gd name="connsiteY10" fmla="*/ 1146649 h 1624315"/>
                      <a:gd name="connsiteX11" fmla="*/ 1060129 w 1120707"/>
                      <a:gd name="connsiteY11" fmla="*/ 1126460 h 1624315"/>
                      <a:gd name="connsiteX12" fmla="*/ 1036721 w 1120707"/>
                      <a:gd name="connsiteY12" fmla="*/ 1103263 h 1624315"/>
                      <a:gd name="connsiteX13" fmla="*/ 1065242 w 1120707"/>
                      <a:gd name="connsiteY13" fmla="*/ 1169404 h 1624315"/>
                      <a:gd name="connsiteX14" fmla="*/ 1107202 w 1120707"/>
                      <a:gd name="connsiteY14" fmla="*/ 1408043 h 1624315"/>
                      <a:gd name="connsiteX15" fmla="*/ 974452 w 1120707"/>
                      <a:gd name="connsiteY15" fmla="*/ 1307677 h 1624315"/>
                      <a:gd name="connsiteX16" fmla="*/ 967508 w 1120707"/>
                      <a:gd name="connsiteY16" fmla="*/ 1298669 h 1624315"/>
                      <a:gd name="connsiteX17" fmla="*/ 966446 w 1120707"/>
                      <a:gd name="connsiteY17" fmla="*/ 1301908 h 1624315"/>
                      <a:gd name="connsiteX18" fmla="*/ 987984 w 1120707"/>
                      <a:gd name="connsiteY18" fmla="*/ 1351856 h 1624315"/>
                      <a:gd name="connsiteX19" fmla="*/ 1029945 w 1120707"/>
                      <a:gd name="connsiteY19" fmla="*/ 1590495 h 1624315"/>
                      <a:gd name="connsiteX20" fmla="*/ 849723 w 1120707"/>
                      <a:gd name="connsiteY20" fmla="*/ 1428541 h 1624315"/>
                      <a:gd name="connsiteX21" fmla="*/ 816000 w 1120707"/>
                      <a:gd name="connsiteY21" fmla="*/ 1379843 h 1624315"/>
                      <a:gd name="connsiteX22" fmla="*/ 808547 w 1120707"/>
                      <a:gd name="connsiteY22" fmla="*/ 1378546 h 1624315"/>
                      <a:gd name="connsiteX23" fmla="*/ 810595 w 1120707"/>
                      <a:gd name="connsiteY23" fmla="*/ 1383295 h 1624315"/>
                      <a:gd name="connsiteX24" fmla="*/ 852557 w 1120707"/>
                      <a:gd name="connsiteY24" fmla="*/ 1621933 h 1624315"/>
                      <a:gd name="connsiteX25" fmla="*/ 517218 w 1120707"/>
                      <a:gd name="connsiteY25" fmla="*/ 1213874 h 1624315"/>
                      <a:gd name="connsiteX26" fmla="*/ 433563 w 1120707"/>
                      <a:gd name="connsiteY26" fmla="*/ 1048927 h 1624315"/>
                      <a:gd name="connsiteX27" fmla="*/ 419922 w 1120707"/>
                      <a:gd name="connsiteY27" fmla="*/ 1031753 h 1624315"/>
                      <a:gd name="connsiteX28" fmla="*/ 339329 w 1120707"/>
                      <a:gd name="connsiteY28" fmla="*/ 915341 h 1624315"/>
                      <a:gd name="connsiteX29" fmla="*/ 330489 w 1120707"/>
                      <a:gd name="connsiteY29" fmla="*/ 900598 h 1624315"/>
                      <a:gd name="connsiteX30" fmla="*/ 325923 w 1120707"/>
                      <a:gd name="connsiteY30" fmla="*/ 899048 h 1624315"/>
                      <a:gd name="connsiteX31" fmla="*/ 350078 w 1120707"/>
                      <a:gd name="connsiteY31" fmla="*/ 1037559 h 1624315"/>
                      <a:gd name="connsiteX32" fmla="*/ 330207 w 1120707"/>
                      <a:gd name="connsiteY32" fmla="*/ 1366179 h 1624315"/>
                      <a:gd name="connsiteX33" fmla="*/ 128826 w 1120707"/>
                      <a:gd name="connsiteY33" fmla="*/ 877906 h 1624315"/>
                      <a:gd name="connsiteX34" fmla="*/ 96167 w 1120707"/>
                      <a:gd name="connsiteY34" fmla="*/ 690636 h 1624315"/>
                      <a:gd name="connsiteX35" fmla="*/ 82711 w 1120707"/>
                      <a:gd name="connsiteY35" fmla="*/ 663525 h 1624315"/>
                      <a:gd name="connsiteX36" fmla="*/ 52763 w 1120707"/>
                      <a:gd name="connsiteY36" fmla="*/ 501290 h 1624315"/>
                      <a:gd name="connsiteX37" fmla="*/ 69896 w 1120707"/>
                      <a:gd name="connsiteY37" fmla="*/ 377348 h 1624315"/>
                      <a:gd name="connsiteX38" fmla="*/ 76331 w 1120707"/>
                      <a:gd name="connsiteY38" fmla="*/ 362709 h 1624315"/>
                      <a:gd name="connsiteX39" fmla="*/ 0 w 1120707"/>
                      <a:gd name="connsiteY39" fmla="*/ 253392 h 1624315"/>
                      <a:gd name="connsiteX0" fmla="*/ 0 w 1120707"/>
                      <a:gd name="connsiteY0" fmla="*/ 162500 h 1533423"/>
                      <a:gd name="connsiteX1" fmla="*/ 557455 w 1120707"/>
                      <a:gd name="connsiteY1" fmla="*/ 0 h 1533423"/>
                      <a:gd name="connsiteX2" fmla="*/ 559209 w 1120707"/>
                      <a:gd name="connsiteY2" fmla="*/ 17217 h 1533423"/>
                      <a:gd name="connsiteX3" fmla="*/ 564889 w 1120707"/>
                      <a:gd name="connsiteY3" fmla="*/ 18895 h 1533423"/>
                      <a:gd name="connsiteX4" fmla="*/ 807207 w 1120707"/>
                      <a:gd name="connsiteY4" fmla="*/ 326400 h 1533423"/>
                      <a:gd name="connsiteX5" fmla="*/ 812707 w 1120707"/>
                      <a:gd name="connsiteY5" fmla="*/ 386068 h 1533423"/>
                      <a:gd name="connsiteX6" fmla="*/ 820129 w 1120707"/>
                      <a:gd name="connsiteY6" fmla="*/ 381951 h 1533423"/>
                      <a:gd name="connsiteX7" fmla="*/ 824050 w 1120707"/>
                      <a:gd name="connsiteY7" fmla="*/ 387906 h 1533423"/>
                      <a:gd name="connsiteX8" fmla="*/ 927775 w 1120707"/>
                      <a:gd name="connsiteY8" fmla="*/ 561608 h 1533423"/>
                      <a:gd name="connsiteX9" fmla="*/ 1107896 w 1120707"/>
                      <a:gd name="connsiteY9" fmla="*/ 1055757 h 1533423"/>
                      <a:gd name="connsiteX10" fmla="*/ 1060129 w 1120707"/>
                      <a:gd name="connsiteY10" fmla="*/ 1035568 h 1533423"/>
                      <a:gd name="connsiteX11" fmla="*/ 1036721 w 1120707"/>
                      <a:gd name="connsiteY11" fmla="*/ 1012371 h 1533423"/>
                      <a:gd name="connsiteX12" fmla="*/ 1065242 w 1120707"/>
                      <a:gd name="connsiteY12" fmla="*/ 1078512 h 1533423"/>
                      <a:gd name="connsiteX13" fmla="*/ 1107202 w 1120707"/>
                      <a:gd name="connsiteY13" fmla="*/ 1317151 h 1533423"/>
                      <a:gd name="connsiteX14" fmla="*/ 974452 w 1120707"/>
                      <a:gd name="connsiteY14" fmla="*/ 1216785 h 1533423"/>
                      <a:gd name="connsiteX15" fmla="*/ 967508 w 1120707"/>
                      <a:gd name="connsiteY15" fmla="*/ 1207777 h 1533423"/>
                      <a:gd name="connsiteX16" fmla="*/ 966446 w 1120707"/>
                      <a:gd name="connsiteY16" fmla="*/ 1211016 h 1533423"/>
                      <a:gd name="connsiteX17" fmla="*/ 987984 w 1120707"/>
                      <a:gd name="connsiteY17" fmla="*/ 1260964 h 1533423"/>
                      <a:gd name="connsiteX18" fmla="*/ 1029945 w 1120707"/>
                      <a:gd name="connsiteY18" fmla="*/ 1499603 h 1533423"/>
                      <a:gd name="connsiteX19" fmla="*/ 849723 w 1120707"/>
                      <a:gd name="connsiteY19" fmla="*/ 1337649 h 1533423"/>
                      <a:gd name="connsiteX20" fmla="*/ 816000 w 1120707"/>
                      <a:gd name="connsiteY20" fmla="*/ 1288951 h 1533423"/>
                      <a:gd name="connsiteX21" fmla="*/ 808547 w 1120707"/>
                      <a:gd name="connsiteY21" fmla="*/ 1287654 h 1533423"/>
                      <a:gd name="connsiteX22" fmla="*/ 810595 w 1120707"/>
                      <a:gd name="connsiteY22" fmla="*/ 1292403 h 1533423"/>
                      <a:gd name="connsiteX23" fmla="*/ 852557 w 1120707"/>
                      <a:gd name="connsiteY23" fmla="*/ 1531041 h 1533423"/>
                      <a:gd name="connsiteX24" fmla="*/ 517218 w 1120707"/>
                      <a:gd name="connsiteY24" fmla="*/ 1122982 h 1533423"/>
                      <a:gd name="connsiteX25" fmla="*/ 433563 w 1120707"/>
                      <a:gd name="connsiteY25" fmla="*/ 958035 h 1533423"/>
                      <a:gd name="connsiteX26" fmla="*/ 419922 w 1120707"/>
                      <a:gd name="connsiteY26" fmla="*/ 940861 h 1533423"/>
                      <a:gd name="connsiteX27" fmla="*/ 339329 w 1120707"/>
                      <a:gd name="connsiteY27" fmla="*/ 824449 h 1533423"/>
                      <a:gd name="connsiteX28" fmla="*/ 330489 w 1120707"/>
                      <a:gd name="connsiteY28" fmla="*/ 809706 h 1533423"/>
                      <a:gd name="connsiteX29" fmla="*/ 325923 w 1120707"/>
                      <a:gd name="connsiteY29" fmla="*/ 808156 h 1533423"/>
                      <a:gd name="connsiteX30" fmla="*/ 350078 w 1120707"/>
                      <a:gd name="connsiteY30" fmla="*/ 946667 h 1533423"/>
                      <a:gd name="connsiteX31" fmla="*/ 330207 w 1120707"/>
                      <a:gd name="connsiteY31" fmla="*/ 1275287 h 1533423"/>
                      <a:gd name="connsiteX32" fmla="*/ 128826 w 1120707"/>
                      <a:gd name="connsiteY32" fmla="*/ 787014 h 1533423"/>
                      <a:gd name="connsiteX33" fmla="*/ 96167 w 1120707"/>
                      <a:gd name="connsiteY33" fmla="*/ 599744 h 1533423"/>
                      <a:gd name="connsiteX34" fmla="*/ 82711 w 1120707"/>
                      <a:gd name="connsiteY34" fmla="*/ 572633 h 1533423"/>
                      <a:gd name="connsiteX35" fmla="*/ 52763 w 1120707"/>
                      <a:gd name="connsiteY35" fmla="*/ 410398 h 1533423"/>
                      <a:gd name="connsiteX36" fmla="*/ 69896 w 1120707"/>
                      <a:gd name="connsiteY36" fmla="*/ 286456 h 1533423"/>
                      <a:gd name="connsiteX37" fmla="*/ 76331 w 1120707"/>
                      <a:gd name="connsiteY37" fmla="*/ 271817 h 1533423"/>
                      <a:gd name="connsiteX38" fmla="*/ 0 w 1120707"/>
                      <a:gd name="connsiteY38" fmla="*/ 162500 h 1533423"/>
                      <a:gd name="connsiteX0" fmla="*/ 23568 w 1067944"/>
                      <a:gd name="connsiteY0" fmla="*/ 271817 h 1533423"/>
                      <a:gd name="connsiteX1" fmla="*/ 504692 w 1067944"/>
                      <a:gd name="connsiteY1" fmla="*/ 0 h 1533423"/>
                      <a:gd name="connsiteX2" fmla="*/ 506446 w 1067944"/>
                      <a:gd name="connsiteY2" fmla="*/ 17217 h 1533423"/>
                      <a:gd name="connsiteX3" fmla="*/ 512126 w 1067944"/>
                      <a:gd name="connsiteY3" fmla="*/ 18895 h 1533423"/>
                      <a:gd name="connsiteX4" fmla="*/ 754444 w 1067944"/>
                      <a:gd name="connsiteY4" fmla="*/ 326400 h 1533423"/>
                      <a:gd name="connsiteX5" fmla="*/ 759944 w 1067944"/>
                      <a:gd name="connsiteY5" fmla="*/ 386068 h 1533423"/>
                      <a:gd name="connsiteX6" fmla="*/ 767366 w 1067944"/>
                      <a:gd name="connsiteY6" fmla="*/ 381951 h 1533423"/>
                      <a:gd name="connsiteX7" fmla="*/ 771287 w 1067944"/>
                      <a:gd name="connsiteY7" fmla="*/ 387906 h 1533423"/>
                      <a:gd name="connsiteX8" fmla="*/ 875012 w 1067944"/>
                      <a:gd name="connsiteY8" fmla="*/ 561608 h 1533423"/>
                      <a:gd name="connsiteX9" fmla="*/ 1055133 w 1067944"/>
                      <a:gd name="connsiteY9" fmla="*/ 1055757 h 1533423"/>
                      <a:gd name="connsiteX10" fmla="*/ 1007366 w 1067944"/>
                      <a:gd name="connsiteY10" fmla="*/ 1035568 h 1533423"/>
                      <a:gd name="connsiteX11" fmla="*/ 983958 w 1067944"/>
                      <a:gd name="connsiteY11" fmla="*/ 1012371 h 1533423"/>
                      <a:gd name="connsiteX12" fmla="*/ 1012479 w 1067944"/>
                      <a:gd name="connsiteY12" fmla="*/ 1078512 h 1533423"/>
                      <a:gd name="connsiteX13" fmla="*/ 1054439 w 1067944"/>
                      <a:gd name="connsiteY13" fmla="*/ 1317151 h 1533423"/>
                      <a:gd name="connsiteX14" fmla="*/ 921689 w 1067944"/>
                      <a:gd name="connsiteY14" fmla="*/ 1216785 h 1533423"/>
                      <a:gd name="connsiteX15" fmla="*/ 914745 w 1067944"/>
                      <a:gd name="connsiteY15" fmla="*/ 1207777 h 1533423"/>
                      <a:gd name="connsiteX16" fmla="*/ 913683 w 1067944"/>
                      <a:gd name="connsiteY16" fmla="*/ 1211016 h 1533423"/>
                      <a:gd name="connsiteX17" fmla="*/ 935221 w 1067944"/>
                      <a:gd name="connsiteY17" fmla="*/ 1260964 h 1533423"/>
                      <a:gd name="connsiteX18" fmla="*/ 977182 w 1067944"/>
                      <a:gd name="connsiteY18" fmla="*/ 1499603 h 1533423"/>
                      <a:gd name="connsiteX19" fmla="*/ 796960 w 1067944"/>
                      <a:gd name="connsiteY19" fmla="*/ 1337649 h 1533423"/>
                      <a:gd name="connsiteX20" fmla="*/ 763237 w 1067944"/>
                      <a:gd name="connsiteY20" fmla="*/ 1288951 h 1533423"/>
                      <a:gd name="connsiteX21" fmla="*/ 755784 w 1067944"/>
                      <a:gd name="connsiteY21" fmla="*/ 1287654 h 1533423"/>
                      <a:gd name="connsiteX22" fmla="*/ 757832 w 1067944"/>
                      <a:gd name="connsiteY22" fmla="*/ 1292403 h 1533423"/>
                      <a:gd name="connsiteX23" fmla="*/ 799794 w 1067944"/>
                      <a:gd name="connsiteY23" fmla="*/ 1531041 h 1533423"/>
                      <a:gd name="connsiteX24" fmla="*/ 464455 w 1067944"/>
                      <a:gd name="connsiteY24" fmla="*/ 1122982 h 1533423"/>
                      <a:gd name="connsiteX25" fmla="*/ 380800 w 1067944"/>
                      <a:gd name="connsiteY25" fmla="*/ 958035 h 1533423"/>
                      <a:gd name="connsiteX26" fmla="*/ 367159 w 1067944"/>
                      <a:gd name="connsiteY26" fmla="*/ 940861 h 1533423"/>
                      <a:gd name="connsiteX27" fmla="*/ 286566 w 1067944"/>
                      <a:gd name="connsiteY27" fmla="*/ 824449 h 1533423"/>
                      <a:gd name="connsiteX28" fmla="*/ 277726 w 1067944"/>
                      <a:gd name="connsiteY28" fmla="*/ 809706 h 1533423"/>
                      <a:gd name="connsiteX29" fmla="*/ 273160 w 1067944"/>
                      <a:gd name="connsiteY29" fmla="*/ 808156 h 1533423"/>
                      <a:gd name="connsiteX30" fmla="*/ 297315 w 1067944"/>
                      <a:gd name="connsiteY30" fmla="*/ 946667 h 1533423"/>
                      <a:gd name="connsiteX31" fmla="*/ 277444 w 1067944"/>
                      <a:gd name="connsiteY31" fmla="*/ 1275287 h 1533423"/>
                      <a:gd name="connsiteX32" fmla="*/ 76063 w 1067944"/>
                      <a:gd name="connsiteY32" fmla="*/ 787014 h 1533423"/>
                      <a:gd name="connsiteX33" fmla="*/ 43404 w 1067944"/>
                      <a:gd name="connsiteY33" fmla="*/ 599744 h 1533423"/>
                      <a:gd name="connsiteX34" fmla="*/ 29948 w 1067944"/>
                      <a:gd name="connsiteY34" fmla="*/ 572633 h 1533423"/>
                      <a:gd name="connsiteX35" fmla="*/ 0 w 1067944"/>
                      <a:gd name="connsiteY35" fmla="*/ 410398 h 1533423"/>
                      <a:gd name="connsiteX36" fmla="*/ 17133 w 1067944"/>
                      <a:gd name="connsiteY36" fmla="*/ 286456 h 1533423"/>
                      <a:gd name="connsiteX37" fmla="*/ 23568 w 1067944"/>
                      <a:gd name="connsiteY37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324795 h 1586401"/>
                      <a:gd name="connsiteX1" fmla="*/ 205745 w 1067944"/>
                      <a:gd name="connsiteY1" fmla="*/ 69389 h 1586401"/>
                      <a:gd name="connsiteX2" fmla="*/ 504692 w 1067944"/>
                      <a:gd name="connsiteY2" fmla="*/ 52978 h 1586401"/>
                      <a:gd name="connsiteX3" fmla="*/ 506446 w 1067944"/>
                      <a:gd name="connsiteY3" fmla="*/ 70195 h 1586401"/>
                      <a:gd name="connsiteX4" fmla="*/ 512126 w 1067944"/>
                      <a:gd name="connsiteY4" fmla="*/ 71873 h 1586401"/>
                      <a:gd name="connsiteX5" fmla="*/ 754444 w 1067944"/>
                      <a:gd name="connsiteY5" fmla="*/ 379378 h 1586401"/>
                      <a:gd name="connsiteX6" fmla="*/ 759944 w 1067944"/>
                      <a:gd name="connsiteY6" fmla="*/ 439046 h 1586401"/>
                      <a:gd name="connsiteX7" fmla="*/ 767366 w 1067944"/>
                      <a:gd name="connsiteY7" fmla="*/ 434929 h 1586401"/>
                      <a:gd name="connsiteX8" fmla="*/ 771287 w 1067944"/>
                      <a:gd name="connsiteY8" fmla="*/ 440884 h 1586401"/>
                      <a:gd name="connsiteX9" fmla="*/ 875012 w 1067944"/>
                      <a:gd name="connsiteY9" fmla="*/ 614586 h 1586401"/>
                      <a:gd name="connsiteX10" fmla="*/ 1055133 w 1067944"/>
                      <a:gd name="connsiteY10" fmla="*/ 1108735 h 1586401"/>
                      <a:gd name="connsiteX11" fmla="*/ 1007366 w 1067944"/>
                      <a:gd name="connsiteY11" fmla="*/ 1088546 h 1586401"/>
                      <a:gd name="connsiteX12" fmla="*/ 983958 w 1067944"/>
                      <a:gd name="connsiteY12" fmla="*/ 1065349 h 1586401"/>
                      <a:gd name="connsiteX13" fmla="*/ 1012479 w 1067944"/>
                      <a:gd name="connsiteY13" fmla="*/ 1131490 h 1586401"/>
                      <a:gd name="connsiteX14" fmla="*/ 1054439 w 1067944"/>
                      <a:gd name="connsiteY14" fmla="*/ 1370129 h 1586401"/>
                      <a:gd name="connsiteX15" fmla="*/ 921689 w 1067944"/>
                      <a:gd name="connsiteY15" fmla="*/ 1269763 h 1586401"/>
                      <a:gd name="connsiteX16" fmla="*/ 914745 w 1067944"/>
                      <a:gd name="connsiteY16" fmla="*/ 1260755 h 1586401"/>
                      <a:gd name="connsiteX17" fmla="*/ 913683 w 1067944"/>
                      <a:gd name="connsiteY17" fmla="*/ 1263994 h 1586401"/>
                      <a:gd name="connsiteX18" fmla="*/ 935221 w 1067944"/>
                      <a:gd name="connsiteY18" fmla="*/ 1313942 h 1586401"/>
                      <a:gd name="connsiteX19" fmla="*/ 977182 w 1067944"/>
                      <a:gd name="connsiteY19" fmla="*/ 1552581 h 1586401"/>
                      <a:gd name="connsiteX20" fmla="*/ 796960 w 1067944"/>
                      <a:gd name="connsiteY20" fmla="*/ 1390627 h 1586401"/>
                      <a:gd name="connsiteX21" fmla="*/ 763237 w 1067944"/>
                      <a:gd name="connsiteY21" fmla="*/ 1341929 h 1586401"/>
                      <a:gd name="connsiteX22" fmla="*/ 755784 w 1067944"/>
                      <a:gd name="connsiteY22" fmla="*/ 1340632 h 1586401"/>
                      <a:gd name="connsiteX23" fmla="*/ 757832 w 1067944"/>
                      <a:gd name="connsiteY23" fmla="*/ 1345381 h 1586401"/>
                      <a:gd name="connsiteX24" fmla="*/ 799794 w 1067944"/>
                      <a:gd name="connsiteY24" fmla="*/ 1584019 h 1586401"/>
                      <a:gd name="connsiteX25" fmla="*/ 464455 w 1067944"/>
                      <a:gd name="connsiteY25" fmla="*/ 1175960 h 1586401"/>
                      <a:gd name="connsiteX26" fmla="*/ 380800 w 1067944"/>
                      <a:gd name="connsiteY26" fmla="*/ 1011013 h 1586401"/>
                      <a:gd name="connsiteX27" fmla="*/ 367159 w 1067944"/>
                      <a:gd name="connsiteY27" fmla="*/ 993839 h 1586401"/>
                      <a:gd name="connsiteX28" fmla="*/ 286566 w 1067944"/>
                      <a:gd name="connsiteY28" fmla="*/ 877427 h 1586401"/>
                      <a:gd name="connsiteX29" fmla="*/ 277726 w 1067944"/>
                      <a:gd name="connsiteY29" fmla="*/ 862684 h 1586401"/>
                      <a:gd name="connsiteX30" fmla="*/ 273160 w 1067944"/>
                      <a:gd name="connsiteY30" fmla="*/ 861134 h 1586401"/>
                      <a:gd name="connsiteX31" fmla="*/ 297315 w 1067944"/>
                      <a:gd name="connsiteY31" fmla="*/ 999645 h 1586401"/>
                      <a:gd name="connsiteX32" fmla="*/ 277444 w 1067944"/>
                      <a:gd name="connsiteY32" fmla="*/ 1328265 h 1586401"/>
                      <a:gd name="connsiteX33" fmla="*/ 76063 w 1067944"/>
                      <a:gd name="connsiteY33" fmla="*/ 839992 h 1586401"/>
                      <a:gd name="connsiteX34" fmla="*/ 43404 w 1067944"/>
                      <a:gd name="connsiteY34" fmla="*/ 652722 h 1586401"/>
                      <a:gd name="connsiteX35" fmla="*/ 29948 w 1067944"/>
                      <a:gd name="connsiteY35" fmla="*/ 625611 h 1586401"/>
                      <a:gd name="connsiteX36" fmla="*/ 0 w 1067944"/>
                      <a:gd name="connsiteY36" fmla="*/ 463376 h 1586401"/>
                      <a:gd name="connsiteX37" fmla="*/ 17133 w 1067944"/>
                      <a:gd name="connsiteY37" fmla="*/ 339434 h 1586401"/>
                      <a:gd name="connsiteX38" fmla="*/ 23568 w 1067944"/>
                      <a:gd name="connsiteY38" fmla="*/ 324795 h 1586401"/>
                      <a:gd name="connsiteX0" fmla="*/ 33076 w 1077452"/>
                      <a:gd name="connsiteY0" fmla="*/ 324795 h 1586401"/>
                      <a:gd name="connsiteX1" fmla="*/ 215253 w 1077452"/>
                      <a:gd name="connsiteY1" fmla="*/ 69389 h 1586401"/>
                      <a:gd name="connsiteX2" fmla="*/ 514200 w 1077452"/>
                      <a:gd name="connsiteY2" fmla="*/ 52978 h 1586401"/>
                      <a:gd name="connsiteX3" fmla="*/ 515954 w 1077452"/>
                      <a:gd name="connsiteY3" fmla="*/ 70195 h 1586401"/>
                      <a:gd name="connsiteX4" fmla="*/ 521634 w 1077452"/>
                      <a:gd name="connsiteY4" fmla="*/ 71873 h 1586401"/>
                      <a:gd name="connsiteX5" fmla="*/ 763952 w 1077452"/>
                      <a:gd name="connsiteY5" fmla="*/ 379378 h 1586401"/>
                      <a:gd name="connsiteX6" fmla="*/ 769452 w 1077452"/>
                      <a:gd name="connsiteY6" fmla="*/ 439046 h 1586401"/>
                      <a:gd name="connsiteX7" fmla="*/ 776874 w 1077452"/>
                      <a:gd name="connsiteY7" fmla="*/ 434929 h 1586401"/>
                      <a:gd name="connsiteX8" fmla="*/ 780795 w 1077452"/>
                      <a:gd name="connsiteY8" fmla="*/ 440884 h 1586401"/>
                      <a:gd name="connsiteX9" fmla="*/ 884520 w 1077452"/>
                      <a:gd name="connsiteY9" fmla="*/ 614586 h 1586401"/>
                      <a:gd name="connsiteX10" fmla="*/ 1064641 w 1077452"/>
                      <a:gd name="connsiteY10" fmla="*/ 1108735 h 1586401"/>
                      <a:gd name="connsiteX11" fmla="*/ 1016874 w 1077452"/>
                      <a:gd name="connsiteY11" fmla="*/ 1088546 h 1586401"/>
                      <a:gd name="connsiteX12" fmla="*/ 993466 w 1077452"/>
                      <a:gd name="connsiteY12" fmla="*/ 1065349 h 1586401"/>
                      <a:gd name="connsiteX13" fmla="*/ 1021987 w 1077452"/>
                      <a:gd name="connsiteY13" fmla="*/ 1131490 h 1586401"/>
                      <a:gd name="connsiteX14" fmla="*/ 1063947 w 1077452"/>
                      <a:gd name="connsiteY14" fmla="*/ 1370129 h 1586401"/>
                      <a:gd name="connsiteX15" fmla="*/ 931197 w 1077452"/>
                      <a:gd name="connsiteY15" fmla="*/ 1269763 h 1586401"/>
                      <a:gd name="connsiteX16" fmla="*/ 924253 w 1077452"/>
                      <a:gd name="connsiteY16" fmla="*/ 1260755 h 1586401"/>
                      <a:gd name="connsiteX17" fmla="*/ 923191 w 1077452"/>
                      <a:gd name="connsiteY17" fmla="*/ 1263994 h 1586401"/>
                      <a:gd name="connsiteX18" fmla="*/ 944729 w 1077452"/>
                      <a:gd name="connsiteY18" fmla="*/ 1313942 h 1586401"/>
                      <a:gd name="connsiteX19" fmla="*/ 986690 w 1077452"/>
                      <a:gd name="connsiteY19" fmla="*/ 1552581 h 1586401"/>
                      <a:gd name="connsiteX20" fmla="*/ 806468 w 1077452"/>
                      <a:gd name="connsiteY20" fmla="*/ 1390627 h 1586401"/>
                      <a:gd name="connsiteX21" fmla="*/ 772745 w 1077452"/>
                      <a:gd name="connsiteY21" fmla="*/ 1341929 h 1586401"/>
                      <a:gd name="connsiteX22" fmla="*/ 765292 w 1077452"/>
                      <a:gd name="connsiteY22" fmla="*/ 1340632 h 1586401"/>
                      <a:gd name="connsiteX23" fmla="*/ 767340 w 1077452"/>
                      <a:gd name="connsiteY23" fmla="*/ 1345381 h 1586401"/>
                      <a:gd name="connsiteX24" fmla="*/ 809302 w 1077452"/>
                      <a:gd name="connsiteY24" fmla="*/ 1584019 h 1586401"/>
                      <a:gd name="connsiteX25" fmla="*/ 473963 w 1077452"/>
                      <a:gd name="connsiteY25" fmla="*/ 1175960 h 1586401"/>
                      <a:gd name="connsiteX26" fmla="*/ 390308 w 1077452"/>
                      <a:gd name="connsiteY26" fmla="*/ 1011013 h 1586401"/>
                      <a:gd name="connsiteX27" fmla="*/ 376667 w 1077452"/>
                      <a:gd name="connsiteY27" fmla="*/ 993839 h 1586401"/>
                      <a:gd name="connsiteX28" fmla="*/ 296074 w 1077452"/>
                      <a:gd name="connsiteY28" fmla="*/ 877427 h 1586401"/>
                      <a:gd name="connsiteX29" fmla="*/ 287234 w 1077452"/>
                      <a:gd name="connsiteY29" fmla="*/ 862684 h 1586401"/>
                      <a:gd name="connsiteX30" fmla="*/ 282668 w 1077452"/>
                      <a:gd name="connsiteY30" fmla="*/ 861134 h 1586401"/>
                      <a:gd name="connsiteX31" fmla="*/ 306823 w 1077452"/>
                      <a:gd name="connsiteY31" fmla="*/ 999645 h 1586401"/>
                      <a:gd name="connsiteX32" fmla="*/ 286952 w 1077452"/>
                      <a:gd name="connsiteY32" fmla="*/ 1328265 h 1586401"/>
                      <a:gd name="connsiteX33" fmla="*/ 85571 w 1077452"/>
                      <a:gd name="connsiteY33" fmla="*/ 839992 h 1586401"/>
                      <a:gd name="connsiteX34" fmla="*/ 52912 w 1077452"/>
                      <a:gd name="connsiteY34" fmla="*/ 652722 h 1586401"/>
                      <a:gd name="connsiteX35" fmla="*/ 39456 w 1077452"/>
                      <a:gd name="connsiteY35" fmla="*/ 625611 h 1586401"/>
                      <a:gd name="connsiteX36" fmla="*/ 9508 w 1077452"/>
                      <a:gd name="connsiteY36" fmla="*/ 463376 h 1586401"/>
                      <a:gd name="connsiteX37" fmla="*/ 26641 w 1077452"/>
                      <a:gd name="connsiteY37" fmla="*/ 339434 h 1586401"/>
                      <a:gd name="connsiteX38" fmla="*/ 33076 w 1077452"/>
                      <a:gd name="connsiteY38" fmla="*/ 324795 h 1586401"/>
                      <a:gd name="connsiteX0" fmla="*/ 23569 w 1067945"/>
                      <a:gd name="connsiteY0" fmla="*/ 324795 h 1586401"/>
                      <a:gd name="connsiteX1" fmla="*/ 66097 w 1067945"/>
                      <a:gd name="connsiteY1" fmla="*/ 140029 h 1586401"/>
                      <a:gd name="connsiteX2" fmla="*/ 205746 w 1067945"/>
                      <a:gd name="connsiteY2" fmla="*/ 69389 h 1586401"/>
                      <a:gd name="connsiteX3" fmla="*/ 504693 w 1067945"/>
                      <a:gd name="connsiteY3" fmla="*/ 52978 h 1586401"/>
                      <a:gd name="connsiteX4" fmla="*/ 506447 w 1067945"/>
                      <a:gd name="connsiteY4" fmla="*/ 70195 h 1586401"/>
                      <a:gd name="connsiteX5" fmla="*/ 512127 w 1067945"/>
                      <a:gd name="connsiteY5" fmla="*/ 71873 h 1586401"/>
                      <a:gd name="connsiteX6" fmla="*/ 754445 w 1067945"/>
                      <a:gd name="connsiteY6" fmla="*/ 379378 h 1586401"/>
                      <a:gd name="connsiteX7" fmla="*/ 759945 w 1067945"/>
                      <a:gd name="connsiteY7" fmla="*/ 439046 h 1586401"/>
                      <a:gd name="connsiteX8" fmla="*/ 767367 w 1067945"/>
                      <a:gd name="connsiteY8" fmla="*/ 434929 h 1586401"/>
                      <a:gd name="connsiteX9" fmla="*/ 771288 w 1067945"/>
                      <a:gd name="connsiteY9" fmla="*/ 440884 h 1586401"/>
                      <a:gd name="connsiteX10" fmla="*/ 875013 w 1067945"/>
                      <a:gd name="connsiteY10" fmla="*/ 614586 h 1586401"/>
                      <a:gd name="connsiteX11" fmla="*/ 1055134 w 1067945"/>
                      <a:gd name="connsiteY11" fmla="*/ 1108735 h 1586401"/>
                      <a:gd name="connsiteX12" fmla="*/ 1007367 w 1067945"/>
                      <a:gd name="connsiteY12" fmla="*/ 1088546 h 1586401"/>
                      <a:gd name="connsiteX13" fmla="*/ 983959 w 1067945"/>
                      <a:gd name="connsiteY13" fmla="*/ 1065349 h 1586401"/>
                      <a:gd name="connsiteX14" fmla="*/ 1012480 w 1067945"/>
                      <a:gd name="connsiteY14" fmla="*/ 1131490 h 1586401"/>
                      <a:gd name="connsiteX15" fmla="*/ 1054440 w 1067945"/>
                      <a:gd name="connsiteY15" fmla="*/ 1370129 h 1586401"/>
                      <a:gd name="connsiteX16" fmla="*/ 921690 w 1067945"/>
                      <a:gd name="connsiteY16" fmla="*/ 1269763 h 1586401"/>
                      <a:gd name="connsiteX17" fmla="*/ 914746 w 1067945"/>
                      <a:gd name="connsiteY17" fmla="*/ 1260755 h 1586401"/>
                      <a:gd name="connsiteX18" fmla="*/ 913684 w 1067945"/>
                      <a:gd name="connsiteY18" fmla="*/ 1263994 h 1586401"/>
                      <a:gd name="connsiteX19" fmla="*/ 935222 w 1067945"/>
                      <a:gd name="connsiteY19" fmla="*/ 1313942 h 1586401"/>
                      <a:gd name="connsiteX20" fmla="*/ 977183 w 1067945"/>
                      <a:gd name="connsiteY20" fmla="*/ 1552581 h 1586401"/>
                      <a:gd name="connsiteX21" fmla="*/ 796961 w 1067945"/>
                      <a:gd name="connsiteY21" fmla="*/ 1390627 h 1586401"/>
                      <a:gd name="connsiteX22" fmla="*/ 763238 w 1067945"/>
                      <a:gd name="connsiteY22" fmla="*/ 1341929 h 1586401"/>
                      <a:gd name="connsiteX23" fmla="*/ 755785 w 1067945"/>
                      <a:gd name="connsiteY23" fmla="*/ 1340632 h 1586401"/>
                      <a:gd name="connsiteX24" fmla="*/ 757833 w 1067945"/>
                      <a:gd name="connsiteY24" fmla="*/ 1345381 h 1586401"/>
                      <a:gd name="connsiteX25" fmla="*/ 799795 w 1067945"/>
                      <a:gd name="connsiteY25" fmla="*/ 1584019 h 1586401"/>
                      <a:gd name="connsiteX26" fmla="*/ 464456 w 1067945"/>
                      <a:gd name="connsiteY26" fmla="*/ 1175960 h 1586401"/>
                      <a:gd name="connsiteX27" fmla="*/ 380801 w 1067945"/>
                      <a:gd name="connsiteY27" fmla="*/ 1011013 h 1586401"/>
                      <a:gd name="connsiteX28" fmla="*/ 367160 w 1067945"/>
                      <a:gd name="connsiteY28" fmla="*/ 993839 h 1586401"/>
                      <a:gd name="connsiteX29" fmla="*/ 286567 w 1067945"/>
                      <a:gd name="connsiteY29" fmla="*/ 877427 h 1586401"/>
                      <a:gd name="connsiteX30" fmla="*/ 277727 w 1067945"/>
                      <a:gd name="connsiteY30" fmla="*/ 862684 h 1586401"/>
                      <a:gd name="connsiteX31" fmla="*/ 273161 w 1067945"/>
                      <a:gd name="connsiteY31" fmla="*/ 861134 h 1586401"/>
                      <a:gd name="connsiteX32" fmla="*/ 297316 w 1067945"/>
                      <a:gd name="connsiteY32" fmla="*/ 999645 h 1586401"/>
                      <a:gd name="connsiteX33" fmla="*/ 277445 w 1067945"/>
                      <a:gd name="connsiteY33" fmla="*/ 1328265 h 1586401"/>
                      <a:gd name="connsiteX34" fmla="*/ 76064 w 1067945"/>
                      <a:gd name="connsiteY34" fmla="*/ 839992 h 1586401"/>
                      <a:gd name="connsiteX35" fmla="*/ 43405 w 1067945"/>
                      <a:gd name="connsiteY35" fmla="*/ 652722 h 1586401"/>
                      <a:gd name="connsiteX36" fmla="*/ 29949 w 1067945"/>
                      <a:gd name="connsiteY36" fmla="*/ 625611 h 1586401"/>
                      <a:gd name="connsiteX37" fmla="*/ 1 w 1067945"/>
                      <a:gd name="connsiteY37" fmla="*/ 463376 h 1586401"/>
                      <a:gd name="connsiteX38" fmla="*/ 17134 w 1067945"/>
                      <a:gd name="connsiteY38" fmla="*/ 339434 h 1586401"/>
                      <a:gd name="connsiteX39" fmla="*/ 23569 w 1067945"/>
                      <a:gd name="connsiteY39" fmla="*/ 324795 h 1586401"/>
                      <a:gd name="connsiteX0" fmla="*/ 23567 w 1067943"/>
                      <a:gd name="connsiteY0" fmla="*/ 271817 h 1533423"/>
                      <a:gd name="connsiteX1" fmla="*/ 66095 w 1067943"/>
                      <a:gd name="connsiteY1" fmla="*/ 87051 h 1533423"/>
                      <a:gd name="connsiteX2" fmla="*/ 504691 w 1067943"/>
                      <a:gd name="connsiteY2" fmla="*/ 0 h 1533423"/>
                      <a:gd name="connsiteX3" fmla="*/ 506445 w 1067943"/>
                      <a:gd name="connsiteY3" fmla="*/ 17217 h 1533423"/>
                      <a:gd name="connsiteX4" fmla="*/ 512125 w 1067943"/>
                      <a:gd name="connsiteY4" fmla="*/ 18895 h 1533423"/>
                      <a:gd name="connsiteX5" fmla="*/ 754443 w 1067943"/>
                      <a:gd name="connsiteY5" fmla="*/ 326400 h 1533423"/>
                      <a:gd name="connsiteX6" fmla="*/ 759943 w 1067943"/>
                      <a:gd name="connsiteY6" fmla="*/ 386068 h 1533423"/>
                      <a:gd name="connsiteX7" fmla="*/ 767365 w 1067943"/>
                      <a:gd name="connsiteY7" fmla="*/ 381951 h 1533423"/>
                      <a:gd name="connsiteX8" fmla="*/ 771286 w 1067943"/>
                      <a:gd name="connsiteY8" fmla="*/ 387906 h 1533423"/>
                      <a:gd name="connsiteX9" fmla="*/ 875011 w 1067943"/>
                      <a:gd name="connsiteY9" fmla="*/ 561608 h 1533423"/>
                      <a:gd name="connsiteX10" fmla="*/ 1055132 w 1067943"/>
                      <a:gd name="connsiteY10" fmla="*/ 1055757 h 1533423"/>
                      <a:gd name="connsiteX11" fmla="*/ 1007365 w 1067943"/>
                      <a:gd name="connsiteY11" fmla="*/ 1035568 h 1533423"/>
                      <a:gd name="connsiteX12" fmla="*/ 983957 w 1067943"/>
                      <a:gd name="connsiteY12" fmla="*/ 1012371 h 1533423"/>
                      <a:gd name="connsiteX13" fmla="*/ 1012478 w 1067943"/>
                      <a:gd name="connsiteY13" fmla="*/ 1078512 h 1533423"/>
                      <a:gd name="connsiteX14" fmla="*/ 1054438 w 1067943"/>
                      <a:gd name="connsiteY14" fmla="*/ 1317151 h 1533423"/>
                      <a:gd name="connsiteX15" fmla="*/ 921688 w 1067943"/>
                      <a:gd name="connsiteY15" fmla="*/ 1216785 h 1533423"/>
                      <a:gd name="connsiteX16" fmla="*/ 914744 w 1067943"/>
                      <a:gd name="connsiteY16" fmla="*/ 1207777 h 1533423"/>
                      <a:gd name="connsiteX17" fmla="*/ 913682 w 1067943"/>
                      <a:gd name="connsiteY17" fmla="*/ 1211016 h 1533423"/>
                      <a:gd name="connsiteX18" fmla="*/ 935220 w 1067943"/>
                      <a:gd name="connsiteY18" fmla="*/ 1260964 h 1533423"/>
                      <a:gd name="connsiteX19" fmla="*/ 977181 w 1067943"/>
                      <a:gd name="connsiteY19" fmla="*/ 1499603 h 1533423"/>
                      <a:gd name="connsiteX20" fmla="*/ 796959 w 1067943"/>
                      <a:gd name="connsiteY20" fmla="*/ 1337649 h 1533423"/>
                      <a:gd name="connsiteX21" fmla="*/ 763236 w 1067943"/>
                      <a:gd name="connsiteY21" fmla="*/ 1288951 h 1533423"/>
                      <a:gd name="connsiteX22" fmla="*/ 755783 w 1067943"/>
                      <a:gd name="connsiteY22" fmla="*/ 1287654 h 1533423"/>
                      <a:gd name="connsiteX23" fmla="*/ 757831 w 1067943"/>
                      <a:gd name="connsiteY23" fmla="*/ 1292403 h 1533423"/>
                      <a:gd name="connsiteX24" fmla="*/ 799793 w 1067943"/>
                      <a:gd name="connsiteY24" fmla="*/ 1531041 h 1533423"/>
                      <a:gd name="connsiteX25" fmla="*/ 464454 w 1067943"/>
                      <a:gd name="connsiteY25" fmla="*/ 1122982 h 1533423"/>
                      <a:gd name="connsiteX26" fmla="*/ 380799 w 1067943"/>
                      <a:gd name="connsiteY26" fmla="*/ 958035 h 1533423"/>
                      <a:gd name="connsiteX27" fmla="*/ 367158 w 1067943"/>
                      <a:gd name="connsiteY27" fmla="*/ 940861 h 1533423"/>
                      <a:gd name="connsiteX28" fmla="*/ 286565 w 1067943"/>
                      <a:gd name="connsiteY28" fmla="*/ 824449 h 1533423"/>
                      <a:gd name="connsiteX29" fmla="*/ 277725 w 1067943"/>
                      <a:gd name="connsiteY29" fmla="*/ 809706 h 1533423"/>
                      <a:gd name="connsiteX30" fmla="*/ 273159 w 1067943"/>
                      <a:gd name="connsiteY30" fmla="*/ 808156 h 1533423"/>
                      <a:gd name="connsiteX31" fmla="*/ 297314 w 1067943"/>
                      <a:gd name="connsiteY31" fmla="*/ 946667 h 1533423"/>
                      <a:gd name="connsiteX32" fmla="*/ 277443 w 1067943"/>
                      <a:gd name="connsiteY32" fmla="*/ 1275287 h 1533423"/>
                      <a:gd name="connsiteX33" fmla="*/ 76062 w 1067943"/>
                      <a:gd name="connsiteY33" fmla="*/ 787014 h 1533423"/>
                      <a:gd name="connsiteX34" fmla="*/ 43403 w 1067943"/>
                      <a:gd name="connsiteY34" fmla="*/ 599744 h 1533423"/>
                      <a:gd name="connsiteX35" fmla="*/ 29947 w 1067943"/>
                      <a:gd name="connsiteY35" fmla="*/ 572633 h 1533423"/>
                      <a:gd name="connsiteX36" fmla="*/ -1 w 1067943"/>
                      <a:gd name="connsiteY36" fmla="*/ 410398 h 1533423"/>
                      <a:gd name="connsiteX37" fmla="*/ 17132 w 1067943"/>
                      <a:gd name="connsiteY37" fmla="*/ 286456 h 1533423"/>
                      <a:gd name="connsiteX38" fmla="*/ 23567 w 1067943"/>
                      <a:gd name="connsiteY38" fmla="*/ 271817 h 1533423"/>
                      <a:gd name="connsiteX0" fmla="*/ 23569 w 1067945"/>
                      <a:gd name="connsiteY0" fmla="*/ 514138 h 1775744"/>
                      <a:gd name="connsiteX1" fmla="*/ 66097 w 1067945"/>
                      <a:gd name="connsiteY1" fmla="*/ 329372 h 1775744"/>
                      <a:gd name="connsiteX2" fmla="*/ 504693 w 1067945"/>
                      <a:gd name="connsiteY2" fmla="*/ 242321 h 1775744"/>
                      <a:gd name="connsiteX3" fmla="*/ 506447 w 1067945"/>
                      <a:gd name="connsiteY3" fmla="*/ 259538 h 1775744"/>
                      <a:gd name="connsiteX4" fmla="*/ 453132 w 1067945"/>
                      <a:gd name="connsiteY4" fmla="*/ -1 h 1775744"/>
                      <a:gd name="connsiteX5" fmla="*/ 754445 w 1067945"/>
                      <a:gd name="connsiteY5" fmla="*/ 568721 h 1775744"/>
                      <a:gd name="connsiteX6" fmla="*/ 759945 w 1067945"/>
                      <a:gd name="connsiteY6" fmla="*/ 628389 h 1775744"/>
                      <a:gd name="connsiteX7" fmla="*/ 767367 w 1067945"/>
                      <a:gd name="connsiteY7" fmla="*/ 624272 h 1775744"/>
                      <a:gd name="connsiteX8" fmla="*/ 771288 w 1067945"/>
                      <a:gd name="connsiteY8" fmla="*/ 630227 h 1775744"/>
                      <a:gd name="connsiteX9" fmla="*/ 875013 w 1067945"/>
                      <a:gd name="connsiteY9" fmla="*/ 803929 h 1775744"/>
                      <a:gd name="connsiteX10" fmla="*/ 1055134 w 1067945"/>
                      <a:gd name="connsiteY10" fmla="*/ 1298078 h 1775744"/>
                      <a:gd name="connsiteX11" fmla="*/ 1007367 w 1067945"/>
                      <a:gd name="connsiteY11" fmla="*/ 1277889 h 1775744"/>
                      <a:gd name="connsiteX12" fmla="*/ 983959 w 1067945"/>
                      <a:gd name="connsiteY12" fmla="*/ 1254692 h 1775744"/>
                      <a:gd name="connsiteX13" fmla="*/ 1012480 w 1067945"/>
                      <a:gd name="connsiteY13" fmla="*/ 1320833 h 1775744"/>
                      <a:gd name="connsiteX14" fmla="*/ 1054440 w 1067945"/>
                      <a:gd name="connsiteY14" fmla="*/ 1559472 h 1775744"/>
                      <a:gd name="connsiteX15" fmla="*/ 921690 w 1067945"/>
                      <a:gd name="connsiteY15" fmla="*/ 1459106 h 1775744"/>
                      <a:gd name="connsiteX16" fmla="*/ 914746 w 1067945"/>
                      <a:gd name="connsiteY16" fmla="*/ 1450098 h 1775744"/>
                      <a:gd name="connsiteX17" fmla="*/ 913684 w 1067945"/>
                      <a:gd name="connsiteY17" fmla="*/ 1453337 h 1775744"/>
                      <a:gd name="connsiteX18" fmla="*/ 935222 w 1067945"/>
                      <a:gd name="connsiteY18" fmla="*/ 1503285 h 1775744"/>
                      <a:gd name="connsiteX19" fmla="*/ 977183 w 1067945"/>
                      <a:gd name="connsiteY19" fmla="*/ 1741924 h 1775744"/>
                      <a:gd name="connsiteX20" fmla="*/ 796961 w 1067945"/>
                      <a:gd name="connsiteY20" fmla="*/ 1579970 h 1775744"/>
                      <a:gd name="connsiteX21" fmla="*/ 763238 w 1067945"/>
                      <a:gd name="connsiteY21" fmla="*/ 1531272 h 1775744"/>
                      <a:gd name="connsiteX22" fmla="*/ 755785 w 1067945"/>
                      <a:gd name="connsiteY22" fmla="*/ 1529975 h 1775744"/>
                      <a:gd name="connsiteX23" fmla="*/ 757833 w 1067945"/>
                      <a:gd name="connsiteY23" fmla="*/ 1534724 h 1775744"/>
                      <a:gd name="connsiteX24" fmla="*/ 799795 w 1067945"/>
                      <a:gd name="connsiteY24" fmla="*/ 1773362 h 1775744"/>
                      <a:gd name="connsiteX25" fmla="*/ 464456 w 1067945"/>
                      <a:gd name="connsiteY25" fmla="*/ 1365303 h 1775744"/>
                      <a:gd name="connsiteX26" fmla="*/ 380801 w 1067945"/>
                      <a:gd name="connsiteY26" fmla="*/ 1200356 h 1775744"/>
                      <a:gd name="connsiteX27" fmla="*/ 367160 w 1067945"/>
                      <a:gd name="connsiteY27" fmla="*/ 1183182 h 1775744"/>
                      <a:gd name="connsiteX28" fmla="*/ 286567 w 1067945"/>
                      <a:gd name="connsiteY28" fmla="*/ 1066770 h 1775744"/>
                      <a:gd name="connsiteX29" fmla="*/ 277727 w 1067945"/>
                      <a:gd name="connsiteY29" fmla="*/ 1052027 h 1775744"/>
                      <a:gd name="connsiteX30" fmla="*/ 273161 w 1067945"/>
                      <a:gd name="connsiteY30" fmla="*/ 1050477 h 1775744"/>
                      <a:gd name="connsiteX31" fmla="*/ 297316 w 1067945"/>
                      <a:gd name="connsiteY31" fmla="*/ 1188988 h 1775744"/>
                      <a:gd name="connsiteX32" fmla="*/ 277445 w 1067945"/>
                      <a:gd name="connsiteY32" fmla="*/ 1517608 h 1775744"/>
                      <a:gd name="connsiteX33" fmla="*/ 76064 w 1067945"/>
                      <a:gd name="connsiteY33" fmla="*/ 1029335 h 1775744"/>
                      <a:gd name="connsiteX34" fmla="*/ 43405 w 1067945"/>
                      <a:gd name="connsiteY34" fmla="*/ 842065 h 1775744"/>
                      <a:gd name="connsiteX35" fmla="*/ 29949 w 1067945"/>
                      <a:gd name="connsiteY35" fmla="*/ 814954 h 1775744"/>
                      <a:gd name="connsiteX36" fmla="*/ 1 w 1067945"/>
                      <a:gd name="connsiteY36" fmla="*/ 652719 h 1775744"/>
                      <a:gd name="connsiteX37" fmla="*/ 17134 w 1067945"/>
                      <a:gd name="connsiteY37" fmla="*/ 528777 h 1775744"/>
                      <a:gd name="connsiteX38" fmla="*/ 23569 w 1067945"/>
                      <a:gd name="connsiteY38" fmla="*/ 514138 h 1775744"/>
                      <a:gd name="connsiteX0" fmla="*/ 23567 w 1067943"/>
                      <a:gd name="connsiteY0" fmla="*/ 514138 h 1775744"/>
                      <a:gd name="connsiteX1" fmla="*/ 66095 w 1067943"/>
                      <a:gd name="connsiteY1" fmla="*/ 329372 h 1775744"/>
                      <a:gd name="connsiteX2" fmla="*/ 504691 w 1067943"/>
                      <a:gd name="connsiteY2" fmla="*/ 242321 h 1775744"/>
                      <a:gd name="connsiteX3" fmla="*/ 453130 w 1067943"/>
                      <a:gd name="connsiteY3" fmla="*/ -1 h 1775744"/>
                      <a:gd name="connsiteX4" fmla="*/ 754443 w 1067943"/>
                      <a:gd name="connsiteY4" fmla="*/ 568721 h 1775744"/>
                      <a:gd name="connsiteX5" fmla="*/ 759943 w 1067943"/>
                      <a:gd name="connsiteY5" fmla="*/ 628389 h 1775744"/>
                      <a:gd name="connsiteX6" fmla="*/ 767365 w 1067943"/>
                      <a:gd name="connsiteY6" fmla="*/ 624272 h 1775744"/>
                      <a:gd name="connsiteX7" fmla="*/ 771286 w 1067943"/>
                      <a:gd name="connsiteY7" fmla="*/ 630227 h 1775744"/>
                      <a:gd name="connsiteX8" fmla="*/ 875011 w 1067943"/>
                      <a:gd name="connsiteY8" fmla="*/ 803929 h 1775744"/>
                      <a:gd name="connsiteX9" fmla="*/ 1055132 w 1067943"/>
                      <a:gd name="connsiteY9" fmla="*/ 1298078 h 1775744"/>
                      <a:gd name="connsiteX10" fmla="*/ 1007365 w 1067943"/>
                      <a:gd name="connsiteY10" fmla="*/ 1277889 h 1775744"/>
                      <a:gd name="connsiteX11" fmla="*/ 983957 w 1067943"/>
                      <a:gd name="connsiteY11" fmla="*/ 1254692 h 1775744"/>
                      <a:gd name="connsiteX12" fmla="*/ 1012478 w 1067943"/>
                      <a:gd name="connsiteY12" fmla="*/ 1320833 h 1775744"/>
                      <a:gd name="connsiteX13" fmla="*/ 1054438 w 1067943"/>
                      <a:gd name="connsiteY13" fmla="*/ 1559472 h 1775744"/>
                      <a:gd name="connsiteX14" fmla="*/ 921688 w 1067943"/>
                      <a:gd name="connsiteY14" fmla="*/ 1459106 h 1775744"/>
                      <a:gd name="connsiteX15" fmla="*/ 914744 w 1067943"/>
                      <a:gd name="connsiteY15" fmla="*/ 1450098 h 1775744"/>
                      <a:gd name="connsiteX16" fmla="*/ 913682 w 1067943"/>
                      <a:gd name="connsiteY16" fmla="*/ 1453337 h 1775744"/>
                      <a:gd name="connsiteX17" fmla="*/ 935220 w 1067943"/>
                      <a:gd name="connsiteY17" fmla="*/ 1503285 h 1775744"/>
                      <a:gd name="connsiteX18" fmla="*/ 977181 w 1067943"/>
                      <a:gd name="connsiteY18" fmla="*/ 1741924 h 1775744"/>
                      <a:gd name="connsiteX19" fmla="*/ 796959 w 1067943"/>
                      <a:gd name="connsiteY19" fmla="*/ 1579970 h 1775744"/>
                      <a:gd name="connsiteX20" fmla="*/ 763236 w 1067943"/>
                      <a:gd name="connsiteY20" fmla="*/ 1531272 h 1775744"/>
                      <a:gd name="connsiteX21" fmla="*/ 755783 w 1067943"/>
                      <a:gd name="connsiteY21" fmla="*/ 1529975 h 1775744"/>
                      <a:gd name="connsiteX22" fmla="*/ 757831 w 1067943"/>
                      <a:gd name="connsiteY22" fmla="*/ 1534724 h 1775744"/>
                      <a:gd name="connsiteX23" fmla="*/ 799793 w 1067943"/>
                      <a:gd name="connsiteY23" fmla="*/ 1773362 h 1775744"/>
                      <a:gd name="connsiteX24" fmla="*/ 464454 w 1067943"/>
                      <a:gd name="connsiteY24" fmla="*/ 1365303 h 1775744"/>
                      <a:gd name="connsiteX25" fmla="*/ 380799 w 1067943"/>
                      <a:gd name="connsiteY25" fmla="*/ 1200356 h 1775744"/>
                      <a:gd name="connsiteX26" fmla="*/ 367158 w 1067943"/>
                      <a:gd name="connsiteY26" fmla="*/ 1183182 h 1775744"/>
                      <a:gd name="connsiteX27" fmla="*/ 286565 w 1067943"/>
                      <a:gd name="connsiteY27" fmla="*/ 1066770 h 1775744"/>
                      <a:gd name="connsiteX28" fmla="*/ 277725 w 1067943"/>
                      <a:gd name="connsiteY28" fmla="*/ 1052027 h 1775744"/>
                      <a:gd name="connsiteX29" fmla="*/ 273159 w 1067943"/>
                      <a:gd name="connsiteY29" fmla="*/ 1050477 h 1775744"/>
                      <a:gd name="connsiteX30" fmla="*/ 297314 w 1067943"/>
                      <a:gd name="connsiteY30" fmla="*/ 1188988 h 1775744"/>
                      <a:gd name="connsiteX31" fmla="*/ 277443 w 1067943"/>
                      <a:gd name="connsiteY31" fmla="*/ 1517608 h 1775744"/>
                      <a:gd name="connsiteX32" fmla="*/ 76062 w 1067943"/>
                      <a:gd name="connsiteY32" fmla="*/ 1029335 h 1775744"/>
                      <a:gd name="connsiteX33" fmla="*/ 43403 w 1067943"/>
                      <a:gd name="connsiteY33" fmla="*/ 842065 h 1775744"/>
                      <a:gd name="connsiteX34" fmla="*/ 29947 w 1067943"/>
                      <a:gd name="connsiteY34" fmla="*/ 814954 h 1775744"/>
                      <a:gd name="connsiteX35" fmla="*/ -1 w 1067943"/>
                      <a:gd name="connsiteY35" fmla="*/ 652719 h 1775744"/>
                      <a:gd name="connsiteX36" fmla="*/ 17132 w 1067943"/>
                      <a:gd name="connsiteY36" fmla="*/ 528777 h 1775744"/>
                      <a:gd name="connsiteX37" fmla="*/ 23567 w 1067943"/>
                      <a:gd name="connsiteY37" fmla="*/ 514138 h 1775744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767367 w 1067945"/>
                      <a:gd name="connsiteY5" fmla="*/ 628095 h 1779567"/>
                      <a:gd name="connsiteX6" fmla="*/ 771288 w 1067945"/>
                      <a:gd name="connsiteY6" fmla="*/ 634050 h 1779567"/>
                      <a:gd name="connsiteX7" fmla="*/ 875013 w 1067945"/>
                      <a:gd name="connsiteY7" fmla="*/ 807752 h 1779567"/>
                      <a:gd name="connsiteX8" fmla="*/ 1055134 w 1067945"/>
                      <a:gd name="connsiteY8" fmla="*/ 1301901 h 1779567"/>
                      <a:gd name="connsiteX9" fmla="*/ 1007367 w 1067945"/>
                      <a:gd name="connsiteY9" fmla="*/ 1281712 h 1779567"/>
                      <a:gd name="connsiteX10" fmla="*/ 983959 w 1067945"/>
                      <a:gd name="connsiteY10" fmla="*/ 1258515 h 1779567"/>
                      <a:gd name="connsiteX11" fmla="*/ 1012480 w 1067945"/>
                      <a:gd name="connsiteY11" fmla="*/ 1324656 h 1779567"/>
                      <a:gd name="connsiteX12" fmla="*/ 1054440 w 1067945"/>
                      <a:gd name="connsiteY12" fmla="*/ 1563295 h 1779567"/>
                      <a:gd name="connsiteX13" fmla="*/ 921690 w 1067945"/>
                      <a:gd name="connsiteY13" fmla="*/ 1462929 h 1779567"/>
                      <a:gd name="connsiteX14" fmla="*/ 914746 w 1067945"/>
                      <a:gd name="connsiteY14" fmla="*/ 1453921 h 1779567"/>
                      <a:gd name="connsiteX15" fmla="*/ 913684 w 1067945"/>
                      <a:gd name="connsiteY15" fmla="*/ 1457160 h 1779567"/>
                      <a:gd name="connsiteX16" fmla="*/ 935222 w 1067945"/>
                      <a:gd name="connsiteY16" fmla="*/ 1507108 h 1779567"/>
                      <a:gd name="connsiteX17" fmla="*/ 977183 w 1067945"/>
                      <a:gd name="connsiteY17" fmla="*/ 1745747 h 1779567"/>
                      <a:gd name="connsiteX18" fmla="*/ 796961 w 1067945"/>
                      <a:gd name="connsiteY18" fmla="*/ 1583793 h 1779567"/>
                      <a:gd name="connsiteX19" fmla="*/ 763238 w 1067945"/>
                      <a:gd name="connsiteY19" fmla="*/ 1535095 h 1779567"/>
                      <a:gd name="connsiteX20" fmla="*/ 755785 w 1067945"/>
                      <a:gd name="connsiteY20" fmla="*/ 1533798 h 1779567"/>
                      <a:gd name="connsiteX21" fmla="*/ 757833 w 1067945"/>
                      <a:gd name="connsiteY21" fmla="*/ 1538547 h 1779567"/>
                      <a:gd name="connsiteX22" fmla="*/ 799795 w 1067945"/>
                      <a:gd name="connsiteY22" fmla="*/ 1777185 h 1779567"/>
                      <a:gd name="connsiteX23" fmla="*/ 464456 w 1067945"/>
                      <a:gd name="connsiteY23" fmla="*/ 1369126 h 1779567"/>
                      <a:gd name="connsiteX24" fmla="*/ 380801 w 1067945"/>
                      <a:gd name="connsiteY24" fmla="*/ 1204179 h 1779567"/>
                      <a:gd name="connsiteX25" fmla="*/ 367160 w 1067945"/>
                      <a:gd name="connsiteY25" fmla="*/ 1187005 h 1779567"/>
                      <a:gd name="connsiteX26" fmla="*/ 286567 w 1067945"/>
                      <a:gd name="connsiteY26" fmla="*/ 1070593 h 1779567"/>
                      <a:gd name="connsiteX27" fmla="*/ 277727 w 1067945"/>
                      <a:gd name="connsiteY27" fmla="*/ 1055850 h 1779567"/>
                      <a:gd name="connsiteX28" fmla="*/ 273161 w 1067945"/>
                      <a:gd name="connsiteY28" fmla="*/ 1054300 h 1779567"/>
                      <a:gd name="connsiteX29" fmla="*/ 297316 w 1067945"/>
                      <a:gd name="connsiteY29" fmla="*/ 1192811 h 1779567"/>
                      <a:gd name="connsiteX30" fmla="*/ 277445 w 1067945"/>
                      <a:gd name="connsiteY30" fmla="*/ 1521431 h 1779567"/>
                      <a:gd name="connsiteX31" fmla="*/ 76064 w 1067945"/>
                      <a:gd name="connsiteY31" fmla="*/ 1033158 h 1779567"/>
                      <a:gd name="connsiteX32" fmla="*/ 43405 w 1067945"/>
                      <a:gd name="connsiteY32" fmla="*/ 845888 h 1779567"/>
                      <a:gd name="connsiteX33" fmla="*/ 29949 w 1067945"/>
                      <a:gd name="connsiteY33" fmla="*/ 818777 h 1779567"/>
                      <a:gd name="connsiteX34" fmla="*/ 1 w 1067945"/>
                      <a:gd name="connsiteY34" fmla="*/ 656542 h 1779567"/>
                      <a:gd name="connsiteX35" fmla="*/ 17134 w 1067945"/>
                      <a:gd name="connsiteY35" fmla="*/ 532600 h 1779567"/>
                      <a:gd name="connsiteX36" fmla="*/ 23569 w 1067945"/>
                      <a:gd name="connsiteY36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759943 w 1067943"/>
                      <a:gd name="connsiteY4" fmla="*/ 632212 h 1779567"/>
                      <a:gd name="connsiteX5" fmla="*/ 767365 w 1067943"/>
                      <a:gd name="connsiteY5" fmla="*/ 628095 h 1779567"/>
                      <a:gd name="connsiteX6" fmla="*/ 875011 w 1067943"/>
                      <a:gd name="connsiteY6" fmla="*/ 807752 h 1779567"/>
                      <a:gd name="connsiteX7" fmla="*/ 1055132 w 1067943"/>
                      <a:gd name="connsiteY7" fmla="*/ 1301901 h 1779567"/>
                      <a:gd name="connsiteX8" fmla="*/ 1007365 w 1067943"/>
                      <a:gd name="connsiteY8" fmla="*/ 1281712 h 1779567"/>
                      <a:gd name="connsiteX9" fmla="*/ 983957 w 1067943"/>
                      <a:gd name="connsiteY9" fmla="*/ 1258515 h 1779567"/>
                      <a:gd name="connsiteX10" fmla="*/ 1012478 w 1067943"/>
                      <a:gd name="connsiteY10" fmla="*/ 1324656 h 1779567"/>
                      <a:gd name="connsiteX11" fmla="*/ 1054438 w 1067943"/>
                      <a:gd name="connsiteY11" fmla="*/ 1563295 h 1779567"/>
                      <a:gd name="connsiteX12" fmla="*/ 921688 w 1067943"/>
                      <a:gd name="connsiteY12" fmla="*/ 1462929 h 1779567"/>
                      <a:gd name="connsiteX13" fmla="*/ 914744 w 1067943"/>
                      <a:gd name="connsiteY13" fmla="*/ 1453921 h 1779567"/>
                      <a:gd name="connsiteX14" fmla="*/ 913682 w 1067943"/>
                      <a:gd name="connsiteY14" fmla="*/ 1457160 h 1779567"/>
                      <a:gd name="connsiteX15" fmla="*/ 935220 w 1067943"/>
                      <a:gd name="connsiteY15" fmla="*/ 1507108 h 1779567"/>
                      <a:gd name="connsiteX16" fmla="*/ 977181 w 1067943"/>
                      <a:gd name="connsiteY16" fmla="*/ 1745747 h 1779567"/>
                      <a:gd name="connsiteX17" fmla="*/ 796959 w 1067943"/>
                      <a:gd name="connsiteY17" fmla="*/ 1583793 h 1779567"/>
                      <a:gd name="connsiteX18" fmla="*/ 763236 w 1067943"/>
                      <a:gd name="connsiteY18" fmla="*/ 1535095 h 1779567"/>
                      <a:gd name="connsiteX19" fmla="*/ 755783 w 1067943"/>
                      <a:gd name="connsiteY19" fmla="*/ 1533798 h 1779567"/>
                      <a:gd name="connsiteX20" fmla="*/ 757831 w 1067943"/>
                      <a:gd name="connsiteY20" fmla="*/ 1538547 h 1779567"/>
                      <a:gd name="connsiteX21" fmla="*/ 799793 w 1067943"/>
                      <a:gd name="connsiteY21" fmla="*/ 1777185 h 1779567"/>
                      <a:gd name="connsiteX22" fmla="*/ 464454 w 1067943"/>
                      <a:gd name="connsiteY22" fmla="*/ 1369126 h 1779567"/>
                      <a:gd name="connsiteX23" fmla="*/ 380799 w 1067943"/>
                      <a:gd name="connsiteY23" fmla="*/ 1204179 h 1779567"/>
                      <a:gd name="connsiteX24" fmla="*/ 367158 w 1067943"/>
                      <a:gd name="connsiteY24" fmla="*/ 1187005 h 1779567"/>
                      <a:gd name="connsiteX25" fmla="*/ 286565 w 1067943"/>
                      <a:gd name="connsiteY25" fmla="*/ 1070593 h 1779567"/>
                      <a:gd name="connsiteX26" fmla="*/ 277725 w 1067943"/>
                      <a:gd name="connsiteY26" fmla="*/ 1055850 h 1779567"/>
                      <a:gd name="connsiteX27" fmla="*/ 273159 w 1067943"/>
                      <a:gd name="connsiteY27" fmla="*/ 1054300 h 1779567"/>
                      <a:gd name="connsiteX28" fmla="*/ 297314 w 1067943"/>
                      <a:gd name="connsiteY28" fmla="*/ 1192811 h 1779567"/>
                      <a:gd name="connsiteX29" fmla="*/ 277443 w 1067943"/>
                      <a:gd name="connsiteY29" fmla="*/ 1521431 h 1779567"/>
                      <a:gd name="connsiteX30" fmla="*/ 76062 w 1067943"/>
                      <a:gd name="connsiteY30" fmla="*/ 1033158 h 1779567"/>
                      <a:gd name="connsiteX31" fmla="*/ 43403 w 1067943"/>
                      <a:gd name="connsiteY31" fmla="*/ 845888 h 1779567"/>
                      <a:gd name="connsiteX32" fmla="*/ 29947 w 1067943"/>
                      <a:gd name="connsiteY32" fmla="*/ 818777 h 1779567"/>
                      <a:gd name="connsiteX33" fmla="*/ -1 w 1067943"/>
                      <a:gd name="connsiteY33" fmla="*/ 656542 h 1779567"/>
                      <a:gd name="connsiteX34" fmla="*/ 17132 w 1067943"/>
                      <a:gd name="connsiteY34" fmla="*/ 532600 h 1779567"/>
                      <a:gd name="connsiteX35" fmla="*/ 23567 w 1067943"/>
                      <a:gd name="connsiteY35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875013 w 1067945"/>
                      <a:gd name="connsiteY5" fmla="*/ 807752 h 1779567"/>
                      <a:gd name="connsiteX6" fmla="*/ 1055134 w 1067945"/>
                      <a:gd name="connsiteY6" fmla="*/ 1301901 h 1779567"/>
                      <a:gd name="connsiteX7" fmla="*/ 1007367 w 1067945"/>
                      <a:gd name="connsiteY7" fmla="*/ 1281712 h 1779567"/>
                      <a:gd name="connsiteX8" fmla="*/ 983959 w 1067945"/>
                      <a:gd name="connsiteY8" fmla="*/ 1258515 h 1779567"/>
                      <a:gd name="connsiteX9" fmla="*/ 1012480 w 1067945"/>
                      <a:gd name="connsiteY9" fmla="*/ 1324656 h 1779567"/>
                      <a:gd name="connsiteX10" fmla="*/ 1054440 w 1067945"/>
                      <a:gd name="connsiteY10" fmla="*/ 1563295 h 1779567"/>
                      <a:gd name="connsiteX11" fmla="*/ 921690 w 1067945"/>
                      <a:gd name="connsiteY11" fmla="*/ 1462929 h 1779567"/>
                      <a:gd name="connsiteX12" fmla="*/ 914746 w 1067945"/>
                      <a:gd name="connsiteY12" fmla="*/ 1453921 h 1779567"/>
                      <a:gd name="connsiteX13" fmla="*/ 913684 w 1067945"/>
                      <a:gd name="connsiteY13" fmla="*/ 1457160 h 1779567"/>
                      <a:gd name="connsiteX14" fmla="*/ 935222 w 1067945"/>
                      <a:gd name="connsiteY14" fmla="*/ 1507108 h 1779567"/>
                      <a:gd name="connsiteX15" fmla="*/ 977183 w 1067945"/>
                      <a:gd name="connsiteY15" fmla="*/ 1745747 h 1779567"/>
                      <a:gd name="connsiteX16" fmla="*/ 796961 w 1067945"/>
                      <a:gd name="connsiteY16" fmla="*/ 1583793 h 1779567"/>
                      <a:gd name="connsiteX17" fmla="*/ 763238 w 1067945"/>
                      <a:gd name="connsiteY17" fmla="*/ 1535095 h 1779567"/>
                      <a:gd name="connsiteX18" fmla="*/ 755785 w 1067945"/>
                      <a:gd name="connsiteY18" fmla="*/ 1533798 h 1779567"/>
                      <a:gd name="connsiteX19" fmla="*/ 757833 w 1067945"/>
                      <a:gd name="connsiteY19" fmla="*/ 1538547 h 1779567"/>
                      <a:gd name="connsiteX20" fmla="*/ 799795 w 1067945"/>
                      <a:gd name="connsiteY20" fmla="*/ 1777185 h 1779567"/>
                      <a:gd name="connsiteX21" fmla="*/ 464456 w 1067945"/>
                      <a:gd name="connsiteY21" fmla="*/ 1369126 h 1779567"/>
                      <a:gd name="connsiteX22" fmla="*/ 380801 w 1067945"/>
                      <a:gd name="connsiteY22" fmla="*/ 1204179 h 1779567"/>
                      <a:gd name="connsiteX23" fmla="*/ 367160 w 1067945"/>
                      <a:gd name="connsiteY23" fmla="*/ 1187005 h 1779567"/>
                      <a:gd name="connsiteX24" fmla="*/ 286567 w 1067945"/>
                      <a:gd name="connsiteY24" fmla="*/ 1070593 h 1779567"/>
                      <a:gd name="connsiteX25" fmla="*/ 277727 w 1067945"/>
                      <a:gd name="connsiteY25" fmla="*/ 1055850 h 1779567"/>
                      <a:gd name="connsiteX26" fmla="*/ 273161 w 1067945"/>
                      <a:gd name="connsiteY26" fmla="*/ 1054300 h 1779567"/>
                      <a:gd name="connsiteX27" fmla="*/ 297316 w 1067945"/>
                      <a:gd name="connsiteY27" fmla="*/ 1192811 h 1779567"/>
                      <a:gd name="connsiteX28" fmla="*/ 277445 w 1067945"/>
                      <a:gd name="connsiteY28" fmla="*/ 1521431 h 1779567"/>
                      <a:gd name="connsiteX29" fmla="*/ 76064 w 1067945"/>
                      <a:gd name="connsiteY29" fmla="*/ 1033158 h 1779567"/>
                      <a:gd name="connsiteX30" fmla="*/ 43405 w 1067945"/>
                      <a:gd name="connsiteY30" fmla="*/ 845888 h 1779567"/>
                      <a:gd name="connsiteX31" fmla="*/ 29949 w 1067945"/>
                      <a:gd name="connsiteY31" fmla="*/ 818777 h 1779567"/>
                      <a:gd name="connsiteX32" fmla="*/ 1 w 1067945"/>
                      <a:gd name="connsiteY32" fmla="*/ 656542 h 1779567"/>
                      <a:gd name="connsiteX33" fmla="*/ 17134 w 1067945"/>
                      <a:gd name="connsiteY33" fmla="*/ 532600 h 1779567"/>
                      <a:gd name="connsiteX34" fmla="*/ 23569 w 1067945"/>
                      <a:gd name="connsiteY34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875011 w 1067943"/>
                      <a:gd name="connsiteY4" fmla="*/ 807752 h 1779567"/>
                      <a:gd name="connsiteX5" fmla="*/ 1055132 w 1067943"/>
                      <a:gd name="connsiteY5" fmla="*/ 1301901 h 1779567"/>
                      <a:gd name="connsiteX6" fmla="*/ 1007365 w 1067943"/>
                      <a:gd name="connsiteY6" fmla="*/ 1281712 h 1779567"/>
                      <a:gd name="connsiteX7" fmla="*/ 983957 w 1067943"/>
                      <a:gd name="connsiteY7" fmla="*/ 1258515 h 1779567"/>
                      <a:gd name="connsiteX8" fmla="*/ 1012478 w 1067943"/>
                      <a:gd name="connsiteY8" fmla="*/ 1324656 h 1779567"/>
                      <a:gd name="connsiteX9" fmla="*/ 1054438 w 1067943"/>
                      <a:gd name="connsiteY9" fmla="*/ 1563295 h 1779567"/>
                      <a:gd name="connsiteX10" fmla="*/ 921688 w 1067943"/>
                      <a:gd name="connsiteY10" fmla="*/ 1462929 h 1779567"/>
                      <a:gd name="connsiteX11" fmla="*/ 914744 w 1067943"/>
                      <a:gd name="connsiteY11" fmla="*/ 1453921 h 1779567"/>
                      <a:gd name="connsiteX12" fmla="*/ 913682 w 1067943"/>
                      <a:gd name="connsiteY12" fmla="*/ 1457160 h 1779567"/>
                      <a:gd name="connsiteX13" fmla="*/ 935220 w 1067943"/>
                      <a:gd name="connsiteY13" fmla="*/ 1507108 h 1779567"/>
                      <a:gd name="connsiteX14" fmla="*/ 977181 w 1067943"/>
                      <a:gd name="connsiteY14" fmla="*/ 1745747 h 1779567"/>
                      <a:gd name="connsiteX15" fmla="*/ 796959 w 1067943"/>
                      <a:gd name="connsiteY15" fmla="*/ 1583793 h 1779567"/>
                      <a:gd name="connsiteX16" fmla="*/ 763236 w 1067943"/>
                      <a:gd name="connsiteY16" fmla="*/ 1535095 h 1779567"/>
                      <a:gd name="connsiteX17" fmla="*/ 755783 w 1067943"/>
                      <a:gd name="connsiteY17" fmla="*/ 1533798 h 1779567"/>
                      <a:gd name="connsiteX18" fmla="*/ 757831 w 1067943"/>
                      <a:gd name="connsiteY18" fmla="*/ 1538547 h 1779567"/>
                      <a:gd name="connsiteX19" fmla="*/ 799793 w 1067943"/>
                      <a:gd name="connsiteY19" fmla="*/ 1777185 h 1779567"/>
                      <a:gd name="connsiteX20" fmla="*/ 464454 w 1067943"/>
                      <a:gd name="connsiteY20" fmla="*/ 1369126 h 1779567"/>
                      <a:gd name="connsiteX21" fmla="*/ 380799 w 1067943"/>
                      <a:gd name="connsiteY21" fmla="*/ 1204179 h 1779567"/>
                      <a:gd name="connsiteX22" fmla="*/ 367158 w 1067943"/>
                      <a:gd name="connsiteY22" fmla="*/ 1187005 h 1779567"/>
                      <a:gd name="connsiteX23" fmla="*/ 286565 w 1067943"/>
                      <a:gd name="connsiteY23" fmla="*/ 1070593 h 1779567"/>
                      <a:gd name="connsiteX24" fmla="*/ 277725 w 1067943"/>
                      <a:gd name="connsiteY24" fmla="*/ 1055850 h 1779567"/>
                      <a:gd name="connsiteX25" fmla="*/ 273159 w 1067943"/>
                      <a:gd name="connsiteY25" fmla="*/ 1054300 h 1779567"/>
                      <a:gd name="connsiteX26" fmla="*/ 297314 w 1067943"/>
                      <a:gd name="connsiteY26" fmla="*/ 1192811 h 1779567"/>
                      <a:gd name="connsiteX27" fmla="*/ 277443 w 1067943"/>
                      <a:gd name="connsiteY27" fmla="*/ 1521431 h 1779567"/>
                      <a:gd name="connsiteX28" fmla="*/ 76062 w 1067943"/>
                      <a:gd name="connsiteY28" fmla="*/ 1033158 h 1779567"/>
                      <a:gd name="connsiteX29" fmla="*/ 43403 w 1067943"/>
                      <a:gd name="connsiteY29" fmla="*/ 845888 h 1779567"/>
                      <a:gd name="connsiteX30" fmla="*/ 29947 w 1067943"/>
                      <a:gd name="connsiteY30" fmla="*/ 818777 h 1779567"/>
                      <a:gd name="connsiteX31" fmla="*/ -1 w 1067943"/>
                      <a:gd name="connsiteY31" fmla="*/ 656542 h 1779567"/>
                      <a:gd name="connsiteX32" fmla="*/ 17132 w 1067943"/>
                      <a:gd name="connsiteY32" fmla="*/ 532600 h 1779567"/>
                      <a:gd name="connsiteX33" fmla="*/ 23567 w 1067943"/>
                      <a:gd name="connsiteY33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875013 w 1067945"/>
                      <a:gd name="connsiteY3" fmla="*/ 807752 h 1779567"/>
                      <a:gd name="connsiteX4" fmla="*/ 1055134 w 1067945"/>
                      <a:gd name="connsiteY4" fmla="*/ 1301901 h 1779567"/>
                      <a:gd name="connsiteX5" fmla="*/ 1007367 w 1067945"/>
                      <a:gd name="connsiteY5" fmla="*/ 1281712 h 1779567"/>
                      <a:gd name="connsiteX6" fmla="*/ 983959 w 1067945"/>
                      <a:gd name="connsiteY6" fmla="*/ 1258515 h 1779567"/>
                      <a:gd name="connsiteX7" fmla="*/ 1012480 w 1067945"/>
                      <a:gd name="connsiteY7" fmla="*/ 1324656 h 1779567"/>
                      <a:gd name="connsiteX8" fmla="*/ 1054440 w 1067945"/>
                      <a:gd name="connsiteY8" fmla="*/ 1563295 h 1779567"/>
                      <a:gd name="connsiteX9" fmla="*/ 921690 w 1067945"/>
                      <a:gd name="connsiteY9" fmla="*/ 1462929 h 1779567"/>
                      <a:gd name="connsiteX10" fmla="*/ 914746 w 1067945"/>
                      <a:gd name="connsiteY10" fmla="*/ 1453921 h 1779567"/>
                      <a:gd name="connsiteX11" fmla="*/ 913684 w 1067945"/>
                      <a:gd name="connsiteY11" fmla="*/ 1457160 h 1779567"/>
                      <a:gd name="connsiteX12" fmla="*/ 935222 w 1067945"/>
                      <a:gd name="connsiteY12" fmla="*/ 1507108 h 1779567"/>
                      <a:gd name="connsiteX13" fmla="*/ 977183 w 1067945"/>
                      <a:gd name="connsiteY13" fmla="*/ 1745747 h 1779567"/>
                      <a:gd name="connsiteX14" fmla="*/ 796961 w 1067945"/>
                      <a:gd name="connsiteY14" fmla="*/ 1583793 h 1779567"/>
                      <a:gd name="connsiteX15" fmla="*/ 763238 w 1067945"/>
                      <a:gd name="connsiteY15" fmla="*/ 1535095 h 1779567"/>
                      <a:gd name="connsiteX16" fmla="*/ 755785 w 1067945"/>
                      <a:gd name="connsiteY16" fmla="*/ 1533798 h 1779567"/>
                      <a:gd name="connsiteX17" fmla="*/ 757833 w 1067945"/>
                      <a:gd name="connsiteY17" fmla="*/ 1538547 h 1779567"/>
                      <a:gd name="connsiteX18" fmla="*/ 799795 w 1067945"/>
                      <a:gd name="connsiteY18" fmla="*/ 1777185 h 1779567"/>
                      <a:gd name="connsiteX19" fmla="*/ 464456 w 1067945"/>
                      <a:gd name="connsiteY19" fmla="*/ 1369126 h 1779567"/>
                      <a:gd name="connsiteX20" fmla="*/ 380801 w 1067945"/>
                      <a:gd name="connsiteY20" fmla="*/ 1204179 h 1779567"/>
                      <a:gd name="connsiteX21" fmla="*/ 367160 w 1067945"/>
                      <a:gd name="connsiteY21" fmla="*/ 1187005 h 1779567"/>
                      <a:gd name="connsiteX22" fmla="*/ 286567 w 1067945"/>
                      <a:gd name="connsiteY22" fmla="*/ 1070593 h 1779567"/>
                      <a:gd name="connsiteX23" fmla="*/ 277727 w 1067945"/>
                      <a:gd name="connsiteY23" fmla="*/ 1055850 h 1779567"/>
                      <a:gd name="connsiteX24" fmla="*/ 273161 w 1067945"/>
                      <a:gd name="connsiteY24" fmla="*/ 1054300 h 1779567"/>
                      <a:gd name="connsiteX25" fmla="*/ 297316 w 1067945"/>
                      <a:gd name="connsiteY25" fmla="*/ 1192811 h 1779567"/>
                      <a:gd name="connsiteX26" fmla="*/ 277445 w 1067945"/>
                      <a:gd name="connsiteY26" fmla="*/ 1521431 h 1779567"/>
                      <a:gd name="connsiteX27" fmla="*/ 76064 w 1067945"/>
                      <a:gd name="connsiteY27" fmla="*/ 1033158 h 1779567"/>
                      <a:gd name="connsiteX28" fmla="*/ 43405 w 1067945"/>
                      <a:gd name="connsiteY28" fmla="*/ 845888 h 1779567"/>
                      <a:gd name="connsiteX29" fmla="*/ 29949 w 1067945"/>
                      <a:gd name="connsiteY29" fmla="*/ 818777 h 1779567"/>
                      <a:gd name="connsiteX30" fmla="*/ 1 w 1067945"/>
                      <a:gd name="connsiteY30" fmla="*/ 656542 h 1779567"/>
                      <a:gd name="connsiteX31" fmla="*/ 17134 w 1067945"/>
                      <a:gd name="connsiteY31" fmla="*/ 532600 h 1779567"/>
                      <a:gd name="connsiteX32" fmla="*/ 23569 w 1067945"/>
                      <a:gd name="connsiteY32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892225 w 1067943"/>
                      <a:gd name="connsiteY3" fmla="*/ 751818 h 1779567"/>
                      <a:gd name="connsiteX4" fmla="*/ 1055132 w 1067943"/>
                      <a:gd name="connsiteY4" fmla="*/ 1301901 h 1779567"/>
                      <a:gd name="connsiteX5" fmla="*/ 1007365 w 1067943"/>
                      <a:gd name="connsiteY5" fmla="*/ 1281712 h 1779567"/>
                      <a:gd name="connsiteX6" fmla="*/ 983957 w 1067943"/>
                      <a:gd name="connsiteY6" fmla="*/ 1258515 h 1779567"/>
                      <a:gd name="connsiteX7" fmla="*/ 1012478 w 1067943"/>
                      <a:gd name="connsiteY7" fmla="*/ 1324656 h 1779567"/>
                      <a:gd name="connsiteX8" fmla="*/ 1054438 w 1067943"/>
                      <a:gd name="connsiteY8" fmla="*/ 1563295 h 1779567"/>
                      <a:gd name="connsiteX9" fmla="*/ 921688 w 1067943"/>
                      <a:gd name="connsiteY9" fmla="*/ 1462929 h 1779567"/>
                      <a:gd name="connsiteX10" fmla="*/ 914744 w 1067943"/>
                      <a:gd name="connsiteY10" fmla="*/ 1453921 h 1779567"/>
                      <a:gd name="connsiteX11" fmla="*/ 913682 w 1067943"/>
                      <a:gd name="connsiteY11" fmla="*/ 1457160 h 1779567"/>
                      <a:gd name="connsiteX12" fmla="*/ 935220 w 1067943"/>
                      <a:gd name="connsiteY12" fmla="*/ 1507108 h 1779567"/>
                      <a:gd name="connsiteX13" fmla="*/ 977181 w 1067943"/>
                      <a:gd name="connsiteY13" fmla="*/ 1745747 h 1779567"/>
                      <a:gd name="connsiteX14" fmla="*/ 796959 w 1067943"/>
                      <a:gd name="connsiteY14" fmla="*/ 1583793 h 1779567"/>
                      <a:gd name="connsiteX15" fmla="*/ 763236 w 1067943"/>
                      <a:gd name="connsiteY15" fmla="*/ 1535095 h 1779567"/>
                      <a:gd name="connsiteX16" fmla="*/ 755783 w 1067943"/>
                      <a:gd name="connsiteY16" fmla="*/ 1533798 h 1779567"/>
                      <a:gd name="connsiteX17" fmla="*/ 757831 w 1067943"/>
                      <a:gd name="connsiteY17" fmla="*/ 1538547 h 1779567"/>
                      <a:gd name="connsiteX18" fmla="*/ 799793 w 1067943"/>
                      <a:gd name="connsiteY18" fmla="*/ 1777185 h 1779567"/>
                      <a:gd name="connsiteX19" fmla="*/ 464454 w 1067943"/>
                      <a:gd name="connsiteY19" fmla="*/ 1369126 h 1779567"/>
                      <a:gd name="connsiteX20" fmla="*/ 380799 w 1067943"/>
                      <a:gd name="connsiteY20" fmla="*/ 1204179 h 1779567"/>
                      <a:gd name="connsiteX21" fmla="*/ 367158 w 1067943"/>
                      <a:gd name="connsiteY21" fmla="*/ 1187005 h 1779567"/>
                      <a:gd name="connsiteX22" fmla="*/ 286565 w 1067943"/>
                      <a:gd name="connsiteY22" fmla="*/ 1070593 h 1779567"/>
                      <a:gd name="connsiteX23" fmla="*/ 277725 w 1067943"/>
                      <a:gd name="connsiteY23" fmla="*/ 1055850 h 1779567"/>
                      <a:gd name="connsiteX24" fmla="*/ 273159 w 1067943"/>
                      <a:gd name="connsiteY24" fmla="*/ 1054300 h 1779567"/>
                      <a:gd name="connsiteX25" fmla="*/ 297314 w 1067943"/>
                      <a:gd name="connsiteY25" fmla="*/ 1192811 h 1779567"/>
                      <a:gd name="connsiteX26" fmla="*/ 277443 w 1067943"/>
                      <a:gd name="connsiteY26" fmla="*/ 1521431 h 1779567"/>
                      <a:gd name="connsiteX27" fmla="*/ 76062 w 1067943"/>
                      <a:gd name="connsiteY27" fmla="*/ 1033158 h 1779567"/>
                      <a:gd name="connsiteX28" fmla="*/ 43403 w 1067943"/>
                      <a:gd name="connsiteY28" fmla="*/ 845888 h 1779567"/>
                      <a:gd name="connsiteX29" fmla="*/ 29947 w 1067943"/>
                      <a:gd name="connsiteY29" fmla="*/ 818777 h 1779567"/>
                      <a:gd name="connsiteX30" fmla="*/ -1 w 1067943"/>
                      <a:gd name="connsiteY30" fmla="*/ 656542 h 1779567"/>
                      <a:gd name="connsiteX31" fmla="*/ 17132 w 1067943"/>
                      <a:gd name="connsiteY31" fmla="*/ 532600 h 1779567"/>
                      <a:gd name="connsiteX32" fmla="*/ 23567 w 1067943"/>
                      <a:gd name="connsiteY32" fmla="*/ 517961 h 1779567"/>
                      <a:gd name="connsiteX0" fmla="*/ 324009 w 1368385"/>
                      <a:gd name="connsiteY0" fmla="*/ 924215 h 2185821"/>
                      <a:gd name="connsiteX1" fmla="*/ 8678 w 1368385"/>
                      <a:gd name="connsiteY1" fmla="*/ 10933 h 2185821"/>
                      <a:gd name="connsiteX2" fmla="*/ 753572 w 1368385"/>
                      <a:gd name="connsiteY2" fmla="*/ 410076 h 2185821"/>
                      <a:gd name="connsiteX3" fmla="*/ 1192667 w 1368385"/>
                      <a:gd name="connsiteY3" fmla="*/ 1158072 h 2185821"/>
                      <a:gd name="connsiteX4" fmla="*/ 1355574 w 1368385"/>
                      <a:gd name="connsiteY4" fmla="*/ 1708155 h 2185821"/>
                      <a:gd name="connsiteX5" fmla="*/ 1307807 w 1368385"/>
                      <a:gd name="connsiteY5" fmla="*/ 1687966 h 2185821"/>
                      <a:gd name="connsiteX6" fmla="*/ 1284399 w 1368385"/>
                      <a:gd name="connsiteY6" fmla="*/ 1664769 h 2185821"/>
                      <a:gd name="connsiteX7" fmla="*/ 1312920 w 1368385"/>
                      <a:gd name="connsiteY7" fmla="*/ 1730910 h 2185821"/>
                      <a:gd name="connsiteX8" fmla="*/ 1354880 w 1368385"/>
                      <a:gd name="connsiteY8" fmla="*/ 1969549 h 2185821"/>
                      <a:gd name="connsiteX9" fmla="*/ 1222130 w 1368385"/>
                      <a:gd name="connsiteY9" fmla="*/ 1869183 h 2185821"/>
                      <a:gd name="connsiteX10" fmla="*/ 1215186 w 1368385"/>
                      <a:gd name="connsiteY10" fmla="*/ 1860175 h 2185821"/>
                      <a:gd name="connsiteX11" fmla="*/ 1214124 w 1368385"/>
                      <a:gd name="connsiteY11" fmla="*/ 1863414 h 2185821"/>
                      <a:gd name="connsiteX12" fmla="*/ 1235662 w 1368385"/>
                      <a:gd name="connsiteY12" fmla="*/ 1913362 h 2185821"/>
                      <a:gd name="connsiteX13" fmla="*/ 1277623 w 1368385"/>
                      <a:gd name="connsiteY13" fmla="*/ 2152001 h 2185821"/>
                      <a:gd name="connsiteX14" fmla="*/ 1097401 w 1368385"/>
                      <a:gd name="connsiteY14" fmla="*/ 1990047 h 2185821"/>
                      <a:gd name="connsiteX15" fmla="*/ 1063678 w 1368385"/>
                      <a:gd name="connsiteY15" fmla="*/ 1941349 h 2185821"/>
                      <a:gd name="connsiteX16" fmla="*/ 1056225 w 1368385"/>
                      <a:gd name="connsiteY16" fmla="*/ 1940052 h 2185821"/>
                      <a:gd name="connsiteX17" fmla="*/ 1058273 w 1368385"/>
                      <a:gd name="connsiteY17" fmla="*/ 1944801 h 2185821"/>
                      <a:gd name="connsiteX18" fmla="*/ 1100235 w 1368385"/>
                      <a:gd name="connsiteY18" fmla="*/ 2183439 h 2185821"/>
                      <a:gd name="connsiteX19" fmla="*/ 764896 w 1368385"/>
                      <a:gd name="connsiteY19" fmla="*/ 1775380 h 2185821"/>
                      <a:gd name="connsiteX20" fmla="*/ 681241 w 1368385"/>
                      <a:gd name="connsiteY20" fmla="*/ 1610433 h 2185821"/>
                      <a:gd name="connsiteX21" fmla="*/ 667600 w 1368385"/>
                      <a:gd name="connsiteY21" fmla="*/ 1593259 h 2185821"/>
                      <a:gd name="connsiteX22" fmla="*/ 587007 w 1368385"/>
                      <a:gd name="connsiteY22" fmla="*/ 1476847 h 2185821"/>
                      <a:gd name="connsiteX23" fmla="*/ 578167 w 1368385"/>
                      <a:gd name="connsiteY23" fmla="*/ 1462104 h 2185821"/>
                      <a:gd name="connsiteX24" fmla="*/ 573601 w 1368385"/>
                      <a:gd name="connsiteY24" fmla="*/ 1460554 h 2185821"/>
                      <a:gd name="connsiteX25" fmla="*/ 597756 w 1368385"/>
                      <a:gd name="connsiteY25" fmla="*/ 1599065 h 2185821"/>
                      <a:gd name="connsiteX26" fmla="*/ 577885 w 1368385"/>
                      <a:gd name="connsiteY26" fmla="*/ 1927685 h 2185821"/>
                      <a:gd name="connsiteX27" fmla="*/ 376504 w 1368385"/>
                      <a:gd name="connsiteY27" fmla="*/ 1439412 h 2185821"/>
                      <a:gd name="connsiteX28" fmla="*/ 343845 w 1368385"/>
                      <a:gd name="connsiteY28" fmla="*/ 1252142 h 2185821"/>
                      <a:gd name="connsiteX29" fmla="*/ 330389 w 1368385"/>
                      <a:gd name="connsiteY29" fmla="*/ 1225031 h 2185821"/>
                      <a:gd name="connsiteX30" fmla="*/ 300441 w 1368385"/>
                      <a:gd name="connsiteY30" fmla="*/ 1062796 h 2185821"/>
                      <a:gd name="connsiteX31" fmla="*/ 317574 w 1368385"/>
                      <a:gd name="connsiteY31" fmla="*/ 938854 h 2185821"/>
                      <a:gd name="connsiteX32" fmla="*/ 324009 w 1368385"/>
                      <a:gd name="connsiteY32" fmla="*/ 924215 h 2185821"/>
                      <a:gd name="connsiteX0" fmla="*/ 324009 w 1368385"/>
                      <a:gd name="connsiteY0" fmla="*/ 936912 h 2198518"/>
                      <a:gd name="connsiteX1" fmla="*/ 8678 w 1368385"/>
                      <a:gd name="connsiteY1" fmla="*/ 23630 h 2198518"/>
                      <a:gd name="connsiteX2" fmla="*/ 560048 w 1368385"/>
                      <a:gd name="connsiteY2" fmla="*/ 281818 h 2198518"/>
                      <a:gd name="connsiteX3" fmla="*/ 753572 w 1368385"/>
                      <a:gd name="connsiteY3" fmla="*/ 422773 h 2198518"/>
                      <a:gd name="connsiteX4" fmla="*/ 1192667 w 1368385"/>
                      <a:gd name="connsiteY4" fmla="*/ 1170769 h 2198518"/>
                      <a:gd name="connsiteX5" fmla="*/ 1355574 w 1368385"/>
                      <a:gd name="connsiteY5" fmla="*/ 1720852 h 2198518"/>
                      <a:gd name="connsiteX6" fmla="*/ 1307807 w 1368385"/>
                      <a:gd name="connsiteY6" fmla="*/ 1700663 h 2198518"/>
                      <a:gd name="connsiteX7" fmla="*/ 1284399 w 1368385"/>
                      <a:gd name="connsiteY7" fmla="*/ 1677466 h 2198518"/>
                      <a:gd name="connsiteX8" fmla="*/ 1312920 w 1368385"/>
                      <a:gd name="connsiteY8" fmla="*/ 1743607 h 2198518"/>
                      <a:gd name="connsiteX9" fmla="*/ 1354880 w 1368385"/>
                      <a:gd name="connsiteY9" fmla="*/ 1982246 h 2198518"/>
                      <a:gd name="connsiteX10" fmla="*/ 1222130 w 1368385"/>
                      <a:gd name="connsiteY10" fmla="*/ 1881880 h 2198518"/>
                      <a:gd name="connsiteX11" fmla="*/ 1215186 w 1368385"/>
                      <a:gd name="connsiteY11" fmla="*/ 1872872 h 2198518"/>
                      <a:gd name="connsiteX12" fmla="*/ 1214124 w 1368385"/>
                      <a:gd name="connsiteY12" fmla="*/ 1876111 h 2198518"/>
                      <a:gd name="connsiteX13" fmla="*/ 1235662 w 1368385"/>
                      <a:gd name="connsiteY13" fmla="*/ 1926059 h 2198518"/>
                      <a:gd name="connsiteX14" fmla="*/ 1277623 w 1368385"/>
                      <a:gd name="connsiteY14" fmla="*/ 2164698 h 2198518"/>
                      <a:gd name="connsiteX15" fmla="*/ 1097401 w 1368385"/>
                      <a:gd name="connsiteY15" fmla="*/ 2002744 h 2198518"/>
                      <a:gd name="connsiteX16" fmla="*/ 1063678 w 1368385"/>
                      <a:gd name="connsiteY16" fmla="*/ 1954046 h 2198518"/>
                      <a:gd name="connsiteX17" fmla="*/ 1056225 w 1368385"/>
                      <a:gd name="connsiteY17" fmla="*/ 1952749 h 2198518"/>
                      <a:gd name="connsiteX18" fmla="*/ 1058273 w 1368385"/>
                      <a:gd name="connsiteY18" fmla="*/ 1957498 h 2198518"/>
                      <a:gd name="connsiteX19" fmla="*/ 1100235 w 1368385"/>
                      <a:gd name="connsiteY19" fmla="*/ 2196136 h 2198518"/>
                      <a:gd name="connsiteX20" fmla="*/ 764896 w 1368385"/>
                      <a:gd name="connsiteY20" fmla="*/ 1788077 h 2198518"/>
                      <a:gd name="connsiteX21" fmla="*/ 681241 w 1368385"/>
                      <a:gd name="connsiteY21" fmla="*/ 1623130 h 2198518"/>
                      <a:gd name="connsiteX22" fmla="*/ 667600 w 1368385"/>
                      <a:gd name="connsiteY22" fmla="*/ 1605956 h 2198518"/>
                      <a:gd name="connsiteX23" fmla="*/ 587007 w 1368385"/>
                      <a:gd name="connsiteY23" fmla="*/ 1489544 h 2198518"/>
                      <a:gd name="connsiteX24" fmla="*/ 578167 w 1368385"/>
                      <a:gd name="connsiteY24" fmla="*/ 1474801 h 2198518"/>
                      <a:gd name="connsiteX25" fmla="*/ 573601 w 1368385"/>
                      <a:gd name="connsiteY25" fmla="*/ 1473251 h 2198518"/>
                      <a:gd name="connsiteX26" fmla="*/ 597756 w 1368385"/>
                      <a:gd name="connsiteY26" fmla="*/ 1611762 h 2198518"/>
                      <a:gd name="connsiteX27" fmla="*/ 577885 w 1368385"/>
                      <a:gd name="connsiteY27" fmla="*/ 1940382 h 2198518"/>
                      <a:gd name="connsiteX28" fmla="*/ 376504 w 1368385"/>
                      <a:gd name="connsiteY28" fmla="*/ 1452109 h 2198518"/>
                      <a:gd name="connsiteX29" fmla="*/ 343845 w 1368385"/>
                      <a:gd name="connsiteY29" fmla="*/ 1264839 h 2198518"/>
                      <a:gd name="connsiteX30" fmla="*/ 330389 w 1368385"/>
                      <a:gd name="connsiteY30" fmla="*/ 1237728 h 2198518"/>
                      <a:gd name="connsiteX31" fmla="*/ 300441 w 1368385"/>
                      <a:gd name="connsiteY31" fmla="*/ 1075493 h 2198518"/>
                      <a:gd name="connsiteX32" fmla="*/ 317574 w 1368385"/>
                      <a:gd name="connsiteY32" fmla="*/ 951551 h 2198518"/>
                      <a:gd name="connsiteX33" fmla="*/ 324009 w 1368385"/>
                      <a:gd name="connsiteY33" fmla="*/ 936912 h 2198518"/>
                      <a:gd name="connsiteX0" fmla="*/ 316752 w 1361128"/>
                      <a:gd name="connsiteY0" fmla="*/ 1232591 h 2494197"/>
                      <a:gd name="connsiteX1" fmla="*/ 1421 w 1361128"/>
                      <a:gd name="connsiteY1" fmla="*/ 319309 h 2494197"/>
                      <a:gd name="connsiteX2" fmla="*/ 475024 w 1361128"/>
                      <a:gd name="connsiteY2" fmla="*/ 14773 h 2494197"/>
                      <a:gd name="connsiteX3" fmla="*/ 746315 w 1361128"/>
                      <a:gd name="connsiteY3" fmla="*/ 718452 h 2494197"/>
                      <a:gd name="connsiteX4" fmla="*/ 1185410 w 1361128"/>
                      <a:gd name="connsiteY4" fmla="*/ 1466448 h 2494197"/>
                      <a:gd name="connsiteX5" fmla="*/ 1348317 w 1361128"/>
                      <a:gd name="connsiteY5" fmla="*/ 2016531 h 2494197"/>
                      <a:gd name="connsiteX6" fmla="*/ 1300550 w 1361128"/>
                      <a:gd name="connsiteY6" fmla="*/ 1996342 h 2494197"/>
                      <a:gd name="connsiteX7" fmla="*/ 1277142 w 1361128"/>
                      <a:gd name="connsiteY7" fmla="*/ 1973145 h 2494197"/>
                      <a:gd name="connsiteX8" fmla="*/ 1305663 w 1361128"/>
                      <a:gd name="connsiteY8" fmla="*/ 2039286 h 2494197"/>
                      <a:gd name="connsiteX9" fmla="*/ 1347623 w 1361128"/>
                      <a:gd name="connsiteY9" fmla="*/ 2277925 h 2494197"/>
                      <a:gd name="connsiteX10" fmla="*/ 1214873 w 1361128"/>
                      <a:gd name="connsiteY10" fmla="*/ 2177559 h 2494197"/>
                      <a:gd name="connsiteX11" fmla="*/ 1207929 w 1361128"/>
                      <a:gd name="connsiteY11" fmla="*/ 2168551 h 2494197"/>
                      <a:gd name="connsiteX12" fmla="*/ 1206867 w 1361128"/>
                      <a:gd name="connsiteY12" fmla="*/ 2171790 h 2494197"/>
                      <a:gd name="connsiteX13" fmla="*/ 1228405 w 1361128"/>
                      <a:gd name="connsiteY13" fmla="*/ 2221738 h 2494197"/>
                      <a:gd name="connsiteX14" fmla="*/ 1270366 w 1361128"/>
                      <a:gd name="connsiteY14" fmla="*/ 2460377 h 2494197"/>
                      <a:gd name="connsiteX15" fmla="*/ 1090144 w 1361128"/>
                      <a:gd name="connsiteY15" fmla="*/ 2298423 h 2494197"/>
                      <a:gd name="connsiteX16" fmla="*/ 1056421 w 1361128"/>
                      <a:gd name="connsiteY16" fmla="*/ 2249725 h 2494197"/>
                      <a:gd name="connsiteX17" fmla="*/ 1048968 w 1361128"/>
                      <a:gd name="connsiteY17" fmla="*/ 2248428 h 2494197"/>
                      <a:gd name="connsiteX18" fmla="*/ 1051016 w 1361128"/>
                      <a:gd name="connsiteY18" fmla="*/ 2253177 h 2494197"/>
                      <a:gd name="connsiteX19" fmla="*/ 1092978 w 1361128"/>
                      <a:gd name="connsiteY19" fmla="*/ 2491815 h 2494197"/>
                      <a:gd name="connsiteX20" fmla="*/ 757639 w 1361128"/>
                      <a:gd name="connsiteY20" fmla="*/ 2083756 h 2494197"/>
                      <a:gd name="connsiteX21" fmla="*/ 673984 w 1361128"/>
                      <a:gd name="connsiteY21" fmla="*/ 1918809 h 2494197"/>
                      <a:gd name="connsiteX22" fmla="*/ 660343 w 1361128"/>
                      <a:gd name="connsiteY22" fmla="*/ 1901635 h 2494197"/>
                      <a:gd name="connsiteX23" fmla="*/ 579750 w 1361128"/>
                      <a:gd name="connsiteY23" fmla="*/ 1785223 h 2494197"/>
                      <a:gd name="connsiteX24" fmla="*/ 570910 w 1361128"/>
                      <a:gd name="connsiteY24" fmla="*/ 1770480 h 2494197"/>
                      <a:gd name="connsiteX25" fmla="*/ 566344 w 1361128"/>
                      <a:gd name="connsiteY25" fmla="*/ 1768930 h 2494197"/>
                      <a:gd name="connsiteX26" fmla="*/ 590499 w 1361128"/>
                      <a:gd name="connsiteY26" fmla="*/ 1907441 h 2494197"/>
                      <a:gd name="connsiteX27" fmla="*/ 570628 w 1361128"/>
                      <a:gd name="connsiteY27" fmla="*/ 2236061 h 2494197"/>
                      <a:gd name="connsiteX28" fmla="*/ 369247 w 1361128"/>
                      <a:gd name="connsiteY28" fmla="*/ 1747788 h 2494197"/>
                      <a:gd name="connsiteX29" fmla="*/ 336588 w 1361128"/>
                      <a:gd name="connsiteY29" fmla="*/ 1560518 h 2494197"/>
                      <a:gd name="connsiteX30" fmla="*/ 323132 w 1361128"/>
                      <a:gd name="connsiteY30" fmla="*/ 1533407 h 2494197"/>
                      <a:gd name="connsiteX31" fmla="*/ 293184 w 1361128"/>
                      <a:gd name="connsiteY31" fmla="*/ 1371172 h 2494197"/>
                      <a:gd name="connsiteX32" fmla="*/ 310317 w 1361128"/>
                      <a:gd name="connsiteY32" fmla="*/ 1247230 h 2494197"/>
                      <a:gd name="connsiteX33" fmla="*/ 316752 w 1361128"/>
                      <a:gd name="connsiteY33" fmla="*/ 1232591 h 2494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361128" h="2494197">
                        <a:moveTo>
                          <a:pt x="316752" y="1232591"/>
                        </a:moveTo>
                        <a:cubicBezTo>
                          <a:pt x="324912" y="1199357"/>
                          <a:pt x="-24958" y="522279"/>
                          <a:pt x="1421" y="319309"/>
                        </a:cubicBezTo>
                        <a:cubicBezTo>
                          <a:pt x="27800" y="116339"/>
                          <a:pt x="350875" y="-51751"/>
                          <a:pt x="475024" y="14773"/>
                        </a:cubicBezTo>
                        <a:cubicBezTo>
                          <a:pt x="599173" y="81297"/>
                          <a:pt x="640878" y="570293"/>
                          <a:pt x="746315" y="718452"/>
                        </a:cubicBezTo>
                        <a:cubicBezTo>
                          <a:pt x="881134" y="797545"/>
                          <a:pt x="1085076" y="1250102"/>
                          <a:pt x="1185410" y="1466448"/>
                        </a:cubicBezTo>
                        <a:cubicBezTo>
                          <a:pt x="1285744" y="1682794"/>
                          <a:pt x="1329127" y="1928215"/>
                          <a:pt x="1348317" y="2016531"/>
                        </a:cubicBezTo>
                        <a:cubicBezTo>
                          <a:pt x="1367507" y="2104847"/>
                          <a:pt x="1321895" y="2014563"/>
                          <a:pt x="1300550" y="1996342"/>
                        </a:cubicBezTo>
                        <a:lnTo>
                          <a:pt x="1277142" y="1973145"/>
                        </a:lnTo>
                        <a:lnTo>
                          <a:pt x="1305663" y="2039286"/>
                        </a:lnTo>
                        <a:cubicBezTo>
                          <a:pt x="1357705" y="2168440"/>
                          <a:pt x="1376400" y="2261964"/>
                          <a:pt x="1347623" y="2277925"/>
                        </a:cubicBezTo>
                        <a:cubicBezTo>
                          <a:pt x="1324602" y="2290693"/>
                          <a:pt x="1275558" y="2251404"/>
                          <a:pt x="1214873" y="2177559"/>
                        </a:cubicBezTo>
                        <a:lnTo>
                          <a:pt x="1207929" y="2168551"/>
                        </a:lnTo>
                        <a:lnTo>
                          <a:pt x="1206867" y="2171790"/>
                        </a:lnTo>
                        <a:lnTo>
                          <a:pt x="1228405" y="2221738"/>
                        </a:lnTo>
                        <a:cubicBezTo>
                          <a:pt x="1280448" y="2350892"/>
                          <a:pt x="1299143" y="2444416"/>
                          <a:pt x="1270366" y="2460377"/>
                        </a:cubicBezTo>
                        <a:cubicBezTo>
                          <a:pt x="1241590" y="2476337"/>
                          <a:pt x="1172151" y="2410958"/>
                          <a:pt x="1090144" y="2298423"/>
                        </a:cubicBezTo>
                        <a:lnTo>
                          <a:pt x="1056421" y="2249725"/>
                        </a:lnTo>
                        <a:lnTo>
                          <a:pt x="1048968" y="2248428"/>
                        </a:lnTo>
                        <a:lnTo>
                          <a:pt x="1051016" y="2253177"/>
                        </a:lnTo>
                        <a:cubicBezTo>
                          <a:pt x="1103059" y="2382331"/>
                          <a:pt x="1121754" y="2475854"/>
                          <a:pt x="1092978" y="2491815"/>
                        </a:cubicBezTo>
                        <a:cubicBezTo>
                          <a:pt x="1046934" y="2517352"/>
                          <a:pt x="896798" y="2334658"/>
                          <a:pt x="757639" y="2083756"/>
                        </a:cubicBezTo>
                        <a:lnTo>
                          <a:pt x="673984" y="1918809"/>
                        </a:lnTo>
                        <a:lnTo>
                          <a:pt x="660343" y="1901635"/>
                        </a:lnTo>
                        <a:cubicBezTo>
                          <a:pt x="633198" y="1865001"/>
                          <a:pt x="606234" y="1826105"/>
                          <a:pt x="579750" y="1785223"/>
                        </a:cubicBezTo>
                        <a:lnTo>
                          <a:pt x="570910" y="1770480"/>
                        </a:lnTo>
                        <a:lnTo>
                          <a:pt x="566344" y="1768930"/>
                        </a:lnTo>
                        <a:lnTo>
                          <a:pt x="590499" y="1907441"/>
                        </a:lnTo>
                        <a:cubicBezTo>
                          <a:pt x="615156" y="2092825"/>
                          <a:pt x="609251" y="2227841"/>
                          <a:pt x="570628" y="2236061"/>
                        </a:cubicBezTo>
                        <a:cubicBezTo>
                          <a:pt x="519131" y="2247021"/>
                          <a:pt x="428969" y="2028413"/>
                          <a:pt x="369247" y="1747788"/>
                        </a:cubicBezTo>
                        <a:lnTo>
                          <a:pt x="336588" y="1560518"/>
                        </a:lnTo>
                        <a:lnTo>
                          <a:pt x="323132" y="1533407"/>
                        </a:lnTo>
                        <a:cubicBezTo>
                          <a:pt x="303848" y="1483542"/>
                          <a:pt x="293184" y="1428719"/>
                          <a:pt x="293184" y="1371172"/>
                        </a:cubicBezTo>
                        <a:cubicBezTo>
                          <a:pt x="293184" y="1328011"/>
                          <a:pt x="299182" y="1286383"/>
                          <a:pt x="310317" y="1247230"/>
                        </a:cubicBezTo>
                        <a:lnTo>
                          <a:pt x="316752" y="1232591"/>
                        </a:ln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779" name="Csoportba foglalás 778"/>
                  <p:cNvGrpSpPr/>
                  <p:nvPr/>
                </p:nvGrpSpPr>
                <p:grpSpPr>
                  <a:xfrm>
                    <a:off x="3294030" y="1530585"/>
                    <a:ext cx="1093416" cy="1145117"/>
                    <a:chOff x="3294030" y="1530585"/>
                    <a:chExt cx="1093416" cy="1145117"/>
                  </a:xfrm>
                </p:grpSpPr>
                <p:sp>
                  <p:nvSpPr>
                    <p:cNvPr id="780" name="Téglalap 50"/>
                    <p:cNvSpPr/>
                    <p:nvPr/>
                  </p:nvSpPr>
                  <p:spPr>
                    <a:xfrm rot="1852218">
                      <a:off x="3995548" y="1530585"/>
                      <a:ext cx="391898" cy="945656"/>
                    </a:xfrm>
                    <a:custGeom>
                      <a:avLst/>
                      <a:gdLst>
                        <a:gd name="connsiteX0" fmla="*/ 0 w 1863436"/>
                        <a:gd name="connsiteY0" fmla="*/ 0 h 2147455"/>
                        <a:gd name="connsiteX1" fmla="*/ 1863436 w 1863436"/>
                        <a:gd name="connsiteY1" fmla="*/ 0 h 2147455"/>
                        <a:gd name="connsiteX2" fmla="*/ 1863436 w 1863436"/>
                        <a:gd name="connsiteY2" fmla="*/ 2147455 h 2147455"/>
                        <a:gd name="connsiteX3" fmla="*/ 0 w 1863436"/>
                        <a:gd name="connsiteY3" fmla="*/ 2147455 h 2147455"/>
                        <a:gd name="connsiteX4" fmla="*/ 0 w 1863436"/>
                        <a:gd name="connsiteY4" fmla="*/ 0 h 2147455"/>
                        <a:gd name="connsiteX0" fmla="*/ 0 w 2106660"/>
                        <a:gd name="connsiteY0" fmla="*/ 0 h 2147455"/>
                        <a:gd name="connsiteX1" fmla="*/ 1863436 w 2106660"/>
                        <a:gd name="connsiteY1" fmla="*/ 0 h 2147455"/>
                        <a:gd name="connsiteX2" fmla="*/ 1863436 w 2106660"/>
                        <a:gd name="connsiteY2" fmla="*/ 2147455 h 2147455"/>
                        <a:gd name="connsiteX3" fmla="*/ 0 w 2106660"/>
                        <a:gd name="connsiteY3" fmla="*/ 2147455 h 2147455"/>
                        <a:gd name="connsiteX4" fmla="*/ 0 w 2106660"/>
                        <a:gd name="connsiteY4" fmla="*/ 0 h 2147455"/>
                        <a:gd name="connsiteX0" fmla="*/ 317115 w 2423775"/>
                        <a:gd name="connsiteY0" fmla="*/ 0 h 2147455"/>
                        <a:gd name="connsiteX1" fmla="*/ 2180551 w 2423775"/>
                        <a:gd name="connsiteY1" fmla="*/ 0 h 2147455"/>
                        <a:gd name="connsiteX2" fmla="*/ 2180551 w 2423775"/>
                        <a:gd name="connsiteY2" fmla="*/ 2147455 h 2147455"/>
                        <a:gd name="connsiteX3" fmla="*/ 317115 w 2423775"/>
                        <a:gd name="connsiteY3" fmla="*/ 2147455 h 2147455"/>
                        <a:gd name="connsiteX4" fmla="*/ 317115 w 2423775"/>
                        <a:gd name="connsiteY4" fmla="*/ 0 h 2147455"/>
                        <a:gd name="connsiteX0" fmla="*/ 317115 w 2369034"/>
                        <a:gd name="connsiteY0" fmla="*/ 0 h 2147455"/>
                        <a:gd name="connsiteX1" fmla="*/ 2104351 w 2369034"/>
                        <a:gd name="connsiteY1" fmla="*/ 69273 h 2147455"/>
                        <a:gd name="connsiteX2" fmla="*/ 2180551 w 2369034"/>
                        <a:gd name="connsiteY2" fmla="*/ 2147455 h 2147455"/>
                        <a:gd name="connsiteX3" fmla="*/ 317115 w 2369034"/>
                        <a:gd name="connsiteY3" fmla="*/ 2147455 h 2147455"/>
                        <a:gd name="connsiteX4" fmla="*/ 317115 w 2369034"/>
                        <a:gd name="connsiteY4" fmla="*/ 0 h 2147455"/>
                        <a:gd name="connsiteX0" fmla="*/ 317115 w 2393476"/>
                        <a:gd name="connsiteY0" fmla="*/ 20781 h 2168236"/>
                        <a:gd name="connsiteX1" fmla="*/ 2138988 w 2393476"/>
                        <a:gd name="connsiteY1" fmla="*/ 0 h 2168236"/>
                        <a:gd name="connsiteX2" fmla="*/ 2180551 w 2393476"/>
                        <a:gd name="connsiteY2" fmla="*/ 2168236 h 2168236"/>
                        <a:gd name="connsiteX3" fmla="*/ 317115 w 2393476"/>
                        <a:gd name="connsiteY3" fmla="*/ 2168236 h 2168236"/>
                        <a:gd name="connsiteX4" fmla="*/ 317115 w 2393476"/>
                        <a:gd name="connsiteY4" fmla="*/ 20781 h 2168236"/>
                        <a:gd name="connsiteX0" fmla="*/ 317115 w 2525687"/>
                        <a:gd name="connsiteY0" fmla="*/ 20781 h 2168236"/>
                        <a:gd name="connsiteX1" fmla="*/ 2138988 w 2525687"/>
                        <a:gd name="connsiteY1" fmla="*/ 0 h 2168236"/>
                        <a:gd name="connsiteX2" fmla="*/ 2180551 w 2525687"/>
                        <a:gd name="connsiteY2" fmla="*/ 2168236 h 2168236"/>
                        <a:gd name="connsiteX3" fmla="*/ 317115 w 2525687"/>
                        <a:gd name="connsiteY3" fmla="*/ 2168236 h 2168236"/>
                        <a:gd name="connsiteX4" fmla="*/ 317115 w 2525687"/>
                        <a:gd name="connsiteY4" fmla="*/ 20781 h 2168236"/>
                        <a:gd name="connsiteX0" fmla="*/ 317115 w 2594875"/>
                        <a:gd name="connsiteY0" fmla="*/ 20781 h 2410690"/>
                        <a:gd name="connsiteX1" fmla="*/ 2138988 w 2594875"/>
                        <a:gd name="connsiteY1" fmla="*/ 0 h 2410690"/>
                        <a:gd name="connsiteX2" fmla="*/ 2395296 w 2594875"/>
                        <a:gd name="connsiteY2" fmla="*/ 2410690 h 2410690"/>
                        <a:gd name="connsiteX3" fmla="*/ 317115 w 2594875"/>
                        <a:gd name="connsiteY3" fmla="*/ 2168236 h 2410690"/>
                        <a:gd name="connsiteX4" fmla="*/ 317115 w 2594875"/>
                        <a:gd name="connsiteY4" fmla="*/ 20781 h 2410690"/>
                        <a:gd name="connsiteX0" fmla="*/ 317115 w 2594875"/>
                        <a:gd name="connsiteY0" fmla="*/ 20781 h 2389908"/>
                        <a:gd name="connsiteX1" fmla="*/ 2138988 w 2594875"/>
                        <a:gd name="connsiteY1" fmla="*/ 0 h 2389908"/>
                        <a:gd name="connsiteX2" fmla="*/ 2395296 w 2594875"/>
                        <a:gd name="connsiteY2" fmla="*/ 2389908 h 2389908"/>
                        <a:gd name="connsiteX3" fmla="*/ 317115 w 2594875"/>
                        <a:gd name="connsiteY3" fmla="*/ 2168236 h 2389908"/>
                        <a:gd name="connsiteX4" fmla="*/ 317115 w 2594875"/>
                        <a:gd name="connsiteY4" fmla="*/ 20781 h 2389908"/>
                        <a:gd name="connsiteX0" fmla="*/ 317115 w 2597507"/>
                        <a:gd name="connsiteY0" fmla="*/ 20781 h 2168236"/>
                        <a:gd name="connsiteX1" fmla="*/ 2138988 w 2597507"/>
                        <a:gd name="connsiteY1" fmla="*/ 0 h 2168236"/>
                        <a:gd name="connsiteX2" fmla="*/ 2402223 w 2597507"/>
                        <a:gd name="connsiteY2" fmla="*/ 2147453 h 2168236"/>
                        <a:gd name="connsiteX3" fmla="*/ 317115 w 2597507"/>
                        <a:gd name="connsiteY3" fmla="*/ 2168236 h 2168236"/>
                        <a:gd name="connsiteX4" fmla="*/ 317115 w 2597507"/>
                        <a:gd name="connsiteY4" fmla="*/ 20781 h 2168236"/>
                        <a:gd name="connsiteX0" fmla="*/ 317115 w 2589697"/>
                        <a:gd name="connsiteY0" fmla="*/ 20781 h 2195944"/>
                        <a:gd name="connsiteX1" fmla="*/ 2138988 w 2589697"/>
                        <a:gd name="connsiteY1" fmla="*/ 0 h 2195944"/>
                        <a:gd name="connsiteX2" fmla="*/ 2381441 w 2589697"/>
                        <a:gd name="connsiteY2" fmla="*/ 2195944 h 2195944"/>
                        <a:gd name="connsiteX3" fmla="*/ 317115 w 2589697"/>
                        <a:gd name="connsiteY3" fmla="*/ 2168236 h 2195944"/>
                        <a:gd name="connsiteX4" fmla="*/ 317115 w 2589697"/>
                        <a:gd name="connsiteY4" fmla="*/ 20781 h 2195944"/>
                        <a:gd name="connsiteX0" fmla="*/ 376591 w 2455210"/>
                        <a:gd name="connsiteY0" fmla="*/ 0 h 2272145"/>
                        <a:gd name="connsiteX1" fmla="*/ 2004501 w 2455210"/>
                        <a:gd name="connsiteY1" fmla="*/ 76201 h 2272145"/>
                        <a:gd name="connsiteX2" fmla="*/ 2246954 w 2455210"/>
                        <a:gd name="connsiteY2" fmla="*/ 2272145 h 2272145"/>
                        <a:gd name="connsiteX3" fmla="*/ 182628 w 2455210"/>
                        <a:gd name="connsiteY3" fmla="*/ 2244437 h 2272145"/>
                        <a:gd name="connsiteX4" fmla="*/ 376591 w 2455210"/>
                        <a:gd name="connsiteY4" fmla="*/ 0 h 2272145"/>
                        <a:gd name="connsiteX0" fmla="*/ 376591 w 2300477"/>
                        <a:gd name="connsiteY0" fmla="*/ 6926 h 2279071"/>
                        <a:gd name="connsiteX1" fmla="*/ 1706628 w 2300477"/>
                        <a:gd name="connsiteY1" fmla="*/ 0 h 2279071"/>
                        <a:gd name="connsiteX2" fmla="*/ 2246954 w 2300477"/>
                        <a:gd name="connsiteY2" fmla="*/ 2279071 h 2279071"/>
                        <a:gd name="connsiteX3" fmla="*/ 182628 w 2300477"/>
                        <a:gd name="connsiteY3" fmla="*/ 2251363 h 2279071"/>
                        <a:gd name="connsiteX4" fmla="*/ 376591 w 2300477"/>
                        <a:gd name="connsiteY4" fmla="*/ 6926 h 2279071"/>
                        <a:gd name="connsiteX0" fmla="*/ 434122 w 2219463"/>
                        <a:gd name="connsiteY0" fmla="*/ 0 h 2286000"/>
                        <a:gd name="connsiteX1" fmla="*/ 1625614 w 2219463"/>
                        <a:gd name="connsiteY1" fmla="*/ 6929 h 2286000"/>
                        <a:gd name="connsiteX2" fmla="*/ 2165940 w 2219463"/>
                        <a:gd name="connsiteY2" fmla="*/ 2286000 h 2286000"/>
                        <a:gd name="connsiteX3" fmla="*/ 101614 w 2219463"/>
                        <a:gd name="connsiteY3" fmla="*/ 2258292 h 2286000"/>
                        <a:gd name="connsiteX4" fmla="*/ 434122 w 2219463"/>
                        <a:gd name="connsiteY4" fmla="*/ 0 h 2286000"/>
                        <a:gd name="connsiteX0" fmla="*/ 646858 w 2432199"/>
                        <a:gd name="connsiteY0" fmla="*/ 0 h 2286000"/>
                        <a:gd name="connsiteX1" fmla="*/ 1838350 w 2432199"/>
                        <a:gd name="connsiteY1" fmla="*/ 6929 h 2286000"/>
                        <a:gd name="connsiteX2" fmla="*/ 2378676 w 2432199"/>
                        <a:gd name="connsiteY2" fmla="*/ 2286000 h 2286000"/>
                        <a:gd name="connsiteX3" fmla="*/ 314350 w 2432199"/>
                        <a:gd name="connsiteY3" fmla="*/ 2258292 h 2286000"/>
                        <a:gd name="connsiteX4" fmla="*/ 646858 w 2432199"/>
                        <a:gd name="connsiteY4" fmla="*/ 0 h 2286000"/>
                        <a:gd name="connsiteX0" fmla="*/ 646858 w 2564408"/>
                        <a:gd name="connsiteY0" fmla="*/ 0 h 2286000"/>
                        <a:gd name="connsiteX1" fmla="*/ 1838350 w 2564408"/>
                        <a:gd name="connsiteY1" fmla="*/ 6929 h 2286000"/>
                        <a:gd name="connsiteX2" fmla="*/ 2378676 w 2564408"/>
                        <a:gd name="connsiteY2" fmla="*/ 2286000 h 2286000"/>
                        <a:gd name="connsiteX3" fmla="*/ 314350 w 2564408"/>
                        <a:gd name="connsiteY3" fmla="*/ 2258292 h 2286000"/>
                        <a:gd name="connsiteX4" fmla="*/ 646858 w 2564408"/>
                        <a:gd name="connsiteY4" fmla="*/ 0 h 2286000"/>
                        <a:gd name="connsiteX0" fmla="*/ 646858 w 2564408"/>
                        <a:gd name="connsiteY0" fmla="*/ 112390 h 2398390"/>
                        <a:gd name="connsiteX1" fmla="*/ 1838350 w 2564408"/>
                        <a:gd name="connsiteY1" fmla="*/ 119319 h 2398390"/>
                        <a:gd name="connsiteX2" fmla="*/ 2378676 w 2564408"/>
                        <a:gd name="connsiteY2" fmla="*/ 2398390 h 2398390"/>
                        <a:gd name="connsiteX3" fmla="*/ 314350 w 2564408"/>
                        <a:gd name="connsiteY3" fmla="*/ 2370682 h 2398390"/>
                        <a:gd name="connsiteX4" fmla="*/ 646858 w 2564408"/>
                        <a:gd name="connsiteY4" fmla="*/ 112390 h 2398390"/>
                        <a:gd name="connsiteX0" fmla="*/ 646858 w 2564408"/>
                        <a:gd name="connsiteY0" fmla="*/ 193978 h 2479978"/>
                        <a:gd name="connsiteX1" fmla="*/ 1838350 w 2564408"/>
                        <a:gd name="connsiteY1" fmla="*/ 200907 h 2479978"/>
                        <a:gd name="connsiteX2" fmla="*/ 2378676 w 2564408"/>
                        <a:gd name="connsiteY2" fmla="*/ 2479978 h 2479978"/>
                        <a:gd name="connsiteX3" fmla="*/ 314350 w 2564408"/>
                        <a:gd name="connsiteY3" fmla="*/ 2452270 h 2479978"/>
                        <a:gd name="connsiteX4" fmla="*/ 646858 w 2564408"/>
                        <a:gd name="connsiteY4" fmla="*/ 193978 h 2479978"/>
                        <a:gd name="connsiteX0" fmla="*/ 646858 w 2599030"/>
                        <a:gd name="connsiteY0" fmla="*/ 211921 h 2497921"/>
                        <a:gd name="connsiteX1" fmla="*/ 1900696 w 2599030"/>
                        <a:gd name="connsiteY1" fmla="*/ 184213 h 2497921"/>
                        <a:gd name="connsiteX2" fmla="*/ 2378676 w 2599030"/>
                        <a:gd name="connsiteY2" fmla="*/ 2497921 h 2497921"/>
                        <a:gd name="connsiteX3" fmla="*/ 314350 w 2599030"/>
                        <a:gd name="connsiteY3" fmla="*/ 2470213 h 2497921"/>
                        <a:gd name="connsiteX4" fmla="*/ 646858 w 2599030"/>
                        <a:gd name="connsiteY4" fmla="*/ 211921 h 2497921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56012"/>
                        <a:gd name="connsiteY0" fmla="*/ 195762 h 2454054"/>
                        <a:gd name="connsiteX1" fmla="*/ 1900696 w 2556012"/>
                        <a:gd name="connsiteY1" fmla="*/ 168054 h 2454054"/>
                        <a:gd name="connsiteX2" fmla="*/ 2271996 w 2556012"/>
                        <a:gd name="connsiteY2" fmla="*/ 2453764 h 2454054"/>
                        <a:gd name="connsiteX3" fmla="*/ 314350 w 2556012"/>
                        <a:gd name="connsiteY3" fmla="*/ 2454054 h 2454054"/>
                        <a:gd name="connsiteX4" fmla="*/ 646858 w 2556012"/>
                        <a:gd name="connsiteY4" fmla="*/ 195762 h 2454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56012" h="2454054">
                          <a:moveTo>
                            <a:pt x="646858" y="195762"/>
                          </a:moveTo>
                          <a:cubicBezTo>
                            <a:pt x="1023240" y="-65165"/>
                            <a:pt x="1558951" y="-55929"/>
                            <a:pt x="1900696" y="168054"/>
                          </a:cubicBezTo>
                          <a:cubicBezTo>
                            <a:pt x="3112970" y="738400"/>
                            <a:pt x="2271996" y="1737946"/>
                            <a:pt x="2271996" y="2453764"/>
                          </a:cubicBezTo>
                          <a:lnTo>
                            <a:pt x="314350" y="2454054"/>
                          </a:lnTo>
                          <a:cubicBezTo>
                            <a:pt x="314350" y="1738236"/>
                            <a:pt x="-579269" y="994707"/>
                            <a:pt x="646858" y="195762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81" name="Szabadkézi sokszög 780"/>
                    <p:cNvSpPr/>
                    <p:nvPr/>
                  </p:nvSpPr>
                  <p:spPr>
                    <a:xfrm rot="10455732">
                      <a:off x="3294030" y="2292152"/>
                      <a:ext cx="843524" cy="383550"/>
                    </a:xfrm>
                    <a:custGeom>
                      <a:avLst/>
                      <a:gdLst>
                        <a:gd name="connsiteX0" fmla="*/ 26758 w 2353573"/>
                        <a:gd name="connsiteY0" fmla="*/ 211494 h 626124"/>
                        <a:gd name="connsiteX1" fmla="*/ 103703 w 2353573"/>
                        <a:gd name="connsiteY1" fmla="*/ 143874 h 626124"/>
                        <a:gd name="connsiteX2" fmla="*/ 1288090 w 2353573"/>
                        <a:gd name="connsiteY2" fmla="*/ 82623 h 626124"/>
                        <a:gd name="connsiteX3" fmla="*/ 1308616 w 2353573"/>
                        <a:gd name="connsiteY3" fmla="*/ 84300 h 626124"/>
                        <a:gd name="connsiteX4" fmla="*/ 2353573 w 2353573"/>
                        <a:gd name="connsiteY4" fmla="*/ 84300 h 626124"/>
                        <a:gd name="connsiteX5" fmla="*/ 2353573 w 2353573"/>
                        <a:gd name="connsiteY5" fmla="*/ 570300 h 626124"/>
                        <a:gd name="connsiteX6" fmla="*/ 1438086 w 2353573"/>
                        <a:gd name="connsiteY6" fmla="*/ 570300 h 626124"/>
                        <a:gd name="connsiteX7" fmla="*/ 1437993 w 2353573"/>
                        <a:gd name="connsiteY7" fmla="*/ 573248 h 626124"/>
                        <a:gd name="connsiteX8" fmla="*/ 110328 w 2353573"/>
                        <a:gd name="connsiteY8" fmla="*/ 449998 h 626124"/>
                        <a:gd name="connsiteX9" fmla="*/ 26758 w 2353573"/>
                        <a:gd name="connsiteY9" fmla="*/ 211494 h 626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53573" h="626124">
                          <a:moveTo>
                            <a:pt x="26758" y="211494"/>
                          </a:moveTo>
                          <a:cubicBezTo>
                            <a:pt x="44225" y="186635"/>
                            <a:pt x="70058" y="163651"/>
                            <a:pt x="103703" y="143874"/>
                          </a:cubicBezTo>
                          <a:cubicBezTo>
                            <a:pt x="405870" y="-105340"/>
                            <a:pt x="889446" y="34745"/>
                            <a:pt x="1288090" y="82623"/>
                          </a:cubicBezTo>
                          <a:lnTo>
                            <a:pt x="1308616" y="84300"/>
                          </a:lnTo>
                          <a:lnTo>
                            <a:pt x="2353573" y="84300"/>
                          </a:lnTo>
                          <a:lnTo>
                            <a:pt x="2353573" y="570300"/>
                          </a:lnTo>
                          <a:lnTo>
                            <a:pt x="1438086" y="570300"/>
                          </a:lnTo>
                          <a:lnTo>
                            <a:pt x="1437993" y="573248"/>
                          </a:lnTo>
                          <a:cubicBezTo>
                            <a:pt x="1016344" y="559870"/>
                            <a:pt x="571461" y="763781"/>
                            <a:pt x="110328" y="449998"/>
                          </a:cubicBezTo>
                          <a:cubicBezTo>
                            <a:pt x="-2763" y="377537"/>
                            <a:pt x="-25645" y="286072"/>
                            <a:pt x="26758" y="211494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663" name="Csoportba foglalás 662"/>
                <p:cNvGrpSpPr/>
                <p:nvPr/>
              </p:nvGrpSpPr>
              <p:grpSpPr>
                <a:xfrm>
                  <a:off x="4632040" y="806522"/>
                  <a:ext cx="1573509" cy="5525664"/>
                  <a:chOff x="4632040" y="806522"/>
                  <a:chExt cx="1573509" cy="5525664"/>
                </a:xfrm>
              </p:grpSpPr>
              <p:sp>
                <p:nvSpPr>
                  <p:cNvPr id="664" name="Téglalap 14"/>
                  <p:cNvSpPr/>
                  <p:nvPr/>
                </p:nvSpPr>
                <p:spPr>
                  <a:xfrm>
                    <a:off x="5075098" y="4801907"/>
                    <a:ext cx="421811" cy="1342990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29752 w 764043"/>
                      <a:gd name="connsiteY0" fmla="*/ 6928 h 2117099"/>
                      <a:gd name="connsiteX1" fmla="*/ 764043 w 764043"/>
                      <a:gd name="connsiteY1" fmla="*/ 0 h 2117099"/>
                      <a:gd name="connsiteX2" fmla="*/ 764043 w 764043"/>
                      <a:gd name="connsiteY2" fmla="*/ 2117099 h 2117099"/>
                      <a:gd name="connsiteX3" fmla="*/ 430254 w 764043"/>
                      <a:gd name="connsiteY3" fmla="*/ 2110171 h 2117099"/>
                      <a:gd name="connsiteX4" fmla="*/ 29752 w 764043"/>
                      <a:gd name="connsiteY4" fmla="*/ 6928 h 2117099"/>
                      <a:gd name="connsiteX0" fmla="*/ 34950 w 769241"/>
                      <a:gd name="connsiteY0" fmla="*/ 6928 h 2117099"/>
                      <a:gd name="connsiteX1" fmla="*/ 769241 w 769241"/>
                      <a:gd name="connsiteY1" fmla="*/ 0 h 2117099"/>
                      <a:gd name="connsiteX2" fmla="*/ 769241 w 769241"/>
                      <a:gd name="connsiteY2" fmla="*/ 2117099 h 2117099"/>
                      <a:gd name="connsiteX3" fmla="*/ 435452 w 769241"/>
                      <a:gd name="connsiteY3" fmla="*/ 2110171 h 2117099"/>
                      <a:gd name="connsiteX4" fmla="*/ 34950 w 769241"/>
                      <a:gd name="connsiteY4" fmla="*/ 6928 h 2117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9241" h="2117099">
                        <a:moveTo>
                          <a:pt x="34950" y="6928"/>
                        </a:moveTo>
                        <a:lnTo>
                          <a:pt x="769241" y="0"/>
                        </a:lnTo>
                        <a:cubicBezTo>
                          <a:pt x="769241" y="705700"/>
                          <a:pt x="665332" y="1598436"/>
                          <a:pt x="769241" y="2117099"/>
                        </a:cubicBezTo>
                        <a:lnTo>
                          <a:pt x="435452" y="2110171"/>
                        </a:lnTo>
                        <a:cubicBezTo>
                          <a:pt x="459054" y="1687597"/>
                          <a:pt x="-149778" y="998954"/>
                          <a:pt x="34950" y="6928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65" name="Téglalap 14"/>
                  <p:cNvSpPr/>
                  <p:nvPr/>
                </p:nvSpPr>
                <p:spPr>
                  <a:xfrm flipH="1">
                    <a:off x="5607255" y="4779966"/>
                    <a:ext cx="421190" cy="1342990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8108" h="2117099">
                        <a:moveTo>
                          <a:pt x="33817" y="6928"/>
                        </a:moveTo>
                        <a:lnTo>
                          <a:pt x="768108" y="0"/>
                        </a:lnTo>
                        <a:cubicBezTo>
                          <a:pt x="768108" y="705700"/>
                          <a:pt x="664199" y="1598436"/>
                          <a:pt x="768108" y="2117099"/>
                        </a:cubicBezTo>
                        <a:lnTo>
                          <a:pt x="331690" y="2110171"/>
                        </a:lnTo>
                        <a:cubicBezTo>
                          <a:pt x="488708" y="1672327"/>
                          <a:pt x="-150911" y="998954"/>
                          <a:pt x="33817" y="6928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66" name="Téglalap 665"/>
                  <p:cNvSpPr/>
                  <p:nvPr/>
                </p:nvSpPr>
                <p:spPr>
                  <a:xfrm>
                    <a:off x="4906573" y="4803825"/>
                    <a:ext cx="1238489" cy="99575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67" name="Szabadkézi sokszög 666"/>
                  <p:cNvSpPr/>
                  <p:nvPr/>
                </p:nvSpPr>
                <p:spPr>
                  <a:xfrm>
                    <a:off x="4842299" y="2237186"/>
                    <a:ext cx="1363250" cy="2611155"/>
                  </a:xfrm>
                  <a:custGeom>
                    <a:avLst/>
                    <a:gdLst>
                      <a:gd name="connsiteX0" fmla="*/ 826780 w 1642302"/>
                      <a:gd name="connsiteY0" fmla="*/ 72 h 4454436"/>
                      <a:gd name="connsiteX1" fmla="*/ 1221245 w 1642302"/>
                      <a:gd name="connsiteY1" fmla="*/ 182950 h 4454436"/>
                      <a:gd name="connsiteX2" fmla="*/ 1459815 w 1642302"/>
                      <a:gd name="connsiteY2" fmla="*/ 2671275 h 4454436"/>
                      <a:gd name="connsiteX3" fmla="*/ 1440939 w 1642302"/>
                      <a:gd name="connsiteY3" fmla="*/ 2671280 h 4454436"/>
                      <a:gd name="connsiteX4" fmla="*/ 1642302 w 1642302"/>
                      <a:gd name="connsiteY4" fmla="*/ 4454436 h 4454436"/>
                      <a:gd name="connsiteX5" fmla="*/ 0 w 1642302"/>
                      <a:gd name="connsiteY5" fmla="*/ 4454436 h 4454436"/>
                      <a:gd name="connsiteX6" fmla="*/ 201800 w 1642302"/>
                      <a:gd name="connsiteY6" fmla="*/ 2667414 h 4454436"/>
                      <a:gd name="connsiteX7" fmla="*/ 195722 w 1642302"/>
                      <a:gd name="connsiteY7" fmla="*/ 2525117 h 4454436"/>
                      <a:gd name="connsiteX8" fmla="*/ 415623 w 1642302"/>
                      <a:gd name="connsiteY8" fmla="*/ 213114 h 4454436"/>
                      <a:gd name="connsiteX9" fmla="*/ 826780 w 1642302"/>
                      <a:gd name="connsiteY9" fmla="*/ 72 h 4454436"/>
                      <a:gd name="connsiteX0" fmla="*/ 826780 w 1642302"/>
                      <a:gd name="connsiteY0" fmla="*/ 72 h 4454436"/>
                      <a:gd name="connsiteX1" fmla="*/ 1221245 w 1642302"/>
                      <a:gd name="connsiteY1" fmla="*/ 182950 h 4454436"/>
                      <a:gd name="connsiteX2" fmla="*/ 1459815 w 1642302"/>
                      <a:gd name="connsiteY2" fmla="*/ 2671275 h 4454436"/>
                      <a:gd name="connsiteX3" fmla="*/ 1642302 w 1642302"/>
                      <a:gd name="connsiteY3" fmla="*/ 4454436 h 4454436"/>
                      <a:gd name="connsiteX4" fmla="*/ 0 w 1642302"/>
                      <a:gd name="connsiteY4" fmla="*/ 4454436 h 4454436"/>
                      <a:gd name="connsiteX5" fmla="*/ 201800 w 1642302"/>
                      <a:gd name="connsiteY5" fmla="*/ 2667414 h 4454436"/>
                      <a:gd name="connsiteX6" fmla="*/ 195722 w 1642302"/>
                      <a:gd name="connsiteY6" fmla="*/ 2525117 h 4454436"/>
                      <a:gd name="connsiteX7" fmla="*/ 415623 w 1642302"/>
                      <a:gd name="connsiteY7" fmla="*/ 213114 h 4454436"/>
                      <a:gd name="connsiteX8" fmla="*/ 826780 w 1642302"/>
                      <a:gd name="connsiteY8" fmla="*/ 72 h 4454436"/>
                      <a:gd name="connsiteX0" fmla="*/ 826780 w 1642302"/>
                      <a:gd name="connsiteY0" fmla="*/ 72 h 4454436"/>
                      <a:gd name="connsiteX1" fmla="*/ 1221245 w 1642302"/>
                      <a:gd name="connsiteY1" fmla="*/ 182950 h 4454436"/>
                      <a:gd name="connsiteX2" fmla="*/ 1459815 w 1642302"/>
                      <a:gd name="connsiteY2" fmla="*/ 2671275 h 4454436"/>
                      <a:gd name="connsiteX3" fmla="*/ 1642302 w 1642302"/>
                      <a:gd name="connsiteY3" fmla="*/ 4454436 h 4454436"/>
                      <a:gd name="connsiteX4" fmla="*/ 0 w 1642302"/>
                      <a:gd name="connsiteY4" fmla="*/ 4454436 h 4454436"/>
                      <a:gd name="connsiteX5" fmla="*/ 195722 w 1642302"/>
                      <a:gd name="connsiteY5" fmla="*/ 2525117 h 4454436"/>
                      <a:gd name="connsiteX6" fmla="*/ 415623 w 1642302"/>
                      <a:gd name="connsiteY6" fmla="*/ 213114 h 4454436"/>
                      <a:gd name="connsiteX7" fmla="*/ 826780 w 1642302"/>
                      <a:gd name="connsiteY7" fmla="*/ 72 h 4454436"/>
                      <a:gd name="connsiteX0" fmla="*/ 826780 w 1957967"/>
                      <a:gd name="connsiteY0" fmla="*/ 72 h 4454436"/>
                      <a:gd name="connsiteX1" fmla="*/ 1221245 w 1957967"/>
                      <a:gd name="connsiteY1" fmla="*/ 182950 h 4454436"/>
                      <a:gd name="connsiteX2" fmla="*/ 1459815 w 1957967"/>
                      <a:gd name="connsiteY2" fmla="*/ 2671275 h 4454436"/>
                      <a:gd name="connsiteX3" fmla="*/ 1957967 w 1957967"/>
                      <a:gd name="connsiteY3" fmla="*/ 4413146 h 4454436"/>
                      <a:gd name="connsiteX4" fmla="*/ 0 w 1957967"/>
                      <a:gd name="connsiteY4" fmla="*/ 4454436 h 4454436"/>
                      <a:gd name="connsiteX5" fmla="*/ 195722 w 1957967"/>
                      <a:gd name="connsiteY5" fmla="*/ 2525117 h 4454436"/>
                      <a:gd name="connsiteX6" fmla="*/ 415623 w 1957967"/>
                      <a:gd name="connsiteY6" fmla="*/ 213114 h 4454436"/>
                      <a:gd name="connsiteX7" fmla="*/ 826780 w 1957967"/>
                      <a:gd name="connsiteY7" fmla="*/ 72 h 4454436"/>
                      <a:gd name="connsiteX0" fmla="*/ 826780 w 1957967"/>
                      <a:gd name="connsiteY0" fmla="*/ 72 h 4454436"/>
                      <a:gd name="connsiteX1" fmla="*/ 1221245 w 1957967"/>
                      <a:gd name="connsiteY1" fmla="*/ 182950 h 4454436"/>
                      <a:gd name="connsiteX2" fmla="*/ 1459815 w 1957967"/>
                      <a:gd name="connsiteY2" fmla="*/ 2671275 h 4454436"/>
                      <a:gd name="connsiteX3" fmla="*/ 1957967 w 1957967"/>
                      <a:gd name="connsiteY3" fmla="*/ 4413146 h 4454436"/>
                      <a:gd name="connsiteX4" fmla="*/ 0 w 1957967"/>
                      <a:gd name="connsiteY4" fmla="*/ 4454436 h 4454436"/>
                      <a:gd name="connsiteX5" fmla="*/ 195722 w 1957967"/>
                      <a:gd name="connsiteY5" fmla="*/ 2525117 h 4454436"/>
                      <a:gd name="connsiteX6" fmla="*/ 415623 w 1957967"/>
                      <a:gd name="connsiteY6" fmla="*/ 213114 h 4454436"/>
                      <a:gd name="connsiteX7" fmla="*/ 826780 w 1957967"/>
                      <a:gd name="connsiteY7" fmla="*/ 72 h 4454436"/>
                      <a:gd name="connsiteX0" fmla="*/ 826780 w 1957967"/>
                      <a:gd name="connsiteY0" fmla="*/ 72 h 4454436"/>
                      <a:gd name="connsiteX1" fmla="*/ 1221245 w 1957967"/>
                      <a:gd name="connsiteY1" fmla="*/ 182950 h 4454436"/>
                      <a:gd name="connsiteX2" fmla="*/ 1459815 w 1957967"/>
                      <a:gd name="connsiteY2" fmla="*/ 2671275 h 4454436"/>
                      <a:gd name="connsiteX3" fmla="*/ 1957967 w 1957967"/>
                      <a:gd name="connsiteY3" fmla="*/ 4413146 h 4454436"/>
                      <a:gd name="connsiteX4" fmla="*/ 0 w 1957967"/>
                      <a:gd name="connsiteY4" fmla="*/ 4454436 h 4454436"/>
                      <a:gd name="connsiteX5" fmla="*/ 195722 w 1957967"/>
                      <a:gd name="connsiteY5" fmla="*/ 2525117 h 4454436"/>
                      <a:gd name="connsiteX6" fmla="*/ 415623 w 1957967"/>
                      <a:gd name="connsiteY6" fmla="*/ 213114 h 4454436"/>
                      <a:gd name="connsiteX7" fmla="*/ 826780 w 1957967"/>
                      <a:gd name="connsiteY7" fmla="*/ 72 h 4454436"/>
                      <a:gd name="connsiteX0" fmla="*/ 993382 w 2124569"/>
                      <a:gd name="connsiteY0" fmla="*/ 72 h 5569281"/>
                      <a:gd name="connsiteX1" fmla="*/ 1387847 w 2124569"/>
                      <a:gd name="connsiteY1" fmla="*/ 182950 h 5569281"/>
                      <a:gd name="connsiteX2" fmla="*/ 1626417 w 2124569"/>
                      <a:gd name="connsiteY2" fmla="*/ 2671275 h 5569281"/>
                      <a:gd name="connsiteX3" fmla="*/ 2124569 w 2124569"/>
                      <a:gd name="connsiteY3" fmla="*/ 4413146 h 5569281"/>
                      <a:gd name="connsiteX4" fmla="*/ 0 w 2124569"/>
                      <a:gd name="connsiteY4" fmla="*/ 5569281 h 5569281"/>
                      <a:gd name="connsiteX5" fmla="*/ 362324 w 2124569"/>
                      <a:gd name="connsiteY5" fmla="*/ 2525117 h 5569281"/>
                      <a:gd name="connsiteX6" fmla="*/ 582225 w 2124569"/>
                      <a:gd name="connsiteY6" fmla="*/ 213114 h 5569281"/>
                      <a:gd name="connsiteX7" fmla="*/ 993382 w 2124569"/>
                      <a:gd name="connsiteY7" fmla="*/ 72 h 5569281"/>
                      <a:gd name="connsiteX0" fmla="*/ 993382 w 2449003"/>
                      <a:gd name="connsiteY0" fmla="*/ 72 h 5569281"/>
                      <a:gd name="connsiteX1" fmla="*/ 1387847 w 2449003"/>
                      <a:gd name="connsiteY1" fmla="*/ 182950 h 5569281"/>
                      <a:gd name="connsiteX2" fmla="*/ 1626417 w 2449003"/>
                      <a:gd name="connsiteY2" fmla="*/ 2671275 h 5569281"/>
                      <a:gd name="connsiteX3" fmla="*/ 2449003 w 2449003"/>
                      <a:gd name="connsiteY3" fmla="*/ 5445410 h 5569281"/>
                      <a:gd name="connsiteX4" fmla="*/ 0 w 2449003"/>
                      <a:gd name="connsiteY4" fmla="*/ 5569281 h 5569281"/>
                      <a:gd name="connsiteX5" fmla="*/ 362324 w 2449003"/>
                      <a:gd name="connsiteY5" fmla="*/ 2525117 h 5569281"/>
                      <a:gd name="connsiteX6" fmla="*/ 582225 w 2449003"/>
                      <a:gd name="connsiteY6" fmla="*/ 213114 h 5569281"/>
                      <a:gd name="connsiteX7" fmla="*/ 993382 w 2449003"/>
                      <a:gd name="connsiteY7" fmla="*/ 72 h 5569281"/>
                      <a:gd name="connsiteX0" fmla="*/ 993382 w 2212255"/>
                      <a:gd name="connsiteY0" fmla="*/ 72 h 5569281"/>
                      <a:gd name="connsiteX1" fmla="*/ 1387847 w 2212255"/>
                      <a:gd name="connsiteY1" fmla="*/ 182950 h 5569281"/>
                      <a:gd name="connsiteX2" fmla="*/ 1626417 w 2212255"/>
                      <a:gd name="connsiteY2" fmla="*/ 2671275 h 5569281"/>
                      <a:gd name="connsiteX3" fmla="*/ 2212255 w 2212255"/>
                      <a:gd name="connsiteY3" fmla="*/ 5476379 h 5569281"/>
                      <a:gd name="connsiteX4" fmla="*/ 0 w 2212255"/>
                      <a:gd name="connsiteY4" fmla="*/ 5569281 h 5569281"/>
                      <a:gd name="connsiteX5" fmla="*/ 362324 w 2212255"/>
                      <a:gd name="connsiteY5" fmla="*/ 2525117 h 5569281"/>
                      <a:gd name="connsiteX6" fmla="*/ 582225 w 2212255"/>
                      <a:gd name="connsiteY6" fmla="*/ 213114 h 5569281"/>
                      <a:gd name="connsiteX7" fmla="*/ 993382 w 2212255"/>
                      <a:gd name="connsiteY7" fmla="*/ 72 h 5569281"/>
                      <a:gd name="connsiteX0" fmla="*/ 993382 w 2212255"/>
                      <a:gd name="connsiteY0" fmla="*/ 72 h 5569281"/>
                      <a:gd name="connsiteX1" fmla="*/ 1387847 w 2212255"/>
                      <a:gd name="connsiteY1" fmla="*/ 182950 h 5569281"/>
                      <a:gd name="connsiteX2" fmla="*/ 1626417 w 2212255"/>
                      <a:gd name="connsiteY2" fmla="*/ 2671275 h 5569281"/>
                      <a:gd name="connsiteX3" fmla="*/ 2212255 w 2212255"/>
                      <a:gd name="connsiteY3" fmla="*/ 5476379 h 5569281"/>
                      <a:gd name="connsiteX4" fmla="*/ 0 w 2212255"/>
                      <a:gd name="connsiteY4" fmla="*/ 5569281 h 5569281"/>
                      <a:gd name="connsiteX5" fmla="*/ 362324 w 2212255"/>
                      <a:gd name="connsiteY5" fmla="*/ 2525117 h 5569281"/>
                      <a:gd name="connsiteX6" fmla="*/ 582225 w 2212255"/>
                      <a:gd name="connsiteY6" fmla="*/ 213114 h 5569281"/>
                      <a:gd name="connsiteX7" fmla="*/ 993382 w 2212255"/>
                      <a:gd name="connsiteY7" fmla="*/ 72 h 5569281"/>
                      <a:gd name="connsiteX0" fmla="*/ 993382 w 2212255"/>
                      <a:gd name="connsiteY0" fmla="*/ 72 h 5569281"/>
                      <a:gd name="connsiteX1" fmla="*/ 1387847 w 2212255"/>
                      <a:gd name="connsiteY1" fmla="*/ 182950 h 5569281"/>
                      <a:gd name="connsiteX2" fmla="*/ 1626417 w 2212255"/>
                      <a:gd name="connsiteY2" fmla="*/ 2671275 h 5569281"/>
                      <a:gd name="connsiteX3" fmla="*/ 2212255 w 2212255"/>
                      <a:gd name="connsiteY3" fmla="*/ 5476379 h 5569281"/>
                      <a:gd name="connsiteX4" fmla="*/ 0 w 2212255"/>
                      <a:gd name="connsiteY4" fmla="*/ 5569281 h 5569281"/>
                      <a:gd name="connsiteX5" fmla="*/ 362324 w 2212255"/>
                      <a:gd name="connsiteY5" fmla="*/ 2525117 h 5569281"/>
                      <a:gd name="connsiteX6" fmla="*/ 582225 w 2212255"/>
                      <a:gd name="connsiteY6" fmla="*/ 213114 h 5569281"/>
                      <a:gd name="connsiteX7" fmla="*/ 993382 w 2212255"/>
                      <a:gd name="connsiteY7" fmla="*/ 72 h 5569281"/>
                      <a:gd name="connsiteX0" fmla="*/ 993382 w 2071959"/>
                      <a:gd name="connsiteY0" fmla="*/ 72 h 5569281"/>
                      <a:gd name="connsiteX1" fmla="*/ 1387847 w 2071959"/>
                      <a:gd name="connsiteY1" fmla="*/ 182950 h 5569281"/>
                      <a:gd name="connsiteX2" fmla="*/ 1626417 w 2071959"/>
                      <a:gd name="connsiteY2" fmla="*/ 2671275 h 5569281"/>
                      <a:gd name="connsiteX3" fmla="*/ 2071959 w 2071959"/>
                      <a:gd name="connsiteY3" fmla="*/ 5527991 h 5569281"/>
                      <a:gd name="connsiteX4" fmla="*/ 0 w 2071959"/>
                      <a:gd name="connsiteY4" fmla="*/ 5569281 h 5569281"/>
                      <a:gd name="connsiteX5" fmla="*/ 362324 w 2071959"/>
                      <a:gd name="connsiteY5" fmla="*/ 2525117 h 5569281"/>
                      <a:gd name="connsiteX6" fmla="*/ 582225 w 2071959"/>
                      <a:gd name="connsiteY6" fmla="*/ 213114 h 5569281"/>
                      <a:gd name="connsiteX7" fmla="*/ 993382 w 2071959"/>
                      <a:gd name="connsiteY7" fmla="*/ 72 h 5569281"/>
                      <a:gd name="connsiteX0" fmla="*/ 993382 w 2071959"/>
                      <a:gd name="connsiteY0" fmla="*/ 72 h 5569281"/>
                      <a:gd name="connsiteX1" fmla="*/ 1387847 w 2071959"/>
                      <a:gd name="connsiteY1" fmla="*/ 182950 h 5569281"/>
                      <a:gd name="connsiteX2" fmla="*/ 1626417 w 2071959"/>
                      <a:gd name="connsiteY2" fmla="*/ 2671275 h 5569281"/>
                      <a:gd name="connsiteX3" fmla="*/ 2071959 w 2071959"/>
                      <a:gd name="connsiteY3" fmla="*/ 5527991 h 5569281"/>
                      <a:gd name="connsiteX4" fmla="*/ 0 w 2071959"/>
                      <a:gd name="connsiteY4" fmla="*/ 5569281 h 5569281"/>
                      <a:gd name="connsiteX5" fmla="*/ 362324 w 2071959"/>
                      <a:gd name="connsiteY5" fmla="*/ 2525117 h 5569281"/>
                      <a:gd name="connsiteX6" fmla="*/ 582225 w 2071959"/>
                      <a:gd name="connsiteY6" fmla="*/ 213114 h 5569281"/>
                      <a:gd name="connsiteX7" fmla="*/ 993382 w 2071959"/>
                      <a:gd name="connsiteY7" fmla="*/ 72 h 5569281"/>
                      <a:gd name="connsiteX0" fmla="*/ 993382 w 2068851"/>
                      <a:gd name="connsiteY0" fmla="*/ 72 h 5586530"/>
                      <a:gd name="connsiteX1" fmla="*/ 1387847 w 2068851"/>
                      <a:gd name="connsiteY1" fmla="*/ 182950 h 5586530"/>
                      <a:gd name="connsiteX2" fmla="*/ 1626417 w 2068851"/>
                      <a:gd name="connsiteY2" fmla="*/ 2671275 h 5586530"/>
                      <a:gd name="connsiteX3" fmla="*/ 2068851 w 2068851"/>
                      <a:gd name="connsiteY3" fmla="*/ 5586530 h 5586530"/>
                      <a:gd name="connsiteX4" fmla="*/ 0 w 2068851"/>
                      <a:gd name="connsiteY4" fmla="*/ 5569281 h 5586530"/>
                      <a:gd name="connsiteX5" fmla="*/ 362324 w 2068851"/>
                      <a:gd name="connsiteY5" fmla="*/ 2525117 h 5586530"/>
                      <a:gd name="connsiteX6" fmla="*/ 582225 w 2068851"/>
                      <a:gd name="connsiteY6" fmla="*/ 213114 h 5586530"/>
                      <a:gd name="connsiteX7" fmla="*/ 993382 w 2068851"/>
                      <a:gd name="connsiteY7" fmla="*/ 72 h 5586530"/>
                      <a:gd name="connsiteX0" fmla="*/ 1215567 w 2291036"/>
                      <a:gd name="connsiteY0" fmla="*/ 8830 h 5595288"/>
                      <a:gd name="connsiteX1" fmla="*/ 1610032 w 2291036"/>
                      <a:gd name="connsiteY1" fmla="*/ 191708 h 5595288"/>
                      <a:gd name="connsiteX2" fmla="*/ 1848602 w 2291036"/>
                      <a:gd name="connsiteY2" fmla="*/ 2680033 h 5595288"/>
                      <a:gd name="connsiteX3" fmla="*/ 2291036 w 2291036"/>
                      <a:gd name="connsiteY3" fmla="*/ 5595288 h 5595288"/>
                      <a:gd name="connsiteX4" fmla="*/ 222185 w 2291036"/>
                      <a:gd name="connsiteY4" fmla="*/ 5578039 h 5595288"/>
                      <a:gd name="connsiteX5" fmla="*/ 584509 w 2291036"/>
                      <a:gd name="connsiteY5" fmla="*/ 2533875 h 5595288"/>
                      <a:gd name="connsiteX6" fmla="*/ 272456 w 2291036"/>
                      <a:gd name="connsiteY6" fmla="*/ 430619 h 5595288"/>
                      <a:gd name="connsiteX7" fmla="*/ 1215567 w 2291036"/>
                      <a:gd name="connsiteY7" fmla="*/ 8830 h 5595288"/>
                      <a:gd name="connsiteX0" fmla="*/ 993382 w 2068851"/>
                      <a:gd name="connsiteY0" fmla="*/ 8832 h 5595290"/>
                      <a:gd name="connsiteX1" fmla="*/ 1387847 w 2068851"/>
                      <a:gd name="connsiteY1" fmla="*/ 191710 h 5595290"/>
                      <a:gd name="connsiteX2" fmla="*/ 1626417 w 2068851"/>
                      <a:gd name="connsiteY2" fmla="*/ 2680035 h 5595290"/>
                      <a:gd name="connsiteX3" fmla="*/ 2068851 w 2068851"/>
                      <a:gd name="connsiteY3" fmla="*/ 5595290 h 5595290"/>
                      <a:gd name="connsiteX4" fmla="*/ 0 w 2068851"/>
                      <a:gd name="connsiteY4" fmla="*/ 5578041 h 5595290"/>
                      <a:gd name="connsiteX5" fmla="*/ 362324 w 2068851"/>
                      <a:gd name="connsiteY5" fmla="*/ 2533877 h 5595290"/>
                      <a:gd name="connsiteX6" fmla="*/ 50271 w 2068851"/>
                      <a:gd name="connsiteY6" fmla="*/ 430621 h 5595290"/>
                      <a:gd name="connsiteX7" fmla="*/ 993382 w 2068851"/>
                      <a:gd name="connsiteY7" fmla="*/ 8832 h 5595290"/>
                      <a:gd name="connsiteX0" fmla="*/ 993382 w 2068851"/>
                      <a:gd name="connsiteY0" fmla="*/ 8832 h 5595290"/>
                      <a:gd name="connsiteX1" fmla="*/ 1387847 w 2068851"/>
                      <a:gd name="connsiteY1" fmla="*/ 191710 h 5595290"/>
                      <a:gd name="connsiteX2" fmla="*/ 1626417 w 2068851"/>
                      <a:gd name="connsiteY2" fmla="*/ 2680035 h 5595290"/>
                      <a:gd name="connsiteX3" fmla="*/ 2068851 w 2068851"/>
                      <a:gd name="connsiteY3" fmla="*/ 5595290 h 5595290"/>
                      <a:gd name="connsiteX4" fmla="*/ 0 w 2068851"/>
                      <a:gd name="connsiteY4" fmla="*/ 5578041 h 5595290"/>
                      <a:gd name="connsiteX5" fmla="*/ 362324 w 2068851"/>
                      <a:gd name="connsiteY5" fmla="*/ 2533877 h 5595290"/>
                      <a:gd name="connsiteX6" fmla="*/ 50271 w 2068851"/>
                      <a:gd name="connsiteY6" fmla="*/ 430621 h 5595290"/>
                      <a:gd name="connsiteX7" fmla="*/ 993382 w 2068851"/>
                      <a:gd name="connsiteY7" fmla="*/ 8832 h 5595290"/>
                      <a:gd name="connsiteX0" fmla="*/ 993382 w 2068851"/>
                      <a:gd name="connsiteY0" fmla="*/ 8832 h 5595290"/>
                      <a:gd name="connsiteX1" fmla="*/ 1387847 w 2068851"/>
                      <a:gd name="connsiteY1" fmla="*/ 191710 h 5595290"/>
                      <a:gd name="connsiteX2" fmla="*/ 1626417 w 2068851"/>
                      <a:gd name="connsiteY2" fmla="*/ 2680035 h 5595290"/>
                      <a:gd name="connsiteX3" fmla="*/ 2068851 w 2068851"/>
                      <a:gd name="connsiteY3" fmla="*/ 5595290 h 5595290"/>
                      <a:gd name="connsiteX4" fmla="*/ 0 w 2068851"/>
                      <a:gd name="connsiteY4" fmla="*/ 5578041 h 5595290"/>
                      <a:gd name="connsiteX5" fmla="*/ 362324 w 2068851"/>
                      <a:gd name="connsiteY5" fmla="*/ 2533877 h 5595290"/>
                      <a:gd name="connsiteX6" fmla="*/ 50271 w 2068851"/>
                      <a:gd name="connsiteY6" fmla="*/ 430621 h 5595290"/>
                      <a:gd name="connsiteX7" fmla="*/ 993382 w 2068851"/>
                      <a:gd name="connsiteY7" fmla="*/ 8832 h 5595290"/>
                      <a:gd name="connsiteX0" fmla="*/ 993382 w 2068851"/>
                      <a:gd name="connsiteY0" fmla="*/ 2122 h 5588580"/>
                      <a:gd name="connsiteX1" fmla="*/ 1865241 w 2068851"/>
                      <a:gd name="connsiteY1" fmla="*/ 281346 h 5588580"/>
                      <a:gd name="connsiteX2" fmla="*/ 1626417 w 2068851"/>
                      <a:gd name="connsiteY2" fmla="*/ 2673325 h 5588580"/>
                      <a:gd name="connsiteX3" fmla="*/ 2068851 w 2068851"/>
                      <a:gd name="connsiteY3" fmla="*/ 5588580 h 5588580"/>
                      <a:gd name="connsiteX4" fmla="*/ 0 w 2068851"/>
                      <a:gd name="connsiteY4" fmla="*/ 5571331 h 5588580"/>
                      <a:gd name="connsiteX5" fmla="*/ 362324 w 2068851"/>
                      <a:gd name="connsiteY5" fmla="*/ 2527167 h 5588580"/>
                      <a:gd name="connsiteX6" fmla="*/ 50271 w 2068851"/>
                      <a:gd name="connsiteY6" fmla="*/ 423911 h 5588580"/>
                      <a:gd name="connsiteX7" fmla="*/ 993382 w 2068851"/>
                      <a:gd name="connsiteY7" fmla="*/ 2122 h 5588580"/>
                      <a:gd name="connsiteX0" fmla="*/ 993382 w 2068851"/>
                      <a:gd name="connsiteY0" fmla="*/ 2122 h 5588580"/>
                      <a:gd name="connsiteX1" fmla="*/ 1865241 w 2068851"/>
                      <a:gd name="connsiteY1" fmla="*/ 281346 h 5588580"/>
                      <a:gd name="connsiteX2" fmla="*/ 1626417 w 2068851"/>
                      <a:gd name="connsiteY2" fmla="*/ 2673325 h 5588580"/>
                      <a:gd name="connsiteX3" fmla="*/ 2068851 w 2068851"/>
                      <a:gd name="connsiteY3" fmla="*/ 5588580 h 5588580"/>
                      <a:gd name="connsiteX4" fmla="*/ 0 w 2068851"/>
                      <a:gd name="connsiteY4" fmla="*/ 5571331 h 5588580"/>
                      <a:gd name="connsiteX5" fmla="*/ 362324 w 2068851"/>
                      <a:gd name="connsiteY5" fmla="*/ 2527167 h 5588580"/>
                      <a:gd name="connsiteX6" fmla="*/ 50271 w 2068851"/>
                      <a:gd name="connsiteY6" fmla="*/ 423911 h 5588580"/>
                      <a:gd name="connsiteX7" fmla="*/ 993382 w 2068851"/>
                      <a:gd name="connsiteY7" fmla="*/ 2122 h 5588580"/>
                      <a:gd name="connsiteX0" fmla="*/ 993382 w 2068851"/>
                      <a:gd name="connsiteY0" fmla="*/ 2122 h 5588580"/>
                      <a:gd name="connsiteX1" fmla="*/ 1865241 w 2068851"/>
                      <a:gd name="connsiteY1" fmla="*/ 281346 h 5588580"/>
                      <a:gd name="connsiteX2" fmla="*/ 1626417 w 2068851"/>
                      <a:gd name="connsiteY2" fmla="*/ 2673325 h 5588580"/>
                      <a:gd name="connsiteX3" fmla="*/ 2068851 w 2068851"/>
                      <a:gd name="connsiteY3" fmla="*/ 5588580 h 5588580"/>
                      <a:gd name="connsiteX4" fmla="*/ 0 w 2068851"/>
                      <a:gd name="connsiteY4" fmla="*/ 5571331 h 5588580"/>
                      <a:gd name="connsiteX5" fmla="*/ 362324 w 2068851"/>
                      <a:gd name="connsiteY5" fmla="*/ 2527167 h 5588580"/>
                      <a:gd name="connsiteX6" fmla="*/ 50271 w 2068851"/>
                      <a:gd name="connsiteY6" fmla="*/ 423911 h 5588580"/>
                      <a:gd name="connsiteX7" fmla="*/ 993382 w 2068851"/>
                      <a:gd name="connsiteY7" fmla="*/ 2122 h 5588580"/>
                      <a:gd name="connsiteX0" fmla="*/ 993382 w 2096567"/>
                      <a:gd name="connsiteY0" fmla="*/ 3161 h 5589619"/>
                      <a:gd name="connsiteX1" fmla="*/ 2090298 w 2096567"/>
                      <a:gd name="connsiteY1" fmla="*/ 258298 h 5589619"/>
                      <a:gd name="connsiteX2" fmla="*/ 1626417 w 2096567"/>
                      <a:gd name="connsiteY2" fmla="*/ 2674364 h 5589619"/>
                      <a:gd name="connsiteX3" fmla="*/ 2068851 w 2096567"/>
                      <a:gd name="connsiteY3" fmla="*/ 5589619 h 5589619"/>
                      <a:gd name="connsiteX4" fmla="*/ 0 w 2096567"/>
                      <a:gd name="connsiteY4" fmla="*/ 5572370 h 5589619"/>
                      <a:gd name="connsiteX5" fmla="*/ 362324 w 2096567"/>
                      <a:gd name="connsiteY5" fmla="*/ 2528206 h 5589619"/>
                      <a:gd name="connsiteX6" fmla="*/ 50271 w 2096567"/>
                      <a:gd name="connsiteY6" fmla="*/ 424950 h 5589619"/>
                      <a:gd name="connsiteX7" fmla="*/ 993382 w 2096567"/>
                      <a:gd name="connsiteY7" fmla="*/ 3161 h 5589619"/>
                      <a:gd name="connsiteX0" fmla="*/ 993382 w 2218232"/>
                      <a:gd name="connsiteY0" fmla="*/ 1354 h 5587812"/>
                      <a:gd name="connsiteX1" fmla="*/ 2213057 w 2218232"/>
                      <a:gd name="connsiteY1" fmla="*/ 304664 h 5587812"/>
                      <a:gd name="connsiteX2" fmla="*/ 1626417 w 2218232"/>
                      <a:gd name="connsiteY2" fmla="*/ 2672557 h 5587812"/>
                      <a:gd name="connsiteX3" fmla="*/ 2068851 w 2218232"/>
                      <a:gd name="connsiteY3" fmla="*/ 5587812 h 5587812"/>
                      <a:gd name="connsiteX4" fmla="*/ 0 w 2218232"/>
                      <a:gd name="connsiteY4" fmla="*/ 5570563 h 5587812"/>
                      <a:gd name="connsiteX5" fmla="*/ 362324 w 2218232"/>
                      <a:gd name="connsiteY5" fmla="*/ 2526399 h 5587812"/>
                      <a:gd name="connsiteX6" fmla="*/ 50271 w 2218232"/>
                      <a:gd name="connsiteY6" fmla="*/ 423143 h 5587812"/>
                      <a:gd name="connsiteX7" fmla="*/ 993382 w 2218232"/>
                      <a:gd name="connsiteY7" fmla="*/ 1354 h 5587812"/>
                      <a:gd name="connsiteX0" fmla="*/ 993382 w 2218232"/>
                      <a:gd name="connsiteY0" fmla="*/ 24367 h 5610825"/>
                      <a:gd name="connsiteX1" fmla="*/ 2213057 w 2218232"/>
                      <a:gd name="connsiteY1" fmla="*/ 327677 h 5610825"/>
                      <a:gd name="connsiteX2" fmla="*/ 1626417 w 2218232"/>
                      <a:gd name="connsiteY2" fmla="*/ 2695570 h 5610825"/>
                      <a:gd name="connsiteX3" fmla="*/ 2068851 w 2218232"/>
                      <a:gd name="connsiteY3" fmla="*/ 5610825 h 5610825"/>
                      <a:gd name="connsiteX4" fmla="*/ 0 w 2218232"/>
                      <a:gd name="connsiteY4" fmla="*/ 5593576 h 5610825"/>
                      <a:gd name="connsiteX5" fmla="*/ 362324 w 2218232"/>
                      <a:gd name="connsiteY5" fmla="*/ 2549412 h 5610825"/>
                      <a:gd name="connsiteX6" fmla="*/ 50271 w 2218232"/>
                      <a:gd name="connsiteY6" fmla="*/ 446156 h 5610825"/>
                      <a:gd name="connsiteX7" fmla="*/ 993382 w 2218232"/>
                      <a:gd name="connsiteY7" fmla="*/ 24367 h 5610825"/>
                      <a:gd name="connsiteX0" fmla="*/ 993382 w 2218232"/>
                      <a:gd name="connsiteY0" fmla="*/ 381 h 5586839"/>
                      <a:gd name="connsiteX1" fmla="*/ 2213057 w 2218232"/>
                      <a:gd name="connsiteY1" fmla="*/ 496380 h 5586839"/>
                      <a:gd name="connsiteX2" fmla="*/ 1626417 w 2218232"/>
                      <a:gd name="connsiteY2" fmla="*/ 2671584 h 5586839"/>
                      <a:gd name="connsiteX3" fmla="*/ 2068851 w 2218232"/>
                      <a:gd name="connsiteY3" fmla="*/ 5586839 h 5586839"/>
                      <a:gd name="connsiteX4" fmla="*/ 0 w 2218232"/>
                      <a:gd name="connsiteY4" fmla="*/ 5569590 h 5586839"/>
                      <a:gd name="connsiteX5" fmla="*/ 362324 w 2218232"/>
                      <a:gd name="connsiteY5" fmla="*/ 2525426 h 5586839"/>
                      <a:gd name="connsiteX6" fmla="*/ 50271 w 2218232"/>
                      <a:gd name="connsiteY6" fmla="*/ 422170 h 5586839"/>
                      <a:gd name="connsiteX7" fmla="*/ 993382 w 2218232"/>
                      <a:gd name="connsiteY7" fmla="*/ 381 h 5586839"/>
                      <a:gd name="connsiteX0" fmla="*/ 1195135 w 2419985"/>
                      <a:gd name="connsiteY0" fmla="*/ 43 h 5586501"/>
                      <a:gd name="connsiteX1" fmla="*/ 2414810 w 2419985"/>
                      <a:gd name="connsiteY1" fmla="*/ 496042 h 5586501"/>
                      <a:gd name="connsiteX2" fmla="*/ 1828170 w 2419985"/>
                      <a:gd name="connsiteY2" fmla="*/ 2671246 h 5586501"/>
                      <a:gd name="connsiteX3" fmla="*/ 2270604 w 2419985"/>
                      <a:gd name="connsiteY3" fmla="*/ 5586501 h 5586501"/>
                      <a:gd name="connsiteX4" fmla="*/ 201753 w 2419985"/>
                      <a:gd name="connsiteY4" fmla="*/ 5569252 h 5586501"/>
                      <a:gd name="connsiteX5" fmla="*/ 564077 w 2419985"/>
                      <a:gd name="connsiteY5" fmla="*/ 2525088 h 5586501"/>
                      <a:gd name="connsiteX6" fmla="*/ 16737 w 2419985"/>
                      <a:gd name="connsiteY6" fmla="*/ 470004 h 5586501"/>
                      <a:gd name="connsiteX7" fmla="*/ 1195135 w 2419985"/>
                      <a:gd name="connsiteY7" fmla="*/ 43 h 5586501"/>
                      <a:gd name="connsiteX0" fmla="*/ 1195135 w 2419985"/>
                      <a:gd name="connsiteY0" fmla="*/ 2484 h 5588942"/>
                      <a:gd name="connsiteX1" fmla="*/ 2414810 w 2419985"/>
                      <a:gd name="connsiteY1" fmla="*/ 498483 h 5588942"/>
                      <a:gd name="connsiteX2" fmla="*/ 1828170 w 2419985"/>
                      <a:gd name="connsiteY2" fmla="*/ 2673687 h 5588942"/>
                      <a:gd name="connsiteX3" fmla="*/ 2270604 w 2419985"/>
                      <a:gd name="connsiteY3" fmla="*/ 5588942 h 5588942"/>
                      <a:gd name="connsiteX4" fmla="*/ 201753 w 2419985"/>
                      <a:gd name="connsiteY4" fmla="*/ 5571693 h 5588942"/>
                      <a:gd name="connsiteX5" fmla="*/ 564077 w 2419985"/>
                      <a:gd name="connsiteY5" fmla="*/ 2527529 h 5588942"/>
                      <a:gd name="connsiteX6" fmla="*/ 16737 w 2419985"/>
                      <a:gd name="connsiteY6" fmla="*/ 472445 h 5588942"/>
                      <a:gd name="connsiteX7" fmla="*/ 1195135 w 2419985"/>
                      <a:gd name="connsiteY7" fmla="*/ 2484 h 5588942"/>
                      <a:gd name="connsiteX0" fmla="*/ 1195135 w 2270605"/>
                      <a:gd name="connsiteY0" fmla="*/ 44458 h 5630916"/>
                      <a:gd name="connsiteX1" fmla="*/ 2244836 w 2270605"/>
                      <a:gd name="connsiteY1" fmla="*/ 307007 h 5630916"/>
                      <a:gd name="connsiteX2" fmla="*/ 1828170 w 2270605"/>
                      <a:gd name="connsiteY2" fmla="*/ 2715661 h 5630916"/>
                      <a:gd name="connsiteX3" fmla="*/ 2270604 w 2270605"/>
                      <a:gd name="connsiteY3" fmla="*/ 5630916 h 5630916"/>
                      <a:gd name="connsiteX4" fmla="*/ 201753 w 2270605"/>
                      <a:gd name="connsiteY4" fmla="*/ 5613667 h 5630916"/>
                      <a:gd name="connsiteX5" fmla="*/ 564077 w 2270605"/>
                      <a:gd name="connsiteY5" fmla="*/ 2569503 h 5630916"/>
                      <a:gd name="connsiteX6" fmla="*/ 16737 w 2270605"/>
                      <a:gd name="connsiteY6" fmla="*/ 514419 h 5630916"/>
                      <a:gd name="connsiteX7" fmla="*/ 1195135 w 2270605"/>
                      <a:gd name="connsiteY7" fmla="*/ 44458 h 5630916"/>
                      <a:gd name="connsiteX0" fmla="*/ 1195135 w 2270603"/>
                      <a:gd name="connsiteY0" fmla="*/ 8807 h 5595265"/>
                      <a:gd name="connsiteX1" fmla="*/ 2244836 w 2270603"/>
                      <a:gd name="connsiteY1" fmla="*/ 271356 h 5595265"/>
                      <a:gd name="connsiteX2" fmla="*/ 1828170 w 2270603"/>
                      <a:gd name="connsiteY2" fmla="*/ 2680010 h 5595265"/>
                      <a:gd name="connsiteX3" fmla="*/ 2270604 w 2270603"/>
                      <a:gd name="connsiteY3" fmla="*/ 5595265 h 5595265"/>
                      <a:gd name="connsiteX4" fmla="*/ 201753 w 2270603"/>
                      <a:gd name="connsiteY4" fmla="*/ 5578016 h 5595265"/>
                      <a:gd name="connsiteX5" fmla="*/ 564077 w 2270603"/>
                      <a:gd name="connsiteY5" fmla="*/ 2533852 h 5595265"/>
                      <a:gd name="connsiteX6" fmla="*/ 16737 w 2270603"/>
                      <a:gd name="connsiteY6" fmla="*/ 478768 h 5595265"/>
                      <a:gd name="connsiteX7" fmla="*/ 1195135 w 2270603"/>
                      <a:gd name="connsiteY7" fmla="*/ 8807 h 5595265"/>
                      <a:gd name="connsiteX0" fmla="*/ 1048645 w 2124114"/>
                      <a:gd name="connsiteY0" fmla="*/ 70435 h 5656893"/>
                      <a:gd name="connsiteX1" fmla="*/ 2098346 w 2124114"/>
                      <a:gd name="connsiteY1" fmla="*/ 332984 h 5656893"/>
                      <a:gd name="connsiteX2" fmla="*/ 1681680 w 2124114"/>
                      <a:gd name="connsiteY2" fmla="*/ 2741638 h 5656893"/>
                      <a:gd name="connsiteX3" fmla="*/ 2124114 w 2124114"/>
                      <a:gd name="connsiteY3" fmla="*/ 5656893 h 5656893"/>
                      <a:gd name="connsiteX4" fmla="*/ 55263 w 2124114"/>
                      <a:gd name="connsiteY4" fmla="*/ 5639644 h 5656893"/>
                      <a:gd name="connsiteX5" fmla="*/ 417587 w 2124114"/>
                      <a:gd name="connsiteY5" fmla="*/ 2595480 h 5656893"/>
                      <a:gd name="connsiteX6" fmla="*/ 21333 w 2124114"/>
                      <a:gd name="connsiteY6" fmla="*/ 318062 h 5656893"/>
                      <a:gd name="connsiteX7" fmla="*/ 1048645 w 2124114"/>
                      <a:gd name="connsiteY7" fmla="*/ 70435 h 5656893"/>
                      <a:gd name="connsiteX0" fmla="*/ 1048643 w 2124112"/>
                      <a:gd name="connsiteY0" fmla="*/ 109874 h 5696332"/>
                      <a:gd name="connsiteX1" fmla="*/ 2098344 w 2124112"/>
                      <a:gd name="connsiteY1" fmla="*/ 372423 h 5696332"/>
                      <a:gd name="connsiteX2" fmla="*/ 1681678 w 2124112"/>
                      <a:gd name="connsiteY2" fmla="*/ 2781077 h 5696332"/>
                      <a:gd name="connsiteX3" fmla="*/ 2124112 w 2124112"/>
                      <a:gd name="connsiteY3" fmla="*/ 5696332 h 5696332"/>
                      <a:gd name="connsiteX4" fmla="*/ 55261 w 2124112"/>
                      <a:gd name="connsiteY4" fmla="*/ 5679083 h 5696332"/>
                      <a:gd name="connsiteX5" fmla="*/ 417585 w 2124112"/>
                      <a:gd name="connsiteY5" fmla="*/ 2634919 h 5696332"/>
                      <a:gd name="connsiteX6" fmla="*/ 21331 w 2124112"/>
                      <a:gd name="connsiteY6" fmla="*/ 357501 h 5696332"/>
                      <a:gd name="connsiteX7" fmla="*/ 1048643 w 2124112"/>
                      <a:gd name="connsiteY7" fmla="*/ 109874 h 5696332"/>
                      <a:gd name="connsiteX0" fmla="*/ 1171402 w 2124112"/>
                      <a:gd name="connsiteY0" fmla="*/ 28752 h 5793075"/>
                      <a:gd name="connsiteX1" fmla="*/ 2098344 w 2124112"/>
                      <a:gd name="connsiteY1" fmla="*/ 469166 h 5793075"/>
                      <a:gd name="connsiteX2" fmla="*/ 1681678 w 2124112"/>
                      <a:gd name="connsiteY2" fmla="*/ 2877820 h 5793075"/>
                      <a:gd name="connsiteX3" fmla="*/ 2124112 w 2124112"/>
                      <a:gd name="connsiteY3" fmla="*/ 5793075 h 5793075"/>
                      <a:gd name="connsiteX4" fmla="*/ 55261 w 2124112"/>
                      <a:gd name="connsiteY4" fmla="*/ 5775826 h 5793075"/>
                      <a:gd name="connsiteX5" fmla="*/ 417585 w 2124112"/>
                      <a:gd name="connsiteY5" fmla="*/ 2731662 h 5793075"/>
                      <a:gd name="connsiteX6" fmla="*/ 21331 w 2124112"/>
                      <a:gd name="connsiteY6" fmla="*/ 454244 h 5793075"/>
                      <a:gd name="connsiteX7" fmla="*/ 1171402 w 2124112"/>
                      <a:gd name="connsiteY7" fmla="*/ 28752 h 5793075"/>
                      <a:gd name="connsiteX0" fmla="*/ 1058086 w 2124112"/>
                      <a:gd name="connsiteY0" fmla="*/ 80116 h 5722155"/>
                      <a:gd name="connsiteX1" fmla="*/ 2098344 w 2124112"/>
                      <a:gd name="connsiteY1" fmla="*/ 398246 h 5722155"/>
                      <a:gd name="connsiteX2" fmla="*/ 1681678 w 2124112"/>
                      <a:gd name="connsiteY2" fmla="*/ 2806900 h 5722155"/>
                      <a:gd name="connsiteX3" fmla="*/ 2124112 w 2124112"/>
                      <a:gd name="connsiteY3" fmla="*/ 5722155 h 5722155"/>
                      <a:gd name="connsiteX4" fmla="*/ 55261 w 2124112"/>
                      <a:gd name="connsiteY4" fmla="*/ 5704906 h 5722155"/>
                      <a:gd name="connsiteX5" fmla="*/ 417585 w 2124112"/>
                      <a:gd name="connsiteY5" fmla="*/ 2660742 h 5722155"/>
                      <a:gd name="connsiteX6" fmla="*/ 21331 w 2124112"/>
                      <a:gd name="connsiteY6" fmla="*/ 383324 h 5722155"/>
                      <a:gd name="connsiteX7" fmla="*/ 1058086 w 2124112"/>
                      <a:gd name="connsiteY7" fmla="*/ 80116 h 5722155"/>
                      <a:gd name="connsiteX0" fmla="*/ 1058086 w 2124112"/>
                      <a:gd name="connsiteY0" fmla="*/ 52087 h 5694126"/>
                      <a:gd name="connsiteX1" fmla="*/ 2098344 w 2124112"/>
                      <a:gd name="connsiteY1" fmla="*/ 370217 h 5694126"/>
                      <a:gd name="connsiteX2" fmla="*/ 1681678 w 2124112"/>
                      <a:gd name="connsiteY2" fmla="*/ 2778871 h 5694126"/>
                      <a:gd name="connsiteX3" fmla="*/ 2124112 w 2124112"/>
                      <a:gd name="connsiteY3" fmla="*/ 5694126 h 5694126"/>
                      <a:gd name="connsiteX4" fmla="*/ 55261 w 2124112"/>
                      <a:gd name="connsiteY4" fmla="*/ 5676877 h 5694126"/>
                      <a:gd name="connsiteX5" fmla="*/ 417585 w 2124112"/>
                      <a:gd name="connsiteY5" fmla="*/ 2632713 h 5694126"/>
                      <a:gd name="connsiteX6" fmla="*/ 21331 w 2124112"/>
                      <a:gd name="connsiteY6" fmla="*/ 355295 h 5694126"/>
                      <a:gd name="connsiteX7" fmla="*/ 1058086 w 2124112"/>
                      <a:gd name="connsiteY7" fmla="*/ 52087 h 5694126"/>
                      <a:gd name="connsiteX0" fmla="*/ 1067529 w 2124112"/>
                      <a:gd name="connsiteY0" fmla="*/ 127132 h 5646887"/>
                      <a:gd name="connsiteX1" fmla="*/ 2098344 w 2124112"/>
                      <a:gd name="connsiteY1" fmla="*/ 322978 h 5646887"/>
                      <a:gd name="connsiteX2" fmla="*/ 1681678 w 2124112"/>
                      <a:gd name="connsiteY2" fmla="*/ 2731632 h 5646887"/>
                      <a:gd name="connsiteX3" fmla="*/ 2124112 w 2124112"/>
                      <a:gd name="connsiteY3" fmla="*/ 5646887 h 5646887"/>
                      <a:gd name="connsiteX4" fmla="*/ 55261 w 2124112"/>
                      <a:gd name="connsiteY4" fmla="*/ 5629638 h 5646887"/>
                      <a:gd name="connsiteX5" fmla="*/ 417585 w 2124112"/>
                      <a:gd name="connsiteY5" fmla="*/ 2585474 h 5646887"/>
                      <a:gd name="connsiteX6" fmla="*/ 21331 w 2124112"/>
                      <a:gd name="connsiteY6" fmla="*/ 308056 h 5646887"/>
                      <a:gd name="connsiteX7" fmla="*/ 1067529 w 2124112"/>
                      <a:gd name="connsiteY7" fmla="*/ 127132 h 5646887"/>
                      <a:gd name="connsiteX0" fmla="*/ 1067529 w 2124112"/>
                      <a:gd name="connsiteY0" fmla="*/ 35147 h 5554902"/>
                      <a:gd name="connsiteX1" fmla="*/ 2098344 w 2124112"/>
                      <a:gd name="connsiteY1" fmla="*/ 230993 h 5554902"/>
                      <a:gd name="connsiteX2" fmla="*/ 1681678 w 2124112"/>
                      <a:gd name="connsiteY2" fmla="*/ 2639647 h 5554902"/>
                      <a:gd name="connsiteX3" fmla="*/ 2124112 w 2124112"/>
                      <a:gd name="connsiteY3" fmla="*/ 5554902 h 5554902"/>
                      <a:gd name="connsiteX4" fmla="*/ 55261 w 2124112"/>
                      <a:gd name="connsiteY4" fmla="*/ 5537653 h 5554902"/>
                      <a:gd name="connsiteX5" fmla="*/ 417585 w 2124112"/>
                      <a:gd name="connsiteY5" fmla="*/ 2493489 h 5554902"/>
                      <a:gd name="connsiteX6" fmla="*/ 21331 w 2124112"/>
                      <a:gd name="connsiteY6" fmla="*/ 216071 h 5554902"/>
                      <a:gd name="connsiteX7" fmla="*/ 1067529 w 2124112"/>
                      <a:gd name="connsiteY7" fmla="*/ 35147 h 5554902"/>
                      <a:gd name="connsiteX0" fmla="*/ 1067529 w 2124112"/>
                      <a:gd name="connsiteY0" fmla="*/ 22506 h 5542261"/>
                      <a:gd name="connsiteX1" fmla="*/ 2098344 w 2124112"/>
                      <a:gd name="connsiteY1" fmla="*/ 218352 h 5542261"/>
                      <a:gd name="connsiteX2" fmla="*/ 1681678 w 2124112"/>
                      <a:gd name="connsiteY2" fmla="*/ 2627006 h 5542261"/>
                      <a:gd name="connsiteX3" fmla="*/ 2124112 w 2124112"/>
                      <a:gd name="connsiteY3" fmla="*/ 5542261 h 5542261"/>
                      <a:gd name="connsiteX4" fmla="*/ 55261 w 2124112"/>
                      <a:gd name="connsiteY4" fmla="*/ 5525012 h 5542261"/>
                      <a:gd name="connsiteX5" fmla="*/ 417585 w 2124112"/>
                      <a:gd name="connsiteY5" fmla="*/ 2480848 h 5542261"/>
                      <a:gd name="connsiteX6" fmla="*/ 21331 w 2124112"/>
                      <a:gd name="connsiteY6" fmla="*/ 203430 h 5542261"/>
                      <a:gd name="connsiteX7" fmla="*/ 1067529 w 2124112"/>
                      <a:gd name="connsiteY7" fmla="*/ 22506 h 5542261"/>
                      <a:gd name="connsiteX0" fmla="*/ 1067529 w 2124112"/>
                      <a:gd name="connsiteY0" fmla="*/ 44766 h 5564521"/>
                      <a:gd name="connsiteX1" fmla="*/ 2098344 w 2124112"/>
                      <a:gd name="connsiteY1" fmla="*/ 240612 h 5564521"/>
                      <a:gd name="connsiteX2" fmla="*/ 1681678 w 2124112"/>
                      <a:gd name="connsiteY2" fmla="*/ 2649266 h 5564521"/>
                      <a:gd name="connsiteX3" fmla="*/ 2124112 w 2124112"/>
                      <a:gd name="connsiteY3" fmla="*/ 5564521 h 5564521"/>
                      <a:gd name="connsiteX4" fmla="*/ 55261 w 2124112"/>
                      <a:gd name="connsiteY4" fmla="*/ 5547272 h 5564521"/>
                      <a:gd name="connsiteX5" fmla="*/ 417585 w 2124112"/>
                      <a:gd name="connsiteY5" fmla="*/ 2503108 h 5564521"/>
                      <a:gd name="connsiteX6" fmla="*/ 21331 w 2124112"/>
                      <a:gd name="connsiteY6" fmla="*/ 225690 h 5564521"/>
                      <a:gd name="connsiteX7" fmla="*/ 1067529 w 2124112"/>
                      <a:gd name="connsiteY7" fmla="*/ 44766 h 556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24112" h="5564521">
                        <a:moveTo>
                          <a:pt x="1067529" y="44766"/>
                        </a:moveTo>
                        <a:cubicBezTo>
                          <a:pt x="1583672" y="-30565"/>
                          <a:pt x="1739104" y="-37864"/>
                          <a:pt x="2098344" y="240612"/>
                        </a:cubicBezTo>
                        <a:cubicBezTo>
                          <a:pt x="2167988" y="1022092"/>
                          <a:pt x="1681678" y="1869995"/>
                          <a:pt x="1681678" y="2649266"/>
                        </a:cubicBezTo>
                        <a:cubicBezTo>
                          <a:pt x="1847729" y="3229890"/>
                          <a:pt x="1984367" y="5087125"/>
                          <a:pt x="2124112" y="5564521"/>
                        </a:cubicBezTo>
                        <a:lnTo>
                          <a:pt x="55261" y="5547272"/>
                        </a:lnTo>
                        <a:lnTo>
                          <a:pt x="417585" y="2503108"/>
                        </a:lnTo>
                        <a:cubicBezTo>
                          <a:pt x="357390" y="1768896"/>
                          <a:pt x="-103455" y="1105325"/>
                          <a:pt x="21331" y="225690"/>
                        </a:cubicBezTo>
                        <a:cubicBezTo>
                          <a:pt x="800894" y="-122924"/>
                          <a:pt x="551386" y="120097"/>
                          <a:pt x="1067529" y="44766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668" name="Csoportba foglalás 667"/>
                  <p:cNvGrpSpPr/>
                  <p:nvPr/>
                </p:nvGrpSpPr>
                <p:grpSpPr>
                  <a:xfrm>
                    <a:off x="5463009" y="2799731"/>
                    <a:ext cx="105091" cy="2041525"/>
                    <a:chOff x="3218688" y="3398884"/>
                    <a:chExt cx="173414" cy="2323329"/>
                  </a:xfrm>
                </p:grpSpPr>
                <p:sp>
                  <p:nvSpPr>
                    <p:cNvPr id="776" name="Téglalap 775"/>
                    <p:cNvSpPr/>
                    <p:nvPr/>
                  </p:nvSpPr>
                  <p:spPr>
                    <a:xfrm>
                      <a:off x="3218688" y="3398884"/>
                      <a:ext cx="173414" cy="2323329"/>
                    </a:xfrm>
                    <a:prstGeom prst="rect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77" name="Téglalap 776"/>
                    <p:cNvSpPr/>
                    <p:nvPr/>
                  </p:nvSpPr>
                  <p:spPr>
                    <a:xfrm>
                      <a:off x="3251395" y="3398884"/>
                      <a:ext cx="108000" cy="2323329"/>
                    </a:xfrm>
                    <a:prstGeom prst="rect">
                      <a:avLst/>
                    </a:prstGeom>
                    <a:noFill/>
                    <a:ln>
                      <a:solidFill>
                        <a:schemeClr val="bg1"/>
                      </a:solidFill>
                      <a:prstDash val="sys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669" name="Csoportba foglalás 668"/>
                  <p:cNvGrpSpPr/>
                  <p:nvPr/>
                </p:nvGrpSpPr>
                <p:grpSpPr>
                  <a:xfrm>
                    <a:off x="5358272" y="2443401"/>
                    <a:ext cx="287151" cy="555256"/>
                    <a:chOff x="7792182" y="4236213"/>
                    <a:chExt cx="602316" cy="1183283"/>
                  </a:xfrm>
                </p:grpSpPr>
                <p:sp>
                  <p:nvSpPr>
                    <p:cNvPr id="772" name="Trapezoid 2"/>
                    <p:cNvSpPr/>
                    <p:nvPr/>
                  </p:nvSpPr>
                  <p:spPr>
                    <a:xfrm>
                      <a:off x="7826329" y="5012403"/>
                      <a:ext cx="547370" cy="407093"/>
                    </a:xfrm>
                    <a:custGeom>
                      <a:avLst/>
                      <a:gdLst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0 w 679450"/>
                        <a:gd name="connsiteY4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259080 w 679450"/>
                        <a:gd name="connsiteY4" fmla="*/ 6001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193040 w 679450"/>
                        <a:gd name="connsiteY4" fmla="*/ 5493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13464"/>
                        <a:gd name="connsiteX1" fmla="*/ 151064 w 679450"/>
                        <a:gd name="connsiteY1" fmla="*/ 0 h 613464"/>
                        <a:gd name="connsiteX2" fmla="*/ 528387 w 679450"/>
                        <a:gd name="connsiteY2" fmla="*/ 0 h 613464"/>
                        <a:gd name="connsiteX3" fmla="*/ 679450 w 679450"/>
                        <a:gd name="connsiteY3" fmla="*/ 604254 h 613464"/>
                        <a:gd name="connsiteX4" fmla="*/ 193040 w 679450"/>
                        <a:gd name="connsiteY4" fmla="*/ 549333 h 613464"/>
                        <a:gd name="connsiteX5" fmla="*/ 0 w 679450"/>
                        <a:gd name="connsiteY5" fmla="*/ 604254 h 613464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8120 w 679450"/>
                        <a:gd name="connsiteY5" fmla="*/ 605213 h 655257"/>
                        <a:gd name="connsiteX6" fmla="*/ 0 w 679450"/>
                        <a:gd name="connsiteY6" fmla="*/ 604254 h 6552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79450" h="655257">
                          <a:moveTo>
                            <a:pt x="0" y="604254"/>
                          </a:moveTo>
                          <a:lnTo>
                            <a:pt x="151064" y="0"/>
                          </a:lnTo>
                          <a:lnTo>
                            <a:pt x="528387" y="0"/>
                          </a:lnTo>
                          <a:lnTo>
                            <a:pt x="679450" y="604254"/>
                          </a:lnTo>
                          <a:cubicBezTo>
                            <a:pt x="675206" y="706816"/>
                            <a:pt x="583988" y="624527"/>
                            <a:pt x="502920" y="615373"/>
                          </a:cubicBezTo>
                          <a:cubicBezTo>
                            <a:pt x="355812" y="677339"/>
                            <a:pt x="281940" y="607066"/>
                            <a:pt x="198120" y="605213"/>
                          </a:cubicBezTo>
                          <a:cubicBezTo>
                            <a:pt x="169333" y="679400"/>
                            <a:pt x="64347" y="585947"/>
                            <a:pt x="0" y="604254"/>
                          </a:cubicBezTo>
                          <a:close/>
                        </a:path>
                      </a:pathLst>
                    </a:custGeom>
                    <a:solidFill>
                      <a:srgbClr val="FFF8EC"/>
                    </a:solidFill>
                    <a:ln w="6350">
                      <a:gradFill flip="none" rotWithShape="1">
                        <a:gsLst>
                          <a:gs pos="0">
                            <a:schemeClr val="accent2">
                              <a:lumMod val="0"/>
                              <a:lumOff val="100000"/>
                            </a:schemeClr>
                          </a:gs>
                          <a:gs pos="35000">
                            <a:schemeClr val="accent2">
                              <a:lumMod val="0"/>
                              <a:lumOff val="100000"/>
                            </a:schemeClr>
                          </a:gs>
                          <a:gs pos="100000">
                            <a:schemeClr val="accent2">
                              <a:lumMod val="100000"/>
                            </a:schemeClr>
                          </a:gs>
                        </a:gsLst>
                        <a:path path="circle">
                          <a:fillToRect r="100000" b="100000"/>
                        </a:path>
                        <a:tileRect l="-100000" t="-100000"/>
                      </a:gra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73" name="Trapezoid 2"/>
                    <p:cNvSpPr/>
                    <p:nvPr/>
                  </p:nvSpPr>
                  <p:spPr>
                    <a:xfrm>
                      <a:off x="7831888" y="4761242"/>
                      <a:ext cx="547370" cy="407093"/>
                    </a:xfrm>
                    <a:custGeom>
                      <a:avLst/>
                      <a:gdLst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0 w 679450"/>
                        <a:gd name="connsiteY4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259080 w 679450"/>
                        <a:gd name="connsiteY4" fmla="*/ 6001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193040 w 679450"/>
                        <a:gd name="connsiteY4" fmla="*/ 5493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13464"/>
                        <a:gd name="connsiteX1" fmla="*/ 151064 w 679450"/>
                        <a:gd name="connsiteY1" fmla="*/ 0 h 613464"/>
                        <a:gd name="connsiteX2" fmla="*/ 528387 w 679450"/>
                        <a:gd name="connsiteY2" fmla="*/ 0 h 613464"/>
                        <a:gd name="connsiteX3" fmla="*/ 679450 w 679450"/>
                        <a:gd name="connsiteY3" fmla="*/ 604254 h 613464"/>
                        <a:gd name="connsiteX4" fmla="*/ 193040 w 679450"/>
                        <a:gd name="connsiteY4" fmla="*/ 549333 h 613464"/>
                        <a:gd name="connsiteX5" fmla="*/ 0 w 679450"/>
                        <a:gd name="connsiteY5" fmla="*/ 604254 h 613464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8120 w 679450"/>
                        <a:gd name="connsiteY5" fmla="*/ 605213 h 655257"/>
                        <a:gd name="connsiteX6" fmla="*/ 0 w 679450"/>
                        <a:gd name="connsiteY6" fmla="*/ 604254 h 6552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79450" h="655257">
                          <a:moveTo>
                            <a:pt x="0" y="604254"/>
                          </a:moveTo>
                          <a:lnTo>
                            <a:pt x="151064" y="0"/>
                          </a:lnTo>
                          <a:lnTo>
                            <a:pt x="528387" y="0"/>
                          </a:lnTo>
                          <a:lnTo>
                            <a:pt x="679450" y="604254"/>
                          </a:lnTo>
                          <a:cubicBezTo>
                            <a:pt x="675206" y="706816"/>
                            <a:pt x="583988" y="624527"/>
                            <a:pt x="502920" y="615373"/>
                          </a:cubicBezTo>
                          <a:cubicBezTo>
                            <a:pt x="355812" y="677339"/>
                            <a:pt x="281940" y="607066"/>
                            <a:pt x="198120" y="605213"/>
                          </a:cubicBezTo>
                          <a:cubicBezTo>
                            <a:pt x="169333" y="679400"/>
                            <a:pt x="64347" y="585947"/>
                            <a:pt x="0" y="604254"/>
                          </a:cubicBezTo>
                          <a:close/>
                        </a:path>
                      </a:pathLst>
                    </a:custGeom>
                    <a:solidFill>
                      <a:srgbClr val="FFF8EC"/>
                    </a:solidFill>
                    <a:ln w="6350">
                      <a:gradFill flip="none" rotWithShape="1">
                        <a:gsLst>
                          <a:gs pos="0">
                            <a:schemeClr val="accent2">
                              <a:lumMod val="0"/>
                              <a:lumOff val="100000"/>
                            </a:schemeClr>
                          </a:gs>
                          <a:gs pos="35000">
                            <a:schemeClr val="accent2">
                              <a:lumMod val="0"/>
                              <a:lumOff val="100000"/>
                            </a:schemeClr>
                          </a:gs>
                          <a:gs pos="100000">
                            <a:schemeClr val="accent2">
                              <a:lumMod val="100000"/>
                            </a:schemeClr>
                          </a:gs>
                        </a:gsLst>
                        <a:path path="circle">
                          <a:fillToRect r="100000" b="100000"/>
                        </a:path>
                        <a:tileRect l="-100000" t="-100000"/>
                      </a:gra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74" name="Trapezoid 2"/>
                    <p:cNvSpPr/>
                    <p:nvPr/>
                  </p:nvSpPr>
                  <p:spPr>
                    <a:xfrm>
                      <a:off x="7805529" y="4510081"/>
                      <a:ext cx="588969" cy="407093"/>
                    </a:xfrm>
                    <a:custGeom>
                      <a:avLst/>
                      <a:gdLst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0 w 679450"/>
                        <a:gd name="connsiteY4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259080 w 679450"/>
                        <a:gd name="connsiteY4" fmla="*/ 6001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193040 w 679450"/>
                        <a:gd name="connsiteY4" fmla="*/ 5493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13464"/>
                        <a:gd name="connsiteX1" fmla="*/ 151064 w 679450"/>
                        <a:gd name="connsiteY1" fmla="*/ 0 h 613464"/>
                        <a:gd name="connsiteX2" fmla="*/ 528387 w 679450"/>
                        <a:gd name="connsiteY2" fmla="*/ 0 h 613464"/>
                        <a:gd name="connsiteX3" fmla="*/ 679450 w 679450"/>
                        <a:gd name="connsiteY3" fmla="*/ 604254 h 613464"/>
                        <a:gd name="connsiteX4" fmla="*/ 193040 w 679450"/>
                        <a:gd name="connsiteY4" fmla="*/ 549333 h 613464"/>
                        <a:gd name="connsiteX5" fmla="*/ 0 w 679450"/>
                        <a:gd name="connsiteY5" fmla="*/ 604254 h 613464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8120 w 679450"/>
                        <a:gd name="connsiteY5" fmla="*/ 605213 h 655257"/>
                        <a:gd name="connsiteX6" fmla="*/ 0 w 679450"/>
                        <a:gd name="connsiteY6" fmla="*/ 604254 h 6552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79450" h="655257">
                          <a:moveTo>
                            <a:pt x="0" y="604254"/>
                          </a:moveTo>
                          <a:lnTo>
                            <a:pt x="151064" y="0"/>
                          </a:lnTo>
                          <a:lnTo>
                            <a:pt x="528387" y="0"/>
                          </a:lnTo>
                          <a:lnTo>
                            <a:pt x="679450" y="604254"/>
                          </a:lnTo>
                          <a:cubicBezTo>
                            <a:pt x="675206" y="706816"/>
                            <a:pt x="583988" y="624527"/>
                            <a:pt x="502920" y="615373"/>
                          </a:cubicBezTo>
                          <a:cubicBezTo>
                            <a:pt x="355812" y="677339"/>
                            <a:pt x="281940" y="607066"/>
                            <a:pt x="198120" y="605213"/>
                          </a:cubicBezTo>
                          <a:cubicBezTo>
                            <a:pt x="169333" y="679400"/>
                            <a:pt x="64347" y="585947"/>
                            <a:pt x="0" y="604254"/>
                          </a:cubicBezTo>
                          <a:close/>
                        </a:path>
                      </a:pathLst>
                    </a:custGeom>
                    <a:solidFill>
                      <a:srgbClr val="FFF8EC"/>
                    </a:solidFill>
                    <a:ln w="6350">
                      <a:gradFill flip="none" rotWithShape="1">
                        <a:gsLst>
                          <a:gs pos="0">
                            <a:schemeClr val="accent2">
                              <a:lumMod val="0"/>
                              <a:lumOff val="100000"/>
                            </a:schemeClr>
                          </a:gs>
                          <a:gs pos="35000">
                            <a:schemeClr val="accent2">
                              <a:lumMod val="0"/>
                              <a:lumOff val="100000"/>
                            </a:schemeClr>
                          </a:gs>
                          <a:gs pos="100000">
                            <a:schemeClr val="accent2">
                              <a:lumMod val="100000"/>
                            </a:schemeClr>
                          </a:gs>
                        </a:gsLst>
                        <a:path path="circle">
                          <a:fillToRect r="100000" b="100000"/>
                        </a:path>
                        <a:tileRect l="-100000" t="-100000"/>
                      </a:gra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75" name="Trapezoid 2"/>
                    <p:cNvSpPr/>
                    <p:nvPr/>
                  </p:nvSpPr>
                  <p:spPr>
                    <a:xfrm>
                      <a:off x="7792182" y="4236213"/>
                      <a:ext cx="588969" cy="407093"/>
                    </a:xfrm>
                    <a:custGeom>
                      <a:avLst/>
                      <a:gdLst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0 w 679450"/>
                        <a:gd name="connsiteY4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259080 w 679450"/>
                        <a:gd name="connsiteY4" fmla="*/ 6001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193040 w 679450"/>
                        <a:gd name="connsiteY4" fmla="*/ 5493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13464"/>
                        <a:gd name="connsiteX1" fmla="*/ 151064 w 679450"/>
                        <a:gd name="connsiteY1" fmla="*/ 0 h 613464"/>
                        <a:gd name="connsiteX2" fmla="*/ 528387 w 679450"/>
                        <a:gd name="connsiteY2" fmla="*/ 0 h 613464"/>
                        <a:gd name="connsiteX3" fmla="*/ 679450 w 679450"/>
                        <a:gd name="connsiteY3" fmla="*/ 604254 h 613464"/>
                        <a:gd name="connsiteX4" fmla="*/ 193040 w 679450"/>
                        <a:gd name="connsiteY4" fmla="*/ 549333 h 613464"/>
                        <a:gd name="connsiteX5" fmla="*/ 0 w 679450"/>
                        <a:gd name="connsiteY5" fmla="*/ 604254 h 613464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8120 w 679450"/>
                        <a:gd name="connsiteY5" fmla="*/ 605213 h 655257"/>
                        <a:gd name="connsiteX6" fmla="*/ 0 w 679450"/>
                        <a:gd name="connsiteY6" fmla="*/ 604254 h 6552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79450" h="655257">
                          <a:moveTo>
                            <a:pt x="0" y="604254"/>
                          </a:moveTo>
                          <a:lnTo>
                            <a:pt x="151064" y="0"/>
                          </a:lnTo>
                          <a:lnTo>
                            <a:pt x="528387" y="0"/>
                          </a:lnTo>
                          <a:lnTo>
                            <a:pt x="679450" y="604254"/>
                          </a:lnTo>
                          <a:cubicBezTo>
                            <a:pt x="675206" y="706816"/>
                            <a:pt x="583988" y="624527"/>
                            <a:pt x="502920" y="615373"/>
                          </a:cubicBezTo>
                          <a:cubicBezTo>
                            <a:pt x="355812" y="677339"/>
                            <a:pt x="281940" y="607066"/>
                            <a:pt x="198120" y="605213"/>
                          </a:cubicBezTo>
                          <a:cubicBezTo>
                            <a:pt x="169333" y="679400"/>
                            <a:pt x="64347" y="585947"/>
                            <a:pt x="0" y="604254"/>
                          </a:cubicBezTo>
                          <a:close/>
                        </a:path>
                      </a:pathLst>
                    </a:custGeom>
                    <a:solidFill>
                      <a:srgbClr val="FFF8EC"/>
                    </a:solidFill>
                    <a:ln w="6350">
                      <a:gradFill flip="none" rotWithShape="1">
                        <a:gsLst>
                          <a:gs pos="0">
                            <a:schemeClr val="accent2">
                              <a:lumMod val="0"/>
                              <a:lumOff val="100000"/>
                            </a:schemeClr>
                          </a:gs>
                          <a:gs pos="35000">
                            <a:schemeClr val="accent2">
                              <a:lumMod val="0"/>
                              <a:lumOff val="100000"/>
                            </a:schemeClr>
                          </a:gs>
                          <a:gs pos="100000">
                            <a:schemeClr val="accent2">
                              <a:lumMod val="100000"/>
                            </a:schemeClr>
                          </a:gs>
                        </a:gsLst>
                        <a:path path="circle">
                          <a:fillToRect r="100000" b="100000"/>
                        </a:path>
                        <a:tileRect l="-100000" t="-100000"/>
                      </a:gra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sp>
                <p:nvSpPr>
                  <p:cNvPr id="670" name="Szabadkézi sokszög 669"/>
                  <p:cNvSpPr/>
                  <p:nvPr/>
                </p:nvSpPr>
                <p:spPr>
                  <a:xfrm>
                    <a:off x="4986904" y="2203830"/>
                    <a:ext cx="1038762" cy="393169"/>
                  </a:xfrm>
                  <a:custGeom>
                    <a:avLst/>
                    <a:gdLst>
                      <a:gd name="connsiteX0" fmla="*/ 952698 w 1905396"/>
                      <a:gd name="connsiteY0" fmla="*/ 0 h 837868"/>
                      <a:gd name="connsiteX1" fmla="*/ 1905396 w 1905396"/>
                      <a:gd name="connsiteY1" fmla="*/ 422462 h 837868"/>
                      <a:gd name="connsiteX2" fmla="*/ 1144700 w 1905396"/>
                      <a:gd name="connsiteY2" fmla="*/ 836341 h 837868"/>
                      <a:gd name="connsiteX3" fmla="*/ 1110551 w 1905396"/>
                      <a:gd name="connsiteY3" fmla="*/ 837868 h 837868"/>
                      <a:gd name="connsiteX4" fmla="*/ 952698 w 1905396"/>
                      <a:gd name="connsiteY4" fmla="*/ 506885 h 837868"/>
                      <a:gd name="connsiteX5" fmla="*/ 794845 w 1905396"/>
                      <a:gd name="connsiteY5" fmla="*/ 837868 h 837868"/>
                      <a:gd name="connsiteX6" fmla="*/ 760696 w 1905396"/>
                      <a:gd name="connsiteY6" fmla="*/ 836341 h 837868"/>
                      <a:gd name="connsiteX7" fmla="*/ 0 w 1905396"/>
                      <a:gd name="connsiteY7" fmla="*/ 422462 h 837868"/>
                      <a:gd name="connsiteX8" fmla="*/ 952698 w 1905396"/>
                      <a:gd name="connsiteY8" fmla="*/ 0 h 837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05396" h="837868">
                        <a:moveTo>
                          <a:pt x="952698" y="0"/>
                        </a:moveTo>
                        <a:cubicBezTo>
                          <a:pt x="1478859" y="0"/>
                          <a:pt x="1905396" y="189143"/>
                          <a:pt x="1905396" y="422462"/>
                        </a:cubicBezTo>
                        <a:cubicBezTo>
                          <a:pt x="1905396" y="626616"/>
                          <a:pt x="1578829" y="796948"/>
                          <a:pt x="1144700" y="836341"/>
                        </a:cubicBezTo>
                        <a:lnTo>
                          <a:pt x="1110551" y="837868"/>
                        </a:lnTo>
                        <a:lnTo>
                          <a:pt x="952698" y="506885"/>
                        </a:lnTo>
                        <a:lnTo>
                          <a:pt x="794845" y="837868"/>
                        </a:lnTo>
                        <a:lnTo>
                          <a:pt x="760696" y="836341"/>
                        </a:lnTo>
                        <a:cubicBezTo>
                          <a:pt x="326567" y="796948"/>
                          <a:pt x="0" y="626616"/>
                          <a:pt x="0" y="422462"/>
                        </a:cubicBezTo>
                        <a:cubicBezTo>
                          <a:pt x="0" y="189143"/>
                          <a:pt x="426537" y="0"/>
                          <a:pt x="952698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>
                    <a:outerShdw blurRad="63500" sx="58000" sy="58000" algn="ctr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671" name="Csoportba foglalás 670"/>
                  <p:cNvGrpSpPr/>
                  <p:nvPr/>
                </p:nvGrpSpPr>
                <p:grpSpPr>
                  <a:xfrm>
                    <a:off x="4863087" y="806522"/>
                    <a:ext cx="1252978" cy="1714058"/>
                    <a:chOff x="1380158" y="237744"/>
                    <a:chExt cx="1838530" cy="2921991"/>
                  </a:xfrm>
                </p:grpSpPr>
                <p:grpSp>
                  <p:nvGrpSpPr>
                    <p:cNvPr id="726" name="Csoportba foglalás 725"/>
                    <p:cNvGrpSpPr/>
                    <p:nvPr/>
                  </p:nvGrpSpPr>
                  <p:grpSpPr>
                    <a:xfrm rot="20648833" flipH="1">
                      <a:off x="1454829" y="1797509"/>
                      <a:ext cx="269855" cy="308548"/>
                      <a:chOff x="2414940" y="3518340"/>
                      <a:chExt cx="411520" cy="391770"/>
                    </a:xfrm>
                  </p:grpSpPr>
                  <p:sp>
                    <p:nvSpPr>
                      <p:cNvPr id="770" name="Ellipszis 769"/>
                      <p:cNvSpPr/>
                      <p:nvPr/>
                    </p:nvSpPr>
                    <p:spPr>
                      <a:xfrm rot="10111047">
                        <a:off x="2414940" y="3518340"/>
                        <a:ext cx="411520" cy="391770"/>
                      </a:xfrm>
                      <a:prstGeom prst="ellipse">
                        <a:avLst/>
                      </a:prstGeom>
                      <a:solidFill>
                        <a:srgbClr val="FFEAAF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771" name="Ellipszis 770"/>
                      <p:cNvSpPr/>
                      <p:nvPr/>
                    </p:nvSpPr>
                    <p:spPr>
                      <a:xfrm rot="10111047">
                        <a:off x="2602511" y="3625464"/>
                        <a:ext cx="146568" cy="169480"/>
                      </a:xfrm>
                      <a:prstGeom prst="ellipse">
                        <a:avLst/>
                      </a:prstGeom>
                      <a:solidFill>
                        <a:srgbClr val="F6BB7A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727" name="Csoportba foglalás 726"/>
                    <p:cNvGrpSpPr/>
                    <p:nvPr/>
                  </p:nvGrpSpPr>
                  <p:grpSpPr>
                    <a:xfrm rot="951167">
                      <a:off x="2826326" y="1781923"/>
                      <a:ext cx="269855" cy="308548"/>
                      <a:chOff x="2414940" y="3518340"/>
                      <a:chExt cx="411520" cy="391770"/>
                    </a:xfrm>
                  </p:grpSpPr>
                  <p:sp>
                    <p:nvSpPr>
                      <p:cNvPr id="768" name="Ellipszis 767"/>
                      <p:cNvSpPr/>
                      <p:nvPr/>
                    </p:nvSpPr>
                    <p:spPr>
                      <a:xfrm rot="10111047">
                        <a:off x="2414940" y="3518340"/>
                        <a:ext cx="411520" cy="391770"/>
                      </a:xfrm>
                      <a:prstGeom prst="ellipse">
                        <a:avLst/>
                      </a:prstGeom>
                      <a:solidFill>
                        <a:srgbClr val="FFEAAF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769" name="Ellipszis 768"/>
                      <p:cNvSpPr/>
                      <p:nvPr/>
                    </p:nvSpPr>
                    <p:spPr>
                      <a:xfrm rot="10111047">
                        <a:off x="2602511" y="3625464"/>
                        <a:ext cx="146568" cy="169480"/>
                      </a:xfrm>
                      <a:prstGeom prst="ellipse">
                        <a:avLst/>
                      </a:prstGeom>
                      <a:solidFill>
                        <a:srgbClr val="F6BB7A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728" name="Szabadkézi sokszög 727"/>
                    <p:cNvSpPr/>
                    <p:nvPr/>
                  </p:nvSpPr>
                  <p:spPr>
                    <a:xfrm>
                      <a:off x="1977492" y="2672596"/>
                      <a:ext cx="680383" cy="487139"/>
                    </a:xfrm>
                    <a:custGeom>
                      <a:avLst/>
                      <a:gdLst>
                        <a:gd name="connsiteX0" fmla="*/ 0 w 1507423"/>
                        <a:gd name="connsiteY0" fmla="*/ 0 h 774397"/>
                        <a:gd name="connsiteX1" fmla="*/ 69055 w 1507423"/>
                        <a:gd name="connsiteY1" fmla="*/ 0 h 774397"/>
                        <a:gd name="connsiteX2" fmla="*/ 171627 w 1507423"/>
                        <a:gd name="connsiteY2" fmla="*/ 58623 h 774397"/>
                        <a:gd name="connsiteX3" fmla="*/ 729377 w 1507423"/>
                        <a:gd name="connsiteY3" fmla="*/ 215417 h 774397"/>
                        <a:gd name="connsiteX4" fmla="*/ 1379478 w 1507423"/>
                        <a:gd name="connsiteY4" fmla="*/ 51864 h 774397"/>
                        <a:gd name="connsiteX5" fmla="*/ 1471182 w 1507423"/>
                        <a:gd name="connsiteY5" fmla="*/ 0 h 774397"/>
                        <a:gd name="connsiteX6" fmla="*/ 1507423 w 1507423"/>
                        <a:gd name="connsiteY6" fmla="*/ 0 h 774397"/>
                        <a:gd name="connsiteX7" fmla="*/ 1507423 w 1507423"/>
                        <a:gd name="connsiteY7" fmla="*/ 774397 h 774397"/>
                        <a:gd name="connsiteX8" fmla="*/ 0 w 1507423"/>
                        <a:gd name="connsiteY8" fmla="*/ 774397 h 774397"/>
                        <a:gd name="connsiteX0" fmla="*/ 0 w 1514911"/>
                        <a:gd name="connsiteY0" fmla="*/ 0 h 814631"/>
                        <a:gd name="connsiteX1" fmla="*/ 76543 w 1514911"/>
                        <a:gd name="connsiteY1" fmla="*/ 40234 h 814631"/>
                        <a:gd name="connsiteX2" fmla="*/ 179115 w 1514911"/>
                        <a:gd name="connsiteY2" fmla="*/ 98857 h 814631"/>
                        <a:gd name="connsiteX3" fmla="*/ 736865 w 1514911"/>
                        <a:gd name="connsiteY3" fmla="*/ 255651 h 814631"/>
                        <a:gd name="connsiteX4" fmla="*/ 1386966 w 1514911"/>
                        <a:gd name="connsiteY4" fmla="*/ 92098 h 814631"/>
                        <a:gd name="connsiteX5" fmla="*/ 1478670 w 1514911"/>
                        <a:gd name="connsiteY5" fmla="*/ 40234 h 814631"/>
                        <a:gd name="connsiteX6" fmla="*/ 1514911 w 1514911"/>
                        <a:gd name="connsiteY6" fmla="*/ 40234 h 814631"/>
                        <a:gd name="connsiteX7" fmla="*/ 1514911 w 1514911"/>
                        <a:gd name="connsiteY7" fmla="*/ 814631 h 814631"/>
                        <a:gd name="connsiteX8" fmla="*/ 7488 w 1514911"/>
                        <a:gd name="connsiteY8" fmla="*/ 814631 h 814631"/>
                        <a:gd name="connsiteX9" fmla="*/ 0 w 1514911"/>
                        <a:gd name="connsiteY9" fmla="*/ 0 h 814631"/>
                        <a:gd name="connsiteX0" fmla="*/ 0 w 1514911"/>
                        <a:gd name="connsiteY0" fmla="*/ 0 h 814631"/>
                        <a:gd name="connsiteX1" fmla="*/ 76543 w 1514911"/>
                        <a:gd name="connsiteY1" fmla="*/ 40234 h 814631"/>
                        <a:gd name="connsiteX2" fmla="*/ 179115 w 1514911"/>
                        <a:gd name="connsiteY2" fmla="*/ 98857 h 814631"/>
                        <a:gd name="connsiteX3" fmla="*/ 736865 w 1514911"/>
                        <a:gd name="connsiteY3" fmla="*/ 255651 h 814631"/>
                        <a:gd name="connsiteX4" fmla="*/ 1390709 w 1514911"/>
                        <a:gd name="connsiteY4" fmla="*/ 70152 h 814631"/>
                        <a:gd name="connsiteX5" fmla="*/ 1478670 w 1514911"/>
                        <a:gd name="connsiteY5" fmla="*/ 40234 h 814631"/>
                        <a:gd name="connsiteX6" fmla="*/ 1514911 w 1514911"/>
                        <a:gd name="connsiteY6" fmla="*/ 40234 h 814631"/>
                        <a:gd name="connsiteX7" fmla="*/ 1514911 w 1514911"/>
                        <a:gd name="connsiteY7" fmla="*/ 814631 h 814631"/>
                        <a:gd name="connsiteX8" fmla="*/ 7488 w 1514911"/>
                        <a:gd name="connsiteY8" fmla="*/ 814631 h 814631"/>
                        <a:gd name="connsiteX9" fmla="*/ 0 w 1514911"/>
                        <a:gd name="connsiteY9" fmla="*/ 0 h 814631"/>
                        <a:gd name="connsiteX0" fmla="*/ 0 w 1514911"/>
                        <a:gd name="connsiteY0" fmla="*/ 10973 h 825604"/>
                        <a:gd name="connsiteX1" fmla="*/ 76543 w 1514911"/>
                        <a:gd name="connsiteY1" fmla="*/ 51207 h 825604"/>
                        <a:gd name="connsiteX2" fmla="*/ 179115 w 1514911"/>
                        <a:gd name="connsiteY2" fmla="*/ 109830 h 825604"/>
                        <a:gd name="connsiteX3" fmla="*/ 736865 w 1514911"/>
                        <a:gd name="connsiteY3" fmla="*/ 266624 h 825604"/>
                        <a:gd name="connsiteX4" fmla="*/ 1390709 w 1514911"/>
                        <a:gd name="connsiteY4" fmla="*/ 81125 h 825604"/>
                        <a:gd name="connsiteX5" fmla="*/ 1478670 w 1514911"/>
                        <a:gd name="connsiteY5" fmla="*/ 51207 h 825604"/>
                        <a:gd name="connsiteX6" fmla="*/ 1514911 w 1514911"/>
                        <a:gd name="connsiteY6" fmla="*/ 0 h 825604"/>
                        <a:gd name="connsiteX7" fmla="*/ 1514911 w 1514911"/>
                        <a:gd name="connsiteY7" fmla="*/ 825604 h 825604"/>
                        <a:gd name="connsiteX8" fmla="*/ 7488 w 1514911"/>
                        <a:gd name="connsiteY8" fmla="*/ 825604 h 825604"/>
                        <a:gd name="connsiteX9" fmla="*/ 0 w 1514911"/>
                        <a:gd name="connsiteY9" fmla="*/ 10973 h 825604"/>
                        <a:gd name="connsiteX0" fmla="*/ 0 w 1514911"/>
                        <a:gd name="connsiteY0" fmla="*/ 10973 h 825604"/>
                        <a:gd name="connsiteX1" fmla="*/ 76543 w 1514911"/>
                        <a:gd name="connsiteY1" fmla="*/ 51207 h 825604"/>
                        <a:gd name="connsiteX2" fmla="*/ 179115 w 1514911"/>
                        <a:gd name="connsiteY2" fmla="*/ 109830 h 825604"/>
                        <a:gd name="connsiteX3" fmla="*/ 736865 w 1514911"/>
                        <a:gd name="connsiteY3" fmla="*/ 266624 h 825604"/>
                        <a:gd name="connsiteX4" fmla="*/ 1390709 w 1514911"/>
                        <a:gd name="connsiteY4" fmla="*/ 81125 h 825604"/>
                        <a:gd name="connsiteX5" fmla="*/ 1514911 w 1514911"/>
                        <a:gd name="connsiteY5" fmla="*/ 0 h 825604"/>
                        <a:gd name="connsiteX6" fmla="*/ 1514911 w 1514911"/>
                        <a:gd name="connsiteY6" fmla="*/ 825604 h 825604"/>
                        <a:gd name="connsiteX7" fmla="*/ 7488 w 1514911"/>
                        <a:gd name="connsiteY7" fmla="*/ 825604 h 825604"/>
                        <a:gd name="connsiteX8" fmla="*/ 0 w 1514911"/>
                        <a:gd name="connsiteY8" fmla="*/ 10973 h 825604"/>
                        <a:gd name="connsiteX0" fmla="*/ 0 w 1514911"/>
                        <a:gd name="connsiteY0" fmla="*/ 10973 h 825604"/>
                        <a:gd name="connsiteX1" fmla="*/ 76543 w 1514911"/>
                        <a:gd name="connsiteY1" fmla="*/ 51207 h 825604"/>
                        <a:gd name="connsiteX2" fmla="*/ 179115 w 1514911"/>
                        <a:gd name="connsiteY2" fmla="*/ 109830 h 825604"/>
                        <a:gd name="connsiteX3" fmla="*/ 740610 w 1514911"/>
                        <a:gd name="connsiteY3" fmla="*/ 259309 h 825604"/>
                        <a:gd name="connsiteX4" fmla="*/ 1390709 w 1514911"/>
                        <a:gd name="connsiteY4" fmla="*/ 81125 h 825604"/>
                        <a:gd name="connsiteX5" fmla="*/ 1514911 w 1514911"/>
                        <a:gd name="connsiteY5" fmla="*/ 0 h 825604"/>
                        <a:gd name="connsiteX6" fmla="*/ 1514911 w 1514911"/>
                        <a:gd name="connsiteY6" fmla="*/ 825604 h 825604"/>
                        <a:gd name="connsiteX7" fmla="*/ 7488 w 1514911"/>
                        <a:gd name="connsiteY7" fmla="*/ 825604 h 825604"/>
                        <a:gd name="connsiteX8" fmla="*/ 0 w 1514911"/>
                        <a:gd name="connsiteY8" fmla="*/ 10973 h 825604"/>
                        <a:gd name="connsiteX0" fmla="*/ 0 w 1514911"/>
                        <a:gd name="connsiteY0" fmla="*/ 10973 h 825604"/>
                        <a:gd name="connsiteX1" fmla="*/ 179115 w 1514911"/>
                        <a:gd name="connsiteY1" fmla="*/ 109830 h 825604"/>
                        <a:gd name="connsiteX2" fmla="*/ 740610 w 1514911"/>
                        <a:gd name="connsiteY2" fmla="*/ 259309 h 825604"/>
                        <a:gd name="connsiteX3" fmla="*/ 1390709 w 1514911"/>
                        <a:gd name="connsiteY3" fmla="*/ 81125 h 825604"/>
                        <a:gd name="connsiteX4" fmla="*/ 1514911 w 1514911"/>
                        <a:gd name="connsiteY4" fmla="*/ 0 h 825604"/>
                        <a:gd name="connsiteX5" fmla="*/ 1514911 w 1514911"/>
                        <a:gd name="connsiteY5" fmla="*/ 825604 h 825604"/>
                        <a:gd name="connsiteX6" fmla="*/ 7488 w 1514911"/>
                        <a:gd name="connsiteY6" fmla="*/ 825604 h 825604"/>
                        <a:gd name="connsiteX7" fmla="*/ 0 w 1514911"/>
                        <a:gd name="connsiteY7" fmla="*/ 10973 h 825604"/>
                        <a:gd name="connsiteX0" fmla="*/ 0 w 1514911"/>
                        <a:gd name="connsiteY0" fmla="*/ 10973 h 874826"/>
                        <a:gd name="connsiteX1" fmla="*/ 179115 w 1514911"/>
                        <a:gd name="connsiteY1" fmla="*/ 109830 h 874826"/>
                        <a:gd name="connsiteX2" fmla="*/ 740610 w 1514911"/>
                        <a:gd name="connsiteY2" fmla="*/ 259309 h 874826"/>
                        <a:gd name="connsiteX3" fmla="*/ 1390709 w 1514911"/>
                        <a:gd name="connsiteY3" fmla="*/ 81125 h 874826"/>
                        <a:gd name="connsiteX4" fmla="*/ 1514911 w 1514911"/>
                        <a:gd name="connsiteY4" fmla="*/ 0 h 874826"/>
                        <a:gd name="connsiteX5" fmla="*/ 1514911 w 1514911"/>
                        <a:gd name="connsiteY5" fmla="*/ 825604 h 874826"/>
                        <a:gd name="connsiteX6" fmla="*/ 759805 w 1514911"/>
                        <a:gd name="connsiteY6" fmla="*/ 874820 h 874826"/>
                        <a:gd name="connsiteX7" fmla="*/ 7488 w 1514911"/>
                        <a:gd name="connsiteY7" fmla="*/ 825604 h 874826"/>
                        <a:gd name="connsiteX8" fmla="*/ 0 w 1514911"/>
                        <a:gd name="connsiteY8" fmla="*/ 10973 h 874826"/>
                        <a:gd name="connsiteX0" fmla="*/ 0 w 1514911"/>
                        <a:gd name="connsiteY0" fmla="*/ 10973 h 876121"/>
                        <a:gd name="connsiteX1" fmla="*/ 179115 w 1514911"/>
                        <a:gd name="connsiteY1" fmla="*/ 109830 h 876121"/>
                        <a:gd name="connsiteX2" fmla="*/ 740610 w 1514911"/>
                        <a:gd name="connsiteY2" fmla="*/ 259309 h 876121"/>
                        <a:gd name="connsiteX3" fmla="*/ 1390709 w 1514911"/>
                        <a:gd name="connsiteY3" fmla="*/ 81125 h 876121"/>
                        <a:gd name="connsiteX4" fmla="*/ 1514911 w 1514911"/>
                        <a:gd name="connsiteY4" fmla="*/ 0 h 876121"/>
                        <a:gd name="connsiteX5" fmla="*/ 1514911 w 1514911"/>
                        <a:gd name="connsiteY5" fmla="*/ 825604 h 876121"/>
                        <a:gd name="connsiteX6" fmla="*/ 759805 w 1514911"/>
                        <a:gd name="connsiteY6" fmla="*/ 874820 h 876121"/>
                        <a:gd name="connsiteX7" fmla="*/ 7488 w 1514911"/>
                        <a:gd name="connsiteY7" fmla="*/ 825604 h 876121"/>
                        <a:gd name="connsiteX8" fmla="*/ 0 w 1514911"/>
                        <a:gd name="connsiteY8" fmla="*/ 10973 h 876121"/>
                        <a:gd name="connsiteX0" fmla="*/ 0 w 1514911"/>
                        <a:gd name="connsiteY0" fmla="*/ 10973 h 884082"/>
                        <a:gd name="connsiteX1" fmla="*/ 179115 w 1514911"/>
                        <a:gd name="connsiteY1" fmla="*/ 109830 h 884082"/>
                        <a:gd name="connsiteX2" fmla="*/ 740610 w 1514911"/>
                        <a:gd name="connsiteY2" fmla="*/ 259309 h 884082"/>
                        <a:gd name="connsiteX3" fmla="*/ 1390709 w 1514911"/>
                        <a:gd name="connsiteY3" fmla="*/ 81125 h 884082"/>
                        <a:gd name="connsiteX4" fmla="*/ 1514911 w 1514911"/>
                        <a:gd name="connsiteY4" fmla="*/ 0 h 884082"/>
                        <a:gd name="connsiteX5" fmla="*/ 1514911 w 1514911"/>
                        <a:gd name="connsiteY5" fmla="*/ 825604 h 884082"/>
                        <a:gd name="connsiteX6" fmla="*/ 759805 w 1514911"/>
                        <a:gd name="connsiteY6" fmla="*/ 874820 h 884082"/>
                        <a:gd name="connsiteX7" fmla="*/ 7488 w 1514911"/>
                        <a:gd name="connsiteY7" fmla="*/ 825604 h 884082"/>
                        <a:gd name="connsiteX8" fmla="*/ 0 w 1514911"/>
                        <a:gd name="connsiteY8" fmla="*/ 10973 h 884082"/>
                        <a:gd name="connsiteX0" fmla="*/ 0 w 1514911"/>
                        <a:gd name="connsiteY0" fmla="*/ 10973 h 901076"/>
                        <a:gd name="connsiteX1" fmla="*/ 179115 w 1514911"/>
                        <a:gd name="connsiteY1" fmla="*/ 109830 h 901076"/>
                        <a:gd name="connsiteX2" fmla="*/ 740610 w 1514911"/>
                        <a:gd name="connsiteY2" fmla="*/ 259309 h 901076"/>
                        <a:gd name="connsiteX3" fmla="*/ 1390709 w 1514911"/>
                        <a:gd name="connsiteY3" fmla="*/ 81125 h 901076"/>
                        <a:gd name="connsiteX4" fmla="*/ 1514911 w 1514911"/>
                        <a:gd name="connsiteY4" fmla="*/ 0 h 901076"/>
                        <a:gd name="connsiteX5" fmla="*/ 1514911 w 1514911"/>
                        <a:gd name="connsiteY5" fmla="*/ 825604 h 901076"/>
                        <a:gd name="connsiteX6" fmla="*/ 699902 w 1514911"/>
                        <a:gd name="connsiteY6" fmla="*/ 893108 h 901076"/>
                        <a:gd name="connsiteX7" fmla="*/ 7488 w 1514911"/>
                        <a:gd name="connsiteY7" fmla="*/ 825604 h 901076"/>
                        <a:gd name="connsiteX8" fmla="*/ 0 w 1514911"/>
                        <a:gd name="connsiteY8" fmla="*/ 10973 h 901076"/>
                        <a:gd name="connsiteX0" fmla="*/ 0 w 1514911"/>
                        <a:gd name="connsiteY0" fmla="*/ 10973 h 894057"/>
                        <a:gd name="connsiteX1" fmla="*/ 179115 w 1514911"/>
                        <a:gd name="connsiteY1" fmla="*/ 109830 h 894057"/>
                        <a:gd name="connsiteX2" fmla="*/ 740610 w 1514911"/>
                        <a:gd name="connsiteY2" fmla="*/ 259309 h 894057"/>
                        <a:gd name="connsiteX3" fmla="*/ 1390709 w 1514911"/>
                        <a:gd name="connsiteY3" fmla="*/ 81125 h 894057"/>
                        <a:gd name="connsiteX4" fmla="*/ 1514911 w 1514911"/>
                        <a:gd name="connsiteY4" fmla="*/ 0 h 894057"/>
                        <a:gd name="connsiteX5" fmla="*/ 1514911 w 1514911"/>
                        <a:gd name="connsiteY5" fmla="*/ 825604 h 894057"/>
                        <a:gd name="connsiteX6" fmla="*/ 699902 w 1514911"/>
                        <a:gd name="connsiteY6" fmla="*/ 893108 h 894057"/>
                        <a:gd name="connsiteX7" fmla="*/ 7488 w 1514911"/>
                        <a:gd name="connsiteY7" fmla="*/ 825604 h 894057"/>
                        <a:gd name="connsiteX8" fmla="*/ 0 w 1514911"/>
                        <a:gd name="connsiteY8" fmla="*/ 10973 h 894057"/>
                        <a:gd name="connsiteX0" fmla="*/ 0 w 1514911"/>
                        <a:gd name="connsiteY0" fmla="*/ 10973 h 893112"/>
                        <a:gd name="connsiteX1" fmla="*/ 179115 w 1514911"/>
                        <a:gd name="connsiteY1" fmla="*/ 109830 h 893112"/>
                        <a:gd name="connsiteX2" fmla="*/ 740610 w 1514911"/>
                        <a:gd name="connsiteY2" fmla="*/ 259309 h 893112"/>
                        <a:gd name="connsiteX3" fmla="*/ 1390709 w 1514911"/>
                        <a:gd name="connsiteY3" fmla="*/ 81125 h 893112"/>
                        <a:gd name="connsiteX4" fmla="*/ 1514911 w 1514911"/>
                        <a:gd name="connsiteY4" fmla="*/ 0 h 893112"/>
                        <a:gd name="connsiteX5" fmla="*/ 1514911 w 1514911"/>
                        <a:gd name="connsiteY5" fmla="*/ 825604 h 893112"/>
                        <a:gd name="connsiteX6" fmla="*/ 699902 w 1514911"/>
                        <a:gd name="connsiteY6" fmla="*/ 893108 h 893112"/>
                        <a:gd name="connsiteX7" fmla="*/ 7488 w 1514911"/>
                        <a:gd name="connsiteY7" fmla="*/ 825604 h 893112"/>
                        <a:gd name="connsiteX8" fmla="*/ 0 w 1514911"/>
                        <a:gd name="connsiteY8" fmla="*/ 10973 h 893112"/>
                        <a:gd name="connsiteX0" fmla="*/ 0 w 1514911"/>
                        <a:gd name="connsiteY0" fmla="*/ 10973 h 893112"/>
                        <a:gd name="connsiteX1" fmla="*/ 179115 w 1514911"/>
                        <a:gd name="connsiteY1" fmla="*/ 109830 h 893112"/>
                        <a:gd name="connsiteX2" fmla="*/ 740610 w 1514911"/>
                        <a:gd name="connsiteY2" fmla="*/ 259309 h 893112"/>
                        <a:gd name="connsiteX3" fmla="*/ 1390709 w 1514911"/>
                        <a:gd name="connsiteY3" fmla="*/ 81125 h 893112"/>
                        <a:gd name="connsiteX4" fmla="*/ 1514911 w 1514911"/>
                        <a:gd name="connsiteY4" fmla="*/ 0 h 893112"/>
                        <a:gd name="connsiteX5" fmla="*/ 1514911 w 1514911"/>
                        <a:gd name="connsiteY5" fmla="*/ 825604 h 893112"/>
                        <a:gd name="connsiteX6" fmla="*/ 699902 w 1514911"/>
                        <a:gd name="connsiteY6" fmla="*/ 893108 h 893112"/>
                        <a:gd name="connsiteX7" fmla="*/ 7488 w 1514911"/>
                        <a:gd name="connsiteY7" fmla="*/ 825604 h 893112"/>
                        <a:gd name="connsiteX8" fmla="*/ 0 w 1514911"/>
                        <a:gd name="connsiteY8" fmla="*/ 10973 h 893112"/>
                        <a:gd name="connsiteX0" fmla="*/ 0 w 1514911"/>
                        <a:gd name="connsiteY0" fmla="*/ 10973 h 893112"/>
                        <a:gd name="connsiteX1" fmla="*/ 179115 w 1514911"/>
                        <a:gd name="connsiteY1" fmla="*/ 109830 h 893112"/>
                        <a:gd name="connsiteX2" fmla="*/ 740610 w 1514911"/>
                        <a:gd name="connsiteY2" fmla="*/ 259309 h 893112"/>
                        <a:gd name="connsiteX3" fmla="*/ 1390709 w 1514911"/>
                        <a:gd name="connsiteY3" fmla="*/ 81125 h 893112"/>
                        <a:gd name="connsiteX4" fmla="*/ 1514911 w 1514911"/>
                        <a:gd name="connsiteY4" fmla="*/ 0 h 893112"/>
                        <a:gd name="connsiteX5" fmla="*/ 1514911 w 1514911"/>
                        <a:gd name="connsiteY5" fmla="*/ 825604 h 893112"/>
                        <a:gd name="connsiteX6" fmla="*/ 699902 w 1514911"/>
                        <a:gd name="connsiteY6" fmla="*/ 893108 h 893112"/>
                        <a:gd name="connsiteX7" fmla="*/ 7488 w 1514911"/>
                        <a:gd name="connsiteY7" fmla="*/ 825604 h 893112"/>
                        <a:gd name="connsiteX8" fmla="*/ 0 w 1514911"/>
                        <a:gd name="connsiteY8" fmla="*/ 10973 h 893112"/>
                        <a:gd name="connsiteX0" fmla="*/ 0 w 1514911"/>
                        <a:gd name="connsiteY0" fmla="*/ 10973 h 893175"/>
                        <a:gd name="connsiteX1" fmla="*/ 179115 w 1514911"/>
                        <a:gd name="connsiteY1" fmla="*/ 109830 h 893175"/>
                        <a:gd name="connsiteX2" fmla="*/ 740610 w 1514911"/>
                        <a:gd name="connsiteY2" fmla="*/ 259309 h 893175"/>
                        <a:gd name="connsiteX3" fmla="*/ 1390709 w 1514911"/>
                        <a:gd name="connsiteY3" fmla="*/ 81125 h 893175"/>
                        <a:gd name="connsiteX4" fmla="*/ 1514911 w 1514911"/>
                        <a:gd name="connsiteY4" fmla="*/ 0 h 893175"/>
                        <a:gd name="connsiteX5" fmla="*/ 1514911 w 1514911"/>
                        <a:gd name="connsiteY5" fmla="*/ 825604 h 893175"/>
                        <a:gd name="connsiteX6" fmla="*/ 699902 w 1514911"/>
                        <a:gd name="connsiteY6" fmla="*/ 893108 h 893175"/>
                        <a:gd name="connsiteX7" fmla="*/ 7488 w 1514911"/>
                        <a:gd name="connsiteY7" fmla="*/ 825604 h 893175"/>
                        <a:gd name="connsiteX8" fmla="*/ 0 w 1514911"/>
                        <a:gd name="connsiteY8" fmla="*/ 10973 h 893175"/>
                        <a:gd name="connsiteX0" fmla="*/ 0 w 1514911"/>
                        <a:gd name="connsiteY0" fmla="*/ 10973 h 918722"/>
                        <a:gd name="connsiteX1" fmla="*/ 179115 w 1514911"/>
                        <a:gd name="connsiteY1" fmla="*/ 109830 h 918722"/>
                        <a:gd name="connsiteX2" fmla="*/ 740610 w 1514911"/>
                        <a:gd name="connsiteY2" fmla="*/ 259309 h 918722"/>
                        <a:gd name="connsiteX3" fmla="*/ 1390709 w 1514911"/>
                        <a:gd name="connsiteY3" fmla="*/ 81125 h 918722"/>
                        <a:gd name="connsiteX4" fmla="*/ 1514911 w 1514911"/>
                        <a:gd name="connsiteY4" fmla="*/ 0 h 918722"/>
                        <a:gd name="connsiteX5" fmla="*/ 1514911 w 1514911"/>
                        <a:gd name="connsiteY5" fmla="*/ 825604 h 918722"/>
                        <a:gd name="connsiteX6" fmla="*/ 681183 w 1514911"/>
                        <a:gd name="connsiteY6" fmla="*/ 918711 h 918722"/>
                        <a:gd name="connsiteX7" fmla="*/ 7488 w 1514911"/>
                        <a:gd name="connsiteY7" fmla="*/ 825604 h 918722"/>
                        <a:gd name="connsiteX8" fmla="*/ 0 w 1514911"/>
                        <a:gd name="connsiteY8" fmla="*/ 10973 h 918722"/>
                        <a:gd name="connsiteX0" fmla="*/ 0 w 1514911"/>
                        <a:gd name="connsiteY0" fmla="*/ 10973 h 1076594"/>
                        <a:gd name="connsiteX1" fmla="*/ 179115 w 1514911"/>
                        <a:gd name="connsiteY1" fmla="*/ 109830 h 1076594"/>
                        <a:gd name="connsiteX2" fmla="*/ 740610 w 1514911"/>
                        <a:gd name="connsiteY2" fmla="*/ 259309 h 1076594"/>
                        <a:gd name="connsiteX3" fmla="*/ 1390709 w 1514911"/>
                        <a:gd name="connsiteY3" fmla="*/ 81125 h 1076594"/>
                        <a:gd name="connsiteX4" fmla="*/ 1514911 w 1514911"/>
                        <a:gd name="connsiteY4" fmla="*/ 0 h 1076594"/>
                        <a:gd name="connsiteX5" fmla="*/ 1514911 w 1514911"/>
                        <a:gd name="connsiteY5" fmla="*/ 825604 h 1076594"/>
                        <a:gd name="connsiteX6" fmla="*/ 702392 w 1514911"/>
                        <a:gd name="connsiteY6" fmla="*/ 1076592 h 1076594"/>
                        <a:gd name="connsiteX7" fmla="*/ 7488 w 1514911"/>
                        <a:gd name="connsiteY7" fmla="*/ 825604 h 1076594"/>
                        <a:gd name="connsiteX8" fmla="*/ 0 w 1514911"/>
                        <a:gd name="connsiteY8" fmla="*/ 10973 h 1076594"/>
                        <a:gd name="connsiteX0" fmla="*/ 0 w 1514911"/>
                        <a:gd name="connsiteY0" fmla="*/ 10973 h 1076596"/>
                        <a:gd name="connsiteX1" fmla="*/ 179115 w 1514911"/>
                        <a:gd name="connsiteY1" fmla="*/ 109830 h 1076596"/>
                        <a:gd name="connsiteX2" fmla="*/ 740610 w 1514911"/>
                        <a:gd name="connsiteY2" fmla="*/ 259309 h 1076596"/>
                        <a:gd name="connsiteX3" fmla="*/ 1390709 w 1514911"/>
                        <a:gd name="connsiteY3" fmla="*/ 81125 h 1076596"/>
                        <a:gd name="connsiteX4" fmla="*/ 1514911 w 1514911"/>
                        <a:gd name="connsiteY4" fmla="*/ 0 h 1076596"/>
                        <a:gd name="connsiteX5" fmla="*/ 1514911 w 1514911"/>
                        <a:gd name="connsiteY5" fmla="*/ 825604 h 1076596"/>
                        <a:gd name="connsiteX6" fmla="*/ 702392 w 1514911"/>
                        <a:gd name="connsiteY6" fmla="*/ 1076592 h 1076596"/>
                        <a:gd name="connsiteX7" fmla="*/ 7488 w 1514911"/>
                        <a:gd name="connsiteY7" fmla="*/ 825604 h 1076596"/>
                        <a:gd name="connsiteX8" fmla="*/ 0 w 1514911"/>
                        <a:gd name="connsiteY8" fmla="*/ 10973 h 1076596"/>
                        <a:gd name="connsiteX0" fmla="*/ 0 w 1514911"/>
                        <a:gd name="connsiteY0" fmla="*/ 10973 h 1076596"/>
                        <a:gd name="connsiteX1" fmla="*/ 179115 w 1514911"/>
                        <a:gd name="connsiteY1" fmla="*/ 109830 h 1076596"/>
                        <a:gd name="connsiteX2" fmla="*/ 740610 w 1514911"/>
                        <a:gd name="connsiteY2" fmla="*/ 259309 h 1076596"/>
                        <a:gd name="connsiteX3" fmla="*/ 1390709 w 1514911"/>
                        <a:gd name="connsiteY3" fmla="*/ 81125 h 1076596"/>
                        <a:gd name="connsiteX4" fmla="*/ 1514911 w 1514911"/>
                        <a:gd name="connsiteY4" fmla="*/ 0 h 1076596"/>
                        <a:gd name="connsiteX5" fmla="*/ 1514911 w 1514911"/>
                        <a:gd name="connsiteY5" fmla="*/ 825604 h 1076596"/>
                        <a:gd name="connsiteX6" fmla="*/ 702392 w 1514911"/>
                        <a:gd name="connsiteY6" fmla="*/ 1076592 h 1076596"/>
                        <a:gd name="connsiteX7" fmla="*/ 7488 w 1514911"/>
                        <a:gd name="connsiteY7" fmla="*/ 825604 h 1076596"/>
                        <a:gd name="connsiteX8" fmla="*/ 0 w 1514911"/>
                        <a:gd name="connsiteY8" fmla="*/ 10973 h 10765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14911" h="1076596">
                          <a:moveTo>
                            <a:pt x="0" y="10973"/>
                          </a:moveTo>
                          <a:lnTo>
                            <a:pt x="179115" y="109830"/>
                          </a:lnTo>
                          <a:cubicBezTo>
                            <a:pt x="367277" y="208963"/>
                            <a:pt x="538678" y="264093"/>
                            <a:pt x="740610" y="259309"/>
                          </a:cubicBezTo>
                          <a:cubicBezTo>
                            <a:pt x="942542" y="254525"/>
                            <a:pt x="1160625" y="197395"/>
                            <a:pt x="1390709" y="81125"/>
                          </a:cubicBezTo>
                          <a:lnTo>
                            <a:pt x="1514911" y="0"/>
                          </a:lnTo>
                          <a:lnTo>
                            <a:pt x="1514911" y="825604"/>
                          </a:lnTo>
                          <a:cubicBezTo>
                            <a:pt x="1307485" y="996031"/>
                            <a:pt x="1077643" y="1077255"/>
                            <a:pt x="702392" y="1076592"/>
                          </a:cubicBezTo>
                          <a:cubicBezTo>
                            <a:pt x="417925" y="1063846"/>
                            <a:pt x="237678" y="959130"/>
                            <a:pt x="7488" y="825604"/>
                          </a:cubicBezTo>
                          <a:cubicBezTo>
                            <a:pt x="7488" y="567472"/>
                            <a:pt x="0" y="269105"/>
                            <a:pt x="0" y="10973"/>
                          </a:cubicBezTo>
                          <a:close/>
                        </a:path>
                      </a:pathLst>
                    </a:cu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29" name="Szabadkézi sokszög 728"/>
                    <p:cNvSpPr/>
                    <p:nvPr/>
                  </p:nvSpPr>
                  <p:spPr>
                    <a:xfrm>
                      <a:off x="1567509" y="1029828"/>
                      <a:ext cx="1422874" cy="1919708"/>
                    </a:xfrm>
                    <a:custGeom>
                      <a:avLst/>
                      <a:gdLst>
                        <a:gd name="connsiteX0" fmla="*/ 843085 w 1697000"/>
                        <a:gd name="connsiteY0" fmla="*/ 0 h 1410685"/>
                        <a:gd name="connsiteX1" fmla="*/ 1687394 w 1697000"/>
                        <a:gd name="connsiteY1" fmla="*/ 686545 h 1410685"/>
                        <a:gd name="connsiteX2" fmla="*/ 1697000 w 1697000"/>
                        <a:gd name="connsiteY2" fmla="*/ 727835 h 1410685"/>
                        <a:gd name="connsiteX3" fmla="*/ 1668495 w 1697000"/>
                        <a:gd name="connsiteY3" fmla="*/ 813912 h 1410685"/>
                        <a:gd name="connsiteX4" fmla="*/ 853914 w 1697000"/>
                        <a:gd name="connsiteY4" fmla="*/ 1410685 h 1410685"/>
                        <a:gd name="connsiteX5" fmla="*/ 9605 w 1697000"/>
                        <a:gd name="connsiteY5" fmla="*/ 724140 h 1410685"/>
                        <a:gd name="connsiteX6" fmla="*/ 0 w 1697000"/>
                        <a:gd name="connsiteY6" fmla="*/ 682850 h 1410685"/>
                        <a:gd name="connsiteX7" fmla="*/ 28504 w 1697000"/>
                        <a:gd name="connsiteY7" fmla="*/ 596773 h 1410685"/>
                        <a:gd name="connsiteX8" fmla="*/ 843085 w 1697000"/>
                        <a:gd name="connsiteY8" fmla="*/ 0 h 1410685"/>
                        <a:gd name="connsiteX0" fmla="*/ 833480 w 1687395"/>
                        <a:gd name="connsiteY0" fmla="*/ 0 h 1410685"/>
                        <a:gd name="connsiteX1" fmla="*/ 1677789 w 1687395"/>
                        <a:gd name="connsiteY1" fmla="*/ 686545 h 1410685"/>
                        <a:gd name="connsiteX2" fmla="*/ 1687395 w 1687395"/>
                        <a:gd name="connsiteY2" fmla="*/ 727835 h 1410685"/>
                        <a:gd name="connsiteX3" fmla="*/ 1658890 w 1687395"/>
                        <a:gd name="connsiteY3" fmla="*/ 813912 h 1410685"/>
                        <a:gd name="connsiteX4" fmla="*/ 844309 w 1687395"/>
                        <a:gd name="connsiteY4" fmla="*/ 1410685 h 1410685"/>
                        <a:gd name="connsiteX5" fmla="*/ 0 w 1687395"/>
                        <a:gd name="connsiteY5" fmla="*/ 724140 h 1410685"/>
                        <a:gd name="connsiteX6" fmla="*/ 61325 w 1687395"/>
                        <a:gd name="connsiteY6" fmla="*/ 788581 h 1410685"/>
                        <a:gd name="connsiteX7" fmla="*/ 18899 w 1687395"/>
                        <a:gd name="connsiteY7" fmla="*/ 596773 h 1410685"/>
                        <a:gd name="connsiteX8" fmla="*/ 833480 w 1687395"/>
                        <a:gd name="connsiteY8" fmla="*/ 0 h 1410685"/>
                        <a:gd name="connsiteX0" fmla="*/ 833480 w 1687395"/>
                        <a:gd name="connsiteY0" fmla="*/ 0 h 1410685"/>
                        <a:gd name="connsiteX1" fmla="*/ 1677789 w 1687395"/>
                        <a:gd name="connsiteY1" fmla="*/ 686545 h 1410685"/>
                        <a:gd name="connsiteX2" fmla="*/ 1687395 w 1687395"/>
                        <a:gd name="connsiteY2" fmla="*/ 727835 h 1410685"/>
                        <a:gd name="connsiteX3" fmla="*/ 1658890 w 1687395"/>
                        <a:gd name="connsiteY3" fmla="*/ 813912 h 1410685"/>
                        <a:gd name="connsiteX4" fmla="*/ 844309 w 1687395"/>
                        <a:gd name="connsiteY4" fmla="*/ 1410685 h 1410685"/>
                        <a:gd name="connsiteX5" fmla="*/ 0 w 1687395"/>
                        <a:gd name="connsiteY5" fmla="*/ 724140 h 1410685"/>
                        <a:gd name="connsiteX6" fmla="*/ 18899 w 1687395"/>
                        <a:gd name="connsiteY6" fmla="*/ 596773 h 1410685"/>
                        <a:gd name="connsiteX7" fmla="*/ 833480 w 1687395"/>
                        <a:gd name="connsiteY7" fmla="*/ 0 h 1410685"/>
                        <a:gd name="connsiteX0" fmla="*/ 814581 w 1668496"/>
                        <a:gd name="connsiteY0" fmla="*/ 0 h 1413817"/>
                        <a:gd name="connsiteX1" fmla="*/ 1658890 w 1668496"/>
                        <a:gd name="connsiteY1" fmla="*/ 686545 h 1413817"/>
                        <a:gd name="connsiteX2" fmla="*/ 1668496 w 1668496"/>
                        <a:gd name="connsiteY2" fmla="*/ 727835 h 1413817"/>
                        <a:gd name="connsiteX3" fmla="*/ 1639991 w 1668496"/>
                        <a:gd name="connsiteY3" fmla="*/ 813912 h 1413817"/>
                        <a:gd name="connsiteX4" fmla="*/ 825410 w 1668496"/>
                        <a:gd name="connsiteY4" fmla="*/ 1410685 h 1413817"/>
                        <a:gd name="connsiteX5" fmla="*/ 0 w 1668496"/>
                        <a:gd name="connsiteY5" fmla="*/ 596773 h 1413817"/>
                        <a:gd name="connsiteX6" fmla="*/ 814581 w 1668496"/>
                        <a:gd name="connsiteY6" fmla="*/ 0 h 1413817"/>
                        <a:gd name="connsiteX0" fmla="*/ 708186 w 1562101"/>
                        <a:gd name="connsiteY0" fmla="*/ 0 h 1410703"/>
                        <a:gd name="connsiteX1" fmla="*/ 1552495 w 1562101"/>
                        <a:gd name="connsiteY1" fmla="*/ 686545 h 1410703"/>
                        <a:gd name="connsiteX2" fmla="*/ 1562101 w 1562101"/>
                        <a:gd name="connsiteY2" fmla="*/ 727835 h 1410703"/>
                        <a:gd name="connsiteX3" fmla="*/ 1533596 w 1562101"/>
                        <a:gd name="connsiteY3" fmla="*/ 813912 h 1410703"/>
                        <a:gd name="connsiteX4" fmla="*/ 719015 w 1562101"/>
                        <a:gd name="connsiteY4" fmla="*/ 1410685 h 1410703"/>
                        <a:gd name="connsiteX5" fmla="*/ 0 w 1562101"/>
                        <a:gd name="connsiteY5" fmla="*/ 831732 h 1410703"/>
                        <a:gd name="connsiteX6" fmla="*/ 708186 w 1562101"/>
                        <a:gd name="connsiteY6" fmla="*/ 0 h 1410703"/>
                        <a:gd name="connsiteX0" fmla="*/ 757914 w 1611829"/>
                        <a:gd name="connsiteY0" fmla="*/ 0 h 1410703"/>
                        <a:gd name="connsiteX1" fmla="*/ 1602223 w 1611829"/>
                        <a:gd name="connsiteY1" fmla="*/ 686545 h 1410703"/>
                        <a:gd name="connsiteX2" fmla="*/ 1611829 w 1611829"/>
                        <a:gd name="connsiteY2" fmla="*/ 727835 h 1410703"/>
                        <a:gd name="connsiteX3" fmla="*/ 1583324 w 1611829"/>
                        <a:gd name="connsiteY3" fmla="*/ 813912 h 1410703"/>
                        <a:gd name="connsiteX4" fmla="*/ 768743 w 1611829"/>
                        <a:gd name="connsiteY4" fmla="*/ 1410685 h 1410703"/>
                        <a:gd name="connsiteX5" fmla="*/ 49728 w 1611829"/>
                        <a:gd name="connsiteY5" fmla="*/ 831732 h 1410703"/>
                        <a:gd name="connsiteX6" fmla="*/ 757914 w 1611829"/>
                        <a:gd name="connsiteY6" fmla="*/ 0 h 1410703"/>
                        <a:gd name="connsiteX0" fmla="*/ 757914 w 1611829"/>
                        <a:gd name="connsiteY0" fmla="*/ 0 h 1410703"/>
                        <a:gd name="connsiteX1" fmla="*/ 1602223 w 1611829"/>
                        <a:gd name="connsiteY1" fmla="*/ 686545 h 1410703"/>
                        <a:gd name="connsiteX2" fmla="*/ 1611829 w 1611829"/>
                        <a:gd name="connsiteY2" fmla="*/ 727835 h 1410703"/>
                        <a:gd name="connsiteX3" fmla="*/ 768743 w 1611829"/>
                        <a:gd name="connsiteY3" fmla="*/ 1410685 h 1410703"/>
                        <a:gd name="connsiteX4" fmla="*/ 49728 w 1611829"/>
                        <a:gd name="connsiteY4" fmla="*/ 831732 h 1410703"/>
                        <a:gd name="connsiteX5" fmla="*/ 757914 w 1611829"/>
                        <a:gd name="connsiteY5" fmla="*/ 0 h 1410703"/>
                        <a:gd name="connsiteX0" fmla="*/ 757914 w 1602223"/>
                        <a:gd name="connsiteY0" fmla="*/ 0 h 1410703"/>
                        <a:gd name="connsiteX1" fmla="*/ 1602223 w 1602223"/>
                        <a:gd name="connsiteY1" fmla="*/ 686545 h 1410703"/>
                        <a:gd name="connsiteX2" fmla="*/ 768743 w 1602223"/>
                        <a:gd name="connsiteY2" fmla="*/ 1410685 h 1410703"/>
                        <a:gd name="connsiteX3" fmla="*/ 49728 w 1602223"/>
                        <a:gd name="connsiteY3" fmla="*/ 831732 h 1410703"/>
                        <a:gd name="connsiteX4" fmla="*/ 757914 w 1602223"/>
                        <a:gd name="connsiteY4" fmla="*/ 0 h 1410703"/>
                        <a:gd name="connsiteX0" fmla="*/ 757914 w 1602223"/>
                        <a:gd name="connsiteY0" fmla="*/ 0 h 1410703"/>
                        <a:gd name="connsiteX1" fmla="*/ 1602223 w 1602223"/>
                        <a:gd name="connsiteY1" fmla="*/ 686545 h 1410703"/>
                        <a:gd name="connsiteX2" fmla="*/ 768743 w 1602223"/>
                        <a:gd name="connsiteY2" fmla="*/ 1410685 h 1410703"/>
                        <a:gd name="connsiteX3" fmla="*/ 49728 w 1602223"/>
                        <a:gd name="connsiteY3" fmla="*/ 831732 h 1410703"/>
                        <a:gd name="connsiteX4" fmla="*/ 757914 w 1602223"/>
                        <a:gd name="connsiteY4" fmla="*/ 0 h 1410703"/>
                        <a:gd name="connsiteX0" fmla="*/ 757914 w 1602223"/>
                        <a:gd name="connsiteY0" fmla="*/ 0 h 1411098"/>
                        <a:gd name="connsiteX1" fmla="*/ 1602223 w 1602223"/>
                        <a:gd name="connsiteY1" fmla="*/ 686545 h 1411098"/>
                        <a:gd name="connsiteX2" fmla="*/ 768743 w 1602223"/>
                        <a:gd name="connsiteY2" fmla="*/ 1410685 h 1411098"/>
                        <a:gd name="connsiteX3" fmla="*/ 49728 w 1602223"/>
                        <a:gd name="connsiteY3" fmla="*/ 831732 h 1411098"/>
                        <a:gd name="connsiteX4" fmla="*/ 757914 w 1602223"/>
                        <a:gd name="connsiteY4" fmla="*/ 0 h 1411098"/>
                        <a:gd name="connsiteX0" fmla="*/ 757914 w 1495828"/>
                        <a:gd name="connsiteY0" fmla="*/ 0 h 1412605"/>
                        <a:gd name="connsiteX1" fmla="*/ 1495828 w 1495828"/>
                        <a:gd name="connsiteY1" fmla="*/ 639553 h 1412605"/>
                        <a:gd name="connsiteX2" fmla="*/ 768743 w 1495828"/>
                        <a:gd name="connsiteY2" fmla="*/ 1410685 h 1412605"/>
                        <a:gd name="connsiteX3" fmla="*/ 49728 w 1495828"/>
                        <a:gd name="connsiteY3" fmla="*/ 831732 h 1412605"/>
                        <a:gd name="connsiteX4" fmla="*/ 757914 w 1495828"/>
                        <a:gd name="connsiteY4" fmla="*/ 0 h 1412605"/>
                        <a:gd name="connsiteX0" fmla="*/ 757914 w 1496484"/>
                        <a:gd name="connsiteY0" fmla="*/ 0 h 1412605"/>
                        <a:gd name="connsiteX1" fmla="*/ 1495828 w 1496484"/>
                        <a:gd name="connsiteY1" fmla="*/ 639553 h 1412605"/>
                        <a:gd name="connsiteX2" fmla="*/ 768743 w 1496484"/>
                        <a:gd name="connsiteY2" fmla="*/ 1410685 h 1412605"/>
                        <a:gd name="connsiteX3" fmla="*/ 49728 w 1496484"/>
                        <a:gd name="connsiteY3" fmla="*/ 831732 h 1412605"/>
                        <a:gd name="connsiteX4" fmla="*/ 757914 w 1496484"/>
                        <a:gd name="connsiteY4" fmla="*/ 0 h 1412605"/>
                        <a:gd name="connsiteX0" fmla="*/ 757914 w 1496484"/>
                        <a:gd name="connsiteY0" fmla="*/ 0 h 1412605"/>
                        <a:gd name="connsiteX1" fmla="*/ 1495828 w 1496484"/>
                        <a:gd name="connsiteY1" fmla="*/ 639553 h 1412605"/>
                        <a:gd name="connsiteX2" fmla="*/ 768743 w 1496484"/>
                        <a:gd name="connsiteY2" fmla="*/ 1410685 h 1412605"/>
                        <a:gd name="connsiteX3" fmla="*/ 49728 w 1496484"/>
                        <a:gd name="connsiteY3" fmla="*/ 831732 h 1412605"/>
                        <a:gd name="connsiteX4" fmla="*/ 757914 w 1496484"/>
                        <a:gd name="connsiteY4" fmla="*/ 0 h 1412605"/>
                        <a:gd name="connsiteX0" fmla="*/ 757914 w 1496484"/>
                        <a:gd name="connsiteY0" fmla="*/ 0 h 1413307"/>
                        <a:gd name="connsiteX1" fmla="*/ 1495828 w 1496484"/>
                        <a:gd name="connsiteY1" fmla="*/ 604309 h 1413307"/>
                        <a:gd name="connsiteX2" fmla="*/ 768743 w 1496484"/>
                        <a:gd name="connsiteY2" fmla="*/ 1410685 h 1413307"/>
                        <a:gd name="connsiteX3" fmla="*/ 49728 w 1496484"/>
                        <a:gd name="connsiteY3" fmla="*/ 831732 h 1413307"/>
                        <a:gd name="connsiteX4" fmla="*/ 757914 w 1496484"/>
                        <a:gd name="connsiteY4" fmla="*/ 0 h 1413307"/>
                        <a:gd name="connsiteX0" fmla="*/ 757914 w 1496484"/>
                        <a:gd name="connsiteY0" fmla="*/ 0 h 1413307"/>
                        <a:gd name="connsiteX1" fmla="*/ 1495828 w 1496484"/>
                        <a:gd name="connsiteY1" fmla="*/ 604309 h 1413307"/>
                        <a:gd name="connsiteX2" fmla="*/ 768743 w 1496484"/>
                        <a:gd name="connsiteY2" fmla="*/ 1410685 h 1413307"/>
                        <a:gd name="connsiteX3" fmla="*/ 49728 w 1496484"/>
                        <a:gd name="connsiteY3" fmla="*/ 831732 h 1413307"/>
                        <a:gd name="connsiteX4" fmla="*/ 757914 w 1496484"/>
                        <a:gd name="connsiteY4" fmla="*/ 0 h 1413307"/>
                        <a:gd name="connsiteX0" fmla="*/ 757914 w 1496484"/>
                        <a:gd name="connsiteY0" fmla="*/ 0 h 1410895"/>
                        <a:gd name="connsiteX1" fmla="*/ 1495828 w 1496484"/>
                        <a:gd name="connsiteY1" fmla="*/ 604309 h 1410895"/>
                        <a:gd name="connsiteX2" fmla="*/ 768743 w 1496484"/>
                        <a:gd name="connsiteY2" fmla="*/ 1410685 h 1410895"/>
                        <a:gd name="connsiteX3" fmla="*/ 49728 w 1496484"/>
                        <a:gd name="connsiteY3" fmla="*/ 831732 h 1410895"/>
                        <a:gd name="connsiteX4" fmla="*/ 757914 w 1496484"/>
                        <a:gd name="connsiteY4" fmla="*/ 0 h 1410895"/>
                        <a:gd name="connsiteX0" fmla="*/ 757914 w 1496484"/>
                        <a:gd name="connsiteY0" fmla="*/ 0 h 1414415"/>
                        <a:gd name="connsiteX1" fmla="*/ 1495828 w 1496484"/>
                        <a:gd name="connsiteY1" fmla="*/ 604309 h 1414415"/>
                        <a:gd name="connsiteX2" fmla="*/ 768743 w 1496484"/>
                        <a:gd name="connsiteY2" fmla="*/ 1410685 h 1414415"/>
                        <a:gd name="connsiteX3" fmla="*/ 49728 w 1496484"/>
                        <a:gd name="connsiteY3" fmla="*/ 831732 h 1414415"/>
                        <a:gd name="connsiteX4" fmla="*/ 757914 w 1496484"/>
                        <a:gd name="connsiteY4" fmla="*/ 0 h 1414415"/>
                        <a:gd name="connsiteX0" fmla="*/ 757914 w 1496484"/>
                        <a:gd name="connsiteY0" fmla="*/ 0 h 1417393"/>
                        <a:gd name="connsiteX1" fmla="*/ 1495828 w 1496484"/>
                        <a:gd name="connsiteY1" fmla="*/ 604309 h 1417393"/>
                        <a:gd name="connsiteX2" fmla="*/ 768743 w 1496484"/>
                        <a:gd name="connsiteY2" fmla="*/ 1410685 h 1417393"/>
                        <a:gd name="connsiteX3" fmla="*/ 49728 w 1496484"/>
                        <a:gd name="connsiteY3" fmla="*/ 831732 h 1417393"/>
                        <a:gd name="connsiteX4" fmla="*/ 757914 w 1496484"/>
                        <a:gd name="connsiteY4" fmla="*/ 0 h 1417393"/>
                        <a:gd name="connsiteX0" fmla="*/ 757914 w 1496484"/>
                        <a:gd name="connsiteY0" fmla="*/ 0 h 1411394"/>
                        <a:gd name="connsiteX1" fmla="*/ 1495828 w 1496484"/>
                        <a:gd name="connsiteY1" fmla="*/ 604309 h 1411394"/>
                        <a:gd name="connsiteX2" fmla="*/ 768743 w 1496484"/>
                        <a:gd name="connsiteY2" fmla="*/ 1410685 h 1411394"/>
                        <a:gd name="connsiteX3" fmla="*/ 49728 w 1496484"/>
                        <a:gd name="connsiteY3" fmla="*/ 831732 h 1411394"/>
                        <a:gd name="connsiteX4" fmla="*/ 757914 w 1496484"/>
                        <a:gd name="connsiteY4" fmla="*/ 0 h 1411394"/>
                        <a:gd name="connsiteX0" fmla="*/ 757914 w 1496484"/>
                        <a:gd name="connsiteY0" fmla="*/ 0 h 1410762"/>
                        <a:gd name="connsiteX1" fmla="*/ 1495828 w 1496484"/>
                        <a:gd name="connsiteY1" fmla="*/ 604309 h 1410762"/>
                        <a:gd name="connsiteX2" fmla="*/ 768743 w 1496484"/>
                        <a:gd name="connsiteY2" fmla="*/ 1410685 h 1410762"/>
                        <a:gd name="connsiteX3" fmla="*/ 49728 w 1496484"/>
                        <a:gd name="connsiteY3" fmla="*/ 831732 h 1410762"/>
                        <a:gd name="connsiteX4" fmla="*/ 757914 w 1496484"/>
                        <a:gd name="connsiteY4" fmla="*/ 0 h 1410762"/>
                        <a:gd name="connsiteX0" fmla="*/ 753437 w 1496790"/>
                        <a:gd name="connsiteY0" fmla="*/ 0 h 1547849"/>
                        <a:gd name="connsiteX1" fmla="*/ 1496143 w 1496790"/>
                        <a:gd name="connsiteY1" fmla="*/ 741396 h 1547849"/>
                        <a:gd name="connsiteX2" fmla="*/ 769058 w 1496790"/>
                        <a:gd name="connsiteY2" fmla="*/ 1547772 h 1547849"/>
                        <a:gd name="connsiteX3" fmla="*/ 50043 w 1496790"/>
                        <a:gd name="connsiteY3" fmla="*/ 968819 h 1547849"/>
                        <a:gd name="connsiteX4" fmla="*/ 753437 w 1496790"/>
                        <a:gd name="connsiteY4" fmla="*/ 0 h 1547849"/>
                        <a:gd name="connsiteX0" fmla="*/ 740650 w 1484004"/>
                        <a:gd name="connsiteY0" fmla="*/ 25111 h 1572960"/>
                        <a:gd name="connsiteX1" fmla="*/ 1483356 w 1484004"/>
                        <a:gd name="connsiteY1" fmla="*/ 766507 h 1572960"/>
                        <a:gd name="connsiteX2" fmla="*/ 756271 w 1484004"/>
                        <a:gd name="connsiteY2" fmla="*/ 1572883 h 1572960"/>
                        <a:gd name="connsiteX3" fmla="*/ 37256 w 1484004"/>
                        <a:gd name="connsiteY3" fmla="*/ 993930 h 1572960"/>
                        <a:gd name="connsiteX4" fmla="*/ 169347 w 1484004"/>
                        <a:gd name="connsiteY4" fmla="*/ 250355 h 1572960"/>
                        <a:gd name="connsiteX5" fmla="*/ 740650 w 1484004"/>
                        <a:gd name="connsiteY5" fmla="*/ 25111 h 1572960"/>
                        <a:gd name="connsiteX0" fmla="*/ 782774 w 1526128"/>
                        <a:gd name="connsiteY0" fmla="*/ 22895 h 1570744"/>
                        <a:gd name="connsiteX1" fmla="*/ 1525480 w 1526128"/>
                        <a:gd name="connsiteY1" fmla="*/ 764291 h 1570744"/>
                        <a:gd name="connsiteX2" fmla="*/ 798395 w 1526128"/>
                        <a:gd name="connsiteY2" fmla="*/ 1570667 h 1570744"/>
                        <a:gd name="connsiteX3" fmla="*/ 79380 w 1526128"/>
                        <a:gd name="connsiteY3" fmla="*/ 991714 h 1570744"/>
                        <a:gd name="connsiteX4" fmla="*/ 82080 w 1526128"/>
                        <a:gd name="connsiteY4" fmla="*/ 270987 h 1570744"/>
                        <a:gd name="connsiteX5" fmla="*/ 782774 w 1526128"/>
                        <a:gd name="connsiteY5" fmla="*/ 22895 h 1570744"/>
                        <a:gd name="connsiteX0" fmla="*/ 821112 w 1526200"/>
                        <a:gd name="connsiteY0" fmla="*/ 20182 h 1602302"/>
                        <a:gd name="connsiteX1" fmla="*/ 1525480 w 1526200"/>
                        <a:gd name="connsiteY1" fmla="*/ 795849 h 1602302"/>
                        <a:gd name="connsiteX2" fmla="*/ 798395 w 1526200"/>
                        <a:gd name="connsiteY2" fmla="*/ 1602225 h 1602302"/>
                        <a:gd name="connsiteX3" fmla="*/ 79380 w 1526200"/>
                        <a:gd name="connsiteY3" fmla="*/ 1023272 h 1602302"/>
                        <a:gd name="connsiteX4" fmla="*/ 82080 w 1526200"/>
                        <a:gd name="connsiteY4" fmla="*/ 302545 h 1602302"/>
                        <a:gd name="connsiteX5" fmla="*/ 821112 w 1526200"/>
                        <a:gd name="connsiteY5" fmla="*/ 20182 h 1602302"/>
                        <a:gd name="connsiteX0" fmla="*/ 821112 w 1526200"/>
                        <a:gd name="connsiteY0" fmla="*/ 209 h 1582329"/>
                        <a:gd name="connsiteX1" fmla="*/ 1525480 w 1526200"/>
                        <a:gd name="connsiteY1" fmla="*/ 775876 h 1582329"/>
                        <a:gd name="connsiteX2" fmla="*/ 798395 w 1526200"/>
                        <a:gd name="connsiteY2" fmla="*/ 1582252 h 1582329"/>
                        <a:gd name="connsiteX3" fmla="*/ 79380 w 1526200"/>
                        <a:gd name="connsiteY3" fmla="*/ 1003299 h 1582329"/>
                        <a:gd name="connsiteX4" fmla="*/ 82080 w 1526200"/>
                        <a:gd name="connsiteY4" fmla="*/ 282572 h 1582329"/>
                        <a:gd name="connsiteX5" fmla="*/ 821112 w 1526200"/>
                        <a:gd name="connsiteY5" fmla="*/ 209 h 1582329"/>
                        <a:gd name="connsiteX0" fmla="*/ 795066 w 1500154"/>
                        <a:gd name="connsiteY0" fmla="*/ 344 h 1582464"/>
                        <a:gd name="connsiteX1" fmla="*/ 1499434 w 1500154"/>
                        <a:gd name="connsiteY1" fmla="*/ 776011 h 1582464"/>
                        <a:gd name="connsiteX2" fmla="*/ 772349 w 1500154"/>
                        <a:gd name="connsiteY2" fmla="*/ 1582387 h 1582464"/>
                        <a:gd name="connsiteX3" fmla="*/ 53334 w 1500154"/>
                        <a:gd name="connsiteY3" fmla="*/ 1003434 h 1582464"/>
                        <a:gd name="connsiteX4" fmla="*/ 118333 w 1500154"/>
                        <a:gd name="connsiteY4" fmla="*/ 229395 h 1582464"/>
                        <a:gd name="connsiteX5" fmla="*/ 795066 w 1500154"/>
                        <a:gd name="connsiteY5" fmla="*/ 344 h 1582464"/>
                        <a:gd name="connsiteX0" fmla="*/ 795066 w 1524087"/>
                        <a:gd name="connsiteY0" fmla="*/ 344 h 1582464"/>
                        <a:gd name="connsiteX1" fmla="*/ 1302016 w 1524087"/>
                        <a:gd name="connsiteY1" fmla="*/ 229396 h 1582464"/>
                        <a:gd name="connsiteX2" fmla="*/ 1499434 w 1524087"/>
                        <a:gd name="connsiteY2" fmla="*/ 776011 h 1582464"/>
                        <a:gd name="connsiteX3" fmla="*/ 772349 w 1524087"/>
                        <a:gd name="connsiteY3" fmla="*/ 1582387 h 1582464"/>
                        <a:gd name="connsiteX4" fmla="*/ 53334 w 1524087"/>
                        <a:gd name="connsiteY4" fmla="*/ 1003434 h 1582464"/>
                        <a:gd name="connsiteX5" fmla="*/ 118333 w 1524087"/>
                        <a:gd name="connsiteY5" fmla="*/ 229395 h 1582464"/>
                        <a:gd name="connsiteX6" fmla="*/ 795066 w 1524087"/>
                        <a:gd name="connsiteY6" fmla="*/ 344 h 1582464"/>
                        <a:gd name="connsiteX0" fmla="*/ 795066 w 1535587"/>
                        <a:gd name="connsiteY0" fmla="*/ 344 h 1582464"/>
                        <a:gd name="connsiteX1" fmla="*/ 1383484 w 1535587"/>
                        <a:gd name="connsiteY1" fmla="*/ 183701 h 1582464"/>
                        <a:gd name="connsiteX2" fmla="*/ 1499434 w 1535587"/>
                        <a:gd name="connsiteY2" fmla="*/ 776011 h 1582464"/>
                        <a:gd name="connsiteX3" fmla="*/ 772349 w 1535587"/>
                        <a:gd name="connsiteY3" fmla="*/ 1582387 h 1582464"/>
                        <a:gd name="connsiteX4" fmla="*/ 53334 w 1535587"/>
                        <a:gd name="connsiteY4" fmla="*/ 1003434 h 1582464"/>
                        <a:gd name="connsiteX5" fmla="*/ 118333 w 1535587"/>
                        <a:gd name="connsiteY5" fmla="*/ 229395 h 1582464"/>
                        <a:gd name="connsiteX6" fmla="*/ 795066 w 1535587"/>
                        <a:gd name="connsiteY6" fmla="*/ 344 h 1582464"/>
                        <a:gd name="connsiteX0" fmla="*/ 795066 w 1524729"/>
                        <a:gd name="connsiteY0" fmla="*/ 344 h 1582464"/>
                        <a:gd name="connsiteX1" fmla="*/ 1383484 w 1524729"/>
                        <a:gd name="connsiteY1" fmla="*/ 183701 h 1582464"/>
                        <a:gd name="connsiteX2" fmla="*/ 1499434 w 1524729"/>
                        <a:gd name="connsiteY2" fmla="*/ 776011 h 1582464"/>
                        <a:gd name="connsiteX3" fmla="*/ 772349 w 1524729"/>
                        <a:gd name="connsiteY3" fmla="*/ 1582387 h 1582464"/>
                        <a:gd name="connsiteX4" fmla="*/ 53334 w 1524729"/>
                        <a:gd name="connsiteY4" fmla="*/ 1003434 h 1582464"/>
                        <a:gd name="connsiteX5" fmla="*/ 118333 w 1524729"/>
                        <a:gd name="connsiteY5" fmla="*/ 229395 h 1582464"/>
                        <a:gd name="connsiteX6" fmla="*/ 795066 w 1524729"/>
                        <a:gd name="connsiteY6" fmla="*/ 344 h 1582464"/>
                        <a:gd name="connsiteX0" fmla="*/ 837347 w 1567010"/>
                        <a:gd name="connsiteY0" fmla="*/ 344 h 1582468"/>
                        <a:gd name="connsiteX1" fmla="*/ 1425765 w 1567010"/>
                        <a:gd name="connsiteY1" fmla="*/ 183701 h 1582468"/>
                        <a:gd name="connsiteX2" fmla="*/ 1541715 w 1567010"/>
                        <a:gd name="connsiteY2" fmla="*/ 776011 h 1582468"/>
                        <a:gd name="connsiteX3" fmla="*/ 814630 w 1567010"/>
                        <a:gd name="connsiteY3" fmla="*/ 1582387 h 1582468"/>
                        <a:gd name="connsiteX4" fmla="*/ 39229 w 1567010"/>
                        <a:gd name="connsiteY4" fmla="*/ 1022473 h 1582468"/>
                        <a:gd name="connsiteX5" fmla="*/ 160614 w 1567010"/>
                        <a:gd name="connsiteY5" fmla="*/ 229395 h 1582468"/>
                        <a:gd name="connsiteX6" fmla="*/ 837347 w 1567010"/>
                        <a:gd name="connsiteY6" fmla="*/ 344 h 1582468"/>
                        <a:gd name="connsiteX0" fmla="*/ 837347 w 1580838"/>
                        <a:gd name="connsiteY0" fmla="*/ 344 h 1582468"/>
                        <a:gd name="connsiteX1" fmla="*/ 1425765 w 1580838"/>
                        <a:gd name="connsiteY1" fmla="*/ 183701 h 1582468"/>
                        <a:gd name="connsiteX2" fmla="*/ 1557094 w 1580838"/>
                        <a:gd name="connsiteY2" fmla="*/ 783627 h 1582468"/>
                        <a:gd name="connsiteX3" fmla="*/ 814630 w 1580838"/>
                        <a:gd name="connsiteY3" fmla="*/ 1582387 h 1582468"/>
                        <a:gd name="connsiteX4" fmla="*/ 39229 w 1580838"/>
                        <a:gd name="connsiteY4" fmla="*/ 1022473 h 1582468"/>
                        <a:gd name="connsiteX5" fmla="*/ 160614 w 1580838"/>
                        <a:gd name="connsiteY5" fmla="*/ 229395 h 1582468"/>
                        <a:gd name="connsiteX6" fmla="*/ 837347 w 1580838"/>
                        <a:gd name="connsiteY6" fmla="*/ 344 h 1582468"/>
                        <a:gd name="connsiteX0" fmla="*/ 837347 w 1562173"/>
                        <a:gd name="connsiteY0" fmla="*/ 344 h 1582468"/>
                        <a:gd name="connsiteX1" fmla="*/ 1425765 w 1562173"/>
                        <a:gd name="connsiteY1" fmla="*/ 183701 h 1582468"/>
                        <a:gd name="connsiteX2" fmla="*/ 1557094 w 1562173"/>
                        <a:gd name="connsiteY2" fmla="*/ 783627 h 1582468"/>
                        <a:gd name="connsiteX3" fmla="*/ 814630 w 1562173"/>
                        <a:gd name="connsiteY3" fmla="*/ 1582387 h 1582468"/>
                        <a:gd name="connsiteX4" fmla="*/ 39229 w 1562173"/>
                        <a:gd name="connsiteY4" fmla="*/ 1022473 h 1582468"/>
                        <a:gd name="connsiteX5" fmla="*/ 160614 w 1562173"/>
                        <a:gd name="connsiteY5" fmla="*/ 229395 h 1582468"/>
                        <a:gd name="connsiteX6" fmla="*/ 837347 w 1562173"/>
                        <a:gd name="connsiteY6" fmla="*/ 344 h 1582468"/>
                        <a:gd name="connsiteX0" fmla="*/ 805867 w 1530693"/>
                        <a:gd name="connsiteY0" fmla="*/ 344 h 1582455"/>
                        <a:gd name="connsiteX1" fmla="*/ 1394285 w 1530693"/>
                        <a:gd name="connsiteY1" fmla="*/ 183701 h 1582455"/>
                        <a:gd name="connsiteX2" fmla="*/ 1525614 w 1530693"/>
                        <a:gd name="connsiteY2" fmla="*/ 783627 h 1582455"/>
                        <a:gd name="connsiteX3" fmla="*/ 783150 w 1530693"/>
                        <a:gd name="connsiteY3" fmla="*/ 1582387 h 1582455"/>
                        <a:gd name="connsiteX4" fmla="*/ 48758 w 1530693"/>
                        <a:gd name="connsiteY4" fmla="*/ 957737 h 1582455"/>
                        <a:gd name="connsiteX5" fmla="*/ 129134 w 1530693"/>
                        <a:gd name="connsiteY5" fmla="*/ 229395 h 1582455"/>
                        <a:gd name="connsiteX6" fmla="*/ 805867 w 1530693"/>
                        <a:gd name="connsiteY6" fmla="*/ 344 h 15824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30693" h="1582455">
                          <a:moveTo>
                            <a:pt x="805867" y="344"/>
                          </a:moveTo>
                          <a:cubicBezTo>
                            <a:pt x="1003147" y="344"/>
                            <a:pt x="1276891" y="54423"/>
                            <a:pt x="1394285" y="183701"/>
                          </a:cubicBezTo>
                          <a:cubicBezTo>
                            <a:pt x="1430212" y="312979"/>
                            <a:pt x="1557505" y="520049"/>
                            <a:pt x="1525614" y="783627"/>
                          </a:cubicBezTo>
                          <a:cubicBezTo>
                            <a:pt x="1544445" y="1426653"/>
                            <a:pt x="1037150" y="1577194"/>
                            <a:pt x="783150" y="1582387"/>
                          </a:cubicBezTo>
                          <a:cubicBezTo>
                            <a:pt x="487520" y="1588431"/>
                            <a:pt x="50563" y="1192851"/>
                            <a:pt x="48758" y="957737"/>
                          </a:cubicBezTo>
                          <a:cubicBezTo>
                            <a:pt x="-49063" y="737316"/>
                            <a:pt x="11902" y="390865"/>
                            <a:pt x="129134" y="229395"/>
                          </a:cubicBezTo>
                          <a:cubicBezTo>
                            <a:pt x="246366" y="67925"/>
                            <a:pt x="443098" y="-5714"/>
                            <a:pt x="805867" y="344"/>
                          </a:cubicBezTo>
                          <a:close/>
                        </a:path>
                      </a:pathLst>
                    </a:custGeom>
                    <a:solidFill>
                      <a:srgbClr val="C87D5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730" name="Lekerekített téglalap 729"/>
                    <p:cNvSpPr/>
                    <p:nvPr/>
                  </p:nvSpPr>
                  <p:spPr>
                    <a:xfrm>
                      <a:off x="1641045" y="1260856"/>
                      <a:ext cx="1270024" cy="1327081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731" name="Szabadkézi sokszög 730"/>
                    <p:cNvSpPr/>
                    <p:nvPr/>
                  </p:nvSpPr>
                  <p:spPr>
                    <a:xfrm>
                      <a:off x="2130162" y="2416243"/>
                      <a:ext cx="339202" cy="123967"/>
                    </a:xfrm>
                    <a:custGeom>
                      <a:avLst/>
                      <a:gdLst>
                        <a:gd name="connsiteX0" fmla="*/ 647862 w 1295725"/>
                        <a:gd name="connsiteY0" fmla="*/ 0 h 619415"/>
                        <a:gd name="connsiteX1" fmla="*/ 1292734 w 1295725"/>
                        <a:gd name="connsiteY1" fmla="*/ 251969 h 619415"/>
                        <a:gd name="connsiteX2" fmla="*/ 1295725 w 1295725"/>
                        <a:gd name="connsiteY2" fmla="*/ 256018 h 619415"/>
                        <a:gd name="connsiteX3" fmla="*/ 1292734 w 1295725"/>
                        <a:gd name="connsiteY3" fmla="*/ 261765 h 619415"/>
                        <a:gd name="connsiteX4" fmla="*/ 647862 w 1295725"/>
                        <a:gd name="connsiteY4" fmla="*/ 619415 h 619415"/>
                        <a:gd name="connsiteX5" fmla="*/ 2990 w 1295725"/>
                        <a:gd name="connsiteY5" fmla="*/ 261765 h 619415"/>
                        <a:gd name="connsiteX6" fmla="*/ 0 w 1295725"/>
                        <a:gd name="connsiteY6" fmla="*/ 256018 h 619415"/>
                        <a:gd name="connsiteX7" fmla="*/ 2990 w 1295725"/>
                        <a:gd name="connsiteY7" fmla="*/ 251969 h 619415"/>
                        <a:gd name="connsiteX8" fmla="*/ 647862 w 1295725"/>
                        <a:gd name="connsiteY8" fmla="*/ 0 h 619415"/>
                        <a:gd name="connsiteX0" fmla="*/ 634232 w 1295725"/>
                        <a:gd name="connsiteY0" fmla="*/ 569 h 503032"/>
                        <a:gd name="connsiteX1" fmla="*/ 1292734 w 1295725"/>
                        <a:gd name="connsiteY1" fmla="*/ 135586 h 503032"/>
                        <a:gd name="connsiteX2" fmla="*/ 1295725 w 1295725"/>
                        <a:gd name="connsiteY2" fmla="*/ 139635 h 503032"/>
                        <a:gd name="connsiteX3" fmla="*/ 1292734 w 1295725"/>
                        <a:gd name="connsiteY3" fmla="*/ 145382 h 503032"/>
                        <a:gd name="connsiteX4" fmla="*/ 647862 w 1295725"/>
                        <a:gd name="connsiteY4" fmla="*/ 503032 h 503032"/>
                        <a:gd name="connsiteX5" fmla="*/ 2990 w 1295725"/>
                        <a:gd name="connsiteY5" fmla="*/ 145382 h 503032"/>
                        <a:gd name="connsiteX6" fmla="*/ 0 w 1295725"/>
                        <a:gd name="connsiteY6" fmla="*/ 139635 h 503032"/>
                        <a:gd name="connsiteX7" fmla="*/ 2990 w 1295725"/>
                        <a:gd name="connsiteY7" fmla="*/ 135586 h 503032"/>
                        <a:gd name="connsiteX8" fmla="*/ 634232 w 1295725"/>
                        <a:gd name="connsiteY8" fmla="*/ 569 h 503032"/>
                        <a:gd name="connsiteX0" fmla="*/ 623532 w 1295725"/>
                        <a:gd name="connsiteY0" fmla="*/ 140915 h 417477"/>
                        <a:gd name="connsiteX1" fmla="*/ 1292734 w 1295725"/>
                        <a:gd name="connsiteY1" fmla="*/ 50031 h 417477"/>
                        <a:gd name="connsiteX2" fmla="*/ 1295725 w 1295725"/>
                        <a:gd name="connsiteY2" fmla="*/ 54080 h 417477"/>
                        <a:gd name="connsiteX3" fmla="*/ 1292734 w 1295725"/>
                        <a:gd name="connsiteY3" fmla="*/ 59827 h 417477"/>
                        <a:gd name="connsiteX4" fmla="*/ 647862 w 1295725"/>
                        <a:gd name="connsiteY4" fmla="*/ 417477 h 417477"/>
                        <a:gd name="connsiteX5" fmla="*/ 2990 w 1295725"/>
                        <a:gd name="connsiteY5" fmla="*/ 59827 h 417477"/>
                        <a:gd name="connsiteX6" fmla="*/ 0 w 1295725"/>
                        <a:gd name="connsiteY6" fmla="*/ 54080 h 417477"/>
                        <a:gd name="connsiteX7" fmla="*/ 2990 w 1295725"/>
                        <a:gd name="connsiteY7" fmla="*/ 50031 h 417477"/>
                        <a:gd name="connsiteX8" fmla="*/ 623532 w 1295725"/>
                        <a:gd name="connsiteY8" fmla="*/ 140915 h 417477"/>
                        <a:gd name="connsiteX0" fmla="*/ 623532 w 1295725"/>
                        <a:gd name="connsiteY0" fmla="*/ 176203 h 453863"/>
                        <a:gd name="connsiteX1" fmla="*/ 1292734 w 1295725"/>
                        <a:gd name="connsiteY1" fmla="*/ 85319 h 453863"/>
                        <a:gd name="connsiteX2" fmla="*/ 1295725 w 1295725"/>
                        <a:gd name="connsiteY2" fmla="*/ 89368 h 453863"/>
                        <a:gd name="connsiteX3" fmla="*/ 1292731 w 1295725"/>
                        <a:gd name="connsiteY3" fmla="*/ 0 h 453863"/>
                        <a:gd name="connsiteX4" fmla="*/ 647862 w 1295725"/>
                        <a:gd name="connsiteY4" fmla="*/ 452765 h 453863"/>
                        <a:gd name="connsiteX5" fmla="*/ 2990 w 1295725"/>
                        <a:gd name="connsiteY5" fmla="*/ 95115 h 453863"/>
                        <a:gd name="connsiteX6" fmla="*/ 0 w 1295725"/>
                        <a:gd name="connsiteY6" fmla="*/ 89368 h 453863"/>
                        <a:gd name="connsiteX7" fmla="*/ 2990 w 1295725"/>
                        <a:gd name="connsiteY7" fmla="*/ 85319 h 453863"/>
                        <a:gd name="connsiteX8" fmla="*/ 623532 w 1295725"/>
                        <a:gd name="connsiteY8" fmla="*/ 176203 h 453863"/>
                        <a:gd name="connsiteX0" fmla="*/ 623532 w 1298331"/>
                        <a:gd name="connsiteY0" fmla="*/ 176203 h 453863"/>
                        <a:gd name="connsiteX1" fmla="*/ 1292734 w 1298331"/>
                        <a:gd name="connsiteY1" fmla="*/ 85319 h 453863"/>
                        <a:gd name="connsiteX2" fmla="*/ 1295725 w 1298331"/>
                        <a:gd name="connsiteY2" fmla="*/ 89368 h 453863"/>
                        <a:gd name="connsiteX3" fmla="*/ 1292731 w 1298331"/>
                        <a:gd name="connsiteY3" fmla="*/ 0 h 453863"/>
                        <a:gd name="connsiteX4" fmla="*/ 647862 w 1298331"/>
                        <a:gd name="connsiteY4" fmla="*/ 452765 h 453863"/>
                        <a:gd name="connsiteX5" fmla="*/ 2990 w 1298331"/>
                        <a:gd name="connsiteY5" fmla="*/ 95115 h 453863"/>
                        <a:gd name="connsiteX6" fmla="*/ 0 w 1298331"/>
                        <a:gd name="connsiteY6" fmla="*/ 89368 h 453863"/>
                        <a:gd name="connsiteX7" fmla="*/ 2990 w 1298331"/>
                        <a:gd name="connsiteY7" fmla="*/ 85319 h 453863"/>
                        <a:gd name="connsiteX8" fmla="*/ 623532 w 1298331"/>
                        <a:gd name="connsiteY8" fmla="*/ 176203 h 453863"/>
                        <a:gd name="connsiteX0" fmla="*/ 655630 w 1298331"/>
                        <a:gd name="connsiteY0" fmla="*/ 283209 h 453863"/>
                        <a:gd name="connsiteX1" fmla="*/ 1292734 w 1298331"/>
                        <a:gd name="connsiteY1" fmla="*/ 85319 h 453863"/>
                        <a:gd name="connsiteX2" fmla="*/ 1295725 w 1298331"/>
                        <a:gd name="connsiteY2" fmla="*/ 89368 h 453863"/>
                        <a:gd name="connsiteX3" fmla="*/ 1292731 w 1298331"/>
                        <a:gd name="connsiteY3" fmla="*/ 0 h 453863"/>
                        <a:gd name="connsiteX4" fmla="*/ 647862 w 1298331"/>
                        <a:gd name="connsiteY4" fmla="*/ 452765 h 453863"/>
                        <a:gd name="connsiteX5" fmla="*/ 2990 w 1298331"/>
                        <a:gd name="connsiteY5" fmla="*/ 95115 h 453863"/>
                        <a:gd name="connsiteX6" fmla="*/ 0 w 1298331"/>
                        <a:gd name="connsiteY6" fmla="*/ 89368 h 453863"/>
                        <a:gd name="connsiteX7" fmla="*/ 2990 w 1298331"/>
                        <a:gd name="connsiteY7" fmla="*/ 85319 h 453863"/>
                        <a:gd name="connsiteX8" fmla="*/ 655630 w 1298331"/>
                        <a:gd name="connsiteY8" fmla="*/ 283209 h 453863"/>
                        <a:gd name="connsiteX0" fmla="*/ 709126 w 1298331"/>
                        <a:gd name="connsiteY0" fmla="*/ 140534 h 453863"/>
                        <a:gd name="connsiteX1" fmla="*/ 1292734 w 1298331"/>
                        <a:gd name="connsiteY1" fmla="*/ 85319 h 453863"/>
                        <a:gd name="connsiteX2" fmla="*/ 1295725 w 1298331"/>
                        <a:gd name="connsiteY2" fmla="*/ 89368 h 453863"/>
                        <a:gd name="connsiteX3" fmla="*/ 1292731 w 1298331"/>
                        <a:gd name="connsiteY3" fmla="*/ 0 h 453863"/>
                        <a:gd name="connsiteX4" fmla="*/ 647862 w 1298331"/>
                        <a:gd name="connsiteY4" fmla="*/ 452765 h 453863"/>
                        <a:gd name="connsiteX5" fmla="*/ 2990 w 1298331"/>
                        <a:gd name="connsiteY5" fmla="*/ 95115 h 453863"/>
                        <a:gd name="connsiteX6" fmla="*/ 0 w 1298331"/>
                        <a:gd name="connsiteY6" fmla="*/ 89368 h 453863"/>
                        <a:gd name="connsiteX7" fmla="*/ 2990 w 1298331"/>
                        <a:gd name="connsiteY7" fmla="*/ 85319 h 453863"/>
                        <a:gd name="connsiteX8" fmla="*/ 709126 w 1298331"/>
                        <a:gd name="connsiteY8" fmla="*/ 140534 h 4538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98331" h="453863">
                          <a:moveTo>
                            <a:pt x="709126" y="140534"/>
                          </a:moveTo>
                          <a:cubicBezTo>
                            <a:pt x="977567" y="140534"/>
                            <a:pt x="1152978" y="-66701"/>
                            <a:pt x="1292734" y="85319"/>
                          </a:cubicBezTo>
                          <a:lnTo>
                            <a:pt x="1295725" y="89368"/>
                          </a:lnTo>
                          <a:lnTo>
                            <a:pt x="1292731" y="0"/>
                          </a:lnTo>
                          <a:cubicBezTo>
                            <a:pt x="1356258" y="203889"/>
                            <a:pt x="862819" y="436913"/>
                            <a:pt x="647862" y="452765"/>
                          </a:cubicBezTo>
                          <a:cubicBezTo>
                            <a:pt x="432905" y="468617"/>
                            <a:pt x="142746" y="310895"/>
                            <a:pt x="2990" y="95115"/>
                          </a:cubicBezTo>
                          <a:lnTo>
                            <a:pt x="0" y="89368"/>
                          </a:lnTo>
                          <a:lnTo>
                            <a:pt x="2990" y="85319"/>
                          </a:lnTo>
                          <a:cubicBezTo>
                            <a:pt x="142746" y="-66701"/>
                            <a:pt x="440685" y="140534"/>
                            <a:pt x="709126" y="140534"/>
                          </a:cubicBezTo>
                          <a:close/>
                        </a:path>
                      </a:pathLst>
                    </a:custGeom>
                    <a:solidFill>
                      <a:srgbClr val="C87D5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732" name="Csoportba foglalás 731"/>
                    <p:cNvGrpSpPr/>
                    <p:nvPr/>
                  </p:nvGrpSpPr>
                  <p:grpSpPr>
                    <a:xfrm>
                      <a:off x="2516792" y="1635665"/>
                      <a:ext cx="296087" cy="239120"/>
                      <a:chOff x="4292673" y="3204429"/>
                      <a:chExt cx="414861" cy="415607"/>
                    </a:xfrm>
                  </p:grpSpPr>
                  <p:sp>
                    <p:nvSpPr>
                      <p:cNvPr id="753" name="Szabadkézi sokszög 752"/>
                      <p:cNvSpPr/>
                      <p:nvPr/>
                    </p:nvSpPr>
                    <p:spPr>
                      <a:xfrm>
                        <a:off x="4654779" y="3557771"/>
                        <a:ext cx="52729" cy="4073"/>
                      </a:xfrm>
                      <a:custGeom>
                        <a:avLst/>
                        <a:gdLst>
                          <a:gd name="connsiteX0" fmla="*/ 104871 w 104871"/>
                          <a:gd name="connsiteY0" fmla="*/ 0 h 9808"/>
                          <a:gd name="connsiteX1" fmla="*/ 12591 w 104871"/>
                          <a:gd name="connsiteY1" fmla="*/ 6906 h 9808"/>
                          <a:gd name="connsiteX2" fmla="*/ 0 w 104871"/>
                          <a:gd name="connsiteY2" fmla="*/ 9808 h 9808"/>
                          <a:gd name="connsiteX3" fmla="*/ 104871 w 104871"/>
                          <a:gd name="connsiteY3" fmla="*/ 0 h 98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871" h="9808">
                            <a:moveTo>
                              <a:pt x="104871" y="0"/>
                            </a:moveTo>
                            <a:lnTo>
                              <a:pt x="12591" y="6906"/>
                            </a:lnTo>
                            <a:lnTo>
                              <a:pt x="0" y="9808"/>
                            </a:lnTo>
                            <a:lnTo>
                              <a:pt x="104871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54" name="Szabadkézi sokszög 753"/>
                      <p:cNvSpPr/>
                      <p:nvPr/>
                    </p:nvSpPr>
                    <p:spPr>
                      <a:xfrm>
                        <a:off x="4639276" y="3561844"/>
                        <a:ext cx="15504" cy="2951"/>
                      </a:xfrm>
                      <a:custGeom>
                        <a:avLst/>
                        <a:gdLst>
                          <a:gd name="connsiteX0" fmla="*/ 30834 w 30834"/>
                          <a:gd name="connsiteY0" fmla="*/ 0 h 7106"/>
                          <a:gd name="connsiteX1" fmla="*/ 21261 w 30834"/>
                          <a:gd name="connsiteY1" fmla="*/ 895 h 7106"/>
                          <a:gd name="connsiteX2" fmla="*/ 0 w 30834"/>
                          <a:gd name="connsiteY2" fmla="*/ 7106 h 7106"/>
                          <a:gd name="connsiteX3" fmla="*/ 30834 w 30834"/>
                          <a:gd name="connsiteY3" fmla="*/ 0 h 7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834" h="7106">
                            <a:moveTo>
                              <a:pt x="30834" y="0"/>
                            </a:moveTo>
                            <a:lnTo>
                              <a:pt x="21261" y="895"/>
                            </a:lnTo>
                            <a:lnTo>
                              <a:pt x="0" y="7106"/>
                            </a:lnTo>
                            <a:lnTo>
                              <a:pt x="30834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55" name="Szabadkézi sokszög 754"/>
                      <p:cNvSpPr/>
                      <p:nvPr/>
                    </p:nvSpPr>
                    <p:spPr>
                      <a:xfrm>
                        <a:off x="4605970" y="3564794"/>
                        <a:ext cx="33306" cy="8035"/>
                      </a:xfrm>
                      <a:custGeom>
                        <a:avLst/>
                        <a:gdLst>
                          <a:gd name="connsiteX0" fmla="*/ 66242 w 66242"/>
                          <a:gd name="connsiteY0" fmla="*/ 0 h 19349"/>
                          <a:gd name="connsiteX1" fmla="*/ 23671 w 66242"/>
                          <a:gd name="connsiteY1" fmla="*/ 9810 h 19349"/>
                          <a:gd name="connsiteX2" fmla="*/ 0 w 66242"/>
                          <a:gd name="connsiteY2" fmla="*/ 19349 h 19349"/>
                          <a:gd name="connsiteX3" fmla="*/ 66242 w 66242"/>
                          <a:gd name="connsiteY3" fmla="*/ 0 h 19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242" h="19349">
                            <a:moveTo>
                              <a:pt x="66242" y="0"/>
                            </a:moveTo>
                            <a:lnTo>
                              <a:pt x="23671" y="9810"/>
                            </a:lnTo>
                            <a:lnTo>
                              <a:pt x="0" y="19349"/>
                            </a:lnTo>
                            <a:lnTo>
                              <a:pt x="66242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56" name="Szabadkézi sokszög 755"/>
                      <p:cNvSpPr/>
                      <p:nvPr/>
                    </p:nvSpPr>
                    <p:spPr>
                      <a:xfrm>
                        <a:off x="4590411" y="3572829"/>
                        <a:ext cx="15558" cy="5178"/>
                      </a:xfrm>
                      <a:custGeom>
                        <a:avLst/>
                        <a:gdLst>
                          <a:gd name="connsiteX0" fmla="*/ 30943 w 30943"/>
                          <a:gd name="connsiteY0" fmla="*/ 0 h 12469"/>
                          <a:gd name="connsiteX1" fmla="*/ 14568 w 30943"/>
                          <a:gd name="connsiteY1" fmla="*/ 4783 h 12469"/>
                          <a:gd name="connsiteX2" fmla="*/ 0 w 30943"/>
                          <a:gd name="connsiteY2" fmla="*/ 12469 h 12469"/>
                          <a:gd name="connsiteX3" fmla="*/ 30943 w 30943"/>
                          <a:gd name="connsiteY3" fmla="*/ 0 h 124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943" h="12469">
                            <a:moveTo>
                              <a:pt x="30943" y="0"/>
                            </a:moveTo>
                            <a:lnTo>
                              <a:pt x="14568" y="4783"/>
                            </a:lnTo>
                            <a:lnTo>
                              <a:pt x="0" y="12469"/>
                            </a:lnTo>
                            <a:lnTo>
                              <a:pt x="30943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57" name="Szabadkézi sokszög 756"/>
                      <p:cNvSpPr/>
                      <p:nvPr/>
                    </p:nvSpPr>
                    <p:spPr>
                      <a:xfrm>
                        <a:off x="4561630" y="3578007"/>
                        <a:ext cx="28782" cy="12541"/>
                      </a:xfrm>
                      <a:custGeom>
                        <a:avLst/>
                        <a:gdLst>
                          <a:gd name="connsiteX0" fmla="*/ 57243 w 57243"/>
                          <a:gd name="connsiteY0" fmla="*/ 0 h 30201"/>
                          <a:gd name="connsiteX1" fmla="*/ 34038 w 57243"/>
                          <a:gd name="connsiteY1" fmla="*/ 9351 h 30201"/>
                          <a:gd name="connsiteX2" fmla="*/ 0 w 57243"/>
                          <a:gd name="connsiteY2" fmla="*/ 30201 h 30201"/>
                          <a:gd name="connsiteX3" fmla="*/ 57243 w 57243"/>
                          <a:gd name="connsiteY3" fmla="*/ 0 h 302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243" h="30201">
                            <a:moveTo>
                              <a:pt x="57243" y="0"/>
                            </a:moveTo>
                            <a:lnTo>
                              <a:pt x="34038" y="9351"/>
                            </a:lnTo>
                            <a:lnTo>
                              <a:pt x="0" y="30201"/>
                            </a:lnTo>
                            <a:lnTo>
                              <a:pt x="57243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58" name="Szabadkézi sokszög 757"/>
                      <p:cNvSpPr/>
                      <p:nvPr/>
                    </p:nvSpPr>
                    <p:spPr>
                      <a:xfrm>
                        <a:off x="4549538" y="3590546"/>
                        <a:ext cx="12092" cy="6118"/>
                      </a:xfrm>
                      <a:custGeom>
                        <a:avLst/>
                        <a:gdLst>
                          <a:gd name="connsiteX0" fmla="*/ 24050 w 24050"/>
                          <a:gd name="connsiteY0" fmla="*/ 0 h 14732"/>
                          <a:gd name="connsiteX1" fmla="*/ 6197 w 24050"/>
                          <a:gd name="connsiteY1" fmla="*/ 9419 h 14732"/>
                          <a:gd name="connsiteX2" fmla="*/ 0 w 24050"/>
                          <a:gd name="connsiteY2" fmla="*/ 14732 h 14732"/>
                          <a:gd name="connsiteX3" fmla="*/ 24050 w 24050"/>
                          <a:gd name="connsiteY3" fmla="*/ 0 h 147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4050" h="14732">
                            <a:moveTo>
                              <a:pt x="24050" y="0"/>
                            </a:moveTo>
                            <a:lnTo>
                              <a:pt x="6197" y="9419"/>
                            </a:lnTo>
                            <a:lnTo>
                              <a:pt x="0" y="14732"/>
                            </a:lnTo>
                            <a:lnTo>
                              <a:pt x="24050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59" name="Szabadkézi sokszög 758"/>
                      <p:cNvSpPr/>
                      <p:nvPr/>
                    </p:nvSpPr>
                    <p:spPr>
                      <a:xfrm>
                        <a:off x="4516526" y="3596664"/>
                        <a:ext cx="33012" cy="23372"/>
                      </a:xfrm>
                      <a:custGeom>
                        <a:avLst/>
                        <a:gdLst>
                          <a:gd name="connsiteX0" fmla="*/ 65655 w 65655"/>
                          <a:gd name="connsiteY0" fmla="*/ 0 h 56286"/>
                          <a:gd name="connsiteX1" fmla="*/ 55941 w 65655"/>
                          <a:gd name="connsiteY1" fmla="*/ 5950 h 56286"/>
                          <a:gd name="connsiteX2" fmla="*/ 0 w 65655"/>
                          <a:gd name="connsiteY2" fmla="*/ 56286 h 56286"/>
                          <a:gd name="connsiteX3" fmla="*/ 65655 w 65655"/>
                          <a:gd name="connsiteY3" fmla="*/ 0 h 56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5655" h="56286">
                            <a:moveTo>
                              <a:pt x="65655" y="0"/>
                            </a:moveTo>
                            <a:lnTo>
                              <a:pt x="55941" y="5950"/>
                            </a:lnTo>
                            <a:lnTo>
                              <a:pt x="0" y="56286"/>
                            </a:lnTo>
                            <a:lnTo>
                              <a:pt x="65655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60" name="Ellipszis 759"/>
                      <p:cNvSpPr/>
                      <p:nvPr/>
                    </p:nvSpPr>
                    <p:spPr>
                      <a:xfrm flipH="1">
                        <a:off x="4292673" y="3268394"/>
                        <a:ext cx="413943" cy="269322"/>
                      </a:xfrm>
                      <a:prstGeom prst="ellipse">
                        <a:avLst/>
                      </a:pr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61" name="Ellipszis 760"/>
                      <p:cNvSpPr/>
                      <p:nvPr/>
                    </p:nvSpPr>
                    <p:spPr>
                      <a:xfrm flipH="1">
                        <a:off x="4301092" y="3224713"/>
                        <a:ext cx="397107" cy="269322"/>
                      </a:xfrm>
                      <a:prstGeom prst="ellipse">
                        <a:avLst/>
                      </a:prstGeom>
                      <a:solidFill>
                        <a:srgbClr val="F4914E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62" name="Ellipszis 761"/>
                      <p:cNvSpPr/>
                      <p:nvPr/>
                    </p:nvSpPr>
                    <p:spPr>
                      <a:xfrm rot="16200000" flipH="1">
                        <a:off x="4385756" y="3147252"/>
                        <a:ext cx="234585" cy="397107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20000"/>
                          <a:lumOff val="80000"/>
                        </a:schemeClr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63" name="Ellipszis 762"/>
                      <p:cNvSpPr/>
                      <p:nvPr/>
                    </p:nvSpPr>
                    <p:spPr>
                      <a:xfrm rot="5400000" flipH="1">
                        <a:off x="4403940" y="3255313"/>
                        <a:ext cx="191199" cy="259022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55000">
                            <a:schemeClr val="accent2">
                              <a:lumMod val="50000"/>
                            </a:schemeClr>
                          </a:gs>
                          <a:gs pos="31000">
                            <a:schemeClr val="accent2">
                              <a:lumMod val="75000"/>
                            </a:schemeClr>
                          </a:gs>
                          <a:gs pos="0">
                            <a:schemeClr val="tx1"/>
                          </a:gs>
                          <a:gs pos="16000">
                            <a:schemeClr val="tx1"/>
                          </a:gs>
                          <a:gs pos="88000">
                            <a:srgbClr val="00B050"/>
                          </a:gs>
                          <a:gs pos="78000">
                            <a:schemeClr val="accent2">
                              <a:lumMod val="50000"/>
                            </a:schemeClr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64" name="Ellipszis 763"/>
                      <p:cNvSpPr/>
                      <p:nvPr/>
                    </p:nvSpPr>
                    <p:spPr>
                      <a:xfrm flipH="1">
                        <a:off x="4361137" y="3344830"/>
                        <a:ext cx="30252" cy="39737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65" name="Szabadkézi sokszög 764"/>
                      <p:cNvSpPr/>
                      <p:nvPr/>
                    </p:nvSpPr>
                    <p:spPr>
                      <a:xfrm rot="16200000" flipH="1">
                        <a:off x="4433167" y="3133236"/>
                        <a:ext cx="139764" cy="397107"/>
                      </a:xfrm>
                      <a:custGeom>
                        <a:avLst/>
                        <a:gdLst>
                          <a:gd name="connsiteX0" fmla="*/ 409807 w 488321"/>
                          <a:gd name="connsiteY0" fmla="*/ 0 h 813392"/>
                          <a:gd name="connsiteX1" fmla="*/ 488321 w 488321"/>
                          <a:gd name="connsiteY1" fmla="*/ 7856 h 813392"/>
                          <a:gd name="connsiteX2" fmla="*/ 484236 w 488321"/>
                          <a:gd name="connsiteY2" fmla="*/ 8264 h 813392"/>
                          <a:gd name="connsiteX3" fmla="*/ 157019 w 488321"/>
                          <a:gd name="connsiteY3" fmla="*/ 406697 h 813392"/>
                          <a:gd name="connsiteX4" fmla="*/ 484236 w 488321"/>
                          <a:gd name="connsiteY4" fmla="*/ 805130 h 813392"/>
                          <a:gd name="connsiteX5" fmla="*/ 488312 w 488321"/>
                          <a:gd name="connsiteY5" fmla="*/ 805538 h 813392"/>
                          <a:gd name="connsiteX6" fmla="*/ 409807 w 488321"/>
                          <a:gd name="connsiteY6" fmla="*/ 813392 h 813392"/>
                          <a:gd name="connsiteX7" fmla="*/ 0 w 488321"/>
                          <a:gd name="connsiteY7" fmla="*/ 406696 h 813392"/>
                          <a:gd name="connsiteX8" fmla="*/ 409807 w 488321"/>
                          <a:gd name="connsiteY8" fmla="*/ 0 h 8133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88321" h="813392">
                            <a:moveTo>
                              <a:pt x="409807" y="0"/>
                            </a:moveTo>
                            <a:lnTo>
                              <a:pt x="488321" y="7856"/>
                            </a:lnTo>
                            <a:lnTo>
                              <a:pt x="484236" y="8264"/>
                            </a:lnTo>
                            <a:cubicBezTo>
                              <a:pt x="297494" y="46187"/>
                              <a:pt x="157019" y="210162"/>
                              <a:pt x="157019" y="406697"/>
                            </a:cubicBezTo>
                            <a:cubicBezTo>
                              <a:pt x="157019" y="603233"/>
                              <a:pt x="297494" y="767208"/>
                              <a:pt x="484236" y="805130"/>
                            </a:cubicBezTo>
                            <a:lnTo>
                              <a:pt x="488312" y="805538"/>
                            </a:lnTo>
                            <a:lnTo>
                              <a:pt x="409807" y="813392"/>
                            </a:lnTo>
                            <a:cubicBezTo>
                              <a:pt x="183477" y="813392"/>
                              <a:pt x="0" y="631308"/>
                              <a:pt x="0" y="406696"/>
                            </a:cubicBezTo>
                            <a:cubicBezTo>
                              <a:pt x="0" y="182084"/>
                              <a:pt x="183477" y="0"/>
                              <a:pt x="40980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4B183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66" name="Szabadkézi sokszög 765"/>
                      <p:cNvSpPr/>
                      <p:nvPr/>
                    </p:nvSpPr>
                    <p:spPr>
                      <a:xfrm rot="5400000" flipH="1">
                        <a:off x="4401662" y="3101328"/>
                        <a:ext cx="202772" cy="408973"/>
                      </a:xfrm>
                      <a:custGeom>
                        <a:avLst/>
                        <a:gdLst>
                          <a:gd name="connsiteX0" fmla="*/ 78514 w 488321"/>
                          <a:gd name="connsiteY0" fmla="*/ 0 h 813392"/>
                          <a:gd name="connsiteX1" fmla="*/ 488321 w 488321"/>
                          <a:gd name="connsiteY1" fmla="*/ 406696 h 813392"/>
                          <a:gd name="connsiteX2" fmla="*/ 78514 w 488321"/>
                          <a:gd name="connsiteY2" fmla="*/ 813392 h 813392"/>
                          <a:gd name="connsiteX3" fmla="*/ 0 w 488321"/>
                          <a:gd name="connsiteY3" fmla="*/ 805537 h 813392"/>
                          <a:gd name="connsiteX4" fmla="*/ 4085 w 488321"/>
                          <a:gd name="connsiteY4" fmla="*/ 805128 h 813392"/>
                          <a:gd name="connsiteX5" fmla="*/ 331302 w 488321"/>
                          <a:gd name="connsiteY5" fmla="*/ 406695 h 813392"/>
                          <a:gd name="connsiteX6" fmla="*/ 4085 w 488321"/>
                          <a:gd name="connsiteY6" fmla="*/ 8262 h 813392"/>
                          <a:gd name="connsiteX7" fmla="*/ 9 w 488321"/>
                          <a:gd name="connsiteY7" fmla="*/ 7855 h 813392"/>
                          <a:gd name="connsiteX8" fmla="*/ 78514 w 488321"/>
                          <a:gd name="connsiteY8" fmla="*/ 0 h 8133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88321" h="813392">
                            <a:moveTo>
                              <a:pt x="78514" y="0"/>
                            </a:moveTo>
                            <a:cubicBezTo>
                              <a:pt x="304844" y="0"/>
                              <a:pt x="488321" y="182084"/>
                              <a:pt x="488321" y="406696"/>
                            </a:cubicBezTo>
                            <a:cubicBezTo>
                              <a:pt x="488321" y="631308"/>
                              <a:pt x="304844" y="813392"/>
                              <a:pt x="78514" y="813392"/>
                            </a:cubicBezTo>
                            <a:lnTo>
                              <a:pt x="0" y="805537"/>
                            </a:lnTo>
                            <a:lnTo>
                              <a:pt x="4085" y="805128"/>
                            </a:lnTo>
                            <a:cubicBezTo>
                              <a:pt x="190827" y="767206"/>
                              <a:pt x="331302" y="603231"/>
                              <a:pt x="331302" y="406695"/>
                            </a:cubicBezTo>
                            <a:cubicBezTo>
                              <a:pt x="331302" y="210160"/>
                              <a:pt x="190827" y="46185"/>
                              <a:pt x="4085" y="8262"/>
                            </a:cubicBezTo>
                            <a:lnTo>
                              <a:pt x="9" y="7855"/>
                            </a:lnTo>
                            <a:lnTo>
                              <a:pt x="78514" y="0"/>
                            </a:lnTo>
                            <a:close/>
                          </a:path>
                        </a:pathLst>
                      </a:custGeom>
                      <a:solidFill>
                        <a:srgbClr val="F7973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767" name="Ellipszis 766"/>
                      <p:cNvSpPr/>
                      <p:nvPr/>
                    </p:nvSpPr>
                    <p:spPr>
                      <a:xfrm flipH="1">
                        <a:off x="4427921" y="3374539"/>
                        <a:ext cx="36202" cy="38876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733" name="Szabadkézi sokszög 732"/>
                    <p:cNvSpPr/>
                    <p:nvPr/>
                  </p:nvSpPr>
                  <p:spPr>
                    <a:xfrm rot="5340000">
                      <a:off x="1922410" y="1676788"/>
                      <a:ext cx="692738" cy="1306916"/>
                    </a:xfrm>
                    <a:custGeom>
                      <a:avLst/>
                      <a:gdLst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1297434 h 2224902"/>
                        <a:gd name="connsiteX19" fmla="*/ 342269 w 1133902"/>
                        <a:gd name="connsiteY19" fmla="*/ 1194959 h 2224902"/>
                        <a:gd name="connsiteX20" fmla="*/ 342269 w 1133902"/>
                        <a:gd name="connsiteY20" fmla="*/ 991465 h 2224902"/>
                        <a:gd name="connsiteX21" fmla="*/ 381436 w 1133902"/>
                        <a:gd name="connsiteY21" fmla="*/ 888991 h 2224902"/>
                        <a:gd name="connsiteX22" fmla="*/ 404258 w 1133902"/>
                        <a:gd name="connsiteY22" fmla="*/ 872315 h 2224902"/>
                        <a:gd name="connsiteX23" fmla="*/ 409543 w 1133902"/>
                        <a:gd name="connsiteY23" fmla="*/ 847292 h 2224902"/>
                        <a:gd name="connsiteX24" fmla="*/ 437442 w 1133902"/>
                        <a:gd name="connsiteY24" fmla="*/ 805299 h 2224902"/>
                        <a:gd name="connsiteX25" fmla="*/ 28674 w 1133902"/>
                        <a:gd name="connsiteY2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1297434 h 2224902"/>
                        <a:gd name="connsiteX19" fmla="*/ 342269 w 1133902"/>
                        <a:gd name="connsiteY19" fmla="*/ 1194959 h 2224902"/>
                        <a:gd name="connsiteX20" fmla="*/ 381436 w 1133902"/>
                        <a:gd name="connsiteY20" fmla="*/ 888991 h 2224902"/>
                        <a:gd name="connsiteX21" fmla="*/ 404258 w 1133902"/>
                        <a:gd name="connsiteY21" fmla="*/ 872315 h 2224902"/>
                        <a:gd name="connsiteX22" fmla="*/ 409543 w 1133902"/>
                        <a:gd name="connsiteY22" fmla="*/ 847292 h 2224902"/>
                        <a:gd name="connsiteX23" fmla="*/ 437442 w 1133902"/>
                        <a:gd name="connsiteY23" fmla="*/ 805299 h 2224902"/>
                        <a:gd name="connsiteX24" fmla="*/ 28674 w 1133902"/>
                        <a:gd name="connsiteY24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1297434 h 2224902"/>
                        <a:gd name="connsiteX19" fmla="*/ 381436 w 1133902"/>
                        <a:gd name="connsiteY19" fmla="*/ 888991 h 2224902"/>
                        <a:gd name="connsiteX20" fmla="*/ 404258 w 1133902"/>
                        <a:gd name="connsiteY20" fmla="*/ 872315 h 2224902"/>
                        <a:gd name="connsiteX21" fmla="*/ 409543 w 1133902"/>
                        <a:gd name="connsiteY21" fmla="*/ 847292 h 2224902"/>
                        <a:gd name="connsiteX22" fmla="*/ 437442 w 1133902"/>
                        <a:gd name="connsiteY22" fmla="*/ 805299 h 2224902"/>
                        <a:gd name="connsiteX23" fmla="*/ 28674 w 1133902"/>
                        <a:gd name="connsiteY23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888991 h 2224902"/>
                        <a:gd name="connsiteX19" fmla="*/ 404258 w 1133902"/>
                        <a:gd name="connsiteY19" fmla="*/ 872315 h 2224902"/>
                        <a:gd name="connsiteX20" fmla="*/ 409543 w 1133902"/>
                        <a:gd name="connsiteY20" fmla="*/ 847292 h 2224902"/>
                        <a:gd name="connsiteX21" fmla="*/ 437442 w 1133902"/>
                        <a:gd name="connsiteY21" fmla="*/ 805299 h 2224902"/>
                        <a:gd name="connsiteX22" fmla="*/ 28674 w 1133902"/>
                        <a:gd name="connsiteY22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888991 h 2224902"/>
                        <a:gd name="connsiteX19" fmla="*/ 404258 w 1133902"/>
                        <a:gd name="connsiteY19" fmla="*/ 872315 h 2224902"/>
                        <a:gd name="connsiteX20" fmla="*/ 437442 w 1133902"/>
                        <a:gd name="connsiteY20" fmla="*/ 805299 h 2224902"/>
                        <a:gd name="connsiteX21" fmla="*/ 28674 w 1133902"/>
                        <a:gd name="connsiteY21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888991 h 2224902"/>
                        <a:gd name="connsiteX19" fmla="*/ 437442 w 1133902"/>
                        <a:gd name="connsiteY19" fmla="*/ 805299 h 2224902"/>
                        <a:gd name="connsiteX20" fmla="*/ 28674 w 1133902"/>
                        <a:gd name="connsiteY20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437442 w 1133902"/>
                        <a:gd name="connsiteY18" fmla="*/ 805299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37442 w 1133902"/>
                        <a:gd name="connsiteY17" fmla="*/ 805299 h 2224902"/>
                        <a:gd name="connsiteX18" fmla="*/ 28674 w 1133902"/>
                        <a:gd name="connsiteY18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353140 w 1133902"/>
                        <a:gd name="connsiteY17" fmla="*/ 1074807 h 2224902"/>
                        <a:gd name="connsiteX18" fmla="*/ 437442 w 1133902"/>
                        <a:gd name="connsiteY18" fmla="*/ 805299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353140 w 1133902"/>
                        <a:gd name="connsiteY17" fmla="*/ 1074807 h 2224902"/>
                        <a:gd name="connsiteX18" fmla="*/ 437442 w 1133902"/>
                        <a:gd name="connsiteY18" fmla="*/ 805299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353140 w 1133902"/>
                        <a:gd name="connsiteY17" fmla="*/ 1074807 h 2224902"/>
                        <a:gd name="connsiteX18" fmla="*/ 570538 w 1133902"/>
                        <a:gd name="connsiteY18" fmla="*/ 665096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535413 w 1133902"/>
                        <a:gd name="connsiteY16" fmla="*/ 1571078 h 2224902"/>
                        <a:gd name="connsiteX17" fmla="*/ 353140 w 1133902"/>
                        <a:gd name="connsiteY17" fmla="*/ 1074807 h 2224902"/>
                        <a:gd name="connsiteX18" fmla="*/ 570538 w 1133902"/>
                        <a:gd name="connsiteY18" fmla="*/ 665096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35413 w 1133902"/>
                        <a:gd name="connsiteY16" fmla="*/ 1571078 h 2224902"/>
                        <a:gd name="connsiteX17" fmla="*/ 353140 w 1133902"/>
                        <a:gd name="connsiteY17" fmla="*/ 1074807 h 2224902"/>
                        <a:gd name="connsiteX18" fmla="*/ 570538 w 1133902"/>
                        <a:gd name="connsiteY18" fmla="*/ 665096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35413 w 1133902"/>
                        <a:gd name="connsiteY16" fmla="*/ 1571078 h 2224902"/>
                        <a:gd name="connsiteX17" fmla="*/ 353140 w 1133902"/>
                        <a:gd name="connsiteY17" fmla="*/ 1074807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83529 w 1133902"/>
                        <a:gd name="connsiteY16" fmla="*/ 1536286 h 2224902"/>
                        <a:gd name="connsiteX17" fmla="*/ 353140 w 1133902"/>
                        <a:gd name="connsiteY17" fmla="*/ 1074807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83529 w 1133902"/>
                        <a:gd name="connsiteY16" fmla="*/ 1536286 h 2224902"/>
                        <a:gd name="connsiteX17" fmla="*/ 484163 w 1133902"/>
                        <a:gd name="connsiteY17" fmla="*/ 1053341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83529 w 1133902"/>
                        <a:gd name="connsiteY16" fmla="*/ 1536286 h 2224902"/>
                        <a:gd name="connsiteX17" fmla="*/ 484163 w 1133902"/>
                        <a:gd name="connsiteY17" fmla="*/ 1053341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83529 w 1133902"/>
                        <a:gd name="connsiteY16" fmla="*/ 1536286 h 2224902"/>
                        <a:gd name="connsiteX17" fmla="*/ 484163 w 1133902"/>
                        <a:gd name="connsiteY17" fmla="*/ 1053341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84163 w 1133902"/>
                        <a:gd name="connsiteY17" fmla="*/ 1053341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86857 w 1133902"/>
                        <a:gd name="connsiteY17" fmla="*/ 898984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86857 w 1133902"/>
                        <a:gd name="connsiteY17" fmla="*/ 898984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86857 w 1133902"/>
                        <a:gd name="connsiteY17" fmla="*/ 898984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86857 w 1133902"/>
                        <a:gd name="connsiteY17" fmla="*/ 898984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74241 w 1133902"/>
                        <a:gd name="connsiteY17" fmla="*/ 836640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74241 w 1133902"/>
                        <a:gd name="connsiteY17" fmla="*/ 836640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61152 w 1133902"/>
                        <a:gd name="connsiteY17" fmla="*/ 805332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61152 w 1133902"/>
                        <a:gd name="connsiteY17" fmla="*/ 805332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761739 w 1133902"/>
                        <a:gd name="connsiteY9" fmla="*/ 1512408 h 2224902"/>
                        <a:gd name="connsiteX10" fmla="*/ 1084883 w 1133902"/>
                        <a:gd name="connsiteY10" fmla="*/ 1728257 h 2224902"/>
                        <a:gd name="connsiteX11" fmla="*/ 1082318 w 1133902"/>
                        <a:gd name="connsiteY11" fmla="*/ 1918177 h 2224902"/>
                        <a:gd name="connsiteX12" fmla="*/ 1071787 w 1133902"/>
                        <a:gd name="connsiteY12" fmla="*/ 1928591 h 2224902"/>
                        <a:gd name="connsiteX13" fmla="*/ 0 w 1133902"/>
                        <a:gd name="connsiteY13" fmla="*/ 2217799 h 2224902"/>
                        <a:gd name="connsiteX14" fmla="*/ 665295 w 1133902"/>
                        <a:gd name="connsiteY14" fmla="*/ 1821482 h 2224902"/>
                        <a:gd name="connsiteX15" fmla="*/ 456443 w 1133902"/>
                        <a:gd name="connsiteY15" fmla="*/ 1332156 h 2224902"/>
                        <a:gd name="connsiteX16" fmla="*/ 461152 w 1133902"/>
                        <a:gd name="connsiteY16" fmla="*/ 805332 h 2224902"/>
                        <a:gd name="connsiteX17" fmla="*/ 823818 w 1133902"/>
                        <a:gd name="connsiteY17" fmla="*/ 443852 h 2224902"/>
                        <a:gd name="connsiteX18" fmla="*/ 28674 w 1133902"/>
                        <a:gd name="connsiteY18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761739 w 1133902"/>
                        <a:gd name="connsiteY8" fmla="*/ 1512408 h 2224902"/>
                        <a:gd name="connsiteX9" fmla="*/ 1084883 w 1133902"/>
                        <a:gd name="connsiteY9" fmla="*/ 1728257 h 2224902"/>
                        <a:gd name="connsiteX10" fmla="*/ 1082318 w 1133902"/>
                        <a:gd name="connsiteY10" fmla="*/ 1918177 h 2224902"/>
                        <a:gd name="connsiteX11" fmla="*/ 1071787 w 1133902"/>
                        <a:gd name="connsiteY11" fmla="*/ 1928591 h 2224902"/>
                        <a:gd name="connsiteX12" fmla="*/ 0 w 1133902"/>
                        <a:gd name="connsiteY12" fmla="*/ 2217799 h 2224902"/>
                        <a:gd name="connsiteX13" fmla="*/ 665295 w 1133902"/>
                        <a:gd name="connsiteY13" fmla="*/ 1821482 h 2224902"/>
                        <a:gd name="connsiteX14" fmla="*/ 456443 w 1133902"/>
                        <a:gd name="connsiteY14" fmla="*/ 1332156 h 2224902"/>
                        <a:gd name="connsiteX15" fmla="*/ 461152 w 1133902"/>
                        <a:gd name="connsiteY15" fmla="*/ 805332 h 2224902"/>
                        <a:gd name="connsiteX16" fmla="*/ 823818 w 1133902"/>
                        <a:gd name="connsiteY16" fmla="*/ 443852 h 2224902"/>
                        <a:gd name="connsiteX17" fmla="*/ 28674 w 1133902"/>
                        <a:gd name="connsiteY17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543458 w 1133902"/>
                        <a:gd name="connsiteY7" fmla="*/ 1110446 h 2224902"/>
                        <a:gd name="connsiteX8" fmla="*/ 761739 w 1133902"/>
                        <a:gd name="connsiteY8" fmla="*/ 1512408 h 2224902"/>
                        <a:gd name="connsiteX9" fmla="*/ 1084883 w 1133902"/>
                        <a:gd name="connsiteY9" fmla="*/ 1728257 h 2224902"/>
                        <a:gd name="connsiteX10" fmla="*/ 1082318 w 1133902"/>
                        <a:gd name="connsiteY10" fmla="*/ 1918177 h 2224902"/>
                        <a:gd name="connsiteX11" fmla="*/ 1071787 w 1133902"/>
                        <a:gd name="connsiteY11" fmla="*/ 1928591 h 2224902"/>
                        <a:gd name="connsiteX12" fmla="*/ 0 w 1133902"/>
                        <a:gd name="connsiteY12" fmla="*/ 2217799 h 2224902"/>
                        <a:gd name="connsiteX13" fmla="*/ 665295 w 1133902"/>
                        <a:gd name="connsiteY13" fmla="*/ 1821482 h 2224902"/>
                        <a:gd name="connsiteX14" fmla="*/ 456443 w 1133902"/>
                        <a:gd name="connsiteY14" fmla="*/ 1332156 h 2224902"/>
                        <a:gd name="connsiteX15" fmla="*/ 461152 w 1133902"/>
                        <a:gd name="connsiteY15" fmla="*/ 805332 h 2224902"/>
                        <a:gd name="connsiteX16" fmla="*/ 823818 w 1133902"/>
                        <a:gd name="connsiteY16" fmla="*/ 443852 h 2224902"/>
                        <a:gd name="connsiteX17" fmla="*/ 28674 w 1133902"/>
                        <a:gd name="connsiteY17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619190 w 1133902"/>
                        <a:gd name="connsiteY5" fmla="*/ 983166 h 2224902"/>
                        <a:gd name="connsiteX6" fmla="*/ 543458 w 1133902"/>
                        <a:gd name="connsiteY6" fmla="*/ 1110446 h 2224902"/>
                        <a:gd name="connsiteX7" fmla="*/ 761739 w 1133902"/>
                        <a:gd name="connsiteY7" fmla="*/ 1512408 h 2224902"/>
                        <a:gd name="connsiteX8" fmla="*/ 1084883 w 1133902"/>
                        <a:gd name="connsiteY8" fmla="*/ 1728257 h 2224902"/>
                        <a:gd name="connsiteX9" fmla="*/ 1082318 w 1133902"/>
                        <a:gd name="connsiteY9" fmla="*/ 1918177 h 2224902"/>
                        <a:gd name="connsiteX10" fmla="*/ 1071787 w 1133902"/>
                        <a:gd name="connsiteY10" fmla="*/ 1928591 h 2224902"/>
                        <a:gd name="connsiteX11" fmla="*/ 0 w 1133902"/>
                        <a:gd name="connsiteY11" fmla="*/ 2217799 h 2224902"/>
                        <a:gd name="connsiteX12" fmla="*/ 665295 w 1133902"/>
                        <a:gd name="connsiteY12" fmla="*/ 1821482 h 2224902"/>
                        <a:gd name="connsiteX13" fmla="*/ 456443 w 1133902"/>
                        <a:gd name="connsiteY13" fmla="*/ 1332156 h 2224902"/>
                        <a:gd name="connsiteX14" fmla="*/ 461152 w 1133902"/>
                        <a:gd name="connsiteY14" fmla="*/ 805332 h 2224902"/>
                        <a:gd name="connsiteX15" fmla="*/ 823818 w 1133902"/>
                        <a:gd name="connsiteY15" fmla="*/ 443852 h 2224902"/>
                        <a:gd name="connsiteX16" fmla="*/ 28674 w 1133902"/>
                        <a:gd name="connsiteY16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43458 w 1133902"/>
                        <a:gd name="connsiteY5" fmla="*/ 1110446 h 2224902"/>
                        <a:gd name="connsiteX6" fmla="*/ 761739 w 1133902"/>
                        <a:gd name="connsiteY6" fmla="*/ 1512408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61739 w 1133902"/>
                        <a:gd name="connsiteY6" fmla="*/ 1512408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61739 w 1133902"/>
                        <a:gd name="connsiteY6" fmla="*/ 1512408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61739 w 1133902"/>
                        <a:gd name="connsiteY6" fmla="*/ 1512408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37500 w 1133902"/>
                        <a:gd name="connsiteY14" fmla="*/ 436364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37500 w 1133902"/>
                        <a:gd name="connsiteY14" fmla="*/ 436364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12185 w 1133902"/>
                        <a:gd name="connsiteY12" fmla="*/ 1342914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12185 w 1133902"/>
                        <a:gd name="connsiteY12" fmla="*/ 1342914 h 2224902"/>
                        <a:gd name="connsiteX13" fmla="*/ 450980 w 1133902"/>
                        <a:gd name="connsiteY13" fmla="*/ 805129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12185 w 1133902"/>
                        <a:gd name="connsiteY12" fmla="*/ 1342914 h 2224902"/>
                        <a:gd name="connsiteX13" fmla="*/ 450980 w 1133902"/>
                        <a:gd name="connsiteY13" fmla="*/ 805129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37034 w 1133902"/>
                        <a:gd name="connsiteY11" fmla="*/ 1787988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37034 w 1133902"/>
                        <a:gd name="connsiteY11" fmla="*/ 1787988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780093 w 1133902"/>
                        <a:gd name="connsiteY14" fmla="*/ 419695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83018 w 1133902"/>
                        <a:gd name="connsiteY11" fmla="*/ 1771387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780093 w 1133902"/>
                        <a:gd name="connsiteY14" fmla="*/ 419695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83018 w 1133902"/>
                        <a:gd name="connsiteY11" fmla="*/ 1771387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739286 w 1133902"/>
                        <a:gd name="connsiteY14" fmla="*/ 426642 h 2224902"/>
                        <a:gd name="connsiteX15" fmla="*/ 28674 w 1133902"/>
                        <a:gd name="connsiteY15" fmla="*/ 5494 h 2224902"/>
                        <a:gd name="connsiteX0" fmla="*/ 0 w 1105228"/>
                        <a:gd name="connsiteY0" fmla="*/ 5494 h 2144045"/>
                        <a:gd name="connsiteX1" fmla="*/ 1060429 w 1105228"/>
                        <a:gd name="connsiteY1" fmla="*/ 311021 h 2144045"/>
                        <a:gd name="connsiteX2" fmla="*/ 1070618 w 1105228"/>
                        <a:gd name="connsiteY2" fmla="*/ 320992 h 2144045"/>
                        <a:gd name="connsiteX3" fmla="*/ 1067403 w 1105228"/>
                        <a:gd name="connsiteY3" fmla="*/ 495876 h 2144045"/>
                        <a:gd name="connsiteX4" fmla="*/ 771966 w 1105228"/>
                        <a:gd name="connsiteY4" fmla="*/ 710494 h 2144045"/>
                        <a:gd name="connsiteX5" fmla="*/ 508713 w 1105228"/>
                        <a:gd name="connsiteY5" fmla="*/ 1063755 h 2144045"/>
                        <a:gd name="connsiteX6" fmla="*/ 760428 w 1105228"/>
                        <a:gd name="connsiteY6" fmla="*/ 1497432 h 2144045"/>
                        <a:gd name="connsiteX7" fmla="*/ 1056209 w 1105228"/>
                        <a:gd name="connsiteY7" fmla="*/ 1728257 h 2144045"/>
                        <a:gd name="connsiteX8" fmla="*/ 1053644 w 1105228"/>
                        <a:gd name="connsiteY8" fmla="*/ 1918177 h 2144045"/>
                        <a:gd name="connsiteX9" fmla="*/ 1043113 w 1105228"/>
                        <a:gd name="connsiteY9" fmla="*/ 1928591 h 2144045"/>
                        <a:gd name="connsiteX10" fmla="*/ 16126 w 1105228"/>
                        <a:gd name="connsiteY10" fmla="*/ 2134635 h 2144045"/>
                        <a:gd name="connsiteX11" fmla="*/ 654344 w 1105228"/>
                        <a:gd name="connsiteY11" fmla="*/ 1771387 h 2144045"/>
                        <a:gd name="connsiteX12" fmla="*/ 383511 w 1105228"/>
                        <a:gd name="connsiteY12" fmla="*/ 1342914 h 2144045"/>
                        <a:gd name="connsiteX13" fmla="*/ 412134 w 1105228"/>
                        <a:gd name="connsiteY13" fmla="*/ 804926 h 2144045"/>
                        <a:gd name="connsiteX14" fmla="*/ 710612 w 1105228"/>
                        <a:gd name="connsiteY14" fmla="*/ 426642 h 2144045"/>
                        <a:gd name="connsiteX15" fmla="*/ 0 w 1105228"/>
                        <a:gd name="connsiteY15" fmla="*/ 5494 h 2144045"/>
                        <a:gd name="connsiteX0" fmla="*/ 0 w 1119371"/>
                        <a:gd name="connsiteY0" fmla="*/ 6790 h 2079307"/>
                        <a:gd name="connsiteX1" fmla="*/ 1074572 w 1119371"/>
                        <a:gd name="connsiteY1" fmla="*/ 246283 h 2079307"/>
                        <a:gd name="connsiteX2" fmla="*/ 1084761 w 1119371"/>
                        <a:gd name="connsiteY2" fmla="*/ 256254 h 2079307"/>
                        <a:gd name="connsiteX3" fmla="*/ 1081546 w 1119371"/>
                        <a:gd name="connsiteY3" fmla="*/ 431138 h 2079307"/>
                        <a:gd name="connsiteX4" fmla="*/ 786109 w 1119371"/>
                        <a:gd name="connsiteY4" fmla="*/ 645756 h 2079307"/>
                        <a:gd name="connsiteX5" fmla="*/ 522856 w 1119371"/>
                        <a:gd name="connsiteY5" fmla="*/ 999017 h 2079307"/>
                        <a:gd name="connsiteX6" fmla="*/ 774571 w 1119371"/>
                        <a:gd name="connsiteY6" fmla="*/ 1432694 h 2079307"/>
                        <a:gd name="connsiteX7" fmla="*/ 1070352 w 1119371"/>
                        <a:gd name="connsiteY7" fmla="*/ 1663519 h 2079307"/>
                        <a:gd name="connsiteX8" fmla="*/ 1067787 w 1119371"/>
                        <a:gd name="connsiteY8" fmla="*/ 1853439 h 2079307"/>
                        <a:gd name="connsiteX9" fmla="*/ 1057256 w 1119371"/>
                        <a:gd name="connsiteY9" fmla="*/ 1863853 h 2079307"/>
                        <a:gd name="connsiteX10" fmla="*/ 30269 w 1119371"/>
                        <a:gd name="connsiteY10" fmla="*/ 2069897 h 2079307"/>
                        <a:gd name="connsiteX11" fmla="*/ 668487 w 1119371"/>
                        <a:gd name="connsiteY11" fmla="*/ 1706649 h 2079307"/>
                        <a:gd name="connsiteX12" fmla="*/ 397654 w 1119371"/>
                        <a:gd name="connsiteY12" fmla="*/ 1278176 h 2079307"/>
                        <a:gd name="connsiteX13" fmla="*/ 426277 w 1119371"/>
                        <a:gd name="connsiteY13" fmla="*/ 740188 h 2079307"/>
                        <a:gd name="connsiteX14" fmla="*/ 724755 w 1119371"/>
                        <a:gd name="connsiteY14" fmla="*/ 361904 h 2079307"/>
                        <a:gd name="connsiteX15" fmla="*/ 0 w 1119371"/>
                        <a:gd name="connsiteY15" fmla="*/ 6790 h 2079307"/>
                        <a:gd name="connsiteX0" fmla="*/ 0 w 1119371"/>
                        <a:gd name="connsiteY0" fmla="*/ 6790 h 2079307"/>
                        <a:gd name="connsiteX1" fmla="*/ 1074572 w 1119371"/>
                        <a:gd name="connsiteY1" fmla="*/ 246283 h 2079307"/>
                        <a:gd name="connsiteX2" fmla="*/ 1084761 w 1119371"/>
                        <a:gd name="connsiteY2" fmla="*/ 256254 h 2079307"/>
                        <a:gd name="connsiteX3" fmla="*/ 1081546 w 1119371"/>
                        <a:gd name="connsiteY3" fmla="*/ 431138 h 2079307"/>
                        <a:gd name="connsiteX4" fmla="*/ 786109 w 1119371"/>
                        <a:gd name="connsiteY4" fmla="*/ 645756 h 2079307"/>
                        <a:gd name="connsiteX5" fmla="*/ 522856 w 1119371"/>
                        <a:gd name="connsiteY5" fmla="*/ 999017 h 2079307"/>
                        <a:gd name="connsiteX6" fmla="*/ 774571 w 1119371"/>
                        <a:gd name="connsiteY6" fmla="*/ 1432694 h 2079307"/>
                        <a:gd name="connsiteX7" fmla="*/ 1070352 w 1119371"/>
                        <a:gd name="connsiteY7" fmla="*/ 1663519 h 2079307"/>
                        <a:gd name="connsiteX8" fmla="*/ 1067787 w 1119371"/>
                        <a:gd name="connsiteY8" fmla="*/ 1853439 h 2079307"/>
                        <a:gd name="connsiteX9" fmla="*/ 1057256 w 1119371"/>
                        <a:gd name="connsiteY9" fmla="*/ 1863853 h 2079307"/>
                        <a:gd name="connsiteX10" fmla="*/ 30269 w 1119371"/>
                        <a:gd name="connsiteY10" fmla="*/ 2069897 h 2079307"/>
                        <a:gd name="connsiteX11" fmla="*/ 668487 w 1119371"/>
                        <a:gd name="connsiteY11" fmla="*/ 1706649 h 2079307"/>
                        <a:gd name="connsiteX12" fmla="*/ 397654 w 1119371"/>
                        <a:gd name="connsiteY12" fmla="*/ 1278176 h 2079307"/>
                        <a:gd name="connsiteX13" fmla="*/ 426277 w 1119371"/>
                        <a:gd name="connsiteY13" fmla="*/ 740188 h 2079307"/>
                        <a:gd name="connsiteX14" fmla="*/ 651118 w 1119371"/>
                        <a:gd name="connsiteY14" fmla="*/ 356174 h 2079307"/>
                        <a:gd name="connsiteX15" fmla="*/ 0 w 1119371"/>
                        <a:gd name="connsiteY15" fmla="*/ 6790 h 2079307"/>
                        <a:gd name="connsiteX0" fmla="*/ 0 w 1119371"/>
                        <a:gd name="connsiteY0" fmla="*/ 6790 h 2079307"/>
                        <a:gd name="connsiteX1" fmla="*/ 1074572 w 1119371"/>
                        <a:gd name="connsiteY1" fmla="*/ 246283 h 2079307"/>
                        <a:gd name="connsiteX2" fmla="*/ 1084761 w 1119371"/>
                        <a:gd name="connsiteY2" fmla="*/ 256254 h 2079307"/>
                        <a:gd name="connsiteX3" fmla="*/ 1081546 w 1119371"/>
                        <a:gd name="connsiteY3" fmla="*/ 431138 h 2079307"/>
                        <a:gd name="connsiteX4" fmla="*/ 786109 w 1119371"/>
                        <a:gd name="connsiteY4" fmla="*/ 645756 h 2079307"/>
                        <a:gd name="connsiteX5" fmla="*/ 522856 w 1119371"/>
                        <a:gd name="connsiteY5" fmla="*/ 999017 h 2079307"/>
                        <a:gd name="connsiteX6" fmla="*/ 774571 w 1119371"/>
                        <a:gd name="connsiteY6" fmla="*/ 1432694 h 2079307"/>
                        <a:gd name="connsiteX7" fmla="*/ 1070352 w 1119371"/>
                        <a:gd name="connsiteY7" fmla="*/ 1663519 h 2079307"/>
                        <a:gd name="connsiteX8" fmla="*/ 1067787 w 1119371"/>
                        <a:gd name="connsiteY8" fmla="*/ 1853439 h 2079307"/>
                        <a:gd name="connsiteX9" fmla="*/ 1057256 w 1119371"/>
                        <a:gd name="connsiteY9" fmla="*/ 1863853 h 2079307"/>
                        <a:gd name="connsiteX10" fmla="*/ 30269 w 1119371"/>
                        <a:gd name="connsiteY10" fmla="*/ 2069897 h 2079307"/>
                        <a:gd name="connsiteX11" fmla="*/ 573243 w 1119371"/>
                        <a:gd name="connsiteY11" fmla="*/ 1696117 h 2079307"/>
                        <a:gd name="connsiteX12" fmla="*/ 397654 w 1119371"/>
                        <a:gd name="connsiteY12" fmla="*/ 1278176 h 2079307"/>
                        <a:gd name="connsiteX13" fmla="*/ 426277 w 1119371"/>
                        <a:gd name="connsiteY13" fmla="*/ 740188 h 2079307"/>
                        <a:gd name="connsiteX14" fmla="*/ 651118 w 1119371"/>
                        <a:gd name="connsiteY14" fmla="*/ 356174 h 2079307"/>
                        <a:gd name="connsiteX15" fmla="*/ 0 w 1119371"/>
                        <a:gd name="connsiteY15" fmla="*/ 6790 h 2079307"/>
                        <a:gd name="connsiteX0" fmla="*/ 69310 w 1089102"/>
                        <a:gd name="connsiteY0" fmla="*/ 7056 h 2068963"/>
                        <a:gd name="connsiteX1" fmla="*/ 1044303 w 1089102"/>
                        <a:gd name="connsiteY1" fmla="*/ 235939 h 2068963"/>
                        <a:gd name="connsiteX2" fmla="*/ 1054492 w 1089102"/>
                        <a:gd name="connsiteY2" fmla="*/ 245910 h 2068963"/>
                        <a:gd name="connsiteX3" fmla="*/ 1051277 w 1089102"/>
                        <a:gd name="connsiteY3" fmla="*/ 420794 h 2068963"/>
                        <a:gd name="connsiteX4" fmla="*/ 755840 w 1089102"/>
                        <a:gd name="connsiteY4" fmla="*/ 635412 h 2068963"/>
                        <a:gd name="connsiteX5" fmla="*/ 492587 w 1089102"/>
                        <a:gd name="connsiteY5" fmla="*/ 988673 h 2068963"/>
                        <a:gd name="connsiteX6" fmla="*/ 744302 w 1089102"/>
                        <a:gd name="connsiteY6" fmla="*/ 1422350 h 2068963"/>
                        <a:gd name="connsiteX7" fmla="*/ 1040083 w 1089102"/>
                        <a:gd name="connsiteY7" fmla="*/ 1653175 h 2068963"/>
                        <a:gd name="connsiteX8" fmla="*/ 1037518 w 1089102"/>
                        <a:gd name="connsiteY8" fmla="*/ 1843095 h 2068963"/>
                        <a:gd name="connsiteX9" fmla="*/ 1026987 w 1089102"/>
                        <a:gd name="connsiteY9" fmla="*/ 1853509 h 2068963"/>
                        <a:gd name="connsiteX10" fmla="*/ 0 w 1089102"/>
                        <a:gd name="connsiteY10" fmla="*/ 2059553 h 2068963"/>
                        <a:gd name="connsiteX11" fmla="*/ 542974 w 1089102"/>
                        <a:gd name="connsiteY11" fmla="*/ 1685773 h 2068963"/>
                        <a:gd name="connsiteX12" fmla="*/ 367385 w 1089102"/>
                        <a:gd name="connsiteY12" fmla="*/ 1267832 h 2068963"/>
                        <a:gd name="connsiteX13" fmla="*/ 396008 w 1089102"/>
                        <a:gd name="connsiteY13" fmla="*/ 729844 h 2068963"/>
                        <a:gd name="connsiteX14" fmla="*/ 620849 w 1089102"/>
                        <a:gd name="connsiteY14" fmla="*/ 345830 h 2068963"/>
                        <a:gd name="connsiteX15" fmla="*/ 69310 w 1089102"/>
                        <a:gd name="connsiteY15" fmla="*/ 7056 h 2068963"/>
                        <a:gd name="connsiteX0" fmla="*/ 0 w 1110699"/>
                        <a:gd name="connsiteY0" fmla="*/ 6792 h 2079153"/>
                        <a:gd name="connsiteX1" fmla="*/ 1065900 w 1110699"/>
                        <a:gd name="connsiteY1" fmla="*/ 246129 h 2079153"/>
                        <a:gd name="connsiteX2" fmla="*/ 1076089 w 1110699"/>
                        <a:gd name="connsiteY2" fmla="*/ 256100 h 2079153"/>
                        <a:gd name="connsiteX3" fmla="*/ 1072874 w 1110699"/>
                        <a:gd name="connsiteY3" fmla="*/ 430984 h 2079153"/>
                        <a:gd name="connsiteX4" fmla="*/ 777437 w 1110699"/>
                        <a:gd name="connsiteY4" fmla="*/ 645602 h 2079153"/>
                        <a:gd name="connsiteX5" fmla="*/ 514184 w 1110699"/>
                        <a:gd name="connsiteY5" fmla="*/ 998863 h 2079153"/>
                        <a:gd name="connsiteX6" fmla="*/ 765899 w 1110699"/>
                        <a:gd name="connsiteY6" fmla="*/ 1432540 h 2079153"/>
                        <a:gd name="connsiteX7" fmla="*/ 1061680 w 1110699"/>
                        <a:gd name="connsiteY7" fmla="*/ 1663365 h 2079153"/>
                        <a:gd name="connsiteX8" fmla="*/ 1059115 w 1110699"/>
                        <a:gd name="connsiteY8" fmla="*/ 1853285 h 2079153"/>
                        <a:gd name="connsiteX9" fmla="*/ 1048584 w 1110699"/>
                        <a:gd name="connsiteY9" fmla="*/ 1863699 h 2079153"/>
                        <a:gd name="connsiteX10" fmla="*/ 21597 w 1110699"/>
                        <a:gd name="connsiteY10" fmla="*/ 2069743 h 2079153"/>
                        <a:gd name="connsiteX11" fmla="*/ 564571 w 1110699"/>
                        <a:gd name="connsiteY11" fmla="*/ 1695963 h 2079153"/>
                        <a:gd name="connsiteX12" fmla="*/ 388982 w 1110699"/>
                        <a:gd name="connsiteY12" fmla="*/ 1278022 h 2079153"/>
                        <a:gd name="connsiteX13" fmla="*/ 417605 w 1110699"/>
                        <a:gd name="connsiteY13" fmla="*/ 740034 h 2079153"/>
                        <a:gd name="connsiteX14" fmla="*/ 642446 w 1110699"/>
                        <a:gd name="connsiteY14" fmla="*/ 356020 h 2079153"/>
                        <a:gd name="connsiteX15" fmla="*/ 0 w 1110699"/>
                        <a:gd name="connsiteY15" fmla="*/ 6792 h 2079153"/>
                        <a:gd name="connsiteX0" fmla="*/ 0 w 1110699"/>
                        <a:gd name="connsiteY0" fmla="*/ 6792 h 2069743"/>
                        <a:gd name="connsiteX1" fmla="*/ 1065900 w 1110699"/>
                        <a:gd name="connsiteY1" fmla="*/ 246129 h 2069743"/>
                        <a:gd name="connsiteX2" fmla="*/ 1076089 w 1110699"/>
                        <a:gd name="connsiteY2" fmla="*/ 256100 h 2069743"/>
                        <a:gd name="connsiteX3" fmla="*/ 1072874 w 1110699"/>
                        <a:gd name="connsiteY3" fmla="*/ 430984 h 2069743"/>
                        <a:gd name="connsiteX4" fmla="*/ 777437 w 1110699"/>
                        <a:gd name="connsiteY4" fmla="*/ 645602 h 2069743"/>
                        <a:gd name="connsiteX5" fmla="*/ 514184 w 1110699"/>
                        <a:gd name="connsiteY5" fmla="*/ 998863 h 2069743"/>
                        <a:gd name="connsiteX6" fmla="*/ 765899 w 1110699"/>
                        <a:gd name="connsiteY6" fmla="*/ 1432540 h 2069743"/>
                        <a:gd name="connsiteX7" fmla="*/ 1061680 w 1110699"/>
                        <a:gd name="connsiteY7" fmla="*/ 1663365 h 2069743"/>
                        <a:gd name="connsiteX8" fmla="*/ 1059115 w 1110699"/>
                        <a:gd name="connsiteY8" fmla="*/ 1853285 h 2069743"/>
                        <a:gd name="connsiteX9" fmla="*/ 21597 w 1110699"/>
                        <a:gd name="connsiteY9" fmla="*/ 2069743 h 2069743"/>
                        <a:gd name="connsiteX10" fmla="*/ 564571 w 1110699"/>
                        <a:gd name="connsiteY10" fmla="*/ 1695963 h 2069743"/>
                        <a:gd name="connsiteX11" fmla="*/ 388982 w 1110699"/>
                        <a:gd name="connsiteY11" fmla="*/ 1278022 h 2069743"/>
                        <a:gd name="connsiteX12" fmla="*/ 417605 w 1110699"/>
                        <a:gd name="connsiteY12" fmla="*/ 740034 h 2069743"/>
                        <a:gd name="connsiteX13" fmla="*/ 642446 w 1110699"/>
                        <a:gd name="connsiteY13" fmla="*/ 356020 h 2069743"/>
                        <a:gd name="connsiteX14" fmla="*/ 0 w 1110699"/>
                        <a:gd name="connsiteY14" fmla="*/ 6792 h 2069743"/>
                        <a:gd name="connsiteX0" fmla="*/ 0 w 1110699"/>
                        <a:gd name="connsiteY0" fmla="*/ 6792 h 2069831"/>
                        <a:gd name="connsiteX1" fmla="*/ 1065900 w 1110699"/>
                        <a:gd name="connsiteY1" fmla="*/ 246129 h 2069831"/>
                        <a:gd name="connsiteX2" fmla="*/ 1076089 w 1110699"/>
                        <a:gd name="connsiteY2" fmla="*/ 256100 h 2069831"/>
                        <a:gd name="connsiteX3" fmla="*/ 1072874 w 1110699"/>
                        <a:gd name="connsiteY3" fmla="*/ 430984 h 2069831"/>
                        <a:gd name="connsiteX4" fmla="*/ 777437 w 1110699"/>
                        <a:gd name="connsiteY4" fmla="*/ 645602 h 2069831"/>
                        <a:gd name="connsiteX5" fmla="*/ 514184 w 1110699"/>
                        <a:gd name="connsiteY5" fmla="*/ 998863 h 2069831"/>
                        <a:gd name="connsiteX6" fmla="*/ 765899 w 1110699"/>
                        <a:gd name="connsiteY6" fmla="*/ 1432540 h 2069831"/>
                        <a:gd name="connsiteX7" fmla="*/ 1061680 w 1110699"/>
                        <a:gd name="connsiteY7" fmla="*/ 1663365 h 2069831"/>
                        <a:gd name="connsiteX8" fmla="*/ 21597 w 1110699"/>
                        <a:gd name="connsiteY8" fmla="*/ 2069743 h 2069831"/>
                        <a:gd name="connsiteX9" fmla="*/ 564571 w 1110699"/>
                        <a:gd name="connsiteY9" fmla="*/ 1695963 h 2069831"/>
                        <a:gd name="connsiteX10" fmla="*/ 388982 w 1110699"/>
                        <a:gd name="connsiteY10" fmla="*/ 1278022 h 2069831"/>
                        <a:gd name="connsiteX11" fmla="*/ 417605 w 1110699"/>
                        <a:gd name="connsiteY11" fmla="*/ 740034 h 2069831"/>
                        <a:gd name="connsiteX12" fmla="*/ 642446 w 1110699"/>
                        <a:gd name="connsiteY12" fmla="*/ 356020 h 2069831"/>
                        <a:gd name="connsiteX13" fmla="*/ 0 w 1110699"/>
                        <a:gd name="connsiteY13" fmla="*/ 6792 h 2069831"/>
                        <a:gd name="connsiteX0" fmla="*/ 0 w 1110699"/>
                        <a:gd name="connsiteY0" fmla="*/ 6792 h 2105904"/>
                        <a:gd name="connsiteX1" fmla="*/ 1065900 w 1110699"/>
                        <a:gd name="connsiteY1" fmla="*/ 246129 h 2105904"/>
                        <a:gd name="connsiteX2" fmla="*/ 1076089 w 1110699"/>
                        <a:gd name="connsiteY2" fmla="*/ 256100 h 2105904"/>
                        <a:gd name="connsiteX3" fmla="*/ 1072874 w 1110699"/>
                        <a:gd name="connsiteY3" fmla="*/ 430984 h 2105904"/>
                        <a:gd name="connsiteX4" fmla="*/ 777437 w 1110699"/>
                        <a:gd name="connsiteY4" fmla="*/ 645602 h 2105904"/>
                        <a:gd name="connsiteX5" fmla="*/ 514184 w 1110699"/>
                        <a:gd name="connsiteY5" fmla="*/ 998863 h 2105904"/>
                        <a:gd name="connsiteX6" fmla="*/ 765899 w 1110699"/>
                        <a:gd name="connsiteY6" fmla="*/ 1432540 h 2105904"/>
                        <a:gd name="connsiteX7" fmla="*/ 1061680 w 1110699"/>
                        <a:gd name="connsiteY7" fmla="*/ 1663365 h 2105904"/>
                        <a:gd name="connsiteX8" fmla="*/ 596835 w 1110699"/>
                        <a:gd name="connsiteY8" fmla="*/ 2067169 h 2105904"/>
                        <a:gd name="connsiteX9" fmla="*/ 21597 w 1110699"/>
                        <a:gd name="connsiteY9" fmla="*/ 2069743 h 2105904"/>
                        <a:gd name="connsiteX10" fmla="*/ 564571 w 1110699"/>
                        <a:gd name="connsiteY10" fmla="*/ 1695963 h 2105904"/>
                        <a:gd name="connsiteX11" fmla="*/ 388982 w 1110699"/>
                        <a:gd name="connsiteY11" fmla="*/ 1278022 h 2105904"/>
                        <a:gd name="connsiteX12" fmla="*/ 417605 w 1110699"/>
                        <a:gd name="connsiteY12" fmla="*/ 740034 h 2105904"/>
                        <a:gd name="connsiteX13" fmla="*/ 642446 w 1110699"/>
                        <a:gd name="connsiteY13" fmla="*/ 356020 h 2105904"/>
                        <a:gd name="connsiteX14" fmla="*/ 0 w 1110699"/>
                        <a:gd name="connsiteY14" fmla="*/ 6792 h 2105904"/>
                        <a:gd name="connsiteX0" fmla="*/ 0 w 1110699"/>
                        <a:gd name="connsiteY0" fmla="*/ 6792 h 2135904"/>
                        <a:gd name="connsiteX1" fmla="*/ 1065900 w 1110699"/>
                        <a:gd name="connsiteY1" fmla="*/ 246129 h 2135904"/>
                        <a:gd name="connsiteX2" fmla="*/ 1076089 w 1110699"/>
                        <a:gd name="connsiteY2" fmla="*/ 256100 h 2135904"/>
                        <a:gd name="connsiteX3" fmla="*/ 1072874 w 1110699"/>
                        <a:gd name="connsiteY3" fmla="*/ 430984 h 2135904"/>
                        <a:gd name="connsiteX4" fmla="*/ 777437 w 1110699"/>
                        <a:gd name="connsiteY4" fmla="*/ 645602 h 2135904"/>
                        <a:gd name="connsiteX5" fmla="*/ 514184 w 1110699"/>
                        <a:gd name="connsiteY5" fmla="*/ 998863 h 2135904"/>
                        <a:gd name="connsiteX6" fmla="*/ 765899 w 1110699"/>
                        <a:gd name="connsiteY6" fmla="*/ 1432540 h 2135904"/>
                        <a:gd name="connsiteX7" fmla="*/ 1061680 w 1110699"/>
                        <a:gd name="connsiteY7" fmla="*/ 1663365 h 2135904"/>
                        <a:gd name="connsiteX8" fmla="*/ 596835 w 1110699"/>
                        <a:gd name="connsiteY8" fmla="*/ 2067169 h 2135904"/>
                        <a:gd name="connsiteX9" fmla="*/ 20704 w 1110699"/>
                        <a:gd name="connsiteY9" fmla="*/ 2121895 h 2135904"/>
                        <a:gd name="connsiteX10" fmla="*/ 564571 w 1110699"/>
                        <a:gd name="connsiteY10" fmla="*/ 1695963 h 2135904"/>
                        <a:gd name="connsiteX11" fmla="*/ 388982 w 1110699"/>
                        <a:gd name="connsiteY11" fmla="*/ 1278022 h 2135904"/>
                        <a:gd name="connsiteX12" fmla="*/ 417605 w 1110699"/>
                        <a:gd name="connsiteY12" fmla="*/ 740034 h 2135904"/>
                        <a:gd name="connsiteX13" fmla="*/ 642446 w 1110699"/>
                        <a:gd name="connsiteY13" fmla="*/ 356020 h 2135904"/>
                        <a:gd name="connsiteX14" fmla="*/ 0 w 1110699"/>
                        <a:gd name="connsiteY14" fmla="*/ 6792 h 2135904"/>
                        <a:gd name="connsiteX0" fmla="*/ 0 w 1110699"/>
                        <a:gd name="connsiteY0" fmla="*/ 6792 h 2100528"/>
                        <a:gd name="connsiteX1" fmla="*/ 1065900 w 1110699"/>
                        <a:gd name="connsiteY1" fmla="*/ 246129 h 2100528"/>
                        <a:gd name="connsiteX2" fmla="*/ 1076089 w 1110699"/>
                        <a:gd name="connsiteY2" fmla="*/ 256100 h 2100528"/>
                        <a:gd name="connsiteX3" fmla="*/ 1072874 w 1110699"/>
                        <a:gd name="connsiteY3" fmla="*/ 430984 h 2100528"/>
                        <a:gd name="connsiteX4" fmla="*/ 777437 w 1110699"/>
                        <a:gd name="connsiteY4" fmla="*/ 645602 h 2100528"/>
                        <a:gd name="connsiteX5" fmla="*/ 514184 w 1110699"/>
                        <a:gd name="connsiteY5" fmla="*/ 998863 h 2100528"/>
                        <a:gd name="connsiteX6" fmla="*/ 765899 w 1110699"/>
                        <a:gd name="connsiteY6" fmla="*/ 1432540 h 2100528"/>
                        <a:gd name="connsiteX7" fmla="*/ 1061680 w 1110699"/>
                        <a:gd name="connsiteY7" fmla="*/ 1663365 h 2100528"/>
                        <a:gd name="connsiteX8" fmla="*/ 596835 w 1110699"/>
                        <a:gd name="connsiteY8" fmla="*/ 2067169 h 2100528"/>
                        <a:gd name="connsiteX9" fmla="*/ 27584 w 1110699"/>
                        <a:gd name="connsiteY9" fmla="*/ 2053851 h 2100528"/>
                        <a:gd name="connsiteX10" fmla="*/ 564571 w 1110699"/>
                        <a:gd name="connsiteY10" fmla="*/ 1695963 h 2100528"/>
                        <a:gd name="connsiteX11" fmla="*/ 388982 w 1110699"/>
                        <a:gd name="connsiteY11" fmla="*/ 1278022 h 2100528"/>
                        <a:gd name="connsiteX12" fmla="*/ 417605 w 1110699"/>
                        <a:gd name="connsiteY12" fmla="*/ 740034 h 2100528"/>
                        <a:gd name="connsiteX13" fmla="*/ 642446 w 1110699"/>
                        <a:gd name="connsiteY13" fmla="*/ 356020 h 2100528"/>
                        <a:gd name="connsiteX14" fmla="*/ 0 w 1110699"/>
                        <a:gd name="connsiteY14" fmla="*/ 6792 h 2100528"/>
                        <a:gd name="connsiteX0" fmla="*/ 0 w 1110699"/>
                        <a:gd name="connsiteY0" fmla="*/ 6792 h 2100528"/>
                        <a:gd name="connsiteX1" fmla="*/ 1065900 w 1110699"/>
                        <a:gd name="connsiteY1" fmla="*/ 246129 h 2100528"/>
                        <a:gd name="connsiteX2" fmla="*/ 1076089 w 1110699"/>
                        <a:gd name="connsiteY2" fmla="*/ 256100 h 2100528"/>
                        <a:gd name="connsiteX3" fmla="*/ 1072874 w 1110699"/>
                        <a:gd name="connsiteY3" fmla="*/ 430984 h 2100528"/>
                        <a:gd name="connsiteX4" fmla="*/ 777437 w 1110699"/>
                        <a:gd name="connsiteY4" fmla="*/ 645602 h 2100528"/>
                        <a:gd name="connsiteX5" fmla="*/ 514184 w 1110699"/>
                        <a:gd name="connsiteY5" fmla="*/ 998863 h 2100528"/>
                        <a:gd name="connsiteX6" fmla="*/ 765899 w 1110699"/>
                        <a:gd name="connsiteY6" fmla="*/ 1432540 h 2100528"/>
                        <a:gd name="connsiteX7" fmla="*/ 1061680 w 1110699"/>
                        <a:gd name="connsiteY7" fmla="*/ 1663365 h 2100528"/>
                        <a:gd name="connsiteX8" fmla="*/ 596835 w 1110699"/>
                        <a:gd name="connsiteY8" fmla="*/ 2067169 h 2100528"/>
                        <a:gd name="connsiteX9" fmla="*/ 27584 w 1110699"/>
                        <a:gd name="connsiteY9" fmla="*/ 2053851 h 2100528"/>
                        <a:gd name="connsiteX10" fmla="*/ 564571 w 1110699"/>
                        <a:gd name="connsiteY10" fmla="*/ 1695963 h 2100528"/>
                        <a:gd name="connsiteX11" fmla="*/ 388982 w 1110699"/>
                        <a:gd name="connsiteY11" fmla="*/ 1278022 h 2100528"/>
                        <a:gd name="connsiteX12" fmla="*/ 417605 w 1110699"/>
                        <a:gd name="connsiteY12" fmla="*/ 740034 h 2100528"/>
                        <a:gd name="connsiteX13" fmla="*/ 562721 w 1110699"/>
                        <a:gd name="connsiteY13" fmla="*/ 360311 h 2100528"/>
                        <a:gd name="connsiteX14" fmla="*/ 0 w 1110699"/>
                        <a:gd name="connsiteY14" fmla="*/ 6792 h 2100528"/>
                        <a:gd name="connsiteX0" fmla="*/ 55103 w 1083170"/>
                        <a:gd name="connsiteY0" fmla="*/ 6830 h 2099074"/>
                        <a:gd name="connsiteX1" fmla="*/ 1038371 w 1083170"/>
                        <a:gd name="connsiteY1" fmla="*/ 244675 h 2099074"/>
                        <a:gd name="connsiteX2" fmla="*/ 1048560 w 1083170"/>
                        <a:gd name="connsiteY2" fmla="*/ 254646 h 2099074"/>
                        <a:gd name="connsiteX3" fmla="*/ 1045345 w 1083170"/>
                        <a:gd name="connsiteY3" fmla="*/ 429530 h 2099074"/>
                        <a:gd name="connsiteX4" fmla="*/ 749908 w 1083170"/>
                        <a:gd name="connsiteY4" fmla="*/ 644148 h 2099074"/>
                        <a:gd name="connsiteX5" fmla="*/ 486655 w 1083170"/>
                        <a:gd name="connsiteY5" fmla="*/ 997409 h 2099074"/>
                        <a:gd name="connsiteX6" fmla="*/ 738370 w 1083170"/>
                        <a:gd name="connsiteY6" fmla="*/ 1431086 h 2099074"/>
                        <a:gd name="connsiteX7" fmla="*/ 1034151 w 1083170"/>
                        <a:gd name="connsiteY7" fmla="*/ 1661911 h 2099074"/>
                        <a:gd name="connsiteX8" fmla="*/ 569306 w 1083170"/>
                        <a:gd name="connsiteY8" fmla="*/ 2065715 h 2099074"/>
                        <a:gd name="connsiteX9" fmla="*/ 55 w 1083170"/>
                        <a:gd name="connsiteY9" fmla="*/ 2052397 h 2099074"/>
                        <a:gd name="connsiteX10" fmla="*/ 537042 w 1083170"/>
                        <a:gd name="connsiteY10" fmla="*/ 1694509 h 2099074"/>
                        <a:gd name="connsiteX11" fmla="*/ 361453 w 1083170"/>
                        <a:gd name="connsiteY11" fmla="*/ 1276568 h 2099074"/>
                        <a:gd name="connsiteX12" fmla="*/ 390076 w 1083170"/>
                        <a:gd name="connsiteY12" fmla="*/ 738580 h 2099074"/>
                        <a:gd name="connsiteX13" fmla="*/ 535192 w 1083170"/>
                        <a:gd name="connsiteY13" fmla="*/ 358857 h 2099074"/>
                        <a:gd name="connsiteX14" fmla="*/ 55103 w 1083170"/>
                        <a:gd name="connsiteY14" fmla="*/ 6830 h 2099074"/>
                        <a:gd name="connsiteX0" fmla="*/ 39010 w 1067077"/>
                        <a:gd name="connsiteY0" fmla="*/ 6830 h 2109299"/>
                        <a:gd name="connsiteX1" fmla="*/ 1022278 w 1067077"/>
                        <a:gd name="connsiteY1" fmla="*/ 244675 h 2109299"/>
                        <a:gd name="connsiteX2" fmla="*/ 1032467 w 1067077"/>
                        <a:gd name="connsiteY2" fmla="*/ 254646 h 2109299"/>
                        <a:gd name="connsiteX3" fmla="*/ 1029252 w 1067077"/>
                        <a:gd name="connsiteY3" fmla="*/ 429530 h 2109299"/>
                        <a:gd name="connsiteX4" fmla="*/ 733815 w 1067077"/>
                        <a:gd name="connsiteY4" fmla="*/ 644148 h 2109299"/>
                        <a:gd name="connsiteX5" fmla="*/ 470562 w 1067077"/>
                        <a:gd name="connsiteY5" fmla="*/ 997409 h 2109299"/>
                        <a:gd name="connsiteX6" fmla="*/ 722277 w 1067077"/>
                        <a:gd name="connsiteY6" fmla="*/ 1431086 h 2109299"/>
                        <a:gd name="connsiteX7" fmla="*/ 1018058 w 1067077"/>
                        <a:gd name="connsiteY7" fmla="*/ 1661911 h 2109299"/>
                        <a:gd name="connsiteX8" fmla="*/ 553213 w 1067077"/>
                        <a:gd name="connsiteY8" fmla="*/ 2065715 h 2109299"/>
                        <a:gd name="connsiteX9" fmla="*/ 56 w 1067077"/>
                        <a:gd name="connsiteY9" fmla="*/ 2078327 h 2109299"/>
                        <a:gd name="connsiteX10" fmla="*/ 520949 w 1067077"/>
                        <a:gd name="connsiteY10" fmla="*/ 1694509 h 2109299"/>
                        <a:gd name="connsiteX11" fmla="*/ 345360 w 1067077"/>
                        <a:gd name="connsiteY11" fmla="*/ 1276568 h 2109299"/>
                        <a:gd name="connsiteX12" fmla="*/ 373983 w 1067077"/>
                        <a:gd name="connsiteY12" fmla="*/ 738580 h 2109299"/>
                        <a:gd name="connsiteX13" fmla="*/ 519099 w 1067077"/>
                        <a:gd name="connsiteY13" fmla="*/ 358857 h 2109299"/>
                        <a:gd name="connsiteX14" fmla="*/ 39010 w 1067077"/>
                        <a:gd name="connsiteY14" fmla="*/ 6830 h 2109299"/>
                        <a:gd name="connsiteX0" fmla="*/ 40103 w 1068170"/>
                        <a:gd name="connsiteY0" fmla="*/ 6830 h 2158600"/>
                        <a:gd name="connsiteX1" fmla="*/ 1023371 w 1068170"/>
                        <a:gd name="connsiteY1" fmla="*/ 244675 h 2158600"/>
                        <a:gd name="connsiteX2" fmla="*/ 1033560 w 1068170"/>
                        <a:gd name="connsiteY2" fmla="*/ 254646 h 2158600"/>
                        <a:gd name="connsiteX3" fmla="*/ 1030345 w 1068170"/>
                        <a:gd name="connsiteY3" fmla="*/ 429530 h 2158600"/>
                        <a:gd name="connsiteX4" fmla="*/ 734908 w 1068170"/>
                        <a:gd name="connsiteY4" fmla="*/ 644148 h 2158600"/>
                        <a:gd name="connsiteX5" fmla="*/ 471655 w 1068170"/>
                        <a:gd name="connsiteY5" fmla="*/ 997409 h 2158600"/>
                        <a:gd name="connsiteX6" fmla="*/ 723370 w 1068170"/>
                        <a:gd name="connsiteY6" fmla="*/ 1431086 h 2158600"/>
                        <a:gd name="connsiteX7" fmla="*/ 1019151 w 1068170"/>
                        <a:gd name="connsiteY7" fmla="*/ 1661911 h 2158600"/>
                        <a:gd name="connsiteX8" fmla="*/ 554306 w 1068170"/>
                        <a:gd name="connsiteY8" fmla="*/ 2065715 h 2158600"/>
                        <a:gd name="connsiteX9" fmla="*/ 55 w 1068170"/>
                        <a:gd name="connsiteY9" fmla="*/ 2147575 h 2158600"/>
                        <a:gd name="connsiteX10" fmla="*/ 522042 w 1068170"/>
                        <a:gd name="connsiteY10" fmla="*/ 1694509 h 2158600"/>
                        <a:gd name="connsiteX11" fmla="*/ 346453 w 1068170"/>
                        <a:gd name="connsiteY11" fmla="*/ 1276568 h 2158600"/>
                        <a:gd name="connsiteX12" fmla="*/ 375076 w 1068170"/>
                        <a:gd name="connsiteY12" fmla="*/ 738580 h 2158600"/>
                        <a:gd name="connsiteX13" fmla="*/ 520192 w 1068170"/>
                        <a:gd name="connsiteY13" fmla="*/ 358857 h 2158600"/>
                        <a:gd name="connsiteX14" fmla="*/ 40103 w 1068170"/>
                        <a:gd name="connsiteY14" fmla="*/ 6830 h 215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068170" h="2158600">
                          <a:moveTo>
                            <a:pt x="40103" y="6830"/>
                          </a:moveTo>
                          <a:cubicBezTo>
                            <a:pt x="89253" y="-43392"/>
                            <a:pt x="975996" y="198312"/>
                            <a:pt x="1023371" y="244675"/>
                          </a:cubicBezTo>
                          <a:lnTo>
                            <a:pt x="1033560" y="254646"/>
                          </a:lnTo>
                          <a:cubicBezTo>
                            <a:pt x="1080934" y="301010"/>
                            <a:pt x="1079495" y="379307"/>
                            <a:pt x="1030345" y="429530"/>
                          </a:cubicBezTo>
                          <a:lnTo>
                            <a:pt x="734908" y="644148"/>
                          </a:lnTo>
                          <a:cubicBezTo>
                            <a:pt x="642805" y="746576"/>
                            <a:pt x="468676" y="816999"/>
                            <a:pt x="471655" y="997409"/>
                          </a:cubicBezTo>
                          <a:cubicBezTo>
                            <a:pt x="445112" y="1153302"/>
                            <a:pt x="613659" y="1307679"/>
                            <a:pt x="723370" y="1431086"/>
                          </a:cubicBezTo>
                          <a:lnTo>
                            <a:pt x="1019151" y="1661911"/>
                          </a:lnTo>
                          <a:cubicBezTo>
                            <a:pt x="991529" y="1735286"/>
                            <a:pt x="724155" y="1984771"/>
                            <a:pt x="554306" y="2065715"/>
                          </a:cubicBezTo>
                          <a:cubicBezTo>
                            <a:pt x="384457" y="2146659"/>
                            <a:pt x="5987" y="2177046"/>
                            <a:pt x="55" y="2147575"/>
                          </a:cubicBezTo>
                          <a:cubicBezTo>
                            <a:pt x="-5877" y="2118104"/>
                            <a:pt x="464309" y="1839677"/>
                            <a:pt x="522042" y="1694509"/>
                          </a:cubicBezTo>
                          <a:cubicBezTo>
                            <a:pt x="579775" y="1549341"/>
                            <a:pt x="448587" y="1427107"/>
                            <a:pt x="346453" y="1276568"/>
                          </a:cubicBezTo>
                          <a:cubicBezTo>
                            <a:pt x="260865" y="1135411"/>
                            <a:pt x="256526" y="894603"/>
                            <a:pt x="375076" y="738580"/>
                          </a:cubicBezTo>
                          <a:cubicBezTo>
                            <a:pt x="471329" y="573661"/>
                            <a:pt x="501337" y="458495"/>
                            <a:pt x="520192" y="358857"/>
                          </a:cubicBezTo>
                          <a:cubicBezTo>
                            <a:pt x="493219" y="276252"/>
                            <a:pt x="386115" y="245999"/>
                            <a:pt x="40103" y="6830"/>
                          </a:cubicBezTo>
                          <a:close/>
                        </a:path>
                      </a:pathLst>
                    </a:custGeom>
                    <a:solidFill>
                      <a:srgbClr val="C87D5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734" name="Szabadkézi sokszög 733"/>
                    <p:cNvSpPr/>
                    <p:nvPr/>
                  </p:nvSpPr>
                  <p:spPr>
                    <a:xfrm>
                      <a:off x="2046282" y="1828031"/>
                      <a:ext cx="37633" cy="2343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35" name="Szabadkézi sokszög 734"/>
                    <p:cNvSpPr/>
                    <p:nvPr/>
                  </p:nvSpPr>
                  <p:spPr>
                    <a:xfrm>
                      <a:off x="2035218" y="1830375"/>
                      <a:ext cx="11066" cy="1698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36" name="Szabadkézi sokszög 735"/>
                    <p:cNvSpPr/>
                    <p:nvPr/>
                  </p:nvSpPr>
                  <p:spPr>
                    <a:xfrm>
                      <a:off x="2011447" y="1832072"/>
                      <a:ext cx="23770" cy="4623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37" name="Szabadkézi sokszög 736"/>
                    <p:cNvSpPr/>
                    <p:nvPr/>
                  </p:nvSpPr>
                  <p:spPr>
                    <a:xfrm>
                      <a:off x="2000343" y="1836695"/>
                      <a:ext cx="11103" cy="2980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38" name="Szabadkézi sokszög 737"/>
                    <p:cNvSpPr/>
                    <p:nvPr/>
                  </p:nvSpPr>
                  <p:spPr>
                    <a:xfrm>
                      <a:off x="1979802" y="1839674"/>
                      <a:ext cx="20542" cy="7215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39" name="Szabadkézi sokszög 738"/>
                    <p:cNvSpPr/>
                    <p:nvPr/>
                  </p:nvSpPr>
                  <p:spPr>
                    <a:xfrm>
                      <a:off x="1971172" y="1846888"/>
                      <a:ext cx="8630" cy="3520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40" name="Szabadkézi sokszög 739"/>
                    <p:cNvSpPr/>
                    <p:nvPr/>
                  </p:nvSpPr>
                  <p:spPr>
                    <a:xfrm>
                      <a:off x="1947611" y="1850409"/>
                      <a:ext cx="23561" cy="13447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41" name="Ellipszis 740"/>
                    <p:cNvSpPr/>
                    <p:nvPr/>
                  </p:nvSpPr>
                  <p:spPr>
                    <a:xfrm flipH="1">
                      <a:off x="1787847" y="1661538"/>
                      <a:ext cx="295432" cy="154955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42" name="Ellipszis 741"/>
                    <p:cNvSpPr/>
                    <p:nvPr/>
                  </p:nvSpPr>
                  <p:spPr>
                    <a:xfrm flipH="1">
                      <a:off x="1793856" y="1636406"/>
                      <a:ext cx="283416" cy="154955"/>
                    </a:xfrm>
                    <a:prstGeom prst="ellipse">
                      <a:avLst/>
                    </a:prstGeom>
                    <a:solidFill>
                      <a:srgbClr val="F4914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43" name="Ellipszis 742"/>
                    <p:cNvSpPr/>
                    <p:nvPr/>
                  </p:nvSpPr>
                  <p:spPr>
                    <a:xfrm rot="16200000" flipH="1">
                      <a:off x="1870507" y="1564369"/>
                      <a:ext cx="134968" cy="283416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44" name="Ellipszis 743"/>
                    <p:cNvSpPr/>
                    <p:nvPr/>
                  </p:nvSpPr>
                  <p:spPr>
                    <a:xfrm rot="5400000" flipH="1">
                      <a:off x="1880484" y="1636094"/>
                      <a:ext cx="110006" cy="184864"/>
                    </a:xfrm>
                    <a:prstGeom prst="ellipse">
                      <a:avLst/>
                    </a:prstGeom>
                    <a:gradFill flip="none" rotWithShape="1">
                      <a:gsLst>
                        <a:gs pos="55000">
                          <a:schemeClr val="accent2">
                            <a:lumMod val="50000"/>
                          </a:schemeClr>
                        </a:gs>
                        <a:gs pos="31000">
                          <a:schemeClr val="accent2">
                            <a:lumMod val="75000"/>
                          </a:schemeClr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  <a:gs pos="88000">
                          <a:srgbClr val="00B050"/>
                        </a:gs>
                        <a:gs pos="78000">
                          <a:schemeClr val="accent2">
                            <a:lumMod val="5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45" name="Ellipszis 744"/>
                    <p:cNvSpPr/>
                    <p:nvPr/>
                  </p:nvSpPr>
                  <p:spPr>
                    <a:xfrm flipH="1">
                      <a:off x="1836710" y="1705515"/>
                      <a:ext cx="21591" cy="22863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46" name="Szabadkézi sokszög 745"/>
                    <p:cNvSpPr/>
                    <p:nvPr/>
                  </p:nvSpPr>
                  <p:spPr>
                    <a:xfrm rot="16200000" flipH="1">
                      <a:off x="1897786" y="1556305"/>
                      <a:ext cx="80413" cy="283416"/>
                    </a:xfrm>
                    <a:custGeom>
                      <a:avLst/>
                      <a:gdLst>
                        <a:gd name="connsiteX0" fmla="*/ 409807 w 488321"/>
                        <a:gd name="connsiteY0" fmla="*/ 0 h 813392"/>
                        <a:gd name="connsiteX1" fmla="*/ 488321 w 488321"/>
                        <a:gd name="connsiteY1" fmla="*/ 7856 h 813392"/>
                        <a:gd name="connsiteX2" fmla="*/ 484236 w 488321"/>
                        <a:gd name="connsiteY2" fmla="*/ 8264 h 813392"/>
                        <a:gd name="connsiteX3" fmla="*/ 157019 w 488321"/>
                        <a:gd name="connsiteY3" fmla="*/ 406697 h 813392"/>
                        <a:gd name="connsiteX4" fmla="*/ 484236 w 488321"/>
                        <a:gd name="connsiteY4" fmla="*/ 805130 h 813392"/>
                        <a:gd name="connsiteX5" fmla="*/ 488312 w 488321"/>
                        <a:gd name="connsiteY5" fmla="*/ 805538 h 813392"/>
                        <a:gd name="connsiteX6" fmla="*/ 409807 w 488321"/>
                        <a:gd name="connsiteY6" fmla="*/ 813392 h 813392"/>
                        <a:gd name="connsiteX7" fmla="*/ 0 w 488321"/>
                        <a:gd name="connsiteY7" fmla="*/ 406696 h 813392"/>
                        <a:gd name="connsiteX8" fmla="*/ 409807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409807" y="0"/>
                          </a:moveTo>
                          <a:lnTo>
                            <a:pt x="488321" y="7856"/>
                          </a:lnTo>
                          <a:lnTo>
                            <a:pt x="484236" y="8264"/>
                          </a:lnTo>
                          <a:cubicBezTo>
                            <a:pt x="297494" y="46187"/>
                            <a:pt x="157019" y="210162"/>
                            <a:pt x="157019" y="406697"/>
                          </a:cubicBezTo>
                          <a:cubicBezTo>
                            <a:pt x="157019" y="603233"/>
                            <a:pt x="297494" y="767208"/>
                            <a:pt x="484236" y="805130"/>
                          </a:cubicBezTo>
                          <a:lnTo>
                            <a:pt x="488312" y="805538"/>
                          </a:lnTo>
                          <a:lnTo>
                            <a:pt x="409807" y="813392"/>
                          </a:lnTo>
                          <a:cubicBezTo>
                            <a:pt x="183477" y="813392"/>
                            <a:pt x="0" y="631308"/>
                            <a:pt x="0" y="406696"/>
                          </a:cubicBezTo>
                          <a:cubicBezTo>
                            <a:pt x="0" y="182084"/>
                            <a:pt x="183477" y="0"/>
                            <a:pt x="409807" y="0"/>
                          </a:cubicBezTo>
                          <a:close/>
                        </a:path>
                      </a:pathLst>
                    </a:custGeom>
                    <a:solidFill>
                      <a:srgbClr val="F4B183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47" name="Szabadkézi sokszög 746"/>
                    <p:cNvSpPr/>
                    <p:nvPr/>
                  </p:nvSpPr>
                  <p:spPr>
                    <a:xfrm rot="5400000" flipH="1">
                      <a:off x="1879659" y="1537125"/>
                      <a:ext cx="116665" cy="291884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7973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48" name="Ellipszis 747"/>
                    <p:cNvSpPr/>
                    <p:nvPr/>
                  </p:nvSpPr>
                  <p:spPr>
                    <a:xfrm flipH="1">
                      <a:off x="1884374" y="1722608"/>
                      <a:ext cx="25837" cy="2684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49" name="Szabadkézi sokszög 748"/>
                    <p:cNvSpPr/>
                    <p:nvPr/>
                  </p:nvSpPr>
                  <p:spPr>
                    <a:xfrm rot="20591341">
                      <a:off x="1729541" y="1434729"/>
                      <a:ext cx="367049" cy="147242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C87D54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0" name="Szabadkézi sokszög 749"/>
                    <p:cNvSpPr/>
                    <p:nvPr/>
                  </p:nvSpPr>
                  <p:spPr>
                    <a:xfrm rot="322131" flipH="1">
                      <a:off x="2422076" y="1424746"/>
                      <a:ext cx="409781" cy="157741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C87D54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751" name="Szabadkézi sokszög 750"/>
                    <p:cNvSpPr/>
                    <p:nvPr/>
                  </p:nvSpPr>
                  <p:spPr>
                    <a:xfrm>
                      <a:off x="2177661" y="1629321"/>
                      <a:ext cx="229959" cy="493826"/>
                    </a:xfrm>
                    <a:custGeom>
                      <a:avLst/>
                      <a:gdLst>
                        <a:gd name="connsiteX0" fmla="*/ 164849 w 334311"/>
                        <a:gd name="connsiteY0" fmla="*/ 0 h 740525"/>
                        <a:gd name="connsiteX1" fmla="*/ 234015 w 334311"/>
                        <a:gd name="connsiteY1" fmla="*/ 0 h 740525"/>
                        <a:gd name="connsiteX2" fmla="*/ 287962 w 334311"/>
                        <a:gd name="connsiteY2" fmla="*/ 577587 h 740525"/>
                        <a:gd name="connsiteX3" fmla="*/ 287962 w 334311"/>
                        <a:gd name="connsiteY3" fmla="*/ 577588 h 740525"/>
                        <a:gd name="connsiteX4" fmla="*/ 293795 w 334311"/>
                        <a:gd name="connsiteY4" fmla="*/ 580842 h 740525"/>
                        <a:gd name="connsiteX5" fmla="*/ 334311 w 334311"/>
                        <a:gd name="connsiteY5" fmla="*/ 646984 h 740525"/>
                        <a:gd name="connsiteX6" fmla="*/ 310686 w 334311"/>
                        <a:gd name="connsiteY6" fmla="*/ 699283 h 740525"/>
                        <a:gd name="connsiteX7" fmla="*/ 300136 w 334311"/>
                        <a:gd name="connsiteY7" fmla="*/ 707930 h 740525"/>
                        <a:gd name="connsiteX8" fmla="*/ 300136 w 334311"/>
                        <a:gd name="connsiteY8" fmla="*/ 707929 h 740525"/>
                        <a:gd name="connsiteX9" fmla="*/ 293795 w 334311"/>
                        <a:gd name="connsiteY9" fmla="*/ 713126 h 740525"/>
                        <a:gd name="connsiteX10" fmla="*/ 195980 w 334311"/>
                        <a:gd name="connsiteY10" fmla="*/ 740523 h 740525"/>
                        <a:gd name="connsiteX11" fmla="*/ 169462 w 334311"/>
                        <a:gd name="connsiteY11" fmla="*/ 740523 h 740525"/>
                        <a:gd name="connsiteX12" fmla="*/ 169462 w 334311"/>
                        <a:gd name="connsiteY12" fmla="*/ 740525 h 740525"/>
                        <a:gd name="connsiteX13" fmla="*/ 138331 w 334311"/>
                        <a:gd name="connsiteY13" fmla="*/ 740525 h 740525"/>
                        <a:gd name="connsiteX14" fmla="*/ 40516 w 334311"/>
                        <a:gd name="connsiteY14" fmla="*/ 713128 h 740525"/>
                        <a:gd name="connsiteX15" fmla="*/ 34175 w 334311"/>
                        <a:gd name="connsiteY15" fmla="*/ 707931 h 740525"/>
                        <a:gd name="connsiteX16" fmla="*/ 34175 w 334311"/>
                        <a:gd name="connsiteY16" fmla="*/ 707932 h 740525"/>
                        <a:gd name="connsiteX17" fmla="*/ 23625 w 334311"/>
                        <a:gd name="connsiteY17" fmla="*/ 699285 h 740525"/>
                        <a:gd name="connsiteX18" fmla="*/ 0 w 334311"/>
                        <a:gd name="connsiteY18" fmla="*/ 646986 h 740525"/>
                        <a:gd name="connsiteX19" fmla="*/ 40516 w 334311"/>
                        <a:gd name="connsiteY19" fmla="*/ 580844 h 740525"/>
                        <a:gd name="connsiteX20" fmla="*/ 46349 w 334311"/>
                        <a:gd name="connsiteY20" fmla="*/ 577590 h 740525"/>
                        <a:gd name="connsiteX21" fmla="*/ 46349 w 334311"/>
                        <a:gd name="connsiteY21" fmla="*/ 577589 h 740525"/>
                        <a:gd name="connsiteX22" fmla="*/ 100296 w 334311"/>
                        <a:gd name="connsiteY22" fmla="*/ 2 h 740525"/>
                        <a:gd name="connsiteX23" fmla="*/ 164849 w 334311"/>
                        <a:gd name="connsiteY23" fmla="*/ 2 h 740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34311" h="740525">
                          <a:moveTo>
                            <a:pt x="164849" y="0"/>
                          </a:moveTo>
                          <a:lnTo>
                            <a:pt x="234015" y="0"/>
                          </a:lnTo>
                          <a:lnTo>
                            <a:pt x="287962" y="577587"/>
                          </a:lnTo>
                          <a:lnTo>
                            <a:pt x="287962" y="577588"/>
                          </a:lnTo>
                          <a:lnTo>
                            <a:pt x="293795" y="580842"/>
                          </a:lnTo>
                          <a:cubicBezTo>
                            <a:pt x="318828" y="597769"/>
                            <a:pt x="334311" y="621154"/>
                            <a:pt x="334311" y="646984"/>
                          </a:cubicBezTo>
                          <a:cubicBezTo>
                            <a:pt x="334311" y="666357"/>
                            <a:pt x="325602" y="684354"/>
                            <a:pt x="310686" y="699283"/>
                          </a:cubicBezTo>
                          <a:lnTo>
                            <a:pt x="300136" y="707930"/>
                          </a:lnTo>
                          <a:lnTo>
                            <a:pt x="300136" y="707929"/>
                          </a:lnTo>
                          <a:lnTo>
                            <a:pt x="293795" y="713126"/>
                          </a:lnTo>
                          <a:cubicBezTo>
                            <a:pt x="268762" y="730054"/>
                            <a:pt x="234179" y="740523"/>
                            <a:pt x="195980" y="740523"/>
                          </a:cubicBezTo>
                          <a:lnTo>
                            <a:pt x="169462" y="740523"/>
                          </a:lnTo>
                          <a:lnTo>
                            <a:pt x="169462" y="740525"/>
                          </a:lnTo>
                          <a:lnTo>
                            <a:pt x="138331" y="740525"/>
                          </a:lnTo>
                          <a:cubicBezTo>
                            <a:pt x="100132" y="740525"/>
                            <a:pt x="65549" y="730056"/>
                            <a:pt x="40516" y="713128"/>
                          </a:cubicBezTo>
                          <a:lnTo>
                            <a:pt x="34175" y="707931"/>
                          </a:lnTo>
                          <a:lnTo>
                            <a:pt x="34175" y="707932"/>
                          </a:lnTo>
                          <a:lnTo>
                            <a:pt x="23625" y="699285"/>
                          </a:lnTo>
                          <a:cubicBezTo>
                            <a:pt x="8709" y="684356"/>
                            <a:pt x="0" y="666359"/>
                            <a:pt x="0" y="646986"/>
                          </a:cubicBezTo>
                          <a:cubicBezTo>
                            <a:pt x="0" y="621156"/>
                            <a:pt x="15483" y="597771"/>
                            <a:pt x="40516" y="580844"/>
                          </a:cubicBezTo>
                          <a:lnTo>
                            <a:pt x="46349" y="577590"/>
                          </a:lnTo>
                          <a:lnTo>
                            <a:pt x="46349" y="577589"/>
                          </a:lnTo>
                          <a:lnTo>
                            <a:pt x="100296" y="2"/>
                          </a:lnTo>
                          <a:lnTo>
                            <a:pt x="164849" y="2"/>
                          </a:lnTo>
                          <a:close/>
                        </a:path>
                      </a:pathLst>
                    </a:cu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 dirty="0">
                        <a:solidFill>
                          <a:schemeClr val="bg1"/>
                        </a:solidFill>
                      </a:endParaRPr>
                    </a:p>
                  </p:txBody>
                </p:sp>
                <p:graphicFrame>
                  <p:nvGraphicFramePr>
                    <p:cNvPr id="752" name="Objektum 751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367377381"/>
                        </p:ext>
                      </p:extLst>
                    </p:nvPr>
                  </p:nvGraphicFramePr>
                  <p:xfrm>
                    <a:off x="1380158" y="237744"/>
                    <a:ext cx="1838530" cy="1015324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7530" name="CorelDRAW" r:id="rId3" imgW="3276529" imgH="2230520" progId="CorelDraw.Graphic.19">
                            <p:embed/>
                          </p:oleObj>
                        </mc:Choice>
                        <mc:Fallback>
                          <p:oleObj name="CorelDRAW" r:id="rId3" imgW="3276529" imgH="2230520" progId="CorelDraw.Graphic.19">
                            <p:embed/>
                            <p:pic>
                              <p:nvPicPr>
                                <p:cNvPr id="752" name="Objektum 751"/>
                                <p:cNvPicPr/>
                                <p:nvPr/>
                              </p:nvPicPr>
                              <p:blipFill>
                                <a:blip r:embed="rId4"/>
                                <a:stretch>
                                  <a:fillRect/>
                                </a:stretch>
                              </p:blipFill>
                              <p:spPr>
                                <a:xfrm>
                                  <a:off x="1380158" y="237744"/>
                                  <a:ext cx="1838530" cy="1015324"/>
                                </a:xfrm>
                                <a:prstGeom prst="rect">
                                  <a:avLst/>
                                </a:prstGeom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</p:grpSp>
              <p:pic>
                <p:nvPicPr>
                  <p:cNvPr id="672" name="Kép 671"/>
                  <p:cNvPicPr>
                    <a:picLocks noChangeAspect="1"/>
                  </p:cNvPicPr>
                  <p:nvPr/>
                </p:nvPicPr>
                <p:blipFill>
                  <a:blip r:embed="rId5"/>
                  <a:stretch>
                    <a:fillRect/>
                  </a:stretch>
                </p:blipFill>
                <p:spPr>
                  <a:xfrm flipH="1">
                    <a:off x="5507164" y="2207229"/>
                    <a:ext cx="478222" cy="486034"/>
                  </a:xfrm>
                  <a:prstGeom prst="rect">
                    <a:avLst/>
                  </a:prstGeom>
                </p:spPr>
              </p:pic>
              <p:sp>
                <p:nvSpPr>
                  <p:cNvPr id="673" name="Lekerekített téglalap 672"/>
                  <p:cNvSpPr/>
                  <p:nvPr/>
                </p:nvSpPr>
                <p:spPr>
                  <a:xfrm>
                    <a:off x="5436981" y="3005943"/>
                    <a:ext cx="196459" cy="99322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74" name="Ellipszis 673"/>
                  <p:cNvSpPr/>
                  <p:nvPr/>
                </p:nvSpPr>
                <p:spPr>
                  <a:xfrm>
                    <a:off x="5464274" y="3023660"/>
                    <a:ext cx="62505" cy="55103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75" name="Lekerekített téglalap 674"/>
                  <p:cNvSpPr/>
                  <p:nvPr/>
                </p:nvSpPr>
                <p:spPr>
                  <a:xfrm>
                    <a:off x="5436981" y="3242479"/>
                    <a:ext cx="196459" cy="99322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76" name="Ellipszis 675"/>
                  <p:cNvSpPr/>
                  <p:nvPr/>
                </p:nvSpPr>
                <p:spPr>
                  <a:xfrm>
                    <a:off x="5461072" y="3264588"/>
                    <a:ext cx="62505" cy="55103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677" name="Csoportba foglalás 676"/>
                  <p:cNvGrpSpPr/>
                  <p:nvPr/>
                </p:nvGrpSpPr>
                <p:grpSpPr>
                  <a:xfrm>
                    <a:off x="5436988" y="3566755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724" name="Lekerekített téglalap 723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25" name="Ellipszis 724"/>
                    <p:cNvSpPr/>
                    <p:nvPr/>
                  </p:nvSpPr>
                  <p:spPr>
                    <a:xfrm>
                      <a:off x="4827242" y="2775006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pic>
                <p:nvPicPr>
                  <p:cNvPr id="678" name="Kép 677"/>
                  <p:cNvPicPr>
                    <a:picLocks noChangeAspect="1"/>
                  </p:cNvPicPr>
                  <p:nvPr/>
                </p:nvPicPr>
                <p:blipFill>
                  <a:blip r:embed="rId5"/>
                  <a:stretch>
                    <a:fillRect/>
                  </a:stretch>
                </p:blipFill>
                <p:spPr>
                  <a:xfrm>
                    <a:off x="5036358" y="2187194"/>
                    <a:ext cx="478222" cy="486034"/>
                  </a:xfrm>
                  <a:prstGeom prst="rect">
                    <a:avLst/>
                  </a:prstGeom>
                </p:spPr>
              </p:pic>
              <p:grpSp>
                <p:nvGrpSpPr>
                  <p:cNvPr id="679" name="Csoportba foglalás 678"/>
                  <p:cNvGrpSpPr/>
                  <p:nvPr/>
                </p:nvGrpSpPr>
                <p:grpSpPr>
                  <a:xfrm>
                    <a:off x="5609507" y="3829538"/>
                    <a:ext cx="368108" cy="294851"/>
                    <a:chOff x="4979478" y="3157159"/>
                    <a:chExt cx="356024" cy="331309"/>
                  </a:xfrm>
                </p:grpSpPr>
                <p:pic>
                  <p:nvPicPr>
                    <p:cNvPr id="719" name="Kép 718"/>
                    <p:cNvPicPr>
                      <a:picLocks noChangeAspect="1"/>
                    </p:cNvPicPr>
                    <p:nvPr/>
                  </p:nvPicPr>
                  <p:blipFill>
                    <a:blip r:embed="rId6"/>
                    <a:stretch>
                      <a:fillRect/>
                    </a:stretch>
                  </p:blipFill>
                  <p:spPr>
                    <a:xfrm rot="966227">
                      <a:off x="4979478" y="3157159"/>
                      <a:ext cx="339674" cy="331309"/>
                    </a:xfrm>
                    <a:prstGeom prst="rect">
                      <a:avLst/>
                    </a:prstGeom>
                  </p:spPr>
                </p:pic>
                <p:grpSp>
                  <p:nvGrpSpPr>
                    <p:cNvPr id="720" name="Csoportba foglalás 719"/>
                    <p:cNvGrpSpPr/>
                    <p:nvPr/>
                  </p:nvGrpSpPr>
                  <p:grpSpPr>
                    <a:xfrm rot="2097147">
                      <a:off x="5042854" y="3206646"/>
                      <a:ext cx="292648" cy="115802"/>
                      <a:chOff x="7562396" y="1052273"/>
                      <a:chExt cx="821781" cy="317074"/>
                    </a:xfrm>
                  </p:grpSpPr>
                  <p:sp>
                    <p:nvSpPr>
                      <p:cNvPr id="721" name="Trapezoid 720"/>
                      <p:cNvSpPr/>
                      <p:nvPr/>
                    </p:nvSpPr>
                    <p:spPr>
                      <a:xfrm>
                        <a:off x="7562396" y="1052273"/>
                        <a:ext cx="821781" cy="317074"/>
                      </a:xfrm>
                      <a:prstGeom prst="trapezoid">
                        <a:avLst/>
                      </a:prstGeom>
                      <a:gradFill flip="none" rotWithShape="1">
                        <a:gsLst>
                          <a:gs pos="0">
                            <a:schemeClr val="accent1">
                              <a:lumMod val="89000"/>
                            </a:schemeClr>
                          </a:gs>
                          <a:gs pos="23000">
                            <a:schemeClr val="accent1">
                              <a:lumMod val="89000"/>
                            </a:schemeClr>
                          </a:gs>
                          <a:gs pos="69000">
                            <a:schemeClr val="accent1">
                              <a:lumMod val="75000"/>
                            </a:schemeClr>
                          </a:gs>
                          <a:gs pos="97000">
                            <a:schemeClr val="accent1">
                              <a:lumMod val="70000"/>
                            </a:schemeClr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>
                        <a:bevelT w="12700" h="6350"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722" name="Ellipszis 721"/>
                      <p:cNvSpPr/>
                      <p:nvPr/>
                    </p:nvSpPr>
                    <p:spPr>
                      <a:xfrm>
                        <a:off x="7719525" y="1166860"/>
                        <a:ext cx="114652" cy="117429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723" name="Ellipszis 722"/>
                      <p:cNvSpPr/>
                      <p:nvPr/>
                    </p:nvSpPr>
                    <p:spPr>
                      <a:xfrm>
                        <a:off x="8108145" y="1166860"/>
                        <a:ext cx="114652" cy="117429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  <p:pic>
                <p:nvPicPr>
                  <p:cNvPr id="680" name="Kép 679"/>
                  <p:cNvPicPr>
                    <a:picLocks noChangeAspect="1"/>
                  </p:cNvPicPr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 rot="11605990" flipH="1">
                    <a:off x="5122663" y="5529793"/>
                    <a:ext cx="407864" cy="342420"/>
                  </a:xfrm>
                  <a:prstGeom prst="rect">
                    <a:avLst/>
                  </a:prstGeom>
                </p:spPr>
              </p:pic>
              <p:sp>
                <p:nvSpPr>
                  <p:cNvPr id="681" name="Szabadkézi sokszög 680"/>
                  <p:cNvSpPr/>
                  <p:nvPr/>
                </p:nvSpPr>
                <p:spPr>
                  <a:xfrm rot="346848">
                    <a:off x="5009341" y="5679292"/>
                    <a:ext cx="614180" cy="652894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1955" h="1690956">
                        <a:moveTo>
                          <a:pt x="344210" y="69807"/>
                        </a:moveTo>
                        <a:lnTo>
                          <a:pt x="1332877" y="0"/>
                        </a:lnTo>
                        <a:cubicBezTo>
                          <a:pt x="1254808" y="136546"/>
                          <a:pt x="1561419" y="918871"/>
                          <a:pt x="1517657" y="1215921"/>
                        </a:cubicBezTo>
                        <a:lnTo>
                          <a:pt x="1512694" y="1238286"/>
                        </a:lnTo>
                        <a:lnTo>
                          <a:pt x="1512694" y="1609630"/>
                        </a:lnTo>
                        <a:lnTo>
                          <a:pt x="1091917" y="1609630"/>
                        </a:lnTo>
                        <a:lnTo>
                          <a:pt x="1091917" y="1301591"/>
                        </a:lnTo>
                        <a:cubicBezTo>
                          <a:pt x="742322" y="1431379"/>
                          <a:pt x="1129328" y="1671235"/>
                          <a:pt x="43133" y="1690956"/>
                        </a:cubicBezTo>
                        <a:cubicBezTo>
                          <a:pt x="-11461" y="1650445"/>
                          <a:pt x="-160182" y="1428460"/>
                          <a:pt x="764354" y="1058526"/>
                        </a:cubicBezTo>
                        <a:cubicBezTo>
                          <a:pt x="933688" y="918935"/>
                          <a:pt x="344210" y="226331"/>
                          <a:pt x="344210" y="69807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  <a:scene3d>
                    <a:camera prst="perspectiveHeroicExtremeRightFacing"/>
                    <a:lightRig rig="threePt" dir="t"/>
                  </a:scene3d>
                  <a:sp3d prstMaterial="flat"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682" name="Csoportba foglalás 681"/>
                  <p:cNvGrpSpPr/>
                  <p:nvPr/>
                </p:nvGrpSpPr>
                <p:grpSpPr>
                  <a:xfrm flipH="1">
                    <a:off x="5038956" y="3829538"/>
                    <a:ext cx="368108" cy="294851"/>
                    <a:chOff x="4979478" y="3157159"/>
                    <a:chExt cx="356024" cy="331309"/>
                  </a:xfrm>
                </p:grpSpPr>
                <p:pic>
                  <p:nvPicPr>
                    <p:cNvPr id="714" name="Kép 713"/>
                    <p:cNvPicPr>
                      <a:picLocks noChangeAspect="1"/>
                    </p:cNvPicPr>
                    <p:nvPr/>
                  </p:nvPicPr>
                  <p:blipFill>
                    <a:blip r:embed="rId6"/>
                    <a:stretch>
                      <a:fillRect/>
                    </a:stretch>
                  </p:blipFill>
                  <p:spPr>
                    <a:xfrm rot="966227">
                      <a:off x="4979478" y="3157159"/>
                      <a:ext cx="339674" cy="331309"/>
                    </a:xfrm>
                    <a:prstGeom prst="rect">
                      <a:avLst/>
                    </a:prstGeom>
                  </p:spPr>
                </p:pic>
                <p:grpSp>
                  <p:nvGrpSpPr>
                    <p:cNvPr id="715" name="Csoportba foglalás 714"/>
                    <p:cNvGrpSpPr/>
                    <p:nvPr/>
                  </p:nvGrpSpPr>
                  <p:grpSpPr>
                    <a:xfrm rot="2097147">
                      <a:off x="5042854" y="3206646"/>
                      <a:ext cx="292648" cy="115802"/>
                      <a:chOff x="7562396" y="1052273"/>
                      <a:chExt cx="821781" cy="317074"/>
                    </a:xfrm>
                  </p:grpSpPr>
                  <p:sp>
                    <p:nvSpPr>
                      <p:cNvPr id="716" name="Trapezoid 715"/>
                      <p:cNvSpPr/>
                      <p:nvPr/>
                    </p:nvSpPr>
                    <p:spPr>
                      <a:xfrm>
                        <a:off x="7562396" y="1052273"/>
                        <a:ext cx="821781" cy="317074"/>
                      </a:xfrm>
                      <a:prstGeom prst="trapezoid">
                        <a:avLst/>
                      </a:prstGeom>
                      <a:gradFill flip="none" rotWithShape="1">
                        <a:gsLst>
                          <a:gs pos="0">
                            <a:schemeClr val="accent1">
                              <a:lumMod val="89000"/>
                            </a:schemeClr>
                          </a:gs>
                          <a:gs pos="23000">
                            <a:schemeClr val="accent1">
                              <a:lumMod val="89000"/>
                            </a:schemeClr>
                          </a:gs>
                          <a:gs pos="69000">
                            <a:schemeClr val="accent1">
                              <a:lumMod val="75000"/>
                            </a:schemeClr>
                          </a:gs>
                          <a:gs pos="97000">
                            <a:schemeClr val="accent1">
                              <a:lumMod val="70000"/>
                            </a:schemeClr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>
                        <a:bevelT w="12700" h="6350"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717" name="Ellipszis 716"/>
                      <p:cNvSpPr/>
                      <p:nvPr/>
                    </p:nvSpPr>
                    <p:spPr>
                      <a:xfrm>
                        <a:off x="7719525" y="1166860"/>
                        <a:ext cx="114652" cy="117429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718" name="Ellipszis 717"/>
                      <p:cNvSpPr/>
                      <p:nvPr/>
                    </p:nvSpPr>
                    <p:spPr>
                      <a:xfrm>
                        <a:off x="8108145" y="1166860"/>
                        <a:ext cx="114652" cy="117429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  <p:pic>
                <p:nvPicPr>
                  <p:cNvPr id="683" name="Kép 682"/>
                  <p:cNvPicPr>
                    <a:picLocks noChangeAspect="1"/>
                  </p:cNvPicPr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 rot="9994010">
                    <a:off x="5574733" y="5524438"/>
                    <a:ext cx="407864" cy="342420"/>
                  </a:xfrm>
                  <a:prstGeom prst="rect">
                    <a:avLst/>
                  </a:prstGeom>
                </p:spPr>
              </p:pic>
              <p:sp>
                <p:nvSpPr>
                  <p:cNvPr id="684" name="Szabadkézi sokszög 683"/>
                  <p:cNvSpPr/>
                  <p:nvPr/>
                </p:nvSpPr>
                <p:spPr>
                  <a:xfrm rot="21253152" flipH="1">
                    <a:off x="5464227" y="5670625"/>
                    <a:ext cx="614180" cy="652894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1955" h="1690956">
                        <a:moveTo>
                          <a:pt x="344210" y="69807"/>
                        </a:moveTo>
                        <a:lnTo>
                          <a:pt x="1332877" y="0"/>
                        </a:lnTo>
                        <a:cubicBezTo>
                          <a:pt x="1254808" y="136546"/>
                          <a:pt x="1561419" y="918871"/>
                          <a:pt x="1517657" y="1215921"/>
                        </a:cubicBezTo>
                        <a:lnTo>
                          <a:pt x="1512694" y="1238286"/>
                        </a:lnTo>
                        <a:lnTo>
                          <a:pt x="1512694" y="1609630"/>
                        </a:lnTo>
                        <a:lnTo>
                          <a:pt x="1091917" y="1609630"/>
                        </a:lnTo>
                        <a:lnTo>
                          <a:pt x="1091917" y="1301591"/>
                        </a:lnTo>
                        <a:cubicBezTo>
                          <a:pt x="742322" y="1431379"/>
                          <a:pt x="1129328" y="1671235"/>
                          <a:pt x="43133" y="1690956"/>
                        </a:cubicBezTo>
                        <a:cubicBezTo>
                          <a:pt x="-11461" y="1650445"/>
                          <a:pt x="-160182" y="1428460"/>
                          <a:pt x="764354" y="1058526"/>
                        </a:cubicBezTo>
                        <a:cubicBezTo>
                          <a:pt x="933688" y="918935"/>
                          <a:pt x="344210" y="226331"/>
                          <a:pt x="344210" y="69807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  <a:scene3d>
                    <a:camera prst="perspectiveHeroicExtremeLeftFacing"/>
                    <a:lightRig rig="threePt" dir="t"/>
                  </a:scene3d>
                  <a:sp3d prstMaterial="flat"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685" name="Csoportba foglalás 684"/>
                  <p:cNvGrpSpPr/>
                  <p:nvPr/>
                </p:nvGrpSpPr>
                <p:grpSpPr>
                  <a:xfrm rot="1022947">
                    <a:off x="5187554" y="6026942"/>
                    <a:ext cx="237065" cy="98095"/>
                    <a:chOff x="6440348" y="5100378"/>
                    <a:chExt cx="545714" cy="414158"/>
                  </a:xfrm>
                </p:grpSpPr>
                <p:sp>
                  <p:nvSpPr>
                    <p:cNvPr id="712" name="Szabadkézi sokszög 711"/>
                    <p:cNvSpPr/>
                    <p:nvPr/>
                  </p:nvSpPr>
                  <p:spPr>
                    <a:xfrm rot="5582344" flipH="1">
                      <a:off x="6506126" y="5034600"/>
                      <a:ext cx="414158" cy="545714"/>
                    </a:xfrm>
                    <a:custGeom>
                      <a:avLst/>
                      <a:gdLst>
                        <a:gd name="connsiteX0" fmla="*/ 387364 w 414158"/>
                        <a:gd name="connsiteY0" fmla="*/ 545714 h 545714"/>
                        <a:gd name="connsiteX1" fmla="*/ 323248 w 414158"/>
                        <a:gd name="connsiteY1" fmla="*/ 289248 h 545714"/>
                        <a:gd name="connsiteX2" fmla="*/ 414158 w 414158"/>
                        <a:gd name="connsiteY2" fmla="*/ 41016 h 545714"/>
                        <a:gd name="connsiteX3" fmla="*/ 28972 w 414158"/>
                        <a:gd name="connsiteY3" fmla="*/ 0 h 545714"/>
                        <a:gd name="connsiteX4" fmla="*/ 66544 w 414158"/>
                        <a:gd name="connsiteY4" fmla="*/ 268767 h 545714"/>
                        <a:gd name="connsiteX5" fmla="*/ 194908 w 414158"/>
                        <a:gd name="connsiteY5" fmla="*/ 282436 h 545714"/>
                        <a:gd name="connsiteX6" fmla="*/ 65820 w 414158"/>
                        <a:gd name="connsiteY6" fmla="*/ 282436 h 545714"/>
                        <a:gd name="connsiteX7" fmla="*/ 0 w 414158"/>
                        <a:gd name="connsiteY7" fmla="*/ 545714 h 54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4158" h="545714">
                          <a:moveTo>
                            <a:pt x="387364" y="545714"/>
                          </a:moveTo>
                          <a:lnTo>
                            <a:pt x="323248" y="289248"/>
                          </a:lnTo>
                          <a:lnTo>
                            <a:pt x="414158" y="41016"/>
                          </a:lnTo>
                          <a:lnTo>
                            <a:pt x="28972" y="0"/>
                          </a:lnTo>
                          <a:lnTo>
                            <a:pt x="66544" y="268767"/>
                          </a:lnTo>
                          <a:lnTo>
                            <a:pt x="194908" y="282436"/>
                          </a:lnTo>
                          <a:lnTo>
                            <a:pt x="65820" y="282436"/>
                          </a:lnTo>
                          <a:lnTo>
                            <a:pt x="0" y="54571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13" name="Téglalap 712"/>
                    <p:cNvSpPr/>
                    <p:nvPr/>
                  </p:nvSpPr>
                  <p:spPr>
                    <a:xfrm>
                      <a:off x="6622314" y="5132443"/>
                      <a:ext cx="181770" cy="350027"/>
                    </a:xfrm>
                    <a:prstGeom prst="rect">
                      <a:avLst/>
                    </a:pr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686" name="Csoportba foglalás 685"/>
                  <p:cNvGrpSpPr/>
                  <p:nvPr/>
                </p:nvGrpSpPr>
                <p:grpSpPr>
                  <a:xfrm rot="20778822">
                    <a:off x="5670276" y="6025591"/>
                    <a:ext cx="237065" cy="98095"/>
                    <a:chOff x="6440348" y="5100378"/>
                    <a:chExt cx="545714" cy="414158"/>
                  </a:xfrm>
                </p:grpSpPr>
                <p:sp>
                  <p:nvSpPr>
                    <p:cNvPr id="710" name="Szabadkézi sokszög 709"/>
                    <p:cNvSpPr/>
                    <p:nvPr/>
                  </p:nvSpPr>
                  <p:spPr>
                    <a:xfrm rot="5582344" flipH="1">
                      <a:off x="6506126" y="5034600"/>
                      <a:ext cx="414158" cy="545714"/>
                    </a:xfrm>
                    <a:custGeom>
                      <a:avLst/>
                      <a:gdLst>
                        <a:gd name="connsiteX0" fmla="*/ 387364 w 414158"/>
                        <a:gd name="connsiteY0" fmla="*/ 545714 h 545714"/>
                        <a:gd name="connsiteX1" fmla="*/ 323248 w 414158"/>
                        <a:gd name="connsiteY1" fmla="*/ 289248 h 545714"/>
                        <a:gd name="connsiteX2" fmla="*/ 414158 w 414158"/>
                        <a:gd name="connsiteY2" fmla="*/ 41016 h 545714"/>
                        <a:gd name="connsiteX3" fmla="*/ 28972 w 414158"/>
                        <a:gd name="connsiteY3" fmla="*/ 0 h 545714"/>
                        <a:gd name="connsiteX4" fmla="*/ 66544 w 414158"/>
                        <a:gd name="connsiteY4" fmla="*/ 268767 h 545714"/>
                        <a:gd name="connsiteX5" fmla="*/ 194908 w 414158"/>
                        <a:gd name="connsiteY5" fmla="*/ 282436 h 545714"/>
                        <a:gd name="connsiteX6" fmla="*/ 65820 w 414158"/>
                        <a:gd name="connsiteY6" fmla="*/ 282436 h 545714"/>
                        <a:gd name="connsiteX7" fmla="*/ 0 w 414158"/>
                        <a:gd name="connsiteY7" fmla="*/ 545714 h 54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4158" h="545714">
                          <a:moveTo>
                            <a:pt x="387364" y="545714"/>
                          </a:moveTo>
                          <a:lnTo>
                            <a:pt x="323248" y="289248"/>
                          </a:lnTo>
                          <a:lnTo>
                            <a:pt x="414158" y="41016"/>
                          </a:lnTo>
                          <a:lnTo>
                            <a:pt x="28972" y="0"/>
                          </a:lnTo>
                          <a:lnTo>
                            <a:pt x="66544" y="268767"/>
                          </a:lnTo>
                          <a:lnTo>
                            <a:pt x="194908" y="282436"/>
                          </a:lnTo>
                          <a:lnTo>
                            <a:pt x="65820" y="282436"/>
                          </a:lnTo>
                          <a:lnTo>
                            <a:pt x="0" y="54571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11" name="Téglalap 710"/>
                    <p:cNvSpPr/>
                    <p:nvPr/>
                  </p:nvSpPr>
                  <p:spPr>
                    <a:xfrm>
                      <a:off x="6622314" y="5132443"/>
                      <a:ext cx="181770" cy="350027"/>
                    </a:xfrm>
                    <a:prstGeom prst="rect">
                      <a:avLst/>
                    </a:pr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687" name="Csoportba foglalás 686"/>
                  <p:cNvGrpSpPr/>
                  <p:nvPr/>
                </p:nvGrpSpPr>
                <p:grpSpPr>
                  <a:xfrm>
                    <a:off x="5433842" y="3787208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708" name="Lekerekített téglalap 707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09" name="Ellipszis 708"/>
                    <p:cNvSpPr/>
                    <p:nvPr/>
                  </p:nvSpPr>
                  <p:spPr>
                    <a:xfrm>
                      <a:off x="4832819" y="2775841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688" name="Csoportba foglalás 687"/>
                  <p:cNvGrpSpPr/>
                  <p:nvPr/>
                </p:nvGrpSpPr>
                <p:grpSpPr>
                  <a:xfrm>
                    <a:off x="5430702" y="4007657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706" name="Lekerekített téglalap 705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07" name="Ellipszis 706"/>
                    <p:cNvSpPr/>
                    <p:nvPr/>
                  </p:nvSpPr>
                  <p:spPr>
                    <a:xfrm>
                      <a:off x="4832819" y="2775841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689" name="Csoportba foglalás 688"/>
                  <p:cNvGrpSpPr/>
                  <p:nvPr/>
                </p:nvGrpSpPr>
                <p:grpSpPr>
                  <a:xfrm>
                    <a:off x="5427564" y="4228107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704" name="Lekerekített téglalap 703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05" name="Ellipszis 704"/>
                    <p:cNvSpPr/>
                    <p:nvPr/>
                  </p:nvSpPr>
                  <p:spPr>
                    <a:xfrm>
                      <a:off x="4832819" y="2775841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690" name="Csoportba foglalás 689"/>
                  <p:cNvGrpSpPr/>
                  <p:nvPr/>
                </p:nvGrpSpPr>
                <p:grpSpPr>
                  <a:xfrm>
                    <a:off x="5424425" y="4448556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702" name="Lekerekített téglalap 701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03" name="Ellipszis 702"/>
                    <p:cNvSpPr/>
                    <p:nvPr/>
                  </p:nvSpPr>
                  <p:spPr>
                    <a:xfrm>
                      <a:off x="4832819" y="2775841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691" name="Csoportba foglalás 690"/>
                  <p:cNvGrpSpPr/>
                  <p:nvPr/>
                </p:nvGrpSpPr>
                <p:grpSpPr>
                  <a:xfrm>
                    <a:off x="5421285" y="4669006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700" name="Lekerekített téglalap 699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701" name="Ellipszis 700"/>
                    <p:cNvSpPr/>
                    <p:nvPr/>
                  </p:nvSpPr>
                  <p:spPr>
                    <a:xfrm>
                      <a:off x="4832819" y="2775841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sp>
                <p:nvSpPr>
                  <p:cNvPr id="692" name="Szabadkézi sokszög 691"/>
                  <p:cNvSpPr/>
                  <p:nvPr/>
                </p:nvSpPr>
                <p:spPr>
                  <a:xfrm>
                    <a:off x="5106958" y="3389263"/>
                    <a:ext cx="814669" cy="132574"/>
                  </a:xfrm>
                  <a:custGeom>
                    <a:avLst/>
                    <a:gdLst>
                      <a:gd name="connsiteX0" fmla="*/ 432247 w 809424"/>
                      <a:gd name="connsiteY0" fmla="*/ 71822 h 179645"/>
                      <a:gd name="connsiteX1" fmla="*/ 417214 w 809424"/>
                      <a:gd name="connsiteY1" fmla="*/ 89822 h 179645"/>
                      <a:gd name="connsiteX2" fmla="*/ 432247 w 809424"/>
                      <a:gd name="connsiteY2" fmla="*/ 107822 h 179645"/>
                      <a:gd name="connsiteX3" fmla="*/ 447280 w 809424"/>
                      <a:gd name="connsiteY3" fmla="*/ 89822 h 179645"/>
                      <a:gd name="connsiteX4" fmla="*/ 432247 w 809424"/>
                      <a:gd name="connsiteY4" fmla="*/ 71822 h 179645"/>
                      <a:gd name="connsiteX5" fmla="*/ 249763 w 809424"/>
                      <a:gd name="connsiteY5" fmla="*/ 67428 h 179645"/>
                      <a:gd name="connsiteX6" fmla="*/ 234730 w 809424"/>
                      <a:gd name="connsiteY6" fmla="*/ 85428 h 179645"/>
                      <a:gd name="connsiteX7" fmla="*/ 249763 w 809424"/>
                      <a:gd name="connsiteY7" fmla="*/ 103428 h 179645"/>
                      <a:gd name="connsiteX8" fmla="*/ 264796 w 809424"/>
                      <a:gd name="connsiteY8" fmla="*/ 85428 h 179645"/>
                      <a:gd name="connsiteX9" fmla="*/ 249763 w 809424"/>
                      <a:gd name="connsiteY9" fmla="*/ 67428 h 179645"/>
                      <a:gd name="connsiteX10" fmla="*/ 89998 w 809424"/>
                      <a:gd name="connsiteY10" fmla="*/ 67427 h 179645"/>
                      <a:gd name="connsiteX11" fmla="*/ 74965 w 809424"/>
                      <a:gd name="connsiteY11" fmla="*/ 85427 h 179645"/>
                      <a:gd name="connsiteX12" fmla="*/ 89998 w 809424"/>
                      <a:gd name="connsiteY12" fmla="*/ 103427 h 179645"/>
                      <a:gd name="connsiteX13" fmla="*/ 105031 w 809424"/>
                      <a:gd name="connsiteY13" fmla="*/ 85427 h 179645"/>
                      <a:gd name="connsiteX14" fmla="*/ 89998 w 809424"/>
                      <a:gd name="connsiteY14" fmla="*/ 67427 h 179645"/>
                      <a:gd name="connsiteX15" fmla="*/ 0 w 809424"/>
                      <a:gd name="connsiteY15" fmla="*/ 0 h 179645"/>
                      <a:gd name="connsiteX16" fmla="*/ 809424 w 809424"/>
                      <a:gd name="connsiteY16" fmla="*/ 0 h 179645"/>
                      <a:gd name="connsiteX17" fmla="*/ 809424 w 809424"/>
                      <a:gd name="connsiteY17" fmla="*/ 179645 h 179645"/>
                      <a:gd name="connsiteX18" fmla="*/ 0 w 809424"/>
                      <a:gd name="connsiteY18" fmla="*/ 179645 h 179645"/>
                      <a:gd name="connsiteX0" fmla="*/ 432247 w 850552"/>
                      <a:gd name="connsiteY0" fmla="*/ 81684 h 189507"/>
                      <a:gd name="connsiteX1" fmla="*/ 417214 w 850552"/>
                      <a:gd name="connsiteY1" fmla="*/ 99684 h 189507"/>
                      <a:gd name="connsiteX2" fmla="*/ 432247 w 850552"/>
                      <a:gd name="connsiteY2" fmla="*/ 117684 h 189507"/>
                      <a:gd name="connsiteX3" fmla="*/ 447280 w 850552"/>
                      <a:gd name="connsiteY3" fmla="*/ 99684 h 189507"/>
                      <a:gd name="connsiteX4" fmla="*/ 432247 w 850552"/>
                      <a:gd name="connsiteY4" fmla="*/ 81684 h 189507"/>
                      <a:gd name="connsiteX5" fmla="*/ 249763 w 850552"/>
                      <a:gd name="connsiteY5" fmla="*/ 77290 h 189507"/>
                      <a:gd name="connsiteX6" fmla="*/ 234730 w 850552"/>
                      <a:gd name="connsiteY6" fmla="*/ 95290 h 189507"/>
                      <a:gd name="connsiteX7" fmla="*/ 249763 w 850552"/>
                      <a:gd name="connsiteY7" fmla="*/ 113290 h 189507"/>
                      <a:gd name="connsiteX8" fmla="*/ 264796 w 850552"/>
                      <a:gd name="connsiteY8" fmla="*/ 95290 h 189507"/>
                      <a:gd name="connsiteX9" fmla="*/ 249763 w 850552"/>
                      <a:gd name="connsiteY9" fmla="*/ 77290 h 189507"/>
                      <a:gd name="connsiteX10" fmla="*/ 89998 w 850552"/>
                      <a:gd name="connsiteY10" fmla="*/ 77289 h 189507"/>
                      <a:gd name="connsiteX11" fmla="*/ 74965 w 850552"/>
                      <a:gd name="connsiteY11" fmla="*/ 95289 h 189507"/>
                      <a:gd name="connsiteX12" fmla="*/ 89998 w 850552"/>
                      <a:gd name="connsiteY12" fmla="*/ 113289 h 189507"/>
                      <a:gd name="connsiteX13" fmla="*/ 105031 w 850552"/>
                      <a:gd name="connsiteY13" fmla="*/ 95289 h 189507"/>
                      <a:gd name="connsiteX14" fmla="*/ 89998 w 850552"/>
                      <a:gd name="connsiteY14" fmla="*/ 77289 h 189507"/>
                      <a:gd name="connsiteX15" fmla="*/ 0 w 850552"/>
                      <a:gd name="connsiteY15" fmla="*/ 9862 h 189507"/>
                      <a:gd name="connsiteX16" fmla="*/ 850552 w 850552"/>
                      <a:gd name="connsiteY16" fmla="*/ 0 h 189507"/>
                      <a:gd name="connsiteX17" fmla="*/ 809424 w 850552"/>
                      <a:gd name="connsiteY17" fmla="*/ 189507 h 189507"/>
                      <a:gd name="connsiteX18" fmla="*/ 0 w 850552"/>
                      <a:gd name="connsiteY18" fmla="*/ 189507 h 189507"/>
                      <a:gd name="connsiteX19" fmla="*/ 0 w 850552"/>
                      <a:gd name="connsiteY19" fmla="*/ 9862 h 189507"/>
                      <a:gd name="connsiteX0" fmla="*/ 432247 w 850552"/>
                      <a:gd name="connsiteY0" fmla="*/ 81684 h 192794"/>
                      <a:gd name="connsiteX1" fmla="*/ 417214 w 850552"/>
                      <a:gd name="connsiteY1" fmla="*/ 99684 h 192794"/>
                      <a:gd name="connsiteX2" fmla="*/ 432247 w 850552"/>
                      <a:gd name="connsiteY2" fmla="*/ 117684 h 192794"/>
                      <a:gd name="connsiteX3" fmla="*/ 447280 w 850552"/>
                      <a:gd name="connsiteY3" fmla="*/ 99684 h 192794"/>
                      <a:gd name="connsiteX4" fmla="*/ 432247 w 850552"/>
                      <a:gd name="connsiteY4" fmla="*/ 81684 h 192794"/>
                      <a:gd name="connsiteX5" fmla="*/ 249763 w 850552"/>
                      <a:gd name="connsiteY5" fmla="*/ 77290 h 192794"/>
                      <a:gd name="connsiteX6" fmla="*/ 234730 w 850552"/>
                      <a:gd name="connsiteY6" fmla="*/ 95290 h 192794"/>
                      <a:gd name="connsiteX7" fmla="*/ 249763 w 850552"/>
                      <a:gd name="connsiteY7" fmla="*/ 113290 h 192794"/>
                      <a:gd name="connsiteX8" fmla="*/ 264796 w 850552"/>
                      <a:gd name="connsiteY8" fmla="*/ 95290 h 192794"/>
                      <a:gd name="connsiteX9" fmla="*/ 249763 w 850552"/>
                      <a:gd name="connsiteY9" fmla="*/ 77290 h 192794"/>
                      <a:gd name="connsiteX10" fmla="*/ 89998 w 850552"/>
                      <a:gd name="connsiteY10" fmla="*/ 77289 h 192794"/>
                      <a:gd name="connsiteX11" fmla="*/ 74965 w 850552"/>
                      <a:gd name="connsiteY11" fmla="*/ 95289 h 192794"/>
                      <a:gd name="connsiteX12" fmla="*/ 89998 w 850552"/>
                      <a:gd name="connsiteY12" fmla="*/ 113289 h 192794"/>
                      <a:gd name="connsiteX13" fmla="*/ 105031 w 850552"/>
                      <a:gd name="connsiteY13" fmla="*/ 95289 h 192794"/>
                      <a:gd name="connsiteX14" fmla="*/ 89998 w 850552"/>
                      <a:gd name="connsiteY14" fmla="*/ 77289 h 192794"/>
                      <a:gd name="connsiteX15" fmla="*/ 0 w 850552"/>
                      <a:gd name="connsiteY15" fmla="*/ 9862 h 192794"/>
                      <a:gd name="connsiteX16" fmla="*/ 850552 w 850552"/>
                      <a:gd name="connsiteY16" fmla="*/ 0 h 192794"/>
                      <a:gd name="connsiteX17" fmla="*/ 845068 w 850552"/>
                      <a:gd name="connsiteY17" fmla="*/ 192794 h 192794"/>
                      <a:gd name="connsiteX18" fmla="*/ 0 w 850552"/>
                      <a:gd name="connsiteY18" fmla="*/ 189507 h 192794"/>
                      <a:gd name="connsiteX19" fmla="*/ 0 w 850552"/>
                      <a:gd name="connsiteY19" fmla="*/ 9862 h 1927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50552" h="192794">
                        <a:moveTo>
                          <a:pt x="432247" y="81684"/>
                        </a:moveTo>
                        <a:cubicBezTo>
                          <a:pt x="423945" y="81684"/>
                          <a:pt x="417214" y="89743"/>
                          <a:pt x="417214" y="99684"/>
                        </a:cubicBezTo>
                        <a:cubicBezTo>
                          <a:pt x="417214" y="109625"/>
                          <a:pt x="423945" y="117684"/>
                          <a:pt x="432247" y="117684"/>
                        </a:cubicBezTo>
                        <a:cubicBezTo>
                          <a:pt x="440549" y="117684"/>
                          <a:pt x="447280" y="109625"/>
                          <a:pt x="447280" y="99684"/>
                        </a:cubicBezTo>
                        <a:cubicBezTo>
                          <a:pt x="447280" y="89743"/>
                          <a:pt x="440549" y="81684"/>
                          <a:pt x="432247" y="81684"/>
                        </a:cubicBezTo>
                        <a:close/>
                        <a:moveTo>
                          <a:pt x="249763" y="77290"/>
                        </a:moveTo>
                        <a:cubicBezTo>
                          <a:pt x="241461" y="77290"/>
                          <a:pt x="234730" y="85349"/>
                          <a:pt x="234730" y="95290"/>
                        </a:cubicBezTo>
                        <a:cubicBezTo>
                          <a:pt x="234730" y="105231"/>
                          <a:pt x="241461" y="113290"/>
                          <a:pt x="249763" y="113290"/>
                        </a:cubicBezTo>
                        <a:cubicBezTo>
                          <a:pt x="258065" y="113290"/>
                          <a:pt x="264796" y="105231"/>
                          <a:pt x="264796" y="95290"/>
                        </a:cubicBezTo>
                        <a:cubicBezTo>
                          <a:pt x="264796" y="85349"/>
                          <a:pt x="258065" y="77290"/>
                          <a:pt x="249763" y="77290"/>
                        </a:cubicBezTo>
                        <a:close/>
                        <a:moveTo>
                          <a:pt x="89998" y="77289"/>
                        </a:moveTo>
                        <a:cubicBezTo>
                          <a:pt x="81696" y="77289"/>
                          <a:pt x="74965" y="85348"/>
                          <a:pt x="74965" y="95289"/>
                        </a:cubicBezTo>
                        <a:cubicBezTo>
                          <a:pt x="74965" y="105230"/>
                          <a:pt x="81696" y="113289"/>
                          <a:pt x="89998" y="113289"/>
                        </a:cubicBezTo>
                        <a:cubicBezTo>
                          <a:pt x="98300" y="113289"/>
                          <a:pt x="105031" y="105230"/>
                          <a:pt x="105031" y="95289"/>
                        </a:cubicBezTo>
                        <a:cubicBezTo>
                          <a:pt x="105031" y="85348"/>
                          <a:pt x="98300" y="77289"/>
                          <a:pt x="89998" y="77289"/>
                        </a:cubicBezTo>
                        <a:close/>
                        <a:moveTo>
                          <a:pt x="0" y="9862"/>
                        </a:moveTo>
                        <a:lnTo>
                          <a:pt x="850552" y="0"/>
                        </a:lnTo>
                        <a:lnTo>
                          <a:pt x="845068" y="192794"/>
                        </a:lnTo>
                        <a:lnTo>
                          <a:pt x="0" y="189507"/>
                        </a:lnTo>
                        <a:lnTo>
                          <a:pt x="0" y="986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1">
                          <a:lumMod val="89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93" name="Keret 692"/>
                  <p:cNvSpPr/>
                  <p:nvPr/>
                </p:nvSpPr>
                <p:spPr>
                  <a:xfrm>
                    <a:off x="5388331" y="3371937"/>
                    <a:ext cx="257092" cy="170564"/>
                  </a:xfrm>
                  <a:prstGeom prst="frame">
                    <a:avLst/>
                  </a:prstGeom>
                  <a:solidFill>
                    <a:srgbClr val="EED27C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94" name="Ötszög 693"/>
                  <p:cNvSpPr/>
                  <p:nvPr/>
                </p:nvSpPr>
                <p:spPr>
                  <a:xfrm rot="10800000">
                    <a:off x="5416348" y="3454188"/>
                    <a:ext cx="111665" cy="16019"/>
                  </a:xfrm>
                  <a:prstGeom prst="homePlate">
                    <a:avLst/>
                  </a:prstGeom>
                  <a:solidFill>
                    <a:srgbClr val="EED27C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schemeClr val="tx1"/>
                      </a:solidFill>
                    </a:endParaRPr>
                  </a:p>
                </p:txBody>
              </p:sp>
              <p:grpSp>
                <p:nvGrpSpPr>
                  <p:cNvPr id="695" name="Csoportba foglalás 694"/>
                  <p:cNvGrpSpPr/>
                  <p:nvPr/>
                </p:nvGrpSpPr>
                <p:grpSpPr>
                  <a:xfrm rot="20571591">
                    <a:off x="4632040" y="2281098"/>
                    <a:ext cx="738837" cy="1727121"/>
                    <a:chOff x="3914294" y="1530585"/>
                    <a:chExt cx="714584" cy="1940680"/>
                  </a:xfrm>
                </p:grpSpPr>
                <p:sp>
                  <p:nvSpPr>
                    <p:cNvPr id="696" name="Szabadkézi sokszög 695"/>
                    <p:cNvSpPr/>
                    <p:nvPr/>
                  </p:nvSpPr>
                  <p:spPr>
                    <a:xfrm rot="17018777" flipH="1">
                      <a:off x="4115893" y="2958281"/>
                      <a:ext cx="538931" cy="487038"/>
                    </a:xfrm>
                    <a:custGeom>
                      <a:avLst/>
                      <a:gdLst>
                        <a:gd name="connsiteX0" fmla="*/ 136730 w 1199201"/>
                        <a:gd name="connsiteY0" fmla="*/ 30640 h 1892590"/>
                        <a:gd name="connsiteX1" fmla="*/ 584676 w 1199201"/>
                        <a:gd name="connsiteY1" fmla="*/ 217978 h 1892590"/>
                        <a:gd name="connsiteX2" fmla="*/ 635949 w 1199201"/>
                        <a:gd name="connsiteY2" fmla="*/ 359167 h 1892590"/>
                        <a:gd name="connsiteX3" fmla="*/ 637703 w 1199201"/>
                        <a:gd name="connsiteY3" fmla="*/ 376384 h 1892590"/>
                        <a:gd name="connsiteX4" fmla="*/ 643383 w 1199201"/>
                        <a:gd name="connsiteY4" fmla="*/ 378062 h 1892590"/>
                        <a:gd name="connsiteX5" fmla="*/ 885701 w 1199201"/>
                        <a:gd name="connsiteY5" fmla="*/ 685567 h 1892590"/>
                        <a:gd name="connsiteX6" fmla="*/ 891201 w 1199201"/>
                        <a:gd name="connsiteY6" fmla="*/ 745235 h 1892590"/>
                        <a:gd name="connsiteX7" fmla="*/ 898623 w 1199201"/>
                        <a:gd name="connsiteY7" fmla="*/ 741118 h 1892590"/>
                        <a:gd name="connsiteX8" fmla="*/ 902544 w 1199201"/>
                        <a:gd name="connsiteY8" fmla="*/ 747073 h 1892590"/>
                        <a:gd name="connsiteX9" fmla="*/ 1006269 w 1199201"/>
                        <a:gd name="connsiteY9" fmla="*/ 920775 h 1892590"/>
                        <a:gd name="connsiteX10" fmla="*/ 1186390 w 1199201"/>
                        <a:gd name="connsiteY10" fmla="*/ 1414924 h 1892590"/>
                        <a:gd name="connsiteX11" fmla="*/ 1138623 w 1199201"/>
                        <a:gd name="connsiteY11" fmla="*/ 1394735 h 1892590"/>
                        <a:gd name="connsiteX12" fmla="*/ 1115215 w 1199201"/>
                        <a:gd name="connsiteY12" fmla="*/ 1371538 h 1892590"/>
                        <a:gd name="connsiteX13" fmla="*/ 1143736 w 1199201"/>
                        <a:gd name="connsiteY13" fmla="*/ 1437679 h 1892590"/>
                        <a:gd name="connsiteX14" fmla="*/ 1185696 w 1199201"/>
                        <a:gd name="connsiteY14" fmla="*/ 1676318 h 1892590"/>
                        <a:gd name="connsiteX15" fmla="*/ 1052946 w 1199201"/>
                        <a:gd name="connsiteY15" fmla="*/ 1575952 h 1892590"/>
                        <a:gd name="connsiteX16" fmla="*/ 1046002 w 1199201"/>
                        <a:gd name="connsiteY16" fmla="*/ 1566944 h 1892590"/>
                        <a:gd name="connsiteX17" fmla="*/ 1044940 w 1199201"/>
                        <a:gd name="connsiteY17" fmla="*/ 1570183 h 1892590"/>
                        <a:gd name="connsiteX18" fmla="*/ 1066478 w 1199201"/>
                        <a:gd name="connsiteY18" fmla="*/ 1620131 h 1892590"/>
                        <a:gd name="connsiteX19" fmla="*/ 1108439 w 1199201"/>
                        <a:gd name="connsiteY19" fmla="*/ 1858770 h 1892590"/>
                        <a:gd name="connsiteX20" fmla="*/ 928217 w 1199201"/>
                        <a:gd name="connsiteY20" fmla="*/ 1696816 h 1892590"/>
                        <a:gd name="connsiteX21" fmla="*/ 894494 w 1199201"/>
                        <a:gd name="connsiteY21" fmla="*/ 1648118 h 1892590"/>
                        <a:gd name="connsiteX22" fmla="*/ 887041 w 1199201"/>
                        <a:gd name="connsiteY22" fmla="*/ 1646821 h 1892590"/>
                        <a:gd name="connsiteX23" fmla="*/ 889089 w 1199201"/>
                        <a:gd name="connsiteY23" fmla="*/ 1651570 h 1892590"/>
                        <a:gd name="connsiteX24" fmla="*/ 931051 w 1199201"/>
                        <a:gd name="connsiteY24" fmla="*/ 1890208 h 1892590"/>
                        <a:gd name="connsiteX25" fmla="*/ 595712 w 1199201"/>
                        <a:gd name="connsiteY25" fmla="*/ 1482149 h 1892590"/>
                        <a:gd name="connsiteX26" fmla="*/ 512057 w 1199201"/>
                        <a:gd name="connsiteY26" fmla="*/ 1317202 h 1892590"/>
                        <a:gd name="connsiteX27" fmla="*/ 498416 w 1199201"/>
                        <a:gd name="connsiteY27" fmla="*/ 1300028 h 1892590"/>
                        <a:gd name="connsiteX28" fmla="*/ 417823 w 1199201"/>
                        <a:gd name="connsiteY28" fmla="*/ 1183616 h 1892590"/>
                        <a:gd name="connsiteX29" fmla="*/ 408983 w 1199201"/>
                        <a:gd name="connsiteY29" fmla="*/ 1168873 h 1892590"/>
                        <a:gd name="connsiteX30" fmla="*/ 404417 w 1199201"/>
                        <a:gd name="connsiteY30" fmla="*/ 1167323 h 1892590"/>
                        <a:gd name="connsiteX31" fmla="*/ 428572 w 1199201"/>
                        <a:gd name="connsiteY31" fmla="*/ 1305834 h 1892590"/>
                        <a:gd name="connsiteX32" fmla="*/ 408701 w 1199201"/>
                        <a:gd name="connsiteY32" fmla="*/ 1634454 h 1892590"/>
                        <a:gd name="connsiteX33" fmla="*/ 207320 w 1199201"/>
                        <a:gd name="connsiteY33" fmla="*/ 1146181 h 1892590"/>
                        <a:gd name="connsiteX34" fmla="*/ 174661 w 1199201"/>
                        <a:gd name="connsiteY34" fmla="*/ 958911 h 1892590"/>
                        <a:gd name="connsiteX35" fmla="*/ 161205 w 1199201"/>
                        <a:gd name="connsiteY35" fmla="*/ 931800 h 1892590"/>
                        <a:gd name="connsiteX36" fmla="*/ 131257 w 1199201"/>
                        <a:gd name="connsiteY36" fmla="*/ 769565 h 1892590"/>
                        <a:gd name="connsiteX37" fmla="*/ 148390 w 1199201"/>
                        <a:gd name="connsiteY37" fmla="*/ 645623 h 1892590"/>
                        <a:gd name="connsiteX38" fmla="*/ 154825 w 1199201"/>
                        <a:gd name="connsiteY38" fmla="*/ 630984 h 1892590"/>
                        <a:gd name="connsiteX39" fmla="*/ 151090 w 1199201"/>
                        <a:gd name="connsiteY39" fmla="*/ 628088 h 1892590"/>
                        <a:gd name="connsiteX40" fmla="*/ 58466 w 1199201"/>
                        <a:gd name="connsiteY40" fmla="*/ 509833 h 1892590"/>
                        <a:gd name="connsiteX41" fmla="*/ 136730 w 1199201"/>
                        <a:gd name="connsiteY41" fmla="*/ 30640 h 1892590"/>
                        <a:gd name="connsiteX0" fmla="*/ 228110 w 1290581"/>
                        <a:gd name="connsiteY0" fmla="*/ 74498 h 1936448"/>
                        <a:gd name="connsiteX1" fmla="*/ 676056 w 1290581"/>
                        <a:gd name="connsiteY1" fmla="*/ 261836 h 1936448"/>
                        <a:gd name="connsiteX2" fmla="*/ 727329 w 1290581"/>
                        <a:gd name="connsiteY2" fmla="*/ 403025 h 1936448"/>
                        <a:gd name="connsiteX3" fmla="*/ 729083 w 1290581"/>
                        <a:gd name="connsiteY3" fmla="*/ 420242 h 1936448"/>
                        <a:gd name="connsiteX4" fmla="*/ 734763 w 1290581"/>
                        <a:gd name="connsiteY4" fmla="*/ 421920 h 1936448"/>
                        <a:gd name="connsiteX5" fmla="*/ 977081 w 1290581"/>
                        <a:gd name="connsiteY5" fmla="*/ 729425 h 1936448"/>
                        <a:gd name="connsiteX6" fmla="*/ 982581 w 1290581"/>
                        <a:gd name="connsiteY6" fmla="*/ 789093 h 1936448"/>
                        <a:gd name="connsiteX7" fmla="*/ 990003 w 1290581"/>
                        <a:gd name="connsiteY7" fmla="*/ 784976 h 1936448"/>
                        <a:gd name="connsiteX8" fmla="*/ 993924 w 1290581"/>
                        <a:gd name="connsiteY8" fmla="*/ 790931 h 1936448"/>
                        <a:gd name="connsiteX9" fmla="*/ 1097649 w 1290581"/>
                        <a:gd name="connsiteY9" fmla="*/ 964633 h 1936448"/>
                        <a:gd name="connsiteX10" fmla="*/ 1277770 w 1290581"/>
                        <a:gd name="connsiteY10" fmla="*/ 1458782 h 1936448"/>
                        <a:gd name="connsiteX11" fmla="*/ 1230003 w 1290581"/>
                        <a:gd name="connsiteY11" fmla="*/ 1438593 h 1936448"/>
                        <a:gd name="connsiteX12" fmla="*/ 1206595 w 1290581"/>
                        <a:gd name="connsiteY12" fmla="*/ 1415396 h 1936448"/>
                        <a:gd name="connsiteX13" fmla="*/ 1235116 w 1290581"/>
                        <a:gd name="connsiteY13" fmla="*/ 1481537 h 1936448"/>
                        <a:gd name="connsiteX14" fmla="*/ 1277076 w 1290581"/>
                        <a:gd name="connsiteY14" fmla="*/ 1720176 h 1936448"/>
                        <a:gd name="connsiteX15" fmla="*/ 1144326 w 1290581"/>
                        <a:gd name="connsiteY15" fmla="*/ 1619810 h 1936448"/>
                        <a:gd name="connsiteX16" fmla="*/ 1137382 w 1290581"/>
                        <a:gd name="connsiteY16" fmla="*/ 1610802 h 1936448"/>
                        <a:gd name="connsiteX17" fmla="*/ 1136320 w 1290581"/>
                        <a:gd name="connsiteY17" fmla="*/ 1614041 h 1936448"/>
                        <a:gd name="connsiteX18" fmla="*/ 1157858 w 1290581"/>
                        <a:gd name="connsiteY18" fmla="*/ 1663989 h 1936448"/>
                        <a:gd name="connsiteX19" fmla="*/ 1199819 w 1290581"/>
                        <a:gd name="connsiteY19" fmla="*/ 1902628 h 1936448"/>
                        <a:gd name="connsiteX20" fmla="*/ 1019597 w 1290581"/>
                        <a:gd name="connsiteY20" fmla="*/ 1740674 h 1936448"/>
                        <a:gd name="connsiteX21" fmla="*/ 985874 w 1290581"/>
                        <a:gd name="connsiteY21" fmla="*/ 1691976 h 1936448"/>
                        <a:gd name="connsiteX22" fmla="*/ 978421 w 1290581"/>
                        <a:gd name="connsiteY22" fmla="*/ 1690679 h 1936448"/>
                        <a:gd name="connsiteX23" fmla="*/ 980469 w 1290581"/>
                        <a:gd name="connsiteY23" fmla="*/ 1695428 h 1936448"/>
                        <a:gd name="connsiteX24" fmla="*/ 1022431 w 1290581"/>
                        <a:gd name="connsiteY24" fmla="*/ 1934066 h 1936448"/>
                        <a:gd name="connsiteX25" fmla="*/ 687092 w 1290581"/>
                        <a:gd name="connsiteY25" fmla="*/ 1526007 h 1936448"/>
                        <a:gd name="connsiteX26" fmla="*/ 603437 w 1290581"/>
                        <a:gd name="connsiteY26" fmla="*/ 1361060 h 1936448"/>
                        <a:gd name="connsiteX27" fmla="*/ 589796 w 1290581"/>
                        <a:gd name="connsiteY27" fmla="*/ 1343886 h 1936448"/>
                        <a:gd name="connsiteX28" fmla="*/ 509203 w 1290581"/>
                        <a:gd name="connsiteY28" fmla="*/ 1227474 h 1936448"/>
                        <a:gd name="connsiteX29" fmla="*/ 500363 w 1290581"/>
                        <a:gd name="connsiteY29" fmla="*/ 1212731 h 1936448"/>
                        <a:gd name="connsiteX30" fmla="*/ 495797 w 1290581"/>
                        <a:gd name="connsiteY30" fmla="*/ 1211181 h 1936448"/>
                        <a:gd name="connsiteX31" fmla="*/ 519952 w 1290581"/>
                        <a:gd name="connsiteY31" fmla="*/ 1349692 h 1936448"/>
                        <a:gd name="connsiteX32" fmla="*/ 500081 w 1290581"/>
                        <a:gd name="connsiteY32" fmla="*/ 1678312 h 1936448"/>
                        <a:gd name="connsiteX33" fmla="*/ 298700 w 1290581"/>
                        <a:gd name="connsiteY33" fmla="*/ 1190039 h 1936448"/>
                        <a:gd name="connsiteX34" fmla="*/ 266041 w 1290581"/>
                        <a:gd name="connsiteY34" fmla="*/ 1002769 h 1936448"/>
                        <a:gd name="connsiteX35" fmla="*/ 252585 w 1290581"/>
                        <a:gd name="connsiteY35" fmla="*/ 975658 h 1936448"/>
                        <a:gd name="connsiteX36" fmla="*/ 222637 w 1290581"/>
                        <a:gd name="connsiteY36" fmla="*/ 813423 h 1936448"/>
                        <a:gd name="connsiteX37" fmla="*/ 239770 w 1290581"/>
                        <a:gd name="connsiteY37" fmla="*/ 689481 h 1936448"/>
                        <a:gd name="connsiteX38" fmla="*/ 246205 w 1290581"/>
                        <a:gd name="connsiteY38" fmla="*/ 674842 h 1936448"/>
                        <a:gd name="connsiteX39" fmla="*/ 242470 w 1290581"/>
                        <a:gd name="connsiteY39" fmla="*/ 671946 h 1936448"/>
                        <a:gd name="connsiteX40" fmla="*/ 149846 w 1290581"/>
                        <a:gd name="connsiteY40" fmla="*/ 553691 h 1936448"/>
                        <a:gd name="connsiteX41" fmla="*/ 228110 w 1290581"/>
                        <a:gd name="connsiteY41" fmla="*/ 74498 h 1936448"/>
                        <a:gd name="connsiteX0" fmla="*/ 343573 w 1199816"/>
                        <a:gd name="connsiteY0" fmla="*/ 116142 h 1701180"/>
                        <a:gd name="connsiteX1" fmla="*/ 585291 w 1199816"/>
                        <a:gd name="connsiteY1" fmla="*/ 26568 h 1701180"/>
                        <a:gd name="connsiteX2" fmla="*/ 636564 w 1199816"/>
                        <a:gd name="connsiteY2" fmla="*/ 167757 h 1701180"/>
                        <a:gd name="connsiteX3" fmla="*/ 638318 w 1199816"/>
                        <a:gd name="connsiteY3" fmla="*/ 184974 h 1701180"/>
                        <a:gd name="connsiteX4" fmla="*/ 643998 w 1199816"/>
                        <a:gd name="connsiteY4" fmla="*/ 186652 h 1701180"/>
                        <a:gd name="connsiteX5" fmla="*/ 886316 w 1199816"/>
                        <a:gd name="connsiteY5" fmla="*/ 494157 h 1701180"/>
                        <a:gd name="connsiteX6" fmla="*/ 891816 w 1199816"/>
                        <a:gd name="connsiteY6" fmla="*/ 553825 h 1701180"/>
                        <a:gd name="connsiteX7" fmla="*/ 899238 w 1199816"/>
                        <a:gd name="connsiteY7" fmla="*/ 549708 h 1701180"/>
                        <a:gd name="connsiteX8" fmla="*/ 903159 w 1199816"/>
                        <a:gd name="connsiteY8" fmla="*/ 555663 h 1701180"/>
                        <a:gd name="connsiteX9" fmla="*/ 1006884 w 1199816"/>
                        <a:gd name="connsiteY9" fmla="*/ 729365 h 1701180"/>
                        <a:gd name="connsiteX10" fmla="*/ 1187005 w 1199816"/>
                        <a:gd name="connsiteY10" fmla="*/ 1223514 h 1701180"/>
                        <a:gd name="connsiteX11" fmla="*/ 1139238 w 1199816"/>
                        <a:gd name="connsiteY11" fmla="*/ 1203325 h 1701180"/>
                        <a:gd name="connsiteX12" fmla="*/ 1115830 w 1199816"/>
                        <a:gd name="connsiteY12" fmla="*/ 1180128 h 1701180"/>
                        <a:gd name="connsiteX13" fmla="*/ 1144351 w 1199816"/>
                        <a:gd name="connsiteY13" fmla="*/ 1246269 h 1701180"/>
                        <a:gd name="connsiteX14" fmla="*/ 1186311 w 1199816"/>
                        <a:gd name="connsiteY14" fmla="*/ 1484908 h 1701180"/>
                        <a:gd name="connsiteX15" fmla="*/ 1053561 w 1199816"/>
                        <a:gd name="connsiteY15" fmla="*/ 1384542 h 1701180"/>
                        <a:gd name="connsiteX16" fmla="*/ 1046617 w 1199816"/>
                        <a:gd name="connsiteY16" fmla="*/ 1375534 h 1701180"/>
                        <a:gd name="connsiteX17" fmla="*/ 1045555 w 1199816"/>
                        <a:gd name="connsiteY17" fmla="*/ 1378773 h 1701180"/>
                        <a:gd name="connsiteX18" fmla="*/ 1067093 w 1199816"/>
                        <a:gd name="connsiteY18" fmla="*/ 1428721 h 1701180"/>
                        <a:gd name="connsiteX19" fmla="*/ 1109054 w 1199816"/>
                        <a:gd name="connsiteY19" fmla="*/ 1667360 h 1701180"/>
                        <a:gd name="connsiteX20" fmla="*/ 928832 w 1199816"/>
                        <a:gd name="connsiteY20" fmla="*/ 1505406 h 1701180"/>
                        <a:gd name="connsiteX21" fmla="*/ 895109 w 1199816"/>
                        <a:gd name="connsiteY21" fmla="*/ 1456708 h 1701180"/>
                        <a:gd name="connsiteX22" fmla="*/ 887656 w 1199816"/>
                        <a:gd name="connsiteY22" fmla="*/ 1455411 h 1701180"/>
                        <a:gd name="connsiteX23" fmla="*/ 889704 w 1199816"/>
                        <a:gd name="connsiteY23" fmla="*/ 1460160 h 1701180"/>
                        <a:gd name="connsiteX24" fmla="*/ 931666 w 1199816"/>
                        <a:gd name="connsiteY24" fmla="*/ 1698798 h 1701180"/>
                        <a:gd name="connsiteX25" fmla="*/ 596327 w 1199816"/>
                        <a:gd name="connsiteY25" fmla="*/ 1290739 h 1701180"/>
                        <a:gd name="connsiteX26" fmla="*/ 512672 w 1199816"/>
                        <a:gd name="connsiteY26" fmla="*/ 1125792 h 1701180"/>
                        <a:gd name="connsiteX27" fmla="*/ 499031 w 1199816"/>
                        <a:gd name="connsiteY27" fmla="*/ 1108618 h 1701180"/>
                        <a:gd name="connsiteX28" fmla="*/ 418438 w 1199816"/>
                        <a:gd name="connsiteY28" fmla="*/ 992206 h 1701180"/>
                        <a:gd name="connsiteX29" fmla="*/ 409598 w 1199816"/>
                        <a:gd name="connsiteY29" fmla="*/ 977463 h 1701180"/>
                        <a:gd name="connsiteX30" fmla="*/ 405032 w 1199816"/>
                        <a:gd name="connsiteY30" fmla="*/ 975913 h 1701180"/>
                        <a:gd name="connsiteX31" fmla="*/ 429187 w 1199816"/>
                        <a:gd name="connsiteY31" fmla="*/ 1114424 h 1701180"/>
                        <a:gd name="connsiteX32" fmla="*/ 409316 w 1199816"/>
                        <a:gd name="connsiteY32" fmla="*/ 1443044 h 1701180"/>
                        <a:gd name="connsiteX33" fmla="*/ 207935 w 1199816"/>
                        <a:gd name="connsiteY33" fmla="*/ 954771 h 1701180"/>
                        <a:gd name="connsiteX34" fmla="*/ 175276 w 1199816"/>
                        <a:gd name="connsiteY34" fmla="*/ 767501 h 1701180"/>
                        <a:gd name="connsiteX35" fmla="*/ 161820 w 1199816"/>
                        <a:gd name="connsiteY35" fmla="*/ 740390 h 1701180"/>
                        <a:gd name="connsiteX36" fmla="*/ 131872 w 1199816"/>
                        <a:gd name="connsiteY36" fmla="*/ 578155 h 1701180"/>
                        <a:gd name="connsiteX37" fmla="*/ 149005 w 1199816"/>
                        <a:gd name="connsiteY37" fmla="*/ 454213 h 1701180"/>
                        <a:gd name="connsiteX38" fmla="*/ 155440 w 1199816"/>
                        <a:gd name="connsiteY38" fmla="*/ 439574 h 1701180"/>
                        <a:gd name="connsiteX39" fmla="*/ 151705 w 1199816"/>
                        <a:gd name="connsiteY39" fmla="*/ 436678 h 1701180"/>
                        <a:gd name="connsiteX40" fmla="*/ 59081 w 1199816"/>
                        <a:gd name="connsiteY40" fmla="*/ 318423 h 1701180"/>
                        <a:gd name="connsiteX41" fmla="*/ 343573 w 1199816"/>
                        <a:gd name="connsiteY41" fmla="*/ 116142 h 1701180"/>
                        <a:gd name="connsiteX0" fmla="*/ 306046 w 1162289"/>
                        <a:gd name="connsiteY0" fmla="*/ 90505 h 1675543"/>
                        <a:gd name="connsiteX1" fmla="*/ 547764 w 1162289"/>
                        <a:gd name="connsiteY1" fmla="*/ 931 h 1675543"/>
                        <a:gd name="connsiteX2" fmla="*/ 599037 w 1162289"/>
                        <a:gd name="connsiteY2" fmla="*/ 142120 h 1675543"/>
                        <a:gd name="connsiteX3" fmla="*/ 600791 w 1162289"/>
                        <a:gd name="connsiteY3" fmla="*/ 159337 h 1675543"/>
                        <a:gd name="connsiteX4" fmla="*/ 606471 w 1162289"/>
                        <a:gd name="connsiteY4" fmla="*/ 161015 h 1675543"/>
                        <a:gd name="connsiteX5" fmla="*/ 848789 w 1162289"/>
                        <a:gd name="connsiteY5" fmla="*/ 468520 h 1675543"/>
                        <a:gd name="connsiteX6" fmla="*/ 854289 w 1162289"/>
                        <a:gd name="connsiteY6" fmla="*/ 528188 h 1675543"/>
                        <a:gd name="connsiteX7" fmla="*/ 861711 w 1162289"/>
                        <a:gd name="connsiteY7" fmla="*/ 524071 h 1675543"/>
                        <a:gd name="connsiteX8" fmla="*/ 865632 w 1162289"/>
                        <a:gd name="connsiteY8" fmla="*/ 530026 h 1675543"/>
                        <a:gd name="connsiteX9" fmla="*/ 969357 w 1162289"/>
                        <a:gd name="connsiteY9" fmla="*/ 703728 h 1675543"/>
                        <a:gd name="connsiteX10" fmla="*/ 1149478 w 1162289"/>
                        <a:gd name="connsiteY10" fmla="*/ 1197877 h 1675543"/>
                        <a:gd name="connsiteX11" fmla="*/ 1101711 w 1162289"/>
                        <a:gd name="connsiteY11" fmla="*/ 1177688 h 1675543"/>
                        <a:gd name="connsiteX12" fmla="*/ 1078303 w 1162289"/>
                        <a:gd name="connsiteY12" fmla="*/ 1154491 h 1675543"/>
                        <a:gd name="connsiteX13" fmla="*/ 1106824 w 1162289"/>
                        <a:gd name="connsiteY13" fmla="*/ 1220632 h 1675543"/>
                        <a:gd name="connsiteX14" fmla="*/ 1148784 w 1162289"/>
                        <a:gd name="connsiteY14" fmla="*/ 1459271 h 1675543"/>
                        <a:gd name="connsiteX15" fmla="*/ 1016034 w 1162289"/>
                        <a:gd name="connsiteY15" fmla="*/ 1358905 h 1675543"/>
                        <a:gd name="connsiteX16" fmla="*/ 1009090 w 1162289"/>
                        <a:gd name="connsiteY16" fmla="*/ 1349897 h 1675543"/>
                        <a:gd name="connsiteX17" fmla="*/ 1008028 w 1162289"/>
                        <a:gd name="connsiteY17" fmla="*/ 1353136 h 1675543"/>
                        <a:gd name="connsiteX18" fmla="*/ 1029566 w 1162289"/>
                        <a:gd name="connsiteY18" fmla="*/ 1403084 h 1675543"/>
                        <a:gd name="connsiteX19" fmla="*/ 1071527 w 1162289"/>
                        <a:gd name="connsiteY19" fmla="*/ 1641723 h 1675543"/>
                        <a:gd name="connsiteX20" fmla="*/ 891305 w 1162289"/>
                        <a:gd name="connsiteY20" fmla="*/ 1479769 h 1675543"/>
                        <a:gd name="connsiteX21" fmla="*/ 857582 w 1162289"/>
                        <a:gd name="connsiteY21" fmla="*/ 1431071 h 1675543"/>
                        <a:gd name="connsiteX22" fmla="*/ 850129 w 1162289"/>
                        <a:gd name="connsiteY22" fmla="*/ 1429774 h 1675543"/>
                        <a:gd name="connsiteX23" fmla="*/ 852177 w 1162289"/>
                        <a:gd name="connsiteY23" fmla="*/ 1434523 h 1675543"/>
                        <a:gd name="connsiteX24" fmla="*/ 894139 w 1162289"/>
                        <a:gd name="connsiteY24" fmla="*/ 1673161 h 1675543"/>
                        <a:gd name="connsiteX25" fmla="*/ 558800 w 1162289"/>
                        <a:gd name="connsiteY25" fmla="*/ 1265102 h 1675543"/>
                        <a:gd name="connsiteX26" fmla="*/ 475145 w 1162289"/>
                        <a:gd name="connsiteY26" fmla="*/ 1100155 h 1675543"/>
                        <a:gd name="connsiteX27" fmla="*/ 461504 w 1162289"/>
                        <a:gd name="connsiteY27" fmla="*/ 1082981 h 1675543"/>
                        <a:gd name="connsiteX28" fmla="*/ 380911 w 1162289"/>
                        <a:gd name="connsiteY28" fmla="*/ 966569 h 1675543"/>
                        <a:gd name="connsiteX29" fmla="*/ 372071 w 1162289"/>
                        <a:gd name="connsiteY29" fmla="*/ 951826 h 1675543"/>
                        <a:gd name="connsiteX30" fmla="*/ 367505 w 1162289"/>
                        <a:gd name="connsiteY30" fmla="*/ 950276 h 1675543"/>
                        <a:gd name="connsiteX31" fmla="*/ 391660 w 1162289"/>
                        <a:gd name="connsiteY31" fmla="*/ 1088787 h 1675543"/>
                        <a:gd name="connsiteX32" fmla="*/ 371789 w 1162289"/>
                        <a:gd name="connsiteY32" fmla="*/ 1417407 h 1675543"/>
                        <a:gd name="connsiteX33" fmla="*/ 170408 w 1162289"/>
                        <a:gd name="connsiteY33" fmla="*/ 929134 h 1675543"/>
                        <a:gd name="connsiteX34" fmla="*/ 137749 w 1162289"/>
                        <a:gd name="connsiteY34" fmla="*/ 741864 h 1675543"/>
                        <a:gd name="connsiteX35" fmla="*/ 124293 w 1162289"/>
                        <a:gd name="connsiteY35" fmla="*/ 714753 h 1675543"/>
                        <a:gd name="connsiteX36" fmla="*/ 94345 w 1162289"/>
                        <a:gd name="connsiteY36" fmla="*/ 552518 h 1675543"/>
                        <a:gd name="connsiteX37" fmla="*/ 111478 w 1162289"/>
                        <a:gd name="connsiteY37" fmla="*/ 428576 h 1675543"/>
                        <a:gd name="connsiteX38" fmla="*/ 117913 w 1162289"/>
                        <a:gd name="connsiteY38" fmla="*/ 413937 h 1675543"/>
                        <a:gd name="connsiteX39" fmla="*/ 114178 w 1162289"/>
                        <a:gd name="connsiteY39" fmla="*/ 411041 h 1675543"/>
                        <a:gd name="connsiteX40" fmla="*/ 21554 w 1162289"/>
                        <a:gd name="connsiteY40" fmla="*/ 292786 h 1675543"/>
                        <a:gd name="connsiteX41" fmla="*/ 306046 w 1162289"/>
                        <a:gd name="connsiteY41" fmla="*/ 90505 h 1675543"/>
                        <a:gd name="connsiteX0" fmla="*/ 325996 w 1161124"/>
                        <a:gd name="connsiteY0" fmla="*/ 33595 h 1690908"/>
                        <a:gd name="connsiteX1" fmla="*/ 546599 w 1161124"/>
                        <a:gd name="connsiteY1" fmla="*/ 16296 h 1690908"/>
                        <a:gd name="connsiteX2" fmla="*/ 597872 w 1161124"/>
                        <a:gd name="connsiteY2" fmla="*/ 157485 h 1690908"/>
                        <a:gd name="connsiteX3" fmla="*/ 599626 w 1161124"/>
                        <a:gd name="connsiteY3" fmla="*/ 174702 h 1690908"/>
                        <a:gd name="connsiteX4" fmla="*/ 605306 w 1161124"/>
                        <a:gd name="connsiteY4" fmla="*/ 176380 h 1690908"/>
                        <a:gd name="connsiteX5" fmla="*/ 847624 w 1161124"/>
                        <a:gd name="connsiteY5" fmla="*/ 483885 h 1690908"/>
                        <a:gd name="connsiteX6" fmla="*/ 853124 w 1161124"/>
                        <a:gd name="connsiteY6" fmla="*/ 543553 h 1690908"/>
                        <a:gd name="connsiteX7" fmla="*/ 860546 w 1161124"/>
                        <a:gd name="connsiteY7" fmla="*/ 539436 h 1690908"/>
                        <a:gd name="connsiteX8" fmla="*/ 864467 w 1161124"/>
                        <a:gd name="connsiteY8" fmla="*/ 545391 h 1690908"/>
                        <a:gd name="connsiteX9" fmla="*/ 968192 w 1161124"/>
                        <a:gd name="connsiteY9" fmla="*/ 719093 h 1690908"/>
                        <a:gd name="connsiteX10" fmla="*/ 1148313 w 1161124"/>
                        <a:gd name="connsiteY10" fmla="*/ 1213242 h 1690908"/>
                        <a:gd name="connsiteX11" fmla="*/ 1100546 w 1161124"/>
                        <a:gd name="connsiteY11" fmla="*/ 1193053 h 1690908"/>
                        <a:gd name="connsiteX12" fmla="*/ 1077138 w 1161124"/>
                        <a:gd name="connsiteY12" fmla="*/ 1169856 h 1690908"/>
                        <a:gd name="connsiteX13" fmla="*/ 1105659 w 1161124"/>
                        <a:gd name="connsiteY13" fmla="*/ 1235997 h 1690908"/>
                        <a:gd name="connsiteX14" fmla="*/ 1147619 w 1161124"/>
                        <a:gd name="connsiteY14" fmla="*/ 1474636 h 1690908"/>
                        <a:gd name="connsiteX15" fmla="*/ 1014869 w 1161124"/>
                        <a:gd name="connsiteY15" fmla="*/ 1374270 h 1690908"/>
                        <a:gd name="connsiteX16" fmla="*/ 1007925 w 1161124"/>
                        <a:gd name="connsiteY16" fmla="*/ 1365262 h 1690908"/>
                        <a:gd name="connsiteX17" fmla="*/ 1006863 w 1161124"/>
                        <a:gd name="connsiteY17" fmla="*/ 1368501 h 1690908"/>
                        <a:gd name="connsiteX18" fmla="*/ 1028401 w 1161124"/>
                        <a:gd name="connsiteY18" fmla="*/ 1418449 h 1690908"/>
                        <a:gd name="connsiteX19" fmla="*/ 1070362 w 1161124"/>
                        <a:gd name="connsiteY19" fmla="*/ 1657088 h 1690908"/>
                        <a:gd name="connsiteX20" fmla="*/ 890140 w 1161124"/>
                        <a:gd name="connsiteY20" fmla="*/ 1495134 h 1690908"/>
                        <a:gd name="connsiteX21" fmla="*/ 856417 w 1161124"/>
                        <a:gd name="connsiteY21" fmla="*/ 1446436 h 1690908"/>
                        <a:gd name="connsiteX22" fmla="*/ 848964 w 1161124"/>
                        <a:gd name="connsiteY22" fmla="*/ 1445139 h 1690908"/>
                        <a:gd name="connsiteX23" fmla="*/ 851012 w 1161124"/>
                        <a:gd name="connsiteY23" fmla="*/ 1449888 h 1690908"/>
                        <a:gd name="connsiteX24" fmla="*/ 892974 w 1161124"/>
                        <a:gd name="connsiteY24" fmla="*/ 1688526 h 1690908"/>
                        <a:gd name="connsiteX25" fmla="*/ 557635 w 1161124"/>
                        <a:gd name="connsiteY25" fmla="*/ 1280467 h 1690908"/>
                        <a:gd name="connsiteX26" fmla="*/ 473980 w 1161124"/>
                        <a:gd name="connsiteY26" fmla="*/ 1115520 h 1690908"/>
                        <a:gd name="connsiteX27" fmla="*/ 460339 w 1161124"/>
                        <a:gd name="connsiteY27" fmla="*/ 1098346 h 1690908"/>
                        <a:gd name="connsiteX28" fmla="*/ 379746 w 1161124"/>
                        <a:gd name="connsiteY28" fmla="*/ 981934 h 1690908"/>
                        <a:gd name="connsiteX29" fmla="*/ 370906 w 1161124"/>
                        <a:gd name="connsiteY29" fmla="*/ 967191 h 1690908"/>
                        <a:gd name="connsiteX30" fmla="*/ 366340 w 1161124"/>
                        <a:gd name="connsiteY30" fmla="*/ 965641 h 1690908"/>
                        <a:gd name="connsiteX31" fmla="*/ 390495 w 1161124"/>
                        <a:gd name="connsiteY31" fmla="*/ 1104152 h 1690908"/>
                        <a:gd name="connsiteX32" fmla="*/ 370624 w 1161124"/>
                        <a:gd name="connsiteY32" fmla="*/ 1432772 h 1690908"/>
                        <a:gd name="connsiteX33" fmla="*/ 169243 w 1161124"/>
                        <a:gd name="connsiteY33" fmla="*/ 944499 h 1690908"/>
                        <a:gd name="connsiteX34" fmla="*/ 136584 w 1161124"/>
                        <a:gd name="connsiteY34" fmla="*/ 757229 h 1690908"/>
                        <a:gd name="connsiteX35" fmla="*/ 123128 w 1161124"/>
                        <a:gd name="connsiteY35" fmla="*/ 730118 h 1690908"/>
                        <a:gd name="connsiteX36" fmla="*/ 93180 w 1161124"/>
                        <a:gd name="connsiteY36" fmla="*/ 567883 h 1690908"/>
                        <a:gd name="connsiteX37" fmla="*/ 110313 w 1161124"/>
                        <a:gd name="connsiteY37" fmla="*/ 443941 h 1690908"/>
                        <a:gd name="connsiteX38" fmla="*/ 116748 w 1161124"/>
                        <a:gd name="connsiteY38" fmla="*/ 429302 h 1690908"/>
                        <a:gd name="connsiteX39" fmla="*/ 113013 w 1161124"/>
                        <a:gd name="connsiteY39" fmla="*/ 426406 h 1690908"/>
                        <a:gd name="connsiteX40" fmla="*/ 20389 w 1161124"/>
                        <a:gd name="connsiteY40" fmla="*/ 308151 h 1690908"/>
                        <a:gd name="connsiteX41" fmla="*/ 325996 w 1161124"/>
                        <a:gd name="connsiteY41" fmla="*/ 33595 h 1690908"/>
                        <a:gd name="connsiteX0" fmla="*/ 329851 w 1164979"/>
                        <a:gd name="connsiteY0" fmla="*/ 47598 h 1704911"/>
                        <a:gd name="connsiteX1" fmla="*/ 550454 w 1164979"/>
                        <a:gd name="connsiteY1" fmla="*/ 30299 h 1704911"/>
                        <a:gd name="connsiteX2" fmla="*/ 601727 w 1164979"/>
                        <a:gd name="connsiteY2" fmla="*/ 171488 h 1704911"/>
                        <a:gd name="connsiteX3" fmla="*/ 603481 w 1164979"/>
                        <a:gd name="connsiteY3" fmla="*/ 188705 h 1704911"/>
                        <a:gd name="connsiteX4" fmla="*/ 609161 w 1164979"/>
                        <a:gd name="connsiteY4" fmla="*/ 190383 h 1704911"/>
                        <a:gd name="connsiteX5" fmla="*/ 851479 w 1164979"/>
                        <a:gd name="connsiteY5" fmla="*/ 497888 h 1704911"/>
                        <a:gd name="connsiteX6" fmla="*/ 856979 w 1164979"/>
                        <a:gd name="connsiteY6" fmla="*/ 557556 h 1704911"/>
                        <a:gd name="connsiteX7" fmla="*/ 864401 w 1164979"/>
                        <a:gd name="connsiteY7" fmla="*/ 553439 h 1704911"/>
                        <a:gd name="connsiteX8" fmla="*/ 868322 w 1164979"/>
                        <a:gd name="connsiteY8" fmla="*/ 559394 h 1704911"/>
                        <a:gd name="connsiteX9" fmla="*/ 972047 w 1164979"/>
                        <a:gd name="connsiteY9" fmla="*/ 733096 h 1704911"/>
                        <a:gd name="connsiteX10" fmla="*/ 1152168 w 1164979"/>
                        <a:gd name="connsiteY10" fmla="*/ 1227245 h 1704911"/>
                        <a:gd name="connsiteX11" fmla="*/ 1104401 w 1164979"/>
                        <a:gd name="connsiteY11" fmla="*/ 1207056 h 1704911"/>
                        <a:gd name="connsiteX12" fmla="*/ 1080993 w 1164979"/>
                        <a:gd name="connsiteY12" fmla="*/ 1183859 h 1704911"/>
                        <a:gd name="connsiteX13" fmla="*/ 1109514 w 1164979"/>
                        <a:gd name="connsiteY13" fmla="*/ 1250000 h 1704911"/>
                        <a:gd name="connsiteX14" fmla="*/ 1151474 w 1164979"/>
                        <a:gd name="connsiteY14" fmla="*/ 1488639 h 1704911"/>
                        <a:gd name="connsiteX15" fmla="*/ 1018724 w 1164979"/>
                        <a:gd name="connsiteY15" fmla="*/ 1388273 h 1704911"/>
                        <a:gd name="connsiteX16" fmla="*/ 1011780 w 1164979"/>
                        <a:gd name="connsiteY16" fmla="*/ 1379265 h 1704911"/>
                        <a:gd name="connsiteX17" fmla="*/ 1010718 w 1164979"/>
                        <a:gd name="connsiteY17" fmla="*/ 1382504 h 1704911"/>
                        <a:gd name="connsiteX18" fmla="*/ 1032256 w 1164979"/>
                        <a:gd name="connsiteY18" fmla="*/ 1432452 h 1704911"/>
                        <a:gd name="connsiteX19" fmla="*/ 1074217 w 1164979"/>
                        <a:gd name="connsiteY19" fmla="*/ 1671091 h 1704911"/>
                        <a:gd name="connsiteX20" fmla="*/ 893995 w 1164979"/>
                        <a:gd name="connsiteY20" fmla="*/ 1509137 h 1704911"/>
                        <a:gd name="connsiteX21" fmla="*/ 860272 w 1164979"/>
                        <a:gd name="connsiteY21" fmla="*/ 1460439 h 1704911"/>
                        <a:gd name="connsiteX22" fmla="*/ 852819 w 1164979"/>
                        <a:gd name="connsiteY22" fmla="*/ 1459142 h 1704911"/>
                        <a:gd name="connsiteX23" fmla="*/ 854867 w 1164979"/>
                        <a:gd name="connsiteY23" fmla="*/ 1463891 h 1704911"/>
                        <a:gd name="connsiteX24" fmla="*/ 896829 w 1164979"/>
                        <a:gd name="connsiteY24" fmla="*/ 1702529 h 1704911"/>
                        <a:gd name="connsiteX25" fmla="*/ 561490 w 1164979"/>
                        <a:gd name="connsiteY25" fmla="*/ 1294470 h 1704911"/>
                        <a:gd name="connsiteX26" fmla="*/ 477835 w 1164979"/>
                        <a:gd name="connsiteY26" fmla="*/ 1129523 h 1704911"/>
                        <a:gd name="connsiteX27" fmla="*/ 464194 w 1164979"/>
                        <a:gd name="connsiteY27" fmla="*/ 1112349 h 1704911"/>
                        <a:gd name="connsiteX28" fmla="*/ 383601 w 1164979"/>
                        <a:gd name="connsiteY28" fmla="*/ 995937 h 1704911"/>
                        <a:gd name="connsiteX29" fmla="*/ 374761 w 1164979"/>
                        <a:gd name="connsiteY29" fmla="*/ 981194 h 1704911"/>
                        <a:gd name="connsiteX30" fmla="*/ 370195 w 1164979"/>
                        <a:gd name="connsiteY30" fmla="*/ 979644 h 1704911"/>
                        <a:gd name="connsiteX31" fmla="*/ 394350 w 1164979"/>
                        <a:gd name="connsiteY31" fmla="*/ 1118155 h 1704911"/>
                        <a:gd name="connsiteX32" fmla="*/ 374479 w 1164979"/>
                        <a:gd name="connsiteY32" fmla="*/ 1446775 h 1704911"/>
                        <a:gd name="connsiteX33" fmla="*/ 173098 w 1164979"/>
                        <a:gd name="connsiteY33" fmla="*/ 958502 h 1704911"/>
                        <a:gd name="connsiteX34" fmla="*/ 140439 w 1164979"/>
                        <a:gd name="connsiteY34" fmla="*/ 771232 h 1704911"/>
                        <a:gd name="connsiteX35" fmla="*/ 126983 w 1164979"/>
                        <a:gd name="connsiteY35" fmla="*/ 744121 h 1704911"/>
                        <a:gd name="connsiteX36" fmla="*/ 97035 w 1164979"/>
                        <a:gd name="connsiteY36" fmla="*/ 581886 h 1704911"/>
                        <a:gd name="connsiteX37" fmla="*/ 114168 w 1164979"/>
                        <a:gd name="connsiteY37" fmla="*/ 457944 h 1704911"/>
                        <a:gd name="connsiteX38" fmla="*/ 120603 w 1164979"/>
                        <a:gd name="connsiteY38" fmla="*/ 443305 h 1704911"/>
                        <a:gd name="connsiteX39" fmla="*/ 116868 w 1164979"/>
                        <a:gd name="connsiteY39" fmla="*/ 440409 h 1704911"/>
                        <a:gd name="connsiteX40" fmla="*/ 24244 w 1164979"/>
                        <a:gd name="connsiteY40" fmla="*/ 322154 h 1704911"/>
                        <a:gd name="connsiteX41" fmla="*/ 329851 w 1164979"/>
                        <a:gd name="connsiteY41" fmla="*/ 47598 h 1704911"/>
                        <a:gd name="connsiteX0" fmla="*/ 316459 w 1151587"/>
                        <a:gd name="connsiteY0" fmla="*/ 47598 h 1704911"/>
                        <a:gd name="connsiteX1" fmla="*/ 537062 w 1151587"/>
                        <a:gd name="connsiteY1" fmla="*/ 30299 h 1704911"/>
                        <a:gd name="connsiteX2" fmla="*/ 588335 w 1151587"/>
                        <a:gd name="connsiteY2" fmla="*/ 171488 h 1704911"/>
                        <a:gd name="connsiteX3" fmla="*/ 590089 w 1151587"/>
                        <a:gd name="connsiteY3" fmla="*/ 188705 h 1704911"/>
                        <a:gd name="connsiteX4" fmla="*/ 595769 w 1151587"/>
                        <a:gd name="connsiteY4" fmla="*/ 190383 h 1704911"/>
                        <a:gd name="connsiteX5" fmla="*/ 838087 w 1151587"/>
                        <a:gd name="connsiteY5" fmla="*/ 497888 h 1704911"/>
                        <a:gd name="connsiteX6" fmla="*/ 843587 w 1151587"/>
                        <a:gd name="connsiteY6" fmla="*/ 557556 h 1704911"/>
                        <a:gd name="connsiteX7" fmla="*/ 851009 w 1151587"/>
                        <a:gd name="connsiteY7" fmla="*/ 553439 h 1704911"/>
                        <a:gd name="connsiteX8" fmla="*/ 854930 w 1151587"/>
                        <a:gd name="connsiteY8" fmla="*/ 559394 h 1704911"/>
                        <a:gd name="connsiteX9" fmla="*/ 958655 w 1151587"/>
                        <a:gd name="connsiteY9" fmla="*/ 733096 h 1704911"/>
                        <a:gd name="connsiteX10" fmla="*/ 1138776 w 1151587"/>
                        <a:gd name="connsiteY10" fmla="*/ 1227245 h 1704911"/>
                        <a:gd name="connsiteX11" fmla="*/ 1091009 w 1151587"/>
                        <a:gd name="connsiteY11" fmla="*/ 1207056 h 1704911"/>
                        <a:gd name="connsiteX12" fmla="*/ 1067601 w 1151587"/>
                        <a:gd name="connsiteY12" fmla="*/ 1183859 h 1704911"/>
                        <a:gd name="connsiteX13" fmla="*/ 1096122 w 1151587"/>
                        <a:gd name="connsiteY13" fmla="*/ 1250000 h 1704911"/>
                        <a:gd name="connsiteX14" fmla="*/ 1138082 w 1151587"/>
                        <a:gd name="connsiteY14" fmla="*/ 1488639 h 1704911"/>
                        <a:gd name="connsiteX15" fmla="*/ 1005332 w 1151587"/>
                        <a:gd name="connsiteY15" fmla="*/ 1388273 h 1704911"/>
                        <a:gd name="connsiteX16" fmla="*/ 998388 w 1151587"/>
                        <a:gd name="connsiteY16" fmla="*/ 1379265 h 1704911"/>
                        <a:gd name="connsiteX17" fmla="*/ 997326 w 1151587"/>
                        <a:gd name="connsiteY17" fmla="*/ 1382504 h 1704911"/>
                        <a:gd name="connsiteX18" fmla="*/ 1018864 w 1151587"/>
                        <a:gd name="connsiteY18" fmla="*/ 1432452 h 1704911"/>
                        <a:gd name="connsiteX19" fmla="*/ 1060825 w 1151587"/>
                        <a:gd name="connsiteY19" fmla="*/ 1671091 h 1704911"/>
                        <a:gd name="connsiteX20" fmla="*/ 880603 w 1151587"/>
                        <a:gd name="connsiteY20" fmla="*/ 1509137 h 1704911"/>
                        <a:gd name="connsiteX21" fmla="*/ 846880 w 1151587"/>
                        <a:gd name="connsiteY21" fmla="*/ 1460439 h 1704911"/>
                        <a:gd name="connsiteX22" fmla="*/ 839427 w 1151587"/>
                        <a:gd name="connsiteY22" fmla="*/ 1459142 h 1704911"/>
                        <a:gd name="connsiteX23" fmla="*/ 841475 w 1151587"/>
                        <a:gd name="connsiteY23" fmla="*/ 1463891 h 1704911"/>
                        <a:gd name="connsiteX24" fmla="*/ 883437 w 1151587"/>
                        <a:gd name="connsiteY24" fmla="*/ 1702529 h 1704911"/>
                        <a:gd name="connsiteX25" fmla="*/ 548098 w 1151587"/>
                        <a:gd name="connsiteY25" fmla="*/ 1294470 h 1704911"/>
                        <a:gd name="connsiteX26" fmla="*/ 464443 w 1151587"/>
                        <a:gd name="connsiteY26" fmla="*/ 1129523 h 1704911"/>
                        <a:gd name="connsiteX27" fmla="*/ 450802 w 1151587"/>
                        <a:gd name="connsiteY27" fmla="*/ 1112349 h 1704911"/>
                        <a:gd name="connsiteX28" fmla="*/ 370209 w 1151587"/>
                        <a:gd name="connsiteY28" fmla="*/ 995937 h 1704911"/>
                        <a:gd name="connsiteX29" fmla="*/ 361369 w 1151587"/>
                        <a:gd name="connsiteY29" fmla="*/ 981194 h 1704911"/>
                        <a:gd name="connsiteX30" fmla="*/ 356803 w 1151587"/>
                        <a:gd name="connsiteY30" fmla="*/ 979644 h 1704911"/>
                        <a:gd name="connsiteX31" fmla="*/ 380958 w 1151587"/>
                        <a:gd name="connsiteY31" fmla="*/ 1118155 h 1704911"/>
                        <a:gd name="connsiteX32" fmla="*/ 361087 w 1151587"/>
                        <a:gd name="connsiteY32" fmla="*/ 1446775 h 1704911"/>
                        <a:gd name="connsiteX33" fmla="*/ 159706 w 1151587"/>
                        <a:gd name="connsiteY33" fmla="*/ 958502 h 1704911"/>
                        <a:gd name="connsiteX34" fmla="*/ 127047 w 1151587"/>
                        <a:gd name="connsiteY34" fmla="*/ 771232 h 1704911"/>
                        <a:gd name="connsiteX35" fmla="*/ 113591 w 1151587"/>
                        <a:gd name="connsiteY35" fmla="*/ 744121 h 1704911"/>
                        <a:gd name="connsiteX36" fmla="*/ 83643 w 1151587"/>
                        <a:gd name="connsiteY36" fmla="*/ 581886 h 1704911"/>
                        <a:gd name="connsiteX37" fmla="*/ 100776 w 1151587"/>
                        <a:gd name="connsiteY37" fmla="*/ 457944 h 1704911"/>
                        <a:gd name="connsiteX38" fmla="*/ 107211 w 1151587"/>
                        <a:gd name="connsiteY38" fmla="*/ 443305 h 1704911"/>
                        <a:gd name="connsiteX39" fmla="*/ 103476 w 1151587"/>
                        <a:gd name="connsiteY39" fmla="*/ 440409 h 1704911"/>
                        <a:gd name="connsiteX40" fmla="*/ 10852 w 1151587"/>
                        <a:gd name="connsiteY40" fmla="*/ 322154 h 1704911"/>
                        <a:gd name="connsiteX41" fmla="*/ 316459 w 1151587"/>
                        <a:gd name="connsiteY41" fmla="*/ 47598 h 1704911"/>
                        <a:gd name="connsiteX0" fmla="*/ 232816 w 1067944"/>
                        <a:gd name="connsiteY0" fmla="*/ 30232 h 1687545"/>
                        <a:gd name="connsiteX1" fmla="*/ 453419 w 1067944"/>
                        <a:gd name="connsiteY1" fmla="*/ 12933 h 1687545"/>
                        <a:gd name="connsiteX2" fmla="*/ 504692 w 1067944"/>
                        <a:gd name="connsiteY2" fmla="*/ 154122 h 1687545"/>
                        <a:gd name="connsiteX3" fmla="*/ 506446 w 1067944"/>
                        <a:gd name="connsiteY3" fmla="*/ 171339 h 1687545"/>
                        <a:gd name="connsiteX4" fmla="*/ 512126 w 1067944"/>
                        <a:gd name="connsiteY4" fmla="*/ 173017 h 1687545"/>
                        <a:gd name="connsiteX5" fmla="*/ 754444 w 1067944"/>
                        <a:gd name="connsiteY5" fmla="*/ 480522 h 1687545"/>
                        <a:gd name="connsiteX6" fmla="*/ 759944 w 1067944"/>
                        <a:gd name="connsiteY6" fmla="*/ 540190 h 1687545"/>
                        <a:gd name="connsiteX7" fmla="*/ 767366 w 1067944"/>
                        <a:gd name="connsiteY7" fmla="*/ 536073 h 1687545"/>
                        <a:gd name="connsiteX8" fmla="*/ 771287 w 1067944"/>
                        <a:gd name="connsiteY8" fmla="*/ 542028 h 1687545"/>
                        <a:gd name="connsiteX9" fmla="*/ 875012 w 1067944"/>
                        <a:gd name="connsiteY9" fmla="*/ 715730 h 1687545"/>
                        <a:gd name="connsiteX10" fmla="*/ 1055133 w 1067944"/>
                        <a:gd name="connsiteY10" fmla="*/ 1209879 h 1687545"/>
                        <a:gd name="connsiteX11" fmla="*/ 1007366 w 1067944"/>
                        <a:gd name="connsiteY11" fmla="*/ 1189690 h 1687545"/>
                        <a:gd name="connsiteX12" fmla="*/ 983958 w 1067944"/>
                        <a:gd name="connsiteY12" fmla="*/ 1166493 h 1687545"/>
                        <a:gd name="connsiteX13" fmla="*/ 1012479 w 1067944"/>
                        <a:gd name="connsiteY13" fmla="*/ 1232634 h 1687545"/>
                        <a:gd name="connsiteX14" fmla="*/ 1054439 w 1067944"/>
                        <a:gd name="connsiteY14" fmla="*/ 1471273 h 1687545"/>
                        <a:gd name="connsiteX15" fmla="*/ 921689 w 1067944"/>
                        <a:gd name="connsiteY15" fmla="*/ 1370907 h 1687545"/>
                        <a:gd name="connsiteX16" fmla="*/ 914745 w 1067944"/>
                        <a:gd name="connsiteY16" fmla="*/ 1361899 h 1687545"/>
                        <a:gd name="connsiteX17" fmla="*/ 913683 w 1067944"/>
                        <a:gd name="connsiteY17" fmla="*/ 1365138 h 1687545"/>
                        <a:gd name="connsiteX18" fmla="*/ 935221 w 1067944"/>
                        <a:gd name="connsiteY18" fmla="*/ 1415086 h 1687545"/>
                        <a:gd name="connsiteX19" fmla="*/ 977182 w 1067944"/>
                        <a:gd name="connsiteY19" fmla="*/ 1653725 h 1687545"/>
                        <a:gd name="connsiteX20" fmla="*/ 796960 w 1067944"/>
                        <a:gd name="connsiteY20" fmla="*/ 1491771 h 1687545"/>
                        <a:gd name="connsiteX21" fmla="*/ 763237 w 1067944"/>
                        <a:gd name="connsiteY21" fmla="*/ 1443073 h 1687545"/>
                        <a:gd name="connsiteX22" fmla="*/ 755784 w 1067944"/>
                        <a:gd name="connsiteY22" fmla="*/ 1441776 h 1687545"/>
                        <a:gd name="connsiteX23" fmla="*/ 757832 w 1067944"/>
                        <a:gd name="connsiteY23" fmla="*/ 1446525 h 1687545"/>
                        <a:gd name="connsiteX24" fmla="*/ 799794 w 1067944"/>
                        <a:gd name="connsiteY24" fmla="*/ 1685163 h 1687545"/>
                        <a:gd name="connsiteX25" fmla="*/ 464455 w 1067944"/>
                        <a:gd name="connsiteY25" fmla="*/ 1277104 h 1687545"/>
                        <a:gd name="connsiteX26" fmla="*/ 380800 w 1067944"/>
                        <a:gd name="connsiteY26" fmla="*/ 1112157 h 1687545"/>
                        <a:gd name="connsiteX27" fmla="*/ 367159 w 1067944"/>
                        <a:gd name="connsiteY27" fmla="*/ 1094983 h 1687545"/>
                        <a:gd name="connsiteX28" fmla="*/ 286566 w 1067944"/>
                        <a:gd name="connsiteY28" fmla="*/ 978571 h 1687545"/>
                        <a:gd name="connsiteX29" fmla="*/ 277726 w 1067944"/>
                        <a:gd name="connsiteY29" fmla="*/ 963828 h 1687545"/>
                        <a:gd name="connsiteX30" fmla="*/ 273160 w 1067944"/>
                        <a:gd name="connsiteY30" fmla="*/ 962278 h 1687545"/>
                        <a:gd name="connsiteX31" fmla="*/ 297315 w 1067944"/>
                        <a:gd name="connsiteY31" fmla="*/ 1100789 h 1687545"/>
                        <a:gd name="connsiteX32" fmla="*/ 277444 w 1067944"/>
                        <a:gd name="connsiteY32" fmla="*/ 1429409 h 1687545"/>
                        <a:gd name="connsiteX33" fmla="*/ 76063 w 1067944"/>
                        <a:gd name="connsiteY33" fmla="*/ 941136 h 1687545"/>
                        <a:gd name="connsiteX34" fmla="*/ 43404 w 1067944"/>
                        <a:gd name="connsiteY34" fmla="*/ 753866 h 1687545"/>
                        <a:gd name="connsiteX35" fmla="*/ 29948 w 1067944"/>
                        <a:gd name="connsiteY35" fmla="*/ 726755 h 1687545"/>
                        <a:gd name="connsiteX36" fmla="*/ 0 w 1067944"/>
                        <a:gd name="connsiteY36" fmla="*/ 564520 h 1687545"/>
                        <a:gd name="connsiteX37" fmla="*/ 17133 w 1067944"/>
                        <a:gd name="connsiteY37" fmla="*/ 440578 h 1687545"/>
                        <a:gd name="connsiteX38" fmla="*/ 23568 w 1067944"/>
                        <a:gd name="connsiteY38" fmla="*/ 425939 h 1687545"/>
                        <a:gd name="connsiteX39" fmla="*/ 19833 w 1067944"/>
                        <a:gd name="connsiteY39" fmla="*/ 423043 h 1687545"/>
                        <a:gd name="connsiteX40" fmla="*/ 54704 w 1067944"/>
                        <a:gd name="connsiteY40" fmla="*/ 223290 h 1687545"/>
                        <a:gd name="connsiteX41" fmla="*/ 232816 w 1067944"/>
                        <a:gd name="connsiteY41" fmla="*/ 30232 h 1687545"/>
                        <a:gd name="connsiteX0" fmla="*/ 232816 w 1067944"/>
                        <a:gd name="connsiteY0" fmla="*/ 7742 h 1665055"/>
                        <a:gd name="connsiteX1" fmla="*/ 349111 w 1067944"/>
                        <a:gd name="connsiteY1" fmla="*/ 47170 h 1665055"/>
                        <a:gd name="connsiteX2" fmla="*/ 504692 w 1067944"/>
                        <a:gd name="connsiteY2" fmla="*/ 131632 h 1665055"/>
                        <a:gd name="connsiteX3" fmla="*/ 506446 w 1067944"/>
                        <a:gd name="connsiteY3" fmla="*/ 148849 h 1665055"/>
                        <a:gd name="connsiteX4" fmla="*/ 512126 w 1067944"/>
                        <a:gd name="connsiteY4" fmla="*/ 150527 h 1665055"/>
                        <a:gd name="connsiteX5" fmla="*/ 754444 w 1067944"/>
                        <a:gd name="connsiteY5" fmla="*/ 458032 h 1665055"/>
                        <a:gd name="connsiteX6" fmla="*/ 759944 w 1067944"/>
                        <a:gd name="connsiteY6" fmla="*/ 517700 h 1665055"/>
                        <a:gd name="connsiteX7" fmla="*/ 767366 w 1067944"/>
                        <a:gd name="connsiteY7" fmla="*/ 513583 h 1665055"/>
                        <a:gd name="connsiteX8" fmla="*/ 771287 w 1067944"/>
                        <a:gd name="connsiteY8" fmla="*/ 519538 h 1665055"/>
                        <a:gd name="connsiteX9" fmla="*/ 875012 w 1067944"/>
                        <a:gd name="connsiteY9" fmla="*/ 693240 h 1665055"/>
                        <a:gd name="connsiteX10" fmla="*/ 1055133 w 1067944"/>
                        <a:gd name="connsiteY10" fmla="*/ 1187389 h 1665055"/>
                        <a:gd name="connsiteX11" fmla="*/ 1007366 w 1067944"/>
                        <a:gd name="connsiteY11" fmla="*/ 1167200 h 1665055"/>
                        <a:gd name="connsiteX12" fmla="*/ 983958 w 1067944"/>
                        <a:gd name="connsiteY12" fmla="*/ 1144003 h 1665055"/>
                        <a:gd name="connsiteX13" fmla="*/ 1012479 w 1067944"/>
                        <a:gd name="connsiteY13" fmla="*/ 1210144 h 1665055"/>
                        <a:gd name="connsiteX14" fmla="*/ 1054439 w 1067944"/>
                        <a:gd name="connsiteY14" fmla="*/ 1448783 h 1665055"/>
                        <a:gd name="connsiteX15" fmla="*/ 921689 w 1067944"/>
                        <a:gd name="connsiteY15" fmla="*/ 1348417 h 1665055"/>
                        <a:gd name="connsiteX16" fmla="*/ 914745 w 1067944"/>
                        <a:gd name="connsiteY16" fmla="*/ 1339409 h 1665055"/>
                        <a:gd name="connsiteX17" fmla="*/ 913683 w 1067944"/>
                        <a:gd name="connsiteY17" fmla="*/ 1342648 h 1665055"/>
                        <a:gd name="connsiteX18" fmla="*/ 935221 w 1067944"/>
                        <a:gd name="connsiteY18" fmla="*/ 1392596 h 1665055"/>
                        <a:gd name="connsiteX19" fmla="*/ 977182 w 1067944"/>
                        <a:gd name="connsiteY19" fmla="*/ 1631235 h 1665055"/>
                        <a:gd name="connsiteX20" fmla="*/ 796960 w 1067944"/>
                        <a:gd name="connsiteY20" fmla="*/ 1469281 h 1665055"/>
                        <a:gd name="connsiteX21" fmla="*/ 763237 w 1067944"/>
                        <a:gd name="connsiteY21" fmla="*/ 1420583 h 1665055"/>
                        <a:gd name="connsiteX22" fmla="*/ 755784 w 1067944"/>
                        <a:gd name="connsiteY22" fmla="*/ 1419286 h 1665055"/>
                        <a:gd name="connsiteX23" fmla="*/ 757832 w 1067944"/>
                        <a:gd name="connsiteY23" fmla="*/ 1424035 h 1665055"/>
                        <a:gd name="connsiteX24" fmla="*/ 799794 w 1067944"/>
                        <a:gd name="connsiteY24" fmla="*/ 1662673 h 1665055"/>
                        <a:gd name="connsiteX25" fmla="*/ 464455 w 1067944"/>
                        <a:gd name="connsiteY25" fmla="*/ 1254614 h 1665055"/>
                        <a:gd name="connsiteX26" fmla="*/ 380800 w 1067944"/>
                        <a:gd name="connsiteY26" fmla="*/ 1089667 h 1665055"/>
                        <a:gd name="connsiteX27" fmla="*/ 367159 w 1067944"/>
                        <a:gd name="connsiteY27" fmla="*/ 1072493 h 1665055"/>
                        <a:gd name="connsiteX28" fmla="*/ 286566 w 1067944"/>
                        <a:gd name="connsiteY28" fmla="*/ 956081 h 1665055"/>
                        <a:gd name="connsiteX29" fmla="*/ 277726 w 1067944"/>
                        <a:gd name="connsiteY29" fmla="*/ 941338 h 1665055"/>
                        <a:gd name="connsiteX30" fmla="*/ 273160 w 1067944"/>
                        <a:gd name="connsiteY30" fmla="*/ 939788 h 1665055"/>
                        <a:gd name="connsiteX31" fmla="*/ 297315 w 1067944"/>
                        <a:gd name="connsiteY31" fmla="*/ 1078299 h 1665055"/>
                        <a:gd name="connsiteX32" fmla="*/ 277444 w 1067944"/>
                        <a:gd name="connsiteY32" fmla="*/ 1406919 h 1665055"/>
                        <a:gd name="connsiteX33" fmla="*/ 76063 w 1067944"/>
                        <a:gd name="connsiteY33" fmla="*/ 918646 h 1665055"/>
                        <a:gd name="connsiteX34" fmla="*/ 43404 w 1067944"/>
                        <a:gd name="connsiteY34" fmla="*/ 731376 h 1665055"/>
                        <a:gd name="connsiteX35" fmla="*/ 29948 w 1067944"/>
                        <a:gd name="connsiteY35" fmla="*/ 704265 h 1665055"/>
                        <a:gd name="connsiteX36" fmla="*/ 0 w 1067944"/>
                        <a:gd name="connsiteY36" fmla="*/ 542030 h 1665055"/>
                        <a:gd name="connsiteX37" fmla="*/ 17133 w 1067944"/>
                        <a:gd name="connsiteY37" fmla="*/ 418088 h 1665055"/>
                        <a:gd name="connsiteX38" fmla="*/ 23568 w 1067944"/>
                        <a:gd name="connsiteY38" fmla="*/ 403449 h 1665055"/>
                        <a:gd name="connsiteX39" fmla="*/ 19833 w 1067944"/>
                        <a:gd name="connsiteY39" fmla="*/ 400553 h 1665055"/>
                        <a:gd name="connsiteX40" fmla="*/ 54704 w 1067944"/>
                        <a:gd name="connsiteY40" fmla="*/ 200800 h 1665055"/>
                        <a:gd name="connsiteX41" fmla="*/ 232816 w 1067944"/>
                        <a:gd name="connsiteY41" fmla="*/ 7742 h 1665055"/>
                        <a:gd name="connsiteX0" fmla="*/ 54704 w 1067944"/>
                        <a:gd name="connsiteY0" fmla="*/ 155343 h 1619598"/>
                        <a:gd name="connsiteX1" fmla="*/ 349111 w 1067944"/>
                        <a:gd name="connsiteY1" fmla="*/ 1713 h 1619598"/>
                        <a:gd name="connsiteX2" fmla="*/ 504692 w 1067944"/>
                        <a:gd name="connsiteY2" fmla="*/ 86175 h 1619598"/>
                        <a:gd name="connsiteX3" fmla="*/ 506446 w 1067944"/>
                        <a:gd name="connsiteY3" fmla="*/ 103392 h 1619598"/>
                        <a:gd name="connsiteX4" fmla="*/ 512126 w 1067944"/>
                        <a:gd name="connsiteY4" fmla="*/ 105070 h 1619598"/>
                        <a:gd name="connsiteX5" fmla="*/ 754444 w 1067944"/>
                        <a:gd name="connsiteY5" fmla="*/ 412575 h 1619598"/>
                        <a:gd name="connsiteX6" fmla="*/ 759944 w 1067944"/>
                        <a:gd name="connsiteY6" fmla="*/ 472243 h 1619598"/>
                        <a:gd name="connsiteX7" fmla="*/ 767366 w 1067944"/>
                        <a:gd name="connsiteY7" fmla="*/ 468126 h 1619598"/>
                        <a:gd name="connsiteX8" fmla="*/ 771287 w 1067944"/>
                        <a:gd name="connsiteY8" fmla="*/ 474081 h 1619598"/>
                        <a:gd name="connsiteX9" fmla="*/ 875012 w 1067944"/>
                        <a:gd name="connsiteY9" fmla="*/ 647783 h 1619598"/>
                        <a:gd name="connsiteX10" fmla="*/ 1055133 w 1067944"/>
                        <a:gd name="connsiteY10" fmla="*/ 1141932 h 1619598"/>
                        <a:gd name="connsiteX11" fmla="*/ 1007366 w 1067944"/>
                        <a:gd name="connsiteY11" fmla="*/ 1121743 h 1619598"/>
                        <a:gd name="connsiteX12" fmla="*/ 983958 w 1067944"/>
                        <a:gd name="connsiteY12" fmla="*/ 1098546 h 1619598"/>
                        <a:gd name="connsiteX13" fmla="*/ 1012479 w 1067944"/>
                        <a:gd name="connsiteY13" fmla="*/ 1164687 h 1619598"/>
                        <a:gd name="connsiteX14" fmla="*/ 1054439 w 1067944"/>
                        <a:gd name="connsiteY14" fmla="*/ 1403326 h 1619598"/>
                        <a:gd name="connsiteX15" fmla="*/ 921689 w 1067944"/>
                        <a:gd name="connsiteY15" fmla="*/ 1302960 h 1619598"/>
                        <a:gd name="connsiteX16" fmla="*/ 914745 w 1067944"/>
                        <a:gd name="connsiteY16" fmla="*/ 1293952 h 1619598"/>
                        <a:gd name="connsiteX17" fmla="*/ 913683 w 1067944"/>
                        <a:gd name="connsiteY17" fmla="*/ 1297191 h 1619598"/>
                        <a:gd name="connsiteX18" fmla="*/ 935221 w 1067944"/>
                        <a:gd name="connsiteY18" fmla="*/ 1347139 h 1619598"/>
                        <a:gd name="connsiteX19" fmla="*/ 977182 w 1067944"/>
                        <a:gd name="connsiteY19" fmla="*/ 1585778 h 1619598"/>
                        <a:gd name="connsiteX20" fmla="*/ 796960 w 1067944"/>
                        <a:gd name="connsiteY20" fmla="*/ 1423824 h 1619598"/>
                        <a:gd name="connsiteX21" fmla="*/ 763237 w 1067944"/>
                        <a:gd name="connsiteY21" fmla="*/ 1375126 h 1619598"/>
                        <a:gd name="connsiteX22" fmla="*/ 755784 w 1067944"/>
                        <a:gd name="connsiteY22" fmla="*/ 1373829 h 1619598"/>
                        <a:gd name="connsiteX23" fmla="*/ 757832 w 1067944"/>
                        <a:gd name="connsiteY23" fmla="*/ 1378578 h 1619598"/>
                        <a:gd name="connsiteX24" fmla="*/ 799794 w 1067944"/>
                        <a:gd name="connsiteY24" fmla="*/ 1617216 h 1619598"/>
                        <a:gd name="connsiteX25" fmla="*/ 464455 w 1067944"/>
                        <a:gd name="connsiteY25" fmla="*/ 1209157 h 1619598"/>
                        <a:gd name="connsiteX26" fmla="*/ 380800 w 1067944"/>
                        <a:gd name="connsiteY26" fmla="*/ 1044210 h 1619598"/>
                        <a:gd name="connsiteX27" fmla="*/ 367159 w 1067944"/>
                        <a:gd name="connsiteY27" fmla="*/ 1027036 h 1619598"/>
                        <a:gd name="connsiteX28" fmla="*/ 286566 w 1067944"/>
                        <a:gd name="connsiteY28" fmla="*/ 910624 h 1619598"/>
                        <a:gd name="connsiteX29" fmla="*/ 277726 w 1067944"/>
                        <a:gd name="connsiteY29" fmla="*/ 895881 h 1619598"/>
                        <a:gd name="connsiteX30" fmla="*/ 273160 w 1067944"/>
                        <a:gd name="connsiteY30" fmla="*/ 894331 h 1619598"/>
                        <a:gd name="connsiteX31" fmla="*/ 297315 w 1067944"/>
                        <a:gd name="connsiteY31" fmla="*/ 1032842 h 1619598"/>
                        <a:gd name="connsiteX32" fmla="*/ 277444 w 1067944"/>
                        <a:gd name="connsiteY32" fmla="*/ 1361462 h 1619598"/>
                        <a:gd name="connsiteX33" fmla="*/ 76063 w 1067944"/>
                        <a:gd name="connsiteY33" fmla="*/ 873189 h 1619598"/>
                        <a:gd name="connsiteX34" fmla="*/ 43404 w 1067944"/>
                        <a:gd name="connsiteY34" fmla="*/ 685919 h 1619598"/>
                        <a:gd name="connsiteX35" fmla="*/ 29948 w 1067944"/>
                        <a:gd name="connsiteY35" fmla="*/ 658808 h 1619598"/>
                        <a:gd name="connsiteX36" fmla="*/ 0 w 1067944"/>
                        <a:gd name="connsiteY36" fmla="*/ 496573 h 1619598"/>
                        <a:gd name="connsiteX37" fmla="*/ 17133 w 1067944"/>
                        <a:gd name="connsiteY37" fmla="*/ 372631 h 1619598"/>
                        <a:gd name="connsiteX38" fmla="*/ 23568 w 1067944"/>
                        <a:gd name="connsiteY38" fmla="*/ 357992 h 1619598"/>
                        <a:gd name="connsiteX39" fmla="*/ 19833 w 1067944"/>
                        <a:gd name="connsiteY39" fmla="*/ 355096 h 1619598"/>
                        <a:gd name="connsiteX40" fmla="*/ 54704 w 1067944"/>
                        <a:gd name="connsiteY40" fmla="*/ 155343 h 1619598"/>
                        <a:gd name="connsiteX0" fmla="*/ 112386 w 1125626"/>
                        <a:gd name="connsiteY0" fmla="*/ 155343 h 1619598"/>
                        <a:gd name="connsiteX1" fmla="*/ 406793 w 1125626"/>
                        <a:gd name="connsiteY1" fmla="*/ 1713 h 1619598"/>
                        <a:gd name="connsiteX2" fmla="*/ 562374 w 1125626"/>
                        <a:gd name="connsiteY2" fmla="*/ 86175 h 1619598"/>
                        <a:gd name="connsiteX3" fmla="*/ 564128 w 1125626"/>
                        <a:gd name="connsiteY3" fmla="*/ 103392 h 1619598"/>
                        <a:gd name="connsiteX4" fmla="*/ 569808 w 1125626"/>
                        <a:gd name="connsiteY4" fmla="*/ 105070 h 1619598"/>
                        <a:gd name="connsiteX5" fmla="*/ 812126 w 1125626"/>
                        <a:gd name="connsiteY5" fmla="*/ 412575 h 1619598"/>
                        <a:gd name="connsiteX6" fmla="*/ 817626 w 1125626"/>
                        <a:gd name="connsiteY6" fmla="*/ 472243 h 1619598"/>
                        <a:gd name="connsiteX7" fmla="*/ 825048 w 1125626"/>
                        <a:gd name="connsiteY7" fmla="*/ 468126 h 1619598"/>
                        <a:gd name="connsiteX8" fmla="*/ 828969 w 1125626"/>
                        <a:gd name="connsiteY8" fmla="*/ 474081 h 1619598"/>
                        <a:gd name="connsiteX9" fmla="*/ 932694 w 1125626"/>
                        <a:gd name="connsiteY9" fmla="*/ 647783 h 1619598"/>
                        <a:gd name="connsiteX10" fmla="*/ 1112815 w 1125626"/>
                        <a:gd name="connsiteY10" fmla="*/ 1141932 h 1619598"/>
                        <a:gd name="connsiteX11" fmla="*/ 1065048 w 1125626"/>
                        <a:gd name="connsiteY11" fmla="*/ 1121743 h 1619598"/>
                        <a:gd name="connsiteX12" fmla="*/ 1041640 w 1125626"/>
                        <a:gd name="connsiteY12" fmla="*/ 1098546 h 1619598"/>
                        <a:gd name="connsiteX13" fmla="*/ 1070161 w 1125626"/>
                        <a:gd name="connsiteY13" fmla="*/ 1164687 h 1619598"/>
                        <a:gd name="connsiteX14" fmla="*/ 1112121 w 1125626"/>
                        <a:gd name="connsiteY14" fmla="*/ 1403326 h 1619598"/>
                        <a:gd name="connsiteX15" fmla="*/ 979371 w 1125626"/>
                        <a:gd name="connsiteY15" fmla="*/ 1302960 h 1619598"/>
                        <a:gd name="connsiteX16" fmla="*/ 972427 w 1125626"/>
                        <a:gd name="connsiteY16" fmla="*/ 1293952 h 1619598"/>
                        <a:gd name="connsiteX17" fmla="*/ 971365 w 1125626"/>
                        <a:gd name="connsiteY17" fmla="*/ 1297191 h 1619598"/>
                        <a:gd name="connsiteX18" fmla="*/ 992903 w 1125626"/>
                        <a:gd name="connsiteY18" fmla="*/ 1347139 h 1619598"/>
                        <a:gd name="connsiteX19" fmla="*/ 1034864 w 1125626"/>
                        <a:gd name="connsiteY19" fmla="*/ 1585778 h 1619598"/>
                        <a:gd name="connsiteX20" fmla="*/ 854642 w 1125626"/>
                        <a:gd name="connsiteY20" fmla="*/ 1423824 h 1619598"/>
                        <a:gd name="connsiteX21" fmla="*/ 820919 w 1125626"/>
                        <a:gd name="connsiteY21" fmla="*/ 1375126 h 1619598"/>
                        <a:gd name="connsiteX22" fmla="*/ 813466 w 1125626"/>
                        <a:gd name="connsiteY22" fmla="*/ 1373829 h 1619598"/>
                        <a:gd name="connsiteX23" fmla="*/ 815514 w 1125626"/>
                        <a:gd name="connsiteY23" fmla="*/ 1378578 h 1619598"/>
                        <a:gd name="connsiteX24" fmla="*/ 857476 w 1125626"/>
                        <a:gd name="connsiteY24" fmla="*/ 1617216 h 1619598"/>
                        <a:gd name="connsiteX25" fmla="*/ 522137 w 1125626"/>
                        <a:gd name="connsiteY25" fmla="*/ 1209157 h 1619598"/>
                        <a:gd name="connsiteX26" fmla="*/ 438482 w 1125626"/>
                        <a:gd name="connsiteY26" fmla="*/ 1044210 h 1619598"/>
                        <a:gd name="connsiteX27" fmla="*/ 424841 w 1125626"/>
                        <a:gd name="connsiteY27" fmla="*/ 1027036 h 1619598"/>
                        <a:gd name="connsiteX28" fmla="*/ 344248 w 1125626"/>
                        <a:gd name="connsiteY28" fmla="*/ 910624 h 1619598"/>
                        <a:gd name="connsiteX29" fmla="*/ 335408 w 1125626"/>
                        <a:gd name="connsiteY29" fmla="*/ 895881 h 1619598"/>
                        <a:gd name="connsiteX30" fmla="*/ 330842 w 1125626"/>
                        <a:gd name="connsiteY30" fmla="*/ 894331 h 1619598"/>
                        <a:gd name="connsiteX31" fmla="*/ 354997 w 1125626"/>
                        <a:gd name="connsiteY31" fmla="*/ 1032842 h 1619598"/>
                        <a:gd name="connsiteX32" fmla="*/ 335126 w 1125626"/>
                        <a:gd name="connsiteY32" fmla="*/ 1361462 h 1619598"/>
                        <a:gd name="connsiteX33" fmla="*/ 133745 w 1125626"/>
                        <a:gd name="connsiteY33" fmla="*/ 873189 h 1619598"/>
                        <a:gd name="connsiteX34" fmla="*/ 101086 w 1125626"/>
                        <a:gd name="connsiteY34" fmla="*/ 685919 h 1619598"/>
                        <a:gd name="connsiteX35" fmla="*/ 87630 w 1125626"/>
                        <a:gd name="connsiteY35" fmla="*/ 658808 h 1619598"/>
                        <a:gd name="connsiteX36" fmla="*/ 57682 w 1125626"/>
                        <a:gd name="connsiteY36" fmla="*/ 496573 h 1619598"/>
                        <a:gd name="connsiteX37" fmla="*/ 74815 w 1125626"/>
                        <a:gd name="connsiteY37" fmla="*/ 372631 h 1619598"/>
                        <a:gd name="connsiteX38" fmla="*/ 81250 w 1125626"/>
                        <a:gd name="connsiteY38" fmla="*/ 357992 h 1619598"/>
                        <a:gd name="connsiteX39" fmla="*/ 4919 w 1125626"/>
                        <a:gd name="connsiteY39" fmla="*/ 248675 h 1619598"/>
                        <a:gd name="connsiteX40" fmla="*/ 112386 w 1125626"/>
                        <a:gd name="connsiteY40" fmla="*/ 155343 h 1619598"/>
                        <a:gd name="connsiteX0" fmla="*/ 0 w 1120707"/>
                        <a:gd name="connsiteY0" fmla="*/ 253392 h 1624315"/>
                        <a:gd name="connsiteX1" fmla="*/ 401874 w 1120707"/>
                        <a:gd name="connsiteY1" fmla="*/ 6430 h 1624315"/>
                        <a:gd name="connsiteX2" fmla="*/ 557455 w 1120707"/>
                        <a:gd name="connsiteY2" fmla="*/ 90892 h 1624315"/>
                        <a:gd name="connsiteX3" fmla="*/ 559209 w 1120707"/>
                        <a:gd name="connsiteY3" fmla="*/ 108109 h 1624315"/>
                        <a:gd name="connsiteX4" fmla="*/ 564889 w 1120707"/>
                        <a:gd name="connsiteY4" fmla="*/ 109787 h 1624315"/>
                        <a:gd name="connsiteX5" fmla="*/ 807207 w 1120707"/>
                        <a:gd name="connsiteY5" fmla="*/ 417292 h 1624315"/>
                        <a:gd name="connsiteX6" fmla="*/ 812707 w 1120707"/>
                        <a:gd name="connsiteY6" fmla="*/ 476960 h 1624315"/>
                        <a:gd name="connsiteX7" fmla="*/ 820129 w 1120707"/>
                        <a:gd name="connsiteY7" fmla="*/ 472843 h 1624315"/>
                        <a:gd name="connsiteX8" fmla="*/ 824050 w 1120707"/>
                        <a:gd name="connsiteY8" fmla="*/ 478798 h 1624315"/>
                        <a:gd name="connsiteX9" fmla="*/ 927775 w 1120707"/>
                        <a:gd name="connsiteY9" fmla="*/ 652500 h 1624315"/>
                        <a:gd name="connsiteX10" fmla="*/ 1107896 w 1120707"/>
                        <a:gd name="connsiteY10" fmla="*/ 1146649 h 1624315"/>
                        <a:gd name="connsiteX11" fmla="*/ 1060129 w 1120707"/>
                        <a:gd name="connsiteY11" fmla="*/ 1126460 h 1624315"/>
                        <a:gd name="connsiteX12" fmla="*/ 1036721 w 1120707"/>
                        <a:gd name="connsiteY12" fmla="*/ 1103263 h 1624315"/>
                        <a:gd name="connsiteX13" fmla="*/ 1065242 w 1120707"/>
                        <a:gd name="connsiteY13" fmla="*/ 1169404 h 1624315"/>
                        <a:gd name="connsiteX14" fmla="*/ 1107202 w 1120707"/>
                        <a:gd name="connsiteY14" fmla="*/ 1408043 h 1624315"/>
                        <a:gd name="connsiteX15" fmla="*/ 974452 w 1120707"/>
                        <a:gd name="connsiteY15" fmla="*/ 1307677 h 1624315"/>
                        <a:gd name="connsiteX16" fmla="*/ 967508 w 1120707"/>
                        <a:gd name="connsiteY16" fmla="*/ 1298669 h 1624315"/>
                        <a:gd name="connsiteX17" fmla="*/ 966446 w 1120707"/>
                        <a:gd name="connsiteY17" fmla="*/ 1301908 h 1624315"/>
                        <a:gd name="connsiteX18" fmla="*/ 987984 w 1120707"/>
                        <a:gd name="connsiteY18" fmla="*/ 1351856 h 1624315"/>
                        <a:gd name="connsiteX19" fmla="*/ 1029945 w 1120707"/>
                        <a:gd name="connsiteY19" fmla="*/ 1590495 h 1624315"/>
                        <a:gd name="connsiteX20" fmla="*/ 849723 w 1120707"/>
                        <a:gd name="connsiteY20" fmla="*/ 1428541 h 1624315"/>
                        <a:gd name="connsiteX21" fmla="*/ 816000 w 1120707"/>
                        <a:gd name="connsiteY21" fmla="*/ 1379843 h 1624315"/>
                        <a:gd name="connsiteX22" fmla="*/ 808547 w 1120707"/>
                        <a:gd name="connsiteY22" fmla="*/ 1378546 h 1624315"/>
                        <a:gd name="connsiteX23" fmla="*/ 810595 w 1120707"/>
                        <a:gd name="connsiteY23" fmla="*/ 1383295 h 1624315"/>
                        <a:gd name="connsiteX24" fmla="*/ 852557 w 1120707"/>
                        <a:gd name="connsiteY24" fmla="*/ 1621933 h 1624315"/>
                        <a:gd name="connsiteX25" fmla="*/ 517218 w 1120707"/>
                        <a:gd name="connsiteY25" fmla="*/ 1213874 h 1624315"/>
                        <a:gd name="connsiteX26" fmla="*/ 433563 w 1120707"/>
                        <a:gd name="connsiteY26" fmla="*/ 1048927 h 1624315"/>
                        <a:gd name="connsiteX27" fmla="*/ 419922 w 1120707"/>
                        <a:gd name="connsiteY27" fmla="*/ 1031753 h 1624315"/>
                        <a:gd name="connsiteX28" fmla="*/ 339329 w 1120707"/>
                        <a:gd name="connsiteY28" fmla="*/ 915341 h 1624315"/>
                        <a:gd name="connsiteX29" fmla="*/ 330489 w 1120707"/>
                        <a:gd name="connsiteY29" fmla="*/ 900598 h 1624315"/>
                        <a:gd name="connsiteX30" fmla="*/ 325923 w 1120707"/>
                        <a:gd name="connsiteY30" fmla="*/ 899048 h 1624315"/>
                        <a:gd name="connsiteX31" fmla="*/ 350078 w 1120707"/>
                        <a:gd name="connsiteY31" fmla="*/ 1037559 h 1624315"/>
                        <a:gd name="connsiteX32" fmla="*/ 330207 w 1120707"/>
                        <a:gd name="connsiteY32" fmla="*/ 1366179 h 1624315"/>
                        <a:gd name="connsiteX33" fmla="*/ 128826 w 1120707"/>
                        <a:gd name="connsiteY33" fmla="*/ 877906 h 1624315"/>
                        <a:gd name="connsiteX34" fmla="*/ 96167 w 1120707"/>
                        <a:gd name="connsiteY34" fmla="*/ 690636 h 1624315"/>
                        <a:gd name="connsiteX35" fmla="*/ 82711 w 1120707"/>
                        <a:gd name="connsiteY35" fmla="*/ 663525 h 1624315"/>
                        <a:gd name="connsiteX36" fmla="*/ 52763 w 1120707"/>
                        <a:gd name="connsiteY36" fmla="*/ 501290 h 1624315"/>
                        <a:gd name="connsiteX37" fmla="*/ 69896 w 1120707"/>
                        <a:gd name="connsiteY37" fmla="*/ 377348 h 1624315"/>
                        <a:gd name="connsiteX38" fmla="*/ 76331 w 1120707"/>
                        <a:gd name="connsiteY38" fmla="*/ 362709 h 1624315"/>
                        <a:gd name="connsiteX39" fmla="*/ 0 w 1120707"/>
                        <a:gd name="connsiteY39" fmla="*/ 253392 h 1624315"/>
                        <a:gd name="connsiteX0" fmla="*/ 0 w 1120707"/>
                        <a:gd name="connsiteY0" fmla="*/ 162500 h 1533423"/>
                        <a:gd name="connsiteX1" fmla="*/ 557455 w 1120707"/>
                        <a:gd name="connsiteY1" fmla="*/ 0 h 1533423"/>
                        <a:gd name="connsiteX2" fmla="*/ 559209 w 1120707"/>
                        <a:gd name="connsiteY2" fmla="*/ 17217 h 1533423"/>
                        <a:gd name="connsiteX3" fmla="*/ 564889 w 1120707"/>
                        <a:gd name="connsiteY3" fmla="*/ 18895 h 1533423"/>
                        <a:gd name="connsiteX4" fmla="*/ 807207 w 1120707"/>
                        <a:gd name="connsiteY4" fmla="*/ 326400 h 1533423"/>
                        <a:gd name="connsiteX5" fmla="*/ 812707 w 1120707"/>
                        <a:gd name="connsiteY5" fmla="*/ 386068 h 1533423"/>
                        <a:gd name="connsiteX6" fmla="*/ 820129 w 1120707"/>
                        <a:gd name="connsiteY6" fmla="*/ 381951 h 1533423"/>
                        <a:gd name="connsiteX7" fmla="*/ 824050 w 1120707"/>
                        <a:gd name="connsiteY7" fmla="*/ 387906 h 1533423"/>
                        <a:gd name="connsiteX8" fmla="*/ 927775 w 1120707"/>
                        <a:gd name="connsiteY8" fmla="*/ 561608 h 1533423"/>
                        <a:gd name="connsiteX9" fmla="*/ 1107896 w 1120707"/>
                        <a:gd name="connsiteY9" fmla="*/ 1055757 h 1533423"/>
                        <a:gd name="connsiteX10" fmla="*/ 1060129 w 1120707"/>
                        <a:gd name="connsiteY10" fmla="*/ 1035568 h 1533423"/>
                        <a:gd name="connsiteX11" fmla="*/ 1036721 w 1120707"/>
                        <a:gd name="connsiteY11" fmla="*/ 1012371 h 1533423"/>
                        <a:gd name="connsiteX12" fmla="*/ 1065242 w 1120707"/>
                        <a:gd name="connsiteY12" fmla="*/ 1078512 h 1533423"/>
                        <a:gd name="connsiteX13" fmla="*/ 1107202 w 1120707"/>
                        <a:gd name="connsiteY13" fmla="*/ 1317151 h 1533423"/>
                        <a:gd name="connsiteX14" fmla="*/ 974452 w 1120707"/>
                        <a:gd name="connsiteY14" fmla="*/ 1216785 h 1533423"/>
                        <a:gd name="connsiteX15" fmla="*/ 967508 w 1120707"/>
                        <a:gd name="connsiteY15" fmla="*/ 1207777 h 1533423"/>
                        <a:gd name="connsiteX16" fmla="*/ 966446 w 1120707"/>
                        <a:gd name="connsiteY16" fmla="*/ 1211016 h 1533423"/>
                        <a:gd name="connsiteX17" fmla="*/ 987984 w 1120707"/>
                        <a:gd name="connsiteY17" fmla="*/ 1260964 h 1533423"/>
                        <a:gd name="connsiteX18" fmla="*/ 1029945 w 1120707"/>
                        <a:gd name="connsiteY18" fmla="*/ 1499603 h 1533423"/>
                        <a:gd name="connsiteX19" fmla="*/ 849723 w 1120707"/>
                        <a:gd name="connsiteY19" fmla="*/ 1337649 h 1533423"/>
                        <a:gd name="connsiteX20" fmla="*/ 816000 w 1120707"/>
                        <a:gd name="connsiteY20" fmla="*/ 1288951 h 1533423"/>
                        <a:gd name="connsiteX21" fmla="*/ 808547 w 1120707"/>
                        <a:gd name="connsiteY21" fmla="*/ 1287654 h 1533423"/>
                        <a:gd name="connsiteX22" fmla="*/ 810595 w 1120707"/>
                        <a:gd name="connsiteY22" fmla="*/ 1292403 h 1533423"/>
                        <a:gd name="connsiteX23" fmla="*/ 852557 w 1120707"/>
                        <a:gd name="connsiteY23" fmla="*/ 1531041 h 1533423"/>
                        <a:gd name="connsiteX24" fmla="*/ 517218 w 1120707"/>
                        <a:gd name="connsiteY24" fmla="*/ 1122982 h 1533423"/>
                        <a:gd name="connsiteX25" fmla="*/ 433563 w 1120707"/>
                        <a:gd name="connsiteY25" fmla="*/ 958035 h 1533423"/>
                        <a:gd name="connsiteX26" fmla="*/ 419922 w 1120707"/>
                        <a:gd name="connsiteY26" fmla="*/ 940861 h 1533423"/>
                        <a:gd name="connsiteX27" fmla="*/ 339329 w 1120707"/>
                        <a:gd name="connsiteY27" fmla="*/ 824449 h 1533423"/>
                        <a:gd name="connsiteX28" fmla="*/ 330489 w 1120707"/>
                        <a:gd name="connsiteY28" fmla="*/ 809706 h 1533423"/>
                        <a:gd name="connsiteX29" fmla="*/ 325923 w 1120707"/>
                        <a:gd name="connsiteY29" fmla="*/ 808156 h 1533423"/>
                        <a:gd name="connsiteX30" fmla="*/ 350078 w 1120707"/>
                        <a:gd name="connsiteY30" fmla="*/ 946667 h 1533423"/>
                        <a:gd name="connsiteX31" fmla="*/ 330207 w 1120707"/>
                        <a:gd name="connsiteY31" fmla="*/ 1275287 h 1533423"/>
                        <a:gd name="connsiteX32" fmla="*/ 128826 w 1120707"/>
                        <a:gd name="connsiteY32" fmla="*/ 787014 h 1533423"/>
                        <a:gd name="connsiteX33" fmla="*/ 96167 w 1120707"/>
                        <a:gd name="connsiteY33" fmla="*/ 599744 h 1533423"/>
                        <a:gd name="connsiteX34" fmla="*/ 82711 w 1120707"/>
                        <a:gd name="connsiteY34" fmla="*/ 572633 h 1533423"/>
                        <a:gd name="connsiteX35" fmla="*/ 52763 w 1120707"/>
                        <a:gd name="connsiteY35" fmla="*/ 410398 h 1533423"/>
                        <a:gd name="connsiteX36" fmla="*/ 69896 w 1120707"/>
                        <a:gd name="connsiteY36" fmla="*/ 286456 h 1533423"/>
                        <a:gd name="connsiteX37" fmla="*/ 76331 w 1120707"/>
                        <a:gd name="connsiteY37" fmla="*/ 271817 h 1533423"/>
                        <a:gd name="connsiteX38" fmla="*/ 0 w 1120707"/>
                        <a:gd name="connsiteY38" fmla="*/ 162500 h 1533423"/>
                        <a:gd name="connsiteX0" fmla="*/ 23568 w 1067944"/>
                        <a:gd name="connsiteY0" fmla="*/ 271817 h 1533423"/>
                        <a:gd name="connsiteX1" fmla="*/ 504692 w 1067944"/>
                        <a:gd name="connsiteY1" fmla="*/ 0 h 1533423"/>
                        <a:gd name="connsiteX2" fmla="*/ 506446 w 1067944"/>
                        <a:gd name="connsiteY2" fmla="*/ 17217 h 1533423"/>
                        <a:gd name="connsiteX3" fmla="*/ 512126 w 1067944"/>
                        <a:gd name="connsiteY3" fmla="*/ 18895 h 1533423"/>
                        <a:gd name="connsiteX4" fmla="*/ 754444 w 1067944"/>
                        <a:gd name="connsiteY4" fmla="*/ 326400 h 1533423"/>
                        <a:gd name="connsiteX5" fmla="*/ 759944 w 1067944"/>
                        <a:gd name="connsiteY5" fmla="*/ 386068 h 1533423"/>
                        <a:gd name="connsiteX6" fmla="*/ 767366 w 1067944"/>
                        <a:gd name="connsiteY6" fmla="*/ 381951 h 1533423"/>
                        <a:gd name="connsiteX7" fmla="*/ 771287 w 1067944"/>
                        <a:gd name="connsiteY7" fmla="*/ 387906 h 1533423"/>
                        <a:gd name="connsiteX8" fmla="*/ 875012 w 1067944"/>
                        <a:gd name="connsiteY8" fmla="*/ 561608 h 1533423"/>
                        <a:gd name="connsiteX9" fmla="*/ 1055133 w 1067944"/>
                        <a:gd name="connsiteY9" fmla="*/ 1055757 h 1533423"/>
                        <a:gd name="connsiteX10" fmla="*/ 1007366 w 1067944"/>
                        <a:gd name="connsiteY10" fmla="*/ 1035568 h 1533423"/>
                        <a:gd name="connsiteX11" fmla="*/ 983958 w 1067944"/>
                        <a:gd name="connsiteY11" fmla="*/ 1012371 h 1533423"/>
                        <a:gd name="connsiteX12" fmla="*/ 1012479 w 1067944"/>
                        <a:gd name="connsiteY12" fmla="*/ 1078512 h 1533423"/>
                        <a:gd name="connsiteX13" fmla="*/ 1054439 w 1067944"/>
                        <a:gd name="connsiteY13" fmla="*/ 1317151 h 1533423"/>
                        <a:gd name="connsiteX14" fmla="*/ 921689 w 1067944"/>
                        <a:gd name="connsiteY14" fmla="*/ 1216785 h 1533423"/>
                        <a:gd name="connsiteX15" fmla="*/ 914745 w 1067944"/>
                        <a:gd name="connsiteY15" fmla="*/ 1207777 h 1533423"/>
                        <a:gd name="connsiteX16" fmla="*/ 913683 w 1067944"/>
                        <a:gd name="connsiteY16" fmla="*/ 1211016 h 1533423"/>
                        <a:gd name="connsiteX17" fmla="*/ 935221 w 1067944"/>
                        <a:gd name="connsiteY17" fmla="*/ 1260964 h 1533423"/>
                        <a:gd name="connsiteX18" fmla="*/ 977182 w 1067944"/>
                        <a:gd name="connsiteY18" fmla="*/ 1499603 h 1533423"/>
                        <a:gd name="connsiteX19" fmla="*/ 796960 w 1067944"/>
                        <a:gd name="connsiteY19" fmla="*/ 1337649 h 1533423"/>
                        <a:gd name="connsiteX20" fmla="*/ 763237 w 1067944"/>
                        <a:gd name="connsiteY20" fmla="*/ 1288951 h 1533423"/>
                        <a:gd name="connsiteX21" fmla="*/ 755784 w 1067944"/>
                        <a:gd name="connsiteY21" fmla="*/ 1287654 h 1533423"/>
                        <a:gd name="connsiteX22" fmla="*/ 757832 w 1067944"/>
                        <a:gd name="connsiteY22" fmla="*/ 1292403 h 1533423"/>
                        <a:gd name="connsiteX23" fmla="*/ 799794 w 1067944"/>
                        <a:gd name="connsiteY23" fmla="*/ 1531041 h 1533423"/>
                        <a:gd name="connsiteX24" fmla="*/ 464455 w 1067944"/>
                        <a:gd name="connsiteY24" fmla="*/ 1122982 h 1533423"/>
                        <a:gd name="connsiteX25" fmla="*/ 380800 w 1067944"/>
                        <a:gd name="connsiteY25" fmla="*/ 958035 h 1533423"/>
                        <a:gd name="connsiteX26" fmla="*/ 367159 w 1067944"/>
                        <a:gd name="connsiteY26" fmla="*/ 940861 h 1533423"/>
                        <a:gd name="connsiteX27" fmla="*/ 286566 w 1067944"/>
                        <a:gd name="connsiteY27" fmla="*/ 824449 h 1533423"/>
                        <a:gd name="connsiteX28" fmla="*/ 277726 w 1067944"/>
                        <a:gd name="connsiteY28" fmla="*/ 809706 h 1533423"/>
                        <a:gd name="connsiteX29" fmla="*/ 273160 w 1067944"/>
                        <a:gd name="connsiteY29" fmla="*/ 808156 h 1533423"/>
                        <a:gd name="connsiteX30" fmla="*/ 297315 w 1067944"/>
                        <a:gd name="connsiteY30" fmla="*/ 946667 h 1533423"/>
                        <a:gd name="connsiteX31" fmla="*/ 277444 w 1067944"/>
                        <a:gd name="connsiteY31" fmla="*/ 1275287 h 1533423"/>
                        <a:gd name="connsiteX32" fmla="*/ 76063 w 1067944"/>
                        <a:gd name="connsiteY32" fmla="*/ 787014 h 1533423"/>
                        <a:gd name="connsiteX33" fmla="*/ 43404 w 1067944"/>
                        <a:gd name="connsiteY33" fmla="*/ 599744 h 1533423"/>
                        <a:gd name="connsiteX34" fmla="*/ 29948 w 1067944"/>
                        <a:gd name="connsiteY34" fmla="*/ 572633 h 1533423"/>
                        <a:gd name="connsiteX35" fmla="*/ 0 w 1067944"/>
                        <a:gd name="connsiteY35" fmla="*/ 410398 h 1533423"/>
                        <a:gd name="connsiteX36" fmla="*/ 17133 w 1067944"/>
                        <a:gd name="connsiteY36" fmla="*/ 286456 h 1533423"/>
                        <a:gd name="connsiteX37" fmla="*/ 23568 w 1067944"/>
                        <a:gd name="connsiteY37" fmla="*/ 271817 h 1533423"/>
                        <a:gd name="connsiteX0" fmla="*/ 23568 w 1067944"/>
                        <a:gd name="connsiteY0" fmla="*/ 271817 h 1533423"/>
                        <a:gd name="connsiteX1" fmla="*/ 205745 w 1067944"/>
                        <a:gd name="connsiteY1" fmla="*/ 16411 h 1533423"/>
                        <a:gd name="connsiteX2" fmla="*/ 504692 w 1067944"/>
                        <a:gd name="connsiteY2" fmla="*/ 0 h 1533423"/>
                        <a:gd name="connsiteX3" fmla="*/ 506446 w 1067944"/>
                        <a:gd name="connsiteY3" fmla="*/ 17217 h 1533423"/>
                        <a:gd name="connsiteX4" fmla="*/ 512126 w 1067944"/>
                        <a:gd name="connsiteY4" fmla="*/ 18895 h 1533423"/>
                        <a:gd name="connsiteX5" fmla="*/ 754444 w 1067944"/>
                        <a:gd name="connsiteY5" fmla="*/ 326400 h 1533423"/>
                        <a:gd name="connsiteX6" fmla="*/ 759944 w 1067944"/>
                        <a:gd name="connsiteY6" fmla="*/ 386068 h 1533423"/>
                        <a:gd name="connsiteX7" fmla="*/ 767366 w 1067944"/>
                        <a:gd name="connsiteY7" fmla="*/ 381951 h 1533423"/>
                        <a:gd name="connsiteX8" fmla="*/ 771287 w 1067944"/>
                        <a:gd name="connsiteY8" fmla="*/ 387906 h 1533423"/>
                        <a:gd name="connsiteX9" fmla="*/ 875012 w 1067944"/>
                        <a:gd name="connsiteY9" fmla="*/ 561608 h 1533423"/>
                        <a:gd name="connsiteX10" fmla="*/ 1055133 w 1067944"/>
                        <a:gd name="connsiteY10" fmla="*/ 1055757 h 1533423"/>
                        <a:gd name="connsiteX11" fmla="*/ 1007366 w 1067944"/>
                        <a:gd name="connsiteY11" fmla="*/ 1035568 h 1533423"/>
                        <a:gd name="connsiteX12" fmla="*/ 983958 w 1067944"/>
                        <a:gd name="connsiteY12" fmla="*/ 1012371 h 1533423"/>
                        <a:gd name="connsiteX13" fmla="*/ 1012479 w 1067944"/>
                        <a:gd name="connsiteY13" fmla="*/ 1078512 h 1533423"/>
                        <a:gd name="connsiteX14" fmla="*/ 1054439 w 1067944"/>
                        <a:gd name="connsiteY14" fmla="*/ 1317151 h 1533423"/>
                        <a:gd name="connsiteX15" fmla="*/ 921689 w 1067944"/>
                        <a:gd name="connsiteY15" fmla="*/ 1216785 h 1533423"/>
                        <a:gd name="connsiteX16" fmla="*/ 914745 w 1067944"/>
                        <a:gd name="connsiteY16" fmla="*/ 1207777 h 1533423"/>
                        <a:gd name="connsiteX17" fmla="*/ 913683 w 1067944"/>
                        <a:gd name="connsiteY17" fmla="*/ 1211016 h 1533423"/>
                        <a:gd name="connsiteX18" fmla="*/ 935221 w 1067944"/>
                        <a:gd name="connsiteY18" fmla="*/ 1260964 h 1533423"/>
                        <a:gd name="connsiteX19" fmla="*/ 977182 w 1067944"/>
                        <a:gd name="connsiteY19" fmla="*/ 1499603 h 1533423"/>
                        <a:gd name="connsiteX20" fmla="*/ 796960 w 1067944"/>
                        <a:gd name="connsiteY20" fmla="*/ 1337649 h 1533423"/>
                        <a:gd name="connsiteX21" fmla="*/ 763237 w 1067944"/>
                        <a:gd name="connsiteY21" fmla="*/ 1288951 h 1533423"/>
                        <a:gd name="connsiteX22" fmla="*/ 755784 w 1067944"/>
                        <a:gd name="connsiteY22" fmla="*/ 1287654 h 1533423"/>
                        <a:gd name="connsiteX23" fmla="*/ 757832 w 1067944"/>
                        <a:gd name="connsiteY23" fmla="*/ 1292403 h 1533423"/>
                        <a:gd name="connsiteX24" fmla="*/ 799794 w 1067944"/>
                        <a:gd name="connsiteY24" fmla="*/ 1531041 h 1533423"/>
                        <a:gd name="connsiteX25" fmla="*/ 464455 w 1067944"/>
                        <a:gd name="connsiteY25" fmla="*/ 1122982 h 1533423"/>
                        <a:gd name="connsiteX26" fmla="*/ 380800 w 1067944"/>
                        <a:gd name="connsiteY26" fmla="*/ 958035 h 1533423"/>
                        <a:gd name="connsiteX27" fmla="*/ 367159 w 1067944"/>
                        <a:gd name="connsiteY27" fmla="*/ 940861 h 1533423"/>
                        <a:gd name="connsiteX28" fmla="*/ 286566 w 1067944"/>
                        <a:gd name="connsiteY28" fmla="*/ 824449 h 1533423"/>
                        <a:gd name="connsiteX29" fmla="*/ 277726 w 1067944"/>
                        <a:gd name="connsiteY29" fmla="*/ 809706 h 1533423"/>
                        <a:gd name="connsiteX30" fmla="*/ 273160 w 1067944"/>
                        <a:gd name="connsiteY30" fmla="*/ 808156 h 1533423"/>
                        <a:gd name="connsiteX31" fmla="*/ 297315 w 1067944"/>
                        <a:gd name="connsiteY31" fmla="*/ 946667 h 1533423"/>
                        <a:gd name="connsiteX32" fmla="*/ 277444 w 1067944"/>
                        <a:gd name="connsiteY32" fmla="*/ 1275287 h 1533423"/>
                        <a:gd name="connsiteX33" fmla="*/ 76063 w 1067944"/>
                        <a:gd name="connsiteY33" fmla="*/ 787014 h 1533423"/>
                        <a:gd name="connsiteX34" fmla="*/ 43404 w 1067944"/>
                        <a:gd name="connsiteY34" fmla="*/ 599744 h 1533423"/>
                        <a:gd name="connsiteX35" fmla="*/ 29948 w 1067944"/>
                        <a:gd name="connsiteY35" fmla="*/ 572633 h 1533423"/>
                        <a:gd name="connsiteX36" fmla="*/ 0 w 1067944"/>
                        <a:gd name="connsiteY36" fmla="*/ 410398 h 1533423"/>
                        <a:gd name="connsiteX37" fmla="*/ 17133 w 1067944"/>
                        <a:gd name="connsiteY37" fmla="*/ 286456 h 1533423"/>
                        <a:gd name="connsiteX38" fmla="*/ 23568 w 1067944"/>
                        <a:gd name="connsiteY38" fmla="*/ 271817 h 1533423"/>
                        <a:gd name="connsiteX0" fmla="*/ 23568 w 1067944"/>
                        <a:gd name="connsiteY0" fmla="*/ 271817 h 1533423"/>
                        <a:gd name="connsiteX1" fmla="*/ 205745 w 1067944"/>
                        <a:gd name="connsiteY1" fmla="*/ 16411 h 1533423"/>
                        <a:gd name="connsiteX2" fmla="*/ 504692 w 1067944"/>
                        <a:gd name="connsiteY2" fmla="*/ 0 h 1533423"/>
                        <a:gd name="connsiteX3" fmla="*/ 506446 w 1067944"/>
                        <a:gd name="connsiteY3" fmla="*/ 17217 h 1533423"/>
                        <a:gd name="connsiteX4" fmla="*/ 512126 w 1067944"/>
                        <a:gd name="connsiteY4" fmla="*/ 18895 h 1533423"/>
                        <a:gd name="connsiteX5" fmla="*/ 754444 w 1067944"/>
                        <a:gd name="connsiteY5" fmla="*/ 326400 h 1533423"/>
                        <a:gd name="connsiteX6" fmla="*/ 759944 w 1067944"/>
                        <a:gd name="connsiteY6" fmla="*/ 386068 h 1533423"/>
                        <a:gd name="connsiteX7" fmla="*/ 767366 w 1067944"/>
                        <a:gd name="connsiteY7" fmla="*/ 381951 h 1533423"/>
                        <a:gd name="connsiteX8" fmla="*/ 771287 w 1067944"/>
                        <a:gd name="connsiteY8" fmla="*/ 387906 h 1533423"/>
                        <a:gd name="connsiteX9" fmla="*/ 875012 w 1067944"/>
                        <a:gd name="connsiteY9" fmla="*/ 561608 h 1533423"/>
                        <a:gd name="connsiteX10" fmla="*/ 1055133 w 1067944"/>
                        <a:gd name="connsiteY10" fmla="*/ 1055757 h 1533423"/>
                        <a:gd name="connsiteX11" fmla="*/ 1007366 w 1067944"/>
                        <a:gd name="connsiteY11" fmla="*/ 1035568 h 1533423"/>
                        <a:gd name="connsiteX12" fmla="*/ 983958 w 1067944"/>
                        <a:gd name="connsiteY12" fmla="*/ 1012371 h 1533423"/>
                        <a:gd name="connsiteX13" fmla="*/ 1012479 w 1067944"/>
                        <a:gd name="connsiteY13" fmla="*/ 1078512 h 1533423"/>
                        <a:gd name="connsiteX14" fmla="*/ 1054439 w 1067944"/>
                        <a:gd name="connsiteY14" fmla="*/ 1317151 h 1533423"/>
                        <a:gd name="connsiteX15" fmla="*/ 921689 w 1067944"/>
                        <a:gd name="connsiteY15" fmla="*/ 1216785 h 1533423"/>
                        <a:gd name="connsiteX16" fmla="*/ 914745 w 1067944"/>
                        <a:gd name="connsiteY16" fmla="*/ 1207777 h 1533423"/>
                        <a:gd name="connsiteX17" fmla="*/ 913683 w 1067944"/>
                        <a:gd name="connsiteY17" fmla="*/ 1211016 h 1533423"/>
                        <a:gd name="connsiteX18" fmla="*/ 935221 w 1067944"/>
                        <a:gd name="connsiteY18" fmla="*/ 1260964 h 1533423"/>
                        <a:gd name="connsiteX19" fmla="*/ 977182 w 1067944"/>
                        <a:gd name="connsiteY19" fmla="*/ 1499603 h 1533423"/>
                        <a:gd name="connsiteX20" fmla="*/ 796960 w 1067944"/>
                        <a:gd name="connsiteY20" fmla="*/ 1337649 h 1533423"/>
                        <a:gd name="connsiteX21" fmla="*/ 763237 w 1067944"/>
                        <a:gd name="connsiteY21" fmla="*/ 1288951 h 1533423"/>
                        <a:gd name="connsiteX22" fmla="*/ 755784 w 1067944"/>
                        <a:gd name="connsiteY22" fmla="*/ 1287654 h 1533423"/>
                        <a:gd name="connsiteX23" fmla="*/ 757832 w 1067944"/>
                        <a:gd name="connsiteY23" fmla="*/ 1292403 h 1533423"/>
                        <a:gd name="connsiteX24" fmla="*/ 799794 w 1067944"/>
                        <a:gd name="connsiteY24" fmla="*/ 1531041 h 1533423"/>
                        <a:gd name="connsiteX25" fmla="*/ 464455 w 1067944"/>
                        <a:gd name="connsiteY25" fmla="*/ 1122982 h 1533423"/>
                        <a:gd name="connsiteX26" fmla="*/ 380800 w 1067944"/>
                        <a:gd name="connsiteY26" fmla="*/ 958035 h 1533423"/>
                        <a:gd name="connsiteX27" fmla="*/ 367159 w 1067944"/>
                        <a:gd name="connsiteY27" fmla="*/ 940861 h 1533423"/>
                        <a:gd name="connsiteX28" fmla="*/ 286566 w 1067944"/>
                        <a:gd name="connsiteY28" fmla="*/ 824449 h 1533423"/>
                        <a:gd name="connsiteX29" fmla="*/ 277726 w 1067944"/>
                        <a:gd name="connsiteY29" fmla="*/ 809706 h 1533423"/>
                        <a:gd name="connsiteX30" fmla="*/ 273160 w 1067944"/>
                        <a:gd name="connsiteY30" fmla="*/ 808156 h 1533423"/>
                        <a:gd name="connsiteX31" fmla="*/ 297315 w 1067944"/>
                        <a:gd name="connsiteY31" fmla="*/ 946667 h 1533423"/>
                        <a:gd name="connsiteX32" fmla="*/ 277444 w 1067944"/>
                        <a:gd name="connsiteY32" fmla="*/ 1275287 h 1533423"/>
                        <a:gd name="connsiteX33" fmla="*/ 76063 w 1067944"/>
                        <a:gd name="connsiteY33" fmla="*/ 787014 h 1533423"/>
                        <a:gd name="connsiteX34" fmla="*/ 43404 w 1067944"/>
                        <a:gd name="connsiteY34" fmla="*/ 599744 h 1533423"/>
                        <a:gd name="connsiteX35" fmla="*/ 29948 w 1067944"/>
                        <a:gd name="connsiteY35" fmla="*/ 572633 h 1533423"/>
                        <a:gd name="connsiteX36" fmla="*/ 0 w 1067944"/>
                        <a:gd name="connsiteY36" fmla="*/ 410398 h 1533423"/>
                        <a:gd name="connsiteX37" fmla="*/ 17133 w 1067944"/>
                        <a:gd name="connsiteY37" fmla="*/ 286456 h 1533423"/>
                        <a:gd name="connsiteX38" fmla="*/ 23568 w 1067944"/>
                        <a:gd name="connsiteY38" fmla="*/ 271817 h 1533423"/>
                        <a:gd name="connsiteX0" fmla="*/ 23568 w 1067944"/>
                        <a:gd name="connsiteY0" fmla="*/ 324795 h 1586401"/>
                        <a:gd name="connsiteX1" fmla="*/ 205745 w 1067944"/>
                        <a:gd name="connsiteY1" fmla="*/ 69389 h 1586401"/>
                        <a:gd name="connsiteX2" fmla="*/ 504692 w 1067944"/>
                        <a:gd name="connsiteY2" fmla="*/ 52978 h 1586401"/>
                        <a:gd name="connsiteX3" fmla="*/ 506446 w 1067944"/>
                        <a:gd name="connsiteY3" fmla="*/ 70195 h 1586401"/>
                        <a:gd name="connsiteX4" fmla="*/ 512126 w 1067944"/>
                        <a:gd name="connsiteY4" fmla="*/ 71873 h 1586401"/>
                        <a:gd name="connsiteX5" fmla="*/ 754444 w 1067944"/>
                        <a:gd name="connsiteY5" fmla="*/ 379378 h 1586401"/>
                        <a:gd name="connsiteX6" fmla="*/ 759944 w 1067944"/>
                        <a:gd name="connsiteY6" fmla="*/ 439046 h 1586401"/>
                        <a:gd name="connsiteX7" fmla="*/ 767366 w 1067944"/>
                        <a:gd name="connsiteY7" fmla="*/ 434929 h 1586401"/>
                        <a:gd name="connsiteX8" fmla="*/ 771287 w 1067944"/>
                        <a:gd name="connsiteY8" fmla="*/ 440884 h 1586401"/>
                        <a:gd name="connsiteX9" fmla="*/ 875012 w 1067944"/>
                        <a:gd name="connsiteY9" fmla="*/ 614586 h 1586401"/>
                        <a:gd name="connsiteX10" fmla="*/ 1055133 w 1067944"/>
                        <a:gd name="connsiteY10" fmla="*/ 1108735 h 1586401"/>
                        <a:gd name="connsiteX11" fmla="*/ 1007366 w 1067944"/>
                        <a:gd name="connsiteY11" fmla="*/ 1088546 h 1586401"/>
                        <a:gd name="connsiteX12" fmla="*/ 983958 w 1067944"/>
                        <a:gd name="connsiteY12" fmla="*/ 1065349 h 1586401"/>
                        <a:gd name="connsiteX13" fmla="*/ 1012479 w 1067944"/>
                        <a:gd name="connsiteY13" fmla="*/ 1131490 h 1586401"/>
                        <a:gd name="connsiteX14" fmla="*/ 1054439 w 1067944"/>
                        <a:gd name="connsiteY14" fmla="*/ 1370129 h 1586401"/>
                        <a:gd name="connsiteX15" fmla="*/ 921689 w 1067944"/>
                        <a:gd name="connsiteY15" fmla="*/ 1269763 h 1586401"/>
                        <a:gd name="connsiteX16" fmla="*/ 914745 w 1067944"/>
                        <a:gd name="connsiteY16" fmla="*/ 1260755 h 1586401"/>
                        <a:gd name="connsiteX17" fmla="*/ 913683 w 1067944"/>
                        <a:gd name="connsiteY17" fmla="*/ 1263994 h 1586401"/>
                        <a:gd name="connsiteX18" fmla="*/ 935221 w 1067944"/>
                        <a:gd name="connsiteY18" fmla="*/ 1313942 h 1586401"/>
                        <a:gd name="connsiteX19" fmla="*/ 977182 w 1067944"/>
                        <a:gd name="connsiteY19" fmla="*/ 1552581 h 1586401"/>
                        <a:gd name="connsiteX20" fmla="*/ 796960 w 1067944"/>
                        <a:gd name="connsiteY20" fmla="*/ 1390627 h 1586401"/>
                        <a:gd name="connsiteX21" fmla="*/ 763237 w 1067944"/>
                        <a:gd name="connsiteY21" fmla="*/ 1341929 h 1586401"/>
                        <a:gd name="connsiteX22" fmla="*/ 755784 w 1067944"/>
                        <a:gd name="connsiteY22" fmla="*/ 1340632 h 1586401"/>
                        <a:gd name="connsiteX23" fmla="*/ 757832 w 1067944"/>
                        <a:gd name="connsiteY23" fmla="*/ 1345381 h 1586401"/>
                        <a:gd name="connsiteX24" fmla="*/ 799794 w 1067944"/>
                        <a:gd name="connsiteY24" fmla="*/ 1584019 h 1586401"/>
                        <a:gd name="connsiteX25" fmla="*/ 464455 w 1067944"/>
                        <a:gd name="connsiteY25" fmla="*/ 1175960 h 1586401"/>
                        <a:gd name="connsiteX26" fmla="*/ 380800 w 1067944"/>
                        <a:gd name="connsiteY26" fmla="*/ 1011013 h 1586401"/>
                        <a:gd name="connsiteX27" fmla="*/ 367159 w 1067944"/>
                        <a:gd name="connsiteY27" fmla="*/ 993839 h 1586401"/>
                        <a:gd name="connsiteX28" fmla="*/ 286566 w 1067944"/>
                        <a:gd name="connsiteY28" fmla="*/ 877427 h 1586401"/>
                        <a:gd name="connsiteX29" fmla="*/ 277726 w 1067944"/>
                        <a:gd name="connsiteY29" fmla="*/ 862684 h 1586401"/>
                        <a:gd name="connsiteX30" fmla="*/ 273160 w 1067944"/>
                        <a:gd name="connsiteY30" fmla="*/ 861134 h 1586401"/>
                        <a:gd name="connsiteX31" fmla="*/ 297315 w 1067944"/>
                        <a:gd name="connsiteY31" fmla="*/ 999645 h 1586401"/>
                        <a:gd name="connsiteX32" fmla="*/ 277444 w 1067944"/>
                        <a:gd name="connsiteY32" fmla="*/ 1328265 h 1586401"/>
                        <a:gd name="connsiteX33" fmla="*/ 76063 w 1067944"/>
                        <a:gd name="connsiteY33" fmla="*/ 839992 h 1586401"/>
                        <a:gd name="connsiteX34" fmla="*/ 43404 w 1067944"/>
                        <a:gd name="connsiteY34" fmla="*/ 652722 h 1586401"/>
                        <a:gd name="connsiteX35" fmla="*/ 29948 w 1067944"/>
                        <a:gd name="connsiteY35" fmla="*/ 625611 h 1586401"/>
                        <a:gd name="connsiteX36" fmla="*/ 0 w 1067944"/>
                        <a:gd name="connsiteY36" fmla="*/ 463376 h 1586401"/>
                        <a:gd name="connsiteX37" fmla="*/ 17133 w 1067944"/>
                        <a:gd name="connsiteY37" fmla="*/ 339434 h 1586401"/>
                        <a:gd name="connsiteX38" fmla="*/ 23568 w 1067944"/>
                        <a:gd name="connsiteY38" fmla="*/ 324795 h 1586401"/>
                        <a:gd name="connsiteX0" fmla="*/ 33076 w 1077452"/>
                        <a:gd name="connsiteY0" fmla="*/ 324795 h 1586401"/>
                        <a:gd name="connsiteX1" fmla="*/ 215253 w 1077452"/>
                        <a:gd name="connsiteY1" fmla="*/ 69389 h 1586401"/>
                        <a:gd name="connsiteX2" fmla="*/ 514200 w 1077452"/>
                        <a:gd name="connsiteY2" fmla="*/ 52978 h 1586401"/>
                        <a:gd name="connsiteX3" fmla="*/ 515954 w 1077452"/>
                        <a:gd name="connsiteY3" fmla="*/ 70195 h 1586401"/>
                        <a:gd name="connsiteX4" fmla="*/ 521634 w 1077452"/>
                        <a:gd name="connsiteY4" fmla="*/ 71873 h 1586401"/>
                        <a:gd name="connsiteX5" fmla="*/ 763952 w 1077452"/>
                        <a:gd name="connsiteY5" fmla="*/ 379378 h 1586401"/>
                        <a:gd name="connsiteX6" fmla="*/ 769452 w 1077452"/>
                        <a:gd name="connsiteY6" fmla="*/ 439046 h 1586401"/>
                        <a:gd name="connsiteX7" fmla="*/ 776874 w 1077452"/>
                        <a:gd name="connsiteY7" fmla="*/ 434929 h 1586401"/>
                        <a:gd name="connsiteX8" fmla="*/ 780795 w 1077452"/>
                        <a:gd name="connsiteY8" fmla="*/ 440884 h 1586401"/>
                        <a:gd name="connsiteX9" fmla="*/ 884520 w 1077452"/>
                        <a:gd name="connsiteY9" fmla="*/ 614586 h 1586401"/>
                        <a:gd name="connsiteX10" fmla="*/ 1064641 w 1077452"/>
                        <a:gd name="connsiteY10" fmla="*/ 1108735 h 1586401"/>
                        <a:gd name="connsiteX11" fmla="*/ 1016874 w 1077452"/>
                        <a:gd name="connsiteY11" fmla="*/ 1088546 h 1586401"/>
                        <a:gd name="connsiteX12" fmla="*/ 993466 w 1077452"/>
                        <a:gd name="connsiteY12" fmla="*/ 1065349 h 1586401"/>
                        <a:gd name="connsiteX13" fmla="*/ 1021987 w 1077452"/>
                        <a:gd name="connsiteY13" fmla="*/ 1131490 h 1586401"/>
                        <a:gd name="connsiteX14" fmla="*/ 1063947 w 1077452"/>
                        <a:gd name="connsiteY14" fmla="*/ 1370129 h 1586401"/>
                        <a:gd name="connsiteX15" fmla="*/ 931197 w 1077452"/>
                        <a:gd name="connsiteY15" fmla="*/ 1269763 h 1586401"/>
                        <a:gd name="connsiteX16" fmla="*/ 924253 w 1077452"/>
                        <a:gd name="connsiteY16" fmla="*/ 1260755 h 1586401"/>
                        <a:gd name="connsiteX17" fmla="*/ 923191 w 1077452"/>
                        <a:gd name="connsiteY17" fmla="*/ 1263994 h 1586401"/>
                        <a:gd name="connsiteX18" fmla="*/ 944729 w 1077452"/>
                        <a:gd name="connsiteY18" fmla="*/ 1313942 h 1586401"/>
                        <a:gd name="connsiteX19" fmla="*/ 986690 w 1077452"/>
                        <a:gd name="connsiteY19" fmla="*/ 1552581 h 1586401"/>
                        <a:gd name="connsiteX20" fmla="*/ 806468 w 1077452"/>
                        <a:gd name="connsiteY20" fmla="*/ 1390627 h 1586401"/>
                        <a:gd name="connsiteX21" fmla="*/ 772745 w 1077452"/>
                        <a:gd name="connsiteY21" fmla="*/ 1341929 h 1586401"/>
                        <a:gd name="connsiteX22" fmla="*/ 765292 w 1077452"/>
                        <a:gd name="connsiteY22" fmla="*/ 1340632 h 1586401"/>
                        <a:gd name="connsiteX23" fmla="*/ 767340 w 1077452"/>
                        <a:gd name="connsiteY23" fmla="*/ 1345381 h 1586401"/>
                        <a:gd name="connsiteX24" fmla="*/ 809302 w 1077452"/>
                        <a:gd name="connsiteY24" fmla="*/ 1584019 h 1586401"/>
                        <a:gd name="connsiteX25" fmla="*/ 473963 w 1077452"/>
                        <a:gd name="connsiteY25" fmla="*/ 1175960 h 1586401"/>
                        <a:gd name="connsiteX26" fmla="*/ 390308 w 1077452"/>
                        <a:gd name="connsiteY26" fmla="*/ 1011013 h 1586401"/>
                        <a:gd name="connsiteX27" fmla="*/ 376667 w 1077452"/>
                        <a:gd name="connsiteY27" fmla="*/ 993839 h 1586401"/>
                        <a:gd name="connsiteX28" fmla="*/ 296074 w 1077452"/>
                        <a:gd name="connsiteY28" fmla="*/ 877427 h 1586401"/>
                        <a:gd name="connsiteX29" fmla="*/ 287234 w 1077452"/>
                        <a:gd name="connsiteY29" fmla="*/ 862684 h 1586401"/>
                        <a:gd name="connsiteX30" fmla="*/ 282668 w 1077452"/>
                        <a:gd name="connsiteY30" fmla="*/ 861134 h 1586401"/>
                        <a:gd name="connsiteX31" fmla="*/ 306823 w 1077452"/>
                        <a:gd name="connsiteY31" fmla="*/ 999645 h 1586401"/>
                        <a:gd name="connsiteX32" fmla="*/ 286952 w 1077452"/>
                        <a:gd name="connsiteY32" fmla="*/ 1328265 h 1586401"/>
                        <a:gd name="connsiteX33" fmla="*/ 85571 w 1077452"/>
                        <a:gd name="connsiteY33" fmla="*/ 839992 h 1586401"/>
                        <a:gd name="connsiteX34" fmla="*/ 52912 w 1077452"/>
                        <a:gd name="connsiteY34" fmla="*/ 652722 h 1586401"/>
                        <a:gd name="connsiteX35" fmla="*/ 39456 w 1077452"/>
                        <a:gd name="connsiteY35" fmla="*/ 625611 h 1586401"/>
                        <a:gd name="connsiteX36" fmla="*/ 9508 w 1077452"/>
                        <a:gd name="connsiteY36" fmla="*/ 463376 h 1586401"/>
                        <a:gd name="connsiteX37" fmla="*/ 26641 w 1077452"/>
                        <a:gd name="connsiteY37" fmla="*/ 339434 h 1586401"/>
                        <a:gd name="connsiteX38" fmla="*/ 33076 w 1077452"/>
                        <a:gd name="connsiteY38" fmla="*/ 324795 h 1586401"/>
                        <a:gd name="connsiteX0" fmla="*/ 23569 w 1067945"/>
                        <a:gd name="connsiteY0" fmla="*/ 324795 h 1586401"/>
                        <a:gd name="connsiteX1" fmla="*/ 66097 w 1067945"/>
                        <a:gd name="connsiteY1" fmla="*/ 140029 h 1586401"/>
                        <a:gd name="connsiteX2" fmla="*/ 205746 w 1067945"/>
                        <a:gd name="connsiteY2" fmla="*/ 69389 h 1586401"/>
                        <a:gd name="connsiteX3" fmla="*/ 504693 w 1067945"/>
                        <a:gd name="connsiteY3" fmla="*/ 52978 h 1586401"/>
                        <a:gd name="connsiteX4" fmla="*/ 506447 w 1067945"/>
                        <a:gd name="connsiteY4" fmla="*/ 70195 h 1586401"/>
                        <a:gd name="connsiteX5" fmla="*/ 512127 w 1067945"/>
                        <a:gd name="connsiteY5" fmla="*/ 71873 h 1586401"/>
                        <a:gd name="connsiteX6" fmla="*/ 754445 w 1067945"/>
                        <a:gd name="connsiteY6" fmla="*/ 379378 h 1586401"/>
                        <a:gd name="connsiteX7" fmla="*/ 759945 w 1067945"/>
                        <a:gd name="connsiteY7" fmla="*/ 439046 h 1586401"/>
                        <a:gd name="connsiteX8" fmla="*/ 767367 w 1067945"/>
                        <a:gd name="connsiteY8" fmla="*/ 434929 h 1586401"/>
                        <a:gd name="connsiteX9" fmla="*/ 771288 w 1067945"/>
                        <a:gd name="connsiteY9" fmla="*/ 440884 h 1586401"/>
                        <a:gd name="connsiteX10" fmla="*/ 875013 w 1067945"/>
                        <a:gd name="connsiteY10" fmla="*/ 614586 h 1586401"/>
                        <a:gd name="connsiteX11" fmla="*/ 1055134 w 1067945"/>
                        <a:gd name="connsiteY11" fmla="*/ 1108735 h 1586401"/>
                        <a:gd name="connsiteX12" fmla="*/ 1007367 w 1067945"/>
                        <a:gd name="connsiteY12" fmla="*/ 1088546 h 1586401"/>
                        <a:gd name="connsiteX13" fmla="*/ 983959 w 1067945"/>
                        <a:gd name="connsiteY13" fmla="*/ 1065349 h 1586401"/>
                        <a:gd name="connsiteX14" fmla="*/ 1012480 w 1067945"/>
                        <a:gd name="connsiteY14" fmla="*/ 1131490 h 1586401"/>
                        <a:gd name="connsiteX15" fmla="*/ 1054440 w 1067945"/>
                        <a:gd name="connsiteY15" fmla="*/ 1370129 h 1586401"/>
                        <a:gd name="connsiteX16" fmla="*/ 921690 w 1067945"/>
                        <a:gd name="connsiteY16" fmla="*/ 1269763 h 1586401"/>
                        <a:gd name="connsiteX17" fmla="*/ 914746 w 1067945"/>
                        <a:gd name="connsiteY17" fmla="*/ 1260755 h 1586401"/>
                        <a:gd name="connsiteX18" fmla="*/ 913684 w 1067945"/>
                        <a:gd name="connsiteY18" fmla="*/ 1263994 h 1586401"/>
                        <a:gd name="connsiteX19" fmla="*/ 935222 w 1067945"/>
                        <a:gd name="connsiteY19" fmla="*/ 1313942 h 1586401"/>
                        <a:gd name="connsiteX20" fmla="*/ 977183 w 1067945"/>
                        <a:gd name="connsiteY20" fmla="*/ 1552581 h 1586401"/>
                        <a:gd name="connsiteX21" fmla="*/ 796961 w 1067945"/>
                        <a:gd name="connsiteY21" fmla="*/ 1390627 h 1586401"/>
                        <a:gd name="connsiteX22" fmla="*/ 763238 w 1067945"/>
                        <a:gd name="connsiteY22" fmla="*/ 1341929 h 1586401"/>
                        <a:gd name="connsiteX23" fmla="*/ 755785 w 1067945"/>
                        <a:gd name="connsiteY23" fmla="*/ 1340632 h 1586401"/>
                        <a:gd name="connsiteX24" fmla="*/ 757833 w 1067945"/>
                        <a:gd name="connsiteY24" fmla="*/ 1345381 h 1586401"/>
                        <a:gd name="connsiteX25" fmla="*/ 799795 w 1067945"/>
                        <a:gd name="connsiteY25" fmla="*/ 1584019 h 1586401"/>
                        <a:gd name="connsiteX26" fmla="*/ 464456 w 1067945"/>
                        <a:gd name="connsiteY26" fmla="*/ 1175960 h 1586401"/>
                        <a:gd name="connsiteX27" fmla="*/ 380801 w 1067945"/>
                        <a:gd name="connsiteY27" fmla="*/ 1011013 h 1586401"/>
                        <a:gd name="connsiteX28" fmla="*/ 367160 w 1067945"/>
                        <a:gd name="connsiteY28" fmla="*/ 993839 h 1586401"/>
                        <a:gd name="connsiteX29" fmla="*/ 286567 w 1067945"/>
                        <a:gd name="connsiteY29" fmla="*/ 877427 h 1586401"/>
                        <a:gd name="connsiteX30" fmla="*/ 277727 w 1067945"/>
                        <a:gd name="connsiteY30" fmla="*/ 862684 h 1586401"/>
                        <a:gd name="connsiteX31" fmla="*/ 273161 w 1067945"/>
                        <a:gd name="connsiteY31" fmla="*/ 861134 h 1586401"/>
                        <a:gd name="connsiteX32" fmla="*/ 297316 w 1067945"/>
                        <a:gd name="connsiteY32" fmla="*/ 999645 h 1586401"/>
                        <a:gd name="connsiteX33" fmla="*/ 277445 w 1067945"/>
                        <a:gd name="connsiteY33" fmla="*/ 1328265 h 1586401"/>
                        <a:gd name="connsiteX34" fmla="*/ 76064 w 1067945"/>
                        <a:gd name="connsiteY34" fmla="*/ 839992 h 1586401"/>
                        <a:gd name="connsiteX35" fmla="*/ 43405 w 1067945"/>
                        <a:gd name="connsiteY35" fmla="*/ 652722 h 1586401"/>
                        <a:gd name="connsiteX36" fmla="*/ 29949 w 1067945"/>
                        <a:gd name="connsiteY36" fmla="*/ 625611 h 1586401"/>
                        <a:gd name="connsiteX37" fmla="*/ 1 w 1067945"/>
                        <a:gd name="connsiteY37" fmla="*/ 463376 h 1586401"/>
                        <a:gd name="connsiteX38" fmla="*/ 17134 w 1067945"/>
                        <a:gd name="connsiteY38" fmla="*/ 339434 h 1586401"/>
                        <a:gd name="connsiteX39" fmla="*/ 23569 w 1067945"/>
                        <a:gd name="connsiteY39" fmla="*/ 324795 h 1586401"/>
                        <a:gd name="connsiteX0" fmla="*/ 23567 w 1067943"/>
                        <a:gd name="connsiteY0" fmla="*/ 271817 h 1533423"/>
                        <a:gd name="connsiteX1" fmla="*/ 66095 w 1067943"/>
                        <a:gd name="connsiteY1" fmla="*/ 87051 h 1533423"/>
                        <a:gd name="connsiteX2" fmla="*/ 504691 w 1067943"/>
                        <a:gd name="connsiteY2" fmla="*/ 0 h 1533423"/>
                        <a:gd name="connsiteX3" fmla="*/ 506445 w 1067943"/>
                        <a:gd name="connsiteY3" fmla="*/ 17217 h 1533423"/>
                        <a:gd name="connsiteX4" fmla="*/ 512125 w 1067943"/>
                        <a:gd name="connsiteY4" fmla="*/ 18895 h 1533423"/>
                        <a:gd name="connsiteX5" fmla="*/ 754443 w 1067943"/>
                        <a:gd name="connsiteY5" fmla="*/ 326400 h 1533423"/>
                        <a:gd name="connsiteX6" fmla="*/ 759943 w 1067943"/>
                        <a:gd name="connsiteY6" fmla="*/ 386068 h 1533423"/>
                        <a:gd name="connsiteX7" fmla="*/ 767365 w 1067943"/>
                        <a:gd name="connsiteY7" fmla="*/ 381951 h 1533423"/>
                        <a:gd name="connsiteX8" fmla="*/ 771286 w 1067943"/>
                        <a:gd name="connsiteY8" fmla="*/ 387906 h 1533423"/>
                        <a:gd name="connsiteX9" fmla="*/ 875011 w 1067943"/>
                        <a:gd name="connsiteY9" fmla="*/ 561608 h 1533423"/>
                        <a:gd name="connsiteX10" fmla="*/ 1055132 w 1067943"/>
                        <a:gd name="connsiteY10" fmla="*/ 1055757 h 1533423"/>
                        <a:gd name="connsiteX11" fmla="*/ 1007365 w 1067943"/>
                        <a:gd name="connsiteY11" fmla="*/ 1035568 h 1533423"/>
                        <a:gd name="connsiteX12" fmla="*/ 983957 w 1067943"/>
                        <a:gd name="connsiteY12" fmla="*/ 1012371 h 1533423"/>
                        <a:gd name="connsiteX13" fmla="*/ 1012478 w 1067943"/>
                        <a:gd name="connsiteY13" fmla="*/ 1078512 h 1533423"/>
                        <a:gd name="connsiteX14" fmla="*/ 1054438 w 1067943"/>
                        <a:gd name="connsiteY14" fmla="*/ 1317151 h 1533423"/>
                        <a:gd name="connsiteX15" fmla="*/ 921688 w 1067943"/>
                        <a:gd name="connsiteY15" fmla="*/ 1216785 h 1533423"/>
                        <a:gd name="connsiteX16" fmla="*/ 914744 w 1067943"/>
                        <a:gd name="connsiteY16" fmla="*/ 1207777 h 1533423"/>
                        <a:gd name="connsiteX17" fmla="*/ 913682 w 1067943"/>
                        <a:gd name="connsiteY17" fmla="*/ 1211016 h 1533423"/>
                        <a:gd name="connsiteX18" fmla="*/ 935220 w 1067943"/>
                        <a:gd name="connsiteY18" fmla="*/ 1260964 h 1533423"/>
                        <a:gd name="connsiteX19" fmla="*/ 977181 w 1067943"/>
                        <a:gd name="connsiteY19" fmla="*/ 1499603 h 1533423"/>
                        <a:gd name="connsiteX20" fmla="*/ 796959 w 1067943"/>
                        <a:gd name="connsiteY20" fmla="*/ 1337649 h 1533423"/>
                        <a:gd name="connsiteX21" fmla="*/ 763236 w 1067943"/>
                        <a:gd name="connsiteY21" fmla="*/ 1288951 h 1533423"/>
                        <a:gd name="connsiteX22" fmla="*/ 755783 w 1067943"/>
                        <a:gd name="connsiteY22" fmla="*/ 1287654 h 1533423"/>
                        <a:gd name="connsiteX23" fmla="*/ 757831 w 1067943"/>
                        <a:gd name="connsiteY23" fmla="*/ 1292403 h 1533423"/>
                        <a:gd name="connsiteX24" fmla="*/ 799793 w 1067943"/>
                        <a:gd name="connsiteY24" fmla="*/ 1531041 h 1533423"/>
                        <a:gd name="connsiteX25" fmla="*/ 464454 w 1067943"/>
                        <a:gd name="connsiteY25" fmla="*/ 1122982 h 1533423"/>
                        <a:gd name="connsiteX26" fmla="*/ 380799 w 1067943"/>
                        <a:gd name="connsiteY26" fmla="*/ 958035 h 1533423"/>
                        <a:gd name="connsiteX27" fmla="*/ 367158 w 1067943"/>
                        <a:gd name="connsiteY27" fmla="*/ 940861 h 1533423"/>
                        <a:gd name="connsiteX28" fmla="*/ 286565 w 1067943"/>
                        <a:gd name="connsiteY28" fmla="*/ 824449 h 1533423"/>
                        <a:gd name="connsiteX29" fmla="*/ 277725 w 1067943"/>
                        <a:gd name="connsiteY29" fmla="*/ 809706 h 1533423"/>
                        <a:gd name="connsiteX30" fmla="*/ 273159 w 1067943"/>
                        <a:gd name="connsiteY30" fmla="*/ 808156 h 1533423"/>
                        <a:gd name="connsiteX31" fmla="*/ 297314 w 1067943"/>
                        <a:gd name="connsiteY31" fmla="*/ 946667 h 1533423"/>
                        <a:gd name="connsiteX32" fmla="*/ 277443 w 1067943"/>
                        <a:gd name="connsiteY32" fmla="*/ 1275287 h 1533423"/>
                        <a:gd name="connsiteX33" fmla="*/ 76062 w 1067943"/>
                        <a:gd name="connsiteY33" fmla="*/ 787014 h 1533423"/>
                        <a:gd name="connsiteX34" fmla="*/ 43403 w 1067943"/>
                        <a:gd name="connsiteY34" fmla="*/ 599744 h 1533423"/>
                        <a:gd name="connsiteX35" fmla="*/ 29947 w 1067943"/>
                        <a:gd name="connsiteY35" fmla="*/ 572633 h 1533423"/>
                        <a:gd name="connsiteX36" fmla="*/ -1 w 1067943"/>
                        <a:gd name="connsiteY36" fmla="*/ 410398 h 1533423"/>
                        <a:gd name="connsiteX37" fmla="*/ 17132 w 1067943"/>
                        <a:gd name="connsiteY37" fmla="*/ 286456 h 1533423"/>
                        <a:gd name="connsiteX38" fmla="*/ 23567 w 1067943"/>
                        <a:gd name="connsiteY38" fmla="*/ 271817 h 1533423"/>
                        <a:gd name="connsiteX0" fmla="*/ 23569 w 1067945"/>
                        <a:gd name="connsiteY0" fmla="*/ 514138 h 1775744"/>
                        <a:gd name="connsiteX1" fmla="*/ 66097 w 1067945"/>
                        <a:gd name="connsiteY1" fmla="*/ 329372 h 1775744"/>
                        <a:gd name="connsiteX2" fmla="*/ 504693 w 1067945"/>
                        <a:gd name="connsiteY2" fmla="*/ 242321 h 1775744"/>
                        <a:gd name="connsiteX3" fmla="*/ 506447 w 1067945"/>
                        <a:gd name="connsiteY3" fmla="*/ 259538 h 1775744"/>
                        <a:gd name="connsiteX4" fmla="*/ 453132 w 1067945"/>
                        <a:gd name="connsiteY4" fmla="*/ -1 h 1775744"/>
                        <a:gd name="connsiteX5" fmla="*/ 754445 w 1067945"/>
                        <a:gd name="connsiteY5" fmla="*/ 568721 h 1775744"/>
                        <a:gd name="connsiteX6" fmla="*/ 759945 w 1067945"/>
                        <a:gd name="connsiteY6" fmla="*/ 628389 h 1775744"/>
                        <a:gd name="connsiteX7" fmla="*/ 767367 w 1067945"/>
                        <a:gd name="connsiteY7" fmla="*/ 624272 h 1775744"/>
                        <a:gd name="connsiteX8" fmla="*/ 771288 w 1067945"/>
                        <a:gd name="connsiteY8" fmla="*/ 630227 h 1775744"/>
                        <a:gd name="connsiteX9" fmla="*/ 875013 w 1067945"/>
                        <a:gd name="connsiteY9" fmla="*/ 803929 h 1775744"/>
                        <a:gd name="connsiteX10" fmla="*/ 1055134 w 1067945"/>
                        <a:gd name="connsiteY10" fmla="*/ 1298078 h 1775744"/>
                        <a:gd name="connsiteX11" fmla="*/ 1007367 w 1067945"/>
                        <a:gd name="connsiteY11" fmla="*/ 1277889 h 1775744"/>
                        <a:gd name="connsiteX12" fmla="*/ 983959 w 1067945"/>
                        <a:gd name="connsiteY12" fmla="*/ 1254692 h 1775744"/>
                        <a:gd name="connsiteX13" fmla="*/ 1012480 w 1067945"/>
                        <a:gd name="connsiteY13" fmla="*/ 1320833 h 1775744"/>
                        <a:gd name="connsiteX14" fmla="*/ 1054440 w 1067945"/>
                        <a:gd name="connsiteY14" fmla="*/ 1559472 h 1775744"/>
                        <a:gd name="connsiteX15" fmla="*/ 921690 w 1067945"/>
                        <a:gd name="connsiteY15" fmla="*/ 1459106 h 1775744"/>
                        <a:gd name="connsiteX16" fmla="*/ 914746 w 1067945"/>
                        <a:gd name="connsiteY16" fmla="*/ 1450098 h 1775744"/>
                        <a:gd name="connsiteX17" fmla="*/ 913684 w 1067945"/>
                        <a:gd name="connsiteY17" fmla="*/ 1453337 h 1775744"/>
                        <a:gd name="connsiteX18" fmla="*/ 935222 w 1067945"/>
                        <a:gd name="connsiteY18" fmla="*/ 1503285 h 1775744"/>
                        <a:gd name="connsiteX19" fmla="*/ 977183 w 1067945"/>
                        <a:gd name="connsiteY19" fmla="*/ 1741924 h 1775744"/>
                        <a:gd name="connsiteX20" fmla="*/ 796961 w 1067945"/>
                        <a:gd name="connsiteY20" fmla="*/ 1579970 h 1775744"/>
                        <a:gd name="connsiteX21" fmla="*/ 763238 w 1067945"/>
                        <a:gd name="connsiteY21" fmla="*/ 1531272 h 1775744"/>
                        <a:gd name="connsiteX22" fmla="*/ 755785 w 1067945"/>
                        <a:gd name="connsiteY22" fmla="*/ 1529975 h 1775744"/>
                        <a:gd name="connsiteX23" fmla="*/ 757833 w 1067945"/>
                        <a:gd name="connsiteY23" fmla="*/ 1534724 h 1775744"/>
                        <a:gd name="connsiteX24" fmla="*/ 799795 w 1067945"/>
                        <a:gd name="connsiteY24" fmla="*/ 1773362 h 1775744"/>
                        <a:gd name="connsiteX25" fmla="*/ 464456 w 1067945"/>
                        <a:gd name="connsiteY25" fmla="*/ 1365303 h 1775744"/>
                        <a:gd name="connsiteX26" fmla="*/ 380801 w 1067945"/>
                        <a:gd name="connsiteY26" fmla="*/ 1200356 h 1775744"/>
                        <a:gd name="connsiteX27" fmla="*/ 367160 w 1067945"/>
                        <a:gd name="connsiteY27" fmla="*/ 1183182 h 1775744"/>
                        <a:gd name="connsiteX28" fmla="*/ 286567 w 1067945"/>
                        <a:gd name="connsiteY28" fmla="*/ 1066770 h 1775744"/>
                        <a:gd name="connsiteX29" fmla="*/ 277727 w 1067945"/>
                        <a:gd name="connsiteY29" fmla="*/ 1052027 h 1775744"/>
                        <a:gd name="connsiteX30" fmla="*/ 273161 w 1067945"/>
                        <a:gd name="connsiteY30" fmla="*/ 1050477 h 1775744"/>
                        <a:gd name="connsiteX31" fmla="*/ 297316 w 1067945"/>
                        <a:gd name="connsiteY31" fmla="*/ 1188988 h 1775744"/>
                        <a:gd name="connsiteX32" fmla="*/ 277445 w 1067945"/>
                        <a:gd name="connsiteY32" fmla="*/ 1517608 h 1775744"/>
                        <a:gd name="connsiteX33" fmla="*/ 76064 w 1067945"/>
                        <a:gd name="connsiteY33" fmla="*/ 1029335 h 1775744"/>
                        <a:gd name="connsiteX34" fmla="*/ 43405 w 1067945"/>
                        <a:gd name="connsiteY34" fmla="*/ 842065 h 1775744"/>
                        <a:gd name="connsiteX35" fmla="*/ 29949 w 1067945"/>
                        <a:gd name="connsiteY35" fmla="*/ 814954 h 1775744"/>
                        <a:gd name="connsiteX36" fmla="*/ 1 w 1067945"/>
                        <a:gd name="connsiteY36" fmla="*/ 652719 h 1775744"/>
                        <a:gd name="connsiteX37" fmla="*/ 17134 w 1067945"/>
                        <a:gd name="connsiteY37" fmla="*/ 528777 h 1775744"/>
                        <a:gd name="connsiteX38" fmla="*/ 23569 w 1067945"/>
                        <a:gd name="connsiteY38" fmla="*/ 514138 h 1775744"/>
                        <a:gd name="connsiteX0" fmla="*/ 23567 w 1067943"/>
                        <a:gd name="connsiteY0" fmla="*/ 514138 h 1775744"/>
                        <a:gd name="connsiteX1" fmla="*/ 66095 w 1067943"/>
                        <a:gd name="connsiteY1" fmla="*/ 329372 h 1775744"/>
                        <a:gd name="connsiteX2" fmla="*/ 504691 w 1067943"/>
                        <a:gd name="connsiteY2" fmla="*/ 242321 h 1775744"/>
                        <a:gd name="connsiteX3" fmla="*/ 453130 w 1067943"/>
                        <a:gd name="connsiteY3" fmla="*/ -1 h 1775744"/>
                        <a:gd name="connsiteX4" fmla="*/ 754443 w 1067943"/>
                        <a:gd name="connsiteY4" fmla="*/ 568721 h 1775744"/>
                        <a:gd name="connsiteX5" fmla="*/ 759943 w 1067943"/>
                        <a:gd name="connsiteY5" fmla="*/ 628389 h 1775744"/>
                        <a:gd name="connsiteX6" fmla="*/ 767365 w 1067943"/>
                        <a:gd name="connsiteY6" fmla="*/ 624272 h 1775744"/>
                        <a:gd name="connsiteX7" fmla="*/ 771286 w 1067943"/>
                        <a:gd name="connsiteY7" fmla="*/ 630227 h 1775744"/>
                        <a:gd name="connsiteX8" fmla="*/ 875011 w 1067943"/>
                        <a:gd name="connsiteY8" fmla="*/ 803929 h 1775744"/>
                        <a:gd name="connsiteX9" fmla="*/ 1055132 w 1067943"/>
                        <a:gd name="connsiteY9" fmla="*/ 1298078 h 1775744"/>
                        <a:gd name="connsiteX10" fmla="*/ 1007365 w 1067943"/>
                        <a:gd name="connsiteY10" fmla="*/ 1277889 h 1775744"/>
                        <a:gd name="connsiteX11" fmla="*/ 983957 w 1067943"/>
                        <a:gd name="connsiteY11" fmla="*/ 1254692 h 1775744"/>
                        <a:gd name="connsiteX12" fmla="*/ 1012478 w 1067943"/>
                        <a:gd name="connsiteY12" fmla="*/ 1320833 h 1775744"/>
                        <a:gd name="connsiteX13" fmla="*/ 1054438 w 1067943"/>
                        <a:gd name="connsiteY13" fmla="*/ 1559472 h 1775744"/>
                        <a:gd name="connsiteX14" fmla="*/ 921688 w 1067943"/>
                        <a:gd name="connsiteY14" fmla="*/ 1459106 h 1775744"/>
                        <a:gd name="connsiteX15" fmla="*/ 914744 w 1067943"/>
                        <a:gd name="connsiteY15" fmla="*/ 1450098 h 1775744"/>
                        <a:gd name="connsiteX16" fmla="*/ 913682 w 1067943"/>
                        <a:gd name="connsiteY16" fmla="*/ 1453337 h 1775744"/>
                        <a:gd name="connsiteX17" fmla="*/ 935220 w 1067943"/>
                        <a:gd name="connsiteY17" fmla="*/ 1503285 h 1775744"/>
                        <a:gd name="connsiteX18" fmla="*/ 977181 w 1067943"/>
                        <a:gd name="connsiteY18" fmla="*/ 1741924 h 1775744"/>
                        <a:gd name="connsiteX19" fmla="*/ 796959 w 1067943"/>
                        <a:gd name="connsiteY19" fmla="*/ 1579970 h 1775744"/>
                        <a:gd name="connsiteX20" fmla="*/ 763236 w 1067943"/>
                        <a:gd name="connsiteY20" fmla="*/ 1531272 h 1775744"/>
                        <a:gd name="connsiteX21" fmla="*/ 755783 w 1067943"/>
                        <a:gd name="connsiteY21" fmla="*/ 1529975 h 1775744"/>
                        <a:gd name="connsiteX22" fmla="*/ 757831 w 1067943"/>
                        <a:gd name="connsiteY22" fmla="*/ 1534724 h 1775744"/>
                        <a:gd name="connsiteX23" fmla="*/ 799793 w 1067943"/>
                        <a:gd name="connsiteY23" fmla="*/ 1773362 h 1775744"/>
                        <a:gd name="connsiteX24" fmla="*/ 464454 w 1067943"/>
                        <a:gd name="connsiteY24" fmla="*/ 1365303 h 1775744"/>
                        <a:gd name="connsiteX25" fmla="*/ 380799 w 1067943"/>
                        <a:gd name="connsiteY25" fmla="*/ 1200356 h 1775744"/>
                        <a:gd name="connsiteX26" fmla="*/ 367158 w 1067943"/>
                        <a:gd name="connsiteY26" fmla="*/ 1183182 h 1775744"/>
                        <a:gd name="connsiteX27" fmla="*/ 286565 w 1067943"/>
                        <a:gd name="connsiteY27" fmla="*/ 1066770 h 1775744"/>
                        <a:gd name="connsiteX28" fmla="*/ 277725 w 1067943"/>
                        <a:gd name="connsiteY28" fmla="*/ 1052027 h 1775744"/>
                        <a:gd name="connsiteX29" fmla="*/ 273159 w 1067943"/>
                        <a:gd name="connsiteY29" fmla="*/ 1050477 h 1775744"/>
                        <a:gd name="connsiteX30" fmla="*/ 297314 w 1067943"/>
                        <a:gd name="connsiteY30" fmla="*/ 1188988 h 1775744"/>
                        <a:gd name="connsiteX31" fmla="*/ 277443 w 1067943"/>
                        <a:gd name="connsiteY31" fmla="*/ 1517608 h 1775744"/>
                        <a:gd name="connsiteX32" fmla="*/ 76062 w 1067943"/>
                        <a:gd name="connsiteY32" fmla="*/ 1029335 h 1775744"/>
                        <a:gd name="connsiteX33" fmla="*/ 43403 w 1067943"/>
                        <a:gd name="connsiteY33" fmla="*/ 842065 h 1775744"/>
                        <a:gd name="connsiteX34" fmla="*/ 29947 w 1067943"/>
                        <a:gd name="connsiteY34" fmla="*/ 814954 h 1775744"/>
                        <a:gd name="connsiteX35" fmla="*/ -1 w 1067943"/>
                        <a:gd name="connsiteY35" fmla="*/ 652719 h 1775744"/>
                        <a:gd name="connsiteX36" fmla="*/ 17132 w 1067943"/>
                        <a:gd name="connsiteY36" fmla="*/ 528777 h 1775744"/>
                        <a:gd name="connsiteX37" fmla="*/ 23567 w 1067943"/>
                        <a:gd name="connsiteY37" fmla="*/ 514138 h 1775744"/>
                        <a:gd name="connsiteX0" fmla="*/ 23569 w 1067945"/>
                        <a:gd name="connsiteY0" fmla="*/ 517961 h 1779567"/>
                        <a:gd name="connsiteX1" fmla="*/ 66097 w 1067945"/>
                        <a:gd name="connsiteY1" fmla="*/ 333195 h 1779567"/>
                        <a:gd name="connsiteX2" fmla="*/ 453132 w 1067945"/>
                        <a:gd name="connsiteY2" fmla="*/ 3822 h 1779567"/>
                        <a:gd name="connsiteX3" fmla="*/ 754445 w 1067945"/>
                        <a:gd name="connsiteY3" fmla="*/ 572544 h 1779567"/>
                        <a:gd name="connsiteX4" fmla="*/ 759945 w 1067945"/>
                        <a:gd name="connsiteY4" fmla="*/ 632212 h 1779567"/>
                        <a:gd name="connsiteX5" fmla="*/ 767367 w 1067945"/>
                        <a:gd name="connsiteY5" fmla="*/ 628095 h 1779567"/>
                        <a:gd name="connsiteX6" fmla="*/ 771288 w 1067945"/>
                        <a:gd name="connsiteY6" fmla="*/ 634050 h 1779567"/>
                        <a:gd name="connsiteX7" fmla="*/ 875013 w 1067945"/>
                        <a:gd name="connsiteY7" fmla="*/ 807752 h 1779567"/>
                        <a:gd name="connsiteX8" fmla="*/ 1055134 w 1067945"/>
                        <a:gd name="connsiteY8" fmla="*/ 1301901 h 1779567"/>
                        <a:gd name="connsiteX9" fmla="*/ 1007367 w 1067945"/>
                        <a:gd name="connsiteY9" fmla="*/ 1281712 h 1779567"/>
                        <a:gd name="connsiteX10" fmla="*/ 983959 w 1067945"/>
                        <a:gd name="connsiteY10" fmla="*/ 1258515 h 1779567"/>
                        <a:gd name="connsiteX11" fmla="*/ 1012480 w 1067945"/>
                        <a:gd name="connsiteY11" fmla="*/ 1324656 h 1779567"/>
                        <a:gd name="connsiteX12" fmla="*/ 1054440 w 1067945"/>
                        <a:gd name="connsiteY12" fmla="*/ 1563295 h 1779567"/>
                        <a:gd name="connsiteX13" fmla="*/ 921690 w 1067945"/>
                        <a:gd name="connsiteY13" fmla="*/ 1462929 h 1779567"/>
                        <a:gd name="connsiteX14" fmla="*/ 914746 w 1067945"/>
                        <a:gd name="connsiteY14" fmla="*/ 1453921 h 1779567"/>
                        <a:gd name="connsiteX15" fmla="*/ 913684 w 1067945"/>
                        <a:gd name="connsiteY15" fmla="*/ 1457160 h 1779567"/>
                        <a:gd name="connsiteX16" fmla="*/ 935222 w 1067945"/>
                        <a:gd name="connsiteY16" fmla="*/ 1507108 h 1779567"/>
                        <a:gd name="connsiteX17" fmla="*/ 977183 w 1067945"/>
                        <a:gd name="connsiteY17" fmla="*/ 1745747 h 1779567"/>
                        <a:gd name="connsiteX18" fmla="*/ 796961 w 1067945"/>
                        <a:gd name="connsiteY18" fmla="*/ 1583793 h 1779567"/>
                        <a:gd name="connsiteX19" fmla="*/ 763238 w 1067945"/>
                        <a:gd name="connsiteY19" fmla="*/ 1535095 h 1779567"/>
                        <a:gd name="connsiteX20" fmla="*/ 755785 w 1067945"/>
                        <a:gd name="connsiteY20" fmla="*/ 1533798 h 1779567"/>
                        <a:gd name="connsiteX21" fmla="*/ 757833 w 1067945"/>
                        <a:gd name="connsiteY21" fmla="*/ 1538547 h 1779567"/>
                        <a:gd name="connsiteX22" fmla="*/ 799795 w 1067945"/>
                        <a:gd name="connsiteY22" fmla="*/ 1777185 h 1779567"/>
                        <a:gd name="connsiteX23" fmla="*/ 464456 w 1067945"/>
                        <a:gd name="connsiteY23" fmla="*/ 1369126 h 1779567"/>
                        <a:gd name="connsiteX24" fmla="*/ 380801 w 1067945"/>
                        <a:gd name="connsiteY24" fmla="*/ 1204179 h 1779567"/>
                        <a:gd name="connsiteX25" fmla="*/ 367160 w 1067945"/>
                        <a:gd name="connsiteY25" fmla="*/ 1187005 h 1779567"/>
                        <a:gd name="connsiteX26" fmla="*/ 286567 w 1067945"/>
                        <a:gd name="connsiteY26" fmla="*/ 1070593 h 1779567"/>
                        <a:gd name="connsiteX27" fmla="*/ 277727 w 1067945"/>
                        <a:gd name="connsiteY27" fmla="*/ 1055850 h 1779567"/>
                        <a:gd name="connsiteX28" fmla="*/ 273161 w 1067945"/>
                        <a:gd name="connsiteY28" fmla="*/ 1054300 h 1779567"/>
                        <a:gd name="connsiteX29" fmla="*/ 297316 w 1067945"/>
                        <a:gd name="connsiteY29" fmla="*/ 1192811 h 1779567"/>
                        <a:gd name="connsiteX30" fmla="*/ 277445 w 1067945"/>
                        <a:gd name="connsiteY30" fmla="*/ 1521431 h 1779567"/>
                        <a:gd name="connsiteX31" fmla="*/ 76064 w 1067945"/>
                        <a:gd name="connsiteY31" fmla="*/ 1033158 h 1779567"/>
                        <a:gd name="connsiteX32" fmla="*/ 43405 w 1067945"/>
                        <a:gd name="connsiteY32" fmla="*/ 845888 h 1779567"/>
                        <a:gd name="connsiteX33" fmla="*/ 29949 w 1067945"/>
                        <a:gd name="connsiteY33" fmla="*/ 818777 h 1779567"/>
                        <a:gd name="connsiteX34" fmla="*/ 1 w 1067945"/>
                        <a:gd name="connsiteY34" fmla="*/ 656542 h 1779567"/>
                        <a:gd name="connsiteX35" fmla="*/ 17134 w 1067945"/>
                        <a:gd name="connsiteY35" fmla="*/ 532600 h 1779567"/>
                        <a:gd name="connsiteX36" fmla="*/ 23569 w 1067945"/>
                        <a:gd name="connsiteY36" fmla="*/ 517961 h 1779567"/>
                        <a:gd name="connsiteX0" fmla="*/ 23567 w 1067943"/>
                        <a:gd name="connsiteY0" fmla="*/ 517961 h 1779567"/>
                        <a:gd name="connsiteX1" fmla="*/ 66095 w 1067943"/>
                        <a:gd name="connsiteY1" fmla="*/ 333195 h 1779567"/>
                        <a:gd name="connsiteX2" fmla="*/ 453130 w 1067943"/>
                        <a:gd name="connsiteY2" fmla="*/ 3822 h 1779567"/>
                        <a:gd name="connsiteX3" fmla="*/ 754443 w 1067943"/>
                        <a:gd name="connsiteY3" fmla="*/ 572544 h 1779567"/>
                        <a:gd name="connsiteX4" fmla="*/ 759943 w 1067943"/>
                        <a:gd name="connsiteY4" fmla="*/ 632212 h 1779567"/>
                        <a:gd name="connsiteX5" fmla="*/ 767365 w 1067943"/>
                        <a:gd name="connsiteY5" fmla="*/ 628095 h 1779567"/>
                        <a:gd name="connsiteX6" fmla="*/ 875011 w 1067943"/>
                        <a:gd name="connsiteY6" fmla="*/ 807752 h 1779567"/>
                        <a:gd name="connsiteX7" fmla="*/ 1055132 w 1067943"/>
                        <a:gd name="connsiteY7" fmla="*/ 1301901 h 1779567"/>
                        <a:gd name="connsiteX8" fmla="*/ 1007365 w 1067943"/>
                        <a:gd name="connsiteY8" fmla="*/ 1281712 h 1779567"/>
                        <a:gd name="connsiteX9" fmla="*/ 983957 w 1067943"/>
                        <a:gd name="connsiteY9" fmla="*/ 1258515 h 1779567"/>
                        <a:gd name="connsiteX10" fmla="*/ 1012478 w 1067943"/>
                        <a:gd name="connsiteY10" fmla="*/ 1324656 h 1779567"/>
                        <a:gd name="connsiteX11" fmla="*/ 1054438 w 1067943"/>
                        <a:gd name="connsiteY11" fmla="*/ 1563295 h 1779567"/>
                        <a:gd name="connsiteX12" fmla="*/ 921688 w 1067943"/>
                        <a:gd name="connsiteY12" fmla="*/ 1462929 h 1779567"/>
                        <a:gd name="connsiteX13" fmla="*/ 914744 w 1067943"/>
                        <a:gd name="connsiteY13" fmla="*/ 1453921 h 1779567"/>
                        <a:gd name="connsiteX14" fmla="*/ 913682 w 1067943"/>
                        <a:gd name="connsiteY14" fmla="*/ 1457160 h 1779567"/>
                        <a:gd name="connsiteX15" fmla="*/ 935220 w 1067943"/>
                        <a:gd name="connsiteY15" fmla="*/ 1507108 h 1779567"/>
                        <a:gd name="connsiteX16" fmla="*/ 977181 w 1067943"/>
                        <a:gd name="connsiteY16" fmla="*/ 1745747 h 1779567"/>
                        <a:gd name="connsiteX17" fmla="*/ 796959 w 1067943"/>
                        <a:gd name="connsiteY17" fmla="*/ 1583793 h 1779567"/>
                        <a:gd name="connsiteX18" fmla="*/ 763236 w 1067943"/>
                        <a:gd name="connsiteY18" fmla="*/ 1535095 h 1779567"/>
                        <a:gd name="connsiteX19" fmla="*/ 755783 w 1067943"/>
                        <a:gd name="connsiteY19" fmla="*/ 1533798 h 1779567"/>
                        <a:gd name="connsiteX20" fmla="*/ 757831 w 1067943"/>
                        <a:gd name="connsiteY20" fmla="*/ 1538547 h 1779567"/>
                        <a:gd name="connsiteX21" fmla="*/ 799793 w 1067943"/>
                        <a:gd name="connsiteY21" fmla="*/ 1777185 h 1779567"/>
                        <a:gd name="connsiteX22" fmla="*/ 464454 w 1067943"/>
                        <a:gd name="connsiteY22" fmla="*/ 1369126 h 1779567"/>
                        <a:gd name="connsiteX23" fmla="*/ 380799 w 1067943"/>
                        <a:gd name="connsiteY23" fmla="*/ 1204179 h 1779567"/>
                        <a:gd name="connsiteX24" fmla="*/ 367158 w 1067943"/>
                        <a:gd name="connsiteY24" fmla="*/ 1187005 h 1779567"/>
                        <a:gd name="connsiteX25" fmla="*/ 286565 w 1067943"/>
                        <a:gd name="connsiteY25" fmla="*/ 1070593 h 1779567"/>
                        <a:gd name="connsiteX26" fmla="*/ 277725 w 1067943"/>
                        <a:gd name="connsiteY26" fmla="*/ 1055850 h 1779567"/>
                        <a:gd name="connsiteX27" fmla="*/ 273159 w 1067943"/>
                        <a:gd name="connsiteY27" fmla="*/ 1054300 h 1779567"/>
                        <a:gd name="connsiteX28" fmla="*/ 297314 w 1067943"/>
                        <a:gd name="connsiteY28" fmla="*/ 1192811 h 1779567"/>
                        <a:gd name="connsiteX29" fmla="*/ 277443 w 1067943"/>
                        <a:gd name="connsiteY29" fmla="*/ 1521431 h 1779567"/>
                        <a:gd name="connsiteX30" fmla="*/ 76062 w 1067943"/>
                        <a:gd name="connsiteY30" fmla="*/ 1033158 h 1779567"/>
                        <a:gd name="connsiteX31" fmla="*/ 43403 w 1067943"/>
                        <a:gd name="connsiteY31" fmla="*/ 845888 h 1779567"/>
                        <a:gd name="connsiteX32" fmla="*/ 29947 w 1067943"/>
                        <a:gd name="connsiteY32" fmla="*/ 818777 h 1779567"/>
                        <a:gd name="connsiteX33" fmla="*/ -1 w 1067943"/>
                        <a:gd name="connsiteY33" fmla="*/ 656542 h 1779567"/>
                        <a:gd name="connsiteX34" fmla="*/ 17132 w 1067943"/>
                        <a:gd name="connsiteY34" fmla="*/ 532600 h 1779567"/>
                        <a:gd name="connsiteX35" fmla="*/ 23567 w 1067943"/>
                        <a:gd name="connsiteY35" fmla="*/ 517961 h 1779567"/>
                        <a:gd name="connsiteX0" fmla="*/ 23569 w 1067945"/>
                        <a:gd name="connsiteY0" fmla="*/ 517961 h 1779567"/>
                        <a:gd name="connsiteX1" fmla="*/ 66097 w 1067945"/>
                        <a:gd name="connsiteY1" fmla="*/ 333195 h 1779567"/>
                        <a:gd name="connsiteX2" fmla="*/ 453132 w 1067945"/>
                        <a:gd name="connsiteY2" fmla="*/ 3822 h 1779567"/>
                        <a:gd name="connsiteX3" fmla="*/ 754445 w 1067945"/>
                        <a:gd name="connsiteY3" fmla="*/ 572544 h 1779567"/>
                        <a:gd name="connsiteX4" fmla="*/ 759945 w 1067945"/>
                        <a:gd name="connsiteY4" fmla="*/ 632212 h 1779567"/>
                        <a:gd name="connsiteX5" fmla="*/ 875013 w 1067945"/>
                        <a:gd name="connsiteY5" fmla="*/ 807752 h 1779567"/>
                        <a:gd name="connsiteX6" fmla="*/ 1055134 w 1067945"/>
                        <a:gd name="connsiteY6" fmla="*/ 1301901 h 1779567"/>
                        <a:gd name="connsiteX7" fmla="*/ 1007367 w 1067945"/>
                        <a:gd name="connsiteY7" fmla="*/ 1281712 h 1779567"/>
                        <a:gd name="connsiteX8" fmla="*/ 983959 w 1067945"/>
                        <a:gd name="connsiteY8" fmla="*/ 1258515 h 1779567"/>
                        <a:gd name="connsiteX9" fmla="*/ 1012480 w 1067945"/>
                        <a:gd name="connsiteY9" fmla="*/ 1324656 h 1779567"/>
                        <a:gd name="connsiteX10" fmla="*/ 1054440 w 1067945"/>
                        <a:gd name="connsiteY10" fmla="*/ 1563295 h 1779567"/>
                        <a:gd name="connsiteX11" fmla="*/ 921690 w 1067945"/>
                        <a:gd name="connsiteY11" fmla="*/ 1462929 h 1779567"/>
                        <a:gd name="connsiteX12" fmla="*/ 914746 w 1067945"/>
                        <a:gd name="connsiteY12" fmla="*/ 1453921 h 1779567"/>
                        <a:gd name="connsiteX13" fmla="*/ 913684 w 1067945"/>
                        <a:gd name="connsiteY13" fmla="*/ 1457160 h 1779567"/>
                        <a:gd name="connsiteX14" fmla="*/ 935222 w 1067945"/>
                        <a:gd name="connsiteY14" fmla="*/ 1507108 h 1779567"/>
                        <a:gd name="connsiteX15" fmla="*/ 977183 w 1067945"/>
                        <a:gd name="connsiteY15" fmla="*/ 1745747 h 1779567"/>
                        <a:gd name="connsiteX16" fmla="*/ 796961 w 1067945"/>
                        <a:gd name="connsiteY16" fmla="*/ 1583793 h 1779567"/>
                        <a:gd name="connsiteX17" fmla="*/ 763238 w 1067945"/>
                        <a:gd name="connsiteY17" fmla="*/ 1535095 h 1779567"/>
                        <a:gd name="connsiteX18" fmla="*/ 755785 w 1067945"/>
                        <a:gd name="connsiteY18" fmla="*/ 1533798 h 1779567"/>
                        <a:gd name="connsiteX19" fmla="*/ 757833 w 1067945"/>
                        <a:gd name="connsiteY19" fmla="*/ 1538547 h 1779567"/>
                        <a:gd name="connsiteX20" fmla="*/ 799795 w 1067945"/>
                        <a:gd name="connsiteY20" fmla="*/ 1777185 h 1779567"/>
                        <a:gd name="connsiteX21" fmla="*/ 464456 w 1067945"/>
                        <a:gd name="connsiteY21" fmla="*/ 1369126 h 1779567"/>
                        <a:gd name="connsiteX22" fmla="*/ 380801 w 1067945"/>
                        <a:gd name="connsiteY22" fmla="*/ 1204179 h 1779567"/>
                        <a:gd name="connsiteX23" fmla="*/ 367160 w 1067945"/>
                        <a:gd name="connsiteY23" fmla="*/ 1187005 h 1779567"/>
                        <a:gd name="connsiteX24" fmla="*/ 286567 w 1067945"/>
                        <a:gd name="connsiteY24" fmla="*/ 1070593 h 1779567"/>
                        <a:gd name="connsiteX25" fmla="*/ 277727 w 1067945"/>
                        <a:gd name="connsiteY25" fmla="*/ 1055850 h 1779567"/>
                        <a:gd name="connsiteX26" fmla="*/ 273161 w 1067945"/>
                        <a:gd name="connsiteY26" fmla="*/ 1054300 h 1779567"/>
                        <a:gd name="connsiteX27" fmla="*/ 297316 w 1067945"/>
                        <a:gd name="connsiteY27" fmla="*/ 1192811 h 1779567"/>
                        <a:gd name="connsiteX28" fmla="*/ 277445 w 1067945"/>
                        <a:gd name="connsiteY28" fmla="*/ 1521431 h 1779567"/>
                        <a:gd name="connsiteX29" fmla="*/ 76064 w 1067945"/>
                        <a:gd name="connsiteY29" fmla="*/ 1033158 h 1779567"/>
                        <a:gd name="connsiteX30" fmla="*/ 43405 w 1067945"/>
                        <a:gd name="connsiteY30" fmla="*/ 845888 h 1779567"/>
                        <a:gd name="connsiteX31" fmla="*/ 29949 w 1067945"/>
                        <a:gd name="connsiteY31" fmla="*/ 818777 h 1779567"/>
                        <a:gd name="connsiteX32" fmla="*/ 1 w 1067945"/>
                        <a:gd name="connsiteY32" fmla="*/ 656542 h 1779567"/>
                        <a:gd name="connsiteX33" fmla="*/ 17134 w 1067945"/>
                        <a:gd name="connsiteY33" fmla="*/ 532600 h 1779567"/>
                        <a:gd name="connsiteX34" fmla="*/ 23569 w 1067945"/>
                        <a:gd name="connsiteY34" fmla="*/ 517961 h 1779567"/>
                        <a:gd name="connsiteX0" fmla="*/ 23567 w 1067943"/>
                        <a:gd name="connsiteY0" fmla="*/ 517961 h 1779567"/>
                        <a:gd name="connsiteX1" fmla="*/ 66095 w 1067943"/>
                        <a:gd name="connsiteY1" fmla="*/ 333195 h 1779567"/>
                        <a:gd name="connsiteX2" fmla="*/ 453130 w 1067943"/>
                        <a:gd name="connsiteY2" fmla="*/ 3822 h 1779567"/>
                        <a:gd name="connsiteX3" fmla="*/ 754443 w 1067943"/>
                        <a:gd name="connsiteY3" fmla="*/ 572544 h 1779567"/>
                        <a:gd name="connsiteX4" fmla="*/ 875011 w 1067943"/>
                        <a:gd name="connsiteY4" fmla="*/ 807752 h 1779567"/>
                        <a:gd name="connsiteX5" fmla="*/ 1055132 w 1067943"/>
                        <a:gd name="connsiteY5" fmla="*/ 1301901 h 1779567"/>
                        <a:gd name="connsiteX6" fmla="*/ 1007365 w 1067943"/>
                        <a:gd name="connsiteY6" fmla="*/ 1281712 h 1779567"/>
                        <a:gd name="connsiteX7" fmla="*/ 983957 w 1067943"/>
                        <a:gd name="connsiteY7" fmla="*/ 1258515 h 1779567"/>
                        <a:gd name="connsiteX8" fmla="*/ 1012478 w 1067943"/>
                        <a:gd name="connsiteY8" fmla="*/ 1324656 h 1779567"/>
                        <a:gd name="connsiteX9" fmla="*/ 1054438 w 1067943"/>
                        <a:gd name="connsiteY9" fmla="*/ 1563295 h 1779567"/>
                        <a:gd name="connsiteX10" fmla="*/ 921688 w 1067943"/>
                        <a:gd name="connsiteY10" fmla="*/ 1462929 h 1779567"/>
                        <a:gd name="connsiteX11" fmla="*/ 914744 w 1067943"/>
                        <a:gd name="connsiteY11" fmla="*/ 1453921 h 1779567"/>
                        <a:gd name="connsiteX12" fmla="*/ 913682 w 1067943"/>
                        <a:gd name="connsiteY12" fmla="*/ 1457160 h 1779567"/>
                        <a:gd name="connsiteX13" fmla="*/ 935220 w 1067943"/>
                        <a:gd name="connsiteY13" fmla="*/ 1507108 h 1779567"/>
                        <a:gd name="connsiteX14" fmla="*/ 977181 w 1067943"/>
                        <a:gd name="connsiteY14" fmla="*/ 1745747 h 1779567"/>
                        <a:gd name="connsiteX15" fmla="*/ 796959 w 1067943"/>
                        <a:gd name="connsiteY15" fmla="*/ 1583793 h 1779567"/>
                        <a:gd name="connsiteX16" fmla="*/ 763236 w 1067943"/>
                        <a:gd name="connsiteY16" fmla="*/ 1535095 h 1779567"/>
                        <a:gd name="connsiteX17" fmla="*/ 755783 w 1067943"/>
                        <a:gd name="connsiteY17" fmla="*/ 1533798 h 1779567"/>
                        <a:gd name="connsiteX18" fmla="*/ 757831 w 1067943"/>
                        <a:gd name="connsiteY18" fmla="*/ 1538547 h 1779567"/>
                        <a:gd name="connsiteX19" fmla="*/ 799793 w 1067943"/>
                        <a:gd name="connsiteY19" fmla="*/ 1777185 h 1779567"/>
                        <a:gd name="connsiteX20" fmla="*/ 464454 w 1067943"/>
                        <a:gd name="connsiteY20" fmla="*/ 1369126 h 1779567"/>
                        <a:gd name="connsiteX21" fmla="*/ 380799 w 1067943"/>
                        <a:gd name="connsiteY21" fmla="*/ 1204179 h 1779567"/>
                        <a:gd name="connsiteX22" fmla="*/ 367158 w 1067943"/>
                        <a:gd name="connsiteY22" fmla="*/ 1187005 h 1779567"/>
                        <a:gd name="connsiteX23" fmla="*/ 286565 w 1067943"/>
                        <a:gd name="connsiteY23" fmla="*/ 1070593 h 1779567"/>
                        <a:gd name="connsiteX24" fmla="*/ 277725 w 1067943"/>
                        <a:gd name="connsiteY24" fmla="*/ 1055850 h 1779567"/>
                        <a:gd name="connsiteX25" fmla="*/ 273159 w 1067943"/>
                        <a:gd name="connsiteY25" fmla="*/ 1054300 h 1779567"/>
                        <a:gd name="connsiteX26" fmla="*/ 297314 w 1067943"/>
                        <a:gd name="connsiteY26" fmla="*/ 1192811 h 1779567"/>
                        <a:gd name="connsiteX27" fmla="*/ 277443 w 1067943"/>
                        <a:gd name="connsiteY27" fmla="*/ 1521431 h 1779567"/>
                        <a:gd name="connsiteX28" fmla="*/ 76062 w 1067943"/>
                        <a:gd name="connsiteY28" fmla="*/ 1033158 h 1779567"/>
                        <a:gd name="connsiteX29" fmla="*/ 43403 w 1067943"/>
                        <a:gd name="connsiteY29" fmla="*/ 845888 h 1779567"/>
                        <a:gd name="connsiteX30" fmla="*/ 29947 w 1067943"/>
                        <a:gd name="connsiteY30" fmla="*/ 818777 h 1779567"/>
                        <a:gd name="connsiteX31" fmla="*/ -1 w 1067943"/>
                        <a:gd name="connsiteY31" fmla="*/ 656542 h 1779567"/>
                        <a:gd name="connsiteX32" fmla="*/ 17132 w 1067943"/>
                        <a:gd name="connsiteY32" fmla="*/ 532600 h 1779567"/>
                        <a:gd name="connsiteX33" fmla="*/ 23567 w 1067943"/>
                        <a:gd name="connsiteY33" fmla="*/ 517961 h 1779567"/>
                        <a:gd name="connsiteX0" fmla="*/ 23569 w 1067945"/>
                        <a:gd name="connsiteY0" fmla="*/ 517961 h 1779567"/>
                        <a:gd name="connsiteX1" fmla="*/ 66097 w 1067945"/>
                        <a:gd name="connsiteY1" fmla="*/ 333195 h 1779567"/>
                        <a:gd name="connsiteX2" fmla="*/ 453132 w 1067945"/>
                        <a:gd name="connsiteY2" fmla="*/ 3822 h 1779567"/>
                        <a:gd name="connsiteX3" fmla="*/ 875013 w 1067945"/>
                        <a:gd name="connsiteY3" fmla="*/ 807752 h 1779567"/>
                        <a:gd name="connsiteX4" fmla="*/ 1055134 w 1067945"/>
                        <a:gd name="connsiteY4" fmla="*/ 1301901 h 1779567"/>
                        <a:gd name="connsiteX5" fmla="*/ 1007367 w 1067945"/>
                        <a:gd name="connsiteY5" fmla="*/ 1281712 h 1779567"/>
                        <a:gd name="connsiteX6" fmla="*/ 983959 w 1067945"/>
                        <a:gd name="connsiteY6" fmla="*/ 1258515 h 1779567"/>
                        <a:gd name="connsiteX7" fmla="*/ 1012480 w 1067945"/>
                        <a:gd name="connsiteY7" fmla="*/ 1324656 h 1779567"/>
                        <a:gd name="connsiteX8" fmla="*/ 1054440 w 1067945"/>
                        <a:gd name="connsiteY8" fmla="*/ 1563295 h 1779567"/>
                        <a:gd name="connsiteX9" fmla="*/ 921690 w 1067945"/>
                        <a:gd name="connsiteY9" fmla="*/ 1462929 h 1779567"/>
                        <a:gd name="connsiteX10" fmla="*/ 914746 w 1067945"/>
                        <a:gd name="connsiteY10" fmla="*/ 1453921 h 1779567"/>
                        <a:gd name="connsiteX11" fmla="*/ 913684 w 1067945"/>
                        <a:gd name="connsiteY11" fmla="*/ 1457160 h 1779567"/>
                        <a:gd name="connsiteX12" fmla="*/ 935222 w 1067945"/>
                        <a:gd name="connsiteY12" fmla="*/ 1507108 h 1779567"/>
                        <a:gd name="connsiteX13" fmla="*/ 977183 w 1067945"/>
                        <a:gd name="connsiteY13" fmla="*/ 1745747 h 1779567"/>
                        <a:gd name="connsiteX14" fmla="*/ 796961 w 1067945"/>
                        <a:gd name="connsiteY14" fmla="*/ 1583793 h 1779567"/>
                        <a:gd name="connsiteX15" fmla="*/ 763238 w 1067945"/>
                        <a:gd name="connsiteY15" fmla="*/ 1535095 h 1779567"/>
                        <a:gd name="connsiteX16" fmla="*/ 755785 w 1067945"/>
                        <a:gd name="connsiteY16" fmla="*/ 1533798 h 1779567"/>
                        <a:gd name="connsiteX17" fmla="*/ 757833 w 1067945"/>
                        <a:gd name="connsiteY17" fmla="*/ 1538547 h 1779567"/>
                        <a:gd name="connsiteX18" fmla="*/ 799795 w 1067945"/>
                        <a:gd name="connsiteY18" fmla="*/ 1777185 h 1779567"/>
                        <a:gd name="connsiteX19" fmla="*/ 464456 w 1067945"/>
                        <a:gd name="connsiteY19" fmla="*/ 1369126 h 1779567"/>
                        <a:gd name="connsiteX20" fmla="*/ 380801 w 1067945"/>
                        <a:gd name="connsiteY20" fmla="*/ 1204179 h 1779567"/>
                        <a:gd name="connsiteX21" fmla="*/ 367160 w 1067945"/>
                        <a:gd name="connsiteY21" fmla="*/ 1187005 h 1779567"/>
                        <a:gd name="connsiteX22" fmla="*/ 286567 w 1067945"/>
                        <a:gd name="connsiteY22" fmla="*/ 1070593 h 1779567"/>
                        <a:gd name="connsiteX23" fmla="*/ 277727 w 1067945"/>
                        <a:gd name="connsiteY23" fmla="*/ 1055850 h 1779567"/>
                        <a:gd name="connsiteX24" fmla="*/ 273161 w 1067945"/>
                        <a:gd name="connsiteY24" fmla="*/ 1054300 h 1779567"/>
                        <a:gd name="connsiteX25" fmla="*/ 297316 w 1067945"/>
                        <a:gd name="connsiteY25" fmla="*/ 1192811 h 1779567"/>
                        <a:gd name="connsiteX26" fmla="*/ 277445 w 1067945"/>
                        <a:gd name="connsiteY26" fmla="*/ 1521431 h 1779567"/>
                        <a:gd name="connsiteX27" fmla="*/ 76064 w 1067945"/>
                        <a:gd name="connsiteY27" fmla="*/ 1033158 h 1779567"/>
                        <a:gd name="connsiteX28" fmla="*/ 43405 w 1067945"/>
                        <a:gd name="connsiteY28" fmla="*/ 845888 h 1779567"/>
                        <a:gd name="connsiteX29" fmla="*/ 29949 w 1067945"/>
                        <a:gd name="connsiteY29" fmla="*/ 818777 h 1779567"/>
                        <a:gd name="connsiteX30" fmla="*/ 1 w 1067945"/>
                        <a:gd name="connsiteY30" fmla="*/ 656542 h 1779567"/>
                        <a:gd name="connsiteX31" fmla="*/ 17134 w 1067945"/>
                        <a:gd name="connsiteY31" fmla="*/ 532600 h 1779567"/>
                        <a:gd name="connsiteX32" fmla="*/ 23569 w 1067945"/>
                        <a:gd name="connsiteY32" fmla="*/ 517961 h 1779567"/>
                        <a:gd name="connsiteX0" fmla="*/ 23567 w 1067943"/>
                        <a:gd name="connsiteY0" fmla="*/ 517961 h 1779567"/>
                        <a:gd name="connsiteX1" fmla="*/ 66095 w 1067943"/>
                        <a:gd name="connsiteY1" fmla="*/ 333195 h 1779567"/>
                        <a:gd name="connsiteX2" fmla="*/ 453130 w 1067943"/>
                        <a:gd name="connsiteY2" fmla="*/ 3822 h 1779567"/>
                        <a:gd name="connsiteX3" fmla="*/ 892225 w 1067943"/>
                        <a:gd name="connsiteY3" fmla="*/ 751818 h 1779567"/>
                        <a:gd name="connsiteX4" fmla="*/ 1055132 w 1067943"/>
                        <a:gd name="connsiteY4" fmla="*/ 1301901 h 1779567"/>
                        <a:gd name="connsiteX5" fmla="*/ 1007365 w 1067943"/>
                        <a:gd name="connsiteY5" fmla="*/ 1281712 h 1779567"/>
                        <a:gd name="connsiteX6" fmla="*/ 983957 w 1067943"/>
                        <a:gd name="connsiteY6" fmla="*/ 1258515 h 1779567"/>
                        <a:gd name="connsiteX7" fmla="*/ 1012478 w 1067943"/>
                        <a:gd name="connsiteY7" fmla="*/ 1324656 h 1779567"/>
                        <a:gd name="connsiteX8" fmla="*/ 1054438 w 1067943"/>
                        <a:gd name="connsiteY8" fmla="*/ 1563295 h 1779567"/>
                        <a:gd name="connsiteX9" fmla="*/ 921688 w 1067943"/>
                        <a:gd name="connsiteY9" fmla="*/ 1462929 h 1779567"/>
                        <a:gd name="connsiteX10" fmla="*/ 914744 w 1067943"/>
                        <a:gd name="connsiteY10" fmla="*/ 1453921 h 1779567"/>
                        <a:gd name="connsiteX11" fmla="*/ 913682 w 1067943"/>
                        <a:gd name="connsiteY11" fmla="*/ 1457160 h 1779567"/>
                        <a:gd name="connsiteX12" fmla="*/ 935220 w 1067943"/>
                        <a:gd name="connsiteY12" fmla="*/ 1507108 h 1779567"/>
                        <a:gd name="connsiteX13" fmla="*/ 977181 w 1067943"/>
                        <a:gd name="connsiteY13" fmla="*/ 1745747 h 1779567"/>
                        <a:gd name="connsiteX14" fmla="*/ 796959 w 1067943"/>
                        <a:gd name="connsiteY14" fmla="*/ 1583793 h 1779567"/>
                        <a:gd name="connsiteX15" fmla="*/ 763236 w 1067943"/>
                        <a:gd name="connsiteY15" fmla="*/ 1535095 h 1779567"/>
                        <a:gd name="connsiteX16" fmla="*/ 755783 w 1067943"/>
                        <a:gd name="connsiteY16" fmla="*/ 1533798 h 1779567"/>
                        <a:gd name="connsiteX17" fmla="*/ 757831 w 1067943"/>
                        <a:gd name="connsiteY17" fmla="*/ 1538547 h 1779567"/>
                        <a:gd name="connsiteX18" fmla="*/ 799793 w 1067943"/>
                        <a:gd name="connsiteY18" fmla="*/ 1777185 h 1779567"/>
                        <a:gd name="connsiteX19" fmla="*/ 464454 w 1067943"/>
                        <a:gd name="connsiteY19" fmla="*/ 1369126 h 1779567"/>
                        <a:gd name="connsiteX20" fmla="*/ 380799 w 1067943"/>
                        <a:gd name="connsiteY20" fmla="*/ 1204179 h 1779567"/>
                        <a:gd name="connsiteX21" fmla="*/ 367158 w 1067943"/>
                        <a:gd name="connsiteY21" fmla="*/ 1187005 h 1779567"/>
                        <a:gd name="connsiteX22" fmla="*/ 286565 w 1067943"/>
                        <a:gd name="connsiteY22" fmla="*/ 1070593 h 1779567"/>
                        <a:gd name="connsiteX23" fmla="*/ 277725 w 1067943"/>
                        <a:gd name="connsiteY23" fmla="*/ 1055850 h 1779567"/>
                        <a:gd name="connsiteX24" fmla="*/ 273159 w 1067943"/>
                        <a:gd name="connsiteY24" fmla="*/ 1054300 h 1779567"/>
                        <a:gd name="connsiteX25" fmla="*/ 297314 w 1067943"/>
                        <a:gd name="connsiteY25" fmla="*/ 1192811 h 1779567"/>
                        <a:gd name="connsiteX26" fmla="*/ 277443 w 1067943"/>
                        <a:gd name="connsiteY26" fmla="*/ 1521431 h 1779567"/>
                        <a:gd name="connsiteX27" fmla="*/ 76062 w 1067943"/>
                        <a:gd name="connsiteY27" fmla="*/ 1033158 h 1779567"/>
                        <a:gd name="connsiteX28" fmla="*/ 43403 w 1067943"/>
                        <a:gd name="connsiteY28" fmla="*/ 845888 h 1779567"/>
                        <a:gd name="connsiteX29" fmla="*/ 29947 w 1067943"/>
                        <a:gd name="connsiteY29" fmla="*/ 818777 h 1779567"/>
                        <a:gd name="connsiteX30" fmla="*/ -1 w 1067943"/>
                        <a:gd name="connsiteY30" fmla="*/ 656542 h 1779567"/>
                        <a:gd name="connsiteX31" fmla="*/ 17132 w 1067943"/>
                        <a:gd name="connsiteY31" fmla="*/ 532600 h 1779567"/>
                        <a:gd name="connsiteX32" fmla="*/ 23567 w 1067943"/>
                        <a:gd name="connsiteY32" fmla="*/ 517961 h 1779567"/>
                        <a:gd name="connsiteX0" fmla="*/ 324009 w 1368385"/>
                        <a:gd name="connsiteY0" fmla="*/ 924215 h 2185821"/>
                        <a:gd name="connsiteX1" fmla="*/ 8678 w 1368385"/>
                        <a:gd name="connsiteY1" fmla="*/ 10933 h 2185821"/>
                        <a:gd name="connsiteX2" fmla="*/ 753572 w 1368385"/>
                        <a:gd name="connsiteY2" fmla="*/ 410076 h 2185821"/>
                        <a:gd name="connsiteX3" fmla="*/ 1192667 w 1368385"/>
                        <a:gd name="connsiteY3" fmla="*/ 1158072 h 2185821"/>
                        <a:gd name="connsiteX4" fmla="*/ 1355574 w 1368385"/>
                        <a:gd name="connsiteY4" fmla="*/ 1708155 h 2185821"/>
                        <a:gd name="connsiteX5" fmla="*/ 1307807 w 1368385"/>
                        <a:gd name="connsiteY5" fmla="*/ 1687966 h 2185821"/>
                        <a:gd name="connsiteX6" fmla="*/ 1284399 w 1368385"/>
                        <a:gd name="connsiteY6" fmla="*/ 1664769 h 2185821"/>
                        <a:gd name="connsiteX7" fmla="*/ 1312920 w 1368385"/>
                        <a:gd name="connsiteY7" fmla="*/ 1730910 h 2185821"/>
                        <a:gd name="connsiteX8" fmla="*/ 1354880 w 1368385"/>
                        <a:gd name="connsiteY8" fmla="*/ 1969549 h 2185821"/>
                        <a:gd name="connsiteX9" fmla="*/ 1222130 w 1368385"/>
                        <a:gd name="connsiteY9" fmla="*/ 1869183 h 2185821"/>
                        <a:gd name="connsiteX10" fmla="*/ 1215186 w 1368385"/>
                        <a:gd name="connsiteY10" fmla="*/ 1860175 h 2185821"/>
                        <a:gd name="connsiteX11" fmla="*/ 1214124 w 1368385"/>
                        <a:gd name="connsiteY11" fmla="*/ 1863414 h 2185821"/>
                        <a:gd name="connsiteX12" fmla="*/ 1235662 w 1368385"/>
                        <a:gd name="connsiteY12" fmla="*/ 1913362 h 2185821"/>
                        <a:gd name="connsiteX13" fmla="*/ 1277623 w 1368385"/>
                        <a:gd name="connsiteY13" fmla="*/ 2152001 h 2185821"/>
                        <a:gd name="connsiteX14" fmla="*/ 1097401 w 1368385"/>
                        <a:gd name="connsiteY14" fmla="*/ 1990047 h 2185821"/>
                        <a:gd name="connsiteX15" fmla="*/ 1063678 w 1368385"/>
                        <a:gd name="connsiteY15" fmla="*/ 1941349 h 2185821"/>
                        <a:gd name="connsiteX16" fmla="*/ 1056225 w 1368385"/>
                        <a:gd name="connsiteY16" fmla="*/ 1940052 h 2185821"/>
                        <a:gd name="connsiteX17" fmla="*/ 1058273 w 1368385"/>
                        <a:gd name="connsiteY17" fmla="*/ 1944801 h 2185821"/>
                        <a:gd name="connsiteX18" fmla="*/ 1100235 w 1368385"/>
                        <a:gd name="connsiteY18" fmla="*/ 2183439 h 2185821"/>
                        <a:gd name="connsiteX19" fmla="*/ 764896 w 1368385"/>
                        <a:gd name="connsiteY19" fmla="*/ 1775380 h 2185821"/>
                        <a:gd name="connsiteX20" fmla="*/ 681241 w 1368385"/>
                        <a:gd name="connsiteY20" fmla="*/ 1610433 h 2185821"/>
                        <a:gd name="connsiteX21" fmla="*/ 667600 w 1368385"/>
                        <a:gd name="connsiteY21" fmla="*/ 1593259 h 2185821"/>
                        <a:gd name="connsiteX22" fmla="*/ 587007 w 1368385"/>
                        <a:gd name="connsiteY22" fmla="*/ 1476847 h 2185821"/>
                        <a:gd name="connsiteX23" fmla="*/ 578167 w 1368385"/>
                        <a:gd name="connsiteY23" fmla="*/ 1462104 h 2185821"/>
                        <a:gd name="connsiteX24" fmla="*/ 573601 w 1368385"/>
                        <a:gd name="connsiteY24" fmla="*/ 1460554 h 2185821"/>
                        <a:gd name="connsiteX25" fmla="*/ 597756 w 1368385"/>
                        <a:gd name="connsiteY25" fmla="*/ 1599065 h 2185821"/>
                        <a:gd name="connsiteX26" fmla="*/ 577885 w 1368385"/>
                        <a:gd name="connsiteY26" fmla="*/ 1927685 h 2185821"/>
                        <a:gd name="connsiteX27" fmla="*/ 376504 w 1368385"/>
                        <a:gd name="connsiteY27" fmla="*/ 1439412 h 2185821"/>
                        <a:gd name="connsiteX28" fmla="*/ 343845 w 1368385"/>
                        <a:gd name="connsiteY28" fmla="*/ 1252142 h 2185821"/>
                        <a:gd name="connsiteX29" fmla="*/ 330389 w 1368385"/>
                        <a:gd name="connsiteY29" fmla="*/ 1225031 h 2185821"/>
                        <a:gd name="connsiteX30" fmla="*/ 300441 w 1368385"/>
                        <a:gd name="connsiteY30" fmla="*/ 1062796 h 2185821"/>
                        <a:gd name="connsiteX31" fmla="*/ 317574 w 1368385"/>
                        <a:gd name="connsiteY31" fmla="*/ 938854 h 2185821"/>
                        <a:gd name="connsiteX32" fmla="*/ 324009 w 1368385"/>
                        <a:gd name="connsiteY32" fmla="*/ 924215 h 2185821"/>
                        <a:gd name="connsiteX0" fmla="*/ 324009 w 1368385"/>
                        <a:gd name="connsiteY0" fmla="*/ 936912 h 2198518"/>
                        <a:gd name="connsiteX1" fmla="*/ 8678 w 1368385"/>
                        <a:gd name="connsiteY1" fmla="*/ 23630 h 2198518"/>
                        <a:gd name="connsiteX2" fmla="*/ 560048 w 1368385"/>
                        <a:gd name="connsiteY2" fmla="*/ 281818 h 2198518"/>
                        <a:gd name="connsiteX3" fmla="*/ 753572 w 1368385"/>
                        <a:gd name="connsiteY3" fmla="*/ 422773 h 2198518"/>
                        <a:gd name="connsiteX4" fmla="*/ 1192667 w 1368385"/>
                        <a:gd name="connsiteY4" fmla="*/ 1170769 h 2198518"/>
                        <a:gd name="connsiteX5" fmla="*/ 1355574 w 1368385"/>
                        <a:gd name="connsiteY5" fmla="*/ 1720852 h 2198518"/>
                        <a:gd name="connsiteX6" fmla="*/ 1307807 w 1368385"/>
                        <a:gd name="connsiteY6" fmla="*/ 1700663 h 2198518"/>
                        <a:gd name="connsiteX7" fmla="*/ 1284399 w 1368385"/>
                        <a:gd name="connsiteY7" fmla="*/ 1677466 h 2198518"/>
                        <a:gd name="connsiteX8" fmla="*/ 1312920 w 1368385"/>
                        <a:gd name="connsiteY8" fmla="*/ 1743607 h 2198518"/>
                        <a:gd name="connsiteX9" fmla="*/ 1354880 w 1368385"/>
                        <a:gd name="connsiteY9" fmla="*/ 1982246 h 2198518"/>
                        <a:gd name="connsiteX10" fmla="*/ 1222130 w 1368385"/>
                        <a:gd name="connsiteY10" fmla="*/ 1881880 h 2198518"/>
                        <a:gd name="connsiteX11" fmla="*/ 1215186 w 1368385"/>
                        <a:gd name="connsiteY11" fmla="*/ 1872872 h 2198518"/>
                        <a:gd name="connsiteX12" fmla="*/ 1214124 w 1368385"/>
                        <a:gd name="connsiteY12" fmla="*/ 1876111 h 2198518"/>
                        <a:gd name="connsiteX13" fmla="*/ 1235662 w 1368385"/>
                        <a:gd name="connsiteY13" fmla="*/ 1926059 h 2198518"/>
                        <a:gd name="connsiteX14" fmla="*/ 1277623 w 1368385"/>
                        <a:gd name="connsiteY14" fmla="*/ 2164698 h 2198518"/>
                        <a:gd name="connsiteX15" fmla="*/ 1097401 w 1368385"/>
                        <a:gd name="connsiteY15" fmla="*/ 2002744 h 2198518"/>
                        <a:gd name="connsiteX16" fmla="*/ 1063678 w 1368385"/>
                        <a:gd name="connsiteY16" fmla="*/ 1954046 h 2198518"/>
                        <a:gd name="connsiteX17" fmla="*/ 1056225 w 1368385"/>
                        <a:gd name="connsiteY17" fmla="*/ 1952749 h 2198518"/>
                        <a:gd name="connsiteX18" fmla="*/ 1058273 w 1368385"/>
                        <a:gd name="connsiteY18" fmla="*/ 1957498 h 2198518"/>
                        <a:gd name="connsiteX19" fmla="*/ 1100235 w 1368385"/>
                        <a:gd name="connsiteY19" fmla="*/ 2196136 h 2198518"/>
                        <a:gd name="connsiteX20" fmla="*/ 764896 w 1368385"/>
                        <a:gd name="connsiteY20" fmla="*/ 1788077 h 2198518"/>
                        <a:gd name="connsiteX21" fmla="*/ 681241 w 1368385"/>
                        <a:gd name="connsiteY21" fmla="*/ 1623130 h 2198518"/>
                        <a:gd name="connsiteX22" fmla="*/ 667600 w 1368385"/>
                        <a:gd name="connsiteY22" fmla="*/ 1605956 h 2198518"/>
                        <a:gd name="connsiteX23" fmla="*/ 587007 w 1368385"/>
                        <a:gd name="connsiteY23" fmla="*/ 1489544 h 2198518"/>
                        <a:gd name="connsiteX24" fmla="*/ 578167 w 1368385"/>
                        <a:gd name="connsiteY24" fmla="*/ 1474801 h 2198518"/>
                        <a:gd name="connsiteX25" fmla="*/ 573601 w 1368385"/>
                        <a:gd name="connsiteY25" fmla="*/ 1473251 h 2198518"/>
                        <a:gd name="connsiteX26" fmla="*/ 597756 w 1368385"/>
                        <a:gd name="connsiteY26" fmla="*/ 1611762 h 2198518"/>
                        <a:gd name="connsiteX27" fmla="*/ 577885 w 1368385"/>
                        <a:gd name="connsiteY27" fmla="*/ 1940382 h 2198518"/>
                        <a:gd name="connsiteX28" fmla="*/ 376504 w 1368385"/>
                        <a:gd name="connsiteY28" fmla="*/ 1452109 h 2198518"/>
                        <a:gd name="connsiteX29" fmla="*/ 343845 w 1368385"/>
                        <a:gd name="connsiteY29" fmla="*/ 1264839 h 2198518"/>
                        <a:gd name="connsiteX30" fmla="*/ 330389 w 1368385"/>
                        <a:gd name="connsiteY30" fmla="*/ 1237728 h 2198518"/>
                        <a:gd name="connsiteX31" fmla="*/ 300441 w 1368385"/>
                        <a:gd name="connsiteY31" fmla="*/ 1075493 h 2198518"/>
                        <a:gd name="connsiteX32" fmla="*/ 317574 w 1368385"/>
                        <a:gd name="connsiteY32" fmla="*/ 951551 h 2198518"/>
                        <a:gd name="connsiteX33" fmla="*/ 324009 w 1368385"/>
                        <a:gd name="connsiteY33" fmla="*/ 936912 h 2198518"/>
                        <a:gd name="connsiteX0" fmla="*/ 316752 w 1361128"/>
                        <a:gd name="connsiteY0" fmla="*/ 1232591 h 2494197"/>
                        <a:gd name="connsiteX1" fmla="*/ 1421 w 1361128"/>
                        <a:gd name="connsiteY1" fmla="*/ 319309 h 2494197"/>
                        <a:gd name="connsiteX2" fmla="*/ 475024 w 1361128"/>
                        <a:gd name="connsiteY2" fmla="*/ 14773 h 2494197"/>
                        <a:gd name="connsiteX3" fmla="*/ 746315 w 1361128"/>
                        <a:gd name="connsiteY3" fmla="*/ 718452 h 2494197"/>
                        <a:gd name="connsiteX4" fmla="*/ 1185410 w 1361128"/>
                        <a:gd name="connsiteY4" fmla="*/ 1466448 h 2494197"/>
                        <a:gd name="connsiteX5" fmla="*/ 1348317 w 1361128"/>
                        <a:gd name="connsiteY5" fmla="*/ 2016531 h 2494197"/>
                        <a:gd name="connsiteX6" fmla="*/ 1300550 w 1361128"/>
                        <a:gd name="connsiteY6" fmla="*/ 1996342 h 2494197"/>
                        <a:gd name="connsiteX7" fmla="*/ 1277142 w 1361128"/>
                        <a:gd name="connsiteY7" fmla="*/ 1973145 h 2494197"/>
                        <a:gd name="connsiteX8" fmla="*/ 1305663 w 1361128"/>
                        <a:gd name="connsiteY8" fmla="*/ 2039286 h 2494197"/>
                        <a:gd name="connsiteX9" fmla="*/ 1347623 w 1361128"/>
                        <a:gd name="connsiteY9" fmla="*/ 2277925 h 2494197"/>
                        <a:gd name="connsiteX10" fmla="*/ 1214873 w 1361128"/>
                        <a:gd name="connsiteY10" fmla="*/ 2177559 h 2494197"/>
                        <a:gd name="connsiteX11" fmla="*/ 1207929 w 1361128"/>
                        <a:gd name="connsiteY11" fmla="*/ 2168551 h 2494197"/>
                        <a:gd name="connsiteX12" fmla="*/ 1206867 w 1361128"/>
                        <a:gd name="connsiteY12" fmla="*/ 2171790 h 2494197"/>
                        <a:gd name="connsiteX13" fmla="*/ 1228405 w 1361128"/>
                        <a:gd name="connsiteY13" fmla="*/ 2221738 h 2494197"/>
                        <a:gd name="connsiteX14" fmla="*/ 1270366 w 1361128"/>
                        <a:gd name="connsiteY14" fmla="*/ 2460377 h 2494197"/>
                        <a:gd name="connsiteX15" fmla="*/ 1090144 w 1361128"/>
                        <a:gd name="connsiteY15" fmla="*/ 2298423 h 2494197"/>
                        <a:gd name="connsiteX16" fmla="*/ 1056421 w 1361128"/>
                        <a:gd name="connsiteY16" fmla="*/ 2249725 h 2494197"/>
                        <a:gd name="connsiteX17" fmla="*/ 1048968 w 1361128"/>
                        <a:gd name="connsiteY17" fmla="*/ 2248428 h 2494197"/>
                        <a:gd name="connsiteX18" fmla="*/ 1051016 w 1361128"/>
                        <a:gd name="connsiteY18" fmla="*/ 2253177 h 2494197"/>
                        <a:gd name="connsiteX19" fmla="*/ 1092978 w 1361128"/>
                        <a:gd name="connsiteY19" fmla="*/ 2491815 h 2494197"/>
                        <a:gd name="connsiteX20" fmla="*/ 757639 w 1361128"/>
                        <a:gd name="connsiteY20" fmla="*/ 2083756 h 2494197"/>
                        <a:gd name="connsiteX21" fmla="*/ 673984 w 1361128"/>
                        <a:gd name="connsiteY21" fmla="*/ 1918809 h 2494197"/>
                        <a:gd name="connsiteX22" fmla="*/ 660343 w 1361128"/>
                        <a:gd name="connsiteY22" fmla="*/ 1901635 h 2494197"/>
                        <a:gd name="connsiteX23" fmla="*/ 579750 w 1361128"/>
                        <a:gd name="connsiteY23" fmla="*/ 1785223 h 2494197"/>
                        <a:gd name="connsiteX24" fmla="*/ 570910 w 1361128"/>
                        <a:gd name="connsiteY24" fmla="*/ 1770480 h 2494197"/>
                        <a:gd name="connsiteX25" fmla="*/ 566344 w 1361128"/>
                        <a:gd name="connsiteY25" fmla="*/ 1768930 h 2494197"/>
                        <a:gd name="connsiteX26" fmla="*/ 590499 w 1361128"/>
                        <a:gd name="connsiteY26" fmla="*/ 1907441 h 2494197"/>
                        <a:gd name="connsiteX27" fmla="*/ 570628 w 1361128"/>
                        <a:gd name="connsiteY27" fmla="*/ 2236061 h 2494197"/>
                        <a:gd name="connsiteX28" fmla="*/ 369247 w 1361128"/>
                        <a:gd name="connsiteY28" fmla="*/ 1747788 h 2494197"/>
                        <a:gd name="connsiteX29" fmla="*/ 336588 w 1361128"/>
                        <a:gd name="connsiteY29" fmla="*/ 1560518 h 2494197"/>
                        <a:gd name="connsiteX30" fmla="*/ 323132 w 1361128"/>
                        <a:gd name="connsiteY30" fmla="*/ 1533407 h 2494197"/>
                        <a:gd name="connsiteX31" fmla="*/ 293184 w 1361128"/>
                        <a:gd name="connsiteY31" fmla="*/ 1371172 h 2494197"/>
                        <a:gd name="connsiteX32" fmla="*/ 310317 w 1361128"/>
                        <a:gd name="connsiteY32" fmla="*/ 1247230 h 2494197"/>
                        <a:gd name="connsiteX33" fmla="*/ 316752 w 1361128"/>
                        <a:gd name="connsiteY33" fmla="*/ 1232591 h 2494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</a:cxnLst>
                      <a:rect l="l" t="t" r="r" b="b"/>
                      <a:pathLst>
                        <a:path w="1361128" h="2494197">
                          <a:moveTo>
                            <a:pt x="316752" y="1232591"/>
                          </a:moveTo>
                          <a:cubicBezTo>
                            <a:pt x="324912" y="1199357"/>
                            <a:pt x="-24958" y="522279"/>
                            <a:pt x="1421" y="319309"/>
                          </a:cubicBezTo>
                          <a:cubicBezTo>
                            <a:pt x="27800" y="116339"/>
                            <a:pt x="350875" y="-51751"/>
                            <a:pt x="475024" y="14773"/>
                          </a:cubicBezTo>
                          <a:cubicBezTo>
                            <a:pt x="599173" y="81297"/>
                            <a:pt x="640878" y="570293"/>
                            <a:pt x="746315" y="718452"/>
                          </a:cubicBezTo>
                          <a:cubicBezTo>
                            <a:pt x="881134" y="797545"/>
                            <a:pt x="1085076" y="1250102"/>
                            <a:pt x="1185410" y="1466448"/>
                          </a:cubicBezTo>
                          <a:cubicBezTo>
                            <a:pt x="1285744" y="1682794"/>
                            <a:pt x="1329127" y="1928215"/>
                            <a:pt x="1348317" y="2016531"/>
                          </a:cubicBezTo>
                          <a:cubicBezTo>
                            <a:pt x="1367507" y="2104847"/>
                            <a:pt x="1321895" y="2014563"/>
                            <a:pt x="1300550" y="1996342"/>
                          </a:cubicBezTo>
                          <a:lnTo>
                            <a:pt x="1277142" y="1973145"/>
                          </a:lnTo>
                          <a:lnTo>
                            <a:pt x="1305663" y="2039286"/>
                          </a:lnTo>
                          <a:cubicBezTo>
                            <a:pt x="1357705" y="2168440"/>
                            <a:pt x="1376400" y="2261964"/>
                            <a:pt x="1347623" y="2277925"/>
                          </a:cubicBezTo>
                          <a:cubicBezTo>
                            <a:pt x="1324602" y="2290693"/>
                            <a:pt x="1275558" y="2251404"/>
                            <a:pt x="1214873" y="2177559"/>
                          </a:cubicBezTo>
                          <a:lnTo>
                            <a:pt x="1207929" y="2168551"/>
                          </a:lnTo>
                          <a:lnTo>
                            <a:pt x="1206867" y="2171790"/>
                          </a:lnTo>
                          <a:lnTo>
                            <a:pt x="1228405" y="2221738"/>
                          </a:lnTo>
                          <a:cubicBezTo>
                            <a:pt x="1280448" y="2350892"/>
                            <a:pt x="1299143" y="2444416"/>
                            <a:pt x="1270366" y="2460377"/>
                          </a:cubicBezTo>
                          <a:cubicBezTo>
                            <a:pt x="1241590" y="2476337"/>
                            <a:pt x="1172151" y="2410958"/>
                            <a:pt x="1090144" y="2298423"/>
                          </a:cubicBezTo>
                          <a:lnTo>
                            <a:pt x="1056421" y="2249725"/>
                          </a:lnTo>
                          <a:lnTo>
                            <a:pt x="1048968" y="2248428"/>
                          </a:lnTo>
                          <a:lnTo>
                            <a:pt x="1051016" y="2253177"/>
                          </a:lnTo>
                          <a:cubicBezTo>
                            <a:pt x="1103059" y="2382331"/>
                            <a:pt x="1121754" y="2475854"/>
                            <a:pt x="1092978" y="2491815"/>
                          </a:cubicBezTo>
                          <a:cubicBezTo>
                            <a:pt x="1046934" y="2517352"/>
                            <a:pt x="896798" y="2334658"/>
                            <a:pt x="757639" y="2083756"/>
                          </a:cubicBezTo>
                          <a:lnTo>
                            <a:pt x="673984" y="1918809"/>
                          </a:lnTo>
                          <a:lnTo>
                            <a:pt x="660343" y="1901635"/>
                          </a:lnTo>
                          <a:cubicBezTo>
                            <a:pt x="633198" y="1865001"/>
                            <a:pt x="606234" y="1826105"/>
                            <a:pt x="579750" y="1785223"/>
                          </a:cubicBezTo>
                          <a:lnTo>
                            <a:pt x="570910" y="1770480"/>
                          </a:lnTo>
                          <a:lnTo>
                            <a:pt x="566344" y="1768930"/>
                          </a:lnTo>
                          <a:lnTo>
                            <a:pt x="590499" y="1907441"/>
                          </a:lnTo>
                          <a:cubicBezTo>
                            <a:pt x="615156" y="2092825"/>
                            <a:pt x="609251" y="2227841"/>
                            <a:pt x="570628" y="2236061"/>
                          </a:cubicBezTo>
                          <a:cubicBezTo>
                            <a:pt x="519131" y="2247021"/>
                            <a:pt x="428969" y="2028413"/>
                            <a:pt x="369247" y="1747788"/>
                          </a:cubicBezTo>
                          <a:lnTo>
                            <a:pt x="336588" y="1560518"/>
                          </a:lnTo>
                          <a:lnTo>
                            <a:pt x="323132" y="1533407"/>
                          </a:lnTo>
                          <a:cubicBezTo>
                            <a:pt x="303848" y="1483542"/>
                            <a:pt x="293184" y="1428719"/>
                            <a:pt x="293184" y="1371172"/>
                          </a:cubicBezTo>
                          <a:cubicBezTo>
                            <a:pt x="293184" y="1328011"/>
                            <a:pt x="299182" y="1286383"/>
                            <a:pt x="310317" y="1247230"/>
                          </a:cubicBezTo>
                          <a:lnTo>
                            <a:pt x="316752" y="1232591"/>
                          </a:lnTo>
                          <a:close/>
                        </a:path>
                      </a:pathLst>
                    </a:cu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dirty="0"/>
                    </a:p>
                  </p:txBody>
                </p:sp>
                <p:grpSp>
                  <p:nvGrpSpPr>
                    <p:cNvPr id="697" name="Csoportba foglalás 696"/>
                    <p:cNvGrpSpPr/>
                    <p:nvPr/>
                  </p:nvGrpSpPr>
                  <p:grpSpPr>
                    <a:xfrm>
                      <a:off x="3914294" y="1530585"/>
                      <a:ext cx="473152" cy="1659612"/>
                      <a:chOff x="3914294" y="1530585"/>
                      <a:chExt cx="473152" cy="1659612"/>
                    </a:xfrm>
                  </p:grpSpPr>
                  <p:sp>
                    <p:nvSpPr>
                      <p:cNvPr id="698" name="Téglalap 50"/>
                      <p:cNvSpPr/>
                      <p:nvPr/>
                    </p:nvSpPr>
                    <p:spPr>
                      <a:xfrm rot="1852218">
                        <a:off x="3995548" y="1530585"/>
                        <a:ext cx="391898" cy="945656"/>
                      </a:xfrm>
                      <a:custGeom>
                        <a:avLst/>
                        <a:gdLst>
                          <a:gd name="connsiteX0" fmla="*/ 0 w 1863436"/>
                          <a:gd name="connsiteY0" fmla="*/ 0 h 2147455"/>
                          <a:gd name="connsiteX1" fmla="*/ 1863436 w 1863436"/>
                          <a:gd name="connsiteY1" fmla="*/ 0 h 2147455"/>
                          <a:gd name="connsiteX2" fmla="*/ 1863436 w 1863436"/>
                          <a:gd name="connsiteY2" fmla="*/ 2147455 h 2147455"/>
                          <a:gd name="connsiteX3" fmla="*/ 0 w 1863436"/>
                          <a:gd name="connsiteY3" fmla="*/ 2147455 h 2147455"/>
                          <a:gd name="connsiteX4" fmla="*/ 0 w 1863436"/>
                          <a:gd name="connsiteY4" fmla="*/ 0 h 2147455"/>
                          <a:gd name="connsiteX0" fmla="*/ 0 w 2106660"/>
                          <a:gd name="connsiteY0" fmla="*/ 0 h 2147455"/>
                          <a:gd name="connsiteX1" fmla="*/ 1863436 w 2106660"/>
                          <a:gd name="connsiteY1" fmla="*/ 0 h 2147455"/>
                          <a:gd name="connsiteX2" fmla="*/ 1863436 w 2106660"/>
                          <a:gd name="connsiteY2" fmla="*/ 2147455 h 2147455"/>
                          <a:gd name="connsiteX3" fmla="*/ 0 w 2106660"/>
                          <a:gd name="connsiteY3" fmla="*/ 2147455 h 2147455"/>
                          <a:gd name="connsiteX4" fmla="*/ 0 w 2106660"/>
                          <a:gd name="connsiteY4" fmla="*/ 0 h 2147455"/>
                          <a:gd name="connsiteX0" fmla="*/ 317115 w 2423775"/>
                          <a:gd name="connsiteY0" fmla="*/ 0 h 2147455"/>
                          <a:gd name="connsiteX1" fmla="*/ 2180551 w 2423775"/>
                          <a:gd name="connsiteY1" fmla="*/ 0 h 2147455"/>
                          <a:gd name="connsiteX2" fmla="*/ 2180551 w 2423775"/>
                          <a:gd name="connsiteY2" fmla="*/ 2147455 h 2147455"/>
                          <a:gd name="connsiteX3" fmla="*/ 317115 w 2423775"/>
                          <a:gd name="connsiteY3" fmla="*/ 2147455 h 2147455"/>
                          <a:gd name="connsiteX4" fmla="*/ 317115 w 2423775"/>
                          <a:gd name="connsiteY4" fmla="*/ 0 h 2147455"/>
                          <a:gd name="connsiteX0" fmla="*/ 317115 w 2369034"/>
                          <a:gd name="connsiteY0" fmla="*/ 0 h 2147455"/>
                          <a:gd name="connsiteX1" fmla="*/ 2104351 w 2369034"/>
                          <a:gd name="connsiteY1" fmla="*/ 69273 h 2147455"/>
                          <a:gd name="connsiteX2" fmla="*/ 2180551 w 2369034"/>
                          <a:gd name="connsiteY2" fmla="*/ 2147455 h 2147455"/>
                          <a:gd name="connsiteX3" fmla="*/ 317115 w 2369034"/>
                          <a:gd name="connsiteY3" fmla="*/ 2147455 h 2147455"/>
                          <a:gd name="connsiteX4" fmla="*/ 317115 w 2369034"/>
                          <a:gd name="connsiteY4" fmla="*/ 0 h 2147455"/>
                          <a:gd name="connsiteX0" fmla="*/ 317115 w 2393476"/>
                          <a:gd name="connsiteY0" fmla="*/ 20781 h 2168236"/>
                          <a:gd name="connsiteX1" fmla="*/ 2138988 w 2393476"/>
                          <a:gd name="connsiteY1" fmla="*/ 0 h 2168236"/>
                          <a:gd name="connsiteX2" fmla="*/ 2180551 w 2393476"/>
                          <a:gd name="connsiteY2" fmla="*/ 2168236 h 2168236"/>
                          <a:gd name="connsiteX3" fmla="*/ 317115 w 2393476"/>
                          <a:gd name="connsiteY3" fmla="*/ 2168236 h 2168236"/>
                          <a:gd name="connsiteX4" fmla="*/ 317115 w 2393476"/>
                          <a:gd name="connsiteY4" fmla="*/ 20781 h 2168236"/>
                          <a:gd name="connsiteX0" fmla="*/ 317115 w 2525687"/>
                          <a:gd name="connsiteY0" fmla="*/ 20781 h 2168236"/>
                          <a:gd name="connsiteX1" fmla="*/ 2138988 w 2525687"/>
                          <a:gd name="connsiteY1" fmla="*/ 0 h 2168236"/>
                          <a:gd name="connsiteX2" fmla="*/ 2180551 w 2525687"/>
                          <a:gd name="connsiteY2" fmla="*/ 2168236 h 2168236"/>
                          <a:gd name="connsiteX3" fmla="*/ 317115 w 2525687"/>
                          <a:gd name="connsiteY3" fmla="*/ 2168236 h 2168236"/>
                          <a:gd name="connsiteX4" fmla="*/ 317115 w 2525687"/>
                          <a:gd name="connsiteY4" fmla="*/ 20781 h 2168236"/>
                          <a:gd name="connsiteX0" fmla="*/ 317115 w 2594875"/>
                          <a:gd name="connsiteY0" fmla="*/ 20781 h 2410690"/>
                          <a:gd name="connsiteX1" fmla="*/ 2138988 w 2594875"/>
                          <a:gd name="connsiteY1" fmla="*/ 0 h 2410690"/>
                          <a:gd name="connsiteX2" fmla="*/ 2395296 w 2594875"/>
                          <a:gd name="connsiteY2" fmla="*/ 2410690 h 2410690"/>
                          <a:gd name="connsiteX3" fmla="*/ 317115 w 2594875"/>
                          <a:gd name="connsiteY3" fmla="*/ 2168236 h 2410690"/>
                          <a:gd name="connsiteX4" fmla="*/ 317115 w 2594875"/>
                          <a:gd name="connsiteY4" fmla="*/ 20781 h 2410690"/>
                          <a:gd name="connsiteX0" fmla="*/ 317115 w 2594875"/>
                          <a:gd name="connsiteY0" fmla="*/ 20781 h 2389908"/>
                          <a:gd name="connsiteX1" fmla="*/ 2138988 w 2594875"/>
                          <a:gd name="connsiteY1" fmla="*/ 0 h 2389908"/>
                          <a:gd name="connsiteX2" fmla="*/ 2395296 w 2594875"/>
                          <a:gd name="connsiteY2" fmla="*/ 2389908 h 2389908"/>
                          <a:gd name="connsiteX3" fmla="*/ 317115 w 2594875"/>
                          <a:gd name="connsiteY3" fmla="*/ 2168236 h 2389908"/>
                          <a:gd name="connsiteX4" fmla="*/ 317115 w 2594875"/>
                          <a:gd name="connsiteY4" fmla="*/ 20781 h 2389908"/>
                          <a:gd name="connsiteX0" fmla="*/ 317115 w 2597507"/>
                          <a:gd name="connsiteY0" fmla="*/ 20781 h 2168236"/>
                          <a:gd name="connsiteX1" fmla="*/ 2138988 w 2597507"/>
                          <a:gd name="connsiteY1" fmla="*/ 0 h 2168236"/>
                          <a:gd name="connsiteX2" fmla="*/ 2402223 w 2597507"/>
                          <a:gd name="connsiteY2" fmla="*/ 2147453 h 2168236"/>
                          <a:gd name="connsiteX3" fmla="*/ 317115 w 2597507"/>
                          <a:gd name="connsiteY3" fmla="*/ 2168236 h 2168236"/>
                          <a:gd name="connsiteX4" fmla="*/ 317115 w 2597507"/>
                          <a:gd name="connsiteY4" fmla="*/ 20781 h 2168236"/>
                          <a:gd name="connsiteX0" fmla="*/ 317115 w 2589697"/>
                          <a:gd name="connsiteY0" fmla="*/ 20781 h 2195944"/>
                          <a:gd name="connsiteX1" fmla="*/ 2138988 w 2589697"/>
                          <a:gd name="connsiteY1" fmla="*/ 0 h 2195944"/>
                          <a:gd name="connsiteX2" fmla="*/ 2381441 w 2589697"/>
                          <a:gd name="connsiteY2" fmla="*/ 2195944 h 2195944"/>
                          <a:gd name="connsiteX3" fmla="*/ 317115 w 2589697"/>
                          <a:gd name="connsiteY3" fmla="*/ 2168236 h 2195944"/>
                          <a:gd name="connsiteX4" fmla="*/ 317115 w 2589697"/>
                          <a:gd name="connsiteY4" fmla="*/ 20781 h 2195944"/>
                          <a:gd name="connsiteX0" fmla="*/ 376591 w 2455210"/>
                          <a:gd name="connsiteY0" fmla="*/ 0 h 2272145"/>
                          <a:gd name="connsiteX1" fmla="*/ 2004501 w 2455210"/>
                          <a:gd name="connsiteY1" fmla="*/ 76201 h 2272145"/>
                          <a:gd name="connsiteX2" fmla="*/ 2246954 w 2455210"/>
                          <a:gd name="connsiteY2" fmla="*/ 2272145 h 2272145"/>
                          <a:gd name="connsiteX3" fmla="*/ 182628 w 2455210"/>
                          <a:gd name="connsiteY3" fmla="*/ 2244437 h 2272145"/>
                          <a:gd name="connsiteX4" fmla="*/ 376591 w 2455210"/>
                          <a:gd name="connsiteY4" fmla="*/ 0 h 2272145"/>
                          <a:gd name="connsiteX0" fmla="*/ 376591 w 2300477"/>
                          <a:gd name="connsiteY0" fmla="*/ 6926 h 2279071"/>
                          <a:gd name="connsiteX1" fmla="*/ 1706628 w 2300477"/>
                          <a:gd name="connsiteY1" fmla="*/ 0 h 2279071"/>
                          <a:gd name="connsiteX2" fmla="*/ 2246954 w 2300477"/>
                          <a:gd name="connsiteY2" fmla="*/ 2279071 h 2279071"/>
                          <a:gd name="connsiteX3" fmla="*/ 182628 w 2300477"/>
                          <a:gd name="connsiteY3" fmla="*/ 2251363 h 2279071"/>
                          <a:gd name="connsiteX4" fmla="*/ 376591 w 2300477"/>
                          <a:gd name="connsiteY4" fmla="*/ 6926 h 2279071"/>
                          <a:gd name="connsiteX0" fmla="*/ 434122 w 2219463"/>
                          <a:gd name="connsiteY0" fmla="*/ 0 h 2286000"/>
                          <a:gd name="connsiteX1" fmla="*/ 1625614 w 2219463"/>
                          <a:gd name="connsiteY1" fmla="*/ 6929 h 2286000"/>
                          <a:gd name="connsiteX2" fmla="*/ 2165940 w 2219463"/>
                          <a:gd name="connsiteY2" fmla="*/ 2286000 h 2286000"/>
                          <a:gd name="connsiteX3" fmla="*/ 101614 w 2219463"/>
                          <a:gd name="connsiteY3" fmla="*/ 2258292 h 2286000"/>
                          <a:gd name="connsiteX4" fmla="*/ 434122 w 2219463"/>
                          <a:gd name="connsiteY4" fmla="*/ 0 h 2286000"/>
                          <a:gd name="connsiteX0" fmla="*/ 646858 w 2432199"/>
                          <a:gd name="connsiteY0" fmla="*/ 0 h 2286000"/>
                          <a:gd name="connsiteX1" fmla="*/ 1838350 w 2432199"/>
                          <a:gd name="connsiteY1" fmla="*/ 6929 h 2286000"/>
                          <a:gd name="connsiteX2" fmla="*/ 2378676 w 2432199"/>
                          <a:gd name="connsiteY2" fmla="*/ 2286000 h 2286000"/>
                          <a:gd name="connsiteX3" fmla="*/ 314350 w 2432199"/>
                          <a:gd name="connsiteY3" fmla="*/ 2258292 h 2286000"/>
                          <a:gd name="connsiteX4" fmla="*/ 646858 w 2432199"/>
                          <a:gd name="connsiteY4" fmla="*/ 0 h 2286000"/>
                          <a:gd name="connsiteX0" fmla="*/ 646858 w 2564408"/>
                          <a:gd name="connsiteY0" fmla="*/ 0 h 2286000"/>
                          <a:gd name="connsiteX1" fmla="*/ 1838350 w 2564408"/>
                          <a:gd name="connsiteY1" fmla="*/ 6929 h 2286000"/>
                          <a:gd name="connsiteX2" fmla="*/ 2378676 w 2564408"/>
                          <a:gd name="connsiteY2" fmla="*/ 2286000 h 2286000"/>
                          <a:gd name="connsiteX3" fmla="*/ 314350 w 2564408"/>
                          <a:gd name="connsiteY3" fmla="*/ 2258292 h 2286000"/>
                          <a:gd name="connsiteX4" fmla="*/ 646858 w 2564408"/>
                          <a:gd name="connsiteY4" fmla="*/ 0 h 2286000"/>
                          <a:gd name="connsiteX0" fmla="*/ 646858 w 2564408"/>
                          <a:gd name="connsiteY0" fmla="*/ 112390 h 2398390"/>
                          <a:gd name="connsiteX1" fmla="*/ 1838350 w 2564408"/>
                          <a:gd name="connsiteY1" fmla="*/ 119319 h 2398390"/>
                          <a:gd name="connsiteX2" fmla="*/ 2378676 w 2564408"/>
                          <a:gd name="connsiteY2" fmla="*/ 2398390 h 2398390"/>
                          <a:gd name="connsiteX3" fmla="*/ 314350 w 2564408"/>
                          <a:gd name="connsiteY3" fmla="*/ 2370682 h 2398390"/>
                          <a:gd name="connsiteX4" fmla="*/ 646858 w 2564408"/>
                          <a:gd name="connsiteY4" fmla="*/ 112390 h 2398390"/>
                          <a:gd name="connsiteX0" fmla="*/ 646858 w 2564408"/>
                          <a:gd name="connsiteY0" fmla="*/ 193978 h 2479978"/>
                          <a:gd name="connsiteX1" fmla="*/ 1838350 w 2564408"/>
                          <a:gd name="connsiteY1" fmla="*/ 200907 h 2479978"/>
                          <a:gd name="connsiteX2" fmla="*/ 2378676 w 2564408"/>
                          <a:gd name="connsiteY2" fmla="*/ 2479978 h 2479978"/>
                          <a:gd name="connsiteX3" fmla="*/ 314350 w 2564408"/>
                          <a:gd name="connsiteY3" fmla="*/ 2452270 h 2479978"/>
                          <a:gd name="connsiteX4" fmla="*/ 646858 w 2564408"/>
                          <a:gd name="connsiteY4" fmla="*/ 193978 h 2479978"/>
                          <a:gd name="connsiteX0" fmla="*/ 646858 w 2599030"/>
                          <a:gd name="connsiteY0" fmla="*/ 211921 h 2497921"/>
                          <a:gd name="connsiteX1" fmla="*/ 1900696 w 2599030"/>
                          <a:gd name="connsiteY1" fmla="*/ 184213 h 2497921"/>
                          <a:gd name="connsiteX2" fmla="*/ 2378676 w 2599030"/>
                          <a:gd name="connsiteY2" fmla="*/ 2497921 h 2497921"/>
                          <a:gd name="connsiteX3" fmla="*/ 314350 w 2599030"/>
                          <a:gd name="connsiteY3" fmla="*/ 2470213 h 2497921"/>
                          <a:gd name="connsiteX4" fmla="*/ 646858 w 2599030"/>
                          <a:gd name="connsiteY4" fmla="*/ 211921 h 2497921"/>
                          <a:gd name="connsiteX0" fmla="*/ 646858 w 2599030"/>
                          <a:gd name="connsiteY0" fmla="*/ 195762 h 2481762"/>
                          <a:gd name="connsiteX1" fmla="*/ 1900696 w 2599030"/>
                          <a:gd name="connsiteY1" fmla="*/ 168054 h 2481762"/>
                          <a:gd name="connsiteX2" fmla="*/ 2378676 w 2599030"/>
                          <a:gd name="connsiteY2" fmla="*/ 2481762 h 2481762"/>
                          <a:gd name="connsiteX3" fmla="*/ 314350 w 2599030"/>
                          <a:gd name="connsiteY3" fmla="*/ 2454054 h 2481762"/>
                          <a:gd name="connsiteX4" fmla="*/ 646858 w 2599030"/>
                          <a:gd name="connsiteY4" fmla="*/ 195762 h 2481762"/>
                          <a:gd name="connsiteX0" fmla="*/ 646858 w 2599030"/>
                          <a:gd name="connsiteY0" fmla="*/ 195762 h 2481762"/>
                          <a:gd name="connsiteX1" fmla="*/ 1900696 w 2599030"/>
                          <a:gd name="connsiteY1" fmla="*/ 168054 h 2481762"/>
                          <a:gd name="connsiteX2" fmla="*/ 2378676 w 2599030"/>
                          <a:gd name="connsiteY2" fmla="*/ 2481762 h 2481762"/>
                          <a:gd name="connsiteX3" fmla="*/ 314350 w 2599030"/>
                          <a:gd name="connsiteY3" fmla="*/ 2454054 h 2481762"/>
                          <a:gd name="connsiteX4" fmla="*/ 646858 w 2599030"/>
                          <a:gd name="connsiteY4" fmla="*/ 195762 h 2481762"/>
                          <a:gd name="connsiteX0" fmla="*/ 646858 w 2556012"/>
                          <a:gd name="connsiteY0" fmla="*/ 195762 h 2454054"/>
                          <a:gd name="connsiteX1" fmla="*/ 1900696 w 2556012"/>
                          <a:gd name="connsiteY1" fmla="*/ 168054 h 2454054"/>
                          <a:gd name="connsiteX2" fmla="*/ 2271996 w 2556012"/>
                          <a:gd name="connsiteY2" fmla="*/ 2453764 h 2454054"/>
                          <a:gd name="connsiteX3" fmla="*/ 314350 w 2556012"/>
                          <a:gd name="connsiteY3" fmla="*/ 2454054 h 2454054"/>
                          <a:gd name="connsiteX4" fmla="*/ 646858 w 2556012"/>
                          <a:gd name="connsiteY4" fmla="*/ 195762 h 24540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556012" h="2454054">
                            <a:moveTo>
                              <a:pt x="646858" y="195762"/>
                            </a:moveTo>
                            <a:cubicBezTo>
                              <a:pt x="1023240" y="-65165"/>
                              <a:pt x="1558951" y="-55929"/>
                              <a:pt x="1900696" y="168054"/>
                            </a:cubicBezTo>
                            <a:cubicBezTo>
                              <a:pt x="3112970" y="738400"/>
                              <a:pt x="2271996" y="1737946"/>
                              <a:pt x="2271996" y="2453764"/>
                            </a:cubicBezTo>
                            <a:lnTo>
                              <a:pt x="314350" y="2454054"/>
                            </a:lnTo>
                            <a:cubicBezTo>
                              <a:pt x="314350" y="1738236"/>
                              <a:pt x="-579269" y="994707"/>
                              <a:pt x="646858" y="195762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accent1">
                              <a:lumMod val="89000"/>
                            </a:schemeClr>
                          </a:gs>
                          <a:gs pos="23000">
                            <a:schemeClr val="accent1">
                              <a:lumMod val="89000"/>
                            </a:schemeClr>
                          </a:gs>
                          <a:gs pos="69000">
                            <a:schemeClr val="accent1">
                              <a:lumMod val="75000"/>
                            </a:schemeClr>
                          </a:gs>
                          <a:gs pos="97000">
                            <a:schemeClr val="accent1">
                              <a:lumMod val="70000"/>
                            </a:schemeClr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>
                        <a:bevelT w="12700" h="6350"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699" name="Szabadkézi sokszög 698"/>
                      <p:cNvSpPr/>
                      <p:nvPr/>
                    </p:nvSpPr>
                    <p:spPr>
                      <a:xfrm rot="3273069">
                        <a:off x="3589365" y="2535131"/>
                        <a:ext cx="979995" cy="330138"/>
                      </a:xfrm>
                      <a:custGeom>
                        <a:avLst/>
                        <a:gdLst>
                          <a:gd name="connsiteX0" fmla="*/ 26758 w 2353573"/>
                          <a:gd name="connsiteY0" fmla="*/ 211494 h 626124"/>
                          <a:gd name="connsiteX1" fmla="*/ 103703 w 2353573"/>
                          <a:gd name="connsiteY1" fmla="*/ 143874 h 626124"/>
                          <a:gd name="connsiteX2" fmla="*/ 1288090 w 2353573"/>
                          <a:gd name="connsiteY2" fmla="*/ 82623 h 626124"/>
                          <a:gd name="connsiteX3" fmla="*/ 1308616 w 2353573"/>
                          <a:gd name="connsiteY3" fmla="*/ 84300 h 626124"/>
                          <a:gd name="connsiteX4" fmla="*/ 2353573 w 2353573"/>
                          <a:gd name="connsiteY4" fmla="*/ 84300 h 626124"/>
                          <a:gd name="connsiteX5" fmla="*/ 2353573 w 2353573"/>
                          <a:gd name="connsiteY5" fmla="*/ 570300 h 626124"/>
                          <a:gd name="connsiteX6" fmla="*/ 1438086 w 2353573"/>
                          <a:gd name="connsiteY6" fmla="*/ 570300 h 626124"/>
                          <a:gd name="connsiteX7" fmla="*/ 1437993 w 2353573"/>
                          <a:gd name="connsiteY7" fmla="*/ 573248 h 626124"/>
                          <a:gd name="connsiteX8" fmla="*/ 110328 w 2353573"/>
                          <a:gd name="connsiteY8" fmla="*/ 449998 h 626124"/>
                          <a:gd name="connsiteX9" fmla="*/ 26758 w 2353573"/>
                          <a:gd name="connsiteY9" fmla="*/ 211494 h 6261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353573" h="626124">
                            <a:moveTo>
                              <a:pt x="26758" y="211494"/>
                            </a:moveTo>
                            <a:cubicBezTo>
                              <a:pt x="44225" y="186635"/>
                              <a:pt x="70058" y="163651"/>
                              <a:pt x="103703" y="143874"/>
                            </a:cubicBezTo>
                            <a:cubicBezTo>
                              <a:pt x="405870" y="-105340"/>
                              <a:pt x="889446" y="34745"/>
                              <a:pt x="1288090" y="82623"/>
                            </a:cubicBezTo>
                            <a:lnTo>
                              <a:pt x="1308616" y="84300"/>
                            </a:lnTo>
                            <a:lnTo>
                              <a:pt x="2353573" y="84300"/>
                            </a:lnTo>
                            <a:lnTo>
                              <a:pt x="2353573" y="570300"/>
                            </a:lnTo>
                            <a:lnTo>
                              <a:pt x="1438086" y="570300"/>
                            </a:lnTo>
                            <a:lnTo>
                              <a:pt x="1437993" y="573248"/>
                            </a:lnTo>
                            <a:cubicBezTo>
                              <a:pt x="1016344" y="559870"/>
                              <a:pt x="571461" y="763781"/>
                              <a:pt x="110328" y="449998"/>
                            </a:cubicBezTo>
                            <a:cubicBezTo>
                              <a:pt x="-2763" y="377537"/>
                              <a:pt x="-25645" y="286072"/>
                              <a:pt x="26758" y="211494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accent1">
                              <a:lumMod val="89000"/>
                            </a:schemeClr>
                          </a:gs>
                          <a:gs pos="23000">
                            <a:schemeClr val="accent1">
                              <a:lumMod val="89000"/>
                            </a:schemeClr>
                          </a:gs>
                          <a:gs pos="69000">
                            <a:schemeClr val="accent1">
                              <a:lumMod val="75000"/>
                            </a:schemeClr>
                          </a:gs>
                          <a:gs pos="97000">
                            <a:schemeClr val="accent1">
                              <a:lumMod val="70000"/>
                            </a:schemeClr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>
                        <a:bevelT w="12700" h="6350"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</p:grpSp>
          </p:grpSp>
          <p:grpSp>
            <p:nvGrpSpPr>
              <p:cNvPr id="332" name="Csoportba foglalás 331"/>
              <p:cNvGrpSpPr/>
              <p:nvPr/>
            </p:nvGrpSpPr>
            <p:grpSpPr>
              <a:xfrm>
                <a:off x="6199028" y="1540745"/>
                <a:ext cx="1866306" cy="4905827"/>
                <a:chOff x="8418243" y="136368"/>
                <a:chExt cx="1866306" cy="4905827"/>
              </a:xfrm>
            </p:grpSpPr>
            <p:grpSp>
              <p:nvGrpSpPr>
                <p:cNvPr id="333" name="Csoportba foglalás 332"/>
                <p:cNvGrpSpPr/>
                <p:nvPr/>
              </p:nvGrpSpPr>
              <p:grpSpPr>
                <a:xfrm>
                  <a:off x="8976594" y="3637055"/>
                  <a:ext cx="718999" cy="1405140"/>
                  <a:chOff x="8976594" y="3637055"/>
                  <a:chExt cx="718999" cy="1405140"/>
                </a:xfrm>
              </p:grpSpPr>
              <p:sp>
                <p:nvSpPr>
                  <p:cNvPr id="658" name="Téglalap 14"/>
                  <p:cNvSpPr/>
                  <p:nvPr/>
                </p:nvSpPr>
                <p:spPr>
                  <a:xfrm>
                    <a:off x="8976594" y="3657329"/>
                    <a:ext cx="254313" cy="1240930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0171"/>
                      <a:gd name="connsiteX1" fmla="*/ 768108 w 768108"/>
                      <a:gd name="connsiteY1" fmla="*/ 0 h 2110171"/>
                      <a:gd name="connsiteX2" fmla="*/ 604290 w 768108"/>
                      <a:gd name="connsiteY2" fmla="*/ 2076978 h 2110171"/>
                      <a:gd name="connsiteX3" fmla="*/ 331690 w 768108"/>
                      <a:gd name="connsiteY3" fmla="*/ 2110171 h 2110171"/>
                      <a:gd name="connsiteX4" fmla="*/ 33817 w 768108"/>
                      <a:gd name="connsiteY4" fmla="*/ 6928 h 2110171"/>
                      <a:gd name="connsiteX0" fmla="*/ 31196 w 765487"/>
                      <a:gd name="connsiteY0" fmla="*/ 6928 h 2076978"/>
                      <a:gd name="connsiteX1" fmla="*/ 765487 w 765487"/>
                      <a:gd name="connsiteY1" fmla="*/ 0 h 2076978"/>
                      <a:gd name="connsiteX2" fmla="*/ 601669 w 765487"/>
                      <a:gd name="connsiteY2" fmla="*/ 2076978 h 2076978"/>
                      <a:gd name="connsiteX3" fmla="*/ 392075 w 765487"/>
                      <a:gd name="connsiteY3" fmla="*/ 2012737 h 2076978"/>
                      <a:gd name="connsiteX4" fmla="*/ 31196 w 765487"/>
                      <a:gd name="connsiteY4" fmla="*/ 6928 h 2076978"/>
                      <a:gd name="connsiteX0" fmla="*/ 36104 w 770395"/>
                      <a:gd name="connsiteY0" fmla="*/ 6928 h 2076978"/>
                      <a:gd name="connsiteX1" fmla="*/ 770395 w 770395"/>
                      <a:gd name="connsiteY1" fmla="*/ 0 h 2076978"/>
                      <a:gd name="connsiteX2" fmla="*/ 606577 w 770395"/>
                      <a:gd name="connsiteY2" fmla="*/ 2076978 h 2076978"/>
                      <a:gd name="connsiteX3" fmla="*/ 286478 w 770395"/>
                      <a:gd name="connsiteY3" fmla="*/ 1979229 h 2076978"/>
                      <a:gd name="connsiteX4" fmla="*/ 36104 w 770395"/>
                      <a:gd name="connsiteY4" fmla="*/ 6928 h 2076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0395" h="2076978">
                        <a:moveTo>
                          <a:pt x="36104" y="6928"/>
                        </a:moveTo>
                        <a:lnTo>
                          <a:pt x="770395" y="0"/>
                        </a:lnTo>
                        <a:cubicBezTo>
                          <a:pt x="770395" y="705700"/>
                          <a:pt x="502668" y="1558315"/>
                          <a:pt x="606577" y="2076978"/>
                        </a:cubicBezTo>
                        <a:lnTo>
                          <a:pt x="286478" y="1979229"/>
                        </a:lnTo>
                        <a:cubicBezTo>
                          <a:pt x="443496" y="1541385"/>
                          <a:pt x="-148624" y="998954"/>
                          <a:pt x="36104" y="6928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59" name="Téglalap 14"/>
                  <p:cNvSpPr/>
                  <p:nvPr/>
                </p:nvSpPr>
                <p:spPr>
                  <a:xfrm flipH="1">
                    <a:off x="9341406" y="3637055"/>
                    <a:ext cx="261288" cy="1236791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28152 w 762443"/>
                      <a:gd name="connsiteY0" fmla="*/ 6928 h 2117099"/>
                      <a:gd name="connsiteX1" fmla="*/ 762443 w 762443"/>
                      <a:gd name="connsiteY1" fmla="*/ 0 h 2117099"/>
                      <a:gd name="connsiteX2" fmla="*/ 762443 w 762443"/>
                      <a:gd name="connsiteY2" fmla="*/ 2117099 h 2117099"/>
                      <a:gd name="connsiteX3" fmla="*/ 477244 w 762443"/>
                      <a:gd name="connsiteY3" fmla="*/ 2070051 h 2117099"/>
                      <a:gd name="connsiteX4" fmla="*/ 28152 w 762443"/>
                      <a:gd name="connsiteY4" fmla="*/ 6928 h 2117099"/>
                      <a:gd name="connsiteX0" fmla="*/ 28152 w 762443"/>
                      <a:gd name="connsiteY0" fmla="*/ 6928 h 2070051"/>
                      <a:gd name="connsiteX1" fmla="*/ 762443 w 762443"/>
                      <a:gd name="connsiteY1" fmla="*/ 0 h 2070051"/>
                      <a:gd name="connsiteX2" fmla="*/ 699437 w 762443"/>
                      <a:gd name="connsiteY2" fmla="*/ 2036857 h 2070051"/>
                      <a:gd name="connsiteX3" fmla="*/ 477244 w 762443"/>
                      <a:gd name="connsiteY3" fmla="*/ 2070051 h 2070051"/>
                      <a:gd name="connsiteX4" fmla="*/ 28152 w 762443"/>
                      <a:gd name="connsiteY4" fmla="*/ 6928 h 2070051"/>
                      <a:gd name="connsiteX0" fmla="*/ 28152 w 791527"/>
                      <a:gd name="connsiteY0" fmla="*/ 6928 h 2070051"/>
                      <a:gd name="connsiteX1" fmla="*/ 762443 w 791527"/>
                      <a:gd name="connsiteY1" fmla="*/ 0 h 2070051"/>
                      <a:gd name="connsiteX2" fmla="*/ 791527 w 791527"/>
                      <a:gd name="connsiteY2" fmla="*/ 2003350 h 2070051"/>
                      <a:gd name="connsiteX3" fmla="*/ 477244 w 791527"/>
                      <a:gd name="connsiteY3" fmla="*/ 2070051 h 2070051"/>
                      <a:gd name="connsiteX4" fmla="*/ 28152 w 791527"/>
                      <a:gd name="connsiteY4" fmla="*/ 6928 h 2070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1527" h="2070051">
                        <a:moveTo>
                          <a:pt x="28152" y="6928"/>
                        </a:moveTo>
                        <a:lnTo>
                          <a:pt x="762443" y="0"/>
                        </a:lnTo>
                        <a:cubicBezTo>
                          <a:pt x="762443" y="705700"/>
                          <a:pt x="687618" y="1484687"/>
                          <a:pt x="791527" y="2003350"/>
                        </a:cubicBezTo>
                        <a:lnTo>
                          <a:pt x="477244" y="2070051"/>
                        </a:lnTo>
                        <a:cubicBezTo>
                          <a:pt x="634262" y="1632207"/>
                          <a:pt x="-156576" y="998954"/>
                          <a:pt x="28152" y="6928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60" name="Szabadkézi sokszög 659"/>
                  <p:cNvSpPr/>
                  <p:nvPr/>
                </p:nvSpPr>
                <p:spPr>
                  <a:xfrm rot="21253152" flipH="1">
                    <a:off x="9284581" y="4792526"/>
                    <a:ext cx="411012" cy="249669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  <a:gd name="connsiteX0" fmla="*/ 377751 w 1555496"/>
                      <a:gd name="connsiteY0" fmla="*/ 69807 h 1690956"/>
                      <a:gd name="connsiteX1" fmla="*/ 1366418 w 1555496"/>
                      <a:gd name="connsiteY1" fmla="*/ 0 h 1690956"/>
                      <a:gd name="connsiteX2" fmla="*/ 1551198 w 1555496"/>
                      <a:gd name="connsiteY2" fmla="*/ 1215921 h 1690956"/>
                      <a:gd name="connsiteX3" fmla="*/ 1546235 w 1555496"/>
                      <a:gd name="connsiteY3" fmla="*/ 1238286 h 1690956"/>
                      <a:gd name="connsiteX4" fmla="*/ 1546235 w 1555496"/>
                      <a:gd name="connsiteY4" fmla="*/ 1609630 h 1690956"/>
                      <a:gd name="connsiteX5" fmla="*/ 1125458 w 1555496"/>
                      <a:gd name="connsiteY5" fmla="*/ 1609630 h 1690956"/>
                      <a:gd name="connsiteX6" fmla="*/ 1125458 w 1555496"/>
                      <a:gd name="connsiteY6" fmla="*/ 1301591 h 1690956"/>
                      <a:gd name="connsiteX7" fmla="*/ 76674 w 1555496"/>
                      <a:gd name="connsiteY7" fmla="*/ 1690956 h 1690956"/>
                      <a:gd name="connsiteX8" fmla="*/ 682298 w 1555496"/>
                      <a:gd name="connsiteY8" fmla="*/ 1143330 h 1690956"/>
                      <a:gd name="connsiteX9" fmla="*/ 377751 w 1555496"/>
                      <a:gd name="connsiteY9" fmla="*/ 69807 h 1690956"/>
                      <a:gd name="connsiteX0" fmla="*/ 377751 w 1560015"/>
                      <a:gd name="connsiteY0" fmla="*/ -1 h 1621148"/>
                      <a:gd name="connsiteX1" fmla="*/ 1535580 w 1560015"/>
                      <a:gd name="connsiteY1" fmla="*/ 687154 h 1621148"/>
                      <a:gd name="connsiteX2" fmla="*/ 1551198 w 1560015"/>
                      <a:gd name="connsiteY2" fmla="*/ 1146113 h 1621148"/>
                      <a:gd name="connsiteX3" fmla="*/ 1546235 w 1560015"/>
                      <a:gd name="connsiteY3" fmla="*/ 1168478 h 1621148"/>
                      <a:gd name="connsiteX4" fmla="*/ 1546235 w 1560015"/>
                      <a:gd name="connsiteY4" fmla="*/ 1539822 h 1621148"/>
                      <a:gd name="connsiteX5" fmla="*/ 1125458 w 1560015"/>
                      <a:gd name="connsiteY5" fmla="*/ 1539822 h 1621148"/>
                      <a:gd name="connsiteX6" fmla="*/ 1125458 w 1560015"/>
                      <a:gd name="connsiteY6" fmla="*/ 1231783 h 1621148"/>
                      <a:gd name="connsiteX7" fmla="*/ 76674 w 1560015"/>
                      <a:gd name="connsiteY7" fmla="*/ 1621148 h 1621148"/>
                      <a:gd name="connsiteX8" fmla="*/ 682298 w 1560015"/>
                      <a:gd name="connsiteY8" fmla="*/ 1073522 h 1621148"/>
                      <a:gd name="connsiteX9" fmla="*/ 377751 w 1560015"/>
                      <a:gd name="connsiteY9" fmla="*/ -1 h 1621148"/>
                      <a:gd name="connsiteX0" fmla="*/ 652644 w 1560015"/>
                      <a:gd name="connsiteY0" fmla="*/ -1 h 964303"/>
                      <a:gd name="connsiteX1" fmla="*/ 1535580 w 1560015"/>
                      <a:gd name="connsiteY1" fmla="*/ 30309 h 964303"/>
                      <a:gd name="connsiteX2" fmla="*/ 1551198 w 1560015"/>
                      <a:gd name="connsiteY2" fmla="*/ 489268 h 964303"/>
                      <a:gd name="connsiteX3" fmla="*/ 1546235 w 1560015"/>
                      <a:gd name="connsiteY3" fmla="*/ 511633 h 964303"/>
                      <a:gd name="connsiteX4" fmla="*/ 1546235 w 1560015"/>
                      <a:gd name="connsiteY4" fmla="*/ 882977 h 964303"/>
                      <a:gd name="connsiteX5" fmla="*/ 1125458 w 1560015"/>
                      <a:gd name="connsiteY5" fmla="*/ 882977 h 964303"/>
                      <a:gd name="connsiteX6" fmla="*/ 1125458 w 1560015"/>
                      <a:gd name="connsiteY6" fmla="*/ 574938 h 964303"/>
                      <a:gd name="connsiteX7" fmla="*/ 76674 w 1560015"/>
                      <a:gd name="connsiteY7" fmla="*/ 964303 h 964303"/>
                      <a:gd name="connsiteX8" fmla="*/ 682298 w 1560015"/>
                      <a:gd name="connsiteY8" fmla="*/ 416677 h 964303"/>
                      <a:gd name="connsiteX9" fmla="*/ 652644 w 1560015"/>
                      <a:gd name="connsiteY9" fmla="*/ -1 h 964303"/>
                      <a:gd name="connsiteX0" fmla="*/ 682298 w 1560015"/>
                      <a:gd name="connsiteY0" fmla="*/ 386805 h 934431"/>
                      <a:gd name="connsiteX1" fmla="*/ 1535580 w 1560015"/>
                      <a:gd name="connsiteY1" fmla="*/ 437 h 934431"/>
                      <a:gd name="connsiteX2" fmla="*/ 1551198 w 1560015"/>
                      <a:gd name="connsiteY2" fmla="*/ 459396 h 934431"/>
                      <a:gd name="connsiteX3" fmla="*/ 1546235 w 1560015"/>
                      <a:gd name="connsiteY3" fmla="*/ 481761 h 934431"/>
                      <a:gd name="connsiteX4" fmla="*/ 1546235 w 1560015"/>
                      <a:gd name="connsiteY4" fmla="*/ 853105 h 934431"/>
                      <a:gd name="connsiteX5" fmla="*/ 1125458 w 1560015"/>
                      <a:gd name="connsiteY5" fmla="*/ 853105 h 934431"/>
                      <a:gd name="connsiteX6" fmla="*/ 1125458 w 1560015"/>
                      <a:gd name="connsiteY6" fmla="*/ 545066 h 934431"/>
                      <a:gd name="connsiteX7" fmla="*/ 76674 w 1560015"/>
                      <a:gd name="connsiteY7" fmla="*/ 934431 h 934431"/>
                      <a:gd name="connsiteX8" fmla="*/ 682298 w 1560015"/>
                      <a:gd name="connsiteY8" fmla="*/ 386805 h 934431"/>
                      <a:gd name="connsiteX0" fmla="*/ 614512 w 1492229"/>
                      <a:gd name="connsiteY0" fmla="*/ 386805 h 934431"/>
                      <a:gd name="connsiteX1" fmla="*/ 1467794 w 1492229"/>
                      <a:gd name="connsiteY1" fmla="*/ 437 h 934431"/>
                      <a:gd name="connsiteX2" fmla="*/ 1483412 w 1492229"/>
                      <a:gd name="connsiteY2" fmla="*/ 459396 h 934431"/>
                      <a:gd name="connsiteX3" fmla="*/ 1478449 w 1492229"/>
                      <a:gd name="connsiteY3" fmla="*/ 481761 h 934431"/>
                      <a:gd name="connsiteX4" fmla="*/ 1478449 w 1492229"/>
                      <a:gd name="connsiteY4" fmla="*/ 853105 h 934431"/>
                      <a:gd name="connsiteX5" fmla="*/ 1057672 w 1492229"/>
                      <a:gd name="connsiteY5" fmla="*/ 853105 h 934431"/>
                      <a:gd name="connsiteX6" fmla="*/ 1057672 w 1492229"/>
                      <a:gd name="connsiteY6" fmla="*/ 545066 h 934431"/>
                      <a:gd name="connsiteX7" fmla="*/ 8888 w 1492229"/>
                      <a:gd name="connsiteY7" fmla="*/ 934431 h 934431"/>
                      <a:gd name="connsiteX8" fmla="*/ 614512 w 1492229"/>
                      <a:gd name="connsiteY8" fmla="*/ 386805 h 934431"/>
                      <a:gd name="connsiteX0" fmla="*/ 468504 w 1346221"/>
                      <a:gd name="connsiteY0" fmla="*/ 386805 h 918922"/>
                      <a:gd name="connsiteX1" fmla="*/ 1321786 w 1346221"/>
                      <a:gd name="connsiteY1" fmla="*/ 437 h 918922"/>
                      <a:gd name="connsiteX2" fmla="*/ 1337404 w 1346221"/>
                      <a:gd name="connsiteY2" fmla="*/ 459396 h 918922"/>
                      <a:gd name="connsiteX3" fmla="*/ 1332441 w 1346221"/>
                      <a:gd name="connsiteY3" fmla="*/ 481761 h 918922"/>
                      <a:gd name="connsiteX4" fmla="*/ 1332441 w 1346221"/>
                      <a:gd name="connsiteY4" fmla="*/ 853105 h 918922"/>
                      <a:gd name="connsiteX5" fmla="*/ 911664 w 1346221"/>
                      <a:gd name="connsiteY5" fmla="*/ 853105 h 918922"/>
                      <a:gd name="connsiteX6" fmla="*/ 911664 w 1346221"/>
                      <a:gd name="connsiteY6" fmla="*/ 545066 h 918922"/>
                      <a:gd name="connsiteX7" fmla="*/ 18771 w 1346221"/>
                      <a:gd name="connsiteY7" fmla="*/ 918922 h 918922"/>
                      <a:gd name="connsiteX8" fmla="*/ 468504 w 1346221"/>
                      <a:gd name="connsiteY8" fmla="*/ 386805 h 918922"/>
                      <a:gd name="connsiteX0" fmla="*/ 430521 w 1352377"/>
                      <a:gd name="connsiteY0" fmla="*/ 521366 h 918771"/>
                      <a:gd name="connsiteX1" fmla="*/ 1327942 w 1352377"/>
                      <a:gd name="connsiteY1" fmla="*/ 286 h 918771"/>
                      <a:gd name="connsiteX2" fmla="*/ 1343560 w 1352377"/>
                      <a:gd name="connsiteY2" fmla="*/ 459245 h 918771"/>
                      <a:gd name="connsiteX3" fmla="*/ 1338597 w 1352377"/>
                      <a:gd name="connsiteY3" fmla="*/ 481610 h 918771"/>
                      <a:gd name="connsiteX4" fmla="*/ 1338597 w 1352377"/>
                      <a:gd name="connsiteY4" fmla="*/ 852954 h 918771"/>
                      <a:gd name="connsiteX5" fmla="*/ 917820 w 1352377"/>
                      <a:gd name="connsiteY5" fmla="*/ 852954 h 918771"/>
                      <a:gd name="connsiteX6" fmla="*/ 917820 w 1352377"/>
                      <a:gd name="connsiteY6" fmla="*/ 544915 h 918771"/>
                      <a:gd name="connsiteX7" fmla="*/ 24927 w 1352377"/>
                      <a:gd name="connsiteY7" fmla="*/ 918771 h 918771"/>
                      <a:gd name="connsiteX8" fmla="*/ 430521 w 1352377"/>
                      <a:gd name="connsiteY8" fmla="*/ 521366 h 918771"/>
                      <a:gd name="connsiteX0" fmla="*/ 576730 w 1498586"/>
                      <a:gd name="connsiteY0" fmla="*/ 521366 h 967344"/>
                      <a:gd name="connsiteX1" fmla="*/ 1474151 w 1498586"/>
                      <a:gd name="connsiteY1" fmla="*/ 286 h 967344"/>
                      <a:gd name="connsiteX2" fmla="*/ 1489769 w 1498586"/>
                      <a:gd name="connsiteY2" fmla="*/ 459245 h 967344"/>
                      <a:gd name="connsiteX3" fmla="*/ 1484806 w 1498586"/>
                      <a:gd name="connsiteY3" fmla="*/ 481610 h 967344"/>
                      <a:gd name="connsiteX4" fmla="*/ 1484806 w 1498586"/>
                      <a:gd name="connsiteY4" fmla="*/ 852954 h 967344"/>
                      <a:gd name="connsiteX5" fmla="*/ 1064029 w 1498586"/>
                      <a:gd name="connsiteY5" fmla="*/ 852954 h 967344"/>
                      <a:gd name="connsiteX6" fmla="*/ 1064029 w 1498586"/>
                      <a:gd name="connsiteY6" fmla="*/ 544915 h 967344"/>
                      <a:gd name="connsiteX7" fmla="*/ 10364 w 1498586"/>
                      <a:gd name="connsiteY7" fmla="*/ 967344 h 967344"/>
                      <a:gd name="connsiteX8" fmla="*/ 576730 w 1498586"/>
                      <a:gd name="connsiteY8" fmla="*/ 521366 h 967344"/>
                      <a:gd name="connsiteX0" fmla="*/ 571258 w 1493114"/>
                      <a:gd name="connsiteY0" fmla="*/ 521366 h 967344"/>
                      <a:gd name="connsiteX1" fmla="*/ 1468679 w 1493114"/>
                      <a:gd name="connsiteY1" fmla="*/ 286 h 967344"/>
                      <a:gd name="connsiteX2" fmla="*/ 1484297 w 1493114"/>
                      <a:gd name="connsiteY2" fmla="*/ 459245 h 967344"/>
                      <a:gd name="connsiteX3" fmla="*/ 1479334 w 1493114"/>
                      <a:gd name="connsiteY3" fmla="*/ 481610 h 967344"/>
                      <a:gd name="connsiteX4" fmla="*/ 1479334 w 1493114"/>
                      <a:gd name="connsiteY4" fmla="*/ 852954 h 967344"/>
                      <a:gd name="connsiteX5" fmla="*/ 1058557 w 1493114"/>
                      <a:gd name="connsiteY5" fmla="*/ 852954 h 967344"/>
                      <a:gd name="connsiteX6" fmla="*/ 1058557 w 1493114"/>
                      <a:gd name="connsiteY6" fmla="*/ 544915 h 967344"/>
                      <a:gd name="connsiteX7" fmla="*/ 4892 w 1493114"/>
                      <a:gd name="connsiteY7" fmla="*/ 967344 h 967344"/>
                      <a:gd name="connsiteX8" fmla="*/ 571258 w 1493114"/>
                      <a:gd name="connsiteY8" fmla="*/ 521366 h 967344"/>
                      <a:gd name="connsiteX0" fmla="*/ 694626 w 1616482"/>
                      <a:gd name="connsiteY0" fmla="*/ 521366 h 967344"/>
                      <a:gd name="connsiteX1" fmla="*/ 1592047 w 1616482"/>
                      <a:gd name="connsiteY1" fmla="*/ 286 h 967344"/>
                      <a:gd name="connsiteX2" fmla="*/ 1607665 w 1616482"/>
                      <a:gd name="connsiteY2" fmla="*/ 459245 h 967344"/>
                      <a:gd name="connsiteX3" fmla="*/ 1602702 w 1616482"/>
                      <a:gd name="connsiteY3" fmla="*/ 481610 h 967344"/>
                      <a:gd name="connsiteX4" fmla="*/ 1602702 w 1616482"/>
                      <a:gd name="connsiteY4" fmla="*/ 852954 h 967344"/>
                      <a:gd name="connsiteX5" fmla="*/ 1181925 w 1616482"/>
                      <a:gd name="connsiteY5" fmla="*/ 852954 h 967344"/>
                      <a:gd name="connsiteX6" fmla="*/ 1181925 w 1616482"/>
                      <a:gd name="connsiteY6" fmla="*/ 544915 h 967344"/>
                      <a:gd name="connsiteX7" fmla="*/ 128260 w 1616482"/>
                      <a:gd name="connsiteY7" fmla="*/ 967344 h 967344"/>
                      <a:gd name="connsiteX8" fmla="*/ 694626 w 1616482"/>
                      <a:gd name="connsiteY8" fmla="*/ 521366 h 967344"/>
                      <a:gd name="connsiteX0" fmla="*/ 808444 w 1730300"/>
                      <a:gd name="connsiteY0" fmla="*/ 521366 h 985302"/>
                      <a:gd name="connsiteX1" fmla="*/ 1705865 w 1730300"/>
                      <a:gd name="connsiteY1" fmla="*/ 286 h 985302"/>
                      <a:gd name="connsiteX2" fmla="*/ 1721483 w 1730300"/>
                      <a:gd name="connsiteY2" fmla="*/ 459245 h 985302"/>
                      <a:gd name="connsiteX3" fmla="*/ 1716520 w 1730300"/>
                      <a:gd name="connsiteY3" fmla="*/ 481610 h 985302"/>
                      <a:gd name="connsiteX4" fmla="*/ 1716520 w 1730300"/>
                      <a:gd name="connsiteY4" fmla="*/ 852954 h 985302"/>
                      <a:gd name="connsiteX5" fmla="*/ 1295743 w 1730300"/>
                      <a:gd name="connsiteY5" fmla="*/ 852954 h 985302"/>
                      <a:gd name="connsiteX6" fmla="*/ 1295743 w 1730300"/>
                      <a:gd name="connsiteY6" fmla="*/ 544915 h 985302"/>
                      <a:gd name="connsiteX7" fmla="*/ 61575 w 1730300"/>
                      <a:gd name="connsiteY7" fmla="*/ 985301 h 985302"/>
                      <a:gd name="connsiteX8" fmla="*/ 808444 w 1730300"/>
                      <a:gd name="connsiteY8" fmla="*/ 521366 h 985302"/>
                      <a:gd name="connsiteX0" fmla="*/ 808444 w 1752991"/>
                      <a:gd name="connsiteY0" fmla="*/ 521366 h 985302"/>
                      <a:gd name="connsiteX1" fmla="*/ 1705865 w 1752991"/>
                      <a:gd name="connsiteY1" fmla="*/ 286 h 985302"/>
                      <a:gd name="connsiteX2" fmla="*/ 1721483 w 1752991"/>
                      <a:gd name="connsiteY2" fmla="*/ 459245 h 985302"/>
                      <a:gd name="connsiteX3" fmla="*/ 1716520 w 1752991"/>
                      <a:gd name="connsiteY3" fmla="*/ 481610 h 985302"/>
                      <a:gd name="connsiteX4" fmla="*/ 1716520 w 1752991"/>
                      <a:gd name="connsiteY4" fmla="*/ 852954 h 985302"/>
                      <a:gd name="connsiteX5" fmla="*/ 1295743 w 1752991"/>
                      <a:gd name="connsiteY5" fmla="*/ 852954 h 985302"/>
                      <a:gd name="connsiteX6" fmla="*/ 1295743 w 1752991"/>
                      <a:gd name="connsiteY6" fmla="*/ 544915 h 985302"/>
                      <a:gd name="connsiteX7" fmla="*/ 61575 w 1752991"/>
                      <a:gd name="connsiteY7" fmla="*/ 985301 h 985302"/>
                      <a:gd name="connsiteX8" fmla="*/ 808444 w 1752991"/>
                      <a:gd name="connsiteY8" fmla="*/ 521366 h 985302"/>
                      <a:gd name="connsiteX0" fmla="*/ 808444 w 1752991"/>
                      <a:gd name="connsiteY0" fmla="*/ 535174 h 999110"/>
                      <a:gd name="connsiteX1" fmla="*/ 1379086 w 1752991"/>
                      <a:gd name="connsiteY1" fmla="*/ 155223 h 999110"/>
                      <a:gd name="connsiteX2" fmla="*/ 1705865 w 1752991"/>
                      <a:gd name="connsiteY2" fmla="*/ 14094 h 999110"/>
                      <a:gd name="connsiteX3" fmla="*/ 1721483 w 1752991"/>
                      <a:gd name="connsiteY3" fmla="*/ 473053 h 999110"/>
                      <a:gd name="connsiteX4" fmla="*/ 1716520 w 1752991"/>
                      <a:gd name="connsiteY4" fmla="*/ 495418 h 999110"/>
                      <a:gd name="connsiteX5" fmla="*/ 1716520 w 1752991"/>
                      <a:gd name="connsiteY5" fmla="*/ 866762 h 999110"/>
                      <a:gd name="connsiteX6" fmla="*/ 1295743 w 1752991"/>
                      <a:gd name="connsiteY6" fmla="*/ 866762 h 999110"/>
                      <a:gd name="connsiteX7" fmla="*/ 1295743 w 1752991"/>
                      <a:gd name="connsiteY7" fmla="*/ 558723 h 999110"/>
                      <a:gd name="connsiteX8" fmla="*/ 61575 w 1752991"/>
                      <a:gd name="connsiteY8" fmla="*/ 999109 h 999110"/>
                      <a:gd name="connsiteX9" fmla="*/ 808444 w 1752991"/>
                      <a:gd name="connsiteY9" fmla="*/ 535174 h 999110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36892"/>
                      <a:gd name="connsiteY0" fmla="*/ 690914 h 1154850"/>
                      <a:gd name="connsiteX1" fmla="*/ 1452301 w 1736892"/>
                      <a:gd name="connsiteY1" fmla="*/ 458433 h 1154850"/>
                      <a:gd name="connsiteX2" fmla="*/ 1647399 w 1736892"/>
                      <a:gd name="connsiteY2" fmla="*/ 4601 h 1154850"/>
                      <a:gd name="connsiteX3" fmla="*/ 1721483 w 1736892"/>
                      <a:gd name="connsiteY3" fmla="*/ 628793 h 1154850"/>
                      <a:gd name="connsiteX4" fmla="*/ 1716520 w 1736892"/>
                      <a:gd name="connsiteY4" fmla="*/ 651158 h 1154850"/>
                      <a:gd name="connsiteX5" fmla="*/ 1716520 w 1736892"/>
                      <a:gd name="connsiteY5" fmla="*/ 1022502 h 1154850"/>
                      <a:gd name="connsiteX6" fmla="*/ 1295743 w 1736892"/>
                      <a:gd name="connsiteY6" fmla="*/ 1022502 h 1154850"/>
                      <a:gd name="connsiteX7" fmla="*/ 1295743 w 1736892"/>
                      <a:gd name="connsiteY7" fmla="*/ 714463 h 1154850"/>
                      <a:gd name="connsiteX8" fmla="*/ 61575 w 1736892"/>
                      <a:gd name="connsiteY8" fmla="*/ 1154849 h 1154850"/>
                      <a:gd name="connsiteX9" fmla="*/ 808444 w 1736892"/>
                      <a:gd name="connsiteY9" fmla="*/ 690914 h 1154850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295743 w 1736892"/>
                      <a:gd name="connsiteY7" fmla="*/ 714366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569666 w 1736892"/>
                      <a:gd name="connsiteY5" fmla="*/ 104516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86797"/>
                      <a:gd name="connsiteY0" fmla="*/ 690817 h 1154753"/>
                      <a:gd name="connsiteX1" fmla="*/ 1270962 w 1786797"/>
                      <a:gd name="connsiteY1" fmla="*/ 468230 h 1154753"/>
                      <a:gd name="connsiteX2" fmla="*/ 1647399 w 1786797"/>
                      <a:gd name="connsiteY2" fmla="*/ 4504 h 1154753"/>
                      <a:gd name="connsiteX3" fmla="*/ 1776948 w 1786797"/>
                      <a:gd name="connsiteY3" fmla="*/ 362535 h 1154753"/>
                      <a:gd name="connsiteX4" fmla="*/ 1511299 w 1786797"/>
                      <a:gd name="connsiteY4" fmla="*/ 590025 h 1154753"/>
                      <a:gd name="connsiteX5" fmla="*/ 1569666 w 1786797"/>
                      <a:gd name="connsiteY5" fmla="*/ 1045165 h 1154753"/>
                      <a:gd name="connsiteX6" fmla="*/ 1295743 w 1786797"/>
                      <a:gd name="connsiteY6" fmla="*/ 1022405 h 1154753"/>
                      <a:gd name="connsiteX7" fmla="*/ 1371879 w 1786797"/>
                      <a:gd name="connsiteY7" fmla="*/ 568331 h 1154753"/>
                      <a:gd name="connsiteX8" fmla="*/ 61575 w 1786797"/>
                      <a:gd name="connsiteY8" fmla="*/ 1154752 h 1154753"/>
                      <a:gd name="connsiteX9" fmla="*/ 808444 w 1786797"/>
                      <a:gd name="connsiteY9" fmla="*/ 690817 h 1154753"/>
                      <a:gd name="connsiteX0" fmla="*/ 720376 w 1834261"/>
                      <a:gd name="connsiteY0" fmla="*/ 582120 h 1154753"/>
                      <a:gd name="connsiteX1" fmla="*/ 1318426 w 1834261"/>
                      <a:gd name="connsiteY1" fmla="*/ 468230 h 1154753"/>
                      <a:gd name="connsiteX2" fmla="*/ 1694863 w 1834261"/>
                      <a:gd name="connsiteY2" fmla="*/ 4504 h 1154753"/>
                      <a:gd name="connsiteX3" fmla="*/ 1824412 w 1834261"/>
                      <a:gd name="connsiteY3" fmla="*/ 362535 h 1154753"/>
                      <a:gd name="connsiteX4" fmla="*/ 1558763 w 1834261"/>
                      <a:gd name="connsiteY4" fmla="*/ 590025 h 1154753"/>
                      <a:gd name="connsiteX5" fmla="*/ 1617130 w 1834261"/>
                      <a:gd name="connsiteY5" fmla="*/ 1045165 h 1154753"/>
                      <a:gd name="connsiteX6" fmla="*/ 1343207 w 1834261"/>
                      <a:gd name="connsiteY6" fmla="*/ 1022405 h 1154753"/>
                      <a:gd name="connsiteX7" fmla="*/ 1419343 w 1834261"/>
                      <a:gd name="connsiteY7" fmla="*/ 568331 h 1154753"/>
                      <a:gd name="connsiteX8" fmla="*/ 109039 w 1834261"/>
                      <a:gd name="connsiteY8" fmla="*/ 1154752 h 1154753"/>
                      <a:gd name="connsiteX9" fmla="*/ 720376 w 1834261"/>
                      <a:gd name="connsiteY9" fmla="*/ 582120 h 1154753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558763 w 1834261"/>
                      <a:gd name="connsiteY4" fmla="*/ 591714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749029 w 1834261"/>
                      <a:gd name="connsiteY4" fmla="*/ 507628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942934 w 2056819"/>
                      <a:gd name="connsiteY0" fmla="*/ 583809 h 1166011"/>
                      <a:gd name="connsiteX1" fmla="*/ 1436610 w 2056819"/>
                      <a:gd name="connsiteY1" fmla="*/ 341833 h 1166011"/>
                      <a:gd name="connsiteX2" fmla="*/ 1917421 w 2056819"/>
                      <a:gd name="connsiteY2" fmla="*/ 6193 h 1166011"/>
                      <a:gd name="connsiteX3" fmla="*/ 2046970 w 2056819"/>
                      <a:gd name="connsiteY3" fmla="*/ 364224 h 1166011"/>
                      <a:gd name="connsiteX4" fmla="*/ 1971587 w 2056819"/>
                      <a:gd name="connsiteY4" fmla="*/ 507628 h 1166011"/>
                      <a:gd name="connsiteX5" fmla="*/ 1839688 w 2056819"/>
                      <a:gd name="connsiteY5" fmla="*/ 1046854 h 1166011"/>
                      <a:gd name="connsiteX6" fmla="*/ 1565765 w 2056819"/>
                      <a:gd name="connsiteY6" fmla="*/ 1024094 h 1166011"/>
                      <a:gd name="connsiteX7" fmla="*/ 1641901 w 2056819"/>
                      <a:gd name="connsiteY7" fmla="*/ 570020 h 1166011"/>
                      <a:gd name="connsiteX8" fmla="*/ 331597 w 2056819"/>
                      <a:gd name="connsiteY8" fmla="*/ 1156441 h 1166011"/>
                      <a:gd name="connsiteX9" fmla="*/ 942934 w 2056819"/>
                      <a:gd name="connsiteY9" fmla="*/ 583809 h 1166011"/>
                      <a:gd name="connsiteX0" fmla="*/ 837745 w 2116244"/>
                      <a:gd name="connsiteY0" fmla="*/ 836395 h 1173711"/>
                      <a:gd name="connsiteX1" fmla="*/ 1496035 w 2116244"/>
                      <a:gd name="connsiteY1" fmla="*/ 341833 h 1173711"/>
                      <a:gd name="connsiteX2" fmla="*/ 1976846 w 2116244"/>
                      <a:gd name="connsiteY2" fmla="*/ 6193 h 1173711"/>
                      <a:gd name="connsiteX3" fmla="*/ 2106395 w 2116244"/>
                      <a:gd name="connsiteY3" fmla="*/ 364224 h 1173711"/>
                      <a:gd name="connsiteX4" fmla="*/ 2031012 w 2116244"/>
                      <a:gd name="connsiteY4" fmla="*/ 507628 h 1173711"/>
                      <a:gd name="connsiteX5" fmla="*/ 1899113 w 2116244"/>
                      <a:gd name="connsiteY5" fmla="*/ 1046854 h 1173711"/>
                      <a:gd name="connsiteX6" fmla="*/ 1625190 w 2116244"/>
                      <a:gd name="connsiteY6" fmla="*/ 1024094 h 1173711"/>
                      <a:gd name="connsiteX7" fmla="*/ 1701326 w 2116244"/>
                      <a:gd name="connsiteY7" fmla="*/ 570020 h 1173711"/>
                      <a:gd name="connsiteX8" fmla="*/ 391022 w 2116244"/>
                      <a:gd name="connsiteY8" fmla="*/ 1156441 h 1173711"/>
                      <a:gd name="connsiteX9" fmla="*/ 837745 w 2116244"/>
                      <a:gd name="connsiteY9" fmla="*/ 836395 h 1173711"/>
                      <a:gd name="connsiteX0" fmla="*/ 837745 w 2116244"/>
                      <a:gd name="connsiteY0" fmla="*/ 830203 h 1167519"/>
                      <a:gd name="connsiteX1" fmla="*/ 1976846 w 2116244"/>
                      <a:gd name="connsiteY1" fmla="*/ 1 h 1167519"/>
                      <a:gd name="connsiteX2" fmla="*/ 2106395 w 2116244"/>
                      <a:gd name="connsiteY2" fmla="*/ 358032 h 1167519"/>
                      <a:gd name="connsiteX3" fmla="*/ 2031012 w 2116244"/>
                      <a:gd name="connsiteY3" fmla="*/ 501436 h 1167519"/>
                      <a:gd name="connsiteX4" fmla="*/ 1899113 w 2116244"/>
                      <a:gd name="connsiteY4" fmla="*/ 1040662 h 1167519"/>
                      <a:gd name="connsiteX5" fmla="*/ 1625190 w 2116244"/>
                      <a:gd name="connsiteY5" fmla="*/ 1017902 h 1167519"/>
                      <a:gd name="connsiteX6" fmla="*/ 1701326 w 2116244"/>
                      <a:gd name="connsiteY6" fmla="*/ 563828 h 1167519"/>
                      <a:gd name="connsiteX7" fmla="*/ 391022 w 2116244"/>
                      <a:gd name="connsiteY7" fmla="*/ 1150249 h 1167519"/>
                      <a:gd name="connsiteX8" fmla="*/ 837745 w 2116244"/>
                      <a:gd name="connsiteY8" fmla="*/ 830203 h 1167519"/>
                      <a:gd name="connsiteX0" fmla="*/ 828870 w 2107369"/>
                      <a:gd name="connsiteY0" fmla="*/ 830203 h 1228317"/>
                      <a:gd name="connsiteX1" fmla="*/ 1967971 w 2107369"/>
                      <a:gd name="connsiteY1" fmla="*/ 1 h 1228317"/>
                      <a:gd name="connsiteX2" fmla="*/ 2097520 w 2107369"/>
                      <a:gd name="connsiteY2" fmla="*/ 358032 h 1228317"/>
                      <a:gd name="connsiteX3" fmla="*/ 2022137 w 2107369"/>
                      <a:gd name="connsiteY3" fmla="*/ 501436 h 1228317"/>
                      <a:gd name="connsiteX4" fmla="*/ 1890238 w 2107369"/>
                      <a:gd name="connsiteY4" fmla="*/ 1040662 h 1228317"/>
                      <a:gd name="connsiteX5" fmla="*/ 1616315 w 2107369"/>
                      <a:gd name="connsiteY5" fmla="*/ 1017902 h 1228317"/>
                      <a:gd name="connsiteX6" fmla="*/ 1692451 w 2107369"/>
                      <a:gd name="connsiteY6" fmla="*/ 563828 h 1228317"/>
                      <a:gd name="connsiteX7" fmla="*/ 396993 w 2107369"/>
                      <a:gd name="connsiteY7" fmla="*/ 1213934 h 1228317"/>
                      <a:gd name="connsiteX8" fmla="*/ 828870 w 2107369"/>
                      <a:gd name="connsiteY8" fmla="*/ 830203 h 1228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7369" h="1228317">
                        <a:moveTo>
                          <a:pt x="828870" y="830203"/>
                        </a:moveTo>
                        <a:cubicBezTo>
                          <a:pt x="1093174" y="638495"/>
                          <a:pt x="1756529" y="78696"/>
                          <a:pt x="1967971" y="1"/>
                        </a:cubicBezTo>
                        <a:cubicBezTo>
                          <a:pt x="2028553" y="114608"/>
                          <a:pt x="2141282" y="60982"/>
                          <a:pt x="2097520" y="358032"/>
                        </a:cubicBezTo>
                        <a:cubicBezTo>
                          <a:pt x="2048469" y="522242"/>
                          <a:pt x="2094345" y="481534"/>
                          <a:pt x="2022137" y="501436"/>
                        </a:cubicBezTo>
                        <a:lnTo>
                          <a:pt x="1890238" y="1040662"/>
                        </a:lnTo>
                        <a:lnTo>
                          <a:pt x="1616315" y="1017902"/>
                        </a:lnTo>
                        <a:lnTo>
                          <a:pt x="1692451" y="563828"/>
                        </a:lnTo>
                        <a:cubicBezTo>
                          <a:pt x="1342856" y="693616"/>
                          <a:pt x="1483188" y="1194213"/>
                          <a:pt x="396993" y="1213934"/>
                        </a:cubicBezTo>
                        <a:cubicBezTo>
                          <a:pt x="-175227" y="1298217"/>
                          <a:pt x="-208343" y="991422"/>
                          <a:pt x="828870" y="830203"/>
                        </a:cubicBezTo>
                        <a:close/>
                      </a:path>
                    </a:pathLst>
                  </a:custGeom>
                  <a:solidFill>
                    <a:srgbClr val="9BCBED"/>
                  </a:solidFill>
                  <a:ln>
                    <a:noFill/>
                  </a:ln>
                  <a:effectLst/>
                  <a:scene3d>
                    <a:camera prst="perspectiveHeroicExtremeLeftFacing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661" name="Szabadkézi sokszög 660"/>
                  <p:cNvSpPr/>
                  <p:nvPr/>
                </p:nvSpPr>
                <p:spPr>
                  <a:xfrm rot="21253152" flipH="1">
                    <a:off x="9000386" y="4792525"/>
                    <a:ext cx="411012" cy="249669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  <a:gd name="connsiteX0" fmla="*/ 377751 w 1555496"/>
                      <a:gd name="connsiteY0" fmla="*/ 69807 h 1690956"/>
                      <a:gd name="connsiteX1" fmla="*/ 1366418 w 1555496"/>
                      <a:gd name="connsiteY1" fmla="*/ 0 h 1690956"/>
                      <a:gd name="connsiteX2" fmla="*/ 1551198 w 1555496"/>
                      <a:gd name="connsiteY2" fmla="*/ 1215921 h 1690956"/>
                      <a:gd name="connsiteX3" fmla="*/ 1546235 w 1555496"/>
                      <a:gd name="connsiteY3" fmla="*/ 1238286 h 1690956"/>
                      <a:gd name="connsiteX4" fmla="*/ 1546235 w 1555496"/>
                      <a:gd name="connsiteY4" fmla="*/ 1609630 h 1690956"/>
                      <a:gd name="connsiteX5" fmla="*/ 1125458 w 1555496"/>
                      <a:gd name="connsiteY5" fmla="*/ 1609630 h 1690956"/>
                      <a:gd name="connsiteX6" fmla="*/ 1125458 w 1555496"/>
                      <a:gd name="connsiteY6" fmla="*/ 1301591 h 1690956"/>
                      <a:gd name="connsiteX7" fmla="*/ 76674 w 1555496"/>
                      <a:gd name="connsiteY7" fmla="*/ 1690956 h 1690956"/>
                      <a:gd name="connsiteX8" fmla="*/ 682298 w 1555496"/>
                      <a:gd name="connsiteY8" fmla="*/ 1143330 h 1690956"/>
                      <a:gd name="connsiteX9" fmla="*/ 377751 w 1555496"/>
                      <a:gd name="connsiteY9" fmla="*/ 69807 h 1690956"/>
                      <a:gd name="connsiteX0" fmla="*/ 377751 w 1560015"/>
                      <a:gd name="connsiteY0" fmla="*/ -1 h 1621148"/>
                      <a:gd name="connsiteX1" fmla="*/ 1535580 w 1560015"/>
                      <a:gd name="connsiteY1" fmla="*/ 687154 h 1621148"/>
                      <a:gd name="connsiteX2" fmla="*/ 1551198 w 1560015"/>
                      <a:gd name="connsiteY2" fmla="*/ 1146113 h 1621148"/>
                      <a:gd name="connsiteX3" fmla="*/ 1546235 w 1560015"/>
                      <a:gd name="connsiteY3" fmla="*/ 1168478 h 1621148"/>
                      <a:gd name="connsiteX4" fmla="*/ 1546235 w 1560015"/>
                      <a:gd name="connsiteY4" fmla="*/ 1539822 h 1621148"/>
                      <a:gd name="connsiteX5" fmla="*/ 1125458 w 1560015"/>
                      <a:gd name="connsiteY5" fmla="*/ 1539822 h 1621148"/>
                      <a:gd name="connsiteX6" fmla="*/ 1125458 w 1560015"/>
                      <a:gd name="connsiteY6" fmla="*/ 1231783 h 1621148"/>
                      <a:gd name="connsiteX7" fmla="*/ 76674 w 1560015"/>
                      <a:gd name="connsiteY7" fmla="*/ 1621148 h 1621148"/>
                      <a:gd name="connsiteX8" fmla="*/ 682298 w 1560015"/>
                      <a:gd name="connsiteY8" fmla="*/ 1073522 h 1621148"/>
                      <a:gd name="connsiteX9" fmla="*/ 377751 w 1560015"/>
                      <a:gd name="connsiteY9" fmla="*/ -1 h 1621148"/>
                      <a:gd name="connsiteX0" fmla="*/ 652644 w 1560015"/>
                      <a:gd name="connsiteY0" fmla="*/ -1 h 964303"/>
                      <a:gd name="connsiteX1" fmla="*/ 1535580 w 1560015"/>
                      <a:gd name="connsiteY1" fmla="*/ 30309 h 964303"/>
                      <a:gd name="connsiteX2" fmla="*/ 1551198 w 1560015"/>
                      <a:gd name="connsiteY2" fmla="*/ 489268 h 964303"/>
                      <a:gd name="connsiteX3" fmla="*/ 1546235 w 1560015"/>
                      <a:gd name="connsiteY3" fmla="*/ 511633 h 964303"/>
                      <a:gd name="connsiteX4" fmla="*/ 1546235 w 1560015"/>
                      <a:gd name="connsiteY4" fmla="*/ 882977 h 964303"/>
                      <a:gd name="connsiteX5" fmla="*/ 1125458 w 1560015"/>
                      <a:gd name="connsiteY5" fmla="*/ 882977 h 964303"/>
                      <a:gd name="connsiteX6" fmla="*/ 1125458 w 1560015"/>
                      <a:gd name="connsiteY6" fmla="*/ 574938 h 964303"/>
                      <a:gd name="connsiteX7" fmla="*/ 76674 w 1560015"/>
                      <a:gd name="connsiteY7" fmla="*/ 964303 h 964303"/>
                      <a:gd name="connsiteX8" fmla="*/ 682298 w 1560015"/>
                      <a:gd name="connsiteY8" fmla="*/ 416677 h 964303"/>
                      <a:gd name="connsiteX9" fmla="*/ 652644 w 1560015"/>
                      <a:gd name="connsiteY9" fmla="*/ -1 h 964303"/>
                      <a:gd name="connsiteX0" fmla="*/ 682298 w 1560015"/>
                      <a:gd name="connsiteY0" fmla="*/ 386805 h 934431"/>
                      <a:gd name="connsiteX1" fmla="*/ 1535580 w 1560015"/>
                      <a:gd name="connsiteY1" fmla="*/ 437 h 934431"/>
                      <a:gd name="connsiteX2" fmla="*/ 1551198 w 1560015"/>
                      <a:gd name="connsiteY2" fmla="*/ 459396 h 934431"/>
                      <a:gd name="connsiteX3" fmla="*/ 1546235 w 1560015"/>
                      <a:gd name="connsiteY3" fmla="*/ 481761 h 934431"/>
                      <a:gd name="connsiteX4" fmla="*/ 1546235 w 1560015"/>
                      <a:gd name="connsiteY4" fmla="*/ 853105 h 934431"/>
                      <a:gd name="connsiteX5" fmla="*/ 1125458 w 1560015"/>
                      <a:gd name="connsiteY5" fmla="*/ 853105 h 934431"/>
                      <a:gd name="connsiteX6" fmla="*/ 1125458 w 1560015"/>
                      <a:gd name="connsiteY6" fmla="*/ 545066 h 934431"/>
                      <a:gd name="connsiteX7" fmla="*/ 76674 w 1560015"/>
                      <a:gd name="connsiteY7" fmla="*/ 934431 h 934431"/>
                      <a:gd name="connsiteX8" fmla="*/ 682298 w 1560015"/>
                      <a:gd name="connsiteY8" fmla="*/ 386805 h 934431"/>
                      <a:gd name="connsiteX0" fmla="*/ 614512 w 1492229"/>
                      <a:gd name="connsiteY0" fmla="*/ 386805 h 934431"/>
                      <a:gd name="connsiteX1" fmla="*/ 1467794 w 1492229"/>
                      <a:gd name="connsiteY1" fmla="*/ 437 h 934431"/>
                      <a:gd name="connsiteX2" fmla="*/ 1483412 w 1492229"/>
                      <a:gd name="connsiteY2" fmla="*/ 459396 h 934431"/>
                      <a:gd name="connsiteX3" fmla="*/ 1478449 w 1492229"/>
                      <a:gd name="connsiteY3" fmla="*/ 481761 h 934431"/>
                      <a:gd name="connsiteX4" fmla="*/ 1478449 w 1492229"/>
                      <a:gd name="connsiteY4" fmla="*/ 853105 h 934431"/>
                      <a:gd name="connsiteX5" fmla="*/ 1057672 w 1492229"/>
                      <a:gd name="connsiteY5" fmla="*/ 853105 h 934431"/>
                      <a:gd name="connsiteX6" fmla="*/ 1057672 w 1492229"/>
                      <a:gd name="connsiteY6" fmla="*/ 545066 h 934431"/>
                      <a:gd name="connsiteX7" fmla="*/ 8888 w 1492229"/>
                      <a:gd name="connsiteY7" fmla="*/ 934431 h 934431"/>
                      <a:gd name="connsiteX8" fmla="*/ 614512 w 1492229"/>
                      <a:gd name="connsiteY8" fmla="*/ 386805 h 934431"/>
                      <a:gd name="connsiteX0" fmla="*/ 468504 w 1346221"/>
                      <a:gd name="connsiteY0" fmla="*/ 386805 h 918922"/>
                      <a:gd name="connsiteX1" fmla="*/ 1321786 w 1346221"/>
                      <a:gd name="connsiteY1" fmla="*/ 437 h 918922"/>
                      <a:gd name="connsiteX2" fmla="*/ 1337404 w 1346221"/>
                      <a:gd name="connsiteY2" fmla="*/ 459396 h 918922"/>
                      <a:gd name="connsiteX3" fmla="*/ 1332441 w 1346221"/>
                      <a:gd name="connsiteY3" fmla="*/ 481761 h 918922"/>
                      <a:gd name="connsiteX4" fmla="*/ 1332441 w 1346221"/>
                      <a:gd name="connsiteY4" fmla="*/ 853105 h 918922"/>
                      <a:gd name="connsiteX5" fmla="*/ 911664 w 1346221"/>
                      <a:gd name="connsiteY5" fmla="*/ 853105 h 918922"/>
                      <a:gd name="connsiteX6" fmla="*/ 911664 w 1346221"/>
                      <a:gd name="connsiteY6" fmla="*/ 545066 h 918922"/>
                      <a:gd name="connsiteX7" fmla="*/ 18771 w 1346221"/>
                      <a:gd name="connsiteY7" fmla="*/ 918922 h 918922"/>
                      <a:gd name="connsiteX8" fmla="*/ 468504 w 1346221"/>
                      <a:gd name="connsiteY8" fmla="*/ 386805 h 918922"/>
                      <a:gd name="connsiteX0" fmla="*/ 430521 w 1352377"/>
                      <a:gd name="connsiteY0" fmla="*/ 521366 h 918771"/>
                      <a:gd name="connsiteX1" fmla="*/ 1327942 w 1352377"/>
                      <a:gd name="connsiteY1" fmla="*/ 286 h 918771"/>
                      <a:gd name="connsiteX2" fmla="*/ 1343560 w 1352377"/>
                      <a:gd name="connsiteY2" fmla="*/ 459245 h 918771"/>
                      <a:gd name="connsiteX3" fmla="*/ 1338597 w 1352377"/>
                      <a:gd name="connsiteY3" fmla="*/ 481610 h 918771"/>
                      <a:gd name="connsiteX4" fmla="*/ 1338597 w 1352377"/>
                      <a:gd name="connsiteY4" fmla="*/ 852954 h 918771"/>
                      <a:gd name="connsiteX5" fmla="*/ 917820 w 1352377"/>
                      <a:gd name="connsiteY5" fmla="*/ 852954 h 918771"/>
                      <a:gd name="connsiteX6" fmla="*/ 917820 w 1352377"/>
                      <a:gd name="connsiteY6" fmla="*/ 544915 h 918771"/>
                      <a:gd name="connsiteX7" fmla="*/ 24927 w 1352377"/>
                      <a:gd name="connsiteY7" fmla="*/ 918771 h 918771"/>
                      <a:gd name="connsiteX8" fmla="*/ 430521 w 1352377"/>
                      <a:gd name="connsiteY8" fmla="*/ 521366 h 918771"/>
                      <a:gd name="connsiteX0" fmla="*/ 576730 w 1498586"/>
                      <a:gd name="connsiteY0" fmla="*/ 521366 h 967344"/>
                      <a:gd name="connsiteX1" fmla="*/ 1474151 w 1498586"/>
                      <a:gd name="connsiteY1" fmla="*/ 286 h 967344"/>
                      <a:gd name="connsiteX2" fmla="*/ 1489769 w 1498586"/>
                      <a:gd name="connsiteY2" fmla="*/ 459245 h 967344"/>
                      <a:gd name="connsiteX3" fmla="*/ 1484806 w 1498586"/>
                      <a:gd name="connsiteY3" fmla="*/ 481610 h 967344"/>
                      <a:gd name="connsiteX4" fmla="*/ 1484806 w 1498586"/>
                      <a:gd name="connsiteY4" fmla="*/ 852954 h 967344"/>
                      <a:gd name="connsiteX5" fmla="*/ 1064029 w 1498586"/>
                      <a:gd name="connsiteY5" fmla="*/ 852954 h 967344"/>
                      <a:gd name="connsiteX6" fmla="*/ 1064029 w 1498586"/>
                      <a:gd name="connsiteY6" fmla="*/ 544915 h 967344"/>
                      <a:gd name="connsiteX7" fmla="*/ 10364 w 1498586"/>
                      <a:gd name="connsiteY7" fmla="*/ 967344 h 967344"/>
                      <a:gd name="connsiteX8" fmla="*/ 576730 w 1498586"/>
                      <a:gd name="connsiteY8" fmla="*/ 521366 h 967344"/>
                      <a:gd name="connsiteX0" fmla="*/ 571258 w 1493114"/>
                      <a:gd name="connsiteY0" fmla="*/ 521366 h 967344"/>
                      <a:gd name="connsiteX1" fmla="*/ 1468679 w 1493114"/>
                      <a:gd name="connsiteY1" fmla="*/ 286 h 967344"/>
                      <a:gd name="connsiteX2" fmla="*/ 1484297 w 1493114"/>
                      <a:gd name="connsiteY2" fmla="*/ 459245 h 967344"/>
                      <a:gd name="connsiteX3" fmla="*/ 1479334 w 1493114"/>
                      <a:gd name="connsiteY3" fmla="*/ 481610 h 967344"/>
                      <a:gd name="connsiteX4" fmla="*/ 1479334 w 1493114"/>
                      <a:gd name="connsiteY4" fmla="*/ 852954 h 967344"/>
                      <a:gd name="connsiteX5" fmla="*/ 1058557 w 1493114"/>
                      <a:gd name="connsiteY5" fmla="*/ 852954 h 967344"/>
                      <a:gd name="connsiteX6" fmla="*/ 1058557 w 1493114"/>
                      <a:gd name="connsiteY6" fmla="*/ 544915 h 967344"/>
                      <a:gd name="connsiteX7" fmla="*/ 4892 w 1493114"/>
                      <a:gd name="connsiteY7" fmla="*/ 967344 h 967344"/>
                      <a:gd name="connsiteX8" fmla="*/ 571258 w 1493114"/>
                      <a:gd name="connsiteY8" fmla="*/ 521366 h 967344"/>
                      <a:gd name="connsiteX0" fmla="*/ 694626 w 1616482"/>
                      <a:gd name="connsiteY0" fmla="*/ 521366 h 967344"/>
                      <a:gd name="connsiteX1" fmla="*/ 1592047 w 1616482"/>
                      <a:gd name="connsiteY1" fmla="*/ 286 h 967344"/>
                      <a:gd name="connsiteX2" fmla="*/ 1607665 w 1616482"/>
                      <a:gd name="connsiteY2" fmla="*/ 459245 h 967344"/>
                      <a:gd name="connsiteX3" fmla="*/ 1602702 w 1616482"/>
                      <a:gd name="connsiteY3" fmla="*/ 481610 h 967344"/>
                      <a:gd name="connsiteX4" fmla="*/ 1602702 w 1616482"/>
                      <a:gd name="connsiteY4" fmla="*/ 852954 h 967344"/>
                      <a:gd name="connsiteX5" fmla="*/ 1181925 w 1616482"/>
                      <a:gd name="connsiteY5" fmla="*/ 852954 h 967344"/>
                      <a:gd name="connsiteX6" fmla="*/ 1181925 w 1616482"/>
                      <a:gd name="connsiteY6" fmla="*/ 544915 h 967344"/>
                      <a:gd name="connsiteX7" fmla="*/ 128260 w 1616482"/>
                      <a:gd name="connsiteY7" fmla="*/ 967344 h 967344"/>
                      <a:gd name="connsiteX8" fmla="*/ 694626 w 1616482"/>
                      <a:gd name="connsiteY8" fmla="*/ 521366 h 967344"/>
                      <a:gd name="connsiteX0" fmla="*/ 808444 w 1730300"/>
                      <a:gd name="connsiteY0" fmla="*/ 521366 h 985302"/>
                      <a:gd name="connsiteX1" fmla="*/ 1705865 w 1730300"/>
                      <a:gd name="connsiteY1" fmla="*/ 286 h 985302"/>
                      <a:gd name="connsiteX2" fmla="*/ 1721483 w 1730300"/>
                      <a:gd name="connsiteY2" fmla="*/ 459245 h 985302"/>
                      <a:gd name="connsiteX3" fmla="*/ 1716520 w 1730300"/>
                      <a:gd name="connsiteY3" fmla="*/ 481610 h 985302"/>
                      <a:gd name="connsiteX4" fmla="*/ 1716520 w 1730300"/>
                      <a:gd name="connsiteY4" fmla="*/ 852954 h 985302"/>
                      <a:gd name="connsiteX5" fmla="*/ 1295743 w 1730300"/>
                      <a:gd name="connsiteY5" fmla="*/ 852954 h 985302"/>
                      <a:gd name="connsiteX6" fmla="*/ 1295743 w 1730300"/>
                      <a:gd name="connsiteY6" fmla="*/ 544915 h 985302"/>
                      <a:gd name="connsiteX7" fmla="*/ 61575 w 1730300"/>
                      <a:gd name="connsiteY7" fmla="*/ 985301 h 985302"/>
                      <a:gd name="connsiteX8" fmla="*/ 808444 w 1730300"/>
                      <a:gd name="connsiteY8" fmla="*/ 521366 h 985302"/>
                      <a:gd name="connsiteX0" fmla="*/ 808444 w 1752991"/>
                      <a:gd name="connsiteY0" fmla="*/ 521366 h 985302"/>
                      <a:gd name="connsiteX1" fmla="*/ 1705865 w 1752991"/>
                      <a:gd name="connsiteY1" fmla="*/ 286 h 985302"/>
                      <a:gd name="connsiteX2" fmla="*/ 1721483 w 1752991"/>
                      <a:gd name="connsiteY2" fmla="*/ 459245 h 985302"/>
                      <a:gd name="connsiteX3" fmla="*/ 1716520 w 1752991"/>
                      <a:gd name="connsiteY3" fmla="*/ 481610 h 985302"/>
                      <a:gd name="connsiteX4" fmla="*/ 1716520 w 1752991"/>
                      <a:gd name="connsiteY4" fmla="*/ 852954 h 985302"/>
                      <a:gd name="connsiteX5" fmla="*/ 1295743 w 1752991"/>
                      <a:gd name="connsiteY5" fmla="*/ 852954 h 985302"/>
                      <a:gd name="connsiteX6" fmla="*/ 1295743 w 1752991"/>
                      <a:gd name="connsiteY6" fmla="*/ 544915 h 985302"/>
                      <a:gd name="connsiteX7" fmla="*/ 61575 w 1752991"/>
                      <a:gd name="connsiteY7" fmla="*/ 985301 h 985302"/>
                      <a:gd name="connsiteX8" fmla="*/ 808444 w 1752991"/>
                      <a:gd name="connsiteY8" fmla="*/ 521366 h 985302"/>
                      <a:gd name="connsiteX0" fmla="*/ 808444 w 1752991"/>
                      <a:gd name="connsiteY0" fmla="*/ 535174 h 999110"/>
                      <a:gd name="connsiteX1" fmla="*/ 1379086 w 1752991"/>
                      <a:gd name="connsiteY1" fmla="*/ 155223 h 999110"/>
                      <a:gd name="connsiteX2" fmla="*/ 1705865 w 1752991"/>
                      <a:gd name="connsiteY2" fmla="*/ 14094 h 999110"/>
                      <a:gd name="connsiteX3" fmla="*/ 1721483 w 1752991"/>
                      <a:gd name="connsiteY3" fmla="*/ 473053 h 999110"/>
                      <a:gd name="connsiteX4" fmla="*/ 1716520 w 1752991"/>
                      <a:gd name="connsiteY4" fmla="*/ 495418 h 999110"/>
                      <a:gd name="connsiteX5" fmla="*/ 1716520 w 1752991"/>
                      <a:gd name="connsiteY5" fmla="*/ 866762 h 999110"/>
                      <a:gd name="connsiteX6" fmla="*/ 1295743 w 1752991"/>
                      <a:gd name="connsiteY6" fmla="*/ 866762 h 999110"/>
                      <a:gd name="connsiteX7" fmla="*/ 1295743 w 1752991"/>
                      <a:gd name="connsiteY7" fmla="*/ 558723 h 999110"/>
                      <a:gd name="connsiteX8" fmla="*/ 61575 w 1752991"/>
                      <a:gd name="connsiteY8" fmla="*/ 999109 h 999110"/>
                      <a:gd name="connsiteX9" fmla="*/ 808444 w 1752991"/>
                      <a:gd name="connsiteY9" fmla="*/ 535174 h 999110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36892"/>
                      <a:gd name="connsiteY0" fmla="*/ 690914 h 1154850"/>
                      <a:gd name="connsiteX1" fmla="*/ 1452301 w 1736892"/>
                      <a:gd name="connsiteY1" fmla="*/ 458433 h 1154850"/>
                      <a:gd name="connsiteX2" fmla="*/ 1647399 w 1736892"/>
                      <a:gd name="connsiteY2" fmla="*/ 4601 h 1154850"/>
                      <a:gd name="connsiteX3" fmla="*/ 1721483 w 1736892"/>
                      <a:gd name="connsiteY3" fmla="*/ 628793 h 1154850"/>
                      <a:gd name="connsiteX4" fmla="*/ 1716520 w 1736892"/>
                      <a:gd name="connsiteY4" fmla="*/ 651158 h 1154850"/>
                      <a:gd name="connsiteX5" fmla="*/ 1716520 w 1736892"/>
                      <a:gd name="connsiteY5" fmla="*/ 1022502 h 1154850"/>
                      <a:gd name="connsiteX6" fmla="*/ 1295743 w 1736892"/>
                      <a:gd name="connsiteY6" fmla="*/ 1022502 h 1154850"/>
                      <a:gd name="connsiteX7" fmla="*/ 1295743 w 1736892"/>
                      <a:gd name="connsiteY7" fmla="*/ 714463 h 1154850"/>
                      <a:gd name="connsiteX8" fmla="*/ 61575 w 1736892"/>
                      <a:gd name="connsiteY8" fmla="*/ 1154849 h 1154850"/>
                      <a:gd name="connsiteX9" fmla="*/ 808444 w 1736892"/>
                      <a:gd name="connsiteY9" fmla="*/ 690914 h 1154850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295743 w 1736892"/>
                      <a:gd name="connsiteY7" fmla="*/ 714366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569666 w 1736892"/>
                      <a:gd name="connsiteY5" fmla="*/ 104516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86797"/>
                      <a:gd name="connsiteY0" fmla="*/ 690817 h 1154753"/>
                      <a:gd name="connsiteX1" fmla="*/ 1270962 w 1786797"/>
                      <a:gd name="connsiteY1" fmla="*/ 468230 h 1154753"/>
                      <a:gd name="connsiteX2" fmla="*/ 1647399 w 1786797"/>
                      <a:gd name="connsiteY2" fmla="*/ 4504 h 1154753"/>
                      <a:gd name="connsiteX3" fmla="*/ 1776948 w 1786797"/>
                      <a:gd name="connsiteY3" fmla="*/ 362535 h 1154753"/>
                      <a:gd name="connsiteX4" fmla="*/ 1511299 w 1786797"/>
                      <a:gd name="connsiteY4" fmla="*/ 590025 h 1154753"/>
                      <a:gd name="connsiteX5" fmla="*/ 1569666 w 1786797"/>
                      <a:gd name="connsiteY5" fmla="*/ 1045165 h 1154753"/>
                      <a:gd name="connsiteX6" fmla="*/ 1295743 w 1786797"/>
                      <a:gd name="connsiteY6" fmla="*/ 1022405 h 1154753"/>
                      <a:gd name="connsiteX7" fmla="*/ 1371879 w 1786797"/>
                      <a:gd name="connsiteY7" fmla="*/ 568331 h 1154753"/>
                      <a:gd name="connsiteX8" fmla="*/ 61575 w 1786797"/>
                      <a:gd name="connsiteY8" fmla="*/ 1154752 h 1154753"/>
                      <a:gd name="connsiteX9" fmla="*/ 808444 w 1786797"/>
                      <a:gd name="connsiteY9" fmla="*/ 690817 h 1154753"/>
                      <a:gd name="connsiteX0" fmla="*/ 720376 w 1834261"/>
                      <a:gd name="connsiteY0" fmla="*/ 582120 h 1154753"/>
                      <a:gd name="connsiteX1" fmla="*/ 1318426 w 1834261"/>
                      <a:gd name="connsiteY1" fmla="*/ 468230 h 1154753"/>
                      <a:gd name="connsiteX2" fmla="*/ 1694863 w 1834261"/>
                      <a:gd name="connsiteY2" fmla="*/ 4504 h 1154753"/>
                      <a:gd name="connsiteX3" fmla="*/ 1824412 w 1834261"/>
                      <a:gd name="connsiteY3" fmla="*/ 362535 h 1154753"/>
                      <a:gd name="connsiteX4" fmla="*/ 1558763 w 1834261"/>
                      <a:gd name="connsiteY4" fmla="*/ 590025 h 1154753"/>
                      <a:gd name="connsiteX5" fmla="*/ 1617130 w 1834261"/>
                      <a:gd name="connsiteY5" fmla="*/ 1045165 h 1154753"/>
                      <a:gd name="connsiteX6" fmla="*/ 1343207 w 1834261"/>
                      <a:gd name="connsiteY6" fmla="*/ 1022405 h 1154753"/>
                      <a:gd name="connsiteX7" fmla="*/ 1419343 w 1834261"/>
                      <a:gd name="connsiteY7" fmla="*/ 568331 h 1154753"/>
                      <a:gd name="connsiteX8" fmla="*/ 109039 w 1834261"/>
                      <a:gd name="connsiteY8" fmla="*/ 1154752 h 1154753"/>
                      <a:gd name="connsiteX9" fmla="*/ 720376 w 1834261"/>
                      <a:gd name="connsiteY9" fmla="*/ 582120 h 1154753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558763 w 1834261"/>
                      <a:gd name="connsiteY4" fmla="*/ 591714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749029 w 1834261"/>
                      <a:gd name="connsiteY4" fmla="*/ 507628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942934 w 2056819"/>
                      <a:gd name="connsiteY0" fmla="*/ 583809 h 1166011"/>
                      <a:gd name="connsiteX1" fmla="*/ 1436610 w 2056819"/>
                      <a:gd name="connsiteY1" fmla="*/ 341833 h 1166011"/>
                      <a:gd name="connsiteX2" fmla="*/ 1917421 w 2056819"/>
                      <a:gd name="connsiteY2" fmla="*/ 6193 h 1166011"/>
                      <a:gd name="connsiteX3" fmla="*/ 2046970 w 2056819"/>
                      <a:gd name="connsiteY3" fmla="*/ 364224 h 1166011"/>
                      <a:gd name="connsiteX4" fmla="*/ 1971587 w 2056819"/>
                      <a:gd name="connsiteY4" fmla="*/ 507628 h 1166011"/>
                      <a:gd name="connsiteX5" fmla="*/ 1839688 w 2056819"/>
                      <a:gd name="connsiteY5" fmla="*/ 1046854 h 1166011"/>
                      <a:gd name="connsiteX6" fmla="*/ 1565765 w 2056819"/>
                      <a:gd name="connsiteY6" fmla="*/ 1024094 h 1166011"/>
                      <a:gd name="connsiteX7" fmla="*/ 1641901 w 2056819"/>
                      <a:gd name="connsiteY7" fmla="*/ 570020 h 1166011"/>
                      <a:gd name="connsiteX8" fmla="*/ 331597 w 2056819"/>
                      <a:gd name="connsiteY8" fmla="*/ 1156441 h 1166011"/>
                      <a:gd name="connsiteX9" fmla="*/ 942934 w 2056819"/>
                      <a:gd name="connsiteY9" fmla="*/ 583809 h 1166011"/>
                      <a:gd name="connsiteX0" fmla="*/ 837745 w 2116244"/>
                      <a:gd name="connsiteY0" fmla="*/ 836395 h 1173711"/>
                      <a:gd name="connsiteX1" fmla="*/ 1496035 w 2116244"/>
                      <a:gd name="connsiteY1" fmla="*/ 341833 h 1173711"/>
                      <a:gd name="connsiteX2" fmla="*/ 1976846 w 2116244"/>
                      <a:gd name="connsiteY2" fmla="*/ 6193 h 1173711"/>
                      <a:gd name="connsiteX3" fmla="*/ 2106395 w 2116244"/>
                      <a:gd name="connsiteY3" fmla="*/ 364224 h 1173711"/>
                      <a:gd name="connsiteX4" fmla="*/ 2031012 w 2116244"/>
                      <a:gd name="connsiteY4" fmla="*/ 507628 h 1173711"/>
                      <a:gd name="connsiteX5" fmla="*/ 1899113 w 2116244"/>
                      <a:gd name="connsiteY5" fmla="*/ 1046854 h 1173711"/>
                      <a:gd name="connsiteX6" fmla="*/ 1625190 w 2116244"/>
                      <a:gd name="connsiteY6" fmla="*/ 1024094 h 1173711"/>
                      <a:gd name="connsiteX7" fmla="*/ 1701326 w 2116244"/>
                      <a:gd name="connsiteY7" fmla="*/ 570020 h 1173711"/>
                      <a:gd name="connsiteX8" fmla="*/ 391022 w 2116244"/>
                      <a:gd name="connsiteY8" fmla="*/ 1156441 h 1173711"/>
                      <a:gd name="connsiteX9" fmla="*/ 837745 w 2116244"/>
                      <a:gd name="connsiteY9" fmla="*/ 836395 h 1173711"/>
                      <a:gd name="connsiteX0" fmla="*/ 837745 w 2116244"/>
                      <a:gd name="connsiteY0" fmla="*/ 830203 h 1167519"/>
                      <a:gd name="connsiteX1" fmla="*/ 1976846 w 2116244"/>
                      <a:gd name="connsiteY1" fmla="*/ 1 h 1167519"/>
                      <a:gd name="connsiteX2" fmla="*/ 2106395 w 2116244"/>
                      <a:gd name="connsiteY2" fmla="*/ 358032 h 1167519"/>
                      <a:gd name="connsiteX3" fmla="*/ 2031012 w 2116244"/>
                      <a:gd name="connsiteY3" fmla="*/ 501436 h 1167519"/>
                      <a:gd name="connsiteX4" fmla="*/ 1899113 w 2116244"/>
                      <a:gd name="connsiteY4" fmla="*/ 1040662 h 1167519"/>
                      <a:gd name="connsiteX5" fmla="*/ 1625190 w 2116244"/>
                      <a:gd name="connsiteY5" fmla="*/ 1017902 h 1167519"/>
                      <a:gd name="connsiteX6" fmla="*/ 1701326 w 2116244"/>
                      <a:gd name="connsiteY6" fmla="*/ 563828 h 1167519"/>
                      <a:gd name="connsiteX7" fmla="*/ 391022 w 2116244"/>
                      <a:gd name="connsiteY7" fmla="*/ 1150249 h 1167519"/>
                      <a:gd name="connsiteX8" fmla="*/ 837745 w 2116244"/>
                      <a:gd name="connsiteY8" fmla="*/ 830203 h 1167519"/>
                      <a:gd name="connsiteX0" fmla="*/ 828870 w 2107369"/>
                      <a:gd name="connsiteY0" fmla="*/ 830203 h 1228317"/>
                      <a:gd name="connsiteX1" fmla="*/ 1967971 w 2107369"/>
                      <a:gd name="connsiteY1" fmla="*/ 1 h 1228317"/>
                      <a:gd name="connsiteX2" fmla="*/ 2097520 w 2107369"/>
                      <a:gd name="connsiteY2" fmla="*/ 358032 h 1228317"/>
                      <a:gd name="connsiteX3" fmla="*/ 2022137 w 2107369"/>
                      <a:gd name="connsiteY3" fmla="*/ 501436 h 1228317"/>
                      <a:gd name="connsiteX4" fmla="*/ 1890238 w 2107369"/>
                      <a:gd name="connsiteY4" fmla="*/ 1040662 h 1228317"/>
                      <a:gd name="connsiteX5" fmla="*/ 1616315 w 2107369"/>
                      <a:gd name="connsiteY5" fmla="*/ 1017902 h 1228317"/>
                      <a:gd name="connsiteX6" fmla="*/ 1692451 w 2107369"/>
                      <a:gd name="connsiteY6" fmla="*/ 563828 h 1228317"/>
                      <a:gd name="connsiteX7" fmla="*/ 396993 w 2107369"/>
                      <a:gd name="connsiteY7" fmla="*/ 1213934 h 1228317"/>
                      <a:gd name="connsiteX8" fmla="*/ 828870 w 2107369"/>
                      <a:gd name="connsiteY8" fmla="*/ 830203 h 1228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7369" h="1228317">
                        <a:moveTo>
                          <a:pt x="828870" y="830203"/>
                        </a:moveTo>
                        <a:cubicBezTo>
                          <a:pt x="1093174" y="638495"/>
                          <a:pt x="1756529" y="78696"/>
                          <a:pt x="1967971" y="1"/>
                        </a:cubicBezTo>
                        <a:cubicBezTo>
                          <a:pt x="2028553" y="114608"/>
                          <a:pt x="2141282" y="60982"/>
                          <a:pt x="2097520" y="358032"/>
                        </a:cubicBezTo>
                        <a:cubicBezTo>
                          <a:pt x="2048469" y="522242"/>
                          <a:pt x="2094345" y="481534"/>
                          <a:pt x="2022137" y="501436"/>
                        </a:cubicBezTo>
                        <a:lnTo>
                          <a:pt x="1890238" y="1040662"/>
                        </a:lnTo>
                        <a:lnTo>
                          <a:pt x="1616315" y="1017902"/>
                        </a:lnTo>
                        <a:lnTo>
                          <a:pt x="1692451" y="563828"/>
                        </a:lnTo>
                        <a:cubicBezTo>
                          <a:pt x="1342856" y="693616"/>
                          <a:pt x="1483188" y="1194213"/>
                          <a:pt x="396993" y="1213934"/>
                        </a:cubicBezTo>
                        <a:cubicBezTo>
                          <a:pt x="-175227" y="1298217"/>
                          <a:pt x="-208343" y="991422"/>
                          <a:pt x="828870" y="830203"/>
                        </a:cubicBezTo>
                        <a:close/>
                      </a:path>
                    </a:pathLst>
                  </a:custGeom>
                  <a:solidFill>
                    <a:srgbClr val="9BCBED"/>
                  </a:solidFill>
                  <a:ln>
                    <a:noFill/>
                  </a:ln>
                  <a:effectLst/>
                  <a:scene3d>
                    <a:camera prst="perspectiveHeroicExtremeLeftFacing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34" name="Csoportba foglalás 333"/>
                <p:cNvGrpSpPr/>
                <p:nvPr/>
              </p:nvGrpSpPr>
              <p:grpSpPr>
                <a:xfrm>
                  <a:off x="8728136" y="3585287"/>
                  <a:ext cx="1125871" cy="365478"/>
                  <a:chOff x="8736571" y="3584882"/>
                  <a:chExt cx="1125871" cy="365478"/>
                </a:xfrm>
              </p:grpSpPr>
              <p:sp>
                <p:nvSpPr>
                  <p:cNvPr id="656" name="Trapezoid 1"/>
                  <p:cNvSpPr/>
                  <p:nvPr/>
                </p:nvSpPr>
                <p:spPr>
                  <a:xfrm rot="159127">
                    <a:off x="8743218" y="3584882"/>
                    <a:ext cx="1119224" cy="365478"/>
                  </a:xfrm>
                  <a:prstGeom prst="rect">
                    <a:avLst/>
                  </a:prstGeom>
                  <a:solidFill>
                    <a:srgbClr val="9BCBE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pic>
                <p:nvPicPr>
                  <p:cNvPr id="657" name="Kép 656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 rot="171588">
                    <a:off x="8736571" y="3684718"/>
                    <a:ext cx="1110799" cy="23984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35" name="Csoportba foglalás 334"/>
                <p:cNvGrpSpPr/>
                <p:nvPr/>
              </p:nvGrpSpPr>
              <p:grpSpPr>
                <a:xfrm>
                  <a:off x="8714660" y="1411367"/>
                  <a:ext cx="1267669" cy="2368795"/>
                  <a:chOff x="7327131" y="2577974"/>
                  <a:chExt cx="848815" cy="1926778"/>
                </a:xfrm>
              </p:grpSpPr>
              <p:sp>
                <p:nvSpPr>
                  <p:cNvPr id="654" name="Szabadkézi sokszög 653"/>
                  <p:cNvSpPr/>
                  <p:nvPr/>
                </p:nvSpPr>
                <p:spPr>
                  <a:xfrm>
                    <a:off x="7327131" y="2577974"/>
                    <a:ext cx="846625" cy="1926778"/>
                  </a:xfrm>
                  <a:custGeom>
                    <a:avLst/>
                    <a:gdLst>
                      <a:gd name="connsiteX0" fmla="*/ 734511 w 1525022"/>
                      <a:gd name="connsiteY0" fmla="*/ 1144373 h 4206507"/>
                      <a:gd name="connsiteX1" fmla="*/ 1253424 w 1525022"/>
                      <a:gd name="connsiteY1" fmla="*/ 1249007 h 4206507"/>
                      <a:gd name="connsiteX2" fmla="*/ 1264356 w 1525022"/>
                      <a:gd name="connsiteY2" fmla="*/ 1254863 h 4206507"/>
                      <a:gd name="connsiteX3" fmla="*/ 1374122 w 1525022"/>
                      <a:gd name="connsiteY3" fmla="*/ 1868405 h 4206507"/>
                      <a:gd name="connsiteX4" fmla="*/ 1449115 w 1525022"/>
                      <a:gd name="connsiteY4" fmla="*/ 4120007 h 4206507"/>
                      <a:gd name="connsiteX5" fmla="*/ 202611 w 1525022"/>
                      <a:gd name="connsiteY5" fmla="*/ 4102608 h 4206507"/>
                      <a:gd name="connsiteX6" fmla="*/ 25429 w 1525022"/>
                      <a:gd name="connsiteY6" fmla="*/ 2961538 h 4206507"/>
                      <a:gd name="connsiteX7" fmla="*/ 204666 w 1525022"/>
                      <a:gd name="connsiteY7" fmla="*/ 1254863 h 4206507"/>
                      <a:gd name="connsiteX8" fmla="*/ 215597 w 1525022"/>
                      <a:gd name="connsiteY8" fmla="*/ 1249007 h 4206507"/>
                      <a:gd name="connsiteX9" fmla="*/ 734511 w 1525022"/>
                      <a:gd name="connsiteY9" fmla="*/ 1144373 h 4206507"/>
                      <a:gd name="connsiteX10" fmla="*/ 584073 w 1525022"/>
                      <a:gd name="connsiteY10" fmla="*/ 956 h 4206507"/>
                      <a:gd name="connsiteX11" fmla="*/ 1399471 w 1525022"/>
                      <a:gd name="connsiteY11" fmla="*/ 125538 h 4206507"/>
                      <a:gd name="connsiteX12" fmla="*/ 1356058 w 1525022"/>
                      <a:gd name="connsiteY12" fmla="*/ 623020 h 4206507"/>
                      <a:gd name="connsiteX13" fmla="*/ 1356208 w 1525022"/>
                      <a:gd name="connsiteY13" fmla="*/ 623103 h 4206507"/>
                      <a:gd name="connsiteX14" fmla="*/ 1440855 w 1525022"/>
                      <a:gd name="connsiteY14" fmla="*/ 745105 h 4206507"/>
                      <a:gd name="connsiteX15" fmla="*/ 1290853 w 1525022"/>
                      <a:gd name="connsiteY15" fmla="*/ 1004176 h 4206507"/>
                      <a:gd name="connsiteX16" fmla="*/ 1264356 w 1525022"/>
                      <a:gd name="connsiteY16" fmla="*/ 1254863 h 4206507"/>
                      <a:gd name="connsiteX17" fmla="*/ 1253424 w 1525022"/>
                      <a:gd name="connsiteY17" fmla="*/ 1249007 h 4206507"/>
                      <a:gd name="connsiteX18" fmla="*/ 734511 w 1525022"/>
                      <a:gd name="connsiteY18" fmla="*/ 1144372 h 4206507"/>
                      <a:gd name="connsiteX19" fmla="*/ 215597 w 1525022"/>
                      <a:gd name="connsiteY19" fmla="*/ 1249007 h 4206507"/>
                      <a:gd name="connsiteX20" fmla="*/ 204666 w 1525022"/>
                      <a:gd name="connsiteY20" fmla="*/ 1254862 h 4206507"/>
                      <a:gd name="connsiteX21" fmla="*/ 204666 w 1525022"/>
                      <a:gd name="connsiteY21" fmla="*/ 1019306 h 4206507"/>
                      <a:gd name="connsiteX22" fmla="*/ 178170 w 1525022"/>
                      <a:gd name="connsiteY22" fmla="*/ 1004176 h 4206507"/>
                      <a:gd name="connsiteX23" fmla="*/ 87434 w 1525022"/>
                      <a:gd name="connsiteY23" fmla="*/ 745106 h 4206507"/>
                      <a:gd name="connsiteX24" fmla="*/ 101933 w 1525022"/>
                      <a:gd name="connsiteY24" fmla="*/ 680093 h 4206507"/>
                      <a:gd name="connsiteX25" fmla="*/ 124629 w 1525022"/>
                      <a:gd name="connsiteY25" fmla="*/ 648167 h 4206507"/>
                      <a:gd name="connsiteX26" fmla="*/ 19032 w 1525022"/>
                      <a:gd name="connsiteY26" fmla="*/ 118372 h 4206507"/>
                      <a:gd name="connsiteX27" fmla="*/ 584073 w 1525022"/>
                      <a:gd name="connsiteY27" fmla="*/ 956 h 4206507"/>
                      <a:gd name="connsiteX0" fmla="*/ 879002 w 1669513"/>
                      <a:gd name="connsiteY0" fmla="*/ 1144373 h 4207341"/>
                      <a:gd name="connsiteX1" fmla="*/ 1397915 w 1669513"/>
                      <a:gd name="connsiteY1" fmla="*/ 1249007 h 4207341"/>
                      <a:gd name="connsiteX2" fmla="*/ 1408847 w 1669513"/>
                      <a:gd name="connsiteY2" fmla="*/ 1254863 h 4207341"/>
                      <a:gd name="connsiteX3" fmla="*/ 1518613 w 1669513"/>
                      <a:gd name="connsiteY3" fmla="*/ 1868405 h 4207341"/>
                      <a:gd name="connsiteX4" fmla="*/ 1593606 w 1669513"/>
                      <a:gd name="connsiteY4" fmla="*/ 4120007 h 4207341"/>
                      <a:gd name="connsiteX5" fmla="*/ 347102 w 1669513"/>
                      <a:gd name="connsiteY5" fmla="*/ 4102608 h 4207341"/>
                      <a:gd name="connsiteX6" fmla="*/ 3530 w 1669513"/>
                      <a:gd name="connsiteY6" fmla="*/ 3145174 h 4207341"/>
                      <a:gd name="connsiteX7" fmla="*/ 169920 w 1669513"/>
                      <a:gd name="connsiteY7" fmla="*/ 2961538 h 4207341"/>
                      <a:gd name="connsiteX8" fmla="*/ 349157 w 1669513"/>
                      <a:gd name="connsiteY8" fmla="*/ 1254863 h 4207341"/>
                      <a:gd name="connsiteX9" fmla="*/ 360088 w 1669513"/>
                      <a:gd name="connsiteY9" fmla="*/ 1249007 h 4207341"/>
                      <a:gd name="connsiteX10" fmla="*/ 879002 w 1669513"/>
                      <a:gd name="connsiteY10" fmla="*/ 1144373 h 4207341"/>
                      <a:gd name="connsiteX11" fmla="*/ 728564 w 1669513"/>
                      <a:gd name="connsiteY11" fmla="*/ 956 h 4207341"/>
                      <a:gd name="connsiteX12" fmla="*/ 1543962 w 1669513"/>
                      <a:gd name="connsiteY12" fmla="*/ 125538 h 4207341"/>
                      <a:gd name="connsiteX13" fmla="*/ 1500549 w 1669513"/>
                      <a:gd name="connsiteY13" fmla="*/ 623020 h 4207341"/>
                      <a:gd name="connsiteX14" fmla="*/ 1500699 w 1669513"/>
                      <a:gd name="connsiteY14" fmla="*/ 623103 h 4207341"/>
                      <a:gd name="connsiteX15" fmla="*/ 1585346 w 1669513"/>
                      <a:gd name="connsiteY15" fmla="*/ 745105 h 4207341"/>
                      <a:gd name="connsiteX16" fmla="*/ 1435344 w 1669513"/>
                      <a:gd name="connsiteY16" fmla="*/ 1004176 h 4207341"/>
                      <a:gd name="connsiteX17" fmla="*/ 1408847 w 1669513"/>
                      <a:gd name="connsiteY17" fmla="*/ 1254863 h 4207341"/>
                      <a:gd name="connsiteX18" fmla="*/ 1397915 w 1669513"/>
                      <a:gd name="connsiteY18" fmla="*/ 1249007 h 4207341"/>
                      <a:gd name="connsiteX19" fmla="*/ 879002 w 1669513"/>
                      <a:gd name="connsiteY19" fmla="*/ 1144372 h 4207341"/>
                      <a:gd name="connsiteX20" fmla="*/ 360088 w 1669513"/>
                      <a:gd name="connsiteY20" fmla="*/ 1249007 h 4207341"/>
                      <a:gd name="connsiteX21" fmla="*/ 349157 w 1669513"/>
                      <a:gd name="connsiteY21" fmla="*/ 1254862 h 4207341"/>
                      <a:gd name="connsiteX22" fmla="*/ 349157 w 1669513"/>
                      <a:gd name="connsiteY22" fmla="*/ 1019306 h 4207341"/>
                      <a:gd name="connsiteX23" fmla="*/ 322661 w 1669513"/>
                      <a:gd name="connsiteY23" fmla="*/ 1004176 h 4207341"/>
                      <a:gd name="connsiteX24" fmla="*/ 231925 w 1669513"/>
                      <a:gd name="connsiteY24" fmla="*/ 745106 h 4207341"/>
                      <a:gd name="connsiteX25" fmla="*/ 246424 w 1669513"/>
                      <a:gd name="connsiteY25" fmla="*/ 680093 h 4207341"/>
                      <a:gd name="connsiteX26" fmla="*/ 269120 w 1669513"/>
                      <a:gd name="connsiteY26" fmla="*/ 648167 h 4207341"/>
                      <a:gd name="connsiteX27" fmla="*/ 163523 w 1669513"/>
                      <a:gd name="connsiteY27" fmla="*/ 118372 h 4207341"/>
                      <a:gd name="connsiteX28" fmla="*/ 728564 w 1669513"/>
                      <a:gd name="connsiteY28" fmla="*/ 956 h 4207341"/>
                      <a:gd name="connsiteX0" fmla="*/ 883914 w 1674425"/>
                      <a:gd name="connsiteY0" fmla="*/ 1144373 h 4207341"/>
                      <a:gd name="connsiteX1" fmla="*/ 1402827 w 1674425"/>
                      <a:gd name="connsiteY1" fmla="*/ 1249007 h 4207341"/>
                      <a:gd name="connsiteX2" fmla="*/ 1413759 w 1674425"/>
                      <a:gd name="connsiteY2" fmla="*/ 1254863 h 4207341"/>
                      <a:gd name="connsiteX3" fmla="*/ 1523525 w 1674425"/>
                      <a:gd name="connsiteY3" fmla="*/ 1868405 h 4207341"/>
                      <a:gd name="connsiteX4" fmla="*/ 1598518 w 1674425"/>
                      <a:gd name="connsiteY4" fmla="*/ 4120007 h 4207341"/>
                      <a:gd name="connsiteX5" fmla="*/ 352014 w 1674425"/>
                      <a:gd name="connsiteY5" fmla="*/ 4102608 h 4207341"/>
                      <a:gd name="connsiteX6" fmla="*/ 8442 w 1674425"/>
                      <a:gd name="connsiteY6" fmla="*/ 3145174 h 4207341"/>
                      <a:gd name="connsiteX7" fmla="*/ 65294 w 1674425"/>
                      <a:gd name="connsiteY7" fmla="*/ 2966301 h 4207341"/>
                      <a:gd name="connsiteX8" fmla="*/ 354069 w 1674425"/>
                      <a:gd name="connsiteY8" fmla="*/ 1254863 h 4207341"/>
                      <a:gd name="connsiteX9" fmla="*/ 365000 w 1674425"/>
                      <a:gd name="connsiteY9" fmla="*/ 1249007 h 4207341"/>
                      <a:gd name="connsiteX10" fmla="*/ 883914 w 1674425"/>
                      <a:gd name="connsiteY10" fmla="*/ 1144373 h 4207341"/>
                      <a:gd name="connsiteX11" fmla="*/ 733476 w 1674425"/>
                      <a:gd name="connsiteY11" fmla="*/ 956 h 4207341"/>
                      <a:gd name="connsiteX12" fmla="*/ 1548874 w 1674425"/>
                      <a:gd name="connsiteY12" fmla="*/ 125538 h 4207341"/>
                      <a:gd name="connsiteX13" fmla="*/ 1505461 w 1674425"/>
                      <a:gd name="connsiteY13" fmla="*/ 623020 h 4207341"/>
                      <a:gd name="connsiteX14" fmla="*/ 1505611 w 1674425"/>
                      <a:gd name="connsiteY14" fmla="*/ 623103 h 4207341"/>
                      <a:gd name="connsiteX15" fmla="*/ 1590258 w 1674425"/>
                      <a:gd name="connsiteY15" fmla="*/ 745105 h 4207341"/>
                      <a:gd name="connsiteX16" fmla="*/ 1440256 w 1674425"/>
                      <a:gd name="connsiteY16" fmla="*/ 1004176 h 4207341"/>
                      <a:gd name="connsiteX17" fmla="*/ 1413759 w 1674425"/>
                      <a:gd name="connsiteY17" fmla="*/ 1254863 h 4207341"/>
                      <a:gd name="connsiteX18" fmla="*/ 1402827 w 1674425"/>
                      <a:gd name="connsiteY18" fmla="*/ 1249007 h 4207341"/>
                      <a:gd name="connsiteX19" fmla="*/ 883914 w 1674425"/>
                      <a:gd name="connsiteY19" fmla="*/ 1144372 h 4207341"/>
                      <a:gd name="connsiteX20" fmla="*/ 365000 w 1674425"/>
                      <a:gd name="connsiteY20" fmla="*/ 1249007 h 4207341"/>
                      <a:gd name="connsiteX21" fmla="*/ 354069 w 1674425"/>
                      <a:gd name="connsiteY21" fmla="*/ 1254862 h 4207341"/>
                      <a:gd name="connsiteX22" fmla="*/ 354069 w 1674425"/>
                      <a:gd name="connsiteY22" fmla="*/ 1019306 h 4207341"/>
                      <a:gd name="connsiteX23" fmla="*/ 327573 w 1674425"/>
                      <a:gd name="connsiteY23" fmla="*/ 1004176 h 4207341"/>
                      <a:gd name="connsiteX24" fmla="*/ 236837 w 1674425"/>
                      <a:gd name="connsiteY24" fmla="*/ 745106 h 4207341"/>
                      <a:gd name="connsiteX25" fmla="*/ 251336 w 1674425"/>
                      <a:gd name="connsiteY25" fmla="*/ 680093 h 4207341"/>
                      <a:gd name="connsiteX26" fmla="*/ 274032 w 1674425"/>
                      <a:gd name="connsiteY26" fmla="*/ 648167 h 4207341"/>
                      <a:gd name="connsiteX27" fmla="*/ 168435 w 1674425"/>
                      <a:gd name="connsiteY27" fmla="*/ 118372 h 4207341"/>
                      <a:gd name="connsiteX28" fmla="*/ 733476 w 1674425"/>
                      <a:gd name="connsiteY28" fmla="*/ 956 h 4207341"/>
                      <a:gd name="connsiteX0" fmla="*/ 883914 w 1674425"/>
                      <a:gd name="connsiteY0" fmla="*/ 1144373 h 4162958"/>
                      <a:gd name="connsiteX1" fmla="*/ 1402827 w 1674425"/>
                      <a:gd name="connsiteY1" fmla="*/ 1249007 h 4162958"/>
                      <a:gd name="connsiteX2" fmla="*/ 1413759 w 1674425"/>
                      <a:gd name="connsiteY2" fmla="*/ 1254863 h 4162958"/>
                      <a:gd name="connsiteX3" fmla="*/ 1523525 w 1674425"/>
                      <a:gd name="connsiteY3" fmla="*/ 1868405 h 4162958"/>
                      <a:gd name="connsiteX4" fmla="*/ 1598518 w 1674425"/>
                      <a:gd name="connsiteY4" fmla="*/ 4120007 h 4162958"/>
                      <a:gd name="connsiteX5" fmla="*/ 352014 w 1674425"/>
                      <a:gd name="connsiteY5" fmla="*/ 4102608 h 4162958"/>
                      <a:gd name="connsiteX6" fmla="*/ 8442 w 1674425"/>
                      <a:gd name="connsiteY6" fmla="*/ 3948204 h 4162958"/>
                      <a:gd name="connsiteX7" fmla="*/ 65294 w 1674425"/>
                      <a:gd name="connsiteY7" fmla="*/ 2966301 h 4162958"/>
                      <a:gd name="connsiteX8" fmla="*/ 354069 w 1674425"/>
                      <a:gd name="connsiteY8" fmla="*/ 1254863 h 4162958"/>
                      <a:gd name="connsiteX9" fmla="*/ 365000 w 1674425"/>
                      <a:gd name="connsiteY9" fmla="*/ 1249007 h 4162958"/>
                      <a:gd name="connsiteX10" fmla="*/ 883914 w 1674425"/>
                      <a:gd name="connsiteY10" fmla="*/ 1144373 h 4162958"/>
                      <a:gd name="connsiteX11" fmla="*/ 733476 w 1674425"/>
                      <a:gd name="connsiteY11" fmla="*/ 956 h 4162958"/>
                      <a:gd name="connsiteX12" fmla="*/ 1548874 w 1674425"/>
                      <a:gd name="connsiteY12" fmla="*/ 125538 h 4162958"/>
                      <a:gd name="connsiteX13" fmla="*/ 1505461 w 1674425"/>
                      <a:gd name="connsiteY13" fmla="*/ 623020 h 4162958"/>
                      <a:gd name="connsiteX14" fmla="*/ 1505611 w 1674425"/>
                      <a:gd name="connsiteY14" fmla="*/ 623103 h 4162958"/>
                      <a:gd name="connsiteX15" fmla="*/ 1590258 w 1674425"/>
                      <a:gd name="connsiteY15" fmla="*/ 745105 h 4162958"/>
                      <a:gd name="connsiteX16" fmla="*/ 1440256 w 1674425"/>
                      <a:gd name="connsiteY16" fmla="*/ 1004176 h 4162958"/>
                      <a:gd name="connsiteX17" fmla="*/ 1413759 w 1674425"/>
                      <a:gd name="connsiteY17" fmla="*/ 1254863 h 4162958"/>
                      <a:gd name="connsiteX18" fmla="*/ 1402827 w 1674425"/>
                      <a:gd name="connsiteY18" fmla="*/ 1249007 h 4162958"/>
                      <a:gd name="connsiteX19" fmla="*/ 883914 w 1674425"/>
                      <a:gd name="connsiteY19" fmla="*/ 1144372 h 4162958"/>
                      <a:gd name="connsiteX20" fmla="*/ 365000 w 1674425"/>
                      <a:gd name="connsiteY20" fmla="*/ 1249007 h 4162958"/>
                      <a:gd name="connsiteX21" fmla="*/ 354069 w 1674425"/>
                      <a:gd name="connsiteY21" fmla="*/ 1254862 h 4162958"/>
                      <a:gd name="connsiteX22" fmla="*/ 354069 w 1674425"/>
                      <a:gd name="connsiteY22" fmla="*/ 1019306 h 4162958"/>
                      <a:gd name="connsiteX23" fmla="*/ 327573 w 1674425"/>
                      <a:gd name="connsiteY23" fmla="*/ 1004176 h 4162958"/>
                      <a:gd name="connsiteX24" fmla="*/ 236837 w 1674425"/>
                      <a:gd name="connsiteY24" fmla="*/ 745106 h 4162958"/>
                      <a:gd name="connsiteX25" fmla="*/ 251336 w 1674425"/>
                      <a:gd name="connsiteY25" fmla="*/ 680093 h 4162958"/>
                      <a:gd name="connsiteX26" fmla="*/ 274032 w 1674425"/>
                      <a:gd name="connsiteY26" fmla="*/ 648167 h 4162958"/>
                      <a:gd name="connsiteX27" fmla="*/ 168435 w 1674425"/>
                      <a:gd name="connsiteY27" fmla="*/ 118372 h 4162958"/>
                      <a:gd name="connsiteX28" fmla="*/ 733476 w 1674425"/>
                      <a:gd name="connsiteY28" fmla="*/ 956 h 4162958"/>
                      <a:gd name="connsiteX0" fmla="*/ 824241 w 1614752"/>
                      <a:gd name="connsiteY0" fmla="*/ 1144373 h 4162067"/>
                      <a:gd name="connsiteX1" fmla="*/ 1343154 w 1614752"/>
                      <a:gd name="connsiteY1" fmla="*/ 1249007 h 4162067"/>
                      <a:gd name="connsiteX2" fmla="*/ 1354086 w 1614752"/>
                      <a:gd name="connsiteY2" fmla="*/ 1254863 h 4162067"/>
                      <a:gd name="connsiteX3" fmla="*/ 1463852 w 1614752"/>
                      <a:gd name="connsiteY3" fmla="*/ 1868405 h 4162067"/>
                      <a:gd name="connsiteX4" fmla="*/ 1538845 w 1614752"/>
                      <a:gd name="connsiteY4" fmla="*/ 4120007 h 4162067"/>
                      <a:gd name="connsiteX5" fmla="*/ 292341 w 1614752"/>
                      <a:gd name="connsiteY5" fmla="*/ 4102608 h 4162067"/>
                      <a:gd name="connsiteX6" fmla="*/ 112892 w 1614752"/>
                      <a:gd name="connsiteY6" fmla="*/ 3971650 h 4162067"/>
                      <a:gd name="connsiteX7" fmla="*/ 5621 w 1614752"/>
                      <a:gd name="connsiteY7" fmla="*/ 2966301 h 4162067"/>
                      <a:gd name="connsiteX8" fmla="*/ 294396 w 1614752"/>
                      <a:gd name="connsiteY8" fmla="*/ 1254863 h 4162067"/>
                      <a:gd name="connsiteX9" fmla="*/ 305327 w 1614752"/>
                      <a:gd name="connsiteY9" fmla="*/ 1249007 h 4162067"/>
                      <a:gd name="connsiteX10" fmla="*/ 824241 w 1614752"/>
                      <a:gd name="connsiteY10" fmla="*/ 1144373 h 4162067"/>
                      <a:gd name="connsiteX11" fmla="*/ 673803 w 1614752"/>
                      <a:gd name="connsiteY11" fmla="*/ 956 h 4162067"/>
                      <a:gd name="connsiteX12" fmla="*/ 1489201 w 1614752"/>
                      <a:gd name="connsiteY12" fmla="*/ 125538 h 4162067"/>
                      <a:gd name="connsiteX13" fmla="*/ 1445788 w 1614752"/>
                      <a:gd name="connsiteY13" fmla="*/ 623020 h 4162067"/>
                      <a:gd name="connsiteX14" fmla="*/ 1445938 w 1614752"/>
                      <a:gd name="connsiteY14" fmla="*/ 623103 h 4162067"/>
                      <a:gd name="connsiteX15" fmla="*/ 1530585 w 1614752"/>
                      <a:gd name="connsiteY15" fmla="*/ 745105 h 4162067"/>
                      <a:gd name="connsiteX16" fmla="*/ 1380583 w 1614752"/>
                      <a:gd name="connsiteY16" fmla="*/ 1004176 h 4162067"/>
                      <a:gd name="connsiteX17" fmla="*/ 1354086 w 1614752"/>
                      <a:gd name="connsiteY17" fmla="*/ 1254863 h 4162067"/>
                      <a:gd name="connsiteX18" fmla="*/ 1343154 w 1614752"/>
                      <a:gd name="connsiteY18" fmla="*/ 1249007 h 4162067"/>
                      <a:gd name="connsiteX19" fmla="*/ 824241 w 1614752"/>
                      <a:gd name="connsiteY19" fmla="*/ 1144372 h 4162067"/>
                      <a:gd name="connsiteX20" fmla="*/ 305327 w 1614752"/>
                      <a:gd name="connsiteY20" fmla="*/ 1249007 h 4162067"/>
                      <a:gd name="connsiteX21" fmla="*/ 294396 w 1614752"/>
                      <a:gd name="connsiteY21" fmla="*/ 1254862 h 4162067"/>
                      <a:gd name="connsiteX22" fmla="*/ 294396 w 1614752"/>
                      <a:gd name="connsiteY22" fmla="*/ 1019306 h 4162067"/>
                      <a:gd name="connsiteX23" fmla="*/ 267900 w 1614752"/>
                      <a:gd name="connsiteY23" fmla="*/ 1004176 h 4162067"/>
                      <a:gd name="connsiteX24" fmla="*/ 177164 w 1614752"/>
                      <a:gd name="connsiteY24" fmla="*/ 745106 h 4162067"/>
                      <a:gd name="connsiteX25" fmla="*/ 191663 w 1614752"/>
                      <a:gd name="connsiteY25" fmla="*/ 680093 h 4162067"/>
                      <a:gd name="connsiteX26" fmla="*/ 214359 w 1614752"/>
                      <a:gd name="connsiteY26" fmla="*/ 648167 h 4162067"/>
                      <a:gd name="connsiteX27" fmla="*/ 108762 w 1614752"/>
                      <a:gd name="connsiteY27" fmla="*/ 118372 h 4162067"/>
                      <a:gd name="connsiteX28" fmla="*/ 673803 w 1614752"/>
                      <a:gd name="connsiteY28" fmla="*/ 956 h 4162067"/>
                      <a:gd name="connsiteX0" fmla="*/ 824241 w 1614752"/>
                      <a:gd name="connsiteY0" fmla="*/ 1144373 h 4144560"/>
                      <a:gd name="connsiteX1" fmla="*/ 1343154 w 1614752"/>
                      <a:gd name="connsiteY1" fmla="*/ 1249007 h 4144560"/>
                      <a:gd name="connsiteX2" fmla="*/ 1354086 w 1614752"/>
                      <a:gd name="connsiteY2" fmla="*/ 1254863 h 4144560"/>
                      <a:gd name="connsiteX3" fmla="*/ 1463852 w 1614752"/>
                      <a:gd name="connsiteY3" fmla="*/ 1868405 h 4144560"/>
                      <a:gd name="connsiteX4" fmla="*/ 1538845 w 1614752"/>
                      <a:gd name="connsiteY4" fmla="*/ 4120007 h 4144560"/>
                      <a:gd name="connsiteX5" fmla="*/ 831602 w 1614752"/>
                      <a:gd name="connsiteY5" fmla="*/ 3991239 h 4144560"/>
                      <a:gd name="connsiteX6" fmla="*/ 112892 w 1614752"/>
                      <a:gd name="connsiteY6" fmla="*/ 3971650 h 4144560"/>
                      <a:gd name="connsiteX7" fmla="*/ 5621 w 1614752"/>
                      <a:gd name="connsiteY7" fmla="*/ 2966301 h 4144560"/>
                      <a:gd name="connsiteX8" fmla="*/ 294396 w 1614752"/>
                      <a:gd name="connsiteY8" fmla="*/ 1254863 h 4144560"/>
                      <a:gd name="connsiteX9" fmla="*/ 305327 w 1614752"/>
                      <a:gd name="connsiteY9" fmla="*/ 1249007 h 4144560"/>
                      <a:gd name="connsiteX10" fmla="*/ 824241 w 1614752"/>
                      <a:gd name="connsiteY10" fmla="*/ 1144373 h 4144560"/>
                      <a:gd name="connsiteX11" fmla="*/ 673803 w 1614752"/>
                      <a:gd name="connsiteY11" fmla="*/ 956 h 4144560"/>
                      <a:gd name="connsiteX12" fmla="*/ 1489201 w 1614752"/>
                      <a:gd name="connsiteY12" fmla="*/ 125538 h 4144560"/>
                      <a:gd name="connsiteX13" fmla="*/ 1445788 w 1614752"/>
                      <a:gd name="connsiteY13" fmla="*/ 623020 h 4144560"/>
                      <a:gd name="connsiteX14" fmla="*/ 1445938 w 1614752"/>
                      <a:gd name="connsiteY14" fmla="*/ 623103 h 4144560"/>
                      <a:gd name="connsiteX15" fmla="*/ 1530585 w 1614752"/>
                      <a:gd name="connsiteY15" fmla="*/ 745105 h 4144560"/>
                      <a:gd name="connsiteX16" fmla="*/ 1380583 w 1614752"/>
                      <a:gd name="connsiteY16" fmla="*/ 1004176 h 4144560"/>
                      <a:gd name="connsiteX17" fmla="*/ 1354086 w 1614752"/>
                      <a:gd name="connsiteY17" fmla="*/ 1254863 h 4144560"/>
                      <a:gd name="connsiteX18" fmla="*/ 1343154 w 1614752"/>
                      <a:gd name="connsiteY18" fmla="*/ 1249007 h 4144560"/>
                      <a:gd name="connsiteX19" fmla="*/ 824241 w 1614752"/>
                      <a:gd name="connsiteY19" fmla="*/ 1144372 h 4144560"/>
                      <a:gd name="connsiteX20" fmla="*/ 305327 w 1614752"/>
                      <a:gd name="connsiteY20" fmla="*/ 1249007 h 4144560"/>
                      <a:gd name="connsiteX21" fmla="*/ 294396 w 1614752"/>
                      <a:gd name="connsiteY21" fmla="*/ 1254862 h 4144560"/>
                      <a:gd name="connsiteX22" fmla="*/ 294396 w 1614752"/>
                      <a:gd name="connsiteY22" fmla="*/ 1019306 h 4144560"/>
                      <a:gd name="connsiteX23" fmla="*/ 267900 w 1614752"/>
                      <a:gd name="connsiteY23" fmla="*/ 1004176 h 4144560"/>
                      <a:gd name="connsiteX24" fmla="*/ 177164 w 1614752"/>
                      <a:gd name="connsiteY24" fmla="*/ 745106 h 4144560"/>
                      <a:gd name="connsiteX25" fmla="*/ 191663 w 1614752"/>
                      <a:gd name="connsiteY25" fmla="*/ 680093 h 4144560"/>
                      <a:gd name="connsiteX26" fmla="*/ 214359 w 1614752"/>
                      <a:gd name="connsiteY26" fmla="*/ 648167 h 4144560"/>
                      <a:gd name="connsiteX27" fmla="*/ 108762 w 1614752"/>
                      <a:gd name="connsiteY27" fmla="*/ 118372 h 4144560"/>
                      <a:gd name="connsiteX28" fmla="*/ 673803 w 1614752"/>
                      <a:gd name="connsiteY28" fmla="*/ 956 h 4144560"/>
                      <a:gd name="connsiteX0" fmla="*/ 824241 w 1578306"/>
                      <a:gd name="connsiteY0" fmla="*/ 1144373 h 4061735"/>
                      <a:gd name="connsiteX1" fmla="*/ 1343154 w 1578306"/>
                      <a:gd name="connsiteY1" fmla="*/ 1249007 h 4061735"/>
                      <a:gd name="connsiteX2" fmla="*/ 1354086 w 1578306"/>
                      <a:gd name="connsiteY2" fmla="*/ 1254863 h 4061735"/>
                      <a:gd name="connsiteX3" fmla="*/ 1463852 w 1578306"/>
                      <a:gd name="connsiteY3" fmla="*/ 1868405 h 4061735"/>
                      <a:gd name="connsiteX4" fmla="*/ 1491953 w 1578306"/>
                      <a:gd name="connsiteY4" fmla="*/ 3967607 h 4061735"/>
                      <a:gd name="connsiteX5" fmla="*/ 831602 w 1578306"/>
                      <a:gd name="connsiteY5" fmla="*/ 3991239 h 4061735"/>
                      <a:gd name="connsiteX6" fmla="*/ 112892 w 1578306"/>
                      <a:gd name="connsiteY6" fmla="*/ 3971650 h 4061735"/>
                      <a:gd name="connsiteX7" fmla="*/ 5621 w 1578306"/>
                      <a:gd name="connsiteY7" fmla="*/ 2966301 h 4061735"/>
                      <a:gd name="connsiteX8" fmla="*/ 294396 w 1578306"/>
                      <a:gd name="connsiteY8" fmla="*/ 1254863 h 4061735"/>
                      <a:gd name="connsiteX9" fmla="*/ 305327 w 1578306"/>
                      <a:gd name="connsiteY9" fmla="*/ 1249007 h 4061735"/>
                      <a:gd name="connsiteX10" fmla="*/ 824241 w 1578306"/>
                      <a:gd name="connsiteY10" fmla="*/ 1144373 h 4061735"/>
                      <a:gd name="connsiteX11" fmla="*/ 673803 w 1578306"/>
                      <a:gd name="connsiteY11" fmla="*/ 956 h 4061735"/>
                      <a:gd name="connsiteX12" fmla="*/ 1489201 w 1578306"/>
                      <a:gd name="connsiteY12" fmla="*/ 125538 h 4061735"/>
                      <a:gd name="connsiteX13" fmla="*/ 1445788 w 1578306"/>
                      <a:gd name="connsiteY13" fmla="*/ 623020 h 4061735"/>
                      <a:gd name="connsiteX14" fmla="*/ 1445938 w 1578306"/>
                      <a:gd name="connsiteY14" fmla="*/ 623103 h 4061735"/>
                      <a:gd name="connsiteX15" fmla="*/ 1530585 w 1578306"/>
                      <a:gd name="connsiteY15" fmla="*/ 745105 h 4061735"/>
                      <a:gd name="connsiteX16" fmla="*/ 1380583 w 1578306"/>
                      <a:gd name="connsiteY16" fmla="*/ 1004176 h 4061735"/>
                      <a:gd name="connsiteX17" fmla="*/ 1354086 w 1578306"/>
                      <a:gd name="connsiteY17" fmla="*/ 1254863 h 4061735"/>
                      <a:gd name="connsiteX18" fmla="*/ 1343154 w 1578306"/>
                      <a:gd name="connsiteY18" fmla="*/ 1249007 h 4061735"/>
                      <a:gd name="connsiteX19" fmla="*/ 824241 w 1578306"/>
                      <a:gd name="connsiteY19" fmla="*/ 1144372 h 4061735"/>
                      <a:gd name="connsiteX20" fmla="*/ 305327 w 1578306"/>
                      <a:gd name="connsiteY20" fmla="*/ 1249007 h 4061735"/>
                      <a:gd name="connsiteX21" fmla="*/ 294396 w 1578306"/>
                      <a:gd name="connsiteY21" fmla="*/ 1254862 h 4061735"/>
                      <a:gd name="connsiteX22" fmla="*/ 294396 w 1578306"/>
                      <a:gd name="connsiteY22" fmla="*/ 1019306 h 4061735"/>
                      <a:gd name="connsiteX23" fmla="*/ 267900 w 1578306"/>
                      <a:gd name="connsiteY23" fmla="*/ 1004176 h 4061735"/>
                      <a:gd name="connsiteX24" fmla="*/ 177164 w 1578306"/>
                      <a:gd name="connsiteY24" fmla="*/ 745106 h 4061735"/>
                      <a:gd name="connsiteX25" fmla="*/ 191663 w 1578306"/>
                      <a:gd name="connsiteY25" fmla="*/ 680093 h 4061735"/>
                      <a:gd name="connsiteX26" fmla="*/ 214359 w 1578306"/>
                      <a:gd name="connsiteY26" fmla="*/ 648167 h 4061735"/>
                      <a:gd name="connsiteX27" fmla="*/ 108762 w 1578306"/>
                      <a:gd name="connsiteY27" fmla="*/ 118372 h 4061735"/>
                      <a:gd name="connsiteX28" fmla="*/ 673803 w 1578306"/>
                      <a:gd name="connsiteY28" fmla="*/ 956 h 4061735"/>
                      <a:gd name="connsiteX0" fmla="*/ 824241 w 1601749"/>
                      <a:gd name="connsiteY0" fmla="*/ 1144373 h 4061735"/>
                      <a:gd name="connsiteX1" fmla="*/ 1343154 w 1601749"/>
                      <a:gd name="connsiteY1" fmla="*/ 1249007 h 4061735"/>
                      <a:gd name="connsiteX2" fmla="*/ 1354086 w 1601749"/>
                      <a:gd name="connsiteY2" fmla="*/ 1254863 h 4061735"/>
                      <a:gd name="connsiteX3" fmla="*/ 1463852 w 1601749"/>
                      <a:gd name="connsiteY3" fmla="*/ 1868405 h 4061735"/>
                      <a:gd name="connsiteX4" fmla="*/ 1491953 w 1601749"/>
                      <a:gd name="connsiteY4" fmla="*/ 3967607 h 4061735"/>
                      <a:gd name="connsiteX5" fmla="*/ 831602 w 1601749"/>
                      <a:gd name="connsiteY5" fmla="*/ 3991239 h 4061735"/>
                      <a:gd name="connsiteX6" fmla="*/ 112892 w 1601749"/>
                      <a:gd name="connsiteY6" fmla="*/ 3971650 h 4061735"/>
                      <a:gd name="connsiteX7" fmla="*/ 5621 w 1601749"/>
                      <a:gd name="connsiteY7" fmla="*/ 2966301 h 4061735"/>
                      <a:gd name="connsiteX8" fmla="*/ 294396 w 1601749"/>
                      <a:gd name="connsiteY8" fmla="*/ 1254863 h 4061735"/>
                      <a:gd name="connsiteX9" fmla="*/ 305327 w 1601749"/>
                      <a:gd name="connsiteY9" fmla="*/ 1249007 h 4061735"/>
                      <a:gd name="connsiteX10" fmla="*/ 824241 w 1601749"/>
                      <a:gd name="connsiteY10" fmla="*/ 1144373 h 4061735"/>
                      <a:gd name="connsiteX11" fmla="*/ 673803 w 1601749"/>
                      <a:gd name="connsiteY11" fmla="*/ 956 h 4061735"/>
                      <a:gd name="connsiteX12" fmla="*/ 1489201 w 1601749"/>
                      <a:gd name="connsiteY12" fmla="*/ 125538 h 4061735"/>
                      <a:gd name="connsiteX13" fmla="*/ 1445788 w 1601749"/>
                      <a:gd name="connsiteY13" fmla="*/ 623020 h 4061735"/>
                      <a:gd name="connsiteX14" fmla="*/ 1445938 w 1601749"/>
                      <a:gd name="connsiteY14" fmla="*/ 623103 h 4061735"/>
                      <a:gd name="connsiteX15" fmla="*/ 1530585 w 1601749"/>
                      <a:gd name="connsiteY15" fmla="*/ 745105 h 4061735"/>
                      <a:gd name="connsiteX16" fmla="*/ 1380583 w 1601749"/>
                      <a:gd name="connsiteY16" fmla="*/ 1004176 h 4061735"/>
                      <a:gd name="connsiteX17" fmla="*/ 1354086 w 1601749"/>
                      <a:gd name="connsiteY17" fmla="*/ 1254863 h 4061735"/>
                      <a:gd name="connsiteX18" fmla="*/ 1343154 w 1601749"/>
                      <a:gd name="connsiteY18" fmla="*/ 1249007 h 4061735"/>
                      <a:gd name="connsiteX19" fmla="*/ 824241 w 1601749"/>
                      <a:gd name="connsiteY19" fmla="*/ 1144372 h 4061735"/>
                      <a:gd name="connsiteX20" fmla="*/ 305327 w 1601749"/>
                      <a:gd name="connsiteY20" fmla="*/ 1249007 h 4061735"/>
                      <a:gd name="connsiteX21" fmla="*/ 294396 w 1601749"/>
                      <a:gd name="connsiteY21" fmla="*/ 1254862 h 4061735"/>
                      <a:gd name="connsiteX22" fmla="*/ 294396 w 1601749"/>
                      <a:gd name="connsiteY22" fmla="*/ 1019306 h 4061735"/>
                      <a:gd name="connsiteX23" fmla="*/ 267900 w 1601749"/>
                      <a:gd name="connsiteY23" fmla="*/ 1004176 h 4061735"/>
                      <a:gd name="connsiteX24" fmla="*/ 177164 w 1601749"/>
                      <a:gd name="connsiteY24" fmla="*/ 745106 h 4061735"/>
                      <a:gd name="connsiteX25" fmla="*/ 191663 w 1601749"/>
                      <a:gd name="connsiteY25" fmla="*/ 680093 h 4061735"/>
                      <a:gd name="connsiteX26" fmla="*/ 214359 w 1601749"/>
                      <a:gd name="connsiteY26" fmla="*/ 648167 h 4061735"/>
                      <a:gd name="connsiteX27" fmla="*/ 108762 w 1601749"/>
                      <a:gd name="connsiteY27" fmla="*/ 118372 h 4061735"/>
                      <a:gd name="connsiteX28" fmla="*/ 673803 w 1601749"/>
                      <a:gd name="connsiteY28" fmla="*/ 956 h 4061735"/>
                      <a:gd name="connsiteX0" fmla="*/ 854800 w 1632308"/>
                      <a:gd name="connsiteY0" fmla="*/ 1144373 h 4040500"/>
                      <a:gd name="connsiteX1" fmla="*/ 1373713 w 1632308"/>
                      <a:gd name="connsiteY1" fmla="*/ 1249007 h 4040500"/>
                      <a:gd name="connsiteX2" fmla="*/ 1384645 w 1632308"/>
                      <a:gd name="connsiteY2" fmla="*/ 1254863 h 4040500"/>
                      <a:gd name="connsiteX3" fmla="*/ 1494411 w 1632308"/>
                      <a:gd name="connsiteY3" fmla="*/ 1868405 h 4040500"/>
                      <a:gd name="connsiteX4" fmla="*/ 1522512 w 1632308"/>
                      <a:gd name="connsiteY4" fmla="*/ 3967607 h 4040500"/>
                      <a:gd name="connsiteX5" fmla="*/ 862161 w 1632308"/>
                      <a:gd name="connsiteY5" fmla="*/ 3991239 h 4040500"/>
                      <a:gd name="connsiteX6" fmla="*/ 14497 w 1632308"/>
                      <a:gd name="connsiteY6" fmla="*/ 3942342 h 4040500"/>
                      <a:gd name="connsiteX7" fmla="*/ 36180 w 1632308"/>
                      <a:gd name="connsiteY7" fmla="*/ 2966301 h 4040500"/>
                      <a:gd name="connsiteX8" fmla="*/ 324955 w 1632308"/>
                      <a:gd name="connsiteY8" fmla="*/ 1254863 h 4040500"/>
                      <a:gd name="connsiteX9" fmla="*/ 335886 w 1632308"/>
                      <a:gd name="connsiteY9" fmla="*/ 1249007 h 4040500"/>
                      <a:gd name="connsiteX10" fmla="*/ 854800 w 1632308"/>
                      <a:gd name="connsiteY10" fmla="*/ 1144373 h 4040500"/>
                      <a:gd name="connsiteX11" fmla="*/ 704362 w 1632308"/>
                      <a:gd name="connsiteY11" fmla="*/ 956 h 4040500"/>
                      <a:gd name="connsiteX12" fmla="*/ 1519760 w 1632308"/>
                      <a:gd name="connsiteY12" fmla="*/ 125538 h 4040500"/>
                      <a:gd name="connsiteX13" fmla="*/ 1476347 w 1632308"/>
                      <a:gd name="connsiteY13" fmla="*/ 623020 h 4040500"/>
                      <a:gd name="connsiteX14" fmla="*/ 1476497 w 1632308"/>
                      <a:gd name="connsiteY14" fmla="*/ 623103 h 4040500"/>
                      <a:gd name="connsiteX15" fmla="*/ 1561144 w 1632308"/>
                      <a:gd name="connsiteY15" fmla="*/ 745105 h 4040500"/>
                      <a:gd name="connsiteX16" fmla="*/ 1411142 w 1632308"/>
                      <a:gd name="connsiteY16" fmla="*/ 1004176 h 4040500"/>
                      <a:gd name="connsiteX17" fmla="*/ 1384645 w 1632308"/>
                      <a:gd name="connsiteY17" fmla="*/ 1254863 h 4040500"/>
                      <a:gd name="connsiteX18" fmla="*/ 1373713 w 1632308"/>
                      <a:gd name="connsiteY18" fmla="*/ 1249007 h 4040500"/>
                      <a:gd name="connsiteX19" fmla="*/ 854800 w 1632308"/>
                      <a:gd name="connsiteY19" fmla="*/ 1144372 h 4040500"/>
                      <a:gd name="connsiteX20" fmla="*/ 335886 w 1632308"/>
                      <a:gd name="connsiteY20" fmla="*/ 1249007 h 4040500"/>
                      <a:gd name="connsiteX21" fmla="*/ 324955 w 1632308"/>
                      <a:gd name="connsiteY21" fmla="*/ 1254862 h 4040500"/>
                      <a:gd name="connsiteX22" fmla="*/ 324955 w 1632308"/>
                      <a:gd name="connsiteY22" fmla="*/ 1019306 h 4040500"/>
                      <a:gd name="connsiteX23" fmla="*/ 298459 w 1632308"/>
                      <a:gd name="connsiteY23" fmla="*/ 1004176 h 4040500"/>
                      <a:gd name="connsiteX24" fmla="*/ 207723 w 1632308"/>
                      <a:gd name="connsiteY24" fmla="*/ 745106 h 4040500"/>
                      <a:gd name="connsiteX25" fmla="*/ 222222 w 1632308"/>
                      <a:gd name="connsiteY25" fmla="*/ 680093 h 4040500"/>
                      <a:gd name="connsiteX26" fmla="*/ 244918 w 1632308"/>
                      <a:gd name="connsiteY26" fmla="*/ 648167 h 4040500"/>
                      <a:gd name="connsiteX27" fmla="*/ 139321 w 1632308"/>
                      <a:gd name="connsiteY27" fmla="*/ 118372 h 4040500"/>
                      <a:gd name="connsiteX28" fmla="*/ 704362 w 1632308"/>
                      <a:gd name="connsiteY28" fmla="*/ 956 h 4040500"/>
                      <a:gd name="connsiteX0" fmla="*/ 891262 w 1668770"/>
                      <a:gd name="connsiteY0" fmla="*/ 1144373 h 4040500"/>
                      <a:gd name="connsiteX1" fmla="*/ 1410175 w 1668770"/>
                      <a:gd name="connsiteY1" fmla="*/ 1249007 h 4040500"/>
                      <a:gd name="connsiteX2" fmla="*/ 1421107 w 1668770"/>
                      <a:gd name="connsiteY2" fmla="*/ 1254863 h 4040500"/>
                      <a:gd name="connsiteX3" fmla="*/ 1530873 w 1668770"/>
                      <a:gd name="connsiteY3" fmla="*/ 1868405 h 4040500"/>
                      <a:gd name="connsiteX4" fmla="*/ 1558974 w 1668770"/>
                      <a:gd name="connsiteY4" fmla="*/ 3967607 h 4040500"/>
                      <a:gd name="connsiteX5" fmla="*/ 898623 w 1668770"/>
                      <a:gd name="connsiteY5" fmla="*/ 3991239 h 4040500"/>
                      <a:gd name="connsiteX6" fmla="*/ 50959 w 1668770"/>
                      <a:gd name="connsiteY6" fmla="*/ 3942342 h 4040500"/>
                      <a:gd name="connsiteX7" fmla="*/ 72642 w 1668770"/>
                      <a:gd name="connsiteY7" fmla="*/ 2966301 h 4040500"/>
                      <a:gd name="connsiteX8" fmla="*/ 361417 w 1668770"/>
                      <a:gd name="connsiteY8" fmla="*/ 1254863 h 4040500"/>
                      <a:gd name="connsiteX9" fmla="*/ 372348 w 1668770"/>
                      <a:gd name="connsiteY9" fmla="*/ 1249007 h 4040500"/>
                      <a:gd name="connsiteX10" fmla="*/ 891262 w 1668770"/>
                      <a:gd name="connsiteY10" fmla="*/ 1144373 h 4040500"/>
                      <a:gd name="connsiteX11" fmla="*/ 740824 w 1668770"/>
                      <a:gd name="connsiteY11" fmla="*/ 956 h 4040500"/>
                      <a:gd name="connsiteX12" fmla="*/ 1556222 w 1668770"/>
                      <a:gd name="connsiteY12" fmla="*/ 125538 h 4040500"/>
                      <a:gd name="connsiteX13" fmla="*/ 1512809 w 1668770"/>
                      <a:gd name="connsiteY13" fmla="*/ 623020 h 4040500"/>
                      <a:gd name="connsiteX14" fmla="*/ 1512959 w 1668770"/>
                      <a:gd name="connsiteY14" fmla="*/ 623103 h 4040500"/>
                      <a:gd name="connsiteX15" fmla="*/ 1597606 w 1668770"/>
                      <a:gd name="connsiteY15" fmla="*/ 745105 h 4040500"/>
                      <a:gd name="connsiteX16" fmla="*/ 1447604 w 1668770"/>
                      <a:gd name="connsiteY16" fmla="*/ 1004176 h 4040500"/>
                      <a:gd name="connsiteX17" fmla="*/ 1421107 w 1668770"/>
                      <a:gd name="connsiteY17" fmla="*/ 1254863 h 4040500"/>
                      <a:gd name="connsiteX18" fmla="*/ 1410175 w 1668770"/>
                      <a:gd name="connsiteY18" fmla="*/ 1249007 h 4040500"/>
                      <a:gd name="connsiteX19" fmla="*/ 891262 w 1668770"/>
                      <a:gd name="connsiteY19" fmla="*/ 1144372 h 4040500"/>
                      <a:gd name="connsiteX20" fmla="*/ 372348 w 1668770"/>
                      <a:gd name="connsiteY20" fmla="*/ 1249007 h 4040500"/>
                      <a:gd name="connsiteX21" fmla="*/ 361417 w 1668770"/>
                      <a:gd name="connsiteY21" fmla="*/ 1254862 h 4040500"/>
                      <a:gd name="connsiteX22" fmla="*/ 361417 w 1668770"/>
                      <a:gd name="connsiteY22" fmla="*/ 1019306 h 4040500"/>
                      <a:gd name="connsiteX23" fmla="*/ 334921 w 1668770"/>
                      <a:gd name="connsiteY23" fmla="*/ 1004176 h 4040500"/>
                      <a:gd name="connsiteX24" fmla="*/ 244185 w 1668770"/>
                      <a:gd name="connsiteY24" fmla="*/ 745106 h 4040500"/>
                      <a:gd name="connsiteX25" fmla="*/ 258684 w 1668770"/>
                      <a:gd name="connsiteY25" fmla="*/ 680093 h 4040500"/>
                      <a:gd name="connsiteX26" fmla="*/ 281380 w 1668770"/>
                      <a:gd name="connsiteY26" fmla="*/ 648167 h 4040500"/>
                      <a:gd name="connsiteX27" fmla="*/ 175783 w 1668770"/>
                      <a:gd name="connsiteY27" fmla="*/ 118372 h 4040500"/>
                      <a:gd name="connsiteX28" fmla="*/ 740824 w 1668770"/>
                      <a:gd name="connsiteY28" fmla="*/ 956 h 4040500"/>
                      <a:gd name="connsiteX0" fmla="*/ 870935 w 1648443"/>
                      <a:gd name="connsiteY0" fmla="*/ 1144373 h 4048823"/>
                      <a:gd name="connsiteX1" fmla="*/ 1389848 w 1648443"/>
                      <a:gd name="connsiteY1" fmla="*/ 1249007 h 4048823"/>
                      <a:gd name="connsiteX2" fmla="*/ 1400780 w 1648443"/>
                      <a:gd name="connsiteY2" fmla="*/ 1254863 h 4048823"/>
                      <a:gd name="connsiteX3" fmla="*/ 1510546 w 1648443"/>
                      <a:gd name="connsiteY3" fmla="*/ 1868405 h 4048823"/>
                      <a:gd name="connsiteX4" fmla="*/ 1538647 w 1648443"/>
                      <a:gd name="connsiteY4" fmla="*/ 3967607 h 4048823"/>
                      <a:gd name="connsiteX5" fmla="*/ 878296 w 1648443"/>
                      <a:gd name="connsiteY5" fmla="*/ 3991239 h 4048823"/>
                      <a:gd name="connsiteX6" fmla="*/ 59939 w 1648443"/>
                      <a:gd name="connsiteY6" fmla="*/ 3954066 h 4048823"/>
                      <a:gd name="connsiteX7" fmla="*/ 52315 w 1648443"/>
                      <a:gd name="connsiteY7" fmla="*/ 2966301 h 4048823"/>
                      <a:gd name="connsiteX8" fmla="*/ 341090 w 1648443"/>
                      <a:gd name="connsiteY8" fmla="*/ 1254863 h 4048823"/>
                      <a:gd name="connsiteX9" fmla="*/ 352021 w 1648443"/>
                      <a:gd name="connsiteY9" fmla="*/ 1249007 h 4048823"/>
                      <a:gd name="connsiteX10" fmla="*/ 870935 w 1648443"/>
                      <a:gd name="connsiteY10" fmla="*/ 1144373 h 4048823"/>
                      <a:gd name="connsiteX11" fmla="*/ 720497 w 1648443"/>
                      <a:gd name="connsiteY11" fmla="*/ 956 h 4048823"/>
                      <a:gd name="connsiteX12" fmla="*/ 1535895 w 1648443"/>
                      <a:gd name="connsiteY12" fmla="*/ 125538 h 4048823"/>
                      <a:gd name="connsiteX13" fmla="*/ 1492482 w 1648443"/>
                      <a:gd name="connsiteY13" fmla="*/ 623020 h 4048823"/>
                      <a:gd name="connsiteX14" fmla="*/ 1492632 w 1648443"/>
                      <a:gd name="connsiteY14" fmla="*/ 623103 h 4048823"/>
                      <a:gd name="connsiteX15" fmla="*/ 1577279 w 1648443"/>
                      <a:gd name="connsiteY15" fmla="*/ 745105 h 4048823"/>
                      <a:gd name="connsiteX16" fmla="*/ 1427277 w 1648443"/>
                      <a:gd name="connsiteY16" fmla="*/ 1004176 h 4048823"/>
                      <a:gd name="connsiteX17" fmla="*/ 1400780 w 1648443"/>
                      <a:gd name="connsiteY17" fmla="*/ 1254863 h 4048823"/>
                      <a:gd name="connsiteX18" fmla="*/ 1389848 w 1648443"/>
                      <a:gd name="connsiteY18" fmla="*/ 1249007 h 4048823"/>
                      <a:gd name="connsiteX19" fmla="*/ 870935 w 1648443"/>
                      <a:gd name="connsiteY19" fmla="*/ 1144372 h 4048823"/>
                      <a:gd name="connsiteX20" fmla="*/ 352021 w 1648443"/>
                      <a:gd name="connsiteY20" fmla="*/ 1249007 h 4048823"/>
                      <a:gd name="connsiteX21" fmla="*/ 341090 w 1648443"/>
                      <a:gd name="connsiteY21" fmla="*/ 1254862 h 4048823"/>
                      <a:gd name="connsiteX22" fmla="*/ 341090 w 1648443"/>
                      <a:gd name="connsiteY22" fmla="*/ 1019306 h 4048823"/>
                      <a:gd name="connsiteX23" fmla="*/ 314594 w 1648443"/>
                      <a:gd name="connsiteY23" fmla="*/ 1004176 h 4048823"/>
                      <a:gd name="connsiteX24" fmla="*/ 223858 w 1648443"/>
                      <a:gd name="connsiteY24" fmla="*/ 745106 h 4048823"/>
                      <a:gd name="connsiteX25" fmla="*/ 238357 w 1648443"/>
                      <a:gd name="connsiteY25" fmla="*/ 680093 h 4048823"/>
                      <a:gd name="connsiteX26" fmla="*/ 261053 w 1648443"/>
                      <a:gd name="connsiteY26" fmla="*/ 648167 h 4048823"/>
                      <a:gd name="connsiteX27" fmla="*/ 155456 w 1648443"/>
                      <a:gd name="connsiteY27" fmla="*/ 118372 h 4048823"/>
                      <a:gd name="connsiteX28" fmla="*/ 720497 w 1648443"/>
                      <a:gd name="connsiteY28" fmla="*/ 956 h 4048823"/>
                      <a:gd name="connsiteX0" fmla="*/ 856919 w 1634427"/>
                      <a:gd name="connsiteY0" fmla="*/ 1144373 h 4024344"/>
                      <a:gd name="connsiteX1" fmla="*/ 1375832 w 1634427"/>
                      <a:gd name="connsiteY1" fmla="*/ 1249007 h 4024344"/>
                      <a:gd name="connsiteX2" fmla="*/ 1386764 w 1634427"/>
                      <a:gd name="connsiteY2" fmla="*/ 1254863 h 4024344"/>
                      <a:gd name="connsiteX3" fmla="*/ 1496530 w 1634427"/>
                      <a:gd name="connsiteY3" fmla="*/ 1868405 h 4024344"/>
                      <a:gd name="connsiteX4" fmla="*/ 1524631 w 1634427"/>
                      <a:gd name="connsiteY4" fmla="*/ 3967607 h 4024344"/>
                      <a:gd name="connsiteX5" fmla="*/ 864280 w 1634427"/>
                      <a:gd name="connsiteY5" fmla="*/ 3991239 h 4024344"/>
                      <a:gd name="connsiteX6" fmla="*/ 69370 w 1634427"/>
                      <a:gd name="connsiteY6" fmla="*/ 3807528 h 4024344"/>
                      <a:gd name="connsiteX7" fmla="*/ 38299 w 1634427"/>
                      <a:gd name="connsiteY7" fmla="*/ 2966301 h 4024344"/>
                      <a:gd name="connsiteX8" fmla="*/ 327074 w 1634427"/>
                      <a:gd name="connsiteY8" fmla="*/ 1254863 h 4024344"/>
                      <a:gd name="connsiteX9" fmla="*/ 338005 w 1634427"/>
                      <a:gd name="connsiteY9" fmla="*/ 1249007 h 4024344"/>
                      <a:gd name="connsiteX10" fmla="*/ 856919 w 1634427"/>
                      <a:gd name="connsiteY10" fmla="*/ 1144373 h 4024344"/>
                      <a:gd name="connsiteX11" fmla="*/ 706481 w 1634427"/>
                      <a:gd name="connsiteY11" fmla="*/ 956 h 4024344"/>
                      <a:gd name="connsiteX12" fmla="*/ 1521879 w 1634427"/>
                      <a:gd name="connsiteY12" fmla="*/ 125538 h 4024344"/>
                      <a:gd name="connsiteX13" fmla="*/ 1478466 w 1634427"/>
                      <a:gd name="connsiteY13" fmla="*/ 623020 h 4024344"/>
                      <a:gd name="connsiteX14" fmla="*/ 1478616 w 1634427"/>
                      <a:gd name="connsiteY14" fmla="*/ 623103 h 4024344"/>
                      <a:gd name="connsiteX15" fmla="*/ 1563263 w 1634427"/>
                      <a:gd name="connsiteY15" fmla="*/ 745105 h 4024344"/>
                      <a:gd name="connsiteX16" fmla="*/ 1413261 w 1634427"/>
                      <a:gd name="connsiteY16" fmla="*/ 1004176 h 4024344"/>
                      <a:gd name="connsiteX17" fmla="*/ 1386764 w 1634427"/>
                      <a:gd name="connsiteY17" fmla="*/ 1254863 h 4024344"/>
                      <a:gd name="connsiteX18" fmla="*/ 1375832 w 1634427"/>
                      <a:gd name="connsiteY18" fmla="*/ 1249007 h 4024344"/>
                      <a:gd name="connsiteX19" fmla="*/ 856919 w 1634427"/>
                      <a:gd name="connsiteY19" fmla="*/ 1144372 h 4024344"/>
                      <a:gd name="connsiteX20" fmla="*/ 338005 w 1634427"/>
                      <a:gd name="connsiteY20" fmla="*/ 1249007 h 4024344"/>
                      <a:gd name="connsiteX21" fmla="*/ 327074 w 1634427"/>
                      <a:gd name="connsiteY21" fmla="*/ 1254862 h 4024344"/>
                      <a:gd name="connsiteX22" fmla="*/ 327074 w 1634427"/>
                      <a:gd name="connsiteY22" fmla="*/ 1019306 h 4024344"/>
                      <a:gd name="connsiteX23" fmla="*/ 300578 w 1634427"/>
                      <a:gd name="connsiteY23" fmla="*/ 1004176 h 4024344"/>
                      <a:gd name="connsiteX24" fmla="*/ 209842 w 1634427"/>
                      <a:gd name="connsiteY24" fmla="*/ 745106 h 4024344"/>
                      <a:gd name="connsiteX25" fmla="*/ 224341 w 1634427"/>
                      <a:gd name="connsiteY25" fmla="*/ 680093 h 4024344"/>
                      <a:gd name="connsiteX26" fmla="*/ 247037 w 1634427"/>
                      <a:gd name="connsiteY26" fmla="*/ 648167 h 4024344"/>
                      <a:gd name="connsiteX27" fmla="*/ 141440 w 1634427"/>
                      <a:gd name="connsiteY27" fmla="*/ 118372 h 4024344"/>
                      <a:gd name="connsiteX28" fmla="*/ 706481 w 1634427"/>
                      <a:gd name="connsiteY28" fmla="*/ 956 h 4024344"/>
                      <a:gd name="connsiteX0" fmla="*/ 856919 w 1634427"/>
                      <a:gd name="connsiteY0" fmla="*/ 1144373 h 4024344"/>
                      <a:gd name="connsiteX1" fmla="*/ 1375832 w 1634427"/>
                      <a:gd name="connsiteY1" fmla="*/ 1249007 h 4024344"/>
                      <a:gd name="connsiteX2" fmla="*/ 1386764 w 1634427"/>
                      <a:gd name="connsiteY2" fmla="*/ 1254863 h 4024344"/>
                      <a:gd name="connsiteX3" fmla="*/ 1496530 w 1634427"/>
                      <a:gd name="connsiteY3" fmla="*/ 1868405 h 4024344"/>
                      <a:gd name="connsiteX4" fmla="*/ 1524631 w 1634427"/>
                      <a:gd name="connsiteY4" fmla="*/ 3967607 h 4024344"/>
                      <a:gd name="connsiteX5" fmla="*/ 864280 w 1634427"/>
                      <a:gd name="connsiteY5" fmla="*/ 3991239 h 4024344"/>
                      <a:gd name="connsiteX6" fmla="*/ 69370 w 1634427"/>
                      <a:gd name="connsiteY6" fmla="*/ 3807528 h 4024344"/>
                      <a:gd name="connsiteX7" fmla="*/ 38299 w 1634427"/>
                      <a:gd name="connsiteY7" fmla="*/ 2966301 h 4024344"/>
                      <a:gd name="connsiteX8" fmla="*/ 327074 w 1634427"/>
                      <a:gd name="connsiteY8" fmla="*/ 1254863 h 4024344"/>
                      <a:gd name="connsiteX9" fmla="*/ 338005 w 1634427"/>
                      <a:gd name="connsiteY9" fmla="*/ 1249007 h 4024344"/>
                      <a:gd name="connsiteX10" fmla="*/ 856919 w 1634427"/>
                      <a:gd name="connsiteY10" fmla="*/ 1144373 h 4024344"/>
                      <a:gd name="connsiteX11" fmla="*/ 706481 w 1634427"/>
                      <a:gd name="connsiteY11" fmla="*/ 956 h 4024344"/>
                      <a:gd name="connsiteX12" fmla="*/ 1521879 w 1634427"/>
                      <a:gd name="connsiteY12" fmla="*/ 125538 h 4024344"/>
                      <a:gd name="connsiteX13" fmla="*/ 1478466 w 1634427"/>
                      <a:gd name="connsiteY13" fmla="*/ 623020 h 4024344"/>
                      <a:gd name="connsiteX14" fmla="*/ 1478616 w 1634427"/>
                      <a:gd name="connsiteY14" fmla="*/ 623103 h 4024344"/>
                      <a:gd name="connsiteX15" fmla="*/ 1563263 w 1634427"/>
                      <a:gd name="connsiteY15" fmla="*/ 745105 h 4024344"/>
                      <a:gd name="connsiteX16" fmla="*/ 1413261 w 1634427"/>
                      <a:gd name="connsiteY16" fmla="*/ 1004176 h 4024344"/>
                      <a:gd name="connsiteX17" fmla="*/ 1386764 w 1634427"/>
                      <a:gd name="connsiteY17" fmla="*/ 1254863 h 4024344"/>
                      <a:gd name="connsiteX18" fmla="*/ 1375832 w 1634427"/>
                      <a:gd name="connsiteY18" fmla="*/ 1249007 h 4024344"/>
                      <a:gd name="connsiteX19" fmla="*/ 856919 w 1634427"/>
                      <a:gd name="connsiteY19" fmla="*/ 1144372 h 4024344"/>
                      <a:gd name="connsiteX20" fmla="*/ 338005 w 1634427"/>
                      <a:gd name="connsiteY20" fmla="*/ 1249007 h 4024344"/>
                      <a:gd name="connsiteX21" fmla="*/ 327074 w 1634427"/>
                      <a:gd name="connsiteY21" fmla="*/ 1254862 h 4024344"/>
                      <a:gd name="connsiteX22" fmla="*/ 327074 w 1634427"/>
                      <a:gd name="connsiteY22" fmla="*/ 1019306 h 4024344"/>
                      <a:gd name="connsiteX23" fmla="*/ 300578 w 1634427"/>
                      <a:gd name="connsiteY23" fmla="*/ 1004176 h 4024344"/>
                      <a:gd name="connsiteX24" fmla="*/ 209842 w 1634427"/>
                      <a:gd name="connsiteY24" fmla="*/ 745106 h 4024344"/>
                      <a:gd name="connsiteX25" fmla="*/ 224341 w 1634427"/>
                      <a:gd name="connsiteY25" fmla="*/ 680093 h 4024344"/>
                      <a:gd name="connsiteX26" fmla="*/ 247037 w 1634427"/>
                      <a:gd name="connsiteY26" fmla="*/ 648167 h 4024344"/>
                      <a:gd name="connsiteX27" fmla="*/ 141440 w 1634427"/>
                      <a:gd name="connsiteY27" fmla="*/ 118372 h 4024344"/>
                      <a:gd name="connsiteX28" fmla="*/ 706481 w 1634427"/>
                      <a:gd name="connsiteY28" fmla="*/ 956 h 4024344"/>
                      <a:gd name="connsiteX0" fmla="*/ 882817 w 1660325"/>
                      <a:gd name="connsiteY0" fmla="*/ 1144373 h 4018577"/>
                      <a:gd name="connsiteX1" fmla="*/ 1401730 w 1660325"/>
                      <a:gd name="connsiteY1" fmla="*/ 1249007 h 4018577"/>
                      <a:gd name="connsiteX2" fmla="*/ 1412662 w 1660325"/>
                      <a:gd name="connsiteY2" fmla="*/ 1254863 h 4018577"/>
                      <a:gd name="connsiteX3" fmla="*/ 1522428 w 1660325"/>
                      <a:gd name="connsiteY3" fmla="*/ 1868405 h 4018577"/>
                      <a:gd name="connsiteX4" fmla="*/ 1550529 w 1660325"/>
                      <a:gd name="connsiteY4" fmla="*/ 3967607 h 4018577"/>
                      <a:gd name="connsiteX5" fmla="*/ 890178 w 1660325"/>
                      <a:gd name="connsiteY5" fmla="*/ 3991239 h 4018577"/>
                      <a:gd name="connsiteX6" fmla="*/ 54237 w 1660325"/>
                      <a:gd name="connsiteY6" fmla="*/ 3913036 h 4018577"/>
                      <a:gd name="connsiteX7" fmla="*/ 64197 w 1660325"/>
                      <a:gd name="connsiteY7" fmla="*/ 2966301 h 4018577"/>
                      <a:gd name="connsiteX8" fmla="*/ 352972 w 1660325"/>
                      <a:gd name="connsiteY8" fmla="*/ 1254863 h 4018577"/>
                      <a:gd name="connsiteX9" fmla="*/ 363903 w 1660325"/>
                      <a:gd name="connsiteY9" fmla="*/ 1249007 h 4018577"/>
                      <a:gd name="connsiteX10" fmla="*/ 882817 w 1660325"/>
                      <a:gd name="connsiteY10" fmla="*/ 1144373 h 4018577"/>
                      <a:gd name="connsiteX11" fmla="*/ 732379 w 1660325"/>
                      <a:gd name="connsiteY11" fmla="*/ 956 h 4018577"/>
                      <a:gd name="connsiteX12" fmla="*/ 1547777 w 1660325"/>
                      <a:gd name="connsiteY12" fmla="*/ 125538 h 4018577"/>
                      <a:gd name="connsiteX13" fmla="*/ 1504364 w 1660325"/>
                      <a:gd name="connsiteY13" fmla="*/ 623020 h 4018577"/>
                      <a:gd name="connsiteX14" fmla="*/ 1504514 w 1660325"/>
                      <a:gd name="connsiteY14" fmla="*/ 623103 h 4018577"/>
                      <a:gd name="connsiteX15" fmla="*/ 1589161 w 1660325"/>
                      <a:gd name="connsiteY15" fmla="*/ 745105 h 4018577"/>
                      <a:gd name="connsiteX16" fmla="*/ 1439159 w 1660325"/>
                      <a:gd name="connsiteY16" fmla="*/ 1004176 h 4018577"/>
                      <a:gd name="connsiteX17" fmla="*/ 1412662 w 1660325"/>
                      <a:gd name="connsiteY17" fmla="*/ 1254863 h 4018577"/>
                      <a:gd name="connsiteX18" fmla="*/ 1401730 w 1660325"/>
                      <a:gd name="connsiteY18" fmla="*/ 1249007 h 4018577"/>
                      <a:gd name="connsiteX19" fmla="*/ 882817 w 1660325"/>
                      <a:gd name="connsiteY19" fmla="*/ 1144372 h 4018577"/>
                      <a:gd name="connsiteX20" fmla="*/ 363903 w 1660325"/>
                      <a:gd name="connsiteY20" fmla="*/ 1249007 h 4018577"/>
                      <a:gd name="connsiteX21" fmla="*/ 352972 w 1660325"/>
                      <a:gd name="connsiteY21" fmla="*/ 1254862 h 4018577"/>
                      <a:gd name="connsiteX22" fmla="*/ 352972 w 1660325"/>
                      <a:gd name="connsiteY22" fmla="*/ 1019306 h 4018577"/>
                      <a:gd name="connsiteX23" fmla="*/ 326476 w 1660325"/>
                      <a:gd name="connsiteY23" fmla="*/ 1004176 h 4018577"/>
                      <a:gd name="connsiteX24" fmla="*/ 235740 w 1660325"/>
                      <a:gd name="connsiteY24" fmla="*/ 745106 h 4018577"/>
                      <a:gd name="connsiteX25" fmla="*/ 250239 w 1660325"/>
                      <a:gd name="connsiteY25" fmla="*/ 680093 h 4018577"/>
                      <a:gd name="connsiteX26" fmla="*/ 272935 w 1660325"/>
                      <a:gd name="connsiteY26" fmla="*/ 648167 h 4018577"/>
                      <a:gd name="connsiteX27" fmla="*/ 167338 w 1660325"/>
                      <a:gd name="connsiteY27" fmla="*/ 118372 h 4018577"/>
                      <a:gd name="connsiteX28" fmla="*/ 732379 w 1660325"/>
                      <a:gd name="connsiteY28" fmla="*/ 956 h 4018577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04364 w 1660325"/>
                      <a:gd name="connsiteY13" fmla="*/ 622817 h 4018374"/>
                      <a:gd name="connsiteX14" fmla="*/ 1504514 w 1660325"/>
                      <a:gd name="connsiteY14" fmla="*/ 622900 h 4018374"/>
                      <a:gd name="connsiteX15" fmla="*/ 1589161 w 1660325"/>
                      <a:gd name="connsiteY15" fmla="*/ 744902 h 4018374"/>
                      <a:gd name="connsiteX16" fmla="*/ 1439159 w 1660325"/>
                      <a:gd name="connsiteY16" fmla="*/ 1003973 h 4018374"/>
                      <a:gd name="connsiteX17" fmla="*/ 1412662 w 1660325"/>
                      <a:gd name="connsiteY17" fmla="*/ 1254660 h 4018374"/>
                      <a:gd name="connsiteX18" fmla="*/ 1401730 w 1660325"/>
                      <a:gd name="connsiteY18" fmla="*/ 1248804 h 4018374"/>
                      <a:gd name="connsiteX19" fmla="*/ 882817 w 1660325"/>
                      <a:gd name="connsiteY19" fmla="*/ 1144169 h 4018374"/>
                      <a:gd name="connsiteX20" fmla="*/ 363903 w 1660325"/>
                      <a:gd name="connsiteY20" fmla="*/ 1248804 h 4018374"/>
                      <a:gd name="connsiteX21" fmla="*/ 352972 w 1660325"/>
                      <a:gd name="connsiteY21" fmla="*/ 1254659 h 4018374"/>
                      <a:gd name="connsiteX22" fmla="*/ 352972 w 1660325"/>
                      <a:gd name="connsiteY22" fmla="*/ 1019103 h 4018374"/>
                      <a:gd name="connsiteX23" fmla="*/ 326476 w 1660325"/>
                      <a:gd name="connsiteY23" fmla="*/ 1003973 h 4018374"/>
                      <a:gd name="connsiteX24" fmla="*/ 235740 w 1660325"/>
                      <a:gd name="connsiteY24" fmla="*/ 744903 h 4018374"/>
                      <a:gd name="connsiteX25" fmla="*/ 250239 w 1660325"/>
                      <a:gd name="connsiteY25" fmla="*/ 679890 h 4018374"/>
                      <a:gd name="connsiteX26" fmla="*/ 272935 w 1660325"/>
                      <a:gd name="connsiteY26" fmla="*/ 647964 h 4018374"/>
                      <a:gd name="connsiteX27" fmla="*/ 167338 w 1660325"/>
                      <a:gd name="connsiteY27" fmla="*/ 118169 h 4018374"/>
                      <a:gd name="connsiteX28" fmla="*/ 732379 w 1660325"/>
                      <a:gd name="connsiteY28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04364 w 1660325"/>
                      <a:gd name="connsiteY13" fmla="*/ 622817 h 4018374"/>
                      <a:gd name="connsiteX14" fmla="*/ 1553005 w 1660325"/>
                      <a:gd name="connsiteY14" fmla="*/ 615972 h 4018374"/>
                      <a:gd name="connsiteX15" fmla="*/ 1589161 w 1660325"/>
                      <a:gd name="connsiteY15" fmla="*/ 744902 h 4018374"/>
                      <a:gd name="connsiteX16" fmla="*/ 1439159 w 1660325"/>
                      <a:gd name="connsiteY16" fmla="*/ 1003973 h 4018374"/>
                      <a:gd name="connsiteX17" fmla="*/ 1412662 w 1660325"/>
                      <a:gd name="connsiteY17" fmla="*/ 1254660 h 4018374"/>
                      <a:gd name="connsiteX18" fmla="*/ 1401730 w 1660325"/>
                      <a:gd name="connsiteY18" fmla="*/ 1248804 h 4018374"/>
                      <a:gd name="connsiteX19" fmla="*/ 882817 w 1660325"/>
                      <a:gd name="connsiteY19" fmla="*/ 1144169 h 4018374"/>
                      <a:gd name="connsiteX20" fmla="*/ 363903 w 1660325"/>
                      <a:gd name="connsiteY20" fmla="*/ 1248804 h 4018374"/>
                      <a:gd name="connsiteX21" fmla="*/ 352972 w 1660325"/>
                      <a:gd name="connsiteY21" fmla="*/ 1254659 h 4018374"/>
                      <a:gd name="connsiteX22" fmla="*/ 352972 w 1660325"/>
                      <a:gd name="connsiteY22" fmla="*/ 1019103 h 4018374"/>
                      <a:gd name="connsiteX23" fmla="*/ 326476 w 1660325"/>
                      <a:gd name="connsiteY23" fmla="*/ 1003973 h 4018374"/>
                      <a:gd name="connsiteX24" fmla="*/ 235740 w 1660325"/>
                      <a:gd name="connsiteY24" fmla="*/ 744903 h 4018374"/>
                      <a:gd name="connsiteX25" fmla="*/ 250239 w 1660325"/>
                      <a:gd name="connsiteY25" fmla="*/ 679890 h 4018374"/>
                      <a:gd name="connsiteX26" fmla="*/ 272935 w 1660325"/>
                      <a:gd name="connsiteY26" fmla="*/ 647964 h 4018374"/>
                      <a:gd name="connsiteX27" fmla="*/ 167338 w 1660325"/>
                      <a:gd name="connsiteY27" fmla="*/ 118169 h 4018374"/>
                      <a:gd name="connsiteX28" fmla="*/ 732379 w 1660325"/>
                      <a:gd name="connsiteY28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67338 w 1660325"/>
                      <a:gd name="connsiteY26" fmla="*/ 118169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4938 w 1660325"/>
                      <a:gd name="connsiteY26" fmla="*/ 201296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4938 w 1660325"/>
                      <a:gd name="connsiteY26" fmla="*/ 201296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14938 w 1660325"/>
                      <a:gd name="connsiteY25" fmla="*/ 201296 h 4018374"/>
                      <a:gd name="connsiteX26" fmla="*/ 732379 w 1660325"/>
                      <a:gd name="connsiteY26" fmla="*/ 753 h 4018374"/>
                      <a:gd name="connsiteX0" fmla="*/ 884445 w 1661953"/>
                      <a:gd name="connsiteY0" fmla="*/ 1144170 h 4018374"/>
                      <a:gd name="connsiteX1" fmla="*/ 1403358 w 1661953"/>
                      <a:gd name="connsiteY1" fmla="*/ 1248804 h 4018374"/>
                      <a:gd name="connsiteX2" fmla="*/ 1414290 w 1661953"/>
                      <a:gd name="connsiteY2" fmla="*/ 1254660 h 4018374"/>
                      <a:gd name="connsiteX3" fmla="*/ 1524056 w 1661953"/>
                      <a:gd name="connsiteY3" fmla="*/ 1868202 h 4018374"/>
                      <a:gd name="connsiteX4" fmla="*/ 1552157 w 1661953"/>
                      <a:gd name="connsiteY4" fmla="*/ 3967404 h 4018374"/>
                      <a:gd name="connsiteX5" fmla="*/ 891806 w 1661953"/>
                      <a:gd name="connsiteY5" fmla="*/ 3991036 h 4018374"/>
                      <a:gd name="connsiteX6" fmla="*/ 55865 w 1661953"/>
                      <a:gd name="connsiteY6" fmla="*/ 3912833 h 4018374"/>
                      <a:gd name="connsiteX7" fmla="*/ 65825 w 1661953"/>
                      <a:gd name="connsiteY7" fmla="*/ 2966098 h 4018374"/>
                      <a:gd name="connsiteX8" fmla="*/ 354600 w 1661953"/>
                      <a:gd name="connsiteY8" fmla="*/ 1254660 h 4018374"/>
                      <a:gd name="connsiteX9" fmla="*/ 365531 w 1661953"/>
                      <a:gd name="connsiteY9" fmla="*/ 1248804 h 4018374"/>
                      <a:gd name="connsiteX10" fmla="*/ 884445 w 1661953"/>
                      <a:gd name="connsiteY10" fmla="*/ 1144170 h 4018374"/>
                      <a:gd name="connsiteX11" fmla="*/ 734007 w 1661953"/>
                      <a:gd name="connsiteY11" fmla="*/ 753 h 4018374"/>
                      <a:gd name="connsiteX12" fmla="*/ 1653314 w 1661953"/>
                      <a:gd name="connsiteY12" fmla="*/ 146117 h 4018374"/>
                      <a:gd name="connsiteX13" fmla="*/ 1554633 w 1661953"/>
                      <a:gd name="connsiteY13" fmla="*/ 615972 h 4018374"/>
                      <a:gd name="connsiteX14" fmla="*/ 1590789 w 1661953"/>
                      <a:gd name="connsiteY14" fmla="*/ 744902 h 4018374"/>
                      <a:gd name="connsiteX15" fmla="*/ 1440787 w 1661953"/>
                      <a:gd name="connsiteY15" fmla="*/ 1003973 h 4018374"/>
                      <a:gd name="connsiteX16" fmla="*/ 1414290 w 1661953"/>
                      <a:gd name="connsiteY16" fmla="*/ 1254660 h 4018374"/>
                      <a:gd name="connsiteX17" fmla="*/ 1403358 w 1661953"/>
                      <a:gd name="connsiteY17" fmla="*/ 1248804 h 4018374"/>
                      <a:gd name="connsiteX18" fmla="*/ 884445 w 1661953"/>
                      <a:gd name="connsiteY18" fmla="*/ 1144169 h 4018374"/>
                      <a:gd name="connsiteX19" fmla="*/ 365531 w 1661953"/>
                      <a:gd name="connsiteY19" fmla="*/ 1248804 h 4018374"/>
                      <a:gd name="connsiteX20" fmla="*/ 354600 w 1661953"/>
                      <a:gd name="connsiteY20" fmla="*/ 1254659 h 4018374"/>
                      <a:gd name="connsiteX21" fmla="*/ 354600 w 1661953"/>
                      <a:gd name="connsiteY21" fmla="*/ 1019103 h 4018374"/>
                      <a:gd name="connsiteX22" fmla="*/ 328104 w 1661953"/>
                      <a:gd name="connsiteY22" fmla="*/ 1003973 h 4018374"/>
                      <a:gd name="connsiteX23" fmla="*/ 237368 w 1661953"/>
                      <a:gd name="connsiteY23" fmla="*/ 744903 h 4018374"/>
                      <a:gd name="connsiteX24" fmla="*/ 16566 w 1661953"/>
                      <a:gd name="connsiteY24" fmla="*/ 201296 h 4018374"/>
                      <a:gd name="connsiteX25" fmla="*/ 734007 w 1661953"/>
                      <a:gd name="connsiteY25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553006 w 1660326"/>
                      <a:gd name="connsiteY13" fmla="*/ 615972 h 4018374"/>
                      <a:gd name="connsiteX14" fmla="*/ 1589162 w 1660326"/>
                      <a:gd name="connsiteY14" fmla="*/ 744902 h 4018374"/>
                      <a:gd name="connsiteX15" fmla="*/ 1439160 w 1660326"/>
                      <a:gd name="connsiteY15" fmla="*/ 1003973 h 4018374"/>
                      <a:gd name="connsiteX16" fmla="*/ 1412663 w 1660326"/>
                      <a:gd name="connsiteY16" fmla="*/ 1254660 h 4018374"/>
                      <a:gd name="connsiteX17" fmla="*/ 1401731 w 1660326"/>
                      <a:gd name="connsiteY17" fmla="*/ 1248804 h 4018374"/>
                      <a:gd name="connsiteX18" fmla="*/ 882818 w 1660326"/>
                      <a:gd name="connsiteY18" fmla="*/ 1144169 h 4018374"/>
                      <a:gd name="connsiteX19" fmla="*/ 363904 w 1660326"/>
                      <a:gd name="connsiteY19" fmla="*/ 1248804 h 4018374"/>
                      <a:gd name="connsiteX20" fmla="*/ 352973 w 1660326"/>
                      <a:gd name="connsiteY20" fmla="*/ 1254659 h 4018374"/>
                      <a:gd name="connsiteX21" fmla="*/ 352973 w 1660326"/>
                      <a:gd name="connsiteY21" fmla="*/ 1019103 h 4018374"/>
                      <a:gd name="connsiteX22" fmla="*/ 326477 w 1660326"/>
                      <a:gd name="connsiteY22" fmla="*/ 1003973 h 4018374"/>
                      <a:gd name="connsiteX23" fmla="*/ 14939 w 1660326"/>
                      <a:gd name="connsiteY23" fmla="*/ 201296 h 4018374"/>
                      <a:gd name="connsiteX24" fmla="*/ 732380 w 1660326"/>
                      <a:gd name="connsiteY24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589162 w 1660326"/>
                      <a:gd name="connsiteY13" fmla="*/ 744902 h 4018374"/>
                      <a:gd name="connsiteX14" fmla="*/ 1439160 w 1660326"/>
                      <a:gd name="connsiteY14" fmla="*/ 1003973 h 4018374"/>
                      <a:gd name="connsiteX15" fmla="*/ 1412663 w 1660326"/>
                      <a:gd name="connsiteY15" fmla="*/ 1254660 h 4018374"/>
                      <a:gd name="connsiteX16" fmla="*/ 1401731 w 1660326"/>
                      <a:gd name="connsiteY16" fmla="*/ 1248804 h 4018374"/>
                      <a:gd name="connsiteX17" fmla="*/ 882818 w 1660326"/>
                      <a:gd name="connsiteY17" fmla="*/ 1144169 h 4018374"/>
                      <a:gd name="connsiteX18" fmla="*/ 363904 w 1660326"/>
                      <a:gd name="connsiteY18" fmla="*/ 1248804 h 4018374"/>
                      <a:gd name="connsiteX19" fmla="*/ 352973 w 1660326"/>
                      <a:gd name="connsiteY19" fmla="*/ 1254659 h 4018374"/>
                      <a:gd name="connsiteX20" fmla="*/ 352973 w 1660326"/>
                      <a:gd name="connsiteY20" fmla="*/ 1019103 h 4018374"/>
                      <a:gd name="connsiteX21" fmla="*/ 326477 w 1660326"/>
                      <a:gd name="connsiteY21" fmla="*/ 1003973 h 4018374"/>
                      <a:gd name="connsiteX22" fmla="*/ 14939 w 1660326"/>
                      <a:gd name="connsiteY22" fmla="*/ 201296 h 4018374"/>
                      <a:gd name="connsiteX23" fmla="*/ 732380 w 1660326"/>
                      <a:gd name="connsiteY23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439160 w 1660326"/>
                      <a:gd name="connsiteY13" fmla="*/ 1003973 h 4018374"/>
                      <a:gd name="connsiteX14" fmla="*/ 1412663 w 1660326"/>
                      <a:gd name="connsiteY14" fmla="*/ 1254660 h 4018374"/>
                      <a:gd name="connsiteX15" fmla="*/ 1401731 w 1660326"/>
                      <a:gd name="connsiteY15" fmla="*/ 1248804 h 4018374"/>
                      <a:gd name="connsiteX16" fmla="*/ 882818 w 1660326"/>
                      <a:gd name="connsiteY16" fmla="*/ 1144169 h 4018374"/>
                      <a:gd name="connsiteX17" fmla="*/ 363904 w 1660326"/>
                      <a:gd name="connsiteY17" fmla="*/ 1248804 h 4018374"/>
                      <a:gd name="connsiteX18" fmla="*/ 352973 w 1660326"/>
                      <a:gd name="connsiteY18" fmla="*/ 1254659 h 4018374"/>
                      <a:gd name="connsiteX19" fmla="*/ 352973 w 1660326"/>
                      <a:gd name="connsiteY19" fmla="*/ 1019103 h 4018374"/>
                      <a:gd name="connsiteX20" fmla="*/ 326477 w 1660326"/>
                      <a:gd name="connsiteY20" fmla="*/ 1003973 h 4018374"/>
                      <a:gd name="connsiteX21" fmla="*/ 14939 w 1660326"/>
                      <a:gd name="connsiteY21" fmla="*/ 201296 h 4018374"/>
                      <a:gd name="connsiteX22" fmla="*/ 732380 w 1660326"/>
                      <a:gd name="connsiteY22" fmla="*/ 753 h 4018374"/>
                      <a:gd name="connsiteX0" fmla="*/ 882818 w 1797160"/>
                      <a:gd name="connsiteY0" fmla="*/ 1143855 h 4018059"/>
                      <a:gd name="connsiteX1" fmla="*/ 1401731 w 1797160"/>
                      <a:gd name="connsiteY1" fmla="*/ 1248489 h 4018059"/>
                      <a:gd name="connsiteX2" fmla="*/ 1412663 w 1797160"/>
                      <a:gd name="connsiteY2" fmla="*/ 1254345 h 4018059"/>
                      <a:gd name="connsiteX3" fmla="*/ 1522429 w 1797160"/>
                      <a:gd name="connsiteY3" fmla="*/ 1867887 h 4018059"/>
                      <a:gd name="connsiteX4" fmla="*/ 1550530 w 1797160"/>
                      <a:gd name="connsiteY4" fmla="*/ 3967089 h 4018059"/>
                      <a:gd name="connsiteX5" fmla="*/ 890179 w 1797160"/>
                      <a:gd name="connsiteY5" fmla="*/ 3990721 h 4018059"/>
                      <a:gd name="connsiteX6" fmla="*/ 54238 w 1797160"/>
                      <a:gd name="connsiteY6" fmla="*/ 3912518 h 4018059"/>
                      <a:gd name="connsiteX7" fmla="*/ 64198 w 1797160"/>
                      <a:gd name="connsiteY7" fmla="*/ 2965783 h 4018059"/>
                      <a:gd name="connsiteX8" fmla="*/ 352973 w 1797160"/>
                      <a:gd name="connsiteY8" fmla="*/ 1254345 h 4018059"/>
                      <a:gd name="connsiteX9" fmla="*/ 363904 w 1797160"/>
                      <a:gd name="connsiteY9" fmla="*/ 1248489 h 4018059"/>
                      <a:gd name="connsiteX10" fmla="*/ 882818 w 1797160"/>
                      <a:gd name="connsiteY10" fmla="*/ 1143855 h 4018059"/>
                      <a:gd name="connsiteX11" fmla="*/ 732380 w 1797160"/>
                      <a:gd name="connsiteY11" fmla="*/ 438 h 4018059"/>
                      <a:gd name="connsiteX12" fmla="*/ 1797160 w 1797160"/>
                      <a:gd name="connsiteY12" fmla="*/ 215075 h 4018059"/>
                      <a:gd name="connsiteX13" fmla="*/ 1439160 w 1797160"/>
                      <a:gd name="connsiteY13" fmla="*/ 1003658 h 4018059"/>
                      <a:gd name="connsiteX14" fmla="*/ 1412663 w 1797160"/>
                      <a:gd name="connsiteY14" fmla="*/ 1254345 h 4018059"/>
                      <a:gd name="connsiteX15" fmla="*/ 1401731 w 1797160"/>
                      <a:gd name="connsiteY15" fmla="*/ 1248489 h 4018059"/>
                      <a:gd name="connsiteX16" fmla="*/ 882818 w 1797160"/>
                      <a:gd name="connsiteY16" fmla="*/ 1143854 h 4018059"/>
                      <a:gd name="connsiteX17" fmla="*/ 363904 w 1797160"/>
                      <a:gd name="connsiteY17" fmla="*/ 1248489 h 4018059"/>
                      <a:gd name="connsiteX18" fmla="*/ 352973 w 1797160"/>
                      <a:gd name="connsiteY18" fmla="*/ 1254344 h 4018059"/>
                      <a:gd name="connsiteX19" fmla="*/ 352973 w 1797160"/>
                      <a:gd name="connsiteY19" fmla="*/ 1018788 h 4018059"/>
                      <a:gd name="connsiteX20" fmla="*/ 326477 w 1797160"/>
                      <a:gd name="connsiteY20" fmla="*/ 1003658 h 4018059"/>
                      <a:gd name="connsiteX21" fmla="*/ 14939 w 1797160"/>
                      <a:gd name="connsiteY21" fmla="*/ 200981 h 4018059"/>
                      <a:gd name="connsiteX22" fmla="*/ 732380 w 1797160"/>
                      <a:gd name="connsiteY22" fmla="*/ 438 h 4018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797160" h="4018059">
                        <a:moveTo>
                          <a:pt x="882818" y="1143855"/>
                        </a:moveTo>
                        <a:cubicBezTo>
                          <a:pt x="1085466" y="1143855"/>
                          <a:pt x="1268929" y="1183840"/>
                          <a:pt x="1401731" y="1248489"/>
                        </a:cubicBezTo>
                        <a:lnTo>
                          <a:pt x="1412663" y="1254345"/>
                        </a:lnTo>
                        <a:cubicBezTo>
                          <a:pt x="1433723" y="1458859"/>
                          <a:pt x="1501369" y="1663373"/>
                          <a:pt x="1522429" y="1867887"/>
                        </a:cubicBezTo>
                        <a:cubicBezTo>
                          <a:pt x="1553223" y="2345411"/>
                          <a:pt x="1798535" y="4092953"/>
                          <a:pt x="1550530" y="3967089"/>
                        </a:cubicBezTo>
                        <a:cubicBezTo>
                          <a:pt x="1436805" y="4059506"/>
                          <a:pt x="1139561" y="3999816"/>
                          <a:pt x="890179" y="3990721"/>
                        </a:cubicBezTo>
                        <a:cubicBezTo>
                          <a:pt x="640797" y="3981626"/>
                          <a:pt x="288922" y="3973742"/>
                          <a:pt x="54238" y="3912518"/>
                        </a:cubicBezTo>
                        <a:cubicBezTo>
                          <a:pt x="-57354" y="3786817"/>
                          <a:pt x="32787" y="3256228"/>
                          <a:pt x="64198" y="2965783"/>
                        </a:cubicBezTo>
                        <a:cubicBezTo>
                          <a:pt x="64541" y="2491159"/>
                          <a:pt x="356219" y="1534767"/>
                          <a:pt x="352973" y="1254345"/>
                        </a:cubicBezTo>
                        <a:lnTo>
                          <a:pt x="363904" y="1248489"/>
                        </a:lnTo>
                        <a:cubicBezTo>
                          <a:pt x="496706" y="1183840"/>
                          <a:pt x="680169" y="1143855"/>
                          <a:pt x="882818" y="1143855"/>
                        </a:cubicBezTo>
                        <a:close/>
                        <a:moveTo>
                          <a:pt x="732380" y="438"/>
                        </a:moveTo>
                        <a:cubicBezTo>
                          <a:pt x="1055718" y="-9361"/>
                          <a:pt x="1618929" y="147885"/>
                          <a:pt x="1797160" y="215075"/>
                        </a:cubicBezTo>
                        <a:lnTo>
                          <a:pt x="1439160" y="1003658"/>
                        </a:lnTo>
                        <a:lnTo>
                          <a:pt x="1412663" y="1254345"/>
                        </a:lnTo>
                        <a:lnTo>
                          <a:pt x="1401731" y="1248489"/>
                        </a:lnTo>
                        <a:cubicBezTo>
                          <a:pt x="1268929" y="1183840"/>
                          <a:pt x="1085466" y="1143854"/>
                          <a:pt x="882818" y="1143854"/>
                        </a:cubicBezTo>
                        <a:cubicBezTo>
                          <a:pt x="680169" y="1143854"/>
                          <a:pt x="496706" y="1183840"/>
                          <a:pt x="363904" y="1248489"/>
                        </a:cubicBezTo>
                        <a:lnTo>
                          <a:pt x="352973" y="1254344"/>
                        </a:lnTo>
                        <a:lnTo>
                          <a:pt x="352973" y="1018788"/>
                        </a:lnTo>
                        <a:lnTo>
                          <a:pt x="326477" y="1003658"/>
                        </a:lnTo>
                        <a:cubicBezTo>
                          <a:pt x="270138" y="867357"/>
                          <a:pt x="-52711" y="368184"/>
                          <a:pt x="14939" y="200981"/>
                        </a:cubicBezTo>
                        <a:cubicBezTo>
                          <a:pt x="188552" y="123040"/>
                          <a:pt x="538378" y="6317"/>
                          <a:pt x="732380" y="438"/>
                        </a:cubicBezTo>
                        <a:close/>
                      </a:path>
                    </a:pathLst>
                  </a:custGeom>
                  <a:solidFill>
                    <a:srgbClr val="EC8AC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pic>
                <p:nvPicPr>
                  <p:cNvPr id="655" name="Kép 654"/>
                  <p:cNvPicPr>
                    <a:picLocks noChangeAspect="1"/>
                  </p:cNvPicPr>
                  <p:nvPr/>
                </p:nvPicPr>
                <p:blipFill>
                  <a:blip r:embed="rId8"/>
                  <a:srcRect l="12228" r="8418" b="149"/>
                  <a:stretch>
                    <a:fillRect/>
                  </a:stretch>
                </p:blipFill>
                <p:spPr>
                  <a:xfrm>
                    <a:off x="7329321" y="2661752"/>
                    <a:ext cx="846625" cy="1826233"/>
                  </a:xfrm>
                  <a:custGeom>
                    <a:avLst/>
                    <a:gdLst>
                      <a:gd name="connsiteX0" fmla="*/ 76743 w 846625"/>
                      <a:gd name="connsiteY0" fmla="*/ 0 h 1826233"/>
                      <a:gd name="connsiteX1" fmla="*/ 736471 w 846625"/>
                      <a:gd name="connsiteY1" fmla="*/ 0 h 1826233"/>
                      <a:gd name="connsiteX2" fmla="*/ 754247 w 846625"/>
                      <a:gd name="connsiteY2" fmla="*/ 4881 h 1826233"/>
                      <a:gd name="connsiteX3" fmla="*/ 846625 w 846625"/>
                      <a:gd name="connsiteY3" fmla="*/ 34683 h 1826233"/>
                      <a:gd name="connsiteX4" fmla="*/ 677975 w 846625"/>
                      <a:gd name="connsiteY4" fmla="*/ 406177 h 1826233"/>
                      <a:gd name="connsiteX5" fmla="*/ 665492 w 846625"/>
                      <a:gd name="connsiteY5" fmla="*/ 524273 h 1826233"/>
                      <a:gd name="connsiteX6" fmla="*/ 717202 w 846625"/>
                      <a:gd name="connsiteY6" fmla="*/ 813307 h 1826233"/>
                      <a:gd name="connsiteX7" fmla="*/ 730440 w 846625"/>
                      <a:gd name="connsiteY7" fmla="*/ 1802222 h 1826233"/>
                      <a:gd name="connsiteX8" fmla="*/ 419355 w 846625"/>
                      <a:gd name="connsiteY8" fmla="*/ 1813355 h 1826233"/>
                      <a:gd name="connsiteX9" fmla="*/ 25551 w 846625"/>
                      <a:gd name="connsiteY9" fmla="*/ 1776514 h 1826233"/>
                      <a:gd name="connsiteX10" fmla="*/ 30243 w 846625"/>
                      <a:gd name="connsiteY10" fmla="*/ 1330516 h 1826233"/>
                      <a:gd name="connsiteX11" fmla="*/ 166282 w 846625"/>
                      <a:gd name="connsiteY11" fmla="*/ 524273 h 1826233"/>
                      <a:gd name="connsiteX12" fmla="*/ 171432 w 846625"/>
                      <a:gd name="connsiteY12" fmla="*/ 521515 h 1826233"/>
                      <a:gd name="connsiteX13" fmla="*/ 415887 w 846625"/>
                      <a:gd name="connsiteY13" fmla="*/ 472223 h 1826233"/>
                      <a:gd name="connsiteX14" fmla="*/ 660342 w 846625"/>
                      <a:gd name="connsiteY14" fmla="*/ 521515 h 1826233"/>
                      <a:gd name="connsiteX15" fmla="*/ 415887 w 846625"/>
                      <a:gd name="connsiteY15" fmla="*/ 472222 h 1826233"/>
                      <a:gd name="connsiteX16" fmla="*/ 171432 w 846625"/>
                      <a:gd name="connsiteY16" fmla="*/ 521515 h 1826233"/>
                      <a:gd name="connsiteX17" fmla="*/ 166282 w 846625"/>
                      <a:gd name="connsiteY17" fmla="*/ 524273 h 1826233"/>
                      <a:gd name="connsiteX18" fmla="*/ 166282 w 846625"/>
                      <a:gd name="connsiteY18" fmla="*/ 413305 h 1826233"/>
                      <a:gd name="connsiteX19" fmla="*/ 153800 w 846625"/>
                      <a:gd name="connsiteY19" fmla="*/ 406177 h 1826233"/>
                      <a:gd name="connsiteX20" fmla="*/ 7038 w 846625"/>
                      <a:gd name="connsiteY20" fmla="*/ 28043 h 1826233"/>
                      <a:gd name="connsiteX21" fmla="*/ 41294 w 846625"/>
                      <a:gd name="connsiteY21" fmla="*/ 13556 h 182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46625" h="1826233">
                        <a:moveTo>
                          <a:pt x="76743" y="0"/>
                        </a:moveTo>
                        <a:lnTo>
                          <a:pt x="736471" y="0"/>
                        </a:lnTo>
                        <a:lnTo>
                          <a:pt x="754247" y="4881"/>
                        </a:lnTo>
                        <a:cubicBezTo>
                          <a:pt x="793309" y="16205"/>
                          <a:pt x="825635" y="26770"/>
                          <a:pt x="846625" y="34683"/>
                        </a:cubicBezTo>
                        <a:lnTo>
                          <a:pt x="677975" y="406177"/>
                        </a:lnTo>
                        <a:lnTo>
                          <a:pt x="665492" y="524273"/>
                        </a:lnTo>
                        <a:cubicBezTo>
                          <a:pt x="675414" y="620618"/>
                          <a:pt x="707281" y="716963"/>
                          <a:pt x="717202" y="813307"/>
                        </a:cubicBezTo>
                        <a:cubicBezTo>
                          <a:pt x="731709" y="1038264"/>
                          <a:pt x="847273" y="1861515"/>
                          <a:pt x="730440" y="1802222"/>
                        </a:cubicBezTo>
                        <a:cubicBezTo>
                          <a:pt x="676865" y="1845758"/>
                          <a:pt x="536837" y="1817639"/>
                          <a:pt x="419355" y="1813355"/>
                        </a:cubicBezTo>
                        <a:cubicBezTo>
                          <a:pt x="301874" y="1809070"/>
                          <a:pt x="136109" y="1805356"/>
                          <a:pt x="25551" y="1776514"/>
                        </a:cubicBezTo>
                        <a:cubicBezTo>
                          <a:pt x="-27019" y="1717297"/>
                          <a:pt x="15446" y="1467342"/>
                          <a:pt x="30243" y="1330516"/>
                        </a:cubicBezTo>
                        <a:cubicBezTo>
                          <a:pt x="30405" y="1106925"/>
                          <a:pt x="167812" y="656378"/>
                          <a:pt x="166282" y="524273"/>
                        </a:cubicBezTo>
                        <a:lnTo>
                          <a:pt x="171432" y="521515"/>
                        </a:lnTo>
                        <a:cubicBezTo>
                          <a:pt x="233994" y="491059"/>
                          <a:pt x="320421" y="472223"/>
                          <a:pt x="415887" y="472223"/>
                        </a:cubicBezTo>
                        <a:cubicBezTo>
                          <a:pt x="511353" y="472223"/>
                          <a:pt x="597781" y="491059"/>
                          <a:pt x="660342" y="521515"/>
                        </a:cubicBezTo>
                        <a:cubicBezTo>
                          <a:pt x="597781" y="491059"/>
                          <a:pt x="511353" y="472222"/>
                          <a:pt x="415887" y="472222"/>
                        </a:cubicBezTo>
                        <a:cubicBezTo>
                          <a:pt x="320421" y="472222"/>
                          <a:pt x="233994" y="491059"/>
                          <a:pt x="171432" y="521515"/>
                        </a:cubicBezTo>
                        <a:lnTo>
                          <a:pt x="166282" y="524273"/>
                        </a:lnTo>
                        <a:lnTo>
                          <a:pt x="166282" y="413305"/>
                        </a:lnTo>
                        <a:lnTo>
                          <a:pt x="153800" y="406177"/>
                        </a:lnTo>
                        <a:cubicBezTo>
                          <a:pt x="127260" y="341967"/>
                          <a:pt x="-24831" y="106811"/>
                          <a:pt x="7038" y="28043"/>
                        </a:cubicBezTo>
                        <a:cubicBezTo>
                          <a:pt x="17261" y="23454"/>
                          <a:pt x="28782" y="18579"/>
                          <a:pt x="41294" y="13556"/>
                        </a:cubicBezTo>
                        <a:close/>
                      </a:path>
                    </a:pathLst>
                  </a:custGeom>
                </p:spPr>
              </p:pic>
            </p:grpSp>
            <p:grpSp>
              <p:nvGrpSpPr>
                <p:cNvPr id="336" name="Csoportba foglalás 335"/>
                <p:cNvGrpSpPr/>
                <p:nvPr/>
              </p:nvGrpSpPr>
              <p:grpSpPr>
                <a:xfrm>
                  <a:off x="8418243" y="136368"/>
                  <a:ext cx="1866306" cy="2588648"/>
                  <a:chOff x="8875857" y="1124981"/>
                  <a:chExt cx="1866306" cy="2588648"/>
                </a:xfrm>
              </p:grpSpPr>
              <p:grpSp>
                <p:nvGrpSpPr>
                  <p:cNvPr id="337" name="Csoportba foglalás 336"/>
                  <p:cNvGrpSpPr/>
                  <p:nvPr/>
                </p:nvGrpSpPr>
                <p:grpSpPr>
                  <a:xfrm>
                    <a:off x="9214415" y="1418701"/>
                    <a:ext cx="1165160" cy="1098692"/>
                    <a:chOff x="8855579" y="1074709"/>
                    <a:chExt cx="2594946" cy="2972459"/>
                  </a:xfrm>
                </p:grpSpPr>
                <p:grpSp>
                  <p:nvGrpSpPr>
                    <p:cNvPr id="617" name="Csoportba foglalás 616"/>
                    <p:cNvGrpSpPr/>
                    <p:nvPr/>
                  </p:nvGrpSpPr>
                  <p:grpSpPr>
                    <a:xfrm>
                      <a:off x="8855579" y="1074709"/>
                      <a:ext cx="2559791" cy="2972459"/>
                      <a:chOff x="3992803" y="1669535"/>
                      <a:chExt cx="2559791" cy="2972459"/>
                    </a:xfrm>
                  </p:grpSpPr>
                  <p:sp>
                    <p:nvSpPr>
                      <p:cNvPr id="622" name="Szabadkézi sokszög 621"/>
                      <p:cNvSpPr/>
                      <p:nvPr/>
                    </p:nvSpPr>
                    <p:spPr>
                      <a:xfrm>
                        <a:off x="5074511" y="4164930"/>
                        <a:ext cx="411380" cy="477064"/>
                      </a:xfrm>
                      <a:custGeom>
                        <a:avLst/>
                        <a:gdLst>
                          <a:gd name="connsiteX0" fmla="*/ 645443 w 645443"/>
                          <a:gd name="connsiteY0" fmla="*/ 0 h 713575"/>
                          <a:gd name="connsiteX1" fmla="*/ 645443 w 645443"/>
                          <a:gd name="connsiteY1" fmla="*/ 646719 h 713575"/>
                          <a:gd name="connsiteX2" fmla="*/ 635215 w 645443"/>
                          <a:gd name="connsiteY2" fmla="*/ 651165 h 713575"/>
                          <a:gd name="connsiteX3" fmla="*/ 471068 w 645443"/>
                          <a:gd name="connsiteY3" fmla="*/ 693513 h 713575"/>
                          <a:gd name="connsiteX4" fmla="*/ 343126 w 645443"/>
                          <a:gd name="connsiteY4" fmla="*/ 704433 h 713575"/>
                          <a:gd name="connsiteX5" fmla="*/ 343126 w 645443"/>
                          <a:gd name="connsiteY5" fmla="*/ 713552 h 713575"/>
                          <a:gd name="connsiteX6" fmla="*/ 342849 w 645443"/>
                          <a:gd name="connsiteY6" fmla="*/ 713575 h 713575"/>
                          <a:gd name="connsiteX7" fmla="*/ 342849 w 645443"/>
                          <a:gd name="connsiteY7" fmla="*/ 713527 h 713575"/>
                          <a:gd name="connsiteX8" fmla="*/ 174376 w 645443"/>
                          <a:gd name="connsiteY8" fmla="*/ 699147 h 713575"/>
                          <a:gd name="connsiteX9" fmla="*/ 10228 w 645443"/>
                          <a:gd name="connsiteY9" fmla="*/ 656800 h 713575"/>
                          <a:gd name="connsiteX10" fmla="*/ 0 w 645443"/>
                          <a:gd name="connsiteY10" fmla="*/ 652354 h 713575"/>
                          <a:gd name="connsiteX11" fmla="*/ 0 w 645443"/>
                          <a:gd name="connsiteY11" fmla="*/ 5635 h 713575"/>
                          <a:gd name="connsiteX12" fmla="*/ 26324 w 645443"/>
                          <a:gd name="connsiteY12" fmla="*/ 14562 h 713575"/>
                          <a:gd name="connsiteX13" fmla="*/ 190971 w 645443"/>
                          <a:gd name="connsiteY13" fmla="*/ 47706 h 713575"/>
                          <a:gd name="connsiteX14" fmla="*/ 302314 w 645443"/>
                          <a:gd name="connsiteY14" fmla="*/ 55123 h 713575"/>
                          <a:gd name="connsiteX15" fmla="*/ 302314 w 645443"/>
                          <a:gd name="connsiteY15" fmla="*/ 52205 h 713575"/>
                          <a:gd name="connsiteX16" fmla="*/ 302323 w 645443"/>
                          <a:gd name="connsiteY16" fmla="*/ 52206 h 713575"/>
                          <a:gd name="connsiteX17" fmla="*/ 454472 w 645443"/>
                          <a:gd name="connsiteY17" fmla="*/ 42071 h 713575"/>
                          <a:gd name="connsiteX18" fmla="*/ 619119 w 645443"/>
                          <a:gd name="connsiteY18" fmla="*/ 8927 h 713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45443" h="713575">
                            <a:moveTo>
                              <a:pt x="645443" y="0"/>
                            </a:moveTo>
                            <a:lnTo>
                              <a:pt x="645443" y="646719"/>
                            </a:lnTo>
                            <a:lnTo>
                              <a:pt x="635215" y="651165"/>
                            </a:lnTo>
                            <a:cubicBezTo>
                              <a:pt x="581406" y="669778"/>
                              <a:pt x="526644" y="683972"/>
                              <a:pt x="471068" y="693513"/>
                            </a:cubicBezTo>
                            <a:lnTo>
                              <a:pt x="343126" y="704433"/>
                            </a:lnTo>
                            <a:lnTo>
                              <a:pt x="343126" y="713552"/>
                            </a:lnTo>
                            <a:lnTo>
                              <a:pt x="342849" y="713575"/>
                            </a:lnTo>
                            <a:lnTo>
                              <a:pt x="342849" y="713527"/>
                            </a:lnTo>
                            <a:lnTo>
                              <a:pt x="174376" y="699147"/>
                            </a:lnTo>
                            <a:cubicBezTo>
                              <a:pt x="118800" y="689607"/>
                              <a:pt x="64038" y="675413"/>
                              <a:pt x="10228" y="656800"/>
                            </a:cubicBezTo>
                            <a:lnTo>
                              <a:pt x="0" y="652354"/>
                            </a:lnTo>
                            <a:lnTo>
                              <a:pt x="0" y="5635"/>
                            </a:lnTo>
                            <a:lnTo>
                              <a:pt x="26324" y="14562"/>
                            </a:lnTo>
                            <a:cubicBezTo>
                              <a:pt x="80297" y="29131"/>
                              <a:pt x="135226" y="40239"/>
                              <a:pt x="190971" y="47706"/>
                            </a:cubicBezTo>
                            <a:lnTo>
                              <a:pt x="302314" y="55123"/>
                            </a:lnTo>
                            <a:lnTo>
                              <a:pt x="302314" y="52205"/>
                            </a:lnTo>
                            <a:lnTo>
                              <a:pt x="302323" y="52206"/>
                            </a:lnTo>
                            <a:lnTo>
                              <a:pt x="454472" y="42071"/>
                            </a:lnTo>
                            <a:cubicBezTo>
                              <a:pt x="510218" y="34604"/>
                              <a:pt x="565146" y="23496"/>
                              <a:pt x="619119" y="892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FFCD7D"/>
                          </a:gs>
                          <a:gs pos="97000">
                            <a:srgbClr val="FFE1AF"/>
                          </a:gs>
                        </a:gsLst>
                        <a:path path="circle">
                          <a:fillToRect t="100000" r="100000"/>
                        </a:path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23" name="Szabadkézi sokszög 622"/>
                      <p:cNvSpPr/>
                      <p:nvPr/>
                    </p:nvSpPr>
                    <p:spPr>
                      <a:xfrm>
                        <a:off x="3992803" y="1669535"/>
                        <a:ext cx="2559791" cy="2439650"/>
                      </a:xfrm>
                      <a:custGeom>
                        <a:avLst/>
                        <a:gdLst>
                          <a:gd name="connsiteX0" fmla="*/ 785044 w 1638668"/>
                          <a:gd name="connsiteY0" fmla="*/ 0 h 1612462"/>
                          <a:gd name="connsiteX1" fmla="*/ 850973 w 1638668"/>
                          <a:gd name="connsiteY1" fmla="*/ 3088 h 1612462"/>
                          <a:gd name="connsiteX2" fmla="*/ 1461695 w 1638668"/>
                          <a:gd name="connsiteY2" fmla="*/ 432645 h 1612462"/>
                          <a:gd name="connsiteX3" fmla="*/ 1489325 w 1638668"/>
                          <a:gd name="connsiteY3" fmla="*/ 520962 h 1612462"/>
                          <a:gd name="connsiteX4" fmla="*/ 1527274 w 1638668"/>
                          <a:gd name="connsiteY4" fmla="*/ 567462 h 1612462"/>
                          <a:gd name="connsiteX5" fmla="*/ 1638668 w 1638668"/>
                          <a:gd name="connsiteY5" fmla="*/ 929074 h 1612462"/>
                          <a:gd name="connsiteX6" fmla="*/ 976809 w 1638668"/>
                          <a:gd name="connsiteY6" fmla="*/ 1609374 h 1612462"/>
                          <a:gd name="connsiteX7" fmla="*/ 910880 w 1638668"/>
                          <a:gd name="connsiteY7" fmla="*/ 1612462 h 1612462"/>
                          <a:gd name="connsiteX8" fmla="*/ 910880 w 1638668"/>
                          <a:gd name="connsiteY8" fmla="*/ 1352713 h 1612462"/>
                          <a:gd name="connsiteX9" fmla="*/ 850973 w 1638668"/>
                          <a:gd name="connsiteY9" fmla="*/ 1363688 h 1612462"/>
                          <a:gd name="connsiteX10" fmla="*/ 817792 w 1638668"/>
                          <a:gd name="connsiteY10" fmla="*/ 1365242 h 1612462"/>
                          <a:gd name="connsiteX11" fmla="*/ 817792 w 1638668"/>
                          <a:gd name="connsiteY11" fmla="*/ 1367694 h 1612462"/>
                          <a:gd name="connsiteX12" fmla="*/ 808582 w 1638668"/>
                          <a:gd name="connsiteY12" fmla="*/ 1368136 h 1612462"/>
                          <a:gd name="connsiteX13" fmla="*/ 791327 w 1638668"/>
                          <a:gd name="connsiteY13" fmla="*/ 1366482 h 1612462"/>
                          <a:gd name="connsiteX14" fmla="*/ 785044 w 1638668"/>
                          <a:gd name="connsiteY14" fmla="*/ 1366776 h 1612462"/>
                          <a:gd name="connsiteX15" fmla="*/ 785044 w 1638668"/>
                          <a:gd name="connsiteY15" fmla="*/ 1365879 h 1612462"/>
                          <a:gd name="connsiteX16" fmla="*/ 727788 w 1638668"/>
                          <a:gd name="connsiteY16" fmla="*/ 1360390 h 1612462"/>
                          <a:gd name="connsiteX17" fmla="*/ 727788 w 1638668"/>
                          <a:gd name="connsiteY17" fmla="*/ 1612018 h 1612462"/>
                          <a:gd name="connsiteX18" fmla="*/ 718578 w 1638668"/>
                          <a:gd name="connsiteY18" fmla="*/ 1612460 h 1612462"/>
                          <a:gd name="connsiteX19" fmla="*/ 0 w 1638668"/>
                          <a:gd name="connsiteY19" fmla="*/ 929073 h 1612462"/>
                          <a:gd name="connsiteX20" fmla="*/ 56470 w 1638668"/>
                          <a:gd name="connsiteY20" fmla="*/ 663068 h 1612462"/>
                          <a:gd name="connsiteX21" fmla="*/ 98916 w 1638668"/>
                          <a:gd name="connsiteY21" fmla="*/ 588697 h 1612462"/>
                          <a:gd name="connsiteX22" fmla="*/ 101228 w 1638668"/>
                          <a:gd name="connsiteY22" fmla="*/ 563778 h 1612462"/>
                          <a:gd name="connsiteX23" fmla="*/ 663763 w 1638668"/>
                          <a:gd name="connsiteY23" fmla="*/ 15246 h 1612462"/>
                          <a:gd name="connsiteX24" fmla="*/ 785044 w 1638668"/>
                          <a:gd name="connsiteY24" fmla="*/ 3619 h 1612462"/>
                          <a:gd name="connsiteX0" fmla="*/ 785044 w 1638668"/>
                          <a:gd name="connsiteY0" fmla="*/ 531 h 1609374"/>
                          <a:gd name="connsiteX1" fmla="*/ 850973 w 1638668"/>
                          <a:gd name="connsiteY1" fmla="*/ 0 h 1609374"/>
                          <a:gd name="connsiteX2" fmla="*/ 1461695 w 1638668"/>
                          <a:gd name="connsiteY2" fmla="*/ 429557 h 1609374"/>
                          <a:gd name="connsiteX3" fmla="*/ 1489325 w 1638668"/>
                          <a:gd name="connsiteY3" fmla="*/ 517874 h 1609374"/>
                          <a:gd name="connsiteX4" fmla="*/ 1527274 w 1638668"/>
                          <a:gd name="connsiteY4" fmla="*/ 564374 h 1609374"/>
                          <a:gd name="connsiteX5" fmla="*/ 1638668 w 1638668"/>
                          <a:gd name="connsiteY5" fmla="*/ 925986 h 1609374"/>
                          <a:gd name="connsiteX6" fmla="*/ 976809 w 1638668"/>
                          <a:gd name="connsiteY6" fmla="*/ 1606286 h 1609374"/>
                          <a:gd name="connsiteX7" fmla="*/ 910880 w 1638668"/>
                          <a:gd name="connsiteY7" fmla="*/ 1609374 h 1609374"/>
                          <a:gd name="connsiteX8" fmla="*/ 910880 w 1638668"/>
                          <a:gd name="connsiteY8" fmla="*/ 1349625 h 1609374"/>
                          <a:gd name="connsiteX9" fmla="*/ 850973 w 1638668"/>
                          <a:gd name="connsiteY9" fmla="*/ 1360600 h 1609374"/>
                          <a:gd name="connsiteX10" fmla="*/ 817792 w 1638668"/>
                          <a:gd name="connsiteY10" fmla="*/ 1362154 h 1609374"/>
                          <a:gd name="connsiteX11" fmla="*/ 817792 w 1638668"/>
                          <a:gd name="connsiteY11" fmla="*/ 1364606 h 1609374"/>
                          <a:gd name="connsiteX12" fmla="*/ 808582 w 1638668"/>
                          <a:gd name="connsiteY12" fmla="*/ 1365048 h 1609374"/>
                          <a:gd name="connsiteX13" fmla="*/ 791327 w 1638668"/>
                          <a:gd name="connsiteY13" fmla="*/ 1363394 h 1609374"/>
                          <a:gd name="connsiteX14" fmla="*/ 785044 w 1638668"/>
                          <a:gd name="connsiteY14" fmla="*/ 1363688 h 1609374"/>
                          <a:gd name="connsiteX15" fmla="*/ 785044 w 1638668"/>
                          <a:gd name="connsiteY15" fmla="*/ 1362791 h 1609374"/>
                          <a:gd name="connsiteX16" fmla="*/ 727788 w 1638668"/>
                          <a:gd name="connsiteY16" fmla="*/ 1357302 h 1609374"/>
                          <a:gd name="connsiteX17" fmla="*/ 727788 w 1638668"/>
                          <a:gd name="connsiteY17" fmla="*/ 1608930 h 1609374"/>
                          <a:gd name="connsiteX18" fmla="*/ 718578 w 1638668"/>
                          <a:gd name="connsiteY18" fmla="*/ 1609372 h 1609374"/>
                          <a:gd name="connsiteX19" fmla="*/ 0 w 1638668"/>
                          <a:gd name="connsiteY19" fmla="*/ 925985 h 1609374"/>
                          <a:gd name="connsiteX20" fmla="*/ 56470 w 1638668"/>
                          <a:gd name="connsiteY20" fmla="*/ 659980 h 1609374"/>
                          <a:gd name="connsiteX21" fmla="*/ 98916 w 1638668"/>
                          <a:gd name="connsiteY21" fmla="*/ 585609 h 1609374"/>
                          <a:gd name="connsiteX22" fmla="*/ 101228 w 1638668"/>
                          <a:gd name="connsiteY22" fmla="*/ 560690 h 1609374"/>
                          <a:gd name="connsiteX23" fmla="*/ 663763 w 1638668"/>
                          <a:gd name="connsiteY23" fmla="*/ 12158 h 1609374"/>
                          <a:gd name="connsiteX24" fmla="*/ 785044 w 1638668"/>
                          <a:gd name="connsiteY24" fmla="*/ 531 h 1609374"/>
                          <a:gd name="connsiteX0" fmla="*/ 663763 w 1638668"/>
                          <a:gd name="connsiteY0" fmla="*/ 12158 h 1609374"/>
                          <a:gd name="connsiteX1" fmla="*/ 850973 w 1638668"/>
                          <a:gd name="connsiteY1" fmla="*/ 0 h 1609374"/>
                          <a:gd name="connsiteX2" fmla="*/ 1461695 w 1638668"/>
                          <a:gd name="connsiteY2" fmla="*/ 429557 h 1609374"/>
                          <a:gd name="connsiteX3" fmla="*/ 1489325 w 1638668"/>
                          <a:gd name="connsiteY3" fmla="*/ 517874 h 1609374"/>
                          <a:gd name="connsiteX4" fmla="*/ 1527274 w 1638668"/>
                          <a:gd name="connsiteY4" fmla="*/ 564374 h 1609374"/>
                          <a:gd name="connsiteX5" fmla="*/ 1638668 w 1638668"/>
                          <a:gd name="connsiteY5" fmla="*/ 925986 h 1609374"/>
                          <a:gd name="connsiteX6" fmla="*/ 976809 w 1638668"/>
                          <a:gd name="connsiteY6" fmla="*/ 1606286 h 1609374"/>
                          <a:gd name="connsiteX7" fmla="*/ 910880 w 1638668"/>
                          <a:gd name="connsiteY7" fmla="*/ 1609374 h 1609374"/>
                          <a:gd name="connsiteX8" fmla="*/ 910880 w 1638668"/>
                          <a:gd name="connsiteY8" fmla="*/ 1349625 h 1609374"/>
                          <a:gd name="connsiteX9" fmla="*/ 850973 w 1638668"/>
                          <a:gd name="connsiteY9" fmla="*/ 1360600 h 1609374"/>
                          <a:gd name="connsiteX10" fmla="*/ 817792 w 1638668"/>
                          <a:gd name="connsiteY10" fmla="*/ 1362154 h 1609374"/>
                          <a:gd name="connsiteX11" fmla="*/ 817792 w 1638668"/>
                          <a:gd name="connsiteY11" fmla="*/ 1364606 h 1609374"/>
                          <a:gd name="connsiteX12" fmla="*/ 808582 w 1638668"/>
                          <a:gd name="connsiteY12" fmla="*/ 1365048 h 1609374"/>
                          <a:gd name="connsiteX13" fmla="*/ 791327 w 1638668"/>
                          <a:gd name="connsiteY13" fmla="*/ 1363394 h 1609374"/>
                          <a:gd name="connsiteX14" fmla="*/ 785044 w 1638668"/>
                          <a:gd name="connsiteY14" fmla="*/ 1363688 h 1609374"/>
                          <a:gd name="connsiteX15" fmla="*/ 785044 w 1638668"/>
                          <a:gd name="connsiteY15" fmla="*/ 1362791 h 1609374"/>
                          <a:gd name="connsiteX16" fmla="*/ 727788 w 1638668"/>
                          <a:gd name="connsiteY16" fmla="*/ 1357302 h 1609374"/>
                          <a:gd name="connsiteX17" fmla="*/ 727788 w 1638668"/>
                          <a:gd name="connsiteY17" fmla="*/ 1608930 h 1609374"/>
                          <a:gd name="connsiteX18" fmla="*/ 718578 w 1638668"/>
                          <a:gd name="connsiteY18" fmla="*/ 1609372 h 1609374"/>
                          <a:gd name="connsiteX19" fmla="*/ 0 w 1638668"/>
                          <a:gd name="connsiteY19" fmla="*/ 925985 h 1609374"/>
                          <a:gd name="connsiteX20" fmla="*/ 56470 w 1638668"/>
                          <a:gd name="connsiteY20" fmla="*/ 659980 h 1609374"/>
                          <a:gd name="connsiteX21" fmla="*/ 98916 w 1638668"/>
                          <a:gd name="connsiteY21" fmla="*/ 585609 h 1609374"/>
                          <a:gd name="connsiteX22" fmla="*/ 101228 w 1638668"/>
                          <a:gd name="connsiteY22" fmla="*/ 560690 h 1609374"/>
                          <a:gd name="connsiteX23" fmla="*/ 663763 w 1638668"/>
                          <a:gd name="connsiteY23" fmla="*/ 12158 h 1609374"/>
                          <a:gd name="connsiteX0" fmla="*/ 663763 w 1638668"/>
                          <a:gd name="connsiteY0" fmla="*/ 12158 h 1609374"/>
                          <a:gd name="connsiteX1" fmla="*/ 850973 w 1638668"/>
                          <a:gd name="connsiteY1" fmla="*/ 0 h 1609374"/>
                          <a:gd name="connsiteX2" fmla="*/ 1461695 w 1638668"/>
                          <a:gd name="connsiteY2" fmla="*/ 429557 h 1609374"/>
                          <a:gd name="connsiteX3" fmla="*/ 1489325 w 1638668"/>
                          <a:gd name="connsiteY3" fmla="*/ 517874 h 1609374"/>
                          <a:gd name="connsiteX4" fmla="*/ 1527274 w 1638668"/>
                          <a:gd name="connsiteY4" fmla="*/ 564374 h 1609374"/>
                          <a:gd name="connsiteX5" fmla="*/ 1638668 w 1638668"/>
                          <a:gd name="connsiteY5" fmla="*/ 925986 h 1609374"/>
                          <a:gd name="connsiteX6" fmla="*/ 976809 w 1638668"/>
                          <a:gd name="connsiteY6" fmla="*/ 1606286 h 1609374"/>
                          <a:gd name="connsiteX7" fmla="*/ 910880 w 1638668"/>
                          <a:gd name="connsiteY7" fmla="*/ 1609374 h 1609374"/>
                          <a:gd name="connsiteX8" fmla="*/ 910880 w 1638668"/>
                          <a:gd name="connsiteY8" fmla="*/ 1349625 h 1609374"/>
                          <a:gd name="connsiteX9" fmla="*/ 850973 w 1638668"/>
                          <a:gd name="connsiteY9" fmla="*/ 1360600 h 1609374"/>
                          <a:gd name="connsiteX10" fmla="*/ 817792 w 1638668"/>
                          <a:gd name="connsiteY10" fmla="*/ 1362154 h 1609374"/>
                          <a:gd name="connsiteX11" fmla="*/ 817792 w 1638668"/>
                          <a:gd name="connsiteY11" fmla="*/ 1364606 h 1609374"/>
                          <a:gd name="connsiteX12" fmla="*/ 808582 w 1638668"/>
                          <a:gd name="connsiteY12" fmla="*/ 1365048 h 1609374"/>
                          <a:gd name="connsiteX13" fmla="*/ 791327 w 1638668"/>
                          <a:gd name="connsiteY13" fmla="*/ 1363394 h 1609374"/>
                          <a:gd name="connsiteX14" fmla="*/ 785044 w 1638668"/>
                          <a:gd name="connsiteY14" fmla="*/ 1363688 h 1609374"/>
                          <a:gd name="connsiteX15" fmla="*/ 785044 w 1638668"/>
                          <a:gd name="connsiteY15" fmla="*/ 1362791 h 1609374"/>
                          <a:gd name="connsiteX16" fmla="*/ 727788 w 1638668"/>
                          <a:gd name="connsiteY16" fmla="*/ 1357302 h 1609374"/>
                          <a:gd name="connsiteX17" fmla="*/ 727788 w 1638668"/>
                          <a:gd name="connsiteY17" fmla="*/ 1608930 h 1609374"/>
                          <a:gd name="connsiteX18" fmla="*/ 718578 w 1638668"/>
                          <a:gd name="connsiteY18" fmla="*/ 1609372 h 1609374"/>
                          <a:gd name="connsiteX19" fmla="*/ 0 w 1638668"/>
                          <a:gd name="connsiteY19" fmla="*/ 925985 h 1609374"/>
                          <a:gd name="connsiteX20" fmla="*/ 56470 w 1638668"/>
                          <a:gd name="connsiteY20" fmla="*/ 659980 h 1609374"/>
                          <a:gd name="connsiteX21" fmla="*/ 98916 w 1638668"/>
                          <a:gd name="connsiteY21" fmla="*/ 585609 h 1609374"/>
                          <a:gd name="connsiteX22" fmla="*/ 101228 w 1638668"/>
                          <a:gd name="connsiteY22" fmla="*/ 560690 h 1609374"/>
                          <a:gd name="connsiteX23" fmla="*/ 663763 w 1638668"/>
                          <a:gd name="connsiteY23" fmla="*/ 12158 h 160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638668" h="1609374">
                            <a:moveTo>
                              <a:pt x="663763" y="12158"/>
                            </a:moveTo>
                            <a:cubicBezTo>
                              <a:pt x="734833" y="-4896"/>
                              <a:pt x="788570" y="4053"/>
                              <a:pt x="850973" y="0"/>
                            </a:cubicBezTo>
                            <a:cubicBezTo>
                              <a:pt x="1129791" y="26264"/>
                              <a:pt x="1362678" y="196640"/>
                              <a:pt x="1461695" y="429557"/>
                            </a:cubicBezTo>
                            <a:lnTo>
                              <a:pt x="1489325" y="517874"/>
                            </a:lnTo>
                            <a:lnTo>
                              <a:pt x="1527274" y="564374"/>
                            </a:lnTo>
                            <a:cubicBezTo>
                              <a:pt x="1597873" y="669276"/>
                              <a:pt x="1638668" y="793212"/>
                              <a:pt x="1638668" y="925986"/>
                            </a:cubicBezTo>
                            <a:cubicBezTo>
                              <a:pt x="1638668" y="1280051"/>
                              <a:pt x="1348566" y="1571267"/>
                              <a:pt x="976809" y="1606286"/>
                            </a:cubicBezTo>
                            <a:lnTo>
                              <a:pt x="910880" y="1609374"/>
                            </a:lnTo>
                            <a:lnTo>
                              <a:pt x="910880" y="1349625"/>
                            </a:lnTo>
                            <a:lnTo>
                              <a:pt x="850973" y="1360600"/>
                            </a:lnTo>
                            <a:lnTo>
                              <a:pt x="817792" y="1362154"/>
                            </a:lnTo>
                            <a:lnTo>
                              <a:pt x="817792" y="1364606"/>
                            </a:lnTo>
                            <a:lnTo>
                              <a:pt x="808582" y="1365048"/>
                            </a:lnTo>
                            <a:lnTo>
                              <a:pt x="791327" y="1363394"/>
                            </a:lnTo>
                            <a:lnTo>
                              <a:pt x="785044" y="1363688"/>
                            </a:lnTo>
                            <a:lnTo>
                              <a:pt x="785044" y="1362791"/>
                            </a:lnTo>
                            <a:lnTo>
                              <a:pt x="727788" y="1357302"/>
                            </a:lnTo>
                            <a:lnTo>
                              <a:pt x="727788" y="1608930"/>
                            </a:lnTo>
                            <a:lnTo>
                              <a:pt x="718578" y="1609372"/>
                            </a:lnTo>
                            <a:cubicBezTo>
                              <a:pt x="321718" y="1609372"/>
                              <a:pt x="0" y="1303409"/>
                              <a:pt x="0" y="925985"/>
                            </a:cubicBezTo>
                            <a:cubicBezTo>
                              <a:pt x="0" y="831629"/>
                              <a:pt x="20108" y="741739"/>
                              <a:pt x="56470" y="659980"/>
                            </a:cubicBezTo>
                            <a:lnTo>
                              <a:pt x="98916" y="585609"/>
                            </a:lnTo>
                            <a:lnTo>
                              <a:pt x="101228" y="560690"/>
                            </a:lnTo>
                            <a:cubicBezTo>
                              <a:pt x="152851" y="285841"/>
                              <a:pt x="377250" y="67916"/>
                              <a:pt x="663763" y="12158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6">
                          <a:lumMod val="50000"/>
                        </a:schemeClr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24" name="Ellipszis 623"/>
                      <p:cNvSpPr/>
                      <p:nvPr/>
                    </p:nvSpPr>
                    <p:spPr>
                      <a:xfrm>
                        <a:off x="5938710" y="3280050"/>
                        <a:ext cx="257133" cy="232523"/>
                      </a:xfrm>
                      <a:prstGeom prst="ellipse">
                        <a:avLst/>
                      </a:prstGeom>
                      <a:solidFill>
                        <a:srgbClr val="FFDA9E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25" name="Szabadkézi sokszög 624"/>
                      <p:cNvSpPr/>
                      <p:nvPr/>
                    </p:nvSpPr>
                    <p:spPr>
                      <a:xfrm flipH="1">
                        <a:off x="5256068" y="2992650"/>
                        <a:ext cx="7725" cy="969506"/>
                      </a:xfrm>
                      <a:custGeom>
                        <a:avLst/>
                        <a:gdLst>
                          <a:gd name="connsiteX0" fmla="*/ 15567 w 15567"/>
                          <a:gd name="connsiteY0" fmla="*/ 0 h 1989582"/>
                          <a:gd name="connsiteX1" fmla="*/ 0 w 15567"/>
                          <a:gd name="connsiteY1" fmla="*/ 0 h 1989582"/>
                          <a:gd name="connsiteX2" fmla="*/ 0 w 15567"/>
                          <a:gd name="connsiteY2" fmla="*/ 1989582 h 1989582"/>
                          <a:gd name="connsiteX3" fmla="*/ 15567 w 15567"/>
                          <a:gd name="connsiteY3" fmla="*/ 1989582 h 1989582"/>
                          <a:gd name="connsiteX4" fmla="*/ 15567 w 15567"/>
                          <a:gd name="connsiteY4" fmla="*/ 0 h 19895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567" h="1989582">
                            <a:moveTo>
                              <a:pt x="15567" y="0"/>
                            </a:moveTo>
                            <a:lnTo>
                              <a:pt x="0" y="0"/>
                            </a:lnTo>
                            <a:lnTo>
                              <a:pt x="0" y="1989582"/>
                            </a:lnTo>
                            <a:lnTo>
                              <a:pt x="15567" y="1989582"/>
                            </a:lnTo>
                            <a:lnTo>
                              <a:pt x="15567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26" name="Szabadkézi sokszög 625"/>
                      <p:cNvSpPr/>
                      <p:nvPr/>
                    </p:nvSpPr>
                    <p:spPr>
                      <a:xfrm flipH="1">
                        <a:off x="4569119" y="3534780"/>
                        <a:ext cx="52051" cy="4779"/>
                      </a:xfrm>
                      <a:custGeom>
                        <a:avLst/>
                        <a:gdLst>
                          <a:gd name="connsiteX0" fmla="*/ 104871 w 104871"/>
                          <a:gd name="connsiteY0" fmla="*/ 0 h 9808"/>
                          <a:gd name="connsiteX1" fmla="*/ 12591 w 104871"/>
                          <a:gd name="connsiteY1" fmla="*/ 6906 h 9808"/>
                          <a:gd name="connsiteX2" fmla="*/ 0 w 104871"/>
                          <a:gd name="connsiteY2" fmla="*/ 9808 h 9808"/>
                          <a:gd name="connsiteX3" fmla="*/ 104871 w 104871"/>
                          <a:gd name="connsiteY3" fmla="*/ 0 h 98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871" h="9808">
                            <a:moveTo>
                              <a:pt x="104871" y="0"/>
                            </a:moveTo>
                            <a:lnTo>
                              <a:pt x="12591" y="6906"/>
                            </a:lnTo>
                            <a:lnTo>
                              <a:pt x="0" y="9808"/>
                            </a:lnTo>
                            <a:lnTo>
                              <a:pt x="104871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27" name="Ellipszis 626"/>
                      <p:cNvSpPr/>
                      <p:nvPr/>
                    </p:nvSpPr>
                    <p:spPr>
                      <a:xfrm>
                        <a:off x="4346078" y="3347361"/>
                        <a:ext cx="250729" cy="232523"/>
                      </a:xfrm>
                      <a:prstGeom prst="ellipse">
                        <a:avLst/>
                      </a:prstGeom>
                      <a:solidFill>
                        <a:srgbClr val="FFDA9E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28" name="Szabadkézi sokszög 627"/>
                      <p:cNvSpPr/>
                      <p:nvPr/>
                    </p:nvSpPr>
                    <p:spPr>
                      <a:xfrm flipH="1">
                        <a:off x="4621169" y="3539559"/>
                        <a:ext cx="15305" cy="3462"/>
                      </a:xfrm>
                      <a:custGeom>
                        <a:avLst/>
                        <a:gdLst>
                          <a:gd name="connsiteX0" fmla="*/ 30834 w 30834"/>
                          <a:gd name="connsiteY0" fmla="*/ 0 h 7106"/>
                          <a:gd name="connsiteX1" fmla="*/ 21261 w 30834"/>
                          <a:gd name="connsiteY1" fmla="*/ 895 h 7106"/>
                          <a:gd name="connsiteX2" fmla="*/ 0 w 30834"/>
                          <a:gd name="connsiteY2" fmla="*/ 7106 h 7106"/>
                          <a:gd name="connsiteX3" fmla="*/ 30834 w 30834"/>
                          <a:gd name="connsiteY3" fmla="*/ 0 h 7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834" h="7106">
                            <a:moveTo>
                              <a:pt x="30834" y="0"/>
                            </a:moveTo>
                            <a:lnTo>
                              <a:pt x="21261" y="895"/>
                            </a:lnTo>
                            <a:lnTo>
                              <a:pt x="0" y="7106"/>
                            </a:lnTo>
                            <a:lnTo>
                              <a:pt x="30834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29" name="Szabadkézi sokszög 628"/>
                      <p:cNvSpPr/>
                      <p:nvPr/>
                    </p:nvSpPr>
                    <p:spPr>
                      <a:xfrm flipH="1">
                        <a:off x="4292566" y="2511251"/>
                        <a:ext cx="1903277" cy="1689872"/>
                      </a:xfrm>
                      <a:custGeom>
                        <a:avLst/>
                        <a:gdLst>
                          <a:gd name="connsiteX0" fmla="*/ 1480203 w 2986185"/>
                          <a:gd name="connsiteY0" fmla="*/ 0 h 2558288"/>
                          <a:gd name="connsiteX1" fmla="*/ 1480172 w 2986185"/>
                          <a:gd name="connsiteY1" fmla="*/ 6206 h 2558288"/>
                          <a:gd name="connsiteX2" fmla="*/ 1435734 w 2986185"/>
                          <a:gd name="connsiteY2" fmla="*/ 8843 h 2558288"/>
                          <a:gd name="connsiteX3" fmla="*/ 0 w 2986185"/>
                          <a:gd name="connsiteY3" fmla="*/ 505395 h 2558288"/>
                          <a:gd name="connsiteX4" fmla="*/ 1518376 w 2986185"/>
                          <a:gd name="connsiteY4" fmla="*/ 2558288 h 2558288"/>
                          <a:gd name="connsiteX5" fmla="*/ 1518468 w 2986185"/>
                          <a:gd name="connsiteY5" fmla="*/ 2539379 h 2558288"/>
                          <a:gd name="connsiteX6" fmla="*/ 1623055 w 2986185"/>
                          <a:gd name="connsiteY6" fmla="*/ 2532238 h 2558288"/>
                          <a:gd name="connsiteX7" fmla="*/ 2986185 w 2986185"/>
                          <a:gd name="connsiteY7" fmla="*/ 489945 h 2558288"/>
                          <a:gd name="connsiteX8" fmla="*/ 1480203 w 2986185"/>
                          <a:gd name="connsiteY8" fmla="*/ 0 h 2558288"/>
                          <a:gd name="connsiteX0" fmla="*/ 1480203 w 2986185"/>
                          <a:gd name="connsiteY0" fmla="*/ 0 h 2801492"/>
                          <a:gd name="connsiteX1" fmla="*/ 1480172 w 2986185"/>
                          <a:gd name="connsiteY1" fmla="*/ 6206 h 2801492"/>
                          <a:gd name="connsiteX2" fmla="*/ 1435734 w 2986185"/>
                          <a:gd name="connsiteY2" fmla="*/ 8843 h 2801492"/>
                          <a:gd name="connsiteX3" fmla="*/ 0 w 2986185"/>
                          <a:gd name="connsiteY3" fmla="*/ 505395 h 2801492"/>
                          <a:gd name="connsiteX4" fmla="*/ 1518376 w 2986185"/>
                          <a:gd name="connsiteY4" fmla="*/ 2558288 h 2801492"/>
                          <a:gd name="connsiteX5" fmla="*/ 1623055 w 2986185"/>
                          <a:gd name="connsiteY5" fmla="*/ 2532238 h 2801492"/>
                          <a:gd name="connsiteX6" fmla="*/ 2986185 w 2986185"/>
                          <a:gd name="connsiteY6" fmla="*/ 489945 h 2801492"/>
                          <a:gd name="connsiteX7" fmla="*/ 1480203 w 2986185"/>
                          <a:gd name="connsiteY7" fmla="*/ 0 h 2801492"/>
                          <a:gd name="connsiteX0" fmla="*/ 1480203 w 2986185"/>
                          <a:gd name="connsiteY0" fmla="*/ 0 h 2704694"/>
                          <a:gd name="connsiteX1" fmla="*/ 1480172 w 2986185"/>
                          <a:gd name="connsiteY1" fmla="*/ 6206 h 2704694"/>
                          <a:gd name="connsiteX2" fmla="*/ 1435734 w 2986185"/>
                          <a:gd name="connsiteY2" fmla="*/ 8843 h 2704694"/>
                          <a:gd name="connsiteX3" fmla="*/ 0 w 2986185"/>
                          <a:gd name="connsiteY3" fmla="*/ 505395 h 2704694"/>
                          <a:gd name="connsiteX4" fmla="*/ 1518376 w 2986185"/>
                          <a:gd name="connsiteY4" fmla="*/ 2558288 h 2704694"/>
                          <a:gd name="connsiteX5" fmla="*/ 1623055 w 2986185"/>
                          <a:gd name="connsiteY5" fmla="*/ 2532238 h 2704694"/>
                          <a:gd name="connsiteX6" fmla="*/ 2986185 w 2986185"/>
                          <a:gd name="connsiteY6" fmla="*/ 489945 h 2704694"/>
                          <a:gd name="connsiteX7" fmla="*/ 1480203 w 2986185"/>
                          <a:gd name="connsiteY7" fmla="*/ 0 h 2704694"/>
                          <a:gd name="connsiteX0" fmla="*/ 1480203 w 2986185"/>
                          <a:gd name="connsiteY0" fmla="*/ 0 h 2575953"/>
                          <a:gd name="connsiteX1" fmla="*/ 1480172 w 2986185"/>
                          <a:gd name="connsiteY1" fmla="*/ 6206 h 2575953"/>
                          <a:gd name="connsiteX2" fmla="*/ 1435734 w 2986185"/>
                          <a:gd name="connsiteY2" fmla="*/ 8843 h 2575953"/>
                          <a:gd name="connsiteX3" fmla="*/ 0 w 2986185"/>
                          <a:gd name="connsiteY3" fmla="*/ 505395 h 2575953"/>
                          <a:gd name="connsiteX4" fmla="*/ 1518376 w 2986185"/>
                          <a:gd name="connsiteY4" fmla="*/ 2558288 h 2575953"/>
                          <a:gd name="connsiteX5" fmla="*/ 1623055 w 2986185"/>
                          <a:gd name="connsiteY5" fmla="*/ 2532238 h 2575953"/>
                          <a:gd name="connsiteX6" fmla="*/ 2986185 w 2986185"/>
                          <a:gd name="connsiteY6" fmla="*/ 489945 h 2575953"/>
                          <a:gd name="connsiteX7" fmla="*/ 1480203 w 2986185"/>
                          <a:gd name="connsiteY7" fmla="*/ 0 h 2575953"/>
                          <a:gd name="connsiteX0" fmla="*/ 1480203 w 2986185"/>
                          <a:gd name="connsiteY0" fmla="*/ 0 h 2563826"/>
                          <a:gd name="connsiteX1" fmla="*/ 1480172 w 2986185"/>
                          <a:gd name="connsiteY1" fmla="*/ 6206 h 2563826"/>
                          <a:gd name="connsiteX2" fmla="*/ 1435734 w 2986185"/>
                          <a:gd name="connsiteY2" fmla="*/ 8843 h 2563826"/>
                          <a:gd name="connsiteX3" fmla="*/ 0 w 2986185"/>
                          <a:gd name="connsiteY3" fmla="*/ 505395 h 2563826"/>
                          <a:gd name="connsiteX4" fmla="*/ 1421856 w 2986185"/>
                          <a:gd name="connsiteY4" fmla="*/ 2543048 h 2563826"/>
                          <a:gd name="connsiteX5" fmla="*/ 1623055 w 2986185"/>
                          <a:gd name="connsiteY5" fmla="*/ 2532238 h 2563826"/>
                          <a:gd name="connsiteX6" fmla="*/ 2986185 w 2986185"/>
                          <a:gd name="connsiteY6" fmla="*/ 489945 h 2563826"/>
                          <a:gd name="connsiteX7" fmla="*/ 1480203 w 2986185"/>
                          <a:gd name="connsiteY7" fmla="*/ 0 h 2563826"/>
                          <a:gd name="connsiteX0" fmla="*/ 1480203 w 2986185"/>
                          <a:gd name="connsiteY0" fmla="*/ 0 h 2536885"/>
                          <a:gd name="connsiteX1" fmla="*/ 1480172 w 2986185"/>
                          <a:gd name="connsiteY1" fmla="*/ 6206 h 2536885"/>
                          <a:gd name="connsiteX2" fmla="*/ 1435734 w 2986185"/>
                          <a:gd name="connsiteY2" fmla="*/ 8843 h 2536885"/>
                          <a:gd name="connsiteX3" fmla="*/ 0 w 2986185"/>
                          <a:gd name="connsiteY3" fmla="*/ 505395 h 2536885"/>
                          <a:gd name="connsiteX4" fmla="*/ 1203416 w 2986185"/>
                          <a:gd name="connsiteY4" fmla="*/ 2492248 h 2536885"/>
                          <a:gd name="connsiteX5" fmla="*/ 1623055 w 2986185"/>
                          <a:gd name="connsiteY5" fmla="*/ 2532238 h 2536885"/>
                          <a:gd name="connsiteX6" fmla="*/ 2986185 w 2986185"/>
                          <a:gd name="connsiteY6" fmla="*/ 489945 h 2536885"/>
                          <a:gd name="connsiteX7" fmla="*/ 1480203 w 2986185"/>
                          <a:gd name="connsiteY7" fmla="*/ 0 h 2536885"/>
                          <a:gd name="connsiteX0" fmla="*/ 1480203 w 2986185"/>
                          <a:gd name="connsiteY0" fmla="*/ 0 h 2536885"/>
                          <a:gd name="connsiteX1" fmla="*/ 1480172 w 2986185"/>
                          <a:gd name="connsiteY1" fmla="*/ 6206 h 2536885"/>
                          <a:gd name="connsiteX2" fmla="*/ 1435734 w 2986185"/>
                          <a:gd name="connsiteY2" fmla="*/ 8843 h 2536885"/>
                          <a:gd name="connsiteX3" fmla="*/ 0 w 2986185"/>
                          <a:gd name="connsiteY3" fmla="*/ 505395 h 2536885"/>
                          <a:gd name="connsiteX4" fmla="*/ 1203416 w 2986185"/>
                          <a:gd name="connsiteY4" fmla="*/ 2492248 h 2536885"/>
                          <a:gd name="connsiteX5" fmla="*/ 1623055 w 2986185"/>
                          <a:gd name="connsiteY5" fmla="*/ 2532238 h 2536885"/>
                          <a:gd name="connsiteX6" fmla="*/ 2986185 w 2986185"/>
                          <a:gd name="connsiteY6" fmla="*/ 489945 h 2536885"/>
                          <a:gd name="connsiteX7" fmla="*/ 1480203 w 2986185"/>
                          <a:gd name="connsiteY7" fmla="*/ 0 h 2536885"/>
                          <a:gd name="connsiteX0" fmla="*/ 1480203 w 2986185"/>
                          <a:gd name="connsiteY0" fmla="*/ 0 h 2539138"/>
                          <a:gd name="connsiteX1" fmla="*/ 1480172 w 2986185"/>
                          <a:gd name="connsiteY1" fmla="*/ 6206 h 2539138"/>
                          <a:gd name="connsiteX2" fmla="*/ 1435734 w 2986185"/>
                          <a:gd name="connsiteY2" fmla="*/ 8843 h 2539138"/>
                          <a:gd name="connsiteX3" fmla="*/ 0 w 2986185"/>
                          <a:gd name="connsiteY3" fmla="*/ 505395 h 2539138"/>
                          <a:gd name="connsiteX4" fmla="*/ 1203416 w 2986185"/>
                          <a:gd name="connsiteY4" fmla="*/ 2492248 h 2539138"/>
                          <a:gd name="connsiteX5" fmla="*/ 1623055 w 2986185"/>
                          <a:gd name="connsiteY5" fmla="*/ 2532238 h 2539138"/>
                          <a:gd name="connsiteX6" fmla="*/ 2986185 w 2986185"/>
                          <a:gd name="connsiteY6" fmla="*/ 489945 h 2539138"/>
                          <a:gd name="connsiteX7" fmla="*/ 1480203 w 2986185"/>
                          <a:gd name="connsiteY7" fmla="*/ 0 h 2539138"/>
                          <a:gd name="connsiteX0" fmla="*/ 1480203 w 2986185"/>
                          <a:gd name="connsiteY0" fmla="*/ 0 h 2539138"/>
                          <a:gd name="connsiteX1" fmla="*/ 1480172 w 2986185"/>
                          <a:gd name="connsiteY1" fmla="*/ 6206 h 2539138"/>
                          <a:gd name="connsiteX2" fmla="*/ 1435734 w 2986185"/>
                          <a:gd name="connsiteY2" fmla="*/ 8843 h 2539138"/>
                          <a:gd name="connsiteX3" fmla="*/ 0 w 2986185"/>
                          <a:gd name="connsiteY3" fmla="*/ 505395 h 2539138"/>
                          <a:gd name="connsiteX4" fmla="*/ 1203416 w 2986185"/>
                          <a:gd name="connsiteY4" fmla="*/ 2492248 h 2539138"/>
                          <a:gd name="connsiteX5" fmla="*/ 1623055 w 2986185"/>
                          <a:gd name="connsiteY5" fmla="*/ 2532238 h 2539138"/>
                          <a:gd name="connsiteX6" fmla="*/ 2986185 w 2986185"/>
                          <a:gd name="connsiteY6" fmla="*/ 489945 h 2539138"/>
                          <a:gd name="connsiteX7" fmla="*/ 1480203 w 2986185"/>
                          <a:gd name="connsiteY7" fmla="*/ 0 h 2539138"/>
                          <a:gd name="connsiteX0" fmla="*/ 1480203 w 2986185"/>
                          <a:gd name="connsiteY0" fmla="*/ 0 h 2527650"/>
                          <a:gd name="connsiteX1" fmla="*/ 1480172 w 2986185"/>
                          <a:gd name="connsiteY1" fmla="*/ 6206 h 2527650"/>
                          <a:gd name="connsiteX2" fmla="*/ 1435734 w 2986185"/>
                          <a:gd name="connsiteY2" fmla="*/ 8843 h 2527650"/>
                          <a:gd name="connsiteX3" fmla="*/ 0 w 2986185"/>
                          <a:gd name="connsiteY3" fmla="*/ 505395 h 2527650"/>
                          <a:gd name="connsiteX4" fmla="*/ 1203416 w 2986185"/>
                          <a:gd name="connsiteY4" fmla="*/ 2492248 h 2527650"/>
                          <a:gd name="connsiteX5" fmla="*/ 1617975 w 2986185"/>
                          <a:gd name="connsiteY5" fmla="*/ 2511918 h 2527650"/>
                          <a:gd name="connsiteX6" fmla="*/ 2986185 w 2986185"/>
                          <a:gd name="connsiteY6" fmla="*/ 489945 h 2527650"/>
                          <a:gd name="connsiteX7" fmla="*/ 1480203 w 2986185"/>
                          <a:gd name="connsiteY7" fmla="*/ 0 h 2527650"/>
                          <a:gd name="connsiteX0" fmla="*/ 1480203 w 2986185"/>
                          <a:gd name="connsiteY0" fmla="*/ 0 h 2527650"/>
                          <a:gd name="connsiteX1" fmla="*/ 1480172 w 2986185"/>
                          <a:gd name="connsiteY1" fmla="*/ 6206 h 2527650"/>
                          <a:gd name="connsiteX2" fmla="*/ 1435734 w 2986185"/>
                          <a:gd name="connsiteY2" fmla="*/ 8843 h 2527650"/>
                          <a:gd name="connsiteX3" fmla="*/ 0 w 2986185"/>
                          <a:gd name="connsiteY3" fmla="*/ 505395 h 2527650"/>
                          <a:gd name="connsiteX4" fmla="*/ 1203416 w 2986185"/>
                          <a:gd name="connsiteY4" fmla="*/ 2492248 h 2527650"/>
                          <a:gd name="connsiteX5" fmla="*/ 1617975 w 2986185"/>
                          <a:gd name="connsiteY5" fmla="*/ 2511918 h 2527650"/>
                          <a:gd name="connsiteX6" fmla="*/ 2986185 w 2986185"/>
                          <a:gd name="connsiteY6" fmla="*/ 489945 h 2527650"/>
                          <a:gd name="connsiteX7" fmla="*/ 1480203 w 2986185"/>
                          <a:gd name="connsiteY7" fmla="*/ 0 h 25276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986185" h="2527650">
                            <a:moveTo>
                              <a:pt x="1480203" y="0"/>
                            </a:moveTo>
                            <a:cubicBezTo>
                              <a:pt x="1480193" y="2069"/>
                              <a:pt x="1480182" y="4137"/>
                              <a:pt x="1480172" y="6206"/>
                            </a:cubicBezTo>
                            <a:lnTo>
                              <a:pt x="1435734" y="8843"/>
                            </a:lnTo>
                            <a:cubicBezTo>
                              <a:pt x="959879" y="64015"/>
                              <a:pt x="474493" y="505395"/>
                              <a:pt x="0" y="505395"/>
                            </a:cubicBezTo>
                            <a:cubicBezTo>
                              <a:pt x="0" y="1639176"/>
                              <a:pt x="629000" y="2446528"/>
                              <a:pt x="1203416" y="2492248"/>
                            </a:cubicBezTo>
                            <a:cubicBezTo>
                              <a:pt x="1473925" y="2550655"/>
                              <a:pt x="1535900" y="2521362"/>
                              <a:pt x="1617975" y="2511918"/>
                            </a:cubicBezTo>
                            <a:cubicBezTo>
                              <a:pt x="2210905" y="2513470"/>
                              <a:pt x="2986185" y="1552864"/>
                              <a:pt x="2986185" y="489945"/>
                            </a:cubicBezTo>
                            <a:cubicBezTo>
                              <a:pt x="2480060" y="489945"/>
                              <a:pt x="1986328" y="0"/>
                              <a:pt x="1480203" y="0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rgbClr val="FFCD7D"/>
                          </a:gs>
                          <a:gs pos="97000">
                            <a:srgbClr val="FFE1AF"/>
                          </a:gs>
                        </a:gsLst>
                        <a:path path="circle">
                          <a:fillToRect t="100000" r="100000"/>
                        </a:path>
                        <a:tileRect l="-100000" b="-100000"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30" name="Szabadkézi sokszög 629"/>
                      <p:cNvSpPr/>
                      <p:nvPr/>
                    </p:nvSpPr>
                    <p:spPr>
                      <a:xfrm flipH="1">
                        <a:off x="4636473" y="3543022"/>
                        <a:ext cx="32878" cy="9429"/>
                      </a:xfrm>
                      <a:custGeom>
                        <a:avLst/>
                        <a:gdLst>
                          <a:gd name="connsiteX0" fmla="*/ 66242 w 66242"/>
                          <a:gd name="connsiteY0" fmla="*/ 0 h 19349"/>
                          <a:gd name="connsiteX1" fmla="*/ 23671 w 66242"/>
                          <a:gd name="connsiteY1" fmla="*/ 9810 h 19349"/>
                          <a:gd name="connsiteX2" fmla="*/ 0 w 66242"/>
                          <a:gd name="connsiteY2" fmla="*/ 19349 h 19349"/>
                          <a:gd name="connsiteX3" fmla="*/ 66242 w 66242"/>
                          <a:gd name="connsiteY3" fmla="*/ 0 h 19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242" h="19349">
                            <a:moveTo>
                              <a:pt x="66242" y="0"/>
                            </a:moveTo>
                            <a:lnTo>
                              <a:pt x="23671" y="9810"/>
                            </a:lnTo>
                            <a:lnTo>
                              <a:pt x="0" y="19349"/>
                            </a:lnTo>
                            <a:lnTo>
                              <a:pt x="66242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31" name="Szabadkézi sokszög 630"/>
                      <p:cNvSpPr/>
                      <p:nvPr/>
                    </p:nvSpPr>
                    <p:spPr>
                      <a:xfrm flipH="1">
                        <a:off x="4669352" y="3552451"/>
                        <a:ext cx="15358" cy="6076"/>
                      </a:xfrm>
                      <a:custGeom>
                        <a:avLst/>
                        <a:gdLst>
                          <a:gd name="connsiteX0" fmla="*/ 30943 w 30943"/>
                          <a:gd name="connsiteY0" fmla="*/ 0 h 12469"/>
                          <a:gd name="connsiteX1" fmla="*/ 14568 w 30943"/>
                          <a:gd name="connsiteY1" fmla="*/ 4783 h 12469"/>
                          <a:gd name="connsiteX2" fmla="*/ 0 w 30943"/>
                          <a:gd name="connsiteY2" fmla="*/ 12469 h 12469"/>
                          <a:gd name="connsiteX3" fmla="*/ 30943 w 30943"/>
                          <a:gd name="connsiteY3" fmla="*/ 0 h 124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943" h="12469">
                            <a:moveTo>
                              <a:pt x="30943" y="0"/>
                            </a:moveTo>
                            <a:lnTo>
                              <a:pt x="14568" y="4783"/>
                            </a:lnTo>
                            <a:lnTo>
                              <a:pt x="0" y="12469"/>
                            </a:lnTo>
                            <a:lnTo>
                              <a:pt x="30943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32" name="Szabadkézi sokszög 631"/>
                      <p:cNvSpPr/>
                      <p:nvPr/>
                    </p:nvSpPr>
                    <p:spPr>
                      <a:xfrm flipH="1">
                        <a:off x="4684708" y="3558527"/>
                        <a:ext cx="28412" cy="14717"/>
                      </a:xfrm>
                      <a:custGeom>
                        <a:avLst/>
                        <a:gdLst>
                          <a:gd name="connsiteX0" fmla="*/ 57243 w 57243"/>
                          <a:gd name="connsiteY0" fmla="*/ 0 h 30201"/>
                          <a:gd name="connsiteX1" fmla="*/ 34038 w 57243"/>
                          <a:gd name="connsiteY1" fmla="*/ 9351 h 30201"/>
                          <a:gd name="connsiteX2" fmla="*/ 0 w 57243"/>
                          <a:gd name="connsiteY2" fmla="*/ 30201 h 30201"/>
                          <a:gd name="connsiteX3" fmla="*/ 57243 w 57243"/>
                          <a:gd name="connsiteY3" fmla="*/ 0 h 302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243" h="30201">
                            <a:moveTo>
                              <a:pt x="57243" y="0"/>
                            </a:moveTo>
                            <a:lnTo>
                              <a:pt x="34038" y="9351"/>
                            </a:lnTo>
                            <a:lnTo>
                              <a:pt x="0" y="30201"/>
                            </a:lnTo>
                            <a:lnTo>
                              <a:pt x="57243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33" name="Szabadkézi sokszög 632"/>
                      <p:cNvSpPr/>
                      <p:nvPr/>
                    </p:nvSpPr>
                    <p:spPr>
                      <a:xfrm flipH="1">
                        <a:off x="4713119" y="3573242"/>
                        <a:ext cx="11936" cy="7180"/>
                      </a:xfrm>
                      <a:custGeom>
                        <a:avLst/>
                        <a:gdLst>
                          <a:gd name="connsiteX0" fmla="*/ 24050 w 24050"/>
                          <a:gd name="connsiteY0" fmla="*/ 0 h 14732"/>
                          <a:gd name="connsiteX1" fmla="*/ 6197 w 24050"/>
                          <a:gd name="connsiteY1" fmla="*/ 9419 h 14732"/>
                          <a:gd name="connsiteX2" fmla="*/ 0 w 24050"/>
                          <a:gd name="connsiteY2" fmla="*/ 14732 h 14732"/>
                          <a:gd name="connsiteX3" fmla="*/ 24050 w 24050"/>
                          <a:gd name="connsiteY3" fmla="*/ 0 h 147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4050" h="14732">
                            <a:moveTo>
                              <a:pt x="24050" y="0"/>
                            </a:moveTo>
                            <a:lnTo>
                              <a:pt x="6197" y="9419"/>
                            </a:lnTo>
                            <a:lnTo>
                              <a:pt x="0" y="14732"/>
                            </a:lnTo>
                            <a:lnTo>
                              <a:pt x="24050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34" name="Szabadkézi sokszög 633"/>
                      <p:cNvSpPr/>
                      <p:nvPr/>
                    </p:nvSpPr>
                    <p:spPr>
                      <a:xfrm flipH="1">
                        <a:off x="4725057" y="3580421"/>
                        <a:ext cx="32588" cy="27427"/>
                      </a:xfrm>
                      <a:custGeom>
                        <a:avLst/>
                        <a:gdLst>
                          <a:gd name="connsiteX0" fmla="*/ 65655 w 65655"/>
                          <a:gd name="connsiteY0" fmla="*/ 0 h 56286"/>
                          <a:gd name="connsiteX1" fmla="*/ 55941 w 65655"/>
                          <a:gd name="connsiteY1" fmla="*/ 5950 h 56286"/>
                          <a:gd name="connsiteX2" fmla="*/ 0 w 65655"/>
                          <a:gd name="connsiteY2" fmla="*/ 56286 h 56286"/>
                          <a:gd name="connsiteX3" fmla="*/ 65655 w 65655"/>
                          <a:gd name="connsiteY3" fmla="*/ 0 h 56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5655" h="56286">
                            <a:moveTo>
                              <a:pt x="65655" y="0"/>
                            </a:moveTo>
                            <a:lnTo>
                              <a:pt x="55941" y="5950"/>
                            </a:lnTo>
                            <a:lnTo>
                              <a:pt x="0" y="56286"/>
                            </a:lnTo>
                            <a:lnTo>
                              <a:pt x="65655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35" name="Ellipszis 634"/>
                      <p:cNvSpPr/>
                      <p:nvPr/>
                    </p:nvSpPr>
                    <p:spPr>
                      <a:xfrm>
                        <a:off x="4554610" y="3495222"/>
                        <a:ext cx="250729" cy="232523"/>
                      </a:xfrm>
                      <a:prstGeom prst="ellipse">
                        <a:avLst/>
                      </a:pr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36" name="Szabadkézi sokszög 635"/>
                      <p:cNvSpPr/>
                      <p:nvPr/>
                    </p:nvSpPr>
                    <p:spPr>
                      <a:xfrm rot="861914" flipH="1">
                        <a:off x="5527339" y="3039316"/>
                        <a:ext cx="480079" cy="85966"/>
                      </a:xfrm>
                      <a:custGeom>
                        <a:avLst/>
                        <a:gdLst>
                          <a:gd name="connsiteX0" fmla="*/ 1399896 w 2279250"/>
                          <a:gd name="connsiteY0" fmla="*/ 69905 h 549294"/>
                          <a:gd name="connsiteX1" fmla="*/ 1755590 w 2279250"/>
                          <a:gd name="connsiteY1" fmla="*/ 209825 h 549294"/>
                          <a:gd name="connsiteX2" fmla="*/ 1756066 w 2279250"/>
                          <a:gd name="connsiteY2" fmla="*/ 210038 h 549294"/>
                          <a:gd name="connsiteX3" fmla="*/ 1756067 w 2279250"/>
                          <a:gd name="connsiteY3" fmla="*/ 210038 h 549294"/>
                          <a:gd name="connsiteX4" fmla="*/ 1908236 w 2279250"/>
                          <a:gd name="connsiteY4" fmla="*/ 277996 h 549294"/>
                          <a:gd name="connsiteX5" fmla="*/ 2278157 w 2279250"/>
                          <a:gd name="connsiteY5" fmla="*/ 527379 h 549294"/>
                          <a:gd name="connsiteX6" fmla="*/ 1310823 w 2279250"/>
                          <a:gd name="connsiteY6" fmla="*/ 315508 h 549294"/>
                          <a:gd name="connsiteX7" fmla="*/ 1160909 w 2279250"/>
                          <a:gd name="connsiteY7" fmla="*/ 258852 h 549294"/>
                          <a:gd name="connsiteX8" fmla="*/ 1160908 w 2279250"/>
                          <a:gd name="connsiteY8" fmla="*/ 258852 h 549294"/>
                          <a:gd name="connsiteX9" fmla="*/ 1160905 w 2279250"/>
                          <a:gd name="connsiteY9" fmla="*/ 258851 h 549294"/>
                          <a:gd name="connsiteX10" fmla="*/ 981610 w 2279250"/>
                          <a:gd name="connsiteY10" fmla="*/ 261257 h 549294"/>
                          <a:gd name="connsiteX11" fmla="*/ 0 w 2279250"/>
                          <a:gd name="connsiteY11" fmla="*/ 130628 h 549294"/>
                          <a:gd name="connsiteX12" fmla="*/ 599522 w 2279250"/>
                          <a:gd name="connsiteY12" fmla="*/ 10264 h 549294"/>
                          <a:gd name="connsiteX13" fmla="*/ 611812 w 2279250"/>
                          <a:gd name="connsiteY13" fmla="*/ 9755 h 549294"/>
                          <a:gd name="connsiteX14" fmla="*/ 611815 w 2279250"/>
                          <a:gd name="connsiteY14" fmla="*/ 9757 h 549294"/>
                          <a:gd name="connsiteX15" fmla="*/ 783780 w 2279250"/>
                          <a:gd name="connsiteY15" fmla="*/ 2654 h 549294"/>
                          <a:gd name="connsiteX16" fmla="*/ 981609 w 2279250"/>
                          <a:gd name="connsiteY16" fmla="*/ 0 h 549294"/>
                          <a:gd name="connsiteX17" fmla="*/ 1179438 w 2279250"/>
                          <a:gd name="connsiteY17" fmla="*/ 2655 h 549294"/>
                          <a:gd name="connsiteX18" fmla="*/ 1209711 w 2279250"/>
                          <a:gd name="connsiteY18" fmla="*/ 3905 h 549294"/>
                          <a:gd name="connsiteX19" fmla="*/ 1213016 w 2279250"/>
                          <a:gd name="connsiteY19" fmla="*/ 4951 h 549294"/>
                          <a:gd name="connsiteX20" fmla="*/ 1399896 w 2279250"/>
                          <a:gd name="connsiteY20" fmla="*/ 69905 h 549294"/>
                          <a:gd name="connsiteX0" fmla="*/ 1863715 w 2743069"/>
                          <a:gd name="connsiteY0" fmla="*/ 69905 h 549294"/>
                          <a:gd name="connsiteX1" fmla="*/ 2219409 w 2743069"/>
                          <a:gd name="connsiteY1" fmla="*/ 209825 h 549294"/>
                          <a:gd name="connsiteX2" fmla="*/ 2219885 w 2743069"/>
                          <a:gd name="connsiteY2" fmla="*/ 210038 h 549294"/>
                          <a:gd name="connsiteX3" fmla="*/ 2219886 w 2743069"/>
                          <a:gd name="connsiteY3" fmla="*/ 210038 h 549294"/>
                          <a:gd name="connsiteX4" fmla="*/ 2372055 w 2743069"/>
                          <a:gd name="connsiteY4" fmla="*/ 277996 h 549294"/>
                          <a:gd name="connsiteX5" fmla="*/ 2741976 w 2743069"/>
                          <a:gd name="connsiteY5" fmla="*/ 527379 h 549294"/>
                          <a:gd name="connsiteX6" fmla="*/ 1774642 w 2743069"/>
                          <a:gd name="connsiteY6" fmla="*/ 315508 h 549294"/>
                          <a:gd name="connsiteX7" fmla="*/ 1624728 w 2743069"/>
                          <a:gd name="connsiteY7" fmla="*/ 258852 h 549294"/>
                          <a:gd name="connsiteX8" fmla="*/ 1624727 w 2743069"/>
                          <a:gd name="connsiteY8" fmla="*/ 258852 h 549294"/>
                          <a:gd name="connsiteX9" fmla="*/ 1624724 w 2743069"/>
                          <a:gd name="connsiteY9" fmla="*/ 258851 h 549294"/>
                          <a:gd name="connsiteX10" fmla="*/ 1445429 w 2743069"/>
                          <a:gd name="connsiteY10" fmla="*/ 261257 h 549294"/>
                          <a:gd name="connsiteX11" fmla="*/ -1 w 2743069"/>
                          <a:gd name="connsiteY11" fmla="*/ 96750 h 549294"/>
                          <a:gd name="connsiteX12" fmla="*/ 1063341 w 2743069"/>
                          <a:gd name="connsiteY12" fmla="*/ 10264 h 549294"/>
                          <a:gd name="connsiteX13" fmla="*/ 1075631 w 2743069"/>
                          <a:gd name="connsiteY13" fmla="*/ 9755 h 549294"/>
                          <a:gd name="connsiteX14" fmla="*/ 1075634 w 2743069"/>
                          <a:gd name="connsiteY14" fmla="*/ 9757 h 549294"/>
                          <a:gd name="connsiteX15" fmla="*/ 1247599 w 2743069"/>
                          <a:gd name="connsiteY15" fmla="*/ 2654 h 549294"/>
                          <a:gd name="connsiteX16" fmla="*/ 1445428 w 2743069"/>
                          <a:gd name="connsiteY16" fmla="*/ 0 h 549294"/>
                          <a:gd name="connsiteX17" fmla="*/ 1643257 w 2743069"/>
                          <a:gd name="connsiteY17" fmla="*/ 2655 h 549294"/>
                          <a:gd name="connsiteX18" fmla="*/ 1673530 w 2743069"/>
                          <a:gd name="connsiteY18" fmla="*/ 3905 h 549294"/>
                          <a:gd name="connsiteX19" fmla="*/ 1676835 w 2743069"/>
                          <a:gd name="connsiteY19" fmla="*/ 4951 h 549294"/>
                          <a:gd name="connsiteX20" fmla="*/ 1863715 w 2743069"/>
                          <a:gd name="connsiteY20" fmla="*/ 69905 h 549294"/>
                          <a:gd name="connsiteX0" fmla="*/ 1863715 w 2516820"/>
                          <a:gd name="connsiteY0" fmla="*/ 69905 h 470630"/>
                          <a:gd name="connsiteX1" fmla="*/ 2219409 w 2516820"/>
                          <a:gd name="connsiteY1" fmla="*/ 209825 h 470630"/>
                          <a:gd name="connsiteX2" fmla="*/ 2219885 w 2516820"/>
                          <a:gd name="connsiteY2" fmla="*/ 210038 h 470630"/>
                          <a:gd name="connsiteX3" fmla="*/ 2219886 w 2516820"/>
                          <a:gd name="connsiteY3" fmla="*/ 210038 h 470630"/>
                          <a:gd name="connsiteX4" fmla="*/ 2372055 w 2516820"/>
                          <a:gd name="connsiteY4" fmla="*/ 277996 h 470630"/>
                          <a:gd name="connsiteX5" fmla="*/ 2471577 w 2516820"/>
                          <a:gd name="connsiteY5" fmla="*/ 427453 h 470630"/>
                          <a:gd name="connsiteX6" fmla="*/ 1774642 w 2516820"/>
                          <a:gd name="connsiteY6" fmla="*/ 315508 h 470630"/>
                          <a:gd name="connsiteX7" fmla="*/ 1624728 w 2516820"/>
                          <a:gd name="connsiteY7" fmla="*/ 258852 h 470630"/>
                          <a:gd name="connsiteX8" fmla="*/ 1624727 w 2516820"/>
                          <a:gd name="connsiteY8" fmla="*/ 258852 h 470630"/>
                          <a:gd name="connsiteX9" fmla="*/ 1624724 w 2516820"/>
                          <a:gd name="connsiteY9" fmla="*/ 258851 h 470630"/>
                          <a:gd name="connsiteX10" fmla="*/ 1445429 w 2516820"/>
                          <a:gd name="connsiteY10" fmla="*/ 261257 h 470630"/>
                          <a:gd name="connsiteX11" fmla="*/ -1 w 2516820"/>
                          <a:gd name="connsiteY11" fmla="*/ 96750 h 470630"/>
                          <a:gd name="connsiteX12" fmla="*/ 1063341 w 2516820"/>
                          <a:gd name="connsiteY12" fmla="*/ 10264 h 470630"/>
                          <a:gd name="connsiteX13" fmla="*/ 1075631 w 2516820"/>
                          <a:gd name="connsiteY13" fmla="*/ 9755 h 470630"/>
                          <a:gd name="connsiteX14" fmla="*/ 1075634 w 2516820"/>
                          <a:gd name="connsiteY14" fmla="*/ 9757 h 470630"/>
                          <a:gd name="connsiteX15" fmla="*/ 1247599 w 2516820"/>
                          <a:gd name="connsiteY15" fmla="*/ 2654 h 470630"/>
                          <a:gd name="connsiteX16" fmla="*/ 1445428 w 2516820"/>
                          <a:gd name="connsiteY16" fmla="*/ 0 h 470630"/>
                          <a:gd name="connsiteX17" fmla="*/ 1643257 w 2516820"/>
                          <a:gd name="connsiteY17" fmla="*/ 2655 h 470630"/>
                          <a:gd name="connsiteX18" fmla="*/ 1673530 w 2516820"/>
                          <a:gd name="connsiteY18" fmla="*/ 3905 h 470630"/>
                          <a:gd name="connsiteX19" fmla="*/ 1676835 w 2516820"/>
                          <a:gd name="connsiteY19" fmla="*/ 4951 h 470630"/>
                          <a:gd name="connsiteX20" fmla="*/ 1863715 w 2516820"/>
                          <a:gd name="connsiteY20" fmla="*/ 69905 h 470630"/>
                          <a:gd name="connsiteX0" fmla="*/ 1863715 w 2546988"/>
                          <a:gd name="connsiteY0" fmla="*/ 69905 h 450160"/>
                          <a:gd name="connsiteX1" fmla="*/ 2219409 w 2546988"/>
                          <a:gd name="connsiteY1" fmla="*/ 209825 h 450160"/>
                          <a:gd name="connsiteX2" fmla="*/ 2219885 w 2546988"/>
                          <a:gd name="connsiteY2" fmla="*/ 210038 h 450160"/>
                          <a:gd name="connsiteX3" fmla="*/ 2219886 w 2546988"/>
                          <a:gd name="connsiteY3" fmla="*/ 210038 h 450160"/>
                          <a:gd name="connsiteX4" fmla="*/ 2372055 w 2546988"/>
                          <a:gd name="connsiteY4" fmla="*/ 277996 h 450160"/>
                          <a:gd name="connsiteX5" fmla="*/ 2471577 w 2546988"/>
                          <a:gd name="connsiteY5" fmla="*/ 427453 h 450160"/>
                          <a:gd name="connsiteX6" fmla="*/ 1774642 w 2546988"/>
                          <a:gd name="connsiteY6" fmla="*/ 315508 h 450160"/>
                          <a:gd name="connsiteX7" fmla="*/ 1624728 w 2546988"/>
                          <a:gd name="connsiteY7" fmla="*/ 258852 h 450160"/>
                          <a:gd name="connsiteX8" fmla="*/ 1624727 w 2546988"/>
                          <a:gd name="connsiteY8" fmla="*/ 258852 h 450160"/>
                          <a:gd name="connsiteX9" fmla="*/ 1624724 w 2546988"/>
                          <a:gd name="connsiteY9" fmla="*/ 258851 h 450160"/>
                          <a:gd name="connsiteX10" fmla="*/ 1445429 w 2546988"/>
                          <a:gd name="connsiteY10" fmla="*/ 261257 h 450160"/>
                          <a:gd name="connsiteX11" fmla="*/ -1 w 2546988"/>
                          <a:gd name="connsiteY11" fmla="*/ 96750 h 450160"/>
                          <a:gd name="connsiteX12" fmla="*/ 1063341 w 2546988"/>
                          <a:gd name="connsiteY12" fmla="*/ 10264 h 450160"/>
                          <a:gd name="connsiteX13" fmla="*/ 1075631 w 2546988"/>
                          <a:gd name="connsiteY13" fmla="*/ 9755 h 450160"/>
                          <a:gd name="connsiteX14" fmla="*/ 1075634 w 2546988"/>
                          <a:gd name="connsiteY14" fmla="*/ 9757 h 450160"/>
                          <a:gd name="connsiteX15" fmla="*/ 1247599 w 2546988"/>
                          <a:gd name="connsiteY15" fmla="*/ 2654 h 450160"/>
                          <a:gd name="connsiteX16" fmla="*/ 1445428 w 2546988"/>
                          <a:gd name="connsiteY16" fmla="*/ 0 h 450160"/>
                          <a:gd name="connsiteX17" fmla="*/ 1643257 w 2546988"/>
                          <a:gd name="connsiteY17" fmla="*/ 2655 h 450160"/>
                          <a:gd name="connsiteX18" fmla="*/ 1673530 w 2546988"/>
                          <a:gd name="connsiteY18" fmla="*/ 3905 h 450160"/>
                          <a:gd name="connsiteX19" fmla="*/ 1676835 w 2546988"/>
                          <a:gd name="connsiteY19" fmla="*/ 4951 h 450160"/>
                          <a:gd name="connsiteX20" fmla="*/ 1863715 w 2546988"/>
                          <a:gd name="connsiteY20" fmla="*/ 69905 h 450160"/>
                          <a:gd name="connsiteX0" fmla="*/ 1863715 w 2567056"/>
                          <a:gd name="connsiteY0" fmla="*/ 69905 h 502806"/>
                          <a:gd name="connsiteX1" fmla="*/ 2219409 w 2567056"/>
                          <a:gd name="connsiteY1" fmla="*/ 209825 h 502806"/>
                          <a:gd name="connsiteX2" fmla="*/ 2219885 w 2567056"/>
                          <a:gd name="connsiteY2" fmla="*/ 210038 h 502806"/>
                          <a:gd name="connsiteX3" fmla="*/ 2219886 w 2567056"/>
                          <a:gd name="connsiteY3" fmla="*/ 210038 h 502806"/>
                          <a:gd name="connsiteX4" fmla="*/ 2372055 w 2567056"/>
                          <a:gd name="connsiteY4" fmla="*/ 277996 h 502806"/>
                          <a:gd name="connsiteX5" fmla="*/ 2504799 w 2567056"/>
                          <a:gd name="connsiteY5" fmla="*/ 496015 h 502806"/>
                          <a:gd name="connsiteX6" fmla="*/ 1774642 w 2567056"/>
                          <a:gd name="connsiteY6" fmla="*/ 315508 h 502806"/>
                          <a:gd name="connsiteX7" fmla="*/ 1624728 w 2567056"/>
                          <a:gd name="connsiteY7" fmla="*/ 258852 h 502806"/>
                          <a:gd name="connsiteX8" fmla="*/ 1624727 w 2567056"/>
                          <a:gd name="connsiteY8" fmla="*/ 258852 h 502806"/>
                          <a:gd name="connsiteX9" fmla="*/ 1624724 w 2567056"/>
                          <a:gd name="connsiteY9" fmla="*/ 258851 h 502806"/>
                          <a:gd name="connsiteX10" fmla="*/ 1445429 w 2567056"/>
                          <a:gd name="connsiteY10" fmla="*/ 261257 h 502806"/>
                          <a:gd name="connsiteX11" fmla="*/ -1 w 2567056"/>
                          <a:gd name="connsiteY11" fmla="*/ 96750 h 502806"/>
                          <a:gd name="connsiteX12" fmla="*/ 1063341 w 2567056"/>
                          <a:gd name="connsiteY12" fmla="*/ 10264 h 502806"/>
                          <a:gd name="connsiteX13" fmla="*/ 1075631 w 2567056"/>
                          <a:gd name="connsiteY13" fmla="*/ 9755 h 502806"/>
                          <a:gd name="connsiteX14" fmla="*/ 1075634 w 2567056"/>
                          <a:gd name="connsiteY14" fmla="*/ 9757 h 502806"/>
                          <a:gd name="connsiteX15" fmla="*/ 1247599 w 2567056"/>
                          <a:gd name="connsiteY15" fmla="*/ 2654 h 502806"/>
                          <a:gd name="connsiteX16" fmla="*/ 1445428 w 2567056"/>
                          <a:gd name="connsiteY16" fmla="*/ 0 h 502806"/>
                          <a:gd name="connsiteX17" fmla="*/ 1643257 w 2567056"/>
                          <a:gd name="connsiteY17" fmla="*/ 2655 h 502806"/>
                          <a:gd name="connsiteX18" fmla="*/ 1673530 w 2567056"/>
                          <a:gd name="connsiteY18" fmla="*/ 3905 h 502806"/>
                          <a:gd name="connsiteX19" fmla="*/ 1676835 w 2567056"/>
                          <a:gd name="connsiteY19" fmla="*/ 4951 h 502806"/>
                          <a:gd name="connsiteX20" fmla="*/ 1863715 w 2567056"/>
                          <a:gd name="connsiteY20" fmla="*/ 69905 h 502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2567056" h="502806">
                            <a:moveTo>
                              <a:pt x="1863715" y="69905"/>
                            </a:moveTo>
                            <a:cubicBezTo>
                              <a:pt x="1991127" y="116113"/>
                              <a:pt x="2111261" y="163571"/>
                              <a:pt x="2219409" y="209825"/>
                            </a:cubicBezTo>
                            <a:lnTo>
                              <a:pt x="2219885" y="210038"/>
                            </a:lnTo>
                            <a:lnTo>
                              <a:pt x="2219886" y="210038"/>
                            </a:lnTo>
                            <a:lnTo>
                              <a:pt x="2372055" y="277996"/>
                            </a:lnTo>
                            <a:cubicBezTo>
                              <a:pt x="2609516" y="389088"/>
                              <a:pt x="2598758" y="468378"/>
                              <a:pt x="2504799" y="496015"/>
                            </a:cubicBezTo>
                            <a:cubicBezTo>
                              <a:pt x="2435586" y="516373"/>
                              <a:pt x="2284289" y="500343"/>
                              <a:pt x="1774642" y="315508"/>
                            </a:cubicBezTo>
                            <a:lnTo>
                              <a:pt x="1624728" y="258852"/>
                            </a:lnTo>
                            <a:lnTo>
                              <a:pt x="1624727" y="258852"/>
                            </a:lnTo>
                            <a:cubicBezTo>
                              <a:pt x="1624726" y="258852"/>
                              <a:pt x="1624725" y="258851"/>
                              <a:pt x="1624724" y="258851"/>
                            </a:cubicBezTo>
                            <a:lnTo>
                              <a:pt x="1445429" y="261257"/>
                            </a:lnTo>
                            <a:cubicBezTo>
                              <a:pt x="903299" y="261257"/>
                              <a:pt x="-1" y="168894"/>
                              <a:pt x="-1" y="96750"/>
                            </a:cubicBezTo>
                            <a:cubicBezTo>
                              <a:pt x="-2" y="42641"/>
                              <a:pt x="711027" y="30094"/>
                              <a:pt x="1063341" y="10264"/>
                            </a:cubicBezTo>
                            <a:lnTo>
                              <a:pt x="1075631" y="9755"/>
                            </a:lnTo>
                            <a:cubicBezTo>
                              <a:pt x="1075632" y="9756"/>
                              <a:pt x="1075633" y="9756"/>
                              <a:pt x="1075634" y="9757"/>
                            </a:cubicBezTo>
                            <a:lnTo>
                              <a:pt x="1247599" y="2654"/>
                            </a:lnTo>
                            <a:cubicBezTo>
                              <a:pt x="1311500" y="914"/>
                              <a:pt x="1377661" y="0"/>
                              <a:pt x="1445428" y="0"/>
                            </a:cubicBezTo>
                            <a:cubicBezTo>
                              <a:pt x="1513194" y="0"/>
                              <a:pt x="1579357" y="914"/>
                              <a:pt x="1643257" y="2655"/>
                            </a:cubicBezTo>
                            <a:lnTo>
                              <a:pt x="1673530" y="3905"/>
                            </a:lnTo>
                            <a:lnTo>
                              <a:pt x="1676835" y="4951"/>
                            </a:lnTo>
                            <a:cubicBezTo>
                              <a:pt x="1737500" y="25102"/>
                              <a:pt x="1800010" y="46800"/>
                              <a:pt x="1863715" y="69905"/>
                            </a:cubicBezTo>
                            <a:close/>
                          </a:path>
                        </a:pathLst>
                      </a:custGeom>
                      <a:solidFill>
                        <a:srgbClr val="591300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37" name="Ellipszis 636"/>
                      <p:cNvSpPr/>
                      <p:nvPr/>
                    </p:nvSpPr>
                    <p:spPr>
                      <a:xfrm>
                        <a:off x="5498061" y="3545432"/>
                        <a:ext cx="17867" cy="17543"/>
                      </a:xfrm>
                      <a:prstGeom prst="ellipse">
                        <a:avLst/>
                      </a:prstGeom>
                      <a:solidFill>
                        <a:srgbClr val="F27D2E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38" name="Szabadkézi sokszög 637"/>
                      <p:cNvSpPr/>
                      <p:nvPr/>
                    </p:nvSpPr>
                    <p:spPr>
                      <a:xfrm rot="20536102">
                        <a:off x="4449952" y="3033876"/>
                        <a:ext cx="480079" cy="96184"/>
                      </a:xfrm>
                      <a:custGeom>
                        <a:avLst/>
                        <a:gdLst>
                          <a:gd name="connsiteX0" fmla="*/ 1399896 w 2279250"/>
                          <a:gd name="connsiteY0" fmla="*/ 69905 h 549294"/>
                          <a:gd name="connsiteX1" fmla="*/ 1755590 w 2279250"/>
                          <a:gd name="connsiteY1" fmla="*/ 209825 h 549294"/>
                          <a:gd name="connsiteX2" fmla="*/ 1756066 w 2279250"/>
                          <a:gd name="connsiteY2" fmla="*/ 210038 h 549294"/>
                          <a:gd name="connsiteX3" fmla="*/ 1756067 w 2279250"/>
                          <a:gd name="connsiteY3" fmla="*/ 210038 h 549294"/>
                          <a:gd name="connsiteX4" fmla="*/ 1908236 w 2279250"/>
                          <a:gd name="connsiteY4" fmla="*/ 277996 h 549294"/>
                          <a:gd name="connsiteX5" fmla="*/ 2278157 w 2279250"/>
                          <a:gd name="connsiteY5" fmla="*/ 527379 h 549294"/>
                          <a:gd name="connsiteX6" fmla="*/ 1310823 w 2279250"/>
                          <a:gd name="connsiteY6" fmla="*/ 315508 h 549294"/>
                          <a:gd name="connsiteX7" fmla="*/ 1160909 w 2279250"/>
                          <a:gd name="connsiteY7" fmla="*/ 258852 h 549294"/>
                          <a:gd name="connsiteX8" fmla="*/ 1160908 w 2279250"/>
                          <a:gd name="connsiteY8" fmla="*/ 258852 h 549294"/>
                          <a:gd name="connsiteX9" fmla="*/ 1160905 w 2279250"/>
                          <a:gd name="connsiteY9" fmla="*/ 258851 h 549294"/>
                          <a:gd name="connsiteX10" fmla="*/ 981610 w 2279250"/>
                          <a:gd name="connsiteY10" fmla="*/ 261257 h 549294"/>
                          <a:gd name="connsiteX11" fmla="*/ 0 w 2279250"/>
                          <a:gd name="connsiteY11" fmla="*/ 130628 h 549294"/>
                          <a:gd name="connsiteX12" fmla="*/ 599522 w 2279250"/>
                          <a:gd name="connsiteY12" fmla="*/ 10264 h 549294"/>
                          <a:gd name="connsiteX13" fmla="*/ 611812 w 2279250"/>
                          <a:gd name="connsiteY13" fmla="*/ 9755 h 549294"/>
                          <a:gd name="connsiteX14" fmla="*/ 611815 w 2279250"/>
                          <a:gd name="connsiteY14" fmla="*/ 9757 h 549294"/>
                          <a:gd name="connsiteX15" fmla="*/ 783780 w 2279250"/>
                          <a:gd name="connsiteY15" fmla="*/ 2654 h 549294"/>
                          <a:gd name="connsiteX16" fmla="*/ 981609 w 2279250"/>
                          <a:gd name="connsiteY16" fmla="*/ 0 h 549294"/>
                          <a:gd name="connsiteX17" fmla="*/ 1179438 w 2279250"/>
                          <a:gd name="connsiteY17" fmla="*/ 2655 h 549294"/>
                          <a:gd name="connsiteX18" fmla="*/ 1209711 w 2279250"/>
                          <a:gd name="connsiteY18" fmla="*/ 3905 h 549294"/>
                          <a:gd name="connsiteX19" fmla="*/ 1213016 w 2279250"/>
                          <a:gd name="connsiteY19" fmla="*/ 4951 h 549294"/>
                          <a:gd name="connsiteX20" fmla="*/ 1399896 w 2279250"/>
                          <a:gd name="connsiteY20" fmla="*/ 69905 h 549294"/>
                          <a:gd name="connsiteX0" fmla="*/ 1863715 w 2743069"/>
                          <a:gd name="connsiteY0" fmla="*/ 69905 h 549294"/>
                          <a:gd name="connsiteX1" fmla="*/ 2219409 w 2743069"/>
                          <a:gd name="connsiteY1" fmla="*/ 209825 h 549294"/>
                          <a:gd name="connsiteX2" fmla="*/ 2219885 w 2743069"/>
                          <a:gd name="connsiteY2" fmla="*/ 210038 h 549294"/>
                          <a:gd name="connsiteX3" fmla="*/ 2219886 w 2743069"/>
                          <a:gd name="connsiteY3" fmla="*/ 210038 h 549294"/>
                          <a:gd name="connsiteX4" fmla="*/ 2372055 w 2743069"/>
                          <a:gd name="connsiteY4" fmla="*/ 277996 h 549294"/>
                          <a:gd name="connsiteX5" fmla="*/ 2741976 w 2743069"/>
                          <a:gd name="connsiteY5" fmla="*/ 527379 h 549294"/>
                          <a:gd name="connsiteX6" fmla="*/ 1774642 w 2743069"/>
                          <a:gd name="connsiteY6" fmla="*/ 315508 h 549294"/>
                          <a:gd name="connsiteX7" fmla="*/ 1624728 w 2743069"/>
                          <a:gd name="connsiteY7" fmla="*/ 258852 h 549294"/>
                          <a:gd name="connsiteX8" fmla="*/ 1624727 w 2743069"/>
                          <a:gd name="connsiteY8" fmla="*/ 258852 h 549294"/>
                          <a:gd name="connsiteX9" fmla="*/ 1624724 w 2743069"/>
                          <a:gd name="connsiteY9" fmla="*/ 258851 h 549294"/>
                          <a:gd name="connsiteX10" fmla="*/ 1445429 w 2743069"/>
                          <a:gd name="connsiteY10" fmla="*/ 261257 h 549294"/>
                          <a:gd name="connsiteX11" fmla="*/ -1 w 2743069"/>
                          <a:gd name="connsiteY11" fmla="*/ 96750 h 549294"/>
                          <a:gd name="connsiteX12" fmla="*/ 1063341 w 2743069"/>
                          <a:gd name="connsiteY12" fmla="*/ 10264 h 549294"/>
                          <a:gd name="connsiteX13" fmla="*/ 1075631 w 2743069"/>
                          <a:gd name="connsiteY13" fmla="*/ 9755 h 549294"/>
                          <a:gd name="connsiteX14" fmla="*/ 1075634 w 2743069"/>
                          <a:gd name="connsiteY14" fmla="*/ 9757 h 549294"/>
                          <a:gd name="connsiteX15" fmla="*/ 1247599 w 2743069"/>
                          <a:gd name="connsiteY15" fmla="*/ 2654 h 549294"/>
                          <a:gd name="connsiteX16" fmla="*/ 1445428 w 2743069"/>
                          <a:gd name="connsiteY16" fmla="*/ 0 h 549294"/>
                          <a:gd name="connsiteX17" fmla="*/ 1643257 w 2743069"/>
                          <a:gd name="connsiteY17" fmla="*/ 2655 h 549294"/>
                          <a:gd name="connsiteX18" fmla="*/ 1673530 w 2743069"/>
                          <a:gd name="connsiteY18" fmla="*/ 3905 h 549294"/>
                          <a:gd name="connsiteX19" fmla="*/ 1676835 w 2743069"/>
                          <a:gd name="connsiteY19" fmla="*/ 4951 h 549294"/>
                          <a:gd name="connsiteX20" fmla="*/ 1863715 w 2743069"/>
                          <a:gd name="connsiteY20" fmla="*/ 69905 h 549294"/>
                          <a:gd name="connsiteX0" fmla="*/ 1863715 w 2516820"/>
                          <a:gd name="connsiteY0" fmla="*/ 69905 h 470630"/>
                          <a:gd name="connsiteX1" fmla="*/ 2219409 w 2516820"/>
                          <a:gd name="connsiteY1" fmla="*/ 209825 h 470630"/>
                          <a:gd name="connsiteX2" fmla="*/ 2219885 w 2516820"/>
                          <a:gd name="connsiteY2" fmla="*/ 210038 h 470630"/>
                          <a:gd name="connsiteX3" fmla="*/ 2219886 w 2516820"/>
                          <a:gd name="connsiteY3" fmla="*/ 210038 h 470630"/>
                          <a:gd name="connsiteX4" fmla="*/ 2372055 w 2516820"/>
                          <a:gd name="connsiteY4" fmla="*/ 277996 h 470630"/>
                          <a:gd name="connsiteX5" fmla="*/ 2471577 w 2516820"/>
                          <a:gd name="connsiteY5" fmla="*/ 427453 h 470630"/>
                          <a:gd name="connsiteX6" fmla="*/ 1774642 w 2516820"/>
                          <a:gd name="connsiteY6" fmla="*/ 315508 h 470630"/>
                          <a:gd name="connsiteX7" fmla="*/ 1624728 w 2516820"/>
                          <a:gd name="connsiteY7" fmla="*/ 258852 h 470630"/>
                          <a:gd name="connsiteX8" fmla="*/ 1624727 w 2516820"/>
                          <a:gd name="connsiteY8" fmla="*/ 258852 h 470630"/>
                          <a:gd name="connsiteX9" fmla="*/ 1624724 w 2516820"/>
                          <a:gd name="connsiteY9" fmla="*/ 258851 h 470630"/>
                          <a:gd name="connsiteX10" fmla="*/ 1445429 w 2516820"/>
                          <a:gd name="connsiteY10" fmla="*/ 261257 h 470630"/>
                          <a:gd name="connsiteX11" fmla="*/ -1 w 2516820"/>
                          <a:gd name="connsiteY11" fmla="*/ 96750 h 470630"/>
                          <a:gd name="connsiteX12" fmla="*/ 1063341 w 2516820"/>
                          <a:gd name="connsiteY12" fmla="*/ 10264 h 470630"/>
                          <a:gd name="connsiteX13" fmla="*/ 1075631 w 2516820"/>
                          <a:gd name="connsiteY13" fmla="*/ 9755 h 470630"/>
                          <a:gd name="connsiteX14" fmla="*/ 1075634 w 2516820"/>
                          <a:gd name="connsiteY14" fmla="*/ 9757 h 470630"/>
                          <a:gd name="connsiteX15" fmla="*/ 1247599 w 2516820"/>
                          <a:gd name="connsiteY15" fmla="*/ 2654 h 470630"/>
                          <a:gd name="connsiteX16" fmla="*/ 1445428 w 2516820"/>
                          <a:gd name="connsiteY16" fmla="*/ 0 h 470630"/>
                          <a:gd name="connsiteX17" fmla="*/ 1643257 w 2516820"/>
                          <a:gd name="connsiteY17" fmla="*/ 2655 h 470630"/>
                          <a:gd name="connsiteX18" fmla="*/ 1673530 w 2516820"/>
                          <a:gd name="connsiteY18" fmla="*/ 3905 h 470630"/>
                          <a:gd name="connsiteX19" fmla="*/ 1676835 w 2516820"/>
                          <a:gd name="connsiteY19" fmla="*/ 4951 h 470630"/>
                          <a:gd name="connsiteX20" fmla="*/ 1863715 w 2516820"/>
                          <a:gd name="connsiteY20" fmla="*/ 69905 h 470630"/>
                          <a:gd name="connsiteX0" fmla="*/ 1863715 w 2546988"/>
                          <a:gd name="connsiteY0" fmla="*/ 69905 h 450160"/>
                          <a:gd name="connsiteX1" fmla="*/ 2219409 w 2546988"/>
                          <a:gd name="connsiteY1" fmla="*/ 209825 h 450160"/>
                          <a:gd name="connsiteX2" fmla="*/ 2219885 w 2546988"/>
                          <a:gd name="connsiteY2" fmla="*/ 210038 h 450160"/>
                          <a:gd name="connsiteX3" fmla="*/ 2219886 w 2546988"/>
                          <a:gd name="connsiteY3" fmla="*/ 210038 h 450160"/>
                          <a:gd name="connsiteX4" fmla="*/ 2372055 w 2546988"/>
                          <a:gd name="connsiteY4" fmla="*/ 277996 h 450160"/>
                          <a:gd name="connsiteX5" fmla="*/ 2471577 w 2546988"/>
                          <a:gd name="connsiteY5" fmla="*/ 427453 h 450160"/>
                          <a:gd name="connsiteX6" fmla="*/ 1774642 w 2546988"/>
                          <a:gd name="connsiteY6" fmla="*/ 315508 h 450160"/>
                          <a:gd name="connsiteX7" fmla="*/ 1624728 w 2546988"/>
                          <a:gd name="connsiteY7" fmla="*/ 258852 h 450160"/>
                          <a:gd name="connsiteX8" fmla="*/ 1624727 w 2546988"/>
                          <a:gd name="connsiteY8" fmla="*/ 258852 h 450160"/>
                          <a:gd name="connsiteX9" fmla="*/ 1624724 w 2546988"/>
                          <a:gd name="connsiteY9" fmla="*/ 258851 h 450160"/>
                          <a:gd name="connsiteX10" fmla="*/ 1445429 w 2546988"/>
                          <a:gd name="connsiteY10" fmla="*/ 261257 h 450160"/>
                          <a:gd name="connsiteX11" fmla="*/ -1 w 2546988"/>
                          <a:gd name="connsiteY11" fmla="*/ 96750 h 450160"/>
                          <a:gd name="connsiteX12" fmla="*/ 1063341 w 2546988"/>
                          <a:gd name="connsiteY12" fmla="*/ 10264 h 450160"/>
                          <a:gd name="connsiteX13" fmla="*/ 1075631 w 2546988"/>
                          <a:gd name="connsiteY13" fmla="*/ 9755 h 450160"/>
                          <a:gd name="connsiteX14" fmla="*/ 1075634 w 2546988"/>
                          <a:gd name="connsiteY14" fmla="*/ 9757 h 450160"/>
                          <a:gd name="connsiteX15" fmla="*/ 1247599 w 2546988"/>
                          <a:gd name="connsiteY15" fmla="*/ 2654 h 450160"/>
                          <a:gd name="connsiteX16" fmla="*/ 1445428 w 2546988"/>
                          <a:gd name="connsiteY16" fmla="*/ 0 h 450160"/>
                          <a:gd name="connsiteX17" fmla="*/ 1643257 w 2546988"/>
                          <a:gd name="connsiteY17" fmla="*/ 2655 h 450160"/>
                          <a:gd name="connsiteX18" fmla="*/ 1673530 w 2546988"/>
                          <a:gd name="connsiteY18" fmla="*/ 3905 h 450160"/>
                          <a:gd name="connsiteX19" fmla="*/ 1676835 w 2546988"/>
                          <a:gd name="connsiteY19" fmla="*/ 4951 h 450160"/>
                          <a:gd name="connsiteX20" fmla="*/ 1863715 w 2546988"/>
                          <a:gd name="connsiteY20" fmla="*/ 69905 h 450160"/>
                          <a:gd name="connsiteX0" fmla="*/ 1863715 w 2567056"/>
                          <a:gd name="connsiteY0" fmla="*/ 69905 h 502806"/>
                          <a:gd name="connsiteX1" fmla="*/ 2219409 w 2567056"/>
                          <a:gd name="connsiteY1" fmla="*/ 209825 h 502806"/>
                          <a:gd name="connsiteX2" fmla="*/ 2219885 w 2567056"/>
                          <a:gd name="connsiteY2" fmla="*/ 210038 h 502806"/>
                          <a:gd name="connsiteX3" fmla="*/ 2219886 w 2567056"/>
                          <a:gd name="connsiteY3" fmla="*/ 210038 h 502806"/>
                          <a:gd name="connsiteX4" fmla="*/ 2372055 w 2567056"/>
                          <a:gd name="connsiteY4" fmla="*/ 277996 h 502806"/>
                          <a:gd name="connsiteX5" fmla="*/ 2504799 w 2567056"/>
                          <a:gd name="connsiteY5" fmla="*/ 496015 h 502806"/>
                          <a:gd name="connsiteX6" fmla="*/ 1774642 w 2567056"/>
                          <a:gd name="connsiteY6" fmla="*/ 315508 h 502806"/>
                          <a:gd name="connsiteX7" fmla="*/ 1624728 w 2567056"/>
                          <a:gd name="connsiteY7" fmla="*/ 258852 h 502806"/>
                          <a:gd name="connsiteX8" fmla="*/ 1624727 w 2567056"/>
                          <a:gd name="connsiteY8" fmla="*/ 258852 h 502806"/>
                          <a:gd name="connsiteX9" fmla="*/ 1624724 w 2567056"/>
                          <a:gd name="connsiteY9" fmla="*/ 258851 h 502806"/>
                          <a:gd name="connsiteX10" fmla="*/ 1445429 w 2567056"/>
                          <a:gd name="connsiteY10" fmla="*/ 261257 h 502806"/>
                          <a:gd name="connsiteX11" fmla="*/ -1 w 2567056"/>
                          <a:gd name="connsiteY11" fmla="*/ 96750 h 502806"/>
                          <a:gd name="connsiteX12" fmla="*/ 1063341 w 2567056"/>
                          <a:gd name="connsiteY12" fmla="*/ 10264 h 502806"/>
                          <a:gd name="connsiteX13" fmla="*/ 1075631 w 2567056"/>
                          <a:gd name="connsiteY13" fmla="*/ 9755 h 502806"/>
                          <a:gd name="connsiteX14" fmla="*/ 1075634 w 2567056"/>
                          <a:gd name="connsiteY14" fmla="*/ 9757 h 502806"/>
                          <a:gd name="connsiteX15" fmla="*/ 1247599 w 2567056"/>
                          <a:gd name="connsiteY15" fmla="*/ 2654 h 502806"/>
                          <a:gd name="connsiteX16" fmla="*/ 1445428 w 2567056"/>
                          <a:gd name="connsiteY16" fmla="*/ 0 h 502806"/>
                          <a:gd name="connsiteX17" fmla="*/ 1643257 w 2567056"/>
                          <a:gd name="connsiteY17" fmla="*/ 2655 h 502806"/>
                          <a:gd name="connsiteX18" fmla="*/ 1673530 w 2567056"/>
                          <a:gd name="connsiteY18" fmla="*/ 3905 h 502806"/>
                          <a:gd name="connsiteX19" fmla="*/ 1676835 w 2567056"/>
                          <a:gd name="connsiteY19" fmla="*/ 4951 h 502806"/>
                          <a:gd name="connsiteX20" fmla="*/ 1863715 w 2567056"/>
                          <a:gd name="connsiteY20" fmla="*/ 69905 h 502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2567056" h="502806">
                            <a:moveTo>
                              <a:pt x="1863715" y="69905"/>
                            </a:moveTo>
                            <a:cubicBezTo>
                              <a:pt x="1991127" y="116113"/>
                              <a:pt x="2111261" y="163571"/>
                              <a:pt x="2219409" y="209825"/>
                            </a:cubicBezTo>
                            <a:lnTo>
                              <a:pt x="2219885" y="210038"/>
                            </a:lnTo>
                            <a:lnTo>
                              <a:pt x="2219886" y="210038"/>
                            </a:lnTo>
                            <a:lnTo>
                              <a:pt x="2372055" y="277996"/>
                            </a:lnTo>
                            <a:cubicBezTo>
                              <a:pt x="2609516" y="389088"/>
                              <a:pt x="2598758" y="468378"/>
                              <a:pt x="2504799" y="496015"/>
                            </a:cubicBezTo>
                            <a:cubicBezTo>
                              <a:pt x="2435586" y="516373"/>
                              <a:pt x="2284289" y="500343"/>
                              <a:pt x="1774642" y="315508"/>
                            </a:cubicBezTo>
                            <a:lnTo>
                              <a:pt x="1624728" y="258852"/>
                            </a:lnTo>
                            <a:lnTo>
                              <a:pt x="1624727" y="258852"/>
                            </a:lnTo>
                            <a:cubicBezTo>
                              <a:pt x="1624726" y="258852"/>
                              <a:pt x="1624725" y="258851"/>
                              <a:pt x="1624724" y="258851"/>
                            </a:cubicBezTo>
                            <a:lnTo>
                              <a:pt x="1445429" y="261257"/>
                            </a:lnTo>
                            <a:cubicBezTo>
                              <a:pt x="903299" y="261257"/>
                              <a:pt x="-1" y="168894"/>
                              <a:pt x="-1" y="96750"/>
                            </a:cubicBezTo>
                            <a:cubicBezTo>
                              <a:pt x="-2" y="42641"/>
                              <a:pt x="711027" y="30094"/>
                              <a:pt x="1063341" y="10264"/>
                            </a:cubicBezTo>
                            <a:lnTo>
                              <a:pt x="1075631" y="9755"/>
                            </a:lnTo>
                            <a:cubicBezTo>
                              <a:pt x="1075632" y="9756"/>
                              <a:pt x="1075633" y="9756"/>
                              <a:pt x="1075634" y="9757"/>
                            </a:cubicBezTo>
                            <a:lnTo>
                              <a:pt x="1247599" y="2654"/>
                            </a:lnTo>
                            <a:cubicBezTo>
                              <a:pt x="1311500" y="914"/>
                              <a:pt x="1377661" y="0"/>
                              <a:pt x="1445428" y="0"/>
                            </a:cubicBezTo>
                            <a:cubicBezTo>
                              <a:pt x="1513194" y="0"/>
                              <a:pt x="1579357" y="914"/>
                              <a:pt x="1643257" y="2655"/>
                            </a:cubicBezTo>
                            <a:lnTo>
                              <a:pt x="1673530" y="3905"/>
                            </a:lnTo>
                            <a:lnTo>
                              <a:pt x="1676835" y="4951"/>
                            </a:lnTo>
                            <a:cubicBezTo>
                              <a:pt x="1737500" y="25102"/>
                              <a:pt x="1800010" y="46800"/>
                              <a:pt x="1863715" y="69905"/>
                            </a:cubicBezTo>
                            <a:close/>
                          </a:path>
                        </a:pathLst>
                      </a:custGeom>
                      <a:solidFill>
                        <a:srgbClr val="591300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39" name="Ellipszis 638"/>
                      <p:cNvSpPr/>
                      <p:nvPr/>
                    </p:nvSpPr>
                    <p:spPr>
                      <a:xfrm>
                        <a:off x="5730494" y="3468256"/>
                        <a:ext cx="250729" cy="232523"/>
                      </a:xfrm>
                      <a:prstGeom prst="ellipse">
                        <a:avLst/>
                      </a:pr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40" name="Szabadkézi sokszög 639"/>
                      <p:cNvSpPr/>
                      <p:nvPr/>
                    </p:nvSpPr>
                    <p:spPr>
                      <a:xfrm>
                        <a:off x="5216562" y="3370677"/>
                        <a:ext cx="105282" cy="374468"/>
                      </a:xfrm>
                      <a:custGeom>
                        <a:avLst/>
                        <a:gdLst>
                          <a:gd name="connsiteX0" fmla="*/ 162806 w 330165"/>
                          <a:gd name="connsiteY0" fmla="*/ 0 h 868911"/>
                          <a:gd name="connsiteX1" fmla="*/ 231114 w 330165"/>
                          <a:gd name="connsiteY1" fmla="*/ 0 h 868911"/>
                          <a:gd name="connsiteX2" fmla="*/ 284392 w 330165"/>
                          <a:gd name="connsiteY2" fmla="*/ 677725 h 868911"/>
                          <a:gd name="connsiteX3" fmla="*/ 284392 w 330165"/>
                          <a:gd name="connsiteY3" fmla="*/ 677726 h 868911"/>
                          <a:gd name="connsiteX4" fmla="*/ 290152 w 330165"/>
                          <a:gd name="connsiteY4" fmla="*/ 681544 h 868911"/>
                          <a:gd name="connsiteX5" fmla="*/ 330165 w 330165"/>
                          <a:gd name="connsiteY5" fmla="*/ 759154 h 868911"/>
                          <a:gd name="connsiteX6" fmla="*/ 306834 w 330165"/>
                          <a:gd name="connsiteY6" fmla="*/ 820520 h 868911"/>
                          <a:gd name="connsiteX7" fmla="*/ 296414 w 330165"/>
                          <a:gd name="connsiteY7" fmla="*/ 830666 h 868911"/>
                          <a:gd name="connsiteX8" fmla="*/ 296414 w 330165"/>
                          <a:gd name="connsiteY8" fmla="*/ 830665 h 868911"/>
                          <a:gd name="connsiteX9" fmla="*/ 290152 w 330165"/>
                          <a:gd name="connsiteY9" fmla="*/ 836763 h 868911"/>
                          <a:gd name="connsiteX10" fmla="*/ 193551 w 330165"/>
                          <a:gd name="connsiteY10" fmla="*/ 868910 h 868911"/>
                          <a:gd name="connsiteX11" fmla="*/ 167359 w 330165"/>
                          <a:gd name="connsiteY11" fmla="*/ 868910 h 868911"/>
                          <a:gd name="connsiteX12" fmla="*/ 167359 w 330165"/>
                          <a:gd name="connsiteY12" fmla="*/ 868911 h 868911"/>
                          <a:gd name="connsiteX13" fmla="*/ 136614 w 330165"/>
                          <a:gd name="connsiteY13" fmla="*/ 868911 h 868911"/>
                          <a:gd name="connsiteX14" fmla="*/ 40013 w 330165"/>
                          <a:gd name="connsiteY14" fmla="*/ 836764 h 868911"/>
                          <a:gd name="connsiteX15" fmla="*/ 33751 w 330165"/>
                          <a:gd name="connsiteY15" fmla="*/ 830666 h 868911"/>
                          <a:gd name="connsiteX16" fmla="*/ 33751 w 330165"/>
                          <a:gd name="connsiteY16" fmla="*/ 830667 h 868911"/>
                          <a:gd name="connsiteX17" fmla="*/ 23331 w 330165"/>
                          <a:gd name="connsiteY17" fmla="*/ 820521 h 868911"/>
                          <a:gd name="connsiteX18" fmla="*/ 0 w 330165"/>
                          <a:gd name="connsiteY18" fmla="*/ 759155 h 868911"/>
                          <a:gd name="connsiteX19" fmla="*/ 40013 w 330165"/>
                          <a:gd name="connsiteY19" fmla="*/ 681545 h 868911"/>
                          <a:gd name="connsiteX20" fmla="*/ 45773 w 330165"/>
                          <a:gd name="connsiteY20" fmla="*/ 677727 h 868911"/>
                          <a:gd name="connsiteX21" fmla="*/ 45773 w 330165"/>
                          <a:gd name="connsiteY21" fmla="*/ 677726 h 868911"/>
                          <a:gd name="connsiteX22" fmla="*/ 99051 w 330165"/>
                          <a:gd name="connsiteY22" fmla="*/ 1 h 868911"/>
                          <a:gd name="connsiteX23" fmla="*/ 162806 w 330165"/>
                          <a:gd name="connsiteY23" fmla="*/ 1 h 868911"/>
                          <a:gd name="connsiteX0" fmla="*/ 162806 w 330165"/>
                          <a:gd name="connsiteY0" fmla="*/ 0 h 868911"/>
                          <a:gd name="connsiteX1" fmla="*/ 231114 w 330165"/>
                          <a:gd name="connsiteY1" fmla="*/ 0 h 868911"/>
                          <a:gd name="connsiteX2" fmla="*/ 284392 w 330165"/>
                          <a:gd name="connsiteY2" fmla="*/ 677725 h 868911"/>
                          <a:gd name="connsiteX3" fmla="*/ 284392 w 330165"/>
                          <a:gd name="connsiteY3" fmla="*/ 677726 h 868911"/>
                          <a:gd name="connsiteX4" fmla="*/ 290152 w 330165"/>
                          <a:gd name="connsiteY4" fmla="*/ 681544 h 868911"/>
                          <a:gd name="connsiteX5" fmla="*/ 330165 w 330165"/>
                          <a:gd name="connsiteY5" fmla="*/ 759154 h 868911"/>
                          <a:gd name="connsiteX6" fmla="*/ 306834 w 330165"/>
                          <a:gd name="connsiteY6" fmla="*/ 820520 h 868911"/>
                          <a:gd name="connsiteX7" fmla="*/ 296414 w 330165"/>
                          <a:gd name="connsiteY7" fmla="*/ 830666 h 868911"/>
                          <a:gd name="connsiteX8" fmla="*/ 296414 w 330165"/>
                          <a:gd name="connsiteY8" fmla="*/ 830665 h 868911"/>
                          <a:gd name="connsiteX9" fmla="*/ 290152 w 330165"/>
                          <a:gd name="connsiteY9" fmla="*/ 836763 h 868911"/>
                          <a:gd name="connsiteX10" fmla="*/ 193551 w 330165"/>
                          <a:gd name="connsiteY10" fmla="*/ 868910 h 868911"/>
                          <a:gd name="connsiteX11" fmla="*/ 167359 w 330165"/>
                          <a:gd name="connsiteY11" fmla="*/ 868910 h 868911"/>
                          <a:gd name="connsiteX12" fmla="*/ 167359 w 330165"/>
                          <a:gd name="connsiteY12" fmla="*/ 868911 h 868911"/>
                          <a:gd name="connsiteX13" fmla="*/ 136614 w 330165"/>
                          <a:gd name="connsiteY13" fmla="*/ 868911 h 868911"/>
                          <a:gd name="connsiteX14" fmla="*/ 40013 w 330165"/>
                          <a:gd name="connsiteY14" fmla="*/ 836764 h 868911"/>
                          <a:gd name="connsiteX15" fmla="*/ 33751 w 330165"/>
                          <a:gd name="connsiteY15" fmla="*/ 830666 h 868911"/>
                          <a:gd name="connsiteX16" fmla="*/ 33751 w 330165"/>
                          <a:gd name="connsiteY16" fmla="*/ 830667 h 868911"/>
                          <a:gd name="connsiteX17" fmla="*/ 23331 w 330165"/>
                          <a:gd name="connsiteY17" fmla="*/ 820521 h 868911"/>
                          <a:gd name="connsiteX18" fmla="*/ 0 w 330165"/>
                          <a:gd name="connsiteY18" fmla="*/ 759155 h 868911"/>
                          <a:gd name="connsiteX19" fmla="*/ 40013 w 330165"/>
                          <a:gd name="connsiteY19" fmla="*/ 681545 h 868911"/>
                          <a:gd name="connsiteX20" fmla="*/ 45773 w 330165"/>
                          <a:gd name="connsiteY20" fmla="*/ 677727 h 868911"/>
                          <a:gd name="connsiteX21" fmla="*/ 45773 w 330165"/>
                          <a:gd name="connsiteY21" fmla="*/ 677726 h 868911"/>
                          <a:gd name="connsiteX22" fmla="*/ 162806 w 330165"/>
                          <a:gd name="connsiteY22" fmla="*/ 1 h 868911"/>
                          <a:gd name="connsiteX23" fmla="*/ 162806 w 330165"/>
                          <a:gd name="connsiteY23" fmla="*/ 0 h 868911"/>
                          <a:gd name="connsiteX0" fmla="*/ 162806 w 330165"/>
                          <a:gd name="connsiteY0" fmla="*/ 4916 h 873827"/>
                          <a:gd name="connsiteX1" fmla="*/ 201618 w 330165"/>
                          <a:gd name="connsiteY1" fmla="*/ 0 h 873827"/>
                          <a:gd name="connsiteX2" fmla="*/ 284392 w 330165"/>
                          <a:gd name="connsiteY2" fmla="*/ 682641 h 873827"/>
                          <a:gd name="connsiteX3" fmla="*/ 284392 w 330165"/>
                          <a:gd name="connsiteY3" fmla="*/ 682642 h 873827"/>
                          <a:gd name="connsiteX4" fmla="*/ 290152 w 330165"/>
                          <a:gd name="connsiteY4" fmla="*/ 686460 h 873827"/>
                          <a:gd name="connsiteX5" fmla="*/ 330165 w 330165"/>
                          <a:gd name="connsiteY5" fmla="*/ 764070 h 873827"/>
                          <a:gd name="connsiteX6" fmla="*/ 306834 w 330165"/>
                          <a:gd name="connsiteY6" fmla="*/ 825436 h 873827"/>
                          <a:gd name="connsiteX7" fmla="*/ 296414 w 330165"/>
                          <a:gd name="connsiteY7" fmla="*/ 835582 h 873827"/>
                          <a:gd name="connsiteX8" fmla="*/ 296414 w 330165"/>
                          <a:gd name="connsiteY8" fmla="*/ 835581 h 873827"/>
                          <a:gd name="connsiteX9" fmla="*/ 290152 w 330165"/>
                          <a:gd name="connsiteY9" fmla="*/ 841679 h 873827"/>
                          <a:gd name="connsiteX10" fmla="*/ 193551 w 330165"/>
                          <a:gd name="connsiteY10" fmla="*/ 873826 h 873827"/>
                          <a:gd name="connsiteX11" fmla="*/ 167359 w 330165"/>
                          <a:gd name="connsiteY11" fmla="*/ 873826 h 873827"/>
                          <a:gd name="connsiteX12" fmla="*/ 167359 w 330165"/>
                          <a:gd name="connsiteY12" fmla="*/ 873827 h 873827"/>
                          <a:gd name="connsiteX13" fmla="*/ 136614 w 330165"/>
                          <a:gd name="connsiteY13" fmla="*/ 873827 h 873827"/>
                          <a:gd name="connsiteX14" fmla="*/ 40013 w 330165"/>
                          <a:gd name="connsiteY14" fmla="*/ 841680 h 873827"/>
                          <a:gd name="connsiteX15" fmla="*/ 33751 w 330165"/>
                          <a:gd name="connsiteY15" fmla="*/ 835582 h 873827"/>
                          <a:gd name="connsiteX16" fmla="*/ 33751 w 330165"/>
                          <a:gd name="connsiteY16" fmla="*/ 835583 h 873827"/>
                          <a:gd name="connsiteX17" fmla="*/ 23331 w 330165"/>
                          <a:gd name="connsiteY17" fmla="*/ 825437 h 873827"/>
                          <a:gd name="connsiteX18" fmla="*/ 0 w 330165"/>
                          <a:gd name="connsiteY18" fmla="*/ 764071 h 873827"/>
                          <a:gd name="connsiteX19" fmla="*/ 40013 w 330165"/>
                          <a:gd name="connsiteY19" fmla="*/ 686461 h 873827"/>
                          <a:gd name="connsiteX20" fmla="*/ 45773 w 330165"/>
                          <a:gd name="connsiteY20" fmla="*/ 682643 h 873827"/>
                          <a:gd name="connsiteX21" fmla="*/ 45773 w 330165"/>
                          <a:gd name="connsiteY21" fmla="*/ 682642 h 873827"/>
                          <a:gd name="connsiteX22" fmla="*/ 162806 w 330165"/>
                          <a:gd name="connsiteY22" fmla="*/ 4917 h 873827"/>
                          <a:gd name="connsiteX23" fmla="*/ 162806 w 330165"/>
                          <a:gd name="connsiteY23" fmla="*/ 4916 h 873827"/>
                          <a:gd name="connsiteX0" fmla="*/ 157890 w 325249"/>
                          <a:gd name="connsiteY0" fmla="*/ 4916 h 873827"/>
                          <a:gd name="connsiteX1" fmla="*/ 196702 w 325249"/>
                          <a:gd name="connsiteY1" fmla="*/ 0 h 873827"/>
                          <a:gd name="connsiteX2" fmla="*/ 279476 w 325249"/>
                          <a:gd name="connsiteY2" fmla="*/ 682641 h 873827"/>
                          <a:gd name="connsiteX3" fmla="*/ 279476 w 325249"/>
                          <a:gd name="connsiteY3" fmla="*/ 682642 h 873827"/>
                          <a:gd name="connsiteX4" fmla="*/ 285236 w 325249"/>
                          <a:gd name="connsiteY4" fmla="*/ 686460 h 873827"/>
                          <a:gd name="connsiteX5" fmla="*/ 325249 w 325249"/>
                          <a:gd name="connsiteY5" fmla="*/ 764070 h 873827"/>
                          <a:gd name="connsiteX6" fmla="*/ 301918 w 325249"/>
                          <a:gd name="connsiteY6" fmla="*/ 825436 h 873827"/>
                          <a:gd name="connsiteX7" fmla="*/ 291498 w 325249"/>
                          <a:gd name="connsiteY7" fmla="*/ 835582 h 873827"/>
                          <a:gd name="connsiteX8" fmla="*/ 291498 w 325249"/>
                          <a:gd name="connsiteY8" fmla="*/ 835581 h 873827"/>
                          <a:gd name="connsiteX9" fmla="*/ 285236 w 325249"/>
                          <a:gd name="connsiteY9" fmla="*/ 841679 h 873827"/>
                          <a:gd name="connsiteX10" fmla="*/ 188635 w 325249"/>
                          <a:gd name="connsiteY10" fmla="*/ 873826 h 873827"/>
                          <a:gd name="connsiteX11" fmla="*/ 162443 w 325249"/>
                          <a:gd name="connsiteY11" fmla="*/ 873826 h 873827"/>
                          <a:gd name="connsiteX12" fmla="*/ 162443 w 325249"/>
                          <a:gd name="connsiteY12" fmla="*/ 873827 h 873827"/>
                          <a:gd name="connsiteX13" fmla="*/ 131698 w 325249"/>
                          <a:gd name="connsiteY13" fmla="*/ 873827 h 873827"/>
                          <a:gd name="connsiteX14" fmla="*/ 35097 w 325249"/>
                          <a:gd name="connsiteY14" fmla="*/ 841680 h 873827"/>
                          <a:gd name="connsiteX15" fmla="*/ 28835 w 325249"/>
                          <a:gd name="connsiteY15" fmla="*/ 835582 h 873827"/>
                          <a:gd name="connsiteX16" fmla="*/ 28835 w 325249"/>
                          <a:gd name="connsiteY16" fmla="*/ 835583 h 873827"/>
                          <a:gd name="connsiteX17" fmla="*/ 18415 w 325249"/>
                          <a:gd name="connsiteY17" fmla="*/ 825437 h 873827"/>
                          <a:gd name="connsiteX18" fmla="*/ 0 w 325249"/>
                          <a:gd name="connsiteY18" fmla="*/ 783736 h 873827"/>
                          <a:gd name="connsiteX19" fmla="*/ 35097 w 325249"/>
                          <a:gd name="connsiteY19" fmla="*/ 686461 h 873827"/>
                          <a:gd name="connsiteX20" fmla="*/ 40857 w 325249"/>
                          <a:gd name="connsiteY20" fmla="*/ 682643 h 873827"/>
                          <a:gd name="connsiteX21" fmla="*/ 40857 w 325249"/>
                          <a:gd name="connsiteY21" fmla="*/ 682642 h 873827"/>
                          <a:gd name="connsiteX22" fmla="*/ 157890 w 325249"/>
                          <a:gd name="connsiteY22" fmla="*/ 4917 h 873827"/>
                          <a:gd name="connsiteX23" fmla="*/ 157890 w 325249"/>
                          <a:gd name="connsiteY23" fmla="*/ 4916 h 873827"/>
                          <a:gd name="connsiteX0" fmla="*/ 157890 w 301918"/>
                          <a:gd name="connsiteY0" fmla="*/ 4916 h 873827"/>
                          <a:gd name="connsiteX1" fmla="*/ 196702 w 301918"/>
                          <a:gd name="connsiteY1" fmla="*/ 0 h 873827"/>
                          <a:gd name="connsiteX2" fmla="*/ 279476 w 301918"/>
                          <a:gd name="connsiteY2" fmla="*/ 682641 h 873827"/>
                          <a:gd name="connsiteX3" fmla="*/ 279476 w 301918"/>
                          <a:gd name="connsiteY3" fmla="*/ 682642 h 873827"/>
                          <a:gd name="connsiteX4" fmla="*/ 285236 w 301918"/>
                          <a:gd name="connsiteY4" fmla="*/ 686460 h 873827"/>
                          <a:gd name="connsiteX5" fmla="*/ 301918 w 301918"/>
                          <a:gd name="connsiteY5" fmla="*/ 825436 h 873827"/>
                          <a:gd name="connsiteX6" fmla="*/ 291498 w 301918"/>
                          <a:gd name="connsiteY6" fmla="*/ 835582 h 873827"/>
                          <a:gd name="connsiteX7" fmla="*/ 291498 w 301918"/>
                          <a:gd name="connsiteY7" fmla="*/ 835581 h 873827"/>
                          <a:gd name="connsiteX8" fmla="*/ 285236 w 301918"/>
                          <a:gd name="connsiteY8" fmla="*/ 841679 h 873827"/>
                          <a:gd name="connsiteX9" fmla="*/ 188635 w 301918"/>
                          <a:gd name="connsiteY9" fmla="*/ 873826 h 873827"/>
                          <a:gd name="connsiteX10" fmla="*/ 162443 w 301918"/>
                          <a:gd name="connsiteY10" fmla="*/ 873826 h 873827"/>
                          <a:gd name="connsiteX11" fmla="*/ 162443 w 301918"/>
                          <a:gd name="connsiteY11" fmla="*/ 873827 h 873827"/>
                          <a:gd name="connsiteX12" fmla="*/ 131698 w 301918"/>
                          <a:gd name="connsiteY12" fmla="*/ 873827 h 873827"/>
                          <a:gd name="connsiteX13" fmla="*/ 35097 w 301918"/>
                          <a:gd name="connsiteY13" fmla="*/ 841680 h 873827"/>
                          <a:gd name="connsiteX14" fmla="*/ 28835 w 301918"/>
                          <a:gd name="connsiteY14" fmla="*/ 835582 h 873827"/>
                          <a:gd name="connsiteX15" fmla="*/ 28835 w 301918"/>
                          <a:gd name="connsiteY15" fmla="*/ 835583 h 873827"/>
                          <a:gd name="connsiteX16" fmla="*/ 18415 w 301918"/>
                          <a:gd name="connsiteY16" fmla="*/ 825437 h 873827"/>
                          <a:gd name="connsiteX17" fmla="*/ 0 w 301918"/>
                          <a:gd name="connsiteY17" fmla="*/ 783736 h 873827"/>
                          <a:gd name="connsiteX18" fmla="*/ 35097 w 301918"/>
                          <a:gd name="connsiteY18" fmla="*/ 686461 h 873827"/>
                          <a:gd name="connsiteX19" fmla="*/ 40857 w 301918"/>
                          <a:gd name="connsiteY19" fmla="*/ 682643 h 873827"/>
                          <a:gd name="connsiteX20" fmla="*/ 40857 w 301918"/>
                          <a:gd name="connsiteY20" fmla="*/ 682642 h 873827"/>
                          <a:gd name="connsiteX21" fmla="*/ 157890 w 301918"/>
                          <a:gd name="connsiteY21" fmla="*/ 4917 h 873827"/>
                          <a:gd name="connsiteX22" fmla="*/ 157890 w 301918"/>
                          <a:gd name="connsiteY22" fmla="*/ 4916 h 873827"/>
                          <a:gd name="connsiteX0" fmla="*/ 139475 w 283503"/>
                          <a:gd name="connsiteY0" fmla="*/ 4916 h 873827"/>
                          <a:gd name="connsiteX1" fmla="*/ 178287 w 283503"/>
                          <a:gd name="connsiteY1" fmla="*/ 0 h 873827"/>
                          <a:gd name="connsiteX2" fmla="*/ 261061 w 283503"/>
                          <a:gd name="connsiteY2" fmla="*/ 682641 h 873827"/>
                          <a:gd name="connsiteX3" fmla="*/ 261061 w 283503"/>
                          <a:gd name="connsiteY3" fmla="*/ 682642 h 873827"/>
                          <a:gd name="connsiteX4" fmla="*/ 266821 w 283503"/>
                          <a:gd name="connsiteY4" fmla="*/ 686460 h 873827"/>
                          <a:gd name="connsiteX5" fmla="*/ 283503 w 283503"/>
                          <a:gd name="connsiteY5" fmla="*/ 825436 h 873827"/>
                          <a:gd name="connsiteX6" fmla="*/ 273083 w 283503"/>
                          <a:gd name="connsiteY6" fmla="*/ 835582 h 873827"/>
                          <a:gd name="connsiteX7" fmla="*/ 273083 w 283503"/>
                          <a:gd name="connsiteY7" fmla="*/ 835581 h 873827"/>
                          <a:gd name="connsiteX8" fmla="*/ 266821 w 283503"/>
                          <a:gd name="connsiteY8" fmla="*/ 841679 h 873827"/>
                          <a:gd name="connsiteX9" fmla="*/ 170220 w 283503"/>
                          <a:gd name="connsiteY9" fmla="*/ 873826 h 873827"/>
                          <a:gd name="connsiteX10" fmla="*/ 144028 w 283503"/>
                          <a:gd name="connsiteY10" fmla="*/ 873826 h 873827"/>
                          <a:gd name="connsiteX11" fmla="*/ 144028 w 283503"/>
                          <a:gd name="connsiteY11" fmla="*/ 873827 h 873827"/>
                          <a:gd name="connsiteX12" fmla="*/ 113283 w 283503"/>
                          <a:gd name="connsiteY12" fmla="*/ 873827 h 873827"/>
                          <a:gd name="connsiteX13" fmla="*/ 16682 w 283503"/>
                          <a:gd name="connsiteY13" fmla="*/ 841680 h 873827"/>
                          <a:gd name="connsiteX14" fmla="*/ 10420 w 283503"/>
                          <a:gd name="connsiteY14" fmla="*/ 835582 h 873827"/>
                          <a:gd name="connsiteX15" fmla="*/ 10420 w 283503"/>
                          <a:gd name="connsiteY15" fmla="*/ 835583 h 873827"/>
                          <a:gd name="connsiteX16" fmla="*/ 0 w 283503"/>
                          <a:gd name="connsiteY16" fmla="*/ 825437 h 873827"/>
                          <a:gd name="connsiteX17" fmla="*/ 16682 w 283503"/>
                          <a:gd name="connsiteY17" fmla="*/ 686461 h 873827"/>
                          <a:gd name="connsiteX18" fmla="*/ 22442 w 283503"/>
                          <a:gd name="connsiteY18" fmla="*/ 682643 h 873827"/>
                          <a:gd name="connsiteX19" fmla="*/ 22442 w 283503"/>
                          <a:gd name="connsiteY19" fmla="*/ 682642 h 873827"/>
                          <a:gd name="connsiteX20" fmla="*/ 139475 w 283503"/>
                          <a:gd name="connsiteY20" fmla="*/ 4917 h 873827"/>
                          <a:gd name="connsiteX21" fmla="*/ 139475 w 283503"/>
                          <a:gd name="connsiteY21" fmla="*/ 4916 h 8738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283503" h="873827">
                            <a:moveTo>
                              <a:pt x="139475" y="4916"/>
                            </a:moveTo>
                            <a:lnTo>
                              <a:pt x="178287" y="0"/>
                            </a:lnTo>
                            <a:lnTo>
                              <a:pt x="261061" y="682641"/>
                            </a:lnTo>
                            <a:lnTo>
                              <a:pt x="261061" y="682642"/>
                            </a:lnTo>
                            <a:lnTo>
                              <a:pt x="266821" y="686460"/>
                            </a:lnTo>
                            <a:cubicBezTo>
                              <a:pt x="270561" y="710259"/>
                              <a:pt x="282459" y="800582"/>
                              <a:pt x="283503" y="825436"/>
                            </a:cubicBezTo>
                            <a:lnTo>
                              <a:pt x="273083" y="835582"/>
                            </a:lnTo>
                            <a:lnTo>
                              <a:pt x="273083" y="835581"/>
                            </a:lnTo>
                            <a:lnTo>
                              <a:pt x="266821" y="841679"/>
                            </a:lnTo>
                            <a:cubicBezTo>
                              <a:pt x="242099" y="861542"/>
                              <a:pt x="207945" y="873826"/>
                              <a:pt x="170220" y="873826"/>
                            </a:cubicBezTo>
                            <a:lnTo>
                              <a:pt x="144028" y="873826"/>
                            </a:lnTo>
                            <a:lnTo>
                              <a:pt x="144028" y="873827"/>
                            </a:lnTo>
                            <a:lnTo>
                              <a:pt x="113283" y="873827"/>
                            </a:lnTo>
                            <a:cubicBezTo>
                              <a:pt x="75558" y="873827"/>
                              <a:pt x="41404" y="861543"/>
                              <a:pt x="16682" y="841680"/>
                            </a:cubicBezTo>
                            <a:lnTo>
                              <a:pt x="10420" y="835582"/>
                            </a:lnTo>
                            <a:lnTo>
                              <a:pt x="10420" y="835583"/>
                            </a:lnTo>
                            <a:lnTo>
                              <a:pt x="0" y="825437"/>
                            </a:lnTo>
                            <a:cubicBezTo>
                              <a:pt x="1044" y="800583"/>
                              <a:pt x="12942" y="710260"/>
                              <a:pt x="16682" y="686461"/>
                            </a:cubicBezTo>
                            <a:lnTo>
                              <a:pt x="22442" y="682643"/>
                            </a:lnTo>
                            <a:lnTo>
                              <a:pt x="22442" y="682642"/>
                            </a:lnTo>
                            <a:lnTo>
                              <a:pt x="139475" y="4917"/>
                            </a:lnTo>
                            <a:lnTo>
                              <a:pt x="139475" y="4916"/>
                            </a:lnTo>
                            <a:close/>
                          </a:path>
                        </a:pathLst>
                      </a:cu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 sz="2000" dirty="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41" name="Ellipszis 640"/>
                      <p:cNvSpPr/>
                      <p:nvPr/>
                    </p:nvSpPr>
                    <p:spPr>
                      <a:xfrm>
                        <a:off x="5524694" y="3159770"/>
                        <a:ext cx="391997" cy="316050"/>
                      </a:xfrm>
                      <a:prstGeom prst="ellipse">
                        <a:avLst/>
                      </a:pr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42" name="Ellipszis 641"/>
                      <p:cNvSpPr/>
                      <p:nvPr/>
                    </p:nvSpPr>
                    <p:spPr>
                      <a:xfrm rot="5400000">
                        <a:off x="5579689" y="3105876"/>
                        <a:ext cx="275288" cy="391996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20000"/>
                          <a:lumOff val="80000"/>
                        </a:schemeClr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43" name="Szabadkézi sokszög 642"/>
                      <p:cNvSpPr/>
                      <p:nvPr/>
                    </p:nvSpPr>
                    <p:spPr>
                      <a:xfrm rot="16200000">
                        <a:off x="5598356" y="3067195"/>
                        <a:ext cx="237954" cy="403709"/>
                      </a:xfrm>
                      <a:custGeom>
                        <a:avLst/>
                        <a:gdLst>
                          <a:gd name="connsiteX0" fmla="*/ 78514 w 488321"/>
                          <a:gd name="connsiteY0" fmla="*/ 0 h 813392"/>
                          <a:gd name="connsiteX1" fmla="*/ 488321 w 488321"/>
                          <a:gd name="connsiteY1" fmla="*/ 406696 h 813392"/>
                          <a:gd name="connsiteX2" fmla="*/ 78514 w 488321"/>
                          <a:gd name="connsiteY2" fmla="*/ 813392 h 813392"/>
                          <a:gd name="connsiteX3" fmla="*/ 0 w 488321"/>
                          <a:gd name="connsiteY3" fmla="*/ 805537 h 813392"/>
                          <a:gd name="connsiteX4" fmla="*/ 4085 w 488321"/>
                          <a:gd name="connsiteY4" fmla="*/ 805128 h 813392"/>
                          <a:gd name="connsiteX5" fmla="*/ 331302 w 488321"/>
                          <a:gd name="connsiteY5" fmla="*/ 406695 h 813392"/>
                          <a:gd name="connsiteX6" fmla="*/ 4085 w 488321"/>
                          <a:gd name="connsiteY6" fmla="*/ 8262 h 813392"/>
                          <a:gd name="connsiteX7" fmla="*/ 9 w 488321"/>
                          <a:gd name="connsiteY7" fmla="*/ 7855 h 813392"/>
                          <a:gd name="connsiteX8" fmla="*/ 78514 w 488321"/>
                          <a:gd name="connsiteY8" fmla="*/ 0 h 8133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88321" h="813392">
                            <a:moveTo>
                              <a:pt x="78514" y="0"/>
                            </a:moveTo>
                            <a:cubicBezTo>
                              <a:pt x="304844" y="0"/>
                              <a:pt x="488321" y="182084"/>
                              <a:pt x="488321" y="406696"/>
                            </a:cubicBezTo>
                            <a:cubicBezTo>
                              <a:pt x="488321" y="631308"/>
                              <a:pt x="304844" y="813392"/>
                              <a:pt x="78514" y="813392"/>
                            </a:cubicBezTo>
                            <a:lnTo>
                              <a:pt x="0" y="805537"/>
                            </a:lnTo>
                            <a:lnTo>
                              <a:pt x="4085" y="805128"/>
                            </a:lnTo>
                            <a:cubicBezTo>
                              <a:pt x="190827" y="767206"/>
                              <a:pt x="331302" y="603231"/>
                              <a:pt x="331302" y="406695"/>
                            </a:cubicBezTo>
                            <a:cubicBezTo>
                              <a:pt x="331302" y="210160"/>
                              <a:pt x="190827" y="46185"/>
                              <a:pt x="4085" y="8262"/>
                            </a:cubicBezTo>
                            <a:lnTo>
                              <a:pt x="9" y="7855"/>
                            </a:lnTo>
                            <a:lnTo>
                              <a:pt x="78514" y="0"/>
                            </a:lnTo>
                            <a:close/>
                          </a:path>
                        </a:pathLst>
                      </a:cu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44" name="Ellipszis 643"/>
                      <p:cNvSpPr/>
                      <p:nvPr/>
                    </p:nvSpPr>
                    <p:spPr>
                      <a:xfrm rot="16200000">
                        <a:off x="5608190" y="3213645"/>
                        <a:ext cx="224373" cy="255688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73000">
                            <a:srgbClr val="002948"/>
                          </a:gs>
                          <a:gs pos="48000">
                            <a:srgbClr val="00487E"/>
                          </a:gs>
                          <a:gs pos="31000">
                            <a:srgbClr val="004F8A"/>
                          </a:gs>
                          <a:gs pos="0">
                            <a:schemeClr val="tx1"/>
                          </a:gs>
                          <a:gs pos="16000">
                            <a:schemeClr val="tx1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45" name="Ellipszis 644"/>
                      <p:cNvSpPr/>
                      <p:nvPr/>
                    </p:nvSpPr>
                    <p:spPr>
                      <a:xfrm>
                        <a:off x="4564354" y="3160718"/>
                        <a:ext cx="391997" cy="316050"/>
                      </a:xfrm>
                      <a:prstGeom prst="ellipse">
                        <a:avLst/>
                      </a:pr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46" name="Ellipszis 645"/>
                      <p:cNvSpPr/>
                      <p:nvPr/>
                    </p:nvSpPr>
                    <p:spPr>
                      <a:xfrm rot="5400000">
                        <a:off x="4632639" y="3128384"/>
                        <a:ext cx="241961" cy="394843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20000"/>
                          <a:lumOff val="80000"/>
                        </a:schemeClr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47" name="Ellipszis 646"/>
                      <p:cNvSpPr/>
                      <p:nvPr/>
                    </p:nvSpPr>
                    <p:spPr>
                      <a:xfrm rot="16200000">
                        <a:off x="4653143" y="3219647"/>
                        <a:ext cx="224373" cy="255688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73000">
                            <a:srgbClr val="002948"/>
                          </a:gs>
                          <a:gs pos="48000">
                            <a:srgbClr val="00487E"/>
                          </a:gs>
                          <a:gs pos="31000">
                            <a:srgbClr val="004F8A"/>
                          </a:gs>
                          <a:gs pos="0">
                            <a:schemeClr val="tx1"/>
                          </a:gs>
                          <a:gs pos="16000">
                            <a:schemeClr val="tx1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48" name="Ellipszis 647"/>
                      <p:cNvSpPr/>
                      <p:nvPr/>
                    </p:nvSpPr>
                    <p:spPr>
                      <a:xfrm>
                        <a:off x="4851266" y="3305651"/>
                        <a:ext cx="49033" cy="46632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49" name="Ellipszis 648"/>
                      <p:cNvSpPr/>
                      <p:nvPr/>
                    </p:nvSpPr>
                    <p:spPr>
                      <a:xfrm>
                        <a:off x="4798637" y="3340513"/>
                        <a:ext cx="35736" cy="3508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50" name="Szabadkézi sokszög 649"/>
                      <p:cNvSpPr/>
                      <p:nvPr/>
                    </p:nvSpPr>
                    <p:spPr>
                      <a:xfrm flipH="1">
                        <a:off x="5004911" y="3854599"/>
                        <a:ext cx="586792" cy="221103"/>
                      </a:xfrm>
                      <a:custGeom>
                        <a:avLst/>
                        <a:gdLst>
                          <a:gd name="connsiteX0" fmla="*/ 1337556 w 2158716"/>
                          <a:gd name="connsiteY0" fmla="*/ 66 h 445380"/>
                          <a:gd name="connsiteX1" fmla="*/ 1099008 w 2158716"/>
                          <a:gd name="connsiteY1" fmla="*/ 168990 h 445380"/>
                          <a:gd name="connsiteX2" fmla="*/ 1079358 w 2158716"/>
                          <a:gd name="connsiteY2" fmla="*/ 263991 h 445380"/>
                          <a:gd name="connsiteX3" fmla="*/ 1059709 w 2158716"/>
                          <a:gd name="connsiteY3" fmla="*/ 168990 h 445380"/>
                          <a:gd name="connsiteX4" fmla="*/ 821160 w 2158716"/>
                          <a:gd name="connsiteY4" fmla="*/ 66 h 445380"/>
                          <a:gd name="connsiteX5" fmla="*/ 0 w 2158716"/>
                          <a:gd name="connsiteY5" fmla="*/ 445380 h 445380"/>
                          <a:gd name="connsiteX6" fmla="*/ 1053682 w 2158716"/>
                          <a:gd name="connsiteY6" fmla="*/ 445380 h 445380"/>
                          <a:gd name="connsiteX7" fmla="*/ 1105034 w 2158716"/>
                          <a:gd name="connsiteY7" fmla="*/ 445380 h 445380"/>
                          <a:gd name="connsiteX8" fmla="*/ 2158716 w 2158716"/>
                          <a:gd name="connsiteY8" fmla="*/ 445380 h 445380"/>
                          <a:gd name="connsiteX9" fmla="*/ 1337556 w 2158716"/>
                          <a:gd name="connsiteY9" fmla="*/ 66 h 445380"/>
                          <a:gd name="connsiteX0" fmla="*/ 1446738 w 2267898"/>
                          <a:gd name="connsiteY0" fmla="*/ 2365 h 447679"/>
                          <a:gd name="connsiteX1" fmla="*/ 1208190 w 2267898"/>
                          <a:gd name="connsiteY1" fmla="*/ 171289 h 447679"/>
                          <a:gd name="connsiteX2" fmla="*/ 1188540 w 2267898"/>
                          <a:gd name="connsiteY2" fmla="*/ 266290 h 447679"/>
                          <a:gd name="connsiteX3" fmla="*/ 1168891 w 2267898"/>
                          <a:gd name="connsiteY3" fmla="*/ 171289 h 447679"/>
                          <a:gd name="connsiteX4" fmla="*/ 930342 w 2267898"/>
                          <a:gd name="connsiteY4" fmla="*/ 2365 h 447679"/>
                          <a:gd name="connsiteX5" fmla="*/ 0 w 2267898"/>
                          <a:gd name="connsiteY5" fmla="*/ 283906 h 447679"/>
                          <a:gd name="connsiteX6" fmla="*/ 1162864 w 2267898"/>
                          <a:gd name="connsiteY6" fmla="*/ 447679 h 447679"/>
                          <a:gd name="connsiteX7" fmla="*/ 1214216 w 2267898"/>
                          <a:gd name="connsiteY7" fmla="*/ 447679 h 447679"/>
                          <a:gd name="connsiteX8" fmla="*/ 2267898 w 2267898"/>
                          <a:gd name="connsiteY8" fmla="*/ 447679 h 447679"/>
                          <a:gd name="connsiteX9" fmla="*/ 1446738 w 2267898"/>
                          <a:gd name="connsiteY9" fmla="*/ 2365 h 447679"/>
                          <a:gd name="connsiteX0" fmla="*/ 1446738 w 2267898"/>
                          <a:gd name="connsiteY0" fmla="*/ 2365 h 447679"/>
                          <a:gd name="connsiteX1" fmla="*/ 1208190 w 2267898"/>
                          <a:gd name="connsiteY1" fmla="*/ 171289 h 447679"/>
                          <a:gd name="connsiteX2" fmla="*/ 1188540 w 2267898"/>
                          <a:gd name="connsiteY2" fmla="*/ 266290 h 447679"/>
                          <a:gd name="connsiteX3" fmla="*/ 1168891 w 2267898"/>
                          <a:gd name="connsiteY3" fmla="*/ 171289 h 447679"/>
                          <a:gd name="connsiteX4" fmla="*/ 930342 w 2267898"/>
                          <a:gd name="connsiteY4" fmla="*/ 2365 h 447679"/>
                          <a:gd name="connsiteX5" fmla="*/ 0 w 2267898"/>
                          <a:gd name="connsiteY5" fmla="*/ 283906 h 447679"/>
                          <a:gd name="connsiteX6" fmla="*/ 1162864 w 2267898"/>
                          <a:gd name="connsiteY6" fmla="*/ 447679 h 447679"/>
                          <a:gd name="connsiteX7" fmla="*/ 1214216 w 2267898"/>
                          <a:gd name="connsiteY7" fmla="*/ 447679 h 447679"/>
                          <a:gd name="connsiteX8" fmla="*/ 2267898 w 2267898"/>
                          <a:gd name="connsiteY8" fmla="*/ 447679 h 447679"/>
                          <a:gd name="connsiteX9" fmla="*/ 1446738 w 2267898"/>
                          <a:gd name="connsiteY9" fmla="*/ 2365 h 447679"/>
                          <a:gd name="connsiteX0" fmla="*/ 1446738 w 2267898"/>
                          <a:gd name="connsiteY0" fmla="*/ 2365 h 447679"/>
                          <a:gd name="connsiteX1" fmla="*/ 1208190 w 2267898"/>
                          <a:gd name="connsiteY1" fmla="*/ 171289 h 447679"/>
                          <a:gd name="connsiteX2" fmla="*/ 1188540 w 2267898"/>
                          <a:gd name="connsiteY2" fmla="*/ 266290 h 447679"/>
                          <a:gd name="connsiteX3" fmla="*/ 1168891 w 2267898"/>
                          <a:gd name="connsiteY3" fmla="*/ 171289 h 447679"/>
                          <a:gd name="connsiteX4" fmla="*/ 930342 w 2267898"/>
                          <a:gd name="connsiteY4" fmla="*/ 2365 h 447679"/>
                          <a:gd name="connsiteX5" fmla="*/ 0 w 2267898"/>
                          <a:gd name="connsiteY5" fmla="*/ 283906 h 447679"/>
                          <a:gd name="connsiteX6" fmla="*/ 1162864 w 2267898"/>
                          <a:gd name="connsiteY6" fmla="*/ 447679 h 447679"/>
                          <a:gd name="connsiteX7" fmla="*/ 1214216 w 2267898"/>
                          <a:gd name="connsiteY7" fmla="*/ 447679 h 447679"/>
                          <a:gd name="connsiteX8" fmla="*/ 2267898 w 2267898"/>
                          <a:gd name="connsiteY8" fmla="*/ 447679 h 447679"/>
                          <a:gd name="connsiteX9" fmla="*/ 1446738 w 2267898"/>
                          <a:gd name="connsiteY9" fmla="*/ 2365 h 447679"/>
                          <a:gd name="connsiteX0" fmla="*/ 1446738 w 2322489"/>
                          <a:gd name="connsiteY0" fmla="*/ 2365 h 447679"/>
                          <a:gd name="connsiteX1" fmla="*/ 1208190 w 2322489"/>
                          <a:gd name="connsiteY1" fmla="*/ 171289 h 447679"/>
                          <a:gd name="connsiteX2" fmla="*/ 1188540 w 2322489"/>
                          <a:gd name="connsiteY2" fmla="*/ 266290 h 447679"/>
                          <a:gd name="connsiteX3" fmla="*/ 1168891 w 2322489"/>
                          <a:gd name="connsiteY3" fmla="*/ 171289 h 447679"/>
                          <a:gd name="connsiteX4" fmla="*/ 930342 w 2322489"/>
                          <a:gd name="connsiteY4" fmla="*/ 2365 h 447679"/>
                          <a:gd name="connsiteX5" fmla="*/ 0 w 2322489"/>
                          <a:gd name="connsiteY5" fmla="*/ 283906 h 447679"/>
                          <a:gd name="connsiteX6" fmla="*/ 1162864 w 2322489"/>
                          <a:gd name="connsiteY6" fmla="*/ 447679 h 447679"/>
                          <a:gd name="connsiteX7" fmla="*/ 1214216 w 2322489"/>
                          <a:gd name="connsiteY7" fmla="*/ 447679 h 447679"/>
                          <a:gd name="connsiteX8" fmla="*/ 2322489 w 2322489"/>
                          <a:gd name="connsiteY8" fmla="*/ 256610 h 447679"/>
                          <a:gd name="connsiteX9" fmla="*/ 1446738 w 2322489"/>
                          <a:gd name="connsiteY9" fmla="*/ 2365 h 447679"/>
                          <a:gd name="connsiteX0" fmla="*/ 1446738 w 2322489"/>
                          <a:gd name="connsiteY0" fmla="*/ 2365 h 447679"/>
                          <a:gd name="connsiteX1" fmla="*/ 1208190 w 2322489"/>
                          <a:gd name="connsiteY1" fmla="*/ 171289 h 447679"/>
                          <a:gd name="connsiteX2" fmla="*/ 1188540 w 2322489"/>
                          <a:gd name="connsiteY2" fmla="*/ 266290 h 447679"/>
                          <a:gd name="connsiteX3" fmla="*/ 1168891 w 2322489"/>
                          <a:gd name="connsiteY3" fmla="*/ 171289 h 447679"/>
                          <a:gd name="connsiteX4" fmla="*/ 930342 w 2322489"/>
                          <a:gd name="connsiteY4" fmla="*/ 2365 h 447679"/>
                          <a:gd name="connsiteX5" fmla="*/ 0 w 2322489"/>
                          <a:gd name="connsiteY5" fmla="*/ 283906 h 447679"/>
                          <a:gd name="connsiteX6" fmla="*/ 1162864 w 2322489"/>
                          <a:gd name="connsiteY6" fmla="*/ 447679 h 447679"/>
                          <a:gd name="connsiteX7" fmla="*/ 1214216 w 2322489"/>
                          <a:gd name="connsiteY7" fmla="*/ 447679 h 447679"/>
                          <a:gd name="connsiteX8" fmla="*/ 2322489 w 2322489"/>
                          <a:gd name="connsiteY8" fmla="*/ 256610 h 447679"/>
                          <a:gd name="connsiteX9" fmla="*/ 1446738 w 2322489"/>
                          <a:gd name="connsiteY9" fmla="*/ 2365 h 447679"/>
                          <a:gd name="connsiteX0" fmla="*/ 1446738 w 2322489"/>
                          <a:gd name="connsiteY0" fmla="*/ 2365 h 533627"/>
                          <a:gd name="connsiteX1" fmla="*/ 1208190 w 2322489"/>
                          <a:gd name="connsiteY1" fmla="*/ 171289 h 533627"/>
                          <a:gd name="connsiteX2" fmla="*/ 1188540 w 2322489"/>
                          <a:gd name="connsiteY2" fmla="*/ 266290 h 533627"/>
                          <a:gd name="connsiteX3" fmla="*/ 1168891 w 2322489"/>
                          <a:gd name="connsiteY3" fmla="*/ 171289 h 533627"/>
                          <a:gd name="connsiteX4" fmla="*/ 930342 w 2322489"/>
                          <a:gd name="connsiteY4" fmla="*/ 2365 h 533627"/>
                          <a:gd name="connsiteX5" fmla="*/ 0 w 2322489"/>
                          <a:gd name="connsiteY5" fmla="*/ 283906 h 533627"/>
                          <a:gd name="connsiteX6" fmla="*/ 1162864 w 2322489"/>
                          <a:gd name="connsiteY6" fmla="*/ 447679 h 533627"/>
                          <a:gd name="connsiteX7" fmla="*/ 1214216 w 2322489"/>
                          <a:gd name="connsiteY7" fmla="*/ 447679 h 533627"/>
                          <a:gd name="connsiteX8" fmla="*/ 2322489 w 2322489"/>
                          <a:gd name="connsiteY8" fmla="*/ 256610 h 533627"/>
                          <a:gd name="connsiteX9" fmla="*/ 1446738 w 2322489"/>
                          <a:gd name="connsiteY9" fmla="*/ 2365 h 533627"/>
                          <a:gd name="connsiteX0" fmla="*/ 1446738 w 2322489"/>
                          <a:gd name="connsiteY0" fmla="*/ 2365 h 898056"/>
                          <a:gd name="connsiteX1" fmla="*/ 1208190 w 2322489"/>
                          <a:gd name="connsiteY1" fmla="*/ 171289 h 898056"/>
                          <a:gd name="connsiteX2" fmla="*/ 1188540 w 2322489"/>
                          <a:gd name="connsiteY2" fmla="*/ 266290 h 898056"/>
                          <a:gd name="connsiteX3" fmla="*/ 1168891 w 2322489"/>
                          <a:gd name="connsiteY3" fmla="*/ 171289 h 898056"/>
                          <a:gd name="connsiteX4" fmla="*/ 930342 w 2322489"/>
                          <a:gd name="connsiteY4" fmla="*/ 2365 h 898056"/>
                          <a:gd name="connsiteX5" fmla="*/ 0 w 2322489"/>
                          <a:gd name="connsiteY5" fmla="*/ 283906 h 898056"/>
                          <a:gd name="connsiteX6" fmla="*/ 1162864 w 2322489"/>
                          <a:gd name="connsiteY6" fmla="*/ 447679 h 898056"/>
                          <a:gd name="connsiteX7" fmla="*/ 1077738 w 2322489"/>
                          <a:gd name="connsiteY7" fmla="*/ 898056 h 898056"/>
                          <a:gd name="connsiteX8" fmla="*/ 2322489 w 2322489"/>
                          <a:gd name="connsiteY8" fmla="*/ 256610 h 898056"/>
                          <a:gd name="connsiteX9" fmla="*/ 1446738 w 2322489"/>
                          <a:gd name="connsiteY9" fmla="*/ 2365 h 898056"/>
                          <a:gd name="connsiteX0" fmla="*/ 1446738 w 2322489"/>
                          <a:gd name="connsiteY0" fmla="*/ 2365 h 898056"/>
                          <a:gd name="connsiteX1" fmla="*/ 1208190 w 2322489"/>
                          <a:gd name="connsiteY1" fmla="*/ 171289 h 898056"/>
                          <a:gd name="connsiteX2" fmla="*/ 1188540 w 2322489"/>
                          <a:gd name="connsiteY2" fmla="*/ 266290 h 898056"/>
                          <a:gd name="connsiteX3" fmla="*/ 1168891 w 2322489"/>
                          <a:gd name="connsiteY3" fmla="*/ 171289 h 898056"/>
                          <a:gd name="connsiteX4" fmla="*/ 930342 w 2322489"/>
                          <a:gd name="connsiteY4" fmla="*/ 2365 h 898056"/>
                          <a:gd name="connsiteX5" fmla="*/ 0 w 2322489"/>
                          <a:gd name="connsiteY5" fmla="*/ 283906 h 898056"/>
                          <a:gd name="connsiteX6" fmla="*/ 1077738 w 2322489"/>
                          <a:gd name="connsiteY6" fmla="*/ 898056 h 898056"/>
                          <a:gd name="connsiteX7" fmla="*/ 2322489 w 2322489"/>
                          <a:gd name="connsiteY7" fmla="*/ 256610 h 898056"/>
                          <a:gd name="connsiteX8" fmla="*/ 1446738 w 2322489"/>
                          <a:gd name="connsiteY8" fmla="*/ 2365 h 898056"/>
                          <a:gd name="connsiteX0" fmla="*/ 1446738 w 2322489"/>
                          <a:gd name="connsiteY0" fmla="*/ 2365 h 898056"/>
                          <a:gd name="connsiteX1" fmla="*/ 1208190 w 2322489"/>
                          <a:gd name="connsiteY1" fmla="*/ 171289 h 898056"/>
                          <a:gd name="connsiteX2" fmla="*/ 1188540 w 2322489"/>
                          <a:gd name="connsiteY2" fmla="*/ 266290 h 898056"/>
                          <a:gd name="connsiteX3" fmla="*/ 1168891 w 2322489"/>
                          <a:gd name="connsiteY3" fmla="*/ 171289 h 898056"/>
                          <a:gd name="connsiteX4" fmla="*/ 930342 w 2322489"/>
                          <a:gd name="connsiteY4" fmla="*/ 2365 h 898056"/>
                          <a:gd name="connsiteX5" fmla="*/ 0 w 2322489"/>
                          <a:gd name="connsiteY5" fmla="*/ 283906 h 898056"/>
                          <a:gd name="connsiteX6" fmla="*/ 1077738 w 2322489"/>
                          <a:gd name="connsiteY6" fmla="*/ 898056 h 898056"/>
                          <a:gd name="connsiteX7" fmla="*/ 2322489 w 2322489"/>
                          <a:gd name="connsiteY7" fmla="*/ 256610 h 898056"/>
                          <a:gd name="connsiteX8" fmla="*/ 1446738 w 2322489"/>
                          <a:gd name="connsiteY8" fmla="*/ 2365 h 898056"/>
                          <a:gd name="connsiteX0" fmla="*/ 1528625 w 2404376"/>
                          <a:gd name="connsiteY0" fmla="*/ 813 h 896504"/>
                          <a:gd name="connsiteX1" fmla="*/ 1290077 w 2404376"/>
                          <a:gd name="connsiteY1" fmla="*/ 169737 h 896504"/>
                          <a:gd name="connsiteX2" fmla="*/ 1270427 w 2404376"/>
                          <a:gd name="connsiteY2" fmla="*/ 264738 h 896504"/>
                          <a:gd name="connsiteX3" fmla="*/ 1250778 w 2404376"/>
                          <a:gd name="connsiteY3" fmla="*/ 169737 h 896504"/>
                          <a:gd name="connsiteX4" fmla="*/ 1012229 w 2404376"/>
                          <a:gd name="connsiteY4" fmla="*/ 813 h 896504"/>
                          <a:gd name="connsiteX5" fmla="*/ 0 w 2404376"/>
                          <a:gd name="connsiteY5" fmla="*/ 104933 h 896504"/>
                          <a:gd name="connsiteX6" fmla="*/ 1159625 w 2404376"/>
                          <a:gd name="connsiteY6" fmla="*/ 896504 h 896504"/>
                          <a:gd name="connsiteX7" fmla="*/ 2404376 w 2404376"/>
                          <a:gd name="connsiteY7" fmla="*/ 255058 h 896504"/>
                          <a:gd name="connsiteX8" fmla="*/ 1528625 w 2404376"/>
                          <a:gd name="connsiteY8" fmla="*/ 813 h 896504"/>
                          <a:gd name="connsiteX0" fmla="*/ 1528625 w 2404376"/>
                          <a:gd name="connsiteY0" fmla="*/ 166 h 895857"/>
                          <a:gd name="connsiteX1" fmla="*/ 1290077 w 2404376"/>
                          <a:gd name="connsiteY1" fmla="*/ 169090 h 895857"/>
                          <a:gd name="connsiteX2" fmla="*/ 1270427 w 2404376"/>
                          <a:gd name="connsiteY2" fmla="*/ 264091 h 895857"/>
                          <a:gd name="connsiteX3" fmla="*/ 1250778 w 2404376"/>
                          <a:gd name="connsiteY3" fmla="*/ 169090 h 895857"/>
                          <a:gd name="connsiteX4" fmla="*/ 1012229 w 2404376"/>
                          <a:gd name="connsiteY4" fmla="*/ 166 h 895857"/>
                          <a:gd name="connsiteX5" fmla="*/ 0 w 2404376"/>
                          <a:gd name="connsiteY5" fmla="*/ 104286 h 895857"/>
                          <a:gd name="connsiteX6" fmla="*/ 1159625 w 2404376"/>
                          <a:gd name="connsiteY6" fmla="*/ 895857 h 895857"/>
                          <a:gd name="connsiteX7" fmla="*/ 2404376 w 2404376"/>
                          <a:gd name="connsiteY7" fmla="*/ 254411 h 895857"/>
                          <a:gd name="connsiteX8" fmla="*/ 1528625 w 2404376"/>
                          <a:gd name="connsiteY8" fmla="*/ 166 h 895857"/>
                          <a:gd name="connsiteX0" fmla="*/ 1528625 w 2431672"/>
                          <a:gd name="connsiteY0" fmla="*/ 309 h 896000"/>
                          <a:gd name="connsiteX1" fmla="*/ 1290077 w 2431672"/>
                          <a:gd name="connsiteY1" fmla="*/ 169233 h 896000"/>
                          <a:gd name="connsiteX2" fmla="*/ 1270427 w 2431672"/>
                          <a:gd name="connsiteY2" fmla="*/ 264234 h 896000"/>
                          <a:gd name="connsiteX3" fmla="*/ 1250778 w 2431672"/>
                          <a:gd name="connsiteY3" fmla="*/ 169233 h 896000"/>
                          <a:gd name="connsiteX4" fmla="*/ 1012229 w 2431672"/>
                          <a:gd name="connsiteY4" fmla="*/ 309 h 896000"/>
                          <a:gd name="connsiteX5" fmla="*/ 0 w 2431672"/>
                          <a:gd name="connsiteY5" fmla="*/ 104429 h 896000"/>
                          <a:gd name="connsiteX6" fmla="*/ 1159625 w 2431672"/>
                          <a:gd name="connsiteY6" fmla="*/ 896000 h 896000"/>
                          <a:gd name="connsiteX7" fmla="*/ 2431672 w 2431672"/>
                          <a:gd name="connsiteY7" fmla="*/ 8894 h 896000"/>
                          <a:gd name="connsiteX8" fmla="*/ 1528625 w 2431672"/>
                          <a:gd name="connsiteY8" fmla="*/ 309 h 896000"/>
                          <a:gd name="connsiteX0" fmla="*/ 1528625 w 2431672"/>
                          <a:gd name="connsiteY0" fmla="*/ 166 h 895857"/>
                          <a:gd name="connsiteX1" fmla="*/ 1290077 w 2431672"/>
                          <a:gd name="connsiteY1" fmla="*/ 169090 h 895857"/>
                          <a:gd name="connsiteX2" fmla="*/ 1270427 w 2431672"/>
                          <a:gd name="connsiteY2" fmla="*/ 264091 h 895857"/>
                          <a:gd name="connsiteX3" fmla="*/ 1250778 w 2431672"/>
                          <a:gd name="connsiteY3" fmla="*/ 169090 h 895857"/>
                          <a:gd name="connsiteX4" fmla="*/ 1012229 w 2431672"/>
                          <a:gd name="connsiteY4" fmla="*/ 166 h 895857"/>
                          <a:gd name="connsiteX5" fmla="*/ 0 w 2431672"/>
                          <a:gd name="connsiteY5" fmla="*/ 104286 h 895857"/>
                          <a:gd name="connsiteX6" fmla="*/ 1159625 w 2431672"/>
                          <a:gd name="connsiteY6" fmla="*/ 895857 h 895857"/>
                          <a:gd name="connsiteX7" fmla="*/ 2431672 w 2431672"/>
                          <a:gd name="connsiteY7" fmla="*/ 8751 h 895857"/>
                          <a:gd name="connsiteX8" fmla="*/ 1528625 w 2431672"/>
                          <a:gd name="connsiteY8" fmla="*/ 166 h 895857"/>
                          <a:gd name="connsiteX0" fmla="*/ 1528625 w 2431672"/>
                          <a:gd name="connsiteY0" fmla="*/ 166 h 691141"/>
                          <a:gd name="connsiteX1" fmla="*/ 1290077 w 2431672"/>
                          <a:gd name="connsiteY1" fmla="*/ 169090 h 691141"/>
                          <a:gd name="connsiteX2" fmla="*/ 1270427 w 2431672"/>
                          <a:gd name="connsiteY2" fmla="*/ 264091 h 691141"/>
                          <a:gd name="connsiteX3" fmla="*/ 1250778 w 2431672"/>
                          <a:gd name="connsiteY3" fmla="*/ 169090 h 691141"/>
                          <a:gd name="connsiteX4" fmla="*/ 1012229 w 2431672"/>
                          <a:gd name="connsiteY4" fmla="*/ 166 h 691141"/>
                          <a:gd name="connsiteX5" fmla="*/ 0 w 2431672"/>
                          <a:gd name="connsiteY5" fmla="*/ 104286 h 691141"/>
                          <a:gd name="connsiteX6" fmla="*/ 1282455 w 2431672"/>
                          <a:gd name="connsiteY6" fmla="*/ 691141 h 691141"/>
                          <a:gd name="connsiteX7" fmla="*/ 2431672 w 2431672"/>
                          <a:gd name="connsiteY7" fmla="*/ 8751 h 691141"/>
                          <a:gd name="connsiteX8" fmla="*/ 1528625 w 2431672"/>
                          <a:gd name="connsiteY8" fmla="*/ 166 h 691141"/>
                          <a:gd name="connsiteX0" fmla="*/ 1310260 w 2213307"/>
                          <a:gd name="connsiteY0" fmla="*/ 166 h 691141"/>
                          <a:gd name="connsiteX1" fmla="*/ 1071712 w 2213307"/>
                          <a:gd name="connsiteY1" fmla="*/ 169090 h 691141"/>
                          <a:gd name="connsiteX2" fmla="*/ 1052062 w 2213307"/>
                          <a:gd name="connsiteY2" fmla="*/ 264091 h 691141"/>
                          <a:gd name="connsiteX3" fmla="*/ 1032413 w 2213307"/>
                          <a:gd name="connsiteY3" fmla="*/ 169090 h 691141"/>
                          <a:gd name="connsiteX4" fmla="*/ 793864 w 2213307"/>
                          <a:gd name="connsiteY4" fmla="*/ 166 h 691141"/>
                          <a:gd name="connsiteX5" fmla="*/ 0 w 2213307"/>
                          <a:gd name="connsiteY5" fmla="*/ 104286 h 691141"/>
                          <a:gd name="connsiteX6" fmla="*/ 1064090 w 2213307"/>
                          <a:gd name="connsiteY6" fmla="*/ 691141 h 691141"/>
                          <a:gd name="connsiteX7" fmla="*/ 2213307 w 2213307"/>
                          <a:gd name="connsiteY7" fmla="*/ 8751 h 691141"/>
                          <a:gd name="connsiteX8" fmla="*/ 1310260 w 2213307"/>
                          <a:gd name="connsiteY8" fmla="*/ 166 h 691141"/>
                          <a:gd name="connsiteX0" fmla="*/ 1310260 w 2022238"/>
                          <a:gd name="connsiteY0" fmla="*/ 166 h 691141"/>
                          <a:gd name="connsiteX1" fmla="*/ 1071712 w 2022238"/>
                          <a:gd name="connsiteY1" fmla="*/ 169090 h 691141"/>
                          <a:gd name="connsiteX2" fmla="*/ 1052062 w 2022238"/>
                          <a:gd name="connsiteY2" fmla="*/ 264091 h 691141"/>
                          <a:gd name="connsiteX3" fmla="*/ 1032413 w 2022238"/>
                          <a:gd name="connsiteY3" fmla="*/ 169090 h 691141"/>
                          <a:gd name="connsiteX4" fmla="*/ 793864 w 2022238"/>
                          <a:gd name="connsiteY4" fmla="*/ 166 h 691141"/>
                          <a:gd name="connsiteX5" fmla="*/ 0 w 2022238"/>
                          <a:gd name="connsiteY5" fmla="*/ 104286 h 691141"/>
                          <a:gd name="connsiteX6" fmla="*/ 1064090 w 2022238"/>
                          <a:gd name="connsiteY6" fmla="*/ 691141 h 691141"/>
                          <a:gd name="connsiteX7" fmla="*/ 2022238 w 2022238"/>
                          <a:gd name="connsiteY7" fmla="*/ 36046 h 691141"/>
                          <a:gd name="connsiteX8" fmla="*/ 1310260 w 2022238"/>
                          <a:gd name="connsiteY8" fmla="*/ 166 h 691141"/>
                          <a:gd name="connsiteX0" fmla="*/ 1310260 w 2022238"/>
                          <a:gd name="connsiteY0" fmla="*/ 166 h 691141"/>
                          <a:gd name="connsiteX1" fmla="*/ 1071712 w 2022238"/>
                          <a:gd name="connsiteY1" fmla="*/ 169090 h 691141"/>
                          <a:gd name="connsiteX2" fmla="*/ 1052062 w 2022238"/>
                          <a:gd name="connsiteY2" fmla="*/ 264091 h 691141"/>
                          <a:gd name="connsiteX3" fmla="*/ 1032413 w 2022238"/>
                          <a:gd name="connsiteY3" fmla="*/ 169090 h 691141"/>
                          <a:gd name="connsiteX4" fmla="*/ 793864 w 2022238"/>
                          <a:gd name="connsiteY4" fmla="*/ 166 h 691141"/>
                          <a:gd name="connsiteX5" fmla="*/ 0 w 2022238"/>
                          <a:gd name="connsiteY5" fmla="*/ 104286 h 691141"/>
                          <a:gd name="connsiteX6" fmla="*/ 1064090 w 2022238"/>
                          <a:gd name="connsiteY6" fmla="*/ 691141 h 691141"/>
                          <a:gd name="connsiteX7" fmla="*/ 2022238 w 2022238"/>
                          <a:gd name="connsiteY7" fmla="*/ 36046 h 691141"/>
                          <a:gd name="connsiteX8" fmla="*/ 1310260 w 2022238"/>
                          <a:gd name="connsiteY8" fmla="*/ 166 h 691141"/>
                          <a:gd name="connsiteX0" fmla="*/ 1310260 w 2022238"/>
                          <a:gd name="connsiteY0" fmla="*/ 166 h 691141"/>
                          <a:gd name="connsiteX1" fmla="*/ 1071712 w 2022238"/>
                          <a:gd name="connsiteY1" fmla="*/ 169090 h 691141"/>
                          <a:gd name="connsiteX2" fmla="*/ 1052062 w 2022238"/>
                          <a:gd name="connsiteY2" fmla="*/ 264091 h 691141"/>
                          <a:gd name="connsiteX3" fmla="*/ 1032413 w 2022238"/>
                          <a:gd name="connsiteY3" fmla="*/ 169090 h 691141"/>
                          <a:gd name="connsiteX4" fmla="*/ 793864 w 2022238"/>
                          <a:gd name="connsiteY4" fmla="*/ 166 h 691141"/>
                          <a:gd name="connsiteX5" fmla="*/ 0 w 2022238"/>
                          <a:gd name="connsiteY5" fmla="*/ 104286 h 691141"/>
                          <a:gd name="connsiteX6" fmla="*/ 1064090 w 2022238"/>
                          <a:gd name="connsiteY6" fmla="*/ 691141 h 691141"/>
                          <a:gd name="connsiteX7" fmla="*/ 2022238 w 2022238"/>
                          <a:gd name="connsiteY7" fmla="*/ 36046 h 691141"/>
                          <a:gd name="connsiteX8" fmla="*/ 1310260 w 2022238"/>
                          <a:gd name="connsiteY8" fmla="*/ 166 h 691141"/>
                          <a:gd name="connsiteX0" fmla="*/ 1310260 w 2022238"/>
                          <a:gd name="connsiteY0" fmla="*/ 166 h 841267"/>
                          <a:gd name="connsiteX1" fmla="*/ 1071712 w 2022238"/>
                          <a:gd name="connsiteY1" fmla="*/ 169090 h 841267"/>
                          <a:gd name="connsiteX2" fmla="*/ 1052062 w 2022238"/>
                          <a:gd name="connsiteY2" fmla="*/ 264091 h 841267"/>
                          <a:gd name="connsiteX3" fmla="*/ 1032413 w 2022238"/>
                          <a:gd name="connsiteY3" fmla="*/ 169090 h 841267"/>
                          <a:gd name="connsiteX4" fmla="*/ 793864 w 2022238"/>
                          <a:gd name="connsiteY4" fmla="*/ 166 h 841267"/>
                          <a:gd name="connsiteX5" fmla="*/ 0 w 2022238"/>
                          <a:gd name="connsiteY5" fmla="*/ 104286 h 841267"/>
                          <a:gd name="connsiteX6" fmla="*/ 1105033 w 2022238"/>
                          <a:gd name="connsiteY6" fmla="*/ 841267 h 841267"/>
                          <a:gd name="connsiteX7" fmla="*/ 2022238 w 2022238"/>
                          <a:gd name="connsiteY7" fmla="*/ 36046 h 841267"/>
                          <a:gd name="connsiteX8" fmla="*/ 1310260 w 2022238"/>
                          <a:gd name="connsiteY8" fmla="*/ 166 h 841267"/>
                          <a:gd name="connsiteX0" fmla="*/ 1584169 w 2296147"/>
                          <a:gd name="connsiteY0" fmla="*/ 321890 h 1162991"/>
                          <a:gd name="connsiteX1" fmla="*/ 1345621 w 2296147"/>
                          <a:gd name="connsiteY1" fmla="*/ 490814 h 1162991"/>
                          <a:gd name="connsiteX2" fmla="*/ 1325971 w 2296147"/>
                          <a:gd name="connsiteY2" fmla="*/ 585815 h 1162991"/>
                          <a:gd name="connsiteX3" fmla="*/ 1306322 w 2296147"/>
                          <a:gd name="connsiteY3" fmla="*/ 490814 h 1162991"/>
                          <a:gd name="connsiteX4" fmla="*/ 1067773 w 2296147"/>
                          <a:gd name="connsiteY4" fmla="*/ 321890 h 1162991"/>
                          <a:gd name="connsiteX5" fmla="*/ 0 w 2296147"/>
                          <a:gd name="connsiteY5" fmla="*/ 0 h 1162991"/>
                          <a:gd name="connsiteX6" fmla="*/ 1378942 w 2296147"/>
                          <a:gd name="connsiteY6" fmla="*/ 1162991 h 1162991"/>
                          <a:gd name="connsiteX7" fmla="*/ 2296147 w 2296147"/>
                          <a:gd name="connsiteY7" fmla="*/ 357770 h 1162991"/>
                          <a:gd name="connsiteX8" fmla="*/ 1584169 w 2296147"/>
                          <a:gd name="connsiteY8" fmla="*/ 321890 h 1162991"/>
                          <a:gd name="connsiteX0" fmla="*/ 1584169 w 2813535"/>
                          <a:gd name="connsiteY0" fmla="*/ 428847 h 1269948"/>
                          <a:gd name="connsiteX1" fmla="*/ 1345621 w 2813535"/>
                          <a:gd name="connsiteY1" fmla="*/ 597771 h 1269948"/>
                          <a:gd name="connsiteX2" fmla="*/ 1325971 w 2813535"/>
                          <a:gd name="connsiteY2" fmla="*/ 692772 h 1269948"/>
                          <a:gd name="connsiteX3" fmla="*/ 1306322 w 2813535"/>
                          <a:gd name="connsiteY3" fmla="*/ 597771 h 1269948"/>
                          <a:gd name="connsiteX4" fmla="*/ 1067773 w 2813535"/>
                          <a:gd name="connsiteY4" fmla="*/ 428847 h 1269948"/>
                          <a:gd name="connsiteX5" fmla="*/ 0 w 2813535"/>
                          <a:gd name="connsiteY5" fmla="*/ 106957 h 1269948"/>
                          <a:gd name="connsiteX6" fmla="*/ 1378942 w 2813535"/>
                          <a:gd name="connsiteY6" fmla="*/ 1269948 h 1269948"/>
                          <a:gd name="connsiteX7" fmla="*/ 2813535 w 2813535"/>
                          <a:gd name="connsiteY7" fmla="*/ 0 h 1269948"/>
                          <a:gd name="connsiteX8" fmla="*/ 1584169 w 2813535"/>
                          <a:gd name="connsiteY8" fmla="*/ 428847 h 1269948"/>
                          <a:gd name="connsiteX0" fmla="*/ 1584169 w 2813535"/>
                          <a:gd name="connsiteY0" fmla="*/ 428847 h 1269948"/>
                          <a:gd name="connsiteX1" fmla="*/ 1345621 w 2813535"/>
                          <a:gd name="connsiteY1" fmla="*/ 597771 h 1269948"/>
                          <a:gd name="connsiteX2" fmla="*/ 1325971 w 2813535"/>
                          <a:gd name="connsiteY2" fmla="*/ 692772 h 1269948"/>
                          <a:gd name="connsiteX3" fmla="*/ 1306322 w 2813535"/>
                          <a:gd name="connsiteY3" fmla="*/ 597771 h 1269948"/>
                          <a:gd name="connsiteX4" fmla="*/ 1067773 w 2813535"/>
                          <a:gd name="connsiteY4" fmla="*/ 428847 h 1269948"/>
                          <a:gd name="connsiteX5" fmla="*/ 0 w 2813535"/>
                          <a:gd name="connsiteY5" fmla="*/ 106957 h 1269948"/>
                          <a:gd name="connsiteX6" fmla="*/ 1378942 w 2813535"/>
                          <a:gd name="connsiteY6" fmla="*/ 1269948 h 1269948"/>
                          <a:gd name="connsiteX7" fmla="*/ 2813535 w 2813535"/>
                          <a:gd name="connsiteY7" fmla="*/ 0 h 1269948"/>
                          <a:gd name="connsiteX8" fmla="*/ 1584169 w 2813535"/>
                          <a:gd name="connsiteY8" fmla="*/ 428847 h 1269948"/>
                          <a:gd name="connsiteX0" fmla="*/ 1584169 w 2588913"/>
                          <a:gd name="connsiteY0" fmla="*/ 321890 h 1162991"/>
                          <a:gd name="connsiteX1" fmla="*/ 1345621 w 2588913"/>
                          <a:gd name="connsiteY1" fmla="*/ 490814 h 1162991"/>
                          <a:gd name="connsiteX2" fmla="*/ 1325971 w 2588913"/>
                          <a:gd name="connsiteY2" fmla="*/ 585815 h 1162991"/>
                          <a:gd name="connsiteX3" fmla="*/ 1306322 w 2588913"/>
                          <a:gd name="connsiteY3" fmla="*/ 490814 h 1162991"/>
                          <a:gd name="connsiteX4" fmla="*/ 1067773 w 2588913"/>
                          <a:gd name="connsiteY4" fmla="*/ 321890 h 1162991"/>
                          <a:gd name="connsiteX5" fmla="*/ 0 w 2588913"/>
                          <a:gd name="connsiteY5" fmla="*/ 0 h 1162991"/>
                          <a:gd name="connsiteX6" fmla="*/ 1378942 w 2588913"/>
                          <a:gd name="connsiteY6" fmla="*/ 1162991 h 1162991"/>
                          <a:gd name="connsiteX7" fmla="*/ 2588913 w 2588913"/>
                          <a:gd name="connsiteY7" fmla="*/ 55698 h 1162991"/>
                          <a:gd name="connsiteX8" fmla="*/ 1584169 w 2588913"/>
                          <a:gd name="connsiteY8" fmla="*/ 321890 h 1162991"/>
                          <a:gd name="connsiteX0" fmla="*/ 1584169 w 2588913"/>
                          <a:gd name="connsiteY0" fmla="*/ 321890 h 1162991"/>
                          <a:gd name="connsiteX1" fmla="*/ 1345621 w 2588913"/>
                          <a:gd name="connsiteY1" fmla="*/ 490814 h 1162991"/>
                          <a:gd name="connsiteX2" fmla="*/ 1325971 w 2588913"/>
                          <a:gd name="connsiteY2" fmla="*/ 585815 h 1162991"/>
                          <a:gd name="connsiteX3" fmla="*/ 1306322 w 2588913"/>
                          <a:gd name="connsiteY3" fmla="*/ 490814 h 1162991"/>
                          <a:gd name="connsiteX4" fmla="*/ 1067773 w 2588913"/>
                          <a:gd name="connsiteY4" fmla="*/ 321890 h 1162991"/>
                          <a:gd name="connsiteX5" fmla="*/ 0 w 2588913"/>
                          <a:gd name="connsiteY5" fmla="*/ 0 h 1162991"/>
                          <a:gd name="connsiteX6" fmla="*/ 1378942 w 2588913"/>
                          <a:gd name="connsiteY6" fmla="*/ 1162991 h 1162991"/>
                          <a:gd name="connsiteX7" fmla="*/ 2588913 w 2588913"/>
                          <a:gd name="connsiteY7" fmla="*/ 55698 h 1162991"/>
                          <a:gd name="connsiteX8" fmla="*/ 1584169 w 2588913"/>
                          <a:gd name="connsiteY8" fmla="*/ 321890 h 1162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588913" h="1162991">
                            <a:moveTo>
                              <a:pt x="1584169" y="321890"/>
                            </a:moveTo>
                            <a:cubicBezTo>
                              <a:pt x="1442197" y="325960"/>
                              <a:pt x="1377807" y="399431"/>
                              <a:pt x="1345621" y="490814"/>
                            </a:cubicBezTo>
                            <a:lnTo>
                              <a:pt x="1325971" y="585815"/>
                            </a:lnTo>
                            <a:lnTo>
                              <a:pt x="1306322" y="490814"/>
                            </a:lnTo>
                            <a:cubicBezTo>
                              <a:pt x="1274135" y="399431"/>
                              <a:pt x="1285493" y="403692"/>
                              <a:pt x="1067773" y="321890"/>
                            </a:cubicBezTo>
                            <a:cubicBezTo>
                              <a:pt x="850053" y="240088"/>
                              <a:pt x="963920" y="706561"/>
                              <a:pt x="0" y="0"/>
                            </a:cubicBezTo>
                            <a:cubicBezTo>
                              <a:pt x="318303" y="354842"/>
                              <a:pt x="842275" y="1108399"/>
                              <a:pt x="1378942" y="1162991"/>
                            </a:cubicBezTo>
                            <a:cubicBezTo>
                              <a:pt x="1748366" y="1099301"/>
                              <a:pt x="2410557" y="610708"/>
                              <a:pt x="2588913" y="55698"/>
                            </a:cubicBezTo>
                            <a:cubicBezTo>
                              <a:pt x="2066043" y="817417"/>
                              <a:pt x="1920345" y="317086"/>
                              <a:pt x="1584169" y="321890"/>
                            </a:cubicBezTo>
                            <a:close/>
                          </a:path>
                        </a:pathLst>
                      </a:custGeom>
                      <a:solidFill>
                        <a:srgbClr val="E63100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51" name="Szabadkézi sokszög 650"/>
                      <p:cNvSpPr/>
                      <p:nvPr/>
                    </p:nvSpPr>
                    <p:spPr>
                      <a:xfrm rot="5400000" flipH="1">
                        <a:off x="4639217" y="3067196"/>
                        <a:ext cx="237954" cy="403709"/>
                      </a:xfrm>
                      <a:custGeom>
                        <a:avLst/>
                        <a:gdLst>
                          <a:gd name="connsiteX0" fmla="*/ 78514 w 488321"/>
                          <a:gd name="connsiteY0" fmla="*/ 0 h 813392"/>
                          <a:gd name="connsiteX1" fmla="*/ 488321 w 488321"/>
                          <a:gd name="connsiteY1" fmla="*/ 406696 h 813392"/>
                          <a:gd name="connsiteX2" fmla="*/ 78514 w 488321"/>
                          <a:gd name="connsiteY2" fmla="*/ 813392 h 813392"/>
                          <a:gd name="connsiteX3" fmla="*/ 0 w 488321"/>
                          <a:gd name="connsiteY3" fmla="*/ 805537 h 813392"/>
                          <a:gd name="connsiteX4" fmla="*/ 4085 w 488321"/>
                          <a:gd name="connsiteY4" fmla="*/ 805128 h 813392"/>
                          <a:gd name="connsiteX5" fmla="*/ 331302 w 488321"/>
                          <a:gd name="connsiteY5" fmla="*/ 406695 h 813392"/>
                          <a:gd name="connsiteX6" fmla="*/ 4085 w 488321"/>
                          <a:gd name="connsiteY6" fmla="*/ 8262 h 813392"/>
                          <a:gd name="connsiteX7" fmla="*/ 9 w 488321"/>
                          <a:gd name="connsiteY7" fmla="*/ 7855 h 813392"/>
                          <a:gd name="connsiteX8" fmla="*/ 78514 w 488321"/>
                          <a:gd name="connsiteY8" fmla="*/ 0 h 8133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88321" h="813392">
                            <a:moveTo>
                              <a:pt x="78514" y="0"/>
                            </a:moveTo>
                            <a:cubicBezTo>
                              <a:pt x="304844" y="0"/>
                              <a:pt x="488321" y="182084"/>
                              <a:pt x="488321" y="406696"/>
                            </a:cubicBezTo>
                            <a:cubicBezTo>
                              <a:pt x="488321" y="631308"/>
                              <a:pt x="304844" y="813392"/>
                              <a:pt x="78514" y="813392"/>
                            </a:cubicBezTo>
                            <a:lnTo>
                              <a:pt x="0" y="805537"/>
                            </a:lnTo>
                            <a:lnTo>
                              <a:pt x="4085" y="805128"/>
                            </a:lnTo>
                            <a:cubicBezTo>
                              <a:pt x="190827" y="767206"/>
                              <a:pt x="331302" y="603231"/>
                              <a:pt x="331302" y="406695"/>
                            </a:cubicBezTo>
                            <a:cubicBezTo>
                              <a:pt x="331302" y="210160"/>
                              <a:pt x="190827" y="46185"/>
                              <a:pt x="4085" y="8262"/>
                            </a:cubicBezTo>
                            <a:lnTo>
                              <a:pt x="9" y="7855"/>
                            </a:lnTo>
                            <a:lnTo>
                              <a:pt x="78514" y="0"/>
                            </a:lnTo>
                            <a:close/>
                          </a:path>
                        </a:pathLst>
                      </a:cu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52" name="Ellipszis 651"/>
                      <p:cNvSpPr/>
                      <p:nvPr/>
                    </p:nvSpPr>
                    <p:spPr>
                      <a:xfrm>
                        <a:off x="5808385" y="3300730"/>
                        <a:ext cx="49033" cy="46632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653" name="Ellipszis 652"/>
                      <p:cNvSpPr/>
                      <p:nvPr/>
                    </p:nvSpPr>
                    <p:spPr>
                      <a:xfrm>
                        <a:off x="5755757" y="3335592"/>
                        <a:ext cx="35736" cy="3508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18" name="Csoportba foglalás 617"/>
                    <p:cNvGrpSpPr/>
                    <p:nvPr/>
                  </p:nvGrpSpPr>
                  <p:grpSpPr>
                    <a:xfrm>
                      <a:off x="10765674" y="1440004"/>
                      <a:ext cx="684851" cy="755780"/>
                      <a:chOff x="7347061" y="2656144"/>
                      <a:chExt cx="684851" cy="755780"/>
                    </a:xfrm>
                  </p:grpSpPr>
                  <p:pic>
                    <p:nvPicPr>
                      <p:cNvPr id="619" name="Kép 618"/>
                      <p:cNvPicPr>
                        <a:picLocks noChangeAspect="1"/>
                      </p:cNvPicPr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 rot="3570482">
                        <a:off x="7304536" y="2722186"/>
                        <a:ext cx="548250" cy="463200"/>
                      </a:xfrm>
                      <a:prstGeom prst="rect">
                        <a:avLst/>
                      </a:prstGeom>
                      <a:ln>
                        <a:noFill/>
                      </a:ln>
                    </p:spPr>
                  </p:pic>
                  <p:pic>
                    <p:nvPicPr>
                      <p:cNvPr id="620" name="Kép 619"/>
                      <p:cNvPicPr>
                        <a:picLocks noChangeAspect="1"/>
                      </p:cNvPicPr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 rot="14439291">
                        <a:off x="7526187" y="2698669"/>
                        <a:ext cx="548250" cy="463200"/>
                      </a:xfrm>
                      <a:prstGeom prst="rect">
                        <a:avLst/>
                      </a:prstGeom>
                      <a:ln>
                        <a:noFill/>
                      </a:ln>
                    </p:spPr>
                  </p:pic>
                  <p:pic>
                    <p:nvPicPr>
                      <p:cNvPr id="621" name="Kép 620"/>
                      <p:cNvPicPr>
                        <a:picLocks noChangeAspect="1"/>
                      </p:cNvPicPr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 rot="18113166">
                        <a:off x="7461938" y="2906199"/>
                        <a:ext cx="548250" cy="463200"/>
                      </a:xfrm>
                      <a:prstGeom prst="rect">
                        <a:avLst/>
                      </a:prstGeom>
                      <a:ln>
                        <a:noFill/>
                      </a:ln>
                    </p:spPr>
                  </p:pic>
                </p:grpSp>
              </p:grpSp>
              <p:graphicFrame>
                <p:nvGraphicFramePr>
                  <p:cNvPr id="338" name="Objektum 337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676656101"/>
                      </p:ext>
                    </p:extLst>
                  </p:nvPr>
                </p:nvGraphicFramePr>
                <p:xfrm>
                  <a:off x="9400086" y="1124981"/>
                  <a:ext cx="773726" cy="434321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7531" name="CorelDRAW" r:id="rId10" imgW="2675152" imgH="1823304" progId="CorelDraw.Graphic.19">
                          <p:embed/>
                        </p:oleObj>
                      </mc:Choice>
                      <mc:Fallback>
                        <p:oleObj name="CorelDRAW" r:id="rId10" imgW="2675152" imgH="1823304" progId="CorelDraw.Graphic.19">
                          <p:embed/>
                          <p:pic>
                            <p:nvPicPr>
                              <p:cNvPr id="338" name="Objektum 337"/>
                              <p:cNvPicPr/>
                              <p:nvPr/>
                            </p:nvPicPr>
                            <p:blipFill>
                              <a:blip r:embed="rId11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9400086" y="1124981"/>
                                <a:ext cx="773726" cy="434321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339" name="Hatszög 674"/>
                  <p:cNvSpPr/>
                  <p:nvPr/>
                </p:nvSpPr>
                <p:spPr>
                  <a:xfrm flipH="1" flipV="1">
                    <a:off x="10147606" y="2071332"/>
                    <a:ext cx="55374" cy="38248"/>
                  </a:xfrm>
                  <a:prstGeom prst="ellipse">
                    <a:avLst/>
                  </a:prstGeom>
                  <a:solidFill>
                    <a:srgbClr val="D60093"/>
                  </a:solidFill>
                  <a:ln>
                    <a:noFill/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340" name="Csoportba foglalás 339"/>
                  <p:cNvGrpSpPr/>
                  <p:nvPr/>
                </p:nvGrpSpPr>
                <p:grpSpPr>
                  <a:xfrm>
                    <a:off x="9548647" y="2440644"/>
                    <a:ext cx="460326" cy="150116"/>
                    <a:chOff x="8606892" y="2271664"/>
                    <a:chExt cx="654285" cy="259195"/>
                  </a:xfrm>
                </p:grpSpPr>
                <p:grpSp>
                  <p:nvGrpSpPr>
                    <p:cNvPr id="379" name="Csoportba foglalás 378"/>
                    <p:cNvGrpSpPr/>
                    <p:nvPr/>
                  </p:nvGrpSpPr>
                  <p:grpSpPr>
                    <a:xfrm>
                      <a:off x="8935208" y="2271664"/>
                      <a:ext cx="325969" cy="258850"/>
                      <a:chOff x="8983757" y="2271864"/>
                      <a:chExt cx="325969" cy="258850"/>
                    </a:xfrm>
                  </p:grpSpPr>
                  <p:sp>
                    <p:nvSpPr>
                      <p:cNvPr id="386" name="Ellipszis 385"/>
                      <p:cNvSpPr/>
                      <p:nvPr/>
                    </p:nvSpPr>
                    <p:spPr>
                      <a:xfrm flipH="1" flipV="1">
                        <a:off x="8983757" y="2456950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87" name="Ellipszis 386"/>
                      <p:cNvSpPr/>
                      <p:nvPr/>
                    </p:nvSpPr>
                    <p:spPr>
                      <a:xfrm flipH="1" flipV="1">
                        <a:off x="9065509" y="244039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88" name="Ellipszis 387"/>
                      <p:cNvSpPr/>
                      <p:nvPr/>
                    </p:nvSpPr>
                    <p:spPr>
                      <a:xfrm flipH="1" flipV="1">
                        <a:off x="9136375" y="2397667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89" name="Ellipszis 388"/>
                      <p:cNvSpPr/>
                      <p:nvPr/>
                    </p:nvSpPr>
                    <p:spPr>
                      <a:xfrm flipH="1" flipV="1">
                        <a:off x="9187858" y="2338145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616" name="Ellipszis 615"/>
                      <p:cNvSpPr/>
                      <p:nvPr/>
                    </p:nvSpPr>
                    <p:spPr>
                      <a:xfrm flipH="1" flipV="1">
                        <a:off x="9226704" y="2271864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  <p:grpSp>
                  <p:nvGrpSpPr>
                    <p:cNvPr id="380" name="Csoportba foglalás 379"/>
                    <p:cNvGrpSpPr/>
                    <p:nvPr/>
                  </p:nvGrpSpPr>
                  <p:grpSpPr>
                    <a:xfrm flipH="1">
                      <a:off x="8606892" y="2272009"/>
                      <a:ext cx="325969" cy="258850"/>
                      <a:chOff x="8983757" y="2271864"/>
                      <a:chExt cx="325969" cy="258850"/>
                    </a:xfrm>
                  </p:grpSpPr>
                  <p:sp>
                    <p:nvSpPr>
                      <p:cNvPr id="381" name="Ellipszis 380"/>
                      <p:cNvSpPr/>
                      <p:nvPr/>
                    </p:nvSpPr>
                    <p:spPr>
                      <a:xfrm flipH="1" flipV="1">
                        <a:off x="8983757" y="2456950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82" name="Ellipszis 381"/>
                      <p:cNvSpPr/>
                      <p:nvPr/>
                    </p:nvSpPr>
                    <p:spPr>
                      <a:xfrm flipH="1" flipV="1">
                        <a:off x="9065509" y="244039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83" name="Ellipszis 382"/>
                      <p:cNvSpPr/>
                      <p:nvPr/>
                    </p:nvSpPr>
                    <p:spPr>
                      <a:xfrm flipH="1" flipV="1">
                        <a:off x="9136375" y="2397667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84" name="Ellipszis 383"/>
                      <p:cNvSpPr/>
                      <p:nvPr/>
                    </p:nvSpPr>
                    <p:spPr>
                      <a:xfrm flipH="1" flipV="1">
                        <a:off x="9187858" y="2338145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85" name="Ellipszis 384"/>
                      <p:cNvSpPr/>
                      <p:nvPr/>
                    </p:nvSpPr>
                    <p:spPr>
                      <a:xfrm flipH="1" flipV="1">
                        <a:off x="9226704" y="2271864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  <p:grpSp>
                <p:nvGrpSpPr>
                  <p:cNvPr id="341" name="Csoportba foglalás 340"/>
                  <p:cNvGrpSpPr/>
                  <p:nvPr/>
                </p:nvGrpSpPr>
                <p:grpSpPr>
                  <a:xfrm>
                    <a:off x="9465878" y="2466260"/>
                    <a:ext cx="632108" cy="219000"/>
                    <a:chOff x="8489248" y="2315894"/>
                    <a:chExt cx="898450" cy="378133"/>
                  </a:xfrm>
                </p:grpSpPr>
                <p:grpSp>
                  <p:nvGrpSpPr>
                    <p:cNvPr id="363" name="Csoportba foglalás 362"/>
                    <p:cNvGrpSpPr/>
                    <p:nvPr/>
                  </p:nvGrpSpPr>
                  <p:grpSpPr>
                    <a:xfrm>
                      <a:off x="8941943" y="2321490"/>
                      <a:ext cx="445755" cy="372537"/>
                      <a:chOff x="8984627" y="2331961"/>
                      <a:chExt cx="445755" cy="372537"/>
                    </a:xfrm>
                  </p:grpSpPr>
                  <p:sp>
                    <p:nvSpPr>
                      <p:cNvPr id="372" name="Ellipszis 371"/>
                      <p:cNvSpPr/>
                      <p:nvPr/>
                    </p:nvSpPr>
                    <p:spPr>
                      <a:xfrm rot="21032766" flipH="1" flipV="1">
                        <a:off x="9147337" y="2574879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3" name="Ellipszis 372"/>
                      <p:cNvSpPr/>
                      <p:nvPr/>
                    </p:nvSpPr>
                    <p:spPr>
                      <a:xfrm rot="21032766" flipH="1" flipV="1">
                        <a:off x="9216035" y="2524678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4" name="Ellipszis 373"/>
                      <p:cNvSpPr/>
                      <p:nvPr/>
                    </p:nvSpPr>
                    <p:spPr>
                      <a:xfrm rot="21032766" flipH="1" flipV="1">
                        <a:off x="9278921" y="247089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5" name="Ellipszis 374"/>
                      <p:cNvSpPr/>
                      <p:nvPr/>
                    </p:nvSpPr>
                    <p:spPr>
                      <a:xfrm rot="21032766" flipH="1" flipV="1">
                        <a:off x="9319928" y="240372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6" name="Ellipszis 375"/>
                      <p:cNvSpPr/>
                      <p:nvPr/>
                    </p:nvSpPr>
                    <p:spPr>
                      <a:xfrm rot="21032766" flipH="1" flipV="1">
                        <a:off x="9347360" y="2331961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7" name="Ellipszis 376"/>
                      <p:cNvSpPr/>
                      <p:nvPr/>
                    </p:nvSpPr>
                    <p:spPr>
                      <a:xfrm rot="21032766" flipH="1" flipV="1">
                        <a:off x="9068774" y="2618078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8" name="Ellipszis 377"/>
                      <p:cNvSpPr/>
                      <p:nvPr/>
                    </p:nvSpPr>
                    <p:spPr>
                      <a:xfrm rot="21032766" flipH="1" flipV="1">
                        <a:off x="8984627" y="2630734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  <p:grpSp>
                  <p:nvGrpSpPr>
                    <p:cNvPr id="364" name="Csoportba foglalás 363"/>
                    <p:cNvGrpSpPr/>
                    <p:nvPr/>
                  </p:nvGrpSpPr>
                  <p:grpSpPr>
                    <a:xfrm flipH="1">
                      <a:off x="8489248" y="2315894"/>
                      <a:ext cx="445755" cy="372537"/>
                      <a:chOff x="8984627" y="2331961"/>
                      <a:chExt cx="445755" cy="372537"/>
                    </a:xfrm>
                  </p:grpSpPr>
                  <p:sp>
                    <p:nvSpPr>
                      <p:cNvPr id="365" name="Ellipszis 364"/>
                      <p:cNvSpPr/>
                      <p:nvPr/>
                    </p:nvSpPr>
                    <p:spPr>
                      <a:xfrm rot="21032766" flipH="1" flipV="1">
                        <a:off x="9147337" y="2574879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66" name="Ellipszis 365"/>
                      <p:cNvSpPr/>
                      <p:nvPr/>
                    </p:nvSpPr>
                    <p:spPr>
                      <a:xfrm rot="21032766" flipH="1" flipV="1">
                        <a:off x="9216035" y="2524678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67" name="Ellipszis 366"/>
                      <p:cNvSpPr/>
                      <p:nvPr/>
                    </p:nvSpPr>
                    <p:spPr>
                      <a:xfrm rot="21032766" flipH="1" flipV="1">
                        <a:off x="9278921" y="247089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68" name="Ellipszis 367"/>
                      <p:cNvSpPr/>
                      <p:nvPr/>
                    </p:nvSpPr>
                    <p:spPr>
                      <a:xfrm rot="21032766" flipH="1" flipV="1">
                        <a:off x="9319928" y="240372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69" name="Ellipszis 368"/>
                      <p:cNvSpPr/>
                      <p:nvPr/>
                    </p:nvSpPr>
                    <p:spPr>
                      <a:xfrm rot="21032766" flipH="1" flipV="1">
                        <a:off x="9347360" y="2331961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0" name="Ellipszis 369"/>
                      <p:cNvSpPr/>
                      <p:nvPr/>
                    </p:nvSpPr>
                    <p:spPr>
                      <a:xfrm rot="21032766" flipH="1" flipV="1">
                        <a:off x="9068774" y="2618078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1" name="Ellipszis 370"/>
                      <p:cNvSpPr/>
                      <p:nvPr/>
                    </p:nvSpPr>
                    <p:spPr>
                      <a:xfrm rot="21032766" flipH="1" flipV="1">
                        <a:off x="8984627" y="2630734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  <p:sp>
                <p:nvSpPr>
                  <p:cNvPr id="342" name="Hatszög 674"/>
                  <p:cNvSpPr/>
                  <p:nvPr/>
                </p:nvSpPr>
                <p:spPr>
                  <a:xfrm flipH="1" flipV="1">
                    <a:off x="9374726" y="2090456"/>
                    <a:ext cx="55374" cy="38248"/>
                  </a:xfrm>
                  <a:prstGeom prst="ellipse">
                    <a:avLst/>
                  </a:prstGeom>
                  <a:solidFill>
                    <a:srgbClr val="D60093"/>
                  </a:solidFill>
                  <a:ln>
                    <a:noFill/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43" name="Trapezoid 1"/>
                  <p:cNvSpPr/>
                  <p:nvPr/>
                </p:nvSpPr>
                <p:spPr>
                  <a:xfrm>
                    <a:off x="9412264" y="3027162"/>
                    <a:ext cx="752426" cy="113804"/>
                  </a:xfrm>
                  <a:prstGeom prst="rect">
                    <a:avLst/>
                  </a:prstGeom>
                  <a:gradFill flip="none" rotWithShape="1">
                    <a:gsLst>
                      <a:gs pos="57000">
                        <a:srgbClr val="E664BD"/>
                      </a:gs>
                      <a:gs pos="0">
                        <a:srgbClr val="E146B0"/>
                      </a:gs>
                      <a:gs pos="100000">
                        <a:srgbClr val="DF3BAB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344" name="Csoportba foglalás 343"/>
                  <p:cNvGrpSpPr/>
                  <p:nvPr/>
                </p:nvGrpSpPr>
                <p:grpSpPr>
                  <a:xfrm>
                    <a:off x="9010850" y="2592720"/>
                    <a:ext cx="1380060" cy="828741"/>
                    <a:chOff x="8895930" y="2595389"/>
                    <a:chExt cx="1625155" cy="896837"/>
                  </a:xfrm>
                </p:grpSpPr>
                <p:sp>
                  <p:nvSpPr>
                    <p:cNvPr id="359" name="Ellipszis 138"/>
                    <p:cNvSpPr/>
                    <p:nvPr/>
                  </p:nvSpPr>
                  <p:spPr>
                    <a:xfrm flipH="1">
                      <a:off x="9864136" y="2595389"/>
                      <a:ext cx="648889" cy="585353"/>
                    </a:xfrm>
                    <a:custGeom>
                      <a:avLst/>
                      <a:gdLst>
                        <a:gd name="connsiteX0" fmla="*/ 0 w 1105469"/>
                        <a:gd name="connsiteY0" fmla="*/ 511791 h 1023582"/>
                        <a:gd name="connsiteX1" fmla="*/ 552735 w 1105469"/>
                        <a:gd name="connsiteY1" fmla="*/ 0 h 1023582"/>
                        <a:gd name="connsiteX2" fmla="*/ 1105470 w 1105469"/>
                        <a:gd name="connsiteY2" fmla="*/ 511791 h 1023582"/>
                        <a:gd name="connsiteX3" fmla="*/ 552735 w 1105469"/>
                        <a:gd name="connsiteY3" fmla="*/ 1023582 h 1023582"/>
                        <a:gd name="connsiteX4" fmla="*/ 0 w 1105469"/>
                        <a:gd name="connsiteY4" fmla="*/ 511791 h 1023582"/>
                        <a:gd name="connsiteX0" fmla="*/ 0 w 1113125"/>
                        <a:gd name="connsiteY0" fmla="*/ 520546 h 1032337"/>
                        <a:gd name="connsiteX1" fmla="*/ 552735 w 1113125"/>
                        <a:gd name="connsiteY1" fmla="*/ 8755 h 1032337"/>
                        <a:gd name="connsiteX2" fmla="*/ 802367 w 1113125"/>
                        <a:gd name="connsiteY2" fmla="*/ 220657 h 1032337"/>
                        <a:gd name="connsiteX3" fmla="*/ 1105470 w 1113125"/>
                        <a:gd name="connsiteY3" fmla="*/ 520546 h 1032337"/>
                        <a:gd name="connsiteX4" fmla="*/ 552735 w 1113125"/>
                        <a:gd name="connsiteY4" fmla="*/ 1032337 h 1032337"/>
                        <a:gd name="connsiteX5" fmla="*/ 0 w 1113125"/>
                        <a:gd name="connsiteY5" fmla="*/ 520546 h 1032337"/>
                        <a:gd name="connsiteX0" fmla="*/ 2243 w 1115368"/>
                        <a:gd name="connsiteY0" fmla="*/ 467215 h 979006"/>
                        <a:gd name="connsiteX1" fmla="*/ 377298 w 1115368"/>
                        <a:gd name="connsiteY1" fmla="*/ 11762 h 979006"/>
                        <a:gd name="connsiteX2" fmla="*/ 804610 w 1115368"/>
                        <a:gd name="connsiteY2" fmla="*/ 167326 h 979006"/>
                        <a:gd name="connsiteX3" fmla="*/ 1107713 w 1115368"/>
                        <a:gd name="connsiteY3" fmla="*/ 467215 h 979006"/>
                        <a:gd name="connsiteX4" fmla="*/ 554978 w 1115368"/>
                        <a:gd name="connsiteY4" fmla="*/ 979006 h 979006"/>
                        <a:gd name="connsiteX5" fmla="*/ 2243 w 1115368"/>
                        <a:gd name="connsiteY5" fmla="*/ 467215 h 979006"/>
                        <a:gd name="connsiteX0" fmla="*/ 22452 w 1135577"/>
                        <a:gd name="connsiteY0" fmla="*/ 455546 h 967337"/>
                        <a:gd name="connsiteX1" fmla="*/ 135769 w 1135577"/>
                        <a:gd name="connsiteY1" fmla="*/ 138322 h 967337"/>
                        <a:gd name="connsiteX2" fmla="*/ 397507 w 1135577"/>
                        <a:gd name="connsiteY2" fmla="*/ 93 h 967337"/>
                        <a:gd name="connsiteX3" fmla="*/ 824819 w 1135577"/>
                        <a:gd name="connsiteY3" fmla="*/ 155657 h 967337"/>
                        <a:gd name="connsiteX4" fmla="*/ 1127922 w 1135577"/>
                        <a:gd name="connsiteY4" fmla="*/ 455546 h 967337"/>
                        <a:gd name="connsiteX5" fmla="*/ 575187 w 1135577"/>
                        <a:gd name="connsiteY5" fmla="*/ 967337 h 967337"/>
                        <a:gd name="connsiteX6" fmla="*/ 22452 w 1135577"/>
                        <a:gd name="connsiteY6" fmla="*/ 455546 h 967337"/>
                        <a:gd name="connsiteX0" fmla="*/ 59605 w 1042721"/>
                        <a:gd name="connsiteY0" fmla="*/ 550886 h 967955"/>
                        <a:gd name="connsiteX1" fmla="*/ 42913 w 1042721"/>
                        <a:gd name="connsiteY1" fmla="*/ 138322 h 967955"/>
                        <a:gd name="connsiteX2" fmla="*/ 304651 w 1042721"/>
                        <a:gd name="connsiteY2" fmla="*/ 93 h 967955"/>
                        <a:gd name="connsiteX3" fmla="*/ 731963 w 1042721"/>
                        <a:gd name="connsiteY3" fmla="*/ 155657 h 967955"/>
                        <a:gd name="connsiteX4" fmla="*/ 1035066 w 1042721"/>
                        <a:gd name="connsiteY4" fmla="*/ 455546 h 967955"/>
                        <a:gd name="connsiteX5" fmla="*/ 482331 w 1042721"/>
                        <a:gd name="connsiteY5" fmla="*/ 967337 h 967955"/>
                        <a:gd name="connsiteX6" fmla="*/ 59605 w 1042721"/>
                        <a:gd name="connsiteY6" fmla="*/ 550886 h 967955"/>
                        <a:gd name="connsiteX0" fmla="*/ 60348 w 1043464"/>
                        <a:gd name="connsiteY0" fmla="*/ 550886 h 756443"/>
                        <a:gd name="connsiteX1" fmla="*/ 43656 w 1043464"/>
                        <a:gd name="connsiteY1" fmla="*/ 138322 h 756443"/>
                        <a:gd name="connsiteX2" fmla="*/ 305394 w 1043464"/>
                        <a:gd name="connsiteY2" fmla="*/ 93 h 756443"/>
                        <a:gd name="connsiteX3" fmla="*/ 732706 w 1043464"/>
                        <a:gd name="connsiteY3" fmla="*/ 155657 h 756443"/>
                        <a:gd name="connsiteX4" fmla="*/ 1035809 w 1043464"/>
                        <a:gd name="connsiteY4" fmla="*/ 455546 h 756443"/>
                        <a:gd name="connsiteX5" fmla="*/ 496075 w 1043464"/>
                        <a:gd name="connsiteY5" fmla="*/ 754988 h 756443"/>
                        <a:gd name="connsiteX6" fmla="*/ 60348 w 1043464"/>
                        <a:gd name="connsiteY6" fmla="*/ 550886 h 756443"/>
                        <a:gd name="connsiteX0" fmla="*/ 60348 w 931004"/>
                        <a:gd name="connsiteY0" fmla="*/ 550886 h 758738"/>
                        <a:gd name="connsiteX1" fmla="*/ 43656 w 931004"/>
                        <a:gd name="connsiteY1" fmla="*/ 138322 h 758738"/>
                        <a:gd name="connsiteX2" fmla="*/ 305394 w 931004"/>
                        <a:gd name="connsiteY2" fmla="*/ 93 h 758738"/>
                        <a:gd name="connsiteX3" fmla="*/ 732706 w 931004"/>
                        <a:gd name="connsiteY3" fmla="*/ 155657 h 758738"/>
                        <a:gd name="connsiteX4" fmla="*/ 918800 w 931004"/>
                        <a:gd name="connsiteY4" fmla="*/ 386208 h 758738"/>
                        <a:gd name="connsiteX5" fmla="*/ 496075 w 931004"/>
                        <a:gd name="connsiteY5" fmla="*/ 754988 h 758738"/>
                        <a:gd name="connsiteX6" fmla="*/ 60348 w 931004"/>
                        <a:gd name="connsiteY6" fmla="*/ 550886 h 758738"/>
                        <a:gd name="connsiteX0" fmla="*/ 60348 w 918838"/>
                        <a:gd name="connsiteY0" fmla="*/ 550886 h 755866"/>
                        <a:gd name="connsiteX1" fmla="*/ 43656 w 918838"/>
                        <a:gd name="connsiteY1" fmla="*/ 138322 h 755866"/>
                        <a:gd name="connsiteX2" fmla="*/ 305394 w 918838"/>
                        <a:gd name="connsiteY2" fmla="*/ 93 h 755866"/>
                        <a:gd name="connsiteX3" fmla="*/ 732706 w 918838"/>
                        <a:gd name="connsiteY3" fmla="*/ 155657 h 755866"/>
                        <a:gd name="connsiteX4" fmla="*/ 918800 w 918838"/>
                        <a:gd name="connsiteY4" fmla="*/ 386208 h 755866"/>
                        <a:gd name="connsiteX5" fmla="*/ 689371 w 918838"/>
                        <a:gd name="connsiteY5" fmla="*/ 615022 h 755866"/>
                        <a:gd name="connsiteX6" fmla="*/ 496075 w 918838"/>
                        <a:gd name="connsiteY6" fmla="*/ 754988 h 755866"/>
                        <a:gd name="connsiteX7" fmla="*/ 60348 w 918838"/>
                        <a:gd name="connsiteY7" fmla="*/ 550886 h 755866"/>
                        <a:gd name="connsiteX0" fmla="*/ 60348 w 918838"/>
                        <a:gd name="connsiteY0" fmla="*/ 585523 h 790503"/>
                        <a:gd name="connsiteX1" fmla="*/ 43656 w 918838"/>
                        <a:gd name="connsiteY1" fmla="*/ 172959 h 790503"/>
                        <a:gd name="connsiteX2" fmla="*/ 465739 w 918838"/>
                        <a:gd name="connsiteY2" fmla="*/ 61 h 790503"/>
                        <a:gd name="connsiteX3" fmla="*/ 732706 w 918838"/>
                        <a:gd name="connsiteY3" fmla="*/ 190294 h 790503"/>
                        <a:gd name="connsiteX4" fmla="*/ 918800 w 918838"/>
                        <a:gd name="connsiteY4" fmla="*/ 420845 h 790503"/>
                        <a:gd name="connsiteX5" fmla="*/ 689371 w 918838"/>
                        <a:gd name="connsiteY5" fmla="*/ 649659 h 790503"/>
                        <a:gd name="connsiteX6" fmla="*/ 496075 w 918838"/>
                        <a:gd name="connsiteY6" fmla="*/ 789625 h 790503"/>
                        <a:gd name="connsiteX7" fmla="*/ 60348 w 918838"/>
                        <a:gd name="connsiteY7" fmla="*/ 585523 h 790503"/>
                        <a:gd name="connsiteX0" fmla="*/ 60348 w 910173"/>
                        <a:gd name="connsiteY0" fmla="*/ 585523 h 790503"/>
                        <a:gd name="connsiteX1" fmla="*/ 43656 w 910173"/>
                        <a:gd name="connsiteY1" fmla="*/ 172959 h 790503"/>
                        <a:gd name="connsiteX2" fmla="*/ 465739 w 910173"/>
                        <a:gd name="connsiteY2" fmla="*/ 61 h 790503"/>
                        <a:gd name="connsiteX3" fmla="*/ 732706 w 910173"/>
                        <a:gd name="connsiteY3" fmla="*/ 190294 h 790503"/>
                        <a:gd name="connsiteX4" fmla="*/ 910133 w 910173"/>
                        <a:gd name="connsiteY4" fmla="*/ 316837 h 790503"/>
                        <a:gd name="connsiteX5" fmla="*/ 689371 w 910173"/>
                        <a:gd name="connsiteY5" fmla="*/ 649659 h 790503"/>
                        <a:gd name="connsiteX6" fmla="*/ 496075 w 910173"/>
                        <a:gd name="connsiteY6" fmla="*/ 789625 h 790503"/>
                        <a:gd name="connsiteX7" fmla="*/ 60348 w 910173"/>
                        <a:gd name="connsiteY7" fmla="*/ 585523 h 790503"/>
                        <a:gd name="connsiteX0" fmla="*/ 60348 w 910173"/>
                        <a:gd name="connsiteY0" fmla="*/ 585523 h 790503"/>
                        <a:gd name="connsiteX1" fmla="*/ 43656 w 910173"/>
                        <a:gd name="connsiteY1" fmla="*/ 172959 h 790503"/>
                        <a:gd name="connsiteX2" fmla="*/ 465739 w 910173"/>
                        <a:gd name="connsiteY2" fmla="*/ 61 h 790503"/>
                        <a:gd name="connsiteX3" fmla="*/ 732706 w 910173"/>
                        <a:gd name="connsiteY3" fmla="*/ 190294 h 790503"/>
                        <a:gd name="connsiteX4" fmla="*/ 910133 w 910173"/>
                        <a:gd name="connsiteY4" fmla="*/ 316837 h 790503"/>
                        <a:gd name="connsiteX5" fmla="*/ 689371 w 910173"/>
                        <a:gd name="connsiteY5" fmla="*/ 649659 h 790503"/>
                        <a:gd name="connsiteX6" fmla="*/ 496075 w 910173"/>
                        <a:gd name="connsiteY6" fmla="*/ 789625 h 790503"/>
                        <a:gd name="connsiteX7" fmla="*/ 60348 w 910173"/>
                        <a:gd name="connsiteY7" fmla="*/ 585523 h 790503"/>
                        <a:gd name="connsiteX0" fmla="*/ 60348 w 931836"/>
                        <a:gd name="connsiteY0" fmla="*/ 585523 h 790503"/>
                        <a:gd name="connsiteX1" fmla="*/ 43656 w 931836"/>
                        <a:gd name="connsiteY1" fmla="*/ 172959 h 790503"/>
                        <a:gd name="connsiteX2" fmla="*/ 465739 w 931836"/>
                        <a:gd name="connsiteY2" fmla="*/ 61 h 790503"/>
                        <a:gd name="connsiteX3" fmla="*/ 732706 w 931836"/>
                        <a:gd name="connsiteY3" fmla="*/ 190294 h 790503"/>
                        <a:gd name="connsiteX4" fmla="*/ 931801 w 931836"/>
                        <a:gd name="connsiteY4" fmla="*/ 342839 h 790503"/>
                        <a:gd name="connsiteX5" fmla="*/ 689371 w 931836"/>
                        <a:gd name="connsiteY5" fmla="*/ 649659 h 790503"/>
                        <a:gd name="connsiteX6" fmla="*/ 496075 w 931836"/>
                        <a:gd name="connsiteY6" fmla="*/ 789625 h 790503"/>
                        <a:gd name="connsiteX7" fmla="*/ 60348 w 931836"/>
                        <a:gd name="connsiteY7" fmla="*/ 585523 h 790503"/>
                        <a:gd name="connsiteX0" fmla="*/ 60100 w 931588"/>
                        <a:gd name="connsiteY0" fmla="*/ 585523 h 760553"/>
                        <a:gd name="connsiteX1" fmla="*/ 43408 w 931588"/>
                        <a:gd name="connsiteY1" fmla="*/ 172959 h 760553"/>
                        <a:gd name="connsiteX2" fmla="*/ 465491 w 931588"/>
                        <a:gd name="connsiteY2" fmla="*/ 61 h 760553"/>
                        <a:gd name="connsiteX3" fmla="*/ 732458 w 931588"/>
                        <a:gd name="connsiteY3" fmla="*/ 190294 h 760553"/>
                        <a:gd name="connsiteX4" fmla="*/ 931553 w 931588"/>
                        <a:gd name="connsiteY4" fmla="*/ 342839 h 760553"/>
                        <a:gd name="connsiteX5" fmla="*/ 689123 w 931588"/>
                        <a:gd name="connsiteY5" fmla="*/ 649659 h 760553"/>
                        <a:gd name="connsiteX6" fmla="*/ 491493 w 931588"/>
                        <a:gd name="connsiteY6" fmla="*/ 759289 h 760553"/>
                        <a:gd name="connsiteX7" fmla="*/ 60100 w 931588"/>
                        <a:gd name="connsiteY7" fmla="*/ 585523 h 760553"/>
                        <a:gd name="connsiteX0" fmla="*/ 60100 w 931588"/>
                        <a:gd name="connsiteY0" fmla="*/ 598884 h 773914"/>
                        <a:gd name="connsiteX1" fmla="*/ 43408 w 931588"/>
                        <a:gd name="connsiteY1" fmla="*/ 186320 h 773914"/>
                        <a:gd name="connsiteX2" fmla="*/ 260092 w 931588"/>
                        <a:gd name="connsiteY2" fmla="*/ 34642 h 773914"/>
                        <a:gd name="connsiteX3" fmla="*/ 465491 w 931588"/>
                        <a:gd name="connsiteY3" fmla="*/ 13422 h 773914"/>
                        <a:gd name="connsiteX4" fmla="*/ 732458 w 931588"/>
                        <a:gd name="connsiteY4" fmla="*/ 203655 h 773914"/>
                        <a:gd name="connsiteX5" fmla="*/ 931553 w 931588"/>
                        <a:gd name="connsiteY5" fmla="*/ 356200 h 773914"/>
                        <a:gd name="connsiteX6" fmla="*/ 689123 w 931588"/>
                        <a:gd name="connsiteY6" fmla="*/ 663020 h 773914"/>
                        <a:gd name="connsiteX7" fmla="*/ 491493 w 931588"/>
                        <a:gd name="connsiteY7" fmla="*/ 772650 h 773914"/>
                        <a:gd name="connsiteX8" fmla="*/ 60100 w 931588"/>
                        <a:gd name="connsiteY8" fmla="*/ 598884 h 773914"/>
                        <a:gd name="connsiteX0" fmla="*/ 60100 w 931588"/>
                        <a:gd name="connsiteY0" fmla="*/ 590218 h 765248"/>
                        <a:gd name="connsiteX1" fmla="*/ 43408 w 931588"/>
                        <a:gd name="connsiteY1" fmla="*/ 177654 h 765248"/>
                        <a:gd name="connsiteX2" fmla="*/ 260092 w 931588"/>
                        <a:gd name="connsiteY2" fmla="*/ 25976 h 765248"/>
                        <a:gd name="connsiteX3" fmla="*/ 465491 w 931588"/>
                        <a:gd name="connsiteY3" fmla="*/ 4756 h 765248"/>
                        <a:gd name="connsiteX4" fmla="*/ 619784 w 931588"/>
                        <a:gd name="connsiteY4" fmla="*/ 77980 h 765248"/>
                        <a:gd name="connsiteX5" fmla="*/ 732458 w 931588"/>
                        <a:gd name="connsiteY5" fmla="*/ 194989 h 765248"/>
                        <a:gd name="connsiteX6" fmla="*/ 931553 w 931588"/>
                        <a:gd name="connsiteY6" fmla="*/ 347534 h 765248"/>
                        <a:gd name="connsiteX7" fmla="*/ 689123 w 931588"/>
                        <a:gd name="connsiteY7" fmla="*/ 654354 h 765248"/>
                        <a:gd name="connsiteX8" fmla="*/ 491493 w 931588"/>
                        <a:gd name="connsiteY8" fmla="*/ 763984 h 765248"/>
                        <a:gd name="connsiteX9" fmla="*/ 60100 w 931588"/>
                        <a:gd name="connsiteY9" fmla="*/ 590218 h 765248"/>
                        <a:gd name="connsiteX0" fmla="*/ 47500 w 918988"/>
                        <a:gd name="connsiteY0" fmla="*/ 590218 h 765586"/>
                        <a:gd name="connsiteX1" fmla="*/ 30808 w 918988"/>
                        <a:gd name="connsiteY1" fmla="*/ 177654 h 765586"/>
                        <a:gd name="connsiteX2" fmla="*/ 247492 w 918988"/>
                        <a:gd name="connsiteY2" fmla="*/ 25976 h 765586"/>
                        <a:gd name="connsiteX3" fmla="*/ 452891 w 918988"/>
                        <a:gd name="connsiteY3" fmla="*/ 4756 h 765586"/>
                        <a:gd name="connsiteX4" fmla="*/ 607184 w 918988"/>
                        <a:gd name="connsiteY4" fmla="*/ 77980 h 765586"/>
                        <a:gd name="connsiteX5" fmla="*/ 719858 w 918988"/>
                        <a:gd name="connsiteY5" fmla="*/ 194989 h 765586"/>
                        <a:gd name="connsiteX6" fmla="*/ 918953 w 918988"/>
                        <a:gd name="connsiteY6" fmla="*/ 347534 h 765586"/>
                        <a:gd name="connsiteX7" fmla="*/ 676523 w 918988"/>
                        <a:gd name="connsiteY7" fmla="*/ 654354 h 765586"/>
                        <a:gd name="connsiteX8" fmla="*/ 478893 w 918988"/>
                        <a:gd name="connsiteY8" fmla="*/ 763984 h 765586"/>
                        <a:gd name="connsiteX9" fmla="*/ 225823 w 918988"/>
                        <a:gd name="connsiteY9" fmla="*/ 710693 h 765586"/>
                        <a:gd name="connsiteX10" fmla="*/ 47500 w 918988"/>
                        <a:gd name="connsiteY10" fmla="*/ 590218 h 765586"/>
                        <a:gd name="connsiteX0" fmla="*/ 64838 w 936326"/>
                        <a:gd name="connsiteY0" fmla="*/ 590218 h 765586"/>
                        <a:gd name="connsiteX1" fmla="*/ 477 w 936326"/>
                        <a:gd name="connsiteY1" fmla="*/ 424672 h 765586"/>
                        <a:gd name="connsiteX2" fmla="*/ 48146 w 936326"/>
                        <a:gd name="connsiteY2" fmla="*/ 177654 h 765586"/>
                        <a:gd name="connsiteX3" fmla="*/ 264830 w 936326"/>
                        <a:gd name="connsiteY3" fmla="*/ 25976 h 765586"/>
                        <a:gd name="connsiteX4" fmla="*/ 470229 w 936326"/>
                        <a:gd name="connsiteY4" fmla="*/ 4756 h 765586"/>
                        <a:gd name="connsiteX5" fmla="*/ 624522 w 936326"/>
                        <a:gd name="connsiteY5" fmla="*/ 77980 h 765586"/>
                        <a:gd name="connsiteX6" fmla="*/ 737196 w 936326"/>
                        <a:gd name="connsiteY6" fmla="*/ 194989 h 765586"/>
                        <a:gd name="connsiteX7" fmla="*/ 936291 w 936326"/>
                        <a:gd name="connsiteY7" fmla="*/ 347534 h 765586"/>
                        <a:gd name="connsiteX8" fmla="*/ 693861 w 936326"/>
                        <a:gd name="connsiteY8" fmla="*/ 654354 h 765586"/>
                        <a:gd name="connsiteX9" fmla="*/ 496231 w 936326"/>
                        <a:gd name="connsiteY9" fmla="*/ 763984 h 765586"/>
                        <a:gd name="connsiteX10" fmla="*/ 243161 w 936326"/>
                        <a:gd name="connsiteY10" fmla="*/ 710693 h 765586"/>
                        <a:gd name="connsiteX11" fmla="*/ 64838 w 936326"/>
                        <a:gd name="connsiteY11" fmla="*/ 590218 h 765586"/>
                        <a:gd name="connsiteX0" fmla="*/ 64838 w 936338"/>
                        <a:gd name="connsiteY0" fmla="*/ 590218 h 764796"/>
                        <a:gd name="connsiteX1" fmla="*/ 477 w 936338"/>
                        <a:gd name="connsiteY1" fmla="*/ 424672 h 764796"/>
                        <a:gd name="connsiteX2" fmla="*/ 48146 w 936338"/>
                        <a:gd name="connsiteY2" fmla="*/ 177654 h 764796"/>
                        <a:gd name="connsiteX3" fmla="*/ 264830 w 936338"/>
                        <a:gd name="connsiteY3" fmla="*/ 25976 h 764796"/>
                        <a:gd name="connsiteX4" fmla="*/ 470229 w 936338"/>
                        <a:gd name="connsiteY4" fmla="*/ 4756 h 764796"/>
                        <a:gd name="connsiteX5" fmla="*/ 624522 w 936338"/>
                        <a:gd name="connsiteY5" fmla="*/ 77980 h 764796"/>
                        <a:gd name="connsiteX6" fmla="*/ 737196 w 936338"/>
                        <a:gd name="connsiteY6" fmla="*/ 194989 h 764796"/>
                        <a:gd name="connsiteX7" fmla="*/ 936291 w 936338"/>
                        <a:gd name="connsiteY7" fmla="*/ 347534 h 764796"/>
                        <a:gd name="connsiteX8" fmla="*/ 737752 w 936338"/>
                        <a:gd name="connsiteY8" fmla="*/ 712876 h 764796"/>
                        <a:gd name="connsiteX9" fmla="*/ 496231 w 936338"/>
                        <a:gd name="connsiteY9" fmla="*/ 763984 h 764796"/>
                        <a:gd name="connsiteX10" fmla="*/ 243161 w 936338"/>
                        <a:gd name="connsiteY10" fmla="*/ 710693 h 764796"/>
                        <a:gd name="connsiteX11" fmla="*/ 64838 w 936338"/>
                        <a:gd name="connsiteY11" fmla="*/ 590218 h 764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936338" h="764796">
                          <a:moveTo>
                            <a:pt x="64838" y="590218"/>
                          </a:moveTo>
                          <a:cubicBezTo>
                            <a:pt x="24391" y="542548"/>
                            <a:pt x="3259" y="493432"/>
                            <a:pt x="477" y="424672"/>
                          </a:cubicBezTo>
                          <a:cubicBezTo>
                            <a:pt x="-2305" y="355912"/>
                            <a:pt x="6254" y="244103"/>
                            <a:pt x="48146" y="177654"/>
                          </a:cubicBezTo>
                          <a:cubicBezTo>
                            <a:pt x="82200" y="88670"/>
                            <a:pt x="194483" y="54792"/>
                            <a:pt x="264830" y="25976"/>
                          </a:cubicBezTo>
                          <a:cubicBezTo>
                            <a:pt x="335177" y="-2840"/>
                            <a:pt x="410280" y="-3911"/>
                            <a:pt x="470229" y="4756"/>
                          </a:cubicBezTo>
                          <a:cubicBezTo>
                            <a:pt x="530178" y="13423"/>
                            <a:pt x="580028" y="46275"/>
                            <a:pt x="624522" y="77980"/>
                          </a:cubicBezTo>
                          <a:cubicBezTo>
                            <a:pt x="669016" y="109685"/>
                            <a:pt x="683790" y="152230"/>
                            <a:pt x="737196" y="194989"/>
                          </a:cubicBezTo>
                          <a:cubicBezTo>
                            <a:pt x="790602" y="237748"/>
                            <a:pt x="937736" y="189356"/>
                            <a:pt x="936291" y="347534"/>
                          </a:cubicBezTo>
                          <a:cubicBezTo>
                            <a:pt x="939180" y="423373"/>
                            <a:pt x="808206" y="651413"/>
                            <a:pt x="737752" y="712876"/>
                          </a:cubicBezTo>
                          <a:cubicBezTo>
                            <a:pt x="667298" y="774339"/>
                            <a:pt x="578663" y="764348"/>
                            <a:pt x="496231" y="763984"/>
                          </a:cubicBezTo>
                          <a:cubicBezTo>
                            <a:pt x="413799" y="763620"/>
                            <a:pt x="315060" y="739654"/>
                            <a:pt x="243161" y="710693"/>
                          </a:cubicBezTo>
                          <a:cubicBezTo>
                            <a:pt x="171262" y="681732"/>
                            <a:pt x="105285" y="637888"/>
                            <a:pt x="64838" y="590218"/>
                          </a:cubicBezTo>
                          <a:close/>
                        </a:path>
                      </a:pathLst>
                    </a:custGeom>
                    <a:solidFill>
                      <a:srgbClr val="FAD7B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0" name="Szabadkézi sokszög 359"/>
                    <p:cNvSpPr/>
                    <p:nvPr/>
                  </p:nvSpPr>
                  <p:spPr>
                    <a:xfrm rot="20820000" flipH="1">
                      <a:off x="10092022" y="2795333"/>
                      <a:ext cx="39787" cy="65452"/>
                    </a:xfrm>
                    <a:custGeom>
                      <a:avLst/>
                      <a:gdLst>
                        <a:gd name="connsiteX0" fmla="*/ 0 w 501161"/>
                        <a:gd name="connsiteY0" fmla="*/ 0 h 929031"/>
                        <a:gd name="connsiteX1" fmla="*/ 475488 w 501161"/>
                        <a:gd name="connsiteY1" fmla="*/ 336500 h 929031"/>
                        <a:gd name="connsiteX2" fmla="*/ 395021 w 501161"/>
                        <a:gd name="connsiteY2" fmla="*/ 929031 h 929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01161" h="929031">
                          <a:moveTo>
                            <a:pt x="0" y="0"/>
                          </a:moveTo>
                          <a:cubicBezTo>
                            <a:pt x="204825" y="90831"/>
                            <a:pt x="409651" y="181662"/>
                            <a:pt x="475488" y="336500"/>
                          </a:cubicBezTo>
                          <a:cubicBezTo>
                            <a:pt x="541325" y="491338"/>
                            <a:pt x="468173" y="710184"/>
                            <a:pt x="395021" y="929031"/>
                          </a:cubicBezTo>
                        </a:path>
                      </a:pathLst>
                    </a:custGeom>
                    <a:noFill/>
                    <a:ln w="28575" cap="rnd">
                      <a:solidFill>
                        <a:schemeClr val="accent2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1" name="Ellipszis 3"/>
                    <p:cNvSpPr/>
                    <p:nvPr/>
                  </p:nvSpPr>
                  <p:spPr>
                    <a:xfrm rot="20868999" flipH="1">
                      <a:off x="8895930" y="2789666"/>
                      <a:ext cx="1215646" cy="702560"/>
                    </a:xfrm>
                    <a:custGeom>
                      <a:avLst/>
                      <a:gdLst>
                        <a:gd name="connsiteX0" fmla="*/ 0 w 1632319"/>
                        <a:gd name="connsiteY0" fmla="*/ 427575 h 855149"/>
                        <a:gd name="connsiteX1" fmla="*/ 816160 w 1632319"/>
                        <a:gd name="connsiteY1" fmla="*/ 0 h 855149"/>
                        <a:gd name="connsiteX2" fmla="*/ 1632320 w 1632319"/>
                        <a:gd name="connsiteY2" fmla="*/ 427575 h 855149"/>
                        <a:gd name="connsiteX3" fmla="*/ 816160 w 1632319"/>
                        <a:gd name="connsiteY3" fmla="*/ 855150 h 855149"/>
                        <a:gd name="connsiteX4" fmla="*/ 0 w 1632319"/>
                        <a:gd name="connsiteY4" fmla="*/ 427575 h 855149"/>
                        <a:gd name="connsiteX0" fmla="*/ 15256 w 1647576"/>
                        <a:gd name="connsiteY0" fmla="*/ 427575 h 855150"/>
                        <a:gd name="connsiteX1" fmla="*/ 831416 w 1647576"/>
                        <a:gd name="connsiteY1" fmla="*/ 0 h 855150"/>
                        <a:gd name="connsiteX2" fmla="*/ 1647576 w 1647576"/>
                        <a:gd name="connsiteY2" fmla="*/ 427575 h 855150"/>
                        <a:gd name="connsiteX3" fmla="*/ 831416 w 1647576"/>
                        <a:gd name="connsiteY3" fmla="*/ 855150 h 855150"/>
                        <a:gd name="connsiteX4" fmla="*/ 15256 w 1647576"/>
                        <a:gd name="connsiteY4" fmla="*/ 427575 h 855150"/>
                        <a:gd name="connsiteX0" fmla="*/ 11890 w 1630316"/>
                        <a:gd name="connsiteY0" fmla="*/ 492337 h 856509"/>
                        <a:gd name="connsiteX1" fmla="*/ 814156 w 1630316"/>
                        <a:gd name="connsiteY1" fmla="*/ 408 h 856509"/>
                        <a:gd name="connsiteX2" fmla="*/ 1630316 w 1630316"/>
                        <a:gd name="connsiteY2" fmla="*/ 427983 h 856509"/>
                        <a:gd name="connsiteX3" fmla="*/ 814156 w 1630316"/>
                        <a:gd name="connsiteY3" fmla="*/ 855558 h 856509"/>
                        <a:gd name="connsiteX4" fmla="*/ 11890 w 1630316"/>
                        <a:gd name="connsiteY4" fmla="*/ 492337 h 856509"/>
                        <a:gd name="connsiteX0" fmla="*/ 12226 w 1754160"/>
                        <a:gd name="connsiteY0" fmla="*/ 495011 h 862185"/>
                        <a:gd name="connsiteX1" fmla="*/ 814492 w 1754160"/>
                        <a:gd name="connsiteY1" fmla="*/ 3082 h 862185"/>
                        <a:gd name="connsiteX2" fmla="*/ 1754160 w 1754160"/>
                        <a:gd name="connsiteY2" fmla="*/ 344121 h 862185"/>
                        <a:gd name="connsiteX3" fmla="*/ 814492 w 1754160"/>
                        <a:gd name="connsiteY3" fmla="*/ 858232 h 862185"/>
                        <a:gd name="connsiteX4" fmla="*/ 12226 w 1754160"/>
                        <a:gd name="connsiteY4" fmla="*/ 495011 h 862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54160" h="862185">
                          <a:moveTo>
                            <a:pt x="12226" y="495011"/>
                          </a:moveTo>
                          <a:cubicBezTo>
                            <a:pt x="118914" y="198415"/>
                            <a:pt x="524170" y="28230"/>
                            <a:pt x="814492" y="3082"/>
                          </a:cubicBezTo>
                          <a:cubicBezTo>
                            <a:pt x="1104814" y="-22066"/>
                            <a:pt x="1754160" y="107978"/>
                            <a:pt x="1754160" y="344121"/>
                          </a:cubicBezTo>
                          <a:cubicBezTo>
                            <a:pt x="1754160" y="580264"/>
                            <a:pt x="1104814" y="833084"/>
                            <a:pt x="814492" y="858232"/>
                          </a:cubicBezTo>
                          <a:cubicBezTo>
                            <a:pt x="524170" y="883380"/>
                            <a:pt x="-94462" y="791607"/>
                            <a:pt x="12226" y="495011"/>
                          </a:cubicBezTo>
                          <a:close/>
                        </a:path>
                      </a:pathLst>
                    </a:custGeom>
                    <a:solidFill>
                      <a:srgbClr val="0076A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2" name="Ellipszis 138"/>
                    <p:cNvSpPr/>
                    <p:nvPr/>
                  </p:nvSpPr>
                  <p:spPr>
                    <a:xfrm flipH="1">
                      <a:off x="10122211" y="2601113"/>
                      <a:ext cx="398874" cy="573319"/>
                    </a:xfrm>
                    <a:custGeom>
                      <a:avLst/>
                      <a:gdLst>
                        <a:gd name="connsiteX0" fmla="*/ 0 w 1105469"/>
                        <a:gd name="connsiteY0" fmla="*/ 511791 h 1023582"/>
                        <a:gd name="connsiteX1" fmla="*/ 552735 w 1105469"/>
                        <a:gd name="connsiteY1" fmla="*/ 0 h 1023582"/>
                        <a:gd name="connsiteX2" fmla="*/ 1105470 w 1105469"/>
                        <a:gd name="connsiteY2" fmla="*/ 511791 h 1023582"/>
                        <a:gd name="connsiteX3" fmla="*/ 552735 w 1105469"/>
                        <a:gd name="connsiteY3" fmla="*/ 1023582 h 1023582"/>
                        <a:gd name="connsiteX4" fmla="*/ 0 w 1105469"/>
                        <a:gd name="connsiteY4" fmla="*/ 511791 h 1023582"/>
                        <a:gd name="connsiteX0" fmla="*/ 0 w 1113125"/>
                        <a:gd name="connsiteY0" fmla="*/ 520546 h 1032337"/>
                        <a:gd name="connsiteX1" fmla="*/ 552735 w 1113125"/>
                        <a:gd name="connsiteY1" fmla="*/ 8755 h 1032337"/>
                        <a:gd name="connsiteX2" fmla="*/ 802367 w 1113125"/>
                        <a:gd name="connsiteY2" fmla="*/ 220657 h 1032337"/>
                        <a:gd name="connsiteX3" fmla="*/ 1105470 w 1113125"/>
                        <a:gd name="connsiteY3" fmla="*/ 520546 h 1032337"/>
                        <a:gd name="connsiteX4" fmla="*/ 552735 w 1113125"/>
                        <a:gd name="connsiteY4" fmla="*/ 1032337 h 1032337"/>
                        <a:gd name="connsiteX5" fmla="*/ 0 w 1113125"/>
                        <a:gd name="connsiteY5" fmla="*/ 520546 h 1032337"/>
                        <a:gd name="connsiteX0" fmla="*/ 2243 w 1115368"/>
                        <a:gd name="connsiteY0" fmla="*/ 467215 h 979006"/>
                        <a:gd name="connsiteX1" fmla="*/ 377298 w 1115368"/>
                        <a:gd name="connsiteY1" fmla="*/ 11762 h 979006"/>
                        <a:gd name="connsiteX2" fmla="*/ 804610 w 1115368"/>
                        <a:gd name="connsiteY2" fmla="*/ 167326 h 979006"/>
                        <a:gd name="connsiteX3" fmla="*/ 1107713 w 1115368"/>
                        <a:gd name="connsiteY3" fmla="*/ 467215 h 979006"/>
                        <a:gd name="connsiteX4" fmla="*/ 554978 w 1115368"/>
                        <a:gd name="connsiteY4" fmla="*/ 979006 h 979006"/>
                        <a:gd name="connsiteX5" fmla="*/ 2243 w 1115368"/>
                        <a:gd name="connsiteY5" fmla="*/ 467215 h 979006"/>
                        <a:gd name="connsiteX0" fmla="*/ 22452 w 1135577"/>
                        <a:gd name="connsiteY0" fmla="*/ 455546 h 967337"/>
                        <a:gd name="connsiteX1" fmla="*/ 135769 w 1135577"/>
                        <a:gd name="connsiteY1" fmla="*/ 138322 h 967337"/>
                        <a:gd name="connsiteX2" fmla="*/ 397507 w 1135577"/>
                        <a:gd name="connsiteY2" fmla="*/ 93 h 967337"/>
                        <a:gd name="connsiteX3" fmla="*/ 824819 w 1135577"/>
                        <a:gd name="connsiteY3" fmla="*/ 155657 h 967337"/>
                        <a:gd name="connsiteX4" fmla="*/ 1127922 w 1135577"/>
                        <a:gd name="connsiteY4" fmla="*/ 455546 h 967337"/>
                        <a:gd name="connsiteX5" fmla="*/ 575187 w 1135577"/>
                        <a:gd name="connsiteY5" fmla="*/ 967337 h 967337"/>
                        <a:gd name="connsiteX6" fmla="*/ 22452 w 1135577"/>
                        <a:gd name="connsiteY6" fmla="*/ 455546 h 967337"/>
                        <a:gd name="connsiteX0" fmla="*/ 59605 w 1042721"/>
                        <a:gd name="connsiteY0" fmla="*/ 550886 h 967955"/>
                        <a:gd name="connsiteX1" fmla="*/ 42913 w 1042721"/>
                        <a:gd name="connsiteY1" fmla="*/ 138322 h 967955"/>
                        <a:gd name="connsiteX2" fmla="*/ 304651 w 1042721"/>
                        <a:gd name="connsiteY2" fmla="*/ 93 h 967955"/>
                        <a:gd name="connsiteX3" fmla="*/ 731963 w 1042721"/>
                        <a:gd name="connsiteY3" fmla="*/ 155657 h 967955"/>
                        <a:gd name="connsiteX4" fmla="*/ 1035066 w 1042721"/>
                        <a:gd name="connsiteY4" fmla="*/ 455546 h 967955"/>
                        <a:gd name="connsiteX5" fmla="*/ 482331 w 1042721"/>
                        <a:gd name="connsiteY5" fmla="*/ 967337 h 967955"/>
                        <a:gd name="connsiteX6" fmla="*/ 59605 w 1042721"/>
                        <a:gd name="connsiteY6" fmla="*/ 550886 h 967955"/>
                        <a:gd name="connsiteX0" fmla="*/ 60348 w 1043464"/>
                        <a:gd name="connsiteY0" fmla="*/ 550886 h 756443"/>
                        <a:gd name="connsiteX1" fmla="*/ 43656 w 1043464"/>
                        <a:gd name="connsiteY1" fmla="*/ 138322 h 756443"/>
                        <a:gd name="connsiteX2" fmla="*/ 305394 w 1043464"/>
                        <a:gd name="connsiteY2" fmla="*/ 93 h 756443"/>
                        <a:gd name="connsiteX3" fmla="*/ 732706 w 1043464"/>
                        <a:gd name="connsiteY3" fmla="*/ 155657 h 756443"/>
                        <a:gd name="connsiteX4" fmla="*/ 1035809 w 1043464"/>
                        <a:gd name="connsiteY4" fmla="*/ 455546 h 756443"/>
                        <a:gd name="connsiteX5" fmla="*/ 496075 w 1043464"/>
                        <a:gd name="connsiteY5" fmla="*/ 754988 h 756443"/>
                        <a:gd name="connsiteX6" fmla="*/ 60348 w 1043464"/>
                        <a:gd name="connsiteY6" fmla="*/ 550886 h 756443"/>
                        <a:gd name="connsiteX0" fmla="*/ 60348 w 931004"/>
                        <a:gd name="connsiteY0" fmla="*/ 550886 h 758738"/>
                        <a:gd name="connsiteX1" fmla="*/ 43656 w 931004"/>
                        <a:gd name="connsiteY1" fmla="*/ 138322 h 758738"/>
                        <a:gd name="connsiteX2" fmla="*/ 305394 w 931004"/>
                        <a:gd name="connsiteY2" fmla="*/ 93 h 758738"/>
                        <a:gd name="connsiteX3" fmla="*/ 732706 w 931004"/>
                        <a:gd name="connsiteY3" fmla="*/ 155657 h 758738"/>
                        <a:gd name="connsiteX4" fmla="*/ 918800 w 931004"/>
                        <a:gd name="connsiteY4" fmla="*/ 386208 h 758738"/>
                        <a:gd name="connsiteX5" fmla="*/ 496075 w 931004"/>
                        <a:gd name="connsiteY5" fmla="*/ 754988 h 758738"/>
                        <a:gd name="connsiteX6" fmla="*/ 60348 w 931004"/>
                        <a:gd name="connsiteY6" fmla="*/ 550886 h 758738"/>
                        <a:gd name="connsiteX0" fmla="*/ 60348 w 918838"/>
                        <a:gd name="connsiteY0" fmla="*/ 550886 h 755866"/>
                        <a:gd name="connsiteX1" fmla="*/ 43656 w 918838"/>
                        <a:gd name="connsiteY1" fmla="*/ 138322 h 755866"/>
                        <a:gd name="connsiteX2" fmla="*/ 305394 w 918838"/>
                        <a:gd name="connsiteY2" fmla="*/ 93 h 755866"/>
                        <a:gd name="connsiteX3" fmla="*/ 732706 w 918838"/>
                        <a:gd name="connsiteY3" fmla="*/ 155657 h 755866"/>
                        <a:gd name="connsiteX4" fmla="*/ 918800 w 918838"/>
                        <a:gd name="connsiteY4" fmla="*/ 386208 h 755866"/>
                        <a:gd name="connsiteX5" fmla="*/ 689371 w 918838"/>
                        <a:gd name="connsiteY5" fmla="*/ 615022 h 755866"/>
                        <a:gd name="connsiteX6" fmla="*/ 496075 w 918838"/>
                        <a:gd name="connsiteY6" fmla="*/ 754988 h 755866"/>
                        <a:gd name="connsiteX7" fmla="*/ 60348 w 918838"/>
                        <a:gd name="connsiteY7" fmla="*/ 550886 h 755866"/>
                        <a:gd name="connsiteX0" fmla="*/ 60348 w 918838"/>
                        <a:gd name="connsiteY0" fmla="*/ 585523 h 790503"/>
                        <a:gd name="connsiteX1" fmla="*/ 43656 w 918838"/>
                        <a:gd name="connsiteY1" fmla="*/ 172959 h 790503"/>
                        <a:gd name="connsiteX2" fmla="*/ 465739 w 918838"/>
                        <a:gd name="connsiteY2" fmla="*/ 61 h 790503"/>
                        <a:gd name="connsiteX3" fmla="*/ 732706 w 918838"/>
                        <a:gd name="connsiteY3" fmla="*/ 190294 h 790503"/>
                        <a:gd name="connsiteX4" fmla="*/ 918800 w 918838"/>
                        <a:gd name="connsiteY4" fmla="*/ 420845 h 790503"/>
                        <a:gd name="connsiteX5" fmla="*/ 689371 w 918838"/>
                        <a:gd name="connsiteY5" fmla="*/ 649659 h 790503"/>
                        <a:gd name="connsiteX6" fmla="*/ 496075 w 918838"/>
                        <a:gd name="connsiteY6" fmla="*/ 789625 h 790503"/>
                        <a:gd name="connsiteX7" fmla="*/ 60348 w 918838"/>
                        <a:gd name="connsiteY7" fmla="*/ 585523 h 790503"/>
                        <a:gd name="connsiteX0" fmla="*/ 60348 w 910173"/>
                        <a:gd name="connsiteY0" fmla="*/ 585523 h 790503"/>
                        <a:gd name="connsiteX1" fmla="*/ 43656 w 910173"/>
                        <a:gd name="connsiteY1" fmla="*/ 172959 h 790503"/>
                        <a:gd name="connsiteX2" fmla="*/ 465739 w 910173"/>
                        <a:gd name="connsiteY2" fmla="*/ 61 h 790503"/>
                        <a:gd name="connsiteX3" fmla="*/ 732706 w 910173"/>
                        <a:gd name="connsiteY3" fmla="*/ 190294 h 790503"/>
                        <a:gd name="connsiteX4" fmla="*/ 910133 w 910173"/>
                        <a:gd name="connsiteY4" fmla="*/ 316837 h 790503"/>
                        <a:gd name="connsiteX5" fmla="*/ 689371 w 910173"/>
                        <a:gd name="connsiteY5" fmla="*/ 649659 h 790503"/>
                        <a:gd name="connsiteX6" fmla="*/ 496075 w 910173"/>
                        <a:gd name="connsiteY6" fmla="*/ 789625 h 790503"/>
                        <a:gd name="connsiteX7" fmla="*/ 60348 w 910173"/>
                        <a:gd name="connsiteY7" fmla="*/ 585523 h 790503"/>
                        <a:gd name="connsiteX0" fmla="*/ 60348 w 910173"/>
                        <a:gd name="connsiteY0" fmla="*/ 585523 h 790503"/>
                        <a:gd name="connsiteX1" fmla="*/ 43656 w 910173"/>
                        <a:gd name="connsiteY1" fmla="*/ 172959 h 790503"/>
                        <a:gd name="connsiteX2" fmla="*/ 465739 w 910173"/>
                        <a:gd name="connsiteY2" fmla="*/ 61 h 790503"/>
                        <a:gd name="connsiteX3" fmla="*/ 732706 w 910173"/>
                        <a:gd name="connsiteY3" fmla="*/ 190294 h 790503"/>
                        <a:gd name="connsiteX4" fmla="*/ 910133 w 910173"/>
                        <a:gd name="connsiteY4" fmla="*/ 316837 h 790503"/>
                        <a:gd name="connsiteX5" fmla="*/ 689371 w 910173"/>
                        <a:gd name="connsiteY5" fmla="*/ 649659 h 790503"/>
                        <a:gd name="connsiteX6" fmla="*/ 496075 w 910173"/>
                        <a:gd name="connsiteY6" fmla="*/ 789625 h 790503"/>
                        <a:gd name="connsiteX7" fmla="*/ 60348 w 910173"/>
                        <a:gd name="connsiteY7" fmla="*/ 585523 h 790503"/>
                        <a:gd name="connsiteX0" fmla="*/ 60348 w 931836"/>
                        <a:gd name="connsiteY0" fmla="*/ 585523 h 790503"/>
                        <a:gd name="connsiteX1" fmla="*/ 43656 w 931836"/>
                        <a:gd name="connsiteY1" fmla="*/ 172959 h 790503"/>
                        <a:gd name="connsiteX2" fmla="*/ 465739 w 931836"/>
                        <a:gd name="connsiteY2" fmla="*/ 61 h 790503"/>
                        <a:gd name="connsiteX3" fmla="*/ 732706 w 931836"/>
                        <a:gd name="connsiteY3" fmla="*/ 190294 h 790503"/>
                        <a:gd name="connsiteX4" fmla="*/ 931801 w 931836"/>
                        <a:gd name="connsiteY4" fmla="*/ 342839 h 790503"/>
                        <a:gd name="connsiteX5" fmla="*/ 689371 w 931836"/>
                        <a:gd name="connsiteY5" fmla="*/ 649659 h 790503"/>
                        <a:gd name="connsiteX6" fmla="*/ 496075 w 931836"/>
                        <a:gd name="connsiteY6" fmla="*/ 789625 h 790503"/>
                        <a:gd name="connsiteX7" fmla="*/ 60348 w 931836"/>
                        <a:gd name="connsiteY7" fmla="*/ 585523 h 790503"/>
                        <a:gd name="connsiteX0" fmla="*/ 60100 w 931588"/>
                        <a:gd name="connsiteY0" fmla="*/ 585523 h 760553"/>
                        <a:gd name="connsiteX1" fmla="*/ 43408 w 931588"/>
                        <a:gd name="connsiteY1" fmla="*/ 172959 h 760553"/>
                        <a:gd name="connsiteX2" fmla="*/ 465491 w 931588"/>
                        <a:gd name="connsiteY2" fmla="*/ 61 h 760553"/>
                        <a:gd name="connsiteX3" fmla="*/ 732458 w 931588"/>
                        <a:gd name="connsiteY3" fmla="*/ 190294 h 760553"/>
                        <a:gd name="connsiteX4" fmla="*/ 931553 w 931588"/>
                        <a:gd name="connsiteY4" fmla="*/ 342839 h 760553"/>
                        <a:gd name="connsiteX5" fmla="*/ 689123 w 931588"/>
                        <a:gd name="connsiteY5" fmla="*/ 649659 h 760553"/>
                        <a:gd name="connsiteX6" fmla="*/ 491493 w 931588"/>
                        <a:gd name="connsiteY6" fmla="*/ 759289 h 760553"/>
                        <a:gd name="connsiteX7" fmla="*/ 60100 w 931588"/>
                        <a:gd name="connsiteY7" fmla="*/ 585523 h 760553"/>
                        <a:gd name="connsiteX0" fmla="*/ 60100 w 931588"/>
                        <a:gd name="connsiteY0" fmla="*/ 598884 h 773914"/>
                        <a:gd name="connsiteX1" fmla="*/ 43408 w 931588"/>
                        <a:gd name="connsiteY1" fmla="*/ 186320 h 773914"/>
                        <a:gd name="connsiteX2" fmla="*/ 260092 w 931588"/>
                        <a:gd name="connsiteY2" fmla="*/ 34642 h 773914"/>
                        <a:gd name="connsiteX3" fmla="*/ 465491 w 931588"/>
                        <a:gd name="connsiteY3" fmla="*/ 13422 h 773914"/>
                        <a:gd name="connsiteX4" fmla="*/ 732458 w 931588"/>
                        <a:gd name="connsiteY4" fmla="*/ 203655 h 773914"/>
                        <a:gd name="connsiteX5" fmla="*/ 931553 w 931588"/>
                        <a:gd name="connsiteY5" fmla="*/ 356200 h 773914"/>
                        <a:gd name="connsiteX6" fmla="*/ 689123 w 931588"/>
                        <a:gd name="connsiteY6" fmla="*/ 663020 h 773914"/>
                        <a:gd name="connsiteX7" fmla="*/ 491493 w 931588"/>
                        <a:gd name="connsiteY7" fmla="*/ 772650 h 773914"/>
                        <a:gd name="connsiteX8" fmla="*/ 60100 w 931588"/>
                        <a:gd name="connsiteY8" fmla="*/ 598884 h 773914"/>
                        <a:gd name="connsiteX0" fmla="*/ 60100 w 931588"/>
                        <a:gd name="connsiteY0" fmla="*/ 590218 h 765248"/>
                        <a:gd name="connsiteX1" fmla="*/ 43408 w 931588"/>
                        <a:gd name="connsiteY1" fmla="*/ 177654 h 765248"/>
                        <a:gd name="connsiteX2" fmla="*/ 260092 w 931588"/>
                        <a:gd name="connsiteY2" fmla="*/ 25976 h 765248"/>
                        <a:gd name="connsiteX3" fmla="*/ 465491 w 931588"/>
                        <a:gd name="connsiteY3" fmla="*/ 4756 h 765248"/>
                        <a:gd name="connsiteX4" fmla="*/ 619784 w 931588"/>
                        <a:gd name="connsiteY4" fmla="*/ 77980 h 765248"/>
                        <a:gd name="connsiteX5" fmla="*/ 732458 w 931588"/>
                        <a:gd name="connsiteY5" fmla="*/ 194989 h 765248"/>
                        <a:gd name="connsiteX6" fmla="*/ 931553 w 931588"/>
                        <a:gd name="connsiteY6" fmla="*/ 347534 h 765248"/>
                        <a:gd name="connsiteX7" fmla="*/ 689123 w 931588"/>
                        <a:gd name="connsiteY7" fmla="*/ 654354 h 765248"/>
                        <a:gd name="connsiteX8" fmla="*/ 491493 w 931588"/>
                        <a:gd name="connsiteY8" fmla="*/ 763984 h 765248"/>
                        <a:gd name="connsiteX9" fmla="*/ 60100 w 931588"/>
                        <a:gd name="connsiteY9" fmla="*/ 590218 h 765248"/>
                        <a:gd name="connsiteX0" fmla="*/ 47500 w 918988"/>
                        <a:gd name="connsiteY0" fmla="*/ 590218 h 765586"/>
                        <a:gd name="connsiteX1" fmla="*/ 30808 w 918988"/>
                        <a:gd name="connsiteY1" fmla="*/ 177654 h 765586"/>
                        <a:gd name="connsiteX2" fmla="*/ 247492 w 918988"/>
                        <a:gd name="connsiteY2" fmla="*/ 25976 h 765586"/>
                        <a:gd name="connsiteX3" fmla="*/ 452891 w 918988"/>
                        <a:gd name="connsiteY3" fmla="*/ 4756 h 765586"/>
                        <a:gd name="connsiteX4" fmla="*/ 607184 w 918988"/>
                        <a:gd name="connsiteY4" fmla="*/ 77980 h 765586"/>
                        <a:gd name="connsiteX5" fmla="*/ 719858 w 918988"/>
                        <a:gd name="connsiteY5" fmla="*/ 194989 h 765586"/>
                        <a:gd name="connsiteX6" fmla="*/ 918953 w 918988"/>
                        <a:gd name="connsiteY6" fmla="*/ 347534 h 765586"/>
                        <a:gd name="connsiteX7" fmla="*/ 676523 w 918988"/>
                        <a:gd name="connsiteY7" fmla="*/ 654354 h 765586"/>
                        <a:gd name="connsiteX8" fmla="*/ 478893 w 918988"/>
                        <a:gd name="connsiteY8" fmla="*/ 763984 h 765586"/>
                        <a:gd name="connsiteX9" fmla="*/ 225823 w 918988"/>
                        <a:gd name="connsiteY9" fmla="*/ 710693 h 765586"/>
                        <a:gd name="connsiteX10" fmla="*/ 47500 w 918988"/>
                        <a:gd name="connsiteY10" fmla="*/ 590218 h 765586"/>
                        <a:gd name="connsiteX0" fmla="*/ 64838 w 936326"/>
                        <a:gd name="connsiteY0" fmla="*/ 590218 h 765586"/>
                        <a:gd name="connsiteX1" fmla="*/ 477 w 936326"/>
                        <a:gd name="connsiteY1" fmla="*/ 424672 h 765586"/>
                        <a:gd name="connsiteX2" fmla="*/ 48146 w 936326"/>
                        <a:gd name="connsiteY2" fmla="*/ 177654 h 765586"/>
                        <a:gd name="connsiteX3" fmla="*/ 264830 w 936326"/>
                        <a:gd name="connsiteY3" fmla="*/ 25976 h 765586"/>
                        <a:gd name="connsiteX4" fmla="*/ 470229 w 936326"/>
                        <a:gd name="connsiteY4" fmla="*/ 4756 h 765586"/>
                        <a:gd name="connsiteX5" fmla="*/ 624522 w 936326"/>
                        <a:gd name="connsiteY5" fmla="*/ 77980 h 765586"/>
                        <a:gd name="connsiteX6" fmla="*/ 737196 w 936326"/>
                        <a:gd name="connsiteY6" fmla="*/ 194989 h 765586"/>
                        <a:gd name="connsiteX7" fmla="*/ 936291 w 936326"/>
                        <a:gd name="connsiteY7" fmla="*/ 347534 h 765586"/>
                        <a:gd name="connsiteX8" fmla="*/ 693861 w 936326"/>
                        <a:gd name="connsiteY8" fmla="*/ 654354 h 765586"/>
                        <a:gd name="connsiteX9" fmla="*/ 496231 w 936326"/>
                        <a:gd name="connsiteY9" fmla="*/ 763984 h 765586"/>
                        <a:gd name="connsiteX10" fmla="*/ 243161 w 936326"/>
                        <a:gd name="connsiteY10" fmla="*/ 710693 h 765586"/>
                        <a:gd name="connsiteX11" fmla="*/ 64838 w 936326"/>
                        <a:gd name="connsiteY11" fmla="*/ 590218 h 765586"/>
                        <a:gd name="connsiteX0" fmla="*/ 64838 w 936338"/>
                        <a:gd name="connsiteY0" fmla="*/ 590218 h 764796"/>
                        <a:gd name="connsiteX1" fmla="*/ 477 w 936338"/>
                        <a:gd name="connsiteY1" fmla="*/ 424672 h 764796"/>
                        <a:gd name="connsiteX2" fmla="*/ 48146 w 936338"/>
                        <a:gd name="connsiteY2" fmla="*/ 177654 h 764796"/>
                        <a:gd name="connsiteX3" fmla="*/ 264830 w 936338"/>
                        <a:gd name="connsiteY3" fmla="*/ 25976 h 764796"/>
                        <a:gd name="connsiteX4" fmla="*/ 470229 w 936338"/>
                        <a:gd name="connsiteY4" fmla="*/ 4756 h 764796"/>
                        <a:gd name="connsiteX5" fmla="*/ 624522 w 936338"/>
                        <a:gd name="connsiteY5" fmla="*/ 77980 h 764796"/>
                        <a:gd name="connsiteX6" fmla="*/ 737196 w 936338"/>
                        <a:gd name="connsiteY6" fmla="*/ 194989 h 764796"/>
                        <a:gd name="connsiteX7" fmla="*/ 936291 w 936338"/>
                        <a:gd name="connsiteY7" fmla="*/ 347534 h 764796"/>
                        <a:gd name="connsiteX8" fmla="*/ 737752 w 936338"/>
                        <a:gd name="connsiteY8" fmla="*/ 712876 h 764796"/>
                        <a:gd name="connsiteX9" fmla="*/ 496231 w 936338"/>
                        <a:gd name="connsiteY9" fmla="*/ 763984 h 764796"/>
                        <a:gd name="connsiteX10" fmla="*/ 243161 w 936338"/>
                        <a:gd name="connsiteY10" fmla="*/ 710693 h 764796"/>
                        <a:gd name="connsiteX11" fmla="*/ 64838 w 936338"/>
                        <a:gd name="connsiteY11" fmla="*/ 590218 h 764796"/>
                        <a:gd name="connsiteX0" fmla="*/ 64838 w 937949"/>
                        <a:gd name="connsiteY0" fmla="*/ 590218 h 764796"/>
                        <a:gd name="connsiteX1" fmla="*/ 477 w 937949"/>
                        <a:gd name="connsiteY1" fmla="*/ 424672 h 764796"/>
                        <a:gd name="connsiteX2" fmla="*/ 48146 w 937949"/>
                        <a:gd name="connsiteY2" fmla="*/ 177654 h 764796"/>
                        <a:gd name="connsiteX3" fmla="*/ 264830 w 937949"/>
                        <a:gd name="connsiteY3" fmla="*/ 25976 h 764796"/>
                        <a:gd name="connsiteX4" fmla="*/ 470229 w 937949"/>
                        <a:gd name="connsiteY4" fmla="*/ 4756 h 764796"/>
                        <a:gd name="connsiteX5" fmla="*/ 624522 w 937949"/>
                        <a:gd name="connsiteY5" fmla="*/ 77980 h 764796"/>
                        <a:gd name="connsiteX6" fmla="*/ 936291 w 937949"/>
                        <a:gd name="connsiteY6" fmla="*/ 347534 h 764796"/>
                        <a:gd name="connsiteX7" fmla="*/ 737752 w 937949"/>
                        <a:gd name="connsiteY7" fmla="*/ 712876 h 764796"/>
                        <a:gd name="connsiteX8" fmla="*/ 496231 w 937949"/>
                        <a:gd name="connsiteY8" fmla="*/ 763984 h 764796"/>
                        <a:gd name="connsiteX9" fmla="*/ 243161 w 937949"/>
                        <a:gd name="connsiteY9" fmla="*/ 710693 h 764796"/>
                        <a:gd name="connsiteX10" fmla="*/ 64838 w 937949"/>
                        <a:gd name="connsiteY10" fmla="*/ 590218 h 764796"/>
                        <a:gd name="connsiteX0" fmla="*/ 64838 w 943544"/>
                        <a:gd name="connsiteY0" fmla="*/ 610183 h 784761"/>
                        <a:gd name="connsiteX1" fmla="*/ 477 w 943544"/>
                        <a:gd name="connsiteY1" fmla="*/ 444637 h 784761"/>
                        <a:gd name="connsiteX2" fmla="*/ 48146 w 943544"/>
                        <a:gd name="connsiteY2" fmla="*/ 197619 h 784761"/>
                        <a:gd name="connsiteX3" fmla="*/ 264830 w 943544"/>
                        <a:gd name="connsiteY3" fmla="*/ 45941 h 784761"/>
                        <a:gd name="connsiteX4" fmla="*/ 470229 w 943544"/>
                        <a:gd name="connsiteY4" fmla="*/ 24721 h 784761"/>
                        <a:gd name="connsiteX5" fmla="*/ 936291 w 943544"/>
                        <a:gd name="connsiteY5" fmla="*/ 367499 h 784761"/>
                        <a:gd name="connsiteX6" fmla="*/ 737752 w 943544"/>
                        <a:gd name="connsiteY6" fmla="*/ 732841 h 784761"/>
                        <a:gd name="connsiteX7" fmla="*/ 496231 w 943544"/>
                        <a:gd name="connsiteY7" fmla="*/ 783949 h 784761"/>
                        <a:gd name="connsiteX8" fmla="*/ 243161 w 943544"/>
                        <a:gd name="connsiteY8" fmla="*/ 730658 h 784761"/>
                        <a:gd name="connsiteX9" fmla="*/ 64838 w 943544"/>
                        <a:gd name="connsiteY9" fmla="*/ 610183 h 784761"/>
                        <a:gd name="connsiteX0" fmla="*/ 64838 w 953921"/>
                        <a:gd name="connsiteY0" fmla="*/ 569505 h 744083"/>
                        <a:gd name="connsiteX1" fmla="*/ 477 w 953921"/>
                        <a:gd name="connsiteY1" fmla="*/ 403959 h 744083"/>
                        <a:gd name="connsiteX2" fmla="*/ 48146 w 953921"/>
                        <a:gd name="connsiteY2" fmla="*/ 156941 h 744083"/>
                        <a:gd name="connsiteX3" fmla="*/ 264830 w 953921"/>
                        <a:gd name="connsiteY3" fmla="*/ 5263 h 744083"/>
                        <a:gd name="connsiteX4" fmla="*/ 936291 w 953921"/>
                        <a:gd name="connsiteY4" fmla="*/ 326821 h 744083"/>
                        <a:gd name="connsiteX5" fmla="*/ 737752 w 953921"/>
                        <a:gd name="connsiteY5" fmla="*/ 692163 h 744083"/>
                        <a:gd name="connsiteX6" fmla="*/ 496231 w 953921"/>
                        <a:gd name="connsiteY6" fmla="*/ 743271 h 744083"/>
                        <a:gd name="connsiteX7" fmla="*/ 243161 w 953921"/>
                        <a:gd name="connsiteY7" fmla="*/ 689980 h 744083"/>
                        <a:gd name="connsiteX8" fmla="*/ 64838 w 953921"/>
                        <a:gd name="connsiteY8" fmla="*/ 569505 h 744083"/>
                        <a:gd name="connsiteX0" fmla="*/ 64838 w 953921"/>
                        <a:gd name="connsiteY0" fmla="*/ 610098 h 784676"/>
                        <a:gd name="connsiteX1" fmla="*/ 477 w 953921"/>
                        <a:gd name="connsiteY1" fmla="*/ 444552 h 784676"/>
                        <a:gd name="connsiteX2" fmla="*/ 48146 w 953921"/>
                        <a:gd name="connsiteY2" fmla="*/ 197534 h 784676"/>
                        <a:gd name="connsiteX3" fmla="*/ 492417 w 953921"/>
                        <a:gd name="connsiteY3" fmla="*/ 3879 h 784676"/>
                        <a:gd name="connsiteX4" fmla="*/ 936291 w 953921"/>
                        <a:gd name="connsiteY4" fmla="*/ 367414 h 784676"/>
                        <a:gd name="connsiteX5" fmla="*/ 737752 w 953921"/>
                        <a:gd name="connsiteY5" fmla="*/ 732756 h 784676"/>
                        <a:gd name="connsiteX6" fmla="*/ 496231 w 953921"/>
                        <a:gd name="connsiteY6" fmla="*/ 783864 h 784676"/>
                        <a:gd name="connsiteX7" fmla="*/ 243161 w 953921"/>
                        <a:gd name="connsiteY7" fmla="*/ 730573 h 784676"/>
                        <a:gd name="connsiteX8" fmla="*/ 64838 w 953921"/>
                        <a:gd name="connsiteY8" fmla="*/ 610098 h 784676"/>
                        <a:gd name="connsiteX0" fmla="*/ 64838 w 1122823"/>
                        <a:gd name="connsiteY0" fmla="*/ 610098 h 822407"/>
                        <a:gd name="connsiteX1" fmla="*/ 477 w 1122823"/>
                        <a:gd name="connsiteY1" fmla="*/ 444552 h 822407"/>
                        <a:gd name="connsiteX2" fmla="*/ 48146 w 1122823"/>
                        <a:gd name="connsiteY2" fmla="*/ 197534 h 822407"/>
                        <a:gd name="connsiteX3" fmla="*/ 492417 w 1122823"/>
                        <a:gd name="connsiteY3" fmla="*/ 3879 h 822407"/>
                        <a:gd name="connsiteX4" fmla="*/ 936291 w 1122823"/>
                        <a:gd name="connsiteY4" fmla="*/ 367414 h 822407"/>
                        <a:gd name="connsiteX5" fmla="*/ 1105395 w 1122823"/>
                        <a:gd name="connsiteY5" fmla="*/ 795722 h 822407"/>
                        <a:gd name="connsiteX6" fmla="*/ 496231 w 1122823"/>
                        <a:gd name="connsiteY6" fmla="*/ 783864 h 822407"/>
                        <a:gd name="connsiteX7" fmla="*/ 243161 w 1122823"/>
                        <a:gd name="connsiteY7" fmla="*/ 730573 h 822407"/>
                        <a:gd name="connsiteX8" fmla="*/ 64838 w 1122823"/>
                        <a:gd name="connsiteY8" fmla="*/ 610098 h 822407"/>
                        <a:gd name="connsiteX0" fmla="*/ 64838 w 1122823"/>
                        <a:gd name="connsiteY0" fmla="*/ 713487 h 925797"/>
                        <a:gd name="connsiteX1" fmla="*/ 477 w 1122823"/>
                        <a:gd name="connsiteY1" fmla="*/ 547941 h 925797"/>
                        <a:gd name="connsiteX2" fmla="*/ 48146 w 1122823"/>
                        <a:gd name="connsiteY2" fmla="*/ 300923 h 925797"/>
                        <a:gd name="connsiteX3" fmla="*/ 702499 w 1122823"/>
                        <a:gd name="connsiteY3" fmla="*/ 2324 h 925797"/>
                        <a:gd name="connsiteX4" fmla="*/ 936291 w 1122823"/>
                        <a:gd name="connsiteY4" fmla="*/ 470803 h 925797"/>
                        <a:gd name="connsiteX5" fmla="*/ 1105395 w 1122823"/>
                        <a:gd name="connsiteY5" fmla="*/ 899111 h 925797"/>
                        <a:gd name="connsiteX6" fmla="*/ 496231 w 1122823"/>
                        <a:gd name="connsiteY6" fmla="*/ 887253 h 925797"/>
                        <a:gd name="connsiteX7" fmla="*/ 243161 w 1122823"/>
                        <a:gd name="connsiteY7" fmla="*/ 833962 h 925797"/>
                        <a:gd name="connsiteX8" fmla="*/ 64838 w 1122823"/>
                        <a:gd name="connsiteY8" fmla="*/ 713487 h 925797"/>
                        <a:gd name="connsiteX0" fmla="*/ 64838 w 1111843"/>
                        <a:gd name="connsiteY0" fmla="*/ 713487 h 925797"/>
                        <a:gd name="connsiteX1" fmla="*/ 477 w 1111843"/>
                        <a:gd name="connsiteY1" fmla="*/ 547941 h 925797"/>
                        <a:gd name="connsiteX2" fmla="*/ 48146 w 1111843"/>
                        <a:gd name="connsiteY2" fmla="*/ 300923 h 925797"/>
                        <a:gd name="connsiteX3" fmla="*/ 702499 w 1111843"/>
                        <a:gd name="connsiteY3" fmla="*/ 2324 h 925797"/>
                        <a:gd name="connsiteX4" fmla="*/ 568646 w 1111843"/>
                        <a:gd name="connsiteY4" fmla="*/ 544263 h 925797"/>
                        <a:gd name="connsiteX5" fmla="*/ 1105395 w 1111843"/>
                        <a:gd name="connsiteY5" fmla="*/ 899111 h 925797"/>
                        <a:gd name="connsiteX6" fmla="*/ 496231 w 1111843"/>
                        <a:gd name="connsiteY6" fmla="*/ 887253 h 925797"/>
                        <a:gd name="connsiteX7" fmla="*/ 243161 w 1111843"/>
                        <a:gd name="connsiteY7" fmla="*/ 833962 h 925797"/>
                        <a:gd name="connsiteX8" fmla="*/ 64838 w 1111843"/>
                        <a:gd name="connsiteY8" fmla="*/ 713487 h 925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11843" h="925797">
                          <a:moveTo>
                            <a:pt x="64838" y="713487"/>
                          </a:moveTo>
                          <a:cubicBezTo>
                            <a:pt x="24391" y="665817"/>
                            <a:pt x="3259" y="616701"/>
                            <a:pt x="477" y="547941"/>
                          </a:cubicBezTo>
                          <a:cubicBezTo>
                            <a:pt x="-2305" y="479181"/>
                            <a:pt x="6254" y="367372"/>
                            <a:pt x="48146" y="300923"/>
                          </a:cubicBezTo>
                          <a:cubicBezTo>
                            <a:pt x="82200" y="211939"/>
                            <a:pt x="554475" y="-25989"/>
                            <a:pt x="702499" y="2324"/>
                          </a:cubicBezTo>
                          <a:cubicBezTo>
                            <a:pt x="850523" y="30637"/>
                            <a:pt x="489826" y="429780"/>
                            <a:pt x="568646" y="544263"/>
                          </a:cubicBezTo>
                          <a:cubicBezTo>
                            <a:pt x="647466" y="658746"/>
                            <a:pt x="1175849" y="837648"/>
                            <a:pt x="1105395" y="899111"/>
                          </a:cubicBezTo>
                          <a:cubicBezTo>
                            <a:pt x="1034941" y="960574"/>
                            <a:pt x="639937" y="898111"/>
                            <a:pt x="496231" y="887253"/>
                          </a:cubicBezTo>
                          <a:cubicBezTo>
                            <a:pt x="352525" y="876395"/>
                            <a:pt x="315060" y="862923"/>
                            <a:pt x="243161" y="833962"/>
                          </a:cubicBezTo>
                          <a:cubicBezTo>
                            <a:pt x="171262" y="805001"/>
                            <a:pt x="105285" y="761157"/>
                            <a:pt x="64838" y="713487"/>
                          </a:cubicBezTo>
                          <a:close/>
                        </a:path>
                      </a:pathLst>
                    </a:custGeom>
                    <a:solidFill>
                      <a:srgbClr val="B83A1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345" name="Csoportba foglalás 344"/>
                  <p:cNvGrpSpPr/>
                  <p:nvPr/>
                </p:nvGrpSpPr>
                <p:grpSpPr>
                  <a:xfrm>
                    <a:off x="8875857" y="2396128"/>
                    <a:ext cx="876714" cy="1317501"/>
                    <a:chOff x="8875857" y="2396128"/>
                    <a:chExt cx="876714" cy="1317501"/>
                  </a:xfrm>
                </p:grpSpPr>
                <p:sp>
                  <p:nvSpPr>
                    <p:cNvPr id="353" name="Szabadkézi sokszög 352"/>
                    <p:cNvSpPr/>
                    <p:nvPr/>
                  </p:nvSpPr>
                  <p:spPr>
                    <a:xfrm rot="13534049" flipH="1">
                      <a:off x="8771009" y="2732068"/>
                      <a:ext cx="1086409" cy="876714"/>
                    </a:xfrm>
                    <a:custGeom>
                      <a:avLst/>
                      <a:gdLst>
                        <a:gd name="connsiteX0" fmla="*/ 70804 w 1126590"/>
                        <a:gd name="connsiteY0" fmla="*/ 1171754 h 1204614"/>
                        <a:gd name="connsiteX1" fmla="*/ 91500 w 1126590"/>
                        <a:gd name="connsiteY1" fmla="*/ 1188643 h 1204614"/>
                        <a:gd name="connsiteX2" fmla="*/ 356251 w 1126590"/>
                        <a:gd name="connsiteY2" fmla="*/ 995209 h 1204614"/>
                        <a:gd name="connsiteX3" fmla="*/ 281992 w 1126590"/>
                        <a:gd name="connsiteY3" fmla="*/ 402216 h 1204614"/>
                        <a:gd name="connsiteX4" fmla="*/ 710154 w 1126590"/>
                        <a:gd name="connsiteY4" fmla="*/ 726857 h 1204614"/>
                        <a:gd name="connsiteX5" fmla="*/ 726693 w 1126590"/>
                        <a:gd name="connsiteY5" fmla="*/ 740147 h 1204614"/>
                        <a:gd name="connsiteX6" fmla="*/ 734056 w 1126590"/>
                        <a:gd name="connsiteY6" fmla="*/ 774196 h 1204614"/>
                        <a:gd name="connsiteX7" fmla="*/ 739144 w 1126590"/>
                        <a:gd name="connsiteY7" fmla="*/ 782949 h 1204614"/>
                        <a:gd name="connsiteX8" fmla="*/ 751495 w 1126590"/>
                        <a:gd name="connsiteY8" fmla="*/ 843406 h 1204614"/>
                        <a:gd name="connsiteX9" fmla="*/ 827650 w 1126590"/>
                        <a:gd name="connsiteY9" fmla="*/ 1001037 h 1204614"/>
                        <a:gd name="connsiteX10" fmla="*/ 835164 w 1126590"/>
                        <a:gd name="connsiteY10" fmla="*/ 894947 h 1204614"/>
                        <a:gd name="connsiteX11" fmla="*/ 826030 w 1126590"/>
                        <a:gd name="connsiteY11" fmla="*/ 850231 h 1204614"/>
                        <a:gd name="connsiteX12" fmla="*/ 827757 w 1126590"/>
                        <a:gd name="connsiteY12" fmla="*/ 850732 h 1204614"/>
                        <a:gd name="connsiteX13" fmla="*/ 831100 w 1126590"/>
                        <a:gd name="connsiteY13" fmla="*/ 855491 h 1204614"/>
                        <a:gd name="connsiteX14" fmla="*/ 861577 w 1126590"/>
                        <a:gd name="connsiteY14" fmla="*/ 893073 h 1204614"/>
                        <a:gd name="connsiteX15" fmla="*/ 866736 w 1126590"/>
                        <a:gd name="connsiteY15" fmla="*/ 898617 h 1204614"/>
                        <a:gd name="connsiteX16" fmla="*/ 898371 w 1126590"/>
                        <a:gd name="connsiteY16" fmla="*/ 951868 h 1204614"/>
                        <a:gd name="connsiteX17" fmla="*/ 1025185 w 1126590"/>
                        <a:gd name="connsiteY17" fmla="*/ 1083604 h 1204614"/>
                        <a:gd name="connsiteX18" fmla="*/ 1009317 w 1126590"/>
                        <a:gd name="connsiteY18" fmla="*/ 1006563 h 1204614"/>
                        <a:gd name="connsiteX19" fmla="*/ 1008542 w 1126590"/>
                        <a:gd name="connsiteY19" fmla="*/ 1005030 h 1204614"/>
                        <a:gd name="connsiteX20" fmla="*/ 1011360 w 1126590"/>
                        <a:gd name="connsiteY20" fmla="*/ 1005449 h 1204614"/>
                        <a:gd name="connsiteX21" fmla="*/ 1024113 w 1126590"/>
                        <a:gd name="connsiteY21" fmla="*/ 1021170 h 1204614"/>
                        <a:gd name="connsiteX22" fmla="*/ 1092267 w 1126590"/>
                        <a:gd name="connsiteY22" fmla="*/ 1073455 h 1204614"/>
                        <a:gd name="connsiteX23" fmla="*/ 1076398 w 1126590"/>
                        <a:gd name="connsiteY23" fmla="*/ 996413 h 1204614"/>
                        <a:gd name="connsiteX24" fmla="*/ 1068254 w 1126590"/>
                        <a:gd name="connsiteY24" fmla="*/ 980289 h 1204614"/>
                        <a:gd name="connsiteX25" fmla="*/ 1068655 w 1126590"/>
                        <a:gd name="connsiteY25" fmla="*/ 979243 h 1204614"/>
                        <a:gd name="connsiteX26" fmla="*/ 1071281 w 1126590"/>
                        <a:gd name="connsiteY26" fmla="*/ 982151 h 1204614"/>
                        <a:gd name="connsiteX27" fmla="*/ 1121483 w 1126590"/>
                        <a:gd name="connsiteY27" fmla="*/ 1014553 h 1204614"/>
                        <a:gd name="connsiteX28" fmla="*/ 1105615 w 1126590"/>
                        <a:gd name="connsiteY28" fmla="*/ 937512 h 1204614"/>
                        <a:gd name="connsiteX29" fmla="*/ 1094829 w 1126590"/>
                        <a:gd name="connsiteY29" fmla="*/ 916159 h 1204614"/>
                        <a:gd name="connsiteX30" fmla="*/ 1103682 w 1126590"/>
                        <a:gd name="connsiteY30" fmla="*/ 923648 h 1204614"/>
                        <a:gd name="connsiteX31" fmla="*/ 1121745 w 1126590"/>
                        <a:gd name="connsiteY31" fmla="*/ 930166 h 1204614"/>
                        <a:gd name="connsiteX32" fmla="*/ 1053630 w 1126590"/>
                        <a:gd name="connsiteY32" fmla="*/ 770637 h 1204614"/>
                        <a:gd name="connsiteX33" fmla="*/ 1014404 w 1126590"/>
                        <a:gd name="connsiteY33" fmla="*/ 714560 h 1204614"/>
                        <a:gd name="connsiteX34" fmla="*/ 1012921 w 1126590"/>
                        <a:gd name="connsiteY34" fmla="*/ 712637 h 1204614"/>
                        <a:gd name="connsiteX35" fmla="*/ 1010115 w 1126590"/>
                        <a:gd name="connsiteY35" fmla="*/ 713967 h 1204614"/>
                        <a:gd name="connsiteX36" fmla="*/ 1008035 w 1126590"/>
                        <a:gd name="connsiteY36" fmla="*/ 694703 h 1204614"/>
                        <a:gd name="connsiteX37" fmla="*/ 998803 w 1126590"/>
                        <a:gd name="connsiteY37" fmla="*/ 669666 h 1204614"/>
                        <a:gd name="connsiteX38" fmla="*/ 1002743 w 1126590"/>
                        <a:gd name="connsiteY38" fmla="*/ 650783 h 1204614"/>
                        <a:gd name="connsiteX39" fmla="*/ 903530 w 1126590"/>
                        <a:gd name="connsiteY39" fmla="*/ 529464 h 1204614"/>
                        <a:gd name="connsiteX40" fmla="*/ 256095 w 1126590"/>
                        <a:gd name="connsiteY40" fmla="*/ 4967 h 1204614"/>
                        <a:gd name="connsiteX41" fmla="*/ 70199 w 1126590"/>
                        <a:gd name="connsiteY41" fmla="*/ 90266 h 1204614"/>
                        <a:gd name="connsiteX42" fmla="*/ 1506 w 1126590"/>
                        <a:gd name="connsiteY42" fmla="*/ 818089 h 1204614"/>
                        <a:gd name="connsiteX43" fmla="*/ 70804 w 1126590"/>
                        <a:gd name="connsiteY43" fmla="*/ 1171754 h 1204614"/>
                        <a:gd name="connsiteX0" fmla="*/ 70804 w 1126590"/>
                        <a:gd name="connsiteY0" fmla="*/ 1171754 h 1204614"/>
                        <a:gd name="connsiteX1" fmla="*/ 91500 w 1126590"/>
                        <a:gd name="connsiteY1" fmla="*/ 1188643 h 1204614"/>
                        <a:gd name="connsiteX2" fmla="*/ 356251 w 1126590"/>
                        <a:gd name="connsiteY2" fmla="*/ 995209 h 1204614"/>
                        <a:gd name="connsiteX3" fmla="*/ 271502 w 1126590"/>
                        <a:gd name="connsiteY3" fmla="*/ 308925 h 1204614"/>
                        <a:gd name="connsiteX4" fmla="*/ 710154 w 1126590"/>
                        <a:gd name="connsiteY4" fmla="*/ 726857 h 1204614"/>
                        <a:gd name="connsiteX5" fmla="*/ 726693 w 1126590"/>
                        <a:gd name="connsiteY5" fmla="*/ 740147 h 1204614"/>
                        <a:gd name="connsiteX6" fmla="*/ 734056 w 1126590"/>
                        <a:gd name="connsiteY6" fmla="*/ 774196 h 1204614"/>
                        <a:gd name="connsiteX7" fmla="*/ 739144 w 1126590"/>
                        <a:gd name="connsiteY7" fmla="*/ 782949 h 1204614"/>
                        <a:gd name="connsiteX8" fmla="*/ 751495 w 1126590"/>
                        <a:gd name="connsiteY8" fmla="*/ 843406 h 1204614"/>
                        <a:gd name="connsiteX9" fmla="*/ 827650 w 1126590"/>
                        <a:gd name="connsiteY9" fmla="*/ 1001037 h 1204614"/>
                        <a:gd name="connsiteX10" fmla="*/ 835164 w 1126590"/>
                        <a:gd name="connsiteY10" fmla="*/ 894947 h 1204614"/>
                        <a:gd name="connsiteX11" fmla="*/ 826030 w 1126590"/>
                        <a:gd name="connsiteY11" fmla="*/ 850231 h 1204614"/>
                        <a:gd name="connsiteX12" fmla="*/ 827757 w 1126590"/>
                        <a:gd name="connsiteY12" fmla="*/ 850732 h 1204614"/>
                        <a:gd name="connsiteX13" fmla="*/ 831100 w 1126590"/>
                        <a:gd name="connsiteY13" fmla="*/ 855491 h 1204614"/>
                        <a:gd name="connsiteX14" fmla="*/ 861577 w 1126590"/>
                        <a:gd name="connsiteY14" fmla="*/ 893073 h 1204614"/>
                        <a:gd name="connsiteX15" fmla="*/ 866736 w 1126590"/>
                        <a:gd name="connsiteY15" fmla="*/ 898617 h 1204614"/>
                        <a:gd name="connsiteX16" fmla="*/ 898371 w 1126590"/>
                        <a:gd name="connsiteY16" fmla="*/ 951868 h 1204614"/>
                        <a:gd name="connsiteX17" fmla="*/ 1025185 w 1126590"/>
                        <a:gd name="connsiteY17" fmla="*/ 1083604 h 1204614"/>
                        <a:gd name="connsiteX18" fmla="*/ 1009317 w 1126590"/>
                        <a:gd name="connsiteY18" fmla="*/ 1006563 h 1204614"/>
                        <a:gd name="connsiteX19" fmla="*/ 1008542 w 1126590"/>
                        <a:gd name="connsiteY19" fmla="*/ 1005030 h 1204614"/>
                        <a:gd name="connsiteX20" fmla="*/ 1011360 w 1126590"/>
                        <a:gd name="connsiteY20" fmla="*/ 1005449 h 1204614"/>
                        <a:gd name="connsiteX21" fmla="*/ 1024113 w 1126590"/>
                        <a:gd name="connsiteY21" fmla="*/ 1021170 h 1204614"/>
                        <a:gd name="connsiteX22" fmla="*/ 1092267 w 1126590"/>
                        <a:gd name="connsiteY22" fmla="*/ 1073455 h 1204614"/>
                        <a:gd name="connsiteX23" fmla="*/ 1076398 w 1126590"/>
                        <a:gd name="connsiteY23" fmla="*/ 996413 h 1204614"/>
                        <a:gd name="connsiteX24" fmla="*/ 1068254 w 1126590"/>
                        <a:gd name="connsiteY24" fmla="*/ 980289 h 1204614"/>
                        <a:gd name="connsiteX25" fmla="*/ 1068655 w 1126590"/>
                        <a:gd name="connsiteY25" fmla="*/ 979243 h 1204614"/>
                        <a:gd name="connsiteX26" fmla="*/ 1071281 w 1126590"/>
                        <a:gd name="connsiteY26" fmla="*/ 982151 h 1204614"/>
                        <a:gd name="connsiteX27" fmla="*/ 1121483 w 1126590"/>
                        <a:gd name="connsiteY27" fmla="*/ 1014553 h 1204614"/>
                        <a:gd name="connsiteX28" fmla="*/ 1105615 w 1126590"/>
                        <a:gd name="connsiteY28" fmla="*/ 937512 h 1204614"/>
                        <a:gd name="connsiteX29" fmla="*/ 1094829 w 1126590"/>
                        <a:gd name="connsiteY29" fmla="*/ 916159 h 1204614"/>
                        <a:gd name="connsiteX30" fmla="*/ 1103682 w 1126590"/>
                        <a:gd name="connsiteY30" fmla="*/ 923648 h 1204614"/>
                        <a:gd name="connsiteX31" fmla="*/ 1121745 w 1126590"/>
                        <a:gd name="connsiteY31" fmla="*/ 930166 h 1204614"/>
                        <a:gd name="connsiteX32" fmla="*/ 1053630 w 1126590"/>
                        <a:gd name="connsiteY32" fmla="*/ 770637 h 1204614"/>
                        <a:gd name="connsiteX33" fmla="*/ 1014404 w 1126590"/>
                        <a:gd name="connsiteY33" fmla="*/ 714560 h 1204614"/>
                        <a:gd name="connsiteX34" fmla="*/ 1012921 w 1126590"/>
                        <a:gd name="connsiteY34" fmla="*/ 712637 h 1204614"/>
                        <a:gd name="connsiteX35" fmla="*/ 1010115 w 1126590"/>
                        <a:gd name="connsiteY35" fmla="*/ 713967 h 1204614"/>
                        <a:gd name="connsiteX36" fmla="*/ 1008035 w 1126590"/>
                        <a:gd name="connsiteY36" fmla="*/ 694703 h 1204614"/>
                        <a:gd name="connsiteX37" fmla="*/ 998803 w 1126590"/>
                        <a:gd name="connsiteY37" fmla="*/ 669666 h 1204614"/>
                        <a:gd name="connsiteX38" fmla="*/ 1002743 w 1126590"/>
                        <a:gd name="connsiteY38" fmla="*/ 650783 h 1204614"/>
                        <a:gd name="connsiteX39" fmla="*/ 903530 w 1126590"/>
                        <a:gd name="connsiteY39" fmla="*/ 529464 h 1204614"/>
                        <a:gd name="connsiteX40" fmla="*/ 256095 w 1126590"/>
                        <a:gd name="connsiteY40" fmla="*/ 4967 h 1204614"/>
                        <a:gd name="connsiteX41" fmla="*/ 70199 w 1126590"/>
                        <a:gd name="connsiteY41" fmla="*/ 90266 h 1204614"/>
                        <a:gd name="connsiteX42" fmla="*/ 1506 w 1126590"/>
                        <a:gd name="connsiteY42" fmla="*/ 818089 h 1204614"/>
                        <a:gd name="connsiteX43" fmla="*/ 70804 w 1126590"/>
                        <a:gd name="connsiteY43" fmla="*/ 1171754 h 1204614"/>
                        <a:gd name="connsiteX0" fmla="*/ 70804 w 1126590"/>
                        <a:gd name="connsiteY0" fmla="*/ 1171754 h 1199924"/>
                        <a:gd name="connsiteX1" fmla="*/ 91500 w 1126590"/>
                        <a:gd name="connsiteY1" fmla="*/ 1188643 h 1199924"/>
                        <a:gd name="connsiteX2" fmla="*/ 292866 w 1126590"/>
                        <a:gd name="connsiteY2" fmla="*/ 989482 h 1199924"/>
                        <a:gd name="connsiteX3" fmla="*/ 271502 w 1126590"/>
                        <a:gd name="connsiteY3" fmla="*/ 308925 h 1199924"/>
                        <a:gd name="connsiteX4" fmla="*/ 710154 w 1126590"/>
                        <a:gd name="connsiteY4" fmla="*/ 726857 h 1199924"/>
                        <a:gd name="connsiteX5" fmla="*/ 726693 w 1126590"/>
                        <a:gd name="connsiteY5" fmla="*/ 740147 h 1199924"/>
                        <a:gd name="connsiteX6" fmla="*/ 734056 w 1126590"/>
                        <a:gd name="connsiteY6" fmla="*/ 774196 h 1199924"/>
                        <a:gd name="connsiteX7" fmla="*/ 739144 w 1126590"/>
                        <a:gd name="connsiteY7" fmla="*/ 782949 h 1199924"/>
                        <a:gd name="connsiteX8" fmla="*/ 751495 w 1126590"/>
                        <a:gd name="connsiteY8" fmla="*/ 843406 h 1199924"/>
                        <a:gd name="connsiteX9" fmla="*/ 827650 w 1126590"/>
                        <a:gd name="connsiteY9" fmla="*/ 1001037 h 1199924"/>
                        <a:gd name="connsiteX10" fmla="*/ 835164 w 1126590"/>
                        <a:gd name="connsiteY10" fmla="*/ 894947 h 1199924"/>
                        <a:gd name="connsiteX11" fmla="*/ 826030 w 1126590"/>
                        <a:gd name="connsiteY11" fmla="*/ 850231 h 1199924"/>
                        <a:gd name="connsiteX12" fmla="*/ 827757 w 1126590"/>
                        <a:gd name="connsiteY12" fmla="*/ 850732 h 1199924"/>
                        <a:gd name="connsiteX13" fmla="*/ 831100 w 1126590"/>
                        <a:gd name="connsiteY13" fmla="*/ 855491 h 1199924"/>
                        <a:gd name="connsiteX14" fmla="*/ 861577 w 1126590"/>
                        <a:gd name="connsiteY14" fmla="*/ 893073 h 1199924"/>
                        <a:gd name="connsiteX15" fmla="*/ 866736 w 1126590"/>
                        <a:gd name="connsiteY15" fmla="*/ 898617 h 1199924"/>
                        <a:gd name="connsiteX16" fmla="*/ 898371 w 1126590"/>
                        <a:gd name="connsiteY16" fmla="*/ 951868 h 1199924"/>
                        <a:gd name="connsiteX17" fmla="*/ 1025185 w 1126590"/>
                        <a:gd name="connsiteY17" fmla="*/ 1083604 h 1199924"/>
                        <a:gd name="connsiteX18" fmla="*/ 1009317 w 1126590"/>
                        <a:gd name="connsiteY18" fmla="*/ 1006563 h 1199924"/>
                        <a:gd name="connsiteX19" fmla="*/ 1008542 w 1126590"/>
                        <a:gd name="connsiteY19" fmla="*/ 1005030 h 1199924"/>
                        <a:gd name="connsiteX20" fmla="*/ 1011360 w 1126590"/>
                        <a:gd name="connsiteY20" fmla="*/ 1005449 h 1199924"/>
                        <a:gd name="connsiteX21" fmla="*/ 1024113 w 1126590"/>
                        <a:gd name="connsiteY21" fmla="*/ 1021170 h 1199924"/>
                        <a:gd name="connsiteX22" fmla="*/ 1092267 w 1126590"/>
                        <a:gd name="connsiteY22" fmla="*/ 1073455 h 1199924"/>
                        <a:gd name="connsiteX23" fmla="*/ 1076398 w 1126590"/>
                        <a:gd name="connsiteY23" fmla="*/ 996413 h 1199924"/>
                        <a:gd name="connsiteX24" fmla="*/ 1068254 w 1126590"/>
                        <a:gd name="connsiteY24" fmla="*/ 980289 h 1199924"/>
                        <a:gd name="connsiteX25" fmla="*/ 1068655 w 1126590"/>
                        <a:gd name="connsiteY25" fmla="*/ 979243 h 1199924"/>
                        <a:gd name="connsiteX26" fmla="*/ 1071281 w 1126590"/>
                        <a:gd name="connsiteY26" fmla="*/ 982151 h 1199924"/>
                        <a:gd name="connsiteX27" fmla="*/ 1121483 w 1126590"/>
                        <a:gd name="connsiteY27" fmla="*/ 1014553 h 1199924"/>
                        <a:gd name="connsiteX28" fmla="*/ 1105615 w 1126590"/>
                        <a:gd name="connsiteY28" fmla="*/ 937512 h 1199924"/>
                        <a:gd name="connsiteX29" fmla="*/ 1094829 w 1126590"/>
                        <a:gd name="connsiteY29" fmla="*/ 916159 h 1199924"/>
                        <a:gd name="connsiteX30" fmla="*/ 1103682 w 1126590"/>
                        <a:gd name="connsiteY30" fmla="*/ 923648 h 1199924"/>
                        <a:gd name="connsiteX31" fmla="*/ 1121745 w 1126590"/>
                        <a:gd name="connsiteY31" fmla="*/ 930166 h 1199924"/>
                        <a:gd name="connsiteX32" fmla="*/ 1053630 w 1126590"/>
                        <a:gd name="connsiteY32" fmla="*/ 770637 h 1199924"/>
                        <a:gd name="connsiteX33" fmla="*/ 1014404 w 1126590"/>
                        <a:gd name="connsiteY33" fmla="*/ 714560 h 1199924"/>
                        <a:gd name="connsiteX34" fmla="*/ 1012921 w 1126590"/>
                        <a:gd name="connsiteY34" fmla="*/ 712637 h 1199924"/>
                        <a:gd name="connsiteX35" fmla="*/ 1010115 w 1126590"/>
                        <a:gd name="connsiteY35" fmla="*/ 713967 h 1199924"/>
                        <a:gd name="connsiteX36" fmla="*/ 1008035 w 1126590"/>
                        <a:gd name="connsiteY36" fmla="*/ 694703 h 1199924"/>
                        <a:gd name="connsiteX37" fmla="*/ 998803 w 1126590"/>
                        <a:gd name="connsiteY37" fmla="*/ 669666 h 1199924"/>
                        <a:gd name="connsiteX38" fmla="*/ 1002743 w 1126590"/>
                        <a:gd name="connsiteY38" fmla="*/ 650783 h 1199924"/>
                        <a:gd name="connsiteX39" fmla="*/ 903530 w 1126590"/>
                        <a:gd name="connsiteY39" fmla="*/ 529464 h 1199924"/>
                        <a:gd name="connsiteX40" fmla="*/ 256095 w 1126590"/>
                        <a:gd name="connsiteY40" fmla="*/ 4967 h 1199924"/>
                        <a:gd name="connsiteX41" fmla="*/ 70199 w 1126590"/>
                        <a:gd name="connsiteY41" fmla="*/ 90266 h 1199924"/>
                        <a:gd name="connsiteX42" fmla="*/ 1506 w 1126590"/>
                        <a:gd name="connsiteY42" fmla="*/ 818089 h 1199924"/>
                        <a:gd name="connsiteX43" fmla="*/ 70804 w 1126590"/>
                        <a:gd name="connsiteY43" fmla="*/ 1171754 h 1199924"/>
                        <a:gd name="connsiteX0" fmla="*/ 70804 w 1126590"/>
                        <a:gd name="connsiteY0" fmla="*/ 1171754 h 1199925"/>
                        <a:gd name="connsiteX1" fmla="*/ 91500 w 1126590"/>
                        <a:gd name="connsiteY1" fmla="*/ 1188643 h 1199925"/>
                        <a:gd name="connsiteX2" fmla="*/ 292866 w 1126590"/>
                        <a:gd name="connsiteY2" fmla="*/ 989482 h 1199925"/>
                        <a:gd name="connsiteX3" fmla="*/ 271502 w 1126590"/>
                        <a:gd name="connsiteY3" fmla="*/ 308925 h 1199925"/>
                        <a:gd name="connsiteX4" fmla="*/ 710154 w 1126590"/>
                        <a:gd name="connsiteY4" fmla="*/ 726857 h 1199925"/>
                        <a:gd name="connsiteX5" fmla="*/ 726693 w 1126590"/>
                        <a:gd name="connsiteY5" fmla="*/ 740147 h 1199925"/>
                        <a:gd name="connsiteX6" fmla="*/ 734056 w 1126590"/>
                        <a:gd name="connsiteY6" fmla="*/ 774196 h 1199925"/>
                        <a:gd name="connsiteX7" fmla="*/ 739144 w 1126590"/>
                        <a:gd name="connsiteY7" fmla="*/ 782949 h 1199925"/>
                        <a:gd name="connsiteX8" fmla="*/ 751495 w 1126590"/>
                        <a:gd name="connsiteY8" fmla="*/ 843406 h 1199925"/>
                        <a:gd name="connsiteX9" fmla="*/ 827650 w 1126590"/>
                        <a:gd name="connsiteY9" fmla="*/ 1001037 h 1199925"/>
                        <a:gd name="connsiteX10" fmla="*/ 835164 w 1126590"/>
                        <a:gd name="connsiteY10" fmla="*/ 894947 h 1199925"/>
                        <a:gd name="connsiteX11" fmla="*/ 826030 w 1126590"/>
                        <a:gd name="connsiteY11" fmla="*/ 850231 h 1199925"/>
                        <a:gd name="connsiteX12" fmla="*/ 827757 w 1126590"/>
                        <a:gd name="connsiteY12" fmla="*/ 850732 h 1199925"/>
                        <a:gd name="connsiteX13" fmla="*/ 831100 w 1126590"/>
                        <a:gd name="connsiteY13" fmla="*/ 855491 h 1199925"/>
                        <a:gd name="connsiteX14" fmla="*/ 861577 w 1126590"/>
                        <a:gd name="connsiteY14" fmla="*/ 893073 h 1199925"/>
                        <a:gd name="connsiteX15" fmla="*/ 866736 w 1126590"/>
                        <a:gd name="connsiteY15" fmla="*/ 898617 h 1199925"/>
                        <a:gd name="connsiteX16" fmla="*/ 898371 w 1126590"/>
                        <a:gd name="connsiteY16" fmla="*/ 951868 h 1199925"/>
                        <a:gd name="connsiteX17" fmla="*/ 1025185 w 1126590"/>
                        <a:gd name="connsiteY17" fmla="*/ 1083604 h 1199925"/>
                        <a:gd name="connsiteX18" fmla="*/ 1009317 w 1126590"/>
                        <a:gd name="connsiteY18" fmla="*/ 1006563 h 1199925"/>
                        <a:gd name="connsiteX19" fmla="*/ 1008542 w 1126590"/>
                        <a:gd name="connsiteY19" fmla="*/ 1005030 h 1199925"/>
                        <a:gd name="connsiteX20" fmla="*/ 1011360 w 1126590"/>
                        <a:gd name="connsiteY20" fmla="*/ 1005449 h 1199925"/>
                        <a:gd name="connsiteX21" fmla="*/ 1024113 w 1126590"/>
                        <a:gd name="connsiteY21" fmla="*/ 1021170 h 1199925"/>
                        <a:gd name="connsiteX22" fmla="*/ 1092267 w 1126590"/>
                        <a:gd name="connsiteY22" fmla="*/ 1073455 h 1199925"/>
                        <a:gd name="connsiteX23" fmla="*/ 1076398 w 1126590"/>
                        <a:gd name="connsiteY23" fmla="*/ 996413 h 1199925"/>
                        <a:gd name="connsiteX24" fmla="*/ 1068254 w 1126590"/>
                        <a:gd name="connsiteY24" fmla="*/ 980289 h 1199925"/>
                        <a:gd name="connsiteX25" fmla="*/ 1068655 w 1126590"/>
                        <a:gd name="connsiteY25" fmla="*/ 979243 h 1199925"/>
                        <a:gd name="connsiteX26" fmla="*/ 1071281 w 1126590"/>
                        <a:gd name="connsiteY26" fmla="*/ 982151 h 1199925"/>
                        <a:gd name="connsiteX27" fmla="*/ 1121483 w 1126590"/>
                        <a:gd name="connsiteY27" fmla="*/ 1014553 h 1199925"/>
                        <a:gd name="connsiteX28" fmla="*/ 1105615 w 1126590"/>
                        <a:gd name="connsiteY28" fmla="*/ 937512 h 1199925"/>
                        <a:gd name="connsiteX29" fmla="*/ 1094829 w 1126590"/>
                        <a:gd name="connsiteY29" fmla="*/ 916159 h 1199925"/>
                        <a:gd name="connsiteX30" fmla="*/ 1103682 w 1126590"/>
                        <a:gd name="connsiteY30" fmla="*/ 923648 h 1199925"/>
                        <a:gd name="connsiteX31" fmla="*/ 1121745 w 1126590"/>
                        <a:gd name="connsiteY31" fmla="*/ 930166 h 1199925"/>
                        <a:gd name="connsiteX32" fmla="*/ 1053630 w 1126590"/>
                        <a:gd name="connsiteY32" fmla="*/ 770637 h 1199925"/>
                        <a:gd name="connsiteX33" fmla="*/ 1014404 w 1126590"/>
                        <a:gd name="connsiteY33" fmla="*/ 714560 h 1199925"/>
                        <a:gd name="connsiteX34" fmla="*/ 1012921 w 1126590"/>
                        <a:gd name="connsiteY34" fmla="*/ 712637 h 1199925"/>
                        <a:gd name="connsiteX35" fmla="*/ 1010115 w 1126590"/>
                        <a:gd name="connsiteY35" fmla="*/ 713967 h 1199925"/>
                        <a:gd name="connsiteX36" fmla="*/ 1008035 w 1126590"/>
                        <a:gd name="connsiteY36" fmla="*/ 694703 h 1199925"/>
                        <a:gd name="connsiteX37" fmla="*/ 998803 w 1126590"/>
                        <a:gd name="connsiteY37" fmla="*/ 669666 h 1199925"/>
                        <a:gd name="connsiteX38" fmla="*/ 903530 w 1126590"/>
                        <a:gd name="connsiteY38" fmla="*/ 529464 h 1199925"/>
                        <a:gd name="connsiteX39" fmla="*/ 256095 w 1126590"/>
                        <a:gd name="connsiteY39" fmla="*/ 4967 h 1199925"/>
                        <a:gd name="connsiteX40" fmla="*/ 70199 w 1126590"/>
                        <a:gd name="connsiteY40" fmla="*/ 90266 h 1199925"/>
                        <a:gd name="connsiteX41" fmla="*/ 1506 w 1126590"/>
                        <a:gd name="connsiteY41" fmla="*/ 818089 h 1199925"/>
                        <a:gd name="connsiteX42" fmla="*/ 70804 w 1126590"/>
                        <a:gd name="connsiteY42" fmla="*/ 1171754 h 1199925"/>
                        <a:gd name="connsiteX0" fmla="*/ 70804 w 1166609"/>
                        <a:gd name="connsiteY0" fmla="*/ 1171754 h 1199925"/>
                        <a:gd name="connsiteX1" fmla="*/ 91500 w 1166609"/>
                        <a:gd name="connsiteY1" fmla="*/ 1188643 h 1199925"/>
                        <a:gd name="connsiteX2" fmla="*/ 292866 w 1166609"/>
                        <a:gd name="connsiteY2" fmla="*/ 989482 h 1199925"/>
                        <a:gd name="connsiteX3" fmla="*/ 271502 w 1166609"/>
                        <a:gd name="connsiteY3" fmla="*/ 308925 h 1199925"/>
                        <a:gd name="connsiteX4" fmla="*/ 710154 w 1166609"/>
                        <a:gd name="connsiteY4" fmla="*/ 726857 h 1199925"/>
                        <a:gd name="connsiteX5" fmla="*/ 726693 w 1166609"/>
                        <a:gd name="connsiteY5" fmla="*/ 740147 h 1199925"/>
                        <a:gd name="connsiteX6" fmla="*/ 734056 w 1166609"/>
                        <a:gd name="connsiteY6" fmla="*/ 774196 h 1199925"/>
                        <a:gd name="connsiteX7" fmla="*/ 739144 w 1166609"/>
                        <a:gd name="connsiteY7" fmla="*/ 782949 h 1199925"/>
                        <a:gd name="connsiteX8" fmla="*/ 751495 w 1166609"/>
                        <a:gd name="connsiteY8" fmla="*/ 843406 h 1199925"/>
                        <a:gd name="connsiteX9" fmla="*/ 827650 w 1166609"/>
                        <a:gd name="connsiteY9" fmla="*/ 1001037 h 1199925"/>
                        <a:gd name="connsiteX10" fmla="*/ 835164 w 1166609"/>
                        <a:gd name="connsiteY10" fmla="*/ 894947 h 1199925"/>
                        <a:gd name="connsiteX11" fmla="*/ 826030 w 1166609"/>
                        <a:gd name="connsiteY11" fmla="*/ 850231 h 1199925"/>
                        <a:gd name="connsiteX12" fmla="*/ 827757 w 1166609"/>
                        <a:gd name="connsiteY12" fmla="*/ 850732 h 1199925"/>
                        <a:gd name="connsiteX13" fmla="*/ 831100 w 1166609"/>
                        <a:gd name="connsiteY13" fmla="*/ 855491 h 1199925"/>
                        <a:gd name="connsiteX14" fmla="*/ 861577 w 1166609"/>
                        <a:gd name="connsiteY14" fmla="*/ 893073 h 1199925"/>
                        <a:gd name="connsiteX15" fmla="*/ 866736 w 1166609"/>
                        <a:gd name="connsiteY15" fmla="*/ 898617 h 1199925"/>
                        <a:gd name="connsiteX16" fmla="*/ 898371 w 1166609"/>
                        <a:gd name="connsiteY16" fmla="*/ 951868 h 1199925"/>
                        <a:gd name="connsiteX17" fmla="*/ 1025185 w 1166609"/>
                        <a:gd name="connsiteY17" fmla="*/ 1083604 h 1199925"/>
                        <a:gd name="connsiteX18" fmla="*/ 1009317 w 1166609"/>
                        <a:gd name="connsiteY18" fmla="*/ 1006563 h 1199925"/>
                        <a:gd name="connsiteX19" fmla="*/ 1008542 w 1166609"/>
                        <a:gd name="connsiteY19" fmla="*/ 1005030 h 1199925"/>
                        <a:gd name="connsiteX20" fmla="*/ 1011360 w 1166609"/>
                        <a:gd name="connsiteY20" fmla="*/ 1005449 h 1199925"/>
                        <a:gd name="connsiteX21" fmla="*/ 1024113 w 1166609"/>
                        <a:gd name="connsiteY21" fmla="*/ 1021170 h 1199925"/>
                        <a:gd name="connsiteX22" fmla="*/ 1092267 w 1166609"/>
                        <a:gd name="connsiteY22" fmla="*/ 1073455 h 1199925"/>
                        <a:gd name="connsiteX23" fmla="*/ 1076398 w 1166609"/>
                        <a:gd name="connsiteY23" fmla="*/ 996413 h 1199925"/>
                        <a:gd name="connsiteX24" fmla="*/ 1068254 w 1166609"/>
                        <a:gd name="connsiteY24" fmla="*/ 980289 h 1199925"/>
                        <a:gd name="connsiteX25" fmla="*/ 1068655 w 1166609"/>
                        <a:gd name="connsiteY25" fmla="*/ 979243 h 1199925"/>
                        <a:gd name="connsiteX26" fmla="*/ 1071281 w 1166609"/>
                        <a:gd name="connsiteY26" fmla="*/ 982151 h 1199925"/>
                        <a:gd name="connsiteX27" fmla="*/ 1121483 w 1166609"/>
                        <a:gd name="connsiteY27" fmla="*/ 1014553 h 1199925"/>
                        <a:gd name="connsiteX28" fmla="*/ 1105615 w 1166609"/>
                        <a:gd name="connsiteY28" fmla="*/ 937512 h 1199925"/>
                        <a:gd name="connsiteX29" fmla="*/ 1094829 w 1166609"/>
                        <a:gd name="connsiteY29" fmla="*/ 916159 h 1199925"/>
                        <a:gd name="connsiteX30" fmla="*/ 1103682 w 1166609"/>
                        <a:gd name="connsiteY30" fmla="*/ 923648 h 1199925"/>
                        <a:gd name="connsiteX31" fmla="*/ 1121745 w 1166609"/>
                        <a:gd name="connsiteY31" fmla="*/ 930166 h 1199925"/>
                        <a:gd name="connsiteX32" fmla="*/ 1053630 w 1166609"/>
                        <a:gd name="connsiteY32" fmla="*/ 770637 h 1199925"/>
                        <a:gd name="connsiteX33" fmla="*/ 1014404 w 1166609"/>
                        <a:gd name="connsiteY33" fmla="*/ 714560 h 1199925"/>
                        <a:gd name="connsiteX34" fmla="*/ 1012921 w 1166609"/>
                        <a:gd name="connsiteY34" fmla="*/ 712637 h 1199925"/>
                        <a:gd name="connsiteX35" fmla="*/ 1010115 w 1166609"/>
                        <a:gd name="connsiteY35" fmla="*/ 713967 h 1199925"/>
                        <a:gd name="connsiteX36" fmla="*/ 1166609 w 1166609"/>
                        <a:gd name="connsiteY36" fmla="*/ 818114 h 1199925"/>
                        <a:gd name="connsiteX37" fmla="*/ 998803 w 1166609"/>
                        <a:gd name="connsiteY37" fmla="*/ 669666 h 1199925"/>
                        <a:gd name="connsiteX38" fmla="*/ 903530 w 1166609"/>
                        <a:gd name="connsiteY38" fmla="*/ 529464 h 1199925"/>
                        <a:gd name="connsiteX39" fmla="*/ 256095 w 1166609"/>
                        <a:gd name="connsiteY39" fmla="*/ 4967 h 1199925"/>
                        <a:gd name="connsiteX40" fmla="*/ 70199 w 1166609"/>
                        <a:gd name="connsiteY40" fmla="*/ 90266 h 1199925"/>
                        <a:gd name="connsiteX41" fmla="*/ 1506 w 1166609"/>
                        <a:gd name="connsiteY41" fmla="*/ 818089 h 1199925"/>
                        <a:gd name="connsiteX42" fmla="*/ 70804 w 1166609"/>
                        <a:gd name="connsiteY42" fmla="*/ 1171754 h 1199925"/>
                        <a:gd name="connsiteX0" fmla="*/ 70804 w 1166609"/>
                        <a:gd name="connsiteY0" fmla="*/ 1171754 h 1199925"/>
                        <a:gd name="connsiteX1" fmla="*/ 91500 w 1166609"/>
                        <a:gd name="connsiteY1" fmla="*/ 1188643 h 1199925"/>
                        <a:gd name="connsiteX2" fmla="*/ 292866 w 1166609"/>
                        <a:gd name="connsiteY2" fmla="*/ 989482 h 1199925"/>
                        <a:gd name="connsiteX3" fmla="*/ 271502 w 1166609"/>
                        <a:gd name="connsiteY3" fmla="*/ 308925 h 1199925"/>
                        <a:gd name="connsiteX4" fmla="*/ 710154 w 1166609"/>
                        <a:gd name="connsiteY4" fmla="*/ 726857 h 1199925"/>
                        <a:gd name="connsiteX5" fmla="*/ 726693 w 1166609"/>
                        <a:gd name="connsiteY5" fmla="*/ 740147 h 1199925"/>
                        <a:gd name="connsiteX6" fmla="*/ 734056 w 1166609"/>
                        <a:gd name="connsiteY6" fmla="*/ 774196 h 1199925"/>
                        <a:gd name="connsiteX7" fmla="*/ 739144 w 1166609"/>
                        <a:gd name="connsiteY7" fmla="*/ 782949 h 1199925"/>
                        <a:gd name="connsiteX8" fmla="*/ 751495 w 1166609"/>
                        <a:gd name="connsiteY8" fmla="*/ 843406 h 1199925"/>
                        <a:gd name="connsiteX9" fmla="*/ 827650 w 1166609"/>
                        <a:gd name="connsiteY9" fmla="*/ 1001037 h 1199925"/>
                        <a:gd name="connsiteX10" fmla="*/ 835164 w 1166609"/>
                        <a:gd name="connsiteY10" fmla="*/ 894947 h 1199925"/>
                        <a:gd name="connsiteX11" fmla="*/ 826030 w 1166609"/>
                        <a:gd name="connsiteY11" fmla="*/ 850231 h 1199925"/>
                        <a:gd name="connsiteX12" fmla="*/ 827757 w 1166609"/>
                        <a:gd name="connsiteY12" fmla="*/ 850732 h 1199925"/>
                        <a:gd name="connsiteX13" fmla="*/ 831100 w 1166609"/>
                        <a:gd name="connsiteY13" fmla="*/ 855491 h 1199925"/>
                        <a:gd name="connsiteX14" fmla="*/ 861577 w 1166609"/>
                        <a:gd name="connsiteY14" fmla="*/ 893073 h 1199925"/>
                        <a:gd name="connsiteX15" fmla="*/ 866736 w 1166609"/>
                        <a:gd name="connsiteY15" fmla="*/ 898617 h 1199925"/>
                        <a:gd name="connsiteX16" fmla="*/ 898371 w 1166609"/>
                        <a:gd name="connsiteY16" fmla="*/ 951868 h 1199925"/>
                        <a:gd name="connsiteX17" fmla="*/ 1025185 w 1166609"/>
                        <a:gd name="connsiteY17" fmla="*/ 1083604 h 1199925"/>
                        <a:gd name="connsiteX18" fmla="*/ 1009317 w 1166609"/>
                        <a:gd name="connsiteY18" fmla="*/ 1006563 h 1199925"/>
                        <a:gd name="connsiteX19" fmla="*/ 1008542 w 1166609"/>
                        <a:gd name="connsiteY19" fmla="*/ 1005030 h 1199925"/>
                        <a:gd name="connsiteX20" fmla="*/ 1011360 w 1166609"/>
                        <a:gd name="connsiteY20" fmla="*/ 1005449 h 1199925"/>
                        <a:gd name="connsiteX21" fmla="*/ 1024113 w 1166609"/>
                        <a:gd name="connsiteY21" fmla="*/ 1021170 h 1199925"/>
                        <a:gd name="connsiteX22" fmla="*/ 1092267 w 1166609"/>
                        <a:gd name="connsiteY22" fmla="*/ 1073455 h 1199925"/>
                        <a:gd name="connsiteX23" fmla="*/ 1076398 w 1166609"/>
                        <a:gd name="connsiteY23" fmla="*/ 996413 h 1199925"/>
                        <a:gd name="connsiteX24" fmla="*/ 1068254 w 1166609"/>
                        <a:gd name="connsiteY24" fmla="*/ 980289 h 1199925"/>
                        <a:gd name="connsiteX25" fmla="*/ 1068655 w 1166609"/>
                        <a:gd name="connsiteY25" fmla="*/ 979243 h 1199925"/>
                        <a:gd name="connsiteX26" fmla="*/ 1071281 w 1166609"/>
                        <a:gd name="connsiteY26" fmla="*/ 982151 h 1199925"/>
                        <a:gd name="connsiteX27" fmla="*/ 1121483 w 1166609"/>
                        <a:gd name="connsiteY27" fmla="*/ 1014553 h 1199925"/>
                        <a:gd name="connsiteX28" fmla="*/ 1105615 w 1166609"/>
                        <a:gd name="connsiteY28" fmla="*/ 937512 h 1199925"/>
                        <a:gd name="connsiteX29" fmla="*/ 1094829 w 1166609"/>
                        <a:gd name="connsiteY29" fmla="*/ 916159 h 1199925"/>
                        <a:gd name="connsiteX30" fmla="*/ 1103682 w 1166609"/>
                        <a:gd name="connsiteY30" fmla="*/ 923648 h 1199925"/>
                        <a:gd name="connsiteX31" fmla="*/ 1121745 w 1166609"/>
                        <a:gd name="connsiteY31" fmla="*/ 930166 h 1199925"/>
                        <a:gd name="connsiteX32" fmla="*/ 1082442 w 1166609"/>
                        <a:gd name="connsiteY32" fmla="*/ 846395 h 1199925"/>
                        <a:gd name="connsiteX33" fmla="*/ 1014404 w 1166609"/>
                        <a:gd name="connsiteY33" fmla="*/ 714560 h 1199925"/>
                        <a:gd name="connsiteX34" fmla="*/ 1012921 w 1166609"/>
                        <a:gd name="connsiteY34" fmla="*/ 712637 h 1199925"/>
                        <a:gd name="connsiteX35" fmla="*/ 1010115 w 1166609"/>
                        <a:gd name="connsiteY35" fmla="*/ 713967 h 1199925"/>
                        <a:gd name="connsiteX36" fmla="*/ 1166609 w 1166609"/>
                        <a:gd name="connsiteY36" fmla="*/ 818114 h 1199925"/>
                        <a:gd name="connsiteX37" fmla="*/ 998803 w 1166609"/>
                        <a:gd name="connsiteY37" fmla="*/ 669666 h 1199925"/>
                        <a:gd name="connsiteX38" fmla="*/ 903530 w 1166609"/>
                        <a:gd name="connsiteY38" fmla="*/ 529464 h 1199925"/>
                        <a:gd name="connsiteX39" fmla="*/ 256095 w 1166609"/>
                        <a:gd name="connsiteY39" fmla="*/ 4967 h 1199925"/>
                        <a:gd name="connsiteX40" fmla="*/ 70199 w 1166609"/>
                        <a:gd name="connsiteY40" fmla="*/ 90266 h 1199925"/>
                        <a:gd name="connsiteX41" fmla="*/ 1506 w 1166609"/>
                        <a:gd name="connsiteY41" fmla="*/ 818089 h 1199925"/>
                        <a:gd name="connsiteX42" fmla="*/ 70804 w 1166609"/>
                        <a:gd name="connsiteY42" fmla="*/ 1171754 h 1199925"/>
                        <a:gd name="connsiteX0" fmla="*/ 70804 w 1166609"/>
                        <a:gd name="connsiteY0" fmla="*/ 1171754 h 1199925"/>
                        <a:gd name="connsiteX1" fmla="*/ 91500 w 1166609"/>
                        <a:gd name="connsiteY1" fmla="*/ 1188643 h 1199925"/>
                        <a:gd name="connsiteX2" fmla="*/ 292866 w 1166609"/>
                        <a:gd name="connsiteY2" fmla="*/ 989482 h 1199925"/>
                        <a:gd name="connsiteX3" fmla="*/ 271502 w 1166609"/>
                        <a:gd name="connsiteY3" fmla="*/ 308925 h 1199925"/>
                        <a:gd name="connsiteX4" fmla="*/ 710154 w 1166609"/>
                        <a:gd name="connsiteY4" fmla="*/ 726857 h 1199925"/>
                        <a:gd name="connsiteX5" fmla="*/ 726693 w 1166609"/>
                        <a:gd name="connsiteY5" fmla="*/ 740147 h 1199925"/>
                        <a:gd name="connsiteX6" fmla="*/ 734056 w 1166609"/>
                        <a:gd name="connsiteY6" fmla="*/ 774196 h 1199925"/>
                        <a:gd name="connsiteX7" fmla="*/ 739144 w 1166609"/>
                        <a:gd name="connsiteY7" fmla="*/ 782949 h 1199925"/>
                        <a:gd name="connsiteX8" fmla="*/ 751495 w 1166609"/>
                        <a:gd name="connsiteY8" fmla="*/ 843406 h 1199925"/>
                        <a:gd name="connsiteX9" fmla="*/ 827650 w 1166609"/>
                        <a:gd name="connsiteY9" fmla="*/ 1001037 h 1199925"/>
                        <a:gd name="connsiteX10" fmla="*/ 835164 w 1166609"/>
                        <a:gd name="connsiteY10" fmla="*/ 894947 h 1199925"/>
                        <a:gd name="connsiteX11" fmla="*/ 826030 w 1166609"/>
                        <a:gd name="connsiteY11" fmla="*/ 850231 h 1199925"/>
                        <a:gd name="connsiteX12" fmla="*/ 827757 w 1166609"/>
                        <a:gd name="connsiteY12" fmla="*/ 850732 h 1199925"/>
                        <a:gd name="connsiteX13" fmla="*/ 831100 w 1166609"/>
                        <a:gd name="connsiteY13" fmla="*/ 855491 h 1199925"/>
                        <a:gd name="connsiteX14" fmla="*/ 861577 w 1166609"/>
                        <a:gd name="connsiteY14" fmla="*/ 893073 h 1199925"/>
                        <a:gd name="connsiteX15" fmla="*/ 866736 w 1166609"/>
                        <a:gd name="connsiteY15" fmla="*/ 898617 h 1199925"/>
                        <a:gd name="connsiteX16" fmla="*/ 898371 w 1166609"/>
                        <a:gd name="connsiteY16" fmla="*/ 951868 h 1199925"/>
                        <a:gd name="connsiteX17" fmla="*/ 1025185 w 1166609"/>
                        <a:gd name="connsiteY17" fmla="*/ 1083604 h 1199925"/>
                        <a:gd name="connsiteX18" fmla="*/ 1009317 w 1166609"/>
                        <a:gd name="connsiteY18" fmla="*/ 1006563 h 1199925"/>
                        <a:gd name="connsiteX19" fmla="*/ 1008542 w 1166609"/>
                        <a:gd name="connsiteY19" fmla="*/ 1005030 h 1199925"/>
                        <a:gd name="connsiteX20" fmla="*/ 1011360 w 1166609"/>
                        <a:gd name="connsiteY20" fmla="*/ 1005449 h 1199925"/>
                        <a:gd name="connsiteX21" fmla="*/ 1024113 w 1166609"/>
                        <a:gd name="connsiteY21" fmla="*/ 1021170 h 1199925"/>
                        <a:gd name="connsiteX22" fmla="*/ 1092267 w 1166609"/>
                        <a:gd name="connsiteY22" fmla="*/ 1073455 h 1199925"/>
                        <a:gd name="connsiteX23" fmla="*/ 1076398 w 1166609"/>
                        <a:gd name="connsiteY23" fmla="*/ 996413 h 1199925"/>
                        <a:gd name="connsiteX24" fmla="*/ 1068254 w 1166609"/>
                        <a:gd name="connsiteY24" fmla="*/ 980289 h 1199925"/>
                        <a:gd name="connsiteX25" fmla="*/ 1068655 w 1166609"/>
                        <a:gd name="connsiteY25" fmla="*/ 979243 h 1199925"/>
                        <a:gd name="connsiteX26" fmla="*/ 1071281 w 1166609"/>
                        <a:gd name="connsiteY26" fmla="*/ 982151 h 1199925"/>
                        <a:gd name="connsiteX27" fmla="*/ 1121483 w 1166609"/>
                        <a:gd name="connsiteY27" fmla="*/ 1014553 h 1199925"/>
                        <a:gd name="connsiteX28" fmla="*/ 1105615 w 1166609"/>
                        <a:gd name="connsiteY28" fmla="*/ 937512 h 1199925"/>
                        <a:gd name="connsiteX29" fmla="*/ 1094829 w 1166609"/>
                        <a:gd name="connsiteY29" fmla="*/ 916159 h 1199925"/>
                        <a:gd name="connsiteX30" fmla="*/ 1103682 w 1166609"/>
                        <a:gd name="connsiteY30" fmla="*/ 923648 h 1199925"/>
                        <a:gd name="connsiteX31" fmla="*/ 1121745 w 1166609"/>
                        <a:gd name="connsiteY31" fmla="*/ 930166 h 1199925"/>
                        <a:gd name="connsiteX32" fmla="*/ 1082442 w 1166609"/>
                        <a:gd name="connsiteY32" fmla="*/ 846395 h 1199925"/>
                        <a:gd name="connsiteX33" fmla="*/ 1014404 w 1166609"/>
                        <a:gd name="connsiteY33" fmla="*/ 714560 h 1199925"/>
                        <a:gd name="connsiteX34" fmla="*/ 1012921 w 1166609"/>
                        <a:gd name="connsiteY34" fmla="*/ 712637 h 1199925"/>
                        <a:gd name="connsiteX35" fmla="*/ 1166609 w 1166609"/>
                        <a:gd name="connsiteY35" fmla="*/ 818114 h 1199925"/>
                        <a:gd name="connsiteX36" fmla="*/ 998803 w 1166609"/>
                        <a:gd name="connsiteY36" fmla="*/ 669666 h 1199925"/>
                        <a:gd name="connsiteX37" fmla="*/ 903530 w 1166609"/>
                        <a:gd name="connsiteY37" fmla="*/ 529464 h 1199925"/>
                        <a:gd name="connsiteX38" fmla="*/ 256095 w 1166609"/>
                        <a:gd name="connsiteY38" fmla="*/ 4967 h 1199925"/>
                        <a:gd name="connsiteX39" fmla="*/ 70199 w 1166609"/>
                        <a:gd name="connsiteY39" fmla="*/ 90266 h 1199925"/>
                        <a:gd name="connsiteX40" fmla="*/ 1506 w 1166609"/>
                        <a:gd name="connsiteY40" fmla="*/ 818089 h 1199925"/>
                        <a:gd name="connsiteX41" fmla="*/ 70804 w 1166609"/>
                        <a:gd name="connsiteY41" fmla="*/ 1171754 h 1199925"/>
                        <a:gd name="connsiteX0" fmla="*/ 70804 w 1166609"/>
                        <a:gd name="connsiteY0" fmla="*/ 1171754 h 1199925"/>
                        <a:gd name="connsiteX1" fmla="*/ 91500 w 1166609"/>
                        <a:gd name="connsiteY1" fmla="*/ 1188643 h 1199925"/>
                        <a:gd name="connsiteX2" fmla="*/ 292866 w 1166609"/>
                        <a:gd name="connsiteY2" fmla="*/ 989482 h 1199925"/>
                        <a:gd name="connsiteX3" fmla="*/ 271502 w 1166609"/>
                        <a:gd name="connsiteY3" fmla="*/ 308925 h 1199925"/>
                        <a:gd name="connsiteX4" fmla="*/ 710154 w 1166609"/>
                        <a:gd name="connsiteY4" fmla="*/ 726857 h 1199925"/>
                        <a:gd name="connsiteX5" fmla="*/ 726693 w 1166609"/>
                        <a:gd name="connsiteY5" fmla="*/ 740147 h 1199925"/>
                        <a:gd name="connsiteX6" fmla="*/ 734056 w 1166609"/>
                        <a:gd name="connsiteY6" fmla="*/ 774196 h 1199925"/>
                        <a:gd name="connsiteX7" fmla="*/ 739144 w 1166609"/>
                        <a:gd name="connsiteY7" fmla="*/ 782949 h 1199925"/>
                        <a:gd name="connsiteX8" fmla="*/ 751495 w 1166609"/>
                        <a:gd name="connsiteY8" fmla="*/ 843406 h 1199925"/>
                        <a:gd name="connsiteX9" fmla="*/ 827650 w 1166609"/>
                        <a:gd name="connsiteY9" fmla="*/ 1001037 h 1199925"/>
                        <a:gd name="connsiteX10" fmla="*/ 835164 w 1166609"/>
                        <a:gd name="connsiteY10" fmla="*/ 894947 h 1199925"/>
                        <a:gd name="connsiteX11" fmla="*/ 826030 w 1166609"/>
                        <a:gd name="connsiteY11" fmla="*/ 850231 h 1199925"/>
                        <a:gd name="connsiteX12" fmla="*/ 827757 w 1166609"/>
                        <a:gd name="connsiteY12" fmla="*/ 850732 h 1199925"/>
                        <a:gd name="connsiteX13" fmla="*/ 831100 w 1166609"/>
                        <a:gd name="connsiteY13" fmla="*/ 855491 h 1199925"/>
                        <a:gd name="connsiteX14" fmla="*/ 861577 w 1166609"/>
                        <a:gd name="connsiteY14" fmla="*/ 893073 h 1199925"/>
                        <a:gd name="connsiteX15" fmla="*/ 866736 w 1166609"/>
                        <a:gd name="connsiteY15" fmla="*/ 898617 h 1199925"/>
                        <a:gd name="connsiteX16" fmla="*/ 898371 w 1166609"/>
                        <a:gd name="connsiteY16" fmla="*/ 951868 h 1199925"/>
                        <a:gd name="connsiteX17" fmla="*/ 1025185 w 1166609"/>
                        <a:gd name="connsiteY17" fmla="*/ 1083604 h 1199925"/>
                        <a:gd name="connsiteX18" fmla="*/ 1009317 w 1166609"/>
                        <a:gd name="connsiteY18" fmla="*/ 1006563 h 1199925"/>
                        <a:gd name="connsiteX19" fmla="*/ 1008542 w 1166609"/>
                        <a:gd name="connsiteY19" fmla="*/ 1005030 h 1199925"/>
                        <a:gd name="connsiteX20" fmla="*/ 1011360 w 1166609"/>
                        <a:gd name="connsiteY20" fmla="*/ 1005449 h 1199925"/>
                        <a:gd name="connsiteX21" fmla="*/ 1024113 w 1166609"/>
                        <a:gd name="connsiteY21" fmla="*/ 1021170 h 1199925"/>
                        <a:gd name="connsiteX22" fmla="*/ 1092267 w 1166609"/>
                        <a:gd name="connsiteY22" fmla="*/ 1073455 h 1199925"/>
                        <a:gd name="connsiteX23" fmla="*/ 1076398 w 1166609"/>
                        <a:gd name="connsiteY23" fmla="*/ 996413 h 1199925"/>
                        <a:gd name="connsiteX24" fmla="*/ 1068254 w 1166609"/>
                        <a:gd name="connsiteY24" fmla="*/ 980289 h 1199925"/>
                        <a:gd name="connsiteX25" fmla="*/ 1068655 w 1166609"/>
                        <a:gd name="connsiteY25" fmla="*/ 979243 h 1199925"/>
                        <a:gd name="connsiteX26" fmla="*/ 1071281 w 1166609"/>
                        <a:gd name="connsiteY26" fmla="*/ 982151 h 1199925"/>
                        <a:gd name="connsiteX27" fmla="*/ 1121483 w 1166609"/>
                        <a:gd name="connsiteY27" fmla="*/ 1014553 h 1199925"/>
                        <a:gd name="connsiteX28" fmla="*/ 1105615 w 1166609"/>
                        <a:gd name="connsiteY28" fmla="*/ 937512 h 1199925"/>
                        <a:gd name="connsiteX29" fmla="*/ 1094829 w 1166609"/>
                        <a:gd name="connsiteY29" fmla="*/ 916159 h 1199925"/>
                        <a:gd name="connsiteX30" fmla="*/ 1103682 w 1166609"/>
                        <a:gd name="connsiteY30" fmla="*/ 923648 h 1199925"/>
                        <a:gd name="connsiteX31" fmla="*/ 1121745 w 1166609"/>
                        <a:gd name="connsiteY31" fmla="*/ 930166 h 1199925"/>
                        <a:gd name="connsiteX32" fmla="*/ 1082442 w 1166609"/>
                        <a:gd name="connsiteY32" fmla="*/ 846395 h 1199925"/>
                        <a:gd name="connsiteX33" fmla="*/ 1014404 w 1166609"/>
                        <a:gd name="connsiteY33" fmla="*/ 714560 h 1199925"/>
                        <a:gd name="connsiteX34" fmla="*/ 1166609 w 1166609"/>
                        <a:gd name="connsiteY34" fmla="*/ 818114 h 1199925"/>
                        <a:gd name="connsiteX35" fmla="*/ 998803 w 1166609"/>
                        <a:gd name="connsiteY35" fmla="*/ 669666 h 1199925"/>
                        <a:gd name="connsiteX36" fmla="*/ 903530 w 1166609"/>
                        <a:gd name="connsiteY36" fmla="*/ 529464 h 1199925"/>
                        <a:gd name="connsiteX37" fmla="*/ 256095 w 1166609"/>
                        <a:gd name="connsiteY37" fmla="*/ 4967 h 1199925"/>
                        <a:gd name="connsiteX38" fmla="*/ 70199 w 1166609"/>
                        <a:gd name="connsiteY38" fmla="*/ 90266 h 1199925"/>
                        <a:gd name="connsiteX39" fmla="*/ 1506 w 1166609"/>
                        <a:gd name="connsiteY39" fmla="*/ 818089 h 1199925"/>
                        <a:gd name="connsiteX40" fmla="*/ 70804 w 1166609"/>
                        <a:gd name="connsiteY40" fmla="*/ 1171754 h 1199925"/>
                        <a:gd name="connsiteX0" fmla="*/ 70804 w 1168064"/>
                        <a:gd name="connsiteY0" fmla="*/ 1171754 h 1199925"/>
                        <a:gd name="connsiteX1" fmla="*/ 91500 w 1168064"/>
                        <a:gd name="connsiteY1" fmla="*/ 1188643 h 1199925"/>
                        <a:gd name="connsiteX2" fmla="*/ 292866 w 1168064"/>
                        <a:gd name="connsiteY2" fmla="*/ 989482 h 1199925"/>
                        <a:gd name="connsiteX3" fmla="*/ 271502 w 1168064"/>
                        <a:gd name="connsiteY3" fmla="*/ 308925 h 1199925"/>
                        <a:gd name="connsiteX4" fmla="*/ 710154 w 1168064"/>
                        <a:gd name="connsiteY4" fmla="*/ 726857 h 1199925"/>
                        <a:gd name="connsiteX5" fmla="*/ 726693 w 1168064"/>
                        <a:gd name="connsiteY5" fmla="*/ 740147 h 1199925"/>
                        <a:gd name="connsiteX6" fmla="*/ 734056 w 1168064"/>
                        <a:gd name="connsiteY6" fmla="*/ 774196 h 1199925"/>
                        <a:gd name="connsiteX7" fmla="*/ 739144 w 1168064"/>
                        <a:gd name="connsiteY7" fmla="*/ 782949 h 1199925"/>
                        <a:gd name="connsiteX8" fmla="*/ 751495 w 1168064"/>
                        <a:gd name="connsiteY8" fmla="*/ 843406 h 1199925"/>
                        <a:gd name="connsiteX9" fmla="*/ 827650 w 1168064"/>
                        <a:gd name="connsiteY9" fmla="*/ 1001037 h 1199925"/>
                        <a:gd name="connsiteX10" fmla="*/ 835164 w 1168064"/>
                        <a:gd name="connsiteY10" fmla="*/ 894947 h 1199925"/>
                        <a:gd name="connsiteX11" fmla="*/ 826030 w 1168064"/>
                        <a:gd name="connsiteY11" fmla="*/ 850231 h 1199925"/>
                        <a:gd name="connsiteX12" fmla="*/ 827757 w 1168064"/>
                        <a:gd name="connsiteY12" fmla="*/ 850732 h 1199925"/>
                        <a:gd name="connsiteX13" fmla="*/ 831100 w 1168064"/>
                        <a:gd name="connsiteY13" fmla="*/ 855491 h 1199925"/>
                        <a:gd name="connsiteX14" fmla="*/ 861577 w 1168064"/>
                        <a:gd name="connsiteY14" fmla="*/ 893073 h 1199925"/>
                        <a:gd name="connsiteX15" fmla="*/ 866736 w 1168064"/>
                        <a:gd name="connsiteY15" fmla="*/ 898617 h 1199925"/>
                        <a:gd name="connsiteX16" fmla="*/ 898371 w 1168064"/>
                        <a:gd name="connsiteY16" fmla="*/ 951868 h 1199925"/>
                        <a:gd name="connsiteX17" fmla="*/ 1025185 w 1168064"/>
                        <a:gd name="connsiteY17" fmla="*/ 1083604 h 1199925"/>
                        <a:gd name="connsiteX18" fmla="*/ 1009317 w 1168064"/>
                        <a:gd name="connsiteY18" fmla="*/ 1006563 h 1199925"/>
                        <a:gd name="connsiteX19" fmla="*/ 1008542 w 1168064"/>
                        <a:gd name="connsiteY19" fmla="*/ 1005030 h 1199925"/>
                        <a:gd name="connsiteX20" fmla="*/ 1011360 w 1168064"/>
                        <a:gd name="connsiteY20" fmla="*/ 1005449 h 1199925"/>
                        <a:gd name="connsiteX21" fmla="*/ 1024113 w 1168064"/>
                        <a:gd name="connsiteY21" fmla="*/ 1021170 h 1199925"/>
                        <a:gd name="connsiteX22" fmla="*/ 1092267 w 1168064"/>
                        <a:gd name="connsiteY22" fmla="*/ 1073455 h 1199925"/>
                        <a:gd name="connsiteX23" fmla="*/ 1076398 w 1168064"/>
                        <a:gd name="connsiteY23" fmla="*/ 996413 h 1199925"/>
                        <a:gd name="connsiteX24" fmla="*/ 1068254 w 1168064"/>
                        <a:gd name="connsiteY24" fmla="*/ 980289 h 1199925"/>
                        <a:gd name="connsiteX25" fmla="*/ 1068655 w 1168064"/>
                        <a:gd name="connsiteY25" fmla="*/ 979243 h 1199925"/>
                        <a:gd name="connsiteX26" fmla="*/ 1071281 w 1168064"/>
                        <a:gd name="connsiteY26" fmla="*/ 982151 h 1199925"/>
                        <a:gd name="connsiteX27" fmla="*/ 1121483 w 1168064"/>
                        <a:gd name="connsiteY27" fmla="*/ 1014553 h 1199925"/>
                        <a:gd name="connsiteX28" fmla="*/ 1105615 w 1168064"/>
                        <a:gd name="connsiteY28" fmla="*/ 937512 h 1199925"/>
                        <a:gd name="connsiteX29" fmla="*/ 1094829 w 1168064"/>
                        <a:gd name="connsiteY29" fmla="*/ 916159 h 1199925"/>
                        <a:gd name="connsiteX30" fmla="*/ 1103682 w 1168064"/>
                        <a:gd name="connsiteY30" fmla="*/ 923648 h 1199925"/>
                        <a:gd name="connsiteX31" fmla="*/ 1121745 w 1168064"/>
                        <a:gd name="connsiteY31" fmla="*/ 930166 h 1199925"/>
                        <a:gd name="connsiteX32" fmla="*/ 1082442 w 1168064"/>
                        <a:gd name="connsiteY32" fmla="*/ 846395 h 1199925"/>
                        <a:gd name="connsiteX33" fmla="*/ 1166609 w 1168064"/>
                        <a:gd name="connsiteY33" fmla="*/ 818114 h 1199925"/>
                        <a:gd name="connsiteX34" fmla="*/ 998803 w 1168064"/>
                        <a:gd name="connsiteY34" fmla="*/ 669666 h 1199925"/>
                        <a:gd name="connsiteX35" fmla="*/ 903530 w 1168064"/>
                        <a:gd name="connsiteY35" fmla="*/ 529464 h 1199925"/>
                        <a:gd name="connsiteX36" fmla="*/ 256095 w 1168064"/>
                        <a:gd name="connsiteY36" fmla="*/ 4967 h 1199925"/>
                        <a:gd name="connsiteX37" fmla="*/ 70199 w 1168064"/>
                        <a:gd name="connsiteY37" fmla="*/ 90266 h 1199925"/>
                        <a:gd name="connsiteX38" fmla="*/ 1506 w 1168064"/>
                        <a:gd name="connsiteY38" fmla="*/ 818089 h 1199925"/>
                        <a:gd name="connsiteX39" fmla="*/ 70804 w 1168064"/>
                        <a:gd name="connsiteY39" fmla="*/ 1171754 h 1199925"/>
                        <a:gd name="connsiteX0" fmla="*/ 70804 w 1144220"/>
                        <a:gd name="connsiteY0" fmla="*/ 1171754 h 1199925"/>
                        <a:gd name="connsiteX1" fmla="*/ 91500 w 1144220"/>
                        <a:gd name="connsiteY1" fmla="*/ 1188643 h 1199925"/>
                        <a:gd name="connsiteX2" fmla="*/ 292866 w 1144220"/>
                        <a:gd name="connsiteY2" fmla="*/ 989482 h 1199925"/>
                        <a:gd name="connsiteX3" fmla="*/ 271502 w 1144220"/>
                        <a:gd name="connsiteY3" fmla="*/ 308925 h 1199925"/>
                        <a:gd name="connsiteX4" fmla="*/ 710154 w 1144220"/>
                        <a:gd name="connsiteY4" fmla="*/ 726857 h 1199925"/>
                        <a:gd name="connsiteX5" fmla="*/ 726693 w 1144220"/>
                        <a:gd name="connsiteY5" fmla="*/ 740147 h 1199925"/>
                        <a:gd name="connsiteX6" fmla="*/ 734056 w 1144220"/>
                        <a:gd name="connsiteY6" fmla="*/ 774196 h 1199925"/>
                        <a:gd name="connsiteX7" fmla="*/ 739144 w 1144220"/>
                        <a:gd name="connsiteY7" fmla="*/ 782949 h 1199925"/>
                        <a:gd name="connsiteX8" fmla="*/ 751495 w 1144220"/>
                        <a:gd name="connsiteY8" fmla="*/ 843406 h 1199925"/>
                        <a:gd name="connsiteX9" fmla="*/ 827650 w 1144220"/>
                        <a:gd name="connsiteY9" fmla="*/ 1001037 h 1199925"/>
                        <a:gd name="connsiteX10" fmla="*/ 835164 w 1144220"/>
                        <a:gd name="connsiteY10" fmla="*/ 894947 h 1199925"/>
                        <a:gd name="connsiteX11" fmla="*/ 826030 w 1144220"/>
                        <a:gd name="connsiteY11" fmla="*/ 850231 h 1199925"/>
                        <a:gd name="connsiteX12" fmla="*/ 827757 w 1144220"/>
                        <a:gd name="connsiteY12" fmla="*/ 850732 h 1199925"/>
                        <a:gd name="connsiteX13" fmla="*/ 831100 w 1144220"/>
                        <a:gd name="connsiteY13" fmla="*/ 855491 h 1199925"/>
                        <a:gd name="connsiteX14" fmla="*/ 861577 w 1144220"/>
                        <a:gd name="connsiteY14" fmla="*/ 893073 h 1199925"/>
                        <a:gd name="connsiteX15" fmla="*/ 866736 w 1144220"/>
                        <a:gd name="connsiteY15" fmla="*/ 898617 h 1199925"/>
                        <a:gd name="connsiteX16" fmla="*/ 898371 w 1144220"/>
                        <a:gd name="connsiteY16" fmla="*/ 951868 h 1199925"/>
                        <a:gd name="connsiteX17" fmla="*/ 1025185 w 1144220"/>
                        <a:gd name="connsiteY17" fmla="*/ 1083604 h 1199925"/>
                        <a:gd name="connsiteX18" fmla="*/ 1009317 w 1144220"/>
                        <a:gd name="connsiteY18" fmla="*/ 1006563 h 1199925"/>
                        <a:gd name="connsiteX19" fmla="*/ 1008542 w 1144220"/>
                        <a:gd name="connsiteY19" fmla="*/ 1005030 h 1199925"/>
                        <a:gd name="connsiteX20" fmla="*/ 1011360 w 1144220"/>
                        <a:gd name="connsiteY20" fmla="*/ 1005449 h 1199925"/>
                        <a:gd name="connsiteX21" fmla="*/ 1024113 w 1144220"/>
                        <a:gd name="connsiteY21" fmla="*/ 1021170 h 1199925"/>
                        <a:gd name="connsiteX22" fmla="*/ 1092267 w 1144220"/>
                        <a:gd name="connsiteY22" fmla="*/ 1073455 h 1199925"/>
                        <a:gd name="connsiteX23" fmla="*/ 1076398 w 1144220"/>
                        <a:gd name="connsiteY23" fmla="*/ 996413 h 1199925"/>
                        <a:gd name="connsiteX24" fmla="*/ 1068254 w 1144220"/>
                        <a:gd name="connsiteY24" fmla="*/ 980289 h 1199925"/>
                        <a:gd name="connsiteX25" fmla="*/ 1068655 w 1144220"/>
                        <a:gd name="connsiteY25" fmla="*/ 979243 h 1199925"/>
                        <a:gd name="connsiteX26" fmla="*/ 1071281 w 1144220"/>
                        <a:gd name="connsiteY26" fmla="*/ 982151 h 1199925"/>
                        <a:gd name="connsiteX27" fmla="*/ 1121483 w 1144220"/>
                        <a:gd name="connsiteY27" fmla="*/ 1014553 h 1199925"/>
                        <a:gd name="connsiteX28" fmla="*/ 1105615 w 1144220"/>
                        <a:gd name="connsiteY28" fmla="*/ 937512 h 1199925"/>
                        <a:gd name="connsiteX29" fmla="*/ 1094829 w 1144220"/>
                        <a:gd name="connsiteY29" fmla="*/ 916159 h 1199925"/>
                        <a:gd name="connsiteX30" fmla="*/ 1103682 w 1144220"/>
                        <a:gd name="connsiteY30" fmla="*/ 923648 h 1199925"/>
                        <a:gd name="connsiteX31" fmla="*/ 1121745 w 1144220"/>
                        <a:gd name="connsiteY31" fmla="*/ 930166 h 1199925"/>
                        <a:gd name="connsiteX32" fmla="*/ 1082442 w 1144220"/>
                        <a:gd name="connsiteY32" fmla="*/ 846395 h 1199925"/>
                        <a:gd name="connsiteX33" fmla="*/ 1142397 w 1144220"/>
                        <a:gd name="connsiteY33" fmla="*/ 874796 h 1199925"/>
                        <a:gd name="connsiteX34" fmla="*/ 998803 w 1144220"/>
                        <a:gd name="connsiteY34" fmla="*/ 669666 h 1199925"/>
                        <a:gd name="connsiteX35" fmla="*/ 903530 w 1144220"/>
                        <a:gd name="connsiteY35" fmla="*/ 529464 h 1199925"/>
                        <a:gd name="connsiteX36" fmla="*/ 256095 w 1144220"/>
                        <a:gd name="connsiteY36" fmla="*/ 4967 h 1199925"/>
                        <a:gd name="connsiteX37" fmla="*/ 70199 w 1144220"/>
                        <a:gd name="connsiteY37" fmla="*/ 90266 h 1199925"/>
                        <a:gd name="connsiteX38" fmla="*/ 1506 w 1144220"/>
                        <a:gd name="connsiteY38" fmla="*/ 818089 h 1199925"/>
                        <a:gd name="connsiteX39" fmla="*/ 70804 w 1144220"/>
                        <a:gd name="connsiteY39" fmla="*/ 1171754 h 1199925"/>
                        <a:gd name="connsiteX0" fmla="*/ 70804 w 1143749"/>
                        <a:gd name="connsiteY0" fmla="*/ 1171754 h 1199925"/>
                        <a:gd name="connsiteX1" fmla="*/ 91500 w 1143749"/>
                        <a:gd name="connsiteY1" fmla="*/ 1188643 h 1199925"/>
                        <a:gd name="connsiteX2" fmla="*/ 292866 w 1143749"/>
                        <a:gd name="connsiteY2" fmla="*/ 989482 h 1199925"/>
                        <a:gd name="connsiteX3" fmla="*/ 271502 w 1143749"/>
                        <a:gd name="connsiteY3" fmla="*/ 308925 h 1199925"/>
                        <a:gd name="connsiteX4" fmla="*/ 710154 w 1143749"/>
                        <a:gd name="connsiteY4" fmla="*/ 726857 h 1199925"/>
                        <a:gd name="connsiteX5" fmla="*/ 726693 w 1143749"/>
                        <a:gd name="connsiteY5" fmla="*/ 740147 h 1199925"/>
                        <a:gd name="connsiteX6" fmla="*/ 734056 w 1143749"/>
                        <a:gd name="connsiteY6" fmla="*/ 774196 h 1199925"/>
                        <a:gd name="connsiteX7" fmla="*/ 739144 w 1143749"/>
                        <a:gd name="connsiteY7" fmla="*/ 782949 h 1199925"/>
                        <a:gd name="connsiteX8" fmla="*/ 751495 w 1143749"/>
                        <a:gd name="connsiteY8" fmla="*/ 843406 h 1199925"/>
                        <a:gd name="connsiteX9" fmla="*/ 827650 w 1143749"/>
                        <a:gd name="connsiteY9" fmla="*/ 1001037 h 1199925"/>
                        <a:gd name="connsiteX10" fmla="*/ 835164 w 1143749"/>
                        <a:gd name="connsiteY10" fmla="*/ 894947 h 1199925"/>
                        <a:gd name="connsiteX11" fmla="*/ 826030 w 1143749"/>
                        <a:gd name="connsiteY11" fmla="*/ 850231 h 1199925"/>
                        <a:gd name="connsiteX12" fmla="*/ 827757 w 1143749"/>
                        <a:gd name="connsiteY12" fmla="*/ 850732 h 1199925"/>
                        <a:gd name="connsiteX13" fmla="*/ 831100 w 1143749"/>
                        <a:gd name="connsiteY13" fmla="*/ 855491 h 1199925"/>
                        <a:gd name="connsiteX14" fmla="*/ 861577 w 1143749"/>
                        <a:gd name="connsiteY14" fmla="*/ 893073 h 1199925"/>
                        <a:gd name="connsiteX15" fmla="*/ 866736 w 1143749"/>
                        <a:gd name="connsiteY15" fmla="*/ 898617 h 1199925"/>
                        <a:gd name="connsiteX16" fmla="*/ 898371 w 1143749"/>
                        <a:gd name="connsiteY16" fmla="*/ 951868 h 1199925"/>
                        <a:gd name="connsiteX17" fmla="*/ 1025185 w 1143749"/>
                        <a:gd name="connsiteY17" fmla="*/ 1083604 h 1199925"/>
                        <a:gd name="connsiteX18" fmla="*/ 1009317 w 1143749"/>
                        <a:gd name="connsiteY18" fmla="*/ 1006563 h 1199925"/>
                        <a:gd name="connsiteX19" fmla="*/ 1008542 w 1143749"/>
                        <a:gd name="connsiteY19" fmla="*/ 1005030 h 1199925"/>
                        <a:gd name="connsiteX20" fmla="*/ 1011360 w 1143749"/>
                        <a:gd name="connsiteY20" fmla="*/ 1005449 h 1199925"/>
                        <a:gd name="connsiteX21" fmla="*/ 1024113 w 1143749"/>
                        <a:gd name="connsiteY21" fmla="*/ 1021170 h 1199925"/>
                        <a:gd name="connsiteX22" fmla="*/ 1092267 w 1143749"/>
                        <a:gd name="connsiteY22" fmla="*/ 1073455 h 1199925"/>
                        <a:gd name="connsiteX23" fmla="*/ 1076398 w 1143749"/>
                        <a:gd name="connsiteY23" fmla="*/ 996413 h 1199925"/>
                        <a:gd name="connsiteX24" fmla="*/ 1068254 w 1143749"/>
                        <a:gd name="connsiteY24" fmla="*/ 980289 h 1199925"/>
                        <a:gd name="connsiteX25" fmla="*/ 1068655 w 1143749"/>
                        <a:gd name="connsiteY25" fmla="*/ 979243 h 1199925"/>
                        <a:gd name="connsiteX26" fmla="*/ 1071281 w 1143749"/>
                        <a:gd name="connsiteY26" fmla="*/ 982151 h 1199925"/>
                        <a:gd name="connsiteX27" fmla="*/ 1121483 w 1143749"/>
                        <a:gd name="connsiteY27" fmla="*/ 1014553 h 1199925"/>
                        <a:gd name="connsiteX28" fmla="*/ 1105615 w 1143749"/>
                        <a:gd name="connsiteY28" fmla="*/ 937512 h 1199925"/>
                        <a:gd name="connsiteX29" fmla="*/ 1094829 w 1143749"/>
                        <a:gd name="connsiteY29" fmla="*/ 916159 h 1199925"/>
                        <a:gd name="connsiteX30" fmla="*/ 1103682 w 1143749"/>
                        <a:gd name="connsiteY30" fmla="*/ 923648 h 1199925"/>
                        <a:gd name="connsiteX31" fmla="*/ 1121745 w 1143749"/>
                        <a:gd name="connsiteY31" fmla="*/ 930166 h 1199925"/>
                        <a:gd name="connsiteX32" fmla="*/ 1054628 w 1143749"/>
                        <a:gd name="connsiteY32" fmla="*/ 823969 h 1199925"/>
                        <a:gd name="connsiteX33" fmla="*/ 1142397 w 1143749"/>
                        <a:gd name="connsiteY33" fmla="*/ 874796 h 1199925"/>
                        <a:gd name="connsiteX34" fmla="*/ 998803 w 1143749"/>
                        <a:gd name="connsiteY34" fmla="*/ 669666 h 1199925"/>
                        <a:gd name="connsiteX35" fmla="*/ 903530 w 1143749"/>
                        <a:gd name="connsiteY35" fmla="*/ 529464 h 1199925"/>
                        <a:gd name="connsiteX36" fmla="*/ 256095 w 1143749"/>
                        <a:gd name="connsiteY36" fmla="*/ 4967 h 1199925"/>
                        <a:gd name="connsiteX37" fmla="*/ 70199 w 1143749"/>
                        <a:gd name="connsiteY37" fmla="*/ 90266 h 1199925"/>
                        <a:gd name="connsiteX38" fmla="*/ 1506 w 1143749"/>
                        <a:gd name="connsiteY38" fmla="*/ 818089 h 1199925"/>
                        <a:gd name="connsiteX39" fmla="*/ 70804 w 1143749"/>
                        <a:gd name="connsiteY39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10154 w 1143750"/>
                        <a:gd name="connsiteY4" fmla="*/ 726857 h 1199925"/>
                        <a:gd name="connsiteX5" fmla="*/ 726693 w 1143750"/>
                        <a:gd name="connsiteY5" fmla="*/ 740147 h 1199925"/>
                        <a:gd name="connsiteX6" fmla="*/ 734056 w 1143750"/>
                        <a:gd name="connsiteY6" fmla="*/ 774196 h 1199925"/>
                        <a:gd name="connsiteX7" fmla="*/ 739144 w 1143750"/>
                        <a:gd name="connsiteY7" fmla="*/ 782949 h 1199925"/>
                        <a:gd name="connsiteX8" fmla="*/ 751495 w 1143750"/>
                        <a:gd name="connsiteY8" fmla="*/ 843406 h 1199925"/>
                        <a:gd name="connsiteX9" fmla="*/ 827650 w 1143750"/>
                        <a:gd name="connsiteY9" fmla="*/ 1001037 h 1199925"/>
                        <a:gd name="connsiteX10" fmla="*/ 835164 w 1143750"/>
                        <a:gd name="connsiteY10" fmla="*/ 894947 h 1199925"/>
                        <a:gd name="connsiteX11" fmla="*/ 826030 w 1143750"/>
                        <a:gd name="connsiteY11" fmla="*/ 850231 h 1199925"/>
                        <a:gd name="connsiteX12" fmla="*/ 827757 w 1143750"/>
                        <a:gd name="connsiteY12" fmla="*/ 850732 h 1199925"/>
                        <a:gd name="connsiteX13" fmla="*/ 831100 w 1143750"/>
                        <a:gd name="connsiteY13" fmla="*/ 855491 h 1199925"/>
                        <a:gd name="connsiteX14" fmla="*/ 861577 w 1143750"/>
                        <a:gd name="connsiteY14" fmla="*/ 893073 h 1199925"/>
                        <a:gd name="connsiteX15" fmla="*/ 866736 w 1143750"/>
                        <a:gd name="connsiteY15" fmla="*/ 898617 h 1199925"/>
                        <a:gd name="connsiteX16" fmla="*/ 898371 w 1143750"/>
                        <a:gd name="connsiteY16" fmla="*/ 951868 h 1199925"/>
                        <a:gd name="connsiteX17" fmla="*/ 1025185 w 1143750"/>
                        <a:gd name="connsiteY17" fmla="*/ 1083604 h 1199925"/>
                        <a:gd name="connsiteX18" fmla="*/ 1009317 w 1143750"/>
                        <a:gd name="connsiteY18" fmla="*/ 1006563 h 1199925"/>
                        <a:gd name="connsiteX19" fmla="*/ 1008542 w 1143750"/>
                        <a:gd name="connsiteY19" fmla="*/ 1005030 h 1199925"/>
                        <a:gd name="connsiteX20" fmla="*/ 1011360 w 1143750"/>
                        <a:gd name="connsiteY20" fmla="*/ 1005449 h 1199925"/>
                        <a:gd name="connsiteX21" fmla="*/ 1024113 w 1143750"/>
                        <a:gd name="connsiteY21" fmla="*/ 1021170 h 1199925"/>
                        <a:gd name="connsiteX22" fmla="*/ 1092267 w 1143750"/>
                        <a:gd name="connsiteY22" fmla="*/ 1073455 h 1199925"/>
                        <a:gd name="connsiteX23" fmla="*/ 1076398 w 1143750"/>
                        <a:gd name="connsiteY23" fmla="*/ 996413 h 1199925"/>
                        <a:gd name="connsiteX24" fmla="*/ 1068254 w 1143750"/>
                        <a:gd name="connsiteY24" fmla="*/ 980289 h 1199925"/>
                        <a:gd name="connsiteX25" fmla="*/ 1068655 w 1143750"/>
                        <a:gd name="connsiteY25" fmla="*/ 979243 h 1199925"/>
                        <a:gd name="connsiteX26" fmla="*/ 1071281 w 1143750"/>
                        <a:gd name="connsiteY26" fmla="*/ 982151 h 1199925"/>
                        <a:gd name="connsiteX27" fmla="*/ 1121483 w 1143750"/>
                        <a:gd name="connsiteY27" fmla="*/ 1014553 h 1199925"/>
                        <a:gd name="connsiteX28" fmla="*/ 1105615 w 1143750"/>
                        <a:gd name="connsiteY28" fmla="*/ 937512 h 1199925"/>
                        <a:gd name="connsiteX29" fmla="*/ 1094829 w 1143750"/>
                        <a:gd name="connsiteY29" fmla="*/ 916159 h 1199925"/>
                        <a:gd name="connsiteX30" fmla="*/ 1103682 w 1143750"/>
                        <a:gd name="connsiteY30" fmla="*/ 923648 h 1199925"/>
                        <a:gd name="connsiteX31" fmla="*/ 1121745 w 1143750"/>
                        <a:gd name="connsiteY31" fmla="*/ 930166 h 1199925"/>
                        <a:gd name="connsiteX32" fmla="*/ 1054628 w 1143750"/>
                        <a:gd name="connsiteY32" fmla="*/ 823969 h 1199925"/>
                        <a:gd name="connsiteX33" fmla="*/ 1142397 w 1143750"/>
                        <a:gd name="connsiteY33" fmla="*/ 874796 h 1199925"/>
                        <a:gd name="connsiteX34" fmla="*/ 1060082 w 1143750"/>
                        <a:gd name="connsiteY34" fmla="*/ 707236 h 1199925"/>
                        <a:gd name="connsiteX35" fmla="*/ 903530 w 1143750"/>
                        <a:gd name="connsiteY35" fmla="*/ 529464 h 1199925"/>
                        <a:gd name="connsiteX36" fmla="*/ 256095 w 1143750"/>
                        <a:gd name="connsiteY36" fmla="*/ 4967 h 1199925"/>
                        <a:gd name="connsiteX37" fmla="*/ 70199 w 1143750"/>
                        <a:gd name="connsiteY37" fmla="*/ 90266 h 1199925"/>
                        <a:gd name="connsiteX38" fmla="*/ 1506 w 1143750"/>
                        <a:gd name="connsiteY38" fmla="*/ 818089 h 1199925"/>
                        <a:gd name="connsiteX39" fmla="*/ 70804 w 1143750"/>
                        <a:gd name="connsiteY39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10154 w 1143750"/>
                        <a:gd name="connsiteY4" fmla="*/ 726857 h 1199925"/>
                        <a:gd name="connsiteX5" fmla="*/ 726693 w 1143750"/>
                        <a:gd name="connsiteY5" fmla="*/ 740147 h 1199925"/>
                        <a:gd name="connsiteX6" fmla="*/ 734056 w 1143750"/>
                        <a:gd name="connsiteY6" fmla="*/ 774196 h 1199925"/>
                        <a:gd name="connsiteX7" fmla="*/ 751495 w 1143750"/>
                        <a:gd name="connsiteY7" fmla="*/ 843406 h 1199925"/>
                        <a:gd name="connsiteX8" fmla="*/ 827650 w 1143750"/>
                        <a:gd name="connsiteY8" fmla="*/ 1001037 h 1199925"/>
                        <a:gd name="connsiteX9" fmla="*/ 835164 w 1143750"/>
                        <a:gd name="connsiteY9" fmla="*/ 894947 h 1199925"/>
                        <a:gd name="connsiteX10" fmla="*/ 826030 w 1143750"/>
                        <a:gd name="connsiteY10" fmla="*/ 850231 h 1199925"/>
                        <a:gd name="connsiteX11" fmla="*/ 827757 w 1143750"/>
                        <a:gd name="connsiteY11" fmla="*/ 850732 h 1199925"/>
                        <a:gd name="connsiteX12" fmla="*/ 831100 w 1143750"/>
                        <a:gd name="connsiteY12" fmla="*/ 855491 h 1199925"/>
                        <a:gd name="connsiteX13" fmla="*/ 861577 w 1143750"/>
                        <a:gd name="connsiteY13" fmla="*/ 893073 h 1199925"/>
                        <a:gd name="connsiteX14" fmla="*/ 866736 w 1143750"/>
                        <a:gd name="connsiteY14" fmla="*/ 898617 h 1199925"/>
                        <a:gd name="connsiteX15" fmla="*/ 898371 w 1143750"/>
                        <a:gd name="connsiteY15" fmla="*/ 951868 h 1199925"/>
                        <a:gd name="connsiteX16" fmla="*/ 1025185 w 1143750"/>
                        <a:gd name="connsiteY16" fmla="*/ 1083604 h 1199925"/>
                        <a:gd name="connsiteX17" fmla="*/ 1009317 w 1143750"/>
                        <a:gd name="connsiteY17" fmla="*/ 1006563 h 1199925"/>
                        <a:gd name="connsiteX18" fmla="*/ 1008542 w 1143750"/>
                        <a:gd name="connsiteY18" fmla="*/ 1005030 h 1199925"/>
                        <a:gd name="connsiteX19" fmla="*/ 1011360 w 1143750"/>
                        <a:gd name="connsiteY19" fmla="*/ 1005449 h 1199925"/>
                        <a:gd name="connsiteX20" fmla="*/ 1024113 w 1143750"/>
                        <a:gd name="connsiteY20" fmla="*/ 1021170 h 1199925"/>
                        <a:gd name="connsiteX21" fmla="*/ 1092267 w 1143750"/>
                        <a:gd name="connsiteY21" fmla="*/ 1073455 h 1199925"/>
                        <a:gd name="connsiteX22" fmla="*/ 1076398 w 1143750"/>
                        <a:gd name="connsiteY22" fmla="*/ 996413 h 1199925"/>
                        <a:gd name="connsiteX23" fmla="*/ 1068254 w 1143750"/>
                        <a:gd name="connsiteY23" fmla="*/ 980289 h 1199925"/>
                        <a:gd name="connsiteX24" fmla="*/ 1068655 w 1143750"/>
                        <a:gd name="connsiteY24" fmla="*/ 979243 h 1199925"/>
                        <a:gd name="connsiteX25" fmla="*/ 1071281 w 1143750"/>
                        <a:gd name="connsiteY25" fmla="*/ 982151 h 1199925"/>
                        <a:gd name="connsiteX26" fmla="*/ 1121483 w 1143750"/>
                        <a:gd name="connsiteY26" fmla="*/ 1014553 h 1199925"/>
                        <a:gd name="connsiteX27" fmla="*/ 1105615 w 1143750"/>
                        <a:gd name="connsiteY27" fmla="*/ 937512 h 1199925"/>
                        <a:gd name="connsiteX28" fmla="*/ 1094829 w 1143750"/>
                        <a:gd name="connsiteY28" fmla="*/ 916159 h 1199925"/>
                        <a:gd name="connsiteX29" fmla="*/ 1103682 w 1143750"/>
                        <a:gd name="connsiteY29" fmla="*/ 923648 h 1199925"/>
                        <a:gd name="connsiteX30" fmla="*/ 1121745 w 1143750"/>
                        <a:gd name="connsiteY30" fmla="*/ 930166 h 1199925"/>
                        <a:gd name="connsiteX31" fmla="*/ 1054628 w 1143750"/>
                        <a:gd name="connsiteY31" fmla="*/ 823969 h 1199925"/>
                        <a:gd name="connsiteX32" fmla="*/ 1142397 w 1143750"/>
                        <a:gd name="connsiteY32" fmla="*/ 874796 h 1199925"/>
                        <a:gd name="connsiteX33" fmla="*/ 1060082 w 1143750"/>
                        <a:gd name="connsiteY33" fmla="*/ 707236 h 1199925"/>
                        <a:gd name="connsiteX34" fmla="*/ 903530 w 1143750"/>
                        <a:gd name="connsiteY34" fmla="*/ 529464 h 1199925"/>
                        <a:gd name="connsiteX35" fmla="*/ 256095 w 1143750"/>
                        <a:gd name="connsiteY35" fmla="*/ 4967 h 1199925"/>
                        <a:gd name="connsiteX36" fmla="*/ 70199 w 1143750"/>
                        <a:gd name="connsiteY36" fmla="*/ 90266 h 1199925"/>
                        <a:gd name="connsiteX37" fmla="*/ 1506 w 1143750"/>
                        <a:gd name="connsiteY37" fmla="*/ 818089 h 1199925"/>
                        <a:gd name="connsiteX38" fmla="*/ 70804 w 1143750"/>
                        <a:gd name="connsiteY38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10154 w 1143750"/>
                        <a:gd name="connsiteY4" fmla="*/ 726857 h 1199925"/>
                        <a:gd name="connsiteX5" fmla="*/ 726693 w 1143750"/>
                        <a:gd name="connsiteY5" fmla="*/ 740147 h 1199925"/>
                        <a:gd name="connsiteX6" fmla="*/ 751495 w 1143750"/>
                        <a:gd name="connsiteY6" fmla="*/ 843406 h 1199925"/>
                        <a:gd name="connsiteX7" fmla="*/ 827650 w 1143750"/>
                        <a:gd name="connsiteY7" fmla="*/ 1001037 h 1199925"/>
                        <a:gd name="connsiteX8" fmla="*/ 835164 w 1143750"/>
                        <a:gd name="connsiteY8" fmla="*/ 894947 h 1199925"/>
                        <a:gd name="connsiteX9" fmla="*/ 826030 w 1143750"/>
                        <a:gd name="connsiteY9" fmla="*/ 850231 h 1199925"/>
                        <a:gd name="connsiteX10" fmla="*/ 827757 w 1143750"/>
                        <a:gd name="connsiteY10" fmla="*/ 850732 h 1199925"/>
                        <a:gd name="connsiteX11" fmla="*/ 831100 w 1143750"/>
                        <a:gd name="connsiteY11" fmla="*/ 855491 h 1199925"/>
                        <a:gd name="connsiteX12" fmla="*/ 861577 w 1143750"/>
                        <a:gd name="connsiteY12" fmla="*/ 893073 h 1199925"/>
                        <a:gd name="connsiteX13" fmla="*/ 866736 w 1143750"/>
                        <a:gd name="connsiteY13" fmla="*/ 898617 h 1199925"/>
                        <a:gd name="connsiteX14" fmla="*/ 898371 w 1143750"/>
                        <a:gd name="connsiteY14" fmla="*/ 951868 h 1199925"/>
                        <a:gd name="connsiteX15" fmla="*/ 1025185 w 1143750"/>
                        <a:gd name="connsiteY15" fmla="*/ 1083604 h 1199925"/>
                        <a:gd name="connsiteX16" fmla="*/ 1009317 w 1143750"/>
                        <a:gd name="connsiteY16" fmla="*/ 1006563 h 1199925"/>
                        <a:gd name="connsiteX17" fmla="*/ 1008542 w 1143750"/>
                        <a:gd name="connsiteY17" fmla="*/ 1005030 h 1199925"/>
                        <a:gd name="connsiteX18" fmla="*/ 1011360 w 1143750"/>
                        <a:gd name="connsiteY18" fmla="*/ 1005449 h 1199925"/>
                        <a:gd name="connsiteX19" fmla="*/ 1024113 w 1143750"/>
                        <a:gd name="connsiteY19" fmla="*/ 1021170 h 1199925"/>
                        <a:gd name="connsiteX20" fmla="*/ 1092267 w 1143750"/>
                        <a:gd name="connsiteY20" fmla="*/ 1073455 h 1199925"/>
                        <a:gd name="connsiteX21" fmla="*/ 1076398 w 1143750"/>
                        <a:gd name="connsiteY21" fmla="*/ 996413 h 1199925"/>
                        <a:gd name="connsiteX22" fmla="*/ 1068254 w 1143750"/>
                        <a:gd name="connsiteY22" fmla="*/ 980289 h 1199925"/>
                        <a:gd name="connsiteX23" fmla="*/ 1068655 w 1143750"/>
                        <a:gd name="connsiteY23" fmla="*/ 979243 h 1199925"/>
                        <a:gd name="connsiteX24" fmla="*/ 1071281 w 1143750"/>
                        <a:gd name="connsiteY24" fmla="*/ 982151 h 1199925"/>
                        <a:gd name="connsiteX25" fmla="*/ 1121483 w 1143750"/>
                        <a:gd name="connsiteY25" fmla="*/ 1014553 h 1199925"/>
                        <a:gd name="connsiteX26" fmla="*/ 1105615 w 1143750"/>
                        <a:gd name="connsiteY26" fmla="*/ 937512 h 1199925"/>
                        <a:gd name="connsiteX27" fmla="*/ 1094829 w 1143750"/>
                        <a:gd name="connsiteY27" fmla="*/ 916159 h 1199925"/>
                        <a:gd name="connsiteX28" fmla="*/ 1103682 w 1143750"/>
                        <a:gd name="connsiteY28" fmla="*/ 923648 h 1199925"/>
                        <a:gd name="connsiteX29" fmla="*/ 1121745 w 1143750"/>
                        <a:gd name="connsiteY29" fmla="*/ 930166 h 1199925"/>
                        <a:gd name="connsiteX30" fmla="*/ 1054628 w 1143750"/>
                        <a:gd name="connsiteY30" fmla="*/ 823969 h 1199925"/>
                        <a:gd name="connsiteX31" fmla="*/ 1142397 w 1143750"/>
                        <a:gd name="connsiteY31" fmla="*/ 874796 h 1199925"/>
                        <a:gd name="connsiteX32" fmla="*/ 1060082 w 1143750"/>
                        <a:gd name="connsiteY32" fmla="*/ 707236 h 1199925"/>
                        <a:gd name="connsiteX33" fmla="*/ 903530 w 1143750"/>
                        <a:gd name="connsiteY33" fmla="*/ 529464 h 1199925"/>
                        <a:gd name="connsiteX34" fmla="*/ 256095 w 1143750"/>
                        <a:gd name="connsiteY34" fmla="*/ 4967 h 1199925"/>
                        <a:gd name="connsiteX35" fmla="*/ 70199 w 1143750"/>
                        <a:gd name="connsiteY35" fmla="*/ 90266 h 1199925"/>
                        <a:gd name="connsiteX36" fmla="*/ 1506 w 1143750"/>
                        <a:gd name="connsiteY36" fmla="*/ 818089 h 1199925"/>
                        <a:gd name="connsiteX37" fmla="*/ 70804 w 1143750"/>
                        <a:gd name="connsiteY37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10154 w 1143750"/>
                        <a:gd name="connsiteY4" fmla="*/ 726857 h 1199925"/>
                        <a:gd name="connsiteX5" fmla="*/ 751495 w 1143750"/>
                        <a:gd name="connsiteY5" fmla="*/ 843406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802268 w 1143750"/>
                        <a:gd name="connsiteY4" fmla="*/ 757473 h 1199925"/>
                        <a:gd name="connsiteX5" fmla="*/ 751495 w 1143750"/>
                        <a:gd name="connsiteY5" fmla="*/ 843406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83126 w 1143750"/>
                        <a:gd name="connsiteY4" fmla="*/ 698389 h 1199925"/>
                        <a:gd name="connsiteX5" fmla="*/ 751495 w 1143750"/>
                        <a:gd name="connsiteY5" fmla="*/ 843406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83126 w 1143750"/>
                        <a:gd name="connsiteY4" fmla="*/ 698389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08249 w 1143750"/>
                        <a:gd name="connsiteY31" fmla="*/ 71575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08249 w 1143750"/>
                        <a:gd name="connsiteY31" fmla="*/ 71575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903530 w 1143750"/>
                        <a:gd name="connsiteY31" fmla="*/ 529464 h 1199925"/>
                        <a:gd name="connsiteX32" fmla="*/ 256095 w 1143750"/>
                        <a:gd name="connsiteY32" fmla="*/ 4967 h 1199925"/>
                        <a:gd name="connsiteX33" fmla="*/ 70199 w 1143750"/>
                        <a:gd name="connsiteY33" fmla="*/ 90266 h 1199925"/>
                        <a:gd name="connsiteX34" fmla="*/ 1506 w 1143750"/>
                        <a:gd name="connsiteY34" fmla="*/ 818089 h 1199925"/>
                        <a:gd name="connsiteX35" fmla="*/ 70804 w 1143750"/>
                        <a:gd name="connsiteY35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892144 w 1143750"/>
                        <a:gd name="connsiteY31" fmla="*/ 555057 h 1199925"/>
                        <a:gd name="connsiteX32" fmla="*/ 256095 w 1143750"/>
                        <a:gd name="connsiteY32" fmla="*/ 4967 h 1199925"/>
                        <a:gd name="connsiteX33" fmla="*/ 70199 w 1143750"/>
                        <a:gd name="connsiteY33" fmla="*/ 90266 h 1199925"/>
                        <a:gd name="connsiteX34" fmla="*/ 1506 w 1143750"/>
                        <a:gd name="connsiteY34" fmla="*/ 818089 h 1199925"/>
                        <a:gd name="connsiteX35" fmla="*/ 70804 w 1143750"/>
                        <a:gd name="connsiteY35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892144 w 1143750"/>
                        <a:gd name="connsiteY31" fmla="*/ 555057 h 1199925"/>
                        <a:gd name="connsiteX32" fmla="*/ 256095 w 1143750"/>
                        <a:gd name="connsiteY32" fmla="*/ 4967 h 1199925"/>
                        <a:gd name="connsiteX33" fmla="*/ 70199 w 1143750"/>
                        <a:gd name="connsiteY33" fmla="*/ 90266 h 1199925"/>
                        <a:gd name="connsiteX34" fmla="*/ 1506 w 1143750"/>
                        <a:gd name="connsiteY34" fmla="*/ 818089 h 1199925"/>
                        <a:gd name="connsiteX35" fmla="*/ 70804 w 1143750"/>
                        <a:gd name="connsiteY35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105615 w 1128394"/>
                        <a:gd name="connsiteY25" fmla="*/ 937512 h 1199925"/>
                        <a:gd name="connsiteX26" fmla="*/ 1094829 w 1128394"/>
                        <a:gd name="connsiteY26" fmla="*/ 916159 h 1199925"/>
                        <a:gd name="connsiteX27" fmla="*/ 1103682 w 1128394"/>
                        <a:gd name="connsiteY27" fmla="*/ 923648 h 1199925"/>
                        <a:gd name="connsiteX28" fmla="*/ 1121745 w 1128394"/>
                        <a:gd name="connsiteY28" fmla="*/ 930166 h 1199925"/>
                        <a:gd name="connsiteX29" fmla="*/ 1054628 w 1128394"/>
                        <a:gd name="connsiteY29" fmla="*/ 823969 h 1199925"/>
                        <a:gd name="connsiteX30" fmla="*/ 1126855 w 1128394"/>
                        <a:gd name="connsiteY30" fmla="*/ 894817 h 1199925"/>
                        <a:gd name="connsiteX31" fmla="*/ 892144 w 1128394"/>
                        <a:gd name="connsiteY31" fmla="*/ 555057 h 1199925"/>
                        <a:gd name="connsiteX32" fmla="*/ 256095 w 1128394"/>
                        <a:gd name="connsiteY32" fmla="*/ 4967 h 1199925"/>
                        <a:gd name="connsiteX33" fmla="*/ 70199 w 1128394"/>
                        <a:gd name="connsiteY33" fmla="*/ 90266 h 1199925"/>
                        <a:gd name="connsiteX34" fmla="*/ 1506 w 1128394"/>
                        <a:gd name="connsiteY34" fmla="*/ 818089 h 1199925"/>
                        <a:gd name="connsiteX35" fmla="*/ 70804 w 1128394"/>
                        <a:gd name="connsiteY35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105615 w 1128394"/>
                        <a:gd name="connsiteY25" fmla="*/ 937512 h 1199925"/>
                        <a:gd name="connsiteX26" fmla="*/ 1094829 w 1128394"/>
                        <a:gd name="connsiteY26" fmla="*/ 916159 h 1199925"/>
                        <a:gd name="connsiteX27" fmla="*/ 1121745 w 1128394"/>
                        <a:gd name="connsiteY27" fmla="*/ 930166 h 1199925"/>
                        <a:gd name="connsiteX28" fmla="*/ 1054628 w 1128394"/>
                        <a:gd name="connsiteY28" fmla="*/ 823969 h 1199925"/>
                        <a:gd name="connsiteX29" fmla="*/ 1126855 w 1128394"/>
                        <a:gd name="connsiteY29" fmla="*/ 894817 h 1199925"/>
                        <a:gd name="connsiteX30" fmla="*/ 892144 w 1128394"/>
                        <a:gd name="connsiteY30" fmla="*/ 555057 h 1199925"/>
                        <a:gd name="connsiteX31" fmla="*/ 256095 w 1128394"/>
                        <a:gd name="connsiteY31" fmla="*/ 4967 h 1199925"/>
                        <a:gd name="connsiteX32" fmla="*/ 70199 w 1128394"/>
                        <a:gd name="connsiteY32" fmla="*/ 90266 h 1199925"/>
                        <a:gd name="connsiteX33" fmla="*/ 1506 w 1128394"/>
                        <a:gd name="connsiteY33" fmla="*/ 818089 h 1199925"/>
                        <a:gd name="connsiteX34" fmla="*/ 70804 w 1128394"/>
                        <a:gd name="connsiteY34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105615 w 1128394"/>
                        <a:gd name="connsiteY25" fmla="*/ 937512 h 1199925"/>
                        <a:gd name="connsiteX26" fmla="*/ 1094828 w 1128394"/>
                        <a:gd name="connsiteY26" fmla="*/ 916159 h 1199925"/>
                        <a:gd name="connsiteX27" fmla="*/ 1121745 w 1128394"/>
                        <a:gd name="connsiteY27" fmla="*/ 930166 h 1199925"/>
                        <a:gd name="connsiteX28" fmla="*/ 1054628 w 1128394"/>
                        <a:gd name="connsiteY28" fmla="*/ 823969 h 1199925"/>
                        <a:gd name="connsiteX29" fmla="*/ 1126855 w 1128394"/>
                        <a:gd name="connsiteY29" fmla="*/ 894817 h 1199925"/>
                        <a:gd name="connsiteX30" fmla="*/ 892144 w 1128394"/>
                        <a:gd name="connsiteY30" fmla="*/ 555057 h 1199925"/>
                        <a:gd name="connsiteX31" fmla="*/ 256095 w 1128394"/>
                        <a:gd name="connsiteY31" fmla="*/ 4967 h 1199925"/>
                        <a:gd name="connsiteX32" fmla="*/ 70199 w 1128394"/>
                        <a:gd name="connsiteY32" fmla="*/ 90266 h 1199925"/>
                        <a:gd name="connsiteX33" fmla="*/ 1506 w 1128394"/>
                        <a:gd name="connsiteY33" fmla="*/ 818089 h 1199925"/>
                        <a:gd name="connsiteX34" fmla="*/ 70804 w 1128394"/>
                        <a:gd name="connsiteY34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105615 w 1128394"/>
                        <a:gd name="connsiteY25" fmla="*/ 937512 h 1199925"/>
                        <a:gd name="connsiteX26" fmla="*/ 1121745 w 1128394"/>
                        <a:gd name="connsiteY26" fmla="*/ 930166 h 1199925"/>
                        <a:gd name="connsiteX27" fmla="*/ 1054628 w 1128394"/>
                        <a:gd name="connsiteY27" fmla="*/ 823969 h 1199925"/>
                        <a:gd name="connsiteX28" fmla="*/ 1126855 w 1128394"/>
                        <a:gd name="connsiteY28" fmla="*/ 894817 h 1199925"/>
                        <a:gd name="connsiteX29" fmla="*/ 892144 w 1128394"/>
                        <a:gd name="connsiteY29" fmla="*/ 555057 h 1199925"/>
                        <a:gd name="connsiteX30" fmla="*/ 256095 w 1128394"/>
                        <a:gd name="connsiteY30" fmla="*/ 4967 h 1199925"/>
                        <a:gd name="connsiteX31" fmla="*/ 70199 w 1128394"/>
                        <a:gd name="connsiteY31" fmla="*/ 90266 h 1199925"/>
                        <a:gd name="connsiteX32" fmla="*/ 1506 w 1128394"/>
                        <a:gd name="connsiteY32" fmla="*/ 818089 h 1199925"/>
                        <a:gd name="connsiteX33" fmla="*/ 70804 w 1128394"/>
                        <a:gd name="connsiteY33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059822 w 1128394"/>
                        <a:gd name="connsiteY25" fmla="*/ 887273 h 1199925"/>
                        <a:gd name="connsiteX26" fmla="*/ 1121745 w 1128394"/>
                        <a:gd name="connsiteY26" fmla="*/ 930166 h 1199925"/>
                        <a:gd name="connsiteX27" fmla="*/ 1054628 w 1128394"/>
                        <a:gd name="connsiteY27" fmla="*/ 823969 h 1199925"/>
                        <a:gd name="connsiteX28" fmla="*/ 1126855 w 1128394"/>
                        <a:gd name="connsiteY28" fmla="*/ 894817 h 1199925"/>
                        <a:gd name="connsiteX29" fmla="*/ 892144 w 1128394"/>
                        <a:gd name="connsiteY29" fmla="*/ 555057 h 1199925"/>
                        <a:gd name="connsiteX30" fmla="*/ 256095 w 1128394"/>
                        <a:gd name="connsiteY30" fmla="*/ 4967 h 1199925"/>
                        <a:gd name="connsiteX31" fmla="*/ 70199 w 1128394"/>
                        <a:gd name="connsiteY31" fmla="*/ 90266 h 1199925"/>
                        <a:gd name="connsiteX32" fmla="*/ 1506 w 1128394"/>
                        <a:gd name="connsiteY32" fmla="*/ 818089 h 1199925"/>
                        <a:gd name="connsiteX33" fmla="*/ 70804 w 1128394"/>
                        <a:gd name="connsiteY33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059822 w 1128394"/>
                        <a:gd name="connsiteY25" fmla="*/ 887273 h 1199925"/>
                        <a:gd name="connsiteX26" fmla="*/ 1121745 w 1128394"/>
                        <a:gd name="connsiteY26" fmla="*/ 930166 h 1199925"/>
                        <a:gd name="connsiteX27" fmla="*/ 1054628 w 1128394"/>
                        <a:gd name="connsiteY27" fmla="*/ 823969 h 1199925"/>
                        <a:gd name="connsiteX28" fmla="*/ 1126855 w 1128394"/>
                        <a:gd name="connsiteY28" fmla="*/ 894817 h 1199925"/>
                        <a:gd name="connsiteX29" fmla="*/ 892144 w 1128394"/>
                        <a:gd name="connsiteY29" fmla="*/ 555057 h 1199925"/>
                        <a:gd name="connsiteX30" fmla="*/ 256095 w 1128394"/>
                        <a:gd name="connsiteY30" fmla="*/ 4967 h 1199925"/>
                        <a:gd name="connsiteX31" fmla="*/ 70199 w 1128394"/>
                        <a:gd name="connsiteY31" fmla="*/ 90266 h 1199925"/>
                        <a:gd name="connsiteX32" fmla="*/ 1506 w 1128394"/>
                        <a:gd name="connsiteY32" fmla="*/ 818089 h 1199925"/>
                        <a:gd name="connsiteX33" fmla="*/ 70804 w 1128394"/>
                        <a:gd name="connsiteY33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21415 w 1128394"/>
                        <a:gd name="connsiteY23" fmla="*/ 915313 h 1199925"/>
                        <a:gd name="connsiteX24" fmla="*/ 1121483 w 1128394"/>
                        <a:gd name="connsiteY24" fmla="*/ 1014553 h 1199925"/>
                        <a:gd name="connsiteX25" fmla="*/ 1059822 w 1128394"/>
                        <a:gd name="connsiteY25" fmla="*/ 887273 h 1199925"/>
                        <a:gd name="connsiteX26" fmla="*/ 1121745 w 1128394"/>
                        <a:gd name="connsiteY26" fmla="*/ 930166 h 1199925"/>
                        <a:gd name="connsiteX27" fmla="*/ 1054628 w 1128394"/>
                        <a:gd name="connsiteY27" fmla="*/ 823969 h 1199925"/>
                        <a:gd name="connsiteX28" fmla="*/ 1126855 w 1128394"/>
                        <a:gd name="connsiteY28" fmla="*/ 894817 h 1199925"/>
                        <a:gd name="connsiteX29" fmla="*/ 892144 w 1128394"/>
                        <a:gd name="connsiteY29" fmla="*/ 555057 h 1199925"/>
                        <a:gd name="connsiteX30" fmla="*/ 256095 w 1128394"/>
                        <a:gd name="connsiteY30" fmla="*/ 4967 h 1199925"/>
                        <a:gd name="connsiteX31" fmla="*/ 70199 w 1128394"/>
                        <a:gd name="connsiteY31" fmla="*/ 90266 h 1199925"/>
                        <a:gd name="connsiteX32" fmla="*/ 1506 w 1128394"/>
                        <a:gd name="connsiteY32" fmla="*/ 818089 h 1199925"/>
                        <a:gd name="connsiteX33" fmla="*/ 70804 w 1128394"/>
                        <a:gd name="connsiteY33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972741 w 1128394"/>
                        <a:gd name="connsiteY17" fmla="*/ 931403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21415 w 1128394"/>
                        <a:gd name="connsiteY23" fmla="*/ 915313 h 1199925"/>
                        <a:gd name="connsiteX24" fmla="*/ 1121483 w 1128394"/>
                        <a:gd name="connsiteY24" fmla="*/ 1014553 h 1199925"/>
                        <a:gd name="connsiteX25" fmla="*/ 1059822 w 1128394"/>
                        <a:gd name="connsiteY25" fmla="*/ 887273 h 1199925"/>
                        <a:gd name="connsiteX26" fmla="*/ 1121745 w 1128394"/>
                        <a:gd name="connsiteY26" fmla="*/ 930166 h 1199925"/>
                        <a:gd name="connsiteX27" fmla="*/ 1054628 w 1128394"/>
                        <a:gd name="connsiteY27" fmla="*/ 823969 h 1199925"/>
                        <a:gd name="connsiteX28" fmla="*/ 1126855 w 1128394"/>
                        <a:gd name="connsiteY28" fmla="*/ 894817 h 1199925"/>
                        <a:gd name="connsiteX29" fmla="*/ 892144 w 1128394"/>
                        <a:gd name="connsiteY29" fmla="*/ 555057 h 1199925"/>
                        <a:gd name="connsiteX30" fmla="*/ 256095 w 1128394"/>
                        <a:gd name="connsiteY30" fmla="*/ 4967 h 1199925"/>
                        <a:gd name="connsiteX31" fmla="*/ 70199 w 1128394"/>
                        <a:gd name="connsiteY31" fmla="*/ 90266 h 1199925"/>
                        <a:gd name="connsiteX32" fmla="*/ 1506 w 1128394"/>
                        <a:gd name="connsiteY32" fmla="*/ 818089 h 1199925"/>
                        <a:gd name="connsiteX33" fmla="*/ 70804 w 1128394"/>
                        <a:gd name="connsiteY33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972741 w 1128394"/>
                        <a:gd name="connsiteY17" fmla="*/ 931403 h 1199925"/>
                        <a:gd name="connsiteX18" fmla="*/ 1092267 w 1128394"/>
                        <a:gd name="connsiteY18" fmla="*/ 1073455 h 1199925"/>
                        <a:gd name="connsiteX19" fmla="*/ 1076398 w 1128394"/>
                        <a:gd name="connsiteY19" fmla="*/ 996413 h 1199925"/>
                        <a:gd name="connsiteX20" fmla="*/ 1068254 w 1128394"/>
                        <a:gd name="connsiteY20" fmla="*/ 980289 h 1199925"/>
                        <a:gd name="connsiteX21" fmla="*/ 1068655 w 1128394"/>
                        <a:gd name="connsiteY21" fmla="*/ 979243 h 1199925"/>
                        <a:gd name="connsiteX22" fmla="*/ 1021415 w 1128394"/>
                        <a:gd name="connsiteY22" fmla="*/ 915313 h 1199925"/>
                        <a:gd name="connsiteX23" fmla="*/ 1121483 w 1128394"/>
                        <a:gd name="connsiteY23" fmla="*/ 1014553 h 1199925"/>
                        <a:gd name="connsiteX24" fmla="*/ 1059822 w 1128394"/>
                        <a:gd name="connsiteY24" fmla="*/ 887273 h 1199925"/>
                        <a:gd name="connsiteX25" fmla="*/ 1121745 w 1128394"/>
                        <a:gd name="connsiteY25" fmla="*/ 930166 h 1199925"/>
                        <a:gd name="connsiteX26" fmla="*/ 1054628 w 1128394"/>
                        <a:gd name="connsiteY26" fmla="*/ 823969 h 1199925"/>
                        <a:gd name="connsiteX27" fmla="*/ 1126855 w 1128394"/>
                        <a:gd name="connsiteY27" fmla="*/ 894817 h 1199925"/>
                        <a:gd name="connsiteX28" fmla="*/ 892144 w 1128394"/>
                        <a:gd name="connsiteY28" fmla="*/ 555057 h 1199925"/>
                        <a:gd name="connsiteX29" fmla="*/ 256095 w 1128394"/>
                        <a:gd name="connsiteY29" fmla="*/ 4967 h 1199925"/>
                        <a:gd name="connsiteX30" fmla="*/ 70199 w 1128394"/>
                        <a:gd name="connsiteY30" fmla="*/ 90266 h 1199925"/>
                        <a:gd name="connsiteX31" fmla="*/ 1506 w 1128394"/>
                        <a:gd name="connsiteY31" fmla="*/ 818089 h 1199925"/>
                        <a:gd name="connsiteX32" fmla="*/ 70804 w 1128394"/>
                        <a:gd name="connsiteY32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972741 w 1128394"/>
                        <a:gd name="connsiteY17" fmla="*/ 931403 h 1199925"/>
                        <a:gd name="connsiteX18" fmla="*/ 1092267 w 1128394"/>
                        <a:gd name="connsiteY18" fmla="*/ 1073455 h 1199925"/>
                        <a:gd name="connsiteX19" fmla="*/ 1076398 w 1128394"/>
                        <a:gd name="connsiteY19" fmla="*/ 996413 h 1199925"/>
                        <a:gd name="connsiteX20" fmla="*/ 1068254 w 1128394"/>
                        <a:gd name="connsiteY20" fmla="*/ 980289 h 1199925"/>
                        <a:gd name="connsiteX21" fmla="*/ 1068655 w 1128394"/>
                        <a:gd name="connsiteY21" fmla="*/ 979243 h 1199925"/>
                        <a:gd name="connsiteX22" fmla="*/ 1021415 w 1128394"/>
                        <a:gd name="connsiteY22" fmla="*/ 915313 h 1199925"/>
                        <a:gd name="connsiteX23" fmla="*/ 1121483 w 1128394"/>
                        <a:gd name="connsiteY23" fmla="*/ 1014553 h 1199925"/>
                        <a:gd name="connsiteX24" fmla="*/ 1059822 w 1128394"/>
                        <a:gd name="connsiteY24" fmla="*/ 887273 h 1199925"/>
                        <a:gd name="connsiteX25" fmla="*/ 1121745 w 1128394"/>
                        <a:gd name="connsiteY25" fmla="*/ 930166 h 1199925"/>
                        <a:gd name="connsiteX26" fmla="*/ 1054628 w 1128394"/>
                        <a:gd name="connsiteY26" fmla="*/ 823969 h 1199925"/>
                        <a:gd name="connsiteX27" fmla="*/ 1126855 w 1128394"/>
                        <a:gd name="connsiteY27" fmla="*/ 894817 h 1199925"/>
                        <a:gd name="connsiteX28" fmla="*/ 892144 w 1128394"/>
                        <a:gd name="connsiteY28" fmla="*/ 555057 h 1199925"/>
                        <a:gd name="connsiteX29" fmla="*/ 256095 w 1128394"/>
                        <a:gd name="connsiteY29" fmla="*/ 4967 h 1199925"/>
                        <a:gd name="connsiteX30" fmla="*/ 70199 w 1128394"/>
                        <a:gd name="connsiteY30" fmla="*/ 90266 h 1199925"/>
                        <a:gd name="connsiteX31" fmla="*/ 1506 w 1128394"/>
                        <a:gd name="connsiteY31" fmla="*/ 818089 h 1199925"/>
                        <a:gd name="connsiteX32" fmla="*/ 70804 w 1128394"/>
                        <a:gd name="connsiteY32" fmla="*/ 1171754 h 1199925"/>
                        <a:gd name="connsiteX0" fmla="*/ 70804 w 1128394"/>
                        <a:gd name="connsiteY0" fmla="*/ 1171754 h 1193278"/>
                        <a:gd name="connsiteX1" fmla="*/ 91500 w 1128394"/>
                        <a:gd name="connsiteY1" fmla="*/ 1188643 h 1193278"/>
                        <a:gd name="connsiteX2" fmla="*/ 292866 w 1128394"/>
                        <a:gd name="connsiteY2" fmla="*/ 989482 h 1193278"/>
                        <a:gd name="connsiteX3" fmla="*/ 271502 w 1128394"/>
                        <a:gd name="connsiteY3" fmla="*/ 308925 h 1193278"/>
                        <a:gd name="connsiteX4" fmla="*/ 793044 w 1128394"/>
                        <a:gd name="connsiteY4" fmla="*/ 681970 h 1193278"/>
                        <a:gd name="connsiteX5" fmla="*/ 790474 w 1128394"/>
                        <a:gd name="connsiteY5" fmla="*/ 869653 h 1193278"/>
                        <a:gd name="connsiteX6" fmla="*/ 827650 w 1128394"/>
                        <a:gd name="connsiteY6" fmla="*/ 1001037 h 1193278"/>
                        <a:gd name="connsiteX7" fmla="*/ 835164 w 1128394"/>
                        <a:gd name="connsiteY7" fmla="*/ 894947 h 1193278"/>
                        <a:gd name="connsiteX8" fmla="*/ 826030 w 1128394"/>
                        <a:gd name="connsiteY8" fmla="*/ 850231 h 1193278"/>
                        <a:gd name="connsiteX9" fmla="*/ 827757 w 1128394"/>
                        <a:gd name="connsiteY9" fmla="*/ 850732 h 1193278"/>
                        <a:gd name="connsiteX10" fmla="*/ 831100 w 1128394"/>
                        <a:gd name="connsiteY10" fmla="*/ 855491 h 1193278"/>
                        <a:gd name="connsiteX11" fmla="*/ 861577 w 1128394"/>
                        <a:gd name="connsiteY11" fmla="*/ 893073 h 1193278"/>
                        <a:gd name="connsiteX12" fmla="*/ 866736 w 1128394"/>
                        <a:gd name="connsiteY12" fmla="*/ 898617 h 1193278"/>
                        <a:gd name="connsiteX13" fmla="*/ 898371 w 1128394"/>
                        <a:gd name="connsiteY13" fmla="*/ 951868 h 1193278"/>
                        <a:gd name="connsiteX14" fmla="*/ 1025185 w 1128394"/>
                        <a:gd name="connsiteY14" fmla="*/ 1083604 h 1193278"/>
                        <a:gd name="connsiteX15" fmla="*/ 1009317 w 1128394"/>
                        <a:gd name="connsiteY15" fmla="*/ 1006563 h 1193278"/>
                        <a:gd name="connsiteX16" fmla="*/ 1008542 w 1128394"/>
                        <a:gd name="connsiteY16" fmla="*/ 1005030 h 1193278"/>
                        <a:gd name="connsiteX17" fmla="*/ 972741 w 1128394"/>
                        <a:gd name="connsiteY17" fmla="*/ 931403 h 1193278"/>
                        <a:gd name="connsiteX18" fmla="*/ 1092267 w 1128394"/>
                        <a:gd name="connsiteY18" fmla="*/ 1073455 h 1193278"/>
                        <a:gd name="connsiteX19" fmla="*/ 1076398 w 1128394"/>
                        <a:gd name="connsiteY19" fmla="*/ 996413 h 1193278"/>
                        <a:gd name="connsiteX20" fmla="*/ 1068254 w 1128394"/>
                        <a:gd name="connsiteY20" fmla="*/ 980289 h 1193278"/>
                        <a:gd name="connsiteX21" fmla="*/ 1068655 w 1128394"/>
                        <a:gd name="connsiteY21" fmla="*/ 979243 h 1193278"/>
                        <a:gd name="connsiteX22" fmla="*/ 1021415 w 1128394"/>
                        <a:gd name="connsiteY22" fmla="*/ 915313 h 1193278"/>
                        <a:gd name="connsiteX23" fmla="*/ 1121483 w 1128394"/>
                        <a:gd name="connsiteY23" fmla="*/ 1014553 h 1193278"/>
                        <a:gd name="connsiteX24" fmla="*/ 1059822 w 1128394"/>
                        <a:gd name="connsiteY24" fmla="*/ 887273 h 1193278"/>
                        <a:gd name="connsiteX25" fmla="*/ 1121745 w 1128394"/>
                        <a:gd name="connsiteY25" fmla="*/ 930166 h 1193278"/>
                        <a:gd name="connsiteX26" fmla="*/ 1054628 w 1128394"/>
                        <a:gd name="connsiteY26" fmla="*/ 823969 h 1193278"/>
                        <a:gd name="connsiteX27" fmla="*/ 1126855 w 1128394"/>
                        <a:gd name="connsiteY27" fmla="*/ 894817 h 1193278"/>
                        <a:gd name="connsiteX28" fmla="*/ 892144 w 1128394"/>
                        <a:gd name="connsiteY28" fmla="*/ 555057 h 1193278"/>
                        <a:gd name="connsiteX29" fmla="*/ 256095 w 1128394"/>
                        <a:gd name="connsiteY29" fmla="*/ 4967 h 1193278"/>
                        <a:gd name="connsiteX30" fmla="*/ 70199 w 1128394"/>
                        <a:gd name="connsiteY30" fmla="*/ 90266 h 1193278"/>
                        <a:gd name="connsiteX31" fmla="*/ 1506 w 1128394"/>
                        <a:gd name="connsiteY31" fmla="*/ 818089 h 1193278"/>
                        <a:gd name="connsiteX32" fmla="*/ 70804 w 1128394"/>
                        <a:gd name="connsiteY32" fmla="*/ 1171754 h 1193278"/>
                        <a:gd name="connsiteX0" fmla="*/ 70804 w 1128394"/>
                        <a:gd name="connsiteY0" fmla="*/ 1171754 h 1193278"/>
                        <a:gd name="connsiteX1" fmla="*/ 91500 w 1128394"/>
                        <a:gd name="connsiteY1" fmla="*/ 1188643 h 1193278"/>
                        <a:gd name="connsiteX2" fmla="*/ 292866 w 1128394"/>
                        <a:gd name="connsiteY2" fmla="*/ 989482 h 1193278"/>
                        <a:gd name="connsiteX3" fmla="*/ 234019 w 1128394"/>
                        <a:gd name="connsiteY3" fmla="*/ 269827 h 1193278"/>
                        <a:gd name="connsiteX4" fmla="*/ 793044 w 1128394"/>
                        <a:gd name="connsiteY4" fmla="*/ 681970 h 1193278"/>
                        <a:gd name="connsiteX5" fmla="*/ 790474 w 1128394"/>
                        <a:gd name="connsiteY5" fmla="*/ 869653 h 1193278"/>
                        <a:gd name="connsiteX6" fmla="*/ 827650 w 1128394"/>
                        <a:gd name="connsiteY6" fmla="*/ 1001037 h 1193278"/>
                        <a:gd name="connsiteX7" fmla="*/ 835164 w 1128394"/>
                        <a:gd name="connsiteY7" fmla="*/ 894947 h 1193278"/>
                        <a:gd name="connsiteX8" fmla="*/ 826030 w 1128394"/>
                        <a:gd name="connsiteY8" fmla="*/ 850231 h 1193278"/>
                        <a:gd name="connsiteX9" fmla="*/ 827757 w 1128394"/>
                        <a:gd name="connsiteY9" fmla="*/ 850732 h 1193278"/>
                        <a:gd name="connsiteX10" fmla="*/ 831100 w 1128394"/>
                        <a:gd name="connsiteY10" fmla="*/ 855491 h 1193278"/>
                        <a:gd name="connsiteX11" fmla="*/ 861577 w 1128394"/>
                        <a:gd name="connsiteY11" fmla="*/ 893073 h 1193278"/>
                        <a:gd name="connsiteX12" fmla="*/ 866736 w 1128394"/>
                        <a:gd name="connsiteY12" fmla="*/ 898617 h 1193278"/>
                        <a:gd name="connsiteX13" fmla="*/ 898371 w 1128394"/>
                        <a:gd name="connsiteY13" fmla="*/ 951868 h 1193278"/>
                        <a:gd name="connsiteX14" fmla="*/ 1025185 w 1128394"/>
                        <a:gd name="connsiteY14" fmla="*/ 1083604 h 1193278"/>
                        <a:gd name="connsiteX15" fmla="*/ 1009317 w 1128394"/>
                        <a:gd name="connsiteY15" fmla="*/ 1006563 h 1193278"/>
                        <a:gd name="connsiteX16" fmla="*/ 1008542 w 1128394"/>
                        <a:gd name="connsiteY16" fmla="*/ 1005030 h 1193278"/>
                        <a:gd name="connsiteX17" fmla="*/ 972741 w 1128394"/>
                        <a:gd name="connsiteY17" fmla="*/ 931403 h 1193278"/>
                        <a:gd name="connsiteX18" fmla="*/ 1092267 w 1128394"/>
                        <a:gd name="connsiteY18" fmla="*/ 1073455 h 1193278"/>
                        <a:gd name="connsiteX19" fmla="*/ 1076398 w 1128394"/>
                        <a:gd name="connsiteY19" fmla="*/ 996413 h 1193278"/>
                        <a:gd name="connsiteX20" fmla="*/ 1068254 w 1128394"/>
                        <a:gd name="connsiteY20" fmla="*/ 980289 h 1193278"/>
                        <a:gd name="connsiteX21" fmla="*/ 1068655 w 1128394"/>
                        <a:gd name="connsiteY21" fmla="*/ 979243 h 1193278"/>
                        <a:gd name="connsiteX22" fmla="*/ 1021415 w 1128394"/>
                        <a:gd name="connsiteY22" fmla="*/ 915313 h 1193278"/>
                        <a:gd name="connsiteX23" fmla="*/ 1121483 w 1128394"/>
                        <a:gd name="connsiteY23" fmla="*/ 1014553 h 1193278"/>
                        <a:gd name="connsiteX24" fmla="*/ 1059822 w 1128394"/>
                        <a:gd name="connsiteY24" fmla="*/ 887273 h 1193278"/>
                        <a:gd name="connsiteX25" fmla="*/ 1121745 w 1128394"/>
                        <a:gd name="connsiteY25" fmla="*/ 930166 h 1193278"/>
                        <a:gd name="connsiteX26" fmla="*/ 1054628 w 1128394"/>
                        <a:gd name="connsiteY26" fmla="*/ 823969 h 1193278"/>
                        <a:gd name="connsiteX27" fmla="*/ 1126855 w 1128394"/>
                        <a:gd name="connsiteY27" fmla="*/ 894817 h 1193278"/>
                        <a:gd name="connsiteX28" fmla="*/ 892144 w 1128394"/>
                        <a:gd name="connsiteY28" fmla="*/ 555057 h 1193278"/>
                        <a:gd name="connsiteX29" fmla="*/ 256095 w 1128394"/>
                        <a:gd name="connsiteY29" fmla="*/ 4967 h 1193278"/>
                        <a:gd name="connsiteX30" fmla="*/ 70199 w 1128394"/>
                        <a:gd name="connsiteY30" fmla="*/ 90266 h 1193278"/>
                        <a:gd name="connsiteX31" fmla="*/ 1506 w 1128394"/>
                        <a:gd name="connsiteY31" fmla="*/ 818089 h 1193278"/>
                        <a:gd name="connsiteX32" fmla="*/ 70804 w 1128394"/>
                        <a:gd name="connsiteY32" fmla="*/ 1171754 h 1193278"/>
                        <a:gd name="connsiteX0" fmla="*/ 70804 w 1128394"/>
                        <a:gd name="connsiteY0" fmla="*/ 1171754 h 1199412"/>
                        <a:gd name="connsiteX1" fmla="*/ 91500 w 1128394"/>
                        <a:gd name="connsiteY1" fmla="*/ 1188643 h 1199412"/>
                        <a:gd name="connsiteX2" fmla="*/ 276022 w 1128394"/>
                        <a:gd name="connsiteY2" fmla="*/ 996617 h 1199412"/>
                        <a:gd name="connsiteX3" fmla="*/ 234019 w 1128394"/>
                        <a:gd name="connsiteY3" fmla="*/ 269827 h 1199412"/>
                        <a:gd name="connsiteX4" fmla="*/ 793044 w 1128394"/>
                        <a:gd name="connsiteY4" fmla="*/ 681970 h 1199412"/>
                        <a:gd name="connsiteX5" fmla="*/ 790474 w 1128394"/>
                        <a:gd name="connsiteY5" fmla="*/ 869653 h 1199412"/>
                        <a:gd name="connsiteX6" fmla="*/ 827650 w 1128394"/>
                        <a:gd name="connsiteY6" fmla="*/ 1001037 h 1199412"/>
                        <a:gd name="connsiteX7" fmla="*/ 835164 w 1128394"/>
                        <a:gd name="connsiteY7" fmla="*/ 894947 h 1199412"/>
                        <a:gd name="connsiteX8" fmla="*/ 826030 w 1128394"/>
                        <a:gd name="connsiteY8" fmla="*/ 850231 h 1199412"/>
                        <a:gd name="connsiteX9" fmla="*/ 827757 w 1128394"/>
                        <a:gd name="connsiteY9" fmla="*/ 850732 h 1199412"/>
                        <a:gd name="connsiteX10" fmla="*/ 831100 w 1128394"/>
                        <a:gd name="connsiteY10" fmla="*/ 855491 h 1199412"/>
                        <a:gd name="connsiteX11" fmla="*/ 861577 w 1128394"/>
                        <a:gd name="connsiteY11" fmla="*/ 893073 h 1199412"/>
                        <a:gd name="connsiteX12" fmla="*/ 866736 w 1128394"/>
                        <a:gd name="connsiteY12" fmla="*/ 898617 h 1199412"/>
                        <a:gd name="connsiteX13" fmla="*/ 898371 w 1128394"/>
                        <a:gd name="connsiteY13" fmla="*/ 951868 h 1199412"/>
                        <a:gd name="connsiteX14" fmla="*/ 1025185 w 1128394"/>
                        <a:gd name="connsiteY14" fmla="*/ 1083604 h 1199412"/>
                        <a:gd name="connsiteX15" fmla="*/ 1009317 w 1128394"/>
                        <a:gd name="connsiteY15" fmla="*/ 1006563 h 1199412"/>
                        <a:gd name="connsiteX16" fmla="*/ 1008542 w 1128394"/>
                        <a:gd name="connsiteY16" fmla="*/ 1005030 h 1199412"/>
                        <a:gd name="connsiteX17" fmla="*/ 972741 w 1128394"/>
                        <a:gd name="connsiteY17" fmla="*/ 931403 h 1199412"/>
                        <a:gd name="connsiteX18" fmla="*/ 1092267 w 1128394"/>
                        <a:gd name="connsiteY18" fmla="*/ 1073455 h 1199412"/>
                        <a:gd name="connsiteX19" fmla="*/ 1076398 w 1128394"/>
                        <a:gd name="connsiteY19" fmla="*/ 996413 h 1199412"/>
                        <a:gd name="connsiteX20" fmla="*/ 1068254 w 1128394"/>
                        <a:gd name="connsiteY20" fmla="*/ 980289 h 1199412"/>
                        <a:gd name="connsiteX21" fmla="*/ 1068655 w 1128394"/>
                        <a:gd name="connsiteY21" fmla="*/ 979243 h 1199412"/>
                        <a:gd name="connsiteX22" fmla="*/ 1021415 w 1128394"/>
                        <a:gd name="connsiteY22" fmla="*/ 915313 h 1199412"/>
                        <a:gd name="connsiteX23" fmla="*/ 1121483 w 1128394"/>
                        <a:gd name="connsiteY23" fmla="*/ 1014553 h 1199412"/>
                        <a:gd name="connsiteX24" fmla="*/ 1059822 w 1128394"/>
                        <a:gd name="connsiteY24" fmla="*/ 887273 h 1199412"/>
                        <a:gd name="connsiteX25" fmla="*/ 1121745 w 1128394"/>
                        <a:gd name="connsiteY25" fmla="*/ 930166 h 1199412"/>
                        <a:gd name="connsiteX26" fmla="*/ 1054628 w 1128394"/>
                        <a:gd name="connsiteY26" fmla="*/ 823969 h 1199412"/>
                        <a:gd name="connsiteX27" fmla="*/ 1126855 w 1128394"/>
                        <a:gd name="connsiteY27" fmla="*/ 894817 h 1199412"/>
                        <a:gd name="connsiteX28" fmla="*/ 892144 w 1128394"/>
                        <a:gd name="connsiteY28" fmla="*/ 555057 h 1199412"/>
                        <a:gd name="connsiteX29" fmla="*/ 256095 w 1128394"/>
                        <a:gd name="connsiteY29" fmla="*/ 4967 h 1199412"/>
                        <a:gd name="connsiteX30" fmla="*/ 70199 w 1128394"/>
                        <a:gd name="connsiteY30" fmla="*/ 90266 h 1199412"/>
                        <a:gd name="connsiteX31" fmla="*/ 1506 w 1128394"/>
                        <a:gd name="connsiteY31" fmla="*/ 818089 h 1199412"/>
                        <a:gd name="connsiteX32" fmla="*/ 70804 w 1128394"/>
                        <a:gd name="connsiteY32" fmla="*/ 1171754 h 1199412"/>
                        <a:gd name="connsiteX0" fmla="*/ 70804 w 1128394"/>
                        <a:gd name="connsiteY0" fmla="*/ 1171754 h 1199412"/>
                        <a:gd name="connsiteX1" fmla="*/ 91500 w 1128394"/>
                        <a:gd name="connsiteY1" fmla="*/ 1188643 h 1199412"/>
                        <a:gd name="connsiteX2" fmla="*/ 276022 w 1128394"/>
                        <a:gd name="connsiteY2" fmla="*/ 996617 h 1199412"/>
                        <a:gd name="connsiteX3" fmla="*/ 234019 w 1128394"/>
                        <a:gd name="connsiteY3" fmla="*/ 269827 h 1199412"/>
                        <a:gd name="connsiteX4" fmla="*/ 793044 w 1128394"/>
                        <a:gd name="connsiteY4" fmla="*/ 681970 h 1199412"/>
                        <a:gd name="connsiteX5" fmla="*/ 790474 w 1128394"/>
                        <a:gd name="connsiteY5" fmla="*/ 869653 h 1199412"/>
                        <a:gd name="connsiteX6" fmla="*/ 827650 w 1128394"/>
                        <a:gd name="connsiteY6" fmla="*/ 1001037 h 1199412"/>
                        <a:gd name="connsiteX7" fmla="*/ 835164 w 1128394"/>
                        <a:gd name="connsiteY7" fmla="*/ 894947 h 1199412"/>
                        <a:gd name="connsiteX8" fmla="*/ 826030 w 1128394"/>
                        <a:gd name="connsiteY8" fmla="*/ 850231 h 1199412"/>
                        <a:gd name="connsiteX9" fmla="*/ 827757 w 1128394"/>
                        <a:gd name="connsiteY9" fmla="*/ 850732 h 1199412"/>
                        <a:gd name="connsiteX10" fmla="*/ 831100 w 1128394"/>
                        <a:gd name="connsiteY10" fmla="*/ 855491 h 1199412"/>
                        <a:gd name="connsiteX11" fmla="*/ 861577 w 1128394"/>
                        <a:gd name="connsiteY11" fmla="*/ 893073 h 1199412"/>
                        <a:gd name="connsiteX12" fmla="*/ 866736 w 1128394"/>
                        <a:gd name="connsiteY12" fmla="*/ 898617 h 1199412"/>
                        <a:gd name="connsiteX13" fmla="*/ 898371 w 1128394"/>
                        <a:gd name="connsiteY13" fmla="*/ 951868 h 1199412"/>
                        <a:gd name="connsiteX14" fmla="*/ 1025185 w 1128394"/>
                        <a:gd name="connsiteY14" fmla="*/ 1083604 h 1199412"/>
                        <a:gd name="connsiteX15" fmla="*/ 1009317 w 1128394"/>
                        <a:gd name="connsiteY15" fmla="*/ 1006563 h 1199412"/>
                        <a:gd name="connsiteX16" fmla="*/ 1008542 w 1128394"/>
                        <a:gd name="connsiteY16" fmla="*/ 1005030 h 1199412"/>
                        <a:gd name="connsiteX17" fmla="*/ 972741 w 1128394"/>
                        <a:gd name="connsiteY17" fmla="*/ 931403 h 1199412"/>
                        <a:gd name="connsiteX18" fmla="*/ 1092267 w 1128394"/>
                        <a:gd name="connsiteY18" fmla="*/ 1073455 h 1199412"/>
                        <a:gd name="connsiteX19" fmla="*/ 1076398 w 1128394"/>
                        <a:gd name="connsiteY19" fmla="*/ 996413 h 1199412"/>
                        <a:gd name="connsiteX20" fmla="*/ 1068254 w 1128394"/>
                        <a:gd name="connsiteY20" fmla="*/ 980289 h 1199412"/>
                        <a:gd name="connsiteX21" fmla="*/ 1068655 w 1128394"/>
                        <a:gd name="connsiteY21" fmla="*/ 979243 h 1199412"/>
                        <a:gd name="connsiteX22" fmla="*/ 1021415 w 1128394"/>
                        <a:gd name="connsiteY22" fmla="*/ 915313 h 1199412"/>
                        <a:gd name="connsiteX23" fmla="*/ 1121483 w 1128394"/>
                        <a:gd name="connsiteY23" fmla="*/ 1014553 h 1199412"/>
                        <a:gd name="connsiteX24" fmla="*/ 1059822 w 1128394"/>
                        <a:gd name="connsiteY24" fmla="*/ 887273 h 1199412"/>
                        <a:gd name="connsiteX25" fmla="*/ 1121745 w 1128394"/>
                        <a:gd name="connsiteY25" fmla="*/ 930166 h 1199412"/>
                        <a:gd name="connsiteX26" fmla="*/ 1054628 w 1128394"/>
                        <a:gd name="connsiteY26" fmla="*/ 823969 h 1199412"/>
                        <a:gd name="connsiteX27" fmla="*/ 1126855 w 1128394"/>
                        <a:gd name="connsiteY27" fmla="*/ 894817 h 1199412"/>
                        <a:gd name="connsiteX28" fmla="*/ 892144 w 1128394"/>
                        <a:gd name="connsiteY28" fmla="*/ 555057 h 1199412"/>
                        <a:gd name="connsiteX29" fmla="*/ 256095 w 1128394"/>
                        <a:gd name="connsiteY29" fmla="*/ 4967 h 1199412"/>
                        <a:gd name="connsiteX30" fmla="*/ 70199 w 1128394"/>
                        <a:gd name="connsiteY30" fmla="*/ 90266 h 1199412"/>
                        <a:gd name="connsiteX31" fmla="*/ 1506 w 1128394"/>
                        <a:gd name="connsiteY31" fmla="*/ 818089 h 1199412"/>
                        <a:gd name="connsiteX32" fmla="*/ 70804 w 1128394"/>
                        <a:gd name="connsiteY32" fmla="*/ 1171754 h 1199412"/>
                        <a:gd name="connsiteX0" fmla="*/ 70804 w 1128394"/>
                        <a:gd name="connsiteY0" fmla="*/ 1171754 h 1198762"/>
                        <a:gd name="connsiteX1" fmla="*/ 91500 w 1128394"/>
                        <a:gd name="connsiteY1" fmla="*/ 1188643 h 1198762"/>
                        <a:gd name="connsiteX2" fmla="*/ 266159 w 1128394"/>
                        <a:gd name="connsiteY2" fmla="*/ 1005683 h 1198762"/>
                        <a:gd name="connsiteX3" fmla="*/ 234019 w 1128394"/>
                        <a:gd name="connsiteY3" fmla="*/ 269827 h 1198762"/>
                        <a:gd name="connsiteX4" fmla="*/ 793044 w 1128394"/>
                        <a:gd name="connsiteY4" fmla="*/ 681970 h 1198762"/>
                        <a:gd name="connsiteX5" fmla="*/ 790474 w 1128394"/>
                        <a:gd name="connsiteY5" fmla="*/ 869653 h 1198762"/>
                        <a:gd name="connsiteX6" fmla="*/ 827650 w 1128394"/>
                        <a:gd name="connsiteY6" fmla="*/ 1001037 h 1198762"/>
                        <a:gd name="connsiteX7" fmla="*/ 835164 w 1128394"/>
                        <a:gd name="connsiteY7" fmla="*/ 894947 h 1198762"/>
                        <a:gd name="connsiteX8" fmla="*/ 826030 w 1128394"/>
                        <a:gd name="connsiteY8" fmla="*/ 850231 h 1198762"/>
                        <a:gd name="connsiteX9" fmla="*/ 827757 w 1128394"/>
                        <a:gd name="connsiteY9" fmla="*/ 850732 h 1198762"/>
                        <a:gd name="connsiteX10" fmla="*/ 831100 w 1128394"/>
                        <a:gd name="connsiteY10" fmla="*/ 855491 h 1198762"/>
                        <a:gd name="connsiteX11" fmla="*/ 861577 w 1128394"/>
                        <a:gd name="connsiteY11" fmla="*/ 893073 h 1198762"/>
                        <a:gd name="connsiteX12" fmla="*/ 866736 w 1128394"/>
                        <a:gd name="connsiteY12" fmla="*/ 898617 h 1198762"/>
                        <a:gd name="connsiteX13" fmla="*/ 898371 w 1128394"/>
                        <a:gd name="connsiteY13" fmla="*/ 951868 h 1198762"/>
                        <a:gd name="connsiteX14" fmla="*/ 1025185 w 1128394"/>
                        <a:gd name="connsiteY14" fmla="*/ 1083604 h 1198762"/>
                        <a:gd name="connsiteX15" fmla="*/ 1009317 w 1128394"/>
                        <a:gd name="connsiteY15" fmla="*/ 1006563 h 1198762"/>
                        <a:gd name="connsiteX16" fmla="*/ 1008542 w 1128394"/>
                        <a:gd name="connsiteY16" fmla="*/ 1005030 h 1198762"/>
                        <a:gd name="connsiteX17" fmla="*/ 972741 w 1128394"/>
                        <a:gd name="connsiteY17" fmla="*/ 931403 h 1198762"/>
                        <a:gd name="connsiteX18" fmla="*/ 1092267 w 1128394"/>
                        <a:gd name="connsiteY18" fmla="*/ 1073455 h 1198762"/>
                        <a:gd name="connsiteX19" fmla="*/ 1076398 w 1128394"/>
                        <a:gd name="connsiteY19" fmla="*/ 996413 h 1198762"/>
                        <a:gd name="connsiteX20" fmla="*/ 1068254 w 1128394"/>
                        <a:gd name="connsiteY20" fmla="*/ 980289 h 1198762"/>
                        <a:gd name="connsiteX21" fmla="*/ 1068655 w 1128394"/>
                        <a:gd name="connsiteY21" fmla="*/ 979243 h 1198762"/>
                        <a:gd name="connsiteX22" fmla="*/ 1021415 w 1128394"/>
                        <a:gd name="connsiteY22" fmla="*/ 915313 h 1198762"/>
                        <a:gd name="connsiteX23" fmla="*/ 1121483 w 1128394"/>
                        <a:gd name="connsiteY23" fmla="*/ 1014553 h 1198762"/>
                        <a:gd name="connsiteX24" fmla="*/ 1059822 w 1128394"/>
                        <a:gd name="connsiteY24" fmla="*/ 887273 h 1198762"/>
                        <a:gd name="connsiteX25" fmla="*/ 1121745 w 1128394"/>
                        <a:gd name="connsiteY25" fmla="*/ 930166 h 1198762"/>
                        <a:gd name="connsiteX26" fmla="*/ 1054628 w 1128394"/>
                        <a:gd name="connsiteY26" fmla="*/ 823969 h 1198762"/>
                        <a:gd name="connsiteX27" fmla="*/ 1126855 w 1128394"/>
                        <a:gd name="connsiteY27" fmla="*/ 894817 h 1198762"/>
                        <a:gd name="connsiteX28" fmla="*/ 892144 w 1128394"/>
                        <a:gd name="connsiteY28" fmla="*/ 555057 h 1198762"/>
                        <a:gd name="connsiteX29" fmla="*/ 256095 w 1128394"/>
                        <a:gd name="connsiteY29" fmla="*/ 4967 h 1198762"/>
                        <a:gd name="connsiteX30" fmla="*/ 70199 w 1128394"/>
                        <a:gd name="connsiteY30" fmla="*/ 90266 h 1198762"/>
                        <a:gd name="connsiteX31" fmla="*/ 1506 w 1128394"/>
                        <a:gd name="connsiteY31" fmla="*/ 818089 h 1198762"/>
                        <a:gd name="connsiteX32" fmla="*/ 70804 w 1128394"/>
                        <a:gd name="connsiteY32" fmla="*/ 1171754 h 1198762"/>
                        <a:gd name="connsiteX0" fmla="*/ 70804 w 1128394"/>
                        <a:gd name="connsiteY0" fmla="*/ 1171754 h 1198762"/>
                        <a:gd name="connsiteX1" fmla="*/ 91500 w 1128394"/>
                        <a:gd name="connsiteY1" fmla="*/ 1188643 h 1198762"/>
                        <a:gd name="connsiteX2" fmla="*/ 266159 w 1128394"/>
                        <a:gd name="connsiteY2" fmla="*/ 1005683 h 1198762"/>
                        <a:gd name="connsiteX3" fmla="*/ 234019 w 1128394"/>
                        <a:gd name="connsiteY3" fmla="*/ 269827 h 1198762"/>
                        <a:gd name="connsiteX4" fmla="*/ 793044 w 1128394"/>
                        <a:gd name="connsiteY4" fmla="*/ 681970 h 1198762"/>
                        <a:gd name="connsiteX5" fmla="*/ 790474 w 1128394"/>
                        <a:gd name="connsiteY5" fmla="*/ 869653 h 1198762"/>
                        <a:gd name="connsiteX6" fmla="*/ 827650 w 1128394"/>
                        <a:gd name="connsiteY6" fmla="*/ 1001037 h 1198762"/>
                        <a:gd name="connsiteX7" fmla="*/ 835164 w 1128394"/>
                        <a:gd name="connsiteY7" fmla="*/ 894947 h 1198762"/>
                        <a:gd name="connsiteX8" fmla="*/ 826030 w 1128394"/>
                        <a:gd name="connsiteY8" fmla="*/ 850231 h 1198762"/>
                        <a:gd name="connsiteX9" fmla="*/ 827757 w 1128394"/>
                        <a:gd name="connsiteY9" fmla="*/ 850732 h 1198762"/>
                        <a:gd name="connsiteX10" fmla="*/ 831100 w 1128394"/>
                        <a:gd name="connsiteY10" fmla="*/ 855491 h 1198762"/>
                        <a:gd name="connsiteX11" fmla="*/ 861577 w 1128394"/>
                        <a:gd name="connsiteY11" fmla="*/ 893073 h 1198762"/>
                        <a:gd name="connsiteX12" fmla="*/ 866736 w 1128394"/>
                        <a:gd name="connsiteY12" fmla="*/ 898617 h 1198762"/>
                        <a:gd name="connsiteX13" fmla="*/ 898371 w 1128394"/>
                        <a:gd name="connsiteY13" fmla="*/ 951868 h 1198762"/>
                        <a:gd name="connsiteX14" fmla="*/ 1025185 w 1128394"/>
                        <a:gd name="connsiteY14" fmla="*/ 1083604 h 1198762"/>
                        <a:gd name="connsiteX15" fmla="*/ 1009317 w 1128394"/>
                        <a:gd name="connsiteY15" fmla="*/ 1006563 h 1198762"/>
                        <a:gd name="connsiteX16" fmla="*/ 1008542 w 1128394"/>
                        <a:gd name="connsiteY16" fmla="*/ 1005030 h 1198762"/>
                        <a:gd name="connsiteX17" fmla="*/ 972741 w 1128394"/>
                        <a:gd name="connsiteY17" fmla="*/ 931403 h 1198762"/>
                        <a:gd name="connsiteX18" fmla="*/ 1092267 w 1128394"/>
                        <a:gd name="connsiteY18" fmla="*/ 1073455 h 1198762"/>
                        <a:gd name="connsiteX19" fmla="*/ 1076398 w 1128394"/>
                        <a:gd name="connsiteY19" fmla="*/ 996413 h 1198762"/>
                        <a:gd name="connsiteX20" fmla="*/ 1068254 w 1128394"/>
                        <a:gd name="connsiteY20" fmla="*/ 980289 h 1198762"/>
                        <a:gd name="connsiteX21" fmla="*/ 1068655 w 1128394"/>
                        <a:gd name="connsiteY21" fmla="*/ 979243 h 1198762"/>
                        <a:gd name="connsiteX22" fmla="*/ 1021415 w 1128394"/>
                        <a:gd name="connsiteY22" fmla="*/ 915313 h 1198762"/>
                        <a:gd name="connsiteX23" fmla="*/ 1121483 w 1128394"/>
                        <a:gd name="connsiteY23" fmla="*/ 1014553 h 1198762"/>
                        <a:gd name="connsiteX24" fmla="*/ 1059822 w 1128394"/>
                        <a:gd name="connsiteY24" fmla="*/ 887273 h 1198762"/>
                        <a:gd name="connsiteX25" fmla="*/ 1121745 w 1128394"/>
                        <a:gd name="connsiteY25" fmla="*/ 930166 h 1198762"/>
                        <a:gd name="connsiteX26" fmla="*/ 1054628 w 1128394"/>
                        <a:gd name="connsiteY26" fmla="*/ 823969 h 1198762"/>
                        <a:gd name="connsiteX27" fmla="*/ 1126855 w 1128394"/>
                        <a:gd name="connsiteY27" fmla="*/ 894817 h 1198762"/>
                        <a:gd name="connsiteX28" fmla="*/ 892144 w 1128394"/>
                        <a:gd name="connsiteY28" fmla="*/ 555057 h 1198762"/>
                        <a:gd name="connsiteX29" fmla="*/ 256095 w 1128394"/>
                        <a:gd name="connsiteY29" fmla="*/ 4967 h 1198762"/>
                        <a:gd name="connsiteX30" fmla="*/ 70199 w 1128394"/>
                        <a:gd name="connsiteY30" fmla="*/ 90266 h 1198762"/>
                        <a:gd name="connsiteX31" fmla="*/ 1506 w 1128394"/>
                        <a:gd name="connsiteY31" fmla="*/ 818089 h 1198762"/>
                        <a:gd name="connsiteX32" fmla="*/ 70804 w 1128394"/>
                        <a:gd name="connsiteY32" fmla="*/ 1171754 h 1198762"/>
                        <a:gd name="connsiteX0" fmla="*/ 70804 w 1128394"/>
                        <a:gd name="connsiteY0" fmla="*/ 1171754 h 1204062"/>
                        <a:gd name="connsiteX1" fmla="*/ 91500 w 1128394"/>
                        <a:gd name="connsiteY1" fmla="*/ 1188643 h 1204062"/>
                        <a:gd name="connsiteX2" fmla="*/ 89931 w 1128394"/>
                        <a:gd name="connsiteY2" fmla="*/ 1190236 h 1204062"/>
                        <a:gd name="connsiteX3" fmla="*/ 266159 w 1128394"/>
                        <a:gd name="connsiteY3" fmla="*/ 1005683 h 1204062"/>
                        <a:gd name="connsiteX4" fmla="*/ 234019 w 1128394"/>
                        <a:gd name="connsiteY4" fmla="*/ 269827 h 1204062"/>
                        <a:gd name="connsiteX5" fmla="*/ 793044 w 1128394"/>
                        <a:gd name="connsiteY5" fmla="*/ 681970 h 1204062"/>
                        <a:gd name="connsiteX6" fmla="*/ 790474 w 1128394"/>
                        <a:gd name="connsiteY6" fmla="*/ 869653 h 1204062"/>
                        <a:gd name="connsiteX7" fmla="*/ 827650 w 1128394"/>
                        <a:gd name="connsiteY7" fmla="*/ 1001037 h 1204062"/>
                        <a:gd name="connsiteX8" fmla="*/ 835164 w 1128394"/>
                        <a:gd name="connsiteY8" fmla="*/ 894947 h 1204062"/>
                        <a:gd name="connsiteX9" fmla="*/ 826030 w 1128394"/>
                        <a:gd name="connsiteY9" fmla="*/ 850231 h 1204062"/>
                        <a:gd name="connsiteX10" fmla="*/ 827757 w 1128394"/>
                        <a:gd name="connsiteY10" fmla="*/ 850732 h 1204062"/>
                        <a:gd name="connsiteX11" fmla="*/ 831100 w 1128394"/>
                        <a:gd name="connsiteY11" fmla="*/ 855491 h 1204062"/>
                        <a:gd name="connsiteX12" fmla="*/ 861577 w 1128394"/>
                        <a:gd name="connsiteY12" fmla="*/ 893073 h 1204062"/>
                        <a:gd name="connsiteX13" fmla="*/ 866736 w 1128394"/>
                        <a:gd name="connsiteY13" fmla="*/ 898617 h 1204062"/>
                        <a:gd name="connsiteX14" fmla="*/ 898371 w 1128394"/>
                        <a:gd name="connsiteY14" fmla="*/ 951868 h 1204062"/>
                        <a:gd name="connsiteX15" fmla="*/ 1025185 w 1128394"/>
                        <a:gd name="connsiteY15" fmla="*/ 1083604 h 1204062"/>
                        <a:gd name="connsiteX16" fmla="*/ 1009317 w 1128394"/>
                        <a:gd name="connsiteY16" fmla="*/ 1006563 h 1204062"/>
                        <a:gd name="connsiteX17" fmla="*/ 1008542 w 1128394"/>
                        <a:gd name="connsiteY17" fmla="*/ 1005030 h 1204062"/>
                        <a:gd name="connsiteX18" fmla="*/ 972741 w 1128394"/>
                        <a:gd name="connsiteY18" fmla="*/ 931403 h 1204062"/>
                        <a:gd name="connsiteX19" fmla="*/ 1092267 w 1128394"/>
                        <a:gd name="connsiteY19" fmla="*/ 1073455 h 1204062"/>
                        <a:gd name="connsiteX20" fmla="*/ 1076398 w 1128394"/>
                        <a:gd name="connsiteY20" fmla="*/ 996413 h 1204062"/>
                        <a:gd name="connsiteX21" fmla="*/ 1068254 w 1128394"/>
                        <a:gd name="connsiteY21" fmla="*/ 980289 h 1204062"/>
                        <a:gd name="connsiteX22" fmla="*/ 1068655 w 1128394"/>
                        <a:gd name="connsiteY22" fmla="*/ 979243 h 1204062"/>
                        <a:gd name="connsiteX23" fmla="*/ 1021415 w 1128394"/>
                        <a:gd name="connsiteY23" fmla="*/ 915313 h 1204062"/>
                        <a:gd name="connsiteX24" fmla="*/ 1121483 w 1128394"/>
                        <a:gd name="connsiteY24" fmla="*/ 1014553 h 1204062"/>
                        <a:gd name="connsiteX25" fmla="*/ 1059822 w 1128394"/>
                        <a:gd name="connsiteY25" fmla="*/ 887273 h 1204062"/>
                        <a:gd name="connsiteX26" fmla="*/ 1121745 w 1128394"/>
                        <a:gd name="connsiteY26" fmla="*/ 930166 h 1204062"/>
                        <a:gd name="connsiteX27" fmla="*/ 1054628 w 1128394"/>
                        <a:gd name="connsiteY27" fmla="*/ 823969 h 1204062"/>
                        <a:gd name="connsiteX28" fmla="*/ 1126855 w 1128394"/>
                        <a:gd name="connsiteY28" fmla="*/ 894817 h 1204062"/>
                        <a:gd name="connsiteX29" fmla="*/ 892144 w 1128394"/>
                        <a:gd name="connsiteY29" fmla="*/ 555057 h 1204062"/>
                        <a:gd name="connsiteX30" fmla="*/ 256095 w 1128394"/>
                        <a:gd name="connsiteY30" fmla="*/ 4967 h 1204062"/>
                        <a:gd name="connsiteX31" fmla="*/ 70199 w 1128394"/>
                        <a:gd name="connsiteY31" fmla="*/ 90266 h 1204062"/>
                        <a:gd name="connsiteX32" fmla="*/ 1506 w 1128394"/>
                        <a:gd name="connsiteY32" fmla="*/ 818089 h 1204062"/>
                        <a:gd name="connsiteX33" fmla="*/ 70804 w 1128394"/>
                        <a:gd name="connsiteY33" fmla="*/ 1171754 h 1204062"/>
                        <a:gd name="connsiteX0" fmla="*/ 70804 w 1128394"/>
                        <a:gd name="connsiteY0" fmla="*/ 1171754 h 1204062"/>
                        <a:gd name="connsiteX1" fmla="*/ 91500 w 1128394"/>
                        <a:gd name="connsiteY1" fmla="*/ 1188643 h 1204062"/>
                        <a:gd name="connsiteX2" fmla="*/ 89931 w 1128394"/>
                        <a:gd name="connsiteY2" fmla="*/ 1190236 h 1204062"/>
                        <a:gd name="connsiteX3" fmla="*/ 266159 w 1128394"/>
                        <a:gd name="connsiteY3" fmla="*/ 1005683 h 1204062"/>
                        <a:gd name="connsiteX4" fmla="*/ 234019 w 1128394"/>
                        <a:gd name="connsiteY4" fmla="*/ 269827 h 1204062"/>
                        <a:gd name="connsiteX5" fmla="*/ 793044 w 1128394"/>
                        <a:gd name="connsiteY5" fmla="*/ 681970 h 1204062"/>
                        <a:gd name="connsiteX6" fmla="*/ 790474 w 1128394"/>
                        <a:gd name="connsiteY6" fmla="*/ 869653 h 1204062"/>
                        <a:gd name="connsiteX7" fmla="*/ 827650 w 1128394"/>
                        <a:gd name="connsiteY7" fmla="*/ 1001037 h 1204062"/>
                        <a:gd name="connsiteX8" fmla="*/ 835164 w 1128394"/>
                        <a:gd name="connsiteY8" fmla="*/ 894947 h 1204062"/>
                        <a:gd name="connsiteX9" fmla="*/ 826030 w 1128394"/>
                        <a:gd name="connsiteY9" fmla="*/ 850231 h 1204062"/>
                        <a:gd name="connsiteX10" fmla="*/ 827757 w 1128394"/>
                        <a:gd name="connsiteY10" fmla="*/ 850732 h 1204062"/>
                        <a:gd name="connsiteX11" fmla="*/ 831100 w 1128394"/>
                        <a:gd name="connsiteY11" fmla="*/ 855491 h 1204062"/>
                        <a:gd name="connsiteX12" fmla="*/ 861577 w 1128394"/>
                        <a:gd name="connsiteY12" fmla="*/ 893073 h 1204062"/>
                        <a:gd name="connsiteX13" fmla="*/ 866736 w 1128394"/>
                        <a:gd name="connsiteY13" fmla="*/ 898617 h 1204062"/>
                        <a:gd name="connsiteX14" fmla="*/ 898371 w 1128394"/>
                        <a:gd name="connsiteY14" fmla="*/ 951868 h 1204062"/>
                        <a:gd name="connsiteX15" fmla="*/ 1025185 w 1128394"/>
                        <a:gd name="connsiteY15" fmla="*/ 1083604 h 1204062"/>
                        <a:gd name="connsiteX16" fmla="*/ 1009317 w 1128394"/>
                        <a:gd name="connsiteY16" fmla="*/ 1006563 h 1204062"/>
                        <a:gd name="connsiteX17" fmla="*/ 1008542 w 1128394"/>
                        <a:gd name="connsiteY17" fmla="*/ 1005030 h 1204062"/>
                        <a:gd name="connsiteX18" fmla="*/ 972741 w 1128394"/>
                        <a:gd name="connsiteY18" fmla="*/ 931403 h 1204062"/>
                        <a:gd name="connsiteX19" fmla="*/ 1092267 w 1128394"/>
                        <a:gd name="connsiteY19" fmla="*/ 1073455 h 1204062"/>
                        <a:gd name="connsiteX20" fmla="*/ 1076398 w 1128394"/>
                        <a:gd name="connsiteY20" fmla="*/ 996413 h 1204062"/>
                        <a:gd name="connsiteX21" fmla="*/ 1068254 w 1128394"/>
                        <a:gd name="connsiteY21" fmla="*/ 980289 h 1204062"/>
                        <a:gd name="connsiteX22" fmla="*/ 1068655 w 1128394"/>
                        <a:gd name="connsiteY22" fmla="*/ 979243 h 1204062"/>
                        <a:gd name="connsiteX23" fmla="*/ 1021415 w 1128394"/>
                        <a:gd name="connsiteY23" fmla="*/ 915313 h 1204062"/>
                        <a:gd name="connsiteX24" fmla="*/ 1121483 w 1128394"/>
                        <a:gd name="connsiteY24" fmla="*/ 1014553 h 1204062"/>
                        <a:gd name="connsiteX25" fmla="*/ 1059822 w 1128394"/>
                        <a:gd name="connsiteY25" fmla="*/ 887273 h 1204062"/>
                        <a:gd name="connsiteX26" fmla="*/ 1121745 w 1128394"/>
                        <a:gd name="connsiteY26" fmla="*/ 930166 h 1204062"/>
                        <a:gd name="connsiteX27" fmla="*/ 1054628 w 1128394"/>
                        <a:gd name="connsiteY27" fmla="*/ 823969 h 1204062"/>
                        <a:gd name="connsiteX28" fmla="*/ 1126855 w 1128394"/>
                        <a:gd name="connsiteY28" fmla="*/ 894817 h 1204062"/>
                        <a:gd name="connsiteX29" fmla="*/ 892144 w 1128394"/>
                        <a:gd name="connsiteY29" fmla="*/ 555057 h 1204062"/>
                        <a:gd name="connsiteX30" fmla="*/ 256095 w 1128394"/>
                        <a:gd name="connsiteY30" fmla="*/ 4967 h 1204062"/>
                        <a:gd name="connsiteX31" fmla="*/ 70199 w 1128394"/>
                        <a:gd name="connsiteY31" fmla="*/ 90266 h 1204062"/>
                        <a:gd name="connsiteX32" fmla="*/ 1506 w 1128394"/>
                        <a:gd name="connsiteY32" fmla="*/ 818089 h 1204062"/>
                        <a:gd name="connsiteX33" fmla="*/ 70804 w 1128394"/>
                        <a:gd name="connsiteY33" fmla="*/ 1171754 h 1204062"/>
                        <a:gd name="connsiteX0" fmla="*/ 1506 w 1128394"/>
                        <a:gd name="connsiteY0" fmla="*/ 818089 h 1224910"/>
                        <a:gd name="connsiteX1" fmla="*/ 91500 w 1128394"/>
                        <a:gd name="connsiteY1" fmla="*/ 1188643 h 1224910"/>
                        <a:gd name="connsiteX2" fmla="*/ 89931 w 1128394"/>
                        <a:gd name="connsiteY2" fmla="*/ 1190236 h 1224910"/>
                        <a:gd name="connsiteX3" fmla="*/ 266159 w 1128394"/>
                        <a:gd name="connsiteY3" fmla="*/ 1005683 h 1224910"/>
                        <a:gd name="connsiteX4" fmla="*/ 234019 w 1128394"/>
                        <a:gd name="connsiteY4" fmla="*/ 269827 h 1224910"/>
                        <a:gd name="connsiteX5" fmla="*/ 793044 w 1128394"/>
                        <a:gd name="connsiteY5" fmla="*/ 681970 h 1224910"/>
                        <a:gd name="connsiteX6" fmla="*/ 790474 w 1128394"/>
                        <a:gd name="connsiteY6" fmla="*/ 869653 h 1224910"/>
                        <a:gd name="connsiteX7" fmla="*/ 827650 w 1128394"/>
                        <a:gd name="connsiteY7" fmla="*/ 1001037 h 1224910"/>
                        <a:gd name="connsiteX8" fmla="*/ 835164 w 1128394"/>
                        <a:gd name="connsiteY8" fmla="*/ 894947 h 1224910"/>
                        <a:gd name="connsiteX9" fmla="*/ 826030 w 1128394"/>
                        <a:gd name="connsiteY9" fmla="*/ 850231 h 1224910"/>
                        <a:gd name="connsiteX10" fmla="*/ 827757 w 1128394"/>
                        <a:gd name="connsiteY10" fmla="*/ 850732 h 1224910"/>
                        <a:gd name="connsiteX11" fmla="*/ 831100 w 1128394"/>
                        <a:gd name="connsiteY11" fmla="*/ 855491 h 1224910"/>
                        <a:gd name="connsiteX12" fmla="*/ 861577 w 1128394"/>
                        <a:gd name="connsiteY12" fmla="*/ 893073 h 1224910"/>
                        <a:gd name="connsiteX13" fmla="*/ 866736 w 1128394"/>
                        <a:gd name="connsiteY13" fmla="*/ 898617 h 1224910"/>
                        <a:gd name="connsiteX14" fmla="*/ 898371 w 1128394"/>
                        <a:gd name="connsiteY14" fmla="*/ 951868 h 1224910"/>
                        <a:gd name="connsiteX15" fmla="*/ 1025185 w 1128394"/>
                        <a:gd name="connsiteY15" fmla="*/ 1083604 h 1224910"/>
                        <a:gd name="connsiteX16" fmla="*/ 1009317 w 1128394"/>
                        <a:gd name="connsiteY16" fmla="*/ 1006563 h 1224910"/>
                        <a:gd name="connsiteX17" fmla="*/ 1008542 w 1128394"/>
                        <a:gd name="connsiteY17" fmla="*/ 1005030 h 1224910"/>
                        <a:gd name="connsiteX18" fmla="*/ 972741 w 1128394"/>
                        <a:gd name="connsiteY18" fmla="*/ 931403 h 1224910"/>
                        <a:gd name="connsiteX19" fmla="*/ 1092267 w 1128394"/>
                        <a:gd name="connsiteY19" fmla="*/ 1073455 h 1224910"/>
                        <a:gd name="connsiteX20" fmla="*/ 1076398 w 1128394"/>
                        <a:gd name="connsiteY20" fmla="*/ 996413 h 1224910"/>
                        <a:gd name="connsiteX21" fmla="*/ 1068254 w 1128394"/>
                        <a:gd name="connsiteY21" fmla="*/ 980289 h 1224910"/>
                        <a:gd name="connsiteX22" fmla="*/ 1068655 w 1128394"/>
                        <a:gd name="connsiteY22" fmla="*/ 979243 h 1224910"/>
                        <a:gd name="connsiteX23" fmla="*/ 1021415 w 1128394"/>
                        <a:gd name="connsiteY23" fmla="*/ 915313 h 1224910"/>
                        <a:gd name="connsiteX24" fmla="*/ 1121483 w 1128394"/>
                        <a:gd name="connsiteY24" fmla="*/ 1014553 h 1224910"/>
                        <a:gd name="connsiteX25" fmla="*/ 1059822 w 1128394"/>
                        <a:gd name="connsiteY25" fmla="*/ 887273 h 1224910"/>
                        <a:gd name="connsiteX26" fmla="*/ 1121745 w 1128394"/>
                        <a:gd name="connsiteY26" fmla="*/ 930166 h 1224910"/>
                        <a:gd name="connsiteX27" fmla="*/ 1054628 w 1128394"/>
                        <a:gd name="connsiteY27" fmla="*/ 823969 h 1224910"/>
                        <a:gd name="connsiteX28" fmla="*/ 1126855 w 1128394"/>
                        <a:gd name="connsiteY28" fmla="*/ 894817 h 1224910"/>
                        <a:gd name="connsiteX29" fmla="*/ 892144 w 1128394"/>
                        <a:gd name="connsiteY29" fmla="*/ 555057 h 1224910"/>
                        <a:gd name="connsiteX30" fmla="*/ 256095 w 1128394"/>
                        <a:gd name="connsiteY30" fmla="*/ 4967 h 1224910"/>
                        <a:gd name="connsiteX31" fmla="*/ 70199 w 1128394"/>
                        <a:gd name="connsiteY31" fmla="*/ 90266 h 1224910"/>
                        <a:gd name="connsiteX32" fmla="*/ 1506 w 1128394"/>
                        <a:gd name="connsiteY32" fmla="*/ 818089 h 1224910"/>
                        <a:gd name="connsiteX0" fmla="*/ 1506 w 1128394"/>
                        <a:gd name="connsiteY0" fmla="*/ 818089 h 1203550"/>
                        <a:gd name="connsiteX1" fmla="*/ 91500 w 1128394"/>
                        <a:gd name="connsiteY1" fmla="*/ 1188643 h 1203550"/>
                        <a:gd name="connsiteX2" fmla="*/ 89931 w 1128394"/>
                        <a:gd name="connsiteY2" fmla="*/ 1190236 h 1203550"/>
                        <a:gd name="connsiteX3" fmla="*/ 266159 w 1128394"/>
                        <a:gd name="connsiteY3" fmla="*/ 1005683 h 1203550"/>
                        <a:gd name="connsiteX4" fmla="*/ 234019 w 1128394"/>
                        <a:gd name="connsiteY4" fmla="*/ 269827 h 1203550"/>
                        <a:gd name="connsiteX5" fmla="*/ 793044 w 1128394"/>
                        <a:gd name="connsiteY5" fmla="*/ 681970 h 1203550"/>
                        <a:gd name="connsiteX6" fmla="*/ 790474 w 1128394"/>
                        <a:gd name="connsiteY6" fmla="*/ 869653 h 1203550"/>
                        <a:gd name="connsiteX7" fmla="*/ 827650 w 1128394"/>
                        <a:gd name="connsiteY7" fmla="*/ 1001037 h 1203550"/>
                        <a:gd name="connsiteX8" fmla="*/ 835164 w 1128394"/>
                        <a:gd name="connsiteY8" fmla="*/ 894947 h 1203550"/>
                        <a:gd name="connsiteX9" fmla="*/ 826030 w 1128394"/>
                        <a:gd name="connsiteY9" fmla="*/ 850231 h 1203550"/>
                        <a:gd name="connsiteX10" fmla="*/ 827757 w 1128394"/>
                        <a:gd name="connsiteY10" fmla="*/ 850732 h 1203550"/>
                        <a:gd name="connsiteX11" fmla="*/ 831100 w 1128394"/>
                        <a:gd name="connsiteY11" fmla="*/ 855491 h 1203550"/>
                        <a:gd name="connsiteX12" fmla="*/ 861577 w 1128394"/>
                        <a:gd name="connsiteY12" fmla="*/ 893073 h 1203550"/>
                        <a:gd name="connsiteX13" fmla="*/ 866736 w 1128394"/>
                        <a:gd name="connsiteY13" fmla="*/ 898617 h 1203550"/>
                        <a:gd name="connsiteX14" fmla="*/ 898371 w 1128394"/>
                        <a:gd name="connsiteY14" fmla="*/ 951868 h 1203550"/>
                        <a:gd name="connsiteX15" fmla="*/ 1025185 w 1128394"/>
                        <a:gd name="connsiteY15" fmla="*/ 1083604 h 1203550"/>
                        <a:gd name="connsiteX16" fmla="*/ 1009317 w 1128394"/>
                        <a:gd name="connsiteY16" fmla="*/ 1006563 h 1203550"/>
                        <a:gd name="connsiteX17" fmla="*/ 1008542 w 1128394"/>
                        <a:gd name="connsiteY17" fmla="*/ 1005030 h 1203550"/>
                        <a:gd name="connsiteX18" fmla="*/ 972741 w 1128394"/>
                        <a:gd name="connsiteY18" fmla="*/ 931403 h 1203550"/>
                        <a:gd name="connsiteX19" fmla="*/ 1092267 w 1128394"/>
                        <a:gd name="connsiteY19" fmla="*/ 1073455 h 1203550"/>
                        <a:gd name="connsiteX20" fmla="*/ 1076398 w 1128394"/>
                        <a:gd name="connsiteY20" fmla="*/ 996413 h 1203550"/>
                        <a:gd name="connsiteX21" fmla="*/ 1068254 w 1128394"/>
                        <a:gd name="connsiteY21" fmla="*/ 980289 h 1203550"/>
                        <a:gd name="connsiteX22" fmla="*/ 1068655 w 1128394"/>
                        <a:gd name="connsiteY22" fmla="*/ 979243 h 1203550"/>
                        <a:gd name="connsiteX23" fmla="*/ 1021415 w 1128394"/>
                        <a:gd name="connsiteY23" fmla="*/ 915313 h 1203550"/>
                        <a:gd name="connsiteX24" fmla="*/ 1121483 w 1128394"/>
                        <a:gd name="connsiteY24" fmla="*/ 1014553 h 1203550"/>
                        <a:gd name="connsiteX25" fmla="*/ 1059822 w 1128394"/>
                        <a:gd name="connsiteY25" fmla="*/ 887273 h 1203550"/>
                        <a:gd name="connsiteX26" fmla="*/ 1121745 w 1128394"/>
                        <a:gd name="connsiteY26" fmla="*/ 930166 h 1203550"/>
                        <a:gd name="connsiteX27" fmla="*/ 1054628 w 1128394"/>
                        <a:gd name="connsiteY27" fmla="*/ 823969 h 1203550"/>
                        <a:gd name="connsiteX28" fmla="*/ 1126855 w 1128394"/>
                        <a:gd name="connsiteY28" fmla="*/ 894817 h 1203550"/>
                        <a:gd name="connsiteX29" fmla="*/ 892144 w 1128394"/>
                        <a:gd name="connsiteY29" fmla="*/ 555057 h 1203550"/>
                        <a:gd name="connsiteX30" fmla="*/ 256095 w 1128394"/>
                        <a:gd name="connsiteY30" fmla="*/ 4967 h 1203550"/>
                        <a:gd name="connsiteX31" fmla="*/ 70199 w 1128394"/>
                        <a:gd name="connsiteY31" fmla="*/ 90266 h 1203550"/>
                        <a:gd name="connsiteX32" fmla="*/ 1506 w 1128394"/>
                        <a:gd name="connsiteY32" fmla="*/ 818089 h 1203550"/>
                        <a:gd name="connsiteX0" fmla="*/ 1506 w 1128394"/>
                        <a:gd name="connsiteY0" fmla="*/ 818089 h 1203550"/>
                        <a:gd name="connsiteX1" fmla="*/ 91500 w 1128394"/>
                        <a:gd name="connsiteY1" fmla="*/ 1188643 h 1203550"/>
                        <a:gd name="connsiteX2" fmla="*/ 89931 w 1128394"/>
                        <a:gd name="connsiteY2" fmla="*/ 1190236 h 1203550"/>
                        <a:gd name="connsiteX3" fmla="*/ 266159 w 1128394"/>
                        <a:gd name="connsiteY3" fmla="*/ 1005683 h 1203550"/>
                        <a:gd name="connsiteX4" fmla="*/ 234019 w 1128394"/>
                        <a:gd name="connsiteY4" fmla="*/ 269827 h 1203550"/>
                        <a:gd name="connsiteX5" fmla="*/ 793044 w 1128394"/>
                        <a:gd name="connsiteY5" fmla="*/ 681970 h 1203550"/>
                        <a:gd name="connsiteX6" fmla="*/ 790474 w 1128394"/>
                        <a:gd name="connsiteY6" fmla="*/ 869653 h 1203550"/>
                        <a:gd name="connsiteX7" fmla="*/ 827650 w 1128394"/>
                        <a:gd name="connsiteY7" fmla="*/ 1001037 h 1203550"/>
                        <a:gd name="connsiteX8" fmla="*/ 835164 w 1128394"/>
                        <a:gd name="connsiteY8" fmla="*/ 894947 h 1203550"/>
                        <a:gd name="connsiteX9" fmla="*/ 826030 w 1128394"/>
                        <a:gd name="connsiteY9" fmla="*/ 850231 h 1203550"/>
                        <a:gd name="connsiteX10" fmla="*/ 827757 w 1128394"/>
                        <a:gd name="connsiteY10" fmla="*/ 850732 h 1203550"/>
                        <a:gd name="connsiteX11" fmla="*/ 831100 w 1128394"/>
                        <a:gd name="connsiteY11" fmla="*/ 855491 h 1203550"/>
                        <a:gd name="connsiteX12" fmla="*/ 861577 w 1128394"/>
                        <a:gd name="connsiteY12" fmla="*/ 893073 h 1203550"/>
                        <a:gd name="connsiteX13" fmla="*/ 866736 w 1128394"/>
                        <a:gd name="connsiteY13" fmla="*/ 898617 h 1203550"/>
                        <a:gd name="connsiteX14" fmla="*/ 898371 w 1128394"/>
                        <a:gd name="connsiteY14" fmla="*/ 951868 h 1203550"/>
                        <a:gd name="connsiteX15" fmla="*/ 1025185 w 1128394"/>
                        <a:gd name="connsiteY15" fmla="*/ 1083604 h 1203550"/>
                        <a:gd name="connsiteX16" fmla="*/ 1009317 w 1128394"/>
                        <a:gd name="connsiteY16" fmla="*/ 1006563 h 1203550"/>
                        <a:gd name="connsiteX17" fmla="*/ 1008542 w 1128394"/>
                        <a:gd name="connsiteY17" fmla="*/ 1005030 h 1203550"/>
                        <a:gd name="connsiteX18" fmla="*/ 972741 w 1128394"/>
                        <a:gd name="connsiteY18" fmla="*/ 931403 h 1203550"/>
                        <a:gd name="connsiteX19" fmla="*/ 1092267 w 1128394"/>
                        <a:gd name="connsiteY19" fmla="*/ 1073455 h 1203550"/>
                        <a:gd name="connsiteX20" fmla="*/ 1076398 w 1128394"/>
                        <a:gd name="connsiteY20" fmla="*/ 996413 h 1203550"/>
                        <a:gd name="connsiteX21" fmla="*/ 1068254 w 1128394"/>
                        <a:gd name="connsiteY21" fmla="*/ 980289 h 1203550"/>
                        <a:gd name="connsiteX22" fmla="*/ 1068655 w 1128394"/>
                        <a:gd name="connsiteY22" fmla="*/ 979243 h 1203550"/>
                        <a:gd name="connsiteX23" fmla="*/ 1021415 w 1128394"/>
                        <a:gd name="connsiteY23" fmla="*/ 915313 h 1203550"/>
                        <a:gd name="connsiteX24" fmla="*/ 1121483 w 1128394"/>
                        <a:gd name="connsiteY24" fmla="*/ 1014553 h 1203550"/>
                        <a:gd name="connsiteX25" fmla="*/ 1059822 w 1128394"/>
                        <a:gd name="connsiteY25" fmla="*/ 887273 h 1203550"/>
                        <a:gd name="connsiteX26" fmla="*/ 1121745 w 1128394"/>
                        <a:gd name="connsiteY26" fmla="*/ 930166 h 1203550"/>
                        <a:gd name="connsiteX27" fmla="*/ 1054628 w 1128394"/>
                        <a:gd name="connsiteY27" fmla="*/ 823969 h 1203550"/>
                        <a:gd name="connsiteX28" fmla="*/ 1126855 w 1128394"/>
                        <a:gd name="connsiteY28" fmla="*/ 894817 h 1203550"/>
                        <a:gd name="connsiteX29" fmla="*/ 892144 w 1128394"/>
                        <a:gd name="connsiteY29" fmla="*/ 555057 h 1203550"/>
                        <a:gd name="connsiteX30" fmla="*/ 256095 w 1128394"/>
                        <a:gd name="connsiteY30" fmla="*/ 4967 h 1203550"/>
                        <a:gd name="connsiteX31" fmla="*/ 70199 w 1128394"/>
                        <a:gd name="connsiteY31" fmla="*/ 90266 h 1203550"/>
                        <a:gd name="connsiteX32" fmla="*/ 1506 w 1128394"/>
                        <a:gd name="connsiteY32" fmla="*/ 818089 h 1203550"/>
                        <a:gd name="connsiteX0" fmla="*/ 1506 w 1128394"/>
                        <a:gd name="connsiteY0" fmla="*/ 818089 h 1244191"/>
                        <a:gd name="connsiteX1" fmla="*/ 91500 w 1128394"/>
                        <a:gd name="connsiteY1" fmla="*/ 1188643 h 1244191"/>
                        <a:gd name="connsiteX2" fmla="*/ 89931 w 1128394"/>
                        <a:gd name="connsiteY2" fmla="*/ 1190236 h 1244191"/>
                        <a:gd name="connsiteX3" fmla="*/ 266159 w 1128394"/>
                        <a:gd name="connsiteY3" fmla="*/ 1005683 h 1244191"/>
                        <a:gd name="connsiteX4" fmla="*/ 234019 w 1128394"/>
                        <a:gd name="connsiteY4" fmla="*/ 269827 h 1244191"/>
                        <a:gd name="connsiteX5" fmla="*/ 793044 w 1128394"/>
                        <a:gd name="connsiteY5" fmla="*/ 681970 h 1244191"/>
                        <a:gd name="connsiteX6" fmla="*/ 790474 w 1128394"/>
                        <a:gd name="connsiteY6" fmla="*/ 869653 h 1244191"/>
                        <a:gd name="connsiteX7" fmla="*/ 827650 w 1128394"/>
                        <a:gd name="connsiteY7" fmla="*/ 1001037 h 1244191"/>
                        <a:gd name="connsiteX8" fmla="*/ 835164 w 1128394"/>
                        <a:gd name="connsiteY8" fmla="*/ 894947 h 1244191"/>
                        <a:gd name="connsiteX9" fmla="*/ 826030 w 1128394"/>
                        <a:gd name="connsiteY9" fmla="*/ 850231 h 1244191"/>
                        <a:gd name="connsiteX10" fmla="*/ 827757 w 1128394"/>
                        <a:gd name="connsiteY10" fmla="*/ 850732 h 1244191"/>
                        <a:gd name="connsiteX11" fmla="*/ 831100 w 1128394"/>
                        <a:gd name="connsiteY11" fmla="*/ 855491 h 1244191"/>
                        <a:gd name="connsiteX12" fmla="*/ 861577 w 1128394"/>
                        <a:gd name="connsiteY12" fmla="*/ 893073 h 1244191"/>
                        <a:gd name="connsiteX13" fmla="*/ 866736 w 1128394"/>
                        <a:gd name="connsiteY13" fmla="*/ 898617 h 1244191"/>
                        <a:gd name="connsiteX14" fmla="*/ 898371 w 1128394"/>
                        <a:gd name="connsiteY14" fmla="*/ 951868 h 1244191"/>
                        <a:gd name="connsiteX15" fmla="*/ 1025185 w 1128394"/>
                        <a:gd name="connsiteY15" fmla="*/ 1083604 h 1244191"/>
                        <a:gd name="connsiteX16" fmla="*/ 1009317 w 1128394"/>
                        <a:gd name="connsiteY16" fmla="*/ 1006563 h 1244191"/>
                        <a:gd name="connsiteX17" fmla="*/ 1008542 w 1128394"/>
                        <a:gd name="connsiteY17" fmla="*/ 1005030 h 1244191"/>
                        <a:gd name="connsiteX18" fmla="*/ 972741 w 1128394"/>
                        <a:gd name="connsiteY18" fmla="*/ 931403 h 1244191"/>
                        <a:gd name="connsiteX19" fmla="*/ 1092267 w 1128394"/>
                        <a:gd name="connsiteY19" fmla="*/ 1073455 h 1244191"/>
                        <a:gd name="connsiteX20" fmla="*/ 1076398 w 1128394"/>
                        <a:gd name="connsiteY20" fmla="*/ 996413 h 1244191"/>
                        <a:gd name="connsiteX21" fmla="*/ 1068254 w 1128394"/>
                        <a:gd name="connsiteY21" fmla="*/ 980289 h 1244191"/>
                        <a:gd name="connsiteX22" fmla="*/ 1068655 w 1128394"/>
                        <a:gd name="connsiteY22" fmla="*/ 979243 h 1244191"/>
                        <a:gd name="connsiteX23" fmla="*/ 1021415 w 1128394"/>
                        <a:gd name="connsiteY23" fmla="*/ 915313 h 1244191"/>
                        <a:gd name="connsiteX24" fmla="*/ 1121483 w 1128394"/>
                        <a:gd name="connsiteY24" fmla="*/ 1014553 h 1244191"/>
                        <a:gd name="connsiteX25" fmla="*/ 1059822 w 1128394"/>
                        <a:gd name="connsiteY25" fmla="*/ 887273 h 1244191"/>
                        <a:gd name="connsiteX26" fmla="*/ 1121745 w 1128394"/>
                        <a:gd name="connsiteY26" fmla="*/ 930166 h 1244191"/>
                        <a:gd name="connsiteX27" fmla="*/ 1054628 w 1128394"/>
                        <a:gd name="connsiteY27" fmla="*/ 823969 h 1244191"/>
                        <a:gd name="connsiteX28" fmla="*/ 1126855 w 1128394"/>
                        <a:gd name="connsiteY28" fmla="*/ 894817 h 1244191"/>
                        <a:gd name="connsiteX29" fmla="*/ 892144 w 1128394"/>
                        <a:gd name="connsiteY29" fmla="*/ 555057 h 1244191"/>
                        <a:gd name="connsiteX30" fmla="*/ 256095 w 1128394"/>
                        <a:gd name="connsiteY30" fmla="*/ 4967 h 1244191"/>
                        <a:gd name="connsiteX31" fmla="*/ 70199 w 1128394"/>
                        <a:gd name="connsiteY31" fmla="*/ 90266 h 1244191"/>
                        <a:gd name="connsiteX32" fmla="*/ 1506 w 1128394"/>
                        <a:gd name="connsiteY32" fmla="*/ 818089 h 1244191"/>
                        <a:gd name="connsiteX0" fmla="*/ 1506 w 1128394"/>
                        <a:gd name="connsiteY0" fmla="*/ 818089 h 1196582"/>
                        <a:gd name="connsiteX1" fmla="*/ 91500 w 1128394"/>
                        <a:gd name="connsiteY1" fmla="*/ 1188643 h 1196582"/>
                        <a:gd name="connsiteX2" fmla="*/ 266159 w 1128394"/>
                        <a:gd name="connsiteY2" fmla="*/ 1005683 h 1196582"/>
                        <a:gd name="connsiteX3" fmla="*/ 234019 w 1128394"/>
                        <a:gd name="connsiteY3" fmla="*/ 269827 h 1196582"/>
                        <a:gd name="connsiteX4" fmla="*/ 793044 w 1128394"/>
                        <a:gd name="connsiteY4" fmla="*/ 681970 h 1196582"/>
                        <a:gd name="connsiteX5" fmla="*/ 790474 w 1128394"/>
                        <a:gd name="connsiteY5" fmla="*/ 869653 h 1196582"/>
                        <a:gd name="connsiteX6" fmla="*/ 827650 w 1128394"/>
                        <a:gd name="connsiteY6" fmla="*/ 1001037 h 1196582"/>
                        <a:gd name="connsiteX7" fmla="*/ 835164 w 1128394"/>
                        <a:gd name="connsiteY7" fmla="*/ 894947 h 1196582"/>
                        <a:gd name="connsiteX8" fmla="*/ 826030 w 1128394"/>
                        <a:gd name="connsiteY8" fmla="*/ 850231 h 1196582"/>
                        <a:gd name="connsiteX9" fmla="*/ 827757 w 1128394"/>
                        <a:gd name="connsiteY9" fmla="*/ 850732 h 1196582"/>
                        <a:gd name="connsiteX10" fmla="*/ 831100 w 1128394"/>
                        <a:gd name="connsiteY10" fmla="*/ 855491 h 1196582"/>
                        <a:gd name="connsiteX11" fmla="*/ 861577 w 1128394"/>
                        <a:gd name="connsiteY11" fmla="*/ 893073 h 1196582"/>
                        <a:gd name="connsiteX12" fmla="*/ 866736 w 1128394"/>
                        <a:gd name="connsiteY12" fmla="*/ 898617 h 1196582"/>
                        <a:gd name="connsiteX13" fmla="*/ 898371 w 1128394"/>
                        <a:gd name="connsiteY13" fmla="*/ 951868 h 1196582"/>
                        <a:gd name="connsiteX14" fmla="*/ 1025185 w 1128394"/>
                        <a:gd name="connsiteY14" fmla="*/ 1083604 h 1196582"/>
                        <a:gd name="connsiteX15" fmla="*/ 1009317 w 1128394"/>
                        <a:gd name="connsiteY15" fmla="*/ 1006563 h 1196582"/>
                        <a:gd name="connsiteX16" fmla="*/ 1008542 w 1128394"/>
                        <a:gd name="connsiteY16" fmla="*/ 1005030 h 1196582"/>
                        <a:gd name="connsiteX17" fmla="*/ 972741 w 1128394"/>
                        <a:gd name="connsiteY17" fmla="*/ 931403 h 1196582"/>
                        <a:gd name="connsiteX18" fmla="*/ 1092267 w 1128394"/>
                        <a:gd name="connsiteY18" fmla="*/ 1073455 h 1196582"/>
                        <a:gd name="connsiteX19" fmla="*/ 1076398 w 1128394"/>
                        <a:gd name="connsiteY19" fmla="*/ 996413 h 1196582"/>
                        <a:gd name="connsiteX20" fmla="*/ 1068254 w 1128394"/>
                        <a:gd name="connsiteY20" fmla="*/ 980289 h 1196582"/>
                        <a:gd name="connsiteX21" fmla="*/ 1068655 w 1128394"/>
                        <a:gd name="connsiteY21" fmla="*/ 979243 h 1196582"/>
                        <a:gd name="connsiteX22" fmla="*/ 1021415 w 1128394"/>
                        <a:gd name="connsiteY22" fmla="*/ 915313 h 1196582"/>
                        <a:gd name="connsiteX23" fmla="*/ 1121483 w 1128394"/>
                        <a:gd name="connsiteY23" fmla="*/ 1014553 h 1196582"/>
                        <a:gd name="connsiteX24" fmla="*/ 1059822 w 1128394"/>
                        <a:gd name="connsiteY24" fmla="*/ 887273 h 1196582"/>
                        <a:gd name="connsiteX25" fmla="*/ 1121745 w 1128394"/>
                        <a:gd name="connsiteY25" fmla="*/ 930166 h 1196582"/>
                        <a:gd name="connsiteX26" fmla="*/ 1054628 w 1128394"/>
                        <a:gd name="connsiteY26" fmla="*/ 823969 h 1196582"/>
                        <a:gd name="connsiteX27" fmla="*/ 1126855 w 1128394"/>
                        <a:gd name="connsiteY27" fmla="*/ 894817 h 1196582"/>
                        <a:gd name="connsiteX28" fmla="*/ 892144 w 1128394"/>
                        <a:gd name="connsiteY28" fmla="*/ 555057 h 1196582"/>
                        <a:gd name="connsiteX29" fmla="*/ 256095 w 1128394"/>
                        <a:gd name="connsiteY29" fmla="*/ 4967 h 1196582"/>
                        <a:gd name="connsiteX30" fmla="*/ 70199 w 1128394"/>
                        <a:gd name="connsiteY30" fmla="*/ 90266 h 1196582"/>
                        <a:gd name="connsiteX31" fmla="*/ 1506 w 1128394"/>
                        <a:gd name="connsiteY31" fmla="*/ 818089 h 1196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128394" h="1196582">
                          <a:moveTo>
                            <a:pt x="1506" y="818089"/>
                          </a:moveTo>
                          <a:cubicBezTo>
                            <a:pt x="5056" y="1001152"/>
                            <a:pt x="47391" y="1157377"/>
                            <a:pt x="91500" y="1188643"/>
                          </a:cubicBezTo>
                          <a:cubicBezTo>
                            <a:pt x="135609" y="1219909"/>
                            <a:pt x="242406" y="1158819"/>
                            <a:pt x="266159" y="1005683"/>
                          </a:cubicBezTo>
                          <a:cubicBezTo>
                            <a:pt x="258083" y="822945"/>
                            <a:pt x="258772" y="467491"/>
                            <a:pt x="234019" y="269827"/>
                          </a:cubicBezTo>
                          <a:cubicBezTo>
                            <a:pt x="338580" y="373583"/>
                            <a:pt x="689567" y="669482"/>
                            <a:pt x="793044" y="681970"/>
                          </a:cubicBezTo>
                          <a:cubicBezTo>
                            <a:pt x="792187" y="744531"/>
                            <a:pt x="791331" y="807092"/>
                            <a:pt x="790474" y="869653"/>
                          </a:cubicBezTo>
                          <a:cubicBezTo>
                            <a:pt x="813058" y="960248"/>
                            <a:pt x="820202" y="996821"/>
                            <a:pt x="827650" y="1001037"/>
                          </a:cubicBezTo>
                          <a:cubicBezTo>
                            <a:pt x="835098" y="1005253"/>
                            <a:pt x="844489" y="954796"/>
                            <a:pt x="835164" y="894947"/>
                          </a:cubicBezTo>
                          <a:lnTo>
                            <a:pt x="826030" y="850231"/>
                          </a:lnTo>
                          <a:lnTo>
                            <a:pt x="827757" y="850732"/>
                          </a:lnTo>
                          <a:lnTo>
                            <a:pt x="831100" y="855491"/>
                          </a:lnTo>
                          <a:cubicBezTo>
                            <a:pt x="841115" y="868689"/>
                            <a:pt x="851312" y="881246"/>
                            <a:pt x="861577" y="893073"/>
                          </a:cubicBezTo>
                          <a:lnTo>
                            <a:pt x="866736" y="898617"/>
                          </a:lnTo>
                          <a:lnTo>
                            <a:pt x="898371" y="951868"/>
                          </a:lnTo>
                          <a:cubicBezTo>
                            <a:pt x="950996" y="1032868"/>
                            <a:pt x="1007773" y="1091848"/>
                            <a:pt x="1025185" y="1083604"/>
                          </a:cubicBezTo>
                          <a:cubicBezTo>
                            <a:pt x="1036067" y="1078451"/>
                            <a:pt x="1028997" y="1048258"/>
                            <a:pt x="1009317" y="1006563"/>
                          </a:cubicBezTo>
                          <a:lnTo>
                            <a:pt x="1008542" y="1005030"/>
                          </a:lnTo>
                          <a:lnTo>
                            <a:pt x="972741" y="931403"/>
                          </a:lnTo>
                          <a:cubicBezTo>
                            <a:pt x="1012583" y="978754"/>
                            <a:pt x="1072953" y="1087046"/>
                            <a:pt x="1092267" y="1073455"/>
                          </a:cubicBezTo>
                          <a:cubicBezTo>
                            <a:pt x="1111581" y="1059864"/>
                            <a:pt x="1096080" y="1038109"/>
                            <a:pt x="1076398" y="996413"/>
                          </a:cubicBezTo>
                          <a:lnTo>
                            <a:pt x="1068254" y="980289"/>
                          </a:lnTo>
                          <a:lnTo>
                            <a:pt x="1068655" y="979243"/>
                          </a:lnTo>
                          <a:lnTo>
                            <a:pt x="1021415" y="915313"/>
                          </a:lnTo>
                          <a:cubicBezTo>
                            <a:pt x="1044365" y="939153"/>
                            <a:pt x="1115082" y="1019226"/>
                            <a:pt x="1121483" y="1014553"/>
                          </a:cubicBezTo>
                          <a:cubicBezTo>
                            <a:pt x="1127884" y="1009880"/>
                            <a:pt x="1079503" y="928968"/>
                            <a:pt x="1059822" y="887273"/>
                          </a:cubicBezTo>
                          <a:cubicBezTo>
                            <a:pt x="1080463" y="901571"/>
                            <a:pt x="1105518" y="980943"/>
                            <a:pt x="1121745" y="930166"/>
                          </a:cubicBezTo>
                          <a:cubicBezTo>
                            <a:pt x="1124968" y="920082"/>
                            <a:pt x="1053776" y="829860"/>
                            <a:pt x="1054628" y="823969"/>
                          </a:cubicBezTo>
                          <a:cubicBezTo>
                            <a:pt x="1055480" y="818078"/>
                            <a:pt x="1140795" y="924272"/>
                            <a:pt x="1126855" y="894817"/>
                          </a:cubicBezTo>
                          <a:cubicBezTo>
                            <a:pt x="1101672" y="845733"/>
                            <a:pt x="962929" y="511491"/>
                            <a:pt x="892144" y="555057"/>
                          </a:cubicBezTo>
                          <a:cubicBezTo>
                            <a:pt x="676333" y="380225"/>
                            <a:pt x="361161" y="2612"/>
                            <a:pt x="256095" y="4967"/>
                          </a:cubicBezTo>
                          <a:cubicBezTo>
                            <a:pt x="165961" y="-12680"/>
                            <a:pt x="98678" y="16913"/>
                            <a:pt x="70199" y="90266"/>
                          </a:cubicBezTo>
                          <a:cubicBezTo>
                            <a:pt x="-5637" y="228205"/>
                            <a:pt x="-2044" y="635026"/>
                            <a:pt x="1506" y="818089"/>
                          </a:cubicBezTo>
                          <a:close/>
                        </a:path>
                      </a:pathLst>
                    </a:cu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dirty="0"/>
                    </a:p>
                  </p:txBody>
                </p:sp>
                <p:grpSp>
                  <p:nvGrpSpPr>
                    <p:cNvPr id="354" name="Csoportba foglalás 353"/>
                    <p:cNvGrpSpPr/>
                    <p:nvPr/>
                  </p:nvGrpSpPr>
                  <p:grpSpPr>
                    <a:xfrm rot="1641199">
                      <a:off x="8967058" y="2396128"/>
                      <a:ext cx="436287" cy="511890"/>
                      <a:chOff x="8905585" y="2466199"/>
                      <a:chExt cx="436287" cy="511890"/>
                    </a:xfrm>
                  </p:grpSpPr>
                  <p:sp>
                    <p:nvSpPr>
                      <p:cNvPr id="355" name="Ellipszis 42"/>
                      <p:cNvSpPr/>
                      <p:nvPr/>
                    </p:nvSpPr>
                    <p:spPr>
                      <a:xfrm rot="7689270">
                        <a:off x="8910058" y="2520394"/>
                        <a:ext cx="486010" cy="377619"/>
                      </a:xfrm>
                      <a:custGeom>
                        <a:avLst/>
                        <a:gdLst>
                          <a:gd name="connsiteX0" fmla="*/ 0 w 738119"/>
                          <a:gd name="connsiteY0" fmla="*/ 338046 h 676092"/>
                          <a:gd name="connsiteX1" fmla="*/ 369060 w 738119"/>
                          <a:gd name="connsiteY1" fmla="*/ 0 h 676092"/>
                          <a:gd name="connsiteX2" fmla="*/ 738120 w 738119"/>
                          <a:gd name="connsiteY2" fmla="*/ 338046 h 676092"/>
                          <a:gd name="connsiteX3" fmla="*/ 369060 w 738119"/>
                          <a:gd name="connsiteY3" fmla="*/ 676092 h 676092"/>
                          <a:gd name="connsiteX4" fmla="*/ 0 w 738119"/>
                          <a:gd name="connsiteY4" fmla="*/ 338046 h 676092"/>
                          <a:gd name="connsiteX0" fmla="*/ 0 w 807392"/>
                          <a:gd name="connsiteY0" fmla="*/ 564397 h 709538"/>
                          <a:gd name="connsiteX1" fmla="*/ 438332 w 807392"/>
                          <a:gd name="connsiteY1" fmla="*/ 4678 h 709538"/>
                          <a:gd name="connsiteX2" fmla="*/ 807392 w 807392"/>
                          <a:gd name="connsiteY2" fmla="*/ 342724 h 709538"/>
                          <a:gd name="connsiteX3" fmla="*/ 438332 w 807392"/>
                          <a:gd name="connsiteY3" fmla="*/ 680770 h 709538"/>
                          <a:gd name="connsiteX4" fmla="*/ 0 w 807392"/>
                          <a:gd name="connsiteY4" fmla="*/ 564397 h 709538"/>
                          <a:gd name="connsiteX0" fmla="*/ 342 w 807734"/>
                          <a:gd name="connsiteY0" fmla="*/ 564397 h 812714"/>
                          <a:gd name="connsiteX1" fmla="*/ 438674 w 807734"/>
                          <a:gd name="connsiteY1" fmla="*/ 4678 h 812714"/>
                          <a:gd name="connsiteX2" fmla="*/ 807734 w 807734"/>
                          <a:gd name="connsiteY2" fmla="*/ 342724 h 812714"/>
                          <a:gd name="connsiteX3" fmla="*/ 511777 w 807734"/>
                          <a:gd name="connsiteY3" fmla="*/ 806891 h 812714"/>
                          <a:gd name="connsiteX4" fmla="*/ 342 w 807734"/>
                          <a:gd name="connsiteY4" fmla="*/ 564397 h 812714"/>
                          <a:gd name="connsiteX0" fmla="*/ 242 w 807634"/>
                          <a:gd name="connsiteY0" fmla="*/ 564397 h 834088"/>
                          <a:gd name="connsiteX1" fmla="*/ 438574 w 807634"/>
                          <a:gd name="connsiteY1" fmla="*/ 4678 h 834088"/>
                          <a:gd name="connsiteX2" fmla="*/ 807634 w 807634"/>
                          <a:gd name="connsiteY2" fmla="*/ 342724 h 834088"/>
                          <a:gd name="connsiteX3" fmla="*/ 499634 w 807634"/>
                          <a:gd name="connsiteY3" fmla="*/ 828801 h 834088"/>
                          <a:gd name="connsiteX4" fmla="*/ 242 w 807634"/>
                          <a:gd name="connsiteY4" fmla="*/ 564397 h 834088"/>
                          <a:gd name="connsiteX0" fmla="*/ 4399 w 811791"/>
                          <a:gd name="connsiteY0" fmla="*/ 402843 h 671880"/>
                          <a:gd name="connsiteX1" fmla="*/ 290660 w 811791"/>
                          <a:gd name="connsiteY1" fmla="*/ 16163 h 671880"/>
                          <a:gd name="connsiteX2" fmla="*/ 811791 w 811791"/>
                          <a:gd name="connsiteY2" fmla="*/ 181170 h 671880"/>
                          <a:gd name="connsiteX3" fmla="*/ 503791 w 811791"/>
                          <a:gd name="connsiteY3" fmla="*/ 667247 h 671880"/>
                          <a:gd name="connsiteX4" fmla="*/ 4399 w 811791"/>
                          <a:gd name="connsiteY4" fmla="*/ 402843 h 671880"/>
                          <a:gd name="connsiteX0" fmla="*/ 10346 w 817738"/>
                          <a:gd name="connsiteY0" fmla="*/ 515682 h 784719"/>
                          <a:gd name="connsiteX1" fmla="*/ 296607 w 817738"/>
                          <a:gd name="connsiteY1" fmla="*/ 129002 h 784719"/>
                          <a:gd name="connsiteX2" fmla="*/ 817738 w 817738"/>
                          <a:gd name="connsiteY2" fmla="*/ 294009 h 784719"/>
                          <a:gd name="connsiteX3" fmla="*/ 509738 w 817738"/>
                          <a:gd name="connsiteY3" fmla="*/ 780086 h 784719"/>
                          <a:gd name="connsiteX4" fmla="*/ 10346 w 817738"/>
                          <a:gd name="connsiteY4" fmla="*/ 515682 h 784719"/>
                          <a:gd name="connsiteX0" fmla="*/ 10346 w 817738"/>
                          <a:gd name="connsiteY0" fmla="*/ 515682 h 789307"/>
                          <a:gd name="connsiteX1" fmla="*/ 296607 w 817738"/>
                          <a:gd name="connsiteY1" fmla="*/ 129002 h 789307"/>
                          <a:gd name="connsiteX2" fmla="*/ 817738 w 817738"/>
                          <a:gd name="connsiteY2" fmla="*/ 294009 h 789307"/>
                          <a:gd name="connsiteX3" fmla="*/ 509738 w 817738"/>
                          <a:gd name="connsiteY3" fmla="*/ 780086 h 789307"/>
                          <a:gd name="connsiteX4" fmla="*/ 10346 w 817738"/>
                          <a:gd name="connsiteY4" fmla="*/ 515682 h 789307"/>
                          <a:gd name="connsiteX0" fmla="*/ 7684 w 815076"/>
                          <a:gd name="connsiteY0" fmla="*/ 515682 h 867736"/>
                          <a:gd name="connsiteX1" fmla="*/ 293945 w 815076"/>
                          <a:gd name="connsiteY1" fmla="*/ 129002 h 867736"/>
                          <a:gd name="connsiteX2" fmla="*/ 815076 w 815076"/>
                          <a:gd name="connsiteY2" fmla="*/ 294009 h 867736"/>
                          <a:gd name="connsiteX3" fmla="*/ 462922 w 815076"/>
                          <a:gd name="connsiteY3" fmla="*/ 860425 h 867736"/>
                          <a:gd name="connsiteX4" fmla="*/ 7684 w 815076"/>
                          <a:gd name="connsiteY4" fmla="*/ 515682 h 867736"/>
                          <a:gd name="connsiteX0" fmla="*/ 7684 w 815076"/>
                          <a:gd name="connsiteY0" fmla="*/ 515682 h 877431"/>
                          <a:gd name="connsiteX1" fmla="*/ 293945 w 815076"/>
                          <a:gd name="connsiteY1" fmla="*/ 129002 h 877431"/>
                          <a:gd name="connsiteX2" fmla="*/ 815076 w 815076"/>
                          <a:gd name="connsiteY2" fmla="*/ 294009 h 877431"/>
                          <a:gd name="connsiteX3" fmla="*/ 462922 w 815076"/>
                          <a:gd name="connsiteY3" fmla="*/ 860425 h 877431"/>
                          <a:gd name="connsiteX4" fmla="*/ 7684 w 815076"/>
                          <a:gd name="connsiteY4" fmla="*/ 515682 h 877431"/>
                          <a:gd name="connsiteX0" fmla="*/ 2722 w 829901"/>
                          <a:gd name="connsiteY0" fmla="*/ 534084 h 768586"/>
                          <a:gd name="connsiteX1" fmla="*/ 308770 w 829901"/>
                          <a:gd name="connsiteY1" fmla="*/ 25025 h 768586"/>
                          <a:gd name="connsiteX2" fmla="*/ 829901 w 829901"/>
                          <a:gd name="connsiteY2" fmla="*/ 190032 h 768586"/>
                          <a:gd name="connsiteX3" fmla="*/ 477747 w 829901"/>
                          <a:gd name="connsiteY3" fmla="*/ 756448 h 768586"/>
                          <a:gd name="connsiteX4" fmla="*/ 2722 w 829901"/>
                          <a:gd name="connsiteY4" fmla="*/ 534084 h 768586"/>
                          <a:gd name="connsiteX0" fmla="*/ 2723 w 829902"/>
                          <a:gd name="connsiteY0" fmla="*/ 534084 h 765499"/>
                          <a:gd name="connsiteX1" fmla="*/ 308771 w 829902"/>
                          <a:gd name="connsiteY1" fmla="*/ 25025 h 765499"/>
                          <a:gd name="connsiteX2" fmla="*/ 829902 w 829902"/>
                          <a:gd name="connsiteY2" fmla="*/ 190032 h 765499"/>
                          <a:gd name="connsiteX3" fmla="*/ 477748 w 829902"/>
                          <a:gd name="connsiteY3" fmla="*/ 756448 h 765499"/>
                          <a:gd name="connsiteX4" fmla="*/ 2723 w 829902"/>
                          <a:gd name="connsiteY4" fmla="*/ 534084 h 765499"/>
                          <a:gd name="connsiteX0" fmla="*/ 2008 w 829187"/>
                          <a:gd name="connsiteY0" fmla="*/ 553522 h 784937"/>
                          <a:gd name="connsiteX1" fmla="*/ 308056 w 829187"/>
                          <a:gd name="connsiteY1" fmla="*/ 44463 h 784937"/>
                          <a:gd name="connsiteX2" fmla="*/ 829187 w 829187"/>
                          <a:gd name="connsiteY2" fmla="*/ 209470 h 784937"/>
                          <a:gd name="connsiteX3" fmla="*/ 477033 w 829187"/>
                          <a:gd name="connsiteY3" fmla="*/ 775886 h 784937"/>
                          <a:gd name="connsiteX4" fmla="*/ 2008 w 829187"/>
                          <a:gd name="connsiteY4" fmla="*/ 553522 h 7849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29187" h="784937">
                            <a:moveTo>
                              <a:pt x="2008" y="553522"/>
                            </a:moveTo>
                            <a:cubicBezTo>
                              <a:pt x="-26155" y="431618"/>
                              <a:pt x="250296" y="146091"/>
                              <a:pt x="308056" y="44463"/>
                            </a:cubicBezTo>
                            <a:cubicBezTo>
                              <a:pt x="365816" y="-57165"/>
                              <a:pt x="829187" y="22772"/>
                              <a:pt x="829187" y="209470"/>
                            </a:cubicBezTo>
                            <a:cubicBezTo>
                              <a:pt x="829187" y="396168"/>
                              <a:pt x="770804" y="728558"/>
                              <a:pt x="477033" y="775886"/>
                            </a:cubicBezTo>
                            <a:cubicBezTo>
                              <a:pt x="183262" y="823214"/>
                              <a:pt x="30171" y="675426"/>
                              <a:pt x="2008" y="553522"/>
                            </a:cubicBezTo>
                            <a:close/>
                          </a:path>
                        </a:pathLst>
                      </a:custGeom>
                      <a:solidFill>
                        <a:srgbClr val="D6009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grpSp>
                    <p:nvGrpSpPr>
                      <p:cNvPr id="356" name="Csoportba foglalás 355"/>
                      <p:cNvGrpSpPr/>
                      <p:nvPr/>
                    </p:nvGrpSpPr>
                    <p:grpSpPr>
                      <a:xfrm>
                        <a:off x="8905585" y="2833390"/>
                        <a:ext cx="371707" cy="144699"/>
                        <a:chOff x="8905585" y="2833390"/>
                        <a:chExt cx="371707" cy="144699"/>
                      </a:xfrm>
                    </p:grpSpPr>
                    <p:sp>
                      <p:nvSpPr>
                        <p:cNvPr id="357" name="Trapezoid 43"/>
                        <p:cNvSpPr/>
                        <p:nvPr/>
                      </p:nvSpPr>
                      <p:spPr>
                        <a:xfrm rot="1309861">
                          <a:off x="8905585" y="2833390"/>
                          <a:ext cx="371707" cy="144699"/>
                        </a:xfrm>
                        <a:custGeom>
                          <a:avLst/>
                          <a:gdLst>
                            <a:gd name="connsiteX0" fmla="*/ 0 w 519185"/>
                            <a:gd name="connsiteY0" fmla="*/ 225706 h 225706"/>
                            <a:gd name="connsiteX1" fmla="*/ 119611 w 519185"/>
                            <a:gd name="connsiteY1" fmla="*/ 0 h 225706"/>
                            <a:gd name="connsiteX2" fmla="*/ 399574 w 519185"/>
                            <a:gd name="connsiteY2" fmla="*/ 0 h 225706"/>
                            <a:gd name="connsiteX3" fmla="*/ 519185 w 519185"/>
                            <a:gd name="connsiteY3" fmla="*/ 225706 h 225706"/>
                            <a:gd name="connsiteX4" fmla="*/ 0 w 519185"/>
                            <a:gd name="connsiteY4" fmla="*/ 225706 h 225706"/>
                            <a:gd name="connsiteX0" fmla="*/ 9142 w 528327"/>
                            <a:gd name="connsiteY0" fmla="*/ 225706 h 225706"/>
                            <a:gd name="connsiteX1" fmla="*/ 128753 w 528327"/>
                            <a:gd name="connsiteY1" fmla="*/ 0 h 225706"/>
                            <a:gd name="connsiteX2" fmla="*/ 408716 w 528327"/>
                            <a:gd name="connsiteY2" fmla="*/ 0 h 225706"/>
                            <a:gd name="connsiteX3" fmla="*/ 528327 w 528327"/>
                            <a:gd name="connsiteY3" fmla="*/ 225706 h 225706"/>
                            <a:gd name="connsiteX4" fmla="*/ 9142 w 528327"/>
                            <a:gd name="connsiteY4" fmla="*/ 225706 h 225706"/>
                            <a:gd name="connsiteX0" fmla="*/ 9142 w 528327"/>
                            <a:gd name="connsiteY0" fmla="*/ 225706 h 236555"/>
                            <a:gd name="connsiteX1" fmla="*/ 128753 w 528327"/>
                            <a:gd name="connsiteY1" fmla="*/ 0 h 236555"/>
                            <a:gd name="connsiteX2" fmla="*/ 408716 w 528327"/>
                            <a:gd name="connsiteY2" fmla="*/ 0 h 236555"/>
                            <a:gd name="connsiteX3" fmla="*/ 528327 w 528327"/>
                            <a:gd name="connsiteY3" fmla="*/ 225706 h 236555"/>
                            <a:gd name="connsiteX4" fmla="*/ 9142 w 528327"/>
                            <a:gd name="connsiteY4" fmla="*/ 225706 h 236555"/>
                            <a:gd name="connsiteX0" fmla="*/ 9142 w 528327"/>
                            <a:gd name="connsiteY0" fmla="*/ 225706 h 249842"/>
                            <a:gd name="connsiteX1" fmla="*/ 128753 w 528327"/>
                            <a:gd name="connsiteY1" fmla="*/ 0 h 249842"/>
                            <a:gd name="connsiteX2" fmla="*/ 408716 w 528327"/>
                            <a:gd name="connsiteY2" fmla="*/ 0 h 249842"/>
                            <a:gd name="connsiteX3" fmla="*/ 528327 w 528327"/>
                            <a:gd name="connsiteY3" fmla="*/ 225706 h 249842"/>
                            <a:gd name="connsiteX4" fmla="*/ 9142 w 528327"/>
                            <a:gd name="connsiteY4" fmla="*/ 225706 h 249842"/>
                            <a:gd name="connsiteX0" fmla="*/ 9142 w 528327"/>
                            <a:gd name="connsiteY0" fmla="*/ 225706 h 249842"/>
                            <a:gd name="connsiteX1" fmla="*/ 128753 w 528327"/>
                            <a:gd name="connsiteY1" fmla="*/ 0 h 249842"/>
                            <a:gd name="connsiteX2" fmla="*/ 408716 w 528327"/>
                            <a:gd name="connsiteY2" fmla="*/ 0 h 249842"/>
                            <a:gd name="connsiteX3" fmla="*/ 528327 w 528327"/>
                            <a:gd name="connsiteY3" fmla="*/ 225706 h 249842"/>
                            <a:gd name="connsiteX4" fmla="*/ 9142 w 528327"/>
                            <a:gd name="connsiteY4" fmla="*/ 225706 h 2498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28327" h="249842">
                              <a:moveTo>
                                <a:pt x="9142" y="225706"/>
                              </a:moveTo>
                              <a:cubicBezTo>
                                <a:pt x="-34276" y="155095"/>
                                <a:pt x="88883" y="75235"/>
                                <a:pt x="128753" y="0"/>
                              </a:cubicBezTo>
                              <a:lnTo>
                                <a:pt x="408716" y="0"/>
                              </a:lnTo>
                              <a:cubicBezTo>
                                <a:pt x="448586" y="75235"/>
                                <a:pt x="517943" y="121179"/>
                                <a:pt x="528327" y="225706"/>
                              </a:cubicBezTo>
                              <a:cubicBezTo>
                                <a:pt x="335543" y="264828"/>
                                <a:pt x="157633" y="250117"/>
                                <a:pt x="9142" y="2257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60093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  <p:sp>
                      <p:nvSpPr>
                        <p:cNvPr id="358" name="Trapezoid 1"/>
                        <p:cNvSpPr/>
                        <p:nvPr/>
                      </p:nvSpPr>
                      <p:spPr>
                        <a:xfrm rot="1243270" flipH="1">
                          <a:off x="8954986" y="2841852"/>
                          <a:ext cx="284478" cy="53957"/>
                        </a:xfrm>
                        <a:prstGeom prst="rect">
                          <a:avLst/>
                        </a:prstGeom>
                        <a:gradFill flip="none" rotWithShape="1">
                          <a:gsLst>
                            <a:gs pos="57000">
                              <a:srgbClr val="E664BD"/>
                            </a:gs>
                            <a:gs pos="0">
                              <a:srgbClr val="D60093">
                                <a:alpha val="62000"/>
                              </a:srgbClr>
                            </a:gs>
                            <a:gs pos="100000">
                              <a:srgbClr val="DF3BAB"/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</p:grpSp>
              </p:grpSp>
              <p:sp>
                <p:nvSpPr>
                  <p:cNvPr id="346" name="Szabadkézi sokszög 345"/>
                  <p:cNvSpPr/>
                  <p:nvPr/>
                </p:nvSpPr>
                <p:spPr>
                  <a:xfrm rot="8498154">
                    <a:off x="9587215" y="2718304"/>
                    <a:ext cx="1154948" cy="900843"/>
                  </a:xfrm>
                  <a:custGeom>
                    <a:avLst/>
                    <a:gdLst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0632 w 1301961"/>
                      <a:gd name="connsiteY10" fmla="*/ 618116 h 984034"/>
                      <a:gd name="connsiteX11" fmla="*/ 1192585 w 1301961"/>
                      <a:gd name="connsiteY11" fmla="*/ 636204 h 984034"/>
                      <a:gd name="connsiteX12" fmla="*/ 1195221 w 1301961"/>
                      <a:gd name="connsiteY12" fmla="*/ 634956 h 984034"/>
                      <a:gd name="connsiteX13" fmla="*/ 1196614 w 1301961"/>
                      <a:gd name="connsiteY13" fmla="*/ 636762 h 984034"/>
                      <a:gd name="connsiteX14" fmla="*/ 1233448 w 1301961"/>
                      <a:gd name="connsiteY14" fmla="*/ 689421 h 984034"/>
                      <a:gd name="connsiteX15" fmla="*/ 1297412 w 1301961"/>
                      <a:gd name="connsiteY15" fmla="*/ 839226 h 984034"/>
                      <a:gd name="connsiteX16" fmla="*/ 1280449 w 1301961"/>
                      <a:gd name="connsiteY16" fmla="*/ 833105 h 984034"/>
                      <a:gd name="connsiteX17" fmla="*/ 1272136 w 1301961"/>
                      <a:gd name="connsiteY17" fmla="*/ 826073 h 984034"/>
                      <a:gd name="connsiteX18" fmla="*/ 1282264 w 1301961"/>
                      <a:gd name="connsiteY18" fmla="*/ 846124 h 984034"/>
                      <a:gd name="connsiteX19" fmla="*/ 1297165 w 1301961"/>
                      <a:gd name="connsiteY19" fmla="*/ 918470 h 984034"/>
                      <a:gd name="connsiteX20" fmla="*/ 1250023 w 1301961"/>
                      <a:gd name="connsiteY20" fmla="*/ 888042 h 984034"/>
                      <a:gd name="connsiteX21" fmla="*/ 1247558 w 1301961"/>
                      <a:gd name="connsiteY21" fmla="*/ 885312 h 984034"/>
                      <a:gd name="connsiteX22" fmla="*/ 1247181 w 1301961"/>
                      <a:gd name="connsiteY22" fmla="*/ 886294 h 984034"/>
                      <a:gd name="connsiteX23" fmla="*/ 1254829 w 1301961"/>
                      <a:gd name="connsiteY23" fmla="*/ 901436 h 984034"/>
                      <a:gd name="connsiteX24" fmla="*/ 1269730 w 1301961"/>
                      <a:gd name="connsiteY24" fmla="*/ 973781 h 984034"/>
                      <a:gd name="connsiteX25" fmla="*/ 1205730 w 1301961"/>
                      <a:gd name="connsiteY25" fmla="*/ 924684 h 984034"/>
                      <a:gd name="connsiteX26" fmla="*/ 1193755 w 1301961"/>
                      <a:gd name="connsiteY26" fmla="*/ 909921 h 984034"/>
                      <a:gd name="connsiteX27" fmla="*/ 1191108 w 1301961"/>
                      <a:gd name="connsiteY27" fmla="*/ 909527 h 984034"/>
                      <a:gd name="connsiteX28" fmla="*/ 1191836 w 1301961"/>
                      <a:gd name="connsiteY28" fmla="*/ 910967 h 984034"/>
                      <a:gd name="connsiteX29" fmla="*/ 1206737 w 1301961"/>
                      <a:gd name="connsiteY29" fmla="*/ 983312 h 984034"/>
                      <a:gd name="connsiteX30" fmla="*/ 1087653 w 1301961"/>
                      <a:gd name="connsiteY30" fmla="*/ 859606 h 984034"/>
                      <a:gd name="connsiteX31" fmla="*/ 1057945 w 1301961"/>
                      <a:gd name="connsiteY31" fmla="*/ 809601 h 984034"/>
                      <a:gd name="connsiteX32" fmla="*/ 1054337 w 1301961"/>
                      <a:gd name="connsiteY32" fmla="*/ 805722 h 984034"/>
                      <a:gd name="connsiteX33" fmla="*/ 1050375 w 1301961"/>
                      <a:gd name="connsiteY33" fmla="*/ 808868 h 984034"/>
                      <a:gd name="connsiteX34" fmla="*/ 1030339 w 1301961"/>
                      <a:gd name="connsiteY34" fmla="*/ 823730 h 984034"/>
                      <a:gd name="connsiteX35" fmla="*/ 1032819 w 1301961"/>
                      <a:gd name="connsiteY35" fmla="*/ 845080 h 984034"/>
                      <a:gd name="connsiteX36" fmla="*/ 1021242 w 1301961"/>
                      <a:gd name="connsiteY36" fmla="*/ 905778 h 984034"/>
                      <a:gd name="connsiteX37" fmla="*/ 986581 w 1301961"/>
                      <a:gd name="connsiteY37" fmla="*/ 864915 h 984034"/>
                      <a:gd name="connsiteX38" fmla="*/ 978291 w 1301961"/>
                      <a:gd name="connsiteY38" fmla="*/ 844440 h 984034"/>
                      <a:gd name="connsiteX39" fmla="*/ 966204 w 1301961"/>
                      <a:gd name="connsiteY39" fmla="*/ 845467 h 984034"/>
                      <a:gd name="connsiteX40" fmla="*/ 936167 w 1301961"/>
                      <a:gd name="connsiteY40" fmla="*/ 832801 h 984034"/>
                      <a:gd name="connsiteX41" fmla="*/ 680695 w 1301961"/>
                      <a:gd name="connsiteY41" fmla="*/ 390181 h 984034"/>
                      <a:gd name="connsiteX42" fmla="*/ 324774 w 1301961"/>
                      <a:gd name="connsiteY42" fmla="*/ 852088 h 984034"/>
                      <a:gd name="connsiteX43" fmla="*/ 16312 w 1301961"/>
                      <a:gd name="connsiteY43" fmla="*/ 879184 h 984034"/>
                      <a:gd name="connsiteX44" fmla="*/ 5359 w 1301961"/>
                      <a:gd name="connsiteY44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0632 w 1301961"/>
                      <a:gd name="connsiteY10" fmla="*/ 618116 h 984034"/>
                      <a:gd name="connsiteX11" fmla="*/ 1192585 w 1301961"/>
                      <a:gd name="connsiteY11" fmla="*/ 636204 h 984034"/>
                      <a:gd name="connsiteX12" fmla="*/ 1195221 w 1301961"/>
                      <a:gd name="connsiteY12" fmla="*/ 634956 h 984034"/>
                      <a:gd name="connsiteX13" fmla="*/ 1196614 w 1301961"/>
                      <a:gd name="connsiteY13" fmla="*/ 636762 h 984034"/>
                      <a:gd name="connsiteX14" fmla="*/ 1233448 w 1301961"/>
                      <a:gd name="connsiteY14" fmla="*/ 689421 h 984034"/>
                      <a:gd name="connsiteX15" fmla="*/ 1297412 w 1301961"/>
                      <a:gd name="connsiteY15" fmla="*/ 839226 h 984034"/>
                      <a:gd name="connsiteX16" fmla="*/ 1280449 w 1301961"/>
                      <a:gd name="connsiteY16" fmla="*/ 833105 h 984034"/>
                      <a:gd name="connsiteX17" fmla="*/ 1272136 w 1301961"/>
                      <a:gd name="connsiteY17" fmla="*/ 826073 h 984034"/>
                      <a:gd name="connsiteX18" fmla="*/ 1282264 w 1301961"/>
                      <a:gd name="connsiteY18" fmla="*/ 846124 h 984034"/>
                      <a:gd name="connsiteX19" fmla="*/ 1297165 w 1301961"/>
                      <a:gd name="connsiteY19" fmla="*/ 918470 h 984034"/>
                      <a:gd name="connsiteX20" fmla="*/ 1250023 w 1301961"/>
                      <a:gd name="connsiteY20" fmla="*/ 888042 h 984034"/>
                      <a:gd name="connsiteX21" fmla="*/ 1247558 w 1301961"/>
                      <a:gd name="connsiteY21" fmla="*/ 885312 h 984034"/>
                      <a:gd name="connsiteX22" fmla="*/ 1247181 w 1301961"/>
                      <a:gd name="connsiteY22" fmla="*/ 886294 h 984034"/>
                      <a:gd name="connsiteX23" fmla="*/ 1254829 w 1301961"/>
                      <a:gd name="connsiteY23" fmla="*/ 901436 h 984034"/>
                      <a:gd name="connsiteX24" fmla="*/ 1269730 w 1301961"/>
                      <a:gd name="connsiteY24" fmla="*/ 973781 h 984034"/>
                      <a:gd name="connsiteX25" fmla="*/ 1205730 w 1301961"/>
                      <a:gd name="connsiteY25" fmla="*/ 924684 h 984034"/>
                      <a:gd name="connsiteX26" fmla="*/ 1193755 w 1301961"/>
                      <a:gd name="connsiteY26" fmla="*/ 909921 h 984034"/>
                      <a:gd name="connsiteX27" fmla="*/ 1191108 w 1301961"/>
                      <a:gd name="connsiteY27" fmla="*/ 909527 h 984034"/>
                      <a:gd name="connsiteX28" fmla="*/ 1191836 w 1301961"/>
                      <a:gd name="connsiteY28" fmla="*/ 910967 h 984034"/>
                      <a:gd name="connsiteX29" fmla="*/ 1206737 w 1301961"/>
                      <a:gd name="connsiteY29" fmla="*/ 983312 h 984034"/>
                      <a:gd name="connsiteX30" fmla="*/ 1087653 w 1301961"/>
                      <a:gd name="connsiteY30" fmla="*/ 859606 h 984034"/>
                      <a:gd name="connsiteX31" fmla="*/ 1057945 w 1301961"/>
                      <a:gd name="connsiteY31" fmla="*/ 809601 h 984034"/>
                      <a:gd name="connsiteX32" fmla="*/ 1054337 w 1301961"/>
                      <a:gd name="connsiteY32" fmla="*/ 805722 h 984034"/>
                      <a:gd name="connsiteX33" fmla="*/ 1050375 w 1301961"/>
                      <a:gd name="connsiteY33" fmla="*/ 808868 h 984034"/>
                      <a:gd name="connsiteX34" fmla="*/ 1030339 w 1301961"/>
                      <a:gd name="connsiteY34" fmla="*/ 823730 h 984034"/>
                      <a:gd name="connsiteX35" fmla="*/ 1032819 w 1301961"/>
                      <a:gd name="connsiteY35" fmla="*/ 845080 h 984034"/>
                      <a:gd name="connsiteX36" fmla="*/ 1021242 w 1301961"/>
                      <a:gd name="connsiteY36" fmla="*/ 905778 h 984034"/>
                      <a:gd name="connsiteX37" fmla="*/ 986581 w 1301961"/>
                      <a:gd name="connsiteY37" fmla="*/ 864915 h 984034"/>
                      <a:gd name="connsiteX38" fmla="*/ 978291 w 1301961"/>
                      <a:gd name="connsiteY38" fmla="*/ 844440 h 984034"/>
                      <a:gd name="connsiteX39" fmla="*/ 966204 w 1301961"/>
                      <a:gd name="connsiteY39" fmla="*/ 845467 h 984034"/>
                      <a:gd name="connsiteX40" fmla="*/ 680695 w 1301961"/>
                      <a:gd name="connsiteY40" fmla="*/ 390181 h 984034"/>
                      <a:gd name="connsiteX41" fmla="*/ 324774 w 1301961"/>
                      <a:gd name="connsiteY41" fmla="*/ 852088 h 984034"/>
                      <a:gd name="connsiteX42" fmla="*/ 16312 w 1301961"/>
                      <a:gd name="connsiteY42" fmla="*/ 879184 h 984034"/>
                      <a:gd name="connsiteX43" fmla="*/ 5359 w 1301961"/>
                      <a:gd name="connsiteY43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0632 w 1301961"/>
                      <a:gd name="connsiteY10" fmla="*/ 618116 h 984034"/>
                      <a:gd name="connsiteX11" fmla="*/ 1192585 w 1301961"/>
                      <a:gd name="connsiteY11" fmla="*/ 636204 h 984034"/>
                      <a:gd name="connsiteX12" fmla="*/ 1195221 w 1301961"/>
                      <a:gd name="connsiteY12" fmla="*/ 634956 h 984034"/>
                      <a:gd name="connsiteX13" fmla="*/ 1196614 w 1301961"/>
                      <a:gd name="connsiteY13" fmla="*/ 636762 h 984034"/>
                      <a:gd name="connsiteX14" fmla="*/ 1233448 w 1301961"/>
                      <a:gd name="connsiteY14" fmla="*/ 689421 h 984034"/>
                      <a:gd name="connsiteX15" fmla="*/ 1297412 w 1301961"/>
                      <a:gd name="connsiteY15" fmla="*/ 839226 h 984034"/>
                      <a:gd name="connsiteX16" fmla="*/ 1280449 w 1301961"/>
                      <a:gd name="connsiteY16" fmla="*/ 833105 h 984034"/>
                      <a:gd name="connsiteX17" fmla="*/ 1272136 w 1301961"/>
                      <a:gd name="connsiteY17" fmla="*/ 826073 h 984034"/>
                      <a:gd name="connsiteX18" fmla="*/ 1282264 w 1301961"/>
                      <a:gd name="connsiteY18" fmla="*/ 846124 h 984034"/>
                      <a:gd name="connsiteX19" fmla="*/ 1297165 w 1301961"/>
                      <a:gd name="connsiteY19" fmla="*/ 918470 h 984034"/>
                      <a:gd name="connsiteX20" fmla="*/ 1250023 w 1301961"/>
                      <a:gd name="connsiteY20" fmla="*/ 888042 h 984034"/>
                      <a:gd name="connsiteX21" fmla="*/ 1247558 w 1301961"/>
                      <a:gd name="connsiteY21" fmla="*/ 885312 h 984034"/>
                      <a:gd name="connsiteX22" fmla="*/ 1247181 w 1301961"/>
                      <a:gd name="connsiteY22" fmla="*/ 886294 h 984034"/>
                      <a:gd name="connsiteX23" fmla="*/ 1254829 w 1301961"/>
                      <a:gd name="connsiteY23" fmla="*/ 901436 h 984034"/>
                      <a:gd name="connsiteX24" fmla="*/ 1269730 w 1301961"/>
                      <a:gd name="connsiteY24" fmla="*/ 973781 h 984034"/>
                      <a:gd name="connsiteX25" fmla="*/ 1205730 w 1301961"/>
                      <a:gd name="connsiteY25" fmla="*/ 924684 h 984034"/>
                      <a:gd name="connsiteX26" fmla="*/ 1193755 w 1301961"/>
                      <a:gd name="connsiteY26" fmla="*/ 909921 h 984034"/>
                      <a:gd name="connsiteX27" fmla="*/ 1191108 w 1301961"/>
                      <a:gd name="connsiteY27" fmla="*/ 909527 h 984034"/>
                      <a:gd name="connsiteX28" fmla="*/ 1191836 w 1301961"/>
                      <a:gd name="connsiteY28" fmla="*/ 910967 h 984034"/>
                      <a:gd name="connsiteX29" fmla="*/ 1206737 w 1301961"/>
                      <a:gd name="connsiteY29" fmla="*/ 983312 h 984034"/>
                      <a:gd name="connsiteX30" fmla="*/ 1087653 w 1301961"/>
                      <a:gd name="connsiteY30" fmla="*/ 859606 h 984034"/>
                      <a:gd name="connsiteX31" fmla="*/ 1057945 w 1301961"/>
                      <a:gd name="connsiteY31" fmla="*/ 809601 h 984034"/>
                      <a:gd name="connsiteX32" fmla="*/ 1054337 w 1301961"/>
                      <a:gd name="connsiteY32" fmla="*/ 805722 h 984034"/>
                      <a:gd name="connsiteX33" fmla="*/ 1050375 w 1301961"/>
                      <a:gd name="connsiteY33" fmla="*/ 808868 h 984034"/>
                      <a:gd name="connsiteX34" fmla="*/ 1030339 w 1301961"/>
                      <a:gd name="connsiteY34" fmla="*/ 823730 h 984034"/>
                      <a:gd name="connsiteX35" fmla="*/ 1032819 w 1301961"/>
                      <a:gd name="connsiteY35" fmla="*/ 845080 h 984034"/>
                      <a:gd name="connsiteX36" fmla="*/ 1021242 w 1301961"/>
                      <a:gd name="connsiteY36" fmla="*/ 905778 h 984034"/>
                      <a:gd name="connsiteX37" fmla="*/ 986581 w 1301961"/>
                      <a:gd name="connsiteY37" fmla="*/ 864915 h 984034"/>
                      <a:gd name="connsiteX38" fmla="*/ 978291 w 1301961"/>
                      <a:gd name="connsiteY38" fmla="*/ 844440 h 984034"/>
                      <a:gd name="connsiteX39" fmla="*/ 680695 w 1301961"/>
                      <a:gd name="connsiteY39" fmla="*/ 390181 h 984034"/>
                      <a:gd name="connsiteX40" fmla="*/ 324774 w 1301961"/>
                      <a:gd name="connsiteY40" fmla="*/ 852088 h 984034"/>
                      <a:gd name="connsiteX41" fmla="*/ 16312 w 1301961"/>
                      <a:gd name="connsiteY41" fmla="*/ 879184 h 984034"/>
                      <a:gd name="connsiteX42" fmla="*/ 5359 w 1301961"/>
                      <a:gd name="connsiteY42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0632 w 1301961"/>
                      <a:gd name="connsiteY10" fmla="*/ 618116 h 984034"/>
                      <a:gd name="connsiteX11" fmla="*/ 1192585 w 1301961"/>
                      <a:gd name="connsiteY11" fmla="*/ 636204 h 984034"/>
                      <a:gd name="connsiteX12" fmla="*/ 1195221 w 1301961"/>
                      <a:gd name="connsiteY12" fmla="*/ 634956 h 984034"/>
                      <a:gd name="connsiteX13" fmla="*/ 1196614 w 1301961"/>
                      <a:gd name="connsiteY13" fmla="*/ 636762 h 984034"/>
                      <a:gd name="connsiteX14" fmla="*/ 1233448 w 1301961"/>
                      <a:gd name="connsiteY14" fmla="*/ 689421 h 984034"/>
                      <a:gd name="connsiteX15" fmla="*/ 1297412 w 1301961"/>
                      <a:gd name="connsiteY15" fmla="*/ 839226 h 984034"/>
                      <a:gd name="connsiteX16" fmla="*/ 1280449 w 1301961"/>
                      <a:gd name="connsiteY16" fmla="*/ 833105 h 984034"/>
                      <a:gd name="connsiteX17" fmla="*/ 1272136 w 1301961"/>
                      <a:gd name="connsiteY17" fmla="*/ 826073 h 984034"/>
                      <a:gd name="connsiteX18" fmla="*/ 1282264 w 1301961"/>
                      <a:gd name="connsiteY18" fmla="*/ 846124 h 984034"/>
                      <a:gd name="connsiteX19" fmla="*/ 1297165 w 1301961"/>
                      <a:gd name="connsiteY19" fmla="*/ 918470 h 984034"/>
                      <a:gd name="connsiteX20" fmla="*/ 1250023 w 1301961"/>
                      <a:gd name="connsiteY20" fmla="*/ 888042 h 984034"/>
                      <a:gd name="connsiteX21" fmla="*/ 1247558 w 1301961"/>
                      <a:gd name="connsiteY21" fmla="*/ 885312 h 984034"/>
                      <a:gd name="connsiteX22" fmla="*/ 1247181 w 1301961"/>
                      <a:gd name="connsiteY22" fmla="*/ 886294 h 984034"/>
                      <a:gd name="connsiteX23" fmla="*/ 1254829 w 1301961"/>
                      <a:gd name="connsiteY23" fmla="*/ 901436 h 984034"/>
                      <a:gd name="connsiteX24" fmla="*/ 1269730 w 1301961"/>
                      <a:gd name="connsiteY24" fmla="*/ 973781 h 984034"/>
                      <a:gd name="connsiteX25" fmla="*/ 1205730 w 1301961"/>
                      <a:gd name="connsiteY25" fmla="*/ 924684 h 984034"/>
                      <a:gd name="connsiteX26" fmla="*/ 1193755 w 1301961"/>
                      <a:gd name="connsiteY26" fmla="*/ 909921 h 984034"/>
                      <a:gd name="connsiteX27" fmla="*/ 1191108 w 1301961"/>
                      <a:gd name="connsiteY27" fmla="*/ 909527 h 984034"/>
                      <a:gd name="connsiteX28" fmla="*/ 1191836 w 1301961"/>
                      <a:gd name="connsiteY28" fmla="*/ 910967 h 984034"/>
                      <a:gd name="connsiteX29" fmla="*/ 1206737 w 1301961"/>
                      <a:gd name="connsiteY29" fmla="*/ 983312 h 984034"/>
                      <a:gd name="connsiteX30" fmla="*/ 1087653 w 1301961"/>
                      <a:gd name="connsiteY30" fmla="*/ 859606 h 984034"/>
                      <a:gd name="connsiteX31" fmla="*/ 1057945 w 1301961"/>
                      <a:gd name="connsiteY31" fmla="*/ 809601 h 984034"/>
                      <a:gd name="connsiteX32" fmla="*/ 1054337 w 1301961"/>
                      <a:gd name="connsiteY32" fmla="*/ 805722 h 984034"/>
                      <a:gd name="connsiteX33" fmla="*/ 1050375 w 1301961"/>
                      <a:gd name="connsiteY33" fmla="*/ 808868 h 984034"/>
                      <a:gd name="connsiteX34" fmla="*/ 1030339 w 1301961"/>
                      <a:gd name="connsiteY34" fmla="*/ 823730 h 984034"/>
                      <a:gd name="connsiteX35" fmla="*/ 1032819 w 1301961"/>
                      <a:gd name="connsiteY35" fmla="*/ 845080 h 984034"/>
                      <a:gd name="connsiteX36" fmla="*/ 1021242 w 1301961"/>
                      <a:gd name="connsiteY36" fmla="*/ 905778 h 984034"/>
                      <a:gd name="connsiteX37" fmla="*/ 986581 w 1301961"/>
                      <a:gd name="connsiteY37" fmla="*/ 864915 h 984034"/>
                      <a:gd name="connsiteX38" fmla="*/ 954727 w 1301961"/>
                      <a:gd name="connsiteY38" fmla="*/ 716269 h 984034"/>
                      <a:gd name="connsiteX39" fmla="*/ 680695 w 1301961"/>
                      <a:gd name="connsiteY39" fmla="*/ 390181 h 984034"/>
                      <a:gd name="connsiteX40" fmla="*/ 324774 w 1301961"/>
                      <a:gd name="connsiteY40" fmla="*/ 852088 h 984034"/>
                      <a:gd name="connsiteX41" fmla="*/ 16312 w 1301961"/>
                      <a:gd name="connsiteY41" fmla="*/ 879184 h 984034"/>
                      <a:gd name="connsiteX42" fmla="*/ 5359 w 1301961"/>
                      <a:gd name="connsiteY42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2585 w 1301961"/>
                      <a:gd name="connsiteY10" fmla="*/ 636204 h 984034"/>
                      <a:gd name="connsiteX11" fmla="*/ 1195221 w 1301961"/>
                      <a:gd name="connsiteY11" fmla="*/ 634956 h 984034"/>
                      <a:gd name="connsiteX12" fmla="*/ 1196614 w 1301961"/>
                      <a:gd name="connsiteY12" fmla="*/ 636762 h 984034"/>
                      <a:gd name="connsiteX13" fmla="*/ 1233448 w 1301961"/>
                      <a:gd name="connsiteY13" fmla="*/ 689421 h 984034"/>
                      <a:gd name="connsiteX14" fmla="*/ 1297412 w 1301961"/>
                      <a:gd name="connsiteY14" fmla="*/ 839226 h 984034"/>
                      <a:gd name="connsiteX15" fmla="*/ 1280449 w 1301961"/>
                      <a:gd name="connsiteY15" fmla="*/ 833105 h 984034"/>
                      <a:gd name="connsiteX16" fmla="*/ 1272136 w 1301961"/>
                      <a:gd name="connsiteY16" fmla="*/ 826073 h 984034"/>
                      <a:gd name="connsiteX17" fmla="*/ 1282264 w 1301961"/>
                      <a:gd name="connsiteY17" fmla="*/ 846124 h 984034"/>
                      <a:gd name="connsiteX18" fmla="*/ 1297165 w 1301961"/>
                      <a:gd name="connsiteY18" fmla="*/ 918470 h 984034"/>
                      <a:gd name="connsiteX19" fmla="*/ 1250023 w 1301961"/>
                      <a:gd name="connsiteY19" fmla="*/ 888042 h 984034"/>
                      <a:gd name="connsiteX20" fmla="*/ 1247558 w 1301961"/>
                      <a:gd name="connsiteY20" fmla="*/ 885312 h 984034"/>
                      <a:gd name="connsiteX21" fmla="*/ 1247181 w 1301961"/>
                      <a:gd name="connsiteY21" fmla="*/ 886294 h 984034"/>
                      <a:gd name="connsiteX22" fmla="*/ 1254829 w 1301961"/>
                      <a:gd name="connsiteY22" fmla="*/ 901436 h 984034"/>
                      <a:gd name="connsiteX23" fmla="*/ 1269730 w 1301961"/>
                      <a:gd name="connsiteY23" fmla="*/ 973781 h 984034"/>
                      <a:gd name="connsiteX24" fmla="*/ 1205730 w 1301961"/>
                      <a:gd name="connsiteY24" fmla="*/ 924684 h 984034"/>
                      <a:gd name="connsiteX25" fmla="*/ 1193755 w 1301961"/>
                      <a:gd name="connsiteY25" fmla="*/ 909921 h 984034"/>
                      <a:gd name="connsiteX26" fmla="*/ 1191108 w 1301961"/>
                      <a:gd name="connsiteY26" fmla="*/ 909527 h 984034"/>
                      <a:gd name="connsiteX27" fmla="*/ 1191836 w 1301961"/>
                      <a:gd name="connsiteY27" fmla="*/ 910967 h 984034"/>
                      <a:gd name="connsiteX28" fmla="*/ 1206737 w 1301961"/>
                      <a:gd name="connsiteY28" fmla="*/ 983312 h 984034"/>
                      <a:gd name="connsiteX29" fmla="*/ 1087653 w 1301961"/>
                      <a:gd name="connsiteY29" fmla="*/ 859606 h 984034"/>
                      <a:gd name="connsiteX30" fmla="*/ 1057945 w 1301961"/>
                      <a:gd name="connsiteY30" fmla="*/ 809601 h 984034"/>
                      <a:gd name="connsiteX31" fmla="*/ 1054337 w 1301961"/>
                      <a:gd name="connsiteY31" fmla="*/ 805722 h 984034"/>
                      <a:gd name="connsiteX32" fmla="*/ 1050375 w 1301961"/>
                      <a:gd name="connsiteY32" fmla="*/ 808868 h 984034"/>
                      <a:gd name="connsiteX33" fmla="*/ 1030339 w 1301961"/>
                      <a:gd name="connsiteY33" fmla="*/ 823730 h 984034"/>
                      <a:gd name="connsiteX34" fmla="*/ 1032819 w 1301961"/>
                      <a:gd name="connsiteY34" fmla="*/ 845080 h 984034"/>
                      <a:gd name="connsiteX35" fmla="*/ 1021242 w 1301961"/>
                      <a:gd name="connsiteY35" fmla="*/ 905778 h 984034"/>
                      <a:gd name="connsiteX36" fmla="*/ 986581 w 1301961"/>
                      <a:gd name="connsiteY36" fmla="*/ 864915 h 984034"/>
                      <a:gd name="connsiteX37" fmla="*/ 954727 w 1301961"/>
                      <a:gd name="connsiteY37" fmla="*/ 716269 h 984034"/>
                      <a:gd name="connsiteX38" fmla="*/ 680695 w 1301961"/>
                      <a:gd name="connsiteY38" fmla="*/ 390181 h 984034"/>
                      <a:gd name="connsiteX39" fmla="*/ 324774 w 1301961"/>
                      <a:gd name="connsiteY39" fmla="*/ 852088 h 984034"/>
                      <a:gd name="connsiteX40" fmla="*/ 16312 w 1301961"/>
                      <a:gd name="connsiteY40" fmla="*/ 879184 h 984034"/>
                      <a:gd name="connsiteX41" fmla="*/ 5359 w 1301961"/>
                      <a:gd name="connsiteY41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2585 w 1301961"/>
                      <a:gd name="connsiteY10" fmla="*/ 636204 h 984034"/>
                      <a:gd name="connsiteX11" fmla="*/ 1195221 w 1301961"/>
                      <a:gd name="connsiteY11" fmla="*/ 634956 h 984034"/>
                      <a:gd name="connsiteX12" fmla="*/ 1196614 w 1301961"/>
                      <a:gd name="connsiteY12" fmla="*/ 636762 h 984034"/>
                      <a:gd name="connsiteX13" fmla="*/ 1233448 w 1301961"/>
                      <a:gd name="connsiteY13" fmla="*/ 689421 h 984034"/>
                      <a:gd name="connsiteX14" fmla="*/ 1297412 w 1301961"/>
                      <a:gd name="connsiteY14" fmla="*/ 839226 h 984034"/>
                      <a:gd name="connsiteX15" fmla="*/ 1280449 w 1301961"/>
                      <a:gd name="connsiteY15" fmla="*/ 833105 h 984034"/>
                      <a:gd name="connsiteX16" fmla="*/ 1272136 w 1301961"/>
                      <a:gd name="connsiteY16" fmla="*/ 826073 h 984034"/>
                      <a:gd name="connsiteX17" fmla="*/ 1282264 w 1301961"/>
                      <a:gd name="connsiteY17" fmla="*/ 846124 h 984034"/>
                      <a:gd name="connsiteX18" fmla="*/ 1297165 w 1301961"/>
                      <a:gd name="connsiteY18" fmla="*/ 918470 h 984034"/>
                      <a:gd name="connsiteX19" fmla="*/ 1250023 w 1301961"/>
                      <a:gd name="connsiteY19" fmla="*/ 888042 h 984034"/>
                      <a:gd name="connsiteX20" fmla="*/ 1247558 w 1301961"/>
                      <a:gd name="connsiteY20" fmla="*/ 885312 h 984034"/>
                      <a:gd name="connsiteX21" fmla="*/ 1247181 w 1301961"/>
                      <a:gd name="connsiteY21" fmla="*/ 886294 h 984034"/>
                      <a:gd name="connsiteX22" fmla="*/ 1254829 w 1301961"/>
                      <a:gd name="connsiteY22" fmla="*/ 901436 h 984034"/>
                      <a:gd name="connsiteX23" fmla="*/ 1269730 w 1301961"/>
                      <a:gd name="connsiteY23" fmla="*/ 973781 h 984034"/>
                      <a:gd name="connsiteX24" fmla="*/ 1205730 w 1301961"/>
                      <a:gd name="connsiteY24" fmla="*/ 924684 h 984034"/>
                      <a:gd name="connsiteX25" fmla="*/ 1193755 w 1301961"/>
                      <a:gd name="connsiteY25" fmla="*/ 909921 h 984034"/>
                      <a:gd name="connsiteX26" fmla="*/ 1191108 w 1301961"/>
                      <a:gd name="connsiteY26" fmla="*/ 909527 h 984034"/>
                      <a:gd name="connsiteX27" fmla="*/ 1191836 w 1301961"/>
                      <a:gd name="connsiteY27" fmla="*/ 910967 h 984034"/>
                      <a:gd name="connsiteX28" fmla="*/ 1206737 w 1301961"/>
                      <a:gd name="connsiteY28" fmla="*/ 983312 h 984034"/>
                      <a:gd name="connsiteX29" fmla="*/ 1087653 w 1301961"/>
                      <a:gd name="connsiteY29" fmla="*/ 859606 h 984034"/>
                      <a:gd name="connsiteX30" fmla="*/ 1057945 w 1301961"/>
                      <a:gd name="connsiteY30" fmla="*/ 809601 h 984034"/>
                      <a:gd name="connsiteX31" fmla="*/ 1054337 w 1301961"/>
                      <a:gd name="connsiteY31" fmla="*/ 805722 h 984034"/>
                      <a:gd name="connsiteX32" fmla="*/ 1050375 w 1301961"/>
                      <a:gd name="connsiteY32" fmla="*/ 808868 h 984034"/>
                      <a:gd name="connsiteX33" fmla="*/ 1030339 w 1301961"/>
                      <a:gd name="connsiteY33" fmla="*/ 823730 h 984034"/>
                      <a:gd name="connsiteX34" fmla="*/ 1032819 w 1301961"/>
                      <a:gd name="connsiteY34" fmla="*/ 845080 h 984034"/>
                      <a:gd name="connsiteX35" fmla="*/ 1021242 w 1301961"/>
                      <a:gd name="connsiteY35" fmla="*/ 905778 h 984034"/>
                      <a:gd name="connsiteX36" fmla="*/ 986581 w 1301961"/>
                      <a:gd name="connsiteY36" fmla="*/ 864915 h 984034"/>
                      <a:gd name="connsiteX37" fmla="*/ 954727 w 1301961"/>
                      <a:gd name="connsiteY37" fmla="*/ 716269 h 984034"/>
                      <a:gd name="connsiteX38" fmla="*/ 693528 w 1301961"/>
                      <a:gd name="connsiteY38" fmla="*/ 308348 h 984034"/>
                      <a:gd name="connsiteX39" fmla="*/ 324774 w 1301961"/>
                      <a:gd name="connsiteY39" fmla="*/ 852088 h 984034"/>
                      <a:gd name="connsiteX40" fmla="*/ 16312 w 1301961"/>
                      <a:gd name="connsiteY40" fmla="*/ 879184 h 984034"/>
                      <a:gd name="connsiteX41" fmla="*/ 5359 w 1301961"/>
                      <a:gd name="connsiteY41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2585 w 1301961"/>
                      <a:gd name="connsiteY10" fmla="*/ 636204 h 984034"/>
                      <a:gd name="connsiteX11" fmla="*/ 1195221 w 1301961"/>
                      <a:gd name="connsiteY11" fmla="*/ 634956 h 984034"/>
                      <a:gd name="connsiteX12" fmla="*/ 1196614 w 1301961"/>
                      <a:gd name="connsiteY12" fmla="*/ 636762 h 984034"/>
                      <a:gd name="connsiteX13" fmla="*/ 1233448 w 1301961"/>
                      <a:gd name="connsiteY13" fmla="*/ 689421 h 984034"/>
                      <a:gd name="connsiteX14" fmla="*/ 1297412 w 1301961"/>
                      <a:gd name="connsiteY14" fmla="*/ 839226 h 984034"/>
                      <a:gd name="connsiteX15" fmla="*/ 1280449 w 1301961"/>
                      <a:gd name="connsiteY15" fmla="*/ 833105 h 984034"/>
                      <a:gd name="connsiteX16" fmla="*/ 1272136 w 1301961"/>
                      <a:gd name="connsiteY16" fmla="*/ 826073 h 984034"/>
                      <a:gd name="connsiteX17" fmla="*/ 1282264 w 1301961"/>
                      <a:gd name="connsiteY17" fmla="*/ 846124 h 984034"/>
                      <a:gd name="connsiteX18" fmla="*/ 1297165 w 1301961"/>
                      <a:gd name="connsiteY18" fmla="*/ 918470 h 984034"/>
                      <a:gd name="connsiteX19" fmla="*/ 1250023 w 1301961"/>
                      <a:gd name="connsiteY19" fmla="*/ 888042 h 984034"/>
                      <a:gd name="connsiteX20" fmla="*/ 1247558 w 1301961"/>
                      <a:gd name="connsiteY20" fmla="*/ 885312 h 984034"/>
                      <a:gd name="connsiteX21" fmla="*/ 1247181 w 1301961"/>
                      <a:gd name="connsiteY21" fmla="*/ 886294 h 984034"/>
                      <a:gd name="connsiteX22" fmla="*/ 1254829 w 1301961"/>
                      <a:gd name="connsiteY22" fmla="*/ 901436 h 984034"/>
                      <a:gd name="connsiteX23" fmla="*/ 1269730 w 1301961"/>
                      <a:gd name="connsiteY23" fmla="*/ 973781 h 984034"/>
                      <a:gd name="connsiteX24" fmla="*/ 1205730 w 1301961"/>
                      <a:gd name="connsiteY24" fmla="*/ 924684 h 984034"/>
                      <a:gd name="connsiteX25" fmla="*/ 1193755 w 1301961"/>
                      <a:gd name="connsiteY25" fmla="*/ 909921 h 984034"/>
                      <a:gd name="connsiteX26" fmla="*/ 1191108 w 1301961"/>
                      <a:gd name="connsiteY26" fmla="*/ 909527 h 984034"/>
                      <a:gd name="connsiteX27" fmla="*/ 1191836 w 1301961"/>
                      <a:gd name="connsiteY27" fmla="*/ 910967 h 984034"/>
                      <a:gd name="connsiteX28" fmla="*/ 1206737 w 1301961"/>
                      <a:gd name="connsiteY28" fmla="*/ 983312 h 984034"/>
                      <a:gd name="connsiteX29" fmla="*/ 1087653 w 1301961"/>
                      <a:gd name="connsiteY29" fmla="*/ 859606 h 984034"/>
                      <a:gd name="connsiteX30" fmla="*/ 1057945 w 1301961"/>
                      <a:gd name="connsiteY30" fmla="*/ 809601 h 984034"/>
                      <a:gd name="connsiteX31" fmla="*/ 1054337 w 1301961"/>
                      <a:gd name="connsiteY31" fmla="*/ 805722 h 984034"/>
                      <a:gd name="connsiteX32" fmla="*/ 1050375 w 1301961"/>
                      <a:gd name="connsiteY32" fmla="*/ 808868 h 984034"/>
                      <a:gd name="connsiteX33" fmla="*/ 1030339 w 1301961"/>
                      <a:gd name="connsiteY33" fmla="*/ 823730 h 984034"/>
                      <a:gd name="connsiteX34" fmla="*/ 1032819 w 1301961"/>
                      <a:gd name="connsiteY34" fmla="*/ 845080 h 984034"/>
                      <a:gd name="connsiteX35" fmla="*/ 1021242 w 1301961"/>
                      <a:gd name="connsiteY35" fmla="*/ 905778 h 984034"/>
                      <a:gd name="connsiteX36" fmla="*/ 986581 w 1301961"/>
                      <a:gd name="connsiteY36" fmla="*/ 864915 h 984034"/>
                      <a:gd name="connsiteX37" fmla="*/ 954727 w 1301961"/>
                      <a:gd name="connsiteY37" fmla="*/ 716269 h 984034"/>
                      <a:gd name="connsiteX38" fmla="*/ 693528 w 1301961"/>
                      <a:gd name="connsiteY38" fmla="*/ 308348 h 984034"/>
                      <a:gd name="connsiteX39" fmla="*/ 324774 w 1301961"/>
                      <a:gd name="connsiteY39" fmla="*/ 852088 h 984034"/>
                      <a:gd name="connsiteX40" fmla="*/ 16312 w 1301961"/>
                      <a:gd name="connsiteY40" fmla="*/ 879184 h 984034"/>
                      <a:gd name="connsiteX41" fmla="*/ 5359 w 1301961"/>
                      <a:gd name="connsiteY41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2585 w 1301961"/>
                      <a:gd name="connsiteY10" fmla="*/ 636204 h 984034"/>
                      <a:gd name="connsiteX11" fmla="*/ 1195221 w 1301961"/>
                      <a:gd name="connsiteY11" fmla="*/ 634956 h 984034"/>
                      <a:gd name="connsiteX12" fmla="*/ 1196614 w 1301961"/>
                      <a:gd name="connsiteY12" fmla="*/ 636762 h 984034"/>
                      <a:gd name="connsiteX13" fmla="*/ 1233448 w 1301961"/>
                      <a:gd name="connsiteY13" fmla="*/ 689421 h 984034"/>
                      <a:gd name="connsiteX14" fmla="*/ 1297412 w 1301961"/>
                      <a:gd name="connsiteY14" fmla="*/ 839226 h 984034"/>
                      <a:gd name="connsiteX15" fmla="*/ 1280449 w 1301961"/>
                      <a:gd name="connsiteY15" fmla="*/ 833105 h 984034"/>
                      <a:gd name="connsiteX16" fmla="*/ 1272136 w 1301961"/>
                      <a:gd name="connsiteY16" fmla="*/ 826073 h 984034"/>
                      <a:gd name="connsiteX17" fmla="*/ 1282264 w 1301961"/>
                      <a:gd name="connsiteY17" fmla="*/ 846124 h 984034"/>
                      <a:gd name="connsiteX18" fmla="*/ 1297165 w 1301961"/>
                      <a:gd name="connsiteY18" fmla="*/ 918470 h 984034"/>
                      <a:gd name="connsiteX19" fmla="*/ 1250023 w 1301961"/>
                      <a:gd name="connsiteY19" fmla="*/ 888042 h 984034"/>
                      <a:gd name="connsiteX20" fmla="*/ 1247558 w 1301961"/>
                      <a:gd name="connsiteY20" fmla="*/ 885312 h 984034"/>
                      <a:gd name="connsiteX21" fmla="*/ 1247181 w 1301961"/>
                      <a:gd name="connsiteY21" fmla="*/ 886294 h 984034"/>
                      <a:gd name="connsiteX22" fmla="*/ 1254829 w 1301961"/>
                      <a:gd name="connsiteY22" fmla="*/ 901436 h 984034"/>
                      <a:gd name="connsiteX23" fmla="*/ 1269730 w 1301961"/>
                      <a:gd name="connsiteY23" fmla="*/ 973781 h 984034"/>
                      <a:gd name="connsiteX24" fmla="*/ 1205730 w 1301961"/>
                      <a:gd name="connsiteY24" fmla="*/ 924684 h 984034"/>
                      <a:gd name="connsiteX25" fmla="*/ 1193755 w 1301961"/>
                      <a:gd name="connsiteY25" fmla="*/ 909921 h 984034"/>
                      <a:gd name="connsiteX26" fmla="*/ 1191108 w 1301961"/>
                      <a:gd name="connsiteY26" fmla="*/ 909527 h 984034"/>
                      <a:gd name="connsiteX27" fmla="*/ 1191836 w 1301961"/>
                      <a:gd name="connsiteY27" fmla="*/ 910967 h 984034"/>
                      <a:gd name="connsiteX28" fmla="*/ 1206737 w 1301961"/>
                      <a:gd name="connsiteY28" fmla="*/ 983312 h 984034"/>
                      <a:gd name="connsiteX29" fmla="*/ 1087653 w 1301961"/>
                      <a:gd name="connsiteY29" fmla="*/ 859606 h 984034"/>
                      <a:gd name="connsiteX30" fmla="*/ 1057945 w 1301961"/>
                      <a:gd name="connsiteY30" fmla="*/ 809601 h 984034"/>
                      <a:gd name="connsiteX31" fmla="*/ 1054337 w 1301961"/>
                      <a:gd name="connsiteY31" fmla="*/ 805722 h 984034"/>
                      <a:gd name="connsiteX32" fmla="*/ 1050375 w 1301961"/>
                      <a:gd name="connsiteY32" fmla="*/ 808868 h 984034"/>
                      <a:gd name="connsiteX33" fmla="*/ 1030339 w 1301961"/>
                      <a:gd name="connsiteY33" fmla="*/ 823730 h 984034"/>
                      <a:gd name="connsiteX34" fmla="*/ 1032819 w 1301961"/>
                      <a:gd name="connsiteY34" fmla="*/ 845080 h 984034"/>
                      <a:gd name="connsiteX35" fmla="*/ 1021242 w 1301961"/>
                      <a:gd name="connsiteY35" fmla="*/ 905778 h 984034"/>
                      <a:gd name="connsiteX36" fmla="*/ 986581 w 1301961"/>
                      <a:gd name="connsiteY36" fmla="*/ 864915 h 984034"/>
                      <a:gd name="connsiteX37" fmla="*/ 954727 w 1301961"/>
                      <a:gd name="connsiteY37" fmla="*/ 716269 h 984034"/>
                      <a:gd name="connsiteX38" fmla="*/ 693528 w 1301961"/>
                      <a:gd name="connsiteY38" fmla="*/ 308348 h 984034"/>
                      <a:gd name="connsiteX39" fmla="*/ 324774 w 1301961"/>
                      <a:gd name="connsiteY39" fmla="*/ 852088 h 984034"/>
                      <a:gd name="connsiteX40" fmla="*/ 16312 w 1301961"/>
                      <a:gd name="connsiteY40" fmla="*/ 879184 h 984034"/>
                      <a:gd name="connsiteX41" fmla="*/ 5359 w 1301961"/>
                      <a:gd name="connsiteY41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2585 w 1301961"/>
                      <a:gd name="connsiteY10" fmla="*/ 636204 h 984034"/>
                      <a:gd name="connsiteX11" fmla="*/ 1195221 w 1301961"/>
                      <a:gd name="connsiteY11" fmla="*/ 634956 h 984034"/>
                      <a:gd name="connsiteX12" fmla="*/ 1196614 w 1301961"/>
                      <a:gd name="connsiteY12" fmla="*/ 636762 h 984034"/>
                      <a:gd name="connsiteX13" fmla="*/ 1233448 w 1301961"/>
                      <a:gd name="connsiteY13" fmla="*/ 689421 h 984034"/>
                      <a:gd name="connsiteX14" fmla="*/ 1297412 w 1301961"/>
                      <a:gd name="connsiteY14" fmla="*/ 839226 h 984034"/>
                      <a:gd name="connsiteX15" fmla="*/ 1280449 w 1301961"/>
                      <a:gd name="connsiteY15" fmla="*/ 833105 h 984034"/>
                      <a:gd name="connsiteX16" fmla="*/ 1272136 w 1301961"/>
                      <a:gd name="connsiteY16" fmla="*/ 826073 h 984034"/>
                      <a:gd name="connsiteX17" fmla="*/ 1282264 w 1301961"/>
                      <a:gd name="connsiteY17" fmla="*/ 846124 h 984034"/>
                      <a:gd name="connsiteX18" fmla="*/ 1297165 w 1301961"/>
                      <a:gd name="connsiteY18" fmla="*/ 918470 h 984034"/>
                      <a:gd name="connsiteX19" fmla="*/ 1250023 w 1301961"/>
                      <a:gd name="connsiteY19" fmla="*/ 888042 h 984034"/>
                      <a:gd name="connsiteX20" fmla="*/ 1247558 w 1301961"/>
                      <a:gd name="connsiteY20" fmla="*/ 885312 h 984034"/>
                      <a:gd name="connsiteX21" fmla="*/ 1247181 w 1301961"/>
                      <a:gd name="connsiteY21" fmla="*/ 886294 h 984034"/>
                      <a:gd name="connsiteX22" fmla="*/ 1254829 w 1301961"/>
                      <a:gd name="connsiteY22" fmla="*/ 901436 h 984034"/>
                      <a:gd name="connsiteX23" fmla="*/ 1269730 w 1301961"/>
                      <a:gd name="connsiteY23" fmla="*/ 973781 h 984034"/>
                      <a:gd name="connsiteX24" fmla="*/ 1205730 w 1301961"/>
                      <a:gd name="connsiteY24" fmla="*/ 924684 h 984034"/>
                      <a:gd name="connsiteX25" fmla="*/ 1193755 w 1301961"/>
                      <a:gd name="connsiteY25" fmla="*/ 909921 h 984034"/>
                      <a:gd name="connsiteX26" fmla="*/ 1191108 w 1301961"/>
                      <a:gd name="connsiteY26" fmla="*/ 909527 h 984034"/>
                      <a:gd name="connsiteX27" fmla="*/ 1191836 w 1301961"/>
                      <a:gd name="connsiteY27" fmla="*/ 910967 h 984034"/>
                      <a:gd name="connsiteX28" fmla="*/ 1206737 w 1301961"/>
                      <a:gd name="connsiteY28" fmla="*/ 983312 h 984034"/>
                      <a:gd name="connsiteX29" fmla="*/ 1087653 w 1301961"/>
                      <a:gd name="connsiteY29" fmla="*/ 859606 h 984034"/>
                      <a:gd name="connsiteX30" fmla="*/ 1057945 w 1301961"/>
                      <a:gd name="connsiteY30" fmla="*/ 809601 h 984034"/>
                      <a:gd name="connsiteX31" fmla="*/ 1054337 w 1301961"/>
                      <a:gd name="connsiteY31" fmla="*/ 805722 h 984034"/>
                      <a:gd name="connsiteX32" fmla="*/ 1050375 w 1301961"/>
                      <a:gd name="connsiteY32" fmla="*/ 808868 h 984034"/>
                      <a:gd name="connsiteX33" fmla="*/ 1030339 w 1301961"/>
                      <a:gd name="connsiteY33" fmla="*/ 823730 h 984034"/>
                      <a:gd name="connsiteX34" fmla="*/ 1032819 w 1301961"/>
                      <a:gd name="connsiteY34" fmla="*/ 845080 h 984034"/>
                      <a:gd name="connsiteX35" fmla="*/ 1021242 w 1301961"/>
                      <a:gd name="connsiteY35" fmla="*/ 905778 h 984034"/>
                      <a:gd name="connsiteX36" fmla="*/ 986581 w 1301961"/>
                      <a:gd name="connsiteY36" fmla="*/ 864915 h 984034"/>
                      <a:gd name="connsiteX37" fmla="*/ 975359 w 1301961"/>
                      <a:gd name="connsiteY37" fmla="*/ 690919 h 984034"/>
                      <a:gd name="connsiteX38" fmla="*/ 693528 w 1301961"/>
                      <a:gd name="connsiteY38" fmla="*/ 308348 h 984034"/>
                      <a:gd name="connsiteX39" fmla="*/ 324774 w 1301961"/>
                      <a:gd name="connsiteY39" fmla="*/ 852088 h 984034"/>
                      <a:gd name="connsiteX40" fmla="*/ 16312 w 1301961"/>
                      <a:gd name="connsiteY40" fmla="*/ 879184 h 984034"/>
                      <a:gd name="connsiteX41" fmla="*/ 5359 w 1301961"/>
                      <a:gd name="connsiteY41" fmla="*/ 859179 h 984034"/>
                      <a:gd name="connsiteX0" fmla="*/ 5359 w 1301961"/>
                      <a:gd name="connsiteY0" fmla="*/ 859179 h 983366"/>
                      <a:gd name="connsiteX1" fmla="*/ 102894 w 1301961"/>
                      <a:gd name="connsiteY1" fmla="*/ 581493 h 983366"/>
                      <a:gd name="connsiteX2" fmla="*/ 609699 w 1301961"/>
                      <a:gd name="connsiteY2" fmla="*/ 40159 h 983366"/>
                      <a:gd name="connsiteX3" fmla="*/ 803391 w 1301961"/>
                      <a:gd name="connsiteY3" fmla="*/ 36412 h 983366"/>
                      <a:gd name="connsiteX4" fmla="*/ 1028719 w 1301961"/>
                      <a:gd name="connsiteY4" fmla="*/ 421436 h 983366"/>
                      <a:gd name="connsiteX5" fmla="*/ 1067203 w 1301961"/>
                      <a:gd name="connsiteY5" fmla="*/ 505955 h 983366"/>
                      <a:gd name="connsiteX6" fmla="*/ 1081875 w 1301961"/>
                      <a:gd name="connsiteY6" fmla="*/ 514292 h 983366"/>
                      <a:gd name="connsiteX7" fmla="*/ 1101942 w 1301961"/>
                      <a:gd name="connsiteY7" fmla="*/ 519165 h 983366"/>
                      <a:gd name="connsiteX8" fmla="*/ 1102564 w 1301961"/>
                      <a:gd name="connsiteY8" fmla="*/ 524384 h 983366"/>
                      <a:gd name="connsiteX9" fmla="*/ 1104582 w 1301961"/>
                      <a:gd name="connsiteY9" fmla="*/ 524893 h 983366"/>
                      <a:gd name="connsiteX10" fmla="*/ 1192585 w 1301961"/>
                      <a:gd name="connsiteY10" fmla="*/ 636204 h 983366"/>
                      <a:gd name="connsiteX11" fmla="*/ 1195221 w 1301961"/>
                      <a:gd name="connsiteY11" fmla="*/ 634956 h 983366"/>
                      <a:gd name="connsiteX12" fmla="*/ 1196614 w 1301961"/>
                      <a:gd name="connsiteY12" fmla="*/ 636762 h 983366"/>
                      <a:gd name="connsiteX13" fmla="*/ 1233448 w 1301961"/>
                      <a:gd name="connsiteY13" fmla="*/ 689421 h 983366"/>
                      <a:gd name="connsiteX14" fmla="*/ 1297412 w 1301961"/>
                      <a:gd name="connsiteY14" fmla="*/ 839226 h 983366"/>
                      <a:gd name="connsiteX15" fmla="*/ 1280449 w 1301961"/>
                      <a:gd name="connsiteY15" fmla="*/ 833105 h 983366"/>
                      <a:gd name="connsiteX16" fmla="*/ 1272136 w 1301961"/>
                      <a:gd name="connsiteY16" fmla="*/ 826073 h 983366"/>
                      <a:gd name="connsiteX17" fmla="*/ 1282264 w 1301961"/>
                      <a:gd name="connsiteY17" fmla="*/ 846124 h 983366"/>
                      <a:gd name="connsiteX18" fmla="*/ 1297165 w 1301961"/>
                      <a:gd name="connsiteY18" fmla="*/ 918470 h 983366"/>
                      <a:gd name="connsiteX19" fmla="*/ 1250023 w 1301961"/>
                      <a:gd name="connsiteY19" fmla="*/ 888042 h 983366"/>
                      <a:gd name="connsiteX20" fmla="*/ 1247558 w 1301961"/>
                      <a:gd name="connsiteY20" fmla="*/ 885312 h 983366"/>
                      <a:gd name="connsiteX21" fmla="*/ 1247181 w 1301961"/>
                      <a:gd name="connsiteY21" fmla="*/ 886294 h 983366"/>
                      <a:gd name="connsiteX22" fmla="*/ 1254829 w 1301961"/>
                      <a:gd name="connsiteY22" fmla="*/ 901436 h 983366"/>
                      <a:gd name="connsiteX23" fmla="*/ 1269730 w 1301961"/>
                      <a:gd name="connsiteY23" fmla="*/ 973781 h 983366"/>
                      <a:gd name="connsiteX24" fmla="*/ 1205730 w 1301961"/>
                      <a:gd name="connsiteY24" fmla="*/ 924684 h 983366"/>
                      <a:gd name="connsiteX25" fmla="*/ 1193755 w 1301961"/>
                      <a:gd name="connsiteY25" fmla="*/ 909921 h 983366"/>
                      <a:gd name="connsiteX26" fmla="*/ 1191108 w 1301961"/>
                      <a:gd name="connsiteY26" fmla="*/ 909527 h 983366"/>
                      <a:gd name="connsiteX27" fmla="*/ 1168558 w 1301961"/>
                      <a:gd name="connsiteY27" fmla="*/ 848061 h 983366"/>
                      <a:gd name="connsiteX28" fmla="*/ 1206737 w 1301961"/>
                      <a:gd name="connsiteY28" fmla="*/ 983312 h 983366"/>
                      <a:gd name="connsiteX29" fmla="*/ 1087653 w 1301961"/>
                      <a:gd name="connsiteY29" fmla="*/ 859606 h 983366"/>
                      <a:gd name="connsiteX30" fmla="*/ 1057945 w 1301961"/>
                      <a:gd name="connsiteY30" fmla="*/ 809601 h 983366"/>
                      <a:gd name="connsiteX31" fmla="*/ 1054337 w 1301961"/>
                      <a:gd name="connsiteY31" fmla="*/ 805722 h 983366"/>
                      <a:gd name="connsiteX32" fmla="*/ 1050375 w 1301961"/>
                      <a:gd name="connsiteY32" fmla="*/ 808868 h 983366"/>
                      <a:gd name="connsiteX33" fmla="*/ 1030339 w 1301961"/>
                      <a:gd name="connsiteY33" fmla="*/ 823730 h 983366"/>
                      <a:gd name="connsiteX34" fmla="*/ 1032819 w 1301961"/>
                      <a:gd name="connsiteY34" fmla="*/ 845080 h 983366"/>
                      <a:gd name="connsiteX35" fmla="*/ 1021242 w 1301961"/>
                      <a:gd name="connsiteY35" fmla="*/ 905778 h 983366"/>
                      <a:gd name="connsiteX36" fmla="*/ 986581 w 1301961"/>
                      <a:gd name="connsiteY36" fmla="*/ 864915 h 983366"/>
                      <a:gd name="connsiteX37" fmla="*/ 975359 w 1301961"/>
                      <a:gd name="connsiteY37" fmla="*/ 690919 h 983366"/>
                      <a:gd name="connsiteX38" fmla="*/ 693528 w 1301961"/>
                      <a:gd name="connsiteY38" fmla="*/ 308348 h 983366"/>
                      <a:gd name="connsiteX39" fmla="*/ 324774 w 1301961"/>
                      <a:gd name="connsiteY39" fmla="*/ 852088 h 983366"/>
                      <a:gd name="connsiteX40" fmla="*/ 16312 w 1301961"/>
                      <a:gd name="connsiteY40" fmla="*/ 879184 h 983366"/>
                      <a:gd name="connsiteX41" fmla="*/ 5359 w 1301961"/>
                      <a:gd name="connsiteY41" fmla="*/ 859179 h 983366"/>
                      <a:gd name="connsiteX0" fmla="*/ 5359 w 1301961"/>
                      <a:gd name="connsiteY0" fmla="*/ 859179 h 983366"/>
                      <a:gd name="connsiteX1" fmla="*/ 102894 w 1301961"/>
                      <a:gd name="connsiteY1" fmla="*/ 581493 h 983366"/>
                      <a:gd name="connsiteX2" fmla="*/ 609699 w 1301961"/>
                      <a:gd name="connsiteY2" fmla="*/ 40159 h 983366"/>
                      <a:gd name="connsiteX3" fmla="*/ 803391 w 1301961"/>
                      <a:gd name="connsiteY3" fmla="*/ 36412 h 983366"/>
                      <a:gd name="connsiteX4" fmla="*/ 1028719 w 1301961"/>
                      <a:gd name="connsiteY4" fmla="*/ 421436 h 983366"/>
                      <a:gd name="connsiteX5" fmla="*/ 1067203 w 1301961"/>
                      <a:gd name="connsiteY5" fmla="*/ 505955 h 983366"/>
                      <a:gd name="connsiteX6" fmla="*/ 1081875 w 1301961"/>
                      <a:gd name="connsiteY6" fmla="*/ 514292 h 983366"/>
                      <a:gd name="connsiteX7" fmla="*/ 1101942 w 1301961"/>
                      <a:gd name="connsiteY7" fmla="*/ 519165 h 983366"/>
                      <a:gd name="connsiteX8" fmla="*/ 1102564 w 1301961"/>
                      <a:gd name="connsiteY8" fmla="*/ 524384 h 983366"/>
                      <a:gd name="connsiteX9" fmla="*/ 1192585 w 1301961"/>
                      <a:gd name="connsiteY9" fmla="*/ 636204 h 983366"/>
                      <a:gd name="connsiteX10" fmla="*/ 1195221 w 1301961"/>
                      <a:gd name="connsiteY10" fmla="*/ 634956 h 983366"/>
                      <a:gd name="connsiteX11" fmla="*/ 1196614 w 1301961"/>
                      <a:gd name="connsiteY11" fmla="*/ 636762 h 983366"/>
                      <a:gd name="connsiteX12" fmla="*/ 1233448 w 1301961"/>
                      <a:gd name="connsiteY12" fmla="*/ 689421 h 983366"/>
                      <a:gd name="connsiteX13" fmla="*/ 1297412 w 1301961"/>
                      <a:gd name="connsiteY13" fmla="*/ 839226 h 983366"/>
                      <a:gd name="connsiteX14" fmla="*/ 1280449 w 1301961"/>
                      <a:gd name="connsiteY14" fmla="*/ 833105 h 983366"/>
                      <a:gd name="connsiteX15" fmla="*/ 1272136 w 1301961"/>
                      <a:gd name="connsiteY15" fmla="*/ 826073 h 983366"/>
                      <a:gd name="connsiteX16" fmla="*/ 1282264 w 1301961"/>
                      <a:gd name="connsiteY16" fmla="*/ 846124 h 983366"/>
                      <a:gd name="connsiteX17" fmla="*/ 1297165 w 1301961"/>
                      <a:gd name="connsiteY17" fmla="*/ 918470 h 983366"/>
                      <a:gd name="connsiteX18" fmla="*/ 1250023 w 1301961"/>
                      <a:gd name="connsiteY18" fmla="*/ 888042 h 983366"/>
                      <a:gd name="connsiteX19" fmla="*/ 1247558 w 1301961"/>
                      <a:gd name="connsiteY19" fmla="*/ 885312 h 983366"/>
                      <a:gd name="connsiteX20" fmla="*/ 1247181 w 1301961"/>
                      <a:gd name="connsiteY20" fmla="*/ 886294 h 983366"/>
                      <a:gd name="connsiteX21" fmla="*/ 1254829 w 1301961"/>
                      <a:gd name="connsiteY21" fmla="*/ 901436 h 983366"/>
                      <a:gd name="connsiteX22" fmla="*/ 1269730 w 1301961"/>
                      <a:gd name="connsiteY22" fmla="*/ 973781 h 983366"/>
                      <a:gd name="connsiteX23" fmla="*/ 1205730 w 1301961"/>
                      <a:gd name="connsiteY23" fmla="*/ 924684 h 983366"/>
                      <a:gd name="connsiteX24" fmla="*/ 1193755 w 1301961"/>
                      <a:gd name="connsiteY24" fmla="*/ 909921 h 983366"/>
                      <a:gd name="connsiteX25" fmla="*/ 1191108 w 1301961"/>
                      <a:gd name="connsiteY25" fmla="*/ 909527 h 983366"/>
                      <a:gd name="connsiteX26" fmla="*/ 1168558 w 1301961"/>
                      <a:gd name="connsiteY26" fmla="*/ 848061 h 983366"/>
                      <a:gd name="connsiteX27" fmla="*/ 1206737 w 1301961"/>
                      <a:gd name="connsiteY27" fmla="*/ 983312 h 983366"/>
                      <a:gd name="connsiteX28" fmla="*/ 1087653 w 1301961"/>
                      <a:gd name="connsiteY28" fmla="*/ 859606 h 983366"/>
                      <a:gd name="connsiteX29" fmla="*/ 1057945 w 1301961"/>
                      <a:gd name="connsiteY29" fmla="*/ 809601 h 983366"/>
                      <a:gd name="connsiteX30" fmla="*/ 1054337 w 1301961"/>
                      <a:gd name="connsiteY30" fmla="*/ 805722 h 983366"/>
                      <a:gd name="connsiteX31" fmla="*/ 1050375 w 1301961"/>
                      <a:gd name="connsiteY31" fmla="*/ 808868 h 983366"/>
                      <a:gd name="connsiteX32" fmla="*/ 1030339 w 1301961"/>
                      <a:gd name="connsiteY32" fmla="*/ 823730 h 983366"/>
                      <a:gd name="connsiteX33" fmla="*/ 1032819 w 1301961"/>
                      <a:gd name="connsiteY33" fmla="*/ 845080 h 983366"/>
                      <a:gd name="connsiteX34" fmla="*/ 1021242 w 1301961"/>
                      <a:gd name="connsiteY34" fmla="*/ 905778 h 983366"/>
                      <a:gd name="connsiteX35" fmla="*/ 986581 w 1301961"/>
                      <a:gd name="connsiteY35" fmla="*/ 864915 h 983366"/>
                      <a:gd name="connsiteX36" fmla="*/ 975359 w 1301961"/>
                      <a:gd name="connsiteY36" fmla="*/ 690919 h 983366"/>
                      <a:gd name="connsiteX37" fmla="*/ 693528 w 1301961"/>
                      <a:gd name="connsiteY37" fmla="*/ 308348 h 983366"/>
                      <a:gd name="connsiteX38" fmla="*/ 324774 w 1301961"/>
                      <a:gd name="connsiteY38" fmla="*/ 852088 h 983366"/>
                      <a:gd name="connsiteX39" fmla="*/ 16312 w 1301961"/>
                      <a:gd name="connsiteY39" fmla="*/ 879184 h 983366"/>
                      <a:gd name="connsiteX40" fmla="*/ 5359 w 1301961"/>
                      <a:gd name="connsiteY40" fmla="*/ 859179 h 983366"/>
                      <a:gd name="connsiteX0" fmla="*/ 5359 w 1301961"/>
                      <a:gd name="connsiteY0" fmla="*/ 858806 h 982993"/>
                      <a:gd name="connsiteX1" fmla="*/ 102894 w 1301961"/>
                      <a:gd name="connsiteY1" fmla="*/ 581120 h 982993"/>
                      <a:gd name="connsiteX2" fmla="*/ 609699 w 1301961"/>
                      <a:gd name="connsiteY2" fmla="*/ 39786 h 982993"/>
                      <a:gd name="connsiteX3" fmla="*/ 765011 w 1301961"/>
                      <a:gd name="connsiteY3" fmla="*/ 36771 h 982993"/>
                      <a:gd name="connsiteX4" fmla="*/ 1028719 w 1301961"/>
                      <a:gd name="connsiteY4" fmla="*/ 421063 h 982993"/>
                      <a:gd name="connsiteX5" fmla="*/ 1067203 w 1301961"/>
                      <a:gd name="connsiteY5" fmla="*/ 505582 h 982993"/>
                      <a:gd name="connsiteX6" fmla="*/ 1081875 w 1301961"/>
                      <a:gd name="connsiteY6" fmla="*/ 513919 h 982993"/>
                      <a:gd name="connsiteX7" fmla="*/ 1101942 w 1301961"/>
                      <a:gd name="connsiteY7" fmla="*/ 518792 h 982993"/>
                      <a:gd name="connsiteX8" fmla="*/ 1102564 w 1301961"/>
                      <a:gd name="connsiteY8" fmla="*/ 524011 h 982993"/>
                      <a:gd name="connsiteX9" fmla="*/ 1192585 w 1301961"/>
                      <a:gd name="connsiteY9" fmla="*/ 635831 h 982993"/>
                      <a:gd name="connsiteX10" fmla="*/ 1195221 w 1301961"/>
                      <a:gd name="connsiteY10" fmla="*/ 634583 h 982993"/>
                      <a:gd name="connsiteX11" fmla="*/ 1196614 w 1301961"/>
                      <a:gd name="connsiteY11" fmla="*/ 636389 h 982993"/>
                      <a:gd name="connsiteX12" fmla="*/ 1233448 w 1301961"/>
                      <a:gd name="connsiteY12" fmla="*/ 689048 h 982993"/>
                      <a:gd name="connsiteX13" fmla="*/ 1297412 w 1301961"/>
                      <a:gd name="connsiteY13" fmla="*/ 838853 h 982993"/>
                      <a:gd name="connsiteX14" fmla="*/ 1280449 w 1301961"/>
                      <a:gd name="connsiteY14" fmla="*/ 832732 h 982993"/>
                      <a:gd name="connsiteX15" fmla="*/ 1272136 w 1301961"/>
                      <a:gd name="connsiteY15" fmla="*/ 825700 h 982993"/>
                      <a:gd name="connsiteX16" fmla="*/ 1282264 w 1301961"/>
                      <a:gd name="connsiteY16" fmla="*/ 845751 h 982993"/>
                      <a:gd name="connsiteX17" fmla="*/ 1297165 w 1301961"/>
                      <a:gd name="connsiteY17" fmla="*/ 918097 h 982993"/>
                      <a:gd name="connsiteX18" fmla="*/ 1250023 w 1301961"/>
                      <a:gd name="connsiteY18" fmla="*/ 887669 h 982993"/>
                      <a:gd name="connsiteX19" fmla="*/ 1247558 w 1301961"/>
                      <a:gd name="connsiteY19" fmla="*/ 884939 h 982993"/>
                      <a:gd name="connsiteX20" fmla="*/ 1247181 w 1301961"/>
                      <a:gd name="connsiteY20" fmla="*/ 885921 h 982993"/>
                      <a:gd name="connsiteX21" fmla="*/ 1254829 w 1301961"/>
                      <a:gd name="connsiteY21" fmla="*/ 901063 h 982993"/>
                      <a:gd name="connsiteX22" fmla="*/ 1269730 w 1301961"/>
                      <a:gd name="connsiteY22" fmla="*/ 973408 h 982993"/>
                      <a:gd name="connsiteX23" fmla="*/ 1205730 w 1301961"/>
                      <a:gd name="connsiteY23" fmla="*/ 924311 h 982993"/>
                      <a:gd name="connsiteX24" fmla="*/ 1193755 w 1301961"/>
                      <a:gd name="connsiteY24" fmla="*/ 909548 h 982993"/>
                      <a:gd name="connsiteX25" fmla="*/ 1191108 w 1301961"/>
                      <a:gd name="connsiteY25" fmla="*/ 909154 h 982993"/>
                      <a:gd name="connsiteX26" fmla="*/ 1168558 w 1301961"/>
                      <a:gd name="connsiteY26" fmla="*/ 847688 h 982993"/>
                      <a:gd name="connsiteX27" fmla="*/ 1206737 w 1301961"/>
                      <a:gd name="connsiteY27" fmla="*/ 982939 h 982993"/>
                      <a:gd name="connsiteX28" fmla="*/ 1087653 w 1301961"/>
                      <a:gd name="connsiteY28" fmla="*/ 859233 h 982993"/>
                      <a:gd name="connsiteX29" fmla="*/ 1057945 w 1301961"/>
                      <a:gd name="connsiteY29" fmla="*/ 809228 h 982993"/>
                      <a:gd name="connsiteX30" fmla="*/ 1054337 w 1301961"/>
                      <a:gd name="connsiteY30" fmla="*/ 805349 h 982993"/>
                      <a:gd name="connsiteX31" fmla="*/ 1050375 w 1301961"/>
                      <a:gd name="connsiteY31" fmla="*/ 808495 h 982993"/>
                      <a:gd name="connsiteX32" fmla="*/ 1030339 w 1301961"/>
                      <a:gd name="connsiteY32" fmla="*/ 823357 h 982993"/>
                      <a:gd name="connsiteX33" fmla="*/ 1032819 w 1301961"/>
                      <a:gd name="connsiteY33" fmla="*/ 844707 h 982993"/>
                      <a:gd name="connsiteX34" fmla="*/ 1021242 w 1301961"/>
                      <a:gd name="connsiteY34" fmla="*/ 905405 h 982993"/>
                      <a:gd name="connsiteX35" fmla="*/ 986581 w 1301961"/>
                      <a:gd name="connsiteY35" fmla="*/ 864542 h 982993"/>
                      <a:gd name="connsiteX36" fmla="*/ 975359 w 1301961"/>
                      <a:gd name="connsiteY36" fmla="*/ 690546 h 982993"/>
                      <a:gd name="connsiteX37" fmla="*/ 693528 w 1301961"/>
                      <a:gd name="connsiteY37" fmla="*/ 307975 h 982993"/>
                      <a:gd name="connsiteX38" fmla="*/ 324774 w 1301961"/>
                      <a:gd name="connsiteY38" fmla="*/ 851715 h 982993"/>
                      <a:gd name="connsiteX39" fmla="*/ 16312 w 1301961"/>
                      <a:gd name="connsiteY39" fmla="*/ 878811 h 982993"/>
                      <a:gd name="connsiteX40" fmla="*/ 5359 w 1301961"/>
                      <a:gd name="connsiteY40" fmla="*/ 858806 h 982993"/>
                      <a:gd name="connsiteX0" fmla="*/ 5359 w 1301961"/>
                      <a:gd name="connsiteY0" fmla="*/ 858806 h 982993"/>
                      <a:gd name="connsiteX1" fmla="*/ 102894 w 1301961"/>
                      <a:gd name="connsiteY1" fmla="*/ 581120 h 982993"/>
                      <a:gd name="connsiteX2" fmla="*/ 609699 w 1301961"/>
                      <a:gd name="connsiteY2" fmla="*/ 39786 h 982993"/>
                      <a:gd name="connsiteX3" fmla="*/ 765011 w 1301961"/>
                      <a:gd name="connsiteY3" fmla="*/ 36771 h 982993"/>
                      <a:gd name="connsiteX4" fmla="*/ 1028719 w 1301961"/>
                      <a:gd name="connsiteY4" fmla="*/ 421063 h 982993"/>
                      <a:gd name="connsiteX5" fmla="*/ 1067203 w 1301961"/>
                      <a:gd name="connsiteY5" fmla="*/ 505582 h 982993"/>
                      <a:gd name="connsiteX6" fmla="*/ 1081875 w 1301961"/>
                      <a:gd name="connsiteY6" fmla="*/ 513919 h 982993"/>
                      <a:gd name="connsiteX7" fmla="*/ 1101942 w 1301961"/>
                      <a:gd name="connsiteY7" fmla="*/ 518792 h 982993"/>
                      <a:gd name="connsiteX8" fmla="*/ 1102564 w 1301961"/>
                      <a:gd name="connsiteY8" fmla="*/ 524011 h 982993"/>
                      <a:gd name="connsiteX9" fmla="*/ 1192585 w 1301961"/>
                      <a:gd name="connsiteY9" fmla="*/ 635831 h 982993"/>
                      <a:gd name="connsiteX10" fmla="*/ 1195221 w 1301961"/>
                      <a:gd name="connsiteY10" fmla="*/ 634583 h 982993"/>
                      <a:gd name="connsiteX11" fmla="*/ 1196614 w 1301961"/>
                      <a:gd name="connsiteY11" fmla="*/ 636389 h 982993"/>
                      <a:gd name="connsiteX12" fmla="*/ 1233448 w 1301961"/>
                      <a:gd name="connsiteY12" fmla="*/ 689048 h 982993"/>
                      <a:gd name="connsiteX13" fmla="*/ 1297412 w 1301961"/>
                      <a:gd name="connsiteY13" fmla="*/ 838853 h 982993"/>
                      <a:gd name="connsiteX14" fmla="*/ 1280449 w 1301961"/>
                      <a:gd name="connsiteY14" fmla="*/ 832732 h 982993"/>
                      <a:gd name="connsiteX15" fmla="*/ 1272136 w 1301961"/>
                      <a:gd name="connsiteY15" fmla="*/ 825700 h 982993"/>
                      <a:gd name="connsiteX16" fmla="*/ 1282264 w 1301961"/>
                      <a:gd name="connsiteY16" fmla="*/ 845751 h 982993"/>
                      <a:gd name="connsiteX17" fmla="*/ 1297165 w 1301961"/>
                      <a:gd name="connsiteY17" fmla="*/ 918097 h 982993"/>
                      <a:gd name="connsiteX18" fmla="*/ 1250023 w 1301961"/>
                      <a:gd name="connsiteY18" fmla="*/ 887669 h 982993"/>
                      <a:gd name="connsiteX19" fmla="*/ 1247558 w 1301961"/>
                      <a:gd name="connsiteY19" fmla="*/ 884939 h 982993"/>
                      <a:gd name="connsiteX20" fmla="*/ 1247181 w 1301961"/>
                      <a:gd name="connsiteY20" fmla="*/ 885921 h 982993"/>
                      <a:gd name="connsiteX21" fmla="*/ 1254829 w 1301961"/>
                      <a:gd name="connsiteY21" fmla="*/ 901063 h 982993"/>
                      <a:gd name="connsiteX22" fmla="*/ 1269730 w 1301961"/>
                      <a:gd name="connsiteY22" fmla="*/ 973408 h 982993"/>
                      <a:gd name="connsiteX23" fmla="*/ 1205730 w 1301961"/>
                      <a:gd name="connsiteY23" fmla="*/ 924311 h 982993"/>
                      <a:gd name="connsiteX24" fmla="*/ 1193755 w 1301961"/>
                      <a:gd name="connsiteY24" fmla="*/ 909548 h 982993"/>
                      <a:gd name="connsiteX25" fmla="*/ 1191108 w 1301961"/>
                      <a:gd name="connsiteY25" fmla="*/ 909154 h 982993"/>
                      <a:gd name="connsiteX26" fmla="*/ 1168558 w 1301961"/>
                      <a:gd name="connsiteY26" fmla="*/ 847688 h 982993"/>
                      <a:gd name="connsiteX27" fmla="*/ 1206737 w 1301961"/>
                      <a:gd name="connsiteY27" fmla="*/ 982939 h 982993"/>
                      <a:gd name="connsiteX28" fmla="*/ 1087653 w 1301961"/>
                      <a:gd name="connsiteY28" fmla="*/ 859233 h 982993"/>
                      <a:gd name="connsiteX29" fmla="*/ 1057945 w 1301961"/>
                      <a:gd name="connsiteY29" fmla="*/ 809228 h 982993"/>
                      <a:gd name="connsiteX30" fmla="*/ 1054337 w 1301961"/>
                      <a:gd name="connsiteY30" fmla="*/ 805349 h 982993"/>
                      <a:gd name="connsiteX31" fmla="*/ 1050375 w 1301961"/>
                      <a:gd name="connsiteY31" fmla="*/ 808495 h 982993"/>
                      <a:gd name="connsiteX32" fmla="*/ 1032819 w 1301961"/>
                      <a:gd name="connsiteY32" fmla="*/ 844707 h 982993"/>
                      <a:gd name="connsiteX33" fmla="*/ 1021242 w 1301961"/>
                      <a:gd name="connsiteY33" fmla="*/ 905405 h 982993"/>
                      <a:gd name="connsiteX34" fmla="*/ 986581 w 1301961"/>
                      <a:gd name="connsiteY34" fmla="*/ 864542 h 982993"/>
                      <a:gd name="connsiteX35" fmla="*/ 975359 w 1301961"/>
                      <a:gd name="connsiteY35" fmla="*/ 690546 h 982993"/>
                      <a:gd name="connsiteX36" fmla="*/ 693528 w 1301961"/>
                      <a:gd name="connsiteY36" fmla="*/ 307975 h 982993"/>
                      <a:gd name="connsiteX37" fmla="*/ 324774 w 1301961"/>
                      <a:gd name="connsiteY37" fmla="*/ 851715 h 982993"/>
                      <a:gd name="connsiteX38" fmla="*/ 16312 w 1301961"/>
                      <a:gd name="connsiteY38" fmla="*/ 878811 h 982993"/>
                      <a:gd name="connsiteX39" fmla="*/ 5359 w 1301961"/>
                      <a:gd name="connsiteY39" fmla="*/ 858806 h 982993"/>
                      <a:gd name="connsiteX0" fmla="*/ 5359 w 1301961"/>
                      <a:gd name="connsiteY0" fmla="*/ 858806 h 982993"/>
                      <a:gd name="connsiteX1" fmla="*/ 102894 w 1301961"/>
                      <a:gd name="connsiteY1" fmla="*/ 581120 h 982993"/>
                      <a:gd name="connsiteX2" fmla="*/ 609699 w 1301961"/>
                      <a:gd name="connsiteY2" fmla="*/ 39786 h 982993"/>
                      <a:gd name="connsiteX3" fmla="*/ 765011 w 1301961"/>
                      <a:gd name="connsiteY3" fmla="*/ 36771 h 982993"/>
                      <a:gd name="connsiteX4" fmla="*/ 1028719 w 1301961"/>
                      <a:gd name="connsiteY4" fmla="*/ 421063 h 982993"/>
                      <a:gd name="connsiteX5" fmla="*/ 1067203 w 1301961"/>
                      <a:gd name="connsiteY5" fmla="*/ 505582 h 982993"/>
                      <a:gd name="connsiteX6" fmla="*/ 1081875 w 1301961"/>
                      <a:gd name="connsiteY6" fmla="*/ 513919 h 982993"/>
                      <a:gd name="connsiteX7" fmla="*/ 1101942 w 1301961"/>
                      <a:gd name="connsiteY7" fmla="*/ 518792 h 982993"/>
                      <a:gd name="connsiteX8" fmla="*/ 1102564 w 1301961"/>
                      <a:gd name="connsiteY8" fmla="*/ 524011 h 982993"/>
                      <a:gd name="connsiteX9" fmla="*/ 1192585 w 1301961"/>
                      <a:gd name="connsiteY9" fmla="*/ 635831 h 982993"/>
                      <a:gd name="connsiteX10" fmla="*/ 1195221 w 1301961"/>
                      <a:gd name="connsiteY10" fmla="*/ 634583 h 982993"/>
                      <a:gd name="connsiteX11" fmla="*/ 1196614 w 1301961"/>
                      <a:gd name="connsiteY11" fmla="*/ 636389 h 982993"/>
                      <a:gd name="connsiteX12" fmla="*/ 1233448 w 1301961"/>
                      <a:gd name="connsiteY12" fmla="*/ 689048 h 982993"/>
                      <a:gd name="connsiteX13" fmla="*/ 1297412 w 1301961"/>
                      <a:gd name="connsiteY13" fmla="*/ 838853 h 982993"/>
                      <a:gd name="connsiteX14" fmla="*/ 1280449 w 1301961"/>
                      <a:gd name="connsiteY14" fmla="*/ 832732 h 982993"/>
                      <a:gd name="connsiteX15" fmla="*/ 1272136 w 1301961"/>
                      <a:gd name="connsiteY15" fmla="*/ 825700 h 982993"/>
                      <a:gd name="connsiteX16" fmla="*/ 1282264 w 1301961"/>
                      <a:gd name="connsiteY16" fmla="*/ 845751 h 982993"/>
                      <a:gd name="connsiteX17" fmla="*/ 1297165 w 1301961"/>
                      <a:gd name="connsiteY17" fmla="*/ 918097 h 982993"/>
                      <a:gd name="connsiteX18" fmla="*/ 1250023 w 1301961"/>
                      <a:gd name="connsiteY18" fmla="*/ 887669 h 982993"/>
                      <a:gd name="connsiteX19" fmla="*/ 1247558 w 1301961"/>
                      <a:gd name="connsiteY19" fmla="*/ 884939 h 982993"/>
                      <a:gd name="connsiteX20" fmla="*/ 1247181 w 1301961"/>
                      <a:gd name="connsiteY20" fmla="*/ 885921 h 982993"/>
                      <a:gd name="connsiteX21" fmla="*/ 1254829 w 1301961"/>
                      <a:gd name="connsiteY21" fmla="*/ 901063 h 982993"/>
                      <a:gd name="connsiteX22" fmla="*/ 1269730 w 1301961"/>
                      <a:gd name="connsiteY22" fmla="*/ 973408 h 982993"/>
                      <a:gd name="connsiteX23" fmla="*/ 1205730 w 1301961"/>
                      <a:gd name="connsiteY23" fmla="*/ 924311 h 982993"/>
                      <a:gd name="connsiteX24" fmla="*/ 1193755 w 1301961"/>
                      <a:gd name="connsiteY24" fmla="*/ 909548 h 982993"/>
                      <a:gd name="connsiteX25" fmla="*/ 1191108 w 1301961"/>
                      <a:gd name="connsiteY25" fmla="*/ 909154 h 982993"/>
                      <a:gd name="connsiteX26" fmla="*/ 1168558 w 1301961"/>
                      <a:gd name="connsiteY26" fmla="*/ 847688 h 982993"/>
                      <a:gd name="connsiteX27" fmla="*/ 1206737 w 1301961"/>
                      <a:gd name="connsiteY27" fmla="*/ 982939 h 982993"/>
                      <a:gd name="connsiteX28" fmla="*/ 1087653 w 1301961"/>
                      <a:gd name="connsiteY28" fmla="*/ 859233 h 982993"/>
                      <a:gd name="connsiteX29" fmla="*/ 1057945 w 1301961"/>
                      <a:gd name="connsiteY29" fmla="*/ 809228 h 982993"/>
                      <a:gd name="connsiteX30" fmla="*/ 1054337 w 1301961"/>
                      <a:gd name="connsiteY30" fmla="*/ 805349 h 982993"/>
                      <a:gd name="connsiteX31" fmla="*/ 1050375 w 1301961"/>
                      <a:gd name="connsiteY31" fmla="*/ 808495 h 982993"/>
                      <a:gd name="connsiteX32" fmla="*/ 1032819 w 1301961"/>
                      <a:gd name="connsiteY32" fmla="*/ 844707 h 982993"/>
                      <a:gd name="connsiteX33" fmla="*/ 1021242 w 1301961"/>
                      <a:gd name="connsiteY33" fmla="*/ 905405 h 982993"/>
                      <a:gd name="connsiteX34" fmla="*/ 975359 w 1301961"/>
                      <a:gd name="connsiteY34" fmla="*/ 690546 h 982993"/>
                      <a:gd name="connsiteX35" fmla="*/ 693528 w 1301961"/>
                      <a:gd name="connsiteY35" fmla="*/ 307975 h 982993"/>
                      <a:gd name="connsiteX36" fmla="*/ 324774 w 1301961"/>
                      <a:gd name="connsiteY36" fmla="*/ 851715 h 982993"/>
                      <a:gd name="connsiteX37" fmla="*/ 16312 w 1301961"/>
                      <a:gd name="connsiteY37" fmla="*/ 878811 h 982993"/>
                      <a:gd name="connsiteX38" fmla="*/ 5359 w 1301961"/>
                      <a:gd name="connsiteY38" fmla="*/ 858806 h 982993"/>
                      <a:gd name="connsiteX0" fmla="*/ 5359 w 1301961"/>
                      <a:gd name="connsiteY0" fmla="*/ 858806 h 982993"/>
                      <a:gd name="connsiteX1" fmla="*/ 102894 w 1301961"/>
                      <a:gd name="connsiteY1" fmla="*/ 581120 h 982993"/>
                      <a:gd name="connsiteX2" fmla="*/ 609699 w 1301961"/>
                      <a:gd name="connsiteY2" fmla="*/ 39786 h 982993"/>
                      <a:gd name="connsiteX3" fmla="*/ 765011 w 1301961"/>
                      <a:gd name="connsiteY3" fmla="*/ 36771 h 982993"/>
                      <a:gd name="connsiteX4" fmla="*/ 1028719 w 1301961"/>
                      <a:gd name="connsiteY4" fmla="*/ 421063 h 982993"/>
                      <a:gd name="connsiteX5" fmla="*/ 1067203 w 1301961"/>
                      <a:gd name="connsiteY5" fmla="*/ 505582 h 982993"/>
                      <a:gd name="connsiteX6" fmla="*/ 1081875 w 1301961"/>
                      <a:gd name="connsiteY6" fmla="*/ 513919 h 982993"/>
                      <a:gd name="connsiteX7" fmla="*/ 1101942 w 1301961"/>
                      <a:gd name="connsiteY7" fmla="*/ 518792 h 982993"/>
                      <a:gd name="connsiteX8" fmla="*/ 1102564 w 1301961"/>
                      <a:gd name="connsiteY8" fmla="*/ 524011 h 982993"/>
                      <a:gd name="connsiteX9" fmla="*/ 1192585 w 1301961"/>
                      <a:gd name="connsiteY9" fmla="*/ 635831 h 982993"/>
                      <a:gd name="connsiteX10" fmla="*/ 1195221 w 1301961"/>
                      <a:gd name="connsiteY10" fmla="*/ 634583 h 982993"/>
                      <a:gd name="connsiteX11" fmla="*/ 1196614 w 1301961"/>
                      <a:gd name="connsiteY11" fmla="*/ 636389 h 982993"/>
                      <a:gd name="connsiteX12" fmla="*/ 1233448 w 1301961"/>
                      <a:gd name="connsiteY12" fmla="*/ 689048 h 982993"/>
                      <a:gd name="connsiteX13" fmla="*/ 1297412 w 1301961"/>
                      <a:gd name="connsiteY13" fmla="*/ 838853 h 982993"/>
                      <a:gd name="connsiteX14" fmla="*/ 1280449 w 1301961"/>
                      <a:gd name="connsiteY14" fmla="*/ 832732 h 982993"/>
                      <a:gd name="connsiteX15" fmla="*/ 1272136 w 1301961"/>
                      <a:gd name="connsiteY15" fmla="*/ 825700 h 982993"/>
                      <a:gd name="connsiteX16" fmla="*/ 1282264 w 1301961"/>
                      <a:gd name="connsiteY16" fmla="*/ 845751 h 982993"/>
                      <a:gd name="connsiteX17" fmla="*/ 1297165 w 1301961"/>
                      <a:gd name="connsiteY17" fmla="*/ 918097 h 982993"/>
                      <a:gd name="connsiteX18" fmla="*/ 1250023 w 1301961"/>
                      <a:gd name="connsiteY18" fmla="*/ 887669 h 982993"/>
                      <a:gd name="connsiteX19" fmla="*/ 1247558 w 1301961"/>
                      <a:gd name="connsiteY19" fmla="*/ 884939 h 982993"/>
                      <a:gd name="connsiteX20" fmla="*/ 1247181 w 1301961"/>
                      <a:gd name="connsiteY20" fmla="*/ 885921 h 982993"/>
                      <a:gd name="connsiteX21" fmla="*/ 1254829 w 1301961"/>
                      <a:gd name="connsiteY21" fmla="*/ 901063 h 982993"/>
                      <a:gd name="connsiteX22" fmla="*/ 1269730 w 1301961"/>
                      <a:gd name="connsiteY22" fmla="*/ 973408 h 982993"/>
                      <a:gd name="connsiteX23" fmla="*/ 1205730 w 1301961"/>
                      <a:gd name="connsiteY23" fmla="*/ 924311 h 982993"/>
                      <a:gd name="connsiteX24" fmla="*/ 1193755 w 1301961"/>
                      <a:gd name="connsiteY24" fmla="*/ 909548 h 982993"/>
                      <a:gd name="connsiteX25" fmla="*/ 1191108 w 1301961"/>
                      <a:gd name="connsiteY25" fmla="*/ 909154 h 982993"/>
                      <a:gd name="connsiteX26" fmla="*/ 1168558 w 1301961"/>
                      <a:gd name="connsiteY26" fmla="*/ 847688 h 982993"/>
                      <a:gd name="connsiteX27" fmla="*/ 1206737 w 1301961"/>
                      <a:gd name="connsiteY27" fmla="*/ 982939 h 982993"/>
                      <a:gd name="connsiteX28" fmla="*/ 1087653 w 1301961"/>
                      <a:gd name="connsiteY28" fmla="*/ 859233 h 982993"/>
                      <a:gd name="connsiteX29" fmla="*/ 1057945 w 1301961"/>
                      <a:gd name="connsiteY29" fmla="*/ 809228 h 982993"/>
                      <a:gd name="connsiteX30" fmla="*/ 1054337 w 1301961"/>
                      <a:gd name="connsiteY30" fmla="*/ 805349 h 982993"/>
                      <a:gd name="connsiteX31" fmla="*/ 1050375 w 1301961"/>
                      <a:gd name="connsiteY31" fmla="*/ 808495 h 982993"/>
                      <a:gd name="connsiteX32" fmla="*/ 1032819 w 1301961"/>
                      <a:gd name="connsiteY32" fmla="*/ 844707 h 982993"/>
                      <a:gd name="connsiteX33" fmla="*/ 1021242 w 1301961"/>
                      <a:gd name="connsiteY33" fmla="*/ 905405 h 982993"/>
                      <a:gd name="connsiteX34" fmla="*/ 975359 w 1301961"/>
                      <a:gd name="connsiteY34" fmla="*/ 690546 h 982993"/>
                      <a:gd name="connsiteX35" fmla="*/ 693528 w 1301961"/>
                      <a:gd name="connsiteY35" fmla="*/ 307975 h 982993"/>
                      <a:gd name="connsiteX36" fmla="*/ 324774 w 1301961"/>
                      <a:gd name="connsiteY36" fmla="*/ 851715 h 982993"/>
                      <a:gd name="connsiteX37" fmla="*/ 16312 w 1301961"/>
                      <a:gd name="connsiteY37" fmla="*/ 878811 h 982993"/>
                      <a:gd name="connsiteX38" fmla="*/ 5359 w 1301961"/>
                      <a:gd name="connsiteY38" fmla="*/ 858806 h 982993"/>
                      <a:gd name="connsiteX0" fmla="*/ 5359 w 1301961"/>
                      <a:gd name="connsiteY0" fmla="*/ 858806 h 1008764"/>
                      <a:gd name="connsiteX1" fmla="*/ 102894 w 1301961"/>
                      <a:gd name="connsiteY1" fmla="*/ 581120 h 1008764"/>
                      <a:gd name="connsiteX2" fmla="*/ 609699 w 1301961"/>
                      <a:gd name="connsiteY2" fmla="*/ 39786 h 1008764"/>
                      <a:gd name="connsiteX3" fmla="*/ 765011 w 1301961"/>
                      <a:gd name="connsiteY3" fmla="*/ 36771 h 1008764"/>
                      <a:gd name="connsiteX4" fmla="*/ 1028719 w 1301961"/>
                      <a:gd name="connsiteY4" fmla="*/ 421063 h 1008764"/>
                      <a:gd name="connsiteX5" fmla="*/ 1067203 w 1301961"/>
                      <a:gd name="connsiteY5" fmla="*/ 505582 h 1008764"/>
                      <a:gd name="connsiteX6" fmla="*/ 1081875 w 1301961"/>
                      <a:gd name="connsiteY6" fmla="*/ 513919 h 1008764"/>
                      <a:gd name="connsiteX7" fmla="*/ 1101942 w 1301961"/>
                      <a:gd name="connsiteY7" fmla="*/ 518792 h 1008764"/>
                      <a:gd name="connsiteX8" fmla="*/ 1102564 w 1301961"/>
                      <a:gd name="connsiteY8" fmla="*/ 524011 h 1008764"/>
                      <a:gd name="connsiteX9" fmla="*/ 1192585 w 1301961"/>
                      <a:gd name="connsiteY9" fmla="*/ 635831 h 1008764"/>
                      <a:gd name="connsiteX10" fmla="*/ 1195221 w 1301961"/>
                      <a:gd name="connsiteY10" fmla="*/ 634583 h 1008764"/>
                      <a:gd name="connsiteX11" fmla="*/ 1196614 w 1301961"/>
                      <a:gd name="connsiteY11" fmla="*/ 636389 h 1008764"/>
                      <a:gd name="connsiteX12" fmla="*/ 1233448 w 1301961"/>
                      <a:gd name="connsiteY12" fmla="*/ 689048 h 1008764"/>
                      <a:gd name="connsiteX13" fmla="*/ 1297412 w 1301961"/>
                      <a:gd name="connsiteY13" fmla="*/ 838853 h 1008764"/>
                      <a:gd name="connsiteX14" fmla="*/ 1280449 w 1301961"/>
                      <a:gd name="connsiteY14" fmla="*/ 832732 h 1008764"/>
                      <a:gd name="connsiteX15" fmla="*/ 1272136 w 1301961"/>
                      <a:gd name="connsiteY15" fmla="*/ 825700 h 1008764"/>
                      <a:gd name="connsiteX16" fmla="*/ 1282264 w 1301961"/>
                      <a:gd name="connsiteY16" fmla="*/ 845751 h 1008764"/>
                      <a:gd name="connsiteX17" fmla="*/ 1297165 w 1301961"/>
                      <a:gd name="connsiteY17" fmla="*/ 918097 h 1008764"/>
                      <a:gd name="connsiteX18" fmla="*/ 1250023 w 1301961"/>
                      <a:gd name="connsiteY18" fmla="*/ 887669 h 1008764"/>
                      <a:gd name="connsiteX19" fmla="*/ 1247558 w 1301961"/>
                      <a:gd name="connsiteY19" fmla="*/ 884939 h 1008764"/>
                      <a:gd name="connsiteX20" fmla="*/ 1247181 w 1301961"/>
                      <a:gd name="connsiteY20" fmla="*/ 885921 h 1008764"/>
                      <a:gd name="connsiteX21" fmla="*/ 1254829 w 1301961"/>
                      <a:gd name="connsiteY21" fmla="*/ 901063 h 1008764"/>
                      <a:gd name="connsiteX22" fmla="*/ 1269730 w 1301961"/>
                      <a:gd name="connsiteY22" fmla="*/ 973408 h 1008764"/>
                      <a:gd name="connsiteX23" fmla="*/ 1205730 w 1301961"/>
                      <a:gd name="connsiteY23" fmla="*/ 924311 h 1008764"/>
                      <a:gd name="connsiteX24" fmla="*/ 1193755 w 1301961"/>
                      <a:gd name="connsiteY24" fmla="*/ 909548 h 1008764"/>
                      <a:gd name="connsiteX25" fmla="*/ 1191108 w 1301961"/>
                      <a:gd name="connsiteY25" fmla="*/ 909154 h 1008764"/>
                      <a:gd name="connsiteX26" fmla="*/ 1168558 w 1301961"/>
                      <a:gd name="connsiteY26" fmla="*/ 847688 h 1008764"/>
                      <a:gd name="connsiteX27" fmla="*/ 1208368 w 1301961"/>
                      <a:gd name="connsiteY27" fmla="*/ 1008728 h 1008764"/>
                      <a:gd name="connsiteX28" fmla="*/ 1087653 w 1301961"/>
                      <a:gd name="connsiteY28" fmla="*/ 859233 h 1008764"/>
                      <a:gd name="connsiteX29" fmla="*/ 1057945 w 1301961"/>
                      <a:gd name="connsiteY29" fmla="*/ 809228 h 1008764"/>
                      <a:gd name="connsiteX30" fmla="*/ 1054337 w 1301961"/>
                      <a:gd name="connsiteY30" fmla="*/ 805349 h 1008764"/>
                      <a:gd name="connsiteX31" fmla="*/ 1050375 w 1301961"/>
                      <a:gd name="connsiteY31" fmla="*/ 808495 h 1008764"/>
                      <a:gd name="connsiteX32" fmla="*/ 1032819 w 1301961"/>
                      <a:gd name="connsiteY32" fmla="*/ 844707 h 1008764"/>
                      <a:gd name="connsiteX33" fmla="*/ 1021242 w 1301961"/>
                      <a:gd name="connsiteY33" fmla="*/ 905405 h 1008764"/>
                      <a:gd name="connsiteX34" fmla="*/ 975359 w 1301961"/>
                      <a:gd name="connsiteY34" fmla="*/ 690546 h 1008764"/>
                      <a:gd name="connsiteX35" fmla="*/ 693528 w 1301961"/>
                      <a:gd name="connsiteY35" fmla="*/ 307975 h 1008764"/>
                      <a:gd name="connsiteX36" fmla="*/ 324774 w 1301961"/>
                      <a:gd name="connsiteY36" fmla="*/ 851715 h 1008764"/>
                      <a:gd name="connsiteX37" fmla="*/ 16312 w 1301961"/>
                      <a:gd name="connsiteY37" fmla="*/ 878811 h 1008764"/>
                      <a:gd name="connsiteX38" fmla="*/ 5359 w 1301961"/>
                      <a:gd name="connsiteY38" fmla="*/ 858806 h 1008764"/>
                      <a:gd name="connsiteX0" fmla="*/ 5359 w 1301961"/>
                      <a:gd name="connsiteY0" fmla="*/ 858806 h 1008764"/>
                      <a:gd name="connsiteX1" fmla="*/ 102894 w 1301961"/>
                      <a:gd name="connsiteY1" fmla="*/ 581120 h 1008764"/>
                      <a:gd name="connsiteX2" fmla="*/ 609699 w 1301961"/>
                      <a:gd name="connsiteY2" fmla="*/ 39786 h 1008764"/>
                      <a:gd name="connsiteX3" fmla="*/ 765011 w 1301961"/>
                      <a:gd name="connsiteY3" fmla="*/ 36771 h 1008764"/>
                      <a:gd name="connsiteX4" fmla="*/ 1028719 w 1301961"/>
                      <a:gd name="connsiteY4" fmla="*/ 421063 h 1008764"/>
                      <a:gd name="connsiteX5" fmla="*/ 1067203 w 1301961"/>
                      <a:gd name="connsiteY5" fmla="*/ 505582 h 1008764"/>
                      <a:gd name="connsiteX6" fmla="*/ 1081875 w 1301961"/>
                      <a:gd name="connsiteY6" fmla="*/ 513919 h 1008764"/>
                      <a:gd name="connsiteX7" fmla="*/ 1101942 w 1301961"/>
                      <a:gd name="connsiteY7" fmla="*/ 518792 h 1008764"/>
                      <a:gd name="connsiteX8" fmla="*/ 1102564 w 1301961"/>
                      <a:gd name="connsiteY8" fmla="*/ 524011 h 1008764"/>
                      <a:gd name="connsiteX9" fmla="*/ 1192585 w 1301961"/>
                      <a:gd name="connsiteY9" fmla="*/ 635831 h 1008764"/>
                      <a:gd name="connsiteX10" fmla="*/ 1195221 w 1301961"/>
                      <a:gd name="connsiteY10" fmla="*/ 634583 h 1008764"/>
                      <a:gd name="connsiteX11" fmla="*/ 1196614 w 1301961"/>
                      <a:gd name="connsiteY11" fmla="*/ 636389 h 1008764"/>
                      <a:gd name="connsiteX12" fmla="*/ 1233448 w 1301961"/>
                      <a:gd name="connsiteY12" fmla="*/ 689048 h 1008764"/>
                      <a:gd name="connsiteX13" fmla="*/ 1297412 w 1301961"/>
                      <a:gd name="connsiteY13" fmla="*/ 838853 h 1008764"/>
                      <a:gd name="connsiteX14" fmla="*/ 1280449 w 1301961"/>
                      <a:gd name="connsiteY14" fmla="*/ 832732 h 1008764"/>
                      <a:gd name="connsiteX15" fmla="*/ 1272136 w 1301961"/>
                      <a:gd name="connsiteY15" fmla="*/ 825700 h 1008764"/>
                      <a:gd name="connsiteX16" fmla="*/ 1282264 w 1301961"/>
                      <a:gd name="connsiteY16" fmla="*/ 845751 h 1008764"/>
                      <a:gd name="connsiteX17" fmla="*/ 1297165 w 1301961"/>
                      <a:gd name="connsiteY17" fmla="*/ 918097 h 1008764"/>
                      <a:gd name="connsiteX18" fmla="*/ 1250023 w 1301961"/>
                      <a:gd name="connsiteY18" fmla="*/ 887669 h 1008764"/>
                      <a:gd name="connsiteX19" fmla="*/ 1247558 w 1301961"/>
                      <a:gd name="connsiteY19" fmla="*/ 884939 h 1008764"/>
                      <a:gd name="connsiteX20" fmla="*/ 1247181 w 1301961"/>
                      <a:gd name="connsiteY20" fmla="*/ 885921 h 1008764"/>
                      <a:gd name="connsiteX21" fmla="*/ 1254829 w 1301961"/>
                      <a:gd name="connsiteY21" fmla="*/ 901063 h 1008764"/>
                      <a:gd name="connsiteX22" fmla="*/ 1241026 w 1301961"/>
                      <a:gd name="connsiteY22" fmla="*/ 1002365 h 1008764"/>
                      <a:gd name="connsiteX23" fmla="*/ 1205730 w 1301961"/>
                      <a:gd name="connsiteY23" fmla="*/ 924311 h 1008764"/>
                      <a:gd name="connsiteX24" fmla="*/ 1193755 w 1301961"/>
                      <a:gd name="connsiteY24" fmla="*/ 909548 h 1008764"/>
                      <a:gd name="connsiteX25" fmla="*/ 1191108 w 1301961"/>
                      <a:gd name="connsiteY25" fmla="*/ 909154 h 1008764"/>
                      <a:gd name="connsiteX26" fmla="*/ 1168558 w 1301961"/>
                      <a:gd name="connsiteY26" fmla="*/ 847688 h 1008764"/>
                      <a:gd name="connsiteX27" fmla="*/ 1208368 w 1301961"/>
                      <a:gd name="connsiteY27" fmla="*/ 1008728 h 1008764"/>
                      <a:gd name="connsiteX28" fmla="*/ 1087653 w 1301961"/>
                      <a:gd name="connsiteY28" fmla="*/ 859233 h 1008764"/>
                      <a:gd name="connsiteX29" fmla="*/ 1057945 w 1301961"/>
                      <a:gd name="connsiteY29" fmla="*/ 809228 h 1008764"/>
                      <a:gd name="connsiteX30" fmla="*/ 1054337 w 1301961"/>
                      <a:gd name="connsiteY30" fmla="*/ 805349 h 1008764"/>
                      <a:gd name="connsiteX31" fmla="*/ 1050375 w 1301961"/>
                      <a:gd name="connsiteY31" fmla="*/ 808495 h 1008764"/>
                      <a:gd name="connsiteX32" fmla="*/ 1032819 w 1301961"/>
                      <a:gd name="connsiteY32" fmla="*/ 844707 h 1008764"/>
                      <a:gd name="connsiteX33" fmla="*/ 1021242 w 1301961"/>
                      <a:gd name="connsiteY33" fmla="*/ 905405 h 1008764"/>
                      <a:gd name="connsiteX34" fmla="*/ 975359 w 1301961"/>
                      <a:gd name="connsiteY34" fmla="*/ 690546 h 1008764"/>
                      <a:gd name="connsiteX35" fmla="*/ 693528 w 1301961"/>
                      <a:gd name="connsiteY35" fmla="*/ 307975 h 1008764"/>
                      <a:gd name="connsiteX36" fmla="*/ 324774 w 1301961"/>
                      <a:gd name="connsiteY36" fmla="*/ 851715 h 1008764"/>
                      <a:gd name="connsiteX37" fmla="*/ 16312 w 1301961"/>
                      <a:gd name="connsiteY37" fmla="*/ 878811 h 1008764"/>
                      <a:gd name="connsiteX38" fmla="*/ 5359 w 1301961"/>
                      <a:gd name="connsiteY38" fmla="*/ 858806 h 1008764"/>
                      <a:gd name="connsiteX0" fmla="*/ 5359 w 1301961"/>
                      <a:gd name="connsiteY0" fmla="*/ 858806 h 1008764"/>
                      <a:gd name="connsiteX1" fmla="*/ 102894 w 1301961"/>
                      <a:gd name="connsiteY1" fmla="*/ 581120 h 1008764"/>
                      <a:gd name="connsiteX2" fmla="*/ 609699 w 1301961"/>
                      <a:gd name="connsiteY2" fmla="*/ 39786 h 1008764"/>
                      <a:gd name="connsiteX3" fmla="*/ 765011 w 1301961"/>
                      <a:gd name="connsiteY3" fmla="*/ 36771 h 1008764"/>
                      <a:gd name="connsiteX4" fmla="*/ 1028719 w 1301961"/>
                      <a:gd name="connsiteY4" fmla="*/ 421063 h 1008764"/>
                      <a:gd name="connsiteX5" fmla="*/ 1067203 w 1301961"/>
                      <a:gd name="connsiteY5" fmla="*/ 505582 h 1008764"/>
                      <a:gd name="connsiteX6" fmla="*/ 1081875 w 1301961"/>
                      <a:gd name="connsiteY6" fmla="*/ 513919 h 1008764"/>
                      <a:gd name="connsiteX7" fmla="*/ 1101942 w 1301961"/>
                      <a:gd name="connsiteY7" fmla="*/ 518792 h 1008764"/>
                      <a:gd name="connsiteX8" fmla="*/ 1102564 w 1301961"/>
                      <a:gd name="connsiteY8" fmla="*/ 524011 h 1008764"/>
                      <a:gd name="connsiteX9" fmla="*/ 1192585 w 1301961"/>
                      <a:gd name="connsiteY9" fmla="*/ 635831 h 1008764"/>
                      <a:gd name="connsiteX10" fmla="*/ 1195221 w 1301961"/>
                      <a:gd name="connsiteY10" fmla="*/ 634583 h 1008764"/>
                      <a:gd name="connsiteX11" fmla="*/ 1196614 w 1301961"/>
                      <a:gd name="connsiteY11" fmla="*/ 636389 h 1008764"/>
                      <a:gd name="connsiteX12" fmla="*/ 1233448 w 1301961"/>
                      <a:gd name="connsiteY12" fmla="*/ 689048 h 1008764"/>
                      <a:gd name="connsiteX13" fmla="*/ 1297412 w 1301961"/>
                      <a:gd name="connsiteY13" fmla="*/ 838853 h 1008764"/>
                      <a:gd name="connsiteX14" fmla="*/ 1280449 w 1301961"/>
                      <a:gd name="connsiteY14" fmla="*/ 832732 h 1008764"/>
                      <a:gd name="connsiteX15" fmla="*/ 1272136 w 1301961"/>
                      <a:gd name="connsiteY15" fmla="*/ 825700 h 1008764"/>
                      <a:gd name="connsiteX16" fmla="*/ 1282264 w 1301961"/>
                      <a:gd name="connsiteY16" fmla="*/ 845751 h 1008764"/>
                      <a:gd name="connsiteX17" fmla="*/ 1297165 w 1301961"/>
                      <a:gd name="connsiteY17" fmla="*/ 918097 h 1008764"/>
                      <a:gd name="connsiteX18" fmla="*/ 1250023 w 1301961"/>
                      <a:gd name="connsiteY18" fmla="*/ 887669 h 1008764"/>
                      <a:gd name="connsiteX19" fmla="*/ 1247558 w 1301961"/>
                      <a:gd name="connsiteY19" fmla="*/ 884939 h 1008764"/>
                      <a:gd name="connsiteX20" fmla="*/ 1247181 w 1301961"/>
                      <a:gd name="connsiteY20" fmla="*/ 885921 h 1008764"/>
                      <a:gd name="connsiteX21" fmla="*/ 1254829 w 1301961"/>
                      <a:gd name="connsiteY21" fmla="*/ 901063 h 1008764"/>
                      <a:gd name="connsiteX22" fmla="*/ 1260772 w 1301961"/>
                      <a:gd name="connsiteY22" fmla="*/ 1006830 h 1008764"/>
                      <a:gd name="connsiteX23" fmla="*/ 1205730 w 1301961"/>
                      <a:gd name="connsiteY23" fmla="*/ 924311 h 1008764"/>
                      <a:gd name="connsiteX24" fmla="*/ 1193755 w 1301961"/>
                      <a:gd name="connsiteY24" fmla="*/ 909548 h 1008764"/>
                      <a:gd name="connsiteX25" fmla="*/ 1191108 w 1301961"/>
                      <a:gd name="connsiteY25" fmla="*/ 909154 h 1008764"/>
                      <a:gd name="connsiteX26" fmla="*/ 1168558 w 1301961"/>
                      <a:gd name="connsiteY26" fmla="*/ 847688 h 1008764"/>
                      <a:gd name="connsiteX27" fmla="*/ 1208368 w 1301961"/>
                      <a:gd name="connsiteY27" fmla="*/ 1008728 h 1008764"/>
                      <a:gd name="connsiteX28" fmla="*/ 1087653 w 1301961"/>
                      <a:gd name="connsiteY28" fmla="*/ 859233 h 1008764"/>
                      <a:gd name="connsiteX29" fmla="*/ 1057945 w 1301961"/>
                      <a:gd name="connsiteY29" fmla="*/ 809228 h 1008764"/>
                      <a:gd name="connsiteX30" fmla="*/ 1054337 w 1301961"/>
                      <a:gd name="connsiteY30" fmla="*/ 805349 h 1008764"/>
                      <a:gd name="connsiteX31" fmla="*/ 1050375 w 1301961"/>
                      <a:gd name="connsiteY31" fmla="*/ 808495 h 1008764"/>
                      <a:gd name="connsiteX32" fmla="*/ 1032819 w 1301961"/>
                      <a:gd name="connsiteY32" fmla="*/ 844707 h 1008764"/>
                      <a:gd name="connsiteX33" fmla="*/ 1021242 w 1301961"/>
                      <a:gd name="connsiteY33" fmla="*/ 905405 h 1008764"/>
                      <a:gd name="connsiteX34" fmla="*/ 975359 w 1301961"/>
                      <a:gd name="connsiteY34" fmla="*/ 690546 h 1008764"/>
                      <a:gd name="connsiteX35" fmla="*/ 693528 w 1301961"/>
                      <a:gd name="connsiteY35" fmla="*/ 307975 h 1008764"/>
                      <a:gd name="connsiteX36" fmla="*/ 324774 w 1301961"/>
                      <a:gd name="connsiteY36" fmla="*/ 851715 h 1008764"/>
                      <a:gd name="connsiteX37" fmla="*/ 16312 w 1301961"/>
                      <a:gd name="connsiteY37" fmla="*/ 878811 h 1008764"/>
                      <a:gd name="connsiteX38" fmla="*/ 5359 w 1301961"/>
                      <a:gd name="connsiteY38" fmla="*/ 858806 h 1008764"/>
                      <a:gd name="connsiteX0" fmla="*/ 5359 w 1301961"/>
                      <a:gd name="connsiteY0" fmla="*/ 858806 h 1014764"/>
                      <a:gd name="connsiteX1" fmla="*/ 102894 w 1301961"/>
                      <a:gd name="connsiteY1" fmla="*/ 581120 h 1014764"/>
                      <a:gd name="connsiteX2" fmla="*/ 609699 w 1301961"/>
                      <a:gd name="connsiteY2" fmla="*/ 39786 h 1014764"/>
                      <a:gd name="connsiteX3" fmla="*/ 765011 w 1301961"/>
                      <a:gd name="connsiteY3" fmla="*/ 36771 h 1014764"/>
                      <a:gd name="connsiteX4" fmla="*/ 1028719 w 1301961"/>
                      <a:gd name="connsiteY4" fmla="*/ 421063 h 1014764"/>
                      <a:gd name="connsiteX5" fmla="*/ 1067203 w 1301961"/>
                      <a:gd name="connsiteY5" fmla="*/ 505582 h 1014764"/>
                      <a:gd name="connsiteX6" fmla="*/ 1081875 w 1301961"/>
                      <a:gd name="connsiteY6" fmla="*/ 513919 h 1014764"/>
                      <a:gd name="connsiteX7" fmla="*/ 1101942 w 1301961"/>
                      <a:gd name="connsiteY7" fmla="*/ 518792 h 1014764"/>
                      <a:gd name="connsiteX8" fmla="*/ 1102564 w 1301961"/>
                      <a:gd name="connsiteY8" fmla="*/ 524011 h 1014764"/>
                      <a:gd name="connsiteX9" fmla="*/ 1192585 w 1301961"/>
                      <a:gd name="connsiteY9" fmla="*/ 635831 h 1014764"/>
                      <a:gd name="connsiteX10" fmla="*/ 1195221 w 1301961"/>
                      <a:gd name="connsiteY10" fmla="*/ 634583 h 1014764"/>
                      <a:gd name="connsiteX11" fmla="*/ 1196614 w 1301961"/>
                      <a:gd name="connsiteY11" fmla="*/ 636389 h 1014764"/>
                      <a:gd name="connsiteX12" fmla="*/ 1233448 w 1301961"/>
                      <a:gd name="connsiteY12" fmla="*/ 689048 h 1014764"/>
                      <a:gd name="connsiteX13" fmla="*/ 1297412 w 1301961"/>
                      <a:gd name="connsiteY13" fmla="*/ 838853 h 1014764"/>
                      <a:gd name="connsiteX14" fmla="*/ 1280449 w 1301961"/>
                      <a:gd name="connsiteY14" fmla="*/ 832732 h 1014764"/>
                      <a:gd name="connsiteX15" fmla="*/ 1272136 w 1301961"/>
                      <a:gd name="connsiteY15" fmla="*/ 825700 h 1014764"/>
                      <a:gd name="connsiteX16" fmla="*/ 1282264 w 1301961"/>
                      <a:gd name="connsiteY16" fmla="*/ 845751 h 1014764"/>
                      <a:gd name="connsiteX17" fmla="*/ 1297165 w 1301961"/>
                      <a:gd name="connsiteY17" fmla="*/ 918097 h 1014764"/>
                      <a:gd name="connsiteX18" fmla="*/ 1250023 w 1301961"/>
                      <a:gd name="connsiteY18" fmla="*/ 887669 h 1014764"/>
                      <a:gd name="connsiteX19" fmla="*/ 1247558 w 1301961"/>
                      <a:gd name="connsiteY19" fmla="*/ 884939 h 1014764"/>
                      <a:gd name="connsiteX20" fmla="*/ 1247181 w 1301961"/>
                      <a:gd name="connsiteY20" fmla="*/ 885921 h 1014764"/>
                      <a:gd name="connsiteX21" fmla="*/ 1254829 w 1301961"/>
                      <a:gd name="connsiteY21" fmla="*/ 901063 h 1014764"/>
                      <a:gd name="connsiteX22" fmla="*/ 1260772 w 1301961"/>
                      <a:gd name="connsiteY22" fmla="*/ 1006830 h 1014764"/>
                      <a:gd name="connsiteX23" fmla="*/ 1205730 w 1301961"/>
                      <a:gd name="connsiteY23" fmla="*/ 924311 h 1014764"/>
                      <a:gd name="connsiteX24" fmla="*/ 1193755 w 1301961"/>
                      <a:gd name="connsiteY24" fmla="*/ 909548 h 1014764"/>
                      <a:gd name="connsiteX25" fmla="*/ 1191108 w 1301961"/>
                      <a:gd name="connsiteY25" fmla="*/ 909154 h 1014764"/>
                      <a:gd name="connsiteX26" fmla="*/ 1168558 w 1301961"/>
                      <a:gd name="connsiteY26" fmla="*/ 847688 h 1014764"/>
                      <a:gd name="connsiteX27" fmla="*/ 1223568 w 1301961"/>
                      <a:gd name="connsiteY27" fmla="*/ 1014731 h 1014764"/>
                      <a:gd name="connsiteX28" fmla="*/ 1087653 w 1301961"/>
                      <a:gd name="connsiteY28" fmla="*/ 859233 h 1014764"/>
                      <a:gd name="connsiteX29" fmla="*/ 1057945 w 1301961"/>
                      <a:gd name="connsiteY29" fmla="*/ 809228 h 1014764"/>
                      <a:gd name="connsiteX30" fmla="*/ 1054337 w 1301961"/>
                      <a:gd name="connsiteY30" fmla="*/ 805349 h 1014764"/>
                      <a:gd name="connsiteX31" fmla="*/ 1050375 w 1301961"/>
                      <a:gd name="connsiteY31" fmla="*/ 808495 h 1014764"/>
                      <a:gd name="connsiteX32" fmla="*/ 1032819 w 1301961"/>
                      <a:gd name="connsiteY32" fmla="*/ 844707 h 1014764"/>
                      <a:gd name="connsiteX33" fmla="*/ 1021242 w 1301961"/>
                      <a:gd name="connsiteY33" fmla="*/ 905405 h 1014764"/>
                      <a:gd name="connsiteX34" fmla="*/ 975359 w 1301961"/>
                      <a:gd name="connsiteY34" fmla="*/ 690546 h 1014764"/>
                      <a:gd name="connsiteX35" fmla="*/ 693528 w 1301961"/>
                      <a:gd name="connsiteY35" fmla="*/ 307975 h 1014764"/>
                      <a:gd name="connsiteX36" fmla="*/ 324774 w 1301961"/>
                      <a:gd name="connsiteY36" fmla="*/ 851715 h 1014764"/>
                      <a:gd name="connsiteX37" fmla="*/ 16312 w 1301961"/>
                      <a:gd name="connsiteY37" fmla="*/ 878811 h 1014764"/>
                      <a:gd name="connsiteX38" fmla="*/ 5359 w 1301961"/>
                      <a:gd name="connsiteY38" fmla="*/ 858806 h 1014764"/>
                      <a:gd name="connsiteX0" fmla="*/ 5359 w 1301961"/>
                      <a:gd name="connsiteY0" fmla="*/ 858806 h 1014764"/>
                      <a:gd name="connsiteX1" fmla="*/ 102894 w 1301961"/>
                      <a:gd name="connsiteY1" fmla="*/ 581120 h 1014764"/>
                      <a:gd name="connsiteX2" fmla="*/ 609699 w 1301961"/>
                      <a:gd name="connsiteY2" fmla="*/ 39786 h 1014764"/>
                      <a:gd name="connsiteX3" fmla="*/ 765011 w 1301961"/>
                      <a:gd name="connsiteY3" fmla="*/ 36771 h 1014764"/>
                      <a:gd name="connsiteX4" fmla="*/ 1028719 w 1301961"/>
                      <a:gd name="connsiteY4" fmla="*/ 421063 h 1014764"/>
                      <a:gd name="connsiteX5" fmla="*/ 1067203 w 1301961"/>
                      <a:gd name="connsiteY5" fmla="*/ 505582 h 1014764"/>
                      <a:gd name="connsiteX6" fmla="*/ 1081875 w 1301961"/>
                      <a:gd name="connsiteY6" fmla="*/ 513919 h 1014764"/>
                      <a:gd name="connsiteX7" fmla="*/ 1101942 w 1301961"/>
                      <a:gd name="connsiteY7" fmla="*/ 518792 h 1014764"/>
                      <a:gd name="connsiteX8" fmla="*/ 1102564 w 1301961"/>
                      <a:gd name="connsiteY8" fmla="*/ 524011 h 1014764"/>
                      <a:gd name="connsiteX9" fmla="*/ 1192585 w 1301961"/>
                      <a:gd name="connsiteY9" fmla="*/ 635831 h 1014764"/>
                      <a:gd name="connsiteX10" fmla="*/ 1195221 w 1301961"/>
                      <a:gd name="connsiteY10" fmla="*/ 634583 h 1014764"/>
                      <a:gd name="connsiteX11" fmla="*/ 1196614 w 1301961"/>
                      <a:gd name="connsiteY11" fmla="*/ 636389 h 1014764"/>
                      <a:gd name="connsiteX12" fmla="*/ 1233448 w 1301961"/>
                      <a:gd name="connsiteY12" fmla="*/ 689048 h 1014764"/>
                      <a:gd name="connsiteX13" fmla="*/ 1297412 w 1301961"/>
                      <a:gd name="connsiteY13" fmla="*/ 838853 h 1014764"/>
                      <a:gd name="connsiteX14" fmla="*/ 1280449 w 1301961"/>
                      <a:gd name="connsiteY14" fmla="*/ 832732 h 1014764"/>
                      <a:gd name="connsiteX15" fmla="*/ 1272136 w 1301961"/>
                      <a:gd name="connsiteY15" fmla="*/ 825700 h 1014764"/>
                      <a:gd name="connsiteX16" fmla="*/ 1282264 w 1301961"/>
                      <a:gd name="connsiteY16" fmla="*/ 845751 h 1014764"/>
                      <a:gd name="connsiteX17" fmla="*/ 1297165 w 1301961"/>
                      <a:gd name="connsiteY17" fmla="*/ 918097 h 1014764"/>
                      <a:gd name="connsiteX18" fmla="*/ 1250023 w 1301961"/>
                      <a:gd name="connsiteY18" fmla="*/ 887669 h 1014764"/>
                      <a:gd name="connsiteX19" fmla="*/ 1247558 w 1301961"/>
                      <a:gd name="connsiteY19" fmla="*/ 884939 h 1014764"/>
                      <a:gd name="connsiteX20" fmla="*/ 1247181 w 1301961"/>
                      <a:gd name="connsiteY20" fmla="*/ 885921 h 1014764"/>
                      <a:gd name="connsiteX21" fmla="*/ 1254829 w 1301961"/>
                      <a:gd name="connsiteY21" fmla="*/ 901063 h 1014764"/>
                      <a:gd name="connsiteX22" fmla="*/ 1248660 w 1301961"/>
                      <a:gd name="connsiteY22" fmla="*/ 1012953 h 1014764"/>
                      <a:gd name="connsiteX23" fmla="*/ 1205730 w 1301961"/>
                      <a:gd name="connsiteY23" fmla="*/ 924311 h 1014764"/>
                      <a:gd name="connsiteX24" fmla="*/ 1193755 w 1301961"/>
                      <a:gd name="connsiteY24" fmla="*/ 909548 h 1014764"/>
                      <a:gd name="connsiteX25" fmla="*/ 1191108 w 1301961"/>
                      <a:gd name="connsiteY25" fmla="*/ 909154 h 1014764"/>
                      <a:gd name="connsiteX26" fmla="*/ 1168558 w 1301961"/>
                      <a:gd name="connsiteY26" fmla="*/ 847688 h 1014764"/>
                      <a:gd name="connsiteX27" fmla="*/ 1223568 w 1301961"/>
                      <a:gd name="connsiteY27" fmla="*/ 1014731 h 1014764"/>
                      <a:gd name="connsiteX28" fmla="*/ 1087653 w 1301961"/>
                      <a:gd name="connsiteY28" fmla="*/ 859233 h 1014764"/>
                      <a:gd name="connsiteX29" fmla="*/ 1057945 w 1301961"/>
                      <a:gd name="connsiteY29" fmla="*/ 809228 h 1014764"/>
                      <a:gd name="connsiteX30" fmla="*/ 1054337 w 1301961"/>
                      <a:gd name="connsiteY30" fmla="*/ 805349 h 1014764"/>
                      <a:gd name="connsiteX31" fmla="*/ 1050375 w 1301961"/>
                      <a:gd name="connsiteY31" fmla="*/ 808495 h 1014764"/>
                      <a:gd name="connsiteX32" fmla="*/ 1032819 w 1301961"/>
                      <a:gd name="connsiteY32" fmla="*/ 844707 h 1014764"/>
                      <a:gd name="connsiteX33" fmla="*/ 1021242 w 1301961"/>
                      <a:gd name="connsiteY33" fmla="*/ 905405 h 1014764"/>
                      <a:gd name="connsiteX34" fmla="*/ 975359 w 1301961"/>
                      <a:gd name="connsiteY34" fmla="*/ 690546 h 1014764"/>
                      <a:gd name="connsiteX35" fmla="*/ 693528 w 1301961"/>
                      <a:gd name="connsiteY35" fmla="*/ 307975 h 1014764"/>
                      <a:gd name="connsiteX36" fmla="*/ 324774 w 1301961"/>
                      <a:gd name="connsiteY36" fmla="*/ 851715 h 1014764"/>
                      <a:gd name="connsiteX37" fmla="*/ 16312 w 1301961"/>
                      <a:gd name="connsiteY37" fmla="*/ 878811 h 1014764"/>
                      <a:gd name="connsiteX38" fmla="*/ 5359 w 1301961"/>
                      <a:gd name="connsiteY38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32819 w 1301002"/>
                      <a:gd name="connsiteY32" fmla="*/ 844707 h 1014764"/>
                      <a:gd name="connsiteX33" fmla="*/ 1021242 w 1301002"/>
                      <a:gd name="connsiteY33" fmla="*/ 905405 h 1014764"/>
                      <a:gd name="connsiteX34" fmla="*/ 975359 w 1301002"/>
                      <a:gd name="connsiteY34" fmla="*/ 690546 h 1014764"/>
                      <a:gd name="connsiteX35" fmla="*/ 693528 w 1301002"/>
                      <a:gd name="connsiteY35" fmla="*/ 307975 h 1014764"/>
                      <a:gd name="connsiteX36" fmla="*/ 324774 w 1301002"/>
                      <a:gd name="connsiteY36" fmla="*/ 851715 h 1014764"/>
                      <a:gd name="connsiteX37" fmla="*/ 16312 w 1301002"/>
                      <a:gd name="connsiteY37" fmla="*/ 878811 h 1014764"/>
                      <a:gd name="connsiteX38" fmla="*/ 5359 w 1301002"/>
                      <a:gd name="connsiteY38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21242 w 1301002"/>
                      <a:gd name="connsiteY32" fmla="*/ 905405 h 1014764"/>
                      <a:gd name="connsiteX33" fmla="*/ 975359 w 1301002"/>
                      <a:gd name="connsiteY33" fmla="*/ 690546 h 1014764"/>
                      <a:gd name="connsiteX34" fmla="*/ 693528 w 1301002"/>
                      <a:gd name="connsiteY34" fmla="*/ 307975 h 1014764"/>
                      <a:gd name="connsiteX35" fmla="*/ 324774 w 1301002"/>
                      <a:gd name="connsiteY35" fmla="*/ 851715 h 1014764"/>
                      <a:gd name="connsiteX36" fmla="*/ 16312 w 1301002"/>
                      <a:gd name="connsiteY36" fmla="*/ 878811 h 1014764"/>
                      <a:gd name="connsiteX37" fmla="*/ 5359 w 1301002"/>
                      <a:gd name="connsiteY37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21242 w 1301002"/>
                      <a:gd name="connsiteY32" fmla="*/ 905405 h 1014764"/>
                      <a:gd name="connsiteX33" fmla="*/ 975359 w 1301002"/>
                      <a:gd name="connsiteY33" fmla="*/ 690546 h 1014764"/>
                      <a:gd name="connsiteX34" fmla="*/ 693528 w 1301002"/>
                      <a:gd name="connsiteY34" fmla="*/ 307975 h 1014764"/>
                      <a:gd name="connsiteX35" fmla="*/ 324774 w 1301002"/>
                      <a:gd name="connsiteY35" fmla="*/ 851715 h 1014764"/>
                      <a:gd name="connsiteX36" fmla="*/ 16312 w 1301002"/>
                      <a:gd name="connsiteY36" fmla="*/ 878811 h 1014764"/>
                      <a:gd name="connsiteX37" fmla="*/ 5359 w 1301002"/>
                      <a:gd name="connsiteY37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21242 w 1301002"/>
                      <a:gd name="connsiteY32" fmla="*/ 905405 h 1014764"/>
                      <a:gd name="connsiteX33" fmla="*/ 975359 w 1301002"/>
                      <a:gd name="connsiteY33" fmla="*/ 690546 h 1014764"/>
                      <a:gd name="connsiteX34" fmla="*/ 693528 w 1301002"/>
                      <a:gd name="connsiteY34" fmla="*/ 307975 h 1014764"/>
                      <a:gd name="connsiteX35" fmla="*/ 324774 w 1301002"/>
                      <a:gd name="connsiteY35" fmla="*/ 851715 h 1014764"/>
                      <a:gd name="connsiteX36" fmla="*/ 16312 w 1301002"/>
                      <a:gd name="connsiteY36" fmla="*/ 878811 h 1014764"/>
                      <a:gd name="connsiteX37" fmla="*/ 5359 w 1301002"/>
                      <a:gd name="connsiteY37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21242 w 1301002"/>
                      <a:gd name="connsiteY32" fmla="*/ 905405 h 1014764"/>
                      <a:gd name="connsiteX33" fmla="*/ 975359 w 1301002"/>
                      <a:gd name="connsiteY33" fmla="*/ 690546 h 1014764"/>
                      <a:gd name="connsiteX34" fmla="*/ 693528 w 1301002"/>
                      <a:gd name="connsiteY34" fmla="*/ 307975 h 1014764"/>
                      <a:gd name="connsiteX35" fmla="*/ 211206 w 1301002"/>
                      <a:gd name="connsiteY35" fmla="*/ 838448 h 1014764"/>
                      <a:gd name="connsiteX36" fmla="*/ 16312 w 1301002"/>
                      <a:gd name="connsiteY36" fmla="*/ 878811 h 1014764"/>
                      <a:gd name="connsiteX37" fmla="*/ 5359 w 1301002"/>
                      <a:gd name="connsiteY37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21242 w 1301002"/>
                      <a:gd name="connsiteY32" fmla="*/ 905405 h 1014764"/>
                      <a:gd name="connsiteX33" fmla="*/ 975359 w 1301002"/>
                      <a:gd name="connsiteY33" fmla="*/ 690546 h 1014764"/>
                      <a:gd name="connsiteX34" fmla="*/ 693528 w 1301002"/>
                      <a:gd name="connsiteY34" fmla="*/ 307975 h 1014764"/>
                      <a:gd name="connsiteX35" fmla="*/ 173163 w 1301002"/>
                      <a:gd name="connsiteY35" fmla="*/ 826579 h 1014764"/>
                      <a:gd name="connsiteX36" fmla="*/ 16312 w 1301002"/>
                      <a:gd name="connsiteY36" fmla="*/ 878811 h 1014764"/>
                      <a:gd name="connsiteX37" fmla="*/ 5359 w 1301002"/>
                      <a:gd name="connsiteY37" fmla="*/ 858806 h 101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1301002" h="1014764">
                        <a:moveTo>
                          <a:pt x="5359" y="858806"/>
                        </a:moveTo>
                        <a:cubicBezTo>
                          <a:pt x="-13341" y="805100"/>
                          <a:pt x="16358" y="703478"/>
                          <a:pt x="102894" y="581120"/>
                        </a:cubicBezTo>
                        <a:cubicBezTo>
                          <a:pt x="201792" y="441282"/>
                          <a:pt x="492950" y="130633"/>
                          <a:pt x="609699" y="39786"/>
                        </a:cubicBezTo>
                        <a:cubicBezTo>
                          <a:pt x="661428" y="-12992"/>
                          <a:pt x="692684" y="-12509"/>
                          <a:pt x="765011" y="36771"/>
                        </a:cubicBezTo>
                        <a:cubicBezTo>
                          <a:pt x="822946" y="60263"/>
                          <a:pt x="944242" y="235531"/>
                          <a:pt x="1028719" y="421063"/>
                        </a:cubicBezTo>
                        <a:lnTo>
                          <a:pt x="1067203" y="505582"/>
                        </a:lnTo>
                        <a:lnTo>
                          <a:pt x="1081875" y="513919"/>
                        </a:lnTo>
                        <a:cubicBezTo>
                          <a:pt x="1087126" y="516903"/>
                          <a:pt x="1093095" y="519206"/>
                          <a:pt x="1101942" y="518792"/>
                        </a:cubicBezTo>
                        <a:cubicBezTo>
                          <a:pt x="1102149" y="520532"/>
                          <a:pt x="1102357" y="522271"/>
                          <a:pt x="1102564" y="524011"/>
                        </a:cubicBezTo>
                        <a:lnTo>
                          <a:pt x="1192585" y="635831"/>
                        </a:lnTo>
                        <a:lnTo>
                          <a:pt x="1195221" y="634583"/>
                        </a:lnTo>
                        <a:lnTo>
                          <a:pt x="1196614" y="636389"/>
                        </a:lnTo>
                        <a:cubicBezTo>
                          <a:pt x="1208610" y="652254"/>
                          <a:pt x="1221093" y="670032"/>
                          <a:pt x="1233448" y="689048"/>
                        </a:cubicBezTo>
                        <a:cubicBezTo>
                          <a:pt x="1282866" y="765110"/>
                          <a:pt x="1311503" y="832180"/>
                          <a:pt x="1297412" y="838853"/>
                        </a:cubicBezTo>
                        <a:cubicBezTo>
                          <a:pt x="1293889" y="840521"/>
                          <a:pt x="1288029" y="838256"/>
                          <a:pt x="1280449" y="832732"/>
                        </a:cubicBezTo>
                        <a:lnTo>
                          <a:pt x="1272136" y="825700"/>
                        </a:lnTo>
                        <a:lnTo>
                          <a:pt x="1282264" y="845751"/>
                        </a:lnTo>
                        <a:cubicBezTo>
                          <a:pt x="1300745" y="884905"/>
                          <a:pt x="1295540" y="980075"/>
                          <a:pt x="1285320" y="984914"/>
                        </a:cubicBezTo>
                        <a:cubicBezTo>
                          <a:pt x="1277145" y="988784"/>
                          <a:pt x="1271574" y="910057"/>
                          <a:pt x="1250023" y="887669"/>
                        </a:cubicBezTo>
                        <a:lnTo>
                          <a:pt x="1247558" y="884939"/>
                        </a:lnTo>
                        <a:lnTo>
                          <a:pt x="1247181" y="885921"/>
                        </a:lnTo>
                        <a:lnTo>
                          <a:pt x="1254829" y="901063"/>
                        </a:lnTo>
                        <a:cubicBezTo>
                          <a:pt x="1273310" y="940217"/>
                          <a:pt x="1258879" y="1008114"/>
                          <a:pt x="1248660" y="1012953"/>
                        </a:cubicBezTo>
                        <a:cubicBezTo>
                          <a:pt x="1238441" y="1017792"/>
                          <a:pt x="1234852" y="958427"/>
                          <a:pt x="1205730" y="924311"/>
                        </a:cubicBezTo>
                        <a:lnTo>
                          <a:pt x="1193755" y="909548"/>
                        </a:lnTo>
                        <a:lnTo>
                          <a:pt x="1191108" y="909154"/>
                        </a:lnTo>
                        <a:lnTo>
                          <a:pt x="1168558" y="847688"/>
                        </a:lnTo>
                        <a:cubicBezTo>
                          <a:pt x="1187038" y="886842"/>
                          <a:pt x="1237052" y="1012807"/>
                          <a:pt x="1223568" y="1014731"/>
                        </a:cubicBezTo>
                        <a:cubicBezTo>
                          <a:pt x="1210084" y="1016655"/>
                          <a:pt x="1137070" y="935296"/>
                          <a:pt x="1087653" y="859233"/>
                        </a:cubicBezTo>
                        <a:lnTo>
                          <a:pt x="1057945" y="809228"/>
                        </a:lnTo>
                        <a:lnTo>
                          <a:pt x="1054337" y="805349"/>
                        </a:lnTo>
                        <a:lnTo>
                          <a:pt x="1050375" y="808495"/>
                        </a:lnTo>
                        <a:lnTo>
                          <a:pt x="1021242" y="905405"/>
                        </a:lnTo>
                        <a:cubicBezTo>
                          <a:pt x="967736" y="896597"/>
                          <a:pt x="1029978" y="790118"/>
                          <a:pt x="975359" y="690546"/>
                        </a:cubicBezTo>
                        <a:cubicBezTo>
                          <a:pt x="888293" y="554572"/>
                          <a:pt x="738595" y="456269"/>
                          <a:pt x="693528" y="307975"/>
                        </a:cubicBezTo>
                        <a:cubicBezTo>
                          <a:pt x="532832" y="557911"/>
                          <a:pt x="218399" y="463586"/>
                          <a:pt x="173163" y="826579"/>
                        </a:cubicBezTo>
                        <a:cubicBezTo>
                          <a:pt x="27209" y="1005876"/>
                          <a:pt x="53293" y="923911"/>
                          <a:pt x="16312" y="878811"/>
                        </a:cubicBezTo>
                        <a:cubicBezTo>
                          <a:pt x="11690" y="873173"/>
                          <a:pt x="8031" y="866479"/>
                          <a:pt x="5359" y="858806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347" name="Csoportba foglalás 346"/>
                  <p:cNvGrpSpPr/>
                  <p:nvPr/>
                </p:nvGrpSpPr>
                <p:grpSpPr>
                  <a:xfrm rot="21318462">
                    <a:off x="10141624" y="2573884"/>
                    <a:ext cx="539371" cy="487865"/>
                    <a:chOff x="10893956" y="1737895"/>
                    <a:chExt cx="539371" cy="487865"/>
                  </a:xfrm>
                </p:grpSpPr>
                <p:grpSp>
                  <p:nvGrpSpPr>
                    <p:cNvPr id="349" name="Csoportba foglalás 348"/>
                    <p:cNvGrpSpPr/>
                    <p:nvPr/>
                  </p:nvGrpSpPr>
                  <p:grpSpPr>
                    <a:xfrm rot="1783802" flipH="1">
                      <a:off x="10893956" y="1737895"/>
                      <a:ext cx="539371" cy="487865"/>
                      <a:chOff x="7663158" y="2232971"/>
                      <a:chExt cx="766641" cy="842366"/>
                    </a:xfrm>
                  </p:grpSpPr>
                  <p:sp>
                    <p:nvSpPr>
                      <p:cNvPr id="351" name="Ellipszis 42"/>
                      <p:cNvSpPr/>
                      <p:nvPr/>
                    </p:nvSpPr>
                    <p:spPr>
                      <a:xfrm rot="9068101">
                        <a:off x="7789135" y="2232971"/>
                        <a:ext cx="640664" cy="600663"/>
                      </a:xfrm>
                      <a:custGeom>
                        <a:avLst/>
                        <a:gdLst>
                          <a:gd name="connsiteX0" fmla="*/ 0 w 738119"/>
                          <a:gd name="connsiteY0" fmla="*/ 338046 h 676092"/>
                          <a:gd name="connsiteX1" fmla="*/ 369060 w 738119"/>
                          <a:gd name="connsiteY1" fmla="*/ 0 h 676092"/>
                          <a:gd name="connsiteX2" fmla="*/ 738120 w 738119"/>
                          <a:gd name="connsiteY2" fmla="*/ 338046 h 676092"/>
                          <a:gd name="connsiteX3" fmla="*/ 369060 w 738119"/>
                          <a:gd name="connsiteY3" fmla="*/ 676092 h 676092"/>
                          <a:gd name="connsiteX4" fmla="*/ 0 w 738119"/>
                          <a:gd name="connsiteY4" fmla="*/ 338046 h 676092"/>
                          <a:gd name="connsiteX0" fmla="*/ 0 w 807392"/>
                          <a:gd name="connsiteY0" fmla="*/ 564397 h 709538"/>
                          <a:gd name="connsiteX1" fmla="*/ 438332 w 807392"/>
                          <a:gd name="connsiteY1" fmla="*/ 4678 h 709538"/>
                          <a:gd name="connsiteX2" fmla="*/ 807392 w 807392"/>
                          <a:gd name="connsiteY2" fmla="*/ 342724 h 709538"/>
                          <a:gd name="connsiteX3" fmla="*/ 438332 w 807392"/>
                          <a:gd name="connsiteY3" fmla="*/ 680770 h 709538"/>
                          <a:gd name="connsiteX4" fmla="*/ 0 w 807392"/>
                          <a:gd name="connsiteY4" fmla="*/ 564397 h 709538"/>
                          <a:gd name="connsiteX0" fmla="*/ 342 w 807734"/>
                          <a:gd name="connsiteY0" fmla="*/ 564397 h 812714"/>
                          <a:gd name="connsiteX1" fmla="*/ 438674 w 807734"/>
                          <a:gd name="connsiteY1" fmla="*/ 4678 h 812714"/>
                          <a:gd name="connsiteX2" fmla="*/ 807734 w 807734"/>
                          <a:gd name="connsiteY2" fmla="*/ 342724 h 812714"/>
                          <a:gd name="connsiteX3" fmla="*/ 511777 w 807734"/>
                          <a:gd name="connsiteY3" fmla="*/ 806891 h 812714"/>
                          <a:gd name="connsiteX4" fmla="*/ 342 w 807734"/>
                          <a:gd name="connsiteY4" fmla="*/ 564397 h 812714"/>
                          <a:gd name="connsiteX0" fmla="*/ 242 w 807634"/>
                          <a:gd name="connsiteY0" fmla="*/ 564397 h 834088"/>
                          <a:gd name="connsiteX1" fmla="*/ 438574 w 807634"/>
                          <a:gd name="connsiteY1" fmla="*/ 4678 h 834088"/>
                          <a:gd name="connsiteX2" fmla="*/ 807634 w 807634"/>
                          <a:gd name="connsiteY2" fmla="*/ 342724 h 834088"/>
                          <a:gd name="connsiteX3" fmla="*/ 499634 w 807634"/>
                          <a:gd name="connsiteY3" fmla="*/ 828801 h 834088"/>
                          <a:gd name="connsiteX4" fmla="*/ 242 w 807634"/>
                          <a:gd name="connsiteY4" fmla="*/ 564397 h 834088"/>
                          <a:gd name="connsiteX0" fmla="*/ 4399 w 811791"/>
                          <a:gd name="connsiteY0" fmla="*/ 402843 h 671880"/>
                          <a:gd name="connsiteX1" fmla="*/ 290660 w 811791"/>
                          <a:gd name="connsiteY1" fmla="*/ 16163 h 671880"/>
                          <a:gd name="connsiteX2" fmla="*/ 811791 w 811791"/>
                          <a:gd name="connsiteY2" fmla="*/ 181170 h 671880"/>
                          <a:gd name="connsiteX3" fmla="*/ 503791 w 811791"/>
                          <a:gd name="connsiteY3" fmla="*/ 667247 h 671880"/>
                          <a:gd name="connsiteX4" fmla="*/ 4399 w 811791"/>
                          <a:gd name="connsiteY4" fmla="*/ 402843 h 671880"/>
                          <a:gd name="connsiteX0" fmla="*/ 10346 w 817738"/>
                          <a:gd name="connsiteY0" fmla="*/ 515682 h 784719"/>
                          <a:gd name="connsiteX1" fmla="*/ 296607 w 817738"/>
                          <a:gd name="connsiteY1" fmla="*/ 129002 h 784719"/>
                          <a:gd name="connsiteX2" fmla="*/ 817738 w 817738"/>
                          <a:gd name="connsiteY2" fmla="*/ 294009 h 784719"/>
                          <a:gd name="connsiteX3" fmla="*/ 509738 w 817738"/>
                          <a:gd name="connsiteY3" fmla="*/ 780086 h 784719"/>
                          <a:gd name="connsiteX4" fmla="*/ 10346 w 817738"/>
                          <a:gd name="connsiteY4" fmla="*/ 515682 h 784719"/>
                          <a:gd name="connsiteX0" fmla="*/ 10346 w 817738"/>
                          <a:gd name="connsiteY0" fmla="*/ 515682 h 789307"/>
                          <a:gd name="connsiteX1" fmla="*/ 296607 w 817738"/>
                          <a:gd name="connsiteY1" fmla="*/ 129002 h 789307"/>
                          <a:gd name="connsiteX2" fmla="*/ 817738 w 817738"/>
                          <a:gd name="connsiteY2" fmla="*/ 294009 h 789307"/>
                          <a:gd name="connsiteX3" fmla="*/ 509738 w 817738"/>
                          <a:gd name="connsiteY3" fmla="*/ 780086 h 789307"/>
                          <a:gd name="connsiteX4" fmla="*/ 10346 w 817738"/>
                          <a:gd name="connsiteY4" fmla="*/ 515682 h 789307"/>
                          <a:gd name="connsiteX0" fmla="*/ 7684 w 815076"/>
                          <a:gd name="connsiteY0" fmla="*/ 515682 h 867736"/>
                          <a:gd name="connsiteX1" fmla="*/ 293945 w 815076"/>
                          <a:gd name="connsiteY1" fmla="*/ 129002 h 867736"/>
                          <a:gd name="connsiteX2" fmla="*/ 815076 w 815076"/>
                          <a:gd name="connsiteY2" fmla="*/ 294009 h 867736"/>
                          <a:gd name="connsiteX3" fmla="*/ 462922 w 815076"/>
                          <a:gd name="connsiteY3" fmla="*/ 860425 h 867736"/>
                          <a:gd name="connsiteX4" fmla="*/ 7684 w 815076"/>
                          <a:gd name="connsiteY4" fmla="*/ 515682 h 867736"/>
                          <a:gd name="connsiteX0" fmla="*/ 7684 w 815076"/>
                          <a:gd name="connsiteY0" fmla="*/ 515682 h 877431"/>
                          <a:gd name="connsiteX1" fmla="*/ 293945 w 815076"/>
                          <a:gd name="connsiteY1" fmla="*/ 129002 h 877431"/>
                          <a:gd name="connsiteX2" fmla="*/ 815076 w 815076"/>
                          <a:gd name="connsiteY2" fmla="*/ 294009 h 877431"/>
                          <a:gd name="connsiteX3" fmla="*/ 462922 w 815076"/>
                          <a:gd name="connsiteY3" fmla="*/ 860425 h 877431"/>
                          <a:gd name="connsiteX4" fmla="*/ 7684 w 815076"/>
                          <a:gd name="connsiteY4" fmla="*/ 515682 h 877431"/>
                          <a:gd name="connsiteX0" fmla="*/ 2722 w 829901"/>
                          <a:gd name="connsiteY0" fmla="*/ 534084 h 768586"/>
                          <a:gd name="connsiteX1" fmla="*/ 308770 w 829901"/>
                          <a:gd name="connsiteY1" fmla="*/ 25025 h 768586"/>
                          <a:gd name="connsiteX2" fmla="*/ 829901 w 829901"/>
                          <a:gd name="connsiteY2" fmla="*/ 190032 h 768586"/>
                          <a:gd name="connsiteX3" fmla="*/ 477747 w 829901"/>
                          <a:gd name="connsiteY3" fmla="*/ 756448 h 768586"/>
                          <a:gd name="connsiteX4" fmla="*/ 2722 w 829901"/>
                          <a:gd name="connsiteY4" fmla="*/ 534084 h 768586"/>
                          <a:gd name="connsiteX0" fmla="*/ 2723 w 829902"/>
                          <a:gd name="connsiteY0" fmla="*/ 534084 h 765499"/>
                          <a:gd name="connsiteX1" fmla="*/ 308771 w 829902"/>
                          <a:gd name="connsiteY1" fmla="*/ 25025 h 765499"/>
                          <a:gd name="connsiteX2" fmla="*/ 829902 w 829902"/>
                          <a:gd name="connsiteY2" fmla="*/ 190032 h 765499"/>
                          <a:gd name="connsiteX3" fmla="*/ 477748 w 829902"/>
                          <a:gd name="connsiteY3" fmla="*/ 756448 h 765499"/>
                          <a:gd name="connsiteX4" fmla="*/ 2723 w 829902"/>
                          <a:gd name="connsiteY4" fmla="*/ 534084 h 765499"/>
                          <a:gd name="connsiteX0" fmla="*/ 2008 w 829187"/>
                          <a:gd name="connsiteY0" fmla="*/ 553522 h 784937"/>
                          <a:gd name="connsiteX1" fmla="*/ 308056 w 829187"/>
                          <a:gd name="connsiteY1" fmla="*/ 44463 h 784937"/>
                          <a:gd name="connsiteX2" fmla="*/ 829187 w 829187"/>
                          <a:gd name="connsiteY2" fmla="*/ 209470 h 784937"/>
                          <a:gd name="connsiteX3" fmla="*/ 477033 w 829187"/>
                          <a:gd name="connsiteY3" fmla="*/ 775886 h 784937"/>
                          <a:gd name="connsiteX4" fmla="*/ 2008 w 829187"/>
                          <a:gd name="connsiteY4" fmla="*/ 553522 h 784937"/>
                          <a:gd name="connsiteX0" fmla="*/ 14831 w 842010"/>
                          <a:gd name="connsiteY0" fmla="*/ 528212 h 759627"/>
                          <a:gd name="connsiteX1" fmla="*/ 320879 w 842010"/>
                          <a:gd name="connsiteY1" fmla="*/ 19153 h 759627"/>
                          <a:gd name="connsiteX2" fmla="*/ 842010 w 842010"/>
                          <a:gd name="connsiteY2" fmla="*/ 184160 h 759627"/>
                          <a:gd name="connsiteX3" fmla="*/ 489856 w 842010"/>
                          <a:gd name="connsiteY3" fmla="*/ 750576 h 759627"/>
                          <a:gd name="connsiteX4" fmla="*/ 14831 w 842010"/>
                          <a:gd name="connsiteY4" fmla="*/ 528212 h 759627"/>
                          <a:gd name="connsiteX0" fmla="*/ 2540 w 731894"/>
                          <a:gd name="connsiteY0" fmla="*/ 537217 h 772313"/>
                          <a:gd name="connsiteX1" fmla="*/ 308588 w 731894"/>
                          <a:gd name="connsiteY1" fmla="*/ 28158 h 772313"/>
                          <a:gd name="connsiteX2" fmla="*/ 731894 w 731894"/>
                          <a:gd name="connsiteY2" fmla="*/ 182053 h 772313"/>
                          <a:gd name="connsiteX3" fmla="*/ 477565 w 731894"/>
                          <a:gd name="connsiteY3" fmla="*/ 759581 h 772313"/>
                          <a:gd name="connsiteX4" fmla="*/ 2540 w 731894"/>
                          <a:gd name="connsiteY4" fmla="*/ 537217 h 772313"/>
                          <a:gd name="connsiteX0" fmla="*/ 2540 w 765892"/>
                          <a:gd name="connsiteY0" fmla="*/ 537217 h 772313"/>
                          <a:gd name="connsiteX1" fmla="*/ 308588 w 765892"/>
                          <a:gd name="connsiteY1" fmla="*/ 28158 h 772313"/>
                          <a:gd name="connsiteX2" fmla="*/ 731894 w 765892"/>
                          <a:gd name="connsiteY2" fmla="*/ 182053 h 772313"/>
                          <a:gd name="connsiteX3" fmla="*/ 477565 w 765892"/>
                          <a:gd name="connsiteY3" fmla="*/ 759581 h 772313"/>
                          <a:gd name="connsiteX4" fmla="*/ 2540 w 765892"/>
                          <a:gd name="connsiteY4" fmla="*/ 537217 h 772313"/>
                          <a:gd name="connsiteX0" fmla="*/ 16303 w 779655"/>
                          <a:gd name="connsiteY0" fmla="*/ 537217 h 796434"/>
                          <a:gd name="connsiteX1" fmla="*/ 322351 w 779655"/>
                          <a:gd name="connsiteY1" fmla="*/ 28158 h 796434"/>
                          <a:gd name="connsiteX2" fmla="*/ 745657 w 779655"/>
                          <a:gd name="connsiteY2" fmla="*/ 182053 h 796434"/>
                          <a:gd name="connsiteX3" fmla="*/ 491328 w 779655"/>
                          <a:gd name="connsiteY3" fmla="*/ 759581 h 796434"/>
                          <a:gd name="connsiteX4" fmla="*/ 16303 w 779655"/>
                          <a:gd name="connsiteY4" fmla="*/ 537217 h 796434"/>
                          <a:gd name="connsiteX0" fmla="*/ 2369 w 765721"/>
                          <a:gd name="connsiteY0" fmla="*/ 438093 h 671505"/>
                          <a:gd name="connsiteX1" fmla="*/ 313081 w 765721"/>
                          <a:gd name="connsiteY1" fmla="*/ 133981 h 671505"/>
                          <a:gd name="connsiteX2" fmla="*/ 731723 w 765721"/>
                          <a:gd name="connsiteY2" fmla="*/ 82929 h 671505"/>
                          <a:gd name="connsiteX3" fmla="*/ 477394 w 765721"/>
                          <a:gd name="connsiteY3" fmla="*/ 660457 h 671505"/>
                          <a:gd name="connsiteX4" fmla="*/ 2369 w 765721"/>
                          <a:gd name="connsiteY4" fmla="*/ 438093 h 671505"/>
                          <a:gd name="connsiteX0" fmla="*/ 347 w 763699"/>
                          <a:gd name="connsiteY0" fmla="*/ 438093 h 697345"/>
                          <a:gd name="connsiteX1" fmla="*/ 311059 w 763699"/>
                          <a:gd name="connsiteY1" fmla="*/ 133981 h 697345"/>
                          <a:gd name="connsiteX2" fmla="*/ 729701 w 763699"/>
                          <a:gd name="connsiteY2" fmla="*/ 82929 h 697345"/>
                          <a:gd name="connsiteX3" fmla="*/ 475372 w 763699"/>
                          <a:gd name="connsiteY3" fmla="*/ 660457 h 697345"/>
                          <a:gd name="connsiteX4" fmla="*/ 347 w 763699"/>
                          <a:gd name="connsiteY4" fmla="*/ 438093 h 697345"/>
                          <a:gd name="connsiteX0" fmla="*/ 629 w 763981"/>
                          <a:gd name="connsiteY0" fmla="*/ 412440 h 644884"/>
                          <a:gd name="connsiteX1" fmla="*/ 382535 w 763981"/>
                          <a:gd name="connsiteY1" fmla="*/ 254177 h 644884"/>
                          <a:gd name="connsiteX2" fmla="*/ 729983 w 763981"/>
                          <a:gd name="connsiteY2" fmla="*/ 57276 h 644884"/>
                          <a:gd name="connsiteX3" fmla="*/ 475654 w 763981"/>
                          <a:gd name="connsiteY3" fmla="*/ 634804 h 644884"/>
                          <a:gd name="connsiteX4" fmla="*/ 629 w 763981"/>
                          <a:gd name="connsiteY4" fmla="*/ 412440 h 644884"/>
                          <a:gd name="connsiteX0" fmla="*/ 6090 w 769442"/>
                          <a:gd name="connsiteY0" fmla="*/ 412440 h 675141"/>
                          <a:gd name="connsiteX1" fmla="*/ 387996 w 769442"/>
                          <a:gd name="connsiteY1" fmla="*/ 254177 h 675141"/>
                          <a:gd name="connsiteX2" fmla="*/ 735444 w 769442"/>
                          <a:gd name="connsiteY2" fmla="*/ 57276 h 675141"/>
                          <a:gd name="connsiteX3" fmla="*/ 481115 w 769442"/>
                          <a:gd name="connsiteY3" fmla="*/ 634804 h 675141"/>
                          <a:gd name="connsiteX4" fmla="*/ 6090 w 769442"/>
                          <a:gd name="connsiteY4" fmla="*/ 412440 h 675141"/>
                          <a:gd name="connsiteX0" fmla="*/ 1123 w 764475"/>
                          <a:gd name="connsiteY0" fmla="*/ 419971 h 652756"/>
                          <a:gd name="connsiteX1" fmla="*/ 355893 w 764475"/>
                          <a:gd name="connsiteY1" fmla="*/ 207402 h 652756"/>
                          <a:gd name="connsiteX2" fmla="*/ 730477 w 764475"/>
                          <a:gd name="connsiteY2" fmla="*/ 64807 h 652756"/>
                          <a:gd name="connsiteX3" fmla="*/ 476148 w 764475"/>
                          <a:gd name="connsiteY3" fmla="*/ 642335 h 652756"/>
                          <a:gd name="connsiteX4" fmla="*/ 1123 w 764475"/>
                          <a:gd name="connsiteY4" fmla="*/ 419971 h 652756"/>
                          <a:gd name="connsiteX0" fmla="*/ 4000 w 767352"/>
                          <a:gd name="connsiteY0" fmla="*/ 419971 h 675457"/>
                          <a:gd name="connsiteX1" fmla="*/ 358770 w 767352"/>
                          <a:gd name="connsiteY1" fmla="*/ 207402 h 675457"/>
                          <a:gd name="connsiteX2" fmla="*/ 733354 w 767352"/>
                          <a:gd name="connsiteY2" fmla="*/ 64807 h 675457"/>
                          <a:gd name="connsiteX3" fmla="*/ 479025 w 767352"/>
                          <a:gd name="connsiteY3" fmla="*/ 642335 h 675457"/>
                          <a:gd name="connsiteX4" fmla="*/ 4000 w 767352"/>
                          <a:gd name="connsiteY4" fmla="*/ 419971 h 675457"/>
                          <a:gd name="connsiteX0" fmla="*/ 8052 w 771404"/>
                          <a:gd name="connsiteY0" fmla="*/ 415810 h 671296"/>
                          <a:gd name="connsiteX1" fmla="*/ 196832 w 771404"/>
                          <a:gd name="connsiteY1" fmla="*/ 228124 h 671296"/>
                          <a:gd name="connsiteX2" fmla="*/ 362822 w 771404"/>
                          <a:gd name="connsiteY2" fmla="*/ 203241 h 671296"/>
                          <a:gd name="connsiteX3" fmla="*/ 737406 w 771404"/>
                          <a:gd name="connsiteY3" fmla="*/ 60646 h 671296"/>
                          <a:gd name="connsiteX4" fmla="*/ 483077 w 771404"/>
                          <a:gd name="connsiteY4" fmla="*/ 638174 h 671296"/>
                          <a:gd name="connsiteX5" fmla="*/ 8052 w 771404"/>
                          <a:gd name="connsiteY5" fmla="*/ 415810 h 671296"/>
                          <a:gd name="connsiteX0" fmla="*/ 16183 w 779535"/>
                          <a:gd name="connsiteY0" fmla="*/ 415810 h 671296"/>
                          <a:gd name="connsiteX1" fmla="*/ 204963 w 779535"/>
                          <a:gd name="connsiteY1" fmla="*/ 228124 h 671296"/>
                          <a:gd name="connsiteX2" fmla="*/ 370953 w 779535"/>
                          <a:gd name="connsiteY2" fmla="*/ 203241 h 671296"/>
                          <a:gd name="connsiteX3" fmla="*/ 745537 w 779535"/>
                          <a:gd name="connsiteY3" fmla="*/ 60646 h 671296"/>
                          <a:gd name="connsiteX4" fmla="*/ 491208 w 779535"/>
                          <a:gd name="connsiteY4" fmla="*/ 638174 h 671296"/>
                          <a:gd name="connsiteX5" fmla="*/ 16183 w 779535"/>
                          <a:gd name="connsiteY5" fmla="*/ 415810 h 671296"/>
                          <a:gd name="connsiteX0" fmla="*/ 15429 w 778781"/>
                          <a:gd name="connsiteY0" fmla="*/ 418284 h 650235"/>
                          <a:gd name="connsiteX1" fmla="*/ 208145 w 778781"/>
                          <a:gd name="connsiteY1" fmla="*/ 344715 h 650235"/>
                          <a:gd name="connsiteX2" fmla="*/ 370199 w 778781"/>
                          <a:gd name="connsiteY2" fmla="*/ 205715 h 650235"/>
                          <a:gd name="connsiteX3" fmla="*/ 744783 w 778781"/>
                          <a:gd name="connsiteY3" fmla="*/ 63120 h 650235"/>
                          <a:gd name="connsiteX4" fmla="*/ 490454 w 778781"/>
                          <a:gd name="connsiteY4" fmla="*/ 640648 h 650235"/>
                          <a:gd name="connsiteX5" fmla="*/ 15429 w 778781"/>
                          <a:gd name="connsiteY5" fmla="*/ 418284 h 650235"/>
                          <a:gd name="connsiteX0" fmla="*/ 17261 w 780613"/>
                          <a:gd name="connsiteY0" fmla="*/ 418284 h 666153"/>
                          <a:gd name="connsiteX1" fmla="*/ 209977 w 780613"/>
                          <a:gd name="connsiteY1" fmla="*/ 344715 h 666153"/>
                          <a:gd name="connsiteX2" fmla="*/ 372031 w 780613"/>
                          <a:gd name="connsiteY2" fmla="*/ 205715 h 666153"/>
                          <a:gd name="connsiteX3" fmla="*/ 746615 w 780613"/>
                          <a:gd name="connsiteY3" fmla="*/ 63120 h 666153"/>
                          <a:gd name="connsiteX4" fmla="*/ 492286 w 780613"/>
                          <a:gd name="connsiteY4" fmla="*/ 640648 h 666153"/>
                          <a:gd name="connsiteX5" fmla="*/ 17261 w 780613"/>
                          <a:gd name="connsiteY5" fmla="*/ 418284 h 666153"/>
                          <a:gd name="connsiteX0" fmla="*/ 13514 w 776866"/>
                          <a:gd name="connsiteY0" fmla="*/ 417492 h 649646"/>
                          <a:gd name="connsiteX1" fmla="*/ 217027 w 776866"/>
                          <a:gd name="connsiteY1" fmla="*/ 308192 h 649646"/>
                          <a:gd name="connsiteX2" fmla="*/ 368284 w 776866"/>
                          <a:gd name="connsiteY2" fmla="*/ 204923 h 649646"/>
                          <a:gd name="connsiteX3" fmla="*/ 742868 w 776866"/>
                          <a:gd name="connsiteY3" fmla="*/ 62328 h 649646"/>
                          <a:gd name="connsiteX4" fmla="*/ 488539 w 776866"/>
                          <a:gd name="connsiteY4" fmla="*/ 639856 h 649646"/>
                          <a:gd name="connsiteX5" fmla="*/ 13514 w 776866"/>
                          <a:gd name="connsiteY5" fmla="*/ 417492 h 649646"/>
                          <a:gd name="connsiteX0" fmla="*/ 12335 w 775687"/>
                          <a:gd name="connsiteY0" fmla="*/ 417492 h 649646"/>
                          <a:gd name="connsiteX1" fmla="*/ 215848 w 775687"/>
                          <a:gd name="connsiteY1" fmla="*/ 308192 h 649646"/>
                          <a:gd name="connsiteX2" fmla="*/ 367105 w 775687"/>
                          <a:gd name="connsiteY2" fmla="*/ 204923 h 649646"/>
                          <a:gd name="connsiteX3" fmla="*/ 741689 w 775687"/>
                          <a:gd name="connsiteY3" fmla="*/ 62328 h 649646"/>
                          <a:gd name="connsiteX4" fmla="*/ 487360 w 775687"/>
                          <a:gd name="connsiteY4" fmla="*/ 639856 h 649646"/>
                          <a:gd name="connsiteX5" fmla="*/ 12335 w 775687"/>
                          <a:gd name="connsiteY5" fmla="*/ 417492 h 649646"/>
                          <a:gd name="connsiteX0" fmla="*/ 27705 w 791057"/>
                          <a:gd name="connsiteY0" fmla="*/ 417492 h 665203"/>
                          <a:gd name="connsiteX1" fmla="*/ 231218 w 791057"/>
                          <a:gd name="connsiteY1" fmla="*/ 308192 h 665203"/>
                          <a:gd name="connsiteX2" fmla="*/ 382475 w 791057"/>
                          <a:gd name="connsiteY2" fmla="*/ 204923 h 665203"/>
                          <a:gd name="connsiteX3" fmla="*/ 757059 w 791057"/>
                          <a:gd name="connsiteY3" fmla="*/ 62328 h 665203"/>
                          <a:gd name="connsiteX4" fmla="*/ 502730 w 791057"/>
                          <a:gd name="connsiteY4" fmla="*/ 639856 h 665203"/>
                          <a:gd name="connsiteX5" fmla="*/ 27705 w 791057"/>
                          <a:gd name="connsiteY5" fmla="*/ 417492 h 665203"/>
                          <a:gd name="connsiteX0" fmla="*/ 27705 w 791057"/>
                          <a:gd name="connsiteY0" fmla="*/ 414528 h 662239"/>
                          <a:gd name="connsiteX1" fmla="*/ 231218 w 791057"/>
                          <a:gd name="connsiteY1" fmla="*/ 305228 h 662239"/>
                          <a:gd name="connsiteX2" fmla="*/ 395242 w 791057"/>
                          <a:gd name="connsiteY2" fmla="*/ 223290 h 662239"/>
                          <a:gd name="connsiteX3" fmla="*/ 757059 w 791057"/>
                          <a:gd name="connsiteY3" fmla="*/ 59364 h 662239"/>
                          <a:gd name="connsiteX4" fmla="*/ 502730 w 791057"/>
                          <a:gd name="connsiteY4" fmla="*/ 636892 h 662239"/>
                          <a:gd name="connsiteX5" fmla="*/ 27705 w 791057"/>
                          <a:gd name="connsiteY5" fmla="*/ 414528 h 662239"/>
                          <a:gd name="connsiteX0" fmla="*/ 10681 w 774033"/>
                          <a:gd name="connsiteY0" fmla="*/ 413672 h 646080"/>
                          <a:gd name="connsiteX1" fmla="*/ 225939 w 774033"/>
                          <a:gd name="connsiteY1" fmla="*/ 261267 h 646080"/>
                          <a:gd name="connsiteX2" fmla="*/ 378218 w 774033"/>
                          <a:gd name="connsiteY2" fmla="*/ 222434 h 646080"/>
                          <a:gd name="connsiteX3" fmla="*/ 740035 w 774033"/>
                          <a:gd name="connsiteY3" fmla="*/ 58508 h 646080"/>
                          <a:gd name="connsiteX4" fmla="*/ 485706 w 774033"/>
                          <a:gd name="connsiteY4" fmla="*/ 636036 h 646080"/>
                          <a:gd name="connsiteX5" fmla="*/ 10681 w 774033"/>
                          <a:gd name="connsiteY5" fmla="*/ 413672 h 646080"/>
                          <a:gd name="connsiteX0" fmla="*/ 10681 w 774033"/>
                          <a:gd name="connsiteY0" fmla="*/ 413672 h 661618"/>
                          <a:gd name="connsiteX1" fmla="*/ 225939 w 774033"/>
                          <a:gd name="connsiteY1" fmla="*/ 261267 h 661618"/>
                          <a:gd name="connsiteX2" fmla="*/ 378218 w 774033"/>
                          <a:gd name="connsiteY2" fmla="*/ 222434 h 661618"/>
                          <a:gd name="connsiteX3" fmla="*/ 740035 w 774033"/>
                          <a:gd name="connsiteY3" fmla="*/ 58508 h 661618"/>
                          <a:gd name="connsiteX4" fmla="*/ 485706 w 774033"/>
                          <a:gd name="connsiteY4" fmla="*/ 636036 h 661618"/>
                          <a:gd name="connsiteX5" fmla="*/ 170815 w 774033"/>
                          <a:gd name="connsiteY5" fmla="*/ 545502 h 661618"/>
                          <a:gd name="connsiteX6" fmla="*/ 10681 w 774033"/>
                          <a:gd name="connsiteY6" fmla="*/ 413672 h 661618"/>
                          <a:gd name="connsiteX0" fmla="*/ 3283 w 765078"/>
                          <a:gd name="connsiteY0" fmla="*/ 413672 h 692787"/>
                          <a:gd name="connsiteX1" fmla="*/ 218541 w 765078"/>
                          <a:gd name="connsiteY1" fmla="*/ 261267 h 692787"/>
                          <a:gd name="connsiteX2" fmla="*/ 370820 w 765078"/>
                          <a:gd name="connsiteY2" fmla="*/ 222434 h 692787"/>
                          <a:gd name="connsiteX3" fmla="*/ 732637 w 765078"/>
                          <a:gd name="connsiteY3" fmla="*/ 58508 h 692787"/>
                          <a:gd name="connsiteX4" fmla="*/ 478308 w 765078"/>
                          <a:gd name="connsiteY4" fmla="*/ 636036 h 692787"/>
                          <a:gd name="connsiteX5" fmla="*/ 116363 w 765078"/>
                          <a:gd name="connsiteY5" fmla="*/ 646112 h 692787"/>
                          <a:gd name="connsiteX6" fmla="*/ 3283 w 765078"/>
                          <a:gd name="connsiteY6" fmla="*/ 413672 h 692787"/>
                          <a:gd name="connsiteX0" fmla="*/ 3283 w 769016"/>
                          <a:gd name="connsiteY0" fmla="*/ 413672 h 702638"/>
                          <a:gd name="connsiteX1" fmla="*/ 218541 w 769016"/>
                          <a:gd name="connsiteY1" fmla="*/ 261267 h 702638"/>
                          <a:gd name="connsiteX2" fmla="*/ 370820 w 769016"/>
                          <a:gd name="connsiteY2" fmla="*/ 222434 h 702638"/>
                          <a:gd name="connsiteX3" fmla="*/ 732637 w 769016"/>
                          <a:gd name="connsiteY3" fmla="*/ 58508 h 702638"/>
                          <a:gd name="connsiteX4" fmla="*/ 519744 w 769016"/>
                          <a:gd name="connsiteY4" fmla="*/ 651502 h 702638"/>
                          <a:gd name="connsiteX5" fmla="*/ 116363 w 769016"/>
                          <a:gd name="connsiteY5" fmla="*/ 646112 h 702638"/>
                          <a:gd name="connsiteX6" fmla="*/ 3283 w 769016"/>
                          <a:gd name="connsiteY6" fmla="*/ 413672 h 702638"/>
                          <a:gd name="connsiteX0" fmla="*/ 3283 w 769016"/>
                          <a:gd name="connsiteY0" fmla="*/ 413672 h 702638"/>
                          <a:gd name="connsiteX1" fmla="*/ 218541 w 769016"/>
                          <a:gd name="connsiteY1" fmla="*/ 261267 h 702638"/>
                          <a:gd name="connsiteX2" fmla="*/ 370820 w 769016"/>
                          <a:gd name="connsiteY2" fmla="*/ 222434 h 702638"/>
                          <a:gd name="connsiteX3" fmla="*/ 732637 w 769016"/>
                          <a:gd name="connsiteY3" fmla="*/ 58508 h 702638"/>
                          <a:gd name="connsiteX4" fmla="*/ 519744 w 769016"/>
                          <a:gd name="connsiteY4" fmla="*/ 651502 h 702638"/>
                          <a:gd name="connsiteX5" fmla="*/ 116363 w 769016"/>
                          <a:gd name="connsiteY5" fmla="*/ 646112 h 702638"/>
                          <a:gd name="connsiteX6" fmla="*/ 3283 w 769016"/>
                          <a:gd name="connsiteY6" fmla="*/ 413672 h 702638"/>
                          <a:gd name="connsiteX0" fmla="*/ 3283 w 769016"/>
                          <a:gd name="connsiteY0" fmla="*/ 413672 h 702638"/>
                          <a:gd name="connsiteX1" fmla="*/ 218541 w 769016"/>
                          <a:gd name="connsiteY1" fmla="*/ 261267 h 702638"/>
                          <a:gd name="connsiteX2" fmla="*/ 370820 w 769016"/>
                          <a:gd name="connsiteY2" fmla="*/ 222434 h 702638"/>
                          <a:gd name="connsiteX3" fmla="*/ 732637 w 769016"/>
                          <a:gd name="connsiteY3" fmla="*/ 58508 h 702638"/>
                          <a:gd name="connsiteX4" fmla="*/ 519744 w 769016"/>
                          <a:gd name="connsiteY4" fmla="*/ 651502 h 702638"/>
                          <a:gd name="connsiteX5" fmla="*/ 116363 w 769016"/>
                          <a:gd name="connsiteY5" fmla="*/ 646112 h 702638"/>
                          <a:gd name="connsiteX6" fmla="*/ 3283 w 769016"/>
                          <a:gd name="connsiteY6" fmla="*/ 413672 h 702638"/>
                          <a:gd name="connsiteX0" fmla="*/ 3283 w 769016"/>
                          <a:gd name="connsiteY0" fmla="*/ 405808 h 694774"/>
                          <a:gd name="connsiteX1" fmla="*/ 218541 w 769016"/>
                          <a:gd name="connsiteY1" fmla="*/ 253403 h 694774"/>
                          <a:gd name="connsiteX2" fmla="*/ 370820 w 769016"/>
                          <a:gd name="connsiteY2" fmla="*/ 214570 h 694774"/>
                          <a:gd name="connsiteX3" fmla="*/ 732637 w 769016"/>
                          <a:gd name="connsiteY3" fmla="*/ 50644 h 694774"/>
                          <a:gd name="connsiteX4" fmla="*/ 519744 w 769016"/>
                          <a:gd name="connsiteY4" fmla="*/ 643638 h 694774"/>
                          <a:gd name="connsiteX5" fmla="*/ 116363 w 769016"/>
                          <a:gd name="connsiteY5" fmla="*/ 638248 h 694774"/>
                          <a:gd name="connsiteX6" fmla="*/ 3283 w 769016"/>
                          <a:gd name="connsiteY6" fmla="*/ 405808 h 694774"/>
                          <a:gd name="connsiteX0" fmla="*/ 3283 w 769016"/>
                          <a:gd name="connsiteY0" fmla="*/ 404008 h 692974"/>
                          <a:gd name="connsiteX1" fmla="*/ 218541 w 769016"/>
                          <a:gd name="connsiteY1" fmla="*/ 251603 h 692974"/>
                          <a:gd name="connsiteX2" fmla="*/ 412254 w 769016"/>
                          <a:gd name="connsiteY2" fmla="*/ 228237 h 692974"/>
                          <a:gd name="connsiteX3" fmla="*/ 732637 w 769016"/>
                          <a:gd name="connsiteY3" fmla="*/ 48844 h 692974"/>
                          <a:gd name="connsiteX4" fmla="*/ 519744 w 769016"/>
                          <a:gd name="connsiteY4" fmla="*/ 641838 h 692974"/>
                          <a:gd name="connsiteX5" fmla="*/ 116363 w 769016"/>
                          <a:gd name="connsiteY5" fmla="*/ 636448 h 692974"/>
                          <a:gd name="connsiteX6" fmla="*/ 3283 w 769016"/>
                          <a:gd name="connsiteY6" fmla="*/ 404008 h 692974"/>
                          <a:gd name="connsiteX0" fmla="*/ 3283 w 769016"/>
                          <a:gd name="connsiteY0" fmla="*/ 404386 h 693352"/>
                          <a:gd name="connsiteX1" fmla="*/ 218541 w 769016"/>
                          <a:gd name="connsiteY1" fmla="*/ 251981 h 693352"/>
                          <a:gd name="connsiteX2" fmla="*/ 412254 w 769016"/>
                          <a:gd name="connsiteY2" fmla="*/ 228615 h 693352"/>
                          <a:gd name="connsiteX3" fmla="*/ 732637 w 769016"/>
                          <a:gd name="connsiteY3" fmla="*/ 49222 h 693352"/>
                          <a:gd name="connsiteX4" fmla="*/ 519744 w 769016"/>
                          <a:gd name="connsiteY4" fmla="*/ 642216 h 693352"/>
                          <a:gd name="connsiteX5" fmla="*/ 116363 w 769016"/>
                          <a:gd name="connsiteY5" fmla="*/ 636826 h 693352"/>
                          <a:gd name="connsiteX6" fmla="*/ 3283 w 769016"/>
                          <a:gd name="connsiteY6" fmla="*/ 404386 h 693352"/>
                          <a:gd name="connsiteX0" fmla="*/ 3283 w 769016"/>
                          <a:gd name="connsiteY0" fmla="*/ 406265 h 695231"/>
                          <a:gd name="connsiteX1" fmla="*/ 218541 w 769016"/>
                          <a:gd name="connsiteY1" fmla="*/ 253860 h 695231"/>
                          <a:gd name="connsiteX2" fmla="*/ 408096 w 769016"/>
                          <a:gd name="connsiteY2" fmla="*/ 214587 h 695231"/>
                          <a:gd name="connsiteX3" fmla="*/ 732637 w 769016"/>
                          <a:gd name="connsiteY3" fmla="*/ 51101 h 695231"/>
                          <a:gd name="connsiteX4" fmla="*/ 519744 w 769016"/>
                          <a:gd name="connsiteY4" fmla="*/ 644095 h 695231"/>
                          <a:gd name="connsiteX5" fmla="*/ 116363 w 769016"/>
                          <a:gd name="connsiteY5" fmla="*/ 638705 h 695231"/>
                          <a:gd name="connsiteX6" fmla="*/ 3283 w 769016"/>
                          <a:gd name="connsiteY6" fmla="*/ 406265 h 695231"/>
                          <a:gd name="connsiteX0" fmla="*/ 3283 w 769016"/>
                          <a:gd name="connsiteY0" fmla="*/ 434154 h 723120"/>
                          <a:gd name="connsiteX1" fmla="*/ 218541 w 769016"/>
                          <a:gd name="connsiteY1" fmla="*/ 281749 h 723120"/>
                          <a:gd name="connsiteX2" fmla="*/ 408096 w 769016"/>
                          <a:gd name="connsiteY2" fmla="*/ 242476 h 723120"/>
                          <a:gd name="connsiteX3" fmla="*/ 648731 w 769016"/>
                          <a:gd name="connsiteY3" fmla="*/ 23744 h 723120"/>
                          <a:gd name="connsiteX4" fmla="*/ 732637 w 769016"/>
                          <a:gd name="connsiteY4" fmla="*/ 78990 h 723120"/>
                          <a:gd name="connsiteX5" fmla="*/ 519744 w 769016"/>
                          <a:gd name="connsiteY5" fmla="*/ 671984 h 723120"/>
                          <a:gd name="connsiteX6" fmla="*/ 116363 w 769016"/>
                          <a:gd name="connsiteY6" fmla="*/ 666594 h 723120"/>
                          <a:gd name="connsiteX7" fmla="*/ 3283 w 769016"/>
                          <a:gd name="connsiteY7" fmla="*/ 434154 h 723120"/>
                          <a:gd name="connsiteX0" fmla="*/ 3283 w 769016"/>
                          <a:gd name="connsiteY0" fmla="*/ 434154 h 723120"/>
                          <a:gd name="connsiteX1" fmla="*/ 218541 w 769016"/>
                          <a:gd name="connsiteY1" fmla="*/ 281749 h 723120"/>
                          <a:gd name="connsiteX2" fmla="*/ 408096 w 769016"/>
                          <a:gd name="connsiteY2" fmla="*/ 242476 h 723120"/>
                          <a:gd name="connsiteX3" fmla="*/ 648731 w 769016"/>
                          <a:gd name="connsiteY3" fmla="*/ 23744 h 723120"/>
                          <a:gd name="connsiteX4" fmla="*/ 732637 w 769016"/>
                          <a:gd name="connsiteY4" fmla="*/ 78990 h 723120"/>
                          <a:gd name="connsiteX5" fmla="*/ 519744 w 769016"/>
                          <a:gd name="connsiteY5" fmla="*/ 671984 h 723120"/>
                          <a:gd name="connsiteX6" fmla="*/ 116363 w 769016"/>
                          <a:gd name="connsiteY6" fmla="*/ 666594 h 723120"/>
                          <a:gd name="connsiteX7" fmla="*/ 3283 w 769016"/>
                          <a:gd name="connsiteY7" fmla="*/ 434154 h 723120"/>
                          <a:gd name="connsiteX0" fmla="*/ 3283 w 769016"/>
                          <a:gd name="connsiteY0" fmla="*/ 434154 h 723120"/>
                          <a:gd name="connsiteX1" fmla="*/ 218541 w 769016"/>
                          <a:gd name="connsiteY1" fmla="*/ 281749 h 723120"/>
                          <a:gd name="connsiteX2" fmla="*/ 408096 w 769016"/>
                          <a:gd name="connsiteY2" fmla="*/ 242476 h 723120"/>
                          <a:gd name="connsiteX3" fmla="*/ 648731 w 769016"/>
                          <a:gd name="connsiteY3" fmla="*/ 23744 h 723120"/>
                          <a:gd name="connsiteX4" fmla="*/ 732637 w 769016"/>
                          <a:gd name="connsiteY4" fmla="*/ 78990 h 723120"/>
                          <a:gd name="connsiteX5" fmla="*/ 519744 w 769016"/>
                          <a:gd name="connsiteY5" fmla="*/ 671984 h 723120"/>
                          <a:gd name="connsiteX6" fmla="*/ 116363 w 769016"/>
                          <a:gd name="connsiteY6" fmla="*/ 666594 h 723120"/>
                          <a:gd name="connsiteX7" fmla="*/ 3283 w 769016"/>
                          <a:gd name="connsiteY7" fmla="*/ 434154 h 7231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769016" h="723120">
                            <a:moveTo>
                              <a:pt x="3283" y="434154"/>
                            </a:moveTo>
                            <a:cubicBezTo>
                              <a:pt x="20313" y="370013"/>
                              <a:pt x="51595" y="190793"/>
                              <a:pt x="218541" y="281749"/>
                            </a:cubicBezTo>
                            <a:cubicBezTo>
                              <a:pt x="340478" y="288538"/>
                              <a:pt x="287010" y="283608"/>
                              <a:pt x="408096" y="242476"/>
                            </a:cubicBezTo>
                            <a:cubicBezTo>
                              <a:pt x="529182" y="201344"/>
                              <a:pt x="594641" y="50992"/>
                              <a:pt x="648731" y="23744"/>
                            </a:cubicBezTo>
                            <a:cubicBezTo>
                              <a:pt x="702821" y="-3504"/>
                              <a:pt x="754135" y="-29050"/>
                              <a:pt x="732637" y="78990"/>
                            </a:cubicBezTo>
                            <a:cubicBezTo>
                              <a:pt x="859346" y="486371"/>
                              <a:pt x="622456" y="574050"/>
                              <a:pt x="519744" y="671984"/>
                            </a:cubicBezTo>
                            <a:cubicBezTo>
                              <a:pt x="417032" y="769918"/>
                              <a:pt x="195534" y="703655"/>
                              <a:pt x="116363" y="666594"/>
                            </a:cubicBezTo>
                            <a:cubicBezTo>
                              <a:pt x="37192" y="629533"/>
                              <a:pt x="-13747" y="498295"/>
                              <a:pt x="3283" y="434154"/>
                            </a:cubicBezTo>
                            <a:close/>
                          </a:path>
                        </a:pathLst>
                      </a:custGeom>
                      <a:solidFill>
                        <a:srgbClr val="D6009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/>
                      </a:p>
                    </p:txBody>
                  </p:sp>
                  <p:sp>
                    <p:nvSpPr>
                      <p:cNvPr id="352" name="Trapezoid 43"/>
                      <p:cNvSpPr/>
                      <p:nvPr/>
                    </p:nvSpPr>
                    <p:spPr>
                      <a:xfrm rot="2168401">
                        <a:off x="7663158" y="2825496"/>
                        <a:ext cx="461621" cy="249841"/>
                      </a:xfrm>
                      <a:custGeom>
                        <a:avLst/>
                        <a:gdLst>
                          <a:gd name="connsiteX0" fmla="*/ 0 w 519185"/>
                          <a:gd name="connsiteY0" fmla="*/ 225706 h 225706"/>
                          <a:gd name="connsiteX1" fmla="*/ 119611 w 519185"/>
                          <a:gd name="connsiteY1" fmla="*/ 0 h 225706"/>
                          <a:gd name="connsiteX2" fmla="*/ 399574 w 519185"/>
                          <a:gd name="connsiteY2" fmla="*/ 0 h 225706"/>
                          <a:gd name="connsiteX3" fmla="*/ 519185 w 519185"/>
                          <a:gd name="connsiteY3" fmla="*/ 225706 h 225706"/>
                          <a:gd name="connsiteX4" fmla="*/ 0 w 519185"/>
                          <a:gd name="connsiteY4" fmla="*/ 225706 h 225706"/>
                          <a:gd name="connsiteX0" fmla="*/ 9142 w 528327"/>
                          <a:gd name="connsiteY0" fmla="*/ 225706 h 225706"/>
                          <a:gd name="connsiteX1" fmla="*/ 128753 w 528327"/>
                          <a:gd name="connsiteY1" fmla="*/ 0 h 225706"/>
                          <a:gd name="connsiteX2" fmla="*/ 408716 w 528327"/>
                          <a:gd name="connsiteY2" fmla="*/ 0 h 225706"/>
                          <a:gd name="connsiteX3" fmla="*/ 528327 w 528327"/>
                          <a:gd name="connsiteY3" fmla="*/ 225706 h 225706"/>
                          <a:gd name="connsiteX4" fmla="*/ 9142 w 528327"/>
                          <a:gd name="connsiteY4" fmla="*/ 225706 h 225706"/>
                          <a:gd name="connsiteX0" fmla="*/ 9142 w 528327"/>
                          <a:gd name="connsiteY0" fmla="*/ 225706 h 236555"/>
                          <a:gd name="connsiteX1" fmla="*/ 128753 w 528327"/>
                          <a:gd name="connsiteY1" fmla="*/ 0 h 236555"/>
                          <a:gd name="connsiteX2" fmla="*/ 408716 w 528327"/>
                          <a:gd name="connsiteY2" fmla="*/ 0 h 236555"/>
                          <a:gd name="connsiteX3" fmla="*/ 528327 w 528327"/>
                          <a:gd name="connsiteY3" fmla="*/ 225706 h 236555"/>
                          <a:gd name="connsiteX4" fmla="*/ 9142 w 528327"/>
                          <a:gd name="connsiteY4" fmla="*/ 225706 h 236555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28327" h="249842">
                            <a:moveTo>
                              <a:pt x="9142" y="225706"/>
                            </a:moveTo>
                            <a:cubicBezTo>
                              <a:pt x="-34276" y="155095"/>
                              <a:pt x="88883" y="75235"/>
                              <a:pt x="128753" y="0"/>
                            </a:cubicBezTo>
                            <a:lnTo>
                              <a:pt x="408716" y="0"/>
                            </a:lnTo>
                            <a:cubicBezTo>
                              <a:pt x="507585" y="121048"/>
                              <a:pt x="414268" y="107019"/>
                              <a:pt x="528327" y="225706"/>
                            </a:cubicBezTo>
                            <a:cubicBezTo>
                              <a:pt x="335543" y="264828"/>
                              <a:pt x="157633" y="250117"/>
                              <a:pt x="9142" y="225706"/>
                            </a:cubicBezTo>
                            <a:close/>
                          </a:path>
                        </a:pathLst>
                      </a:custGeom>
                      <a:solidFill>
                        <a:srgbClr val="D6009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  <p:sp>
                  <p:nvSpPr>
                    <p:cNvPr id="350" name="Trapezoid 1"/>
                    <p:cNvSpPr/>
                    <p:nvPr/>
                  </p:nvSpPr>
                  <p:spPr>
                    <a:xfrm rot="21264612">
                      <a:off x="11105228" y="2061449"/>
                      <a:ext cx="212034" cy="94120"/>
                    </a:xfrm>
                    <a:prstGeom prst="rect">
                      <a:avLst/>
                    </a:prstGeom>
                    <a:gradFill flip="none" rotWithShape="1">
                      <a:gsLst>
                        <a:gs pos="57000">
                          <a:srgbClr val="E664BD"/>
                        </a:gs>
                        <a:gs pos="0">
                          <a:srgbClr val="D60093">
                            <a:alpha val="62000"/>
                          </a:srgbClr>
                        </a:gs>
                        <a:gs pos="100000">
                          <a:srgbClr val="DF3BAB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sp>
                <p:nvSpPr>
                  <p:cNvPr id="348" name="Hatszög 347"/>
                  <p:cNvSpPr/>
                  <p:nvPr/>
                </p:nvSpPr>
                <p:spPr>
                  <a:xfrm>
                    <a:off x="9510810" y="3248600"/>
                    <a:ext cx="83943" cy="66860"/>
                  </a:xfrm>
                  <a:prstGeom prst="hexagon">
                    <a:avLst/>
                  </a:prstGeom>
                  <a:solidFill>
                    <a:srgbClr val="D60093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</p:grpSp>
      </p:grpSp>
      <p:sp>
        <p:nvSpPr>
          <p:cNvPr id="83" name="Szabadkézi sokszög 82"/>
          <p:cNvSpPr/>
          <p:nvPr/>
        </p:nvSpPr>
        <p:spPr>
          <a:xfrm>
            <a:off x="7212939" y="6576828"/>
            <a:ext cx="1727448" cy="740490"/>
          </a:xfrm>
          <a:custGeom>
            <a:avLst/>
            <a:gdLst>
              <a:gd name="connsiteX0" fmla="*/ 734511 w 1525022"/>
              <a:gd name="connsiteY0" fmla="*/ 1144373 h 4206507"/>
              <a:gd name="connsiteX1" fmla="*/ 1253424 w 1525022"/>
              <a:gd name="connsiteY1" fmla="*/ 1249007 h 4206507"/>
              <a:gd name="connsiteX2" fmla="*/ 1264356 w 1525022"/>
              <a:gd name="connsiteY2" fmla="*/ 1254863 h 4206507"/>
              <a:gd name="connsiteX3" fmla="*/ 1374122 w 1525022"/>
              <a:gd name="connsiteY3" fmla="*/ 1868405 h 4206507"/>
              <a:gd name="connsiteX4" fmla="*/ 1449115 w 1525022"/>
              <a:gd name="connsiteY4" fmla="*/ 4120007 h 4206507"/>
              <a:gd name="connsiteX5" fmla="*/ 202611 w 1525022"/>
              <a:gd name="connsiteY5" fmla="*/ 4102608 h 4206507"/>
              <a:gd name="connsiteX6" fmla="*/ 25429 w 1525022"/>
              <a:gd name="connsiteY6" fmla="*/ 2961538 h 4206507"/>
              <a:gd name="connsiteX7" fmla="*/ 204666 w 1525022"/>
              <a:gd name="connsiteY7" fmla="*/ 1254863 h 4206507"/>
              <a:gd name="connsiteX8" fmla="*/ 215597 w 1525022"/>
              <a:gd name="connsiteY8" fmla="*/ 1249007 h 4206507"/>
              <a:gd name="connsiteX9" fmla="*/ 734511 w 1525022"/>
              <a:gd name="connsiteY9" fmla="*/ 1144373 h 4206507"/>
              <a:gd name="connsiteX10" fmla="*/ 584073 w 1525022"/>
              <a:gd name="connsiteY10" fmla="*/ 956 h 4206507"/>
              <a:gd name="connsiteX11" fmla="*/ 1399471 w 1525022"/>
              <a:gd name="connsiteY11" fmla="*/ 125538 h 4206507"/>
              <a:gd name="connsiteX12" fmla="*/ 1356058 w 1525022"/>
              <a:gd name="connsiteY12" fmla="*/ 623020 h 4206507"/>
              <a:gd name="connsiteX13" fmla="*/ 1356208 w 1525022"/>
              <a:gd name="connsiteY13" fmla="*/ 623103 h 4206507"/>
              <a:gd name="connsiteX14" fmla="*/ 1440855 w 1525022"/>
              <a:gd name="connsiteY14" fmla="*/ 745105 h 4206507"/>
              <a:gd name="connsiteX15" fmla="*/ 1290853 w 1525022"/>
              <a:gd name="connsiteY15" fmla="*/ 1004176 h 4206507"/>
              <a:gd name="connsiteX16" fmla="*/ 1264356 w 1525022"/>
              <a:gd name="connsiteY16" fmla="*/ 1254863 h 4206507"/>
              <a:gd name="connsiteX17" fmla="*/ 1253424 w 1525022"/>
              <a:gd name="connsiteY17" fmla="*/ 1249007 h 4206507"/>
              <a:gd name="connsiteX18" fmla="*/ 734511 w 1525022"/>
              <a:gd name="connsiteY18" fmla="*/ 1144372 h 4206507"/>
              <a:gd name="connsiteX19" fmla="*/ 215597 w 1525022"/>
              <a:gd name="connsiteY19" fmla="*/ 1249007 h 4206507"/>
              <a:gd name="connsiteX20" fmla="*/ 204666 w 1525022"/>
              <a:gd name="connsiteY20" fmla="*/ 1254862 h 4206507"/>
              <a:gd name="connsiteX21" fmla="*/ 204666 w 1525022"/>
              <a:gd name="connsiteY21" fmla="*/ 1019306 h 4206507"/>
              <a:gd name="connsiteX22" fmla="*/ 178170 w 1525022"/>
              <a:gd name="connsiteY22" fmla="*/ 1004176 h 4206507"/>
              <a:gd name="connsiteX23" fmla="*/ 87434 w 1525022"/>
              <a:gd name="connsiteY23" fmla="*/ 745106 h 4206507"/>
              <a:gd name="connsiteX24" fmla="*/ 101933 w 1525022"/>
              <a:gd name="connsiteY24" fmla="*/ 680093 h 4206507"/>
              <a:gd name="connsiteX25" fmla="*/ 124629 w 1525022"/>
              <a:gd name="connsiteY25" fmla="*/ 648167 h 4206507"/>
              <a:gd name="connsiteX26" fmla="*/ 19032 w 1525022"/>
              <a:gd name="connsiteY26" fmla="*/ 118372 h 4206507"/>
              <a:gd name="connsiteX27" fmla="*/ 584073 w 1525022"/>
              <a:gd name="connsiteY27" fmla="*/ 956 h 4206507"/>
              <a:gd name="connsiteX0" fmla="*/ 879002 w 1669513"/>
              <a:gd name="connsiteY0" fmla="*/ 1144373 h 4207341"/>
              <a:gd name="connsiteX1" fmla="*/ 1397915 w 1669513"/>
              <a:gd name="connsiteY1" fmla="*/ 1249007 h 4207341"/>
              <a:gd name="connsiteX2" fmla="*/ 1408847 w 1669513"/>
              <a:gd name="connsiteY2" fmla="*/ 1254863 h 4207341"/>
              <a:gd name="connsiteX3" fmla="*/ 1518613 w 1669513"/>
              <a:gd name="connsiteY3" fmla="*/ 1868405 h 4207341"/>
              <a:gd name="connsiteX4" fmla="*/ 1593606 w 1669513"/>
              <a:gd name="connsiteY4" fmla="*/ 4120007 h 4207341"/>
              <a:gd name="connsiteX5" fmla="*/ 347102 w 1669513"/>
              <a:gd name="connsiteY5" fmla="*/ 4102608 h 4207341"/>
              <a:gd name="connsiteX6" fmla="*/ 3530 w 1669513"/>
              <a:gd name="connsiteY6" fmla="*/ 3145174 h 4207341"/>
              <a:gd name="connsiteX7" fmla="*/ 169920 w 1669513"/>
              <a:gd name="connsiteY7" fmla="*/ 2961538 h 4207341"/>
              <a:gd name="connsiteX8" fmla="*/ 349157 w 1669513"/>
              <a:gd name="connsiteY8" fmla="*/ 1254863 h 4207341"/>
              <a:gd name="connsiteX9" fmla="*/ 360088 w 1669513"/>
              <a:gd name="connsiteY9" fmla="*/ 1249007 h 4207341"/>
              <a:gd name="connsiteX10" fmla="*/ 879002 w 1669513"/>
              <a:gd name="connsiteY10" fmla="*/ 1144373 h 4207341"/>
              <a:gd name="connsiteX11" fmla="*/ 728564 w 1669513"/>
              <a:gd name="connsiteY11" fmla="*/ 956 h 4207341"/>
              <a:gd name="connsiteX12" fmla="*/ 1543962 w 1669513"/>
              <a:gd name="connsiteY12" fmla="*/ 125538 h 4207341"/>
              <a:gd name="connsiteX13" fmla="*/ 1500549 w 1669513"/>
              <a:gd name="connsiteY13" fmla="*/ 623020 h 4207341"/>
              <a:gd name="connsiteX14" fmla="*/ 1500699 w 1669513"/>
              <a:gd name="connsiteY14" fmla="*/ 623103 h 4207341"/>
              <a:gd name="connsiteX15" fmla="*/ 1585346 w 1669513"/>
              <a:gd name="connsiteY15" fmla="*/ 745105 h 4207341"/>
              <a:gd name="connsiteX16" fmla="*/ 1435344 w 1669513"/>
              <a:gd name="connsiteY16" fmla="*/ 1004176 h 4207341"/>
              <a:gd name="connsiteX17" fmla="*/ 1408847 w 1669513"/>
              <a:gd name="connsiteY17" fmla="*/ 1254863 h 4207341"/>
              <a:gd name="connsiteX18" fmla="*/ 1397915 w 1669513"/>
              <a:gd name="connsiteY18" fmla="*/ 1249007 h 4207341"/>
              <a:gd name="connsiteX19" fmla="*/ 879002 w 1669513"/>
              <a:gd name="connsiteY19" fmla="*/ 1144372 h 4207341"/>
              <a:gd name="connsiteX20" fmla="*/ 360088 w 1669513"/>
              <a:gd name="connsiteY20" fmla="*/ 1249007 h 4207341"/>
              <a:gd name="connsiteX21" fmla="*/ 349157 w 1669513"/>
              <a:gd name="connsiteY21" fmla="*/ 1254862 h 4207341"/>
              <a:gd name="connsiteX22" fmla="*/ 349157 w 1669513"/>
              <a:gd name="connsiteY22" fmla="*/ 1019306 h 4207341"/>
              <a:gd name="connsiteX23" fmla="*/ 322661 w 1669513"/>
              <a:gd name="connsiteY23" fmla="*/ 1004176 h 4207341"/>
              <a:gd name="connsiteX24" fmla="*/ 231925 w 1669513"/>
              <a:gd name="connsiteY24" fmla="*/ 745106 h 4207341"/>
              <a:gd name="connsiteX25" fmla="*/ 246424 w 1669513"/>
              <a:gd name="connsiteY25" fmla="*/ 680093 h 4207341"/>
              <a:gd name="connsiteX26" fmla="*/ 269120 w 1669513"/>
              <a:gd name="connsiteY26" fmla="*/ 648167 h 4207341"/>
              <a:gd name="connsiteX27" fmla="*/ 163523 w 1669513"/>
              <a:gd name="connsiteY27" fmla="*/ 118372 h 4207341"/>
              <a:gd name="connsiteX28" fmla="*/ 728564 w 1669513"/>
              <a:gd name="connsiteY28" fmla="*/ 956 h 4207341"/>
              <a:gd name="connsiteX0" fmla="*/ 883914 w 1674425"/>
              <a:gd name="connsiteY0" fmla="*/ 1144373 h 4207341"/>
              <a:gd name="connsiteX1" fmla="*/ 1402827 w 1674425"/>
              <a:gd name="connsiteY1" fmla="*/ 1249007 h 4207341"/>
              <a:gd name="connsiteX2" fmla="*/ 1413759 w 1674425"/>
              <a:gd name="connsiteY2" fmla="*/ 1254863 h 4207341"/>
              <a:gd name="connsiteX3" fmla="*/ 1523525 w 1674425"/>
              <a:gd name="connsiteY3" fmla="*/ 1868405 h 4207341"/>
              <a:gd name="connsiteX4" fmla="*/ 1598518 w 1674425"/>
              <a:gd name="connsiteY4" fmla="*/ 4120007 h 4207341"/>
              <a:gd name="connsiteX5" fmla="*/ 352014 w 1674425"/>
              <a:gd name="connsiteY5" fmla="*/ 4102608 h 4207341"/>
              <a:gd name="connsiteX6" fmla="*/ 8442 w 1674425"/>
              <a:gd name="connsiteY6" fmla="*/ 3145174 h 4207341"/>
              <a:gd name="connsiteX7" fmla="*/ 65294 w 1674425"/>
              <a:gd name="connsiteY7" fmla="*/ 2966301 h 4207341"/>
              <a:gd name="connsiteX8" fmla="*/ 354069 w 1674425"/>
              <a:gd name="connsiteY8" fmla="*/ 1254863 h 4207341"/>
              <a:gd name="connsiteX9" fmla="*/ 365000 w 1674425"/>
              <a:gd name="connsiteY9" fmla="*/ 1249007 h 4207341"/>
              <a:gd name="connsiteX10" fmla="*/ 883914 w 1674425"/>
              <a:gd name="connsiteY10" fmla="*/ 1144373 h 4207341"/>
              <a:gd name="connsiteX11" fmla="*/ 733476 w 1674425"/>
              <a:gd name="connsiteY11" fmla="*/ 956 h 4207341"/>
              <a:gd name="connsiteX12" fmla="*/ 1548874 w 1674425"/>
              <a:gd name="connsiteY12" fmla="*/ 125538 h 4207341"/>
              <a:gd name="connsiteX13" fmla="*/ 1505461 w 1674425"/>
              <a:gd name="connsiteY13" fmla="*/ 623020 h 4207341"/>
              <a:gd name="connsiteX14" fmla="*/ 1505611 w 1674425"/>
              <a:gd name="connsiteY14" fmla="*/ 623103 h 4207341"/>
              <a:gd name="connsiteX15" fmla="*/ 1590258 w 1674425"/>
              <a:gd name="connsiteY15" fmla="*/ 745105 h 4207341"/>
              <a:gd name="connsiteX16" fmla="*/ 1440256 w 1674425"/>
              <a:gd name="connsiteY16" fmla="*/ 1004176 h 4207341"/>
              <a:gd name="connsiteX17" fmla="*/ 1413759 w 1674425"/>
              <a:gd name="connsiteY17" fmla="*/ 1254863 h 4207341"/>
              <a:gd name="connsiteX18" fmla="*/ 1402827 w 1674425"/>
              <a:gd name="connsiteY18" fmla="*/ 1249007 h 4207341"/>
              <a:gd name="connsiteX19" fmla="*/ 883914 w 1674425"/>
              <a:gd name="connsiteY19" fmla="*/ 1144372 h 4207341"/>
              <a:gd name="connsiteX20" fmla="*/ 365000 w 1674425"/>
              <a:gd name="connsiteY20" fmla="*/ 1249007 h 4207341"/>
              <a:gd name="connsiteX21" fmla="*/ 354069 w 1674425"/>
              <a:gd name="connsiteY21" fmla="*/ 1254862 h 4207341"/>
              <a:gd name="connsiteX22" fmla="*/ 354069 w 1674425"/>
              <a:gd name="connsiteY22" fmla="*/ 1019306 h 4207341"/>
              <a:gd name="connsiteX23" fmla="*/ 327573 w 1674425"/>
              <a:gd name="connsiteY23" fmla="*/ 1004176 h 4207341"/>
              <a:gd name="connsiteX24" fmla="*/ 236837 w 1674425"/>
              <a:gd name="connsiteY24" fmla="*/ 745106 h 4207341"/>
              <a:gd name="connsiteX25" fmla="*/ 251336 w 1674425"/>
              <a:gd name="connsiteY25" fmla="*/ 680093 h 4207341"/>
              <a:gd name="connsiteX26" fmla="*/ 274032 w 1674425"/>
              <a:gd name="connsiteY26" fmla="*/ 648167 h 4207341"/>
              <a:gd name="connsiteX27" fmla="*/ 168435 w 1674425"/>
              <a:gd name="connsiteY27" fmla="*/ 118372 h 4207341"/>
              <a:gd name="connsiteX28" fmla="*/ 733476 w 1674425"/>
              <a:gd name="connsiteY28" fmla="*/ 956 h 4207341"/>
              <a:gd name="connsiteX0" fmla="*/ 883914 w 1674425"/>
              <a:gd name="connsiteY0" fmla="*/ 1144373 h 4162958"/>
              <a:gd name="connsiteX1" fmla="*/ 1402827 w 1674425"/>
              <a:gd name="connsiteY1" fmla="*/ 1249007 h 4162958"/>
              <a:gd name="connsiteX2" fmla="*/ 1413759 w 1674425"/>
              <a:gd name="connsiteY2" fmla="*/ 1254863 h 4162958"/>
              <a:gd name="connsiteX3" fmla="*/ 1523525 w 1674425"/>
              <a:gd name="connsiteY3" fmla="*/ 1868405 h 4162958"/>
              <a:gd name="connsiteX4" fmla="*/ 1598518 w 1674425"/>
              <a:gd name="connsiteY4" fmla="*/ 4120007 h 4162958"/>
              <a:gd name="connsiteX5" fmla="*/ 352014 w 1674425"/>
              <a:gd name="connsiteY5" fmla="*/ 4102608 h 4162958"/>
              <a:gd name="connsiteX6" fmla="*/ 8442 w 1674425"/>
              <a:gd name="connsiteY6" fmla="*/ 3948204 h 4162958"/>
              <a:gd name="connsiteX7" fmla="*/ 65294 w 1674425"/>
              <a:gd name="connsiteY7" fmla="*/ 2966301 h 4162958"/>
              <a:gd name="connsiteX8" fmla="*/ 354069 w 1674425"/>
              <a:gd name="connsiteY8" fmla="*/ 1254863 h 4162958"/>
              <a:gd name="connsiteX9" fmla="*/ 365000 w 1674425"/>
              <a:gd name="connsiteY9" fmla="*/ 1249007 h 4162958"/>
              <a:gd name="connsiteX10" fmla="*/ 883914 w 1674425"/>
              <a:gd name="connsiteY10" fmla="*/ 1144373 h 4162958"/>
              <a:gd name="connsiteX11" fmla="*/ 733476 w 1674425"/>
              <a:gd name="connsiteY11" fmla="*/ 956 h 4162958"/>
              <a:gd name="connsiteX12" fmla="*/ 1548874 w 1674425"/>
              <a:gd name="connsiteY12" fmla="*/ 125538 h 4162958"/>
              <a:gd name="connsiteX13" fmla="*/ 1505461 w 1674425"/>
              <a:gd name="connsiteY13" fmla="*/ 623020 h 4162958"/>
              <a:gd name="connsiteX14" fmla="*/ 1505611 w 1674425"/>
              <a:gd name="connsiteY14" fmla="*/ 623103 h 4162958"/>
              <a:gd name="connsiteX15" fmla="*/ 1590258 w 1674425"/>
              <a:gd name="connsiteY15" fmla="*/ 745105 h 4162958"/>
              <a:gd name="connsiteX16" fmla="*/ 1440256 w 1674425"/>
              <a:gd name="connsiteY16" fmla="*/ 1004176 h 4162958"/>
              <a:gd name="connsiteX17" fmla="*/ 1413759 w 1674425"/>
              <a:gd name="connsiteY17" fmla="*/ 1254863 h 4162958"/>
              <a:gd name="connsiteX18" fmla="*/ 1402827 w 1674425"/>
              <a:gd name="connsiteY18" fmla="*/ 1249007 h 4162958"/>
              <a:gd name="connsiteX19" fmla="*/ 883914 w 1674425"/>
              <a:gd name="connsiteY19" fmla="*/ 1144372 h 4162958"/>
              <a:gd name="connsiteX20" fmla="*/ 365000 w 1674425"/>
              <a:gd name="connsiteY20" fmla="*/ 1249007 h 4162958"/>
              <a:gd name="connsiteX21" fmla="*/ 354069 w 1674425"/>
              <a:gd name="connsiteY21" fmla="*/ 1254862 h 4162958"/>
              <a:gd name="connsiteX22" fmla="*/ 354069 w 1674425"/>
              <a:gd name="connsiteY22" fmla="*/ 1019306 h 4162958"/>
              <a:gd name="connsiteX23" fmla="*/ 327573 w 1674425"/>
              <a:gd name="connsiteY23" fmla="*/ 1004176 h 4162958"/>
              <a:gd name="connsiteX24" fmla="*/ 236837 w 1674425"/>
              <a:gd name="connsiteY24" fmla="*/ 745106 h 4162958"/>
              <a:gd name="connsiteX25" fmla="*/ 251336 w 1674425"/>
              <a:gd name="connsiteY25" fmla="*/ 680093 h 4162958"/>
              <a:gd name="connsiteX26" fmla="*/ 274032 w 1674425"/>
              <a:gd name="connsiteY26" fmla="*/ 648167 h 4162958"/>
              <a:gd name="connsiteX27" fmla="*/ 168435 w 1674425"/>
              <a:gd name="connsiteY27" fmla="*/ 118372 h 4162958"/>
              <a:gd name="connsiteX28" fmla="*/ 733476 w 1674425"/>
              <a:gd name="connsiteY28" fmla="*/ 956 h 4162958"/>
              <a:gd name="connsiteX0" fmla="*/ 824241 w 1614752"/>
              <a:gd name="connsiteY0" fmla="*/ 1144373 h 4162067"/>
              <a:gd name="connsiteX1" fmla="*/ 1343154 w 1614752"/>
              <a:gd name="connsiteY1" fmla="*/ 1249007 h 4162067"/>
              <a:gd name="connsiteX2" fmla="*/ 1354086 w 1614752"/>
              <a:gd name="connsiteY2" fmla="*/ 1254863 h 4162067"/>
              <a:gd name="connsiteX3" fmla="*/ 1463852 w 1614752"/>
              <a:gd name="connsiteY3" fmla="*/ 1868405 h 4162067"/>
              <a:gd name="connsiteX4" fmla="*/ 1538845 w 1614752"/>
              <a:gd name="connsiteY4" fmla="*/ 4120007 h 4162067"/>
              <a:gd name="connsiteX5" fmla="*/ 292341 w 1614752"/>
              <a:gd name="connsiteY5" fmla="*/ 4102608 h 4162067"/>
              <a:gd name="connsiteX6" fmla="*/ 112892 w 1614752"/>
              <a:gd name="connsiteY6" fmla="*/ 3971650 h 4162067"/>
              <a:gd name="connsiteX7" fmla="*/ 5621 w 1614752"/>
              <a:gd name="connsiteY7" fmla="*/ 2966301 h 4162067"/>
              <a:gd name="connsiteX8" fmla="*/ 294396 w 1614752"/>
              <a:gd name="connsiteY8" fmla="*/ 1254863 h 4162067"/>
              <a:gd name="connsiteX9" fmla="*/ 305327 w 1614752"/>
              <a:gd name="connsiteY9" fmla="*/ 1249007 h 4162067"/>
              <a:gd name="connsiteX10" fmla="*/ 824241 w 1614752"/>
              <a:gd name="connsiteY10" fmla="*/ 1144373 h 4162067"/>
              <a:gd name="connsiteX11" fmla="*/ 673803 w 1614752"/>
              <a:gd name="connsiteY11" fmla="*/ 956 h 4162067"/>
              <a:gd name="connsiteX12" fmla="*/ 1489201 w 1614752"/>
              <a:gd name="connsiteY12" fmla="*/ 125538 h 4162067"/>
              <a:gd name="connsiteX13" fmla="*/ 1445788 w 1614752"/>
              <a:gd name="connsiteY13" fmla="*/ 623020 h 4162067"/>
              <a:gd name="connsiteX14" fmla="*/ 1445938 w 1614752"/>
              <a:gd name="connsiteY14" fmla="*/ 623103 h 4162067"/>
              <a:gd name="connsiteX15" fmla="*/ 1530585 w 1614752"/>
              <a:gd name="connsiteY15" fmla="*/ 745105 h 4162067"/>
              <a:gd name="connsiteX16" fmla="*/ 1380583 w 1614752"/>
              <a:gd name="connsiteY16" fmla="*/ 1004176 h 4162067"/>
              <a:gd name="connsiteX17" fmla="*/ 1354086 w 1614752"/>
              <a:gd name="connsiteY17" fmla="*/ 1254863 h 4162067"/>
              <a:gd name="connsiteX18" fmla="*/ 1343154 w 1614752"/>
              <a:gd name="connsiteY18" fmla="*/ 1249007 h 4162067"/>
              <a:gd name="connsiteX19" fmla="*/ 824241 w 1614752"/>
              <a:gd name="connsiteY19" fmla="*/ 1144372 h 4162067"/>
              <a:gd name="connsiteX20" fmla="*/ 305327 w 1614752"/>
              <a:gd name="connsiteY20" fmla="*/ 1249007 h 4162067"/>
              <a:gd name="connsiteX21" fmla="*/ 294396 w 1614752"/>
              <a:gd name="connsiteY21" fmla="*/ 1254862 h 4162067"/>
              <a:gd name="connsiteX22" fmla="*/ 294396 w 1614752"/>
              <a:gd name="connsiteY22" fmla="*/ 1019306 h 4162067"/>
              <a:gd name="connsiteX23" fmla="*/ 267900 w 1614752"/>
              <a:gd name="connsiteY23" fmla="*/ 1004176 h 4162067"/>
              <a:gd name="connsiteX24" fmla="*/ 177164 w 1614752"/>
              <a:gd name="connsiteY24" fmla="*/ 745106 h 4162067"/>
              <a:gd name="connsiteX25" fmla="*/ 191663 w 1614752"/>
              <a:gd name="connsiteY25" fmla="*/ 680093 h 4162067"/>
              <a:gd name="connsiteX26" fmla="*/ 214359 w 1614752"/>
              <a:gd name="connsiteY26" fmla="*/ 648167 h 4162067"/>
              <a:gd name="connsiteX27" fmla="*/ 108762 w 1614752"/>
              <a:gd name="connsiteY27" fmla="*/ 118372 h 4162067"/>
              <a:gd name="connsiteX28" fmla="*/ 673803 w 1614752"/>
              <a:gd name="connsiteY28" fmla="*/ 956 h 4162067"/>
              <a:gd name="connsiteX0" fmla="*/ 824241 w 1614752"/>
              <a:gd name="connsiteY0" fmla="*/ 1144373 h 4144560"/>
              <a:gd name="connsiteX1" fmla="*/ 1343154 w 1614752"/>
              <a:gd name="connsiteY1" fmla="*/ 1249007 h 4144560"/>
              <a:gd name="connsiteX2" fmla="*/ 1354086 w 1614752"/>
              <a:gd name="connsiteY2" fmla="*/ 1254863 h 4144560"/>
              <a:gd name="connsiteX3" fmla="*/ 1463852 w 1614752"/>
              <a:gd name="connsiteY3" fmla="*/ 1868405 h 4144560"/>
              <a:gd name="connsiteX4" fmla="*/ 1538845 w 1614752"/>
              <a:gd name="connsiteY4" fmla="*/ 4120007 h 4144560"/>
              <a:gd name="connsiteX5" fmla="*/ 831602 w 1614752"/>
              <a:gd name="connsiteY5" fmla="*/ 3991239 h 4144560"/>
              <a:gd name="connsiteX6" fmla="*/ 112892 w 1614752"/>
              <a:gd name="connsiteY6" fmla="*/ 3971650 h 4144560"/>
              <a:gd name="connsiteX7" fmla="*/ 5621 w 1614752"/>
              <a:gd name="connsiteY7" fmla="*/ 2966301 h 4144560"/>
              <a:gd name="connsiteX8" fmla="*/ 294396 w 1614752"/>
              <a:gd name="connsiteY8" fmla="*/ 1254863 h 4144560"/>
              <a:gd name="connsiteX9" fmla="*/ 305327 w 1614752"/>
              <a:gd name="connsiteY9" fmla="*/ 1249007 h 4144560"/>
              <a:gd name="connsiteX10" fmla="*/ 824241 w 1614752"/>
              <a:gd name="connsiteY10" fmla="*/ 1144373 h 4144560"/>
              <a:gd name="connsiteX11" fmla="*/ 673803 w 1614752"/>
              <a:gd name="connsiteY11" fmla="*/ 956 h 4144560"/>
              <a:gd name="connsiteX12" fmla="*/ 1489201 w 1614752"/>
              <a:gd name="connsiteY12" fmla="*/ 125538 h 4144560"/>
              <a:gd name="connsiteX13" fmla="*/ 1445788 w 1614752"/>
              <a:gd name="connsiteY13" fmla="*/ 623020 h 4144560"/>
              <a:gd name="connsiteX14" fmla="*/ 1445938 w 1614752"/>
              <a:gd name="connsiteY14" fmla="*/ 623103 h 4144560"/>
              <a:gd name="connsiteX15" fmla="*/ 1530585 w 1614752"/>
              <a:gd name="connsiteY15" fmla="*/ 745105 h 4144560"/>
              <a:gd name="connsiteX16" fmla="*/ 1380583 w 1614752"/>
              <a:gd name="connsiteY16" fmla="*/ 1004176 h 4144560"/>
              <a:gd name="connsiteX17" fmla="*/ 1354086 w 1614752"/>
              <a:gd name="connsiteY17" fmla="*/ 1254863 h 4144560"/>
              <a:gd name="connsiteX18" fmla="*/ 1343154 w 1614752"/>
              <a:gd name="connsiteY18" fmla="*/ 1249007 h 4144560"/>
              <a:gd name="connsiteX19" fmla="*/ 824241 w 1614752"/>
              <a:gd name="connsiteY19" fmla="*/ 1144372 h 4144560"/>
              <a:gd name="connsiteX20" fmla="*/ 305327 w 1614752"/>
              <a:gd name="connsiteY20" fmla="*/ 1249007 h 4144560"/>
              <a:gd name="connsiteX21" fmla="*/ 294396 w 1614752"/>
              <a:gd name="connsiteY21" fmla="*/ 1254862 h 4144560"/>
              <a:gd name="connsiteX22" fmla="*/ 294396 w 1614752"/>
              <a:gd name="connsiteY22" fmla="*/ 1019306 h 4144560"/>
              <a:gd name="connsiteX23" fmla="*/ 267900 w 1614752"/>
              <a:gd name="connsiteY23" fmla="*/ 1004176 h 4144560"/>
              <a:gd name="connsiteX24" fmla="*/ 177164 w 1614752"/>
              <a:gd name="connsiteY24" fmla="*/ 745106 h 4144560"/>
              <a:gd name="connsiteX25" fmla="*/ 191663 w 1614752"/>
              <a:gd name="connsiteY25" fmla="*/ 680093 h 4144560"/>
              <a:gd name="connsiteX26" fmla="*/ 214359 w 1614752"/>
              <a:gd name="connsiteY26" fmla="*/ 648167 h 4144560"/>
              <a:gd name="connsiteX27" fmla="*/ 108762 w 1614752"/>
              <a:gd name="connsiteY27" fmla="*/ 118372 h 4144560"/>
              <a:gd name="connsiteX28" fmla="*/ 673803 w 1614752"/>
              <a:gd name="connsiteY28" fmla="*/ 956 h 4144560"/>
              <a:gd name="connsiteX0" fmla="*/ 824241 w 1578306"/>
              <a:gd name="connsiteY0" fmla="*/ 1144373 h 4061735"/>
              <a:gd name="connsiteX1" fmla="*/ 1343154 w 1578306"/>
              <a:gd name="connsiteY1" fmla="*/ 1249007 h 4061735"/>
              <a:gd name="connsiteX2" fmla="*/ 1354086 w 1578306"/>
              <a:gd name="connsiteY2" fmla="*/ 1254863 h 4061735"/>
              <a:gd name="connsiteX3" fmla="*/ 1463852 w 1578306"/>
              <a:gd name="connsiteY3" fmla="*/ 1868405 h 4061735"/>
              <a:gd name="connsiteX4" fmla="*/ 1491953 w 1578306"/>
              <a:gd name="connsiteY4" fmla="*/ 3967607 h 4061735"/>
              <a:gd name="connsiteX5" fmla="*/ 831602 w 1578306"/>
              <a:gd name="connsiteY5" fmla="*/ 3991239 h 4061735"/>
              <a:gd name="connsiteX6" fmla="*/ 112892 w 1578306"/>
              <a:gd name="connsiteY6" fmla="*/ 3971650 h 4061735"/>
              <a:gd name="connsiteX7" fmla="*/ 5621 w 1578306"/>
              <a:gd name="connsiteY7" fmla="*/ 2966301 h 4061735"/>
              <a:gd name="connsiteX8" fmla="*/ 294396 w 1578306"/>
              <a:gd name="connsiteY8" fmla="*/ 1254863 h 4061735"/>
              <a:gd name="connsiteX9" fmla="*/ 305327 w 1578306"/>
              <a:gd name="connsiteY9" fmla="*/ 1249007 h 4061735"/>
              <a:gd name="connsiteX10" fmla="*/ 824241 w 1578306"/>
              <a:gd name="connsiteY10" fmla="*/ 1144373 h 4061735"/>
              <a:gd name="connsiteX11" fmla="*/ 673803 w 1578306"/>
              <a:gd name="connsiteY11" fmla="*/ 956 h 4061735"/>
              <a:gd name="connsiteX12" fmla="*/ 1489201 w 1578306"/>
              <a:gd name="connsiteY12" fmla="*/ 125538 h 4061735"/>
              <a:gd name="connsiteX13" fmla="*/ 1445788 w 1578306"/>
              <a:gd name="connsiteY13" fmla="*/ 623020 h 4061735"/>
              <a:gd name="connsiteX14" fmla="*/ 1445938 w 1578306"/>
              <a:gd name="connsiteY14" fmla="*/ 623103 h 4061735"/>
              <a:gd name="connsiteX15" fmla="*/ 1530585 w 1578306"/>
              <a:gd name="connsiteY15" fmla="*/ 745105 h 4061735"/>
              <a:gd name="connsiteX16" fmla="*/ 1380583 w 1578306"/>
              <a:gd name="connsiteY16" fmla="*/ 1004176 h 4061735"/>
              <a:gd name="connsiteX17" fmla="*/ 1354086 w 1578306"/>
              <a:gd name="connsiteY17" fmla="*/ 1254863 h 4061735"/>
              <a:gd name="connsiteX18" fmla="*/ 1343154 w 1578306"/>
              <a:gd name="connsiteY18" fmla="*/ 1249007 h 4061735"/>
              <a:gd name="connsiteX19" fmla="*/ 824241 w 1578306"/>
              <a:gd name="connsiteY19" fmla="*/ 1144372 h 4061735"/>
              <a:gd name="connsiteX20" fmla="*/ 305327 w 1578306"/>
              <a:gd name="connsiteY20" fmla="*/ 1249007 h 4061735"/>
              <a:gd name="connsiteX21" fmla="*/ 294396 w 1578306"/>
              <a:gd name="connsiteY21" fmla="*/ 1254862 h 4061735"/>
              <a:gd name="connsiteX22" fmla="*/ 294396 w 1578306"/>
              <a:gd name="connsiteY22" fmla="*/ 1019306 h 4061735"/>
              <a:gd name="connsiteX23" fmla="*/ 267900 w 1578306"/>
              <a:gd name="connsiteY23" fmla="*/ 1004176 h 4061735"/>
              <a:gd name="connsiteX24" fmla="*/ 177164 w 1578306"/>
              <a:gd name="connsiteY24" fmla="*/ 745106 h 4061735"/>
              <a:gd name="connsiteX25" fmla="*/ 191663 w 1578306"/>
              <a:gd name="connsiteY25" fmla="*/ 680093 h 4061735"/>
              <a:gd name="connsiteX26" fmla="*/ 214359 w 1578306"/>
              <a:gd name="connsiteY26" fmla="*/ 648167 h 4061735"/>
              <a:gd name="connsiteX27" fmla="*/ 108762 w 1578306"/>
              <a:gd name="connsiteY27" fmla="*/ 118372 h 4061735"/>
              <a:gd name="connsiteX28" fmla="*/ 673803 w 1578306"/>
              <a:gd name="connsiteY28" fmla="*/ 956 h 4061735"/>
              <a:gd name="connsiteX0" fmla="*/ 824241 w 1601749"/>
              <a:gd name="connsiteY0" fmla="*/ 1144373 h 4061735"/>
              <a:gd name="connsiteX1" fmla="*/ 1343154 w 1601749"/>
              <a:gd name="connsiteY1" fmla="*/ 1249007 h 4061735"/>
              <a:gd name="connsiteX2" fmla="*/ 1354086 w 1601749"/>
              <a:gd name="connsiteY2" fmla="*/ 1254863 h 4061735"/>
              <a:gd name="connsiteX3" fmla="*/ 1463852 w 1601749"/>
              <a:gd name="connsiteY3" fmla="*/ 1868405 h 4061735"/>
              <a:gd name="connsiteX4" fmla="*/ 1491953 w 1601749"/>
              <a:gd name="connsiteY4" fmla="*/ 3967607 h 4061735"/>
              <a:gd name="connsiteX5" fmla="*/ 831602 w 1601749"/>
              <a:gd name="connsiteY5" fmla="*/ 3991239 h 4061735"/>
              <a:gd name="connsiteX6" fmla="*/ 112892 w 1601749"/>
              <a:gd name="connsiteY6" fmla="*/ 3971650 h 4061735"/>
              <a:gd name="connsiteX7" fmla="*/ 5621 w 1601749"/>
              <a:gd name="connsiteY7" fmla="*/ 2966301 h 4061735"/>
              <a:gd name="connsiteX8" fmla="*/ 294396 w 1601749"/>
              <a:gd name="connsiteY8" fmla="*/ 1254863 h 4061735"/>
              <a:gd name="connsiteX9" fmla="*/ 305327 w 1601749"/>
              <a:gd name="connsiteY9" fmla="*/ 1249007 h 4061735"/>
              <a:gd name="connsiteX10" fmla="*/ 824241 w 1601749"/>
              <a:gd name="connsiteY10" fmla="*/ 1144373 h 4061735"/>
              <a:gd name="connsiteX11" fmla="*/ 673803 w 1601749"/>
              <a:gd name="connsiteY11" fmla="*/ 956 h 4061735"/>
              <a:gd name="connsiteX12" fmla="*/ 1489201 w 1601749"/>
              <a:gd name="connsiteY12" fmla="*/ 125538 h 4061735"/>
              <a:gd name="connsiteX13" fmla="*/ 1445788 w 1601749"/>
              <a:gd name="connsiteY13" fmla="*/ 623020 h 4061735"/>
              <a:gd name="connsiteX14" fmla="*/ 1445938 w 1601749"/>
              <a:gd name="connsiteY14" fmla="*/ 623103 h 4061735"/>
              <a:gd name="connsiteX15" fmla="*/ 1530585 w 1601749"/>
              <a:gd name="connsiteY15" fmla="*/ 745105 h 4061735"/>
              <a:gd name="connsiteX16" fmla="*/ 1380583 w 1601749"/>
              <a:gd name="connsiteY16" fmla="*/ 1004176 h 4061735"/>
              <a:gd name="connsiteX17" fmla="*/ 1354086 w 1601749"/>
              <a:gd name="connsiteY17" fmla="*/ 1254863 h 4061735"/>
              <a:gd name="connsiteX18" fmla="*/ 1343154 w 1601749"/>
              <a:gd name="connsiteY18" fmla="*/ 1249007 h 4061735"/>
              <a:gd name="connsiteX19" fmla="*/ 824241 w 1601749"/>
              <a:gd name="connsiteY19" fmla="*/ 1144372 h 4061735"/>
              <a:gd name="connsiteX20" fmla="*/ 305327 w 1601749"/>
              <a:gd name="connsiteY20" fmla="*/ 1249007 h 4061735"/>
              <a:gd name="connsiteX21" fmla="*/ 294396 w 1601749"/>
              <a:gd name="connsiteY21" fmla="*/ 1254862 h 4061735"/>
              <a:gd name="connsiteX22" fmla="*/ 294396 w 1601749"/>
              <a:gd name="connsiteY22" fmla="*/ 1019306 h 4061735"/>
              <a:gd name="connsiteX23" fmla="*/ 267900 w 1601749"/>
              <a:gd name="connsiteY23" fmla="*/ 1004176 h 4061735"/>
              <a:gd name="connsiteX24" fmla="*/ 177164 w 1601749"/>
              <a:gd name="connsiteY24" fmla="*/ 745106 h 4061735"/>
              <a:gd name="connsiteX25" fmla="*/ 191663 w 1601749"/>
              <a:gd name="connsiteY25" fmla="*/ 680093 h 4061735"/>
              <a:gd name="connsiteX26" fmla="*/ 214359 w 1601749"/>
              <a:gd name="connsiteY26" fmla="*/ 648167 h 4061735"/>
              <a:gd name="connsiteX27" fmla="*/ 108762 w 1601749"/>
              <a:gd name="connsiteY27" fmla="*/ 118372 h 4061735"/>
              <a:gd name="connsiteX28" fmla="*/ 673803 w 1601749"/>
              <a:gd name="connsiteY28" fmla="*/ 956 h 4061735"/>
              <a:gd name="connsiteX0" fmla="*/ 854800 w 1632308"/>
              <a:gd name="connsiteY0" fmla="*/ 1144373 h 4040500"/>
              <a:gd name="connsiteX1" fmla="*/ 1373713 w 1632308"/>
              <a:gd name="connsiteY1" fmla="*/ 1249007 h 4040500"/>
              <a:gd name="connsiteX2" fmla="*/ 1384645 w 1632308"/>
              <a:gd name="connsiteY2" fmla="*/ 1254863 h 4040500"/>
              <a:gd name="connsiteX3" fmla="*/ 1494411 w 1632308"/>
              <a:gd name="connsiteY3" fmla="*/ 1868405 h 4040500"/>
              <a:gd name="connsiteX4" fmla="*/ 1522512 w 1632308"/>
              <a:gd name="connsiteY4" fmla="*/ 3967607 h 4040500"/>
              <a:gd name="connsiteX5" fmla="*/ 862161 w 1632308"/>
              <a:gd name="connsiteY5" fmla="*/ 3991239 h 4040500"/>
              <a:gd name="connsiteX6" fmla="*/ 14497 w 1632308"/>
              <a:gd name="connsiteY6" fmla="*/ 3942342 h 4040500"/>
              <a:gd name="connsiteX7" fmla="*/ 36180 w 1632308"/>
              <a:gd name="connsiteY7" fmla="*/ 2966301 h 4040500"/>
              <a:gd name="connsiteX8" fmla="*/ 324955 w 1632308"/>
              <a:gd name="connsiteY8" fmla="*/ 1254863 h 4040500"/>
              <a:gd name="connsiteX9" fmla="*/ 335886 w 1632308"/>
              <a:gd name="connsiteY9" fmla="*/ 1249007 h 4040500"/>
              <a:gd name="connsiteX10" fmla="*/ 854800 w 1632308"/>
              <a:gd name="connsiteY10" fmla="*/ 1144373 h 4040500"/>
              <a:gd name="connsiteX11" fmla="*/ 704362 w 1632308"/>
              <a:gd name="connsiteY11" fmla="*/ 956 h 4040500"/>
              <a:gd name="connsiteX12" fmla="*/ 1519760 w 1632308"/>
              <a:gd name="connsiteY12" fmla="*/ 125538 h 4040500"/>
              <a:gd name="connsiteX13" fmla="*/ 1476347 w 1632308"/>
              <a:gd name="connsiteY13" fmla="*/ 623020 h 4040500"/>
              <a:gd name="connsiteX14" fmla="*/ 1476497 w 1632308"/>
              <a:gd name="connsiteY14" fmla="*/ 623103 h 4040500"/>
              <a:gd name="connsiteX15" fmla="*/ 1561144 w 1632308"/>
              <a:gd name="connsiteY15" fmla="*/ 745105 h 4040500"/>
              <a:gd name="connsiteX16" fmla="*/ 1411142 w 1632308"/>
              <a:gd name="connsiteY16" fmla="*/ 1004176 h 4040500"/>
              <a:gd name="connsiteX17" fmla="*/ 1384645 w 1632308"/>
              <a:gd name="connsiteY17" fmla="*/ 1254863 h 4040500"/>
              <a:gd name="connsiteX18" fmla="*/ 1373713 w 1632308"/>
              <a:gd name="connsiteY18" fmla="*/ 1249007 h 4040500"/>
              <a:gd name="connsiteX19" fmla="*/ 854800 w 1632308"/>
              <a:gd name="connsiteY19" fmla="*/ 1144372 h 4040500"/>
              <a:gd name="connsiteX20" fmla="*/ 335886 w 1632308"/>
              <a:gd name="connsiteY20" fmla="*/ 1249007 h 4040500"/>
              <a:gd name="connsiteX21" fmla="*/ 324955 w 1632308"/>
              <a:gd name="connsiteY21" fmla="*/ 1254862 h 4040500"/>
              <a:gd name="connsiteX22" fmla="*/ 324955 w 1632308"/>
              <a:gd name="connsiteY22" fmla="*/ 1019306 h 4040500"/>
              <a:gd name="connsiteX23" fmla="*/ 298459 w 1632308"/>
              <a:gd name="connsiteY23" fmla="*/ 1004176 h 4040500"/>
              <a:gd name="connsiteX24" fmla="*/ 207723 w 1632308"/>
              <a:gd name="connsiteY24" fmla="*/ 745106 h 4040500"/>
              <a:gd name="connsiteX25" fmla="*/ 222222 w 1632308"/>
              <a:gd name="connsiteY25" fmla="*/ 680093 h 4040500"/>
              <a:gd name="connsiteX26" fmla="*/ 244918 w 1632308"/>
              <a:gd name="connsiteY26" fmla="*/ 648167 h 4040500"/>
              <a:gd name="connsiteX27" fmla="*/ 139321 w 1632308"/>
              <a:gd name="connsiteY27" fmla="*/ 118372 h 4040500"/>
              <a:gd name="connsiteX28" fmla="*/ 704362 w 1632308"/>
              <a:gd name="connsiteY28" fmla="*/ 956 h 4040500"/>
              <a:gd name="connsiteX0" fmla="*/ 891262 w 1668770"/>
              <a:gd name="connsiteY0" fmla="*/ 1144373 h 4040500"/>
              <a:gd name="connsiteX1" fmla="*/ 1410175 w 1668770"/>
              <a:gd name="connsiteY1" fmla="*/ 1249007 h 4040500"/>
              <a:gd name="connsiteX2" fmla="*/ 1421107 w 1668770"/>
              <a:gd name="connsiteY2" fmla="*/ 1254863 h 4040500"/>
              <a:gd name="connsiteX3" fmla="*/ 1530873 w 1668770"/>
              <a:gd name="connsiteY3" fmla="*/ 1868405 h 4040500"/>
              <a:gd name="connsiteX4" fmla="*/ 1558974 w 1668770"/>
              <a:gd name="connsiteY4" fmla="*/ 3967607 h 4040500"/>
              <a:gd name="connsiteX5" fmla="*/ 898623 w 1668770"/>
              <a:gd name="connsiteY5" fmla="*/ 3991239 h 4040500"/>
              <a:gd name="connsiteX6" fmla="*/ 50959 w 1668770"/>
              <a:gd name="connsiteY6" fmla="*/ 3942342 h 4040500"/>
              <a:gd name="connsiteX7" fmla="*/ 72642 w 1668770"/>
              <a:gd name="connsiteY7" fmla="*/ 2966301 h 4040500"/>
              <a:gd name="connsiteX8" fmla="*/ 361417 w 1668770"/>
              <a:gd name="connsiteY8" fmla="*/ 1254863 h 4040500"/>
              <a:gd name="connsiteX9" fmla="*/ 372348 w 1668770"/>
              <a:gd name="connsiteY9" fmla="*/ 1249007 h 4040500"/>
              <a:gd name="connsiteX10" fmla="*/ 891262 w 1668770"/>
              <a:gd name="connsiteY10" fmla="*/ 1144373 h 4040500"/>
              <a:gd name="connsiteX11" fmla="*/ 740824 w 1668770"/>
              <a:gd name="connsiteY11" fmla="*/ 956 h 4040500"/>
              <a:gd name="connsiteX12" fmla="*/ 1556222 w 1668770"/>
              <a:gd name="connsiteY12" fmla="*/ 125538 h 4040500"/>
              <a:gd name="connsiteX13" fmla="*/ 1512809 w 1668770"/>
              <a:gd name="connsiteY13" fmla="*/ 623020 h 4040500"/>
              <a:gd name="connsiteX14" fmla="*/ 1512959 w 1668770"/>
              <a:gd name="connsiteY14" fmla="*/ 623103 h 4040500"/>
              <a:gd name="connsiteX15" fmla="*/ 1597606 w 1668770"/>
              <a:gd name="connsiteY15" fmla="*/ 745105 h 4040500"/>
              <a:gd name="connsiteX16" fmla="*/ 1447604 w 1668770"/>
              <a:gd name="connsiteY16" fmla="*/ 1004176 h 4040500"/>
              <a:gd name="connsiteX17" fmla="*/ 1421107 w 1668770"/>
              <a:gd name="connsiteY17" fmla="*/ 1254863 h 4040500"/>
              <a:gd name="connsiteX18" fmla="*/ 1410175 w 1668770"/>
              <a:gd name="connsiteY18" fmla="*/ 1249007 h 4040500"/>
              <a:gd name="connsiteX19" fmla="*/ 891262 w 1668770"/>
              <a:gd name="connsiteY19" fmla="*/ 1144372 h 4040500"/>
              <a:gd name="connsiteX20" fmla="*/ 372348 w 1668770"/>
              <a:gd name="connsiteY20" fmla="*/ 1249007 h 4040500"/>
              <a:gd name="connsiteX21" fmla="*/ 361417 w 1668770"/>
              <a:gd name="connsiteY21" fmla="*/ 1254862 h 4040500"/>
              <a:gd name="connsiteX22" fmla="*/ 361417 w 1668770"/>
              <a:gd name="connsiteY22" fmla="*/ 1019306 h 4040500"/>
              <a:gd name="connsiteX23" fmla="*/ 334921 w 1668770"/>
              <a:gd name="connsiteY23" fmla="*/ 1004176 h 4040500"/>
              <a:gd name="connsiteX24" fmla="*/ 244185 w 1668770"/>
              <a:gd name="connsiteY24" fmla="*/ 745106 h 4040500"/>
              <a:gd name="connsiteX25" fmla="*/ 258684 w 1668770"/>
              <a:gd name="connsiteY25" fmla="*/ 680093 h 4040500"/>
              <a:gd name="connsiteX26" fmla="*/ 281380 w 1668770"/>
              <a:gd name="connsiteY26" fmla="*/ 648167 h 4040500"/>
              <a:gd name="connsiteX27" fmla="*/ 175783 w 1668770"/>
              <a:gd name="connsiteY27" fmla="*/ 118372 h 4040500"/>
              <a:gd name="connsiteX28" fmla="*/ 740824 w 1668770"/>
              <a:gd name="connsiteY28" fmla="*/ 956 h 4040500"/>
              <a:gd name="connsiteX0" fmla="*/ 870935 w 1648443"/>
              <a:gd name="connsiteY0" fmla="*/ 1144373 h 4048823"/>
              <a:gd name="connsiteX1" fmla="*/ 1389848 w 1648443"/>
              <a:gd name="connsiteY1" fmla="*/ 1249007 h 4048823"/>
              <a:gd name="connsiteX2" fmla="*/ 1400780 w 1648443"/>
              <a:gd name="connsiteY2" fmla="*/ 1254863 h 4048823"/>
              <a:gd name="connsiteX3" fmla="*/ 1510546 w 1648443"/>
              <a:gd name="connsiteY3" fmla="*/ 1868405 h 4048823"/>
              <a:gd name="connsiteX4" fmla="*/ 1538647 w 1648443"/>
              <a:gd name="connsiteY4" fmla="*/ 3967607 h 4048823"/>
              <a:gd name="connsiteX5" fmla="*/ 878296 w 1648443"/>
              <a:gd name="connsiteY5" fmla="*/ 3991239 h 4048823"/>
              <a:gd name="connsiteX6" fmla="*/ 59939 w 1648443"/>
              <a:gd name="connsiteY6" fmla="*/ 3954066 h 4048823"/>
              <a:gd name="connsiteX7" fmla="*/ 52315 w 1648443"/>
              <a:gd name="connsiteY7" fmla="*/ 2966301 h 4048823"/>
              <a:gd name="connsiteX8" fmla="*/ 341090 w 1648443"/>
              <a:gd name="connsiteY8" fmla="*/ 1254863 h 4048823"/>
              <a:gd name="connsiteX9" fmla="*/ 352021 w 1648443"/>
              <a:gd name="connsiteY9" fmla="*/ 1249007 h 4048823"/>
              <a:gd name="connsiteX10" fmla="*/ 870935 w 1648443"/>
              <a:gd name="connsiteY10" fmla="*/ 1144373 h 4048823"/>
              <a:gd name="connsiteX11" fmla="*/ 720497 w 1648443"/>
              <a:gd name="connsiteY11" fmla="*/ 956 h 4048823"/>
              <a:gd name="connsiteX12" fmla="*/ 1535895 w 1648443"/>
              <a:gd name="connsiteY12" fmla="*/ 125538 h 4048823"/>
              <a:gd name="connsiteX13" fmla="*/ 1492482 w 1648443"/>
              <a:gd name="connsiteY13" fmla="*/ 623020 h 4048823"/>
              <a:gd name="connsiteX14" fmla="*/ 1492632 w 1648443"/>
              <a:gd name="connsiteY14" fmla="*/ 623103 h 4048823"/>
              <a:gd name="connsiteX15" fmla="*/ 1577279 w 1648443"/>
              <a:gd name="connsiteY15" fmla="*/ 745105 h 4048823"/>
              <a:gd name="connsiteX16" fmla="*/ 1427277 w 1648443"/>
              <a:gd name="connsiteY16" fmla="*/ 1004176 h 4048823"/>
              <a:gd name="connsiteX17" fmla="*/ 1400780 w 1648443"/>
              <a:gd name="connsiteY17" fmla="*/ 1254863 h 4048823"/>
              <a:gd name="connsiteX18" fmla="*/ 1389848 w 1648443"/>
              <a:gd name="connsiteY18" fmla="*/ 1249007 h 4048823"/>
              <a:gd name="connsiteX19" fmla="*/ 870935 w 1648443"/>
              <a:gd name="connsiteY19" fmla="*/ 1144372 h 4048823"/>
              <a:gd name="connsiteX20" fmla="*/ 352021 w 1648443"/>
              <a:gd name="connsiteY20" fmla="*/ 1249007 h 4048823"/>
              <a:gd name="connsiteX21" fmla="*/ 341090 w 1648443"/>
              <a:gd name="connsiteY21" fmla="*/ 1254862 h 4048823"/>
              <a:gd name="connsiteX22" fmla="*/ 341090 w 1648443"/>
              <a:gd name="connsiteY22" fmla="*/ 1019306 h 4048823"/>
              <a:gd name="connsiteX23" fmla="*/ 314594 w 1648443"/>
              <a:gd name="connsiteY23" fmla="*/ 1004176 h 4048823"/>
              <a:gd name="connsiteX24" fmla="*/ 223858 w 1648443"/>
              <a:gd name="connsiteY24" fmla="*/ 745106 h 4048823"/>
              <a:gd name="connsiteX25" fmla="*/ 238357 w 1648443"/>
              <a:gd name="connsiteY25" fmla="*/ 680093 h 4048823"/>
              <a:gd name="connsiteX26" fmla="*/ 261053 w 1648443"/>
              <a:gd name="connsiteY26" fmla="*/ 648167 h 4048823"/>
              <a:gd name="connsiteX27" fmla="*/ 155456 w 1648443"/>
              <a:gd name="connsiteY27" fmla="*/ 118372 h 4048823"/>
              <a:gd name="connsiteX28" fmla="*/ 720497 w 1648443"/>
              <a:gd name="connsiteY28" fmla="*/ 956 h 4048823"/>
              <a:gd name="connsiteX0" fmla="*/ 856919 w 1634427"/>
              <a:gd name="connsiteY0" fmla="*/ 1144373 h 4024344"/>
              <a:gd name="connsiteX1" fmla="*/ 1375832 w 1634427"/>
              <a:gd name="connsiteY1" fmla="*/ 1249007 h 4024344"/>
              <a:gd name="connsiteX2" fmla="*/ 1386764 w 1634427"/>
              <a:gd name="connsiteY2" fmla="*/ 1254863 h 4024344"/>
              <a:gd name="connsiteX3" fmla="*/ 1496530 w 1634427"/>
              <a:gd name="connsiteY3" fmla="*/ 1868405 h 4024344"/>
              <a:gd name="connsiteX4" fmla="*/ 1524631 w 1634427"/>
              <a:gd name="connsiteY4" fmla="*/ 3967607 h 4024344"/>
              <a:gd name="connsiteX5" fmla="*/ 864280 w 1634427"/>
              <a:gd name="connsiteY5" fmla="*/ 3991239 h 4024344"/>
              <a:gd name="connsiteX6" fmla="*/ 69370 w 1634427"/>
              <a:gd name="connsiteY6" fmla="*/ 3807528 h 4024344"/>
              <a:gd name="connsiteX7" fmla="*/ 38299 w 1634427"/>
              <a:gd name="connsiteY7" fmla="*/ 2966301 h 4024344"/>
              <a:gd name="connsiteX8" fmla="*/ 327074 w 1634427"/>
              <a:gd name="connsiteY8" fmla="*/ 1254863 h 4024344"/>
              <a:gd name="connsiteX9" fmla="*/ 338005 w 1634427"/>
              <a:gd name="connsiteY9" fmla="*/ 1249007 h 4024344"/>
              <a:gd name="connsiteX10" fmla="*/ 856919 w 1634427"/>
              <a:gd name="connsiteY10" fmla="*/ 1144373 h 4024344"/>
              <a:gd name="connsiteX11" fmla="*/ 706481 w 1634427"/>
              <a:gd name="connsiteY11" fmla="*/ 956 h 4024344"/>
              <a:gd name="connsiteX12" fmla="*/ 1521879 w 1634427"/>
              <a:gd name="connsiteY12" fmla="*/ 125538 h 4024344"/>
              <a:gd name="connsiteX13" fmla="*/ 1478466 w 1634427"/>
              <a:gd name="connsiteY13" fmla="*/ 623020 h 4024344"/>
              <a:gd name="connsiteX14" fmla="*/ 1478616 w 1634427"/>
              <a:gd name="connsiteY14" fmla="*/ 623103 h 4024344"/>
              <a:gd name="connsiteX15" fmla="*/ 1563263 w 1634427"/>
              <a:gd name="connsiteY15" fmla="*/ 745105 h 4024344"/>
              <a:gd name="connsiteX16" fmla="*/ 1413261 w 1634427"/>
              <a:gd name="connsiteY16" fmla="*/ 1004176 h 4024344"/>
              <a:gd name="connsiteX17" fmla="*/ 1386764 w 1634427"/>
              <a:gd name="connsiteY17" fmla="*/ 1254863 h 4024344"/>
              <a:gd name="connsiteX18" fmla="*/ 1375832 w 1634427"/>
              <a:gd name="connsiteY18" fmla="*/ 1249007 h 4024344"/>
              <a:gd name="connsiteX19" fmla="*/ 856919 w 1634427"/>
              <a:gd name="connsiteY19" fmla="*/ 1144372 h 4024344"/>
              <a:gd name="connsiteX20" fmla="*/ 338005 w 1634427"/>
              <a:gd name="connsiteY20" fmla="*/ 1249007 h 4024344"/>
              <a:gd name="connsiteX21" fmla="*/ 327074 w 1634427"/>
              <a:gd name="connsiteY21" fmla="*/ 1254862 h 4024344"/>
              <a:gd name="connsiteX22" fmla="*/ 327074 w 1634427"/>
              <a:gd name="connsiteY22" fmla="*/ 1019306 h 4024344"/>
              <a:gd name="connsiteX23" fmla="*/ 300578 w 1634427"/>
              <a:gd name="connsiteY23" fmla="*/ 1004176 h 4024344"/>
              <a:gd name="connsiteX24" fmla="*/ 209842 w 1634427"/>
              <a:gd name="connsiteY24" fmla="*/ 745106 h 4024344"/>
              <a:gd name="connsiteX25" fmla="*/ 224341 w 1634427"/>
              <a:gd name="connsiteY25" fmla="*/ 680093 h 4024344"/>
              <a:gd name="connsiteX26" fmla="*/ 247037 w 1634427"/>
              <a:gd name="connsiteY26" fmla="*/ 648167 h 4024344"/>
              <a:gd name="connsiteX27" fmla="*/ 141440 w 1634427"/>
              <a:gd name="connsiteY27" fmla="*/ 118372 h 4024344"/>
              <a:gd name="connsiteX28" fmla="*/ 706481 w 1634427"/>
              <a:gd name="connsiteY28" fmla="*/ 956 h 4024344"/>
              <a:gd name="connsiteX0" fmla="*/ 856919 w 1634427"/>
              <a:gd name="connsiteY0" fmla="*/ 1144373 h 4024344"/>
              <a:gd name="connsiteX1" fmla="*/ 1375832 w 1634427"/>
              <a:gd name="connsiteY1" fmla="*/ 1249007 h 4024344"/>
              <a:gd name="connsiteX2" fmla="*/ 1386764 w 1634427"/>
              <a:gd name="connsiteY2" fmla="*/ 1254863 h 4024344"/>
              <a:gd name="connsiteX3" fmla="*/ 1496530 w 1634427"/>
              <a:gd name="connsiteY3" fmla="*/ 1868405 h 4024344"/>
              <a:gd name="connsiteX4" fmla="*/ 1524631 w 1634427"/>
              <a:gd name="connsiteY4" fmla="*/ 3967607 h 4024344"/>
              <a:gd name="connsiteX5" fmla="*/ 864280 w 1634427"/>
              <a:gd name="connsiteY5" fmla="*/ 3991239 h 4024344"/>
              <a:gd name="connsiteX6" fmla="*/ 69370 w 1634427"/>
              <a:gd name="connsiteY6" fmla="*/ 3807528 h 4024344"/>
              <a:gd name="connsiteX7" fmla="*/ 38299 w 1634427"/>
              <a:gd name="connsiteY7" fmla="*/ 2966301 h 4024344"/>
              <a:gd name="connsiteX8" fmla="*/ 327074 w 1634427"/>
              <a:gd name="connsiteY8" fmla="*/ 1254863 h 4024344"/>
              <a:gd name="connsiteX9" fmla="*/ 338005 w 1634427"/>
              <a:gd name="connsiteY9" fmla="*/ 1249007 h 4024344"/>
              <a:gd name="connsiteX10" fmla="*/ 856919 w 1634427"/>
              <a:gd name="connsiteY10" fmla="*/ 1144373 h 4024344"/>
              <a:gd name="connsiteX11" fmla="*/ 706481 w 1634427"/>
              <a:gd name="connsiteY11" fmla="*/ 956 h 4024344"/>
              <a:gd name="connsiteX12" fmla="*/ 1521879 w 1634427"/>
              <a:gd name="connsiteY12" fmla="*/ 125538 h 4024344"/>
              <a:gd name="connsiteX13" fmla="*/ 1478466 w 1634427"/>
              <a:gd name="connsiteY13" fmla="*/ 623020 h 4024344"/>
              <a:gd name="connsiteX14" fmla="*/ 1478616 w 1634427"/>
              <a:gd name="connsiteY14" fmla="*/ 623103 h 4024344"/>
              <a:gd name="connsiteX15" fmla="*/ 1563263 w 1634427"/>
              <a:gd name="connsiteY15" fmla="*/ 745105 h 4024344"/>
              <a:gd name="connsiteX16" fmla="*/ 1413261 w 1634427"/>
              <a:gd name="connsiteY16" fmla="*/ 1004176 h 4024344"/>
              <a:gd name="connsiteX17" fmla="*/ 1386764 w 1634427"/>
              <a:gd name="connsiteY17" fmla="*/ 1254863 h 4024344"/>
              <a:gd name="connsiteX18" fmla="*/ 1375832 w 1634427"/>
              <a:gd name="connsiteY18" fmla="*/ 1249007 h 4024344"/>
              <a:gd name="connsiteX19" fmla="*/ 856919 w 1634427"/>
              <a:gd name="connsiteY19" fmla="*/ 1144372 h 4024344"/>
              <a:gd name="connsiteX20" fmla="*/ 338005 w 1634427"/>
              <a:gd name="connsiteY20" fmla="*/ 1249007 h 4024344"/>
              <a:gd name="connsiteX21" fmla="*/ 327074 w 1634427"/>
              <a:gd name="connsiteY21" fmla="*/ 1254862 h 4024344"/>
              <a:gd name="connsiteX22" fmla="*/ 327074 w 1634427"/>
              <a:gd name="connsiteY22" fmla="*/ 1019306 h 4024344"/>
              <a:gd name="connsiteX23" fmla="*/ 300578 w 1634427"/>
              <a:gd name="connsiteY23" fmla="*/ 1004176 h 4024344"/>
              <a:gd name="connsiteX24" fmla="*/ 209842 w 1634427"/>
              <a:gd name="connsiteY24" fmla="*/ 745106 h 4024344"/>
              <a:gd name="connsiteX25" fmla="*/ 224341 w 1634427"/>
              <a:gd name="connsiteY25" fmla="*/ 680093 h 4024344"/>
              <a:gd name="connsiteX26" fmla="*/ 247037 w 1634427"/>
              <a:gd name="connsiteY26" fmla="*/ 648167 h 4024344"/>
              <a:gd name="connsiteX27" fmla="*/ 141440 w 1634427"/>
              <a:gd name="connsiteY27" fmla="*/ 118372 h 4024344"/>
              <a:gd name="connsiteX28" fmla="*/ 706481 w 1634427"/>
              <a:gd name="connsiteY28" fmla="*/ 956 h 4024344"/>
              <a:gd name="connsiteX0" fmla="*/ 882817 w 1660325"/>
              <a:gd name="connsiteY0" fmla="*/ 1144373 h 4018577"/>
              <a:gd name="connsiteX1" fmla="*/ 1401730 w 1660325"/>
              <a:gd name="connsiteY1" fmla="*/ 1249007 h 4018577"/>
              <a:gd name="connsiteX2" fmla="*/ 1412662 w 1660325"/>
              <a:gd name="connsiteY2" fmla="*/ 1254863 h 4018577"/>
              <a:gd name="connsiteX3" fmla="*/ 1522428 w 1660325"/>
              <a:gd name="connsiteY3" fmla="*/ 1868405 h 4018577"/>
              <a:gd name="connsiteX4" fmla="*/ 1550529 w 1660325"/>
              <a:gd name="connsiteY4" fmla="*/ 3967607 h 4018577"/>
              <a:gd name="connsiteX5" fmla="*/ 890178 w 1660325"/>
              <a:gd name="connsiteY5" fmla="*/ 3991239 h 4018577"/>
              <a:gd name="connsiteX6" fmla="*/ 54237 w 1660325"/>
              <a:gd name="connsiteY6" fmla="*/ 3913036 h 4018577"/>
              <a:gd name="connsiteX7" fmla="*/ 64197 w 1660325"/>
              <a:gd name="connsiteY7" fmla="*/ 2966301 h 4018577"/>
              <a:gd name="connsiteX8" fmla="*/ 352972 w 1660325"/>
              <a:gd name="connsiteY8" fmla="*/ 1254863 h 4018577"/>
              <a:gd name="connsiteX9" fmla="*/ 363903 w 1660325"/>
              <a:gd name="connsiteY9" fmla="*/ 1249007 h 4018577"/>
              <a:gd name="connsiteX10" fmla="*/ 882817 w 1660325"/>
              <a:gd name="connsiteY10" fmla="*/ 1144373 h 4018577"/>
              <a:gd name="connsiteX11" fmla="*/ 732379 w 1660325"/>
              <a:gd name="connsiteY11" fmla="*/ 956 h 4018577"/>
              <a:gd name="connsiteX12" fmla="*/ 1547777 w 1660325"/>
              <a:gd name="connsiteY12" fmla="*/ 125538 h 4018577"/>
              <a:gd name="connsiteX13" fmla="*/ 1504364 w 1660325"/>
              <a:gd name="connsiteY13" fmla="*/ 623020 h 4018577"/>
              <a:gd name="connsiteX14" fmla="*/ 1504514 w 1660325"/>
              <a:gd name="connsiteY14" fmla="*/ 623103 h 4018577"/>
              <a:gd name="connsiteX15" fmla="*/ 1589161 w 1660325"/>
              <a:gd name="connsiteY15" fmla="*/ 745105 h 4018577"/>
              <a:gd name="connsiteX16" fmla="*/ 1439159 w 1660325"/>
              <a:gd name="connsiteY16" fmla="*/ 1004176 h 4018577"/>
              <a:gd name="connsiteX17" fmla="*/ 1412662 w 1660325"/>
              <a:gd name="connsiteY17" fmla="*/ 1254863 h 4018577"/>
              <a:gd name="connsiteX18" fmla="*/ 1401730 w 1660325"/>
              <a:gd name="connsiteY18" fmla="*/ 1249007 h 4018577"/>
              <a:gd name="connsiteX19" fmla="*/ 882817 w 1660325"/>
              <a:gd name="connsiteY19" fmla="*/ 1144372 h 4018577"/>
              <a:gd name="connsiteX20" fmla="*/ 363903 w 1660325"/>
              <a:gd name="connsiteY20" fmla="*/ 1249007 h 4018577"/>
              <a:gd name="connsiteX21" fmla="*/ 352972 w 1660325"/>
              <a:gd name="connsiteY21" fmla="*/ 1254862 h 4018577"/>
              <a:gd name="connsiteX22" fmla="*/ 352972 w 1660325"/>
              <a:gd name="connsiteY22" fmla="*/ 1019306 h 4018577"/>
              <a:gd name="connsiteX23" fmla="*/ 326476 w 1660325"/>
              <a:gd name="connsiteY23" fmla="*/ 1004176 h 4018577"/>
              <a:gd name="connsiteX24" fmla="*/ 235740 w 1660325"/>
              <a:gd name="connsiteY24" fmla="*/ 745106 h 4018577"/>
              <a:gd name="connsiteX25" fmla="*/ 250239 w 1660325"/>
              <a:gd name="connsiteY25" fmla="*/ 680093 h 4018577"/>
              <a:gd name="connsiteX26" fmla="*/ 272935 w 1660325"/>
              <a:gd name="connsiteY26" fmla="*/ 648167 h 4018577"/>
              <a:gd name="connsiteX27" fmla="*/ 167338 w 1660325"/>
              <a:gd name="connsiteY27" fmla="*/ 118372 h 4018577"/>
              <a:gd name="connsiteX28" fmla="*/ 732379 w 1660325"/>
              <a:gd name="connsiteY28" fmla="*/ 956 h 4018577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04364 w 1660325"/>
              <a:gd name="connsiteY13" fmla="*/ 622817 h 4018374"/>
              <a:gd name="connsiteX14" fmla="*/ 1504514 w 1660325"/>
              <a:gd name="connsiteY14" fmla="*/ 622900 h 4018374"/>
              <a:gd name="connsiteX15" fmla="*/ 1589161 w 1660325"/>
              <a:gd name="connsiteY15" fmla="*/ 744902 h 4018374"/>
              <a:gd name="connsiteX16" fmla="*/ 1439159 w 1660325"/>
              <a:gd name="connsiteY16" fmla="*/ 1003973 h 4018374"/>
              <a:gd name="connsiteX17" fmla="*/ 1412662 w 1660325"/>
              <a:gd name="connsiteY17" fmla="*/ 1254660 h 4018374"/>
              <a:gd name="connsiteX18" fmla="*/ 1401730 w 1660325"/>
              <a:gd name="connsiteY18" fmla="*/ 1248804 h 4018374"/>
              <a:gd name="connsiteX19" fmla="*/ 882817 w 1660325"/>
              <a:gd name="connsiteY19" fmla="*/ 1144169 h 4018374"/>
              <a:gd name="connsiteX20" fmla="*/ 363903 w 1660325"/>
              <a:gd name="connsiteY20" fmla="*/ 1248804 h 4018374"/>
              <a:gd name="connsiteX21" fmla="*/ 352972 w 1660325"/>
              <a:gd name="connsiteY21" fmla="*/ 1254659 h 4018374"/>
              <a:gd name="connsiteX22" fmla="*/ 352972 w 1660325"/>
              <a:gd name="connsiteY22" fmla="*/ 1019103 h 4018374"/>
              <a:gd name="connsiteX23" fmla="*/ 326476 w 1660325"/>
              <a:gd name="connsiteY23" fmla="*/ 1003973 h 4018374"/>
              <a:gd name="connsiteX24" fmla="*/ 235740 w 1660325"/>
              <a:gd name="connsiteY24" fmla="*/ 744903 h 4018374"/>
              <a:gd name="connsiteX25" fmla="*/ 250239 w 1660325"/>
              <a:gd name="connsiteY25" fmla="*/ 679890 h 4018374"/>
              <a:gd name="connsiteX26" fmla="*/ 272935 w 1660325"/>
              <a:gd name="connsiteY26" fmla="*/ 647964 h 4018374"/>
              <a:gd name="connsiteX27" fmla="*/ 167338 w 1660325"/>
              <a:gd name="connsiteY27" fmla="*/ 118169 h 4018374"/>
              <a:gd name="connsiteX28" fmla="*/ 732379 w 1660325"/>
              <a:gd name="connsiteY28" fmla="*/ 753 h 4018374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04364 w 1660325"/>
              <a:gd name="connsiteY13" fmla="*/ 622817 h 4018374"/>
              <a:gd name="connsiteX14" fmla="*/ 1553005 w 1660325"/>
              <a:gd name="connsiteY14" fmla="*/ 615972 h 4018374"/>
              <a:gd name="connsiteX15" fmla="*/ 1589161 w 1660325"/>
              <a:gd name="connsiteY15" fmla="*/ 744902 h 4018374"/>
              <a:gd name="connsiteX16" fmla="*/ 1439159 w 1660325"/>
              <a:gd name="connsiteY16" fmla="*/ 1003973 h 4018374"/>
              <a:gd name="connsiteX17" fmla="*/ 1412662 w 1660325"/>
              <a:gd name="connsiteY17" fmla="*/ 1254660 h 4018374"/>
              <a:gd name="connsiteX18" fmla="*/ 1401730 w 1660325"/>
              <a:gd name="connsiteY18" fmla="*/ 1248804 h 4018374"/>
              <a:gd name="connsiteX19" fmla="*/ 882817 w 1660325"/>
              <a:gd name="connsiteY19" fmla="*/ 1144169 h 4018374"/>
              <a:gd name="connsiteX20" fmla="*/ 363903 w 1660325"/>
              <a:gd name="connsiteY20" fmla="*/ 1248804 h 4018374"/>
              <a:gd name="connsiteX21" fmla="*/ 352972 w 1660325"/>
              <a:gd name="connsiteY21" fmla="*/ 1254659 h 4018374"/>
              <a:gd name="connsiteX22" fmla="*/ 352972 w 1660325"/>
              <a:gd name="connsiteY22" fmla="*/ 1019103 h 4018374"/>
              <a:gd name="connsiteX23" fmla="*/ 326476 w 1660325"/>
              <a:gd name="connsiteY23" fmla="*/ 1003973 h 4018374"/>
              <a:gd name="connsiteX24" fmla="*/ 235740 w 1660325"/>
              <a:gd name="connsiteY24" fmla="*/ 744903 h 4018374"/>
              <a:gd name="connsiteX25" fmla="*/ 250239 w 1660325"/>
              <a:gd name="connsiteY25" fmla="*/ 679890 h 4018374"/>
              <a:gd name="connsiteX26" fmla="*/ 272935 w 1660325"/>
              <a:gd name="connsiteY26" fmla="*/ 647964 h 4018374"/>
              <a:gd name="connsiteX27" fmla="*/ 167338 w 1660325"/>
              <a:gd name="connsiteY27" fmla="*/ 118169 h 4018374"/>
              <a:gd name="connsiteX28" fmla="*/ 732379 w 1660325"/>
              <a:gd name="connsiteY28" fmla="*/ 753 h 4018374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53005 w 1660325"/>
              <a:gd name="connsiteY13" fmla="*/ 615972 h 4018374"/>
              <a:gd name="connsiteX14" fmla="*/ 1589161 w 1660325"/>
              <a:gd name="connsiteY14" fmla="*/ 744902 h 4018374"/>
              <a:gd name="connsiteX15" fmla="*/ 1439159 w 1660325"/>
              <a:gd name="connsiteY15" fmla="*/ 1003973 h 4018374"/>
              <a:gd name="connsiteX16" fmla="*/ 1412662 w 1660325"/>
              <a:gd name="connsiteY16" fmla="*/ 1254660 h 4018374"/>
              <a:gd name="connsiteX17" fmla="*/ 1401730 w 1660325"/>
              <a:gd name="connsiteY17" fmla="*/ 1248804 h 4018374"/>
              <a:gd name="connsiteX18" fmla="*/ 882817 w 1660325"/>
              <a:gd name="connsiteY18" fmla="*/ 1144169 h 4018374"/>
              <a:gd name="connsiteX19" fmla="*/ 363903 w 1660325"/>
              <a:gd name="connsiteY19" fmla="*/ 1248804 h 4018374"/>
              <a:gd name="connsiteX20" fmla="*/ 352972 w 1660325"/>
              <a:gd name="connsiteY20" fmla="*/ 1254659 h 4018374"/>
              <a:gd name="connsiteX21" fmla="*/ 352972 w 1660325"/>
              <a:gd name="connsiteY21" fmla="*/ 1019103 h 4018374"/>
              <a:gd name="connsiteX22" fmla="*/ 326476 w 1660325"/>
              <a:gd name="connsiteY22" fmla="*/ 1003973 h 4018374"/>
              <a:gd name="connsiteX23" fmla="*/ 235740 w 1660325"/>
              <a:gd name="connsiteY23" fmla="*/ 744903 h 4018374"/>
              <a:gd name="connsiteX24" fmla="*/ 250239 w 1660325"/>
              <a:gd name="connsiteY24" fmla="*/ 679890 h 4018374"/>
              <a:gd name="connsiteX25" fmla="*/ 272935 w 1660325"/>
              <a:gd name="connsiteY25" fmla="*/ 647964 h 4018374"/>
              <a:gd name="connsiteX26" fmla="*/ 167338 w 1660325"/>
              <a:gd name="connsiteY26" fmla="*/ 118169 h 4018374"/>
              <a:gd name="connsiteX27" fmla="*/ 732379 w 1660325"/>
              <a:gd name="connsiteY27" fmla="*/ 753 h 4018374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53005 w 1660325"/>
              <a:gd name="connsiteY13" fmla="*/ 615972 h 4018374"/>
              <a:gd name="connsiteX14" fmla="*/ 1589161 w 1660325"/>
              <a:gd name="connsiteY14" fmla="*/ 744902 h 4018374"/>
              <a:gd name="connsiteX15" fmla="*/ 1439159 w 1660325"/>
              <a:gd name="connsiteY15" fmla="*/ 1003973 h 4018374"/>
              <a:gd name="connsiteX16" fmla="*/ 1412662 w 1660325"/>
              <a:gd name="connsiteY16" fmla="*/ 1254660 h 4018374"/>
              <a:gd name="connsiteX17" fmla="*/ 1401730 w 1660325"/>
              <a:gd name="connsiteY17" fmla="*/ 1248804 h 4018374"/>
              <a:gd name="connsiteX18" fmla="*/ 882817 w 1660325"/>
              <a:gd name="connsiteY18" fmla="*/ 1144169 h 4018374"/>
              <a:gd name="connsiteX19" fmla="*/ 363903 w 1660325"/>
              <a:gd name="connsiteY19" fmla="*/ 1248804 h 4018374"/>
              <a:gd name="connsiteX20" fmla="*/ 352972 w 1660325"/>
              <a:gd name="connsiteY20" fmla="*/ 1254659 h 4018374"/>
              <a:gd name="connsiteX21" fmla="*/ 352972 w 1660325"/>
              <a:gd name="connsiteY21" fmla="*/ 1019103 h 4018374"/>
              <a:gd name="connsiteX22" fmla="*/ 326476 w 1660325"/>
              <a:gd name="connsiteY22" fmla="*/ 1003973 h 4018374"/>
              <a:gd name="connsiteX23" fmla="*/ 235740 w 1660325"/>
              <a:gd name="connsiteY23" fmla="*/ 744903 h 4018374"/>
              <a:gd name="connsiteX24" fmla="*/ 250239 w 1660325"/>
              <a:gd name="connsiteY24" fmla="*/ 679890 h 4018374"/>
              <a:gd name="connsiteX25" fmla="*/ 272935 w 1660325"/>
              <a:gd name="connsiteY25" fmla="*/ 647964 h 4018374"/>
              <a:gd name="connsiteX26" fmla="*/ 14938 w 1660325"/>
              <a:gd name="connsiteY26" fmla="*/ 201296 h 4018374"/>
              <a:gd name="connsiteX27" fmla="*/ 732379 w 1660325"/>
              <a:gd name="connsiteY27" fmla="*/ 753 h 4018374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53005 w 1660325"/>
              <a:gd name="connsiteY13" fmla="*/ 615972 h 4018374"/>
              <a:gd name="connsiteX14" fmla="*/ 1589161 w 1660325"/>
              <a:gd name="connsiteY14" fmla="*/ 744902 h 4018374"/>
              <a:gd name="connsiteX15" fmla="*/ 1439159 w 1660325"/>
              <a:gd name="connsiteY15" fmla="*/ 1003973 h 4018374"/>
              <a:gd name="connsiteX16" fmla="*/ 1412662 w 1660325"/>
              <a:gd name="connsiteY16" fmla="*/ 1254660 h 4018374"/>
              <a:gd name="connsiteX17" fmla="*/ 1401730 w 1660325"/>
              <a:gd name="connsiteY17" fmla="*/ 1248804 h 4018374"/>
              <a:gd name="connsiteX18" fmla="*/ 882817 w 1660325"/>
              <a:gd name="connsiteY18" fmla="*/ 1144169 h 4018374"/>
              <a:gd name="connsiteX19" fmla="*/ 363903 w 1660325"/>
              <a:gd name="connsiteY19" fmla="*/ 1248804 h 4018374"/>
              <a:gd name="connsiteX20" fmla="*/ 352972 w 1660325"/>
              <a:gd name="connsiteY20" fmla="*/ 1254659 h 4018374"/>
              <a:gd name="connsiteX21" fmla="*/ 352972 w 1660325"/>
              <a:gd name="connsiteY21" fmla="*/ 1019103 h 4018374"/>
              <a:gd name="connsiteX22" fmla="*/ 326476 w 1660325"/>
              <a:gd name="connsiteY22" fmla="*/ 1003973 h 4018374"/>
              <a:gd name="connsiteX23" fmla="*/ 235740 w 1660325"/>
              <a:gd name="connsiteY23" fmla="*/ 744903 h 4018374"/>
              <a:gd name="connsiteX24" fmla="*/ 250239 w 1660325"/>
              <a:gd name="connsiteY24" fmla="*/ 679890 h 4018374"/>
              <a:gd name="connsiteX25" fmla="*/ 272935 w 1660325"/>
              <a:gd name="connsiteY25" fmla="*/ 647964 h 4018374"/>
              <a:gd name="connsiteX26" fmla="*/ 14938 w 1660325"/>
              <a:gd name="connsiteY26" fmla="*/ 201296 h 4018374"/>
              <a:gd name="connsiteX27" fmla="*/ 732379 w 1660325"/>
              <a:gd name="connsiteY27" fmla="*/ 753 h 4018374"/>
              <a:gd name="connsiteX0" fmla="*/ 882817 w 1660325"/>
              <a:gd name="connsiteY0" fmla="*/ 1144170 h 4018374"/>
              <a:gd name="connsiteX1" fmla="*/ 1401730 w 1660325"/>
              <a:gd name="connsiteY1" fmla="*/ 1248804 h 4018374"/>
              <a:gd name="connsiteX2" fmla="*/ 1412662 w 1660325"/>
              <a:gd name="connsiteY2" fmla="*/ 1254660 h 4018374"/>
              <a:gd name="connsiteX3" fmla="*/ 1522428 w 1660325"/>
              <a:gd name="connsiteY3" fmla="*/ 1868202 h 4018374"/>
              <a:gd name="connsiteX4" fmla="*/ 1550529 w 1660325"/>
              <a:gd name="connsiteY4" fmla="*/ 3967404 h 4018374"/>
              <a:gd name="connsiteX5" fmla="*/ 890178 w 1660325"/>
              <a:gd name="connsiteY5" fmla="*/ 3991036 h 4018374"/>
              <a:gd name="connsiteX6" fmla="*/ 54237 w 1660325"/>
              <a:gd name="connsiteY6" fmla="*/ 3912833 h 4018374"/>
              <a:gd name="connsiteX7" fmla="*/ 64197 w 1660325"/>
              <a:gd name="connsiteY7" fmla="*/ 2966098 h 4018374"/>
              <a:gd name="connsiteX8" fmla="*/ 352972 w 1660325"/>
              <a:gd name="connsiteY8" fmla="*/ 1254660 h 4018374"/>
              <a:gd name="connsiteX9" fmla="*/ 363903 w 1660325"/>
              <a:gd name="connsiteY9" fmla="*/ 1248804 h 4018374"/>
              <a:gd name="connsiteX10" fmla="*/ 882817 w 1660325"/>
              <a:gd name="connsiteY10" fmla="*/ 1144170 h 4018374"/>
              <a:gd name="connsiteX11" fmla="*/ 732379 w 1660325"/>
              <a:gd name="connsiteY11" fmla="*/ 753 h 4018374"/>
              <a:gd name="connsiteX12" fmla="*/ 1651686 w 1660325"/>
              <a:gd name="connsiteY12" fmla="*/ 146117 h 4018374"/>
              <a:gd name="connsiteX13" fmla="*/ 1553005 w 1660325"/>
              <a:gd name="connsiteY13" fmla="*/ 615972 h 4018374"/>
              <a:gd name="connsiteX14" fmla="*/ 1589161 w 1660325"/>
              <a:gd name="connsiteY14" fmla="*/ 744902 h 4018374"/>
              <a:gd name="connsiteX15" fmla="*/ 1439159 w 1660325"/>
              <a:gd name="connsiteY15" fmla="*/ 1003973 h 4018374"/>
              <a:gd name="connsiteX16" fmla="*/ 1412662 w 1660325"/>
              <a:gd name="connsiteY16" fmla="*/ 1254660 h 4018374"/>
              <a:gd name="connsiteX17" fmla="*/ 1401730 w 1660325"/>
              <a:gd name="connsiteY17" fmla="*/ 1248804 h 4018374"/>
              <a:gd name="connsiteX18" fmla="*/ 882817 w 1660325"/>
              <a:gd name="connsiteY18" fmla="*/ 1144169 h 4018374"/>
              <a:gd name="connsiteX19" fmla="*/ 363903 w 1660325"/>
              <a:gd name="connsiteY19" fmla="*/ 1248804 h 4018374"/>
              <a:gd name="connsiteX20" fmla="*/ 352972 w 1660325"/>
              <a:gd name="connsiteY20" fmla="*/ 1254659 h 4018374"/>
              <a:gd name="connsiteX21" fmla="*/ 352972 w 1660325"/>
              <a:gd name="connsiteY21" fmla="*/ 1019103 h 4018374"/>
              <a:gd name="connsiteX22" fmla="*/ 326476 w 1660325"/>
              <a:gd name="connsiteY22" fmla="*/ 1003973 h 4018374"/>
              <a:gd name="connsiteX23" fmla="*/ 235740 w 1660325"/>
              <a:gd name="connsiteY23" fmla="*/ 744903 h 4018374"/>
              <a:gd name="connsiteX24" fmla="*/ 250239 w 1660325"/>
              <a:gd name="connsiteY24" fmla="*/ 679890 h 4018374"/>
              <a:gd name="connsiteX25" fmla="*/ 14938 w 1660325"/>
              <a:gd name="connsiteY25" fmla="*/ 201296 h 4018374"/>
              <a:gd name="connsiteX26" fmla="*/ 732379 w 1660325"/>
              <a:gd name="connsiteY26" fmla="*/ 753 h 4018374"/>
              <a:gd name="connsiteX0" fmla="*/ 884445 w 1661953"/>
              <a:gd name="connsiteY0" fmla="*/ 1144170 h 4018374"/>
              <a:gd name="connsiteX1" fmla="*/ 1403358 w 1661953"/>
              <a:gd name="connsiteY1" fmla="*/ 1248804 h 4018374"/>
              <a:gd name="connsiteX2" fmla="*/ 1414290 w 1661953"/>
              <a:gd name="connsiteY2" fmla="*/ 1254660 h 4018374"/>
              <a:gd name="connsiteX3" fmla="*/ 1524056 w 1661953"/>
              <a:gd name="connsiteY3" fmla="*/ 1868202 h 4018374"/>
              <a:gd name="connsiteX4" fmla="*/ 1552157 w 1661953"/>
              <a:gd name="connsiteY4" fmla="*/ 3967404 h 4018374"/>
              <a:gd name="connsiteX5" fmla="*/ 891806 w 1661953"/>
              <a:gd name="connsiteY5" fmla="*/ 3991036 h 4018374"/>
              <a:gd name="connsiteX6" fmla="*/ 55865 w 1661953"/>
              <a:gd name="connsiteY6" fmla="*/ 3912833 h 4018374"/>
              <a:gd name="connsiteX7" fmla="*/ 65825 w 1661953"/>
              <a:gd name="connsiteY7" fmla="*/ 2966098 h 4018374"/>
              <a:gd name="connsiteX8" fmla="*/ 354600 w 1661953"/>
              <a:gd name="connsiteY8" fmla="*/ 1254660 h 4018374"/>
              <a:gd name="connsiteX9" fmla="*/ 365531 w 1661953"/>
              <a:gd name="connsiteY9" fmla="*/ 1248804 h 4018374"/>
              <a:gd name="connsiteX10" fmla="*/ 884445 w 1661953"/>
              <a:gd name="connsiteY10" fmla="*/ 1144170 h 4018374"/>
              <a:gd name="connsiteX11" fmla="*/ 734007 w 1661953"/>
              <a:gd name="connsiteY11" fmla="*/ 753 h 4018374"/>
              <a:gd name="connsiteX12" fmla="*/ 1653314 w 1661953"/>
              <a:gd name="connsiteY12" fmla="*/ 146117 h 4018374"/>
              <a:gd name="connsiteX13" fmla="*/ 1554633 w 1661953"/>
              <a:gd name="connsiteY13" fmla="*/ 615972 h 4018374"/>
              <a:gd name="connsiteX14" fmla="*/ 1590789 w 1661953"/>
              <a:gd name="connsiteY14" fmla="*/ 744902 h 4018374"/>
              <a:gd name="connsiteX15" fmla="*/ 1440787 w 1661953"/>
              <a:gd name="connsiteY15" fmla="*/ 1003973 h 4018374"/>
              <a:gd name="connsiteX16" fmla="*/ 1414290 w 1661953"/>
              <a:gd name="connsiteY16" fmla="*/ 1254660 h 4018374"/>
              <a:gd name="connsiteX17" fmla="*/ 1403358 w 1661953"/>
              <a:gd name="connsiteY17" fmla="*/ 1248804 h 4018374"/>
              <a:gd name="connsiteX18" fmla="*/ 884445 w 1661953"/>
              <a:gd name="connsiteY18" fmla="*/ 1144169 h 4018374"/>
              <a:gd name="connsiteX19" fmla="*/ 365531 w 1661953"/>
              <a:gd name="connsiteY19" fmla="*/ 1248804 h 4018374"/>
              <a:gd name="connsiteX20" fmla="*/ 354600 w 1661953"/>
              <a:gd name="connsiteY20" fmla="*/ 1254659 h 4018374"/>
              <a:gd name="connsiteX21" fmla="*/ 354600 w 1661953"/>
              <a:gd name="connsiteY21" fmla="*/ 1019103 h 4018374"/>
              <a:gd name="connsiteX22" fmla="*/ 328104 w 1661953"/>
              <a:gd name="connsiteY22" fmla="*/ 1003973 h 4018374"/>
              <a:gd name="connsiteX23" fmla="*/ 237368 w 1661953"/>
              <a:gd name="connsiteY23" fmla="*/ 744903 h 4018374"/>
              <a:gd name="connsiteX24" fmla="*/ 16566 w 1661953"/>
              <a:gd name="connsiteY24" fmla="*/ 201296 h 4018374"/>
              <a:gd name="connsiteX25" fmla="*/ 734007 w 1661953"/>
              <a:gd name="connsiteY25" fmla="*/ 753 h 4018374"/>
              <a:gd name="connsiteX0" fmla="*/ 882818 w 1660326"/>
              <a:gd name="connsiteY0" fmla="*/ 1144170 h 4018374"/>
              <a:gd name="connsiteX1" fmla="*/ 1401731 w 1660326"/>
              <a:gd name="connsiteY1" fmla="*/ 1248804 h 4018374"/>
              <a:gd name="connsiteX2" fmla="*/ 1412663 w 1660326"/>
              <a:gd name="connsiteY2" fmla="*/ 1254660 h 4018374"/>
              <a:gd name="connsiteX3" fmla="*/ 1522429 w 1660326"/>
              <a:gd name="connsiteY3" fmla="*/ 1868202 h 4018374"/>
              <a:gd name="connsiteX4" fmla="*/ 1550530 w 1660326"/>
              <a:gd name="connsiteY4" fmla="*/ 3967404 h 4018374"/>
              <a:gd name="connsiteX5" fmla="*/ 890179 w 1660326"/>
              <a:gd name="connsiteY5" fmla="*/ 3991036 h 4018374"/>
              <a:gd name="connsiteX6" fmla="*/ 54238 w 1660326"/>
              <a:gd name="connsiteY6" fmla="*/ 3912833 h 4018374"/>
              <a:gd name="connsiteX7" fmla="*/ 64198 w 1660326"/>
              <a:gd name="connsiteY7" fmla="*/ 2966098 h 4018374"/>
              <a:gd name="connsiteX8" fmla="*/ 352973 w 1660326"/>
              <a:gd name="connsiteY8" fmla="*/ 1254660 h 4018374"/>
              <a:gd name="connsiteX9" fmla="*/ 363904 w 1660326"/>
              <a:gd name="connsiteY9" fmla="*/ 1248804 h 4018374"/>
              <a:gd name="connsiteX10" fmla="*/ 882818 w 1660326"/>
              <a:gd name="connsiteY10" fmla="*/ 1144170 h 4018374"/>
              <a:gd name="connsiteX11" fmla="*/ 732380 w 1660326"/>
              <a:gd name="connsiteY11" fmla="*/ 753 h 4018374"/>
              <a:gd name="connsiteX12" fmla="*/ 1651687 w 1660326"/>
              <a:gd name="connsiteY12" fmla="*/ 146117 h 4018374"/>
              <a:gd name="connsiteX13" fmla="*/ 1553006 w 1660326"/>
              <a:gd name="connsiteY13" fmla="*/ 615972 h 4018374"/>
              <a:gd name="connsiteX14" fmla="*/ 1589162 w 1660326"/>
              <a:gd name="connsiteY14" fmla="*/ 744902 h 4018374"/>
              <a:gd name="connsiteX15" fmla="*/ 1439160 w 1660326"/>
              <a:gd name="connsiteY15" fmla="*/ 1003973 h 4018374"/>
              <a:gd name="connsiteX16" fmla="*/ 1412663 w 1660326"/>
              <a:gd name="connsiteY16" fmla="*/ 1254660 h 4018374"/>
              <a:gd name="connsiteX17" fmla="*/ 1401731 w 1660326"/>
              <a:gd name="connsiteY17" fmla="*/ 1248804 h 4018374"/>
              <a:gd name="connsiteX18" fmla="*/ 882818 w 1660326"/>
              <a:gd name="connsiteY18" fmla="*/ 1144169 h 4018374"/>
              <a:gd name="connsiteX19" fmla="*/ 363904 w 1660326"/>
              <a:gd name="connsiteY19" fmla="*/ 1248804 h 4018374"/>
              <a:gd name="connsiteX20" fmla="*/ 352973 w 1660326"/>
              <a:gd name="connsiteY20" fmla="*/ 1254659 h 4018374"/>
              <a:gd name="connsiteX21" fmla="*/ 352973 w 1660326"/>
              <a:gd name="connsiteY21" fmla="*/ 1019103 h 4018374"/>
              <a:gd name="connsiteX22" fmla="*/ 326477 w 1660326"/>
              <a:gd name="connsiteY22" fmla="*/ 1003973 h 4018374"/>
              <a:gd name="connsiteX23" fmla="*/ 14939 w 1660326"/>
              <a:gd name="connsiteY23" fmla="*/ 201296 h 4018374"/>
              <a:gd name="connsiteX24" fmla="*/ 732380 w 1660326"/>
              <a:gd name="connsiteY24" fmla="*/ 753 h 4018374"/>
              <a:gd name="connsiteX0" fmla="*/ 882818 w 1660326"/>
              <a:gd name="connsiteY0" fmla="*/ 1144170 h 4018374"/>
              <a:gd name="connsiteX1" fmla="*/ 1401731 w 1660326"/>
              <a:gd name="connsiteY1" fmla="*/ 1248804 h 4018374"/>
              <a:gd name="connsiteX2" fmla="*/ 1412663 w 1660326"/>
              <a:gd name="connsiteY2" fmla="*/ 1254660 h 4018374"/>
              <a:gd name="connsiteX3" fmla="*/ 1522429 w 1660326"/>
              <a:gd name="connsiteY3" fmla="*/ 1868202 h 4018374"/>
              <a:gd name="connsiteX4" fmla="*/ 1550530 w 1660326"/>
              <a:gd name="connsiteY4" fmla="*/ 3967404 h 4018374"/>
              <a:gd name="connsiteX5" fmla="*/ 890179 w 1660326"/>
              <a:gd name="connsiteY5" fmla="*/ 3991036 h 4018374"/>
              <a:gd name="connsiteX6" fmla="*/ 54238 w 1660326"/>
              <a:gd name="connsiteY6" fmla="*/ 3912833 h 4018374"/>
              <a:gd name="connsiteX7" fmla="*/ 64198 w 1660326"/>
              <a:gd name="connsiteY7" fmla="*/ 2966098 h 4018374"/>
              <a:gd name="connsiteX8" fmla="*/ 352973 w 1660326"/>
              <a:gd name="connsiteY8" fmla="*/ 1254660 h 4018374"/>
              <a:gd name="connsiteX9" fmla="*/ 363904 w 1660326"/>
              <a:gd name="connsiteY9" fmla="*/ 1248804 h 4018374"/>
              <a:gd name="connsiteX10" fmla="*/ 882818 w 1660326"/>
              <a:gd name="connsiteY10" fmla="*/ 1144170 h 4018374"/>
              <a:gd name="connsiteX11" fmla="*/ 732380 w 1660326"/>
              <a:gd name="connsiteY11" fmla="*/ 753 h 4018374"/>
              <a:gd name="connsiteX12" fmla="*/ 1651687 w 1660326"/>
              <a:gd name="connsiteY12" fmla="*/ 146117 h 4018374"/>
              <a:gd name="connsiteX13" fmla="*/ 1589162 w 1660326"/>
              <a:gd name="connsiteY13" fmla="*/ 744902 h 4018374"/>
              <a:gd name="connsiteX14" fmla="*/ 1439160 w 1660326"/>
              <a:gd name="connsiteY14" fmla="*/ 1003973 h 4018374"/>
              <a:gd name="connsiteX15" fmla="*/ 1412663 w 1660326"/>
              <a:gd name="connsiteY15" fmla="*/ 1254660 h 4018374"/>
              <a:gd name="connsiteX16" fmla="*/ 1401731 w 1660326"/>
              <a:gd name="connsiteY16" fmla="*/ 1248804 h 4018374"/>
              <a:gd name="connsiteX17" fmla="*/ 882818 w 1660326"/>
              <a:gd name="connsiteY17" fmla="*/ 1144169 h 4018374"/>
              <a:gd name="connsiteX18" fmla="*/ 363904 w 1660326"/>
              <a:gd name="connsiteY18" fmla="*/ 1248804 h 4018374"/>
              <a:gd name="connsiteX19" fmla="*/ 352973 w 1660326"/>
              <a:gd name="connsiteY19" fmla="*/ 1254659 h 4018374"/>
              <a:gd name="connsiteX20" fmla="*/ 352973 w 1660326"/>
              <a:gd name="connsiteY20" fmla="*/ 1019103 h 4018374"/>
              <a:gd name="connsiteX21" fmla="*/ 326477 w 1660326"/>
              <a:gd name="connsiteY21" fmla="*/ 1003973 h 4018374"/>
              <a:gd name="connsiteX22" fmla="*/ 14939 w 1660326"/>
              <a:gd name="connsiteY22" fmla="*/ 201296 h 4018374"/>
              <a:gd name="connsiteX23" fmla="*/ 732380 w 1660326"/>
              <a:gd name="connsiteY23" fmla="*/ 753 h 4018374"/>
              <a:gd name="connsiteX0" fmla="*/ 882818 w 1660326"/>
              <a:gd name="connsiteY0" fmla="*/ 1144170 h 4018374"/>
              <a:gd name="connsiteX1" fmla="*/ 1401731 w 1660326"/>
              <a:gd name="connsiteY1" fmla="*/ 1248804 h 4018374"/>
              <a:gd name="connsiteX2" fmla="*/ 1412663 w 1660326"/>
              <a:gd name="connsiteY2" fmla="*/ 1254660 h 4018374"/>
              <a:gd name="connsiteX3" fmla="*/ 1522429 w 1660326"/>
              <a:gd name="connsiteY3" fmla="*/ 1868202 h 4018374"/>
              <a:gd name="connsiteX4" fmla="*/ 1550530 w 1660326"/>
              <a:gd name="connsiteY4" fmla="*/ 3967404 h 4018374"/>
              <a:gd name="connsiteX5" fmla="*/ 890179 w 1660326"/>
              <a:gd name="connsiteY5" fmla="*/ 3991036 h 4018374"/>
              <a:gd name="connsiteX6" fmla="*/ 54238 w 1660326"/>
              <a:gd name="connsiteY6" fmla="*/ 3912833 h 4018374"/>
              <a:gd name="connsiteX7" fmla="*/ 64198 w 1660326"/>
              <a:gd name="connsiteY7" fmla="*/ 2966098 h 4018374"/>
              <a:gd name="connsiteX8" fmla="*/ 352973 w 1660326"/>
              <a:gd name="connsiteY8" fmla="*/ 1254660 h 4018374"/>
              <a:gd name="connsiteX9" fmla="*/ 363904 w 1660326"/>
              <a:gd name="connsiteY9" fmla="*/ 1248804 h 4018374"/>
              <a:gd name="connsiteX10" fmla="*/ 882818 w 1660326"/>
              <a:gd name="connsiteY10" fmla="*/ 1144170 h 4018374"/>
              <a:gd name="connsiteX11" fmla="*/ 732380 w 1660326"/>
              <a:gd name="connsiteY11" fmla="*/ 753 h 4018374"/>
              <a:gd name="connsiteX12" fmla="*/ 1651687 w 1660326"/>
              <a:gd name="connsiteY12" fmla="*/ 146117 h 4018374"/>
              <a:gd name="connsiteX13" fmla="*/ 1439160 w 1660326"/>
              <a:gd name="connsiteY13" fmla="*/ 1003973 h 4018374"/>
              <a:gd name="connsiteX14" fmla="*/ 1412663 w 1660326"/>
              <a:gd name="connsiteY14" fmla="*/ 1254660 h 4018374"/>
              <a:gd name="connsiteX15" fmla="*/ 1401731 w 1660326"/>
              <a:gd name="connsiteY15" fmla="*/ 1248804 h 4018374"/>
              <a:gd name="connsiteX16" fmla="*/ 882818 w 1660326"/>
              <a:gd name="connsiteY16" fmla="*/ 1144169 h 4018374"/>
              <a:gd name="connsiteX17" fmla="*/ 363904 w 1660326"/>
              <a:gd name="connsiteY17" fmla="*/ 1248804 h 4018374"/>
              <a:gd name="connsiteX18" fmla="*/ 352973 w 1660326"/>
              <a:gd name="connsiteY18" fmla="*/ 1254659 h 4018374"/>
              <a:gd name="connsiteX19" fmla="*/ 352973 w 1660326"/>
              <a:gd name="connsiteY19" fmla="*/ 1019103 h 4018374"/>
              <a:gd name="connsiteX20" fmla="*/ 326477 w 1660326"/>
              <a:gd name="connsiteY20" fmla="*/ 1003973 h 4018374"/>
              <a:gd name="connsiteX21" fmla="*/ 14939 w 1660326"/>
              <a:gd name="connsiteY21" fmla="*/ 201296 h 4018374"/>
              <a:gd name="connsiteX22" fmla="*/ 732380 w 1660326"/>
              <a:gd name="connsiteY22" fmla="*/ 753 h 4018374"/>
              <a:gd name="connsiteX0" fmla="*/ 882818 w 1797160"/>
              <a:gd name="connsiteY0" fmla="*/ 1143855 h 4018059"/>
              <a:gd name="connsiteX1" fmla="*/ 1401731 w 1797160"/>
              <a:gd name="connsiteY1" fmla="*/ 1248489 h 4018059"/>
              <a:gd name="connsiteX2" fmla="*/ 1412663 w 1797160"/>
              <a:gd name="connsiteY2" fmla="*/ 1254345 h 4018059"/>
              <a:gd name="connsiteX3" fmla="*/ 1522429 w 1797160"/>
              <a:gd name="connsiteY3" fmla="*/ 1867887 h 4018059"/>
              <a:gd name="connsiteX4" fmla="*/ 1550530 w 1797160"/>
              <a:gd name="connsiteY4" fmla="*/ 3967089 h 4018059"/>
              <a:gd name="connsiteX5" fmla="*/ 890179 w 1797160"/>
              <a:gd name="connsiteY5" fmla="*/ 3990721 h 4018059"/>
              <a:gd name="connsiteX6" fmla="*/ 54238 w 1797160"/>
              <a:gd name="connsiteY6" fmla="*/ 3912518 h 4018059"/>
              <a:gd name="connsiteX7" fmla="*/ 64198 w 1797160"/>
              <a:gd name="connsiteY7" fmla="*/ 2965783 h 4018059"/>
              <a:gd name="connsiteX8" fmla="*/ 352973 w 1797160"/>
              <a:gd name="connsiteY8" fmla="*/ 1254345 h 4018059"/>
              <a:gd name="connsiteX9" fmla="*/ 363904 w 1797160"/>
              <a:gd name="connsiteY9" fmla="*/ 1248489 h 4018059"/>
              <a:gd name="connsiteX10" fmla="*/ 882818 w 1797160"/>
              <a:gd name="connsiteY10" fmla="*/ 1143855 h 4018059"/>
              <a:gd name="connsiteX11" fmla="*/ 732380 w 1797160"/>
              <a:gd name="connsiteY11" fmla="*/ 438 h 4018059"/>
              <a:gd name="connsiteX12" fmla="*/ 1797160 w 1797160"/>
              <a:gd name="connsiteY12" fmla="*/ 215075 h 4018059"/>
              <a:gd name="connsiteX13" fmla="*/ 1439160 w 1797160"/>
              <a:gd name="connsiteY13" fmla="*/ 1003658 h 4018059"/>
              <a:gd name="connsiteX14" fmla="*/ 1412663 w 1797160"/>
              <a:gd name="connsiteY14" fmla="*/ 1254345 h 4018059"/>
              <a:gd name="connsiteX15" fmla="*/ 1401731 w 1797160"/>
              <a:gd name="connsiteY15" fmla="*/ 1248489 h 4018059"/>
              <a:gd name="connsiteX16" fmla="*/ 882818 w 1797160"/>
              <a:gd name="connsiteY16" fmla="*/ 1143854 h 4018059"/>
              <a:gd name="connsiteX17" fmla="*/ 363904 w 1797160"/>
              <a:gd name="connsiteY17" fmla="*/ 1248489 h 4018059"/>
              <a:gd name="connsiteX18" fmla="*/ 352973 w 1797160"/>
              <a:gd name="connsiteY18" fmla="*/ 1254344 h 4018059"/>
              <a:gd name="connsiteX19" fmla="*/ 352973 w 1797160"/>
              <a:gd name="connsiteY19" fmla="*/ 1018788 h 4018059"/>
              <a:gd name="connsiteX20" fmla="*/ 326477 w 1797160"/>
              <a:gd name="connsiteY20" fmla="*/ 1003658 h 4018059"/>
              <a:gd name="connsiteX21" fmla="*/ 14939 w 1797160"/>
              <a:gd name="connsiteY21" fmla="*/ 200981 h 4018059"/>
              <a:gd name="connsiteX22" fmla="*/ 732380 w 1797160"/>
              <a:gd name="connsiteY22" fmla="*/ 438 h 4018059"/>
              <a:gd name="connsiteX0" fmla="*/ 882818 w 1660326"/>
              <a:gd name="connsiteY0" fmla="*/ 1143774 h 4017978"/>
              <a:gd name="connsiteX1" fmla="*/ 1401731 w 1660326"/>
              <a:gd name="connsiteY1" fmla="*/ 1248408 h 4017978"/>
              <a:gd name="connsiteX2" fmla="*/ 1412663 w 1660326"/>
              <a:gd name="connsiteY2" fmla="*/ 1254264 h 4017978"/>
              <a:gd name="connsiteX3" fmla="*/ 1522429 w 1660326"/>
              <a:gd name="connsiteY3" fmla="*/ 1867806 h 4017978"/>
              <a:gd name="connsiteX4" fmla="*/ 1550530 w 1660326"/>
              <a:gd name="connsiteY4" fmla="*/ 3967008 h 4017978"/>
              <a:gd name="connsiteX5" fmla="*/ 890179 w 1660326"/>
              <a:gd name="connsiteY5" fmla="*/ 3990640 h 4017978"/>
              <a:gd name="connsiteX6" fmla="*/ 54238 w 1660326"/>
              <a:gd name="connsiteY6" fmla="*/ 3912437 h 4017978"/>
              <a:gd name="connsiteX7" fmla="*/ 64198 w 1660326"/>
              <a:gd name="connsiteY7" fmla="*/ 2965702 h 4017978"/>
              <a:gd name="connsiteX8" fmla="*/ 352973 w 1660326"/>
              <a:gd name="connsiteY8" fmla="*/ 1254264 h 4017978"/>
              <a:gd name="connsiteX9" fmla="*/ 363904 w 1660326"/>
              <a:gd name="connsiteY9" fmla="*/ 1248408 h 4017978"/>
              <a:gd name="connsiteX10" fmla="*/ 882818 w 1660326"/>
              <a:gd name="connsiteY10" fmla="*/ 1143774 h 4017978"/>
              <a:gd name="connsiteX11" fmla="*/ 732380 w 1660326"/>
              <a:gd name="connsiteY11" fmla="*/ 357 h 4017978"/>
              <a:gd name="connsiteX12" fmla="*/ 1659676 w 1660326"/>
              <a:gd name="connsiteY12" fmla="*/ 252215 h 4017978"/>
              <a:gd name="connsiteX13" fmla="*/ 1439160 w 1660326"/>
              <a:gd name="connsiteY13" fmla="*/ 1003577 h 4017978"/>
              <a:gd name="connsiteX14" fmla="*/ 1412663 w 1660326"/>
              <a:gd name="connsiteY14" fmla="*/ 1254264 h 4017978"/>
              <a:gd name="connsiteX15" fmla="*/ 1401731 w 1660326"/>
              <a:gd name="connsiteY15" fmla="*/ 1248408 h 4017978"/>
              <a:gd name="connsiteX16" fmla="*/ 882818 w 1660326"/>
              <a:gd name="connsiteY16" fmla="*/ 1143773 h 4017978"/>
              <a:gd name="connsiteX17" fmla="*/ 363904 w 1660326"/>
              <a:gd name="connsiteY17" fmla="*/ 1248408 h 4017978"/>
              <a:gd name="connsiteX18" fmla="*/ 352973 w 1660326"/>
              <a:gd name="connsiteY18" fmla="*/ 1254263 h 4017978"/>
              <a:gd name="connsiteX19" fmla="*/ 352973 w 1660326"/>
              <a:gd name="connsiteY19" fmla="*/ 1018707 h 4017978"/>
              <a:gd name="connsiteX20" fmla="*/ 326477 w 1660326"/>
              <a:gd name="connsiteY20" fmla="*/ 1003577 h 4017978"/>
              <a:gd name="connsiteX21" fmla="*/ 14939 w 1660326"/>
              <a:gd name="connsiteY21" fmla="*/ 200900 h 4017978"/>
              <a:gd name="connsiteX22" fmla="*/ 732380 w 1660326"/>
              <a:gd name="connsiteY22" fmla="*/ 357 h 4017978"/>
              <a:gd name="connsiteX0" fmla="*/ 882818 w 1660326"/>
              <a:gd name="connsiteY0" fmla="*/ 1144494 h 4018698"/>
              <a:gd name="connsiteX1" fmla="*/ 1401731 w 1660326"/>
              <a:gd name="connsiteY1" fmla="*/ 1249128 h 4018698"/>
              <a:gd name="connsiteX2" fmla="*/ 1412663 w 1660326"/>
              <a:gd name="connsiteY2" fmla="*/ 1254984 h 4018698"/>
              <a:gd name="connsiteX3" fmla="*/ 1522429 w 1660326"/>
              <a:gd name="connsiteY3" fmla="*/ 1868526 h 4018698"/>
              <a:gd name="connsiteX4" fmla="*/ 1550530 w 1660326"/>
              <a:gd name="connsiteY4" fmla="*/ 3967728 h 4018698"/>
              <a:gd name="connsiteX5" fmla="*/ 890179 w 1660326"/>
              <a:gd name="connsiteY5" fmla="*/ 3991360 h 4018698"/>
              <a:gd name="connsiteX6" fmla="*/ 54238 w 1660326"/>
              <a:gd name="connsiteY6" fmla="*/ 3913157 h 4018698"/>
              <a:gd name="connsiteX7" fmla="*/ 64198 w 1660326"/>
              <a:gd name="connsiteY7" fmla="*/ 2966422 h 4018698"/>
              <a:gd name="connsiteX8" fmla="*/ 352973 w 1660326"/>
              <a:gd name="connsiteY8" fmla="*/ 1254984 h 4018698"/>
              <a:gd name="connsiteX9" fmla="*/ 363904 w 1660326"/>
              <a:gd name="connsiteY9" fmla="*/ 1249128 h 4018698"/>
              <a:gd name="connsiteX10" fmla="*/ 882818 w 1660326"/>
              <a:gd name="connsiteY10" fmla="*/ 1144494 h 4018698"/>
              <a:gd name="connsiteX11" fmla="*/ 732380 w 1660326"/>
              <a:gd name="connsiteY11" fmla="*/ 1077 h 4018698"/>
              <a:gd name="connsiteX12" fmla="*/ 1659676 w 1660326"/>
              <a:gd name="connsiteY12" fmla="*/ 252935 h 4018698"/>
              <a:gd name="connsiteX13" fmla="*/ 1439160 w 1660326"/>
              <a:gd name="connsiteY13" fmla="*/ 1004297 h 4018698"/>
              <a:gd name="connsiteX14" fmla="*/ 1412663 w 1660326"/>
              <a:gd name="connsiteY14" fmla="*/ 1254984 h 4018698"/>
              <a:gd name="connsiteX15" fmla="*/ 1401731 w 1660326"/>
              <a:gd name="connsiteY15" fmla="*/ 1249128 h 4018698"/>
              <a:gd name="connsiteX16" fmla="*/ 882818 w 1660326"/>
              <a:gd name="connsiteY16" fmla="*/ 1144493 h 4018698"/>
              <a:gd name="connsiteX17" fmla="*/ 363904 w 1660326"/>
              <a:gd name="connsiteY17" fmla="*/ 1249128 h 4018698"/>
              <a:gd name="connsiteX18" fmla="*/ 352973 w 1660326"/>
              <a:gd name="connsiteY18" fmla="*/ 1254983 h 4018698"/>
              <a:gd name="connsiteX19" fmla="*/ 352973 w 1660326"/>
              <a:gd name="connsiteY19" fmla="*/ 1019427 h 4018698"/>
              <a:gd name="connsiteX20" fmla="*/ 326477 w 1660326"/>
              <a:gd name="connsiteY20" fmla="*/ 1004297 h 4018698"/>
              <a:gd name="connsiteX21" fmla="*/ 14939 w 1660326"/>
              <a:gd name="connsiteY21" fmla="*/ 201620 h 4018698"/>
              <a:gd name="connsiteX22" fmla="*/ 732380 w 1660326"/>
              <a:gd name="connsiteY22" fmla="*/ 1077 h 4018698"/>
              <a:gd name="connsiteX0" fmla="*/ 882818 w 1660326"/>
              <a:gd name="connsiteY0" fmla="*/ 1144495 h 4018699"/>
              <a:gd name="connsiteX1" fmla="*/ 1401731 w 1660326"/>
              <a:gd name="connsiteY1" fmla="*/ 1249129 h 4018699"/>
              <a:gd name="connsiteX2" fmla="*/ 1412663 w 1660326"/>
              <a:gd name="connsiteY2" fmla="*/ 1254985 h 4018699"/>
              <a:gd name="connsiteX3" fmla="*/ 1522429 w 1660326"/>
              <a:gd name="connsiteY3" fmla="*/ 1868527 h 4018699"/>
              <a:gd name="connsiteX4" fmla="*/ 1550530 w 1660326"/>
              <a:gd name="connsiteY4" fmla="*/ 3967729 h 4018699"/>
              <a:gd name="connsiteX5" fmla="*/ 890179 w 1660326"/>
              <a:gd name="connsiteY5" fmla="*/ 3991361 h 4018699"/>
              <a:gd name="connsiteX6" fmla="*/ 54238 w 1660326"/>
              <a:gd name="connsiteY6" fmla="*/ 3913158 h 4018699"/>
              <a:gd name="connsiteX7" fmla="*/ 64198 w 1660326"/>
              <a:gd name="connsiteY7" fmla="*/ 2966423 h 4018699"/>
              <a:gd name="connsiteX8" fmla="*/ 352973 w 1660326"/>
              <a:gd name="connsiteY8" fmla="*/ 1254985 h 4018699"/>
              <a:gd name="connsiteX9" fmla="*/ 363904 w 1660326"/>
              <a:gd name="connsiteY9" fmla="*/ 1249129 h 4018699"/>
              <a:gd name="connsiteX10" fmla="*/ 882818 w 1660326"/>
              <a:gd name="connsiteY10" fmla="*/ 1144495 h 4018699"/>
              <a:gd name="connsiteX11" fmla="*/ 732380 w 1660326"/>
              <a:gd name="connsiteY11" fmla="*/ 1078 h 4018699"/>
              <a:gd name="connsiteX12" fmla="*/ 1659676 w 1660326"/>
              <a:gd name="connsiteY12" fmla="*/ 252936 h 4018699"/>
              <a:gd name="connsiteX13" fmla="*/ 1439160 w 1660326"/>
              <a:gd name="connsiteY13" fmla="*/ 1004298 h 4018699"/>
              <a:gd name="connsiteX14" fmla="*/ 1412663 w 1660326"/>
              <a:gd name="connsiteY14" fmla="*/ 1254985 h 4018699"/>
              <a:gd name="connsiteX15" fmla="*/ 1401731 w 1660326"/>
              <a:gd name="connsiteY15" fmla="*/ 1249129 h 4018699"/>
              <a:gd name="connsiteX16" fmla="*/ 882818 w 1660326"/>
              <a:gd name="connsiteY16" fmla="*/ 1144494 h 4018699"/>
              <a:gd name="connsiteX17" fmla="*/ 363904 w 1660326"/>
              <a:gd name="connsiteY17" fmla="*/ 1249129 h 4018699"/>
              <a:gd name="connsiteX18" fmla="*/ 352973 w 1660326"/>
              <a:gd name="connsiteY18" fmla="*/ 1254984 h 4018699"/>
              <a:gd name="connsiteX19" fmla="*/ 352973 w 1660326"/>
              <a:gd name="connsiteY19" fmla="*/ 1019428 h 4018699"/>
              <a:gd name="connsiteX20" fmla="*/ 326477 w 1660326"/>
              <a:gd name="connsiteY20" fmla="*/ 1004298 h 4018699"/>
              <a:gd name="connsiteX21" fmla="*/ 14939 w 1660326"/>
              <a:gd name="connsiteY21" fmla="*/ 201621 h 4018699"/>
              <a:gd name="connsiteX22" fmla="*/ 732380 w 1660326"/>
              <a:gd name="connsiteY22" fmla="*/ 1078 h 4018699"/>
              <a:gd name="connsiteX0" fmla="*/ 877151 w 1654659"/>
              <a:gd name="connsiteY0" fmla="*/ 1144495 h 4081767"/>
              <a:gd name="connsiteX1" fmla="*/ 1396064 w 1654659"/>
              <a:gd name="connsiteY1" fmla="*/ 1249129 h 4081767"/>
              <a:gd name="connsiteX2" fmla="*/ 1406996 w 1654659"/>
              <a:gd name="connsiteY2" fmla="*/ 1254985 h 4081767"/>
              <a:gd name="connsiteX3" fmla="*/ 1516762 w 1654659"/>
              <a:gd name="connsiteY3" fmla="*/ 1868527 h 4081767"/>
              <a:gd name="connsiteX4" fmla="*/ 1544863 w 1654659"/>
              <a:gd name="connsiteY4" fmla="*/ 3967729 h 4081767"/>
              <a:gd name="connsiteX5" fmla="*/ 884512 w 1654659"/>
              <a:gd name="connsiteY5" fmla="*/ 3991361 h 4081767"/>
              <a:gd name="connsiteX6" fmla="*/ 58531 w 1654659"/>
              <a:gd name="connsiteY6" fmla="*/ 2966423 h 4081767"/>
              <a:gd name="connsiteX7" fmla="*/ 347306 w 1654659"/>
              <a:gd name="connsiteY7" fmla="*/ 1254985 h 4081767"/>
              <a:gd name="connsiteX8" fmla="*/ 358237 w 1654659"/>
              <a:gd name="connsiteY8" fmla="*/ 1249129 h 4081767"/>
              <a:gd name="connsiteX9" fmla="*/ 877151 w 1654659"/>
              <a:gd name="connsiteY9" fmla="*/ 1144495 h 4081767"/>
              <a:gd name="connsiteX10" fmla="*/ 726713 w 1654659"/>
              <a:gd name="connsiteY10" fmla="*/ 1078 h 4081767"/>
              <a:gd name="connsiteX11" fmla="*/ 1654009 w 1654659"/>
              <a:gd name="connsiteY11" fmla="*/ 252936 h 4081767"/>
              <a:gd name="connsiteX12" fmla="*/ 1433493 w 1654659"/>
              <a:gd name="connsiteY12" fmla="*/ 1004298 h 4081767"/>
              <a:gd name="connsiteX13" fmla="*/ 1406996 w 1654659"/>
              <a:gd name="connsiteY13" fmla="*/ 1254985 h 4081767"/>
              <a:gd name="connsiteX14" fmla="*/ 1396064 w 1654659"/>
              <a:gd name="connsiteY14" fmla="*/ 1249129 h 4081767"/>
              <a:gd name="connsiteX15" fmla="*/ 877151 w 1654659"/>
              <a:gd name="connsiteY15" fmla="*/ 1144494 h 4081767"/>
              <a:gd name="connsiteX16" fmla="*/ 358237 w 1654659"/>
              <a:gd name="connsiteY16" fmla="*/ 1249129 h 4081767"/>
              <a:gd name="connsiteX17" fmla="*/ 347306 w 1654659"/>
              <a:gd name="connsiteY17" fmla="*/ 1254984 h 4081767"/>
              <a:gd name="connsiteX18" fmla="*/ 347306 w 1654659"/>
              <a:gd name="connsiteY18" fmla="*/ 1019428 h 4081767"/>
              <a:gd name="connsiteX19" fmla="*/ 320810 w 1654659"/>
              <a:gd name="connsiteY19" fmla="*/ 1004298 h 4081767"/>
              <a:gd name="connsiteX20" fmla="*/ 9272 w 1654659"/>
              <a:gd name="connsiteY20" fmla="*/ 201621 h 4081767"/>
              <a:gd name="connsiteX21" fmla="*/ 726713 w 1654659"/>
              <a:gd name="connsiteY21" fmla="*/ 1078 h 4081767"/>
              <a:gd name="connsiteX0" fmla="*/ 877151 w 1654659"/>
              <a:gd name="connsiteY0" fmla="*/ 1144495 h 3996498"/>
              <a:gd name="connsiteX1" fmla="*/ 1396064 w 1654659"/>
              <a:gd name="connsiteY1" fmla="*/ 1249129 h 3996498"/>
              <a:gd name="connsiteX2" fmla="*/ 1406996 w 1654659"/>
              <a:gd name="connsiteY2" fmla="*/ 1254985 h 3996498"/>
              <a:gd name="connsiteX3" fmla="*/ 1516762 w 1654659"/>
              <a:gd name="connsiteY3" fmla="*/ 1868527 h 3996498"/>
              <a:gd name="connsiteX4" fmla="*/ 1544863 w 1654659"/>
              <a:gd name="connsiteY4" fmla="*/ 3967729 h 3996498"/>
              <a:gd name="connsiteX5" fmla="*/ 58531 w 1654659"/>
              <a:gd name="connsiteY5" fmla="*/ 2966423 h 3996498"/>
              <a:gd name="connsiteX6" fmla="*/ 347306 w 1654659"/>
              <a:gd name="connsiteY6" fmla="*/ 1254985 h 3996498"/>
              <a:gd name="connsiteX7" fmla="*/ 358237 w 1654659"/>
              <a:gd name="connsiteY7" fmla="*/ 1249129 h 3996498"/>
              <a:gd name="connsiteX8" fmla="*/ 877151 w 1654659"/>
              <a:gd name="connsiteY8" fmla="*/ 1144495 h 3996498"/>
              <a:gd name="connsiteX9" fmla="*/ 726713 w 1654659"/>
              <a:gd name="connsiteY9" fmla="*/ 1078 h 3996498"/>
              <a:gd name="connsiteX10" fmla="*/ 1654009 w 1654659"/>
              <a:gd name="connsiteY10" fmla="*/ 252936 h 3996498"/>
              <a:gd name="connsiteX11" fmla="*/ 1433493 w 1654659"/>
              <a:gd name="connsiteY11" fmla="*/ 1004298 h 3996498"/>
              <a:gd name="connsiteX12" fmla="*/ 1406996 w 1654659"/>
              <a:gd name="connsiteY12" fmla="*/ 1254985 h 3996498"/>
              <a:gd name="connsiteX13" fmla="*/ 1396064 w 1654659"/>
              <a:gd name="connsiteY13" fmla="*/ 1249129 h 3996498"/>
              <a:gd name="connsiteX14" fmla="*/ 877151 w 1654659"/>
              <a:gd name="connsiteY14" fmla="*/ 1144494 h 3996498"/>
              <a:gd name="connsiteX15" fmla="*/ 358237 w 1654659"/>
              <a:gd name="connsiteY15" fmla="*/ 1249129 h 3996498"/>
              <a:gd name="connsiteX16" fmla="*/ 347306 w 1654659"/>
              <a:gd name="connsiteY16" fmla="*/ 1254984 h 3996498"/>
              <a:gd name="connsiteX17" fmla="*/ 347306 w 1654659"/>
              <a:gd name="connsiteY17" fmla="*/ 1019428 h 3996498"/>
              <a:gd name="connsiteX18" fmla="*/ 320810 w 1654659"/>
              <a:gd name="connsiteY18" fmla="*/ 1004298 h 3996498"/>
              <a:gd name="connsiteX19" fmla="*/ 9272 w 1654659"/>
              <a:gd name="connsiteY19" fmla="*/ 201621 h 3996498"/>
              <a:gd name="connsiteX20" fmla="*/ 726713 w 1654659"/>
              <a:gd name="connsiteY20" fmla="*/ 1078 h 3996498"/>
              <a:gd name="connsiteX0" fmla="*/ 877151 w 1654009"/>
              <a:gd name="connsiteY0" fmla="*/ 1144495 h 2974356"/>
              <a:gd name="connsiteX1" fmla="*/ 1396064 w 1654009"/>
              <a:gd name="connsiteY1" fmla="*/ 1249129 h 2974356"/>
              <a:gd name="connsiteX2" fmla="*/ 1406996 w 1654009"/>
              <a:gd name="connsiteY2" fmla="*/ 1254985 h 2974356"/>
              <a:gd name="connsiteX3" fmla="*/ 1516762 w 1654009"/>
              <a:gd name="connsiteY3" fmla="*/ 1868527 h 2974356"/>
              <a:gd name="connsiteX4" fmla="*/ 58531 w 1654009"/>
              <a:gd name="connsiteY4" fmla="*/ 2966423 h 2974356"/>
              <a:gd name="connsiteX5" fmla="*/ 347306 w 1654009"/>
              <a:gd name="connsiteY5" fmla="*/ 1254985 h 2974356"/>
              <a:gd name="connsiteX6" fmla="*/ 358237 w 1654009"/>
              <a:gd name="connsiteY6" fmla="*/ 1249129 h 2974356"/>
              <a:gd name="connsiteX7" fmla="*/ 877151 w 1654009"/>
              <a:gd name="connsiteY7" fmla="*/ 1144495 h 2974356"/>
              <a:gd name="connsiteX8" fmla="*/ 726713 w 1654009"/>
              <a:gd name="connsiteY8" fmla="*/ 1078 h 2974356"/>
              <a:gd name="connsiteX9" fmla="*/ 1654009 w 1654009"/>
              <a:gd name="connsiteY9" fmla="*/ 252936 h 2974356"/>
              <a:gd name="connsiteX10" fmla="*/ 1433493 w 1654009"/>
              <a:gd name="connsiteY10" fmla="*/ 1004298 h 2974356"/>
              <a:gd name="connsiteX11" fmla="*/ 1406996 w 1654009"/>
              <a:gd name="connsiteY11" fmla="*/ 1254985 h 2974356"/>
              <a:gd name="connsiteX12" fmla="*/ 1396064 w 1654009"/>
              <a:gd name="connsiteY12" fmla="*/ 1249129 h 2974356"/>
              <a:gd name="connsiteX13" fmla="*/ 877151 w 1654009"/>
              <a:gd name="connsiteY13" fmla="*/ 1144494 h 2974356"/>
              <a:gd name="connsiteX14" fmla="*/ 358237 w 1654009"/>
              <a:gd name="connsiteY14" fmla="*/ 1249129 h 2974356"/>
              <a:gd name="connsiteX15" fmla="*/ 347306 w 1654009"/>
              <a:gd name="connsiteY15" fmla="*/ 1254984 h 2974356"/>
              <a:gd name="connsiteX16" fmla="*/ 347306 w 1654009"/>
              <a:gd name="connsiteY16" fmla="*/ 1019428 h 2974356"/>
              <a:gd name="connsiteX17" fmla="*/ 320810 w 1654009"/>
              <a:gd name="connsiteY17" fmla="*/ 1004298 h 2974356"/>
              <a:gd name="connsiteX18" fmla="*/ 9272 w 1654009"/>
              <a:gd name="connsiteY18" fmla="*/ 201621 h 2974356"/>
              <a:gd name="connsiteX19" fmla="*/ 726713 w 1654009"/>
              <a:gd name="connsiteY19" fmla="*/ 1078 h 2974356"/>
              <a:gd name="connsiteX0" fmla="*/ 877151 w 1654009"/>
              <a:gd name="connsiteY0" fmla="*/ 1144495 h 1868527"/>
              <a:gd name="connsiteX1" fmla="*/ 1396064 w 1654009"/>
              <a:gd name="connsiteY1" fmla="*/ 1249129 h 1868527"/>
              <a:gd name="connsiteX2" fmla="*/ 1406996 w 1654009"/>
              <a:gd name="connsiteY2" fmla="*/ 1254985 h 1868527"/>
              <a:gd name="connsiteX3" fmla="*/ 1516762 w 1654009"/>
              <a:gd name="connsiteY3" fmla="*/ 1868527 h 1868527"/>
              <a:gd name="connsiteX4" fmla="*/ 347306 w 1654009"/>
              <a:gd name="connsiteY4" fmla="*/ 1254985 h 1868527"/>
              <a:gd name="connsiteX5" fmla="*/ 358237 w 1654009"/>
              <a:gd name="connsiteY5" fmla="*/ 1249129 h 1868527"/>
              <a:gd name="connsiteX6" fmla="*/ 877151 w 1654009"/>
              <a:gd name="connsiteY6" fmla="*/ 1144495 h 1868527"/>
              <a:gd name="connsiteX7" fmla="*/ 726713 w 1654009"/>
              <a:gd name="connsiteY7" fmla="*/ 1078 h 1868527"/>
              <a:gd name="connsiteX8" fmla="*/ 1654009 w 1654009"/>
              <a:gd name="connsiteY8" fmla="*/ 252936 h 1868527"/>
              <a:gd name="connsiteX9" fmla="*/ 1433493 w 1654009"/>
              <a:gd name="connsiteY9" fmla="*/ 1004298 h 1868527"/>
              <a:gd name="connsiteX10" fmla="*/ 1406996 w 1654009"/>
              <a:gd name="connsiteY10" fmla="*/ 1254985 h 1868527"/>
              <a:gd name="connsiteX11" fmla="*/ 1396064 w 1654009"/>
              <a:gd name="connsiteY11" fmla="*/ 1249129 h 1868527"/>
              <a:gd name="connsiteX12" fmla="*/ 877151 w 1654009"/>
              <a:gd name="connsiteY12" fmla="*/ 1144494 h 1868527"/>
              <a:gd name="connsiteX13" fmla="*/ 358237 w 1654009"/>
              <a:gd name="connsiteY13" fmla="*/ 1249129 h 1868527"/>
              <a:gd name="connsiteX14" fmla="*/ 347306 w 1654009"/>
              <a:gd name="connsiteY14" fmla="*/ 1254984 h 1868527"/>
              <a:gd name="connsiteX15" fmla="*/ 347306 w 1654009"/>
              <a:gd name="connsiteY15" fmla="*/ 1019428 h 1868527"/>
              <a:gd name="connsiteX16" fmla="*/ 320810 w 1654009"/>
              <a:gd name="connsiteY16" fmla="*/ 1004298 h 1868527"/>
              <a:gd name="connsiteX17" fmla="*/ 9272 w 1654009"/>
              <a:gd name="connsiteY17" fmla="*/ 201621 h 1868527"/>
              <a:gd name="connsiteX18" fmla="*/ 726713 w 1654009"/>
              <a:gd name="connsiteY18" fmla="*/ 1078 h 1868527"/>
              <a:gd name="connsiteX0" fmla="*/ 877151 w 1654009"/>
              <a:gd name="connsiteY0" fmla="*/ 1144495 h 1254985"/>
              <a:gd name="connsiteX1" fmla="*/ 1396064 w 1654009"/>
              <a:gd name="connsiteY1" fmla="*/ 1249129 h 1254985"/>
              <a:gd name="connsiteX2" fmla="*/ 1406996 w 1654009"/>
              <a:gd name="connsiteY2" fmla="*/ 1254985 h 1254985"/>
              <a:gd name="connsiteX3" fmla="*/ 347306 w 1654009"/>
              <a:gd name="connsiteY3" fmla="*/ 1254985 h 1254985"/>
              <a:gd name="connsiteX4" fmla="*/ 358237 w 1654009"/>
              <a:gd name="connsiteY4" fmla="*/ 1249129 h 1254985"/>
              <a:gd name="connsiteX5" fmla="*/ 877151 w 1654009"/>
              <a:gd name="connsiteY5" fmla="*/ 1144495 h 1254985"/>
              <a:gd name="connsiteX6" fmla="*/ 726713 w 1654009"/>
              <a:gd name="connsiteY6" fmla="*/ 1078 h 1254985"/>
              <a:gd name="connsiteX7" fmla="*/ 1654009 w 1654009"/>
              <a:gd name="connsiteY7" fmla="*/ 252936 h 1254985"/>
              <a:gd name="connsiteX8" fmla="*/ 1433493 w 1654009"/>
              <a:gd name="connsiteY8" fmla="*/ 1004298 h 1254985"/>
              <a:gd name="connsiteX9" fmla="*/ 1406996 w 1654009"/>
              <a:gd name="connsiteY9" fmla="*/ 1254985 h 1254985"/>
              <a:gd name="connsiteX10" fmla="*/ 1396064 w 1654009"/>
              <a:gd name="connsiteY10" fmla="*/ 1249129 h 1254985"/>
              <a:gd name="connsiteX11" fmla="*/ 877151 w 1654009"/>
              <a:gd name="connsiteY11" fmla="*/ 1144494 h 1254985"/>
              <a:gd name="connsiteX12" fmla="*/ 358237 w 1654009"/>
              <a:gd name="connsiteY12" fmla="*/ 1249129 h 1254985"/>
              <a:gd name="connsiteX13" fmla="*/ 347306 w 1654009"/>
              <a:gd name="connsiteY13" fmla="*/ 1254984 h 1254985"/>
              <a:gd name="connsiteX14" fmla="*/ 347306 w 1654009"/>
              <a:gd name="connsiteY14" fmla="*/ 1019428 h 1254985"/>
              <a:gd name="connsiteX15" fmla="*/ 320810 w 1654009"/>
              <a:gd name="connsiteY15" fmla="*/ 1004298 h 1254985"/>
              <a:gd name="connsiteX16" fmla="*/ 9272 w 1654009"/>
              <a:gd name="connsiteY16" fmla="*/ 201621 h 1254985"/>
              <a:gd name="connsiteX17" fmla="*/ 726713 w 1654009"/>
              <a:gd name="connsiteY17" fmla="*/ 1078 h 1254985"/>
              <a:gd name="connsiteX0" fmla="*/ 877151 w 1654009"/>
              <a:gd name="connsiteY0" fmla="*/ 1144495 h 1254985"/>
              <a:gd name="connsiteX1" fmla="*/ 1396064 w 1654009"/>
              <a:gd name="connsiteY1" fmla="*/ 1249129 h 1254985"/>
              <a:gd name="connsiteX2" fmla="*/ 1406996 w 1654009"/>
              <a:gd name="connsiteY2" fmla="*/ 1254985 h 1254985"/>
              <a:gd name="connsiteX3" fmla="*/ 347306 w 1654009"/>
              <a:gd name="connsiteY3" fmla="*/ 1254985 h 1254985"/>
              <a:gd name="connsiteX4" fmla="*/ 358237 w 1654009"/>
              <a:gd name="connsiteY4" fmla="*/ 1249129 h 1254985"/>
              <a:gd name="connsiteX5" fmla="*/ 877151 w 1654009"/>
              <a:gd name="connsiteY5" fmla="*/ 1144495 h 1254985"/>
              <a:gd name="connsiteX6" fmla="*/ 726713 w 1654009"/>
              <a:gd name="connsiteY6" fmla="*/ 1078 h 1254985"/>
              <a:gd name="connsiteX7" fmla="*/ 1654009 w 1654009"/>
              <a:gd name="connsiteY7" fmla="*/ 252936 h 1254985"/>
              <a:gd name="connsiteX8" fmla="*/ 1433493 w 1654009"/>
              <a:gd name="connsiteY8" fmla="*/ 1004298 h 1254985"/>
              <a:gd name="connsiteX9" fmla="*/ 1406996 w 1654009"/>
              <a:gd name="connsiteY9" fmla="*/ 1254985 h 1254985"/>
              <a:gd name="connsiteX10" fmla="*/ 1396064 w 1654009"/>
              <a:gd name="connsiteY10" fmla="*/ 1249129 h 1254985"/>
              <a:gd name="connsiteX11" fmla="*/ 877151 w 1654009"/>
              <a:gd name="connsiteY11" fmla="*/ 1144494 h 1254985"/>
              <a:gd name="connsiteX12" fmla="*/ 358237 w 1654009"/>
              <a:gd name="connsiteY12" fmla="*/ 1249129 h 1254985"/>
              <a:gd name="connsiteX13" fmla="*/ 347306 w 1654009"/>
              <a:gd name="connsiteY13" fmla="*/ 1019428 h 1254985"/>
              <a:gd name="connsiteX14" fmla="*/ 320810 w 1654009"/>
              <a:gd name="connsiteY14" fmla="*/ 1004298 h 1254985"/>
              <a:gd name="connsiteX15" fmla="*/ 9272 w 1654009"/>
              <a:gd name="connsiteY15" fmla="*/ 201621 h 1254985"/>
              <a:gd name="connsiteX16" fmla="*/ 726713 w 1654009"/>
              <a:gd name="connsiteY16" fmla="*/ 1078 h 1254985"/>
              <a:gd name="connsiteX0" fmla="*/ 877151 w 1654009"/>
              <a:gd name="connsiteY0" fmla="*/ 1144495 h 1254985"/>
              <a:gd name="connsiteX1" fmla="*/ 1396064 w 1654009"/>
              <a:gd name="connsiteY1" fmla="*/ 1249129 h 1254985"/>
              <a:gd name="connsiteX2" fmla="*/ 1406996 w 1654009"/>
              <a:gd name="connsiteY2" fmla="*/ 1254985 h 1254985"/>
              <a:gd name="connsiteX3" fmla="*/ 347306 w 1654009"/>
              <a:gd name="connsiteY3" fmla="*/ 1254985 h 1254985"/>
              <a:gd name="connsiteX4" fmla="*/ 358237 w 1654009"/>
              <a:gd name="connsiteY4" fmla="*/ 1249129 h 1254985"/>
              <a:gd name="connsiteX5" fmla="*/ 877151 w 1654009"/>
              <a:gd name="connsiteY5" fmla="*/ 1144495 h 1254985"/>
              <a:gd name="connsiteX6" fmla="*/ 726713 w 1654009"/>
              <a:gd name="connsiteY6" fmla="*/ 1078 h 1254985"/>
              <a:gd name="connsiteX7" fmla="*/ 1654009 w 1654009"/>
              <a:gd name="connsiteY7" fmla="*/ 252936 h 1254985"/>
              <a:gd name="connsiteX8" fmla="*/ 1433493 w 1654009"/>
              <a:gd name="connsiteY8" fmla="*/ 1004298 h 1254985"/>
              <a:gd name="connsiteX9" fmla="*/ 1406996 w 1654009"/>
              <a:gd name="connsiteY9" fmla="*/ 1254985 h 1254985"/>
              <a:gd name="connsiteX10" fmla="*/ 877151 w 1654009"/>
              <a:gd name="connsiteY10" fmla="*/ 1144494 h 1254985"/>
              <a:gd name="connsiteX11" fmla="*/ 358237 w 1654009"/>
              <a:gd name="connsiteY11" fmla="*/ 1249129 h 1254985"/>
              <a:gd name="connsiteX12" fmla="*/ 347306 w 1654009"/>
              <a:gd name="connsiteY12" fmla="*/ 1019428 h 1254985"/>
              <a:gd name="connsiteX13" fmla="*/ 320810 w 1654009"/>
              <a:gd name="connsiteY13" fmla="*/ 1004298 h 1254985"/>
              <a:gd name="connsiteX14" fmla="*/ 9272 w 1654009"/>
              <a:gd name="connsiteY14" fmla="*/ 201621 h 1254985"/>
              <a:gd name="connsiteX15" fmla="*/ 726713 w 1654009"/>
              <a:gd name="connsiteY15" fmla="*/ 1078 h 1254985"/>
              <a:gd name="connsiteX0" fmla="*/ 877151 w 1654009"/>
              <a:gd name="connsiteY0" fmla="*/ 1144495 h 1254985"/>
              <a:gd name="connsiteX1" fmla="*/ 1396064 w 1654009"/>
              <a:gd name="connsiteY1" fmla="*/ 1249129 h 1254985"/>
              <a:gd name="connsiteX2" fmla="*/ 1406996 w 1654009"/>
              <a:gd name="connsiteY2" fmla="*/ 1254985 h 1254985"/>
              <a:gd name="connsiteX3" fmla="*/ 347306 w 1654009"/>
              <a:gd name="connsiteY3" fmla="*/ 1254985 h 1254985"/>
              <a:gd name="connsiteX4" fmla="*/ 358237 w 1654009"/>
              <a:gd name="connsiteY4" fmla="*/ 1249129 h 1254985"/>
              <a:gd name="connsiteX5" fmla="*/ 877151 w 1654009"/>
              <a:gd name="connsiteY5" fmla="*/ 1144495 h 1254985"/>
              <a:gd name="connsiteX6" fmla="*/ 726713 w 1654009"/>
              <a:gd name="connsiteY6" fmla="*/ 1078 h 1254985"/>
              <a:gd name="connsiteX7" fmla="*/ 1654009 w 1654009"/>
              <a:gd name="connsiteY7" fmla="*/ 252936 h 1254985"/>
              <a:gd name="connsiteX8" fmla="*/ 1433493 w 1654009"/>
              <a:gd name="connsiteY8" fmla="*/ 1004298 h 1254985"/>
              <a:gd name="connsiteX9" fmla="*/ 877151 w 1654009"/>
              <a:gd name="connsiteY9" fmla="*/ 1144494 h 1254985"/>
              <a:gd name="connsiteX10" fmla="*/ 358237 w 1654009"/>
              <a:gd name="connsiteY10" fmla="*/ 1249129 h 1254985"/>
              <a:gd name="connsiteX11" fmla="*/ 347306 w 1654009"/>
              <a:gd name="connsiteY11" fmla="*/ 1019428 h 1254985"/>
              <a:gd name="connsiteX12" fmla="*/ 320810 w 1654009"/>
              <a:gd name="connsiteY12" fmla="*/ 1004298 h 1254985"/>
              <a:gd name="connsiteX13" fmla="*/ 9272 w 1654009"/>
              <a:gd name="connsiteY13" fmla="*/ 201621 h 1254985"/>
              <a:gd name="connsiteX14" fmla="*/ 726713 w 1654009"/>
              <a:gd name="connsiteY14" fmla="*/ 1078 h 1254985"/>
              <a:gd name="connsiteX0" fmla="*/ 877151 w 1654009"/>
              <a:gd name="connsiteY0" fmla="*/ 1144495 h 1254985"/>
              <a:gd name="connsiteX1" fmla="*/ 1396064 w 1654009"/>
              <a:gd name="connsiteY1" fmla="*/ 1249129 h 1254985"/>
              <a:gd name="connsiteX2" fmla="*/ 347306 w 1654009"/>
              <a:gd name="connsiteY2" fmla="*/ 1254985 h 1254985"/>
              <a:gd name="connsiteX3" fmla="*/ 358237 w 1654009"/>
              <a:gd name="connsiteY3" fmla="*/ 1249129 h 1254985"/>
              <a:gd name="connsiteX4" fmla="*/ 877151 w 1654009"/>
              <a:gd name="connsiteY4" fmla="*/ 1144495 h 1254985"/>
              <a:gd name="connsiteX5" fmla="*/ 726713 w 1654009"/>
              <a:gd name="connsiteY5" fmla="*/ 1078 h 1254985"/>
              <a:gd name="connsiteX6" fmla="*/ 1654009 w 1654009"/>
              <a:gd name="connsiteY6" fmla="*/ 252936 h 1254985"/>
              <a:gd name="connsiteX7" fmla="*/ 1433493 w 1654009"/>
              <a:gd name="connsiteY7" fmla="*/ 1004298 h 1254985"/>
              <a:gd name="connsiteX8" fmla="*/ 877151 w 1654009"/>
              <a:gd name="connsiteY8" fmla="*/ 1144494 h 1254985"/>
              <a:gd name="connsiteX9" fmla="*/ 358237 w 1654009"/>
              <a:gd name="connsiteY9" fmla="*/ 1249129 h 1254985"/>
              <a:gd name="connsiteX10" fmla="*/ 347306 w 1654009"/>
              <a:gd name="connsiteY10" fmla="*/ 1019428 h 1254985"/>
              <a:gd name="connsiteX11" fmla="*/ 320810 w 1654009"/>
              <a:gd name="connsiteY11" fmla="*/ 1004298 h 1254985"/>
              <a:gd name="connsiteX12" fmla="*/ 9272 w 1654009"/>
              <a:gd name="connsiteY12" fmla="*/ 201621 h 1254985"/>
              <a:gd name="connsiteX13" fmla="*/ 726713 w 1654009"/>
              <a:gd name="connsiteY13" fmla="*/ 1078 h 1254985"/>
              <a:gd name="connsiteX0" fmla="*/ 877151 w 1654009"/>
              <a:gd name="connsiteY0" fmla="*/ 1144495 h 1254985"/>
              <a:gd name="connsiteX1" fmla="*/ 347306 w 1654009"/>
              <a:gd name="connsiteY1" fmla="*/ 1254985 h 1254985"/>
              <a:gd name="connsiteX2" fmla="*/ 358237 w 1654009"/>
              <a:gd name="connsiteY2" fmla="*/ 1249129 h 1254985"/>
              <a:gd name="connsiteX3" fmla="*/ 877151 w 1654009"/>
              <a:gd name="connsiteY3" fmla="*/ 1144495 h 1254985"/>
              <a:gd name="connsiteX4" fmla="*/ 726713 w 1654009"/>
              <a:gd name="connsiteY4" fmla="*/ 1078 h 1254985"/>
              <a:gd name="connsiteX5" fmla="*/ 1654009 w 1654009"/>
              <a:gd name="connsiteY5" fmla="*/ 252936 h 1254985"/>
              <a:gd name="connsiteX6" fmla="*/ 1433493 w 1654009"/>
              <a:gd name="connsiteY6" fmla="*/ 1004298 h 1254985"/>
              <a:gd name="connsiteX7" fmla="*/ 877151 w 1654009"/>
              <a:gd name="connsiteY7" fmla="*/ 1144494 h 1254985"/>
              <a:gd name="connsiteX8" fmla="*/ 358237 w 1654009"/>
              <a:gd name="connsiteY8" fmla="*/ 1249129 h 1254985"/>
              <a:gd name="connsiteX9" fmla="*/ 347306 w 1654009"/>
              <a:gd name="connsiteY9" fmla="*/ 1019428 h 1254985"/>
              <a:gd name="connsiteX10" fmla="*/ 320810 w 1654009"/>
              <a:gd name="connsiteY10" fmla="*/ 1004298 h 1254985"/>
              <a:gd name="connsiteX11" fmla="*/ 9272 w 1654009"/>
              <a:gd name="connsiteY11" fmla="*/ 201621 h 1254985"/>
              <a:gd name="connsiteX12" fmla="*/ 726713 w 1654009"/>
              <a:gd name="connsiteY12" fmla="*/ 1078 h 1254985"/>
              <a:gd name="connsiteX0" fmla="*/ 877151 w 1654009"/>
              <a:gd name="connsiteY0" fmla="*/ 1144495 h 1254985"/>
              <a:gd name="connsiteX1" fmla="*/ 347306 w 1654009"/>
              <a:gd name="connsiteY1" fmla="*/ 1254985 h 1254985"/>
              <a:gd name="connsiteX2" fmla="*/ 358237 w 1654009"/>
              <a:gd name="connsiteY2" fmla="*/ 1249129 h 1254985"/>
              <a:gd name="connsiteX3" fmla="*/ 877151 w 1654009"/>
              <a:gd name="connsiteY3" fmla="*/ 1144495 h 1254985"/>
              <a:gd name="connsiteX4" fmla="*/ 726713 w 1654009"/>
              <a:gd name="connsiteY4" fmla="*/ 1078 h 1254985"/>
              <a:gd name="connsiteX5" fmla="*/ 1654009 w 1654009"/>
              <a:gd name="connsiteY5" fmla="*/ 252936 h 1254985"/>
              <a:gd name="connsiteX6" fmla="*/ 1433493 w 1654009"/>
              <a:gd name="connsiteY6" fmla="*/ 1004298 h 1254985"/>
              <a:gd name="connsiteX7" fmla="*/ 877151 w 1654009"/>
              <a:gd name="connsiteY7" fmla="*/ 1144494 h 1254985"/>
              <a:gd name="connsiteX8" fmla="*/ 347306 w 1654009"/>
              <a:gd name="connsiteY8" fmla="*/ 1019428 h 1254985"/>
              <a:gd name="connsiteX9" fmla="*/ 320810 w 1654009"/>
              <a:gd name="connsiteY9" fmla="*/ 1004298 h 1254985"/>
              <a:gd name="connsiteX10" fmla="*/ 9272 w 1654009"/>
              <a:gd name="connsiteY10" fmla="*/ 201621 h 1254985"/>
              <a:gd name="connsiteX11" fmla="*/ 726713 w 1654009"/>
              <a:gd name="connsiteY11" fmla="*/ 1078 h 1254985"/>
              <a:gd name="connsiteX0" fmla="*/ 877151 w 1654009"/>
              <a:gd name="connsiteY0" fmla="*/ 1144495 h 1254985"/>
              <a:gd name="connsiteX1" fmla="*/ 347306 w 1654009"/>
              <a:gd name="connsiteY1" fmla="*/ 1254985 h 1254985"/>
              <a:gd name="connsiteX2" fmla="*/ 877151 w 1654009"/>
              <a:gd name="connsiteY2" fmla="*/ 1144495 h 1254985"/>
              <a:gd name="connsiteX3" fmla="*/ 726713 w 1654009"/>
              <a:gd name="connsiteY3" fmla="*/ 1078 h 1254985"/>
              <a:gd name="connsiteX4" fmla="*/ 1654009 w 1654009"/>
              <a:gd name="connsiteY4" fmla="*/ 252936 h 1254985"/>
              <a:gd name="connsiteX5" fmla="*/ 1433493 w 1654009"/>
              <a:gd name="connsiteY5" fmla="*/ 1004298 h 1254985"/>
              <a:gd name="connsiteX6" fmla="*/ 877151 w 1654009"/>
              <a:gd name="connsiteY6" fmla="*/ 1144494 h 1254985"/>
              <a:gd name="connsiteX7" fmla="*/ 347306 w 1654009"/>
              <a:gd name="connsiteY7" fmla="*/ 1019428 h 1254985"/>
              <a:gd name="connsiteX8" fmla="*/ 320810 w 1654009"/>
              <a:gd name="connsiteY8" fmla="*/ 1004298 h 1254985"/>
              <a:gd name="connsiteX9" fmla="*/ 9272 w 1654009"/>
              <a:gd name="connsiteY9" fmla="*/ 201621 h 1254985"/>
              <a:gd name="connsiteX10" fmla="*/ 726713 w 1654009"/>
              <a:gd name="connsiteY10" fmla="*/ 1078 h 1254985"/>
              <a:gd name="connsiteX0" fmla="*/ 726713 w 1654009"/>
              <a:gd name="connsiteY0" fmla="*/ 1078 h 1144539"/>
              <a:gd name="connsiteX1" fmla="*/ 1654009 w 1654009"/>
              <a:gd name="connsiteY1" fmla="*/ 252936 h 1144539"/>
              <a:gd name="connsiteX2" fmla="*/ 1433493 w 1654009"/>
              <a:gd name="connsiteY2" fmla="*/ 1004298 h 1144539"/>
              <a:gd name="connsiteX3" fmla="*/ 877151 w 1654009"/>
              <a:gd name="connsiteY3" fmla="*/ 1144494 h 1144539"/>
              <a:gd name="connsiteX4" fmla="*/ 347306 w 1654009"/>
              <a:gd name="connsiteY4" fmla="*/ 1019428 h 1144539"/>
              <a:gd name="connsiteX5" fmla="*/ 320810 w 1654009"/>
              <a:gd name="connsiteY5" fmla="*/ 1004298 h 1144539"/>
              <a:gd name="connsiteX6" fmla="*/ 9272 w 1654009"/>
              <a:gd name="connsiteY6" fmla="*/ 201621 h 1144539"/>
              <a:gd name="connsiteX7" fmla="*/ 726713 w 1654009"/>
              <a:gd name="connsiteY7" fmla="*/ 1078 h 1144539"/>
              <a:gd name="connsiteX0" fmla="*/ 726713 w 1654009"/>
              <a:gd name="connsiteY0" fmla="*/ 1078 h 1019428"/>
              <a:gd name="connsiteX1" fmla="*/ 1654009 w 1654009"/>
              <a:gd name="connsiteY1" fmla="*/ 252936 h 1019428"/>
              <a:gd name="connsiteX2" fmla="*/ 1433493 w 1654009"/>
              <a:gd name="connsiteY2" fmla="*/ 1004298 h 1019428"/>
              <a:gd name="connsiteX3" fmla="*/ 347306 w 1654009"/>
              <a:gd name="connsiteY3" fmla="*/ 1019428 h 1019428"/>
              <a:gd name="connsiteX4" fmla="*/ 320810 w 1654009"/>
              <a:gd name="connsiteY4" fmla="*/ 1004298 h 1019428"/>
              <a:gd name="connsiteX5" fmla="*/ 9272 w 1654009"/>
              <a:gd name="connsiteY5" fmla="*/ 201621 h 1019428"/>
              <a:gd name="connsiteX6" fmla="*/ 726713 w 1654009"/>
              <a:gd name="connsiteY6" fmla="*/ 1078 h 1019428"/>
              <a:gd name="connsiteX0" fmla="*/ 726713 w 1654009"/>
              <a:gd name="connsiteY0" fmla="*/ 1078 h 1019428"/>
              <a:gd name="connsiteX1" fmla="*/ 1654009 w 1654009"/>
              <a:gd name="connsiteY1" fmla="*/ 252936 h 1019428"/>
              <a:gd name="connsiteX2" fmla="*/ 1567709 w 1654009"/>
              <a:gd name="connsiteY2" fmla="*/ 623937 h 1019428"/>
              <a:gd name="connsiteX3" fmla="*/ 347306 w 1654009"/>
              <a:gd name="connsiteY3" fmla="*/ 1019428 h 1019428"/>
              <a:gd name="connsiteX4" fmla="*/ 320810 w 1654009"/>
              <a:gd name="connsiteY4" fmla="*/ 1004298 h 1019428"/>
              <a:gd name="connsiteX5" fmla="*/ 9272 w 1654009"/>
              <a:gd name="connsiteY5" fmla="*/ 201621 h 1019428"/>
              <a:gd name="connsiteX6" fmla="*/ 726713 w 1654009"/>
              <a:gd name="connsiteY6" fmla="*/ 1078 h 1019428"/>
              <a:gd name="connsiteX0" fmla="*/ 736212 w 1663508"/>
              <a:gd name="connsiteY0" fmla="*/ 1078 h 1019428"/>
              <a:gd name="connsiteX1" fmla="*/ 1663508 w 1663508"/>
              <a:gd name="connsiteY1" fmla="*/ 252936 h 1019428"/>
              <a:gd name="connsiteX2" fmla="*/ 1577208 w 1663508"/>
              <a:gd name="connsiteY2" fmla="*/ 623937 h 1019428"/>
              <a:gd name="connsiteX3" fmla="*/ 356805 w 1663508"/>
              <a:gd name="connsiteY3" fmla="*/ 1019428 h 1019428"/>
              <a:gd name="connsiteX4" fmla="*/ 140169 w 1663508"/>
              <a:gd name="connsiteY4" fmla="*/ 740972 h 1019428"/>
              <a:gd name="connsiteX5" fmla="*/ 18771 w 1663508"/>
              <a:gd name="connsiteY5" fmla="*/ 201621 h 1019428"/>
              <a:gd name="connsiteX6" fmla="*/ 736212 w 1663508"/>
              <a:gd name="connsiteY6" fmla="*/ 1078 h 1019428"/>
              <a:gd name="connsiteX0" fmla="*/ 736212 w 1663508"/>
              <a:gd name="connsiteY0" fmla="*/ 1078 h 740972"/>
              <a:gd name="connsiteX1" fmla="*/ 1663508 w 1663508"/>
              <a:gd name="connsiteY1" fmla="*/ 252936 h 740972"/>
              <a:gd name="connsiteX2" fmla="*/ 1577208 w 1663508"/>
              <a:gd name="connsiteY2" fmla="*/ 623937 h 740972"/>
              <a:gd name="connsiteX3" fmla="*/ 140169 w 1663508"/>
              <a:gd name="connsiteY3" fmla="*/ 740972 h 740972"/>
              <a:gd name="connsiteX4" fmla="*/ 18771 w 1663508"/>
              <a:gd name="connsiteY4" fmla="*/ 201621 h 740972"/>
              <a:gd name="connsiteX5" fmla="*/ 736212 w 1663508"/>
              <a:gd name="connsiteY5" fmla="*/ 1078 h 740972"/>
              <a:gd name="connsiteX0" fmla="*/ 741942 w 1669238"/>
              <a:gd name="connsiteY0" fmla="*/ 1078 h 623937"/>
              <a:gd name="connsiteX1" fmla="*/ 1669238 w 1669238"/>
              <a:gd name="connsiteY1" fmla="*/ 252936 h 623937"/>
              <a:gd name="connsiteX2" fmla="*/ 1582938 w 1669238"/>
              <a:gd name="connsiteY2" fmla="*/ 623937 h 623937"/>
              <a:gd name="connsiteX3" fmla="*/ 101160 w 1669238"/>
              <a:gd name="connsiteY3" fmla="*/ 604432 h 623937"/>
              <a:gd name="connsiteX4" fmla="*/ 24501 w 1669238"/>
              <a:gd name="connsiteY4" fmla="*/ 201621 h 623937"/>
              <a:gd name="connsiteX5" fmla="*/ 741942 w 1669238"/>
              <a:gd name="connsiteY5" fmla="*/ 1078 h 62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9238" h="623937">
                <a:moveTo>
                  <a:pt x="741942" y="1078"/>
                </a:moveTo>
                <a:cubicBezTo>
                  <a:pt x="1065280" y="-8721"/>
                  <a:pt x="1412444" y="46169"/>
                  <a:pt x="1669238" y="252936"/>
                </a:cubicBezTo>
                <a:lnTo>
                  <a:pt x="1582938" y="623937"/>
                </a:lnTo>
                <a:lnTo>
                  <a:pt x="101160" y="604432"/>
                </a:lnTo>
                <a:cubicBezTo>
                  <a:pt x="44821" y="468131"/>
                  <a:pt x="-43149" y="368824"/>
                  <a:pt x="24501" y="201621"/>
                </a:cubicBezTo>
                <a:cubicBezTo>
                  <a:pt x="198114" y="123680"/>
                  <a:pt x="547940" y="6957"/>
                  <a:pt x="741942" y="1078"/>
                </a:cubicBezTo>
                <a:close/>
              </a:path>
            </a:pathLst>
          </a:custGeom>
          <a:solidFill>
            <a:srgbClr val="4078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391" name="Csoportba foglalás 390"/>
          <p:cNvGrpSpPr/>
          <p:nvPr/>
        </p:nvGrpSpPr>
        <p:grpSpPr>
          <a:xfrm>
            <a:off x="2912692" y="2807814"/>
            <a:ext cx="3866037" cy="4948846"/>
            <a:chOff x="4589242" y="806522"/>
            <a:chExt cx="1810715" cy="2410428"/>
          </a:xfrm>
        </p:grpSpPr>
        <p:sp>
          <p:nvSpPr>
            <p:cNvPr id="614" name="Téglalap 50"/>
            <p:cNvSpPr/>
            <p:nvPr/>
          </p:nvSpPr>
          <p:spPr>
            <a:xfrm rot="20645707" flipH="1">
              <a:off x="5994758" y="2275555"/>
              <a:ext cx="405199" cy="841593"/>
            </a:xfrm>
            <a:custGeom>
              <a:avLst/>
              <a:gdLst>
                <a:gd name="connsiteX0" fmla="*/ 0 w 1863436"/>
                <a:gd name="connsiteY0" fmla="*/ 0 h 2147455"/>
                <a:gd name="connsiteX1" fmla="*/ 1863436 w 1863436"/>
                <a:gd name="connsiteY1" fmla="*/ 0 h 2147455"/>
                <a:gd name="connsiteX2" fmla="*/ 1863436 w 1863436"/>
                <a:gd name="connsiteY2" fmla="*/ 2147455 h 2147455"/>
                <a:gd name="connsiteX3" fmla="*/ 0 w 1863436"/>
                <a:gd name="connsiteY3" fmla="*/ 2147455 h 2147455"/>
                <a:gd name="connsiteX4" fmla="*/ 0 w 1863436"/>
                <a:gd name="connsiteY4" fmla="*/ 0 h 2147455"/>
                <a:gd name="connsiteX0" fmla="*/ 0 w 2106660"/>
                <a:gd name="connsiteY0" fmla="*/ 0 h 2147455"/>
                <a:gd name="connsiteX1" fmla="*/ 1863436 w 2106660"/>
                <a:gd name="connsiteY1" fmla="*/ 0 h 2147455"/>
                <a:gd name="connsiteX2" fmla="*/ 1863436 w 2106660"/>
                <a:gd name="connsiteY2" fmla="*/ 2147455 h 2147455"/>
                <a:gd name="connsiteX3" fmla="*/ 0 w 2106660"/>
                <a:gd name="connsiteY3" fmla="*/ 2147455 h 2147455"/>
                <a:gd name="connsiteX4" fmla="*/ 0 w 2106660"/>
                <a:gd name="connsiteY4" fmla="*/ 0 h 2147455"/>
                <a:gd name="connsiteX0" fmla="*/ 317115 w 2423775"/>
                <a:gd name="connsiteY0" fmla="*/ 0 h 2147455"/>
                <a:gd name="connsiteX1" fmla="*/ 2180551 w 2423775"/>
                <a:gd name="connsiteY1" fmla="*/ 0 h 2147455"/>
                <a:gd name="connsiteX2" fmla="*/ 2180551 w 2423775"/>
                <a:gd name="connsiteY2" fmla="*/ 2147455 h 2147455"/>
                <a:gd name="connsiteX3" fmla="*/ 317115 w 2423775"/>
                <a:gd name="connsiteY3" fmla="*/ 2147455 h 2147455"/>
                <a:gd name="connsiteX4" fmla="*/ 317115 w 2423775"/>
                <a:gd name="connsiteY4" fmla="*/ 0 h 2147455"/>
                <a:gd name="connsiteX0" fmla="*/ 317115 w 2369034"/>
                <a:gd name="connsiteY0" fmla="*/ 0 h 2147455"/>
                <a:gd name="connsiteX1" fmla="*/ 2104351 w 2369034"/>
                <a:gd name="connsiteY1" fmla="*/ 69273 h 2147455"/>
                <a:gd name="connsiteX2" fmla="*/ 2180551 w 2369034"/>
                <a:gd name="connsiteY2" fmla="*/ 2147455 h 2147455"/>
                <a:gd name="connsiteX3" fmla="*/ 317115 w 2369034"/>
                <a:gd name="connsiteY3" fmla="*/ 2147455 h 2147455"/>
                <a:gd name="connsiteX4" fmla="*/ 317115 w 2369034"/>
                <a:gd name="connsiteY4" fmla="*/ 0 h 2147455"/>
                <a:gd name="connsiteX0" fmla="*/ 317115 w 2393476"/>
                <a:gd name="connsiteY0" fmla="*/ 20781 h 2168236"/>
                <a:gd name="connsiteX1" fmla="*/ 2138988 w 2393476"/>
                <a:gd name="connsiteY1" fmla="*/ 0 h 2168236"/>
                <a:gd name="connsiteX2" fmla="*/ 2180551 w 2393476"/>
                <a:gd name="connsiteY2" fmla="*/ 2168236 h 2168236"/>
                <a:gd name="connsiteX3" fmla="*/ 317115 w 2393476"/>
                <a:gd name="connsiteY3" fmla="*/ 2168236 h 2168236"/>
                <a:gd name="connsiteX4" fmla="*/ 317115 w 2393476"/>
                <a:gd name="connsiteY4" fmla="*/ 20781 h 2168236"/>
                <a:gd name="connsiteX0" fmla="*/ 317115 w 2525687"/>
                <a:gd name="connsiteY0" fmla="*/ 20781 h 2168236"/>
                <a:gd name="connsiteX1" fmla="*/ 2138988 w 2525687"/>
                <a:gd name="connsiteY1" fmla="*/ 0 h 2168236"/>
                <a:gd name="connsiteX2" fmla="*/ 2180551 w 2525687"/>
                <a:gd name="connsiteY2" fmla="*/ 2168236 h 2168236"/>
                <a:gd name="connsiteX3" fmla="*/ 317115 w 2525687"/>
                <a:gd name="connsiteY3" fmla="*/ 2168236 h 2168236"/>
                <a:gd name="connsiteX4" fmla="*/ 317115 w 2525687"/>
                <a:gd name="connsiteY4" fmla="*/ 20781 h 2168236"/>
                <a:gd name="connsiteX0" fmla="*/ 317115 w 2594875"/>
                <a:gd name="connsiteY0" fmla="*/ 20781 h 2410690"/>
                <a:gd name="connsiteX1" fmla="*/ 2138988 w 2594875"/>
                <a:gd name="connsiteY1" fmla="*/ 0 h 2410690"/>
                <a:gd name="connsiteX2" fmla="*/ 2395296 w 2594875"/>
                <a:gd name="connsiteY2" fmla="*/ 2410690 h 2410690"/>
                <a:gd name="connsiteX3" fmla="*/ 317115 w 2594875"/>
                <a:gd name="connsiteY3" fmla="*/ 2168236 h 2410690"/>
                <a:gd name="connsiteX4" fmla="*/ 317115 w 2594875"/>
                <a:gd name="connsiteY4" fmla="*/ 20781 h 2410690"/>
                <a:gd name="connsiteX0" fmla="*/ 317115 w 2594875"/>
                <a:gd name="connsiteY0" fmla="*/ 20781 h 2389908"/>
                <a:gd name="connsiteX1" fmla="*/ 2138988 w 2594875"/>
                <a:gd name="connsiteY1" fmla="*/ 0 h 2389908"/>
                <a:gd name="connsiteX2" fmla="*/ 2395296 w 2594875"/>
                <a:gd name="connsiteY2" fmla="*/ 2389908 h 2389908"/>
                <a:gd name="connsiteX3" fmla="*/ 317115 w 2594875"/>
                <a:gd name="connsiteY3" fmla="*/ 2168236 h 2389908"/>
                <a:gd name="connsiteX4" fmla="*/ 317115 w 2594875"/>
                <a:gd name="connsiteY4" fmla="*/ 20781 h 2389908"/>
                <a:gd name="connsiteX0" fmla="*/ 317115 w 2597507"/>
                <a:gd name="connsiteY0" fmla="*/ 20781 h 2168236"/>
                <a:gd name="connsiteX1" fmla="*/ 2138988 w 2597507"/>
                <a:gd name="connsiteY1" fmla="*/ 0 h 2168236"/>
                <a:gd name="connsiteX2" fmla="*/ 2402223 w 2597507"/>
                <a:gd name="connsiteY2" fmla="*/ 2147453 h 2168236"/>
                <a:gd name="connsiteX3" fmla="*/ 317115 w 2597507"/>
                <a:gd name="connsiteY3" fmla="*/ 2168236 h 2168236"/>
                <a:gd name="connsiteX4" fmla="*/ 317115 w 2597507"/>
                <a:gd name="connsiteY4" fmla="*/ 20781 h 2168236"/>
                <a:gd name="connsiteX0" fmla="*/ 317115 w 2589697"/>
                <a:gd name="connsiteY0" fmla="*/ 20781 h 2195944"/>
                <a:gd name="connsiteX1" fmla="*/ 2138988 w 2589697"/>
                <a:gd name="connsiteY1" fmla="*/ 0 h 2195944"/>
                <a:gd name="connsiteX2" fmla="*/ 2381441 w 2589697"/>
                <a:gd name="connsiteY2" fmla="*/ 2195944 h 2195944"/>
                <a:gd name="connsiteX3" fmla="*/ 317115 w 2589697"/>
                <a:gd name="connsiteY3" fmla="*/ 2168236 h 2195944"/>
                <a:gd name="connsiteX4" fmla="*/ 317115 w 2589697"/>
                <a:gd name="connsiteY4" fmla="*/ 20781 h 2195944"/>
                <a:gd name="connsiteX0" fmla="*/ 376591 w 2455210"/>
                <a:gd name="connsiteY0" fmla="*/ 0 h 2272145"/>
                <a:gd name="connsiteX1" fmla="*/ 2004501 w 2455210"/>
                <a:gd name="connsiteY1" fmla="*/ 76201 h 2272145"/>
                <a:gd name="connsiteX2" fmla="*/ 2246954 w 2455210"/>
                <a:gd name="connsiteY2" fmla="*/ 2272145 h 2272145"/>
                <a:gd name="connsiteX3" fmla="*/ 182628 w 2455210"/>
                <a:gd name="connsiteY3" fmla="*/ 2244437 h 2272145"/>
                <a:gd name="connsiteX4" fmla="*/ 376591 w 2455210"/>
                <a:gd name="connsiteY4" fmla="*/ 0 h 2272145"/>
                <a:gd name="connsiteX0" fmla="*/ 376591 w 2300477"/>
                <a:gd name="connsiteY0" fmla="*/ 6926 h 2279071"/>
                <a:gd name="connsiteX1" fmla="*/ 1706628 w 2300477"/>
                <a:gd name="connsiteY1" fmla="*/ 0 h 2279071"/>
                <a:gd name="connsiteX2" fmla="*/ 2246954 w 2300477"/>
                <a:gd name="connsiteY2" fmla="*/ 2279071 h 2279071"/>
                <a:gd name="connsiteX3" fmla="*/ 182628 w 2300477"/>
                <a:gd name="connsiteY3" fmla="*/ 2251363 h 2279071"/>
                <a:gd name="connsiteX4" fmla="*/ 376591 w 2300477"/>
                <a:gd name="connsiteY4" fmla="*/ 6926 h 2279071"/>
                <a:gd name="connsiteX0" fmla="*/ 434122 w 2219463"/>
                <a:gd name="connsiteY0" fmla="*/ 0 h 2286000"/>
                <a:gd name="connsiteX1" fmla="*/ 1625614 w 2219463"/>
                <a:gd name="connsiteY1" fmla="*/ 6929 h 2286000"/>
                <a:gd name="connsiteX2" fmla="*/ 2165940 w 2219463"/>
                <a:gd name="connsiteY2" fmla="*/ 2286000 h 2286000"/>
                <a:gd name="connsiteX3" fmla="*/ 101614 w 2219463"/>
                <a:gd name="connsiteY3" fmla="*/ 2258292 h 2286000"/>
                <a:gd name="connsiteX4" fmla="*/ 434122 w 2219463"/>
                <a:gd name="connsiteY4" fmla="*/ 0 h 2286000"/>
                <a:gd name="connsiteX0" fmla="*/ 646858 w 2432199"/>
                <a:gd name="connsiteY0" fmla="*/ 0 h 2286000"/>
                <a:gd name="connsiteX1" fmla="*/ 1838350 w 2432199"/>
                <a:gd name="connsiteY1" fmla="*/ 6929 h 2286000"/>
                <a:gd name="connsiteX2" fmla="*/ 2378676 w 2432199"/>
                <a:gd name="connsiteY2" fmla="*/ 2286000 h 2286000"/>
                <a:gd name="connsiteX3" fmla="*/ 314350 w 2432199"/>
                <a:gd name="connsiteY3" fmla="*/ 2258292 h 2286000"/>
                <a:gd name="connsiteX4" fmla="*/ 646858 w 2432199"/>
                <a:gd name="connsiteY4" fmla="*/ 0 h 2286000"/>
                <a:gd name="connsiteX0" fmla="*/ 646858 w 2564408"/>
                <a:gd name="connsiteY0" fmla="*/ 0 h 2286000"/>
                <a:gd name="connsiteX1" fmla="*/ 1838350 w 2564408"/>
                <a:gd name="connsiteY1" fmla="*/ 6929 h 2286000"/>
                <a:gd name="connsiteX2" fmla="*/ 2378676 w 2564408"/>
                <a:gd name="connsiteY2" fmla="*/ 2286000 h 2286000"/>
                <a:gd name="connsiteX3" fmla="*/ 314350 w 2564408"/>
                <a:gd name="connsiteY3" fmla="*/ 2258292 h 2286000"/>
                <a:gd name="connsiteX4" fmla="*/ 646858 w 2564408"/>
                <a:gd name="connsiteY4" fmla="*/ 0 h 2286000"/>
                <a:gd name="connsiteX0" fmla="*/ 646858 w 2564408"/>
                <a:gd name="connsiteY0" fmla="*/ 112390 h 2398390"/>
                <a:gd name="connsiteX1" fmla="*/ 1838350 w 2564408"/>
                <a:gd name="connsiteY1" fmla="*/ 119319 h 2398390"/>
                <a:gd name="connsiteX2" fmla="*/ 2378676 w 2564408"/>
                <a:gd name="connsiteY2" fmla="*/ 2398390 h 2398390"/>
                <a:gd name="connsiteX3" fmla="*/ 314350 w 2564408"/>
                <a:gd name="connsiteY3" fmla="*/ 2370682 h 2398390"/>
                <a:gd name="connsiteX4" fmla="*/ 646858 w 2564408"/>
                <a:gd name="connsiteY4" fmla="*/ 112390 h 2398390"/>
                <a:gd name="connsiteX0" fmla="*/ 646858 w 2564408"/>
                <a:gd name="connsiteY0" fmla="*/ 193978 h 2479978"/>
                <a:gd name="connsiteX1" fmla="*/ 1838350 w 2564408"/>
                <a:gd name="connsiteY1" fmla="*/ 200907 h 2479978"/>
                <a:gd name="connsiteX2" fmla="*/ 2378676 w 2564408"/>
                <a:gd name="connsiteY2" fmla="*/ 2479978 h 2479978"/>
                <a:gd name="connsiteX3" fmla="*/ 314350 w 2564408"/>
                <a:gd name="connsiteY3" fmla="*/ 2452270 h 2479978"/>
                <a:gd name="connsiteX4" fmla="*/ 646858 w 2564408"/>
                <a:gd name="connsiteY4" fmla="*/ 193978 h 2479978"/>
                <a:gd name="connsiteX0" fmla="*/ 646858 w 2599030"/>
                <a:gd name="connsiteY0" fmla="*/ 211921 h 2497921"/>
                <a:gd name="connsiteX1" fmla="*/ 1900696 w 2599030"/>
                <a:gd name="connsiteY1" fmla="*/ 184213 h 2497921"/>
                <a:gd name="connsiteX2" fmla="*/ 2378676 w 2599030"/>
                <a:gd name="connsiteY2" fmla="*/ 2497921 h 2497921"/>
                <a:gd name="connsiteX3" fmla="*/ 314350 w 2599030"/>
                <a:gd name="connsiteY3" fmla="*/ 2470213 h 2497921"/>
                <a:gd name="connsiteX4" fmla="*/ 646858 w 2599030"/>
                <a:gd name="connsiteY4" fmla="*/ 211921 h 2497921"/>
                <a:gd name="connsiteX0" fmla="*/ 646858 w 2599030"/>
                <a:gd name="connsiteY0" fmla="*/ 195762 h 2481762"/>
                <a:gd name="connsiteX1" fmla="*/ 1900696 w 2599030"/>
                <a:gd name="connsiteY1" fmla="*/ 168054 h 2481762"/>
                <a:gd name="connsiteX2" fmla="*/ 2378676 w 2599030"/>
                <a:gd name="connsiteY2" fmla="*/ 2481762 h 2481762"/>
                <a:gd name="connsiteX3" fmla="*/ 314350 w 2599030"/>
                <a:gd name="connsiteY3" fmla="*/ 2454054 h 2481762"/>
                <a:gd name="connsiteX4" fmla="*/ 646858 w 2599030"/>
                <a:gd name="connsiteY4" fmla="*/ 195762 h 2481762"/>
                <a:gd name="connsiteX0" fmla="*/ 646858 w 2599030"/>
                <a:gd name="connsiteY0" fmla="*/ 195762 h 2481762"/>
                <a:gd name="connsiteX1" fmla="*/ 1900696 w 2599030"/>
                <a:gd name="connsiteY1" fmla="*/ 168054 h 2481762"/>
                <a:gd name="connsiteX2" fmla="*/ 2378676 w 2599030"/>
                <a:gd name="connsiteY2" fmla="*/ 2481762 h 2481762"/>
                <a:gd name="connsiteX3" fmla="*/ 314350 w 2599030"/>
                <a:gd name="connsiteY3" fmla="*/ 2454054 h 2481762"/>
                <a:gd name="connsiteX4" fmla="*/ 646858 w 2599030"/>
                <a:gd name="connsiteY4" fmla="*/ 195762 h 2481762"/>
                <a:gd name="connsiteX0" fmla="*/ 646858 w 2556012"/>
                <a:gd name="connsiteY0" fmla="*/ 195762 h 2454054"/>
                <a:gd name="connsiteX1" fmla="*/ 1900696 w 2556012"/>
                <a:gd name="connsiteY1" fmla="*/ 168054 h 2454054"/>
                <a:gd name="connsiteX2" fmla="*/ 2271996 w 2556012"/>
                <a:gd name="connsiteY2" fmla="*/ 2453764 h 2454054"/>
                <a:gd name="connsiteX3" fmla="*/ 314350 w 2556012"/>
                <a:gd name="connsiteY3" fmla="*/ 2454054 h 2454054"/>
                <a:gd name="connsiteX4" fmla="*/ 646858 w 2556012"/>
                <a:gd name="connsiteY4" fmla="*/ 195762 h 245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6012" h="2454054">
                  <a:moveTo>
                    <a:pt x="646858" y="195762"/>
                  </a:moveTo>
                  <a:cubicBezTo>
                    <a:pt x="1023240" y="-65165"/>
                    <a:pt x="1558951" y="-55929"/>
                    <a:pt x="1900696" y="168054"/>
                  </a:cubicBezTo>
                  <a:cubicBezTo>
                    <a:pt x="3112970" y="738400"/>
                    <a:pt x="2271996" y="1737946"/>
                    <a:pt x="2271996" y="2453764"/>
                  </a:cubicBezTo>
                  <a:lnTo>
                    <a:pt x="314350" y="2454054"/>
                  </a:lnTo>
                  <a:cubicBezTo>
                    <a:pt x="314350" y="1738236"/>
                    <a:pt x="-579269" y="994707"/>
                    <a:pt x="646858" y="19576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497" name="Csoportba foglalás 496"/>
            <p:cNvGrpSpPr/>
            <p:nvPr/>
          </p:nvGrpSpPr>
          <p:grpSpPr>
            <a:xfrm>
              <a:off x="4589242" y="806522"/>
              <a:ext cx="1637830" cy="2410428"/>
              <a:chOff x="4589242" y="806522"/>
              <a:chExt cx="1637830" cy="2410428"/>
            </a:xfrm>
          </p:grpSpPr>
          <p:sp>
            <p:nvSpPr>
              <p:cNvPr id="501" name="Szabadkézi sokszög 500"/>
              <p:cNvSpPr/>
              <p:nvPr/>
            </p:nvSpPr>
            <p:spPr>
              <a:xfrm>
                <a:off x="4866507" y="2236477"/>
                <a:ext cx="1360565" cy="980473"/>
              </a:xfrm>
              <a:custGeom>
                <a:avLst/>
                <a:gdLst>
                  <a:gd name="connsiteX0" fmla="*/ 826780 w 1642302"/>
                  <a:gd name="connsiteY0" fmla="*/ 72 h 4454436"/>
                  <a:gd name="connsiteX1" fmla="*/ 1221245 w 1642302"/>
                  <a:gd name="connsiteY1" fmla="*/ 182950 h 4454436"/>
                  <a:gd name="connsiteX2" fmla="*/ 1459815 w 1642302"/>
                  <a:gd name="connsiteY2" fmla="*/ 2671275 h 4454436"/>
                  <a:gd name="connsiteX3" fmla="*/ 1440939 w 1642302"/>
                  <a:gd name="connsiteY3" fmla="*/ 2671280 h 4454436"/>
                  <a:gd name="connsiteX4" fmla="*/ 1642302 w 1642302"/>
                  <a:gd name="connsiteY4" fmla="*/ 4454436 h 4454436"/>
                  <a:gd name="connsiteX5" fmla="*/ 0 w 1642302"/>
                  <a:gd name="connsiteY5" fmla="*/ 4454436 h 4454436"/>
                  <a:gd name="connsiteX6" fmla="*/ 201800 w 1642302"/>
                  <a:gd name="connsiteY6" fmla="*/ 2667414 h 4454436"/>
                  <a:gd name="connsiteX7" fmla="*/ 195722 w 1642302"/>
                  <a:gd name="connsiteY7" fmla="*/ 2525117 h 4454436"/>
                  <a:gd name="connsiteX8" fmla="*/ 415623 w 1642302"/>
                  <a:gd name="connsiteY8" fmla="*/ 213114 h 4454436"/>
                  <a:gd name="connsiteX9" fmla="*/ 826780 w 1642302"/>
                  <a:gd name="connsiteY9" fmla="*/ 72 h 4454436"/>
                  <a:gd name="connsiteX0" fmla="*/ 826780 w 1642302"/>
                  <a:gd name="connsiteY0" fmla="*/ 72 h 4454436"/>
                  <a:gd name="connsiteX1" fmla="*/ 1221245 w 1642302"/>
                  <a:gd name="connsiteY1" fmla="*/ 182950 h 4454436"/>
                  <a:gd name="connsiteX2" fmla="*/ 1459815 w 1642302"/>
                  <a:gd name="connsiteY2" fmla="*/ 2671275 h 4454436"/>
                  <a:gd name="connsiteX3" fmla="*/ 1642302 w 1642302"/>
                  <a:gd name="connsiteY3" fmla="*/ 4454436 h 4454436"/>
                  <a:gd name="connsiteX4" fmla="*/ 0 w 1642302"/>
                  <a:gd name="connsiteY4" fmla="*/ 4454436 h 4454436"/>
                  <a:gd name="connsiteX5" fmla="*/ 201800 w 1642302"/>
                  <a:gd name="connsiteY5" fmla="*/ 2667414 h 4454436"/>
                  <a:gd name="connsiteX6" fmla="*/ 195722 w 1642302"/>
                  <a:gd name="connsiteY6" fmla="*/ 2525117 h 4454436"/>
                  <a:gd name="connsiteX7" fmla="*/ 415623 w 1642302"/>
                  <a:gd name="connsiteY7" fmla="*/ 213114 h 4454436"/>
                  <a:gd name="connsiteX8" fmla="*/ 826780 w 1642302"/>
                  <a:gd name="connsiteY8" fmla="*/ 72 h 4454436"/>
                  <a:gd name="connsiteX0" fmla="*/ 826780 w 1642302"/>
                  <a:gd name="connsiteY0" fmla="*/ 72 h 4454436"/>
                  <a:gd name="connsiteX1" fmla="*/ 1221245 w 1642302"/>
                  <a:gd name="connsiteY1" fmla="*/ 182950 h 4454436"/>
                  <a:gd name="connsiteX2" fmla="*/ 1459815 w 1642302"/>
                  <a:gd name="connsiteY2" fmla="*/ 2671275 h 4454436"/>
                  <a:gd name="connsiteX3" fmla="*/ 1642302 w 1642302"/>
                  <a:gd name="connsiteY3" fmla="*/ 4454436 h 4454436"/>
                  <a:gd name="connsiteX4" fmla="*/ 0 w 1642302"/>
                  <a:gd name="connsiteY4" fmla="*/ 4454436 h 4454436"/>
                  <a:gd name="connsiteX5" fmla="*/ 195722 w 1642302"/>
                  <a:gd name="connsiteY5" fmla="*/ 2525117 h 4454436"/>
                  <a:gd name="connsiteX6" fmla="*/ 415623 w 1642302"/>
                  <a:gd name="connsiteY6" fmla="*/ 213114 h 4454436"/>
                  <a:gd name="connsiteX7" fmla="*/ 826780 w 1642302"/>
                  <a:gd name="connsiteY7" fmla="*/ 72 h 4454436"/>
                  <a:gd name="connsiteX0" fmla="*/ 826780 w 1957967"/>
                  <a:gd name="connsiteY0" fmla="*/ 72 h 4454436"/>
                  <a:gd name="connsiteX1" fmla="*/ 1221245 w 1957967"/>
                  <a:gd name="connsiteY1" fmla="*/ 182950 h 4454436"/>
                  <a:gd name="connsiteX2" fmla="*/ 1459815 w 1957967"/>
                  <a:gd name="connsiteY2" fmla="*/ 2671275 h 4454436"/>
                  <a:gd name="connsiteX3" fmla="*/ 1957967 w 1957967"/>
                  <a:gd name="connsiteY3" fmla="*/ 4413146 h 4454436"/>
                  <a:gd name="connsiteX4" fmla="*/ 0 w 1957967"/>
                  <a:gd name="connsiteY4" fmla="*/ 4454436 h 4454436"/>
                  <a:gd name="connsiteX5" fmla="*/ 195722 w 1957967"/>
                  <a:gd name="connsiteY5" fmla="*/ 2525117 h 4454436"/>
                  <a:gd name="connsiteX6" fmla="*/ 415623 w 1957967"/>
                  <a:gd name="connsiteY6" fmla="*/ 213114 h 4454436"/>
                  <a:gd name="connsiteX7" fmla="*/ 826780 w 1957967"/>
                  <a:gd name="connsiteY7" fmla="*/ 72 h 4454436"/>
                  <a:gd name="connsiteX0" fmla="*/ 826780 w 1957967"/>
                  <a:gd name="connsiteY0" fmla="*/ 72 h 4454436"/>
                  <a:gd name="connsiteX1" fmla="*/ 1221245 w 1957967"/>
                  <a:gd name="connsiteY1" fmla="*/ 182950 h 4454436"/>
                  <a:gd name="connsiteX2" fmla="*/ 1459815 w 1957967"/>
                  <a:gd name="connsiteY2" fmla="*/ 2671275 h 4454436"/>
                  <a:gd name="connsiteX3" fmla="*/ 1957967 w 1957967"/>
                  <a:gd name="connsiteY3" fmla="*/ 4413146 h 4454436"/>
                  <a:gd name="connsiteX4" fmla="*/ 0 w 1957967"/>
                  <a:gd name="connsiteY4" fmla="*/ 4454436 h 4454436"/>
                  <a:gd name="connsiteX5" fmla="*/ 195722 w 1957967"/>
                  <a:gd name="connsiteY5" fmla="*/ 2525117 h 4454436"/>
                  <a:gd name="connsiteX6" fmla="*/ 415623 w 1957967"/>
                  <a:gd name="connsiteY6" fmla="*/ 213114 h 4454436"/>
                  <a:gd name="connsiteX7" fmla="*/ 826780 w 1957967"/>
                  <a:gd name="connsiteY7" fmla="*/ 72 h 4454436"/>
                  <a:gd name="connsiteX0" fmla="*/ 826780 w 1957967"/>
                  <a:gd name="connsiteY0" fmla="*/ 72 h 4454436"/>
                  <a:gd name="connsiteX1" fmla="*/ 1221245 w 1957967"/>
                  <a:gd name="connsiteY1" fmla="*/ 182950 h 4454436"/>
                  <a:gd name="connsiteX2" fmla="*/ 1459815 w 1957967"/>
                  <a:gd name="connsiteY2" fmla="*/ 2671275 h 4454436"/>
                  <a:gd name="connsiteX3" fmla="*/ 1957967 w 1957967"/>
                  <a:gd name="connsiteY3" fmla="*/ 4413146 h 4454436"/>
                  <a:gd name="connsiteX4" fmla="*/ 0 w 1957967"/>
                  <a:gd name="connsiteY4" fmla="*/ 4454436 h 4454436"/>
                  <a:gd name="connsiteX5" fmla="*/ 195722 w 1957967"/>
                  <a:gd name="connsiteY5" fmla="*/ 2525117 h 4454436"/>
                  <a:gd name="connsiteX6" fmla="*/ 415623 w 1957967"/>
                  <a:gd name="connsiteY6" fmla="*/ 213114 h 4454436"/>
                  <a:gd name="connsiteX7" fmla="*/ 826780 w 1957967"/>
                  <a:gd name="connsiteY7" fmla="*/ 72 h 4454436"/>
                  <a:gd name="connsiteX0" fmla="*/ 993382 w 2124569"/>
                  <a:gd name="connsiteY0" fmla="*/ 72 h 5569281"/>
                  <a:gd name="connsiteX1" fmla="*/ 1387847 w 2124569"/>
                  <a:gd name="connsiteY1" fmla="*/ 182950 h 5569281"/>
                  <a:gd name="connsiteX2" fmla="*/ 1626417 w 2124569"/>
                  <a:gd name="connsiteY2" fmla="*/ 2671275 h 5569281"/>
                  <a:gd name="connsiteX3" fmla="*/ 2124569 w 2124569"/>
                  <a:gd name="connsiteY3" fmla="*/ 4413146 h 5569281"/>
                  <a:gd name="connsiteX4" fmla="*/ 0 w 2124569"/>
                  <a:gd name="connsiteY4" fmla="*/ 5569281 h 5569281"/>
                  <a:gd name="connsiteX5" fmla="*/ 362324 w 2124569"/>
                  <a:gd name="connsiteY5" fmla="*/ 2525117 h 5569281"/>
                  <a:gd name="connsiteX6" fmla="*/ 582225 w 2124569"/>
                  <a:gd name="connsiteY6" fmla="*/ 213114 h 5569281"/>
                  <a:gd name="connsiteX7" fmla="*/ 993382 w 2124569"/>
                  <a:gd name="connsiteY7" fmla="*/ 72 h 5569281"/>
                  <a:gd name="connsiteX0" fmla="*/ 993382 w 2449003"/>
                  <a:gd name="connsiteY0" fmla="*/ 72 h 5569281"/>
                  <a:gd name="connsiteX1" fmla="*/ 1387847 w 2449003"/>
                  <a:gd name="connsiteY1" fmla="*/ 182950 h 5569281"/>
                  <a:gd name="connsiteX2" fmla="*/ 1626417 w 2449003"/>
                  <a:gd name="connsiteY2" fmla="*/ 2671275 h 5569281"/>
                  <a:gd name="connsiteX3" fmla="*/ 2449003 w 2449003"/>
                  <a:gd name="connsiteY3" fmla="*/ 5445410 h 5569281"/>
                  <a:gd name="connsiteX4" fmla="*/ 0 w 2449003"/>
                  <a:gd name="connsiteY4" fmla="*/ 5569281 h 5569281"/>
                  <a:gd name="connsiteX5" fmla="*/ 362324 w 2449003"/>
                  <a:gd name="connsiteY5" fmla="*/ 2525117 h 5569281"/>
                  <a:gd name="connsiteX6" fmla="*/ 582225 w 2449003"/>
                  <a:gd name="connsiteY6" fmla="*/ 213114 h 5569281"/>
                  <a:gd name="connsiteX7" fmla="*/ 993382 w 2449003"/>
                  <a:gd name="connsiteY7" fmla="*/ 72 h 5569281"/>
                  <a:gd name="connsiteX0" fmla="*/ 993382 w 2212255"/>
                  <a:gd name="connsiteY0" fmla="*/ 72 h 5569281"/>
                  <a:gd name="connsiteX1" fmla="*/ 1387847 w 2212255"/>
                  <a:gd name="connsiteY1" fmla="*/ 182950 h 5569281"/>
                  <a:gd name="connsiteX2" fmla="*/ 1626417 w 2212255"/>
                  <a:gd name="connsiteY2" fmla="*/ 2671275 h 5569281"/>
                  <a:gd name="connsiteX3" fmla="*/ 2212255 w 2212255"/>
                  <a:gd name="connsiteY3" fmla="*/ 5476379 h 5569281"/>
                  <a:gd name="connsiteX4" fmla="*/ 0 w 2212255"/>
                  <a:gd name="connsiteY4" fmla="*/ 5569281 h 5569281"/>
                  <a:gd name="connsiteX5" fmla="*/ 362324 w 2212255"/>
                  <a:gd name="connsiteY5" fmla="*/ 2525117 h 5569281"/>
                  <a:gd name="connsiteX6" fmla="*/ 582225 w 2212255"/>
                  <a:gd name="connsiteY6" fmla="*/ 213114 h 5569281"/>
                  <a:gd name="connsiteX7" fmla="*/ 993382 w 2212255"/>
                  <a:gd name="connsiteY7" fmla="*/ 72 h 5569281"/>
                  <a:gd name="connsiteX0" fmla="*/ 993382 w 2212255"/>
                  <a:gd name="connsiteY0" fmla="*/ 72 h 5569281"/>
                  <a:gd name="connsiteX1" fmla="*/ 1387847 w 2212255"/>
                  <a:gd name="connsiteY1" fmla="*/ 182950 h 5569281"/>
                  <a:gd name="connsiteX2" fmla="*/ 1626417 w 2212255"/>
                  <a:gd name="connsiteY2" fmla="*/ 2671275 h 5569281"/>
                  <a:gd name="connsiteX3" fmla="*/ 2212255 w 2212255"/>
                  <a:gd name="connsiteY3" fmla="*/ 5476379 h 5569281"/>
                  <a:gd name="connsiteX4" fmla="*/ 0 w 2212255"/>
                  <a:gd name="connsiteY4" fmla="*/ 5569281 h 5569281"/>
                  <a:gd name="connsiteX5" fmla="*/ 362324 w 2212255"/>
                  <a:gd name="connsiteY5" fmla="*/ 2525117 h 5569281"/>
                  <a:gd name="connsiteX6" fmla="*/ 582225 w 2212255"/>
                  <a:gd name="connsiteY6" fmla="*/ 213114 h 5569281"/>
                  <a:gd name="connsiteX7" fmla="*/ 993382 w 2212255"/>
                  <a:gd name="connsiteY7" fmla="*/ 72 h 5569281"/>
                  <a:gd name="connsiteX0" fmla="*/ 993382 w 2212255"/>
                  <a:gd name="connsiteY0" fmla="*/ 72 h 5569281"/>
                  <a:gd name="connsiteX1" fmla="*/ 1387847 w 2212255"/>
                  <a:gd name="connsiteY1" fmla="*/ 182950 h 5569281"/>
                  <a:gd name="connsiteX2" fmla="*/ 1626417 w 2212255"/>
                  <a:gd name="connsiteY2" fmla="*/ 2671275 h 5569281"/>
                  <a:gd name="connsiteX3" fmla="*/ 2212255 w 2212255"/>
                  <a:gd name="connsiteY3" fmla="*/ 5476379 h 5569281"/>
                  <a:gd name="connsiteX4" fmla="*/ 0 w 2212255"/>
                  <a:gd name="connsiteY4" fmla="*/ 5569281 h 5569281"/>
                  <a:gd name="connsiteX5" fmla="*/ 362324 w 2212255"/>
                  <a:gd name="connsiteY5" fmla="*/ 2525117 h 5569281"/>
                  <a:gd name="connsiteX6" fmla="*/ 582225 w 2212255"/>
                  <a:gd name="connsiteY6" fmla="*/ 213114 h 5569281"/>
                  <a:gd name="connsiteX7" fmla="*/ 993382 w 2212255"/>
                  <a:gd name="connsiteY7" fmla="*/ 72 h 5569281"/>
                  <a:gd name="connsiteX0" fmla="*/ 993382 w 2071959"/>
                  <a:gd name="connsiteY0" fmla="*/ 72 h 5569281"/>
                  <a:gd name="connsiteX1" fmla="*/ 1387847 w 2071959"/>
                  <a:gd name="connsiteY1" fmla="*/ 182950 h 5569281"/>
                  <a:gd name="connsiteX2" fmla="*/ 1626417 w 2071959"/>
                  <a:gd name="connsiteY2" fmla="*/ 2671275 h 5569281"/>
                  <a:gd name="connsiteX3" fmla="*/ 2071959 w 2071959"/>
                  <a:gd name="connsiteY3" fmla="*/ 5527991 h 5569281"/>
                  <a:gd name="connsiteX4" fmla="*/ 0 w 2071959"/>
                  <a:gd name="connsiteY4" fmla="*/ 5569281 h 5569281"/>
                  <a:gd name="connsiteX5" fmla="*/ 362324 w 2071959"/>
                  <a:gd name="connsiteY5" fmla="*/ 2525117 h 5569281"/>
                  <a:gd name="connsiteX6" fmla="*/ 582225 w 2071959"/>
                  <a:gd name="connsiteY6" fmla="*/ 213114 h 5569281"/>
                  <a:gd name="connsiteX7" fmla="*/ 993382 w 2071959"/>
                  <a:gd name="connsiteY7" fmla="*/ 72 h 5569281"/>
                  <a:gd name="connsiteX0" fmla="*/ 993382 w 2071959"/>
                  <a:gd name="connsiteY0" fmla="*/ 72 h 5569281"/>
                  <a:gd name="connsiteX1" fmla="*/ 1387847 w 2071959"/>
                  <a:gd name="connsiteY1" fmla="*/ 182950 h 5569281"/>
                  <a:gd name="connsiteX2" fmla="*/ 1626417 w 2071959"/>
                  <a:gd name="connsiteY2" fmla="*/ 2671275 h 5569281"/>
                  <a:gd name="connsiteX3" fmla="*/ 2071959 w 2071959"/>
                  <a:gd name="connsiteY3" fmla="*/ 5527991 h 5569281"/>
                  <a:gd name="connsiteX4" fmla="*/ 0 w 2071959"/>
                  <a:gd name="connsiteY4" fmla="*/ 5569281 h 5569281"/>
                  <a:gd name="connsiteX5" fmla="*/ 362324 w 2071959"/>
                  <a:gd name="connsiteY5" fmla="*/ 2525117 h 5569281"/>
                  <a:gd name="connsiteX6" fmla="*/ 582225 w 2071959"/>
                  <a:gd name="connsiteY6" fmla="*/ 213114 h 5569281"/>
                  <a:gd name="connsiteX7" fmla="*/ 993382 w 2071959"/>
                  <a:gd name="connsiteY7" fmla="*/ 72 h 5569281"/>
                  <a:gd name="connsiteX0" fmla="*/ 993382 w 2068851"/>
                  <a:gd name="connsiteY0" fmla="*/ 72 h 5586530"/>
                  <a:gd name="connsiteX1" fmla="*/ 1387847 w 2068851"/>
                  <a:gd name="connsiteY1" fmla="*/ 182950 h 5586530"/>
                  <a:gd name="connsiteX2" fmla="*/ 1626417 w 2068851"/>
                  <a:gd name="connsiteY2" fmla="*/ 2671275 h 5586530"/>
                  <a:gd name="connsiteX3" fmla="*/ 2068851 w 2068851"/>
                  <a:gd name="connsiteY3" fmla="*/ 5586530 h 5586530"/>
                  <a:gd name="connsiteX4" fmla="*/ 0 w 2068851"/>
                  <a:gd name="connsiteY4" fmla="*/ 5569281 h 5586530"/>
                  <a:gd name="connsiteX5" fmla="*/ 362324 w 2068851"/>
                  <a:gd name="connsiteY5" fmla="*/ 2525117 h 5586530"/>
                  <a:gd name="connsiteX6" fmla="*/ 582225 w 2068851"/>
                  <a:gd name="connsiteY6" fmla="*/ 213114 h 5586530"/>
                  <a:gd name="connsiteX7" fmla="*/ 993382 w 2068851"/>
                  <a:gd name="connsiteY7" fmla="*/ 72 h 5586530"/>
                  <a:gd name="connsiteX0" fmla="*/ 1215567 w 2291036"/>
                  <a:gd name="connsiteY0" fmla="*/ 8830 h 5595288"/>
                  <a:gd name="connsiteX1" fmla="*/ 1610032 w 2291036"/>
                  <a:gd name="connsiteY1" fmla="*/ 191708 h 5595288"/>
                  <a:gd name="connsiteX2" fmla="*/ 1848602 w 2291036"/>
                  <a:gd name="connsiteY2" fmla="*/ 2680033 h 5595288"/>
                  <a:gd name="connsiteX3" fmla="*/ 2291036 w 2291036"/>
                  <a:gd name="connsiteY3" fmla="*/ 5595288 h 5595288"/>
                  <a:gd name="connsiteX4" fmla="*/ 222185 w 2291036"/>
                  <a:gd name="connsiteY4" fmla="*/ 5578039 h 5595288"/>
                  <a:gd name="connsiteX5" fmla="*/ 584509 w 2291036"/>
                  <a:gd name="connsiteY5" fmla="*/ 2533875 h 5595288"/>
                  <a:gd name="connsiteX6" fmla="*/ 272456 w 2291036"/>
                  <a:gd name="connsiteY6" fmla="*/ 430619 h 5595288"/>
                  <a:gd name="connsiteX7" fmla="*/ 1215567 w 2291036"/>
                  <a:gd name="connsiteY7" fmla="*/ 8830 h 5595288"/>
                  <a:gd name="connsiteX0" fmla="*/ 993382 w 2068851"/>
                  <a:gd name="connsiteY0" fmla="*/ 8832 h 5595290"/>
                  <a:gd name="connsiteX1" fmla="*/ 1387847 w 2068851"/>
                  <a:gd name="connsiteY1" fmla="*/ 191710 h 5595290"/>
                  <a:gd name="connsiteX2" fmla="*/ 1626417 w 2068851"/>
                  <a:gd name="connsiteY2" fmla="*/ 2680035 h 5595290"/>
                  <a:gd name="connsiteX3" fmla="*/ 2068851 w 2068851"/>
                  <a:gd name="connsiteY3" fmla="*/ 5595290 h 5595290"/>
                  <a:gd name="connsiteX4" fmla="*/ 0 w 2068851"/>
                  <a:gd name="connsiteY4" fmla="*/ 5578041 h 5595290"/>
                  <a:gd name="connsiteX5" fmla="*/ 362324 w 2068851"/>
                  <a:gd name="connsiteY5" fmla="*/ 2533877 h 5595290"/>
                  <a:gd name="connsiteX6" fmla="*/ 50271 w 2068851"/>
                  <a:gd name="connsiteY6" fmla="*/ 430621 h 5595290"/>
                  <a:gd name="connsiteX7" fmla="*/ 993382 w 2068851"/>
                  <a:gd name="connsiteY7" fmla="*/ 8832 h 5595290"/>
                  <a:gd name="connsiteX0" fmla="*/ 993382 w 2068851"/>
                  <a:gd name="connsiteY0" fmla="*/ 8832 h 5595290"/>
                  <a:gd name="connsiteX1" fmla="*/ 1387847 w 2068851"/>
                  <a:gd name="connsiteY1" fmla="*/ 191710 h 5595290"/>
                  <a:gd name="connsiteX2" fmla="*/ 1626417 w 2068851"/>
                  <a:gd name="connsiteY2" fmla="*/ 2680035 h 5595290"/>
                  <a:gd name="connsiteX3" fmla="*/ 2068851 w 2068851"/>
                  <a:gd name="connsiteY3" fmla="*/ 5595290 h 5595290"/>
                  <a:gd name="connsiteX4" fmla="*/ 0 w 2068851"/>
                  <a:gd name="connsiteY4" fmla="*/ 5578041 h 5595290"/>
                  <a:gd name="connsiteX5" fmla="*/ 362324 w 2068851"/>
                  <a:gd name="connsiteY5" fmla="*/ 2533877 h 5595290"/>
                  <a:gd name="connsiteX6" fmla="*/ 50271 w 2068851"/>
                  <a:gd name="connsiteY6" fmla="*/ 430621 h 5595290"/>
                  <a:gd name="connsiteX7" fmla="*/ 993382 w 2068851"/>
                  <a:gd name="connsiteY7" fmla="*/ 8832 h 5595290"/>
                  <a:gd name="connsiteX0" fmla="*/ 993382 w 2068851"/>
                  <a:gd name="connsiteY0" fmla="*/ 8832 h 5595290"/>
                  <a:gd name="connsiteX1" fmla="*/ 1387847 w 2068851"/>
                  <a:gd name="connsiteY1" fmla="*/ 191710 h 5595290"/>
                  <a:gd name="connsiteX2" fmla="*/ 1626417 w 2068851"/>
                  <a:gd name="connsiteY2" fmla="*/ 2680035 h 5595290"/>
                  <a:gd name="connsiteX3" fmla="*/ 2068851 w 2068851"/>
                  <a:gd name="connsiteY3" fmla="*/ 5595290 h 5595290"/>
                  <a:gd name="connsiteX4" fmla="*/ 0 w 2068851"/>
                  <a:gd name="connsiteY4" fmla="*/ 5578041 h 5595290"/>
                  <a:gd name="connsiteX5" fmla="*/ 362324 w 2068851"/>
                  <a:gd name="connsiteY5" fmla="*/ 2533877 h 5595290"/>
                  <a:gd name="connsiteX6" fmla="*/ 50271 w 2068851"/>
                  <a:gd name="connsiteY6" fmla="*/ 430621 h 5595290"/>
                  <a:gd name="connsiteX7" fmla="*/ 993382 w 2068851"/>
                  <a:gd name="connsiteY7" fmla="*/ 8832 h 5595290"/>
                  <a:gd name="connsiteX0" fmla="*/ 993382 w 2068851"/>
                  <a:gd name="connsiteY0" fmla="*/ 2122 h 5588580"/>
                  <a:gd name="connsiteX1" fmla="*/ 1865241 w 2068851"/>
                  <a:gd name="connsiteY1" fmla="*/ 281346 h 5588580"/>
                  <a:gd name="connsiteX2" fmla="*/ 1626417 w 2068851"/>
                  <a:gd name="connsiteY2" fmla="*/ 2673325 h 5588580"/>
                  <a:gd name="connsiteX3" fmla="*/ 2068851 w 2068851"/>
                  <a:gd name="connsiteY3" fmla="*/ 5588580 h 5588580"/>
                  <a:gd name="connsiteX4" fmla="*/ 0 w 2068851"/>
                  <a:gd name="connsiteY4" fmla="*/ 5571331 h 5588580"/>
                  <a:gd name="connsiteX5" fmla="*/ 362324 w 2068851"/>
                  <a:gd name="connsiteY5" fmla="*/ 2527167 h 5588580"/>
                  <a:gd name="connsiteX6" fmla="*/ 50271 w 2068851"/>
                  <a:gd name="connsiteY6" fmla="*/ 423911 h 5588580"/>
                  <a:gd name="connsiteX7" fmla="*/ 993382 w 2068851"/>
                  <a:gd name="connsiteY7" fmla="*/ 2122 h 5588580"/>
                  <a:gd name="connsiteX0" fmla="*/ 993382 w 2068851"/>
                  <a:gd name="connsiteY0" fmla="*/ 2122 h 5588580"/>
                  <a:gd name="connsiteX1" fmla="*/ 1865241 w 2068851"/>
                  <a:gd name="connsiteY1" fmla="*/ 281346 h 5588580"/>
                  <a:gd name="connsiteX2" fmla="*/ 1626417 w 2068851"/>
                  <a:gd name="connsiteY2" fmla="*/ 2673325 h 5588580"/>
                  <a:gd name="connsiteX3" fmla="*/ 2068851 w 2068851"/>
                  <a:gd name="connsiteY3" fmla="*/ 5588580 h 5588580"/>
                  <a:gd name="connsiteX4" fmla="*/ 0 w 2068851"/>
                  <a:gd name="connsiteY4" fmla="*/ 5571331 h 5588580"/>
                  <a:gd name="connsiteX5" fmla="*/ 362324 w 2068851"/>
                  <a:gd name="connsiteY5" fmla="*/ 2527167 h 5588580"/>
                  <a:gd name="connsiteX6" fmla="*/ 50271 w 2068851"/>
                  <a:gd name="connsiteY6" fmla="*/ 423911 h 5588580"/>
                  <a:gd name="connsiteX7" fmla="*/ 993382 w 2068851"/>
                  <a:gd name="connsiteY7" fmla="*/ 2122 h 5588580"/>
                  <a:gd name="connsiteX0" fmla="*/ 993382 w 2068851"/>
                  <a:gd name="connsiteY0" fmla="*/ 2122 h 5588580"/>
                  <a:gd name="connsiteX1" fmla="*/ 1865241 w 2068851"/>
                  <a:gd name="connsiteY1" fmla="*/ 281346 h 5588580"/>
                  <a:gd name="connsiteX2" fmla="*/ 1626417 w 2068851"/>
                  <a:gd name="connsiteY2" fmla="*/ 2673325 h 5588580"/>
                  <a:gd name="connsiteX3" fmla="*/ 2068851 w 2068851"/>
                  <a:gd name="connsiteY3" fmla="*/ 5588580 h 5588580"/>
                  <a:gd name="connsiteX4" fmla="*/ 0 w 2068851"/>
                  <a:gd name="connsiteY4" fmla="*/ 5571331 h 5588580"/>
                  <a:gd name="connsiteX5" fmla="*/ 362324 w 2068851"/>
                  <a:gd name="connsiteY5" fmla="*/ 2527167 h 5588580"/>
                  <a:gd name="connsiteX6" fmla="*/ 50271 w 2068851"/>
                  <a:gd name="connsiteY6" fmla="*/ 423911 h 5588580"/>
                  <a:gd name="connsiteX7" fmla="*/ 993382 w 2068851"/>
                  <a:gd name="connsiteY7" fmla="*/ 2122 h 5588580"/>
                  <a:gd name="connsiteX0" fmla="*/ 993382 w 2096567"/>
                  <a:gd name="connsiteY0" fmla="*/ 3161 h 5589619"/>
                  <a:gd name="connsiteX1" fmla="*/ 2090298 w 2096567"/>
                  <a:gd name="connsiteY1" fmla="*/ 258298 h 5589619"/>
                  <a:gd name="connsiteX2" fmla="*/ 1626417 w 2096567"/>
                  <a:gd name="connsiteY2" fmla="*/ 2674364 h 5589619"/>
                  <a:gd name="connsiteX3" fmla="*/ 2068851 w 2096567"/>
                  <a:gd name="connsiteY3" fmla="*/ 5589619 h 5589619"/>
                  <a:gd name="connsiteX4" fmla="*/ 0 w 2096567"/>
                  <a:gd name="connsiteY4" fmla="*/ 5572370 h 5589619"/>
                  <a:gd name="connsiteX5" fmla="*/ 362324 w 2096567"/>
                  <a:gd name="connsiteY5" fmla="*/ 2528206 h 5589619"/>
                  <a:gd name="connsiteX6" fmla="*/ 50271 w 2096567"/>
                  <a:gd name="connsiteY6" fmla="*/ 424950 h 5589619"/>
                  <a:gd name="connsiteX7" fmla="*/ 993382 w 2096567"/>
                  <a:gd name="connsiteY7" fmla="*/ 3161 h 5589619"/>
                  <a:gd name="connsiteX0" fmla="*/ 993382 w 2218232"/>
                  <a:gd name="connsiteY0" fmla="*/ 1354 h 5587812"/>
                  <a:gd name="connsiteX1" fmla="*/ 2213057 w 2218232"/>
                  <a:gd name="connsiteY1" fmla="*/ 304664 h 5587812"/>
                  <a:gd name="connsiteX2" fmla="*/ 1626417 w 2218232"/>
                  <a:gd name="connsiteY2" fmla="*/ 2672557 h 5587812"/>
                  <a:gd name="connsiteX3" fmla="*/ 2068851 w 2218232"/>
                  <a:gd name="connsiteY3" fmla="*/ 5587812 h 5587812"/>
                  <a:gd name="connsiteX4" fmla="*/ 0 w 2218232"/>
                  <a:gd name="connsiteY4" fmla="*/ 5570563 h 5587812"/>
                  <a:gd name="connsiteX5" fmla="*/ 362324 w 2218232"/>
                  <a:gd name="connsiteY5" fmla="*/ 2526399 h 5587812"/>
                  <a:gd name="connsiteX6" fmla="*/ 50271 w 2218232"/>
                  <a:gd name="connsiteY6" fmla="*/ 423143 h 5587812"/>
                  <a:gd name="connsiteX7" fmla="*/ 993382 w 2218232"/>
                  <a:gd name="connsiteY7" fmla="*/ 1354 h 5587812"/>
                  <a:gd name="connsiteX0" fmla="*/ 993382 w 2218232"/>
                  <a:gd name="connsiteY0" fmla="*/ 24367 h 5610825"/>
                  <a:gd name="connsiteX1" fmla="*/ 2213057 w 2218232"/>
                  <a:gd name="connsiteY1" fmla="*/ 327677 h 5610825"/>
                  <a:gd name="connsiteX2" fmla="*/ 1626417 w 2218232"/>
                  <a:gd name="connsiteY2" fmla="*/ 2695570 h 5610825"/>
                  <a:gd name="connsiteX3" fmla="*/ 2068851 w 2218232"/>
                  <a:gd name="connsiteY3" fmla="*/ 5610825 h 5610825"/>
                  <a:gd name="connsiteX4" fmla="*/ 0 w 2218232"/>
                  <a:gd name="connsiteY4" fmla="*/ 5593576 h 5610825"/>
                  <a:gd name="connsiteX5" fmla="*/ 362324 w 2218232"/>
                  <a:gd name="connsiteY5" fmla="*/ 2549412 h 5610825"/>
                  <a:gd name="connsiteX6" fmla="*/ 50271 w 2218232"/>
                  <a:gd name="connsiteY6" fmla="*/ 446156 h 5610825"/>
                  <a:gd name="connsiteX7" fmla="*/ 993382 w 2218232"/>
                  <a:gd name="connsiteY7" fmla="*/ 24367 h 5610825"/>
                  <a:gd name="connsiteX0" fmla="*/ 993382 w 2218232"/>
                  <a:gd name="connsiteY0" fmla="*/ 381 h 5586839"/>
                  <a:gd name="connsiteX1" fmla="*/ 2213057 w 2218232"/>
                  <a:gd name="connsiteY1" fmla="*/ 496380 h 5586839"/>
                  <a:gd name="connsiteX2" fmla="*/ 1626417 w 2218232"/>
                  <a:gd name="connsiteY2" fmla="*/ 2671584 h 5586839"/>
                  <a:gd name="connsiteX3" fmla="*/ 2068851 w 2218232"/>
                  <a:gd name="connsiteY3" fmla="*/ 5586839 h 5586839"/>
                  <a:gd name="connsiteX4" fmla="*/ 0 w 2218232"/>
                  <a:gd name="connsiteY4" fmla="*/ 5569590 h 5586839"/>
                  <a:gd name="connsiteX5" fmla="*/ 362324 w 2218232"/>
                  <a:gd name="connsiteY5" fmla="*/ 2525426 h 5586839"/>
                  <a:gd name="connsiteX6" fmla="*/ 50271 w 2218232"/>
                  <a:gd name="connsiteY6" fmla="*/ 422170 h 5586839"/>
                  <a:gd name="connsiteX7" fmla="*/ 993382 w 2218232"/>
                  <a:gd name="connsiteY7" fmla="*/ 381 h 5586839"/>
                  <a:gd name="connsiteX0" fmla="*/ 1195135 w 2419985"/>
                  <a:gd name="connsiteY0" fmla="*/ 43 h 5586501"/>
                  <a:gd name="connsiteX1" fmla="*/ 2414810 w 2419985"/>
                  <a:gd name="connsiteY1" fmla="*/ 496042 h 5586501"/>
                  <a:gd name="connsiteX2" fmla="*/ 1828170 w 2419985"/>
                  <a:gd name="connsiteY2" fmla="*/ 2671246 h 5586501"/>
                  <a:gd name="connsiteX3" fmla="*/ 2270604 w 2419985"/>
                  <a:gd name="connsiteY3" fmla="*/ 5586501 h 5586501"/>
                  <a:gd name="connsiteX4" fmla="*/ 201753 w 2419985"/>
                  <a:gd name="connsiteY4" fmla="*/ 5569252 h 5586501"/>
                  <a:gd name="connsiteX5" fmla="*/ 564077 w 2419985"/>
                  <a:gd name="connsiteY5" fmla="*/ 2525088 h 5586501"/>
                  <a:gd name="connsiteX6" fmla="*/ 16737 w 2419985"/>
                  <a:gd name="connsiteY6" fmla="*/ 470004 h 5586501"/>
                  <a:gd name="connsiteX7" fmla="*/ 1195135 w 2419985"/>
                  <a:gd name="connsiteY7" fmla="*/ 43 h 5586501"/>
                  <a:gd name="connsiteX0" fmla="*/ 1195135 w 2419985"/>
                  <a:gd name="connsiteY0" fmla="*/ 2484 h 5588942"/>
                  <a:gd name="connsiteX1" fmla="*/ 2414810 w 2419985"/>
                  <a:gd name="connsiteY1" fmla="*/ 498483 h 5588942"/>
                  <a:gd name="connsiteX2" fmla="*/ 1828170 w 2419985"/>
                  <a:gd name="connsiteY2" fmla="*/ 2673687 h 5588942"/>
                  <a:gd name="connsiteX3" fmla="*/ 2270604 w 2419985"/>
                  <a:gd name="connsiteY3" fmla="*/ 5588942 h 5588942"/>
                  <a:gd name="connsiteX4" fmla="*/ 201753 w 2419985"/>
                  <a:gd name="connsiteY4" fmla="*/ 5571693 h 5588942"/>
                  <a:gd name="connsiteX5" fmla="*/ 564077 w 2419985"/>
                  <a:gd name="connsiteY5" fmla="*/ 2527529 h 5588942"/>
                  <a:gd name="connsiteX6" fmla="*/ 16737 w 2419985"/>
                  <a:gd name="connsiteY6" fmla="*/ 472445 h 5588942"/>
                  <a:gd name="connsiteX7" fmla="*/ 1195135 w 2419985"/>
                  <a:gd name="connsiteY7" fmla="*/ 2484 h 5588942"/>
                  <a:gd name="connsiteX0" fmla="*/ 1195135 w 2270605"/>
                  <a:gd name="connsiteY0" fmla="*/ 44458 h 5630916"/>
                  <a:gd name="connsiteX1" fmla="*/ 2244836 w 2270605"/>
                  <a:gd name="connsiteY1" fmla="*/ 307007 h 5630916"/>
                  <a:gd name="connsiteX2" fmla="*/ 1828170 w 2270605"/>
                  <a:gd name="connsiteY2" fmla="*/ 2715661 h 5630916"/>
                  <a:gd name="connsiteX3" fmla="*/ 2270604 w 2270605"/>
                  <a:gd name="connsiteY3" fmla="*/ 5630916 h 5630916"/>
                  <a:gd name="connsiteX4" fmla="*/ 201753 w 2270605"/>
                  <a:gd name="connsiteY4" fmla="*/ 5613667 h 5630916"/>
                  <a:gd name="connsiteX5" fmla="*/ 564077 w 2270605"/>
                  <a:gd name="connsiteY5" fmla="*/ 2569503 h 5630916"/>
                  <a:gd name="connsiteX6" fmla="*/ 16737 w 2270605"/>
                  <a:gd name="connsiteY6" fmla="*/ 514419 h 5630916"/>
                  <a:gd name="connsiteX7" fmla="*/ 1195135 w 2270605"/>
                  <a:gd name="connsiteY7" fmla="*/ 44458 h 5630916"/>
                  <a:gd name="connsiteX0" fmla="*/ 1195135 w 2270603"/>
                  <a:gd name="connsiteY0" fmla="*/ 8807 h 5595265"/>
                  <a:gd name="connsiteX1" fmla="*/ 2244836 w 2270603"/>
                  <a:gd name="connsiteY1" fmla="*/ 271356 h 5595265"/>
                  <a:gd name="connsiteX2" fmla="*/ 1828170 w 2270603"/>
                  <a:gd name="connsiteY2" fmla="*/ 2680010 h 5595265"/>
                  <a:gd name="connsiteX3" fmla="*/ 2270604 w 2270603"/>
                  <a:gd name="connsiteY3" fmla="*/ 5595265 h 5595265"/>
                  <a:gd name="connsiteX4" fmla="*/ 201753 w 2270603"/>
                  <a:gd name="connsiteY4" fmla="*/ 5578016 h 5595265"/>
                  <a:gd name="connsiteX5" fmla="*/ 564077 w 2270603"/>
                  <a:gd name="connsiteY5" fmla="*/ 2533852 h 5595265"/>
                  <a:gd name="connsiteX6" fmla="*/ 16737 w 2270603"/>
                  <a:gd name="connsiteY6" fmla="*/ 478768 h 5595265"/>
                  <a:gd name="connsiteX7" fmla="*/ 1195135 w 2270603"/>
                  <a:gd name="connsiteY7" fmla="*/ 8807 h 5595265"/>
                  <a:gd name="connsiteX0" fmla="*/ 1048645 w 2124114"/>
                  <a:gd name="connsiteY0" fmla="*/ 70435 h 5656893"/>
                  <a:gd name="connsiteX1" fmla="*/ 2098346 w 2124114"/>
                  <a:gd name="connsiteY1" fmla="*/ 332984 h 5656893"/>
                  <a:gd name="connsiteX2" fmla="*/ 1681680 w 2124114"/>
                  <a:gd name="connsiteY2" fmla="*/ 2741638 h 5656893"/>
                  <a:gd name="connsiteX3" fmla="*/ 2124114 w 2124114"/>
                  <a:gd name="connsiteY3" fmla="*/ 5656893 h 5656893"/>
                  <a:gd name="connsiteX4" fmla="*/ 55263 w 2124114"/>
                  <a:gd name="connsiteY4" fmla="*/ 5639644 h 5656893"/>
                  <a:gd name="connsiteX5" fmla="*/ 417587 w 2124114"/>
                  <a:gd name="connsiteY5" fmla="*/ 2595480 h 5656893"/>
                  <a:gd name="connsiteX6" fmla="*/ 21333 w 2124114"/>
                  <a:gd name="connsiteY6" fmla="*/ 318062 h 5656893"/>
                  <a:gd name="connsiteX7" fmla="*/ 1048645 w 2124114"/>
                  <a:gd name="connsiteY7" fmla="*/ 70435 h 5656893"/>
                  <a:gd name="connsiteX0" fmla="*/ 1048643 w 2124112"/>
                  <a:gd name="connsiteY0" fmla="*/ 109874 h 5696332"/>
                  <a:gd name="connsiteX1" fmla="*/ 2098344 w 2124112"/>
                  <a:gd name="connsiteY1" fmla="*/ 372423 h 5696332"/>
                  <a:gd name="connsiteX2" fmla="*/ 1681678 w 2124112"/>
                  <a:gd name="connsiteY2" fmla="*/ 2781077 h 5696332"/>
                  <a:gd name="connsiteX3" fmla="*/ 2124112 w 2124112"/>
                  <a:gd name="connsiteY3" fmla="*/ 5696332 h 5696332"/>
                  <a:gd name="connsiteX4" fmla="*/ 55261 w 2124112"/>
                  <a:gd name="connsiteY4" fmla="*/ 5679083 h 5696332"/>
                  <a:gd name="connsiteX5" fmla="*/ 417585 w 2124112"/>
                  <a:gd name="connsiteY5" fmla="*/ 2634919 h 5696332"/>
                  <a:gd name="connsiteX6" fmla="*/ 21331 w 2124112"/>
                  <a:gd name="connsiteY6" fmla="*/ 357501 h 5696332"/>
                  <a:gd name="connsiteX7" fmla="*/ 1048643 w 2124112"/>
                  <a:gd name="connsiteY7" fmla="*/ 109874 h 5696332"/>
                  <a:gd name="connsiteX0" fmla="*/ 1171402 w 2124112"/>
                  <a:gd name="connsiteY0" fmla="*/ 28752 h 5793075"/>
                  <a:gd name="connsiteX1" fmla="*/ 2098344 w 2124112"/>
                  <a:gd name="connsiteY1" fmla="*/ 469166 h 5793075"/>
                  <a:gd name="connsiteX2" fmla="*/ 1681678 w 2124112"/>
                  <a:gd name="connsiteY2" fmla="*/ 2877820 h 5793075"/>
                  <a:gd name="connsiteX3" fmla="*/ 2124112 w 2124112"/>
                  <a:gd name="connsiteY3" fmla="*/ 5793075 h 5793075"/>
                  <a:gd name="connsiteX4" fmla="*/ 55261 w 2124112"/>
                  <a:gd name="connsiteY4" fmla="*/ 5775826 h 5793075"/>
                  <a:gd name="connsiteX5" fmla="*/ 417585 w 2124112"/>
                  <a:gd name="connsiteY5" fmla="*/ 2731662 h 5793075"/>
                  <a:gd name="connsiteX6" fmla="*/ 21331 w 2124112"/>
                  <a:gd name="connsiteY6" fmla="*/ 454244 h 5793075"/>
                  <a:gd name="connsiteX7" fmla="*/ 1171402 w 2124112"/>
                  <a:gd name="connsiteY7" fmla="*/ 28752 h 5793075"/>
                  <a:gd name="connsiteX0" fmla="*/ 1058086 w 2124112"/>
                  <a:gd name="connsiteY0" fmla="*/ 80116 h 5722155"/>
                  <a:gd name="connsiteX1" fmla="*/ 2098344 w 2124112"/>
                  <a:gd name="connsiteY1" fmla="*/ 398246 h 5722155"/>
                  <a:gd name="connsiteX2" fmla="*/ 1681678 w 2124112"/>
                  <a:gd name="connsiteY2" fmla="*/ 2806900 h 5722155"/>
                  <a:gd name="connsiteX3" fmla="*/ 2124112 w 2124112"/>
                  <a:gd name="connsiteY3" fmla="*/ 5722155 h 5722155"/>
                  <a:gd name="connsiteX4" fmla="*/ 55261 w 2124112"/>
                  <a:gd name="connsiteY4" fmla="*/ 5704906 h 5722155"/>
                  <a:gd name="connsiteX5" fmla="*/ 417585 w 2124112"/>
                  <a:gd name="connsiteY5" fmla="*/ 2660742 h 5722155"/>
                  <a:gd name="connsiteX6" fmla="*/ 21331 w 2124112"/>
                  <a:gd name="connsiteY6" fmla="*/ 383324 h 5722155"/>
                  <a:gd name="connsiteX7" fmla="*/ 1058086 w 2124112"/>
                  <a:gd name="connsiteY7" fmla="*/ 80116 h 5722155"/>
                  <a:gd name="connsiteX0" fmla="*/ 1058086 w 2124112"/>
                  <a:gd name="connsiteY0" fmla="*/ 52087 h 5694126"/>
                  <a:gd name="connsiteX1" fmla="*/ 2098344 w 2124112"/>
                  <a:gd name="connsiteY1" fmla="*/ 370217 h 5694126"/>
                  <a:gd name="connsiteX2" fmla="*/ 1681678 w 2124112"/>
                  <a:gd name="connsiteY2" fmla="*/ 2778871 h 5694126"/>
                  <a:gd name="connsiteX3" fmla="*/ 2124112 w 2124112"/>
                  <a:gd name="connsiteY3" fmla="*/ 5694126 h 5694126"/>
                  <a:gd name="connsiteX4" fmla="*/ 55261 w 2124112"/>
                  <a:gd name="connsiteY4" fmla="*/ 5676877 h 5694126"/>
                  <a:gd name="connsiteX5" fmla="*/ 417585 w 2124112"/>
                  <a:gd name="connsiteY5" fmla="*/ 2632713 h 5694126"/>
                  <a:gd name="connsiteX6" fmla="*/ 21331 w 2124112"/>
                  <a:gd name="connsiteY6" fmla="*/ 355295 h 5694126"/>
                  <a:gd name="connsiteX7" fmla="*/ 1058086 w 2124112"/>
                  <a:gd name="connsiteY7" fmla="*/ 52087 h 5694126"/>
                  <a:gd name="connsiteX0" fmla="*/ 1067529 w 2124112"/>
                  <a:gd name="connsiteY0" fmla="*/ 127132 h 5646887"/>
                  <a:gd name="connsiteX1" fmla="*/ 2098344 w 2124112"/>
                  <a:gd name="connsiteY1" fmla="*/ 322978 h 5646887"/>
                  <a:gd name="connsiteX2" fmla="*/ 1681678 w 2124112"/>
                  <a:gd name="connsiteY2" fmla="*/ 2731632 h 5646887"/>
                  <a:gd name="connsiteX3" fmla="*/ 2124112 w 2124112"/>
                  <a:gd name="connsiteY3" fmla="*/ 5646887 h 5646887"/>
                  <a:gd name="connsiteX4" fmla="*/ 55261 w 2124112"/>
                  <a:gd name="connsiteY4" fmla="*/ 5629638 h 5646887"/>
                  <a:gd name="connsiteX5" fmla="*/ 417585 w 2124112"/>
                  <a:gd name="connsiteY5" fmla="*/ 2585474 h 5646887"/>
                  <a:gd name="connsiteX6" fmla="*/ 21331 w 2124112"/>
                  <a:gd name="connsiteY6" fmla="*/ 308056 h 5646887"/>
                  <a:gd name="connsiteX7" fmla="*/ 1067529 w 2124112"/>
                  <a:gd name="connsiteY7" fmla="*/ 127132 h 5646887"/>
                  <a:gd name="connsiteX0" fmla="*/ 1067529 w 2124112"/>
                  <a:gd name="connsiteY0" fmla="*/ 35147 h 5554902"/>
                  <a:gd name="connsiteX1" fmla="*/ 2098344 w 2124112"/>
                  <a:gd name="connsiteY1" fmla="*/ 230993 h 5554902"/>
                  <a:gd name="connsiteX2" fmla="*/ 1681678 w 2124112"/>
                  <a:gd name="connsiteY2" fmla="*/ 2639647 h 5554902"/>
                  <a:gd name="connsiteX3" fmla="*/ 2124112 w 2124112"/>
                  <a:gd name="connsiteY3" fmla="*/ 5554902 h 5554902"/>
                  <a:gd name="connsiteX4" fmla="*/ 55261 w 2124112"/>
                  <a:gd name="connsiteY4" fmla="*/ 5537653 h 5554902"/>
                  <a:gd name="connsiteX5" fmla="*/ 417585 w 2124112"/>
                  <a:gd name="connsiteY5" fmla="*/ 2493489 h 5554902"/>
                  <a:gd name="connsiteX6" fmla="*/ 21331 w 2124112"/>
                  <a:gd name="connsiteY6" fmla="*/ 216071 h 5554902"/>
                  <a:gd name="connsiteX7" fmla="*/ 1067529 w 2124112"/>
                  <a:gd name="connsiteY7" fmla="*/ 35147 h 5554902"/>
                  <a:gd name="connsiteX0" fmla="*/ 1067529 w 2124112"/>
                  <a:gd name="connsiteY0" fmla="*/ 22506 h 5542261"/>
                  <a:gd name="connsiteX1" fmla="*/ 2098344 w 2124112"/>
                  <a:gd name="connsiteY1" fmla="*/ 218352 h 5542261"/>
                  <a:gd name="connsiteX2" fmla="*/ 1681678 w 2124112"/>
                  <a:gd name="connsiteY2" fmla="*/ 2627006 h 5542261"/>
                  <a:gd name="connsiteX3" fmla="*/ 2124112 w 2124112"/>
                  <a:gd name="connsiteY3" fmla="*/ 5542261 h 5542261"/>
                  <a:gd name="connsiteX4" fmla="*/ 55261 w 2124112"/>
                  <a:gd name="connsiteY4" fmla="*/ 5525012 h 5542261"/>
                  <a:gd name="connsiteX5" fmla="*/ 417585 w 2124112"/>
                  <a:gd name="connsiteY5" fmla="*/ 2480848 h 5542261"/>
                  <a:gd name="connsiteX6" fmla="*/ 21331 w 2124112"/>
                  <a:gd name="connsiteY6" fmla="*/ 203430 h 5542261"/>
                  <a:gd name="connsiteX7" fmla="*/ 1067529 w 2124112"/>
                  <a:gd name="connsiteY7" fmla="*/ 22506 h 5542261"/>
                  <a:gd name="connsiteX0" fmla="*/ 1067529 w 2124112"/>
                  <a:gd name="connsiteY0" fmla="*/ 44766 h 5564521"/>
                  <a:gd name="connsiteX1" fmla="*/ 2098344 w 2124112"/>
                  <a:gd name="connsiteY1" fmla="*/ 240612 h 5564521"/>
                  <a:gd name="connsiteX2" fmla="*/ 1681678 w 2124112"/>
                  <a:gd name="connsiteY2" fmla="*/ 2649266 h 5564521"/>
                  <a:gd name="connsiteX3" fmla="*/ 2124112 w 2124112"/>
                  <a:gd name="connsiteY3" fmla="*/ 5564521 h 5564521"/>
                  <a:gd name="connsiteX4" fmla="*/ 55261 w 2124112"/>
                  <a:gd name="connsiteY4" fmla="*/ 5547272 h 5564521"/>
                  <a:gd name="connsiteX5" fmla="*/ 417585 w 2124112"/>
                  <a:gd name="connsiteY5" fmla="*/ 2503108 h 5564521"/>
                  <a:gd name="connsiteX6" fmla="*/ 21331 w 2124112"/>
                  <a:gd name="connsiteY6" fmla="*/ 225690 h 5564521"/>
                  <a:gd name="connsiteX7" fmla="*/ 1067529 w 2124112"/>
                  <a:gd name="connsiteY7" fmla="*/ 44766 h 5564521"/>
                  <a:gd name="connsiteX0" fmla="*/ 1067529 w 2124112"/>
                  <a:gd name="connsiteY0" fmla="*/ 44766 h 5564521"/>
                  <a:gd name="connsiteX1" fmla="*/ 2098344 w 2124112"/>
                  <a:gd name="connsiteY1" fmla="*/ 240612 h 5564521"/>
                  <a:gd name="connsiteX2" fmla="*/ 1681678 w 2124112"/>
                  <a:gd name="connsiteY2" fmla="*/ 2649266 h 5564521"/>
                  <a:gd name="connsiteX3" fmla="*/ 2124112 w 2124112"/>
                  <a:gd name="connsiteY3" fmla="*/ 5564521 h 5564521"/>
                  <a:gd name="connsiteX4" fmla="*/ 297916 w 2124112"/>
                  <a:gd name="connsiteY4" fmla="*/ 3690811 h 5564521"/>
                  <a:gd name="connsiteX5" fmla="*/ 417585 w 2124112"/>
                  <a:gd name="connsiteY5" fmla="*/ 2503108 h 5564521"/>
                  <a:gd name="connsiteX6" fmla="*/ 21331 w 2124112"/>
                  <a:gd name="connsiteY6" fmla="*/ 225690 h 5564521"/>
                  <a:gd name="connsiteX7" fmla="*/ 1067529 w 2124112"/>
                  <a:gd name="connsiteY7" fmla="*/ 44766 h 5564521"/>
                  <a:gd name="connsiteX0" fmla="*/ 1067529 w 2105168"/>
                  <a:gd name="connsiteY0" fmla="*/ 44766 h 3690811"/>
                  <a:gd name="connsiteX1" fmla="*/ 2098344 w 2105168"/>
                  <a:gd name="connsiteY1" fmla="*/ 240612 h 3690811"/>
                  <a:gd name="connsiteX2" fmla="*/ 1681678 w 2105168"/>
                  <a:gd name="connsiteY2" fmla="*/ 2649266 h 3690811"/>
                  <a:gd name="connsiteX3" fmla="*/ 1775295 w 2105168"/>
                  <a:gd name="connsiteY3" fmla="*/ 2992441 h 3690811"/>
                  <a:gd name="connsiteX4" fmla="*/ 297916 w 2105168"/>
                  <a:gd name="connsiteY4" fmla="*/ 3690811 h 3690811"/>
                  <a:gd name="connsiteX5" fmla="*/ 417585 w 2105168"/>
                  <a:gd name="connsiteY5" fmla="*/ 2503108 h 3690811"/>
                  <a:gd name="connsiteX6" fmla="*/ 21331 w 2105168"/>
                  <a:gd name="connsiteY6" fmla="*/ 225690 h 3690811"/>
                  <a:gd name="connsiteX7" fmla="*/ 1067529 w 2105168"/>
                  <a:gd name="connsiteY7" fmla="*/ 44766 h 3690811"/>
                  <a:gd name="connsiteX0" fmla="*/ 1067529 w 2105168"/>
                  <a:gd name="connsiteY0" fmla="*/ 44766 h 2992441"/>
                  <a:gd name="connsiteX1" fmla="*/ 2098344 w 2105168"/>
                  <a:gd name="connsiteY1" fmla="*/ 240612 h 2992441"/>
                  <a:gd name="connsiteX2" fmla="*/ 1681678 w 2105168"/>
                  <a:gd name="connsiteY2" fmla="*/ 2649266 h 2992441"/>
                  <a:gd name="connsiteX3" fmla="*/ 1775295 w 2105168"/>
                  <a:gd name="connsiteY3" fmla="*/ 2992441 h 2992441"/>
                  <a:gd name="connsiteX4" fmla="*/ 417585 w 2105168"/>
                  <a:gd name="connsiteY4" fmla="*/ 2503108 h 2992441"/>
                  <a:gd name="connsiteX5" fmla="*/ 21331 w 2105168"/>
                  <a:gd name="connsiteY5" fmla="*/ 225690 h 2992441"/>
                  <a:gd name="connsiteX6" fmla="*/ 1067529 w 2105168"/>
                  <a:gd name="connsiteY6" fmla="*/ 44766 h 2992441"/>
                  <a:gd name="connsiteX0" fmla="*/ 1067529 w 2105168"/>
                  <a:gd name="connsiteY0" fmla="*/ 44766 h 2877400"/>
                  <a:gd name="connsiteX1" fmla="*/ 2098344 w 2105168"/>
                  <a:gd name="connsiteY1" fmla="*/ 240612 h 2877400"/>
                  <a:gd name="connsiteX2" fmla="*/ 1681678 w 2105168"/>
                  <a:gd name="connsiteY2" fmla="*/ 2649266 h 2877400"/>
                  <a:gd name="connsiteX3" fmla="*/ 417585 w 2105168"/>
                  <a:gd name="connsiteY3" fmla="*/ 2503108 h 2877400"/>
                  <a:gd name="connsiteX4" fmla="*/ 21331 w 2105168"/>
                  <a:gd name="connsiteY4" fmla="*/ 225690 h 2877400"/>
                  <a:gd name="connsiteX5" fmla="*/ 1067529 w 2105168"/>
                  <a:gd name="connsiteY5" fmla="*/ 44766 h 2877400"/>
                  <a:gd name="connsiteX0" fmla="*/ 1067529 w 2107018"/>
                  <a:gd name="connsiteY0" fmla="*/ 44766 h 2676584"/>
                  <a:gd name="connsiteX1" fmla="*/ 2098344 w 2107018"/>
                  <a:gd name="connsiteY1" fmla="*/ 240612 h 2676584"/>
                  <a:gd name="connsiteX2" fmla="*/ 1795422 w 2107018"/>
                  <a:gd name="connsiteY2" fmla="*/ 2151444 h 2676584"/>
                  <a:gd name="connsiteX3" fmla="*/ 417585 w 2107018"/>
                  <a:gd name="connsiteY3" fmla="*/ 2503108 h 2676584"/>
                  <a:gd name="connsiteX4" fmla="*/ 21331 w 2107018"/>
                  <a:gd name="connsiteY4" fmla="*/ 225690 h 2676584"/>
                  <a:gd name="connsiteX5" fmla="*/ 1067529 w 2107018"/>
                  <a:gd name="connsiteY5" fmla="*/ 44766 h 2676584"/>
                  <a:gd name="connsiteX0" fmla="*/ 1074019 w 2113508"/>
                  <a:gd name="connsiteY0" fmla="*/ 44766 h 2409276"/>
                  <a:gd name="connsiteX1" fmla="*/ 2104834 w 2113508"/>
                  <a:gd name="connsiteY1" fmla="*/ 240612 h 2409276"/>
                  <a:gd name="connsiteX2" fmla="*/ 1801912 w 2113508"/>
                  <a:gd name="connsiteY2" fmla="*/ 2151444 h 2409276"/>
                  <a:gd name="connsiteX3" fmla="*/ 295164 w 2113508"/>
                  <a:gd name="connsiteY3" fmla="*/ 2077884 h 2409276"/>
                  <a:gd name="connsiteX4" fmla="*/ 27821 w 2113508"/>
                  <a:gd name="connsiteY4" fmla="*/ 225690 h 2409276"/>
                  <a:gd name="connsiteX5" fmla="*/ 1074019 w 2113508"/>
                  <a:gd name="connsiteY5" fmla="*/ 44766 h 2409276"/>
                  <a:gd name="connsiteX0" fmla="*/ 1077775 w 2117264"/>
                  <a:gd name="connsiteY0" fmla="*/ 44766 h 2313324"/>
                  <a:gd name="connsiteX1" fmla="*/ 2108590 w 2117264"/>
                  <a:gd name="connsiteY1" fmla="*/ 240612 h 2313324"/>
                  <a:gd name="connsiteX2" fmla="*/ 1805668 w 2117264"/>
                  <a:gd name="connsiteY2" fmla="*/ 2151444 h 2313324"/>
                  <a:gd name="connsiteX3" fmla="*/ 248239 w 2117264"/>
                  <a:gd name="connsiteY3" fmla="*/ 1777529 h 2313324"/>
                  <a:gd name="connsiteX4" fmla="*/ 31577 w 2117264"/>
                  <a:gd name="connsiteY4" fmla="*/ 225690 h 2313324"/>
                  <a:gd name="connsiteX5" fmla="*/ 1077775 w 2117264"/>
                  <a:gd name="connsiteY5" fmla="*/ 44766 h 2313324"/>
                  <a:gd name="connsiteX0" fmla="*/ 1077775 w 2118024"/>
                  <a:gd name="connsiteY0" fmla="*/ 44766 h 2089446"/>
                  <a:gd name="connsiteX1" fmla="*/ 2108590 w 2118024"/>
                  <a:gd name="connsiteY1" fmla="*/ 240612 h 2089446"/>
                  <a:gd name="connsiteX2" fmla="*/ 1839455 w 2118024"/>
                  <a:gd name="connsiteY2" fmla="*/ 1815047 h 2089446"/>
                  <a:gd name="connsiteX3" fmla="*/ 248239 w 2118024"/>
                  <a:gd name="connsiteY3" fmla="*/ 1777529 h 2089446"/>
                  <a:gd name="connsiteX4" fmla="*/ 31577 w 2118024"/>
                  <a:gd name="connsiteY4" fmla="*/ 225690 h 2089446"/>
                  <a:gd name="connsiteX5" fmla="*/ 1077775 w 2118024"/>
                  <a:gd name="connsiteY5" fmla="*/ 44766 h 2089446"/>
                  <a:gd name="connsiteX0" fmla="*/ 1077775 w 2119928"/>
                  <a:gd name="connsiteY0" fmla="*/ 44766 h 2089446"/>
                  <a:gd name="connsiteX1" fmla="*/ 2108590 w 2119928"/>
                  <a:gd name="connsiteY1" fmla="*/ 240612 h 2089446"/>
                  <a:gd name="connsiteX2" fmla="*/ 1839455 w 2119928"/>
                  <a:gd name="connsiteY2" fmla="*/ 1815047 h 2089446"/>
                  <a:gd name="connsiteX3" fmla="*/ 248239 w 2119928"/>
                  <a:gd name="connsiteY3" fmla="*/ 1777529 h 2089446"/>
                  <a:gd name="connsiteX4" fmla="*/ 31577 w 2119928"/>
                  <a:gd name="connsiteY4" fmla="*/ 225690 h 2089446"/>
                  <a:gd name="connsiteX5" fmla="*/ 1077775 w 2119928"/>
                  <a:gd name="connsiteY5" fmla="*/ 44766 h 208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9928" h="2089446">
                    <a:moveTo>
                      <a:pt x="1077775" y="44766"/>
                    </a:moveTo>
                    <a:cubicBezTo>
                      <a:pt x="1593918" y="-30565"/>
                      <a:pt x="1749350" y="-37864"/>
                      <a:pt x="2108590" y="240612"/>
                    </a:cubicBezTo>
                    <a:cubicBezTo>
                      <a:pt x="2178234" y="1022092"/>
                      <a:pt x="1907030" y="1804685"/>
                      <a:pt x="1839455" y="1815047"/>
                    </a:cubicBezTo>
                    <a:cubicBezTo>
                      <a:pt x="1559329" y="2192130"/>
                      <a:pt x="524963" y="2181458"/>
                      <a:pt x="248239" y="1777529"/>
                    </a:cubicBezTo>
                    <a:cubicBezTo>
                      <a:pt x="188044" y="1043317"/>
                      <a:pt x="-93209" y="1105325"/>
                      <a:pt x="31577" y="225690"/>
                    </a:cubicBezTo>
                    <a:cubicBezTo>
                      <a:pt x="811140" y="-122924"/>
                      <a:pt x="561632" y="120097"/>
                      <a:pt x="1077775" y="4476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grpSp>
            <p:nvGrpSpPr>
              <p:cNvPr id="503" name="Csoportba foglalás 502"/>
              <p:cNvGrpSpPr/>
              <p:nvPr/>
            </p:nvGrpSpPr>
            <p:grpSpPr>
              <a:xfrm>
                <a:off x="5358272" y="2443401"/>
                <a:ext cx="287151" cy="555256"/>
                <a:chOff x="7792182" y="4236213"/>
                <a:chExt cx="602316" cy="1183283"/>
              </a:xfrm>
            </p:grpSpPr>
            <p:sp>
              <p:nvSpPr>
                <p:cNvPr id="606" name="Trapezoid 2"/>
                <p:cNvSpPr/>
                <p:nvPr/>
              </p:nvSpPr>
              <p:spPr>
                <a:xfrm>
                  <a:off x="7826329" y="5012403"/>
                  <a:ext cx="547370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07" name="Trapezoid 2"/>
                <p:cNvSpPr/>
                <p:nvPr/>
              </p:nvSpPr>
              <p:spPr>
                <a:xfrm>
                  <a:off x="7831888" y="4761242"/>
                  <a:ext cx="547370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08" name="Trapezoid 2"/>
                <p:cNvSpPr/>
                <p:nvPr/>
              </p:nvSpPr>
              <p:spPr>
                <a:xfrm>
                  <a:off x="7805529" y="4510081"/>
                  <a:ext cx="588969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609" name="Trapezoid 2"/>
                <p:cNvSpPr/>
                <p:nvPr/>
              </p:nvSpPr>
              <p:spPr>
                <a:xfrm>
                  <a:off x="7792182" y="4236213"/>
                  <a:ext cx="588969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sp>
            <p:nvSpPr>
              <p:cNvPr id="504" name="Szabadkézi sokszög 503"/>
              <p:cNvSpPr/>
              <p:nvPr/>
            </p:nvSpPr>
            <p:spPr>
              <a:xfrm>
                <a:off x="4986904" y="2203830"/>
                <a:ext cx="1038762" cy="393169"/>
              </a:xfrm>
              <a:custGeom>
                <a:avLst/>
                <a:gdLst>
                  <a:gd name="connsiteX0" fmla="*/ 952698 w 1905396"/>
                  <a:gd name="connsiteY0" fmla="*/ 0 h 837868"/>
                  <a:gd name="connsiteX1" fmla="*/ 1905396 w 1905396"/>
                  <a:gd name="connsiteY1" fmla="*/ 422462 h 837868"/>
                  <a:gd name="connsiteX2" fmla="*/ 1144700 w 1905396"/>
                  <a:gd name="connsiteY2" fmla="*/ 836341 h 837868"/>
                  <a:gd name="connsiteX3" fmla="*/ 1110551 w 1905396"/>
                  <a:gd name="connsiteY3" fmla="*/ 837868 h 837868"/>
                  <a:gd name="connsiteX4" fmla="*/ 952698 w 1905396"/>
                  <a:gd name="connsiteY4" fmla="*/ 506885 h 837868"/>
                  <a:gd name="connsiteX5" fmla="*/ 794845 w 1905396"/>
                  <a:gd name="connsiteY5" fmla="*/ 837868 h 837868"/>
                  <a:gd name="connsiteX6" fmla="*/ 760696 w 1905396"/>
                  <a:gd name="connsiteY6" fmla="*/ 836341 h 837868"/>
                  <a:gd name="connsiteX7" fmla="*/ 0 w 1905396"/>
                  <a:gd name="connsiteY7" fmla="*/ 422462 h 837868"/>
                  <a:gd name="connsiteX8" fmla="*/ 952698 w 1905396"/>
                  <a:gd name="connsiteY8" fmla="*/ 0 h 837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396" h="837868">
                    <a:moveTo>
                      <a:pt x="952698" y="0"/>
                    </a:moveTo>
                    <a:cubicBezTo>
                      <a:pt x="1478859" y="0"/>
                      <a:pt x="1905396" y="189143"/>
                      <a:pt x="1905396" y="422462"/>
                    </a:cubicBezTo>
                    <a:cubicBezTo>
                      <a:pt x="1905396" y="626616"/>
                      <a:pt x="1578829" y="796948"/>
                      <a:pt x="1144700" y="836341"/>
                    </a:cubicBezTo>
                    <a:lnTo>
                      <a:pt x="1110551" y="837868"/>
                    </a:lnTo>
                    <a:lnTo>
                      <a:pt x="952698" y="506885"/>
                    </a:lnTo>
                    <a:lnTo>
                      <a:pt x="794845" y="837868"/>
                    </a:lnTo>
                    <a:lnTo>
                      <a:pt x="760696" y="836341"/>
                    </a:lnTo>
                    <a:cubicBezTo>
                      <a:pt x="326567" y="796948"/>
                      <a:pt x="0" y="626616"/>
                      <a:pt x="0" y="422462"/>
                    </a:cubicBezTo>
                    <a:cubicBezTo>
                      <a:pt x="0" y="189143"/>
                      <a:pt x="426537" y="0"/>
                      <a:pt x="95269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63500" sx="58000" sy="58000" algn="ctr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505" name="Csoportba foglalás 504"/>
              <p:cNvGrpSpPr/>
              <p:nvPr/>
            </p:nvGrpSpPr>
            <p:grpSpPr>
              <a:xfrm>
                <a:off x="4863087" y="806522"/>
                <a:ext cx="1252978" cy="1714058"/>
                <a:chOff x="1380158" y="237744"/>
                <a:chExt cx="1838530" cy="2921991"/>
              </a:xfrm>
            </p:grpSpPr>
            <p:grpSp>
              <p:nvGrpSpPr>
                <p:cNvPr id="560" name="Csoportba foglalás 559"/>
                <p:cNvGrpSpPr/>
                <p:nvPr/>
              </p:nvGrpSpPr>
              <p:grpSpPr>
                <a:xfrm rot="20648833" flipH="1">
                  <a:off x="1454829" y="1797509"/>
                  <a:ext cx="269855" cy="308548"/>
                  <a:chOff x="2414940" y="3518340"/>
                  <a:chExt cx="411520" cy="391770"/>
                </a:xfrm>
              </p:grpSpPr>
              <p:sp>
                <p:nvSpPr>
                  <p:cNvPr id="604" name="Ellipszis 603"/>
                  <p:cNvSpPr/>
                  <p:nvPr/>
                </p:nvSpPr>
                <p:spPr>
                  <a:xfrm rot="10111047">
                    <a:off x="2414940" y="3518340"/>
                    <a:ext cx="411520" cy="391770"/>
                  </a:xfrm>
                  <a:prstGeom prst="ellipse">
                    <a:avLst/>
                  </a:pr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5" name="Ellipszis 604"/>
                  <p:cNvSpPr/>
                  <p:nvPr/>
                </p:nvSpPr>
                <p:spPr>
                  <a:xfrm rot="10111047">
                    <a:off x="2602511" y="3625464"/>
                    <a:ext cx="146568" cy="169480"/>
                  </a:xfrm>
                  <a:prstGeom prst="ellipse">
                    <a:avLst/>
                  </a:prstGeom>
                  <a:solidFill>
                    <a:srgbClr val="F6BB7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561" name="Csoportba foglalás 560"/>
                <p:cNvGrpSpPr/>
                <p:nvPr/>
              </p:nvGrpSpPr>
              <p:grpSpPr>
                <a:xfrm rot="951167">
                  <a:off x="2826326" y="1781923"/>
                  <a:ext cx="269855" cy="308548"/>
                  <a:chOff x="2414940" y="3518340"/>
                  <a:chExt cx="411520" cy="391770"/>
                </a:xfrm>
              </p:grpSpPr>
              <p:sp>
                <p:nvSpPr>
                  <p:cNvPr id="602" name="Ellipszis 601"/>
                  <p:cNvSpPr/>
                  <p:nvPr/>
                </p:nvSpPr>
                <p:spPr>
                  <a:xfrm rot="10111047">
                    <a:off x="2414940" y="3518340"/>
                    <a:ext cx="411520" cy="391770"/>
                  </a:xfrm>
                  <a:prstGeom prst="ellipse">
                    <a:avLst/>
                  </a:pr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3" name="Ellipszis 602"/>
                  <p:cNvSpPr/>
                  <p:nvPr/>
                </p:nvSpPr>
                <p:spPr>
                  <a:xfrm rot="10111047">
                    <a:off x="2602511" y="3625464"/>
                    <a:ext cx="146568" cy="169480"/>
                  </a:xfrm>
                  <a:prstGeom prst="ellipse">
                    <a:avLst/>
                  </a:prstGeom>
                  <a:solidFill>
                    <a:srgbClr val="F6BB7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562" name="Szabadkézi sokszög 561"/>
                <p:cNvSpPr/>
                <p:nvPr/>
              </p:nvSpPr>
              <p:spPr>
                <a:xfrm>
                  <a:off x="1977492" y="2672596"/>
                  <a:ext cx="680383" cy="487139"/>
                </a:xfrm>
                <a:custGeom>
                  <a:avLst/>
                  <a:gdLst>
                    <a:gd name="connsiteX0" fmla="*/ 0 w 1507423"/>
                    <a:gd name="connsiteY0" fmla="*/ 0 h 774397"/>
                    <a:gd name="connsiteX1" fmla="*/ 69055 w 1507423"/>
                    <a:gd name="connsiteY1" fmla="*/ 0 h 774397"/>
                    <a:gd name="connsiteX2" fmla="*/ 171627 w 1507423"/>
                    <a:gd name="connsiteY2" fmla="*/ 58623 h 774397"/>
                    <a:gd name="connsiteX3" fmla="*/ 729377 w 1507423"/>
                    <a:gd name="connsiteY3" fmla="*/ 215417 h 774397"/>
                    <a:gd name="connsiteX4" fmla="*/ 1379478 w 1507423"/>
                    <a:gd name="connsiteY4" fmla="*/ 51864 h 774397"/>
                    <a:gd name="connsiteX5" fmla="*/ 1471182 w 1507423"/>
                    <a:gd name="connsiteY5" fmla="*/ 0 h 774397"/>
                    <a:gd name="connsiteX6" fmla="*/ 1507423 w 1507423"/>
                    <a:gd name="connsiteY6" fmla="*/ 0 h 774397"/>
                    <a:gd name="connsiteX7" fmla="*/ 1507423 w 1507423"/>
                    <a:gd name="connsiteY7" fmla="*/ 774397 h 774397"/>
                    <a:gd name="connsiteX8" fmla="*/ 0 w 1507423"/>
                    <a:gd name="connsiteY8" fmla="*/ 774397 h 774397"/>
                    <a:gd name="connsiteX0" fmla="*/ 0 w 1514911"/>
                    <a:gd name="connsiteY0" fmla="*/ 0 h 814631"/>
                    <a:gd name="connsiteX1" fmla="*/ 76543 w 1514911"/>
                    <a:gd name="connsiteY1" fmla="*/ 40234 h 814631"/>
                    <a:gd name="connsiteX2" fmla="*/ 179115 w 1514911"/>
                    <a:gd name="connsiteY2" fmla="*/ 98857 h 814631"/>
                    <a:gd name="connsiteX3" fmla="*/ 736865 w 1514911"/>
                    <a:gd name="connsiteY3" fmla="*/ 255651 h 814631"/>
                    <a:gd name="connsiteX4" fmla="*/ 1386966 w 1514911"/>
                    <a:gd name="connsiteY4" fmla="*/ 92098 h 814631"/>
                    <a:gd name="connsiteX5" fmla="*/ 1478670 w 1514911"/>
                    <a:gd name="connsiteY5" fmla="*/ 40234 h 814631"/>
                    <a:gd name="connsiteX6" fmla="*/ 1514911 w 1514911"/>
                    <a:gd name="connsiteY6" fmla="*/ 40234 h 814631"/>
                    <a:gd name="connsiteX7" fmla="*/ 1514911 w 1514911"/>
                    <a:gd name="connsiteY7" fmla="*/ 814631 h 814631"/>
                    <a:gd name="connsiteX8" fmla="*/ 7488 w 1514911"/>
                    <a:gd name="connsiteY8" fmla="*/ 814631 h 814631"/>
                    <a:gd name="connsiteX9" fmla="*/ 0 w 1514911"/>
                    <a:gd name="connsiteY9" fmla="*/ 0 h 814631"/>
                    <a:gd name="connsiteX0" fmla="*/ 0 w 1514911"/>
                    <a:gd name="connsiteY0" fmla="*/ 0 h 814631"/>
                    <a:gd name="connsiteX1" fmla="*/ 76543 w 1514911"/>
                    <a:gd name="connsiteY1" fmla="*/ 40234 h 814631"/>
                    <a:gd name="connsiteX2" fmla="*/ 179115 w 1514911"/>
                    <a:gd name="connsiteY2" fmla="*/ 98857 h 814631"/>
                    <a:gd name="connsiteX3" fmla="*/ 736865 w 1514911"/>
                    <a:gd name="connsiteY3" fmla="*/ 255651 h 814631"/>
                    <a:gd name="connsiteX4" fmla="*/ 1390709 w 1514911"/>
                    <a:gd name="connsiteY4" fmla="*/ 70152 h 814631"/>
                    <a:gd name="connsiteX5" fmla="*/ 1478670 w 1514911"/>
                    <a:gd name="connsiteY5" fmla="*/ 40234 h 814631"/>
                    <a:gd name="connsiteX6" fmla="*/ 1514911 w 1514911"/>
                    <a:gd name="connsiteY6" fmla="*/ 40234 h 814631"/>
                    <a:gd name="connsiteX7" fmla="*/ 1514911 w 1514911"/>
                    <a:gd name="connsiteY7" fmla="*/ 814631 h 814631"/>
                    <a:gd name="connsiteX8" fmla="*/ 7488 w 1514911"/>
                    <a:gd name="connsiteY8" fmla="*/ 814631 h 814631"/>
                    <a:gd name="connsiteX9" fmla="*/ 0 w 1514911"/>
                    <a:gd name="connsiteY9" fmla="*/ 0 h 814631"/>
                    <a:gd name="connsiteX0" fmla="*/ 0 w 1514911"/>
                    <a:gd name="connsiteY0" fmla="*/ 10973 h 825604"/>
                    <a:gd name="connsiteX1" fmla="*/ 76543 w 1514911"/>
                    <a:gd name="connsiteY1" fmla="*/ 51207 h 825604"/>
                    <a:gd name="connsiteX2" fmla="*/ 179115 w 1514911"/>
                    <a:gd name="connsiteY2" fmla="*/ 109830 h 825604"/>
                    <a:gd name="connsiteX3" fmla="*/ 736865 w 1514911"/>
                    <a:gd name="connsiteY3" fmla="*/ 266624 h 825604"/>
                    <a:gd name="connsiteX4" fmla="*/ 1390709 w 1514911"/>
                    <a:gd name="connsiteY4" fmla="*/ 81125 h 825604"/>
                    <a:gd name="connsiteX5" fmla="*/ 1478670 w 1514911"/>
                    <a:gd name="connsiteY5" fmla="*/ 51207 h 825604"/>
                    <a:gd name="connsiteX6" fmla="*/ 1514911 w 1514911"/>
                    <a:gd name="connsiteY6" fmla="*/ 0 h 825604"/>
                    <a:gd name="connsiteX7" fmla="*/ 1514911 w 1514911"/>
                    <a:gd name="connsiteY7" fmla="*/ 825604 h 825604"/>
                    <a:gd name="connsiteX8" fmla="*/ 7488 w 1514911"/>
                    <a:gd name="connsiteY8" fmla="*/ 825604 h 825604"/>
                    <a:gd name="connsiteX9" fmla="*/ 0 w 1514911"/>
                    <a:gd name="connsiteY9" fmla="*/ 10973 h 825604"/>
                    <a:gd name="connsiteX0" fmla="*/ 0 w 1514911"/>
                    <a:gd name="connsiteY0" fmla="*/ 10973 h 825604"/>
                    <a:gd name="connsiteX1" fmla="*/ 76543 w 1514911"/>
                    <a:gd name="connsiteY1" fmla="*/ 51207 h 825604"/>
                    <a:gd name="connsiteX2" fmla="*/ 179115 w 1514911"/>
                    <a:gd name="connsiteY2" fmla="*/ 109830 h 825604"/>
                    <a:gd name="connsiteX3" fmla="*/ 736865 w 1514911"/>
                    <a:gd name="connsiteY3" fmla="*/ 266624 h 825604"/>
                    <a:gd name="connsiteX4" fmla="*/ 1390709 w 1514911"/>
                    <a:gd name="connsiteY4" fmla="*/ 81125 h 825604"/>
                    <a:gd name="connsiteX5" fmla="*/ 1514911 w 1514911"/>
                    <a:gd name="connsiteY5" fmla="*/ 0 h 825604"/>
                    <a:gd name="connsiteX6" fmla="*/ 1514911 w 1514911"/>
                    <a:gd name="connsiteY6" fmla="*/ 825604 h 825604"/>
                    <a:gd name="connsiteX7" fmla="*/ 7488 w 1514911"/>
                    <a:gd name="connsiteY7" fmla="*/ 825604 h 825604"/>
                    <a:gd name="connsiteX8" fmla="*/ 0 w 1514911"/>
                    <a:gd name="connsiteY8" fmla="*/ 10973 h 825604"/>
                    <a:gd name="connsiteX0" fmla="*/ 0 w 1514911"/>
                    <a:gd name="connsiteY0" fmla="*/ 10973 h 825604"/>
                    <a:gd name="connsiteX1" fmla="*/ 76543 w 1514911"/>
                    <a:gd name="connsiteY1" fmla="*/ 51207 h 825604"/>
                    <a:gd name="connsiteX2" fmla="*/ 179115 w 1514911"/>
                    <a:gd name="connsiteY2" fmla="*/ 109830 h 825604"/>
                    <a:gd name="connsiteX3" fmla="*/ 740610 w 1514911"/>
                    <a:gd name="connsiteY3" fmla="*/ 259309 h 825604"/>
                    <a:gd name="connsiteX4" fmla="*/ 1390709 w 1514911"/>
                    <a:gd name="connsiteY4" fmla="*/ 81125 h 825604"/>
                    <a:gd name="connsiteX5" fmla="*/ 1514911 w 1514911"/>
                    <a:gd name="connsiteY5" fmla="*/ 0 h 825604"/>
                    <a:gd name="connsiteX6" fmla="*/ 1514911 w 1514911"/>
                    <a:gd name="connsiteY6" fmla="*/ 825604 h 825604"/>
                    <a:gd name="connsiteX7" fmla="*/ 7488 w 1514911"/>
                    <a:gd name="connsiteY7" fmla="*/ 825604 h 825604"/>
                    <a:gd name="connsiteX8" fmla="*/ 0 w 1514911"/>
                    <a:gd name="connsiteY8" fmla="*/ 10973 h 825604"/>
                    <a:gd name="connsiteX0" fmla="*/ 0 w 1514911"/>
                    <a:gd name="connsiteY0" fmla="*/ 10973 h 825604"/>
                    <a:gd name="connsiteX1" fmla="*/ 179115 w 1514911"/>
                    <a:gd name="connsiteY1" fmla="*/ 109830 h 825604"/>
                    <a:gd name="connsiteX2" fmla="*/ 740610 w 1514911"/>
                    <a:gd name="connsiteY2" fmla="*/ 259309 h 825604"/>
                    <a:gd name="connsiteX3" fmla="*/ 1390709 w 1514911"/>
                    <a:gd name="connsiteY3" fmla="*/ 81125 h 825604"/>
                    <a:gd name="connsiteX4" fmla="*/ 1514911 w 1514911"/>
                    <a:gd name="connsiteY4" fmla="*/ 0 h 825604"/>
                    <a:gd name="connsiteX5" fmla="*/ 1514911 w 1514911"/>
                    <a:gd name="connsiteY5" fmla="*/ 825604 h 825604"/>
                    <a:gd name="connsiteX6" fmla="*/ 7488 w 1514911"/>
                    <a:gd name="connsiteY6" fmla="*/ 825604 h 825604"/>
                    <a:gd name="connsiteX7" fmla="*/ 0 w 1514911"/>
                    <a:gd name="connsiteY7" fmla="*/ 10973 h 825604"/>
                    <a:gd name="connsiteX0" fmla="*/ 0 w 1514911"/>
                    <a:gd name="connsiteY0" fmla="*/ 10973 h 874826"/>
                    <a:gd name="connsiteX1" fmla="*/ 179115 w 1514911"/>
                    <a:gd name="connsiteY1" fmla="*/ 109830 h 874826"/>
                    <a:gd name="connsiteX2" fmla="*/ 740610 w 1514911"/>
                    <a:gd name="connsiteY2" fmla="*/ 259309 h 874826"/>
                    <a:gd name="connsiteX3" fmla="*/ 1390709 w 1514911"/>
                    <a:gd name="connsiteY3" fmla="*/ 81125 h 874826"/>
                    <a:gd name="connsiteX4" fmla="*/ 1514911 w 1514911"/>
                    <a:gd name="connsiteY4" fmla="*/ 0 h 874826"/>
                    <a:gd name="connsiteX5" fmla="*/ 1514911 w 1514911"/>
                    <a:gd name="connsiteY5" fmla="*/ 825604 h 874826"/>
                    <a:gd name="connsiteX6" fmla="*/ 759805 w 1514911"/>
                    <a:gd name="connsiteY6" fmla="*/ 874820 h 874826"/>
                    <a:gd name="connsiteX7" fmla="*/ 7488 w 1514911"/>
                    <a:gd name="connsiteY7" fmla="*/ 825604 h 874826"/>
                    <a:gd name="connsiteX8" fmla="*/ 0 w 1514911"/>
                    <a:gd name="connsiteY8" fmla="*/ 10973 h 874826"/>
                    <a:gd name="connsiteX0" fmla="*/ 0 w 1514911"/>
                    <a:gd name="connsiteY0" fmla="*/ 10973 h 876121"/>
                    <a:gd name="connsiteX1" fmla="*/ 179115 w 1514911"/>
                    <a:gd name="connsiteY1" fmla="*/ 109830 h 876121"/>
                    <a:gd name="connsiteX2" fmla="*/ 740610 w 1514911"/>
                    <a:gd name="connsiteY2" fmla="*/ 259309 h 876121"/>
                    <a:gd name="connsiteX3" fmla="*/ 1390709 w 1514911"/>
                    <a:gd name="connsiteY3" fmla="*/ 81125 h 876121"/>
                    <a:gd name="connsiteX4" fmla="*/ 1514911 w 1514911"/>
                    <a:gd name="connsiteY4" fmla="*/ 0 h 876121"/>
                    <a:gd name="connsiteX5" fmla="*/ 1514911 w 1514911"/>
                    <a:gd name="connsiteY5" fmla="*/ 825604 h 876121"/>
                    <a:gd name="connsiteX6" fmla="*/ 759805 w 1514911"/>
                    <a:gd name="connsiteY6" fmla="*/ 874820 h 876121"/>
                    <a:gd name="connsiteX7" fmla="*/ 7488 w 1514911"/>
                    <a:gd name="connsiteY7" fmla="*/ 825604 h 876121"/>
                    <a:gd name="connsiteX8" fmla="*/ 0 w 1514911"/>
                    <a:gd name="connsiteY8" fmla="*/ 10973 h 876121"/>
                    <a:gd name="connsiteX0" fmla="*/ 0 w 1514911"/>
                    <a:gd name="connsiteY0" fmla="*/ 10973 h 884082"/>
                    <a:gd name="connsiteX1" fmla="*/ 179115 w 1514911"/>
                    <a:gd name="connsiteY1" fmla="*/ 109830 h 884082"/>
                    <a:gd name="connsiteX2" fmla="*/ 740610 w 1514911"/>
                    <a:gd name="connsiteY2" fmla="*/ 259309 h 884082"/>
                    <a:gd name="connsiteX3" fmla="*/ 1390709 w 1514911"/>
                    <a:gd name="connsiteY3" fmla="*/ 81125 h 884082"/>
                    <a:gd name="connsiteX4" fmla="*/ 1514911 w 1514911"/>
                    <a:gd name="connsiteY4" fmla="*/ 0 h 884082"/>
                    <a:gd name="connsiteX5" fmla="*/ 1514911 w 1514911"/>
                    <a:gd name="connsiteY5" fmla="*/ 825604 h 884082"/>
                    <a:gd name="connsiteX6" fmla="*/ 759805 w 1514911"/>
                    <a:gd name="connsiteY6" fmla="*/ 874820 h 884082"/>
                    <a:gd name="connsiteX7" fmla="*/ 7488 w 1514911"/>
                    <a:gd name="connsiteY7" fmla="*/ 825604 h 884082"/>
                    <a:gd name="connsiteX8" fmla="*/ 0 w 1514911"/>
                    <a:gd name="connsiteY8" fmla="*/ 10973 h 884082"/>
                    <a:gd name="connsiteX0" fmla="*/ 0 w 1514911"/>
                    <a:gd name="connsiteY0" fmla="*/ 10973 h 901076"/>
                    <a:gd name="connsiteX1" fmla="*/ 179115 w 1514911"/>
                    <a:gd name="connsiteY1" fmla="*/ 109830 h 901076"/>
                    <a:gd name="connsiteX2" fmla="*/ 740610 w 1514911"/>
                    <a:gd name="connsiteY2" fmla="*/ 259309 h 901076"/>
                    <a:gd name="connsiteX3" fmla="*/ 1390709 w 1514911"/>
                    <a:gd name="connsiteY3" fmla="*/ 81125 h 901076"/>
                    <a:gd name="connsiteX4" fmla="*/ 1514911 w 1514911"/>
                    <a:gd name="connsiteY4" fmla="*/ 0 h 901076"/>
                    <a:gd name="connsiteX5" fmla="*/ 1514911 w 1514911"/>
                    <a:gd name="connsiteY5" fmla="*/ 825604 h 901076"/>
                    <a:gd name="connsiteX6" fmla="*/ 699902 w 1514911"/>
                    <a:gd name="connsiteY6" fmla="*/ 893108 h 901076"/>
                    <a:gd name="connsiteX7" fmla="*/ 7488 w 1514911"/>
                    <a:gd name="connsiteY7" fmla="*/ 825604 h 901076"/>
                    <a:gd name="connsiteX8" fmla="*/ 0 w 1514911"/>
                    <a:gd name="connsiteY8" fmla="*/ 10973 h 901076"/>
                    <a:gd name="connsiteX0" fmla="*/ 0 w 1514911"/>
                    <a:gd name="connsiteY0" fmla="*/ 10973 h 894057"/>
                    <a:gd name="connsiteX1" fmla="*/ 179115 w 1514911"/>
                    <a:gd name="connsiteY1" fmla="*/ 109830 h 894057"/>
                    <a:gd name="connsiteX2" fmla="*/ 740610 w 1514911"/>
                    <a:gd name="connsiteY2" fmla="*/ 259309 h 894057"/>
                    <a:gd name="connsiteX3" fmla="*/ 1390709 w 1514911"/>
                    <a:gd name="connsiteY3" fmla="*/ 81125 h 894057"/>
                    <a:gd name="connsiteX4" fmla="*/ 1514911 w 1514911"/>
                    <a:gd name="connsiteY4" fmla="*/ 0 h 894057"/>
                    <a:gd name="connsiteX5" fmla="*/ 1514911 w 1514911"/>
                    <a:gd name="connsiteY5" fmla="*/ 825604 h 894057"/>
                    <a:gd name="connsiteX6" fmla="*/ 699902 w 1514911"/>
                    <a:gd name="connsiteY6" fmla="*/ 893108 h 894057"/>
                    <a:gd name="connsiteX7" fmla="*/ 7488 w 1514911"/>
                    <a:gd name="connsiteY7" fmla="*/ 825604 h 894057"/>
                    <a:gd name="connsiteX8" fmla="*/ 0 w 1514911"/>
                    <a:gd name="connsiteY8" fmla="*/ 10973 h 894057"/>
                    <a:gd name="connsiteX0" fmla="*/ 0 w 1514911"/>
                    <a:gd name="connsiteY0" fmla="*/ 10973 h 893112"/>
                    <a:gd name="connsiteX1" fmla="*/ 179115 w 1514911"/>
                    <a:gd name="connsiteY1" fmla="*/ 109830 h 893112"/>
                    <a:gd name="connsiteX2" fmla="*/ 740610 w 1514911"/>
                    <a:gd name="connsiteY2" fmla="*/ 259309 h 893112"/>
                    <a:gd name="connsiteX3" fmla="*/ 1390709 w 1514911"/>
                    <a:gd name="connsiteY3" fmla="*/ 81125 h 893112"/>
                    <a:gd name="connsiteX4" fmla="*/ 1514911 w 1514911"/>
                    <a:gd name="connsiteY4" fmla="*/ 0 h 893112"/>
                    <a:gd name="connsiteX5" fmla="*/ 1514911 w 1514911"/>
                    <a:gd name="connsiteY5" fmla="*/ 825604 h 893112"/>
                    <a:gd name="connsiteX6" fmla="*/ 699902 w 1514911"/>
                    <a:gd name="connsiteY6" fmla="*/ 893108 h 893112"/>
                    <a:gd name="connsiteX7" fmla="*/ 7488 w 1514911"/>
                    <a:gd name="connsiteY7" fmla="*/ 825604 h 893112"/>
                    <a:gd name="connsiteX8" fmla="*/ 0 w 1514911"/>
                    <a:gd name="connsiteY8" fmla="*/ 10973 h 893112"/>
                    <a:gd name="connsiteX0" fmla="*/ 0 w 1514911"/>
                    <a:gd name="connsiteY0" fmla="*/ 10973 h 893112"/>
                    <a:gd name="connsiteX1" fmla="*/ 179115 w 1514911"/>
                    <a:gd name="connsiteY1" fmla="*/ 109830 h 893112"/>
                    <a:gd name="connsiteX2" fmla="*/ 740610 w 1514911"/>
                    <a:gd name="connsiteY2" fmla="*/ 259309 h 893112"/>
                    <a:gd name="connsiteX3" fmla="*/ 1390709 w 1514911"/>
                    <a:gd name="connsiteY3" fmla="*/ 81125 h 893112"/>
                    <a:gd name="connsiteX4" fmla="*/ 1514911 w 1514911"/>
                    <a:gd name="connsiteY4" fmla="*/ 0 h 893112"/>
                    <a:gd name="connsiteX5" fmla="*/ 1514911 w 1514911"/>
                    <a:gd name="connsiteY5" fmla="*/ 825604 h 893112"/>
                    <a:gd name="connsiteX6" fmla="*/ 699902 w 1514911"/>
                    <a:gd name="connsiteY6" fmla="*/ 893108 h 893112"/>
                    <a:gd name="connsiteX7" fmla="*/ 7488 w 1514911"/>
                    <a:gd name="connsiteY7" fmla="*/ 825604 h 893112"/>
                    <a:gd name="connsiteX8" fmla="*/ 0 w 1514911"/>
                    <a:gd name="connsiteY8" fmla="*/ 10973 h 893112"/>
                    <a:gd name="connsiteX0" fmla="*/ 0 w 1514911"/>
                    <a:gd name="connsiteY0" fmla="*/ 10973 h 893112"/>
                    <a:gd name="connsiteX1" fmla="*/ 179115 w 1514911"/>
                    <a:gd name="connsiteY1" fmla="*/ 109830 h 893112"/>
                    <a:gd name="connsiteX2" fmla="*/ 740610 w 1514911"/>
                    <a:gd name="connsiteY2" fmla="*/ 259309 h 893112"/>
                    <a:gd name="connsiteX3" fmla="*/ 1390709 w 1514911"/>
                    <a:gd name="connsiteY3" fmla="*/ 81125 h 893112"/>
                    <a:gd name="connsiteX4" fmla="*/ 1514911 w 1514911"/>
                    <a:gd name="connsiteY4" fmla="*/ 0 h 893112"/>
                    <a:gd name="connsiteX5" fmla="*/ 1514911 w 1514911"/>
                    <a:gd name="connsiteY5" fmla="*/ 825604 h 893112"/>
                    <a:gd name="connsiteX6" fmla="*/ 699902 w 1514911"/>
                    <a:gd name="connsiteY6" fmla="*/ 893108 h 893112"/>
                    <a:gd name="connsiteX7" fmla="*/ 7488 w 1514911"/>
                    <a:gd name="connsiteY7" fmla="*/ 825604 h 893112"/>
                    <a:gd name="connsiteX8" fmla="*/ 0 w 1514911"/>
                    <a:gd name="connsiteY8" fmla="*/ 10973 h 893112"/>
                    <a:gd name="connsiteX0" fmla="*/ 0 w 1514911"/>
                    <a:gd name="connsiteY0" fmla="*/ 10973 h 893175"/>
                    <a:gd name="connsiteX1" fmla="*/ 179115 w 1514911"/>
                    <a:gd name="connsiteY1" fmla="*/ 109830 h 893175"/>
                    <a:gd name="connsiteX2" fmla="*/ 740610 w 1514911"/>
                    <a:gd name="connsiteY2" fmla="*/ 259309 h 893175"/>
                    <a:gd name="connsiteX3" fmla="*/ 1390709 w 1514911"/>
                    <a:gd name="connsiteY3" fmla="*/ 81125 h 893175"/>
                    <a:gd name="connsiteX4" fmla="*/ 1514911 w 1514911"/>
                    <a:gd name="connsiteY4" fmla="*/ 0 h 893175"/>
                    <a:gd name="connsiteX5" fmla="*/ 1514911 w 1514911"/>
                    <a:gd name="connsiteY5" fmla="*/ 825604 h 893175"/>
                    <a:gd name="connsiteX6" fmla="*/ 699902 w 1514911"/>
                    <a:gd name="connsiteY6" fmla="*/ 893108 h 893175"/>
                    <a:gd name="connsiteX7" fmla="*/ 7488 w 1514911"/>
                    <a:gd name="connsiteY7" fmla="*/ 825604 h 893175"/>
                    <a:gd name="connsiteX8" fmla="*/ 0 w 1514911"/>
                    <a:gd name="connsiteY8" fmla="*/ 10973 h 893175"/>
                    <a:gd name="connsiteX0" fmla="*/ 0 w 1514911"/>
                    <a:gd name="connsiteY0" fmla="*/ 10973 h 918722"/>
                    <a:gd name="connsiteX1" fmla="*/ 179115 w 1514911"/>
                    <a:gd name="connsiteY1" fmla="*/ 109830 h 918722"/>
                    <a:gd name="connsiteX2" fmla="*/ 740610 w 1514911"/>
                    <a:gd name="connsiteY2" fmla="*/ 259309 h 918722"/>
                    <a:gd name="connsiteX3" fmla="*/ 1390709 w 1514911"/>
                    <a:gd name="connsiteY3" fmla="*/ 81125 h 918722"/>
                    <a:gd name="connsiteX4" fmla="*/ 1514911 w 1514911"/>
                    <a:gd name="connsiteY4" fmla="*/ 0 h 918722"/>
                    <a:gd name="connsiteX5" fmla="*/ 1514911 w 1514911"/>
                    <a:gd name="connsiteY5" fmla="*/ 825604 h 918722"/>
                    <a:gd name="connsiteX6" fmla="*/ 681183 w 1514911"/>
                    <a:gd name="connsiteY6" fmla="*/ 918711 h 918722"/>
                    <a:gd name="connsiteX7" fmla="*/ 7488 w 1514911"/>
                    <a:gd name="connsiteY7" fmla="*/ 825604 h 918722"/>
                    <a:gd name="connsiteX8" fmla="*/ 0 w 1514911"/>
                    <a:gd name="connsiteY8" fmla="*/ 10973 h 918722"/>
                    <a:gd name="connsiteX0" fmla="*/ 0 w 1514911"/>
                    <a:gd name="connsiteY0" fmla="*/ 10973 h 1076594"/>
                    <a:gd name="connsiteX1" fmla="*/ 179115 w 1514911"/>
                    <a:gd name="connsiteY1" fmla="*/ 109830 h 1076594"/>
                    <a:gd name="connsiteX2" fmla="*/ 740610 w 1514911"/>
                    <a:gd name="connsiteY2" fmla="*/ 259309 h 1076594"/>
                    <a:gd name="connsiteX3" fmla="*/ 1390709 w 1514911"/>
                    <a:gd name="connsiteY3" fmla="*/ 81125 h 1076594"/>
                    <a:gd name="connsiteX4" fmla="*/ 1514911 w 1514911"/>
                    <a:gd name="connsiteY4" fmla="*/ 0 h 1076594"/>
                    <a:gd name="connsiteX5" fmla="*/ 1514911 w 1514911"/>
                    <a:gd name="connsiteY5" fmla="*/ 825604 h 1076594"/>
                    <a:gd name="connsiteX6" fmla="*/ 702392 w 1514911"/>
                    <a:gd name="connsiteY6" fmla="*/ 1076592 h 1076594"/>
                    <a:gd name="connsiteX7" fmla="*/ 7488 w 1514911"/>
                    <a:gd name="connsiteY7" fmla="*/ 825604 h 1076594"/>
                    <a:gd name="connsiteX8" fmla="*/ 0 w 1514911"/>
                    <a:gd name="connsiteY8" fmla="*/ 10973 h 1076594"/>
                    <a:gd name="connsiteX0" fmla="*/ 0 w 1514911"/>
                    <a:gd name="connsiteY0" fmla="*/ 10973 h 1076596"/>
                    <a:gd name="connsiteX1" fmla="*/ 179115 w 1514911"/>
                    <a:gd name="connsiteY1" fmla="*/ 109830 h 1076596"/>
                    <a:gd name="connsiteX2" fmla="*/ 740610 w 1514911"/>
                    <a:gd name="connsiteY2" fmla="*/ 259309 h 1076596"/>
                    <a:gd name="connsiteX3" fmla="*/ 1390709 w 1514911"/>
                    <a:gd name="connsiteY3" fmla="*/ 81125 h 1076596"/>
                    <a:gd name="connsiteX4" fmla="*/ 1514911 w 1514911"/>
                    <a:gd name="connsiteY4" fmla="*/ 0 h 1076596"/>
                    <a:gd name="connsiteX5" fmla="*/ 1514911 w 1514911"/>
                    <a:gd name="connsiteY5" fmla="*/ 825604 h 1076596"/>
                    <a:gd name="connsiteX6" fmla="*/ 702392 w 1514911"/>
                    <a:gd name="connsiteY6" fmla="*/ 1076592 h 1076596"/>
                    <a:gd name="connsiteX7" fmla="*/ 7488 w 1514911"/>
                    <a:gd name="connsiteY7" fmla="*/ 825604 h 1076596"/>
                    <a:gd name="connsiteX8" fmla="*/ 0 w 1514911"/>
                    <a:gd name="connsiteY8" fmla="*/ 10973 h 1076596"/>
                    <a:gd name="connsiteX0" fmla="*/ 0 w 1514911"/>
                    <a:gd name="connsiteY0" fmla="*/ 10973 h 1076596"/>
                    <a:gd name="connsiteX1" fmla="*/ 179115 w 1514911"/>
                    <a:gd name="connsiteY1" fmla="*/ 109830 h 1076596"/>
                    <a:gd name="connsiteX2" fmla="*/ 740610 w 1514911"/>
                    <a:gd name="connsiteY2" fmla="*/ 259309 h 1076596"/>
                    <a:gd name="connsiteX3" fmla="*/ 1390709 w 1514911"/>
                    <a:gd name="connsiteY3" fmla="*/ 81125 h 1076596"/>
                    <a:gd name="connsiteX4" fmla="*/ 1514911 w 1514911"/>
                    <a:gd name="connsiteY4" fmla="*/ 0 h 1076596"/>
                    <a:gd name="connsiteX5" fmla="*/ 1514911 w 1514911"/>
                    <a:gd name="connsiteY5" fmla="*/ 825604 h 1076596"/>
                    <a:gd name="connsiteX6" fmla="*/ 702392 w 1514911"/>
                    <a:gd name="connsiteY6" fmla="*/ 1076592 h 1076596"/>
                    <a:gd name="connsiteX7" fmla="*/ 7488 w 1514911"/>
                    <a:gd name="connsiteY7" fmla="*/ 825604 h 1076596"/>
                    <a:gd name="connsiteX8" fmla="*/ 0 w 1514911"/>
                    <a:gd name="connsiteY8" fmla="*/ 10973 h 1076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4911" h="1076596">
                      <a:moveTo>
                        <a:pt x="0" y="10973"/>
                      </a:moveTo>
                      <a:lnTo>
                        <a:pt x="179115" y="109830"/>
                      </a:lnTo>
                      <a:cubicBezTo>
                        <a:pt x="367277" y="208963"/>
                        <a:pt x="538678" y="264093"/>
                        <a:pt x="740610" y="259309"/>
                      </a:cubicBezTo>
                      <a:cubicBezTo>
                        <a:pt x="942542" y="254525"/>
                        <a:pt x="1160625" y="197395"/>
                        <a:pt x="1390709" y="81125"/>
                      </a:cubicBezTo>
                      <a:lnTo>
                        <a:pt x="1514911" y="0"/>
                      </a:lnTo>
                      <a:lnTo>
                        <a:pt x="1514911" y="825604"/>
                      </a:lnTo>
                      <a:cubicBezTo>
                        <a:pt x="1307485" y="996031"/>
                        <a:pt x="1077643" y="1077255"/>
                        <a:pt x="702392" y="1076592"/>
                      </a:cubicBezTo>
                      <a:cubicBezTo>
                        <a:pt x="417925" y="1063846"/>
                        <a:pt x="237678" y="959130"/>
                        <a:pt x="7488" y="825604"/>
                      </a:cubicBezTo>
                      <a:cubicBezTo>
                        <a:pt x="7488" y="567472"/>
                        <a:pt x="0" y="269105"/>
                        <a:pt x="0" y="10973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563" name="Szabadkézi sokszög 562"/>
                <p:cNvSpPr/>
                <p:nvPr/>
              </p:nvSpPr>
              <p:spPr>
                <a:xfrm>
                  <a:off x="1567509" y="1029828"/>
                  <a:ext cx="1422874" cy="1919708"/>
                </a:xfrm>
                <a:custGeom>
                  <a:avLst/>
                  <a:gdLst>
                    <a:gd name="connsiteX0" fmla="*/ 843085 w 1697000"/>
                    <a:gd name="connsiteY0" fmla="*/ 0 h 1410685"/>
                    <a:gd name="connsiteX1" fmla="*/ 1687394 w 1697000"/>
                    <a:gd name="connsiteY1" fmla="*/ 686545 h 1410685"/>
                    <a:gd name="connsiteX2" fmla="*/ 1697000 w 1697000"/>
                    <a:gd name="connsiteY2" fmla="*/ 727835 h 1410685"/>
                    <a:gd name="connsiteX3" fmla="*/ 1668495 w 1697000"/>
                    <a:gd name="connsiteY3" fmla="*/ 813912 h 1410685"/>
                    <a:gd name="connsiteX4" fmla="*/ 853914 w 1697000"/>
                    <a:gd name="connsiteY4" fmla="*/ 1410685 h 1410685"/>
                    <a:gd name="connsiteX5" fmla="*/ 9605 w 1697000"/>
                    <a:gd name="connsiteY5" fmla="*/ 724140 h 1410685"/>
                    <a:gd name="connsiteX6" fmla="*/ 0 w 1697000"/>
                    <a:gd name="connsiteY6" fmla="*/ 682850 h 1410685"/>
                    <a:gd name="connsiteX7" fmla="*/ 28504 w 1697000"/>
                    <a:gd name="connsiteY7" fmla="*/ 596773 h 1410685"/>
                    <a:gd name="connsiteX8" fmla="*/ 843085 w 1697000"/>
                    <a:gd name="connsiteY8" fmla="*/ 0 h 1410685"/>
                    <a:gd name="connsiteX0" fmla="*/ 833480 w 1687395"/>
                    <a:gd name="connsiteY0" fmla="*/ 0 h 1410685"/>
                    <a:gd name="connsiteX1" fmla="*/ 1677789 w 1687395"/>
                    <a:gd name="connsiteY1" fmla="*/ 686545 h 1410685"/>
                    <a:gd name="connsiteX2" fmla="*/ 1687395 w 1687395"/>
                    <a:gd name="connsiteY2" fmla="*/ 727835 h 1410685"/>
                    <a:gd name="connsiteX3" fmla="*/ 1658890 w 1687395"/>
                    <a:gd name="connsiteY3" fmla="*/ 813912 h 1410685"/>
                    <a:gd name="connsiteX4" fmla="*/ 844309 w 1687395"/>
                    <a:gd name="connsiteY4" fmla="*/ 1410685 h 1410685"/>
                    <a:gd name="connsiteX5" fmla="*/ 0 w 1687395"/>
                    <a:gd name="connsiteY5" fmla="*/ 724140 h 1410685"/>
                    <a:gd name="connsiteX6" fmla="*/ 61325 w 1687395"/>
                    <a:gd name="connsiteY6" fmla="*/ 788581 h 1410685"/>
                    <a:gd name="connsiteX7" fmla="*/ 18899 w 1687395"/>
                    <a:gd name="connsiteY7" fmla="*/ 596773 h 1410685"/>
                    <a:gd name="connsiteX8" fmla="*/ 833480 w 1687395"/>
                    <a:gd name="connsiteY8" fmla="*/ 0 h 1410685"/>
                    <a:gd name="connsiteX0" fmla="*/ 833480 w 1687395"/>
                    <a:gd name="connsiteY0" fmla="*/ 0 h 1410685"/>
                    <a:gd name="connsiteX1" fmla="*/ 1677789 w 1687395"/>
                    <a:gd name="connsiteY1" fmla="*/ 686545 h 1410685"/>
                    <a:gd name="connsiteX2" fmla="*/ 1687395 w 1687395"/>
                    <a:gd name="connsiteY2" fmla="*/ 727835 h 1410685"/>
                    <a:gd name="connsiteX3" fmla="*/ 1658890 w 1687395"/>
                    <a:gd name="connsiteY3" fmla="*/ 813912 h 1410685"/>
                    <a:gd name="connsiteX4" fmla="*/ 844309 w 1687395"/>
                    <a:gd name="connsiteY4" fmla="*/ 1410685 h 1410685"/>
                    <a:gd name="connsiteX5" fmla="*/ 0 w 1687395"/>
                    <a:gd name="connsiteY5" fmla="*/ 724140 h 1410685"/>
                    <a:gd name="connsiteX6" fmla="*/ 18899 w 1687395"/>
                    <a:gd name="connsiteY6" fmla="*/ 596773 h 1410685"/>
                    <a:gd name="connsiteX7" fmla="*/ 833480 w 1687395"/>
                    <a:gd name="connsiteY7" fmla="*/ 0 h 1410685"/>
                    <a:gd name="connsiteX0" fmla="*/ 814581 w 1668496"/>
                    <a:gd name="connsiteY0" fmla="*/ 0 h 1413817"/>
                    <a:gd name="connsiteX1" fmla="*/ 1658890 w 1668496"/>
                    <a:gd name="connsiteY1" fmla="*/ 686545 h 1413817"/>
                    <a:gd name="connsiteX2" fmla="*/ 1668496 w 1668496"/>
                    <a:gd name="connsiteY2" fmla="*/ 727835 h 1413817"/>
                    <a:gd name="connsiteX3" fmla="*/ 1639991 w 1668496"/>
                    <a:gd name="connsiteY3" fmla="*/ 813912 h 1413817"/>
                    <a:gd name="connsiteX4" fmla="*/ 825410 w 1668496"/>
                    <a:gd name="connsiteY4" fmla="*/ 1410685 h 1413817"/>
                    <a:gd name="connsiteX5" fmla="*/ 0 w 1668496"/>
                    <a:gd name="connsiteY5" fmla="*/ 596773 h 1413817"/>
                    <a:gd name="connsiteX6" fmla="*/ 814581 w 1668496"/>
                    <a:gd name="connsiteY6" fmla="*/ 0 h 1413817"/>
                    <a:gd name="connsiteX0" fmla="*/ 708186 w 1562101"/>
                    <a:gd name="connsiteY0" fmla="*/ 0 h 1410703"/>
                    <a:gd name="connsiteX1" fmla="*/ 1552495 w 1562101"/>
                    <a:gd name="connsiteY1" fmla="*/ 686545 h 1410703"/>
                    <a:gd name="connsiteX2" fmla="*/ 1562101 w 1562101"/>
                    <a:gd name="connsiteY2" fmla="*/ 727835 h 1410703"/>
                    <a:gd name="connsiteX3" fmla="*/ 1533596 w 1562101"/>
                    <a:gd name="connsiteY3" fmla="*/ 813912 h 1410703"/>
                    <a:gd name="connsiteX4" fmla="*/ 719015 w 1562101"/>
                    <a:gd name="connsiteY4" fmla="*/ 1410685 h 1410703"/>
                    <a:gd name="connsiteX5" fmla="*/ 0 w 1562101"/>
                    <a:gd name="connsiteY5" fmla="*/ 831732 h 1410703"/>
                    <a:gd name="connsiteX6" fmla="*/ 708186 w 1562101"/>
                    <a:gd name="connsiteY6" fmla="*/ 0 h 1410703"/>
                    <a:gd name="connsiteX0" fmla="*/ 757914 w 1611829"/>
                    <a:gd name="connsiteY0" fmla="*/ 0 h 1410703"/>
                    <a:gd name="connsiteX1" fmla="*/ 1602223 w 1611829"/>
                    <a:gd name="connsiteY1" fmla="*/ 686545 h 1410703"/>
                    <a:gd name="connsiteX2" fmla="*/ 1611829 w 1611829"/>
                    <a:gd name="connsiteY2" fmla="*/ 727835 h 1410703"/>
                    <a:gd name="connsiteX3" fmla="*/ 1583324 w 1611829"/>
                    <a:gd name="connsiteY3" fmla="*/ 813912 h 1410703"/>
                    <a:gd name="connsiteX4" fmla="*/ 768743 w 1611829"/>
                    <a:gd name="connsiteY4" fmla="*/ 1410685 h 1410703"/>
                    <a:gd name="connsiteX5" fmla="*/ 49728 w 1611829"/>
                    <a:gd name="connsiteY5" fmla="*/ 831732 h 1410703"/>
                    <a:gd name="connsiteX6" fmla="*/ 757914 w 1611829"/>
                    <a:gd name="connsiteY6" fmla="*/ 0 h 1410703"/>
                    <a:gd name="connsiteX0" fmla="*/ 757914 w 1611829"/>
                    <a:gd name="connsiteY0" fmla="*/ 0 h 1410703"/>
                    <a:gd name="connsiteX1" fmla="*/ 1602223 w 1611829"/>
                    <a:gd name="connsiteY1" fmla="*/ 686545 h 1410703"/>
                    <a:gd name="connsiteX2" fmla="*/ 1611829 w 1611829"/>
                    <a:gd name="connsiteY2" fmla="*/ 727835 h 1410703"/>
                    <a:gd name="connsiteX3" fmla="*/ 768743 w 1611829"/>
                    <a:gd name="connsiteY3" fmla="*/ 1410685 h 1410703"/>
                    <a:gd name="connsiteX4" fmla="*/ 49728 w 1611829"/>
                    <a:gd name="connsiteY4" fmla="*/ 831732 h 1410703"/>
                    <a:gd name="connsiteX5" fmla="*/ 757914 w 1611829"/>
                    <a:gd name="connsiteY5" fmla="*/ 0 h 1410703"/>
                    <a:gd name="connsiteX0" fmla="*/ 757914 w 1602223"/>
                    <a:gd name="connsiteY0" fmla="*/ 0 h 1410703"/>
                    <a:gd name="connsiteX1" fmla="*/ 1602223 w 1602223"/>
                    <a:gd name="connsiteY1" fmla="*/ 686545 h 1410703"/>
                    <a:gd name="connsiteX2" fmla="*/ 768743 w 1602223"/>
                    <a:gd name="connsiteY2" fmla="*/ 1410685 h 1410703"/>
                    <a:gd name="connsiteX3" fmla="*/ 49728 w 1602223"/>
                    <a:gd name="connsiteY3" fmla="*/ 831732 h 1410703"/>
                    <a:gd name="connsiteX4" fmla="*/ 757914 w 1602223"/>
                    <a:gd name="connsiteY4" fmla="*/ 0 h 1410703"/>
                    <a:gd name="connsiteX0" fmla="*/ 757914 w 1602223"/>
                    <a:gd name="connsiteY0" fmla="*/ 0 h 1410703"/>
                    <a:gd name="connsiteX1" fmla="*/ 1602223 w 1602223"/>
                    <a:gd name="connsiteY1" fmla="*/ 686545 h 1410703"/>
                    <a:gd name="connsiteX2" fmla="*/ 768743 w 1602223"/>
                    <a:gd name="connsiteY2" fmla="*/ 1410685 h 1410703"/>
                    <a:gd name="connsiteX3" fmla="*/ 49728 w 1602223"/>
                    <a:gd name="connsiteY3" fmla="*/ 831732 h 1410703"/>
                    <a:gd name="connsiteX4" fmla="*/ 757914 w 1602223"/>
                    <a:gd name="connsiteY4" fmla="*/ 0 h 1410703"/>
                    <a:gd name="connsiteX0" fmla="*/ 757914 w 1602223"/>
                    <a:gd name="connsiteY0" fmla="*/ 0 h 1411098"/>
                    <a:gd name="connsiteX1" fmla="*/ 1602223 w 1602223"/>
                    <a:gd name="connsiteY1" fmla="*/ 686545 h 1411098"/>
                    <a:gd name="connsiteX2" fmla="*/ 768743 w 1602223"/>
                    <a:gd name="connsiteY2" fmla="*/ 1410685 h 1411098"/>
                    <a:gd name="connsiteX3" fmla="*/ 49728 w 1602223"/>
                    <a:gd name="connsiteY3" fmla="*/ 831732 h 1411098"/>
                    <a:gd name="connsiteX4" fmla="*/ 757914 w 1602223"/>
                    <a:gd name="connsiteY4" fmla="*/ 0 h 1411098"/>
                    <a:gd name="connsiteX0" fmla="*/ 757914 w 1495828"/>
                    <a:gd name="connsiteY0" fmla="*/ 0 h 1412605"/>
                    <a:gd name="connsiteX1" fmla="*/ 1495828 w 1495828"/>
                    <a:gd name="connsiteY1" fmla="*/ 639553 h 1412605"/>
                    <a:gd name="connsiteX2" fmla="*/ 768743 w 1495828"/>
                    <a:gd name="connsiteY2" fmla="*/ 1410685 h 1412605"/>
                    <a:gd name="connsiteX3" fmla="*/ 49728 w 1495828"/>
                    <a:gd name="connsiteY3" fmla="*/ 831732 h 1412605"/>
                    <a:gd name="connsiteX4" fmla="*/ 757914 w 1495828"/>
                    <a:gd name="connsiteY4" fmla="*/ 0 h 1412605"/>
                    <a:gd name="connsiteX0" fmla="*/ 757914 w 1496484"/>
                    <a:gd name="connsiteY0" fmla="*/ 0 h 1412605"/>
                    <a:gd name="connsiteX1" fmla="*/ 1495828 w 1496484"/>
                    <a:gd name="connsiteY1" fmla="*/ 639553 h 1412605"/>
                    <a:gd name="connsiteX2" fmla="*/ 768743 w 1496484"/>
                    <a:gd name="connsiteY2" fmla="*/ 1410685 h 1412605"/>
                    <a:gd name="connsiteX3" fmla="*/ 49728 w 1496484"/>
                    <a:gd name="connsiteY3" fmla="*/ 831732 h 1412605"/>
                    <a:gd name="connsiteX4" fmla="*/ 757914 w 1496484"/>
                    <a:gd name="connsiteY4" fmla="*/ 0 h 1412605"/>
                    <a:gd name="connsiteX0" fmla="*/ 757914 w 1496484"/>
                    <a:gd name="connsiteY0" fmla="*/ 0 h 1412605"/>
                    <a:gd name="connsiteX1" fmla="*/ 1495828 w 1496484"/>
                    <a:gd name="connsiteY1" fmla="*/ 639553 h 1412605"/>
                    <a:gd name="connsiteX2" fmla="*/ 768743 w 1496484"/>
                    <a:gd name="connsiteY2" fmla="*/ 1410685 h 1412605"/>
                    <a:gd name="connsiteX3" fmla="*/ 49728 w 1496484"/>
                    <a:gd name="connsiteY3" fmla="*/ 831732 h 1412605"/>
                    <a:gd name="connsiteX4" fmla="*/ 757914 w 1496484"/>
                    <a:gd name="connsiteY4" fmla="*/ 0 h 1412605"/>
                    <a:gd name="connsiteX0" fmla="*/ 757914 w 1496484"/>
                    <a:gd name="connsiteY0" fmla="*/ 0 h 1413307"/>
                    <a:gd name="connsiteX1" fmla="*/ 1495828 w 1496484"/>
                    <a:gd name="connsiteY1" fmla="*/ 604309 h 1413307"/>
                    <a:gd name="connsiteX2" fmla="*/ 768743 w 1496484"/>
                    <a:gd name="connsiteY2" fmla="*/ 1410685 h 1413307"/>
                    <a:gd name="connsiteX3" fmla="*/ 49728 w 1496484"/>
                    <a:gd name="connsiteY3" fmla="*/ 831732 h 1413307"/>
                    <a:gd name="connsiteX4" fmla="*/ 757914 w 1496484"/>
                    <a:gd name="connsiteY4" fmla="*/ 0 h 1413307"/>
                    <a:gd name="connsiteX0" fmla="*/ 757914 w 1496484"/>
                    <a:gd name="connsiteY0" fmla="*/ 0 h 1413307"/>
                    <a:gd name="connsiteX1" fmla="*/ 1495828 w 1496484"/>
                    <a:gd name="connsiteY1" fmla="*/ 604309 h 1413307"/>
                    <a:gd name="connsiteX2" fmla="*/ 768743 w 1496484"/>
                    <a:gd name="connsiteY2" fmla="*/ 1410685 h 1413307"/>
                    <a:gd name="connsiteX3" fmla="*/ 49728 w 1496484"/>
                    <a:gd name="connsiteY3" fmla="*/ 831732 h 1413307"/>
                    <a:gd name="connsiteX4" fmla="*/ 757914 w 1496484"/>
                    <a:gd name="connsiteY4" fmla="*/ 0 h 1413307"/>
                    <a:gd name="connsiteX0" fmla="*/ 757914 w 1496484"/>
                    <a:gd name="connsiteY0" fmla="*/ 0 h 1410895"/>
                    <a:gd name="connsiteX1" fmla="*/ 1495828 w 1496484"/>
                    <a:gd name="connsiteY1" fmla="*/ 604309 h 1410895"/>
                    <a:gd name="connsiteX2" fmla="*/ 768743 w 1496484"/>
                    <a:gd name="connsiteY2" fmla="*/ 1410685 h 1410895"/>
                    <a:gd name="connsiteX3" fmla="*/ 49728 w 1496484"/>
                    <a:gd name="connsiteY3" fmla="*/ 831732 h 1410895"/>
                    <a:gd name="connsiteX4" fmla="*/ 757914 w 1496484"/>
                    <a:gd name="connsiteY4" fmla="*/ 0 h 1410895"/>
                    <a:gd name="connsiteX0" fmla="*/ 757914 w 1496484"/>
                    <a:gd name="connsiteY0" fmla="*/ 0 h 1414415"/>
                    <a:gd name="connsiteX1" fmla="*/ 1495828 w 1496484"/>
                    <a:gd name="connsiteY1" fmla="*/ 604309 h 1414415"/>
                    <a:gd name="connsiteX2" fmla="*/ 768743 w 1496484"/>
                    <a:gd name="connsiteY2" fmla="*/ 1410685 h 1414415"/>
                    <a:gd name="connsiteX3" fmla="*/ 49728 w 1496484"/>
                    <a:gd name="connsiteY3" fmla="*/ 831732 h 1414415"/>
                    <a:gd name="connsiteX4" fmla="*/ 757914 w 1496484"/>
                    <a:gd name="connsiteY4" fmla="*/ 0 h 1414415"/>
                    <a:gd name="connsiteX0" fmla="*/ 757914 w 1496484"/>
                    <a:gd name="connsiteY0" fmla="*/ 0 h 1417393"/>
                    <a:gd name="connsiteX1" fmla="*/ 1495828 w 1496484"/>
                    <a:gd name="connsiteY1" fmla="*/ 604309 h 1417393"/>
                    <a:gd name="connsiteX2" fmla="*/ 768743 w 1496484"/>
                    <a:gd name="connsiteY2" fmla="*/ 1410685 h 1417393"/>
                    <a:gd name="connsiteX3" fmla="*/ 49728 w 1496484"/>
                    <a:gd name="connsiteY3" fmla="*/ 831732 h 1417393"/>
                    <a:gd name="connsiteX4" fmla="*/ 757914 w 1496484"/>
                    <a:gd name="connsiteY4" fmla="*/ 0 h 1417393"/>
                    <a:gd name="connsiteX0" fmla="*/ 757914 w 1496484"/>
                    <a:gd name="connsiteY0" fmla="*/ 0 h 1411394"/>
                    <a:gd name="connsiteX1" fmla="*/ 1495828 w 1496484"/>
                    <a:gd name="connsiteY1" fmla="*/ 604309 h 1411394"/>
                    <a:gd name="connsiteX2" fmla="*/ 768743 w 1496484"/>
                    <a:gd name="connsiteY2" fmla="*/ 1410685 h 1411394"/>
                    <a:gd name="connsiteX3" fmla="*/ 49728 w 1496484"/>
                    <a:gd name="connsiteY3" fmla="*/ 831732 h 1411394"/>
                    <a:gd name="connsiteX4" fmla="*/ 757914 w 1496484"/>
                    <a:gd name="connsiteY4" fmla="*/ 0 h 1411394"/>
                    <a:gd name="connsiteX0" fmla="*/ 757914 w 1496484"/>
                    <a:gd name="connsiteY0" fmla="*/ 0 h 1410762"/>
                    <a:gd name="connsiteX1" fmla="*/ 1495828 w 1496484"/>
                    <a:gd name="connsiteY1" fmla="*/ 604309 h 1410762"/>
                    <a:gd name="connsiteX2" fmla="*/ 768743 w 1496484"/>
                    <a:gd name="connsiteY2" fmla="*/ 1410685 h 1410762"/>
                    <a:gd name="connsiteX3" fmla="*/ 49728 w 1496484"/>
                    <a:gd name="connsiteY3" fmla="*/ 831732 h 1410762"/>
                    <a:gd name="connsiteX4" fmla="*/ 757914 w 1496484"/>
                    <a:gd name="connsiteY4" fmla="*/ 0 h 1410762"/>
                    <a:gd name="connsiteX0" fmla="*/ 753437 w 1496790"/>
                    <a:gd name="connsiteY0" fmla="*/ 0 h 1547849"/>
                    <a:gd name="connsiteX1" fmla="*/ 1496143 w 1496790"/>
                    <a:gd name="connsiteY1" fmla="*/ 741396 h 1547849"/>
                    <a:gd name="connsiteX2" fmla="*/ 769058 w 1496790"/>
                    <a:gd name="connsiteY2" fmla="*/ 1547772 h 1547849"/>
                    <a:gd name="connsiteX3" fmla="*/ 50043 w 1496790"/>
                    <a:gd name="connsiteY3" fmla="*/ 968819 h 1547849"/>
                    <a:gd name="connsiteX4" fmla="*/ 753437 w 1496790"/>
                    <a:gd name="connsiteY4" fmla="*/ 0 h 1547849"/>
                    <a:gd name="connsiteX0" fmla="*/ 740650 w 1484004"/>
                    <a:gd name="connsiteY0" fmla="*/ 25111 h 1572960"/>
                    <a:gd name="connsiteX1" fmla="*/ 1483356 w 1484004"/>
                    <a:gd name="connsiteY1" fmla="*/ 766507 h 1572960"/>
                    <a:gd name="connsiteX2" fmla="*/ 756271 w 1484004"/>
                    <a:gd name="connsiteY2" fmla="*/ 1572883 h 1572960"/>
                    <a:gd name="connsiteX3" fmla="*/ 37256 w 1484004"/>
                    <a:gd name="connsiteY3" fmla="*/ 993930 h 1572960"/>
                    <a:gd name="connsiteX4" fmla="*/ 169347 w 1484004"/>
                    <a:gd name="connsiteY4" fmla="*/ 250355 h 1572960"/>
                    <a:gd name="connsiteX5" fmla="*/ 740650 w 1484004"/>
                    <a:gd name="connsiteY5" fmla="*/ 25111 h 1572960"/>
                    <a:gd name="connsiteX0" fmla="*/ 782774 w 1526128"/>
                    <a:gd name="connsiteY0" fmla="*/ 22895 h 1570744"/>
                    <a:gd name="connsiteX1" fmla="*/ 1525480 w 1526128"/>
                    <a:gd name="connsiteY1" fmla="*/ 764291 h 1570744"/>
                    <a:gd name="connsiteX2" fmla="*/ 798395 w 1526128"/>
                    <a:gd name="connsiteY2" fmla="*/ 1570667 h 1570744"/>
                    <a:gd name="connsiteX3" fmla="*/ 79380 w 1526128"/>
                    <a:gd name="connsiteY3" fmla="*/ 991714 h 1570744"/>
                    <a:gd name="connsiteX4" fmla="*/ 82080 w 1526128"/>
                    <a:gd name="connsiteY4" fmla="*/ 270987 h 1570744"/>
                    <a:gd name="connsiteX5" fmla="*/ 782774 w 1526128"/>
                    <a:gd name="connsiteY5" fmla="*/ 22895 h 1570744"/>
                    <a:gd name="connsiteX0" fmla="*/ 821112 w 1526200"/>
                    <a:gd name="connsiteY0" fmla="*/ 20182 h 1602302"/>
                    <a:gd name="connsiteX1" fmla="*/ 1525480 w 1526200"/>
                    <a:gd name="connsiteY1" fmla="*/ 795849 h 1602302"/>
                    <a:gd name="connsiteX2" fmla="*/ 798395 w 1526200"/>
                    <a:gd name="connsiteY2" fmla="*/ 1602225 h 1602302"/>
                    <a:gd name="connsiteX3" fmla="*/ 79380 w 1526200"/>
                    <a:gd name="connsiteY3" fmla="*/ 1023272 h 1602302"/>
                    <a:gd name="connsiteX4" fmla="*/ 82080 w 1526200"/>
                    <a:gd name="connsiteY4" fmla="*/ 302545 h 1602302"/>
                    <a:gd name="connsiteX5" fmla="*/ 821112 w 1526200"/>
                    <a:gd name="connsiteY5" fmla="*/ 20182 h 1602302"/>
                    <a:gd name="connsiteX0" fmla="*/ 821112 w 1526200"/>
                    <a:gd name="connsiteY0" fmla="*/ 209 h 1582329"/>
                    <a:gd name="connsiteX1" fmla="*/ 1525480 w 1526200"/>
                    <a:gd name="connsiteY1" fmla="*/ 775876 h 1582329"/>
                    <a:gd name="connsiteX2" fmla="*/ 798395 w 1526200"/>
                    <a:gd name="connsiteY2" fmla="*/ 1582252 h 1582329"/>
                    <a:gd name="connsiteX3" fmla="*/ 79380 w 1526200"/>
                    <a:gd name="connsiteY3" fmla="*/ 1003299 h 1582329"/>
                    <a:gd name="connsiteX4" fmla="*/ 82080 w 1526200"/>
                    <a:gd name="connsiteY4" fmla="*/ 282572 h 1582329"/>
                    <a:gd name="connsiteX5" fmla="*/ 821112 w 1526200"/>
                    <a:gd name="connsiteY5" fmla="*/ 209 h 1582329"/>
                    <a:gd name="connsiteX0" fmla="*/ 795066 w 1500154"/>
                    <a:gd name="connsiteY0" fmla="*/ 344 h 1582464"/>
                    <a:gd name="connsiteX1" fmla="*/ 1499434 w 1500154"/>
                    <a:gd name="connsiteY1" fmla="*/ 776011 h 1582464"/>
                    <a:gd name="connsiteX2" fmla="*/ 772349 w 1500154"/>
                    <a:gd name="connsiteY2" fmla="*/ 1582387 h 1582464"/>
                    <a:gd name="connsiteX3" fmla="*/ 53334 w 1500154"/>
                    <a:gd name="connsiteY3" fmla="*/ 1003434 h 1582464"/>
                    <a:gd name="connsiteX4" fmla="*/ 118333 w 1500154"/>
                    <a:gd name="connsiteY4" fmla="*/ 229395 h 1582464"/>
                    <a:gd name="connsiteX5" fmla="*/ 795066 w 1500154"/>
                    <a:gd name="connsiteY5" fmla="*/ 344 h 1582464"/>
                    <a:gd name="connsiteX0" fmla="*/ 795066 w 1524087"/>
                    <a:gd name="connsiteY0" fmla="*/ 344 h 1582464"/>
                    <a:gd name="connsiteX1" fmla="*/ 1302016 w 1524087"/>
                    <a:gd name="connsiteY1" fmla="*/ 229396 h 1582464"/>
                    <a:gd name="connsiteX2" fmla="*/ 1499434 w 1524087"/>
                    <a:gd name="connsiteY2" fmla="*/ 776011 h 1582464"/>
                    <a:gd name="connsiteX3" fmla="*/ 772349 w 1524087"/>
                    <a:gd name="connsiteY3" fmla="*/ 1582387 h 1582464"/>
                    <a:gd name="connsiteX4" fmla="*/ 53334 w 1524087"/>
                    <a:gd name="connsiteY4" fmla="*/ 1003434 h 1582464"/>
                    <a:gd name="connsiteX5" fmla="*/ 118333 w 1524087"/>
                    <a:gd name="connsiteY5" fmla="*/ 229395 h 1582464"/>
                    <a:gd name="connsiteX6" fmla="*/ 795066 w 1524087"/>
                    <a:gd name="connsiteY6" fmla="*/ 344 h 1582464"/>
                    <a:gd name="connsiteX0" fmla="*/ 795066 w 1535587"/>
                    <a:gd name="connsiteY0" fmla="*/ 344 h 1582464"/>
                    <a:gd name="connsiteX1" fmla="*/ 1383484 w 1535587"/>
                    <a:gd name="connsiteY1" fmla="*/ 183701 h 1582464"/>
                    <a:gd name="connsiteX2" fmla="*/ 1499434 w 1535587"/>
                    <a:gd name="connsiteY2" fmla="*/ 776011 h 1582464"/>
                    <a:gd name="connsiteX3" fmla="*/ 772349 w 1535587"/>
                    <a:gd name="connsiteY3" fmla="*/ 1582387 h 1582464"/>
                    <a:gd name="connsiteX4" fmla="*/ 53334 w 1535587"/>
                    <a:gd name="connsiteY4" fmla="*/ 1003434 h 1582464"/>
                    <a:gd name="connsiteX5" fmla="*/ 118333 w 1535587"/>
                    <a:gd name="connsiteY5" fmla="*/ 229395 h 1582464"/>
                    <a:gd name="connsiteX6" fmla="*/ 795066 w 1535587"/>
                    <a:gd name="connsiteY6" fmla="*/ 344 h 1582464"/>
                    <a:gd name="connsiteX0" fmla="*/ 795066 w 1524729"/>
                    <a:gd name="connsiteY0" fmla="*/ 344 h 1582464"/>
                    <a:gd name="connsiteX1" fmla="*/ 1383484 w 1524729"/>
                    <a:gd name="connsiteY1" fmla="*/ 183701 h 1582464"/>
                    <a:gd name="connsiteX2" fmla="*/ 1499434 w 1524729"/>
                    <a:gd name="connsiteY2" fmla="*/ 776011 h 1582464"/>
                    <a:gd name="connsiteX3" fmla="*/ 772349 w 1524729"/>
                    <a:gd name="connsiteY3" fmla="*/ 1582387 h 1582464"/>
                    <a:gd name="connsiteX4" fmla="*/ 53334 w 1524729"/>
                    <a:gd name="connsiteY4" fmla="*/ 1003434 h 1582464"/>
                    <a:gd name="connsiteX5" fmla="*/ 118333 w 1524729"/>
                    <a:gd name="connsiteY5" fmla="*/ 229395 h 1582464"/>
                    <a:gd name="connsiteX6" fmla="*/ 795066 w 1524729"/>
                    <a:gd name="connsiteY6" fmla="*/ 344 h 1582464"/>
                    <a:gd name="connsiteX0" fmla="*/ 837347 w 1567010"/>
                    <a:gd name="connsiteY0" fmla="*/ 344 h 1582468"/>
                    <a:gd name="connsiteX1" fmla="*/ 1425765 w 1567010"/>
                    <a:gd name="connsiteY1" fmla="*/ 183701 h 1582468"/>
                    <a:gd name="connsiteX2" fmla="*/ 1541715 w 1567010"/>
                    <a:gd name="connsiteY2" fmla="*/ 776011 h 1582468"/>
                    <a:gd name="connsiteX3" fmla="*/ 814630 w 1567010"/>
                    <a:gd name="connsiteY3" fmla="*/ 1582387 h 1582468"/>
                    <a:gd name="connsiteX4" fmla="*/ 39229 w 1567010"/>
                    <a:gd name="connsiteY4" fmla="*/ 1022473 h 1582468"/>
                    <a:gd name="connsiteX5" fmla="*/ 160614 w 1567010"/>
                    <a:gd name="connsiteY5" fmla="*/ 229395 h 1582468"/>
                    <a:gd name="connsiteX6" fmla="*/ 837347 w 1567010"/>
                    <a:gd name="connsiteY6" fmla="*/ 344 h 1582468"/>
                    <a:gd name="connsiteX0" fmla="*/ 837347 w 1580838"/>
                    <a:gd name="connsiteY0" fmla="*/ 344 h 1582468"/>
                    <a:gd name="connsiteX1" fmla="*/ 1425765 w 1580838"/>
                    <a:gd name="connsiteY1" fmla="*/ 183701 h 1582468"/>
                    <a:gd name="connsiteX2" fmla="*/ 1557094 w 1580838"/>
                    <a:gd name="connsiteY2" fmla="*/ 783627 h 1582468"/>
                    <a:gd name="connsiteX3" fmla="*/ 814630 w 1580838"/>
                    <a:gd name="connsiteY3" fmla="*/ 1582387 h 1582468"/>
                    <a:gd name="connsiteX4" fmla="*/ 39229 w 1580838"/>
                    <a:gd name="connsiteY4" fmla="*/ 1022473 h 1582468"/>
                    <a:gd name="connsiteX5" fmla="*/ 160614 w 1580838"/>
                    <a:gd name="connsiteY5" fmla="*/ 229395 h 1582468"/>
                    <a:gd name="connsiteX6" fmla="*/ 837347 w 1580838"/>
                    <a:gd name="connsiteY6" fmla="*/ 344 h 1582468"/>
                    <a:gd name="connsiteX0" fmla="*/ 837347 w 1562173"/>
                    <a:gd name="connsiteY0" fmla="*/ 344 h 1582468"/>
                    <a:gd name="connsiteX1" fmla="*/ 1425765 w 1562173"/>
                    <a:gd name="connsiteY1" fmla="*/ 183701 h 1582468"/>
                    <a:gd name="connsiteX2" fmla="*/ 1557094 w 1562173"/>
                    <a:gd name="connsiteY2" fmla="*/ 783627 h 1582468"/>
                    <a:gd name="connsiteX3" fmla="*/ 814630 w 1562173"/>
                    <a:gd name="connsiteY3" fmla="*/ 1582387 h 1582468"/>
                    <a:gd name="connsiteX4" fmla="*/ 39229 w 1562173"/>
                    <a:gd name="connsiteY4" fmla="*/ 1022473 h 1582468"/>
                    <a:gd name="connsiteX5" fmla="*/ 160614 w 1562173"/>
                    <a:gd name="connsiteY5" fmla="*/ 229395 h 1582468"/>
                    <a:gd name="connsiteX6" fmla="*/ 837347 w 1562173"/>
                    <a:gd name="connsiteY6" fmla="*/ 344 h 1582468"/>
                    <a:gd name="connsiteX0" fmla="*/ 805867 w 1530693"/>
                    <a:gd name="connsiteY0" fmla="*/ 344 h 1582455"/>
                    <a:gd name="connsiteX1" fmla="*/ 1394285 w 1530693"/>
                    <a:gd name="connsiteY1" fmla="*/ 183701 h 1582455"/>
                    <a:gd name="connsiteX2" fmla="*/ 1525614 w 1530693"/>
                    <a:gd name="connsiteY2" fmla="*/ 783627 h 1582455"/>
                    <a:gd name="connsiteX3" fmla="*/ 783150 w 1530693"/>
                    <a:gd name="connsiteY3" fmla="*/ 1582387 h 1582455"/>
                    <a:gd name="connsiteX4" fmla="*/ 48758 w 1530693"/>
                    <a:gd name="connsiteY4" fmla="*/ 957737 h 1582455"/>
                    <a:gd name="connsiteX5" fmla="*/ 129134 w 1530693"/>
                    <a:gd name="connsiteY5" fmla="*/ 229395 h 1582455"/>
                    <a:gd name="connsiteX6" fmla="*/ 805867 w 1530693"/>
                    <a:gd name="connsiteY6" fmla="*/ 344 h 158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0693" h="1582455">
                      <a:moveTo>
                        <a:pt x="805867" y="344"/>
                      </a:moveTo>
                      <a:cubicBezTo>
                        <a:pt x="1003147" y="344"/>
                        <a:pt x="1276891" y="54423"/>
                        <a:pt x="1394285" y="183701"/>
                      </a:cubicBezTo>
                      <a:cubicBezTo>
                        <a:pt x="1430212" y="312979"/>
                        <a:pt x="1557505" y="520049"/>
                        <a:pt x="1525614" y="783627"/>
                      </a:cubicBezTo>
                      <a:cubicBezTo>
                        <a:pt x="1544445" y="1426653"/>
                        <a:pt x="1037150" y="1577194"/>
                        <a:pt x="783150" y="1582387"/>
                      </a:cubicBezTo>
                      <a:cubicBezTo>
                        <a:pt x="487520" y="1588431"/>
                        <a:pt x="50563" y="1192851"/>
                        <a:pt x="48758" y="957737"/>
                      </a:cubicBezTo>
                      <a:cubicBezTo>
                        <a:pt x="-49063" y="737316"/>
                        <a:pt x="11902" y="390865"/>
                        <a:pt x="129134" y="229395"/>
                      </a:cubicBezTo>
                      <a:cubicBezTo>
                        <a:pt x="246366" y="67925"/>
                        <a:pt x="443098" y="-5714"/>
                        <a:pt x="805867" y="344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4" name="Lekerekített téglalap 563"/>
                <p:cNvSpPr/>
                <p:nvPr/>
              </p:nvSpPr>
              <p:spPr>
                <a:xfrm>
                  <a:off x="1641045" y="1260856"/>
                  <a:ext cx="1270024" cy="13270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66" name="Csoportba foglalás 565"/>
                <p:cNvGrpSpPr/>
                <p:nvPr/>
              </p:nvGrpSpPr>
              <p:grpSpPr>
                <a:xfrm>
                  <a:off x="2516792" y="1635665"/>
                  <a:ext cx="296087" cy="239120"/>
                  <a:chOff x="4292673" y="3204429"/>
                  <a:chExt cx="414861" cy="415607"/>
                </a:xfrm>
              </p:grpSpPr>
              <p:sp>
                <p:nvSpPr>
                  <p:cNvPr id="587" name="Szabadkézi sokszög 586"/>
                  <p:cNvSpPr/>
                  <p:nvPr/>
                </p:nvSpPr>
                <p:spPr>
                  <a:xfrm>
                    <a:off x="4654779" y="3557771"/>
                    <a:ext cx="52729" cy="4073"/>
                  </a:xfrm>
                  <a:custGeom>
                    <a:avLst/>
                    <a:gdLst>
                      <a:gd name="connsiteX0" fmla="*/ 104871 w 104871"/>
                      <a:gd name="connsiteY0" fmla="*/ 0 h 9808"/>
                      <a:gd name="connsiteX1" fmla="*/ 12591 w 104871"/>
                      <a:gd name="connsiteY1" fmla="*/ 6906 h 9808"/>
                      <a:gd name="connsiteX2" fmla="*/ 0 w 104871"/>
                      <a:gd name="connsiteY2" fmla="*/ 9808 h 9808"/>
                      <a:gd name="connsiteX3" fmla="*/ 104871 w 104871"/>
                      <a:gd name="connsiteY3" fmla="*/ 0 h 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871" h="9808">
                        <a:moveTo>
                          <a:pt x="104871" y="0"/>
                        </a:moveTo>
                        <a:lnTo>
                          <a:pt x="12591" y="6906"/>
                        </a:lnTo>
                        <a:lnTo>
                          <a:pt x="0" y="9808"/>
                        </a:lnTo>
                        <a:lnTo>
                          <a:pt x="104871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8" name="Szabadkézi sokszög 587"/>
                  <p:cNvSpPr/>
                  <p:nvPr/>
                </p:nvSpPr>
                <p:spPr>
                  <a:xfrm>
                    <a:off x="4639276" y="3561844"/>
                    <a:ext cx="15504" cy="2951"/>
                  </a:xfrm>
                  <a:custGeom>
                    <a:avLst/>
                    <a:gdLst>
                      <a:gd name="connsiteX0" fmla="*/ 30834 w 30834"/>
                      <a:gd name="connsiteY0" fmla="*/ 0 h 7106"/>
                      <a:gd name="connsiteX1" fmla="*/ 21261 w 30834"/>
                      <a:gd name="connsiteY1" fmla="*/ 895 h 7106"/>
                      <a:gd name="connsiteX2" fmla="*/ 0 w 30834"/>
                      <a:gd name="connsiteY2" fmla="*/ 7106 h 7106"/>
                      <a:gd name="connsiteX3" fmla="*/ 30834 w 30834"/>
                      <a:gd name="connsiteY3" fmla="*/ 0 h 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834" h="7106">
                        <a:moveTo>
                          <a:pt x="30834" y="0"/>
                        </a:moveTo>
                        <a:lnTo>
                          <a:pt x="21261" y="895"/>
                        </a:lnTo>
                        <a:lnTo>
                          <a:pt x="0" y="7106"/>
                        </a:lnTo>
                        <a:lnTo>
                          <a:pt x="30834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89" name="Szabadkézi sokszög 588"/>
                  <p:cNvSpPr/>
                  <p:nvPr/>
                </p:nvSpPr>
                <p:spPr>
                  <a:xfrm>
                    <a:off x="4605970" y="3564794"/>
                    <a:ext cx="33306" cy="8035"/>
                  </a:xfrm>
                  <a:custGeom>
                    <a:avLst/>
                    <a:gdLst>
                      <a:gd name="connsiteX0" fmla="*/ 66242 w 66242"/>
                      <a:gd name="connsiteY0" fmla="*/ 0 h 19349"/>
                      <a:gd name="connsiteX1" fmla="*/ 23671 w 66242"/>
                      <a:gd name="connsiteY1" fmla="*/ 9810 h 19349"/>
                      <a:gd name="connsiteX2" fmla="*/ 0 w 66242"/>
                      <a:gd name="connsiteY2" fmla="*/ 19349 h 19349"/>
                      <a:gd name="connsiteX3" fmla="*/ 66242 w 66242"/>
                      <a:gd name="connsiteY3" fmla="*/ 0 h 19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42" h="19349">
                        <a:moveTo>
                          <a:pt x="66242" y="0"/>
                        </a:moveTo>
                        <a:lnTo>
                          <a:pt x="23671" y="9810"/>
                        </a:lnTo>
                        <a:lnTo>
                          <a:pt x="0" y="19349"/>
                        </a:lnTo>
                        <a:lnTo>
                          <a:pt x="66242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90" name="Szabadkézi sokszög 589"/>
                  <p:cNvSpPr/>
                  <p:nvPr/>
                </p:nvSpPr>
                <p:spPr>
                  <a:xfrm>
                    <a:off x="4590411" y="3572829"/>
                    <a:ext cx="15558" cy="5178"/>
                  </a:xfrm>
                  <a:custGeom>
                    <a:avLst/>
                    <a:gdLst>
                      <a:gd name="connsiteX0" fmla="*/ 30943 w 30943"/>
                      <a:gd name="connsiteY0" fmla="*/ 0 h 12469"/>
                      <a:gd name="connsiteX1" fmla="*/ 14568 w 30943"/>
                      <a:gd name="connsiteY1" fmla="*/ 4783 h 12469"/>
                      <a:gd name="connsiteX2" fmla="*/ 0 w 30943"/>
                      <a:gd name="connsiteY2" fmla="*/ 12469 h 12469"/>
                      <a:gd name="connsiteX3" fmla="*/ 30943 w 30943"/>
                      <a:gd name="connsiteY3" fmla="*/ 0 h 1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43" h="12469">
                        <a:moveTo>
                          <a:pt x="30943" y="0"/>
                        </a:moveTo>
                        <a:lnTo>
                          <a:pt x="14568" y="4783"/>
                        </a:lnTo>
                        <a:lnTo>
                          <a:pt x="0" y="12469"/>
                        </a:lnTo>
                        <a:lnTo>
                          <a:pt x="309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91" name="Szabadkézi sokszög 590"/>
                  <p:cNvSpPr/>
                  <p:nvPr/>
                </p:nvSpPr>
                <p:spPr>
                  <a:xfrm>
                    <a:off x="4561630" y="3578007"/>
                    <a:ext cx="28782" cy="12541"/>
                  </a:xfrm>
                  <a:custGeom>
                    <a:avLst/>
                    <a:gdLst>
                      <a:gd name="connsiteX0" fmla="*/ 57243 w 57243"/>
                      <a:gd name="connsiteY0" fmla="*/ 0 h 30201"/>
                      <a:gd name="connsiteX1" fmla="*/ 34038 w 57243"/>
                      <a:gd name="connsiteY1" fmla="*/ 9351 h 30201"/>
                      <a:gd name="connsiteX2" fmla="*/ 0 w 57243"/>
                      <a:gd name="connsiteY2" fmla="*/ 30201 h 30201"/>
                      <a:gd name="connsiteX3" fmla="*/ 57243 w 57243"/>
                      <a:gd name="connsiteY3" fmla="*/ 0 h 30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43" h="30201">
                        <a:moveTo>
                          <a:pt x="57243" y="0"/>
                        </a:moveTo>
                        <a:lnTo>
                          <a:pt x="34038" y="9351"/>
                        </a:lnTo>
                        <a:lnTo>
                          <a:pt x="0" y="30201"/>
                        </a:lnTo>
                        <a:lnTo>
                          <a:pt x="572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92" name="Szabadkézi sokszög 591"/>
                  <p:cNvSpPr/>
                  <p:nvPr/>
                </p:nvSpPr>
                <p:spPr>
                  <a:xfrm>
                    <a:off x="4549538" y="3590546"/>
                    <a:ext cx="12092" cy="6118"/>
                  </a:xfrm>
                  <a:custGeom>
                    <a:avLst/>
                    <a:gdLst>
                      <a:gd name="connsiteX0" fmla="*/ 24050 w 24050"/>
                      <a:gd name="connsiteY0" fmla="*/ 0 h 14732"/>
                      <a:gd name="connsiteX1" fmla="*/ 6197 w 24050"/>
                      <a:gd name="connsiteY1" fmla="*/ 9419 h 14732"/>
                      <a:gd name="connsiteX2" fmla="*/ 0 w 24050"/>
                      <a:gd name="connsiteY2" fmla="*/ 14732 h 14732"/>
                      <a:gd name="connsiteX3" fmla="*/ 24050 w 24050"/>
                      <a:gd name="connsiteY3" fmla="*/ 0 h 14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0" h="14732">
                        <a:moveTo>
                          <a:pt x="24050" y="0"/>
                        </a:moveTo>
                        <a:lnTo>
                          <a:pt x="6197" y="9419"/>
                        </a:lnTo>
                        <a:lnTo>
                          <a:pt x="0" y="14732"/>
                        </a:lnTo>
                        <a:lnTo>
                          <a:pt x="24050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93" name="Szabadkézi sokszög 592"/>
                  <p:cNvSpPr/>
                  <p:nvPr/>
                </p:nvSpPr>
                <p:spPr>
                  <a:xfrm>
                    <a:off x="4516526" y="3596664"/>
                    <a:ext cx="33012" cy="23372"/>
                  </a:xfrm>
                  <a:custGeom>
                    <a:avLst/>
                    <a:gdLst>
                      <a:gd name="connsiteX0" fmla="*/ 65655 w 65655"/>
                      <a:gd name="connsiteY0" fmla="*/ 0 h 56286"/>
                      <a:gd name="connsiteX1" fmla="*/ 55941 w 65655"/>
                      <a:gd name="connsiteY1" fmla="*/ 5950 h 56286"/>
                      <a:gd name="connsiteX2" fmla="*/ 0 w 65655"/>
                      <a:gd name="connsiteY2" fmla="*/ 56286 h 56286"/>
                      <a:gd name="connsiteX3" fmla="*/ 65655 w 65655"/>
                      <a:gd name="connsiteY3" fmla="*/ 0 h 56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655" h="56286">
                        <a:moveTo>
                          <a:pt x="65655" y="0"/>
                        </a:moveTo>
                        <a:lnTo>
                          <a:pt x="55941" y="5950"/>
                        </a:lnTo>
                        <a:lnTo>
                          <a:pt x="0" y="56286"/>
                        </a:lnTo>
                        <a:lnTo>
                          <a:pt x="65655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94" name="Ellipszis 593"/>
                  <p:cNvSpPr/>
                  <p:nvPr/>
                </p:nvSpPr>
                <p:spPr>
                  <a:xfrm flipH="1">
                    <a:off x="4292673" y="3268394"/>
                    <a:ext cx="413943" cy="269322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95" name="Ellipszis 594"/>
                  <p:cNvSpPr/>
                  <p:nvPr/>
                </p:nvSpPr>
                <p:spPr>
                  <a:xfrm flipH="1">
                    <a:off x="4301092" y="3224713"/>
                    <a:ext cx="397107" cy="269322"/>
                  </a:xfrm>
                  <a:prstGeom prst="ellipse">
                    <a:avLst/>
                  </a:prstGeom>
                  <a:solidFill>
                    <a:srgbClr val="F4914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96" name="Ellipszis 595"/>
                  <p:cNvSpPr/>
                  <p:nvPr/>
                </p:nvSpPr>
                <p:spPr>
                  <a:xfrm rot="16200000" flipH="1">
                    <a:off x="4385756" y="3147252"/>
                    <a:ext cx="234585" cy="397107"/>
                  </a:xfrm>
                  <a:prstGeom prst="ellipse">
                    <a:avLst/>
                  </a:prstGeom>
                  <a:solidFill>
                    <a:schemeClr val="accent5">
                      <a:lumMod val="20000"/>
                      <a:lumOff val="8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97" name="Ellipszis 596"/>
                  <p:cNvSpPr/>
                  <p:nvPr/>
                </p:nvSpPr>
                <p:spPr>
                  <a:xfrm rot="5400000" flipH="1">
                    <a:off x="4403940" y="3255313"/>
                    <a:ext cx="191199" cy="259022"/>
                  </a:xfrm>
                  <a:prstGeom prst="ellipse">
                    <a:avLst/>
                  </a:prstGeom>
                  <a:gradFill flip="none" rotWithShape="1">
                    <a:gsLst>
                      <a:gs pos="55000">
                        <a:schemeClr val="accent2">
                          <a:lumMod val="50000"/>
                        </a:schemeClr>
                      </a:gs>
                      <a:gs pos="31000">
                        <a:schemeClr val="accent2">
                          <a:lumMod val="75000"/>
                        </a:schemeClr>
                      </a:gs>
                      <a:gs pos="0">
                        <a:schemeClr val="tx1"/>
                      </a:gs>
                      <a:gs pos="16000">
                        <a:schemeClr val="tx1"/>
                      </a:gs>
                      <a:gs pos="88000">
                        <a:srgbClr val="00B050"/>
                      </a:gs>
                      <a:gs pos="78000">
                        <a:schemeClr val="accent2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98" name="Ellipszis 597"/>
                  <p:cNvSpPr/>
                  <p:nvPr/>
                </p:nvSpPr>
                <p:spPr>
                  <a:xfrm flipH="1">
                    <a:off x="4361137" y="3344830"/>
                    <a:ext cx="30252" cy="39737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99" name="Szabadkézi sokszög 598"/>
                  <p:cNvSpPr/>
                  <p:nvPr/>
                </p:nvSpPr>
                <p:spPr>
                  <a:xfrm rot="16200000" flipH="1">
                    <a:off x="4433167" y="3133236"/>
                    <a:ext cx="139764" cy="397107"/>
                  </a:xfrm>
                  <a:custGeom>
                    <a:avLst/>
                    <a:gdLst>
                      <a:gd name="connsiteX0" fmla="*/ 409807 w 488321"/>
                      <a:gd name="connsiteY0" fmla="*/ 0 h 813392"/>
                      <a:gd name="connsiteX1" fmla="*/ 488321 w 488321"/>
                      <a:gd name="connsiteY1" fmla="*/ 7856 h 813392"/>
                      <a:gd name="connsiteX2" fmla="*/ 484236 w 488321"/>
                      <a:gd name="connsiteY2" fmla="*/ 8264 h 813392"/>
                      <a:gd name="connsiteX3" fmla="*/ 157019 w 488321"/>
                      <a:gd name="connsiteY3" fmla="*/ 406697 h 813392"/>
                      <a:gd name="connsiteX4" fmla="*/ 484236 w 488321"/>
                      <a:gd name="connsiteY4" fmla="*/ 805130 h 813392"/>
                      <a:gd name="connsiteX5" fmla="*/ 488312 w 488321"/>
                      <a:gd name="connsiteY5" fmla="*/ 805538 h 813392"/>
                      <a:gd name="connsiteX6" fmla="*/ 409807 w 488321"/>
                      <a:gd name="connsiteY6" fmla="*/ 813392 h 813392"/>
                      <a:gd name="connsiteX7" fmla="*/ 0 w 488321"/>
                      <a:gd name="connsiteY7" fmla="*/ 406696 h 813392"/>
                      <a:gd name="connsiteX8" fmla="*/ 409807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409807" y="0"/>
                        </a:moveTo>
                        <a:lnTo>
                          <a:pt x="488321" y="7856"/>
                        </a:lnTo>
                        <a:lnTo>
                          <a:pt x="484236" y="8264"/>
                        </a:lnTo>
                        <a:cubicBezTo>
                          <a:pt x="297494" y="46187"/>
                          <a:pt x="157019" y="210162"/>
                          <a:pt x="157019" y="406697"/>
                        </a:cubicBezTo>
                        <a:cubicBezTo>
                          <a:pt x="157019" y="603233"/>
                          <a:pt x="297494" y="767208"/>
                          <a:pt x="484236" y="805130"/>
                        </a:cubicBezTo>
                        <a:lnTo>
                          <a:pt x="488312" y="805538"/>
                        </a:lnTo>
                        <a:lnTo>
                          <a:pt x="409807" y="813392"/>
                        </a:lnTo>
                        <a:cubicBezTo>
                          <a:pt x="183477" y="813392"/>
                          <a:pt x="0" y="631308"/>
                          <a:pt x="0" y="406696"/>
                        </a:cubicBezTo>
                        <a:cubicBezTo>
                          <a:pt x="0" y="182084"/>
                          <a:pt x="183477" y="0"/>
                          <a:pt x="409807" y="0"/>
                        </a:cubicBezTo>
                        <a:close/>
                      </a:path>
                    </a:pathLst>
                  </a:custGeom>
                  <a:solidFill>
                    <a:srgbClr val="F4B183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00" name="Szabadkézi sokszög 599"/>
                  <p:cNvSpPr/>
                  <p:nvPr/>
                </p:nvSpPr>
                <p:spPr>
                  <a:xfrm rot="5400000" flipH="1">
                    <a:off x="4401662" y="3101328"/>
                    <a:ext cx="202772" cy="408973"/>
                  </a:xfrm>
                  <a:custGeom>
                    <a:avLst/>
                    <a:gdLst>
                      <a:gd name="connsiteX0" fmla="*/ 78514 w 488321"/>
                      <a:gd name="connsiteY0" fmla="*/ 0 h 813392"/>
                      <a:gd name="connsiteX1" fmla="*/ 488321 w 488321"/>
                      <a:gd name="connsiteY1" fmla="*/ 406696 h 813392"/>
                      <a:gd name="connsiteX2" fmla="*/ 78514 w 488321"/>
                      <a:gd name="connsiteY2" fmla="*/ 813392 h 813392"/>
                      <a:gd name="connsiteX3" fmla="*/ 0 w 488321"/>
                      <a:gd name="connsiteY3" fmla="*/ 805537 h 813392"/>
                      <a:gd name="connsiteX4" fmla="*/ 4085 w 488321"/>
                      <a:gd name="connsiteY4" fmla="*/ 805128 h 813392"/>
                      <a:gd name="connsiteX5" fmla="*/ 331302 w 488321"/>
                      <a:gd name="connsiteY5" fmla="*/ 406695 h 813392"/>
                      <a:gd name="connsiteX6" fmla="*/ 4085 w 488321"/>
                      <a:gd name="connsiteY6" fmla="*/ 8262 h 813392"/>
                      <a:gd name="connsiteX7" fmla="*/ 9 w 488321"/>
                      <a:gd name="connsiteY7" fmla="*/ 7855 h 813392"/>
                      <a:gd name="connsiteX8" fmla="*/ 78514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78514" y="0"/>
                        </a:moveTo>
                        <a:cubicBezTo>
                          <a:pt x="304844" y="0"/>
                          <a:pt x="488321" y="182084"/>
                          <a:pt x="488321" y="406696"/>
                        </a:cubicBezTo>
                        <a:cubicBezTo>
                          <a:pt x="488321" y="631308"/>
                          <a:pt x="304844" y="813392"/>
                          <a:pt x="78514" y="813392"/>
                        </a:cubicBezTo>
                        <a:lnTo>
                          <a:pt x="0" y="805537"/>
                        </a:lnTo>
                        <a:lnTo>
                          <a:pt x="4085" y="805128"/>
                        </a:lnTo>
                        <a:cubicBezTo>
                          <a:pt x="190827" y="767206"/>
                          <a:pt x="331302" y="603231"/>
                          <a:pt x="331302" y="406695"/>
                        </a:cubicBezTo>
                        <a:cubicBezTo>
                          <a:pt x="331302" y="210160"/>
                          <a:pt x="190827" y="46185"/>
                          <a:pt x="4085" y="8262"/>
                        </a:cubicBezTo>
                        <a:lnTo>
                          <a:pt x="9" y="7855"/>
                        </a:lnTo>
                        <a:lnTo>
                          <a:pt x="78514" y="0"/>
                        </a:lnTo>
                        <a:close/>
                      </a:path>
                    </a:pathLst>
                  </a:custGeom>
                  <a:solidFill>
                    <a:srgbClr val="F7973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01" name="Ellipszis 600"/>
                  <p:cNvSpPr/>
                  <p:nvPr/>
                </p:nvSpPr>
                <p:spPr>
                  <a:xfrm flipH="1">
                    <a:off x="4427921" y="3374539"/>
                    <a:ext cx="36202" cy="3887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567" name="Szabadkézi sokszög 566"/>
                <p:cNvSpPr/>
                <p:nvPr/>
              </p:nvSpPr>
              <p:spPr>
                <a:xfrm rot="5340000">
                  <a:off x="1922410" y="1676788"/>
                  <a:ext cx="692738" cy="1306916"/>
                </a:xfrm>
                <a:custGeom>
                  <a:avLst/>
                  <a:gdLst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1297434 h 2224902"/>
                    <a:gd name="connsiteX19" fmla="*/ 342269 w 1133902"/>
                    <a:gd name="connsiteY19" fmla="*/ 1194959 h 2224902"/>
                    <a:gd name="connsiteX20" fmla="*/ 342269 w 1133902"/>
                    <a:gd name="connsiteY20" fmla="*/ 991465 h 2224902"/>
                    <a:gd name="connsiteX21" fmla="*/ 381436 w 1133902"/>
                    <a:gd name="connsiteY21" fmla="*/ 888991 h 2224902"/>
                    <a:gd name="connsiteX22" fmla="*/ 404258 w 1133902"/>
                    <a:gd name="connsiteY22" fmla="*/ 872315 h 2224902"/>
                    <a:gd name="connsiteX23" fmla="*/ 409543 w 1133902"/>
                    <a:gd name="connsiteY23" fmla="*/ 847292 h 2224902"/>
                    <a:gd name="connsiteX24" fmla="*/ 437442 w 1133902"/>
                    <a:gd name="connsiteY24" fmla="*/ 805299 h 2224902"/>
                    <a:gd name="connsiteX25" fmla="*/ 28674 w 1133902"/>
                    <a:gd name="connsiteY2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1297434 h 2224902"/>
                    <a:gd name="connsiteX19" fmla="*/ 342269 w 1133902"/>
                    <a:gd name="connsiteY19" fmla="*/ 1194959 h 2224902"/>
                    <a:gd name="connsiteX20" fmla="*/ 381436 w 1133902"/>
                    <a:gd name="connsiteY20" fmla="*/ 888991 h 2224902"/>
                    <a:gd name="connsiteX21" fmla="*/ 404258 w 1133902"/>
                    <a:gd name="connsiteY21" fmla="*/ 872315 h 2224902"/>
                    <a:gd name="connsiteX22" fmla="*/ 409543 w 1133902"/>
                    <a:gd name="connsiteY22" fmla="*/ 847292 h 2224902"/>
                    <a:gd name="connsiteX23" fmla="*/ 437442 w 1133902"/>
                    <a:gd name="connsiteY23" fmla="*/ 805299 h 2224902"/>
                    <a:gd name="connsiteX24" fmla="*/ 28674 w 1133902"/>
                    <a:gd name="connsiteY24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1297434 h 2224902"/>
                    <a:gd name="connsiteX19" fmla="*/ 381436 w 1133902"/>
                    <a:gd name="connsiteY19" fmla="*/ 888991 h 2224902"/>
                    <a:gd name="connsiteX20" fmla="*/ 404258 w 1133902"/>
                    <a:gd name="connsiteY20" fmla="*/ 872315 h 2224902"/>
                    <a:gd name="connsiteX21" fmla="*/ 409543 w 1133902"/>
                    <a:gd name="connsiteY21" fmla="*/ 847292 h 2224902"/>
                    <a:gd name="connsiteX22" fmla="*/ 437442 w 1133902"/>
                    <a:gd name="connsiteY22" fmla="*/ 805299 h 2224902"/>
                    <a:gd name="connsiteX23" fmla="*/ 28674 w 1133902"/>
                    <a:gd name="connsiteY23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888991 h 2224902"/>
                    <a:gd name="connsiteX19" fmla="*/ 404258 w 1133902"/>
                    <a:gd name="connsiteY19" fmla="*/ 872315 h 2224902"/>
                    <a:gd name="connsiteX20" fmla="*/ 409543 w 1133902"/>
                    <a:gd name="connsiteY20" fmla="*/ 847292 h 2224902"/>
                    <a:gd name="connsiteX21" fmla="*/ 437442 w 1133902"/>
                    <a:gd name="connsiteY21" fmla="*/ 805299 h 2224902"/>
                    <a:gd name="connsiteX22" fmla="*/ 28674 w 1133902"/>
                    <a:gd name="connsiteY22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888991 h 2224902"/>
                    <a:gd name="connsiteX19" fmla="*/ 404258 w 1133902"/>
                    <a:gd name="connsiteY19" fmla="*/ 872315 h 2224902"/>
                    <a:gd name="connsiteX20" fmla="*/ 437442 w 1133902"/>
                    <a:gd name="connsiteY20" fmla="*/ 805299 h 2224902"/>
                    <a:gd name="connsiteX21" fmla="*/ 28674 w 1133902"/>
                    <a:gd name="connsiteY21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888991 h 2224902"/>
                    <a:gd name="connsiteX19" fmla="*/ 437442 w 1133902"/>
                    <a:gd name="connsiteY19" fmla="*/ 805299 h 2224902"/>
                    <a:gd name="connsiteX20" fmla="*/ 28674 w 1133902"/>
                    <a:gd name="connsiteY20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437442 w 1133902"/>
                    <a:gd name="connsiteY18" fmla="*/ 805299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37442 w 1133902"/>
                    <a:gd name="connsiteY17" fmla="*/ 805299 h 2224902"/>
                    <a:gd name="connsiteX18" fmla="*/ 28674 w 1133902"/>
                    <a:gd name="connsiteY18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353140 w 1133902"/>
                    <a:gd name="connsiteY17" fmla="*/ 1074807 h 2224902"/>
                    <a:gd name="connsiteX18" fmla="*/ 437442 w 1133902"/>
                    <a:gd name="connsiteY18" fmla="*/ 805299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353140 w 1133902"/>
                    <a:gd name="connsiteY17" fmla="*/ 1074807 h 2224902"/>
                    <a:gd name="connsiteX18" fmla="*/ 437442 w 1133902"/>
                    <a:gd name="connsiteY18" fmla="*/ 805299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353140 w 1133902"/>
                    <a:gd name="connsiteY17" fmla="*/ 1074807 h 2224902"/>
                    <a:gd name="connsiteX18" fmla="*/ 570538 w 1133902"/>
                    <a:gd name="connsiteY18" fmla="*/ 665096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535413 w 1133902"/>
                    <a:gd name="connsiteY16" fmla="*/ 1571078 h 2224902"/>
                    <a:gd name="connsiteX17" fmla="*/ 353140 w 1133902"/>
                    <a:gd name="connsiteY17" fmla="*/ 1074807 h 2224902"/>
                    <a:gd name="connsiteX18" fmla="*/ 570538 w 1133902"/>
                    <a:gd name="connsiteY18" fmla="*/ 665096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35413 w 1133902"/>
                    <a:gd name="connsiteY16" fmla="*/ 1571078 h 2224902"/>
                    <a:gd name="connsiteX17" fmla="*/ 353140 w 1133902"/>
                    <a:gd name="connsiteY17" fmla="*/ 1074807 h 2224902"/>
                    <a:gd name="connsiteX18" fmla="*/ 570538 w 1133902"/>
                    <a:gd name="connsiteY18" fmla="*/ 665096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35413 w 1133902"/>
                    <a:gd name="connsiteY16" fmla="*/ 1571078 h 2224902"/>
                    <a:gd name="connsiteX17" fmla="*/ 353140 w 1133902"/>
                    <a:gd name="connsiteY17" fmla="*/ 1074807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353140 w 1133902"/>
                    <a:gd name="connsiteY17" fmla="*/ 1074807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74241 w 1133902"/>
                    <a:gd name="connsiteY17" fmla="*/ 836640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74241 w 1133902"/>
                    <a:gd name="connsiteY17" fmla="*/ 836640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61152 w 1133902"/>
                    <a:gd name="connsiteY17" fmla="*/ 805332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61152 w 1133902"/>
                    <a:gd name="connsiteY17" fmla="*/ 805332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761739 w 1133902"/>
                    <a:gd name="connsiteY9" fmla="*/ 1512408 h 2224902"/>
                    <a:gd name="connsiteX10" fmla="*/ 1084883 w 1133902"/>
                    <a:gd name="connsiteY10" fmla="*/ 1728257 h 2224902"/>
                    <a:gd name="connsiteX11" fmla="*/ 1082318 w 1133902"/>
                    <a:gd name="connsiteY11" fmla="*/ 1918177 h 2224902"/>
                    <a:gd name="connsiteX12" fmla="*/ 1071787 w 1133902"/>
                    <a:gd name="connsiteY12" fmla="*/ 1928591 h 2224902"/>
                    <a:gd name="connsiteX13" fmla="*/ 0 w 1133902"/>
                    <a:gd name="connsiteY13" fmla="*/ 2217799 h 2224902"/>
                    <a:gd name="connsiteX14" fmla="*/ 665295 w 1133902"/>
                    <a:gd name="connsiteY14" fmla="*/ 1821482 h 2224902"/>
                    <a:gd name="connsiteX15" fmla="*/ 456443 w 1133902"/>
                    <a:gd name="connsiteY15" fmla="*/ 1332156 h 2224902"/>
                    <a:gd name="connsiteX16" fmla="*/ 461152 w 1133902"/>
                    <a:gd name="connsiteY16" fmla="*/ 805332 h 2224902"/>
                    <a:gd name="connsiteX17" fmla="*/ 823818 w 1133902"/>
                    <a:gd name="connsiteY17" fmla="*/ 443852 h 2224902"/>
                    <a:gd name="connsiteX18" fmla="*/ 28674 w 1133902"/>
                    <a:gd name="connsiteY18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761739 w 1133902"/>
                    <a:gd name="connsiteY8" fmla="*/ 1512408 h 2224902"/>
                    <a:gd name="connsiteX9" fmla="*/ 1084883 w 1133902"/>
                    <a:gd name="connsiteY9" fmla="*/ 1728257 h 2224902"/>
                    <a:gd name="connsiteX10" fmla="*/ 1082318 w 1133902"/>
                    <a:gd name="connsiteY10" fmla="*/ 1918177 h 2224902"/>
                    <a:gd name="connsiteX11" fmla="*/ 1071787 w 1133902"/>
                    <a:gd name="connsiteY11" fmla="*/ 1928591 h 2224902"/>
                    <a:gd name="connsiteX12" fmla="*/ 0 w 1133902"/>
                    <a:gd name="connsiteY12" fmla="*/ 2217799 h 2224902"/>
                    <a:gd name="connsiteX13" fmla="*/ 665295 w 1133902"/>
                    <a:gd name="connsiteY13" fmla="*/ 1821482 h 2224902"/>
                    <a:gd name="connsiteX14" fmla="*/ 456443 w 1133902"/>
                    <a:gd name="connsiteY14" fmla="*/ 1332156 h 2224902"/>
                    <a:gd name="connsiteX15" fmla="*/ 461152 w 1133902"/>
                    <a:gd name="connsiteY15" fmla="*/ 805332 h 2224902"/>
                    <a:gd name="connsiteX16" fmla="*/ 823818 w 1133902"/>
                    <a:gd name="connsiteY16" fmla="*/ 443852 h 2224902"/>
                    <a:gd name="connsiteX17" fmla="*/ 28674 w 1133902"/>
                    <a:gd name="connsiteY17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543458 w 1133902"/>
                    <a:gd name="connsiteY7" fmla="*/ 1110446 h 2224902"/>
                    <a:gd name="connsiteX8" fmla="*/ 761739 w 1133902"/>
                    <a:gd name="connsiteY8" fmla="*/ 1512408 h 2224902"/>
                    <a:gd name="connsiteX9" fmla="*/ 1084883 w 1133902"/>
                    <a:gd name="connsiteY9" fmla="*/ 1728257 h 2224902"/>
                    <a:gd name="connsiteX10" fmla="*/ 1082318 w 1133902"/>
                    <a:gd name="connsiteY10" fmla="*/ 1918177 h 2224902"/>
                    <a:gd name="connsiteX11" fmla="*/ 1071787 w 1133902"/>
                    <a:gd name="connsiteY11" fmla="*/ 1928591 h 2224902"/>
                    <a:gd name="connsiteX12" fmla="*/ 0 w 1133902"/>
                    <a:gd name="connsiteY12" fmla="*/ 2217799 h 2224902"/>
                    <a:gd name="connsiteX13" fmla="*/ 665295 w 1133902"/>
                    <a:gd name="connsiteY13" fmla="*/ 1821482 h 2224902"/>
                    <a:gd name="connsiteX14" fmla="*/ 456443 w 1133902"/>
                    <a:gd name="connsiteY14" fmla="*/ 1332156 h 2224902"/>
                    <a:gd name="connsiteX15" fmla="*/ 461152 w 1133902"/>
                    <a:gd name="connsiteY15" fmla="*/ 805332 h 2224902"/>
                    <a:gd name="connsiteX16" fmla="*/ 823818 w 1133902"/>
                    <a:gd name="connsiteY16" fmla="*/ 443852 h 2224902"/>
                    <a:gd name="connsiteX17" fmla="*/ 28674 w 1133902"/>
                    <a:gd name="connsiteY17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543458 w 1133902"/>
                    <a:gd name="connsiteY6" fmla="*/ 1110446 h 2224902"/>
                    <a:gd name="connsiteX7" fmla="*/ 761739 w 1133902"/>
                    <a:gd name="connsiteY7" fmla="*/ 1512408 h 2224902"/>
                    <a:gd name="connsiteX8" fmla="*/ 1084883 w 1133902"/>
                    <a:gd name="connsiteY8" fmla="*/ 1728257 h 2224902"/>
                    <a:gd name="connsiteX9" fmla="*/ 1082318 w 1133902"/>
                    <a:gd name="connsiteY9" fmla="*/ 1918177 h 2224902"/>
                    <a:gd name="connsiteX10" fmla="*/ 1071787 w 1133902"/>
                    <a:gd name="connsiteY10" fmla="*/ 1928591 h 2224902"/>
                    <a:gd name="connsiteX11" fmla="*/ 0 w 1133902"/>
                    <a:gd name="connsiteY11" fmla="*/ 2217799 h 2224902"/>
                    <a:gd name="connsiteX12" fmla="*/ 665295 w 1133902"/>
                    <a:gd name="connsiteY12" fmla="*/ 1821482 h 2224902"/>
                    <a:gd name="connsiteX13" fmla="*/ 456443 w 1133902"/>
                    <a:gd name="connsiteY13" fmla="*/ 1332156 h 2224902"/>
                    <a:gd name="connsiteX14" fmla="*/ 461152 w 1133902"/>
                    <a:gd name="connsiteY14" fmla="*/ 805332 h 2224902"/>
                    <a:gd name="connsiteX15" fmla="*/ 823818 w 1133902"/>
                    <a:gd name="connsiteY15" fmla="*/ 443852 h 2224902"/>
                    <a:gd name="connsiteX16" fmla="*/ 28674 w 1133902"/>
                    <a:gd name="connsiteY16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43458 w 1133902"/>
                    <a:gd name="connsiteY5" fmla="*/ 1110446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37500 w 1133902"/>
                    <a:gd name="connsiteY14" fmla="*/ 436364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37500 w 1133902"/>
                    <a:gd name="connsiteY14" fmla="*/ 436364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50980 w 1133902"/>
                    <a:gd name="connsiteY13" fmla="*/ 805129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50980 w 1133902"/>
                    <a:gd name="connsiteY13" fmla="*/ 805129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37034 w 1133902"/>
                    <a:gd name="connsiteY11" fmla="*/ 1787988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37034 w 1133902"/>
                    <a:gd name="connsiteY11" fmla="*/ 1787988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780093 w 1133902"/>
                    <a:gd name="connsiteY14" fmla="*/ 419695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83018 w 1133902"/>
                    <a:gd name="connsiteY11" fmla="*/ 1771387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780093 w 1133902"/>
                    <a:gd name="connsiteY14" fmla="*/ 419695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83018 w 1133902"/>
                    <a:gd name="connsiteY11" fmla="*/ 1771387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739286 w 1133902"/>
                    <a:gd name="connsiteY14" fmla="*/ 426642 h 2224902"/>
                    <a:gd name="connsiteX15" fmla="*/ 28674 w 1133902"/>
                    <a:gd name="connsiteY15" fmla="*/ 5494 h 2224902"/>
                    <a:gd name="connsiteX0" fmla="*/ 0 w 1105228"/>
                    <a:gd name="connsiteY0" fmla="*/ 5494 h 2144045"/>
                    <a:gd name="connsiteX1" fmla="*/ 1060429 w 1105228"/>
                    <a:gd name="connsiteY1" fmla="*/ 311021 h 2144045"/>
                    <a:gd name="connsiteX2" fmla="*/ 1070618 w 1105228"/>
                    <a:gd name="connsiteY2" fmla="*/ 320992 h 2144045"/>
                    <a:gd name="connsiteX3" fmla="*/ 1067403 w 1105228"/>
                    <a:gd name="connsiteY3" fmla="*/ 495876 h 2144045"/>
                    <a:gd name="connsiteX4" fmla="*/ 771966 w 1105228"/>
                    <a:gd name="connsiteY4" fmla="*/ 710494 h 2144045"/>
                    <a:gd name="connsiteX5" fmla="*/ 508713 w 1105228"/>
                    <a:gd name="connsiteY5" fmla="*/ 1063755 h 2144045"/>
                    <a:gd name="connsiteX6" fmla="*/ 760428 w 1105228"/>
                    <a:gd name="connsiteY6" fmla="*/ 1497432 h 2144045"/>
                    <a:gd name="connsiteX7" fmla="*/ 1056209 w 1105228"/>
                    <a:gd name="connsiteY7" fmla="*/ 1728257 h 2144045"/>
                    <a:gd name="connsiteX8" fmla="*/ 1053644 w 1105228"/>
                    <a:gd name="connsiteY8" fmla="*/ 1918177 h 2144045"/>
                    <a:gd name="connsiteX9" fmla="*/ 1043113 w 1105228"/>
                    <a:gd name="connsiteY9" fmla="*/ 1928591 h 2144045"/>
                    <a:gd name="connsiteX10" fmla="*/ 16126 w 1105228"/>
                    <a:gd name="connsiteY10" fmla="*/ 2134635 h 2144045"/>
                    <a:gd name="connsiteX11" fmla="*/ 654344 w 1105228"/>
                    <a:gd name="connsiteY11" fmla="*/ 1771387 h 2144045"/>
                    <a:gd name="connsiteX12" fmla="*/ 383511 w 1105228"/>
                    <a:gd name="connsiteY12" fmla="*/ 1342914 h 2144045"/>
                    <a:gd name="connsiteX13" fmla="*/ 412134 w 1105228"/>
                    <a:gd name="connsiteY13" fmla="*/ 804926 h 2144045"/>
                    <a:gd name="connsiteX14" fmla="*/ 710612 w 1105228"/>
                    <a:gd name="connsiteY14" fmla="*/ 426642 h 2144045"/>
                    <a:gd name="connsiteX15" fmla="*/ 0 w 1105228"/>
                    <a:gd name="connsiteY15" fmla="*/ 5494 h 2144045"/>
                    <a:gd name="connsiteX0" fmla="*/ 0 w 1119371"/>
                    <a:gd name="connsiteY0" fmla="*/ 6790 h 2079307"/>
                    <a:gd name="connsiteX1" fmla="*/ 1074572 w 1119371"/>
                    <a:gd name="connsiteY1" fmla="*/ 246283 h 2079307"/>
                    <a:gd name="connsiteX2" fmla="*/ 1084761 w 1119371"/>
                    <a:gd name="connsiteY2" fmla="*/ 256254 h 2079307"/>
                    <a:gd name="connsiteX3" fmla="*/ 1081546 w 1119371"/>
                    <a:gd name="connsiteY3" fmla="*/ 431138 h 2079307"/>
                    <a:gd name="connsiteX4" fmla="*/ 786109 w 1119371"/>
                    <a:gd name="connsiteY4" fmla="*/ 645756 h 2079307"/>
                    <a:gd name="connsiteX5" fmla="*/ 522856 w 1119371"/>
                    <a:gd name="connsiteY5" fmla="*/ 999017 h 2079307"/>
                    <a:gd name="connsiteX6" fmla="*/ 774571 w 1119371"/>
                    <a:gd name="connsiteY6" fmla="*/ 1432694 h 2079307"/>
                    <a:gd name="connsiteX7" fmla="*/ 1070352 w 1119371"/>
                    <a:gd name="connsiteY7" fmla="*/ 1663519 h 2079307"/>
                    <a:gd name="connsiteX8" fmla="*/ 1067787 w 1119371"/>
                    <a:gd name="connsiteY8" fmla="*/ 1853439 h 2079307"/>
                    <a:gd name="connsiteX9" fmla="*/ 1057256 w 1119371"/>
                    <a:gd name="connsiteY9" fmla="*/ 1863853 h 2079307"/>
                    <a:gd name="connsiteX10" fmla="*/ 30269 w 1119371"/>
                    <a:gd name="connsiteY10" fmla="*/ 2069897 h 2079307"/>
                    <a:gd name="connsiteX11" fmla="*/ 668487 w 1119371"/>
                    <a:gd name="connsiteY11" fmla="*/ 1706649 h 2079307"/>
                    <a:gd name="connsiteX12" fmla="*/ 397654 w 1119371"/>
                    <a:gd name="connsiteY12" fmla="*/ 1278176 h 2079307"/>
                    <a:gd name="connsiteX13" fmla="*/ 426277 w 1119371"/>
                    <a:gd name="connsiteY13" fmla="*/ 740188 h 2079307"/>
                    <a:gd name="connsiteX14" fmla="*/ 724755 w 1119371"/>
                    <a:gd name="connsiteY14" fmla="*/ 361904 h 2079307"/>
                    <a:gd name="connsiteX15" fmla="*/ 0 w 1119371"/>
                    <a:gd name="connsiteY15" fmla="*/ 6790 h 2079307"/>
                    <a:gd name="connsiteX0" fmla="*/ 0 w 1119371"/>
                    <a:gd name="connsiteY0" fmla="*/ 6790 h 2079307"/>
                    <a:gd name="connsiteX1" fmla="*/ 1074572 w 1119371"/>
                    <a:gd name="connsiteY1" fmla="*/ 246283 h 2079307"/>
                    <a:gd name="connsiteX2" fmla="*/ 1084761 w 1119371"/>
                    <a:gd name="connsiteY2" fmla="*/ 256254 h 2079307"/>
                    <a:gd name="connsiteX3" fmla="*/ 1081546 w 1119371"/>
                    <a:gd name="connsiteY3" fmla="*/ 431138 h 2079307"/>
                    <a:gd name="connsiteX4" fmla="*/ 786109 w 1119371"/>
                    <a:gd name="connsiteY4" fmla="*/ 645756 h 2079307"/>
                    <a:gd name="connsiteX5" fmla="*/ 522856 w 1119371"/>
                    <a:gd name="connsiteY5" fmla="*/ 999017 h 2079307"/>
                    <a:gd name="connsiteX6" fmla="*/ 774571 w 1119371"/>
                    <a:gd name="connsiteY6" fmla="*/ 1432694 h 2079307"/>
                    <a:gd name="connsiteX7" fmla="*/ 1070352 w 1119371"/>
                    <a:gd name="connsiteY7" fmla="*/ 1663519 h 2079307"/>
                    <a:gd name="connsiteX8" fmla="*/ 1067787 w 1119371"/>
                    <a:gd name="connsiteY8" fmla="*/ 1853439 h 2079307"/>
                    <a:gd name="connsiteX9" fmla="*/ 1057256 w 1119371"/>
                    <a:gd name="connsiteY9" fmla="*/ 1863853 h 2079307"/>
                    <a:gd name="connsiteX10" fmla="*/ 30269 w 1119371"/>
                    <a:gd name="connsiteY10" fmla="*/ 2069897 h 2079307"/>
                    <a:gd name="connsiteX11" fmla="*/ 668487 w 1119371"/>
                    <a:gd name="connsiteY11" fmla="*/ 1706649 h 2079307"/>
                    <a:gd name="connsiteX12" fmla="*/ 397654 w 1119371"/>
                    <a:gd name="connsiteY12" fmla="*/ 1278176 h 2079307"/>
                    <a:gd name="connsiteX13" fmla="*/ 426277 w 1119371"/>
                    <a:gd name="connsiteY13" fmla="*/ 740188 h 2079307"/>
                    <a:gd name="connsiteX14" fmla="*/ 651118 w 1119371"/>
                    <a:gd name="connsiteY14" fmla="*/ 356174 h 2079307"/>
                    <a:gd name="connsiteX15" fmla="*/ 0 w 1119371"/>
                    <a:gd name="connsiteY15" fmla="*/ 6790 h 2079307"/>
                    <a:gd name="connsiteX0" fmla="*/ 0 w 1119371"/>
                    <a:gd name="connsiteY0" fmla="*/ 6790 h 2079307"/>
                    <a:gd name="connsiteX1" fmla="*/ 1074572 w 1119371"/>
                    <a:gd name="connsiteY1" fmla="*/ 246283 h 2079307"/>
                    <a:gd name="connsiteX2" fmla="*/ 1084761 w 1119371"/>
                    <a:gd name="connsiteY2" fmla="*/ 256254 h 2079307"/>
                    <a:gd name="connsiteX3" fmla="*/ 1081546 w 1119371"/>
                    <a:gd name="connsiteY3" fmla="*/ 431138 h 2079307"/>
                    <a:gd name="connsiteX4" fmla="*/ 786109 w 1119371"/>
                    <a:gd name="connsiteY4" fmla="*/ 645756 h 2079307"/>
                    <a:gd name="connsiteX5" fmla="*/ 522856 w 1119371"/>
                    <a:gd name="connsiteY5" fmla="*/ 999017 h 2079307"/>
                    <a:gd name="connsiteX6" fmla="*/ 774571 w 1119371"/>
                    <a:gd name="connsiteY6" fmla="*/ 1432694 h 2079307"/>
                    <a:gd name="connsiteX7" fmla="*/ 1070352 w 1119371"/>
                    <a:gd name="connsiteY7" fmla="*/ 1663519 h 2079307"/>
                    <a:gd name="connsiteX8" fmla="*/ 1067787 w 1119371"/>
                    <a:gd name="connsiteY8" fmla="*/ 1853439 h 2079307"/>
                    <a:gd name="connsiteX9" fmla="*/ 1057256 w 1119371"/>
                    <a:gd name="connsiteY9" fmla="*/ 1863853 h 2079307"/>
                    <a:gd name="connsiteX10" fmla="*/ 30269 w 1119371"/>
                    <a:gd name="connsiteY10" fmla="*/ 2069897 h 2079307"/>
                    <a:gd name="connsiteX11" fmla="*/ 573243 w 1119371"/>
                    <a:gd name="connsiteY11" fmla="*/ 1696117 h 2079307"/>
                    <a:gd name="connsiteX12" fmla="*/ 397654 w 1119371"/>
                    <a:gd name="connsiteY12" fmla="*/ 1278176 h 2079307"/>
                    <a:gd name="connsiteX13" fmla="*/ 426277 w 1119371"/>
                    <a:gd name="connsiteY13" fmla="*/ 740188 h 2079307"/>
                    <a:gd name="connsiteX14" fmla="*/ 651118 w 1119371"/>
                    <a:gd name="connsiteY14" fmla="*/ 356174 h 2079307"/>
                    <a:gd name="connsiteX15" fmla="*/ 0 w 1119371"/>
                    <a:gd name="connsiteY15" fmla="*/ 6790 h 2079307"/>
                    <a:gd name="connsiteX0" fmla="*/ 69310 w 1089102"/>
                    <a:gd name="connsiteY0" fmla="*/ 7056 h 2068963"/>
                    <a:gd name="connsiteX1" fmla="*/ 1044303 w 1089102"/>
                    <a:gd name="connsiteY1" fmla="*/ 235939 h 2068963"/>
                    <a:gd name="connsiteX2" fmla="*/ 1054492 w 1089102"/>
                    <a:gd name="connsiteY2" fmla="*/ 245910 h 2068963"/>
                    <a:gd name="connsiteX3" fmla="*/ 1051277 w 1089102"/>
                    <a:gd name="connsiteY3" fmla="*/ 420794 h 2068963"/>
                    <a:gd name="connsiteX4" fmla="*/ 755840 w 1089102"/>
                    <a:gd name="connsiteY4" fmla="*/ 635412 h 2068963"/>
                    <a:gd name="connsiteX5" fmla="*/ 492587 w 1089102"/>
                    <a:gd name="connsiteY5" fmla="*/ 988673 h 2068963"/>
                    <a:gd name="connsiteX6" fmla="*/ 744302 w 1089102"/>
                    <a:gd name="connsiteY6" fmla="*/ 1422350 h 2068963"/>
                    <a:gd name="connsiteX7" fmla="*/ 1040083 w 1089102"/>
                    <a:gd name="connsiteY7" fmla="*/ 1653175 h 2068963"/>
                    <a:gd name="connsiteX8" fmla="*/ 1037518 w 1089102"/>
                    <a:gd name="connsiteY8" fmla="*/ 1843095 h 2068963"/>
                    <a:gd name="connsiteX9" fmla="*/ 1026987 w 1089102"/>
                    <a:gd name="connsiteY9" fmla="*/ 1853509 h 2068963"/>
                    <a:gd name="connsiteX10" fmla="*/ 0 w 1089102"/>
                    <a:gd name="connsiteY10" fmla="*/ 2059553 h 2068963"/>
                    <a:gd name="connsiteX11" fmla="*/ 542974 w 1089102"/>
                    <a:gd name="connsiteY11" fmla="*/ 1685773 h 2068963"/>
                    <a:gd name="connsiteX12" fmla="*/ 367385 w 1089102"/>
                    <a:gd name="connsiteY12" fmla="*/ 1267832 h 2068963"/>
                    <a:gd name="connsiteX13" fmla="*/ 396008 w 1089102"/>
                    <a:gd name="connsiteY13" fmla="*/ 729844 h 2068963"/>
                    <a:gd name="connsiteX14" fmla="*/ 620849 w 1089102"/>
                    <a:gd name="connsiteY14" fmla="*/ 345830 h 2068963"/>
                    <a:gd name="connsiteX15" fmla="*/ 69310 w 1089102"/>
                    <a:gd name="connsiteY15" fmla="*/ 7056 h 2068963"/>
                    <a:gd name="connsiteX0" fmla="*/ 0 w 1110699"/>
                    <a:gd name="connsiteY0" fmla="*/ 6792 h 2079153"/>
                    <a:gd name="connsiteX1" fmla="*/ 1065900 w 1110699"/>
                    <a:gd name="connsiteY1" fmla="*/ 246129 h 2079153"/>
                    <a:gd name="connsiteX2" fmla="*/ 1076089 w 1110699"/>
                    <a:gd name="connsiteY2" fmla="*/ 256100 h 2079153"/>
                    <a:gd name="connsiteX3" fmla="*/ 1072874 w 1110699"/>
                    <a:gd name="connsiteY3" fmla="*/ 430984 h 2079153"/>
                    <a:gd name="connsiteX4" fmla="*/ 777437 w 1110699"/>
                    <a:gd name="connsiteY4" fmla="*/ 645602 h 2079153"/>
                    <a:gd name="connsiteX5" fmla="*/ 514184 w 1110699"/>
                    <a:gd name="connsiteY5" fmla="*/ 998863 h 2079153"/>
                    <a:gd name="connsiteX6" fmla="*/ 765899 w 1110699"/>
                    <a:gd name="connsiteY6" fmla="*/ 1432540 h 2079153"/>
                    <a:gd name="connsiteX7" fmla="*/ 1061680 w 1110699"/>
                    <a:gd name="connsiteY7" fmla="*/ 1663365 h 2079153"/>
                    <a:gd name="connsiteX8" fmla="*/ 1059115 w 1110699"/>
                    <a:gd name="connsiteY8" fmla="*/ 1853285 h 2079153"/>
                    <a:gd name="connsiteX9" fmla="*/ 1048584 w 1110699"/>
                    <a:gd name="connsiteY9" fmla="*/ 1863699 h 2079153"/>
                    <a:gd name="connsiteX10" fmla="*/ 21597 w 1110699"/>
                    <a:gd name="connsiteY10" fmla="*/ 2069743 h 2079153"/>
                    <a:gd name="connsiteX11" fmla="*/ 564571 w 1110699"/>
                    <a:gd name="connsiteY11" fmla="*/ 1695963 h 2079153"/>
                    <a:gd name="connsiteX12" fmla="*/ 388982 w 1110699"/>
                    <a:gd name="connsiteY12" fmla="*/ 1278022 h 2079153"/>
                    <a:gd name="connsiteX13" fmla="*/ 417605 w 1110699"/>
                    <a:gd name="connsiteY13" fmla="*/ 740034 h 2079153"/>
                    <a:gd name="connsiteX14" fmla="*/ 642446 w 1110699"/>
                    <a:gd name="connsiteY14" fmla="*/ 356020 h 2079153"/>
                    <a:gd name="connsiteX15" fmla="*/ 0 w 1110699"/>
                    <a:gd name="connsiteY15" fmla="*/ 6792 h 2079153"/>
                    <a:gd name="connsiteX0" fmla="*/ 0 w 1110699"/>
                    <a:gd name="connsiteY0" fmla="*/ 6792 h 2069743"/>
                    <a:gd name="connsiteX1" fmla="*/ 1065900 w 1110699"/>
                    <a:gd name="connsiteY1" fmla="*/ 246129 h 2069743"/>
                    <a:gd name="connsiteX2" fmla="*/ 1076089 w 1110699"/>
                    <a:gd name="connsiteY2" fmla="*/ 256100 h 2069743"/>
                    <a:gd name="connsiteX3" fmla="*/ 1072874 w 1110699"/>
                    <a:gd name="connsiteY3" fmla="*/ 430984 h 2069743"/>
                    <a:gd name="connsiteX4" fmla="*/ 777437 w 1110699"/>
                    <a:gd name="connsiteY4" fmla="*/ 645602 h 2069743"/>
                    <a:gd name="connsiteX5" fmla="*/ 514184 w 1110699"/>
                    <a:gd name="connsiteY5" fmla="*/ 998863 h 2069743"/>
                    <a:gd name="connsiteX6" fmla="*/ 765899 w 1110699"/>
                    <a:gd name="connsiteY6" fmla="*/ 1432540 h 2069743"/>
                    <a:gd name="connsiteX7" fmla="*/ 1061680 w 1110699"/>
                    <a:gd name="connsiteY7" fmla="*/ 1663365 h 2069743"/>
                    <a:gd name="connsiteX8" fmla="*/ 1059115 w 1110699"/>
                    <a:gd name="connsiteY8" fmla="*/ 1853285 h 2069743"/>
                    <a:gd name="connsiteX9" fmla="*/ 21597 w 1110699"/>
                    <a:gd name="connsiteY9" fmla="*/ 2069743 h 2069743"/>
                    <a:gd name="connsiteX10" fmla="*/ 564571 w 1110699"/>
                    <a:gd name="connsiteY10" fmla="*/ 1695963 h 2069743"/>
                    <a:gd name="connsiteX11" fmla="*/ 388982 w 1110699"/>
                    <a:gd name="connsiteY11" fmla="*/ 1278022 h 2069743"/>
                    <a:gd name="connsiteX12" fmla="*/ 417605 w 1110699"/>
                    <a:gd name="connsiteY12" fmla="*/ 740034 h 2069743"/>
                    <a:gd name="connsiteX13" fmla="*/ 642446 w 1110699"/>
                    <a:gd name="connsiteY13" fmla="*/ 356020 h 2069743"/>
                    <a:gd name="connsiteX14" fmla="*/ 0 w 1110699"/>
                    <a:gd name="connsiteY14" fmla="*/ 6792 h 2069743"/>
                    <a:gd name="connsiteX0" fmla="*/ 0 w 1110699"/>
                    <a:gd name="connsiteY0" fmla="*/ 6792 h 2069831"/>
                    <a:gd name="connsiteX1" fmla="*/ 1065900 w 1110699"/>
                    <a:gd name="connsiteY1" fmla="*/ 246129 h 2069831"/>
                    <a:gd name="connsiteX2" fmla="*/ 1076089 w 1110699"/>
                    <a:gd name="connsiteY2" fmla="*/ 256100 h 2069831"/>
                    <a:gd name="connsiteX3" fmla="*/ 1072874 w 1110699"/>
                    <a:gd name="connsiteY3" fmla="*/ 430984 h 2069831"/>
                    <a:gd name="connsiteX4" fmla="*/ 777437 w 1110699"/>
                    <a:gd name="connsiteY4" fmla="*/ 645602 h 2069831"/>
                    <a:gd name="connsiteX5" fmla="*/ 514184 w 1110699"/>
                    <a:gd name="connsiteY5" fmla="*/ 998863 h 2069831"/>
                    <a:gd name="connsiteX6" fmla="*/ 765899 w 1110699"/>
                    <a:gd name="connsiteY6" fmla="*/ 1432540 h 2069831"/>
                    <a:gd name="connsiteX7" fmla="*/ 1061680 w 1110699"/>
                    <a:gd name="connsiteY7" fmla="*/ 1663365 h 2069831"/>
                    <a:gd name="connsiteX8" fmla="*/ 21597 w 1110699"/>
                    <a:gd name="connsiteY8" fmla="*/ 2069743 h 2069831"/>
                    <a:gd name="connsiteX9" fmla="*/ 564571 w 1110699"/>
                    <a:gd name="connsiteY9" fmla="*/ 1695963 h 2069831"/>
                    <a:gd name="connsiteX10" fmla="*/ 388982 w 1110699"/>
                    <a:gd name="connsiteY10" fmla="*/ 1278022 h 2069831"/>
                    <a:gd name="connsiteX11" fmla="*/ 417605 w 1110699"/>
                    <a:gd name="connsiteY11" fmla="*/ 740034 h 2069831"/>
                    <a:gd name="connsiteX12" fmla="*/ 642446 w 1110699"/>
                    <a:gd name="connsiteY12" fmla="*/ 356020 h 2069831"/>
                    <a:gd name="connsiteX13" fmla="*/ 0 w 1110699"/>
                    <a:gd name="connsiteY13" fmla="*/ 6792 h 2069831"/>
                    <a:gd name="connsiteX0" fmla="*/ 0 w 1110699"/>
                    <a:gd name="connsiteY0" fmla="*/ 6792 h 2105904"/>
                    <a:gd name="connsiteX1" fmla="*/ 1065900 w 1110699"/>
                    <a:gd name="connsiteY1" fmla="*/ 246129 h 2105904"/>
                    <a:gd name="connsiteX2" fmla="*/ 1076089 w 1110699"/>
                    <a:gd name="connsiteY2" fmla="*/ 256100 h 2105904"/>
                    <a:gd name="connsiteX3" fmla="*/ 1072874 w 1110699"/>
                    <a:gd name="connsiteY3" fmla="*/ 430984 h 2105904"/>
                    <a:gd name="connsiteX4" fmla="*/ 777437 w 1110699"/>
                    <a:gd name="connsiteY4" fmla="*/ 645602 h 2105904"/>
                    <a:gd name="connsiteX5" fmla="*/ 514184 w 1110699"/>
                    <a:gd name="connsiteY5" fmla="*/ 998863 h 2105904"/>
                    <a:gd name="connsiteX6" fmla="*/ 765899 w 1110699"/>
                    <a:gd name="connsiteY6" fmla="*/ 1432540 h 2105904"/>
                    <a:gd name="connsiteX7" fmla="*/ 1061680 w 1110699"/>
                    <a:gd name="connsiteY7" fmla="*/ 1663365 h 2105904"/>
                    <a:gd name="connsiteX8" fmla="*/ 596835 w 1110699"/>
                    <a:gd name="connsiteY8" fmla="*/ 2067169 h 2105904"/>
                    <a:gd name="connsiteX9" fmla="*/ 21597 w 1110699"/>
                    <a:gd name="connsiteY9" fmla="*/ 2069743 h 2105904"/>
                    <a:gd name="connsiteX10" fmla="*/ 564571 w 1110699"/>
                    <a:gd name="connsiteY10" fmla="*/ 1695963 h 2105904"/>
                    <a:gd name="connsiteX11" fmla="*/ 388982 w 1110699"/>
                    <a:gd name="connsiteY11" fmla="*/ 1278022 h 2105904"/>
                    <a:gd name="connsiteX12" fmla="*/ 417605 w 1110699"/>
                    <a:gd name="connsiteY12" fmla="*/ 740034 h 2105904"/>
                    <a:gd name="connsiteX13" fmla="*/ 642446 w 1110699"/>
                    <a:gd name="connsiteY13" fmla="*/ 356020 h 2105904"/>
                    <a:gd name="connsiteX14" fmla="*/ 0 w 1110699"/>
                    <a:gd name="connsiteY14" fmla="*/ 6792 h 2105904"/>
                    <a:gd name="connsiteX0" fmla="*/ 0 w 1110699"/>
                    <a:gd name="connsiteY0" fmla="*/ 6792 h 2135904"/>
                    <a:gd name="connsiteX1" fmla="*/ 1065900 w 1110699"/>
                    <a:gd name="connsiteY1" fmla="*/ 246129 h 2135904"/>
                    <a:gd name="connsiteX2" fmla="*/ 1076089 w 1110699"/>
                    <a:gd name="connsiteY2" fmla="*/ 256100 h 2135904"/>
                    <a:gd name="connsiteX3" fmla="*/ 1072874 w 1110699"/>
                    <a:gd name="connsiteY3" fmla="*/ 430984 h 2135904"/>
                    <a:gd name="connsiteX4" fmla="*/ 777437 w 1110699"/>
                    <a:gd name="connsiteY4" fmla="*/ 645602 h 2135904"/>
                    <a:gd name="connsiteX5" fmla="*/ 514184 w 1110699"/>
                    <a:gd name="connsiteY5" fmla="*/ 998863 h 2135904"/>
                    <a:gd name="connsiteX6" fmla="*/ 765899 w 1110699"/>
                    <a:gd name="connsiteY6" fmla="*/ 1432540 h 2135904"/>
                    <a:gd name="connsiteX7" fmla="*/ 1061680 w 1110699"/>
                    <a:gd name="connsiteY7" fmla="*/ 1663365 h 2135904"/>
                    <a:gd name="connsiteX8" fmla="*/ 596835 w 1110699"/>
                    <a:gd name="connsiteY8" fmla="*/ 2067169 h 2135904"/>
                    <a:gd name="connsiteX9" fmla="*/ 20704 w 1110699"/>
                    <a:gd name="connsiteY9" fmla="*/ 2121895 h 2135904"/>
                    <a:gd name="connsiteX10" fmla="*/ 564571 w 1110699"/>
                    <a:gd name="connsiteY10" fmla="*/ 1695963 h 2135904"/>
                    <a:gd name="connsiteX11" fmla="*/ 388982 w 1110699"/>
                    <a:gd name="connsiteY11" fmla="*/ 1278022 h 2135904"/>
                    <a:gd name="connsiteX12" fmla="*/ 417605 w 1110699"/>
                    <a:gd name="connsiteY12" fmla="*/ 740034 h 2135904"/>
                    <a:gd name="connsiteX13" fmla="*/ 642446 w 1110699"/>
                    <a:gd name="connsiteY13" fmla="*/ 356020 h 2135904"/>
                    <a:gd name="connsiteX14" fmla="*/ 0 w 1110699"/>
                    <a:gd name="connsiteY14" fmla="*/ 6792 h 2135904"/>
                    <a:gd name="connsiteX0" fmla="*/ 0 w 1110699"/>
                    <a:gd name="connsiteY0" fmla="*/ 6792 h 2100528"/>
                    <a:gd name="connsiteX1" fmla="*/ 1065900 w 1110699"/>
                    <a:gd name="connsiteY1" fmla="*/ 246129 h 2100528"/>
                    <a:gd name="connsiteX2" fmla="*/ 1076089 w 1110699"/>
                    <a:gd name="connsiteY2" fmla="*/ 256100 h 2100528"/>
                    <a:gd name="connsiteX3" fmla="*/ 1072874 w 1110699"/>
                    <a:gd name="connsiteY3" fmla="*/ 430984 h 2100528"/>
                    <a:gd name="connsiteX4" fmla="*/ 777437 w 1110699"/>
                    <a:gd name="connsiteY4" fmla="*/ 645602 h 2100528"/>
                    <a:gd name="connsiteX5" fmla="*/ 514184 w 1110699"/>
                    <a:gd name="connsiteY5" fmla="*/ 998863 h 2100528"/>
                    <a:gd name="connsiteX6" fmla="*/ 765899 w 1110699"/>
                    <a:gd name="connsiteY6" fmla="*/ 1432540 h 2100528"/>
                    <a:gd name="connsiteX7" fmla="*/ 1061680 w 1110699"/>
                    <a:gd name="connsiteY7" fmla="*/ 1663365 h 2100528"/>
                    <a:gd name="connsiteX8" fmla="*/ 596835 w 1110699"/>
                    <a:gd name="connsiteY8" fmla="*/ 2067169 h 2100528"/>
                    <a:gd name="connsiteX9" fmla="*/ 27584 w 1110699"/>
                    <a:gd name="connsiteY9" fmla="*/ 2053851 h 2100528"/>
                    <a:gd name="connsiteX10" fmla="*/ 564571 w 1110699"/>
                    <a:gd name="connsiteY10" fmla="*/ 1695963 h 2100528"/>
                    <a:gd name="connsiteX11" fmla="*/ 388982 w 1110699"/>
                    <a:gd name="connsiteY11" fmla="*/ 1278022 h 2100528"/>
                    <a:gd name="connsiteX12" fmla="*/ 417605 w 1110699"/>
                    <a:gd name="connsiteY12" fmla="*/ 740034 h 2100528"/>
                    <a:gd name="connsiteX13" fmla="*/ 642446 w 1110699"/>
                    <a:gd name="connsiteY13" fmla="*/ 356020 h 2100528"/>
                    <a:gd name="connsiteX14" fmla="*/ 0 w 1110699"/>
                    <a:gd name="connsiteY14" fmla="*/ 6792 h 2100528"/>
                    <a:gd name="connsiteX0" fmla="*/ 0 w 1110699"/>
                    <a:gd name="connsiteY0" fmla="*/ 6792 h 2100528"/>
                    <a:gd name="connsiteX1" fmla="*/ 1065900 w 1110699"/>
                    <a:gd name="connsiteY1" fmla="*/ 246129 h 2100528"/>
                    <a:gd name="connsiteX2" fmla="*/ 1076089 w 1110699"/>
                    <a:gd name="connsiteY2" fmla="*/ 256100 h 2100528"/>
                    <a:gd name="connsiteX3" fmla="*/ 1072874 w 1110699"/>
                    <a:gd name="connsiteY3" fmla="*/ 430984 h 2100528"/>
                    <a:gd name="connsiteX4" fmla="*/ 777437 w 1110699"/>
                    <a:gd name="connsiteY4" fmla="*/ 645602 h 2100528"/>
                    <a:gd name="connsiteX5" fmla="*/ 514184 w 1110699"/>
                    <a:gd name="connsiteY5" fmla="*/ 998863 h 2100528"/>
                    <a:gd name="connsiteX6" fmla="*/ 765899 w 1110699"/>
                    <a:gd name="connsiteY6" fmla="*/ 1432540 h 2100528"/>
                    <a:gd name="connsiteX7" fmla="*/ 1061680 w 1110699"/>
                    <a:gd name="connsiteY7" fmla="*/ 1663365 h 2100528"/>
                    <a:gd name="connsiteX8" fmla="*/ 596835 w 1110699"/>
                    <a:gd name="connsiteY8" fmla="*/ 2067169 h 2100528"/>
                    <a:gd name="connsiteX9" fmla="*/ 27584 w 1110699"/>
                    <a:gd name="connsiteY9" fmla="*/ 2053851 h 2100528"/>
                    <a:gd name="connsiteX10" fmla="*/ 564571 w 1110699"/>
                    <a:gd name="connsiteY10" fmla="*/ 1695963 h 2100528"/>
                    <a:gd name="connsiteX11" fmla="*/ 388982 w 1110699"/>
                    <a:gd name="connsiteY11" fmla="*/ 1278022 h 2100528"/>
                    <a:gd name="connsiteX12" fmla="*/ 417605 w 1110699"/>
                    <a:gd name="connsiteY12" fmla="*/ 740034 h 2100528"/>
                    <a:gd name="connsiteX13" fmla="*/ 562721 w 1110699"/>
                    <a:gd name="connsiteY13" fmla="*/ 360311 h 2100528"/>
                    <a:gd name="connsiteX14" fmla="*/ 0 w 1110699"/>
                    <a:gd name="connsiteY14" fmla="*/ 6792 h 2100528"/>
                    <a:gd name="connsiteX0" fmla="*/ 55103 w 1083170"/>
                    <a:gd name="connsiteY0" fmla="*/ 6830 h 2099074"/>
                    <a:gd name="connsiteX1" fmla="*/ 1038371 w 1083170"/>
                    <a:gd name="connsiteY1" fmla="*/ 244675 h 2099074"/>
                    <a:gd name="connsiteX2" fmla="*/ 1048560 w 1083170"/>
                    <a:gd name="connsiteY2" fmla="*/ 254646 h 2099074"/>
                    <a:gd name="connsiteX3" fmla="*/ 1045345 w 1083170"/>
                    <a:gd name="connsiteY3" fmla="*/ 429530 h 2099074"/>
                    <a:gd name="connsiteX4" fmla="*/ 749908 w 1083170"/>
                    <a:gd name="connsiteY4" fmla="*/ 644148 h 2099074"/>
                    <a:gd name="connsiteX5" fmla="*/ 486655 w 1083170"/>
                    <a:gd name="connsiteY5" fmla="*/ 997409 h 2099074"/>
                    <a:gd name="connsiteX6" fmla="*/ 738370 w 1083170"/>
                    <a:gd name="connsiteY6" fmla="*/ 1431086 h 2099074"/>
                    <a:gd name="connsiteX7" fmla="*/ 1034151 w 1083170"/>
                    <a:gd name="connsiteY7" fmla="*/ 1661911 h 2099074"/>
                    <a:gd name="connsiteX8" fmla="*/ 569306 w 1083170"/>
                    <a:gd name="connsiteY8" fmla="*/ 2065715 h 2099074"/>
                    <a:gd name="connsiteX9" fmla="*/ 55 w 1083170"/>
                    <a:gd name="connsiteY9" fmla="*/ 2052397 h 2099074"/>
                    <a:gd name="connsiteX10" fmla="*/ 537042 w 1083170"/>
                    <a:gd name="connsiteY10" fmla="*/ 1694509 h 2099074"/>
                    <a:gd name="connsiteX11" fmla="*/ 361453 w 1083170"/>
                    <a:gd name="connsiteY11" fmla="*/ 1276568 h 2099074"/>
                    <a:gd name="connsiteX12" fmla="*/ 390076 w 1083170"/>
                    <a:gd name="connsiteY12" fmla="*/ 738580 h 2099074"/>
                    <a:gd name="connsiteX13" fmla="*/ 535192 w 1083170"/>
                    <a:gd name="connsiteY13" fmla="*/ 358857 h 2099074"/>
                    <a:gd name="connsiteX14" fmla="*/ 55103 w 1083170"/>
                    <a:gd name="connsiteY14" fmla="*/ 6830 h 2099074"/>
                    <a:gd name="connsiteX0" fmla="*/ 39010 w 1067077"/>
                    <a:gd name="connsiteY0" fmla="*/ 6830 h 2109299"/>
                    <a:gd name="connsiteX1" fmla="*/ 1022278 w 1067077"/>
                    <a:gd name="connsiteY1" fmla="*/ 244675 h 2109299"/>
                    <a:gd name="connsiteX2" fmla="*/ 1032467 w 1067077"/>
                    <a:gd name="connsiteY2" fmla="*/ 254646 h 2109299"/>
                    <a:gd name="connsiteX3" fmla="*/ 1029252 w 1067077"/>
                    <a:gd name="connsiteY3" fmla="*/ 429530 h 2109299"/>
                    <a:gd name="connsiteX4" fmla="*/ 733815 w 1067077"/>
                    <a:gd name="connsiteY4" fmla="*/ 644148 h 2109299"/>
                    <a:gd name="connsiteX5" fmla="*/ 470562 w 1067077"/>
                    <a:gd name="connsiteY5" fmla="*/ 997409 h 2109299"/>
                    <a:gd name="connsiteX6" fmla="*/ 722277 w 1067077"/>
                    <a:gd name="connsiteY6" fmla="*/ 1431086 h 2109299"/>
                    <a:gd name="connsiteX7" fmla="*/ 1018058 w 1067077"/>
                    <a:gd name="connsiteY7" fmla="*/ 1661911 h 2109299"/>
                    <a:gd name="connsiteX8" fmla="*/ 553213 w 1067077"/>
                    <a:gd name="connsiteY8" fmla="*/ 2065715 h 2109299"/>
                    <a:gd name="connsiteX9" fmla="*/ 56 w 1067077"/>
                    <a:gd name="connsiteY9" fmla="*/ 2078327 h 2109299"/>
                    <a:gd name="connsiteX10" fmla="*/ 520949 w 1067077"/>
                    <a:gd name="connsiteY10" fmla="*/ 1694509 h 2109299"/>
                    <a:gd name="connsiteX11" fmla="*/ 345360 w 1067077"/>
                    <a:gd name="connsiteY11" fmla="*/ 1276568 h 2109299"/>
                    <a:gd name="connsiteX12" fmla="*/ 373983 w 1067077"/>
                    <a:gd name="connsiteY12" fmla="*/ 738580 h 2109299"/>
                    <a:gd name="connsiteX13" fmla="*/ 519099 w 1067077"/>
                    <a:gd name="connsiteY13" fmla="*/ 358857 h 2109299"/>
                    <a:gd name="connsiteX14" fmla="*/ 39010 w 1067077"/>
                    <a:gd name="connsiteY14" fmla="*/ 6830 h 2109299"/>
                    <a:gd name="connsiteX0" fmla="*/ 40103 w 1068170"/>
                    <a:gd name="connsiteY0" fmla="*/ 6830 h 2158600"/>
                    <a:gd name="connsiteX1" fmla="*/ 1023371 w 1068170"/>
                    <a:gd name="connsiteY1" fmla="*/ 244675 h 2158600"/>
                    <a:gd name="connsiteX2" fmla="*/ 1033560 w 1068170"/>
                    <a:gd name="connsiteY2" fmla="*/ 254646 h 2158600"/>
                    <a:gd name="connsiteX3" fmla="*/ 1030345 w 1068170"/>
                    <a:gd name="connsiteY3" fmla="*/ 429530 h 2158600"/>
                    <a:gd name="connsiteX4" fmla="*/ 734908 w 1068170"/>
                    <a:gd name="connsiteY4" fmla="*/ 644148 h 2158600"/>
                    <a:gd name="connsiteX5" fmla="*/ 471655 w 1068170"/>
                    <a:gd name="connsiteY5" fmla="*/ 997409 h 2158600"/>
                    <a:gd name="connsiteX6" fmla="*/ 723370 w 1068170"/>
                    <a:gd name="connsiteY6" fmla="*/ 1431086 h 2158600"/>
                    <a:gd name="connsiteX7" fmla="*/ 1019151 w 1068170"/>
                    <a:gd name="connsiteY7" fmla="*/ 1661911 h 2158600"/>
                    <a:gd name="connsiteX8" fmla="*/ 554306 w 1068170"/>
                    <a:gd name="connsiteY8" fmla="*/ 2065715 h 2158600"/>
                    <a:gd name="connsiteX9" fmla="*/ 55 w 1068170"/>
                    <a:gd name="connsiteY9" fmla="*/ 2147575 h 2158600"/>
                    <a:gd name="connsiteX10" fmla="*/ 522042 w 1068170"/>
                    <a:gd name="connsiteY10" fmla="*/ 1694509 h 2158600"/>
                    <a:gd name="connsiteX11" fmla="*/ 346453 w 1068170"/>
                    <a:gd name="connsiteY11" fmla="*/ 1276568 h 2158600"/>
                    <a:gd name="connsiteX12" fmla="*/ 375076 w 1068170"/>
                    <a:gd name="connsiteY12" fmla="*/ 738580 h 2158600"/>
                    <a:gd name="connsiteX13" fmla="*/ 520192 w 1068170"/>
                    <a:gd name="connsiteY13" fmla="*/ 358857 h 2158600"/>
                    <a:gd name="connsiteX14" fmla="*/ 40103 w 1068170"/>
                    <a:gd name="connsiteY14" fmla="*/ 6830 h 215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68170" h="2158600">
                      <a:moveTo>
                        <a:pt x="40103" y="6830"/>
                      </a:moveTo>
                      <a:cubicBezTo>
                        <a:pt x="89253" y="-43392"/>
                        <a:pt x="975996" y="198312"/>
                        <a:pt x="1023371" y="244675"/>
                      </a:cubicBezTo>
                      <a:lnTo>
                        <a:pt x="1033560" y="254646"/>
                      </a:lnTo>
                      <a:cubicBezTo>
                        <a:pt x="1080934" y="301010"/>
                        <a:pt x="1079495" y="379307"/>
                        <a:pt x="1030345" y="429530"/>
                      </a:cubicBezTo>
                      <a:lnTo>
                        <a:pt x="734908" y="644148"/>
                      </a:lnTo>
                      <a:cubicBezTo>
                        <a:pt x="642805" y="746576"/>
                        <a:pt x="468676" y="816999"/>
                        <a:pt x="471655" y="997409"/>
                      </a:cubicBezTo>
                      <a:cubicBezTo>
                        <a:pt x="445112" y="1153302"/>
                        <a:pt x="613659" y="1307679"/>
                        <a:pt x="723370" y="1431086"/>
                      </a:cubicBezTo>
                      <a:lnTo>
                        <a:pt x="1019151" y="1661911"/>
                      </a:lnTo>
                      <a:cubicBezTo>
                        <a:pt x="991529" y="1735286"/>
                        <a:pt x="724155" y="1984771"/>
                        <a:pt x="554306" y="2065715"/>
                      </a:cubicBezTo>
                      <a:cubicBezTo>
                        <a:pt x="384457" y="2146659"/>
                        <a:pt x="5987" y="2177046"/>
                        <a:pt x="55" y="2147575"/>
                      </a:cubicBezTo>
                      <a:cubicBezTo>
                        <a:pt x="-5877" y="2118104"/>
                        <a:pt x="464309" y="1839677"/>
                        <a:pt x="522042" y="1694509"/>
                      </a:cubicBezTo>
                      <a:cubicBezTo>
                        <a:pt x="579775" y="1549341"/>
                        <a:pt x="448587" y="1427107"/>
                        <a:pt x="346453" y="1276568"/>
                      </a:cubicBezTo>
                      <a:cubicBezTo>
                        <a:pt x="260865" y="1135411"/>
                        <a:pt x="256526" y="894603"/>
                        <a:pt x="375076" y="738580"/>
                      </a:cubicBezTo>
                      <a:cubicBezTo>
                        <a:pt x="471329" y="573661"/>
                        <a:pt x="501337" y="458495"/>
                        <a:pt x="520192" y="358857"/>
                      </a:cubicBezTo>
                      <a:cubicBezTo>
                        <a:pt x="493219" y="276252"/>
                        <a:pt x="386115" y="245999"/>
                        <a:pt x="40103" y="6830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8" name="Szabadkézi sokszög 567"/>
                <p:cNvSpPr/>
                <p:nvPr/>
              </p:nvSpPr>
              <p:spPr>
                <a:xfrm>
                  <a:off x="2046282" y="1828031"/>
                  <a:ext cx="37633" cy="2343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69" name="Szabadkézi sokszög 568"/>
                <p:cNvSpPr/>
                <p:nvPr/>
              </p:nvSpPr>
              <p:spPr>
                <a:xfrm>
                  <a:off x="2035218" y="1830375"/>
                  <a:ext cx="11066" cy="1698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0" name="Szabadkézi sokszög 569"/>
                <p:cNvSpPr/>
                <p:nvPr/>
              </p:nvSpPr>
              <p:spPr>
                <a:xfrm>
                  <a:off x="2011447" y="1832072"/>
                  <a:ext cx="23770" cy="4623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1" name="Szabadkézi sokszög 570"/>
                <p:cNvSpPr/>
                <p:nvPr/>
              </p:nvSpPr>
              <p:spPr>
                <a:xfrm>
                  <a:off x="2000343" y="1836695"/>
                  <a:ext cx="11103" cy="298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2" name="Szabadkézi sokszög 571"/>
                <p:cNvSpPr/>
                <p:nvPr/>
              </p:nvSpPr>
              <p:spPr>
                <a:xfrm>
                  <a:off x="1979802" y="1839674"/>
                  <a:ext cx="20542" cy="7215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3" name="Szabadkézi sokszög 572"/>
                <p:cNvSpPr/>
                <p:nvPr/>
              </p:nvSpPr>
              <p:spPr>
                <a:xfrm>
                  <a:off x="1971172" y="1846888"/>
                  <a:ext cx="8630" cy="3520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4" name="Szabadkézi sokszög 573"/>
                <p:cNvSpPr/>
                <p:nvPr/>
              </p:nvSpPr>
              <p:spPr>
                <a:xfrm>
                  <a:off x="1947611" y="1850409"/>
                  <a:ext cx="23561" cy="13447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5" name="Ellipszis 574"/>
                <p:cNvSpPr/>
                <p:nvPr/>
              </p:nvSpPr>
              <p:spPr>
                <a:xfrm flipH="1">
                  <a:off x="1787847" y="1661538"/>
                  <a:ext cx="295432" cy="154955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6" name="Ellipszis 575"/>
                <p:cNvSpPr/>
                <p:nvPr/>
              </p:nvSpPr>
              <p:spPr>
                <a:xfrm flipH="1">
                  <a:off x="1793856" y="1636406"/>
                  <a:ext cx="283416" cy="154955"/>
                </a:xfrm>
                <a:prstGeom prst="ellipse">
                  <a:avLst/>
                </a:prstGeom>
                <a:solidFill>
                  <a:srgbClr val="F4914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7" name="Ellipszis 576"/>
                <p:cNvSpPr/>
                <p:nvPr/>
              </p:nvSpPr>
              <p:spPr>
                <a:xfrm rot="16200000" flipH="1">
                  <a:off x="1870507" y="1564369"/>
                  <a:ext cx="134968" cy="283416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8" name="Ellipszis 577"/>
                <p:cNvSpPr/>
                <p:nvPr/>
              </p:nvSpPr>
              <p:spPr>
                <a:xfrm rot="5400000" flipH="1">
                  <a:off x="1880484" y="1636094"/>
                  <a:ext cx="110006" cy="184864"/>
                </a:xfrm>
                <a:prstGeom prst="ellipse">
                  <a:avLst/>
                </a:prstGeom>
                <a:gradFill flip="none" rotWithShape="1">
                  <a:gsLst>
                    <a:gs pos="55000">
                      <a:schemeClr val="accent2">
                        <a:lumMod val="50000"/>
                      </a:schemeClr>
                    </a:gs>
                    <a:gs pos="31000">
                      <a:schemeClr val="accent2">
                        <a:lumMod val="75000"/>
                      </a:schemeClr>
                    </a:gs>
                    <a:gs pos="0">
                      <a:schemeClr val="tx1"/>
                    </a:gs>
                    <a:gs pos="16000">
                      <a:schemeClr val="tx1"/>
                    </a:gs>
                    <a:gs pos="88000">
                      <a:srgbClr val="00B050"/>
                    </a:gs>
                    <a:gs pos="78000">
                      <a:schemeClr val="accent2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9" name="Ellipszis 578"/>
                <p:cNvSpPr/>
                <p:nvPr/>
              </p:nvSpPr>
              <p:spPr>
                <a:xfrm flipH="1">
                  <a:off x="1836710" y="1705515"/>
                  <a:ext cx="21591" cy="2286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80" name="Szabadkézi sokszög 579"/>
                <p:cNvSpPr/>
                <p:nvPr/>
              </p:nvSpPr>
              <p:spPr>
                <a:xfrm rot="16200000" flipH="1">
                  <a:off x="1897786" y="1556305"/>
                  <a:ext cx="80413" cy="283416"/>
                </a:xfrm>
                <a:custGeom>
                  <a:avLst/>
                  <a:gdLst>
                    <a:gd name="connsiteX0" fmla="*/ 409807 w 488321"/>
                    <a:gd name="connsiteY0" fmla="*/ 0 h 813392"/>
                    <a:gd name="connsiteX1" fmla="*/ 488321 w 488321"/>
                    <a:gd name="connsiteY1" fmla="*/ 7856 h 813392"/>
                    <a:gd name="connsiteX2" fmla="*/ 484236 w 488321"/>
                    <a:gd name="connsiteY2" fmla="*/ 8264 h 813392"/>
                    <a:gd name="connsiteX3" fmla="*/ 157019 w 488321"/>
                    <a:gd name="connsiteY3" fmla="*/ 406697 h 813392"/>
                    <a:gd name="connsiteX4" fmla="*/ 484236 w 488321"/>
                    <a:gd name="connsiteY4" fmla="*/ 805130 h 813392"/>
                    <a:gd name="connsiteX5" fmla="*/ 488312 w 488321"/>
                    <a:gd name="connsiteY5" fmla="*/ 805538 h 813392"/>
                    <a:gd name="connsiteX6" fmla="*/ 409807 w 488321"/>
                    <a:gd name="connsiteY6" fmla="*/ 813392 h 813392"/>
                    <a:gd name="connsiteX7" fmla="*/ 0 w 488321"/>
                    <a:gd name="connsiteY7" fmla="*/ 406696 h 813392"/>
                    <a:gd name="connsiteX8" fmla="*/ 409807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409807" y="0"/>
                      </a:moveTo>
                      <a:lnTo>
                        <a:pt x="488321" y="7856"/>
                      </a:lnTo>
                      <a:lnTo>
                        <a:pt x="484236" y="8264"/>
                      </a:lnTo>
                      <a:cubicBezTo>
                        <a:pt x="297494" y="46187"/>
                        <a:pt x="157019" y="210162"/>
                        <a:pt x="157019" y="406697"/>
                      </a:cubicBezTo>
                      <a:cubicBezTo>
                        <a:pt x="157019" y="603233"/>
                        <a:pt x="297494" y="767208"/>
                        <a:pt x="484236" y="805130"/>
                      </a:cubicBezTo>
                      <a:lnTo>
                        <a:pt x="488312" y="805538"/>
                      </a:lnTo>
                      <a:lnTo>
                        <a:pt x="409807" y="813392"/>
                      </a:lnTo>
                      <a:cubicBezTo>
                        <a:pt x="183477" y="813392"/>
                        <a:pt x="0" y="631308"/>
                        <a:pt x="0" y="406696"/>
                      </a:cubicBezTo>
                      <a:cubicBezTo>
                        <a:pt x="0" y="182084"/>
                        <a:pt x="183477" y="0"/>
                        <a:pt x="409807" y="0"/>
                      </a:cubicBezTo>
                      <a:close/>
                    </a:path>
                  </a:pathLst>
                </a:custGeom>
                <a:solidFill>
                  <a:srgbClr val="F4B183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81" name="Szabadkézi sokszög 580"/>
                <p:cNvSpPr/>
                <p:nvPr/>
              </p:nvSpPr>
              <p:spPr>
                <a:xfrm rot="5400000" flipH="1">
                  <a:off x="1879659" y="1537125"/>
                  <a:ext cx="116665" cy="291884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331302" y="603231"/>
                        <a:pt x="331302" y="406695"/>
                      </a:cubicBezTo>
                      <a:cubicBezTo>
                        <a:pt x="331302" y="210160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7973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82" name="Ellipszis 581"/>
                <p:cNvSpPr/>
                <p:nvPr/>
              </p:nvSpPr>
              <p:spPr>
                <a:xfrm flipH="1">
                  <a:off x="1884374" y="1722608"/>
                  <a:ext cx="25837" cy="2684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83" name="Szabadkézi sokszög 582"/>
                <p:cNvSpPr/>
                <p:nvPr/>
              </p:nvSpPr>
              <p:spPr>
                <a:xfrm rot="20591341">
                  <a:off x="1729541" y="1434729"/>
                  <a:ext cx="367049" cy="147242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84" name="Szabadkézi sokszög 583"/>
                <p:cNvSpPr/>
                <p:nvPr/>
              </p:nvSpPr>
              <p:spPr>
                <a:xfrm rot="322131" flipH="1">
                  <a:off x="2422076" y="1424746"/>
                  <a:ext cx="409781" cy="157741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85" name="Szabadkézi sokszög 584"/>
                <p:cNvSpPr/>
                <p:nvPr/>
              </p:nvSpPr>
              <p:spPr>
                <a:xfrm>
                  <a:off x="2177661" y="1629321"/>
                  <a:ext cx="229959" cy="493826"/>
                </a:xfrm>
                <a:custGeom>
                  <a:avLst/>
                  <a:gdLst>
                    <a:gd name="connsiteX0" fmla="*/ 164849 w 334311"/>
                    <a:gd name="connsiteY0" fmla="*/ 0 h 740525"/>
                    <a:gd name="connsiteX1" fmla="*/ 234015 w 334311"/>
                    <a:gd name="connsiteY1" fmla="*/ 0 h 740525"/>
                    <a:gd name="connsiteX2" fmla="*/ 287962 w 334311"/>
                    <a:gd name="connsiteY2" fmla="*/ 577587 h 740525"/>
                    <a:gd name="connsiteX3" fmla="*/ 287962 w 334311"/>
                    <a:gd name="connsiteY3" fmla="*/ 577588 h 740525"/>
                    <a:gd name="connsiteX4" fmla="*/ 293795 w 334311"/>
                    <a:gd name="connsiteY4" fmla="*/ 580842 h 740525"/>
                    <a:gd name="connsiteX5" fmla="*/ 334311 w 334311"/>
                    <a:gd name="connsiteY5" fmla="*/ 646984 h 740525"/>
                    <a:gd name="connsiteX6" fmla="*/ 310686 w 334311"/>
                    <a:gd name="connsiteY6" fmla="*/ 699283 h 740525"/>
                    <a:gd name="connsiteX7" fmla="*/ 300136 w 334311"/>
                    <a:gd name="connsiteY7" fmla="*/ 707930 h 740525"/>
                    <a:gd name="connsiteX8" fmla="*/ 300136 w 334311"/>
                    <a:gd name="connsiteY8" fmla="*/ 707929 h 740525"/>
                    <a:gd name="connsiteX9" fmla="*/ 293795 w 334311"/>
                    <a:gd name="connsiteY9" fmla="*/ 713126 h 740525"/>
                    <a:gd name="connsiteX10" fmla="*/ 195980 w 334311"/>
                    <a:gd name="connsiteY10" fmla="*/ 740523 h 740525"/>
                    <a:gd name="connsiteX11" fmla="*/ 169462 w 334311"/>
                    <a:gd name="connsiteY11" fmla="*/ 740523 h 740525"/>
                    <a:gd name="connsiteX12" fmla="*/ 169462 w 334311"/>
                    <a:gd name="connsiteY12" fmla="*/ 740525 h 740525"/>
                    <a:gd name="connsiteX13" fmla="*/ 138331 w 334311"/>
                    <a:gd name="connsiteY13" fmla="*/ 740525 h 740525"/>
                    <a:gd name="connsiteX14" fmla="*/ 40516 w 334311"/>
                    <a:gd name="connsiteY14" fmla="*/ 713128 h 740525"/>
                    <a:gd name="connsiteX15" fmla="*/ 34175 w 334311"/>
                    <a:gd name="connsiteY15" fmla="*/ 707931 h 740525"/>
                    <a:gd name="connsiteX16" fmla="*/ 34175 w 334311"/>
                    <a:gd name="connsiteY16" fmla="*/ 707932 h 740525"/>
                    <a:gd name="connsiteX17" fmla="*/ 23625 w 334311"/>
                    <a:gd name="connsiteY17" fmla="*/ 699285 h 740525"/>
                    <a:gd name="connsiteX18" fmla="*/ 0 w 334311"/>
                    <a:gd name="connsiteY18" fmla="*/ 646986 h 740525"/>
                    <a:gd name="connsiteX19" fmla="*/ 40516 w 334311"/>
                    <a:gd name="connsiteY19" fmla="*/ 580844 h 740525"/>
                    <a:gd name="connsiteX20" fmla="*/ 46349 w 334311"/>
                    <a:gd name="connsiteY20" fmla="*/ 577590 h 740525"/>
                    <a:gd name="connsiteX21" fmla="*/ 46349 w 334311"/>
                    <a:gd name="connsiteY21" fmla="*/ 577589 h 740525"/>
                    <a:gd name="connsiteX22" fmla="*/ 100296 w 334311"/>
                    <a:gd name="connsiteY22" fmla="*/ 2 h 740525"/>
                    <a:gd name="connsiteX23" fmla="*/ 164849 w 334311"/>
                    <a:gd name="connsiteY23" fmla="*/ 2 h 740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34311" h="740525">
                      <a:moveTo>
                        <a:pt x="164849" y="0"/>
                      </a:moveTo>
                      <a:lnTo>
                        <a:pt x="234015" y="0"/>
                      </a:lnTo>
                      <a:lnTo>
                        <a:pt x="287962" y="577587"/>
                      </a:lnTo>
                      <a:lnTo>
                        <a:pt x="287962" y="577588"/>
                      </a:lnTo>
                      <a:lnTo>
                        <a:pt x="293795" y="580842"/>
                      </a:lnTo>
                      <a:cubicBezTo>
                        <a:pt x="318828" y="597769"/>
                        <a:pt x="334311" y="621154"/>
                        <a:pt x="334311" y="646984"/>
                      </a:cubicBezTo>
                      <a:cubicBezTo>
                        <a:pt x="334311" y="666357"/>
                        <a:pt x="325602" y="684354"/>
                        <a:pt x="310686" y="699283"/>
                      </a:cubicBezTo>
                      <a:lnTo>
                        <a:pt x="300136" y="707930"/>
                      </a:lnTo>
                      <a:lnTo>
                        <a:pt x="300136" y="707929"/>
                      </a:lnTo>
                      <a:lnTo>
                        <a:pt x="293795" y="713126"/>
                      </a:lnTo>
                      <a:cubicBezTo>
                        <a:pt x="268762" y="730054"/>
                        <a:pt x="234179" y="740523"/>
                        <a:pt x="195980" y="740523"/>
                      </a:cubicBezTo>
                      <a:lnTo>
                        <a:pt x="169462" y="740523"/>
                      </a:lnTo>
                      <a:lnTo>
                        <a:pt x="169462" y="740525"/>
                      </a:lnTo>
                      <a:lnTo>
                        <a:pt x="138331" y="740525"/>
                      </a:lnTo>
                      <a:cubicBezTo>
                        <a:pt x="100132" y="740525"/>
                        <a:pt x="65549" y="730056"/>
                        <a:pt x="40516" y="713128"/>
                      </a:cubicBezTo>
                      <a:lnTo>
                        <a:pt x="34175" y="707931"/>
                      </a:lnTo>
                      <a:lnTo>
                        <a:pt x="34175" y="707932"/>
                      </a:lnTo>
                      <a:lnTo>
                        <a:pt x="23625" y="699285"/>
                      </a:lnTo>
                      <a:cubicBezTo>
                        <a:pt x="8709" y="684356"/>
                        <a:pt x="0" y="666359"/>
                        <a:pt x="0" y="646986"/>
                      </a:cubicBezTo>
                      <a:cubicBezTo>
                        <a:pt x="0" y="621156"/>
                        <a:pt x="15483" y="597771"/>
                        <a:pt x="40516" y="580844"/>
                      </a:cubicBezTo>
                      <a:lnTo>
                        <a:pt x="46349" y="577590"/>
                      </a:lnTo>
                      <a:lnTo>
                        <a:pt x="46349" y="577589"/>
                      </a:lnTo>
                      <a:lnTo>
                        <a:pt x="100296" y="2"/>
                      </a:lnTo>
                      <a:lnTo>
                        <a:pt x="164849" y="2"/>
                      </a:lnTo>
                      <a:close/>
                    </a:path>
                  </a:pathLst>
                </a:cu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graphicFrame>
              <p:nvGraphicFramePr>
                <p:cNvPr id="586" name="Objektum 585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152201415"/>
                    </p:ext>
                  </p:extLst>
                </p:nvPr>
              </p:nvGraphicFramePr>
              <p:xfrm>
                <a:off x="1380158" y="237744"/>
                <a:ext cx="1838530" cy="1015324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7532" name="CorelDRAW" r:id="rId12" imgW="2773440" imgH="1883160" progId="CorelDraw.Graphic.19">
                        <p:embed/>
                      </p:oleObj>
                    </mc:Choice>
                    <mc:Fallback>
                      <p:oleObj name="CorelDRAW" r:id="rId12" imgW="2773440" imgH="1883160" progId="CorelDraw.Graphic.19">
                        <p:embed/>
                        <p:pic>
                          <p:nvPicPr>
                            <p:cNvPr id="667" name="Objektum 666"/>
                            <p:cNvPicPr/>
                            <p:nvPr/>
                          </p:nvPicPr>
                          <p:blipFill>
                            <a:blip r:embed="rId1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380158" y="237744"/>
                              <a:ext cx="1838530" cy="1015324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pic>
            <p:nvPicPr>
              <p:cNvPr id="506" name="Kép 505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 flipH="1">
                <a:off x="5560717" y="2199902"/>
                <a:ext cx="478222" cy="486034"/>
              </a:xfrm>
              <a:prstGeom prst="rect">
                <a:avLst/>
              </a:prstGeom>
            </p:spPr>
          </p:pic>
          <p:pic>
            <p:nvPicPr>
              <p:cNvPr id="512" name="Kép 511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76159" y="2198946"/>
                <a:ext cx="478222" cy="486034"/>
              </a:xfrm>
              <a:prstGeom prst="rect">
                <a:avLst/>
              </a:prstGeom>
            </p:spPr>
          </p:pic>
          <p:sp>
            <p:nvSpPr>
              <p:cNvPr id="532" name="Téglalap 50"/>
              <p:cNvSpPr/>
              <p:nvPr/>
            </p:nvSpPr>
            <p:spPr>
              <a:xfrm rot="823809">
                <a:off x="4589242" y="2325167"/>
                <a:ext cx="405199" cy="841593"/>
              </a:xfrm>
              <a:custGeom>
                <a:avLst/>
                <a:gdLst>
                  <a:gd name="connsiteX0" fmla="*/ 0 w 1863436"/>
                  <a:gd name="connsiteY0" fmla="*/ 0 h 2147455"/>
                  <a:gd name="connsiteX1" fmla="*/ 1863436 w 1863436"/>
                  <a:gd name="connsiteY1" fmla="*/ 0 h 2147455"/>
                  <a:gd name="connsiteX2" fmla="*/ 1863436 w 1863436"/>
                  <a:gd name="connsiteY2" fmla="*/ 2147455 h 2147455"/>
                  <a:gd name="connsiteX3" fmla="*/ 0 w 1863436"/>
                  <a:gd name="connsiteY3" fmla="*/ 2147455 h 2147455"/>
                  <a:gd name="connsiteX4" fmla="*/ 0 w 1863436"/>
                  <a:gd name="connsiteY4" fmla="*/ 0 h 2147455"/>
                  <a:gd name="connsiteX0" fmla="*/ 0 w 2106660"/>
                  <a:gd name="connsiteY0" fmla="*/ 0 h 2147455"/>
                  <a:gd name="connsiteX1" fmla="*/ 1863436 w 2106660"/>
                  <a:gd name="connsiteY1" fmla="*/ 0 h 2147455"/>
                  <a:gd name="connsiteX2" fmla="*/ 1863436 w 2106660"/>
                  <a:gd name="connsiteY2" fmla="*/ 2147455 h 2147455"/>
                  <a:gd name="connsiteX3" fmla="*/ 0 w 2106660"/>
                  <a:gd name="connsiteY3" fmla="*/ 2147455 h 2147455"/>
                  <a:gd name="connsiteX4" fmla="*/ 0 w 2106660"/>
                  <a:gd name="connsiteY4" fmla="*/ 0 h 2147455"/>
                  <a:gd name="connsiteX0" fmla="*/ 317115 w 2423775"/>
                  <a:gd name="connsiteY0" fmla="*/ 0 h 2147455"/>
                  <a:gd name="connsiteX1" fmla="*/ 2180551 w 2423775"/>
                  <a:gd name="connsiteY1" fmla="*/ 0 h 2147455"/>
                  <a:gd name="connsiteX2" fmla="*/ 2180551 w 2423775"/>
                  <a:gd name="connsiteY2" fmla="*/ 2147455 h 2147455"/>
                  <a:gd name="connsiteX3" fmla="*/ 317115 w 2423775"/>
                  <a:gd name="connsiteY3" fmla="*/ 2147455 h 2147455"/>
                  <a:gd name="connsiteX4" fmla="*/ 317115 w 2423775"/>
                  <a:gd name="connsiteY4" fmla="*/ 0 h 2147455"/>
                  <a:gd name="connsiteX0" fmla="*/ 317115 w 2369034"/>
                  <a:gd name="connsiteY0" fmla="*/ 0 h 2147455"/>
                  <a:gd name="connsiteX1" fmla="*/ 2104351 w 2369034"/>
                  <a:gd name="connsiteY1" fmla="*/ 69273 h 2147455"/>
                  <a:gd name="connsiteX2" fmla="*/ 2180551 w 2369034"/>
                  <a:gd name="connsiteY2" fmla="*/ 2147455 h 2147455"/>
                  <a:gd name="connsiteX3" fmla="*/ 317115 w 2369034"/>
                  <a:gd name="connsiteY3" fmla="*/ 2147455 h 2147455"/>
                  <a:gd name="connsiteX4" fmla="*/ 317115 w 2369034"/>
                  <a:gd name="connsiteY4" fmla="*/ 0 h 2147455"/>
                  <a:gd name="connsiteX0" fmla="*/ 317115 w 2393476"/>
                  <a:gd name="connsiteY0" fmla="*/ 20781 h 2168236"/>
                  <a:gd name="connsiteX1" fmla="*/ 2138988 w 2393476"/>
                  <a:gd name="connsiteY1" fmla="*/ 0 h 2168236"/>
                  <a:gd name="connsiteX2" fmla="*/ 2180551 w 2393476"/>
                  <a:gd name="connsiteY2" fmla="*/ 2168236 h 2168236"/>
                  <a:gd name="connsiteX3" fmla="*/ 317115 w 2393476"/>
                  <a:gd name="connsiteY3" fmla="*/ 2168236 h 2168236"/>
                  <a:gd name="connsiteX4" fmla="*/ 317115 w 2393476"/>
                  <a:gd name="connsiteY4" fmla="*/ 20781 h 2168236"/>
                  <a:gd name="connsiteX0" fmla="*/ 317115 w 2525687"/>
                  <a:gd name="connsiteY0" fmla="*/ 20781 h 2168236"/>
                  <a:gd name="connsiteX1" fmla="*/ 2138988 w 2525687"/>
                  <a:gd name="connsiteY1" fmla="*/ 0 h 2168236"/>
                  <a:gd name="connsiteX2" fmla="*/ 2180551 w 2525687"/>
                  <a:gd name="connsiteY2" fmla="*/ 2168236 h 2168236"/>
                  <a:gd name="connsiteX3" fmla="*/ 317115 w 2525687"/>
                  <a:gd name="connsiteY3" fmla="*/ 2168236 h 2168236"/>
                  <a:gd name="connsiteX4" fmla="*/ 317115 w 2525687"/>
                  <a:gd name="connsiteY4" fmla="*/ 20781 h 2168236"/>
                  <a:gd name="connsiteX0" fmla="*/ 317115 w 2594875"/>
                  <a:gd name="connsiteY0" fmla="*/ 20781 h 2410690"/>
                  <a:gd name="connsiteX1" fmla="*/ 2138988 w 2594875"/>
                  <a:gd name="connsiteY1" fmla="*/ 0 h 2410690"/>
                  <a:gd name="connsiteX2" fmla="*/ 2395296 w 2594875"/>
                  <a:gd name="connsiteY2" fmla="*/ 2410690 h 2410690"/>
                  <a:gd name="connsiteX3" fmla="*/ 317115 w 2594875"/>
                  <a:gd name="connsiteY3" fmla="*/ 2168236 h 2410690"/>
                  <a:gd name="connsiteX4" fmla="*/ 317115 w 2594875"/>
                  <a:gd name="connsiteY4" fmla="*/ 20781 h 2410690"/>
                  <a:gd name="connsiteX0" fmla="*/ 317115 w 2594875"/>
                  <a:gd name="connsiteY0" fmla="*/ 20781 h 2389908"/>
                  <a:gd name="connsiteX1" fmla="*/ 2138988 w 2594875"/>
                  <a:gd name="connsiteY1" fmla="*/ 0 h 2389908"/>
                  <a:gd name="connsiteX2" fmla="*/ 2395296 w 2594875"/>
                  <a:gd name="connsiteY2" fmla="*/ 2389908 h 2389908"/>
                  <a:gd name="connsiteX3" fmla="*/ 317115 w 2594875"/>
                  <a:gd name="connsiteY3" fmla="*/ 2168236 h 2389908"/>
                  <a:gd name="connsiteX4" fmla="*/ 317115 w 2594875"/>
                  <a:gd name="connsiteY4" fmla="*/ 20781 h 2389908"/>
                  <a:gd name="connsiteX0" fmla="*/ 317115 w 2597507"/>
                  <a:gd name="connsiteY0" fmla="*/ 20781 h 2168236"/>
                  <a:gd name="connsiteX1" fmla="*/ 2138988 w 2597507"/>
                  <a:gd name="connsiteY1" fmla="*/ 0 h 2168236"/>
                  <a:gd name="connsiteX2" fmla="*/ 2402223 w 2597507"/>
                  <a:gd name="connsiteY2" fmla="*/ 2147453 h 2168236"/>
                  <a:gd name="connsiteX3" fmla="*/ 317115 w 2597507"/>
                  <a:gd name="connsiteY3" fmla="*/ 2168236 h 2168236"/>
                  <a:gd name="connsiteX4" fmla="*/ 317115 w 2597507"/>
                  <a:gd name="connsiteY4" fmla="*/ 20781 h 2168236"/>
                  <a:gd name="connsiteX0" fmla="*/ 317115 w 2589697"/>
                  <a:gd name="connsiteY0" fmla="*/ 20781 h 2195944"/>
                  <a:gd name="connsiteX1" fmla="*/ 2138988 w 2589697"/>
                  <a:gd name="connsiteY1" fmla="*/ 0 h 2195944"/>
                  <a:gd name="connsiteX2" fmla="*/ 2381441 w 2589697"/>
                  <a:gd name="connsiteY2" fmla="*/ 2195944 h 2195944"/>
                  <a:gd name="connsiteX3" fmla="*/ 317115 w 2589697"/>
                  <a:gd name="connsiteY3" fmla="*/ 2168236 h 2195944"/>
                  <a:gd name="connsiteX4" fmla="*/ 317115 w 2589697"/>
                  <a:gd name="connsiteY4" fmla="*/ 20781 h 2195944"/>
                  <a:gd name="connsiteX0" fmla="*/ 376591 w 2455210"/>
                  <a:gd name="connsiteY0" fmla="*/ 0 h 2272145"/>
                  <a:gd name="connsiteX1" fmla="*/ 2004501 w 2455210"/>
                  <a:gd name="connsiteY1" fmla="*/ 76201 h 2272145"/>
                  <a:gd name="connsiteX2" fmla="*/ 2246954 w 2455210"/>
                  <a:gd name="connsiteY2" fmla="*/ 2272145 h 2272145"/>
                  <a:gd name="connsiteX3" fmla="*/ 182628 w 2455210"/>
                  <a:gd name="connsiteY3" fmla="*/ 2244437 h 2272145"/>
                  <a:gd name="connsiteX4" fmla="*/ 376591 w 2455210"/>
                  <a:gd name="connsiteY4" fmla="*/ 0 h 2272145"/>
                  <a:gd name="connsiteX0" fmla="*/ 376591 w 2300477"/>
                  <a:gd name="connsiteY0" fmla="*/ 6926 h 2279071"/>
                  <a:gd name="connsiteX1" fmla="*/ 1706628 w 2300477"/>
                  <a:gd name="connsiteY1" fmla="*/ 0 h 2279071"/>
                  <a:gd name="connsiteX2" fmla="*/ 2246954 w 2300477"/>
                  <a:gd name="connsiteY2" fmla="*/ 2279071 h 2279071"/>
                  <a:gd name="connsiteX3" fmla="*/ 182628 w 2300477"/>
                  <a:gd name="connsiteY3" fmla="*/ 2251363 h 2279071"/>
                  <a:gd name="connsiteX4" fmla="*/ 376591 w 2300477"/>
                  <a:gd name="connsiteY4" fmla="*/ 6926 h 2279071"/>
                  <a:gd name="connsiteX0" fmla="*/ 434122 w 2219463"/>
                  <a:gd name="connsiteY0" fmla="*/ 0 h 2286000"/>
                  <a:gd name="connsiteX1" fmla="*/ 1625614 w 2219463"/>
                  <a:gd name="connsiteY1" fmla="*/ 6929 h 2286000"/>
                  <a:gd name="connsiteX2" fmla="*/ 2165940 w 2219463"/>
                  <a:gd name="connsiteY2" fmla="*/ 2286000 h 2286000"/>
                  <a:gd name="connsiteX3" fmla="*/ 101614 w 2219463"/>
                  <a:gd name="connsiteY3" fmla="*/ 2258292 h 2286000"/>
                  <a:gd name="connsiteX4" fmla="*/ 434122 w 2219463"/>
                  <a:gd name="connsiteY4" fmla="*/ 0 h 2286000"/>
                  <a:gd name="connsiteX0" fmla="*/ 646858 w 2432199"/>
                  <a:gd name="connsiteY0" fmla="*/ 0 h 2286000"/>
                  <a:gd name="connsiteX1" fmla="*/ 1838350 w 2432199"/>
                  <a:gd name="connsiteY1" fmla="*/ 6929 h 2286000"/>
                  <a:gd name="connsiteX2" fmla="*/ 2378676 w 2432199"/>
                  <a:gd name="connsiteY2" fmla="*/ 2286000 h 2286000"/>
                  <a:gd name="connsiteX3" fmla="*/ 314350 w 2432199"/>
                  <a:gd name="connsiteY3" fmla="*/ 2258292 h 2286000"/>
                  <a:gd name="connsiteX4" fmla="*/ 646858 w 2432199"/>
                  <a:gd name="connsiteY4" fmla="*/ 0 h 2286000"/>
                  <a:gd name="connsiteX0" fmla="*/ 646858 w 2564408"/>
                  <a:gd name="connsiteY0" fmla="*/ 0 h 2286000"/>
                  <a:gd name="connsiteX1" fmla="*/ 1838350 w 2564408"/>
                  <a:gd name="connsiteY1" fmla="*/ 6929 h 2286000"/>
                  <a:gd name="connsiteX2" fmla="*/ 2378676 w 2564408"/>
                  <a:gd name="connsiteY2" fmla="*/ 2286000 h 2286000"/>
                  <a:gd name="connsiteX3" fmla="*/ 314350 w 2564408"/>
                  <a:gd name="connsiteY3" fmla="*/ 2258292 h 2286000"/>
                  <a:gd name="connsiteX4" fmla="*/ 646858 w 2564408"/>
                  <a:gd name="connsiteY4" fmla="*/ 0 h 2286000"/>
                  <a:gd name="connsiteX0" fmla="*/ 646858 w 2564408"/>
                  <a:gd name="connsiteY0" fmla="*/ 112390 h 2398390"/>
                  <a:gd name="connsiteX1" fmla="*/ 1838350 w 2564408"/>
                  <a:gd name="connsiteY1" fmla="*/ 119319 h 2398390"/>
                  <a:gd name="connsiteX2" fmla="*/ 2378676 w 2564408"/>
                  <a:gd name="connsiteY2" fmla="*/ 2398390 h 2398390"/>
                  <a:gd name="connsiteX3" fmla="*/ 314350 w 2564408"/>
                  <a:gd name="connsiteY3" fmla="*/ 2370682 h 2398390"/>
                  <a:gd name="connsiteX4" fmla="*/ 646858 w 2564408"/>
                  <a:gd name="connsiteY4" fmla="*/ 112390 h 2398390"/>
                  <a:gd name="connsiteX0" fmla="*/ 646858 w 2564408"/>
                  <a:gd name="connsiteY0" fmla="*/ 193978 h 2479978"/>
                  <a:gd name="connsiteX1" fmla="*/ 1838350 w 2564408"/>
                  <a:gd name="connsiteY1" fmla="*/ 200907 h 2479978"/>
                  <a:gd name="connsiteX2" fmla="*/ 2378676 w 2564408"/>
                  <a:gd name="connsiteY2" fmla="*/ 2479978 h 2479978"/>
                  <a:gd name="connsiteX3" fmla="*/ 314350 w 2564408"/>
                  <a:gd name="connsiteY3" fmla="*/ 2452270 h 2479978"/>
                  <a:gd name="connsiteX4" fmla="*/ 646858 w 2564408"/>
                  <a:gd name="connsiteY4" fmla="*/ 193978 h 2479978"/>
                  <a:gd name="connsiteX0" fmla="*/ 646858 w 2599030"/>
                  <a:gd name="connsiteY0" fmla="*/ 211921 h 2497921"/>
                  <a:gd name="connsiteX1" fmla="*/ 1900696 w 2599030"/>
                  <a:gd name="connsiteY1" fmla="*/ 184213 h 2497921"/>
                  <a:gd name="connsiteX2" fmla="*/ 2378676 w 2599030"/>
                  <a:gd name="connsiteY2" fmla="*/ 2497921 h 2497921"/>
                  <a:gd name="connsiteX3" fmla="*/ 314350 w 2599030"/>
                  <a:gd name="connsiteY3" fmla="*/ 2470213 h 2497921"/>
                  <a:gd name="connsiteX4" fmla="*/ 646858 w 2599030"/>
                  <a:gd name="connsiteY4" fmla="*/ 211921 h 2497921"/>
                  <a:gd name="connsiteX0" fmla="*/ 646858 w 2599030"/>
                  <a:gd name="connsiteY0" fmla="*/ 195762 h 2481762"/>
                  <a:gd name="connsiteX1" fmla="*/ 1900696 w 2599030"/>
                  <a:gd name="connsiteY1" fmla="*/ 168054 h 2481762"/>
                  <a:gd name="connsiteX2" fmla="*/ 2378676 w 2599030"/>
                  <a:gd name="connsiteY2" fmla="*/ 2481762 h 2481762"/>
                  <a:gd name="connsiteX3" fmla="*/ 314350 w 2599030"/>
                  <a:gd name="connsiteY3" fmla="*/ 2454054 h 2481762"/>
                  <a:gd name="connsiteX4" fmla="*/ 646858 w 2599030"/>
                  <a:gd name="connsiteY4" fmla="*/ 195762 h 2481762"/>
                  <a:gd name="connsiteX0" fmla="*/ 646858 w 2599030"/>
                  <a:gd name="connsiteY0" fmla="*/ 195762 h 2481762"/>
                  <a:gd name="connsiteX1" fmla="*/ 1900696 w 2599030"/>
                  <a:gd name="connsiteY1" fmla="*/ 168054 h 2481762"/>
                  <a:gd name="connsiteX2" fmla="*/ 2378676 w 2599030"/>
                  <a:gd name="connsiteY2" fmla="*/ 2481762 h 2481762"/>
                  <a:gd name="connsiteX3" fmla="*/ 314350 w 2599030"/>
                  <a:gd name="connsiteY3" fmla="*/ 2454054 h 2481762"/>
                  <a:gd name="connsiteX4" fmla="*/ 646858 w 2599030"/>
                  <a:gd name="connsiteY4" fmla="*/ 195762 h 2481762"/>
                  <a:gd name="connsiteX0" fmla="*/ 646858 w 2556012"/>
                  <a:gd name="connsiteY0" fmla="*/ 195762 h 2454054"/>
                  <a:gd name="connsiteX1" fmla="*/ 1900696 w 2556012"/>
                  <a:gd name="connsiteY1" fmla="*/ 168054 h 2454054"/>
                  <a:gd name="connsiteX2" fmla="*/ 2271996 w 2556012"/>
                  <a:gd name="connsiteY2" fmla="*/ 2453764 h 2454054"/>
                  <a:gd name="connsiteX3" fmla="*/ 314350 w 2556012"/>
                  <a:gd name="connsiteY3" fmla="*/ 2454054 h 2454054"/>
                  <a:gd name="connsiteX4" fmla="*/ 646858 w 2556012"/>
                  <a:gd name="connsiteY4" fmla="*/ 195762 h 245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6012" h="2454054">
                    <a:moveTo>
                      <a:pt x="646858" y="195762"/>
                    </a:moveTo>
                    <a:cubicBezTo>
                      <a:pt x="1023240" y="-65165"/>
                      <a:pt x="1558951" y="-55929"/>
                      <a:pt x="1900696" y="168054"/>
                    </a:cubicBezTo>
                    <a:cubicBezTo>
                      <a:pt x="3112970" y="738400"/>
                      <a:pt x="2271996" y="1737946"/>
                      <a:pt x="2271996" y="2453764"/>
                    </a:cubicBezTo>
                    <a:lnTo>
                      <a:pt x="314350" y="2454054"/>
                    </a:lnTo>
                    <a:cubicBezTo>
                      <a:pt x="314350" y="1738236"/>
                      <a:pt x="-579269" y="994707"/>
                      <a:pt x="646858" y="19576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  <p:sp>
        <p:nvSpPr>
          <p:cNvPr id="456" name="Szabadkézi sokszög 455"/>
          <p:cNvSpPr/>
          <p:nvPr/>
        </p:nvSpPr>
        <p:spPr>
          <a:xfrm>
            <a:off x="7862302" y="6466277"/>
            <a:ext cx="394381" cy="376489"/>
          </a:xfrm>
          <a:custGeom>
            <a:avLst/>
            <a:gdLst>
              <a:gd name="connsiteX0" fmla="*/ 645443 w 645443"/>
              <a:gd name="connsiteY0" fmla="*/ 0 h 713575"/>
              <a:gd name="connsiteX1" fmla="*/ 645443 w 645443"/>
              <a:gd name="connsiteY1" fmla="*/ 646719 h 713575"/>
              <a:gd name="connsiteX2" fmla="*/ 635215 w 645443"/>
              <a:gd name="connsiteY2" fmla="*/ 651165 h 713575"/>
              <a:gd name="connsiteX3" fmla="*/ 471068 w 645443"/>
              <a:gd name="connsiteY3" fmla="*/ 693513 h 713575"/>
              <a:gd name="connsiteX4" fmla="*/ 343126 w 645443"/>
              <a:gd name="connsiteY4" fmla="*/ 704433 h 713575"/>
              <a:gd name="connsiteX5" fmla="*/ 343126 w 645443"/>
              <a:gd name="connsiteY5" fmla="*/ 713552 h 713575"/>
              <a:gd name="connsiteX6" fmla="*/ 342849 w 645443"/>
              <a:gd name="connsiteY6" fmla="*/ 713575 h 713575"/>
              <a:gd name="connsiteX7" fmla="*/ 342849 w 645443"/>
              <a:gd name="connsiteY7" fmla="*/ 713527 h 713575"/>
              <a:gd name="connsiteX8" fmla="*/ 174376 w 645443"/>
              <a:gd name="connsiteY8" fmla="*/ 699147 h 713575"/>
              <a:gd name="connsiteX9" fmla="*/ 10228 w 645443"/>
              <a:gd name="connsiteY9" fmla="*/ 656800 h 713575"/>
              <a:gd name="connsiteX10" fmla="*/ 0 w 645443"/>
              <a:gd name="connsiteY10" fmla="*/ 652354 h 713575"/>
              <a:gd name="connsiteX11" fmla="*/ 0 w 645443"/>
              <a:gd name="connsiteY11" fmla="*/ 5635 h 713575"/>
              <a:gd name="connsiteX12" fmla="*/ 26324 w 645443"/>
              <a:gd name="connsiteY12" fmla="*/ 14562 h 713575"/>
              <a:gd name="connsiteX13" fmla="*/ 190971 w 645443"/>
              <a:gd name="connsiteY13" fmla="*/ 47706 h 713575"/>
              <a:gd name="connsiteX14" fmla="*/ 302314 w 645443"/>
              <a:gd name="connsiteY14" fmla="*/ 55123 h 713575"/>
              <a:gd name="connsiteX15" fmla="*/ 302314 w 645443"/>
              <a:gd name="connsiteY15" fmla="*/ 52205 h 713575"/>
              <a:gd name="connsiteX16" fmla="*/ 302323 w 645443"/>
              <a:gd name="connsiteY16" fmla="*/ 52206 h 713575"/>
              <a:gd name="connsiteX17" fmla="*/ 454472 w 645443"/>
              <a:gd name="connsiteY17" fmla="*/ 42071 h 713575"/>
              <a:gd name="connsiteX18" fmla="*/ 619119 w 645443"/>
              <a:gd name="connsiteY18" fmla="*/ 8927 h 713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45443" h="713575">
                <a:moveTo>
                  <a:pt x="645443" y="0"/>
                </a:moveTo>
                <a:lnTo>
                  <a:pt x="645443" y="646719"/>
                </a:lnTo>
                <a:lnTo>
                  <a:pt x="635215" y="651165"/>
                </a:lnTo>
                <a:cubicBezTo>
                  <a:pt x="581406" y="669778"/>
                  <a:pt x="526644" y="683972"/>
                  <a:pt x="471068" y="693513"/>
                </a:cubicBezTo>
                <a:lnTo>
                  <a:pt x="343126" y="704433"/>
                </a:lnTo>
                <a:lnTo>
                  <a:pt x="343126" y="713552"/>
                </a:lnTo>
                <a:lnTo>
                  <a:pt x="342849" y="713575"/>
                </a:lnTo>
                <a:lnTo>
                  <a:pt x="342849" y="713527"/>
                </a:lnTo>
                <a:lnTo>
                  <a:pt x="174376" y="699147"/>
                </a:lnTo>
                <a:cubicBezTo>
                  <a:pt x="118800" y="689607"/>
                  <a:pt x="64038" y="675413"/>
                  <a:pt x="10228" y="656800"/>
                </a:cubicBezTo>
                <a:lnTo>
                  <a:pt x="0" y="652354"/>
                </a:lnTo>
                <a:lnTo>
                  <a:pt x="0" y="5635"/>
                </a:lnTo>
                <a:lnTo>
                  <a:pt x="26324" y="14562"/>
                </a:lnTo>
                <a:cubicBezTo>
                  <a:pt x="80297" y="29131"/>
                  <a:pt x="135226" y="40239"/>
                  <a:pt x="190971" y="47706"/>
                </a:cubicBezTo>
                <a:lnTo>
                  <a:pt x="302314" y="55123"/>
                </a:lnTo>
                <a:lnTo>
                  <a:pt x="302314" y="52205"/>
                </a:lnTo>
                <a:lnTo>
                  <a:pt x="302323" y="52206"/>
                </a:lnTo>
                <a:lnTo>
                  <a:pt x="454472" y="42071"/>
                </a:lnTo>
                <a:cubicBezTo>
                  <a:pt x="510218" y="34604"/>
                  <a:pt x="565146" y="23496"/>
                  <a:pt x="619119" y="8927"/>
                </a:cubicBezTo>
                <a:close/>
              </a:path>
            </a:pathLst>
          </a:custGeom>
          <a:gradFill>
            <a:gsLst>
              <a:gs pos="0">
                <a:srgbClr val="FFCD7D"/>
              </a:gs>
              <a:gs pos="97000">
                <a:srgbClr val="FFE1AF"/>
              </a:gs>
            </a:gsLst>
            <a:path path="circle">
              <a:fillToRect t="100000" r="100000"/>
            </a:path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57" name="Szabadkézi sokszög 456"/>
          <p:cNvSpPr/>
          <p:nvPr/>
        </p:nvSpPr>
        <p:spPr>
          <a:xfrm>
            <a:off x="6825291" y="4496962"/>
            <a:ext cx="2454018" cy="1925322"/>
          </a:xfrm>
          <a:custGeom>
            <a:avLst/>
            <a:gdLst>
              <a:gd name="connsiteX0" fmla="*/ 785044 w 1638668"/>
              <a:gd name="connsiteY0" fmla="*/ 0 h 1612462"/>
              <a:gd name="connsiteX1" fmla="*/ 850973 w 1638668"/>
              <a:gd name="connsiteY1" fmla="*/ 3088 h 1612462"/>
              <a:gd name="connsiteX2" fmla="*/ 1461695 w 1638668"/>
              <a:gd name="connsiteY2" fmla="*/ 432645 h 1612462"/>
              <a:gd name="connsiteX3" fmla="*/ 1489325 w 1638668"/>
              <a:gd name="connsiteY3" fmla="*/ 520962 h 1612462"/>
              <a:gd name="connsiteX4" fmla="*/ 1527274 w 1638668"/>
              <a:gd name="connsiteY4" fmla="*/ 567462 h 1612462"/>
              <a:gd name="connsiteX5" fmla="*/ 1638668 w 1638668"/>
              <a:gd name="connsiteY5" fmla="*/ 929074 h 1612462"/>
              <a:gd name="connsiteX6" fmla="*/ 976809 w 1638668"/>
              <a:gd name="connsiteY6" fmla="*/ 1609374 h 1612462"/>
              <a:gd name="connsiteX7" fmla="*/ 910880 w 1638668"/>
              <a:gd name="connsiteY7" fmla="*/ 1612462 h 1612462"/>
              <a:gd name="connsiteX8" fmla="*/ 910880 w 1638668"/>
              <a:gd name="connsiteY8" fmla="*/ 1352713 h 1612462"/>
              <a:gd name="connsiteX9" fmla="*/ 850973 w 1638668"/>
              <a:gd name="connsiteY9" fmla="*/ 1363688 h 1612462"/>
              <a:gd name="connsiteX10" fmla="*/ 817792 w 1638668"/>
              <a:gd name="connsiteY10" fmla="*/ 1365242 h 1612462"/>
              <a:gd name="connsiteX11" fmla="*/ 817792 w 1638668"/>
              <a:gd name="connsiteY11" fmla="*/ 1367694 h 1612462"/>
              <a:gd name="connsiteX12" fmla="*/ 808582 w 1638668"/>
              <a:gd name="connsiteY12" fmla="*/ 1368136 h 1612462"/>
              <a:gd name="connsiteX13" fmla="*/ 791327 w 1638668"/>
              <a:gd name="connsiteY13" fmla="*/ 1366482 h 1612462"/>
              <a:gd name="connsiteX14" fmla="*/ 785044 w 1638668"/>
              <a:gd name="connsiteY14" fmla="*/ 1366776 h 1612462"/>
              <a:gd name="connsiteX15" fmla="*/ 785044 w 1638668"/>
              <a:gd name="connsiteY15" fmla="*/ 1365879 h 1612462"/>
              <a:gd name="connsiteX16" fmla="*/ 727788 w 1638668"/>
              <a:gd name="connsiteY16" fmla="*/ 1360390 h 1612462"/>
              <a:gd name="connsiteX17" fmla="*/ 727788 w 1638668"/>
              <a:gd name="connsiteY17" fmla="*/ 1612018 h 1612462"/>
              <a:gd name="connsiteX18" fmla="*/ 718578 w 1638668"/>
              <a:gd name="connsiteY18" fmla="*/ 1612460 h 1612462"/>
              <a:gd name="connsiteX19" fmla="*/ 0 w 1638668"/>
              <a:gd name="connsiteY19" fmla="*/ 929073 h 1612462"/>
              <a:gd name="connsiteX20" fmla="*/ 56470 w 1638668"/>
              <a:gd name="connsiteY20" fmla="*/ 663068 h 1612462"/>
              <a:gd name="connsiteX21" fmla="*/ 98916 w 1638668"/>
              <a:gd name="connsiteY21" fmla="*/ 588697 h 1612462"/>
              <a:gd name="connsiteX22" fmla="*/ 101228 w 1638668"/>
              <a:gd name="connsiteY22" fmla="*/ 563778 h 1612462"/>
              <a:gd name="connsiteX23" fmla="*/ 663763 w 1638668"/>
              <a:gd name="connsiteY23" fmla="*/ 15246 h 1612462"/>
              <a:gd name="connsiteX24" fmla="*/ 785044 w 1638668"/>
              <a:gd name="connsiteY24" fmla="*/ 3619 h 1612462"/>
              <a:gd name="connsiteX0" fmla="*/ 785044 w 1638668"/>
              <a:gd name="connsiteY0" fmla="*/ 531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  <a:gd name="connsiteX24" fmla="*/ 785044 w 1638668"/>
              <a:gd name="connsiteY24" fmla="*/ 531 h 1609374"/>
              <a:gd name="connsiteX0" fmla="*/ 663763 w 1638668"/>
              <a:gd name="connsiteY0" fmla="*/ 12158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  <a:gd name="connsiteX0" fmla="*/ 663763 w 1638668"/>
              <a:gd name="connsiteY0" fmla="*/ 12158 h 1609374"/>
              <a:gd name="connsiteX1" fmla="*/ 850973 w 1638668"/>
              <a:gd name="connsiteY1" fmla="*/ 0 h 1609374"/>
              <a:gd name="connsiteX2" fmla="*/ 1461695 w 1638668"/>
              <a:gd name="connsiteY2" fmla="*/ 429557 h 1609374"/>
              <a:gd name="connsiteX3" fmla="*/ 1489325 w 1638668"/>
              <a:gd name="connsiteY3" fmla="*/ 517874 h 1609374"/>
              <a:gd name="connsiteX4" fmla="*/ 1527274 w 1638668"/>
              <a:gd name="connsiteY4" fmla="*/ 564374 h 1609374"/>
              <a:gd name="connsiteX5" fmla="*/ 1638668 w 1638668"/>
              <a:gd name="connsiteY5" fmla="*/ 925986 h 1609374"/>
              <a:gd name="connsiteX6" fmla="*/ 976809 w 1638668"/>
              <a:gd name="connsiteY6" fmla="*/ 1606286 h 1609374"/>
              <a:gd name="connsiteX7" fmla="*/ 910880 w 1638668"/>
              <a:gd name="connsiteY7" fmla="*/ 1609374 h 1609374"/>
              <a:gd name="connsiteX8" fmla="*/ 910880 w 1638668"/>
              <a:gd name="connsiteY8" fmla="*/ 1349625 h 1609374"/>
              <a:gd name="connsiteX9" fmla="*/ 850973 w 1638668"/>
              <a:gd name="connsiteY9" fmla="*/ 1360600 h 1609374"/>
              <a:gd name="connsiteX10" fmla="*/ 817792 w 1638668"/>
              <a:gd name="connsiteY10" fmla="*/ 1362154 h 1609374"/>
              <a:gd name="connsiteX11" fmla="*/ 817792 w 1638668"/>
              <a:gd name="connsiteY11" fmla="*/ 1364606 h 1609374"/>
              <a:gd name="connsiteX12" fmla="*/ 808582 w 1638668"/>
              <a:gd name="connsiteY12" fmla="*/ 1365048 h 1609374"/>
              <a:gd name="connsiteX13" fmla="*/ 791327 w 1638668"/>
              <a:gd name="connsiteY13" fmla="*/ 1363394 h 1609374"/>
              <a:gd name="connsiteX14" fmla="*/ 785044 w 1638668"/>
              <a:gd name="connsiteY14" fmla="*/ 1363688 h 1609374"/>
              <a:gd name="connsiteX15" fmla="*/ 785044 w 1638668"/>
              <a:gd name="connsiteY15" fmla="*/ 1362791 h 1609374"/>
              <a:gd name="connsiteX16" fmla="*/ 727788 w 1638668"/>
              <a:gd name="connsiteY16" fmla="*/ 1357302 h 1609374"/>
              <a:gd name="connsiteX17" fmla="*/ 727788 w 1638668"/>
              <a:gd name="connsiteY17" fmla="*/ 1608930 h 1609374"/>
              <a:gd name="connsiteX18" fmla="*/ 718578 w 1638668"/>
              <a:gd name="connsiteY18" fmla="*/ 1609372 h 1609374"/>
              <a:gd name="connsiteX19" fmla="*/ 0 w 1638668"/>
              <a:gd name="connsiteY19" fmla="*/ 925985 h 1609374"/>
              <a:gd name="connsiteX20" fmla="*/ 56470 w 1638668"/>
              <a:gd name="connsiteY20" fmla="*/ 659980 h 1609374"/>
              <a:gd name="connsiteX21" fmla="*/ 98916 w 1638668"/>
              <a:gd name="connsiteY21" fmla="*/ 585609 h 1609374"/>
              <a:gd name="connsiteX22" fmla="*/ 101228 w 1638668"/>
              <a:gd name="connsiteY22" fmla="*/ 560690 h 1609374"/>
              <a:gd name="connsiteX23" fmla="*/ 663763 w 1638668"/>
              <a:gd name="connsiteY23" fmla="*/ 12158 h 1609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38668" h="1609374">
                <a:moveTo>
                  <a:pt x="663763" y="12158"/>
                </a:moveTo>
                <a:cubicBezTo>
                  <a:pt x="734833" y="-4896"/>
                  <a:pt x="788570" y="4053"/>
                  <a:pt x="850973" y="0"/>
                </a:cubicBezTo>
                <a:cubicBezTo>
                  <a:pt x="1129791" y="26264"/>
                  <a:pt x="1362678" y="196640"/>
                  <a:pt x="1461695" y="429557"/>
                </a:cubicBezTo>
                <a:lnTo>
                  <a:pt x="1489325" y="517874"/>
                </a:lnTo>
                <a:lnTo>
                  <a:pt x="1527274" y="564374"/>
                </a:lnTo>
                <a:cubicBezTo>
                  <a:pt x="1597873" y="669276"/>
                  <a:pt x="1638668" y="793212"/>
                  <a:pt x="1638668" y="925986"/>
                </a:cubicBezTo>
                <a:cubicBezTo>
                  <a:pt x="1638668" y="1280051"/>
                  <a:pt x="1348566" y="1571267"/>
                  <a:pt x="976809" y="1606286"/>
                </a:cubicBezTo>
                <a:lnTo>
                  <a:pt x="910880" y="1609374"/>
                </a:lnTo>
                <a:lnTo>
                  <a:pt x="910880" y="1349625"/>
                </a:lnTo>
                <a:lnTo>
                  <a:pt x="850973" y="1360600"/>
                </a:lnTo>
                <a:lnTo>
                  <a:pt x="817792" y="1362154"/>
                </a:lnTo>
                <a:lnTo>
                  <a:pt x="817792" y="1364606"/>
                </a:lnTo>
                <a:lnTo>
                  <a:pt x="808582" y="1365048"/>
                </a:lnTo>
                <a:lnTo>
                  <a:pt x="791327" y="1363394"/>
                </a:lnTo>
                <a:lnTo>
                  <a:pt x="785044" y="1363688"/>
                </a:lnTo>
                <a:lnTo>
                  <a:pt x="785044" y="1362791"/>
                </a:lnTo>
                <a:lnTo>
                  <a:pt x="727788" y="1357302"/>
                </a:lnTo>
                <a:lnTo>
                  <a:pt x="727788" y="1608930"/>
                </a:lnTo>
                <a:lnTo>
                  <a:pt x="718578" y="1609372"/>
                </a:lnTo>
                <a:cubicBezTo>
                  <a:pt x="321718" y="1609372"/>
                  <a:pt x="0" y="1303409"/>
                  <a:pt x="0" y="925985"/>
                </a:cubicBezTo>
                <a:cubicBezTo>
                  <a:pt x="0" y="831629"/>
                  <a:pt x="20108" y="741739"/>
                  <a:pt x="56470" y="659980"/>
                </a:cubicBezTo>
                <a:lnTo>
                  <a:pt x="98916" y="585609"/>
                </a:lnTo>
                <a:lnTo>
                  <a:pt x="101228" y="560690"/>
                </a:lnTo>
                <a:cubicBezTo>
                  <a:pt x="152851" y="285841"/>
                  <a:pt x="377250" y="67916"/>
                  <a:pt x="663763" y="12158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58" name="Ellipszis 457"/>
          <p:cNvSpPr/>
          <p:nvPr/>
        </p:nvSpPr>
        <p:spPr>
          <a:xfrm>
            <a:off x="8690791" y="5767948"/>
            <a:ext cx="246508" cy="183502"/>
          </a:xfrm>
          <a:prstGeom prst="ellipse">
            <a:avLst/>
          </a:prstGeom>
          <a:solidFill>
            <a:srgbClr val="FFDA9E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59" name="Szabadkézi sokszög 458"/>
          <p:cNvSpPr/>
          <p:nvPr/>
        </p:nvSpPr>
        <p:spPr>
          <a:xfrm flipH="1">
            <a:off x="8036357" y="5541137"/>
            <a:ext cx="7406" cy="765114"/>
          </a:xfrm>
          <a:custGeom>
            <a:avLst/>
            <a:gdLst>
              <a:gd name="connsiteX0" fmla="*/ 15567 w 15567"/>
              <a:gd name="connsiteY0" fmla="*/ 0 h 1989582"/>
              <a:gd name="connsiteX1" fmla="*/ 0 w 15567"/>
              <a:gd name="connsiteY1" fmla="*/ 0 h 1989582"/>
              <a:gd name="connsiteX2" fmla="*/ 0 w 15567"/>
              <a:gd name="connsiteY2" fmla="*/ 1989582 h 1989582"/>
              <a:gd name="connsiteX3" fmla="*/ 15567 w 15567"/>
              <a:gd name="connsiteY3" fmla="*/ 1989582 h 1989582"/>
              <a:gd name="connsiteX4" fmla="*/ 15567 w 15567"/>
              <a:gd name="connsiteY4" fmla="*/ 0 h 198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7" h="1989582">
                <a:moveTo>
                  <a:pt x="15567" y="0"/>
                </a:moveTo>
                <a:lnTo>
                  <a:pt x="0" y="0"/>
                </a:lnTo>
                <a:lnTo>
                  <a:pt x="0" y="1989582"/>
                </a:lnTo>
                <a:lnTo>
                  <a:pt x="15567" y="1989582"/>
                </a:lnTo>
                <a:lnTo>
                  <a:pt x="15567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60" name="Szabadkézi sokszög 459"/>
          <p:cNvSpPr/>
          <p:nvPr/>
        </p:nvSpPr>
        <p:spPr>
          <a:xfrm flipH="1">
            <a:off x="7377793" y="5968975"/>
            <a:ext cx="49900" cy="3771"/>
          </a:xfrm>
          <a:custGeom>
            <a:avLst/>
            <a:gdLst>
              <a:gd name="connsiteX0" fmla="*/ 104871 w 104871"/>
              <a:gd name="connsiteY0" fmla="*/ 0 h 9808"/>
              <a:gd name="connsiteX1" fmla="*/ 12591 w 104871"/>
              <a:gd name="connsiteY1" fmla="*/ 6906 h 9808"/>
              <a:gd name="connsiteX2" fmla="*/ 0 w 104871"/>
              <a:gd name="connsiteY2" fmla="*/ 9808 h 9808"/>
              <a:gd name="connsiteX3" fmla="*/ 104871 w 104871"/>
              <a:gd name="connsiteY3" fmla="*/ 0 h 9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871" h="9808">
                <a:moveTo>
                  <a:pt x="104871" y="0"/>
                </a:moveTo>
                <a:lnTo>
                  <a:pt x="12591" y="6906"/>
                </a:lnTo>
                <a:lnTo>
                  <a:pt x="0" y="9808"/>
                </a:lnTo>
                <a:lnTo>
                  <a:pt x="104871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61" name="Ellipszis 460"/>
          <p:cNvSpPr/>
          <p:nvPr/>
        </p:nvSpPr>
        <p:spPr>
          <a:xfrm>
            <a:off x="7163968" y="5821068"/>
            <a:ext cx="240369" cy="183502"/>
          </a:xfrm>
          <a:prstGeom prst="ellipse">
            <a:avLst/>
          </a:prstGeom>
          <a:solidFill>
            <a:srgbClr val="FFDA9E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62" name="Szabadkézi sokszög 461"/>
          <p:cNvSpPr/>
          <p:nvPr/>
        </p:nvSpPr>
        <p:spPr>
          <a:xfrm flipH="1">
            <a:off x="7427692" y="5972747"/>
            <a:ext cx="14673" cy="2732"/>
          </a:xfrm>
          <a:custGeom>
            <a:avLst/>
            <a:gdLst>
              <a:gd name="connsiteX0" fmla="*/ 30834 w 30834"/>
              <a:gd name="connsiteY0" fmla="*/ 0 h 7106"/>
              <a:gd name="connsiteX1" fmla="*/ 21261 w 30834"/>
              <a:gd name="connsiteY1" fmla="*/ 895 h 7106"/>
              <a:gd name="connsiteX2" fmla="*/ 0 w 30834"/>
              <a:gd name="connsiteY2" fmla="*/ 7106 h 7106"/>
              <a:gd name="connsiteX3" fmla="*/ 30834 w 30834"/>
              <a:gd name="connsiteY3" fmla="*/ 0 h 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834" h="7106">
                <a:moveTo>
                  <a:pt x="30834" y="0"/>
                </a:moveTo>
                <a:lnTo>
                  <a:pt x="21261" y="895"/>
                </a:lnTo>
                <a:lnTo>
                  <a:pt x="0" y="7106"/>
                </a:lnTo>
                <a:lnTo>
                  <a:pt x="30834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63" name="Szabadkézi sokszög 462"/>
          <p:cNvSpPr/>
          <p:nvPr/>
        </p:nvSpPr>
        <p:spPr>
          <a:xfrm flipH="1">
            <a:off x="7112668" y="5161227"/>
            <a:ext cx="1824632" cy="1333613"/>
          </a:xfrm>
          <a:custGeom>
            <a:avLst/>
            <a:gdLst>
              <a:gd name="connsiteX0" fmla="*/ 1480203 w 2986185"/>
              <a:gd name="connsiteY0" fmla="*/ 0 h 2558288"/>
              <a:gd name="connsiteX1" fmla="*/ 1480172 w 2986185"/>
              <a:gd name="connsiteY1" fmla="*/ 6206 h 2558288"/>
              <a:gd name="connsiteX2" fmla="*/ 1435734 w 2986185"/>
              <a:gd name="connsiteY2" fmla="*/ 8843 h 2558288"/>
              <a:gd name="connsiteX3" fmla="*/ 0 w 2986185"/>
              <a:gd name="connsiteY3" fmla="*/ 505395 h 2558288"/>
              <a:gd name="connsiteX4" fmla="*/ 1518376 w 2986185"/>
              <a:gd name="connsiteY4" fmla="*/ 2558288 h 2558288"/>
              <a:gd name="connsiteX5" fmla="*/ 1518468 w 2986185"/>
              <a:gd name="connsiteY5" fmla="*/ 2539379 h 2558288"/>
              <a:gd name="connsiteX6" fmla="*/ 1623055 w 2986185"/>
              <a:gd name="connsiteY6" fmla="*/ 2532238 h 2558288"/>
              <a:gd name="connsiteX7" fmla="*/ 2986185 w 2986185"/>
              <a:gd name="connsiteY7" fmla="*/ 489945 h 2558288"/>
              <a:gd name="connsiteX8" fmla="*/ 1480203 w 2986185"/>
              <a:gd name="connsiteY8" fmla="*/ 0 h 2558288"/>
              <a:gd name="connsiteX0" fmla="*/ 1480203 w 2986185"/>
              <a:gd name="connsiteY0" fmla="*/ 0 h 2801492"/>
              <a:gd name="connsiteX1" fmla="*/ 1480172 w 2986185"/>
              <a:gd name="connsiteY1" fmla="*/ 6206 h 2801492"/>
              <a:gd name="connsiteX2" fmla="*/ 1435734 w 2986185"/>
              <a:gd name="connsiteY2" fmla="*/ 8843 h 2801492"/>
              <a:gd name="connsiteX3" fmla="*/ 0 w 2986185"/>
              <a:gd name="connsiteY3" fmla="*/ 505395 h 2801492"/>
              <a:gd name="connsiteX4" fmla="*/ 1518376 w 2986185"/>
              <a:gd name="connsiteY4" fmla="*/ 2558288 h 2801492"/>
              <a:gd name="connsiteX5" fmla="*/ 1623055 w 2986185"/>
              <a:gd name="connsiteY5" fmla="*/ 2532238 h 2801492"/>
              <a:gd name="connsiteX6" fmla="*/ 2986185 w 2986185"/>
              <a:gd name="connsiteY6" fmla="*/ 489945 h 2801492"/>
              <a:gd name="connsiteX7" fmla="*/ 1480203 w 2986185"/>
              <a:gd name="connsiteY7" fmla="*/ 0 h 2801492"/>
              <a:gd name="connsiteX0" fmla="*/ 1480203 w 2986185"/>
              <a:gd name="connsiteY0" fmla="*/ 0 h 2704694"/>
              <a:gd name="connsiteX1" fmla="*/ 1480172 w 2986185"/>
              <a:gd name="connsiteY1" fmla="*/ 6206 h 2704694"/>
              <a:gd name="connsiteX2" fmla="*/ 1435734 w 2986185"/>
              <a:gd name="connsiteY2" fmla="*/ 8843 h 2704694"/>
              <a:gd name="connsiteX3" fmla="*/ 0 w 2986185"/>
              <a:gd name="connsiteY3" fmla="*/ 505395 h 2704694"/>
              <a:gd name="connsiteX4" fmla="*/ 1518376 w 2986185"/>
              <a:gd name="connsiteY4" fmla="*/ 2558288 h 2704694"/>
              <a:gd name="connsiteX5" fmla="*/ 1623055 w 2986185"/>
              <a:gd name="connsiteY5" fmla="*/ 2532238 h 2704694"/>
              <a:gd name="connsiteX6" fmla="*/ 2986185 w 2986185"/>
              <a:gd name="connsiteY6" fmla="*/ 489945 h 2704694"/>
              <a:gd name="connsiteX7" fmla="*/ 1480203 w 2986185"/>
              <a:gd name="connsiteY7" fmla="*/ 0 h 2704694"/>
              <a:gd name="connsiteX0" fmla="*/ 1480203 w 2986185"/>
              <a:gd name="connsiteY0" fmla="*/ 0 h 2575953"/>
              <a:gd name="connsiteX1" fmla="*/ 1480172 w 2986185"/>
              <a:gd name="connsiteY1" fmla="*/ 6206 h 2575953"/>
              <a:gd name="connsiteX2" fmla="*/ 1435734 w 2986185"/>
              <a:gd name="connsiteY2" fmla="*/ 8843 h 2575953"/>
              <a:gd name="connsiteX3" fmla="*/ 0 w 2986185"/>
              <a:gd name="connsiteY3" fmla="*/ 505395 h 2575953"/>
              <a:gd name="connsiteX4" fmla="*/ 1518376 w 2986185"/>
              <a:gd name="connsiteY4" fmla="*/ 2558288 h 2575953"/>
              <a:gd name="connsiteX5" fmla="*/ 1623055 w 2986185"/>
              <a:gd name="connsiteY5" fmla="*/ 2532238 h 2575953"/>
              <a:gd name="connsiteX6" fmla="*/ 2986185 w 2986185"/>
              <a:gd name="connsiteY6" fmla="*/ 489945 h 2575953"/>
              <a:gd name="connsiteX7" fmla="*/ 1480203 w 2986185"/>
              <a:gd name="connsiteY7" fmla="*/ 0 h 2575953"/>
              <a:gd name="connsiteX0" fmla="*/ 1480203 w 2986185"/>
              <a:gd name="connsiteY0" fmla="*/ 0 h 2563826"/>
              <a:gd name="connsiteX1" fmla="*/ 1480172 w 2986185"/>
              <a:gd name="connsiteY1" fmla="*/ 6206 h 2563826"/>
              <a:gd name="connsiteX2" fmla="*/ 1435734 w 2986185"/>
              <a:gd name="connsiteY2" fmla="*/ 8843 h 2563826"/>
              <a:gd name="connsiteX3" fmla="*/ 0 w 2986185"/>
              <a:gd name="connsiteY3" fmla="*/ 505395 h 2563826"/>
              <a:gd name="connsiteX4" fmla="*/ 1421856 w 2986185"/>
              <a:gd name="connsiteY4" fmla="*/ 2543048 h 2563826"/>
              <a:gd name="connsiteX5" fmla="*/ 1623055 w 2986185"/>
              <a:gd name="connsiteY5" fmla="*/ 2532238 h 2563826"/>
              <a:gd name="connsiteX6" fmla="*/ 2986185 w 2986185"/>
              <a:gd name="connsiteY6" fmla="*/ 489945 h 2563826"/>
              <a:gd name="connsiteX7" fmla="*/ 1480203 w 2986185"/>
              <a:gd name="connsiteY7" fmla="*/ 0 h 2563826"/>
              <a:gd name="connsiteX0" fmla="*/ 1480203 w 2986185"/>
              <a:gd name="connsiteY0" fmla="*/ 0 h 2536885"/>
              <a:gd name="connsiteX1" fmla="*/ 1480172 w 2986185"/>
              <a:gd name="connsiteY1" fmla="*/ 6206 h 2536885"/>
              <a:gd name="connsiteX2" fmla="*/ 1435734 w 2986185"/>
              <a:gd name="connsiteY2" fmla="*/ 8843 h 2536885"/>
              <a:gd name="connsiteX3" fmla="*/ 0 w 2986185"/>
              <a:gd name="connsiteY3" fmla="*/ 505395 h 2536885"/>
              <a:gd name="connsiteX4" fmla="*/ 1203416 w 2986185"/>
              <a:gd name="connsiteY4" fmla="*/ 2492248 h 2536885"/>
              <a:gd name="connsiteX5" fmla="*/ 1623055 w 2986185"/>
              <a:gd name="connsiteY5" fmla="*/ 2532238 h 2536885"/>
              <a:gd name="connsiteX6" fmla="*/ 2986185 w 2986185"/>
              <a:gd name="connsiteY6" fmla="*/ 489945 h 2536885"/>
              <a:gd name="connsiteX7" fmla="*/ 1480203 w 2986185"/>
              <a:gd name="connsiteY7" fmla="*/ 0 h 2536885"/>
              <a:gd name="connsiteX0" fmla="*/ 1480203 w 2986185"/>
              <a:gd name="connsiteY0" fmla="*/ 0 h 2536885"/>
              <a:gd name="connsiteX1" fmla="*/ 1480172 w 2986185"/>
              <a:gd name="connsiteY1" fmla="*/ 6206 h 2536885"/>
              <a:gd name="connsiteX2" fmla="*/ 1435734 w 2986185"/>
              <a:gd name="connsiteY2" fmla="*/ 8843 h 2536885"/>
              <a:gd name="connsiteX3" fmla="*/ 0 w 2986185"/>
              <a:gd name="connsiteY3" fmla="*/ 505395 h 2536885"/>
              <a:gd name="connsiteX4" fmla="*/ 1203416 w 2986185"/>
              <a:gd name="connsiteY4" fmla="*/ 2492248 h 2536885"/>
              <a:gd name="connsiteX5" fmla="*/ 1623055 w 2986185"/>
              <a:gd name="connsiteY5" fmla="*/ 2532238 h 2536885"/>
              <a:gd name="connsiteX6" fmla="*/ 2986185 w 2986185"/>
              <a:gd name="connsiteY6" fmla="*/ 489945 h 2536885"/>
              <a:gd name="connsiteX7" fmla="*/ 1480203 w 2986185"/>
              <a:gd name="connsiteY7" fmla="*/ 0 h 2536885"/>
              <a:gd name="connsiteX0" fmla="*/ 1480203 w 2986185"/>
              <a:gd name="connsiteY0" fmla="*/ 0 h 2539138"/>
              <a:gd name="connsiteX1" fmla="*/ 1480172 w 2986185"/>
              <a:gd name="connsiteY1" fmla="*/ 6206 h 2539138"/>
              <a:gd name="connsiteX2" fmla="*/ 1435734 w 2986185"/>
              <a:gd name="connsiteY2" fmla="*/ 8843 h 2539138"/>
              <a:gd name="connsiteX3" fmla="*/ 0 w 2986185"/>
              <a:gd name="connsiteY3" fmla="*/ 505395 h 2539138"/>
              <a:gd name="connsiteX4" fmla="*/ 1203416 w 2986185"/>
              <a:gd name="connsiteY4" fmla="*/ 2492248 h 2539138"/>
              <a:gd name="connsiteX5" fmla="*/ 1623055 w 2986185"/>
              <a:gd name="connsiteY5" fmla="*/ 2532238 h 2539138"/>
              <a:gd name="connsiteX6" fmla="*/ 2986185 w 2986185"/>
              <a:gd name="connsiteY6" fmla="*/ 489945 h 2539138"/>
              <a:gd name="connsiteX7" fmla="*/ 1480203 w 2986185"/>
              <a:gd name="connsiteY7" fmla="*/ 0 h 2539138"/>
              <a:gd name="connsiteX0" fmla="*/ 1480203 w 2986185"/>
              <a:gd name="connsiteY0" fmla="*/ 0 h 2539138"/>
              <a:gd name="connsiteX1" fmla="*/ 1480172 w 2986185"/>
              <a:gd name="connsiteY1" fmla="*/ 6206 h 2539138"/>
              <a:gd name="connsiteX2" fmla="*/ 1435734 w 2986185"/>
              <a:gd name="connsiteY2" fmla="*/ 8843 h 2539138"/>
              <a:gd name="connsiteX3" fmla="*/ 0 w 2986185"/>
              <a:gd name="connsiteY3" fmla="*/ 505395 h 2539138"/>
              <a:gd name="connsiteX4" fmla="*/ 1203416 w 2986185"/>
              <a:gd name="connsiteY4" fmla="*/ 2492248 h 2539138"/>
              <a:gd name="connsiteX5" fmla="*/ 1623055 w 2986185"/>
              <a:gd name="connsiteY5" fmla="*/ 2532238 h 2539138"/>
              <a:gd name="connsiteX6" fmla="*/ 2986185 w 2986185"/>
              <a:gd name="connsiteY6" fmla="*/ 489945 h 2539138"/>
              <a:gd name="connsiteX7" fmla="*/ 1480203 w 2986185"/>
              <a:gd name="connsiteY7" fmla="*/ 0 h 2539138"/>
              <a:gd name="connsiteX0" fmla="*/ 1480203 w 2986185"/>
              <a:gd name="connsiteY0" fmla="*/ 0 h 2527650"/>
              <a:gd name="connsiteX1" fmla="*/ 1480172 w 2986185"/>
              <a:gd name="connsiteY1" fmla="*/ 6206 h 2527650"/>
              <a:gd name="connsiteX2" fmla="*/ 1435734 w 2986185"/>
              <a:gd name="connsiteY2" fmla="*/ 8843 h 2527650"/>
              <a:gd name="connsiteX3" fmla="*/ 0 w 2986185"/>
              <a:gd name="connsiteY3" fmla="*/ 505395 h 2527650"/>
              <a:gd name="connsiteX4" fmla="*/ 1203416 w 2986185"/>
              <a:gd name="connsiteY4" fmla="*/ 2492248 h 2527650"/>
              <a:gd name="connsiteX5" fmla="*/ 1617975 w 2986185"/>
              <a:gd name="connsiteY5" fmla="*/ 2511918 h 2527650"/>
              <a:gd name="connsiteX6" fmla="*/ 2986185 w 2986185"/>
              <a:gd name="connsiteY6" fmla="*/ 489945 h 2527650"/>
              <a:gd name="connsiteX7" fmla="*/ 1480203 w 2986185"/>
              <a:gd name="connsiteY7" fmla="*/ 0 h 2527650"/>
              <a:gd name="connsiteX0" fmla="*/ 1480203 w 2986185"/>
              <a:gd name="connsiteY0" fmla="*/ 0 h 2527650"/>
              <a:gd name="connsiteX1" fmla="*/ 1480172 w 2986185"/>
              <a:gd name="connsiteY1" fmla="*/ 6206 h 2527650"/>
              <a:gd name="connsiteX2" fmla="*/ 1435734 w 2986185"/>
              <a:gd name="connsiteY2" fmla="*/ 8843 h 2527650"/>
              <a:gd name="connsiteX3" fmla="*/ 0 w 2986185"/>
              <a:gd name="connsiteY3" fmla="*/ 505395 h 2527650"/>
              <a:gd name="connsiteX4" fmla="*/ 1203416 w 2986185"/>
              <a:gd name="connsiteY4" fmla="*/ 2492248 h 2527650"/>
              <a:gd name="connsiteX5" fmla="*/ 1617975 w 2986185"/>
              <a:gd name="connsiteY5" fmla="*/ 2511918 h 2527650"/>
              <a:gd name="connsiteX6" fmla="*/ 2986185 w 2986185"/>
              <a:gd name="connsiteY6" fmla="*/ 489945 h 2527650"/>
              <a:gd name="connsiteX7" fmla="*/ 1480203 w 2986185"/>
              <a:gd name="connsiteY7" fmla="*/ 0 h 252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6185" h="2527650">
                <a:moveTo>
                  <a:pt x="1480203" y="0"/>
                </a:moveTo>
                <a:cubicBezTo>
                  <a:pt x="1480193" y="2069"/>
                  <a:pt x="1480182" y="4137"/>
                  <a:pt x="1480172" y="6206"/>
                </a:cubicBezTo>
                <a:lnTo>
                  <a:pt x="1435734" y="8843"/>
                </a:lnTo>
                <a:cubicBezTo>
                  <a:pt x="959879" y="64015"/>
                  <a:pt x="474493" y="505395"/>
                  <a:pt x="0" y="505395"/>
                </a:cubicBezTo>
                <a:cubicBezTo>
                  <a:pt x="0" y="1639176"/>
                  <a:pt x="629000" y="2446528"/>
                  <a:pt x="1203416" y="2492248"/>
                </a:cubicBezTo>
                <a:cubicBezTo>
                  <a:pt x="1473925" y="2550655"/>
                  <a:pt x="1535900" y="2521362"/>
                  <a:pt x="1617975" y="2511918"/>
                </a:cubicBezTo>
                <a:cubicBezTo>
                  <a:pt x="2210905" y="2513470"/>
                  <a:pt x="2986185" y="1552864"/>
                  <a:pt x="2986185" y="489945"/>
                </a:cubicBezTo>
                <a:cubicBezTo>
                  <a:pt x="2480060" y="489945"/>
                  <a:pt x="1986328" y="0"/>
                  <a:pt x="1480203" y="0"/>
                </a:cubicBezTo>
                <a:close/>
              </a:path>
            </a:pathLst>
          </a:custGeom>
          <a:gradFill flip="none" rotWithShape="1">
            <a:gsLst>
              <a:gs pos="0">
                <a:srgbClr val="FFCD7D"/>
              </a:gs>
              <a:gs pos="97000">
                <a:srgbClr val="FFE1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64" name="Szabadkézi sokszög 463"/>
          <p:cNvSpPr/>
          <p:nvPr/>
        </p:nvSpPr>
        <p:spPr>
          <a:xfrm flipH="1">
            <a:off x="7442364" y="5975480"/>
            <a:ext cx="31519" cy="7441"/>
          </a:xfrm>
          <a:custGeom>
            <a:avLst/>
            <a:gdLst>
              <a:gd name="connsiteX0" fmla="*/ 66242 w 66242"/>
              <a:gd name="connsiteY0" fmla="*/ 0 h 19349"/>
              <a:gd name="connsiteX1" fmla="*/ 23671 w 66242"/>
              <a:gd name="connsiteY1" fmla="*/ 9810 h 19349"/>
              <a:gd name="connsiteX2" fmla="*/ 0 w 66242"/>
              <a:gd name="connsiteY2" fmla="*/ 19349 h 19349"/>
              <a:gd name="connsiteX3" fmla="*/ 66242 w 66242"/>
              <a:gd name="connsiteY3" fmla="*/ 0 h 1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42" h="19349">
                <a:moveTo>
                  <a:pt x="66242" y="0"/>
                </a:moveTo>
                <a:lnTo>
                  <a:pt x="23671" y="9810"/>
                </a:lnTo>
                <a:lnTo>
                  <a:pt x="0" y="19349"/>
                </a:lnTo>
                <a:lnTo>
                  <a:pt x="66242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65" name="Szabadkézi sokszög 464"/>
          <p:cNvSpPr/>
          <p:nvPr/>
        </p:nvSpPr>
        <p:spPr>
          <a:xfrm flipH="1">
            <a:off x="7473884" y="5982921"/>
            <a:ext cx="14723" cy="4795"/>
          </a:xfrm>
          <a:custGeom>
            <a:avLst/>
            <a:gdLst>
              <a:gd name="connsiteX0" fmla="*/ 30943 w 30943"/>
              <a:gd name="connsiteY0" fmla="*/ 0 h 12469"/>
              <a:gd name="connsiteX1" fmla="*/ 14568 w 30943"/>
              <a:gd name="connsiteY1" fmla="*/ 4783 h 12469"/>
              <a:gd name="connsiteX2" fmla="*/ 0 w 30943"/>
              <a:gd name="connsiteY2" fmla="*/ 12469 h 12469"/>
              <a:gd name="connsiteX3" fmla="*/ 30943 w 30943"/>
              <a:gd name="connsiteY3" fmla="*/ 0 h 1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43" h="12469">
                <a:moveTo>
                  <a:pt x="30943" y="0"/>
                </a:moveTo>
                <a:lnTo>
                  <a:pt x="14568" y="4783"/>
                </a:lnTo>
                <a:lnTo>
                  <a:pt x="0" y="12469"/>
                </a:lnTo>
                <a:lnTo>
                  <a:pt x="309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66" name="Szabadkézi sokszög 465"/>
          <p:cNvSpPr/>
          <p:nvPr/>
        </p:nvSpPr>
        <p:spPr>
          <a:xfrm flipH="1">
            <a:off x="7488606" y="5987716"/>
            <a:ext cx="27238" cy="11614"/>
          </a:xfrm>
          <a:custGeom>
            <a:avLst/>
            <a:gdLst>
              <a:gd name="connsiteX0" fmla="*/ 57243 w 57243"/>
              <a:gd name="connsiteY0" fmla="*/ 0 h 30201"/>
              <a:gd name="connsiteX1" fmla="*/ 34038 w 57243"/>
              <a:gd name="connsiteY1" fmla="*/ 9351 h 30201"/>
              <a:gd name="connsiteX2" fmla="*/ 0 w 57243"/>
              <a:gd name="connsiteY2" fmla="*/ 30201 h 30201"/>
              <a:gd name="connsiteX3" fmla="*/ 57243 w 57243"/>
              <a:gd name="connsiteY3" fmla="*/ 0 h 30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3" h="30201">
                <a:moveTo>
                  <a:pt x="57243" y="0"/>
                </a:moveTo>
                <a:lnTo>
                  <a:pt x="34038" y="9351"/>
                </a:lnTo>
                <a:lnTo>
                  <a:pt x="0" y="30201"/>
                </a:lnTo>
                <a:lnTo>
                  <a:pt x="57243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67" name="Szabadkézi sokszög 466"/>
          <p:cNvSpPr/>
          <p:nvPr/>
        </p:nvSpPr>
        <p:spPr>
          <a:xfrm flipH="1">
            <a:off x="7515843" y="5999329"/>
            <a:ext cx="11443" cy="5666"/>
          </a:xfrm>
          <a:custGeom>
            <a:avLst/>
            <a:gdLst>
              <a:gd name="connsiteX0" fmla="*/ 24050 w 24050"/>
              <a:gd name="connsiteY0" fmla="*/ 0 h 14732"/>
              <a:gd name="connsiteX1" fmla="*/ 6197 w 24050"/>
              <a:gd name="connsiteY1" fmla="*/ 9419 h 14732"/>
              <a:gd name="connsiteX2" fmla="*/ 0 w 24050"/>
              <a:gd name="connsiteY2" fmla="*/ 14732 h 14732"/>
              <a:gd name="connsiteX3" fmla="*/ 24050 w 24050"/>
              <a:gd name="connsiteY3" fmla="*/ 0 h 14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0" h="14732">
                <a:moveTo>
                  <a:pt x="24050" y="0"/>
                </a:moveTo>
                <a:lnTo>
                  <a:pt x="6197" y="9419"/>
                </a:lnTo>
                <a:lnTo>
                  <a:pt x="0" y="14732"/>
                </a:lnTo>
                <a:lnTo>
                  <a:pt x="24050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68" name="Szabadkézi sokszög 467"/>
          <p:cNvSpPr/>
          <p:nvPr/>
        </p:nvSpPr>
        <p:spPr>
          <a:xfrm flipH="1">
            <a:off x="7527288" y="6004994"/>
            <a:ext cx="31241" cy="21645"/>
          </a:xfrm>
          <a:custGeom>
            <a:avLst/>
            <a:gdLst>
              <a:gd name="connsiteX0" fmla="*/ 65655 w 65655"/>
              <a:gd name="connsiteY0" fmla="*/ 0 h 56286"/>
              <a:gd name="connsiteX1" fmla="*/ 55941 w 65655"/>
              <a:gd name="connsiteY1" fmla="*/ 5950 h 56286"/>
              <a:gd name="connsiteX2" fmla="*/ 0 w 65655"/>
              <a:gd name="connsiteY2" fmla="*/ 56286 h 56286"/>
              <a:gd name="connsiteX3" fmla="*/ 65655 w 65655"/>
              <a:gd name="connsiteY3" fmla="*/ 0 h 56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55" h="56286">
                <a:moveTo>
                  <a:pt x="65655" y="0"/>
                </a:moveTo>
                <a:lnTo>
                  <a:pt x="55941" y="5950"/>
                </a:lnTo>
                <a:lnTo>
                  <a:pt x="0" y="56286"/>
                </a:lnTo>
                <a:lnTo>
                  <a:pt x="65655" y="0"/>
                </a:lnTo>
                <a:close/>
              </a:path>
            </a:pathLst>
          </a:custGeom>
          <a:solidFill>
            <a:srgbClr val="FFCE75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69" name="Ellipszis 468"/>
          <p:cNvSpPr/>
          <p:nvPr/>
        </p:nvSpPr>
        <p:spPr>
          <a:xfrm>
            <a:off x="7363884" y="5937757"/>
            <a:ext cx="240369" cy="183502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70" name="Szabadkézi sokszög 469"/>
          <p:cNvSpPr/>
          <p:nvPr/>
        </p:nvSpPr>
        <p:spPr>
          <a:xfrm rot="861914" flipH="1">
            <a:off x="8296419" y="5577965"/>
            <a:ext cx="460242" cy="67843"/>
          </a:xfrm>
          <a:custGeom>
            <a:avLst/>
            <a:gdLst>
              <a:gd name="connsiteX0" fmla="*/ 1399896 w 2279250"/>
              <a:gd name="connsiteY0" fmla="*/ 69905 h 549294"/>
              <a:gd name="connsiteX1" fmla="*/ 1755590 w 2279250"/>
              <a:gd name="connsiteY1" fmla="*/ 209825 h 549294"/>
              <a:gd name="connsiteX2" fmla="*/ 1756066 w 2279250"/>
              <a:gd name="connsiteY2" fmla="*/ 210038 h 549294"/>
              <a:gd name="connsiteX3" fmla="*/ 1756067 w 2279250"/>
              <a:gd name="connsiteY3" fmla="*/ 210038 h 549294"/>
              <a:gd name="connsiteX4" fmla="*/ 1908236 w 2279250"/>
              <a:gd name="connsiteY4" fmla="*/ 277996 h 549294"/>
              <a:gd name="connsiteX5" fmla="*/ 2278157 w 2279250"/>
              <a:gd name="connsiteY5" fmla="*/ 527379 h 549294"/>
              <a:gd name="connsiteX6" fmla="*/ 1310823 w 2279250"/>
              <a:gd name="connsiteY6" fmla="*/ 315508 h 549294"/>
              <a:gd name="connsiteX7" fmla="*/ 1160909 w 2279250"/>
              <a:gd name="connsiteY7" fmla="*/ 258852 h 549294"/>
              <a:gd name="connsiteX8" fmla="*/ 1160908 w 2279250"/>
              <a:gd name="connsiteY8" fmla="*/ 258852 h 549294"/>
              <a:gd name="connsiteX9" fmla="*/ 1160905 w 2279250"/>
              <a:gd name="connsiteY9" fmla="*/ 258851 h 549294"/>
              <a:gd name="connsiteX10" fmla="*/ 981610 w 2279250"/>
              <a:gd name="connsiteY10" fmla="*/ 261257 h 549294"/>
              <a:gd name="connsiteX11" fmla="*/ 0 w 2279250"/>
              <a:gd name="connsiteY11" fmla="*/ 130628 h 549294"/>
              <a:gd name="connsiteX12" fmla="*/ 599522 w 2279250"/>
              <a:gd name="connsiteY12" fmla="*/ 10264 h 549294"/>
              <a:gd name="connsiteX13" fmla="*/ 611812 w 2279250"/>
              <a:gd name="connsiteY13" fmla="*/ 9755 h 549294"/>
              <a:gd name="connsiteX14" fmla="*/ 611815 w 2279250"/>
              <a:gd name="connsiteY14" fmla="*/ 9757 h 549294"/>
              <a:gd name="connsiteX15" fmla="*/ 783780 w 2279250"/>
              <a:gd name="connsiteY15" fmla="*/ 2654 h 549294"/>
              <a:gd name="connsiteX16" fmla="*/ 981609 w 2279250"/>
              <a:gd name="connsiteY16" fmla="*/ 0 h 549294"/>
              <a:gd name="connsiteX17" fmla="*/ 1179438 w 2279250"/>
              <a:gd name="connsiteY17" fmla="*/ 2655 h 549294"/>
              <a:gd name="connsiteX18" fmla="*/ 1209711 w 2279250"/>
              <a:gd name="connsiteY18" fmla="*/ 3905 h 549294"/>
              <a:gd name="connsiteX19" fmla="*/ 1213016 w 2279250"/>
              <a:gd name="connsiteY19" fmla="*/ 4951 h 549294"/>
              <a:gd name="connsiteX20" fmla="*/ 1399896 w 2279250"/>
              <a:gd name="connsiteY20" fmla="*/ 69905 h 549294"/>
              <a:gd name="connsiteX0" fmla="*/ 1863715 w 2743069"/>
              <a:gd name="connsiteY0" fmla="*/ 69905 h 549294"/>
              <a:gd name="connsiteX1" fmla="*/ 2219409 w 2743069"/>
              <a:gd name="connsiteY1" fmla="*/ 209825 h 549294"/>
              <a:gd name="connsiteX2" fmla="*/ 2219885 w 2743069"/>
              <a:gd name="connsiteY2" fmla="*/ 210038 h 549294"/>
              <a:gd name="connsiteX3" fmla="*/ 2219886 w 2743069"/>
              <a:gd name="connsiteY3" fmla="*/ 210038 h 549294"/>
              <a:gd name="connsiteX4" fmla="*/ 2372055 w 2743069"/>
              <a:gd name="connsiteY4" fmla="*/ 277996 h 549294"/>
              <a:gd name="connsiteX5" fmla="*/ 2741976 w 2743069"/>
              <a:gd name="connsiteY5" fmla="*/ 527379 h 549294"/>
              <a:gd name="connsiteX6" fmla="*/ 1774642 w 2743069"/>
              <a:gd name="connsiteY6" fmla="*/ 315508 h 549294"/>
              <a:gd name="connsiteX7" fmla="*/ 1624728 w 2743069"/>
              <a:gd name="connsiteY7" fmla="*/ 258852 h 549294"/>
              <a:gd name="connsiteX8" fmla="*/ 1624727 w 2743069"/>
              <a:gd name="connsiteY8" fmla="*/ 258852 h 549294"/>
              <a:gd name="connsiteX9" fmla="*/ 1624724 w 2743069"/>
              <a:gd name="connsiteY9" fmla="*/ 258851 h 549294"/>
              <a:gd name="connsiteX10" fmla="*/ 1445429 w 2743069"/>
              <a:gd name="connsiteY10" fmla="*/ 261257 h 549294"/>
              <a:gd name="connsiteX11" fmla="*/ -1 w 2743069"/>
              <a:gd name="connsiteY11" fmla="*/ 96750 h 549294"/>
              <a:gd name="connsiteX12" fmla="*/ 1063341 w 2743069"/>
              <a:gd name="connsiteY12" fmla="*/ 10264 h 549294"/>
              <a:gd name="connsiteX13" fmla="*/ 1075631 w 2743069"/>
              <a:gd name="connsiteY13" fmla="*/ 9755 h 549294"/>
              <a:gd name="connsiteX14" fmla="*/ 1075634 w 2743069"/>
              <a:gd name="connsiteY14" fmla="*/ 9757 h 549294"/>
              <a:gd name="connsiteX15" fmla="*/ 1247599 w 2743069"/>
              <a:gd name="connsiteY15" fmla="*/ 2654 h 549294"/>
              <a:gd name="connsiteX16" fmla="*/ 1445428 w 2743069"/>
              <a:gd name="connsiteY16" fmla="*/ 0 h 549294"/>
              <a:gd name="connsiteX17" fmla="*/ 1643257 w 2743069"/>
              <a:gd name="connsiteY17" fmla="*/ 2655 h 549294"/>
              <a:gd name="connsiteX18" fmla="*/ 1673530 w 2743069"/>
              <a:gd name="connsiteY18" fmla="*/ 3905 h 549294"/>
              <a:gd name="connsiteX19" fmla="*/ 1676835 w 2743069"/>
              <a:gd name="connsiteY19" fmla="*/ 4951 h 549294"/>
              <a:gd name="connsiteX20" fmla="*/ 1863715 w 2743069"/>
              <a:gd name="connsiteY20" fmla="*/ 69905 h 549294"/>
              <a:gd name="connsiteX0" fmla="*/ 1863715 w 2516820"/>
              <a:gd name="connsiteY0" fmla="*/ 69905 h 470630"/>
              <a:gd name="connsiteX1" fmla="*/ 2219409 w 2516820"/>
              <a:gd name="connsiteY1" fmla="*/ 209825 h 470630"/>
              <a:gd name="connsiteX2" fmla="*/ 2219885 w 2516820"/>
              <a:gd name="connsiteY2" fmla="*/ 210038 h 470630"/>
              <a:gd name="connsiteX3" fmla="*/ 2219886 w 2516820"/>
              <a:gd name="connsiteY3" fmla="*/ 210038 h 470630"/>
              <a:gd name="connsiteX4" fmla="*/ 2372055 w 2516820"/>
              <a:gd name="connsiteY4" fmla="*/ 277996 h 470630"/>
              <a:gd name="connsiteX5" fmla="*/ 2471577 w 2516820"/>
              <a:gd name="connsiteY5" fmla="*/ 427453 h 470630"/>
              <a:gd name="connsiteX6" fmla="*/ 1774642 w 2516820"/>
              <a:gd name="connsiteY6" fmla="*/ 315508 h 470630"/>
              <a:gd name="connsiteX7" fmla="*/ 1624728 w 2516820"/>
              <a:gd name="connsiteY7" fmla="*/ 258852 h 470630"/>
              <a:gd name="connsiteX8" fmla="*/ 1624727 w 2516820"/>
              <a:gd name="connsiteY8" fmla="*/ 258852 h 470630"/>
              <a:gd name="connsiteX9" fmla="*/ 1624724 w 2516820"/>
              <a:gd name="connsiteY9" fmla="*/ 258851 h 470630"/>
              <a:gd name="connsiteX10" fmla="*/ 1445429 w 2516820"/>
              <a:gd name="connsiteY10" fmla="*/ 261257 h 470630"/>
              <a:gd name="connsiteX11" fmla="*/ -1 w 2516820"/>
              <a:gd name="connsiteY11" fmla="*/ 96750 h 470630"/>
              <a:gd name="connsiteX12" fmla="*/ 1063341 w 2516820"/>
              <a:gd name="connsiteY12" fmla="*/ 10264 h 470630"/>
              <a:gd name="connsiteX13" fmla="*/ 1075631 w 2516820"/>
              <a:gd name="connsiteY13" fmla="*/ 9755 h 470630"/>
              <a:gd name="connsiteX14" fmla="*/ 1075634 w 2516820"/>
              <a:gd name="connsiteY14" fmla="*/ 9757 h 470630"/>
              <a:gd name="connsiteX15" fmla="*/ 1247599 w 2516820"/>
              <a:gd name="connsiteY15" fmla="*/ 2654 h 470630"/>
              <a:gd name="connsiteX16" fmla="*/ 1445428 w 2516820"/>
              <a:gd name="connsiteY16" fmla="*/ 0 h 470630"/>
              <a:gd name="connsiteX17" fmla="*/ 1643257 w 2516820"/>
              <a:gd name="connsiteY17" fmla="*/ 2655 h 470630"/>
              <a:gd name="connsiteX18" fmla="*/ 1673530 w 2516820"/>
              <a:gd name="connsiteY18" fmla="*/ 3905 h 470630"/>
              <a:gd name="connsiteX19" fmla="*/ 1676835 w 2516820"/>
              <a:gd name="connsiteY19" fmla="*/ 4951 h 470630"/>
              <a:gd name="connsiteX20" fmla="*/ 1863715 w 2516820"/>
              <a:gd name="connsiteY20" fmla="*/ 69905 h 470630"/>
              <a:gd name="connsiteX0" fmla="*/ 1863715 w 2546988"/>
              <a:gd name="connsiteY0" fmla="*/ 69905 h 450160"/>
              <a:gd name="connsiteX1" fmla="*/ 2219409 w 2546988"/>
              <a:gd name="connsiteY1" fmla="*/ 209825 h 450160"/>
              <a:gd name="connsiteX2" fmla="*/ 2219885 w 2546988"/>
              <a:gd name="connsiteY2" fmla="*/ 210038 h 450160"/>
              <a:gd name="connsiteX3" fmla="*/ 2219886 w 2546988"/>
              <a:gd name="connsiteY3" fmla="*/ 210038 h 450160"/>
              <a:gd name="connsiteX4" fmla="*/ 2372055 w 2546988"/>
              <a:gd name="connsiteY4" fmla="*/ 277996 h 450160"/>
              <a:gd name="connsiteX5" fmla="*/ 2471577 w 2546988"/>
              <a:gd name="connsiteY5" fmla="*/ 427453 h 450160"/>
              <a:gd name="connsiteX6" fmla="*/ 1774642 w 2546988"/>
              <a:gd name="connsiteY6" fmla="*/ 315508 h 450160"/>
              <a:gd name="connsiteX7" fmla="*/ 1624728 w 2546988"/>
              <a:gd name="connsiteY7" fmla="*/ 258852 h 450160"/>
              <a:gd name="connsiteX8" fmla="*/ 1624727 w 2546988"/>
              <a:gd name="connsiteY8" fmla="*/ 258852 h 450160"/>
              <a:gd name="connsiteX9" fmla="*/ 1624724 w 2546988"/>
              <a:gd name="connsiteY9" fmla="*/ 258851 h 450160"/>
              <a:gd name="connsiteX10" fmla="*/ 1445429 w 2546988"/>
              <a:gd name="connsiteY10" fmla="*/ 261257 h 450160"/>
              <a:gd name="connsiteX11" fmla="*/ -1 w 2546988"/>
              <a:gd name="connsiteY11" fmla="*/ 96750 h 450160"/>
              <a:gd name="connsiteX12" fmla="*/ 1063341 w 2546988"/>
              <a:gd name="connsiteY12" fmla="*/ 10264 h 450160"/>
              <a:gd name="connsiteX13" fmla="*/ 1075631 w 2546988"/>
              <a:gd name="connsiteY13" fmla="*/ 9755 h 450160"/>
              <a:gd name="connsiteX14" fmla="*/ 1075634 w 2546988"/>
              <a:gd name="connsiteY14" fmla="*/ 9757 h 450160"/>
              <a:gd name="connsiteX15" fmla="*/ 1247599 w 2546988"/>
              <a:gd name="connsiteY15" fmla="*/ 2654 h 450160"/>
              <a:gd name="connsiteX16" fmla="*/ 1445428 w 2546988"/>
              <a:gd name="connsiteY16" fmla="*/ 0 h 450160"/>
              <a:gd name="connsiteX17" fmla="*/ 1643257 w 2546988"/>
              <a:gd name="connsiteY17" fmla="*/ 2655 h 450160"/>
              <a:gd name="connsiteX18" fmla="*/ 1673530 w 2546988"/>
              <a:gd name="connsiteY18" fmla="*/ 3905 h 450160"/>
              <a:gd name="connsiteX19" fmla="*/ 1676835 w 2546988"/>
              <a:gd name="connsiteY19" fmla="*/ 4951 h 450160"/>
              <a:gd name="connsiteX20" fmla="*/ 1863715 w 2546988"/>
              <a:gd name="connsiteY20" fmla="*/ 69905 h 450160"/>
              <a:gd name="connsiteX0" fmla="*/ 1863715 w 2567056"/>
              <a:gd name="connsiteY0" fmla="*/ 69905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20" fmla="*/ 1863715 w 2567056"/>
              <a:gd name="connsiteY20" fmla="*/ 69905 h 502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567056" h="502806">
                <a:moveTo>
                  <a:pt x="1863715" y="69905"/>
                </a:moveTo>
                <a:cubicBezTo>
                  <a:pt x="1991127" y="116113"/>
                  <a:pt x="2111261" y="163571"/>
                  <a:pt x="2219409" y="209825"/>
                </a:cubicBezTo>
                <a:lnTo>
                  <a:pt x="2219885" y="210038"/>
                </a:lnTo>
                <a:lnTo>
                  <a:pt x="2219886" y="210038"/>
                </a:lnTo>
                <a:lnTo>
                  <a:pt x="2372055" y="277996"/>
                </a:lnTo>
                <a:cubicBezTo>
                  <a:pt x="2609516" y="389088"/>
                  <a:pt x="2598758" y="468378"/>
                  <a:pt x="2504799" y="496015"/>
                </a:cubicBezTo>
                <a:cubicBezTo>
                  <a:pt x="2435586" y="516373"/>
                  <a:pt x="2284289" y="500343"/>
                  <a:pt x="1774642" y="315508"/>
                </a:cubicBezTo>
                <a:lnTo>
                  <a:pt x="1624728" y="258852"/>
                </a:lnTo>
                <a:lnTo>
                  <a:pt x="1624727" y="258852"/>
                </a:lnTo>
                <a:cubicBezTo>
                  <a:pt x="1624726" y="258852"/>
                  <a:pt x="1624725" y="258851"/>
                  <a:pt x="1624724" y="258851"/>
                </a:cubicBezTo>
                <a:lnTo>
                  <a:pt x="1445429" y="261257"/>
                </a:lnTo>
                <a:cubicBezTo>
                  <a:pt x="903299" y="261257"/>
                  <a:pt x="-1" y="168894"/>
                  <a:pt x="-1" y="96750"/>
                </a:cubicBezTo>
                <a:cubicBezTo>
                  <a:pt x="-2" y="42641"/>
                  <a:pt x="711027" y="30094"/>
                  <a:pt x="1063341" y="10264"/>
                </a:cubicBezTo>
                <a:lnTo>
                  <a:pt x="1075631" y="9755"/>
                </a:lnTo>
                <a:cubicBezTo>
                  <a:pt x="1075632" y="9756"/>
                  <a:pt x="1075633" y="9756"/>
                  <a:pt x="1075634" y="9757"/>
                </a:cubicBezTo>
                <a:lnTo>
                  <a:pt x="1247599" y="2654"/>
                </a:lnTo>
                <a:cubicBezTo>
                  <a:pt x="1311500" y="914"/>
                  <a:pt x="1377661" y="0"/>
                  <a:pt x="1445428" y="0"/>
                </a:cubicBezTo>
                <a:cubicBezTo>
                  <a:pt x="1513194" y="0"/>
                  <a:pt x="1579357" y="914"/>
                  <a:pt x="1643257" y="2655"/>
                </a:cubicBezTo>
                <a:lnTo>
                  <a:pt x="1673530" y="3905"/>
                </a:lnTo>
                <a:lnTo>
                  <a:pt x="1676835" y="4951"/>
                </a:lnTo>
                <a:cubicBezTo>
                  <a:pt x="1737500" y="25102"/>
                  <a:pt x="1800010" y="46800"/>
                  <a:pt x="1863715" y="69905"/>
                </a:cubicBezTo>
                <a:close/>
              </a:path>
            </a:pathLst>
          </a:custGeom>
          <a:solidFill>
            <a:srgbClr val="591300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71" name="Ellipszis 470"/>
          <p:cNvSpPr/>
          <p:nvPr/>
        </p:nvSpPr>
        <p:spPr>
          <a:xfrm>
            <a:off x="8268350" y="5977382"/>
            <a:ext cx="17129" cy="13845"/>
          </a:xfrm>
          <a:prstGeom prst="ellipse">
            <a:avLst/>
          </a:prstGeom>
          <a:solidFill>
            <a:srgbClr val="F27D2E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72" name="Szabadkézi sokszög 471"/>
          <p:cNvSpPr/>
          <p:nvPr/>
        </p:nvSpPr>
        <p:spPr>
          <a:xfrm rot="20536102">
            <a:off x="7263550" y="5573672"/>
            <a:ext cx="460242" cy="75906"/>
          </a:xfrm>
          <a:custGeom>
            <a:avLst/>
            <a:gdLst>
              <a:gd name="connsiteX0" fmla="*/ 1399896 w 2279250"/>
              <a:gd name="connsiteY0" fmla="*/ 69905 h 549294"/>
              <a:gd name="connsiteX1" fmla="*/ 1755590 w 2279250"/>
              <a:gd name="connsiteY1" fmla="*/ 209825 h 549294"/>
              <a:gd name="connsiteX2" fmla="*/ 1756066 w 2279250"/>
              <a:gd name="connsiteY2" fmla="*/ 210038 h 549294"/>
              <a:gd name="connsiteX3" fmla="*/ 1756067 w 2279250"/>
              <a:gd name="connsiteY3" fmla="*/ 210038 h 549294"/>
              <a:gd name="connsiteX4" fmla="*/ 1908236 w 2279250"/>
              <a:gd name="connsiteY4" fmla="*/ 277996 h 549294"/>
              <a:gd name="connsiteX5" fmla="*/ 2278157 w 2279250"/>
              <a:gd name="connsiteY5" fmla="*/ 527379 h 549294"/>
              <a:gd name="connsiteX6" fmla="*/ 1310823 w 2279250"/>
              <a:gd name="connsiteY6" fmla="*/ 315508 h 549294"/>
              <a:gd name="connsiteX7" fmla="*/ 1160909 w 2279250"/>
              <a:gd name="connsiteY7" fmla="*/ 258852 h 549294"/>
              <a:gd name="connsiteX8" fmla="*/ 1160908 w 2279250"/>
              <a:gd name="connsiteY8" fmla="*/ 258852 h 549294"/>
              <a:gd name="connsiteX9" fmla="*/ 1160905 w 2279250"/>
              <a:gd name="connsiteY9" fmla="*/ 258851 h 549294"/>
              <a:gd name="connsiteX10" fmla="*/ 981610 w 2279250"/>
              <a:gd name="connsiteY10" fmla="*/ 261257 h 549294"/>
              <a:gd name="connsiteX11" fmla="*/ 0 w 2279250"/>
              <a:gd name="connsiteY11" fmla="*/ 130628 h 549294"/>
              <a:gd name="connsiteX12" fmla="*/ 599522 w 2279250"/>
              <a:gd name="connsiteY12" fmla="*/ 10264 h 549294"/>
              <a:gd name="connsiteX13" fmla="*/ 611812 w 2279250"/>
              <a:gd name="connsiteY13" fmla="*/ 9755 h 549294"/>
              <a:gd name="connsiteX14" fmla="*/ 611815 w 2279250"/>
              <a:gd name="connsiteY14" fmla="*/ 9757 h 549294"/>
              <a:gd name="connsiteX15" fmla="*/ 783780 w 2279250"/>
              <a:gd name="connsiteY15" fmla="*/ 2654 h 549294"/>
              <a:gd name="connsiteX16" fmla="*/ 981609 w 2279250"/>
              <a:gd name="connsiteY16" fmla="*/ 0 h 549294"/>
              <a:gd name="connsiteX17" fmla="*/ 1179438 w 2279250"/>
              <a:gd name="connsiteY17" fmla="*/ 2655 h 549294"/>
              <a:gd name="connsiteX18" fmla="*/ 1209711 w 2279250"/>
              <a:gd name="connsiteY18" fmla="*/ 3905 h 549294"/>
              <a:gd name="connsiteX19" fmla="*/ 1213016 w 2279250"/>
              <a:gd name="connsiteY19" fmla="*/ 4951 h 549294"/>
              <a:gd name="connsiteX20" fmla="*/ 1399896 w 2279250"/>
              <a:gd name="connsiteY20" fmla="*/ 69905 h 549294"/>
              <a:gd name="connsiteX0" fmla="*/ 1863715 w 2743069"/>
              <a:gd name="connsiteY0" fmla="*/ 69905 h 549294"/>
              <a:gd name="connsiteX1" fmla="*/ 2219409 w 2743069"/>
              <a:gd name="connsiteY1" fmla="*/ 209825 h 549294"/>
              <a:gd name="connsiteX2" fmla="*/ 2219885 w 2743069"/>
              <a:gd name="connsiteY2" fmla="*/ 210038 h 549294"/>
              <a:gd name="connsiteX3" fmla="*/ 2219886 w 2743069"/>
              <a:gd name="connsiteY3" fmla="*/ 210038 h 549294"/>
              <a:gd name="connsiteX4" fmla="*/ 2372055 w 2743069"/>
              <a:gd name="connsiteY4" fmla="*/ 277996 h 549294"/>
              <a:gd name="connsiteX5" fmla="*/ 2741976 w 2743069"/>
              <a:gd name="connsiteY5" fmla="*/ 527379 h 549294"/>
              <a:gd name="connsiteX6" fmla="*/ 1774642 w 2743069"/>
              <a:gd name="connsiteY6" fmla="*/ 315508 h 549294"/>
              <a:gd name="connsiteX7" fmla="*/ 1624728 w 2743069"/>
              <a:gd name="connsiteY7" fmla="*/ 258852 h 549294"/>
              <a:gd name="connsiteX8" fmla="*/ 1624727 w 2743069"/>
              <a:gd name="connsiteY8" fmla="*/ 258852 h 549294"/>
              <a:gd name="connsiteX9" fmla="*/ 1624724 w 2743069"/>
              <a:gd name="connsiteY9" fmla="*/ 258851 h 549294"/>
              <a:gd name="connsiteX10" fmla="*/ 1445429 w 2743069"/>
              <a:gd name="connsiteY10" fmla="*/ 261257 h 549294"/>
              <a:gd name="connsiteX11" fmla="*/ -1 w 2743069"/>
              <a:gd name="connsiteY11" fmla="*/ 96750 h 549294"/>
              <a:gd name="connsiteX12" fmla="*/ 1063341 w 2743069"/>
              <a:gd name="connsiteY12" fmla="*/ 10264 h 549294"/>
              <a:gd name="connsiteX13" fmla="*/ 1075631 w 2743069"/>
              <a:gd name="connsiteY13" fmla="*/ 9755 h 549294"/>
              <a:gd name="connsiteX14" fmla="*/ 1075634 w 2743069"/>
              <a:gd name="connsiteY14" fmla="*/ 9757 h 549294"/>
              <a:gd name="connsiteX15" fmla="*/ 1247599 w 2743069"/>
              <a:gd name="connsiteY15" fmla="*/ 2654 h 549294"/>
              <a:gd name="connsiteX16" fmla="*/ 1445428 w 2743069"/>
              <a:gd name="connsiteY16" fmla="*/ 0 h 549294"/>
              <a:gd name="connsiteX17" fmla="*/ 1643257 w 2743069"/>
              <a:gd name="connsiteY17" fmla="*/ 2655 h 549294"/>
              <a:gd name="connsiteX18" fmla="*/ 1673530 w 2743069"/>
              <a:gd name="connsiteY18" fmla="*/ 3905 h 549294"/>
              <a:gd name="connsiteX19" fmla="*/ 1676835 w 2743069"/>
              <a:gd name="connsiteY19" fmla="*/ 4951 h 549294"/>
              <a:gd name="connsiteX20" fmla="*/ 1863715 w 2743069"/>
              <a:gd name="connsiteY20" fmla="*/ 69905 h 549294"/>
              <a:gd name="connsiteX0" fmla="*/ 1863715 w 2516820"/>
              <a:gd name="connsiteY0" fmla="*/ 69905 h 470630"/>
              <a:gd name="connsiteX1" fmla="*/ 2219409 w 2516820"/>
              <a:gd name="connsiteY1" fmla="*/ 209825 h 470630"/>
              <a:gd name="connsiteX2" fmla="*/ 2219885 w 2516820"/>
              <a:gd name="connsiteY2" fmla="*/ 210038 h 470630"/>
              <a:gd name="connsiteX3" fmla="*/ 2219886 w 2516820"/>
              <a:gd name="connsiteY3" fmla="*/ 210038 h 470630"/>
              <a:gd name="connsiteX4" fmla="*/ 2372055 w 2516820"/>
              <a:gd name="connsiteY4" fmla="*/ 277996 h 470630"/>
              <a:gd name="connsiteX5" fmla="*/ 2471577 w 2516820"/>
              <a:gd name="connsiteY5" fmla="*/ 427453 h 470630"/>
              <a:gd name="connsiteX6" fmla="*/ 1774642 w 2516820"/>
              <a:gd name="connsiteY6" fmla="*/ 315508 h 470630"/>
              <a:gd name="connsiteX7" fmla="*/ 1624728 w 2516820"/>
              <a:gd name="connsiteY7" fmla="*/ 258852 h 470630"/>
              <a:gd name="connsiteX8" fmla="*/ 1624727 w 2516820"/>
              <a:gd name="connsiteY8" fmla="*/ 258852 h 470630"/>
              <a:gd name="connsiteX9" fmla="*/ 1624724 w 2516820"/>
              <a:gd name="connsiteY9" fmla="*/ 258851 h 470630"/>
              <a:gd name="connsiteX10" fmla="*/ 1445429 w 2516820"/>
              <a:gd name="connsiteY10" fmla="*/ 261257 h 470630"/>
              <a:gd name="connsiteX11" fmla="*/ -1 w 2516820"/>
              <a:gd name="connsiteY11" fmla="*/ 96750 h 470630"/>
              <a:gd name="connsiteX12" fmla="*/ 1063341 w 2516820"/>
              <a:gd name="connsiteY12" fmla="*/ 10264 h 470630"/>
              <a:gd name="connsiteX13" fmla="*/ 1075631 w 2516820"/>
              <a:gd name="connsiteY13" fmla="*/ 9755 h 470630"/>
              <a:gd name="connsiteX14" fmla="*/ 1075634 w 2516820"/>
              <a:gd name="connsiteY14" fmla="*/ 9757 h 470630"/>
              <a:gd name="connsiteX15" fmla="*/ 1247599 w 2516820"/>
              <a:gd name="connsiteY15" fmla="*/ 2654 h 470630"/>
              <a:gd name="connsiteX16" fmla="*/ 1445428 w 2516820"/>
              <a:gd name="connsiteY16" fmla="*/ 0 h 470630"/>
              <a:gd name="connsiteX17" fmla="*/ 1643257 w 2516820"/>
              <a:gd name="connsiteY17" fmla="*/ 2655 h 470630"/>
              <a:gd name="connsiteX18" fmla="*/ 1673530 w 2516820"/>
              <a:gd name="connsiteY18" fmla="*/ 3905 h 470630"/>
              <a:gd name="connsiteX19" fmla="*/ 1676835 w 2516820"/>
              <a:gd name="connsiteY19" fmla="*/ 4951 h 470630"/>
              <a:gd name="connsiteX20" fmla="*/ 1863715 w 2516820"/>
              <a:gd name="connsiteY20" fmla="*/ 69905 h 470630"/>
              <a:gd name="connsiteX0" fmla="*/ 1863715 w 2546988"/>
              <a:gd name="connsiteY0" fmla="*/ 69905 h 450160"/>
              <a:gd name="connsiteX1" fmla="*/ 2219409 w 2546988"/>
              <a:gd name="connsiteY1" fmla="*/ 209825 h 450160"/>
              <a:gd name="connsiteX2" fmla="*/ 2219885 w 2546988"/>
              <a:gd name="connsiteY2" fmla="*/ 210038 h 450160"/>
              <a:gd name="connsiteX3" fmla="*/ 2219886 w 2546988"/>
              <a:gd name="connsiteY3" fmla="*/ 210038 h 450160"/>
              <a:gd name="connsiteX4" fmla="*/ 2372055 w 2546988"/>
              <a:gd name="connsiteY4" fmla="*/ 277996 h 450160"/>
              <a:gd name="connsiteX5" fmla="*/ 2471577 w 2546988"/>
              <a:gd name="connsiteY5" fmla="*/ 427453 h 450160"/>
              <a:gd name="connsiteX6" fmla="*/ 1774642 w 2546988"/>
              <a:gd name="connsiteY6" fmla="*/ 315508 h 450160"/>
              <a:gd name="connsiteX7" fmla="*/ 1624728 w 2546988"/>
              <a:gd name="connsiteY7" fmla="*/ 258852 h 450160"/>
              <a:gd name="connsiteX8" fmla="*/ 1624727 w 2546988"/>
              <a:gd name="connsiteY8" fmla="*/ 258852 h 450160"/>
              <a:gd name="connsiteX9" fmla="*/ 1624724 w 2546988"/>
              <a:gd name="connsiteY9" fmla="*/ 258851 h 450160"/>
              <a:gd name="connsiteX10" fmla="*/ 1445429 w 2546988"/>
              <a:gd name="connsiteY10" fmla="*/ 261257 h 450160"/>
              <a:gd name="connsiteX11" fmla="*/ -1 w 2546988"/>
              <a:gd name="connsiteY11" fmla="*/ 96750 h 450160"/>
              <a:gd name="connsiteX12" fmla="*/ 1063341 w 2546988"/>
              <a:gd name="connsiteY12" fmla="*/ 10264 h 450160"/>
              <a:gd name="connsiteX13" fmla="*/ 1075631 w 2546988"/>
              <a:gd name="connsiteY13" fmla="*/ 9755 h 450160"/>
              <a:gd name="connsiteX14" fmla="*/ 1075634 w 2546988"/>
              <a:gd name="connsiteY14" fmla="*/ 9757 h 450160"/>
              <a:gd name="connsiteX15" fmla="*/ 1247599 w 2546988"/>
              <a:gd name="connsiteY15" fmla="*/ 2654 h 450160"/>
              <a:gd name="connsiteX16" fmla="*/ 1445428 w 2546988"/>
              <a:gd name="connsiteY16" fmla="*/ 0 h 450160"/>
              <a:gd name="connsiteX17" fmla="*/ 1643257 w 2546988"/>
              <a:gd name="connsiteY17" fmla="*/ 2655 h 450160"/>
              <a:gd name="connsiteX18" fmla="*/ 1673530 w 2546988"/>
              <a:gd name="connsiteY18" fmla="*/ 3905 h 450160"/>
              <a:gd name="connsiteX19" fmla="*/ 1676835 w 2546988"/>
              <a:gd name="connsiteY19" fmla="*/ 4951 h 450160"/>
              <a:gd name="connsiteX20" fmla="*/ 1863715 w 2546988"/>
              <a:gd name="connsiteY20" fmla="*/ 69905 h 450160"/>
              <a:gd name="connsiteX0" fmla="*/ 1863715 w 2567056"/>
              <a:gd name="connsiteY0" fmla="*/ 69905 h 502806"/>
              <a:gd name="connsiteX1" fmla="*/ 2219409 w 2567056"/>
              <a:gd name="connsiteY1" fmla="*/ 209825 h 502806"/>
              <a:gd name="connsiteX2" fmla="*/ 2219885 w 2567056"/>
              <a:gd name="connsiteY2" fmla="*/ 210038 h 502806"/>
              <a:gd name="connsiteX3" fmla="*/ 2219886 w 2567056"/>
              <a:gd name="connsiteY3" fmla="*/ 210038 h 502806"/>
              <a:gd name="connsiteX4" fmla="*/ 2372055 w 2567056"/>
              <a:gd name="connsiteY4" fmla="*/ 277996 h 502806"/>
              <a:gd name="connsiteX5" fmla="*/ 2504799 w 2567056"/>
              <a:gd name="connsiteY5" fmla="*/ 496015 h 502806"/>
              <a:gd name="connsiteX6" fmla="*/ 1774642 w 2567056"/>
              <a:gd name="connsiteY6" fmla="*/ 315508 h 502806"/>
              <a:gd name="connsiteX7" fmla="*/ 1624728 w 2567056"/>
              <a:gd name="connsiteY7" fmla="*/ 258852 h 502806"/>
              <a:gd name="connsiteX8" fmla="*/ 1624727 w 2567056"/>
              <a:gd name="connsiteY8" fmla="*/ 258852 h 502806"/>
              <a:gd name="connsiteX9" fmla="*/ 1624724 w 2567056"/>
              <a:gd name="connsiteY9" fmla="*/ 258851 h 502806"/>
              <a:gd name="connsiteX10" fmla="*/ 1445429 w 2567056"/>
              <a:gd name="connsiteY10" fmla="*/ 261257 h 502806"/>
              <a:gd name="connsiteX11" fmla="*/ -1 w 2567056"/>
              <a:gd name="connsiteY11" fmla="*/ 96750 h 502806"/>
              <a:gd name="connsiteX12" fmla="*/ 1063341 w 2567056"/>
              <a:gd name="connsiteY12" fmla="*/ 10264 h 502806"/>
              <a:gd name="connsiteX13" fmla="*/ 1075631 w 2567056"/>
              <a:gd name="connsiteY13" fmla="*/ 9755 h 502806"/>
              <a:gd name="connsiteX14" fmla="*/ 1075634 w 2567056"/>
              <a:gd name="connsiteY14" fmla="*/ 9757 h 502806"/>
              <a:gd name="connsiteX15" fmla="*/ 1247599 w 2567056"/>
              <a:gd name="connsiteY15" fmla="*/ 2654 h 502806"/>
              <a:gd name="connsiteX16" fmla="*/ 1445428 w 2567056"/>
              <a:gd name="connsiteY16" fmla="*/ 0 h 502806"/>
              <a:gd name="connsiteX17" fmla="*/ 1643257 w 2567056"/>
              <a:gd name="connsiteY17" fmla="*/ 2655 h 502806"/>
              <a:gd name="connsiteX18" fmla="*/ 1673530 w 2567056"/>
              <a:gd name="connsiteY18" fmla="*/ 3905 h 502806"/>
              <a:gd name="connsiteX19" fmla="*/ 1676835 w 2567056"/>
              <a:gd name="connsiteY19" fmla="*/ 4951 h 502806"/>
              <a:gd name="connsiteX20" fmla="*/ 1863715 w 2567056"/>
              <a:gd name="connsiteY20" fmla="*/ 69905 h 502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567056" h="502806">
                <a:moveTo>
                  <a:pt x="1863715" y="69905"/>
                </a:moveTo>
                <a:cubicBezTo>
                  <a:pt x="1991127" y="116113"/>
                  <a:pt x="2111261" y="163571"/>
                  <a:pt x="2219409" y="209825"/>
                </a:cubicBezTo>
                <a:lnTo>
                  <a:pt x="2219885" y="210038"/>
                </a:lnTo>
                <a:lnTo>
                  <a:pt x="2219886" y="210038"/>
                </a:lnTo>
                <a:lnTo>
                  <a:pt x="2372055" y="277996"/>
                </a:lnTo>
                <a:cubicBezTo>
                  <a:pt x="2609516" y="389088"/>
                  <a:pt x="2598758" y="468378"/>
                  <a:pt x="2504799" y="496015"/>
                </a:cubicBezTo>
                <a:cubicBezTo>
                  <a:pt x="2435586" y="516373"/>
                  <a:pt x="2284289" y="500343"/>
                  <a:pt x="1774642" y="315508"/>
                </a:cubicBezTo>
                <a:lnTo>
                  <a:pt x="1624728" y="258852"/>
                </a:lnTo>
                <a:lnTo>
                  <a:pt x="1624727" y="258852"/>
                </a:lnTo>
                <a:cubicBezTo>
                  <a:pt x="1624726" y="258852"/>
                  <a:pt x="1624725" y="258851"/>
                  <a:pt x="1624724" y="258851"/>
                </a:cubicBezTo>
                <a:lnTo>
                  <a:pt x="1445429" y="261257"/>
                </a:lnTo>
                <a:cubicBezTo>
                  <a:pt x="903299" y="261257"/>
                  <a:pt x="-1" y="168894"/>
                  <a:pt x="-1" y="96750"/>
                </a:cubicBezTo>
                <a:cubicBezTo>
                  <a:pt x="-2" y="42641"/>
                  <a:pt x="711027" y="30094"/>
                  <a:pt x="1063341" y="10264"/>
                </a:cubicBezTo>
                <a:lnTo>
                  <a:pt x="1075631" y="9755"/>
                </a:lnTo>
                <a:cubicBezTo>
                  <a:pt x="1075632" y="9756"/>
                  <a:pt x="1075633" y="9756"/>
                  <a:pt x="1075634" y="9757"/>
                </a:cubicBezTo>
                <a:lnTo>
                  <a:pt x="1247599" y="2654"/>
                </a:lnTo>
                <a:cubicBezTo>
                  <a:pt x="1311500" y="914"/>
                  <a:pt x="1377661" y="0"/>
                  <a:pt x="1445428" y="0"/>
                </a:cubicBezTo>
                <a:cubicBezTo>
                  <a:pt x="1513194" y="0"/>
                  <a:pt x="1579357" y="914"/>
                  <a:pt x="1643257" y="2655"/>
                </a:cubicBezTo>
                <a:lnTo>
                  <a:pt x="1673530" y="3905"/>
                </a:lnTo>
                <a:lnTo>
                  <a:pt x="1676835" y="4951"/>
                </a:lnTo>
                <a:cubicBezTo>
                  <a:pt x="1737500" y="25102"/>
                  <a:pt x="1800010" y="46800"/>
                  <a:pt x="1863715" y="69905"/>
                </a:cubicBezTo>
                <a:close/>
              </a:path>
            </a:pathLst>
          </a:custGeom>
          <a:solidFill>
            <a:srgbClr val="591300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73" name="Ellipszis 472"/>
          <p:cNvSpPr/>
          <p:nvPr/>
        </p:nvSpPr>
        <p:spPr>
          <a:xfrm>
            <a:off x="8491179" y="5916476"/>
            <a:ext cx="240369" cy="183502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74" name="Szabadkézi sokszög 473"/>
          <p:cNvSpPr/>
          <p:nvPr/>
        </p:nvSpPr>
        <p:spPr>
          <a:xfrm>
            <a:off x="7998483" y="5839469"/>
            <a:ext cx="100932" cy="295523"/>
          </a:xfrm>
          <a:custGeom>
            <a:avLst/>
            <a:gdLst>
              <a:gd name="connsiteX0" fmla="*/ 162806 w 330165"/>
              <a:gd name="connsiteY0" fmla="*/ 0 h 868911"/>
              <a:gd name="connsiteX1" fmla="*/ 231114 w 330165"/>
              <a:gd name="connsiteY1" fmla="*/ 0 h 868911"/>
              <a:gd name="connsiteX2" fmla="*/ 284392 w 330165"/>
              <a:gd name="connsiteY2" fmla="*/ 677725 h 868911"/>
              <a:gd name="connsiteX3" fmla="*/ 284392 w 330165"/>
              <a:gd name="connsiteY3" fmla="*/ 677726 h 868911"/>
              <a:gd name="connsiteX4" fmla="*/ 290152 w 330165"/>
              <a:gd name="connsiteY4" fmla="*/ 681544 h 868911"/>
              <a:gd name="connsiteX5" fmla="*/ 330165 w 330165"/>
              <a:gd name="connsiteY5" fmla="*/ 759154 h 868911"/>
              <a:gd name="connsiteX6" fmla="*/ 306834 w 330165"/>
              <a:gd name="connsiteY6" fmla="*/ 820520 h 868911"/>
              <a:gd name="connsiteX7" fmla="*/ 296414 w 330165"/>
              <a:gd name="connsiteY7" fmla="*/ 830666 h 868911"/>
              <a:gd name="connsiteX8" fmla="*/ 296414 w 330165"/>
              <a:gd name="connsiteY8" fmla="*/ 830665 h 868911"/>
              <a:gd name="connsiteX9" fmla="*/ 290152 w 330165"/>
              <a:gd name="connsiteY9" fmla="*/ 836763 h 868911"/>
              <a:gd name="connsiteX10" fmla="*/ 193551 w 330165"/>
              <a:gd name="connsiteY10" fmla="*/ 868910 h 868911"/>
              <a:gd name="connsiteX11" fmla="*/ 167359 w 330165"/>
              <a:gd name="connsiteY11" fmla="*/ 868910 h 868911"/>
              <a:gd name="connsiteX12" fmla="*/ 167359 w 330165"/>
              <a:gd name="connsiteY12" fmla="*/ 868911 h 868911"/>
              <a:gd name="connsiteX13" fmla="*/ 136614 w 330165"/>
              <a:gd name="connsiteY13" fmla="*/ 868911 h 868911"/>
              <a:gd name="connsiteX14" fmla="*/ 40013 w 330165"/>
              <a:gd name="connsiteY14" fmla="*/ 836764 h 868911"/>
              <a:gd name="connsiteX15" fmla="*/ 33751 w 330165"/>
              <a:gd name="connsiteY15" fmla="*/ 830666 h 868911"/>
              <a:gd name="connsiteX16" fmla="*/ 33751 w 330165"/>
              <a:gd name="connsiteY16" fmla="*/ 830667 h 868911"/>
              <a:gd name="connsiteX17" fmla="*/ 23331 w 330165"/>
              <a:gd name="connsiteY17" fmla="*/ 820521 h 868911"/>
              <a:gd name="connsiteX18" fmla="*/ 0 w 330165"/>
              <a:gd name="connsiteY18" fmla="*/ 759155 h 868911"/>
              <a:gd name="connsiteX19" fmla="*/ 40013 w 330165"/>
              <a:gd name="connsiteY19" fmla="*/ 681545 h 868911"/>
              <a:gd name="connsiteX20" fmla="*/ 45773 w 330165"/>
              <a:gd name="connsiteY20" fmla="*/ 677727 h 868911"/>
              <a:gd name="connsiteX21" fmla="*/ 45773 w 330165"/>
              <a:gd name="connsiteY21" fmla="*/ 677726 h 868911"/>
              <a:gd name="connsiteX22" fmla="*/ 99051 w 330165"/>
              <a:gd name="connsiteY22" fmla="*/ 1 h 868911"/>
              <a:gd name="connsiteX23" fmla="*/ 162806 w 330165"/>
              <a:gd name="connsiteY23" fmla="*/ 1 h 868911"/>
              <a:gd name="connsiteX0" fmla="*/ 162806 w 330165"/>
              <a:gd name="connsiteY0" fmla="*/ 0 h 868911"/>
              <a:gd name="connsiteX1" fmla="*/ 231114 w 330165"/>
              <a:gd name="connsiteY1" fmla="*/ 0 h 868911"/>
              <a:gd name="connsiteX2" fmla="*/ 284392 w 330165"/>
              <a:gd name="connsiteY2" fmla="*/ 677725 h 868911"/>
              <a:gd name="connsiteX3" fmla="*/ 284392 w 330165"/>
              <a:gd name="connsiteY3" fmla="*/ 677726 h 868911"/>
              <a:gd name="connsiteX4" fmla="*/ 290152 w 330165"/>
              <a:gd name="connsiteY4" fmla="*/ 681544 h 868911"/>
              <a:gd name="connsiteX5" fmla="*/ 330165 w 330165"/>
              <a:gd name="connsiteY5" fmla="*/ 759154 h 868911"/>
              <a:gd name="connsiteX6" fmla="*/ 306834 w 330165"/>
              <a:gd name="connsiteY6" fmla="*/ 820520 h 868911"/>
              <a:gd name="connsiteX7" fmla="*/ 296414 w 330165"/>
              <a:gd name="connsiteY7" fmla="*/ 830666 h 868911"/>
              <a:gd name="connsiteX8" fmla="*/ 296414 w 330165"/>
              <a:gd name="connsiteY8" fmla="*/ 830665 h 868911"/>
              <a:gd name="connsiteX9" fmla="*/ 290152 w 330165"/>
              <a:gd name="connsiteY9" fmla="*/ 836763 h 868911"/>
              <a:gd name="connsiteX10" fmla="*/ 193551 w 330165"/>
              <a:gd name="connsiteY10" fmla="*/ 868910 h 868911"/>
              <a:gd name="connsiteX11" fmla="*/ 167359 w 330165"/>
              <a:gd name="connsiteY11" fmla="*/ 868910 h 868911"/>
              <a:gd name="connsiteX12" fmla="*/ 167359 w 330165"/>
              <a:gd name="connsiteY12" fmla="*/ 868911 h 868911"/>
              <a:gd name="connsiteX13" fmla="*/ 136614 w 330165"/>
              <a:gd name="connsiteY13" fmla="*/ 868911 h 868911"/>
              <a:gd name="connsiteX14" fmla="*/ 40013 w 330165"/>
              <a:gd name="connsiteY14" fmla="*/ 836764 h 868911"/>
              <a:gd name="connsiteX15" fmla="*/ 33751 w 330165"/>
              <a:gd name="connsiteY15" fmla="*/ 830666 h 868911"/>
              <a:gd name="connsiteX16" fmla="*/ 33751 w 330165"/>
              <a:gd name="connsiteY16" fmla="*/ 830667 h 868911"/>
              <a:gd name="connsiteX17" fmla="*/ 23331 w 330165"/>
              <a:gd name="connsiteY17" fmla="*/ 820521 h 868911"/>
              <a:gd name="connsiteX18" fmla="*/ 0 w 330165"/>
              <a:gd name="connsiteY18" fmla="*/ 759155 h 868911"/>
              <a:gd name="connsiteX19" fmla="*/ 40013 w 330165"/>
              <a:gd name="connsiteY19" fmla="*/ 681545 h 868911"/>
              <a:gd name="connsiteX20" fmla="*/ 45773 w 330165"/>
              <a:gd name="connsiteY20" fmla="*/ 677727 h 868911"/>
              <a:gd name="connsiteX21" fmla="*/ 45773 w 330165"/>
              <a:gd name="connsiteY21" fmla="*/ 677726 h 868911"/>
              <a:gd name="connsiteX22" fmla="*/ 162806 w 330165"/>
              <a:gd name="connsiteY22" fmla="*/ 1 h 868911"/>
              <a:gd name="connsiteX23" fmla="*/ 162806 w 330165"/>
              <a:gd name="connsiteY23" fmla="*/ 0 h 868911"/>
              <a:gd name="connsiteX0" fmla="*/ 162806 w 330165"/>
              <a:gd name="connsiteY0" fmla="*/ 4916 h 873827"/>
              <a:gd name="connsiteX1" fmla="*/ 201618 w 330165"/>
              <a:gd name="connsiteY1" fmla="*/ 0 h 873827"/>
              <a:gd name="connsiteX2" fmla="*/ 284392 w 330165"/>
              <a:gd name="connsiteY2" fmla="*/ 682641 h 873827"/>
              <a:gd name="connsiteX3" fmla="*/ 284392 w 330165"/>
              <a:gd name="connsiteY3" fmla="*/ 682642 h 873827"/>
              <a:gd name="connsiteX4" fmla="*/ 290152 w 330165"/>
              <a:gd name="connsiteY4" fmla="*/ 686460 h 873827"/>
              <a:gd name="connsiteX5" fmla="*/ 330165 w 330165"/>
              <a:gd name="connsiteY5" fmla="*/ 764070 h 873827"/>
              <a:gd name="connsiteX6" fmla="*/ 306834 w 330165"/>
              <a:gd name="connsiteY6" fmla="*/ 825436 h 873827"/>
              <a:gd name="connsiteX7" fmla="*/ 296414 w 330165"/>
              <a:gd name="connsiteY7" fmla="*/ 835582 h 873827"/>
              <a:gd name="connsiteX8" fmla="*/ 296414 w 330165"/>
              <a:gd name="connsiteY8" fmla="*/ 835581 h 873827"/>
              <a:gd name="connsiteX9" fmla="*/ 290152 w 330165"/>
              <a:gd name="connsiteY9" fmla="*/ 841679 h 873827"/>
              <a:gd name="connsiteX10" fmla="*/ 193551 w 330165"/>
              <a:gd name="connsiteY10" fmla="*/ 873826 h 873827"/>
              <a:gd name="connsiteX11" fmla="*/ 167359 w 330165"/>
              <a:gd name="connsiteY11" fmla="*/ 873826 h 873827"/>
              <a:gd name="connsiteX12" fmla="*/ 167359 w 330165"/>
              <a:gd name="connsiteY12" fmla="*/ 873827 h 873827"/>
              <a:gd name="connsiteX13" fmla="*/ 136614 w 330165"/>
              <a:gd name="connsiteY13" fmla="*/ 873827 h 873827"/>
              <a:gd name="connsiteX14" fmla="*/ 40013 w 330165"/>
              <a:gd name="connsiteY14" fmla="*/ 841680 h 873827"/>
              <a:gd name="connsiteX15" fmla="*/ 33751 w 330165"/>
              <a:gd name="connsiteY15" fmla="*/ 835582 h 873827"/>
              <a:gd name="connsiteX16" fmla="*/ 33751 w 330165"/>
              <a:gd name="connsiteY16" fmla="*/ 835583 h 873827"/>
              <a:gd name="connsiteX17" fmla="*/ 23331 w 330165"/>
              <a:gd name="connsiteY17" fmla="*/ 825437 h 873827"/>
              <a:gd name="connsiteX18" fmla="*/ 0 w 330165"/>
              <a:gd name="connsiteY18" fmla="*/ 764071 h 873827"/>
              <a:gd name="connsiteX19" fmla="*/ 40013 w 330165"/>
              <a:gd name="connsiteY19" fmla="*/ 686461 h 873827"/>
              <a:gd name="connsiteX20" fmla="*/ 45773 w 330165"/>
              <a:gd name="connsiteY20" fmla="*/ 682643 h 873827"/>
              <a:gd name="connsiteX21" fmla="*/ 45773 w 330165"/>
              <a:gd name="connsiteY21" fmla="*/ 682642 h 873827"/>
              <a:gd name="connsiteX22" fmla="*/ 162806 w 330165"/>
              <a:gd name="connsiteY22" fmla="*/ 4917 h 873827"/>
              <a:gd name="connsiteX23" fmla="*/ 162806 w 330165"/>
              <a:gd name="connsiteY23" fmla="*/ 4916 h 873827"/>
              <a:gd name="connsiteX0" fmla="*/ 157890 w 325249"/>
              <a:gd name="connsiteY0" fmla="*/ 4916 h 873827"/>
              <a:gd name="connsiteX1" fmla="*/ 196702 w 325249"/>
              <a:gd name="connsiteY1" fmla="*/ 0 h 873827"/>
              <a:gd name="connsiteX2" fmla="*/ 279476 w 325249"/>
              <a:gd name="connsiteY2" fmla="*/ 682641 h 873827"/>
              <a:gd name="connsiteX3" fmla="*/ 279476 w 325249"/>
              <a:gd name="connsiteY3" fmla="*/ 682642 h 873827"/>
              <a:gd name="connsiteX4" fmla="*/ 285236 w 325249"/>
              <a:gd name="connsiteY4" fmla="*/ 686460 h 873827"/>
              <a:gd name="connsiteX5" fmla="*/ 325249 w 325249"/>
              <a:gd name="connsiteY5" fmla="*/ 764070 h 873827"/>
              <a:gd name="connsiteX6" fmla="*/ 301918 w 325249"/>
              <a:gd name="connsiteY6" fmla="*/ 825436 h 873827"/>
              <a:gd name="connsiteX7" fmla="*/ 291498 w 325249"/>
              <a:gd name="connsiteY7" fmla="*/ 835582 h 873827"/>
              <a:gd name="connsiteX8" fmla="*/ 291498 w 325249"/>
              <a:gd name="connsiteY8" fmla="*/ 835581 h 873827"/>
              <a:gd name="connsiteX9" fmla="*/ 285236 w 325249"/>
              <a:gd name="connsiteY9" fmla="*/ 841679 h 873827"/>
              <a:gd name="connsiteX10" fmla="*/ 188635 w 325249"/>
              <a:gd name="connsiteY10" fmla="*/ 873826 h 873827"/>
              <a:gd name="connsiteX11" fmla="*/ 162443 w 325249"/>
              <a:gd name="connsiteY11" fmla="*/ 873826 h 873827"/>
              <a:gd name="connsiteX12" fmla="*/ 162443 w 325249"/>
              <a:gd name="connsiteY12" fmla="*/ 873827 h 873827"/>
              <a:gd name="connsiteX13" fmla="*/ 131698 w 325249"/>
              <a:gd name="connsiteY13" fmla="*/ 873827 h 873827"/>
              <a:gd name="connsiteX14" fmla="*/ 35097 w 325249"/>
              <a:gd name="connsiteY14" fmla="*/ 841680 h 873827"/>
              <a:gd name="connsiteX15" fmla="*/ 28835 w 325249"/>
              <a:gd name="connsiteY15" fmla="*/ 835582 h 873827"/>
              <a:gd name="connsiteX16" fmla="*/ 28835 w 325249"/>
              <a:gd name="connsiteY16" fmla="*/ 835583 h 873827"/>
              <a:gd name="connsiteX17" fmla="*/ 18415 w 325249"/>
              <a:gd name="connsiteY17" fmla="*/ 825437 h 873827"/>
              <a:gd name="connsiteX18" fmla="*/ 0 w 325249"/>
              <a:gd name="connsiteY18" fmla="*/ 783736 h 873827"/>
              <a:gd name="connsiteX19" fmla="*/ 35097 w 325249"/>
              <a:gd name="connsiteY19" fmla="*/ 686461 h 873827"/>
              <a:gd name="connsiteX20" fmla="*/ 40857 w 325249"/>
              <a:gd name="connsiteY20" fmla="*/ 682643 h 873827"/>
              <a:gd name="connsiteX21" fmla="*/ 40857 w 325249"/>
              <a:gd name="connsiteY21" fmla="*/ 682642 h 873827"/>
              <a:gd name="connsiteX22" fmla="*/ 157890 w 325249"/>
              <a:gd name="connsiteY22" fmla="*/ 4917 h 873827"/>
              <a:gd name="connsiteX23" fmla="*/ 157890 w 325249"/>
              <a:gd name="connsiteY23" fmla="*/ 4916 h 873827"/>
              <a:gd name="connsiteX0" fmla="*/ 157890 w 301918"/>
              <a:gd name="connsiteY0" fmla="*/ 4916 h 873827"/>
              <a:gd name="connsiteX1" fmla="*/ 196702 w 301918"/>
              <a:gd name="connsiteY1" fmla="*/ 0 h 873827"/>
              <a:gd name="connsiteX2" fmla="*/ 279476 w 301918"/>
              <a:gd name="connsiteY2" fmla="*/ 682641 h 873827"/>
              <a:gd name="connsiteX3" fmla="*/ 279476 w 301918"/>
              <a:gd name="connsiteY3" fmla="*/ 682642 h 873827"/>
              <a:gd name="connsiteX4" fmla="*/ 285236 w 301918"/>
              <a:gd name="connsiteY4" fmla="*/ 686460 h 873827"/>
              <a:gd name="connsiteX5" fmla="*/ 301918 w 301918"/>
              <a:gd name="connsiteY5" fmla="*/ 825436 h 873827"/>
              <a:gd name="connsiteX6" fmla="*/ 291498 w 301918"/>
              <a:gd name="connsiteY6" fmla="*/ 835582 h 873827"/>
              <a:gd name="connsiteX7" fmla="*/ 291498 w 301918"/>
              <a:gd name="connsiteY7" fmla="*/ 835581 h 873827"/>
              <a:gd name="connsiteX8" fmla="*/ 285236 w 301918"/>
              <a:gd name="connsiteY8" fmla="*/ 841679 h 873827"/>
              <a:gd name="connsiteX9" fmla="*/ 188635 w 301918"/>
              <a:gd name="connsiteY9" fmla="*/ 873826 h 873827"/>
              <a:gd name="connsiteX10" fmla="*/ 162443 w 301918"/>
              <a:gd name="connsiteY10" fmla="*/ 873826 h 873827"/>
              <a:gd name="connsiteX11" fmla="*/ 162443 w 301918"/>
              <a:gd name="connsiteY11" fmla="*/ 873827 h 873827"/>
              <a:gd name="connsiteX12" fmla="*/ 131698 w 301918"/>
              <a:gd name="connsiteY12" fmla="*/ 873827 h 873827"/>
              <a:gd name="connsiteX13" fmla="*/ 35097 w 301918"/>
              <a:gd name="connsiteY13" fmla="*/ 841680 h 873827"/>
              <a:gd name="connsiteX14" fmla="*/ 28835 w 301918"/>
              <a:gd name="connsiteY14" fmla="*/ 835582 h 873827"/>
              <a:gd name="connsiteX15" fmla="*/ 28835 w 301918"/>
              <a:gd name="connsiteY15" fmla="*/ 835583 h 873827"/>
              <a:gd name="connsiteX16" fmla="*/ 18415 w 301918"/>
              <a:gd name="connsiteY16" fmla="*/ 825437 h 873827"/>
              <a:gd name="connsiteX17" fmla="*/ 0 w 301918"/>
              <a:gd name="connsiteY17" fmla="*/ 783736 h 873827"/>
              <a:gd name="connsiteX18" fmla="*/ 35097 w 301918"/>
              <a:gd name="connsiteY18" fmla="*/ 686461 h 873827"/>
              <a:gd name="connsiteX19" fmla="*/ 40857 w 301918"/>
              <a:gd name="connsiteY19" fmla="*/ 682643 h 873827"/>
              <a:gd name="connsiteX20" fmla="*/ 40857 w 301918"/>
              <a:gd name="connsiteY20" fmla="*/ 682642 h 873827"/>
              <a:gd name="connsiteX21" fmla="*/ 157890 w 301918"/>
              <a:gd name="connsiteY21" fmla="*/ 4917 h 873827"/>
              <a:gd name="connsiteX22" fmla="*/ 157890 w 301918"/>
              <a:gd name="connsiteY22" fmla="*/ 4916 h 873827"/>
              <a:gd name="connsiteX0" fmla="*/ 139475 w 283503"/>
              <a:gd name="connsiteY0" fmla="*/ 4916 h 873827"/>
              <a:gd name="connsiteX1" fmla="*/ 178287 w 283503"/>
              <a:gd name="connsiteY1" fmla="*/ 0 h 873827"/>
              <a:gd name="connsiteX2" fmla="*/ 261061 w 283503"/>
              <a:gd name="connsiteY2" fmla="*/ 682641 h 873827"/>
              <a:gd name="connsiteX3" fmla="*/ 261061 w 283503"/>
              <a:gd name="connsiteY3" fmla="*/ 682642 h 873827"/>
              <a:gd name="connsiteX4" fmla="*/ 266821 w 283503"/>
              <a:gd name="connsiteY4" fmla="*/ 686460 h 873827"/>
              <a:gd name="connsiteX5" fmla="*/ 283503 w 283503"/>
              <a:gd name="connsiteY5" fmla="*/ 825436 h 873827"/>
              <a:gd name="connsiteX6" fmla="*/ 273083 w 283503"/>
              <a:gd name="connsiteY6" fmla="*/ 835582 h 873827"/>
              <a:gd name="connsiteX7" fmla="*/ 273083 w 283503"/>
              <a:gd name="connsiteY7" fmla="*/ 835581 h 873827"/>
              <a:gd name="connsiteX8" fmla="*/ 266821 w 283503"/>
              <a:gd name="connsiteY8" fmla="*/ 841679 h 873827"/>
              <a:gd name="connsiteX9" fmla="*/ 170220 w 283503"/>
              <a:gd name="connsiteY9" fmla="*/ 873826 h 873827"/>
              <a:gd name="connsiteX10" fmla="*/ 144028 w 283503"/>
              <a:gd name="connsiteY10" fmla="*/ 873826 h 873827"/>
              <a:gd name="connsiteX11" fmla="*/ 144028 w 283503"/>
              <a:gd name="connsiteY11" fmla="*/ 873827 h 873827"/>
              <a:gd name="connsiteX12" fmla="*/ 113283 w 283503"/>
              <a:gd name="connsiteY12" fmla="*/ 873827 h 873827"/>
              <a:gd name="connsiteX13" fmla="*/ 16682 w 283503"/>
              <a:gd name="connsiteY13" fmla="*/ 841680 h 873827"/>
              <a:gd name="connsiteX14" fmla="*/ 10420 w 283503"/>
              <a:gd name="connsiteY14" fmla="*/ 835582 h 873827"/>
              <a:gd name="connsiteX15" fmla="*/ 10420 w 283503"/>
              <a:gd name="connsiteY15" fmla="*/ 835583 h 873827"/>
              <a:gd name="connsiteX16" fmla="*/ 0 w 283503"/>
              <a:gd name="connsiteY16" fmla="*/ 825437 h 873827"/>
              <a:gd name="connsiteX17" fmla="*/ 16682 w 283503"/>
              <a:gd name="connsiteY17" fmla="*/ 686461 h 873827"/>
              <a:gd name="connsiteX18" fmla="*/ 22442 w 283503"/>
              <a:gd name="connsiteY18" fmla="*/ 682643 h 873827"/>
              <a:gd name="connsiteX19" fmla="*/ 22442 w 283503"/>
              <a:gd name="connsiteY19" fmla="*/ 682642 h 873827"/>
              <a:gd name="connsiteX20" fmla="*/ 139475 w 283503"/>
              <a:gd name="connsiteY20" fmla="*/ 4917 h 873827"/>
              <a:gd name="connsiteX21" fmla="*/ 139475 w 283503"/>
              <a:gd name="connsiteY21" fmla="*/ 4916 h 87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3503" h="873827">
                <a:moveTo>
                  <a:pt x="139475" y="4916"/>
                </a:moveTo>
                <a:lnTo>
                  <a:pt x="178287" y="0"/>
                </a:lnTo>
                <a:lnTo>
                  <a:pt x="261061" y="682641"/>
                </a:lnTo>
                <a:lnTo>
                  <a:pt x="261061" y="682642"/>
                </a:lnTo>
                <a:lnTo>
                  <a:pt x="266821" y="686460"/>
                </a:lnTo>
                <a:cubicBezTo>
                  <a:pt x="270561" y="710259"/>
                  <a:pt x="282459" y="800582"/>
                  <a:pt x="283503" y="825436"/>
                </a:cubicBezTo>
                <a:lnTo>
                  <a:pt x="273083" y="835582"/>
                </a:lnTo>
                <a:lnTo>
                  <a:pt x="273083" y="835581"/>
                </a:lnTo>
                <a:lnTo>
                  <a:pt x="266821" y="841679"/>
                </a:lnTo>
                <a:cubicBezTo>
                  <a:pt x="242099" y="861542"/>
                  <a:pt x="207945" y="873826"/>
                  <a:pt x="170220" y="873826"/>
                </a:cubicBezTo>
                <a:lnTo>
                  <a:pt x="144028" y="873826"/>
                </a:lnTo>
                <a:lnTo>
                  <a:pt x="144028" y="873827"/>
                </a:lnTo>
                <a:lnTo>
                  <a:pt x="113283" y="873827"/>
                </a:lnTo>
                <a:cubicBezTo>
                  <a:pt x="75558" y="873827"/>
                  <a:pt x="41404" y="861543"/>
                  <a:pt x="16682" y="841680"/>
                </a:cubicBezTo>
                <a:lnTo>
                  <a:pt x="10420" y="835582"/>
                </a:lnTo>
                <a:lnTo>
                  <a:pt x="10420" y="835583"/>
                </a:lnTo>
                <a:lnTo>
                  <a:pt x="0" y="825437"/>
                </a:lnTo>
                <a:cubicBezTo>
                  <a:pt x="1044" y="800583"/>
                  <a:pt x="12942" y="710260"/>
                  <a:pt x="16682" y="686461"/>
                </a:cubicBezTo>
                <a:lnTo>
                  <a:pt x="22442" y="682643"/>
                </a:lnTo>
                <a:lnTo>
                  <a:pt x="22442" y="682642"/>
                </a:lnTo>
                <a:lnTo>
                  <a:pt x="139475" y="4917"/>
                </a:lnTo>
                <a:lnTo>
                  <a:pt x="139475" y="4916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 sz="2000" dirty="0">
              <a:solidFill>
                <a:schemeClr val="bg1"/>
              </a:solidFill>
            </a:endParaRPr>
          </a:p>
        </p:txBody>
      </p:sp>
      <p:sp>
        <p:nvSpPr>
          <p:cNvPr id="475" name="Ellipszis 474"/>
          <p:cNvSpPr/>
          <p:nvPr/>
        </p:nvSpPr>
        <p:spPr>
          <a:xfrm>
            <a:off x="8293883" y="5673025"/>
            <a:ext cx="375799" cy="249420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76" name="Ellipszis 475"/>
          <p:cNvSpPr/>
          <p:nvPr/>
        </p:nvSpPr>
        <p:spPr>
          <a:xfrm rot="5400000">
            <a:off x="8369936" y="5597271"/>
            <a:ext cx="217252" cy="375798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77" name="Szabadkézi sokszög 476"/>
          <p:cNvSpPr/>
          <p:nvPr/>
        </p:nvSpPr>
        <p:spPr>
          <a:xfrm rot="16200000">
            <a:off x="8384668" y="5565753"/>
            <a:ext cx="187788" cy="387027"/>
          </a:xfrm>
          <a:custGeom>
            <a:avLst/>
            <a:gdLst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331302 w 488321"/>
              <a:gd name="connsiteY5" fmla="*/ 406695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8321" h="813392">
                <a:moveTo>
                  <a:pt x="78514" y="0"/>
                </a:moveTo>
                <a:cubicBezTo>
                  <a:pt x="304844" y="0"/>
                  <a:pt x="488321" y="182084"/>
                  <a:pt x="488321" y="406696"/>
                </a:cubicBezTo>
                <a:cubicBezTo>
                  <a:pt x="488321" y="631308"/>
                  <a:pt x="304844" y="813392"/>
                  <a:pt x="78514" y="813392"/>
                </a:cubicBezTo>
                <a:lnTo>
                  <a:pt x="0" y="805537"/>
                </a:lnTo>
                <a:lnTo>
                  <a:pt x="4085" y="805128"/>
                </a:lnTo>
                <a:cubicBezTo>
                  <a:pt x="190827" y="767206"/>
                  <a:pt x="331302" y="603231"/>
                  <a:pt x="331302" y="406695"/>
                </a:cubicBezTo>
                <a:cubicBezTo>
                  <a:pt x="331302" y="210160"/>
                  <a:pt x="190827" y="46185"/>
                  <a:pt x="4085" y="8262"/>
                </a:cubicBezTo>
                <a:lnTo>
                  <a:pt x="9" y="7855"/>
                </a:lnTo>
                <a:lnTo>
                  <a:pt x="78514" y="0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78" name="Ellipszis 477"/>
          <p:cNvSpPr/>
          <p:nvPr/>
        </p:nvSpPr>
        <p:spPr>
          <a:xfrm rot="16200000">
            <a:off x="8392944" y="5693873"/>
            <a:ext cx="177071" cy="245123"/>
          </a:xfrm>
          <a:prstGeom prst="ellipse">
            <a:avLst/>
          </a:prstGeom>
          <a:gradFill flip="none" rotWithShape="1">
            <a:gsLst>
              <a:gs pos="73000">
                <a:srgbClr val="002948"/>
              </a:gs>
              <a:gs pos="48000">
                <a:srgbClr val="00487E"/>
              </a:gs>
              <a:gs pos="31000">
                <a:srgbClr val="004F8A"/>
              </a:gs>
              <a:gs pos="0">
                <a:schemeClr val="tx1"/>
              </a:gs>
              <a:gs pos="16000">
                <a:schemeClr val="tx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79" name="Ellipszis 478"/>
          <p:cNvSpPr/>
          <p:nvPr/>
        </p:nvSpPr>
        <p:spPr>
          <a:xfrm>
            <a:off x="7373225" y="5673773"/>
            <a:ext cx="375799" cy="249420"/>
          </a:xfrm>
          <a:prstGeom prst="ellipse">
            <a:avLst/>
          </a:pr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80" name="Ellipszis 479"/>
          <p:cNvSpPr/>
          <p:nvPr/>
        </p:nvSpPr>
        <p:spPr>
          <a:xfrm rot="5400000">
            <a:off x="7459194" y="5614793"/>
            <a:ext cx="190951" cy="378528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81" name="Ellipszis 480"/>
          <p:cNvSpPr/>
          <p:nvPr/>
        </p:nvSpPr>
        <p:spPr>
          <a:xfrm rot="16200000">
            <a:off x="7477361" y="5698609"/>
            <a:ext cx="177071" cy="245123"/>
          </a:xfrm>
          <a:prstGeom prst="ellipse">
            <a:avLst/>
          </a:prstGeom>
          <a:gradFill flip="none" rotWithShape="1">
            <a:gsLst>
              <a:gs pos="73000">
                <a:srgbClr val="002948"/>
              </a:gs>
              <a:gs pos="48000">
                <a:srgbClr val="00487E"/>
              </a:gs>
              <a:gs pos="31000">
                <a:srgbClr val="004F8A"/>
              </a:gs>
              <a:gs pos="0">
                <a:schemeClr val="tx1"/>
              </a:gs>
              <a:gs pos="16000">
                <a:schemeClr val="tx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82" name="Ellipszis 481"/>
          <p:cNvSpPr/>
          <p:nvPr/>
        </p:nvSpPr>
        <p:spPr>
          <a:xfrm>
            <a:off x="7648281" y="5788151"/>
            <a:ext cx="47007" cy="36801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83" name="Ellipszis 482"/>
          <p:cNvSpPr/>
          <p:nvPr/>
        </p:nvSpPr>
        <p:spPr>
          <a:xfrm>
            <a:off x="7597827" y="5815664"/>
            <a:ext cx="34259" cy="27688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85" name="Szabadkézi sokszög 484"/>
          <p:cNvSpPr/>
          <p:nvPr/>
        </p:nvSpPr>
        <p:spPr>
          <a:xfrm rot="5400000" flipH="1">
            <a:off x="7465161" y="5565753"/>
            <a:ext cx="187788" cy="387027"/>
          </a:xfrm>
          <a:custGeom>
            <a:avLst/>
            <a:gdLst>
              <a:gd name="connsiteX0" fmla="*/ 78514 w 488321"/>
              <a:gd name="connsiteY0" fmla="*/ 0 h 813392"/>
              <a:gd name="connsiteX1" fmla="*/ 488321 w 488321"/>
              <a:gd name="connsiteY1" fmla="*/ 406696 h 813392"/>
              <a:gd name="connsiteX2" fmla="*/ 78514 w 488321"/>
              <a:gd name="connsiteY2" fmla="*/ 813392 h 813392"/>
              <a:gd name="connsiteX3" fmla="*/ 0 w 488321"/>
              <a:gd name="connsiteY3" fmla="*/ 805537 h 813392"/>
              <a:gd name="connsiteX4" fmla="*/ 4085 w 488321"/>
              <a:gd name="connsiteY4" fmla="*/ 805128 h 813392"/>
              <a:gd name="connsiteX5" fmla="*/ 331302 w 488321"/>
              <a:gd name="connsiteY5" fmla="*/ 406695 h 813392"/>
              <a:gd name="connsiteX6" fmla="*/ 4085 w 488321"/>
              <a:gd name="connsiteY6" fmla="*/ 8262 h 813392"/>
              <a:gd name="connsiteX7" fmla="*/ 9 w 488321"/>
              <a:gd name="connsiteY7" fmla="*/ 7855 h 813392"/>
              <a:gd name="connsiteX8" fmla="*/ 78514 w 488321"/>
              <a:gd name="connsiteY8" fmla="*/ 0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8321" h="813392">
                <a:moveTo>
                  <a:pt x="78514" y="0"/>
                </a:moveTo>
                <a:cubicBezTo>
                  <a:pt x="304844" y="0"/>
                  <a:pt x="488321" y="182084"/>
                  <a:pt x="488321" y="406696"/>
                </a:cubicBezTo>
                <a:cubicBezTo>
                  <a:pt x="488321" y="631308"/>
                  <a:pt x="304844" y="813392"/>
                  <a:pt x="78514" y="813392"/>
                </a:cubicBezTo>
                <a:lnTo>
                  <a:pt x="0" y="805537"/>
                </a:lnTo>
                <a:lnTo>
                  <a:pt x="4085" y="805128"/>
                </a:lnTo>
                <a:cubicBezTo>
                  <a:pt x="190827" y="767206"/>
                  <a:pt x="331302" y="603231"/>
                  <a:pt x="331302" y="406695"/>
                </a:cubicBezTo>
                <a:cubicBezTo>
                  <a:pt x="331302" y="210160"/>
                  <a:pt x="190827" y="46185"/>
                  <a:pt x="4085" y="8262"/>
                </a:cubicBezTo>
                <a:lnTo>
                  <a:pt x="9" y="7855"/>
                </a:lnTo>
                <a:lnTo>
                  <a:pt x="78514" y="0"/>
                </a:lnTo>
                <a:close/>
              </a:path>
            </a:pathLst>
          </a:custGeom>
          <a:solidFill>
            <a:srgbClr val="FFCD7D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86" name="Ellipszis 485"/>
          <p:cNvSpPr/>
          <p:nvPr/>
        </p:nvSpPr>
        <p:spPr>
          <a:xfrm>
            <a:off x="8565851" y="5784268"/>
            <a:ext cx="47007" cy="36801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sp>
        <p:nvSpPr>
          <p:cNvPr id="487" name="Ellipszis 486"/>
          <p:cNvSpPr/>
          <p:nvPr/>
        </p:nvSpPr>
        <p:spPr>
          <a:xfrm>
            <a:off x="8515398" y="5811780"/>
            <a:ext cx="34259" cy="27688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graphicFrame>
        <p:nvGraphicFramePr>
          <p:cNvPr id="398" name="Objektum 39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54288827"/>
              </p:ext>
            </p:extLst>
          </p:nvPr>
        </p:nvGraphicFramePr>
        <p:xfrm>
          <a:off x="7221715" y="3869844"/>
          <a:ext cx="1651974" cy="92731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33" name="CorelDRAW" r:id="rId10" imgW="2675152" imgH="1823304" progId="CorelDraw.Graphic.19">
                  <p:embed/>
                </p:oleObj>
              </mc:Choice>
              <mc:Fallback>
                <p:oleObj name="CorelDRAW" r:id="rId10" imgW="2675152" imgH="1823304" progId="CorelDraw.Graphic.19">
                  <p:embed/>
                  <p:pic>
                    <p:nvPicPr>
                      <p:cNvPr id="479" name="Objektum 478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7221715" y="3869844"/>
                        <a:ext cx="1651974" cy="92731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26" name="Csoportba foglalás 825"/>
          <p:cNvGrpSpPr/>
          <p:nvPr/>
        </p:nvGrpSpPr>
        <p:grpSpPr>
          <a:xfrm>
            <a:off x="7971330" y="6268959"/>
            <a:ext cx="176323" cy="175322"/>
            <a:chOff x="9176727" y="3282641"/>
            <a:chExt cx="792480" cy="556272"/>
          </a:xfrm>
        </p:grpSpPr>
        <p:sp>
          <p:nvSpPr>
            <p:cNvPr id="827" name="Szabadkézi sokszög 826"/>
            <p:cNvSpPr/>
            <p:nvPr/>
          </p:nvSpPr>
          <p:spPr>
            <a:xfrm>
              <a:off x="9176727" y="3282641"/>
              <a:ext cx="792480" cy="556272"/>
            </a:xfrm>
            <a:custGeom>
              <a:avLst/>
              <a:gdLst>
                <a:gd name="connsiteX0" fmla="*/ 1337556 w 2158716"/>
                <a:gd name="connsiteY0" fmla="*/ 66 h 445380"/>
                <a:gd name="connsiteX1" fmla="*/ 1099008 w 2158716"/>
                <a:gd name="connsiteY1" fmla="*/ 168990 h 445380"/>
                <a:gd name="connsiteX2" fmla="*/ 1079358 w 2158716"/>
                <a:gd name="connsiteY2" fmla="*/ 263991 h 445380"/>
                <a:gd name="connsiteX3" fmla="*/ 1059709 w 2158716"/>
                <a:gd name="connsiteY3" fmla="*/ 168990 h 445380"/>
                <a:gd name="connsiteX4" fmla="*/ 821160 w 2158716"/>
                <a:gd name="connsiteY4" fmla="*/ 66 h 445380"/>
                <a:gd name="connsiteX5" fmla="*/ 0 w 2158716"/>
                <a:gd name="connsiteY5" fmla="*/ 445380 h 445380"/>
                <a:gd name="connsiteX6" fmla="*/ 1053682 w 2158716"/>
                <a:gd name="connsiteY6" fmla="*/ 445380 h 445380"/>
                <a:gd name="connsiteX7" fmla="*/ 1105034 w 2158716"/>
                <a:gd name="connsiteY7" fmla="*/ 445380 h 445380"/>
                <a:gd name="connsiteX8" fmla="*/ 2158716 w 2158716"/>
                <a:gd name="connsiteY8" fmla="*/ 445380 h 445380"/>
                <a:gd name="connsiteX9" fmla="*/ 1337556 w 2158716"/>
                <a:gd name="connsiteY9" fmla="*/ 66 h 445380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533627"/>
                <a:gd name="connsiteX1" fmla="*/ 1208190 w 2322489"/>
                <a:gd name="connsiteY1" fmla="*/ 171289 h 533627"/>
                <a:gd name="connsiteX2" fmla="*/ 1188540 w 2322489"/>
                <a:gd name="connsiteY2" fmla="*/ 266290 h 533627"/>
                <a:gd name="connsiteX3" fmla="*/ 1168891 w 2322489"/>
                <a:gd name="connsiteY3" fmla="*/ 171289 h 533627"/>
                <a:gd name="connsiteX4" fmla="*/ 930342 w 2322489"/>
                <a:gd name="connsiteY4" fmla="*/ 2365 h 533627"/>
                <a:gd name="connsiteX5" fmla="*/ 0 w 2322489"/>
                <a:gd name="connsiteY5" fmla="*/ 283906 h 533627"/>
                <a:gd name="connsiteX6" fmla="*/ 1162864 w 2322489"/>
                <a:gd name="connsiteY6" fmla="*/ 447679 h 533627"/>
                <a:gd name="connsiteX7" fmla="*/ 1214216 w 2322489"/>
                <a:gd name="connsiteY7" fmla="*/ 447679 h 533627"/>
                <a:gd name="connsiteX8" fmla="*/ 2322489 w 2322489"/>
                <a:gd name="connsiteY8" fmla="*/ 256610 h 533627"/>
                <a:gd name="connsiteX9" fmla="*/ 1446738 w 2322489"/>
                <a:gd name="connsiteY9" fmla="*/ 2365 h 533627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162864 w 2322489"/>
                <a:gd name="connsiteY6" fmla="*/ 447679 h 898056"/>
                <a:gd name="connsiteX7" fmla="*/ 1077738 w 2322489"/>
                <a:gd name="connsiteY7" fmla="*/ 898056 h 898056"/>
                <a:gd name="connsiteX8" fmla="*/ 2322489 w 2322489"/>
                <a:gd name="connsiteY8" fmla="*/ 256610 h 898056"/>
                <a:gd name="connsiteX9" fmla="*/ 1446738 w 2322489"/>
                <a:gd name="connsiteY9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528625 w 2404376"/>
                <a:gd name="connsiteY0" fmla="*/ 813 h 896504"/>
                <a:gd name="connsiteX1" fmla="*/ 1290077 w 2404376"/>
                <a:gd name="connsiteY1" fmla="*/ 169737 h 896504"/>
                <a:gd name="connsiteX2" fmla="*/ 1270427 w 2404376"/>
                <a:gd name="connsiteY2" fmla="*/ 264738 h 896504"/>
                <a:gd name="connsiteX3" fmla="*/ 1250778 w 2404376"/>
                <a:gd name="connsiteY3" fmla="*/ 169737 h 896504"/>
                <a:gd name="connsiteX4" fmla="*/ 1012229 w 2404376"/>
                <a:gd name="connsiteY4" fmla="*/ 813 h 896504"/>
                <a:gd name="connsiteX5" fmla="*/ 0 w 2404376"/>
                <a:gd name="connsiteY5" fmla="*/ 104933 h 896504"/>
                <a:gd name="connsiteX6" fmla="*/ 1159625 w 2404376"/>
                <a:gd name="connsiteY6" fmla="*/ 896504 h 896504"/>
                <a:gd name="connsiteX7" fmla="*/ 2404376 w 2404376"/>
                <a:gd name="connsiteY7" fmla="*/ 255058 h 896504"/>
                <a:gd name="connsiteX8" fmla="*/ 1528625 w 2404376"/>
                <a:gd name="connsiteY8" fmla="*/ 813 h 896504"/>
                <a:gd name="connsiteX0" fmla="*/ 1528625 w 2404376"/>
                <a:gd name="connsiteY0" fmla="*/ 166 h 895857"/>
                <a:gd name="connsiteX1" fmla="*/ 1290077 w 2404376"/>
                <a:gd name="connsiteY1" fmla="*/ 169090 h 895857"/>
                <a:gd name="connsiteX2" fmla="*/ 1270427 w 2404376"/>
                <a:gd name="connsiteY2" fmla="*/ 264091 h 895857"/>
                <a:gd name="connsiteX3" fmla="*/ 1250778 w 2404376"/>
                <a:gd name="connsiteY3" fmla="*/ 169090 h 895857"/>
                <a:gd name="connsiteX4" fmla="*/ 1012229 w 2404376"/>
                <a:gd name="connsiteY4" fmla="*/ 166 h 895857"/>
                <a:gd name="connsiteX5" fmla="*/ 0 w 2404376"/>
                <a:gd name="connsiteY5" fmla="*/ 104286 h 895857"/>
                <a:gd name="connsiteX6" fmla="*/ 1159625 w 2404376"/>
                <a:gd name="connsiteY6" fmla="*/ 895857 h 895857"/>
                <a:gd name="connsiteX7" fmla="*/ 2404376 w 2404376"/>
                <a:gd name="connsiteY7" fmla="*/ 254411 h 895857"/>
                <a:gd name="connsiteX8" fmla="*/ 1528625 w 2404376"/>
                <a:gd name="connsiteY8" fmla="*/ 166 h 895857"/>
                <a:gd name="connsiteX0" fmla="*/ 1528625 w 2431672"/>
                <a:gd name="connsiteY0" fmla="*/ 309 h 896000"/>
                <a:gd name="connsiteX1" fmla="*/ 1290077 w 2431672"/>
                <a:gd name="connsiteY1" fmla="*/ 169233 h 896000"/>
                <a:gd name="connsiteX2" fmla="*/ 1270427 w 2431672"/>
                <a:gd name="connsiteY2" fmla="*/ 264234 h 896000"/>
                <a:gd name="connsiteX3" fmla="*/ 1250778 w 2431672"/>
                <a:gd name="connsiteY3" fmla="*/ 169233 h 896000"/>
                <a:gd name="connsiteX4" fmla="*/ 1012229 w 2431672"/>
                <a:gd name="connsiteY4" fmla="*/ 309 h 896000"/>
                <a:gd name="connsiteX5" fmla="*/ 0 w 2431672"/>
                <a:gd name="connsiteY5" fmla="*/ 104429 h 896000"/>
                <a:gd name="connsiteX6" fmla="*/ 1159625 w 2431672"/>
                <a:gd name="connsiteY6" fmla="*/ 896000 h 896000"/>
                <a:gd name="connsiteX7" fmla="*/ 2431672 w 2431672"/>
                <a:gd name="connsiteY7" fmla="*/ 8894 h 896000"/>
                <a:gd name="connsiteX8" fmla="*/ 1528625 w 2431672"/>
                <a:gd name="connsiteY8" fmla="*/ 309 h 896000"/>
                <a:gd name="connsiteX0" fmla="*/ 1528625 w 2431672"/>
                <a:gd name="connsiteY0" fmla="*/ 166 h 895857"/>
                <a:gd name="connsiteX1" fmla="*/ 1290077 w 2431672"/>
                <a:gd name="connsiteY1" fmla="*/ 169090 h 895857"/>
                <a:gd name="connsiteX2" fmla="*/ 1270427 w 2431672"/>
                <a:gd name="connsiteY2" fmla="*/ 264091 h 895857"/>
                <a:gd name="connsiteX3" fmla="*/ 1250778 w 2431672"/>
                <a:gd name="connsiteY3" fmla="*/ 169090 h 895857"/>
                <a:gd name="connsiteX4" fmla="*/ 1012229 w 2431672"/>
                <a:gd name="connsiteY4" fmla="*/ 166 h 895857"/>
                <a:gd name="connsiteX5" fmla="*/ 0 w 2431672"/>
                <a:gd name="connsiteY5" fmla="*/ 104286 h 895857"/>
                <a:gd name="connsiteX6" fmla="*/ 1159625 w 2431672"/>
                <a:gd name="connsiteY6" fmla="*/ 895857 h 895857"/>
                <a:gd name="connsiteX7" fmla="*/ 2431672 w 2431672"/>
                <a:gd name="connsiteY7" fmla="*/ 8751 h 895857"/>
                <a:gd name="connsiteX8" fmla="*/ 1528625 w 2431672"/>
                <a:gd name="connsiteY8" fmla="*/ 166 h 895857"/>
                <a:gd name="connsiteX0" fmla="*/ 1528625 w 2431672"/>
                <a:gd name="connsiteY0" fmla="*/ 166 h 691141"/>
                <a:gd name="connsiteX1" fmla="*/ 1290077 w 2431672"/>
                <a:gd name="connsiteY1" fmla="*/ 169090 h 691141"/>
                <a:gd name="connsiteX2" fmla="*/ 1270427 w 2431672"/>
                <a:gd name="connsiteY2" fmla="*/ 264091 h 691141"/>
                <a:gd name="connsiteX3" fmla="*/ 1250778 w 2431672"/>
                <a:gd name="connsiteY3" fmla="*/ 169090 h 691141"/>
                <a:gd name="connsiteX4" fmla="*/ 1012229 w 2431672"/>
                <a:gd name="connsiteY4" fmla="*/ 166 h 691141"/>
                <a:gd name="connsiteX5" fmla="*/ 0 w 2431672"/>
                <a:gd name="connsiteY5" fmla="*/ 104286 h 691141"/>
                <a:gd name="connsiteX6" fmla="*/ 1282455 w 2431672"/>
                <a:gd name="connsiteY6" fmla="*/ 691141 h 691141"/>
                <a:gd name="connsiteX7" fmla="*/ 2431672 w 2431672"/>
                <a:gd name="connsiteY7" fmla="*/ 8751 h 691141"/>
                <a:gd name="connsiteX8" fmla="*/ 1528625 w 2431672"/>
                <a:gd name="connsiteY8" fmla="*/ 166 h 691141"/>
                <a:gd name="connsiteX0" fmla="*/ 1310260 w 2213307"/>
                <a:gd name="connsiteY0" fmla="*/ 166 h 691141"/>
                <a:gd name="connsiteX1" fmla="*/ 1071712 w 2213307"/>
                <a:gd name="connsiteY1" fmla="*/ 169090 h 691141"/>
                <a:gd name="connsiteX2" fmla="*/ 1052062 w 2213307"/>
                <a:gd name="connsiteY2" fmla="*/ 264091 h 691141"/>
                <a:gd name="connsiteX3" fmla="*/ 1032413 w 2213307"/>
                <a:gd name="connsiteY3" fmla="*/ 169090 h 691141"/>
                <a:gd name="connsiteX4" fmla="*/ 793864 w 2213307"/>
                <a:gd name="connsiteY4" fmla="*/ 166 h 691141"/>
                <a:gd name="connsiteX5" fmla="*/ 0 w 2213307"/>
                <a:gd name="connsiteY5" fmla="*/ 104286 h 691141"/>
                <a:gd name="connsiteX6" fmla="*/ 1064090 w 2213307"/>
                <a:gd name="connsiteY6" fmla="*/ 691141 h 691141"/>
                <a:gd name="connsiteX7" fmla="*/ 2213307 w 2213307"/>
                <a:gd name="connsiteY7" fmla="*/ 8751 h 691141"/>
                <a:gd name="connsiteX8" fmla="*/ 1310260 w 2213307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841267"/>
                <a:gd name="connsiteX1" fmla="*/ 1071712 w 2022238"/>
                <a:gd name="connsiteY1" fmla="*/ 169090 h 841267"/>
                <a:gd name="connsiteX2" fmla="*/ 1052062 w 2022238"/>
                <a:gd name="connsiteY2" fmla="*/ 264091 h 841267"/>
                <a:gd name="connsiteX3" fmla="*/ 1032413 w 2022238"/>
                <a:gd name="connsiteY3" fmla="*/ 169090 h 841267"/>
                <a:gd name="connsiteX4" fmla="*/ 793864 w 2022238"/>
                <a:gd name="connsiteY4" fmla="*/ 166 h 841267"/>
                <a:gd name="connsiteX5" fmla="*/ 0 w 2022238"/>
                <a:gd name="connsiteY5" fmla="*/ 104286 h 841267"/>
                <a:gd name="connsiteX6" fmla="*/ 1105033 w 2022238"/>
                <a:gd name="connsiteY6" fmla="*/ 841267 h 841267"/>
                <a:gd name="connsiteX7" fmla="*/ 2022238 w 2022238"/>
                <a:gd name="connsiteY7" fmla="*/ 36046 h 841267"/>
                <a:gd name="connsiteX8" fmla="*/ 1310260 w 2022238"/>
                <a:gd name="connsiteY8" fmla="*/ 166 h 841267"/>
                <a:gd name="connsiteX0" fmla="*/ 1584169 w 2296147"/>
                <a:gd name="connsiteY0" fmla="*/ 321890 h 1162991"/>
                <a:gd name="connsiteX1" fmla="*/ 1345621 w 2296147"/>
                <a:gd name="connsiteY1" fmla="*/ 490814 h 1162991"/>
                <a:gd name="connsiteX2" fmla="*/ 1325971 w 2296147"/>
                <a:gd name="connsiteY2" fmla="*/ 585815 h 1162991"/>
                <a:gd name="connsiteX3" fmla="*/ 1306322 w 2296147"/>
                <a:gd name="connsiteY3" fmla="*/ 490814 h 1162991"/>
                <a:gd name="connsiteX4" fmla="*/ 1067773 w 2296147"/>
                <a:gd name="connsiteY4" fmla="*/ 321890 h 1162991"/>
                <a:gd name="connsiteX5" fmla="*/ 0 w 2296147"/>
                <a:gd name="connsiteY5" fmla="*/ 0 h 1162991"/>
                <a:gd name="connsiteX6" fmla="*/ 1378942 w 2296147"/>
                <a:gd name="connsiteY6" fmla="*/ 1162991 h 1162991"/>
                <a:gd name="connsiteX7" fmla="*/ 2296147 w 2296147"/>
                <a:gd name="connsiteY7" fmla="*/ 357770 h 1162991"/>
                <a:gd name="connsiteX8" fmla="*/ 1584169 w 2296147"/>
                <a:gd name="connsiteY8" fmla="*/ 321890 h 1162991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619113 w 2623857"/>
                <a:gd name="connsiteY0" fmla="*/ 266192 h 1107293"/>
                <a:gd name="connsiteX1" fmla="*/ 1380565 w 2623857"/>
                <a:gd name="connsiteY1" fmla="*/ 435116 h 1107293"/>
                <a:gd name="connsiteX2" fmla="*/ 1360915 w 2623857"/>
                <a:gd name="connsiteY2" fmla="*/ 530117 h 1107293"/>
                <a:gd name="connsiteX3" fmla="*/ 1341266 w 2623857"/>
                <a:gd name="connsiteY3" fmla="*/ 435116 h 1107293"/>
                <a:gd name="connsiteX4" fmla="*/ 1102717 w 2623857"/>
                <a:gd name="connsiteY4" fmla="*/ 266192 h 1107293"/>
                <a:gd name="connsiteX5" fmla="*/ 0 w 2623857"/>
                <a:gd name="connsiteY5" fmla="*/ 381240 h 1107293"/>
                <a:gd name="connsiteX6" fmla="*/ 1413886 w 2623857"/>
                <a:gd name="connsiteY6" fmla="*/ 1107293 h 1107293"/>
                <a:gd name="connsiteX7" fmla="*/ 2623857 w 2623857"/>
                <a:gd name="connsiteY7" fmla="*/ 0 h 1107293"/>
                <a:gd name="connsiteX8" fmla="*/ 1619113 w 2623857"/>
                <a:gd name="connsiteY8" fmla="*/ 266192 h 1107293"/>
                <a:gd name="connsiteX0" fmla="*/ 1619113 w 2623857"/>
                <a:gd name="connsiteY0" fmla="*/ 266192 h 1107293"/>
                <a:gd name="connsiteX1" fmla="*/ 1380565 w 2623857"/>
                <a:gd name="connsiteY1" fmla="*/ 435116 h 1107293"/>
                <a:gd name="connsiteX2" fmla="*/ 1360915 w 2623857"/>
                <a:gd name="connsiteY2" fmla="*/ 530117 h 1107293"/>
                <a:gd name="connsiteX3" fmla="*/ 1341266 w 2623857"/>
                <a:gd name="connsiteY3" fmla="*/ 435116 h 1107293"/>
                <a:gd name="connsiteX4" fmla="*/ 1102717 w 2623857"/>
                <a:gd name="connsiteY4" fmla="*/ 266192 h 1107293"/>
                <a:gd name="connsiteX5" fmla="*/ 0 w 2623857"/>
                <a:gd name="connsiteY5" fmla="*/ 381240 h 1107293"/>
                <a:gd name="connsiteX6" fmla="*/ 1413886 w 2623857"/>
                <a:gd name="connsiteY6" fmla="*/ 1107293 h 1107293"/>
                <a:gd name="connsiteX7" fmla="*/ 2623857 w 2623857"/>
                <a:gd name="connsiteY7" fmla="*/ 0 h 1107293"/>
                <a:gd name="connsiteX8" fmla="*/ 1619113 w 2623857"/>
                <a:gd name="connsiteY8" fmla="*/ 266192 h 1107293"/>
                <a:gd name="connsiteX0" fmla="*/ 1619113 w 2497185"/>
                <a:gd name="connsiteY0" fmla="*/ 452 h 841553"/>
                <a:gd name="connsiteX1" fmla="*/ 1380565 w 2497185"/>
                <a:gd name="connsiteY1" fmla="*/ 169376 h 841553"/>
                <a:gd name="connsiteX2" fmla="*/ 1360915 w 2497185"/>
                <a:gd name="connsiteY2" fmla="*/ 264377 h 841553"/>
                <a:gd name="connsiteX3" fmla="*/ 1341266 w 2497185"/>
                <a:gd name="connsiteY3" fmla="*/ 169376 h 841553"/>
                <a:gd name="connsiteX4" fmla="*/ 1102717 w 2497185"/>
                <a:gd name="connsiteY4" fmla="*/ 452 h 841553"/>
                <a:gd name="connsiteX5" fmla="*/ 0 w 2497185"/>
                <a:gd name="connsiteY5" fmla="*/ 115500 h 841553"/>
                <a:gd name="connsiteX6" fmla="*/ 1413886 w 2497185"/>
                <a:gd name="connsiteY6" fmla="*/ 841553 h 841553"/>
                <a:gd name="connsiteX7" fmla="*/ 2497185 w 2497185"/>
                <a:gd name="connsiteY7" fmla="*/ 153484 h 841553"/>
                <a:gd name="connsiteX8" fmla="*/ 1619113 w 2497185"/>
                <a:gd name="connsiteY8" fmla="*/ 452 h 841553"/>
                <a:gd name="connsiteX0" fmla="*/ 1619113 w 2497185"/>
                <a:gd name="connsiteY0" fmla="*/ 452 h 841553"/>
                <a:gd name="connsiteX1" fmla="*/ 1380565 w 2497185"/>
                <a:gd name="connsiteY1" fmla="*/ 169376 h 841553"/>
                <a:gd name="connsiteX2" fmla="*/ 1360915 w 2497185"/>
                <a:gd name="connsiteY2" fmla="*/ 264377 h 841553"/>
                <a:gd name="connsiteX3" fmla="*/ 1341266 w 2497185"/>
                <a:gd name="connsiteY3" fmla="*/ 169376 h 841553"/>
                <a:gd name="connsiteX4" fmla="*/ 1102717 w 2497185"/>
                <a:gd name="connsiteY4" fmla="*/ 452 h 841553"/>
                <a:gd name="connsiteX5" fmla="*/ 0 w 2497185"/>
                <a:gd name="connsiteY5" fmla="*/ 115500 h 841553"/>
                <a:gd name="connsiteX6" fmla="*/ 1413886 w 2497185"/>
                <a:gd name="connsiteY6" fmla="*/ 841553 h 841553"/>
                <a:gd name="connsiteX7" fmla="*/ 2497185 w 2497185"/>
                <a:gd name="connsiteY7" fmla="*/ 153484 h 841553"/>
                <a:gd name="connsiteX8" fmla="*/ 1619113 w 2497185"/>
                <a:gd name="connsiteY8" fmla="*/ 452 h 841553"/>
                <a:gd name="connsiteX0" fmla="*/ 1418184 w 2296256"/>
                <a:gd name="connsiteY0" fmla="*/ 1364 h 842465"/>
                <a:gd name="connsiteX1" fmla="*/ 1179636 w 2296256"/>
                <a:gd name="connsiteY1" fmla="*/ 170288 h 842465"/>
                <a:gd name="connsiteX2" fmla="*/ 1159986 w 2296256"/>
                <a:gd name="connsiteY2" fmla="*/ 265289 h 842465"/>
                <a:gd name="connsiteX3" fmla="*/ 1140337 w 2296256"/>
                <a:gd name="connsiteY3" fmla="*/ 170288 h 842465"/>
                <a:gd name="connsiteX4" fmla="*/ 901788 w 2296256"/>
                <a:gd name="connsiteY4" fmla="*/ 1364 h 842465"/>
                <a:gd name="connsiteX5" fmla="*/ 0 w 2296256"/>
                <a:gd name="connsiteY5" fmla="*/ 252217 h 842465"/>
                <a:gd name="connsiteX6" fmla="*/ 1212957 w 2296256"/>
                <a:gd name="connsiteY6" fmla="*/ 842465 h 842465"/>
                <a:gd name="connsiteX7" fmla="*/ 2296256 w 2296256"/>
                <a:gd name="connsiteY7" fmla="*/ 154396 h 842465"/>
                <a:gd name="connsiteX8" fmla="*/ 1418184 w 2296256"/>
                <a:gd name="connsiteY8" fmla="*/ 1364 h 842465"/>
                <a:gd name="connsiteX0" fmla="*/ 1418184 w 2296256"/>
                <a:gd name="connsiteY0" fmla="*/ 1364 h 842465"/>
                <a:gd name="connsiteX1" fmla="*/ 1179636 w 2296256"/>
                <a:gd name="connsiteY1" fmla="*/ 170288 h 842465"/>
                <a:gd name="connsiteX2" fmla="*/ 1159986 w 2296256"/>
                <a:gd name="connsiteY2" fmla="*/ 265289 h 842465"/>
                <a:gd name="connsiteX3" fmla="*/ 1140337 w 2296256"/>
                <a:gd name="connsiteY3" fmla="*/ 170288 h 842465"/>
                <a:gd name="connsiteX4" fmla="*/ 901788 w 2296256"/>
                <a:gd name="connsiteY4" fmla="*/ 1364 h 842465"/>
                <a:gd name="connsiteX5" fmla="*/ 0 w 2296256"/>
                <a:gd name="connsiteY5" fmla="*/ 252217 h 842465"/>
                <a:gd name="connsiteX6" fmla="*/ 1212957 w 2296256"/>
                <a:gd name="connsiteY6" fmla="*/ 842465 h 842465"/>
                <a:gd name="connsiteX7" fmla="*/ 2296256 w 2296256"/>
                <a:gd name="connsiteY7" fmla="*/ 154396 h 842465"/>
                <a:gd name="connsiteX8" fmla="*/ 1418184 w 2296256"/>
                <a:gd name="connsiteY8" fmla="*/ 1364 h 842465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902273 w 2038543"/>
                <a:gd name="connsiteY2" fmla="*/ 277534 h 854710"/>
                <a:gd name="connsiteX3" fmla="*/ 882624 w 2038543"/>
                <a:gd name="connsiteY3" fmla="*/ 182533 h 854710"/>
                <a:gd name="connsiteX4" fmla="*/ 644075 w 2038543"/>
                <a:gd name="connsiteY4" fmla="*/ 13609 h 854710"/>
                <a:gd name="connsiteX5" fmla="*/ 0 w 2038543"/>
                <a:gd name="connsiteY5" fmla="*/ 524263 h 854710"/>
                <a:gd name="connsiteX6" fmla="*/ 955244 w 2038543"/>
                <a:gd name="connsiteY6" fmla="*/ 854710 h 854710"/>
                <a:gd name="connsiteX7" fmla="*/ 2038543 w 2038543"/>
                <a:gd name="connsiteY7" fmla="*/ 166641 h 854710"/>
                <a:gd name="connsiteX8" fmla="*/ 1160471 w 2038543"/>
                <a:gd name="connsiteY8" fmla="*/ 13609 h 854710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902273 w 2038543"/>
                <a:gd name="connsiteY2" fmla="*/ 277534 h 854710"/>
                <a:gd name="connsiteX3" fmla="*/ 882624 w 2038543"/>
                <a:gd name="connsiteY3" fmla="*/ 182533 h 854710"/>
                <a:gd name="connsiteX4" fmla="*/ 644075 w 2038543"/>
                <a:gd name="connsiteY4" fmla="*/ 13609 h 854710"/>
                <a:gd name="connsiteX5" fmla="*/ 0 w 2038543"/>
                <a:gd name="connsiteY5" fmla="*/ 524263 h 854710"/>
                <a:gd name="connsiteX6" fmla="*/ 955244 w 2038543"/>
                <a:gd name="connsiteY6" fmla="*/ 854710 h 854710"/>
                <a:gd name="connsiteX7" fmla="*/ 2038543 w 2038543"/>
                <a:gd name="connsiteY7" fmla="*/ 166641 h 854710"/>
                <a:gd name="connsiteX8" fmla="*/ 1160471 w 2038543"/>
                <a:gd name="connsiteY8" fmla="*/ 13609 h 854710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882624 w 2038543"/>
                <a:gd name="connsiteY2" fmla="*/ 182533 h 854710"/>
                <a:gd name="connsiteX3" fmla="*/ 644075 w 2038543"/>
                <a:gd name="connsiteY3" fmla="*/ 13609 h 854710"/>
                <a:gd name="connsiteX4" fmla="*/ 0 w 2038543"/>
                <a:gd name="connsiteY4" fmla="*/ 524263 h 854710"/>
                <a:gd name="connsiteX5" fmla="*/ 955244 w 2038543"/>
                <a:gd name="connsiteY5" fmla="*/ 854710 h 854710"/>
                <a:gd name="connsiteX6" fmla="*/ 2038543 w 2038543"/>
                <a:gd name="connsiteY6" fmla="*/ 166641 h 854710"/>
                <a:gd name="connsiteX7" fmla="*/ 1160471 w 2038543"/>
                <a:gd name="connsiteY7" fmla="*/ 13609 h 854710"/>
                <a:gd name="connsiteX0" fmla="*/ 1160471 w 2038543"/>
                <a:gd name="connsiteY0" fmla="*/ 9208 h 850309"/>
                <a:gd name="connsiteX1" fmla="*/ 882624 w 2038543"/>
                <a:gd name="connsiteY1" fmla="*/ 178132 h 850309"/>
                <a:gd name="connsiteX2" fmla="*/ 644075 w 2038543"/>
                <a:gd name="connsiteY2" fmla="*/ 9208 h 850309"/>
                <a:gd name="connsiteX3" fmla="*/ 0 w 2038543"/>
                <a:gd name="connsiteY3" fmla="*/ 519862 h 850309"/>
                <a:gd name="connsiteX4" fmla="*/ 955244 w 2038543"/>
                <a:gd name="connsiteY4" fmla="*/ 850309 h 850309"/>
                <a:gd name="connsiteX5" fmla="*/ 2038543 w 2038543"/>
                <a:gd name="connsiteY5" fmla="*/ 162240 h 850309"/>
                <a:gd name="connsiteX6" fmla="*/ 1160471 w 2038543"/>
                <a:gd name="connsiteY6" fmla="*/ 9208 h 850309"/>
                <a:gd name="connsiteX0" fmla="*/ 1160471 w 2038543"/>
                <a:gd name="connsiteY0" fmla="*/ 44155 h 885256"/>
                <a:gd name="connsiteX1" fmla="*/ 644075 w 2038543"/>
                <a:gd name="connsiteY1" fmla="*/ 44155 h 885256"/>
                <a:gd name="connsiteX2" fmla="*/ 0 w 2038543"/>
                <a:gd name="connsiteY2" fmla="*/ 554809 h 885256"/>
                <a:gd name="connsiteX3" fmla="*/ 955244 w 2038543"/>
                <a:gd name="connsiteY3" fmla="*/ 885256 h 885256"/>
                <a:gd name="connsiteX4" fmla="*/ 2038543 w 2038543"/>
                <a:gd name="connsiteY4" fmla="*/ 197187 h 885256"/>
                <a:gd name="connsiteX5" fmla="*/ 1160471 w 2038543"/>
                <a:gd name="connsiteY5" fmla="*/ 44155 h 885256"/>
                <a:gd name="connsiteX0" fmla="*/ 1160471 w 1845411"/>
                <a:gd name="connsiteY0" fmla="*/ 44155 h 885256"/>
                <a:gd name="connsiteX1" fmla="*/ 644075 w 1845411"/>
                <a:gd name="connsiteY1" fmla="*/ 44155 h 885256"/>
                <a:gd name="connsiteX2" fmla="*/ 0 w 1845411"/>
                <a:gd name="connsiteY2" fmla="*/ 554809 h 885256"/>
                <a:gd name="connsiteX3" fmla="*/ 955244 w 1845411"/>
                <a:gd name="connsiteY3" fmla="*/ 885256 h 885256"/>
                <a:gd name="connsiteX4" fmla="*/ 1845411 w 1845411"/>
                <a:gd name="connsiteY4" fmla="*/ 347041 h 885256"/>
                <a:gd name="connsiteX5" fmla="*/ 1160471 w 1845411"/>
                <a:gd name="connsiteY5" fmla="*/ 44155 h 885256"/>
                <a:gd name="connsiteX0" fmla="*/ 1160471 w 1845411"/>
                <a:gd name="connsiteY0" fmla="*/ 44155 h 885256"/>
                <a:gd name="connsiteX1" fmla="*/ 644075 w 1845411"/>
                <a:gd name="connsiteY1" fmla="*/ 44155 h 885256"/>
                <a:gd name="connsiteX2" fmla="*/ 0 w 1845411"/>
                <a:gd name="connsiteY2" fmla="*/ 554809 h 885256"/>
                <a:gd name="connsiteX3" fmla="*/ 955244 w 1845411"/>
                <a:gd name="connsiteY3" fmla="*/ 885256 h 885256"/>
                <a:gd name="connsiteX4" fmla="*/ 1845411 w 1845411"/>
                <a:gd name="connsiteY4" fmla="*/ 347041 h 885256"/>
                <a:gd name="connsiteX5" fmla="*/ 1160471 w 1845411"/>
                <a:gd name="connsiteY5" fmla="*/ 44155 h 885256"/>
                <a:gd name="connsiteX0" fmla="*/ 1161251 w 1846191"/>
                <a:gd name="connsiteY0" fmla="*/ 44155 h 885256"/>
                <a:gd name="connsiteX1" fmla="*/ 644855 w 1846191"/>
                <a:gd name="connsiteY1" fmla="*/ 44155 h 885256"/>
                <a:gd name="connsiteX2" fmla="*/ 780 w 1846191"/>
                <a:gd name="connsiteY2" fmla="*/ 554809 h 885256"/>
                <a:gd name="connsiteX3" fmla="*/ 956024 w 1846191"/>
                <a:gd name="connsiteY3" fmla="*/ 885256 h 885256"/>
                <a:gd name="connsiteX4" fmla="*/ 1846191 w 1846191"/>
                <a:gd name="connsiteY4" fmla="*/ 347041 h 885256"/>
                <a:gd name="connsiteX5" fmla="*/ 1161251 w 1846191"/>
                <a:gd name="connsiteY5" fmla="*/ 44155 h 885256"/>
                <a:gd name="connsiteX0" fmla="*/ 999953 w 1684893"/>
                <a:gd name="connsiteY0" fmla="*/ 40529 h 881630"/>
                <a:gd name="connsiteX1" fmla="*/ 483557 w 1684893"/>
                <a:gd name="connsiteY1" fmla="*/ 40529 h 881630"/>
                <a:gd name="connsiteX2" fmla="*/ 1174 w 1684893"/>
                <a:gd name="connsiteY2" fmla="*/ 501232 h 881630"/>
                <a:gd name="connsiteX3" fmla="*/ 794726 w 1684893"/>
                <a:gd name="connsiteY3" fmla="*/ 881630 h 881630"/>
                <a:gd name="connsiteX4" fmla="*/ 1684893 w 1684893"/>
                <a:gd name="connsiteY4" fmla="*/ 343415 h 881630"/>
                <a:gd name="connsiteX5" fmla="*/ 999953 w 1684893"/>
                <a:gd name="connsiteY5" fmla="*/ 40529 h 881630"/>
                <a:gd name="connsiteX0" fmla="*/ 999953 w 1684893"/>
                <a:gd name="connsiteY0" fmla="*/ 40529 h 881630"/>
                <a:gd name="connsiteX1" fmla="*/ 483557 w 1684893"/>
                <a:gd name="connsiteY1" fmla="*/ 40529 h 881630"/>
                <a:gd name="connsiteX2" fmla="*/ 1174 w 1684893"/>
                <a:gd name="connsiteY2" fmla="*/ 501232 h 881630"/>
                <a:gd name="connsiteX3" fmla="*/ 794726 w 1684893"/>
                <a:gd name="connsiteY3" fmla="*/ 881630 h 881630"/>
                <a:gd name="connsiteX4" fmla="*/ 1684893 w 1684893"/>
                <a:gd name="connsiteY4" fmla="*/ 343415 h 881630"/>
                <a:gd name="connsiteX5" fmla="*/ 999953 w 1684893"/>
                <a:gd name="connsiteY5" fmla="*/ 40529 h 881630"/>
                <a:gd name="connsiteX0" fmla="*/ 999028 w 1683968"/>
                <a:gd name="connsiteY0" fmla="*/ 40529 h 881630"/>
                <a:gd name="connsiteX1" fmla="*/ 482632 w 1683968"/>
                <a:gd name="connsiteY1" fmla="*/ 40529 h 881630"/>
                <a:gd name="connsiteX2" fmla="*/ 249 w 1683968"/>
                <a:gd name="connsiteY2" fmla="*/ 501232 h 881630"/>
                <a:gd name="connsiteX3" fmla="*/ 793801 w 1683968"/>
                <a:gd name="connsiteY3" fmla="*/ 881630 h 881630"/>
                <a:gd name="connsiteX4" fmla="*/ 1683968 w 1683968"/>
                <a:gd name="connsiteY4" fmla="*/ 343415 h 881630"/>
                <a:gd name="connsiteX5" fmla="*/ 999028 w 1683968"/>
                <a:gd name="connsiteY5" fmla="*/ 40529 h 881630"/>
                <a:gd name="connsiteX0" fmla="*/ 999028 w 1585156"/>
                <a:gd name="connsiteY0" fmla="*/ 40529 h 881630"/>
                <a:gd name="connsiteX1" fmla="*/ 482632 w 1585156"/>
                <a:gd name="connsiteY1" fmla="*/ 40529 h 881630"/>
                <a:gd name="connsiteX2" fmla="*/ 249 w 1585156"/>
                <a:gd name="connsiteY2" fmla="*/ 501232 h 881630"/>
                <a:gd name="connsiteX3" fmla="*/ 793801 w 1585156"/>
                <a:gd name="connsiteY3" fmla="*/ 881630 h 881630"/>
                <a:gd name="connsiteX4" fmla="*/ 1585156 w 1585156"/>
                <a:gd name="connsiteY4" fmla="*/ 393367 h 881630"/>
                <a:gd name="connsiteX5" fmla="*/ 999028 w 1585156"/>
                <a:gd name="connsiteY5" fmla="*/ 40529 h 881630"/>
                <a:gd name="connsiteX0" fmla="*/ 773633 w 1585156"/>
                <a:gd name="connsiteY0" fmla="*/ 63260 h 869783"/>
                <a:gd name="connsiteX1" fmla="*/ 482632 w 1585156"/>
                <a:gd name="connsiteY1" fmla="*/ 28682 h 869783"/>
                <a:gd name="connsiteX2" fmla="*/ 249 w 1585156"/>
                <a:gd name="connsiteY2" fmla="*/ 489385 h 869783"/>
                <a:gd name="connsiteX3" fmla="*/ 793801 w 1585156"/>
                <a:gd name="connsiteY3" fmla="*/ 869783 h 869783"/>
                <a:gd name="connsiteX4" fmla="*/ 1585156 w 1585156"/>
                <a:gd name="connsiteY4" fmla="*/ 381520 h 869783"/>
                <a:gd name="connsiteX5" fmla="*/ 773633 w 1585156"/>
                <a:gd name="connsiteY5" fmla="*/ 63260 h 869783"/>
                <a:gd name="connsiteX0" fmla="*/ 773633 w 1585156"/>
                <a:gd name="connsiteY0" fmla="*/ 63260 h 869783"/>
                <a:gd name="connsiteX1" fmla="*/ 482632 w 1585156"/>
                <a:gd name="connsiteY1" fmla="*/ 28682 h 869783"/>
                <a:gd name="connsiteX2" fmla="*/ 249 w 1585156"/>
                <a:gd name="connsiteY2" fmla="*/ 489385 h 869783"/>
                <a:gd name="connsiteX3" fmla="*/ 793801 w 1585156"/>
                <a:gd name="connsiteY3" fmla="*/ 869783 h 869783"/>
                <a:gd name="connsiteX4" fmla="*/ 1585156 w 1585156"/>
                <a:gd name="connsiteY4" fmla="*/ 381520 h 869783"/>
                <a:gd name="connsiteX5" fmla="*/ 773633 w 1585156"/>
                <a:gd name="connsiteY5" fmla="*/ 63260 h 869783"/>
                <a:gd name="connsiteX0" fmla="*/ 773633 w 1585156"/>
                <a:gd name="connsiteY0" fmla="*/ 47949 h 854472"/>
                <a:gd name="connsiteX1" fmla="*/ 297881 w 1585156"/>
                <a:gd name="connsiteY1" fmla="*/ 33542 h 854472"/>
                <a:gd name="connsiteX2" fmla="*/ 249 w 1585156"/>
                <a:gd name="connsiteY2" fmla="*/ 474074 h 854472"/>
                <a:gd name="connsiteX3" fmla="*/ 793801 w 1585156"/>
                <a:gd name="connsiteY3" fmla="*/ 854472 h 854472"/>
                <a:gd name="connsiteX4" fmla="*/ 1585156 w 1585156"/>
                <a:gd name="connsiteY4" fmla="*/ 366209 h 854472"/>
                <a:gd name="connsiteX5" fmla="*/ 773633 w 1585156"/>
                <a:gd name="connsiteY5" fmla="*/ 47949 h 854472"/>
                <a:gd name="connsiteX0" fmla="*/ 773633 w 1585156"/>
                <a:gd name="connsiteY0" fmla="*/ 38116 h 844639"/>
                <a:gd name="connsiteX1" fmla="*/ 297881 w 1585156"/>
                <a:gd name="connsiteY1" fmla="*/ 23709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38116 h 844639"/>
                <a:gd name="connsiteX1" fmla="*/ 297881 w 1585156"/>
                <a:gd name="connsiteY1" fmla="*/ 23709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44490 h 851013"/>
                <a:gd name="connsiteX1" fmla="*/ 405036 w 1585156"/>
                <a:gd name="connsiteY1" fmla="*/ 9912 h 851013"/>
                <a:gd name="connsiteX2" fmla="*/ 249 w 1585156"/>
                <a:gd name="connsiteY2" fmla="*/ 470615 h 851013"/>
                <a:gd name="connsiteX3" fmla="*/ 793801 w 1585156"/>
                <a:gd name="connsiteY3" fmla="*/ 851013 h 851013"/>
                <a:gd name="connsiteX4" fmla="*/ 1585156 w 1585156"/>
                <a:gd name="connsiteY4" fmla="*/ 362750 h 851013"/>
                <a:gd name="connsiteX5" fmla="*/ 773633 w 1585156"/>
                <a:gd name="connsiteY5" fmla="*/ 44490 h 851013"/>
                <a:gd name="connsiteX0" fmla="*/ 773633 w 1585156"/>
                <a:gd name="connsiteY0" fmla="*/ 38116 h 844639"/>
                <a:gd name="connsiteX1" fmla="*/ 405036 w 1585156"/>
                <a:gd name="connsiteY1" fmla="*/ 3538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38116 h 844639"/>
                <a:gd name="connsiteX1" fmla="*/ 405036 w 1585156"/>
                <a:gd name="connsiteY1" fmla="*/ 3538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37121"/>
                <a:gd name="connsiteY0" fmla="*/ 34896 h 841419"/>
                <a:gd name="connsiteX1" fmla="*/ 405036 w 1537121"/>
                <a:gd name="connsiteY1" fmla="*/ 318 h 841419"/>
                <a:gd name="connsiteX2" fmla="*/ 249 w 1537121"/>
                <a:gd name="connsiteY2" fmla="*/ 461021 h 841419"/>
                <a:gd name="connsiteX3" fmla="*/ 793801 w 1537121"/>
                <a:gd name="connsiteY3" fmla="*/ 841419 h 841419"/>
                <a:gd name="connsiteX4" fmla="*/ 1537121 w 1537121"/>
                <a:gd name="connsiteY4" fmla="*/ 387733 h 841419"/>
                <a:gd name="connsiteX5" fmla="*/ 773633 w 1537121"/>
                <a:gd name="connsiteY5" fmla="*/ 34896 h 84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7121" h="841419">
                  <a:moveTo>
                    <a:pt x="773633" y="34896"/>
                  </a:moveTo>
                  <a:cubicBezTo>
                    <a:pt x="541222" y="9391"/>
                    <a:pt x="493288" y="1333"/>
                    <a:pt x="405036" y="318"/>
                  </a:cubicBezTo>
                  <a:cubicBezTo>
                    <a:pt x="316784" y="-697"/>
                    <a:pt x="95703" y="105928"/>
                    <a:pt x="249" y="461021"/>
                  </a:cubicBezTo>
                  <a:cubicBezTo>
                    <a:pt x="-9323" y="777264"/>
                    <a:pt x="257134" y="786827"/>
                    <a:pt x="793801" y="841419"/>
                  </a:cubicBezTo>
                  <a:cubicBezTo>
                    <a:pt x="1163225" y="777729"/>
                    <a:pt x="1358765" y="942743"/>
                    <a:pt x="1537121" y="387733"/>
                  </a:cubicBezTo>
                  <a:cubicBezTo>
                    <a:pt x="1402685" y="183878"/>
                    <a:pt x="1224355" y="-99576"/>
                    <a:pt x="773633" y="34896"/>
                  </a:cubicBezTo>
                  <a:close/>
                </a:path>
              </a:pathLst>
            </a:custGeom>
            <a:solidFill>
              <a:srgbClr val="E631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828" name="Szabadkézi sokszög 827"/>
            <p:cNvSpPr/>
            <p:nvPr/>
          </p:nvSpPr>
          <p:spPr>
            <a:xfrm>
              <a:off x="9278600" y="3406334"/>
              <a:ext cx="571577" cy="317792"/>
            </a:xfrm>
            <a:custGeom>
              <a:avLst/>
              <a:gdLst>
                <a:gd name="connsiteX0" fmla="*/ 283574 w 571577"/>
                <a:gd name="connsiteY0" fmla="*/ 0 h 317792"/>
                <a:gd name="connsiteX1" fmla="*/ 569391 w 571577"/>
                <a:gd name="connsiteY1" fmla="*/ 154111 h 317792"/>
                <a:gd name="connsiteX2" fmla="*/ 571577 w 571577"/>
                <a:gd name="connsiteY2" fmla="*/ 168460 h 317792"/>
                <a:gd name="connsiteX3" fmla="*/ 556820 w 571577"/>
                <a:gd name="connsiteY3" fmla="*/ 199911 h 317792"/>
                <a:gd name="connsiteX4" fmla="*/ 554796 w 571577"/>
                <a:gd name="connsiteY4" fmla="*/ 202118 h 317792"/>
                <a:gd name="connsiteX5" fmla="*/ 513127 w 571577"/>
                <a:gd name="connsiteY5" fmla="*/ 247555 h 317792"/>
                <a:gd name="connsiteX6" fmla="*/ 288003 w 571577"/>
                <a:gd name="connsiteY6" fmla="*/ 317792 h 317792"/>
                <a:gd name="connsiteX7" fmla="*/ 38496 w 571577"/>
                <a:gd name="connsiteY7" fmla="*/ 224865 h 317792"/>
                <a:gd name="connsiteX8" fmla="*/ 16781 w 571577"/>
                <a:gd name="connsiteY8" fmla="*/ 195936 h 317792"/>
                <a:gd name="connsiteX9" fmla="*/ 16495 w 571577"/>
                <a:gd name="connsiteY9" fmla="*/ 195555 h 317792"/>
                <a:gd name="connsiteX10" fmla="*/ 2186 w 571577"/>
                <a:gd name="connsiteY10" fmla="*/ 163681 h 317792"/>
                <a:gd name="connsiteX11" fmla="*/ 0 w 571577"/>
                <a:gd name="connsiteY11" fmla="*/ 149332 h 317792"/>
                <a:gd name="connsiteX12" fmla="*/ 14757 w 571577"/>
                <a:gd name="connsiteY12" fmla="*/ 117881 h 317792"/>
                <a:gd name="connsiteX13" fmla="*/ 283574 w 571577"/>
                <a:gd name="connsiteY13" fmla="*/ 0 h 3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577" h="317792">
                  <a:moveTo>
                    <a:pt x="283574" y="0"/>
                  </a:moveTo>
                  <a:cubicBezTo>
                    <a:pt x="424559" y="0"/>
                    <a:pt x="542187" y="66160"/>
                    <a:pt x="569391" y="154111"/>
                  </a:cubicBezTo>
                  <a:lnTo>
                    <a:pt x="571577" y="168460"/>
                  </a:lnTo>
                  <a:lnTo>
                    <a:pt x="556820" y="199911"/>
                  </a:lnTo>
                  <a:lnTo>
                    <a:pt x="554796" y="202118"/>
                  </a:lnTo>
                  <a:lnTo>
                    <a:pt x="513127" y="247555"/>
                  </a:lnTo>
                  <a:cubicBezTo>
                    <a:pt x="459617" y="290451"/>
                    <a:pt x="378637" y="317792"/>
                    <a:pt x="288003" y="317792"/>
                  </a:cubicBezTo>
                  <a:cubicBezTo>
                    <a:pt x="182264" y="317792"/>
                    <a:pt x="89664" y="280577"/>
                    <a:pt x="38496" y="224865"/>
                  </a:cubicBezTo>
                  <a:lnTo>
                    <a:pt x="16781" y="195936"/>
                  </a:lnTo>
                  <a:lnTo>
                    <a:pt x="16495" y="195555"/>
                  </a:lnTo>
                  <a:cubicBezTo>
                    <a:pt x="10400" y="185328"/>
                    <a:pt x="5586" y="174675"/>
                    <a:pt x="2186" y="163681"/>
                  </a:cubicBezTo>
                  <a:lnTo>
                    <a:pt x="0" y="149332"/>
                  </a:lnTo>
                  <a:lnTo>
                    <a:pt x="14757" y="117881"/>
                  </a:lnTo>
                  <a:cubicBezTo>
                    <a:pt x="59046" y="48607"/>
                    <a:pt x="162730" y="0"/>
                    <a:pt x="283574" y="0"/>
                  </a:cubicBezTo>
                  <a:close/>
                </a:path>
              </a:pathLst>
            </a:custGeom>
            <a:solidFill>
              <a:srgbClr val="8828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10" name="Csoportba foglalás 9"/>
          <p:cNvGrpSpPr/>
          <p:nvPr/>
        </p:nvGrpSpPr>
        <p:grpSpPr>
          <a:xfrm>
            <a:off x="9279309" y="2490625"/>
            <a:ext cx="2671074" cy="2040123"/>
            <a:chOff x="9279309" y="1939810"/>
            <a:chExt cx="2671074" cy="2040123"/>
          </a:xfrm>
        </p:grpSpPr>
        <p:sp>
          <p:nvSpPr>
            <p:cNvPr id="829" name="Ellipszis buborék 828"/>
            <p:cNvSpPr/>
            <p:nvPr/>
          </p:nvSpPr>
          <p:spPr>
            <a:xfrm flipH="1">
              <a:off x="9279309" y="1939810"/>
              <a:ext cx="2671074" cy="2040123"/>
            </a:xfrm>
            <a:prstGeom prst="wedgeEllipseCallout">
              <a:avLst>
                <a:gd name="adj1" fmla="val 54359"/>
                <a:gd name="adj2" fmla="val 65838"/>
              </a:avLst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830" name="Csoportba foglalás 829"/>
            <p:cNvGrpSpPr/>
            <p:nvPr/>
          </p:nvGrpSpPr>
          <p:grpSpPr>
            <a:xfrm>
              <a:off x="10270782" y="2291093"/>
              <a:ext cx="688128" cy="1337555"/>
              <a:chOff x="4741693" y="988193"/>
              <a:chExt cx="3323641" cy="5525664"/>
            </a:xfrm>
          </p:grpSpPr>
          <p:grpSp>
            <p:nvGrpSpPr>
              <p:cNvPr id="831" name="Csoportba foglalás 830"/>
              <p:cNvGrpSpPr/>
              <p:nvPr/>
            </p:nvGrpSpPr>
            <p:grpSpPr>
              <a:xfrm>
                <a:off x="4741693" y="988193"/>
                <a:ext cx="2749223" cy="5525664"/>
                <a:chOff x="4632040" y="806522"/>
                <a:chExt cx="2749223" cy="5525664"/>
              </a:xfrm>
            </p:grpSpPr>
            <p:grpSp>
              <p:nvGrpSpPr>
                <p:cNvPr id="936" name="Csoportba foglalás 935"/>
                <p:cNvGrpSpPr/>
                <p:nvPr/>
              </p:nvGrpSpPr>
              <p:grpSpPr>
                <a:xfrm rot="897925" flipH="1">
                  <a:off x="5936586" y="2404445"/>
                  <a:ext cx="1444677" cy="1155612"/>
                  <a:chOff x="2990191" y="1530585"/>
                  <a:chExt cx="1397255" cy="1298504"/>
                </a:xfrm>
              </p:grpSpPr>
              <p:sp>
                <p:nvSpPr>
                  <p:cNvPr id="1052" name="Szabadkézi sokszög 1051"/>
                  <p:cNvSpPr/>
                  <p:nvPr/>
                </p:nvSpPr>
                <p:spPr>
                  <a:xfrm rot="18235584" flipH="1" flipV="1">
                    <a:off x="2964244" y="2316105"/>
                    <a:ext cx="538931" cy="487038"/>
                  </a:xfrm>
                  <a:custGeom>
                    <a:avLst/>
                    <a:gdLst>
                      <a:gd name="connsiteX0" fmla="*/ 136730 w 1199201"/>
                      <a:gd name="connsiteY0" fmla="*/ 30640 h 1892590"/>
                      <a:gd name="connsiteX1" fmla="*/ 584676 w 1199201"/>
                      <a:gd name="connsiteY1" fmla="*/ 217978 h 1892590"/>
                      <a:gd name="connsiteX2" fmla="*/ 635949 w 1199201"/>
                      <a:gd name="connsiteY2" fmla="*/ 359167 h 1892590"/>
                      <a:gd name="connsiteX3" fmla="*/ 637703 w 1199201"/>
                      <a:gd name="connsiteY3" fmla="*/ 376384 h 1892590"/>
                      <a:gd name="connsiteX4" fmla="*/ 643383 w 1199201"/>
                      <a:gd name="connsiteY4" fmla="*/ 378062 h 1892590"/>
                      <a:gd name="connsiteX5" fmla="*/ 885701 w 1199201"/>
                      <a:gd name="connsiteY5" fmla="*/ 685567 h 1892590"/>
                      <a:gd name="connsiteX6" fmla="*/ 891201 w 1199201"/>
                      <a:gd name="connsiteY6" fmla="*/ 745235 h 1892590"/>
                      <a:gd name="connsiteX7" fmla="*/ 898623 w 1199201"/>
                      <a:gd name="connsiteY7" fmla="*/ 741118 h 1892590"/>
                      <a:gd name="connsiteX8" fmla="*/ 902544 w 1199201"/>
                      <a:gd name="connsiteY8" fmla="*/ 747073 h 1892590"/>
                      <a:gd name="connsiteX9" fmla="*/ 1006269 w 1199201"/>
                      <a:gd name="connsiteY9" fmla="*/ 920775 h 1892590"/>
                      <a:gd name="connsiteX10" fmla="*/ 1186390 w 1199201"/>
                      <a:gd name="connsiteY10" fmla="*/ 1414924 h 1892590"/>
                      <a:gd name="connsiteX11" fmla="*/ 1138623 w 1199201"/>
                      <a:gd name="connsiteY11" fmla="*/ 1394735 h 1892590"/>
                      <a:gd name="connsiteX12" fmla="*/ 1115215 w 1199201"/>
                      <a:gd name="connsiteY12" fmla="*/ 1371538 h 1892590"/>
                      <a:gd name="connsiteX13" fmla="*/ 1143736 w 1199201"/>
                      <a:gd name="connsiteY13" fmla="*/ 1437679 h 1892590"/>
                      <a:gd name="connsiteX14" fmla="*/ 1185696 w 1199201"/>
                      <a:gd name="connsiteY14" fmla="*/ 1676318 h 1892590"/>
                      <a:gd name="connsiteX15" fmla="*/ 1052946 w 1199201"/>
                      <a:gd name="connsiteY15" fmla="*/ 1575952 h 1892590"/>
                      <a:gd name="connsiteX16" fmla="*/ 1046002 w 1199201"/>
                      <a:gd name="connsiteY16" fmla="*/ 1566944 h 1892590"/>
                      <a:gd name="connsiteX17" fmla="*/ 1044940 w 1199201"/>
                      <a:gd name="connsiteY17" fmla="*/ 1570183 h 1892590"/>
                      <a:gd name="connsiteX18" fmla="*/ 1066478 w 1199201"/>
                      <a:gd name="connsiteY18" fmla="*/ 1620131 h 1892590"/>
                      <a:gd name="connsiteX19" fmla="*/ 1108439 w 1199201"/>
                      <a:gd name="connsiteY19" fmla="*/ 1858770 h 1892590"/>
                      <a:gd name="connsiteX20" fmla="*/ 928217 w 1199201"/>
                      <a:gd name="connsiteY20" fmla="*/ 1696816 h 1892590"/>
                      <a:gd name="connsiteX21" fmla="*/ 894494 w 1199201"/>
                      <a:gd name="connsiteY21" fmla="*/ 1648118 h 1892590"/>
                      <a:gd name="connsiteX22" fmla="*/ 887041 w 1199201"/>
                      <a:gd name="connsiteY22" fmla="*/ 1646821 h 1892590"/>
                      <a:gd name="connsiteX23" fmla="*/ 889089 w 1199201"/>
                      <a:gd name="connsiteY23" fmla="*/ 1651570 h 1892590"/>
                      <a:gd name="connsiteX24" fmla="*/ 931051 w 1199201"/>
                      <a:gd name="connsiteY24" fmla="*/ 1890208 h 1892590"/>
                      <a:gd name="connsiteX25" fmla="*/ 595712 w 1199201"/>
                      <a:gd name="connsiteY25" fmla="*/ 1482149 h 1892590"/>
                      <a:gd name="connsiteX26" fmla="*/ 512057 w 1199201"/>
                      <a:gd name="connsiteY26" fmla="*/ 1317202 h 1892590"/>
                      <a:gd name="connsiteX27" fmla="*/ 498416 w 1199201"/>
                      <a:gd name="connsiteY27" fmla="*/ 1300028 h 1892590"/>
                      <a:gd name="connsiteX28" fmla="*/ 417823 w 1199201"/>
                      <a:gd name="connsiteY28" fmla="*/ 1183616 h 1892590"/>
                      <a:gd name="connsiteX29" fmla="*/ 408983 w 1199201"/>
                      <a:gd name="connsiteY29" fmla="*/ 1168873 h 1892590"/>
                      <a:gd name="connsiteX30" fmla="*/ 404417 w 1199201"/>
                      <a:gd name="connsiteY30" fmla="*/ 1167323 h 1892590"/>
                      <a:gd name="connsiteX31" fmla="*/ 428572 w 1199201"/>
                      <a:gd name="connsiteY31" fmla="*/ 1305834 h 1892590"/>
                      <a:gd name="connsiteX32" fmla="*/ 408701 w 1199201"/>
                      <a:gd name="connsiteY32" fmla="*/ 1634454 h 1892590"/>
                      <a:gd name="connsiteX33" fmla="*/ 207320 w 1199201"/>
                      <a:gd name="connsiteY33" fmla="*/ 1146181 h 1892590"/>
                      <a:gd name="connsiteX34" fmla="*/ 174661 w 1199201"/>
                      <a:gd name="connsiteY34" fmla="*/ 958911 h 1892590"/>
                      <a:gd name="connsiteX35" fmla="*/ 161205 w 1199201"/>
                      <a:gd name="connsiteY35" fmla="*/ 931800 h 1892590"/>
                      <a:gd name="connsiteX36" fmla="*/ 131257 w 1199201"/>
                      <a:gd name="connsiteY36" fmla="*/ 769565 h 1892590"/>
                      <a:gd name="connsiteX37" fmla="*/ 148390 w 1199201"/>
                      <a:gd name="connsiteY37" fmla="*/ 645623 h 1892590"/>
                      <a:gd name="connsiteX38" fmla="*/ 154825 w 1199201"/>
                      <a:gd name="connsiteY38" fmla="*/ 630984 h 1892590"/>
                      <a:gd name="connsiteX39" fmla="*/ 151090 w 1199201"/>
                      <a:gd name="connsiteY39" fmla="*/ 628088 h 1892590"/>
                      <a:gd name="connsiteX40" fmla="*/ 58466 w 1199201"/>
                      <a:gd name="connsiteY40" fmla="*/ 509833 h 1892590"/>
                      <a:gd name="connsiteX41" fmla="*/ 136730 w 1199201"/>
                      <a:gd name="connsiteY41" fmla="*/ 30640 h 1892590"/>
                      <a:gd name="connsiteX0" fmla="*/ 228110 w 1290581"/>
                      <a:gd name="connsiteY0" fmla="*/ 74498 h 1936448"/>
                      <a:gd name="connsiteX1" fmla="*/ 676056 w 1290581"/>
                      <a:gd name="connsiteY1" fmla="*/ 261836 h 1936448"/>
                      <a:gd name="connsiteX2" fmla="*/ 727329 w 1290581"/>
                      <a:gd name="connsiteY2" fmla="*/ 403025 h 1936448"/>
                      <a:gd name="connsiteX3" fmla="*/ 729083 w 1290581"/>
                      <a:gd name="connsiteY3" fmla="*/ 420242 h 1936448"/>
                      <a:gd name="connsiteX4" fmla="*/ 734763 w 1290581"/>
                      <a:gd name="connsiteY4" fmla="*/ 421920 h 1936448"/>
                      <a:gd name="connsiteX5" fmla="*/ 977081 w 1290581"/>
                      <a:gd name="connsiteY5" fmla="*/ 729425 h 1936448"/>
                      <a:gd name="connsiteX6" fmla="*/ 982581 w 1290581"/>
                      <a:gd name="connsiteY6" fmla="*/ 789093 h 1936448"/>
                      <a:gd name="connsiteX7" fmla="*/ 990003 w 1290581"/>
                      <a:gd name="connsiteY7" fmla="*/ 784976 h 1936448"/>
                      <a:gd name="connsiteX8" fmla="*/ 993924 w 1290581"/>
                      <a:gd name="connsiteY8" fmla="*/ 790931 h 1936448"/>
                      <a:gd name="connsiteX9" fmla="*/ 1097649 w 1290581"/>
                      <a:gd name="connsiteY9" fmla="*/ 964633 h 1936448"/>
                      <a:gd name="connsiteX10" fmla="*/ 1277770 w 1290581"/>
                      <a:gd name="connsiteY10" fmla="*/ 1458782 h 1936448"/>
                      <a:gd name="connsiteX11" fmla="*/ 1230003 w 1290581"/>
                      <a:gd name="connsiteY11" fmla="*/ 1438593 h 1936448"/>
                      <a:gd name="connsiteX12" fmla="*/ 1206595 w 1290581"/>
                      <a:gd name="connsiteY12" fmla="*/ 1415396 h 1936448"/>
                      <a:gd name="connsiteX13" fmla="*/ 1235116 w 1290581"/>
                      <a:gd name="connsiteY13" fmla="*/ 1481537 h 1936448"/>
                      <a:gd name="connsiteX14" fmla="*/ 1277076 w 1290581"/>
                      <a:gd name="connsiteY14" fmla="*/ 1720176 h 1936448"/>
                      <a:gd name="connsiteX15" fmla="*/ 1144326 w 1290581"/>
                      <a:gd name="connsiteY15" fmla="*/ 1619810 h 1936448"/>
                      <a:gd name="connsiteX16" fmla="*/ 1137382 w 1290581"/>
                      <a:gd name="connsiteY16" fmla="*/ 1610802 h 1936448"/>
                      <a:gd name="connsiteX17" fmla="*/ 1136320 w 1290581"/>
                      <a:gd name="connsiteY17" fmla="*/ 1614041 h 1936448"/>
                      <a:gd name="connsiteX18" fmla="*/ 1157858 w 1290581"/>
                      <a:gd name="connsiteY18" fmla="*/ 1663989 h 1936448"/>
                      <a:gd name="connsiteX19" fmla="*/ 1199819 w 1290581"/>
                      <a:gd name="connsiteY19" fmla="*/ 1902628 h 1936448"/>
                      <a:gd name="connsiteX20" fmla="*/ 1019597 w 1290581"/>
                      <a:gd name="connsiteY20" fmla="*/ 1740674 h 1936448"/>
                      <a:gd name="connsiteX21" fmla="*/ 985874 w 1290581"/>
                      <a:gd name="connsiteY21" fmla="*/ 1691976 h 1936448"/>
                      <a:gd name="connsiteX22" fmla="*/ 978421 w 1290581"/>
                      <a:gd name="connsiteY22" fmla="*/ 1690679 h 1936448"/>
                      <a:gd name="connsiteX23" fmla="*/ 980469 w 1290581"/>
                      <a:gd name="connsiteY23" fmla="*/ 1695428 h 1936448"/>
                      <a:gd name="connsiteX24" fmla="*/ 1022431 w 1290581"/>
                      <a:gd name="connsiteY24" fmla="*/ 1934066 h 1936448"/>
                      <a:gd name="connsiteX25" fmla="*/ 687092 w 1290581"/>
                      <a:gd name="connsiteY25" fmla="*/ 1526007 h 1936448"/>
                      <a:gd name="connsiteX26" fmla="*/ 603437 w 1290581"/>
                      <a:gd name="connsiteY26" fmla="*/ 1361060 h 1936448"/>
                      <a:gd name="connsiteX27" fmla="*/ 589796 w 1290581"/>
                      <a:gd name="connsiteY27" fmla="*/ 1343886 h 1936448"/>
                      <a:gd name="connsiteX28" fmla="*/ 509203 w 1290581"/>
                      <a:gd name="connsiteY28" fmla="*/ 1227474 h 1936448"/>
                      <a:gd name="connsiteX29" fmla="*/ 500363 w 1290581"/>
                      <a:gd name="connsiteY29" fmla="*/ 1212731 h 1936448"/>
                      <a:gd name="connsiteX30" fmla="*/ 495797 w 1290581"/>
                      <a:gd name="connsiteY30" fmla="*/ 1211181 h 1936448"/>
                      <a:gd name="connsiteX31" fmla="*/ 519952 w 1290581"/>
                      <a:gd name="connsiteY31" fmla="*/ 1349692 h 1936448"/>
                      <a:gd name="connsiteX32" fmla="*/ 500081 w 1290581"/>
                      <a:gd name="connsiteY32" fmla="*/ 1678312 h 1936448"/>
                      <a:gd name="connsiteX33" fmla="*/ 298700 w 1290581"/>
                      <a:gd name="connsiteY33" fmla="*/ 1190039 h 1936448"/>
                      <a:gd name="connsiteX34" fmla="*/ 266041 w 1290581"/>
                      <a:gd name="connsiteY34" fmla="*/ 1002769 h 1936448"/>
                      <a:gd name="connsiteX35" fmla="*/ 252585 w 1290581"/>
                      <a:gd name="connsiteY35" fmla="*/ 975658 h 1936448"/>
                      <a:gd name="connsiteX36" fmla="*/ 222637 w 1290581"/>
                      <a:gd name="connsiteY36" fmla="*/ 813423 h 1936448"/>
                      <a:gd name="connsiteX37" fmla="*/ 239770 w 1290581"/>
                      <a:gd name="connsiteY37" fmla="*/ 689481 h 1936448"/>
                      <a:gd name="connsiteX38" fmla="*/ 246205 w 1290581"/>
                      <a:gd name="connsiteY38" fmla="*/ 674842 h 1936448"/>
                      <a:gd name="connsiteX39" fmla="*/ 242470 w 1290581"/>
                      <a:gd name="connsiteY39" fmla="*/ 671946 h 1936448"/>
                      <a:gd name="connsiteX40" fmla="*/ 149846 w 1290581"/>
                      <a:gd name="connsiteY40" fmla="*/ 553691 h 1936448"/>
                      <a:gd name="connsiteX41" fmla="*/ 228110 w 1290581"/>
                      <a:gd name="connsiteY41" fmla="*/ 74498 h 1936448"/>
                      <a:gd name="connsiteX0" fmla="*/ 343573 w 1199816"/>
                      <a:gd name="connsiteY0" fmla="*/ 116142 h 1701180"/>
                      <a:gd name="connsiteX1" fmla="*/ 585291 w 1199816"/>
                      <a:gd name="connsiteY1" fmla="*/ 26568 h 1701180"/>
                      <a:gd name="connsiteX2" fmla="*/ 636564 w 1199816"/>
                      <a:gd name="connsiteY2" fmla="*/ 167757 h 1701180"/>
                      <a:gd name="connsiteX3" fmla="*/ 638318 w 1199816"/>
                      <a:gd name="connsiteY3" fmla="*/ 184974 h 1701180"/>
                      <a:gd name="connsiteX4" fmla="*/ 643998 w 1199816"/>
                      <a:gd name="connsiteY4" fmla="*/ 186652 h 1701180"/>
                      <a:gd name="connsiteX5" fmla="*/ 886316 w 1199816"/>
                      <a:gd name="connsiteY5" fmla="*/ 494157 h 1701180"/>
                      <a:gd name="connsiteX6" fmla="*/ 891816 w 1199816"/>
                      <a:gd name="connsiteY6" fmla="*/ 553825 h 1701180"/>
                      <a:gd name="connsiteX7" fmla="*/ 899238 w 1199816"/>
                      <a:gd name="connsiteY7" fmla="*/ 549708 h 1701180"/>
                      <a:gd name="connsiteX8" fmla="*/ 903159 w 1199816"/>
                      <a:gd name="connsiteY8" fmla="*/ 555663 h 1701180"/>
                      <a:gd name="connsiteX9" fmla="*/ 1006884 w 1199816"/>
                      <a:gd name="connsiteY9" fmla="*/ 729365 h 1701180"/>
                      <a:gd name="connsiteX10" fmla="*/ 1187005 w 1199816"/>
                      <a:gd name="connsiteY10" fmla="*/ 1223514 h 1701180"/>
                      <a:gd name="connsiteX11" fmla="*/ 1139238 w 1199816"/>
                      <a:gd name="connsiteY11" fmla="*/ 1203325 h 1701180"/>
                      <a:gd name="connsiteX12" fmla="*/ 1115830 w 1199816"/>
                      <a:gd name="connsiteY12" fmla="*/ 1180128 h 1701180"/>
                      <a:gd name="connsiteX13" fmla="*/ 1144351 w 1199816"/>
                      <a:gd name="connsiteY13" fmla="*/ 1246269 h 1701180"/>
                      <a:gd name="connsiteX14" fmla="*/ 1186311 w 1199816"/>
                      <a:gd name="connsiteY14" fmla="*/ 1484908 h 1701180"/>
                      <a:gd name="connsiteX15" fmla="*/ 1053561 w 1199816"/>
                      <a:gd name="connsiteY15" fmla="*/ 1384542 h 1701180"/>
                      <a:gd name="connsiteX16" fmla="*/ 1046617 w 1199816"/>
                      <a:gd name="connsiteY16" fmla="*/ 1375534 h 1701180"/>
                      <a:gd name="connsiteX17" fmla="*/ 1045555 w 1199816"/>
                      <a:gd name="connsiteY17" fmla="*/ 1378773 h 1701180"/>
                      <a:gd name="connsiteX18" fmla="*/ 1067093 w 1199816"/>
                      <a:gd name="connsiteY18" fmla="*/ 1428721 h 1701180"/>
                      <a:gd name="connsiteX19" fmla="*/ 1109054 w 1199816"/>
                      <a:gd name="connsiteY19" fmla="*/ 1667360 h 1701180"/>
                      <a:gd name="connsiteX20" fmla="*/ 928832 w 1199816"/>
                      <a:gd name="connsiteY20" fmla="*/ 1505406 h 1701180"/>
                      <a:gd name="connsiteX21" fmla="*/ 895109 w 1199816"/>
                      <a:gd name="connsiteY21" fmla="*/ 1456708 h 1701180"/>
                      <a:gd name="connsiteX22" fmla="*/ 887656 w 1199816"/>
                      <a:gd name="connsiteY22" fmla="*/ 1455411 h 1701180"/>
                      <a:gd name="connsiteX23" fmla="*/ 889704 w 1199816"/>
                      <a:gd name="connsiteY23" fmla="*/ 1460160 h 1701180"/>
                      <a:gd name="connsiteX24" fmla="*/ 931666 w 1199816"/>
                      <a:gd name="connsiteY24" fmla="*/ 1698798 h 1701180"/>
                      <a:gd name="connsiteX25" fmla="*/ 596327 w 1199816"/>
                      <a:gd name="connsiteY25" fmla="*/ 1290739 h 1701180"/>
                      <a:gd name="connsiteX26" fmla="*/ 512672 w 1199816"/>
                      <a:gd name="connsiteY26" fmla="*/ 1125792 h 1701180"/>
                      <a:gd name="connsiteX27" fmla="*/ 499031 w 1199816"/>
                      <a:gd name="connsiteY27" fmla="*/ 1108618 h 1701180"/>
                      <a:gd name="connsiteX28" fmla="*/ 418438 w 1199816"/>
                      <a:gd name="connsiteY28" fmla="*/ 992206 h 1701180"/>
                      <a:gd name="connsiteX29" fmla="*/ 409598 w 1199816"/>
                      <a:gd name="connsiteY29" fmla="*/ 977463 h 1701180"/>
                      <a:gd name="connsiteX30" fmla="*/ 405032 w 1199816"/>
                      <a:gd name="connsiteY30" fmla="*/ 975913 h 1701180"/>
                      <a:gd name="connsiteX31" fmla="*/ 429187 w 1199816"/>
                      <a:gd name="connsiteY31" fmla="*/ 1114424 h 1701180"/>
                      <a:gd name="connsiteX32" fmla="*/ 409316 w 1199816"/>
                      <a:gd name="connsiteY32" fmla="*/ 1443044 h 1701180"/>
                      <a:gd name="connsiteX33" fmla="*/ 207935 w 1199816"/>
                      <a:gd name="connsiteY33" fmla="*/ 954771 h 1701180"/>
                      <a:gd name="connsiteX34" fmla="*/ 175276 w 1199816"/>
                      <a:gd name="connsiteY34" fmla="*/ 767501 h 1701180"/>
                      <a:gd name="connsiteX35" fmla="*/ 161820 w 1199816"/>
                      <a:gd name="connsiteY35" fmla="*/ 740390 h 1701180"/>
                      <a:gd name="connsiteX36" fmla="*/ 131872 w 1199816"/>
                      <a:gd name="connsiteY36" fmla="*/ 578155 h 1701180"/>
                      <a:gd name="connsiteX37" fmla="*/ 149005 w 1199816"/>
                      <a:gd name="connsiteY37" fmla="*/ 454213 h 1701180"/>
                      <a:gd name="connsiteX38" fmla="*/ 155440 w 1199816"/>
                      <a:gd name="connsiteY38" fmla="*/ 439574 h 1701180"/>
                      <a:gd name="connsiteX39" fmla="*/ 151705 w 1199816"/>
                      <a:gd name="connsiteY39" fmla="*/ 436678 h 1701180"/>
                      <a:gd name="connsiteX40" fmla="*/ 59081 w 1199816"/>
                      <a:gd name="connsiteY40" fmla="*/ 318423 h 1701180"/>
                      <a:gd name="connsiteX41" fmla="*/ 343573 w 1199816"/>
                      <a:gd name="connsiteY41" fmla="*/ 116142 h 1701180"/>
                      <a:gd name="connsiteX0" fmla="*/ 306046 w 1162289"/>
                      <a:gd name="connsiteY0" fmla="*/ 90505 h 1675543"/>
                      <a:gd name="connsiteX1" fmla="*/ 547764 w 1162289"/>
                      <a:gd name="connsiteY1" fmla="*/ 931 h 1675543"/>
                      <a:gd name="connsiteX2" fmla="*/ 599037 w 1162289"/>
                      <a:gd name="connsiteY2" fmla="*/ 142120 h 1675543"/>
                      <a:gd name="connsiteX3" fmla="*/ 600791 w 1162289"/>
                      <a:gd name="connsiteY3" fmla="*/ 159337 h 1675543"/>
                      <a:gd name="connsiteX4" fmla="*/ 606471 w 1162289"/>
                      <a:gd name="connsiteY4" fmla="*/ 161015 h 1675543"/>
                      <a:gd name="connsiteX5" fmla="*/ 848789 w 1162289"/>
                      <a:gd name="connsiteY5" fmla="*/ 468520 h 1675543"/>
                      <a:gd name="connsiteX6" fmla="*/ 854289 w 1162289"/>
                      <a:gd name="connsiteY6" fmla="*/ 528188 h 1675543"/>
                      <a:gd name="connsiteX7" fmla="*/ 861711 w 1162289"/>
                      <a:gd name="connsiteY7" fmla="*/ 524071 h 1675543"/>
                      <a:gd name="connsiteX8" fmla="*/ 865632 w 1162289"/>
                      <a:gd name="connsiteY8" fmla="*/ 530026 h 1675543"/>
                      <a:gd name="connsiteX9" fmla="*/ 969357 w 1162289"/>
                      <a:gd name="connsiteY9" fmla="*/ 703728 h 1675543"/>
                      <a:gd name="connsiteX10" fmla="*/ 1149478 w 1162289"/>
                      <a:gd name="connsiteY10" fmla="*/ 1197877 h 1675543"/>
                      <a:gd name="connsiteX11" fmla="*/ 1101711 w 1162289"/>
                      <a:gd name="connsiteY11" fmla="*/ 1177688 h 1675543"/>
                      <a:gd name="connsiteX12" fmla="*/ 1078303 w 1162289"/>
                      <a:gd name="connsiteY12" fmla="*/ 1154491 h 1675543"/>
                      <a:gd name="connsiteX13" fmla="*/ 1106824 w 1162289"/>
                      <a:gd name="connsiteY13" fmla="*/ 1220632 h 1675543"/>
                      <a:gd name="connsiteX14" fmla="*/ 1148784 w 1162289"/>
                      <a:gd name="connsiteY14" fmla="*/ 1459271 h 1675543"/>
                      <a:gd name="connsiteX15" fmla="*/ 1016034 w 1162289"/>
                      <a:gd name="connsiteY15" fmla="*/ 1358905 h 1675543"/>
                      <a:gd name="connsiteX16" fmla="*/ 1009090 w 1162289"/>
                      <a:gd name="connsiteY16" fmla="*/ 1349897 h 1675543"/>
                      <a:gd name="connsiteX17" fmla="*/ 1008028 w 1162289"/>
                      <a:gd name="connsiteY17" fmla="*/ 1353136 h 1675543"/>
                      <a:gd name="connsiteX18" fmla="*/ 1029566 w 1162289"/>
                      <a:gd name="connsiteY18" fmla="*/ 1403084 h 1675543"/>
                      <a:gd name="connsiteX19" fmla="*/ 1071527 w 1162289"/>
                      <a:gd name="connsiteY19" fmla="*/ 1641723 h 1675543"/>
                      <a:gd name="connsiteX20" fmla="*/ 891305 w 1162289"/>
                      <a:gd name="connsiteY20" fmla="*/ 1479769 h 1675543"/>
                      <a:gd name="connsiteX21" fmla="*/ 857582 w 1162289"/>
                      <a:gd name="connsiteY21" fmla="*/ 1431071 h 1675543"/>
                      <a:gd name="connsiteX22" fmla="*/ 850129 w 1162289"/>
                      <a:gd name="connsiteY22" fmla="*/ 1429774 h 1675543"/>
                      <a:gd name="connsiteX23" fmla="*/ 852177 w 1162289"/>
                      <a:gd name="connsiteY23" fmla="*/ 1434523 h 1675543"/>
                      <a:gd name="connsiteX24" fmla="*/ 894139 w 1162289"/>
                      <a:gd name="connsiteY24" fmla="*/ 1673161 h 1675543"/>
                      <a:gd name="connsiteX25" fmla="*/ 558800 w 1162289"/>
                      <a:gd name="connsiteY25" fmla="*/ 1265102 h 1675543"/>
                      <a:gd name="connsiteX26" fmla="*/ 475145 w 1162289"/>
                      <a:gd name="connsiteY26" fmla="*/ 1100155 h 1675543"/>
                      <a:gd name="connsiteX27" fmla="*/ 461504 w 1162289"/>
                      <a:gd name="connsiteY27" fmla="*/ 1082981 h 1675543"/>
                      <a:gd name="connsiteX28" fmla="*/ 380911 w 1162289"/>
                      <a:gd name="connsiteY28" fmla="*/ 966569 h 1675543"/>
                      <a:gd name="connsiteX29" fmla="*/ 372071 w 1162289"/>
                      <a:gd name="connsiteY29" fmla="*/ 951826 h 1675543"/>
                      <a:gd name="connsiteX30" fmla="*/ 367505 w 1162289"/>
                      <a:gd name="connsiteY30" fmla="*/ 950276 h 1675543"/>
                      <a:gd name="connsiteX31" fmla="*/ 391660 w 1162289"/>
                      <a:gd name="connsiteY31" fmla="*/ 1088787 h 1675543"/>
                      <a:gd name="connsiteX32" fmla="*/ 371789 w 1162289"/>
                      <a:gd name="connsiteY32" fmla="*/ 1417407 h 1675543"/>
                      <a:gd name="connsiteX33" fmla="*/ 170408 w 1162289"/>
                      <a:gd name="connsiteY33" fmla="*/ 929134 h 1675543"/>
                      <a:gd name="connsiteX34" fmla="*/ 137749 w 1162289"/>
                      <a:gd name="connsiteY34" fmla="*/ 741864 h 1675543"/>
                      <a:gd name="connsiteX35" fmla="*/ 124293 w 1162289"/>
                      <a:gd name="connsiteY35" fmla="*/ 714753 h 1675543"/>
                      <a:gd name="connsiteX36" fmla="*/ 94345 w 1162289"/>
                      <a:gd name="connsiteY36" fmla="*/ 552518 h 1675543"/>
                      <a:gd name="connsiteX37" fmla="*/ 111478 w 1162289"/>
                      <a:gd name="connsiteY37" fmla="*/ 428576 h 1675543"/>
                      <a:gd name="connsiteX38" fmla="*/ 117913 w 1162289"/>
                      <a:gd name="connsiteY38" fmla="*/ 413937 h 1675543"/>
                      <a:gd name="connsiteX39" fmla="*/ 114178 w 1162289"/>
                      <a:gd name="connsiteY39" fmla="*/ 411041 h 1675543"/>
                      <a:gd name="connsiteX40" fmla="*/ 21554 w 1162289"/>
                      <a:gd name="connsiteY40" fmla="*/ 292786 h 1675543"/>
                      <a:gd name="connsiteX41" fmla="*/ 306046 w 1162289"/>
                      <a:gd name="connsiteY41" fmla="*/ 90505 h 1675543"/>
                      <a:gd name="connsiteX0" fmla="*/ 325996 w 1161124"/>
                      <a:gd name="connsiteY0" fmla="*/ 33595 h 1690908"/>
                      <a:gd name="connsiteX1" fmla="*/ 546599 w 1161124"/>
                      <a:gd name="connsiteY1" fmla="*/ 16296 h 1690908"/>
                      <a:gd name="connsiteX2" fmla="*/ 597872 w 1161124"/>
                      <a:gd name="connsiteY2" fmla="*/ 157485 h 1690908"/>
                      <a:gd name="connsiteX3" fmla="*/ 599626 w 1161124"/>
                      <a:gd name="connsiteY3" fmla="*/ 174702 h 1690908"/>
                      <a:gd name="connsiteX4" fmla="*/ 605306 w 1161124"/>
                      <a:gd name="connsiteY4" fmla="*/ 176380 h 1690908"/>
                      <a:gd name="connsiteX5" fmla="*/ 847624 w 1161124"/>
                      <a:gd name="connsiteY5" fmla="*/ 483885 h 1690908"/>
                      <a:gd name="connsiteX6" fmla="*/ 853124 w 1161124"/>
                      <a:gd name="connsiteY6" fmla="*/ 543553 h 1690908"/>
                      <a:gd name="connsiteX7" fmla="*/ 860546 w 1161124"/>
                      <a:gd name="connsiteY7" fmla="*/ 539436 h 1690908"/>
                      <a:gd name="connsiteX8" fmla="*/ 864467 w 1161124"/>
                      <a:gd name="connsiteY8" fmla="*/ 545391 h 1690908"/>
                      <a:gd name="connsiteX9" fmla="*/ 968192 w 1161124"/>
                      <a:gd name="connsiteY9" fmla="*/ 719093 h 1690908"/>
                      <a:gd name="connsiteX10" fmla="*/ 1148313 w 1161124"/>
                      <a:gd name="connsiteY10" fmla="*/ 1213242 h 1690908"/>
                      <a:gd name="connsiteX11" fmla="*/ 1100546 w 1161124"/>
                      <a:gd name="connsiteY11" fmla="*/ 1193053 h 1690908"/>
                      <a:gd name="connsiteX12" fmla="*/ 1077138 w 1161124"/>
                      <a:gd name="connsiteY12" fmla="*/ 1169856 h 1690908"/>
                      <a:gd name="connsiteX13" fmla="*/ 1105659 w 1161124"/>
                      <a:gd name="connsiteY13" fmla="*/ 1235997 h 1690908"/>
                      <a:gd name="connsiteX14" fmla="*/ 1147619 w 1161124"/>
                      <a:gd name="connsiteY14" fmla="*/ 1474636 h 1690908"/>
                      <a:gd name="connsiteX15" fmla="*/ 1014869 w 1161124"/>
                      <a:gd name="connsiteY15" fmla="*/ 1374270 h 1690908"/>
                      <a:gd name="connsiteX16" fmla="*/ 1007925 w 1161124"/>
                      <a:gd name="connsiteY16" fmla="*/ 1365262 h 1690908"/>
                      <a:gd name="connsiteX17" fmla="*/ 1006863 w 1161124"/>
                      <a:gd name="connsiteY17" fmla="*/ 1368501 h 1690908"/>
                      <a:gd name="connsiteX18" fmla="*/ 1028401 w 1161124"/>
                      <a:gd name="connsiteY18" fmla="*/ 1418449 h 1690908"/>
                      <a:gd name="connsiteX19" fmla="*/ 1070362 w 1161124"/>
                      <a:gd name="connsiteY19" fmla="*/ 1657088 h 1690908"/>
                      <a:gd name="connsiteX20" fmla="*/ 890140 w 1161124"/>
                      <a:gd name="connsiteY20" fmla="*/ 1495134 h 1690908"/>
                      <a:gd name="connsiteX21" fmla="*/ 856417 w 1161124"/>
                      <a:gd name="connsiteY21" fmla="*/ 1446436 h 1690908"/>
                      <a:gd name="connsiteX22" fmla="*/ 848964 w 1161124"/>
                      <a:gd name="connsiteY22" fmla="*/ 1445139 h 1690908"/>
                      <a:gd name="connsiteX23" fmla="*/ 851012 w 1161124"/>
                      <a:gd name="connsiteY23" fmla="*/ 1449888 h 1690908"/>
                      <a:gd name="connsiteX24" fmla="*/ 892974 w 1161124"/>
                      <a:gd name="connsiteY24" fmla="*/ 1688526 h 1690908"/>
                      <a:gd name="connsiteX25" fmla="*/ 557635 w 1161124"/>
                      <a:gd name="connsiteY25" fmla="*/ 1280467 h 1690908"/>
                      <a:gd name="connsiteX26" fmla="*/ 473980 w 1161124"/>
                      <a:gd name="connsiteY26" fmla="*/ 1115520 h 1690908"/>
                      <a:gd name="connsiteX27" fmla="*/ 460339 w 1161124"/>
                      <a:gd name="connsiteY27" fmla="*/ 1098346 h 1690908"/>
                      <a:gd name="connsiteX28" fmla="*/ 379746 w 1161124"/>
                      <a:gd name="connsiteY28" fmla="*/ 981934 h 1690908"/>
                      <a:gd name="connsiteX29" fmla="*/ 370906 w 1161124"/>
                      <a:gd name="connsiteY29" fmla="*/ 967191 h 1690908"/>
                      <a:gd name="connsiteX30" fmla="*/ 366340 w 1161124"/>
                      <a:gd name="connsiteY30" fmla="*/ 965641 h 1690908"/>
                      <a:gd name="connsiteX31" fmla="*/ 390495 w 1161124"/>
                      <a:gd name="connsiteY31" fmla="*/ 1104152 h 1690908"/>
                      <a:gd name="connsiteX32" fmla="*/ 370624 w 1161124"/>
                      <a:gd name="connsiteY32" fmla="*/ 1432772 h 1690908"/>
                      <a:gd name="connsiteX33" fmla="*/ 169243 w 1161124"/>
                      <a:gd name="connsiteY33" fmla="*/ 944499 h 1690908"/>
                      <a:gd name="connsiteX34" fmla="*/ 136584 w 1161124"/>
                      <a:gd name="connsiteY34" fmla="*/ 757229 h 1690908"/>
                      <a:gd name="connsiteX35" fmla="*/ 123128 w 1161124"/>
                      <a:gd name="connsiteY35" fmla="*/ 730118 h 1690908"/>
                      <a:gd name="connsiteX36" fmla="*/ 93180 w 1161124"/>
                      <a:gd name="connsiteY36" fmla="*/ 567883 h 1690908"/>
                      <a:gd name="connsiteX37" fmla="*/ 110313 w 1161124"/>
                      <a:gd name="connsiteY37" fmla="*/ 443941 h 1690908"/>
                      <a:gd name="connsiteX38" fmla="*/ 116748 w 1161124"/>
                      <a:gd name="connsiteY38" fmla="*/ 429302 h 1690908"/>
                      <a:gd name="connsiteX39" fmla="*/ 113013 w 1161124"/>
                      <a:gd name="connsiteY39" fmla="*/ 426406 h 1690908"/>
                      <a:gd name="connsiteX40" fmla="*/ 20389 w 1161124"/>
                      <a:gd name="connsiteY40" fmla="*/ 308151 h 1690908"/>
                      <a:gd name="connsiteX41" fmla="*/ 325996 w 1161124"/>
                      <a:gd name="connsiteY41" fmla="*/ 33595 h 1690908"/>
                      <a:gd name="connsiteX0" fmla="*/ 329851 w 1164979"/>
                      <a:gd name="connsiteY0" fmla="*/ 47598 h 1704911"/>
                      <a:gd name="connsiteX1" fmla="*/ 550454 w 1164979"/>
                      <a:gd name="connsiteY1" fmla="*/ 30299 h 1704911"/>
                      <a:gd name="connsiteX2" fmla="*/ 601727 w 1164979"/>
                      <a:gd name="connsiteY2" fmla="*/ 171488 h 1704911"/>
                      <a:gd name="connsiteX3" fmla="*/ 603481 w 1164979"/>
                      <a:gd name="connsiteY3" fmla="*/ 188705 h 1704911"/>
                      <a:gd name="connsiteX4" fmla="*/ 609161 w 1164979"/>
                      <a:gd name="connsiteY4" fmla="*/ 190383 h 1704911"/>
                      <a:gd name="connsiteX5" fmla="*/ 851479 w 1164979"/>
                      <a:gd name="connsiteY5" fmla="*/ 497888 h 1704911"/>
                      <a:gd name="connsiteX6" fmla="*/ 856979 w 1164979"/>
                      <a:gd name="connsiteY6" fmla="*/ 557556 h 1704911"/>
                      <a:gd name="connsiteX7" fmla="*/ 864401 w 1164979"/>
                      <a:gd name="connsiteY7" fmla="*/ 553439 h 1704911"/>
                      <a:gd name="connsiteX8" fmla="*/ 868322 w 1164979"/>
                      <a:gd name="connsiteY8" fmla="*/ 559394 h 1704911"/>
                      <a:gd name="connsiteX9" fmla="*/ 972047 w 1164979"/>
                      <a:gd name="connsiteY9" fmla="*/ 733096 h 1704911"/>
                      <a:gd name="connsiteX10" fmla="*/ 1152168 w 1164979"/>
                      <a:gd name="connsiteY10" fmla="*/ 1227245 h 1704911"/>
                      <a:gd name="connsiteX11" fmla="*/ 1104401 w 1164979"/>
                      <a:gd name="connsiteY11" fmla="*/ 1207056 h 1704911"/>
                      <a:gd name="connsiteX12" fmla="*/ 1080993 w 1164979"/>
                      <a:gd name="connsiteY12" fmla="*/ 1183859 h 1704911"/>
                      <a:gd name="connsiteX13" fmla="*/ 1109514 w 1164979"/>
                      <a:gd name="connsiteY13" fmla="*/ 1250000 h 1704911"/>
                      <a:gd name="connsiteX14" fmla="*/ 1151474 w 1164979"/>
                      <a:gd name="connsiteY14" fmla="*/ 1488639 h 1704911"/>
                      <a:gd name="connsiteX15" fmla="*/ 1018724 w 1164979"/>
                      <a:gd name="connsiteY15" fmla="*/ 1388273 h 1704911"/>
                      <a:gd name="connsiteX16" fmla="*/ 1011780 w 1164979"/>
                      <a:gd name="connsiteY16" fmla="*/ 1379265 h 1704911"/>
                      <a:gd name="connsiteX17" fmla="*/ 1010718 w 1164979"/>
                      <a:gd name="connsiteY17" fmla="*/ 1382504 h 1704911"/>
                      <a:gd name="connsiteX18" fmla="*/ 1032256 w 1164979"/>
                      <a:gd name="connsiteY18" fmla="*/ 1432452 h 1704911"/>
                      <a:gd name="connsiteX19" fmla="*/ 1074217 w 1164979"/>
                      <a:gd name="connsiteY19" fmla="*/ 1671091 h 1704911"/>
                      <a:gd name="connsiteX20" fmla="*/ 893995 w 1164979"/>
                      <a:gd name="connsiteY20" fmla="*/ 1509137 h 1704911"/>
                      <a:gd name="connsiteX21" fmla="*/ 860272 w 1164979"/>
                      <a:gd name="connsiteY21" fmla="*/ 1460439 h 1704911"/>
                      <a:gd name="connsiteX22" fmla="*/ 852819 w 1164979"/>
                      <a:gd name="connsiteY22" fmla="*/ 1459142 h 1704911"/>
                      <a:gd name="connsiteX23" fmla="*/ 854867 w 1164979"/>
                      <a:gd name="connsiteY23" fmla="*/ 1463891 h 1704911"/>
                      <a:gd name="connsiteX24" fmla="*/ 896829 w 1164979"/>
                      <a:gd name="connsiteY24" fmla="*/ 1702529 h 1704911"/>
                      <a:gd name="connsiteX25" fmla="*/ 561490 w 1164979"/>
                      <a:gd name="connsiteY25" fmla="*/ 1294470 h 1704911"/>
                      <a:gd name="connsiteX26" fmla="*/ 477835 w 1164979"/>
                      <a:gd name="connsiteY26" fmla="*/ 1129523 h 1704911"/>
                      <a:gd name="connsiteX27" fmla="*/ 464194 w 1164979"/>
                      <a:gd name="connsiteY27" fmla="*/ 1112349 h 1704911"/>
                      <a:gd name="connsiteX28" fmla="*/ 383601 w 1164979"/>
                      <a:gd name="connsiteY28" fmla="*/ 995937 h 1704911"/>
                      <a:gd name="connsiteX29" fmla="*/ 374761 w 1164979"/>
                      <a:gd name="connsiteY29" fmla="*/ 981194 h 1704911"/>
                      <a:gd name="connsiteX30" fmla="*/ 370195 w 1164979"/>
                      <a:gd name="connsiteY30" fmla="*/ 979644 h 1704911"/>
                      <a:gd name="connsiteX31" fmla="*/ 394350 w 1164979"/>
                      <a:gd name="connsiteY31" fmla="*/ 1118155 h 1704911"/>
                      <a:gd name="connsiteX32" fmla="*/ 374479 w 1164979"/>
                      <a:gd name="connsiteY32" fmla="*/ 1446775 h 1704911"/>
                      <a:gd name="connsiteX33" fmla="*/ 173098 w 1164979"/>
                      <a:gd name="connsiteY33" fmla="*/ 958502 h 1704911"/>
                      <a:gd name="connsiteX34" fmla="*/ 140439 w 1164979"/>
                      <a:gd name="connsiteY34" fmla="*/ 771232 h 1704911"/>
                      <a:gd name="connsiteX35" fmla="*/ 126983 w 1164979"/>
                      <a:gd name="connsiteY35" fmla="*/ 744121 h 1704911"/>
                      <a:gd name="connsiteX36" fmla="*/ 97035 w 1164979"/>
                      <a:gd name="connsiteY36" fmla="*/ 581886 h 1704911"/>
                      <a:gd name="connsiteX37" fmla="*/ 114168 w 1164979"/>
                      <a:gd name="connsiteY37" fmla="*/ 457944 h 1704911"/>
                      <a:gd name="connsiteX38" fmla="*/ 120603 w 1164979"/>
                      <a:gd name="connsiteY38" fmla="*/ 443305 h 1704911"/>
                      <a:gd name="connsiteX39" fmla="*/ 116868 w 1164979"/>
                      <a:gd name="connsiteY39" fmla="*/ 440409 h 1704911"/>
                      <a:gd name="connsiteX40" fmla="*/ 24244 w 1164979"/>
                      <a:gd name="connsiteY40" fmla="*/ 322154 h 1704911"/>
                      <a:gd name="connsiteX41" fmla="*/ 329851 w 1164979"/>
                      <a:gd name="connsiteY41" fmla="*/ 47598 h 1704911"/>
                      <a:gd name="connsiteX0" fmla="*/ 316459 w 1151587"/>
                      <a:gd name="connsiteY0" fmla="*/ 47598 h 1704911"/>
                      <a:gd name="connsiteX1" fmla="*/ 537062 w 1151587"/>
                      <a:gd name="connsiteY1" fmla="*/ 30299 h 1704911"/>
                      <a:gd name="connsiteX2" fmla="*/ 588335 w 1151587"/>
                      <a:gd name="connsiteY2" fmla="*/ 171488 h 1704911"/>
                      <a:gd name="connsiteX3" fmla="*/ 590089 w 1151587"/>
                      <a:gd name="connsiteY3" fmla="*/ 188705 h 1704911"/>
                      <a:gd name="connsiteX4" fmla="*/ 595769 w 1151587"/>
                      <a:gd name="connsiteY4" fmla="*/ 190383 h 1704911"/>
                      <a:gd name="connsiteX5" fmla="*/ 838087 w 1151587"/>
                      <a:gd name="connsiteY5" fmla="*/ 497888 h 1704911"/>
                      <a:gd name="connsiteX6" fmla="*/ 843587 w 1151587"/>
                      <a:gd name="connsiteY6" fmla="*/ 557556 h 1704911"/>
                      <a:gd name="connsiteX7" fmla="*/ 851009 w 1151587"/>
                      <a:gd name="connsiteY7" fmla="*/ 553439 h 1704911"/>
                      <a:gd name="connsiteX8" fmla="*/ 854930 w 1151587"/>
                      <a:gd name="connsiteY8" fmla="*/ 559394 h 1704911"/>
                      <a:gd name="connsiteX9" fmla="*/ 958655 w 1151587"/>
                      <a:gd name="connsiteY9" fmla="*/ 733096 h 1704911"/>
                      <a:gd name="connsiteX10" fmla="*/ 1138776 w 1151587"/>
                      <a:gd name="connsiteY10" fmla="*/ 1227245 h 1704911"/>
                      <a:gd name="connsiteX11" fmla="*/ 1091009 w 1151587"/>
                      <a:gd name="connsiteY11" fmla="*/ 1207056 h 1704911"/>
                      <a:gd name="connsiteX12" fmla="*/ 1067601 w 1151587"/>
                      <a:gd name="connsiteY12" fmla="*/ 1183859 h 1704911"/>
                      <a:gd name="connsiteX13" fmla="*/ 1096122 w 1151587"/>
                      <a:gd name="connsiteY13" fmla="*/ 1250000 h 1704911"/>
                      <a:gd name="connsiteX14" fmla="*/ 1138082 w 1151587"/>
                      <a:gd name="connsiteY14" fmla="*/ 1488639 h 1704911"/>
                      <a:gd name="connsiteX15" fmla="*/ 1005332 w 1151587"/>
                      <a:gd name="connsiteY15" fmla="*/ 1388273 h 1704911"/>
                      <a:gd name="connsiteX16" fmla="*/ 998388 w 1151587"/>
                      <a:gd name="connsiteY16" fmla="*/ 1379265 h 1704911"/>
                      <a:gd name="connsiteX17" fmla="*/ 997326 w 1151587"/>
                      <a:gd name="connsiteY17" fmla="*/ 1382504 h 1704911"/>
                      <a:gd name="connsiteX18" fmla="*/ 1018864 w 1151587"/>
                      <a:gd name="connsiteY18" fmla="*/ 1432452 h 1704911"/>
                      <a:gd name="connsiteX19" fmla="*/ 1060825 w 1151587"/>
                      <a:gd name="connsiteY19" fmla="*/ 1671091 h 1704911"/>
                      <a:gd name="connsiteX20" fmla="*/ 880603 w 1151587"/>
                      <a:gd name="connsiteY20" fmla="*/ 1509137 h 1704911"/>
                      <a:gd name="connsiteX21" fmla="*/ 846880 w 1151587"/>
                      <a:gd name="connsiteY21" fmla="*/ 1460439 h 1704911"/>
                      <a:gd name="connsiteX22" fmla="*/ 839427 w 1151587"/>
                      <a:gd name="connsiteY22" fmla="*/ 1459142 h 1704911"/>
                      <a:gd name="connsiteX23" fmla="*/ 841475 w 1151587"/>
                      <a:gd name="connsiteY23" fmla="*/ 1463891 h 1704911"/>
                      <a:gd name="connsiteX24" fmla="*/ 883437 w 1151587"/>
                      <a:gd name="connsiteY24" fmla="*/ 1702529 h 1704911"/>
                      <a:gd name="connsiteX25" fmla="*/ 548098 w 1151587"/>
                      <a:gd name="connsiteY25" fmla="*/ 1294470 h 1704911"/>
                      <a:gd name="connsiteX26" fmla="*/ 464443 w 1151587"/>
                      <a:gd name="connsiteY26" fmla="*/ 1129523 h 1704911"/>
                      <a:gd name="connsiteX27" fmla="*/ 450802 w 1151587"/>
                      <a:gd name="connsiteY27" fmla="*/ 1112349 h 1704911"/>
                      <a:gd name="connsiteX28" fmla="*/ 370209 w 1151587"/>
                      <a:gd name="connsiteY28" fmla="*/ 995937 h 1704911"/>
                      <a:gd name="connsiteX29" fmla="*/ 361369 w 1151587"/>
                      <a:gd name="connsiteY29" fmla="*/ 981194 h 1704911"/>
                      <a:gd name="connsiteX30" fmla="*/ 356803 w 1151587"/>
                      <a:gd name="connsiteY30" fmla="*/ 979644 h 1704911"/>
                      <a:gd name="connsiteX31" fmla="*/ 380958 w 1151587"/>
                      <a:gd name="connsiteY31" fmla="*/ 1118155 h 1704911"/>
                      <a:gd name="connsiteX32" fmla="*/ 361087 w 1151587"/>
                      <a:gd name="connsiteY32" fmla="*/ 1446775 h 1704911"/>
                      <a:gd name="connsiteX33" fmla="*/ 159706 w 1151587"/>
                      <a:gd name="connsiteY33" fmla="*/ 958502 h 1704911"/>
                      <a:gd name="connsiteX34" fmla="*/ 127047 w 1151587"/>
                      <a:gd name="connsiteY34" fmla="*/ 771232 h 1704911"/>
                      <a:gd name="connsiteX35" fmla="*/ 113591 w 1151587"/>
                      <a:gd name="connsiteY35" fmla="*/ 744121 h 1704911"/>
                      <a:gd name="connsiteX36" fmla="*/ 83643 w 1151587"/>
                      <a:gd name="connsiteY36" fmla="*/ 581886 h 1704911"/>
                      <a:gd name="connsiteX37" fmla="*/ 100776 w 1151587"/>
                      <a:gd name="connsiteY37" fmla="*/ 457944 h 1704911"/>
                      <a:gd name="connsiteX38" fmla="*/ 107211 w 1151587"/>
                      <a:gd name="connsiteY38" fmla="*/ 443305 h 1704911"/>
                      <a:gd name="connsiteX39" fmla="*/ 103476 w 1151587"/>
                      <a:gd name="connsiteY39" fmla="*/ 440409 h 1704911"/>
                      <a:gd name="connsiteX40" fmla="*/ 10852 w 1151587"/>
                      <a:gd name="connsiteY40" fmla="*/ 322154 h 1704911"/>
                      <a:gd name="connsiteX41" fmla="*/ 316459 w 1151587"/>
                      <a:gd name="connsiteY41" fmla="*/ 47598 h 1704911"/>
                      <a:gd name="connsiteX0" fmla="*/ 232816 w 1067944"/>
                      <a:gd name="connsiteY0" fmla="*/ 30232 h 1687545"/>
                      <a:gd name="connsiteX1" fmla="*/ 453419 w 1067944"/>
                      <a:gd name="connsiteY1" fmla="*/ 12933 h 1687545"/>
                      <a:gd name="connsiteX2" fmla="*/ 504692 w 1067944"/>
                      <a:gd name="connsiteY2" fmla="*/ 154122 h 1687545"/>
                      <a:gd name="connsiteX3" fmla="*/ 506446 w 1067944"/>
                      <a:gd name="connsiteY3" fmla="*/ 171339 h 1687545"/>
                      <a:gd name="connsiteX4" fmla="*/ 512126 w 1067944"/>
                      <a:gd name="connsiteY4" fmla="*/ 173017 h 1687545"/>
                      <a:gd name="connsiteX5" fmla="*/ 754444 w 1067944"/>
                      <a:gd name="connsiteY5" fmla="*/ 480522 h 1687545"/>
                      <a:gd name="connsiteX6" fmla="*/ 759944 w 1067944"/>
                      <a:gd name="connsiteY6" fmla="*/ 540190 h 1687545"/>
                      <a:gd name="connsiteX7" fmla="*/ 767366 w 1067944"/>
                      <a:gd name="connsiteY7" fmla="*/ 536073 h 1687545"/>
                      <a:gd name="connsiteX8" fmla="*/ 771287 w 1067944"/>
                      <a:gd name="connsiteY8" fmla="*/ 542028 h 1687545"/>
                      <a:gd name="connsiteX9" fmla="*/ 875012 w 1067944"/>
                      <a:gd name="connsiteY9" fmla="*/ 715730 h 1687545"/>
                      <a:gd name="connsiteX10" fmla="*/ 1055133 w 1067944"/>
                      <a:gd name="connsiteY10" fmla="*/ 1209879 h 1687545"/>
                      <a:gd name="connsiteX11" fmla="*/ 1007366 w 1067944"/>
                      <a:gd name="connsiteY11" fmla="*/ 1189690 h 1687545"/>
                      <a:gd name="connsiteX12" fmla="*/ 983958 w 1067944"/>
                      <a:gd name="connsiteY12" fmla="*/ 1166493 h 1687545"/>
                      <a:gd name="connsiteX13" fmla="*/ 1012479 w 1067944"/>
                      <a:gd name="connsiteY13" fmla="*/ 1232634 h 1687545"/>
                      <a:gd name="connsiteX14" fmla="*/ 1054439 w 1067944"/>
                      <a:gd name="connsiteY14" fmla="*/ 1471273 h 1687545"/>
                      <a:gd name="connsiteX15" fmla="*/ 921689 w 1067944"/>
                      <a:gd name="connsiteY15" fmla="*/ 1370907 h 1687545"/>
                      <a:gd name="connsiteX16" fmla="*/ 914745 w 1067944"/>
                      <a:gd name="connsiteY16" fmla="*/ 1361899 h 1687545"/>
                      <a:gd name="connsiteX17" fmla="*/ 913683 w 1067944"/>
                      <a:gd name="connsiteY17" fmla="*/ 1365138 h 1687545"/>
                      <a:gd name="connsiteX18" fmla="*/ 935221 w 1067944"/>
                      <a:gd name="connsiteY18" fmla="*/ 1415086 h 1687545"/>
                      <a:gd name="connsiteX19" fmla="*/ 977182 w 1067944"/>
                      <a:gd name="connsiteY19" fmla="*/ 1653725 h 1687545"/>
                      <a:gd name="connsiteX20" fmla="*/ 796960 w 1067944"/>
                      <a:gd name="connsiteY20" fmla="*/ 1491771 h 1687545"/>
                      <a:gd name="connsiteX21" fmla="*/ 763237 w 1067944"/>
                      <a:gd name="connsiteY21" fmla="*/ 1443073 h 1687545"/>
                      <a:gd name="connsiteX22" fmla="*/ 755784 w 1067944"/>
                      <a:gd name="connsiteY22" fmla="*/ 1441776 h 1687545"/>
                      <a:gd name="connsiteX23" fmla="*/ 757832 w 1067944"/>
                      <a:gd name="connsiteY23" fmla="*/ 1446525 h 1687545"/>
                      <a:gd name="connsiteX24" fmla="*/ 799794 w 1067944"/>
                      <a:gd name="connsiteY24" fmla="*/ 1685163 h 1687545"/>
                      <a:gd name="connsiteX25" fmla="*/ 464455 w 1067944"/>
                      <a:gd name="connsiteY25" fmla="*/ 1277104 h 1687545"/>
                      <a:gd name="connsiteX26" fmla="*/ 380800 w 1067944"/>
                      <a:gd name="connsiteY26" fmla="*/ 1112157 h 1687545"/>
                      <a:gd name="connsiteX27" fmla="*/ 367159 w 1067944"/>
                      <a:gd name="connsiteY27" fmla="*/ 1094983 h 1687545"/>
                      <a:gd name="connsiteX28" fmla="*/ 286566 w 1067944"/>
                      <a:gd name="connsiteY28" fmla="*/ 978571 h 1687545"/>
                      <a:gd name="connsiteX29" fmla="*/ 277726 w 1067944"/>
                      <a:gd name="connsiteY29" fmla="*/ 963828 h 1687545"/>
                      <a:gd name="connsiteX30" fmla="*/ 273160 w 1067944"/>
                      <a:gd name="connsiteY30" fmla="*/ 962278 h 1687545"/>
                      <a:gd name="connsiteX31" fmla="*/ 297315 w 1067944"/>
                      <a:gd name="connsiteY31" fmla="*/ 1100789 h 1687545"/>
                      <a:gd name="connsiteX32" fmla="*/ 277444 w 1067944"/>
                      <a:gd name="connsiteY32" fmla="*/ 1429409 h 1687545"/>
                      <a:gd name="connsiteX33" fmla="*/ 76063 w 1067944"/>
                      <a:gd name="connsiteY33" fmla="*/ 941136 h 1687545"/>
                      <a:gd name="connsiteX34" fmla="*/ 43404 w 1067944"/>
                      <a:gd name="connsiteY34" fmla="*/ 753866 h 1687545"/>
                      <a:gd name="connsiteX35" fmla="*/ 29948 w 1067944"/>
                      <a:gd name="connsiteY35" fmla="*/ 726755 h 1687545"/>
                      <a:gd name="connsiteX36" fmla="*/ 0 w 1067944"/>
                      <a:gd name="connsiteY36" fmla="*/ 564520 h 1687545"/>
                      <a:gd name="connsiteX37" fmla="*/ 17133 w 1067944"/>
                      <a:gd name="connsiteY37" fmla="*/ 440578 h 1687545"/>
                      <a:gd name="connsiteX38" fmla="*/ 23568 w 1067944"/>
                      <a:gd name="connsiteY38" fmla="*/ 425939 h 1687545"/>
                      <a:gd name="connsiteX39" fmla="*/ 19833 w 1067944"/>
                      <a:gd name="connsiteY39" fmla="*/ 423043 h 1687545"/>
                      <a:gd name="connsiteX40" fmla="*/ 54704 w 1067944"/>
                      <a:gd name="connsiteY40" fmla="*/ 223290 h 1687545"/>
                      <a:gd name="connsiteX41" fmla="*/ 232816 w 1067944"/>
                      <a:gd name="connsiteY41" fmla="*/ 30232 h 1687545"/>
                      <a:gd name="connsiteX0" fmla="*/ 232816 w 1067944"/>
                      <a:gd name="connsiteY0" fmla="*/ 7742 h 1665055"/>
                      <a:gd name="connsiteX1" fmla="*/ 349111 w 1067944"/>
                      <a:gd name="connsiteY1" fmla="*/ 47170 h 1665055"/>
                      <a:gd name="connsiteX2" fmla="*/ 504692 w 1067944"/>
                      <a:gd name="connsiteY2" fmla="*/ 131632 h 1665055"/>
                      <a:gd name="connsiteX3" fmla="*/ 506446 w 1067944"/>
                      <a:gd name="connsiteY3" fmla="*/ 148849 h 1665055"/>
                      <a:gd name="connsiteX4" fmla="*/ 512126 w 1067944"/>
                      <a:gd name="connsiteY4" fmla="*/ 150527 h 1665055"/>
                      <a:gd name="connsiteX5" fmla="*/ 754444 w 1067944"/>
                      <a:gd name="connsiteY5" fmla="*/ 458032 h 1665055"/>
                      <a:gd name="connsiteX6" fmla="*/ 759944 w 1067944"/>
                      <a:gd name="connsiteY6" fmla="*/ 517700 h 1665055"/>
                      <a:gd name="connsiteX7" fmla="*/ 767366 w 1067944"/>
                      <a:gd name="connsiteY7" fmla="*/ 513583 h 1665055"/>
                      <a:gd name="connsiteX8" fmla="*/ 771287 w 1067944"/>
                      <a:gd name="connsiteY8" fmla="*/ 519538 h 1665055"/>
                      <a:gd name="connsiteX9" fmla="*/ 875012 w 1067944"/>
                      <a:gd name="connsiteY9" fmla="*/ 693240 h 1665055"/>
                      <a:gd name="connsiteX10" fmla="*/ 1055133 w 1067944"/>
                      <a:gd name="connsiteY10" fmla="*/ 1187389 h 1665055"/>
                      <a:gd name="connsiteX11" fmla="*/ 1007366 w 1067944"/>
                      <a:gd name="connsiteY11" fmla="*/ 1167200 h 1665055"/>
                      <a:gd name="connsiteX12" fmla="*/ 983958 w 1067944"/>
                      <a:gd name="connsiteY12" fmla="*/ 1144003 h 1665055"/>
                      <a:gd name="connsiteX13" fmla="*/ 1012479 w 1067944"/>
                      <a:gd name="connsiteY13" fmla="*/ 1210144 h 1665055"/>
                      <a:gd name="connsiteX14" fmla="*/ 1054439 w 1067944"/>
                      <a:gd name="connsiteY14" fmla="*/ 1448783 h 1665055"/>
                      <a:gd name="connsiteX15" fmla="*/ 921689 w 1067944"/>
                      <a:gd name="connsiteY15" fmla="*/ 1348417 h 1665055"/>
                      <a:gd name="connsiteX16" fmla="*/ 914745 w 1067944"/>
                      <a:gd name="connsiteY16" fmla="*/ 1339409 h 1665055"/>
                      <a:gd name="connsiteX17" fmla="*/ 913683 w 1067944"/>
                      <a:gd name="connsiteY17" fmla="*/ 1342648 h 1665055"/>
                      <a:gd name="connsiteX18" fmla="*/ 935221 w 1067944"/>
                      <a:gd name="connsiteY18" fmla="*/ 1392596 h 1665055"/>
                      <a:gd name="connsiteX19" fmla="*/ 977182 w 1067944"/>
                      <a:gd name="connsiteY19" fmla="*/ 1631235 h 1665055"/>
                      <a:gd name="connsiteX20" fmla="*/ 796960 w 1067944"/>
                      <a:gd name="connsiteY20" fmla="*/ 1469281 h 1665055"/>
                      <a:gd name="connsiteX21" fmla="*/ 763237 w 1067944"/>
                      <a:gd name="connsiteY21" fmla="*/ 1420583 h 1665055"/>
                      <a:gd name="connsiteX22" fmla="*/ 755784 w 1067944"/>
                      <a:gd name="connsiteY22" fmla="*/ 1419286 h 1665055"/>
                      <a:gd name="connsiteX23" fmla="*/ 757832 w 1067944"/>
                      <a:gd name="connsiteY23" fmla="*/ 1424035 h 1665055"/>
                      <a:gd name="connsiteX24" fmla="*/ 799794 w 1067944"/>
                      <a:gd name="connsiteY24" fmla="*/ 1662673 h 1665055"/>
                      <a:gd name="connsiteX25" fmla="*/ 464455 w 1067944"/>
                      <a:gd name="connsiteY25" fmla="*/ 1254614 h 1665055"/>
                      <a:gd name="connsiteX26" fmla="*/ 380800 w 1067944"/>
                      <a:gd name="connsiteY26" fmla="*/ 1089667 h 1665055"/>
                      <a:gd name="connsiteX27" fmla="*/ 367159 w 1067944"/>
                      <a:gd name="connsiteY27" fmla="*/ 1072493 h 1665055"/>
                      <a:gd name="connsiteX28" fmla="*/ 286566 w 1067944"/>
                      <a:gd name="connsiteY28" fmla="*/ 956081 h 1665055"/>
                      <a:gd name="connsiteX29" fmla="*/ 277726 w 1067944"/>
                      <a:gd name="connsiteY29" fmla="*/ 941338 h 1665055"/>
                      <a:gd name="connsiteX30" fmla="*/ 273160 w 1067944"/>
                      <a:gd name="connsiteY30" fmla="*/ 939788 h 1665055"/>
                      <a:gd name="connsiteX31" fmla="*/ 297315 w 1067944"/>
                      <a:gd name="connsiteY31" fmla="*/ 1078299 h 1665055"/>
                      <a:gd name="connsiteX32" fmla="*/ 277444 w 1067944"/>
                      <a:gd name="connsiteY32" fmla="*/ 1406919 h 1665055"/>
                      <a:gd name="connsiteX33" fmla="*/ 76063 w 1067944"/>
                      <a:gd name="connsiteY33" fmla="*/ 918646 h 1665055"/>
                      <a:gd name="connsiteX34" fmla="*/ 43404 w 1067944"/>
                      <a:gd name="connsiteY34" fmla="*/ 731376 h 1665055"/>
                      <a:gd name="connsiteX35" fmla="*/ 29948 w 1067944"/>
                      <a:gd name="connsiteY35" fmla="*/ 704265 h 1665055"/>
                      <a:gd name="connsiteX36" fmla="*/ 0 w 1067944"/>
                      <a:gd name="connsiteY36" fmla="*/ 542030 h 1665055"/>
                      <a:gd name="connsiteX37" fmla="*/ 17133 w 1067944"/>
                      <a:gd name="connsiteY37" fmla="*/ 418088 h 1665055"/>
                      <a:gd name="connsiteX38" fmla="*/ 23568 w 1067944"/>
                      <a:gd name="connsiteY38" fmla="*/ 403449 h 1665055"/>
                      <a:gd name="connsiteX39" fmla="*/ 19833 w 1067944"/>
                      <a:gd name="connsiteY39" fmla="*/ 400553 h 1665055"/>
                      <a:gd name="connsiteX40" fmla="*/ 54704 w 1067944"/>
                      <a:gd name="connsiteY40" fmla="*/ 200800 h 1665055"/>
                      <a:gd name="connsiteX41" fmla="*/ 232816 w 1067944"/>
                      <a:gd name="connsiteY41" fmla="*/ 7742 h 1665055"/>
                      <a:gd name="connsiteX0" fmla="*/ 54704 w 1067944"/>
                      <a:gd name="connsiteY0" fmla="*/ 155343 h 1619598"/>
                      <a:gd name="connsiteX1" fmla="*/ 349111 w 1067944"/>
                      <a:gd name="connsiteY1" fmla="*/ 1713 h 1619598"/>
                      <a:gd name="connsiteX2" fmla="*/ 504692 w 1067944"/>
                      <a:gd name="connsiteY2" fmla="*/ 86175 h 1619598"/>
                      <a:gd name="connsiteX3" fmla="*/ 506446 w 1067944"/>
                      <a:gd name="connsiteY3" fmla="*/ 103392 h 1619598"/>
                      <a:gd name="connsiteX4" fmla="*/ 512126 w 1067944"/>
                      <a:gd name="connsiteY4" fmla="*/ 105070 h 1619598"/>
                      <a:gd name="connsiteX5" fmla="*/ 754444 w 1067944"/>
                      <a:gd name="connsiteY5" fmla="*/ 412575 h 1619598"/>
                      <a:gd name="connsiteX6" fmla="*/ 759944 w 1067944"/>
                      <a:gd name="connsiteY6" fmla="*/ 472243 h 1619598"/>
                      <a:gd name="connsiteX7" fmla="*/ 767366 w 1067944"/>
                      <a:gd name="connsiteY7" fmla="*/ 468126 h 1619598"/>
                      <a:gd name="connsiteX8" fmla="*/ 771287 w 1067944"/>
                      <a:gd name="connsiteY8" fmla="*/ 474081 h 1619598"/>
                      <a:gd name="connsiteX9" fmla="*/ 875012 w 1067944"/>
                      <a:gd name="connsiteY9" fmla="*/ 647783 h 1619598"/>
                      <a:gd name="connsiteX10" fmla="*/ 1055133 w 1067944"/>
                      <a:gd name="connsiteY10" fmla="*/ 1141932 h 1619598"/>
                      <a:gd name="connsiteX11" fmla="*/ 1007366 w 1067944"/>
                      <a:gd name="connsiteY11" fmla="*/ 1121743 h 1619598"/>
                      <a:gd name="connsiteX12" fmla="*/ 983958 w 1067944"/>
                      <a:gd name="connsiteY12" fmla="*/ 1098546 h 1619598"/>
                      <a:gd name="connsiteX13" fmla="*/ 1012479 w 1067944"/>
                      <a:gd name="connsiteY13" fmla="*/ 1164687 h 1619598"/>
                      <a:gd name="connsiteX14" fmla="*/ 1054439 w 1067944"/>
                      <a:gd name="connsiteY14" fmla="*/ 1403326 h 1619598"/>
                      <a:gd name="connsiteX15" fmla="*/ 921689 w 1067944"/>
                      <a:gd name="connsiteY15" fmla="*/ 1302960 h 1619598"/>
                      <a:gd name="connsiteX16" fmla="*/ 914745 w 1067944"/>
                      <a:gd name="connsiteY16" fmla="*/ 1293952 h 1619598"/>
                      <a:gd name="connsiteX17" fmla="*/ 913683 w 1067944"/>
                      <a:gd name="connsiteY17" fmla="*/ 1297191 h 1619598"/>
                      <a:gd name="connsiteX18" fmla="*/ 935221 w 1067944"/>
                      <a:gd name="connsiteY18" fmla="*/ 1347139 h 1619598"/>
                      <a:gd name="connsiteX19" fmla="*/ 977182 w 1067944"/>
                      <a:gd name="connsiteY19" fmla="*/ 1585778 h 1619598"/>
                      <a:gd name="connsiteX20" fmla="*/ 796960 w 1067944"/>
                      <a:gd name="connsiteY20" fmla="*/ 1423824 h 1619598"/>
                      <a:gd name="connsiteX21" fmla="*/ 763237 w 1067944"/>
                      <a:gd name="connsiteY21" fmla="*/ 1375126 h 1619598"/>
                      <a:gd name="connsiteX22" fmla="*/ 755784 w 1067944"/>
                      <a:gd name="connsiteY22" fmla="*/ 1373829 h 1619598"/>
                      <a:gd name="connsiteX23" fmla="*/ 757832 w 1067944"/>
                      <a:gd name="connsiteY23" fmla="*/ 1378578 h 1619598"/>
                      <a:gd name="connsiteX24" fmla="*/ 799794 w 1067944"/>
                      <a:gd name="connsiteY24" fmla="*/ 1617216 h 1619598"/>
                      <a:gd name="connsiteX25" fmla="*/ 464455 w 1067944"/>
                      <a:gd name="connsiteY25" fmla="*/ 1209157 h 1619598"/>
                      <a:gd name="connsiteX26" fmla="*/ 380800 w 1067944"/>
                      <a:gd name="connsiteY26" fmla="*/ 1044210 h 1619598"/>
                      <a:gd name="connsiteX27" fmla="*/ 367159 w 1067944"/>
                      <a:gd name="connsiteY27" fmla="*/ 1027036 h 1619598"/>
                      <a:gd name="connsiteX28" fmla="*/ 286566 w 1067944"/>
                      <a:gd name="connsiteY28" fmla="*/ 910624 h 1619598"/>
                      <a:gd name="connsiteX29" fmla="*/ 277726 w 1067944"/>
                      <a:gd name="connsiteY29" fmla="*/ 895881 h 1619598"/>
                      <a:gd name="connsiteX30" fmla="*/ 273160 w 1067944"/>
                      <a:gd name="connsiteY30" fmla="*/ 894331 h 1619598"/>
                      <a:gd name="connsiteX31" fmla="*/ 297315 w 1067944"/>
                      <a:gd name="connsiteY31" fmla="*/ 1032842 h 1619598"/>
                      <a:gd name="connsiteX32" fmla="*/ 277444 w 1067944"/>
                      <a:gd name="connsiteY32" fmla="*/ 1361462 h 1619598"/>
                      <a:gd name="connsiteX33" fmla="*/ 76063 w 1067944"/>
                      <a:gd name="connsiteY33" fmla="*/ 873189 h 1619598"/>
                      <a:gd name="connsiteX34" fmla="*/ 43404 w 1067944"/>
                      <a:gd name="connsiteY34" fmla="*/ 685919 h 1619598"/>
                      <a:gd name="connsiteX35" fmla="*/ 29948 w 1067944"/>
                      <a:gd name="connsiteY35" fmla="*/ 658808 h 1619598"/>
                      <a:gd name="connsiteX36" fmla="*/ 0 w 1067944"/>
                      <a:gd name="connsiteY36" fmla="*/ 496573 h 1619598"/>
                      <a:gd name="connsiteX37" fmla="*/ 17133 w 1067944"/>
                      <a:gd name="connsiteY37" fmla="*/ 372631 h 1619598"/>
                      <a:gd name="connsiteX38" fmla="*/ 23568 w 1067944"/>
                      <a:gd name="connsiteY38" fmla="*/ 357992 h 1619598"/>
                      <a:gd name="connsiteX39" fmla="*/ 19833 w 1067944"/>
                      <a:gd name="connsiteY39" fmla="*/ 355096 h 1619598"/>
                      <a:gd name="connsiteX40" fmla="*/ 54704 w 1067944"/>
                      <a:gd name="connsiteY40" fmla="*/ 155343 h 1619598"/>
                      <a:gd name="connsiteX0" fmla="*/ 112386 w 1125626"/>
                      <a:gd name="connsiteY0" fmla="*/ 155343 h 1619598"/>
                      <a:gd name="connsiteX1" fmla="*/ 406793 w 1125626"/>
                      <a:gd name="connsiteY1" fmla="*/ 1713 h 1619598"/>
                      <a:gd name="connsiteX2" fmla="*/ 562374 w 1125626"/>
                      <a:gd name="connsiteY2" fmla="*/ 86175 h 1619598"/>
                      <a:gd name="connsiteX3" fmla="*/ 564128 w 1125626"/>
                      <a:gd name="connsiteY3" fmla="*/ 103392 h 1619598"/>
                      <a:gd name="connsiteX4" fmla="*/ 569808 w 1125626"/>
                      <a:gd name="connsiteY4" fmla="*/ 105070 h 1619598"/>
                      <a:gd name="connsiteX5" fmla="*/ 812126 w 1125626"/>
                      <a:gd name="connsiteY5" fmla="*/ 412575 h 1619598"/>
                      <a:gd name="connsiteX6" fmla="*/ 817626 w 1125626"/>
                      <a:gd name="connsiteY6" fmla="*/ 472243 h 1619598"/>
                      <a:gd name="connsiteX7" fmla="*/ 825048 w 1125626"/>
                      <a:gd name="connsiteY7" fmla="*/ 468126 h 1619598"/>
                      <a:gd name="connsiteX8" fmla="*/ 828969 w 1125626"/>
                      <a:gd name="connsiteY8" fmla="*/ 474081 h 1619598"/>
                      <a:gd name="connsiteX9" fmla="*/ 932694 w 1125626"/>
                      <a:gd name="connsiteY9" fmla="*/ 647783 h 1619598"/>
                      <a:gd name="connsiteX10" fmla="*/ 1112815 w 1125626"/>
                      <a:gd name="connsiteY10" fmla="*/ 1141932 h 1619598"/>
                      <a:gd name="connsiteX11" fmla="*/ 1065048 w 1125626"/>
                      <a:gd name="connsiteY11" fmla="*/ 1121743 h 1619598"/>
                      <a:gd name="connsiteX12" fmla="*/ 1041640 w 1125626"/>
                      <a:gd name="connsiteY12" fmla="*/ 1098546 h 1619598"/>
                      <a:gd name="connsiteX13" fmla="*/ 1070161 w 1125626"/>
                      <a:gd name="connsiteY13" fmla="*/ 1164687 h 1619598"/>
                      <a:gd name="connsiteX14" fmla="*/ 1112121 w 1125626"/>
                      <a:gd name="connsiteY14" fmla="*/ 1403326 h 1619598"/>
                      <a:gd name="connsiteX15" fmla="*/ 979371 w 1125626"/>
                      <a:gd name="connsiteY15" fmla="*/ 1302960 h 1619598"/>
                      <a:gd name="connsiteX16" fmla="*/ 972427 w 1125626"/>
                      <a:gd name="connsiteY16" fmla="*/ 1293952 h 1619598"/>
                      <a:gd name="connsiteX17" fmla="*/ 971365 w 1125626"/>
                      <a:gd name="connsiteY17" fmla="*/ 1297191 h 1619598"/>
                      <a:gd name="connsiteX18" fmla="*/ 992903 w 1125626"/>
                      <a:gd name="connsiteY18" fmla="*/ 1347139 h 1619598"/>
                      <a:gd name="connsiteX19" fmla="*/ 1034864 w 1125626"/>
                      <a:gd name="connsiteY19" fmla="*/ 1585778 h 1619598"/>
                      <a:gd name="connsiteX20" fmla="*/ 854642 w 1125626"/>
                      <a:gd name="connsiteY20" fmla="*/ 1423824 h 1619598"/>
                      <a:gd name="connsiteX21" fmla="*/ 820919 w 1125626"/>
                      <a:gd name="connsiteY21" fmla="*/ 1375126 h 1619598"/>
                      <a:gd name="connsiteX22" fmla="*/ 813466 w 1125626"/>
                      <a:gd name="connsiteY22" fmla="*/ 1373829 h 1619598"/>
                      <a:gd name="connsiteX23" fmla="*/ 815514 w 1125626"/>
                      <a:gd name="connsiteY23" fmla="*/ 1378578 h 1619598"/>
                      <a:gd name="connsiteX24" fmla="*/ 857476 w 1125626"/>
                      <a:gd name="connsiteY24" fmla="*/ 1617216 h 1619598"/>
                      <a:gd name="connsiteX25" fmla="*/ 522137 w 1125626"/>
                      <a:gd name="connsiteY25" fmla="*/ 1209157 h 1619598"/>
                      <a:gd name="connsiteX26" fmla="*/ 438482 w 1125626"/>
                      <a:gd name="connsiteY26" fmla="*/ 1044210 h 1619598"/>
                      <a:gd name="connsiteX27" fmla="*/ 424841 w 1125626"/>
                      <a:gd name="connsiteY27" fmla="*/ 1027036 h 1619598"/>
                      <a:gd name="connsiteX28" fmla="*/ 344248 w 1125626"/>
                      <a:gd name="connsiteY28" fmla="*/ 910624 h 1619598"/>
                      <a:gd name="connsiteX29" fmla="*/ 335408 w 1125626"/>
                      <a:gd name="connsiteY29" fmla="*/ 895881 h 1619598"/>
                      <a:gd name="connsiteX30" fmla="*/ 330842 w 1125626"/>
                      <a:gd name="connsiteY30" fmla="*/ 894331 h 1619598"/>
                      <a:gd name="connsiteX31" fmla="*/ 354997 w 1125626"/>
                      <a:gd name="connsiteY31" fmla="*/ 1032842 h 1619598"/>
                      <a:gd name="connsiteX32" fmla="*/ 335126 w 1125626"/>
                      <a:gd name="connsiteY32" fmla="*/ 1361462 h 1619598"/>
                      <a:gd name="connsiteX33" fmla="*/ 133745 w 1125626"/>
                      <a:gd name="connsiteY33" fmla="*/ 873189 h 1619598"/>
                      <a:gd name="connsiteX34" fmla="*/ 101086 w 1125626"/>
                      <a:gd name="connsiteY34" fmla="*/ 685919 h 1619598"/>
                      <a:gd name="connsiteX35" fmla="*/ 87630 w 1125626"/>
                      <a:gd name="connsiteY35" fmla="*/ 658808 h 1619598"/>
                      <a:gd name="connsiteX36" fmla="*/ 57682 w 1125626"/>
                      <a:gd name="connsiteY36" fmla="*/ 496573 h 1619598"/>
                      <a:gd name="connsiteX37" fmla="*/ 74815 w 1125626"/>
                      <a:gd name="connsiteY37" fmla="*/ 372631 h 1619598"/>
                      <a:gd name="connsiteX38" fmla="*/ 81250 w 1125626"/>
                      <a:gd name="connsiteY38" fmla="*/ 357992 h 1619598"/>
                      <a:gd name="connsiteX39" fmla="*/ 4919 w 1125626"/>
                      <a:gd name="connsiteY39" fmla="*/ 248675 h 1619598"/>
                      <a:gd name="connsiteX40" fmla="*/ 112386 w 1125626"/>
                      <a:gd name="connsiteY40" fmla="*/ 155343 h 1619598"/>
                      <a:gd name="connsiteX0" fmla="*/ 0 w 1120707"/>
                      <a:gd name="connsiteY0" fmla="*/ 253392 h 1624315"/>
                      <a:gd name="connsiteX1" fmla="*/ 401874 w 1120707"/>
                      <a:gd name="connsiteY1" fmla="*/ 6430 h 1624315"/>
                      <a:gd name="connsiteX2" fmla="*/ 557455 w 1120707"/>
                      <a:gd name="connsiteY2" fmla="*/ 90892 h 1624315"/>
                      <a:gd name="connsiteX3" fmla="*/ 559209 w 1120707"/>
                      <a:gd name="connsiteY3" fmla="*/ 108109 h 1624315"/>
                      <a:gd name="connsiteX4" fmla="*/ 564889 w 1120707"/>
                      <a:gd name="connsiteY4" fmla="*/ 109787 h 1624315"/>
                      <a:gd name="connsiteX5" fmla="*/ 807207 w 1120707"/>
                      <a:gd name="connsiteY5" fmla="*/ 417292 h 1624315"/>
                      <a:gd name="connsiteX6" fmla="*/ 812707 w 1120707"/>
                      <a:gd name="connsiteY6" fmla="*/ 476960 h 1624315"/>
                      <a:gd name="connsiteX7" fmla="*/ 820129 w 1120707"/>
                      <a:gd name="connsiteY7" fmla="*/ 472843 h 1624315"/>
                      <a:gd name="connsiteX8" fmla="*/ 824050 w 1120707"/>
                      <a:gd name="connsiteY8" fmla="*/ 478798 h 1624315"/>
                      <a:gd name="connsiteX9" fmla="*/ 927775 w 1120707"/>
                      <a:gd name="connsiteY9" fmla="*/ 652500 h 1624315"/>
                      <a:gd name="connsiteX10" fmla="*/ 1107896 w 1120707"/>
                      <a:gd name="connsiteY10" fmla="*/ 1146649 h 1624315"/>
                      <a:gd name="connsiteX11" fmla="*/ 1060129 w 1120707"/>
                      <a:gd name="connsiteY11" fmla="*/ 1126460 h 1624315"/>
                      <a:gd name="connsiteX12" fmla="*/ 1036721 w 1120707"/>
                      <a:gd name="connsiteY12" fmla="*/ 1103263 h 1624315"/>
                      <a:gd name="connsiteX13" fmla="*/ 1065242 w 1120707"/>
                      <a:gd name="connsiteY13" fmla="*/ 1169404 h 1624315"/>
                      <a:gd name="connsiteX14" fmla="*/ 1107202 w 1120707"/>
                      <a:gd name="connsiteY14" fmla="*/ 1408043 h 1624315"/>
                      <a:gd name="connsiteX15" fmla="*/ 974452 w 1120707"/>
                      <a:gd name="connsiteY15" fmla="*/ 1307677 h 1624315"/>
                      <a:gd name="connsiteX16" fmla="*/ 967508 w 1120707"/>
                      <a:gd name="connsiteY16" fmla="*/ 1298669 h 1624315"/>
                      <a:gd name="connsiteX17" fmla="*/ 966446 w 1120707"/>
                      <a:gd name="connsiteY17" fmla="*/ 1301908 h 1624315"/>
                      <a:gd name="connsiteX18" fmla="*/ 987984 w 1120707"/>
                      <a:gd name="connsiteY18" fmla="*/ 1351856 h 1624315"/>
                      <a:gd name="connsiteX19" fmla="*/ 1029945 w 1120707"/>
                      <a:gd name="connsiteY19" fmla="*/ 1590495 h 1624315"/>
                      <a:gd name="connsiteX20" fmla="*/ 849723 w 1120707"/>
                      <a:gd name="connsiteY20" fmla="*/ 1428541 h 1624315"/>
                      <a:gd name="connsiteX21" fmla="*/ 816000 w 1120707"/>
                      <a:gd name="connsiteY21" fmla="*/ 1379843 h 1624315"/>
                      <a:gd name="connsiteX22" fmla="*/ 808547 w 1120707"/>
                      <a:gd name="connsiteY22" fmla="*/ 1378546 h 1624315"/>
                      <a:gd name="connsiteX23" fmla="*/ 810595 w 1120707"/>
                      <a:gd name="connsiteY23" fmla="*/ 1383295 h 1624315"/>
                      <a:gd name="connsiteX24" fmla="*/ 852557 w 1120707"/>
                      <a:gd name="connsiteY24" fmla="*/ 1621933 h 1624315"/>
                      <a:gd name="connsiteX25" fmla="*/ 517218 w 1120707"/>
                      <a:gd name="connsiteY25" fmla="*/ 1213874 h 1624315"/>
                      <a:gd name="connsiteX26" fmla="*/ 433563 w 1120707"/>
                      <a:gd name="connsiteY26" fmla="*/ 1048927 h 1624315"/>
                      <a:gd name="connsiteX27" fmla="*/ 419922 w 1120707"/>
                      <a:gd name="connsiteY27" fmla="*/ 1031753 h 1624315"/>
                      <a:gd name="connsiteX28" fmla="*/ 339329 w 1120707"/>
                      <a:gd name="connsiteY28" fmla="*/ 915341 h 1624315"/>
                      <a:gd name="connsiteX29" fmla="*/ 330489 w 1120707"/>
                      <a:gd name="connsiteY29" fmla="*/ 900598 h 1624315"/>
                      <a:gd name="connsiteX30" fmla="*/ 325923 w 1120707"/>
                      <a:gd name="connsiteY30" fmla="*/ 899048 h 1624315"/>
                      <a:gd name="connsiteX31" fmla="*/ 350078 w 1120707"/>
                      <a:gd name="connsiteY31" fmla="*/ 1037559 h 1624315"/>
                      <a:gd name="connsiteX32" fmla="*/ 330207 w 1120707"/>
                      <a:gd name="connsiteY32" fmla="*/ 1366179 h 1624315"/>
                      <a:gd name="connsiteX33" fmla="*/ 128826 w 1120707"/>
                      <a:gd name="connsiteY33" fmla="*/ 877906 h 1624315"/>
                      <a:gd name="connsiteX34" fmla="*/ 96167 w 1120707"/>
                      <a:gd name="connsiteY34" fmla="*/ 690636 h 1624315"/>
                      <a:gd name="connsiteX35" fmla="*/ 82711 w 1120707"/>
                      <a:gd name="connsiteY35" fmla="*/ 663525 h 1624315"/>
                      <a:gd name="connsiteX36" fmla="*/ 52763 w 1120707"/>
                      <a:gd name="connsiteY36" fmla="*/ 501290 h 1624315"/>
                      <a:gd name="connsiteX37" fmla="*/ 69896 w 1120707"/>
                      <a:gd name="connsiteY37" fmla="*/ 377348 h 1624315"/>
                      <a:gd name="connsiteX38" fmla="*/ 76331 w 1120707"/>
                      <a:gd name="connsiteY38" fmla="*/ 362709 h 1624315"/>
                      <a:gd name="connsiteX39" fmla="*/ 0 w 1120707"/>
                      <a:gd name="connsiteY39" fmla="*/ 253392 h 1624315"/>
                      <a:gd name="connsiteX0" fmla="*/ 0 w 1120707"/>
                      <a:gd name="connsiteY0" fmla="*/ 162500 h 1533423"/>
                      <a:gd name="connsiteX1" fmla="*/ 557455 w 1120707"/>
                      <a:gd name="connsiteY1" fmla="*/ 0 h 1533423"/>
                      <a:gd name="connsiteX2" fmla="*/ 559209 w 1120707"/>
                      <a:gd name="connsiteY2" fmla="*/ 17217 h 1533423"/>
                      <a:gd name="connsiteX3" fmla="*/ 564889 w 1120707"/>
                      <a:gd name="connsiteY3" fmla="*/ 18895 h 1533423"/>
                      <a:gd name="connsiteX4" fmla="*/ 807207 w 1120707"/>
                      <a:gd name="connsiteY4" fmla="*/ 326400 h 1533423"/>
                      <a:gd name="connsiteX5" fmla="*/ 812707 w 1120707"/>
                      <a:gd name="connsiteY5" fmla="*/ 386068 h 1533423"/>
                      <a:gd name="connsiteX6" fmla="*/ 820129 w 1120707"/>
                      <a:gd name="connsiteY6" fmla="*/ 381951 h 1533423"/>
                      <a:gd name="connsiteX7" fmla="*/ 824050 w 1120707"/>
                      <a:gd name="connsiteY7" fmla="*/ 387906 h 1533423"/>
                      <a:gd name="connsiteX8" fmla="*/ 927775 w 1120707"/>
                      <a:gd name="connsiteY8" fmla="*/ 561608 h 1533423"/>
                      <a:gd name="connsiteX9" fmla="*/ 1107896 w 1120707"/>
                      <a:gd name="connsiteY9" fmla="*/ 1055757 h 1533423"/>
                      <a:gd name="connsiteX10" fmla="*/ 1060129 w 1120707"/>
                      <a:gd name="connsiteY10" fmla="*/ 1035568 h 1533423"/>
                      <a:gd name="connsiteX11" fmla="*/ 1036721 w 1120707"/>
                      <a:gd name="connsiteY11" fmla="*/ 1012371 h 1533423"/>
                      <a:gd name="connsiteX12" fmla="*/ 1065242 w 1120707"/>
                      <a:gd name="connsiteY12" fmla="*/ 1078512 h 1533423"/>
                      <a:gd name="connsiteX13" fmla="*/ 1107202 w 1120707"/>
                      <a:gd name="connsiteY13" fmla="*/ 1317151 h 1533423"/>
                      <a:gd name="connsiteX14" fmla="*/ 974452 w 1120707"/>
                      <a:gd name="connsiteY14" fmla="*/ 1216785 h 1533423"/>
                      <a:gd name="connsiteX15" fmla="*/ 967508 w 1120707"/>
                      <a:gd name="connsiteY15" fmla="*/ 1207777 h 1533423"/>
                      <a:gd name="connsiteX16" fmla="*/ 966446 w 1120707"/>
                      <a:gd name="connsiteY16" fmla="*/ 1211016 h 1533423"/>
                      <a:gd name="connsiteX17" fmla="*/ 987984 w 1120707"/>
                      <a:gd name="connsiteY17" fmla="*/ 1260964 h 1533423"/>
                      <a:gd name="connsiteX18" fmla="*/ 1029945 w 1120707"/>
                      <a:gd name="connsiteY18" fmla="*/ 1499603 h 1533423"/>
                      <a:gd name="connsiteX19" fmla="*/ 849723 w 1120707"/>
                      <a:gd name="connsiteY19" fmla="*/ 1337649 h 1533423"/>
                      <a:gd name="connsiteX20" fmla="*/ 816000 w 1120707"/>
                      <a:gd name="connsiteY20" fmla="*/ 1288951 h 1533423"/>
                      <a:gd name="connsiteX21" fmla="*/ 808547 w 1120707"/>
                      <a:gd name="connsiteY21" fmla="*/ 1287654 h 1533423"/>
                      <a:gd name="connsiteX22" fmla="*/ 810595 w 1120707"/>
                      <a:gd name="connsiteY22" fmla="*/ 1292403 h 1533423"/>
                      <a:gd name="connsiteX23" fmla="*/ 852557 w 1120707"/>
                      <a:gd name="connsiteY23" fmla="*/ 1531041 h 1533423"/>
                      <a:gd name="connsiteX24" fmla="*/ 517218 w 1120707"/>
                      <a:gd name="connsiteY24" fmla="*/ 1122982 h 1533423"/>
                      <a:gd name="connsiteX25" fmla="*/ 433563 w 1120707"/>
                      <a:gd name="connsiteY25" fmla="*/ 958035 h 1533423"/>
                      <a:gd name="connsiteX26" fmla="*/ 419922 w 1120707"/>
                      <a:gd name="connsiteY26" fmla="*/ 940861 h 1533423"/>
                      <a:gd name="connsiteX27" fmla="*/ 339329 w 1120707"/>
                      <a:gd name="connsiteY27" fmla="*/ 824449 h 1533423"/>
                      <a:gd name="connsiteX28" fmla="*/ 330489 w 1120707"/>
                      <a:gd name="connsiteY28" fmla="*/ 809706 h 1533423"/>
                      <a:gd name="connsiteX29" fmla="*/ 325923 w 1120707"/>
                      <a:gd name="connsiteY29" fmla="*/ 808156 h 1533423"/>
                      <a:gd name="connsiteX30" fmla="*/ 350078 w 1120707"/>
                      <a:gd name="connsiteY30" fmla="*/ 946667 h 1533423"/>
                      <a:gd name="connsiteX31" fmla="*/ 330207 w 1120707"/>
                      <a:gd name="connsiteY31" fmla="*/ 1275287 h 1533423"/>
                      <a:gd name="connsiteX32" fmla="*/ 128826 w 1120707"/>
                      <a:gd name="connsiteY32" fmla="*/ 787014 h 1533423"/>
                      <a:gd name="connsiteX33" fmla="*/ 96167 w 1120707"/>
                      <a:gd name="connsiteY33" fmla="*/ 599744 h 1533423"/>
                      <a:gd name="connsiteX34" fmla="*/ 82711 w 1120707"/>
                      <a:gd name="connsiteY34" fmla="*/ 572633 h 1533423"/>
                      <a:gd name="connsiteX35" fmla="*/ 52763 w 1120707"/>
                      <a:gd name="connsiteY35" fmla="*/ 410398 h 1533423"/>
                      <a:gd name="connsiteX36" fmla="*/ 69896 w 1120707"/>
                      <a:gd name="connsiteY36" fmla="*/ 286456 h 1533423"/>
                      <a:gd name="connsiteX37" fmla="*/ 76331 w 1120707"/>
                      <a:gd name="connsiteY37" fmla="*/ 271817 h 1533423"/>
                      <a:gd name="connsiteX38" fmla="*/ 0 w 1120707"/>
                      <a:gd name="connsiteY38" fmla="*/ 162500 h 1533423"/>
                      <a:gd name="connsiteX0" fmla="*/ 23568 w 1067944"/>
                      <a:gd name="connsiteY0" fmla="*/ 271817 h 1533423"/>
                      <a:gd name="connsiteX1" fmla="*/ 504692 w 1067944"/>
                      <a:gd name="connsiteY1" fmla="*/ 0 h 1533423"/>
                      <a:gd name="connsiteX2" fmla="*/ 506446 w 1067944"/>
                      <a:gd name="connsiteY2" fmla="*/ 17217 h 1533423"/>
                      <a:gd name="connsiteX3" fmla="*/ 512126 w 1067944"/>
                      <a:gd name="connsiteY3" fmla="*/ 18895 h 1533423"/>
                      <a:gd name="connsiteX4" fmla="*/ 754444 w 1067944"/>
                      <a:gd name="connsiteY4" fmla="*/ 326400 h 1533423"/>
                      <a:gd name="connsiteX5" fmla="*/ 759944 w 1067944"/>
                      <a:gd name="connsiteY5" fmla="*/ 386068 h 1533423"/>
                      <a:gd name="connsiteX6" fmla="*/ 767366 w 1067944"/>
                      <a:gd name="connsiteY6" fmla="*/ 381951 h 1533423"/>
                      <a:gd name="connsiteX7" fmla="*/ 771287 w 1067944"/>
                      <a:gd name="connsiteY7" fmla="*/ 387906 h 1533423"/>
                      <a:gd name="connsiteX8" fmla="*/ 875012 w 1067944"/>
                      <a:gd name="connsiteY8" fmla="*/ 561608 h 1533423"/>
                      <a:gd name="connsiteX9" fmla="*/ 1055133 w 1067944"/>
                      <a:gd name="connsiteY9" fmla="*/ 1055757 h 1533423"/>
                      <a:gd name="connsiteX10" fmla="*/ 1007366 w 1067944"/>
                      <a:gd name="connsiteY10" fmla="*/ 1035568 h 1533423"/>
                      <a:gd name="connsiteX11" fmla="*/ 983958 w 1067944"/>
                      <a:gd name="connsiteY11" fmla="*/ 1012371 h 1533423"/>
                      <a:gd name="connsiteX12" fmla="*/ 1012479 w 1067944"/>
                      <a:gd name="connsiteY12" fmla="*/ 1078512 h 1533423"/>
                      <a:gd name="connsiteX13" fmla="*/ 1054439 w 1067944"/>
                      <a:gd name="connsiteY13" fmla="*/ 1317151 h 1533423"/>
                      <a:gd name="connsiteX14" fmla="*/ 921689 w 1067944"/>
                      <a:gd name="connsiteY14" fmla="*/ 1216785 h 1533423"/>
                      <a:gd name="connsiteX15" fmla="*/ 914745 w 1067944"/>
                      <a:gd name="connsiteY15" fmla="*/ 1207777 h 1533423"/>
                      <a:gd name="connsiteX16" fmla="*/ 913683 w 1067944"/>
                      <a:gd name="connsiteY16" fmla="*/ 1211016 h 1533423"/>
                      <a:gd name="connsiteX17" fmla="*/ 935221 w 1067944"/>
                      <a:gd name="connsiteY17" fmla="*/ 1260964 h 1533423"/>
                      <a:gd name="connsiteX18" fmla="*/ 977182 w 1067944"/>
                      <a:gd name="connsiteY18" fmla="*/ 1499603 h 1533423"/>
                      <a:gd name="connsiteX19" fmla="*/ 796960 w 1067944"/>
                      <a:gd name="connsiteY19" fmla="*/ 1337649 h 1533423"/>
                      <a:gd name="connsiteX20" fmla="*/ 763237 w 1067944"/>
                      <a:gd name="connsiteY20" fmla="*/ 1288951 h 1533423"/>
                      <a:gd name="connsiteX21" fmla="*/ 755784 w 1067944"/>
                      <a:gd name="connsiteY21" fmla="*/ 1287654 h 1533423"/>
                      <a:gd name="connsiteX22" fmla="*/ 757832 w 1067944"/>
                      <a:gd name="connsiteY22" fmla="*/ 1292403 h 1533423"/>
                      <a:gd name="connsiteX23" fmla="*/ 799794 w 1067944"/>
                      <a:gd name="connsiteY23" fmla="*/ 1531041 h 1533423"/>
                      <a:gd name="connsiteX24" fmla="*/ 464455 w 1067944"/>
                      <a:gd name="connsiteY24" fmla="*/ 1122982 h 1533423"/>
                      <a:gd name="connsiteX25" fmla="*/ 380800 w 1067944"/>
                      <a:gd name="connsiteY25" fmla="*/ 958035 h 1533423"/>
                      <a:gd name="connsiteX26" fmla="*/ 367159 w 1067944"/>
                      <a:gd name="connsiteY26" fmla="*/ 940861 h 1533423"/>
                      <a:gd name="connsiteX27" fmla="*/ 286566 w 1067944"/>
                      <a:gd name="connsiteY27" fmla="*/ 824449 h 1533423"/>
                      <a:gd name="connsiteX28" fmla="*/ 277726 w 1067944"/>
                      <a:gd name="connsiteY28" fmla="*/ 809706 h 1533423"/>
                      <a:gd name="connsiteX29" fmla="*/ 273160 w 1067944"/>
                      <a:gd name="connsiteY29" fmla="*/ 808156 h 1533423"/>
                      <a:gd name="connsiteX30" fmla="*/ 297315 w 1067944"/>
                      <a:gd name="connsiteY30" fmla="*/ 946667 h 1533423"/>
                      <a:gd name="connsiteX31" fmla="*/ 277444 w 1067944"/>
                      <a:gd name="connsiteY31" fmla="*/ 1275287 h 1533423"/>
                      <a:gd name="connsiteX32" fmla="*/ 76063 w 1067944"/>
                      <a:gd name="connsiteY32" fmla="*/ 787014 h 1533423"/>
                      <a:gd name="connsiteX33" fmla="*/ 43404 w 1067944"/>
                      <a:gd name="connsiteY33" fmla="*/ 599744 h 1533423"/>
                      <a:gd name="connsiteX34" fmla="*/ 29948 w 1067944"/>
                      <a:gd name="connsiteY34" fmla="*/ 572633 h 1533423"/>
                      <a:gd name="connsiteX35" fmla="*/ 0 w 1067944"/>
                      <a:gd name="connsiteY35" fmla="*/ 410398 h 1533423"/>
                      <a:gd name="connsiteX36" fmla="*/ 17133 w 1067944"/>
                      <a:gd name="connsiteY36" fmla="*/ 286456 h 1533423"/>
                      <a:gd name="connsiteX37" fmla="*/ 23568 w 1067944"/>
                      <a:gd name="connsiteY37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324795 h 1586401"/>
                      <a:gd name="connsiteX1" fmla="*/ 205745 w 1067944"/>
                      <a:gd name="connsiteY1" fmla="*/ 69389 h 1586401"/>
                      <a:gd name="connsiteX2" fmla="*/ 504692 w 1067944"/>
                      <a:gd name="connsiteY2" fmla="*/ 52978 h 1586401"/>
                      <a:gd name="connsiteX3" fmla="*/ 506446 w 1067944"/>
                      <a:gd name="connsiteY3" fmla="*/ 70195 h 1586401"/>
                      <a:gd name="connsiteX4" fmla="*/ 512126 w 1067944"/>
                      <a:gd name="connsiteY4" fmla="*/ 71873 h 1586401"/>
                      <a:gd name="connsiteX5" fmla="*/ 754444 w 1067944"/>
                      <a:gd name="connsiteY5" fmla="*/ 379378 h 1586401"/>
                      <a:gd name="connsiteX6" fmla="*/ 759944 w 1067944"/>
                      <a:gd name="connsiteY6" fmla="*/ 439046 h 1586401"/>
                      <a:gd name="connsiteX7" fmla="*/ 767366 w 1067944"/>
                      <a:gd name="connsiteY7" fmla="*/ 434929 h 1586401"/>
                      <a:gd name="connsiteX8" fmla="*/ 771287 w 1067944"/>
                      <a:gd name="connsiteY8" fmla="*/ 440884 h 1586401"/>
                      <a:gd name="connsiteX9" fmla="*/ 875012 w 1067944"/>
                      <a:gd name="connsiteY9" fmla="*/ 614586 h 1586401"/>
                      <a:gd name="connsiteX10" fmla="*/ 1055133 w 1067944"/>
                      <a:gd name="connsiteY10" fmla="*/ 1108735 h 1586401"/>
                      <a:gd name="connsiteX11" fmla="*/ 1007366 w 1067944"/>
                      <a:gd name="connsiteY11" fmla="*/ 1088546 h 1586401"/>
                      <a:gd name="connsiteX12" fmla="*/ 983958 w 1067944"/>
                      <a:gd name="connsiteY12" fmla="*/ 1065349 h 1586401"/>
                      <a:gd name="connsiteX13" fmla="*/ 1012479 w 1067944"/>
                      <a:gd name="connsiteY13" fmla="*/ 1131490 h 1586401"/>
                      <a:gd name="connsiteX14" fmla="*/ 1054439 w 1067944"/>
                      <a:gd name="connsiteY14" fmla="*/ 1370129 h 1586401"/>
                      <a:gd name="connsiteX15" fmla="*/ 921689 w 1067944"/>
                      <a:gd name="connsiteY15" fmla="*/ 1269763 h 1586401"/>
                      <a:gd name="connsiteX16" fmla="*/ 914745 w 1067944"/>
                      <a:gd name="connsiteY16" fmla="*/ 1260755 h 1586401"/>
                      <a:gd name="connsiteX17" fmla="*/ 913683 w 1067944"/>
                      <a:gd name="connsiteY17" fmla="*/ 1263994 h 1586401"/>
                      <a:gd name="connsiteX18" fmla="*/ 935221 w 1067944"/>
                      <a:gd name="connsiteY18" fmla="*/ 1313942 h 1586401"/>
                      <a:gd name="connsiteX19" fmla="*/ 977182 w 1067944"/>
                      <a:gd name="connsiteY19" fmla="*/ 1552581 h 1586401"/>
                      <a:gd name="connsiteX20" fmla="*/ 796960 w 1067944"/>
                      <a:gd name="connsiteY20" fmla="*/ 1390627 h 1586401"/>
                      <a:gd name="connsiteX21" fmla="*/ 763237 w 1067944"/>
                      <a:gd name="connsiteY21" fmla="*/ 1341929 h 1586401"/>
                      <a:gd name="connsiteX22" fmla="*/ 755784 w 1067944"/>
                      <a:gd name="connsiteY22" fmla="*/ 1340632 h 1586401"/>
                      <a:gd name="connsiteX23" fmla="*/ 757832 w 1067944"/>
                      <a:gd name="connsiteY23" fmla="*/ 1345381 h 1586401"/>
                      <a:gd name="connsiteX24" fmla="*/ 799794 w 1067944"/>
                      <a:gd name="connsiteY24" fmla="*/ 1584019 h 1586401"/>
                      <a:gd name="connsiteX25" fmla="*/ 464455 w 1067944"/>
                      <a:gd name="connsiteY25" fmla="*/ 1175960 h 1586401"/>
                      <a:gd name="connsiteX26" fmla="*/ 380800 w 1067944"/>
                      <a:gd name="connsiteY26" fmla="*/ 1011013 h 1586401"/>
                      <a:gd name="connsiteX27" fmla="*/ 367159 w 1067944"/>
                      <a:gd name="connsiteY27" fmla="*/ 993839 h 1586401"/>
                      <a:gd name="connsiteX28" fmla="*/ 286566 w 1067944"/>
                      <a:gd name="connsiteY28" fmla="*/ 877427 h 1586401"/>
                      <a:gd name="connsiteX29" fmla="*/ 277726 w 1067944"/>
                      <a:gd name="connsiteY29" fmla="*/ 862684 h 1586401"/>
                      <a:gd name="connsiteX30" fmla="*/ 273160 w 1067944"/>
                      <a:gd name="connsiteY30" fmla="*/ 861134 h 1586401"/>
                      <a:gd name="connsiteX31" fmla="*/ 297315 w 1067944"/>
                      <a:gd name="connsiteY31" fmla="*/ 999645 h 1586401"/>
                      <a:gd name="connsiteX32" fmla="*/ 277444 w 1067944"/>
                      <a:gd name="connsiteY32" fmla="*/ 1328265 h 1586401"/>
                      <a:gd name="connsiteX33" fmla="*/ 76063 w 1067944"/>
                      <a:gd name="connsiteY33" fmla="*/ 839992 h 1586401"/>
                      <a:gd name="connsiteX34" fmla="*/ 43404 w 1067944"/>
                      <a:gd name="connsiteY34" fmla="*/ 652722 h 1586401"/>
                      <a:gd name="connsiteX35" fmla="*/ 29948 w 1067944"/>
                      <a:gd name="connsiteY35" fmla="*/ 625611 h 1586401"/>
                      <a:gd name="connsiteX36" fmla="*/ 0 w 1067944"/>
                      <a:gd name="connsiteY36" fmla="*/ 463376 h 1586401"/>
                      <a:gd name="connsiteX37" fmla="*/ 17133 w 1067944"/>
                      <a:gd name="connsiteY37" fmla="*/ 339434 h 1586401"/>
                      <a:gd name="connsiteX38" fmla="*/ 23568 w 1067944"/>
                      <a:gd name="connsiteY38" fmla="*/ 324795 h 1586401"/>
                      <a:gd name="connsiteX0" fmla="*/ 33076 w 1077452"/>
                      <a:gd name="connsiteY0" fmla="*/ 324795 h 1586401"/>
                      <a:gd name="connsiteX1" fmla="*/ 215253 w 1077452"/>
                      <a:gd name="connsiteY1" fmla="*/ 69389 h 1586401"/>
                      <a:gd name="connsiteX2" fmla="*/ 514200 w 1077452"/>
                      <a:gd name="connsiteY2" fmla="*/ 52978 h 1586401"/>
                      <a:gd name="connsiteX3" fmla="*/ 515954 w 1077452"/>
                      <a:gd name="connsiteY3" fmla="*/ 70195 h 1586401"/>
                      <a:gd name="connsiteX4" fmla="*/ 521634 w 1077452"/>
                      <a:gd name="connsiteY4" fmla="*/ 71873 h 1586401"/>
                      <a:gd name="connsiteX5" fmla="*/ 763952 w 1077452"/>
                      <a:gd name="connsiteY5" fmla="*/ 379378 h 1586401"/>
                      <a:gd name="connsiteX6" fmla="*/ 769452 w 1077452"/>
                      <a:gd name="connsiteY6" fmla="*/ 439046 h 1586401"/>
                      <a:gd name="connsiteX7" fmla="*/ 776874 w 1077452"/>
                      <a:gd name="connsiteY7" fmla="*/ 434929 h 1586401"/>
                      <a:gd name="connsiteX8" fmla="*/ 780795 w 1077452"/>
                      <a:gd name="connsiteY8" fmla="*/ 440884 h 1586401"/>
                      <a:gd name="connsiteX9" fmla="*/ 884520 w 1077452"/>
                      <a:gd name="connsiteY9" fmla="*/ 614586 h 1586401"/>
                      <a:gd name="connsiteX10" fmla="*/ 1064641 w 1077452"/>
                      <a:gd name="connsiteY10" fmla="*/ 1108735 h 1586401"/>
                      <a:gd name="connsiteX11" fmla="*/ 1016874 w 1077452"/>
                      <a:gd name="connsiteY11" fmla="*/ 1088546 h 1586401"/>
                      <a:gd name="connsiteX12" fmla="*/ 993466 w 1077452"/>
                      <a:gd name="connsiteY12" fmla="*/ 1065349 h 1586401"/>
                      <a:gd name="connsiteX13" fmla="*/ 1021987 w 1077452"/>
                      <a:gd name="connsiteY13" fmla="*/ 1131490 h 1586401"/>
                      <a:gd name="connsiteX14" fmla="*/ 1063947 w 1077452"/>
                      <a:gd name="connsiteY14" fmla="*/ 1370129 h 1586401"/>
                      <a:gd name="connsiteX15" fmla="*/ 931197 w 1077452"/>
                      <a:gd name="connsiteY15" fmla="*/ 1269763 h 1586401"/>
                      <a:gd name="connsiteX16" fmla="*/ 924253 w 1077452"/>
                      <a:gd name="connsiteY16" fmla="*/ 1260755 h 1586401"/>
                      <a:gd name="connsiteX17" fmla="*/ 923191 w 1077452"/>
                      <a:gd name="connsiteY17" fmla="*/ 1263994 h 1586401"/>
                      <a:gd name="connsiteX18" fmla="*/ 944729 w 1077452"/>
                      <a:gd name="connsiteY18" fmla="*/ 1313942 h 1586401"/>
                      <a:gd name="connsiteX19" fmla="*/ 986690 w 1077452"/>
                      <a:gd name="connsiteY19" fmla="*/ 1552581 h 1586401"/>
                      <a:gd name="connsiteX20" fmla="*/ 806468 w 1077452"/>
                      <a:gd name="connsiteY20" fmla="*/ 1390627 h 1586401"/>
                      <a:gd name="connsiteX21" fmla="*/ 772745 w 1077452"/>
                      <a:gd name="connsiteY21" fmla="*/ 1341929 h 1586401"/>
                      <a:gd name="connsiteX22" fmla="*/ 765292 w 1077452"/>
                      <a:gd name="connsiteY22" fmla="*/ 1340632 h 1586401"/>
                      <a:gd name="connsiteX23" fmla="*/ 767340 w 1077452"/>
                      <a:gd name="connsiteY23" fmla="*/ 1345381 h 1586401"/>
                      <a:gd name="connsiteX24" fmla="*/ 809302 w 1077452"/>
                      <a:gd name="connsiteY24" fmla="*/ 1584019 h 1586401"/>
                      <a:gd name="connsiteX25" fmla="*/ 473963 w 1077452"/>
                      <a:gd name="connsiteY25" fmla="*/ 1175960 h 1586401"/>
                      <a:gd name="connsiteX26" fmla="*/ 390308 w 1077452"/>
                      <a:gd name="connsiteY26" fmla="*/ 1011013 h 1586401"/>
                      <a:gd name="connsiteX27" fmla="*/ 376667 w 1077452"/>
                      <a:gd name="connsiteY27" fmla="*/ 993839 h 1586401"/>
                      <a:gd name="connsiteX28" fmla="*/ 296074 w 1077452"/>
                      <a:gd name="connsiteY28" fmla="*/ 877427 h 1586401"/>
                      <a:gd name="connsiteX29" fmla="*/ 287234 w 1077452"/>
                      <a:gd name="connsiteY29" fmla="*/ 862684 h 1586401"/>
                      <a:gd name="connsiteX30" fmla="*/ 282668 w 1077452"/>
                      <a:gd name="connsiteY30" fmla="*/ 861134 h 1586401"/>
                      <a:gd name="connsiteX31" fmla="*/ 306823 w 1077452"/>
                      <a:gd name="connsiteY31" fmla="*/ 999645 h 1586401"/>
                      <a:gd name="connsiteX32" fmla="*/ 286952 w 1077452"/>
                      <a:gd name="connsiteY32" fmla="*/ 1328265 h 1586401"/>
                      <a:gd name="connsiteX33" fmla="*/ 85571 w 1077452"/>
                      <a:gd name="connsiteY33" fmla="*/ 839992 h 1586401"/>
                      <a:gd name="connsiteX34" fmla="*/ 52912 w 1077452"/>
                      <a:gd name="connsiteY34" fmla="*/ 652722 h 1586401"/>
                      <a:gd name="connsiteX35" fmla="*/ 39456 w 1077452"/>
                      <a:gd name="connsiteY35" fmla="*/ 625611 h 1586401"/>
                      <a:gd name="connsiteX36" fmla="*/ 9508 w 1077452"/>
                      <a:gd name="connsiteY36" fmla="*/ 463376 h 1586401"/>
                      <a:gd name="connsiteX37" fmla="*/ 26641 w 1077452"/>
                      <a:gd name="connsiteY37" fmla="*/ 339434 h 1586401"/>
                      <a:gd name="connsiteX38" fmla="*/ 33076 w 1077452"/>
                      <a:gd name="connsiteY38" fmla="*/ 324795 h 1586401"/>
                      <a:gd name="connsiteX0" fmla="*/ 23569 w 1067945"/>
                      <a:gd name="connsiteY0" fmla="*/ 324795 h 1586401"/>
                      <a:gd name="connsiteX1" fmla="*/ 66097 w 1067945"/>
                      <a:gd name="connsiteY1" fmla="*/ 140029 h 1586401"/>
                      <a:gd name="connsiteX2" fmla="*/ 205746 w 1067945"/>
                      <a:gd name="connsiteY2" fmla="*/ 69389 h 1586401"/>
                      <a:gd name="connsiteX3" fmla="*/ 504693 w 1067945"/>
                      <a:gd name="connsiteY3" fmla="*/ 52978 h 1586401"/>
                      <a:gd name="connsiteX4" fmla="*/ 506447 w 1067945"/>
                      <a:gd name="connsiteY4" fmla="*/ 70195 h 1586401"/>
                      <a:gd name="connsiteX5" fmla="*/ 512127 w 1067945"/>
                      <a:gd name="connsiteY5" fmla="*/ 71873 h 1586401"/>
                      <a:gd name="connsiteX6" fmla="*/ 754445 w 1067945"/>
                      <a:gd name="connsiteY6" fmla="*/ 379378 h 1586401"/>
                      <a:gd name="connsiteX7" fmla="*/ 759945 w 1067945"/>
                      <a:gd name="connsiteY7" fmla="*/ 439046 h 1586401"/>
                      <a:gd name="connsiteX8" fmla="*/ 767367 w 1067945"/>
                      <a:gd name="connsiteY8" fmla="*/ 434929 h 1586401"/>
                      <a:gd name="connsiteX9" fmla="*/ 771288 w 1067945"/>
                      <a:gd name="connsiteY9" fmla="*/ 440884 h 1586401"/>
                      <a:gd name="connsiteX10" fmla="*/ 875013 w 1067945"/>
                      <a:gd name="connsiteY10" fmla="*/ 614586 h 1586401"/>
                      <a:gd name="connsiteX11" fmla="*/ 1055134 w 1067945"/>
                      <a:gd name="connsiteY11" fmla="*/ 1108735 h 1586401"/>
                      <a:gd name="connsiteX12" fmla="*/ 1007367 w 1067945"/>
                      <a:gd name="connsiteY12" fmla="*/ 1088546 h 1586401"/>
                      <a:gd name="connsiteX13" fmla="*/ 983959 w 1067945"/>
                      <a:gd name="connsiteY13" fmla="*/ 1065349 h 1586401"/>
                      <a:gd name="connsiteX14" fmla="*/ 1012480 w 1067945"/>
                      <a:gd name="connsiteY14" fmla="*/ 1131490 h 1586401"/>
                      <a:gd name="connsiteX15" fmla="*/ 1054440 w 1067945"/>
                      <a:gd name="connsiteY15" fmla="*/ 1370129 h 1586401"/>
                      <a:gd name="connsiteX16" fmla="*/ 921690 w 1067945"/>
                      <a:gd name="connsiteY16" fmla="*/ 1269763 h 1586401"/>
                      <a:gd name="connsiteX17" fmla="*/ 914746 w 1067945"/>
                      <a:gd name="connsiteY17" fmla="*/ 1260755 h 1586401"/>
                      <a:gd name="connsiteX18" fmla="*/ 913684 w 1067945"/>
                      <a:gd name="connsiteY18" fmla="*/ 1263994 h 1586401"/>
                      <a:gd name="connsiteX19" fmla="*/ 935222 w 1067945"/>
                      <a:gd name="connsiteY19" fmla="*/ 1313942 h 1586401"/>
                      <a:gd name="connsiteX20" fmla="*/ 977183 w 1067945"/>
                      <a:gd name="connsiteY20" fmla="*/ 1552581 h 1586401"/>
                      <a:gd name="connsiteX21" fmla="*/ 796961 w 1067945"/>
                      <a:gd name="connsiteY21" fmla="*/ 1390627 h 1586401"/>
                      <a:gd name="connsiteX22" fmla="*/ 763238 w 1067945"/>
                      <a:gd name="connsiteY22" fmla="*/ 1341929 h 1586401"/>
                      <a:gd name="connsiteX23" fmla="*/ 755785 w 1067945"/>
                      <a:gd name="connsiteY23" fmla="*/ 1340632 h 1586401"/>
                      <a:gd name="connsiteX24" fmla="*/ 757833 w 1067945"/>
                      <a:gd name="connsiteY24" fmla="*/ 1345381 h 1586401"/>
                      <a:gd name="connsiteX25" fmla="*/ 799795 w 1067945"/>
                      <a:gd name="connsiteY25" fmla="*/ 1584019 h 1586401"/>
                      <a:gd name="connsiteX26" fmla="*/ 464456 w 1067945"/>
                      <a:gd name="connsiteY26" fmla="*/ 1175960 h 1586401"/>
                      <a:gd name="connsiteX27" fmla="*/ 380801 w 1067945"/>
                      <a:gd name="connsiteY27" fmla="*/ 1011013 h 1586401"/>
                      <a:gd name="connsiteX28" fmla="*/ 367160 w 1067945"/>
                      <a:gd name="connsiteY28" fmla="*/ 993839 h 1586401"/>
                      <a:gd name="connsiteX29" fmla="*/ 286567 w 1067945"/>
                      <a:gd name="connsiteY29" fmla="*/ 877427 h 1586401"/>
                      <a:gd name="connsiteX30" fmla="*/ 277727 w 1067945"/>
                      <a:gd name="connsiteY30" fmla="*/ 862684 h 1586401"/>
                      <a:gd name="connsiteX31" fmla="*/ 273161 w 1067945"/>
                      <a:gd name="connsiteY31" fmla="*/ 861134 h 1586401"/>
                      <a:gd name="connsiteX32" fmla="*/ 297316 w 1067945"/>
                      <a:gd name="connsiteY32" fmla="*/ 999645 h 1586401"/>
                      <a:gd name="connsiteX33" fmla="*/ 277445 w 1067945"/>
                      <a:gd name="connsiteY33" fmla="*/ 1328265 h 1586401"/>
                      <a:gd name="connsiteX34" fmla="*/ 76064 w 1067945"/>
                      <a:gd name="connsiteY34" fmla="*/ 839992 h 1586401"/>
                      <a:gd name="connsiteX35" fmla="*/ 43405 w 1067945"/>
                      <a:gd name="connsiteY35" fmla="*/ 652722 h 1586401"/>
                      <a:gd name="connsiteX36" fmla="*/ 29949 w 1067945"/>
                      <a:gd name="connsiteY36" fmla="*/ 625611 h 1586401"/>
                      <a:gd name="connsiteX37" fmla="*/ 1 w 1067945"/>
                      <a:gd name="connsiteY37" fmla="*/ 463376 h 1586401"/>
                      <a:gd name="connsiteX38" fmla="*/ 17134 w 1067945"/>
                      <a:gd name="connsiteY38" fmla="*/ 339434 h 1586401"/>
                      <a:gd name="connsiteX39" fmla="*/ 23569 w 1067945"/>
                      <a:gd name="connsiteY39" fmla="*/ 324795 h 1586401"/>
                      <a:gd name="connsiteX0" fmla="*/ 23567 w 1067943"/>
                      <a:gd name="connsiteY0" fmla="*/ 271817 h 1533423"/>
                      <a:gd name="connsiteX1" fmla="*/ 66095 w 1067943"/>
                      <a:gd name="connsiteY1" fmla="*/ 87051 h 1533423"/>
                      <a:gd name="connsiteX2" fmla="*/ 504691 w 1067943"/>
                      <a:gd name="connsiteY2" fmla="*/ 0 h 1533423"/>
                      <a:gd name="connsiteX3" fmla="*/ 506445 w 1067943"/>
                      <a:gd name="connsiteY3" fmla="*/ 17217 h 1533423"/>
                      <a:gd name="connsiteX4" fmla="*/ 512125 w 1067943"/>
                      <a:gd name="connsiteY4" fmla="*/ 18895 h 1533423"/>
                      <a:gd name="connsiteX5" fmla="*/ 754443 w 1067943"/>
                      <a:gd name="connsiteY5" fmla="*/ 326400 h 1533423"/>
                      <a:gd name="connsiteX6" fmla="*/ 759943 w 1067943"/>
                      <a:gd name="connsiteY6" fmla="*/ 386068 h 1533423"/>
                      <a:gd name="connsiteX7" fmla="*/ 767365 w 1067943"/>
                      <a:gd name="connsiteY7" fmla="*/ 381951 h 1533423"/>
                      <a:gd name="connsiteX8" fmla="*/ 771286 w 1067943"/>
                      <a:gd name="connsiteY8" fmla="*/ 387906 h 1533423"/>
                      <a:gd name="connsiteX9" fmla="*/ 875011 w 1067943"/>
                      <a:gd name="connsiteY9" fmla="*/ 561608 h 1533423"/>
                      <a:gd name="connsiteX10" fmla="*/ 1055132 w 1067943"/>
                      <a:gd name="connsiteY10" fmla="*/ 1055757 h 1533423"/>
                      <a:gd name="connsiteX11" fmla="*/ 1007365 w 1067943"/>
                      <a:gd name="connsiteY11" fmla="*/ 1035568 h 1533423"/>
                      <a:gd name="connsiteX12" fmla="*/ 983957 w 1067943"/>
                      <a:gd name="connsiteY12" fmla="*/ 1012371 h 1533423"/>
                      <a:gd name="connsiteX13" fmla="*/ 1012478 w 1067943"/>
                      <a:gd name="connsiteY13" fmla="*/ 1078512 h 1533423"/>
                      <a:gd name="connsiteX14" fmla="*/ 1054438 w 1067943"/>
                      <a:gd name="connsiteY14" fmla="*/ 1317151 h 1533423"/>
                      <a:gd name="connsiteX15" fmla="*/ 921688 w 1067943"/>
                      <a:gd name="connsiteY15" fmla="*/ 1216785 h 1533423"/>
                      <a:gd name="connsiteX16" fmla="*/ 914744 w 1067943"/>
                      <a:gd name="connsiteY16" fmla="*/ 1207777 h 1533423"/>
                      <a:gd name="connsiteX17" fmla="*/ 913682 w 1067943"/>
                      <a:gd name="connsiteY17" fmla="*/ 1211016 h 1533423"/>
                      <a:gd name="connsiteX18" fmla="*/ 935220 w 1067943"/>
                      <a:gd name="connsiteY18" fmla="*/ 1260964 h 1533423"/>
                      <a:gd name="connsiteX19" fmla="*/ 977181 w 1067943"/>
                      <a:gd name="connsiteY19" fmla="*/ 1499603 h 1533423"/>
                      <a:gd name="connsiteX20" fmla="*/ 796959 w 1067943"/>
                      <a:gd name="connsiteY20" fmla="*/ 1337649 h 1533423"/>
                      <a:gd name="connsiteX21" fmla="*/ 763236 w 1067943"/>
                      <a:gd name="connsiteY21" fmla="*/ 1288951 h 1533423"/>
                      <a:gd name="connsiteX22" fmla="*/ 755783 w 1067943"/>
                      <a:gd name="connsiteY22" fmla="*/ 1287654 h 1533423"/>
                      <a:gd name="connsiteX23" fmla="*/ 757831 w 1067943"/>
                      <a:gd name="connsiteY23" fmla="*/ 1292403 h 1533423"/>
                      <a:gd name="connsiteX24" fmla="*/ 799793 w 1067943"/>
                      <a:gd name="connsiteY24" fmla="*/ 1531041 h 1533423"/>
                      <a:gd name="connsiteX25" fmla="*/ 464454 w 1067943"/>
                      <a:gd name="connsiteY25" fmla="*/ 1122982 h 1533423"/>
                      <a:gd name="connsiteX26" fmla="*/ 380799 w 1067943"/>
                      <a:gd name="connsiteY26" fmla="*/ 958035 h 1533423"/>
                      <a:gd name="connsiteX27" fmla="*/ 367158 w 1067943"/>
                      <a:gd name="connsiteY27" fmla="*/ 940861 h 1533423"/>
                      <a:gd name="connsiteX28" fmla="*/ 286565 w 1067943"/>
                      <a:gd name="connsiteY28" fmla="*/ 824449 h 1533423"/>
                      <a:gd name="connsiteX29" fmla="*/ 277725 w 1067943"/>
                      <a:gd name="connsiteY29" fmla="*/ 809706 h 1533423"/>
                      <a:gd name="connsiteX30" fmla="*/ 273159 w 1067943"/>
                      <a:gd name="connsiteY30" fmla="*/ 808156 h 1533423"/>
                      <a:gd name="connsiteX31" fmla="*/ 297314 w 1067943"/>
                      <a:gd name="connsiteY31" fmla="*/ 946667 h 1533423"/>
                      <a:gd name="connsiteX32" fmla="*/ 277443 w 1067943"/>
                      <a:gd name="connsiteY32" fmla="*/ 1275287 h 1533423"/>
                      <a:gd name="connsiteX33" fmla="*/ 76062 w 1067943"/>
                      <a:gd name="connsiteY33" fmla="*/ 787014 h 1533423"/>
                      <a:gd name="connsiteX34" fmla="*/ 43403 w 1067943"/>
                      <a:gd name="connsiteY34" fmla="*/ 599744 h 1533423"/>
                      <a:gd name="connsiteX35" fmla="*/ 29947 w 1067943"/>
                      <a:gd name="connsiteY35" fmla="*/ 572633 h 1533423"/>
                      <a:gd name="connsiteX36" fmla="*/ -1 w 1067943"/>
                      <a:gd name="connsiteY36" fmla="*/ 410398 h 1533423"/>
                      <a:gd name="connsiteX37" fmla="*/ 17132 w 1067943"/>
                      <a:gd name="connsiteY37" fmla="*/ 286456 h 1533423"/>
                      <a:gd name="connsiteX38" fmla="*/ 23567 w 1067943"/>
                      <a:gd name="connsiteY38" fmla="*/ 271817 h 1533423"/>
                      <a:gd name="connsiteX0" fmla="*/ 23569 w 1067945"/>
                      <a:gd name="connsiteY0" fmla="*/ 514138 h 1775744"/>
                      <a:gd name="connsiteX1" fmla="*/ 66097 w 1067945"/>
                      <a:gd name="connsiteY1" fmla="*/ 329372 h 1775744"/>
                      <a:gd name="connsiteX2" fmla="*/ 504693 w 1067945"/>
                      <a:gd name="connsiteY2" fmla="*/ 242321 h 1775744"/>
                      <a:gd name="connsiteX3" fmla="*/ 506447 w 1067945"/>
                      <a:gd name="connsiteY3" fmla="*/ 259538 h 1775744"/>
                      <a:gd name="connsiteX4" fmla="*/ 453132 w 1067945"/>
                      <a:gd name="connsiteY4" fmla="*/ -1 h 1775744"/>
                      <a:gd name="connsiteX5" fmla="*/ 754445 w 1067945"/>
                      <a:gd name="connsiteY5" fmla="*/ 568721 h 1775744"/>
                      <a:gd name="connsiteX6" fmla="*/ 759945 w 1067945"/>
                      <a:gd name="connsiteY6" fmla="*/ 628389 h 1775744"/>
                      <a:gd name="connsiteX7" fmla="*/ 767367 w 1067945"/>
                      <a:gd name="connsiteY7" fmla="*/ 624272 h 1775744"/>
                      <a:gd name="connsiteX8" fmla="*/ 771288 w 1067945"/>
                      <a:gd name="connsiteY8" fmla="*/ 630227 h 1775744"/>
                      <a:gd name="connsiteX9" fmla="*/ 875013 w 1067945"/>
                      <a:gd name="connsiteY9" fmla="*/ 803929 h 1775744"/>
                      <a:gd name="connsiteX10" fmla="*/ 1055134 w 1067945"/>
                      <a:gd name="connsiteY10" fmla="*/ 1298078 h 1775744"/>
                      <a:gd name="connsiteX11" fmla="*/ 1007367 w 1067945"/>
                      <a:gd name="connsiteY11" fmla="*/ 1277889 h 1775744"/>
                      <a:gd name="connsiteX12" fmla="*/ 983959 w 1067945"/>
                      <a:gd name="connsiteY12" fmla="*/ 1254692 h 1775744"/>
                      <a:gd name="connsiteX13" fmla="*/ 1012480 w 1067945"/>
                      <a:gd name="connsiteY13" fmla="*/ 1320833 h 1775744"/>
                      <a:gd name="connsiteX14" fmla="*/ 1054440 w 1067945"/>
                      <a:gd name="connsiteY14" fmla="*/ 1559472 h 1775744"/>
                      <a:gd name="connsiteX15" fmla="*/ 921690 w 1067945"/>
                      <a:gd name="connsiteY15" fmla="*/ 1459106 h 1775744"/>
                      <a:gd name="connsiteX16" fmla="*/ 914746 w 1067945"/>
                      <a:gd name="connsiteY16" fmla="*/ 1450098 h 1775744"/>
                      <a:gd name="connsiteX17" fmla="*/ 913684 w 1067945"/>
                      <a:gd name="connsiteY17" fmla="*/ 1453337 h 1775744"/>
                      <a:gd name="connsiteX18" fmla="*/ 935222 w 1067945"/>
                      <a:gd name="connsiteY18" fmla="*/ 1503285 h 1775744"/>
                      <a:gd name="connsiteX19" fmla="*/ 977183 w 1067945"/>
                      <a:gd name="connsiteY19" fmla="*/ 1741924 h 1775744"/>
                      <a:gd name="connsiteX20" fmla="*/ 796961 w 1067945"/>
                      <a:gd name="connsiteY20" fmla="*/ 1579970 h 1775744"/>
                      <a:gd name="connsiteX21" fmla="*/ 763238 w 1067945"/>
                      <a:gd name="connsiteY21" fmla="*/ 1531272 h 1775744"/>
                      <a:gd name="connsiteX22" fmla="*/ 755785 w 1067945"/>
                      <a:gd name="connsiteY22" fmla="*/ 1529975 h 1775744"/>
                      <a:gd name="connsiteX23" fmla="*/ 757833 w 1067945"/>
                      <a:gd name="connsiteY23" fmla="*/ 1534724 h 1775744"/>
                      <a:gd name="connsiteX24" fmla="*/ 799795 w 1067945"/>
                      <a:gd name="connsiteY24" fmla="*/ 1773362 h 1775744"/>
                      <a:gd name="connsiteX25" fmla="*/ 464456 w 1067945"/>
                      <a:gd name="connsiteY25" fmla="*/ 1365303 h 1775744"/>
                      <a:gd name="connsiteX26" fmla="*/ 380801 w 1067945"/>
                      <a:gd name="connsiteY26" fmla="*/ 1200356 h 1775744"/>
                      <a:gd name="connsiteX27" fmla="*/ 367160 w 1067945"/>
                      <a:gd name="connsiteY27" fmla="*/ 1183182 h 1775744"/>
                      <a:gd name="connsiteX28" fmla="*/ 286567 w 1067945"/>
                      <a:gd name="connsiteY28" fmla="*/ 1066770 h 1775744"/>
                      <a:gd name="connsiteX29" fmla="*/ 277727 w 1067945"/>
                      <a:gd name="connsiteY29" fmla="*/ 1052027 h 1775744"/>
                      <a:gd name="connsiteX30" fmla="*/ 273161 w 1067945"/>
                      <a:gd name="connsiteY30" fmla="*/ 1050477 h 1775744"/>
                      <a:gd name="connsiteX31" fmla="*/ 297316 w 1067945"/>
                      <a:gd name="connsiteY31" fmla="*/ 1188988 h 1775744"/>
                      <a:gd name="connsiteX32" fmla="*/ 277445 w 1067945"/>
                      <a:gd name="connsiteY32" fmla="*/ 1517608 h 1775744"/>
                      <a:gd name="connsiteX33" fmla="*/ 76064 w 1067945"/>
                      <a:gd name="connsiteY33" fmla="*/ 1029335 h 1775744"/>
                      <a:gd name="connsiteX34" fmla="*/ 43405 w 1067945"/>
                      <a:gd name="connsiteY34" fmla="*/ 842065 h 1775744"/>
                      <a:gd name="connsiteX35" fmla="*/ 29949 w 1067945"/>
                      <a:gd name="connsiteY35" fmla="*/ 814954 h 1775744"/>
                      <a:gd name="connsiteX36" fmla="*/ 1 w 1067945"/>
                      <a:gd name="connsiteY36" fmla="*/ 652719 h 1775744"/>
                      <a:gd name="connsiteX37" fmla="*/ 17134 w 1067945"/>
                      <a:gd name="connsiteY37" fmla="*/ 528777 h 1775744"/>
                      <a:gd name="connsiteX38" fmla="*/ 23569 w 1067945"/>
                      <a:gd name="connsiteY38" fmla="*/ 514138 h 1775744"/>
                      <a:gd name="connsiteX0" fmla="*/ 23567 w 1067943"/>
                      <a:gd name="connsiteY0" fmla="*/ 514138 h 1775744"/>
                      <a:gd name="connsiteX1" fmla="*/ 66095 w 1067943"/>
                      <a:gd name="connsiteY1" fmla="*/ 329372 h 1775744"/>
                      <a:gd name="connsiteX2" fmla="*/ 504691 w 1067943"/>
                      <a:gd name="connsiteY2" fmla="*/ 242321 h 1775744"/>
                      <a:gd name="connsiteX3" fmla="*/ 453130 w 1067943"/>
                      <a:gd name="connsiteY3" fmla="*/ -1 h 1775744"/>
                      <a:gd name="connsiteX4" fmla="*/ 754443 w 1067943"/>
                      <a:gd name="connsiteY4" fmla="*/ 568721 h 1775744"/>
                      <a:gd name="connsiteX5" fmla="*/ 759943 w 1067943"/>
                      <a:gd name="connsiteY5" fmla="*/ 628389 h 1775744"/>
                      <a:gd name="connsiteX6" fmla="*/ 767365 w 1067943"/>
                      <a:gd name="connsiteY6" fmla="*/ 624272 h 1775744"/>
                      <a:gd name="connsiteX7" fmla="*/ 771286 w 1067943"/>
                      <a:gd name="connsiteY7" fmla="*/ 630227 h 1775744"/>
                      <a:gd name="connsiteX8" fmla="*/ 875011 w 1067943"/>
                      <a:gd name="connsiteY8" fmla="*/ 803929 h 1775744"/>
                      <a:gd name="connsiteX9" fmla="*/ 1055132 w 1067943"/>
                      <a:gd name="connsiteY9" fmla="*/ 1298078 h 1775744"/>
                      <a:gd name="connsiteX10" fmla="*/ 1007365 w 1067943"/>
                      <a:gd name="connsiteY10" fmla="*/ 1277889 h 1775744"/>
                      <a:gd name="connsiteX11" fmla="*/ 983957 w 1067943"/>
                      <a:gd name="connsiteY11" fmla="*/ 1254692 h 1775744"/>
                      <a:gd name="connsiteX12" fmla="*/ 1012478 w 1067943"/>
                      <a:gd name="connsiteY12" fmla="*/ 1320833 h 1775744"/>
                      <a:gd name="connsiteX13" fmla="*/ 1054438 w 1067943"/>
                      <a:gd name="connsiteY13" fmla="*/ 1559472 h 1775744"/>
                      <a:gd name="connsiteX14" fmla="*/ 921688 w 1067943"/>
                      <a:gd name="connsiteY14" fmla="*/ 1459106 h 1775744"/>
                      <a:gd name="connsiteX15" fmla="*/ 914744 w 1067943"/>
                      <a:gd name="connsiteY15" fmla="*/ 1450098 h 1775744"/>
                      <a:gd name="connsiteX16" fmla="*/ 913682 w 1067943"/>
                      <a:gd name="connsiteY16" fmla="*/ 1453337 h 1775744"/>
                      <a:gd name="connsiteX17" fmla="*/ 935220 w 1067943"/>
                      <a:gd name="connsiteY17" fmla="*/ 1503285 h 1775744"/>
                      <a:gd name="connsiteX18" fmla="*/ 977181 w 1067943"/>
                      <a:gd name="connsiteY18" fmla="*/ 1741924 h 1775744"/>
                      <a:gd name="connsiteX19" fmla="*/ 796959 w 1067943"/>
                      <a:gd name="connsiteY19" fmla="*/ 1579970 h 1775744"/>
                      <a:gd name="connsiteX20" fmla="*/ 763236 w 1067943"/>
                      <a:gd name="connsiteY20" fmla="*/ 1531272 h 1775744"/>
                      <a:gd name="connsiteX21" fmla="*/ 755783 w 1067943"/>
                      <a:gd name="connsiteY21" fmla="*/ 1529975 h 1775744"/>
                      <a:gd name="connsiteX22" fmla="*/ 757831 w 1067943"/>
                      <a:gd name="connsiteY22" fmla="*/ 1534724 h 1775744"/>
                      <a:gd name="connsiteX23" fmla="*/ 799793 w 1067943"/>
                      <a:gd name="connsiteY23" fmla="*/ 1773362 h 1775744"/>
                      <a:gd name="connsiteX24" fmla="*/ 464454 w 1067943"/>
                      <a:gd name="connsiteY24" fmla="*/ 1365303 h 1775744"/>
                      <a:gd name="connsiteX25" fmla="*/ 380799 w 1067943"/>
                      <a:gd name="connsiteY25" fmla="*/ 1200356 h 1775744"/>
                      <a:gd name="connsiteX26" fmla="*/ 367158 w 1067943"/>
                      <a:gd name="connsiteY26" fmla="*/ 1183182 h 1775744"/>
                      <a:gd name="connsiteX27" fmla="*/ 286565 w 1067943"/>
                      <a:gd name="connsiteY27" fmla="*/ 1066770 h 1775744"/>
                      <a:gd name="connsiteX28" fmla="*/ 277725 w 1067943"/>
                      <a:gd name="connsiteY28" fmla="*/ 1052027 h 1775744"/>
                      <a:gd name="connsiteX29" fmla="*/ 273159 w 1067943"/>
                      <a:gd name="connsiteY29" fmla="*/ 1050477 h 1775744"/>
                      <a:gd name="connsiteX30" fmla="*/ 297314 w 1067943"/>
                      <a:gd name="connsiteY30" fmla="*/ 1188988 h 1775744"/>
                      <a:gd name="connsiteX31" fmla="*/ 277443 w 1067943"/>
                      <a:gd name="connsiteY31" fmla="*/ 1517608 h 1775744"/>
                      <a:gd name="connsiteX32" fmla="*/ 76062 w 1067943"/>
                      <a:gd name="connsiteY32" fmla="*/ 1029335 h 1775744"/>
                      <a:gd name="connsiteX33" fmla="*/ 43403 w 1067943"/>
                      <a:gd name="connsiteY33" fmla="*/ 842065 h 1775744"/>
                      <a:gd name="connsiteX34" fmla="*/ 29947 w 1067943"/>
                      <a:gd name="connsiteY34" fmla="*/ 814954 h 1775744"/>
                      <a:gd name="connsiteX35" fmla="*/ -1 w 1067943"/>
                      <a:gd name="connsiteY35" fmla="*/ 652719 h 1775744"/>
                      <a:gd name="connsiteX36" fmla="*/ 17132 w 1067943"/>
                      <a:gd name="connsiteY36" fmla="*/ 528777 h 1775744"/>
                      <a:gd name="connsiteX37" fmla="*/ 23567 w 1067943"/>
                      <a:gd name="connsiteY37" fmla="*/ 514138 h 1775744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767367 w 1067945"/>
                      <a:gd name="connsiteY5" fmla="*/ 628095 h 1779567"/>
                      <a:gd name="connsiteX6" fmla="*/ 771288 w 1067945"/>
                      <a:gd name="connsiteY6" fmla="*/ 634050 h 1779567"/>
                      <a:gd name="connsiteX7" fmla="*/ 875013 w 1067945"/>
                      <a:gd name="connsiteY7" fmla="*/ 807752 h 1779567"/>
                      <a:gd name="connsiteX8" fmla="*/ 1055134 w 1067945"/>
                      <a:gd name="connsiteY8" fmla="*/ 1301901 h 1779567"/>
                      <a:gd name="connsiteX9" fmla="*/ 1007367 w 1067945"/>
                      <a:gd name="connsiteY9" fmla="*/ 1281712 h 1779567"/>
                      <a:gd name="connsiteX10" fmla="*/ 983959 w 1067945"/>
                      <a:gd name="connsiteY10" fmla="*/ 1258515 h 1779567"/>
                      <a:gd name="connsiteX11" fmla="*/ 1012480 w 1067945"/>
                      <a:gd name="connsiteY11" fmla="*/ 1324656 h 1779567"/>
                      <a:gd name="connsiteX12" fmla="*/ 1054440 w 1067945"/>
                      <a:gd name="connsiteY12" fmla="*/ 1563295 h 1779567"/>
                      <a:gd name="connsiteX13" fmla="*/ 921690 w 1067945"/>
                      <a:gd name="connsiteY13" fmla="*/ 1462929 h 1779567"/>
                      <a:gd name="connsiteX14" fmla="*/ 914746 w 1067945"/>
                      <a:gd name="connsiteY14" fmla="*/ 1453921 h 1779567"/>
                      <a:gd name="connsiteX15" fmla="*/ 913684 w 1067945"/>
                      <a:gd name="connsiteY15" fmla="*/ 1457160 h 1779567"/>
                      <a:gd name="connsiteX16" fmla="*/ 935222 w 1067945"/>
                      <a:gd name="connsiteY16" fmla="*/ 1507108 h 1779567"/>
                      <a:gd name="connsiteX17" fmla="*/ 977183 w 1067945"/>
                      <a:gd name="connsiteY17" fmla="*/ 1745747 h 1779567"/>
                      <a:gd name="connsiteX18" fmla="*/ 796961 w 1067945"/>
                      <a:gd name="connsiteY18" fmla="*/ 1583793 h 1779567"/>
                      <a:gd name="connsiteX19" fmla="*/ 763238 w 1067945"/>
                      <a:gd name="connsiteY19" fmla="*/ 1535095 h 1779567"/>
                      <a:gd name="connsiteX20" fmla="*/ 755785 w 1067945"/>
                      <a:gd name="connsiteY20" fmla="*/ 1533798 h 1779567"/>
                      <a:gd name="connsiteX21" fmla="*/ 757833 w 1067945"/>
                      <a:gd name="connsiteY21" fmla="*/ 1538547 h 1779567"/>
                      <a:gd name="connsiteX22" fmla="*/ 799795 w 1067945"/>
                      <a:gd name="connsiteY22" fmla="*/ 1777185 h 1779567"/>
                      <a:gd name="connsiteX23" fmla="*/ 464456 w 1067945"/>
                      <a:gd name="connsiteY23" fmla="*/ 1369126 h 1779567"/>
                      <a:gd name="connsiteX24" fmla="*/ 380801 w 1067945"/>
                      <a:gd name="connsiteY24" fmla="*/ 1204179 h 1779567"/>
                      <a:gd name="connsiteX25" fmla="*/ 367160 w 1067945"/>
                      <a:gd name="connsiteY25" fmla="*/ 1187005 h 1779567"/>
                      <a:gd name="connsiteX26" fmla="*/ 286567 w 1067945"/>
                      <a:gd name="connsiteY26" fmla="*/ 1070593 h 1779567"/>
                      <a:gd name="connsiteX27" fmla="*/ 277727 w 1067945"/>
                      <a:gd name="connsiteY27" fmla="*/ 1055850 h 1779567"/>
                      <a:gd name="connsiteX28" fmla="*/ 273161 w 1067945"/>
                      <a:gd name="connsiteY28" fmla="*/ 1054300 h 1779567"/>
                      <a:gd name="connsiteX29" fmla="*/ 297316 w 1067945"/>
                      <a:gd name="connsiteY29" fmla="*/ 1192811 h 1779567"/>
                      <a:gd name="connsiteX30" fmla="*/ 277445 w 1067945"/>
                      <a:gd name="connsiteY30" fmla="*/ 1521431 h 1779567"/>
                      <a:gd name="connsiteX31" fmla="*/ 76064 w 1067945"/>
                      <a:gd name="connsiteY31" fmla="*/ 1033158 h 1779567"/>
                      <a:gd name="connsiteX32" fmla="*/ 43405 w 1067945"/>
                      <a:gd name="connsiteY32" fmla="*/ 845888 h 1779567"/>
                      <a:gd name="connsiteX33" fmla="*/ 29949 w 1067945"/>
                      <a:gd name="connsiteY33" fmla="*/ 818777 h 1779567"/>
                      <a:gd name="connsiteX34" fmla="*/ 1 w 1067945"/>
                      <a:gd name="connsiteY34" fmla="*/ 656542 h 1779567"/>
                      <a:gd name="connsiteX35" fmla="*/ 17134 w 1067945"/>
                      <a:gd name="connsiteY35" fmla="*/ 532600 h 1779567"/>
                      <a:gd name="connsiteX36" fmla="*/ 23569 w 1067945"/>
                      <a:gd name="connsiteY36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759943 w 1067943"/>
                      <a:gd name="connsiteY4" fmla="*/ 632212 h 1779567"/>
                      <a:gd name="connsiteX5" fmla="*/ 767365 w 1067943"/>
                      <a:gd name="connsiteY5" fmla="*/ 628095 h 1779567"/>
                      <a:gd name="connsiteX6" fmla="*/ 875011 w 1067943"/>
                      <a:gd name="connsiteY6" fmla="*/ 807752 h 1779567"/>
                      <a:gd name="connsiteX7" fmla="*/ 1055132 w 1067943"/>
                      <a:gd name="connsiteY7" fmla="*/ 1301901 h 1779567"/>
                      <a:gd name="connsiteX8" fmla="*/ 1007365 w 1067943"/>
                      <a:gd name="connsiteY8" fmla="*/ 1281712 h 1779567"/>
                      <a:gd name="connsiteX9" fmla="*/ 983957 w 1067943"/>
                      <a:gd name="connsiteY9" fmla="*/ 1258515 h 1779567"/>
                      <a:gd name="connsiteX10" fmla="*/ 1012478 w 1067943"/>
                      <a:gd name="connsiteY10" fmla="*/ 1324656 h 1779567"/>
                      <a:gd name="connsiteX11" fmla="*/ 1054438 w 1067943"/>
                      <a:gd name="connsiteY11" fmla="*/ 1563295 h 1779567"/>
                      <a:gd name="connsiteX12" fmla="*/ 921688 w 1067943"/>
                      <a:gd name="connsiteY12" fmla="*/ 1462929 h 1779567"/>
                      <a:gd name="connsiteX13" fmla="*/ 914744 w 1067943"/>
                      <a:gd name="connsiteY13" fmla="*/ 1453921 h 1779567"/>
                      <a:gd name="connsiteX14" fmla="*/ 913682 w 1067943"/>
                      <a:gd name="connsiteY14" fmla="*/ 1457160 h 1779567"/>
                      <a:gd name="connsiteX15" fmla="*/ 935220 w 1067943"/>
                      <a:gd name="connsiteY15" fmla="*/ 1507108 h 1779567"/>
                      <a:gd name="connsiteX16" fmla="*/ 977181 w 1067943"/>
                      <a:gd name="connsiteY16" fmla="*/ 1745747 h 1779567"/>
                      <a:gd name="connsiteX17" fmla="*/ 796959 w 1067943"/>
                      <a:gd name="connsiteY17" fmla="*/ 1583793 h 1779567"/>
                      <a:gd name="connsiteX18" fmla="*/ 763236 w 1067943"/>
                      <a:gd name="connsiteY18" fmla="*/ 1535095 h 1779567"/>
                      <a:gd name="connsiteX19" fmla="*/ 755783 w 1067943"/>
                      <a:gd name="connsiteY19" fmla="*/ 1533798 h 1779567"/>
                      <a:gd name="connsiteX20" fmla="*/ 757831 w 1067943"/>
                      <a:gd name="connsiteY20" fmla="*/ 1538547 h 1779567"/>
                      <a:gd name="connsiteX21" fmla="*/ 799793 w 1067943"/>
                      <a:gd name="connsiteY21" fmla="*/ 1777185 h 1779567"/>
                      <a:gd name="connsiteX22" fmla="*/ 464454 w 1067943"/>
                      <a:gd name="connsiteY22" fmla="*/ 1369126 h 1779567"/>
                      <a:gd name="connsiteX23" fmla="*/ 380799 w 1067943"/>
                      <a:gd name="connsiteY23" fmla="*/ 1204179 h 1779567"/>
                      <a:gd name="connsiteX24" fmla="*/ 367158 w 1067943"/>
                      <a:gd name="connsiteY24" fmla="*/ 1187005 h 1779567"/>
                      <a:gd name="connsiteX25" fmla="*/ 286565 w 1067943"/>
                      <a:gd name="connsiteY25" fmla="*/ 1070593 h 1779567"/>
                      <a:gd name="connsiteX26" fmla="*/ 277725 w 1067943"/>
                      <a:gd name="connsiteY26" fmla="*/ 1055850 h 1779567"/>
                      <a:gd name="connsiteX27" fmla="*/ 273159 w 1067943"/>
                      <a:gd name="connsiteY27" fmla="*/ 1054300 h 1779567"/>
                      <a:gd name="connsiteX28" fmla="*/ 297314 w 1067943"/>
                      <a:gd name="connsiteY28" fmla="*/ 1192811 h 1779567"/>
                      <a:gd name="connsiteX29" fmla="*/ 277443 w 1067943"/>
                      <a:gd name="connsiteY29" fmla="*/ 1521431 h 1779567"/>
                      <a:gd name="connsiteX30" fmla="*/ 76062 w 1067943"/>
                      <a:gd name="connsiteY30" fmla="*/ 1033158 h 1779567"/>
                      <a:gd name="connsiteX31" fmla="*/ 43403 w 1067943"/>
                      <a:gd name="connsiteY31" fmla="*/ 845888 h 1779567"/>
                      <a:gd name="connsiteX32" fmla="*/ 29947 w 1067943"/>
                      <a:gd name="connsiteY32" fmla="*/ 818777 h 1779567"/>
                      <a:gd name="connsiteX33" fmla="*/ -1 w 1067943"/>
                      <a:gd name="connsiteY33" fmla="*/ 656542 h 1779567"/>
                      <a:gd name="connsiteX34" fmla="*/ 17132 w 1067943"/>
                      <a:gd name="connsiteY34" fmla="*/ 532600 h 1779567"/>
                      <a:gd name="connsiteX35" fmla="*/ 23567 w 1067943"/>
                      <a:gd name="connsiteY35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875013 w 1067945"/>
                      <a:gd name="connsiteY5" fmla="*/ 807752 h 1779567"/>
                      <a:gd name="connsiteX6" fmla="*/ 1055134 w 1067945"/>
                      <a:gd name="connsiteY6" fmla="*/ 1301901 h 1779567"/>
                      <a:gd name="connsiteX7" fmla="*/ 1007367 w 1067945"/>
                      <a:gd name="connsiteY7" fmla="*/ 1281712 h 1779567"/>
                      <a:gd name="connsiteX8" fmla="*/ 983959 w 1067945"/>
                      <a:gd name="connsiteY8" fmla="*/ 1258515 h 1779567"/>
                      <a:gd name="connsiteX9" fmla="*/ 1012480 w 1067945"/>
                      <a:gd name="connsiteY9" fmla="*/ 1324656 h 1779567"/>
                      <a:gd name="connsiteX10" fmla="*/ 1054440 w 1067945"/>
                      <a:gd name="connsiteY10" fmla="*/ 1563295 h 1779567"/>
                      <a:gd name="connsiteX11" fmla="*/ 921690 w 1067945"/>
                      <a:gd name="connsiteY11" fmla="*/ 1462929 h 1779567"/>
                      <a:gd name="connsiteX12" fmla="*/ 914746 w 1067945"/>
                      <a:gd name="connsiteY12" fmla="*/ 1453921 h 1779567"/>
                      <a:gd name="connsiteX13" fmla="*/ 913684 w 1067945"/>
                      <a:gd name="connsiteY13" fmla="*/ 1457160 h 1779567"/>
                      <a:gd name="connsiteX14" fmla="*/ 935222 w 1067945"/>
                      <a:gd name="connsiteY14" fmla="*/ 1507108 h 1779567"/>
                      <a:gd name="connsiteX15" fmla="*/ 977183 w 1067945"/>
                      <a:gd name="connsiteY15" fmla="*/ 1745747 h 1779567"/>
                      <a:gd name="connsiteX16" fmla="*/ 796961 w 1067945"/>
                      <a:gd name="connsiteY16" fmla="*/ 1583793 h 1779567"/>
                      <a:gd name="connsiteX17" fmla="*/ 763238 w 1067945"/>
                      <a:gd name="connsiteY17" fmla="*/ 1535095 h 1779567"/>
                      <a:gd name="connsiteX18" fmla="*/ 755785 w 1067945"/>
                      <a:gd name="connsiteY18" fmla="*/ 1533798 h 1779567"/>
                      <a:gd name="connsiteX19" fmla="*/ 757833 w 1067945"/>
                      <a:gd name="connsiteY19" fmla="*/ 1538547 h 1779567"/>
                      <a:gd name="connsiteX20" fmla="*/ 799795 w 1067945"/>
                      <a:gd name="connsiteY20" fmla="*/ 1777185 h 1779567"/>
                      <a:gd name="connsiteX21" fmla="*/ 464456 w 1067945"/>
                      <a:gd name="connsiteY21" fmla="*/ 1369126 h 1779567"/>
                      <a:gd name="connsiteX22" fmla="*/ 380801 w 1067945"/>
                      <a:gd name="connsiteY22" fmla="*/ 1204179 h 1779567"/>
                      <a:gd name="connsiteX23" fmla="*/ 367160 w 1067945"/>
                      <a:gd name="connsiteY23" fmla="*/ 1187005 h 1779567"/>
                      <a:gd name="connsiteX24" fmla="*/ 286567 w 1067945"/>
                      <a:gd name="connsiteY24" fmla="*/ 1070593 h 1779567"/>
                      <a:gd name="connsiteX25" fmla="*/ 277727 w 1067945"/>
                      <a:gd name="connsiteY25" fmla="*/ 1055850 h 1779567"/>
                      <a:gd name="connsiteX26" fmla="*/ 273161 w 1067945"/>
                      <a:gd name="connsiteY26" fmla="*/ 1054300 h 1779567"/>
                      <a:gd name="connsiteX27" fmla="*/ 297316 w 1067945"/>
                      <a:gd name="connsiteY27" fmla="*/ 1192811 h 1779567"/>
                      <a:gd name="connsiteX28" fmla="*/ 277445 w 1067945"/>
                      <a:gd name="connsiteY28" fmla="*/ 1521431 h 1779567"/>
                      <a:gd name="connsiteX29" fmla="*/ 76064 w 1067945"/>
                      <a:gd name="connsiteY29" fmla="*/ 1033158 h 1779567"/>
                      <a:gd name="connsiteX30" fmla="*/ 43405 w 1067945"/>
                      <a:gd name="connsiteY30" fmla="*/ 845888 h 1779567"/>
                      <a:gd name="connsiteX31" fmla="*/ 29949 w 1067945"/>
                      <a:gd name="connsiteY31" fmla="*/ 818777 h 1779567"/>
                      <a:gd name="connsiteX32" fmla="*/ 1 w 1067945"/>
                      <a:gd name="connsiteY32" fmla="*/ 656542 h 1779567"/>
                      <a:gd name="connsiteX33" fmla="*/ 17134 w 1067945"/>
                      <a:gd name="connsiteY33" fmla="*/ 532600 h 1779567"/>
                      <a:gd name="connsiteX34" fmla="*/ 23569 w 1067945"/>
                      <a:gd name="connsiteY34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875011 w 1067943"/>
                      <a:gd name="connsiteY4" fmla="*/ 807752 h 1779567"/>
                      <a:gd name="connsiteX5" fmla="*/ 1055132 w 1067943"/>
                      <a:gd name="connsiteY5" fmla="*/ 1301901 h 1779567"/>
                      <a:gd name="connsiteX6" fmla="*/ 1007365 w 1067943"/>
                      <a:gd name="connsiteY6" fmla="*/ 1281712 h 1779567"/>
                      <a:gd name="connsiteX7" fmla="*/ 983957 w 1067943"/>
                      <a:gd name="connsiteY7" fmla="*/ 1258515 h 1779567"/>
                      <a:gd name="connsiteX8" fmla="*/ 1012478 w 1067943"/>
                      <a:gd name="connsiteY8" fmla="*/ 1324656 h 1779567"/>
                      <a:gd name="connsiteX9" fmla="*/ 1054438 w 1067943"/>
                      <a:gd name="connsiteY9" fmla="*/ 1563295 h 1779567"/>
                      <a:gd name="connsiteX10" fmla="*/ 921688 w 1067943"/>
                      <a:gd name="connsiteY10" fmla="*/ 1462929 h 1779567"/>
                      <a:gd name="connsiteX11" fmla="*/ 914744 w 1067943"/>
                      <a:gd name="connsiteY11" fmla="*/ 1453921 h 1779567"/>
                      <a:gd name="connsiteX12" fmla="*/ 913682 w 1067943"/>
                      <a:gd name="connsiteY12" fmla="*/ 1457160 h 1779567"/>
                      <a:gd name="connsiteX13" fmla="*/ 935220 w 1067943"/>
                      <a:gd name="connsiteY13" fmla="*/ 1507108 h 1779567"/>
                      <a:gd name="connsiteX14" fmla="*/ 977181 w 1067943"/>
                      <a:gd name="connsiteY14" fmla="*/ 1745747 h 1779567"/>
                      <a:gd name="connsiteX15" fmla="*/ 796959 w 1067943"/>
                      <a:gd name="connsiteY15" fmla="*/ 1583793 h 1779567"/>
                      <a:gd name="connsiteX16" fmla="*/ 763236 w 1067943"/>
                      <a:gd name="connsiteY16" fmla="*/ 1535095 h 1779567"/>
                      <a:gd name="connsiteX17" fmla="*/ 755783 w 1067943"/>
                      <a:gd name="connsiteY17" fmla="*/ 1533798 h 1779567"/>
                      <a:gd name="connsiteX18" fmla="*/ 757831 w 1067943"/>
                      <a:gd name="connsiteY18" fmla="*/ 1538547 h 1779567"/>
                      <a:gd name="connsiteX19" fmla="*/ 799793 w 1067943"/>
                      <a:gd name="connsiteY19" fmla="*/ 1777185 h 1779567"/>
                      <a:gd name="connsiteX20" fmla="*/ 464454 w 1067943"/>
                      <a:gd name="connsiteY20" fmla="*/ 1369126 h 1779567"/>
                      <a:gd name="connsiteX21" fmla="*/ 380799 w 1067943"/>
                      <a:gd name="connsiteY21" fmla="*/ 1204179 h 1779567"/>
                      <a:gd name="connsiteX22" fmla="*/ 367158 w 1067943"/>
                      <a:gd name="connsiteY22" fmla="*/ 1187005 h 1779567"/>
                      <a:gd name="connsiteX23" fmla="*/ 286565 w 1067943"/>
                      <a:gd name="connsiteY23" fmla="*/ 1070593 h 1779567"/>
                      <a:gd name="connsiteX24" fmla="*/ 277725 w 1067943"/>
                      <a:gd name="connsiteY24" fmla="*/ 1055850 h 1779567"/>
                      <a:gd name="connsiteX25" fmla="*/ 273159 w 1067943"/>
                      <a:gd name="connsiteY25" fmla="*/ 1054300 h 1779567"/>
                      <a:gd name="connsiteX26" fmla="*/ 297314 w 1067943"/>
                      <a:gd name="connsiteY26" fmla="*/ 1192811 h 1779567"/>
                      <a:gd name="connsiteX27" fmla="*/ 277443 w 1067943"/>
                      <a:gd name="connsiteY27" fmla="*/ 1521431 h 1779567"/>
                      <a:gd name="connsiteX28" fmla="*/ 76062 w 1067943"/>
                      <a:gd name="connsiteY28" fmla="*/ 1033158 h 1779567"/>
                      <a:gd name="connsiteX29" fmla="*/ 43403 w 1067943"/>
                      <a:gd name="connsiteY29" fmla="*/ 845888 h 1779567"/>
                      <a:gd name="connsiteX30" fmla="*/ 29947 w 1067943"/>
                      <a:gd name="connsiteY30" fmla="*/ 818777 h 1779567"/>
                      <a:gd name="connsiteX31" fmla="*/ -1 w 1067943"/>
                      <a:gd name="connsiteY31" fmla="*/ 656542 h 1779567"/>
                      <a:gd name="connsiteX32" fmla="*/ 17132 w 1067943"/>
                      <a:gd name="connsiteY32" fmla="*/ 532600 h 1779567"/>
                      <a:gd name="connsiteX33" fmla="*/ 23567 w 1067943"/>
                      <a:gd name="connsiteY33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875013 w 1067945"/>
                      <a:gd name="connsiteY3" fmla="*/ 807752 h 1779567"/>
                      <a:gd name="connsiteX4" fmla="*/ 1055134 w 1067945"/>
                      <a:gd name="connsiteY4" fmla="*/ 1301901 h 1779567"/>
                      <a:gd name="connsiteX5" fmla="*/ 1007367 w 1067945"/>
                      <a:gd name="connsiteY5" fmla="*/ 1281712 h 1779567"/>
                      <a:gd name="connsiteX6" fmla="*/ 983959 w 1067945"/>
                      <a:gd name="connsiteY6" fmla="*/ 1258515 h 1779567"/>
                      <a:gd name="connsiteX7" fmla="*/ 1012480 w 1067945"/>
                      <a:gd name="connsiteY7" fmla="*/ 1324656 h 1779567"/>
                      <a:gd name="connsiteX8" fmla="*/ 1054440 w 1067945"/>
                      <a:gd name="connsiteY8" fmla="*/ 1563295 h 1779567"/>
                      <a:gd name="connsiteX9" fmla="*/ 921690 w 1067945"/>
                      <a:gd name="connsiteY9" fmla="*/ 1462929 h 1779567"/>
                      <a:gd name="connsiteX10" fmla="*/ 914746 w 1067945"/>
                      <a:gd name="connsiteY10" fmla="*/ 1453921 h 1779567"/>
                      <a:gd name="connsiteX11" fmla="*/ 913684 w 1067945"/>
                      <a:gd name="connsiteY11" fmla="*/ 1457160 h 1779567"/>
                      <a:gd name="connsiteX12" fmla="*/ 935222 w 1067945"/>
                      <a:gd name="connsiteY12" fmla="*/ 1507108 h 1779567"/>
                      <a:gd name="connsiteX13" fmla="*/ 977183 w 1067945"/>
                      <a:gd name="connsiteY13" fmla="*/ 1745747 h 1779567"/>
                      <a:gd name="connsiteX14" fmla="*/ 796961 w 1067945"/>
                      <a:gd name="connsiteY14" fmla="*/ 1583793 h 1779567"/>
                      <a:gd name="connsiteX15" fmla="*/ 763238 w 1067945"/>
                      <a:gd name="connsiteY15" fmla="*/ 1535095 h 1779567"/>
                      <a:gd name="connsiteX16" fmla="*/ 755785 w 1067945"/>
                      <a:gd name="connsiteY16" fmla="*/ 1533798 h 1779567"/>
                      <a:gd name="connsiteX17" fmla="*/ 757833 w 1067945"/>
                      <a:gd name="connsiteY17" fmla="*/ 1538547 h 1779567"/>
                      <a:gd name="connsiteX18" fmla="*/ 799795 w 1067945"/>
                      <a:gd name="connsiteY18" fmla="*/ 1777185 h 1779567"/>
                      <a:gd name="connsiteX19" fmla="*/ 464456 w 1067945"/>
                      <a:gd name="connsiteY19" fmla="*/ 1369126 h 1779567"/>
                      <a:gd name="connsiteX20" fmla="*/ 380801 w 1067945"/>
                      <a:gd name="connsiteY20" fmla="*/ 1204179 h 1779567"/>
                      <a:gd name="connsiteX21" fmla="*/ 367160 w 1067945"/>
                      <a:gd name="connsiteY21" fmla="*/ 1187005 h 1779567"/>
                      <a:gd name="connsiteX22" fmla="*/ 286567 w 1067945"/>
                      <a:gd name="connsiteY22" fmla="*/ 1070593 h 1779567"/>
                      <a:gd name="connsiteX23" fmla="*/ 277727 w 1067945"/>
                      <a:gd name="connsiteY23" fmla="*/ 1055850 h 1779567"/>
                      <a:gd name="connsiteX24" fmla="*/ 273161 w 1067945"/>
                      <a:gd name="connsiteY24" fmla="*/ 1054300 h 1779567"/>
                      <a:gd name="connsiteX25" fmla="*/ 297316 w 1067945"/>
                      <a:gd name="connsiteY25" fmla="*/ 1192811 h 1779567"/>
                      <a:gd name="connsiteX26" fmla="*/ 277445 w 1067945"/>
                      <a:gd name="connsiteY26" fmla="*/ 1521431 h 1779567"/>
                      <a:gd name="connsiteX27" fmla="*/ 76064 w 1067945"/>
                      <a:gd name="connsiteY27" fmla="*/ 1033158 h 1779567"/>
                      <a:gd name="connsiteX28" fmla="*/ 43405 w 1067945"/>
                      <a:gd name="connsiteY28" fmla="*/ 845888 h 1779567"/>
                      <a:gd name="connsiteX29" fmla="*/ 29949 w 1067945"/>
                      <a:gd name="connsiteY29" fmla="*/ 818777 h 1779567"/>
                      <a:gd name="connsiteX30" fmla="*/ 1 w 1067945"/>
                      <a:gd name="connsiteY30" fmla="*/ 656542 h 1779567"/>
                      <a:gd name="connsiteX31" fmla="*/ 17134 w 1067945"/>
                      <a:gd name="connsiteY31" fmla="*/ 532600 h 1779567"/>
                      <a:gd name="connsiteX32" fmla="*/ 23569 w 1067945"/>
                      <a:gd name="connsiteY32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892225 w 1067943"/>
                      <a:gd name="connsiteY3" fmla="*/ 751818 h 1779567"/>
                      <a:gd name="connsiteX4" fmla="*/ 1055132 w 1067943"/>
                      <a:gd name="connsiteY4" fmla="*/ 1301901 h 1779567"/>
                      <a:gd name="connsiteX5" fmla="*/ 1007365 w 1067943"/>
                      <a:gd name="connsiteY5" fmla="*/ 1281712 h 1779567"/>
                      <a:gd name="connsiteX6" fmla="*/ 983957 w 1067943"/>
                      <a:gd name="connsiteY6" fmla="*/ 1258515 h 1779567"/>
                      <a:gd name="connsiteX7" fmla="*/ 1012478 w 1067943"/>
                      <a:gd name="connsiteY7" fmla="*/ 1324656 h 1779567"/>
                      <a:gd name="connsiteX8" fmla="*/ 1054438 w 1067943"/>
                      <a:gd name="connsiteY8" fmla="*/ 1563295 h 1779567"/>
                      <a:gd name="connsiteX9" fmla="*/ 921688 w 1067943"/>
                      <a:gd name="connsiteY9" fmla="*/ 1462929 h 1779567"/>
                      <a:gd name="connsiteX10" fmla="*/ 914744 w 1067943"/>
                      <a:gd name="connsiteY10" fmla="*/ 1453921 h 1779567"/>
                      <a:gd name="connsiteX11" fmla="*/ 913682 w 1067943"/>
                      <a:gd name="connsiteY11" fmla="*/ 1457160 h 1779567"/>
                      <a:gd name="connsiteX12" fmla="*/ 935220 w 1067943"/>
                      <a:gd name="connsiteY12" fmla="*/ 1507108 h 1779567"/>
                      <a:gd name="connsiteX13" fmla="*/ 977181 w 1067943"/>
                      <a:gd name="connsiteY13" fmla="*/ 1745747 h 1779567"/>
                      <a:gd name="connsiteX14" fmla="*/ 796959 w 1067943"/>
                      <a:gd name="connsiteY14" fmla="*/ 1583793 h 1779567"/>
                      <a:gd name="connsiteX15" fmla="*/ 763236 w 1067943"/>
                      <a:gd name="connsiteY15" fmla="*/ 1535095 h 1779567"/>
                      <a:gd name="connsiteX16" fmla="*/ 755783 w 1067943"/>
                      <a:gd name="connsiteY16" fmla="*/ 1533798 h 1779567"/>
                      <a:gd name="connsiteX17" fmla="*/ 757831 w 1067943"/>
                      <a:gd name="connsiteY17" fmla="*/ 1538547 h 1779567"/>
                      <a:gd name="connsiteX18" fmla="*/ 799793 w 1067943"/>
                      <a:gd name="connsiteY18" fmla="*/ 1777185 h 1779567"/>
                      <a:gd name="connsiteX19" fmla="*/ 464454 w 1067943"/>
                      <a:gd name="connsiteY19" fmla="*/ 1369126 h 1779567"/>
                      <a:gd name="connsiteX20" fmla="*/ 380799 w 1067943"/>
                      <a:gd name="connsiteY20" fmla="*/ 1204179 h 1779567"/>
                      <a:gd name="connsiteX21" fmla="*/ 367158 w 1067943"/>
                      <a:gd name="connsiteY21" fmla="*/ 1187005 h 1779567"/>
                      <a:gd name="connsiteX22" fmla="*/ 286565 w 1067943"/>
                      <a:gd name="connsiteY22" fmla="*/ 1070593 h 1779567"/>
                      <a:gd name="connsiteX23" fmla="*/ 277725 w 1067943"/>
                      <a:gd name="connsiteY23" fmla="*/ 1055850 h 1779567"/>
                      <a:gd name="connsiteX24" fmla="*/ 273159 w 1067943"/>
                      <a:gd name="connsiteY24" fmla="*/ 1054300 h 1779567"/>
                      <a:gd name="connsiteX25" fmla="*/ 297314 w 1067943"/>
                      <a:gd name="connsiteY25" fmla="*/ 1192811 h 1779567"/>
                      <a:gd name="connsiteX26" fmla="*/ 277443 w 1067943"/>
                      <a:gd name="connsiteY26" fmla="*/ 1521431 h 1779567"/>
                      <a:gd name="connsiteX27" fmla="*/ 76062 w 1067943"/>
                      <a:gd name="connsiteY27" fmla="*/ 1033158 h 1779567"/>
                      <a:gd name="connsiteX28" fmla="*/ 43403 w 1067943"/>
                      <a:gd name="connsiteY28" fmla="*/ 845888 h 1779567"/>
                      <a:gd name="connsiteX29" fmla="*/ 29947 w 1067943"/>
                      <a:gd name="connsiteY29" fmla="*/ 818777 h 1779567"/>
                      <a:gd name="connsiteX30" fmla="*/ -1 w 1067943"/>
                      <a:gd name="connsiteY30" fmla="*/ 656542 h 1779567"/>
                      <a:gd name="connsiteX31" fmla="*/ 17132 w 1067943"/>
                      <a:gd name="connsiteY31" fmla="*/ 532600 h 1779567"/>
                      <a:gd name="connsiteX32" fmla="*/ 23567 w 1067943"/>
                      <a:gd name="connsiteY32" fmla="*/ 517961 h 1779567"/>
                      <a:gd name="connsiteX0" fmla="*/ 324009 w 1368385"/>
                      <a:gd name="connsiteY0" fmla="*/ 924215 h 2185821"/>
                      <a:gd name="connsiteX1" fmla="*/ 8678 w 1368385"/>
                      <a:gd name="connsiteY1" fmla="*/ 10933 h 2185821"/>
                      <a:gd name="connsiteX2" fmla="*/ 753572 w 1368385"/>
                      <a:gd name="connsiteY2" fmla="*/ 410076 h 2185821"/>
                      <a:gd name="connsiteX3" fmla="*/ 1192667 w 1368385"/>
                      <a:gd name="connsiteY3" fmla="*/ 1158072 h 2185821"/>
                      <a:gd name="connsiteX4" fmla="*/ 1355574 w 1368385"/>
                      <a:gd name="connsiteY4" fmla="*/ 1708155 h 2185821"/>
                      <a:gd name="connsiteX5" fmla="*/ 1307807 w 1368385"/>
                      <a:gd name="connsiteY5" fmla="*/ 1687966 h 2185821"/>
                      <a:gd name="connsiteX6" fmla="*/ 1284399 w 1368385"/>
                      <a:gd name="connsiteY6" fmla="*/ 1664769 h 2185821"/>
                      <a:gd name="connsiteX7" fmla="*/ 1312920 w 1368385"/>
                      <a:gd name="connsiteY7" fmla="*/ 1730910 h 2185821"/>
                      <a:gd name="connsiteX8" fmla="*/ 1354880 w 1368385"/>
                      <a:gd name="connsiteY8" fmla="*/ 1969549 h 2185821"/>
                      <a:gd name="connsiteX9" fmla="*/ 1222130 w 1368385"/>
                      <a:gd name="connsiteY9" fmla="*/ 1869183 h 2185821"/>
                      <a:gd name="connsiteX10" fmla="*/ 1215186 w 1368385"/>
                      <a:gd name="connsiteY10" fmla="*/ 1860175 h 2185821"/>
                      <a:gd name="connsiteX11" fmla="*/ 1214124 w 1368385"/>
                      <a:gd name="connsiteY11" fmla="*/ 1863414 h 2185821"/>
                      <a:gd name="connsiteX12" fmla="*/ 1235662 w 1368385"/>
                      <a:gd name="connsiteY12" fmla="*/ 1913362 h 2185821"/>
                      <a:gd name="connsiteX13" fmla="*/ 1277623 w 1368385"/>
                      <a:gd name="connsiteY13" fmla="*/ 2152001 h 2185821"/>
                      <a:gd name="connsiteX14" fmla="*/ 1097401 w 1368385"/>
                      <a:gd name="connsiteY14" fmla="*/ 1990047 h 2185821"/>
                      <a:gd name="connsiteX15" fmla="*/ 1063678 w 1368385"/>
                      <a:gd name="connsiteY15" fmla="*/ 1941349 h 2185821"/>
                      <a:gd name="connsiteX16" fmla="*/ 1056225 w 1368385"/>
                      <a:gd name="connsiteY16" fmla="*/ 1940052 h 2185821"/>
                      <a:gd name="connsiteX17" fmla="*/ 1058273 w 1368385"/>
                      <a:gd name="connsiteY17" fmla="*/ 1944801 h 2185821"/>
                      <a:gd name="connsiteX18" fmla="*/ 1100235 w 1368385"/>
                      <a:gd name="connsiteY18" fmla="*/ 2183439 h 2185821"/>
                      <a:gd name="connsiteX19" fmla="*/ 764896 w 1368385"/>
                      <a:gd name="connsiteY19" fmla="*/ 1775380 h 2185821"/>
                      <a:gd name="connsiteX20" fmla="*/ 681241 w 1368385"/>
                      <a:gd name="connsiteY20" fmla="*/ 1610433 h 2185821"/>
                      <a:gd name="connsiteX21" fmla="*/ 667600 w 1368385"/>
                      <a:gd name="connsiteY21" fmla="*/ 1593259 h 2185821"/>
                      <a:gd name="connsiteX22" fmla="*/ 587007 w 1368385"/>
                      <a:gd name="connsiteY22" fmla="*/ 1476847 h 2185821"/>
                      <a:gd name="connsiteX23" fmla="*/ 578167 w 1368385"/>
                      <a:gd name="connsiteY23" fmla="*/ 1462104 h 2185821"/>
                      <a:gd name="connsiteX24" fmla="*/ 573601 w 1368385"/>
                      <a:gd name="connsiteY24" fmla="*/ 1460554 h 2185821"/>
                      <a:gd name="connsiteX25" fmla="*/ 597756 w 1368385"/>
                      <a:gd name="connsiteY25" fmla="*/ 1599065 h 2185821"/>
                      <a:gd name="connsiteX26" fmla="*/ 577885 w 1368385"/>
                      <a:gd name="connsiteY26" fmla="*/ 1927685 h 2185821"/>
                      <a:gd name="connsiteX27" fmla="*/ 376504 w 1368385"/>
                      <a:gd name="connsiteY27" fmla="*/ 1439412 h 2185821"/>
                      <a:gd name="connsiteX28" fmla="*/ 343845 w 1368385"/>
                      <a:gd name="connsiteY28" fmla="*/ 1252142 h 2185821"/>
                      <a:gd name="connsiteX29" fmla="*/ 330389 w 1368385"/>
                      <a:gd name="connsiteY29" fmla="*/ 1225031 h 2185821"/>
                      <a:gd name="connsiteX30" fmla="*/ 300441 w 1368385"/>
                      <a:gd name="connsiteY30" fmla="*/ 1062796 h 2185821"/>
                      <a:gd name="connsiteX31" fmla="*/ 317574 w 1368385"/>
                      <a:gd name="connsiteY31" fmla="*/ 938854 h 2185821"/>
                      <a:gd name="connsiteX32" fmla="*/ 324009 w 1368385"/>
                      <a:gd name="connsiteY32" fmla="*/ 924215 h 2185821"/>
                      <a:gd name="connsiteX0" fmla="*/ 324009 w 1368385"/>
                      <a:gd name="connsiteY0" fmla="*/ 936912 h 2198518"/>
                      <a:gd name="connsiteX1" fmla="*/ 8678 w 1368385"/>
                      <a:gd name="connsiteY1" fmla="*/ 23630 h 2198518"/>
                      <a:gd name="connsiteX2" fmla="*/ 560048 w 1368385"/>
                      <a:gd name="connsiteY2" fmla="*/ 281818 h 2198518"/>
                      <a:gd name="connsiteX3" fmla="*/ 753572 w 1368385"/>
                      <a:gd name="connsiteY3" fmla="*/ 422773 h 2198518"/>
                      <a:gd name="connsiteX4" fmla="*/ 1192667 w 1368385"/>
                      <a:gd name="connsiteY4" fmla="*/ 1170769 h 2198518"/>
                      <a:gd name="connsiteX5" fmla="*/ 1355574 w 1368385"/>
                      <a:gd name="connsiteY5" fmla="*/ 1720852 h 2198518"/>
                      <a:gd name="connsiteX6" fmla="*/ 1307807 w 1368385"/>
                      <a:gd name="connsiteY6" fmla="*/ 1700663 h 2198518"/>
                      <a:gd name="connsiteX7" fmla="*/ 1284399 w 1368385"/>
                      <a:gd name="connsiteY7" fmla="*/ 1677466 h 2198518"/>
                      <a:gd name="connsiteX8" fmla="*/ 1312920 w 1368385"/>
                      <a:gd name="connsiteY8" fmla="*/ 1743607 h 2198518"/>
                      <a:gd name="connsiteX9" fmla="*/ 1354880 w 1368385"/>
                      <a:gd name="connsiteY9" fmla="*/ 1982246 h 2198518"/>
                      <a:gd name="connsiteX10" fmla="*/ 1222130 w 1368385"/>
                      <a:gd name="connsiteY10" fmla="*/ 1881880 h 2198518"/>
                      <a:gd name="connsiteX11" fmla="*/ 1215186 w 1368385"/>
                      <a:gd name="connsiteY11" fmla="*/ 1872872 h 2198518"/>
                      <a:gd name="connsiteX12" fmla="*/ 1214124 w 1368385"/>
                      <a:gd name="connsiteY12" fmla="*/ 1876111 h 2198518"/>
                      <a:gd name="connsiteX13" fmla="*/ 1235662 w 1368385"/>
                      <a:gd name="connsiteY13" fmla="*/ 1926059 h 2198518"/>
                      <a:gd name="connsiteX14" fmla="*/ 1277623 w 1368385"/>
                      <a:gd name="connsiteY14" fmla="*/ 2164698 h 2198518"/>
                      <a:gd name="connsiteX15" fmla="*/ 1097401 w 1368385"/>
                      <a:gd name="connsiteY15" fmla="*/ 2002744 h 2198518"/>
                      <a:gd name="connsiteX16" fmla="*/ 1063678 w 1368385"/>
                      <a:gd name="connsiteY16" fmla="*/ 1954046 h 2198518"/>
                      <a:gd name="connsiteX17" fmla="*/ 1056225 w 1368385"/>
                      <a:gd name="connsiteY17" fmla="*/ 1952749 h 2198518"/>
                      <a:gd name="connsiteX18" fmla="*/ 1058273 w 1368385"/>
                      <a:gd name="connsiteY18" fmla="*/ 1957498 h 2198518"/>
                      <a:gd name="connsiteX19" fmla="*/ 1100235 w 1368385"/>
                      <a:gd name="connsiteY19" fmla="*/ 2196136 h 2198518"/>
                      <a:gd name="connsiteX20" fmla="*/ 764896 w 1368385"/>
                      <a:gd name="connsiteY20" fmla="*/ 1788077 h 2198518"/>
                      <a:gd name="connsiteX21" fmla="*/ 681241 w 1368385"/>
                      <a:gd name="connsiteY21" fmla="*/ 1623130 h 2198518"/>
                      <a:gd name="connsiteX22" fmla="*/ 667600 w 1368385"/>
                      <a:gd name="connsiteY22" fmla="*/ 1605956 h 2198518"/>
                      <a:gd name="connsiteX23" fmla="*/ 587007 w 1368385"/>
                      <a:gd name="connsiteY23" fmla="*/ 1489544 h 2198518"/>
                      <a:gd name="connsiteX24" fmla="*/ 578167 w 1368385"/>
                      <a:gd name="connsiteY24" fmla="*/ 1474801 h 2198518"/>
                      <a:gd name="connsiteX25" fmla="*/ 573601 w 1368385"/>
                      <a:gd name="connsiteY25" fmla="*/ 1473251 h 2198518"/>
                      <a:gd name="connsiteX26" fmla="*/ 597756 w 1368385"/>
                      <a:gd name="connsiteY26" fmla="*/ 1611762 h 2198518"/>
                      <a:gd name="connsiteX27" fmla="*/ 577885 w 1368385"/>
                      <a:gd name="connsiteY27" fmla="*/ 1940382 h 2198518"/>
                      <a:gd name="connsiteX28" fmla="*/ 376504 w 1368385"/>
                      <a:gd name="connsiteY28" fmla="*/ 1452109 h 2198518"/>
                      <a:gd name="connsiteX29" fmla="*/ 343845 w 1368385"/>
                      <a:gd name="connsiteY29" fmla="*/ 1264839 h 2198518"/>
                      <a:gd name="connsiteX30" fmla="*/ 330389 w 1368385"/>
                      <a:gd name="connsiteY30" fmla="*/ 1237728 h 2198518"/>
                      <a:gd name="connsiteX31" fmla="*/ 300441 w 1368385"/>
                      <a:gd name="connsiteY31" fmla="*/ 1075493 h 2198518"/>
                      <a:gd name="connsiteX32" fmla="*/ 317574 w 1368385"/>
                      <a:gd name="connsiteY32" fmla="*/ 951551 h 2198518"/>
                      <a:gd name="connsiteX33" fmla="*/ 324009 w 1368385"/>
                      <a:gd name="connsiteY33" fmla="*/ 936912 h 2198518"/>
                      <a:gd name="connsiteX0" fmla="*/ 316752 w 1361128"/>
                      <a:gd name="connsiteY0" fmla="*/ 1232591 h 2494197"/>
                      <a:gd name="connsiteX1" fmla="*/ 1421 w 1361128"/>
                      <a:gd name="connsiteY1" fmla="*/ 319309 h 2494197"/>
                      <a:gd name="connsiteX2" fmla="*/ 475024 w 1361128"/>
                      <a:gd name="connsiteY2" fmla="*/ 14773 h 2494197"/>
                      <a:gd name="connsiteX3" fmla="*/ 746315 w 1361128"/>
                      <a:gd name="connsiteY3" fmla="*/ 718452 h 2494197"/>
                      <a:gd name="connsiteX4" fmla="*/ 1185410 w 1361128"/>
                      <a:gd name="connsiteY4" fmla="*/ 1466448 h 2494197"/>
                      <a:gd name="connsiteX5" fmla="*/ 1348317 w 1361128"/>
                      <a:gd name="connsiteY5" fmla="*/ 2016531 h 2494197"/>
                      <a:gd name="connsiteX6" fmla="*/ 1300550 w 1361128"/>
                      <a:gd name="connsiteY6" fmla="*/ 1996342 h 2494197"/>
                      <a:gd name="connsiteX7" fmla="*/ 1277142 w 1361128"/>
                      <a:gd name="connsiteY7" fmla="*/ 1973145 h 2494197"/>
                      <a:gd name="connsiteX8" fmla="*/ 1305663 w 1361128"/>
                      <a:gd name="connsiteY8" fmla="*/ 2039286 h 2494197"/>
                      <a:gd name="connsiteX9" fmla="*/ 1347623 w 1361128"/>
                      <a:gd name="connsiteY9" fmla="*/ 2277925 h 2494197"/>
                      <a:gd name="connsiteX10" fmla="*/ 1214873 w 1361128"/>
                      <a:gd name="connsiteY10" fmla="*/ 2177559 h 2494197"/>
                      <a:gd name="connsiteX11" fmla="*/ 1207929 w 1361128"/>
                      <a:gd name="connsiteY11" fmla="*/ 2168551 h 2494197"/>
                      <a:gd name="connsiteX12" fmla="*/ 1206867 w 1361128"/>
                      <a:gd name="connsiteY12" fmla="*/ 2171790 h 2494197"/>
                      <a:gd name="connsiteX13" fmla="*/ 1228405 w 1361128"/>
                      <a:gd name="connsiteY13" fmla="*/ 2221738 h 2494197"/>
                      <a:gd name="connsiteX14" fmla="*/ 1270366 w 1361128"/>
                      <a:gd name="connsiteY14" fmla="*/ 2460377 h 2494197"/>
                      <a:gd name="connsiteX15" fmla="*/ 1090144 w 1361128"/>
                      <a:gd name="connsiteY15" fmla="*/ 2298423 h 2494197"/>
                      <a:gd name="connsiteX16" fmla="*/ 1056421 w 1361128"/>
                      <a:gd name="connsiteY16" fmla="*/ 2249725 h 2494197"/>
                      <a:gd name="connsiteX17" fmla="*/ 1048968 w 1361128"/>
                      <a:gd name="connsiteY17" fmla="*/ 2248428 h 2494197"/>
                      <a:gd name="connsiteX18" fmla="*/ 1051016 w 1361128"/>
                      <a:gd name="connsiteY18" fmla="*/ 2253177 h 2494197"/>
                      <a:gd name="connsiteX19" fmla="*/ 1092978 w 1361128"/>
                      <a:gd name="connsiteY19" fmla="*/ 2491815 h 2494197"/>
                      <a:gd name="connsiteX20" fmla="*/ 757639 w 1361128"/>
                      <a:gd name="connsiteY20" fmla="*/ 2083756 h 2494197"/>
                      <a:gd name="connsiteX21" fmla="*/ 673984 w 1361128"/>
                      <a:gd name="connsiteY21" fmla="*/ 1918809 h 2494197"/>
                      <a:gd name="connsiteX22" fmla="*/ 660343 w 1361128"/>
                      <a:gd name="connsiteY22" fmla="*/ 1901635 h 2494197"/>
                      <a:gd name="connsiteX23" fmla="*/ 579750 w 1361128"/>
                      <a:gd name="connsiteY23" fmla="*/ 1785223 h 2494197"/>
                      <a:gd name="connsiteX24" fmla="*/ 570910 w 1361128"/>
                      <a:gd name="connsiteY24" fmla="*/ 1770480 h 2494197"/>
                      <a:gd name="connsiteX25" fmla="*/ 566344 w 1361128"/>
                      <a:gd name="connsiteY25" fmla="*/ 1768930 h 2494197"/>
                      <a:gd name="connsiteX26" fmla="*/ 590499 w 1361128"/>
                      <a:gd name="connsiteY26" fmla="*/ 1907441 h 2494197"/>
                      <a:gd name="connsiteX27" fmla="*/ 570628 w 1361128"/>
                      <a:gd name="connsiteY27" fmla="*/ 2236061 h 2494197"/>
                      <a:gd name="connsiteX28" fmla="*/ 369247 w 1361128"/>
                      <a:gd name="connsiteY28" fmla="*/ 1747788 h 2494197"/>
                      <a:gd name="connsiteX29" fmla="*/ 336588 w 1361128"/>
                      <a:gd name="connsiteY29" fmla="*/ 1560518 h 2494197"/>
                      <a:gd name="connsiteX30" fmla="*/ 323132 w 1361128"/>
                      <a:gd name="connsiteY30" fmla="*/ 1533407 h 2494197"/>
                      <a:gd name="connsiteX31" fmla="*/ 293184 w 1361128"/>
                      <a:gd name="connsiteY31" fmla="*/ 1371172 h 2494197"/>
                      <a:gd name="connsiteX32" fmla="*/ 310317 w 1361128"/>
                      <a:gd name="connsiteY32" fmla="*/ 1247230 h 2494197"/>
                      <a:gd name="connsiteX33" fmla="*/ 316752 w 1361128"/>
                      <a:gd name="connsiteY33" fmla="*/ 1232591 h 2494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361128" h="2494197">
                        <a:moveTo>
                          <a:pt x="316752" y="1232591"/>
                        </a:moveTo>
                        <a:cubicBezTo>
                          <a:pt x="324912" y="1199357"/>
                          <a:pt x="-24958" y="522279"/>
                          <a:pt x="1421" y="319309"/>
                        </a:cubicBezTo>
                        <a:cubicBezTo>
                          <a:pt x="27800" y="116339"/>
                          <a:pt x="350875" y="-51751"/>
                          <a:pt x="475024" y="14773"/>
                        </a:cubicBezTo>
                        <a:cubicBezTo>
                          <a:pt x="599173" y="81297"/>
                          <a:pt x="640878" y="570293"/>
                          <a:pt x="746315" y="718452"/>
                        </a:cubicBezTo>
                        <a:cubicBezTo>
                          <a:pt x="881134" y="797545"/>
                          <a:pt x="1085076" y="1250102"/>
                          <a:pt x="1185410" y="1466448"/>
                        </a:cubicBezTo>
                        <a:cubicBezTo>
                          <a:pt x="1285744" y="1682794"/>
                          <a:pt x="1329127" y="1928215"/>
                          <a:pt x="1348317" y="2016531"/>
                        </a:cubicBezTo>
                        <a:cubicBezTo>
                          <a:pt x="1367507" y="2104847"/>
                          <a:pt x="1321895" y="2014563"/>
                          <a:pt x="1300550" y="1996342"/>
                        </a:cubicBezTo>
                        <a:lnTo>
                          <a:pt x="1277142" y="1973145"/>
                        </a:lnTo>
                        <a:lnTo>
                          <a:pt x="1305663" y="2039286"/>
                        </a:lnTo>
                        <a:cubicBezTo>
                          <a:pt x="1357705" y="2168440"/>
                          <a:pt x="1376400" y="2261964"/>
                          <a:pt x="1347623" y="2277925"/>
                        </a:cubicBezTo>
                        <a:cubicBezTo>
                          <a:pt x="1324602" y="2290693"/>
                          <a:pt x="1275558" y="2251404"/>
                          <a:pt x="1214873" y="2177559"/>
                        </a:cubicBezTo>
                        <a:lnTo>
                          <a:pt x="1207929" y="2168551"/>
                        </a:lnTo>
                        <a:lnTo>
                          <a:pt x="1206867" y="2171790"/>
                        </a:lnTo>
                        <a:lnTo>
                          <a:pt x="1228405" y="2221738"/>
                        </a:lnTo>
                        <a:cubicBezTo>
                          <a:pt x="1280448" y="2350892"/>
                          <a:pt x="1299143" y="2444416"/>
                          <a:pt x="1270366" y="2460377"/>
                        </a:cubicBezTo>
                        <a:cubicBezTo>
                          <a:pt x="1241590" y="2476337"/>
                          <a:pt x="1172151" y="2410958"/>
                          <a:pt x="1090144" y="2298423"/>
                        </a:cubicBezTo>
                        <a:lnTo>
                          <a:pt x="1056421" y="2249725"/>
                        </a:lnTo>
                        <a:lnTo>
                          <a:pt x="1048968" y="2248428"/>
                        </a:lnTo>
                        <a:lnTo>
                          <a:pt x="1051016" y="2253177"/>
                        </a:lnTo>
                        <a:cubicBezTo>
                          <a:pt x="1103059" y="2382331"/>
                          <a:pt x="1121754" y="2475854"/>
                          <a:pt x="1092978" y="2491815"/>
                        </a:cubicBezTo>
                        <a:cubicBezTo>
                          <a:pt x="1046934" y="2517352"/>
                          <a:pt x="896798" y="2334658"/>
                          <a:pt x="757639" y="2083756"/>
                        </a:cubicBezTo>
                        <a:lnTo>
                          <a:pt x="673984" y="1918809"/>
                        </a:lnTo>
                        <a:lnTo>
                          <a:pt x="660343" y="1901635"/>
                        </a:lnTo>
                        <a:cubicBezTo>
                          <a:pt x="633198" y="1865001"/>
                          <a:pt x="606234" y="1826105"/>
                          <a:pt x="579750" y="1785223"/>
                        </a:cubicBezTo>
                        <a:lnTo>
                          <a:pt x="570910" y="1770480"/>
                        </a:lnTo>
                        <a:lnTo>
                          <a:pt x="566344" y="1768930"/>
                        </a:lnTo>
                        <a:lnTo>
                          <a:pt x="590499" y="1907441"/>
                        </a:lnTo>
                        <a:cubicBezTo>
                          <a:pt x="615156" y="2092825"/>
                          <a:pt x="609251" y="2227841"/>
                          <a:pt x="570628" y="2236061"/>
                        </a:cubicBezTo>
                        <a:cubicBezTo>
                          <a:pt x="519131" y="2247021"/>
                          <a:pt x="428969" y="2028413"/>
                          <a:pt x="369247" y="1747788"/>
                        </a:cubicBezTo>
                        <a:lnTo>
                          <a:pt x="336588" y="1560518"/>
                        </a:lnTo>
                        <a:lnTo>
                          <a:pt x="323132" y="1533407"/>
                        </a:lnTo>
                        <a:cubicBezTo>
                          <a:pt x="303848" y="1483542"/>
                          <a:pt x="293184" y="1428719"/>
                          <a:pt x="293184" y="1371172"/>
                        </a:cubicBezTo>
                        <a:cubicBezTo>
                          <a:pt x="293184" y="1328011"/>
                          <a:pt x="299182" y="1286383"/>
                          <a:pt x="310317" y="1247230"/>
                        </a:cubicBezTo>
                        <a:lnTo>
                          <a:pt x="316752" y="1232591"/>
                        </a:ln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1053" name="Csoportba foglalás 1052"/>
                  <p:cNvGrpSpPr/>
                  <p:nvPr/>
                </p:nvGrpSpPr>
                <p:grpSpPr>
                  <a:xfrm>
                    <a:off x="3294030" y="1530585"/>
                    <a:ext cx="1093416" cy="1145117"/>
                    <a:chOff x="3294030" y="1530585"/>
                    <a:chExt cx="1093416" cy="1145117"/>
                  </a:xfrm>
                </p:grpSpPr>
                <p:sp>
                  <p:nvSpPr>
                    <p:cNvPr id="1054" name="Téglalap 50"/>
                    <p:cNvSpPr/>
                    <p:nvPr/>
                  </p:nvSpPr>
                  <p:spPr>
                    <a:xfrm rot="1852218">
                      <a:off x="3995548" y="1530585"/>
                      <a:ext cx="391898" cy="945656"/>
                    </a:xfrm>
                    <a:custGeom>
                      <a:avLst/>
                      <a:gdLst>
                        <a:gd name="connsiteX0" fmla="*/ 0 w 1863436"/>
                        <a:gd name="connsiteY0" fmla="*/ 0 h 2147455"/>
                        <a:gd name="connsiteX1" fmla="*/ 1863436 w 1863436"/>
                        <a:gd name="connsiteY1" fmla="*/ 0 h 2147455"/>
                        <a:gd name="connsiteX2" fmla="*/ 1863436 w 1863436"/>
                        <a:gd name="connsiteY2" fmla="*/ 2147455 h 2147455"/>
                        <a:gd name="connsiteX3" fmla="*/ 0 w 1863436"/>
                        <a:gd name="connsiteY3" fmla="*/ 2147455 h 2147455"/>
                        <a:gd name="connsiteX4" fmla="*/ 0 w 1863436"/>
                        <a:gd name="connsiteY4" fmla="*/ 0 h 2147455"/>
                        <a:gd name="connsiteX0" fmla="*/ 0 w 2106660"/>
                        <a:gd name="connsiteY0" fmla="*/ 0 h 2147455"/>
                        <a:gd name="connsiteX1" fmla="*/ 1863436 w 2106660"/>
                        <a:gd name="connsiteY1" fmla="*/ 0 h 2147455"/>
                        <a:gd name="connsiteX2" fmla="*/ 1863436 w 2106660"/>
                        <a:gd name="connsiteY2" fmla="*/ 2147455 h 2147455"/>
                        <a:gd name="connsiteX3" fmla="*/ 0 w 2106660"/>
                        <a:gd name="connsiteY3" fmla="*/ 2147455 h 2147455"/>
                        <a:gd name="connsiteX4" fmla="*/ 0 w 2106660"/>
                        <a:gd name="connsiteY4" fmla="*/ 0 h 2147455"/>
                        <a:gd name="connsiteX0" fmla="*/ 317115 w 2423775"/>
                        <a:gd name="connsiteY0" fmla="*/ 0 h 2147455"/>
                        <a:gd name="connsiteX1" fmla="*/ 2180551 w 2423775"/>
                        <a:gd name="connsiteY1" fmla="*/ 0 h 2147455"/>
                        <a:gd name="connsiteX2" fmla="*/ 2180551 w 2423775"/>
                        <a:gd name="connsiteY2" fmla="*/ 2147455 h 2147455"/>
                        <a:gd name="connsiteX3" fmla="*/ 317115 w 2423775"/>
                        <a:gd name="connsiteY3" fmla="*/ 2147455 h 2147455"/>
                        <a:gd name="connsiteX4" fmla="*/ 317115 w 2423775"/>
                        <a:gd name="connsiteY4" fmla="*/ 0 h 2147455"/>
                        <a:gd name="connsiteX0" fmla="*/ 317115 w 2369034"/>
                        <a:gd name="connsiteY0" fmla="*/ 0 h 2147455"/>
                        <a:gd name="connsiteX1" fmla="*/ 2104351 w 2369034"/>
                        <a:gd name="connsiteY1" fmla="*/ 69273 h 2147455"/>
                        <a:gd name="connsiteX2" fmla="*/ 2180551 w 2369034"/>
                        <a:gd name="connsiteY2" fmla="*/ 2147455 h 2147455"/>
                        <a:gd name="connsiteX3" fmla="*/ 317115 w 2369034"/>
                        <a:gd name="connsiteY3" fmla="*/ 2147455 h 2147455"/>
                        <a:gd name="connsiteX4" fmla="*/ 317115 w 2369034"/>
                        <a:gd name="connsiteY4" fmla="*/ 0 h 2147455"/>
                        <a:gd name="connsiteX0" fmla="*/ 317115 w 2393476"/>
                        <a:gd name="connsiteY0" fmla="*/ 20781 h 2168236"/>
                        <a:gd name="connsiteX1" fmla="*/ 2138988 w 2393476"/>
                        <a:gd name="connsiteY1" fmla="*/ 0 h 2168236"/>
                        <a:gd name="connsiteX2" fmla="*/ 2180551 w 2393476"/>
                        <a:gd name="connsiteY2" fmla="*/ 2168236 h 2168236"/>
                        <a:gd name="connsiteX3" fmla="*/ 317115 w 2393476"/>
                        <a:gd name="connsiteY3" fmla="*/ 2168236 h 2168236"/>
                        <a:gd name="connsiteX4" fmla="*/ 317115 w 2393476"/>
                        <a:gd name="connsiteY4" fmla="*/ 20781 h 2168236"/>
                        <a:gd name="connsiteX0" fmla="*/ 317115 w 2525687"/>
                        <a:gd name="connsiteY0" fmla="*/ 20781 h 2168236"/>
                        <a:gd name="connsiteX1" fmla="*/ 2138988 w 2525687"/>
                        <a:gd name="connsiteY1" fmla="*/ 0 h 2168236"/>
                        <a:gd name="connsiteX2" fmla="*/ 2180551 w 2525687"/>
                        <a:gd name="connsiteY2" fmla="*/ 2168236 h 2168236"/>
                        <a:gd name="connsiteX3" fmla="*/ 317115 w 2525687"/>
                        <a:gd name="connsiteY3" fmla="*/ 2168236 h 2168236"/>
                        <a:gd name="connsiteX4" fmla="*/ 317115 w 2525687"/>
                        <a:gd name="connsiteY4" fmla="*/ 20781 h 2168236"/>
                        <a:gd name="connsiteX0" fmla="*/ 317115 w 2594875"/>
                        <a:gd name="connsiteY0" fmla="*/ 20781 h 2410690"/>
                        <a:gd name="connsiteX1" fmla="*/ 2138988 w 2594875"/>
                        <a:gd name="connsiteY1" fmla="*/ 0 h 2410690"/>
                        <a:gd name="connsiteX2" fmla="*/ 2395296 w 2594875"/>
                        <a:gd name="connsiteY2" fmla="*/ 2410690 h 2410690"/>
                        <a:gd name="connsiteX3" fmla="*/ 317115 w 2594875"/>
                        <a:gd name="connsiteY3" fmla="*/ 2168236 h 2410690"/>
                        <a:gd name="connsiteX4" fmla="*/ 317115 w 2594875"/>
                        <a:gd name="connsiteY4" fmla="*/ 20781 h 2410690"/>
                        <a:gd name="connsiteX0" fmla="*/ 317115 w 2594875"/>
                        <a:gd name="connsiteY0" fmla="*/ 20781 h 2389908"/>
                        <a:gd name="connsiteX1" fmla="*/ 2138988 w 2594875"/>
                        <a:gd name="connsiteY1" fmla="*/ 0 h 2389908"/>
                        <a:gd name="connsiteX2" fmla="*/ 2395296 w 2594875"/>
                        <a:gd name="connsiteY2" fmla="*/ 2389908 h 2389908"/>
                        <a:gd name="connsiteX3" fmla="*/ 317115 w 2594875"/>
                        <a:gd name="connsiteY3" fmla="*/ 2168236 h 2389908"/>
                        <a:gd name="connsiteX4" fmla="*/ 317115 w 2594875"/>
                        <a:gd name="connsiteY4" fmla="*/ 20781 h 2389908"/>
                        <a:gd name="connsiteX0" fmla="*/ 317115 w 2597507"/>
                        <a:gd name="connsiteY0" fmla="*/ 20781 h 2168236"/>
                        <a:gd name="connsiteX1" fmla="*/ 2138988 w 2597507"/>
                        <a:gd name="connsiteY1" fmla="*/ 0 h 2168236"/>
                        <a:gd name="connsiteX2" fmla="*/ 2402223 w 2597507"/>
                        <a:gd name="connsiteY2" fmla="*/ 2147453 h 2168236"/>
                        <a:gd name="connsiteX3" fmla="*/ 317115 w 2597507"/>
                        <a:gd name="connsiteY3" fmla="*/ 2168236 h 2168236"/>
                        <a:gd name="connsiteX4" fmla="*/ 317115 w 2597507"/>
                        <a:gd name="connsiteY4" fmla="*/ 20781 h 2168236"/>
                        <a:gd name="connsiteX0" fmla="*/ 317115 w 2589697"/>
                        <a:gd name="connsiteY0" fmla="*/ 20781 h 2195944"/>
                        <a:gd name="connsiteX1" fmla="*/ 2138988 w 2589697"/>
                        <a:gd name="connsiteY1" fmla="*/ 0 h 2195944"/>
                        <a:gd name="connsiteX2" fmla="*/ 2381441 w 2589697"/>
                        <a:gd name="connsiteY2" fmla="*/ 2195944 h 2195944"/>
                        <a:gd name="connsiteX3" fmla="*/ 317115 w 2589697"/>
                        <a:gd name="connsiteY3" fmla="*/ 2168236 h 2195944"/>
                        <a:gd name="connsiteX4" fmla="*/ 317115 w 2589697"/>
                        <a:gd name="connsiteY4" fmla="*/ 20781 h 2195944"/>
                        <a:gd name="connsiteX0" fmla="*/ 376591 w 2455210"/>
                        <a:gd name="connsiteY0" fmla="*/ 0 h 2272145"/>
                        <a:gd name="connsiteX1" fmla="*/ 2004501 w 2455210"/>
                        <a:gd name="connsiteY1" fmla="*/ 76201 h 2272145"/>
                        <a:gd name="connsiteX2" fmla="*/ 2246954 w 2455210"/>
                        <a:gd name="connsiteY2" fmla="*/ 2272145 h 2272145"/>
                        <a:gd name="connsiteX3" fmla="*/ 182628 w 2455210"/>
                        <a:gd name="connsiteY3" fmla="*/ 2244437 h 2272145"/>
                        <a:gd name="connsiteX4" fmla="*/ 376591 w 2455210"/>
                        <a:gd name="connsiteY4" fmla="*/ 0 h 2272145"/>
                        <a:gd name="connsiteX0" fmla="*/ 376591 w 2300477"/>
                        <a:gd name="connsiteY0" fmla="*/ 6926 h 2279071"/>
                        <a:gd name="connsiteX1" fmla="*/ 1706628 w 2300477"/>
                        <a:gd name="connsiteY1" fmla="*/ 0 h 2279071"/>
                        <a:gd name="connsiteX2" fmla="*/ 2246954 w 2300477"/>
                        <a:gd name="connsiteY2" fmla="*/ 2279071 h 2279071"/>
                        <a:gd name="connsiteX3" fmla="*/ 182628 w 2300477"/>
                        <a:gd name="connsiteY3" fmla="*/ 2251363 h 2279071"/>
                        <a:gd name="connsiteX4" fmla="*/ 376591 w 2300477"/>
                        <a:gd name="connsiteY4" fmla="*/ 6926 h 2279071"/>
                        <a:gd name="connsiteX0" fmla="*/ 434122 w 2219463"/>
                        <a:gd name="connsiteY0" fmla="*/ 0 h 2286000"/>
                        <a:gd name="connsiteX1" fmla="*/ 1625614 w 2219463"/>
                        <a:gd name="connsiteY1" fmla="*/ 6929 h 2286000"/>
                        <a:gd name="connsiteX2" fmla="*/ 2165940 w 2219463"/>
                        <a:gd name="connsiteY2" fmla="*/ 2286000 h 2286000"/>
                        <a:gd name="connsiteX3" fmla="*/ 101614 w 2219463"/>
                        <a:gd name="connsiteY3" fmla="*/ 2258292 h 2286000"/>
                        <a:gd name="connsiteX4" fmla="*/ 434122 w 2219463"/>
                        <a:gd name="connsiteY4" fmla="*/ 0 h 2286000"/>
                        <a:gd name="connsiteX0" fmla="*/ 646858 w 2432199"/>
                        <a:gd name="connsiteY0" fmla="*/ 0 h 2286000"/>
                        <a:gd name="connsiteX1" fmla="*/ 1838350 w 2432199"/>
                        <a:gd name="connsiteY1" fmla="*/ 6929 h 2286000"/>
                        <a:gd name="connsiteX2" fmla="*/ 2378676 w 2432199"/>
                        <a:gd name="connsiteY2" fmla="*/ 2286000 h 2286000"/>
                        <a:gd name="connsiteX3" fmla="*/ 314350 w 2432199"/>
                        <a:gd name="connsiteY3" fmla="*/ 2258292 h 2286000"/>
                        <a:gd name="connsiteX4" fmla="*/ 646858 w 2432199"/>
                        <a:gd name="connsiteY4" fmla="*/ 0 h 2286000"/>
                        <a:gd name="connsiteX0" fmla="*/ 646858 w 2564408"/>
                        <a:gd name="connsiteY0" fmla="*/ 0 h 2286000"/>
                        <a:gd name="connsiteX1" fmla="*/ 1838350 w 2564408"/>
                        <a:gd name="connsiteY1" fmla="*/ 6929 h 2286000"/>
                        <a:gd name="connsiteX2" fmla="*/ 2378676 w 2564408"/>
                        <a:gd name="connsiteY2" fmla="*/ 2286000 h 2286000"/>
                        <a:gd name="connsiteX3" fmla="*/ 314350 w 2564408"/>
                        <a:gd name="connsiteY3" fmla="*/ 2258292 h 2286000"/>
                        <a:gd name="connsiteX4" fmla="*/ 646858 w 2564408"/>
                        <a:gd name="connsiteY4" fmla="*/ 0 h 2286000"/>
                        <a:gd name="connsiteX0" fmla="*/ 646858 w 2564408"/>
                        <a:gd name="connsiteY0" fmla="*/ 112390 h 2398390"/>
                        <a:gd name="connsiteX1" fmla="*/ 1838350 w 2564408"/>
                        <a:gd name="connsiteY1" fmla="*/ 119319 h 2398390"/>
                        <a:gd name="connsiteX2" fmla="*/ 2378676 w 2564408"/>
                        <a:gd name="connsiteY2" fmla="*/ 2398390 h 2398390"/>
                        <a:gd name="connsiteX3" fmla="*/ 314350 w 2564408"/>
                        <a:gd name="connsiteY3" fmla="*/ 2370682 h 2398390"/>
                        <a:gd name="connsiteX4" fmla="*/ 646858 w 2564408"/>
                        <a:gd name="connsiteY4" fmla="*/ 112390 h 2398390"/>
                        <a:gd name="connsiteX0" fmla="*/ 646858 w 2564408"/>
                        <a:gd name="connsiteY0" fmla="*/ 193978 h 2479978"/>
                        <a:gd name="connsiteX1" fmla="*/ 1838350 w 2564408"/>
                        <a:gd name="connsiteY1" fmla="*/ 200907 h 2479978"/>
                        <a:gd name="connsiteX2" fmla="*/ 2378676 w 2564408"/>
                        <a:gd name="connsiteY2" fmla="*/ 2479978 h 2479978"/>
                        <a:gd name="connsiteX3" fmla="*/ 314350 w 2564408"/>
                        <a:gd name="connsiteY3" fmla="*/ 2452270 h 2479978"/>
                        <a:gd name="connsiteX4" fmla="*/ 646858 w 2564408"/>
                        <a:gd name="connsiteY4" fmla="*/ 193978 h 2479978"/>
                        <a:gd name="connsiteX0" fmla="*/ 646858 w 2599030"/>
                        <a:gd name="connsiteY0" fmla="*/ 211921 h 2497921"/>
                        <a:gd name="connsiteX1" fmla="*/ 1900696 w 2599030"/>
                        <a:gd name="connsiteY1" fmla="*/ 184213 h 2497921"/>
                        <a:gd name="connsiteX2" fmla="*/ 2378676 w 2599030"/>
                        <a:gd name="connsiteY2" fmla="*/ 2497921 h 2497921"/>
                        <a:gd name="connsiteX3" fmla="*/ 314350 w 2599030"/>
                        <a:gd name="connsiteY3" fmla="*/ 2470213 h 2497921"/>
                        <a:gd name="connsiteX4" fmla="*/ 646858 w 2599030"/>
                        <a:gd name="connsiteY4" fmla="*/ 211921 h 2497921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56012"/>
                        <a:gd name="connsiteY0" fmla="*/ 195762 h 2454054"/>
                        <a:gd name="connsiteX1" fmla="*/ 1900696 w 2556012"/>
                        <a:gd name="connsiteY1" fmla="*/ 168054 h 2454054"/>
                        <a:gd name="connsiteX2" fmla="*/ 2271996 w 2556012"/>
                        <a:gd name="connsiteY2" fmla="*/ 2453764 h 2454054"/>
                        <a:gd name="connsiteX3" fmla="*/ 314350 w 2556012"/>
                        <a:gd name="connsiteY3" fmla="*/ 2454054 h 2454054"/>
                        <a:gd name="connsiteX4" fmla="*/ 646858 w 2556012"/>
                        <a:gd name="connsiteY4" fmla="*/ 195762 h 2454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56012" h="2454054">
                          <a:moveTo>
                            <a:pt x="646858" y="195762"/>
                          </a:moveTo>
                          <a:cubicBezTo>
                            <a:pt x="1023240" y="-65165"/>
                            <a:pt x="1558951" y="-55929"/>
                            <a:pt x="1900696" y="168054"/>
                          </a:cubicBezTo>
                          <a:cubicBezTo>
                            <a:pt x="3112970" y="738400"/>
                            <a:pt x="2271996" y="1737946"/>
                            <a:pt x="2271996" y="2453764"/>
                          </a:cubicBezTo>
                          <a:lnTo>
                            <a:pt x="314350" y="2454054"/>
                          </a:lnTo>
                          <a:cubicBezTo>
                            <a:pt x="314350" y="1738236"/>
                            <a:pt x="-579269" y="994707"/>
                            <a:pt x="646858" y="195762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55" name="Szabadkézi sokszög 1054"/>
                    <p:cNvSpPr/>
                    <p:nvPr/>
                  </p:nvSpPr>
                  <p:spPr>
                    <a:xfrm rot="10455732">
                      <a:off x="3294030" y="2292152"/>
                      <a:ext cx="843524" cy="383550"/>
                    </a:xfrm>
                    <a:custGeom>
                      <a:avLst/>
                      <a:gdLst>
                        <a:gd name="connsiteX0" fmla="*/ 26758 w 2353573"/>
                        <a:gd name="connsiteY0" fmla="*/ 211494 h 626124"/>
                        <a:gd name="connsiteX1" fmla="*/ 103703 w 2353573"/>
                        <a:gd name="connsiteY1" fmla="*/ 143874 h 626124"/>
                        <a:gd name="connsiteX2" fmla="*/ 1288090 w 2353573"/>
                        <a:gd name="connsiteY2" fmla="*/ 82623 h 626124"/>
                        <a:gd name="connsiteX3" fmla="*/ 1308616 w 2353573"/>
                        <a:gd name="connsiteY3" fmla="*/ 84300 h 626124"/>
                        <a:gd name="connsiteX4" fmla="*/ 2353573 w 2353573"/>
                        <a:gd name="connsiteY4" fmla="*/ 84300 h 626124"/>
                        <a:gd name="connsiteX5" fmla="*/ 2353573 w 2353573"/>
                        <a:gd name="connsiteY5" fmla="*/ 570300 h 626124"/>
                        <a:gd name="connsiteX6" fmla="*/ 1438086 w 2353573"/>
                        <a:gd name="connsiteY6" fmla="*/ 570300 h 626124"/>
                        <a:gd name="connsiteX7" fmla="*/ 1437993 w 2353573"/>
                        <a:gd name="connsiteY7" fmla="*/ 573248 h 626124"/>
                        <a:gd name="connsiteX8" fmla="*/ 110328 w 2353573"/>
                        <a:gd name="connsiteY8" fmla="*/ 449998 h 626124"/>
                        <a:gd name="connsiteX9" fmla="*/ 26758 w 2353573"/>
                        <a:gd name="connsiteY9" fmla="*/ 211494 h 626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53573" h="626124">
                          <a:moveTo>
                            <a:pt x="26758" y="211494"/>
                          </a:moveTo>
                          <a:cubicBezTo>
                            <a:pt x="44225" y="186635"/>
                            <a:pt x="70058" y="163651"/>
                            <a:pt x="103703" y="143874"/>
                          </a:cubicBezTo>
                          <a:cubicBezTo>
                            <a:pt x="405870" y="-105340"/>
                            <a:pt x="889446" y="34745"/>
                            <a:pt x="1288090" y="82623"/>
                          </a:cubicBezTo>
                          <a:lnTo>
                            <a:pt x="1308616" y="84300"/>
                          </a:lnTo>
                          <a:lnTo>
                            <a:pt x="2353573" y="84300"/>
                          </a:lnTo>
                          <a:lnTo>
                            <a:pt x="2353573" y="570300"/>
                          </a:lnTo>
                          <a:lnTo>
                            <a:pt x="1438086" y="570300"/>
                          </a:lnTo>
                          <a:lnTo>
                            <a:pt x="1437993" y="573248"/>
                          </a:lnTo>
                          <a:cubicBezTo>
                            <a:pt x="1016344" y="559870"/>
                            <a:pt x="571461" y="763781"/>
                            <a:pt x="110328" y="449998"/>
                          </a:cubicBezTo>
                          <a:cubicBezTo>
                            <a:pt x="-2763" y="377537"/>
                            <a:pt x="-25645" y="286072"/>
                            <a:pt x="26758" y="211494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937" name="Csoportba foglalás 936"/>
                <p:cNvGrpSpPr/>
                <p:nvPr/>
              </p:nvGrpSpPr>
              <p:grpSpPr>
                <a:xfrm>
                  <a:off x="4632040" y="806522"/>
                  <a:ext cx="1573509" cy="5525664"/>
                  <a:chOff x="4632040" y="806522"/>
                  <a:chExt cx="1573509" cy="5525664"/>
                </a:xfrm>
              </p:grpSpPr>
              <p:sp>
                <p:nvSpPr>
                  <p:cNvPr id="938" name="Téglalap 14"/>
                  <p:cNvSpPr/>
                  <p:nvPr/>
                </p:nvSpPr>
                <p:spPr>
                  <a:xfrm>
                    <a:off x="5075098" y="4801907"/>
                    <a:ext cx="421811" cy="1342990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29752 w 764043"/>
                      <a:gd name="connsiteY0" fmla="*/ 6928 h 2117099"/>
                      <a:gd name="connsiteX1" fmla="*/ 764043 w 764043"/>
                      <a:gd name="connsiteY1" fmla="*/ 0 h 2117099"/>
                      <a:gd name="connsiteX2" fmla="*/ 764043 w 764043"/>
                      <a:gd name="connsiteY2" fmla="*/ 2117099 h 2117099"/>
                      <a:gd name="connsiteX3" fmla="*/ 430254 w 764043"/>
                      <a:gd name="connsiteY3" fmla="*/ 2110171 h 2117099"/>
                      <a:gd name="connsiteX4" fmla="*/ 29752 w 764043"/>
                      <a:gd name="connsiteY4" fmla="*/ 6928 h 2117099"/>
                      <a:gd name="connsiteX0" fmla="*/ 34950 w 769241"/>
                      <a:gd name="connsiteY0" fmla="*/ 6928 h 2117099"/>
                      <a:gd name="connsiteX1" fmla="*/ 769241 w 769241"/>
                      <a:gd name="connsiteY1" fmla="*/ 0 h 2117099"/>
                      <a:gd name="connsiteX2" fmla="*/ 769241 w 769241"/>
                      <a:gd name="connsiteY2" fmla="*/ 2117099 h 2117099"/>
                      <a:gd name="connsiteX3" fmla="*/ 435452 w 769241"/>
                      <a:gd name="connsiteY3" fmla="*/ 2110171 h 2117099"/>
                      <a:gd name="connsiteX4" fmla="*/ 34950 w 769241"/>
                      <a:gd name="connsiteY4" fmla="*/ 6928 h 2117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9241" h="2117099">
                        <a:moveTo>
                          <a:pt x="34950" y="6928"/>
                        </a:moveTo>
                        <a:lnTo>
                          <a:pt x="769241" y="0"/>
                        </a:lnTo>
                        <a:cubicBezTo>
                          <a:pt x="769241" y="705700"/>
                          <a:pt x="665332" y="1598436"/>
                          <a:pt x="769241" y="2117099"/>
                        </a:cubicBezTo>
                        <a:lnTo>
                          <a:pt x="435452" y="2110171"/>
                        </a:lnTo>
                        <a:cubicBezTo>
                          <a:pt x="459054" y="1687597"/>
                          <a:pt x="-149778" y="998954"/>
                          <a:pt x="34950" y="6928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39" name="Téglalap 14"/>
                  <p:cNvSpPr/>
                  <p:nvPr/>
                </p:nvSpPr>
                <p:spPr>
                  <a:xfrm flipH="1">
                    <a:off x="5607255" y="4779966"/>
                    <a:ext cx="421190" cy="1342990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8108" h="2117099">
                        <a:moveTo>
                          <a:pt x="33817" y="6928"/>
                        </a:moveTo>
                        <a:lnTo>
                          <a:pt x="768108" y="0"/>
                        </a:lnTo>
                        <a:cubicBezTo>
                          <a:pt x="768108" y="705700"/>
                          <a:pt x="664199" y="1598436"/>
                          <a:pt x="768108" y="2117099"/>
                        </a:cubicBezTo>
                        <a:lnTo>
                          <a:pt x="331690" y="2110171"/>
                        </a:lnTo>
                        <a:cubicBezTo>
                          <a:pt x="488708" y="1672327"/>
                          <a:pt x="-150911" y="998954"/>
                          <a:pt x="33817" y="6928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40" name="Téglalap 939"/>
                  <p:cNvSpPr/>
                  <p:nvPr/>
                </p:nvSpPr>
                <p:spPr>
                  <a:xfrm>
                    <a:off x="4906573" y="4803825"/>
                    <a:ext cx="1238489" cy="99575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41" name="Szabadkézi sokszög 940"/>
                  <p:cNvSpPr/>
                  <p:nvPr/>
                </p:nvSpPr>
                <p:spPr>
                  <a:xfrm>
                    <a:off x="4842299" y="2237186"/>
                    <a:ext cx="1363250" cy="2611155"/>
                  </a:xfrm>
                  <a:custGeom>
                    <a:avLst/>
                    <a:gdLst>
                      <a:gd name="connsiteX0" fmla="*/ 826780 w 1642302"/>
                      <a:gd name="connsiteY0" fmla="*/ 72 h 4454436"/>
                      <a:gd name="connsiteX1" fmla="*/ 1221245 w 1642302"/>
                      <a:gd name="connsiteY1" fmla="*/ 182950 h 4454436"/>
                      <a:gd name="connsiteX2" fmla="*/ 1459815 w 1642302"/>
                      <a:gd name="connsiteY2" fmla="*/ 2671275 h 4454436"/>
                      <a:gd name="connsiteX3" fmla="*/ 1440939 w 1642302"/>
                      <a:gd name="connsiteY3" fmla="*/ 2671280 h 4454436"/>
                      <a:gd name="connsiteX4" fmla="*/ 1642302 w 1642302"/>
                      <a:gd name="connsiteY4" fmla="*/ 4454436 h 4454436"/>
                      <a:gd name="connsiteX5" fmla="*/ 0 w 1642302"/>
                      <a:gd name="connsiteY5" fmla="*/ 4454436 h 4454436"/>
                      <a:gd name="connsiteX6" fmla="*/ 201800 w 1642302"/>
                      <a:gd name="connsiteY6" fmla="*/ 2667414 h 4454436"/>
                      <a:gd name="connsiteX7" fmla="*/ 195722 w 1642302"/>
                      <a:gd name="connsiteY7" fmla="*/ 2525117 h 4454436"/>
                      <a:gd name="connsiteX8" fmla="*/ 415623 w 1642302"/>
                      <a:gd name="connsiteY8" fmla="*/ 213114 h 4454436"/>
                      <a:gd name="connsiteX9" fmla="*/ 826780 w 1642302"/>
                      <a:gd name="connsiteY9" fmla="*/ 72 h 4454436"/>
                      <a:gd name="connsiteX0" fmla="*/ 826780 w 1642302"/>
                      <a:gd name="connsiteY0" fmla="*/ 72 h 4454436"/>
                      <a:gd name="connsiteX1" fmla="*/ 1221245 w 1642302"/>
                      <a:gd name="connsiteY1" fmla="*/ 182950 h 4454436"/>
                      <a:gd name="connsiteX2" fmla="*/ 1459815 w 1642302"/>
                      <a:gd name="connsiteY2" fmla="*/ 2671275 h 4454436"/>
                      <a:gd name="connsiteX3" fmla="*/ 1642302 w 1642302"/>
                      <a:gd name="connsiteY3" fmla="*/ 4454436 h 4454436"/>
                      <a:gd name="connsiteX4" fmla="*/ 0 w 1642302"/>
                      <a:gd name="connsiteY4" fmla="*/ 4454436 h 4454436"/>
                      <a:gd name="connsiteX5" fmla="*/ 201800 w 1642302"/>
                      <a:gd name="connsiteY5" fmla="*/ 2667414 h 4454436"/>
                      <a:gd name="connsiteX6" fmla="*/ 195722 w 1642302"/>
                      <a:gd name="connsiteY6" fmla="*/ 2525117 h 4454436"/>
                      <a:gd name="connsiteX7" fmla="*/ 415623 w 1642302"/>
                      <a:gd name="connsiteY7" fmla="*/ 213114 h 4454436"/>
                      <a:gd name="connsiteX8" fmla="*/ 826780 w 1642302"/>
                      <a:gd name="connsiteY8" fmla="*/ 72 h 4454436"/>
                      <a:gd name="connsiteX0" fmla="*/ 826780 w 1642302"/>
                      <a:gd name="connsiteY0" fmla="*/ 72 h 4454436"/>
                      <a:gd name="connsiteX1" fmla="*/ 1221245 w 1642302"/>
                      <a:gd name="connsiteY1" fmla="*/ 182950 h 4454436"/>
                      <a:gd name="connsiteX2" fmla="*/ 1459815 w 1642302"/>
                      <a:gd name="connsiteY2" fmla="*/ 2671275 h 4454436"/>
                      <a:gd name="connsiteX3" fmla="*/ 1642302 w 1642302"/>
                      <a:gd name="connsiteY3" fmla="*/ 4454436 h 4454436"/>
                      <a:gd name="connsiteX4" fmla="*/ 0 w 1642302"/>
                      <a:gd name="connsiteY4" fmla="*/ 4454436 h 4454436"/>
                      <a:gd name="connsiteX5" fmla="*/ 195722 w 1642302"/>
                      <a:gd name="connsiteY5" fmla="*/ 2525117 h 4454436"/>
                      <a:gd name="connsiteX6" fmla="*/ 415623 w 1642302"/>
                      <a:gd name="connsiteY6" fmla="*/ 213114 h 4454436"/>
                      <a:gd name="connsiteX7" fmla="*/ 826780 w 1642302"/>
                      <a:gd name="connsiteY7" fmla="*/ 72 h 4454436"/>
                      <a:gd name="connsiteX0" fmla="*/ 826780 w 1957967"/>
                      <a:gd name="connsiteY0" fmla="*/ 72 h 4454436"/>
                      <a:gd name="connsiteX1" fmla="*/ 1221245 w 1957967"/>
                      <a:gd name="connsiteY1" fmla="*/ 182950 h 4454436"/>
                      <a:gd name="connsiteX2" fmla="*/ 1459815 w 1957967"/>
                      <a:gd name="connsiteY2" fmla="*/ 2671275 h 4454436"/>
                      <a:gd name="connsiteX3" fmla="*/ 1957967 w 1957967"/>
                      <a:gd name="connsiteY3" fmla="*/ 4413146 h 4454436"/>
                      <a:gd name="connsiteX4" fmla="*/ 0 w 1957967"/>
                      <a:gd name="connsiteY4" fmla="*/ 4454436 h 4454436"/>
                      <a:gd name="connsiteX5" fmla="*/ 195722 w 1957967"/>
                      <a:gd name="connsiteY5" fmla="*/ 2525117 h 4454436"/>
                      <a:gd name="connsiteX6" fmla="*/ 415623 w 1957967"/>
                      <a:gd name="connsiteY6" fmla="*/ 213114 h 4454436"/>
                      <a:gd name="connsiteX7" fmla="*/ 826780 w 1957967"/>
                      <a:gd name="connsiteY7" fmla="*/ 72 h 4454436"/>
                      <a:gd name="connsiteX0" fmla="*/ 826780 w 1957967"/>
                      <a:gd name="connsiteY0" fmla="*/ 72 h 4454436"/>
                      <a:gd name="connsiteX1" fmla="*/ 1221245 w 1957967"/>
                      <a:gd name="connsiteY1" fmla="*/ 182950 h 4454436"/>
                      <a:gd name="connsiteX2" fmla="*/ 1459815 w 1957967"/>
                      <a:gd name="connsiteY2" fmla="*/ 2671275 h 4454436"/>
                      <a:gd name="connsiteX3" fmla="*/ 1957967 w 1957967"/>
                      <a:gd name="connsiteY3" fmla="*/ 4413146 h 4454436"/>
                      <a:gd name="connsiteX4" fmla="*/ 0 w 1957967"/>
                      <a:gd name="connsiteY4" fmla="*/ 4454436 h 4454436"/>
                      <a:gd name="connsiteX5" fmla="*/ 195722 w 1957967"/>
                      <a:gd name="connsiteY5" fmla="*/ 2525117 h 4454436"/>
                      <a:gd name="connsiteX6" fmla="*/ 415623 w 1957967"/>
                      <a:gd name="connsiteY6" fmla="*/ 213114 h 4454436"/>
                      <a:gd name="connsiteX7" fmla="*/ 826780 w 1957967"/>
                      <a:gd name="connsiteY7" fmla="*/ 72 h 4454436"/>
                      <a:gd name="connsiteX0" fmla="*/ 826780 w 1957967"/>
                      <a:gd name="connsiteY0" fmla="*/ 72 h 4454436"/>
                      <a:gd name="connsiteX1" fmla="*/ 1221245 w 1957967"/>
                      <a:gd name="connsiteY1" fmla="*/ 182950 h 4454436"/>
                      <a:gd name="connsiteX2" fmla="*/ 1459815 w 1957967"/>
                      <a:gd name="connsiteY2" fmla="*/ 2671275 h 4454436"/>
                      <a:gd name="connsiteX3" fmla="*/ 1957967 w 1957967"/>
                      <a:gd name="connsiteY3" fmla="*/ 4413146 h 4454436"/>
                      <a:gd name="connsiteX4" fmla="*/ 0 w 1957967"/>
                      <a:gd name="connsiteY4" fmla="*/ 4454436 h 4454436"/>
                      <a:gd name="connsiteX5" fmla="*/ 195722 w 1957967"/>
                      <a:gd name="connsiteY5" fmla="*/ 2525117 h 4454436"/>
                      <a:gd name="connsiteX6" fmla="*/ 415623 w 1957967"/>
                      <a:gd name="connsiteY6" fmla="*/ 213114 h 4454436"/>
                      <a:gd name="connsiteX7" fmla="*/ 826780 w 1957967"/>
                      <a:gd name="connsiteY7" fmla="*/ 72 h 4454436"/>
                      <a:gd name="connsiteX0" fmla="*/ 993382 w 2124569"/>
                      <a:gd name="connsiteY0" fmla="*/ 72 h 5569281"/>
                      <a:gd name="connsiteX1" fmla="*/ 1387847 w 2124569"/>
                      <a:gd name="connsiteY1" fmla="*/ 182950 h 5569281"/>
                      <a:gd name="connsiteX2" fmla="*/ 1626417 w 2124569"/>
                      <a:gd name="connsiteY2" fmla="*/ 2671275 h 5569281"/>
                      <a:gd name="connsiteX3" fmla="*/ 2124569 w 2124569"/>
                      <a:gd name="connsiteY3" fmla="*/ 4413146 h 5569281"/>
                      <a:gd name="connsiteX4" fmla="*/ 0 w 2124569"/>
                      <a:gd name="connsiteY4" fmla="*/ 5569281 h 5569281"/>
                      <a:gd name="connsiteX5" fmla="*/ 362324 w 2124569"/>
                      <a:gd name="connsiteY5" fmla="*/ 2525117 h 5569281"/>
                      <a:gd name="connsiteX6" fmla="*/ 582225 w 2124569"/>
                      <a:gd name="connsiteY6" fmla="*/ 213114 h 5569281"/>
                      <a:gd name="connsiteX7" fmla="*/ 993382 w 2124569"/>
                      <a:gd name="connsiteY7" fmla="*/ 72 h 5569281"/>
                      <a:gd name="connsiteX0" fmla="*/ 993382 w 2449003"/>
                      <a:gd name="connsiteY0" fmla="*/ 72 h 5569281"/>
                      <a:gd name="connsiteX1" fmla="*/ 1387847 w 2449003"/>
                      <a:gd name="connsiteY1" fmla="*/ 182950 h 5569281"/>
                      <a:gd name="connsiteX2" fmla="*/ 1626417 w 2449003"/>
                      <a:gd name="connsiteY2" fmla="*/ 2671275 h 5569281"/>
                      <a:gd name="connsiteX3" fmla="*/ 2449003 w 2449003"/>
                      <a:gd name="connsiteY3" fmla="*/ 5445410 h 5569281"/>
                      <a:gd name="connsiteX4" fmla="*/ 0 w 2449003"/>
                      <a:gd name="connsiteY4" fmla="*/ 5569281 h 5569281"/>
                      <a:gd name="connsiteX5" fmla="*/ 362324 w 2449003"/>
                      <a:gd name="connsiteY5" fmla="*/ 2525117 h 5569281"/>
                      <a:gd name="connsiteX6" fmla="*/ 582225 w 2449003"/>
                      <a:gd name="connsiteY6" fmla="*/ 213114 h 5569281"/>
                      <a:gd name="connsiteX7" fmla="*/ 993382 w 2449003"/>
                      <a:gd name="connsiteY7" fmla="*/ 72 h 5569281"/>
                      <a:gd name="connsiteX0" fmla="*/ 993382 w 2212255"/>
                      <a:gd name="connsiteY0" fmla="*/ 72 h 5569281"/>
                      <a:gd name="connsiteX1" fmla="*/ 1387847 w 2212255"/>
                      <a:gd name="connsiteY1" fmla="*/ 182950 h 5569281"/>
                      <a:gd name="connsiteX2" fmla="*/ 1626417 w 2212255"/>
                      <a:gd name="connsiteY2" fmla="*/ 2671275 h 5569281"/>
                      <a:gd name="connsiteX3" fmla="*/ 2212255 w 2212255"/>
                      <a:gd name="connsiteY3" fmla="*/ 5476379 h 5569281"/>
                      <a:gd name="connsiteX4" fmla="*/ 0 w 2212255"/>
                      <a:gd name="connsiteY4" fmla="*/ 5569281 h 5569281"/>
                      <a:gd name="connsiteX5" fmla="*/ 362324 w 2212255"/>
                      <a:gd name="connsiteY5" fmla="*/ 2525117 h 5569281"/>
                      <a:gd name="connsiteX6" fmla="*/ 582225 w 2212255"/>
                      <a:gd name="connsiteY6" fmla="*/ 213114 h 5569281"/>
                      <a:gd name="connsiteX7" fmla="*/ 993382 w 2212255"/>
                      <a:gd name="connsiteY7" fmla="*/ 72 h 5569281"/>
                      <a:gd name="connsiteX0" fmla="*/ 993382 w 2212255"/>
                      <a:gd name="connsiteY0" fmla="*/ 72 h 5569281"/>
                      <a:gd name="connsiteX1" fmla="*/ 1387847 w 2212255"/>
                      <a:gd name="connsiteY1" fmla="*/ 182950 h 5569281"/>
                      <a:gd name="connsiteX2" fmla="*/ 1626417 w 2212255"/>
                      <a:gd name="connsiteY2" fmla="*/ 2671275 h 5569281"/>
                      <a:gd name="connsiteX3" fmla="*/ 2212255 w 2212255"/>
                      <a:gd name="connsiteY3" fmla="*/ 5476379 h 5569281"/>
                      <a:gd name="connsiteX4" fmla="*/ 0 w 2212255"/>
                      <a:gd name="connsiteY4" fmla="*/ 5569281 h 5569281"/>
                      <a:gd name="connsiteX5" fmla="*/ 362324 w 2212255"/>
                      <a:gd name="connsiteY5" fmla="*/ 2525117 h 5569281"/>
                      <a:gd name="connsiteX6" fmla="*/ 582225 w 2212255"/>
                      <a:gd name="connsiteY6" fmla="*/ 213114 h 5569281"/>
                      <a:gd name="connsiteX7" fmla="*/ 993382 w 2212255"/>
                      <a:gd name="connsiteY7" fmla="*/ 72 h 5569281"/>
                      <a:gd name="connsiteX0" fmla="*/ 993382 w 2212255"/>
                      <a:gd name="connsiteY0" fmla="*/ 72 h 5569281"/>
                      <a:gd name="connsiteX1" fmla="*/ 1387847 w 2212255"/>
                      <a:gd name="connsiteY1" fmla="*/ 182950 h 5569281"/>
                      <a:gd name="connsiteX2" fmla="*/ 1626417 w 2212255"/>
                      <a:gd name="connsiteY2" fmla="*/ 2671275 h 5569281"/>
                      <a:gd name="connsiteX3" fmla="*/ 2212255 w 2212255"/>
                      <a:gd name="connsiteY3" fmla="*/ 5476379 h 5569281"/>
                      <a:gd name="connsiteX4" fmla="*/ 0 w 2212255"/>
                      <a:gd name="connsiteY4" fmla="*/ 5569281 h 5569281"/>
                      <a:gd name="connsiteX5" fmla="*/ 362324 w 2212255"/>
                      <a:gd name="connsiteY5" fmla="*/ 2525117 h 5569281"/>
                      <a:gd name="connsiteX6" fmla="*/ 582225 w 2212255"/>
                      <a:gd name="connsiteY6" fmla="*/ 213114 h 5569281"/>
                      <a:gd name="connsiteX7" fmla="*/ 993382 w 2212255"/>
                      <a:gd name="connsiteY7" fmla="*/ 72 h 5569281"/>
                      <a:gd name="connsiteX0" fmla="*/ 993382 w 2071959"/>
                      <a:gd name="connsiteY0" fmla="*/ 72 h 5569281"/>
                      <a:gd name="connsiteX1" fmla="*/ 1387847 w 2071959"/>
                      <a:gd name="connsiteY1" fmla="*/ 182950 h 5569281"/>
                      <a:gd name="connsiteX2" fmla="*/ 1626417 w 2071959"/>
                      <a:gd name="connsiteY2" fmla="*/ 2671275 h 5569281"/>
                      <a:gd name="connsiteX3" fmla="*/ 2071959 w 2071959"/>
                      <a:gd name="connsiteY3" fmla="*/ 5527991 h 5569281"/>
                      <a:gd name="connsiteX4" fmla="*/ 0 w 2071959"/>
                      <a:gd name="connsiteY4" fmla="*/ 5569281 h 5569281"/>
                      <a:gd name="connsiteX5" fmla="*/ 362324 w 2071959"/>
                      <a:gd name="connsiteY5" fmla="*/ 2525117 h 5569281"/>
                      <a:gd name="connsiteX6" fmla="*/ 582225 w 2071959"/>
                      <a:gd name="connsiteY6" fmla="*/ 213114 h 5569281"/>
                      <a:gd name="connsiteX7" fmla="*/ 993382 w 2071959"/>
                      <a:gd name="connsiteY7" fmla="*/ 72 h 5569281"/>
                      <a:gd name="connsiteX0" fmla="*/ 993382 w 2071959"/>
                      <a:gd name="connsiteY0" fmla="*/ 72 h 5569281"/>
                      <a:gd name="connsiteX1" fmla="*/ 1387847 w 2071959"/>
                      <a:gd name="connsiteY1" fmla="*/ 182950 h 5569281"/>
                      <a:gd name="connsiteX2" fmla="*/ 1626417 w 2071959"/>
                      <a:gd name="connsiteY2" fmla="*/ 2671275 h 5569281"/>
                      <a:gd name="connsiteX3" fmla="*/ 2071959 w 2071959"/>
                      <a:gd name="connsiteY3" fmla="*/ 5527991 h 5569281"/>
                      <a:gd name="connsiteX4" fmla="*/ 0 w 2071959"/>
                      <a:gd name="connsiteY4" fmla="*/ 5569281 h 5569281"/>
                      <a:gd name="connsiteX5" fmla="*/ 362324 w 2071959"/>
                      <a:gd name="connsiteY5" fmla="*/ 2525117 h 5569281"/>
                      <a:gd name="connsiteX6" fmla="*/ 582225 w 2071959"/>
                      <a:gd name="connsiteY6" fmla="*/ 213114 h 5569281"/>
                      <a:gd name="connsiteX7" fmla="*/ 993382 w 2071959"/>
                      <a:gd name="connsiteY7" fmla="*/ 72 h 5569281"/>
                      <a:gd name="connsiteX0" fmla="*/ 993382 w 2068851"/>
                      <a:gd name="connsiteY0" fmla="*/ 72 h 5586530"/>
                      <a:gd name="connsiteX1" fmla="*/ 1387847 w 2068851"/>
                      <a:gd name="connsiteY1" fmla="*/ 182950 h 5586530"/>
                      <a:gd name="connsiteX2" fmla="*/ 1626417 w 2068851"/>
                      <a:gd name="connsiteY2" fmla="*/ 2671275 h 5586530"/>
                      <a:gd name="connsiteX3" fmla="*/ 2068851 w 2068851"/>
                      <a:gd name="connsiteY3" fmla="*/ 5586530 h 5586530"/>
                      <a:gd name="connsiteX4" fmla="*/ 0 w 2068851"/>
                      <a:gd name="connsiteY4" fmla="*/ 5569281 h 5586530"/>
                      <a:gd name="connsiteX5" fmla="*/ 362324 w 2068851"/>
                      <a:gd name="connsiteY5" fmla="*/ 2525117 h 5586530"/>
                      <a:gd name="connsiteX6" fmla="*/ 582225 w 2068851"/>
                      <a:gd name="connsiteY6" fmla="*/ 213114 h 5586530"/>
                      <a:gd name="connsiteX7" fmla="*/ 993382 w 2068851"/>
                      <a:gd name="connsiteY7" fmla="*/ 72 h 5586530"/>
                      <a:gd name="connsiteX0" fmla="*/ 1215567 w 2291036"/>
                      <a:gd name="connsiteY0" fmla="*/ 8830 h 5595288"/>
                      <a:gd name="connsiteX1" fmla="*/ 1610032 w 2291036"/>
                      <a:gd name="connsiteY1" fmla="*/ 191708 h 5595288"/>
                      <a:gd name="connsiteX2" fmla="*/ 1848602 w 2291036"/>
                      <a:gd name="connsiteY2" fmla="*/ 2680033 h 5595288"/>
                      <a:gd name="connsiteX3" fmla="*/ 2291036 w 2291036"/>
                      <a:gd name="connsiteY3" fmla="*/ 5595288 h 5595288"/>
                      <a:gd name="connsiteX4" fmla="*/ 222185 w 2291036"/>
                      <a:gd name="connsiteY4" fmla="*/ 5578039 h 5595288"/>
                      <a:gd name="connsiteX5" fmla="*/ 584509 w 2291036"/>
                      <a:gd name="connsiteY5" fmla="*/ 2533875 h 5595288"/>
                      <a:gd name="connsiteX6" fmla="*/ 272456 w 2291036"/>
                      <a:gd name="connsiteY6" fmla="*/ 430619 h 5595288"/>
                      <a:gd name="connsiteX7" fmla="*/ 1215567 w 2291036"/>
                      <a:gd name="connsiteY7" fmla="*/ 8830 h 5595288"/>
                      <a:gd name="connsiteX0" fmla="*/ 993382 w 2068851"/>
                      <a:gd name="connsiteY0" fmla="*/ 8832 h 5595290"/>
                      <a:gd name="connsiteX1" fmla="*/ 1387847 w 2068851"/>
                      <a:gd name="connsiteY1" fmla="*/ 191710 h 5595290"/>
                      <a:gd name="connsiteX2" fmla="*/ 1626417 w 2068851"/>
                      <a:gd name="connsiteY2" fmla="*/ 2680035 h 5595290"/>
                      <a:gd name="connsiteX3" fmla="*/ 2068851 w 2068851"/>
                      <a:gd name="connsiteY3" fmla="*/ 5595290 h 5595290"/>
                      <a:gd name="connsiteX4" fmla="*/ 0 w 2068851"/>
                      <a:gd name="connsiteY4" fmla="*/ 5578041 h 5595290"/>
                      <a:gd name="connsiteX5" fmla="*/ 362324 w 2068851"/>
                      <a:gd name="connsiteY5" fmla="*/ 2533877 h 5595290"/>
                      <a:gd name="connsiteX6" fmla="*/ 50271 w 2068851"/>
                      <a:gd name="connsiteY6" fmla="*/ 430621 h 5595290"/>
                      <a:gd name="connsiteX7" fmla="*/ 993382 w 2068851"/>
                      <a:gd name="connsiteY7" fmla="*/ 8832 h 5595290"/>
                      <a:gd name="connsiteX0" fmla="*/ 993382 w 2068851"/>
                      <a:gd name="connsiteY0" fmla="*/ 8832 h 5595290"/>
                      <a:gd name="connsiteX1" fmla="*/ 1387847 w 2068851"/>
                      <a:gd name="connsiteY1" fmla="*/ 191710 h 5595290"/>
                      <a:gd name="connsiteX2" fmla="*/ 1626417 w 2068851"/>
                      <a:gd name="connsiteY2" fmla="*/ 2680035 h 5595290"/>
                      <a:gd name="connsiteX3" fmla="*/ 2068851 w 2068851"/>
                      <a:gd name="connsiteY3" fmla="*/ 5595290 h 5595290"/>
                      <a:gd name="connsiteX4" fmla="*/ 0 w 2068851"/>
                      <a:gd name="connsiteY4" fmla="*/ 5578041 h 5595290"/>
                      <a:gd name="connsiteX5" fmla="*/ 362324 w 2068851"/>
                      <a:gd name="connsiteY5" fmla="*/ 2533877 h 5595290"/>
                      <a:gd name="connsiteX6" fmla="*/ 50271 w 2068851"/>
                      <a:gd name="connsiteY6" fmla="*/ 430621 h 5595290"/>
                      <a:gd name="connsiteX7" fmla="*/ 993382 w 2068851"/>
                      <a:gd name="connsiteY7" fmla="*/ 8832 h 5595290"/>
                      <a:gd name="connsiteX0" fmla="*/ 993382 w 2068851"/>
                      <a:gd name="connsiteY0" fmla="*/ 8832 h 5595290"/>
                      <a:gd name="connsiteX1" fmla="*/ 1387847 w 2068851"/>
                      <a:gd name="connsiteY1" fmla="*/ 191710 h 5595290"/>
                      <a:gd name="connsiteX2" fmla="*/ 1626417 w 2068851"/>
                      <a:gd name="connsiteY2" fmla="*/ 2680035 h 5595290"/>
                      <a:gd name="connsiteX3" fmla="*/ 2068851 w 2068851"/>
                      <a:gd name="connsiteY3" fmla="*/ 5595290 h 5595290"/>
                      <a:gd name="connsiteX4" fmla="*/ 0 w 2068851"/>
                      <a:gd name="connsiteY4" fmla="*/ 5578041 h 5595290"/>
                      <a:gd name="connsiteX5" fmla="*/ 362324 w 2068851"/>
                      <a:gd name="connsiteY5" fmla="*/ 2533877 h 5595290"/>
                      <a:gd name="connsiteX6" fmla="*/ 50271 w 2068851"/>
                      <a:gd name="connsiteY6" fmla="*/ 430621 h 5595290"/>
                      <a:gd name="connsiteX7" fmla="*/ 993382 w 2068851"/>
                      <a:gd name="connsiteY7" fmla="*/ 8832 h 5595290"/>
                      <a:gd name="connsiteX0" fmla="*/ 993382 w 2068851"/>
                      <a:gd name="connsiteY0" fmla="*/ 2122 h 5588580"/>
                      <a:gd name="connsiteX1" fmla="*/ 1865241 w 2068851"/>
                      <a:gd name="connsiteY1" fmla="*/ 281346 h 5588580"/>
                      <a:gd name="connsiteX2" fmla="*/ 1626417 w 2068851"/>
                      <a:gd name="connsiteY2" fmla="*/ 2673325 h 5588580"/>
                      <a:gd name="connsiteX3" fmla="*/ 2068851 w 2068851"/>
                      <a:gd name="connsiteY3" fmla="*/ 5588580 h 5588580"/>
                      <a:gd name="connsiteX4" fmla="*/ 0 w 2068851"/>
                      <a:gd name="connsiteY4" fmla="*/ 5571331 h 5588580"/>
                      <a:gd name="connsiteX5" fmla="*/ 362324 w 2068851"/>
                      <a:gd name="connsiteY5" fmla="*/ 2527167 h 5588580"/>
                      <a:gd name="connsiteX6" fmla="*/ 50271 w 2068851"/>
                      <a:gd name="connsiteY6" fmla="*/ 423911 h 5588580"/>
                      <a:gd name="connsiteX7" fmla="*/ 993382 w 2068851"/>
                      <a:gd name="connsiteY7" fmla="*/ 2122 h 5588580"/>
                      <a:gd name="connsiteX0" fmla="*/ 993382 w 2068851"/>
                      <a:gd name="connsiteY0" fmla="*/ 2122 h 5588580"/>
                      <a:gd name="connsiteX1" fmla="*/ 1865241 w 2068851"/>
                      <a:gd name="connsiteY1" fmla="*/ 281346 h 5588580"/>
                      <a:gd name="connsiteX2" fmla="*/ 1626417 w 2068851"/>
                      <a:gd name="connsiteY2" fmla="*/ 2673325 h 5588580"/>
                      <a:gd name="connsiteX3" fmla="*/ 2068851 w 2068851"/>
                      <a:gd name="connsiteY3" fmla="*/ 5588580 h 5588580"/>
                      <a:gd name="connsiteX4" fmla="*/ 0 w 2068851"/>
                      <a:gd name="connsiteY4" fmla="*/ 5571331 h 5588580"/>
                      <a:gd name="connsiteX5" fmla="*/ 362324 w 2068851"/>
                      <a:gd name="connsiteY5" fmla="*/ 2527167 h 5588580"/>
                      <a:gd name="connsiteX6" fmla="*/ 50271 w 2068851"/>
                      <a:gd name="connsiteY6" fmla="*/ 423911 h 5588580"/>
                      <a:gd name="connsiteX7" fmla="*/ 993382 w 2068851"/>
                      <a:gd name="connsiteY7" fmla="*/ 2122 h 5588580"/>
                      <a:gd name="connsiteX0" fmla="*/ 993382 w 2068851"/>
                      <a:gd name="connsiteY0" fmla="*/ 2122 h 5588580"/>
                      <a:gd name="connsiteX1" fmla="*/ 1865241 w 2068851"/>
                      <a:gd name="connsiteY1" fmla="*/ 281346 h 5588580"/>
                      <a:gd name="connsiteX2" fmla="*/ 1626417 w 2068851"/>
                      <a:gd name="connsiteY2" fmla="*/ 2673325 h 5588580"/>
                      <a:gd name="connsiteX3" fmla="*/ 2068851 w 2068851"/>
                      <a:gd name="connsiteY3" fmla="*/ 5588580 h 5588580"/>
                      <a:gd name="connsiteX4" fmla="*/ 0 w 2068851"/>
                      <a:gd name="connsiteY4" fmla="*/ 5571331 h 5588580"/>
                      <a:gd name="connsiteX5" fmla="*/ 362324 w 2068851"/>
                      <a:gd name="connsiteY5" fmla="*/ 2527167 h 5588580"/>
                      <a:gd name="connsiteX6" fmla="*/ 50271 w 2068851"/>
                      <a:gd name="connsiteY6" fmla="*/ 423911 h 5588580"/>
                      <a:gd name="connsiteX7" fmla="*/ 993382 w 2068851"/>
                      <a:gd name="connsiteY7" fmla="*/ 2122 h 5588580"/>
                      <a:gd name="connsiteX0" fmla="*/ 993382 w 2096567"/>
                      <a:gd name="connsiteY0" fmla="*/ 3161 h 5589619"/>
                      <a:gd name="connsiteX1" fmla="*/ 2090298 w 2096567"/>
                      <a:gd name="connsiteY1" fmla="*/ 258298 h 5589619"/>
                      <a:gd name="connsiteX2" fmla="*/ 1626417 w 2096567"/>
                      <a:gd name="connsiteY2" fmla="*/ 2674364 h 5589619"/>
                      <a:gd name="connsiteX3" fmla="*/ 2068851 w 2096567"/>
                      <a:gd name="connsiteY3" fmla="*/ 5589619 h 5589619"/>
                      <a:gd name="connsiteX4" fmla="*/ 0 w 2096567"/>
                      <a:gd name="connsiteY4" fmla="*/ 5572370 h 5589619"/>
                      <a:gd name="connsiteX5" fmla="*/ 362324 w 2096567"/>
                      <a:gd name="connsiteY5" fmla="*/ 2528206 h 5589619"/>
                      <a:gd name="connsiteX6" fmla="*/ 50271 w 2096567"/>
                      <a:gd name="connsiteY6" fmla="*/ 424950 h 5589619"/>
                      <a:gd name="connsiteX7" fmla="*/ 993382 w 2096567"/>
                      <a:gd name="connsiteY7" fmla="*/ 3161 h 5589619"/>
                      <a:gd name="connsiteX0" fmla="*/ 993382 w 2218232"/>
                      <a:gd name="connsiteY0" fmla="*/ 1354 h 5587812"/>
                      <a:gd name="connsiteX1" fmla="*/ 2213057 w 2218232"/>
                      <a:gd name="connsiteY1" fmla="*/ 304664 h 5587812"/>
                      <a:gd name="connsiteX2" fmla="*/ 1626417 w 2218232"/>
                      <a:gd name="connsiteY2" fmla="*/ 2672557 h 5587812"/>
                      <a:gd name="connsiteX3" fmla="*/ 2068851 w 2218232"/>
                      <a:gd name="connsiteY3" fmla="*/ 5587812 h 5587812"/>
                      <a:gd name="connsiteX4" fmla="*/ 0 w 2218232"/>
                      <a:gd name="connsiteY4" fmla="*/ 5570563 h 5587812"/>
                      <a:gd name="connsiteX5" fmla="*/ 362324 w 2218232"/>
                      <a:gd name="connsiteY5" fmla="*/ 2526399 h 5587812"/>
                      <a:gd name="connsiteX6" fmla="*/ 50271 w 2218232"/>
                      <a:gd name="connsiteY6" fmla="*/ 423143 h 5587812"/>
                      <a:gd name="connsiteX7" fmla="*/ 993382 w 2218232"/>
                      <a:gd name="connsiteY7" fmla="*/ 1354 h 5587812"/>
                      <a:gd name="connsiteX0" fmla="*/ 993382 w 2218232"/>
                      <a:gd name="connsiteY0" fmla="*/ 24367 h 5610825"/>
                      <a:gd name="connsiteX1" fmla="*/ 2213057 w 2218232"/>
                      <a:gd name="connsiteY1" fmla="*/ 327677 h 5610825"/>
                      <a:gd name="connsiteX2" fmla="*/ 1626417 w 2218232"/>
                      <a:gd name="connsiteY2" fmla="*/ 2695570 h 5610825"/>
                      <a:gd name="connsiteX3" fmla="*/ 2068851 w 2218232"/>
                      <a:gd name="connsiteY3" fmla="*/ 5610825 h 5610825"/>
                      <a:gd name="connsiteX4" fmla="*/ 0 w 2218232"/>
                      <a:gd name="connsiteY4" fmla="*/ 5593576 h 5610825"/>
                      <a:gd name="connsiteX5" fmla="*/ 362324 w 2218232"/>
                      <a:gd name="connsiteY5" fmla="*/ 2549412 h 5610825"/>
                      <a:gd name="connsiteX6" fmla="*/ 50271 w 2218232"/>
                      <a:gd name="connsiteY6" fmla="*/ 446156 h 5610825"/>
                      <a:gd name="connsiteX7" fmla="*/ 993382 w 2218232"/>
                      <a:gd name="connsiteY7" fmla="*/ 24367 h 5610825"/>
                      <a:gd name="connsiteX0" fmla="*/ 993382 w 2218232"/>
                      <a:gd name="connsiteY0" fmla="*/ 381 h 5586839"/>
                      <a:gd name="connsiteX1" fmla="*/ 2213057 w 2218232"/>
                      <a:gd name="connsiteY1" fmla="*/ 496380 h 5586839"/>
                      <a:gd name="connsiteX2" fmla="*/ 1626417 w 2218232"/>
                      <a:gd name="connsiteY2" fmla="*/ 2671584 h 5586839"/>
                      <a:gd name="connsiteX3" fmla="*/ 2068851 w 2218232"/>
                      <a:gd name="connsiteY3" fmla="*/ 5586839 h 5586839"/>
                      <a:gd name="connsiteX4" fmla="*/ 0 w 2218232"/>
                      <a:gd name="connsiteY4" fmla="*/ 5569590 h 5586839"/>
                      <a:gd name="connsiteX5" fmla="*/ 362324 w 2218232"/>
                      <a:gd name="connsiteY5" fmla="*/ 2525426 h 5586839"/>
                      <a:gd name="connsiteX6" fmla="*/ 50271 w 2218232"/>
                      <a:gd name="connsiteY6" fmla="*/ 422170 h 5586839"/>
                      <a:gd name="connsiteX7" fmla="*/ 993382 w 2218232"/>
                      <a:gd name="connsiteY7" fmla="*/ 381 h 5586839"/>
                      <a:gd name="connsiteX0" fmla="*/ 1195135 w 2419985"/>
                      <a:gd name="connsiteY0" fmla="*/ 43 h 5586501"/>
                      <a:gd name="connsiteX1" fmla="*/ 2414810 w 2419985"/>
                      <a:gd name="connsiteY1" fmla="*/ 496042 h 5586501"/>
                      <a:gd name="connsiteX2" fmla="*/ 1828170 w 2419985"/>
                      <a:gd name="connsiteY2" fmla="*/ 2671246 h 5586501"/>
                      <a:gd name="connsiteX3" fmla="*/ 2270604 w 2419985"/>
                      <a:gd name="connsiteY3" fmla="*/ 5586501 h 5586501"/>
                      <a:gd name="connsiteX4" fmla="*/ 201753 w 2419985"/>
                      <a:gd name="connsiteY4" fmla="*/ 5569252 h 5586501"/>
                      <a:gd name="connsiteX5" fmla="*/ 564077 w 2419985"/>
                      <a:gd name="connsiteY5" fmla="*/ 2525088 h 5586501"/>
                      <a:gd name="connsiteX6" fmla="*/ 16737 w 2419985"/>
                      <a:gd name="connsiteY6" fmla="*/ 470004 h 5586501"/>
                      <a:gd name="connsiteX7" fmla="*/ 1195135 w 2419985"/>
                      <a:gd name="connsiteY7" fmla="*/ 43 h 5586501"/>
                      <a:gd name="connsiteX0" fmla="*/ 1195135 w 2419985"/>
                      <a:gd name="connsiteY0" fmla="*/ 2484 h 5588942"/>
                      <a:gd name="connsiteX1" fmla="*/ 2414810 w 2419985"/>
                      <a:gd name="connsiteY1" fmla="*/ 498483 h 5588942"/>
                      <a:gd name="connsiteX2" fmla="*/ 1828170 w 2419985"/>
                      <a:gd name="connsiteY2" fmla="*/ 2673687 h 5588942"/>
                      <a:gd name="connsiteX3" fmla="*/ 2270604 w 2419985"/>
                      <a:gd name="connsiteY3" fmla="*/ 5588942 h 5588942"/>
                      <a:gd name="connsiteX4" fmla="*/ 201753 w 2419985"/>
                      <a:gd name="connsiteY4" fmla="*/ 5571693 h 5588942"/>
                      <a:gd name="connsiteX5" fmla="*/ 564077 w 2419985"/>
                      <a:gd name="connsiteY5" fmla="*/ 2527529 h 5588942"/>
                      <a:gd name="connsiteX6" fmla="*/ 16737 w 2419985"/>
                      <a:gd name="connsiteY6" fmla="*/ 472445 h 5588942"/>
                      <a:gd name="connsiteX7" fmla="*/ 1195135 w 2419985"/>
                      <a:gd name="connsiteY7" fmla="*/ 2484 h 5588942"/>
                      <a:gd name="connsiteX0" fmla="*/ 1195135 w 2270605"/>
                      <a:gd name="connsiteY0" fmla="*/ 44458 h 5630916"/>
                      <a:gd name="connsiteX1" fmla="*/ 2244836 w 2270605"/>
                      <a:gd name="connsiteY1" fmla="*/ 307007 h 5630916"/>
                      <a:gd name="connsiteX2" fmla="*/ 1828170 w 2270605"/>
                      <a:gd name="connsiteY2" fmla="*/ 2715661 h 5630916"/>
                      <a:gd name="connsiteX3" fmla="*/ 2270604 w 2270605"/>
                      <a:gd name="connsiteY3" fmla="*/ 5630916 h 5630916"/>
                      <a:gd name="connsiteX4" fmla="*/ 201753 w 2270605"/>
                      <a:gd name="connsiteY4" fmla="*/ 5613667 h 5630916"/>
                      <a:gd name="connsiteX5" fmla="*/ 564077 w 2270605"/>
                      <a:gd name="connsiteY5" fmla="*/ 2569503 h 5630916"/>
                      <a:gd name="connsiteX6" fmla="*/ 16737 w 2270605"/>
                      <a:gd name="connsiteY6" fmla="*/ 514419 h 5630916"/>
                      <a:gd name="connsiteX7" fmla="*/ 1195135 w 2270605"/>
                      <a:gd name="connsiteY7" fmla="*/ 44458 h 5630916"/>
                      <a:gd name="connsiteX0" fmla="*/ 1195135 w 2270603"/>
                      <a:gd name="connsiteY0" fmla="*/ 8807 h 5595265"/>
                      <a:gd name="connsiteX1" fmla="*/ 2244836 w 2270603"/>
                      <a:gd name="connsiteY1" fmla="*/ 271356 h 5595265"/>
                      <a:gd name="connsiteX2" fmla="*/ 1828170 w 2270603"/>
                      <a:gd name="connsiteY2" fmla="*/ 2680010 h 5595265"/>
                      <a:gd name="connsiteX3" fmla="*/ 2270604 w 2270603"/>
                      <a:gd name="connsiteY3" fmla="*/ 5595265 h 5595265"/>
                      <a:gd name="connsiteX4" fmla="*/ 201753 w 2270603"/>
                      <a:gd name="connsiteY4" fmla="*/ 5578016 h 5595265"/>
                      <a:gd name="connsiteX5" fmla="*/ 564077 w 2270603"/>
                      <a:gd name="connsiteY5" fmla="*/ 2533852 h 5595265"/>
                      <a:gd name="connsiteX6" fmla="*/ 16737 w 2270603"/>
                      <a:gd name="connsiteY6" fmla="*/ 478768 h 5595265"/>
                      <a:gd name="connsiteX7" fmla="*/ 1195135 w 2270603"/>
                      <a:gd name="connsiteY7" fmla="*/ 8807 h 5595265"/>
                      <a:gd name="connsiteX0" fmla="*/ 1048645 w 2124114"/>
                      <a:gd name="connsiteY0" fmla="*/ 70435 h 5656893"/>
                      <a:gd name="connsiteX1" fmla="*/ 2098346 w 2124114"/>
                      <a:gd name="connsiteY1" fmla="*/ 332984 h 5656893"/>
                      <a:gd name="connsiteX2" fmla="*/ 1681680 w 2124114"/>
                      <a:gd name="connsiteY2" fmla="*/ 2741638 h 5656893"/>
                      <a:gd name="connsiteX3" fmla="*/ 2124114 w 2124114"/>
                      <a:gd name="connsiteY3" fmla="*/ 5656893 h 5656893"/>
                      <a:gd name="connsiteX4" fmla="*/ 55263 w 2124114"/>
                      <a:gd name="connsiteY4" fmla="*/ 5639644 h 5656893"/>
                      <a:gd name="connsiteX5" fmla="*/ 417587 w 2124114"/>
                      <a:gd name="connsiteY5" fmla="*/ 2595480 h 5656893"/>
                      <a:gd name="connsiteX6" fmla="*/ 21333 w 2124114"/>
                      <a:gd name="connsiteY6" fmla="*/ 318062 h 5656893"/>
                      <a:gd name="connsiteX7" fmla="*/ 1048645 w 2124114"/>
                      <a:gd name="connsiteY7" fmla="*/ 70435 h 5656893"/>
                      <a:gd name="connsiteX0" fmla="*/ 1048643 w 2124112"/>
                      <a:gd name="connsiteY0" fmla="*/ 109874 h 5696332"/>
                      <a:gd name="connsiteX1" fmla="*/ 2098344 w 2124112"/>
                      <a:gd name="connsiteY1" fmla="*/ 372423 h 5696332"/>
                      <a:gd name="connsiteX2" fmla="*/ 1681678 w 2124112"/>
                      <a:gd name="connsiteY2" fmla="*/ 2781077 h 5696332"/>
                      <a:gd name="connsiteX3" fmla="*/ 2124112 w 2124112"/>
                      <a:gd name="connsiteY3" fmla="*/ 5696332 h 5696332"/>
                      <a:gd name="connsiteX4" fmla="*/ 55261 w 2124112"/>
                      <a:gd name="connsiteY4" fmla="*/ 5679083 h 5696332"/>
                      <a:gd name="connsiteX5" fmla="*/ 417585 w 2124112"/>
                      <a:gd name="connsiteY5" fmla="*/ 2634919 h 5696332"/>
                      <a:gd name="connsiteX6" fmla="*/ 21331 w 2124112"/>
                      <a:gd name="connsiteY6" fmla="*/ 357501 h 5696332"/>
                      <a:gd name="connsiteX7" fmla="*/ 1048643 w 2124112"/>
                      <a:gd name="connsiteY7" fmla="*/ 109874 h 5696332"/>
                      <a:gd name="connsiteX0" fmla="*/ 1171402 w 2124112"/>
                      <a:gd name="connsiteY0" fmla="*/ 28752 h 5793075"/>
                      <a:gd name="connsiteX1" fmla="*/ 2098344 w 2124112"/>
                      <a:gd name="connsiteY1" fmla="*/ 469166 h 5793075"/>
                      <a:gd name="connsiteX2" fmla="*/ 1681678 w 2124112"/>
                      <a:gd name="connsiteY2" fmla="*/ 2877820 h 5793075"/>
                      <a:gd name="connsiteX3" fmla="*/ 2124112 w 2124112"/>
                      <a:gd name="connsiteY3" fmla="*/ 5793075 h 5793075"/>
                      <a:gd name="connsiteX4" fmla="*/ 55261 w 2124112"/>
                      <a:gd name="connsiteY4" fmla="*/ 5775826 h 5793075"/>
                      <a:gd name="connsiteX5" fmla="*/ 417585 w 2124112"/>
                      <a:gd name="connsiteY5" fmla="*/ 2731662 h 5793075"/>
                      <a:gd name="connsiteX6" fmla="*/ 21331 w 2124112"/>
                      <a:gd name="connsiteY6" fmla="*/ 454244 h 5793075"/>
                      <a:gd name="connsiteX7" fmla="*/ 1171402 w 2124112"/>
                      <a:gd name="connsiteY7" fmla="*/ 28752 h 5793075"/>
                      <a:gd name="connsiteX0" fmla="*/ 1058086 w 2124112"/>
                      <a:gd name="connsiteY0" fmla="*/ 80116 h 5722155"/>
                      <a:gd name="connsiteX1" fmla="*/ 2098344 w 2124112"/>
                      <a:gd name="connsiteY1" fmla="*/ 398246 h 5722155"/>
                      <a:gd name="connsiteX2" fmla="*/ 1681678 w 2124112"/>
                      <a:gd name="connsiteY2" fmla="*/ 2806900 h 5722155"/>
                      <a:gd name="connsiteX3" fmla="*/ 2124112 w 2124112"/>
                      <a:gd name="connsiteY3" fmla="*/ 5722155 h 5722155"/>
                      <a:gd name="connsiteX4" fmla="*/ 55261 w 2124112"/>
                      <a:gd name="connsiteY4" fmla="*/ 5704906 h 5722155"/>
                      <a:gd name="connsiteX5" fmla="*/ 417585 w 2124112"/>
                      <a:gd name="connsiteY5" fmla="*/ 2660742 h 5722155"/>
                      <a:gd name="connsiteX6" fmla="*/ 21331 w 2124112"/>
                      <a:gd name="connsiteY6" fmla="*/ 383324 h 5722155"/>
                      <a:gd name="connsiteX7" fmla="*/ 1058086 w 2124112"/>
                      <a:gd name="connsiteY7" fmla="*/ 80116 h 5722155"/>
                      <a:gd name="connsiteX0" fmla="*/ 1058086 w 2124112"/>
                      <a:gd name="connsiteY0" fmla="*/ 52087 h 5694126"/>
                      <a:gd name="connsiteX1" fmla="*/ 2098344 w 2124112"/>
                      <a:gd name="connsiteY1" fmla="*/ 370217 h 5694126"/>
                      <a:gd name="connsiteX2" fmla="*/ 1681678 w 2124112"/>
                      <a:gd name="connsiteY2" fmla="*/ 2778871 h 5694126"/>
                      <a:gd name="connsiteX3" fmla="*/ 2124112 w 2124112"/>
                      <a:gd name="connsiteY3" fmla="*/ 5694126 h 5694126"/>
                      <a:gd name="connsiteX4" fmla="*/ 55261 w 2124112"/>
                      <a:gd name="connsiteY4" fmla="*/ 5676877 h 5694126"/>
                      <a:gd name="connsiteX5" fmla="*/ 417585 w 2124112"/>
                      <a:gd name="connsiteY5" fmla="*/ 2632713 h 5694126"/>
                      <a:gd name="connsiteX6" fmla="*/ 21331 w 2124112"/>
                      <a:gd name="connsiteY6" fmla="*/ 355295 h 5694126"/>
                      <a:gd name="connsiteX7" fmla="*/ 1058086 w 2124112"/>
                      <a:gd name="connsiteY7" fmla="*/ 52087 h 5694126"/>
                      <a:gd name="connsiteX0" fmla="*/ 1067529 w 2124112"/>
                      <a:gd name="connsiteY0" fmla="*/ 127132 h 5646887"/>
                      <a:gd name="connsiteX1" fmla="*/ 2098344 w 2124112"/>
                      <a:gd name="connsiteY1" fmla="*/ 322978 h 5646887"/>
                      <a:gd name="connsiteX2" fmla="*/ 1681678 w 2124112"/>
                      <a:gd name="connsiteY2" fmla="*/ 2731632 h 5646887"/>
                      <a:gd name="connsiteX3" fmla="*/ 2124112 w 2124112"/>
                      <a:gd name="connsiteY3" fmla="*/ 5646887 h 5646887"/>
                      <a:gd name="connsiteX4" fmla="*/ 55261 w 2124112"/>
                      <a:gd name="connsiteY4" fmla="*/ 5629638 h 5646887"/>
                      <a:gd name="connsiteX5" fmla="*/ 417585 w 2124112"/>
                      <a:gd name="connsiteY5" fmla="*/ 2585474 h 5646887"/>
                      <a:gd name="connsiteX6" fmla="*/ 21331 w 2124112"/>
                      <a:gd name="connsiteY6" fmla="*/ 308056 h 5646887"/>
                      <a:gd name="connsiteX7" fmla="*/ 1067529 w 2124112"/>
                      <a:gd name="connsiteY7" fmla="*/ 127132 h 5646887"/>
                      <a:gd name="connsiteX0" fmla="*/ 1067529 w 2124112"/>
                      <a:gd name="connsiteY0" fmla="*/ 35147 h 5554902"/>
                      <a:gd name="connsiteX1" fmla="*/ 2098344 w 2124112"/>
                      <a:gd name="connsiteY1" fmla="*/ 230993 h 5554902"/>
                      <a:gd name="connsiteX2" fmla="*/ 1681678 w 2124112"/>
                      <a:gd name="connsiteY2" fmla="*/ 2639647 h 5554902"/>
                      <a:gd name="connsiteX3" fmla="*/ 2124112 w 2124112"/>
                      <a:gd name="connsiteY3" fmla="*/ 5554902 h 5554902"/>
                      <a:gd name="connsiteX4" fmla="*/ 55261 w 2124112"/>
                      <a:gd name="connsiteY4" fmla="*/ 5537653 h 5554902"/>
                      <a:gd name="connsiteX5" fmla="*/ 417585 w 2124112"/>
                      <a:gd name="connsiteY5" fmla="*/ 2493489 h 5554902"/>
                      <a:gd name="connsiteX6" fmla="*/ 21331 w 2124112"/>
                      <a:gd name="connsiteY6" fmla="*/ 216071 h 5554902"/>
                      <a:gd name="connsiteX7" fmla="*/ 1067529 w 2124112"/>
                      <a:gd name="connsiteY7" fmla="*/ 35147 h 5554902"/>
                      <a:gd name="connsiteX0" fmla="*/ 1067529 w 2124112"/>
                      <a:gd name="connsiteY0" fmla="*/ 22506 h 5542261"/>
                      <a:gd name="connsiteX1" fmla="*/ 2098344 w 2124112"/>
                      <a:gd name="connsiteY1" fmla="*/ 218352 h 5542261"/>
                      <a:gd name="connsiteX2" fmla="*/ 1681678 w 2124112"/>
                      <a:gd name="connsiteY2" fmla="*/ 2627006 h 5542261"/>
                      <a:gd name="connsiteX3" fmla="*/ 2124112 w 2124112"/>
                      <a:gd name="connsiteY3" fmla="*/ 5542261 h 5542261"/>
                      <a:gd name="connsiteX4" fmla="*/ 55261 w 2124112"/>
                      <a:gd name="connsiteY4" fmla="*/ 5525012 h 5542261"/>
                      <a:gd name="connsiteX5" fmla="*/ 417585 w 2124112"/>
                      <a:gd name="connsiteY5" fmla="*/ 2480848 h 5542261"/>
                      <a:gd name="connsiteX6" fmla="*/ 21331 w 2124112"/>
                      <a:gd name="connsiteY6" fmla="*/ 203430 h 5542261"/>
                      <a:gd name="connsiteX7" fmla="*/ 1067529 w 2124112"/>
                      <a:gd name="connsiteY7" fmla="*/ 22506 h 5542261"/>
                      <a:gd name="connsiteX0" fmla="*/ 1067529 w 2124112"/>
                      <a:gd name="connsiteY0" fmla="*/ 44766 h 5564521"/>
                      <a:gd name="connsiteX1" fmla="*/ 2098344 w 2124112"/>
                      <a:gd name="connsiteY1" fmla="*/ 240612 h 5564521"/>
                      <a:gd name="connsiteX2" fmla="*/ 1681678 w 2124112"/>
                      <a:gd name="connsiteY2" fmla="*/ 2649266 h 5564521"/>
                      <a:gd name="connsiteX3" fmla="*/ 2124112 w 2124112"/>
                      <a:gd name="connsiteY3" fmla="*/ 5564521 h 5564521"/>
                      <a:gd name="connsiteX4" fmla="*/ 55261 w 2124112"/>
                      <a:gd name="connsiteY4" fmla="*/ 5547272 h 5564521"/>
                      <a:gd name="connsiteX5" fmla="*/ 417585 w 2124112"/>
                      <a:gd name="connsiteY5" fmla="*/ 2503108 h 5564521"/>
                      <a:gd name="connsiteX6" fmla="*/ 21331 w 2124112"/>
                      <a:gd name="connsiteY6" fmla="*/ 225690 h 5564521"/>
                      <a:gd name="connsiteX7" fmla="*/ 1067529 w 2124112"/>
                      <a:gd name="connsiteY7" fmla="*/ 44766 h 556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24112" h="5564521">
                        <a:moveTo>
                          <a:pt x="1067529" y="44766"/>
                        </a:moveTo>
                        <a:cubicBezTo>
                          <a:pt x="1583672" y="-30565"/>
                          <a:pt x="1739104" y="-37864"/>
                          <a:pt x="2098344" y="240612"/>
                        </a:cubicBezTo>
                        <a:cubicBezTo>
                          <a:pt x="2167988" y="1022092"/>
                          <a:pt x="1681678" y="1869995"/>
                          <a:pt x="1681678" y="2649266"/>
                        </a:cubicBezTo>
                        <a:cubicBezTo>
                          <a:pt x="1847729" y="3229890"/>
                          <a:pt x="1984367" y="5087125"/>
                          <a:pt x="2124112" y="5564521"/>
                        </a:cubicBezTo>
                        <a:lnTo>
                          <a:pt x="55261" y="5547272"/>
                        </a:lnTo>
                        <a:lnTo>
                          <a:pt x="417585" y="2503108"/>
                        </a:lnTo>
                        <a:cubicBezTo>
                          <a:pt x="357390" y="1768896"/>
                          <a:pt x="-103455" y="1105325"/>
                          <a:pt x="21331" y="225690"/>
                        </a:cubicBezTo>
                        <a:cubicBezTo>
                          <a:pt x="800894" y="-122924"/>
                          <a:pt x="551386" y="120097"/>
                          <a:pt x="1067529" y="44766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942" name="Csoportba foglalás 941"/>
                  <p:cNvGrpSpPr/>
                  <p:nvPr/>
                </p:nvGrpSpPr>
                <p:grpSpPr>
                  <a:xfrm>
                    <a:off x="5463009" y="2799731"/>
                    <a:ext cx="105091" cy="2041525"/>
                    <a:chOff x="3218688" y="3398884"/>
                    <a:chExt cx="173414" cy="2323329"/>
                  </a:xfrm>
                </p:grpSpPr>
                <p:sp>
                  <p:nvSpPr>
                    <p:cNvPr id="1050" name="Téglalap 1049"/>
                    <p:cNvSpPr/>
                    <p:nvPr/>
                  </p:nvSpPr>
                  <p:spPr>
                    <a:xfrm>
                      <a:off x="3218688" y="3398884"/>
                      <a:ext cx="173414" cy="2323329"/>
                    </a:xfrm>
                    <a:prstGeom prst="rect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51" name="Téglalap 1050"/>
                    <p:cNvSpPr/>
                    <p:nvPr/>
                  </p:nvSpPr>
                  <p:spPr>
                    <a:xfrm>
                      <a:off x="3251395" y="3398884"/>
                      <a:ext cx="108000" cy="2323329"/>
                    </a:xfrm>
                    <a:prstGeom prst="rect">
                      <a:avLst/>
                    </a:prstGeom>
                    <a:noFill/>
                    <a:ln>
                      <a:solidFill>
                        <a:schemeClr val="bg1"/>
                      </a:solidFill>
                      <a:prstDash val="sys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943" name="Csoportba foglalás 942"/>
                  <p:cNvGrpSpPr/>
                  <p:nvPr/>
                </p:nvGrpSpPr>
                <p:grpSpPr>
                  <a:xfrm>
                    <a:off x="5358272" y="2443401"/>
                    <a:ext cx="287151" cy="555256"/>
                    <a:chOff x="7792182" y="4236213"/>
                    <a:chExt cx="602316" cy="1183283"/>
                  </a:xfrm>
                </p:grpSpPr>
                <p:sp>
                  <p:nvSpPr>
                    <p:cNvPr id="1046" name="Trapezoid 2"/>
                    <p:cNvSpPr/>
                    <p:nvPr/>
                  </p:nvSpPr>
                  <p:spPr>
                    <a:xfrm>
                      <a:off x="7826329" y="5012403"/>
                      <a:ext cx="547370" cy="407093"/>
                    </a:xfrm>
                    <a:custGeom>
                      <a:avLst/>
                      <a:gdLst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0 w 679450"/>
                        <a:gd name="connsiteY4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259080 w 679450"/>
                        <a:gd name="connsiteY4" fmla="*/ 6001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193040 w 679450"/>
                        <a:gd name="connsiteY4" fmla="*/ 5493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13464"/>
                        <a:gd name="connsiteX1" fmla="*/ 151064 w 679450"/>
                        <a:gd name="connsiteY1" fmla="*/ 0 h 613464"/>
                        <a:gd name="connsiteX2" fmla="*/ 528387 w 679450"/>
                        <a:gd name="connsiteY2" fmla="*/ 0 h 613464"/>
                        <a:gd name="connsiteX3" fmla="*/ 679450 w 679450"/>
                        <a:gd name="connsiteY3" fmla="*/ 604254 h 613464"/>
                        <a:gd name="connsiteX4" fmla="*/ 193040 w 679450"/>
                        <a:gd name="connsiteY4" fmla="*/ 549333 h 613464"/>
                        <a:gd name="connsiteX5" fmla="*/ 0 w 679450"/>
                        <a:gd name="connsiteY5" fmla="*/ 604254 h 613464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8120 w 679450"/>
                        <a:gd name="connsiteY5" fmla="*/ 605213 h 655257"/>
                        <a:gd name="connsiteX6" fmla="*/ 0 w 679450"/>
                        <a:gd name="connsiteY6" fmla="*/ 604254 h 6552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79450" h="655257">
                          <a:moveTo>
                            <a:pt x="0" y="604254"/>
                          </a:moveTo>
                          <a:lnTo>
                            <a:pt x="151064" y="0"/>
                          </a:lnTo>
                          <a:lnTo>
                            <a:pt x="528387" y="0"/>
                          </a:lnTo>
                          <a:lnTo>
                            <a:pt x="679450" y="604254"/>
                          </a:lnTo>
                          <a:cubicBezTo>
                            <a:pt x="675206" y="706816"/>
                            <a:pt x="583988" y="624527"/>
                            <a:pt x="502920" y="615373"/>
                          </a:cubicBezTo>
                          <a:cubicBezTo>
                            <a:pt x="355812" y="677339"/>
                            <a:pt x="281940" y="607066"/>
                            <a:pt x="198120" y="605213"/>
                          </a:cubicBezTo>
                          <a:cubicBezTo>
                            <a:pt x="169333" y="679400"/>
                            <a:pt x="64347" y="585947"/>
                            <a:pt x="0" y="604254"/>
                          </a:cubicBezTo>
                          <a:close/>
                        </a:path>
                      </a:pathLst>
                    </a:custGeom>
                    <a:solidFill>
                      <a:srgbClr val="FFF8EC"/>
                    </a:solidFill>
                    <a:ln w="6350">
                      <a:gradFill flip="none" rotWithShape="1">
                        <a:gsLst>
                          <a:gs pos="0">
                            <a:schemeClr val="accent2">
                              <a:lumMod val="0"/>
                              <a:lumOff val="100000"/>
                            </a:schemeClr>
                          </a:gs>
                          <a:gs pos="35000">
                            <a:schemeClr val="accent2">
                              <a:lumMod val="0"/>
                              <a:lumOff val="100000"/>
                            </a:schemeClr>
                          </a:gs>
                          <a:gs pos="100000">
                            <a:schemeClr val="accent2">
                              <a:lumMod val="100000"/>
                            </a:schemeClr>
                          </a:gs>
                        </a:gsLst>
                        <a:path path="circle">
                          <a:fillToRect r="100000" b="100000"/>
                        </a:path>
                        <a:tileRect l="-100000" t="-100000"/>
                      </a:gra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47" name="Trapezoid 2"/>
                    <p:cNvSpPr/>
                    <p:nvPr/>
                  </p:nvSpPr>
                  <p:spPr>
                    <a:xfrm>
                      <a:off x="7831888" y="4761242"/>
                      <a:ext cx="547370" cy="407093"/>
                    </a:xfrm>
                    <a:custGeom>
                      <a:avLst/>
                      <a:gdLst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0 w 679450"/>
                        <a:gd name="connsiteY4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259080 w 679450"/>
                        <a:gd name="connsiteY4" fmla="*/ 6001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193040 w 679450"/>
                        <a:gd name="connsiteY4" fmla="*/ 5493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13464"/>
                        <a:gd name="connsiteX1" fmla="*/ 151064 w 679450"/>
                        <a:gd name="connsiteY1" fmla="*/ 0 h 613464"/>
                        <a:gd name="connsiteX2" fmla="*/ 528387 w 679450"/>
                        <a:gd name="connsiteY2" fmla="*/ 0 h 613464"/>
                        <a:gd name="connsiteX3" fmla="*/ 679450 w 679450"/>
                        <a:gd name="connsiteY3" fmla="*/ 604254 h 613464"/>
                        <a:gd name="connsiteX4" fmla="*/ 193040 w 679450"/>
                        <a:gd name="connsiteY4" fmla="*/ 549333 h 613464"/>
                        <a:gd name="connsiteX5" fmla="*/ 0 w 679450"/>
                        <a:gd name="connsiteY5" fmla="*/ 604254 h 613464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8120 w 679450"/>
                        <a:gd name="connsiteY5" fmla="*/ 605213 h 655257"/>
                        <a:gd name="connsiteX6" fmla="*/ 0 w 679450"/>
                        <a:gd name="connsiteY6" fmla="*/ 604254 h 6552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79450" h="655257">
                          <a:moveTo>
                            <a:pt x="0" y="604254"/>
                          </a:moveTo>
                          <a:lnTo>
                            <a:pt x="151064" y="0"/>
                          </a:lnTo>
                          <a:lnTo>
                            <a:pt x="528387" y="0"/>
                          </a:lnTo>
                          <a:lnTo>
                            <a:pt x="679450" y="604254"/>
                          </a:lnTo>
                          <a:cubicBezTo>
                            <a:pt x="675206" y="706816"/>
                            <a:pt x="583988" y="624527"/>
                            <a:pt x="502920" y="615373"/>
                          </a:cubicBezTo>
                          <a:cubicBezTo>
                            <a:pt x="355812" y="677339"/>
                            <a:pt x="281940" y="607066"/>
                            <a:pt x="198120" y="605213"/>
                          </a:cubicBezTo>
                          <a:cubicBezTo>
                            <a:pt x="169333" y="679400"/>
                            <a:pt x="64347" y="585947"/>
                            <a:pt x="0" y="604254"/>
                          </a:cubicBezTo>
                          <a:close/>
                        </a:path>
                      </a:pathLst>
                    </a:custGeom>
                    <a:solidFill>
                      <a:srgbClr val="FFF8EC"/>
                    </a:solidFill>
                    <a:ln w="6350">
                      <a:gradFill flip="none" rotWithShape="1">
                        <a:gsLst>
                          <a:gs pos="0">
                            <a:schemeClr val="accent2">
                              <a:lumMod val="0"/>
                              <a:lumOff val="100000"/>
                            </a:schemeClr>
                          </a:gs>
                          <a:gs pos="35000">
                            <a:schemeClr val="accent2">
                              <a:lumMod val="0"/>
                              <a:lumOff val="100000"/>
                            </a:schemeClr>
                          </a:gs>
                          <a:gs pos="100000">
                            <a:schemeClr val="accent2">
                              <a:lumMod val="100000"/>
                            </a:schemeClr>
                          </a:gs>
                        </a:gsLst>
                        <a:path path="circle">
                          <a:fillToRect r="100000" b="100000"/>
                        </a:path>
                        <a:tileRect l="-100000" t="-100000"/>
                      </a:gra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48" name="Trapezoid 2"/>
                    <p:cNvSpPr/>
                    <p:nvPr/>
                  </p:nvSpPr>
                  <p:spPr>
                    <a:xfrm>
                      <a:off x="7805529" y="4510081"/>
                      <a:ext cx="588969" cy="407093"/>
                    </a:xfrm>
                    <a:custGeom>
                      <a:avLst/>
                      <a:gdLst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0 w 679450"/>
                        <a:gd name="connsiteY4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259080 w 679450"/>
                        <a:gd name="connsiteY4" fmla="*/ 6001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193040 w 679450"/>
                        <a:gd name="connsiteY4" fmla="*/ 5493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13464"/>
                        <a:gd name="connsiteX1" fmla="*/ 151064 w 679450"/>
                        <a:gd name="connsiteY1" fmla="*/ 0 h 613464"/>
                        <a:gd name="connsiteX2" fmla="*/ 528387 w 679450"/>
                        <a:gd name="connsiteY2" fmla="*/ 0 h 613464"/>
                        <a:gd name="connsiteX3" fmla="*/ 679450 w 679450"/>
                        <a:gd name="connsiteY3" fmla="*/ 604254 h 613464"/>
                        <a:gd name="connsiteX4" fmla="*/ 193040 w 679450"/>
                        <a:gd name="connsiteY4" fmla="*/ 549333 h 613464"/>
                        <a:gd name="connsiteX5" fmla="*/ 0 w 679450"/>
                        <a:gd name="connsiteY5" fmla="*/ 604254 h 613464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8120 w 679450"/>
                        <a:gd name="connsiteY5" fmla="*/ 605213 h 655257"/>
                        <a:gd name="connsiteX6" fmla="*/ 0 w 679450"/>
                        <a:gd name="connsiteY6" fmla="*/ 604254 h 6552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79450" h="655257">
                          <a:moveTo>
                            <a:pt x="0" y="604254"/>
                          </a:moveTo>
                          <a:lnTo>
                            <a:pt x="151064" y="0"/>
                          </a:lnTo>
                          <a:lnTo>
                            <a:pt x="528387" y="0"/>
                          </a:lnTo>
                          <a:lnTo>
                            <a:pt x="679450" y="604254"/>
                          </a:lnTo>
                          <a:cubicBezTo>
                            <a:pt x="675206" y="706816"/>
                            <a:pt x="583988" y="624527"/>
                            <a:pt x="502920" y="615373"/>
                          </a:cubicBezTo>
                          <a:cubicBezTo>
                            <a:pt x="355812" y="677339"/>
                            <a:pt x="281940" y="607066"/>
                            <a:pt x="198120" y="605213"/>
                          </a:cubicBezTo>
                          <a:cubicBezTo>
                            <a:pt x="169333" y="679400"/>
                            <a:pt x="64347" y="585947"/>
                            <a:pt x="0" y="604254"/>
                          </a:cubicBezTo>
                          <a:close/>
                        </a:path>
                      </a:pathLst>
                    </a:custGeom>
                    <a:solidFill>
                      <a:srgbClr val="FFF8EC"/>
                    </a:solidFill>
                    <a:ln w="6350">
                      <a:gradFill flip="none" rotWithShape="1">
                        <a:gsLst>
                          <a:gs pos="0">
                            <a:schemeClr val="accent2">
                              <a:lumMod val="0"/>
                              <a:lumOff val="100000"/>
                            </a:schemeClr>
                          </a:gs>
                          <a:gs pos="35000">
                            <a:schemeClr val="accent2">
                              <a:lumMod val="0"/>
                              <a:lumOff val="100000"/>
                            </a:schemeClr>
                          </a:gs>
                          <a:gs pos="100000">
                            <a:schemeClr val="accent2">
                              <a:lumMod val="100000"/>
                            </a:schemeClr>
                          </a:gs>
                        </a:gsLst>
                        <a:path path="circle">
                          <a:fillToRect r="100000" b="100000"/>
                        </a:path>
                        <a:tileRect l="-100000" t="-100000"/>
                      </a:gra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49" name="Trapezoid 2"/>
                    <p:cNvSpPr/>
                    <p:nvPr/>
                  </p:nvSpPr>
                  <p:spPr>
                    <a:xfrm>
                      <a:off x="7792182" y="4236213"/>
                      <a:ext cx="588969" cy="407093"/>
                    </a:xfrm>
                    <a:custGeom>
                      <a:avLst/>
                      <a:gdLst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0 w 679450"/>
                        <a:gd name="connsiteY4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259080 w 679450"/>
                        <a:gd name="connsiteY4" fmla="*/ 6001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04254"/>
                        <a:gd name="connsiteX1" fmla="*/ 151064 w 679450"/>
                        <a:gd name="connsiteY1" fmla="*/ 0 h 604254"/>
                        <a:gd name="connsiteX2" fmla="*/ 528387 w 679450"/>
                        <a:gd name="connsiteY2" fmla="*/ 0 h 604254"/>
                        <a:gd name="connsiteX3" fmla="*/ 679450 w 679450"/>
                        <a:gd name="connsiteY3" fmla="*/ 604254 h 604254"/>
                        <a:gd name="connsiteX4" fmla="*/ 193040 w 679450"/>
                        <a:gd name="connsiteY4" fmla="*/ 549333 h 604254"/>
                        <a:gd name="connsiteX5" fmla="*/ 0 w 679450"/>
                        <a:gd name="connsiteY5" fmla="*/ 604254 h 604254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37138"/>
                        <a:gd name="connsiteX1" fmla="*/ 151064 w 679450"/>
                        <a:gd name="connsiteY1" fmla="*/ 0 h 637138"/>
                        <a:gd name="connsiteX2" fmla="*/ 528387 w 679450"/>
                        <a:gd name="connsiteY2" fmla="*/ 0 h 637138"/>
                        <a:gd name="connsiteX3" fmla="*/ 679450 w 679450"/>
                        <a:gd name="connsiteY3" fmla="*/ 604254 h 637138"/>
                        <a:gd name="connsiteX4" fmla="*/ 193040 w 679450"/>
                        <a:gd name="connsiteY4" fmla="*/ 549333 h 637138"/>
                        <a:gd name="connsiteX5" fmla="*/ 0 w 679450"/>
                        <a:gd name="connsiteY5" fmla="*/ 604254 h 637138"/>
                        <a:gd name="connsiteX0" fmla="*/ 0 w 679450"/>
                        <a:gd name="connsiteY0" fmla="*/ 604254 h 613464"/>
                        <a:gd name="connsiteX1" fmla="*/ 151064 w 679450"/>
                        <a:gd name="connsiteY1" fmla="*/ 0 h 613464"/>
                        <a:gd name="connsiteX2" fmla="*/ 528387 w 679450"/>
                        <a:gd name="connsiteY2" fmla="*/ 0 h 613464"/>
                        <a:gd name="connsiteX3" fmla="*/ 679450 w 679450"/>
                        <a:gd name="connsiteY3" fmla="*/ 604254 h 613464"/>
                        <a:gd name="connsiteX4" fmla="*/ 193040 w 679450"/>
                        <a:gd name="connsiteY4" fmla="*/ 549333 h 613464"/>
                        <a:gd name="connsiteX5" fmla="*/ 0 w 679450"/>
                        <a:gd name="connsiteY5" fmla="*/ 604254 h 613464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3040 w 679450"/>
                        <a:gd name="connsiteY5" fmla="*/ 549333 h 655257"/>
                        <a:gd name="connsiteX6" fmla="*/ 0 w 679450"/>
                        <a:gd name="connsiteY6" fmla="*/ 604254 h 655257"/>
                        <a:gd name="connsiteX0" fmla="*/ 0 w 679450"/>
                        <a:gd name="connsiteY0" fmla="*/ 604254 h 655257"/>
                        <a:gd name="connsiteX1" fmla="*/ 151064 w 679450"/>
                        <a:gd name="connsiteY1" fmla="*/ 0 h 655257"/>
                        <a:gd name="connsiteX2" fmla="*/ 528387 w 679450"/>
                        <a:gd name="connsiteY2" fmla="*/ 0 h 655257"/>
                        <a:gd name="connsiteX3" fmla="*/ 679450 w 679450"/>
                        <a:gd name="connsiteY3" fmla="*/ 604254 h 655257"/>
                        <a:gd name="connsiteX4" fmla="*/ 502920 w 679450"/>
                        <a:gd name="connsiteY4" fmla="*/ 615373 h 655257"/>
                        <a:gd name="connsiteX5" fmla="*/ 198120 w 679450"/>
                        <a:gd name="connsiteY5" fmla="*/ 605213 h 655257"/>
                        <a:gd name="connsiteX6" fmla="*/ 0 w 679450"/>
                        <a:gd name="connsiteY6" fmla="*/ 604254 h 6552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79450" h="655257">
                          <a:moveTo>
                            <a:pt x="0" y="604254"/>
                          </a:moveTo>
                          <a:lnTo>
                            <a:pt x="151064" y="0"/>
                          </a:lnTo>
                          <a:lnTo>
                            <a:pt x="528387" y="0"/>
                          </a:lnTo>
                          <a:lnTo>
                            <a:pt x="679450" y="604254"/>
                          </a:lnTo>
                          <a:cubicBezTo>
                            <a:pt x="675206" y="706816"/>
                            <a:pt x="583988" y="624527"/>
                            <a:pt x="502920" y="615373"/>
                          </a:cubicBezTo>
                          <a:cubicBezTo>
                            <a:pt x="355812" y="677339"/>
                            <a:pt x="281940" y="607066"/>
                            <a:pt x="198120" y="605213"/>
                          </a:cubicBezTo>
                          <a:cubicBezTo>
                            <a:pt x="169333" y="679400"/>
                            <a:pt x="64347" y="585947"/>
                            <a:pt x="0" y="604254"/>
                          </a:cubicBezTo>
                          <a:close/>
                        </a:path>
                      </a:pathLst>
                    </a:custGeom>
                    <a:solidFill>
                      <a:srgbClr val="FFF8EC"/>
                    </a:solidFill>
                    <a:ln w="6350">
                      <a:gradFill flip="none" rotWithShape="1">
                        <a:gsLst>
                          <a:gs pos="0">
                            <a:schemeClr val="accent2">
                              <a:lumMod val="0"/>
                              <a:lumOff val="100000"/>
                            </a:schemeClr>
                          </a:gs>
                          <a:gs pos="35000">
                            <a:schemeClr val="accent2">
                              <a:lumMod val="0"/>
                              <a:lumOff val="100000"/>
                            </a:schemeClr>
                          </a:gs>
                          <a:gs pos="100000">
                            <a:schemeClr val="accent2">
                              <a:lumMod val="100000"/>
                            </a:schemeClr>
                          </a:gs>
                        </a:gsLst>
                        <a:path path="circle">
                          <a:fillToRect r="100000" b="100000"/>
                        </a:path>
                        <a:tileRect l="-100000" t="-100000"/>
                      </a:gra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sp>
                <p:nvSpPr>
                  <p:cNvPr id="944" name="Szabadkézi sokszög 943"/>
                  <p:cNvSpPr/>
                  <p:nvPr/>
                </p:nvSpPr>
                <p:spPr>
                  <a:xfrm>
                    <a:off x="4986904" y="2203830"/>
                    <a:ext cx="1038762" cy="393169"/>
                  </a:xfrm>
                  <a:custGeom>
                    <a:avLst/>
                    <a:gdLst>
                      <a:gd name="connsiteX0" fmla="*/ 952698 w 1905396"/>
                      <a:gd name="connsiteY0" fmla="*/ 0 h 837868"/>
                      <a:gd name="connsiteX1" fmla="*/ 1905396 w 1905396"/>
                      <a:gd name="connsiteY1" fmla="*/ 422462 h 837868"/>
                      <a:gd name="connsiteX2" fmla="*/ 1144700 w 1905396"/>
                      <a:gd name="connsiteY2" fmla="*/ 836341 h 837868"/>
                      <a:gd name="connsiteX3" fmla="*/ 1110551 w 1905396"/>
                      <a:gd name="connsiteY3" fmla="*/ 837868 h 837868"/>
                      <a:gd name="connsiteX4" fmla="*/ 952698 w 1905396"/>
                      <a:gd name="connsiteY4" fmla="*/ 506885 h 837868"/>
                      <a:gd name="connsiteX5" fmla="*/ 794845 w 1905396"/>
                      <a:gd name="connsiteY5" fmla="*/ 837868 h 837868"/>
                      <a:gd name="connsiteX6" fmla="*/ 760696 w 1905396"/>
                      <a:gd name="connsiteY6" fmla="*/ 836341 h 837868"/>
                      <a:gd name="connsiteX7" fmla="*/ 0 w 1905396"/>
                      <a:gd name="connsiteY7" fmla="*/ 422462 h 837868"/>
                      <a:gd name="connsiteX8" fmla="*/ 952698 w 1905396"/>
                      <a:gd name="connsiteY8" fmla="*/ 0 h 837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05396" h="837868">
                        <a:moveTo>
                          <a:pt x="952698" y="0"/>
                        </a:moveTo>
                        <a:cubicBezTo>
                          <a:pt x="1478859" y="0"/>
                          <a:pt x="1905396" y="189143"/>
                          <a:pt x="1905396" y="422462"/>
                        </a:cubicBezTo>
                        <a:cubicBezTo>
                          <a:pt x="1905396" y="626616"/>
                          <a:pt x="1578829" y="796948"/>
                          <a:pt x="1144700" y="836341"/>
                        </a:cubicBezTo>
                        <a:lnTo>
                          <a:pt x="1110551" y="837868"/>
                        </a:lnTo>
                        <a:lnTo>
                          <a:pt x="952698" y="506885"/>
                        </a:lnTo>
                        <a:lnTo>
                          <a:pt x="794845" y="837868"/>
                        </a:lnTo>
                        <a:lnTo>
                          <a:pt x="760696" y="836341"/>
                        </a:lnTo>
                        <a:cubicBezTo>
                          <a:pt x="326567" y="796948"/>
                          <a:pt x="0" y="626616"/>
                          <a:pt x="0" y="422462"/>
                        </a:cubicBezTo>
                        <a:cubicBezTo>
                          <a:pt x="0" y="189143"/>
                          <a:pt x="426537" y="0"/>
                          <a:pt x="952698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>
                    <a:outerShdw blurRad="63500" sx="58000" sy="58000" algn="ctr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945" name="Csoportba foglalás 944"/>
                  <p:cNvGrpSpPr/>
                  <p:nvPr/>
                </p:nvGrpSpPr>
                <p:grpSpPr>
                  <a:xfrm>
                    <a:off x="4863087" y="806522"/>
                    <a:ext cx="1252978" cy="1714058"/>
                    <a:chOff x="1380158" y="237744"/>
                    <a:chExt cx="1838530" cy="2921991"/>
                  </a:xfrm>
                </p:grpSpPr>
                <p:grpSp>
                  <p:nvGrpSpPr>
                    <p:cNvPr id="1000" name="Csoportba foglalás 999"/>
                    <p:cNvGrpSpPr/>
                    <p:nvPr/>
                  </p:nvGrpSpPr>
                  <p:grpSpPr>
                    <a:xfrm rot="20648833" flipH="1">
                      <a:off x="1454829" y="1797509"/>
                      <a:ext cx="269855" cy="308548"/>
                      <a:chOff x="2414940" y="3518340"/>
                      <a:chExt cx="411520" cy="391770"/>
                    </a:xfrm>
                  </p:grpSpPr>
                  <p:sp>
                    <p:nvSpPr>
                      <p:cNvPr id="1044" name="Ellipszis 1043"/>
                      <p:cNvSpPr/>
                      <p:nvPr/>
                    </p:nvSpPr>
                    <p:spPr>
                      <a:xfrm rot="10111047">
                        <a:off x="2414940" y="3518340"/>
                        <a:ext cx="411520" cy="391770"/>
                      </a:xfrm>
                      <a:prstGeom prst="ellipse">
                        <a:avLst/>
                      </a:prstGeom>
                      <a:solidFill>
                        <a:srgbClr val="FFEAAF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045" name="Ellipszis 1044"/>
                      <p:cNvSpPr/>
                      <p:nvPr/>
                    </p:nvSpPr>
                    <p:spPr>
                      <a:xfrm rot="10111047">
                        <a:off x="2602511" y="3625464"/>
                        <a:ext cx="146568" cy="169480"/>
                      </a:xfrm>
                      <a:prstGeom prst="ellipse">
                        <a:avLst/>
                      </a:prstGeom>
                      <a:solidFill>
                        <a:srgbClr val="F6BB7A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001" name="Csoportba foglalás 1000"/>
                    <p:cNvGrpSpPr/>
                    <p:nvPr/>
                  </p:nvGrpSpPr>
                  <p:grpSpPr>
                    <a:xfrm rot="951167">
                      <a:off x="2826326" y="1781923"/>
                      <a:ext cx="269855" cy="308548"/>
                      <a:chOff x="2414940" y="3518340"/>
                      <a:chExt cx="411520" cy="391770"/>
                    </a:xfrm>
                  </p:grpSpPr>
                  <p:sp>
                    <p:nvSpPr>
                      <p:cNvPr id="1042" name="Ellipszis 1041"/>
                      <p:cNvSpPr/>
                      <p:nvPr/>
                    </p:nvSpPr>
                    <p:spPr>
                      <a:xfrm rot="10111047">
                        <a:off x="2414940" y="3518340"/>
                        <a:ext cx="411520" cy="391770"/>
                      </a:xfrm>
                      <a:prstGeom prst="ellipse">
                        <a:avLst/>
                      </a:prstGeom>
                      <a:solidFill>
                        <a:srgbClr val="FFEAAF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043" name="Ellipszis 1042"/>
                      <p:cNvSpPr/>
                      <p:nvPr/>
                    </p:nvSpPr>
                    <p:spPr>
                      <a:xfrm rot="10111047">
                        <a:off x="2602511" y="3625464"/>
                        <a:ext cx="146568" cy="169480"/>
                      </a:xfrm>
                      <a:prstGeom prst="ellipse">
                        <a:avLst/>
                      </a:prstGeom>
                      <a:solidFill>
                        <a:srgbClr val="F6BB7A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002" name="Szabadkézi sokszög 1001"/>
                    <p:cNvSpPr/>
                    <p:nvPr/>
                  </p:nvSpPr>
                  <p:spPr>
                    <a:xfrm>
                      <a:off x="1977492" y="2672596"/>
                      <a:ext cx="680383" cy="487139"/>
                    </a:xfrm>
                    <a:custGeom>
                      <a:avLst/>
                      <a:gdLst>
                        <a:gd name="connsiteX0" fmla="*/ 0 w 1507423"/>
                        <a:gd name="connsiteY0" fmla="*/ 0 h 774397"/>
                        <a:gd name="connsiteX1" fmla="*/ 69055 w 1507423"/>
                        <a:gd name="connsiteY1" fmla="*/ 0 h 774397"/>
                        <a:gd name="connsiteX2" fmla="*/ 171627 w 1507423"/>
                        <a:gd name="connsiteY2" fmla="*/ 58623 h 774397"/>
                        <a:gd name="connsiteX3" fmla="*/ 729377 w 1507423"/>
                        <a:gd name="connsiteY3" fmla="*/ 215417 h 774397"/>
                        <a:gd name="connsiteX4" fmla="*/ 1379478 w 1507423"/>
                        <a:gd name="connsiteY4" fmla="*/ 51864 h 774397"/>
                        <a:gd name="connsiteX5" fmla="*/ 1471182 w 1507423"/>
                        <a:gd name="connsiteY5" fmla="*/ 0 h 774397"/>
                        <a:gd name="connsiteX6" fmla="*/ 1507423 w 1507423"/>
                        <a:gd name="connsiteY6" fmla="*/ 0 h 774397"/>
                        <a:gd name="connsiteX7" fmla="*/ 1507423 w 1507423"/>
                        <a:gd name="connsiteY7" fmla="*/ 774397 h 774397"/>
                        <a:gd name="connsiteX8" fmla="*/ 0 w 1507423"/>
                        <a:gd name="connsiteY8" fmla="*/ 774397 h 774397"/>
                        <a:gd name="connsiteX0" fmla="*/ 0 w 1514911"/>
                        <a:gd name="connsiteY0" fmla="*/ 0 h 814631"/>
                        <a:gd name="connsiteX1" fmla="*/ 76543 w 1514911"/>
                        <a:gd name="connsiteY1" fmla="*/ 40234 h 814631"/>
                        <a:gd name="connsiteX2" fmla="*/ 179115 w 1514911"/>
                        <a:gd name="connsiteY2" fmla="*/ 98857 h 814631"/>
                        <a:gd name="connsiteX3" fmla="*/ 736865 w 1514911"/>
                        <a:gd name="connsiteY3" fmla="*/ 255651 h 814631"/>
                        <a:gd name="connsiteX4" fmla="*/ 1386966 w 1514911"/>
                        <a:gd name="connsiteY4" fmla="*/ 92098 h 814631"/>
                        <a:gd name="connsiteX5" fmla="*/ 1478670 w 1514911"/>
                        <a:gd name="connsiteY5" fmla="*/ 40234 h 814631"/>
                        <a:gd name="connsiteX6" fmla="*/ 1514911 w 1514911"/>
                        <a:gd name="connsiteY6" fmla="*/ 40234 h 814631"/>
                        <a:gd name="connsiteX7" fmla="*/ 1514911 w 1514911"/>
                        <a:gd name="connsiteY7" fmla="*/ 814631 h 814631"/>
                        <a:gd name="connsiteX8" fmla="*/ 7488 w 1514911"/>
                        <a:gd name="connsiteY8" fmla="*/ 814631 h 814631"/>
                        <a:gd name="connsiteX9" fmla="*/ 0 w 1514911"/>
                        <a:gd name="connsiteY9" fmla="*/ 0 h 814631"/>
                        <a:gd name="connsiteX0" fmla="*/ 0 w 1514911"/>
                        <a:gd name="connsiteY0" fmla="*/ 0 h 814631"/>
                        <a:gd name="connsiteX1" fmla="*/ 76543 w 1514911"/>
                        <a:gd name="connsiteY1" fmla="*/ 40234 h 814631"/>
                        <a:gd name="connsiteX2" fmla="*/ 179115 w 1514911"/>
                        <a:gd name="connsiteY2" fmla="*/ 98857 h 814631"/>
                        <a:gd name="connsiteX3" fmla="*/ 736865 w 1514911"/>
                        <a:gd name="connsiteY3" fmla="*/ 255651 h 814631"/>
                        <a:gd name="connsiteX4" fmla="*/ 1390709 w 1514911"/>
                        <a:gd name="connsiteY4" fmla="*/ 70152 h 814631"/>
                        <a:gd name="connsiteX5" fmla="*/ 1478670 w 1514911"/>
                        <a:gd name="connsiteY5" fmla="*/ 40234 h 814631"/>
                        <a:gd name="connsiteX6" fmla="*/ 1514911 w 1514911"/>
                        <a:gd name="connsiteY6" fmla="*/ 40234 h 814631"/>
                        <a:gd name="connsiteX7" fmla="*/ 1514911 w 1514911"/>
                        <a:gd name="connsiteY7" fmla="*/ 814631 h 814631"/>
                        <a:gd name="connsiteX8" fmla="*/ 7488 w 1514911"/>
                        <a:gd name="connsiteY8" fmla="*/ 814631 h 814631"/>
                        <a:gd name="connsiteX9" fmla="*/ 0 w 1514911"/>
                        <a:gd name="connsiteY9" fmla="*/ 0 h 814631"/>
                        <a:gd name="connsiteX0" fmla="*/ 0 w 1514911"/>
                        <a:gd name="connsiteY0" fmla="*/ 10973 h 825604"/>
                        <a:gd name="connsiteX1" fmla="*/ 76543 w 1514911"/>
                        <a:gd name="connsiteY1" fmla="*/ 51207 h 825604"/>
                        <a:gd name="connsiteX2" fmla="*/ 179115 w 1514911"/>
                        <a:gd name="connsiteY2" fmla="*/ 109830 h 825604"/>
                        <a:gd name="connsiteX3" fmla="*/ 736865 w 1514911"/>
                        <a:gd name="connsiteY3" fmla="*/ 266624 h 825604"/>
                        <a:gd name="connsiteX4" fmla="*/ 1390709 w 1514911"/>
                        <a:gd name="connsiteY4" fmla="*/ 81125 h 825604"/>
                        <a:gd name="connsiteX5" fmla="*/ 1478670 w 1514911"/>
                        <a:gd name="connsiteY5" fmla="*/ 51207 h 825604"/>
                        <a:gd name="connsiteX6" fmla="*/ 1514911 w 1514911"/>
                        <a:gd name="connsiteY6" fmla="*/ 0 h 825604"/>
                        <a:gd name="connsiteX7" fmla="*/ 1514911 w 1514911"/>
                        <a:gd name="connsiteY7" fmla="*/ 825604 h 825604"/>
                        <a:gd name="connsiteX8" fmla="*/ 7488 w 1514911"/>
                        <a:gd name="connsiteY8" fmla="*/ 825604 h 825604"/>
                        <a:gd name="connsiteX9" fmla="*/ 0 w 1514911"/>
                        <a:gd name="connsiteY9" fmla="*/ 10973 h 825604"/>
                        <a:gd name="connsiteX0" fmla="*/ 0 w 1514911"/>
                        <a:gd name="connsiteY0" fmla="*/ 10973 h 825604"/>
                        <a:gd name="connsiteX1" fmla="*/ 76543 w 1514911"/>
                        <a:gd name="connsiteY1" fmla="*/ 51207 h 825604"/>
                        <a:gd name="connsiteX2" fmla="*/ 179115 w 1514911"/>
                        <a:gd name="connsiteY2" fmla="*/ 109830 h 825604"/>
                        <a:gd name="connsiteX3" fmla="*/ 736865 w 1514911"/>
                        <a:gd name="connsiteY3" fmla="*/ 266624 h 825604"/>
                        <a:gd name="connsiteX4" fmla="*/ 1390709 w 1514911"/>
                        <a:gd name="connsiteY4" fmla="*/ 81125 h 825604"/>
                        <a:gd name="connsiteX5" fmla="*/ 1514911 w 1514911"/>
                        <a:gd name="connsiteY5" fmla="*/ 0 h 825604"/>
                        <a:gd name="connsiteX6" fmla="*/ 1514911 w 1514911"/>
                        <a:gd name="connsiteY6" fmla="*/ 825604 h 825604"/>
                        <a:gd name="connsiteX7" fmla="*/ 7488 w 1514911"/>
                        <a:gd name="connsiteY7" fmla="*/ 825604 h 825604"/>
                        <a:gd name="connsiteX8" fmla="*/ 0 w 1514911"/>
                        <a:gd name="connsiteY8" fmla="*/ 10973 h 825604"/>
                        <a:gd name="connsiteX0" fmla="*/ 0 w 1514911"/>
                        <a:gd name="connsiteY0" fmla="*/ 10973 h 825604"/>
                        <a:gd name="connsiteX1" fmla="*/ 76543 w 1514911"/>
                        <a:gd name="connsiteY1" fmla="*/ 51207 h 825604"/>
                        <a:gd name="connsiteX2" fmla="*/ 179115 w 1514911"/>
                        <a:gd name="connsiteY2" fmla="*/ 109830 h 825604"/>
                        <a:gd name="connsiteX3" fmla="*/ 740610 w 1514911"/>
                        <a:gd name="connsiteY3" fmla="*/ 259309 h 825604"/>
                        <a:gd name="connsiteX4" fmla="*/ 1390709 w 1514911"/>
                        <a:gd name="connsiteY4" fmla="*/ 81125 h 825604"/>
                        <a:gd name="connsiteX5" fmla="*/ 1514911 w 1514911"/>
                        <a:gd name="connsiteY5" fmla="*/ 0 h 825604"/>
                        <a:gd name="connsiteX6" fmla="*/ 1514911 w 1514911"/>
                        <a:gd name="connsiteY6" fmla="*/ 825604 h 825604"/>
                        <a:gd name="connsiteX7" fmla="*/ 7488 w 1514911"/>
                        <a:gd name="connsiteY7" fmla="*/ 825604 h 825604"/>
                        <a:gd name="connsiteX8" fmla="*/ 0 w 1514911"/>
                        <a:gd name="connsiteY8" fmla="*/ 10973 h 825604"/>
                        <a:gd name="connsiteX0" fmla="*/ 0 w 1514911"/>
                        <a:gd name="connsiteY0" fmla="*/ 10973 h 825604"/>
                        <a:gd name="connsiteX1" fmla="*/ 179115 w 1514911"/>
                        <a:gd name="connsiteY1" fmla="*/ 109830 h 825604"/>
                        <a:gd name="connsiteX2" fmla="*/ 740610 w 1514911"/>
                        <a:gd name="connsiteY2" fmla="*/ 259309 h 825604"/>
                        <a:gd name="connsiteX3" fmla="*/ 1390709 w 1514911"/>
                        <a:gd name="connsiteY3" fmla="*/ 81125 h 825604"/>
                        <a:gd name="connsiteX4" fmla="*/ 1514911 w 1514911"/>
                        <a:gd name="connsiteY4" fmla="*/ 0 h 825604"/>
                        <a:gd name="connsiteX5" fmla="*/ 1514911 w 1514911"/>
                        <a:gd name="connsiteY5" fmla="*/ 825604 h 825604"/>
                        <a:gd name="connsiteX6" fmla="*/ 7488 w 1514911"/>
                        <a:gd name="connsiteY6" fmla="*/ 825604 h 825604"/>
                        <a:gd name="connsiteX7" fmla="*/ 0 w 1514911"/>
                        <a:gd name="connsiteY7" fmla="*/ 10973 h 825604"/>
                        <a:gd name="connsiteX0" fmla="*/ 0 w 1514911"/>
                        <a:gd name="connsiteY0" fmla="*/ 10973 h 874826"/>
                        <a:gd name="connsiteX1" fmla="*/ 179115 w 1514911"/>
                        <a:gd name="connsiteY1" fmla="*/ 109830 h 874826"/>
                        <a:gd name="connsiteX2" fmla="*/ 740610 w 1514911"/>
                        <a:gd name="connsiteY2" fmla="*/ 259309 h 874826"/>
                        <a:gd name="connsiteX3" fmla="*/ 1390709 w 1514911"/>
                        <a:gd name="connsiteY3" fmla="*/ 81125 h 874826"/>
                        <a:gd name="connsiteX4" fmla="*/ 1514911 w 1514911"/>
                        <a:gd name="connsiteY4" fmla="*/ 0 h 874826"/>
                        <a:gd name="connsiteX5" fmla="*/ 1514911 w 1514911"/>
                        <a:gd name="connsiteY5" fmla="*/ 825604 h 874826"/>
                        <a:gd name="connsiteX6" fmla="*/ 759805 w 1514911"/>
                        <a:gd name="connsiteY6" fmla="*/ 874820 h 874826"/>
                        <a:gd name="connsiteX7" fmla="*/ 7488 w 1514911"/>
                        <a:gd name="connsiteY7" fmla="*/ 825604 h 874826"/>
                        <a:gd name="connsiteX8" fmla="*/ 0 w 1514911"/>
                        <a:gd name="connsiteY8" fmla="*/ 10973 h 874826"/>
                        <a:gd name="connsiteX0" fmla="*/ 0 w 1514911"/>
                        <a:gd name="connsiteY0" fmla="*/ 10973 h 876121"/>
                        <a:gd name="connsiteX1" fmla="*/ 179115 w 1514911"/>
                        <a:gd name="connsiteY1" fmla="*/ 109830 h 876121"/>
                        <a:gd name="connsiteX2" fmla="*/ 740610 w 1514911"/>
                        <a:gd name="connsiteY2" fmla="*/ 259309 h 876121"/>
                        <a:gd name="connsiteX3" fmla="*/ 1390709 w 1514911"/>
                        <a:gd name="connsiteY3" fmla="*/ 81125 h 876121"/>
                        <a:gd name="connsiteX4" fmla="*/ 1514911 w 1514911"/>
                        <a:gd name="connsiteY4" fmla="*/ 0 h 876121"/>
                        <a:gd name="connsiteX5" fmla="*/ 1514911 w 1514911"/>
                        <a:gd name="connsiteY5" fmla="*/ 825604 h 876121"/>
                        <a:gd name="connsiteX6" fmla="*/ 759805 w 1514911"/>
                        <a:gd name="connsiteY6" fmla="*/ 874820 h 876121"/>
                        <a:gd name="connsiteX7" fmla="*/ 7488 w 1514911"/>
                        <a:gd name="connsiteY7" fmla="*/ 825604 h 876121"/>
                        <a:gd name="connsiteX8" fmla="*/ 0 w 1514911"/>
                        <a:gd name="connsiteY8" fmla="*/ 10973 h 876121"/>
                        <a:gd name="connsiteX0" fmla="*/ 0 w 1514911"/>
                        <a:gd name="connsiteY0" fmla="*/ 10973 h 884082"/>
                        <a:gd name="connsiteX1" fmla="*/ 179115 w 1514911"/>
                        <a:gd name="connsiteY1" fmla="*/ 109830 h 884082"/>
                        <a:gd name="connsiteX2" fmla="*/ 740610 w 1514911"/>
                        <a:gd name="connsiteY2" fmla="*/ 259309 h 884082"/>
                        <a:gd name="connsiteX3" fmla="*/ 1390709 w 1514911"/>
                        <a:gd name="connsiteY3" fmla="*/ 81125 h 884082"/>
                        <a:gd name="connsiteX4" fmla="*/ 1514911 w 1514911"/>
                        <a:gd name="connsiteY4" fmla="*/ 0 h 884082"/>
                        <a:gd name="connsiteX5" fmla="*/ 1514911 w 1514911"/>
                        <a:gd name="connsiteY5" fmla="*/ 825604 h 884082"/>
                        <a:gd name="connsiteX6" fmla="*/ 759805 w 1514911"/>
                        <a:gd name="connsiteY6" fmla="*/ 874820 h 884082"/>
                        <a:gd name="connsiteX7" fmla="*/ 7488 w 1514911"/>
                        <a:gd name="connsiteY7" fmla="*/ 825604 h 884082"/>
                        <a:gd name="connsiteX8" fmla="*/ 0 w 1514911"/>
                        <a:gd name="connsiteY8" fmla="*/ 10973 h 884082"/>
                        <a:gd name="connsiteX0" fmla="*/ 0 w 1514911"/>
                        <a:gd name="connsiteY0" fmla="*/ 10973 h 901076"/>
                        <a:gd name="connsiteX1" fmla="*/ 179115 w 1514911"/>
                        <a:gd name="connsiteY1" fmla="*/ 109830 h 901076"/>
                        <a:gd name="connsiteX2" fmla="*/ 740610 w 1514911"/>
                        <a:gd name="connsiteY2" fmla="*/ 259309 h 901076"/>
                        <a:gd name="connsiteX3" fmla="*/ 1390709 w 1514911"/>
                        <a:gd name="connsiteY3" fmla="*/ 81125 h 901076"/>
                        <a:gd name="connsiteX4" fmla="*/ 1514911 w 1514911"/>
                        <a:gd name="connsiteY4" fmla="*/ 0 h 901076"/>
                        <a:gd name="connsiteX5" fmla="*/ 1514911 w 1514911"/>
                        <a:gd name="connsiteY5" fmla="*/ 825604 h 901076"/>
                        <a:gd name="connsiteX6" fmla="*/ 699902 w 1514911"/>
                        <a:gd name="connsiteY6" fmla="*/ 893108 h 901076"/>
                        <a:gd name="connsiteX7" fmla="*/ 7488 w 1514911"/>
                        <a:gd name="connsiteY7" fmla="*/ 825604 h 901076"/>
                        <a:gd name="connsiteX8" fmla="*/ 0 w 1514911"/>
                        <a:gd name="connsiteY8" fmla="*/ 10973 h 901076"/>
                        <a:gd name="connsiteX0" fmla="*/ 0 w 1514911"/>
                        <a:gd name="connsiteY0" fmla="*/ 10973 h 894057"/>
                        <a:gd name="connsiteX1" fmla="*/ 179115 w 1514911"/>
                        <a:gd name="connsiteY1" fmla="*/ 109830 h 894057"/>
                        <a:gd name="connsiteX2" fmla="*/ 740610 w 1514911"/>
                        <a:gd name="connsiteY2" fmla="*/ 259309 h 894057"/>
                        <a:gd name="connsiteX3" fmla="*/ 1390709 w 1514911"/>
                        <a:gd name="connsiteY3" fmla="*/ 81125 h 894057"/>
                        <a:gd name="connsiteX4" fmla="*/ 1514911 w 1514911"/>
                        <a:gd name="connsiteY4" fmla="*/ 0 h 894057"/>
                        <a:gd name="connsiteX5" fmla="*/ 1514911 w 1514911"/>
                        <a:gd name="connsiteY5" fmla="*/ 825604 h 894057"/>
                        <a:gd name="connsiteX6" fmla="*/ 699902 w 1514911"/>
                        <a:gd name="connsiteY6" fmla="*/ 893108 h 894057"/>
                        <a:gd name="connsiteX7" fmla="*/ 7488 w 1514911"/>
                        <a:gd name="connsiteY7" fmla="*/ 825604 h 894057"/>
                        <a:gd name="connsiteX8" fmla="*/ 0 w 1514911"/>
                        <a:gd name="connsiteY8" fmla="*/ 10973 h 894057"/>
                        <a:gd name="connsiteX0" fmla="*/ 0 w 1514911"/>
                        <a:gd name="connsiteY0" fmla="*/ 10973 h 893112"/>
                        <a:gd name="connsiteX1" fmla="*/ 179115 w 1514911"/>
                        <a:gd name="connsiteY1" fmla="*/ 109830 h 893112"/>
                        <a:gd name="connsiteX2" fmla="*/ 740610 w 1514911"/>
                        <a:gd name="connsiteY2" fmla="*/ 259309 h 893112"/>
                        <a:gd name="connsiteX3" fmla="*/ 1390709 w 1514911"/>
                        <a:gd name="connsiteY3" fmla="*/ 81125 h 893112"/>
                        <a:gd name="connsiteX4" fmla="*/ 1514911 w 1514911"/>
                        <a:gd name="connsiteY4" fmla="*/ 0 h 893112"/>
                        <a:gd name="connsiteX5" fmla="*/ 1514911 w 1514911"/>
                        <a:gd name="connsiteY5" fmla="*/ 825604 h 893112"/>
                        <a:gd name="connsiteX6" fmla="*/ 699902 w 1514911"/>
                        <a:gd name="connsiteY6" fmla="*/ 893108 h 893112"/>
                        <a:gd name="connsiteX7" fmla="*/ 7488 w 1514911"/>
                        <a:gd name="connsiteY7" fmla="*/ 825604 h 893112"/>
                        <a:gd name="connsiteX8" fmla="*/ 0 w 1514911"/>
                        <a:gd name="connsiteY8" fmla="*/ 10973 h 893112"/>
                        <a:gd name="connsiteX0" fmla="*/ 0 w 1514911"/>
                        <a:gd name="connsiteY0" fmla="*/ 10973 h 893112"/>
                        <a:gd name="connsiteX1" fmla="*/ 179115 w 1514911"/>
                        <a:gd name="connsiteY1" fmla="*/ 109830 h 893112"/>
                        <a:gd name="connsiteX2" fmla="*/ 740610 w 1514911"/>
                        <a:gd name="connsiteY2" fmla="*/ 259309 h 893112"/>
                        <a:gd name="connsiteX3" fmla="*/ 1390709 w 1514911"/>
                        <a:gd name="connsiteY3" fmla="*/ 81125 h 893112"/>
                        <a:gd name="connsiteX4" fmla="*/ 1514911 w 1514911"/>
                        <a:gd name="connsiteY4" fmla="*/ 0 h 893112"/>
                        <a:gd name="connsiteX5" fmla="*/ 1514911 w 1514911"/>
                        <a:gd name="connsiteY5" fmla="*/ 825604 h 893112"/>
                        <a:gd name="connsiteX6" fmla="*/ 699902 w 1514911"/>
                        <a:gd name="connsiteY6" fmla="*/ 893108 h 893112"/>
                        <a:gd name="connsiteX7" fmla="*/ 7488 w 1514911"/>
                        <a:gd name="connsiteY7" fmla="*/ 825604 h 893112"/>
                        <a:gd name="connsiteX8" fmla="*/ 0 w 1514911"/>
                        <a:gd name="connsiteY8" fmla="*/ 10973 h 893112"/>
                        <a:gd name="connsiteX0" fmla="*/ 0 w 1514911"/>
                        <a:gd name="connsiteY0" fmla="*/ 10973 h 893112"/>
                        <a:gd name="connsiteX1" fmla="*/ 179115 w 1514911"/>
                        <a:gd name="connsiteY1" fmla="*/ 109830 h 893112"/>
                        <a:gd name="connsiteX2" fmla="*/ 740610 w 1514911"/>
                        <a:gd name="connsiteY2" fmla="*/ 259309 h 893112"/>
                        <a:gd name="connsiteX3" fmla="*/ 1390709 w 1514911"/>
                        <a:gd name="connsiteY3" fmla="*/ 81125 h 893112"/>
                        <a:gd name="connsiteX4" fmla="*/ 1514911 w 1514911"/>
                        <a:gd name="connsiteY4" fmla="*/ 0 h 893112"/>
                        <a:gd name="connsiteX5" fmla="*/ 1514911 w 1514911"/>
                        <a:gd name="connsiteY5" fmla="*/ 825604 h 893112"/>
                        <a:gd name="connsiteX6" fmla="*/ 699902 w 1514911"/>
                        <a:gd name="connsiteY6" fmla="*/ 893108 h 893112"/>
                        <a:gd name="connsiteX7" fmla="*/ 7488 w 1514911"/>
                        <a:gd name="connsiteY7" fmla="*/ 825604 h 893112"/>
                        <a:gd name="connsiteX8" fmla="*/ 0 w 1514911"/>
                        <a:gd name="connsiteY8" fmla="*/ 10973 h 893112"/>
                        <a:gd name="connsiteX0" fmla="*/ 0 w 1514911"/>
                        <a:gd name="connsiteY0" fmla="*/ 10973 h 893175"/>
                        <a:gd name="connsiteX1" fmla="*/ 179115 w 1514911"/>
                        <a:gd name="connsiteY1" fmla="*/ 109830 h 893175"/>
                        <a:gd name="connsiteX2" fmla="*/ 740610 w 1514911"/>
                        <a:gd name="connsiteY2" fmla="*/ 259309 h 893175"/>
                        <a:gd name="connsiteX3" fmla="*/ 1390709 w 1514911"/>
                        <a:gd name="connsiteY3" fmla="*/ 81125 h 893175"/>
                        <a:gd name="connsiteX4" fmla="*/ 1514911 w 1514911"/>
                        <a:gd name="connsiteY4" fmla="*/ 0 h 893175"/>
                        <a:gd name="connsiteX5" fmla="*/ 1514911 w 1514911"/>
                        <a:gd name="connsiteY5" fmla="*/ 825604 h 893175"/>
                        <a:gd name="connsiteX6" fmla="*/ 699902 w 1514911"/>
                        <a:gd name="connsiteY6" fmla="*/ 893108 h 893175"/>
                        <a:gd name="connsiteX7" fmla="*/ 7488 w 1514911"/>
                        <a:gd name="connsiteY7" fmla="*/ 825604 h 893175"/>
                        <a:gd name="connsiteX8" fmla="*/ 0 w 1514911"/>
                        <a:gd name="connsiteY8" fmla="*/ 10973 h 893175"/>
                        <a:gd name="connsiteX0" fmla="*/ 0 w 1514911"/>
                        <a:gd name="connsiteY0" fmla="*/ 10973 h 918722"/>
                        <a:gd name="connsiteX1" fmla="*/ 179115 w 1514911"/>
                        <a:gd name="connsiteY1" fmla="*/ 109830 h 918722"/>
                        <a:gd name="connsiteX2" fmla="*/ 740610 w 1514911"/>
                        <a:gd name="connsiteY2" fmla="*/ 259309 h 918722"/>
                        <a:gd name="connsiteX3" fmla="*/ 1390709 w 1514911"/>
                        <a:gd name="connsiteY3" fmla="*/ 81125 h 918722"/>
                        <a:gd name="connsiteX4" fmla="*/ 1514911 w 1514911"/>
                        <a:gd name="connsiteY4" fmla="*/ 0 h 918722"/>
                        <a:gd name="connsiteX5" fmla="*/ 1514911 w 1514911"/>
                        <a:gd name="connsiteY5" fmla="*/ 825604 h 918722"/>
                        <a:gd name="connsiteX6" fmla="*/ 681183 w 1514911"/>
                        <a:gd name="connsiteY6" fmla="*/ 918711 h 918722"/>
                        <a:gd name="connsiteX7" fmla="*/ 7488 w 1514911"/>
                        <a:gd name="connsiteY7" fmla="*/ 825604 h 918722"/>
                        <a:gd name="connsiteX8" fmla="*/ 0 w 1514911"/>
                        <a:gd name="connsiteY8" fmla="*/ 10973 h 918722"/>
                        <a:gd name="connsiteX0" fmla="*/ 0 w 1514911"/>
                        <a:gd name="connsiteY0" fmla="*/ 10973 h 1076594"/>
                        <a:gd name="connsiteX1" fmla="*/ 179115 w 1514911"/>
                        <a:gd name="connsiteY1" fmla="*/ 109830 h 1076594"/>
                        <a:gd name="connsiteX2" fmla="*/ 740610 w 1514911"/>
                        <a:gd name="connsiteY2" fmla="*/ 259309 h 1076594"/>
                        <a:gd name="connsiteX3" fmla="*/ 1390709 w 1514911"/>
                        <a:gd name="connsiteY3" fmla="*/ 81125 h 1076594"/>
                        <a:gd name="connsiteX4" fmla="*/ 1514911 w 1514911"/>
                        <a:gd name="connsiteY4" fmla="*/ 0 h 1076594"/>
                        <a:gd name="connsiteX5" fmla="*/ 1514911 w 1514911"/>
                        <a:gd name="connsiteY5" fmla="*/ 825604 h 1076594"/>
                        <a:gd name="connsiteX6" fmla="*/ 702392 w 1514911"/>
                        <a:gd name="connsiteY6" fmla="*/ 1076592 h 1076594"/>
                        <a:gd name="connsiteX7" fmla="*/ 7488 w 1514911"/>
                        <a:gd name="connsiteY7" fmla="*/ 825604 h 1076594"/>
                        <a:gd name="connsiteX8" fmla="*/ 0 w 1514911"/>
                        <a:gd name="connsiteY8" fmla="*/ 10973 h 1076594"/>
                        <a:gd name="connsiteX0" fmla="*/ 0 w 1514911"/>
                        <a:gd name="connsiteY0" fmla="*/ 10973 h 1076596"/>
                        <a:gd name="connsiteX1" fmla="*/ 179115 w 1514911"/>
                        <a:gd name="connsiteY1" fmla="*/ 109830 h 1076596"/>
                        <a:gd name="connsiteX2" fmla="*/ 740610 w 1514911"/>
                        <a:gd name="connsiteY2" fmla="*/ 259309 h 1076596"/>
                        <a:gd name="connsiteX3" fmla="*/ 1390709 w 1514911"/>
                        <a:gd name="connsiteY3" fmla="*/ 81125 h 1076596"/>
                        <a:gd name="connsiteX4" fmla="*/ 1514911 w 1514911"/>
                        <a:gd name="connsiteY4" fmla="*/ 0 h 1076596"/>
                        <a:gd name="connsiteX5" fmla="*/ 1514911 w 1514911"/>
                        <a:gd name="connsiteY5" fmla="*/ 825604 h 1076596"/>
                        <a:gd name="connsiteX6" fmla="*/ 702392 w 1514911"/>
                        <a:gd name="connsiteY6" fmla="*/ 1076592 h 1076596"/>
                        <a:gd name="connsiteX7" fmla="*/ 7488 w 1514911"/>
                        <a:gd name="connsiteY7" fmla="*/ 825604 h 1076596"/>
                        <a:gd name="connsiteX8" fmla="*/ 0 w 1514911"/>
                        <a:gd name="connsiteY8" fmla="*/ 10973 h 1076596"/>
                        <a:gd name="connsiteX0" fmla="*/ 0 w 1514911"/>
                        <a:gd name="connsiteY0" fmla="*/ 10973 h 1076596"/>
                        <a:gd name="connsiteX1" fmla="*/ 179115 w 1514911"/>
                        <a:gd name="connsiteY1" fmla="*/ 109830 h 1076596"/>
                        <a:gd name="connsiteX2" fmla="*/ 740610 w 1514911"/>
                        <a:gd name="connsiteY2" fmla="*/ 259309 h 1076596"/>
                        <a:gd name="connsiteX3" fmla="*/ 1390709 w 1514911"/>
                        <a:gd name="connsiteY3" fmla="*/ 81125 h 1076596"/>
                        <a:gd name="connsiteX4" fmla="*/ 1514911 w 1514911"/>
                        <a:gd name="connsiteY4" fmla="*/ 0 h 1076596"/>
                        <a:gd name="connsiteX5" fmla="*/ 1514911 w 1514911"/>
                        <a:gd name="connsiteY5" fmla="*/ 825604 h 1076596"/>
                        <a:gd name="connsiteX6" fmla="*/ 702392 w 1514911"/>
                        <a:gd name="connsiteY6" fmla="*/ 1076592 h 1076596"/>
                        <a:gd name="connsiteX7" fmla="*/ 7488 w 1514911"/>
                        <a:gd name="connsiteY7" fmla="*/ 825604 h 1076596"/>
                        <a:gd name="connsiteX8" fmla="*/ 0 w 1514911"/>
                        <a:gd name="connsiteY8" fmla="*/ 10973 h 10765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14911" h="1076596">
                          <a:moveTo>
                            <a:pt x="0" y="10973"/>
                          </a:moveTo>
                          <a:lnTo>
                            <a:pt x="179115" y="109830"/>
                          </a:lnTo>
                          <a:cubicBezTo>
                            <a:pt x="367277" y="208963"/>
                            <a:pt x="538678" y="264093"/>
                            <a:pt x="740610" y="259309"/>
                          </a:cubicBezTo>
                          <a:cubicBezTo>
                            <a:pt x="942542" y="254525"/>
                            <a:pt x="1160625" y="197395"/>
                            <a:pt x="1390709" y="81125"/>
                          </a:cubicBezTo>
                          <a:lnTo>
                            <a:pt x="1514911" y="0"/>
                          </a:lnTo>
                          <a:lnTo>
                            <a:pt x="1514911" y="825604"/>
                          </a:lnTo>
                          <a:cubicBezTo>
                            <a:pt x="1307485" y="996031"/>
                            <a:pt x="1077643" y="1077255"/>
                            <a:pt x="702392" y="1076592"/>
                          </a:cubicBezTo>
                          <a:cubicBezTo>
                            <a:pt x="417925" y="1063846"/>
                            <a:pt x="237678" y="959130"/>
                            <a:pt x="7488" y="825604"/>
                          </a:cubicBezTo>
                          <a:cubicBezTo>
                            <a:pt x="7488" y="567472"/>
                            <a:pt x="0" y="269105"/>
                            <a:pt x="0" y="10973"/>
                          </a:cubicBezTo>
                          <a:close/>
                        </a:path>
                      </a:pathLst>
                    </a:cu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03" name="Szabadkézi sokszög 1002"/>
                    <p:cNvSpPr/>
                    <p:nvPr/>
                  </p:nvSpPr>
                  <p:spPr>
                    <a:xfrm>
                      <a:off x="1567509" y="1029828"/>
                      <a:ext cx="1422874" cy="1919708"/>
                    </a:xfrm>
                    <a:custGeom>
                      <a:avLst/>
                      <a:gdLst>
                        <a:gd name="connsiteX0" fmla="*/ 843085 w 1697000"/>
                        <a:gd name="connsiteY0" fmla="*/ 0 h 1410685"/>
                        <a:gd name="connsiteX1" fmla="*/ 1687394 w 1697000"/>
                        <a:gd name="connsiteY1" fmla="*/ 686545 h 1410685"/>
                        <a:gd name="connsiteX2" fmla="*/ 1697000 w 1697000"/>
                        <a:gd name="connsiteY2" fmla="*/ 727835 h 1410685"/>
                        <a:gd name="connsiteX3" fmla="*/ 1668495 w 1697000"/>
                        <a:gd name="connsiteY3" fmla="*/ 813912 h 1410685"/>
                        <a:gd name="connsiteX4" fmla="*/ 853914 w 1697000"/>
                        <a:gd name="connsiteY4" fmla="*/ 1410685 h 1410685"/>
                        <a:gd name="connsiteX5" fmla="*/ 9605 w 1697000"/>
                        <a:gd name="connsiteY5" fmla="*/ 724140 h 1410685"/>
                        <a:gd name="connsiteX6" fmla="*/ 0 w 1697000"/>
                        <a:gd name="connsiteY6" fmla="*/ 682850 h 1410685"/>
                        <a:gd name="connsiteX7" fmla="*/ 28504 w 1697000"/>
                        <a:gd name="connsiteY7" fmla="*/ 596773 h 1410685"/>
                        <a:gd name="connsiteX8" fmla="*/ 843085 w 1697000"/>
                        <a:gd name="connsiteY8" fmla="*/ 0 h 1410685"/>
                        <a:gd name="connsiteX0" fmla="*/ 833480 w 1687395"/>
                        <a:gd name="connsiteY0" fmla="*/ 0 h 1410685"/>
                        <a:gd name="connsiteX1" fmla="*/ 1677789 w 1687395"/>
                        <a:gd name="connsiteY1" fmla="*/ 686545 h 1410685"/>
                        <a:gd name="connsiteX2" fmla="*/ 1687395 w 1687395"/>
                        <a:gd name="connsiteY2" fmla="*/ 727835 h 1410685"/>
                        <a:gd name="connsiteX3" fmla="*/ 1658890 w 1687395"/>
                        <a:gd name="connsiteY3" fmla="*/ 813912 h 1410685"/>
                        <a:gd name="connsiteX4" fmla="*/ 844309 w 1687395"/>
                        <a:gd name="connsiteY4" fmla="*/ 1410685 h 1410685"/>
                        <a:gd name="connsiteX5" fmla="*/ 0 w 1687395"/>
                        <a:gd name="connsiteY5" fmla="*/ 724140 h 1410685"/>
                        <a:gd name="connsiteX6" fmla="*/ 61325 w 1687395"/>
                        <a:gd name="connsiteY6" fmla="*/ 788581 h 1410685"/>
                        <a:gd name="connsiteX7" fmla="*/ 18899 w 1687395"/>
                        <a:gd name="connsiteY7" fmla="*/ 596773 h 1410685"/>
                        <a:gd name="connsiteX8" fmla="*/ 833480 w 1687395"/>
                        <a:gd name="connsiteY8" fmla="*/ 0 h 1410685"/>
                        <a:gd name="connsiteX0" fmla="*/ 833480 w 1687395"/>
                        <a:gd name="connsiteY0" fmla="*/ 0 h 1410685"/>
                        <a:gd name="connsiteX1" fmla="*/ 1677789 w 1687395"/>
                        <a:gd name="connsiteY1" fmla="*/ 686545 h 1410685"/>
                        <a:gd name="connsiteX2" fmla="*/ 1687395 w 1687395"/>
                        <a:gd name="connsiteY2" fmla="*/ 727835 h 1410685"/>
                        <a:gd name="connsiteX3" fmla="*/ 1658890 w 1687395"/>
                        <a:gd name="connsiteY3" fmla="*/ 813912 h 1410685"/>
                        <a:gd name="connsiteX4" fmla="*/ 844309 w 1687395"/>
                        <a:gd name="connsiteY4" fmla="*/ 1410685 h 1410685"/>
                        <a:gd name="connsiteX5" fmla="*/ 0 w 1687395"/>
                        <a:gd name="connsiteY5" fmla="*/ 724140 h 1410685"/>
                        <a:gd name="connsiteX6" fmla="*/ 18899 w 1687395"/>
                        <a:gd name="connsiteY6" fmla="*/ 596773 h 1410685"/>
                        <a:gd name="connsiteX7" fmla="*/ 833480 w 1687395"/>
                        <a:gd name="connsiteY7" fmla="*/ 0 h 1410685"/>
                        <a:gd name="connsiteX0" fmla="*/ 814581 w 1668496"/>
                        <a:gd name="connsiteY0" fmla="*/ 0 h 1413817"/>
                        <a:gd name="connsiteX1" fmla="*/ 1658890 w 1668496"/>
                        <a:gd name="connsiteY1" fmla="*/ 686545 h 1413817"/>
                        <a:gd name="connsiteX2" fmla="*/ 1668496 w 1668496"/>
                        <a:gd name="connsiteY2" fmla="*/ 727835 h 1413817"/>
                        <a:gd name="connsiteX3" fmla="*/ 1639991 w 1668496"/>
                        <a:gd name="connsiteY3" fmla="*/ 813912 h 1413817"/>
                        <a:gd name="connsiteX4" fmla="*/ 825410 w 1668496"/>
                        <a:gd name="connsiteY4" fmla="*/ 1410685 h 1413817"/>
                        <a:gd name="connsiteX5" fmla="*/ 0 w 1668496"/>
                        <a:gd name="connsiteY5" fmla="*/ 596773 h 1413817"/>
                        <a:gd name="connsiteX6" fmla="*/ 814581 w 1668496"/>
                        <a:gd name="connsiteY6" fmla="*/ 0 h 1413817"/>
                        <a:gd name="connsiteX0" fmla="*/ 708186 w 1562101"/>
                        <a:gd name="connsiteY0" fmla="*/ 0 h 1410703"/>
                        <a:gd name="connsiteX1" fmla="*/ 1552495 w 1562101"/>
                        <a:gd name="connsiteY1" fmla="*/ 686545 h 1410703"/>
                        <a:gd name="connsiteX2" fmla="*/ 1562101 w 1562101"/>
                        <a:gd name="connsiteY2" fmla="*/ 727835 h 1410703"/>
                        <a:gd name="connsiteX3" fmla="*/ 1533596 w 1562101"/>
                        <a:gd name="connsiteY3" fmla="*/ 813912 h 1410703"/>
                        <a:gd name="connsiteX4" fmla="*/ 719015 w 1562101"/>
                        <a:gd name="connsiteY4" fmla="*/ 1410685 h 1410703"/>
                        <a:gd name="connsiteX5" fmla="*/ 0 w 1562101"/>
                        <a:gd name="connsiteY5" fmla="*/ 831732 h 1410703"/>
                        <a:gd name="connsiteX6" fmla="*/ 708186 w 1562101"/>
                        <a:gd name="connsiteY6" fmla="*/ 0 h 1410703"/>
                        <a:gd name="connsiteX0" fmla="*/ 757914 w 1611829"/>
                        <a:gd name="connsiteY0" fmla="*/ 0 h 1410703"/>
                        <a:gd name="connsiteX1" fmla="*/ 1602223 w 1611829"/>
                        <a:gd name="connsiteY1" fmla="*/ 686545 h 1410703"/>
                        <a:gd name="connsiteX2" fmla="*/ 1611829 w 1611829"/>
                        <a:gd name="connsiteY2" fmla="*/ 727835 h 1410703"/>
                        <a:gd name="connsiteX3" fmla="*/ 1583324 w 1611829"/>
                        <a:gd name="connsiteY3" fmla="*/ 813912 h 1410703"/>
                        <a:gd name="connsiteX4" fmla="*/ 768743 w 1611829"/>
                        <a:gd name="connsiteY4" fmla="*/ 1410685 h 1410703"/>
                        <a:gd name="connsiteX5" fmla="*/ 49728 w 1611829"/>
                        <a:gd name="connsiteY5" fmla="*/ 831732 h 1410703"/>
                        <a:gd name="connsiteX6" fmla="*/ 757914 w 1611829"/>
                        <a:gd name="connsiteY6" fmla="*/ 0 h 1410703"/>
                        <a:gd name="connsiteX0" fmla="*/ 757914 w 1611829"/>
                        <a:gd name="connsiteY0" fmla="*/ 0 h 1410703"/>
                        <a:gd name="connsiteX1" fmla="*/ 1602223 w 1611829"/>
                        <a:gd name="connsiteY1" fmla="*/ 686545 h 1410703"/>
                        <a:gd name="connsiteX2" fmla="*/ 1611829 w 1611829"/>
                        <a:gd name="connsiteY2" fmla="*/ 727835 h 1410703"/>
                        <a:gd name="connsiteX3" fmla="*/ 768743 w 1611829"/>
                        <a:gd name="connsiteY3" fmla="*/ 1410685 h 1410703"/>
                        <a:gd name="connsiteX4" fmla="*/ 49728 w 1611829"/>
                        <a:gd name="connsiteY4" fmla="*/ 831732 h 1410703"/>
                        <a:gd name="connsiteX5" fmla="*/ 757914 w 1611829"/>
                        <a:gd name="connsiteY5" fmla="*/ 0 h 1410703"/>
                        <a:gd name="connsiteX0" fmla="*/ 757914 w 1602223"/>
                        <a:gd name="connsiteY0" fmla="*/ 0 h 1410703"/>
                        <a:gd name="connsiteX1" fmla="*/ 1602223 w 1602223"/>
                        <a:gd name="connsiteY1" fmla="*/ 686545 h 1410703"/>
                        <a:gd name="connsiteX2" fmla="*/ 768743 w 1602223"/>
                        <a:gd name="connsiteY2" fmla="*/ 1410685 h 1410703"/>
                        <a:gd name="connsiteX3" fmla="*/ 49728 w 1602223"/>
                        <a:gd name="connsiteY3" fmla="*/ 831732 h 1410703"/>
                        <a:gd name="connsiteX4" fmla="*/ 757914 w 1602223"/>
                        <a:gd name="connsiteY4" fmla="*/ 0 h 1410703"/>
                        <a:gd name="connsiteX0" fmla="*/ 757914 w 1602223"/>
                        <a:gd name="connsiteY0" fmla="*/ 0 h 1410703"/>
                        <a:gd name="connsiteX1" fmla="*/ 1602223 w 1602223"/>
                        <a:gd name="connsiteY1" fmla="*/ 686545 h 1410703"/>
                        <a:gd name="connsiteX2" fmla="*/ 768743 w 1602223"/>
                        <a:gd name="connsiteY2" fmla="*/ 1410685 h 1410703"/>
                        <a:gd name="connsiteX3" fmla="*/ 49728 w 1602223"/>
                        <a:gd name="connsiteY3" fmla="*/ 831732 h 1410703"/>
                        <a:gd name="connsiteX4" fmla="*/ 757914 w 1602223"/>
                        <a:gd name="connsiteY4" fmla="*/ 0 h 1410703"/>
                        <a:gd name="connsiteX0" fmla="*/ 757914 w 1602223"/>
                        <a:gd name="connsiteY0" fmla="*/ 0 h 1411098"/>
                        <a:gd name="connsiteX1" fmla="*/ 1602223 w 1602223"/>
                        <a:gd name="connsiteY1" fmla="*/ 686545 h 1411098"/>
                        <a:gd name="connsiteX2" fmla="*/ 768743 w 1602223"/>
                        <a:gd name="connsiteY2" fmla="*/ 1410685 h 1411098"/>
                        <a:gd name="connsiteX3" fmla="*/ 49728 w 1602223"/>
                        <a:gd name="connsiteY3" fmla="*/ 831732 h 1411098"/>
                        <a:gd name="connsiteX4" fmla="*/ 757914 w 1602223"/>
                        <a:gd name="connsiteY4" fmla="*/ 0 h 1411098"/>
                        <a:gd name="connsiteX0" fmla="*/ 757914 w 1495828"/>
                        <a:gd name="connsiteY0" fmla="*/ 0 h 1412605"/>
                        <a:gd name="connsiteX1" fmla="*/ 1495828 w 1495828"/>
                        <a:gd name="connsiteY1" fmla="*/ 639553 h 1412605"/>
                        <a:gd name="connsiteX2" fmla="*/ 768743 w 1495828"/>
                        <a:gd name="connsiteY2" fmla="*/ 1410685 h 1412605"/>
                        <a:gd name="connsiteX3" fmla="*/ 49728 w 1495828"/>
                        <a:gd name="connsiteY3" fmla="*/ 831732 h 1412605"/>
                        <a:gd name="connsiteX4" fmla="*/ 757914 w 1495828"/>
                        <a:gd name="connsiteY4" fmla="*/ 0 h 1412605"/>
                        <a:gd name="connsiteX0" fmla="*/ 757914 w 1496484"/>
                        <a:gd name="connsiteY0" fmla="*/ 0 h 1412605"/>
                        <a:gd name="connsiteX1" fmla="*/ 1495828 w 1496484"/>
                        <a:gd name="connsiteY1" fmla="*/ 639553 h 1412605"/>
                        <a:gd name="connsiteX2" fmla="*/ 768743 w 1496484"/>
                        <a:gd name="connsiteY2" fmla="*/ 1410685 h 1412605"/>
                        <a:gd name="connsiteX3" fmla="*/ 49728 w 1496484"/>
                        <a:gd name="connsiteY3" fmla="*/ 831732 h 1412605"/>
                        <a:gd name="connsiteX4" fmla="*/ 757914 w 1496484"/>
                        <a:gd name="connsiteY4" fmla="*/ 0 h 1412605"/>
                        <a:gd name="connsiteX0" fmla="*/ 757914 w 1496484"/>
                        <a:gd name="connsiteY0" fmla="*/ 0 h 1412605"/>
                        <a:gd name="connsiteX1" fmla="*/ 1495828 w 1496484"/>
                        <a:gd name="connsiteY1" fmla="*/ 639553 h 1412605"/>
                        <a:gd name="connsiteX2" fmla="*/ 768743 w 1496484"/>
                        <a:gd name="connsiteY2" fmla="*/ 1410685 h 1412605"/>
                        <a:gd name="connsiteX3" fmla="*/ 49728 w 1496484"/>
                        <a:gd name="connsiteY3" fmla="*/ 831732 h 1412605"/>
                        <a:gd name="connsiteX4" fmla="*/ 757914 w 1496484"/>
                        <a:gd name="connsiteY4" fmla="*/ 0 h 1412605"/>
                        <a:gd name="connsiteX0" fmla="*/ 757914 w 1496484"/>
                        <a:gd name="connsiteY0" fmla="*/ 0 h 1413307"/>
                        <a:gd name="connsiteX1" fmla="*/ 1495828 w 1496484"/>
                        <a:gd name="connsiteY1" fmla="*/ 604309 h 1413307"/>
                        <a:gd name="connsiteX2" fmla="*/ 768743 w 1496484"/>
                        <a:gd name="connsiteY2" fmla="*/ 1410685 h 1413307"/>
                        <a:gd name="connsiteX3" fmla="*/ 49728 w 1496484"/>
                        <a:gd name="connsiteY3" fmla="*/ 831732 h 1413307"/>
                        <a:gd name="connsiteX4" fmla="*/ 757914 w 1496484"/>
                        <a:gd name="connsiteY4" fmla="*/ 0 h 1413307"/>
                        <a:gd name="connsiteX0" fmla="*/ 757914 w 1496484"/>
                        <a:gd name="connsiteY0" fmla="*/ 0 h 1413307"/>
                        <a:gd name="connsiteX1" fmla="*/ 1495828 w 1496484"/>
                        <a:gd name="connsiteY1" fmla="*/ 604309 h 1413307"/>
                        <a:gd name="connsiteX2" fmla="*/ 768743 w 1496484"/>
                        <a:gd name="connsiteY2" fmla="*/ 1410685 h 1413307"/>
                        <a:gd name="connsiteX3" fmla="*/ 49728 w 1496484"/>
                        <a:gd name="connsiteY3" fmla="*/ 831732 h 1413307"/>
                        <a:gd name="connsiteX4" fmla="*/ 757914 w 1496484"/>
                        <a:gd name="connsiteY4" fmla="*/ 0 h 1413307"/>
                        <a:gd name="connsiteX0" fmla="*/ 757914 w 1496484"/>
                        <a:gd name="connsiteY0" fmla="*/ 0 h 1410895"/>
                        <a:gd name="connsiteX1" fmla="*/ 1495828 w 1496484"/>
                        <a:gd name="connsiteY1" fmla="*/ 604309 h 1410895"/>
                        <a:gd name="connsiteX2" fmla="*/ 768743 w 1496484"/>
                        <a:gd name="connsiteY2" fmla="*/ 1410685 h 1410895"/>
                        <a:gd name="connsiteX3" fmla="*/ 49728 w 1496484"/>
                        <a:gd name="connsiteY3" fmla="*/ 831732 h 1410895"/>
                        <a:gd name="connsiteX4" fmla="*/ 757914 w 1496484"/>
                        <a:gd name="connsiteY4" fmla="*/ 0 h 1410895"/>
                        <a:gd name="connsiteX0" fmla="*/ 757914 w 1496484"/>
                        <a:gd name="connsiteY0" fmla="*/ 0 h 1414415"/>
                        <a:gd name="connsiteX1" fmla="*/ 1495828 w 1496484"/>
                        <a:gd name="connsiteY1" fmla="*/ 604309 h 1414415"/>
                        <a:gd name="connsiteX2" fmla="*/ 768743 w 1496484"/>
                        <a:gd name="connsiteY2" fmla="*/ 1410685 h 1414415"/>
                        <a:gd name="connsiteX3" fmla="*/ 49728 w 1496484"/>
                        <a:gd name="connsiteY3" fmla="*/ 831732 h 1414415"/>
                        <a:gd name="connsiteX4" fmla="*/ 757914 w 1496484"/>
                        <a:gd name="connsiteY4" fmla="*/ 0 h 1414415"/>
                        <a:gd name="connsiteX0" fmla="*/ 757914 w 1496484"/>
                        <a:gd name="connsiteY0" fmla="*/ 0 h 1417393"/>
                        <a:gd name="connsiteX1" fmla="*/ 1495828 w 1496484"/>
                        <a:gd name="connsiteY1" fmla="*/ 604309 h 1417393"/>
                        <a:gd name="connsiteX2" fmla="*/ 768743 w 1496484"/>
                        <a:gd name="connsiteY2" fmla="*/ 1410685 h 1417393"/>
                        <a:gd name="connsiteX3" fmla="*/ 49728 w 1496484"/>
                        <a:gd name="connsiteY3" fmla="*/ 831732 h 1417393"/>
                        <a:gd name="connsiteX4" fmla="*/ 757914 w 1496484"/>
                        <a:gd name="connsiteY4" fmla="*/ 0 h 1417393"/>
                        <a:gd name="connsiteX0" fmla="*/ 757914 w 1496484"/>
                        <a:gd name="connsiteY0" fmla="*/ 0 h 1411394"/>
                        <a:gd name="connsiteX1" fmla="*/ 1495828 w 1496484"/>
                        <a:gd name="connsiteY1" fmla="*/ 604309 h 1411394"/>
                        <a:gd name="connsiteX2" fmla="*/ 768743 w 1496484"/>
                        <a:gd name="connsiteY2" fmla="*/ 1410685 h 1411394"/>
                        <a:gd name="connsiteX3" fmla="*/ 49728 w 1496484"/>
                        <a:gd name="connsiteY3" fmla="*/ 831732 h 1411394"/>
                        <a:gd name="connsiteX4" fmla="*/ 757914 w 1496484"/>
                        <a:gd name="connsiteY4" fmla="*/ 0 h 1411394"/>
                        <a:gd name="connsiteX0" fmla="*/ 757914 w 1496484"/>
                        <a:gd name="connsiteY0" fmla="*/ 0 h 1410762"/>
                        <a:gd name="connsiteX1" fmla="*/ 1495828 w 1496484"/>
                        <a:gd name="connsiteY1" fmla="*/ 604309 h 1410762"/>
                        <a:gd name="connsiteX2" fmla="*/ 768743 w 1496484"/>
                        <a:gd name="connsiteY2" fmla="*/ 1410685 h 1410762"/>
                        <a:gd name="connsiteX3" fmla="*/ 49728 w 1496484"/>
                        <a:gd name="connsiteY3" fmla="*/ 831732 h 1410762"/>
                        <a:gd name="connsiteX4" fmla="*/ 757914 w 1496484"/>
                        <a:gd name="connsiteY4" fmla="*/ 0 h 1410762"/>
                        <a:gd name="connsiteX0" fmla="*/ 753437 w 1496790"/>
                        <a:gd name="connsiteY0" fmla="*/ 0 h 1547849"/>
                        <a:gd name="connsiteX1" fmla="*/ 1496143 w 1496790"/>
                        <a:gd name="connsiteY1" fmla="*/ 741396 h 1547849"/>
                        <a:gd name="connsiteX2" fmla="*/ 769058 w 1496790"/>
                        <a:gd name="connsiteY2" fmla="*/ 1547772 h 1547849"/>
                        <a:gd name="connsiteX3" fmla="*/ 50043 w 1496790"/>
                        <a:gd name="connsiteY3" fmla="*/ 968819 h 1547849"/>
                        <a:gd name="connsiteX4" fmla="*/ 753437 w 1496790"/>
                        <a:gd name="connsiteY4" fmla="*/ 0 h 1547849"/>
                        <a:gd name="connsiteX0" fmla="*/ 740650 w 1484004"/>
                        <a:gd name="connsiteY0" fmla="*/ 25111 h 1572960"/>
                        <a:gd name="connsiteX1" fmla="*/ 1483356 w 1484004"/>
                        <a:gd name="connsiteY1" fmla="*/ 766507 h 1572960"/>
                        <a:gd name="connsiteX2" fmla="*/ 756271 w 1484004"/>
                        <a:gd name="connsiteY2" fmla="*/ 1572883 h 1572960"/>
                        <a:gd name="connsiteX3" fmla="*/ 37256 w 1484004"/>
                        <a:gd name="connsiteY3" fmla="*/ 993930 h 1572960"/>
                        <a:gd name="connsiteX4" fmla="*/ 169347 w 1484004"/>
                        <a:gd name="connsiteY4" fmla="*/ 250355 h 1572960"/>
                        <a:gd name="connsiteX5" fmla="*/ 740650 w 1484004"/>
                        <a:gd name="connsiteY5" fmla="*/ 25111 h 1572960"/>
                        <a:gd name="connsiteX0" fmla="*/ 782774 w 1526128"/>
                        <a:gd name="connsiteY0" fmla="*/ 22895 h 1570744"/>
                        <a:gd name="connsiteX1" fmla="*/ 1525480 w 1526128"/>
                        <a:gd name="connsiteY1" fmla="*/ 764291 h 1570744"/>
                        <a:gd name="connsiteX2" fmla="*/ 798395 w 1526128"/>
                        <a:gd name="connsiteY2" fmla="*/ 1570667 h 1570744"/>
                        <a:gd name="connsiteX3" fmla="*/ 79380 w 1526128"/>
                        <a:gd name="connsiteY3" fmla="*/ 991714 h 1570744"/>
                        <a:gd name="connsiteX4" fmla="*/ 82080 w 1526128"/>
                        <a:gd name="connsiteY4" fmla="*/ 270987 h 1570744"/>
                        <a:gd name="connsiteX5" fmla="*/ 782774 w 1526128"/>
                        <a:gd name="connsiteY5" fmla="*/ 22895 h 1570744"/>
                        <a:gd name="connsiteX0" fmla="*/ 821112 w 1526200"/>
                        <a:gd name="connsiteY0" fmla="*/ 20182 h 1602302"/>
                        <a:gd name="connsiteX1" fmla="*/ 1525480 w 1526200"/>
                        <a:gd name="connsiteY1" fmla="*/ 795849 h 1602302"/>
                        <a:gd name="connsiteX2" fmla="*/ 798395 w 1526200"/>
                        <a:gd name="connsiteY2" fmla="*/ 1602225 h 1602302"/>
                        <a:gd name="connsiteX3" fmla="*/ 79380 w 1526200"/>
                        <a:gd name="connsiteY3" fmla="*/ 1023272 h 1602302"/>
                        <a:gd name="connsiteX4" fmla="*/ 82080 w 1526200"/>
                        <a:gd name="connsiteY4" fmla="*/ 302545 h 1602302"/>
                        <a:gd name="connsiteX5" fmla="*/ 821112 w 1526200"/>
                        <a:gd name="connsiteY5" fmla="*/ 20182 h 1602302"/>
                        <a:gd name="connsiteX0" fmla="*/ 821112 w 1526200"/>
                        <a:gd name="connsiteY0" fmla="*/ 209 h 1582329"/>
                        <a:gd name="connsiteX1" fmla="*/ 1525480 w 1526200"/>
                        <a:gd name="connsiteY1" fmla="*/ 775876 h 1582329"/>
                        <a:gd name="connsiteX2" fmla="*/ 798395 w 1526200"/>
                        <a:gd name="connsiteY2" fmla="*/ 1582252 h 1582329"/>
                        <a:gd name="connsiteX3" fmla="*/ 79380 w 1526200"/>
                        <a:gd name="connsiteY3" fmla="*/ 1003299 h 1582329"/>
                        <a:gd name="connsiteX4" fmla="*/ 82080 w 1526200"/>
                        <a:gd name="connsiteY4" fmla="*/ 282572 h 1582329"/>
                        <a:gd name="connsiteX5" fmla="*/ 821112 w 1526200"/>
                        <a:gd name="connsiteY5" fmla="*/ 209 h 1582329"/>
                        <a:gd name="connsiteX0" fmla="*/ 795066 w 1500154"/>
                        <a:gd name="connsiteY0" fmla="*/ 344 h 1582464"/>
                        <a:gd name="connsiteX1" fmla="*/ 1499434 w 1500154"/>
                        <a:gd name="connsiteY1" fmla="*/ 776011 h 1582464"/>
                        <a:gd name="connsiteX2" fmla="*/ 772349 w 1500154"/>
                        <a:gd name="connsiteY2" fmla="*/ 1582387 h 1582464"/>
                        <a:gd name="connsiteX3" fmla="*/ 53334 w 1500154"/>
                        <a:gd name="connsiteY3" fmla="*/ 1003434 h 1582464"/>
                        <a:gd name="connsiteX4" fmla="*/ 118333 w 1500154"/>
                        <a:gd name="connsiteY4" fmla="*/ 229395 h 1582464"/>
                        <a:gd name="connsiteX5" fmla="*/ 795066 w 1500154"/>
                        <a:gd name="connsiteY5" fmla="*/ 344 h 1582464"/>
                        <a:gd name="connsiteX0" fmla="*/ 795066 w 1524087"/>
                        <a:gd name="connsiteY0" fmla="*/ 344 h 1582464"/>
                        <a:gd name="connsiteX1" fmla="*/ 1302016 w 1524087"/>
                        <a:gd name="connsiteY1" fmla="*/ 229396 h 1582464"/>
                        <a:gd name="connsiteX2" fmla="*/ 1499434 w 1524087"/>
                        <a:gd name="connsiteY2" fmla="*/ 776011 h 1582464"/>
                        <a:gd name="connsiteX3" fmla="*/ 772349 w 1524087"/>
                        <a:gd name="connsiteY3" fmla="*/ 1582387 h 1582464"/>
                        <a:gd name="connsiteX4" fmla="*/ 53334 w 1524087"/>
                        <a:gd name="connsiteY4" fmla="*/ 1003434 h 1582464"/>
                        <a:gd name="connsiteX5" fmla="*/ 118333 w 1524087"/>
                        <a:gd name="connsiteY5" fmla="*/ 229395 h 1582464"/>
                        <a:gd name="connsiteX6" fmla="*/ 795066 w 1524087"/>
                        <a:gd name="connsiteY6" fmla="*/ 344 h 1582464"/>
                        <a:gd name="connsiteX0" fmla="*/ 795066 w 1535587"/>
                        <a:gd name="connsiteY0" fmla="*/ 344 h 1582464"/>
                        <a:gd name="connsiteX1" fmla="*/ 1383484 w 1535587"/>
                        <a:gd name="connsiteY1" fmla="*/ 183701 h 1582464"/>
                        <a:gd name="connsiteX2" fmla="*/ 1499434 w 1535587"/>
                        <a:gd name="connsiteY2" fmla="*/ 776011 h 1582464"/>
                        <a:gd name="connsiteX3" fmla="*/ 772349 w 1535587"/>
                        <a:gd name="connsiteY3" fmla="*/ 1582387 h 1582464"/>
                        <a:gd name="connsiteX4" fmla="*/ 53334 w 1535587"/>
                        <a:gd name="connsiteY4" fmla="*/ 1003434 h 1582464"/>
                        <a:gd name="connsiteX5" fmla="*/ 118333 w 1535587"/>
                        <a:gd name="connsiteY5" fmla="*/ 229395 h 1582464"/>
                        <a:gd name="connsiteX6" fmla="*/ 795066 w 1535587"/>
                        <a:gd name="connsiteY6" fmla="*/ 344 h 1582464"/>
                        <a:gd name="connsiteX0" fmla="*/ 795066 w 1524729"/>
                        <a:gd name="connsiteY0" fmla="*/ 344 h 1582464"/>
                        <a:gd name="connsiteX1" fmla="*/ 1383484 w 1524729"/>
                        <a:gd name="connsiteY1" fmla="*/ 183701 h 1582464"/>
                        <a:gd name="connsiteX2" fmla="*/ 1499434 w 1524729"/>
                        <a:gd name="connsiteY2" fmla="*/ 776011 h 1582464"/>
                        <a:gd name="connsiteX3" fmla="*/ 772349 w 1524729"/>
                        <a:gd name="connsiteY3" fmla="*/ 1582387 h 1582464"/>
                        <a:gd name="connsiteX4" fmla="*/ 53334 w 1524729"/>
                        <a:gd name="connsiteY4" fmla="*/ 1003434 h 1582464"/>
                        <a:gd name="connsiteX5" fmla="*/ 118333 w 1524729"/>
                        <a:gd name="connsiteY5" fmla="*/ 229395 h 1582464"/>
                        <a:gd name="connsiteX6" fmla="*/ 795066 w 1524729"/>
                        <a:gd name="connsiteY6" fmla="*/ 344 h 1582464"/>
                        <a:gd name="connsiteX0" fmla="*/ 837347 w 1567010"/>
                        <a:gd name="connsiteY0" fmla="*/ 344 h 1582468"/>
                        <a:gd name="connsiteX1" fmla="*/ 1425765 w 1567010"/>
                        <a:gd name="connsiteY1" fmla="*/ 183701 h 1582468"/>
                        <a:gd name="connsiteX2" fmla="*/ 1541715 w 1567010"/>
                        <a:gd name="connsiteY2" fmla="*/ 776011 h 1582468"/>
                        <a:gd name="connsiteX3" fmla="*/ 814630 w 1567010"/>
                        <a:gd name="connsiteY3" fmla="*/ 1582387 h 1582468"/>
                        <a:gd name="connsiteX4" fmla="*/ 39229 w 1567010"/>
                        <a:gd name="connsiteY4" fmla="*/ 1022473 h 1582468"/>
                        <a:gd name="connsiteX5" fmla="*/ 160614 w 1567010"/>
                        <a:gd name="connsiteY5" fmla="*/ 229395 h 1582468"/>
                        <a:gd name="connsiteX6" fmla="*/ 837347 w 1567010"/>
                        <a:gd name="connsiteY6" fmla="*/ 344 h 1582468"/>
                        <a:gd name="connsiteX0" fmla="*/ 837347 w 1580838"/>
                        <a:gd name="connsiteY0" fmla="*/ 344 h 1582468"/>
                        <a:gd name="connsiteX1" fmla="*/ 1425765 w 1580838"/>
                        <a:gd name="connsiteY1" fmla="*/ 183701 h 1582468"/>
                        <a:gd name="connsiteX2" fmla="*/ 1557094 w 1580838"/>
                        <a:gd name="connsiteY2" fmla="*/ 783627 h 1582468"/>
                        <a:gd name="connsiteX3" fmla="*/ 814630 w 1580838"/>
                        <a:gd name="connsiteY3" fmla="*/ 1582387 h 1582468"/>
                        <a:gd name="connsiteX4" fmla="*/ 39229 w 1580838"/>
                        <a:gd name="connsiteY4" fmla="*/ 1022473 h 1582468"/>
                        <a:gd name="connsiteX5" fmla="*/ 160614 w 1580838"/>
                        <a:gd name="connsiteY5" fmla="*/ 229395 h 1582468"/>
                        <a:gd name="connsiteX6" fmla="*/ 837347 w 1580838"/>
                        <a:gd name="connsiteY6" fmla="*/ 344 h 1582468"/>
                        <a:gd name="connsiteX0" fmla="*/ 837347 w 1562173"/>
                        <a:gd name="connsiteY0" fmla="*/ 344 h 1582468"/>
                        <a:gd name="connsiteX1" fmla="*/ 1425765 w 1562173"/>
                        <a:gd name="connsiteY1" fmla="*/ 183701 h 1582468"/>
                        <a:gd name="connsiteX2" fmla="*/ 1557094 w 1562173"/>
                        <a:gd name="connsiteY2" fmla="*/ 783627 h 1582468"/>
                        <a:gd name="connsiteX3" fmla="*/ 814630 w 1562173"/>
                        <a:gd name="connsiteY3" fmla="*/ 1582387 h 1582468"/>
                        <a:gd name="connsiteX4" fmla="*/ 39229 w 1562173"/>
                        <a:gd name="connsiteY4" fmla="*/ 1022473 h 1582468"/>
                        <a:gd name="connsiteX5" fmla="*/ 160614 w 1562173"/>
                        <a:gd name="connsiteY5" fmla="*/ 229395 h 1582468"/>
                        <a:gd name="connsiteX6" fmla="*/ 837347 w 1562173"/>
                        <a:gd name="connsiteY6" fmla="*/ 344 h 1582468"/>
                        <a:gd name="connsiteX0" fmla="*/ 805867 w 1530693"/>
                        <a:gd name="connsiteY0" fmla="*/ 344 h 1582455"/>
                        <a:gd name="connsiteX1" fmla="*/ 1394285 w 1530693"/>
                        <a:gd name="connsiteY1" fmla="*/ 183701 h 1582455"/>
                        <a:gd name="connsiteX2" fmla="*/ 1525614 w 1530693"/>
                        <a:gd name="connsiteY2" fmla="*/ 783627 h 1582455"/>
                        <a:gd name="connsiteX3" fmla="*/ 783150 w 1530693"/>
                        <a:gd name="connsiteY3" fmla="*/ 1582387 h 1582455"/>
                        <a:gd name="connsiteX4" fmla="*/ 48758 w 1530693"/>
                        <a:gd name="connsiteY4" fmla="*/ 957737 h 1582455"/>
                        <a:gd name="connsiteX5" fmla="*/ 129134 w 1530693"/>
                        <a:gd name="connsiteY5" fmla="*/ 229395 h 1582455"/>
                        <a:gd name="connsiteX6" fmla="*/ 805867 w 1530693"/>
                        <a:gd name="connsiteY6" fmla="*/ 344 h 15824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30693" h="1582455">
                          <a:moveTo>
                            <a:pt x="805867" y="344"/>
                          </a:moveTo>
                          <a:cubicBezTo>
                            <a:pt x="1003147" y="344"/>
                            <a:pt x="1276891" y="54423"/>
                            <a:pt x="1394285" y="183701"/>
                          </a:cubicBezTo>
                          <a:cubicBezTo>
                            <a:pt x="1430212" y="312979"/>
                            <a:pt x="1557505" y="520049"/>
                            <a:pt x="1525614" y="783627"/>
                          </a:cubicBezTo>
                          <a:cubicBezTo>
                            <a:pt x="1544445" y="1426653"/>
                            <a:pt x="1037150" y="1577194"/>
                            <a:pt x="783150" y="1582387"/>
                          </a:cubicBezTo>
                          <a:cubicBezTo>
                            <a:pt x="487520" y="1588431"/>
                            <a:pt x="50563" y="1192851"/>
                            <a:pt x="48758" y="957737"/>
                          </a:cubicBezTo>
                          <a:cubicBezTo>
                            <a:pt x="-49063" y="737316"/>
                            <a:pt x="11902" y="390865"/>
                            <a:pt x="129134" y="229395"/>
                          </a:cubicBezTo>
                          <a:cubicBezTo>
                            <a:pt x="246366" y="67925"/>
                            <a:pt x="443098" y="-5714"/>
                            <a:pt x="805867" y="344"/>
                          </a:cubicBezTo>
                          <a:close/>
                        </a:path>
                      </a:pathLst>
                    </a:custGeom>
                    <a:solidFill>
                      <a:srgbClr val="C87D5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004" name="Lekerekített téglalap 1003"/>
                    <p:cNvSpPr/>
                    <p:nvPr/>
                  </p:nvSpPr>
                  <p:spPr>
                    <a:xfrm>
                      <a:off x="1641045" y="1260856"/>
                      <a:ext cx="1270024" cy="1327081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005" name="Szabadkézi sokszög 1004"/>
                    <p:cNvSpPr/>
                    <p:nvPr/>
                  </p:nvSpPr>
                  <p:spPr>
                    <a:xfrm>
                      <a:off x="2130162" y="2416243"/>
                      <a:ext cx="339202" cy="123967"/>
                    </a:xfrm>
                    <a:custGeom>
                      <a:avLst/>
                      <a:gdLst>
                        <a:gd name="connsiteX0" fmla="*/ 647862 w 1295725"/>
                        <a:gd name="connsiteY0" fmla="*/ 0 h 619415"/>
                        <a:gd name="connsiteX1" fmla="*/ 1292734 w 1295725"/>
                        <a:gd name="connsiteY1" fmla="*/ 251969 h 619415"/>
                        <a:gd name="connsiteX2" fmla="*/ 1295725 w 1295725"/>
                        <a:gd name="connsiteY2" fmla="*/ 256018 h 619415"/>
                        <a:gd name="connsiteX3" fmla="*/ 1292734 w 1295725"/>
                        <a:gd name="connsiteY3" fmla="*/ 261765 h 619415"/>
                        <a:gd name="connsiteX4" fmla="*/ 647862 w 1295725"/>
                        <a:gd name="connsiteY4" fmla="*/ 619415 h 619415"/>
                        <a:gd name="connsiteX5" fmla="*/ 2990 w 1295725"/>
                        <a:gd name="connsiteY5" fmla="*/ 261765 h 619415"/>
                        <a:gd name="connsiteX6" fmla="*/ 0 w 1295725"/>
                        <a:gd name="connsiteY6" fmla="*/ 256018 h 619415"/>
                        <a:gd name="connsiteX7" fmla="*/ 2990 w 1295725"/>
                        <a:gd name="connsiteY7" fmla="*/ 251969 h 619415"/>
                        <a:gd name="connsiteX8" fmla="*/ 647862 w 1295725"/>
                        <a:gd name="connsiteY8" fmla="*/ 0 h 619415"/>
                        <a:gd name="connsiteX0" fmla="*/ 634232 w 1295725"/>
                        <a:gd name="connsiteY0" fmla="*/ 569 h 503032"/>
                        <a:gd name="connsiteX1" fmla="*/ 1292734 w 1295725"/>
                        <a:gd name="connsiteY1" fmla="*/ 135586 h 503032"/>
                        <a:gd name="connsiteX2" fmla="*/ 1295725 w 1295725"/>
                        <a:gd name="connsiteY2" fmla="*/ 139635 h 503032"/>
                        <a:gd name="connsiteX3" fmla="*/ 1292734 w 1295725"/>
                        <a:gd name="connsiteY3" fmla="*/ 145382 h 503032"/>
                        <a:gd name="connsiteX4" fmla="*/ 647862 w 1295725"/>
                        <a:gd name="connsiteY4" fmla="*/ 503032 h 503032"/>
                        <a:gd name="connsiteX5" fmla="*/ 2990 w 1295725"/>
                        <a:gd name="connsiteY5" fmla="*/ 145382 h 503032"/>
                        <a:gd name="connsiteX6" fmla="*/ 0 w 1295725"/>
                        <a:gd name="connsiteY6" fmla="*/ 139635 h 503032"/>
                        <a:gd name="connsiteX7" fmla="*/ 2990 w 1295725"/>
                        <a:gd name="connsiteY7" fmla="*/ 135586 h 503032"/>
                        <a:gd name="connsiteX8" fmla="*/ 634232 w 1295725"/>
                        <a:gd name="connsiteY8" fmla="*/ 569 h 503032"/>
                        <a:gd name="connsiteX0" fmla="*/ 623532 w 1295725"/>
                        <a:gd name="connsiteY0" fmla="*/ 140915 h 417477"/>
                        <a:gd name="connsiteX1" fmla="*/ 1292734 w 1295725"/>
                        <a:gd name="connsiteY1" fmla="*/ 50031 h 417477"/>
                        <a:gd name="connsiteX2" fmla="*/ 1295725 w 1295725"/>
                        <a:gd name="connsiteY2" fmla="*/ 54080 h 417477"/>
                        <a:gd name="connsiteX3" fmla="*/ 1292734 w 1295725"/>
                        <a:gd name="connsiteY3" fmla="*/ 59827 h 417477"/>
                        <a:gd name="connsiteX4" fmla="*/ 647862 w 1295725"/>
                        <a:gd name="connsiteY4" fmla="*/ 417477 h 417477"/>
                        <a:gd name="connsiteX5" fmla="*/ 2990 w 1295725"/>
                        <a:gd name="connsiteY5" fmla="*/ 59827 h 417477"/>
                        <a:gd name="connsiteX6" fmla="*/ 0 w 1295725"/>
                        <a:gd name="connsiteY6" fmla="*/ 54080 h 417477"/>
                        <a:gd name="connsiteX7" fmla="*/ 2990 w 1295725"/>
                        <a:gd name="connsiteY7" fmla="*/ 50031 h 417477"/>
                        <a:gd name="connsiteX8" fmla="*/ 623532 w 1295725"/>
                        <a:gd name="connsiteY8" fmla="*/ 140915 h 417477"/>
                        <a:gd name="connsiteX0" fmla="*/ 623532 w 1295725"/>
                        <a:gd name="connsiteY0" fmla="*/ 176203 h 453863"/>
                        <a:gd name="connsiteX1" fmla="*/ 1292734 w 1295725"/>
                        <a:gd name="connsiteY1" fmla="*/ 85319 h 453863"/>
                        <a:gd name="connsiteX2" fmla="*/ 1295725 w 1295725"/>
                        <a:gd name="connsiteY2" fmla="*/ 89368 h 453863"/>
                        <a:gd name="connsiteX3" fmla="*/ 1292731 w 1295725"/>
                        <a:gd name="connsiteY3" fmla="*/ 0 h 453863"/>
                        <a:gd name="connsiteX4" fmla="*/ 647862 w 1295725"/>
                        <a:gd name="connsiteY4" fmla="*/ 452765 h 453863"/>
                        <a:gd name="connsiteX5" fmla="*/ 2990 w 1295725"/>
                        <a:gd name="connsiteY5" fmla="*/ 95115 h 453863"/>
                        <a:gd name="connsiteX6" fmla="*/ 0 w 1295725"/>
                        <a:gd name="connsiteY6" fmla="*/ 89368 h 453863"/>
                        <a:gd name="connsiteX7" fmla="*/ 2990 w 1295725"/>
                        <a:gd name="connsiteY7" fmla="*/ 85319 h 453863"/>
                        <a:gd name="connsiteX8" fmla="*/ 623532 w 1295725"/>
                        <a:gd name="connsiteY8" fmla="*/ 176203 h 453863"/>
                        <a:gd name="connsiteX0" fmla="*/ 623532 w 1298331"/>
                        <a:gd name="connsiteY0" fmla="*/ 176203 h 453863"/>
                        <a:gd name="connsiteX1" fmla="*/ 1292734 w 1298331"/>
                        <a:gd name="connsiteY1" fmla="*/ 85319 h 453863"/>
                        <a:gd name="connsiteX2" fmla="*/ 1295725 w 1298331"/>
                        <a:gd name="connsiteY2" fmla="*/ 89368 h 453863"/>
                        <a:gd name="connsiteX3" fmla="*/ 1292731 w 1298331"/>
                        <a:gd name="connsiteY3" fmla="*/ 0 h 453863"/>
                        <a:gd name="connsiteX4" fmla="*/ 647862 w 1298331"/>
                        <a:gd name="connsiteY4" fmla="*/ 452765 h 453863"/>
                        <a:gd name="connsiteX5" fmla="*/ 2990 w 1298331"/>
                        <a:gd name="connsiteY5" fmla="*/ 95115 h 453863"/>
                        <a:gd name="connsiteX6" fmla="*/ 0 w 1298331"/>
                        <a:gd name="connsiteY6" fmla="*/ 89368 h 453863"/>
                        <a:gd name="connsiteX7" fmla="*/ 2990 w 1298331"/>
                        <a:gd name="connsiteY7" fmla="*/ 85319 h 453863"/>
                        <a:gd name="connsiteX8" fmla="*/ 623532 w 1298331"/>
                        <a:gd name="connsiteY8" fmla="*/ 176203 h 453863"/>
                        <a:gd name="connsiteX0" fmla="*/ 655630 w 1298331"/>
                        <a:gd name="connsiteY0" fmla="*/ 283209 h 453863"/>
                        <a:gd name="connsiteX1" fmla="*/ 1292734 w 1298331"/>
                        <a:gd name="connsiteY1" fmla="*/ 85319 h 453863"/>
                        <a:gd name="connsiteX2" fmla="*/ 1295725 w 1298331"/>
                        <a:gd name="connsiteY2" fmla="*/ 89368 h 453863"/>
                        <a:gd name="connsiteX3" fmla="*/ 1292731 w 1298331"/>
                        <a:gd name="connsiteY3" fmla="*/ 0 h 453863"/>
                        <a:gd name="connsiteX4" fmla="*/ 647862 w 1298331"/>
                        <a:gd name="connsiteY4" fmla="*/ 452765 h 453863"/>
                        <a:gd name="connsiteX5" fmla="*/ 2990 w 1298331"/>
                        <a:gd name="connsiteY5" fmla="*/ 95115 h 453863"/>
                        <a:gd name="connsiteX6" fmla="*/ 0 w 1298331"/>
                        <a:gd name="connsiteY6" fmla="*/ 89368 h 453863"/>
                        <a:gd name="connsiteX7" fmla="*/ 2990 w 1298331"/>
                        <a:gd name="connsiteY7" fmla="*/ 85319 h 453863"/>
                        <a:gd name="connsiteX8" fmla="*/ 655630 w 1298331"/>
                        <a:gd name="connsiteY8" fmla="*/ 283209 h 453863"/>
                        <a:gd name="connsiteX0" fmla="*/ 709126 w 1298331"/>
                        <a:gd name="connsiteY0" fmla="*/ 140534 h 453863"/>
                        <a:gd name="connsiteX1" fmla="*/ 1292734 w 1298331"/>
                        <a:gd name="connsiteY1" fmla="*/ 85319 h 453863"/>
                        <a:gd name="connsiteX2" fmla="*/ 1295725 w 1298331"/>
                        <a:gd name="connsiteY2" fmla="*/ 89368 h 453863"/>
                        <a:gd name="connsiteX3" fmla="*/ 1292731 w 1298331"/>
                        <a:gd name="connsiteY3" fmla="*/ 0 h 453863"/>
                        <a:gd name="connsiteX4" fmla="*/ 647862 w 1298331"/>
                        <a:gd name="connsiteY4" fmla="*/ 452765 h 453863"/>
                        <a:gd name="connsiteX5" fmla="*/ 2990 w 1298331"/>
                        <a:gd name="connsiteY5" fmla="*/ 95115 h 453863"/>
                        <a:gd name="connsiteX6" fmla="*/ 0 w 1298331"/>
                        <a:gd name="connsiteY6" fmla="*/ 89368 h 453863"/>
                        <a:gd name="connsiteX7" fmla="*/ 2990 w 1298331"/>
                        <a:gd name="connsiteY7" fmla="*/ 85319 h 453863"/>
                        <a:gd name="connsiteX8" fmla="*/ 709126 w 1298331"/>
                        <a:gd name="connsiteY8" fmla="*/ 140534 h 4538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98331" h="453863">
                          <a:moveTo>
                            <a:pt x="709126" y="140534"/>
                          </a:moveTo>
                          <a:cubicBezTo>
                            <a:pt x="977567" y="140534"/>
                            <a:pt x="1152978" y="-66701"/>
                            <a:pt x="1292734" y="85319"/>
                          </a:cubicBezTo>
                          <a:lnTo>
                            <a:pt x="1295725" y="89368"/>
                          </a:lnTo>
                          <a:lnTo>
                            <a:pt x="1292731" y="0"/>
                          </a:lnTo>
                          <a:cubicBezTo>
                            <a:pt x="1356258" y="203889"/>
                            <a:pt x="862819" y="436913"/>
                            <a:pt x="647862" y="452765"/>
                          </a:cubicBezTo>
                          <a:cubicBezTo>
                            <a:pt x="432905" y="468617"/>
                            <a:pt x="142746" y="310895"/>
                            <a:pt x="2990" y="95115"/>
                          </a:cubicBezTo>
                          <a:lnTo>
                            <a:pt x="0" y="89368"/>
                          </a:lnTo>
                          <a:lnTo>
                            <a:pt x="2990" y="85319"/>
                          </a:lnTo>
                          <a:cubicBezTo>
                            <a:pt x="142746" y="-66701"/>
                            <a:pt x="440685" y="140534"/>
                            <a:pt x="709126" y="140534"/>
                          </a:cubicBezTo>
                          <a:close/>
                        </a:path>
                      </a:pathLst>
                    </a:custGeom>
                    <a:solidFill>
                      <a:srgbClr val="C87D5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1006" name="Csoportba foglalás 1005"/>
                    <p:cNvGrpSpPr/>
                    <p:nvPr/>
                  </p:nvGrpSpPr>
                  <p:grpSpPr>
                    <a:xfrm>
                      <a:off x="2516792" y="1635665"/>
                      <a:ext cx="296087" cy="239120"/>
                      <a:chOff x="4292673" y="3204429"/>
                      <a:chExt cx="414861" cy="415607"/>
                    </a:xfrm>
                  </p:grpSpPr>
                  <p:sp>
                    <p:nvSpPr>
                      <p:cNvPr id="1027" name="Szabadkézi sokszög 1026"/>
                      <p:cNvSpPr/>
                      <p:nvPr/>
                    </p:nvSpPr>
                    <p:spPr>
                      <a:xfrm>
                        <a:off x="4654779" y="3557771"/>
                        <a:ext cx="52729" cy="4073"/>
                      </a:xfrm>
                      <a:custGeom>
                        <a:avLst/>
                        <a:gdLst>
                          <a:gd name="connsiteX0" fmla="*/ 104871 w 104871"/>
                          <a:gd name="connsiteY0" fmla="*/ 0 h 9808"/>
                          <a:gd name="connsiteX1" fmla="*/ 12591 w 104871"/>
                          <a:gd name="connsiteY1" fmla="*/ 6906 h 9808"/>
                          <a:gd name="connsiteX2" fmla="*/ 0 w 104871"/>
                          <a:gd name="connsiteY2" fmla="*/ 9808 h 9808"/>
                          <a:gd name="connsiteX3" fmla="*/ 104871 w 104871"/>
                          <a:gd name="connsiteY3" fmla="*/ 0 h 98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871" h="9808">
                            <a:moveTo>
                              <a:pt x="104871" y="0"/>
                            </a:moveTo>
                            <a:lnTo>
                              <a:pt x="12591" y="6906"/>
                            </a:lnTo>
                            <a:lnTo>
                              <a:pt x="0" y="9808"/>
                            </a:lnTo>
                            <a:lnTo>
                              <a:pt x="104871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28" name="Szabadkézi sokszög 1027"/>
                      <p:cNvSpPr/>
                      <p:nvPr/>
                    </p:nvSpPr>
                    <p:spPr>
                      <a:xfrm>
                        <a:off x="4639276" y="3561844"/>
                        <a:ext cx="15504" cy="2951"/>
                      </a:xfrm>
                      <a:custGeom>
                        <a:avLst/>
                        <a:gdLst>
                          <a:gd name="connsiteX0" fmla="*/ 30834 w 30834"/>
                          <a:gd name="connsiteY0" fmla="*/ 0 h 7106"/>
                          <a:gd name="connsiteX1" fmla="*/ 21261 w 30834"/>
                          <a:gd name="connsiteY1" fmla="*/ 895 h 7106"/>
                          <a:gd name="connsiteX2" fmla="*/ 0 w 30834"/>
                          <a:gd name="connsiteY2" fmla="*/ 7106 h 7106"/>
                          <a:gd name="connsiteX3" fmla="*/ 30834 w 30834"/>
                          <a:gd name="connsiteY3" fmla="*/ 0 h 7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834" h="7106">
                            <a:moveTo>
                              <a:pt x="30834" y="0"/>
                            </a:moveTo>
                            <a:lnTo>
                              <a:pt x="21261" y="895"/>
                            </a:lnTo>
                            <a:lnTo>
                              <a:pt x="0" y="7106"/>
                            </a:lnTo>
                            <a:lnTo>
                              <a:pt x="30834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29" name="Szabadkézi sokszög 1028"/>
                      <p:cNvSpPr/>
                      <p:nvPr/>
                    </p:nvSpPr>
                    <p:spPr>
                      <a:xfrm>
                        <a:off x="4605970" y="3564794"/>
                        <a:ext cx="33306" cy="8035"/>
                      </a:xfrm>
                      <a:custGeom>
                        <a:avLst/>
                        <a:gdLst>
                          <a:gd name="connsiteX0" fmla="*/ 66242 w 66242"/>
                          <a:gd name="connsiteY0" fmla="*/ 0 h 19349"/>
                          <a:gd name="connsiteX1" fmla="*/ 23671 w 66242"/>
                          <a:gd name="connsiteY1" fmla="*/ 9810 h 19349"/>
                          <a:gd name="connsiteX2" fmla="*/ 0 w 66242"/>
                          <a:gd name="connsiteY2" fmla="*/ 19349 h 19349"/>
                          <a:gd name="connsiteX3" fmla="*/ 66242 w 66242"/>
                          <a:gd name="connsiteY3" fmla="*/ 0 h 19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242" h="19349">
                            <a:moveTo>
                              <a:pt x="66242" y="0"/>
                            </a:moveTo>
                            <a:lnTo>
                              <a:pt x="23671" y="9810"/>
                            </a:lnTo>
                            <a:lnTo>
                              <a:pt x="0" y="19349"/>
                            </a:lnTo>
                            <a:lnTo>
                              <a:pt x="66242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30" name="Szabadkézi sokszög 1029"/>
                      <p:cNvSpPr/>
                      <p:nvPr/>
                    </p:nvSpPr>
                    <p:spPr>
                      <a:xfrm>
                        <a:off x="4590411" y="3572829"/>
                        <a:ext cx="15558" cy="5178"/>
                      </a:xfrm>
                      <a:custGeom>
                        <a:avLst/>
                        <a:gdLst>
                          <a:gd name="connsiteX0" fmla="*/ 30943 w 30943"/>
                          <a:gd name="connsiteY0" fmla="*/ 0 h 12469"/>
                          <a:gd name="connsiteX1" fmla="*/ 14568 w 30943"/>
                          <a:gd name="connsiteY1" fmla="*/ 4783 h 12469"/>
                          <a:gd name="connsiteX2" fmla="*/ 0 w 30943"/>
                          <a:gd name="connsiteY2" fmla="*/ 12469 h 12469"/>
                          <a:gd name="connsiteX3" fmla="*/ 30943 w 30943"/>
                          <a:gd name="connsiteY3" fmla="*/ 0 h 124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943" h="12469">
                            <a:moveTo>
                              <a:pt x="30943" y="0"/>
                            </a:moveTo>
                            <a:lnTo>
                              <a:pt x="14568" y="4783"/>
                            </a:lnTo>
                            <a:lnTo>
                              <a:pt x="0" y="12469"/>
                            </a:lnTo>
                            <a:lnTo>
                              <a:pt x="30943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31" name="Szabadkézi sokszög 1030"/>
                      <p:cNvSpPr/>
                      <p:nvPr/>
                    </p:nvSpPr>
                    <p:spPr>
                      <a:xfrm>
                        <a:off x="4561630" y="3578007"/>
                        <a:ext cx="28782" cy="12541"/>
                      </a:xfrm>
                      <a:custGeom>
                        <a:avLst/>
                        <a:gdLst>
                          <a:gd name="connsiteX0" fmla="*/ 57243 w 57243"/>
                          <a:gd name="connsiteY0" fmla="*/ 0 h 30201"/>
                          <a:gd name="connsiteX1" fmla="*/ 34038 w 57243"/>
                          <a:gd name="connsiteY1" fmla="*/ 9351 h 30201"/>
                          <a:gd name="connsiteX2" fmla="*/ 0 w 57243"/>
                          <a:gd name="connsiteY2" fmla="*/ 30201 h 30201"/>
                          <a:gd name="connsiteX3" fmla="*/ 57243 w 57243"/>
                          <a:gd name="connsiteY3" fmla="*/ 0 h 302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243" h="30201">
                            <a:moveTo>
                              <a:pt x="57243" y="0"/>
                            </a:moveTo>
                            <a:lnTo>
                              <a:pt x="34038" y="9351"/>
                            </a:lnTo>
                            <a:lnTo>
                              <a:pt x="0" y="30201"/>
                            </a:lnTo>
                            <a:lnTo>
                              <a:pt x="57243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32" name="Szabadkézi sokszög 1031"/>
                      <p:cNvSpPr/>
                      <p:nvPr/>
                    </p:nvSpPr>
                    <p:spPr>
                      <a:xfrm>
                        <a:off x="4549538" y="3590546"/>
                        <a:ext cx="12092" cy="6118"/>
                      </a:xfrm>
                      <a:custGeom>
                        <a:avLst/>
                        <a:gdLst>
                          <a:gd name="connsiteX0" fmla="*/ 24050 w 24050"/>
                          <a:gd name="connsiteY0" fmla="*/ 0 h 14732"/>
                          <a:gd name="connsiteX1" fmla="*/ 6197 w 24050"/>
                          <a:gd name="connsiteY1" fmla="*/ 9419 h 14732"/>
                          <a:gd name="connsiteX2" fmla="*/ 0 w 24050"/>
                          <a:gd name="connsiteY2" fmla="*/ 14732 h 14732"/>
                          <a:gd name="connsiteX3" fmla="*/ 24050 w 24050"/>
                          <a:gd name="connsiteY3" fmla="*/ 0 h 147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4050" h="14732">
                            <a:moveTo>
                              <a:pt x="24050" y="0"/>
                            </a:moveTo>
                            <a:lnTo>
                              <a:pt x="6197" y="9419"/>
                            </a:lnTo>
                            <a:lnTo>
                              <a:pt x="0" y="14732"/>
                            </a:lnTo>
                            <a:lnTo>
                              <a:pt x="24050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33" name="Szabadkézi sokszög 1032"/>
                      <p:cNvSpPr/>
                      <p:nvPr/>
                    </p:nvSpPr>
                    <p:spPr>
                      <a:xfrm>
                        <a:off x="4516526" y="3596664"/>
                        <a:ext cx="33012" cy="23372"/>
                      </a:xfrm>
                      <a:custGeom>
                        <a:avLst/>
                        <a:gdLst>
                          <a:gd name="connsiteX0" fmla="*/ 65655 w 65655"/>
                          <a:gd name="connsiteY0" fmla="*/ 0 h 56286"/>
                          <a:gd name="connsiteX1" fmla="*/ 55941 w 65655"/>
                          <a:gd name="connsiteY1" fmla="*/ 5950 h 56286"/>
                          <a:gd name="connsiteX2" fmla="*/ 0 w 65655"/>
                          <a:gd name="connsiteY2" fmla="*/ 56286 h 56286"/>
                          <a:gd name="connsiteX3" fmla="*/ 65655 w 65655"/>
                          <a:gd name="connsiteY3" fmla="*/ 0 h 56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5655" h="56286">
                            <a:moveTo>
                              <a:pt x="65655" y="0"/>
                            </a:moveTo>
                            <a:lnTo>
                              <a:pt x="55941" y="5950"/>
                            </a:lnTo>
                            <a:lnTo>
                              <a:pt x="0" y="56286"/>
                            </a:lnTo>
                            <a:lnTo>
                              <a:pt x="65655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34" name="Ellipszis 1033"/>
                      <p:cNvSpPr/>
                      <p:nvPr/>
                    </p:nvSpPr>
                    <p:spPr>
                      <a:xfrm flipH="1">
                        <a:off x="4292673" y="3268394"/>
                        <a:ext cx="413943" cy="269322"/>
                      </a:xfrm>
                      <a:prstGeom prst="ellipse">
                        <a:avLst/>
                      </a:pr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35" name="Ellipszis 1034"/>
                      <p:cNvSpPr/>
                      <p:nvPr/>
                    </p:nvSpPr>
                    <p:spPr>
                      <a:xfrm flipH="1">
                        <a:off x="4301092" y="3224713"/>
                        <a:ext cx="397107" cy="269322"/>
                      </a:xfrm>
                      <a:prstGeom prst="ellipse">
                        <a:avLst/>
                      </a:prstGeom>
                      <a:solidFill>
                        <a:srgbClr val="F4914E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36" name="Ellipszis 1035"/>
                      <p:cNvSpPr/>
                      <p:nvPr/>
                    </p:nvSpPr>
                    <p:spPr>
                      <a:xfrm rot="16200000" flipH="1">
                        <a:off x="4385756" y="3147252"/>
                        <a:ext cx="234585" cy="397107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20000"/>
                          <a:lumOff val="80000"/>
                        </a:schemeClr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37" name="Ellipszis 1036"/>
                      <p:cNvSpPr/>
                      <p:nvPr/>
                    </p:nvSpPr>
                    <p:spPr>
                      <a:xfrm rot="5400000" flipH="1">
                        <a:off x="4403940" y="3255313"/>
                        <a:ext cx="191199" cy="259022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55000">
                            <a:schemeClr val="accent2">
                              <a:lumMod val="50000"/>
                            </a:schemeClr>
                          </a:gs>
                          <a:gs pos="31000">
                            <a:schemeClr val="accent2">
                              <a:lumMod val="75000"/>
                            </a:schemeClr>
                          </a:gs>
                          <a:gs pos="0">
                            <a:schemeClr val="tx1"/>
                          </a:gs>
                          <a:gs pos="16000">
                            <a:schemeClr val="tx1"/>
                          </a:gs>
                          <a:gs pos="88000">
                            <a:srgbClr val="00B050"/>
                          </a:gs>
                          <a:gs pos="78000">
                            <a:schemeClr val="accent2">
                              <a:lumMod val="50000"/>
                            </a:schemeClr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38" name="Ellipszis 1037"/>
                      <p:cNvSpPr/>
                      <p:nvPr/>
                    </p:nvSpPr>
                    <p:spPr>
                      <a:xfrm flipH="1">
                        <a:off x="4361137" y="3344830"/>
                        <a:ext cx="30252" cy="39737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39" name="Szabadkézi sokszög 1038"/>
                      <p:cNvSpPr/>
                      <p:nvPr/>
                    </p:nvSpPr>
                    <p:spPr>
                      <a:xfrm rot="16200000" flipH="1">
                        <a:off x="4433167" y="3133236"/>
                        <a:ext cx="139764" cy="397107"/>
                      </a:xfrm>
                      <a:custGeom>
                        <a:avLst/>
                        <a:gdLst>
                          <a:gd name="connsiteX0" fmla="*/ 409807 w 488321"/>
                          <a:gd name="connsiteY0" fmla="*/ 0 h 813392"/>
                          <a:gd name="connsiteX1" fmla="*/ 488321 w 488321"/>
                          <a:gd name="connsiteY1" fmla="*/ 7856 h 813392"/>
                          <a:gd name="connsiteX2" fmla="*/ 484236 w 488321"/>
                          <a:gd name="connsiteY2" fmla="*/ 8264 h 813392"/>
                          <a:gd name="connsiteX3" fmla="*/ 157019 w 488321"/>
                          <a:gd name="connsiteY3" fmla="*/ 406697 h 813392"/>
                          <a:gd name="connsiteX4" fmla="*/ 484236 w 488321"/>
                          <a:gd name="connsiteY4" fmla="*/ 805130 h 813392"/>
                          <a:gd name="connsiteX5" fmla="*/ 488312 w 488321"/>
                          <a:gd name="connsiteY5" fmla="*/ 805538 h 813392"/>
                          <a:gd name="connsiteX6" fmla="*/ 409807 w 488321"/>
                          <a:gd name="connsiteY6" fmla="*/ 813392 h 813392"/>
                          <a:gd name="connsiteX7" fmla="*/ 0 w 488321"/>
                          <a:gd name="connsiteY7" fmla="*/ 406696 h 813392"/>
                          <a:gd name="connsiteX8" fmla="*/ 409807 w 488321"/>
                          <a:gd name="connsiteY8" fmla="*/ 0 h 8133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88321" h="813392">
                            <a:moveTo>
                              <a:pt x="409807" y="0"/>
                            </a:moveTo>
                            <a:lnTo>
                              <a:pt x="488321" y="7856"/>
                            </a:lnTo>
                            <a:lnTo>
                              <a:pt x="484236" y="8264"/>
                            </a:lnTo>
                            <a:cubicBezTo>
                              <a:pt x="297494" y="46187"/>
                              <a:pt x="157019" y="210162"/>
                              <a:pt x="157019" y="406697"/>
                            </a:cubicBezTo>
                            <a:cubicBezTo>
                              <a:pt x="157019" y="603233"/>
                              <a:pt x="297494" y="767208"/>
                              <a:pt x="484236" y="805130"/>
                            </a:cubicBezTo>
                            <a:lnTo>
                              <a:pt x="488312" y="805538"/>
                            </a:lnTo>
                            <a:lnTo>
                              <a:pt x="409807" y="813392"/>
                            </a:lnTo>
                            <a:cubicBezTo>
                              <a:pt x="183477" y="813392"/>
                              <a:pt x="0" y="631308"/>
                              <a:pt x="0" y="406696"/>
                            </a:cubicBezTo>
                            <a:cubicBezTo>
                              <a:pt x="0" y="182084"/>
                              <a:pt x="183477" y="0"/>
                              <a:pt x="40980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4B183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40" name="Szabadkézi sokszög 1039"/>
                      <p:cNvSpPr/>
                      <p:nvPr/>
                    </p:nvSpPr>
                    <p:spPr>
                      <a:xfrm rot="5400000" flipH="1">
                        <a:off x="4401662" y="3101328"/>
                        <a:ext cx="202772" cy="408973"/>
                      </a:xfrm>
                      <a:custGeom>
                        <a:avLst/>
                        <a:gdLst>
                          <a:gd name="connsiteX0" fmla="*/ 78514 w 488321"/>
                          <a:gd name="connsiteY0" fmla="*/ 0 h 813392"/>
                          <a:gd name="connsiteX1" fmla="*/ 488321 w 488321"/>
                          <a:gd name="connsiteY1" fmla="*/ 406696 h 813392"/>
                          <a:gd name="connsiteX2" fmla="*/ 78514 w 488321"/>
                          <a:gd name="connsiteY2" fmla="*/ 813392 h 813392"/>
                          <a:gd name="connsiteX3" fmla="*/ 0 w 488321"/>
                          <a:gd name="connsiteY3" fmla="*/ 805537 h 813392"/>
                          <a:gd name="connsiteX4" fmla="*/ 4085 w 488321"/>
                          <a:gd name="connsiteY4" fmla="*/ 805128 h 813392"/>
                          <a:gd name="connsiteX5" fmla="*/ 331302 w 488321"/>
                          <a:gd name="connsiteY5" fmla="*/ 406695 h 813392"/>
                          <a:gd name="connsiteX6" fmla="*/ 4085 w 488321"/>
                          <a:gd name="connsiteY6" fmla="*/ 8262 h 813392"/>
                          <a:gd name="connsiteX7" fmla="*/ 9 w 488321"/>
                          <a:gd name="connsiteY7" fmla="*/ 7855 h 813392"/>
                          <a:gd name="connsiteX8" fmla="*/ 78514 w 488321"/>
                          <a:gd name="connsiteY8" fmla="*/ 0 h 8133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88321" h="813392">
                            <a:moveTo>
                              <a:pt x="78514" y="0"/>
                            </a:moveTo>
                            <a:cubicBezTo>
                              <a:pt x="304844" y="0"/>
                              <a:pt x="488321" y="182084"/>
                              <a:pt x="488321" y="406696"/>
                            </a:cubicBezTo>
                            <a:cubicBezTo>
                              <a:pt x="488321" y="631308"/>
                              <a:pt x="304844" y="813392"/>
                              <a:pt x="78514" y="813392"/>
                            </a:cubicBezTo>
                            <a:lnTo>
                              <a:pt x="0" y="805537"/>
                            </a:lnTo>
                            <a:lnTo>
                              <a:pt x="4085" y="805128"/>
                            </a:lnTo>
                            <a:cubicBezTo>
                              <a:pt x="190827" y="767206"/>
                              <a:pt x="331302" y="603231"/>
                              <a:pt x="331302" y="406695"/>
                            </a:cubicBezTo>
                            <a:cubicBezTo>
                              <a:pt x="331302" y="210160"/>
                              <a:pt x="190827" y="46185"/>
                              <a:pt x="4085" y="8262"/>
                            </a:cubicBezTo>
                            <a:lnTo>
                              <a:pt x="9" y="7855"/>
                            </a:lnTo>
                            <a:lnTo>
                              <a:pt x="78514" y="0"/>
                            </a:lnTo>
                            <a:close/>
                          </a:path>
                        </a:pathLst>
                      </a:custGeom>
                      <a:solidFill>
                        <a:srgbClr val="F7973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1041" name="Ellipszis 1040"/>
                      <p:cNvSpPr/>
                      <p:nvPr/>
                    </p:nvSpPr>
                    <p:spPr>
                      <a:xfrm flipH="1">
                        <a:off x="4427921" y="3374539"/>
                        <a:ext cx="36202" cy="38876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007" name="Szabadkézi sokszög 1006"/>
                    <p:cNvSpPr/>
                    <p:nvPr/>
                  </p:nvSpPr>
                  <p:spPr>
                    <a:xfrm rot="5340000">
                      <a:off x="1922410" y="1676788"/>
                      <a:ext cx="692738" cy="1306916"/>
                    </a:xfrm>
                    <a:custGeom>
                      <a:avLst/>
                      <a:gdLst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1297434 h 2224902"/>
                        <a:gd name="connsiteX19" fmla="*/ 342269 w 1133902"/>
                        <a:gd name="connsiteY19" fmla="*/ 1194959 h 2224902"/>
                        <a:gd name="connsiteX20" fmla="*/ 342269 w 1133902"/>
                        <a:gd name="connsiteY20" fmla="*/ 991465 h 2224902"/>
                        <a:gd name="connsiteX21" fmla="*/ 381436 w 1133902"/>
                        <a:gd name="connsiteY21" fmla="*/ 888991 h 2224902"/>
                        <a:gd name="connsiteX22" fmla="*/ 404258 w 1133902"/>
                        <a:gd name="connsiteY22" fmla="*/ 872315 h 2224902"/>
                        <a:gd name="connsiteX23" fmla="*/ 409543 w 1133902"/>
                        <a:gd name="connsiteY23" fmla="*/ 847292 h 2224902"/>
                        <a:gd name="connsiteX24" fmla="*/ 437442 w 1133902"/>
                        <a:gd name="connsiteY24" fmla="*/ 805299 h 2224902"/>
                        <a:gd name="connsiteX25" fmla="*/ 28674 w 1133902"/>
                        <a:gd name="connsiteY2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1297434 h 2224902"/>
                        <a:gd name="connsiteX19" fmla="*/ 342269 w 1133902"/>
                        <a:gd name="connsiteY19" fmla="*/ 1194959 h 2224902"/>
                        <a:gd name="connsiteX20" fmla="*/ 381436 w 1133902"/>
                        <a:gd name="connsiteY20" fmla="*/ 888991 h 2224902"/>
                        <a:gd name="connsiteX21" fmla="*/ 404258 w 1133902"/>
                        <a:gd name="connsiteY21" fmla="*/ 872315 h 2224902"/>
                        <a:gd name="connsiteX22" fmla="*/ 409543 w 1133902"/>
                        <a:gd name="connsiteY22" fmla="*/ 847292 h 2224902"/>
                        <a:gd name="connsiteX23" fmla="*/ 437442 w 1133902"/>
                        <a:gd name="connsiteY23" fmla="*/ 805299 h 2224902"/>
                        <a:gd name="connsiteX24" fmla="*/ 28674 w 1133902"/>
                        <a:gd name="connsiteY24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1297434 h 2224902"/>
                        <a:gd name="connsiteX19" fmla="*/ 381436 w 1133902"/>
                        <a:gd name="connsiteY19" fmla="*/ 888991 h 2224902"/>
                        <a:gd name="connsiteX20" fmla="*/ 404258 w 1133902"/>
                        <a:gd name="connsiteY20" fmla="*/ 872315 h 2224902"/>
                        <a:gd name="connsiteX21" fmla="*/ 409543 w 1133902"/>
                        <a:gd name="connsiteY21" fmla="*/ 847292 h 2224902"/>
                        <a:gd name="connsiteX22" fmla="*/ 437442 w 1133902"/>
                        <a:gd name="connsiteY22" fmla="*/ 805299 h 2224902"/>
                        <a:gd name="connsiteX23" fmla="*/ 28674 w 1133902"/>
                        <a:gd name="connsiteY23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888991 h 2224902"/>
                        <a:gd name="connsiteX19" fmla="*/ 404258 w 1133902"/>
                        <a:gd name="connsiteY19" fmla="*/ 872315 h 2224902"/>
                        <a:gd name="connsiteX20" fmla="*/ 409543 w 1133902"/>
                        <a:gd name="connsiteY20" fmla="*/ 847292 h 2224902"/>
                        <a:gd name="connsiteX21" fmla="*/ 437442 w 1133902"/>
                        <a:gd name="connsiteY21" fmla="*/ 805299 h 2224902"/>
                        <a:gd name="connsiteX22" fmla="*/ 28674 w 1133902"/>
                        <a:gd name="connsiteY22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888991 h 2224902"/>
                        <a:gd name="connsiteX19" fmla="*/ 404258 w 1133902"/>
                        <a:gd name="connsiteY19" fmla="*/ 872315 h 2224902"/>
                        <a:gd name="connsiteX20" fmla="*/ 437442 w 1133902"/>
                        <a:gd name="connsiteY20" fmla="*/ 805299 h 2224902"/>
                        <a:gd name="connsiteX21" fmla="*/ 28674 w 1133902"/>
                        <a:gd name="connsiteY21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381436 w 1133902"/>
                        <a:gd name="connsiteY18" fmla="*/ 888991 h 2224902"/>
                        <a:gd name="connsiteX19" fmla="*/ 437442 w 1133902"/>
                        <a:gd name="connsiteY19" fmla="*/ 805299 h 2224902"/>
                        <a:gd name="connsiteX20" fmla="*/ 28674 w 1133902"/>
                        <a:gd name="connsiteY20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08830 w 1133902"/>
                        <a:gd name="connsiteY17" fmla="*/ 1317451 h 2224902"/>
                        <a:gd name="connsiteX18" fmla="*/ 437442 w 1133902"/>
                        <a:gd name="connsiteY18" fmla="*/ 805299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437442 w 1133902"/>
                        <a:gd name="connsiteY17" fmla="*/ 805299 h 2224902"/>
                        <a:gd name="connsiteX18" fmla="*/ 28674 w 1133902"/>
                        <a:gd name="connsiteY18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353140 w 1133902"/>
                        <a:gd name="connsiteY17" fmla="*/ 1074807 h 2224902"/>
                        <a:gd name="connsiteX18" fmla="*/ 437442 w 1133902"/>
                        <a:gd name="connsiteY18" fmla="*/ 805299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353140 w 1133902"/>
                        <a:gd name="connsiteY17" fmla="*/ 1074807 h 2224902"/>
                        <a:gd name="connsiteX18" fmla="*/ 437442 w 1133902"/>
                        <a:gd name="connsiteY18" fmla="*/ 805299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409157 w 1133902"/>
                        <a:gd name="connsiteY16" fmla="*/ 1319454 h 2224902"/>
                        <a:gd name="connsiteX17" fmla="*/ 353140 w 1133902"/>
                        <a:gd name="connsiteY17" fmla="*/ 1074807 h 2224902"/>
                        <a:gd name="connsiteX18" fmla="*/ 570538 w 1133902"/>
                        <a:gd name="connsiteY18" fmla="*/ 665096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435701 w 1133902"/>
                        <a:gd name="connsiteY15" fmla="*/ 1366143 h 2224902"/>
                        <a:gd name="connsiteX16" fmla="*/ 535413 w 1133902"/>
                        <a:gd name="connsiteY16" fmla="*/ 1571078 h 2224902"/>
                        <a:gd name="connsiteX17" fmla="*/ 353140 w 1133902"/>
                        <a:gd name="connsiteY17" fmla="*/ 1074807 h 2224902"/>
                        <a:gd name="connsiteX18" fmla="*/ 570538 w 1133902"/>
                        <a:gd name="connsiteY18" fmla="*/ 665096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35413 w 1133902"/>
                        <a:gd name="connsiteY16" fmla="*/ 1571078 h 2224902"/>
                        <a:gd name="connsiteX17" fmla="*/ 353140 w 1133902"/>
                        <a:gd name="connsiteY17" fmla="*/ 1074807 h 2224902"/>
                        <a:gd name="connsiteX18" fmla="*/ 570538 w 1133902"/>
                        <a:gd name="connsiteY18" fmla="*/ 665096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35413 w 1133902"/>
                        <a:gd name="connsiteY16" fmla="*/ 1571078 h 2224902"/>
                        <a:gd name="connsiteX17" fmla="*/ 353140 w 1133902"/>
                        <a:gd name="connsiteY17" fmla="*/ 1074807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83529 w 1133902"/>
                        <a:gd name="connsiteY16" fmla="*/ 1536286 h 2224902"/>
                        <a:gd name="connsiteX17" fmla="*/ 353140 w 1133902"/>
                        <a:gd name="connsiteY17" fmla="*/ 1074807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83529 w 1133902"/>
                        <a:gd name="connsiteY16" fmla="*/ 1536286 h 2224902"/>
                        <a:gd name="connsiteX17" fmla="*/ 484163 w 1133902"/>
                        <a:gd name="connsiteY17" fmla="*/ 1053341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83529 w 1133902"/>
                        <a:gd name="connsiteY16" fmla="*/ 1536286 h 2224902"/>
                        <a:gd name="connsiteX17" fmla="*/ 484163 w 1133902"/>
                        <a:gd name="connsiteY17" fmla="*/ 1053341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583529 w 1133902"/>
                        <a:gd name="connsiteY16" fmla="*/ 1536286 h 2224902"/>
                        <a:gd name="connsiteX17" fmla="*/ 484163 w 1133902"/>
                        <a:gd name="connsiteY17" fmla="*/ 1053341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84163 w 1133902"/>
                        <a:gd name="connsiteY17" fmla="*/ 1053341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86857 w 1133902"/>
                        <a:gd name="connsiteY17" fmla="*/ 898984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86857 w 1133902"/>
                        <a:gd name="connsiteY17" fmla="*/ 898984 h 2224902"/>
                        <a:gd name="connsiteX18" fmla="*/ 727380 w 1133902"/>
                        <a:gd name="connsiteY18" fmla="*/ 525308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86857 w 1133902"/>
                        <a:gd name="connsiteY17" fmla="*/ 898984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86857 w 1133902"/>
                        <a:gd name="connsiteY17" fmla="*/ 898984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74241 w 1133902"/>
                        <a:gd name="connsiteY17" fmla="*/ 836640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74241 w 1133902"/>
                        <a:gd name="connsiteY17" fmla="*/ 836640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767146 w 1133902"/>
                        <a:gd name="connsiteY4" fmla="*/ 682660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61152 w 1133902"/>
                        <a:gd name="connsiteY17" fmla="*/ 805332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623545 w 1133902"/>
                        <a:gd name="connsiteY9" fmla="*/ 1180373 h 2224902"/>
                        <a:gd name="connsiteX10" fmla="*/ 761739 w 1133902"/>
                        <a:gd name="connsiteY10" fmla="*/ 1512408 h 2224902"/>
                        <a:gd name="connsiteX11" fmla="*/ 1084883 w 1133902"/>
                        <a:gd name="connsiteY11" fmla="*/ 1728257 h 2224902"/>
                        <a:gd name="connsiteX12" fmla="*/ 1082318 w 1133902"/>
                        <a:gd name="connsiteY12" fmla="*/ 1918177 h 2224902"/>
                        <a:gd name="connsiteX13" fmla="*/ 1071787 w 1133902"/>
                        <a:gd name="connsiteY13" fmla="*/ 1928591 h 2224902"/>
                        <a:gd name="connsiteX14" fmla="*/ 0 w 1133902"/>
                        <a:gd name="connsiteY14" fmla="*/ 2217799 h 2224902"/>
                        <a:gd name="connsiteX15" fmla="*/ 665295 w 1133902"/>
                        <a:gd name="connsiteY15" fmla="*/ 1821482 h 2224902"/>
                        <a:gd name="connsiteX16" fmla="*/ 456443 w 1133902"/>
                        <a:gd name="connsiteY16" fmla="*/ 1332156 h 2224902"/>
                        <a:gd name="connsiteX17" fmla="*/ 461152 w 1133902"/>
                        <a:gd name="connsiteY17" fmla="*/ 805332 h 2224902"/>
                        <a:gd name="connsiteX18" fmla="*/ 823818 w 1133902"/>
                        <a:gd name="connsiteY18" fmla="*/ 443852 h 2224902"/>
                        <a:gd name="connsiteX19" fmla="*/ 28674 w 1133902"/>
                        <a:gd name="connsiteY19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609716 w 1133902"/>
                        <a:gd name="connsiteY8" fmla="*/ 1169131 h 2224902"/>
                        <a:gd name="connsiteX9" fmla="*/ 761739 w 1133902"/>
                        <a:gd name="connsiteY9" fmla="*/ 1512408 h 2224902"/>
                        <a:gd name="connsiteX10" fmla="*/ 1084883 w 1133902"/>
                        <a:gd name="connsiteY10" fmla="*/ 1728257 h 2224902"/>
                        <a:gd name="connsiteX11" fmla="*/ 1082318 w 1133902"/>
                        <a:gd name="connsiteY11" fmla="*/ 1918177 h 2224902"/>
                        <a:gd name="connsiteX12" fmla="*/ 1071787 w 1133902"/>
                        <a:gd name="connsiteY12" fmla="*/ 1928591 h 2224902"/>
                        <a:gd name="connsiteX13" fmla="*/ 0 w 1133902"/>
                        <a:gd name="connsiteY13" fmla="*/ 2217799 h 2224902"/>
                        <a:gd name="connsiteX14" fmla="*/ 665295 w 1133902"/>
                        <a:gd name="connsiteY14" fmla="*/ 1821482 h 2224902"/>
                        <a:gd name="connsiteX15" fmla="*/ 456443 w 1133902"/>
                        <a:gd name="connsiteY15" fmla="*/ 1332156 h 2224902"/>
                        <a:gd name="connsiteX16" fmla="*/ 461152 w 1133902"/>
                        <a:gd name="connsiteY16" fmla="*/ 805332 h 2224902"/>
                        <a:gd name="connsiteX17" fmla="*/ 823818 w 1133902"/>
                        <a:gd name="connsiteY17" fmla="*/ 443852 h 2224902"/>
                        <a:gd name="connsiteX18" fmla="*/ 28674 w 1133902"/>
                        <a:gd name="connsiteY18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609717 w 1133902"/>
                        <a:gd name="connsiteY7" fmla="*/ 991466 h 2224902"/>
                        <a:gd name="connsiteX8" fmla="*/ 761739 w 1133902"/>
                        <a:gd name="connsiteY8" fmla="*/ 1512408 h 2224902"/>
                        <a:gd name="connsiteX9" fmla="*/ 1084883 w 1133902"/>
                        <a:gd name="connsiteY9" fmla="*/ 1728257 h 2224902"/>
                        <a:gd name="connsiteX10" fmla="*/ 1082318 w 1133902"/>
                        <a:gd name="connsiteY10" fmla="*/ 1918177 h 2224902"/>
                        <a:gd name="connsiteX11" fmla="*/ 1071787 w 1133902"/>
                        <a:gd name="connsiteY11" fmla="*/ 1928591 h 2224902"/>
                        <a:gd name="connsiteX12" fmla="*/ 0 w 1133902"/>
                        <a:gd name="connsiteY12" fmla="*/ 2217799 h 2224902"/>
                        <a:gd name="connsiteX13" fmla="*/ 665295 w 1133902"/>
                        <a:gd name="connsiteY13" fmla="*/ 1821482 h 2224902"/>
                        <a:gd name="connsiteX14" fmla="*/ 456443 w 1133902"/>
                        <a:gd name="connsiteY14" fmla="*/ 1332156 h 2224902"/>
                        <a:gd name="connsiteX15" fmla="*/ 461152 w 1133902"/>
                        <a:gd name="connsiteY15" fmla="*/ 805332 h 2224902"/>
                        <a:gd name="connsiteX16" fmla="*/ 823818 w 1133902"/>
                        <a:gd name="connsiteY16" fmla="*/ 443852 h 2224902"/>
                        <a:gd name="connsiteX17" fmla="*/ 28674 w 1133902"/>
                        <a:gd name="connsiteY17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619190 w 1133902"/>
                        <a:gd name="connsiteY5" fmla="*/ 983166 h 2224902"/>
                        <a:gd name="connsiteX6" fmla="*/ 609436 w 1133902"/>
                        <a:gd name="connsiteY6" fmla="*/ 989954 h 2224902"/>
                        <a:gd name="connsiteX7" fmla="*/ 543458 w 1133902"/>
                        <a:gd name="connsiteY7" fmla="*/ 1110446 h 2224902"/>
                        <a:gd name="connsiteX8" fmla="*/ 761739 w 1133902"/>
                        <a:gd name="connsiteY8" fmla="*/ 1512408 h 2224902"/>
                        <a:gd name="connsiteX9" fmla="*/ 1084883 w 1133902"/>
                        <a:gd name="connsiteY9" fmla="*/ 1728257 h 2224902"/>
                        <a:gd name="connsiteX10" fmla="*/ 1082318 w 1133902"/>
                        <a:gd name="connsiteY10" fmla="*/ 1918177 h 2224902"/>
                        <a:gd name="connsiteX11" fmla="*/ 1071787 w 1133902"/>
                        <a:gd name="connsiteY11" fmla="*/ 1928591 h 2224902"/>
                        <a:gd name="connsiteX12" fmla="*/ 0 w 1133902"/>
                        <a:gd name="connsiteY12" fmla="*/ 2217799 h 2224902"/>
                        <a:gd name="connsiteX13" fmla="*/ 665295 w 1133902"/>
                        <a:gd name="connsiteY13" fmla="*/ 1821482 h 2224902"/>
                        <a:gd name="connsiteX14" fmla="*/ 456443 w 1133902"/>
                        <a:gd name="connsiteY14" fmla="*/ 1332156 h 2224902"/>
                        <a:gd name="connsiteX15" fmla="*/ 461152 w 1133902"/>
                        <a:gd name="connsiteY15" fmla="*/ 805332 h 2224902"/>
                        <a:gd name="connsiteX16" fmla="*/ 823818 w 1133902"/>
                        <a:gd name="connsiteY16" fmla="*/ 443852 h 2224902"/>
                        <a:gd name="connsiteX17" fmla="*/ 28674 w 1133902"/>
                        <a:gd name="connsiteY17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619190 w 1133902"/>
                        <a:gd name="connsiteY5" fmla="*/ 983166 h 2224902"/>
                        <a:gd name="connsiteX6" fmla="*/ 543458 w 1133902"/>
                        <a:gd name="connsiteY6" fmla="*/ 1110446 h 2224902"/>
                        <a:gd name="connsiteX7" fmla="*/ 761739 w 1133902"/>
                        <a:gd name="connsiteY7" fmla="*/ 1512408 h 2224902"/>
                        <a:gd name="connsiteX8" fmla="*/ 1084883 w 1133902"/>
                        <a:gd name="connsiteY8" fmla="*/ 1728257 h 2224902"/>
                        <a:gd name="connsiteX9" fmla="*/ 1082318 w 1133902"/>
                        <a:gd name="connsiteY9" fmla="*/ 1918177 h 2224902"/>
                        <a:gd name="connsiteX10" fmla="*/ 1071787 w 1133902"/>
                        <a:gd name="connsiteY10" fmla="*/ 1928591 h 2224902"/>
                        <a:gd name="connsiteX11" fmla="*/ 0 w 1133902"/>
                        <a:gd name="connsiteY11" fmla="*/ 2217799 h 2224902"/>
                        <a:gd name="connsiteX12" fmla="*/ 665295 w 1133902"/>
                        <a:gd name="connsiteY12" fmla="*/ 1821482 h 2224902"/>
                        <a:gd name="connsiteX13" fmla="*/ 456443 w 1133902"/>
                        <a:gd name="connsiteY13" fmla="*/ 1332156 h 2224902"/>
                        <a:gd name="connsiteX14" fmla="*/ 461152 w 1133902"/>
                        <a:gd name="connsiteY14" fmla="*/ 805332 h 2224902"/>
                        <a:gd name="connsiteX15" fmla="*/ 823818 w 1133902"/>
                        <a:gd name="connsiteY15" fmla="*/ 443852 h 2224902"/>
                        <a:gd name="connsiteX16" fmla="*/ 28674 w 1133902"/>
                        <a:gd name="connsiteY16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43458 w 1133902"/>
                        <a:gd name="connsiteY5" fmla="*/ 1110446 h 2224902"/>
                        <a:gd name="connsiteX6" fmla="*/ 761739 w 1133902"/>
                        <a:gd name="connsiteY6" fmla="*/ 1512408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61739 w 1133902"/>
                        <a:gd name="connsiteY6" fmla="*/ 1512408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61739 w 1133902"/>
                        <a:gd name="connsiteY6" fmla="*/ 1512408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61739 w 1133902"/>
                        <a:gd name="connsiteY6" fmla="*/ 1512408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56443 w 1133902"/>
                        <a:gd name="connsiteY12" fmla="*/ 1332156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23818 w 1133902"/>
                        <a:gd name="connsiteY14" fmla="*/ 443852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37500 w 1133902"/>
                        <a:gd name="connsiteY14" fmla="*/ 436364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37500 w 1133902"/>
                        <a:gd name="connsiteY14" fmla="*/ 436364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65295 w 1133902"/>
                        <a:gd name="connsiteY11" fmla="*/ 1821482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42643 w 1133902"/>
                        <a:gd name="connsiteY12" fmla="*/ 1347403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12185 w 1133902"/>
                        <a:gd name="connsiteY12" fmla="*/ 1342914 h 2224902"/>
                        <a:gd name="connsiteX13" fmla="*/ 461152 w 1133902"/>
                        <a:gd name="connsiteY13" fmla="*/ 805332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12185 w 1133902"/>
                        <a:gd name="connsiteY12" fmla="*/ 1342914 h 2224902"/>
                        <a:gd name="connsiteX13" fmla="*/ 450980 w 1133902"/>
                        <a:gd name="connsiteY13" fmla="*/ 805129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12185 w 1133902"/>
                        <a:gd name="connsiteY12" fmla="*/ 1342914 h 2224902"/>
                        <a:gd name="connsiteX13" fmla="*/ 450980 w 1133902"/>
                        <a:gd name="connsiteY13" fmla="*/ 805129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84386 w 1133902"/>
                        <a:gd name="connsiteY11" fmla="*/ 1796695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37034 w 1133902"/>
                        <a:gd name="connsiteY11" fmla="*/ 1787988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813764 w 1133902"/>
                        <a:gd name="connsiteY14" fmla="*/ 435890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737034 w 1133902"/>
                        <a:gd name="connsiteY11" fmla="*/ 1787988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780093 w 1133902"/>
                        <a:gd name="connsiteY14" fmla="*/ 419695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83018 w 1133902"/>
                        <a:gd name="connsiteY11" fmla="*/ 1771387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780093 w 1133902"/>
                        <a:gd name="connsiteY14" fmla="*/ 419695 h 2224902"/>
                        <a:gd name="connsiteX15" fmla="*/ 28674 w 1133902"/>
                        <a:gd name="connsiteY15" fmla="*/ 5494 h 2224902"/>
                        <a:gd name="connsiteX0" fmla="*/ 28674 w 1133902"/>
                        <a:gd name="connsiteY0" fmla="*/ 5494 h 2224902"/>
                        <a:gd name="connsiteX1" fmla="*/ 1089103 w 1133902"/>
                        <a:gd name="connsiteY1" fmla="*/ 311021 h 2224902"/>
                        <a:gd name="connsiteX2" fmla="*/ 1099292 w 1133902"/>
                        <a:gd name="connsiteY2" fmla="*/ 320992 h 2224902"/>
                        <a:gd name="connsiteX3" fmla="*/ 1096077 w 1133902"/>
                        <a:gd name="connsiteY3" fmla="*/ 495876 h 2224902"/>
                        <a:gd name="connsiteX4" fmla="*/ 800640 w 1133902"/>
                        <a:gd name="connsiteY4" fmla="*/ 710494 h 2224902"/>
                        <a:gd name="connsiteX5" fmla="*/ 537387 w 1133902"/>
                        <a:gd name="connsiteY5" fmla="*/ 1063755 h 2224902"/>
                        <a:gd name="connsiteX6" fmla="*/ 789102 w 1133902"/>
                        <a:gd name="connsiteY6" fmla="*/ 1497432 h 2224902"/>
                        <a:gd name="connsiteX7" fmla="*/ 1084883 w 1133902"/>
                        <a:gd name="connsiteY7" fmla="*/ 1728257 h 2224902"/>
                        <a:gd name="connsiteX8" fmla="*/ 1082318 w 1133902"/>
                        <a:gd name="connsiteY8" fmla="*/ 1918177 h 2224902"/>
                        <a:gd name="connsiteX9" fmla="*/ 1071787 w 1133902"/>
                        <a:gd name="connsiteY9" fmla="*/ 1928591 h 2224902"/>
                        <a:gd name="connsiteX10" fmla="*/ 0 w 1133902"/>
                        <a:gd name="connsiteY10" fmla="*/ 2217799 h 2224902"/>
                        <a:gd name="connsiteX11" fmla="*/ 683018 w 1133902"/>
                        <a:gd name="connsiteY11" fmla="*/ 1771387 h 2224902"/>
                        <a:gd name="connsiteX12" fmla="*/ 412185 w 1133902"/>
                        <a:gd name="connsiteY12" fmla="*/ 1342914 h 2224902"/>
                        <a:gd name="connsiteX13" fmla="*/ 440808 w 1133902"/>
                        <a:gd name="connsiteY13" fmla="*/ 804926 h 2224902"/>
                        <a:gd name="connsiteX14" fmla="*/ 739286 w 1133902"/>
                        <a:gd name="connsiteY14" fmla="*/ 426642 h 2224902"/>
                        <a:gd name="connsiteX15" fmla="*/ 28674 w 1133902"/>
                        <a:gd name="connsiteY15" fmla="*/ 5494 h 2224902"/>
                        <a:gd name="connsiteX0" fmla="*/ 0 w 1105228"/>
                        <a:gd name="connsiteY0" fmla="*/ 5494 h 2144045"/>
                        <a:gd name="connsiteX1" fmla="*/ 1060429 w 1105228"/>
                        <a:gd name="connsiteY1" fmla="*/ 311021 h 2144045"/>
                        <a:gd name="connsiteX2" fmla="*/ 1070618 w 1105228"/>
                        <a:gd name="connsiteY2" fmla="*/ 320992 h 2144045"/>
                        <a:gd name="connsiteX3" fmla="*/ 1067403 w 1105228"/>
                        <a:gd name="connsiteY3" fmla="*/ 495876 h 2144045"/>
                        <a:gd name="connsiteX4" fmla="*/ 771966 w 1105228"/>
                        <a:gd name="connsiteY4" fmla="*/ 710494 h 2144045"/>
                        <a:gd name="connsiteX5" fmla="*/ 508713 w 1105228"/>
                        <a:gd name="connsiteY5" fmla="*/ 1063755 h 2144045"/>
                        <a:gd name="connsiteX6" fmla="*/ 760428 w 1105228"/>
                        <a:gd name="connsiteY6" fmla="*/ 1497432 h 2144045"/>
                        <a:gd name="connsiteX7" fmla="*/ 1056209 w 1105228"/>
                        <a:gd name="connsiteY7" fmla="*/ 1728257 h 2144045"/>
                        <a:gd name="connsiteX8" fmla="*/ 1053644 w 1105228"/>
                        <a:gd name="connsiteY8" fmla="*/ 1918177 h 2144045"/>
                        <a:gd name="connsiteX9" fmla="*/ 1043113 w 1105228"/>
                        <a:gd name="connsiteY9" fmla="*/ 1928591 h 2144045"/>
                        <a:gd name="connsiteX10" fmla="*/ 16126 w 1105228"/>
                        <a:gd name="connsiteY10" fmla="*/ 2134635 h 2144045"/>
                        <a:gd name="connsiteX11" fmla="*/ 654344 w 1105228"/>
                        <a:gd name="connsiteY11" fmla="*/ 1771387 h 2144045"/>
                        <a:gd name="connsiteX12" fmla="*/ 383511 w 1105228"/>
                        <a:gd name="connsiteY12" fmla="*/ 1342914 h 2144045"/>
                        <a:gd name="connsiteX13" fmla="*/ 412134 w 1105228"/>
                        <a:gd name="connsiteY13" fmla="*/ 804926 h 2144045"/>
                        <a:gd name="connsiteX14" fmla="*/ 710612 w 1105228"/>
                        <a:gd name="connsiteY14" fmla="*/ 426642 h 2144045"/>
                        <a:gd name="connsiteX15" fmla="*/ 0 w 1105228"/>
                        <a:gd name="connsiteY15" fmla="*/ 5494 h 2144045"/>
                        <a:gd name="connsiteX0" fmla="*/ 0 w 1119371"/>
                        <a:gd name="connsiteY0" fmla="*/ 6790 h 2079307"/>
                        <a:gd name="connsiteX1" fmla="*/ 1074572 w 1119371"/>
                        <a:gd name="connsiteY1" fmla="*/ 246283 h 2079307"/>
                        <a:gd name="connsiteX2" fmla="*/ 1084761 w 1119371"/>
                        <a:gd name="connsiteY2" fmla="*/ 256254 h 2079307"/>
                        <a:gd name="connsiteX3" fmla="*/ 1081546 w 1119371"/>
                        <a:gd name="connsiteY3" fmla="*/ 431138 h 2079307"/>
                        <a:gd name="connsiteX4" fmla="*/ 786109 w 1119371"/>
                        <a:gd name="connsiteY4" fmla="*/ 645756 h 2079307"/>
                        <a:gd name="connsiteX5" fmla="*/ 522856 w 1119371"/>
                        <a:gd name="connsiteY5" fmla="*/ 999017 h 2079307"/>
                        <a:gd name="connsiteX6" fmla="*/ 774571 w 1119371"/>
                        <a:gd name="connsiteY6" fmla="*/ 1432694 h 2079307"/>
                        <a:gd name="connsiteX7" fmla="*/ 1070352 w 1119371"/>
                        <a:gd name="connsiteY7" fmla="*/ 1663519 h 2079307"/>
                        <a:gd name="connsiteX8" fmla="*/ 1067787 w 1119371"/>
                        <a:gd name="connsiteY8" fmla="*/ 1853439 h 2079307"/>
                        <a:gd name="connsiteX9" fmla="*/ 1057256 w 1119371"/>
                        <a:gd name="connsiteY9" fmla="*/ 1863853 h 2079307"/>
                        <a:gd name="connsiteX10" fmla="*/ 30269 w 1119371"/>
                        <a:gd name="connsiteY10" fmla="*/ 2069897 h 2079307"/>
                        <a:gd name="connsiteX11" fmla="*/ 668487 w 1119371"/>
                        <a:gd name="connsiteY11" fmla="*/ 1706649 h 2079307"/>
                        <a:gd name="connsiteX12" fmla="*/ 397654 w 1119371"/>
                        <a:gd name="connsiteY12" fmla="*/ 1278176 h 2079307"/>
                        <a:gd name="connsiteX13" fmla="*/ 426277 w 1119371"/>
                        <a:gd name="connsiteY13" fmla="*/ 740188 h 2079307"/>
                        <a:gd name="connsiteX14" fmla="*/ 724755 w 1119371"/>
                        <a:gd name="connsiteY14" fmla="*/ 361904 h 2079307"/>
                        <a:gd name="connsiteX15" fmla="*/ 0 w 1119371"/>
                        <a:gd name="connsiteY15" fmla="*/ 6790 h 2079307"/>
                        <a:gd name="connsiteX0" fmla="*/ 0 w 1119371"/>
                        <a:gd name="connsiteY0" fmla="*/ 6790 h 2079307"/>
                        <a:gd name="connsiteX1" fmla="*/ 1074572 w 1119371"/>
                        <a:gd name="connsiteY1" fmla="*/ 246283 h 2079307"/>
                        <a:gd name="connsiteX2" fmla="*/ 1084761 w 1119371"/>
                        <a:gd name="connsiteY2" fmla="*/ 256254 h 2079307"/>
                        <a:gd name="connsiteX3" fmla="*/ 1081546 w 1119371"/>
                        <a:gd name="connsiteY3" fmla="*/ 431138 h 2079307"/>
                        <a:gd name="connsiteX4" fmla="*/ 786109 w 1119371"/>
                        <a:gd name="connsiteY4" fmla="*/ 645756 h 2079307"/>
                        <a:gd name="connsiteX5" fmla="*/ 522856 w 1119371"/>
                        <a:gd name="connsiteY5" fmla="*/ 999017 h 2079307"/>
                        <a:gd name="connsiteX6" fmla="*/ 774571 w 1119371"/>
                        <a:gd name="connsiteY6" fmla="*/ 1432694 h 2079307"/>
                        <a:gd name="connsiteX7" fmla="*/ 1070352 w 1119371"/>
                        <a:gd name="connsiteY7" fmla="*/ 1663519 h 2079307"/>
                        <a:gd name="connsiteX8" fmla="*/ 1067787 w 1119371"/>
                        <a:gd name="connsiteY8" fmla="*/ 1853439 h 2079307"/>
                        <a:gd name="connsiteX9" fmla="*/ 1057256 w 1119371"/>
                        <a:gd name="connsiteY9" fmla="*/ 1863853 h 2079307"/>
                        <a:gd name="connsiteX10" fmla="*/ 30269 w 1119371"/>
                        <a:gd name="connsiteY10" fmla="*/ 2069897 h 2079307"/>
                        <a:gd name="connsiteX11" fmla="*/ 668487 w 1119371"/>
                        <a:gd name="connsiteY11" fmla="*/ 1706649 h 2079307"/>
                        <a:gd name="connsiteX12" fmla="*/ 397654 w 1119371"/>
                        <a:gd name="connsiteY12" fmla="*/ 1278176 h 2079307"/>
                        <a:gd name="connsiteX13" fmla="*/ 426277 w 1119371"/>
                        <a:gd name="connsiteY13" fmla="*/ 740188 h 2079307"/>
                        <a:gd name="connsiteX14" fmla="*/ 651118 w 1119371"/>
                        <a:gd name="connsiteY14" fmla="*/ 356174 h 2079307"/>
                        <a:gd name="connsiteX15" fmla="*/ 0 w 1119371"/>
                        <a:gd name="connsiteY15" fmla="*/ 6790 h 2079307"/>
                        <a:gd name="connsiteX0" fmla="*/ 0 w 1119371"/>
                        <a:gd name="connsiteY0" fmla="*/ 6790 h 2079307"/>
                        <a:gd name="connsiteX1" fmla="*/ 1074572 w 1119371"/>
                        <a:gd name="connsiteY1" fmla="*/ 246283 h 2079307"/>
                        <a:gd name="connsiteX2" fmla="*/ 1084761 w 1119371"/>
                        <a:gd name="connsiteY2" fmla="*/ 256254 h 2079307"/>
                        <a:gd name="connsiteX3" fmla="*/ 1081546 w 1119371"/>
                        <a:gd name="connsiteY3" fmla="*/ 431138 h 2079307"/>
                        <a:gd name="connsiteX4" fmla="*/ 786109 w 1119371"/>
                        <a:gd name="connsiteY4" fmla="*/ 645756 h 2079307"/>
                        <a:gd name="connsiteX5" fmla="*/ 522856 w 1119371"/>
                        <a:gd name="connsiteY5" fmla="*/ 999017 h 2079307"/>
                        <a:gd name="connsiteX6" fmla="*/ 774571 w 1119371"/>
                        <a:gd name="connsiteY6" fmla="*/ 1432694 h 2079307"/>
                        <a:gd name="connsiteX7" fmla="*/ 1070352 w 1119371"/>
                        <a:gd name="connsiteY7" fmla="*/ 1663519 h 2079307"/>
                        <a:gd name="connsiteX8" fmla="*/ 1067787 w 1119371"/>
                        <a:gd name="connsiteY8" fmla="*/ 1853439 h 2079307"/>
                        <a:gd name="connsiteX9" fmla="*/ 1057256 w 1119371"/>
                        <a:gd name="connsiteY9" fmla="*/ 1863853 h 2079307"/>
                        <a:gd name="connsiteX10" fmla="*/ 30269 w 1119371"/>
                        <a:gd name="connsiteY10" fmla="*/ 2069897 h 2079307"/>
                        <a:gd name="connsiteX11" fmla="*/ 573243 w 1119371"/>
                        <a:gd name="connsiteY11" fmla="*/ 1696117 h 2079307"/>
                        <a:gd name="connsiteX12" fmla="*/ 397654 w 1119371"/>
                        <a:gd name="connsiteY12" fmla="*/ 1278176 h 2079307"/>
                        <a:gd name="connsiteX13" fmla="*/ 426277 w 1119371"/>
                        <a:gd name="connsiteY13" fmla="*/ 740188 h 2079307"/>
                        <a:gd name="connsiteX14" fmla="*/ 651118 w 1119371"/>
                        <a:gd name="connsiteY14" fmla="*/ 356174 h 2079307"/>
                        <a:gd name="connsiteX15" fmla="*/ 0 w 1119371"/>
                        <a:gd name="connsiteY15" fmla="*/ 6790 h 2079307"/>
                        <a:gd name="connsiteX0" fmla="*/ 69310 w 1089102"/>
                        <a:gd name="connsiteY0" fmla="*/ 7056 h 2068963"/>
                        <a:gd name="connsiteX1" fmla="*/ 1044303 w 1089102"/>
                        <a:gd name="connsiteY1" fmla="*/ 235939 h 2068963"/>
                        <a:gd name="connsiteX2" fmla="*/ 1054492 w 1089102"/>
                        <a:gd name="connsiteY2" fmla="*/ 245910 h 2068963"/>
                        <a:gd name="connsiteX3" fmla="*/ 1051277 w 1089102"/>
                        <a:gd name="connsiteY3" fmla="*/ 420794 h 2068963"/>
                        <a:gd name="connsiteX4" fmla="*/ 755840 w 1089102"/>
                        <a:gd name="connsiteY4" fmla="*/ 635412 h 2068963"/>
                        <a:gd name="connsiteX5" fmla="*/ 492587 w 1089102"/>
                        <a:gd name="connsiteY5" fmla="*/ 988673 h 2068963"/>
                        <a:gd name="connsiteX6" fmla="*/ 744302 w 1089102"/>
                        <a:gd name="connsiteY6" fmla="*/ 1422350 h 2068963"/>
                        <a:gd name="connsiteX7" fmla="*/ 1040083 w 1089102"/>
                        <a:gd name="connsiteY7" fmla="*/ 1653175 h 2068963"/>
                        <a:gd name="connsiteX8" fmla="*/ 1037518 w 1089102"/>
                        <a:gd name="connsiteY8" fmla="*/ 1843095 h 2068963"/>
                        <a:gd name="connsiteX9" fmla="*/ 1026987 w 1089102"/>
                        <a:gd name="connsiteY9" fmla="*/ 1853509 h 2068963"/>
                        <a:gd name="connsiteX10" fmla="*/ 0 w 1089102"/>
                        <a:gd name="connsiteY10" fmla="*/ 2059553 h 2068963"/>
                        <a:gd name="connsiteX11" fmla="*/ 542974 w 1089102"/>
                        <a:gd name="connsiteY11" fmla="*/ 1685773 h 2068963"/>
                        <a:gd name="connsiteX12" fmla="*/ 367385 w 1089102"/>
                        <a:gd name="connsiteY12" fmla="*/ 1267832 h 2068963"/>
                        <a:gd name="connsiteX13" fmla="*/ 396008 w 1089102"/>
                        <a:gd name="connsiteY13" fmla="*/ 729844 h 2068963"/>
                        <a:gd name="connsiteX14" fmla="*/ 620849 w 1089102"/>
                        <a:gd name="connsiteY14" fmla="*/ 345830 h 2068963"/>
                        <a:gd name="connsiteX15" fmla="*/ 69310 w 1089102"/>
                        <a:gd name="connsiteY15" fmla="*/ 7056 h 2068963"/>
                        <a:gd name="connsiteX0" fmla="*/ 0 w 1110699"/>
                        <a:gd name="connsiteY0" fmla="*/ 6792 h 2079153"/>
                        <a:gd name="connsiteX1" fmla="*/ 1065900 w 1110699"/>
                        <a:gd name="connsiteY1" fmla="*/ 246129 h 2079153"/>
                        <a:gd name="connsiteX2" fmla="*/ 1076089 w 1110699"/>
                        <a:gd name="connsiteY2" fmla="*/ 256100 h 2079153"/>
                        <a:gd name="connsiteX3" fmla="*/ 1072874 w 1110699"/>
                        <a:gd name="connsiteY3" fmla="*/ 430984 h 2079153"/>
                        <a:gd name="connsiteX4" fmla="*/ 777437 w 1110699"/>
                        <a:gd name="connsiteY4" fmla="*/ 645602 h 2079153"/>
                        <a:gd name="connsiteX5" fmla="*/ 514184 w 1110699"/>
                        <a:gd name="connsiteY5" fmla="*/ 998863 h 2079153"/>
                        <a:gd name="connsiteX6" fmla="*/ 765899 w 1110699"/>
                        <a:gd name="connsiteY6" fmla="*/ 1432540 h 2079153"/>
                        <a:gd name="connsiteX7" fmla="*/ 1061680 w 1110699"/>
                        <a:gd name="connsiteY7" fmla="*/ 1663365 h 2079153"/>
                        <a:gd name="connsiteX8" fmla="*/ 1059115 w 1110699"/>
                        <a:gd name="connsiteY8" fmla="*/ 1853285 h 2079153"/>
                        <a:gd name="connsiteX9" fmla="*/ 1048584 w 1110699"/>
                        <a:gd name="connsiteY9" fmla="*/ 1863699 h 2079153"/>
                        <a:gd name="connsiteX10" fmla="*/ 21597 w 1110699"/>
                        <a:gd name="connsiteY10" fmla="*/ 2069743 h 2079153"/>
                        <a:gd name="connsiteX11" fmla="*/ 564571 w 1110699"/>
                        <a:gd name="connsiteY11" fmla="*/ 1695963 h 2079153"/>
                        <a:gd name="connsiteX12" fmla="*/ 388982 w 1110699"/>
                        <a:gd name="connsiteY12" fmla="*/ 1278022 h 2079153"/>
                        <a:gd name="connsiteX13" fmla="*/ 417605 w 1110699"/>
                        <a:gd name="connsiteY13" fmla="*/ 740034 h 2079153"/>
                        <a:gd name="connsiteX14" fmla="*/ 642446 w 1110699"/>
                        <a:gd name="connsiteY14" fmla="*/ 356020 h 2079153"/>
                        <a:gd name="connsiteX15" fmla="*/ 0 w 1110699"/>
                        <a:gd name="connsiteY15" fmla="*/ 6792 h 2079153"/>
                        <a:gd name="connsiteX0" fmla="*/ 0 w 1110699"/>
                        <a:gd name="connsiteY0" fmla="*/ 6792 h 2069743"/>
                        <a:gd name="connsiteX1" fmla="*/ 1065900 w 1110699"/>
                        <a:gd name="connsiteY1" fmla="*/ 246129 h 2069743"/>
                        <a:gd name="connsiteX2" fmla="*/ 1076089 w 1110699"/>
                        <a:gd name="connsiteY2" fmla="*/ 256100 h 2069743"/>
                        <a:gd name="connsiteX3" fmla="*/ 1072874 w 1110699"/>
                        <a:gd name="connsiteY3" fmla="*/ 430984 h 2069743"/>
                        <a:gd name="connsiteX4" fmla="*/ 777437 w 1110699"/>
                        <a:gd name="connsiteY4" fmla="*/ 645602 h 2069743"/>
                        <a:gd name="connsiteX5" fmla="*/ 514184 w 1110699"/>
                        <a:gd name="connsiteY5" fmla="*/ 998863 h 2069743"/>
                        <a:gd name="connsiteX6" fmla="*/ 765899 w 1110699"/>
                        <a:gd name="connsiteY6" fmla="*/ 1432540 h 2069743"/>
                        <a:gd name="connsiteX7" fmla="*/ 1061680 w 1110699"/>
                        <a:gd name="connsiteY7" fmla="*/ 1663365 h 2069743"/>
                        <a:gd name="connsiteX8" fmla="*/ 1059115 w 1110699"/>
                        <a:gd name="connsiteY8" fmla="*/ 1853285 h 2069743"/>
                        <a:gd name="connsiteX9" fmla="*/ 21597 w 1110699"/>
                        <a:gd name="connsiteY9" fmla="*/ 2069743 h 2069743"/>
                        <a:gd name="connsiteX10" fmla="*/ 564571 w 1110699"/>
                        <a:gd name="connsiteY10" fmla="*/ 1695963 h 2069743"/>
                        <a:gd name="connsiteX11" fmla="*/ 388982 w 1110699"/>
                        <a:gd name="connsiteY11" fmla="*/ 1278022 h 2069743"/>
                        <a:gd name="connsiteX12" fmla="*/ 417605 w 1110699"/>
                        <a:gd name="connsiteY12" fmla="*/ 740034 h 2069743"/>
                        <a:gd name="connsiteX13" fmla="*/ 642446 w 1110699"/>
                        <a:gd name="connsiteY13" fmla="*/ 356020 h 2069743"/>
                        <a:gd name="connsiteX14" fmla="*/ 0 w 1110699"/>
                        <a:gd name="connsiteY14" fmla="*/ 6792 h 2069743"/>
                        <a:gd name="connsiteX0" fmla="*/ 0 w 1110699"/>
                        <a:gd name="connsiteY0" fmla="*/ 6792 h 2069831"/>
                        <a:gd name="connsiteX1" fmla="*/ 1065900 w 1110699"/>
                        <a:gd name="connsiteY1" fmla="*/ 246129 h 2069831"/>
                        <a:gd name="connsiteX2" fmla="*/ 1076089 w 1110699"/>
                        <a:gd name="connsiteY2" fmla="*/ 256100 h 2069831"/>
                        <a:gd name="connsiteX3" fmla="*/ 1072874 w 1110699"/>
                        <a:gd name="connsiteY3" fmla="*/ 430984 h 2069831"/>
                        <a:gd name="connsiteX4" fmla="*/ 777437 w 1110699"/>
                        <a:gd name="connsiteY4" fmla="*/ 645602 h 2069831"/>
                        <a:gd name="connsiteX5" fmla="*/ 514184 w 1110699"/>
                        <a:gd name="connsiteY5" fmla="*/ 998863 h 2069831"/>
                        <a:gd name="connsiteX6" fmla="*/ 765899 w 1110699"/>
                        <a:gd name="connsiteY6" fmla="*/ 1432540 h 2069831"/>
                        <a:gd name="connsiteX7" fmla="*/ 1061680 w 1110699"/>
                        <a:gd name="connsiteY7" fmla="*/ 1663365 h 2069831"/>
                        <a:gd name="connsiteX8" fmla="*/ 21597 w 1110699"/>
                        <a:gd name="connsiteY8" fmla="*/ 2069743 h 2069831"/>
                        <a:gd name="connsiteX9" fmla="*/ 564571 w 1110699"/>
                        <a:gd name="connsiteY9" fmla="*/ 1695963 h 2069831"/>
                        <a:gd name="connsiteX10" fmla="*/ 388982 w 1110699"/>
                        <a:gd name="connsiteY10" fmla="*/ 1278022 h 2069831"/>
                        <a:gd name="connsiteX11" fmla="*/ 417605 w 1110699"/>
                        <a:gd name="connsiteY11" fmla="*/ 740034 h 2069831"/>
                        <a:gd name="connsiteX12" fmla="*/ 642446 w 1110699"/>
                        <a:gd name="connsiteY12" fmla="*/ 356020 h 2069831"/>
                        <a:gd name="connsiteX13" fmla="*/ 0 w 1110699"/>
                        <a:gd name="connsiteY13" fmla="*/ 6792 h 2069831"/>
                        <a:gd name="connsiteX0" fmla="*/ 0 w 1110699"/>
                        <a:gd name="connsiteY0" fmla="*/ 6792 h 2105904"/>
                        <a:gd name="connsiteX1" fmla="*/ 1065900 w 1110699"/>
                        <a:gd name="connsiteY1" fmla="*/ 246129 h 2105904"/>
                        <a:gd name="connsiteX2" fmla="*/ 1076089 w 1110699"/>
                        <a:gd name="connsiteY2" fmla="*/ 256100 h 2105904"/>
                        <a:gd name="connsiteX3" fmla="*/ 1072874 w 1110699"/>
                        <a:gd name="connsiteY3" fmla="*/ 430984 h 2105904"/>
                        <a:gd name="connsiteX4" fmla="*/ 777437 w 1110699"/>
                        <a:gd name="connsiteY4" fmla="*/ 645602 h 2105904"/>
                        <a:gd name="connsiteX5" fmla="*/ 514184 w 1110699"/>
                        <a:gd name="connsiteY5" fmla="*/ 998863 h 2105904"/>
                        <a:gd name="connsiteX6" fmla="*/ 765899 w 1110699"/>
                        <a:gd name="connsiteY6" fmla="*/ 1432540 h 2105904"/>
                        <a:gd name="connsiteX7" fmla="*/ 1061680 w 1110699"/>
                        <a:gd name="connsiteY7" fmla="*/ 1663365 h 2105904"/>
                        <a:gd name="connsiteX8" fmla="*/ 596835 w 1110699"/>
                        <a:gd name="connsiteY8" fmla="*/ 2067169 h 2105904"/>
                        <a:gd name="connsiteX9" fmla="*/ 21597 w 1110699"/>
                        <a:gd name="connsiteY9" fmla="*/ 2069743 h 2105904"/>
                        <a:gd name="connsiteX10" fmla="*/ 564571 w 1110699"/>
                        <a:gd name="connsiteY10" fmla="*/ 1695963 h 2105904"/>
                        <a:gd name="connsiteX11" fmla="*/ 388982 w 1110699"/>
                        <a:gd name="connsiteY11" fmla="*/ 1278022 h 2105904"/>
                        <a:gd name="connsiteX12" fmla="*/ 417605 w 1110699"/>
                        <a:gd name="connsiteY12" fmla="*/ 740034 h 2105904"/>
                        <a:gd name="connsiteX13" fmla="*/ 642446 w 1110699"/>
                        <a:gd name="connsiteY13" fmla="*/ 356020 h 2105904"/>
                        <a:gd name="connsiteX14" fmla="*/ 0 w 1110699"/>
                        <a:gd name="connsiteY14" fmla="*/ 6792 h 2105904"/>
                        <a:gd name="connsiteX0" fmla="*/ 0 w 1110699"/>
                        <a:gd name="connsiteY0" fmla="*/ 6792 h 2135904"/>
                        <a:gd name="connsiteX1" fmla="*/ 1065900 w 1110699"/>
                        <a:gd name="connsiteY1" fmla="*/ 246129 h 2135904"/>
                        <a:gd name="connsiteX2" fmla="*/ 1076089 w 1110699"/>
                        <a:gd name="connsiteY2" fmla="*/ 256100 h 2135904"/>
                        <a:gd name="connsiteX3" fmla="*/ 1072874 w 1110699"/>
                        <a:gd name="connsiteY3" fmla="*/ 430984 h 2135904"/>
                        <a:gd name="connsiteX4" fmla="*/ 777437 w 1110699"/>
                        <a:gd name="connsiteY4" fmla="*/ 645602 h 2135904"/>
                        <a:gd name="connsiteX5" fmla="*/ 514184 w 1110699"/>
                        <a:gd name="connsiteY5" fmla="*/ 998863 h 2135904"/>
                        <a:gd name="connsiteX6" fmla="*/ 765899 w 1110699"/>
                        <a:gd name="connsiteY6" fmla="*/ 1432540 h 2135904"/>
                        <a:gd name="connsiteX7" fmla="*/ 1061680 w 1110699"/>
                        <a:gd name="connsiteY7" fmla="*/ 1663365 h 2135904"/>
                        <a:gd name="connsiteX8" fmla="*/ 596835 w 1110699"/>
                        <a:gd name="connsiteY8" fmla="*/ 2067169 h 2135904"/>
                        <a:gd name="connsiteX9" fmla="*/ 20704 w 1110699"/>
                        <a:gd name="connsiteY9" fmla="*/ 2121895 h 2135904"/>
                        <a:gd name="connsiteX10" fmla="*/ 564571 w 1110699"/>
                        <a:gd name="connsiteY10" fmla="*/ 1695963 h 2135904"/>
                        <a:gd name="connsiteX11" fmla="*/ 388982 w 1110699"/>
                        <a:gd name="connsiteY11" fmla="*/ 1278022 h 2135904"/>
                        <a:gd name="connsiteX12" fmla="*/ 417605 w 1110699"/>
                        <a:gd name="connsiteY12" fmla="*/ 740034 h 2135904"/>
                        <a:gd name="connsiteX13" fmla="*/ 642446 w 1110699"/>
                        <a:gd name="connsiteY13" fmla="*/ 356020 h 2135904"/>
                        <a:gd name="connsiteX14" fmla="*/ 0 w 1110699"/>
                        <a:gd name="connsiteY14" fmla="*/ 6792 h 2135904"/>
                        <a:gd name="connsiteX0" fmla="*/ 0 w 1110699"/>
                        <a:gd name="connsiteY0" fmla="*/ 6792 h 2100528"/>
                        <a:gd name="connsiteX1" fmla="*/ 1065900 w 1110699"/>
                        <a:gd name="connsiteY1" fmla="*/ 246129 h 2100528"/>
                        <a:gd name="connsiteX2" fmla="*/ 1076089 w 1110699"/>
                        <a:gd name="connsiteY2" fmla="*/ 256100 h 2100528"/>
                        <a:gd name="connsiteX3" fmla="*/ 1072874 w 1110699"/>
                        <a:gd name="connsiteY3" fmla="*/ 430984 h 2100528"/>
                        <a:gd name="connsiteX4" fmla="*/ 777437 w 1110699"/>
                        <a:gd name="connsiteY4" fmla="*/ 645602 h 2100528"/>
                        <a:gd name="connsiteX5" fmla="*/ 514184 w 1110699"/>
                        <a:gd name="connsiteY5" fmla="*/ 998863 h 2100528"/>
                        <a:gd name="connsiteX6" fmla="*/ 765899 w 1110699"/>
                        <a:gd name="connsiteY6" fmla="*/ 1432540 h 2100528"/>
                        <a:gd name="connsiteX7" fmla="*/ 1061680 w 1110699"/>
                        <a:gd name="connsiteY7" fmla="*/ 1663365 h 2100528"/>
                        <a:gd name="connsiteX8" fmla="*/ 596835 w 1110699"/>
                        <a:gd name="connsiteY8" fmla="*/ 2067169 h 2100528"/>
                        <a:gd name="connsiteX9" fmla="*/ 27584 w 1110699"/>
                        <a:gd name="connsiteY9" fmla="*/ 2053851 h 2100528"/>
                        <a:gd name="connsiteX10" fmla="*/ 564571 w 1110699"/>
                        <a:gd name="connsiteY10" fmla="*/ 1695963 h 2100528"/>
                        <a:gd name="connsiteX11" fmla="*/ 388982 w 1110699"/>
                        <a:gd name="connsiteY11" fmla="*/ 1278022 h 2100528"/>
                        <a:gd name="connsiteX12" fmla="*/ 417605 w 1110699"/>
                        <a:gd name="connsiteY12" fmla="*/ 740034 h 2100528"/>
                        <a:gd name="connsiteX13" fmla="*/ 642446 w 1110699"/>
                        <a:gd name="connsiteY13" fmla="*/ 356020 h 2100528"/>
                        <a:gd name="connsiteX14" fmla="*/ 0 w 1110699"/>
                        <a:gd name="connsiteY14" fmla="*/ 6792 h 2100528"/>
                        <a:gd name="connsiteX0" fmla="*/ 0 w 1110699"/>
                        <a:gd name="connsiteY0" fmla="*/ 6792 h 2100528"/>
                        <a:gd name="connsiteX1" fmla="*/ 1065900 w 1110699"/>
                        <a:gd name="connsiteY1" fmla="*/ 246129 h 2100528"/>
                        <a:gd name="connsiteX2" fmla="*/ 1076089 w 1110699"/>
                        <a:gd name="connsiteY2" fmla="*/ 256100 h 2100528"/>
                        <a:gd name="connsiteX3" fmla="*/ 1072874 w 1110699"/>
                        <a:gd name="connsiteY3" fmla="*/ 430984 h 2100528"/>
                        <a:gd name="connsiteX4" fmla="*/ 777437 w 1110699"/>
                        <a:gd name="connsiteY4" fmla="*/ 645602 h 2100528"/>
                        <a:gd name="connsiteX5" fmla="*/ 514184 w 1110699"/>
                        <a:gd name="connsiteY5" fmla="*/ 998863 h 2100528"/>
                        <a:gd name="connsiteX6" fmla="*/ 765899 w 1110699"/>
                        <a:gd name="connsiteY6" fmla="*/ 1432540 h 2100528"/>
                        <a:gd name="connsiteX7" fmla="*/ 1061680 w 1110699"/>
                        <a:gd name="connsiteY7" fmla="*/ 1663365 h 2100528"/>
                        <a:gd name="connsiteX8" fmla="*/ 596835 w 1110699"/>
                        <a:gd name="connsiteY8" fmla="*/ 2067169 h 2100528"/>
                        <a:gd name="connsiteX9" fmla="*/ 27584 w 1110699"/>
                        <a:gd name="connsiteY9" fmla="*/ 2053851 h 2100528"/>
                        <a:gd name="connsiteX10" fmla="*/ 564571 w 1110699"/>
                        <a:gd name="connsiteY10" fmla="*/ 1695963 h 2100528"/>
                        <a:gd name="connsiteX11" fmla="*/ 388982 w 1110699"/>
                        <a:gd name="connsiteY11" fmla="*/ 1278022 h 2100528"/>
                        <a:gd name="connsiteX12" fmla="*/ 417605 w 1110699"/>
                        <a:gd name="connsiteY12" fmla="*/ 740034 h 2100528"/>
                        <a:gd name="connsiteX13" fmla="*/ 562721 w 1110699"/>
                        <a:gd name="connsiteY13" fmla="*/ 360311 h 2100528"/>
                        <a:gd name="connsiteX14" fmla="*/ 0 w 1110699"/>
                        <a:gd name="connsiteY14" fmla="*/ 6792 h 2100528"/>
                        <a:gd name="connsiteX0" fmla="*/ 55103 w 1083170"/>
                        <a:gd name="connsiteY0" fmla="*/ 6830 h 2099074"/>
                        <a:gd name="connsiteX1" fmla="*/ 1038371 w 1083170"/>
                        <a:gd name="connsiteY1" fmla="*/ 244675 h 2099074"/>
                        <a:gd name="connsiteX2" fmla="*/ 1048560 w 1083170"/>
                        <a:gd name="connsiteY2" fmla="*/ 254646 h 2099074"/>
                        <a:gd name="connsiteX3" fmla="*/ 1045345 w 1083170"/>
                        <a:gd name="connsiteY3" fmla="*/ 429530 h 2099074"/>
                        <a:gd name="connsiteX4" fmla="*/ 749908 w 1083170"/>
                        <a:gd name="connsiteY4" fmla="*/ 644148 h 2099074"/>
                        <a:gd name="connsiteX5" fmla="*/ 486655 w 1083170"/>
                        <a:gd name="connsiteY5" fmla="*/ 997409 h 2099074"/>
                        <a:gd name="connsiteX6" fmla="*/ 738370 w 1083170"/>
                        <a:gd name="connsiteY6" fmla="*/ 1431086 h 2099074"/>
                        <a:gd name="connsiteX7" fmla="*/ 1034151 w 1083170"/>
                        <a:gd name="connsiteY7" fmla="*/ 1661911 h 2099074"/>
                        <a:gd name="connsiteX8" fmla="*/ 569306 w 1083170"/>
                        <a:gd name="connsiteY8" fmla="*/ 2065715 h 2099074"/>
                        <a:gd name="connsiteX9" fmla="*/ 55 w 1083170"/>
                        <a:gd name="connsiteY9" fmla="*/ 2052397 h 2099074"/>
                        <a:gd name="connsiteX10" fmla="*/ 537042 w 1083170"/>
                        <a:gd name="connsiteY10" fmla="*/ 1694509 h 2099074"/>
                        <a:gd name="connsiteX11" fmla="*/ 361453 w 1083170"/>
                        <a:gd name="connsiteY11" fmla="*/ 1276568 h 2099074"/>
                        <a:gd name="connsiteX12" fmla="*/ 390076 w 1083170"/>
                        <a:gd name="connsiteY12" fmla="*/ 738580 h 2099074"/>
                        <a:gd name="connsiteX13" fmla="*/ 535192 w 1083170"/>
                        <a:gd name="connsiteY13" fmla="*/ 358857 h 2099074"/>
                        <a:gd name="connsiteX14" fmla="*/ 55103 w 1083170"/>
                        <a:gd name="connsiteY14" fmla="*/ 6830 h 2099074"/>
                        <a:gd name="connsiteX0" fmla="*/ 39010 w 1067077"/>
                        <a:gd name="connsiteY0" fmla="*/ 6830 h 2109299"/>
                        <a:gd name="connsiteX1" fmla="*/ 1022278 w 1067077"/>
                        <a:gd name="connsiteY1" fmla="*/ 244675 h 2109299"/>
                        <a:gd name="connsiteX2" fmla="*/ 1032467 w 1067077"/>
                        <a:gd name="connsiteY2" fmla="*/ 254646 h 2109299"/>
                        <a:gd name="connsiteX3" fmla="*/ 1029252 w 1067077"/>
                        <a:gd name="connsiteY3" fmla="*/ 429530 h 2109299"/>
                        <a:gd name="connsiteX4" fmla="*/ 733815 w 1067077"/>
                        <a:gd name="connsiteY4" fmla="*/ 644148 h 2109299"/>
                        <a:gd name="connsiteX5" fmla="*/ 470562 w 1067077"/>
                        <a:gd name="connsiteY5" fmla="*/ 997409 h 2109299"/>
                        <a:gd name="connsiteX6" fmla="*/ 722277 w 1067077"/>
                        <a:gd name="connsiteY6" fmla="*/ 1431086 h 2109299"/>
                        <a:gd name="connsiteX7" fmla="*/ 1018058 w 1067077"/>
                        <a:gd name="connsiteY7" fmla="*/ 1661911 h 2109299"/>
                        <a:gd name="connsiteX8" fmla="*/ 553213 w 1067077"/>
                        <a:gd name="connsiteY8" fmla="*/ 2065715 h 2109299"/>
                        <a:gd name="connsiteX9" fmla="*/ 56 w 1067077"/>
                        <a:gd name="connsiteY9" fmla="*/ 2078327 h 2109299"/>
                        <a:gd name="connsiteX10" fmla="*/ 520949 w 1067077"/>
                        <a:gd name="connsiteY10" fmla="*/ 1694509 h 2109299"/>
                        <a:gd name="connsiteX11" fmla="*/ 345360 w 1067077"/>
                        <a:gd name="connsiteY11" fmla="*/ 1276568 h 2109299"/>
                        <a:gd name="connsiteX12" fmla="*/ 373983 w 1067077"/>
                        <a:gd name="connsiteY12" fmla="*/ 738580 h 2109299"/>
                        <a:gd name="connsiteX13" fmla="*/ 519099 w 1067077"/>
                        <a:gd name="connsiteY13" fmla="*/ 358857 h 2109299"/>
                        <a:gd name="connsiteX14" fmla="*/ 39010 w 1067077"/>
                        <a:gd name="connsiteY14" fmla="*/ 6830 h 2109299"/>
                        <a:gd name="connsiteX0" fmla="*/ 40103 w 1068170"/>
                        <a:gd name="connsiteY0" fmla="*/ 6830 h 2158600"/>
                        <a:gd name="connsiteX1" fmla="*/ 1023371 w 1068170"/>
                        <a:gd name="connsiteY1" fmla="*/ 244675 h 2158600"/>
                        <a:gd name="connsiteX2" fmla="*/ 1033560 w 1068170"/>
                        <a:gd name="connsiteY2" fmla="*/ 254646 h 2158600"/>
                        <a:gd name="connsiteX3" fmla="*/ 1030345 w 1068170"/>
                        <a:gd name="connsiteY3" fmla="*/ 429530 h 2158600"/>
                        <a:gd name="connsiteX4" fmla="*/ 734908 w 1068170"/>
                        <a:gd name="connsiteY4" fmla="*/ 644148 h 2158600"/>
                        <a:gd name="connsiteX5" fmla="*/ 471655 w 1068170"/>
                        <a:gd name="connsiteY5" fmla="*/ 997409 h 2158600"/>
                        <a:gd name="connsiteX6" fmla="*/ 723370 w 1068170"/>
                        <a:gd name="connsiteY6" fmla="*/ 1431086 h 2158600"/>
                        <a:gd name="connsiteX7" fmla="*/ 1019151 w 1068170"/>
                        <a:gd name="connsiteY7" fmla="*/ 1661911 h 2158600"/>
                        <a:gd name="connsiteX8" fmla="*/ 554306 w 1068170"/>
                        <a:gd name="connsiteY8" fmla="*/ 2065715 h 2158600"/>
                        <a:gd name="connsiteX9" fmla="*/ 55 w 1068170"/>
                        <a:gd name="connsiteY9" fmla="*/ 2147575 h 2158600"/>
                        <a:gd name="connsiteX10" fmla="*/ 522042 w 1068170"/>
                        <a:gd name="connsiteY10" fmla="*/ 1694509 h 2158600"/>
                        <a:gd name="connsiteX11" fmla="*/ 346453 w 1068170"/>
                        <a:gd name="connsiteY11" fmla="*/ 1276568 h 2158600"/>
                        <a:gd name="connsiteX12" fmla="*/ 375076 w 1068170"/>
                        <a:gd name="connsiteY12" fmla="*/ 738580 h 2158600"/>
                        <a:gd name="connsiteX13" fmla="*/ 520192 w 1068170"/>
                        <a:gd name="connsiteY13" fmla="*/ 358857 h 2158600"/>
                        <a:gd name="connsiteX14" fmla="*/ 40103 w 1068170"/>
                        <a:gd name="connsiteY14" fmla="*/ 6830 h 215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068170" h="2158600">
                          <a:moveTo>
                            <a:pt x="40103" y="6830"/>
                          </a:moveTo>
                          <a:cubicBezTo>
                            <a:pt x="89253" y="-43392"/>
                            <a:pt x="975996" y="198312"/>
                            <a:pt x="1023371" y="244675"/>
                          </a:cubicBezTo>
                          <a:lnTo>
                            <a:pt x="1033560" y="254646"/>
                          </a:lnTo>
                          <a:cubicBezTo>
                            <a:pt x="1080934" y="301010"/>
                            <a:pt x="1079495" y="379307"/>
                            <a:pt x="1030345" y="429530"/>
                          </a:cubicBezTo>
                          <a:lnTo>
                            <a:pt x="734908" y="644148"/>
                          </a:lnTo>
                          <a:cubicBezTo>
                            <a:pt x="642805" y="746576"/>
                            <a:pt x="468676" y="816999"/>
                            <a:pt x="471655" y="997409"/>
                          </a:cubicBezTo>
                          <a:cubicBezTo>
                            <a:pt x="445112" y="1153302"/>
                            <a:pt x="613659" y="1307679"/>
                            <a:pt x="723370" y="1431086"/>
                          </a:cubicBezTo>
                          <a:lnTo>
                            <a:pt x="1019151" y="1661911"/>
                          </a:lnTo>
                          <a:cubicBezTo>
                            <a:pt x="991529" y="1735286"/>
                            <a:pt x="724155" y="1984771"/>
                            <a:pt x="554306" y="2065715"/>
                          </a:cubicBezTo>
                          <a:cubicBezTo>
                            <a:pt x="384457" y="2146659"/>
                            <a:pt x="5987" y="2177046"/>
                            <a:pt x="55" y="2147575"/>
                          </a:cubicBezTo>
                          <a:cubicBezTo>
                            <a:pt x="-5877" y="2118104"/>
                            <a:pt x="464309" y="1839677"/>
                            <a:pt x="522042" y="1694509"/>
                          </a:cubicBezTo>
                          <a:cubicBezTo>
                            <a:pt x="579775" y="1549341"/>
                            <a:pt x="448587" y="1427107"/>
                            <a:pt x="346453" y="1276568"/>
                          </a:cubicBezTo>
                          <a:cubicBezTo>
                            <a:pt x="260865" y="1135411"/>
                            <a:pt x="256526" y="894603"/>
                            <a:pt x="375076" y="738580"/>
                          </a:cubicBezTo>
                          <a:cubicBezTo>
                            <a:pt x="471329" y="573661"/>
                            <a:pt x="501337" y="458495"/>
                            <a:pt x="520192" y="358857"/>
                          </a:cubicBezTo>
                          <a:cubicBezTo>
                            <a:pt x="493219" y="276252"/>
                            <a:pt x="386115" y="245999"/>
                            <a:pt x="40103" y="6830"/>
                          </a:cubicBezTo>
                          <a:close/>
                        </a:path>
                      </a:pathLst>
                    </a:custGeom>
                    <a:solidFill>
                      <a:srgbClr val="C87D5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008" name="Szabadkézi sokszög 1007"/>
                    <p:cNvSpPr/>
                    <p:nvPr/>
                  </p:nvSpPr>
                  <p:spPr>
                    <a:xfrm>
                      <a:off x="2046282" y="1828031"/>
                      <a:ext cx="37633" cy="2343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09" name="Szabadkézi sokszög 1008"/>
                    <p:cNvSpPr/>
                    <p:nvPr/>
                  </p:nvSpPr>
                  <p:spPr>
                    <a:xfrm>
                      <a:off x="2035218" y="1830375"/>
                      <a:ext cx="11066" cy="1698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10" name="Szabadkézi sokszög 1009"/>
                    <p:cNvSpPr/>
                    <p:nvPr/>
                  </p:nvSpPr>
                  <p:spPr>
                    <a:xfrm>
                      <a:off x="2011447" y="1832072"/>
                      <a:ext cx="23770" cy="4623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11" name="Szabadkézi sokszög 1010"/>
                    <p:cNvSpPr/>
                    <p:nvPr/>
                  </p:nvSpPr>
                  <p:spPr>
                    <a:xfrm>
                      <a:off x="2000343" y="1836695"/>
                      <a:ext cx="11103" cy="2980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12" name="Szabadkézi sokszög 1011"/>
                    <p:cNvSpPr/>
                    <p:nvPr/>
                  </p:nvSpPr>
                  <p:spPr>
                    <a:xfrm>
                      <a:off x="1979802" y="1839674"/>
                      <a:ext cx="20542" cy="7215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13" name="Szabadkézi sokszög 1012"/>
                    <p:cNvSpPr/>
                    <p:nvPr/>
                  </p:nvSpPr>
                  <p:spPr>
                    <a:xfrm>
                      <a:off x="1971172" y="1846888"/>
                      <a:ext cx="8630" cy="3520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14" name="Szabadkézi sokszög 1013"/>
                    <p:cNvSpPr/>
                    <p:nvPr/>
                  </p:nvSpPr>
                  <p:spPr>
                    <a:xfrm>
                      <a:off x="1947611" y="1850409"/>
                      <a:ext cx="23561" cy="13447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15" name="Ellipszis 1014"/>
                    <p:cNvSpPr/>
                    <p:nvPr/>
                  </p:nvSpPr>
                  <p:spPr>
                    <a:xfrm flipH="1">
                      <a:off x="1787847" y="1661538"/>
                      <a:ext cx="295432" cy="154955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16" name="Ellipszis 1015"/>
                    <p:cNvSpPr/>
                    <p:nvPr/>
                  </p:nvSpPr>
                  <p:spPr>
                    <a:xfrm flipH="1">
                      <a:off x="1793856" y="1636406"/>
                      <a:ext cx="283416" cy="154955"/>
                    </a:xfrm>
                    <a:prstGeom prst="ellipse">
                      <a:avLst/>
                    </a:prstGeom>
                    <a:solidFill>
                      <a:srgbClr val="F4914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17" name="Ellipszis 1016"/>
                    <p:cNvSpPr/>
                    <p:nvPr/>
                  </p:nvSpPr>
                  <p:spPr>
                    <a:xfrm rot="16200000" flipH="1">
                      <a:off x="1870507" y="1564369"/>
                      <a:ext cx="134968" cy="283416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18" name="Ellipszis 1017"/>
                    <p:cNvSpPr/>
                    <p:nvPr/>
                  </p:nvSpPr>
                  <p:spPr>
                    <a:xfrm rot="5400000" flipH="1">
                      <a:off x="1880484" y="1636094"/>
                      <a:ext cx="110006" cy="184864"/>
                    </a:xfrm>
                    <a:prstGeom prst="ellipse">
                      <a:avLst/>
                    </a:prstGeom>
                    <a:gradFill flip="none" rotWithShape="1">
                      <a:gsLst>
                        <a:gs pos="55000">
                          <a:schemeClr val="accent2">
                            <a:lumMod val="50000"/>
                          </a:schemeClr>
                        </a:gs>
                        <a:gs pos="31000">
                          <a:schemeClr val="accent2">
                            <a:lumMod val="75000"/>
                          </a:schemeClr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  <a:gs pos="88000">
                          <a:srgbClr val="00B050"/>
                        </a:gs>
                        <a:gs pos="78000">
                          <a:schemeClr val="accent2">
                            <a:lumMod val="5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19" name="Ellipszis 1018"/>
                    <p:cNvSpPr/>
                    <p:nvPr/>
                  </p:nvSpPr>
                  <p:spPr>
                    <a:xfrm flipH="1">
                      <a:off x="1836710" y="1705515"/>
                      <a:ext cx="21591" cy="22863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20" name="Szabadkézi sokszög 1019"/>
                    <p:cNvSpPr/>
                    <p:nvPr/>
                  </p:nvSpPr>
                  <p:spPr>
                    <a:xfrm rot="16200000" flipH="1">
                      <a:off x="1897786" y="1556305"/>
                      <a:ext cx="80413" cy="283416"/>
                    </a:xfrm>
                    <a:custGeom>
                      <a:avLst/>
                      <a:gdLst>
                        <a:gd name="connsiteX0" fmla="*/ 409807 w 488321"/>
                        <a:gd name="connsiteY0" fmla="*/ 0 h 813392"/>
                        <a:gd name="connsiteX1" fmla="*/ 488321 w 488321"/>
                        <a:gd name="connsiteY1" fmla="*/ 7856 h 813392"/>
                        <a:gd name="connsiteX2" fmla="*/ 484236 w 488321"/>
                        <a:gd name="connsiteY2" fmla="*/ 8264 h 813392"/>
                        <a:gd name="connsiteX3" fmla="*/ 157019 w 488321"/>
                        <a:gd name="connsiteY3" fmla="*/ 406697 h 813392"/>
                        <a:gd name="connsiteX4" fmla="*/ 484236 w 488321"/>
                        <a:gd name="connsiteY4" fmla="*/ 805130 h 813392"/>
                        <a:gd name="connsiteX5" fmla="*/ 488312 w 488321"/>
                        <a:gd name="connsiteY5" fmla="*/ 805538 h 813392"/>
                        <a:gd name="connsiteX6" fmla="*/ 409807 w 488321"/>
                        <a:gd name="connsiteY6" fmla="*/ 813392 h 813392"/>
                        <a:gd name="connsiteX7" fmla="*/ 0 w 488321"/>
                        <a:gd name="connsiteY7" fmla="*/ 406696 h 813392"/>
                        <a:gd name="connsiteX8" fmla="*/ 409807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409807" y="0"/>
                          </a:moveTo>
                          <a:lnTo>
                            <a:pt x="488321" y="7856"/>
                          </a:lnTo>
                          <a:lnTo>
                            <a:pt x="484236" y="8264"/>
                          </a:lnTo>
                          <a:cubicBezTo>
                            <a:pt x="297494" y="46187"/>
                            <a:pt x="157019" y="210162"/>
                            <a:pt x="157019" y="406697"/>
                          </a:cubicBezTo>
                          <a:cubicBezTo>
                            <a:pt x="157019" y="603233"/>
                            <a:pt x="297494" y="767208"/>
                            <a:pt x="484236" y="805130"/>
                          </a:cubicBezTo>
                          <a:lnTo>
                            <a:pt x="488312" y="805538"/>
                          </a:lnTo>
                          <a:lnTo>
                            <a:pt x="409807" y="813392"/>
                          </a:lnTo>
                          <a:cubicBezTo>
                            <a:pt x="183477" y="813392"/>
                            <a:pt x="0" y="631308"/>
                            <a:pt x="0" y="406696"/>
                          </a:cubicBezTo>
                          <a:cubicBezTo>
                            <a:pt x="0" y="182084"/>
                            <a:pt x="183477" y="0"/>
                            <a:pt x="409807" y="0"/>
                          </a:cubicBezTo>
                          <a:close/>
                        </a:path>
                      </a:pathLst>
                    </a:custGeom>
                    <a:solidFill>
                      <a:srgbClr val="F4B183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21" name="Szabadkézi sokszög 1020"/>
                    <p:cNvSpPr/>
                    <p:nvPr/>
                  </p:nvSpPr>
                  <p:spPr>
                    <a:xfrm rot="5400000" flipH="1">
                      <a:off x="1879659" y="1537125"/>
                      <a:ext cx="116665" cy="291884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7973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22" name="Ellipszis 1021"/>
                    <p:cNvSpPr/>
                    <p:nvPr/>
                  </p:nvSpPr>
                  <p:spPr>
                    <a:xfrm flipH="1">
                      <a:off x="1884374" y="1722608"/>
                      <a:ext cx="25837" cy="2684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23" name="Szabadkézi sokszög 1022"/>
                    <p:cNvSpPr/>
                    <p:nvPr/>
                  </p:nvSpPr>
                  <p:spPr>
                    <a:xfrm rot="20591341">
                      <a:off x="1729541" y="1434729"/>
                      <a:ext cx="367049" cy="147242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C87D54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24" name="Szabadkézi sokszög 1023"/>
                    <p:cNvSpPr/>
                    <p:nvPr/>
                  </p:nvSpPr>
                  <p:spPr>
                    <a:xfrm rot="322131" flipH="1">
                      <a:off x="2422076" y="1424746"/>
                      <a:ext cx="409781" cy="157741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C87D54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25" name="Szabadkézi sokszög 1024"/>
                    <p:cNvSpPr/>
                    <p:nvPr/>
                  </p:nvSpPr>
                  <p:spPr>
                    <a:xfrm>
                      <a:off x="2177661" y="1629321"/>
                      <a:ext cx="229959" cy="493826"/>
                    </a:xfrm>
                    <a:custGeom>
                      <a:avLst/>
                      <a:gdLst>
                        <a:gd name="connsiteX0" fmla="*/ 164849 w 334311"/>
                        <a:gd name="connsiteY0" fmla="*/ 0 h 740525"/>
                        <a:gd name="connsiteX1" fmla="*/ 234015 w 334311"/>
                        <a:gd name="connsiteY1" fmla="*/ 0 h 740525"/>
                        <a:gd name="connsiteX2" fmla="*/ 287962 w 334311"/>
                        <a:gd name="connsiteY2" fmla="*/ 577587 h 740525"/>
                        <a:gd name="connsiteX3" fmla="*/ 287962 w 334311"/>
                        <a:gd name="connsiteY3" fmla="*/ 577588 h 740525"/>
                        <a:gd name="connsiteX4" fmla="*/ 293795 w 334311"/>
                        <a:gd name="connsiteY4" fmla="*/ 580842 h 740525"/>
                        <a:gd name="connsiteX5" fmla="*/ 334311 w 334311"/>
                        <a:gd name="connsiteY5" fmla="*/ 646984 h 740525"/>
                        <a:gd name="connsiteX6" fmla="*/ 310686 w 334311"/>
                        <a:gd name="connsiteY6" fmla="*/ 699283 h 740525"/>
                        <a:gd name="connsiteX7" fmla="*/ 300136 w 334311"/>
                        <a:gd name="connsiteY7" fmla="*/ 707930 h 740525"/>
                        <a:gd name="connsiteX8" fmla="*/ 300136 w 334311"/>
                        <a:gd name="connsiteY8" fmla="*/ 707929 h 740525"/>
                        <a:gd name="connsiteX9" fmla="*/ 293795 w 334311"/>
                        <a:gd name="connsiteY9" fmla="*/ 713126 h 740525"/>
                        <a:gd name="connsiteX10" fmla="*/ 195980 w 334311"/>
                        <a:gd name="connsiteY10" fmla="*/ 740523 h 740525"/>
                        <a:gd name="connsiteX11" fmla="*/ 169462 w 334311"/>
                        <a:gd name="connsiteY11" fmla="*/ 740523 h 740525"/>
                        <a:gd name="connsiteX12" fmla="*/ 169462 w 334311"/>
                        <a:gd name="connsiteY12" fmla="*/ 740525 h 740525"/>
                        <a:gd name="connsiteX13" fmla="*/ 138331 w 334311"/>
                        <a:gd name="connsiteY13" fmla="*/ 740525 h 740525"/>
                        <a:gd name="connsiteX14" fmla="*/ 40516 w 334311"/>
                        <a:gd name="connsiteY14" fmla="*/ 713128 h 740525"/>
                        <a:gd name="connsiteX15" fmla="*/ 34175 w 334311"/>
                        <a:gd name="connsiteY15" fmla="*/ 707931 h 740525"/>
                        <a:gd name="connsiteX16" fmla="*/ 34175 w 334311"/>
                        <a:gd name="connsiteY16" fmla="*/ 707932 h 740525"/>
                        <a:gd name="connsiteX17" fmla="*/ 23625 w 334311"/>
                        <a:gd name="connsiteY17" fmla="*/ 699285 h 740525"/>
                        <a:gd name="connsiteX18" fmla="*/ 0 w 334311"/>
                        <a:gd name="connsiteY18" fmla="*/ 646986 h 740525"/>
                        <a:gd name="connsiteX19" fmla="*/ 40516 w 334311"/>
                        <a:gd name="connsiteY19" fmla="*/ 580844 h 740525"/>
                        <a:gd name="connsiteX20" fmla="*/ 46349 w 334311"/>
                        <a:gd name="connsiteY20" fmla="*/ 577590 h 740525"/>
                        <a:gd name="connsiteX21" fmla="*/ 46349 w 334311"/>
                        <a:gd name="connsiteY21" fmla="*/ 577589 h 740525"/>
                        <a:gd name="connsiteX22" fmla="*/ 100296 w 334311"/>
                        <a:gd name="connsiteY22" fmla="*/ 2 h 740525"/>
                        <a:gd name="connsiteX23" fmla="*/ 164849 w 334311"/>
                        <a:gd name="connsiteY23" fmla="*/ 2 h 740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34311" h="740525">
                          <a:moveTo>
                            <a:pt x="164849" y="0"/>
                          </a:moveTo>
                          <a:lnTo>
                            <a:pt x="234015" y="0"/>
                          </a:lnTo>
                          <a:lnTo>
                            <a:pt x="287962" y="577587"/>
                          </a:lnTo>
                          <a:lnTo>
                            <a:pt x="287962" y="577588"/>
                          </a:lnTo>
                          <a:lnTo>
                            <a:pt x="293795" y="580842"/>
                          </a:lnTo>
                          <a:cubicBezTo>
                            <a:pt x="318828" y="597769"/>
                            <a:pt x="334311" y="621154"/>
                            <a:pt x="334311" y="646984"/>
                          </a:cubicBezTo>
                          <a:cubicBezTo>
                            <a:pt x="334311" y="666357"/>
                            <a:pt x="325602" y="684354"/>
                            <a:pt x="310686" y="699283"/>
                          </a:cubicBezTo>
                          <a:lnTo>
                            <a:pt x="300136" y="707930"/>
                          </a:lnTo>
                          <a:lnTo>
                            <a:pt x="300136" y="707929"/>
                          </a:lnTo>
                          <a:lnTo>
                            <a:pt x="293795" y="713126"/>
                          </a:lnTo>
                          <a:cubicBezTo>
                            <a:pt x="268762" y="730054"/>
                            <a:pt x="234179" y="740523"/>
                            <a:pt x="195980" y="740523"/>
                          </a:cubicBezTo>
                          <a:lnTo>
                            <a:pt x="169462" y="740523"/>
                          </a:lnTo>
                          <a:lnTo>
                            <a:pt x="169462" y="740525"/>
                          </a:lnTo>
                          <a:lnTo>
                            <a:pt x="138331" y="740525"/>
                          </a:lnTo>
                          <a:cubicBezTo>
                            <a:pt x="100132" y="740525"/>
                            <a:pt x="65549" y="730056"/>
                            <a:pt x="40516" y="713128"/>
                          </a:cubicBezTo>
                          <a:lnTo>
                            <a:pt x="34175" y="707931"/>
                          </a:lnTo>
                          <a:lnTo>
                            <a:pt x="34175" y="707932"/>
                          </a:lnTo>
                          <a:lnTo>
                            <a:pt x="23625" y="699285"/>
                          </a:lnTo>
                          <a:cubicBezTo>
                            <a:pt x="8709" y="684356"/>
                            <a:pt x="0" y="666359"/>
                            <a:pt x="0" y="646986"/>
                          </a:cubicBezTo>
                          <a:cubicBezTo>
                            <a:pt x="0" y="621156"/>
                            <a:pt x="15483" y="597771"/>
                            <a:pt x="40516" y="580844"/>
                          </a:cubicBezTo>
                          <a:lnTo>
                            <a:pt x="46349" y="577590"/>
                          </a:lnTo>
                          <a:lnTo>
                            <a:pt x="46349" y="577589"/>
                          </a:lnTo>
                          <a:lnTo>
                            <a:pt x="100296" y="2"/>
                          </a:lnTo>
                          <a:lnTo>
                            <a:pt x="164849" y="2"/>
                          </a:lnTo>
                          <a:close/>
                        </a:path>
                      </a:pathLst>
                    </a:cu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 dirty="0">
                        <a:solidFill>
                          <a:schemeClr val="bg1"/>
                        </a:solidFill>
                      </a:endParaRPr>
                    </a:p>
                  </p:txBody>
                </p:sp>
                <p:graphicFrame>
                  <p:nvGraphicFramePr>
                    <p:cNvPr id="1026" name="Objektum 1025"/>
                    <p:cNvGraphicFramePr>
                      <a:graphicFrameLocks noChangeAspect="1"/>
                    </p:cNvGraphicFramePr>
                    <p:nvPr>
                      <p:extLst>
                        <p:ext uri="{D42A27DB-BD31-4B8C-83A1-F6EECF244321}">
                          <p14:modId xmlns:p14="http://schemas.microsoft.com/office/powerpoint/2010/main" val="367377381"/>
                        </p:ext>
                      </p:extLst>
                    </p:nvPr>
                  </p:nvGraphicFramePr>
                  <p:xfrm>
                    <a:off x="1380158" y="237744"/>
                    <a:ext cx="1838530" cy="1015324"/>
                  </p:xfrm>
                  <a:graphic>
                    <a:graphicData uri="http://schemas.openxmlformats.org/presentationml/2006/ole">
                      <mc:AlternateContent xmlns:mc="http://schemas.openxmlformats.org/markup-compatibility/2006">
                        <mc:Choice xmlns:v="urn:schemas-microsoft-com:vml" Requires="v">
                          <p:oleObj spid="_x0000_s17534" name="CorelDRAW" r:id="rId3" imgW="3276529" imgH="2230520" progId="CorelDraw.Graphic.19">
                            <p:embed/>
                          </p:oleObj>
                        </mc:Choice>
                        <mc:Fallback>
                          <p:oleObj name="CorelDRAW" r:id="rId3" imgW="3276529" imgH="2230520" progId="CorelDraw.Graphic.19">
                            <p:embed/>
                            <p:pic>
                              <p:nvPicPr>
                                <p:cNvPr id="752" name="Objektum 751"/>
                                <p:cNvPicPr/>
                                <p:nvPr/>
                              </p:nvPicPr>
                              <p:blipFill>
                                <a:blip r:embed="rId4"/>
                                <a:stretch>
                                  <a:fillRect/>
                                </a:stretch>
                              </p:blipFill>
                              <p:spPr>
                                <a:xfrm>
                                  <a:off x="1380158" y="237744"/>
                                  <a:ext cx="1838530" cy="1015324"/>
                                </a:xfrm>
                                <a:prstGeom prst="rect">
                                  <a:avLst/>
                                </a:prstGeom>
                              </p:spPr>
                            </p:pic>
                          </p:oleObj>
                        </mc:Fallback>
                      </mc:AlternateContent>
                    </a:graphicData>
                  </a:graphic>
                </p:graphicFrame>
              </p:grpSp>
              <p:pic>
                <p:nvPicPr>
                  <p:cNvPr id="946" name="Kép 945"/>
                  <p:cNvPicPr>
                    <a:picLocks noChangeAspect="1"/>
                  </p:cNvPicPr>
                  <p:nvPr/>
                </p:nvPicPr>
                <p:blipFill>
                  <a:blip r:embed="rId5"/>
                  <a:stretch>
                    <a:fillRect/>
                  </a:stretch>
                </p:blipFill>
                <p:spPr>
                  <a:xfrm flipH="1">
                    <a:off x="5507164" y="2207229"/>
                    <a:ext cx="478222" cy="486034"/>
                  </a:xfrm>
                  <a:prstGeom prst="rect">
                    <a:avLst/>
                  </a:prstGeom>
                </p:spPr>
              </p:pic>
              <p:sp>
                <p:nvSpPr>
                  <p:cNvPr id="947" name="Lekerekített téglalap 946"/>
                  <p:cNvSpPr/>
                  <p:nvPr/>
                </p:nvSpPr>
                <p:spPr>
                  <a:xfrm>
                    <a:off x="5436981" y="3005943"/>
                    <a:ext cx="196459" cy="99322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48" name="Ellipszis 947"/>
                  <p:cNvSpPr/>
                  <p:nvPr/>
                </p:nvSpPr>
                <p:spPr>
                  <a:xfrm>
                    <a:off x="5464274" y="3023660"/>
                    <a:ext cx="62505" cy="55103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49" name="Lekerekített téglalap 948"/>
                  <p:cNvSpPr/>
                  <p:nvPr/>
                </p:nvSpPr>
                <p:spPr>
                  <a:xfrm>
                    <a:off x="5436981" y="3242479"/>
                    <a:ext cx="196459" cy="99322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50" name="Ellipszis 949"/>
                  <p:cNvSpPr/>
                  <p:nvPr/>
                </p:nvSpPr>
                <p:spPr>
                  <a:xfrm>
                    <a:off x="5461072" y="3264588"/>
                    <a:ext cx="62505" cy="55103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951" name="Csoportba foglalás 950"/>
                  <p:cNvGrpSpPr/>
                  <p:nvPr/>
                </p:nvGrpSpPr>
                <p:grpSpPr>
                  <a:xfrm>
                    <a:off x="5436988" y="3566755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998" name="Lekerekített téglalap 997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99" name="Ellipszis 998"/>
                    <p:cNvSpPr/>
                    <p:nvPr/>
                  </p:nvSpPr>
                  <p:spPr>
                    <a:xfrm>
                      <a:off x="4827242" y="2775006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pic>
                <p:nvPicPr>
                  <p:cNvPr id="952" name="Kép 951"/>
                  <p:cNvPicPr>
                    <a:picLocks noChangeAspect="1"/>
                  </p:cNvPicPr>
                  <p:nvPr/>
                </p:nvPicPr>
                <p:blipFill>
                  <a:blip r:embed="rId5"/>
                  <a:stretch>
                    <a:fillRect/>
                  </a:stretch>
                </p:blipFill>
                <p:spPr>
                  <a:xfrm>
                    <a:off x="5036358" y="2187194"/>
                    <a:ext cx="478222" cy="486034"/>
                  </a:xfrm>
                  <a:prstGeom prst="rect">
                    <a:avLst/>
                  </a:prstGeom>
                </p:spPr>
              </p:pic>
              <p:grpSp>
                <p:nvGrpSpPr>
                  <p:cNvPr id="953" name="Csoportba foglalás 952"/>
                  <p:cNvGrpSpPr/>
                  <p:nvPr/>
                </p:nvGrpSpPr>
                <p:grpSpPr>
                  <a:xfrm>
                    <a:off x="5609507" y="3829538"/>
                    <a:ext cx="368108" cy="294851"/>
                    <a:chOff x="4979478" y="3157159"/>
                    <a:chExt cx="356024" cy="331309"/>
                  </a:xfrm>
                </p:grpSpPr>
                <p:pic>
                  <p:nvPicPr>
                    <p:cNvPr id="993" name="Kép 992"/>
                    <p:cNvPicPr>
                      <a:picLocks noChangeAspect="1"/>
                    </p:cNvPicPr>
                    <p:nvPr/>
                  </p:nvPicPr>
                  <p:blipFill>
                    <a:blip r:embed="rId6"/>
                    <a:stretch>
                      <a:fillRect/>
                    </a:stretch>
                  </p:blipFill>
                  <p:spPr>
                    <a:xfrm rot="966227">
                      <a:off x="4979478" y="3157159"/>
                      <a:ext cx="339674" cy="331309"/>
                    </a:xfrm>
                    <a:prstGeom prst="rect">
                      <a:avLst/>
                    </a:prstGeom>
                  </p:spPr>
                </p:pic>
                <p:grpSp>
                  <p:nvGrpSpPr>
                    <p:cNvPr id="994" name="Csoportba foglalás 993"/>
                    <p:cNvGrpSpPr/>
                    <p:nvPr/>
                  </p:nvGrpSpPr>
                  <p:grpSpPr>
                    <a:xfrm rot="2097147">
                      <a:off x="5042854" y="3206646"/>
                      <a:ext cx="292648" cy="115802"/>
                      <a:chOff x="7562396" y="1052273"/>
                      <a:chExt cx="821781" cy="317074"/>
                    </a:xfrm>
                  </p:grpSpPr>
                  <p:sp>
                    <p:nvSpPr>
                      <p:cNvPr id="995" name="Trapezoid 994"/>
                      <p:cNvSpPr/>
                      <p:nvPr/>
                    </p:nvSpPr>
                    <p:spPr>
                      <a:xfrm>
                        <a:off x="7562396" y="1052273"/>
                        <a:ext cx="821781" cy="317074"/>
                      </a:xfrm>
                      <a:prstGeom prst="trapezoid">
                        <a:avLst/>
                      </a:prstGeom>
                      <a:gradFill flip="none" rotWithShape="1">
                        <a:gsLst>
                          <a:gs pos="0">
                            <a:schemeClr val="accent1">
                              <a:lumMod val="89000"/>
                            </a:schemeClr>
                          </a:gs>
                          <a:gs pos="23000">
                            <a:schemeClr val="accent1">
                              <a:lumMod val="89000"/>
                            </a:schemeClr>
                          </a:gs>
                          <a:gs pos="69000">
                            <a:schemeClr val="accent1">
                              <a:lumMod val="75000"/>
                            </a:schemeClr>
                          </a:gs>
                          <a:gs pos="97000">
                            <a:schemeClr val="accent1">
                              <a:lumMod val="70000"/>
                            </a:schemeClr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>
                        <a:bevelT w="12700" h="6350"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996" name="Ellipszis 995"/>
                      <p:cNvSpPr/>
                      <p:nvPr/>
                    </p:nvSpPr>
                    <p:spPr>
                      <a:xfrm>
                        <a:off x="7719525" y="1166860"/>
                        <a:ext cx="114652" cy="117429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997" name="Ellipszis 996"/>
                      <p:cNvSpPr/>
                      <p:nvPr/>
                    </p:nvSpPr>
                    <p:spPr>
                      <a:xfrm>
                        <a:off x="8108145" y="1166860"/>
                        <a:ext cx="114652" cy="117429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  <p:pic>
                <p:nvPicPr>
                  <p:cNvPr id="954" name="Kép 953"/>
                  <p:cNvPicPr>
                    <a:picLocks noChangeAspect="1"/>
                  </p:cNvPicPr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 rot="11605990" flipH="1">
                    <a:off x="5122663" y="5529793"/>
                    <a:ext cx="407864" cy="342420"/>
                  </a:xfrm>
                  <a:prstGeom prst="rect">
                    <a:avLst/>
                  </a:prstGeom>
                </p:spPr>
              </p:pic>
              <p:sp>
                <p:nvSpPr>
                  <p:cNvPr id="955" name="Szabadkézi sokszög 954"/>
                  <p:cNvSpPr/>
                  <p:nvPr/>
                </p:nvSpPr>
                <p:spPr>
                  <a:xfrm rot="346848">
                    <a:off x="5009341" y="5679292"/>
                    <a:ext cx="614180" cy="652894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1955" h="1690956">
                        <a:moveTo>
                          <a:pt x="344210" y="69807"/>
                        </a:moveTo>
                        <a:lnTo>
                          <a:pt x="1332877" y="0"/>
                        </a:lnTo>
                        <a:cubicBezTo>
                          <a:pt x="1254808" y="136546"/>
                          <a:pt x="1561419" y="918871"/>
                          <a:pt x="1517657" y="1215921"/>
                        </a:cubicBezTo>
                        <a:lnTo>
                          <a:pt x="1512694" y="1238286"/>
                        </a:lnTo>
                        <a:lnTo>
                          <a:pt x="1512694" y="1609630"/>
                        </a:lnTo>
                        <a:lnTo>
                          <a:pt x="1091917" y="1609630"/>
                        </a:lnTo>
                        <a:lnTo>
                          <a:pt x="1091917" y="1301591"/>
                        </a:lnTo>
                        <a:cubicBezTo>
                          <a:pt x="742322" y="1431379"/>
                          <a:pt x="1129328" y="1671235"/>
                          <a:pt x="43133" y="1690956"/>
                        </a:cubicBezTo>
                        <a:cubicBezTo>
                          <a:pt x="-11461" y="1650445"/>
                          <a:pt x="-160182" y="1428460"/>
                          <a:pt x="764354" y="1058526"/>
                        </a:cubicBezTo>
                        <a:cubicBezTo>
                          <a:pt x="933688" y="918935"/>
                          <a:pt x="344210" y="226331"/>
                          <a:pt x="344210" y="69807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  <a:scene3d>
                    <a:camera prst="perspectiveHeroicExtremeRightFacing"/>
                    <a:lightRig rig="threePt" dir="t"/>
                  </a:scene3d>
                  <a:sp3d prstMaterial="flat"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956" name="Csoportba foglalás 955"/>
                  <p:cNvGrpSpPr/>
                  <p:nvPr/>
                </p:nvGrpSpPr>
                <p:grpSpPr>
                  <a:xfrm flipH="1">
                    <a:off x="5038956" y="3829538"/>
                    <a:ext cx="368108" cy="294851"/>
                    <a:chOff x="4979478" y="3157159"/>
                    <a:chExt cx="356024" cy="331309"/>
                  </a:xfrm>
                </p:grpSpPr>
                <p:pic>
                  <p:nvPicPr>
                    <p:cNvPr id="988" name="Kép 987"/>
                    <p:cNvPicPr>
                      <a:picLocks noChangeAspect="1"/>
                    </p:cNvPicPr>
                    <p:nvPr/>
                  </p:nvPicPr>
                  <p:blipFill>
                    <a:blip r:embed="rId6"/>
                    <a:stretch>
                      <a:fillRect/>
                    </a:stretch>
                  </p:blipFill>
                  <p:spPr>
                    <a:xfrm rot="966227">
                      <a:off x="4979478" y="3157159"/>
                      <a:ext cx="339674" cy="331309"/>
                    </a:xfrm>
                    <a:prstGeom prst="rect">
                      <a:avLst/>
                    </a:prstGeom>
                  </p:spPr>
                </p:pic>
                <p:grpSp>
                  <p:nvGrpSpPr>
                    <p:cNvPr id="989" name="Csoportba foglalás 988"/>
                    <p:cNvGrpSpPr/>
                    <p:nvPr/>
                  </p:nvGrpSpPr>
                  <p:grpSpPr>
                    <a:xfrm rot="2097147">
                      <a:off x="5042854" y="3206646"/>
                      <a:ext cx="292648" cy="115802"/>
                      <a:chOff x="7562396" y="1052273"/>
                      <a:chExt cx="821781" cy="317074"/>
                    </a:xfrm>
                  </p:grpSpPr>
                  <p:sp>
                    <p:nvSpPr>
                      <p:cNvPr id="990" name="Trapezoid 989"/>
                      <p:cNvSpPr/>
                      <p:nvPr/>
                    </p:nvSpPr>
                    <p:spPr>
                      <a:xfrm>
                        <a:off x="7562396" y="1052273"/>
                        <a:ext cx="821781" cy="317074"/>
                      </a:xfrm>
                      <a:prstGeom prst="trapezoid">
                        <a:avLst/>
                      </a:prstGeom>
                      <a:gradFill flip="none" rotWithShape="1">
                        <a:gsLst>
                          <a:gs pos="0">
                            <a:schemeClr val="accent1">
                              <a:lumMod val="89000"/>
                            </a:schemeClr>
                          </a:gs>
                          <a:gs pos="23000">
                            <a:schemeClr val="accent1">
                              <a:lumMod val="89000"/>
                            </a:schemeClr>
                          </a:gs>
                          <a:gs pos="69000">
                            <a:schemeClr val="accent1">
                              <a:lumMod val="75000"/>
                            </a:schemeClr>
                          </a:gs>
                          <a:gs pos="97000">
                            <a:schemeClr val="accent1">
                              <a:lumMod val="70000"/>
                            </a:schemeClr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>
                        <a:bevelT w="12700" h="6350"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991" name="Ellipszis 990"/>
                      <p:cNvSpPr/>
                      <p:nvPr/>
                    </p:nvSpPr>
                    <p:spPr>
                      <a:xfrm>
                        <a:off x="7719525" y="1166860"/>
                        <a:ext cx="114652" cy="117429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992" name="Ellipszis 991"/>
                      <p:cNvSpPr/>
                      <p:nvPr/>
                    </p:nvSpPr>
                    <p:spPr>
                      <a:xfrm>
                        <a:off x="8108145" y="1166860"/>
                        <a:ext cx="114652" cy="117429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  <p:pic>
                <p:nvPicPr>
                  <p:cNvPr id="957" name="Kép 956"/>
                  <p:cNvPicPr>
                    <a:picLocks noChangeAspect="1"/>
                  </p:cNvPicPr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 rot="9994010">
                    <a:off x="5574733" y="5524438"/>
                    <a:ext cx="407864" cy="342420"/>
                  </a:xfrm>
                  <a:prstGeom prst="rect">
                    <a:avLst/>
                  </a:prstGeom>
                </p:spPr>
              </p:pic>
              <p:sp>
                <p:nvSpPr>
                  <p:cNvPr id="958" name="Szabadkézi sokszög 957"/>
                  <p:cNvSpPr/>
                  <p:nvPr/>
                </p:nvSpPr>
                <p:spPr>
                  <a:xfrm rot="21253152" flipH="1">
                    <a:off x="5464227" y="5670625"/>
                    <a:ext cx="614180" cy="652894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1955" h="1690956">
                        <a:moveTo>
                          <a:pt x="344210" y="69807"/>
                        </a:moveTo>
                        <a:lnTo>
                          <a:pt x="1332877" y="0"/>
                        </a:lnTo>
                        <a:cubicBezTo>
                          <a:pt x="1254808" y="136546"/>
                          <a:pt x="1561419" y="918871"/>
                          <a:pt x="1517657" y="1215921"/>
                        </a:cubicBezTo>
                        <a:lnTo>
                          <a:pt x="1512694" y="1238286"/>
                        </a:lnTo>
                        <a:lnTo>
                          <a:pt x="1512694" y="1609630"/>
                        </a:lnTo>
                        <a:lnTo>
                          <a:pt x="1091917" y="1609630"/>
                        </a:lnTo>
                        <a:lnTo>
                          <a:pt x="1091917" y="1301591"/>
                        </a:lnTo>
                        <a:cubicBezTo>
                          <a:pt x="742322" y="1431379"/>
                          <a:pt x="1129328" y="1671235"/>
                          <a:pt x="43133" y="1690956"/>
                        </a:cubicBezTo>
                        <a:cubicBezTo>
                          <a:pt x="-11461" y="1650445"/>
                          <a:pt x="-160182" y="1428460"/>
                          <a:pt x="764354" y="1058526"/>
                        </a:cubicBezTo>
                        <a:cubicBezTo>
                          <a:pt x="933688" y="918935"/>
                          <a:pt x="344210" y="226331"/>
                          <a:pt x="344210" y="69807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  <a:scene3d>
                    <a:camera prst="perspectiveHeroicExtremeLeftFacing"/>
                    <a:lightRig rig="threePt" dir="t"/>
                  </a:scene3d>
                  <a:sp3d prstMaterial="flat"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959" name="Csoportba foglalás 958"/>
                  <p:cNvGrpSpPr/>
                  <p:nvPr/>
                </p:nvGrpSpPr>
                <p:grpSpPr>
                  <a:xfrm rot="1022947">
                    <a:off x="5187554" y="6026942"/>
                    <a:ext cx="237065" cy="98095"/>
                    <a:chOff x="6440348" y="5100378"/>
                    <a:chExt cx="545714" cy="414158"/>
                  </a:xfrm>
                </p:grpSpPr>
                <p:sp>
                  <p:nvSpPr>
                    <p:cNvPr id="986" name="Szabadkézi sokszög 985"/>
                    <p:cNvSpPr/>
                    <p:nvPr/>
                  </p:nvSpPr>
                  <p:spPr>
                    <a:xfrm rot="5582344" flipH="1">
                      <a:off x="6506126" y="5034600"/>
                      <a:ext cx="414158" cy="545714"/>
                    </a:xfrm>
                    <a:custGeom>
                      <a:avLst/>
                      <a:gdLst>
                        <a:gd name="connsiteX0" fmla="*/ 387364 w 414158"/>
                        <a:gd name="connsiteY0" fmla="*/ 545714 h 545714"/>
                        <a:gd name="connsiteX1" fmla="*/ 323248 w 414158"/>
                        <a:gd name="connsiteY1" fmla="*/ 289248 h 545714"/>
                        <a:gd name="connsiteX2" fmla="*/ 414158 w 414158"/>
                        <a:gd name="connsiteY2" fmla="*/ 41016 h 545714"/>
                        <a:gd name="connsiteX3" fmla="*/ 28972 w 414158"/>
                        <a:gd name="connsiteY3" fmla="*/ 0 h 545714"/>
                        <a:gd name="connsiteX4" fmla="*/ 66544 w 414158"/>
                        <a:gd name="connsiteY4" fmla="*/ 268767 h 545714"/>
                        <a:gd name="connsiteX5" fmla="*/ 194908 w 414158"/>
                        <a:gd name="connsiteY5" fmla="*/ 282436 h 545714"/>
                        <a:gd name="connsiteX6" fmla="*/ 65820 w 414158"/>
                        <a:gd name="connsiteY6" fmla="*/ 282436 h 545714"/>
                        <a:gd name="connsiteX7" fmla="*/ 0 w 414158"/>
                        <a:gd name="connsiteY7" fmla="*/ 545714 h 54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4158" h="545714">
                          <a:moveTo>
                            <a:pt x="387364" y="545714"/>
                          </a:moveTo>
                          <a:lnTo>
                            <a:pt x="323248" y="289248"/>
                          </a:lnTo>
                          <a:lnTo>
                            <a:pt x="414158" y="41016"/>
                          </a:lnTo>
                          <a:lnTo>
                            <a:pt x="28972" y="0"/>
                          </a:lnTo>
                          <a:lnTo>
                            <a:pt x="66544" y="268767"/>
                          </a:lnTo>
                          <a:lnTo>
                            <a:pt x="194908" y="282436"/>
                          </a:lnTo>
                          <a:lnTo>
                            <a:pt x="65820" y="282436"/>
                          </a:lnTo>
                          <a:lnTo>
                            <a:pt x="0" y="54571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87" name="Téglalap 986"/>
                    <p:cNvSpPr/>
                    <p:nvPr/>
                  </p:nvSpPr>
                  <p:spPr>
                    <a:xfrm>
                      <a:off x="6622314" y="5132443"/>
                      <a:ext cx="181770" cy="350027"/>
                    </a:xfrm>
                    <a:prstGeom prst="rect">
                      <a:avLst/>
                    </a:pr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960" name="Csoportba foglalás 959"/>
                  <p:cNvGrpSpPr/>
                  <p:nvPr/>
                </p:nvGrpSpPr>
                <p:grpSpPr>
                  <a:xfrm rot="20778822">
                    <a:off x="5670276" y="6025591"/>
                    <a:ext cx="237065" cy="98095"/>
                    <a:chOff x="6440348" y="5100378"/>
                    <a:chExt cx="545714" cy="414158"/>
                  </a:xfrm>
                </p:grpSpPr>
                <p:sp>
                  <p:nvSpPr>
                    <p:cNvPr id="984" name="Szabadkézi sokszög 983"/>
                    <p:cNvSpPr/>
                    <p:nvPr/>
                  </p:nvSpPr>
                  <p:spPr>
                    <a:xfrm rot="5582344" flipH="1">
                      <a:off x="6506126" y="5034600"/>
                      <a:ext cx="414158" cy="545714"/>
                    </a:xfrm>
                    <a:custGeom>
                      <a:avLst/>
                      <a:gdLst>
                        <a:gd name="connsiteX0" fmla="*/ 387364 w 414158"/>
                        <a:gd name="connsiteY0" fmla="*/ 545714 h 545714"/>
                        <a:gd name="connsiteX1" fmla="*/ 323248 w 414158"/>
                        <a:gd name="connsiteY1" fmla="*/ 289248 h 545714"/>
                        <a:gd name="connsiteX2" fmla="*/ 414158 w 414158"/>
                        <a:gd name="connsiteY2" fmla="*/ 41016 h 545714"/>
                        <a:gd name="connsiteX3" fmla="*/ 28972 w 414158"/>
                        <a:gd name="connsiteY3" fmla="*/ 0 h 545714"/>
                        <a:gd name="connsiteX4" fmla="*/ 66544 w 414158"/>
                        <a:gd name="connsiteY4" fmla="*/ 268767 h 545714"/>
                        <a:gd name="connsiteX5" fmla="*/ 194908 w 414158"/>
                        <a:gd name="connsiteY5" fmla="*/ 282436 h 545714"/>
                        <a:gd name="connsiteX6" fmla="*/ 65820 w 414158"/>
                        <a:gd name="connsiteY6" fmla="*/ 282436 h 545714"/>
                        <a:gd name="connsiteX7" fmla="*/ 0 w 414158"/>
                        <a:gd name="connsiteY7" fmla="*/ 545714 h 54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4158" h="545714">
                          <a:moveTo>
                            <a:pt x="387364" y="545714"/>
                          </a:moveTo>
                          <a:lnTo>
                            <a:pt x="323248" y="289248"/>
                          </a:lnTo>
                          <a:lnTo>
                            <a:pt x="414158" y="41016"/>
                          </a:lnTo>
                          <a:lnTo>
                            <a:pt x="28972" y="0"/>
                          </a:lnTo>
                          <a:lnTo>
                            <a:pt x="66544" y="268767"/>
                          </a:lnTo>
                          <a:lnTo>
                            <a:pt x="194908" y="282436"/>
                          </a:lnTo>
                          <a:lnTo>
                            <a:pt x="65820" y="282436"/>
                          </a:lnTo>
                          <a:lnTo>
                            <a:pt x="0" y="54571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85" name="Téglalap 984"/>
                    <p:cNvSpPr/>
                    <p:nvPr/>
                  </p:nvSpPr>
                  <p:spPr>
                    <a:xfrm>
                      <a:off x="6622314" y="5132443"/>
                      <a:ext cx="181770" cy="350027"/>
                    </a:xfrm>
                    <a:prstGeom prst="rect">
                      <a:avLst/>
                    </a:pr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961" name="Csoportba foglalás 960"/>
                  <p:cNvGrpSpPr/>
                  <p:nvPr/>
                </p:nvGrpSpPr>
                <p:grpSpPr>
                  <a:xfrm>
                    <a:off x="5433842" y="3787208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982" name="Lekerekített téglalap 981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83" name="Ellipszis 982"/>
                    <p:cNvSpPr/>
                    <p:nvPr/>
                  </p:nvSpPr>
                  <p:spPr>
                    <a:xfrm>
                      <a:off x="4832819" y="2775841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962" name="Csoportba foglalás 961"/>
                  <p:cNvGrpSpPr/>
                  <p:nvPr/>
                </p:nvGrpSpPr>
                <p:grpSpPr>
                  <a:xfrm>
                    <a:off x="5430702" y="4007657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980" name="Lekerekített téglalap 979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81" name="Ellipszis 980"/>
                    <p:cNvSpPr/>
                    <p:nvPr/>
                  </p:nvSpPr>
                  <p:spPr>
                    <a:xfrm>
                      <a:off x="4832819" y="2775841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963" name="Csoportba foglalás 962"/>
                  <p:cNvGrpSpPr/>
                  <p:nvPr/>
                </p:nvGrpSpPr>
                <p:grpSpPr>
                  <a:xfrm>
                    <a:off x="5427564" y="4228107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978" name="Lekerekített téglalap 977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79" name="Ellipszis 978"/>
                    <p:cNvSpPr/>
                    <p:nvPr/>
                  </p:nvSpPr>
                  <p:spPr>
                    <a:xfrm>
                      <a:off x="4832819" y="2775841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964" name="Csoportba foglalás 963"/>
                  <p:cNvGrpSpPr/>
                  <p:nvPr/>
                </p:nvGrpSpPr>
                <p:grpSpPr>
                  <a:xfrm>
                    <a:off x="5424425" y="4448556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976" name="Lekerekített téglalap 975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77" name="Ellipszis 976"/>
                    <p:cNvSpPr/>
                    <p:nvPr/>
                  </p:nvSpPr>
                  <p:spPr>
                    <a:xfrm>
                      <a:off x="4832819" y="2775841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965" name="Csoportba foglalás 964"/>
                  <p:cNvGrpSpPr/>
                  <p:nvPr/>
                </p:nvGrpSpPr>
                <p:grpSpPr>
                  <a:xfrm>
                    <a:off x="5421285" y="4669006"/>
                    <a:ext cx="196459" cy="99322"/>
                    <a:chOff x="4812615" y="2746065"/>
                    <a:chExt cx="190010" cy="111603"/>
                  </a:xfrm>
                </p:grpSpPr>
                <p:sp>
                  <p:nvSpPr>
                    <p:cNvPr id="974" name="Lekerekített téglalap 973"/>
                    <p:cNvSpPr/>
                    <p:nvPr/>
                  </p:nvSpPr>
                  <p:spPr>
                    <a:xfrm>
                      <a:off x="4812615" y="2746065"/>
                      <a:ext cx="190010" cy="111603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75" name="Ellipszis 974"/>
                    <p:cNvSpPr/>
                    <p:nvPr/>
                  </p:nvSpPr>
                  <p:spPr>
                    <a:xfrm>
                      <a:off x="4832819" y="2775841"/>
                      <a:ext cx="60453" cy="61917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sp>
                <p:nvSpPr>
                  <p:cNvPr id="966" name="Szabadkézi sokszög 965"/>
                  <p:cNvSpPr/>
                  <p:nvPr/>
                </p:nvSpPr>
                <p:spPr>
                  <a:xfrm>
                    <a:off x="5106958" y="3389263"/>
                    <a:ext cx="814669" cy="132574"/>
                  </a:xfrm>
                  <a:custGeom>
                    <a:avLst/>
                    <a:gdLst>
                      <a:gd name="connsiteX0" fmla="*/ 432247 w 809424"/>
                      <a:gd name="connsiteY0" fmla="*/ 71822 h 179645"/>
                      <a:gd name="connsiteX1" fmla="*/ 417214 w 809424"/>
                      <a:gd name="connsiteY1" fmla="*/ 89822 h 179645"/>
                      <a:gd name="connsiteX2" fmla="*/ 432247 w 809424"/>
                      <a:gd name="connsiteY2" fmla="*/ 107822 h 179645"/>
                      <a:gd name="connsiteX3" fmla="*/ 447280 w 809424"/>
                      <a:gd name="connsiteY3" fmla="*/ 89822 h 179645"/>
                      <a:gd name="connsiteX4" fmla="*/ 432247 w 809424"/>
                      <a:gd name="connsiteY4" fmla="*/ 71822 h 179645"/>
                      <a:gd name="connsiteX5" fmla="*/ 249763 w 809424"/>
                      <a:gd name="connsiteY5" fmla="*/ 67428 h 179645"/>
                      <a:gd name="connsiteX6" fmla="*/ 234730 w 809424"/>
                      <a:gd name="connsiteY6" fmla="*/ 85428 h 179645"/>
                      <a:gd name="connsiteX7" fmla="*/ 249763 w 809424"/>
                      <a:gd name="connsiteY7" fmla="*/ 103428 h 179645"/>
                      <a:gd name="connsiteX8" fmla="*/ 264796 w 809424"/>
                      <a:gd name="connsiteY8" fmla="*/ 85428 h 179645"/>
                      <a:gd name="connsiteX9" fmla="*/ 249763 w 809424"/>
                      <a:gd name="connsiteY9" fmla="*/ 67428 h 179645"/>
                      <a:gd name="connsiteX10" fmla="*/ 89998 w 809424"/>
                      <a:gd name="connsiteY10" fmla="*/ 67427 h 179645"/>
                      <a:gd name="connsiteX11" fmla="*/ 74965 w 809424"/>
                      <a:gd name="connsiteY11" fmla="*/ 85427 h 179645"/>
                      <a:gd name="connsiteX12" fmla="*/ 89998 w 809424"/>
                      <a:gd name="connsiteY12" fmla="*/ 103427 h 179645"/>
                      <a:gd name="connsiteX13" fmla="*/ 105031 w 809424"/>
                      <a:gd name="connsiteY13" fmla="*/ 85427 h 179645"/>
                      <a:gd name="connsiteX14" fmla="*/ 89998 w 809424"/>
                      <a:gd name="connsiteY14" fmla="*/ 67427 h 179645"/>
                      <a:gd name="connsiteX15" fmla="*/ 0 w 809424"/>
                      <a:gd name="connsiteY15" fmla="*/ 0 h 179645"/>
                      <a:gd name="connsiteX16" fmla="*/ 809424 w 809424"/>
                      <a:gd name="connsiteY16" fmla="*/ 0 h 179645"/>
                      <a:gd name="connsiteX17" fmla="*/ 809424 w 809424"/>
                      <a:gd name="connsiteY17" fmla="*/ 179645 h 179645"/>
                      <a:gd name="connsiteX18" fmla="*/ 0 w 809424"/>
                      <a:gd name="connsiteY18" fmla="*/ 179645 h 179645"/>
                      <a:gd name="connsiteX0" fmla="*/ 432247 w 850552"/>
                      <a:gd name="connsiteY0" fmla="*/ 81684 h 189507"/>
                      <a:gd name="connsiteX1" fmla="*/ 417214 w 850552"/>
                      <a:gd name="connsiteY1" fmla="*/ 99684 h 189507"/>
                      <a:gd name="connsiteX2" fmla="*/ 432247 w 850552"/>
                      <a:gd name="connsiteY2" fmla="*/ 117684 h 189507"/>
                      <a:gd name="connsiteX3" fmla="*/ 447280 w 850552"/>
                      <a:gd name="connsiteY3" fmla="*/ 99684 h 189507"/>
                      <a:gd name="connsiteX4" fmla="*/ 432247 w 850552"/>
                      <a:gd name="connsiteY4" fmla="*/ 81684 h 189507"/>
                      <a:gd name="connsiteX5" fmla="*/ 249763 w 850552"/>
                      <a:gd name="connsiteY5" fmla="*/ 77290 h 189507"/>
                      <a:gd name="connsiteX6" fmla="*/ 234730 w 850552"/>
                      <a:gd name="connsiteY6" fmla="*/ 95290 h 189507"/>
                      <a:gd name="connsiteX7" fmla="*/ 249763 w 850552"/>
                      <a:gd name="connsiteY7" fmla="*/ 113290 h 189507"/>
                      <a:gd name="connsiteX8" fmla="*/ 264796 w 850552"/>
                      <a:gd name="connsiteY8" fmla="*/ 95290 h 189507"/>
                      <a:gd name="connsiteX9" fmla="*/ 249763 w 850552"/>
                      <a:gd name="connsiteY9" fmla="*/ 77290 h 189507"/>
                      <a:gd name="connsiteX10" fmla="*/ 89998 w 850552"/>
                      <a:gd name="connsiteY10" fmla="*/ 77289 h 189507"/>
                      <a:gd name="connsiteX11" fmla="*/ 74965 w 850552"/>
                      <a:gd name="connsiteY11" fmla="*/ 95289 h 189507"/>
                      <a:gd name="connsiteX12" fmla="*/ 89998 w 850552"/>
                      <a:gd name="connsiteY12" fmla="*/ 113289 h 189507"/>
                      <a:gd name="connsiteX13" fmla="*/ 105031 w 850552"/>
                      <a:gd name="connsiteY13" fmla="*/ 95289 h 189507"/>
                      <a:gd name="connsiteX14" fmla="*/ 89998 w 850552"/>
                      <a:gd name="connsiteY14" fmla="*/ 77289 h 189507"/>
                      <a:gd name="connsiteX15" fmla="*/ 0 w 850552"/>
                      <a:gd name="connsiteY15" fmla="*/ 9862 h 189507"/>
                      <a:gd name="connsiteX16" fmla="*/ 850552 w 850552"/>
                      <a:gd name="connsiteY16" fmla="*/ 0 h 189507"/>
                      <a:gd name="connsiteX17" fmla="*/ 809424 w 850552"/>
                      <a:gd name="connsiteY17" fmla="*/ 189507 h 189507"/>
                      <a:gd name="connsiteX18" fmla="*/ 0 w 850552"/>
                      <a:gd name="connsiteY18" fmla="*/ 189507 h 189507"/>
                      <a:gd name="connsiteX19" fmla="*/ 0 w 850552"/>
                      <a:gd name="connsiteY19" fmla="*/ 9862 h 189507"/>
                      <a:gd name="connsiteX0" fmla="*/ 432247 w 850552"/>
                      <a:gd name="connsiteY0" fmla="*/ 81684 h 192794"/>
                      <a:gd name="connsiteX1" fmla="*/ 417214 w 850552"/>
                      <a:gd name="connsiteY1" fmla="*/ 99684 h 192794"/>
                      <a:gd name="connsiteX2" fmla="*/ 432247 w 850552"/>
                      <a:gd name="connsiteY2" fmla="*/ 117684 h 192794"/>
                      <a:gd name="connsiteX3" fmla="*/ 447280 w 850552"/>
                      <a:gd name="connsiteY3" fmla="*/ 99684 h 192794"/>
                      <a:gd name="connsiteX4" fmla="*/ 432247 w 850552"/>
                      <a:gd name="connsiteY4" fmla="*/ 81684 h 192794"/>
                      <a:gd name="connsiteX5" fmla="*/ 249763 w 850552"/>
                      <a:gd name="connsiteY5" fmla="*/ 77290 h 192794"/>
                      <a:gd name="connsiteX6" fmla="*/ 234730 w 850552"/>
                      <a:gd name="connsiteY6" fmla="*/ 95290 h 192794"/>
                      <a:gd name="connsiteX7" fmla="*/ 249763 w 850552"/>
                      <a:gd name="connsiteY7" fmla="*/ 113290 h 192794"/>
                      <a:gd name="connsiteX8" fmla="*/ 264796 w 850552"/>
                      <a:gd name="connsiteY8" fmla="*/ 95290 h 192794"/>
                      <a:gd name="connsiteX9" fmla="*/ 249763 w 850552"/>
                      <a:gd name="connsiteY9" fmla="*/ 77290 h 192794"/>
                      <a:gd name="connsiteX10" fmla="*/ 89998 w 850552"/>
                      <a:gd name="connsiteY10" fmla="*/ 77289 h 192794"/>
                      <a:gd name="connsiteX11" fmla="*/ 74965 w 850552"/>
                      <a:gd name="connsiteY11" fmla="*/ 95289 h 192794"/>
                      <a:gd name="connsiteX12" fmla="*/ 89998 w 850552"/>
                      <a:gd name="connsiteY12" fmla="*/ 113289 h 192794"/>
                      <a:gd name="connsiteX13" fmla="*/ 105031 w 850552"/>
                      <a:gd name="connsiteY13" fmla="*/ 95289 h 192794"/>
                      <a:gd name="connsiteX14" fmla="*/ 89998 w 850552"/>
                      <a:gd name="connsiteY14" fmla="*/ 77289 h 192794"/>
                      <a:gd name="connsiteX15" fmla="*/ 0 w 850552"/>
                      <a:gd name="connsiteY15" fmla="*/ 9862 h 192794"/>
                      <a:gd name="connsiteX16" fmla="*/ 850552 w 850552"/>
                      <a:gd name="connsiteY16" fmla="*/ 0 h 192794"/>
                      <a:gd name="connsiteX17" fmla="*/ 845068 w 850552"/>
                      <a:gd name="connsiteY17" fmla="*/ 192794 h 192794"/>
                      <a:gd name="connsiteX18" fmla="*/ 0 w 850552"/>
                      <a:gd name="connsiteY18" fmla="*/ 189507 h 192794"/>
                      <a:gd name="connsiteX19" fmla="*/ 0 w 850552"/>
                      <a:gd name="connsiteY19" fmla="*/ 9862 h 1927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50552" h="192794">
                        <a:moveTo>
                          <a:pt x="432247" y="81684"/>
                        </a:moveTo>
                        <a:cubicBezTo>
                          <a:pt x="423945" y="81684"/>
                          <a:pt x="417214" y="89743"/>
                          <a:pt x="417214" y="99684"/>
                        </a:cubicBezTo>
                        <a:cubicBezTo>
                          <a:pt x="417214" y="109625"/>
                          <a:pt x="423945" y="117684"/>
                          <a:pt x="432247" y="117684"/>
                        </a:cubicBezTo>
                        <a:cubicBezTo>
                          <a:pt x="440549" y="117684"/>
                          <a:pt x="447280" y="109625"/>
                          <a:pt x="447280" y="99684"/>
                        </a:cubicBezTo>
                        <a:cubicBezTo>
                          <a:pt x="447280" y="89743"/>
                          <a:pt x="440549" y="81684"/>
                          <a:pt x="432247" y="81684"/>
                        </a:cubicBezTo>
                        <a:close/>
                        <a:moveTo>
                          <a:pt x="249763" y="77290"/>
                        </a:moveTo>
                        <a:cubicBezTo>
                          <a:pt x="241461" y="77290"/>
                          <a:pt x="234730" y="85349"/>
                          <a:pt x="234730" y="95290"/>
                        </a:cubicBezTo>
                        <a:cubicBezTo>
                          <a:pt x="234730" y="105231"/>
                          <a:pt x="241461" y="113290"/>
                          <a:pt x="249763" y="113290"/>
                        </a:cubicBezTo>
                        <a:cubicBezTo>
                          <a:pt x="258065" y="113290"/>
                          <a:pt x="264796" y="105231"/>
                          <a:pt x="264796" y="95290"/>
                        </a:cubicBezTo>
                        <a:cubicBezTo>
                          <a:pt x="264796" y="85349"/>
                          <a:pt x="258065" y="77290"/>
                          <a:pt x="249763" y="77290"/>
                        </a:cubicBezTo>
                        <a:close/>
                        <a:moveTo>
                          <a:pt x="89998" y="77289"/>
                        </a:moveTo>
                        <a:cubicBezTo>
                          <a:pt x="81696" y="77289"/>
                          <a:pt x="74965" y="85348"/>
                          <a:pt x="74965" y="95289"/>
                        </a:cubicBezTo>
                        <a:cubicBezTo>
                          <a:pt x="74965" y="105230"/>
                          <a:pt x="81696" y="113289"/>
                          <a:pt x="89998" y="113289"/>
                        </a:cubicBezTo>
                        <a:cubicBezTo>
                          <a:pt x="98300" y="113289"/>
                          <a:pt x="105031" y="105230"/>
                          <a:pt x="105031" y="95289"/>
                        </a:cubicBezTo>
                        <a:cubicBezTo>
                          <a:pt x="105031" y="85348"/>
                          <a:pt x="98300" y="77289"/>
                          <a:pt x="89998" y="77289"/>
                        </a:cubicBezTo>
                        <a:close/>
                        <a:moveTo>
                          <a:pt x="0" y="9862"/>
                        </a:moveTo>
                        <a:lnTo>
                          <a:pt x="850552" y="0"/>
                        </a:lnTo>
                        <a:lnTo>
                          <a:pt x="845068" y="192794"/>
                        </a:lnTo>
                        <a:lnTo>
                          <a:pt x="0" y="189507"/>
                        </a:lnTo>
                        <a:lnTo>
                          <a:pt x="0" y="986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1">
                          <a:lumMod val="89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67" name="Keret 966"/>
                  <p:cNvSpPr/>
                  <p:nvPr/>
                </p:nvSpPr>
                <p:spPr>
                  <a:xfrm>
                    <a:off x="5388331" y="3371937"/>
                    <a:ext cx="257092" cy="170564"/>
                  </a:xfrm>
                  <a:prstGeom prst="frame">
                    <a:avLst/>
                  </a:prstGeom>
                  <a:solidFill>
                    <a:srgbClr val="EED27C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68" name="Ötszög 967"/>
                  <p:cNvSpPr/>
                  <p:nvPr/>
                </p:nvSpPr>
                <p:spPr>
                  <a:xfrm rot="10800000">
                    <a:off x="5416348" y="3454188"/>
                    <a:ext cx="111665" cy="16019"/>
                  </a:xfrm>
                  <a:prstGeom prst="homePlate">
                    <a:avLst/>
                  </a:prstGeom>
                  <a:solidFill>
                    <a:srgbClr val="EED27C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schemeClr val="tx1"/>
                      </a:solidFill>
                    </a:endParaRPr>
                  </a:p>
                </p:txBody>
              </p:sp>
              <p:grpSp>
                <p:nvGrpSpPr>
                  <p:cNvPr id="969" name="Csoportba foglalás 968"/>
                  <p:cNvGrpSpPr/>
                  <p:nvPr/>
                </p:nvGrpSpPr>
                <p:grpSpPr>
                  <a:xfrm rot="20571591">
                    <a:off x="4632040" y="2281098"/>
                    <a:ext cx="738837" cy="1727121"/>
                    <a:chOff x="3914294" y="1530585"/>
                    <a:chExt cx="714584" cy="1940680"/>
                  </a:xfrm>
                </p:grpSpPr>
                <p:sp>
                  <p:nvSpPr>
                    <p:cNvPr id="970" name="Szabadkézi sokszög 969"/>
                    <p:cNvSpPr/>
                    <p:nvPr/>
                  </p:nvSpPr>
                  <p:spPr>
                    <a:xfrm rot="17018777" flipH="1">
                      <a:off x="4115893" y="2958281"/>
                      <a:ext cx="538931" cy="487038"/>
                    </a:xfrm>
                    <a:custGeom>
                      <a:avLst/>
                      <a:gdLst>
                        <a:gd name="connsiteX0" fmla="*/ 136730 w 1199201"/>
                        <a:gd name="connsiteY0" fmla="*/ 30640 h 1892590"/>
                        <a:gd name="connsiteX1" fmla="*/ 584676 w 1199201"/>
                        <a:gd name="connsiteY1" fmla="*/ 217978 h 1892590"/>
                        <a:gd name="connsiteX2" fmla="*/ 635949 w 1199201"/>
                        <a:gd name="connsiteY2" fmla="*/ 359167 h 1892590"/>
                        <a:gd name="connsiteX3" fmla="*/ 637703 w 1199201"/>
                        <a:gd name="connsiteY3" fmla="*/ 376384 h 1892590"/>
                        <a:gd name="connsiteX4" fmla="*/ 643383 w 1199201"/>
                        <a:gd name="connsiteY4" fmla="*/ 378062 h 1892590"/>
                        <a:gd name="connsiteX5" fmla="*/ 885701 w 1199201"/>
                        <a:gd name="connsiteY5" fmla="*/ 685567 h 1892590"/>
                        <a:gd name="connsiteX6" fmla="*/ 891201 w 1199201"/>
                        <a:gd name="connsiteY6" fmla="*/ 745235 h 1892590"/>
                        <a:gd name="connsiteX7" fmla="*/ 898623 w 1199201"/>
                        <a:gd name="connsiteY7" fmla="*/ 741118 h 1892590"/>
                        <a:gd name="connsiteX8" fmla="*/ 902544 w 1199201"/>
                        <a:gd name="connsiteY8" fmla="*/ 747073 h 1892590"/>
                        <a:gd name="connsiteX9" fmla="*/ 1006269 w 1199201"/>
                        <a:gd name="connsiteY9" fmla="*/ 920775 h 1892590"/>
                        <a:gd name="connsiteX10" fmla="*/ 1186390 w 1199201"/>
                        <a:gd name="connsiteY10" fmla="*/ 1414924 h 1892590"/>
                        <a:gd name="connsiteX11" fmla="*/ 1138623 w 1199201"/>
                        <a:gd name="connsiteY11" fmla="*/ 1394735 h 1892590"/>
                        <a:gd name="connsiteX12" fmla="*/ 1115215 w 1199201"/>
                        <a:gd name="connsiteY12" fmla="*/ 1371538 h 1892590"/>
                        <a:gd name="connsiteX13" fmla="*/ 1143736 w 1199201"/>
                        <a:gd name="connsiteY13" fmla="*/ 1437679 h 1892590"/>
                        <a:gd name="connsiteX14" fmla="*/ 1185696 w 1199201"/>
                        <a:gd name="connsiteY14" fmla="*/ 1676318 h 1892590"/>
                        <a:gd name="connsiteX15" fmla="*/ 1052946 w 1199201"/>
                        <a:gd name="connsiteY15" fmla="*/ 1575952 h 1892590"/>
                        <a:gd name="connsiteX16" fmla="*/ 1046002 w 1199201"/>
                        <a:gd name="connsiteY16" fmla="*/ 1566944 h 1892590"/>
                        <a:gd name="connsiteX17" fmla="*/ 1044940 w 1199201"/>
                        <a:gd name="connsiteY17" fmla="*/ 1570183 h 1892590"/>
                        <a:gd name="connsiteX18" fmla="*/ 1066478 w 1199201"/>
                        <a:gd name="connsiteY18" fmla="*/ 1620131 h 1892590"/>
                        <a:gd name="connsiteX19" fmla="*/ 1108439 w 1199201"/>
                        <a:gd name="connsiteY19" fmla="*/ 1858770 h 1892590"/>
                        <a:gd name="connsiteX20" fmla="*/ 928217 w 1199201"/>
                        <a:gd name="connsiteY20" fmla="*/ 1696816 h 1892590"/>
                        <a:gd name="connsiteX21" fmla="*/ 894494 w 1199201"/>
                        <a:gd name="connsiteY21" fmla="*/ 1648118 h 1892590"/>
                        <a:gd name="connsiteX22" fmla="*/ 887041 w 1199201"/>
                        <a:gd name="connsiteY22" fmla="*/ 1646821 h 1892590"/>
                        <a:gd name="connsiteX23" fmla="*/ 889089 w 1199201"/>
                        <a:gd name="connsiteY23" fmla="*/ 1651570 h 1892590"/>
                        <a:gd name="connsiteX24" fmla="*/ 931051 w 1199201"/>
                        <a:gd name="connsiteY24" fmla="*/ 1890208 h 1892590"/>
                        <a:gd name="connsiteX25" fmla="*/ 595712 w 1199201"/>
                        <a:gd name="connsiteY25" fmla="*/ 1482149 h 1892590"/>
                        <a:gd name="connsiteX26" fmla="*/ 512057 w 1199201"/>
                        <a:gd name="connsiteY26" fmla="*/ 1317202 h 1892590"/>
                        <a:gd name="connsiteX27" fmla="*/ 498416 w 1199201"/>
                        <a:gd name="connsiteY27" fmla="*/ 1300028 h 1892590"/>
                        <a:gd name="connsiteX28" fmla="*/ 417823 w 1199201"/>
                        <a:gd name="connsiteY28" fmla="*/ 1183616 h 1892590"/>
                        <a:gd name="connsiteX29" fmla="*/ 408983 w 1199201"/>
                        <a:gd name="connsiteY29" fmla="*/ 1168873 h 1892590"/>
                        <a:gd name="connsiteX30" fmla="*/ 404417 w 1199201"/>
                        <a:gd name="connsiteY30" fmla="*/ 1167323 h 1892590"/>
                        <a:gd name="connsiteX31" fmla="*/ 428572 w 1199201"/>
                        <a:gd name="connsiteY31" fmla="*/ 1305834 h 1892590"/>
                        <a:gd name="connsiteX32" fmla="*/ 408701 w 1199201"/>
                        <a:gd name="connsiteY32" fmla="*/ 1634454 h 1892590"/>
                        <a:gd name="connsiteX33" fmla="*/ 207320 w 1199201"/>
                        <a:gd name="connsiteY33" fmla="*/ 1146181 h 1892590"/>
                        <a:gd name="connsiteX34" fmla="*/ 174661 w 1199201"/>
                        <a:gd name="connsiteY34" fmla="*/ 958911 h 1892590"/>
                        <a:gd name="connsiteX35" fmla="*/ 161205 w 1199201"/>
                        <a:gd name="connsiteY35" fmla="*/ 931800 h 1892590"/>
                        <a:gd name="connsiteX36" fmla="*/ 131257 w 1199201"/>
                        <a:gd name="connsiteY36" fmla="*/ 769565 h 1892590"/>
                        <a:gd name="connsiteX37" fmla="*/ 148390 w 1199201"/>
                        <a:gd name="connsiteY37" fmla="*/ 645623 h 1892590"/>
                        <a:gd name="connsiteX38" fmla="*/ 154825 w 1199201"/>
                        <a:gd name="connsiteY38" fmla="*/ 630984 h 1892590"/>
                        <a:gd name="connsiteX39" fmla="*/ 151090 w 1199201"/>
                        <a:gd name="connsiteY39" fmla="*/ 628088 h 1892590"/>
                        <a:gd name="connsiteX40" fmla="*/ 58466 w 1199201"/>
                        <a:gd name="connsiteY40" fmla="*/ 509833 h 1892590"/>
                        <a:gd name="connsiteX41" fmla="*/ 136730 w 1199201"/>
                        <a:gd name="connsiteY41" fmla="*/ 30640 h 1892590"/>
                        <a:gd name="connsiteX0" fmla="*/ 228110 w 1290581"/>
                        <a:gd name="connsiteY0" fmla="*/ 74498 h 1936448"/>
                        <a:gd name="connsiteX1" fmla="*/ 676056 w 1290581"/>
                        <a:gd name="connsiteY1" fmla="*/ 261836 h 1936448"/>
                        <a:gd name="connsiteX2" fmla="*/ 727329 w 1290581"/>
                        <a:gd name="connsiteY2" fmla="*/ 403025 h 1936448"/>
                        <a:gd name="connsiteX3" fmla="*/ 729083 w 1290581"/>
                        <a:gd name="connsiteY3" fmla="*/ 420242 h 1936448"/>
                        <a:gd name="connsiteX4" fmla="*/ 734763 w 1290581"/>
                        <a:gd name="connsiteY4" fmla="*/ 421920 h 1936448"/>
                        <a:gd name="connsiteX5" fmla="*/ 977081 w 1290581"/>
                        <a:gd name="connsiteY5" fmla="*/ 729425 h 1936448"/>
                        <a:gd name="connsiteX6" fmla="*/ 982581 w 1290581"/>
                        <a:gd name="connsiteY6" fmla="*/ 789093 h 1936448"/>
                        <a:gd name="connsiteX7" fmla="*/ 990003 w 1290581"/>
                        <a:gd name="connsiteY7" fmla="*/ 784976 h 1936448"/>
                        <a:gd name="connsiteX8" fmla="*/ 993924 w 1290581"/>
                        <a:gd name="connsiteY8" fmla="*/ 790931 h 1936448"/>
                        <a:gd name="connsiteX9" fmla="*/ 1097649 w 1290581"/>
                        <a:gd name="connsiteY9" fmla="*/ 964633 h 1936448"/>
                        <a:gd name="connsiteX10" fmla="*/ 1277770 w 1290581"/>
                        <a:gd name="connsiteY10" fmla="*/ 1458782 h 1936448"/>
                        <a:gd name="connsiteX11" fmla="*/ 1230003 w 1290581"/>
                        <a:gd name="connsiteY11" fmla="*/ 1438593 h 1936448"/>
                        <a:gd name="connsiteX12" fmla="*/ 1206595 w 1290581"/>
                        <a:gd name="connsiteY12" fmla="*/ 1415396 h 1936448"/>
                        <a:gd name="connsiteX13" fmla="*/ 1235116 w 1290581"/>
                        <a:gd name="connsiteY13" fmla="*/ 1481537 h 1936448"/>
                        <a:gd name="connsiteX14" fmla="*/ 1277076 w 1290581"/>
                        <a:gd name="connsiteY14" fmla="*/ 1720176 h 1936448"/>
                        <a:gd name="connsiteX15" fmla="*/ 1144326 w 1290581"/>
                        <a:gd name="connsiteY15" fmla="*/ 1619810 h 1936448"/>
                        <a:gd name="connsiteX16" fmla="*/ 1137382 w 1290581"/>
                        <a:gd name="connsiteY16" fmla="*/ 1610802 h 1936448"/>
                        <a:gd name="connsiteX17" fmla="*/ 1136320 w 1290581"/>
                        <a:gd name="connsiteY17" fmla="*/ 1614041 h 1936448"/>
                        <a:gd name="connsiteX18" fmla="*/ 1157858 w 1290581"/>
                        <a:gd name="connsiteY18" fmla="*/ 1663989 h 1936448"/>
                        <a:gd name="connsiteX19" fmla="*/ 1199819 w 1290581"/>
                        <a:gd name="connsiteY19" fmla="*/ 1902628 h 1936448"/>
                        <a:gd name="connsiteX20" fmla="*/ 1019597 w 1290581"/>
                        <a:gd name="connsiteY20" fmla="*/ 1740674 h 1936448"/>
                        <a:gd name="connsiteX21" fmla="*/ 985874 w 1290581"/>
                        <a:gd name="connsiteY21" fmla="*/ 1691976 h 1936448"/>
                        <a:gd name="connsiteX22" fmla="*/ 978421 w 1290581"/>
                        <a:gd name="connsiteY22" fmla="*/ 1690679 h 1936448"/>
                        <a:gd name="connsiteX23" fmla="*/ 980469 w 1290581"/>
                        <a:gd name="connsiteY23" fmla="*/ 1695428 h 1936448"/>
                        <a:gd name="connsiteX24" fmla="*/ 1022431 w 1290581"/>
                        <a:gd name="connsiteY24" fmla="*/ 1934066 h 1936448"/>
                        <a:gd name="connsiteX25" fmla="*/ 687092 w 1290581"/>
                        <a:gd name="connsiteY25" fmla="*/ 1526007 h 1936448"/>
                        <a:gd name="connsiteX26" fmla="*/ 603437 w 1290581"/>
                        <a:gd name="connsiteY26" fmla="*/ 1361060 h 1936448"/>
                        <a:gd name="connsiteX27" fmla="*/ 589796 w 1290581"/>
                        <a:gd name="connsiteY27" fmla="*/ 1343886 h 1936448"/>
                        <a:gd name="connsiteX28" fmla="*/ 509203 w 1290581"/>
                        <a:gd name="connsiteY28" fmla="*/ 1227474 h 1936448"/>
                        <a:gd name="connsiteX29" fmla="*/ 500363 w 1290581"/>
                        <a:gd name="connsiteY29" fmla="*/ 1212731 h 1936448"/>
                        <a:gd name="connsiteX30" fmla="*/ 495797 w 1290581"/>
                        <a:gd name="connsiteY30" fmla="*/ 1211181 h 1936448"/>
                        <a:gd name="connsiteX31" fmla="*/ 519952 w 1290581"/>
                        <a:gd name="connsiteY31" fmla="*/ 1349692 h 1936448"/>
                        <a:gd name="connsiteX32" fmla="*/ 500081 w 1290581"/>
                        <a:gd name="connsiteY32" fmla="*/ 1678312 h 1936448"/>
                        <a:gd name="connsiteX33" fmla="*/ 298700 w 1290581"/>
                        <a:gd name="connsiteY33" fmla="*/ 1190039 h 1936448"/>
                        <a:gd name="connsiteX34" fmla="*/ 266041 w 1290581"/>
                        <a:gd name="connsiteY34" fmla="*/ 1002769 h 1936448"/>
                        <a:gd name="connsiteX35" fmla="*/ 252585 w 1290581"/>
                        <a:gd name="connsiteY35" fmla="*/ 975658 h 1936448"/>
                        <a:gd name="connsiteX36" fmla="*/ 222637 w 1290581"/>
                        <a:gd name="connsiteY36" fmla="*/ 813423 h 1936448"/>
                        <a:gd name="connsiteX37" fmla="*/ 239770 w 1290581"/>
                        <a:gd name="connsiteY37" fmla="*/ 689481 h 1936448"/>
                        <a:gd name="connsiteX38" fmla="*/ 246205 w 1290581"/>
                        <a:gd name="connsiteY38" fmla="*/ 674842 h 1936448"/>
                        <a:gd name="connsiteX39" fmla="*/ 242470 w 1290581"/>
                        <a:gd name="connsiteY39" fmla="*/ 671946 h 1936448"/>
                        <a:gd name="connsiteX40" fmla="*/ 149846 w 1290581"/>
                        <a:gd name="connsiteY40" fmla="*/ 553691 h 1936448"/>
                        <a:gd name="connsiteX41" fmla="*/ 228110 w 1290581"/>
                        <a:gd name="connsiteY41" fmla="*/ 74498 h 1936448"/>
                        <a:gd name="connsiteX0" fmla="*/ 343573 w 1199816"/>
                        <a:gd name="connsiteY0" fmla="*/ 116142 h 1701180"/>
                        <a:gd name="connsiteX1" fmla="*/ 585291 w 1199816"/>
                        <a:gd name="connsiteY1" fmla="*/ 26568 h 1701180"/>
                        <a:gd name="connsiteX2" fmla="*/ 636564 w 1199816"/>
                        <a:gd name="connsiteY2" fmla="*/ 167757 h 1701180"/>
                        <a:gd name="connsiteX3" fmla="*/ 638318 w 1199816"/>
                        <a:gd name="connsiteY3" fmla="*/ 184974 h 1701180"/>
                        <a:gd name="connsiteX4" fmla="*/ 643998 w 1199816"/>
                        <a:gd name="connsiteY4" fmla="*/ 186652 h 1701180"/>
                        <a:gd name="connsiteX5" fmla="*/ 886316 w 1199816"/>
                        <a:gd name="connsiteY5" fmla="*/ 494157 h 1701180"/>
                        <a:gd name="connsiteX6" fmla="*/ 891816 w 1199816"/>
                        <a:gd name="connsiteY6" fmla="*/ 553825 h 1701180"/>
                        <a:gd name="connsiteX7" fmla="*/ 899238 w 1199816"/>
                        <a:gd name="connsiteY7" fmla="*/ 549708 h 1701180"/>
                        <a:gd name="connsiteX8" fmla="*/ 903159 w 1199816"/>
                        <a:gd name="connsiteY8" fmla="*/ 555663 h 1701180"/>
                        <a:gd name="connsiteX9" fmla="*/ 1006884 w 1199816"/>
                        <a:gd name="connsiteY9" fmla="*/ 729365 h 1701180"/>
                        <a:gd name="connsiteX10" fmla="*/ 1187005 w 1199816"/>
                        <a:gd name="connsiteY10" fmla="*/ 1223514 h 1701180"/>
                        <a:gd name="connsiteX11" fmla="*/ 1139238 w 1199816"/>
                        <a:gd name="connsiteY11" fmla="*/ 1203325 h 1701180"/>
                        <a:gd name="connsiteX12" fmla="*/ 1115830 w 1199816"/>
                        <a:gd name="connsiteY12" fmla="*/ 1180128 h 1701180"/>
                        <a:gd name="connsiteX13" fmla="*/ 1144351 w 1199816"/>
                        <a:gd name="connsiteY13" fmla="*/ 1246269 h 1701180"/>
                        <a:gd name="connsiteX14" fmla="*/ 1186311 w 1199816"/>
                        <a:gd name="connsiteY14" fmla="*/ 1484908 h 1701180"/>
                        <a:gd name="connsiteX15" fmla="*/ 1053561 w 1199816"/>
                        <a:gd name="connsiteY15" fmla="*/ 1384542 h 1701180"/>
                        <a:gd name="connsiteX16" fmla="*/ 1046617 w 1199816"/>
                        <a:gd name="connsiteY16" fmla="*/ 1375534 h 1701180"/>
                        <a:gd name="connsiteX17" fmla="*/ 1045555 w 1199816"/>
                        <a:gd name="connsiteY17" fmla="*/ 1378773 h 1701180"/>
                        <a:gd name="connsiteX18" fmla="*/ 1067093 w 1199816"/>
                        <a:gd name="connsiteY18" fmla="*/ 1428721 h 1701180"/>
                        <a:gd name="connsiteX19" fmla="*/ 1109054 w 1199816"/>
                        <a:gd name="connsiteY19" fmla="*/ 1667360 h 1701180"/>
                        <a:gd name="connsiteX20" fmla="*/ 928832 w 1199816"/>
                        <a:gd name="connsiteY20" fmla="*/ 1505406 h 1701180"/>
                        <a:gd name="connsiteX21" fmla="*/ 895109 w 1199816"/>
                        <a:gd name="connsiteY21" fmla="*/ 1456708 h 1701180"/>
                        <a:gd name="connsiteX22" fmla="*/ 887656 w 1199816"/>
                        <a:gd name="connsiteY22" fmla="*/ 1455411 h 1701180"/>
                        <a:gd name="connsiteX23" fmla="*/ 889704 w 1199816"/>
                        <a:gd name="connsiteY23" fmla="*/ 1460160 h 1701180"/>
                        <a:gd name="connsiteX24" fmla="*/ 931666 w 1199816"/>
                        <a:gd name="connsiteY24" fmla="*/ 1698798 h 1701180"/>
                        <a:gd name="connsiteX25" fmla="*/ 596327 w 1199816"/>
                        <a:gd name="connsiteY25" fmla="*/ 1290739 h 1701180"/>
                        <a:gd name="connsiteX26" fmla="*/ 512672 w 1199816"/>
                        <a:gd name="connsiteY26" fmla="*/ 1125792 h 1701180"/>
                        <a:gd name="connsiteX27" fmla="*/ 499031 w 1199816"/>
                        <a:gd name="connsiteY27" fmla="*/ 1108618 h 1701180"/>
                        <a:gd name="connsiteX28" fmla="*/ 418438 w 1199816"/>
                        <a:gd name="connsiteY28" fmla="*/ 992206 h 1701180"/>
                        <a:gd name="connsiteX29" fmla="*/ 409598 w 1199816"/>
                        <a:gd name="connsiteY29" fmla="*/ 977463 h 1701180"/>
                        <a:gd name="connsiteX30" fmla="*/ 405032 w 1199816"/>
                        <a:gd name="connsiteY30" fmla="*/ 975913 h 1701180"/>
                        <a:gd name="connsiteX31" fmla="*/ 429187 w 1199816"/>
                        <a:gd name="connsiteY31" fmla="*/ 1114424 h 1701180"/>
                        <a:gd name="connsiteX32" fmla="*/ 409316 w 1199816"/>
                        <a:gd name="connsiteY32" fmla="*/ 1443044 h 1701180"/>
                        <a:gd name="connsiteX33" fmla="*/ 207935 w 1199816"/>
                        <a:gd name="connsiteY33" fmla="*/ 954771 h 1701180"/>
                        <a:gd name="connsiteX34" fmla="*/ 175276 w 1199816"/>
                        <a:gd name="connsiteY34" fmla="*/ 767501 h 1701180"/>
                        <a:gd name="connsiteX35" fmla="*/ 161820 w 1199816"/>
                        <a:gd name="connsiteY35" fmla="*/ 740390 h 1701180"/>
                        <a:gd name="connsiteX36" fmla="*/ 131872 w 1199816"/>
                        <a:gd name="connsiteY36" fmla="*/ 578155 h 1701180"/>
                        <a:gd name="connsiteX37" fmla="*/ 149005 w 1199816"/>
                        <a:gd name="connsiteY37" fmla="*/ 454213 h 1701180"/>
                        <a:gd name="connsiteX38" fmla="*/ 155440 w 1199816"/>
                        <a:gd name="connsiteY38" fmla="*/ 439574 h 1701180"/>
                        <a:gd name="connsiteX39" fmla="*/ 151705 w 1199816"/>
                        <a:gd name="connsiteY39" fmla="*/ 436678 h 1701180"/>
                        <a:gd name="connsiteX40" fmla="*/ 59081 w 1199816"/>
                        <a:gd name="connsiteY40" fmla="*/ 318423 h 1701180"/>
                        <a:gd name="connsiteX41" fmla="*/ 343573 w 1199816"/>
                        <a:gd name="connsiteY41" fmla="*/ 116142 h 1701180"/>
                        <a:gd name="connsiteX0" fmla="*/ 306046 w 1162289"/>
                        <a:gd name="connsiteY0" fmla="*/ 90505 h 1675543"/>
                        <a:gd name="connsiteX1" fmla="*/ 547764 w 1162289"/>
                        <a:gd name="connsiteY1" fmla="*/ 931 h 1675543"/>
                        <a:gd name="connsiteX2" fmla="*/ 599037 w 1162289"/>
                        <a:gd name="connsiteY2" fmla="*/ 142120 h 1675543"/>
                        <a:gd name="connsiteX3" fmla="*/ 600791 w 1162289"/>
                        <a:gd name="connsiteY3" fmla="*/ 159337 h 1675543"/>
                        <a:gd name="connsiteX4" fmla="*/ 606471 w 1162289"/>
                        <a:gd name="connsiteY4" fmla="*/ 161015 h 1675543"/>
                        <a:gd name="connsiteX5" fmla="*/ 848789 w 1162289"/>
                        <a:gd name="connsiteY5" fmla="*/ 468520 h 1675543"/>
                        <a:gd name="connsiteX6" fmla="*/ 854289 w 1162289"/>
                        <a:gd name="connsiteY6" fmla="*/ 528188 h 1675543"/>
                        <a:gd name="connsiteX7" fmla="*/ 861711 w 1162289"/>
                        <a:gd name="connsiteY7" fmla="*/ 524071 h 1675543"/>
                        <a:gd name="connsiteX8" fmla="*/ 865632 w 1162289"/>
                        <a:gd name="connsiteY8" fmla="*/ 530026 h 1675543"/>
                        <a:gd name="connsiteX9" fmla="*/ 969357 w 1162289"/>
                        <a:gd name="connsiteY9" fmla="*/ 703728 h 1675543"/>
                        <a:gd name="connsiteX10" fmla="*/ 1149478 w 1162289"/>
                        <a:gd name="connsiteY10" fmla="*/ 1197877 h 1675543"/>
                        <a:gd name="connsiteX11" fmla="*/ 1101711 w 1162289"/>
                        <a:gd name="connsiteY11" fmla="*/ 1177688 h 1675543"/>
                        <a:gd name="connsiteX12" fmla="*/ 1078303 w 1162289"/>
                        <a:gd name="connsiteY12" fmla="*/ 1154491 h 1675543"/>
                        <a:gd name="connsiteX13" fmla="*/ 1106824 w 1162289"/>
                        <a:gd name="connsiteY13" fmla="*/ 1220632 h 1675543"/>
                        <a:gd name="connsiteX14" fmla="*/ 1148784 w 1162289"/>
                        <a:gd name="connsiteY14" fmla="*/ 1459271 h 1675543"/>
                        <a:gd name="connsiteX15" fmla="*/ 1016034 w 1162289"/>
                        <a:gd name="connsiteY15" fmla="*/ 1358905 h 1675543"/>
                        <a:gd name="connsiteX16" fmla="*/ 1009090 w 1162289"/>
                        <a:gd name="connsiteY16" fmla="*/ 1349897 h 1675543"/>
                        <a:gd name="connsiteX17" fmla="*/ 1008028 w 1162289"/>
                        <a:gd name="connsiteY17" fmla="*/ 1353136 h 1675543"/>
                        <a:gd name="connsiteX18" fmla="*/ 1029566 w 1162289"/>
                        <a:gd name="connsiteY18" fmla="*/ 1403084 h 1675543"/>
                        <a:gd name="connsiteX19" fmla="*/ 1071527 w 1162289"/>
                        <a:gd name="connsiteY19" fmla="*/ 1641723 h 1675543"/>
                        <a:gd name="connsiteX20" fmla="*/ 891305 w 1162289"/>
                        <a:gd name="connsiteY20" fmla="*/ 1479769 h 1675543"/>
                        <a:gd name="connsiteX21" fmla="*/ 857582 w 1162289"/>
                        <a:gd name="connsiteY21" fmla="*/ 1431071 h 1675543"/>
                        <a:gd name="connsiteX22" fmla="*/ 850129 w 1162289"/>
                        <a:gd name="connsiteY22" fmla="*/ 1429774 h 1675543"/>
                        <a:gd name="connsiteX23" fmla="*/ 852177 w 1162289"/>
                        <a:gd name="connsiteY23" fmla="*/ 1434523 h 1675543"/>
                        <a:gd name="connsiteX24" fmla="*/ 894139 w 1162289"/>
                        <a:gd name="connsiteY24" fmla="*/ 1673161 h 1675543"/>
                        <a:gd name="connsiteX25" fmla="*/ 558800 w 1162289"/>
                        <a:gd name="connsiteY25" fmla="*/ 1265102 h 1675543"/>
                        <a:gd name="connsiteX26" fmla="*/ 475145 w 1162289"/>
                        <a:gd name="connsiteY26" fmla="*/ 1100155 h 1675543"/>
                        <a:gd name="connsiteX27" fmla="*/ 461504 w 1162289"/>
                        <a:gd name="connsiteY27" fmla="*/ 1082981 h 1675543"/>
                        <a:gd name="connsiteX28" fmla="*/ 380911 w 1162289"/>
                        <a:gd name="connsiteY28" fmla="*/ 966569 h 1675543"/>
                        <a:gd name="connsiteX29" fmla="*/ 372071 w 1162289"/>
                        <a:gd name="connsiteY29" fmla="*/ 951826 h 1675543"/>
                        <a:gd name="connsiteX30" fmla="*/ 367505 w 1162289"/>
                        <a:gd name="connsiteY30" fmla="*/ 950276 h 1675543"/>
                        <a:gd name="connsiteX31" fmla="*/ 391660 w 1162289"/>
                        <a:gd name="connsiteY31" fmla="*/ 1088787 h 1675543"/>
                        <a:gd name="connsiteX32" fmla="*/ 371789 w 1162289"/>
                        <a:gd name="connsiteY32" fmla="*/ 1417407 h 1675543"/>
                        <a:gd name="connsiteX33" fmla="*/ 170408 w 1162289"/>
                        <a:gd name="connsiteY33" fmla="*/ 929134 h 1675543"/>
                        <a:gd name="connsiteX34" fmla="*/ 137749 w 1162289"/>
                        <a:gd name="connsiteY34" fmla="*/ 741864 h 1675543"/>
                        <a:gd name="connsiteX35" fmla="*/ 124293 w 1162289"/>
                        <a:gd name="connsiteY35" fmla="*/ 714753 h 1675543"/>
                        <a:gd name="connsiteX36" fmla="*/ 94345 w 1162289"/>
                        <a:gd name="connsiteY36" fmla="*/ 552518 h 1675543"/>
                        <a:gd name="connsiteX37" fmla="*/ 111478 w 1162289"/>
                        <a:gd name="connsiteY37" fmla="*/ 428576 h 1675543"/>
                        <a:gd name="connsiteX38" fmla="*/ 117913 w 1162289"/>
                        <a:gd name="connsiteY38" fmla="*/ 413937 h 1675543"/>
                        <a:gd name="connsiteX39" fmla="*/ 114178 w 1162289"/>
                        <a:gd name="connsiteY39" fmla="*/ 411041 h 1675543"/>
                        <a:gd name="connsiteX40" fmla="*/ 21554 w 1162289"/>
                        <a:gd name="connsiteY40" fmla="*/ 292786 h 1675543"/>
                        <a:gd name="connsiteX41" fmla="*/ 306046 w 1162289"/>
                        <a:gd name="connsiteY41" fmla="*/ 90505 h 1675543"/>
                        <a:gd name="connsiteX0" fmla="*/ 325996 w 1161124"/>
                        <a:gd name="connsiteY0" fmla="*/ 33595 h 1690908"/>
                        <a:gd name="connsiteX1" fmla="*/ 546599 w 1161124"/>
                        <a:gd name="connsiteY1" fmla="*/ 16296 h 1690908"/>
                        <a:gd name="connsiteX2" fmla="*/ 597872 w 1161124"/>
                        <a:gd name="connsiteY2" fmla="*/ 157485 h 1690908"/>
                        <a:gd name="connsiteX3" fmla="*/ 599626 w 1161124"/>
                        <a:gd name="connsiteY3" fmla="*/ 174702 h 1690908"/>
                        <a:gd name="connsiteX4" fmla="*/ 605306 w 1161124"/>
                        <a:gd name="connsiteY4" fmla="*/ 176380 h 1690908"/>
                        <a:gd name="connsiteX5" fmla="*/ 847624 w 1161124"/>
                        <a:gd name="connsiteY5" fmla="*/ 483885 h 1690908"/>
                        <a:gd name="connsiteX6" fmla="*/ 853124 w 1161124"/>
                        <a:gd name="connsiteY6" fmla="*/ 543553 h 1690908"/>
                        <a:gd name="connsiteX7" fmla="*/ 860546 w 1161124"/>
                        <a:gd name="connsiteY7" fmla="*/ 539436 h 1690908"/>
                        <a:gd name="connsiteX8" fmla="*/ 864467 w 1161124"/>
                        <a:gd name="connsiteY8" fmla="*/ 545391 h 1690908"/>
                        <a:gd name="connsiteX9" fmla="*/ 968192 w 1161124"/>
                        <a:gd name="connsiteY9" fmla="*/ 719093 h 1690908"/>
                        <a:gd name="connsiteX10" fmla="*/ 1148313 w 1161124"/>
                        <a:gd name="connsiteY10" fmla="*/ 1213242 h 1690908"/>
                        <a:gd name="connsiteX11" fmla="*/ 1100546 w 1161124"/>
                        <a:gd name="connsiteY11" fmla="*/ 1193053 h 1690908"/>
                        <a:gd name="connsiteX12" fmla="*/ 1077138 w 1161124"/>
                        <a:gd name="connsiteY12" fmla="*/ 1169856 h 1690908"/>
                        <a:gd name="connsiteX13" fmla="*/ 1105659 w 1161124"/>
                        <a:gd name="connsiteY13" fmla="*/ 1235997 h 1690908"/>
                        <a:gd name="connsiteX14" fmla="*/ 1147619 w 1161124"/>
                        <a:gd name="connsiteY14" fmla="*/ 1474636 h 1690908"/>
                        <a:gd name="connsiteX15" fmla="*/ 1014869 w 1161124"/>
                        <a:gd name="connsiteY15" fmla="*/ 1374270 h 1690908"/>
                        <a:gd name="connsiteX16" fmla="*/ 1007925 w 1161124"/>
                        <a:gd name="connsiteY16" fmla="*/ 1365262 h 1690908"/>
                        <a:gd name="connsiteX17" fmla="*/ 1006863 w 1161124"/>
                        <a:gd name="connsiteY17" fmla="*/ 1368501 h 1690908"/>
                        <a:gd name="connsiteX18" fmla="*/ 1028401 w 1161124"/>
                        <a:gd name="connsiteY18" fmla="*/ 1418449 h 1690908"/>
                        <a:gd name="connsiteX19" fmla="*/ 1070362 w 1161124"/>
                        <a:gd name="connsiteY19" fmla="*/ 1657088 h 1690908"/>
                        <a:gd name="connsiteX20" fmla="*/ 890140 w 1161124"/>
                        <a:gd name="connsiteY20" fmla="*/ 1495134 h 1690908"/>
                        <a:gd name="connsiteX21" fmla="*/ 856417 w 1161124"/>
                        <a:gd name="connsiteY21" fmla="*/ 1446436 h 1690908"/>
                        <a:gd name="connsiteX22" fmla="*/ 848964 w 1161124"/>
                        <a:gd name="connsiteY22" fmla="*/ 1445139 h 1690908"/>
                        <a:gd name="connsiteX23" fmla="*/ 851012 w 1161124"/>
                        <a:gd name="connsiteY23" fmla="*/ 1449888 h 1690908"/>
                        <a:gd name="connsiteX24" fmla="*/ 892974 w 1161124"/>
                        <a:gd name="connsiteY24" fmla="*/ 1688526 h 1690908"/>
                        <a:gd name="connsiteX25" fmla="*/ 557635 w 1161124"/>
                        <a:gd name="connsiteY25" fmla="*/ 1280467 h 1690908"/>
                        <a:gd name="connsiteX26" fmla="*/ 473980 w 1161124"/>
                        <a:gd name="connsiteY26" fmla="*/ 1115520 h 1690908"/>
                        <a:gd name="connsiteX27" fmla="*/ 460339 w 1161124"/>
                        <a:gd name="connsiteY27" fmla="*/ 1098346 h 1690908"/>
                        <a:gd name="connsiteX28" fmla="*/ 379746 w 1161124"/>
                        <a:gd name="connsiteY28" fmla="*/ 981934 h 1690908"/>
                        <a:gd name="connsiteX29" fmla="*/ 370906 w 1161124"/>
                        <a:gd name="connsiteY29" fmla="*/ 967191 h 1690908"/>
                        <a:gd name="connsiteX30" fmla="*/ 366340 w 1161124"/>
                        <a:gd name="connsiteY30" fmla="*/ 965641 h 1690908"/>
                        <a:gd name="connsiteX31" fmla="*/ 390495 w 1161124"/>
                        <a:gd name="connsiteY31" fmla="*/ 1104152 h 1690908"/>
                        <a:gd name="connsiteX32" fmla="*/ 370624 w 1161124"/>
                        <a:gd name="connsiteY32" fmla="*/ 1432772 h 1690908"/>
                        <a:gd name="connsiteX33" fmla="*/ 169243 w 1161124"/>
                        <a:gd name="connsiteY33" fmla="*/ 944499 h 1690908"/>
                        <a:gd name="connsiteX34" fmla="*/ 136584 w 1161124"/>
                        <a:gd name="connsiteY34" fmla="*/ 757229 h 1690908"/>
                        <a:gd name="connsiteX35" fmla="*/ 123128 w 1161124"/>
                        <a:gd name="connsiteY35" fmla="*/ 730118 h 1690908"/>
                        <a:gd name="connsiteX36" fmla="*/ 93180 w 1161124"/>
                        <a:gd name="connsiteY36" fmla="*/ 567883 h 1690908"/>
                        <a:gd name="connsiteX37" fmla="*/ 110313 w 1161124"/>
                        <a:gd name="connsiteY37" fmla="*/ 443941 h 1690908"/>
                        <a:gd name="connsiteX38" fmla="*/ 116748 w 1161124"/>
                        <a:gd name="connsiteY38" fmla="*/ 429302 h 1690908"/>
                        <a:gd name="connsiteX39" fmla="*/ 113013 w 1161124"/>
                        <a:gd name="connsiteY39" fmla="*/ 426406 h 1690908"/>
                        <a:gd name="connsiteX40" fmla="*/ 20389 w 1161124"/>
                        <a:gd name="connsiteY40" fmla="*/ 308151 h 1690908"/>
                        <a:gd name="connsiteX41" fmla="*/ 325996 w 1161124"/>
                        <a:gd name="connsiteY41" fmla="*/ 33595 h 1690908"/>
                        <a:gd name="connsiteX0" fmla="*/ 329851 w 1164979"/>
                        <a:gd name="connsiteY0" fmla="*/ 47598 h 1704911"/>
                        <a:gd name="connsiteX1" fmla="*/ 550454 w 1164979"/>
                        <a:gd name="connsiteY1" fmla="*/ 30299 h 1704911"/>
                        <a:gd name="connsiteX2" fmla="*/ 601727 w 1164979"/>
                        <a:gd name="connsiteY2" fmla="*/ 171488 h 1704911"/>
                        <a:gd name="connsiteX3" fmla="*/ 603481 w 1164979"/>
                        <a:gd name="connsiteY3" fmla="*/ 188705 h 1704911"/>
                        <a:gd name="connsiteX4" fmla="*/ 609161 w 1164979"/>
                        <a:gd name="connsiteY4" fmla="*/ 190383 h 1704911"/>
                        <a:gd name="connsiteX5" fmla="*/ 851479 w 1164979"/>
                        <a:gd name="connsiteY5" fmla="*/ 497888 h 1704911"/>
                        <a:gd name="connsiteX6" fmla="*/ 856979 w 1164979"/>
                        <a:gd name="connsiteY6" fmla="*/ 557556 h 1704911"/>
                        <a:gd name="connsiteX7" fmla="*/ 864401 w 1164979"/>
                        <a:gd name="connsiteY7" fmla="*/ 553439 h 1704911"/>
                        <a:gd name="connsiteX8" fmla="*/ 868322 w 1164979"/>
                        <a:gd name="connsiteY8" fmla="*/ 559394 h 1704911"/>
                        <a:gd name="connsiteX9" fmla="*/ 972047 w 1164979"/>
                        <a:gd name="connsiteY9" fmla="*/ 733096 h 1704911"/>
                        <a:gd name="connsiteX10" fmla="*/ 1152168 w 1164979"/>
                        <a:gd name="connsiteY10" fmla="*/ 1227245 h 1704911"/>
                        <a:gd name="connsiteX11" fmla="*/ 1104401 w 1164979"/>
                        <a:gd name="connsiteY11" fmla="*/ 1207056 h 1704911"/>
                        <a:gd name="connsiteX12" fmla="*/ 1080993 w 1164979"/>
                        <a:gd name="connsiteY12" fmla="*/ 1183859 h 1704911"/>
                        <a:gd name="connsiteX13" fmla="*/ 1109514 w 1164979"/>
                        <a:gd name="connsiteY13" fmla="*/ 1250000 h 1704911"/>
                        <a:gd name="connsiteX14" fmla="*/ 1151474 w 1164979"/>
                        <a:gd name="connsiteY14" fmla="*/ 1488639 h 1704911"/>
                        <a:gd name="connsiteX15" fmla="*/ 1018724 w 1164979"/>
                        <a:gd name="connsiteY15" fmla="*/ 1388273 h 1704911"/>
                        <a:gd name="connsiteX16" fmla="*/ 1011780 w 1164979"/>
                        <a:gd name="connsiteY16" fmla="*/ 1379265 h 1704911"/>
                        <a:gd name="connsiteX17" fmla="*/ 1010718 w 1164979"/>
                        <a:gd name="connsiteY17" fmla="*/ 1382504 h 1704911"/>
                        <a:gd name="connsiteX18" fmla="*/ 1032256 w 1164979"/>
                        <a:gd name="connsiteY18" fmla="*/ 1432452 h 1704911"/>
                        <a:gd name="connsiteX19" fmla="*/ 1074217 w 1164979"/>
                        <a:gd name="connsiteY19" fmla="*/ 1671091 h 1704911"/>
                        <a:gd name="connsiteX20" fmla="*/ 893995 w 1164979"/>
                        <a:gd name="connsiteY20" fmla="*/ 1509137 h 1704911"/>
                        <a:gd name="connsiteX21" fmla="*/ 860272 w 1164979"/>
                        <a:gd name="connsiteY21" fmla="*/ 1460439 h 1704911"/>
                        <a:gd name="connsiteX22" fmla="*/ 852819 w 1164979"/>
                        <a:gd name="connsiteY22" fmla="*/ 1459142 h 1704911"/>
                        <a:gd name="connsiteX23" fmla="*/ 854867 w 1164979"/>
                        <a:gd name="connsiteY23" fmla="*/ 1463891 h 1704911"/>
                        <a:gd name="connsiteX24" fmla="*/ 896829 w 1164979"/>
                        <a:gd name="connsiteY24" fmla="*/ 1702529 h 1704911"/>
                        <a:gd name="connsiteX25" fmla="*/ 561490 w 1164979"/>
                        <a:gd name="connsiteY25" fmla="*/ 1294470 h 1704911"/>
                        <a:gd name="connsiteX26" fmla="*/ 477835 w 1164979"/>
                        <a:gd name="connsiteY26" fmla="*/ 1129523 h 1704911"/>
                        <a:gd name="connsiteX27" fmla="*/ 464194 w 1164979"/>
                        <a:gd name="connsiteY27" fmla="*/ 1112349 h 1704911"/>
                        <a:gd name="connsiteX28" fmla="*/ 383601 w 1164979"/>
                        <a:gd name="connsiteY28" fmla="*/ 995937 h 1704911"/>
                        <a:gd name="connsiteX29" fmla="*/ 374761 w 1164979"/>
                        <a:gd name="connsiteY29" fmla="*/ 981194 h 1704911"/>
                        <a:gd name="connsiteX30" fmla="*/ 370195 w 1164979"/>
                        <a:gd name="connsiteY30" fmla="*/ 979644 h 1704911"/>
                        <a:gd name="connsiteX31" fmla="*/ 394350 w 1164979"/>
                        <a:gd name="connsiteY31" fmla="*/ 1118155 h 1704911"/>
                        <a:gd name="connsiteX32" fmla="*/ 374479 w 1164979"/>
                        <a:gd name="connsiteY32" fmla="*/ 1446775 h 1704911"/>
                        <a:gd name="connsiteX33" fmla="*/ 173098 w 1164979"/>
                        <a:gd name="connsiteY33" fmla="*/ 958502 h 1704911"/>
                        <a:gd name="connsiteX34" fmla="*/ 140439 w 1164979"/>
                        <a:gd name="connsiteY34" fmla="*/ 771232 h 1704911"/>
                        <a:gd name="connsiteX35" fmla="*/ 126983 w 1164979"/>
                        <a:gd name="connsiteY35" fmla="*/ 744121 h 1704911"/>
                        <a:gd name="connsiteX36" fmla="*/ 97035 w 1164979"/>
                        <a:gd name="connsiteY36" fmla="*/ 581886 h 1704911"/>
                        <a:gd name="connsiteX37" fmla="*/ 114168 w 1164979"/>
                        <a:gd name="connsiteY37" fmla="*/ 457944 h 1704911"/>
                        <a:gd name="connsiteX38" fmla="*/ 120603 w 1164979"/>
                        <a:gd name="connsiteY38" fmla="*/ 443305 h 1704911"/>
                        <a:gd name="connsiteX39" fmla="*/ 116868 w 1164979"/>
                        <a:gd name="connsiteY39" fmla="*/ 440409 h 1704911"/>
                        <a:gd name="connsiteX40" fmla="*/ 24244 w 1164979"/>
                        <a:gd name="connsiteY40" fmla="*/ 322154 h 1704911"/>
                        <a:gd name="connsiteX41" fmla="*/ 329851 w 1164979"/>
                        <a:gd name="connsiteY41" fmla="*/ 47598 h 1704911"/>
                        <a:gd name="connsiteX0" fmla="*/ 316459 w 1151587"/>
                        <a:gd name="connsiteY0" fmla="*/ 47598 h 1704911"/>
                        <a:gd name="connsiteX1" fmla="*/ 537062 w 1151587"/>
                        <a:gd name="connsiteY1" fmla="*/ 30299 h 1704911"/>
                        <a:gd name="connsiteX2" fmla="*/ 588335 w 1151587"/>
                        <a:gd name="connsiteY2" fmla="*/ 171488 h 1704911"/>
                        <a:gd name="connsiteX3" fmla="*/ 590089 w 1151587"/>
                        <a:gd name="connsiteY3" fmla="*/ 188705 h 1704911"/>
                        <a:gd name="connsiteX4" fmla="*/ 595769 w 1151587"/>
                        <a:gd name="connsiteY4" fmla="*/ 190383 h 1704911"/>
                        <a:gd name="connsiteX5" fmla="*/ 838087 w 1151587"/>
                        <a:gd name="connsiteY5" fmla="*/ 497888 h 1704911"/>
                        <a:gd name="connsiteX6" fmla="*/ 843587 w 1151587"/>
                        <a:gd name="connsiteY6" fmla="*/ 557556 h 1704911"/>
                        <a:gd name="connsiteX7" fmla="*/ 851009 w 1151587"/>
                        <a:gd name="connsiteY7" fmla="*/ 553439 h 1704911"/>
                        <a:gd name="connsiteX8" fmla="*/ 854930 w 1151587"/>
                        <a:gd name="connsiteY8" fmla="*/ 559394 h 1704911"/>
                        <a:gd name="connsiteX9" fmla="*/ 958655 w 1151587"/>
                        <a:gd name="connsiteY9" fmla="*/ 733096 h 1704911"/>
                        <a:gd name="connsiteX10" fmla="*/ 1138776 w 1151587"/>
                        <a:gd name="connsiteY10" fmla="*/ 1227245 h 1704911"/>
                        <a:gd name="connsiteX11" fmla="*/ 1091009 w 1151587"/>
                        <a:gd name="connsiteY11" fmla="*/ 1207056 h 1704911"/>
                        <a:gd name="connsiteX12" fmla="*/ 1067601 w 1151587"/>
                        <a:gd name="connsiteY12" fmla="*/ 1183859 h 1704911"/>
                        <a:gd name="connsiteX13" fmla="*/ 1096122 w 1151587"/>
                        <a:gd name="connsiteY13" fmla="*/ 1250000 h 1704911"/>
                        <a:gd name="connsiteX14" fmla="*/ 1138082 w 1151587"/>
                        <a:gd name="connsiteY14" fmla="*/ 1488639 h 1704911"/>
                        <a:gd name="connsiteX15" fmla="*/ 1005332 w 1151587"/>
                        <a:gd name="connsiteY15" fmla="*/ 1388273 h 1704911"/>
                        <a:gd name="connsiteX16" fmla="*/ 998388 w 1151587"/>
                        <a:gd name="connsiteY16" fmla="*/ 1379265 h 1704911"/>
                        <a:gd name="connsiteX17" fmla="*/ 997326 w 1151587"/>
                        <a:gd name="connsiteY17" fmla="*/ 1382504 h 1704911"/>
                        <a:gd name="connsiteX18" fmla="*/ 1018864 w 1151587"/>
                        <a:gd name="connsiteY18" fmla="*/ 1432452 h 1704911"/>
                        <a:gd name="connsiteX19" fmla="*/ 1060825 w 1151587"/>
                        <a:gd name="connsiteY19" fmla="*/ 1671091 h 1704911"/>
                        <a:gd name="connsiteX20" fmla="*/ 880603 w 1151587"/>
                        <a:gd name="connsiteY20" fmla="*/ 1509137 h 1704911"/>
                        <a:gd name="connsiteX21" fmla="*/ 846880 w 1151587"/>
                        <a:gd name="connsiteY21" fmla="*/ 1460439 h 1704911"/>
                        <a:gd name="connsiteX22" fmla="*/ 839427 w 1151587"/>
                        <a:gd name="connsiteY22" fmla="*/ 1459142 h 1704911"/>
                        <a:gd name="connsiteX23" fmla="*/ 841475 w 1151587"/>
                        <a:gd name="connsiteY23" fmla="*/ 1463891 h 1704911"/>
                        <a:gd name="connsiteX24" fmla="*/ 883437 w 1151587"/>
                        <a:gd name="connsiteY24" fmla="*/ 1702529 h 1704911"/>
                        <a:gd name="connsiteX25" fmla="*/ 548098 w 1151587"/>
                        <a:gd name="connsiteY25" fmla="*/ 1294470 h 1704911"/>
                        <a:gd name="connsiteX26" fmla="*/ 464443 w 1151587"/>
                        <a:gd name="connsiteY26" fmla="*/ 1129523 h 1704911"/>
                        <a:gd name="connsiteX27" fmla="*/ 450802 w 1151587"/>
                        <a:gd name="connsiteY27" fmla="*/ 1112349 h 1704911"/>
                        <a:gd name="connsiteX28" fmla="*/ 370209 w 1151587"/>
                        <a:gd name="connsiteY28" fmla="*/ 995937 h 1704911"/>
                        <a:gd name="connsiteX29" fmla="*/ 361369 w 1151587"/>
                        <a:gd name="connsiteY29" fmla="*/ 981194 h 1704911"/>
                        <a:gd name="connsiteX30" fmla="*/ 356803 w 1151587"/>
                        <a:gd name="connsiteY30" fmla="*/ 979644 h 1704911"/>
                        <a:gd name="connsiteX31" fmla="*/ 380958 w 1151587"/>
                        <a:gd name="connsiteY31" fmla="*/ 1118155 h 1704911"/>
                        <a:gd name="connsiteX32" fmla="*/ 361087 w 1151587"/>
                        <a:gd name="connsiteY32" fmla="*/ 1446775 h 1704911"/>
                        <a:gd name="connsiteX33" fmla="*/ 159706 w 1151587"/>
                        <a:gd name="connsiteY33" fmla="*/ 958502 h 1704911"/>
                        <a:gd name="connsiteX34" fmla="*/ 127047 w 1151587"/>
                        <a:gd name="connsiteY34" fmla="*/ 771232 h 1704911"/>
                        <a:gd name="connsiteX35" fmla="*/ 113591 w 1151587"/>
                        <a:gd name="connsiteY35" fmla="*/ 744121 h 1704911"/>
                        <a:gd name="connsiteX36" fmla="*/ 83643 w 1151587"/>
                        <a:gd name="connsiteY36" fmla="*/ 581886 h 1704911"/>
                        <a:gd name="connsiteX37" fmla="*/ 100776 w 1151587"/>
                        <a:gd name="connsiteY37" fmla="*/ 457944 h 1704911"/>
                        <a:gd name="connsiteX38" fmla="*/ 107211 w 1151587"/>
                        <a:gd name="connsiteY38" fmla="*/ 443305 h 1704911"/>
                        <a:gd name="connsiteX39" fmla="*/ 103476 w 1151587"/>
                        <a:gd name="connsiteY39" fmla="*/ 440409 h 1704911"/>
                        <a:gd name="connsiteX40" fmla="*/ 10852 w 1151587"/>
                        <a:gd name="connsiteY40" fmla="*/ 322154 h 1704911"/>
                        <a:gd name="connsiteX41" fmla="*/ 316459 w 1151587"/>
                        <a:gd name="connsiteY41" fmla="*/ 47598 h 1704911"/>
                        <a:gd name="connsiteX0" fmla="*/ 232816 w 1067944"/>
                        <a:gd name="connsiteY0" fmla="*/ 30232 h 1687545"/>
                        <a:gd name="connsiteX1" fmla="*/ 453419 w 1067944"/>
                        <a:gd name="connsiteY1" fmla="*/ 12933 h 1687545"/>
                        <a:gd name="connsiteX2" fmla="*/ 504692 w 1067944"/>
                        <a:gd name="connsiteY2" fmla="*/ 154122 h 1687545"/>
                        <a:gd name="connsiteX3" fmla="*/ 506446 w 1067944"/>
                        <a:gd name="connsiteY3" fmla="*/ 171339 h 1687545"/>
                        <a:gd name="connsiteX4" fmla="*/ 512126 w 1067944"/>
                        <a:gd name="connsiteY4" fmla="*/ 173017 h 1687545"/>
                        <a:gd name="connsiteX5" fmla="*/ 754444 w 1067944"/>
                        <a:gd name="connsiteY5" fmla="*/ 480522 h 1687545"/>
                        <a:gd name="connsiteX6" fmla="*/ 759944 w 1067944"/>
                        <a:gd name="connsiteY6" fmla="*/ 540190 h 1687545"/>
                        <a:gd name="connsiteX7" fmla="*/ 767366 w 1067944"/>
                        <a:gd name="connsiteY7" fmla="*/ 536073 h 1687545"/>
                        <a:gd name="connsiteX8" fmla="*/ 771287 w 1067944"/>
                        <a:gd name="connsiteY8" fmla="*/ 542028 h 1687545"/>
                        <a:gd name="connsiteX9" fmla="*/ 875012 w 1067944"/>
                        <a:gd name="connsiteY9" fmla="*/ 715730 h 1687545"/>
                        <a:gd name="connsiteX10" fmla="*/ 1055133 w 1067944"/>
                        <a:gd name="connsiteY10" fmla="*/ 1209879 h 1687545"/>
                        <a:gd name="connsiteX11" fmla="*/ 1007366 w 1067944"/>
                        <a:gd name="connsiteY11" fmla="*/ 1189690 h 1687545"/>
                        <a:gd name="connsiteX12" fmla="*/ 983958 w 1067944"/>
                        <a:gd name="connsiteY12" fmla="*/ 1166493 h 1687545"/>
                        <a:gd name="connsiteX13" fmla="*/ 1012479 w 1067944"/>
                        <a:gd name="connsiteY13" fmla="*/ 1232634 h 1687545"/>
                        <a:gd name="connsiteX14" fmla="*/ 1054439 w 1067944"/>
                        <a:gd name="connsiteY14" fmla="*/ 1471273 h 1687545"/>
                        <a:gd name="connsiteX15" fmla="*/ 921689 w 1067944"/>
                        <a:gd name="connsiteY15" fmla="*/ 1370907 h 1687545"/>
                        <a:gd name="connsiteX16" fmla="*/ 914745 w 1067944"/>
                        <a:gd name="connsiteY16" fmla="*/ 1361899 h 1687545"/>
                        <a:gd name="connsiteX17" fmla="*/ 913683 w 1067944"/>
                        <a:gd name="connsiteY17" fmla="*/ 1365138 h 1687545"/>
                        <a:gd name="connsiteX18" fmla="*/ 935221 w 1067944"/>
                        <a:gd name="connsiteY18" fmla="*/ 1415086 h 1687545"/>
                        <a:gd name="connsiteX19" fmla="*/ 977182 w 1067944"/>
                        <a:gd name="connsiteY19" fmla="*/ 1653725 h 1687545"/>
                        <a:gd name="connsiteX20" fmla="*/ 796960 w 1067944"/>
                        <a:gd name="connsiteY20" fmla="*/ 1491771 h 1687545"/>
                        <a:gd name="connsiteX21" fmla="*/ 763237 w 1067944"/>
                        <a:gd name="connsiteY21" fmla="*/ 1443073 h 1687545"/>
                        <a:gd name="connsiteX22" fmla="*/ 755784 w 1067944"/>
                        <a:gd name="connsiteY22" fmla="*/ 1441776 h 1687545"/>
                        <a:gd name="connsiteX23" fmla="*/ 757832 w 1067944"/>
                        <a:gd name="connsiteY23" fmla="*/ 1446525 h 1687545"/>
                        <a:gd name="connsiteX24" fmla="*/ 799794 w 1067944"/>
                        <a:gd name="connsiteY24" fmla="*/ 1685163 h 1687545"/>
                        <a:gd name="connsiteX25" fmla="*/ 464455 w 1067944"/>
                        <a:gd name="connsiteY25" fmla="*/ 1277104 h 1687545"/>
                        <a:gd name="connsiteX26" fmla="*/ 380800 w 1067944"/>
                        <a:gd name="connsiteY26" fmla="*/ 1112157 h 1687545"/>
                        <a:gd name="connsiteX27" fmla="*/ 367159 w 1067944"/>
                        <a:gd name="connsiteY27" fmla="*/ 1094983 h 1687545"/>
                        <a:gd name="connsiteX28" fmla="*/ 286566 w 1067944"/>
                        <a:gd name="connsiteY28" fmla="*/ 978571 h 1687545"/>
                        <a:gd name="connsiteX29" fmla="*/ 277726 w 1067944"/>
                        <a:gd name="connsiteY29" fmla="*/ 963828 h 1687545"/>
                        <a:gd name="connsiteX30" fmla="*/ 273160 w 1067944"/>
                        <a:gd name="connsiteY30" fmla="*/ 962278 h 1687545"/>
                        <a:gd name="connsiteX31" fmla="*/ 297315 w 1067944"/>
                        <a:gd name="connsiteY31" fmla="*/ 1100789 h 1687545"/>
                        <a:gd name="connsiteX32" fmla="*/ 277444 w 1067944"/>
                        <a:gd name="connsiteY32" fmla="*/ 1429409 h 1687545"/>
                        <a:gd name="connsiteX33" fmla="*/ 76063 w 1067944"/>
                        <a:gd name="connsiteY33" fmla="*/ 941136 h 1687545"/>
                        <a:gd name="connsiteX34" fmla="*/ 43404 w 1067944"/>
                        <a:gd name="connsiteY34" fmla="*/ 753866 h 1687545"/>
                        <a:gd name="connsiteX35" fmla="*/ 29948 w 1067944"/>
                        <a:gd name="connsiteY35" fmla="*/ 726755 h 1687545"/>
                        <a:gd name="connsiteX36" fmla="*/ 0 w 1067944"/>
                        <a:gd name="connsiteY36" fmla="*/ 564520 h 1687545"/>
                        <a:gd name="connsiteX37" fmla="*/ 17133 w 1067944"/>
                        <a:gd name="connsiteY37" fmla="*/ 440578 h 1687545"/>
                        <a:gd name="connsiteX38" fmla="*/ 23568 w 1067944"/>
                        <a:gd name="connsiteY38" fmla="*/ 425939 h 1687545"/>
                        <a:gd name="connsiteX39" fmla="*/ 19833 w 1067944"/>
                        <a:gd name="connsiteY39" fmla="*/ 423043 h 1687545"/>
                        <a:gd name="connsiteX40" fmla="*/ 54704 w 1067944"/>
                        <a:gd name="connsiteY40" fmla="*/ 223290 h 1687545"/>
                        <a:gd name="connsiteX41" fmla="*/ 232816 w 1067944"/>
                        <a:gd name="connsiteY41" fmla="*/ 30232 h 1687545"/>
                        <a:gd name="connsiteX0" fmla="*/ 232816 w 1067944"/>
                        <a:gd name="connsiteY0" fmla="*/ 7742 h 1665055"/>
                        <a:gd name="connsiteX1" fmla="*/ 349111 w 1067944"/>
                        <a:gd name="connsiteY1" fmla="*/ 47170 h 1665055"/>
                        <a:gd name="connsiteX2" fmla="*/ 504692 w 1067944"/>
                        <a:gd name="connsiteY2" fmla="*/ 131632 h 1665055"/>
                        <a:gd name="connsiteX3" fmla="*/ 506446 w 1067944"/>
                        <a:gd name="connsiteY3" fmla="*/ 148849 h 1665055"/>
                        <a:gd name="connsiteX4" fmla="*/ 512126 w 1067944"/>
                        <a:gd name="connsiteY4" fmla="*/ 150527 h 1665055"/>
                        <a:gd name="connsiteX5" fmla="*/ 754444 w 1067944"/>
                        <a:gd name="connsiteY5" fmla="*/ 458032 h 1665055"/>
                        <a:gd name="connsiteX6" fmla="*/ 759944 w 1067944"/>
                        <a:gd name="connsiteY6" fmla="*/ 517700 h 1665055"/>
                        <a:gd name="connsiteX7" fmla="*/ 767366 w 1067944"/>
                        <a:gd name="connsiteY7" fmla="*/ 513583 h 1665055"/>
                        <a:gd name="connsiteX8" fmla="*/ 771287 w 1067944"/>
                        <a:gd name="connsiteY8" fmla="*/ 519538 h 1665055"/>
                        <a:gd name="connsiteX9" fmla="*/ 875012 w 1067944"/>
                        <a:gd name="connsiteY9" fmla="*/ 693240 h 1665055"/>
                        <a:gd name="connsiteX10" fmla="*/ 1055133 w 1067944"/>
                        <a:gd name="connsiteY10" fmla="*/ 1187389 h 1665055"/>
                        <a:gd name="connsiteX11" fmla="*/ 1007366 w 1067944"/>
                        <a:gd name="connsiteY11" fmla="*/ 1167200 h 1665055"/>
                        <a:gd name="connsiteX12" fmla="*/ 983958 w 1067944"/>
                        <a:gd name="connsiteY12" fmla="*/ 1144003 h 1665055"/>
                        <a:gd name="connsiteX13" fmla="*/ 1012479 w 1067944"/>
                        <a:gd name="connsiteY13" fmla="*/ 1210144 h 1665055"/>
                        <a:gd name="connsiteX14" fmla="*/ 1054439 w 1067944"/>
                        <a:gd name="connsiteY14" fmla="*/ 1448783 h 1665055"/>
                        <a:gd name="connsiteX15" fmla="*/ 921689 w 1067944"/>
                        <a:gd name="connsiteY15" fmla="*/ 1348417 h 1665055"/>
                        <a:gd name="connsiteX16" fmla="*/ 914745 w 1067944"/>
                        <a:gd name="connsiteY16" fmla="*/ 1339409 h 1665055"/>
                        <a:gd name="connsiteX17" fmla="*/ 913683 w 1067944"/>
                        <a:gd name="connsiteY17" fmla="*/ 1342648 h 1665055"/>
                        <a:gd name="connsiteX18" fmla="*/ 935221 w 1067944"/>
                        <a:gd name="connsiteY18" fmla="*/ 1392596 h 1665055"/>
                        <a:gd name="connsiteX19" fmla="*/ 977182 w 1067944"/>
                        <a:gd name="connsiteY19" fmla="*/ 1631235 h 1665055"/>
                        <a:gd name="connsiteX20" fmla="*/ 796960 w 1067944"/>
                        <a:gd name="connsiteY20" fmla="*/ 1469281 h 1665055"/>
                        <a:gd name="connsiteX21" fmla="*/ 763237 w 1067944"/>
                        <a:gd name="connsiteY21" fmla="*/ 1420583 h 1665055"/>
                        <a:gd name="connsiteX22" fmla="*/ 755784 w 1067944"/>
                        <a:gd name="connsiteY22" fmla="*/ 1419286 h 1665055"/>
                        <a:gd name="connsiteX23" fmla="*/ 757832 w 1067944"/>
                        <a:gd name="connsiteY23" fmla="*/ 1424035 h 1665055"/>
                        <a:gd name="connsiteX24" fmla="*/ 799794 w 1067944"/>
                        <a:gd name="connsiteY24" fmla="*/ 1662673 h 1665055"/>
                        <a:gd name="connsiteX25" fmla="*/ 464455 w 1067944"/>
                        <a:gd name="connsiteY25" fmla="*/ 1254614 h 1665055"/>
                        <a:gd name="connsiteX26" fmla="*/ 380800 w 1067944"/>
                        <a:gd name="connsiteY26" fmla="*/ 1089667 h 1665055"/>
                        <a:gd name="connsiteX27" fmla="*/ 367159 w 1067944"/>
                        <a:gd name="connsiteY27" fmla="*/ 1072493 h 1665055"/>
                        <a:gd name="connsiteX28" fmla="*/ 286566 w 1067944"/>
                        <a:gd name="connsiteY28" fmla="*/ 956081 h 1665055"/>
                        <a:gd name="connsiteX29" fmla="*/ 277726 w 1067944"/>
                        <a:gd name="connsiteY29" fmla="*/ 941338 h 1665055"/>
                        <a:gd name="connsiteX30" fmla="*/ 273160 w 1067944"/>
                        <a:gd name="connsiteY30" fmla="*/ 939788 h 1665055"/>
                        <a:gd name="connsiteX31" fmla="*/ 297315 w 1067944"/>
                        <a:gd name="connsiteY31" fmla="*/ 1078299 h 1665055"/>
                        <a:gd name="connsiteX32" fmla="*/ 277444 w 1067944"/>
                        <a:gd name="connsiteY32" fmla="*/ 1406919 h 1665055"/>
                        <a:gd name="connsiteX33" fmla="*/ 76063 w 1067944"/>
                        <a:gd name="connsiteY33" fmla="*/ 918646 h 1665055"/>
                        <a:gd name="connsiteX34" fmla="*/ 43404 w 1067944"/>
                        <a:gd name="connsiteY34" fmla="*/ 731376 h 1665055"/>
                        <a:gd name="connsiteX35" fmla="*/ 29948 w 1067944"/>
                        <a:gd name="connsiteY35" fmla="*/ 704265 h 1665055"/>
                        <a:gd name="connsiteX36" fmla="*/ 0 w 1067944"/>
                        <a:gd name="connsiteY36" fmla="*/ 542030 h 1665055"/>
                        <a:gd name="connsiteX37" fmla="*/ 17133 w 1067944"/>
                        <a:gd name="connsiteY37" fmla="*/ 418088 h 1665055"/>
                        <a:gd name="connsiteX38" fmla="*/ 23568 w 1067944"/>
                        <a:gd name="connsiteY38" fmla="*/ 403449 h 1665055"/>
                        <a:gd name="connsiteX39" fmla="*/ 19833 w 1067944"/>
                        <a:gd name="connsiteY39" fmla="*/ 400553 h 1665055"/>
                        <a:gd name="connsiteX40" fmla="*/ 54704 w 1067944"/>
                        <a:gd name="connsiteY40" fmla="*/ 200800 h 1665055"/>
                        <a:gd name="connsiteX41" fmla="*/ 232816 w 1067944"/>
                        <a:gd name="connsiteY41" fmla="*/ 7742 h 1665055"/>
                        <a:gd name="connsiteX0" fmla="*/ 54704 w 1067944"/>
                        <a:gd name="connsiteY0" fmla="*/ 155343 h 1619598"/>
                        <a:gd name="connsiteX1" fmla="*/ 349111 w 1067944"/>
                        <a:gd name="connsiteY1" fmla="*/ 1713 h 1619598"/>
                        <a:gd name="connsiteX2" fmla="*/ 504692 w 1067944"/>
                        <a:gd name="connsiteY2" fmla="*/ 86175 h 1619598"/>
                        <a:gd name="connsiteX3" fmla="*/ 506446 w 1067944"/>
                        <a:gd name="connsiteY3" fmla="*/ 103392 h 1619598"/>
                        <a:gd name="connsiteX4" fmla="*/ 512126 w 1067944"/>
                        <a:gd name="connsiteY4" fmla="*/ 105070 h 1619598"/>
                        <a:gd name="connsiteX5" fmla="*/ 754444 w 1067944"/>
                        <a:gd name="connsiteY5" fmla="*/ 412575 h 1619598"/>
                        <a:gd name="connsiteX6" fmla="*/ 759944 w 1067944"/>
                        <a:gd name="connsiteY6" fmla="*/ 472243 h 1619598"/>
                        <a:gd name="connsiteX7" fmla="*/ 767366 w 1067944"/>
                        <a:gd name="connsiteY7" fmla="*/ 468126 h 1619598"/>
                        <a:gd name="connsiteX8" fmla="*/ 771287 w 1067944"/>
                        <a:gd name="connsiteY8" fmla="*/ 474081 h 1619598"/>
                        <a:gd name="connsiteX9" fmla="*/ 875012 w 1067944"/>
                        <a:gd name="connsiteY9" fmla="*/ 647783 h 1619598"/>
                        <a:gd name="connsiteX10" fmla="*/ 1055133 w 1067944"/>
                        <a:gd name="connsiteY10" fmla="*/ 1141932 h 1619598"/>
                        <a:gd name="connsiteX11" fmla="*/ 1007366 w 1067944"/>
                        <a:gd name="connsiteY11" fmla="*/ 1121743 h 1619598"/>
                        <a:gd name="connsiteX12" fmla="*/ 983958 w 1067944"/>
                        <a:gd name="connsiteY12" fmla="*/ 1098546 h 1619598"/>
                        <a:gd name="connsiteX13" fmla="*/ 1012479 w 1067944"/>
                        <a:gd name="connsiteY13" fmla="*/ 1164687 h 1619598"/>
                        <a:gd name="connsiteX14" fmla="*/ 1054439 w 1067944"/>
                        <a:gd name="connsiteY14" fmla="*/ 1403326 h 1619598"/>
                        <a:gd name="connsiteX15" fmla="*/ 921689 w 1067944"/>
                        <a:gd name="connsiteY15" fmla="*/ 1302960 h 1619598"/>
                        <a:gd name="connsiteX16" fmla="*/ 914745 w 1067944"/>
                        <a:gd name="connsiteY16" fmla="*/ 1293952 h 1619598"/>
                        <a:gd name="connsiteX17" fmla="*/ 913683 w 1067944"/>
                        <a:gd name="connsiteY17" fmla="*/ 1297191 h 1619598"/>
                        <a:gd name="connsiteX18" fmla="*/ 935221 w 1067944"/>
                        <a:gd name="connsiteY18" fmla="*/ 1347139 h 1619598"/>
                        <a:gd name="connsiteX19" fmla="*/ 977182 w 1067944"/>
                        <a:gd name="connsiteY19" fmla="*/ 1585778 h 1619598"/>
                        <a:gd name="connsiteX20" fmla="*/ 796960 w 1067944"/>
                        <a:gd name="connsiteY20" fmla="*/ 1423824 h 1619598"/>
                        <a:gd name="connsiteX21" fmla="*/ 763237 w 1067944"/>
                        <a:gd name="connsiteY21" fmla="*/ 1375126 h 1619598"/>
                        <a:gd name="connsiteX22" fmla="*/ 755784 w 1067944"/>
                        <a:gd name="connsiteY22" fmla="*/ 1373829 h 1619598"/>
                        <a:gd name="connsiteX23" fmla="*/ 757832 w 1067944"/>
                        <a:gd name="connsiteY23" fmla="*/ 1378578 h 1619598"/>
                        <a:gd name="connsiteX24" fmla="*/ 799794 w 1067944"/>
                        <a:gd name="connsiteY24" fmla="*/ 1617216 h 1619598"/>
                        <a:gd name="connsiteX25" fmla="*/ 464455 w 1067944"/>
                        <a:gd name="connsiteY25" fmla="*/ 1209157 h 1619598"/>
                        <a:gd name="connsiteX26" fmla="*/ 380800 w 1067944"/>
                        <a:gd name="connsiteY26" fmla="*/ 1044210 h 1619598"/>
                        <a:gd name="connsiteX27" fmla="*/ 367159 w 1067944"/>
                        <a:gd name="connsiteY27" fmla="*/ 1027036 h 1619598"/>
                        <a:gd name="connsiteX28" fmla="*/ 286566 w 1067944"/>
                        <a:gd name="connsiteY28" fmla="*/ 910624 h 1619598"/>
                        <a:gd name="connsiteX29" fmla="*/ 277726 w 1067944"/>
                        <a:gd name="connsiteY29" fmla="*/ 895881 h 1619598"/>
                        <a:gd name="connsiteX30" fmla="*/ 273160 w 1067944"/>
                        <a:gd name="connsiteY30" fmla="*/ 894331 h 1619598"/>
                        <a:gd name="connsiteX31" fmla="*/ 297315 w 1067944"/>
                        <a:gd name="connsiteY31" fmla="*/ 1032842 h 1619598"/>
                        <a:gd name="connsiteX32" fmla="*/ 277444 w 1067944"/>
                        <a:gd name="connsiteY32" fmla="*/ 1361462 h 1619598"/>
                        <a:gd name="connsiteX33" fmla="*/ 76063 w 1067944"/>
                        <a:gd name="connsiteY33" fmla="*/ 873189 h 1619598"/>
                        <a:gd name="connsiteX34" fmla="*/ 43404 w 1067944"/>
                        <a:gd name="connsiteY34" fmla="*/ 685919 h 1619598"/>
                        <a:gd name="connsiteX35" fmla="*/ 29948 w 1067944"/>
                        <a:gd name="connsiteY35" fmla="*/ 658808 h 1619598"/>
                        <a:gd name="connsiteX36" fmla="*/ 0 w 1067944"/>
                        <a:gd name="connsiteY36" fmla="*/ 496573 h 1619598"/>
                        <a:gd name="connsiteX37" fmla="*/ 17133 w 1067944"/>
                        <a:gd name="connsiteY37" fmla="*/ 372631 h 1619598"/>
                        <a:gd name="connsiteX38" fmla="*/ 23568 w 1067944"/>
                        <a:gd name="connsiteY38" fmla="*/ 357992 h 1619598"/>
                        <a:gd name="connsiteX39" fmla="*/ 19833 w 1067944"/>
                        <a:gd name="connsiteY39" fmla="*/ 355096 h 1619598"/>
                        <a:gd name="connsiteX40" fmla="*/ 54704 w 1067944"/>
                        <a:gd name="connsiteY40" fmla="*/ 155343 h 1619598"/>
                        <a:gd name="connsiteX0" fmla="*/ 112386 w 1125626"/>
                        <a:gd name="connsiteY0" fmla="*/ 155343 h 1619598"/>
                        <a:gd name="connsiteX1" fmla="*/ 406793 w 1125626"/>
                        <a:gd name="connsiteY1" fmla="*/ 1713 h 1619598"/>
                        <a:gd name="connsiteX2" fmla="*/ 562374 w 1125626"/>
                        <a:gd name="connsiteY2" fmla="*/ 86175 h 1619598"/>
                        <a:gd name="connsiteX3" fmla="*/ 564128 w 1125626"/>
                        <a:gd name="connsiteY3" fmla="*/ 103392 h 1619598"/>
                        <a:gd name="connsiteX4" fmla="*/ 569808 w 1125626"/>
                        <a:gd name="connsiteY4" fmla="*/ 105070 h 1619598"/>
                        <a:gd name="connsiteX5" fmla="*/ 812126 w 1125626"/>
                        <a:gd name="connsiteY5" fmla="*/ 412575 h 1619598"/>
                        <a:gd name="connsiteX6" fmla="*/ 817626 w 1125626"/>
                        <a:gd name="connsiteY6" fmla="*/ 472243 h 1619598"/>
                        <a:gd name="connsiteX7" fmla="*/ 825048 w 1125626"/>
                        <a:gd name="connsiteY7" fmla="*/ 468126 h 1619598"/>
                        <a:gd name="connsiteX8" fmla="*/ 828969 w 1125626"/>
                        <a:gd name="connsiteY8" fmla="*/ 474081 h 1619598"/>
                        <a:gd name="connsiteX9" fmla="*/ 932694 w 1125626"/>
                        <a:gd name="connsiteY9" fmla="*/ 647783 h 1619598"/>
                        <a:gd name="connsiteX10" fmla="*/ 1112815 w 1125626"/>
                        <a:gd name="connsiteY10" fmla="*/ 1141932 h 1619598"/>
                        <a:gd name="connsiteX11" fmla="*/ 1065048 w 1125626"/>
                        <a:gd name="connsiteY11" fmla="*/ 1121743 h 1619598"/>
                        <a:gd name="connsiteX12" fmla="*/ 1041640 w 1125626"/>
                        <a:gd name="connsiteY12" fmla="*/ 1098546 h 1619598"/>
                        <a:gd name="connsiteX13" fmla="*/ 1070161 w 1125626"/>
                        <a:gd name="connsiteY13" fmla="*/ 1164687 h 1619598"/>
                        <a:gd name="connsiteX14" fmla="*/ 1112121 w 1125626"/>
                        <a:gd name="connsiteY14" fmla="*/ 1403326 h 1619598"/>
                        <a:gd name="connsiteX15" fmla="*/ 979371 w 1125626"/>
                        <a:gd name="connsiteY15" fmla="*/ 1302960 h 1619598"/>
                        <a:gd name="connsiteX16" fmla="*/ 972427 w 1125626"/>
                        <a:gd name="connsiteY16" fmla="*/ 1293952 h 1619598"/>
                        <a:gd name="connsiteX17" fmla="*/ 971365 w 1125626"/>
                        <a:gd name="connsiteY17" fmla="*/ 1297191 h 1619598"/>
                        <a:gd name="connsiteX18" fmla="*/ 992903 w 1125626"/>
                        <a:gd name="connsiteY18" fmla="*/ 1347139 h 1619598"/>
                        <a:gd name="connsiteX19" fmla="*/ 1034864 w 1125626"/>
                        <a:gd name="connsiteY19" fmla="*/ 1585778 h 1619598"/>
                        <a:gd name="connsiteX20" fmla="*/ 854642 w 1125626"/>
                        <a:gd name="connsiteY20" fmla="*/ 1423824 h 1619598"/>
                        <a:gd name="connsiteX21" fmla="*/ 820919 w 1125626"/>
                        <a:gd name="connsiteY21" fmla="*/ 1375126 h 1619598"/>
                        <a:gd name="connsiteX22" fmla="*/ 813466 w 1125626"/>
                        <a:gd name="connsiteY22" fmla="*/ 1373829 h 1619598"/>
                        <a:gd name="connsiteX23" fmla="*/ 815514 w 1125626"/>
                        <a:gd name="connsiteY23" fmla="*/ 1378578 h 1619598"/>
                        <a:gd name="connsiteX24" fmla="*/ 857476 w 1125626"/>
                        <a:gd name="connsiteY24" fmla="*/ 1617216 h 1619598"/>
                        <a:gd name="connsiteX25" fmla="*/ 522137 w 1125626"/>
                        <a:gd name="connsiteY25" fmla="*/ 1209157 h 1619598"/>
                        <a:gd name="connsiteX26" fmla="*/ 438482 w 1125626"/>
                        <a:gd name="connsiteY26" fmla="*/ 1044210 h 1619598"/>
                        <a:gd name="connsiteX27" fmla="*/ 424841 w 1125626"/>
                        <a:gd name="connsiteY27" fmla="*/ 1027036 h 1619598"/>
                        <a:gd name="connsiteX28" fmla="*/ 344248 w 1125626"/>
                        <a:gd name="connsiteY28" fmla="*/ 910624 h 1619598"/>
                        <a:gd name="connsiteX29" fmla="*/ 335408 w 1125626"/>
                        <a:gd name="connsiteY29" fmla="*/ 895881 h 1619598"/>
                        <a:gd name="connsiteX30" fmla="*/ 330842 w 1125626"/>
                        <a:gd name="connsiteY30" fmla="*/ 894331 h 1619598"/>
                        <a:gd name="connsiteX31" fmla="*/ 354997 w 1125626"/>
                        <a:gd name="connsiteY31" fmla="*/ 1032842 h 1619598"/>
                        <a:gd name="connsiteX32" fmla="*/ 335126 w 1125626"/>
                        <a:gd name="connsiteY32" fmla="*/ 1361462 h 1619598"/>
                        <a:gd name="connsiteX33" fmla="*/ 133745 w 1125626"/>
                        <a:gd name="connsiteY33" fmla="*/ 873189 h 1619598"/>
                        <a:gd name="connsiteX34" fmla="*/ 101086 w 1125626"/>
                        <a:gd name="connsiteY34" fmla="*/ 685919 h 1619598"/>
                        <a:gd name="connsiteX35" fmla="*/ 87630 w 1125626"/>
                        <a:gd name="connsiteY35" fmla="*/ 658808 h 1619598"/>
                        <a:gd name="connsiteX36" fmla="*/ 57682 w 1125626"/>
                        <a:gd name="connsiteY36" fmla="*/ 496573 h 1619598"/>
                        <a:gd name="connsiteX37" fmla="*/ 74815 w 1125626"/>
                        <a:gd name="connsiteY37" fmla="*/ 372631 h 1619598"/>
                        <a:gd name="connsiteX38" fmla="*/ 81250 w 1125626"/>
                        <a:gd name="connsiteY38" fmla="*/ 357992 h 1619598"/>
                        <a:gd name="connsiteX39" fmla="*/ 4919 w 1125626"/>
                        <a:gd name="connsiteY39" fmla="*/ 248675 h 1619598"/>
                        <a:gd name="connsiteX40" fmla="*/ 112386 w 1125626"/>
                        <a:gd name="connsiteY40" fmla="*/ 155343 h 1619598"/>
                        <a:gd name="connsiteX0" fmla="*/ 0 w 1120707"/>
                        <a:gd name="connsiteY0" fmla="*/ 253392 h 1624315"/>
                        <a:gd name="connsiteX1" fmla="*/ 401874 w 1120707"/>
                        <a:gd name="connsiteY1" fmla="*/ 6430 h 1624315"/>
                        <a:gd name="connsiteX2" fmla="*/ 557455 w 1120707"/>
                        <a:gd name="connsiteY2" fmla="*/ 90892 h 1624315"/>
                        <a:gd name="connsiteX3" fmla="*/ 559209 w 1120707"/>
                        <a:gd name="connsiteY3" fmla="*/ 108109 h 1624315"/>
                        <a:gd name="connsiteX4" fmla="*/ 564889 w 1120707"/>
                        <a:gd name="connsiteY4" fmla="*/ 109787 h 1624315"/>
                        <a:gd name="connsiteX5" fmla="*/ 807207 w 1120707"/>
                        <a:gd name="connsiteY5" fmla="*/ 417292 h 1624315"/>
                        <a:gd name="connsiteX6" fmla="*/ 812707 w 1120707"/>
                        <a:gd name="connsiteY6" fmla="*/ 476960 h 1624315"/>
                        <a:gd name="connsiteX7" fmla="*/ 820129 w 1120707"/>
                        <a:gd name="connsiteY7" fmla="*/ 472843 h 1624315"/>
                        <a:gd name="connsiteX8" fmla="*/ 824050 w 1120707"/>
                        <a:gd name="connsiteY8" fmla="*/ 478798 h 1624315"/>
                        <a:gd name="connsiteX9" fmla="*/ 927775 w 1120707"/>
                        <a:gd name="connsiteY9" fmla="*/ 652500 h 1624315"/>
                        <a:gd name="connsiteX10" fmla="*/ 1107896 w 1120707"/>
                        <a:gd name="connsiteY10" fmla="*/ 1146649 h 1624315"/>
                        <a:gd name="connsiteX11" fmla="*/ 1060129 w 1120707"/>
                        <a:gd name="connsiteY11" fmla="*/ 1126460 h 1624315"/>
                        <a:gd name="connsiteX12" fmla="*/ 1036721 w 1120707"/>
                        <a:gd name="connsiteY12" fmla="*/ 1103263 h 1624315"/>
                        <a:gd name="connsiteX13" fmla="*/ 1065242 w 1120707"/>
                        <a:gd name="connsiteY13" fmla="*/ 1169404 h 1624315"/>
                        <a:gd name="connsiteX14" fmla="*/ 1107202 w 1120707"/>
                        <a:gd name="connsiteY14" fmla="*/ 1408043 h 1624315"/>
                        <a:gd name="connsiteX15" fmla="*/ 974452 w 1120707"/>
                        <a:gd name="connsiteY15" fmla="*/ 1307677 h 1624315"/>
                        <a:gd name="connsiteX16" fmla="*/ 967508 w 1120707"/>
                        <a:gd name="connsiteY16" fmla="*/ 1298669 h 1624315"/>
                        <a:gd name="connsiteX17" fmla="*/ 966446 w 1120707"/>
                        <a:gd name="connsiteY17" fmla="*/ 1301908 h 1624315"/>
                        <a:gd name="connsiteX18" fmla="*/ 987984 w 1120707"/>
                        <a:gd name="connsiteY18" fmla="*/ 1351856 h 1624315"/>
                        <a:gd name="connsiteX19" fmla="*/ 1029945 w 1120707"/>
                        <a:gd name="connsiteY19" fmla="*/ 1590495 h 1624315"/>
                        <a:gd name="connsiteX20" fmla="*/ 849723 w 1120707"/>
                        <a:gd name="connsiteY20" fmla="*/ 1428541 h 1624315"/>
                        <a:gd name="connsiteX21" fmla="*/ 816000 w 1120707"/>
                        <a:gd name="connsiteY21" fmla="*/ 1379843 h 1624315"/>
                        <a:gd name="connsiteX22" fmla="*/ 808547 w 1120707"/>
                        <a:gd name="connsiteY22" fmla="*/ 1378546 h 1624315"/>
                        <a:gd name="connsiteX23" fmla="*/ 810595 w 1120707"/>
                        <a:gd name="connsiteY23" fmla="*/ 1383295 h 1624315"/>
                        <a:gd name="connsiteX24" fmla="*/ 852557 w 1120707"/>
                        <a:gd name="connsiteY24" fmla="*/ 1621933 h 1624315"/>
                        <a:gd name="connsiteX25" fmla="*/ 517218 w 1120707"/>
                        <a:gd name="connsiteY25" fmla="*/ 1213874 h 1624315"/>
                        <a:gd name="connsiteX26" fmla="*/ 433563 w 1120707"/>
                        <a:gd name="connsiteY26" fmla="*/ 1048927 h 1624315"/>
                        <a:gd name="connsiteX27" fmla="*/ 419922 w 1120707"/>
                        <a:gd name="connsiteY27" fmla="*/ 1031753 h 1624315"/>
                        <a:gd name="connsiteX28" fmla="*/ 339329 w 1120707"/>
                        <a:gd name="connsiteY28" fmla="*/ 915341 h 1624315"/>
                        <a:gd name="connsiteX29" fmla="*/ 330489 w 1120707"/>
                        <a:gd name="connsiteY29" fmla="*/ 900598 h 1624315"/>
                        <a:gd name="connsiteX30" fmla="*/ 325923 w 1120707"/>
                        <a:gd name="connsiteY30" fmla="*/ 899048 h 1624315"/>
                        <a:gd name="connsiteX31" fmla="*/ 350078 w 1120707"/>
                        <a:gd name="connsiteY31" fmla="*/ 1037559 h 1624315"/>
                        <a:gd name="connsiteX32" fmla="*/ 330207 w 1120707"/>
                        <a:gd name="connsiteY32" fmla="*/ 1366179 h 1624315"/>
                        <a:gd name="connsiteX33" fmla="*/ 128826 w 1120707"/>
                        <a:gd name="connsiteY33" fmla="*/ 877906 h 1624315"/>
                        <a:gd name="connsiteX34" fmla="*/ 96167 w 1120707"/>
                        <a:gd name="connsiteY34" fmla="*/ 690636 h 1624315"/>
                        <a:gd name="connsiteX35" fmla="*/ 82711 w 1120707"/>
                        <a:gd name="connsiteY35" fmla="*/ 663525 h 1624315"/>
                        <a:gd name="connsiteX36" fmla="*/ 52763 w 1120707"/>
                        <a:gd name="connsiteY36" fmla="*/ 501290 h 1624315"/>
                        <a:gd name="connsiteX37" fmla="*/ 69896 w 1120707"/>
                        <a:gd name="connsiteY37" fmla="*/ 377348 h 1624315"/>
                        <a:gd name="connsiteX38" fmla="*/ 76331 w 1120707"/>
                        <a:gd name="connsiteY38" fmla="*/ 362709 h 1624315"/>
                        <a:gd name="connsiteX39" fmla="*/ 0 w 1120707"/>
                        <a:gd name="connsiteY39" fmla="*/ 253392 h 1624315"/>
                        <a:gd name="connsiteX0" fmla="*/ 0 w 1120707"/>
                        <a:gd name="connsiteY0" fmla="*/ 162500 h 1533423"/>
                        <a:gd name="connsiteX1" fmla="*/ 557455 w 1120707"/>
                        <a:gd name="connsiteY1" fmla="*/ 0 h 1533423"/>
                        <a:gd name="connsiteX2" fmla="*/ 559209 w 1120707"/>
                        <a:gd name="connsiteY2" fmla="*/ 17217 h 1533423"/>
                        <a:gd name="connsiteX3" fmla="*/ 564889 w 1120707"/>
                        <a:gd name="connsiteY3" fmla="*/ 18895 h 1533423"/>
                        <a:gd name="connsiteX4" fmla="*/ 807207 w 1120707"/>
                        <a:gd name="connsiteY4" fmla="*/ 326400 h 1533423"/>
                        <a:gd name="connsiteX5" fmla="*/ 812707 w 1120707"/>
                        <a:gd name="connsiteY5" fmla="*/ 386068 h 1533423"/>
                        <a:gd name="connsiteX6" fmla="*/ 820129 w 1120707"/>
                        <a:gd name="connsiteY6" fmla="*/ 381951 h 1533423"/>
                        <a:gd name="connsiteX7" fmla="*/ 824050 w 1120707"/>
                        <a:gd name="connsiteY7" fmla="*/ 387906 h 1533423"/>
                        <a:gd name="connsiteX8" fmla="*/ 927775 w 1120707"/>
                        <a:gd name="connsiteY8" fmla="*/ 561608 h 1533423"/>
                        <a:gd name="connsiteX9" fmla="*/ 1107896 w 1120707"/>
                        <a:gd name="connsiteY9" fmla="*/ 1055757 h 1533423"/>
                        <a:gd name="connsiteX10" fmla="*/ 1060129 w 1120707"/>
                        <a:gd name="connsiteY10" fmla="*/ 1035568 h 1533423"/>
                        <a:gd name="connsiteX11" fmla="*/ 1036721 w 1120707"/>
                        <a:gd name="connsiteY11" fmla="*/ 1012371 h 1533423"/>
                        <a:gd name="connsiteX12" fmla="*/ 1065242 w 1120707"/>
                        <a:gd name="connsiteY12" fmla="*/ 1078512 h 1533423"/>
                        <a:gd name="connsiteX13" fmla="*/ 1107202 w 1120707"/>
                        <a:gd name="connsiteY13" fmla="*/ 1317151 h 1533423"/>
                        <a:gd name="connsiteX14" fmla="*/ 974452 w 1120707"/>
                        <a:gd name="connsiteY14" fmla="*/ 1216785 h 1533423"/>
                        <a:gd name="connsiteX15" fmla="*/ 967508 w 1120707"/>
                        <a:gd name="connsiteY15" fmla="*/ 1207777 h 1533423"/>
                        <a:gd name="connsiteX16" fmla="*/ 966446 w 1120707"/>
                        <a:gd name="connsiteY16" fmla="*/ 1211016 h 1533423"/>
                        <a:gd name="connsiteX17" fmla="*/ 987984 w 1120707"/>
                        <a:gd name="connsiteY17" fmla="*/ 1260964 h 1533423"/>
                        <a:gd name="connsiteX18" fmla="*/ 1029945 w 1120707"/>
                        <a:gd name="connsiteY18" fmla="*/ 1499603 h 1533423"/>
                        <a:gd name="connsiteX19" fmla="*/ 849723 w 1120707"/>
                        <a:gd name="connsiteY19" fmla="*/ 1337649 h 1533423"/>
                        <a:gd name="connsiteX20" fmla="*/ 816000 w 1120707"/>
                        <a:gd name="connsiteY20" fmla="*/ 1288951 h 1533423"/>
                        <a:gd name="connsiteX21" fmla="*/ 808547 w 1120707"/>
                        <a:gd name="connsiteY21" fmla="*/ 1287654 h 1533423"/>
                        <a:gd name="connsiteX22" fmla="*/ 810595 w 1120707"/>
                        <a:gd name="connsiteY22" fmla="*/ 1292403 h 1533423"/>
                        <a:gd name="connsiteX23" fmla="*/ 852557 w 1120707"/>
                        <a:gd name="connsiteY23" fmla="*/ 1531041 h 1533423"/>
                        <a:gd name="connsiteX24" fmla="*/ 517218 w 1120707"/>
                        <a:gd name="connsiteY24" fmla="*/ 1122982 h 1533423"/>
                        <a:gd name="connsiteX25" fmla="*/ 433563 w 1120707"/>
                        <a:gd name="connsiteY25" fmla="*/ 958035 h 1533423"/>
                        <a:gd name="connsiteX26" fmla="*/ 419922 w 1120707"/>
                        <a:gd name="connsiteY26" fmla="*/ 940861 h 1533423"/>
                        <a:gd name="connsiteX27" fmla="*/ 339329 w 1120707"/>
                        <a:gd name="connsiteY27" fmla="*/ 824449 h 1533423"/>
                        <a:gd name="connsiteX28" fmla="*/ 330489 w 1120707"/>
                        <a:gd name="connsiteY28" fmla="*/ 809706 h 1533423"/>
                        <a:gd name="connsiteX29" fmla="*/ 325923 w 1120707"/>
                        <a:gd name="connsiteY29" fmla="*/ 808156 h 1533423"/>
                        <a:gd name="connsiteX30" fmla="*/ 350078 w 1120707"/>
                        <a:gd name="connsiteY30" fmla="*/ 946667 h 1533423"/>
                        <a:gd name="connsiteX31" fmla="*/ 330207 w 1120707"/>
                        <a:gd name="connsiteY31" fmla="*/ 1275287 h 1533423"/>
                        <a:gd name="connsiteX32" fmla="*/ 128826 w 1120707"/>
                        <a:gd name="connsiteY32" fmla="*/ 787014 h 1533423"/>
                        <a:gd name="connsiteX33" fmla="*/ 96167 w 1120707"/>
                        <a:gd name="connsiteY33" fmla="*/ 599744 h 1533423"/>
                        <a:gd name="connsiteX34" fmla="*/ 82711 w 1120707"/>
                        <a:gd name="connsiteY34" fmla="*/ 572633 h 1533423"/>
                        <a:gd name="connsiteX35" fmla="*/ 52763 w 1120707"/>
                        <a:gd name="connsiteY35" fmla="*/ 410398 h 1533423"/>
                        <a:gd name="connsiteX36" fmla="*/ 69896 w 1120707"/>
                        <a:gd name="connsiteY36" fmla="*/ 286456 h 1533423"/>
                        <a:gd name="connsiteX37" fmla="*/ 76331 w 1120707"/>
                        <a:gd name="connsiteY37" fmla="*/ 271817 h 1533423"/>
                        <a:gd name="connsiteX38" fmla="*/ 0 w 1120707"/>
                        <a:gd name="connsiteY38" fmla="*/ 162500 h 1533423"/>
                        <a:gd name="connsiteX0" fmla="*/ 23568 w 1067944"/>
                        <a:gd name="connsiteY0" fmla="*/ 271817 h 1533423"/>
                        <a:gd name="connsiteX1" fmla="*/ 504692 w 1067944"/>
                        <a:gd name="connsiteY1" fmla="*/ 0 h 1533423"/>
                        <a:gd name="connsiteX2" fmla="*/ 506446 w 1067944"/>
                        <a:gd name="connsiteY2" fmla="*/ 17217 h 1533423"/>
                        <a:gd name="connsiteX3" fmla="*/ 512126 w 1067944"/>
                        <a:gd name="connsiteY3" fmla="*/ 18895 h 1533423"/>
                        <a:gd name="connsiteX4" fmla="*/ 754444 w 1067944"/>
                        <a:gd name="connsiteY4" fmla="*/ 326400 h 1533423"/>
                        <a:gd name="connsiteX5" fmla="*/ 759944 w 1067944"/>
                        <a:gd name="connsiteY5" fmla="*/ 386068 h 1533423"/>
                        <a:gd name="connsiteX6" fmla="*/ 767366 w 1067944"/>
                        <a:gd name="connsiteY6" fmla="*/ 381951 h 1533423"/>
                        <a:gd name="connsiteX7" fmla="*/ 771287 w 1067944"/>
                        <a:gd name="connsiteY7" fmla="*/ 387906 h 1533423"/>
                        <a:gd name="connsiteX8" fmla="*/ 875012 w 1067944"/>
                        <a:gd name="connsiteY8" fmla="*/ 561608 h 1533423"/>
                        <a:gd name="connsiteX9" fmla="*/ 1055133 w 1067944"/>
                        <a:gd name="connsiteY9" fmla="*/ 1055757 h 1533423"/>
                        <a:gd name="connsiteX10" fmla="*/ 1007366 w 1067944"/>
                        <a:gd name="connsiteY10" fmla="*/ 1035568 h 1533423"/>
                        <a:gd name="connsiteX11" fmla="*/ 983958 w 1067944"/>
                        <a:gd name="connsiteY11" fmla="*/ 1012371 h 1533423"/>
                        <a:gd name="connsiteX12" fmla="*/ 1012479 w 1067944"/>
                        <a:gd name="connsiteY12" fmla="*/ 1078512 h 1533423"/>
                        <a:gd name="connsiteX13" fmla="*/ 1054439 w 1067944"/>
                        <a:gd name="connsiteY13" fmla="*/ 1317151 h 1533423"/>
                        <a:gd name="connsiteX14" fmla="*/ 921689 w 1067944"/>
                        <a:gd name="connsiteY14" fmla="*/ 1216785 h 1533423"/>
                        <a:gd name="connsiteX15" fmla="*/ 914745 w 1067944"/>
                        <a:gd name="connsiteY15" fmla="*/ 1207777 h 1533423"/>
                        <a:gd name="connsiteX16" fmla="*/ 913683 w 1067944"/>
                        <a:gd name="connsiteY16" fmla="*/ 1211016 h 1533423"/>
                        <a:gd name="connsiteX17" fmla="*/ 935221 w 1067944"/>
                        <a:gd name="connsiteY17" fmla="*/ 1260964 h 1533423"/>
                        <a:gd name="connsiteX18" fmla="*/ 977182 w 1067944"/>
                        <a:gd name="connsiteY18" fmla="*/ 1499603 h 1533423"/>
                        <a:gd name="connsiteX19" fmla="*/ 796960 w 1067944"/>
                        <a:gd name="connsiteY19" fmla="*/ 1337649 h 1533423"/>
                        <a:gd name="connsiteX20" fmla="*/ 763237 w 1067944"/>
                        <a:gd name="connsiteY20" fmla="*/ 1288951 h 1533423"/>
                        <a:gd name="connsiteX21" fmla="*/ 755784 w 1067944"/>
                        <a:gd name="connsiteY21" fmla="*/ 1287654 h 1533423"/>
                        <a:gd name="connsiteX22" fmla="*/ 757832 w 1067944"/>
                        <a:gd name="connsiteY22" fmla="*/ 1292403 h 1533423"/>
                        <a:gd name="connsiteX23" fmla="*/ 799794 w 1067944"/>
                        <a:gd name="connsiteY23" fmla="*/ 1531041 h 1533423"/>
                        <a:gd name="connsiteX24" fmla="*/ 464455 w 1067944"/>
                        <a:gd name="connsiteY24" fmla="*/ 1122982 h 1533423"/>
                        <a:gd name="connsiteX25" fmla="*/ 380800 w 1067944"/>
                        <a:gd name="connsiteY25" fmla="*/ 958035 h 1533423"/>
                        <a:gd name="connsiteX26" fmla="*/ 367159 w 1067944"/>
                        <a:gd name="connsiteY26" fmla="*/ 940861 h 1533423"/>
                        <a:gd name="connsiteX27" fmla="*/ 286566 w 1067944"/>
                        <a:gd name="connsiteY27" fmla="*/ 824449 h 1533423"/>
                        <a:gd name="connsiteX28" fmla="*/ 277726 w 1067944"/>
                        <a:gd name="connsiteY28" fmla="*/ 809706 h 1533423"/>
                        <a:gd name="connsiteX29" fmla="*/ 273160 w 1067944"/>
                        <a:gd name="connsiteY29" fmla="*/ 808156 h 1533423"/>
                        <a:gd name="connsiteX30" fmla="*/ 297315 w 1067944"/>
                        <a:gd name="connsiteY30" fmla="*/ 946667 h 1533423"/>
                        <a:gd name="connsiteX31" fmla="*/ 277444 w 1067944"/>
                        <a:gd name="connsiteY31" fmla="*/ 1275287 h 1533423"/>
                        <a:gd name="connsiteX32" fmla="*/ 76063 w 1067944"/>
                        <a:gd name="connsiteY32" fmla="*/ 787014 h 1533423"/>
                        <a:gd name="connsiteX33" fmla="*/ 43404 w 1067944"/>
                        <a:gd name="connsiteY33" fmla="*/ 599744 h 1533423"/>
                        <a:gd name="connsiteX34" fmla="*/ 29948 w 1067944"/>
                        <a:gd name="connsiteY34" fmla="*/ 572633 h 1533423"/>
                        <a:gd name="connsiteX35" fmla="*/ 0 w 1067944"/>
                        <a:gd name="connsiteY35" fmla="*/ 410398 h 1533423"/>
                        <a:gd name="connsiteX36" fmla="*/ 17133 w 1067944"/>
                        <a:gd name="connsiteY36" fmla="*/ 286456 h 1533423"/>
                        <a:gd name="connsiteX37" fmla="*/ 23568 w 1067944"/>
                        <a:gd name="connsiteY37" fmla="*/ 271817 h 1533423"/>
                        <a:gd name="connsiteX0" fmla="*/ 23568 w 1067944"/>
                        <a:gd name="connsiteY0" fmla="*/ 271817 h 1533423"/>
                        <a:gd name="connsiteX1" fmla="*/ 205745 w 1067944"/>
                        <a:gd name="connsiteY1" fmla="*/ 16411 h 1533423"/>
                        <a:gd name="connsiteX2" fmla="*/ 504692 w 1067944"/>
                        <a:gd name="connsiteY2" fmla="*/ 0 h 1533423"/>
                        <a:gd name="connsiteX3" fmla="*/ 506446 w 1067944"/>
                        <a:gd name="connsiteY3" fmla="*/ 17217 h 1533423"/>
                        <a:gd name="connsiteX4" fmla="*/ 512126 w 1067944"/>
                        <a:gd name="connsiteY4" fmla="*/ 18895 h 1533423"/>
                        <a:gd name="connsiteX5" fmla="*/ 754444 w 1067944"/>
                        <a:gd name="connsiteY5" fmla="*/ 326400 h 1533423"/>
                        <a:gd name="connsiteX6" fmla="*/ 759944 w 1067944"/>
                        <a:gd name="connsiteY6" fmla="*/ 386068 h 1533423"/>
                        <a:gd name="connsiteX7" fmla="*/ 767366 w 1067944"/>
                        <a:gd name="connsiteY7" fmla="*/ 381951 h 1533423"/>
                        <a:gd name="connsiteX8" fmla="*/ 771287 w 1067944"/>
                        <a:gd name="connsiteY8" fmla="*/ 387906 h 1533423"/>
                        <a:gd name="connsiteX9" fmla="*/ 875012 w 1067944"/>
                        <a:gd name="connsiteY9" fmla="*/ 561608 h 1533423"/>
                        <a:gd name="connsiteX10" fmla="*/ 1055133 w 1067944"/>
                        <a:gd name="connsiteY10" fmla="*/ 1055757 h 1533423"/>
                        <a:gd name="connsiteX11" fmla="*/ 1007366 w 1067944"/>
                        <a:gd name="connsiteY11" fmla="*/ 1035568 h 1533423"/>
                        <a:gd name="connsiteX12" fmla="*/ 983958 w 1067944"/>
                        <a:gd name="connsiteY12" fmla="*/ 1012371 h 1533423"/>
                        <a:gd name="connsiteX13" fmla="*/ 1012479 w 1067944"/>
                        <a:gd name="connsiteY13" fmla="*/ 1078512 h 1533423"/>
                        <a:gd name="connsiteX14" fmla="*/ 1054439 w 1067944"/>
                        <a:gd name="connsiteY14" fmla="*/ 1317151 h 1533423"/>
                        <a:gd name="connsiteX15" fmla="*/ 921689 w 1067944"/>
                        <a:gd name="connsiteY15" fmla="*/ 1216785 h 1533423"/>
                        <a:gd name="connsiteX16" fmla="*/ 914745 w 1067944"/>
                        <a:gd name="connsiteY16" fmla="*/ 1207777 h 1533423"/>
                        <a:gd name="connsiteX17" fmla="*/ 913683 w 1067944"/>
                        <a:gd name="connsiteY17" fmla="*/ 1211016 h 1533423"/>
                        <a:gd name="connsiteX18" fmla="*/ 935221 w 1067944"/>
                        <a:gd name="connsiteY18" fmla="*/ 1260964 h 1533423"/>
                        <a:gd name="connsiteX19" fmla="*/ 977182 w 1067944"/>
                        <a:gd name="connsiteY19" fmla="*/ 1499603 h 1533423"/>
                        <a:gd name="connsiteX20" fmla="*/ 796960 w 1067944"/>
                        <a:gd name="connsiteY20" fmla="*/ 1337649 h 1533423"/>
                        <a:gd name="connsiteX21" fmla="*/ 763237 w 1067944"/>
                        <a:gd name="connsiteY21" fmla="*/ 1288951 h 1533423"/>
                        <a:gd name="connsiteX22" fmla="*/ 755784 w 1067944"/>
                        <a:gd name="connsiteY22" fmla="*/ 1287654 h 1533423"/>
                        <a:gd name="connsiteX23" fmla="*/ 757832 w 1067944"/>
                        <a:gd name="connsiteY23" fmla="*/ 1292403 h 1533423"/>
                        <a:gd name="connsiteX24" fmla="*/ 799794 w 1067944"/>
                        <a:gd name="connsiteY24" fmla="*/ 1531041 h 1533423"/>
                        <a:gd name="connsiteX25" fmla="*/ 464455 w 1067944"/>
                        <a:gd name="connsiteY25" fmla="*/ 1122982 h 1533423"/>
                        <a:gd name="connsiteX26" fmla="*/ 380800 w 1067944"/>
                        <a:gd name="connsiteY26" fmla="*/ 958035 h 1533423"/>
                        <a:gd name="connsiteX27" fmla="*/ 367159 w 1067944"/>
                        <a:gd name="connsiteY27" fmla="*/ 940861 h 1533423"/>
                        <a:gd name="connsiteX28" fmla="*/ 286566 w 1067944"/>
                        <a:gd name="connsiteY28" fmla="*/ 824449 h 1533423"/>
                        <a:gd name="connsiteX29" fmla="*/ 277726 w 1067944"/>
                        <a:gd name="connsiteY29" fmla="*/ 809706 h 1533423"/>
                        <a:gd name="connsiteX30" fmla="*/ 273160 w 1067944"/>
                        <a:gd name="connsiteY30" fmla="*/ 808156 h 1533423"/>
                        <a:gd name="connsiteX31" fmla="*/ 297315 w 1067944"/>
                        <a:gd name="connsiteY31" fmla="*/ 946667 h 1533423"/>
                        <a:gd name="connsiteX32" fmla="*/ 277444 w 1067944"/>
                        <a:gd name="connsiteY32" fmla="*/ 1275287 h 1533423"/>
                        <a:gd name="connsiteX33" fmla="*/ 76063 w 1067944"/>
                        <a:gd name="connsiteY33" fmla="*/ 787014 h 1533423"/>
                        <a:gd name="connsiteX34" fmla="*/ 43404 w 1067944"/>
                        <a:gd name="connsiteY34" fmla="*/ 599744 h 1533423"/>
                        <a:gd name="connsiteX35" fmla="*/ 29948 w 1067944"/>
                        <a:gd name="connsiteY35" fmla="*/ 572633 h 1533423"/>
                        <a:gd name="connsiteX36" fmla="*/ 0 w 1067944"/>
                        <a:gd name="connsiteY36" fmla="*/ 410398 h 1533423"/>
                        <a:gd name="connsiteX37" fmla="*/ 17133 w 1067944"/>
                        <a:gd name="connsiteY37" fmla="*/ 286456 h 1533423"/>
                        <a:gd name="connsiteX38" fmla="*/ 23568 w 1067944"/>
                        <a:gd name="connsiteY38" fmla="*/ 271817 h 1533423"/>
                        <a:gd name="connsiteX0" fmla="*/ 23568 w 1067944"/>
                        <a:gd name="connsiteY0" fmla="*/ 271817 h 1533423"/>
                        <a:gd name="connsiteX1" fmla="*/ 205745 w 1067944"/>
                        <a:gd name="connsiteY1" fmla="*/ 16411 h 1533423"/>
                        <a:gd name="connsiteX2" fmla="*/ 504692 w 1067944"/>
                        <a:gd name="connsiteY2" fmla="*/ 0 h 1533423"/>
                        <a:gd name="connsiteX3" fmla="*/ 506446 w 1067944"/>
                        <a:gd name="connsiteY3" fmla="*/ 17217 h 1533423"/>
                        <a:gd name="connsiteX4" fmla="*/ 512126 w 1067944"/>
                        <a:gd name="connsiteY4" fmla="*/ 18895 h 1533423"/>
                        <a:gd name="connsiteX5" fmla="*/ 754444 w 1067944"/>
                        <a:gd name="connsiteY5" fmla="*/ 326400 h 1533423"/>
                        <a:gd name="connsiteX6" fmla="*/ 759944 w 1067944"/>
                        <a:gd name="connsiteY6" fmla="*/ 386068 h 1533423"/>
                        <a:gd name="connsiteX7" fmla="*/ 767366 w 1067944"/>
                        <a:gd name="connsiteY7" fmla="*/ 381951 h 1533423"/>
                        <a:gd name="connsiteX8" fmla="*/ 771287 w 1067944"/>
                        <a:gd name="connsiteY8" fmla="*/ 387906 h 1533423"/>
                        <a:gd name="connsiteX9" fmla="*/ 875012 w 1067944"/>
                        <a:gd name="connsiteY9" fmla="*/ 561608 h 1533423"/>
                        <a:gd name="connsiteX10" fmla="*/ 1055133 w 1067944"/>
                        <a:gd name="connsiteY10" fmla="*/ 1055757 h 1533423"/>
                        <a:gd name="connsiteX11" fmla="*/ 1007366 w 1067944"/>
                        <a:gd name="connsiteY11" fmla="*/ 1035568 h 1533423"/>
                        <a:gd name="connsiteX12" fmla="*/ 983958 w 1067944"/>
                        <a:gd name="connsiteY12" fmla="*/ 1012371 h 1533423"/>
                        <a:gd name="connsiteX13" fmla="*/ 1012479 w 1067944"/>
                        <a:gd name="connsiteY13" fmla="*/ 1078512 h 1533423"/>
                        <a:gd name="connsiteX14" fmla="*/ 1054439 w 1067944"/>
                        <a:gd name="connsiteY14" fmla="*/ 1317151 h 1533423"/>
                        <a:gd name="connsiteX15" fmla="*/ 921689 w 1067944"/>
                        <a:gd name="connsiteY15" fmla="*/ 1216785 h 1533423"/>
                        <a:gd name="connsiteX16" fmla="*/ 914745 w 1067944"/>
                        <a:gd name="connsiteY16" fmla="*/ 1207777 h 1533423"/>
                        <a:gd name="connsiteX17" fmla="*/ 913683 w 1067944"/>
                        <a:gd name="connsiteY17" fmla="*/ 1211016 h 1533423"/>
                        <a:gd name="connsiteX18" fmla="*/ 935221 w 1067944"/>
                        <a:gd name="connsiteY18" fmla="*/ 1260964 h 1533423"/>
                        <a:gd name="connsiteX19" fmla="*/ 977182 w 1067944"/>
                        <a:gd name="connsiteY19" fmla="*/ 1499603 h 1533423"/>
                        <a:gd name="connsiteX20" fmla="*/ 796960 w 1067944"/>
                        <a:gd name="connsiteY20" fmla="*/ 1337649 h 1533423"/>
                        <a:gd name="connsiteX21" fmla="*/ 763237 w 1067944"/>
                        <a:gd name="connsiteY21" fmla="*/ 1288951 h 1533423"/>
                        <a:gd name="connsiteX22" fmla="*/ 755784 w 1067944"/>
                        <a:gd name="connsiteY22" fmla="*/ 1287654 h 1533423"/>
                        <a:gd name="connsiteX23" fmla="*/ 757832 w 1067944"/>
                        <a:gd name="connsiteY23" fmla="*/ 1292403 h 1533423"/>
                        <a:gd name="connsiteX24" fmla="*/ 799794 w 1067944"/>
                        <a:gd name="connsiteY24" fmla="*/ 1531041 h 1533423"/>
                        <a:gd name="connsiteX25" fmla="*/ 464455 w 1067944"/>
                        <a:gd name="connsiteY25" fmla="*/ 1122982 h 1533423"/>
                        <a:gd name="connsiteX26" fmla="*/ 380800 w 1067944"/>
                        <a:gd name="connsiteY26" fmla="*/ 958035 h 1533423"/>
                        <a:gd name="connsiteX27" fmla="*/ 367159 w 1067944"/>
                        <a:gd name="connsiteY27" fmla="*/ 940861 h 1533423"/>
                        <a:gd name="connsiteX28" fmla="*/ 286566 w 1067944"/>
                        <a:gd name="connsiteY28" fmla="*/ 824449 h 1533423"/>
                        <a:gd name="connsiteX29" fmla="*/ 277726 w 1067944"/>
                        <a:gd name="connsiteY29" fmla="*/ 809706 h 1533423"/>
                        <a:gd name="connsiteX30" fmla="*/ 273160 w 1067944"/>
                        <a:gd name="connsiteY30" fmla="*/ 808156 h 1533423"/>
                        <a:gd name="connsiteX31" fmla="*/ 297315 w 1067944"/>
                        <a:gd name="connsiteY31" fmla="*/ 946667 h 1533423"/>
                        <a:gd name="connsiteX32" fmla="*/ 277444 w 1067944"/>
                        <a:gd name="connsiteY32" fmla="*/ 1275287 h 1533423"/>
                        <a:gd name="connsiteX33" fmla="*/ 76063 w 1067944"/>
                        <a:gd name="connsiteY33" fmla="*/ 787014 h 1533423"/>
                        <a:gd name="connsiteX34" fmla="*/ 43404 w 1067944"/>
                        <a:gd name="connsiteY34" fmla="*/ 599744 h 1533423"/>
                        <a:gd name="connsiteX35" fmla="*/ 29948 w 1067944"/>
                        <a:gd name="connsiteY35" fmla="*/ 572633 h 1533423"/>
                        <a:gd name="connsiteX36" fmla="*/ 0 w 1067944"/>
                        <a:gd name="connsiteY36" fmla="*/ 410398 h 1533423"/>
                        <a:gd name="connsiteX37" fmla="*/ 17133 w 1067944"/>
                        <a:gd name="connsiteY37" fmla="*/ 286456 h 1533423"/>
                        <a:gd name="connsiteX38" fmla="*/ 23568 w 1067944"/>
                        <a:gd name="connsiteY38" fmla="*/ 271817 h 1533423"/>
                        <a:gd name="connsiteX0" fmla="*/ 23568 w 1067944"/>
                        <a:gd name="connsiteY0" fmla="*/ 324795 h 1586401"/>
                        <a:gd name="connsiteX1" fmla="*/ 205745 w 1067944"/>
                        <a:gd name="connsiteY1" fmla="*/ 69389 h 1586401"/>
                        <a:gd name="connsiteX2" fmla="*/ 504692 w 1067944"/>
                        <a:gd name="connsiteY2" fmla="*/ 52978 h 1586401"/>
                        <a:gd name="connsiteX3" fmla="*/ 506446 w 1067944"/>
                        <a:gd name="connsiteY3" fmla="*/ 70195 h 1586401"/>
                        <a:gd name="connsiteX4" fmla="*/ 512126 w 1067944"/>
                        <a:gd name="connsiteY4" fmla="*/ 71873 h 1586401"/>
                        <a:gd name="connsiteX5" fmla="*/ 754444 w 1067944"/>
                        <a:gd name="connsiteY5" fmla="*/ 379378 h 1586401"/>
                        <a:gd name="connsiteX6" fmla="*/ 759944 w 1067944"/>
                        <a:gd name="connsiteY6" fmla="*/ 439046 h 1586401"/>
                        <a:gd name="connsiteX7" fmla="*/ 767366 w 1067944"/>
                        <a:gd name="connsiteY7" fmla="*/ 434929 h 1586401"/>
                        <a:gd name="connsiteX8" fmla="*/ 771287 w 1067944"/>
                        <a:gd name="connsiteY8" fmla="*/ 440884 h 1586401"/>
                        <a:gd name="connsiteX9" fmla="*/ 875012 w 1067944"/>
                        <a:gd name="connsiteY9" fmla="*/ 614586 h 1586401"/>
                        <a:gd name="connsiteX10" fmla="*/ 1055133 w 1067944"/>
                        <a:gd name="connsiteY10" fmla="*/ 1108735 h 1586401"/>
                        <a:gd name="connsiteX11" fmla="*/ 1007366 w 1067944"/>
                        <a:gd name="connsiteY11" fmla="*/ 1088546 h 1586401"/>
                        <a:gd name="connsiteX12" fmla="*/ 983958 w 1067944"/>
                        <a:gd name="connsiteY12" fmla="*/ 1065349 h 1586401"/>
                        <a:gd name="connsiteX13" fmla="*/ 1012479 w 1067944"/>
                        <a:gd name="connsiteY13" fmla="*/ 1131490 h 1586401"/>
                        <a:gd name="connsiteX14" fmla="*/ 1054439 w 1067944"/>
                        <a:gd name="connsiteY14" fmla="*/ 1370129 h 1586401"/>
                        <a:gd name="connsiteX15" fmla="*/ 921689 w 1067944"/>
                        <a:gd name="connsiteY15" fmla="*/ 1269763 h 1586401"/>
                        <a:gd name="connsiteX16" fmla="*/ 914745 w 1067944"/>
                        <a:gd name="connsiteY16" fmla="*/ 1260755 h 1586401"/>
                        <a:gd name="connsiteX17" fmla="*/ 913683 w 1067944"/>
                        <a:gd name="connsiteY17" fmla="*/ 1263994 h 1586401"/>
                        <a:gd name="connsiteX18" fmla="*/ 935221 w 1067944"/>
                        <a:gd name="connsiteY18" fmla="*/ 1313942 h 1586401"/>
                        <a:gd name="connsiteX19" fmla="*/ 977182 w 1067944"/>
                        <a:gd name="connsiteY19" fmla="*/ 1552581 h 1586401"/>
                        <a:gd name="connsiteX20" fmla="*/ 796960 w 1067944"/>
                        <a:gd name="connsiteY20" fmla="*/ 1390627 h 1586401"/>
                        <a:gd name="connsiteX21" fmla="*/ 763237 w 1067944"/>
                        <a:gd name="connsiteY21" fmla="*/ 1341929 h 1586401"/>
                        <a:gd name="connsiteX22" fmla="*/ 755784 w 1067944"/>
                        <a:gd name="connsiteY22" fmla="*/ 1340632 h 1586401"/>
                        <a:gd name="connsiteX23" fmla="*/ 757832 w 1067944"/>
                        <a:gd name="connsiteY23" fmla="*/ 1345381 h 1586401"/>
                        <a:gd name="connsiteX24" fmla="*/ 799794 w 1067944"/>
                        <a:gd name="connsiteY24" fmla="*/ 1584019 h 1586401"/>
                        <a:gd name="connsiteX25" fmla="*/ 464455 w 1067944"/>
                        <a:gd name="connsiteY25" fmla="*/ 1175960 h 1586401"/>
                        <a:gd name="connsiteX26" fmla="*/ 380800 w 1067944"/>
                        <a:gd name="connsiteY26" fmla="*/ 1011013 h 1586401"/>
                        <a:gd name="connsiteX27" fmla="*/ 367159 w 1067944"/>
                        <a:gd name="connsiteY27" fmla="*/ 993839 h 1586401"/>
                        <a:gd name="connsiteX28" fmla="*/ 286566 w 1067944"/>
                        <a:gd name="connsiteY28" fmla="*/ 877427 h 1586401"/>
                        <a:gd name="connsiteX29" fmla="*/ 277726 w 1067944"/>
                        <a:gd name="connsiteY29" fmla="*/ 862684 h 1586401"/>
                        <a:gd name="connsiteX30" fmla="*/ 273160 w 1067944"/>
                        <a:gd name="connsiteY30" fmla="*/ 861134 h 1586401"/>
                        <a:gd name="connsiteX31" fmla="*/ 297315 w 1067944"/>
                        <a:gd name="connsiteY31" fmla="*/ 999645 h 1586401"/>
                        <a:gd name="connsiteX32" fmla="*/ 277444 w 1067944"/>
                        <a:gd name="connsiteY32" fmla="*/ 1328265 h 1586401"/>
                        <a:gd name="connsiteX33" fmla="*/ 76063 w 1067944"/>
                        <a:gd name="connsiteY33" fmla="*/ 839992 h 1586401"/>
                        <a:gd name="connsiteX34" fmla="*/ 43404 w 1067944"/>
                        <a:gd name="connsiteY34" fmla="*/ 652722 h 1586401"/>
                        <a:gd name="connsiteX35" fmla="*/ 29948 w 1067944"/>
                        <a:gd name="connsiteY35" fmla="*/ 625611 h 1586401"/>
                        <a:gd name="connsiteX36" fmla="*/ 0 w 1067944"/>
                        <a:gd name="connsiteY36" fmla="*/ 463376 h 1586401"/>
                        <a:gd name="connsiteX37" fmla="*/ 17133 w 1067944"/>
                        <a:gd name="connsiteY37" fmla="*/ 339434 h 1586401"/>
                        <a:gd name="connsiteX38" fmla="*/ 23568 w 1067944"/>
                        <a:gd name="connsiteY38" fmla="*/ 324795 h 1586401"/>
                        <a:gd name="connsiteX0" fmla="*/ 33076 w 1077452"/>
                        <a:gd name="connsiteY0" fmla="*/ 324795 h 1586401"/>
                        <a:gd name="connsiteX1" fmla="*/ 215253 w 1077452"/>
                        <a:gd name="connsiteY1" fmla="*/ 69389 h 1586401"/>
                        <a:gd name="connsiteX2" fmla="*/ 514200 w 1077452"/>
                        <a:gd name="connsiteY2" fmla="*/ 52978 h 1586401"/>
                        <a:gd name="connsiteX3" fmla="*/ 515954 w 1077452"/>
                        <a:gd name="connsiteY3" fmla="*/ 70195 h 1586401"/>
                        <a:gd name="connsiteX4" fmla="*/ 521634 w 1077452"/>
                        <a:gd name="connsiteY4" fmla="*/ 71873 h 1586401"/>
                        <a:gd name="connsiteX5" fmla="*/ 763952 w 1077452"/>
                        <a:gd name="connsiteY5" fmla="*/ 379378 h 1586401"/>
                        <a:gd name="connsiteX6" fmla="*/ 769452 w 1077452"/>
                        <a:gd name="connsiteY6" fmla="*/ 439046 h 1586401"/>
                        <a:gd name="connsiteX7" fmla="*/ 776874 w 1077452"/>
                        <a:gd name="connsiteY7" fmla="*/ 434929 h 1586401"/>
                        <a:gd name="connsiteX8" fmla="*/ 780795 w 1077452"/>
                        <a:gd name="connsiteY8" fmla="*/ 440884 h 1586401"/>
                        <a:gd name="connsiteX9" fmla="*/ 884520 w 1077452"/>
                        <a:gd name="connsiteY9" fmla="*/ 614586 h 1586401"/>
                        <a:gd name="connsiteX10" fmla="*/ 1064641 w 1077452"/>
                        <a:gd name="connsiteY10" fmla="*/ 1108735 h 1586401"/>
                        <a:gd name="connsiteX11" fmla="*/ 1016874 w 1077452"/>
                        <a:gd name="connsiteY11" fmla="*/ 1088546 h 1586401"/>
                        <a:gd name="connsiteX12" fmla="*/ 993466 w 1077452"/>
                        <a:gd name="connsiteY12" fmla="*/ 1065349 h 1586401"/>
                        <a:gd name="connsiteX13" fmla="*/ 1021987 w 1077452"/>
                        <a:gd name="connsiteY13" fmla="*/ 1131490 h 1586401"/>
                        <a:gd name="connsiteX14" fmla="*/ 1063947 w 1077452"/>
                        <a:gd name="connsiteY14" fmla="*/ 1370129 h 1586401"/>
                        <a:gd name="connsiteX15" fmla="*/ 931197 w 1077452"/>
                        <a:gd name="connsiteY15" fmla="*/ 1269763 h 1586401"/>
                        <a:gd name="connsiteX16" fmla="*/ 924253 w 1077452"/>
                        <a:gd name="connsiteY16" fmla="*/ 1260755 h 1586401"/>
                        <a:gd name="connsiteX17" fmla="*/ 923191 w 1077452"/>
                        <a:gd name="connsiteY17" fmla="*/ 1263994 h 1586401"/>
                        <a:gd name="connsiteX18" fmla="*/ 944729 w 1077452"/>
                        <a:gd name="connsiteY18" fmla="*/ 1313942 h 1586401"/>
                        <a:gd name="connsiteX19" fmla="*/ 986690 w 1077452"/>
                        <a:gd name="connsiteY19" fmla="*/ 1552581 h 1586401"/>
                        <a:gd name="connsiteX20" fmla="*/ 806468 w 1077452"/>
                        <a:gd name="connsiteY20" fmla="*/ 1390627 h 1586401"/>
                        <a:gd name="connsiteX21" fmla="*/ 772745 w 1077452"/>
                        <a:gd name="connsiteY21" fmla="*/ 1341929 h 1586401"/>
                        <a:gd name="connsiteX22" fmla="*/ 765292 w 1077452"/>
                        <a:gd name="connsiteY22" fmla="*/ 1340632 h 1586401"/>
                        <a:gd name="connsiteX23" fmla="*/ 767340 w 1077452"/>
                        <a:gd name="connsiteY23" fmla="*/ 1345381 h 1586401"/>
                        <a:gd name="connsiteX24" fmla="*/ 809302 w 1077452"/>
                        <a:gd name="connsiteY24" fmla="*/ 1584019 h 1586401"/>
                        <a:gd name="connsiteX25" fmla="*/ 473963 w 1077452"/>
                        <a:gd name="connsiteY25" fmla="*/ 1175960 h 1586401"/>
                        <a:gd name="connsiteX26" fmla="*/ 390308 w 1077452"/>
                        <a:gd name="connsiteY26" fmla="*/ 1011013 h 1586401"/>
                        <a:gd name="connsiteX27" fmla="*/ 376667 w 1077452"/>
                        <a:gd name="connsiteY27" fmla="*/ 993839 h 1586401"/>
                        <a:gd name="connsiteX28" fmla="*/ 296074 w 1077452"/>
                        <a:gd name="connsiteY28" fmla="*/ 877427 h 1586401"/>
                        <a:gd name="connsiteX29" fmla="*/ 287234 w 1077452"/>
                        <a:gd name="connsiteY29" fmla="*/ 862684 h 1586401"/>
                        <a:gd name="connsiteX30" fmla="*/ 282668 w 1077452"/>
                        <a:gd name="connsiteY30" fmla="*/ 861134 h 1586401"/>
                        <a:gd name="connsiteX31" fmla="*/ 306823 w 1077452"/>
                        <a:gd name="connsiteY31" fmla="*/ 999645 h 1586401"/>
                        <a:gd name="connsiteX32" fmla="*/ 286952 w 1077452"/>
                        <a:gd name="connsiteY32" fmla="*/ 1328265 h 1586401"/>
                        <a:gd name="connsiteX33" fmla="*/ 85571 w 1077452"/>
                        <a:gd name="connsiteY33" fmla="*/ 839992 h 1586401"/>
                        <a:gd name="connsiteX34" fmla="*/ 52912 w 1077452"/>
                        <a:gd name="connsiteY34" fmla="*/ 652722 h 1586401"/>
                        <a:gd name="connsiteX35" fmla="*/ 39456 w 1077452"/>
                        <a:gd name="connsiteY35" fmla="*/ 625611 h 1586401"/>
                        <a:gd name="connsiteX36" fmla="*/ 9508 w 1077452"/>
                        <a:gd name="connsiteY36" fmla="*/ 463376 h 1586401"/>
                        <a:gd name="connsiteX37" fmla="*/ 26641 w 1077452"/>
                        <a:gd name="connsiteY37" fmla="*/ 339434 h 1586401"/>
                        <a:gd name="connsiteX38" fmla="*/ 33076 w 1077452"/>
                        <a:gd name="connsiteY38" fmla="*/ 324795 h 1586401"/>
                        <a:gd name="connsiteX0" fmla="*/ 23569 w 1067945"/>
                        <a:gd name="connsiteY0" fmla="*/ 324795 h 1586401"/>
                        <a:gd name="connsiteX1" fmla="*/ 66097 w 1067945"/>
                        <a:gd name="connsiteY1" fmla="*/ 140029 h 1586401"/>
                        <a:gd name="connsiteX2" fmla="*/ 205746 w 1067945"/>
                        <a:gd name="connsiteY2" fmla="*/ 69389 h 1586401"/>
                        <a:gd name="connsiteX3" fmla="*/ 504693 w 1067945"/>
                        <a:gd name="connsiteY3" fmla="*/ 52978 h 1586401"/>
                        <a:gd name="connsiteX4" fmla="*/ 506447 w 1067945"/>
                        <a:gd name="connsiteY4" fmla="*/ 70195 h 1586401"/>
                        <a:gd name="connsiteX5" fmla="*/ 512127 w 1067945"/>
                        <a:gd name="connsiteY5" fmla="*/ 71873 h 1586401"/>
                        <a:gd name="connsiteX6" fmla="*/ 754445 w 1067945"/>
                        <a:gd name="connsiteY6" fmla="*/ 379378 h 1586401"/>
                        <a:gd name="connsiteX7" fmla="*/ 759945 w 1067945"/>
                        <a:gd name="connsiteY7" fmla="*/ 439046 h 1586401"/>
                        <a:gd name="connsiteX8" fmla="*/ 767367 w 1067945"/>
                        <a:gd name="connsiteY8" fmla="*/ 434929 h 1586401"/>
                        <a:gd name="connsiteX9" fmla="*/ 771288 w 1067945"/>
                        <a:gd name="connsiteY9" fmla="*/ 440884 h 1586401"/>
                        <a:gd name="connsiteX10" fmla="*/ 875013 w 1067945"/>
                        <a:gd name="connsiteY10" fmla="*/ 614586 h 1586401"/>
                        <a:gd name="connsiteX11" fmla="*/ 1055134 w 1067945"/>
                        <a:gd name="connsiteY11" fmla="*/ 1108735 h 1586401"/>
                        <a:gd name="connsiteX12" fmla="*/ 1007367 w 1067945"/>
                        <a:gd name="connsiteY12" fmla="*/ 1088546 h 1586401"/>
                        <a:gd name="connsiteX13" fmla="*/ 983959 w 1067945"/>
                        <a:gd name="connsiteY13" fmla="*/ 1065349 h 1586401"/>
                        <a:gd name="connsiteX14" fmla="*/ 1012480 w 1067945"/>
                        <a:gd name="connsiteY14" fmla="*/ 1131490 h 1586401"/>
                        <a:gd name="connsiteX15" fmla="*/ 1054440 w 1067945"/>
                        <a:gd name="connsiteY15" fmla="*/ 1370129 h 1586401"/>
                        <a:gd name="connsiteX16" fmla="*/ 921690 w 1067945"/>
                        <a:gd name="connsiteY16" fmla="*/ 1269763 h 1586401"/>
                        <a:gd name="connsiteX17" fmla="*/ 914746 w 1067945"/>
                        <a:gd name="connsiteY17" fmla="*/ 1260755 h 1586401"/>
                        <a:gd name="connsiteX18" fmla="*/ 913684 w 1067945"/>
                        <a:gd name="connsiteY18" fmla="*/ 1263994 h 1586401"/>
                        <a:gd name="connsiteX19" fmla="*/ 935222 w 1067945"/>
                        <a:gd name="connsiteY19" fmla="*/ 1313942 h 1586401"/>
                        <a:gd name="connsiteX20" fmla="*/ 977183 w 1067945"/>
                        <a:gd name="connsiteY20" fmla="*/ 1552581 h 1586401"/>
                        <a:gd name="connsiteX21" fmla="*/ 796961 w 1067945"/>
                        <a:gd name="connsiteY21" fmla="*/ 1390627 h 1586401"/>
                        <a:gd name="connsiteX22" fmla="*/ 763238 w 1067945"/>
                        <a:gd name="connsiteY22" fmla="*/ 1341929 h 1586401"/>
                        <a:gd name="connsiteX23" fmla="*/ 755785 w 1067945"/>
                        <a:gd name="connsiteY23" fmla="*/ 1340632 h 1586401"/>
                        <a:gd name="connsiteX24" fmla="*/ 757833 w 1067945"/>
                        <a:gd name="connsiteY24" fmla="*/ 1345381 h 1586401"/>
                        <a:gd name="connsiteX25" fmla="*/ 799795 w 1067945"/>
                        <a:gd name="connsiteY25" fmla="*/ 1584019 h 1586401"/>
                        <a:gd name="connsiteX26" fmla="*/ 464456 w 1067945"/>
                        <a:gd name="connsiteY26" fmla="*/ 1175960 h 1586401"/>
                        <a:gd name="connsiteX27" fmla="*/ 380801 w 1067945"/>
                        <a:gd name="connsiteY27" fmla="*/ 1011013 h 1586401"/>
                        <a:gd name="connsiteX28" fmla="*/ 367160 w 1067945"/>
                        <a:gd name="connsiteY28" fmla="*/ 993839 h 1586401"/>
                        <a:gd name="connsiteX29" fmla="*/ 286567 w 1067945"/>
                        <a:gd name="connsiteY29" fmla="*/ 877427 h 1586401"/>
                        <a:gd name="connsiteX30" fmla="*/ 277727 w 1067945"/>
                        <a:gd name="connsiteY30" fmla="*/ 862684 h 1586401"/>
                        <a:gd name="connsiteX31" fmla="*/ 273161 w 1067945"/>
                        <a:gd name="connsiteY31" fmla="*/ 861134 h 1586401"/>
                        <a:gd name="connsiteX32" fmla="*/ 297316 w 1067945"/>
                        <a:gd name="connsiteY32" fmla="*/ 999645 h 1586401"/>
                        <a:gd name="connsiteX33" fmla="*/ 277445 w 1067945"/>
                        <a:gd name="connsiteY33" fmla="*/ 1328265 h 1586401"/>
                        <a:gd name="connsiteX34" fmla="*/ 76064 w 1067945"/>
                        <a:gd name="connsiteY34" fmla="*/ 839992 h 1586401"/>
                        <a:gd name="connsiteX35" fmla="*/ 43405 w 1067945"/>
                        <a:gd name="connsiteY35" fmla="*/ 652722 h 1586401"/>
                        <a:gd name="connsiteX36" fmla="*/ 29949 w 1067945"/>
                        <a:gd name="connsiteY36" fmla="*/ 625611 h 1586401"/>
                        <a:gd name="connsiteX37" fmla="*/ 1 w 1067945"/>
                        <a:gd name="connsiteY37" fmla="*/ 463376 h 1586401"/>
                        <a:gd name="connsiteX38" fmla="*/ 17134 w 1067945"/>
                        <a:gd name="connsiteY38" fmla="*/ 339434 h 1586401"/>
                        <a:gd name="connsiteX39" fmla="*/ 23569 w 1067945"/>
                        <a:gd name="connsiteY39" fmla="*/ 324795 h 1586401"/>
                        <a:gd name="connsiteX0" fmla="*/ 23567 w 1067943"/>
                        <a:gd name="connsiteY0" fmla="*/ 271817 h 1533423"/>
                        <a:gd name="connsiteX1" fmla="*/ 66095 w 1067943"/>
                        <a:gd name="connsiteY1" fmla="*/ 87051 h 1533423"/>
                        <a:gd name="connsiteX2" fmla="*/ 504691 w 1067943"/>
                        <a:gd name="connsiteY2" fmla="*/ 0 h 1533423"/>
                        <a:gd name="connsiteX3" fmla="*/ 506445 w 1067943"/>
                        <a:gd name="connsiteY3" fmla="*/ 17217 h 1533423"/>
                        <a:gd name="connsiteX4" fmla="*/ 512125 w 1067943"/>
                        <a:gd name="connsiteY4" fmla="*/ 18895 h 1533423"/>
                        <a:gd name="connsiteX5" fmla="*/ 754443 w 1067943"/>
                        <a:gd name="connsiteY5" fmla="*/ 326400 h 1533423"/>
                        <a:gd name="connsiteX6" fmla="*/ 759943 w 1067943"/>
                        <a:gd name="connsiteY6" fmla="*/ 386068 h 1533423"/>
                        <a:gd name="connsiteX7" fmla="*/ 767365 w 1067943"/>
                        <a:gd name="connsiteY7" fmla="*/ 381951 h 1533423"/>
                        <a:gd name="connsiteX8" fmla="*/ 771286 w 1067943"/>
                        <a:gd name="connsiteY8" fmla="*/ 387906 h 1533423"/>
                        <a:gd name="connsiteX9" fmla="*/ 875011 w 1067943"/>
                        <a:gd name="connsiteY9" fmla="*/ 561608 h 1533423"/>
                        <a:gd name="connsiteX10" fmla="*/ 1055132 w 1067943"/>
                        <a:gd name="connsiteY10" fmla="*/ 1055757 h 1533423"/>
                        <a:gd name="connsiteX11" fmla="*/ 1007365 w 1067943"/>
                        <a:gd name="connsiteY11" fmla="*/ 1035568 h 1533423"/>
                        <a:gd name="connsiteX12" fmla="*/ 983957 w 1067943"/>
                        <a:gd name="connsiteY12" fmla="*/ 1012371 h 1533423"/>
                        <a:gd name="connsiteX13" fmla="*/ 1012478 w 1067943"/>
                        <a:gd name="connsiteY13" fmla="*/ 1078512 h 1533423"/>
                        <a:gd name="connsiteX14" fmla="*/ 1054438 w 1067943"/>
                        <a:gd name="connsiteY14" fmla="*/ 1317151 h 1533423"/>
                        <a:gd name="connsiteX15" fmla="*/ 921688 w 1067943"/>
                        <a:gd name="connsiteY15" fmla="*/ 1216785 h 1533423"/>
                        <a:gd name="connsiteX16" fmla="*/ 914744 w 1067943"/>
                        <a:gd name="connsiteY16" fmla="*/ 1207777 h 1533423"/>
                        <a:gd name="connsiteX17" fmla="*/ 913682 w 1067943"/>
                        <a:gd name="connsiteY17" fmla="*/ 1211016 h 1533423"/>
                        <a:gd name="connsiteX18" fmla="*/ 935220 w 1067943"/>
                        <a:gd name="connsiteY18" fmla="*/ 1260964 h 1533423"/>
                        <a:gd name="connsiteX19" fmla="*/ 977181 w 1067943"/>
                        <a:gd name="connsiteY19" fmla="*/ 1499603 h 1533423"/>
                        <a:gd name="connsiteX20" fmla="*/ 796959 w 1067943"/>
                        <a:gd name="connsiteY20" fmla="*/ 1337649 h 1533423"/>
                        <a:gd name="connsiteX21" fmla="*/ 763236 w 1067943"/>
                        <a:gd name="connsiteY21" fmla="*/ 1288951 h 1533423"/>
                        <a:gd name="connsiteX22" fmla="*/ 755783 w 1067943"/>
                        <a:gd name="connsiteY22" fmla="*/ 1287654 h 1533423"/>
                        <a:gd name="connsiteX23" fmla="*/ 757831 w 1067943"/>
                        <a:gd name="connsiteY23" fmla="*/ 1292403 h 1533423"/>
                        <a:gd name="connsiteX24" fmla="*/ 799793 w 1067943"/>
                        <a:gd name="connsiteY24" fmla="*/ 1531041 h 1533423"/>
                        <a:gd name="connsiteX25" fmla="*/ 464454 w 1067943"/>
                        <a:gd name="connsiteY25" fmla="*/ 1122982 h 1533423"/>
                        <a:gd name="connsiteX26" fmla="*/ 380799 w 1067943"/>
                        <a:gd name="connsiteY26" fmla="*/ 958035 h 1533423"/>
                        <a:gd name="connsiteX27" fmla="*/ 367158 w 1067943"/>
                        <a:gd name="connsiteY27" fmla="*/ 940861 h 1533423"/>
                        <a:gd name="connsiteX28" fmla="*/ 286565 w 1067943"/>
                        <a:gd name="connsiteY28" fmla="*/ 824449 h 1533423"/>
                        <a:gd name="connsiteX29" fmla="*/ 277725 w 1067943"/>
                        <a:gd name="connsiteY29" fmla="*/ 809706 h 1533423"/>
                        <a:gd name="connsiteX30" fmla="*/ 273159 w 1067943"/>
                        <a:gd name="connsiteY30" fmla="*/ 808156 h 1533423"/>
                        <a:gd name="connsiteX31" fmla="*/ 297314 w 1067943"/>
                        <a:gd name="connsiteY31" fmla="*/ 946667 h 1533423"/>
                        <a:gd name="connsiteX32" fmla="*/ 277443 w 1067943"/>
                        <a:gd name="connsiteY32" fmla="*/ 1275287 h 1533423"/>
                        <a:gd name="connsiteX33" fmla="*/ 76062 w 1067943"/>
                        <a:gd name="connsiteY33" fmla="*/ 787014 h 1533423"/>
                        <a:gd name="connsiteX34" fmla="*/ 43403 w 1067943"/>
                        <a:gd name="connsiteY34" fmla="*/ 599744 h 1533423"/>
                        <a:gd name="connsiteX35" fmla="*/ 29947 w 1067943"/>
                        <a:gd name="connsiteY35" fmla="*/ 572633 h 1533423"/>
                        <a:gd name="connsiteX36" fmla="*/ -1 w 1067943"/>
                        <a:gd name="connsiteY36" fmla="*/ 410398 h 1533423"/>
                        <a:gd name="connsiteX37" fmla="*/ 17132 w 1067943"/>
                        <a:gd name="connsiteY37" fmla="*/ 286456 h 1533423"/>
                        <a:gd name="connsiteX38" fmla="*/ 23567 w 1067943"/>
                        <a:gd name="connsiteY38" fmla="*/ 271817 h 1533423"/>
                        <a:gd name="connsiteX0" fmla="*/ 23569 w 1067945"/>
                        <a:gd name="connsiteY0" fmla="*/ 514138 h 1775744"/>
                        <a:gd name="connsiteX1" fmla="*/ 66097 w 1067945"/>
                        <a:gd name="connsiteY1" fmla="*/ 329372 h 1775744"/>
                        <a:gd name="connsiteX2" fmla="*/ 504693 w 1067945"/>
                        <a:gd name="connsiteY2" fmla="*/ 242321 h 1775744"/>
                        <a:gd name="connsiteX3" fmla="*/ 506447 w 1067945"/>
                        <a:gd name="connsiteY3" fmla="*/ 259538 h 1775744"/>
                        <a:gd name="connsiteX4" fmla="*/ 453132 w 1067945"/>
                        <a:gd name="connsiteY4" fmla="*/ -1 h 1775744"/>
                        <a:gd name="connsiteX5" fmla="*/ 754445 w 1067945"/>
                        <a:gd name="connsiteY5" fmla="*/ 568721 h 1775744"/>
                        <a:gd name="connsiteX6" fmla="*/ 759945 w 1067945"/>
                        <a:gd name="connsiteY6" fmla="*/ 628389 h 1775744"/>
                        <a:gd name="connsiteX7" fmla="*/ 767367 w 1067945"/>
                        <a:gd name="connsiteY7" fmla="*/ 624272 h 1775744"/>
                        <a:gd name="connsiteX8" fmla="*/ 771288 w 1067945"/>
                        <a:gd name="connsiteY8" fmla="*/ 630227 h 1775744"/>
                        <a:gd name="connsiteX9" fmla="*/ 875013 w 1067945"/>
                        <a:gd name="connsiteY9" fmla="*/ 803929 h 1775744"/>
                        <a:gd name="connsiteX10" fmla="*/ 1055134 w 1067945"/>
                        <a:gd name="connsiteY10" fmla="*/ 1298078 h 1775744"/>
                        <a:gd name="connsiteX11" fmla="*/ 1007367 w 1067945"/>
                        <a:gd name="connsiteY11" fmla="*/ 1277889 h 1775744"/>
                        <a:gd name="connsiteX12" fmla="*/ 983959 w 1067945"/>
                        <a:gd name="connsiteY12" fmla="*/ 1254692 h 1775744"/>
                        <a:gd name="connsiteX13" fmla="*/ 1012480 w 1067945"/>
                        <a:gd name="connsiteY13" fmla="*/ 1320833 h 1775744"/>
                        <a:gd name="connsiteX14" fmla="*/ 1054440 w 1067945"/>
                        <a:gd name="connsiteY14" fmla="*/ 1559472 h 1775744"/>
                        <a:gd name="connsiteX15" fmla="*/ 921690 w 1067945"/>
                        <a:gd name="connsiteY15" fmla="*/ 1459106 h 1775744"/>
                        <a:gd name="connsiteX16" fmla="*/ 914746 w 1067945"/>
                        <a:gd name="connsiteY16" fmla="*/ 1450098 h 1775744"/>
                        <a:gd name="connsiteX17" fmla="*/ 913684 w 1067945"/>
                        <a:gd name="connsiteY17" fmla="*/ 1453337 h 1775744"/>
                        <a:gd name="connsiteX18" fmla="*/ 935222 w 1067945"/>
                        <a:gd name="connsiteY18" fmla="*/ 1503285 h 1775744"/>
                        <a:gd name="connsiteX19" fmla="*/ 977183 w 1067945"/>
                        <a:gd name="connsiteY19" fmla="*/ 1741924 h 1775744"/>
                        <a:gd name="connsiteX20" fmla="*/ 796961 w 1067945"/>
                        <a:gd name="connsiteY20" fmla="*/ 1579970 h 1775744"/>
                        <a:gd name="connsiteX21" fmla="*/ 763238 w 1067945"/>
                        <a:gd name="connsiteY21" fmla="*/ 1531272 h 1775744"/>
                        <a:gd name="connsiteX22" fmla="*/ 755785 w 1067945"/>
                        <a:gd name="connsiteY22" fmla="*/ 1529975 h 1775744"/>
                        <a:gd name="connsiteX23" fmla="*/ 757833 w 1067945"/>
                        <a:gd name="connsiteY23" fmla="*/ 1534724 h 1775744"/>
                        <a:gd name="connsiteX24" fmla="*/ 799795 w 1067945"/>
                        <a:gd name="connsiteY24" fmla="*/ 1773362 h 1775744"/>
                        <a:gd name="connsiteX25" fmla="*/ 464456 w 1067945"/>
                        <a:gd name="connsiteY25" fmla="*/ 1365303 h 1775744"/>
                        <a:gd name="connsiteX26" fmla="*/ 380801 w 1067945"/>
                        <a:gd name="connsiteY26" fmla="*/ 1200356 h 1775744"/>
                        <a:gd name="connsiteX27" fmla="*/ 367160 w 1067945"/>
                        <a:gd name="connsiteY27" fmla="*/ 1183182 h 1775744"/>
                        <a:gd name="connsiteX28" fmla="*/ 286567 w 1067945"/>
                        <a:gd name="connsiteY28" fmla="*/ 1066770 h 1775744"/>
                        <a:gd name="connsiteX29" fmla="*/ 277727 w 1067945"/>
                        <a:gd name="connsiteY29" fmla="*/ 1052027 h 1775744"/>
                        <a:gd name="connsiteX30" fmla="*/ 273161 w 1067945"/>
                        <a:gd name="connsiteY30" fmla="*/ 1050477 h 1775744"/>
                        <a:gd name="connsiteX31" fmla="*/ 297316 w 1067945"/>
                        <a:gd name="connsiteY31" fmla="*/ 1188988 h 1775744"/>
                        <a:gd name="connsiteX32" fmla="*/ 277445 w 1067945"/>
                        <a:gd name="connsiteY32" fmla="*/ 1517608 h 1775744"/>
                        <a:gd name="connsiteX33" fmla="*/ 76064 w 1067945"/>
                        <a:gd name="connsiteY33" fmla="*/ 1029335 h 1775744"/>
                        <a:gd name="connsiteX34" fmla="*/ 43405 w 1067945"/>
                        <a:gd name="connsiteY34" fmla="*/ 842065 h 1775744"/>
                        <a:gd name="connsiteX35" fmla="*/ 29949 w 1067945"/>
                        <a:gd name="connsiteY35" fmla="*/ 814954 h 1775744"/>
                        <a:gd name="connsiteX36" fmla="*/ 1 w 1067945"/>
                        <a:gd name="connsiteY36" fmla="*/ 652719 h 1775744"/>
                        <a:gd name="connsiteX37" fmla="*/ 17134 w 1067945"/>
                        <a:gd name="connsiteY37" fmla="*/ 528777 h 1775744"/>
                        <a:gd name="connsiteX38" fmla="*/ 23569 w 1067945"/>
                        <a:gd name="connsiteY38" fmla="*/ 514138 h 1775744"/>
                        <a:gd name="connsiteX0" fmla="*/ 23567 w 1067943"/>
                        <a:gd name="connsiteY0" fmla="*/ 514138 h 1775744"/>
                        <a:gd name="connsiteX1" fmla="*/ 66095 w 1067943"/>
                        <a:gd name="connsiteY1" fmla="*/ 329372 h 1775744"/>
                        <a:gd name="connsiteX2" fmla="*/ 504691 w 1067943"/>
                        <a:gd name="connsiteY2" fmla="*/ 242321 h 1775744"/>
                        <a:gd name="connsiteX3" fmla="*/ 453130 w 1067943"/>
                        <a:gd name="connsiteY3" fmla="*/ -1 h 1775744"/>
                        <a:gd name="connsiteX4" fmla="*/ 754443 w 1067943"/>
                        <a:gd name="connsiteY4" fmla="*/ 568721 h 1775744"/>
                        <a:gd name="connsiteX5" fmla="*/ 759943 w 1067943"/>
                        <a:gd name="connsiteY5" fmla="*/ 628389 h 1775744"/>
                        <a:gd name="connsiteX6" fmla="*/ 767365 w 1067943"/>
                        <a:gd name="connsiteY6" fmla="*/ 624272 h 1775744"/>
                        <a:gd name="connsiteX7" fmla="*/ 771286 w 1067943"/>
                        <a:gd name="connsiteY7" fmla="*/ 630227 h 1775744"/>
                        <a:gd name="connsiteX8" fmla="*/ 875011 w 1067943"/>
                        <a:gd name="connsiteY8" fmla="*/ 803929 h 1775744"/>
                        <a:gd name="connsiteX9" fmla="*/ 1055132 w 1067943"/>
                        <a:gd name="connsiteY9" fmla="*/ 1298078 h 1775744"/>
                        <a:gd name="connsiteX10" fmla="*/ 1007365 w 1067943"/>
                        <a:gd name="connsiteY10" fmla="*/ 1277889 h 1775744"/>
                        <a:gd name="connsiteX11" fmla="*/ 983957 w 1067943"/>
                        <a:gd name="connsiteY11" fmla="*/ 1254692 h 1775744"/>
                        <a:gd name="connsiteX12" fmla="*/ 1012478 w 1067943"/>
                        <a:gd name="connsiteY12" fmla="*/ 1320833 h 1775744"/>
                        <a:gd name="connsiteX13" fmla="*/ 1054438 w 1067943"/>
                        <a:gd name="connsiteY13" fmla="*/ 1559472 h 1775744"/>
                        <a:gd name="connsiteX14" fmla="*/ 921688 w 1067943"/>
                        <a:gd name="connsiteY14" fmla="*/ 1459106 h 1775744"/>
                        <a:gd name="connsiteX15" fmla="*/ 914744 w 1067943"/>
                        <a:gd name="connsiteY15" fmla="*/ 1450098 h 1775744"/>
                        <a:gd name="connsiteX16" fmla="*/ 913682 w 1067943"/>
                        <a:gd name="connsiteY16" fmla="*/ 1453337 h 1775744"/>
                        <a:gd name="connsiteX17" fmla="*/ 935220 w 1067943"/>
                        <a:gd name="connsiteY17" fmla="*/ 1503285 h 1775744"/>
                        <a:gd name="connsiteX18" fmla="*/ 977181 w 1067943"/>
                        <a:gd name="connsiteY18" fmla="*/ 1741924 h 1775744"/>
                        <a:gd name="connsiteX19" fmla="*/ 796959 w 1067943"/>
                        <a:gd name="connsiteY19" fmla="*/ 1579970 h 1775744"/>
                        <a:gd name="connsiteX20" fmla="*/ 763236 w 1067943"/>
                        <a:gd name="connsiteY20" fmla="*/ 1531272 h 1775744"/>
                        <a:gd name="connsiteX21" fmla="*/ 755783 w 1067943"/>
                        <a:gd name="connsiteY21" fmla="*/ 1529975 h 1775744"/>
                        <a:gd name="connsiteX22" fmla="*/ 757831 w 1067943"/>
                        <a:gd name="connsiteY22" fmla="*/ 1534724 h 1775744"/>
                        <a:gd name="connsiteX23" fmla="*/ 799793 w 1067943"/>
                        <a:gd name="connsiteY23" fmla="*/ 1773362 h 1775744"/>
                        <a:gd name="connsiteX24" fmla="*/ 464454 w 1067943"/>
                        <a:gd name="connsiteY24" fmla="*/ 1365303 h 1775744"/>
                        <a:gd name="connsiteX25" fmla="*/ 380799 w 1067943"/>
                        <a:gd name="connsiteY25" fmla="*/ 1200356 h 1775744"/>
                        <a:gd name="connsiteX26" fmla="*/ 367158 w 1067943"/>
                        <a:gd name="connsiteY26" fmla="*/ 1183182 h 1775744"/>
                        <a:gd name="connsiteX27" fmla="*/ 286565 w 1067943"/>
                        <a:gd name="connsiteY27" fmla="*/ 1066770 h 1775744"/>
                        <a:gd name="connsiteX28" fmla="*/ 277725 w 1067943"/>
                        <a:gd name="connsiteY28" fmla="*/ 1052027 h 1775744"/>
                        <a:gd name="connsiteX29" fmla="*/ 273159 w 1067943"/>
                        <a:gd name="connsiteY29" fmla="*/ 1050477 h 1775744"/>
                        <a:gd name="connsiteX30" fmla="*/ 297314 w 1067943"/>
                        <a:gd name="connsiteY30" fmla="*/ 1188988 h 1775744"/>
                        <a:gd name="connsiteX31" fmla="*/ 277443 w 1067943"/>
                        <a:gd name="connsiteY31" fmla="*/ 1517608 h 1775744"/>
                        <a:gd name="connsiteX32" fmla="*/ 76062 w 1067943"/>
                        <a:gd name="connsiteY32" fmla="*/ 1029335 h 1775744"/>
                        <a:gd name="connsiteX33" fmla="*/ 43403 w 1067943"/>
                        <a:gd name="connsiteY33" fmla="*/ 842065 h 1775744"/>
                        <a:gd name="connsiteX34" fmla="*/ 29947 w 1067943"/>
                        <a:gd name="connsiteY34" fmla="*/ 814954 h 1775744"/>
                        <a:gd name="connsiteX35" fmla="*/ -1 w 1067943"/>
                        <a:gd name="connsiteY35" fmla="*/ 652719 h 1775744"/>
                        <a:gd name="connsiteX36" fmla="*/ 17132 w 1067943"/>
                        <a:gd name="connsiteY36" fmla="*/ 528777 h 1775744"/>
                        <a:gd name="connsiteX37" fmla="*/ 23567 w 1067943"/>
                        <a:gd name="connsiteY37" fmla="*/ 514138 h 1775744"/>
                        <a:gd name="connsiteX0" fmla="*/ 23569 w 1067945"/>
                        <a:gd name="connsiteY0" fmla="*/ 517961 h 1779567"/>
                        <a:gd name="connsiteX1" fmla="*/ 66097 w 1067945"/>
                        <a:gd name="connsiteY1" fmla="*/ 333195 h 1779567"/>
                        <a:gd name="connsiteX2" fmla="*/ 453132 w 1067945"/>
                        <a:gd name="connsiteY2" fmla="*/ 3822 h 1779567"/>
                        <a:gd name="connsiteX3" fmla="*/ 754445 w 1067945"/>
                        <a:gd name="connsiteY3" fmla="*/ 572544 h 1779567"/>
                        <a:gd name="connsiteX4" fmla="*/ 759945 w 1067945"/>
                        <a:gd name="connsiteY4" fmla="*/ 632212 h 1779567"/>
                        <a:gd name="connsiteX5" fmla="*/ 767367 w 1067945"/>
                        <a:gd name="connsiteY5" fmla="*/ 628095 h 1779567"/>
                        <a:gd name="connsiteX6" fmla="*/ 771288 w 1067945"/>
                        <a:gd name="connsiteY6" fmla="*/ 634050 h 1779567"/>
                        <a:gd name="connsiteX7" fmla="*/ 875013 w 1067945"/>
                        <a:gd name="connsiteY7" fmla="*/ 807752 h 1779567"/>
                        <a:gd name="connsiteX8" fmla="*/ 1055134 w 1067945"/>
                        <a:gd name="connsiteY8" fmla="*/ 1301901 h 1779567"/>
                        <a:gd name="connsiteX9" fmla="*/ 1007367 w 1067945"/>
                        <a:gd name="connsiteY9" fmla="*/ 1281712 h 1779567"/>
                        <a:gd name="connsiteX10" fmla="*/ 983959 w 1067945"/>
                        <a:gd name="connsiteY10" fmla="*/ 1258515 h 1779567"/>
                        <a:gd name="connsiteX11" fmla="*/ 1012480 w 1067945"/>
                        <a:gd name="connsiteY11" fmla="*/ 1324656 h 1779567"/>
                        <a:gd name="connsiteX12" fmla="*/ 1054440 w 1067945"/>
                        <a:gd name="connsiteY12" fmla="*/ 1563295 h 1779567"/>
                        <a:gd name="connsiteX13" fmla="*/ 921690 w 1067945"/>
                        <a:gd name="connsiteY13" fmla="*/ 1462929 h 1779567"/>
                        <a:gd name="connsiteX14" fmla="*/ 914746 w 1067945"/>
                        <a:gd name="connsiteY14" fmla="*/ 1453921 h 1779567"/>
                        <a:gd name="connsiteX15" fmla="*/ 913684 w 1067945"/>
                        <a:gd name="connsiteY15" fmla="*/ 1457160 h 1779567"/>
                        <a:gd name="connsiteX16" fmla="*/ 935222 w 1067945"/>
                        <a:gd name="connsiteY16" fmla="*/ 1507108 h 1779567"/>
                        <a:gd name="connsiteX17" fmla="*/ 977183 w 1067945"/>
                        <a:gd name="connsiteY17" fmla="*/ 1745747 h 1779567"/>
                        <a:gd name="connsiteX18" fmla="*/ 796961 w 1067945"/>
                        <a:gd name="connsiteY18" fmla="*/ 1583793 h 1779567"/>
                        <a:gd name="connsiteX19" fmla="*/ 763238 w 1067945"/>
                        <a:gd name="connsiteY19" fmla="*/ 1535095 h 1779567"/>
                        <a:gd name="connsiteX20" fmla="*/ 755785 w 1067945"/>
                        <a:gd name="connsiteY20" fmla="*/ 1533798 h 1779567"/>
                        <a:gd name="connsiteX21" fmla="*/ 757833 w 1067945"/>
                        <a:gd name="connsiteY21" fmla="*/ 1538547 h 1779567"/>
                        <a:gd name="connsiteX22" fmla="*/ 799795 w 1067945"/>
                        <a:gd name="connsiteY22" fmla="*/ 1777185 h 1779567"/>
                        <a:gd name="connsiteX23" fmla="*/ 464456 w 1067945"/>
                        <a:gd name="connsiteY23" fmla="*/ 1369126 h 1779567"/>
                        <a:gd name="connsiteX24" fmla="*/ 380801 w 1067945"/>
                        <a:gd name="connsiteY24" fmla="*/ 1204179 h 1779567"/>
                        <a:gd name="connsiteX25" fmla="*/ 367160 w 1067945"/>
                        <a:gd name="connsiteY25" fmla="*/ 1187005 h 1779567"/>
                        <a:gd name="connsiteX26" fmla="*/ 286567 w 1067945"/>
                        <a:gd name="connsiteY26" fmla="*/ 1070593 h 1779567"/>
                        <a:gd name="connsiteX27" fmla="*/ 277727 w 1067945"/>
                        <a:gd name="connsiteY27" fmla="*/ 1055850 h 1779567"/>
                        <a:gd name="connsiteX28" fmla="*/ 273161 w 1067945"/>
                        <a:gd name="connsiteY28" fmla="*/ 1054300 h 1779567"/>
                        <a:gd name="connsiteX29" fmla="*/ 297316 w 1067945"/>
                        <a:gd name="connsiteY29" fmla="*/ 1192811 h 1779567"/>
                        <a:gd name="connsiteX30" fmla="*/ 277445 w 1067945"/>
                        <a:gd name="connsiteY30" fmla="*/ 1521431 h 1779567"/>
                        <a:gd name="connsiteX31" fmla="*/ 76064 w 1067945"/>
                        <a:gd name="connsiteY31" fmla="*/ 1033158 h 1779567"/>
                        <a:gd name="connsiteX32" fmla="*/ 43405 w 1067945"/>
                        <a:gd name="connsiteY32" fmla="*/ 845888 h 1779567"/>
                        <a:gd name="connsiteX33" fmla="*/ 29949 w 1067945"/>
                        <a:gd name="connsiteY33" fmla="*/ 818777 h 1779567"/>
                        <a:gd name="connsiteX34" fmla="*/ 1 w 1067945"/>
                        <a:gd name="connsiteY34" fmla="*/ 656542 h 1779567"/>
                        <a:gd name="connsiteX35" fmla="*/ 17134 w 1067945"/>
                        <a:gd name="connsiteY35" fmla="*/ 532600 h 1779567"/>
                        <a:gd name="connsiteX36" fmla="*/ 23569 w 1067945"/>
                        <a:gd name="connsiteY36" fmla="*/ 517961 h 1779567"/>
                        <a:gd name="connsiteX0" fmla="*/ 23567 w 1067943"/>
                        <a:gd name="connsiteY0" fmla="*/ 517961 h 1779567"/>
                        <a:gd name="connsiteX1" fmla="*/ 66095 w 1067943"/>
                        <a:gd name="connsiteY1" fmla="*/ 333195 h 1779567"/>
                        <a:gd name="connsiteX2" fmla="*/ 453130 w 1067943"/>
                        <a:gd name="connsiteY2" fmla="*/ 3822 h 1779567"/>
                        <a:gd name="connsiteX3" fmla="*/ 754443 w 1067943"/>
                        <a:gd name="connsiteY3" fmla="*/ 572544 h 1779567"/>
                        <a:gd name="connsiteX4" fmla="*/ 759943 w 1067943"/>
                        <a:gd name="connsiteY4" fmla="*/ 632212 h 1779567"/>
                        <a:gd name="connsiteX5" fmla="*/ 767365 w 1067943"/>
                        <a:gd name="connsiteY5" fmla="*/ 628095 h 1779567"/>
                        <a:gd name="connsiteX6" fmla="*/ 875011 w 1067943"/>
                        <a:gd name="connsiteY6" fmla="*/ 807752 h 1779567"/>
                        <a:gd name="connsiteX7" fmla="*/ 1055132 w 1067943"/>
                        <a:gd name="connsiteY7" fmla="*/ 1301901 h 1779567"/>
                        <a:gd name="connsiteX8" fmla="*/ 1007365 w 1067943"/>
                        <a:gd name="connsiteY8" fmla="*/ 1281712 h 1779567"/>
                        <a:gd name="connsiteX9" fmla="*/ 983957 w 1067943"/>
                        <a:gd name="connsiteY9" fmla="*/ 1258515 h 1779567"/>
                        <a:gd name="connsiteX10" fmla="*/ 1012478 w 1067943"/>
                        <a:gd name="connsiteY10" fmla="*/ 1324656 h 1779567"/>
                        <a:gd name="connsiteX11" fmla="*/ 1054438 w 1067943"/>
                        <a:gd name="connsiteY11" fmla="*/ 1563295 h 1779567"/>
                        <a:gd name="connsiteX12" fmla="*/ 921688 w 1067943"/>
                        <a:gd name="connsiteY12" fmla="*/ 1462929 h 1779567"/>
                        <a:gd name="connsiteX13" fmla="*/ 914744 w 1067943"/>
                        <a:gd name="connsiteY13" fmla="*/ 1453921 h 1779567"/>
                        <a:gd name="connsiteX14" fmla="*/ 913682 w 1067943"/>
                        <a:gd name="connsiteY14" fmla="*/ 1457160 h 1779567"/>
                        <a:gd name="connsiteX15" fmla="*/ 935220 w 1067943"/>
                        <a:gd name="connsiteY15" fmla="*/ 1507108 h 1779567"/>
                        <a:gd name="connsiteX16" fmla="*/ 977181 w 1067943"/>
                        <a:gd name="connsiteY16" fmla="*/ 1745747 h 1779567"/>
                        <a:gd name="connsiteX17" fmla="*/ 796959 w 1067943"/>
                        <a:gd name="connsiteY17" fmla="*/ 1583793 h 1779567"/>
                        <a:gd name="connsiteX18" fmla="*/ 763236 w 1067943"/>
                        <a:gd name="connsiteY18" fmla="*/ 1535095 h 1779567"/>
                        <a:gd name="connsiteX19" fmla="*/ 755783 w 1067943"/>
                        <a:gd name="connsiteY19" fmla="*/ 1533798 h 1779567"/>
                        <a:gd name="connsiteX20" fmla="*/ 757831 w 1067943"/>
                        <a:gd name="connsiteY20" fmla="*/ 1538547 h 1779567"/>
                        <a:gd name="connsiteX21" fmla="*/ 799793 w 1067943"/>
                        <a:gd name="connsiteY21" fmla="*/ 1777185 h 1779567"/>
                        <a:gd name="connsiteX22" fmla="*/ 464454 w 1067943"/>
                        <a:gd name="connsiteY22" fmla="*/ 1369126 h 1779567"/>
                        <a:gd name="connsiteX23" fmla="*/ 380799 w 1067943"/>
                        <a:gd name="connsiteY23" fmla="*/ 1204179 h 1779567"/>
                        <a:gd name="connsiteX24" fmla="*/ 367158 w 1067943"/>
                        <a:gd name="connsiteY24" fmla="*/ 1187005 h 1779567"/>
                        <a:gd name="connsiteX25" fmla="*/ 286565 w 1067943"/>
                        <a:gd name="connsiteY25" fmla="*/ 1070593 h 1779567"/>
                        <a:gd name="connsiteX26" fmla="*/ 277725 w 1067943"/>
                        <a:gd name="connsiteY26" fmla="*/ 1055850 h 1779567"/>
                        <a:gd name="connsiteX27" fmla="*/ 273159 w 1067943"/>
                        <a:gd name="connsiteY27" fmla="*/ 1054300 h 1779567"/>
                        <a:gd name="connsiteX28" fmla="*/ 297314 w 1067943"/>
                        <a:gd name="connsiteY28" fmla="*/ 1192811 h 1779567"/>
                        <a:gd name="connsiteX29" fmla="*/ 277443 w 1067943"/>
                        <a:gd name="connsiteY29" fmla="*/ 1521431 h 1779567"/>
                        <a:gd name="connsiteX30" fmla="*/ 76062 w 1067943"/>
                        <a:gd name="connsiteY30" fmla="*/ 1033158 h 1779567"/>
                        <a:gd name="connsiteX31" fmla="*/ 43403 w 1067943"/>
                        <a:gd name="connsiteY31" fmla="*/ 845888 h 1779567"/>
                        <a:gd name="connsiteX32" fmla="*/ 29947 w 1067943"/>
                        <a:gd name="connsiteY32" fmla="*/ 818777 h 1779567"/>
                        <a:gd name="connsiteX33" fmla="*/ -1 w 1067943"/>
                        <a:gd name="connsiteY33" fmla="*/ 656542 h 1779567"/>
                        <a:gd name="connsiteX34" fmla="*/ 17132 w 1067943"/>
                        <a:gd name="connsiteY34" fmla="*/ 532600 h 1779567"/>
                        <a:gd name="connsiteX35" fmla="*/ 23567 w 1067943"/>
                        <a:gd name="connsiteY35" fmla="*/ 517961 h 1779567"/>
                        <a:gd name="connsiteX0" fmla="*/ 23569 w 1067945"/>
                        <a:gd name="connsiteY0" fmla="*/ 517961 h 1779567"/>
                        <a:gd name="connsiteX1" fmla="*/ 66097 w 1067945"/>
                        <a:gd name="connsiteY1" fmla="*/ 333195 h 1779567"/>
                        <a:gd name="connsiteX2" fmla="*/ 453132 w 1067945"/>
                        <a:gd name="connsiteY2" fmla="*/ 3822 h 1779567"/>
                        <a:gd name="connsiteX3" fmla="*/ 754445 w 1067945"/>
                        <a:gd name="connsiteY3" fmla="*/ 572544 h 1779567"/>
                        <a:gd name="connsiteX4" fmla="*/ 759945 w 1067945"/>
                        <a:gd name="connsiteY4" fmla="*/ 632212 h 1779567"/>
                        <a:gd name="connsiteX5" fmla="*/ 875013 w 1067945"/>
                        <a:gd name="connsiteY5" fmla="*/ 807752 h 1779567"/>
                        <a:gd name="connsiteX6" fmla="*/ 1055134 w 1067945"/>
                        <a:gd name="connsiteY6" fmla="*/ 1301901 h 1779567"/>
                        <a:gd name="connsiteX7" fmla="*/ 1007367 w 1067945"/>
                        <a:gd name="connsiteY7" fmla="*/ 1281712 h 1779567"/>
                        <a:gd name="connsiteX8" fmla="*/ 983959 w 1067945"/>
                        <a:gd name="connsiteY8" fmla="*/ 1258515 h 1779567"/>
                        <a:gd name="connsiteX9" fmla="*/ 1012480 w 1067945"/>
                        <a:gd name="connsiteY9" fmla="*/ 1324656 h 1779567"/>
                        <a:gd name="connsiteX10" fmla="*/ 1054440 w 1067945"/>
                        <a:gd name="connsiteY10" fmla="*/ 1563295 h 1779567"/>
                        <a:gd name="connsiteX11" fmla="*/ 921690 w 1067945"/>
                        <a:gd name="connsiteY11" fmla="*/ 1462929 h 1779567"/>
                        <a:gd name="connsiteX12" fmla="*/ 914746 w 1067945"/>
                        <a:gd name="connsiteY12" fmla="*/ 1453921 h 1779567"/>
                        <a:gd name="connsiteX13" fmla="*/ 913684 w 1067945"/>
                        <a:gd name="connsiteY13" fmla="*/ 1457160 h 1779567"/>
                        <a:gd name="connsiteX14" fmla="*/ 935222 w 1067945"/>
                        <a:gd name="connsiteY14" fmla="*/ 1507108 h 1779567"/>
                        <a:gd name="connsiteX15" fmla="*/ 977183 w 1067945"/>
                        <a:gd name="connsiteY15" fmla="*/ 1745747 h 1779567"/>
                        <a:gd name="connsiteX16" fmla="*/ 796961 w 1067945"/>
                        <a:gd name="connsiteY16" fmla="*/ 1583793 h 1779567"/>
                        <a:gd name="connsiteX17" fmla="*/ 763238 w 1067945"/>
                        <a:gd name="connsiteY17" fmla="*/ 1535095 h 1779567"/>
                        <a:gd name="connsiteX18" fmla="*/ 755785 w 1067945"/>
                        <a:gd name="connsiteY18" fmla="*/ 1533798 h 1779567"/>
                        <a:gd name="connsiteX19" fmla="*/ 757833 w 1067945"/>
                        <a:gd name="connsiteY19" fmla="*/ 1538547 h 1779567"/>
                        <a:gd name="connsiteX20" fmla="*/ 799795 w 1067945"/>
                        <a:gd name="connsiteY20" fmla="*/ 1777185 h 1779567"/>
                        <a:gd name="connsiteX21" fmla="*/ 464456 w 1067945"/>
                        <a:gd name="connsiteY21" fmla="*/ 1369126 h 1779567"/>
                        <a:gd name="connsiteX22" fmla="*/ 380801 w 1067945"/>
                        <a:gd name="connsiteY22" fmla="*/ 1204179 h 1779567"/>
                        <a:gd name="connsiteX23" fmla="*/ 367160 w 1067945"/>
                        <a:gd name="connsiteY23" fmla="*/ 1187005 h 1779567"/>
                        <a:gd name="connsiteX24" fmla="*/ 286567 w 1067945"/>
                        <a:gd name="connsiteY24" fmla="*/ 1070593 h 1779567"/>
                        <a:gd name="connsiteX25" fmla="*/ 277727 w 1067945"/>
                        <a:gd name="connsiteY25" fmla="*/ 1055850 h 1779567"/>
                        <a:gd name="connsiteX26" fmla="*/ 273161 w 1067945"/>
                        <a:gd name="connsiteY26" fmla="*/ 1054300 h 1779567"/>
                        <a:gd name="connsiteX27" fmla="*/ 297316 w 1067945"/>
                        <a:gd name="connsiteY27" fmla="*/ 1192811 h 1779567"/>
                        <a:gd name="connsiteX28" fmla="*/ 277445 w 1067945"/>
                        <a:gd name="connsiteY28" fmla="*/ 1521431 h 1779567"/>
                        <a:gd name="connsiteX29" fmla="*/ 76064 w 1067945"/>
                        <a:gd name="connsiteY29" fmla="*/ 1033158 h 1779567"/>
                        <a:gd name="connsiteX30" fmla="*/ 43405 w 1067945"/>
                        <a:gd name="connsiteY30" fmla="*/ 845888 h 1779567"/>
                        <a:gd name="connsiteX31" fmla="*/ 29949 w 1067945"/>
                        <a:gd name="connsiteY31" fmla="*/ 818777 h 1779567"/>
                        <a:gd name="connsiteX32" fmla="*/ 1 w 1067945"/>
                        <a:gd name="connsiteY32" fmla="*/ 656542 h 1779567"/>
                        <a:gd name="connsiteX33" fmla="*/ 17134 w 1067945"/>
                        <a:gd name="connsiteY33" fmla="*/ 532600 h 1779567"/>
                        <a:gd name="connsiteX34" fmla="*/ 23569 w 1067945"/>
                        <a:gd name="connsiteY34" fmla="*/ 517961 h 1779567"/>
                        <a:gd name="connsiteX0" fmla="*/ 23567 w 1067943"/>
                        <a:gd name="connsiteY0" fmla="*/ 517961 h 1779567"/>
                        <a:gd name="connsiteX1" fmla="*/ 66095 w 1067943"/>
                        <a:gd name="connsiteY1" fmla="*/ 333195 h 1779567"/>
                        <a:gd name="connsiteX2" fmla="*/ 453130 w 1067943"/>
                        <a:gd name="connsiteY2" fmla="*/ 3822 h 1779567"/>
                        <a:gd name="connsiteX3" fmla="*/ 754443 w 1067943"/>
                        <a:gd name="connsiteY3" fmla="*/ 572544 h 1779567"/>
                        <a:gd name="connsiteX4" fmla="*/ 875011 w 1067943"/>
                        <a:gd name="connsiteY4" fmla="*/ 807752 h 1779567"/>
                        <a:gd name="connsiteX5" fmla="*/ 1055132 w 1067943"/>
                        <a:gd name="connsiteY5" fmla="*/ 1301901 h 1779567"/>
                        <a:gd name="connsiteX6" fmla="*/ 1007365 w 1067943"/>
                        <a:gd name="connsiteY6" fmla="*/ 1281712 h 1779567"/>
                        <a:gd name="connsiteX7" fmla="*/ 983957 w 1067943"/>
                        <a:gd name="connsiteY7" fmla="*/ 1258515 h 1779567"/>
                        <a:gd name="connsiteX8" fmla="*/ 1012478 w 1067943"/>
                        <a:gd name="connsiteY8" fmla="*/ 1324656 h 1779567"/>
                        <a:gd name="connsiteX9" fmla="*/ 1054438 w 1067943"/>
                        <a:gd name="connsiteY9" fmla="*/ 1563295 h 1779567"/>
                        <a:gd name="connsiteX10" fmla="*/ 921688 w 1067943"/>
                        <a:gd name="connsiteY10" fmla="*/ 1462929 h 1779567"/>
                        <a:gd name="connsiteX11" fmla="*/ 914744 w 1067943"/>
                        <a:gd name="connsiteY11" fmla="*/ 1453921 h 1779567"/>
                        <a:gd name="connsiteX12" fmla="*/ 913682 w 1067943"/>
                        <a:gd name="connsiteY12" fmla="*/ 1457160 h 1779567"/>
                        <a:gd name="connsiteX13" fmla="*/ 935220 w 1067943"/>
                        <a:gd name="connsiteY13" fmla="*/ 1507108 h 1779567"/>
                        <a:gd name="connsiteX14" fmla="*/ 977181 w 1067943"/>
                        <a:gd name="connsiteY14" fmla="*/ 1745747 h 1779567"/>
                        <a:gd name="connsiteX15" fmla="*/ 796959 w 1067943"/>
                        <a:gd name="connsiteY15" fmla="*/ 1583793 h 1779567"/>
                        <a:gd name="connsiteX16" fmla="*/ 763236 w 1067943"/>
                        <a:gd name="connsiteY16" fmla="*/ 1535095 h 1779567"/>
                        <a:gd name="connsiteX17" fmla="*/ 755783 w 1067943"/>
                        <a:gd name="connsiteY17" fmla="*/ 1533798 h 1779567"/>
                        <a:gd name="connsiteX18" fmla="*/ 757831 w 1067943"/>
                        <a:gd name="connsiteY18" fmla="*/ 1538547 h 1779567"/>
                        <a:gd name="connsiteX19" fmla="*/ 799793 w 1067943"/>
                        <a:gd name="connsiteY19" fmla="*/ 1777185 h 1779567"/>
                        <a:gd name="connsiteX20" fmla="*/ 464454 w 1067943"/>
                        <a:gd name="connsiteY20" fmla="*/ 1369126 h 1779567"/>
                        <a:gd name="connsiteX21" fmla="*/ 380799 w 1067943"/>
                        <a:gd name="connsiteY21" fmla="*/ 1204179 h 1779567"/>
                        <a:gd name="connsiteX22" fmla="*/ 367158 w 1067943"/>
                        <a:gd name="connsiteY22" fmla="*/ 1187005 h 1779567"/>
                        <a:gd name="connsiteX23" fmla="*/ 286565 w 1067943"/>
                        <a:gd name="connsiteY23" fmla="*/ 1070593 h 1779567"/>
                        <a:gd name="connsiteX24" fmla="*/ 277725 w 1067943"/>
                        <a:gd name="connsiteY24" fmla="*/ 1055850 h 1779567"/>
                        <a:gd name="connsiteX25" fmla="*/ 273159 w 1067943"/>
                        <a:gd name="connsiteY25" fmla="*/ 1054300 h 1779567"/>
                        <a:gd name="connsiteX26" fmla="*/ 297314 w 1067943"/>
                        <a:gd name="connsiteY26" fmla="*/ 1192811 h 1779567"/>
                        <a:gd name="connsiteX27" fmla="*/ 277443 w 1067943"/>
                        <a:gd name="connsiteY27" fmla="*/ 1521431 h 1779567"/>
                        <a:gd name="connsiteX28" fmla="*/ 76062 w 1067943"/>
                        <a:gd name="connsiteY28" fmla="*/ 1033158 h 1779567"/>
                        <a:gd name="connsiteX29" fmla="*/ 43403 w 1067943"/>
                        <a:gd name="connsiteY29" fmla="*/ 845888 h 1779567"/>
                        <a:gd name="connsiteX30" fmla="*/ 29947 w 1067943"/>
                        <a:gd name="connsiteY30" fmla="*/ 818777 h 1779567"/>
                        <a:gd name="connsiteX31" fmla="*/ -1 w 1067943"/>
                        <a:gd name="connsiteY31" fmla="*/ 656542 h 1779567"/>
                        <a:gd name="connsiteX32" fmla="*/ 17132 w 1067943"/>
                        <a:gd name="connsiteY32" fmla="*/ 532600 h 1779567"/>
                        <a:gd name="connsiteX33" fmla="*/ 23567 w 1067943"/>
                        <a:gd name="connsiteY33" fmla="*/ 517961 h 1779567"/>
                        <a:gd name="connsiteX0" fmla="*/ 23569 w 1067945"/>
                        <a:gd name="connsiteY0" fmla="*/ 517961 h 1779567"/>
                        <a:gd name="connsiteX1" fmla="*/ 66097 w 1067945"/>
                        <a:gd name="connsiteY1" fmla="*/ 333195 h 1779567"/>
                        <a:gd name="connsiteX2" fmla="*/ 453132 w 1067945"/>
                        <a:gd name="connsiteY2" fmla="*/ 3822 h 1779567"/>
                        <a:gd name="connsiteX3" fmla="*/ 875013 w 1067945"/>
                        <a:gd name="connsiteY3" fmla="*/ 807752 h 1779567"/>
                        <a:gd name="connsiteX4" fmla="*/ 1055134 w 1067945"/>
                        <a:gd name="connsiteY4" fmla="*/ 1301901 h 1779567"/>
                        <a:gd name="connsiteX5" fmla="*/ 1007367 w 1067945"/>
                        <a:gd name="connsiteY5" fmla="*/ 1281712 h 1779567"/>
                        <a:gd name="connsiteX6" fmla="*/ 983959 w 1067945"/>
                        <a:gd name="connsiteY6" fmla="*/ 1258515 h 1779567"/>
                        <a:gd name="connsiteX7" fmla="*/ 1012480 w 1067945"/>
                        <a:gd name="connsiteY7" fmla="*/ 1324656 h 1779567"/>
                        <a:gd name="connsiteX8" fmla="*/ 1054440 w 1067945"/>
                        <a:gd name="connsiteY8" fmla="*/ 1563295 h 1779567"/>
                        <a:gd name="connsiteX9" fmla="*/ 921690 w 1067945"/>
                        <a:gd name="connsiteY9" fmla="*/ 1462929 h 1779567"/>
                        <a:gd name="connsiteX10" fmla="*/ 914746 w 1067945"/>
                        <a:gd name="connsiteY10" fmla="*/ 1453921 h 1779567"/>
                        <a:gd name="connsiteX11" fmla="*/ 913684 w 1067945"/>
                        <a:gd name="connsiteY11" fmla="*/ 1457160 h 1779567"/>
                        <a:gd name="connsiteX12" fmla="*/ 935222 w 1067945"/>
                        <a:gd name="connsiteY12" fmla="*/ 1507108 h 1779567"/>
                        <a:gd name="connsiteX13" fmla="*/ 977183 w 1067945"/>
                        <a:gd name="connsiteY13" fmla="*/ 1745747 h 1779567"/>
                        <a:gd name="connsiteX14" fmla="*/ 796961 w 1067945"/>
                        <a:gd name="connsiteY14" fmla="*/ 1583793 h 1779567"/>
                        <a:gd name="connsiteX15" fmla="*/ 763238 w 1067945"/>
                        <a:gd name="connsiteY15" fmla="*/ 1535095 h 1779567"/>
                        <a:gd name="connsiteX16" fmla="*/ 755785 w 1067945"/>
                        <a:gd name="connsiteY16" fmla="*/ 1533798 h 1779567"/>
                        <a:gd name="connsiteX17" fmla="*/ 757833 w 1067945"/>
                        <a:gd name="connsiteY17" fmla="*/ 1538547 h 1779567"/>
                        <a:gd name="connsiteX18" fmla="*/ 799795 w 1067945"/>
                        <a:gd name="connsiteY18" fmla="*/ 1777185 h 1779567"/>
                        <a:gd name="connsiteX19" fmla="*/ 464456 w 1067945"/>
                        <a:gd name="connsiteY19" fmla="*/ 1369126 h 1779567"/>
                        <a:gd name="connsiteX20" fmla="*/ 380801 w 1067945"/>
                        <a:gd name="connsiteY20" fmla="*/ 1204179 h 1779567"/>
                        <a:gd name="connsiteX21" fmla="*/ 367160 w 1067945"/>
                        <a:gd name="connsiteY21" fmla="*/ 1187005 h 1779567"/>
                        <a:gd name="connsiteX22" fmla="*/ 286567 w 1067945"/>
                        <a:gd name="connsiteY22" fmla="*/ 1070593 h 1779567"/>
                        <a:gd name="connsiteX23" fmla="*/ 277727 w 1067945"/>
                        <a:gd name="connsiteY23" fmla="*/ 1055850 h 1779567"/>
                        <a:gd name="connsiteX24" fmla="*/ 273161 w 1067945"/>
                        <a:gd name="connsiteY24" fmla="*/ 1054300 h 1779567"/>
                        <a:gd name="connsiteX25" fmla="*/ 297316 w 1067945"/>
                        <a:gd name="connsiteY25" fmla="*/ 1192811 h 1779567"/>
                        <a:gd name="connsiteX26" fmla="*/ 277445 w 1067945"/>
                        <a:gd name="connsiteY26" fmla="*/ 1521431 h 1779567"/>
                        <a:gd name="connsiteX27" fmla="*/ 76064 w 1067945"/>
                        <a:gd name="connsiteY27" fmla="*/ 1033158 h 1779567"/>
                        <a:gd name="connsiteX28" fmla="*/ 43405 w 1067945"/>
                        <a:gd name="connsiteY28" fmla="*/ 845888 h 1779567"/>
                        <a:gd name="connsiteX29" fmla="*/ 29949 w 1067945"/>
                        <a:gd name="connsiteY29" fmla="*/ 818777 h 1779567"/>
                        <a:gd name="connsiteX30" fmla="*/ 1 w 1067945"/>
                        <a:gd name="connsiteY30" fmla="*/ 656542 h 1779567"/>
                        <a:gd name="connsiteX31" fmla="*/ 17134 w 1067945"/>
                        <a:gd name="connsiteY31" fmla="*/ 532600 h 1779567"/>
                        <a:gd name="connsiteX32" fmla="*/ 23569 w 1067945"/>
                        <a:gd name="connsiteY32" fmla="*/ 517961 h 1779567"/>
                        <a:gd name="connsiteX0" fmla="*/ 23567 w 1067943"/>
                        <a:gd name="connsiteY0" fmla="*/ 517961 h 1779567"/>
                        <a:gd name="connsiteX1" fmla="*/ 66095 w 1067943"/>
                        <a:gd name="connsiteY1" fmla="*/ 333195 h 1779567"/>
                        <a:gd name="connsiteX2" fmla="*/ 453130 w 1067943"/>
                        <a:gd name="connsiteY2" fmla="*/ 3822 h 1779567"/>
                        <a:gd name="connsiteX3" fmla="*/ 892225 w 1067943"/>
                        <a:gd name="connsiteY3" fmla="*/ 751818 h 1779567"/>
                        <a:gd name="connsiteX4" fmla="*/ 1055132 w 1067943"/>
                        <a:gd name="connsiteY4" fmla="*/ 1301901 h 1779567"/>
                        <a:gd name="connsiteX5" fmla="*/ 1007365 w 1067943"/>
                        <a:gd name="connsiteY5" fmla="*/ 1281712 h 1779567"/>
                        <a:gd name="connsiteX6" fmla="*/ 983957 w 1067943"/>
                        <a:gd name="connsiteY6" fmla="*/ 1258515 h 1779567"/>
                        <a:gd name="connsiteX7" fmla="*/ 1012478 w 1067943"/>
                        <a:gd name="connsiteY7" fmla="*/ 1324656 h 1779567"/>
                        <a:gd name="connsiteX8" fmla="*/ 1054438 w 1067943"/>
                        <a:gd name="connsiteY8" fmla="*/ 1563295 h 1779567"/>
                        <a:gd name="connsiteX9" fmla="*/ 921688 w 1067943"/>
                        <a:gd name="connsiteY9" fmla="*/ 1462929 h 1779567"/>
                        <a:gd name="connsiteX10" fmla="*/ 914744 w 1067943"/>
                        <a:gd name="connsiteY10" fmla="*/ 1453921 h 1779567"/>
                        <a:gd name="connsiteX11" fmla="*/ 913682 w 1067943"/>
                        <a:gd name="connsiteY11" fmla="*/ 1457160 h 1779567"/>
                        <a:gd name="connsiteX12" fmla="*/ 935220 w 1067943"/>
                        <a:gd name="connsiteY12" fmla="*/ 1507108 h 1779567"/>
                        <a:gd name="connsiteX13" fmla="*/ 977181 w 1067943"/>
                        <a:gd name="connsiteY13" fmla="*/ 1745747 h 1779567"/>
                        <a:gd name="connsiteX14" fmla="*/ 796959 w 1067943"/>
                        <a:gd name="connsiteY14" fmla="*/ 1583793 h 1779567"/>
                        <a:gd name="connsiteX15" fmla="*/ 763236 w 1067943"/>
                        <a:gd name="connsiteY15" fmla="*/ 1535095 h 1779567"/>
                        <a:gd name="connsiteX16" fmla="*/ 755783 w 1067943"/>
                        <a:gd name="connsiteY16" fmla="*/ 1533798 h 1779567"/>
                        <a:gd name="connsiteX17" fmla="*/ 757831 w 1067943"/>
                        <a:gd name="connsiteY17" fmla="*/ 1538547 h 1779567"/>
                        <a:gd name="connsiteX18" fmla="*/ 799793 w 1067943"/>
                        <a:gd name="connsiteY18" fmla="*/ 1777185 h 1779567"/>
                        <a:gd name="connsiteX19" fmla="*/ 464454 w 1067943"/>
                        <a:gd name="connsiteY19" fmla="*/ 1369126 h 1779567"/>
                        <a:gd name="connsiteX20" fmla="*/ 380799 w 1067943"/>
                        <a:gd name="connsiteY20" fmla="*/ 1204179 h 1779567"/>
                        <a:gd name="connsiteX21" fmla="*/ 367158 w 1067943"/>
                        <a:gd name="connsiteY21" fmla="*/ 1187005 h 1779567"/>
                        <a:gd name="connsiteX22" fmla="*/ 286565 w 1067943"/>
                        <a:gd name="connsiteY22" fmla="*/ 1070593 h 1779567"/>
                        <a:gd name="connsiteX23" fmla="*/ 277725 w 1067943"/>
                        <a:gd name="connsiteY23" fmla="*/ 1055850 h 1779567"/>
                        <a:gd name="connsiteX24" fmla="*/ 273159 w 1067943"/>
                        <a:gd name="connsiteY24" fmla="*/ 1054300 h 1779567"/>
                        <a:gd name="connsiteX25" fmla="*/ 297314 w 1067943"/>
                        <a:gd name="connsiteY25" fmla="*/ 1192811 h 1779567"/>
                        <a:gd name="connsiteX26" fmla="*/ 277443 w 1067943"/>
                        <a:gd name="connsiteY26" fmla="*/ 1521431 h 1779567"/>
                        <a:gd name="connsiteX27" fmla="*/ 76062 w 1067943"/>
                        <a:gd name="connsiteY27" fmla="*/ 1033158 h 1779567"/>
                        <a:gd name="connsiteX28" fmla="*/ 43403 w 1067943"/>
                        <a:gd name="connsiteY28" fmla="*/ 845888 h 1779567"/>
                        <a:gd name="connsiteX29" fmla="*/ 29947 w 1067943"/>
                        <a:gd name="connsiteY29" fmla="*/ 818777 h 1779567"/>
                        <a:gd name="connsiteX30" fmla="*/ -1 w 1067943"/>
                        <a:gd name="connsiteY30" fmla="*/ 656542 h 1779567"/>
                        <a:gd name="connsiteX31" fmla="*/ 17132 w 1067943"/>
                        <a:gd name="connsiteY31" fmla="*/ 532600 h 1779567"/>
                        <a:gd name="connsiteX32" fmla="*/ 23567 w 1067943"/>
                        <a:gd name="connsiteY32" fmla="*/ 517961 h 1779567"/>
                        <a:gd name="connsiteX0" fmla="*/ 324009 w 1368385"/>
                        <a:gd name="connsiteY0" fmla="*/ 924215 h 2185821"/>
                        <a:gd name="connsiteX1" fmla="*/ 8678 w 1368385"/>
                        <a:gd name="connsiteY1" fmla="*/ 10933 h 2185821"/>
                        <a:gd name="connsiteX2" fmla="*/ 753572 w 1368385"/>
                        <a:gd name="connsiteY2" fmla="*/ 410076 h 2185821"/>
                        <a:gd name="connsiteX3" fmla="*/ 1192667 w 1368385"/>
                        <a:gd name="connsiteY3" fmla="*/ 1158072 h 2185821"/>
                        <a:gd name="connsiteX4" fmla="*/ 1355574 w 1368385"/>
                        <a:gd name="connsiteY4" fmla="*/ 1708155 h 2185821"/>
                        <a:gd name="connsiteX5" fmla="*/ 1307807 w 1368385"/>
                        <a:gd name="connsiteY5" fmla="*/ 1687966 h 2185821"/>
                        <a:gd name="connsiteX6" fmla="*/ 1284399 w 1368385"/>
                        <a:gd name="connsiteY6" fmla="*/ 1664769 h 2185821"/>
                        <a:gd name="connsiteX7" fmla="*/ 1312920 w 1368385"/>
                        <a:gd name="connsiteY7" fmla="*/ 1730910 h 2185821"/>
                        <a:gd name="connsiteX8" fmla="*/ 1354880 w 1368385"/>
                        <a:gd name="connsiteY8" fmla="*/ 1969549 h 2185821"/>
                        <a:gd name="connsiteX9" fmla="*/ 1222130 w 1368385"/>
                        <a:gd name="connsiteY9" fmla="*/ 1869183 h 2185821"/>
                        <a:gd name="connsiteX10" fmla="*/ 1215186 w 1368385"/>
                        <a:gd name="connsiteY10" fmla="*/ 1860175 h 2185821"/>
                        <a:gd name="connsiteX11" fmla="*/ 1214124 w 1368385"/>
                        <a:gd name="connsiteY11" fmla="*/ 1863414 h 2185821"/>
                        <a:gd name="connsiteX12" fmla="*/ 1235662 w 1368385"/>
                        <a:gd name="connsiteY12" fmla="*/ 1913362 h 2185821"/>
                        <a:gd name="connsiteX13" fmla="*/ 1277623 w 1368385"/>
                        <a:gd name="connsiteY13" fmla="*/ 2152001 h 2185821"/>
                        <a:gd name="connsiteX14" fmla="*/ 1097401 w 1368385"/>
                        <a:gd name="connsiteY14" fmla="*/ 1990047 h 2185821"/>
                        <a:gd name="connsiteX15" fmla="*/ 1063678 w 1368385"/>
                        <a:gd name="connsiteY15" fmla="*/ 1941349 h 2185821"/>
                        <a:gd name="connsiteX16" fmla="*/ 1056225 w 1368385"/>
                        <a:gd name="connsiteY16" fmla="*/ 1940052 h 2185821"/>
                        <a:gd name="connsiteX17" fmla="*/ 1058273 w 1368385"/>
                        <a:gd name="connsiteY17" fmla="*/ 1944801 h 2185821"/>
                        <a:gd name="connsiteX18" fmla="*/ 1100235 w 1368385"/>
                        <a:gd name="connsiteY18" fmla="*/ 2183439 h 2185821"/>
                        <a:gd name="connsiteX19" fmla="*/ 764896 w 1368385"/>
                        <a:gd name="connsiteY19" fmla="*/ 1775380 h 2185821"/>
                        <a:gd name="connsiteX20" fmla="*/ 681241 w 1368385"/>
                        <a:gd name="connsiteY20" fmla="*/ 1610433 h 2185821"/>
                        <a:gd name="connsiteX21" fmla="*/ 667600 w 1368385"/>
                        <a:gd name="connsiteY21" fmla="*/ 1593259 h 2185821"/>
                        <a:gd name="connsiteX22" fmla="*/ 587007 w 1368385"/>
                        <a:gd name="connsiteY22" fmla="*/ 1476847 h 2185821"/>
                        <a:gd name="connsiteX23" fmla="*/ 578167 w 1368385"/>
                        <a:gd name="connsiteY23" fmla="*/ 1462104 h 2185821"/>
                        <a:gd name="connsiteX24" fmla="*/ 573601 w 1368385"/>
                        <a:gd name="connsiteY24" fmla="*/ 1460554 h 2185821"/>
                        <a:gd name="connsiteX25" fmla="*/ 597756 w 1368385"/>
                        <a:gd name="connsiteY25" fmla="*/ 1599065 h 2185821"/>
                        <a:gd name="connsiteX26" fmla="*/ 577885 w 1368385"/>
                        <a:gd name="connsiteY26" fmla="*/ 1927685 h 2185821"/>
                        <a:gd name="connsiteX27" fmla="*/ 376504 w 1368385"/>
                        <a:gd name="connsiteY27" fmla="*/ 1439412 h 2185821"/>
                        <a:gd name="connsiteX28" fmla="*/ 343845 w 1368385"/>
                        <a:gd name="connsiteY28" fmla="*/ 1252142 h 2185821"/>
                        <a:gd name="connsiteX29" fmla="*/ 330389 w 1368385"/>
                        <a:gd name="connsiteY29" fmla="*/ 1225031 h 2185821"/>
                        <a:gd name="connsiteX30" fmla="*/ 300441 w 1368385"/>
                        <a:gd name="connsiteY30" fmla="*/ 1062796 h 2185821"/>
                        <a:gd name="connsiteX31" fmla="*/ 317574 w 1368385"/>
                        <a:gd name="connsiteY31" fmla="*/ 938854 h 2185821"/>
                        <a:gd name="connsiteX32" fmla="*/ 324009 w 1368385"/>
                        <a:gd name="connsiteY32" fmla="*/ 924215 h 2185821"/>
                        <a:gd name="connsiteX0" fmla="*/ 324009 w 1368385"/>
                        <a:gd name="connsiteY0" fmla="*/ 936912 h 2198518"/>
                        <a:gd name="connsiteX1" fmla="*/ 8678 w 1368385"/>
                        <a:gd name="connsiteY1" fmla="*/ 23630 h 2198518"/>
                        <a:gd name="connsiteX2" fmla="*/ 560048 w 1368385"/>
                        <a:gd name="connsiteY2" fmla="*/ 281818 h 2198518"/>
                        <a:gd name="connsiteX3" fmla="*/ 753572 w 1368385"/>
                        <a:gd name="connsiteY3" fmla="*/ 422773 h 2198518"/>
                        <a:gd name="connsiteX4" fmla="*/ 1192667 w 1368385"/>
                        <a:gd name="connsiteY4" fmla="*/ 1170769 h 2198518"/>
                        <a:gd name="connsiteX5" fmla="*/ 1355574 w 1368385"/>
                        <a:gd name="connsiteY5" fmla="*/ 1720852 h 2198518"/>
                        <a:gd name="connsiteX6" fmla="*/ 1307807 w 1368385"/>
                        <a:gd name="connsiteY6" fmla="*/ 1700663 h 2198518"/>
                        <a:gd name="connsiteX7" fmla="*/ 1284399 w 1368385"/>
                        <a:gd name="connsiteY7" fmla="*/ 1677466 h 2198518"/>
                        <a:gd name="connsiteX8" fmla="*/ 1312920 w 1368385"/>
                        <a:gd name="connsiteY8" fmla="*/ 1743607 h 2198518"/>
                        <a:gd name="connsiteX9" fmla="*/ 1354880 w 1368385"/>
                        <a:gd name="connsiteY9" fmla="*/ 1982246 h 2198518"/>
                        <a:gd name="connsiteX10" fmla="*/ 1222130 w 1368385"/>
                        <a:gd name="connsiteY10" fmla="*/ 1881880 h 2198518"/>
                        <a:gd name="connsiteX11" fmla="*/ 1215186 w 1368385"/>
                        <a:gd name="connsiteY11" fmla="*/ 1872872 h 2198518"/>
                        <a:gd name="connsiteX12" fmla="*/ 1214124 w 1368385"/>
                        <a:gd name="connsiteY12" fmla="*/ 1876111 h 2198518"/>
                        <a:gd name="connsiteX13" fmla="*/ 1235662 w 1368385"/>
                        <a:gd name="connsiteY13" fmla="*/ 1926059 h 2198518"/>
                        <a:gd name="connsiteX14" fmla="*/ 1277623 w 1368385"/>
                        <a:gd name="connsiteY14" fmla="*/ 2164698 h 2198518"/>
                        <a:gd name="connsiteX15" fmla="*/ 1097401 w 1368385"/>
                        <a:gd name="connsiteY15" fmla="*/ 2002744 h 2198518"/>
                        <a:gd name="connsiteX16" fmla="*/ 1063678 w 1368385"/>
                        <a:gd name="connsiteY16" fmla="*/ 1954046 h 2198518"/>
                        <a:gd name="connsiteX17" fmla="*/ 1056225 w 1368385"/>
                        <a:gd name="connsiteY17" fmla="*/ 1952749 h 2198518"/>
                        <a:gd name="connsiteX18" fmla="*/ 1058273 w 1368385"/>
                        <a:gd name="connsiteY18" fmla="*/ 1957498 h 2198518"/>
                        <a:gd name="connsiteX19" fmla="*/ 1100235 w 1368385"/>
                        <a:gd name="connsiteY19" fmla="*/ 2196136 h 2198518"/>
                        <a:gd name="connsiteX20" fmla="*/ 764896 w 1368385"/>
                        <a:gd name="connsiteY20" fmla="*/ 1788077 h 2198518"/>
                        <a:gd name="connsiteX21" fmla="*/ 681241 w 1368385"/>
                        <a:gd name="connsiteY21" fmla="*/ 1623130 h 2198518"/>
                        <a:gd name="connsiteX22" fmla="*/ 667600 w 1368385"/>
                        <a:gd name="connsiteY22" fmla="*/ 1605956 h 2198518"/>
                        <a:gd name="connsiteX23" fmla="*/ 587007 w 1368385"/>
                        <a:gd name="connsiteY23" fmla="*/ 1489544 h 2198518"/>
                        <a:gd name="connsiteX24" fmla="*/ 578167 w 1368385"/>
                        <a:gd name="connsiteY24" fmla="*/ 1474801 h 2198518"/>
                        <a:gd name="connsiteX25" fmla="*/ 573601 w 1368385"/>
                        <a:gd name="connsiteY25" fmla="*/ 1473251 h 2198518"/>
                        <a:gd name="connsiteX26" fmla="*/ 597756 w 1368385"/>
                        <a:gd name="connsiteY26" fmla="*/ 1611762 h 2198518"/>
                        <a:gd name="connsiteX27" fmla="*/ 577885 w 1368385"/>
                        <a:gd name="connsiteY27" fmla="*/ 1940382 h 2198518"/>
                        <a:gd name="connsiteX28" fmla="*/ 376504 w 1368385"/>
                        <a:gd name="connsiteY28" fmla="*/ 1452109 h 2198518"/>
                        <a:gd name="connsiteX29" fmla="*/ 343845 w 1368385"/>
                        <a:gd name="connsiteY29" fmla="*/ 1264839 h 2198518"/>
                        <a:gd name="connsiteX30" fmla="*/ 330389 w 1368385"/>
                        <a:gd name="connsiteY30" fmla="*/ 1237728 h 2198518"/>
                        <a:gd name="connsiteX31" fmla="*/ 300441 w 1368385"/>
                        <a:gd name="connsiteY31" fmla="*/ 1075493 h 2198518"/>
                        <a:gd name="connsiteX32" fmla="*/ 317574 w 1368385"/>
                        <a:gd name="connsiteY32" fmla="*/ 951551 h 2198518"/>
                        <a:gd name="connsiteX33" fmla="*/ 324009 w 1368385"/>
                        <a:gd name="connsiteY33" fmla="*/ 936912 h 2198518"/>
                        <a:gd name="connsiteX0" fmla="*/ 316752 w 1361128"/>
                        <a:gd name="connsiteY0" fmla="*/ 1232591 h 2494197"/>
                        <a:gd name="connsiteX1" fmla="*/ 1421 w 1361128"/>
                        <a:gd name="connsiteY1" fmla="*/ 319309 h 2494197"/>
                        <a:gd name="connsiteX2" fmla="*/ 475024 w 1361128"/>
                        <a:gd name="connsiteY2" fmla="*/ 14773 h 2494197"/>
                        <a:gd name="connsiteX3" fmla="*/ 746315 w 1361128"/>
                        <a:gd name="connsiteY3" fmla="*/ 718452 h 2494197"/>
                        <a:gd name="connsiteX4" fmla="*/ 1185410 w 1361128"/>
                        <a:gd name="connsiteY4" fmla="*/ 1466448 h 2494197"/>
                        <a:gd name="connsiteX5" fmla="*/ 1348317 w 1361128"/>
                        <a:gd name="connsiteY5" fmla="*/ 2016531 h 2494197"/>
                        <a:gd name="connsiteX6" fmla="*/ 1300550 w 1361128"/>
                        <a:gd name="connsiteY6" fmla="*/ 1996342 h 2494197"/>
                        <a:gd name="connsiteX7" fmla="*/ 1277142 w 1361128"/>
                        <a:gd name="connsiteY7" fmla="*/ 1973145 h 2494197"/>
                        <a:gd name="connsiteX8" fmla="*/ 1305663 w 1361128"/>
                        <a:gd name="connsiteY8" fmla="*/ 2039286 h 2494197"/>
                        <a:gd name="connsiteX9" fmla="*/ 1347623 w 1361128"/>
                        <a:gd name="connsiteY9" fmla="*/ 2277925 h 2494197"/>
                        <a:gd name="connsiteX10" fmla="*/ 1214873 w 1361128"/>
                        <a:gd name="connsiteY10" fmla="*/ 2177559 h 2494197"/>
                        <a:gd name="connsiteX11" fmla="*/ 1207929 w 1361128"/>
                        <a:gd name="connsiteY11" fmla="*/ 2168551 h 2494197"/>
                        <a:gd name="connsiteX12" fmla="*/ 1206867 w 1361128"/>
                        <a:gd name="connsiteY12" fmla="*/ 2171790 h 2494197"/>
                        <a:gd name="connsiteX13" fmla="*/ 1228405 w 1361128"/>
                        <a:gd name="connsiteY13" fmla="*/ 2221738 h 2494197"/>
                        <a:gd name="connsiteX14" fmla="*/ 1270366 w 1361128"/>
                        <a:gd name="connsiteY14" fmla="*/ 2460377 h 2494197"/>
                        <a:gd name="connsiteX15" fmla="*/ 1090144 w 1361128"/>
                        <a:gd name="connsiteY15" fmla="*/ 2298423 h 2494197"/>
                        <a:gd name="connsiteX16" fmla="*/ 1056421 w 1361128"/>
                        <a:gd name="connsiteY16" fmla="*/ 2249725 h 2494197"/>
                        <a:gd name="connsiteX17" fmla="*/ 1048968 w 1361128"/>
                        <a:gd name="connsiteY17" fmla="*/ 2248428 h 2494197"/>
                        <a:gd name="connsiteX18" fmla="*/ 1051016 w 1361128"/>
                        <a:gd name="connsiteY18" fmla="*/ 2253177 h 2494197"/>
                        <a:gd name="connsiteX19" fmla="*/ 1092978 w 1361128"/>
                        <a:gd name="connsiteY19" fmla="*/ 2491815 h 2494197"/>
                        <a:gd name="connsiteX20" fmla="*/ 757639 w 1361128"/>
                        <a:gd name="connsiteY20" fmla="*/ 2083756 h 2494197"/>
                        <a:gd name="connsiteX21" fmla="*/ 673984 w 1361128"/>
                        <a:gd name="connsiteY21" fmla="*/ 1918809 h 2494197"/>
                        <a:gd name="connsiteX22" fmla="*/ 660343 w 1361128"/>
                        <a:gd name="connsiteY22" fmla="*/ 1901635 h 2494197"/>
                        <a:gd name="connsiteX23" fmla="*/ 579750 w 1361128"/>
                        <a:gd name="connsiteY23" fmla="*/ 1785223 h 2494197"/>
                        <a:gd name="connsiteX24" fmla="*/ 570910 w 1361128"/>
                        <a:gd name="connsiteY24" fmla="*/ 1770480 h 2494197"/>
                        <a:gd name="connsiteX25" fmla="*/ 566344 w 1361128"/>
                        <a:gd name="connsiteY25" fmla="*/ 1768930 h 2494197"/>
                        <a:gd name="connsiteX26" fmla="*/ 590499 w 1361128"/>
                        <a:gd name="connsiteY26" fmla="*/ 1907441 h 2494197"/>
                        <a:gd name="connsiteX27" fmla="*/ 570628 w 1361128"/>
                        <a:gd name="connsiteY27" fmla="*/ 2236061 h 2494197"/>
                        <a:gd name="connsiteX28" fmla="*/ 369247 w 1361128"/>
                        <a:gd name="connsiteY28" fmla="*/ 1747788 h 2494197"/>
                        <a:gd name="connsiteX29" fmla="*/ 336588 w 1361128"/>
                        <a:gd name="connsiteY29" fmla="*/ 1560518 h 2494197"/>
                        <a:gd name="connsiteX30" fmla="*/ 323132 w 1361128"/>
                        <a:gd name="connsiteY30" fmla="*/ 1533407 h 2494197"/>
                        <a:gd name="connsiteX31" fmla="*/ 293184 w 1361128"/>
                        <a:gd name="connsiteY31" fmla="*/ 1371172 h 2494197"/>
                        <a:gd name="connsiteX32" fmla="*/ 310317 w 1361128"/>
                        <a:gd name="connsiteY32" fmla="*/ 1247230 h 2494197"/>
                        <a:gd name="connsiteX33" fmla="*/ 316752 w 1361128"/>
                        <a:gd name="connsiteY33" fmla="*/ 1232591 h 2494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</a:cxnLst>
                      <a:rect l="l" t="t" r="r" b="b"/>
                      <a:pathLst>
                        <a:path w="1361128" h="2494197">
                          <a:moveTo>
                            <a:pt x="316752" y="1232591"/>
                          </a:moveTo>
                          <a:cubicBezTo>
                            <a:pt x="324912" y="1199357"/>
                            <a:pt x="-24958" y="522279"/>
                            <a:pt x="1421" y="319309"/>
                          </a:cubicBezTo>
                          <a:cubicBezTo>
                            <a:pt x="27800" y="116339"/>
                            <a:pt x="350875" y="-51751"/>
                            <a:pt x="475024" y="14773"/>
                          </a:cubicBezTo>
                          <a:cubicBezTo>
                            <a:pt x="599173" y="81297"/>
                            <a:pt x="640878" y="570293"/>
                            <a:pt x="746315" y="718452"/>
                          </a:cubicBezTo>
                          <a:cubicBezTo>
                            <a:pt x="881134" y="797545"/>
                            <a:pt x="1085076" y="1250102"/>
                            <a:pt x="1185410" y="1466448"/>
                          </a:cubicBezTo>
                          <a:cubicBezTo>
                            <a:pt x="1285744" y="1682794"/>
                            <a:pt x="1329127" y="1928215"/>
                            <a:pt x="1348317" y="2016531"/>
                          </a:cubicBezTo>
                          <a:cubicBezTo>
                            <a:pt x="1367507" y="2104847"/>
                            <a:pt x="1321895" y="2014563"/>
                            <a:pt x="1300550" y="1996342"/>
                          </a:cubicBezTo>
                          <a:lnTo>
                            <a:pt x="1277142" y="1973145"/>
                          </a:lnTo>
                          <a:lnTo>
                            <a:pt x="1305663" y="2039286"/>
                          </a:lnTo>
                          <a:cubicBezTo>
                            <a:pt x="1357705" y="2168440"/>
                            <a:pt x="1376400" y="2261964"/>
                            <a:pt x="1347623" y="2277925"/>
                          </a:cubicBezTo>
                          <a:cubicBezTo>
                            <a:pt x="1324602" y="2290693"/>
                            <a:pt x="1275558" y="2251404"/>
                            <a:pt x="1214873" y="2177559"/>
                          </a:cubicBezTo>
                          <a:lnTo>
                            <a:pt x="1207929" y="2168551"/>
                          </a:lnTo>
                          <a:lnTo>
                            <a:pt x="1206867" y="2171790"/>
                          </a:lnTo>
                          <a:lnTo>
                            <a:pt x="1228405" y="2221738"/>
                          </a:lnTo>
                          <a:cubicBezTo>
                            <a:pt x="1280448" y="2350892"/>
                            <a:pt x="1299143" y="2444416"/>
                            <a:pt x="1270366" y="2460377"/>
                          </a:cubicBezTo>
                          <a:cubicBezTo>
                            <a:pt x="1241590" y="2476337"/>
                            <a:pt x="1172151" y="2410958"/>
                            <a:pt x="1090144" y="2298423"/>
                          </a:cubicBezTo>
                          <a:lnTo>
                            <a:pt x="1056421" y="2249725"/>
                          </a:lnTo>
                          <a:lnTo>
                            <a:pt x="1048968" y="2248428"/>
                          </a:lnTo>
                          <a:lnTo>
                            <a:pt x="1051016" y="2253177"/>
                          </a:lnTo>
                          <a:cubicBezTo>
                            <a:pt x="1103059" y="2382331"/>
                            <a:pt x="1121754" y="2475854"/>
                            <a:pt x="1092978" y="2491815"/>
                          </a:cubicBezTo>
                          <a:cubicBezTo>
                            <a:pt x="1046934" y="2517352"/>
                            <a:pt x="896798" y="2334658"/>
                            <a:pt x="757639" y="2083756"/>
                          </a:cubicBezTo>
                          <a:lnTo>
                            <a:pt x="673984" y="1918809"/>
                          </a:lnTo>
                          <a:lnTo>
                            <a:pt x="660343" y="1901635"/>
                          </a:lnTo>
                          <a:cubicBezTo>
                            <a:pt x="633198" y="1865001"/>
                            <a:pt x="606234" y="1826105"/>
                            <a:pt x="579750" y="1785223"/>
                          </a:cubicBezTo>
                          <a:lnTo>
                            <a:pt x="570910" y="1770480"/>
                          </a:lnTo>
                          <a:lnTo>
                            <a:pt x="566344" y="1768930"/>
                          </a:lnTo>
                          <a:lnTo>
                            <a:pt x="590499" y="1907441"/>
                          </a:lnTo>
                          <a:cubicBezTo>
                            <a:pt x="615156" y="2092825"/>
                            <a:pt x="609251" y="2227841"/>
                            <a:pt x="570628" y="2236061"/>
                          </a:cubicBezTo>
                          <a:cubicBezTo>
                            <a:pt x="519131" y="2247021"/>
                            <a:pt x="428969" y="2028413"/>
                            <a:pt x="369247" y="1747788"/>
                          </a:cubicBezTo>
                          <a:lnTo>
                            <a:pt x="336588" y="1560518"/>
                          </a:lnTo>
                          <a:lnTo>
                            <a:pt x="323132" y="1533407"/>
                          </a:lnTo>
                          <a:cubicBezTo>
                            <a:pt x="303848" y="1483542"/>
                            <a:pt x="293184" y="1428719"/>
                            <a:pt x="293184" y="1371172"/>
                          </a:cubicBezTo>
                          <a:cubicBezTo>
                            <a:pt x="293184" y="1328011"/>
                            <a:pt x="299182" y="1286383"/>
                            <a:pt x="310317" y="1247230"/>
                          </a:cubicBezTo>
                          <a:lnTo>
                            <a:pt x="316752" y="1232591"/>
                          </a:lnTo>
                          <a:close/>
                        </a:path>
                      </a:pathLst>
                    </a:cu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dirty="0"/>
                    </a:p>
                  </p:txBody>
                </p:sp>
                <p:grpSp>
                  <p:nvGrpSpPr>
                    <p:cNvPr id="971" name="Csoportba foglalás 970"/>
                    <p:cNvGrpSpPr/>
                    <p:nvPr/>
                  </p:nvGrpSpPr>
                  <p:grpSpPr>
                    <a:xfrm>
                      <a:off x="3914294" y="1530585"/>
                      <a:ext cx="473152" cy="1659612"/>
                      <a:chOff x="3914294" y="1530585"/>
                      <a:chExt cx="473152" cy="1659612"/>
                    </a:xfrm>
                  </p:grpSpPr>
                  <p:sp>
                    <p:nvSpPr>
                      <p:cNvPr id="972" name="Téglalap 50"/>
                      <p:cNvSpPr/>
                      <p:nvPr/>
                    </p:nvSpPr>
                    <p:spPr>
                      <a:xfrm rot="1852218">
                        <a:off x="3995548" y="1530585"/>
                        <a:ext cx="391898" cy="945656"/>
                      </a:xfrm>
                      <a:custGeom>
                        <a:avLst/>
                        <a:gdLst>
                          <a:gd name="connsiteX0" fmla="*/ 0 w 1863436"/>
                          <a:gd name="connsiteY0" fmla="*/ 0 h 2147455"/>
                          <a:gd name="connsiteX1" fmla="*/ 1863436 w 1863436"/>
                          <a:gd name="connsiteY1" fmla="*/ 0 h 2147455"/>
                          <a:gd name="connsiteX2" fmla="*/ 1863436 w 1863436"/>
                          <a:gd name="connsiteY2" fmla="*/ 2147455 h 2147455"/>
                          <a:gd name="connsiteX3" fmla="*/ 0 w 1863436"/>
                          <a:gd name="connsiteY3" fmla="*/ 2147455 h 2147455"/>
                          <a:gd name="connsiteX4" fmla="*/ 0 w 1863436"/>
                          <a:gd name="connsiteY4" fmla="*/ 0 h 2147455"/>
                          <a:gd name="connsiteX0" fmla="*/ 0 w 2106660"/>
                          <a:gd name="connsiteY0" fmla="*/ 0 h 2147455"/>
                          <a:gd name="connsiteX1" fmla="*/ 1863436 w 2106660"/>
                          <a:gd name="connsiteY1" fmla="*/ 0 h 2147455"/>
                          <a:gd name="connsiteX2" fmla="*/ 1863436 w 2106660"/>
                          <a:gd name="connsiteY2" fmla="*/ 2147455 h 2147455"/>
                          <a:gd name="connsiteX3" fmla="*/ 0 w 2106660"/>
                          <a:gd name="connsiteY3" fmla="*/ 2147455 h 2147455"/>
                          <a:gd name="connsiteX4" fmla="*/ 0 w 2106660"/>
                          <a:gd name="connsiteY4" fmla="*/ 0 h 2147455"/>
                          <a:gd name="connsiteX0" fmla="*/ 317115 w 2423775"/>
                          <a:gd name="connsiteY0" fmla="*/ 0 h 2147455"/>
                          <a:gd name="connsiteX1" fmla="*/ 2180551 w 2423775"/>
                          <a:gd name="connsiteY1" fmla="*/ 0 h 2147455"/>
                          <a:gd name="connsiteX2" fmla="*/ 2180551 w 2423775"/>
                          <a:gd name="connsiteY2" fmla="*/ 2147455 h 2147455"/>
                          <a:gd name="connsiteX3" fmla="*/ 317115 w 2423775"/>
                          <a:gd name="connsiteY3" fmla="*/ 2147455 h 2147455"/>
                          <a:gd name="connsiteX4" fmla="*/ 317115 w 2423775"/>
                          <a:gd name="connsiteY4" fmla="*/ 0 h 2147455"/>
                          <a:gd name="connsiteX0" fmla="*/ 317115 w 2369034"/>
                          <a:gd name="connsiteY0" fmla="*/ 0 h 2147455"/>
                          <a:gd name="connsiteX1" fmla="*/ 2104351 w 2369034"/>
                          <a:gd name="connsiteY1" fmla="*/ 69273 h 2147455"/>
                          <a:gd name="connsiteX2" fmla="*/ 2180551 w 2369034"/>
                          <a:gd name="connsiteY2" fmla="*/ 2147455 h 2147455"/>
                          <a:gd name="connsiteX3" fmla="*/ 317115 w 2369034"/>
                          <a:gd name="connsiteY3" fmla="*/ 2147455 h 2147455"/>
                          <a:gd name="connsiteX4" fmla="*/ 317115 w 2369034"/>
                          <a:gd name="connsiteY4" fmla="*/ 0 h 2147455"/>
                          <a:gd name="connsiteX0" fmla="*/ 317115 w 2393476"/>
                          <a:gd name="connsiteY0" fmla="*/ 20781 h 2168236"/>
                          <a:gd name="connsiteX1" fmla="*/ 2138988 w 2393476"/>
                          <a:gd name="connsiteY1" fmla="*/ 0 h 2168236"/>
                          <a:gd name="connsiteX2" fmla="*/ 2180551 w 2393476"/>
                          <a:gd name="connsiteY2" fmla="*/ 2168236 h 2168236"/>
                          <a:gd name="connsiteX3" fmla="*/ 317115 w 2393476"/>
                          <a:gd name="connsiteY3" fmla="*/ 2168236 h 2168236"/>
                          <a:gd name="connsiteX4" fmla="*/ 317115 w 2393476"/>
                          <a:gd name="connsiteY4" fmla="*/ 20781 h 2168236"/>
                          <a:gd name="connsiteX0" fmla="*/ 317115 w 2525687"/>
                          <a:gd name="connsiteY0" fmla="*/ 20781 h 2168236"/>
                          <a:gd name="connsiteX1" fmla="*/ 2138988 w 2525687"/>
                          <a:gd name="connsiteY1" fmla="*/ 0 h 2168236"/>
                          <a:gd name="connsiteX2" fmla="*/ 2180551 w 2525687"/>
                          <a:gd name="connsiteY2" fmla="*/ 2168236 h 2168236"/>
                          <a:gd name="connsiteX3" fmla="*/ 317115 w 2525687"/>
                          <a:gd name="connsiteY3" fmla="*/ 2168236 h 2168236"/>
                          <a:gd name="connsiteX4" fmla="*/ 317115 w 2525687"/>
                          <a:gd name="connsiteY4" fmla="*/ 20781 h 2168236"/>
                          <a:gd name="connsiteX0" fmla="*/ 317115 w 2594875"/>
                          <a:gd name="connsiteY0" fmla="*/ 20781 h 2410690"/>
                          <a:gd name="connsiteX1" fmla="*/ 2138988 w 2594875"/>
                          <a:gd name="connsiteY1" fmla="*/ 0 h 2410690"/>
                          <a:gd name="connsiteX2" fmla="*/ 2395296 w 2594875"/>
                          <a:gd name="connsiteY2" fmla="*/ 2410690 h 2410690"/>
                          <a:gd name="connsiteX3" fmla="*/ 317115 w 2594875"/>
                          <a:gd name="connsiteY3" fmla="*/ 2168236 h 2410690"/>
                          <a:gd name="connsiteX4" fmla="*/ 317115 w 2594875"/>
                          <a:gd name="connsiteY4" fmla="*/ 20781 h 2410690"/>
                          <a:gd name="connsiteX0" fmla="*/ 317115 w 2594875"/>
                          <a:gd name="connsiteY0" fmla="*/ 20781 h 2389908"/>
                          <a:gd name="connsiteX1" fmla="*/ 2138988 w 2594875"/>
                          <a:gd name="connsiteY1" fmla="*/ 0 h 2389908"/>
                          <a:gd name="connsiteX2" fmla="*/ 2395296 w 2594875"/>
                          <a:gd name="connsiteY2" fmla="*/ 2389908 h 2389908"/>
                          <a:gd name="connsiteX3" fmla="*/ 317115 w 2594875"/>
                          <a:gd name="connsiteY3" fmla="*/ 2168236 h 2389908"/>
                          <a:gd name="connsiteX4" fmla="*/ 317115 w 2594875"/>
                          <a:gd name="connsiteY4" fmla="*/ 20781 h 2389908"/>
                          <a:gd name="connsiteX0" fmla="*/ 317115 w 2597507"/>
                          <a:gd name="connsiteY0" fmla="*/ 20781 h 2168236"/>
                          <a:gd name="connsiteX1" fmla="*/ 2138988 w 2597507"/>
                          <a:gd name="connsiteY1" fmla="*/ 0 h 2168236"/>
                          <a:gd name="connsiteX2" fmla="*/ 2402223 w 2597507"/>
                          <a:gd name="connsiteY2" fmla="*/ 2147453 h 2168236"/>
                          <a:gd name="connsiteX3" fmla="*/ 317115 w 2597507"/>
                          <a:gd name="connsiteY3" fmla="*/ 2168236 h 2168236"/>
                          <a:gd name="connsiteX4" fmla="*/ 317115 w 2597507"/>
                          <a:gd name="connsiteY4" fmla="*/ 20781 h 2168236"/>
                          <a:gd name="connsiteX0" fmla="*/ 317115 w 2589697"/>
                          <a:gd name="connsiteY0" fmla="*/ 20781 h 2195944"/>
                          <a:gd name="connsiteX1" fmla="*/ 2138988 w 2589697"/>
                          <a:gd name="connsiteY1" fmla="*/ 0 h 2195944"/>
                          <a:gd name="connsiteX2" fmla="*/ 2381441 w 2589697"/>
                          <a:gd name="connsiteY2" fmla="*/ 2195944 h 2195944"/>
                          <a:gd name="connsiteX3" fmla="*/ 317115 w 2589697"/>
                          <a:gd name="connsiteY3" fmla="*/ 2168236 h 2195944"/>
                          <a:gd name="connsiteX4" fmla="*/ 317115 w 2589697"/>
                          <a:gd name="connsiteY4" fmla="*/ 20781 h 2195944"/>
                          <a:gd name="connsiteX0" fmla="*/ 376591 w 2455210"/>
                          <a:gd name="connsiteY0" fmla="*/ 0 h 2272145"/>
                          <a:gd name="connsiteX1" fmla="*/ 2004501 w 2455210"/>
                          <a:gd name="connsiteY1" fmla="*/ 76201 h 2272145"/>
                          <a:gd name="connsiteX2" fmla="*/ 2246954 w 2455210"/>
                          <a:gd name="connsiteY2" fmla="*/ 2272145 h 2272145"/>
                          <a:gd name="connsiteX3" fmla="*/ 182628 w 2455210"/>
                          <a:gd name="connsiteY3" fmla="*/ 2244437 h 2272145"/>
                          <a:gd name="connsiteX4" fmla="*/ 376591 w 2455210"/>
                          <a:gd name="connsiteY4" fmla="*/ 0 h 2272145"/>
                          <a:gd name="connsiteX0" fmla="*/ 376591 w 2300477"/>
                          <a:gd name="connsiteY0" fmla="*/ 6926 h 2279071"/>
                          <a:gd name="connsiteX1" fmla="*/ 1706628 w 2300477"/>
                          <a:gd name="connsiteY1" fmla="*/ 0 h 2279071"/>
                          <a:gd name="connsiteX2" fmla="*/ 2246954 w 2300477"/>
                          <a:gd name="connsiteY2" fmla="*/ 2279071 h 2279071"/>
                          <a:gd name="connsiteX3" fmla="*/ 182628 w 2300477"/>
                          <a:gd name="connsiteY3" fmla="*/ 2251363 h 2279071"/>
                          <a:gd name="connsiteX4" fmla="*/ 376591 w 2300477"/>
                          <a:gd name="connsiteY4" fmla="*/ 6926 h 2279071"/>
                          <a:gd name="connsiteX0" fmla="*/ 434122 w 2219463"/>
                          <a:gd name="connsiteY0" fmla="*/ 0 h 2286000"/>
                          <a:gd name="connsiteX1" fmla="*/ 1625614 w 2219463"/>
                          <a:gd name="connsiteY1" fmla="*/ 6929 h 2286000"/>
                          <a:gd name="connsiteX2" fmla="*/ 2165940 w 2219463"/>
                          <a:gd name="connsiteY2" fmla="*/ 2286000 h 2286000"/>
                          <a:gd name="connsiteX3" fmla="*/ 101614 w 2219463"/>
                          <a:gd name="connsiteY3" fmla="*/ 2258292 h 2286000"/>
                          <a:gd name="connsiteX4" fmla="*/ 434122 w 2219463"/>
                          <a:gd name="connsiteY4" fmla="*/ 0 h 2286000"/>
                          <a:gd name="connsiteX0" fmla="*/ 646858 w 2432199"/>
                          <a:gd name="connsiteY0" fmla="*/ 0 h 2286000"/>
                          <a:gd name="connsiteX1" fmla="*/ 1838350 w 2432199"/>
                          <a:gd name="connsiteY1" fmla="*/ 6929 h 2286000"/>
                          <a:gd name="connsiteX2" fmla="*/ 2378676 w 2432199"/>
                          <a:gd name="connsiteY2" fmla="*/ 2286000 h 2286000"/>
                          <a:gd name="connsiteX3" fmla="*/ 314350 w 2432199"/>
                          <a:gd name="connsiteY3" fmla="*/ 2258292 h 2286000"/>
                          <a:gd name="connsiteX4" fmla="*/ 646858 w 2432199"/>
                          <a:gd name="connsiteY4" fmla="*/ 0 h 2286000"/>
                          <a:gd name="connsiteX0" fmla="*/ 646858 w 2564408"/>
                          <a:gd name="connsiteY0" fmla="*/ 0 h 2286000"/>
                          <a:gd name="connsiteX1" fmla="*/ 1838350 w 2564408"/>
                          <a:gd name="connsiteY1" fmla="*/ 6929 h 2286000"/>
                          <a:gd name="connsiteX2" fmla="*/ 2378676 w 2564408"/>
                          <a:gd name="connsiteY2" fmla="*/ 2286000 h 2286000"/>
                          <a:gd name="connsiteX3" fmla="*/ 314350 w 2564408"/>
                          <a:gd name="connsiteY3" fmla="*/ 2258292 h 2286000"/>
                          <a:gd name="connsiteX4" fmla="*/ 646858 w 2564408"/>
                          <a:gd name="connsiteY4" fmla="*/ 0 h 2286000"/>
                          <a:gd name="connsiteX0" fmla="*/ 646858 w 2564408"/>
                          <a:gd name="connsiteY0" fmla="*/ 112390 h 2398390"/>
                          <a:gd name="connsiteX1" fmla="*/ 1838350 w 2564408"/>
                          <a:gd name="connsiteY1" fmla="*/ 119319 h 2398390"/>
                          <a:gd name="connsiteX2" fmla="*/ 2378676 w 2564408"/>
                          <a:gd name="connsiteY2" fmla="*/ 2398390 h 2398390"/>
                          <a:gd name="connsiteX3" fmla="*/ 314350 w 2564408"/>
                          <a:gd name="connsiteY3" fmla="*/ 2370682 h 2398390"/>
                          <a:gd name="connsiteX4" fmla="*/ 646858 w 2564408"/>
                          <a:gd name="connsiteY4" fmla="*/ 112390 h 2398390"/>
                          <a:gd name="connsiteX0" fmla="*/ 646858 w 2564408"/>
                          <a:gd name="connsiteY0" fmla="*/ 193978 h 2479978"/>
                          <a:gd name="connsiteX1" fmla="*/ 1838350 w 2564408"/>
                          <a:gd name="connsiteY1" fmla="*/ 200907 h 2479978"/>
                          <a:gd name="connsiteX2" fmla="*/ 2378676 w 2564408"/>
                          <a:gd name="connsiteY2" fmla="*/ 2479978 h 2479978"/>
                          <a:gd name="connsiteX3" fmla="*/ 314350 w 2564408"/>
                          <a:gd name="connsiteY3" fmla="*/ 2452270 h 2479978"/>
                          <a:gd name="connsiteX4" fmla="*/ 646858 w 2564408"/>
                          <a:gd name="connsiteY4" fmla="*/ 193978 h 2479978"/>
                          <a:gd name="connsiteX0" fmla="*/ 646858 w 2599030"/>
                          <a:gd name="connsiteY0" fmla="*/ 211921 h 2497921"/>
                          <a:gd name="connsiteX1" fmla="*/ 1900696 w 2599030"/>
                          <a:gd name="connsiteY1" fmla="*/ 184213 h 2497921"/>
                          <a:gd name="connsiteX2" fmla="*/ 2378676 w 2599030"/>
                          <a:gd name="connsiteY2" fmla="*/ 2497921 h 2497921"/>
                          <a:gd name="connsiteX3" fmla="*/ 314350 w 2599030"/>
                          <a:gd name="connsiteY3" fmla="*/ 2470213 h 2497921"/>
                          <a:gd name="connsiteX4" fmla="*/ 646858 w 2599030"/>
                          <a:gd name="connsiteY4" fmla="*/ 211921 h 2497921"/>
                          <a:gd name="connsiteX0" fmla="*/ 646858 w 2599030"/>
                          <a:gd name="connsiteY0" fmla="*/ 195762 h 2481762"/>
                          <a:gd name="connsiteX1" fmla="*/ 1900696 w 2599030"/>
                          <a:gd name="connsiteY1" fmla="*/ 168054 h 2481762"/>
                          <a:gd name="connsiteX2" fmla="*/ 2378676 w 2599030"/>
                          <a:gd name="connsiteY2" fmla="*/ 2481762 h 2481762"/>
                          <a:gd name="connsiteX3" fmla="*/ 314350 w 2599030"/>
                          <a:gd name="connsiteY3" fmla="*/ 2454054 h 2481762"/>
                          <a:gd name="connsiteX4" fmla="*/ 646858 w 2599030"/>
                          <a:gd name="connsiteY4" fmla="*/ 195762 h 2481762"/>
                          <a:gd name="connsiteX0" fmla="*/ 646858 w 2599030"/>
                          <a:gd name="connsiteY0" fmla="*/ 195762 h 2481762"/>
                          <a:gd name="connsiteX1" fmla="*/ 1900696 w 2599030"/>
                          <a:gd name="connsiteY1" fmla="*/ 168054 h 2481762"/>
                          <a:gd name="connsiteX2" fmla="*/ 2378676 w 2599030"/>
                          <a:gd name="connsiteY2" fmla="*/ 2481762 h 2481762"/>
                          <a:gd name="connsiteX3" fmla="*/ 314350 w 2599030"/>
                          <a:gd name="connsiteY3" fmla="*/ 2454054 h 2481762"/>
                          <a:gd name="connsiteX4" fmla="*/ 646858 w 2599030"/>
                          <a:gd name="connsiteY4" fmla="*/ 195762 h 2481762"/>
                          <a:gd name="connsiteX0" fmla="*/ 646858 w 2556012"/>
                          <a:gd name="connsiteY0" fmla="*/ 195762 h 2454054"/>
                          <a:gd name="connsiteX1" fmla="*/ 1900696 w 2556012"/>
                          <a:gd name="connsiteY1" fmla="*/ 168054 h 2454054"/>
                          <a:gd name="connsiteX2" fmla="*/ 2271996 w 2556012"/>
                          <a:gd name="connsiteY2" fmla="*/ 2453764 h 2454054"/>
                          <a:gd name="connsiteX3" fmla="*/ 314350 w 2556012"/>
                          <a:gd name="connsiteY3" fmla="*/ 2454054 h 2454054"/>
                          <a:gd name="connsiteX4" fmla="*/ 646858 w 2556012"/>
                          <a:gd name="connsiteY4" fmla="*/ 195762 h 24540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556012" h="2454054">
                            <a:moveTo>
                              <a:pt x="646858" y="195762"/>
                            </a:moveTo>
                            <a:cubicBezTo>
                              <a:pt x="1023240" y="-65165"/>
                              <a:pt x="1558951" y="-55929"/>
                              <a:pt x="1900696" y="168054"/>
                            </a:cubicBezTo>
                            <a:cubicBezTo>
                              <a:pt x="3112970" y="738400"/>
                              <a:pt x="2271996" y="1737946"/>
                              <a:pt x="2271996" y="2453764"/>
                            </a:cubicBezTo>
                            <a:lnTo>
                              <a:pt x="314350" y="2454054"/>
                            </a:lnTo>
                            <a:cubicBezTo>
                              <a:pt x="314350" y="1738236"/>
                              <a:pt x="-579269" y="994707"/>
                              <a:pt x="646858" y="195762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accent1">
                              <a:lumMod val="89000"/>
                            </a:schemeClr>
                          </a:gs>
                          <a:gs pos="23000">
                            <a:schemeClr val="accent1">
                              <a:lumMod val="89000"/>
                            </a:schemeClr>
                          </a:gs>
                          <a:gs pos="69000">
                            <a:schemeClr val="accent1">
                              <a:lumMod val="75000"/>
                            </a:schemeClr>
                          </a:gs>
                          <a:gs pos="97000">
                            <a:schemeClr val="accent1">
                              <a:lumMod val="70000"/>
                            </a:schemeClr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>
                        <a:bevelT w="12700" h="6350"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973" name="Szabadkézi sokszög 972"/>
                      <p:cNvSpPr/>
                      <p:nvPr/>
                    </p:nvSpPr>
                    <p:spPr>
                      <a:xfrm rot="3273069">
                        <a:off x="3589365" y="2535131"/>
                        <a:ext cx="979995" cy="330138"/>
                      </a:xfrm>
                      <a:custGeom>
                        <a:avLst/>
                        <a:gdLst>
                          <a:gd name="connsiteX0" fmla="*/ 26758 w 2353573"/>
                          <a:gd name="connsiteY0" fmla="*/ 211494 h 626124"/>
                          <a:gd name="connsiteX1" fmla="*/ 103703 w 2353573"/>
                          <a:gd name="connsiteY1" fmla="*/ 143874 h 626124"/>
                          <a:gd name="connsiteX2" fmla="*/ 1288090 w 2353573"/>
                          <a:gd name="connsiteY2" fmla="*/ 82623 h 626124"/>
                          <a:gd name="connsiteX3" fmla="*/ 1308616 w 2353573"/>
                          <a:gd name="connsiteY3" fmla="*/ 84300 h 626124"/>
                          <a:gd name="connsiteX4" fmla="*/ 2353573 w 2353573"/>
                          <a:gd name="connsiteY4" fmla="*/ 84300 h 626124"/>
                          <a:gd name="connsiteX5" fmla="*/ 2353573 w 2353573"/>
                          <a:gd name="connsiteY5" fmla="*/ 570300 h 626124"/>
                          <a:gd name="connsiteX6" fmla="*/ 1438086 w 2353573"/>
                          <a:gd name="connsiteY6" fmla="*/ 570300 h 626124"/>
                          <a:gd name="connsiteX7" fmla="*/ 1437993 w 2353573"/>
                          <a:gd name="connsiteY7" fmla="*/ 573248 h 626124"/>
                          <a:gd name="connsiteX8" fmla="*/ 110328 w 2353573"/>
                          <a:gd name="connsiteY8" fmla="*/ 449998 h 626124"/>
                          <a:gd name="connsiteX9" fmla="*/ 26758 w 2353573"/>
                          <a:gd name="connsiteY9" fmla="*/ 211494 h 6261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353573" h="626124">
                            <a:moveTo>
                              <a:pt x="26758" y="211494"/>
                            </a:moveTo>
                            <a:cubicBezTo>
                              <a:pt x="44225" y="186635"/>
                              <a:pt x="70058" y="163651"/>
                              <a:pt x="103703" y="143874"/>
                            </a:cubicBezTo>
                            <a:cubicBezTo>
                              <a:pt x="405870" y="-105340"/>
                              <a:pt x="889446" y="34745"/>
                              <a:pt x="1288090" y="82623"/>
                            </a:cubicBezTo>
                            <a:lnTo>
                              <a:pt x="1308616" y="84300"/>
                            </a:lnTo>
                            <a:lnTo>
                              <a:pt x="2353573" y="84300"/>
                            </a:lnTo>
                            <a:lnTo>
                              <a:pt x="2353573" y="570300"/>
                            </a:lnTo>
                            <a:lnTo>
                              <a:pt x="1438086" y="570300"/>
                            </a:lnTo>
                            <a:lnTo>
                              <a:pt x="1437993" y="573248"/>
                            </a:lnTo>
                            <a:cubicBezTo>
                              <a:pt x="1016344" y="559870"/>
                              <a:pt x="571461" y="763781"/>
                              <a:pt x="110328" y="449998"/>
                            </a:cubicBezTo>
                            <a:cubicBezTo>
                              <a:pt x="-2763" y="377537"/>
                              <a:pt x="-25645" y="286072"/>
                              <a:pt x="26758" y="211494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accent1">
                              <a:lumMod val="89000"/>
                            </a:schemeClr>
                          </a:gs>
                          <a:gs pos="23000">
                            <a:schemeClr val="accent1">
                              <a:lumMod val="89000"/>
                            </a:schemeClr>
                          </a:gs>
                          <a:gs pos="69000">
                            <a:schemeClr val="accent1">
                              <a:lumMod val="75000"/>
                            </a:schemeClr>
                          </a:gs>
                          <a:gs pos="97000">
                            <a:schemeClr val="accent1">
                              <a:lumMod val="70000"/>
                            </a:schemeClr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>
                        <a:bevelT w="12700" h="6350"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</p:grpSp>
          </p:grpSp>
          <p:grpSp>
            <p:nvGrpSpPr>
              <p:cNvPr id="832" name="Csoportba foglalás 831"/>
              <p:cNvGrpSpPr/>
              <p:nvPr/>
            </p:nvGrpSpPr>
            <p:grpSpPr>
              <a:xfrm>
                <a:off x="6199028" y="1540745"/>
                <a:ext cx="1866306" cy="4905827"/>
                <a:chOff x="8418243" y="136368"/>
                <a:chExt cx="1866306" cy="4905827"/>
              </a:xfrm>
            </p:grpSpPr>
            <p:grpSp>
              <p:nvGrpSpPr>
                <p:cNvPr id="833" name="Csoportba foglalás 832"/>
                <p:cNvGrpSpPr/>
                <p:nvPr/>
              </p:nvGrpSpPr>
              <p:grpSpPr>
                <a:xfrm>
                  <a:off x="8976594" y="3637055"/>
                  <a:ext cx="718999" cy="1405140"/>
                  <a:chOff x="8976594" y="3637055"/>
                  <a:chExt cx="718999" cy="1405140"/>
                </a:xfrm>
              </p:grpSpPr>
              <p:sp>
                <p:nvSpPr>
                  <p:cNvPr id="932" name="Téglalap 14"/>
                  <p:cNvSpPr/>
                  <p:nvPr/>
                </p:nvSpPr>
                <p:spPr>
                  <a:xfrm>
                    <a:off x="8976594" y="3657329"/>
                    <a:ext cx="254313" cy="1240930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0171"/>
                      <a:gd name="connsiteX1" fmla="*/ 768108 w 768108"/>
                      <a:gd name="connsiteY1" fmla="*/ 0 h 2110171"/>
                      <a:gd name="connsiteX2" fmla="*/ 604290 w 768108"/>
                      <a:gd name="connsiteY2" fmla="*/ 2076978 h 2110171"/>
                      <a:gd name="connsiteX3" fmla="*/ 331690 w 768108"/>
                      <a:gd name="connsiteY3" fmla="*/ 2110171 h 2110171"/>
                      <a:gd name="connsiteX4" fmla="*/ 33817 w 768108"/>
                      <a:gd name="connsiteY4" fmla="*/ 6928 h 2110171"/>
                      <a:gd name="connsiteX0" fmla="*/ 31196 w 765487"/>
                      <a:gd name="connsiteY0" fmla="*/ 6928 h 2076978"/>
                      <a:gd name="connsiteX1" fmla="*/ 765487 w 765487"/>
                      <a:gd name="connsiteY1" fmla="*/ 0 h 2076978"/>
                      <a:gd name="connsiteX2" fmla="*/ 601669 w 765487"/>
                      <a:gd name="connsiteY2" fmla="*/ 2076978 h 2076978"/>
                      <a:gd name="connsiteX3" fmla="*/ 392075 w 765487"/>
                      <a:gd name="connsiteY3" fmla="*/ 2012737 h 2076978"/>
                      <a:gd name="connsiteX4" fmla="*/ 31196 w 765487"/>
                      <a:gd name="connsiteY4" fmla="*/ 6928 h 2076978"/>
                      <a:gd name="connsiteX0" fmla="*/ 36104 w 770395"/>
                      <a:gd name="connsiteY0" fmla="*/ 6928 h 2076978"/>
                      <a:gd name="connsiteX1" fmla="*/ 770395 w 770395"/>
                      <a:gd name="connsiteY1" fmla="*/ 0 h 2076978"/>
                      <a:gd name="connsiteX2" fmla="*/ 606577 w 770395"/>
                      <a:gd name="connsiteY2" fmla="*/ 2076978 h 2076978"/>
                      <a:gd name="connsiteX3" fmla="*/ 286478 w 770395"/>
                      <a:gd name="connsiteY3" fmla="*/ 1979229 h 2076978"/>
                      <a:gd name="connsiteX4" fmla="*/ 36104 w 770395"/>
                      <a:gd name="connsiteY4" fmla="*/ 6928 h 2076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0395" h="2076978">
                        <a:moveTo>
                          <a:pt x="36104" y="6928"/>
                        </a:moveTo>
                        <a:lnTo>
                          <a:pt x="770395" y="0"/>
                        </a:lnTo>
                        <a:cubicBezTo>
                          <a:pt x="770395" y="705700"/>
                          <a:pt x="502668" y="1558315"/>
                          <a:pt x="606577" y="2076978"/>
                        </a:cubicBezTo>
                        <a:lnTo>
                          <a:pt x="286478" y="1979229"/>
                        </a:lnTo>
                        <a:cubicBezTo>
                          <a:pt x="443496" y="1541385"/>
                          <a:pt x="-148624" y="998954"/>
                          <a:pt x="36104" y="6928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33" name="Téglalap 14"/>
                  <p:cNvSpPr/>
                  <p:nvPr/>
                </p:nvSpPr>
                <p:spPr>
                  <a:xfrm flipH="1">
                    <a:off x="9341406" y="3637055"/>
                    <a:ext cx="261288" cy="1236791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28152 w 762443"/>
                      <a:gd name="connsiteY0" fmla="*/ 6928 h 2117099"/>
                      <a:gd name="connsiteX1" fmla="*/ 762443 w 762443"/>
                      <a:gd name="connsiteY1" fmla="*/ 0 h 2117099"/>
                      <a:gd name="connsiteX2" fmla="*/ 762443 w 762443"/>
                      <a:gd name="connsiteY2" fmla="*/ 2117099 h 2117099"/>
                      <a:gd name="connsiteX3" fmla="*/ 477244 w 762443"/>
                      <a:gd name="connsiteY3" fmla="*/ 2070051 h 2117099"/>
                      <a:gd name="connsiteX4" fmla="*/ 28152 w 762443"/>
                      <a:gd name="connsiteY4" fmla="*/ 6928 h 2117099"/>
                      <a:gd name="connsiteX0" fmla="*/ 28152 w 762443"/>
                      <a:gd name="connsiteY0" fmla="*/ 6928 h 2070051"/>
                      <a:gd name="connsiteX1" fmla="*/ 762443 w 762443"/>
                      <a:gd name="connsiteY1" fmla="*/ 0 h 2070051"/>
                      <a:gd name="connsiteX2" fmla="*/ 699437 w 762443"/>
                      <a:gd name="connsiteY2" fmla="*/ 2036857 h 2070051"/>
                      <a:gd name="connsiteX3" fmla="*/ 477244 w 762443"/>
                      <a:gd name="connsiteY3" fmla="*/ 2070051 h 2070051"/>
                      <a:gd name="connsiteX4" fmla="*/ 28152 w 762443"/>
                      <a:gd name="connsiteY4" fmla="*/ 6928 h 2070051"/>
                      <a:gd name="connsiteX0" fmla="*/ 28152 w 791527"/>
                      <a:gd name="connsiteY0" fmla="*/ 6928 h 2070051"/>
                      <a:gd name="connsiteX1" fmla="*/ 762443 w 791527"/>
                      <a:gd name="connsiteY1" fmla="*/ 0 h 2070051"/>
                      <a:gd name="connsiteX2" fmla="*/ 791527 w 791527"/>
                      <a:gd name="connsiteY2" fmla="*/ 2003350 h 2070051"/>
                      <a:gd name="connsiteX3" fmla="*/ 477244 w 791527"/>
                      <a:gd name="connsiteY3" fmla="*/ 2070051 h 2070051"/>
                      <a:gd name="connsiteX4" fmla="*/ 28152 w 791527"/>
                      <a:gd name="connsiteY4" fmla="*/ 6928 h 2070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1527" h="2070051">
                        <a:moveTo>
                          <a:pt x="28152" y="6928"/>
                        </a:moveTo>
                        <a:lnTo>
                          <a:pt x="762443" y="0"/>
                        </a:lnTo>
                        <a:cubicBezTo>
                          <a:pt x="762443" y="705700"/>
                          <a:pt x="687618" y="1484687"/>
                          <a:pt x="791527" y="2003350"/>
                        </a:cubicBezTo>
                        <a:lnTo>
                          <a:pt x="477244" y="2070051"/>
                        </a:lnTo>
                        <a:cubicBezTo>
                          <a:pt x="634262" y="1632207"/>
                          <a:pt x="-156576" y="998954"/>
                          <a:pt x="28152" y="6928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34" name="Szabadkézi sokszög 933"/>
                  <p:cNvSpPr/>
                  <p:nvPr/>
                </p:nvSpPr>
                <p:spPr>
                  <a:xfrm rot="21253152" flipH="1">
                    <a:off x="9284581" y="4792526"/>
                    <a:ext cx="411012" cy="249669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  <a:gd name="connsiteX0" fmla="*/ 377751 w 1555496"/>
                      <a:gd name="connsiteY0" fmla="*/ 69807 h 1690956"/>
                      <a:gd name="connsiteX1" fmla="*/ 1366418 w 1555496"/>
                      <a:gd name="connsiteY1" fmla="*/ 0 h 1690956"/>
                      <a:gd name="connsiteX2" fmla="*/ 1551198 w 1555496"/>
                      <a:gd name="connsiteY2" fmla="*/ 1215921 h 1690956"/>
                      <a:gd name="connsiteX3" fmla="*/ 1546235 w 1555496"/>
                      <a:gd name="connsiteY3" fmla="*/ 1238286 h 1690956"/>
                      <a:gd name="connsiteX4" fmla="*/ 1546235 w 1555496"/>
                      <a:gd name="connsiteY4" fmla="*/ 1609630 h 1690956"/>
                      <a:gd name="connsiteX5" fmla="*/ 1125458 w 1555496"/>
                      <a:gd name="connsiteY5" fmla="*/ 1609630 h 1690956"/>
                      <a:gd name="connsiteX6" fmla="*/ 1125458 w 1555496"/>
                      <a:gd name="connsiteY6" fmla="*/ 1301591 h 1690956"/>
                      <a:gd name="connsiteX7" fmla="*/ 76674 w 1555496"/>
                      <a:gd name="connsiteY7" fmla="*/ 1690956 h 1690956"/>
                      <a:gd name="connsiteX8" fmla="*/ 682298 w 1555496"/>
                      <a:gd name="connsiteY8" fmla="*/ 1143330 h 1690956"/>
                      <a:gd name="connsiteX9" fmla="*/ 377751 w 1555496"/>
                      <a:gd name="connsiteY9" fmla="*/ 69807 h 1690956"/>
                      <a:gd name="connsiteX0" fmla="*/ 377751 w 1560015"/>
                      <a:gd name="connsiteY0" fmla="*/ -1 h 1621148"/>
                      <a:gd name="connsiteX1" fmla="*/ 1535580 w 1560015"/>
                      <a:gd name="connsiteY1" fmla="*/ 687154 h 1621148"/>
                      <a:gd name="connsiteX2" fmla="*/ 1551198 w 1560015"/>
                      <a:gd name="connsiteY2" fmla="*/ 1146113 h 1621148"/>
                      <a:gd name="connsiteX3" fmla="*/ 1546235 w 1560015"/>
                      <a:gd name="connsiteY3" fmla="*/ 1168478 h 1621148"/>
                      <a:gd name="connsiteX4" fmla="*/ 1546235 w 1560015"/>
                      <a:gd name="connsiteY4" fmla="*/ 1539822 h 1621148"/>
                      <a:gd name="connsiteX5" fmla="*/ 1125458 w 1560015"/>
                      <a:gd name="connsiteY5" fmla="*/ 1539822 h 1621148"/>
                      <a:gd name="connsiteX6" fmla="*/ 1125458 w 1560015"/>
                      <a:gd name="connsiteY6" fmla="*/ 1231783 h 1621148"/>
                      <a:gd name="connsiteX7" fmla="*/ 76674 w 1560015"/>
                      <a:gd name="connsiteY7" fmla="*/ 1621148 h 1621148"/>
                      <a:gd name="connsiteX8" fmla="*/ 682298 w 1560015"/>
                      <a:gd name="connsiteY8" fmla="*/ 1073522 h 1621148"/>
                      <a:gd name="connsiteX9" fmla="*/ 377751 w 1560015"/>
                      <a:gd name="connsiteY9" fmla="*/ -1 h 1621148"/>
                      <a:gd name="connsiteX0" fmla="*/ 652644 w 1560015"/>
                      <a:gd name="connsiteY0" fmla="*/ -1 h 964303"/>
                      <a:gd name="connsiteX1" fmla="*/ 1535580 w 1560015"/>
                      <a:gd name="connsiteY1" fmla="*/ 30309 h 964303"/>
                      <a:gd name="connsiteX2" fmla="*/ 1551198 w 1560015"/>
                      <a:gd name="connsiteY2" fmla="*/ 489268 h 964303"/>
                      <a:gd name="connsiteX3" fmla="*/ 1546235 w 1560015"/>
                      <a:gd name="connsiteY3" fmla="*/ 511633 h 964303"/>
                      <a:gd name="connsiteX4" fmla="*/ 1546235 w 1560015"/>
                      <a:gd name="connsiteY4" fmla="*/ 882977 h 964303"/>
                      <a:gd name="connsiteX5" fmla="*/ 1125458 w 1560015"/>
                      <a:gd name="connsiteY5" fmla="*/ 882977 h 964303"/>
                      <a:gd name="connsiteX6" fmla="*/ 1125458 w 1560015"/>
                      <a:gd name="connsiteY6" fmla="*/ 574938 h 964303"/>
                      <a:gd name="connsiteX7" fmla="*/ 76674 w 1560015"/>
                      <a:gd name="connsiteY7" fmla="*/ 964303 h 964303"/>
                      <a:gd name="connsiteX8" fmla="*/ 682298 w 1560015"/>
                      <a:gd name="connsiteY8" fmla="*/ 416677 h 964303"/>
                      <a:gd name="connsiteX9" fmla="*/ 652644 w 1560015"/>
                      <a:gd name="connsiteY9" fmla="*/ -1 h 964303"/>
                      <a:gd name="connsiteX0" fmla="*/ 682298 w 1560015"/>
                      <a:gd name="connsiteY0" fmla="*/ 386805 h 934431"/>
                      <a:gd name="connsiteX1" fmla="*/ 1535580 w 1560015"/>
                      <a:gd name="connsiteY1" fmla="*/ 437 h 934431"/>
                      <a:gd name="connsiteX2" fmla="*/ 1551198 w 1560015"/>
                      <a:gd name="connsiteY2" fmla="*/ 459396 h 934431"/>
                      <a:gd name="connsiteX3" fmla="*/ 1546235 w 1560015"/>
                      <a:gd name="connsiteY3" fmla="*/ 481761 h 934431"/>
                      <a:gd name="connsiteX4" fmla="*/ 1546235 w 1560015"/>
                      <a:gd name="connsiteY4" fmla="*/ 853105 h 934431"/>
                      <a:gd name="connsiteX5" fmla="*/ 1125458 w 1560015"/>
                      <a:gd name="connsiteY5" fmla="*/ 853105 h 934431"/>
                      <a:gd name="connsiteX6" fmla="*/ 1125458 w 1560015"/>
                      <a:gd name="connsiteY6" fmla="*/ 545066 h 934431"/>
                      <a:gd name="connsiteX7" fmla="*/ 76674 w 1560015"/>
                      <a:gd name="connsiteY7" fmla="*/ 934431 h 934431"/>
                      <a:gd name="connsiteX8" fmla="*/ 682298 w 1560015"/>
                      <a:gd name="connsiteY8" fmla="*/ 386805 h 934431"/>
                      <a:gd name="connsiteX0" fmla="*/ 614512 w 1492229"/>
                      <a:gd name="connsiteY0" fmla="*/ 386805 h 934431"/>
                      <a:gd name="connsiteX1" fmla="*/ 1467794 w 1492229"/>
                      <a:gd name="connsiteY1" fmla="*/ 437 h 934431"/>
                      <a:gd name="connsiteX2" fmla="*/ 1483412 w 1492229"/>
                      <a:gd name="connsiteY2" fmla="*/ 459396 h 934431"/>
                      <a:gd name="connsiteX3" fmla="*/ 1478449 w 1492229"/>
                      <a:gd name="connsiteY3" fmla="*/ 481761 h 934431"/>
                      <a:gd name="connsiteX4" fmla="*/ 1478449 w 1492229"/>
                      <a:gd name="connsiteY4" fmla="*/ 853105 h 934431"/>
                      <a:gd name="connsiteX5" fmla="*/ 1057672 w 1492229"/>
                      <a:gd name="connsiteY5" fmla="*/ 853105 h 934431"/>
                      <a:gd name="connsiteX6" fmla="*/ 1057672 w 1492229"/>
                      <a:gd name="connsiteY6" fmla="*/ 545066 h 934431"/>
                      <a:gd name="connsiteX7" fmla="*/ 8888 w 1492229"/>
                      <a:gd name="connsiteY7" fmla="*/ 934431 h 934431"/>
                      <a:gd name="connsiteX8" fmla="*/ 614512 w 1492229"/>
                      <a:gd name="connsiteY8" fmla="*/ 386805 h 934431"/>
                      <a:gd name="connsiteX0" fmla="*/ 468504 w 1346221"/>
                      <a:gd name="connsiteY0" fmla="*/ 386805 h 918922"/>
                      <a:gd name="connsiteX1" fmla="*/ 1321786 w 1346221"/>
                      <a:gd name="connsiteY1" fmla="*/ 437 h 918922"/>
                      <a:gd name="connsiteX2" fmla="*/ 1337404 w 1346221"/>
                      <a:gd name="connsiteY2" fmla="*/ 459396 h 918922"/>
                      <a:gd name="connsiteX3" fmla="*/ 1332441 w 1346221"/>
                      <a:gd name="connsiteY3" fmla="*/ 481761 h 918922"/>
                      <a:gd name="connsiteX4" fmla="*/ 1332441 w 1346221"/>
                      <a:gd name="connsiteY4" fmla="*/ 853105 h 918922"/>
                      <a:gd name="connsiteX5" fmla="*/ 911664 w 1346221"/>
                      <a:gd name="connsiteY5" fmla="*/ 853105 h 918922"/>
                      <a:gd name="connsiteX6" fmla="*/ 911664 w 1346221"/>
                      <a:gd name="connsiteY6" fmla="*/ 545066 h 918922"/>
                      <a:gd name="connsiteX7" fmla="*/ 18771 w 1346221"/>
                      <a:gd name="connsiteY7" fmla="*/ 918922 h 918922"/>
                      <a:gd name="connsiteX8" fmla="*/ 468504 w 1346221"/>
                      <a:gd name="connsiteY8" fmla="*/ 386805 h 918922"/>
                      <a:gd name="connsiteX0" fmla="*/ 430521 w 1352377"/>
                      <a:gd name="connsiteY0" fmla="*/ 521366 h 918771"/>
                      <a:gd name="connsiteX1" fmla="*/ 1327942 w 1352377"/>
                      <a:gd name="connsiteY1" fmla="*/ 286 h 918771"/>
                      <a:gd name="connsiteX2" fmla="*/ 1343560 w 1352377"/>
                      <a:gd name="connsiteY2" fmla="*/ 459245 h 918771"/>
                      <a:gd name="connsiteX3" fmla="*/ 1338597 w 1352377"/>
                      <a:gd name="connsiteY3" fmla="*/ 481610 h 918771"/>
                      <a:gd name="connsiteX4" fmla="*/ 1338597 w 1352377"/>
                      <a:gd name="connsiteY4" fmla="*/ 852954 h 918771"/>
                      <a:gd name="connsiteX5" fmla="*/ 917820 w 1352377"/>
                      <a:gd name="connsiteY5" fmla="*/ 852954 h 918771"/>
                      <a:gd name="connsiteX6" fmla="*/ 917820 w 1352377"/>
                      <a:gd name="connsiteY6" fmla="*/ 544915 h 918771"/>
                      <a:gd name="connsiteX7" fmla="*/ 24927 w 1352377"/>
                      <a:gd name="connsiteY7" fmla="*/ 918771 h 918771"/>
                      <a:gd name="connsiteX8" fmla="*/ 430521 w 1352377"/>
                      <a:gd name="connsiteY8" fmla="*/ 521366 h 918771"/>
                      <a:gd name="connsiteX0" fmla="*/ 576730 w 1498586"/>
                      <a:gd name="connsiteY0" fmla="*/ 521366 h 967344"/>
                      <a:gd name="connsiteX1" fmla="*/ 1474151 w 1498586"/>
                      <a:gd name="connsiteY1" fmla="*/ 286 h 967344"/>
                      <a:gd name="connsiteX2" fmla="*/ 1489769 w 1498586"/>
                      <a:gd name="connsiteY2" fmla="*/ 459245 h 967344"/>
                      <a:gd name="connsiteX3" fmla="*/ 1484806 w 1498586"/>
                      <a:gd name="connsiteY3" fmla="*/ 481610 h 967344"/>
                      <a:gd name="connsiteX4" fmla="*/ 1484806 w 1498586"/>
                      <a:gd name="connsiteY4" fmla="*/ 852954 h 967344"/>
                      <a:gd name="connsiteX5" fmla="*/ 1064029 w 1498586"/>
                      <a:gd name="connsiteY5" fmla="*/ 852954 h 967344"/>
                      <a:gd name="connsiteX6" fmla="*/ 1064029 w 1498586"/>
                      <a:gd name="connsiteY6" fmla="*/ 544915 h 967344"/>
                      <a:gd name="connsiteX7" fmla="*/ 10364 w 1498586"/>
                      <a:gd name="connsiteY7" fmla="*/ 967344 h 967344"/>
                      <a:gd name="connsiteX8" fmla="*/ 576730 w 1498586"/>
                      <a:gd name="connsiteY8" fmla="*/ 521366 h 967344"/>
                      <a:gd name="connsiteX0" fmla="*/ 571258 w 1493114"/>
                      <a:gd name="connsiteY0" fmla="*/ 521366 h 967344"/>
                      <a:gd name="connsiteX1" fmla="*/ 1468679 w 1493114"/>
                      <a:gd name="connsiteY1" fmla="*/ 286 h 967344"/>
                      <a:gd name="connsiteX2" fmla="*/ 1484297 w 1493114"/>
                      <a:gd name="connsiteY2" fmla="*/ 459245 h 967344"/>
                      <a:gd name="connsiteX3" fmla="*/ 1479334 w 1493114"/>
                      <a:gd name="connsiteY3" fmla="*/ 481610 h 967344"/>
                      <a:gd name="connsiteX4" fmla="*/ 1479334 w 1493114"/>
                      <a:gd name="connsiteY4" fmla="*/ 852954 h 967344"/>
                      <a:gd name="connsiteX5" fmla="*/ 1058557 w 1493114"/>
                      <a:gd name="connsiteY5" fmla="*/ 852954 h 967344"/>
                      <a:gd name="connsiteX6" fmla="*/ 1058557 w 1493114"/>
                      <a:gd name="connsiteY6" fmla="*/ 544915 h 967344"/>
                      <a:gd name="connsiteX7" fmla="*/ 4892 w 1493114"/>
                      <a:gd name="connsiteY7" fmla="*/ 967344 h 967344"/>
                      <a:gd name="connsiteX8" fmla="*/ 571258 w 1493114"/>
                      <a:gd name="connsiteY8" fmla="*/ 521366 h 967344"/>
                      <a:gd name="connsiteX0" fmla="*/ 694626 w 1616482"/>
                      <a:gd name="connsiteY0" fmla="*/ 521366 h 967344"/>
                      <a:gd name="connsiteX1" fmla="*/ 1592047 w 1616482"/>
                      <a:gd name="connsiteY1" fmla="*/ 286 h 967344"/>
                      <a:gd name="connsiteX2" fmla="*/ 1607665 w 1616482"/>
                      <a:gd name="connsiteY2" fmla="*/ 459245 h 967344"/>
                      <a:gd name="connsiteX3" fmla="*/ 1602702 w 1616482"/>
                      <a:gd name="connsiteY3" fmla="*/ 481610 h 967344"/>
                      <a:gd name="connsiteX4" fmla="*/ 1602702 w 1616482"/>
                      <a:gd name="connsiteY4" fmla="*/ 852954 h 967344"/>
                      <a:gd name="connsiteX5" fmla="*/ 1181925 w 1616482"/>
                      <a:gd name="connsiteY5" fmla="*/ 852954 h 967344"/>
                      <a:gd name="connsiteX6" fmla="*/ 1181925 w 1616482"/>
                      <a:gd name="connsiteY6" fmla="*/ 544915 h 967344"/>
                      <a:gd name="connsiteX7" fmla="*/ 128260 w 1616482"/>
                      <a:gd name="connsiteY7" fmla="*/ 967344 h 967344"/>
                      <a:gd name="connsiteX8" fmla="*/ 694626 w 1616482"/>
                      <a:gd name="connsiteY8" fmla="*/ 521366 h 967344"/>
                      <a:gd name="connsiteX0" fmla="*/ 808444 w 1730300"/>
                      <a:gd name="connsiteY0" fmla="*/ 521366 h 985302"/>
                      <a:gd name="connsiteX1" fmla="*/ 1705865 w 1730300"/>
                      <a:gd name="connsiteY1" fmla="*/ 286 h 985302"/>
                      <a:gd name="connsiteX2" fmla="*/ 1721483 w 1730300"/>
                      <a:gd name="connsiteY2" fmla="*/ 459245 h 985302"/>
                      <a:gd name="connsiteX3" fmla="*/ 1716520 w 1730300"/>
                      <a:gd name="connsiteY3" fmla="*/ 481610 h 985302"/>
                      <a:gd name="connsiteX4" fmla="*/ 1716520 w 1730300"/>
                      <a:gd name="connsiteY4" fmla="*/ 852954 h 985302"/>
                      <a:gd name="connsiteX5" fmla="*/ 1295743 w 1730300"/>
                      <a:gd name="connsiteY5" fmla="*/ 852954 h 985302"/>
                      <a:gd name="connsiteX6" fmla="*/ 1295743 w 1730300"/>
                      <a:gd name="connsiteY6" fmla="*/ 544915 h 985302"/>
                      <a:gd name="connsiteX7" fmla="*/ 61575 w 1730300"/>
                      <a:gd name="connsiteY7" fmla="*/ 985301 h 985302"/>
                      <a:gd name="connsiteX8" fmla="*/ 808444 w 1730300"/>
                      <a:gd name="connsiteY8" fmla="*/ 521366 h 985302"/>
                      <a:gd name="connsiteX0" fmla="*/ 808444 w 1752991"/>
                      <a:gd name="connsiteY0" fmla="*/ 521366 h 985302"/>
                      <a:gd name="connsiteX1" fmla="*/ 1705865 w 1752991"/>
                      <a:gd name="connsiteY1" fmla="*/ 286 h 985302"/>
                      <a:gd name="connsiteX2" fmla="*/ 1721483 w 1752991"/>
                      <a:gd name="connsiteY2" fmla="*/ 459245 h 985302"/>
                      <a:gd name="connsiteX3" fmla="*/ 1716520 w 1752991"/>
                      <a:gd name="connsiteY3" fmla="*/ 481610 h 985302"/>
                      <a:gd name="connsiteX4" fmla="*/ 1716520 w 1752991"/>
                      <a:gd name="connsiteY4" fmla="*/ 852954 h 985302"/>
                      <a:gd name="connsiteX5" fmla="*/ 1295743 w 1752991"/>
                      <a:gd name="connsiteY5" fmla="*/ 852954 h 985302"/>
                      <a:gd name="connsiteX6" fmla="*/ 1295743 w 1752991"/>
                      <a:gd name="connsiteY6" fmla="*/ 544915 h 985302"/>
                      <a:gd name="connsiteX7" fmla="*/ 61575 w 1752991"/>
                      <a:gd name="connsiteY7" fmla="*/ 985301 h 985302"/>
                      <a:gd name="connsiteX8" fmla="*/ 808444 w 1752991"/>
                      <a:gd name="connsiteY8" fmla="*/ 521366 h 985302"/>
                      <a:gd name="connsiteX0" fmla="*/ 808444 w 1752991"/>
                      <a:gd name="connsiteY0" fmla="*/ 535174 h 999110"/>
                      <a:gd name="connsiteX1" fmla="*/ 1379086 w 1752991"/>
                      <a:gd name="connsiteY1" fmla="*/ 155223 h 999110"/>
                      <a:gd name="connsiteX2" fmla="*/ 1705865 w 1752991"/>
                      <a:gd name="connsiteY2" fmla="*/ 14094 h 999110"/>
                      <a:gd name="connsiteX3" fmla="*/ 1721483 w 1752991"/>
                      <a:gd name="connsiteY3" fmla="*/ 473053 h 999110"/>
                      <a:gd name="connsiteX4" fmla="*/ 1716520 w 1752991"/>
                      <a:gd name="connsiteY4" fmla="*/ 495418 h 999110"/>
                      <a:gd name="connsiteX5" fmla="*/ 1716520 w 1752991"/>
                      <a:gd name="connsiteY5" fmla="*/ 866762 h 999110"/>
                      <a:gd name="connsiteX6" fmla="*/ 1295743 w 1752991"/>
                      <a:gd name="connsiteY6" fmla="*/ 866762 h 999110"/>
                      <a:gd name="connsiteX7" fmla="*/ 1295743 w 1752991"/>
                      <a:gd name="connsiteY7" fmla="*/ 558723 h 999110"/>
                      <a:gd name="connsiteX8" fmla="*/ 61575 w 1752991"/>
                      <a:gd name="connsiteY8" fmla="*/ 999109 h 999110"/>
                      <a:gd name="connsiteX9" fmla="*/ 808444 w 1752991"/>
                      <a:gd name="connsiteY9" fmla="*/ 535174 h 999110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36892"/>
                      <a:gd name="connsiteY0" fmla="*/ 690914 h 1154850"/>
                      <a:gd name="connsiteX1" fmla="*/ 1452301 w 1736892"/>
                      <a:gd name="connsiteY1" fmla="*/ 458433 h 1154850"/>
                      <a:gd name="connsiteX2" fmla="*/ 1647399 w 1736892"/>
                      <a:gd name="connsiteY2" fmla="*/ 4601 h 1154850"/>
                      <a:gd name="connsiteX3" fmla="*/ 1721483 w 1736892"/>
                      <a:gd name="connsiteY3" fmla="*/ 628793 h 1154850"/>
                      <a:gd name="connsiteX4" fmla="*/ 1716520 w 1736892"/>
                      <a:gd name="connsiteY4" fmla="*/ 651158 h 1154850"/>
                      <a:gd name="connsiteX5" fmla="*/ 1716520 w 1736892"/>
                      <a:gd name="connsiteY5" fmla="*/ 1022502 h 1154850"/>
                      <a:gd name="connsiteX6" fmla="*/ 1295743 w 1736892"/>
                      <a:gd name="connsiteY6" fmla="*/ 1022502 h 1154850"/>
                      <a:gd name="connsiteX7" fmla="*/ 1295743 w 1736892"/>
                      <a:gd name="connsiteY7" fmla="*/ 714463 h 1154850"/>
                      <a:gd name="connsiteX8" fmla="*/ 61575 w 1736892"/>
                      <a:gd name="connsiteY8" fmla="*/ 1154849 h 1154850"/>
                      <a:gd name="connsiteX9" fmla="*/ 808444 w 1736892"/>
                      <a:gd name="connsiteY9" fmla="*/ 690914 h 1154850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295743 w 1736892"/>
                      <a:gd name="connsiteY7" fmla="*/ 714366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569666 w 1736892"/>
                      <a:gd name="connsiteY5" fmla="*/ 104516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86797"/>
                      <a:gd name="connsiteY0" fmla="*/ 690817 h 1154753"/>
                      <a:gd name="connsiteX1" fmla="*/ 1270962 w 1786797"/>
                      <a:gd name="connsiteY1" fmla="*/ 468230 h 1154753"/>
                      <a:gd name="connsiteX2" fmla="*/ 1647399 w 1786797"/>
                      <a:gd name="connsiteY2" fmla="*/ 4504 h 1154753"/>
                      <a:gd name="connsiteX3" fmla="*/ 1776948 w 1786797"/>
                      <a:gd name="connsiteY3" fmla="*/ 362535 h 1154753"/>
                      <a:gd name="connsiteX4" fmla="*/ 1511299 w 1786797"/>
                      <a:gd name="connsiteY4" fmla="*/ 590025 h 1154753"/>
                      <a:gd name="connsiteX5" fmla="*/ 1569666 w 1786797"/>
                      <a:gd name="connsiteY5" fmla="*/ 1045165 h 1154753"/>
                      <a:gd name="connsiteX6" fmla="*/ 1295743 w 1786797"/>
                      <a:gd name="connsiteY6" fmla="*/ 1022405 h 1154753"/>
                      <a:gd name="connsiteX7" fmla="*/ 1371879 w 1786797"/>
                      <a:gd name="connsiteY7" fmla="*/ 568331 h 1154753"/>
                      <a:gd name="connsiteX8" fmla="*/ 61575 w 1786797"/>
                      <a:gd name="connsiteY8" fmla="*/ 1154752 h 1154753"/>
                      <a:gd name="connsiteX9" fmla="*/ 808444 w 1786797"/>
                      <a:gd name="connsiteY9" fmla="*/ 690817 h 1154753"/>
                      <a:gd name="connsiteX0" fmla="*/ 720376 w 1834261"/>
                      <a:gd name="connsiteY0" fmla="*/ 582120 h 1154753"/>
                      <a:gd name="connsiteX1" fmla="*/ 1318426 w 1834261"/>
                      <a:gd name="connsiteY1" fmla="*/ 468230 h 1154753"/>
                      <a:gd name="connsiteX2" fmla="*/ 1694863 w 1834261"/>
                      <a:gd name="connsiteY2" fmla="*/ 4504 h 1154753"/>
                      <a:gd name="connsiteX3" fmla="*/ 1824412 w 1834261"/>
                      <a:gd name="connsiteY3" fmla="*/ 362535 h 1154753"/>
                      <a:gd name="connsiteX4" fmla="*/ 1558763 w 1834261"/>
                      <a:gd name="connsiteY4" fmla="*/ 590025 h 1154753"/>
                      <a:gd name="connsiteX5" fmla="*/ 1617130 w 1834261"/>
                      <a:gd name="connsiteY5" fmla="*/ 1045165 h 1154753"/>
                      <a:gd name="connsiteX6" fmla="*/ 1343207 w 1834261"/>
                      <a:gd name="connsiteY6" fmla="*/ 1022405 h 1154753"/>
                      <a:gd name="connsiteX7" fmla="*/ 1419343 w 1834261"/>
                      <a:gd name="connsiteY7" fmla="*/ 568331 h 1154753"/>
                      <a:gd name="connsiteX8" fmla="*/ 109039 w 1834261"/>
                      <a:gd name="connsiteY8" fmla="*/ 1154752 h 1154753"/>
                      <a:gd name="connsiteX9" fmla="*/ 720376 w 1834261"/>
                      <a:gd name="connsiteY9" fmla="*/ 582120 h 1154753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558763 w 1834261"/>
                      <a:gd name="connsiteY4" fmla="*/ 591714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749029 w 1834261"/>
                      <a:gd name="connsiteY4" fmla="*/ 507628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942934 w 2056819"/>
                      <a:gd name="connsiteY0" fmla="*/ 583809 h 1166011"/>
                      <a:gd name="connsiteX1" fmla="*/ 1436610 w 2056819"/>
                      <a:gd name="connsiteY1" fmla="*/ 341833 h 1166011"/>
                      <a:gd name="connsiteX2" fmla="*/ 1917421 w 2056819"/>
                      <a:gd name="connsiteY2" fmla="*/ 6193 h 1166011"/>
                      <a:gd name="connsiteX3" fmla="*/ 2046970 w 2056819"/>
                      <a:gd name="connsiteY3" fmla="*/ 364224 h 1166011"/>
                      <a:gd name="connsiteX4" fmla="*/ 1971587 w 2056819"/>
                      <a:gd name="connsiteY4" fmla="*/ 507628 h 1166011"/>
                      <a:gd name="connsiteX5" fmla="*/ 1839688 w 2056819"/>
                      <a:gd name="connsiteY5" fmla="*/ 1046854 h 1166011"/>
                      <a:gd name="connsiteX6" fmla="*/ 1565765 w 2056819"/>
                      <a:gd name="connsiteY6" fmla="*/ 1024094 h 1166011"/>
                      <a:gd name="connsiteX7" fmla="*/ 1641901 w 2056819"/>
                      <a:gd name="connsiteY7" fmla="*/ 570020 h 1166011"/>
                      <a:gd name="connsiteX8" fmla="*/ 331597 w 2056819"/>
                      <a:gd name="connsiteY8" fmla="*/ 1156441 h 1166011"/>
                      <a:gd name="connsiteX9" fmla="*/ 942934 w 2056819"/>
                      <a:gd name="connsiteY9" fmla="*/ 583809 h 1166011"/>
                      <a:gd name="connsiteX0" fmla="*/ 837745 w 2116244"/>
                      <a:gd name="connsiteY0" fmla="*/ 836395 h 1173711"/>
                      <a:gd name="connsiteX1" fmla="*/ 1496035 w 2116244"/>
                      <a:gd name="connsiteY1" fmla="*/ 341833 h 1173711"/>
                      <a:gd name="connsiteX2" fmla="*/ 1976846 w 2116244"/>
                      <a:gd name="connsiteY2" fmla="*/ 6193 h 1173711"/>
                      <a:gd name="connsiteX3" fmla="*/ 2106395 w 2116244"/>
                      <a:gd name="connsiteY3" fmla="*/ 364224 h 1173711"/>
                      <a:gd name="connsiteX4" fmla="*/ 2031012 w 2116244"/>
                      <a:gd name="connsiteY4" fmla="*/ 507628 h 1173711"/>
                      <a:gd name="connsiteX5" fmla="*/ 1899113 w 2116244"/>
                      <a:gd name="connsiteY5" fmla="*/ 1046854 h 1173711"/>
                      <a:gd name="connsiteX6" fmla="*/ 1625190 w 2116244"/>
                      <a:gd name="connsiteY6" fmla="*/ 1024094 h 1173711"/>
                      <a:gd name="connsiteX7" fmla="*/ 1701326 w 2116244"/>
                      <a:gd name="connsiteY7" fmla="*/ 570020 h 1173711"/>
                      <a:gd name="connsiteX8" fmla="*/ 391022 w 2116244"/>
                      <a:gd name="connsiteY8" fmla="*/ 1156441 h 1173711"/>
                      <a:gd name="connsiteX9" fmla="*/ 837745 w 2116244"/>
                      <a:gd name="connsiteY9" fmla="*/ 836395 h 1173711"/>
                      <a:gd name="connsiteX0" fmla="*/ 837745 w 2116244"/>
                      <a:gd name="connsiteY0" fmla="*/ 830203 h 1167519"/>
                      <a:gd name="connsiteX1" fmla="*/ 1976846 w 2116244"/>
                      <a:gd name="connsiteY1" fmla="*/ 1 h 1167519"/>
                      <a:gd name="connsiteX2" fmla="*/ 2106395 w 2116244"/>
                      <a:gd name="connsiteY2" fmla="*/ 358032 h 1167519"/>
                      <a:gd name="connsiteX3" fmla="*/ 2031012 w 2116244"/>
                      <a:gd name="connsiteY3" fmla="*/ 501436 h 1167519"/>
                      <a:gd name="connsiteX4" fmla="*/ 1899113 w 2116244"/>
                      <a:gd name="connsiteY4" fmla="*/ 1040662 h 1167519"/>
                      <a:gd name="connsiteX5" fmla="*/ 1625190 w 2116244"/>
                      <a:gd name="connsiteY5" fmla="*/ 1017902 h 1167519"/>
                      <a:gd name="connsiteX6" fmla="*/ 1701326 w 2116244"/>
                      <a:gd name="connsiteY6" fmla="*/ 563828 h 1167519"/>
                      <a:gd name="connsiteX7" fmla="*/ 391022 w 2116244"/>
                      <a:gd name="connsiteY7" fmla="*/ 1150249 h 1167519"/>
                      <a:gd name="connsiteX8" fmla="*/ 837745 w 2116244"/>
                      <a:gd name="connsiteY8" fmla="*/ 830203 h 1167519"/>
                      <a:gd name="connsiteX0" fmla="*/ 828870 w 2107369"/>
                      <a:gd name="connsiteY0" fmla="*/ 830203 h 1228317"/>
                      <a:gd name="connsiteX1" fmla="*/ 1967971 w 2107369"/>
                      <a:gd name="connsiteY1" fmla="*/ 1 h 1228317"/>
                      <a:gd name="connsiteX2" fmla="*/ 2097520 w 2107369"/>
                      <a:gd name="connsiteY2" fmla="*/ 358032 h 1228317"/>
                      <a:gd name="connsiteX3" fmla="*/ 2022137 w 2107369"/>
                      <a:gd name="connsiteY3" fmla="*/ 501436 h 1228317"/>
                      <a:gd name="connsiteX4" fmla="*/ 1890238 w 2107369"/>
                      <a:gd name="connsiteY4" fmla="*/ 1040662 h 1228317"/>
                      <a:gd name="connsiteX5" fmla="*/ 1616315 w 2107369"/>
                      <a:gd name="connsiteY5" fmla="*/ 1017902 h 1228317"/>
                      <a:gd name="connsiteX6" fmla="*/ 1692451 w 2107369"/>
                      <a:gd name="connsiteY6" fmla="*/ 563828 h 1228317"/>
                      <a:gd name="connsiteX7" fmla="*/ 396993 w 2107369"/>
                      <a:gd name="connsiteY7" fmla="*/ 1213934 h 1228317"/>
                      <a:gd name="connsiteX8" fmla="*/ 828870 w 2107369"/>
                      <a:gd name="connsiteY8" fmla="*/ 830203 h 1228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7369" h="1228317">
                        <a:moveTo>
                          <a:pt x="828870" y="830203"/>
                        </a:moveTo>
                        <a:cubicBezTo>
                          <a:pt x="1093174" y="638495"/>
                          <a:pt x="1756529" y="78696"/>
                          <a:pt x="1967971" y="1"/>
                        </a:cubicBezTo>
                        <a:cubicBezTo>
                          <a:pt x="2028553" y="114608"/>
                          <a:pt x="2141282" y="60982"/>
                          <a:pt x="2097520" y="358032"/>
                        </a:cubicBezTo>
                        <a:cubicBezTo>
                          <a:pt x="2048469" y="522242"/>
                          <a:pt x="2094345" y="481534"/>
                          <a:pt x="2022137" y="501436"/>
                        </a:cubicBezTo>
                        <a:lnTo>
                          <a:pt x="1890238" y="1040662"/>
                        </a:lnTo>
                        <a:lnTo>
                          <a:pt x="1616315" y="1017902"/>
                        </a:lnTo>
                        <a:lnTo>
                          <a:pt x="1692451" y="563828"/>
                        </a:lnTo>
                        <a:cubicBezTo>
                          <a:pt x="1342856" y="693616"/>
                          <a:pt x="1483188" y="1194213"/>
                          <a:pt x="396993" y="1213934"/>
                        </a:cubicBezTo>
                        <a:cubicBezTo>
                          <a:pt x="-175227" y="1298217"/>
                          <a:pt x="-208343" y="991422"/>
                          <a:pt x="828870" y="830203"/>
                        </a:cubicBezTo>
                        <a:close/>
                      </a:path>
                    </a:pathLst>
                  </a:custGeom>
                  <a:solidFill>
                    <a:srgbClr val="9BCBED"/>
                  </a:solidFill>
                  <a:ln>
                    <a:noFill/>
                  </a:ln>
                  <a:effectLst/>
                  <a:scene3d>
                    <a:camera prst="perspectiveHeroicExtremeLeftFacing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35" name="Szabadkézi sokszög 934"/>
                  <p:cNvSpPr/>
                  <p:nvPr/>
                </p:nvSpPr>
                <p:spPr>
                  <a:xfrm rot="21253152" flipH="1">
                    <a:off x="9000386" y="4792525"/>
                    <a:ext cx="411012" cy="249669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  <a:gd name="connsiteX0" fmla="*/ 377751 w 1555496"/>
                      <a:gd name="connsiteY0" fmla="*/ 69807 h 1690956"/>
                      <a:gd name="connsiteX1" fmla="*/ 1366418 w 1555496"/>
                      <a:gd name="connsiteY1" fmla="*/ 0 h 1690956"/>
                      <a:gd name="connsiteX2" fmla="*/ 1551198 w 1555496"/>
                      <a:gd name="connsiteY2" fmla="*/ 1215921 h 1690956"/>
                      <a:gd name="connsiteX3" fmla="*/ 1546235 w 1555496"/>
                      <a:gd name="connsiteY3" fmla="*/ 1238286 h 1690956"/>
                      <a:gd name="connsiteX4" fmla="*/ 1546235 w 1555496"/>
                      <a:gd name="connsiteY4" fmla="*/ 1609630 h 1690956"/>
                      <a:gd name="connsiteX5" fmla="*/ 1125458 w 1555496"/>
                      <a:gd name="connsiteY5" fmla="*/ 1609630 h 1690956"/>
                      <a:gd name="connsiteX6" fmla="*/ 1125458 w 1555496"/>
                      <a:gd name="connsiteY6" fmla="*/ 1301591 h 1690956"/>
                      <a:gd name="connsiteX7" fmla="*/ 76674 w 1555496"/>
                      <a:gd name="connsiteY7" fmla="*/ 1690956 h 1690956"/>
                      <a:gd name="connsiteX8" fmla="*/ 682298 w 1555496"/>
                      <a:gd name="connsiteY8" fmla="*/ 1143330 h 1690956"/>
                      <a:gd name="connsiteX9" fmla="*/ 377751 w 1555496"/>
                      <a:gd name="connsiteY9" fmla="*/ 69807 h 1690956"/>
                      <a:gd name="connsiteX0" fmla="*/ 377751 w 1560015"/>
                      <a:gd name="connsiteY0" fmla="*/ -1 h 1621148"/>
                      <a:gd name="connsiteX1" fmla="*/ 1535580 w 1560015"/>
                      <a:gd name="connsiteY1" fmla="*/ 687154 h 1621148"/>
                      <a:gd name="connsiteX2" fmla="*/ 1551198 w 1560015"/>
                      <a:gd name="connsiteY2" fmla="*/ 1146113 h 1621148"/>
                      <a:gd name="connsiteX3" fmla="*/ 1546235 w 1560015"/>
                      <a:gd name="connsiteY3" fmla="*/ 1168478 h 1621148"/>
                      <a:gd name="connsiteX4" fmla="*/ 1546235 w 1560015"/>
                      <a:gd name="connsiteY4" fmla="*/ 1539822 h 1621148"/>
                      <a:gd name="connsiteX5" fmla="*/ 1125458 w 1560015"/>
                      <a:gd name="connsiteY5" fmla="*/ 1539822 h 1621148"/>
                      <a:gd name="connsiteX6" fmla="*/ 1125458 w 1560015"/>
                      <a:gd name="connsiteY6" fmla="*/ 1231783 h 1621148"/>
                      <a:gd name="connsiteX7" fmla="*/ 76674 w 1560015"/>
                      <a:gd name="connsiteY7" fmla="*/ 1621148 h 1621148"/>
                      <a:gd name="connsiteX8" fmla="*/ 682298 w 1560015"/>
                      <a:gd name="connsiteY8" fmla="*/ 1073522 h 1621148"/>
                      <a:gd name="connsiteX9" fmla="*/ 377751 w 1560015"/>
                      <a:gd name="connsiteY9" fmla="*/ -1 h 1621148"/>
                      <a:gd name="connsiteX0" fmla="*/ 652644 w 1560015"/>
                      <a:gd name="connsiteY0" fmla="*/ -1 h 964303"/>
                      <a:gd name="connsiteX1" fmla="*/ 1535580 w 1560015"/>
                      <a:gd name="connsiteY1" fmla="*/ 30309 h 964303"/>
                      <a:gd name="connsiteX2" fmla="*/ 1551198 w 1560015"/>
                      <a:gd name="connsiteY2" fmla="*/ 489268 h 964303"/>
                      <a:gd name="connsiteX3" fmla="*/ 1546235 w 1560015"/>
                      <a:gd name="connsiteY3" fmla="*/ 511633 h 964303"/>
                      <a:gd name="connsiteX4" fmla="*/ 1546235 w 1560015"/>
                      <a:gd name="connsiteY4" fmla="*/ 882977 h 964303"/>
                      <a:gd name="connsiteX5" fmla="*/ 1125458 w 1560015"/>
                      <a:gd name="connsiteY5" fmla="*/ 882977 h 964303"/>
                      <a:gd name="connsiteX6" fmla="*/ 1125458 w 1560015"/>
                      <a:gd name="connsiteY6" fmla="*/ 574938 h 964303"/>
                      <a:gd name="connsiteX7" fmla="*/ 76674 w 1560015"/>
                      <a:gd name="connsiteY7" fmla="*/ 964303 h 964303"/>
                      <a:gd name="connsiteX8" fmla="*/ 682298 w 1560015"/>
                      <a:gd name="connsiteY8" fmla="*/ 416677 h 964303"/>
                      <a:gd name="connsiteX9" fmla="*/ 652644 w 1560015"/>
                      <a:gd name="connsiteY9" fmla="*/ -1 h 964303"/>
                      <a:gd name="connsiteX0" fmla="*/ 682298 w 1560015"/>
                      <a:gd name="connsiteY0" fmla="*/ 386805 h 934431"/>
                      <a:gd name="connsiteX1" fmla="*/ 1535580 w 1560015"/>
                      <a:gd name="connsiteY1" fmla="*/ 437 h 934431"/>
                      <a:gd name="connsiteX2" fmla="*/ 1551198 w 1560015"/>
                      <a:gd name="connsiteY2" fmla="*/ 459396 h 934431"/>
                      <a:gd name="connsiteX3" fmla="*/ 1546235 w 1560015"/>
                      <a:gd name="connsiteY3" fmla="*/ 481761 h 934431"/>
                      <a:gd name="connsiteX4" fmla="*/ 1546235 w 1560015"/>
                      <a:gd name="connsiteY4" fmla="*/ 853105 h 934431"/>
                      <a:gd name="connsiteX5" fmla="*/ 1125458 w 1560015"/>
                      <a:gd name="connsiteY5" fmla="*/ 853105 h 934431"/>
                      <a:gd name="connsiteX6" fmla="*/ 1125458 w 1560015"/>
                      <a:gd name="connsiteY6" fmla="*/ 545066 h 934431"/>
                      <a:gd name="connsiteX7" fmla="*/ 76674 w 1560015"/>
                      <a:gd name="connsiteY7" fmla="*/ 934431 h 934431"/>
                      <a:gd name="connsiteX8" fmla="*/ 682298 w 1560015"/>
                      <a:gd name="connsiteY8" fmla="*/ 386805 h 934431"/>
                      <a:gd name="connsiteX0" fmla="*/ 614512 w 1492229"/>
                      <a:gd name="connsiteY0" fmla="*/ 386805 h 934431"/>
                      <a:gd name="connsiteX1" fmla="*/ 1467794 w 1492229"/>
                      <a:gd name="connsiteY1" fmla="*/ 437 h 934431"/>
                      <a:gd name="connsiteX2" fmla="*/ 1483412 w 1492229"/>
                      <a:gd name="connsiteY2" fmla="*/ 459396 h 934431"/>
                      <a:gd name="connsiteX3" fmla="*/ 1478449 w 1492229"/>
                      <a:gd name="connsiteY3" fmla="*/ 481761 h 934431"/>
                      <a:gd name="connsiteX4" fmla="*/ 1478449 w 1492229"/>
                      <a:gd name="connsiteY4" fmla="*/ 853105 h 934431"/>
                      <a:gd name="connsiteX5" fmla="*/ 1057672 w 1492229"/>
                      <a:gd name="connsiteY5" fmla="*/ 853105 h 934431"/>
                      <a:gd name="connsiteX6" fmla="*/ 1057672 w 1492229"/>
                      <a:gd name="connsiteY6" fmla="*/ 545066 h 934431"/>
                      <a:gd name="connsiteX7" fmla="*/ 8888 w 1492229"/>
                      <a:gd name="connsiteY7" fmla="*/ 934431 h 934431"/>
                      <a:gd name="connsiteX8" fmla="*/ 614512 w 1492229"/>
                      <a:gd name="connsiteY8" fmla="*/ 386805 h 934431"/>
                      <a:gd name="connsiteX0" fmla="*/ 468504 w 1346221"/>
                      <a:gd name="connsiteY0" fmla="*/ 386805 h 918922"/>
                      <a:gd name="connsiteX1" fmla="*/ 1321786 w 1346221"/>
                      <a:gd name="connsiteY1" fmla="*/ 437 h 918922"/>
                      <a:gd name="connsiteX2" fmla="*/ 1337404 w 1346221"/>
                      <a:gd name="connsiteY2" fmla="*/ 459396 h 918922"/>
                      <a:gd name="connsiteX3" fmla="*/ 1332441 w 1346221"/>
                      <a:gd name="connsiteY3" fmla="*/ 481761 h 918922"/>
                      <a:gd name="connsiteX4" fmla="*/ 1332441 w 1346221"/>
                      <a:gd name="connsiteY4" fmla="*/ 853105 h 918922"/>
                      <a:gd name="connsiteX5" fmla="*/ 911664 w 1346221"/>
                      <a:gd name="connsiteY5" fmla="*/ 853105 h 918922"/>
                      <a:gd name="connsiteX6" fmla="*/ 911664 w 1346221"/>
                      <a:gd name="connsiteY6" fmla="*/ 545066 h 918922"/>
                      <a:gd name="connsiteX7" fmla="*/ 18771 w 1346221"/>
                      <a:gd name="connsiteY7" fmla="*/ 918922 h 918922"/>
                      <a:gd name="connsiteX8" fmla="*/ 468504 w 1346221"/>
                      <a:gd name="connsiteY8" fmla="*/ 386805 h 918922"/>
                      <a:gd name="connsiteX0" fmla="*/ 430521 w 1352377"/>
                      <a:gd name="connsiteY0" fmla="*/ 521366 h 918771"/>
                      <a:gd name="connsiteX1" fmla="*/ 1327942 w 1352377"/>
                      <a:gd name="connsiteY1" fmla="*/ 286 h 918771"/>
                      <a:gd name="connsiteX2" fmla="*/ 1343560 w 1352377"/>
                      <a:gd name="connsiteY2" fmla="*/ 459245 h 918771"/>
                      <a:gd name="connsiteX3" fmla="*/ 1338597 w 1352377"/>
                      <a:gd name="connsiteY3" fmla="*/ 481610 h 918771"/>
                      <a:gd name="connsiteX4" fmla="*/ 1338597 w 1352377"/>
                      <a:gd name="connsiteY4" fmla="*/ 852954 h 918771"/>
                      <a:gd name="connsiteX5" fmla="*/ 917820 w 1352377"/>
                      <a:gd name="connsiteY5" fmla="*/ 852954 h 918771"/>
                      <a:gd name="connsiteX6" fmla="*/ 917820 w 1352377"/>
                      <a:gd name="connsiteY6" fmla="*/ 544915 h 918771"/>
                      <a:gd name="connsiteX7" fmla="*/ 24927 w 1352377"/>
                      <a:gd name="connsiteY7" fmla="*/ 918771 h 918771"/>
                      <a:gd name="connsiteX8" fmla="*/ 430521 w 1352377"/>
                      <a:gd name="connsiteY8" fmla="*/ 521366 h 918771"/>
                      <a:gd name="connsiteX0" fmla="*/ 576730 w 1498586"/>
                      <a:gd name="connsiteY0" fmla="*/ 521366 h 967344"/>
                      <a:gd name="connsiteX1" fmla="*/ 1474151 w 1498586"/>
                      <a:gd name="connsiteY1" fmla="*/ 286 h 967344"/>
                      <a:gd name="connsiteX2" fmla="*/ 1489769 w 1498586"/>
                      <a:gd name="connsiteY2" fmla="*/ 459245 h 967344"/>
                      <a:gd name="connsiteX3" fmla="*/ 1484806 w 1498586"/>
                      <a:gd name="connsiteY3" fmla="*/ 481610 h 967344"/>
                      <a:gd name="connsiteX4" fmla="*/ 1484806 w 1498586"/>
                      <a:gd name="connsiteY4" fmla="*/ 852954 h 967344"/>
                      <a:gd name="connsiteX5" fmla="*/ 1064029 w 1498586"/>
                      <a:gd name="connsiteY5" fmla="*/ 852954 h 967344"/>
                      <a:gd name="connsiteX6" fmla="*/ 1064029 w 1498586"/>
                      <a:gd name="connsiteY6" fmla="*/ 544915 h 967344"/>
                      <a:gd name="connsiteX7" fmla="*/ 10364 w 1498586"/>
                      <a:gd name="connsiteY7" fmla="*/ 967344 h 967344"/>
                      <a:gd name="connsiteX8" fmla="*/ 576730 w 1498586"/>
                      <a:gd name="connsiteY8" fmla="*/ 521366 h 967344"/>
                      <a:gd name="connsiteX0" fmla="*/ 571258 w 1493114"/>
                      <a:gd name="connsiteY0" fmla="*/ 521366 h 967344"/>
                      <a:gd name="connsiteX1" fmla="*/ 1468679 w 1493114"/>
                      <a:gd name="connsiteY1" fmla="*/ 286 h 967344"/>
                      <a:gd name="connsiteX2" fmla="*/ 1484297 w 1493114"/>
                      <a:gd name="connsiteY2" fmla="*/ 459245 h 967344"/>
                      <a:gd name="connsiteX3" fmla="*/ 1479334 w 1493114"/>
                      <a:gd name="connsiteY3" fmla="*/ 481610 h 967344"/>
                      <a:gd name="connsiteX4" fmla="*/ 1479334 w 1493114"/>
                      <a:gd name="connsiteY4" fmla="*/ 852954 h 967344"/>
                      <a:gd name="connsiteX5" fmla="*/ 1058557 w 1493114"/>
                      <a:gd name="connsiteY5" fmla="*/ 852954 h 967344"/>
                      <a:gd name="connsiteX6" fmla="*/ 1058557 w 1493114"/>
                      <a:gd name="connsiteY6" fmla="*/ 544915 h 967344"/>
                      <a:gd name="connsiteX7" fmla="*/ 4892 w 1493114"/>
                      <a:gd name="connsiteY7" fmla="*/ 967344 h 967344"/>
                      <a:gd name="connsiteX8" fmla="*/ 571258 w 1493114"/>
                      <a:gd name="connsiteY8" fmla="*/ 521366 h 967344"/>
                      <a:gd name="connsiteX0" fmla="*/ 694626 w 1616482"/>
                      <a:gd name="connsiteY0" fmla="*/ 521366 h 967344"/>
                      <a:gd name="connsiteX1" fmla="*/ 1592047 w 1616482"/>
                      <a:gd name="connsiteY1" fmla="*/ 286 h 967344"/>
                      <a:gd name="connsiteX2" fmla="*/ 1607665 w 1616482"/>
                      <a:gd name="connsiteY2" fmla="*/ 459245 h 967344"/>
                      <a:gd name="connsiteX3" fmla="*/ 1602702 w 1616482"/>
                      <a:gd name="connsiteY3" fmla="*/ 481610 h 967344"/>
                      <a:gd name="connsiteX4" fmla="*/ 1602702 w 1616482"/>
                      <a:gd name="connsiteY4" fmla="*/ 852954 h 967344"/>
                      <a:gd name="connsiteX5" fmla="*/ 1181925 w 1616482"/>
                      <a:gd name="connsiteY5" fmla="*/ 852954 h 967344"/>
                      <a:gd name="connsiteX6" fmla="*/ 1181925 w 1616482"/>
                      <a:gd name="connsiteY6" fmla="*/ 544915 h 967344"/>
                      <a:gd name="connsiteX7" fmla="*/ 128260 w 1616482"/>
                      <a:gd name="connsiteY7" fmla="*/ 967344 h 967344"/>
                      <a:gd name="connsiteX8" fmla="*/ 694626 w 1616482"/>
                      <a:gd name="connsiteY8" fmla="*/ 521366 h 967344"/>
                      <a:gd name="connsiteX0" fmla="*/ 808444 w 1730300"/>
                      <a:gd name="connsiteY0" fmla="*/ 521366 h 985302"/>
                      <a:gd name="connsiteX1" fmla="*/ 1705865 w 1730300"/>
                      <a:gd name="connsiteY1" fmla="*/ 286 h 985302"/>
                      <a:gd name="connsiteX2" fmla="*/ 1721483 w 1730300"/>
                      <a:gd name="connsiteY2" fmla="*/ 459245 h 985302"/>
                      <a:gd name="connsiteX3" fmla="*/ 1716520 w 1730300"/>
                      <a:gd name="connsiteY3" fmla="*/ 481610 h 985302"/>
                      <a:gd name="connsiteX4" fmla="*/ 1716520 w 1730300"/>
                      <a:gd name="connsiteY4" fmla="*/ 852954 h 985302"/>
                      <a:gd name="connsiteX5" fmla="*/ 1295743 w 1730300"/>
                      <a:gd name="connsiteY5" fmla="*/ 852954 h 985302"/>
                      <a:gd name="connsiteX6" fmla="*/ 1295743 w 1730300"/>
                      <a:gd name="connsiteY6" fmla="*/ 544915 h 985302"/>
                      <a:gd name="connsiteX7" fmla="*/ 61575 w 1730300"/>
                      <a:gd name="connsiteY7" fmla="*/ 985301 h 985302"/>
                      <a:gd name="connsiteX8" fmla="*/ 808444 w 1730300"/>
                      <a:gd name="connsiteY8" fmla="*/ 521366 h 985302"/>
                      <a:gd name="connsiteX0" fmla="*/ 808444 w 1752991"/>
                      <a:gd name="connsiteY0" fmla="*/ 521366 h 985302"/>
                      <a:gd name="connsiteX1" fmla="*/ 1705865 w 1752991"/>
                      <a:gd name="connsiteY1" fmla="*/ 286 h 985302"/>
                      <a:gd name="connsiteX2" fmla="*/ 1721483 w 1752991"/>
                      <a:gd name="connsiteY2" fmla="*/ 459245 h 985302"/>
                      <a:gd name="connsiteX3" fmla="*/ 1716520 w 1752991"/>
                      <a:gd name="connsiteY3" fmla="*/ 481610 h 985302"/>
                      <a:gd name="connsiteX4" fmla="*/ 1716520 w 1752991"/>
                      <a:gd name="connsiteY4" fmla="*/ 852954 h 985302"/>
                      <a:gd name="connsiteX5" fmla="*/ 1295743 w 1752991"/>
                      <a:gd name="connsiteY5" fmla="*/ 852954 h 985302"/>
                      <a:gd name="connsiteX6" fmla="*/ 1295743 w 1752991"/>
                      <a:gd name="connsiteY6" fmla="*/ 544915 h 985302"/>
                      <a:gd name="connsiteX7" fmla="*/ 61575 w 1752991"/>
                      <a:gd name="connsiteY7" fmla="*/ 985301 h 985302"/>
                      <a:gd name="connsiteX8" fmla="*/ 808444 w 1752991"/>
                      <a:gd name="connsiteY8" fmla="*/ 521366 h 985302"/>
                      <a:gd name="connsiteX0" fmla="*/ 808444 w 1752991"/>
                      <a:gd name="connsiteY0" fmla="*/ 535174 h 999110"/>
                      <a:gd name="connsiteX1" fmla="*/ 1379086 w 1752991"/>
                      <a:gd name="connsiteY1" fmla="*/ 155223 h 999110"/>
                      <a:gd name="connsiteX2" fmla="*/ 1705865 w 1752991"/>
                      <a:gd name="connsiteY2" fmla="*/ 14094 h 999110"/>
                      <a:gd name="connsiteX3" fmla="*/ 1721483 w 1752991"/>
                      <a:gd name="connsiteY3" fmla="*/ 473053 h 999110"/>
                      <a:gd name="connsiteX4" fmla="*/ 1716520 w 1752991"/>
                      <a:gd name="connsiteY4" fmla="*/ 495418 h 999110"/>
                      <a:gd name="connsiteX5" fmla="*/ 1716520 w 1752991"/>
                      <a:gd name="connsiteY5" fmla="*/ 866762 h 999110"/>
                      <a:gd name="connsiteX6" fmla="*/ 1295743 w 1752991"/>
                      <a:gd name="connsiteY6" fmla="*/ 866762 h 999110"/>
                      <a:gd name="connsiteX7" fmla="*/ 1295743 w 1752991"/>
                      <a:gd name="connsiteY7" fmla="*/ 558723 h 999110"/>
                      <a:gd name="connsiteX8" fmla="*/ 61575 w 1752991"/>
                      <a:gd name="connsiteY8" fmla="*/ 999109 h 999110"/>
                      <a:gd name="connsiteX9" fmla="*/ 808444 w 1752991"/>
                      <a:gd name="connsiteY9" fmla="*/ 535174 h 999110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36892"/>
                      <a:gd name="connsiteY0" fmla="*/ 690914 h 1154850"/>
                      <a:gd name="connsiteX1" fmla="*/ 1452301 w 1736892"/>
                      <a:gd name="connsiteY1" fmla="*/ 458433 h 1154850"/>
                      <a:gd name="connsiteX2" fmla="*/ 1647399 w 1736892"/>
                      <a:gd name="connsiteY2" fmla="*/ 4601 h 1154850"/>
                      <a:gd name="connsiteX3" fmla="*/ 1721483 w 1736892"/>
                      <a:gd name="connsiteY3" fmla="*/ 628793 h 1154850"/>
                      <a:gd name="connsiteX4" fmla="*/ 1716520 w 1736892"/>
                      <a:gd name="connsiteY4" fmla="*/ 651158 h 1154850"/>
                      <a:gd name="connsiteX5" fmla="*/ 1716520 w 1736892"/>
                      <a:gd name="connsiteY5" fmla="*/ 1022502 h 1154850"/>
                      <a:gd name="connsiteX6" fmla="*/ 1295743 w 1736892"/>
                      <a:gd name="connsiteY6" fmla="*/ 1022502 h 1154850"/>
                      <a:gd name="connsiteX7" fmla="*/ 1295743 w 1736892"/>
                      <a:gd name="connsiteY7" fmla="*/ 714463 h 1154850"/>
                      <a:gd name="connsiteX8" fmla="*/ 61575 w 1736892"/>
                      <a:gd name="connsiteY8" fmla="*/ 1154849 h 1154850"/>
                      <a:gd name="connsiteX9" fmla="*/ 808444 w 1736892"/>
                      <a:gd name="connsiteY9" fmla="*/ 690914 h 1154850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295743 w 1736892"/>
                      <a:gd name="connsiteY7" fmla="*/ 714366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569666 w 1736892"/>
                      <a:gd name="connsiteY5" fmla="*/ 104516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86797"/>
                      <a:gd name="connsiteY0" fmla="*/ 690817 h 1154753"/>
                      <a:gd name="connsiteX1" fmla="*/ 1270962 w 1786797"/>
                      <a:gd name="connsiteY1" fmla="*/ 468230 h 1154753"/>
                      <a:gd name="connsiteX2" fmla="*/ 1647399 w 1786797"/>
                      <a:gd name="connsiteY2" fmla="*/ 4504 h 1154753"/>
                      <a:gd name="connsiteX3" fmla="*/ 1776948 w 1786797"/>
                      <a:gd name="connsiteY3" fmla="*/ 362535 h 1154753"/>
                      <a:gd name="connsiteX4" fmla="*/ 1511299 w 1786797"/>
                      <a:gd name="connsiteY4" fmla="*/ 590025 h 1154753"/>
                      <a:gd name="connsiteX5" fmla="*/ 1569666 w 1786797"/>
                      <a:gd name="connsiteY5" fmla="*/ 1045165 h 1154753"/>
                      <a:gd name="connsiteX6" fmla="*/ 1295743 w 1786797"/>
                      <a:gd name="connsiteY6" fmla="*/ 1022405 h 1154753"/>
                      <a:gd name="connsiteX7" fmla="*/ 1371879 w 1786797"/>
                      <a:gd name="connsiteY7" fmla="*/ 568331 h 1154753"/>
                      <a:gd name="connsiteX8" fmla="*/ 61575 w 1786797"/>
                      <a:gd name="connsiteY8" fmla="*/ 1154752 h 1154753"/>
                      <a:gd name="connsiteX9" fmla="*/ 808444 w 1786797"/>
                      <a:gd name="connsiteY9" fmla="*/ 690817 h 1154753"/>
                      <a:gd name="connsiteX0" fmla="*/ 720376 w 1834261"/>
                      <a:gd name="connsiteY0" fmla="*/ 582120 h 1154753"/>
                      <a:gd name="connsiteX1" fmla="*/ 1318426 w 1834261"/>
                      <a:gd name="connsiteY1" fmla="*/ 468230 h 1154753"/>
                      <a:gd name="connsiteX2" fmla="*/ 1694863 w 1834261"/>
                      <a:gd name="connsiteY2" fmla="*/ 4504 h 1154753"/>
                      <a:gd name="connsiteX3" fmla="*/ 1824412 w 1834261"/>
                      <a:gd name="connsiteY3" fmla="*/ 362535 h 1154753"/>
                      <a:gd name="connsiteX4" fmla="*/ 1558763 w 1834261"/>
                      <a:gd name="connsiteY4" fmla="*/ 590025 h 1154753"/>
                      <a:gd name="connsiteX5" fmla="*/ 1617130 w 1834261"/>
                      <a:gd name="connsiteY5" fmla="*/ 1045165 h 1154753"/>
                      <a:gd name="connsiteX6" fmla="*/ 1343207 w 1834261"/>
                      <a:gd name="connsiteY6" fmla="*/ 1022405 h 1154753"/>
                      <a:gd name="connsiteX7" fmla="*/ 1419343 w 1834261"/>
                      <a:gd name="connsiteY7" fmla="*/ 568331 h 1154753"/>
                      <a:gd name="connsiteX8" fmla="*/ 109039 w 1834261"/>
                      <a:gd name="connsiteY8" fmla="*/ 1154752 h 1154753"/>
                      <a:gd name="connsiteX9" fmla="*/ 720376 w 1834261"/>
                      <a:gd name="connsiteY9" fmla="*/ 582120 h 1154753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558763 w 1834261"/>
                      <a:gd name="connsiteY4" fmla="*/ 591714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749029 w 1834261"/>
                      <a:gd name="connsiteY4" fmla="*/ 507628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942934 w 2056819"/>
                      <a:gd name="connsiteY0" fmla="*/ 583809 h 1166011"/>
                      <a:gd name="connsiteX1" fmla="*/ 1436610 w 2056819"/>
                      <a:gd name="connsiteY1" fmla="*/ 341833 h 1166011"/>
                      <a:gd name="connsiteX2" fmla="*/ 1917421 w 2056819"/>
                      <a:gd name="connsiteY2" fmla="*/ 6193 h 1166011"/>
                      <a:gd name="connsiteX3" fmla="*/ 2046970 w 2056819"/>
                      <a:gd name="connsiteY3" fmla="*/ 364224 h 1166011"/>
                      <a:gd name="connsiteX4" fmla="*/ 1971587 w 2056819"/>
                      <a:gd name="connsiteY4" fmla="*/ 507628 h 1166011"/>
                      <a:gd name="connsiteX5" fmla="*/ 1839688 w 2056819"/>
                      <a:gd name="connsiteY5" fmla="*/ 1046854 h 1166011"/>
                      <a:gd name="connsiteX6" fmla="*/ 1565765 w 2056819"/>
                      <a:gd name="connsiteY6" fmla="*/ 1024094 h 1166011"/>
                      <a:gd name="connsiteX7" fmla="*/ 1641901 w 2056819"/>
                      <a:gd name="connsiteY7" fmla="*/ 570020 h 1166011"/>
                      <a:gd name="connsiteX8" fmla="*/ 331597 w 2056819"/>
                      <a:gd name="connsiteY8" fmla="*/ 1156441 h 1166011"/>
                      <a:gd name="connsiteX9" fmla="*/ 942934 w 2056819"/>
                      <a:gd name="connsiteY9" fmla="*/ 583809 h 1166011"/>
                      <a:gd name="connsiteX0" fmla="*/ 837745 w 2116244"/>
                      <a:gd name="connsiteY0" fmla="*/ 836395 h 1173711"/>
                      <a:gd name="connsiteX1" fmla="*/ 1496035 w 2116244"/>
                      <a:gd name="connsiteY1" fmla="*/ 341833 h 1173711"/>
                      <a:gd name="connsiteX2" fmla="*/ 1976846 w 2116244"/>
                      <a:gd name="connsiteY2" fmla="*/ 6193 h 1173711"/>
                      <a:gd name="connsiteX3" fmla="*/ 2106395 w 2116244"/>
                      <a:gd name="connsiteY3" fmla="*/ 364224 h 1173711"/>
                      <a:gd name="connsiteX4" fmla="*/ 2031012 w 2116244"/>
                      <a:gd name="connsiteY4" fmla="*/ 507628 h 1173711"/>
                      <a:gd name="connsiteX5" fmla="*/ 1899113 w 2116244"/>
                      <a:gd name="connsiteY5" fmla="*/ 1046854 h 1173711"/>
                      <a:gd name="connsiteX6" fmla="*/ 1625190 w 2116244"/>
                      <a:gd name="connsiteY6" fmla="*/ 1024094 h 1173711"/>
                      <a:gd name="connsiteX7" fmla="*/ 1701326 w 2116244"/>
                      <a:gd name="connsiteY7" fmla="*/ 570020 h 1173711"/>
                      <a:gd name="connsiteX8" fmla="*/ 391022 w 2116244"/>
                      <a:gd name="connsiteY8" fmla="*/ 1156441 h 1173711"/>
                      <a:gd name="connsiteX9" fmla="*/ 837745 w 2116244"/>
                      <a:gd name="connsiteY9" fmla="*/ 836395 h 1173711"/>
                      <a:gd name="connsiteX0" fmla="*/ 837745 w 2116244"/>
                      <a:gd name="connsiteY0" fmla="*/ 830203 h 1167519"/>
                      <a:gd name="connsiteX1" fmla="*/ 1976846 w 2116244"/>
                      <a:gd name="connsiteY1" fmla="*/ 1 h 1167519"/>
                      <a:gd name="connsiteX2" fmla="*/ 2106395 w 2116244"/>
                      <a:gd name="connsiteY2" fmla="*/ 358032 h 1167519"/>
                      <a:gd name="connsiteX3" fmla="*/ 2031012 w 2116244"/>
                      <a:gd name="connsiteY3" fmla="*/ 501436 h 1167519"/>
                      <a:gd name="connsiteX4" fmla="*/ 1899113 w 2116244"/>
                      <a:gd name="connsiteY4" fmla="*/ 1040662 h 1167519"/>
                      <a:gd name="connsiteX5" fmla="*/ 1625190 w 2116244"/>
                      <a:gd name="connsiteY5" fmla="*/ 1017902 h 1167519"/>
                      <a:gd name="connsiteX6" fmla="*/ 1701326 w 2116244"/>
                      <a:gd name="connsiteY6" fmla="*/ 563828 h 1167519"/>
                      <a:gd name="connsiteX7" fmla="*/ 391022 w 2116244"/>
                      <a:gd name="connsiteY7" fmla="*/ 1150249 h 1167519"/>
                      <a:gd name="connsiteX8" fmla="*/ 837745 w 2116244"/>
                      <a:gd name="connsiteY8" fmla="*/ 830203 h 1167519"/>
                      <a:gd name="connsiteX0" fmla="*/ 828870 w 2107369"/>
                      <a:gd name="connsiteY0" fmla="*/ 830203 h 1228317"/>
                      <a:gd name="connsiteX1" fmla="*/ 1967971 w 2107369"/>
                      <a:gd name="connsiteY1" fmla="*/ 1 h 1228317"/>
                      <a:gd name="connsiteX2" fmla="*/ 2097520 w 2107369"/>
                      <a:gd name="connsiteY2" fmla="*/ 358032 h 1228317"/>
                      <a:gd name="connsiteX3" fmla="*/ 2022137 w 2107369"/>
                      <a:gd name="connsiteY3" fmla="*/ 501436 h 1228317"/>
                      <a:gd name="connsiteX4" fmla="*/ 1890238 w 2107369"/>
                      <a:gd name="connsiteY4" fmla="*/ 1040662 h 1228317"/>
                      <a:gd name="connsiteX5" fmla="*/ 1616315 w 2107369"/>
                      <a:gd name="connsiteY5" fmla="*/ 1017902 h 1228317"/>
                      <a:gd name="connsiteX6" fmla="*/ 1692451 w 2107369"/>
                      <a:gd name="connsiteY6" fmla="*/ 563828 h 1228317"/>
                      <a:gd name="connsiteX7" fmla="*/ 396993 w 2107369"/>
                      <a:gd name="connsiteY7" fmla="*/ 1213934 h 1228317"/>
                      <a:gd name="connsiteX8" fmla="*/ 828870 w 2107369"/>
                      <a:gd name="connsiteY8" fmla="*/ 830203 h 1228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7369" h="1228317">
                        <a:moveTo>
                          <a:pt x="828870" y="830203"/>
                        </a:moveTo>
                        <a:cubicBezTo>
                          <a:pt x="1093174" y="638495"/>
                          <a:pt x="1756529" y="78696"/>
                          <a:pt x="1967971" y="1"/>
                        </a:cubicBezTo>
                        <a:cubicBezTo>
                          <a:pt x="2028553" y="114608"/>
                          <a:pt x="2141282" y="60982"/>
                          <a:pt x="2097520" y="358032"/>
                        </a:cubicBezTo>
                        <a:cubicBezTo>
                          <a:pt x="2048469" y="522242"/>
                          <a:pt x="2094345" y="481534"/>
                          <a:pt x="2022137" y="501436"/>
                        </a:cubicBezTo>
                        <a:lnTo>
                          <a:pt x="1890238" y="1040662"/>
                        </a:lnTo>
                        <a:lnTo>
                          <a:pt x="1616315" y="1017902"/>
                        </a:lnTo>
                        <a:lnTo>
                          <a:pt x="1692451" y="563828"/>
                        </a:lnTo>
                        <a:cubicBezTo>
                          <a:pt x="1342856" y="693616"/>
                          <a:pt x="1483188" y="1194213"/>
                          <a:pt x="396993" y="1213934"/>
                        </a:cubicBezTo>
                        <a:cubicBezTo>
                          <a:pt x="-175227" y="1298217"/>
                          <a:pt x="-208343" y="991422"/>
                          <a:pt x="828870" y="830203"/>
                        </a:cubicBezTo>
                        <a:close/>
                      </a:path>
                    </a:pathLst>
                  </a:custGeom>
                  <a:solidFill>
                    <a:srgbClr val="9BCBED"/>
                  </a:solidFill>
                  <a:ln>
                    <a:noFill/>
                  </a:ln>
                  <a:effectLst/>
                  <a:scene3d>
                    <a:camera prst="perspectiveHeroicExtremeLeftFacing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834" name="Csoportba foglalás 833"/>
                <p:cNvGrpSpPr/>
                <p:nvPr/>
              </p:nvGrpSpPr>
              <p:grpSpPr>
                <a:xfrm>
                  <a:off x="8728136" y="3585287"/>
                  <a:ext cx="1125871" cy="365478"/>
                  <a:chOff x="8736571" y="3584882"/>
                  <a:chExt cx="1125871" cy="365478"/>
                </a:xfrm>
              </p:grpSpPr>
              <p:sp>
                <p:nvSpPr>
                  <p:cNvPr id="930" name="Trapezoid 1"/>
                  <p:cNvSpPr/>
                  <p:nvPr/>
                </p:nvSpPr>
                <p:spPr>
                  <a:xfrm rot="159127">
                    <a:off x="8743218" y="3584882"/>
                    <a:ext cx="1119224" cy="365478"/>
                  </a:xfrm>
                  <a:prstGeom prst="rect">
                    <a:avLst/>
                  </a:prstGeom>
                  <a:solidFill>
                    <a:srgbClr val="9BCBE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pic>
                <p:nvPicPr>
                  <p:cNvPr id="931" name="Kép 930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 rot="171588">
                    <a:off x="8736571" y="3684718"/>
                    <a:ext cx="1110799" cy="23984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835" name="Csoportba foglalás 834"/>
                <p:cNvGrpSpPr/>
                <p:nvPr/>
              </p:nvGrpSpPr>
              <p:grpSpPr>
                <a:xfrm>
                  <a:off x="8714660" y="1411367"/>
                  <a:ext cx="1267669" cy="2368795"/>
                  <a:chOff x="7327131" y="2577974"/>
                  <a:chExt cx="848815" cy="1926778"/>
                </a:xfrm>
              </p:grpSpPr>
              <p:sp>
                <p:nvSpPr>
                  <p:cNvPr id="928" name="Szabadkézi sokszög 927"/>
                  <p:cNvSpPr/>
                  <p:nvPr/>
                </p:nvSpPr>
                <p:spPr>
                  <a:xfrm>
                    <a:off x="7327131" y="2577974"/>
                    <a:ext cx="846625" cy="1926778"/>
                  </a:xfrm>
                  <a:custGeom>
                    <a:avLst/>
                    <a:gdLst>
                      <a:gd name="connsiteX0" fmla="*/ 734511 w 1525022"/>
                      <a:gd name="connsiteY0" fmla="*/ 1144373 h 4206507"/>
                      <a:gd name="connsiteX1" fmla="*/ 1253424 w 1525022"/>
                      <a:gd name="connsiteY1" fmla="*/ 1249007 h 4206507"/>
                      <a:gd name="connsiteX2" fmla="*/ 1264356 w 1525022"/>
                      <a:gd name="connsiteY2" fmla="*/ 1254863 h 4206507"/>
                      <a:gd name="connsiteX3" fmla="*/ 1374122 w 1525022"/>
                      <a:gd name="connsiteY3" fmla="*/ 1868405 h 4206507"/>
                      <a:gd name="connsiteX4" fmla="*/ 1449115 w 1525022"/>
                      <a:gd name="connsiteY4" fmla="*/ 4120007 h 4206507"/>
                      <a:gd name="connsiteX5" fmla="*/ 202611 w 1525022"/>
                      <a:gd name="connsiteY5" fmla="*/ 4102608 h 4206507"/>
                      <a:gd name="connsiteX6" fmla="*/ 25429 w 1525022"/>
                      <a:gd name="connsiteY6" fmla="*/ 2961538 h 4206507"/>
                      <a:gd name="connsiteX7" fmla="*/ 204666 w 1525022"/>
                      <a:gd name="connsiteY7" fmla="*/ 1254863 h 4206507"/>
                      <a:gd name="connsiteX8" fmla="*/ 215597 w 1525022"/>
                      <a:gd name="connsiteY8" fmla="*/ 1249007 h 4206507"/>
                      <a:gd name="connsiteX9" fmla="*/ 734511 w 1525022"/>
                      <a:gd name="connsiteY9" fmla="*/ 1144373 h 4206507"/>
                      <a:gd name="connsiteX10" fmla="*/ 584073 w 1525022"/>
                      <a:gd name="connsiteY10" fmla="*/ 956 h 4206507"/>
                      <a:gd name="connsiteX11" fmla="*/ 1399471 w 1525022"/>
                      <a:gd name="connsiteY11" fmla="*/ 125538 h 4206507"/>
                      <a:gd name="connsiteX12" fmla="*/ 1356058 w 1525022"/>
                      <a:gd name="connsiteY12" fmla="*/ 623020 h 4206507"/>
                      <a:gd name="connsiteX13" fmla="*/ 1356208 w 1525022"/>
                      <a:gd name="connsiteY13" fmla="*/ 623103 h 4206507"/>
                      <a:gd name="connsiteX14" fmla="*/ 1440855 w 1525022"/>
                      <a:gd name="connsiteY14" fmla="*/ 745105 h 4206507"/>
                      <a:gd name="connsiteX15" fmla="*/ 1290853 w 1525022"/>
                      <a:gd name="connsiteY15" fmla="*/ 1004176 h 4206507"/>
                      <a:gd name="connsiteX16" fmla="*/ 1264356 w 1525022"/>
                      <a:gd name="connsiteY16" fmla="*/ 1254863 h 4206507"/>
                      <a:gd name="connsiteX17" fmla="*/ 1253424 w 1525022"/>
                      <a:gd name="connsiteY17" fmla="*/ 1249007 h 4206507"/>
                      <a:gd name="connsiteX18" fmla="*/ 734511 w 1525022"/>
                      <a:gd name="connsiteY18" fmla="*/ 1144372 h 4206507"/>
                      <a:gd name="connsiteX19" fmla="*/ 215597 w 1525022"/>
                      <a:gd name="connsiteY19" fmla="*/ 1249007 h 4206507"/>
                      <a:gd name="connsiteX20" fmla="*/ 204666 w 1525022"/>
                      <a:gd name="connsiteY20" fmla="*/ 1254862 h 4206507"/>
                      <a:gd name="connsiteX21" fmla="*/ 204666 w 1525022"/>
                      <a:gd name="connsiteY21" fmla="*/ 1019306 h 4206507"/>
                      <a:gd name="connsiteX22" fmla="*/ 178170 w 1525022"/>
                      <a:gd name="connsiteY22" fmla="*/ 1004176 h 4206507"/>
                      <a:gd name="connsiteX23" fmla="*/ 87434 w 1525022"/>
                      <a:gd name="connsiteY23" fmla="*/ 745106 h 4206507"/>
                      <a:gd name="connsiteX24" fmla="*/ 101933 w 1525022"/>
                      <a:gd name="connsiteY24" fmla="*/ 680093 h 4206507"/>
                      <a:gd name="connsiteX25" fmla="*/ 124629 w 1525022"/>
                      <a:gd name="connsiteY25" fmla="*/ 648167 h 4206507"/>
                      <a:gd name="connsiteX26" fmla="*/ 19032 w 1525022"/>
                      <a:gd name="connsiteY26" fmla="*/ 118372 h 4206507"/>
                      <a:gd name="connsiteX27" fmla="*/ 584073 w 1525022"/>
                      <a:gd name="connsiteY27" fmla="*/ 956 h 4206507"/>
                      <a:gd name="connsiteX0" fmla="*/ 879002 w 1669513"/>
                      <a:gd name="connsiteY0" fmla="*/ 1144373 h 4207341"/>
                      <a:gd name="connsiteX1" fmla="*/ 1397915 w 1669513"/>
                      <a:gd name="connsiteY1" fmla="*/ 1249007 h 4207341"/>
                      <a:gd name="connsiteX2" fmla="*/ 1408847 w 1669513"/>
                      <a:gd name="connsiteY2" fmla="*/ 1254863 h 4207341"/>
                      <a:gd name="connsiteX3" fmla="*/ 1518613 w 1669513"/>
                      <a:gd name="connsiteY3" fmla="*/ 1868405 h 4207341"/>
                      <a:gd name="connsiteX4" fmla="*/ 1593606 w 1669513"/>
                      <a:gd name="connsiteY4" fmla="*/ 4120007 h 4207341"/>
                      <a:gd name="connsiteX5" fmla="*/ 347102 w 1669513"/>
                      <a:gd name="connsiteY5" fmla="*/ 4102608 h 4207341"/>
                      <a:gd name="connsiteX6" fmla="*/ 3530 w 1669513"/>
                      <a:gd name="connsiteY6" fmla="*/ 3145174 h 4207341"/>
                      <a:gd name="connsiteX7" fmla="*/ 169920 w 1669513"/>
                      <a:gd name="connsiteY7" fmla="*/ 2961538 h 4207341"/>
                      <a:gd name="connsiteX8" fmla="*/ 349157 w 1669513"/>
                      <a:gd name="connsiteY8" fmla="*/ 1254863 h 4207341"/>
                      <a:gd name="connsiteX9" fmla="*/ 360088 w 1669513"/>
                      <a:gd name="connsiteY9" fmla="*/ 1249007 h 4207341"/>
                      <a:gd name="connsiteX10" fmla="*/ 879002 w 1669513"/>
                      <a:gd name="connsiteY10" fmla="*/ 1144373 h 4207341"/>
                      <a:gd name="connsiteX11" fmla="*/ 728564 w 1669513"/>
                      <a:gd name="connsiteY11" fmla="*/ 956 h 4207341"/>
                      <a:gd name="connsiteX12" fmla="*/ 1543962 w 1669513"/>
                      <a:gd name="connsiteY12" fmla="*/ 125538 h 4207341"/>
                      <a:gd name="connsiteX13" fmla="*/ 1500549 w 1669513"/>
                      <a:gd name="connsiteY13" fmla="*/ 623020 h 4207341"/>
                      <a:gd name="connsiteX14" fmla="*/ 1500699 w 1669513"/>
                      <a:gd name="connsiteY14" fmla="*/ 623103 h 4207341"/>
                      <a:gd name="connsiteX15" fmla="*/ 1585346 w 1669513"/>
                      <a:gd name="connsiteY15" fmla="*/ 745105 h 4207341"/>
                      <a:gd name="connsiteX16" fmla="*/ 1435344 w 1669513"/>
                      <a:gd name="connsiteY16" fmla="*/ 1004176 h 4207341"/>
                      <a:gd name="connsiteX17" fmla="*/ 1408847 w 1669513"/>
                      <a:gd name="connsiteY17" fmla="*/ 1254863 h 4207341"/>
                      <a:gd name="connsiteX18" fmla="*/ 1397915 w 1669513"/>
                      <a:gd name="connsiteY18" fmla="*/ 1249007 h 4207341"/>
                      <a:gd name="connsiteX19" fmla="*/ 879002 w 1669513"/>
                      <a:gd name="connsiteY19" fmla="*/ 1144372 h 4207341"/>
                      <a:gd name="connsiteX20" fmla="*/ 360088 w 1669513"/>
                      <a:gd name="connsiteY20" fmla="*/ 1249007 h 4207341"/>
                      <a:gd name="connsiteX21" fmla="*/ 349157 w 1669513"/>
                      <a:gd name="connsiteY21" fmla="*/ 1254862 h 4207341"/>
                      <a:gd name="connsiteX22" fmla="*/ 349157 w 1669513"/>
                      <a:gd name="connsiteY22" fmla="*/ 1019306 h 4207341"/>
                      <a:gd name="connsiteX23" fmla="*/ 322661 w 1669513"/>
                      <a:gd name="connsiteY23" fmla="*/ 1004176 h 4207341"/>
                      <a:gd name="connsiteX24" fmla="*/ 231925 w 1669513"/>
                      <a:gd name="connsiteY24" fmla="*/ 745106 h 4207341"/>
                      <a:gd name="connsiteX25" fmla="*/ 246424 w 1669513"/>
                      <a:gd name="connsiteY25" fmla="*/ 680093 h 4207341"/>
                      <a:gd name="connsiteX26" fmla="*/ 269120 w 1669513"/>
                      <a:gd name="connsiteY26" fmla="*/ 648167 h 4207341"/>
                      <a:gd name="connsiteX27" fmla="*/ 163523 w 1669513"/>
                      <a:gd name="connsiteY27" fmla="*/ 118372 h 4207341"/>
                      <a:gd name="connsiteX28" fmla="*/ 728564 w 1669513"/>
                      <a:gd name="connsiteY28" fmla="*/ 956 h 4207341"/>
                      <a:gd name="connsiteX0" fmla="*/ 883914 w 1674425"/>
                      <a:gd name="connsiteY0" fmla="*/ 1144373 h 4207341"/>
                      <a:gd name="connsiteX1" fmla="*/ 1402827 w 1674425"/>
                      <a:gd name="connsiteY1" fmla="*/ 1249007 h 4207341"/>
                      <a:gd name="connsiteX2" fmla="*/ 1413759 w 1674425"/>
                      <a:gd name="connsiteY2" fmla="*/ 1254863 h 4207341"/>
                      <a:gd name="connsiteX3" fmla="*/ 1523525 w 1674425"/>
                      <a:gd name="connsiteY3" fmla="*/ 1868405 h 4207341"/>
                      <a:gd name="connsiteX4" fmla="*/ 1598518 w 1674425"/>
                      <a:gd name="connsiteY4" fmla="*/ 4120007 h 4207341"/>
                      <a:gd name="connsiteX5" fmla="*/ 352014 w 1674425"/>
                      <a:gd name="connsiteY5" fmla="*/ 4102608 h 4207341"/>
                      <a:gd name="connsiteX6" fmla="*/ 8442 w 1674425"/>
                      <a:gd name="connsiteY6" fmla="*/ 3145174 h 4207341"/>
                      <a:gd name="connsiteX7" fmla="*/ 65294 w 1674425"/>
                      <a:gd name="connsiteY7" fmla="*/ 2966301 h 4207341"/>
                      <a:gd name="connsiteX8" fmla="*/ 354069 w 1674425"/>
                      <a:gd name="connsiteY8" fmla="*/ 1254863 h 4207341"/>
                      <a:gd name="connsiteX9" fmla="*/ 365000 w 1674425"/>
                      <a:gd name="connsiteY9" fmla="*/ 1249007 h 4207341"/>
                      <a:gd name="connsiteX10" fmla="*/ 883914 w 1674425"/>
                      <a:gd name="connsiteY10" fmla="*/ 1144373 h 4207341"/>
                      <a:gd name="connsiteX11" fmla="*/ 733476 w 1674425"/>
                      <a:gd name="connsiteY11" fmla="*/ 956 h 4207341"/>
                      <a:gd name="connsiteX12" fmla="*/ 1548874 w 1674425"/>
                      <a:gd name="connsiteY12" fmla="*/ 125538 h 4207341"/>
                      <a:gd name="connsiteX13" fmla="*/ 1505461 w 1674425"/>
                      <a:gd name="connsiteY13" fmla="*/ 623020 h 4207341"/>
                      <a:gd name="connsiteX14" fmla="*/ 1505611 w 1674425"/>
                      <a:gd name="connsiteY14" fmla="*/ 623103 h 4207341"/>
                      <a:gd name="connsiteX15" fmla="*/ 1590258 w 1674425"/>
                      <a:gd name="connsiteY15" fmla="*/ 745105 h 4207341"/>
                      <a:gd name="connsiteX16" fmla="*/ 1440256 w 1674425"/>
                      <a:gd name="connsiteY16" fmla="*/ 1004176 h 4207341"/>
                      <a:gd name="connsiteX17" fmla="*/ 1413759 w 1674425"/>
                      <a:gd name="connsiteY17" fmla="*/ 1254863 h 4207341"/>
                      <a:gd name="connsiteX18" fmla="*/ 1402827 w 1674425"/>
                      <a:gd name="connsiteY18" fmla="*/ 1249007 h 4207341"/>
                      <a:gd name="connsiteX19" fmla="*/ 883914 w 1674425"/>
                      <a:gd name="connsiteY19" fmla="*/ 1144372 h 4207341"/>
                      <a:gd name="connsiteX20" fmla="*/ 365000 w 1674425"/>
                      <a:gd name="connsiteY20" fmla="*/ 1249007 h 4207341"/>
                      <a:gd name="connsiteX21" fmla="*/ 354069 w 1674425"/>
                      <a:gd name="connsiteY21" fmla="*/ 1254862 h 4207341"/>
                      <a:gd name="connsiteX22" fmla="*/ 354069 w 1674425"/>
                      <a:gd name="connsiteY22" fmla="*/ 1019306 h 4207341"/>
                      <a:gd name="connsiteX23" fmla="*/ 327573 w 1674425"/>
                      <a:gd name="connsiteY23" fmla="*/ 1004176 h 4207341"/>
                      <a:gd name="connsiteX24" fmla="*/ 236837 w 1674425"/>
                      <a:gd name="connsiteY24" fmla="*/ 745106 h 4207341"/>
                      <a:gd name="connsiteX25" fmla="*/ 251336 w 1674425"/>
                      <a:gd name="connsiteY25" fmla="*/ 680093 h 4207341"/>
                      <a:gd name="connsiteX26" fmla="*/ 274032 w 1674425"/>
                      <a:gd name="connsiteY26" fmla="*/ 648167 h 4207341"/>
                      <a:gd name="connsiteX27" fmla="*/ 168435 w 1674425"/>
                      <a:gd name="connsiteY27" fmla="*/ 118372 h 4207341"/>
                      <a:gd name="connsiteX28" fmla="*/ 733476 w 1674425"/>
                      <a:gd name="connsiteY28" fmla="*/ 956 h 4207341"/>
                      <a:gd name="connsiteX0" fmla="*/ 883914 w 1674425"/>
                      <a:gd name="connsiteY0" fmla="*/ 1144373 h 4162958"/>
                      <a:gd name="connsiteX1" fmla="*/ 1402827 w 1674425"/>
                      <a:gd name="connsiteY1" fmla="*/ 1249007 h 4162958"/>
                      <a:gd name="connsiteX2" fmla="*/ 1413759 w 1674425"/>
                      <a:gd name="connsiteY2" fmla="*/ 1254863 h 4162958"/>
                      <a:gd name="connsiteX3" fmla="*/ 1523525 w 1674425"/>
                      <a:gd name="connsiteY3" fmla="*/ 1868405 h 4162958"/>
                      <a:gd name="connsiteX4" fmla="*/ 1598518 w 1674425"/>
                      <a:gd name="connsiteY4" fmla="*/ 4120007 h 4162958"/>
                      <a:gd name="connsiteX5" fmla="*/ 352014 w 1674425"/>
                      <a:gd name="connsiteY5" fmla="*/ 4102608 h 4162958"/>
                      <a:gd name="connsiteX6" fmla="*/ 8442 w 1674425"/>
                      <a:gd name="connsiteY6" fmla="*/ 3948204 h 4162958"/>
                      <a:gd name="connsiteX7" fmla="*/ 65294 w 1674425"/>
                      <a:gd name="connsiteY7" fmla="*/ 2966301 h 4162958"/>
                      <a:gd name="connsiteX8" fmla="*/ 354069 w 1674425"/>
                      <a:gd name="connsiteY8" fmla="*/ 1254863 h 4162958"/>
                      <a:gd name="connsiteX9" fmla="*/ 365000 w 1674425"/>
                      <a:gd name="connsiteY9" fmla="*/ 1249007 h 4162958"/>
                      <a:gd name="connsiteX10" fmla="*/ 883914 w 1674425"/>
                      <a:gd name="connsiteY10" fmla="*/ 1144373 h 4162958"/>
                      <a:gd name="connsiteX11" fmla="*/ 733476 w 1674425"/>
                      <a:gd name="connsiteY11" fmla="*/ 956 h 4162958"/>
                      <a:gd name="connsiteX12" fmla="*/ 1548874 w 1674425"/>
                      <a:gd name="connsiteY12" fmla="*/ 125538 h 4162958"/>
                      <a:gd name="connsiteX13" fmla="*/ 1505461 w 1674425"/>
                      <a:gd name="connsiteY13" fmla="*/ 623020 h 4162958"/>
                      <a:gd name="connsiteX14" fmla="*/ 1505611 w 1674425"/>
                      <a:gd name="connsiteY14" fmla="*/ 623103 h 4162958"/>
                      <a:gd name="connsiteX15" fmla="*/ 1590258 w 1674425"/>
                      <a:gd name="connsiteY15" fmla="*/ 745105 h 4162958"/>
                      <a:gd name="connsiteX16" fmla="*/ 1440256 w 1674425"/>
                      <a:gd name="connsiteY16" fmla="*/ 1004176 h 4162958"/>
                      <a:gd name="connsiteX17" fmla="*/ 1413759 w 1674425"/>
                      <a:gd name="connsiteY17" fmla="*/ 1254863 h 4162958"/>
                      <a:gd name="connsiteX18" fmla="*/ 1402827 w 1674425"/>
                      <a:gd name="connsiteY18" fmla="*/ 1249007 h 4162958"/>
                      <a:gd name="connsiteX19" fmla="*/ 883914 w 1674425"/>
                      <a:gd name="connsiteY19" fmla="*/ 1144372 h 4162958"/>
                      <a:gd name="connsiteX20" fmla="*/ 365000 w 1674425"/>
                      <a:gd name="connsiteY20" fmla="*/ 1249007 h 4162958"/>
                      <a:gd name="connsiteX21" fmla="*/ 354069 w 1674425"/>
                      <a:gd name="connsiteY21" fmla="*/ 1254862 h 4162958"/>
                      <a:gd name="connsiteX22" fmla="*/ 354069 w 1674425"/>
                      <a:gd name="connsiteY22" fmla="*/ 1019306 h 4162958"/>
                      <a:gd name="connsiteX23" fmla="*/ 327573 w 1674425"/>
                      <a:gd name="connsiteY23" fmla="*/ 1004176 h 4162958"/>
                      <a:gd name="connsiteX24" fmla="*/ 236837 w 1674425"/>
                      <a:gd name="connsiteY24" fmla="*/ 745106 h 4162958"/>
                      <a:gd name="connsiteX25" fmla="*/ 251336 w 1674425"/>
                      <a:gd name="connsiteY25" fmla="*/ 680093 h 4162958"/>
                      <a:gd name="connsiteX26" fmla="*/ 274032 w 1674425"/>
                      <a:gd name="connsiteY26" fmla="*/ 648167 h 4162958"/>
                      <a:gd name="connsiteX27" fmla="*/ 168435 w 1674425"/>
                      <a:gd name="connsiteY27" fmla="*/ 118372 h 4162958"/>
                      <a:gd name="connsiteX28" fmla="*/ 733476 w 1674425"/>
                      <a:gd name="connsiteY28" fmla="*/ 956 h 4162958"/>
                      <a:gd name="connsiteX0" fmla="*/ 824241 w 1614752"/>
                      <a:gd name="connsiteY0" fmla="*/ 1144373 h 4162067"/>
                      <a:gd name="connsiteX1" fmla="*/ 1343154 w 1614752"/>
                      <a:gd name="connsiteY1" fmla="*/ 1249007 h 4162067"/>
                      <a:gd name="connsiteX2" fmla="*/ 1354086 w 1614752"/>
                      <a:gd name="connsiteY2" fmla="*/ 1254863 h 4162067"/>
                      <a:gd name="connsiteX3" fmla="*/ 1463852 w 1614752"/>
                      <a:gd name="connsiteY3" fmla="*/ 1868405 h 4162067"/>
                      <a:gd name="connsiteX4" fmla="*/ 1538845 w 1614752"/>
                      <a:gd name="connsiteY4" fmla="*/ 4120007 h 4162067"/>
                      <a:gd name="connsiteX5" fmla="*/ 292341 w 1614752"/>
                      <a:gd name="connsiteY5" fmla="*/ 4102608 h 4162067"/>
                      <a:gd name="connsiteX6" fmla="*/ 112892 w 1614752"/>
                      <a:gd name="connsiteY6" fmla="*/ 3971650 h 4162067"/>
                      <a:gd name="connsiteX7" fmla="*/ 5621 w 1614752"/>
                      <a:gd name="connsiteY7" fmla="*/ 2966301 h 4162067"/>
                      <a:gd name="connsiteX8" fmla="*/ 294396 w 1614752"/>
                      <a:gd name="connsiteY8" fmla="*/ 1254863 h 4162067"/>
                      <a:gd name="connsiteX9" fmla="*/ 305327 w 1614752"/>
                      <a:gd name="connsiteY9" fmla="*/ 1249007 h 4162067"/>
                      <a:gd name="connsiteX10" fmla="*/ 824241 w 1614752"/>
                      <a:gd name="connsiteY10" fmla="*/ 1144373 h 4162067"/>
                      <a:gd name="connsiteX11" fmla="*/ 673803 w 1614752"/>
                      <a:gd name="connsiteY11" fmla="*/ 956 h 4162067"/>
                      <a:gd name="connsiteX12" fmla="*/ 1489201 w 1614752"/>
                      <a:gd name="connsiteY12" fmla="*/ 125538 h 4162067"/>
                      <a:gd name="connsiteX13" fmla="*/ 1445788 w 1614752"/>
                      <a:gd name="connsiteY13" fmla="*/ 623020 h 4162067"/>
                      <a:gd name="connsiteX14" fmla="*/ 1445938 w 1614752"/>
                      <a:gd name="connsiteY14" fmla="*/ 623103 h 4162067"/>
                      <a:gd name="connsiteX15" fmla="*/ 1530585 w 1614752"/>
                      <a:gd name="connsiteY15" fmla="*/ 745105 h 4162067"/>
                      <a:gd name="connsiteX16" fmla="*/ 1380583 w 1614752"/>
                      <a:gd name="connsiteY16" fmla="*/ 1004176 h 4162067"/>
                      <a:gd name="connsiteX17" fmla="*/ 1354086 w 1614752"/>
                      <a:gd name="connsiteY17" fmla="*/ 1254863 h 4162067"/>
                      <a:gd name="connsiteX18" fmla="*/ 1343154 w 1614752"/>
                      <a:gd name="connsiteY18" fmla="*/ 1249007 h 4162067"/>
                      <a:gd name="connsiteX19" fmla="*/ 824241 w 1614752"/>
                      <a:gd name="connsiteY19" fmla="*/ 1144372 h 4162067"/>
                      <a:gd name="connsiteX20" fmla="*/ 305327 w 1614752"/>
                      <a:gd name="connsiteY20" fmla="*/ 1249007 h 4162067"/>
                      <a:gd name="connsiteX21" fmla="*/ 294396 w 1614752"/>
                      <a:gd name="connsiteY21" fmla="*/ 1254862 h 4162067"/>
                      <a:gd name="connsiteX22" fmla="*/ 294396 w 1614752"/>
                      <a:gd name="connsiteY22" fmla="*/ 1019306 h 4162067"/>
                      <a:gd name="connsiteX23" fmla="*/ 267900 w 1614752"/>
                      <a:gd name="connsiteY23" fmla="*/ 1004176 h 4162067"/>
                      <a:gd name="connsiteX24" fmla="*/ 177164 w 1614752"/>
                      <a:gd name="connsiteY24" fmla="*/ 745106 h 4162067"/>
                      <a:gd name="connsiteX25" fmla="*/ 191663 w 1614752"/>
                      <a:gd name="connsiteY25" fmla="*/ 680093 h 4162067"/>
                      <a:gd name="connsiteX26" fmla="*/ 214359 w 1614752"/>
                      <a:gd name="connsiteY26" fmla="*/ 648167 h 4162067"/>
                      <a:gd name="connsiteX27" fmla="*/ 108762 w 1614752"/>
                      <a:gd name="connsiteY27" fmla="*/ 118372 h 4162067"/>
                      <a:gd name="connsiteX28" fmla="*/ 673803 w 1614752"/>
                      <a:gd name="connsiteY28" fmla="*/ 956 h 4162067"/>
                      <a:gd name="connsiteX0" fmla="*/ 824241 w 1614752"/>
                      <a:gd name="connsiteY0" fmla="*/ 1144373 h 4144560"/>
                      <a:gd name="connsiteX1" fmla="*/ 1343154 w 1614752"/>
                      <a:gd name="connsiteY1" fmla="*/ 1249007 h 4144560"/>
                      <a:gd name="connsiteX2" fmla="*/ 1354086 w 1614752"/>
                      <a:gd name="connsiteY2" fmla="*/ 1254863 h 4144560"/>
                      <a:gd name="connsiteX3" fmla="*/ 1463852 w 1614752"/>
                      <a:gd name="connsiteY3" fmla="*/ 1868405 h 4144560"/>
                      <a:gd name="connsiteX4" fmla="*/ 1538845 w 1614752"/>
                      <a:gd name="connsiteY4" fmla="*/ 4120007 h 4144560"/>
                      <a:gd name="connsiteX5" fmla="*/ 831602 w 1614752"/>
                      <a:gd name="connsiteY5" fmla="*/ 3991239 h 4144560"/>
                      <a:gd name="connsiteX6" fmla="*/ 112892 w 1614752"/>
                      <a:gd name="connsiteY6" fmla="*/ 3971650 h 4144560"/>
                      <a:gd name="connsiteX7" fmla="*/ 5621 w 1614752"/>
                      <a:gd name="connsiteY7" fmla="*/ 2966301 h 4144560"/>
                      <a:gd name="connsiteX8" fmla="*/ 294396 w 1614752"/>
                      <a:gd name="connsiteY8" fmla="*/ 1254863 h 4144560"/>
                      <a:gd name="connsiteX9" fmla="*/ 305327 w 1614752"/>
                      <a:gd name="connsiteY9" fmla="*/ 1249007 h 4144560"/>
                      <a:gd name="connsiteX10" fmla="*/ 824241 w 1614752"/>
                      <a:gd name="connsiteY10" fmla="*/ 1144373 h 4144560"/>
                      <a:gd name="connsiteX11" fmla="*/ 673803 w 1614752"/>
                      <a:gd name="connsiteY11" fmla="*/ 956 h 4144560"/>
                      <a:gd name="connsiteX12" fmla="*/ 1489201 w 1614752"/>
                      <a:gd name="connsiteY12" fmla="*/ 125538 h 4144560"/>
                      <a:gd name="connsiteX13" fmla="*/ 1445788 w 1614752"/>
                      <a:gd name="connsiteY13" fmla="*/ 623020 h 4144560"/>
                      <a:gd name="connsiteX14" fmla="*/ 1445938 w 1614752"/>
                      <a:gd name="connsiteY14" fmla="*/ 623103 h 4144560"/>
                      <a:gd name="connsiteX15" fmla="*/ 1530585 w 1614752"/>
                      <a:gd name="connsiteY15" fmla="*/ 745105 h 4144560"/>
                      <a:gd name="connsiteX16" fmla="*/ 1380583 w 1614752"/>
                      <a:gd name="connsiteY16" fmla="*/ 1004176 h 4144560"/>
                      <a:gd name="connsiteX17" fmla="*/ 1354086 w 1614752"/>
                      <a:gd name="connsiteY17" fmla="*/ 1254863 h 4144560"/>
                      <a:gd name="connsiteX18" fmla="*/ 1343154 w 1614752"/>
                      <a:gd name="connsiteY18" fmla="*/ 1249007 h 4144560"/>
                      <a:gd name="connsiteX19" fmla="*/ 824241 w 1614752"/>
                      <a:gd name="connsiteY19" fmla="*/ 1144372 h 4144560"/>
                      <a:gd name="connsiteX20" fmla="*/ 305327 w 1614752"/>
                      <a:gd name="connsiteY20" fmla="*/ 1249007 h 4144560"/>
                      <a:gd name="connsiteX21" fmla="*/ 294396 w 1614752"/>
                      <a:gd name="connsiteY21" fmla="*/ 1254862 h 4144560"/>
                      <a:gd name="connsiteX22" fmla="*/ 294396 w 1614752"/>
                      <a:gd name="connsiteY22" fmla="*/ 1019306 h 4144560"/>
                      <a:gd name="connsiteX23" fmla="*/ 267900 w 1614752"/>
                      <a:gd name="connsiteY23" fmla="*/ 1004176 h 4144560"/>
                      <a:gd name="connsiteX24" fmla="*/ 177164 w 1614752"/>
                      <a:gd name="connsiteY24" fmla="*/ 745106 h 4144560"/>
                      <a:gd name="connsiteX25" fmla="*/ 191663 w 1614752"/>
                      <a:gd name="connsiteY25" fmla="*/ 680093 h 4144560"/>
                      <a:gd name="connsiteX26" fmla="*/ 214359 w 1614752"/>
                      <a:gd name="connsiteY26" fmla="*/ 648167 h 4144560"/>
                      <a:gd name="connsiteX27" fmla="*/ 108762 w 1614752"/>
                      <a:gd name="connsiteY27" fmla="*/ 118372 h 4144560"/>
                      <a:gd name="connsiteX28" fmla="*/ 673803 w 1614752"/>
                      <a:gd name="connsiteY28" fmla="*/ 956 h 4144560"/>
                      <a:gd name="connsiteX0" fmla="*/ 824241 w 1578306"/>
                      <a:gd name="connsiteY0" fmla="*/ 1144373 h 4061735"/>
                      <a:gd name="connsiteX1" fmla="*/ 1343154 w 1578306"/>
                      <a:gd name="connsiteY1" fmla="*/ 1249007 h 4061735"/>
                      <a:gd name="connsiteX2" fmla="*/ 1354086 w 1578306"/>
                      <a:gd name="connsiteY2" fmla="*/ 1254863 h 4061735"/>
                      <a:gd name="connsiteX3" fmla="*/ 1463852 w 1578306"/>
                      <a:gd name="connsiteY3" fmla="*/ 1868405 h 4061735"/>
                      <a:gd name="connsiteX4" fmla="*/ 1491953 w 1578306"/>
                      <a:gd name="connsiteY4" fmla="*/ 3967607 h 4061735"/>
                      <a:gd name="connsiteX5" fmla="*/ 831602 w 1578306"/>
                      <a:gd name="connsiteY5" fmla="*/ 3991239 h 4061735"/>
                      <a:gd name="connsiteX6" fmla="*/ 112892 w 1578306"/>
                      <a:gd name="connsiteY6" fmla="*/ 3971650 h 4061735"/>
                      <a:gd name="connsiteX7" fmla="*/ 5621 w 1578306"/>
                      <a:gd name="connsiteY7" fmla="*/ 2966301 h 4061735"/>
                      <a:gd name="connsiteX8" fmla="*/ 294396 w 1578306"/>
                      <a:gd name="connsiteY8" fmla="*/ 1254863 h 4061735"/>
                      <a:gd name="connsiteX9" fmla="*/ 305327 w 1578306"/>
                      <a:gd name="connsiteY9" fmla="*/ 1249007 h 4061735"/>
                      <a:gd name="connsiteX10" fmla="*/ 824241 w 1578306"/>
                      <a:gd name="connsiteY10" fmla="*/ 1144373 h 4061735"/>
                      <a:gd name="connsiteX11" fmla="*/ 673803 w 1578306"/>
                      <a:gd name="connsiteY11" fmla="*/ 956 h 4061735"/>
                      <a:gd name="connsiteX12" fmla="*/ 1489201 w 1578306"/>
                      <a:gd name="connsiteY12" fmla="*/ 125538 h 4061735"/>
                      <a:gd name="connsiteX13" fmla="*/ 1445788 w 1578306"/>
                      <a:gd name="connsiteY13" fmla="*/ 623020 h 4061735"/>
                      <a:gd name="connsiteX14" fmla="*/ 1445938 w 1578306"/>
                      <a:gd name="connsiteY14" fmla="*/ 623103 h 4061735"/>
                      <a:gd name="connsiteX15" fmla="*/ 1530585 w 1578306"/>
                      <a:gd name="connsiteY15" fmla="*/ 745105 h 4061735"/>
                      <a:gd name="connsiteX16" fmla="*/ 1380583 w 1578306"/>
                      <a:gd name="connsiteY16" fmla="*/ 1004176 h 4061735"/>
                      <a:gd name="connsiteX17" fmla="*/ 1354086 w 1578306"/>
                      <a:gd name="connsiteY17" fmla="*/ 1254863 h 4061735"/>
                      <a:gd name="connsiteX18" fmla="*/ 1343154 w 1578306"/>
                      <a:gd name="connsiteY18" fmla="*/ 1249007 h 4061735"/>
                      <a:gd name="connsiteX19" fmla="*/ 824241 w 1578306"/>
                      <a:gd name="connsiteY19" fmla="*/ 1144372 h 4061735"/>
                      <a:gd name="connsiteX20" fmla="*/ 305327 w 1578306"/>
                      <a:gd name="connsiteY20" fmla="*/ 1249007 h 4061735"/>
                      <a:gd name="connsiteX21" fmla="*/ 294396 w 1578306"/>
                      <a:gd name="connsiteY21" fmla="*/ 1254862 h 4061735"/>
                      <a:gd name="connsiteX22" fmla="*/ 294396 w 1578306"/>
                      <a:gd name="connsiteY22" fmla="*/ 1019306 h 4061735"/>
                      <a:gd name="connsiteX23" fmla="*/ 267900 w 1578306"/>
                      <a:gd name="connsiteY23" fmla="*/ 1004176 h 4061735"/>
                      <a:gd name="connsiteX24" fmla="*/ 177164 w 1578306"/>
                      <a:gd name="connsiteY24" fmla="*/ 745106 h 4061735"/>
                      <a:gd name="connsiteX25" fmla="*/ 191663 w 1578306"/>
                      <a:gd name="connsiteY25" fmla="*/ 680093 h 4061735"/>
                      <a:gd name="connsiteX26" fmla="*/ 214359 w 1578306"/>
                      <a:gd name="connsiteY26" fmla="*/ 648167 h 4061735"/>
                      <a:gd name="connsiteX27" fmla="*/ 108762 w 1578306"/>
                      <a:gd name="connsiteY27" fmla="*/ 118372 h 4061735"/>
                      <a:gd name="connsiteX28" fmla="*/ 673803 w 1578306"/>
                      <a:gd name="connsiteY28" fmla="*/ 956 h 4061735"/>
                      <a:gd name="connsiteX0" fmla="*/ 824241 w 1601749"/>
                      <a:gd name="connsiteY0" fmla="*/ 1144373 h 4061735"/>
                      <a:gd name="connsiteX1" fmla="*/ 1343154 w 1601749"/>
                      <a:gd name="connsiteY1" fmla="*/ 1249007 h 4061735"/>
                      <a:gd name="connsiteX2" fmla="*/ 1354086 w 1601749"/>
                      <a:gd name="connsiteY2" fmla="*/ 1254863 h 4061735"/>
                      <a:gd name="connsiteX3" fmla="*/ 1463852 w 1601749"/>
                      <a:gd name="connsiteY3" fmla="*/ 1868405 h 4061735"/>
                      <a:gd name="connsiteX4" fmla="*/ 1491953 w 1601749"/>
                      <a:gd name="connsiteY4" fmla="*/ 3967607 h 4061735"/>
                      <a:gd name="connsiteX5" fmla="*/ 831602 w 1601749"/>
                      <a:gd name="connsiteY5" fmla="*/ 3991239 h 4061735"/>
                      <a:gd name="connsiteX6" fmla="*/ 112892 w 1601749"/>
                      <a:gd name="connsiteY6" fmla="*/ 3971650 h 4061735"/>
                      <a:gd name="connsiteX7" fmla="*/ 5621 w 1601749"/>
                      <a:gd name="connsiteY7" fmla="*/ 2966301 h 4061735"/>
                      <a:gd name="connsiteX8" fmla="*/ 294396 w 1601749"/>
                      <a:gd name="connsiteY8" fmla="*/ 1254863 h 4061735"/>
                      <a:gd name="connsiteX9" fmla="*/ 305327 w 1601749"/>
                      <a:gd name="connsiteY9" fmla="*/ 1249007 h 4061735"/>
                      <a:gd name="connsiteX10" fmla="*/ 824241 w 1601749"/>
                      <a:gd name="connsiteY10" fmla="*/ 1144373 h 4061735"/>
                      <a:gd name="connsiteX11" fmla="*/ 673803 w 1601749"/>
                      <a:gd name="connsiteY11" fmla="*/ 956 h 4061735"/>
                      <a:gd name="connsiteX12" fmla="*/ 1489201 w 1601749"/>
                      <a:gd name="connsiteY12" fmla="*/ 125538 h 4061735"/>
                      <a:gd name="connsiteX13" fmla="*/ 1445788 w 1601749"/>
                      <a:gd name="connsiteY13" fmla="*/ 623020 h 4061735"/>
                      <a:gd name="connsiteX14" fmla="*/ 1445938 w 1601749"/>
                      <a:gd name="connsiteY14" fmla="*/ 623103 h 4061735"/>
                      <a:gd name="connsiteX15" fmla="*/ 1530585 w 1601749"/>
                      <a:gd name="connsiteY15" fmla="*/ 745105 h 4061735"/>
                      <a:gd name="connsiteX16" fmla="*/ 1380583 w 1601749"/>
                      <a:gd name="connsiteY16" fmla="*/ 1004176 h 4061735"/>
                      <a:gd name="connsiteX17" fmla="*/ 1354086 w 1601749"/>
                      <a:gd name="connsiteY17" fmla="*/ 1254863 h 4061735"/>
                      <a:gd name="connsiteX18" fmla="*/ 1343154 w 1601749"/>
                      <a:gd name="connsiteY18" fmla="*/ 1249007 h 4061735"/>
                      <a:gd name="connsiteX19" fmla="*/ 824241 w 1601749"/>
                      <a:gd name="connsiteY19" fmla="*/ 1144372 h 4061735"/>
                      <a:gd name="connsiteX20" fmla="*/ 305327 w 1601749"/>
                      <a:gd name="connsiteY20" fmla="*/ 1249007 h 4061735"/>
                      <a:gd name="connsiteX21" fmla="*/ 294396 w 1601749"/>
                      <a:gd name="connsiteY21" fmla="*/ 1254862 h 4061735"/>
                      <a:gd name="connsiteX22" fmla="*/ 294396 w 1601749"/>
                      <a:gd name="connsiteY22" fmla="*/ 1019306 h 4061735"/>
                      <a:gd name="connsiteX23" fmla="*/ 267900 w 1601749"/>
                      <a:gd name="connsiteY23" fmla="*/ 1004176 h 4061735"/>
                      <a:gd name="connsiteX24" fmla="*/ 177164 w 1601749"/>
                      <a:gd name="connsiteY24" fmla="*/ 745106 h 4061735"/>
                      <a:gd name="connsiteX25" fmla="*/ 191663 w 1601749"/>
                      <a:gd name="connsiteY25" fmla="*/ 680093 h 4061735"/>
                      <a:gd name="connsiteX26" fmla="*/ 214359 w 1601749"/>
                      <a:gd name="connsiteY26" fmla="*/ 648167 h 4061735"/>
                      <a:gd name="connsiteX27" fmla="*/ 108762 w 1601749"/>
                      <a:gd name="connsiteY27" fmla="*/ 118372 h 4061735"/>
                      <a:gd name="connsiteX28" fmla="*/ 673803 w 1601749"/>
                      <a:gd name="connsiteY28" fmla="*/ 956 h 4061735"/>
                      <a:gd name="connsiteX0" fmla="*/ 854800 w 1632308"/>
                      <a:gd name="connsiteY0" fmla="*/ 1144373 h 4040500"/>
                      <a:gd name="connsiteX1" fmla="*/ 1373713 w 1632308"/>
                      <a:gd name="connsiteY1" fmla="*/ 1249007 h 4040500"/>
                      <a:gd name="connsiteX2" fmla="*/ 1384645 w 1632308"/>
                      <a:gd name="connsiteY2" fmla="*/ 1254863 h 4040500"/>
                      <a:gd name="connsiteX3" fmla="*/ 1494411 w 1632308"/>
                      <a:gd name="connsiteY3" fmla="*/ 1868405 h 4040500"/>
                      <a:gd name="connsiteX4" fmla="*/ 1522512 w 1632308"/>
                      <a:gd name="connsiteY4" fmla="*/ 3967607 h 4040500"/>
                      <a:gd name="connsiteX5" fmla="*/ 862161 w 1632308"/>
                      <a:gd name="connsiteY5" fmla="*/ 3991239 h 4040500"/>
                      <a:gd name="connsiteX6" fmla="*/ 14497 w 1632308"/>
                      <a:gd name="connsiteY6" fmla="*/ 3942342 h 4040500"/>
                      <a:gd name="connsiteX7" fmla="*/ 36180 w 1632308"/>
                      <a:gd name="connsiteY7" fmla="*/ 2966301 h 4040500"/>
                      <a:gd name="connsiteX8" fmla="*/ 324955 w 1632308"/>
                      <a:gd name="connsiteY8" fmla="*/ 1254863 h 4040500"/>
                      <a:gd name="connsiteX9" fmla="*/ 335886 w 1632308"/>
                      <a:gd name="connsiteY9" fmla="*/ 1249007 h 4040500"/>
                      <a:gd name="connsiteX10" fmla="*/ 854800 w 1632308"/>
                      <a:gd name="connsiteY10" fmla="*/ 1144373 h 4040500"/>
                      <a:gd name="connsiteX11" fmla="*/ 704362 w 1632308"/>
                      <a:gd name="connsiteY11" fmla="*/ 956 h 4040500"/>
                      <a:gd name="connsiteX12" fmla="*/ 1519760 w 1632308"/>
                      <a:gd name="connsiteY12" fmla="*/ 125538 h 4040500"/>
                      <a:gd name="connsiteX13" fmla="*/ 1476347 w 1632308"/>
                      <a:gd name="connsiteY13" fmla="*/ 623020 h 4040500"/>
                      <a:gd name="connsiteX14" fmla="*/ 1476497 w 1632308"/>
                      <a:gd name="connsiteY14" fmla="*/ 623103 h 4040500"/>
                      <a:gd name="connsiteX15" fmla="*/ 1561144 w 1632308"/>
                      <a:gd name="connsiteY15" fmla="*/ 745105 h 4040500"/>
                      <a:gd name="connsiteX16" fmla="*/ 1411142 w 1632308"/>
                      <a:gd name="connsiteY16" fmla="*/ 1004176 h 4040500"/>
                      <a:gd name="connsiteX17" fmla="*/ 1384645 w 1632308"/>
                      <a:gd name="connsiteY17" fmla="*/ 1254863 h 4040500"/>
                      <a:gd name="connsiteX18" fmla="*/ 1373713 w 1632308"/>
                      <a:gd name="connsiteY18" fmla="*/ 1249007 h 4040500"/>
                      <a:gd name="connsiteX19" fmla="*/ 854800 w 1632308"/>
                      <a:gd name="connsiteY19" fmla="*/ 1144372 h 4040500"/>
                      <a:gd name="connsiteX20" fmla="*/ 335886 w 1632308"/>
                      <a:gd name="connsiteY20" fmla="*/ 1249007 h 4040500"/>
                      <a:gd name="connsiteX21" fmla="*/ 324955 w 1632308"/>
                      <a:gd name="connsiteY21" fmla="*/ 1254862 h 4040500"/>
                      <a:gd name="connsiteX22" fmla="*/ 324955 w 1632308"/>
                      <a:gd name="connsiteY22" fmla="*/ 1019306 h 4040500"/>
                      <a:gd name="connsiteX23" fmla="*/ 298459 w 1632308"/>
                      <a:gd name="connsiteY23" fmla="*/ 1004176 h 4040500"/>
                      <a:gd name="connsiteX24" fmla="*/ 207723 w 1632308"/>
                      <a:gd name="connsiteY24" fmla="*/ 745106 h 4040500"/>
                      <a:gd name="connsiteX25" fmla="*/ 222222 w 1632308"/>
                      <a:gd name="connsiteY25" fmla="*/ 680093 h 4040500"/>
                      <a:gd name="connsiteX26" fmla="*/ 244918 w 1632308"/>
                      <a:gd name="connsiteY26" fmla="*/ 648167 h 4040500"/>
                      <a:gd name="connsiteX27" fmla="*/ 139321 w 1632308"/>
                      <a:gd name="connsiteY27" fmla="*/ 118372 h 4040500"/>
                      <a:gd name="connsiteX28" fmla="*/ 704362 w 1632308"/>
                      <a:gd name="connsiteY28" fmla="*/ 956 h 4040500"/>
                      <a:gd name="connsiteX0" fmla="*/ 891262 w 1668770"/>
                      <a:gd name="connsiteY0" fmla="*/ 1144373 h 4040500"/>
                      <a:gd name="connsiteX1" fmla="*/ 1410175 w 1668770"/>
                      <a:gd name="connsiteY1" fmla="*/ 1249007 h 4040500"/>
                      <a:gd name="connsiteX2" fmla="*/ 1421107 w 1668770"/>
                      <a:gd name="connsiteY2" fmla="*/ 1254863 h 4040500"/>
                      <a:gd name="connsiteX3" fmla="*/ 1530873 w 1668770"/>
                      <a:gd name="connsiteY3" fmla="*/ 1868405 h 4040500"/>
                      <a:gd name="connsiteX4" fmla="*/ 1558974 w 1668770"/>
                      <a:gd name="connsiteY4" fmla="*/ 3967607 h 4040500"/>
                      <a:gd name="connsiteX5" fmla="*/ 898623 w 1668770"/>
                      <a:gd name="connsiteY5" fmla="*/ 3991239 h 4040500"/>
                      <a:gd name="connsiteX6" fmla="*/ 50959 w 1668770"/>
                      <a:gd name="connsiteY6" fmla="*/ 3942342 h 4040500"/>
                      <a:gd name="connsiteX7" fmla="*/ 72642 w 1668770"/>
                      <a:gd name="connsiteY7" fmla="*/ 2966301 h 4040500"/>
                      <a:gd name="connsiteX8" fmla="*/ 361417 w 1668770"/>
                      <a:gd name="connsiteY8" fmla="*/ 1254863 h 4040500"/>
                      <a:gd name="connsiteX9" fmla="*/ 372348 w 1668770"/>
                      <a:gd name="connsiteY9" fmla="*/ 1249007 h 4040500"/>
                      <a:gd name="connsiteX10" fmla="*/ 891262 w 1668770"/>
                      <a:gd name="connsiteY10" fmla="*/ 1144373 h 4040500"/>
                      <a:gd name="connsiteX11" fmla="*/ 740824 w 1668770"/>
                      <a:gd name="connsiteY11" fmla="*/ 956 h 4040500"/>
                      <a:gd name="connsiteX12" fmla="*/ 1556222 w 1668770"/>
                      <a:gd name="connsiteY12" fmla="*/ 125538 h 4040500"/>
                      <a:gd name="connsiteX13" fmla="*/ 1512809 w 1668770"/>
                      <a:gd name="connsiteY13" fmla="*/ 623020 h 4040500"/>
                      <a:gd name="connsiteX14" fmla="*/ 1512959 w 1668770"/>
                      <a:gd name="connsiteY14" fmla="*/ 623103 h 4040500"/>
                      <a:gd name="connsiteX15" fmla="*/ 1597606 w 1668770"/>
                      <a:gd name="connsiteY15" fmla="*/ 745105 h 4040500"/>
                      <a:gd name="connsiteX16" fmla="*/ 1447604 w 1668770"/>
                      <a:gd name="connsiteY16" fmla="*/ 1004176 h 4040500"/>
                      <a:gd name="connsiteX17" fmla="*/ 1421107 w 1668770"/>
                      <a:gd name="connsiteY17" fmla="*/ 1254863 h 4040500"/>
                      <a:gd name="connsiteX18" fmla="*/ 1410175 w 1668770"/>
                      <a:gd name="connsiteY18" fmla="*/ 1249007 h 4040500"/>
                      <a:gd name="connsiteX19" fmla="*/ 891262 w 1668770"/>
                      <a:gd name="connsiteY19" fmla="*/ 1144372 h 4040500"/>
                      <a:gd name="connsiteX20" fmla="*/ 372348 w 1668770"/>
                      <a:gd name="connsiteY20" fmla="*/ 1249007 h 4040500"/>
                      <a:gd name="connsiteX21" fmla="*/ 361417 w 1668770"/>
                      <a:gd name="connsiteY21" fmla="*/ 1254862 h 4040500"/>
                      <a:gd name="connsiteX22" fmla="*/ 361417 w 1668770"/>
                      <a:gd name="connsiteY22" fmla="*/ 1019306 h 4040500"/>
                      <a:gd name="connsiteX23" fmla="*/ 334921 w 1668770"/>
                      <a:gd name="connsiteY23" fmla="*/ 1004176 h 4040500"/>
                      <a:gd name="connsiteX24" fmla="*/ 244185 w 1668770"/>
                      <a:gd name="connsiteY24" fmla="*/ 745106 h 4040500"/>
                      <a:gd name="connsiteX25" fmla="*/ 258684 w 1668770"/>
                      <a:gd name="connsiteY25" fmla="*/ 680093 h 4040500"/>
                      <a:gd name="connsiteX26" fmla="*/ 281380 w 1668770"/>
                      <a:gd name="connsiteY26" fmla="*/ 648167 h 4040500"/>
                      <a:gd name="connsiteX27" fmla="*/ 175783 w 1668770"/>
                      <a:gd name="connsiteY27" fmla="*/ 118372 h 4040500"/>
                      <a:gd name="connsiteX28" fmla="*/ 740824 w 1668770"/>
                      <a:gd name="connsiteY28" fmla="*/ 956 h 4040500"/>
                      <a:gd name="connsiteX0" fmla="*/ 870935 w 1648443"/>
                      <a:gd name="connsiteY0" fmla="*/ 1144373 h 4048823"/>
                      <a:gd name="connsiteX1" fmla="*/ 1389848 w 1648443"/>
                      <a:gd name="connsiteY1" fmla="*/ 1249007 h 4048823"/>
                      <a:gd name="connsiteX2" fmla="*/ 1400780 w 1648443"/>
                      <a:gd name="connsiteY2" fmla="*/ 1254863 h 4048823"/>
                      <a:gd name="connsiteX3" fmla="*/ 1510546 w 1648443"/>
                      <a:gd name="connsiteY3" fmla="*/ 1868405 h 4048823"/>
                      <a:gd name="connsiteX4" fmla="*/ 1538647 w 1648443"/>
                      <a:gd name="connsiteY4" fmla="*/ 3967607 h 4048823"/>
                      <a:gd name="connsiteX5" fmla="*/ 878296 w 1648443"/>
                      <a:gd name="connsiteY5" fmla="*/ 3991239 h 4048823"/>
                      <a:gd name="connsiteX6" fmla="*/ 59939 w 1648443"/>
                      <a:gd name="connsiteY6" fmla="*/ 3954066 h 4048823"/>
                      <a:gd name="connsiteX7" fmla="*/ 52315 w 1648443"/>
                      <a:gd name="connsiteY7" fmla="*/ 2966301 h 4048823"/>
                      <a:gd name="connsiteX8" fmla="*/ 341090 w 1648443"/>
                      <a:gd name="connsiteY8" fmla="*/ 1254863 h 4048823"/>
                      <a:gd name="connsiteX9" fmla="*/ 352021 w 1648443"/>
                      <a:gd name="connsiteY9" fmla="*/ 1249007 h 4048823"/>
                      <a:gd name="connsiteX10" fmla="*/ 870935 w 1648443"/>
                      <a:gd name="connsiteY10" fmla="*/ 1144373 h 4048823"/>
                      <a:gd name="connsiteX11" fmla="*/ 720497 w 1648443"/>
                      <a:gd name="connsiteY11" fmla="*/ 956 h 4048823"/>
                      <a:gd name="connsiteX12" fmla="*/ 1535895 w 1648443"/>
                      <a:gd name="connsiteY12" fmla="*/ 125538 h 4048823"/>
                      <a:gd name="connsiteX13" fmla="*/ 1492482 w 1648443"/>
                      <a:gd name="connsiteY13" fmla="*/ 623020 h 4048823"/>
                      <a:gd name="connsiteX14" fmla="*/ 1492632 w 1648443"/>
                      <a:gd name="connsiteY14" fmla="*/ 623103 h 4048823"/>
                      <a:gd name="connsiteX15" fmla="*/ 1577279 w 1648443"/>
                      <a:gd name="connsiteY15" fmla="*/ 745105 h 4048823"/>
                      <a:gd name="connsiteX16" fmla="*/ 1427277 w 1648443"/>
                      <a:gd name="connsiteY16" fmla="*/ 1004176 h 4048823"/>
                      <a:gd name="connsiteX17" fmla="*/ 1400780 w 1648443"/>
                      <a:gd name="connsiteY17" fmla="*/ 1254863 h 4048823"/>
                      <a:gd name="connsiteX18" fmla="*/ 1389848 w 1648443"/>
                      <a:gd name="connsiteY18" fmla="*/ 1249007 h 4048823"/>
                      <a:gd name="connsiteX19" fmla="*/ 870935 w 1648443"/>
                      <a:gd name="connsiteY19" fmla="*/ 1144372 h 4048823"/>
                      <a:gd name="connsiteX20" fmla="*/ 352021 w 1648443"/>
                      <a:gd name="connsiteY20" fmla="*/ 1249007 h 4048823"/>
                      <a:gd name="connsiteX21" fmla="*/ 341090 w 1648443"/>
                      <a:gd name="connsiteY21" fmla="*/ 1254862 h 4048823"/>
                      <a:gd name="connsiteX22" fmla="*/ 341090 w 1648443"/>
                      <a:gd name="connsiteY22" fmla="*/ 1019306 h 4048823"/>
                      <a:gd name="connsiteX23" fmla="*/ 314594 w 1648443"/>
                      <a:gd name="connsiteY23" fmla="*/ 1004176 h 4048823"/>
                      <a:gd name="connsiteX24" fmla="*/ 223858 w 1648443"/>
                      <a:gd name="connsiteY24" fmla="*/ 745106 h 4048823"/>
                      <a:gd name="connsiteX25" fmla="*/ 238357 w 1648443"/>
                      <a:gd name="connsiteY25" fmla="*/ 680093 h 4048823"/>
                      <a:gd name="connsiteX26" fmla="*/ 261053 w 1648443"/>
                      <a:gd name="connsiteY26" fmla="*/ 648167 h 4048823"/>
                      <a:gd name="connsiteX27" fmla="*/ 155456 w 1648443"/>
                      <a:gd name="connsiteY27" fmla="*/ 118372 h 4048823"/>
                      <a:gd name="connsiteX28" fmla="*/ 720497 w 1648443"/>
                      <a:gd name="connsiteY28" fmla="*/ 956 h 4048823"/>
                      <a:gd name="connsiteX0" fmla="*/ 856919 w 1634427"/>
                      <a:gd name="connsiteY0" fmla="*/ 1144373 h 4024344"/>
                      <a:gd name="connsiteX1" fmla="*/ 1375832 w 1634427"/>
                      <a:gd name="connsiteY1" fmla="*/ 1249007 h 4024344"/>
                      <a:gd name="connsiteX2" fmla="*/ 1386764 w 1634427"/>
                      <a:gd name="connsiteY2" fmla="*/ 1254863 h 4024344"/>
                      <a:gd name="connsiteX3" fmla="*/ 1496530 w 1634427"/>
                      <a:gd name="connsiteY3" fmla="*/ 1868405 h 4024344"/>
                      <a:gd name="connsiteX4" fmla="*/ 1524631 w 1634427"/>
                      <a:gd name="connsiteY4" fmla="*/ 3967607 h 4024344"/>
                      <a:gd name="connsiteX5" fmla="*/ 864280 w 1634427"/>
                      <a:gd name="connsiteY5" fmla="*/ 3991239 h 4024344"/>
                      <a:gd name="connsiteX6" fmla="*/ 69370 w 1634427"/>
                      <a:gd name="connsiteY6" fmla="*/ 3807528 h 4024344"/>
                      <a:gd name="connsiteX7" fmla="*/ 38299 w 1634427"/>
                      <a:gd name="connsiteY7" fmla="*/ 2966301 h 4024344"/>
                      <a:gd name="connsiteX8" fmla="*/ 327074 w 1634427"/>
                      <a:gd name="connsiteY8" fmla="*/ 1254863 h 4024344"/>
                      <a:gd name="connsiteX9" fmla="*/ 338005 w 1634427"/>
                      <a:gd name="connsiteY9" fmla="*/ 1249007 h 4024344"/>
                      <a:gd name="connsiteX10" fmla="*/ 856919 w 1634427"/>
                      <a:gd name="connsiteY10" fmla="*/ 1144373 h 4024344"/>
                      <a:gd name="connsiteX11" fmla="*/ 706481 w 1634427"/>
                      <a:gd name="connsiteY11" fmla="*/ 956 h 4024344"/>
                      <a:gd name="connsiteX12" fmla="*/ 1521879 w 1634427"/>
                      <a:gd name="connsiteY12" fmla="*/ 125538 h 4024344"/>
                      <a:gd name="connsiteX13" fmla="*/ 1478466 w 1634427"/>
                      <a:gd name="connsiteY13" fmla="*/ 623020 h 4024344"/>
                      <a:gd name="connsiteX14" fmla="*/ 1478616 w 1634427"/>
                      <a:gd name="connsiteY14" fmla="*/ 623103 h 4024344"/>
                      <a:gd name="connsiteX15" fmla="*/ 1563263 w 1634427"/>
                      <a:gd name="connsiteY15" fmla="*/ 745105 h 4024344"/>
                      <a:gd name="connsiteX16" fmla="*/ 1413261 w 1634427"/>
                      <a:gd name="connsiteY16" fmla="*/ 1004176 h 4024344"/>
                      <a:gd name="connsiteX17" fmla="*/ 1386764 w 1634427"/>
                      <a:gd name="connsiteY17" fmla="*/ 1254863 h 4024344"/>
                      <a:gd name="connsiteX18" fmla="*/ 1375832 w 1634427"/>
                      <a:gd name="connsiteY18" fmla="*/ 1249007 h 4024344"/>
                      <a:gd name="connsiteX19" fmla="*/ 856919 w 1634427"/>
                      <a:gd name="connsiteY19" fmla="*/ 1144372 h 4024344"/>
                      <a:gd name="connsiteX20" fmla="*/ 338005 w 1634427"/>
                      <a:gd name="connsiteY20" fmla="*/ 1249007 h 4024344"/>
                      <a:gd name="connsiteX21" fmla="*/ 327074 w 1634427"/>
                      <a:gd name="connsiteY21" fmla="*/ 1254862 h 4024344"/>
                      <a:gd name="connsiteX22" fmla="*/ 327074 w 1634427"/>
                      <a:gd name="connsiteY22" fmla="*/ 1019306 h 4024344"/>
                      <a:gd name="connsiteX23" fmla="*/ 300578 w 1634427"/>
                      <a:gd name="connsiteY23" fmla="*/ 1004176 h 4024344"/>
                      <a:gd name="connsiteX24" fmla="*/ 209842 w 1634427"/>
                      <a:gd name="connsiteY24" fmla="*/ 745106 h 4024344"/>
                      <a:gd name="connsiteX25" fmla="*/ 224341 w 1634427"/>
                      <a:gd name="connsiteY25" fmla="*/ 680093 h 4024344"/>
                      <a:gd name="connsiteX26" fmla="*/ 247037 w 1634427"/>
                      <a:gd name="connsiteY26" fmla="*/ 648167 h 4024344"/>
                      <a:gd name="connsiteX27" fmla="*/ 141440 w 1634427"/>
                      <a:gd name="connsiteY27" fmla="*/ 118372 h 4024344"/>
                      <a:gd name="connsiteX28" fmla="*/ 706481 w 1634427"/>
                      <a:gd name="connsiteY28" fmla="*/ 956 h 4024344"/>
                      <a:gd name="connsiteX0" fmla="*/ 856919 w 1634427"/>
                      <a:gd name="connsiteY0" fmla="*/ 1144373 h 4024344"/>
                      <a:gd name="connsiteX1" fmla="*/ 1375832 w 1634427"/>
                      <a:gd name="connsiteY1" fmla="*/ 1249007 h 4024344"/>
                      <a:gd name="connsiteX2" fmla="*/ 1386764 w 1634427"/>
                      <a:gd name="connsiteY2" fmla="*/ 1254863 h 4024344"/>
                      <a:gd name="connsiteX3" fmla="*/ 1496530 w 1634427"/>
                      <a:gd name="connsiteY3" fmla="*/ 1868405 h 4024344"/>
                      <a:gd name="connsiteX4" fmla="*/ 1524631 w 1634427"/>
                      <a:gd name="connsiteY4" fmla="*/ 3967607 h 4024344"/>
                      <a:gd name="connsiteX5" fmla="*/ 864280 w 1634427"/>
                      <a:gd name="connsiteY5" fmla="*/ 3991239 h 4024344"/>
                      <a:gd name="connsiteX6" fmla="*/ 69370 w 1634427"/>
                      <a:gd name="connsiteY6" fmla="*/ 3807528 h 4024344"/>
                      <a:gd name="connsiteX7" fmla="*/ 38299 w 1634427"/>
                      <a:gd name="connsiteY7" fmla="*/ 2966301 h 4024344"/>
                      <a:gd name="connsiteX8" fmla="*/ 327074 w 1634427"/>
                      <a:gd name="connsiteY8" fmla="*/ 1254863 h 4024344"/>
                      <a:gd name="connsiteX9" fmla="*/ 338005 w 1634427"/>
                      <a:gd name="connsiteY9" fmla="*/ 1249007 h 4024344"/>
                      <a:gd name="connsiteX10" fmla="*/ 856919 w 1634427"/>
                      <a:gd name="connsiteY10" fmla="*/ 1144373 h 4024344"/>
                      <a:gd name="connsiteX11" fmla="*/ 706481 w 1634427"/>
                      <a:gd name="connsiteY11" fmla="*/ 956 h 4024344"/>
                      <a:gd name="connsiteX12" fmla="*/ 1521879 w 1634427"/>
                      <a:gd name="connsiteY12" fmla="*/ 125538 h 4024344"/>
                      <a:gd name="connsiteX13" fmla="*/ 1478466 w 1634427"/>
                      <a:gd name="connsiteY13" fmla="*/ 623020 h 4024344"/>
                      <a:gd name="connsiteX14" fmla="*/ 1478616 w 1634427"/>
                      <a:gd name="connsiteY14" fmla="*/ 623103 h 4024344"/>
                      <a:gd name="connsiteX15" fmla="*/ 1563263 w 1634427"/>
                      <a:gd name="connsiteY15" fmla="*/ 745105 h 4024344"/>
                      <a:gd name="connsiteX16" fmla="*/ 1413261 w 1634427"/>
                      <a:gd name="connsiteY16" fmla="*/ 1004176 h 4024344"/>
                      <a:gd name="connsiteX17" fmla="*/ 1386764 w 1634427"/>
                      <a:gd name="connsiteY17" fmla="*/ 1254863 h 4024344"/>
                      <a:gd name="connsiteX18" fmla="*/ 1375832 w 1634427"/>
                      <a:gd name="connsiteY18" fmla="*/ 1249007 h 4024344"/>
                      <a:gd name="connsiteX19" fmla="*/ 856919 w 1634427"/>
                      <a:gd name="connsiteY19" fmla="*/ 1144372 h 4024344"/>
                      <a:gd name="connsiteX20" fmla="*/ 338005 w 1634427"/>
                      <a:gd name="connsiteY20" fmla="*/ 1249007 h 4024344"/>
                      <a:gd name="connsiteX21" fmla="*/ 327074 w 1634427"/>
                      <a:gd name="connsiteY21" fmla="*/ 1254862 h 4024344"/>
                      <a:gd name="connsiteX22" fmla="*/ 327074 w 1634427"/>
                      <a:gd name="connsiteY22" fmla="*/ 1019306 h 4024344"/>
                      <a:gd name="connsiteX23" fmla="*/ 300578 w 1634427"/>
                      <a:gd name="connsiteY23" fmla="*/ 1004176 h 4024344"/>
                      <a:gd name="connsiteX24" fmla="*/ 209842 w 1634427"/>
                      <a:gd name="connsiteY24" fmla="*/ 745106 h 4024344"/>
                      <a:gd name="connsiteX25" fmla="*/ 224341 w 1634427"/>
                      <a:gd name="connsiteY25" fmla="*/ 680093 h 4024344"/>
                      <a:gd name="connsiteX26" fmla="*/ 247037 w 1634427"/>
                      <a:gd name="connsiteY26" fmla="*/ 648167 h 4024344"/>
                      <a:gd name="connsiteX27" fmla="*/ 141440 w 1634427"/>
                      <a:gd name="connsiteY27" fmla="*/ 118372 h 4024344"/>
                      <a:gd name="connsiteX28" fmla="*/ 706481 w 1634427"/>
                      <a:gd name="connsiteY28" fmla="*/ 956 h 4024344"/>
                      <a:gd name="connsiteX0" fmla="*/ 882817 w 1660325"/>
                      <a:gd name="connsiteY0" fmla="*/ 1144373 h 4018577"/>
                      <a:gd name="connsiteX1" fmla="*/ 1401730 w 1660325"/>
                      <a:gd name="connsiteY1" fmla="*/ 1249007 h 4018577"/>
                      <a:gd name="connsiteX2" fmla="*/ 1412662 w 1660325"/>
                      <a:gd name="connsiteY2" fmla="*/ 1254863 h 4018577"/>
                      <a:gd name="connsiteX3" fmla="*/ 1522428 w 1660325"/>
                      <a:gd name="connsiteY3" fmla="*/ 1868405 h 4018577"/>
                      <a:gd name="connsiteX4" fmla="*/ 1550529 w 1660325"/>
                      <a:gd name="connsiteY4" fmla="*/ 3967607 h 4018577"/>
                      <a:gd name="connsiteX5" fmla="*/ 890178 w 1660325"/>
                      <a:gd name="connsiteY5" fmla="*/ 3991239 h 4018577"/>
                      <a:gd name="connsiteX6" fmla="*/ 54237 w 1660325"/>
                      <a:gd name="connsiteY6" fmla="*/ 3913036 h 4018577"/>
                      <a:gd name="connsiteX7" fmla="*/ 64197 w 1660325"/>
                      <a:gd name="connsiteY7" fmla="*/ 2966301 h 4018577"/>
                      <a:gd name="connsiteX8" fmla="*/ 352972 w 1660325"/>
                      <a:gd name="connsiteY8" fmla="*/ 1254863 h 4018577"/>
                      <a:gd name="connsiteX9" fmla="*/ 363903 w 1660325"/>
                      <a:gd name="connsiteY9" fmla="*/ 1249007 h 4018577"/>
                      <a:gd name="connsiteX10" fmla="*/ 882817 w 1660325"/>
                      <a:gd name="connsiteY10" fmla="*/ 1144373 h 4018577"/>
                      <a:gd name="connsiteX11" fmla="*/ 732379 w 1660325"/>
                      <a:gd name="connsiteY11" fmla="*/ 956 h 4018577"/>
                      <a:gd name="connsiteX12" fmla="*/ 1547777 w 1660325"/>
                      <a:gd name="connsiteY12" fmla="*/ 125538 h 4018577"/>
                      <a:gd name="connsiteX13" fmla="*/ 1504364 w 1660325"/>
                      <a:gd name="connsiteY13" fmla="*/ 623020 h 4018577"/>
                      <a:gd name="connsiteX14" fmla="*/ 1504514 w 1660325"/>
                      <a:gd name="connsiteY14" fmla="*/ 623103 h 4018577"/>
                      <a:gd name="connsiteX15" fmla="*/ 1589161 w 1660325"/>
                      <a:gd name="connsiteY15" fmla="*/ 745105 h 4018577"/>
                      <a:gd name="connsiteX16" fmla="*/ 1439159 w 1660325"/>
                      <a:gd name="connsiteY16" fmla="*/ 1004176 h 4018577"/>
                      <a:gd name="connsiteX17" fmla="*/ 1412662 w 1660325"/>
                      <a:gd name="connsiteY17" fmla="*/ 1254863 h 4018577"/>
                      <a:gd name="connsiteX18" fmla="*/ 1401730 w 1660325"/>
                      <a:gd name="connsiteY18" fmla="*/ 1249007 h 4018577"/>
                      <a:gd name="connsiteX19" fmla="*/ 882817 w 1660325"/>
                      <a:gd name="connsiteY19" fmla="*/ 1144372 h 4018577"/>
                      <a:gd name="connsiteX20" fmla="*/ 363903 w 1660325"/>
                      <a:gd name="connsiteY20" fmla="*/ 1249007 h 4018577"/>
                      <a:gd name="connsiteX21" fmla="*/ 352972 w 1660325"/>
                      <a:gd name="connsiteY21" fmla="*/ 1254862 h 4018577"/>
                      <a:gd name="connsiteX22" fmla="*/ 352972 w 1660325"/>
                      <a:gd name="connsiteY22" fmla="*/ 1019306 h 4018577"/>
                      <a:gd name="connsiteX23" fmla="*/ 326476 w 1660325"/>
                      <a:gd name="connsiteY23" fmla="*/ 1004176 h 4018577"/>
                      <a:gd name="connsiteX24" fmla="*/ 235740 w 1660325"/>
                      <a:gd name="connsiteY24" fmla="*/ 745106 h 4018577"/>
                      <a:gd name="connsiteX25" fmla="*/ 250239 w 1660325"/>
                      <a:gd name="connsiteY25" fmla="*/ 680093 h 4018577"/>
                      <a:gd name="connsiteX26" fmla="*/ 272935 w 1660325"/>
                      <a:gd name="connsiteY26" fmla="*/ 648167 h 4018577"/>
                      <a:gd name="connsiteX27" fmla="*/ 167338 w 1660325"/>
                      <a:gd name="connsiteY27" fmla="*/ 118372 h 4018577"/>
                      <a:gd name="connsiteX28" fmla="*/ 732379 w 1660325"/>
                      <a:gd name="connsiteY28" fmla="*/ 956 h 4018577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04364 w 1660325"/>
                      <a:gd name="connsiteY13" fmla="*/ 622817 h 4018374"/>
                      <a:gd name="connsiteX14" fmla="*/ 1504514 w 1660325"/>
                      <a:gd name="connsiteY14" fmla="*/ 622900 h 4018374"/>
                      <a:gd name="connsiteX15" fmla="*/ 1589161 w 1660325"/>
                      <a:gd name="connsiteY15" fmla="*/ 744902 h 4018374"/>
                      <a:gd name="connsiteX16" fmla="*/ 1439159 w 1660325"/>
                      <a:gd name="connsiteY16" fmla="*/ 1003973 h 4018374"/>
                      <a:gd name="connsiteX17" fmla="*/ 1412662 w 1660325"/>
                      <a:gd name="connsiteY17" fmla="*/ 1254660 h 4018374"/>
                      <a:gd name="connsiteX18" fmla="*/ 1401730 w 1660325"/>
                      <a:gd name="connsiteY18" fmla="*/ 1248804 h 4018374"/>
                      <a:gd name="connsiteX19" fmla="*/ 882817 w 1660325"/>
                      <a:gd name="connsiteY19" fmla="*/ 1144169 h 4018374"/>
                      <a:gd name="connsiteX20" fmla="*/ 363903 w 1660325"/>
                      <a:gd name="connsiteY20" fmla="*/ 1248804 h 4018374"/>
                      <a:gd name="connsiteX21" fmla="*/ 352972 w 1660325"/>
                      <a:gd name="connsiteY21" fmla="*/ 1254659 h 4018374"/>
                      <a:gd name="connsiteX22" fmla="*/ 352972 w 1660325"/>
                      <a:gd name="connsiteY22" fmla="*/ 1019103 h 4018374"/>
                      <a:gd name="connsiteX23" fmla="*/ 326476 w 1660325"/>
                      <a:gd name="connsiteY23" fmla="*/ 1003973 h 4018374"/>
                      <a:gd name="connsiteX24" fmla="*/ 235740 w 1660325"/>
                      <a:gd name="connsiteY24" fmla="*/ 744903 h 4018374"/>
                      <a:gd name="connsiteX25" fmla="*/ 250239 w 1660325"/>
                      <a:gd name="connsiteY25" fmla="*/ 679890 h 4018374"/>
                      <a:gd name="connsiteX26" fmla="*/ 272935 w 1660325"/>
                      <a:gd name="connsiteY26" fmla="*/ 647964 h 4018374"/>
                      <a:gd name="connsiteX27" fmla="*/ 167338 w 1660325"/>
                      <a:gd name="connsiteY27" fmla="*/ 118169 h 4018374"/>
                      <a:gd name="connsiteX28" fmla="*/ 732379 w 1660325"/>
                      <a:gd name="connsiteY28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04364 w 1660325"/>
                      <a:gd name="connsiteY13" fmla="*/ 622817 h 4018374"/>
                      <a:gd name="connsiteX14" fmla="*/ 1553005 w 1660325"/>
                      <a:gd name="connsiteY14" fmla="*/ 615972 h 4018374"/>
                      <a:gd name="connsiteX15" fmla="*/ 1589161 w 1660325"/>
                      <a:gd name="connsiteY15" fmla="*/ 744902 h 4018374"/>
                      <a:gd name="connsiteX16" fmla="*/ 1439159 w 1660325"/>
                      <a:gd name="connsiteY16" fmla="*/ 1003973 h 4018374"/>
                      <a:gd name="connsiteX17" fmla="*/ 1412662 w 1660325"/>
                      <a:gd name="connsiteY17" fmla="*/ 1254660 h 4018374"/>
                      <a:gd name="connsiteX18" fmla="*/ 1401730 w 1660325"/>
                      <a:gd name="connsiteY18" fmla="*/ 1248804 h 4018374"/>
                      <a:gd name="connsiteX19" fmla="*/ 882817 w 1660325"/>
                      <a:gd name="connsiteY19" fmla="*/ 1144169 h 4018374"/>
                      <a:gd name="connsiteX20" fmla="*/ 363903 w 1660325"/>
                      <a:gd name="connsiteY20" fmla="*/ 1248804 h 4018374"/>
                      <a:gd name="connsiteX21" fmla="*/ 352972 w 1660325"/>
                      <a:gd name="connsiteY21" fmla="*/ 1254659 h 4018374"/>
                      <a:gd name="connsiteX22" fmla="*/ 352972 w 1660325"/>
                      <a:gd name="connsiteY22" fmla="*/ 1019103 h 4018374"/>
                      <a:gd name="connsiteX23" fmla="*/ 326476 w 1660325"/>
                      <a:gd name="connsiteY23" fmla="*/ 1003973 h 4018374"/>
                      <a:gd name="connsiteX24" fmla="*/ 235740 w 1660325"/>
                      <a:gd name="connsiteY24" fmla="*/ 744903 h 4018374"/>
                      <a:gd name="connsiteX25" fmla="*/ 250239 w 1660325"/>
                      <a:gd name="connsiteY25" fmla="*/ 679890 h 4018374"/>
                      <a:gd name="connsiteX26" fmla="*/ 272935 w 1660325"/>
                      <a:gd name="connsiteY26" fmla="*/ 647964 h 4018374"/>
                      <a:gd name="connsiteX27" fmla="*/ 167338 w 1660325"/>
                      <a:gd name="connsiteY27" fmla="*/ 118169 h 4018374"/>
                      <a:gd name="connsiteX28" fmla="*/ 732379 w 1660325"/>
                      <a:gd name="connsiteY28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67338 w 1660325"/>
                      <a:gd name="connsiteY26" fmla="*/ 118169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4938 w 1660325"/>
                      <a:gd name="connsiteY26" fmla="*/ 201296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4938 w 1660325"/>
                      <a:gd name="connsiteY26" fmla="*/ 201296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14938 w 1660325"/>
                      <a:gd name="connsiteY25" fmla="*/ 201296 h 4018374"/>
                      <a:gd name="connsiteX26" fmla="*/ 732379 w 1660325"/>
                      <a:gd name="connsiteY26" fmla="*/ 753 h 4018374"/>
                      <a:gd name="connsiteX0" fmla="*/ 884445 w 1661953"/>
                      <a:gd name="connsiteY0" fmla="*/ 1144170 h 4018374"/>
                      <a:gd name="connsiteX1" fmla="*/ 1403358 w 1661953"/>
                      <a:gd name="connsiteY1" fmla="*/ 1248804 h 4018374"/>
                      <a:gd name="connsiteX2" fmla="*/ 1414290 w 1661953"/>
                      <a:gd name="connsiteY2" fmla="*/ 1254660 h 4018374"/>
                      <a:gd name="connsiteX3" fmla="*/ 1524056 w 1661953"/>
                      <a:gd name="connsiteY3" fmla="*/ 1868202 h 4018374"/>
                      <a:gd name="connsiteX4" fmla="*/ 1552157 w 1661953"/>
                      <a:gd name="connsiteY4" fmla="*/ 3967404 h 4018374"/>
                      <a:gd name="connsiteX5" fmla="*/ 891806 w 1661953"/>
                      <a:gd name="connsiteY5" fmla="*/ 3991036 h 4018374"/>
                      <a:gd name="connsiteX6" fmla="*/ 55865 w 1661953"/>
                      <a:gd name="connsiteY6" fmla="*/ 3912833 h 4018374"/>
                      <a:gd name="connsiteX7" fmla="*/ 65825 w 1661953"/>
                      <a:gd name="connsiteY7" fmla="*/ 2966098 h 4018374"/>
                      <a:gd name="connsiteX8" fmla="*/ 354600 w 1661953"/>
                      <a:gd name="connsiteY8" fmla="*/ 1254660 h 4018374"/>
                      <a:gd name="connsiteX9" fmla="*/ 365531 w 1661953"/>
                      <a:gd name="connsiteY9" fmla="*/ 1248804 h 4018374"/>
                      <a:gd name="connsiteX10" fmla="*/ 884445 w 1661953"/>
                      <a:gd name="connsiteY10" fmla="*/ 1144170 h 4018374"/>
                      <a:gd name="connsiteX11" fmla="*/ 734007 w 1661953"/>
                      <a:gd name="connsiteY11" fmla="*/ 753 h 4018374"/>
                      <a:gd name="connsiteX12" fmla="*/ 1653314 w 1661953"/>
                      <a:gd name="connsiteY12" fmla="*/ 146117 h 4018374"/>
                      <a:gd name="connsiteX13" fmla="*/ 1554633 w 1661953"/>
                      <a:gd name="connsiteY13" fmla="*/ 615972 h 4018374"/>
                      <a:gd name="connsiteX14" fmla="*/ 1590789 w 1661953"/>
                      <a:gd name="connsiteY14" fmla="*/ 744902 h 4018374"/>
                      <a:gd name="connsiteX15" fmla="*/ 1440787 w 1661953"/>
                      <a:gd name="connsiteY15" fmla="*/ 1003973 h 4018374"/>
                      <a:gd name="connsiteX16" fmla="*/ 1414290 w 1661953"/>
                      <a:gd name="connsiteY16" fmla="*/ 1254660 h 4018374"/>
                      <a:gd name="connsiteX17" fmla="*/ 1403358 w 1661953"/>
                      <a:gd name="connsiteY17" fmla="*/ 1248804 h 4018374"/>
                      <a:gd name="connsiteX18" fmla="*/ 884445 w 1661953"/>
                      <a:gd name="connsiteY18" fmla="*/ 1144169 h 4018374"/>
                      <a:gd name="connsiteX19" fmla="*/ 365531 w 1661953"/>
                      <a:gd name="connsiteY19" fmla="*/ 1248804 h 4018374"/>
                      <a:gd name="connsiteX20" fmla="*/ 354600 w 1661953"/>
                      <a:gd name="connsiteY20" fmla="*/ 1254659 h 4018374"/>
                      <a:gd name="connsiteX21" fmla="*/ 354600 w 1661953"/>
                      <a:gd name="connsiteY21" fmla="*/ 1019103 h 4018374"/>
                      <a:gd name="connsiteX22" fmla="*/ 328104 w 1661953"/>
                      <a:gd name="connsiteY22" fmla="*/ 1003973 h 4018374"/>
                      <a:gd name="connsiteX23" fmla="*/ 237368 w 1661953"/>
                      <a:gd name="connsiteY23" fmla="*/ 744903 h 4018374"/>
                      <a:gd name="connsiteX24" fmla="*/ 16566 w 1661953"/>
                      <a:gd name="connsiteY24" fmla="*/ 201296 h 4018374"/>
                      <a:gd name="connsiteX25" fmla="*/ 734007 w 1661953"/>
                      <a:gd name="connsiteY25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553006 w 1660326"/>
                      <a:gd name="connsiteY13" fmla="*/ 615972 h 4018374"/>
                      <a:gd name="connsiteX14" fmla="*/ 1589162 w 1660326"/>
                      <a:gd name="connsiteY14" fmla="*/ 744902 h 4018374"/>
                      <a:gd name="connsiteX15" fmla="*/ 1439160 w 1660326"/>
                      <a:gd name="connsiteY15" fmla="*/ 1003973 h 4018374"/>
                      <a:gd name="connsiteX16" fmla="*/ 1412663 w 1660326"/>
                      <a:gd name="connsiteY16" fmla="*/ 1254660 h 4018374"/>
                      <a:gd name="connsiteX17" fmla="*/ 1401731 w 1660326"/>
                      <a:gd name="connsiteY17" fmla="*/ 1248804 h 4018374"/>
                      <a:gd name="connsiteX18" fmla="*/ 882818 w 1660326"/>
                      <a:gd name="connsiteY18" fmla="*/ 1144169 h 4018374"/>
                      <a:gd name="connsiteX19" fmla="*/ 363904 w 1660326"/>
                      <a:gd name="connsiteY19" fmla="*/ 1248804 h 4018374"/>
                      <a:gd name="connsiteX20" fmla="*/ 352973 w 1660326"/>
                      <a:gd name="connsiteY20" fmla="*/ 1254659 h 4018374"/>
                      <a:gd name="connsiteX21" fmla="*/ 352973 w 1660326"/>
                      <a:gd name="connsiteY21" fmla="*/ 1019103 h 4018374"/>
                      <a:gd name="connsiteX22" fmla="*/ 326477 w 1660326"/>
                      <a:gd name="connsiteY22" fmla="*/ 1003973 h 4018374"/>
                      <a:gd name="connsiteX23" fmla="*/ 14939 w 1660326"/>
                      <a:gd name="connsiteY23" fmla="*/ 201296 h 4018374"/>
                      <a:gd name="connsiteX24" fmla="*/ 732380 w 1660326"/>
                      <a:gd name="connsiteY24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589162 w 1660326"/>
                      <a:gd name="connsiteY13" fmla="*/ 744902 h 4018374"/>
                      <a:gd name="connsiteX14" fmla="*/ 1439160 w 1660326"/>
                      <a:gd name="connsiteY14" fmla="*/ 1003973 h 4018374"/>
                      <a:gd name="connsiteX15" fmla="*/ 1412663 w 1660326"/>
                      <a:gd name="connsiteY15" fmla="*/ 1254660 h 4018374"/>
                      <a:gd name="connsiteX16" fmla="*/ 1401731 w 1660326"/>
                      <a:gd name="connsiteY16" fmla="*/ 1248804 h 4018374"/>
                      <a:gd name="connsiteX17" fmla="*/ 882818 w 1660326"/>
                      <a:gd name="connsiteY17" fmla="*/ 1144169 h 4018374"/>
                      <a:gd name="connsiteX18" fmla="*/ 363904 w 1660326"/>
                      <a:gd name="connsiteY18" fmla="*/ 1248804 h 4018374"/>
                      <a:gd name="connsiteX19" fmla="*/ 352973 w 1660326"/>
                      <a:gd name="connsiteY19" fmla="*/ 1254659 h 4018374"/>
                      <a:gd name="connsiteX20" fmla="*/ 352973 w 1660326"/>
                      <a:gd name="connsiteY20" fmla="*/ 1019103 h 4018374"/>
                      <a:gd name="connsiteX21" fmla="*/ 326477 w 1660326"/>
                      <a:gd name="connsiteY21" fmla="*/ 1003973 h 4018374"/>
                      <a:gd name="connsiteX22" fmla="*/ 14939 w 1660326"/>
                      <a:gd name="connsiteY22" fmla="*/ 201296 h 4018374"/>
                      <a:gd name="connsiteX23" fmla="*/ 732380 w 1660326"/>
                      <a:gd name="connsiteY23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439160 w 1660326"/>
                      <a:gd name="connsiteY13" fmla="*/ 1003973 h 4018374"/>
                      <a:gd name="connsiteX14" fmla="*/ 1412663 w 1660326"/>
                      <a:gd name="connsiteY14" fmla="*/ 1254660 h 4018374"/>
                      <a:gd name="connsiteX15" fmla="*/ 1401731 w 1660326"/>
                      <a:gd name="connsiteY15" fmla="*/ 1248804 h 4018374"/>
                      <a:gd name="connsiteX16" fmla="*/ 882818 w 1660326"/>
                      <a:gd name="connsiteY16" fmla="*/ 1144169 h 4018374"/>
                      <a:gd name="connsiteX17" fmla="*/ 363904 w 1660326"/>
                      <a:gd name="connsiteY17" fmla="*/ 1248804 h 4018374"/>
                      <a:gd name="connsiteX18" fmla="*/ 352973 w 1660326"/>
                      <a:gd name="connsiteY18" fmla="*/ 1254659 h 4018374"/>
                      <a:gd name="connsiteX19" fmla="*/ 352973 w 1660326"/>
                      <a:gd name="connsiteY19" fmla="*/ 1019103 h 4018374"/>
                      <a:gd name="connsiteX20" fmla="*/ 326477 w 1660326"/>
                      <a:gd name="connsiteY20" fmla="*/ 1003973 h 4018374"/>
                      <a:gd name="connsiteX21" fmla="*/ 14939 w 1660326"/>
                      <a:gd name="connsiteY21" fmla="*/ 201296 h 4018374"/>
                      <a:gd name="connsiteX22" fmla="*/ 732380 w 1660326"/>
                      <a:gd name="connsiteY22" fmla="*/ 753 h 4018374"/>
                      <a:gd name="connsiteX0" fmla="*/ 882818 w 1797160"/>
                      <a:gd name="connsiteY0" fmla="*/ 1143855 h 4018059"/>
                      <a:gd name="connsiteX1" fmla="*/ 1401731 w 1797160"/>
                      <a:gd name="connsiteY1" fmla="*/ 1248489 h 4018059"/>
                      <a:gd name="connsiteX2" fmla="*/ 1412663 w 1797160"/>
                      <a:gd name="connsiteY2" fmla="*/ 1254345 h 4018059"/>
                      <a:gd name="connsiteX3" fmla="*/ 1522429 w 1797160"/>
                      <a:gd name="connsiteY3" fmla="*/ 1867887 h 4018059"/>
                      <a:gd name="connsiteX4" fmla="*/ 1550530 w 1797160"/>
                      <a:gd name="connsiteY4" fmla="*/ 3967089 h 4018059"/>
                      <a:gd name="connsiteX5" fmla="*/ 890179 w 1797160"/>
                      <a:gd name="connsiteY5" fmla="*/ 3990721 h 4018059"/>
                      <a:gd name="connsiteX6" fmla="*/ 54238 w 1797160"/>
                      <a:gd name="connsiteY6" fmla="*/ 3912518 h 4018059"/>
                      <a:gd name="connsiteX7" fmla="*/ 64198 w 1797160"/>
                      <a:gd name="connsiteY7" fmla="*/ 2965783 h 4018059"/>
                      <a:gd name="connsiteX8" fmla="*/ 352973 w 1797160"/>
                      <a:gd name="connsiteY8" fmla="*/ 1254345 h 4018059"/>
                      <a:gd name="connsiteX9" fmla="*/ 363904 w 1797160"/>
                      <a:gd name="connsiteY9" fmla="*/ 1248489 h 4018059"/>
                      <a:gd name="connsiteX10" fmla="*/ 882818 w 1797160"/>
                      <a:gd name="connsiteY10" fmla="*/ 1143855 h 4018059"/>
                      <a:gd name="connsiteX11" fmla="*/ 732380 w 1797160"/>
                      <a:gd name="connsiteY11" fmla="*/ 438 h 4018059"/>
                      <a:gd name="connsiteX12" fmla="*/ 1797160 w 1797160"/>
                      <a:gd name="connsiteY12" fmla="*/ 215075 h 4018059"/>
                      <a:gd name="connsiteX13" fmla="*/ 1439160 w 1797160"/>
                      <a:gd name="connsiteY13" fmla="*/ 1003658 h 4018059"/>
                      <a:gd name="connsiteX14" fmla="*/ 1412663 w 1797160"/>
                      <a:gd name="connsiteY14" fmla="*/ 1254345 h 4018059"/>
                      <a:gd name="connsiteX15" fmla="*/ 1401731 w 1797160"/>
                      <a:gd name="connsiteY15" fmla="*/ 1248489 h 4018059"/>
                      <a:gd name="connsiteX16" fmla="*/ 882818 w 1797160"/>
                      <a:gd name="connsiteY16" fmla="*/ 1143854 h 4018059"/>
                      <a:gd name="connsiteX17" fmla="*/ 363904 w 1797160"/>
                      <a:gd name="connsiteY17" fmla="*/ 1248489 h 4018059"/>
                      <a:gd name="connsiteX18" fmla="*/ 352973 w 1797160"/>
                      <a:gd name="connsiteY18" fmla="*/ 1254344 h 4018059"/>
                      <a:gd name="connsiteX19" fmla="*/ 352973 w 1797160"/>
                      <a:gd name="connsiteY19" fmla="*/ 1018788 h 4018059"/>
                      <a:gd name="connsiteX20" fmla="*/ 326477 w 1797160"/>
                      <a:gd name="connsiteY20" fmla="*/ 1003658 h 4018059"/>
                      <a:gd name="connsiteX21" fmla="*/ 14939 w 1797160"/>
                      <a:gd name="connsiteY21" fmla="*/ 200981 h 4018059"/>
                      <a:gd name="connsiteX22" fmla="*/ 732380 w 1797160"/>
                      <a:gd name="connsiteY22" fmla="*/ 438 h 4018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797160" h="4018059">
                        <a:moveTo>
                          <a:pt x="882818" y="1143855"/>
                        </a:moveTo>
                        <a:cubicBezTo>
                          <a:pt x="1085466" y="1143855"/>
                          <a:pt x="1268929" y="1183840"/>
                          <a:pt x="1401731" y="1248489"/>
                        </a:cubicBezTo>
                        <a:lnTo>
                          <a:pt x="1412663" y="1254345"/>
                        </a:lnTo>
                        <a:cubicBezTo>
                          <a:pt x="1433723" y="1458859"/>
                          <a:pt x="1501369" y="1663373"/>
                          <a:pt x="1522429" y="1867887"/>
                        </a:cubicBezTo>
                        <a:cubicBezTo>
                          <a:pt x="1553223" y="2345411"/>
                          <a:pt x="1798535" y="4092953"/>
                          <a:pt x="1550530" y="3967089"/>
                        </a:cubicBezTo>
                        <a:cubicBezTo>
                          <a:pt x="1436805" y="4059506"/>
                          <a:pt x="1139561" y="3999816"/>
                          <a:pt x="890179" y="3990721"/>
                        </a:cubicBezTo>
                        <a:cubicBezTo>
                          <a:pt x="640797" y="3981626"/>
                          <a:pt x="288922" y="3973742"/>
                          <a:pt x="54238" y="3912518"/>
                        </a:cubicBezTo>
                        <a:cubicBezTo>
                          <a:pt x="-57354" y="3786817"/>
                          <a:pt x="32787" y="3256228"/>
                          <a:pt x="64198" y="2965783"/>
                        </a:cubicBezTo>
                        <a:cubicBezTo>
                          <a:pt x="64541" y="2491159"/>
                          <a:pt x="356219" y="1534767"/>
                          <a:pt x="352973" y="1254345"/>
                        </a:cubicBezTo>
                        <a:lnTo>
                          <a:pt x="363904" y="1248489"/>
                        </a:lnTo>
                        <a:cubicBezTo>
                          <a:pt x="496706" y="1183840"/>
                          <a:pt x="680169" y="1143855"/>
                          <a:pt x="882818" y="1143855"/>
                        </a:cubicBezTo>
                        <a:close/>
                        <a:moveTo>
                          <a:pt x="732380" y="438"/>
                        </a:moveTo>
                        <a:cubicBezTo>
                          <a:pt x="1055718" y="-9361"/>
                          <a:pt x="1618929" y="147885"/>
                          <a:pt x="1797160" y="215075"/>
                        </a:cubicBezTo>
                        <a:lnTo>
                          <a:pt x="1439160" y="1003658"/>
                        </a:lnTo>
                        <a:lnTo>
                          <a:pt x="1412663" y="1254345"/>
                        </a:lnTo>
                        <a:lnTo>
                          <a:pt x="1401731" y="1248489"/>
                        </a:lnTo>
                        <a:cubicBezTo>
                          <a:pt x="1268929" y="1183840"/>
                          <a:pt x="1085466" y="1143854"/>
                          <a:pt x="882818" y="1143854"/>
                        </a:cubicBezTo>
                        <a:cubicBezTo>
                          <a:pt x="680169" y="1143854"/>
                          <a:pt x="496706" y="1183840"/>
                          <a:pt x="363904" y="1248489"/>
                        </a:cubicBezTo>
                        <a:lnTo>
                          <a:pt x="352973" y="1254344"/>
                        </a:lnTo>
                        <a:lnTo>
                          <a:pt x="352973" y="1018788"/>
                        </a:lnTo>
                        <a:lnTo>
                          <a:pt x="326477" y="1003658"/>
                        </a:lnTo>
                        <a:cubicBezTo>
                          <a:pt x="270138" y="867357"/>
                          <a:pt x="-52711" y="368184"/>
                          <a:pt x="14939" y="200981"/>
                        </a:cubicBezTo>
                        <a:cubicBezTo>
                          <a:pt x="188552" y="123040"/>
                          <a:pt x="538378" y="6317"/>
                          <a:pt x="732380" y="438"/>
                        </a:cubicBezTo>
                        <a:close/>
                      </a:path>
                    </a:pathLst>
                  </a:custGeom>
                  <a:solidFill>
                    <a:srgbClr val="EC8AC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pic>
                <p:nvPicPr>
                  <p:cNvPr id="929" name="Kép 928"/>
                  <p:cNvPicPr>
                    <a:picLocks noChangeAspect="1"/>
                  </p:cNvPicPr>
                  <p:nvPr/>
                </p:nvPicPr>
                <p:blipFill>
                  <a:blip r:embed="rId8"/>
                  <a:srcRect l="12228" r="8418" b="149"/>
                  <a:stretch>
                    <a:fillRect/>
                  </a:stretch>
                </p:blipFill>
                <p:spPr>
                  <a:xfrm>
                    <a:off x="7329321" y="2661752"/>
                    <a:ext cx="846625" cy="1826233"/>
                  </a:xfrm>
                  <a:custGeom>
                    <a:avLst/>
                    <a:gdLst>
                      <a:gd name="connsiteX0" fmla="*/ 76743 w 846625"/>
                      <a:gd name="connsiteY0" fmla="*/ 0 h 1826233"/>
                      <a:gd name="connsiteX1" fmla="*/ 736471 w 846625"/>
                      <a:gd name="connsiteY1" fmla="*/ 0 h 1826233"/>
                      <a:gd name="connsiteX2" fmla="*/ 754247 w 846625"/>
                      <a:gd name="connsiteY2" fmla="*/ 4881 h 1826233"/>
                      <a:gd name="connsiteX3" fmla="*/ 846625 w 846625"/>
                      <a:gd name="connsiteY3" fmla="*/ 34683 h 1826233"/>
                      <a:gd name="connsiteX4" fmla="*/ 677975 w 846625"/>
                      <a:gd name="connsiteY4" fmla="*/ 406177 h 1826233"/>
                      <a:gd name="connsiteX5" fmla="*/ 665492 w 846625"/>
                      <a:gd name="connsiteY5" fmla="*/ 524273 h 1826233"/>
                      <a:gd name="connsiteX6" fmla="*/ 717202 w 846625"/>
                      <a:gd name="connsiteY6" fmla="*/ 813307 h 1826233"/>
                      <a:gd name="connsiteX7" fmla="*/ 730440 w 846625"/>
                      <a:gd name="connsiteY7" fmla="*/ 1802222 h 1826233"/>
                      <a:gd name="connsiteX8" fmla="*/ 419355 w 846625"/>
                      <a:gd name="connsiteY8" fmla="*/ 1813355 h 1826233"/>
                      <a:gd name="connsiteX9" fmla="*/ 25551 w 846625"/>
                      <a:gd name="connsiteY9" fmla="*/ 1776514 h 1826233"/>
                      <a:gd name="connsiteX10" fmla="*/ 30243 w 846625"/>
                      <a:gd name="connsiteY10" fmla="*/ 1330516 h 1826233"/>
                      <a:gd name="connsiteX11" fmla="*/ 166282 w 846625"/>
                      <a:gd name="connsiteY11" fmla="*/ 524273 h 1826233"/>
                      <a:gd name="connsiteX12" fmla="*/ 171432 w 846625"/>
                      <a:gd name="connsiteY12" fmla="*/ 521515 h 1826233"/>
                      <a:gd name="connsiteX13" fmla="*/ 415887 w 846625"/>
                      <a:gd name="connsiteY13" fmla="*/ 472223 h 1826233"/>
                      <a:gd name="connsiteX14" fmla="*/ 660342 w 846625"/>
                      <a:gd name="connsiteY14" fmla="*/ 521515 h 1826233"/>
                      <a:gd name="connsiteX15" fmla="*/ 415887 w 846625"/>
                      <a:gd name="connsiteY15" fmla="*/ 472222 h 1826233"/>
                      <a:gd name="connsiteX16" fmla="*/ 171432 w 846625"/>
                      <a:gd name="connsiteY16" fmla="*/ 521515 h 1826233"/>
                      <a:gd name="connsiteX17" fmla="*/ 166282 w 846625"/>
                      <a:gd name="connsiteY17" fmla="*/ 524273 h 1826233"/>
                      <a:gd name="connsiteX18" fmla="*/ 166282 w 846625"/>
                      <a:gd name="connsiteY18" fmla="*/ 413305 h 1826233"/>
                      <a:gd name="connsiteX19" fmla="*/ 153800 w 846625"/>
                      <a:gd name="connsiteY19" fmla="*/ 406177 h 1826233"/>
                      <a:gd name="connsiteX20" fmla="*/ 7038 w 846625"/>
                      <a:gd name="connsiteY20" fmla="*/ 28043 h 1826233"/>
                      <a:gd name="connsiteX21" fmla="*/ 41294 w 846625"/>
                      <a:gd name="connsiteY21" fmla="*/ 13556 h 182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46625" h="1826233">
                        <a:moveTo>
                          <a:pt x="76743" y="0"/>
                        </a:moveTo>
                        <a:lnTo>
                          <a:pt x="736471" y="0"/>
                        </a:lnTo>
                        <a:lnTo>
                          <a:pt x="754247" y="4881"/>
                        </a:lnTo>
                        <a:cubicBezTo>
                          <a:pt x="793309" y="16205"/>
                          <a:pt x="825635" y="26770"/>
                          <a:pt x="846625" y="34683"/>
                        </a:cubicBezTo>
                        <a:lnTo>
                          <a:pt x="677975" y="406177"/>
                        </a:lnTo>
                        <a:lnTo>
                          <a:pt x="665492" y="524273"/>
                        </a:lnTo>
                        <a:cubicBezTo>
                          <a:pt x="675414" y="620618"/>
                          <a:pt x="707281" y="716963"/>
                          <a:pt x="717202" y="813307"/>
                        </a:cubicBezTo>
                        <a:cubicBezTo>
                          <a:pt x="731709" y="1038264"/>
                          <a:pt x="847273" y="1861515"/>
                          <a:pt x="730440" y="1802222"/>
                        </a:cubicBezTo>
                        <a:cubicBezTo>
                          <a:pt x="676865" y="1845758"/>
                          <a:pt x="536837" y="1817639"/>
                          <a:pt x="419355" y="1813355"/>
                        </a:cubicBezTo>
                        <a:cubicBezTo>
                          <a:pt x="301874" y="1809070"/>
                          <a:pt x="136109" y="1805356"/>
                          <a:pt x="25551" y="1776514"/>
                        </a:cubicBezTo>
                        <a:cubicBezTo>
                          <a:pt x="-27019" y="1717297"/>
                          <a:pt x="15446" y="1467342"/>
                          <a:pt x="30243" y="1330516"/>
                        </a:cubicBezTo>
                        <a:cubicBezTo>
                          <a:pt x="30405" y="1106925"/>
                          <a:pt x="167812" y="656378"/>
                          <a:pt x="166282" y="524273"/>
                        </a:cubicBezTo>
                        <a:lnTo>
                          <a:pt x="171432" y="521515"/>
                        </a:lnTo>
                        <a:cubicBezTo>
                          <a:pt x="233994" y="491059"/>
                          <a:pt x="320421" y="472223"/>
                          <a:pt x="415887" y="472223"/>
                        </a:cubicBezTo>
                        <a:cubicBezTo>
                          <a:pt x="511353" y="472223"/>
                          <a:pt x="597781" y="491059"/>
                          <a:pt x="660342" y="521515"/>
                        </a:cubicBezTo>
                        <a:cubicBezTo>
                          <a:pt x="597781" y="491059"/>
                          <a:pt x="511353" y="472222"/>
                          <a:pt x="415887" y="472222"/>
                        </a:cubicBezTo>
                        <a:cubicBezTo>
                          <a:pt x="320421" y="472222"/>
                          <a:pt x="233994" y="491059"/>
                          <a:pt x="171432" y="521515"/>
                        </a:cubicBezTo>
                        <a:lnTo>
                          <a:pt x="166282" y="524273"/>
                        </a:lnTo>
                        <a:lnTo>
                          <a:pt x="166282" y="413305"/>
                        </a:lnTo>
                        <a:lnTo>
                          <a:pt x="153800" y="406177"/>
                        </a:lnTo>
                        <a:cubicBezTo>
                          <a:pt x="127260" y="341967"/>
                          <a:pt x="-24831" y="106811"/>
                          <a:pt x="7038" y="28043"/>
                        </a:cubicBezTo>
                        <a:cubicBezTo>
                          <a:pt x="17261" y="23454"/>
                          <a:pt x="28782" y="18579"/>
                          <a:pt x="41294" y="13556"/>
                        </a:cubicBezTo>
                        <a:close/>
                      </a:path>
                    </a:pathLst>
                  </a:custGeom>
                </p:spPr>
              </p:pic>
            </p:grpSp>
            <p:grpSp>
              <p:nvGrpSpPr>
                <p:cNvPr id="836" name="Csoportba foglalás 835"/>
                <p:cNvGrpSpPr/>
                <p:nvPr/>
              </p:nvGrpSpPr>
              <p:grpSpPr>
                <a:xfrm>
                  <a:off x="8418243" y="136368"/>
                  <a:ext cx="1866306" cy="2588648"/>
                  <a:chOff x="8875857" y="1124981"/>
                  <a:chExt cx="1866306" cy="2588648"/>
                </a:xfrm>
              </p:grpSpPr>
              <p:grpSp>
                <p:nvGrpSpPr>
                  <p:cNvPr id="837" name="Csoportba foglalás 836"/>
                  <p:cNvGrpSpPr/>
                  <p:nvPr/>
                </p:nvGrpSpPr>
                <p:grpSpPr>
                  <a:xfrm>
                    <a:off x="9214415" y="1418701"/>
                    <a:ext cx="1165160" cy="1098692"/>
                    <a:chOff x="8855579" y="1074709"/>
                    <a:chExt cx="2594946" cy="2972459"/>
                  </a:xfrm>
                </p:grpSpPr>
                <p:grpSp>
                  <p:nvGrpSpPr>
                    <p:cNvPr id="891" name="Csoportba foglalás 890"/>
                    <p:cNvGrpSpPr/>
                    <p:nvPr/>
                  </p:nvGrpSpPr>
                  <p:grpSpPr>
                    <a:xfrm>
                      <a:off x="8855579" y="1074709"/>
                      <a:ext cx="2559791" cy="2972459"/>
                      <a:chOff x="3992803" y="1669535"/>
                      <a:chExt cx="2559791" cy="2972459"/>
                    </a:xfrm>
                  </p:grpSpPr>
                  <p:sp>
                    <p:nvSpPr>
                      <p:cNvPr id="896" name="Szabadkézi sokszög 895"/>
                      <p:cNvSpPr/>
                      <p:nvPr/>
                    </p:nvSpPr>
                    <p:spPr>
                      <a:xfrm>
                        <a:off x="5074511" y="4164930"/>
                        <a:ext cx="411380" cy="477064"/>
                      </a:xfrm>
                      <a:custGeom>
                        <a:avLst/>
                        <a:gdLst>
                          <a:gd name="connsiteX0" fmla="*/ 645443 w 645443"/>
                          <a:gd name="connsiteY0" fmla="*/ 0 h 713575"/>
                          <a:gd name="connsiteX1" fmla="*/ 645443 w 645443"/>
                          <a:gd name="connsiteY1" fmla="*/ 646719 h 713575"/>
                          <a:gd name="connsiteX2" fmla="*/ 635215 w 645443"/>
                          <a:gd name="connsiteY2" fmla="*/ 651165 h 713575"/>
                          <a:gd name="connsiteX3" fmla="*/ 471068 w 645443"/>
                          <a:gd name="connsiteY3" fmla="*/ 693513 h 713575"/>
                          <a:gd name="connsiteX4" fmla="*/ 343126 w 645443"/>
                          <a:gd name="connsiteY4" fmla="*/ 704433 h 713575"/>
                          <a:gd name="connsiteX5" fmla="*/ 343126 w 645443"/>
                          <a:gd name="connsiteY5" fmla="*/ 713552 h 713575"/>
                          <a:gd name="connsiteX6" fmla="*/ 342849 w 645443"/>
                          <a:gd name="connsiteY6" fmla="*/ 713575 h 713575"/>
                          <a:gd name="connsiteX7" fmla="*/ 342849 w 645443"/>
                          <a:gd name="connsiteY7" fmla="*/ 713527 h 713575"/>
                          <a:gd name="connsiteX8" fmla="*/ 174376 w 645443"/>
                          <a:gd name="connsiteY8" fmla="*/ 699147 h 713575"/>
                          <a:gd name="connsiteX9" fmla="*/ 10228 w 645443"/>
                          <a:gd name="connsiteY9" fmla="*/ 656800 h 713575"/>
                          <a:gd name="connsiteX10" fmla="*/ 0 w 645443"/>
                          <a:gd name="connsiteY10" fmla="*/ 652354 h 713575"/>
                          <a:gd name="connsiteX11" fmla="*/ 0 w 645443"/>
                          <a:gd name="connsiteY11" fmla="*/ 5635 h 713575"/>
                          <a:gd name="connsiteX12" fmla="*/ 26324 w 645443"/>
                          <a:gd name="connsiteY12" fmla="*/ 14562 h 713575"/>
                          <a:gd name="connsiteX13" fmla="*/ 190971 w 645443"/>
                          <a:gd name="connsiteY13" fmla="*/ 47706 h 713575"/>
                          <a:gd name="connsiteX14" fmla="*/ 302314 w 645443"/>
                          <a:gd name="connsiteY14" fmla="*/ 55123 h 713575"/>
                          <a:gd name="connsiteX15" fmla="*/ 302314 w 645443"/>
                          <a:gd name="connsiteY15" fmla="*/ 52205 h 713575"/>
                          <a:gd name="connsiteX16" fmla="*/ 302323 w 645443"/>
                          <a:gd name="connsiteY16" fmla="*/ 52206 h 713575"/>
                          <a:gd name="connsiteX17" fmla="*/ 454472 w 645443"/>
                          <a:gd name="connsiteY17" fmla="*/ 42071 h 713575"/>
                          <a:gd name="connsiteX18" fmla="*/ 619119 w 645443"/>
                          <a:gd name="connsiteY18" fmla="*/ 8927 h 713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45443" h="713575">
                            <a:moveTo>
                              <a:pt x="645443" y="0"/>
                            </a:moveTo>
                            <a:lnTo>
                              <a:pt x="645443" y="646719"/>
                            </a:lnTo>
                            <a:lnTo>
                              <a:pt x="635215" y="651165"/>
                            </a:lnTo>
                            <a:cubicBezTo>
                              <a:pt x="581406" y="669778"/>
                              <a:pt x="526644" y="683972"/>
                              <a:pt x="471068" y="693513"/>
                            </a:cubicBezTo>
                            <a:lnTo>
                              <a:pt x="343126" y="704433"/>
                            </a:lnTo>
                            <a:lnTo>
                              <a:pt x="343126" y="713552"/>
                            </a:lnTo>
                            <a:lnTo>
                              <a:pt x="342849" y="713575"/>
                            </a:lnTo>
                            <a:lnTo>
                              <a:pt x="342849" y="713527"/>
                            </a:lnTo>
                            <a:lnTo>
                              <a:pt x="174376" y="699147"/>
                            </a:lnTo>
                            <a:cubicBezTo>
                              <a:pt x="118800" y="689607"/>
                              <a:pt x="64038" y="675413"/>
                              <a:pt x="10228" y="656800"/>
                            </a:cubicBezTo>
                            <a:lnTo>
                              <a:pt x="0" y="652354"/>
                            </a:lnTo>
                            <a:lnTo>
                              <a:pt x="0" y="5635"/>
                            </a:lnTo>
                            <a:lnTo>
                              <a:pt x="26324" y="14562"/>
                            </a:lnTo>
                            <a:cubicBezTo>
                              <a:pt x="80297" y="29131"/>
                              <a:pt x="135226" y="40239"/>
                              <a:pt x="190971" y="47706"/>
                            </a:cubicBezTo>
                            <a:lnTo>
                              <a:pt x="302314" y="55123"/>
                            </a:lnTo>
                            <a:lnTo>
                              <a:pt x="302314" y="52205"/>
                            </a:lnTo>
                            <a:lnTo>
                              <a:pt x="302323" y="52206"/>
                            </a:lnTo>
                            <a:lnTo>
                              <a:pt x="454472" y="42071"/>
                            </a:lnTo>
                            <a:cubicBezTo>
                              <a:pt x="510218" y="34604"/>
                              <a:pt x="565146" y="23496"/>
                              <a:pt x="619119" y="892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FFCD7D"/>
                          </a:gs>
                          <a:gs pos="97000">
                            <a:srgbClr val="FFE1AF"/>
                          </a:gs>
                        </a:gsLst>
                        <a:path path="circle">
                          <a:fillToRect t="100000" r="100000"/>
                        </a:path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897" name="Szabadkézi sokszög 896"/>
                      <p:cNvSpPr/>
                      <p:nvPr/>
                    </p:nvSpPr>
                    <p:spPr>
                      <a:xfrm>
                        <a:off x="3992803" y="1669535"/>
                        <a:ext cx="2559791" cy="2439650"/>
                      </a:xfrm>
                      <a:custGeom>
                        <a:avLst/>
                        <a:gdLst>
                          <a:gd name="connsiteX0" fmla="*/ 785044 w 1638668"/>
                          <a:gd name="connsiteY0" fmla="*/ 0 h 1612462"/>
                          <a:gd name="connsiteX1" fmla="*/ 850973 w 1638668"/>
                          <a:gd name="connsiteY1" fmla="*/ 3088 h 1612462"/>
                          <a:gd name="connsiteX2" fmla="*/ 1461695 w 1638668"/>
                          <a:gd name="connsiteY2" fmla="*/ 432645 h 1612462"/>
                          <a:gd name="connsiteX3" fmla="*/ 1489325 w 1638668"/>
                          <a:gd name="connsiteY3" fmla="*/ 520962 h 1612462"/>
                          <a:gd name="connsiteX4" fmla="*/ 1527274 w 1638668"/>
                          <a:gd name="connsiteY4" fmla="*/ 567462 h 1612462"/>
                          <a:gd name="connsiteX5" fmla="*/ 1638668 w 1638668"/>
                          <a:gd name="connsiteY5" fmla="*/ 929074 h 1612462"/>
                          <a:gd name="connsiteX6" fmla="*/ 976809 w 1638668"/>
                          <a:gd name="connsiteY6" fmla="*/ 1609374 h 1612462"/>
                          <a:gd name="connsiteX7" fmla="*/ 910880 w 1638668"/>
                          <a:gd name="connsiteY7" fmla="*/ 1612462 h 1612462"/>
                          <a:gd name="connsiteX8" fmla="*/ 910880 w 1638668"/>
                          <a:gd name="connsiteY8" fmla="*/ 1352713 h 1612462"/>
                          <a:gd name="connsiteX9" fmla="*/ 850973 w 1638668"/>
                          <a:gd name="connsiteY9" fmla="*/ 1363688 h 1612462"/>
                          <a:gd name="connsiteX10" fmla="*/ 817792 w 1638668"/>
                          <a:gd name="connsiteY10" fmla="*/ 1365242 h 1612462"/>
                          <a:gd name="connsiteX11" fmla="*/ 817792 w 1638668"/>
                          <a:gd name="connsiteY11" fmla="*/ 1367694 h 1612462"/>
                          <a:gd name="connsiteX12" fmla="*/ 808582 w 1638668"/>
                          <a:gd name="connsiteY12" fmla="*/ 1368136 h 1612462"/>
                          <a:gd name="connsiteX13" fmla="*/ 791327 w 1638668"/>
                          <a:gd name="connsiteY13" fmla="*/ 1366482 h 1612462"/>
                          <a:gd name="connsiteX14" fmla="*/ 785044 w 1638668"/>
                          <a:gd name="connsiteY14" fmla="*/ 1366776 h 1612462"/>
                          <a:gd name="connsiteX15" fmla="*/ 785044 w 1638668"/>
                          <a:gd name="connsiteY15" fmla="*/ 1365879 h 1612462"/>
                          <a:gd name="connsiteX16" fmla="*/ 727788 w 1638668"/>
                          <a:gd name="connsiteY16" fmla="*/ 1360390 h 1612462"/>
                          <a:gd name="connsiteX17" fmla="*/ 727788 w 1638668"/>
                          <a:gd name="connsiteY17" fmla="*/ 1612018 h 1612462"/>
                          <a:gd name="connsiteX18" fmla="*/ 718578 w 1638668"/>
                          <a:gd name="connsiteY18" fmla="*/ 1612460 h 1612462"/>
                          <a:gd name="connsiteX19" fmla="*/ 0 w 1638668"/>
                          <a:gd name="connsiteY19" fmla="*/ 929073 h 1612462"/>
                          <a:gd name="connsiteX20" fmla="*/ 56470 w 1638668"/>
                          <a:gd name="connsiteY20" fmla="*/ 663068 h 1612462"/>
                          <a:gd name="connsiteX21" fmla="*/ 98916 w 1638668"/>
                          <a:gd name="connsiteY21" fmla="*/ 588697 h 1612462"/>
                          <a:gd name="connsiteX22" fmla="*/ 101228 w 1638668"/>
                          <a:gd name="connsiteY22" fmla="*/ 563778 h 1612462"/>
                          <a:gd name="connsiteX23" fmla="*/ 663763 w 1638668"/>
                          <a:gd name="connsiteY23" fmla="*/ 15246 h 1612462"/>
                          <a:gd name="connsiteX24" fmla="*/ 785044 w 1638668"/>
                          <a:gd name="connsiteY24" fmla="*/ 3619 h 1612462"/>
                          <a:gd name="connsiteX0" fmla="*/ 785044 w 1638668"/>
                          <a:gd name="connsiteY0" fmla="*/ 531 h 1609374"/>
                          <a:gd name="connsiteX1" fmla="*/ 850973 w 1638668"/>
                          <a:gd name="connsiteY1" fmla="*/ 0 h 1609374"/>
                          <a:gd name="connsiteX2" fmla="*/ 1461695 w 1638668"/>
                          <a:gd name="connsiteY2" fmla="*/ 429557 h 1609374"/>
                          <a:gd name="connsiteX3" fmla="*/ 1489325 w 1638668"/>
                          <a:gd name="connsiteY3" fmla="*/ 517874 h 1609374"/>
                          <a:gd name="connsiteX4" fmla="*/ 1527274 w 1638668"/>
                          <a:gd name="connsiteY4" fmla="*/ 564374 h 1609374"/>
                          <a:gd name="connsiteX5" fmla="*/ 1638668 w 1638668"/>
                          <a:gd name="connsiteY5" fmla="*/ 925986 h 1609374"/>
                          <a:gd name="connsiteX6" fmla="*/ 976809 w 1638668"/>
                          <a:gd name="connsiteY6" fmla="*/ 1606286 h 1609374"/>
                          <a:gd name="connsiteX7" fmla="*/ 910880 w 1638668"/>
                          <a:gd name="connsiteY7" fmla="*/ 1609374 h 1609374"/>
                          <a:gd name="connsiteX8" fmla="*/ 910880 w 1638668"/>
                          <a:gd name="connsiteY8" fmla="*/ 1349625 h 1609374"/>
                          <a:gd name="connsiteX9" fmla="*/ 850973 w 1638668"/>
                          <a:gd name="connsiteY9" fmla="*/ 1360600 h 1609374"/>
                          <a:gd name="connsiteX10" fmla="*/ 817792 w 1638668"/>
                          <a:gd name="connsiteY10" fmla="*/ 1362154 h 1609374"/>
                          <a:gd name="connsiteX11" fmla="*/ 817792 w 1638668"/>
                          <a:gd name="connsiteY11" fmla="*/ 1364606 h 1609374"/>
                          <a:gd name="connsiteX12" fmla="*/ 808582 w 1638668"/>
                          <a:gd name="connsiteY12" fmla="*/ 1365048 h 1609374"/>
                          <a:gd name="connsiteX13" fmla="*/ 791327 w 1638668"/>
                          <a:gd name="connsiteY13" fmla="*/ 1363394 h 1609374"/>
                          <a:gd name="connsiteX14" fmla="*/ 785044 w 1638668"/>
                          <a:gd name="connsiteY14" fmla="*/ 1363688 h 1609374"/>
                          <a:gd name="connsiteX15" fmla="*/ 785044 w 1638668"/>
                          <a:gd name="connsiteY15" fmla="*/ 1362791 h 1609374"/>
                          <a:gd name="connsiteX16" fmla="*/ 727788 w 1638668"/>
                          <a:gd name="connsiteY16" fmla="*/ 1357302 h 1609374"/>
                          <a:gd name="connsiteX17" fmla="*/ 727788 w 1638668"/>
                          <a:gd name="connsiteY17" fmla="*/ 1608930 h 1609374"/>
                          <a:gd name="connsiteX18" fmla="*/ 718578 w 1638668"/>
                          <a:gd name="connsiteY18" fmla="*/ 1609372 h 1609374"/>
                          <a:gd name="connsiteX19" fmla="*/ 0 w 1638668"/>
                          <a:gd name="connsiteY19" fmla="*/ 925985 h 1609374"/>
                          <a:gd name="connsiteX20" fmla="*/ 56470 w 1638668"/>
                          <a:gd name="connsiteY20" fmla="*/ 659980 h 1609374"/>
                          <a:gd name="connsiteX21" fmla="*/ 98916 w 1638668"/>
                          <a:gd name="connsiteY21" fmla="*/ 585609 h 1609374"/>
                          <a:gd name="connsiteX22" fmla="*/ 101228 w 1638668"/>
                          <a:gd name="connsiteY22" fmla="*/ 560690 h 1609374"/>
                          <a:gd name="connsiteX23" fmla="*/ 663763 w 1638668"/>
                          <a:gd name="connsiteY23" fmla="*/ 12158 h 1609374"/>
                          <a:gd name="connsiteX24" fmla="*/ 785044 w 1638668"/>
                          <a:gd name="connsiteY24" fmla="*/ 531 h 1609374"/>
                          <a:gd name="connsiteX0" fmla="*/ 663763 w 1638668"/>
                          <a:gd name="connsiteY0" fmla="*/ 12158 h 1609374"/>
                          <a:gd name="connsiteX1" fmla="*/ 850973 w 1638668"/>
                          <a:gd name="connsiteY1" fmla="*/ 0 h 1609374"/>
                          <a:gd name="connsiteX2" fmla="*/ 1461695 w 1638668"/>
                          <a:gd name="connsiteY2" fmla="*/ 429557 h 1609374"/>
                          <a:gd name="connsiteX3" fmla="*/ 1489325 w 1638668"/>
                          <a:gd name="connsiteY3" fmla="*/ 517874 h 1609374"/>
                          <a:gd name="connsiteX4" fmla="*/ 1527274 w 1638668"/>
                          <a:gd name="connsiteY4" fmla="*/ 564374 h 1609374"/>
                          <a:gd name="connsiteX5" fmla="*/ 1638668 w 1638668"/>
                          <a:gd name="connsiteY5" fmla="*/ 925986 h 1609374"/>
                          <a:gd name="connsiteX6" fmla="*/ 976809 w 1638668"/>
                          <a:gd name="connsiteY6" fmla="*/ 1606286 h 1609374"/>
                          <a:gd name="connsiteX7" fmla="*/ 910880 w 1638668"/>
                          <a:gd name="connsiteY7" fmla="*/ 1609374 h 1609374"/>
                          <a:gd name="connsiteX8" fmla="*/ 910880 w 1638668"/>
                          <a:gd name="connsiteY8" fmla="*/ 1349625 h 1609374"/>
                          <a:gd name="connsiteX9" fmla="*/ 850973 w 1638668"/>
                          <a:gd name="connsiteY9" fmla="*/ 1360600 h 1609374"/>
                          <a:gd name="connsiteX10" fmla="*/ 817792 w 1638668"/>
                          <a:gd name="connsiteY10" fmla="*/ 1362154 h 1609374"/>
                          <a:gd name="connsiteX11" fmla="*/ 817792 w 1638668"/>
                          <a:gd name="connsiteY11" fmla="*/ 1364606 h 1609374"/>
                          <a:gd name="connsiteX12" fmla="*/ 808582 w 1638668"/>
                          <a:gd name="connsiteY12" fmla="*/ 1365048 h 1609374"/>
                          <a:gd name="connsiteX13" fmla="*/ 791327 w 1638668"/>
                          <a:gd name="connsiteY13" fmla="*/ 1363394 h 1609374"/>
                          <a:gd name="connsiteX14" fmla="*/ 785044 w 1638668"/>
                          <a:gd name="connsiteY14" fmla="*/ 1363688 h 1609374"/>
                          <a:gd name="connsiteX15" fmla="*/ 785044 w 1638668"/>
                          <a:gd name="connsiteY15" fmla="*/ 1362791 h 1609374"/>
                          <a:gd name="connsiteX16" fmla="*/ 727788 w 1638668"/>
                          <a:gd name="connsiteY16" fmla="*/ 1357302 h 1609374"/>
                          <a:gd name="connsiteX17" fmla="*/ 727788 w 1638668"/>
                          <a:gd name="connsiteY17" fmla="*/ 1608930 h 1609374"/>
                          <a:gd name="connsiteX18" fmla="*/ 718578 w 1638668"/>
                          <a:gd name="connsiteY18" fmla="*/ 1609372 h 1609374"/>
                          <a:gd name="connsiteX19" fmla="*/ 0 w 1638668"/>
                          <a:gd name="connsiteY19" fmla="*/ 925985 h 1609374"/>
                          <a:gd name="connsiteX20" fmla="*/ 56470 w 1638668"/>
                          <a:gd name="connsiteY20" fmla="*/ 659980 h 1609374"/>
                          <a:gd name="connsiteX21" fmla="*/ 98916 w 1638668"/>
                          <a:gd name="connsiteY21" fmla="*/ 585609 h 1609374"/>
                          <a:gd name="connsiteX22" fmla="*/ 101228 w 1638668"/>
                          <a:gd name="connsiteY22" fmla="*/ 560690 h 1609374"/>
                          <a:gd name="connsiteX23" fmla="*/ 663763 w 1638668"/>
                          <a:gd name="connsiteY23" fmla="*/ 12158 h 1609374"/>
                          <a:gd name="connsiteX0" fmla="*/ 663763 w 1638668"/>
                          <a:gd name="connsiteY0" fmla="*/ 12158 h 1609374"/>
                          <a:gd name="connsiteX1" fmla="*/ 850973 w 1638668"/>
                          <a:gd name="connsiteY1" fmla="*/ 0 h 1609374"/>
                          <a:gd name="connsiteX2" fmla="*/ 1461695 w 1638668"/>
                          <a:gd name="connsiteY2" fmla="*/ 429557 h 1609374"/>
                          <a:gd name="connsiteX3" fmla="*/ 1489325 w 1638668"/>
                          <a:gd name="connsiteY3" fmla="*/ 517874 h 1609374"/>
                          <a:gd name="connsiteX4" fmla="*/ 1527274 w 1638668"/>
                          <a:gd name="connsiteY4" fmla="*/ 564374 h 1609374"/>
                          <a:gd name="connsiteX5" fmla="*/ 1638668 w 1638668"/>
                          <a:gd name="connsiteY5" fmla="*/ 925986 h 1609374"/>
                          <a:gd name="connsiteX6" fmla="*/ 976809 w 1638668"/>
                          <a:gd name="connsiteY6" fmla="*/ 1606286 h 1609374"/>
                          <a:gd name="connsiteX7" fmla="*/ 910880 w 1638668"/>
                          <a:gd name="connsiteY7" fmla="*/ 1609374 h 1609374"/>
                          <a:gd name="connsiteX8" fmla="*/ 910880 w 1638668"/>
                          <a:gd name="connsiteY8" fmla="*/ 1349625 h 1609374"/>
                          <a:gd name="connsiteX9" fmla="*/ 850973 w 1638668"/>
                          <a:gd name="connsiteY9" fmla="*/ 1360600 h 1609374"/>
                          <a:gd name="connsiteX10" fmla="*/ 817792 w 1638668"/>
                          <a:gd name="connsiteY10" fmla="*/ 1362154 h 1609374"/>
                          <a:gd name="connsiteX11" fmla="*/ 817792 w 1638668"/>
                          <a:gd name="connsiteY11" fmla="*/ 1364606 h 1609374"/>
                          <a:gd name="connsiteX12" fmla="*/ 808582 w 1638668"/>
                          <a:gd name="connsiteY12" fmla="*/ 1365048 h 1609374"/>
                          <a:gd name="connsiteX13" fmla="*/ 791327 w 1638668"/>
                          <a:gd name="connsiteY13" fmla="*/ 1363394 h 1609374"/>
                          <a:gd name="connsiteX14" fmla="*/ 785044 w 1638668"/>
                          <a:gd name="connsiteY14" fmla="*/ 1363688 h 1609374"/>
                          <a:gd name="connsiteX15" fmla="*/ 785044 w 1638668"/>
                          <a:gd name="connsiteY15" fmla="*/ 1362791 h 1609374"/>
                          <a:gd name="connsiteX16" fmla="*/ 727788 w 1638668"/>
                          <a:gd name="connsiteY16" fmla="*/ 1357302 h 1609374"/>
                          <a:gd name="connsiteX17" fmla="*/ 727788 w 1638668"/>
                          <a:gd name="connsiteY17" fmla="*/ 1608930 h 1609374"/>
                          <a:gd name="connsiteX18" fmla="*/ 718578 w 1638668"/>
                          <a:gd name="connsiteY18" fmla="*/ 1609372 h 1609374"/>
                          <a:gd name="connsiteX19" fmla="*/ 0 w 1638668"/>
                          <a:gd name="connsiteY19" fmla="*/ 925985 h 1609374"/>
                          <a:gd name="connsiteX20" fmla="*/ 56470 w 1638668"/>
                          <a:gd name="connsiteY20" fmla="*/ 659980 h 1609374"/>
                          <a:gd name="connsiteX21" fmla="*/ 98916 w 1638668"/>
                          <a:gd name="connsiteY21" fmla="*/ 585609 h 1609374"/>
                          <a:gd name="connsiteX22" fmla="*/ 101228 w 1638668"/>
                          <a:gd name="connsiteY22" fmla="*/ 560690 h 1609374"/>
                          <a:gd name="connsiteX23" fmla="*/ 663763 w 1638668"/>
                          <a:gd name="connsiteY23" fmla="*/ 12158 h 160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638668" h="1609374">
                            <a:moveTo>
                              <a:pt x="663763" y="12158"/>
                            </a:moveTo>
                            <a:cubicBezTo>
                              <a:pt x="734833" y="-4896"/>
                              <a:pt x="788570" y="4053"/>
                              <a:pt x="850973" y="0"/>
                            </a:cubicBezTo>
                            <a:cubicBezTo>
                              <a:pt x="1129791" y="26264"/>
                              <a:pt x="1362678" y="196640"/>
                              <a:pt x="1461695" y="429557"/>
                            </a:cubicBezTo>
                            <a:lnTo>
                              <a:pt x="1489325" y="517874"/>
                            </a:lnTo>
                            <a:lnTo>
                              <a:pt x="1527274" y="564374"/>
                            </a:lnTo>
                            <a:cubicBezTo>
                              <a:pt x="1597873" y="669276"/>
                              <a:pt x="1638668" y="793212"/>
                              <a:pt x="1638668" y="925986"/>
                            </a:cubicBezTo>
                            <a:cubicBezTo>
                              <a:pt x="1638668" y="1280051"/>
                              <a:pt x="1348566" y="1571267"/>
                              <a:pt x="976809" y="1606286"/>
                            </a:cubicBezTo>
                            <a:lnTo>
                              <a:pt x="910880" y="1609374"/>
                            </a:lnTo>
                            <a:lnTo>
                              <a:pt x="910880" y="1349625"/>
                            </a:lnTo>
                            <a:lnTo>
                              <a:pt x="850973" y="1360600"/>
                            </a:lnTo>
                            <a:lnTo>
                              <a:pt x="817792" y="1362154"/>
                            </a:lnTo>
                            <a:lnTo>
                              <a:pt x="817792" y="1364606"/>
                            </a:lnTo>
                            <a:lnTo>
                              <a:pt x="808582" y="1365048"/>
                            </a:lnTo>
                            <a:lnTo>
                              <a:pt x="791327" y="1363394"/>
                            </a:lnTo>
                            <a:lnTo>
                              <a:pt x="785044" y="1363688"/>
                            </a:lnTo>
                            <a:lnTo>
                              <a:pt x="785044" y="1362791"/>
                            </a:lnTo>
                            <a:lnTo>
                              <a:pt x="727788" y="1357302"/>
                            </a:lnTo>
                            <a:lnTo>
                              <a:pt x="727788" y="1608930"/>
                            </a:lnTo>
                            <a:lnTo>
                              <a:pt x="718578" y="1609372"/>
                            </a:lnTo>
                            <a:cubicBezTo>
                              <a:pt x="321718" y="1609372"/>
                              <a:pt x="0" y="1303409"/>
                              <a:pt x="0" y="925985"/>
                            </a:cubicBezTo>
                            <a:cubicBezTo>
                              <a:pt x="0" y="831629"/>
                              <a:pt x="20108" y="741739"/>
                              <a:pt x="56470" y="659980"/>
                            </a:cubicBezTo>
                            <a:lnTo>
                              <a:pt x="98916" y="585609"/>
                            </a:lnTo>
                            <a:lnTo>
                              <a:pt x="101228" y="560690"/>
                            </a:lnTo>
                            <a:cubicBezTo>
                              <a:pt x="152851" y="285841"/>
                              <a:pt x="377250" y="67916"/>
                              <a:pt x="663763" y="12158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6">
                          <a:lumMod val="50000"/>
                        </a:schemeClr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898" name="Ellipszis 897"/>
                      <p:cNvSpPr/>
                      <p:nvPr/>
                    </p:nvSpPr>
                    <p:spPr>
                      <a:xfrm>
                        <a:off x="5938710" y="3280050"/>
                        <a:ext cx="257133" cy="232523"/>
                      </a:xfrm>
                      <a:prstGeom prst="ellipse">
                        <a:avLst/>
                      </a:prstGeom>
                      <a:solidFill>
                        <a:srgbClr val="FFDA9E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899" name="Szabadkézi sokszög 898"/>
                      <p:cNvSpPr/>
                      <p:nvPr/>
                    </p:nvSpPr>
                    <p:spPr>
                      <a:xfrm flipH="1">
                        <a:off x="5256068" y="2992650"/>
                        <a:ext cx="7725" cy="969506"/>
                      </a:xfrm>
                      <a:custGeom>
                        <a:avLst/>
                        <a:gdLst>
                          <a:gd name="connsiteX0" fmla="*/ 15567 w 15567"/>
                          <a:gd name="connsiteY0" fmla="*/ 0 h 1989582"/>
                          <a:gd name="connsiteX1" fmla="*/ 0 w 15567"/>
                          <a:gd name="connsiteY1" fmla="*/ 0 h 1989582"/>
                          <a:gd name="connsiteX2" fmla="*/ 0 w 15567"/>
                          <a:gd name="connsiteY2" fmla="*/ 1989582 h 1989582"/>
                          <a:gd name="connsiteX3" fmla="*/ 15567 w 15567"/>
                          <a:gd name="connsiteY3" fmla="*/ 1989582 h 1989582"/>
                          <a:gd name="connsiteX4" fmla="*/ 15567 w 15567"/>
                          <a:gd name="connsiteY4" fmla="*/ 0 h 19895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567" h="1989582">
                            <a:moveTo>
                              <a:pt x="15567" y="0"/>
                            </a:moveTo>
                            <a:lnTo>
                              <a:pt x="0" y="0"/>
                            </a:lnTo>
                            <a:lnTo>
                              <a:pt x="0" y="1989582"/>
                            </a:lnTo>
                            <a:lnTo>
                              <a:pt x="15567" y="1989582"/>
                            </a:lnTo>
                            <a:lnTo>
                              <a:pt x="15567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00" name="Szabadkézi sokszög 899"/>
                      <p:cNvSpPr/>
                      <p:nvPr/>
                    </p:nvSpPr>
                    <p:spPr>
                      <a:xfrm flipH="1">
                        <a:off x="4569119" y="3534780"/>
                        <a:ext cx="52051" cy="4779"/>
                      </a:xfrm>
                      <a:custGeom>
                        <a:avLst/>
                        <a:gdLst>
                          <a:gd name="connsiteX0" fmla="*/ 104871 w 104871"/>
                          <a:gd name="connsiteY0" fmla="*/ 0 h 9808"/>
                          <a:gd name="connsiteX1" fmla="*/ 12591 w 104871"/>
                          <a:gd name="connsiteY1" fmla="*/ 6906 h 9808"/>
                          <a:gd name="connsiteX2" fmla="*/ 0 w 104871"/>
                          <a:gd name="connsiteY2" fmla="*/ 9808 h 9808"/>
                          <a:gd name="connsiteX3" fmla="*/ 104871 w 104871"/>
                          <a:gd name="connsiteY3" fmla="*/ 0 h 98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871" h="9808">
                            <a:moveTo>
                              <a:pt x="104871" y="0"/>
                            </a:moveTo>
                            <a:lnTo>
                              <a:pt x="12591" y="6906"/>
                            </a:lnTo>
                            <a:lnTo>
                              <a:pt x="0" y="9808"/>
                            </a:lnTo>
                            <a:lnTo>
                              <a:pt x="104871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01" name="Ellipszis 900"/>
                      <p:cNvSpPr/>
                      <p:nvPr/>
                    </p:nvSpPr>
                    <p:spPr>
                      <a:xfrm>
                        <a:off x="4346078" y="3347361"/>
                        <a:ext cx="250729" cy="232523"/>
                      </a:xfrm>
                      <a:prstGeom prst="ellipse">
                        <a:avLst/>
                      </a:prstGeom>
                      <a:solidFill>
                        <a:srgbClr val="FFDA9E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02" name="Szabadkézi sokszög 901"/>
                      <p:cNvSpPr/>
                      <p:nvPr/>
                    </p:nvSpPr>
                    <p:spPr>
                      <a:xfrm flipH="1">
                        <a:off x="4621169" y="3539559"/>
                        <a:ext cx="15305" cy="3462"/>
                      </a:xfrm>
                      <a:custGeom>
                        <a:avLst/>
                        <a:gdLst>
                          <a:gd name="connsiteX0" fmla="*/ 30834 w 30834"/>
                          <a:gd name="connsiteY0" fmla="*/ 0 h 7106"/>
                          <a:gd name="connsiteX1" fmla="*/ 21261 w 30834"/>
                          <a:gd name="connsiteY1" fmla="*/ 895 h 7106"/>
                          <a:gd name="connsiteX2" fmla="*/ 0 w 30834"/>
                          <a:gd name="connsiteY2" fmla="*/ 7106 h 7106"/>
                          <a:gd name="connsiteX3" fmla="*/ 30834 w 30834"/>
                          <a:gd name="connsiteY3" fmla="*/ 0 h 7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834" h="7106">
                            <a:moveTo>
                              <a:pt x="30834" y="0"/>
                            </a:moveTo>
                            <a:lnTo>
                              <a:pt x="21261" y="895"/>
                            </a:lnTo>
                            <a:lnTo>
                              <a:pt x="0" y="7106"/>
                            </a:lnTo>
                            <a:lnTo>
                              <a:pt x="30834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03" name="Szabadkézi sokszög 902"/>
                      <p:cNvSpPr/>
                      <p:nvPr/>
                    </p:nvSpPr>
                    <p:spPr>
                      <a:xfrm flipH="1">
                        <a:off x="4292566" y="2511251"/>
                        <a:ext cx="1903277" cy="1689872"/>
                      </a:xfrm>
                      <a:custGeom>
                        <a:avLst/>
                        <a:gdLst>
                          <a:gd name="connsiteX0" fmla="*/ 1480203 w 2986185"/>
                          <a:gd name="connsiteY0" fmla="*/ 0 h 2558288"/>
                          <a:gd name="connsiteX1" fmla="*/ 1480172 w 2986185"/>
                          <a:gd name="connsiteY1" fmla="*/ 6206 h 2558288"/>
                          <a:gd name="connsiteX2" fmla="*/ 1435734 w 2986185"/>
                          <a:gd name="connsiteY2" fmla="*/ 8843 h 2558288"/>
                          <a:gd name="connsiteX3" fmla="*/ 0 w 2986185"/>
                          <a:gd name="connsiteY3" fmla="*/ 505395 h 2558288"/>
                          <a:gd name="connsiteX4" fmla="*/ 1518376 w 2986185"/>
                          <a:gd name="connsiteY4" fmla="*/ 2558288 h 2558288"/>
                          <a:gd name="connsiteX5" fmla="*/ 1518468 w 2986185"/>
                          <a:gd name="connsiteY5" fmla="*/ 2539379 h 2558288"/>
                          <a:gd name="connsiteX6" fmla="*/ 1623055 w 2986185"/>
                          <a:gd name="connsiteY6" fmla="*/ 2532238 h 2558288"/>
                          <a:gd name="connsiteX7" fmla="*/ 2986185 w 2986185"/>
                          <a:gd name="connsiteY7" fmla="*/ 489945 h 2558288"/>
                          <a:gd name="connsiteX8" fmla="*/ 1480203 w 2986185"/>
                          <a:gd name="connsiteY8" fmla="*/ 0 h 2558288"/>
                          <a:gd name="connsiteX0" fmla="*/ 1480203 w 2986185"/>
                          <a:gd name="connsiteY0" fmla="*/ 0 h 2801492"/>
                          <a:gd name="connsiteX1" fmla="*/ 1480172 w 2986185"/>
                          <a:gd name="connsiteY1" fmla="*/ 6206 h 2801492"/>
                          <a:gd name="connsiteX2" fmla="*/ 1435734 w 2986185"/>
                          <a:gd name="connsiteY2" fmla="*/ 8843 h 2801492"/>
                          <a:gd name="connsiteX3" fmla="*/ 0 w 2986185"/>
                          <a:gd name="connsiteY3" fmla="*/ 505395 h 2801492"/>
                          <a:gd name="connsiteX4" fmla="*/ 1518376 w 2986185"/>
                          <a:gd name="connsiteY4" fmla="*/ 2558288 h 2801492"/>
                          <a:gd name="connsiteX5" fmla="*/ 1623055 w 2986185"/>
                          <a:gd name="connsiteY5" fmla="*/ 2532238 h 2801492"/>
                          <a:gd name="connsiteX6" fmla="*/ 2986185 w 2986185"/>
                          <a:gd name="connsiteY6" fmla="*/ 489945 h 2801492"/>
                          <a:gd name="connsiteX7" fmla="*/ 1480203 w 2986185"/>
                          <a:gd name="connsiteY7" fmla="*/ 0 h 2801492"/>
                          <a:gd name="connsiteX0" fmla="*/ 1480203 w 2986185"/>
                          <a:gd name="connsiteY0" fmla="*/ 0 h 2704694"/>
                          <a:gd name="connsiteX1" fmla="*/ 1480172 w 2986185"/>
                          <a:gd name="connsiteY1" fmla="*/ 6206 h 2704694"/>
                          <a:gd name="connsiteX2" fmla="*/ 1435734 w 2986185"/>
                          <a:gd name="connsiteY2" fmla="*/ 8843 h 2704694"/>
                          <a:gd name="connsiteX3" fmla="*/ 0 w 2986185"/>
                          <a:gd name="connsiteY3" fmla="*/ 505395 h 2704694"/>
                          <a:gd name="connsiteX4" fmla="*/ 1518376 w 2986185"/>
                          <a:gd name="connsiteY4" fmla="*/ 2558288 h 2704694"/>
                          <a:gd name="connsiteX5" fmla="*/ 1623055 w 2986185"/>
                          <a:gd name="connsiteY5" fmla="*/ 2532238 h 2704694"/>
                          <a:gd name="connsiteX6" fmla="*/ 2986185 w 2986185"/>
                          <a:gd name="connsiteY6" fmla="*/ 489945 h 2704694"/>
                          <a:gd name="connsiteX7" fmla="*/ 1480203 w 2986185"/>
                          <a:gd name="connsiteY7" fmla="*/ 0 h 2704694"/>
                          <a:gd name="connsiteX0" fmla="*/ 1480203 w 2986185"/>
                          <a:gd name="connsiteY0" fmla="*/ 0 h 2575953"/>
                          <a:gd name="connsiteX1" fmla="*/ 1480172 w 2986185"/>
                          <a:gd name="connsiteY1" fmla="*/ 6206 h 2575953"/>
                          <a:gd name="connsiteX2" fmla="*/ 1435734 w 2986185"/>
                          <a:gd name="connsiteY2" fmla="*/ 8843 h 2575953"/>
                          <a:gd name="connsiteX3" fmla="*/ 0 w 2986185"/>
                          <a:gd name="connsiteY3" fmla="*/ 505395 h 2575953"/>
                          <a:gd name="connsiteX4" fmla="*/ 1518376 w 2986185"/>
                          <a:gd name="connsiteY4" fmla="*/ 2558288 h 2575953"/>
                          <a:gd name="connsiteX5" fmla="*/ 1623055 w 2986185"/>
                          <a:gd name="connsiteY5" fmla="*/ 2532238 h 2575953"/>
                          <a:gd name="connsiteX6" fmla="*/ 2986185 w 2986185"/>
                          <a:gd name="connsiteY6" fmla="*/ 489945 h 2575953"/>
                          <a:gd name="connsiteX7" fmla="*/ 1480203 w 2986185"/>
                          <a:gd name="connsiteY7" fmla="*/ 0 h 2575953"/>
                          <a:gd name="connsiteX0" fmla="*/ 1480203 w 2986185"/>
                          <a:gd name="connsiteY0" fmla="*/ 0 h 2563826"/>
                          <a:gd name="connsiteX1" fmla="*/ 1480172 w 2986185"/>
                          <a:gd name="connsiteY1" fmla="*/ 6206 h 2563826"/>
                          <a:gd name="connsiteX2" fmla="*/ 1435734 w 2986185"/>
                          <a:gd name="connsiteY2" fmla="*/ 8843 h 2563826"/>
                          <a:gd name="connsiteX3" fmla="*/ 0 w 2986185"/>
                          <a:gd name="connsiteY3" fmla="*/ 505395 h 2563826"/>
                          <a:gd name="connsiteX4" fmla="*/ 1421856 w 2986185"/>
                          <a:gd name="connsiteY4" fmla="*/ 2543048 h 2563826"/>
                          <a:gd name="connsiteX5" fmla="*/ 1623055 w 2986185"/>
                          <a:gd name="connsiteY5" fmla="*/ 2532238 h 2563826"/>
                          <a:gd name="connsiteX6" fmla="*/ 2986185 w 2986185"/>
                          <a:gd name="connsiteY6" fmla="*/ 489945 h 2563826"/>
                          <a:gd name="connsiteX7" fmla="*/ 1480203 w 2986185"/>
                          <a:gd name="connsiteY7" fmla="*/ 0 h 2563826"/>
                          <a:gd name="connsiteX0" fmla="*/ 1480203 w 2986185"/>
                          <a:gd name="connsiteY0" fmla="*/ 0 h 2536885"/>
                          <a:gd name="connsiteX1" fmla="*/ 1480172 w 2986185"/>
                          <a:gd name="connsiteY1" fmla="*/ 6206 h 2536885"/>
                          <a:gd name="connsiteX2" fmla="*/ 1435734 w 2986185"/>
                          <a:gd name="connsiteY2" fmla="*/ 8843 h 2536885"/>
                          <a:gd name="connsiteX3" fmla="*/ 0 w 2986185"/>
                          <a:gd name="connsiteY3" fmla="*/ 505395 h 2536885"/>
                          <a:gd name="connsiteX4" fmla="*/ 1203416 w 2986185"/>
                          <a:gd name="connsiteY4" fmla="*/ 2492248 h 2536885"/>
                          <a:gd name="connsiteX5" fmla="*/ 1623055 w 2986185"/>
                          <a:gd name="connsiteY5" fmla="*/ 2532238 h 2536885"/>
                          <a:gd name="connsiteX6" fmla="*/ 2986185 w 2986185"/>
                          <a:gd name="connsiteY6" fmla="*/ 489945 h 2536885"/>
                          <a:gd name="connsiteX7" fmla="*/ 1480203 w 2986185"/>
                          <a:gd name="connsiteY7" fmla="*/ 0 h 2536885"/>
                          <a:gd name="connsiteX0" fmla="*/ 1480203 w 2986185"/>
                          <a:gd name="connsiteY0" fmla="*/ 0 h 2536885"/>
                          <a:gd name="connsiteX1" fmla="*/ 1480172 w 2986185"/>
                          <a:gd name="connsiteY1" fmla="*/ 6206 h 2536885"/>
                          <a:gd name="connsiteX2" fmla="*/ 1435734 w 2986185"/>
                          <a:gd name="connsiteY2" fmla="*/ 8843 h 2536885"/>
                          <a:gd name="connsiteX3" fmla="*/ 0 w 2986185"/>
                          <a:gd name="connsiteY3" fmla="*/ 505395 h 2536885"/>
                          <a:gd name="connsiteX4" fmla="*/ 1203416 w 2986185"/>
                          <a:gd name="connsiteY4" fmla="*/ 2492248 h 2536885"/>
                          <a:gd name="connsiteX5" fmla="*/ 1623055 w 2986185"/>
                          <a:gd name="connsiteY5" fmla="*/ 2532238 h 2536885"/>
                          <a:gd name="connsiteX6" fmla="*/ 2986185 w 2986185"/>
                          <a:gd name="connsiteY6" fmla="*/ 489945 h 2536885"/>
                          <a:gd name="connsiteX7" fmla="*/ 1480203 w 2986185"/>
                          <a:gd name="connsiteY7" fmla="*/ 0 h 2536885"/>
                          <a:gd name="connsiteX0" fmla="*/ 1480203 w 2986185"/>
                          <a:gd name="connsiteY0" fmla="*/ 0 h 2539138"/>
                          <a:gd name="connsiteX1" fmla="*/ 1480172 w 2986185"/>
                          <a:gd name="connsiteY1" fmla="*/ 6206 h 2539138"/>
                          <a:gd name="connsiteX2" fmla="*/ 1435734 w 2986185"/>
                          <a:gd name="connsiteY2" fmla="*/ 8843 h 2539138"/>
                          <a:gd name="connsiteX3" fmla="*/ 0 w 2986185"/>
                          <a:gd name="connsiteY3" fmla="*/ 505395 h 2539138"/>
                          <a:gd name="connsiteX4" fmla="*/ 1203416 w 2986185"/>
                          <a:gd name="connsiteY4" fmla="*/ 2492248 h 2539138"/>
                          <a:gd name="connsiteX5" fmla="*/ 1623055 w 2986185"/>
                          <a:gd name="connsiteY5" fmla="*/ 2532238 h 2539138"/>
                          <a:gd name="connsiteX6" fmla="*/ 2986185 w 2986185"/>
                          <a:gd name="connsiteY6" fmla="*/ 489945 h 2539138"/>
                          <a:gd name="connsiteX7" fmla="*/ 1480203 w 2986185"/>
                          <a:gd name="connsiteY7" fmla="*/ 0 h 2539138"/>
                          <a:gd name="connsiteX0" fmla="*/ 1480203 w 2986185"/>
                          <a:gd name="connsiteY0" fmla="*/ 0 h 2539138"/>
                          <a:gd name="connsiteX1" fmla="*/ 1480172 w 2986185"/>
                          <a:gd name="connsiteY1" fmla="*/ 6206 h 2539138"/>
                          <a:gd name="connsiteX2" fmla="*/ 1435734 w 2986185"/>
                          <a:gd name="connsiteY2" fmla="*/ 8843 h 2539138"/>
                          <a:gd name="connsiteX3" fmla="*/ 0 w 2986185"/>
                          <a:gd name="connsiteY3" fmla="*/ 505395 h 2539138"/>
                          <a:gd name="connsiteX4" fmla="*/ 1203416 w 2986185"/>
                          <a:gd name="connsiteY4" fmla="*/ 2492248 h 2539138"/>
                          <a:gd name="connsiteX5" fmla="*/ 1623055 w 2986185"/>
                          <a:gd name="connsiteY5" fmla="*/ 2532238 h 2539138"/>
                          <a:gd name="connsiteX6" fmla="*/ 2986185 w 2986185"/>
                          <a:gd name="connsiteY6" fmla="*/ 489945 h 2539138"/>
                          <a:gd name="connsiteX7" fmla="*/ 1480203 w 2986185"/>
                          <a:gd name="connsiteY7" fmla="*/ 0 h 2539138"/>
                          <a:gd name="connsiteX0" fmla="*/ 1480203 w 2986185"/>
                          <a:gd name="connsiteY0" fmla="*/ 0 h 2527650"/>
                          <a:gd name="connsiteX1" fmla="*/ 1480172 w 2986185"/>
                          <a:gd name="connsiteY1" fmla="*/ 6206 h 2527650"/>
                          <a:gd name="connsiteX2" fmla="*/ 1435734 w 2986185"/>
                          <a:gd name="connsiteY2" fmla="*/ 8843 h 2527650"/>
                          <a:gd name="connsiteX3" fmla="*/ 0 w 2986185"/>
                          <a:gd name="connsiteY3" fmla="*/ 505395 h 2527650"/>
                          <a:gd name="connsiteX4" fmla="*/ 1203416 w 2986185"/>
                          <a:gd name="connsiteY4" fmla="*/ 2492248 h 2527650"/>
                          <a:gd name="connsiteX5" fmla="*/ 1617975 w 2986185"/>
                          <a:gd name="connsiteY5" fmla="*/ 2511918 h 2527650"/>
                          <a:gd name="connsiteX6" fmla="*/ 2986185 w 2986185"/>
                          <a:gd name="connsiteY6" fmla="*/ 489945 h 2527650"/>
                          <a:gd name="connsiteX7" fmla="*/ 1480203 w 2986185"/>
                          <a:gd name="connsiteY7" fmla="*/ 0 h 2527650"/>
                          <a:gd name="connsiteX0" fmla="*/ 1480203 w 2986185"/>
                          <a:gd name="connsiteY0" fmla="*/ 0 h 2527650"/>
                          <a:gd name="connsiteX1" fmla="*/ 1480172 w 2986185"/>
                          <a:gd name="connsiteY1" fmla="*/ 6206 h 2527650"/>
                          <a:gd name="connsiteX2" fmla="*/ 1435734 w 2986185"/>
                          <a:gd name="connsiteY2" fmla="*/ 8843 h 2527650"/>
                          <a:gd name="connsiteX3" fmla="*/ 0 w 2986185"/>
                          <a:gd name="connsiteY3" fmla="*/ 505395 h 2527650"/>
                          <a:gd name="connsiteX4" fmla="*/ 1203416 w 2986185"/>
                          <a:gd name="connsiteY4" fmla="*/ 2492248 h 2527650"/>
                          <a:gd name="connsiteX5" fmla="*/ 1617975 w 2986185"/>
                          <a:gd name="connsiteY5" fmla="*/ 2511918 h 2527650"/>
                          <a:gd name="connsiteX6" fmla="*/ 2986185 w 2986185"/>
                          <a:gd name="connsiteY6" fmla="*/ 489945 h 2527650"/>
                          <a:gd name="connsiteX7" fmla="*/ 1480203 w 2986185"/>
                          <a:gd name="connsiteY7" fmla="*/ 0 h 25276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986185" h="2527650">
                            <a:moveTo>
                              <a:pt x="1480203" y="0"/>
                            </a:moveTo>
                            <a:cubicBezTo>
                              <a:pt x="1480193" y="2069"/>
                              <a:pt x="1480182" y="4137"/>
                              <a:pt x="1480172" y="6206"/>
                            </a:cubicBezTo>
                            <a:lnTo>
                              <a:pt x="1435734" y="8843"/>
                            </a:lnTo>
                            <a:cubicBezTo>
                              <a:pt x="959879" y="64015"/>
                              <a:pt x="474493" y="505395"/>
                              <a:pt x="0" y="505395"/>
                            </a:cubicBezTo>
                            <a:cubicBezTo>
                              <a:pt x="0" y="1639176"/>
                              <a:pt x="629000" y="2446528"/>
                              <a:pt x="1203416" y="2492248"/>
                            </a:cubicBezTo>
                            <a:cubicBezTo>
                              <a:pt x="1473925" y="2550655"/>
                              <a:pt x="1535900" y="2521362"/>
                              <a:pt x="1617975" y="2511918"/>
                            </a:cubicBezTo>
                            <a:cubicBezTo>
                              <a:pt x="2210905" y="2513470"/>
                              <a:pt x="2986185" y="1552864"/>
                              <a:pt x="2986185" y="489945"/>
                            </a:cubicBezTo>
                            <a:cubicBezTo>
                              <a:pt x="2480060" y="489945"/>
                              <a:pt x="1986328" y="0"/>
                              <a:pt x="1480203" y="0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rgbClr val="FFCD7D"/>
                          </a:gs>
                          <a:gs pos="97000">
                            <a:srgbClr val="FFE1AF"/>
                          </a:gs>
                        </a:gsLst>
                        <a:path path="circle">
                          <a:fillToRect t="100000" r="100000"/>
                        </a:path>
                        <a:tileRect l="-100000" b="-100000"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04" name="Szabadkézi sokszög 903"/>
                      <p:cNvSpPr/>
                      <p:nvPr/>
                    </p:nvSpPr>
                    <p:spPr>
                      <a:xfrm flipH="1">
                        <a:off x="4636473" y="3543022"/>
                        <a:ext cx="32878" cy="9429"/>
                      </a:xfrm>
                      <a:custGeom>
                        <a:avLst/>
                        <a:gdLst>
                          <a:gd name="connsiteX0" fmla="*/ 66242 w 66242"/>
                          <a:gd name="connsiteY0" fmla="*/ 0 h 19349"/>
                          <a:gd name="connsiteX1" fmla="*/ 23671 w 66242"/>
                          <a:gd name="connsiteY1" fmla="*/ 9810 h 19349"/>
                          <a:gd name="connsiteX2" fmla="*/ 0 w 66242"/>
                          <a:gd name="connsiteY2" fmla="*/ 19349 h 19349"/>
                          <a:gd name="connsiteX3" fmla="*/ 66242 w 66242"/>
                          <a:gd name="connsiteY3" fmla="*/ 0 h 19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242" h="19349">
                            <a:moveTo>
                              <a:pt x="66242" y="0"/>
                            </a:moveTo>
                            <a:lnTo>
                              <a:pt x="23671" y="9810"/>
                            </a:lnTo>
                            <a:lnTo>
                              <a:pt x="0" y="19349"/>
                            </a:lnTo>
                            <a:lnTo>
                              <a:pt x="66242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05" name="Szabadkézi sokszög 904"/>
                      <p:cNvSpPr/>
                      <p:nvPr/>
                    </p:nvSpPr>
                    <p:spPr>
                      <a:xfrm flipH="1">
                        <a:off x="4669352" y="3552451"/>
                        <a:ext cx="15358" cy="6076"/>
                      </a:xfrm>
                      <a:custGeom>
                        <a:avLst/>
                        <a:gdLst>
                          <a:gd name="connsiteX0" fmla="*/ 30943 w 30943"/>
                          <a:gd name="connsiteY0" fmla="*/ 0 h 12469"/>
                          <a:gd name="connsiteX1" fmla="*/ 14568 w 30943"/>
                          <a:gd name="connsiteY1" fmla="*/ 4783 h 12469"/>
                          <a:gd name="connsiteX2" fmla="*/ 0 w 30943"/>
                          <a:gd name="connsiteY2" fmla="*/ 12469 h 12469"/>
                          <a:gd name="connsiteX3" fmla="*/ 30943 w 30943"/>
                          <a:gd name="connsiteY3" fmla="*/ 0 h 124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943" h="12469">
                            <a:moveTo>
                              <a:pt x="30943" y="0"/>
                            </a:moveTo>
                            <a:lnTo>
                              <a:pt x="14568" y="4783"/>
                            </a:lnTo>
                            <a:lnTo>
                              <a:pt x="0" y="12469"/>
                            </a:lnTo>
                            <a:lnTo>
                              <a:pt x="30943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06" name="Szabadkézi sokszög 905"/>
                      <p:cNvSpPr/>
                      <p:nvPr/>
                    </p:nvSpPr>
                    <p:spPr>
                      <a:xfrm flipH="1">
                        <a:off x="4684708" y="3558527"/>
                        <a:ext cx="28412" cy="14717"/>
                      </a:xfrm>
                      <a:custGeom>
                        <a:avLst/>
                        <a:gdLst>
                          <a:gd name="connsiteX0" fmla="*/ 57243 w 57243"/>
                          <a:gd name="connsiteY0" fmla="*/ 0 h 30201"/>
                          <a:gd name="connsiteX1" fmla="*/ 34038 w 57243"/>
                          <a:gd name="connsiteY1" fmla="*/ 9351 h 30201"/>
                          <a:gd name="connsiteX2" fmla="*/ 0 w 57243"/>
                          <a:gd name="connsiteY2" fmla="*/ 30201 h 30201"/>
                          <a:gd name="connsiteX3" fmla="*/ 57243 w 57243"/>
                          <a:gd name="connsiteY3" fmla="*/ 0 h 302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243" h="30201">
                            <a:moveTo>
                              <a:pt x="57243" y="0"/>
                            </a:moveTo>
                            <a:lnTo>
                              <a:pt x="34038" y="9351"/>
                            </a:lnTo>
                            <a:lnTo>
                              <a:pt x="0" y="30201"/>
                            </a:lnTo>
                            <a:lnTo>
                              <a:pt x="57243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07" name="Szabadkézi sokszög 906"/>
                      <p:cNvSpPr/>
                      <p:nvPr/>
                    </p:nvSpPr>
                    <p:spPr>
                      <a:xfrm flipH="1">
                        <a:off x="4713119" y="3573242"/>
                        <a:ext cx="11936" cy="7180"/>
                      </a:xfrm>
                      <a:custGeom>
                        <a:avLst/>
                        <a:gdLst>
                          <a:gd name="connsiteX0" fmla="*/ 24050 w 24050"/>
                          <a:gd name="connsiteY0" fmla="*/ 0 h 14732"/>
                          <a:gd name="connsiteX1" fmla="*/ 6197 w 24050"/>
                          <a:gd name="connsiteY1" fmla="*/ 9419 h 14732"/>
                          <a:gd name="connsiteX2" fmla="*/ 0 w 24050"/>
                          <a:gd name="connsiteY2" fmla="*/ 14732 h 14732"/>
                          <a:gd name="connsiteX3" fmla="*/ 24050 w 24050"/>
                          <a:gd name="connsiteY3" fmla="*/ 0 h 147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4050" h="14732">
                            <a:moveTo>
                              <a:pt x="24050" y="0"/>
                            </a:moveTo>
                            <a:lnTo>
                              <a:pt x="6197" y="9419"/>
                            </a:lnTo>
                            <a:lnTo>
                              <a:pt x="0" y="14732"/>
                            </a:lnTo>
                            <a:lnTo>
                              <a:pt x="24050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08" name="Szabadkézi sokszög 907"/>
                      <p:cNvSpPr/>
                      <p:nvPr/>
                    </p:nvSpPr>
                    <p:spPr>
                      <a:xfrm flipH="1">
                        <a:off x="4725057" y="3580421"/>
                        <a:ext cx="32588" cy="27427"/>
                      </a:xfrm>
                      <a:custGeom>
                        <a:avLst/>
                        <a:gdLst>
                          <a:gd name="connsiteX0" fmla="*/ 65655 w 65655"/>
                          <a:gd name="connsiteY0" fmla="*/ 0 h 56286"/>
                          <a:gd name="connsiteX1" fmla="*/ 55941 w 65655"/>
                          <a:gd name="connsiteY1" fmla="*/ 5950 h 56286"/>
                          <a:gd name="connsiteX2" fmla="*/ 0 w 65655"/>
                          <a:gd name="connsiteY2" fmla="*/ 56286 h 56286"/>
                          <a:gd name="connsiteX3" fmla="*/ 65655 w 65655"/>
                          <a:gd name="connsiteY3" fmla="*/ 0 h 56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5655" h="56286">
                            <a:moveTo>
                              <a:pt x="65655" y="0"/>
                            </a:moveTo>
                            <a:lnTo>
                              <a:pt x="55941" y="5950"/>
                            </a:lnTo>
                            <a:lnTo>
                              <a:pt x="0" y="56286"/>
                            </a:lnTo>
                            <a:lnTo>
                              <a:pt x="65655" y="0"/>
                            </a:lnTo>
                            <a:close/>
                          </a:path>
                        </a:pathLst>
                      </a:custGeom>
                      <a:solidFill>
                        <a:srgbClr val="FFCE75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09" name="Ellipszis 908"/>
                      <p:cNvSpPr/>
                      <p:nvPr/>
                    </p:nvSpPr>
                    <p:spPr>
                      <a:xfrm>
                        <a:off x="4554610" y="3495222"/>
                        <a:ext cx="250729" cy="232523"/>
                      </a:xfrm>
                      <a:prstGeom prst="ellipse">
                        <a:avLst/>
                      </a:pr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10" name="Szabadkézi sokszög 909"/>
                      <p:cNvSpPr/>
                      <p:nvPr/>
                    </p:nvSpPr>
                    <p:spPr>
                      <a:xfrm rot="861914" flipH="1">
                        <a:off x="5527339" y="3039316"/>
                        <a:ext cx="480079" cy="85966"/>
                      </a:xfrm>
                      <a:custGeom>
                        <a:avLst/>
                        <a:gdLst>
                          <a:gd name="connsiteX0" fmla="*/ 1399896 w 2279250"/>
                          <a:gd name="connsiteY0" fmla="*/ 69905 h 549294"/>
                          <a:gd name="connsiteX1" fmla="*/ 1755590 w 2279250"/>
                          <a:gd name="connsiteY1" fmla="*/ 209825 h 549294"/>
                          <a:gd name="connsiteX2" fmla="*/ 1756066 w 2279250"/>
                          <a:gd name="connsiteY2" fmla="*/ 210038 h 549294"/>
                          <a:gd name="connsiteX3" fmla="*/ 1756067 w 2279250"/>
                          <a:gd name="connsiteY3" fmla="*/ 210038 h 549294"/>
                          <a:gd name="connsiteX4" fmla="*/ 1908236 w 2279250"/>
                          <a:gd name="connsiteY4" fmla="*/ 277996 h 549294"/>
                          <a:gd name="connsiteX5" fmla="*/ 2278157 w 2279250"/>
                          <a:gd name="connsiteY5" fmla="*/ 527379 h 549294"/>
                          <a:gd name="connsiteX6" fmla="*/ 1310823 w 2279250"/>
                          <a:gd name="connsiteY6" fmla="*/ 315508 h 549294"/>
                          <a:gd name="connsiteX7" fmla="*/ 1160909 w 2279250"/>
                          <a:gd name="connsiteY7" fmla="*/ 258852 h 549294"/>
                          <a:gd name="connsiteX8" fmla="*/ 1160908 w 2279250"/>
                          <a:gd name="connsiteY8" fmla="*/ 258852 h 549294"/>
                          <a:gd name="connsiteX9" fmla="*/ 1160905 w 2279250"/>
                          <a:gd name="connsiteY9" fmla="*/ 258851 h 549294"/>
                          <a:gd name="connsiteX10" fmla="*/ 981610 w 2279250"/>
                          <a:gd name="connsiteY10" fmla="*/ 261257 h 549294"/>
                          <a:gd name="connsiteX11" fmla="*/ 0 w 2279250"/>
                          <a:gd name="connsiteY11" fmla="*/ 130628 h 549294"/>
                          <a:gd name="connsiteX12" fmla="*/ 599522 w 2279250"/>
                          <a:gd name="connsiteY12" fmla="*/ 10264 h 549294"/>
                          <a:gd name="connsiteX13" fmla="*/ 611812 w 2279250"/>
                          <a:gd name="connsiteY13" fmla="*/ 9755 h 549294"/>
                          <a:gd name="connsiteX14" fmla="*/ 611815 w 2279250"/>
                          <a:gd name="connsiteY14" fmla="*/ 9757 h 549294"/>
                          <a:gd name="connsiteX15" fmla="*/ 783780 w 2279250"/>
                          <a:gd name="connsiteY15" fmla="*/ 2654 h 549294"/>
                          <a:gd name="connsiteX16" fmla="*/ 981609 w 2279250"/>
                          <a:gd name="connsiteY16" fmla="*/ 0 h 549294"/>
                          <a:gd name="connsiteX17" fmla="*/ 1179438 w 2279250"/>
                          <a:gd name="connsiteY17" fmla="*/ 2655 h 549294"/>
                          <a:gd name="connsiteX18" fmla="*/ 1209711 w 2279250"/>
                          <a:gd name="connsiteY18" fmla="*/ 3905 h 549294"/>
                          <a:gd name="connsiteX19" fmla="*/ 1213016 w 2279250"/>
                          <a:gd name="connsiteY19" fmla="*/ 4951 h 549294"/>
                          <a:gd name="connsiteX20" fmla="*/ 1399896 w 2279250"/>
                          <a:gd name="connsiteY20" fmla="*/ 69905 h 549294"/>
                          <a:gd name="connsiteX0" fmla="*/ 1863715 w 2743069"/>
                          <a:gd name="connsiteY0" fmla="*/ 69905 h 549294"/>
                          <a:gd name="connsiteX1" fmla="*/ 2219409 w 2743069"/>
                          <a:gd name="connsiteY1" fmla="*/ 209825 h 549294"/>
                          <a:gd name="connsiteX2" fmla="*/ 2219885 w 2743069"/>
                          <a:gd name="connsiteY2" fmla="*/ 210038 h 549294"/>
                          <a:gd name="connsiteX3" fmla="*/ 2219886 w 2743069"/>
                          <a:gd name="connsiteY3" fmla="*/ 210038 h 549294"/>
                          <a:gd name="connsiteX4" fmla="*/ 2372055 w 2743069"/>
                          <a:gd name="connsiteY4" fmla="*/ 277996 h 549294"/>
                          <a:gd name="connsiteX5" fmla="*/ 2741976 w 2743069"/>
                          <a:gd name="connsiteY5" fmla="*/ 527379 h 549294"/>
                          <a:gd name="connsiteX6" fmla="*/ 1774642 w 2743069"/>
                          <a:gd name="connsiteY6" fmla="*/ 315508 h 549294"/>
                          <a:gd name="connsiteX7" fmla="*/ 1624728 w 2743069"/>
                          <a:gd name="connsiteY7" fmla="*/ 258852 h 549294"/>
                          <a:gd name="connsiteX8" fmla="*/ 1624727 w 2743069"/>
                          <a:gd name="connsiteY8" fmla="*/ 258852 h 549294"/>
                          <a:gd name="connsiteX9" fmla="*/ 1624724 w 2743069"/>
                          <a:gd name="connsiteY9" fmla="*/ 258851 h 549294"/>
                          <a:gd name="connsiteX10" fmla="*/ 1445429 w 2743069"/>
                          <a:gd name="connsiteY10" fmla="*/ 261257 h 549294"/>
                          <a:gd name="connsiteX11" fmla="*/ -1 w 2743069"/>
                          <a:gd name="connsiteY11" fmla="*/ 96750 h 549294"/>
                          <a:gd name="connsiteX12" fmla="*/ 1063341 w 2743069"/>
                          <a:gd name="connsiteY12" fmla="*/ 10264 h 549294"/>
                          <a:gd name="connsiteX13" fmla="*/ 1075631 w 2743069"/>
                          <a:gd name="connsiteY13" fmla="*/ 9755 h 549294"/>
                          <a:gd name="connsiteX14" fmla="*/ 1075634 w 2743069"/>
                          <a:gd name="connsiteY14" fmla="*/ 9757 h 549294"/>
                          <a:gd name="connsiteX15" fmla="*/ 1247599 w 2743069"/>
                          <a:gd name="connsiteY15" fmla="*/ 2654 h 549294"/>
                          <a:gd name="connsiteX16" fmla="*/ 1445428 w 2743069"/>
                          <a:gd name="connsiteY16" fmla="*/ 0 h 549294"/>
                          <a:gd name="connsiteX17" fmla="*/ 1643257 w 2743069"/>
                          <a:gd name="connsiteY17" fmla="*/ 2655 h 549294"/>
                          <a:gd name="connsiteX18" fmla="*/ 1673530 w 2743069"/>
                          <a:gd name="connsiteY18" fmla="*/ 3905 h 549294"/>
                          <a:gd name="connsiteX19" fmla="*/ 1676835 w 2743069"/>
                          <a:gd name="connsiteY19" fmla="*/ 4951 h 549294"/>
                          <a:gd name="connsiteX20" fmla="*/ 1863715 w 2743069"/>
                          <a:gd name="connsiteY20" fmla="*/ 69905 h 549294"/>
                          <a:gd name="connsiteX0" fmla="*/ 1863715 w 2516820"/>
                          <a:gd name="connsiteY0" fmla="*/ 69905 h 470630"/>
                          <a:gd name="connsiteX1" fmla="*/ 2219409 w 2516820"/>
                          <a:gd name="connsiteY1" fmla="*/ 209825 h 470630"/>
                          <a:gd name="connsiteX2" fmla="*/ 2219885 w 2516820"/>
                          <a:gd name="connsiteY2" fmla="*/ 210038 h 470630"/>
                          <a:gd name="connsiteX3" fmla="*/ 2219886 w 2516820"/>
                          <a:gd name="connsiteY3" fmla="*/ 210038 h 470630"/>
                          <a:gd name="connsiteX4" fmla="*/ 2372055 w 2516820"/>
                          <a:gd name="connsiteY4" fmla="*/ 277996 h 470630"/>
                          <a:gd name="connsiteX5" fmla="*/ 2471577 w 2516820"/>
                          <a:gd name="connsiteY5" fmla="*/ 427453 h 470630"/>
                          <a:gd name="connsiteX6" fmla="*/ 1774642 w 2516820"/>
                          <a:gd name="connsiteY6" fmla="*/ 315508 h 470630"/>
                          <a:gd name="connsiteX7" fmla="*/ 1624728 w 2516820"/>
                          <a:gd name="connsiteY7" fmla="*/ 258852 h 470630"/>
                          <a:gd name="connsiteX8" fmla="*/ 1624727 w 2516820"/>
                          <a:gd name="connsiteY8" fmla="*/ 258852 h 470630"/>
                          <a:gd name="connsiteX9" fmla="*/ 1624724 w 2516820"/>
                          <a:gd name="connsiteY9" fmla="*/ 258851 h 470630"/>
                          <a:gd name="connsiteX10" fmla="*/ 1445429 w 2516820"/>
                          <a:gd name="connsiteY10" fmla="*/ 261257 h 470630"/>
                          <a:gd name="connsiteX11" fmla="*/ -1 w 2516820"/>
                          <a:gd name="connsiteY11" fmla="*/ 96750 h 470630"/>
                          <a:gd name="connsiteX12" fmla="*/ 1063341 w 2516820"/>
                          <a:gd name="connsiteY12" fmla="*/ 10264 h 470630"/>
                          <a:gd name="connsiteX13" fmla="*/ 1075631 w 2516820"/>
                          <a:gd name="connsiteY13" fmla="*/ 9755 h 470630"/>
                          <a:gd name="connsiteX14" fmla="*/ 1075634 w 2516820"/>
                          <a:gd name="connsiteY14" fmla="*/ 9757 h 470630"/>
                          <a:gd name="connsiteX15" fmla="*/ 1247599 w 2516820"/>
                          <a:gd name="connsiteY15" fmla="*/ 2654 h 470630"/>
                          <a:gd name="connsiteX16" fmla="*/ 1445428 w 2516820"/>
                          <a:gd name="connsiteY16" fmla="*/ 0 h 470630"/>
                          <a:gd name="connsiteX17" fmla="*/ 1643257 w 2516820"/>
                          <a:gd name="connsiteY17" fmla="*/ 2655 h 470630"/>
                          <a:gd name="connsiteX18" fmla="*/ 1673530 w 2516820"/>
                          <a:gd name="connsiteY18" fmla="*/ 3905 h 470630"/>
                          <a:gd name="connsiteX19" fmla="*/ 1676835 w 2516820"/>
                          <a:gd name="connsiteY19" fmla="*/ 4951 h 470630"/>
                          <a:gd name="connsiteX20" fmla="*/ 1863715 w 2516820"/>
                          <a:gd name="connsiteY20" fmla="*/ 69905 h 470630"/>
                          <a:gd name="connsiteX0" fmla="*/ 1863715 w 2546988"/>
                          <a:gd name="connsiteY0" fmla="*/ 69905 h 450160"/>
                          <a:gd name="connsiteX1" fmla="*/ 2219409 w 2546988"/>
                          <a:gd name="connsiteY1" fmla="*/ 209825 h 450160"/>
                          <a:gd name="connsiteX2" fmla="*/ 2219885 w 2546988"/>
                          <a:gd name="connsiteY2" fmla="*/ 210038 h 450160"/>
                          <a:gd name="connsiteX3" fmla="*/ 2219886 w 2546988"/>
                          <a:gd name="connsiteY3" fmla="*/ 210038 h 450160"/>
                          <a:gd name="connsiteX4" fmla="*/ 2372055 w 2546988"/>
                          <a:gd name="connsiteY4" fmla="*/ 277996 h 450160"/>
                          <a:gd name="connsiteX5" fmla="*/ 2471577 w 2546988"/>
                          <a:gd name="connsiteY5" fmla="*/ 427453 h 450160"/>
                          <a:gd name="connsiteX6" fmla="*/ 1774642 w 2546988"/>
                          <a:gd name="connsiteY6" fmla="*/ 315508 h 450160"/>
                          <a:gd name="connsiteX7" fmla="*/ 1624728 w 2546988"/>
                          <a:gd name="connsiteY7" fmla="*/ 258852 h 450160"/>
                          <a:gd name="connsiteX8" fmla="*/ 1624727 w 2546988"/>
                          <a:gd name="connsiteY8" fmla="*/ 258852 h 450160"/>
                          <a:gd name="connsiteX9" fmla="*/ 1624724 w 2546988"/>
                          <a:gd name="connsiteY9" fmla="*/ 258851 h 450160"/>
                          <a:gd name="connsiteX10" fmla="*/ 1445429 w 2546988"/>
                          <a:gd name="connsiteY10" fmla="*/ 261257 h 450160"/>
                          <a:gd name="connsiteX11" fmla="*/ -1 w 2546988"/>
                          <a:gd name="connsiteY11" fmla="*/ 96750 h 450160"/>
                          <a:gd name="connsiteX12" fmla="*/ 1063341 w 2546988"/>
                          <a:gd name="connsiteY12" fmla="*/ 10264 h 450160"/>
                          <a:gd name="connsiteX13" fmla="*/ 1075631 w 2546988"/>
                          <a:gd name="connsiteY13" fmla="*/ 9755 h 450160"/>
                          <a:gd name="connsiteX14" fmla="*/ 1075634 w 2546988"/>
                          <a:gd name="connsiteY14" fmla="*/ 9757 h 450160"/>
                          <a:gd name="connsiteX15" fmla="*/ 1247599 w 2546988"/>
                          <a:gd name="connsiteY15" fmla="*/ 2654 h 450160"/>
                          <a:gd name="connsiteX16" fmla="*/ 1445428 w 2546988"/>
                          <a:gd name="connsiteY16" fmla="*/ 0 h 450160"/>
                          <a:gd name="connsiteX17" fmla="*/ 1643257 w 2546988"/>
                          <a:gd name="connsiteY17" fmla="*/ 2655 h 450160"/>
                          <a:gd name="connsiteX18" fmla="*/ 1673530 w 2546988"/>
                          <a:gd name="connsiteY18" fmla="*/ 3905 h 450160"/>
                          <a:gd name="connsiteX19" fmla="*/ 1676835 w 2546988"/>
                          <a:gd name="connsiteY19" fmla="*/ 4951 h 450160"/>
                          <a:gd name="connsiteX20" fmla="*/ 1863715 w 2546988"/>
                          <a:gd name="connsiteY20" fmla="*/ 69905 h 450160"/>
                          <a:gd name="connsiteX0" fmla="*/ 1863715 w 2567056"/>
                          <a:gd name="connsiteY0" fmla="*/ 69905 h 502806"/>
                          <a:gd name="connsiteX1" fmla="*/ 2219409 w 2567056"/>
                          <a:gd name="connsiteY1" fmla="*/ 209825 h 502806"/>
                          <a:gd name="connsiteX2" fmla="*/ 2219885 w 2567056"/>
                          <a:gd name="connsiteY2" fmla="*/ 210038 h 502806"/>
                          <a:gd name="connsiteX3" fmla="*/ 2219886 w 2567056"/>
                          <a:gd name="connsiteY3" fmla="*/ 210038 h 502806"/>
                          <a:gd name="connsiteX4" fmla="*/ 2372055 w 2567056"/>
                          <a:gd name="connsiteY4" fmla="*/ 277996 h 502806"/>
                          <a:gd name="connsiteX5" fmla="*/ 2504799 w 2567056"/>
                          <a:gd name="connsiteY5" fmla="*/ 496015 h 502806"/>
                          <a:gd name="connsiteX6" fmla="*/ 1774642 w 2567056"/>
                          <a:gd name="connsiteY6" fmla="*/ 315508 h 502806"/>
                          <a:gd name="connsiteX7" fmla="*/ 1624728 w 2567056"/>
                          <a:gd name="connsiteY7" fmla="*/ 258852 h 502806"/>
                          <a:gd name="connsiteX8" fmla="*/ 1624727 w 2567056"/>
                          <a:gd name="connsiteY8" fmla="*/ 258852 h 502806"/>
                          <a:gd name="connsiteX9" fmla="*/ 1624724 w 2567056"/>
                          <a:gd name="connsiteY9" fmla="*/ 258851 h 502806"/>
                          <a:gd name="connsiteX10" fmla="*/ 1445429 w 2567056"/>
                          <a:gd name="connsiteY10" fmla="*/ 261257 h 502806"/>
                          <a:gd name="connsiteX11" fmla="*/ -1 w 2567056"/>
                          <a:gd name="connsiteY11" fmla="*/ 96750 h 502806"/>
                          <a:gd name="connsiteX12" fmla="*/ 1063341 w 2567056"/>
                          <a:gd name="connsiteY12" fmla="*/ 10264 h 502806"/>
                          <a:gd name="connsiteX13" fmla="*/ 1075631 w 2567056"/>
                          <a:gd name="connsiteY13" fmla="*/ 9755 h 502806"/>
                          <a:gd name="connsiteX14" fmla="*/ 1075634 w 2567056"/>
                          <a:gd name="connsiteY14" fmla="*/ 9757 h 502806"/>
                          <a:gd name="connsiteX15" fmla="*/ 1247599 w 2567056"/>
                          <a:gd name="connsiteY15" fmla="*/ 2654 h 502806"/>
                          <a:gd name="connsiteX16" fmla="*/ 1445428 w 2567056"/>
                          <a:gd name="connsiteY16" fmla="*/ 0 h 502806"/>
                          <a:gd name="connsiteX17" fmla="*/ 1643257 w 2567056"/>
                          <a:gd name="connsiteY17" fmla="*/ 2655 h 502806"/>
                          <a:gd name="connsiteX18" fmla="*/ 1673530 w 2567056"/>
                          <a:gd name="connsiteY18" fmla="*/ 3905 h 502806"/>
                          <a:gd name="connsiteX19" fmla="*/ 1676835 w 2567056"/>
                          <a:gd name="connsiteY19" fmla="*/ 4951 h 502806"/>
                          <a:gd name="connsiteX20" fmla="*/ 1863715 w 2567056"/>
                          <a:gd name="connsiteY20" fmla="*/ 69905 h 502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2567056" h="502806">
                            <a:moveTo>
                              <a:pt x="1863715" y="69905"/>
                            </a:moveTo>
                            <a:cubicBezTo>
                              <a:pt x="1991127" y="116113"/>
                              <a:pt x="2111261" y="163571"/>
                              <a:pt x="2219409" y="209825"/>
                            </a:cubicBezTo>
                            <a:lnTo>
                              <a:pt x="2219885" y="210038"/>
                            </a:lnTo>
                            <a:lnTo>
                              <a:pt x="2219886" y="210038"/>
                            </a:lnTo>
                            <a:lnTo>
                              <a:pt x="2372055" y="277996"/>
                            </a:lnTo>
                            <a:cubicBezTo>
                              <a:pt x="2609516" y="389088"/>
                              <a:pt x="2598758" y="468378"/>
                              <a:pt x="2504799" y="496015"/>
                            </a:cubicBezTo>
                            <a:cubicBezTo>
                              <a:pt x="2435586" y="516373"/>
                              <a:pt x="2284289" y="500343"/>
                              <a:pt x="1774642" y="315508"/>
                            </a:cubicBezTo>
                            <a:lnTo>
                              <a:pt x="1624728" y="258852"/>
                            </a:lnTo>
                            <a:lnTo>
                              <a:pt x="1624727" y="258852"/>
                            </a:lnTo>
                            <a:cubicBezTo>
                              <a:pt x="1624726" y="258852"/>
                              <a:pt x="1624725" y="258851"/>
                              <a:pt x="1624724" y="258851"/>
                            </a:cubicBezTo>
                            <a:lnTo>
                              <a:pt x="1445429" y="261257"/>
                            </a:lnTo>
                            <a:cubicBezTo>
                              <a:pt x="903299" y="261257"/>
                              <a:pt x="-1" y="168894"/>
                              <a:pt x="-1" y="96750"/>
                            </a:cubicBezTo>
                            <a:cubicBezTo>
                              <a:pt x="-2" y="42641"/>
                              <a:pt x="711027" y="30094"/>
                              <a:pt x="1063341" y="10264"/>
                            </a:cubicBezTo>
                            <a:lnTo>
                              <a:pt x="1075631" y="9755"/>
                            </a:lnTo>
                            <a:cubicBezTo>
                              <a:pt x="1075632" y="9756"/>
                              <a:pt x="1075633" y="9756"/>
                              <a:pt x="1075634" y="9757"/>
                            </a:cubicBezTo>
                            <a:lnTo>
                              <a:pt x="1247599" y="2654"/>
                            </a:lnTo>
                            <a:cubicBezTo>
                              <a:pt x="1311500" y="914"/>
                              <a:pt x="1377661" y="0"/>
                              <a:pt x="1445428" y="0"/>
                            </a:cubicBezTo>
                            <a:cubicBezTo>
                              <a:pt x="1513194" y="0"/>
                              <a:pt x="1579357" y="914"/>
                              <a:pt x="1643257" y="2655"/>
                            </a:cubicBezTo>
                            <a:lnTo>
                              <a:pt x="1673530" y="3905"/>
                            </a:lnTo>
                            <a:lnTo>
                              <a:pt x="1676835" y="4951"/>
                            </a:lnTo>
                            <a:cubicBezTo>
                              <a:pt x="1737500" y="25102"/>
                              <a:pt x="1800010" y="46800"/>
                              <a:pt x="1863715" y="69905"/>
                            </a:cubicBezTo>
                            <a:close/>
                          </a:path>
                        </a:pathLst>
                      </a:custGeom>
                      <a:solidFill>
                        <a:srgbClr val="591300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11" name="Ellipszis 910"/>
                      <p:cNvSpPr/>
                      <p:nvPr/>
                    </p:nvSpPr>
                    <p:spPr>
                      <a:xfrm>
                        <a:off x="5498061" y="3545432"/>
                        <a:ext cx="17867" cy="17543"/>
                      </a:xfrm>
                      <a:prstGeom prst="ellipse">
                        <a:avLst/>
                      </a:prstGeom>
                      <a:solidFill>
                        <a:srgbClr val="F27D2E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12" name="Szabadkézi sokszög 911"/>
                      <p:cNvSpPr/>
                      <p:nvPr/>
                    </p:nvSpPr>
                    <p:spPr>
                      <a:xfrm rot="20536102">
                        <a:off x="4449952" y="3033876"/>
                        <a:ext cx="480079" cy="96184"/>
                      </a:xfrm>
                      <a:custGeom>
                        <a:avLst/>
                        <a:gdLst>
                          <a:gd name="connsiteX0" fmla="*/ 1399896 w 2279250"/>
                          <a:gd name="connsiteY0" fmla="*/ 69905 h 549294"/>
                          <a:gd name="connsiteX1" fmla="*/ 1755590 w 2279250"/>
                          <a:gd name="connsiteY1" fmla="*/ 209825 h 549294"/>
                          <a:gd name="connsiteX2" fmla="*/ 1756066 w 2279250"/>
                          <a:gd name="connsiteY2" fmla="*/ 210038 h 549294"/>
                          <a:gd name="connsiteX3" fmla="*/ 1756067 w 2279250"/>
                          <a:gd name="connsiteY3" fmla="*/ 210038 h 549294"/>
                          <a:gd name="connsiteX4" fmla="*/ 1908236 w 2279250"/>
                          <a:gd name="connsiteY4" fmla="*/ 277996 h 549294"/>
                          <a:gd name="connsiteX5" fmla="*/ 2278157 w 2279250"/>
                          <a:gd name="connsiteY5" fmla="*/ 527379 h 549294"/>
                          <a:gd name="connsiteX6" fmla="*/ 1310823 w 2279250"/>
                          <a:gd name="connsiteY6" fmla="*/ 315508 h 549294"/>
                          <a:gd name="connsiteX7" fmla="*/ 1160909 w 2279250"/>
                          <a:gd name="connsiteY7" fmla="*/ 258852 h 549294"/>
                          <a:gd name="connsiteX8" fmla="*/ 1160908 w 2279250"/>
                          <a:gd name="connsiteY8" fmla="*/ 258852 h 549294"/>
                          <a:gd name="connsiteX9" fmla="*/ 1160905 w 2279250"/>
                          <a:gd name="connsiteY9" fmla="*/ 258851 h 549294"/>
                          <a:gd name="connsiteX10" fmla="*/ 981610 w 2279250"/>
                          <a:gd name="connsiteY10" fmla="*/ 261257 h 549294"/>
                          <a:gd name="connsiteX11" fmla="*/ 0 w 2279250"/>
                          <a:gd name="connsiteY11" fmla="*/ 130628 h 549294"/>
                          <a:gd name="connsiteX12" fmla="*/ 599522 w 2279250"/>
                          <a:gd name="connsiteY12" fmla="*/ 10264 h 549294"/>
                          <a:gd name="connsiteX13" fmla="*/ 611812 w 2279250"/>
                          <a:gd name="connsiteY13" fmla="*/ 9755 h 549294"/>
                          <a:gd name="connsiteX14" fmla="*/ 611815 w 2279250"/>
                          <a:gd name="connsiteY14" fmla="*/ 9757 h 549294"/>
                          <a:gd name="connsiteX15" fmla="*/ 783780 w 2279250"/>
                          <a:gd name="connsiteY15" fmla="*/ 2654 h 549294"/>
                          <a:gd name="connsiteX16" fmla="*/ 981609 w 2279250"/>
                          <a:gd name="connsiteY16" fmla="*/ 0 h 549294"/>
                          <a:gd name="connsiteX17" fmla="*/ 1179438 w 2279250"/>
                          <a:gd name="connsiteY17" fmla="*/ 2655 h 549294"/>
                          <a:gd name="connsiteX18" fmla="*/ 1209711 w 2279250"/>
                          <a:gd name="connsiteY18" fmla="*/ 3905 h 549294"/>
                          <a:gd name="connsiteX19" fmla="*/ 1213016 w 2279250"/>
                          <a:gd name="connsiteY19" fmla="*/ 4951 h 549294"/>
                          <a:gd name="connsiteX20" fmla="*/ 1399896 w 2279250"/>
                          <a:gd name="connsiteY20" fmla="*/ 69905 h 549294"/>
                          <a:gd name="connsiteX0" fmla="*/ 1863715 w 2743069"/>
                          <a:gd name="connsiteY0" fmla="*/ 69905 h 549294"/>
                          <a:gd name="connsiteX1" fmla="*/ 2219409 w 2743069"/>
                          <a:gd name="connsiteY1" fmla="*/ 209825 h 549294"/>
                          <a:gd name="connsiteX2" fmla="*/ 2219885 w 2743069"/>
                          <a:gd name="connsiteY2" fmla="*/ 210038 h 549294"/>
                          <a:gd name="connsiteX3" fmla="*/ 2219886 w 2743069"/>
                          <a:gd name="connsiteY3" fmla="*/ 210038 h 549294"/>
                          <a:gd name="connsiteX4" fmla="*/ 2372055 w 2743069"/>
                          <a:gd name="connsiteY4" fmla="*/ 277996 h 549294"/>
                          <a:gd name="connsiteX5" fmla="*/ 2741976 w 2743069"/>
                          <a:gd name="connsiteY5" fmla="*/ 527379 h 549294"/>
                          <a:gd name="connsiteX6" fmla="*/ 1774642 w 2743069"/>
                          <a:gd name="connsiteY6" fmla="*/ 315508 h 549294"/>
                          <a:gd name="connsiteX7" fmla="*/ 1624728 w 2743069"/>
                          <a:gd name="connsiteY7" fmla="*/ 258852 h 549294"/>
                          <a:gd name="connsiteX8" fmla="*/ 1624727 w 2743069"/>
                          <a:gd name="connsiteY8" fmla="*/ 258852 h 549294"/>
                          <a:gd name="connsiteX9" fmla="*/ 1624724 w 2743069"/>
                          <a:gd name="connsiteY9" fmla="*/ 258851 h 549294"/>
                          <a:gd name="connsiteX10" fmla="*/ 1445429 w 2743069"/>
                          <a:gd name="connsiteY10" fmla="*/ 261257 h 549294"/>
                          <a:gd name="connsiteX11" fmla="*/ -1 w 2743069"/>
                          <a:gd name="connsiteY11" fmla="*/ 96750 h 549294"/>
                          <a:gd name="connsiteX12" fmla="*/ 1063341 w 2743069"/>
                          <a:gd name="connsiteY12" fmla="*/ 10264 h 549294"/>
                          <a:gd name="connsiteX13" fmla="*/ 1075631 w 2743069"/>
                          <a:gd name="connsiteY13" fmla="*/ 9755 h 549294"/>
                          <a:gd name="connsiteX14" fmla="*/ 1075634 w 2743069"/>
                          <a:gd name="connsiteY14" fmla="*/ 9757 h 549294"/>
                          <a:gd name="connsiteX15" fmla="*/ 1247599 w 2743069"/>
                          <a:gd name="connsiteY15" fmla="*/ 2654 h 549294"/>
                          <a:gd name="connsiteX16" fmla="*/ 1445428 w 2743069"/>
                          <a:gd name="connsiteY16" fmla="*/ 0 h 549294"/>
                          <a:gd name="connsiteX17" fmla="*/ 1643257 w 2743069"/>
                          <a:gd name="connsiteY17" fmla="*/ 2655 h 549294"/>
                          <a:gd name="connsiteX18" fmla="*/ 1673530 w 2743069"/>
                          <a:gd name="connsiteY18" fmla="*/ 3905 h 549294"/>
                          <a:gd name="connsiteX19" fmla="*/ 1676835 w 2743069"/>
                          <a:gd name="connsiteY19" fmla="*/ 4951 h 549294"/>
                          <a:gd name="connsiteX20" fmla="*/ 1863715 w 2743069"/>
                          <a:gd name="connsiteY20" fmla="*/ 69905 h 549294"/>
                          <a:gd name="connsiteX0" fmla="*/ 1863715 w 2516820"/>
                          <a:gd name="connsiteY0" fmla="*/ 69905 h 470630"/>
                          <a:gd name="connsiteX1" fmla="*/ 2219409 w 2516820"/>
                          <a:gd name="connsiteY1" fmla="*/ 209825 h 470630"/>
                          <a:gd name="connsiteX2" fmla="*/ 2219885 w 2516820"/>
                          <a:gd name="connsiteY2" fmla="*/ 210038 h 470630"/>
                          <a:gd name="connsiteX3" fmla="*/ 2219886 w 2516820"/>
                          <a:gd name="connsiteY3" fmla="*/ 210038 h 470630"/>
                          <a:gd name="connsiteX4" fmla="*/ 2372055 w 2516820"/>
                          <a:gd name="connsiteY4" fmla="*/ 277996 h 470630"/>
                          <a:gd name="connsiteX5" fmla="*/ 2471577 w 2516820"/>
                          <a:gd name="connsiteY5" fmla="*/ 427453 h 470630"/>
                          <a:gd name="connsiteX6" fmla="*/ 1774642 w 2516820"/>
                          <a:gd name="connsiteY6" fmla="*/ 315508 h 470630"/>
                          <a:gd name="connsiteX7" fmla="*/ 1624728 w 2516820"/>
                          <a:gd name="connsiteY7" fmla="*/ 258852 h 470630"/>
                          <a:gd name="connsiteX8" fmla="*/ 1624727 w 2516820"/>
                          <a:gd name="connsiteY8" fmla="*/ 258852 h 470630"/>
                          <a:gd name="connsiteX9" fmla="*/ 1624724 w 2516820"/>
                          <a:gd name="connsiteY9" fmla="*/ 258851 h 470630"/>
                          <a:gd name="connsiteX10" fmla="*/ 1445429 w 2516820"/>
                          <a:gd name="connsiteY10" fmla="*/ 261257 h 470630"/>
                          <a:gd name="connsiteX11" fmla="*/ -1 w 2516820"/>
                          <a:gd name="connsiteY11" fmla="*/ 96750 h 470630"/>
                          <a:gd name="connsiteX12" fmla="*/ 1063341 w 2516820"/>
                          <a:gd name="connsiteY12" fmla="*/ 10264 h 470630"/>
                          <a:gd name="connsiteX13" fmla="*/ 1075631 w 2516820"/>
                          <a:gd name="connsiteY13" fmla="*/ 9755 h 470630"/>
                          <a:gd name="connsiteX14" fmla="*/ 1075634 w 2516820"/>
                          <a:gd name="connsiteY14" fmla="*/ 9757 h 470630"/>
                          <a:gd name="connsiteX15" fmla="*/ 1247599 w 2516820"/>
                          <a:gd name="connsiteY15" fmla="*/ 2654 h 470630"/>
                          <a:gd name="connsiteX16" fmla="*/ 1445428 w 2516820"/>
                          <a:gd name="connsiteY16" fmla="*/ 0 h 470630"/>
                          <a:gd name="connsiteX17" fmla="*/ 1643257 w 2516820"/>
                          <a:gd name="connsiteY17" fmla="*/ 2655 h 470630"/>
                          <a:gd name="connsiteX18" fmla="*/ 1673530 w 2516820"/>
                          <a:gd name="connsiteY18" fmla="*/ 3905 h 470630"/>
                          <a:gd name="connsiteX19" fmla="*/ 1676835 w 2516820"/>
                          <a:gd name="connsiteY19" fmla="*/ 4951 h 470630"/>
                          <a:gd name="connsiteX20" fmla="*/ 1863715 w 2516820"/>
                          <a:gd name="connsiteY20" fmla="*/ 69905 h 470630"/>
                          <a:gd name="connsiteX0" fmla="*/ 1863715 w 2546988"/>
                          <a:gd name="connsiteY0" fmla="*/ 69905 h 450160"/>
                          <a:gd name="connsiteX1" fmla="*/ 2219409 w 2546988"/>
                          <a:gd name="connsiteY1" fmla="*/ 209825 h 450160"/>
                          <a:gd name="connsiteX2" fmla="*/ 2219885 w 2546988"/>
                          <a:gd name="connsiteY2" fmla="*/ 210038 h 450160"/>
                          <a:gd name="connsiteX3" fmla="*/ 2219886 w 2546988"/>
                          <a:gd name="connsiteY3" fmla="*/ 210038 h 450160"/>
                          <a:gd name="connsiteX4" fmla="*/ 2372055 w 2546988"/>
                          <a:gd name="connsiteY4" fmla="*/ 277996 h 450160"/>
                          <a:gd name="connsiteX5" fmla="*/ 2471577 w 2546988"/>
                          <a:gd name="connsiteY5" fmla="*/ 427453 h 450160"/>
                          <a:gd name="connsiteX6" fmla="*/ 1774642 w 2546988"/>
                          <a:gd name="connsiteY6" fmla="*/ 315508 h 450160"/>
                          <a:gd name="connsiteX7" fmla="*/ 1624728 w 2546988"/>
                          <a:gd name="connsiteY7" fmla="*/ 258852 h 450160"/>
                          <a:gd name="connsiteX8" fmla="*/ 1624727 w 2546988"/>
                          <a:gd name="connsiteY8" fmla="*/ 258852 h 450160"/>
                          <a:gd name="connsiteX9" fmla="*/ 1624724 w 2546988"/>
                          <a:gd name="connsiteY9" fmla="*/ 258851 h 450160"/>
                          <a:gd name="connsiteX10" fmla="*/ 1445429 w 2546988"/>
                          <a:gd name="connsiteY10" fmla="*/ 261257 h 450160"/>
                          <a:gd name="connsiteX11" fmla="*/ -1 w 2546988"/>
                          <a:gd name="connsiteY11" fmla="*/ 96750 h 450160"/>
                          <a:gd name="connsiteX12" fmla="*/ 1063341 w 2546988"/>
                          <a:gd name="connsiteY12" fmla="*/ 10264 h 450160"/>
                          <a:gd name="connsiteX13" fmla="*/ 1075631 w 2546988"/>
                          <a:gd name="connsiteY13" fmla="*/ 9755 h 450160"/>
                          <a:gd name="connsiteX14" fmla="*/ 1075634 w 2546988"/>
                          <a:gd name="connsiteY14" fmla="*/ 9757 h 450160"/>
                          <a:gd name="connsiteX15" fmla="*/ 1247599 w 2546988"/>
                          <a:gd name="connsiteY15" fmla="*/ 2654 h 450160"/>
                          <a:gd name="connsiteX16" fmla="*/ 1445428 w 2546988"/>
                          <a:gd name="connsiteY16" fmla="*/ 0 h 450160"/>
                          <a:gd name="connsiteX17" fmla="*/ 1643257 w 2546988"/>
                          <a:gd name="connsiteY17" fmla="*/ 2655 h 450160"/>
                          <a:gd name="connsiteX18" fmla="*/ 1673530 w 2546988"/>
                          <a:gd name="connsiteY18" fmla="*/ 3905 h 450160"/>
                          <a:gd name="connsiteX19" fmla="*/ 1676835 w 2546988"/>
                          <a:gd name="connsiteY19" fmla="*/ 4951 h 450160"/>
                          <a:gd name="connsiteX20" fmla="*/ 1863715 w 2546988"/>
                          <a:gd name="connsiteY20" fmla="*/ 69905 h 450160"/>
                          <a:gd name="connsiteX0" fmla="*/ 1863715 w 2567056"/>
                          <a:gd name="connsiteY0" fmla="*/ 69905 h 502806"/>
                          <a:gd name="connsiteX1" fmla="*/ 2219409 w 2567056"/>
                          <a:gd name="connsiteY1" fmla="*/ 209825 h 502806"/>
                          <a:gd name="connsiteX2" fmla="*/ 2219885 w 2567056"/>
                          <a:gd name="connsiteY2" fmla="*/ 210038 h 502806"/>
                          <a:gd name="connsiteX3" fmla="*/ 2219886 w 2567056"/>
                          <a:gd name="connsiteY3" fmla="*/ 210038 h 502806"/>
                          <a:gd name="connsiteX4" fmla="*/ 2372055 w 2567056"/>
                          <a:gd name="connsiteY4" fmla="*/ 277996 h 502806"/>
                          <a:gd name="connsiteX5" fmla="*/ 2504799 w 2567056"/>
                          <a:gd name="connsiteY5" fmla="*/ 496015 h 502806"/>
                          <a:gd name="connsiteX6" fmla="*/ 1774642 w 2567056"/>
                          <a:gd name="connsiteY6" fmla="*/ 315508 h 502806"/>
                          <a:gd name="connsiteX7" fmla="*/ 1624728 w 2567056"/>
                          <a:gd name="connsiteY7" fmla="*/ 258852 h 502806"/>
                          <a:gd name="connsiteX8" fmla="*/ 1624727 w 2567056"/>
                          <a:gd name="connsiteY8" fmla="*/ 258852 h 502806"/>
                          <a:gd name="connsiteX9" fmla="*/ 1624724 w 2567056"/>
                          <a:gd name="connsiteY9" fmla="*/ 258851 h 502806"/>
                          <a:gd name="connsiteX10" fmla="*/ 1445429 w 2567056"/>
                          <a:gd name="connsiteY10" fmla="*/ 261257 h 502806"/>
                          <a:gd name="connsiteX11" fmla="*/ -1 w 2567056"/>
                          <a:gd name="connsiteY11" fmla="*/ 96750 h 502806"/>
                          <a:gd name="connsiteX12" fmla="*/ 1063341 w 2567056"/>
                          <a:gd name="connsiteY12" fmla="*/ 10264 h 502806"/>
                          <a:gd name="connsiteX13" fmla="*/ 1075631 w 2567056"/>
                          <a:gd name="connsiteY13" fmla="*/ 9755 h 502806"/>
                          <a:gd name="connsiteX14" fmla="*/ 1075634 w 2567056"/>
                          <a:gd name="connsiteY14" fmla="*/ 9757 h 502806"/>
                          <a:gd name="connsiteX15" fmla="*/ 1247599 w 2567056"/>
                          <a:gd name="connsiteY15" fmla="*/ 2654 h 502806"/>
                          <a:gd name="connsiteX16" fmla="*/ 1445428 w 2567056"/>
                          <a:gd name="connsiteY16" fmla="*/ 0 h 502806"/>
                          <a:gd name="connsiteX17" fmla="*/ 1643257 w 2567056"/>
                          <a:gd name="connsiteY17" fmla="*/ 2655 h 502806"/>
                          <a:gd name="connsiteX18" fmla="*/ 1673530 w 2567056"/>
                          <a:gd name="connsiteY18" fmla="*/ 3905 h 502806"/>
                          <a:gd name="connsiteX19" fmla="*/ 1676835 w 2567056"/>
                          <a:gd name="connsiteY19" fmla="*/ 4951 h 502806"/>
                          <a:gd name="connsiteX20" fmla="*/ 1863715 w 2567056"/>
                          <a:gd name="connsiteY20" fmla="*/ 69905 h 502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2567056" h="502806">
                            <a:moveTo>
                              <a:pt x="1863715" y="69905"/>
                            </a:moveTo>
                            <a:cubicBezTo>
                              <a:pt x="1991127" y="116113"/>
                              <a:pt x="2111261" y="163571"/>
                              <a:pt x="2219409" y="209825"/>
                            </a:cubicBezTo>
                            <a:lnTo>
                              <a:pt x="2219885" y="210038"/>
                            </a:lnTo>
                            <a:lnTo>
                              <a:pt x="2219886" y="210038"/>
                            </a:lnTo>
                            <a:lnTo>
                              <a:pt x="2372055" y="277996"/>
                            </a:lnTo>
                            <a:cubicBezTo>
                              <a:pt x="2609516" y="389088"/>
                              <a:pt x="2598758" y="468378"/>
                              <a:pt x="2504799" y="496015"/>
                            </a:cubicBezTo>
                            <a:cubicBezTo>
                              <a:pt x="2435586" y="516373"/>
                              <a:pt x="2284289" y="500343"/>
                              <a:pt x="1774642" y="315508"/>
                            </a:cubicBezTo>
                            <a:lnTo>
                              <a:pt x="1624728" y="258852"/>
                            </a:lnTo>
                            <a:lnTo>
                              <a:pt x="1624727" y="258852"/>
                            </a:lnTo>
                            <a:cubicBezTo>
                              <a:pt x="1624726" y="258852"/>
                              <a:pt x="1624725" y="258851"/>
                              <a:pt x="1624724" y="258851"/>
                            </a:cubicBezTo>
                            <a:lnTo>
                              <a:pt x="1445429" y="261257"/>
                            </a:lnTo>
                            <a:cubicBezTo>
                              <a:pt x="903299" y="261257"/>
                              <a:pt x="-1" y="168894"/>
                              <a:pt x="-1" y="96750"/>
                            </a:cubicBezTo>
                            <a:cubicBezTo>
                              <a:pt x="-2" y="42641"/>
                              <a:pt x="711027" y="30094"/>
                              <a:pt x="1063341" y="10264"/>
                            </a:cubicBezTo>
                            <a:lnTo>
                              <a:pt x="1075631" y="9755"/>
                            </a:lnTo>
                            <a:cubicBezTo>
                              <a:pt x="1075632" y="9756"/>
                              <a:pt x="1075633" y="9756"/>
                              <a:pt x="1075634" y="9757"/>
                            </a:cubicBezTo>
                            <a:lnTo>
                              <a:pt x="1247599" y="2654"/>
                            </a:lnTo>
                            <a:cubicBezTo>
                              <a:pt x="1311500" y="914"/>
                              <a:pt x="1377661" y="0"/>
                              <a:pt x="1445428" y="0"/>
                            </a:cubicBezTo>
                            <a:cubicBezTo>
                              <a:pt x="1513194" y="0"/>
                              <a:pt x="1579357" y="914"/>
                              <a:pt x="1643257" y="2655"/>
                            </a:cubicBezTo>
                            <a:lnTo>
                              <a:pt x="1673530" y="3905"/>
                            </a:lnTo>
                            <a:lnTo>
                              <a:pt x="1676835" y="4951"/>
                            </a:lnTo>
                            <a:cubicBezTo>
                              <a:pt x="1737500" y="25102"/>
                              <a:pt x="1800010" y="46800"/>
                              <a:pt x="1863715" y="69905"/>
                            </a:cubicBezTo>
                            <a:close/>
                          </a:path>
                        </a:pathLst>
                      </a:custGeom>
                      <a:solidFill>
                        <a:srgbClr val="591300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13" name="Ellipszis 912"/>
                      <p:cNvSpPr/>
                      <p:nvPr/>
                    </p:nvSpPr>
                    <p:spPr>
                      <a:xfrm>
                        <a:off x="5730494" y="3468256"/>
                        <a:ext cx="250729" cy="232523"/>
                      </a:xfrm>
                      <a:prstGeom prst="ellipse">
                        <a:avLst/>
                      </a:pr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14" name="Szabadkézi sokszög 913"/>
                      <p:cNvSpPr/>
                      <p:nvPr/>
                    </p:nvSpPr>
                    <p:spPr>
                      <a:xfrm>
                        <a:off x="5216562" y="3370677"/>
                        <a:ext cx="105282" cy="374468"/>
                      </a:xfrm>
                      <a:custGeom>
                        <a:avLst/>
                        <a:gdLst>
                          <a:gd name="connsiteX0" fmla="*/ 162806 w 330165"/>
                          <a:gd name="connsiteY0" fmla="*/ 0 h 868911"/>
                          <a:gd name="connsiteX1" fmla="*/ 231114 w 330165"/>
                          <a:gd name="connsiteY1" fmla="*/ 0 h 868911"/>
                          <a:gd name="connsiteX2" fmla="*/ 284392 w 330165"/>
                          <a:gd name="connsiteY2" fmla="*/ 677725 h 868911"/>
                          <a:gd name="connsiteX3" fmla="*/ 284392 w 330165"/>
                          <a:gd name="connsiteY3" fmla="*/ 677726 h 868911"/>
                          <a:gd name="connsiteX4" fmla="*/ 290152 w 330165"/>
                          <a:gd name="connsiteY4" fmla="*/ 681544 h 868911"/>
                          <a:gd name="connsiteX5" fmla="*/ 330165 w 330165"/>
                          <a:gd name="connsiteY5" fmla="*/ 759154 h 868911"/>
                          <a:gd name="connsiteX6" fmla="*/ 306834 w 330165"/>
                          <a:gd name="connsiteY6" fmla="*/ 820520 h 868911"/>
                          <a:gd name="connsiteX7" fmla="*/ 296414 w 330165"/>
                          <a:gd name="connsiteY7" fmla="*/ 830666 h 868911"/>
                          <a:gd name="connsiteX8" fmla="*/ 296414 w 330165"/>
                          <a:gd name="connsiteY8" fmla="*/ 830665 h 868911"/>
                          <a:gd name="connsiteX9" fmla="*/ 290152 w 330165"/>
                          <a:gd name="connsiteY9" fmla="*/ 836763 h 868911"/>
                          <a:gd name="connsiteX10" fmla="*/ 193551 w 330165"/>
                          <a:gd name="connsiteY10" fmla="*/ 868910 h 868911"/>
                          <a:gd name="connsiteX11" fmla="*/ 167359 w 330165"/>
                          <a:gd name="connsiteY11" fmla="*/ 868910 h 868911"/>
                          <a:gd name="connsiteX12" fmla="*/ 167359 w 330165"/>
                          <a:gd name="connsiteY12" fmla="*/ 868911 h 868911"/>
                          <a:gd name="connsiteX13" fmla="*/ 136614 w 330165"/>
                          <a:gd name="connsiteY13" fmla="*/ 868911 h 868911"/>
                          <a:gd name="connsiteX14" fmla="*/ 40013 w 330165"/>
                          <a:gd name="connsiteY14" fmla="*/ 836764 h 868911"/>
                          <a:gd name="connsiteX15" fmla="*/ 33751 w 330165"/>
                          <a:gd name="connsiteY15" fmla="*/ 830666 h 868911"/>
                          <a:gd name="connsiteX16" fmla="*/ 33751 w 330165"/>
                          <a:gd name="connsiteY16" fmla="*/ 830667 h 868911"/>
                          <a:gd name="connsiteX17" fmla="*/ 23331 w 330165"/>
                          <a:gd name="connsiteY17" fmla="*/ 820521 h 868911"/>
                          <a:gd name="connsiteX18" fmla="*/ 0 w 330165"/>
                          <a:gd name="connsiteY18" fmla="*/ 759155 h 868911"/>
                          <a:gd name="connsiteX19" fmla="*/ 40013 w 330165"/>
                          <a:gd name="connsiteY19" fmla="*/ 681545 h 868911"/>
                          <a:gd name="connsiteX20" fmla="*/ 45773 w 330165"/>
                          <a:gd name="connsiteY20" fmla="*/ 677727 h 868911"/>
                          <a:gd name="connsiteX21" fmla="*/ 45773 w 330165"/>
                          <a:gd name="connsiteY21" fmla="*/ 677726 h 868911"/>
                          <a:gd name="connsiteX22" fmla="*/ 99051 w 330165"/>
                          <a:gd name="connsiteY22" fmla="*/ 1 h 868911"/>
                          <a:gd name="connsiteX23" fmla="*/ 162806 w 330165"/>
                          <a:gd name="connsiteY23" fmla="*/ 1 h 868911"/>
                          <a:gd name="connsiteX0" fmla="*/ 162806 w 330165"/>
                          <a:gd name="connsiteY0" fmla="*/ 0 h 868911"/>
                          <a:gd name="connsiteX1" fmla="*/ 231114 w 330165"/>
                          <a:gd name="connsiteY1" fmla="*/ 0 h 868911"/>
                          <a:gd name="connsiteX2" fmla="*/ 284392 w 330165"/>
                          <a:gd name="connsiteY2" fmla="*/ 677725 h 868911"/>
                          <a:gd name="connsiteX3" fmla="*/ 284392 w 330165"/>
                          <a:gd name="connsiteY3" fmla="*/ 677726 h 868911"/>
                          <a:gd name="connsiteX4" fmla="*/ 290152 w 330165"/>
                          <a:gd name="connsiteY4" fmla="*/ 681544 h 868911"/>
                          <a:gd name="connsiteX5" fmla="*/ 330165 w 330165"/>
                          <a:gd name="connsiteY5" fmla="*/ 759154 h 868911"/>
                          <a:gd name="connsiteX6" fmla="*/ 306834 w 330165"/>
                          <a:gd name="connsiteY6" fmla="*/ 820520 h 868911"/>
                          <a:gd name="connsiteX7" fmla="*/ 296414 w 330165"/>
                          <a:gd name="connsiteY7" fmla="*/ 830666 h 868911"/>
                          <a:gd name="connsiteX8" fmla="*/ 296414 w 330165"/>
                          <a:gd name="connsiteY8" fmla="*/ 830665 h 868911"/>
                          <a:gd name="connsiteX9" fmla="*/ 290152 w 330165"/>
                          <a:gd name="connsiteY9" fmla="*/ 836763 h 868911"/>
                          <a:gd name="connsiteX10" fmla="*/ 193551 w 330165"/>
                          <a:gd name="connsiteY10" fmla="*/ 868910 h 868911"/>
                          <a:gd name="connsiteX11" fmla="*/ 167359 w 330165"/>
                          <a:gd name="connsiteY11" fmla="*/ 868910 h 868911"/>
                          <a:gd name="connsiteX12" fmla="*/ 167359 w 330165"/>
                          <a:gd name="connsiteY12" fmla="*/ 868911 h 868911"/>
                          <a:gd name="connsiteX13" fmla="*/ 136614 w 330165"/>
                          <a:gd name="connsiteY13" fmla="*/ 868911 h 868911"/>
                          <a:gd name="connsiteX14" fmla="*/ 40013 w 330165"/>
                          <a:gd name="connsiteY14" fmla="*/ 836764 h 868911"/>
                          <a:gd name="connsiteX15" fmla="*/ 33751 w 330165"/>
                          <a:gd name="connsiteY15" fmla="*/ 830666 h 868911"/>
                          <a:gd name="connsiteX16" fmla="*/ 33751 w 330165"/>
                          <a:gd name="connsiteY16" fmla="*/ 830667 h 868911"/>
                          <a:gd name="connsiteX17" fmla="*/ 23331 w 330165"/>
                          <a:gd name="connsiteY17" fmla="*/ 820521 h 868911"/>
                          <a:gd name="connsiteX18" fmla="*/ 0 w 330165"/>
                          <a:gd name="connsiteY18" fmla="*/ 759155 h 868911"/>
                          <a:gd name="connsiteX19" fmla="*/ 40013 w 330165"/>
                          <a:gd name="connsiteY19" fmla="*/ 681545 h 868911"/>
                          <a:gd name="connsiteX20" fmla="*/ 45773 w 330165"/>
                          <a:gd name="connsiteY20" fmla="*/ 677727 h 868911"/>
                          <a:gd name="connsiteX21" fmla="*/ 45773 w 330165"/>
                          <a:gd name="connsiteY21" fmla="*/ 677726 h 868911"/>
                          <a:gd name="connsiteX22" fmla="*/ 162806 w 330165"/>
                          <a:gd name="connsiteY22" fmla="*/ 1 h 868911"/>
                          <a:gd name="connsiteX23" fmla="*/ 162806 w 330165"/>
                          <a:gd name="connsiteY23" fmla="*/ 0 h 868911"/>
                          <a:gd name="connsiteX0" fmla="*/ 162806 w 330165"/>
                          <a:gd name="connsiteY0" fmla="*/ 4916 h 873827"/>
                          <a:gd name="connsiteX1" fmla="*/ 201618 w 330165"/>
                          <a:gd name="connsiteY1" fmla="*/ 0 h 873827"/>
                          <a:gd name="connsiteX2" fmla="*/ 284392 w 330165"/>
                          <a:gd name="connsiteY2" fmla="*/ 682641 h 873827"/>
                          <a:gd name="connsiteX3" fmla="*/ 284392 w 330165"/>
                          <a:gd name="connsiteY3" fmla="*/ 682642 h 873827"/>
                          <a:gd name="connsiteX4" fmla="*/ 290152 w 330165"/>
                          <a:gd name="connsiteY4" fmla="*/ 686460 h 873827"/>
                          <a:gd name="connsiteX5" fmla="*/ 330165 w 330165"/>
                          <a:gd name="connsiteY5" fmla="*/ 764070 h 873827"/>
                          <a:gd name="connsiteX6" fmla="*/ 306834 w 330165"/>
                          <a:gd name="connsiteY6" fmla="*/ 825436 h 873827"/>
                          <a:gd name="connsiteX7" fmla="*/ 296414 w 330165"/>
                          <a:gd name="connsiteY7" fmla="*/ 835582 h 873827"/>
                          <a:gd name="connsiteX8" fmla="*/ 296414 w 330165"/>
                          <a:gd name="connsiteY8" fmla="*/ 835581 h 873827"/>
                          <a:gd name="connsiteX9" fmla="*/ 290152 w 330165"/>
                          <a:gd name="connsiteY9" fmla="*/ 841679 h 873827"/>
                          <a:gd name="connsiteX10" fmla="*/ 193551 w 330165"/>
                          <a:gd name="connsiteY10" fmla="*/ 873826 h 873827"/>
                          <a:gd name="connsiteX11" fmla="*/ 167359 w 330165"/>
                          <a:gd name="connsiteY11" fmla="*/ 873826 h 873827"/>
                          <a:gd name="connsiteX12" fmla="*/ 167359 w 330165"/>
                          <a:gd name="connsiteY12" fmla="*/ 873827 h 873827"/>
                          <a:gd name="connsiteX13" fmla="*/ 136614 w 330165"/>
                          <a:gd name="connsiteY13" fmla="*/ 873827 h 873827"/>
                          <a:gd name="connsiteX14" fmla="*/ 40013 w 330165"/>
                          <a:gd name="connsiteY14" fmla="*/ 841680 h 873827"/>
                          <a:gd name="connsiteX15" fmla="*/ 33751 w 330165"/>
                          <a:gd name="connsiteY15" fmla="*/ 835582 h 873827"/>
                          <a:gd name="connsiteX16" fmla="*/ 33751 w 330165"/>
                          <a:gd name="connsiteY16" fmla="*/ 835583 h 873827"/>
                          <a:gd name="connsiteX17" fmla="*/ 23331 w 330165"/>
                          <a:gd name="connsiteY17" fmla="*/ 825437 h 873827"/>
                          <a:gd name="connsiteX18" fmla="*/ 0 w 330165"/>
                          <a:gd name="connsiteY18" fmla="*/ 764071 h 873827"/>
                          <a:gd name="connsiteX19" fmla="*/ 40013 w 330165"/>
                          <a:gd name="connsiteY19" fmla="*/ 686461 h 873827"/>
                          <a:gd name="connsiteX20" fmla="*/ 45773 w 330165"/>
                          <a:gd name="connsiteY20" fmla="*/ 682643 h 873827"/>
                          <a:gd name="connsiteX21" fmla="*/ 45773 w 330165"/>
                          <a:gd name="connsiteY21" fmla="*/ 682642 h 873827"/>
                          <a:gd name="connsiteX22" fmla="*/ 162806 w 330165"/>
                          <a:gd name="connsiteY22" fmla="*/ 4917 h 873827"/>
                          <a:gd name="connsiteX23" fmla="*/ 162806 w 330165"/>
                          <a:gd name="connsiteY23" fmla="*/ 4916 h 873827"/>
                          <a:gd name="connsiteX0" fmla="*/ 157890 w 325249"/>
                          <a:gd name="connsiteY0" fmla="*/ 4916 h 873827"/>
                          <a:gd name="connsiteX1" fmla="*/ 196702 w 325249"/>
                          <a:gd name="connsiteY1" fmla="*/ 0 h 873827"/>
                          <a:gd name="connsiteX2" fmla="*/ 279476 w 325249"/>
                          <a:gd name="connsiteY2" fmla="*/ 682641 h 873827"/>
                          <a:gd name="connsiteX3" fmla="*/ 279476 w 325249"/>
                          <a:gd name="connsiteY3" fmla="*/ 682642 h 873827"/>
                          <a:gd name="connsiteX4" fmla="*/ 285236 w 325249"/>
                          <a:gd name="connsiteY4" fmla="*/ 686460 h 873827"/>
                          <a:gd name="connsiteX5" fmla="*/ 325249 w 325249"/>
                          <a:gd name="connsiteY5" fmla="*/ 764070 h 873827"/>
                          <a:gd name="connsiteX6" fmla="*/ 301918 w 325249"/>
                          <a:gd name="connsiteY6" fmla="*/ 825436 h 873827"/>
                          <a:gd name="connsiteX7" fmla="*/ 291498 w 325249"/>
                          <a:gd name="connsiteY7" fmla="*/ 835582 h 873827"/>
                          <a:gd name="connsiteX8" fmla="*/ 291498 w 325249"/>
                          <a:gd name="connsiteY8" fmla="*/ 835581 h 873827"/>
                          <a:gd name="connsiteX9" fmla="*/ 285236 w 325249"/>
                          <a:gd name="connsiteY9" fmla="*/ 841679 h 873827"/>
                          <a:gd name="connsiteX10" fmla="*/ 188635 w 325249"/>
                          <a:gd name="connsiteY10" fmla="*/ 873826 h 873827"/>
                          <a:gd name="connsiteX11" fmla="*/ 162443 w 325249"/>
                          <a:gd name="connsiteY11" fmla="*/ 873826 h 873827"/>
                          <a:gd name="connsiteX12" fmla="*/ 162443 w 325249"/>
                          <a:gd name="connsiteY12" fmla="*/ 873827 h 873827"/>
                          <a:gd name="connsiteX13" fmla="*/ 131698 w 325249"/>
                          <a:gd name="connsiteY13" fmla="*/ 873827 h 873827"/>
                          <a:gd name="connsiteX14" fmla="*/ 35097 w 325249"/>
                          <a:gd name="connsiteY14" fmla="*/ 841680 h 873827"/>
                          <a:gd name="connsiteX15" fmla="*/ 28835 w 325249"/>
                          <a:gd name="connsiteY15" fmla="*/ 835582 h 873827"/>
                          <a:gd name="connsiteX16" fmla="*/ 28835 w 325249"/>
                          <a:gd name="connsiteY16" fmla="*/ 835583 h 873827"/>
                          <a:gd name="connsiteX17" fmla="*/ 18415 w 325249"/>
                          <a:gd name="connsiteY17" fmla="*/ 825437 h 873827"/>
                          <a:gd name="connsiteX18" fmla="*/ 0 w 325249"/>
                          <a:gd name="connsiteY18" fmla="*/ 783736 h 873827"/>
                          <a:gd name="connsiteX19" fmla="*/ 35097 w 325249"/>
                          <a:gd name="connsiteY19" fmla="*/ 686461 h 873827"/>
                          <a:gd name="connsiteX20" fmla="*/ 40857 w 325249"/>
                          <a:gd name="connsiteY20" fmla="*/ 682643 h 873827"/>
                          <a:gd name="connsiteX21" fmla="*/ 40857 w 325249"/>
                          <a:gd name="connsiteY21" fmla="*/ 682642 h 873827"/>
                          <a:gd name="connsiteX22" fmla="*/ 157890 w 325249"/>
                          <a:gd name="connsiteY22" fmla="*/ 4917 h 873827"/>
                          <a:gd name="connsiteX23" fmla="*/ 157890 w 325249"/>
                          <a:gd name="connsiteY23" fmla="*/ 4916 h 873827"/>
                          <a:gd name="connsiteX0" fmla="*/ 157890 w 301918"/>
                          <a:gd name="connsiteY0" fmla="*/ 4916 h 873827"/>
                          <a:gd name="connsiteX1" fmla="*/ 196702 w 301918"/>
                          <a:gd name="connsiteY1" fmla="*/ 0 h 873827"/>
                          <a:gd name="connsiteX2" fmla="*/ 279476 w 301918"/>
                          <a:gd name="connsiteY2" fmla="*/ 682641 h 873827"/>
                          <a:gd name="connsiteX3" fmla="*/ 279476 w 301918"/>
                          <a:gd name="connsiteY3" fmla="*/ 682642 h 873827"/>
                          <a:gd name="connsiteX4" fmla="*/ 285236 w 301918"/>
                          <a:gd name="connsiteY4" fmla="*/ 686460 h 873827"/>
                          <a:gd name="connsiteX5" fmla="*/ 301918 w 301918"/>
                          <a:gd name="connsiteY5" fmla="*/ 825436 h 873827"/>
                          <a:gd name="connsiteX6" fmla="*/ 291498 w 301918"/>
                          <a:gd name="connsiteY6" fmla="*/ 835582 h 873827"/>
                          <a:gd name="connsiteX7" fmla="*/ 291498 w 301918"/>
                          <a:gd name="connsiteY7" fmla="*/ 835581 h 873827"/>
                          <a:gd name="connsiteX8" fmla="*/ 285236 w 301918"/>
                          <a:gd name="connsiteY8" fmla="*/ 841679 h 873827"/>
                          <a:gd name="connsiteX9" fmla="*/ 188635 w 301918"/>
                          <a:gd name="connsiteY9" fmla="*/ 873826 h 873827"/>
                          <a:gd name="connsiteX10" fmla="*/ 162443 w 301918"/>
                          <a:gd name="connsiteY10" fmla="*/ 873826 h 873827"/>
                          <a:gd name="connsiteX11" fmla="*/ 162443 w 301918"/>
                          <a:gd name="connsiteY11" fmla="*/ 873827 h 873827"/>
                          <a:gd name="connsiteX12" fmla="*/ 131698 w 301918"/>
                          <a:gd name="connsiteY12" fmla="*/ 873827 h 873827"/>
                          <a:gd name="connsiteX13" fmla="*/ 35097 w 301918"/>
                          <a:gd name="connsiteY13" fmla="*/ 841680 h 873827"/>
                          <a:gd name="connsiteX14" fmla="*/ 28835 w 301918"/>
                          <a:gd name="connsiteY14" fmla="*/ 835582 h 873827"/>
                          <a:gd name="connsiteX15" fmla="*/ 28835 w 301918"/>
                          <a:gd name="connsiteY15" fmla="*/ 835583 h 873827"/>
                          <a:gd name="connsiteX16" fmla="*/ 18415 w 301918"/>
                          <a:gd name="connsiteY16" fmla="*/ 825437 h 873827"/>
                          <a:gd name="connsiteX17" fmla="*/ 0 w 301918"/>
                          <a:gd name="connsiteY17" fmla="*/ 783736 h 873827"/>
                          <a:gd name="connsiteX18" fmla="*/ 35097 w 301918"/>
                          <a:gd name="connsiteY18" fmla="*/ 686461 h 873827"/>
                          <a:gd name="connsiteX19" fmla="*/ 40857 w 301918"/>
                          <a:gd name="connsiteY19" fmla="*/ 682643 h 873827"/>
                          <a:gd name="connsiteX20" fmla="*/ 40857 w 301918"/>
                          <a:gd name="connsiteY20" fmla="*/ 682642 h 873827"/>
                          <a:gd name="connsiteX21" fmla="*/ 157890 w 301918"/>
                          <a:gd name="connsiteY21" fmla="*/ 4917 h 873827"/>
                          <a:gd name="connsiteX22" fmla="*/ 157890 w 301918"/>
                          <a:gd name="connsiteY22" fmla="*/ 4916 h 873827"/>
                          <a:gd name="connsiteX0" fmla="*/ 139475 w 283503"/>
                          <a:gd name="connsiteY0" fmla="*/ 4916 h 873827"/>
                          <a:gd name="connsiteX1" fmla="*/ 178287 w 283503"/>
                          <a:gd name="connsiteY1" fmla="*/ 0 h 873827"/>
                          <a:gd name="connsiteX2" fmla="*/ 261061 w 283503"/>
                          <a:gd name="connsiteY2" fmla="*/ 682641 h 873827"/>
                          <a:gd name="connsiteX3" fmla="*/ 261061 w 283503"/>
                          <a:gd name="connsiteY3" fmla="*/ 682642 h 873827"/>
                          <a:gd name="connsiteX4" fmla="*/ 266821 w 283503"/>
                          <a:gd name="connsiteY4" fmla="*/ 686460 h 873827"/>
                          <a:gd name="connsiteX5" fmla="*/ 283503 w 283503"/>
                          <a:gd name="connsiteY5" fmla="*/ 825436 h 873827"/>
                          <a:gd name="connsiteX6" fmla="*/ 273083 w 283503"/>
                          <a:gd name="connsiteY6" fmla="*/ 835582 h 873827"/>
                          <a:gd name="connsiteX7" fmla="*/ 273083 w 283503"/>
                          <a:gd name="connsiteY7" fmla="*/ 835581 h 873827"/>
                          <a:gd name="connsiteX8" fmla="*/ 266821 w 283503"/>
                          <a:gd name="connsiteY8" fmla="*/ 841679 h 873827"/>
                          <a:gd name="connsiteX9" fmla="*/ 170220 w 283503"/>
                          <a:gd name="connsiteY9" fmla="*/ 873826 h 873827"/>
                          <a:gd name="connsiteX10" fmla="*/ 144028 w 283503"/>
                          <a:gd name="connsiteY10" fmla="*/ 873826 h 873827"/>
                          <a:gd name="connsiteX11" fmla="*/ 144028 w 283503"/>
                          <a:gd name="connsiteY11" fmla="*/ 873827 h 873827"/>
                          <a:gd name="connsiteX12" fmla="*/ 113283 w 283503"/>
                          <a:gd name="connsiteY12" fmla="*/ 873827 h 873827"/>
                          <a:gd name="connsiteX13" fmla="*/ 16682 w 283503"/>
                          <a:gd name="connsiteY13" fmla="*/ 841680 h 873827"/>
                          <a:gd name="connsiteX14" fmla="*/ 10420 w 283503"/>
                          <a:gd name="connsiteY14" fmla="*/ 835582 h 873827"/>
                          <a:gd name="connsiteX15" fmla="*/ 10420 w 283503"/>
                          <a:gd name="connsiteY15" fmla="*/ 835583 h 873827"/>
                          <a:gd name="connsiteX16" fmla="*/ 0 w 283503"/>
                          <a:gd name="connsiteY16" fmla="*/ 825437 h 873827"/>
                          <a:gd name="connsiteX17" fmla="*/ 16682 w 283503"/>
                          <a:gd name="connsiteY17" fmla="*/ 686461 h 873827"/>
                          <a:gd name="connsiteX18" fmla="*/ 22442 w 283503"/>
                          <a:gd name="connsiteY18" fmla="*/ 682643 h 873827"/>
                          <a:gd name="connsiteX19" fmla="*/ 22442 w 283503"/>
                          <a:gd name="connsiteY19" fmla="*/ 682642 h 873827"/>
                          <a:gd name="connsiteX20" fmla="*/ 139475 w 283503"/>
                          <a:gd name="connsiteY20" fmla="*/ 4917 h 873827"/>
                          <a:gd name="connsiteX21" fmla="*/ 139475 w 283503"/>
                          <a:gd name="connsiteY21" fmla="*/ 4916 h 8738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283503" h="873827">
                            <a:moveTo>
                              <a:pt x="139475" y="4916"/>
                            </a:moveTo>
                            <a:lnTo>
                              <a:pt x="178287" y="0"/>
                            </a:lnTo>
                            <a:lnTo>
                              <a:pt x="261061" y="682641"/>
                            </a:lnTo>
                            <a:lnTo>
                              <a:pt x="261061" y="682642"/>
                            </a:lnTo>
                            <a:lnTo>
                              <a:pt x="266821" y="686460"/>
                            </a:lnTo>
                            <a:cubicBezTo>
                              <a:pt x="270561" y="710259"/>
                              <a:pt x="282459" y="800582"/>
                              <a:pt x="283503" y="825436"/>
                            </a:cubicBezTo>
                            <a:lnTo>
                              <a:pt x="273083" y="835582"/>
                            </a:lnTo>
                            <a:lnTo>
                              <a:pt x="273083" y="835581"/>
                            </a:lnTo>
                            <a:lnTo>
                              <a:pt x="266821" y="841679"/>
                            </a:lnTo>
                            <a:cubicBezTo>
                              <a:pt x="242099" y="861542"/>
                              <a:pt x="207945" y="873826"/>
                              <a:pt x="170220" y="873826"/>
                            </a:cubicBezTo>
                            <a:lnTo>
                              <a:pt x="144028" y="873826"/>
                            </a:lnTo>
                            <a:lnTo>
                              <a:pt x="144028" y="873827"/>
                            </a:lnTo>
                            <a:lnTo>
                              <a:pt x="113283" y="873827"/>
                            </a:lnTo>
                            <a:cubicBezTo>
                              <a:pt x="75558" y="873827"/>
                              <a:pt x="41404" y="861543"/>
                              <a:pt x="16682" y="841680"/>
                            </a:cubicBezTo>
                            <a:lnTo>
                              <a:pt x="10420" y="835582"/>
                            </a:lnTo>
                            <a:lnTo>
                              <a:pt x="10420" y="835583"/>
                            </a:lnTo>
                            <a:lnTo>
                              <a:pt x="0" y="825437"/>
                            </a:lnTo>
                            <a:cubicBezTo>
                              <a:pt x="1044" y="800583"/>
                              <a:pt x="12942" y="710260"/>
                              <a:pt x="16682" y="686461"/>
                            </a:cubicBezTo>
                            <a:lnTo>
                              <a:pt x="22442" y="682643"/>
                            </a:lnTo>
                            <a:lnTo>
                              <a:pt x="22442" y="682642"/>
                            </a:lnTo>
                            <a:lnTo>
                              <a:pt x="139475" y="4917"/>
                            </a:lnTo>
                            <a:lnTo>
                              <a:pt x="139475" y="4916"/>
                            </a:lnTo>
                            <a:close/>
                          </a:path>
                        </a:pathLst>
                      </a:cu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 sz="2000" dirty="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15" name="Ellipszis 914"/>
                      <p:cNvSpPr/>
                      <p:nvPr/>
                    </p:nvSpPr>
                    <p:spPr>
                      <a:xfrm>
                        <a:off x="5524694" y="3159770"/>
                        <a:ext cx="391997" cy="316050"/>
                      </a:xfrm>
                      <a:prstGeom prst="ellipse">
                        <a:avLst/>
                      </a:pr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16" name="Ellipszis 915"/>
                      <p:cNvSpPr/>
                      <p:nvPr/>
                    </p:nvSpPr>
                    <p:spPr>
                      <a:xfrm rot="5400000">
                        <a:off x="5579689" y="3105876"/>
                        <a:ext cx="275288" cy="391996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20000"/>
                          <a:lumOff val="80000"/>
                        </a:schemeClr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17" name="Szabadkézi sokszög 916"/>
                      <p:cNvSpPr/>
                      <p:nvPr/>
                    </p:nvSpPr>
                    <p:spPr>
                      <a:xfrm rot="16200000">
                        <a:off x="5598356" y="3067195"/>
                        <a:ext cx="237954" cy="403709"/>
                      </a:xfrm>
                      <a:custGeom>
                        <a:avLst/>
                        <a:gdLst>
                          <a:gd name="connsiteX0" fmla="*/ 78514 w 488321"/>
                          <a:gd name="connsiteY0" fmla="*/ 0 h 813392"/>
                          <a:gd name="connsiteX1" fmla="*/ 488321 w 488321"/>
                          <a:gd name="connsiteY1" fmla="*/ 406696 h 813392"/>
                          <a:gd name="connsiteX2" fmla="*/ 78514 w 488321"/>
                          <a:gd name="connsiteY2" fmla="*/ 813392 h 813392"/>
                          <a:gd name="connsiteX3" fmla="*/ 0 w 488321"/>
                          <a:gd name="connsiteY3" fmla="*/ 805537 h 813392"/>
                          <a:gd name="connsiteX4" fmla="*/ 4085 w 488321"/>
                          <a:gd name="connsiteY4" fmla="*/ 805128 h 813392"/>
                          <a:gd name="connsiteX5" fmla="*/ 331302 w 488321"/>
                          <a:gd name="connsiteY5" fmla="*/ 406695 h 813392"/>
                          <a:gd name="connsiteX6" fmla="*/ 4085 w 488321"/>
                          <a:gd name="connsiteY6" fmla="*/ 8262 h 813392"/>
                          <a:gd name="connsiteX7" fmla="*/ 9 w 488321"/>
                          <a:gd name="connsiteY7" fmla="*/ 7855 h 813392"/>
                          <a:gd name="connsiteX8" fmla="*/ 78514 w 488321"/>
                          <a:gd name="connsiteY8" fmla="*/ 0 h 8133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88321" h="813392">
                            <a:moveTo>
                              <a:pt x="78514" y="0"/>
                            </a:moveTo>
                            <a:cubicBezTo>
                              <a:pt x="304844" y="0"/>
                              <a:pt x="488321" y="182084"/>
                              <a:pt x="488321" y="406696"/>
                            </a:cubicBezTo>
                            <a:cubicBezTo>
                              <a:pt x="488321" y="631308"/>
                              <a:pt x="304844" y="813392"/>
                              <a:pt x="78514" y="813392"/>
                            </a:cubicBezTo>
                            <a:lnTo>
                              <a:pt x="0" y="805537"/>
                            </a:lnTo>
                            <a:lnTo>
                              <a:pt x="4085" y="805128"/>
                            </a:lnTo>
                            <a:cubicBezTo>
                              <a:pt x="190827" y="767206"/>
                              <a:pt x="331302" y="603231"/>
                              <a:pt x="331302" y="406695"/>
                            </a:cubicBezTo>
                            <a:cubicBezTo>
                              <a:pt x="331302" y="210160"/>
                              <a:pt x="190827" y="46185"/>
                              <a:pt x="4085" y="8262"/>
                            </a:cubicBezTo>
                            <a:lnTo>
                              <a:pt x="9" y="7855"/>
                            </a:lnTo>
                            <a:lnTo>
                              <a:pt x="78514" y="0"/>
                            </a:lnTo>
                            <a:close/>
                          </a:path>
                        </a:pathLst>
                      </a:cu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18" name="Ellipszis 917"/>
                      <p:cNvSpPr/>
                      <p:nvPr/>
                    </p:nvSpPr>
                    <p:spPr>
                      <a:xfrm rot="16200000">
                        <a:off x="5608190" y="3213645"/>
                        <a:ext cx="224373" cy="255688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73000">
                            <a:srgbClr val="002948"/>
                          </a:gs>
                          <a:gs pos="48000">
                            <a:srgbClr val="00487E"/>
                          </a:gs>
                          <a:gs pos="31000">
                            <a:srgbClr val="004F8A"/>
                          </a:gs>
                          <a:gs pos="0">
                            <a:schemeClr val="tx1"/>
                          </a:gs>
                          <a:gs pos="16000">
                            <a:schemeClr val="tx1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19" name="Ellipszis 918"/>
                      <p:cNvSpPr/>
                      <p:nvPr/>
                    </p:nvSpPr>
                    <p:spPr>
                      <a:xfrm>
                        <a:off x="4564354" y="3160718"/>
                        <a:ext cx="391997" cy="316050"/>
                      </a:xfrm>
                      <a:prstGeom prst="ellipse">
                        <a:avLst/>
                      </a:pr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20" name="Ellipszis 919"/>
                      <p:cNvSpPr/>
                      <p:nvPr/>
                    </p:nvSpPr>
                    <p:spPr>
                      <a:xfrm rot="5400000">
                        <a:off x="4632639" y="3128384"/>
                        <a:ext cx="241961" cy="394843"/>
                      </a:xfrm>
                      <a:prstGeom prst="ellipse">
                        <a:avLst/>
                      </a:prstGeom>
                      <a:solidFill>
                        <a:schemeClr val="accent5">
                          <a:lumMod val="20000"/>
                          <a:lumOff val="80000"/>
                        </a:schemeClr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21" name="Ellipszis 920"/>
                      <p:cNvSpPr/>
                      <p:nvPr/>
                    </p:nvSpPr>
                    <p:spPr>
                      <a:xfrm rot="16200000">
                        <a:off x="4653143" y="3219647"/>
                        <a:ext cx="224373" cy="255688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73000">
                            <a:srgbClr val="002948"/>
                          </a:gs>
                          <a:gs pos="48000">
                            <a:srgbClr val="00487E"/>
                          </a:gs>
                          <a:gs pos="31000">
                            <a:srgbClr val="004F8A"/>
                          </a:gs>
                          <a:gs pos="0">
                            <a:schemeClr val="tx1"/>
                          </a:gs>
                          <a:gs pos="16000">
                            <a:schemeClr val="tx1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22" name="Ellipszis 921"/>
                      <p:cNvSpPr/>
                      <p:nvPr/>
                    </p:nvSpPr>
                    <p:spPr>
                      <a:xfrm>
                        <a:off x="4851266" y="3305651"/>
                        <a:ext cx="49033" cy="46632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23" name="Ellipszis 922"/>
                      <p:cNvSpPr/>
                      <p:nvPr/>
                    </p:nvSpPr>
                    <p:spPr>
                      <a:xfrm>
                        <a:off x="4798637" y="3340513"/>
                        <a:ext cx="35736" cy="3508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24" name="Szabadkézi sokszög 923"/>
                      <p:cNvSpPr/>
                      <p:nvPr/>
                    </p:nvSpPr>
                    <p:spPr>
                      <a:xfrm flipH="1">
                        <a:off x="5004911" y="3854599"/>
                        <a:ext cx="586792" cy="221103"/>
                      </a:xfrm>
                      <a:custGeom>
                        <a:avLst/>
                        <a:gdLst>
                          <a:gd name="connsiteX0" fmla="*/ 1337556 w 2158716"/>
                          <a:gd name="connsiteY0" fmla="*/ 66 h 445380"/>
                          <a:gd name="connsiteX1" fmla="*/ 1099008 w 2158716"/>
                          <a:gd name="connsiteY1" fmla="*/ 168990 h 445380"/>
                          <a:gd name="connsiteX2" fmla="*/ 1079358 w 2158716"/>
                          <a:gd name="connsiteY2" fmla="*/ 263991 h 445380"/>
                          <a:gd name="connsiteX3" fmla="*/ 1059709 w 2158716"/>
                          <a:gd name="connsiteY3" fmla="*/ 168990 h 445380"/>
                          <a:gd name="connsiteX4" fmla="*/ 821160 w 2158716"/>
                          <a:gd name="connsiteY4" fmla="*/ 66 h 445380"/>
                          <a:gd name="connsiteX5" fmla="*/ 0 w 2158716"/>
                          <a:gd name="connsiteY5" fmla="*/ 445380 h 445380"/>
                          <a:gd name="connsiteX6" fmla="*/ 1053682 w 2158716"/>
                          <a:gd name="connsiteY6" fmla="*/ 445380 h 445380"/>
                          <a:gd name="connsiteX7" fmla="*/ 1105034 w 2158716"/>
                          <a:gd name="connsiteY7" fmla="*/ 445380 h 445380"/>
                          <a:gd name="connsiteX8" fmla="*/ 2158716 w 2158716"/>
                          <a:gd name="connsiteY8" fmla="*/ 445380 h 445380"/>
                          <a:gd name="connsiteX9" fmla="*/ 1337556 w 2158716"/>
                          <a:gd name="connsiteY9" fmla="*/ 66 h 445380"/>
                          <a:gd name="connsiteX0" fmla="*/ 1446738 w 2267898"/>
                          <a:gd name="connsiteY0" fmla="*/ 2365 h 447679"/>
                          <a:gd name="connsiteX1" fmla="*/ 1208190 w 2267898"/>
                          <a:gd name="connsiteY1" fmla="*/ 171289 h 447679"/>
                          <a:gd name="connsiteX2" fmla="*/ 1188540 w 2267898"/>
                          <a:gd name="connsiteY2" fmla="*/ 266290 h 447679"/>
                          <a:gd name="connsiteX3" fmla="*/ 1168891 w 2267898"/>
                          <a:gd name="connsiteY3" fmla="*/ 171289 h 447679"/>
                          <a:gd name="connsiteX4" fmla="*/ 930342 w 2267898"/>
                          <a:gd name="connsiteY4" fmla="*/ 2365 h 447679"/>
                          <a:gd name="connsiteX5" fmla="*/ 0 w 2267898"/>
                          <a:gd name="connsiteY5" fmla="*/ 283906 h 447679"/>
                          <a:gd name="connsiteX6" fmla="*/ 1162864 w 2267898"/>
                          <a:gd name="connsiteY6" fmla="*/ 447679 h 447679"/>
                          <a:gd name="connsiteX7" fmla="*/ 1214216 w 2267898"/>
                          <a:gd name="connsiteY7" fmla="*/ 447679 h 447679"/>
                          <a:gd name="connsiteX8" fmla="*/ 2267898 w 2267898"/>
                          <a:gd name="connsiteY8" fmla="*/ 447679 h 447679"/>
                          <a:gd name="connsiteX9" fmla="*/ 1446738 w 2267898"/>
                          <a:gd name="connsiteY9" fmla="*/ 2365 h 447679"/>
                          <a:gd name="connsiteX0" fmla="*/ 1446738 w 2267898"/>
                          <a:gd name="connsiteY0" fmla="*/ 2365 h 447679"/>
                          <a:gd name="connsiteX1" fmla="*/ 1208190 w 2267898"/>
                          <a:gd name="connsiteY1" fmla="*/ 171289 h 447679"/>
                          <a:gd name="connsiteX2" fmla="*/ 1188540 w 2267898"/>
                          <a:gd name="connsiteY2" fmla="*/ 266290 h 447679"/>
                          <a:gd name="connsiteX3" fmla="*/ 1168891 w 2267898"/>
                          <a:gd name="connsiteY3" fmla="*/ 171289 h 447679"/>
                          <a:gd name="connsiteX4" fmla="*/ 930342 w 2267898"/>
                          <a:gd name="connsiteY4" fmla="*/ 2365 h 447679"/>
                          <a:gd name="connsiteX5" fmla="*/ 0 w 2267898"/>
                          <a:gd name="connsiteY5" fmla="*/ 283906 h 447679"/>
                          <a:gd name="connsiteX6" fmla="*/ 1162864 w 2267898"/>
                          <a:gd name="connsiteY6" fmla="*/ 447679 h 447679"/>
                          <a:gd name="connsiteX7" fmla="*/ 1214216 w 2267898"/>
                          <a:gd name="connsiteY7" fmla="*/ 447679 h 447679"/>
                          <a:gd name="connsiteX8" fmla="*/ 2267898 w 2267898"/>
                          <a:gd name="connsiteY8" fmla="*/ 447679 h 447679"/>
                          <a:gd name="connsiteX9" fmla="*/ 1446738 w 2267898"/>
                          <a:gd name="connsiteY9" fmla="*/ 2365 h 447679"/>
                          <a:gd name="connsiteX0" fmla="*/ 1446738 w 2267898"/>
                          <a:gd name="connsiteY0" fmla="*/ 2365 h 447679"/>
                          <a:gd name="connsiteX1" fmla="*/ 1208190 w 2267898"/>
                          <a:gd name="connsiteY1" fmla="*/ 171289 h 447679"/>
                          <a:gd name="connsiteX2" fmla="*/ 1188540 w 2267898"/>
                          <a:gd name="connsiteY2" fmla="*/ 266290 h 447679"/>
                          <a:gd name="connsiteX3" fmla="*/ 1168891 w 2267898"/>
                          <a:gd name="connsiteY3" fmla="*/ 171289 h 447679"/>
                          <a:gd name="connsiteX4" fmla="*/ 930342 w 2267898"/>
                          <a:gd name="connsiteY4" fmla="*/ 2365 h 447679"/>
                          <a:gd name="connsiteX5" fmla="*/ 0 w 2267898"/>
                          <a:gd name="connsiteY5" fmla="*/ 283906 h 447679"/>
                          <a:gd name="connsiteX6" fmla="*/ 1162864 w 2267898"/>
                          <a:gd name="connsiteY6" fmla="*/ 447679 h 447679"/>
                          <a:gd name="connsiteX7" fmla="*/ 1214216 w 2267898"/>
                          <a:gd name="connsiteY7" fmla="*/ 447679 h 447679"/>
                          <a:gd name="connsiteX8" fmla="*/ 2267898 w 2267898"/>
                          <a:gd name="connsiteY8" fmla="*/ 447679 h 447679"/>
                          <a:gd name="connsiteX9" fmla="*/ 1446738 w 2267898"/>
                          <a:gd name="connsiteY9" fmla="*/ 2365 h 447679"/>
                          <a:gd name="connsiteX0" fmla="*/ 1446738 w 2322489"/>
                          <a:gd name="connsiteY0" fmla="*/ 2365 h 447679"/>
                          <a:gd name="connsiteX1" fmla="*/ 1208190 w 2322489"/>
                          <a:gd name="connsiteY1" fmla="*/ 171289 h 447679"/>
                          <a:gd name="connsiteX2" fmla="*/ 1188540 w 2322489"/>
                          <a:gd name="connsiteY2" fmla="*/ 266290 h 447679"/>
                          <a:gd name="connsiteX3" fmla="*/ 1168891 w 2322489"/>
                          <a:gd name="connsiteY3" fmla="*/ 171289 h 447679"/>
                          <a:gd name="connsiteX4" fmla="*/ 930342 w 2322489"/>
                          <a:gd name="connsiteY4" fmla="*/ 2365 h 447679"/>
                          <a:gd name="connsiteX5" fmla="*/ 0 w 2322489"/>
                          <a:gd name="connsiteY5" fmla="*/ 283906 h 447679"/>
                          <a:gd name="connsiteX6" fmla="*/ 1162864 w 2322489"/>
                          <a:gd name="connsiteY6" fmla="*/ 447679 h 447679"/>
                          <a:gd name="connsiteX7" fmla="*/ 1214216 w 2322489"/>
                          <a:gd name="connsiteY7" fmla="*/ 447679 h 447679"/>
                          <a:gd name="connsiteX8" fmla="*/ 2322489 w 2322489"/>
                          <a:gd name="connsiteY8" fmla="*/ 256610 h 447679"/>
                          <a:gd name="connsiteX9" fmla="*/ 1446738 w 2322489"/>
                          <a:gd name="connsiteY9" fmla="*/ 2365 h 447679"/>
                          <a:gd name="connsiteX0" fmla="*/ 1446738 w 2322489"/>
                          <a:gd name="connsiteY0" fmla="*/ 2365 h 447679"/>
                          <a:gd name="connsiteX1" fmla="*/ 1208190 w 2322489"/>
                          <a:gd name="connsiteY1" fmla="*/ 171289 h 447679"/>
                          <a:gd name="connsiteX2" fmla="*/ 1188540 w 2322489"/>
                          <a:gd name="connsiteY2" fmla="*/ 266290 h 447679"/>
                          <a:gd name="connsiteX3" fmla="*/ 1168891 w 2322489"/>
                          <a:gd name="connsiteY3" fmla="*/ 171289 h 447679"/>
                          <a:gd name="connsiteX4" fmla="*/ 930342 w 2322489"/>
                          <a:gd name="connsiteY4" fmla="*/ 2365 h 447679"/>
                          <a:gd name="connsiteX5" fmla="*/ 0 w 2322489"/>
                          <a:gd name="connsiteY5" fmla="*/ 283906 h 447679"/>
                          <a:gd name="connsiteX6" fmla="*/ 1162864 w 2322489"/>
                          <a:gd name="connsiteY6" fmla="*/ 447679 h 447679"/>
                          <a:gd name="connsiteX7" fmla="*/ 1214216 w 2322489"/>
                          <a:gd name="connsiteY7" fmla="*/ 447679 h 447679"/>
                          <a:gd name="connsiteX8" fmla="*/ 2322489 w 2322489"/>
                          <a:gd name="connsiteY8" fmla="*/ 256610 h 447679"/>
                          <a:gd name="connsiteX9" fmla="*/ 1446738 w 2322489"/>
                          <a:gd name="connsiteY9" fmla="*/ 2365 h 447679"/>
                          <a:gd name="connsiteX0" fmla="*/ 1446738 w 2322489"/>
                          <a:gd name="connsiteY0" fmla="*/ 2365 h 533627"/>
                          <a:gd name="connsiteX1" fmla="*/ 1208190 w 2322489"/>
                          <a:gd name="connsiteY1" fmla="*/ 171289 h 533627"/>
                          <a:gd name="connsiteX2" fmla="*/ 1188540 w 2322489"/>
                          <a:gd name="connsiteY2" fmla="*/ 266290 h 533627"/>
                          <a:gd name="connsiteX3" fmla="*/ 1168891 w 2322489"/>
                          <a:gd name="connsiteY3" fmla="*/ 171289 h 533627"/>
                          <a:gd name="connsiteX4" fmla="*/ 930342 w 2322489"/>
                          <a:gd name="connsiteY4" fmla="*/ 2365 h 533627"/>
                          <a:gd name="connsiteX5" fmla="*/ 0 w 2322489"/>
                          <a:gd name="connsiteY5" fmla="*/ 283906 h 533627"/>
                          <a:gd name="connsiteX6" fmla="*/ 1162864 w 2322489"/>
                          <a:gd name="connsiteY6" fmla="*/ 447679 h 533627"/>
                          <a:gd name="connsiteX7" fmla="*/ 1214216 w 2322489"/>
                          <a:gd name="connsiteY7" fmla="*/ 447679 h 533627"/>
                          <a:gd name="connsiteX8" fmla="*/ 2322489 w 2322489"/>
                          <a:gd name="connsiteY8" fmla="*/ 256610 h 533627"/>
                          <a:gd name="connsiteX9" fmla="*/ 1446738 w 2322489"/>
                          <a:gd name="connsiteY9" fmla="*/ 2365 h 533627"/>
                          <a:gd name="connsiteX0" fmla="*/ 1446738 w 2322489"/>
                          <a:gd name="connsiteY0" fmla="*/ 2365 h 898056"/>
                          <a:gd name="connsiteX1" fmla="*/ 1208190 w 2322489"/>
                          <a:gd name="connsiteY1" fmla="*/ 171289 h 898056"/>
                          <a:gd name="connsiteX2" fmla="*/ 1188540 w 2322489"/>
                          <a:gd name="connsiteY2" fmla="*/ 266290 h 898056"/>
                          <a:gd name="connsiteX3" fmla="*/ 1168891 w 2322489"/>
                          <a:gd name="connsiteY3" fmla="*/ 171289 h 898056"/>
                          <a:gd name="connsiteX4" fmla="*/ 930342 w 2322489"/>
                          <a:gd name="connsiteY4" fmla="*/ 2365 h 898056"/>
                          <a:gd name="connsiteX5" fmla="*/ 0 w 2322489"/>
                          <a:gd name="connsiteY5" fmla="*/ 283906 h 898056"/>
                          <a:gd name="connsiteX6" fmla="*/ 1162864 w 2322489"/>
                          <a:gd name="connsiteY6" fmla="*/ 447679 h 898056"/>
                          <a:gd name="connsiteX7" fmla="*/ 1077738 w 2322489"/>
                          <a:gd name="connsiteY7" fmla="*/ 898056 h 898056"/>
                          <a:gd name="connsiteX8" fmla="*/ 2322489 w 2322489"/>
                          <a:gd name="connsiteY8" fmla="*/ 256610 h 898056"/>
                          <a:gd name="connsiteX9" fmla="*/ 1446738 w 2322489"/>
                          <a:gd name="connsiteY9" fmla="*/ 2365 h 898056"/>
                          <a:gd name="connsiteX0" fmla="*/ 1446738 w 2322489"/>
                          <a:gd name="connsiteY0" fmla="*/ 2365 h 898056"/>
                          <a:gd name="connsiteX1" fmla="*/ 1208190 w 2322489"/>
                          <a:gd name="connsiteY1" fmla="*/ 171289 h 898056"/>
                          <a:gd name="connsiteX2" fmla="*/ 1188540 w 2322489"/>
                          <a:gd name="connsiteY2" fmla="*/ 266290 h 898056"/>
                          <a:gd name="connsiteX3" fmla="*/ 1168891 w 2322489"/>
                          <a:gd name="connsiteY3" fmla="*/ 171289 h 898056"/>
                          <a:gd name="connsiteX4" fmla="*/ 930342 w 2322489"/>
                          <a:gd name="connsiteY4" fmla="*/ 2365 h 898056"/>
                          <a:gd name="connsiteX5" fmla="*/ 0 w 2322489"/>
                          <a:gd name="connsiteY5" fmla="*/ 283906 h 898056"/>
                          <a:gd name="connsiteX6" fmla="*/ 1077738 w 2322489"/>
                          <a:gd name="connsiteY6" fmla="*/ 898056 h 898056"/>
                          <a:gd name="connsiteX7" fmla="*/ 2322489 w 2322489"/>
                          <a:gd name="connsiteY7" fmla="*/ 256610 h 898056"/>
                          <a:gd name="connsiteX8" fmla="*/ 1446738 w 2322489"/>
                          <a:gd name="connsiteY8" fmla="*/ 2365 h 898056"/>
                          <a:gd name="connsiteX0" fmla="*/ 1446738 w 2322489"/>
                          <a:gd name="connsiteY0" fmla="*/ 2365 h 898056"/>
                          <a:gd name="connsiteX1" fmla="*/ 1208190 w 2322489"/>
                          <a:gd name="connsiteY1" fmla="*/ 171289 h 898056"/>
                          <a:gd name="connsiteX2" fmla="*/ 1188540 w 2322489"/>
                          <a:gd name="connsiteY2" fmla="*/ 266290 h 898056"/>
                          <a:gd name="connsiteX3" fmla="*/ 1168891 w 2322489"/>
                          <a:gd name="connsiteY3" fmla="*/ 171289 h 898056"/>
                          <a:gd name="connsiteX4" fmla="*/ 930342 w 2322489"/>
                          <a:gd name="connsiteY4" fmla="*/ 2365 h 898056"/>
                          <a:gd name="connsiteX5" fmla="*/ 0 w 2322489"/>
                          <a:gd name="connsiteY5" fmla="*/ 283906 h 898056"/>
                          <a:gd name="connsiteX6" fmla="*/ 1077738 w 2322489"/>
                          <a:gd name="connsiteY6" fmla="*/ 898056 h 898056"/>
                          <a:gd name="connsiteX7" fmla="*/ 2322489 w 2322489"/>
                          <a:gd name="connsiteY7" fmla="*/ 256610 h 898056"/>
                          <a:gd name="connsiteX8" fmla="*/ 1446738 w 2322489"/>
                          <a:gd name="connsiteY8" fmla="*/ 2365 h 898056"/>
                          <a:gd name="connsiteX0" fmla="*/ 1528625 w 2404376"/>
                          <a:gd name="connsiteY0" fmla="*/ 813 h 896504"/>
                          <a:gd name="connsiteX1" fmla="*/ 1290077 w 2404376"/>
                          <a:gd name="connsiteY1" fmla="*/ 169737 h 896504"/>
                          <a:gd name="connsiteX2" fmla="*/ 1270427 w 2404376"/>
                          <a:gd name="connsiteY2" fmla="*/ 264738 h 896504"/>
                          <a:gd name="connsiteX3" fmla="*/ 1250778 w 2404376"/>
                          <a:gd name="connsiteY3" fmla="*/ 169737 h 896504"/>
                          <a:gd name="connsiteX4" fmla="*/ 1012229 w 2404376"/>
                          <a:gd name="connsiteY4" fmla="*/ 813 h 896504"/>
                          <a:gd name="connsiteX5" fmla="*/ 0 w 2404376"/>
                          <a:gd name="connsiteY5" fmla="*/ 104933 h 896504"/>
                          <a:gd name="connsiteX6" fmla="*/ 1159625 w 2404376"/>
                          <a:gd name="connsiteY6" fmla="*/ 896504 h 896504"/>
                          <a:gd name="connsiteX7" fmla="*/ 2404376 w 2404376"/>
                          <a:gd name="connsiteY7" fmla="*/ 255058 h 896504"/>
                          <a:gd name="connsiteX8" fmla="*/ 1528625 w 2404376"/>
                          <a:gd name="connsiteY8" fmla="*/ 813 h 896504"/>
                          <a:gd name="connsiteX0" fmla="*/ 1528625 w 2404376"/>
                          <a:gd name="connsiteY0" fmla="*/ 166 h 895857"/>
                          <a:gd name="connsiteX1" fmla="*/ 1290077 w 2404376"/>
                          <a:gd name="connsiteY1" fmla="*/ 169090 h 895857"/>
                          <a:gd name="connsiteX2" fmla="*/ 1270427 w 2404376"/>
                          <a:gd name="connsiteY2" fmla="*/ 264091 h 895857"/>
                          <a:gd name="connsiteX3" fmla="*/ 1250778 w 2404376"/>
                          <a:gd name="connsiteY3" fmla="*/ 169090 h 895857"/>
                          <a:gd name="connsiteX4" fmla="*/ 1012229 w 2404376"/>
                          <a:gd name="connsiteY4" fmla="*/ 166 h 895857"/>
                          <a:gd name="connsiteX5" fmla="*/ 0 w 2404376"/>
                          <a:gd name="connsiteY5" fmla="*/ 104286 h 895857"/>
                          <a:gd name="connsiteX6" fmla="*/ 1159625 w 2404376"/>
                          <a:gd name="connsiteY6" fmla="*/ 895857 h 895857"/>
                          <a:gd name="connsiteX7" fmla="*/ 2404376 w 2404376"/>
                          <a:gd name="connsiteY7" fmla="*/ 254411 h 895857"/>
                          <a:gd name="connsiteX8" fmla="*/ 1528625 w 2404376"/>
                          <a:gd name="connsiteY8" fmla="*/ 166 h 895857"/>
                          <a:gd name="connsiteX0" fmla="*/ 1528625 w 2431672"/>
                          <a:gd name="connsiteY0" fmla="*/ 309 h 896000"/>
                          <a:gd name="connsiteX1" fmla="*/ 1290077 w 2431672"/>
                          <a:gd name="connsiteY1" fmla="*/ 169233 h 896000"/>
                          <a:gd name="connsiteX2" fmla="*/ 1270427 w 2431672"/>
                          <a:gd name="connsiteY2" fmla="*/ 264234 h 896000"/>
                          <a:gd name="connsiteX3" fmla="*/ 1250778 w 2431672"/>
                          <a:gd name="connsiteY3" fmla="*/ 169233 h 896000"/>
                          <a:gd name="connsiteX4" fmla="*/ 1012229 w 2431672"/>
                          <a:gd name="connsiteY4" fmla="*/ 309 h 896000"/>
                          <a:gd name="connsiteX5" fmla="*/ 0 w 2431672"/>
                          <a:gd name="connsiteY5" fmla="*/ 104429 h 896000"/>
                          <a:gd name="connsiteX6" fmla="*/ 1159625 w 2431672"/>
                          <a:gd name="connsiteY6" fmla="*/ 896000 h 896000"/>
                          <a:gd name="connsiteX7" fmla="*/ 2431672 w 2431672"/>
                          <a:gd name="connsiteY7" fmla="*/ 8894 h 896000"/>
                          <a:gd name="connsiteX8" fmla="*/ 1528625 w 2431672"/>
                          <a:gd name="connsiteY8" fmla="*/ 309 h 896000"/>
                          <a:gd name="connsiteX0" fmla="*/ 1528625 w 2431672"/>
                          <a:gd name="connsiteY0" fmla="*/ 166 h 895857"/>
                          <a:gd name="connsiteX1" fmla="*/ 1290077 w 2431672"/>
                          <a:gd name="connsiteY1" fmla="*/ 169090 h 895857"/>
                          <a:gd name="connsiteX2" fmla="*/ 1270427 w 2431672"/>
                          <a:gd name="connsiteY2" fmla="*/ 264091 h 895857"/>
                          <a:gd name="connsiteX3" fmla="*/ 1250778 w 2431672"/>
                          <a:gd name="connsiteY3" fmla="*/ 169090 h 895857"/>
                          <a:gd name="connsiteX4" fmla="*/ 1012229 w 2431672"/>
                          <a:gd name="connsiteY4" fmla="*/ 166 h 895857"/>
                          <a:gd name="connsiteX5" fmla="*/ 0 w 2431672"/>
                          <a:gd name="connsiteY5" fmla="*/ 104286 h 895857"/>
                          <a:gd name="connsiteX6" fmla="*/ 1159625 w 2431672"/>
                          <a:gd name="connsiteY6" fmla="*/ 895857 h 895857"/>
                          <a:gd name="connsiteX7" fmla="*/ 2431672 w 2431672"/>
                          <a:gd name="connsiteY7" fmla="*/ 8751 h 895857"/>
                          <a:gd name="connsiteX8" fmla="*/ 1528625 w 2431672"/>
                          <a:gd name="connsiteY8" fmla="*/ 166 h 895857"/>
                          <a:gd name="connsiteX0" fmla="*/ 1528625 w 2431672"/>
                          <a:gd name="connsiteY0" fmla="*/ 166 h 691141"/>
                          <a:gd name="connsiteX1" fmla="*/ 1290077 w 2431672"/>
                          <a:gd name="connsiteY1" fmla="*/ 169090 h 691141"/>
                          <a:gd name="connsiteX2" fmla="*/ 1270427 w 2431672"/>
                          <a:gd name="connsiteY2" fmla="*/ 264091 h 691141"/>
                          <a:gd name="connsiteX3" fmla="*/ 1250778 w 2431672"/>
                          <a:gd name="connsiteY3" fmla="*/ 169090 h 691141"/>
                          <a:gd name="connsiteX4" fmla="*/ 1012229 w 2431672"/>
                          <a:gd name="connsiteY4" fmla="*/ 166 h 691141"/>
                          <a:gd name="connsiteX5" fmla="*/ 0 w 2431672"/>
                          <a:gd name="connsiteY5" fmla="*/ 104286 h 691141"/>
                          <a:gd name="connsiteX6" fmla="*/ 1282455 w 2431672"/>
                          <a:gd name="connsiteY6" fmla="*/ 691141 h 691141"/>
                          <a:gd name="connsiteX7" fmla="*/ 2431672 w 2431672"/>
                          <a:gd name="connsiteY7" fmla="*/ 8751 h 691141"/>
                          <a:gd name="connsiteX8" fmla="*/ 1528625 w 2431672"/>
                          <a:gd name="connsiteY8" fmla="*/ 166 h 691141"/>
                          <a:gd name="connsiteX0" fmla="*/ 1310260 w 2213307"/>
                          <a:gd name="connsiteY0" fmla="*/ 166 h 691141"/>
                          <a:gd name="connsiteX1" fmla="*/ 1071712 w 2213307"/>
                          <a:gd name="connsiteY1" fmla="*/ 169090 h 691141"/>
                          <a:gd name="connsiteX2" fmla="*/ 1052062 w 2213307"/>
                          <a:gd name="connsiteY2" fmla="*/ 264091 h 691141"/>
                          <a:gd name="connsiteX3" fmla="*/ 1032413 w 2213307"/>
                          <a:gd name="connsiteY3" fmla="*/ 169090 h 691141"/>
                          <a:gd name="connsiteX4" fmla="*/ 793864 w 2213307"/>
                          <a:gd name="connsiteY4" fmla="*/ 166 h 691141"/>
                          <a:gd name="connsiteX5" fmla="*/ 0 w 2213307"/>
                          <a:gd name="connsiteY5" fmla="*/ 104286 h 691141"/>
                          <a:gd name="connsiteX6" fmla="*/ 1064090 w 2213307"/>
                          <a:gd name="connsiteY6" fmla="*/ 691141 h 691141"/>
                          <a:gd name="connsiteX7" fmla="*/ 2213307 w 2213307"/>
                          <a:gd name="connsiteY7" fmla="*/ 8751 h 691141"/>
                          <a:gd name="connsiteX8" fmla="*/ 1310260 w 2213307"/>
                          <a:gd name="connsiteY8" fmla="*/ 166 h 691141"/>
                          <a:gd name="connsiteX0" fmla="*/ 1310260 w 2022238"/>
                          <a:gd name="connsiteY0" fmla="*/ 166 h 691141"/>
                          <a:gd name="connsiteX1" fmla="*/ 1071712 w 2022238"/>
                          <a:gd name="connsiteY1" fmla="*/ 169090 h 691141"/>
                          <a:gd name="connsiteX2" fmla="*/ 1052062 w 2022238"/>
                          <a:gd name="connsiteY2" fmla="*/ 264091 h 691141"/>
                          <a:gd name="connsiteX3" fmla="*/ 1032413 w 2022238"/>
                          <a:gd name="connsiteY3" fmla="*/ 169090 h 691141"/>
                          <a:gd name="connsiteX4" fmla="*/ 793864 w 2022238"/>
                          <a:gd name="connsiteY4" fmla="*/ 166 h 691141"/>
                          <a:gd name="connsiteX5" fmla="*/ 0 w 2022238"/>
                          <a:gd name="connsiteY5" fmla="*/ 104286 h 691141"/>
                          <a:gd name="connsiteX6" fmla="*/ 1064090 w 2022238"/>
                          <a:gd name="connsiteY6" fmla="*/ 691141 h 691141"/>
                          <a:gd name="connsiteX7" fmla="*/ 2022238 w 2022238"/>
                          <a:gd name="connsiteY7" fmla="*/ 36046 h 691141"/>
                          <a:gd name="connsiteX8" fmla="*/ 1310260 w 2022238"/>
                          <a:gd name="connsiteY8" fmla="*/ 166 h 691141"/>
                          <a:gd name="connsiteX0" fmla="*/ 1310260 w 2022238"/>
                          <a:gd name="connsiteY0" fmla="*/ 166 h 691141"/>
                          <a:gd name="connsiteX1" fmla="*/ 1071712 w 2022238"/>
                          <a:gd name="connsiteY1" fmla="*/ 169090 h 691141"/>
                          <a:gd name="connsiteX2" fmla="*/ 1052062 w 2022238"/>
                          <a:gd name="connsiteY2" fmla="*/ 264091 h 691141"/>
                          <a:gd name="connsiteX3" fmla="*/ 1032413 w 2022238"/>
                          <a:gd name="connsiteY3" fmla="*/ 169090 h 691141"/>
                          <a:gd name="connsiteX4" fmla="*/ 793864 w 2022238"/>
                          <a:gd name="connsiteY4" fmla="*/ 166 h 691141"/>
                          <a:gd name="connsiteX5" fmla="*/ 0 w 2022238"/>
                          <a:gd name="connsiteY5" fmla="*/ 104286 h 691141"/>
                          <a:gd name="connsiteX6" fmla="*/ 1064090 w 2022238"/>
                          <a:gd name="connsiteY6" fmla="*/ 691141 h 691141"/>
                          <a:gd name="connsiteX7" fmla="*/ 2022238 w 2022238"/>
                          <a:gd name="connsiteY7" fmla="*/ 36046 h 691141"/>
                          <a:gd name="connsiteX8" fmla="*/ 1310260 w 2022238"/>
                          <a:gd name="connsiteY8" fmla="*/ 166 h 691141"/>
                          <a:gd name="connsiteX0" fmla="*/ 1310260 w 2022238"/>
                          <a:gd name="connsiteY0" fmla="*/ 166 h 691141"/>
                          <a:gd name="connsiteX1" fmla="*/ 1071712 w 2022238"/>
                          <a:gd name="connsiteY1" fmla="*/ 169090 h 691141"/>
                          <a:gd name="connsiteX2" fmla="*/ 1052062 w 2022238"/>
                          <a:gd name="connsiteY2" fmla="*/ 264091 h 691141"/>
                          <a:gd name="connsiteX3" fmla="*/ 1032413 w 2022238"/>
                          <a:gd name="connsiteY3" fmla="*/ 169090 h 691141"/>
                          <a:gd name="connsiteX4" fmla="*/ 793864 w 2022238"/>
                          <a:gd name="connsiteY4" fmla="*/ 166 h 691141"/>
                          <a:gd name="connsiteX5" fmla="*/ 0 w 2022238"/>
                          <a:gd name="connsiteY5" fmla="*/ 104286 h 691141"/>
                          <a:gd name="connsiteX6" fmla="*/ 1064090 w 2022238"/>
                          <a:gd name="connsiteY6" fmla="*/ 691141 h 691141"/>
                          <a:gd name="connsiteX7" fmla="*/ 2022238 w 2022238"/>
                          <a:gd name="connsiteY7" fmla="*/ 36046 h 691141"/>
                          <a:gd name="connsiteX8" fmla="*/ 1310260 w 2022238"/>
                          <a:gd name="connsiteY8" fmla="*/ 166 h 691141"/>
                          <a:gd name="connsiteX0" fmla="*/ 1310260 w 2022238"/>
                          <a:gd name="connsiteY0" fmla="*/ 166 h 841267"/>
                          <a:gd name="connsiteX1" fmla="*/ 1071712 w 2022238"/>
                          <a:gd name="connsiteY1" fmla="*/ 169090 h 841267"/>
                          <a:gd name="connsiteX2" fmla="*/ 1052062 w 2022238"/>
                          <a:gd name="connsiteY2" fmla="*/ 264091 h 841267"/>
                          <a:gd name="connsiteX3" fmla="*/ 1032413 w 2022238"/>
                          <a:gd name="connsiteY3" fmla="*/ 169090 h 841267"/>
                          <a:gd name="connsiteX4" fmla="*/ 793864 w 2022238"/>
                          <a:gd name="connsiteY4" fmla="*/ 166 h 841267"/>
                          <a:gd name="connsiteX5" fmla="*/ 0 w 2022238"/>
                          <a:gd name="connsiteY5" fmla="*/ 104286 h 841267"/>
                          <a:gd name="connsiteX6" fmla="*/ 1105033 w 2022238"/>
                          <a:gd name="connsiteY6" fmla="*/ 841267 h 841267"/>
                          <a:gd name="connsiteX7" fmla="*/ 2022238 w 2022238"/>
                          <a:gd name="connsiteY7" fmla="*/ 36046 h 841267"/>
                          <a:gd name="connsiteX8" fmla="*/ 1310260 w 2022238"/>
                          <a:gd name="connsiteY8" fmla="*/ 166 h 841267"/>
                          <a:gd name="connsiteX0" fmla="*/ 1584169 w 2296147"/>
                          <a:gd name="connsiteY0" fmla="*/ 321890 h 1162991"/>
                          <a:gd name="connsiteX1" fmla="*/ 1345621 w 2296147"/>
                          <a:gd name="connsiteY1" fmla="*/ 490814 h 1162991"/>
                          <a:gd name="connsiteX2" fmla="*/ 1325971 w 2296147"/>
                          <a:gd name="connsiteY2" fmla="*/ 585815 h 1162991"/>
                          <a:gd name="connsiteX3" fmla="*/ 1306322 w 2296147"/>
                          <a:gd name="connsiteY3" fmla="*/ 490814 h 1162991"/>
                          <a:gd name="connsiteX4" fmla="*/ 1067773 w 2296147"/>
                          <a:gd name="connsiteY4" fmla="*/ 321890 h 1162991"/>
                          <a:gd name="connsiteX5" fmla="*/ 0 w 2296147"/>
                          <a:gd name="connsiteY5" fmla="*/ 0 h 1162991"/>
                          <a:gd name="connsiteX6" fmla="*/ 1378942 w 2296147"/>
                          <a:gd name="connsiteY6" fmla="*/ 1162991 h 1162991"/>
                          <a:gd name="connsiteX7" fmla="*/ 2296147 w 2296147"/>
                          <a:gd name="connsiteY7" fmla="*/ 357770 h 1162991"/>
                          <a:gd name="connsiteX8" fmla="*/ 1584169 w 2296147"/>
                          <a:gd name="connsiteY8" fmla="*/ 321890 h 1162991"/>
                          <a:gd name="connsiteX0" fmla="*/ 1584169 w 2813535"/>
                          <a:gd name="connsiteY0" fmla="*/ 428847 h 1269948"/>
                          <a:gd name="connsiteX1" fmla="*/ 1345621 w 2813535"/>
                          <a:gd name="connsiteY1" fmla="*/ 597771 h 1269948"/>
                          <a:gd name="connsiteX2" fmla="*/ 1325971 w 2813535"/>
                          <a:gd name="connsiteY2" fmla="*/ 692772 h 1269948"/>
                          <a:gd name="connsiteX3" fmla="*/ 1306322 w 2813535"/>
                          <a:gd name="connsiteY3" fmla="*/ 597771 h 1269948"/>
                          <a:gd name="connsiteX4" fmla="*/ 1067773 w 2813535"/>
                          <a:gd name="connsiteY4" fmla="*/ 428847 h 1269948"/>
                          <a:gd name="connsiteX5" fmla="*/ 0 w 2813535"/>
                          <a:gd name="connsiteY5" fmla="*/ 106957 h 1269948"/>
                          <a:gd name="connsiteX6" fmla="*/ 1378942 w 2813535"/>
                          <a:gd name="connsiteY6" fmla="*/ 1269948 h 1269948"/>
                          <a:gd name="connsiteX7" fmla="*/ 2813535 w 2813535"/>
                          <a:gd name="connsiteY7" fmla="*/ 0 h 1269948"/>
                          <a:gd name="connsiteX8" fmla="*/ 1584169 w 2813535"/>
                          <a:gd name="connsiteY8" fmla="*/ 428847 h 1269948"/>
                          <a:gd name="connsiteX0" fmla="*/ 1584169 w 2813535"/>
                          <a:gd name="connsiteY0" fmla="*/ 428847 h 1269948"/>
                          <a:gd name="connsiteX1" fmla="*/ 1345621 w 2813535"/>
                          <a:gd name="connsiteY1" fmla="*/ 597771 h 1269948"/>
                          <a:gd name="connsiteX2" fmla="*/ 1325971 w 2813535"/>
                          <a:gd name="connsiteY2" fmla="*/ 692772 h 1269948"/>
                          <a:gd name="connsiteX3" fmla="*/ 1306322 w 2813535"/>
                          <a:gd name="connsiteY3" fmla="*/ 597771 h 1269948"/>
                          <a:gd name="connsiteX4" fmla="*/ 1067773 w 2813535"/>
                          <a:gd name="connsiteY4" fmla="*/ 428847 h 1269948"/>
                          <a:gd name="connsiteX5" fmla="*/ 0 w 2813535"/>
                          <a:gd name="connsiteY5" fmla="*/ 106957 h 1269948"/>
                          <a:gd name="connsiteX6" fmla="*/ 1378942 w 2813535"/>
                          <a:gd name="connsiteY6" fmla="*/ 1269948 h 1269948"/>
                          <a:gd name="connsiteX7" fmla="*/ 2813535 w 2813535"/>
                          <a:gd name="connsiteY7" fmla="*/ 0 h 1269948"/>
                          <a:gd name="connsiteX8" fmla="*/ 1584169 w 2813535"/>
                          <a:gd name="connsiteY8" fmla="*/ 428847 h 1269948"/>
                          <a:gd name="connsiteX0" fmla="*/ 1584169 w 2588913"/>
                          <a:gd name="connsiteY0" fmla="*/ 321890 h 1162991"/>
                          <a:gd name="connsiteX1" fmla="*/ 1345621 w 2588913"/>
                          <a:gd name="connsiteY1" fmla="*/ 490814 h 1162991"/>
                          <a:gd name="connsiteX2" fmla="*/ 1325971 w 2588913"/>
                          <a:gd name="connsiteY2" fmla="*/ 585815 h 1162991"/>
                          <a:gd name="connsiteX3" fmla="*/ 1306322 w 2588913"/>
                          <a:gd name="connsiteY3" fmla="*/ 490814 h 1162991"/>
                          <a:gd name="connsiteX4" fmla="*/ 1067773 w 2588913"/>
                          <a:gd name="connsiteY4" fmla="*/ 321890 h 1162991"/>
                          <a:gd name="connsiteX5" fmla="*/ 0 w 2588913"/>
                          <a:gd name="connsiteY5" fmla="*/ 0 h 1162991"/>
                          <a:gd name="connsiteX6" fmla="*/ 1378942 w 2588913"/>
                          <a:gd name="connsiteY6" fmla="*/ 1162991 h 1162991"/>
                          <a:gd name="connsiteX7" fmla="*/ 2588913 w 2588913"/>
                          <a:gd name="connsiteY7" fmla="*/ 55698 h 1162991"/>
                          <a:gd name="connsiteX8" fmla="*/ 1584169 w 2588913"/>
                          <a:gd name="connsiteY8" fmla="*/ 321890 h 1162991"/>
                          <a:gd name="connsiteX0" fmla="*/ 1584169 w 2588913"/>
                          <a:gd name="connsiteY0" fmla="*/ 321890 h 1162991"/>
                          <a:gd name="connsiteX1" fmla="*/ 1345621 w 2588913"/>
                          <a:gd name="connsiteY1" fmla="*/ 490814 h 1162991"/>
                          <a:gd name="connsiteX2" fmla="*/ 1325971 w 2588913"/>
                          <a:gd name="connsiteY2" fmla="*/ 585815 h 1162991"/>
                          <a:gd name="connsiteX3" fmla="*/ 1306322 w 2588913"/>
                          <a:gd name="connsiteY3" fmla="*/ 490814 h 1162991"/>
                          <a:gd name="connsiteX4" fmla="*/ 1067773 w 2588913"/>
                          <a:gd name="connsiteY4" fmla="*/ 321890 h 1162991"/>
                          <a:gd name="connsiteX5" fmla="*/ 0 w 2588913"/>
                          <a:gd name="connsiteY5" fmla="*/ 0 h 1162991"/>
                          <a:gd name="connsiteX6" fmla="*/ 1378942 w 2588913"/>
                          <a:gd name="connsiteY6" fmla="*/ 1162991 h 1162991"/>
                          <a:gd name="connsiteX7" fmla="*/ 2588913 w 2588913"/>
                          <a:gd name="connsiteY7" fmla="*/ 55698 h 1162991"/>
                          <a:gd name="connsiteX8" fmla="*/ 1584169 w 2588913"/>
                          <a:gd name="connsiteY8" fmla="*/ 321890 h 1162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588913" h="1162991">
                            <a:moveTo>
                              <a:pt x="1584169" y="321890"/>
                            </a:moveTo>
                            <a:cubicBezTo>
                              <a:pt x="1442197" y="325960"/>
                              <a:pt x="1377807" y="399431"/>
                              <a:pt x="1345621" y="490814"/>
                            </a:cubicBezTo>
                            <a:lnTo>
                              <a:pt x="1325971" y="585815"/>
                            </a:lnTo>
                            <a:lnTo>
                              <a:pt x="1306322" y="490814"/>
                            </a:lnTo>
                            <a:cubicBezTo>
                              <a:pt x="1274135" y="399431"/>
                              <a:pt x="1285493" y="403692"/>
                              <a:pt x="1067773" y="321890"/>
                            </a:cubicBezTo>
                            <a:cubicBezTo>
                              <a:pt x="850053" y="240088"/>
                              <a:pt x="963920" y="706561"/>
                              <a:pt x="0" y="0"/>
                            </a:cubicBezTo>
                            <a:cubicBezTo>
                              <a:pt x="318303" y="354842"/>
                              <a:pt x="842275" y="1108399"/>
                              <a:pt x="1378942" y="1162991"/>
                            </a:cubicBezTo>
                            <a:cubicBezTo>
                              <a:pt x="1748366" y="1099301"/>
                              <a:pt x="2410557" y="610708"/>
                              <a:pt x="2588913" y="55698"/>
                            </a:cubicBezTo>
                            <a:cubicBezTo>
                              <a:pt x="2066043" y="817417"/>
                              <a:pt x="1920345" y="317086"/>
                              <a:pt x="1584169" y="321890"/>
                            </a:cubicBezTo>
                            <a:close/>
                          </a:path>
                        </a:pathLst>
                      </a:custGeom>
                      <a:solidFill>
                        <a:srgbClr val="E63100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25" name="Szabadkézi sokszög 924"/>
                      <p:cNvSpPr/>
                      <p:nvPr/>
                    </p:nvSpPr>
                    <p:spPr>
                      <a:xfrm rot="5400000" flipH="1">
                        <a:off x="4639217" y="3067196"/>
                        <a:ext cx="237954" cy="403709"/>
                      </a:xfrm>
                      <a:custGeom>
                        <a:avLst/>
                        <a:gdLst>
                          <a:gd name="connsiteX0" fmla="*/ 78514 w 488321"/>
                          <a:gd name="connsiteY0" fmla="*/ 0 h 813392"/>
                          <a:gd name="connsiteX1" fmla="*/ 488321 w 488321"/>
                          <a:gd name="connsiteY1" fmla="*/ 406696 h 813392"/>
                          <a:gd name="connsiteX2" fmla="*/ 78514 w 488321"/>
                          <a:gd name="connsiteY2" fmla="*/ 813392 h 813392"/>
                          <a:gd name="connsiteX3" fmla="*/ 0 w 488321"/>
                          <a:gd name="connsiteY3" fmla="*/ 805537 h 813392"/>
                          <a:gd name="connsiteX4" fmla="*/ 4085 w 488321"/>
                          <a:gd name="connsiteY4" fmla="*/ 805128 h 813392"/>
                          <a:gd name="connsiteX5" fmla="*/ 331302 w 488321"/>
                          <a:gd name="connsiteY5" fmla="*/ 406695 h 813392"/>
                          <a:gd name="connsiteX6" fmla="*/ 4085 w 488321"/>
                          <a:gd name="connsiteY6" fmla="*/ 8262 h 813392"/>
                          <a:gd name="connsiteX7" fmla="*/ 9 w 488321"/>
                          <a:gd name="connsiteY7" fmla="*/ 7855 h 813392"/>
                          <a:gd name="connsiteX8" fmla="*/ 78514 w 488321"/>
                          <a:gd name="connsiteY8" fmla="*/ 0 h 8133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88321" h="813392">
                            <a:moveTo>
                              <a:pt x="78514" y="0"/>
                            </a:moveTo>
                            <a:cubicBezTo>
                              <a:pt x="304844" y="0"/>
                              <a:pt x="488321" y="182084"/>
                              <a:pt x="488321" y="406696"/>
                            </a:cubicBezTo>
                            <a:cubicBezTo>
                              <a:pt x="488321" y="631308"/>
                              <a:pt x="304844" y="813392"/>
                              <a:pt x="78514" y="813392"/>
                            </a:cubicBezTo>
                            <a:lnTo>
                              <a:pt x="0" y="805537"/>
                            </a:lnTo>
                            <a:lnTo>
                              <a:pt x="4085" y="805128"/>
                            </a:lnTo>
                            <a:cubicBezTo>
                              <a:pt x="190827" y="767206"/>
                              <a:pt x="331302" y="603231"/>
                              <a:pt x="331302" y="406695"/>
                            </a:cubicBezTo>
                            <a:cubicBezTo>
                              <a:pt x="331302" y="210160"/>
                              <a:pt x="190827" y="46185"/>
                              <a:pt x="4085" y="8262"/>
                            </a:cubicBezTo>
                            <a:lnTo>
                              <a:pt x="9" y="7855"/>
                            </a:lnTo>
                            <a:lnTo>
                              <a:pt x="78514" y="0"/>
                            </a:lnTo>
                            <a:close/>
                          </a:path>
                        </a:pathLst>
                      </a:custGeom>
                      <a:solidFill>
                        <a:srgbClr val="FFCD7D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26" name="Ellipszis 925"/>
                      <p:cNvSpPr/>
                      <p:nvPr/>
                    </p:nvSpPr>
                    <p:spPr>
                      <a:xfrm>
                        <a:off x="5808385" y="3300730"/>
                        <a:ext cx="49033" cy="46632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927" name="Ellipszis 926"/>
                      <p:cNvSpPr/>
                      <p:nvPr/>
                    </p:nvSpPr>
                    <p:spPr>
                      <a:xfrm>
                        <a:off x="5755757" y="3335592"/>
                        <a:ext cx="35736" cy="3508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scene3d>
                        <a:camera prst="orthographicFront"/>
                        <a:lightRig rig="threePt" dir="t"/>
                      </a:scene3d>
                      <a:sp3d prstMaterial="flat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sz="2000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892" name="Csoportba foglalás 891"/>
                    <p:cNvGrpSpPr/>
                    <p:nvPr/>
                  </p:nvGrpSpPr>
                  <p:grpSpPr>
                    <a:xfrm>
                      <a:off x="10765674" y="1440004"/>
                      <a:ext cx="684851" cy="755780"/>
                      <a:chOff x="7347061" y="2656144"/>
                      <a:chExt cx="684851" cy="755780"/>
                    </a:xfrm>
                  </p:grpSpPr>
                  <p:pic>
                    <p:nvPicPr>
                      <p:cNvPr id="893" name="Kép 892"/>
                      <p:cNvPicPr>
                        <a:picLocks noChangeAspect="1"/>
                      </p:cNvPicPr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 rot="3570482">
                        <a:off x="7304536" y="2722186"/>
                        <a:ext cx="548250" cy="463200"/>
                      </a:xfrm>
                      <a:prstGeom prst="rect">
                        <a:avLst/>
                      </a:prstGeom>
                      <a:ln>
                        <a:noFill/>
                      </a:ln>
                    </p:spPr>
                  </p:pic>
                  <p:pic>
                    <p:nvPicPr>
                      <p:cNvPr id="894" name="Kép 893"/>
                      <p:cNvPicPr>
                        <a:picLocks noChangeAspect="1"/>
                      </p:cNvPicPr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 rot="14439291">
                        <a:off x="7526187" y="2698669"/>
                        <a:ext cx="548250" cy="463200"/>
                      </a:xfrm>
                      <a:prstGeom prst="rect">
                        <a:avLst/>
                      </a:prstGeom>
                      <a:ln>
                        <a:noFill/>
                      </a:ln>
                    </p:spPr>
                  </p:pic>
                  <p:pic>
                    <p:nvPicPr>
                      <p:cNvPr id="895" name="Kép 894"/>
                      <p:cNvPicPr>
                        <a:picLocks noChangeAspect="1"/>
                      </p:cNvPicPr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 rot="18113166">
                        <a:off x="7461938" y="2906199"/>
                        <a:ext cx="548250" cy="463200"/>
                      </a:xfrm>
                      <a:prstGeom prst="rect">
                        <a:avLst/>
                      </a:prstGeom>
                      <a:ln>
                        <a:noFill/>
                      </a:ln>
                    </p:spPr>
                  </p:pic>
                </p:grpSp>
              </p:grpSp>
              <p:graphicFrame>
                <p:nvGraphicFramePr>
                  <p:cNvPr id="838" name="Objektum 837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676656101"/>
                      </p:ext>
                    </p:extLst>
                  </p:nvPr>
                </p:nvGraphicFramePr>
                <p:xfrm>
                  <a:off x="9400086" y="1124981"/>
                  <a:ext cx="773726" cy="434321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7535" name="CorelDRAW" r:id="rId10" imgW="2675152" imgH="1823304" progId="CorelDraw.Graphic.19">
                          <p:embed/>
                        </p:oleObj>
                      </mc:Choice>
                      <mc:Fallback>
                        <p:oleObj name="CorelDRAW" r:id="rId10" imgW="2675152" imgH="1823304" progId="CorelDraw.Graphic.19">
                          <p:embed/>
                          <p:pic>
                            <p:nvPicPr>
                              <p:cNvPr id="338" name="Objektum 337"/>
                              <p:cNvPicPr/>
                              <p:nvPr/>
                            </p:nvPicPr>
                            <p:blipFill>
                              <a:blip r:embed="rId11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9400086" y="1124981"/>
                                <a:ext cx="773726" cy="434321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sp>
                <p:nvSpPr>
                  <p:cNvPr id="839" name="Hatszög 674"/>
                  <p:cNvSpPr/>
                  <p:nvPr/>
                </p:nvSpPr>
                <p:spPr>
                  <a:xfrm flipH="1" flipV="1">
                    <a:off x="10147606" y="2071332"/>
                    <a:ext cx="55374" cy="38248"/>
                  </a:xfrm>
                  <a:prstGeom prst="ellipse">
                    <a:avLst/>
                  </a:prstGeom>
                  <a:solidFill>
                    <a:srgbClr val="D60093"/>
                  </a:solidFill>
                  <a:ln>
                    <a:noFill/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840" name="Csoportba foglalás 839"/>
                  <p:cNvGrpSpPr/>
                  <p:nvPr/>
                </p:nvGrpSpPr>
                <p:grpSpPr>
                  <a:xfrm>
                    <a:off x="9548647" y="2440644"/>
                    <a:ext cx="460326" cy="150116"/>
                    <a:chOff x="8606892" y="2271664"/>
                    <a:chExt cx="654285" cy="259195"/>
                  </a:xfrm>
                </p:grpSpPr>
                <p:grpSp>
                  <p:nvGrpSpPr>
                    <p:cNvPr id="879" name="Csoportba foglalás 878"/>
                    <p:cNvGrpSpPr/>
                    <p:nvPr/>
                  </p:nvGrpSpPr>
                  <p:grpSpPr>
                    <a:xfrm>
                      <a:off x="8935208" y="2271664"/>
                      <a:ext cx="325969" cy="258850"/>
                      <a:chOff x="8983757" y="2271864"/>
                      <a:chExt cx="325969" cy="258850"/>
                    </a:xfrm>
                  </p:grpSpPr>
                  <p:sp>
                    <p:nvSpPr>
                      <p:cNvPr id="886" name="Ellipszis 885"/>
                      <p:cNvSpPr/>
                      <p:nvPr/>
                    </p:nvSpPr>
                    <p:spPr>
                      <a:xfrm flipH="1" flipV="1">
                        <a:off x="8983757" y="2456950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87" name="Ellipszis 886"/>
                      <p:cNvSpPr/>
                      <p:nvPr/>
                    </p:nvSpPr>
                    <p:spPr>
                      <a:xfrm flipH="1" flipV="1">
                        <a:off x="9065509" y="244039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88" name="Ellipszis 887"/>
                      <p:cNvSpPr/>
                      <p:nvPr/>
                    </p:nvSpPr>
                    <p:spPr>
                      <a:xfrm flipH="1" flipV="1">
                        <a:off x="9136375" y="2397667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89" name="Ellipszis 888"/>
                      <p:cNvSpPr/>
                      <p:nvPr/>
                    </p:nvSpPr>
                    <p:spPr>
                      <a:xfrm flipH="1" flipV="1">
                        <a:off x="9187858" y="2338145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90" name="Ellipszis 889"/>
                      <p:cNvSpPr/>
                      <p:nvPr/>
                    </p:nvSpPr>
                    <p:spPr>
                      <a:xfrm flipH="1" flipV="1">
                        <a:off x="9226704" y="2271864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  <p:grpSp>
                  <p:nvGrpSpPr>
                    <p:cNvPr id="880" name="Csoportba foglalás 879"/>
                    <p:cNvGrpSpPr/>
                    <p:nvPr/>
                  </p:nvGrpSpPr>
                  <p:grpSpPr>
                    <a:xfrm flipH="1">
                      <a:off x="8606892" y="2272009"/>
                      <a:ext cx="325969" cy="258850"/>
                      <a:chOff x="8983757" y="2271864"/>
                      <a:chExt cx="325969" cy="258850"/>
                    </a:xfrm>
                  </p:grpSpPr>
                  <p:sp>
                    <p:nvSpPr>
                      <p:cNvPr id="881" name="Ellipszis 880"/>
                      <p:cNvSpPr/>
                      <p:nvPr/>
                    </p:nvSpPr>
                    <p:spPr>
                      <a:xfrm flipH="1" flipV="1">
                        <a:off x="8983757" y="2456950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82" name="Ellipszis 881"/>
                      <p:cNvSpPr/>
                      <p:nvPr/>
                    </p:nvSpPr>
                    <p:spPr>
                      <a:xfrm flipH="1" flipV="1">
                        <a:off x="9065509" y="244039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83" name="Ellipszis 882"/>
                      <p:cNvSpPr/>
                      <p:nvPr/>
                    </p:nvSpPr>
                    <p:spPr>
                      <a:xfrm flipH="1" flipV="1">
                        <a:off x="9136375" y="2397667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84" name="Ellipszis 883"/>
                      <p:cNvSpPr/>
                      <p:nvPr/>
                    </p:nvSpPr>
                    <p:spPr>
                      <a:xfrm flipH="1" flipV="1">
                        <a:off x="9187858" y="2338145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85" name="Ellipszis 884"/>
                      <p:cNvSpPr/>
                      <p:nvPr/>
                    </p:nvSpPr>
                    <p:spPr>
                      <a:xfrm flipH="1" flipV="1">
                        <a:off x="9226704" y="2271864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  <p:grpSp>
                <p:nvGrpSpPr>
                  <p:cNvPr id="841" name="Csoportba foglalás 840"/>
                  <p:cNvGrpSpPr/>
                  <p:nvPr/>
                </p:nvGrpSpPr>
                <p:grpSpPr>
                  <a:xfrm>
                    <a:off x="9465878" y="2466260"/>
                    <a:ext cx="632108" cy="219000"/>
                    <a:chOff x="8489248" y="2315894"/>
                    <a:chExt cx="898450" cy="378133"/>
                  </a:xfrm>
                </p:grpSpPr>
                <p:grpSp>
                  <p:nvGrpSpPr>
                    <p:cNvPr id="863" name="Csoportba foglalás 862"/>
                    <p:cNvGrpSpPr/>
                    <p:nvPr/>
                  </p:nvGrpSpPr>
                  <p:grpSpPr>
                    <a:xfrm>
                      <a:off x="8941943" y="2321490"/>
                      <a:ext cx="445755" cy="372537"/>
                      <a:chOff x="8984627" y="2331961"/>
                      <a:chExt cx="445755" cy="372537"/>
                    </a:xfrm>
                  </p:grpSpPr>
                  <p:sp>
                    <p:nvSpPr>
                      <p:cNvPr id="872" name="Ellipszis 871"/>
                      <p:cNvSpPr/>
                      <p:nvPr/>
                    </p:nvSpPr>
                    <p:spPr>
                      <a:xfrm rot="21032766" flipH="1" flipV="1">
                        <a:off x="9147337" y="2574879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73" name="Ellipszis 872"/>
                      <p:cNvSpPr/>
                      <p:nvPr/>
                    </p:nvSpPr>
                    <p:spPr>
                      <a:xfrm rot="21032766" flipH="1" flipV="1">
                        <a:off x="9216035" y="2524678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74" name="Ellipszis 873"/>
                      <p:cNvSpPr/>
                      <p:nvPr/>
                    </p:nvSpPr>
                    <p:spPr>
                      <a:xfrm rot="21032766" flipH="1" flipV="1">
                        <a:off x="9278921" y="247089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75" name="Ellipszis 874"/>
                      <p:cNvSpPr/>
                      <p:nvPr/>
                    </p:nvSpPr>
                    <p:spPr>
                      <a:xfrm rot="21032766" flipH="1" flipV="1">
                        <a:off x="9319928" y="240372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76" name="Ellipszis 875"/>
                      <p:cNvSpPr/>
                      <p:nvPr/>
                    </p:nvSpPr>
                    <p:spPr>
                      <a:xfrm rot="21032766" flipH="1" flipV="1">
                        <a:off x="9347360" y="2331961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77" name="Ellipszis 876"/>
                      <p:cNvSpPr/>
                      <p:nvPr/>
                    </p:nvSpPr>
                    <p:spPr>
                      <a:xfrm rot="21032766" flipH="1" flipV="1">
                        <a:off x="9068774" y="2618078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78" name="Ellipszis 877"/>
                      <p:cNvSpPr/>
                      <p:nvPr/>
                    </p:nvSpPr>
                    <p:spPr>
                      <a:xfrm rot="21032766" flipH="1" flipV="1">
                        <a:off x="8984627" y="2630734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  <p:grpSp>
                  <p:nvGrpSpPr>
                    <p:cNvPr id="864" name="Csoportba foglalás 863"/>
                    <p:cNvGrpSpPr/>
                    <p:nvPr/>
                  </p:nvGrpSpPr>
                  <p:grpSpPr>
                    <a:xfrm flipH="1">
                      <a:off x="8489248" y="2315894"/>
                      <a:ext cx="445755" cy="372537"/>
                      <a:chOff x="8984627" y="2331961"/>
                      <a:chExt cx="445755" cy="372537"/>
                    </a:xfrm>
                  </p:grpSpPr>
                  <p:sp>
                    <p:nvSpPr>
                      <p:cNvPr id="865" name="Ellipszis 864"/>
                      <p:cNvSpPr/>
                      <p:nvPr/>
                    </p:nvSpPr>
                    <p:spPr>
                      <a:xfrm rot="21032766" flipH="1" flipV="1">
                        <a:off x="9147337" y="2574879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66" name="Ellipszis 865"/>
                      <p:cNvSpPr/>
                      <p:nvPr/>
                    </p:nvSpPr>
                    <p:spPr>
                      <a:xfrm rot="21032766" flipH="1" flipV="1">
                        <a:off x="9216035" y="2524678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67" name="Ellipszis 866"/>
                      <p:cNvSpPr/>
                      <p:nvPr/>
                    </p:nvSpPr>
                    <p:spPr>
                      <a:xfrm rot="21032766" flipH="1" flipV="1">
                        <a:off x="9278921" y="247089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68" name="Ellipszis 867"/>
                      <p:cNvSpPr/>
                      <p:nvPr/>
                    </p:nvSpPr>
                    <p:spPr>
                      <a:xfrm rot="21032766" flipH="1" flipV="1">
                        <a:off x="9319928" y="2403723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69" name="Ellipszis 868"/>
                      <p:cNvSpPr/>
                      <p:nvPr/>
                    </p:nvSpPr>
                    <p:spPr>
                      <a:xfrm rot="21032766" flipH="1" flipV="1">
                        <a:off x="9347360" y="2331961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70" name="Ellipszis 869"/>
                      <p:cNvSpPr/>
                      <p:nvPr/>
                    </p:nvSpPr>
                    <p:spPr>
                      <a:xfrm rot="21032766" flipH="1" flipV="1">
                        <a:off x="9068774" y="2618078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871" name="Ellipszis 870"/>
                      <p:cNvSpPr/>
                      <p:nvPr/>
                    </p:nvSpPr>
                    <p:spPr>
                      <a:xfrm rot="21032766" flipH="1" flipV="1">
                        <a:off x="8984627" y="2630734"/>
                        <a:ext cx="83022" cy="73764"/>
                      </a:xfrm>
                      <a:prstGeom prst="ellipse">
                        <a:avLst/>
                      </a:prstGeom>
                      <a:solidFill>
                        <a:srgbClr val="00B0F0"/>
                      </a:solidFill>
                      <a:ln>
                        <a:noFill/>
                      </a:ln>
                      <a:effectLst>
                        <a:outerShdw blurRad="50800" dist="38100" algn="l" rotWithShape="0">
                          <a:prstClr val="black">
                            <a:alpha val="40000"/>
                          </a:prstClr>
                        </a:outerShdw>
                      </a:effectLst>
                      <a:scene3d>
                        <a:camera prst="orthographicFront"/>
                        <a:lightRig rig="threePt" dir="t"/>
                      </a:scene3d>
                      <a:sp3d>
                        <a:bevelT/>
                      </a:sp3d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  <p:sp>
                <p:nvSpPr>
                  <p:cNvPr id="842" name="Hatszög 674"/>
                  <p:cNvSpPr/>
                  <p:nvPr/>
                </p:nvSpPr>
                <p:spPr>
                  <a:xfrm flipH="1" flipV="1">
                    <a:off x="9374726" y="2090456"/>
                    <a:ext cx="55374" cy="38248"/>
                  </a:xfrm>
                  <a:prstGeom prst="ellipse">
                    <a:avLst/>
                  </a:prstGeom>
                  <a:solidFill>
                    <a:srgbClr val="D60093"/>
                  </a:solidFill>
                  <a:ln>
                    <a:noFill/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43" name="Trapezoid 1"/>
                  <p:cNvSpPr/>
                  <p:nvPr/>
                </p:nvSpPr>
                <p:spPr>
                  <a:xfrm>
                    <a:off x="9412264" y="3027162"/>
                    <a:ext cx="752426" cy="113804"/>
                  </a:xfrm>
                  <a:prstGeom prst="rect">
                    <a:avLst/>
                  </a:prstGeom>
                  <a:gradFill flip="none" rotWithShape="1">
                    <a:gsLst>
                      <a:gs pos="57000">
                        <a:srgbClr val="E664BD"/>
                      </a:gs>
                      <a:gs pos="0">
                        <a:srgbClr val="E146B0"/>
                      </a:gs>
                      <a:gs pos="100000">
                        <a:srgbClr val="DF3BAB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844" name="Csoportba foglalás 843"/>
                  <p:cNvGrpSpPr/>
                  <p:nvPr/>
                </p:nvGrpSpPr>
                <p:grpSpPr>
                  <a:xfrm>
                    <a:off x="9010850" y="2592720"/>
                    <a:ext cx="1380060" cy="828741"/>
                    <a:chOff x="8895930" y="2595389"/>
                    <a:chExt cx="1625155" cy="896837"/>
                  </a:xfrm>
                </p:grpSpPr>
                <p:sp>
                  <p:nvSpPr>
                    <p:cNvPr id="859" name="Ellipszis 138"/>
                    <p:cNvSpPr/>
                    <p:nvPr/>
                  </p:nvSpPr>
                  <p:spPr>
                    <a:xfrm flipH="1">
                      <a:off x="9864136" y="2595389"/>
                      <a:ext cx="648889" cy="585353"/>
                    </a:xfrm>
                    <a:custGeom>
                      <a:avLst/>
                      <a:gdLst>
                        <a:gd name="connsiteX0" fmla="*/ 0 w 1105469"/>
                        <a:gd name="connsiteY0" fmla="*/ 511791 h 1023582"/>
                        <a:gd name="connsiteX1" fmla="*/ 552735 w 1105469"/>
                        <a:gd name="connsiteY1" fmla="*/ 0 h 1023582"/>
                        <a:gd name="connsiteX2" fmla="*/ 1105470 w 1105469"/>
                        <a:gd name="connsiteY2" fmla="*/ 511791 h 1023582"/>
                        <a:gd name="connsiteX3" fmla="*/ 552735 w 1105469"/>
                        <a:gd name="connsiteY3" fmla="*/ 1023582 h 1023582"/>
                        <a:gd name="connsiteX4" fmla="*/ 0 w 1105469"/>
                        <a:gd name="connsiteY4" fmla="*/ 511791 h 1023582"/>
                        <a:gd name="connsiteX0" fmla="*/ 0 w 1113125"/>
                        <a:gd name="connsiteY0" fmla="*/ 520546 h 1032337"/>
                        <a:gd name="connsiteX1" fmla="*/ 552735 w 1113125"/>
                        <a:gd name="connsiteY1" fmla="*/ 8755 h 1032337"/>
                        <a:gd name="connsiteX2" fmla="*/ 802367 w 1113125"/>
                        <a:gd name="connsiteY2" fmla="*/ 220657 h 1032337"/>
                        <a:gd name="connsiteX3" fmla="*/ 1105470 w 1113125"/>
                        <a:gd name="connsiteY3" fmla="*/ 520546 h 1032337"/>
                        <a:gd name="connsiteX4" fmla="*/ 552735 w 1113125"/>
                        <a:gd name="connsiteY4" fmla="*/ 1032337 h 1032337"/>
                        <a:gd name="connsiteX5" fmla="*/ 0 w 1113125"/>
                        <a:gd name="connsiteY5" fmla="*/ 520546 h 1032337"/>
                        <a:gd name="connsiteX0" fmla="*/ 2243 w 1115368"/>
                        <a:gd name="connsiteY0" fmla="*/ 467215 h 979006"/>
                        <a:gd name="connsiteX1" fmla="*/ 377298 w 1115368"/>
                        <a:gd name="connsiteY1" fmla="*/ 11762 h 979006"/>
                        <a:gd name="connsiteX2" fmla="*/ 804610 w 1115368"/>
                        <a:gd name="connsiteY2" fmla="*/ 167326 h 979006"/>
                        <a:gd name="connsiteX3" fmla="*/ 1107713 w 1115368"/>
                        <a:gd name="connsiteY3" fmla="*/ 467215 h 979006"/>
                        <a:gd name="connsiteX4" fmla="*/ 554978 w 1115368"/>
                        <a:gd name="connsiteY4" fmla="*/ 979006 h 979006"/>
                        <a:gd name="connsiteX5" fmla="*/ 2243 w 1115368"/>
                        <a:gd name="connsiteY5" fmla="*/ 467215 h 979006"/>
                        <a:gd name="connsiteX0" fmla="*/ 22452 w 1135577"/>
                        <a:gd name="connsiteY0" fmla="*/ 455546 h 967337"/>
                        <a:gd name="connsiteX1" fmla="*/ 135769 w 1135577"/>
                        <a:gd name="connsiteY1" fmla="*/ 138322 h 967337"/>
                        <a:gd name="connsiteX2" fmla="*/ 397507 w 1135577"/>
                        <a:gd name="connsiteY2" fmla="*/ 93 h 967337"/>
                        <a:gd name="connsiteX3" fmla="*/ 824819 w 1135577"/>
                        <a:gd name="connsiteY3" fmla="*/ 155657 h 967337"/>
                        <a:gd name="connsiteX4" fmla="*/ 1127922 w 1135577"/>
                        <a:gd name="connsiteY4" fmla="*/ 455546 h 967337"/>
                        <a:gd name="connsiteX5" fmla="*/ 575187 w 1135577"/>
                        <a:gd name="connsiteY5" fmla="*/ 967337 h 967337"/>
                        <a:gd name="connsiteX6" fmla="*/ 22452 w 1135577"/>
                        <a:gd name="connsiteY6" fmla="*/ 455546 h 967337"/>
                        <a:gd name="connsiteX0" fmla="*/ 59605 w 1042721"/>
                        <a:gd name="connsiteY0" fmla="*/ 550886 h 967955"/>
                        <a:gd name="connsiteX1" fmla="*/ 42913 w 1042721"/>
                        <a:gd name="connsiteY1" fmla="*/ 138322 h 967955"/>
                        <a:gd name="connsiteX2" fmla="*/ 304651 w 1042721"/>
                        <a:gd name="connsiteY2" fmla="*/ 93 h 967955"/>
                        <a:gd name="connsiteX3" fmla="*/ 731963 w 1042721"/>
                        <a:gd name="connsiteY3" fmla="*/ 155657 h 967955"/>
                        <a:gd name="connsiteX4" fmla="*/ 1035066 w 1042721"/>
                        <a:gd name="connsiteY4" fmla="*/ 455546 h 967955"/>
                        <a:gd name="connsiteX5" fmla="*/ 482331 w 1042721"/>
                        <a:gd name="connsiteY5" fmla="*/ 967337 h 967955"/>
                        <a:gd name="connsiteX6" fmla="*/ 59605 w 1042721"/>
                        <a:gd name="connsiteY6" fmla="*/ 550886 h 967955"/>
                        <a:gd name="connsiteX0" fmla="*/ 60348 w 1043464"/>
                        <a:gd name="connsiteY0" fmla="*/ 550886 h 756443"/>
                        <a:gd name="connsiteX1" fmla="*/ 43656 w 1043464"/>
                        <a:gd name="connsiteY1" fmla="*/ 138322 h 756443"/>
                        <a:gd name="connsiteX2" fmla="*/ 305394 w 1043464"/>
                        <a:gd name="connsiteY2" fmla="*/ 93 h 756443"/>
                        <a:gd name="connsiteX3" fmla="*/ 732706 w 1043464"/>
                        <a:gd name="connsiteY3" fmla="*/ 155657 h 756443"/>
                        <a:gd name="connsiteX4" fmla="*/ 1035809 w 1043464"/>
                        <a:gd name="connsiteY4" fmla="*/ 455546 h 756443"/>
                        <a:gd name="connsiteX5" fmla="*/ 496075 w 1043464"/>
                        <a:gd name="connsiteY5" fmla="*/ 754988 h 756443"/>
                        <a:gd name="connsiteX6" fmla="*/ 60348 w 1043464"/>
                        <a:gd name="connsiteY6" fmla="*/ 550886 h 756443"/>
                        <a:gd name="connsiteX0" fmla="*/ 60348 w 931004"/>
                        <a:gd name="connsiteY0" fmla="*/ 550886 h 758738"/>
                        <a:gd name="connsiteX1" fmla="*/ 43656 w 931004"/>
                        <a:gd name="connsiteY1" fmla="*/ 138322 h 758738"/>
                        <a:gd name="connsiteX2" fmla="*/ 305394 w 931004"/>
                        <a:gd name="connsiteY2" fmla="*/ 93 h 758738"/>
                        <a:gd name="connsiteX3" fmla="*/ 732706 w 931004"/>
                        <a:gd name="connsiteY3" fmla="*/ 155657 h 758738"/>
                        <a:gd name="connsiteX4" fmla="*/ 918800 w 931004"/>
                        <a:gd name="connsiteY4" fmla="*/ 386208 h 758738"/>
                        <a:gd name="connsiteX5" fmla="*/ 496075 w 931004"/>
                        <a:gd name="connsiteY5" fmla="*/ 754988 h 758738"/>
                        <a:gd name="connsiteX6" fmla="*/ 60348 w 931004"/>
                        <a:gd name="connsiteY6" fmla="*/ 550886 h 758738"/>
                        <a:gd name="connsiteX0" fmla="*/ 60348 w 918838"/>
                        <a:gd name="connsiteY0" fmla="*/ 550886 h 755866"/>
                        <a:gd name="connsiteX1" fmla="*/ 43656 w 918838"/>
                        <a:gd name="connsiteY1" fmla="*/ 138322 h 755866"/>
                        <a:gd name="connsiteX2" fmla="*/ 305394 w 918838"/>
                        <a:gd name="connsiteY2" fmla="*/ 93 h 755866"/>
                        <a:gd name="connsiteX3" fmla="*/ 732706 w 918838"/>
                        <a:gd name="connsiteY3" fmla="*/ 155657 h 755866"/>
                        <a:gd name="connsiteX4" fmla="*/ 918800 w 918838"/>
                        <a:gd name="connsiteY4" fmla="*/ 386208 h 755866"/>
                        <a:gd name="connsiteX5" fmla="*/ 689371 w 918838"/>
                        <a:gd name="connsiteY5" fmla="*/ 615022 h 755866"/>
                        <a:gd name="connsiteX6" fmla="*/ 496075 w 918838"/>
                        <a:gd name="connsiteY6" fmla="*/ 754988 h 755866"/>
                        <a:gd name="connsiteX7" fmla="*/ 60348 w 918838"/>
                        <a:gd name="connsiteY7" fmla="*/ 550886 h 755866"/>
                        <a:gd name="connsiteX0" fmla="*/ 60348 w 918838"/>
                        <a:gd name="connsiteY0" fmla="*/ 585523 h 790503"/>
                        <a:gd name="connsiteX1" fmla="*/ 43656 w 918838"/>
                        <a:gd name="connsiteY1" fmla="*/ 172959 h 790503"/>
                        <a:gd name="connsiteX2" fmla="*/ 465739 w 918838"/>
                        <a:gd name="connsiteY2" fmla="*/ 61 h 790503"/>
                        <a:gd name="connsiteX3" fmla="*/ 732706 w 918838"/>
                        <a:gd name="connsiteY3" fmla="*/ 190294 h 790503"/>
                        <a:gd name="connsiteX4" fmla="*/ 918800 w 918838"/>
                        <a:gd name="connsiteY4" fmla="*/ 420845 h 790503"/>
                        <a:gd name="connsiteX5" fmla="*/ 689371 w 918838"/>
                        <a:gd name="connsiteY5" fmla="*/ 649659 h 790503"/>
                        <a:gd name="connsiteX6" fmla="*/ 496075 w 918838"/>
                        <a:gd name="connsiteY6" fmla="*/ 789625 h 790503"/>
                        <a:gd name="connsiteX7" fmla="*/ 60348 w 918838"/>
                        <a:gd name="connsiteY7" fmla="*/ 585523 h 790503"/>
                        <a:gd name="connsiteX0" fmla="*/ 60348 w 910173"/>
                        <a:gd name="connsiteY0" fmla="*/ 585523 h 790503"/>
                        <a:gd name="connsiteX1" fmla="*/ 43656 w 910173"/>
                        <a:gd name="connsiteY1" fmla="*/ 172959 h 790503"/>
                        <a:gd name="connsiteX2" fmla="*/ 465739 w 910173"/>
                        <a:gd name="connsiteY2" fmla="*/ 61 h 790503"/>
                        <a:gd name="connsiteX3" fmla="*/ 732706 w 910173"/>
                        <a:gd name="connsiteY3" fmla="*/ 190294 h 790503"/>
                        <a:gd name="connsiteX4" fmla="*/ 910133 w 910173"/>
                        <a:gd name="connsiteY4" fmla="*/ 316837 h 790503"/>
                        <a:gd name="connsiteX5" fmla="*/ 689371 w 910173"/>
                        <a:gd name="connsiteY5" fmla="*/ 649659 h 790503"/>
                        <a:gd name="connsiteX6" fmla="*/ 496075 w 910173"/>
                        <a:gd name="connsiteY6" fmla="*/ 789625 h 790503"/>
                        <a:gd name="connsiteX7" fmla="*/ 60348 w 910173"/>
                        <a:gd name="connsiteY7" fmla="*/ 585523 h 790503"/>
                        <a:gd name="connsiteX0" fmla="*/ 60348 w 910173"/>
                        <a:gd name="connsiteY0" fmla="*/ 585523 h 790503"/>
                        <a:gd name="connsiteX1" fmla="*/ 43656 w 910173"/>
                        <a:gd name="connsiteY1" fmla="*/ 172959 h 790503"/>
                        <a:gd name="connsiteX2" fmla="*/ 465739 w 910173"/>
                        <a:gd name="connsiteY2" fmla="*/ 61 h 790503"/>
                        <a:gd name="connsiteX3" fmla="*/ 732706 w 910173"/>
                        <a:gd name="connsiteY3" fmla="*/ 190294 h 790503"/>
                        <a:gd name="connsiteX4" fmla="*/ 910133 w 910173"/>
                        <a:gd name="connsiteY4" fmla="*/ 316837 h 790503"/>
                        <a:gd name="connsiteX5" fmla="*/ 689371 w 910173"/>
                        <a:gd name="connsiteY5" fmla="*/ 649659 h 790503"/>
                        <a:gd name="connsiteX6" fmla="*/ 496075 w 910173"/>
                        <a:gd name="connsiteY6" fmla="*/ 789625 h 790503"/>
                        <a:gd name="connsiteX7" fmla="*/ 60348 w 910173"/>
                        <a:gd name="connsiteY7" fmla="*/ 585523 h 790503"/>
                        <a:gd name="connsiteX0" fmla="*/ 60348 w 931836"/>
                        <a:gd name="connsiteY0" fmla="*/ 585523 h 790503"/>
                        <a:gd name="connsiteX1" fmla="*/ 43656 w 931836"/>
                        <a:gd name="connsiteY1" fmla="*/ 172959 h 790503"/>
                        <a:gd name="connsiteX2" fmla="*/ 465739 w 931836"/>
                        <a:gd name="connsiteY2" fmla="*/ 61 h 790503"/>
                        <a:gd name="connsiteX3" fmla="*/ 732706 w 931836"/>
                        <a:gd name="connsiteY3" fmla="*/ 190294 h 790503"/>
                        <a:gd name="connsiteX4" fmla="*/ 931801 w 931836"/>
                        <a:gd name="connsiteY4" fmla="*/ 342839 h 790503"/>
                        <a:gd name="connsiteX5" fmla="*/ 689371 w 931836"/>
                        <a:gd name="connsiteY5" fmla="*/ 649659 h 790503"/>
                        <a:gd name="connsiteX6" fmla="*/ 496075 w 931836"/>
                        <a:gd name="connsiteY6" fmla="*/ 789625 h 790503"/>
                        <a:gd name="connsiteX7" fmla="*/ 60348 w 931836"/>
                        <a:gd name="connsiteY7" fmla="*/ 585523 h 790503"/>
                        <a:gd name="connsiteX0" fmla="*/ 60100 w 931588"/>
                        <a:gd name="connsiteY0" fmla="*/ 585523 h 760553"/>
                        <a:gd name="connsiteX1" fmla="*/ 43408 w 931588"/>
                        <a:gd name="connsiteY1" fmla="*/ 172959 h 760553"/>
                        <a:gd name="connsiteX2" fmla="*/ 465491 w 931588"/>
                        <a:gd name="connsiteY2" fmla="*/ 61 h 760553"/>
                        <a:gd name="connsiteX3" fmla="*/ 732458 w 931588"/>
                        <a:gd name="connsiteY3" fmla="*/ 190294 h 760553"/>
                        <a:gd name="connsiteX4" fmla="*/ 931553 w 931588"/>
                        <a:gd name="connsiteY4" fmla="*/ 342839 h 760553"/>
                        <a:gd name="connsiteX5" fmla="*/ 689123 w 931588"/>
                        <a:gd name="connsiteY5" fmla="*/ 649659 h 760553"/>
                        <a:gd name="connsiteX6" fmla="*/ 491493 w 931588"/>
                        <a:gd name="connsiteY6" fmla="*/ 759289 h 760553"/>
                        <a:gd name="connsiteX7" fmla="*/ 60100 w 931588"/>
                        <a:gd name="connsiteY7" fmla="*/ 585523 h 760553"/>
                        <a:gd name="connsiteX0" fmla="*/ 60100 w 931588"/>
                        <a:gd name="connsiteY0" fmla="*/ 598884 h 773914"/>
                        <a:gd name="connsiteX1" fmla="*/ 43408 w 931588"/>
                        <a:gd name="connsiteY1" fmla="*/ 186320 h 773914"/>
                        <a:gd name="connsiteX2" fmla="*/ 260092 w 931588"/>
                        <a:gd name="connsiteY2" fmla="*/ 34642 h 773914"/>
                        <a:gd name="connsiteX3" fmla="*/ 465491 w 931588"/>
                        <a:gd name="connsiteY3" fmla="*/ 13422 h 773914"/>
                        <a:gd name="connsiteX4" fmla="*/ 732458 w 931588"/>
                        <a:gd name="connsiteY4" fmla="*/ 203655 h 773914"/>
                        <a:gd name="connsiteX5" fmla="*/ 931553 w 931588"/>
                        <a:gd name="connsiteY5" fmla="*/ 356200 h 773914"/>
                        <a:gd name="connsiteX6" fmla="*/ 689123 w 931588"/>
                        <a:gd name="connsiteY6" fmla="*/ 663020 h 773914"/>
                        <a:gd name="connsiteX7" fmla="*/ 491493 w 931588"/>
                        <a:gd name="connsiteY7" fmla="*/ 772650 h 773914"/>
                        <a:gd name="connsiteX8" fmla="*/ 60100 w 931588"/>
                        <a:gd name="connsiteY8" fmla="*/ 598884 h 773914"/>
                        <a:gd name="connsiteX0" fmla="*/ 60100 w 931588"/>
                        <a:gd name="connsiteY0" fmla="*/ 590218 h 765248"/>
                        <a:gd name="connsiteX1" fmla="*/ 43408 w 931588"/>
                        <a:gd name="connsiteY1" fmla="*/ 177654 h 765248"/>
                        <a:gd name="connsiteX2" fmla="*/ 260092 w 931588"/>
                        <a:gd name="connsiteY2" fmla="*/ 25976 h 765248"/>
                        <a:gd name="connsiteX3" fmla="*/ 465491 w 931588"/>
                        <a:gd name="connsiteY3" fmla="*/ 4756 h 765248"/>
                        <a:gd name="connsiteX4" fmla="*/ 619784 w 931588"/>
                        <a:gd name="connsiteY4" fmla="*/ 77980 h 765248"/>
                        <a:gd name="connsiteX5" fmla="*/ 732458 w 931588"/>
                        <a:gd name="connsiteY5" fmla="*/ 194989 h 765248"/>
                        <a:gd name="connsiteX6" fmla="*/ 931553 w 931588"/>
                        <a:gd name="connsiteY6" fmla="*/ 347534 h 765248"/>
                        <a:gd name="connsiteX7" fmla="*/ 689123 w 931588"/>
                        <a:gd name="connsiteY7" fmla="*/ 654354 h 765248"/>
                        <a:gd name="connsiteX8" fmla="*/ 491493 w 931588"/>
                        <a:gd name="connsiteY8" fmla="*/ 763984 h 765248"/>
                        <a:gd name="connsiteX9" fmla="*/ 60100 w 931588"/>
                        <a:gd name="connsiteY9" fmla="*/ 590218 h 765248"/>
                        <a:gd name="connsiteX0" fmla="*/ 47500 w 918988"/>
                        <a:gd name="connsiteY0" fmla="*/ 590218 h 765586"/>
                        <a:gd name="connsiteX1" fmla="*/ 30808 w 918988"/>
                        <a:gd name="connsiteY1" fmla="*/ 177654 h 765586"/>
                        <a:gd name="connsiteX2" fmla="*/ 247492 w 918988"/>
                        <a:gd name="connsiteY2" fmla="*/ 25976 h 765586"/>
                        <a:gd name="connsiteX3" fmla="*/ 452891 w 918988"/>
                        <a:gd name="connsiteY3" fmla="*/ 4756 h 765586"/>
                        <a:gd name="connsiteX4" fmla="*/ 607184 w 918988"/>
                        <a:gd name="connsiteY4" fmla="*/ 77980 h 765586"/>
                        <a:gd name="connsiteX5" fmla="*/ 719858 w 918988"/>
                        <a:gd name="connsiteY5" fmla="*/ 194989 h 765586"/>
                        <a:gd name="connsiteX6" fmla="*/ 918953 w 918988"/>
                        <a:gd name="connsiteY6" fmla="*/ 347534 h 765586"/>
                        <a:gd name="connsiteX7" fmla="*/ 676523 w 918988"/>
                        <a:gd name="connsiteY7" fmla="*/ 654354 h 765586"/>
                        <a:gd name="connsiteX8" fmla="*/ 478893 w 918988"/>
                        <a:gd name="connsiteY8" fmla="*/ 763984 h 765586"/>
                        <a:gd name="connsiteX9" fmla="*/ 225823 w 918988"/>
                        <a:gd name="connsiteY9" fmla="*/ 710693 h 765586"/>
                        <a:gd name="connsiteX10" fmla="*/ 47500 w 918988"/>
                        <a:gd name="connsiteY10" fmla="*/ 590218 h 765586"/>
                        <a:gd name="connsiteX0" fmla="*/ 64838 w 936326"/>
                        <a:gd name="connsiteY0" fmla="*/ 590218 h 765586"/>
                        <a:gd name="connsiteX1" fmla="*/ 477 w 936326"/>
                        <a:gd name="connsiteY1" fmla="*/ 424672 h 765586"/>
                        <a:gd name="connsiteX2" fmla="*/ 48146 w 936326"/>
                        <a:gd name="connsiteY2" fmla="*/ 177654 h 765586"/>
                        <a:gd name="connsiteX3" fmla="*/ 264830 w 936326"/>
                        <a:gd name="connsiteY3" fmla="*/ 25976 h 765586"/>
                        <a:gd name="connsiteX4" fmla="*/ 470229 w 936326"/>
                        <a:gd name="connsiteY4" fmla="*/ 4756 h 765586"/>
                        <a:gd name="connsiteX5" fmla="*/ 624522 w 936326"/>
                        <a:gd name="connsiteY5" fmla="*/ 77980 h 765586"/>
                        <a:gd name="connsiteX6" fmla="*/ 737196 w 936326"/>
                        <a:gd name="connsiteY6" fmla="*/ 194989 h 765586"/>
                        <a:gd name="connsiteX7" fmla="*/ 936291 w 936326"/>
                        <a:gd name="connsiteY7" fmla="*/ 347534 h 765586"/>
                        <a:gd name="connsiteX8" fmla="*/ 693861 w 936326"/>
                        <a:gd name="connsiteY8" fmla="*/ 654354 h 765586"/>
                        <a:gd name="connsiteX9" fmla="*/ 496231 w 936326"/>
                        <a:gd name="connsiteY9" fmla="*/ 763984 h 765586"/>
                        <a:gd name="connsiteX10" fmla="*/ 243161 w 936326"/>
                        <a:gd name="connsiteY10" fmla="*/ 710693 h 765586"/>
                        <a:gd name="connsiteX11" fmla="*/ 64838 w 936326"/>
                        <a:gd name="connsiteY11" fmla="*/ 590218 h 765586"/>
                        <a:gd name="connsiteX0" fmla="*/ 64838 w 936338"/>
                        <a:gd name="connsiteY0" fmla="*/ 590218 h 764796"/>
                        <a:gd name="connsiteX1" fmla="*/ 477 w 936338"/>
                        <a:gd name="connsiteY1" fmla="*/ 424672 h 764796"/>
                        <a:gd name="connsiteX2" fmla="*/ 48146 w 936338"/>
                        <a:gd name="connsiteY2" fmla="*/ 177654 h 764796"/>
                        <a:gd name="connsiteX3" fmla="*/ 264830 w 936338"/>
                        <a:gd name="connsiteY3" fmla="*/ 25976 h 764796"/>
                        <a:gd name="connsiteX4" fmla="*/ 470229 w 936338"/>
                        <a:gd name="connsiteY4" fmla="*/ 4756 h 764796"/>
                        <a:gd name="connsiteX5" fmla="*/ 624522 w 936338"/>
                        <a:gd name="connsiteY5" fmla="*/ 77980 h 764796"/>
                        <a:gd name="connsiteX6" fmla="*/ 737196 w 936338"/>
                        <a:gd name="connsiteY6" fmla="*/ 194989 h 764796"/>
                        <a:gd name="connsiteX7" fmla="*/ 936291 w 936338"/>
                        <a:gd name="connsiteY7" fmla="*/ 347534 h 764796"/>
                        <a:gd name="connsiteX8" fmla="*/ 737752 w 936338"/>
                        <a:gd name="connsiteY8" fmla="*/ 712876 h 764796"/>
                        <a:gd name="connsiteX9" fmla="*/ 496231 w 936338"/>
                        <a:gd name="connsiteY9" fmla="*/ 763984 h 764796"/>
                        <a:gd name="connsiteX10" fmla="*/ 243161 w 936338"/>
                        <a:gd name="connsiteY10" fmla="*/ 710693 h 764796"/>
                        <a:gd name="connsiteX11" fmla="*/ 64838 w 936338"/>
                        <a:gd name="connsiteY11" fmla="*/ 590218 h 764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936338" h="764796">
                          <a:moveTo>
                            <a:pt x="64838" y="590218"/>
                          </a:moveTo>
                          <a:cubicBezTo>
                            <a:pt x="24391" y="542548"/>
                            <a:pt x="3259" y="493432"/>
                            <a:pt x="477" y="424672"/>
                          </a:cubicBezTo>
                          <a:cubicBezTo>
                            <a:pt x="-2305" y="355912"/>
                            <a:pt x="6254" y="244103"/>
                            <a:pt x="48146" y="177654"/>
                          </a:cubicBezTo>
                          <a:cubicBezTo>
                            <a:pt x="82200" y="88670"/>
                            <a:pt x="194483" y="54792"/>
                            <a:pt x="264830" y="25976"/>
                          </a:cubicBezTo>
                          <a:cubicBezTo>
                            <a:pt x="335177" y="-2840"/>
                            <a:pt x="410280" y="-3911"/>
                            <a:pt x="470229" y="4756"/>
                          </a:cubicBezTo>
                          <a:cubicBezTo>
                            <a:pt x="530178" y="13423"/>
                            <a:pt x="580028" y="46275"/>
                            <a:pt x="624522" y="77980"/>
                          </a:cubicBezTo>
                          <a:cubicBezTo>
                            <a:pt x="669016" y="109685"/>
                            <a:pt x="683790" y="152230"/>
                            <a:pt x="737196" y="194989"/>
                          </a:cubicBezTo>
                          <a:cubicBezTo>
                            <a:pt x="790602" y="237748"/>
                            <a:pt x="937736" y="189356"/>
                            <a:pt x="936291" y="347534"/>
                          </a:cubicBezTo>
                          <a:cubicBezTo>
                            <a:pt x="939180" y="423373"/>
                            <a:pt x="808206" y="651413"/>
                            <a:pt x="737752" y="712876"/>
                          </a:cubicBezTo>
                          <a:cubicBezTo>
                            <a:pt x="667298" y="774339"/>
                            <a:pt x="578663" y="764348"/>
                            <a:pt x="496231" y="763984"/>
                          </a:cubicBezTo>
                          <a:cubicBezTo>
                            <a:pt x="413799" y="763620"/>
                            <a:pt x="315060" y="739654"/>
                            <a:pt x="243161" y="710693"/>
                          </a:cubicBezTo>
                          <a:cubicBezTo>
                            <a:pt x="171262" y="681732"/>
                            <a:pt x="105285" y="637888"/>
                            <a:pt x="64838" y="590218"/>
                          </a:cubicBezTo>
                          <a:close/>
                        </a:path>
                      </a:pathLst>
                    </a:custGeom>
                    <a:solidFill>
                      <a:srgbClr val="FAD7B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860" name="Szabadkézi sokszög 859"/>
                    <p:cNvSpPr/>
                    <p:nvPr/>
                  </p:nvSpPr>
                  <p:spPr>
                    <a:xfrm rot="20820000" flipH="1">
                      <a:off x="10092022" y="2795333"/>
                      <a:ext cx="39787" cy="65452"/>
                    </a:xfrm>
                    <a:custGeom>
                      <a:avLst/>
                      <a:gdLst>
                        <a:gd name="connsiteX0" fmla="*/ 0 w 501161"/>
                        <a:gd name="connsiteY0" fmla="*/ 0 h 929031"/>
                        <a:gd name="connsiteX1" fmla="*/ 475488 w 501161"/>
                        <a:gd name="connsiteY1" fmla="*/ 336500 h 929031"/>
                        <a:gd name="connsiteX2" fmla="*/ 395021 w 501161"/>
                        <a:gd name="connsiteY2" fmla="*/ 929031 h 929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01161" h="929031">
                          <a:moveTo>
                            <a:pt x="0" y="0"/>
                          </a:moveTo>
                          <a:cubicBezTo>
                            <a:pt x="204825" y="90831"/>
                            <a:pt x="409651" y="181662"/>
                            <a:pt x="475488" y="336500"/>
                          </a:cubicBezTo>
                          <a:cubicBezTo>
                            <a:pt x="541325" y="491338"/>
                            <a:pt x="468173" y="710184"/>
                            <a:pt x="395021" y="929031"/>
                          </a:cubicBezTo>
                        </a:path>
                      </a:pathLst>
                    </a:custGeom>
                    <a:noFill/>
                    <a:ln w="28575" cap="rnd">
                      <a:solidFill>
                        <a:schemeClr val="accent2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861" name="Ellipszis 3"/>
                    <p:cNvSpPr/>
                    <p:nvPr/>
                  </p:nvSpPr>
                  <p:spPr>
                    <a:xfrm rot="20868999" flipH="1">
                      <a:off x="8895930" y="2789666"/>
                      <a:ext cx="1215646" cy="702560"/>
                    </a:xfrm>
                    <a:custGeom>
                      <a:avLst/>
                      <a:gdLst>
                        <a:gd name="connsiteX0" fmla="*/ 0 w 1632319"/>
                        <a:gd name="connsiteY0" fmla="*/ 427575 h 855149"/>
                        <a:gd name="connsiteX1" fmla="*/ 816160 w 1632319"/>
                        <a:gd name="connsiteY1" fmla="*/ 0 h 855149"/>
                        <a:gd name="connsiteX2" fmla="*/ 1632320 w 1632319"/>
                        <a:gd name="connsiteY2" fmla="*/ 427575 h 855149"/>
                        <a:gd name="connsiteX3" fmla="*/ 816160 w 1632319"/>
                        <a:gd name="connsiteY3" fmla="*/ 855150 h 855149"/>
                        <a:gd name="connsiteX4" fmla="*/ 0 w 1632319"/>
                        <a:gd name="connsiteY4" fmla="*/ 427575 h 855149"/>
                        <a:gd name="connsiteX0" fmla="*/ 15256 w 1647576"/>
                        <a:gd name="connsiteY0" fmla="*/ 427575 h 855150"/>
                        <a:gd name="connsiteX1" fmla="*/ 831416 w 1647576"/>
                        <a:gd name="connsiteY1" fmla="*/ 0 h 855150"/>
                        <a:gd name="connsiteX2" fmla="*/ 1647576 w 1647576"/>
                        <a:gd name="connsiteY2" fmla="*/ 427575 h 855150"/>
                        <a:gd name="connsiteX3" fmla="*/ 831416 w 1647576"/>
                        <a:gd name="connsiteY3" fmla="*/ 855150 h 855150"/>
                        <a:gd name="connsiteX4" fmla="*/ 15256 w 1647576"/>
                        <a:gd name="connsiteY4" fmla="*/ 427575 h 855150"/>
                        <a:gd name="connsiteX0" fmla="*/ 11890 w 1630316"/>
                        <a:gd name="connsiteY0" fmla="*/ 492337 h 856509"/>
                        <a:gd name="connsiteX1" fmla="*/ 814156 w 1630316"/>
                        <a:gd name="connsiteY1" fmla="*/ 408 h 856509"/>
                        <a:gd name="connsiteX2" fmla="*/ 1630316 w 1630316"/>
                        <a:gd name="connsiteY2" fmla="*/ 427983 h 856509"/>
                        <a:gd name="connsiteX3" fmla="*/ 814156 w 1630316"/>
                        <a:gd name="connsiteY3" fmla="*/ 855558 h 856509"/>
                        <a:gd name="connsiteX4" fmla="*/ 11890 w 1630316"/>
                        <a:gd name="connsiteY4" fmla="*/ 492337 h 856509"/>
                        <a:gd name="connsiteX0" fmla="*/ 12226 w 1754160"/>
                        <a:gd name="connsiteY0" fmla="*/ 495011 h 862185"/>
                        <a:gd name="connsiteX1" fmla="*/ 814492 w 1754160"/>
                        <a:gd name="connsiteY1" fmla="*/ 3082 h 862185"/>
                        <a:gd name="connsiteX2" fmla="*/ 1754160 w 1754160"/>
                        <a:gd name="connsiteY2" fmla="*/ 344121 h 862185"/>
                        <a:gd name="connsiteX3" fmla="*/ 814492 w 1754160"/>
                        <a:gd name="connsiteY3" fmla="*/ 858232 h 862185"/>
                        <a:gd name="connsiteX4" fmla="*/ 12226 w 1754160"/>
                        <a:gd name="connsiteY4" fmla="*/ 495011 h 862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54160" h="862185">
                          <a:moveTo>
                            <a:pt x="12226" y="495011"/>
                          </a:moveTo>
                          <a:cubicBezTo>
                            <a:pt x="118914" y="198415"/>
                            <a:pt x="524170" y="28230"/>
                            <a:pt x="814492" y="3082"/>
                          </a:cubicBezTo>
                          <a:cubicBezTo>
                            <a:pt x="1104814" y="-22066"/>
                            <a:pt x="1754160" y="107978"/>
                            <a:pt x="1754160" y="344121"/>
                          </a:cubicBezTo>
                          <a:cubicBezTo>
                            <a:pt x="1754160" y="580264"/>
                            <a:pt x="1104814" y="833084"/>
                            <a:pt x="814492" y="858232"/>
                          </a:cubicBezTo>
                          <a:cubicBezTo>
                            <a:pt x="524170" y="883380"/>
                            <a:pt x="-94462" y="791607"/>
                            <a:pt x="12226" y="495011"/>
                          </a:cubicBezTo>
                          <a:close/>
                        </a:path>
                      </a:pathLst>
                    </a:custGeom>
                    <a:solidFill>
                      <a:srgbClr val="0076A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862" name="Ellipszis 138"/>
                    <p:cNvSpPr/>
                    <p:nvPr/>
                  </p:nvSpPr>
                  <p:spPr>
                    <a:xfrm flipH="1">
                      <a:off x="10122211" y="2601113"/>
                      <a:ext cx="398874" cy="573319"/>
                    </a:xfrm>
                    <a:custGeom>
                      <a:avLst/>
                      <a:gdLst>
                        <a:gd name="connsiteX0" fmla="*/ 0 w 1105469"/>
                        <a:gd name="connsiteY0" fmla="*/ 511791 h 1023582"/>
                        <a:gd name="connsiteX1" fmla="*/ 552735 w 1105469"/>
                        <a:gd name="connsiteY1" fmla="*/ 0 h 1023582"/>
                        <a:gd name="connsiteX2" fmla="*/ 1105470 w 1105469"/>
                        <a:gd name="connsiteY2" fmla="*/ 511791 h 1023582"/>
                        <a:gd name="connsiteX3" fmla="*/ 552735 w 1105469"/>
                        <a:gd name="connsiteY3" fmla="*/ 1023582 h 1023582"/>
                        <a:gd name="connsiteX4" fmla="*/ 0 w 1105469"/>
                        <a:gd name="connsiteY4" fmla="*/ 511791 h 1023582"/>
                        <a:gd name="connsiteX0" fmla="*/ 0 w 1113125"/>
                        <a:gd name="connsiteY0" fmla="*/ 520546 h 1032337"/>
                        <a:gd name="connsiteX1" fmla="*/ 552735 w 1113125"/>
                        <a:gd name="connsiteY1" fmla="*/ 8755 h 1032337"/>
                        <a:gd name="connsiteX2" fmla="*/ 802367 w 1113125"/>
                        <a:gd name="connsiteY2" fmla="*/ 220657 h 1032337"/>
                        <a:gd name="connsiteX3" fmla="*/ 1105470 w 1113125"/>
                        <a:gd name="connsiteY3" fmla="*/ 520546 h 1032337"/>
                        <a:gd name="connsiteX4" fmla="*/ 552735 w 1113125"/>
                        <a:gd name="connsiteY4" fmla="*/ 1032337 h 1032337"/>
                        <a:gd name="connsiteX5" fmla="*/ 0 w 1113125"/>
                        <a:gd name="connsiteY5" fmla="*/ 520546 h 1032337"/>
                        <a:gd name="connsiteX0" fmla="*/ 2243 w 1115368"/>
                        <a:gd name="connsiteY0" fmla="*/ 467215 h 979006"/>
                        <a:gd name="connsiteX1" fmla="*/ 377298 w 1115368"/>
                        <a:gd name="connsiteY1" fmla="*/ 11762 h 979006"/>
                        <a:gd name="connsiteX2" fmla="*/ 804610 w 1115368"/>
                        <a:gd name="connsiteY2" fmla="*/ 167326 h 979006"/>
                        <a:gd name="connsiteX3" fmla="*/ 1107713 w 1115368"/>
                        <a:gd name="connsiteY3" fmla="*/ 467215 h 979006"/>
                        <a:gd name="connsiteX4" fmla="*/ 554978 w 1115368"/>
                        <a:gd name="connsiteY4" fmla="*/ 979006 h 979006"/>
                        <a:gd name="connsiteX5" fmla="*/ 2243 w 1115368"/>
                        <a:gd name="connsiteY5" fmla="*/ 467215 h 979006"/>
                        <a:gd name="connsiteX0" fmla="*/ 22452 w 1135577"/>
                        <a:gd name="connsiteY0" fmla="*/ 455546 h 967337"/>
                        <a:gd name="connsiteX1" fmla="*/ 135769 w 1135577"/>
                        <a:gd name="connsiteY1" fmla="*/ 138322 h 967337"/>
                        <a:gd name="connsiteX2" fmla="*/ 397507 w 1135577"/>
                        <a:gd name="connsiteY2" fmla="*/ 93 h 967337"/>
                        <a:gd name="connsiteX3" fmla="*/ 824819 w 1135577"/>
                        <a:gd name="connsiteY3" fmla="*/ 155657 h 967337"/>
                        <a:gd name="connsiteX4" fmla="*/ 1127922 w 1135577"/>
                        <a:gd name="connsiteY4" fmla="*/ 455546 h 967337"/>
                        <a:gd name="connsiteX5" fmla="*/ 575187 w 1135577"/>
                        <a:gd name="connsiteY5" fmla="*/ 967337 h 967337"/>
                        <a:gd name="connsiteX6" fmla="*/ 22452 w 1135577"/>
                        <a:gd name="connsiteY6" fmla="*/ 455546 h 967337"/>
                        <a:gd name="connsiteX0" fmla="*/ 59605 w 1042721"/>
                        <a:gd name="connsiteY0" fmla="*/ 550886 h 967955"/>
                        <a:gd name="connsiteX1" fmla="*/ 42913 w 1042721"/>
                        <a:gd name="connsiteY1" fmla="*/ 138322 h 967955"/>
                        <a:gd name="connsiteX2" fmla="*/ 304651 w 1042721"/>
                        <a:gd name="connsiteY2" fmla="*/ 93 h 967955"/>
                        <a:gd name="connsiteX3" fmla="*/ 731963 w 1042721"/>
                        <a:gd name="connsiteY3" fmla="*/ 155657 h 967955"/>
                        <a:gd name="connsiteX4" fmla="*/ 1035066 w 1042721"/>
                        <a:gd name="connsiteY4" fmla="*/ 455546 h 967955"/>
                        <a:gd name="connsiteX5" fmla="*/ 482331 w 1042721"/>
                        <a:gd name="connsiteY5" fmla="*/ 967337 h 967955"/>
                        <a:gd name="connsiteX6" fmla="*/ 59605 w 1042721"/>
                        <a:gd name="connsiteY6" fmla="*/ 550886 h 967955"/>
                        <a:gd name="connsiteX0" fmla="*/ 60348 w 1043464"/>
                        <a:gd name="connsiteY0" fmla="*/ 550886 h 756443"/>
                        <a:gd name="connsiteX1" fmla="*/ 43656 w 1043464"/>
                        <a:gd name="connsiteY1" fmla="*/ 138322 h 756443"/>
                        <a:gd name="connsiteX2" fmla="*/ 305394 w 1043464"/>
                        <a:gd name="connsiteY2" fmla="*/ 93 h 756443"/>
                        <a:gd name="connsiteX3" fmla="*/ 732706 w 1043464"/>
                        <a:gd name="connsiteY3" fmla="*/ 155657 h 756443"/>
                        <a:gd name="connsiteX4" fmla="*/ 1035809 w 1043464"/>
                        <a:gd name="connsiteY4" fmla="*/ 455546 h 756443"/>
                        <a:gd name="connsiteX5" fmla="*/ 496075 w 1043464"/>
                        <a:gd name="connsiteY5" fmla="*/ 754988 h 756443"/>
                        <a:gd name="connsiteX6" fmla="*/ 60348 w 1043464"/>
                        <a:gd name="connsiteY6" fmla="*/ 550886 h 756443"/>
                        <a:gd name="connsiteX0" fmla="*/ 60348 w 931004"/>
                        <a:gd name="connsiteY0" fmla="*/ 550886 h 758738"/>
                        <a:gd name="connsiteX1" fmla="*/ 43656 w 931004"/>
                        <a:gd name="connsiteY1" fmla="*/ 138322 h 758738"/>
                        <a:gd name="connsiteX2" fmla="*/ 305394 w 931004"/>
                        <a:gd name="connsiteY2" fmla="*/ 93 h 758738"/>
                        <a:gd name="connsiteX3" fmla="*/ 732706 w 931004"/>
                        <a:gd name="connsiteY3" fmla="*/ 155657 h 758738"/>
                        <a:gd name="connsiteX4" fmla="*/ 918800 w 931004"/>
                        <a:gd name="connsiteY4" fmla="*/ 386208 h 758738"/>
                        <a:gd name="connsiteX5" fmla="*/ 496075 w 931004"/>
                        <a:gd name="connsiteY5" fmla="*/ 754988 h 758738"/>
                        <a:gd name="connsiteX6" fmla="*/ 60348 w 931004"/>
                        <a:gd name="connsiteY6" fmla="*/ 550886 h 758738"/>
                        <a:gd name="connsiteX0" fmla="*/ 60348 w 918838"/>
                        <a:gd name="connsiteY0" fmla="*/ 550886 h 755866"/>
                        <a:gd name="connsiteX1" fmla="*/ 43656 w 918838"/>
                        <a:gd name="connsiteY1" fmla="*/ 138322 h 755866"/>
                        <a:gd name="connsiteX2" fmla="*/ 305394 w 918838"/>
                        <a:gd name="connsiteY2" fmla="*/ 93 h 755866"/>
                        <a:gd name="connsiteX3" fmla="*/ 732706 w 918838"/>
                        <a:gd name="connsiteY3" fmla="*/ 155657 h 755866"/>
                        <a:gd name="connsiteX4" fmla="*/ 918800 w 918838"/>
                        <a:gd name="connsiteY4" fmla="*/ 386208 h 755866"/>
                        <a:gd name="connsiteX5" fmla="*/ 689371 w 918838"/>
                        <a:gd name="connsiteY5" fmla="*/ 615022 h 755866"/>
                        <a:gd name="connsiteX6" fmla="*/ 496075 w 918838"/>
                        <a:gd name="connsiteY6" fmla="*/ 754988 h 755866"/>
                        <a:gd name="connsiteX7" fmla="*/ 60348 w 918838"/>
                        <a:gd name="connsiteY7" fmla="*/ 550886 h 755866"/>
                        <a:gd name="connsiteX0" fmla="*/ 60348 w 918838"/>
                        <a:gd name="connsiteY0" fmla="*/ 585523 h 790503"/>
                        <a:gd name="connsiteX1" fmla="*/ 43656 w 918838"/>
                        <a:gd name="connsiteY1" fmla="*/ 172959 h 790503"/>
                        <a:gd name="connsiteX2" fmla="*/ 465739 w 918838"/>
                        <a:gd name="connsiteY2" fmla="*/ 61 h 790503"/>
                        <a:gd name="connsiteX3" fmla="*/ 732706 w 918838"/>
                        <a:gd name="connsiteY3" fmla="*/ 190294 h 790503"/>
                        <a:gd name="connsiteX4" fmla="*/ 918800 w 918838"/>
                        <a:gd name="connsiteY4" fmla="*/ 420845 h 790503"/>
                        <a:gd name="connsiteX5" fmla="*/ 689371 w 918838"/>
                        <a:gd name="connsiteY5" fmla="*/ 649659 h 790503"/>
                        <a:gd name="connsiteX6" fmla="*/ 496075 w 918838"/>
                        <a:gd name="connsiteY6" fmla="*/ 789625 h 790503"/>
                        <a:gd name="connsiteX7" fmla="*/ 60348 w 918838"/>
                        <a:gd name="connsiteY7" fmla="*/ 585523 h 790503"/>
                        <a:gd name="connsiteX0" fmla="*/ 60348 w 910173"/>
                        <a:gd name="connsiteY0" fmla="*/ 585523 h 790503"/>
                        <a:gd name="connsiteX1" fmla="*/ 43656 w 910173"/>
                        <a:gd name="connsiteY1" fmla="*/ 172959 h 790503"/>
                        <a:gd name="connsiteX2" fmla="*/ 465739 w 910173"/>
                        <a:gd name="connsiteY2" fmla="*/ 61 h 790503"/>
                        <a:gd name="connsiteX3" fmla="*/ 732706 w 910173"/>
                        <a:gd name="connsiteY3" fmla="*/ 190294 h 790503"/>
                        <a:gd name="connsiteX4" fmla="*/ 910133 w 910173"/>
                        <a:gd name="connsiteY4" fmla="*/ 316837 h 790503"/>
                        <a:gd name="connsiteX5" fmla="*/ 689371 w 910173"/>
                        <a:gd name="connsiteY5" fmla="*/ 649659 h 790503"/>
                        <a:gd name="connsiteX6" fmla="*/ 496075 w 910173"/>
                        <a:gd name="connsiteY6" fmla="*/ 789625 h 790503"/>
                        <a:gd name="connsiteX7" fmla="*/ 60348 w 910173"/>
                        <a:gd name="connsiteY7" fmla="*/ 585523 h 790503"/>
                        <a:gd name="connsiteX0" fmla="*/ 60348 w 910173"/>
                        <a:gd name="connsiteY0" fmla="*/ 585523 h 790503"/>
                        <a:gd name="connsiteX1" fmla="*/ 43656 w 910173"/>
                        <a:gd name="connsiteY1" fmla="*/ 172959 h 790503"/>
                        <a:gd name="connsiteX2" fmla="*/ 465739 w 910173"/>
                        <a:gd name="connsiteY2" fmla="*/ 61 h 790503"/>
                        <a:gd name="connsiteX3" fmla="*/ 732706 w 910173"/>
                        <a:gd name="connsiteY3" fmla="*/ 190294 h 790503"/>
                        <a:gd name="connsiteX4" fmla="*/ 910133 w 910173"/>
                        <a:gd name="connsiteY4" fmla="*/ 316837 h 790503"/>
                        <a:gd name="connsiteX5" fmla="*/ 689371 w 910173"/>
                        <a:gd name="connsiteY5" fmla="*/ 649659 h 790503"/>
                        <a:gd name="connsiteX6" fmla="*/ 496075 w 910173"/>
                        <a:gd name="connsiteY6" fmla="*/ 789625 h 790503"/>
                        <a:gd name="connsiteX7" fmla="*/ 60348 w 910173"/>
                        <a:gd name="connsiteY7" fmla="*/ 585523 h 790503"/>
                        <a:gd name="connsiteX0" fmla="*/ 60348 w 931836"/>
                        <a:gd name="connsiteY0" fmla="*/ 585523 h 790503"/>
                        <a:gd name="connsiteX1" fmla="*/ 43656 w 931836"/>
                        <a:gd name="connsiteY1" fmla="*/ 172959 h 790503"/>
                        <a:gd name="connsiteX2" fmla="*/ 465739 w 931836"/>
                        <a:gd name="connsiteY2" fmla="*/ 61 h 790503"/>
                        <a:gd name="connsiteX3" fmla="*/ 732706 w 931836"/>
                        <a:gd name="connsiteY3" fmla="*/ 190294 h 790503"/>
                        <a:gd name="connsiteX4" fmla="*/ 931801 w 931836"/>
                        <a:gd name="connsiteY4" fmla="*/ 342839 h 790503"/>
                        <a:gd name="connsiteX5" fmla="*/ 689371 w 931836"/>
                        <a:gd name="connsiteY5" fmla="*/ 649659 h 790503"/>
                        <a:gd name="connsiteX6" fmla="*/ 496075 w 931836"/>
                        <a:gd name="connsiteY6" fmla="*/ 789625 h 790503"/>
                        <a:gd name="connsiteX7" fmla="*/ 60348 w 931836"/>
                        <a:gd name="connsiteY7" fmla="*/ 585523 h 790503"/>
                        <a:gd name="connsiteX0" fmla="*/ 60100 w 931588"/>
                        <a:gd name="connsiteY0" fmla="*/ 585523 h 760553"/>
                        <a:gd name="connsiteX1" fmla="*/ 43408 w 931588"/>
                        <a:gd name="connsiteY1" fmla="*/ 172959 h 760553"/>
                        <a:gd name="connsiteX2" fmla="*/ 465491 w 931588"/>
                        <a:gd name="connsiteY2" fmla="*/ 61 h 760553"/>
                        <a:gd name="connsiteX3" fmla="*/ 732458 w 931588"/>
                        <a:gd name="connsiteY3" fmla="*/ 190294 h 760553"/>
                        <a:gd name="connsiteX4" fmla="*/ 931553 w 931588"/>
                        <a:gd name="connsiteY4" fmla="*/ 342839 h 760553"/>
                        <a:gd name="connsiteX5" fmla="*/ 689123 w 931588"/>
                        <a:gd name="connsiteY5" fmla="*/ 649659 h 760553"/>
                        <a:gd name="connsiteX6" fmla="*/ 491493 w 931588"/>
                        <a:gd name="connsiteY6" fmla="*/ 759289 h 760553"/>
                        <a:gd name="connsiteX7" fmla="*/ 60100 w 931588"/>
                        <a:gd name="connsiteY7" fmla="*/ 585523 h 760553"/>
                        <a:gd name="connsiteX0" fmla="*/ 60100 w 931588"/>
                        <a:gd name="connsiteY0" fmla="*/ 598884 h 773914"/>
                        <a:gd name="connsiteX1" fmla="*/ 43408 w 931588"/>
                        <a:gd name="connsiteY1" fmla="*/ 186320 h 773914"/>
                        <a:gd name="connsiteX2" fmla="*/ 260092 w 931588"/>
                        <a:gd name="connsiteY2" fmla="*/ 34642 h 773914"/>
                        <a:gd name="connsiteX3" fmla="*/ 465491 w 931588"/>
                        <a:gd name="connsiteY3" fmla="*/ 13422 h 773914"/>
                        <a:gd name="connsiteX4" fmla="*/ 732458 w 931588"/>
                        <a:gd name="connsiteY4" fmla="*/ 203655 h 773914"/>
                        <a:gd name="connsiteX5" fmla="*/ 931553 w 931588"/>
                        <a:gd name="connsiteY5" fmla="*/ 356200 h 773914"/>
                        <a:gd name="connsiteX6" fmla="*/ 689123 w 931588"/>
                        <a:gd name="connsiteY6" fmla="*/ 663020 h 773914"/>
                        <a:gd name="connsiteX7" fmla="*/ 491493 w 931588"/>
                        <a:gd name="connsiteY7" fmla="*/ 772650 h 773914"/>
                        <a:gd name="connsiteX8" fmla="*/ 60100 w 931588"/>
                        <a:gd name="connsiteY8" fmla="*/ 598884 h 773914"/>
                        <a:gd name="connsiteX0" fmla="*/ 60100 w 931588"/>
                        <a:gd name="connsiteY0" fmla="*/ 590218 h 765248"/>
                        <a:gd name="connsiteX1" fmla="*/ 43408 w 931588"/>
                        <a:gd name="connsiteY1" fmla="*/ 177654 h 765248"/>
                        <a:gd name="connsiteX2" fmla="*/ 260092 w 931588"/>
                        <a:gd name="connsiteY2" fmla="*/ 25976 h 765248"/>
                        <a:gd name="connsiteX3" fmla="*/ 465491 w 931588"/>
                        <a:gd name="connsiteY3" fmla="*/ 4756 h 765248"/>
                        <a:gd name="connsiteX4" fmla="*/ 619784 w 931588"/>
                        <a:gd name="connsiteY4" fmla="*/ 77980 h 765248"/>
                        <a:gd name="connsiteX5" fmla="*/ 732458 w 931588"/>
                        <a:gd name="connsiteY5" fmla="*/ 194989 h 765248"/>
                        <a:gd name="connsiteX6" fmla="*/ 931553 w 931588"/>
                        <a:gd name="connsiteY6" fmla="*/ 347534 h 765248"/>
                        <a:gd name="connsiteX7" fmla="*/ 689123 w 931588"/>
                        <a:gd name="connsiteY7" fmla="*/ 654354 h 765248"/>
                        <a:gd name="connsiteX8" fmla="*/ 491493 w 931588"/>
                        <a:gd name="connsiteY8" fmla="*/ 763984 h 765248"/>
                        <a:gd name="connsiteX9" fmla="*/ 60100 w 931588"/>
                        <a:gd name="connsiteY9" fmla="*/ 590218 h 765248"/>
                        <a:gd name="connsiteX0" fmla="*/ 47500 w 918988"/>
                        <a:gd name="connsiteY0" fmla="*/ 590218 h 765586"/>
                        <a:gd name="connsiteX1" fmla="*/ 30808 w 918988"/>
                        <a:gd name="connsiteY1" fmla="*/ 177654 h 765586"/>
                        <a:gd name="connsiteX2" fmla="*/ 247492 w 918988"/>
                        <a:gd name="connsiteY2" fmla="*/ 25976 h 765586"/>
                        <a:gd name="connsiteX3" fmla="*/ 452891 w 918988"/>
                        <a:gd name="connsiteY3" fmla="*/ 4756 h 765586"/>
                        <a:gd name="connsiteX4" fmla="*/ 607184 w 918988"/>
                        <a:gd name="connsiteY4" fmla="*/ 77980 h 765586"/>
                        <a:gd name="connsiteX5" fmla="*/ 719858 w 918988"/>
                        <a:gd name="connsiteY5" fmla="*/ 194989 h 765586"/>
                        <a:gd name="connsiteX6" fmla="*/ 918953 w 918988"/>
                        <a:gd name="connsiteY6" fmla="*/ 347534 h 765586"/>
                        <a:gd name="connsiteX7" fmla="*/ 676523 w 918988"/>
                        <a:gd name="connsiteY7" fmla="*/ 654354 h 765586"/>
                        <a:gd name="connsiteX8" fmla="*/ 478893 w 918988"/>
                        <a:gd name="connsiteY8" fmla="*/ 763984 h 765586"/>
                        <a:gd name="connsiteX9" fmla="*/ 225823 w 918988"/>
                        <a:gd name="connsiteY9" fmla="*/ 710693 h 765586"/>
                        <a:gd name="connsiteX10" fmla="*/ 47500 w 918988"/>
                        <a:gd name="connsiteY10" fmla="*/ 590218 h 765586"/>
                        <a:gd name="connsiteX0" fmla="*/ 64838 w 936326"/>
                        <a:gd name="connsiteY0" fmla="*/ 590218 h 765586"/>
                        <a:gd name="connsiteX1" fmla="*/ 477 w 936326"/>
                        <a:gd name="connsiteY1" fmla="*/ 424672 h 765586"/>
                        <a:gd name="connsiteX2" fmla="*/ 48146 w 936326"/>
                        <a:gd name="connsiteY2" fmla="*/ 177654 h 765586"/>
                        <a:gd name="connsiteX3" fmla="*/ 264830 w 936326"/>
                        <a:gd name="connsiteY3" fmla="*/ 25976 h 765586"/>
                        <a:gd name="connsiteX4" fmla="*/ 470229 w 936326"/>
                        <a:gd name="connsiteY4" fmla="*/ 4756 h 765586"/>
                        <a:gd name="connsiteX5" fmla="*/ 624522 w 936326"/>
                        <a:gd name="connsiteY5" fmla="*/ 77980 h 765586"/>
                        <a:gd name="connsiteX6" fmla="*/ 737196 w 936326"/>
                        <a:gd name="connsiteY6" fmla="*/ 194989 h 765586"/>
                        <a:gd name="connsiteX7" fmla="*/ 936291 w 936326"/>
                        <a:gd name="connsiteY7" fmla="*/ 347534 h 765586"/>
                        <a:gd name="connsiteX8" fmla="*/ 693861 w 936326"/>
                        <a:gd name="connsiteY8" fmla="*/ 654354 h 765586"/>
                        <a:gd name="connsiteX9" fmla="*/ 496231 w 936326"/>
                        <a:gd name="connsiteY9" fmla="*/ 763984 h 765586"/>
                        <a:gd name="connsiteX10" fmla="*/ 243161 w 936326"/>
                        <a:gd name="connsiteY10" fmla="*/ 710693 h 765586"/>
                        <a:gd name="connsiteX11" fmla="*/ 64838 w 936326"/>
                        <a:gd name="connsiteY11" fmla="*/ 590218 h 765586"/>
                        <a:gd name="connsiteX0" fmla="*/ 64838 w 936338"/>
                        <a:gd name="connsiteY0" fmla="*/ 590218 h 764796"/>
                        <a:gd name="connsiteX1" fmla="*/ 477 w 936338"/>
                        <a:gd name="connsiteY1" fmla="*/ 424672 h 764796"/>
                        <a:gd name="connsiteX2" fmla="*/ 48146 w 936338"/>
                        <a:gd name="connsiteY2" fmla="*/ 177654 h 764796"/>
                        <a:gd name="connsiteX3" fmla="*/ 264830 w 936338"/>
                        <a:gd name="connsiteY3" fmla="*/ 25976 h 764796"/>
                        <a:gd name="connsiteX4" fmla="*/ 470229 w 936338"/>
                        <a:gd name="connsiteY4" fmla="*/ 4756 h 764796"/>
                        <a:gd name="connsiteX5" fmla="*/ 624522 w 936338"/>
                        <a:gd name="connsiteY5" fmla="*/ 77980 h 764796"/>
                        <a:gd name="connsiteX6" fmla="*/ 737196 w 936338"/>
                        <a:gd name="connsiteY6" fmla="*/ 194989 h 764796"/>
                        <a:gd name="connsiteX7" fmla="*/ 936291 w 936338"/>
                        <a:gd name="connsiteY7" fmla="*/ 347534 h 764796"/>
                        <a:gd name="connsiteX8" fmla="*/ 737752 w 936338"/>
                        <a:gd name="connsiteY8" fmla="*/ 712876 h 764796"/>
                        <a:gd name="connsiteX9" fmla="*/ 496231 w 936338"/>
                        <a:gd name="connsiteY9" fmla="*/ 763984 h 764796"/>
                        <a:gd name="connsiteX10" fmla="*/ 243161 w 936338"/>
                        <a:gd name="connsiteY10" fmla="*/ 710693 h 764796"/>
                        <a:gd name="connsiteX11" fmla="*/ 64838 w 936338"/>
                        <a:gd name="connsiteY11" fmla="*/ 590218 h 764796"/>
                        <a:gd name="connsiteX0" fmla="*/ 64838 w 937949"/>
                        <a:gd name="connsiteY0" fmla="*/ 590218 h 764796"/>
                        <a:gd name="connsiteX1" fmla="*/ 477 w 937949"/>
                        <a:gd name="connsiteY1" fmla="*/ 424672 h 764796"/>
                        <a:gd name="connsiteX2" fmla="*/ 48146 w 937949"/>
                        <a:gd name="connsiteY2" fmla="*/ 177654 h 764796"/>
                        <a:gd name="connsiteX3" fmla="*/ 264830 w 937949"/>
                        <a:gd name="connsiteY3" fmla="*/ 25976 h 764796"/>
                        <a:gd name="connsiteX4" fmla="*/ 470229 w 937949"/>
                        <a:gd name="connsiteY4" fmla="*/ 4756 h 764796"/>
                        <a:gd name="connsiteX5" fmla="*/ 624522 w 937949"/>
                        <a:gd name="connsiteY5" fmla="*/ 77980 h 764796"/>
                        <a:gd name="connsiteX6" fmla="*/ 936291 w 937949"/>
                        <a:gd name="connsiteY6" fmla="*/ 347534 h 764796"/>
                        <a:gd name="connsiteX7" fmla="*/ 737752 w 937949"/>
                        <a:gd name="connsiteY7" fmla="*/ 712876 h 764796"/>
                        <a:gd name="connsiteX8" fmla="*/ 496231 w 937949"/>
                        <a:gd name="connsiteY8" fmla="*/ 763984 h 764796"/>
                        <a:gd name="connsiteX9" fmla="*/ 243161 w 937949"/>
                        <a:gd name="connsiteY9" fmla="*/ 710693 h 764796"/>
                        <a:gd name="connsiteX10" fmla="*/ 64838 w 937949"/>
                        <a:gd name="connsiteY10" fmla="*/ 590218 h 764796"/>
                        <a:gd name="connsiteX0" fmla="*/ 64838 w 943544"/>
                        <a:gd name="connsiteY0" fmla="*/ 610183 h 784761"/>
                        <a:gd name="connsiteX1" fmla="*/ 477 w 943544"/>
                        <a:gd name="connsiteY1" fmla="*/ 444637 h 784761"/>
                        <a:gd name="connsiteX2" fmla="*/ 48146 w 943544"/>
                        <a:gd name="connsiteY2" fmla="*/ 197619 h 784761"/>
                        <a:gd name="connsiteX3" fmla="*/ 264830 w 943544"/>
                        <a:gd name="connsiteY3" fmla="*/ 45941 h 784761"/>
                        <a:gd name="connsiteX4" fmla="*/ 470229 w 943544"/>
                        <a:gd name="connsiteY4" fmla="*/ 24721 h 784761"/>
                        <a:gd name="connsiteX5" fmla="*/ 936291 w 943544"/>
                        <a:gd name="connsiteY5" fmla="*/ 367499 h 784761"/>
                        <a:gd name="connsiteX6" fmla="*/ 737752 w 943544"/>
                        <a:gd name="connsiteY6" fmla="*/ 732841 h 784761"/>
                        <a:gd name="connsiteX7" fmla="*/ 496231 w 943544"/>
                        <a:gd name="connsiteY7" fmla="*/ 783949 h 784761"/>
                        <a:gd name="connsiteX8" fmla="*/ 243161 w 943544"/>
                        <a:gd name="connsiteY8" fmla="*/ 730658 h 784761"/>
                        <a:gd name="connsiteX9" fmla="*/ 64838 w 943544"/>
                        <a:gd name="connsiteY9" fmla="*/ 610183 h 784761"/>
                        <a:gd name="connsiteX0" fmla="*/ 64838 w 953921"/>
                        <a:gd name="connsiteY0" fmla="*/ 569505 h 744083"/>
                        <a:gd name="connsiteX1" fmla="*/ 477 w 953921"/>
                        <a:gd name="connsiteY1" fmla="*/ 403959 h 744083"/>
                        <a:gd name="connsiteX2" fmla="*/ 48146 w 953921"/>
                        <a:gd name="connsiteY2" fmla="*/ 156941 h 744083"/>
                        <a:gd name="connsiteX3" fmla="*/ 264830 w 953921"/>
                        <a:gd name="connsiteY3" fmla="*/ 5263 h 744083"/>
                        <a:gd name="connsiteX4" fmla="*/ 936291 w 953921"/>
                        <a:gd name="connsiteY4" fmla="*/ 326821 h 744083"/>
                        <a:gd name="connsiteX5" fmla="*/ 737752 w 953921"/>
                        <a:gd name="connsiteY5" fmla="*/ 692163 h 744083"/>
                        <a:gd name="connsiteX6" fmla="*/ 496231 w 953921"/>
                        <a:gd name="connsiteY6" fmla="*/ 743271 h 744083"/>
                        <a:gd name="connsiteX7" fmla="*/ 243161 w 953921"/>
                        <a:gd name="connsiteY7" fmla="*/ 689980 h 744083"/>
                        <a:gd name="connsiteX8" fmla="*/ 64838 w 953921"/>
                        <a:gd name="connsiteY8" fmla="*/ 569505 h 744083"/>
                        <a:gd name="connsiteX0" fmla="*/ 64838 w 953921"/>
                        <a:gd name="connsiteY0" fmla="*/ 610098 h 784676"/>
                        <a:gd name="connsiteX1" fmla="*/ 477 w 953921"/>
                        <a:gd name="connsiteY1" fmla="*/ 444552 h 784676"/>
                        <a:gd name="connsiteX2" fmla="*/ 48146 w 953921"/>
                        <a:gd name="connsiteY2" fmla="*/ 197534 h 784676"/>
                        <a:gd name="connsiteX3" fmla="*/ 492417 w 953921"/>
                        <a:gd name="connsiteY3" fmla="*/ 3879 h 784676"/>
                        <a:gd name="connsiteX4" fmla="*/ 936291 w 953921"/>
                        <a:gd name="connsiteY4" fmla="*/ 367414 h 784676"/>
                        <a:gd name="connsiteX5" fmla="*/ 737752 w 953921"/>
                        <a:gd name="connsiteY5" fmla="*/ 732756 h 784676"/>
                        <a:gd name="connsiteX6" fmla="*/ 496231 w 953921"/>
                        <a:gd name="connsiteY6" fmla="*/ 783864 h 784676"/>
                        <a:gd name="connsiteX7" fmla="*/ 243161 w 953921"/>
                        <a:gd name="connsiteY7" fmla="*/ 730573 h 784676"/>
                        <a:gd name="connsiteX8" fmla="*/ 64838 w 953921"/>
                        <a:gd name="connsiteY8" fmla="*/ 610098 h 784676"/>
                        <a:gd name="connsiteX0" fmla="*/ 64838 w 1122823"/>
                        <a:gd name="connsiteY0" fmla="*/ 610098 h 822407"/>
                        <a:gd name="connsiteX1" fmla="*/ 477 w 1122823"/>
                        <a:gd name="connsiteY1" fmla="*/ 444552 h 822407"/>
                        <a:gd name="connsiteX2" fmla="*/ 48146 w 1122823"/>
                        <a:gd name="connsiteY2" fmla="*/ 197534 h 822407"/>
                        <a:gd name="connsiteX3" fmla="*/ 492417 w 1122823"/>
                        <a:gd name="connsiteY3" fmla="*/ 3879 h 822407"/>
                        <a:gd name="connsiteX4" fmla="*/ 936291 w 1122823"/>
                        <a:gd name="connsiteY4" fmla="*/ 367414 h 822407"/>
                        <a:gd name="connsiteX5" fmla="*/ 1105395 w 1122823"/>
                        <a:gd name="connsiteY5" fmla="*/ 795722 h 822407"/>
                        <a:gd name="connsiteX6" fmla="*/ 496231 w 1122823"/>
                        <a:gd name="connsiteY6" fmla="*/ 783864 h 822407"/>
                        <a:gd name="connsiteX7" fmla="*/ 243161 w 1122823"/>
                        <a:gd name="connsiteY7" fmla="*/ 730573 h 822407"/>
                        <a:gd name="connsiteX8" fmla="*/ 64838 w 1122823"/>
                        <a:gd name="connsiteY8" fmla="*/ 610098 h 822407"/>
                        <a:gd name="connsiteX0" fmla="*/ 64838 w 1122823"/>
                        <a:gd name="connsiteY0" fmla="*/ 713487 h 925797"/>
                        <a:gd name="connsiteX1" fmla="*/ 477 w 1122823"/>
                        <a:gd name="connsiteY1" fmla="*/ 547941 h 925797"/>
                        <a:gd name="connsiteX2" fmla="*/ 48146 w 1122823"/>
                        <a:gd name="connsiteY2" fmla="*/ 300923 h 925797"/>
                        <a:gd name="connsiteX3" fmla="*/ 702499 w 1122823"/>
                        <a:gd name="connsiteY3" fmla="*/ 2324 h 925797"/>
                        <a:gd name="connsiteX4" fmla="*/ 936291 w 1122823"/>
                        <a:gd name="connsiteY4" fmla="*/ 470803 h 925797"/>
                        <a:gd name="connsiteX5" fmla="*/ 1105395 w 1122823"/>
                        <a:gd name="connsiteY5" fmla="*/ 899111 h 925797"/>
                        <a:gd name="connsiteX6" fmla="*/ 496231 w 1122823"/>
                        <a:gd name="connsiteY6" fmla="*/ 887253 h 925797"/>
                        <a:gd name="connsiteX7" fmla="*/ 243161 w 1122823"/>
                        <a:gd name="connsiteY7" fmla="*/ 833962 h 925797"/>
                        <a:gd name="connsiteX8" fmla="*/ 64838 w 1122823"/>
                        <a:gd name="connsiteY8" fmla="*/ 713487 h 925797"/>
                        <a:gd name="connsiteX0" fmla="*/ 64838 w 1111843"/>
                        <a:gd name="connsiteY0" fmla="*/ 713487 h 925797"/>
                        <a:gd name="connsiteX1" fmla="*/ 477 w 1111843"/>
                        <a:gd name="connsiteY1" fmla="*/ 547941 h 925797"/>
                        <a:gd name="connsiteX2" fmla="*/ 48146 w 1111843"/>
                        <a:gd name="connsiteY2" fmla="*/ 300923 h 925797"/>
                        <a:gd name="connsiteX3" fmla="*/ 702499 w 1111843"/>
                        <a:gd name="connsiteY3" fmla="*/ 2324 h 925797"/>
                        <a:gd name="connsiteX4" fmla="*/ 568646 w 1111843"/>
                        <a:gd name="connsiteY4" fmla="*/ 544263 h 925797"/>
                        <a:gd name="connsiteX5" fmla="*/ 1105395 w 1111843"/>
                        <a:gd name="connsiteY5" fmla="*/ 899111 h 925797"/>
                        <a:gd name="connsiteX6" fmla="*/ 496231 w 1111843"/>
                        <a:gd name="connsiteY6" fmla="*/ 887253 h 925797"/>
                        <a:gd name="connsiteX7" fmla="*/ 243161 w 1111843"/>
                        <a:gd name="connsiteY7" fmla="*/ 833962 h 925797"/>
                        <a:gd name="connsiteX8" fmla="*/ 64838 w 1111843"/>
                        <a:gd name="connsiteY8" fmla="*/ 713487 h 925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11843" h="925797">
                          <a:moveTo>
                            <a:pt x="64838" y="713487"/>
                          </a:moveTo>
                          <a:cubicBezTo>
                            <a:pt x="24391" y="665817"/>
                            <a:pt x="3259" y="616701"/>
                            <a:pt x="477" y="547941"/>
                          </a:cubicBezTo>
                          <a:cubicBezTo>
                            <a:pt x="-2305" y="479181"/>
                            <a:pt x="6254" y="367372"/>
                            <a:pt x="48146" y="300923"/>
                          </a:cubicBezTo>
                          <a:cubicBezTo>
                            <a:pt x="82200" y="211939"/>
                            <a:pt x="554475" y="-25989"/>
                            <a:pt x="702499" y="2324"/>
                          </a:cubicBezTo>
                          <a:cubicBezTo>
                            <a:pt x="850523" y="30637"/>
                            <a:pt x="489826" y="429780"/>
                            <a:pt x="568646" y="544263"/>
                          </a:cubicBezTo>
                          <a:cubicBezTo>
                            <a:pt x="647466" y="658746"/>
                            <a:pt x="1175849" y="837648"/>
                            <a:pt x="1105395" y="899111"/>
                          </a:cubicBezTo>
                          <a:cubicBezTo>
                            <a:pt x="1034941" y="960574"/>
                            <a:pt x="639937" y="898111"/>
                            <a:pt x="496231" y="887253"/>
                          </a:cubicBezTo>
                          <a:cubicBezTo>
                            <a:pt x="352525" y="876395"/>
                            <a:pt x="315060" y="862923"/>
                            <a:pt x="243161" y="833962"/>
                          </a:cubicBezTo>
                          <a:cubicBezTo>
                            <a:pt x="171262" y="805001"/>
                            <a:pt x="105285" y="761157"/>
                            <a:pt x="64838" y="713487"/>
                          </a:cubicBezTo>
                          <a:close/>
                        </a:path>
                      </a:pathLst>
                    </a:custGeom>
                    <a:solidFill>
                      <a:srgbClr val="B83A1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845" name="Csoportba foglalás 844"/>
                  <p:cNvGrpSpPr/>
                  <p:nvPr/>
                </p:nvGrpSpPr>
                <p:grpSpPr>
                  <a:xfrm>
                    <a:off x="8875857" y="2396128"/>
                    <a:ext cx="876714" cy="1317501"/>
                    <a:chOff x="8875857" y="2396128"/>
                    <a:chExt cx="876714" cy="1317501"/>
                  </a:xfrm>
                </p:grpSpPr>
                <p:sp>
                  <p:nvSpPr>
                    <p:cNvPr id="853" name="Szabadkézi sokszög 852"/>
                    <p:cNvSpPr/>
                    <p:nvPr/>
                  </p:nvSpPr>
                  <p:spPr>
                    <a:xfrm rot="13534049" flipH="1">
                      <a:off x="8771009" y="2732068"/>
                      <a:ext cx="1086409" cy="876714"/>
                    </a:xfrm>
                    <a:custGeom>
                      <a:avLst/>
                      <a:gdLst>
                        <a:gd name="connsiteX0" fmla="*/ 70804 w 1126590"/>
                        <a:gd name="connsiteY0" fmla="*/ 1171754 h 1204614"/>
                        <a:gd name="connsiteX1" fmla="*/ 91500 w 1126590"/>
                        <a:gd name="connsiteY1" fmla="*/ 1188643 h 1204614"/>
                        <a:gd name="connsiteX2" fmla="*/ 356251 w 1126590"/>
                        <a:gd name="connsiteY2" fmla="*/ 995209 h 1204614"/>
                        <a:gd name="connsiteX3" fmla="*/ 281992 w 1126590"/>
                        <a:gd name="connsiteY3" fmla="*/ 402216 h 1204614"/>
                        <a:gd name="connsiteX4" fmla="*/ 710154 w 1126590"/>
                        <a:gd name="connsiteY4" fmla="*/ 726857 h 1204614"/>
                        <a:gd name="connsiteX5" fmla="*/ 726693 w 1126590"/>
                        <a:gd name="connsiteY5" fmla="*/ 740147 h 1204614"/>
                        <a:gd name="connsiteX6" fmla="*/ 734056 w 1126590"/>
                        <a:gd name="connsiteY6" fmla="*/ 774196 h 1204614"/>
                        <a:gd name="connsiteX7" fmla="*/ 739144 w 1126590"/>
                        <a:gd name="connsiteY7" fmla="*/ 782949 h 1204614"/>
                        <a:gd name="connsiteX8" fmla="*/ 751495 w 1126590"/>
                        <a:gd name="connsiteY8" fmla="*/ 843406 h 1204614"/>
                        <a:gd name="connsiteX9" fmla="*/ 827650 w 1126590"/>
                        <a:gd name="connsiteY9" fmla="*/ 1001037 h 1204614"/>
                        <a:gd name="connsiteX10" fmla="*/ 835164 w 1126590"/>
                        <a:gd name="connsiteY10" fmla="*/ 894947 h 1204614"/>
                        <a:gd name="connsiteX11" fmla="*/ 826030 w 1126590"/>
                        <a:gd name="connsiteY11" fmla="*/ 850231 h 1204614"/>
                        <a:gd name="connsiteX12" fmla="*/ 827757 w 1126590"/>
                        <a:gd name="connsiteY12" fmla="*/ 850732 h 1204614"/>
                        <a:gd name="connsiteX13" fmla="*/ 831100 w 1126590"/>
                        <a:gd name="connsiteY13" fmla="*/ 855491 h 1204614"/>
                        <a:gd name="connsiteX14" fmla="*/ 861577 w 1126590"/>
                        <a:gd name="connsiteY14" fmla="*/ 893073 h 1204614"/>
                        <a:gd name="connsiteX15" fmla="*/ 866736 w 1126590"/>
                        <a:gd name="connsiteY15" fmla="*/ 898617 h 1204614"/>
                        <a:gd name="connsiteX16" fmla="*/ 898371 w 1126590"/>
                        <a:gd name="connsiteY16" fmla="*/ 951868 h 1204614"/>
                        <a:gd name="connsiteX17" fmla="*/ 1025185 w 1126590"/>
                        <a:gd name="connsiteY17" fmla="*/ 1083604 h 1204614"/>
                        <a:gd name="connsiteX18" fmla="*/ 1009317 w 1126590"/>
                        <a:gd name="connsiteY18" fmla="*/ 1006563 h 1204614"/>
                        <a:gd name="connsiteX19" fmla="*/ 1008542 w 1126590"/>
                        <a:gd name="connsiteY19" fmla="*/ 1005030 h 1204614"/>
                        <a:gd name="connsiteX20" fmla="*/ 1011360 w 1126590"/>
                        <a:gd name="connsiteY20" fmla="*/ 1005449 h 1204614"/>
                        <a:gd name="connsiteX21" fmla="*/ 1024113 w 1126590"/>
                        <a:gd name="connsiteY21" fmla="*/ 1021170 h 1204614"/>
                        <a:gd name="connsiteX22" fmla="*/ 1092267 w 1126590"/>
                        <a:gd name="connsiteY22" fmla="*/ 1073455 h 1204614"/>
                        <a:gd name="connsiteX23" fmla="*/ 1076398 w 1126590"/>
                        <a:gd name="connsiteY23" fmla="*/ 996413 h 1204614"/>
                        <a:gd name="connsiteX24" fmla="*/ 1068254 w 1126590"/>
                        <a:gd name="connsiteY24" fmla="*/ 980289 h 1204614"/>
                        <a:gd name="connsiteX25" fmla="*/ 1068655 w 1126590"/>
                        <a:gd name="connsiteY25" fmla="*/ 979243 h 1204614"/>
                        <a:gd name="connsiteX26" fmla="*/ 1071281 w 1126590"/>
                        <a:gd name="connsiteY26" fmla="*/ 982151 h 1204614"/>
                        <a:gd name="connsiteX27" fmla="*/ 1121483 w 1126590"/>
                        <a:gd name="connsiteY27" fmla="*/ 1014553 h 1204614"/>
                        <a:gd name="connsiteX28" fmla="*/ 1105615 w 1126590"/>
                        <a:gd name="connsiteY28" fmla="*/ 937512 h 1204614"/>
                        <a:gd name="connsiteX29" fmla="*/ 1094829 w 1126590"/>
                        <a:gd name="connsiteY29" fmla="*/ 916159 h 1204614"/>
                        <a:gd name="connsiteX30" fmla="*/ 1103682 w 1126590"/>
                        <a:gd name="connsiteY30" fmla="*/ 923648 h 1204614"/>
                        <a:gd name="connsiteX31" fmla="*/ 1121745 w 1126590"/>
                        <a:gd name="connsiteY31" fmla="*/ 930166 h 1204614"/>
                        <a:gd name="connsiteX32" fmla="*/ 1053630 w 1126590"/>
                        <a:gd name="connsiteY32" fmla="*/ 770637 h 1204614"/>
                        <a:gd name="connsiteX33" fmla="*/ 1014404 w 1126590"/>
                        <a:gd name="connsiteY33" fmla="*/ 714560 h 1204614"/>
                        <a:gd name="connsiteX34" fmla="*/ 1012921 w 1126590"/>
                        <a:gd name="connsiteY34" fmla="*/ 712637 h 1204614"/>
                        <a:gd name="connsiteX35" fmla="*/ 1010115 w 1126590"/>
                        <a:gd name="connsiteY35" fmla="*/ 713967 h 1204614"/>
                        <a:gd name="connsiteX36" fmla="*/ 1008035 w 1126590"/>
                        <a:gd name="connsiteY36" fmla="*/ 694703 h 1204614"/>
                        <a:gd name="connsiteX37" fmla="*/ 998803 w 1126590"/>
                        <a:gd name="connsiteY37" fmla="*/ 669666 h 1204614"/>
                        <a:gd name="connsiteX38" fmla="*/ 1002743 w 1126590"/>
                        <a:gd name="connsiteY38" fmla="*/ 650783 h 1204614"/>
                        <a:gd name="connsiteX39" fmla="*/ 903530 w 1126590"/>
                        <a:gd name="connsiteY39" fmla="*/ 529464 h 1204614"/>
                        <a:gd name="connsiteX40" fmla="*/ 256095 w 1126590"/>
                        <a:gd name="connsiteY40" fmla="*/ 4967 h 1204614"/>
                        <a:gd name="connsiteX41" fmla="*/ 70199 w 1126590"/>
                        <a:gd name="connsiteY41" fmla="*/ 90266 h 1204614"/>
                        <a:gd name="connsiteX42" fmla="*/ 1506 w 1126590"/>
                        <a:gd name="connsiteY42" fmla="*/ 818089 h 1204614"/>
                        <a:gd name="connsiteX43" fmla="*/ 70804 w 1126590"/>
                        <a:gd name="connsiteY43" fmla="*/ 1171754 h 1204614"/>
                        <a:gd name="connsiteX0" fmla="*/ 70804 w 1126590"/>
                        <a:gd name="connsiteY0" fmla="*/ 1171754 h 1204614"/>
                        <a:gd name="connsiteX1" fmla="*/ 91500 w 1126590"/>
                        <a:gd name="connsiteY1" fmla="*/ 1188643 h 1204614"/>
                        <a:gd name="connsiteX2" fmla="*/ 356251 w 1126590"/>
                        <a:gd name="connsiteY2" fmla="*/ 995209 h 1204614"/>
                        <a:gd name="connsiteX3" fmla="*/ 271502 w 1126590"/>
                        <a:gd name="connsiteY3" fmla="*/ 308925 h 1204614"/>
                        <a:gd name="connsiteX4" fmla="*/ 710154 w 1126590"/>
                        <a:gd name="connsiteY4" fmla="*/ 726857 h 1204614"/>
                        <a:gd name="connsiteX5" fmla="*/ 726693 w 1126590"/>
                        <a:gd name="connsiteY5" fmla="*/ 740147 h 1204614"/>
                        <a:gd name="connsiteX6" fmla="*/ 734056 w 1126590"/>
                        <a:gd name="connsiteY6" fmla="*/ 774196 h 1204614"/>
                        <a:gd name="connsiteX7" fmla="*/ 739144 w 1126590"/>
                        <a:gd name="connsiteY7" fmla="*/ 782949 h 1204614"/>
                        <a:gd name="connsiteX8" fmla="*/ 751495 w 1126590"/>
                        <a:gd name="connsiteY8" fmla="*/ 843406 h 1204614"/>
                        <a:gd name="connsiteX9" fmla="*/ 827650 w 1126590"/>
                        <a:gd name="connsiteY9" fmla="*/ 1001037 h 1204614"/>
                        <a:gd name="connsiteX10" fmla="*/ 835164 w 1126590"/>
                        <a:gd name="connsiteY10" fmla="*/ 894947 h 1204614"/>
                        <a:gd name="connsiteX11" fmla="*/ 826030 w 1126590"/>
                        <a:gd name="connsiteY11" fmla="*/ 850231 h 1204614"/>
                        <a:gd name="connsiteX12" fmla="*/ 827757 w 1126590"/>
                        <a:gd name="connsiteY12" fmla="*/ 850732 h 1204614"/>
                        <a:gd name="connsiteX13" fmla="*/ 831100 w 1126590"/>
                        <a:gd name="connsiteY13" fmla="*/ 855491 h 1204614"/>
                        <a:gd name="connsiteX14" fmla="*/ 861577 w 1126590"/>
                        <a:gd name="connsiteY14" fmla="*/ 893073 h 1204614"/>
                        <a:gd name="connsiteX15" fmla="*/ 866736 w 1126590"/>
                        <a:gd name="connsiteY15" fmla="*/ 898617 h 1204614"/>
                        <a:gd name="connsiteX16" fmla="*/ 898371 w 1126590"/>
                        <a:gd name="connsiteY16" fmla="*/ 951868 h 1204614"/>
                        <a:gd name="connsiteX17" fmla="*/ 1025185 w 1126590"/>
                        <a:gd name="connsiteY17" fmla="*/ 1083604 h 1204614"/>
                        <a:gd name="connsiteX18" fmla="*/ 1009317 w 1126590"/>
                        <a:gd name="connsiteY18" fmla="*/ 1006563 h 1204614"/>
                        <a:gd name="connsiteX19" fmla="*/ 1008542 w 1126590"/>
                        <a:gd name="connsiteY19" fmla="*/ 1005030 h 1204614"/>
                        <a:gd name="connsiteX20" fmla="*/ 1011360 w 1126590"/>
                        <a:gd name="connsiteY20" fmla="*/ 1005449 h 1204614"/>
                        <a:gd name="connsiteX21" fmla="*/ 1024113 w 1126590"/>
                        <a:gd name="connsiteY21" fmla="*/ 1021170 h 1204614"/>
                        <a:gd name="connsiteX22" fmla="*/ 1092267 w 1126590"/>
                        <a:gd name="connsiteY22" fmla="*/ 1073455 h 1204614"/>
                        <a:gd name="connsiteX23" fmla="*/ 1076398 w 1126590"/>
                        <a:gd name="connsiteY23" fmla="*/ 996413 h 1204614"/>
                        <a:gd name="connsiteX24" fmla="*/ 1068254 w 1126590"/>
                        <a:gd name="connsiteY24" fmla="*/ 980289 h 1204614"/>
                        <a:gd name="connsiteX25" fmla="*/ 1068655 w 1126590"/>
                        <a:gd name="connsiteY25" fmla="*/ 979243 h 1204614"/>
                        <a:gd name="connsiteX26" fmla="*/ 1071281 w 1126590"/>
                        <a:gd name="connsiteY26" fmla="*/ 982151 h 1204614"/>
                        <a:gd name="connsiteX27" fmla="*/ 1121483 w 1126590"/>
                        <a:gd name="connsiteY27" fmla="*/ 1014553 h 1204614"/>
                        <a:gd name="connsiteX28" fmla="*/ 1105615 w 1126590"/>
                        <a:gd name="connsiteY28" fmla="*/ 937512 h 1204614"/>
                        <a:gd name="connsiteX29" fmla="*/ 1094829 w 1126590"/>
                        <a:gd name="connsiteY29" fmla="*/ 916159 h 1204614"/>
                        <a:gd name="connsiteX30" fmla="*/ 1103682 w 1126590"/>
                        <a:gd name="connsiteY30" fmla="*/ 923648 h 1204614"/>
                        <a:gd name="connsiteX31" fmla="*/ 1121745 w 1126590"/>
                        <a:gd name="connsiteY31" fmla="*/ 930166 h 1204614"/>
                        <a:gd name="connsiteX32" fmla="*/ 1053630 w 1126590"/>
                        <a:gd name="connsiteY32" fmla="*/ 770637 h 1204614"/>
                        <a:gd name="connsiteX33" fmla="*/ 1014404 w 1126590"/>
                        <a:gd name="connsiteY33" fmla="*/ 714560 h 1204614"/>
                        <a:gd name="connsiteX34" fmla="*/ 1012921 w 1126590"/>
                        <a:gd name="connsiteY34" fmla="*/ 712637 h 1204614"/>
                        <a:gd name="connsiteX35" fmla="*/ 1010115 w 1126590"/>
                        <a:gd name="connsiteY35" fmla="*/ 713967 h 1204614"/>
                        <a:gd name="connsiteX36" fmla="*/ 1008035 w 1126590"/>
                        <a:gd name="connsiteY36" fmla="*/ 694703 h 1204614"/>
                        <a:gd name="connsiteX37" fmla="*/ 998803 w 1126590"/>
                        <a:gd name="connsiteY37" fmla="*/ 669666 h 1204614"/>
                        <a:gd name="connsiteX38" fmla="*/ 1002743 w 1126590"/>
                        <a:gd name="connsiteY38" fmla="*/ 650783 h 1204614"/>
                        <a:gd name="connsiteX39" fmla="*/ 903530 w 1126590"/>
                        <a:gd name="connsiteY39" fmla="*/ 529464 h 1204614"/>
                        <a:gd name="connsiteX40" fmla="*/ 256095 w 1126590"/>
                        <a:gd name="connsiteY40" fmla="*/ 4967 h 1204614"/>
                        <a:gd name="connsiteX41" fmla="*/ 70199 w 1126590"/>
                        <a:gd name="connsiteY41" fmla="*/ 90266 h 1204614"/>
                        <a:gd name="connsiteX42" fmla="*/ 1506 w 1126590"/>
                        <a:gd name="connsiteY42" fmla="*/ 818089 h 1204614"/>
                        <a:gd name="connsiteX43" fmla="*/ 70804 w 1126590"/>
                        <a:gd name="connsiteY43" fmla="*/ 1171754 h 1204614"/>
                        <a:gd name="connsiteX0" fmla="*/ 70804 w 1126590"/>
                        <a:gd name="connsiteY0" fmla="*/ 1171754 h 1199924"/>
                        <a:gd name="connsiteX1" fmla="*/ 91500 w 1126590"/>
                        <a:gd name="connsiteY1" fmla="*/ 1188643 h 1199924"/>
                        <a:gd name="connsiteX2" fmla="*/ 292866 w 1126590"/>
                        <a:gd name="connsiteY2" fmla="*/ 989482 h 1199924"/>
                        <a:gd name="connsiteX3" fmla="*/ 271502 w 1126590"/>
                        <a:gd name="connsiteY3" fmla="*/ 308925 h 1199924"/>
                        <a:gd name="connsiteX4" fmla="*/ 710154 w 1126590"/>
                        <a:gd name="connsiteY4" fmla="*/ 726857 h 1199924"/>
                        <a:gd name="connsiteX5" fmla="*/ 726693 w 1126590"/>
                        <a:gd name="connsiteY5" fmla="*/ 740147 h 1199924"/>
                        <a:gd name="connsiteX6" fmla="*/ 734056 w 1126590"/>
                        <a:gd name="connsiteY6" fmla="*/ 774196 h 1199924"/>
                        <a:gd name="connsiteX7" fmla="*/ 739144 w 1126590"/>
                        <a:gd name="connsiteY7" fmla="*/ 782949 h 1199924"/>
                        <a:gd name="connsiteX8" fmla="*/ 751495 w 1126590"/>
                        <a:gd name="connsiteY8" fmla="*/ 843406 h 1199924"/>
                        <a:gd name="connsiteX9" fmla="*/ 827650 w 1126590"/>
                        <a:gd name="connsiteY9" fmla="*/ 1001037 h 1199924"/>
                        <a:gd name="connsiteX10" fmla="*/ 835164 w 1126590"/>
                        <a:gd name="connsiteY10" fmla="*/ 894947 h 1199924"/>
                        <a:gd name="connsiteX11" fmla="*/ 826030 w 1126590"/>
                        <a:gd name="connsiteY11" fmla="*/ 850231 h 1199924"/>
                        <a:gd name="connsiteX12" fmla="*/ 827757 w 1126590"/>
                        <a:gd name="connsiteY12" fmla="*/ 850732 h 1199924"/>
                        <a:gd name="connsiteX13" fmla="*/ 831100 w 1126590"/>
                        <a:gd name="connsiteY13" fmla="*/ 855491 h 1199924"/>
                        <a:gd name="connsiteX14" fmla="*/ 861577 w 1126590"/>
                        <a:gd name="connsiteY14" fmla="*/ 893073 h 1199924"/>
                        <a:gd name="connsiteX15" fmla="*/ 866736 w 1126590"/>
                        <a:gd name="connsiteY15" fmla="*/ 898617 h 1199924"/>
                        <a:gd name="connsiteX16" fmla="*/ 898371 w 1126590"/>
                        <a:gd name="connsiteY16" fmla="*/ 951868 h 1199924"/>
                        <a:gd name="connsiteX17" fmla="*/ 1025185 w 1126590"/>
                        <a:gd name="connsiteY17" fmla="*/ 1083604 h 1199924"/>
                        <a:gd name="connsiteX18" fmla="*/ 1009317 w 1126590"/>
                        <a:gd name="connsiteY18" fmla="*/ 1006563 h 1199924"/>
                        <a:gd name="connsiteX19" fmla="*/ 1008542 w 1126590"/>
                        <a:gd name="connsiteY19" fmla="*/ 1005030 h 1199924"/>
                        <a:gd name="connsiteX20" fmla="*/ 1011360 w 1126590"/>
                        <a:gd name="connsiteY20" fmla="*/ 1005449 h 1199924"/>
                        <a:gd name="connsiteX21" fmla="*/ 1024113 w 1126590"/>
                        <a:gd name="connsiteY21" fmla="*/ 1021170 h 1199924"/>
                        <a:gd name="connsiteX22" fmla="*/ 1092267 w 1126590"/>
                        <a:gd name="connsiteY22" fmla="*/ 1073455 h 1199924"/>
                        <a:gd name="connsiteX23" fmla="*/ 1076398 w 1126590"/>
                        <a:gd name="connsiteY23" fmla="*/ 996413 h 1199924"/>
                        <a:gd name="connsiteX24" fmla="*/ 1068254 w 1126590"/>
                        <a:gd name="connsiteY24" fmla="*/ 980289 h 1199924"/>
                        <a:gd name="connsiteX25" fmla="*/ 1068655 w 1126590"/>
                        <a:gd name="connsiteY25" fmla="*/ 979243 h 1199924"/>
                        <a:gd name="connsiteX26" fmla="*/ 1071281 w 1126590"/>
                        <a:gd name="connsiteY26" fmla="*/ 982151 h 1199924"/>
                        <a:gd name="connsiteX27" fmla="*/ 1121483 w 1126590"/>
                        <a:gd name="connsiteY27" fmla="*/ 1014553 h 1199924"/>
                        <a:gd name="connsiteX28" fmla="*/ 1105615 w 1126590"/>
                        <a:gd name="connsiteY28" fmla="*/ 937512 h 1199924"/>
                        <a:gd name="connsiteX29" fmla="*/ 1094829 w 1126590"/>
                        <a:gd name="connsiteY29" fmla="*/ 916159 h 1199924"/>
                        <a:gd name="connsiteX30" fmla="*/ 1103682 w 1126590"/>
                        <a:gd name="connsiteY30" fmla="*/ 923648 h 1199924"/>
                        <a:gd name="connsiteX31" fmla="*/ 1121745 w 1126590"/>
                        <a:gd name="connsiteY31" fmla="*/ 930166 h 1199924"/>
                        <a:gd name="connsiteX32" fmla="*/ 1053630 w 1126590"/>
                        <a:gd name="connsiteY32" fmla="*/ 770637 h 1199924"/>
                        <a:gd name="connsiteX33" fmla="*/ 1014404 w 1126590"/>
                        <a:gd name="connsiteY33" fmla="*/ 714560 h 1199924"/>
                        <a:gd name="connsiteX34" fmla="*/ 1012921 w 1126590"/>
                        <a:gd name="connsiteY34" fmla="*/ 712637 h 1199924"/>
                        <a:gd name="connsiteX35" fmla="*/ 1010115 w 1126590"/>
                        <a:gd name="connsiteY35" fmla="*/ 713967 h 1199924"/>
                        <a:gd name="connsiteX36" fmla="*/ 1008035 w 1126590"/>
                        <a:gd name="connsiteY36" fmla="*/ 694703 h 1199924"/>
                        <a:gd name="connsiteX37" fmla="*/ 998803 w 1126590"/>
                        <a:gd name="connsiteY37" fmla="*/ 669666 h 1199924"/>
                        <a:gd name="connsiteX38" fmla="*/ 1002743 w 1126590"/>
                        <a:gd name="connsiteY38" fmla="*/ 650783 h 1199924"/>
                        <a:gd name="connsiteX39" fmla="*/ 903530 w 1126590"/>
                        <a:gd name="connsiteY39" fmla="*/ 529464 h 1199924"/>
                        <a:gd name="connsiteX40" fmla="*/ 256095 w 1126590"/>
                        <a:gd name="connsiteY40" fmla="*/ 4967 h 1199924"/>
                        <a:gd name="connsiteX41" fmla="*/ 70199 w 1126590"/>
                        <a:gd name="connsiteY41" fmla="*/ 90266 h 1199924"/>
                        <a:gd name="connsiteX42" fmla="*/ 1506 w 1126590"/>
                        <a:gd name="connsiteY42" fmla="*/ 818089 h 1199924"/>
                        <a:gd name="connsiteX43" fmla="*/ 70804 w 1126590"/>
                        <a:gd name="connsiteY43" fmla="*/ 1171754 h 1199924"/>
                        <a:gd name="connsiteX0" fmla="*/ 70804 w 1126590"/>
                        <a:gd name="connsiteY0" fmla="*/ 1171754 h 1199925"/>
                        <a:gd name="connsiteX1" fmla="*/ 91500 w 1126590"/>
                        <a:gd name="connsiteY1" fmla="*/ 1188643 h 1199925"/>
                        <a:gd name="connsiteX2" fmla="*/ 292866 w 1126590"/>
                        <a:gd name="connsiteY2" fmla="*/ 989482 h 1199925"/>
                        <a:gd name="connsiteX3" fmla="*/ 271502 w 1126590"/>
                        <a:gd name="connsiteY3" fmla="*/ 308925 h 1199925"/>
                        <a:gd name="connsiteX4" fmla="*/ 710154 w 1126590"/>
                        <a:gd name="connsiteY4" fmla="*/ 726857 h 1199925"/>
                        <a:gd name="connsiteX5" fmla="*/ 726693 w 1126590"/>
                        <a:gd name="connsiteY5" fmla="*/ 740147 h 1199925"/>
                        <a:gd name="connsiteX6" fmla="*/ 734056 w 1126590"/>
                        <a:gd name="connsiteY6" fmla="*/ 774196 h 1199925"/>
                        <a:gd name="connsiteX7" fmla="*/ 739144 w 1126590"/>
                        <a:gd name="connsiteY7" fmla="*/ 782949 h 1199925"/>
                        <a:gd name="connsiteX8" fmla="*/ 751495 w 1126590"/>
                        <a:gd name="connsiteY8" fmla="*/ 843406 h 1199925"/>
                        <a:gd name="connsiteX9" fmla="*/ 827650 w 1126590"/>
                        <a:gd name="connsiteY9" fmla="*/ 1001037 h 1199925"/>
                        <a:gd name="connsiteX10" fmla="*/ 835164 w 1126590"/>
                        <a:gd name="connsiteY10" fmla="*/ 894947 h 1199925"/>
                        <a:gd name="connsiteX11" fmla="*/ 826030 w 1126590"/>
                        <a:gd name="connsiteY11" fmla="*/ 850231 h 1199925"/>
                        <a:gd name="connsiteX12" fmla="*/ 827757 w 1126590"/>
                        <a:gd name="connsiteY12" fmla="*/ 850732 h 1199925"/>
                        <a:gd name="connsiteX13" fmla="*/ 831100 w 1126590"/>
                        <a:gd name="connsiteY13" fmla="*/ 855491 h 1199925"/>
                        <a:gd name="connsiteX14" fmla="*/ 861577 w 1126590"/>
                        <a:gd name="connsiteY14" fmla="*/ 893073 h 1199925"/>
                        <a:gd name="connsiteX15" fmla="*/ 866736 w 1126590"/>
                        <a:gd name="connsiteY15" fmla="*/ 898617 h 1199925"/>
                        <a:gd name="connsiteX16" fmla="*/ 898371 w 1126590"/>
                        <a:gd name="connsiteY16" fmla="*/ 951868 h 1199925"/>
                        <a:gd name="connsiteX17" fmla="*/ 1025185 w 1126590"/>
                        <a:gd name="connsiteY17" fmla="*/ 1083604 h 1199925"/>
                        <a:gd name="connsiteX18" fmla="*/ 1009317 w 1126590"/>
                        <a:gd name="connsiteY18" fmla="*/ 1006563 h 1199925"/>
                        <a:gd name="connsiteX19" fmla="*/ 1008542 w 1126590"/>
                        <a:gd name="connsiteY19" fmla="*/ 1005030 h 1199925"/>
                        <a:gd name="connsiteX20" fmla="*/ 1011360 w 1126590"/>
                        <a:gd name="connsiteY20" fmla="*/ 1005449 h 1199925"/>
                        <a:gd name="connsiteX21" fmla="*/ 1024113 w 1126590"/>
                        <a:gd name="connsiteY21" fmla="*/ 1021170 h 1199925"/>
                        <a:gd name="connsiteX22" fmla="*/ 1092267 w 1126590"/>
                        <a:gd name="connsiteY22" fmla="*/ 1073455 h 1199925"/>
                        <a:gd name="connsiteX23" fmla="*/ 1076398 w 1126590"/>
                        <a:gd name="connsiteY23" fmla="*/ 996413 h 1199925"/>
                        <a:gd name="connsiteX24" fmla="*/ 1068254 w 1126590"/>
                        <a:gd name="connsiteY24" fmla="*/ 980289 h 1199925"/>
                        <a:gd name="connsiteX25" fmla="*/ 1068655 w 1126590"/>
                        <a:gd name="connsiteY25" fmla="*/ 979243 h 1199925"/>
                        <a:gd name="connsiteX26" fmla="*/ 1071281 w 1126590"/>
                        <a:gd name="connsiteY26" fmla="*/ 982151 h 1199925"/>
                        <a:gd name="connsiteX27" fmla="*/ 1121483 w 1126590"/>
                        <a:gd name="connsiteY27" fmla="*/ 1014553 h 1199925"/>
                        <a:gd name="connsiteX28" fmla="*/ 1105615 w 1126590"/>
                        <a:gd name="connsiteY28" fmla="*/ 937512 h 1199925"/>
                        <a:gd name="connsiteX29" fmla="*/ 1094829 w 1126590"/>
                        <a:gd name="connsiteY29" fmla="*/ 916159 h 1199925"/>
                        <a:gd name="connsiteX30" fmla="*/ 1103682 w 1126590"/>
                        <a:gd name="connsiteY30" fmla="*/ 923648 h 1199925"/>
                        <a:gd name="connsiteX31" fmla="*/ 1121745 w 1126590"/>
                        <a:gd name="connsiteY31" fmla="*/ 930166 h 1199925"/>
                        <a:gd name="connsiteX32" fmla="*/ 1053630 w 1126590"/>
                        <a:gd name="connsiteY32" fmla="*/ 770637 h 1199925"/>
                        <a:gd name="connsiteX33" fmla="*/ 1014404 w 1126590"/>
                        <a:gd name="connsiteY33" fmla="*/ 714560 h 1199925"/>
                        <a:gd name="connsiteX34" fmla="*/ 1012921 w 1126590"/>
                        <a:gd name="connsiteY34" fmla="*/ 712637 h 1199925"/>
                        <a:gd name="connsiteX35" fmla="*/ 1010115 w 1126590"/>
                        <a:gd name="connsiteY35" fmla="*/ 713967 h 1199925"/>
                        <a:gd name="connsiteX36" fmla="*/ 1008035 w 1126590"/>
                        <a:gd name="connsiteY36" fmla="*/ 694703 h 1199925"/>
                        <a:gd name="connsiteX37" fmla="*/ 998803 w 1126590"/>
                        <a:gd name="connsiteY37" fmla="*/ 669666 h 1199925"/>
                        <a:gd name="connsiteX38" fmla="*/ 903530 w 1126590"/>
                        <a:gd name="connsiteY38" fmla="*/ 529464 h 1199925"/>
                        <a:gd name="connsiteX39" fmla="*/ 256095 w 1126590"/>
                        <a:gd name="connsiteY39" fmla="*/ 4967 h 1199925"/>
                        <a:gd name="connsiteX40" fmla="*/ 70199 w 1126590"/>
                        <a:gd name="connsiteY40" fmla="*/ 90266 h 1199925"/>
                        <a:gd name="connsiteX41" fmla="*/ 1506 w 1126590"/>
                        <a:gd name="connsiteY41" fmla="*/ 818089 h 1199925"/>
                        <a:gd name="connsiteX42" fmla="*/ 70804 w 1126590"/>
                        <a:gd name="connsiteY42" fmla="*/ 1171754 h 1199925"/>
                        <a:gd name="connsiteX0" fmla="*/ 70804 w 1166609"/>
                        <a:gd name="connsiteY0" fmla="*/ 1171754 h 1199925"/>
                        <a:gd name="connsiteX1" fmla="*/ 91500 w 1166609"/>
                        <a:gd name="connsiteY1" fmla="*/ 1188643 h 1199925"/>
                        <a:gd name="connsiteX2" fmla="*/ 292866 w 1166609"/>
                        <a:gd name="connsiteY2" fmla="*/ 989482 h 1199925"/>
                        <a:gd name="connsiteX3" fmla="*/ 271502 w 1166609"/>
                        <a:gd name="connsiteY3" fmla="*/ 308925 h 1199925"/>
                        <a:gd name="connsiteX4" fmla="*/ 710154 w 1166609"/>
                        <a:gd name="connsiteY4" fmla="*/ 726857 h 1199925"/>
                        <a:gd name="connsiteX5" fmla="*/ 726693 w 1166609"/>
                        <a:gd name="connsiteY5" fmla="*/ 740147 h 1199925"/>
                        <a:gd name="connsiteX6" fmla="*/ 734056 w 1166609"/>
                        <a:gd name="connsiteY6" fmla="*/ 774196 h 1199925"/>
                        <a:gd name="connsiteX7" fmla="*/ 739144 w 1166609"/>
                        <a:gd name="connsiteY7" fmla="*/ 782949 h 1199925"/>
                        <a:gd name="connsiteX8" fmla="*/ 751495 w 1166609"/>
                        <a:gd name="connsiteY8" fmla="*/ 843406 h 1199925"/>
                        <a:gd name="connsiteX9" fmla="*/ 827650 w 1166609"/>
                        <a:gd name="connsiteY9" fmla="*/ 1001037 h 1199925"/>
                        <a:gd name="connsiteX10" fmla="*/ 835164 w 1166609"/>
                        <a:gd name="connsiteY10" fmla="*/ 894947 h 1199925"/>
                        <a:gd name="connsiteX11" fmla="*/ 826030 w 1166609"/>
                        <a:gd name="connsiteY11" fmla="*/ 850231 h 1199925"/>
                        <a:gd name="connsiteX12" fmla="*/ 827757 w 1166609"/>
                        <a:gd name="connsiteY12" fmla="*/ 850732 h 1199925"/>
                        <a:gd name="connsiteX13" fmla="*/ 831100 w 1166609"/>
                        <a:gd name="connsiteY13" fmla="*/ 855491 h 1199925"/>
                        <a:gd name="connsiteX14" fmla="*/ 861577 w 1166609"/>
                        <a:gd name="connsiteY14" fmla="*/ 893073 h 1199925"/>
                        <a:gd name="connsiteX15" fmla="*/ 866736 w 1166609"/>
                        <a:gd name="connsiteY15" fmla="*/ 898617 h 1199925"/>
                        <a:gd name="connsiteX16" fmla="*/ 898371 w 1166609"/>
                        <a:gd name="connsiteY16" fmla="*/ 951868 h 1199925"/>
                        <a:gd name="connsiteX17" fmla="*/ 1025185 w 1166609"/>
                        <a:gd name="connsiteY17" fmla="*/ 1083604 h 1199925"/>
                        <a:gd name="connsiteX18" fmla="*/ 1009317 w 1166609"/>
                        <a:gd name="connsiteY18" fmla="*/ 1006563 h 1199925"/>
                        <a:gd name="connsiteX19" fmla="*/ 1008542 w 1166609"/>
                        <a:gd name="connsiteY19" fmla="*/ 1005030 h 1199925"/>
                        <a:gd name="connsiteX20" fmla="*/ 1011360 w 1166609"/>
                        <a:gd name="connsiteY20" fmla="*/ 1005449 h 1199925"/>
                        <a:gd name="connsiteX21" fmla="*/ 1024113 w 1166609"/>
                        <a:gd name="connsiteY21" fmla="*/ 1021170 h 1199925"/>
                        <a:gd name="connsiteX22" fmla="*/ 1092267 w 1166609"/>
                        <a:gd name="connsiteY22" fmla="*/ 1073455 h 1199925"/>
                        <a:gd name="connsiteX23" fmla="*/ 1076398 w 1166609"/>
                        <a:gd name="connsiteY23" fmla="*/ 996413 h 1199925"/>
                        <a:gd name="connsiteX24" fmla="*/ 1068254 w 1166609"/>
                        <a:gd name="connsiteY24" fmla="*/ 980289 h 1199925"/>
                        <a:gd name="connsiteX25" fmla="*/ 1068655 w 1166609"/>
                        <a:gd name="connsiteY25" fmla="*/ 979243 h 1199925"/>
                        <a:gd name="connsiteX26" fmla="*/ 1071281 w 1166609"/>
                        <a:gd name="connsiteY26" fmla="*/ 982151 h 1199925"/>
                        <a:gd name="connsiteX27" fmla="*/ 1121483 w 1166609"/>
                        <a:gd name="connsiteY27" fmla="*/ 1014553 h 1199925"/>
                        <a:gd name="connsiteX28" fmla="*/ 1105615 w 1166609"/>
                        <a:gd name="connsiteY28" fmla="*/ 937512 h 1199925"/>
                        <a:gd name="connsiteX29" fmla="*/ 1094829 w 1166609"/>
                        <a:gd name="connsiteY29" fmla="*/ 916159 h 1199925"/>
                        <a:gd name="connsiteX30" fmla="*/ 1103682 w 1166609"/>
                        <a:gd name="connsiteY30" fmla="*/ 923648 h 1199925"/>
                        <a:gd name="connsiteX31" fmla="*/ 1121745 w 1166609"/>
                        <a:gd name="connsiteY31" fmla="*/ 930166 h 1199925"/>
                        <a:gd name="connsiteX32" fmla="*/ 1053630 w 1166609"/>
                        <a:gd name="connsiteY32" fmla="*/ 770637 h 1199925"/>
                        <a:gd name="connsiteX33" fmla="*/ 1014404 w 1166609"/>
                        <a:gd name="connsiteY33" fmla="*/ 714560 h 1199925"/>
                        <a:gd name="connsiteX34" fmla="*/ 1012921 w 1166609"/>
                        <a:gd name="connsiteY34" fmla="*/ 712637 h 1199925"/>
                        <a:gd name="connsiteX35" fmla="*/ 1010115 w 1166609"/>
                        <a:gd name="connsiteY35" fmla="*/ 713967 h 1199925"/>
                        <a:gd name="connsiteX36" fmla="*/ 1166609 w 1166609"/>
                        <a:gd name="connsiteY36" fmla="*/ 818114 h 1199925"/>
                        <a:gd name="connsiteX37" fmla="*/ 998803 w 1166609"/>
                        <a:gd name="connsiteY37" fmla="*/ 669666 h 1199925"/>
                        <a:gd name="connsiteX38" fmla="*/ 903530 w 1166609"/>
                        <a:gd name="connsiteY38" fmla="*/ 529464 h 1199925"/>
                        <a:gd name="connsiteX39" fmla="*/ 256095 w 1166609"/>
                        <a:gd name="connsiteY39" fmla="*/ 4967 h 1199925"/>
                        <a:gd name="connsiteX40" fmla="*/ 70199 w 1166609"/>
                        <a:gd name="connsiteY40" fmla="*/ 90266 h 1199925"/>
                        <a:gd name="connsiteX41" fmla="*/ 1506 w 1166609"/>
                        <a:gd name="connsiteY41" fmla="*/ 818089 h 1199925"/>
                        <a:gd name="connsiteX42" fmla="*/ 70804 w 1166609"/>
                        <a:gd name="connsiteY42" fmla="*/ 1171754 h 1199925"/>
                        <a:gd name="connsiteX0" fmla="*/ 70804 w 1166609"/>
                        <a:gd name="connsiteY0" fmla="*/ 1171754 h 1199925"/>
                        <a:gd name="connsiteX1" fmla="*/ 91500 w 1166609"/>
                        <a:gd name="connsiteY1" fmla="*/ 1188643 h 1199925"/>
                        <a:gd name="connsiteX2" fmla="*/ 292866 w 1166609"/>
                        <a:gd name="connsiteY2" fmla="*/ 989482 h 1199925"/>
                        <a:gd name="connsiteX3" fmla="*/ 271502 w 1166609"/>
                        <a:gd name="connsiteY3" fmla="*/ 308925 h 1199925"/>
                        <a:gd name="connsiteX4" fmla="*/ 710154 w 1166609"/>
                        <a:gd name="connsiteY4" fmla="*/ 726857 h 1199925"/>
                        <a:gd name="connsiteX5" fmla="*/ 726693 w 1166609"/>
                        <a:gd name="connsiteY5" fmla="*/ 740147 h 1199925"/>
                        <a:gd name="connsiteX6" fmla="*/ 734056 w 1166609"/>
                        <a:gd name="connsiteY6" fmla="*/ 774196 h 1199925"/>
                        <a:gd name="connsiteX7" fmla="*/ 739144 w 1166609"/>
                        <a:gd name="connsiteY7" fmla="*/ 782949 h 1199925"/>
                        <a:gd name="connsiteX8" fmla="*/ 751495 w 1166609"/>
                        <a:gd name="connsiteY8" fmla="*/ 843406 h 1199925"/>
                        <a:gd name="connsiteX9" fmla="*/ 827650 w 1166609"/>
                        <a:gd name="connsiteY9" fmla="*/ 1001037 h 1199925"/>
                        <a:gd name="connsiteX10" fmla="*/ 835164 w 1166609"/>
                        <a:gd name="connsiteY10" fmla="*/ 894947 h 1199925"/>
                        <a:gd name="connsiteX11" fmla="*/ 826030 w 1166609"/>
                        <a:gd name="connsiteY11" fmla="*/ 850231 h 1199925"/>
                        <a:gd name="connsiteX12" fmla="*/ 827757 w 1166609"/>
                        <a:gd name="connsiteY12" fmla="*/ 850732 h 1199925"/>
                        <a:gd name="connsiteX13" fmla="*/ 831100 w 1166609"/>
                        <a:gd name="connsiteY13" fmla="*/ 855491 h 1199925"/>
                        <a:gd name="connsiteX14" fmla="*/ 861577 w 1166609"/>
                        <a:gd name="connsiteY14" fmla="*/ 893073 h 1199925"/>
                        <a:gd name="connsiteX15" fmla="*/ 866736 w 1166609"/>
                        <a:gd name="connsiteY15" fmla="*/ 898617 h 1199925"/>
                        <a:gd name="connsiteX16" fmla="*/ 898371 w 1166609"/>
                        <a:gd name="connsiteY16" fmla="*/ 951868 h 1199925"/>
                        <a:gd name="connsiteX17" fmla="*/ 1025185 w 1166609"/>
                        <a:gd name="connsiteY17" fmla="*/ 1083604 h 1199925"/>
                        <a:gd name="connsiteX18" fmla="*/ 1009317 w 1166609"/>
                        <a:gd name="connsiteY18" fmla="*/ 1006563 h 1199925"/>
                        <a:gd name="connsiteX19" fmla="*/ 1008542 w 1166609"/>
                        <a:gd name="connsiteY19" fmla="*/ 1005030 h 1199925"/>
                        <a:gd name="connsiteX20" fmla="*/ 1011360 w 1166609"/>
                        <a:gd name="connsiteY20" fmla="*/ 1005449 h 1199925"/>
                        <a:gd name="connsiteX21" fmla="*/ 1024113 w 1166609"/>
                        <a:gd name="connsiteY21" fmla="*/ 1021170 h 1199925"/>
                        <a:gd name="connsiteX22" fmla="*/ 1092267 w 1166609"/>
                        <a:gd name="connsiteY22" fmla="*/ 1073455 h 1199925"/>
                        <a:gd name="connsiteX23" fmla="*/ 1076398 w 1166609"/>
                        <a:gd name="connsiteY23" fmla="*/ 996413 h 1199925"/>
                        <a:gd name="connsiteX24" fmla="*/ 1068254 w 1166609"/>
                        <a:gd name="connsiteY24" fmla="*/ 980289 h 1199925"/>
                        <a:gd name="connsiteX25" fmla="*/ 1068655 w 1166609"/>
                        <a:gd name="connsiteY25" fmla="*/ 979243 h 1199925"/>
                        <a:gd name="connsiteX26" fmla="*/ 1071281 w 1166609"/>
                        <a:gd name="connsiteY26" fmla="*/ 982151 h 1199925"/>
                        <a:gd name="connsiteX27" fmla="*/ 1121483 w 1166609"/>
                        <a:gd name="connsiteY27" fmla="*/ 1014553 h 1199925"/>
                        <a:gd name="connsiteX28" fmla="*/ 1105615 w 1166609"/>
                        <a:gd name="connsiteY28" fmla="*/ 937512 h 1199925"/>
                        <a:gd name="connsiteX29" fmla="*/ 1094829 w 1166609"/>
                        <a:gd name="connsiteY29" fmla="*/ 916159 h 1199925"/>
                        <a:gd name="connsiteX30" fmla="*/ 1103682 w 1166609"/>
                        <a:gd name="connsiteY30" fmla="*/ 923648 h 1199925"/>
                        <a:gd name="connsiteX31" fmla="*/ 1121745 w 1166609"/>
                        <a:gd name="connsiteY31" fmla="*/ 930166 h 1199925"/>
                        <a:gd name="connsiteX32" fmla="*/ 1082442 w 1166609"/>
                        <a:gd name="connsiteY32" fmla="*/ 846395 h 1199925"/>
                        <a:gd name="connsiteX33" fmla="*/ 1014404 w 1166609"/>
                        <a:gd name="connsiteY33" fmla="*/ 714560 h 1199925"/>
                        <a:gd name="connsiteX34" fmla="*/ 1012921 w 1166609"/>
                        <a:gd name="connsiteY34" fmla="*/ 712637 h 1199925"/>
                        <a:gd name="connsiteX35" fmla="*/ 1010115 w 1166609"/>
                        <a:gd name="connsiteY35" fmla="*/ 713967 h 1199925"/>
                        <a:gd name="connsiteX36" fmla="*/ 1166609 w 1166609"/>
                        <a:gd name="connsiteY36" fmla="*/ 818114 h 1199925"/>
                        <a:gd name="connsiteX37" fmla="*/ 998803 w 1166609"/>
                        <a:gd name="connsiteY37" fmla="*/ 669666 h 1199925"/>
                        <a:gd name="connsiteX38" fmla="*/ 903530 w 1166609"/>
                        <a:gd name="connsiteY38" fmla="*/ 529464 h 1199925"/>
                        <a:gd name="connsiteX39" fmla="*/ 256095 w 1166609"/>
                        <a:gd name="connsiteY39" fmla="*/ 4967 h 1199925"/>
                        <a:gd name="connsiteX40" fmla="*/ 70199 w 1166609"/>
                        <a:gd name="connsiteY40" fmla="*/ 90266 h 1199925"/>
                        <a:gd name="connsiteX41" fmla="*/ 1506 w 1166609"/>
                        <a:gd name="connsiteY41" fmla="*/ 818089 h 1199925"/>
                        <a:gd name="connsiteX42" fmla="*/ 70804 w 1166609"/>
                        <a:gd name="connsiteY42" fmla="*/ 1171754 h 1199925"/>
                        <a:gd name="connsiteX0" fmla="*/ 70804 w 1166609"/>
                        <a:gd name="connsiteY0" fmla="*/ 1171754 h 1199925"/>
                        <a:gd name="connsiteX1" fmla="*/ 91500 w 1166609"/>
                        <a:gd name="connsiteY1" fmla="*/ 1188643 h 1199925"/>
                        <a:gd name="connsiteX2" fmla="*/ 292866 w 1166609"/>
                        <a:gd name="connsiteY2" fmla="*/ 989482 h 1199925"/>
                        <a:gd name="connsiteX3" fmla="*/ 271502 w 1166609"/>
                        <a:gd name="connsiteY3" fmla="*/ 308925 h 1199925"/>
                        <a:gd name="connsiteX4" fmla="*/ 710154 w 1166609"/>
                        <a:gd name="connsiteY4" fmla="*/ 726857 h 1199925"/>
                        <a:gd name="connsiteX5" fmla="*/ 726693 w 1166609"/>
                        <a:gd name="connsiteY5" fmla="*/ 740147 h 1199925"/>
                        <a:gd name="connsiteX6" fmla="*/ 734056 w 1166609"/>
                        <a:gd name="connsiteY6" fmla="*/ 774196 h 1199925"/>
                        <a:gd name="connsiteX7" fmla="*/ 739144 w 1166609"/>
                        <a:gd name="connsiteY7" fmla="*/ 782949 h 1199925"/>
                        <a:gd name="connsiteX8" fmla="*/ 751495 w 1166609"/>
                        <a:gd name="connsiteY8" fmla="*/ 843406 h 1199925"/>
                        <a:gd name="connsiteX9" fmla="*/ 827650 w 1166609"/>
                        <a:gd name="connsiteY9" fmla="*/ 1001037 h 1199925"/>
                        <a:gd name="connsiteX10" fmla="*/ 835164 w 1166609"/>
                        <a:gd name="connsiteY10" fmla="*/ 894947 h 1199925"/>
                        <a:gd name="connsiteX11" fmla="*/ 826030 w 1166609"/>
                        <a:gd name="connsiteY11" fmla="*/ 850231 h 1199925"/>
                        <a:gd name="connsiteX12" fmla="*/ 827757 w 1166609"/>
                        <a:gd name="connsiteY12" fmla="*/ 850732 h 1199925"/>
                        <a:gd name="connsiteX13" fmla="*/ 831100 w 1166609"/>
                        <a:gd name="connsiteY13" fmla="*/ 855491 h 1199925"/>
                        <a:gd name="connsiteX14" fmla="*/ 861577 w 1166609"/>
                        <a:gd name="connsiteY14" fmla="*/ 893073 h 1199925"/>
                        <a:gd name="connsiteX15" fmla="*/ 866736 w 1166609"/>
                        <a:gd name="connsiteY15" fmla="*/ 898617 h 1199925"/>
                        <a:gd name="connsiteX16" fmla="*/ 898371 w 1166609"/>
                        <a:gd name="connsiteY16" fmla="*/ 951868 h 1199925"/>
                        <a:gd name="connsiteX17" fmla="*/ 1025185 w 1166609"/>
                        <a:gd name="connsiteY17" fmla="*/ 1083604 h 1199925"/>
                        <a:gd name="connsiteX18" fmla="*/ 1009317 w 1166609"/>
                        <a:gd name="connsiteY18" fmla="*/ 1006563 h 1199925"/>
                        <a:gd name="connsiteX19" fmla="*/ 1008542 w 1166609"/>
                        <a:gd name="connsiteY19" fmla="*/ 1005030 h 1199925"/>
                        <a:gd name="connsiteX20" fmla="*/ 1011360 w 1166609"/>
                        <a:gd name="connsiteY20" fmla="*/ 1005449 h 1199925"/>
                        <a:gd name="connsiteX21" fmla="*/ 1024113 w 1166609"/>
                        <a:gd name="connsiteY21" fmla="*/ 1021170 h 1199925"/>
                        <a:gd name="connsiteX22" fmla="*/ 1092267 w 1166609"/>
                        <a:gd name="connsiteY22" fmla="*/ 1073455 h 1199925"/>
                        <a:gd name="connsiteX23" fmla="*/ 1076398 w 1166609"/>
                        <a:gd name="connsiteY23" fmla="*/ 996413 h 1199925"/>
                        <a:gd name="connsiteX24" fmla="*/ 1068254 w 1166609"/>
                        <a:gd name="connsiteY24" fmla="*/ 980289 h 1199925"/>
                        <a:gd name="connsiteX25" fmla="*/ 1068655 w 1166609"/>
                        <a:gd name="connsiteY25" fmla="*/ 979243 h 1199925"/>
                        <a:gd name="connsiteX26" fmla="*/ 1071281 w 1166609"/>
                        <a:gd name="connsiteY26" fmla="*/ 982151 h 1199925"/>
                        <a:gd name="connsiteX27" fmla="*/ 1121483 w 1166609"/>
                        <a:gd name="connsiteY27" fmla="*/ 1014553 h 1199925"/>
                        <a:gd name="connsiteX28" fmla="*/ 1105615 w 1166609"/>
                        <a:gd name="connsiteY28" fmla="*/ 937512 h 1199925"/>
                        <a:gd name="connsiteX29" fmla="*/ 1094829 w 1166609"/>
                        <a:gd name="connsiteY29" fmla="*/ 916159 h 1199925"/>
                        <a:gd name="connsiteX30" fmla="*/ 1103682 w 1166609"/>
                        <a:gd name="connsiteY30" fmla="*/ 923648 h 1199925"/>
                        <a:gd name="connsiteX31" fmla="*/ 1121745 w 1166609"/>
                        <a:gd name="connsiteY31" fmla="*/ 930166 h 1199925"/>
                        <a:gd name="connsiteX32" fmla="*/ 1082442 w 1166609"/>
                        <a:gd name="connsiteY32" fmla="*/ 846395 h 1199925"/>
                        <a:gd name="connsiteX33" fmla="*/ 1014404 w 1166609"/>
                        <a:gd name="connsiteY33" fmla="*/ 714560 h 1199925"/>
                        <a:gd name="connsiteX34" fmla="*/ 1012921 w 1166609"/>
                        <a:gd name="connsiteY34" fmla="*/ 712637 h 1199925"/>
                        <a:gd name="connsiteX35" fmla="*/ 1166609 w 1166609"/>
                        <a:gd name="connsiteY35" fmla="*/ 818114 h 1199925"/>
                        <a:gd name="connsiteX36" fmla="*/ 998803 w 1166609"/>
                        <a:gd name="connsiteY36" fmla="*/ 669666 h 1199925"/>
                        <a:gd name="connsiteX37" fmla="*/ 903530 w 1166609"/>
                        <a:gd name="connsiteY37" fmla="*/ 529464 h 1199925"/>
                        <a:gd name="connsiteX38" fmla="*/ 256095 w 1166609"/>
                        <a:gd name="connsiteY38" fmla="*/ 4967 h 1199925"/>
                        <a:gd name="connsiteX39" fmla="*/ 70199 w 1166609"/>
                        <a:gd name="connsiteY39" fmla="*/ 90266 h 1199925"/>
                        <a:gd name="connsiteX40" fmla="*/ 1506 w 1166609"/>
                        <a:gd name="connsiteY40" fmla="*/ 818089 h 1199925"/>
                        <a:gd name="connsiteX41" fmla="*/ 70804 w 1166609"/>
                        <a:gd name="connsiteY41" fmla="*/ 1171754 h 1199925"/>
                        <a:gd name="connsiteX0" fmla="*/ 70804 w 1166609"/>
                        <a:gd name="connsiteY0" fmla="*/ 1171754 h 1199925"/>
                        <a:gd name="connsiteX1" fmla="*/ 91500 w 1166609"/>
                        <a:gd name="connsiteY1" fmla="*/ 1188643 h 1199925"/>
                        <a:gd name="connsiteX2" fmla="*/ 292866 w 1166609"/>
                        <a:gd name="connsiteY2" fmla="*/ 989482 h 1199925"/>
                        <a:gd name="connsiteX3" fmla="*/ 271502 w 1166609"/>
                        <a:gd name="connsiteY3" fmla="*/ 308925 h 1199925"/>
                        <a:gd name="connsiteX4" fmla="*/ 710154 w 1166609"/>
                        <a:gd name="connsiteY4" fmla="*/ 726857 h 1199925"/>
                        <a:gd name="connsiteX5" fmla="*/ 726693 w 1166609"/>
                        <a:gd name="connsiteY5" fmla="*/ 740147 h 1199925"/>
                        <a:gd name="connsiteX6" fmla="*/ 734056 w 1166609"/>
                        <a:gd name="connsiteY6" fmla="*/ 774196 h 1199925"/>
                        <a:gd name="connsiteX7" fmla="*/ 739144 w 1166609"/>
                        <a:gd name="connsiteY7" fmla="*/ 782949 h 1199925"/>
                        <a:gd name="connsiteX8" fmla="*/ 751495 w 1166609"/>
                        <a:gd name="connsiteY8" fmla="*/ 843406 h 1199925"/>
                        <a:gd name="connsiteX9" fmla="*/ 827650 w 1166609"/>
                        <a:gd name="connsiteY9" fmla="*/ 1001037 h 1199925"/>
                        <a:gd name="connsiteX10" fmla="*/ 835164 w 1166609"/>
                        <a:gd name="connsiteY10" fmla="*/ 894947 h 1199925"/>
                        <a:gd name="connsiteX11" fmla="*/ 826030 w 1166609"/>
                        <a:gd name="connsiteY11" fmla="*/ 850231 h 1199925"/>
                        <a:gd name="connsiteX12" fmla="*/ 827757 w 1166609"/>
                        <a:gd name="connsiteY12" fmla="*/ 850732 h 1199925"/>
                        <a:gd name="connsiteX13" fmla="*/ 831100 w 1166609"/>
                        <a:gd name="connsiteY13" fmla="*/ 855491 h 1199925"/>
                        <a:gd name="connsiteX14" fmla="*/ 861577 w 1166609"/>
                        <a:gd name="connsiteY14" fmla="*/ 893073 h 1199925"/>
                        <a:gd name="connsiteX15" fmla="*/ 866736 w 1166609"/>
                        <a:gd name="connsiteY15" fmla="*/ 898617 h 1199925"/>
                        <a:gd name="connsiteX16" fmla="*/ 898371 w 1166609"/>
                        <a:gd name="connsiteY16" fmla="*/ 951868 h 1199925"/>
                        <a:gd name="connsiteX17" fmla="*/ 1025185 w 1166609"/>
                        <a:gd name="connsiteY17" fmla="*/ 1083604 h 1199925"/>
                        <a:gd name="connsiteX18" fmla="*/ 1009317 w 1166609"/>
                        <a:gd name="connsiteY18" fmla="*/ 1006563 h 1199925"/>
                        <a:gd name="connsiteX19" fmla="*/ 1008542 w 1166609"/>
                        <a:gd name="connsiteY19" fmla="*/ 1005030 h 1199925"/>
                        <a:gd name="connsiteX20" fmla="*/ 1011360 w 1166609"/>
                        <a:gd name="connsiteY20" fmla="*/ 1005449 h 1199925"/>
                        <a:gd name="connsiteX21" fmla="*/ 1024113 w 1166609"/>
                        <a:gd name="connsiteY21" fmla="*/ 1021170 h 1199925"/>
                        <a:gd name="connsiteX22" fmla="*/ 1092267 w 1166609"/>
                        <a:gd name="connsiteY22" fmla="*/ 1073455 h 1199925"/>
                        <a:gd name="connsiteX23" fmla="*/ 1076398 w 1166609"/>
                        <a:gd name="connsiteY23" fmla="*/ 996413 h 1199925"/>
                        <a:gd name="connsiteX24" fmla="*/ 1068254 w 1166609"/>
                        <a:gd name="connsiteY24" fmla="*/ 980289 h 1199925"/>
                        <a:gd name="connsiteX25" fmla="*/ 1068655 w 1166609"/>
                        <a:gd name="connsiteY25" fmla="*/ 979243 h 1199925"/>
                        <a:gd name="connsiteX26" fmla="*/ 1071281 w 1166609"/>
                        <a:gd name="connsiteY26" fmla="*/ 982151 h 1199925"/>
                        <a:gd name="connsiteX27" fmla="*/ 1121483 w 1166609"/>
                        <a:gd name="connsiteY27" fmla="*/ 1014553 h 1199925"/>
                        <a:gd name="connsiteX28" fmla="*/ 1105615 w 1166609"/>
                        <a:gd name="connsiteY28" fmla="*/ 937512 h 1199925"/>
                        <a:gd name="connsiteX29" fmla="*/ 1094829 w 1166609"/>
                        <a:gd name="connsiteY29" fmla="*/ 916159 h 1199925"/>
                        <a:gd name="connsiteX30" fmla="*/ 1103682 w 1166609"/>
                        <a:gd name="connsiteY30" fmla="*/ 923648 h 1199925"/>
                        <a:gd name="connsiteX31" fmla="*/ 1121745 w 1166609"/>
                        <a:gd name="connsiteY31" fmla="*/ 930166 h 1199925"/>
                        <a:gd name="connsiteX32" fmla="*/ 1082442 w 1166609"/>
                        <a:gd name="connsiteY32" fmla="*/ 846395 h 1199925"/>
                        <a:gd name="connsiteX33" fmla="*/ 1014404 w 1166609"/>
                        <a:gd name="connsiteY33" fmla="*/ 714560 h 1199925"/>
                        <a:gd name="connsiteX34" fmla="*/ 1166609 w 1166609"/>
                        <a:gd name="connsiteY34" fmla="*/ 818114 h 1199925"/>
                        <a:gd name="connsiteX35" fmla="*/ 998803 w 1166609"/>
                        <a:gd name="connsiteY35" fmla="*/ 669666 h 1199925"/>
                        <a:gd name="connsiteX36" fmla="*/ 903530 w 1166609"/>
                        <a:gd name="connsiteY36" fmla="*/ 529464 h 1199925"/>
                        <a:gd name="connsiteX37" fmla="*/ 256095 w 1166609"/>
                        <a:gd name="connsiteY37" fmla="*/ 4967 h 1199925"/>
                        <a:gd name="connsiteX38" fmla="*/ 70199 w 1166609"/>
                        <a:gd name="connsiteY38" fmla="*/ 90266 h 1199925"/>
                        <a:gd name="connsiteX39" fmla="*/ 1506 w 1166609"/>
                        <a:gd name="connsiteY39" fmla="*/ 818089 h 1199925"/>
                        <a:gd name="connsiteX40" fmla="*/ 70804 w 1166609"/>
                        <a:gd name="connsiteY40" fmla="*/ 1171754 h 1199925"/>
                        <a:gd name="connsiteX0" fmla="*/ 70804 w 1168064"/>
                        <a:gd name="connsiteY0" fmla="*/ 1171754 h 1199925"/>
                        <a:gd name="connsiteX1" fmla="*/ 91500 w 1168064"/>
                        <a:gd name="connsiteY1" fmla="*/ 1188643 h 1199925"/>
                        <a:gd name="connsiteX2" fmla="*/ 292866 w 1168064"/>
                        <a:gd name="connsiteY2" fmla="*/ 989482 h 1199925"/>
                        <a:gd name="connsiteX3" fmla="*/ 271502 w 1168064"/>
                        <a:gd name="connsiteY3" fmla="*/ 308925 h 1199925"/>
                        <a:gd name="connsiteX4" fmla="*/ 710154 w 1168064"/>
                        <a:gd name="connsiteY4" fmla="*/ 726857 h 1199925"/>
                        <a:gd name="connsiteX5" fmla="*/ 726693 w 1168064"/>
                        <a:gd name="connsiteY5" fmla="*/ 740147 h 1199925"/>
                        <a:gd name="connsiteX6" fmla="*/ 734056 w 1168064"/>
                        <a:gd name="connsiteY6" fmla="*/ 774196 h 1199925"/>
                        <a:gd name="connsiteX7" fmla="*/ 739144 w 1168064"/>
                        <a:gd name="connsiteY7" fmla="*/ 782949 h 1199925"/>
                        <a:gd name="connsiteX8" fmla="*/ 751495 w 1168064"/>
                        <a:gd name="connsiteY8" fmla="*/ 843406 h 1199925"/>
                        <a:gd name="connsiteX9" fmla="*/ 827650 w 1168064"/>
                        <a:gd name="connsiteY9" fmla="*/ 1001037 h 1199925"/>
                        <a:gd name="connsiteX10" fmla="*/ 835164 w 1168064"/>
                        <a:gd name="connsiteY10" fmla="*/ 894947 h 1199925"/>
                        <a:gd name="connsiteX11" fmla="*/ 826030 w 1168064"/>
                        <a:gd name="connsiteY11" fmla="*/ 850231 h 1199925"/>
                        <a:gd name="connsiteX12" fmla="*/ 827757 w 1168064"/>
                        <a:gd name="connsiteY12" fmla="*/ 850732 h 1199925"/>
                        <a:gd name="connsiteX13" fmla="*/ 831100 w 1168064"/>
                        <a:gd name="connsiteY13" fmla="*/ 855491 h 1199925"/>
                        <a:gd name="connsiteX14" fmla="*/ 861577 w 1168064"/>
                        <a:gd name="connsiteY14" fmla="*/ 893073 h 1199925"/>
                        <a:gd name="connsiteX15" fmla="*/ 866736 w 1168064"/>
                        <a:gd name="connsiteY15" fmla="*/ 898617 h 1199925"/>
                        <a:gd name="connsiteX16" fmla="*/ 898371 w 1168064"/>
                        <a:gd name="connsiteY16" fmla="*/ 951868 h 1199925"/>
                        <a:gd name="connsiteX17" fmla="*/ 1025185 w 1168064"/>
                        <a:gd name="connsiteY17" fmla="*/ 1083604 h 1199925"/>
                        <a:gd name="connsiteX18" fmla="*/ 1009317 w 1168064"/>
                        <a:gd name="connsiteY18" fmla="*/ 1006563 h 1199925"/>
                        <a:gd name="connsiteX19" fmla="*/ 1008542 w 1168064"/>
                        <a:gd name="connsiteY19" fmla="*/ 1005030 h 1199925"/>
                        <a:gd name="connsiteX20" fmla="*/ 1011360 w 1168064"/>
                        <a:gd name="connsiteY20" fmla="*/ 1005449 h 1199925"/>
                        <a:gd name="connsiteX21" fmla="*/ 1024113 w 1168064"/>
                        <a:gd name="connsiteY21" fmla="*/ 1021170 h 1199925"/>
                        <a:gd name="connsiteX22" fmla="*/ 1092267 w 1168064"/>
                        <a:gd name="connsiteY22" fmla="*/ 1073455 h 1199925"/>
                        <a:gd name="connsiteX23" fmla="*/ 1076398 w 1168064"/>
                        <a:gd name="connsiteY23" fmla="*/ 996413 h 1199925"/>
                        <a:gd name="connsiteX24" fmla="*/ 1068254 w 1168064"/>
                        <a:gd name="connsiteY24" fmla="*/ 980289 h 1199925"/>
                        <a:gd name="connsiteX25" fmla="*/ 1068655 w 1168064"/>
                        <a:gd name="connsiteY25" fmla="*/ 979243 h 1199925"/>
                        <a:gd name="connsiteX26" fmla="*/ 1071281 w 1168064"/>
                        <a:gd name="connsiteY26" fmla="*/ 982151 h 1199925"/>
                        <a:gd name="connsiteX27" fmla="*/ 1121483 w 1168064"/>
                        <a:gd name="connsiteY27" fmla="*/ 1014553 h 1199925"/>
                        <a:gd name="connsiteX28" fmla="*/ 1105615 w 1168064"/>
                        <a:gd name="connsiteY28" fmla="*/ 937512 h 1199925"/>
                        <a:gd name="connsiteX29" fmla="*/ 1094829 w 1168064"/>
                        <a:gd name="connsiteY29" fmla="*/ 916159 h 1199925"/>
                        <a:gd name="connsiteX30" fmla="*/ 1103682 w 1168064"/>
                        <a:gd name="connsiteY30" fmla="*/ 923648 h 1199925"/>
                        <a:gd name="connsiteX31" fmla="*/ 1121745 w 1168064"/>
                        <a:gd name="connsiteY31" fmla="*/ 930166 h 1199925"/>
                        <a:gd name="connsiteX32" fmla="*/ 1082442 w 1168064"/>
                        <a:gd name="connsiteY32" fmla="*/ 846395 h 1199925"/>
                        <a:gd name="connsiteX33" fmla="*/ 1166609 w 1168064"/>
                        <a:gd name="connsiteY33" fmla="*/ 818114 h 1199925"/>
                        <a:gd name="connsiteX34" fmla="*/ 998803 w 1168064"/>
                        <a:gd name="connsiteY34" fmla="*/ 669666 h 1199925"/>
                        <a:gd name="connsiteX35" fmla="*/ 903530 w 1168064"/>
                        <a:gd name="connsiteY35" fmla="*/ 529464 h 1199925"/>
                        <a:gd name="connsiteX36" fmla="*/ 256095 w 1168064"/>
                        <a:gd name="connsiteY36" fmla="*/ 4967 h 1199925"/>
                        <a:gd name="connsiteX37" fmla="*/ 70199 w 1168064"/>
                        <a:gd name="connsiteY37" fmla="*/ 90266 h 1199925"/>
                        <a:gd name="connsiteX38" fmla="*/ 1506 w 1168064"/>
                        <a:gd name="connsiteY38" fmla="*/ 818089 h 1199925"/>
                        <a:gd name="connsiteX39" fmla="*/ 70804 w 1168064"/>
                        <a:gd name="connsiteY39" fmla="*/ 1171754 h 1199925"/>
                        <a:gd name="connsiteX0" fmla="*/ 70804 w 1144220"/>
                        <a:gd name="connsiteY0" fmla="*/ 1171754 h 1199925"/>
                        <a:gd name="connsiteX1" fmla="*/ 91500 w 1144220"/>
                        <a:gd name="connsiteY1" fmla="*/ 1188643 h 1199925"/>
                        <a:gd name="connsiteX2" fmla="*/ 292866 w 1144220"/>
                        <a:gd name="connsiteY2" fmla="*/ 989482 h 1199925"/>
                        <a:gd name="connsiteX3" fmla="*/ 271502 w 1144220"/>
                        <a:gd name="connsiteY3" fmla="*/ 308925 h 1199925"/>
                        <a:gd name="connsiteX4" fmla="*/ 710154 w 1144220"/>
                        <a:gd name="connsiteY4" fmla="*/ 726857 h 1199925"/>
                        <a:gd name="connsiteX5" fmla="*/ 726693 w 1144220"/>
                        <a:gd name="connsiteY5" fmla="*/ 740147 h 1199925"/>
                        <a:gd name="connsiteX6" fmla="*/ 734056 w 1144220"/>
                        <a:gd name="connsiteY6" fmla="*/ 774196 h 1199925"/>
                        <a:gd name="connsiteX7" fmla="*/ 739144 w 1144220"/>
                        <a:gd name="connsiteY7" fmla="*/ 782949 h 1199925"/>
                        <a:gd name="connsiteX8" fmla="*/ 751495 w 1144220"/>
                        <a:gd name="connsiteY8" fmla="*/ 843406 h 1199925"/>
                        <a:gd name="connsiteX9" fmla="*/ 827650 w 1144220"/>
                        <a:gd name="connsiteY9" fmla="*/ 1001037 h 1199925"/>
                        <a:gd name="connsiteX10" fmla="*/ 835164 w 1144220"/>
                        <a:gd name="connsiteY10" fmla="*/ 894947 h 1199925"/>
                        <a:gd name="connsiteX11" fmla="*/ 826030 w 1144220"/>
                        <a:gd name="connsiteY11" fmla="*/ 850231 h 1199925"/>
                        <a:gd name="connsiteX12" fmla="*/ 827757 w 1144220"/>
                        <a:gd name="connsiteY12" fmla="*/ 850732 h 1199925"/>
                        <a:gd name="connsiteX13" fmla="*/ 831100 w 1144220"/>
                        <a:gd name="connsiteY13" fmla="*/ 855491 h 1199925"/>
                        <a:gd name="connsiteX14" fmla="*/ 861577 w 1144220"/>
                        <a:gd name="connsiteY14" fmla="*/ 893073 h 1199925"/>
                        <a:gd name="connsiteX15" fmla="*/ 866736 w 1144220"/>
                        <a:gd name="connsiteY15" fmla="*/ 898617 h 1199925"/>
                        <a:gd name="connsiteX16" fmla="*/ 898371 w 1144220"/>
                        <a:gd name="connsiteY16" fmla="*/ 951868 h 1199925"/>
                        <a:gd name="connsiteX17" fmla="*/ 1025185 w 1144220"/>
                        <a:gd name="connsiteY17" fmla="*/ 1083604 h 1199925"/>
                        <a:gd name="connsiteX18" fmla="*/ 1009317 w 1144220"/>
                        <a:gd name="connsiteY18" fmla="*/ 1006563 h 1199925"/>
                        <a:gd name="connsiteX19" fmla="*/ 1008542 w 1144220"/>
                        <a:gd name="connsiteY19" fmla="*/ 1005030 h 1199925"/>
                        <a:gd name="connsiteX20" fmla="*/ 1011360 w 1144220"/>
                        <a:gd name="connsiteY20" fmla="*/ 1005449 h 1199925"/>
                        <a:gd name="connsiteX21" fmla="*/ 1024113 w 1144220"/>
                        <a:gd name="connsiteY21" fmla="*/ 1021170 h 1199925"/>
                        <a:gd name="connsiteX22" fmla="*/ 1092267 w 1144220"/>
                        <a:gd name="connsiteY22" fmla="*/ 1073455 h 1199925"/>
                        <a:gd name="connsiteX23" fmla="*/ 1076398 w 1144220"/>
                        <a:gd name="connsiteY23" fmla="*/ 996413 h 1199925"/>
                        <a:gd name="connsiteX24" fmla="*/ 1068254 w 1144220"/>
                        <a:gd name="connsiteY24" fmla="*/ 980289 h 1199925"/>
                        <a:gd name="connsiteX25" fmla="*/ 1068655 w 1144220"/>
                        <a:gd name="connsiteY25" fmla="*/ 979243 h 1199925"/>
                        <a:gd name="connsiteX26" fmla="*/ 1071281 w 1144220"/>
                        <a:gd name="connsiteY26" fmla="*/ 982151 h 1199925"/>
                        <a:gd name="connsiteX27" fmla="*/ 1121483 w 1144220"/>
                        <a:gd name="connsiteY27" fmla="*/ 1014553 h 1199925"/>
                        <a:gd name="connsiteX28" fmla="*/ 1105615 w 1144220"/>
                        <a:gd name="connsiteY28" fmla="*/ 937512 h 1199925"/>
                        <a:gd name="connsiteX29" fmla="*/ 1094829 w 1144220"/>
                        <a:gd name="connsiteY29" fmla="*/ 916159 h 1199925"/>
                        <a:gd name="connsiteX30" fmla="*/ 1103682 w 1144220"/>
                        <a:gd name="connsiteY30" fmla="*/ 923648 h 1199925"/>
                        <a:gd name="connsiteX31" fmla="*/ 1121745 w 1144220"/>
                        <a:gd name="connsiteY31" fmla="*/ 930166 h 1199925"/>
                        <a:gd name="connsiteX32" fmla="*/ 1082442 w 1144220"/>
                        <a:gd name="connsiteY32" fmla="*/ 846395 h 1199925"/>
                        <a:gd name="connsiteX33" fmla="*/ 1142397 w 1144220"/>
                        <a:gd name="connsiteY33" fmla="*/ 874796 h 1199925"/>
                        <a:gd name="connsiteX34" fmla="*/ 998803 w 1144220"/>
                        <a:gd name="connsiteY34" fmla="*/ 669666 h 1199925"/>
                        <a:gd name="connsiteX35" fmla="*/ 903530 w 1144220"/>
                        <a:gd name="connsiteY35" fmla="*/ 529464 h 1199925"/>
                        <a:gd name="connsiteX36" fmla="*/ 256095 w 1144220"/>
                        <a:gd name="connsiteY36" fmla="*/ 4967 h 1199925"/>
                        <a:gd name="connsiteX37" fmla="*/ 70199 w 1144220"/>
                        <a:gd name="connsiteY37" fmla="*/ 90266 h 1199925"/>
                        <a:gd name="connsiteX38" fmla="*/ 1506 w 1144220"/>
                        <a:gd name="connsiteY38" fmla="*/ 818089 h 1199925"/>
                        <a:gd name="connsiteX39" fmla="*/ 70804 w 1144220"/>
                        <a:gd name="connsiteY39" fmla="*/ 1171754 h 1199925"/>
                        <a:gd name="connsiteX0" fmla="*/ 70804 w 1143749"/>
                        <a:gd name="connsiteY0" fmla="*/ 1171754 h 1199925"/>
                        <a:gd name="connsiteX1" fmla="*/ 91500 w 1143749"/>
                        <a:gd name="connsiteY1" fmla="*/ 1188643 h 1199925"/>
                        <a:gd name="connsiteX2" fmla="*/ 292866 w 1143749"/>
                        <a:gd name="connsiteY2" fmla="*/ 989482 h 1199925"/>
                        <a:gd name="connsiteX3" fmla="*/ 271502 w 1143749"/>
                        <a:gd name="connsiteY3" fmla="*/ 308925 h 1199925"/>
                        <a:gd name="connsiteX4" fmla="*/ 710154 w 1143749"/>
                        <a:gd name="connsiteY4" fmla="*/ 726857 h 1199925"/>
                        <a:gd name="connsiteX5" fmla="*/ 726693 w 1143749"/>
                        <a:gd name="connsiteY5" fmla="*/ 740147 h 1199925"/>
                        <a:gd name="connsiteX6" fmla="*/ 734056 w 1143749"/>
                        <a:gd name="connsiteY6" fmla="*/ 774196 h 1199925"/>
                        <a:gd name="connsiteX7" fmla="*/ 739144 w 1143749"/>
                        <a:gd name="connsiteY7" fmla="*/ 782949 h 1199925"/>
                        <a:gd name="connsiteX8" fmla="*/ 751495 w 1143749"/>
                        <a:gd name="connsiteY8" fmla="*/ 843406 h 1199925"/>
                        <a:gd name="connsiteX9" fmla="*/ 827650 w 1143749"/>
                        <a:gd name="connsiteY9" fmla="*/ 1001037 h 1199925"/>
                        <a:gd name="connsiteX10" fmla="*/ 835164 w 1143749"/>
                        <a:gd name="connsiteY10" fmla="*/ 894947 h 1199925"/>
                        <a:gd name="connsiteX11" fmla="*/ 826030 w 1143749"/>
                        <a:gd name="connsiteY11" fmla="*/ 850231 h 1199925"/>
                        <a:gd name="connsiteX12" fmla="*/ 827757 w 1143749"/>
                        <a:gd name="connsiteY12" fmla="*/ 850732 h 1199925"/>
                        <a:gd name="connsiteX13" fmla="*/ 831100 w 1143749"/>
                        <a:gd name="connsiteY13" fmla="*/ 855491 h 1199925"/>
                        <a:gd name="connsiteX14" fmla="*/ 861577 w 1143749"/>
                        <a:gd name="connsiteY14" fmla="*/ 893073 h 1199925"/>
                        <a:gd name="connsiteX15" fmla="*/ 866736 w 1143749"/>
                        <a:gd name="connsiteY15" fmla="*/ 898617 h 1199925"/>
                        <a:gd name="connsiteX16" fmla="*/ 898371 w 1143749"/>
                        <a:gd name="connsiteY16" fmla="*/ 951868 h 1199925"/>
                        <a:gd name="connsiteX17" fmla="*/ 1025185 w 1143749"/>
                        <a:gd name="connsiteY17" fmla="*/ 1083604 h 1199925"/>
                        <a:gd name="connsiteX18" fmla="*/ 1009317 w 1143749"/>
                        <a:gd name="connsiteY18" fmla="*/ 1006563 h 1199925"/>
                        <a:gd name="connsiteX19" fmla="*/ 1008542 w 1143749"/>
                        <a:gd name="connsiteY19" fmla="*/ 1005030 h 1199925"/>
                        <a:gd name="connsiteX20" fmla="*/ 1011360 w 1143749"/>
                        <a:gd name="connsiteY20" fmla="*/ 1005449 h 1199925"/>
                        <a:gd name="connsiteX21" fmla="*/ 1024113 w 1143749"/>
                        <a:gd name="connsiteY21" fmla="*/ 1021170 h 1199925"/>
                        <a:gd name="connsiteX22" fmla="*/ 1092267 w 1143749"/>
                        <a:gd name="connsiteY22" fmla="*/ 1073455 h 1199925"/>
                        <a:gd name="connsiteX23" fmla="*/ 1076398 w 1143749"/>
                        <a:gd name="connsiteY23" fmla="*/ 996413 h 1199925"/>
                        <a:gd name="connsiteX24" fmla="*/ 1068254 w 1143749"/>
                        <a:gd name="connsiteY24" fmla="*/ 980289 h 1199925"/>
                        <a:gd name="connsiteX25" fmla="*/ 1068655 w 1143749"/>
                        <a:gd name="connsiteY25" fmla="*/ 979243 h 1199925"/>
                        <a:gd name="connsiteX26" fmla="*/ 1071281 w 1143749"/>
                        <a:gd name="connsiteY26" fmla="*/ 982151 h 1199925"/>
                        <a:gd name="connsiteX27" fmla="*/ 1121483 w 1143749"/>
                        <a:gd name="connsiteY27" fmla="*/ 1014553 h 1199925"/>
                        <a:gd name="connsiteX28" fmla="*/ 1105615 w 1143749"/>
                        <a:gd name="connsiteY28" fmla="*/ 937512 h 1199925"/>
                        <a:gd name="connsiteX29" fmla="*/ 1094829 w 1143749"/>
                        <a:gd name="connsiteY29" fmla="*/ 916159 h 1199925"/>
                        <a:gd name="connsiteX30" fmla="*/ 1103682 w 1143749"/>
                        <a:gd name="connsiteY30" fmla="*/ 923648 h 1199925"/>
                        <a:gd name="connsiteX31" fmla="*/ 1121745 w 1143749"/>
                        <a:gd name="connsiteY31" fmla="*/ 930166 h 1199925"/>
                        <a:gd name="connsiteX32" fmla="*/ 1054628 w 1143749"/>
                        <a:gd name="connsiteY32" fmla="*/ 823969 h 1199925"/>
                        <a:gd name="connsiteX33" fmla="*/ 1142397 w 1143749"/>
                        <a:gd name="connsiteY33" fmla="*/ 874796 h 1199925"/>
                        <a:gd name="connsiteX34" fmla="*/ 998803 w 1143749"/>
                        <a:gd name="connsiteY34" fmla="*/ 669666 h 1199925"/>
                        <a:gd name="connsiteX35" fmla="*/ 903530 w 1143749"/>
                        <a:gd name="connsiteY35" fmla="*/ 529464 h 1199925"/>
                        <a:gd name="connsiteX36" fmla="*/ 256095 w 1143749"/>
                        <a:gd name="connsiteY36" fmla="*/ 4967 h 1199925"/>
                        <a:gd name="connsiteX37" fmla="*/ 70199 w 1143749"/>
                        <a:gd name="connsiteY37" fmla="*/ 90266 h 1199925"/>
                        <a:gd name="connsiteX38" fmla="*/ 1506 w 1143749"/>
                        <a:gd name="connsiteY38" fmla="*/ 818089 h 1199925"/>
                        <a:gd name="connsiteX39" fmla="*/ 70804 w 1143749"/>
                        <a:gd name="connsiteY39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10154 w 1143750"/>
                        <a:gd name="connsiteY4" fmla="*/ 726857 h 1199925"/>
                        <a:gd name="connsiteX5" fmla="*/ 726693 w 1143750"/>
                        <a:gd name="connsiteY5" fmla="*/ 740147 h 1199925"/>
                        <a:gd name="connsiteX6" fmla="*/ 734056 w 1143750"/>
                        <a:gd name="connsiteY6" fmla="*/ 774196 h 1199925"/>
                        <a:gd name="connsiteX7" fmla="*/ 739144 w 1143750"/>
                        <a:gd name="connsiteY7" fmla="*/ 782949 h 1199925"/>
                        <a:gd name="connsiteX8" fmla="*/ 751495 w 1143750"/>
                        <a:gd name="connsiteY8" fmla="*/ 843406 h 1199925"/>
                        <a:gd name="connsiteX9" fmla="*/ 827650 w 1143750"/>
                        <a:gd name="connsiteY9" fmla="*/ 1001037 h 1199925"/>
                        <a:gd name="connsiteX10" fmla="*/ 835164 w 1143750"/>
                        <a:gd name="connsiteY10" fmla="*/ 894947 h 1199925"/>
                        <a:gd name="connsiteX11" fmla="*/ 826030 w 1143750"/>
                        <a:gd name="connsiteY11" fmla="*/ 850231 h 1199925"/>
                        <a:gd name="connsiteX12" fmla="*/ 827757 w 1143750"/>
                        <a:gd name="connsiteY12" fmla="*/ 850732 h 1199925"/>
                        <a:gd name="connsiteX13" fmla="*/ 831100 w 1143750"/>
                        <a:gd name="connsiteY13" fmla="*/ 855491 h 1199925"/>
                        <a:gd name="connsiteX14" fmla="*/ 861577 w 1143750"/>
                        <a:gd name="connsiteY14" fmla="*/ 893073 h 1199925"/>
                        <a:gd name="connsiteX15" fmla="*/ 866736 w 1143750"/>
                        <a:gd name="connsiteY15" fmla="*/ 898617 h 1199925"/>
                        <a:gd name="connsiteX16" fmla="*/ 898371 w 1143750"/>
                        <a:gd name="connsiteY16" fmla="*/ 951868 h 1199925"/>
                        <a:gd name="connsiteX17" fmla="*/ 1025185 w 1143750"/>
                        <a:gd name="connsiteY17" fmla="*/ 1083604 h 1199925"/>
                        <a:gd name="connsiteX18" fmla="*/ 1009317 w 1143750"/>
                        <a:gd name="connsiteY18" fmla="*/ 1006563 h 1199925"/>
                        <a:gd name="connsiteX19" fmla="*/ 1008542 w 1143750"/>
                        <a:gd name="connsiteY19" fmla="*/ 1005030 h 1199925"/>
                        <a:gd name="connsiteX20" fmla="*/ 1011360 w 1143750"/>
                        <a:gd name="connsiteY20" fmla="*/ 1005449 h 1199925"/>
                        <a:gd name="connsiteX21" fmla="*/ 1024113 w 1143750"/>
                        <a:gd name="connsiteY21" fmla="*/ 1021170 h 1199925"/>
                        <a:gd name="connsiteX22" fmla="*/ 1092267 w 1143750"/>
                        <a:gd name="connsiteY22" fmla="*/ 1073455 h 1199925"/>
                        <a:gd name="connsiteX23" fmla="*/ 1076398 w 1143750"/>
                        <a:gd name="connsiteY23" fmla="*/ 996413 h 1199925"/>
                        <a:gd name="connsiteX24" fmla="*/ 1068254 w 1143750"/>
                        <a:gd name="connsiteY24" fmla="*/ 980289 h 1199925"/>
                        <a:gd name="connsiteX25" fmla="*/ 1068655 w 1143750"/>
                        <a:gd name="connsiteY25" fmla="*/ 979243 h 1199925"/>
                        <a:gd name="connsiteX26" fmla="*/ 1071281 w 1143750"/>
                        <a:gd name="connsiteY26" fmla="*/ 982151 h 1199925"/>
                        <a:gd name="connsiteX27" fmla="*/ 1121483 w 1143750"/>
                        <a:gd name="connsiteY27" fmla="*/ 1014553 h 1199925"/>
                        <a:gd name="connsiteX28" fmla="*/ 1105615 w 1143750"/>
                        <a:gd name="connsiteY28" fmla="*/ 937512 h 1199925"/>
                        <a:gd name="connsiteX29" fmla="*/ 1094829 w 1143750"/>
                        <a:gd name="connsiteY29" fmla="*/ 916159 h 1199925"/>
                        <a:gd name="connsiteX30" fmla="*/ 1103682 w 1143750"/>
                        <a:gd name="connsiteY30" fmla="*/ 923648 h 1199925"/>
                        <a:gd name="connsiteX31" fmla="*/ 1121745 w 1143750"/>
                        <a:gd name="connsiteY31" fmla="*/ 930166 h 1199925"/>
                        <a:gd name="connsiteX32" fmla="*/ 1054628 w 1143750"/>
                        <a:gd name="connsiteY32" fmla="*/ 823969 h 1199925"/>
                        <a:gd name="connsiteX33" fmla="*/ 1142397 w 1143750"/>
                        <a:gd name="connsiteY33" fmla="*/ 874796 h 1199925"/>
                        <a:gd name="connsiteX34" fmla="*/ 1060082 w 1143750"/>
                        <a:gd name="connsiteY34" fmla="*/ 707236 h 1199925"/>
                        <a:gd name="connsiteX35" fmla="*/ 903530 w 1143750"/>
                        <a:gd name="connsiteY35" fmla="*/ 529464 h 1199925"/>
                        <a:gd name="connsiteX36" fmla="*/ 256095 w 1143750"/>
                        <a:gd name="connsiteY36" fmla="*/ 4967 h 1199925"/>
                        <a:gd name="connsiteX37" fmla="*/ 70199 w 1143750"/>
                        <a:gd name="connsiteY37" fmla="*/ 90266 h 1199925"/>
                        <a:gd name="connsiteX38" fmla="*/ 1506 w 1143750"/>
                        <a:gd name="connsiteY38" fmla="*/ 818089 h 1199925"/>
                        <a:gd name="connsiteX39" fmla="*/ 70804 w 1143750"/>
                        <a:gd name="connsiteY39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10154 w 1143750"/>
                        <a:gd name="connsiteY4" fmla="*/ 726857 h 1199925"/>
                        <a:gd name="connsiteX5" fmla="*/ 726693 w 1143750"/>
                        <a:gd name="connsiteY5" fmla="*/ 740147 h 1199925"/>
                        <a:gd name="connsiteX6" fmla="*/ 734056 w 1143750"/>
                        <a:gd name="connsiteY6" fmla="*/ 774196 h 1199925"/>
                        <a:gd name="connsiteX7" fmla="*/ 751495 w 1143750"/>
                        <a:gd name="connsiteY7" fmla="*/ 843406 h 1199925"/>
                        <a:gd name="connsiteX8" fmla="*/ 827650 w 1143750"/>
                        <a:gd name="connsiteY8" fmla="*/ 1001037 h 1199925"/>
                        <a:gd name="connsiteX9" fmla="*/ 835164 w 1143750"/>
                        <a:gd name="connsiteY9" fmla="*/ 894947 h 1199925"/>
                        <a:gd name="connsiteX10" fmla="*/ 826030 w 1143750"/>
                        <a:gd name="connsiteY10" fmla="*/ 850231 h 1199925"/>
                        <a:gd name="connsiteX11" fmla="*/ 827757 w 1143750"/>
                        <a:gd name="connsiteY11" fmla="*/ 850732 h 1199925"/>
                        <a:gd name="connsiteX12" fmla="*/ 831100 w 1143750"/>
                        <a:gd name="connsiteY12" fmla="*/ 855491 h 1199925"/>
                        <a:gd name="connsiteX13" fmla="*/ 861577 w 1143750"/>
                        <a:gd name="connsiteY13" fmla="*/ 893073 h 1199925"/>
                        <a:gd name="connsiteX14" fmla="*/ 866736 w 1143750"/>
                        <a:gd name="connsiteY14" fmla="*/ 898617 h 1199925"/>
                        <a:gd name="connsiteX15" fmla="*/ 898371 w 1143750"/>
                        <a:gd name="connsiteY15" fmla="*/ 951868 h 1199925"/>
                        <a:gd name="connsiteX16" fmla="*/ 1025185 w 1143750"/>
                        <a:gd name="connsiteY16" fmla="*/ 1083604 h 1199925"/>
                        <a:gd name="connsiteX17" fmla="*/ 1009317 w 1143750"/>
                        <a:gd name="connsiteY17" fmla="*/ 1006563 h 1199925"/>
                        <a:gd name="connsiteX18" fmla="*/ 1008542 w 1143750"/>
                        <a:gd name="connsiteY18" fmla="*/ 1005030 h 1199925"/>
                        <a:gd name="connsiteX19" fmla="*/ 1011360 w 1143750"/>
                        <a:gd name="connsiteY19" fmla="*/ 1005449 h 1199925"/>
                        <a:gd name="connsiteX20" fmla="*/ 1024113 w 1143750"/>
                        <a:gd name="connsiteY20" fmla="*/ 1021170 h 1199925"/>
                        <a:gd name="connsiteX21" fmla="*/ 1092267 w 1143750"/>
                        <a:gd name="connsiteY21" fmla="*/ 1073455 h 1199925"/>
                        <a:gd name="connsiteX22" fmla="*/ 1076398 w 1143750"/>
                        <a:gd name="connsiteY22" fmla="*/ 996413 h 1199925"/>
                        <a:gd name="connsiteX23" fmla="*/ 1068254 w 1143750"/>
                        <a:gd name="connsiteY23" fmla="*/ 980289 h 1199925"/>
                        <a:gd name="connsiteX24" fmla="*/ 1068655 w 1143750"/>
                        <a:gd name="connsiteY24" fmla="*/ 979243 h 1199925"/>
                        <a:gd name="connsiteX25" fmla="*/ 1071281 w 1143750"/>
                        <a:gd name="connsiteY25" fmla="*/ 982151 h 1199925"/>
                        <a:gd name="connsiteX26" fmla="*/ 1121483 w 1143750"/>
                        <a:gd name="connsiteY26" fmla="*/ 1014553 h 1199925"/>
                        <a:gd name="connsiteX27" fmla="*/ 1105615 w 1143750"/>
                        <a:gd name="connsiteY27" fmla="*/ 937512 h 1199925"/>
                        <a:gd name="connsiteX28" fmla="*/ 1094829 w 1143750"/>
                        <a:gd name="connsiteY28" fmla="*/ 916159 h 1199925"/>
                        <a:gd name="connsiteX29" fmla="*/ 1103682 w 1143750"/>
                        <a:gd name="connsiteY29" fmla="*/ 923648 h 1199925"/>
                        <a:gd name="connsiteX30" fmla="*/ 1121745 w 1143750"/>
                        <a:gd name="connsiteY30" fmla="*/ 930166 h 1199925"/>
                        <a:gd name="connsiteX31" fmla="*/ 1054628 w 1143750"/>
                        <a:gd name="connsiteY31" fmla="*/ 823969 h 1199925"/>
                        <a:gd name="connsiteX32" fmla="*/ 1142397 w 1143750"/>
                        <a:gd name="connsiteY32" fmla="*/ 874796 h 1199925"/>
                        <a:gd name="connsiteX33" fmla="*/ 1060082 w 1143750"/>
                        <a:gd name="connsiteY33" fmla="*/ 707236 h 1199925"/>
                        <a:gd name="connsiteX34" fmla="*/ 903530 w 1143750"/>
                        <a:gd name="connsiteY34" fmla="*/ 529464 h 1199925"/>
                        <a:gd name="connsiteX35" fmla="*/ 256095 w 1143750"/>
                        <a:gd name="connsiteY35" fmla="*/ 4967 h 1199925"/>
                        <a:gd name="connsiteX36" fmla="*/ 70199 w 1143750"/>
                        <a:gd name="connsiteY36" fmla="*/ 90266 h 1199925"/>
                        <a:gd name="connsiteX37" fmla="*/ 1506 w 1143750"/>
                        <a:gd name="connsiteY37" fmla="*/ 818089 h 1199925"/>
                        <a:gd name="connsiteX38" fmla="*/ 70804 w 1143750"/>
                        <a:gd name="connsiteY38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10154 w 1143750"/>
                        <a:gd name="connsiteY4" fmla="*/ 726857 h 1199925"/>
                        <a:gd name="connsiteX5" fmla="*/ 726693 w 1143750"/>
                        <a:gd name="connsiteY5" fmla="*/ 740147 h 1199925"/>
                        <a:gd name="connsiteX6" fmla="*/ 751495 w 1143750"/>
                        <a:gd name="connsiteY6" fmla="*/ 843406 h 1199925"/>
                        <a:gd name="connsiteX7" fmla="*/ 827650 w 1143750"/>
                        <a:gd name="connsiteY7" fmla="*/ 1001037 h 1199925"/>
                        <a:gd name="connsiteX8" fmla="*/ 835164 w 1143750"/>
                        <a:gd name="connsiteY8" fmla="*/ 894947 h 1199925"/>
                        <a:gd name="connsiteX9" fmla="*/ 826030 w 1143750"/>
                        <a:gd name="connsiteY9" fmla="*/ 850231 h 1199925"/>
                        <a:gd name="connsiteX10" fmla="*/ 827757 w 1143750"/>
                        <a:gd name="connsiteY10" fmla="*/ 850732 h 1199925"/>
                        <a:gd name="connsiteX11" fmla="*/ 831100 w 1143750"/>
                        <a:gd name="connsiteY11" fmla="*/ 855491 h 1199925"/>
                        <a:gd name="connsiteX12" fmla="*/ 861577 w 1143750"/>
                        <a:gd name="connsiteY12" fmla="*/ 893073 h 1199925"/>
                        <a:gd name="connsiteX13" fmla="*/ 866736 w 1143750"/>
                        <a:gd name="connsiteY13" fmla="*/ 898617 h 1199925"/>
                        <a:gd name="connsiteX14" fmla="*/ 898371 w 1143750"/>
                        <a:gd name="connsiteY14" fmla="*/ 951868 h 1199925"/>
                        <a:gd name="connsiteX15" fmla="*/ 1025185 w 1143750"/>
                        <a:gd name="connsiteY15" fmla="*/ 1083604 h 1199925"/>
                        <a:gd name="connsiteX16" fmla="*/ 1009317 w 1143750"/>
                        <a:gd name="connsiteY16" fmla="*/ 1006563 h 1199925"/>
                        <a:gd name="connsiteX17" fmla="*/ 1008542 w 1143750"/>
                        <a:gd name="connsiteY17" fmla="*/ 1005030 h 1199925"/>
                        <a:gd name="connsiteX18" fmla="*/ 1011360 w 1143750"/>
                        <a:gd name="connsiteY18" fmla="*/ 1005449 h 1199925"/>
                        <a:gd name="connsiteX19" fmla="*/ 1024113 w 1143750"/>
                        <a:gd name="connsiteY19" fmla="*/ 1021170 h 1199925"/>
                        <a:gd name="connsiteX20" fmla="*/ 1092267 w 1143750"/>
                        <a:gd name="connsiteY20" fmla="*/ 1073455 h 1199925"/>
                        <a:gd name="connsiteX21" fmla="*/ 1076398 w 1143750"/>
                        <a:gd name="connsiteY21" fmla="*/ 996413 h 1199925"/>
                        <a:gd name="connsiteX22" fmla="*/ 1068254 w 1143750"/>
                        <a:gd name="connsiteY22" fmla="*/ 980289 h 1199925"/>
                        <a:gd name="connsiteX23" fmla="*/ 1068655 w 1143750"/>
                        <a:gd name="connsiteY23" fmla="*/ 979243 h 1199925"/>
                        <a:gd name="connsiteX24" fmla="*/ 1071281 w 1143750"/>
                        <a:gd name="connsiteY24" fmla="*/ 982151 h 1199925"/>
                        <a:gd name="connsiteX25" fmla="*/ 1121483 w 1143750"/>
                        <a:gd name="connsiteY25" fmla="*/ 1014553 h 1199925"/>
                        <a:gd name="connsiteX26" fmla="*/ 1105615 w 1143750"/>
                        <a:gd name="connsiteY26" fmla="*/ 937512 h 1199925"/>
                        <a:gd name="connsiteX27" fmla="*/ 1094829 w 1143750"/>
                        <a:gd name="connsiteY27" fmla="*/ 916159 h 1199925"/>
                        <a:gd name="connsiteX28" fmla="*/ 1103682 w 1143750"/>
                        <a:gd name="connsiteY28" fmla="*/ 923648 h 1199925"/>
                        <a:gd name="connsiteX29" fmla="*/ 1121745 w 1143750"/>
                        <a:gd name="connsiteY29" fmla="*/ 930166 h 1199925"/>
                        <a:gd name="connsiteX30" fmla="*/ 1054628 w 1143750"/>
                        <a:gd name="connsiteY30" fmla="*/ 823969 h 1199925"/>
                        <a:gd name="connsiteX31" fmla="*/ 1142397 w 1143750"/>
                        <a:gd name="connsiteY31" fmla="*/ 874796 h 1199925"/>
                        <a:gd name="connsiteX32" fmla="*/ 1060082 w 1143750"/>
                        <a:gd name="connsiteY32" fmla="*/ 707236 h 1199925"/>
                        <a:gd name="connsiteX33" fmla="*/ 903530 w 1143750"/>
                        <a:gd name="connsiteY33" fmla="*/ 529464 h 1199925"/>
                        <a:gd name="connsiteX34" fmla="*/ 256095 w 1143750"/>
                        <a:gd name="connsiteY34" fmla="*/ 4967 h 1199925"/>
                        <a:gd name="connsiteX35" fmla="*/ 70199 w 1143750"/>
                        <a:gd name="connsiteY35" fmla="*/ 90266 h 1199925"/>
                        <a:gd name="connsiteX36" fmla="*/ 1506 w 1143750"/>
                        <a:gd name="connsiteY36" fmla="*/ 818089 h 1199925"/>
                        <a:gd name="connsiteX37" fmla="*/ 70804 w 1143750"/>
                        <a:gd name="connsiteY37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10154 w 1143750"/>
                        <a:gd name="connsiteY4" fmla="*/ 726857 h 1199925"/>
                        <a:gd name="connsiteX5" fmla="*/ 751495 w 1143750"/>
                        <a:gd name="connsiteY5" fmla="*/ 843406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802268 w 1143750"/>
                        <a:gd name="connsiteY4" fmla="*/ 757473 h 1199925"/>
                        <a:gd name="connsiteX5" fmla="*/ 751495 w 1143750"/>
                        <a:gd name="connsiteY5" fmla="*/ 843406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83126 w 1143750"/>
                        <a:gd name="connsiteY4" fmla="*/ 698389 h 1199925"/>
                        <a:gd name="connsiteX5" fmla="*/ 751495 w 1143750"/>
                        <a:gd name="connsiteY5" fmla="*/ 843406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83126 w 1143750"/>
                        <a:gd name="connsiteY4" fmla="*/ 698389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60082 w 1143750"/>
                        <a:gd name="connsiteY31" fmla="*/ 70723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08249 w 1143750"/>
                        <a:gd name="connsiteY31" fmla="*/ 71575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1008249 w 1143750"/>
                        <a:gd name="connsiteY31" fmla="*/ 715756 h 1199925"/>
                        <a:gd name="connsiteX32" fmla="*/ 903530 w 1143750"/>
                        <a:gd name="connsiteY32" fmla="*/ 529464 h 1199925"/>
                        <a:gd name="connsiteX33" fmla="*/ 256095 w 1143750"/>
                        <a:gd name="connsiteY33" fmla="*/ 4967 h 1199925"/>
                        <a:gd name="connsiteX34" fmla="*/ 70199 w 1143750"/>
                        <a:gd name="connsiteY34" fmla="*/ 90266 h 1199925"/>
                        <a:gd name="connsiteX35" fmla="*/ 1506 w 1143750"/>
                        <a:gd name="connsiteY35" fmla="*/ 818089 h 1199925"/>
                        <a:gd name="connsiteX36" fmla="*/ 70804 w 1143750"/>
                        <a:gd name="connsiteY36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903530 w 1143750"/>
                        <a:gd name="connsiteY31" fmla="*/ 529464 h 1199925"/>
                        <a:gd name="connsiteX32" fmla="*/ 256095 w 1143750"/>
                        <a:gd name="connsiteY32" fmla="*/ 4967 h 1199925"/>
                        <a:gd name="connsiteX33" fmla="*/ 70199 w 1143750"/>
                        <a:gd name="connsiteY33" fmla="*/ 90266 h 1199925"/>
                        <a:gd name="connsiteX34" fmla="*/ 1506 w 1143750"/>
                        <a:gd name="connsiteY34" fmla="*/ 818089 h 1199925"/>
                        <a:gd name="connsiteX35" fmla="*/ 70804 w 1143750"/>
                        <a:gd name="connsiteY35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892144 w 1143750"/>
                        <a:gd name="connsiteY31" fmla="*/ 555057 h 1199925"/>
                        <a:gd name="connsiteX32" fmla="*/ 256095 w 1143750"/>
                        <a:gd name="connsiteY32" fmla="*/ 4967 h 1199925"/>
                        <a:gd name="connsiteX33" fmla="*/ 70199 w 1143750"/>
                        <a:gd name="connsiteY33" fmla="*/ 90266 h 1199925"/>
                        <a:gd name="connsiteX34" fmla="*/ 1506 w 1143750"/>
                        <a:gd name="connsiteY34" fmla="*/ 818089 h 1199925"/>
                        <a:gd name="connsiteX35" fmla="*/ 70804 w 1143750"/>
                        <a:gd name="connsiteY35" fmla="*/ 1171754 h 1199925"/>
                        <a:gd name="connsiteX0" fmla="*/ 70804 w 1143750"/>
                        <a:gd name="connsiteY0" fmla="*/ 1171754 h 1199925"/>
                        <a:gd name="connsiteX1" fmla="*/ 91500 w 1143750"/>
                        <a:gd name="connsiteY1" fmla="*/ 1188643 h 1199925"/>
                        <a:gd name="connsiteX2" fmla="*/ 292866 w 1143750"/>
                        <a:gd name="connsiteY2" fmla="*/ 989482 h 1199925"/>
                        <a:gd name="connsiteX3" fmla="*/ 271502 w 1143750"/>
                        <a:gd name="connsiteY3" fmla="*/ 308925 h 1199925"/>
                        <a:gd name="connsiteX4" fmla="*/ 793044 w 1143750"/>
                        <a:gd name="connsiteY4" fmla="*/ 681970 h 1199925"/>
                        <a:gd name="connsiteX5" fmla="*/ 790474 w 1143750"/>
                        <a:gd name="connsiteY5" fmla="*/ 869653 h 1199925"/>
                        <a:gd name="connsiteX6" fmla="*/ 827650 w 1143750"/>
                        <a:gd name="connsiteY6" fmla="*/ 1001037 h 1199925"/>
                        <a:gd name="connsiteX7" fmla="*/ 835164 w 1143750"/>
                        <a:gd name="connsiteY7" fmla="*/ 894947 h 1199925"/>
                        <a:gd name="connsiteX8" fmla="*/ 826030 w 1143750"/>
                        <a:gd name="connsiteY8" fmla="*/ 850231 h 1199925"/>
                        <a:gd name="connsiteX9" fmla="*/ 827757 w 1143750"/>
                        <a:gd name="connsiteY9" fmla="*/ 850732 h 1199925"/>
                        <a:gd name="connsiteX10" fmla="*/ 831100 w 1143750"/>
                        <a:gd name="connsiteY10" fmla="*/ 855491 h 1199925"/>
                        <a:gd name="connsiteX11" fmla="*/ 861577 w 1143750"/>
                        <a:gd name="connsiteY11" fmla="*/ 893073 h 1199925"/>
                        <a:gd name="connsiteX12" fmla="*/ 866736 w 1143750"/>
                        <a:gd name="connsiteY12" fmla="*/ 898617 h 1199925"/>
                        <a:gd name="connsiteX13" fmla="*/ 898371 w 1143750"/>
                        <a:gd name="connsiteY13" fmla="*/ 951868 h 1199925"/>
                        <a:gd name="connsiteX14" fmla="*/ 1025185 w 1143750"/>
                        <a:gd name="connsiteY14" fmla="*/ 1083604 h 1199925"/>
                        <a:gd name="connsiteX15" fmla="*/ 1009317 w 1143750"/>
                        <a:gd name="connsiteY15" fmla="*/ 1006563 h 1199925"/>
                        <a:gd name="connsiteX16" fmla="*/ 1008542 w 1143750"/>
                        <a:gd name="connsiteY16" fmla="*/ 1005030 h 1199925"/>
                        <a:gd name="connsiteX17" fmla="*/ 1011360 w 1143750"/>
                        <a:gd name="connsiteY17" fmla="*/ 1005449 h 1199925"/>
                        <a:gd name="connsiteX18" fmla="*/ 1024113 w 1143750"/>
                        <a:gd name="connsiteY18" fmla="*/ 1021170 h 1199925"/>
                        <a:gd name="connsiteX19" fmla="*/ 1092267 w 1143750"/>
                        <a:gd name="connsiteY19" fmla="*/ 1073455 h 1199925"/>
                        <a:gd name="connsiteX20" fmla="*/ 1076398 w 1143750"/>
                        <a:gd name="connsiteY20" fmla="*/ 996413 h 1199925"/>
                        <a:gd name="connsiteX21" fmla="*/ 1068254 w 1143750"/>
                        <a:gd name="connsiteY21" fmla="*/ 980289 h 1199925"/>
                        <a:gd name="connsiteX22" fmla="*/ 1068655 w 1143750"/>
                        <a:gd name="connsiteY22" fmla="*/ 979243 h 1199925"/>
                        <a:gd name="connsiteX23" fmla="*/ 1071281 w 1143750"/>
                        <a:gd name="connsiteY23" fmla="*/ 982151 h 1199925"/>
                        <a:gd name="connsiteX24" fmla="*/ 1121483 w 1143750"/>
                        <a:gd name="connsiteY24" fmla="*/ 1014553 h 1199925"/>
                        <a:gd name="connsiteX25" fmla="*/ 1105615 w 1143750"/>
                        <a:gd name="connsiteY25" fmla="*/ 937512 h 1199925"/>
                        <a:gd name="connsiteX26" fmla="*/ 1094829 w 1143750"/>
                        <a:gd name="connsiteY26" fmla="*/ 916159 h 1199925"/>
                        <a:gd name="connsiteX27" fmla="*/ 1103682 w 1143750"/>
                        <a:gd name="connsiteY27" fmla="*/ 923648 h 1199925"/>
                        <a:gd name="connsiteX28" fmla="*/ 1121745 w 1143750"/>
                        <a:gd name="connsiteY28" fmla="*/ 930166 h 1199925"/>
                        <a:gd name="connsiteX29" fmla="*/ 1054628 w 1143750"/>
                        <a:gd name="connsiteY29" fmla="*/ 823969 h 1199925"/>
                        <a:gd name="connsiteX30" fmla="*/ 1142397 w 1143750"/>
                        <a:gd name="connsiteY30" fmla="*/ 874796 h 1199925"/>
                        <a:gd name="connsiteX31" fmla="*/ 892144 w 1143750"/>
                        <a:gd name="connsiteY31" fmla="*/ 555057 h 1199925"/>
                        <a:gd name="connsiteX32" fmla="*/ 256095 w 1143750"/>
                        <a:gd name="connsiteY32" fmla="*/ 4967 h 1199925"/>
                        <a:gd name="connsiteX33" fmla="*/ 70199 w 1143750"/>
                        <a:gd name="connsiteY33" fmla="*/ 90266 h 1199925"/>
                        <a:gd name="connsiteX34" fmla="*/ 1506 w 1143750"/>
                        <a:gd name="connsiteY34" fmla="*/ 818089 h 1199925"/>
                        <a:gd name="connsiteX35" fmla="*/ 70804 w 1143750"/>
                        <a:gd name="connsiteY35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105615 w 1128394"/>
                        <a:gd name="connsiteY25" fmla="*/ 937512 h 1199925"/>
                        <a:gd name="connsiteX26" fmla="*/ 1094829 w 1128394"/>
                        <a:gd name="connsiteY26" fmla="*/ 916159 h 1199925"/>
                        <a:gd name="connsiteX27" fmla="*/ 1103682 w 1128394"/>
                        <a:gd name="connsiteY27" fmla="*/ 923648 h 1199925"/>
                        <a:gd name="connsiteX28" fmla="*/ 1121745 w 1128394"/>
                        <a:gd name="connsiteY28" fmla="*/ 930166 h 1199925"/>
                        <a:gd name="connsiteX29" fmla="*/ 1054628 w 1128394"/>
                        <a:gd name="connsiteY29" fmla="*/ 823969 h 1199925"/>
                        <a:gd name="connsiteX30" fmla="*/ 1126855 w 1128394"/>
                        <a:gd name="connsiteY30" fmla="*/ 894817 h 1199925"/>
                        <a:gd name="connsiteX31" fmla="*/ 892144 w 1128394"/>
                        <a:gd name="connsiteY31" fmla="*/ 555057 h 1199925"/>
                        <a:gd name="connsiteX32" fmla="*/ 256095 w 1128394"/>
                        <a:gd name="connsiteY32" fmla="*/ 4967 h 1199925"/>
                        <a:gd name="connsiteX33" fmla="*/ 70199 w 1128394"/>
                        <a:gd name="connsiteY33" fmla="*/ 90266 h 1199925"/>
                        <a:gd name="connsiteX34" fmla="*/ 1506 w 1128394"/>
                        <a:gd name="connsiteY34" fmla="*/ 818089 h 1199925"/>
                        <a:gd name="connsiteX35" fmla="*/ 70804 w 1128394"/>
                        <a:gd name="connsiteY35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105615 w 1128394"/>
                        <a:gd name="connsiteY25" fmla="*/ 937512 h 1199925"/>
                        <a:gd name="connsiteX26" fmla="*/ 1094829 w 1128394"/>
                        <a:gd name="connsiteY26" fmla="*/ 916159 h 1199925"/>
                        <a:gd name="connsiteX27" fmla="*/ 1121745 w 1128394"/>
                        <a:gd name="connsiteY27" fmla="*/ 930166 h 1199925"/>
                        <a:gd name="connsiteX28" fmla="*/ 1054628 w 1128394"/>
                        <a:gd name="connsiteY28" fmla="*/ 823969 h 1199925"/>
                        <a:gd name="connsiteX29" fmla="*/ 1126855 w 1128394"/>
                        <a:gd name="connsiteY29" fmla="*/ 894817 h 1199925"/>
                        <a:gd name="connsiteX30" fmla="*/ 892144 w 1128394"/>
                        <a:gd name="connsiteY30" fmla="*/ 555057 h 1199925"/>
                        <a:gd name="connsiteX31" fmla="*/ 256095 w 1128394"/>
                        <a:gd name="connsiteY31" fmla="*/ 4967 h 1199925"/>
                        <a:gd name="connsiteX32" fmla="*/ 70199 w 1128394"/>
                        <a:gd name="connsiteY32" fmla="*/ 90266 h 1199925"/>
                        <a:gd name="connsiteX33" fmla="*/ 1506 w 1128394"/>
                        <a:gd name="connsiteY33" fmla="*/ 818089 h 1199925"/>
                        <a:gd name="connsiteX34" fmla="*/ 70804 w 1128394"/>
                        <a:gd name="connsiteY34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105615 w 1128394"/>
                        <a:gd name="connsiteY25" fmla="*/ 937512 h 1199925"/>
                        <a:gd name="connsiteX26" fmla="*/ 1094828 w 1128394"/>
                        <a:gd name="connsiteY26" fmla="*/ 916159 h 1199925"/>
                        <a:gd name="connsiteX27" fmla="*/ 1121745 w 1128394"/>
                        <a:gd name="connsiteY27" fmla="*/ 930166 h 1199925"/>
                        <a:gd name="connsiteX28" fmla="*/ 1054628 w 1128394"/>
                        <a:gd name="connsiteY28" fmla="*/ 823969 h 1199925"/>
                        <a:gd name="connsiteX29" fmla="*/ 1126855 w 1128394"/>
                        <a:gd name="connsiteY29" fmla="*/ 894817 h 1199925"/>
                        <a:gd name="connsiteX30" fmla="*/ 892144 w 1128394"/>
                        <a:gd name="connsiteY30" fmla="*/ 555057 h 1199925"/>
                        <a:gd name="connsiteX31" fmla="*/ 256095 w 1128394"/>
                        <a:gd name="connsiteY31" fmla="*/ 4967 h 1199925"/>
                        <a:gd name="connsiteX32" fmla="*/ 70199 w 1128394"/>
                        <a:gd name="connsiteY32" fmla="*/ 90266 h 1199925"/>
                        <a:gd name="connsiteX33" fmla="*/ 1506 w 1128394"/>
                        <a:gd name="connsiteY33" fmla="*/ 818089 h 1199925"/>
                        <a:gd name="connsiteX34" fmla="*/ 70804 w 1128394"/>
                        <a:gd name="connsiteY34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105615 w 1128394"/>
                        <a:gd name="connsiteY25" fmla="*/ 937512 h 1199925"/>
                        <a:gd name="connsiteX26" fmla="*/ 1121745 w 1128394"/>
                        <a:gd name="connsiteY26" fmla="*/ 930166 h 1199925"/>
                        <a:gd name="connsiteX27" fmla="*/ 1054628 w 1128394"/>
                        <a:gd name="connsiteY27" fmla="*/ 823969 h 1199925"/>
                        <a:gd name="connsiteX28" fmla="*/ 1126855 w 1128394"/>
                        <a:gd name="connsiteY28" fmla="*/ 894817 h 1199925"/>
                        <a:gd name="connsiteX29" fmla="*/ 892144 w 1128394"/>
                        <a:gd name="connsiteY29" fmla="*/ 555057 h 1199925"/>
                        <a:gd name="connsiteX30" fmla="*/ 256095 w 1128394"/>
                        <a:gd name="connsiteY30" fmla="*/ 4967 h 1199925"/>
                        <a:gd name="connsiteX31" fmla="*/ 70199 w 1128394"/>
                        <a:gd name="connsiteY31" fmla="*/ 90266 h 1199925"/>
                        <a:gd name="connsiteX32" fmla="*/ 1506 w 1128394"/>
                        <a:gd name="connsiteY32" fmla="*/ 818089 h 1199925"/>
                        <a:gd name="connsiteX33" fmla="*/ 70804 w 1128394"/>
                        <a:gd name="connsiteY33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059822 w 1128394"/>
                        <a:gd name="connsiteY25" fmla="*/ 887273 h 1199925"/>
                        <a:gd name="connsiteX26" fmla="*/ 1121745 w 1128394"/>
                        <a:gd name="connsiteY26" fmla="*/ 930166 h 1199925"/>
                        <a:gd name="connsiteX27" fmla="*/ 1054628 w 1128394"/>
                        <a:gd name="connsiteY27" fmla="*/ 823969 h 1199925"/>
                        <a:gd name="connsiteX28" fmla="*/ 1126855 w 1128394"/>
                        <a:gd name="connsiteY28" fmla="*/ 894817 h 1199925"/>
                        <a:gd name="connsiteX29" fmla="*/ 892144 w 1128394"/>
                        <a:gd name="connsiteY29" fmla="*/ 555057 h 1199925"/>
                        <a:gd name="connsiteX30" fmla="*/ 256095 w 1128394"/>
                        <a:gd name="connsiteY30" fmla="*/ 4967 h 1199925"/>
                        <a:gd name="connsiteX31" fmla="*/ 70199 w 1128394"/>
                        <a:gd name="connsiteY31" fmla="*/ 90266 h 1199925"/>
                        <a:gd name="connsiteX32" fmla="*/ 1506 w 1128394"/>
                        <a:gd name="connsiteY32" fmla="*/ 818089 h 1199925"/>
                        <a:gd name="connsiteX33" fmla="*/ 70804 w 1128394"/>
                        <a:gd name="connsiteY33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71281 w 1128394"/>
                        <a:gd name="connsiteY23" fmla="*/ 982151 h 1199925"/>
                        <a:gd name="connsiteX24" fmla="*/ 1121483 w 1128394"/>
                        <a:gd name="connsiteY24" fmla="*/ 1014553 h 1199925"/>
                        <a:gd name="connsiteX25" fmla="*/ 1059822 w 1128394"/>
                        <a:gd name="connsiteY25" fmla="*/ 887273 h 1199925"/>
                        <a:gd name="connsiteX26" fmla="*/ 1121745 w 1128394"/>
                        <a:gd name="connsiteY26" fmla="*/ 930166 h 1199925"/>
                        <a:gd name="connsiteX27" fmla="*/ 1054628 w 1128394"/>
                        <a:gd name="connsiteY27" fmla="*/ 823969 h 1199925"/>
                        <a:gd name="connsiteX28" fmla="*/ 1126855 w 1128394"/>
                        <a:gd name="connsiteY28" fmla="*/ 894817 h 1199925"/>
                        <a:gd name="connsiteX29" fmla="*/ 892144 w 1128394"/>
                        <a:gd name="connsiteY29" fmla="*/ 555057 h 1199925"/>
                        <a:gd name="connsiteX30" fmla="*/ 256095 w 1128394"/>
                        <a:gd name="connsiteY30" fmla="*/ 4967 h 1199925"/>
                        <a:gd name="connsiteX31" fmla="*/ 70199 w 1128394"/>
                        <a:gd name="connsiteY31" fmla="*/ 90266 h 1199925"/>
                        <a:gd name="connsiteX32" fmla="*/ 1506 w 1128394"/>
                        <a:gd name="connsiteY32" fmla="*/ 818089 h 1199925"/>
                        <a:gd name="connsiteX33" fmla="*/ 70804 w 1128394"/>
                        <a:gd name="connsiteY33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1011360 w 1128394"/>
                        <a:gd name="connsiteY17" fmla="*/ 1005449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21415 w 1128394"/>
                        <a:gd name="connsiteY23" fmla="*/ 915313 h 1199925"/>
                        <a:gd name="connsiteX24" fmla="*/ 1121483 w 1128394"/>
                        <a:gd name="connsiteY24" fmla="*/ 1014553 h 1199925"/>
                        <a:gd name="connsiteX25" fmla="*/ 1059822 w 1128394"/>
                        <a:gd name="connsiteY25" fmla="*/ 887273 h 1199925"/>
                        <a:gd name="connsiteX26" fmla="*/ 1121745 w 1128394"/>
                        <a:gd name="connsiteY26" fmla="*/ 930166 h 1199925"/>
                        <a:gd name="connsiteX27" fmla="*/ 1054628 w 1128394"/>
                        <a:gd name="connsiteY27" fmla="*/ 823969 h 1199925"/>
                        <a:gd name="connsiteX28" fmla="*/ 1126855 w 1128394"/>
                        <a:gd name="connsiteY28" fmla="*/ 894817 h 1199925"/>
                        <a:gd name="connsiteX29" fmla="*/ 892144 w 1128394"/>
                        <a:gd name="connsiteY29" fmla="*/ 555057 h 1199925"/>
                        <a:gd name="connsiteX30" fmla="*/ 256095 w 1128394"/>
                        <a:gd name="connsiteY30" fmla="*/ 4967 h 1199925"/>
                        <a:gd name="connsiteX31" fmla="*/ 70199 w 1128394"/>
                        <a:gd name="connsiteY31" fmla="*/ 90266 h 1199925"/>
                        <a:gd name="connsiteX32" fmla="*/ 1506 w 1128394"/>
                        <a:gd name="connsiteY32" fmla="*/ 818089 h 1199925"/>
                        <a:gd name="connsiteX33" fmla="*/ 70804 w 1128394"/>
                        <a:gd name="connsiteY33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972741 w 1128394"/>
                        <a:gd name="connsiteY17" fmla="*/ 931403 h 1199925"/>
                        <a:gd name="connsiteX18" fmla="*/ 1024113 w 1128394"/>
                        <a:gd name="connsiteY18" fmla="*/ 1021170 h 1199925"/>
                        <a:gd name="connsiteX19" fmla="*/ 1092267 w 1128394"/>
                        <a:gd name="connsiteY19" fmla="*/ 1073455 h 1199925"/>
                        <a:gd name="connsiteX20" fmla="*/ 1076398 w 1128394"/>
                        <a:gd name="connsiteY20" fmla="*/ 996413 h 1199925"/>
                        <a:gd name="connsiteX21" fmla="*/ 1068254 w 1128394"/>
                        <a:gd name="connsiteY21" fmla="*/ 980289 h 1199925"/>
                        <a:gd name="connsiteX22" fmla="*/ 1068655 w 1128394"/>
                        <a:gd name="connsiteY22" fmla="*/ 979243 h 1199925"/>
                        <a:gd name="connsiteX23" fmla="*/ 1021415 w 1128394"/>
                        <a:gd name="connsiteY23" fmla="*/ 915313 h 1199925"/>
                        <a:gd name="connsiteX24" fmla="*/ 1121483 w 1128394"/>
                        <a:gd name="connsiteY24" fmla="*/ 1014553 h 1199925"/>
                        <a:gd name="connsiteX25" fmla="*/ 1059822 w 1128394"/>
                        <a:gd name="connsiteY25" fmla="*/ 887273 h 1199925"/>
                        <a:gd name="connsiteX26" fmla="*/ 1121745 w 1128394"/>
                        <a:gd name="connsiteY26" fmla="*/ 930166 h 1199925"/>
                        <a:gd name="connsiteX27" fmla="*/ 1054628 w 1128394"/>
                        <a:gd name="connsiteY27" fmla="*/ 823969 h 1199925"/>
                        <a:gd name="connsiteX28" fmla="*/ 1126855 w 1128394"/>
                        <a:gd name="connsiteY28" fmla="*/ 894817 h 1199925"/>
                        <a:gd name="connsiteX29" fmla="*/ 892144 w 1128394"/>
                        <a:gd name="connsiteY29" fmla="*/ 555057 h 1199925"/>
                        <a:gd name="connsiteX30" fmla="*/ 256095 w 1128394"/>
                        <a:gd name="connsiteY30" fmla="*/ 4967 h 1199925"/>
                        <a:gd name="connsiteX31" fmla="*/ 70199 w 1128394"/>
                        <a:gd name="connsiteY31" fmla="*/ 90266 h 1199925"/>
                        <a:gd name="connsiteX32" fmla="*/ 1506 w 1128394"/>
                        <a:gd name="connsiteY32" fmla="*/ 818089 h 1199925"/>
                        <a:gd name="connsiteX33" fmla="*/ 70804 w 1128394"/>
                        <a:gd name="connsiteY33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972741 w 1128394"/>
                        <a:gd name="connsiteY17" fmla="*/ 931403 h 1199925"/>
                        <a:gd name="connsiteX18" fmla="*/ 1092267 w 1128394"/>
                        <a:gd name="connsiteY18" fmla="*/ 1073455 h 1199925"/>
                        <a:gd name="connsiteX19" fmla="*/ 1076398 w 1128394"/>
                        <a:gd name="connsiteY19" fmla="*/ 996413 h 1199925"/>
                        <a:gd name="connsiteX20" fmla="*/ 1068254 w 1128394"/>
                        <a:gd name="connsiteY20" fmla="*/ 980289 h 1199925"/>
                        <a:gd name="connsiteX21" fmla="*/ 1068655 w 1128394"/>
                        <a:gd name="connsiteY21" fmla="*/ 979243 h 1199925"/>
                        <a:gd name="connsiteX22" fmla="*/ 1021415 w 1128394"/>
                        <a:gd name="connsiteY22" fmla="*/ 915313 h 1199925"/>
                        <a:gd name="connsiteX23" fmla="*/ 1121483 w 1128394"/>
                        <a:gd name="connsiteY23" fmla="*/ 1014553 h 1199925"/>
                        <a:gd name="connsiteX24" fmla="*/ 1059822 w 1128394"/>
                        <a:gd name="connsiteY24" fmla="*/ 887273 h 1199925"/>
                        <a:gd name="connsiteX25" fmla="*/ 1121745 w 1128394"/>
                        <a:gd name="connsiteY25" fmla="*/ 930166 h 1199925"/>
                        <a:gd name="connsiteX26" fmla="*/ 1054628 w 1128394"/>
                        <a:gd name="connsiteY26" fmla="*/ 823969 h 1199925"/>
                        <a:gd name="connsiteX27" fmla="*/ 1126855 w 1128394"/>
                        <a:gd name="connsiteY27" fmla="*/ 894817 h 1199925"/>
                        <a:gd name="connsiteX28" fmla="*/ 892144 w 1128394"/>
                        <a:gd name="connsiteY28" fmla="*/ 555057 h 1199925"/>
                        <a:gd name="connsiteX29" fmla="*/ 256095 w 1128394"/>
                        <a:gd name="connsiteY29" fmla="*/ 4967 h 1199925"/>
                        <a:gd name="connsiteX30" fmla="*/ 70199 w 1128394"/>
                        <a:gd name="connsiteY30" fmla="*/ 90266 h 1199925"/>
                        <a:gd name="connsiteX31" fmla="*/ 1506 w 1128394"/>
                        <a:gd name="connsiteY31" fmla="*/ 818089 h 1199925"/>
                        <a:gd name="connsiteX32" fmla="*/ 70804 w 1128394"/>
                        <a:gd name="connsiteY32" fmla="*/ 1171754 h 1199925"/>
                        <a:gd name="connsiteX0" fmla="*/ 70804 w 1128394"/>
                        <a:gd name="connsiteY0" fmla="*/ 1171754 h 1199925"/>
                        <a:gd name="connsiteX1" fmla="*/ 91500 w 1128394"/>
                        <a:gd name="connsiteY1" fmla="*/ 1188643 h 1199925"/>
                        <a:gd name="connsiteX2" fmla="*/ 292866 w 1128394"/>
                        <a:gd name="connsiteY2" fmla="*/ 989482 h 1199925"/>
                        <a:gd name="connsiteX3" fmla="*/ 271502 w 1128394"/>
                        <a:gd name="connsiteY3" fmla="*/ 308925 h 1199925"/>
                        <a:gd name="connsiteX4" fmla="*/ 793044 w 1128394"/>
                        <a:gd name="connsiteY4" fmla="*/ 681970 h 1199925"/>
                        <a:gd name="connsiteX5" fmla="*/ 790474 w 1128394"/>
                        <a:gd name="connsiteY5" fmla="*/ 869653 h 1199925"/>
                        <a:gd name="connsiteX6" fmla="*/ 827650 w 1128394"/>
                        <a:gd name="connsiteY6" fmla="*/ 1001037 h 1199925"/>
                        <a:gd name="connsiteX7" fmla="*/ 835164 w 1128394"/>
                        <a:gd name="connsiteY7" fmla="*/ 894947 h 1199925"/>
                        <a:gd name="connsiteX8" fmla="*/ 826030 w 1128394"/>
                        <a:gd name="connsiteY8" fmla="*/ 850231 h 1199925"/>
                        <a:gd name="connsiteX9" fmla="*/ 827757 w 1128394"/>
                        <a:gd name="connsiteY9" fmla="*/ 850732 h 1199925"/>
                        <a:gd name="connsiteX10" fmla="*/ 831100 w 1128394"/>
                        <a:gd name="connsiteY10" fmla="*/ 855491 h 1199925"/>
                        <a:gd name="connsiteX11" fmla="*/ 861577 w 1128394"/>
                        <a:gd name="connsiteY11" fmla="*/ 893073 h 1199925"/>
                        <a:gd name="connsiteX12" fmla="*/ 866736 w 1128394"/>
                        <a:gd name="connsiteY12" fmla="*/ 898617 h 1199925"/>
                        <a:gd name="connsiteX13" fmla="*/ 898371 w 1128394"/>
                        <a:gd name="connsiteY13" fmla="*/ 951868 h 1199925"/>
                        <a:gd name="connsiteX14" fmla="*/ 1025185 w 1128394"/>
                        <a:gd name="connsiteY14" fmla="*/ 1083604 h 1199925"/>
                        <a:gd name="connsiteX15" fmla="*/ 1009317 w 1128394"/>
                        <a:gd name="connsiteY15" fmla="*/ 1006563 h 1199925"/>
                        <a:gd name="connsiteX16" fmla="*/ 1008542 w 1128394"/>
                        <a:gd name="connsiteY16" fmla="*/ 1005030 h 1199925"/>
                        <a:gd name="connsiteX17" fmla="*/ 972741 w 1128394"/>
                        <a:gd name="connsiteY17" fmla="*/ 931403 h 1199925"/>
                        <a:gd name="connsiteX18" fmla="*/ 1092267 w 1128394"/>
                        <a:gd name="connsiteY18" fmla="*/ 1073455 h 1199925"/>
                        <a:gd name="connsiteX19" fmla="*/ 1076398 w 1128394"/>
                        <a:gd name="connsiteY19" fmla="*/ 996413 h 1199925"/>
                        <a:gd name="connsiteX20" fmla="*/ 1068254 w 1128394"/>
                        <a:gd name="connsiteY20" fmla="*/ 980289 h 1199925"/>
                        <a:gd name="connsiteX21" fmla="*/ 1068655 w 1128394"/>
                        <a:gd name="connsiteY21" fmla="*/ 979243 h 1199925"/>
                        <a:gd name="connsiteX22" fmla="*/ 1021415 w 1128394"/>
                        <a:gd name="connsiteY22" fmla="*/ 915313 h 1199925"/>
                        <a:gd name="connsiteX23" fmla="*/ 1121483 w 1128394"/>
                        <a:gd name="connsiteY23" fmla="*/ 1014553 h 1199925"/>
                        <a:gd name="connsiteX24" fmla="*/ 1059822 w 1128394"/>
                        <a:gd name="connsiteY24" fmla="*/ 887273 h 1199925"/>
                        <a:gd name="connsiteX25" fmla="*/ 1121745 w 1128394"/>
                        <a:gd name="connsiteY25" fmla="*/ 930166 h 1199925"/>
                        <a:gd name="connsiteX26" fmla="*/ 1054628 w 1128394"/>
                        <a:gd name="connsiteY26" fmla="*/ 823969 h 1199925"/>
                        <a:gd name="connsiteX27" fmla="*/ 1126855 w 1128394"/>
                        <a:gd name="connsiteY27" fmla="*/ 894817 h 1199925"/>
                        <a:gd name="connsiteX28" fmla="*/ 892144 w 1128394"/>
                        <a:gd name="connsiteY28" fmla="*/ 555057 h 1199925"/>
                        <a:gd name="connsiteX29" fmla="*/ 256095 w 1128394"/>
                        <a:gd name="connsiteY29" fmla="*/ 4967 h 1199925"/>
                        <a:gd name="connsiteX30" fmla="*/ 70199 w 1128394"/>
                        <a:gd name="connsiteY30" fmla="*/ 90266 h 1199925"/>
                        <a:gd name="connsiteX31" fmla="*/ 1506 w 1128394"/>
                        <a:gd name="connsiteY31" fmla="*/ 818089 h 1199925"/>
                        <a:gd name="connsiteX32" fmla="*/ 70804 w 1128394"/>
                        <a:gd name="connsiteY32" fmla="*/ 1171754 h 1199925"/>
                        <a:gd name="connsiteX0" fmla="*/ 70804 w 1128394"/>
                        <a:gd name="connsiteY0" fmla="*/ 1171754 h 1193278"/>
                        <a:gd name="connsiteX1" fmla="*/ 91500 w 1128394"/>
                        <a:gd name="connsiteY1" fmla="*/ 1188643 h 1193278"/>
                        <a:gd name="connsiteX2" fmla="*/ 292866 w 1128394"/>
                        <a:gd name="connsiteY2" fmla="*/ 989482 h 1193278"/>
                        <a:gd name="connsiteX3" fmla="*/ 271502 w 1128394"/>
                        <a:gd name="connsiteY3" fmla="*/ 308925 h 1193278"/>
                        <a:gd name="connsiteX4" fmla="*/ 793044 w 1128394"/>
                        <a:gd name="connsiteY4" fmla="*/ 681970 h 1193278"/>
                        <a:gd name="connsiteX5" fmla="*/ 790474 w 1128394"/>
                        <a:gd name="connsiteY5" fmla="*/ 869653 h 1193278"/>
                        <a:gd name="connsiteX6" fmla="*/ 827650 w 1128394"/>
                        <a:gd name="connsiteY6" fmla="*/ 1001037 h 1193278"/>
                        <a:gd name="connsiteX7" fmla="*/ 835164 w 1128394"/>
                        <a:gd name="connsiteY7" fmla="*/ 894947 h 1193278"/>
                        <a:gd name="connsiteX8" fmla="*/ 826030 w 1128394"/>
                        <a:gd name="connsiteY8" fmla="*/ 850231 h 1193278"/>
                        <a:gd name="connsiteX9" fmla="*/ 827757 w 1128394"/>
                        <a:gd name="connsiteY9" fmla="*/ 850732 h 1193278"/>
                        <a:gd name="connsiteX10" fmla="*/ 831100 w 1128394"/>
                        <a:gd name="connsiteY10" fmla="*/ 855491 h 1193278"/>
                        <a:gd name="connsiteX11" fmla="*/ 861577 w 1128394"/>
                        <a:gd name="connsiteY11" fmla="*/ 893073 h 1193278"/>
                        <a:gd name="connsiteX12" fmla="*/ 866736 w 1128394"/>
                        <a:gd name="connsiteY12" fmla="*/ 898617 h 1193278"/>
                        <a:gd name="connsiteX13" fmla="*/ 898371 w 1128394"/>
                        <a:gd name="connsiteY13" fmla="*/ 951868 h 1193278"/>
                        <a:gd name="connsiteX14" fmla="*/ 1025185 w 1128394"/>
                        <a:gd name="connsiteY14" fmla="*/ 1083604 h 1193278"/>
                        <a:gd name="connsiteX15" fmla="*/ 1009317 w 1128394"/>
                        <a:gd name="connsiteY15" fmla="*/ 1006563 h 1193278"/>
                        <a:gd name="connsiteX16" fmla="*/ 1008542 w 1128394"/>
                        <a:gd name="connsiteY16" fmla="*/ 1005030 h 1193278"/>
                        <a:gd name="connsiteX17" fmla="*/ 972741 w 1128394"/>
                        <a:gd name="connsiteY17" fmla="*/ 931403 h 1193278"/>
                        <a:gd name="connsiteX18" fmla="*/ 1092267 w 1128394"/>
                        <a:gd name="connsiteY18" fmla="*/ 1073455 h 1193278"/>
                        <a:gd name="connsiteX19" fmla="*/ 1076398 w 1128394"/>
                        <a:gd name="connsiteY19" fmla="*/ 996413 h 1193278"/>
                        <a:gd name="connsiteX20" fmla="*/ 1068254 w 1128394"/>
                        <a:gd name="connsiteY20" fmla="*/ 980289 h 1193278"/>
                        <a:gd name="connsiteX21" fmla="*/ 1068655 w 1128394"/>
                        <a:gd name="connsiteY21" fmla="*/ 979243 h 1193278"/>
                        <a:gd name="connsiteX22" fmla="*/ 1021415 w 1128394"/>
                        <a:gd name="connsiteY22" fmla="*/ 915313 h 1193278"/>
                        <a:gd name="connsiteX23" fmla="*/ 1121483 w 1128394"/>
                        <a:gd name="connsiteY23" fmla="*/ 1014553 h 1193278"/>
                        <a:gd name="connsiteX24" fmla="*/ 1059822 w 1128394"/>
                        <a:gd name="connsiteY24" fmla="*/ 887273 h 1193278"/>
                        <a:gd name="connsiteX25" fmla="*/ 1121745 w 1128394"/>
                        <a:gd name="connsiteY25" fmla="*/ 930166 h 1193278"/>
                        <a:gd name="connsiteX26" fmla="*/ 1054628 w 1128394"/>
                        <a:gd name="connsiteY26" fmla="*/ 823969 h 1193278"/>
                        <a:gd name="connsiteX27" fmla="*/ 1126855 w 1128394"/>
                        <a:gd name="connsiteY27" fmla="*/ 894817 h 1193278"/>
                        <a:gd name="connsiteX28" fmla="*/ 892144 w 1128394"/>
                        <a:gd name="connsiteY28" fmla="*/ 555057 h 1193278"/>
                        <a:gd name="connsiteX29" fmla="*/ 256095 w 1128394"/>
                        <a:gd name="connsiteY29" fmla="*/ 4967 h 1193278"/>
                        <a:gd name="connsiteX30" fmla="*/ 70199 w 1128394"/>
                        <a:gd name="connsiteY30" fmla="*/ 90266 h 1193278"/>
                        <a:gd name="connsiteX31" fmla="*/ 1506 w 1128394"/>
                        <a:gd name="connsiteY31" fmla="*/ 818089 h 1193278"/>
                        <a:gd name="connsiteX32" fmla="*/ 70804 w 1128394"/>
                        <a:gd name="connsiteY32" fmla="*/ 1171754 h 1193278"/>
                        <a:gd name="connsiteX0" fmla="*/ 70804 w 1128394"/>
                        <a:gd name="connsiteY0" fmla="*/ 1171754 h 1193278"/>
                        <a:gd name="connsiteX1" fmla="*/ 91500 w 1128394"/>
                        <a:gd name="connsiteY1" fmla="*/ 1188643 h 1193278"/>
                        <a:gd name="connsiteX2" fmla="*/ 292866 w 1128394"/>
                        <a:gd name="connsiteY2" fmla="*/ 989482 h 1193278"/>
                        <a:gd name="connsiteX3" fmla="*/ 234019 w 1128394"/>
                        <a:gd name="connsiteY3" fmla="*/ 269827 h 1193278"/>
                        <a:gd name="connsiteX4" fmla="*/ 793044 w 1128394"/>
                        <a:gd name="connsiteY4" fmla="*/ 681970 h 1193278"/>
                        <a:gd name="connsiteX5" fmla="*/ 790474 w 1128394"/>
                        <a:gd name="connsiteY5" fmla="*/ 869653 h 1193278"/>
                        <a:gd name="connsiteX6" fmla="*/ 827650 w 1128394"/>
                        <a:gd name="connsiteY6" fmla="*/ 1001037 h 1193278"/>
                        <a:gd name="connsiteX7" fmla="*/ 835164 w 1128394"/>
                        <a:gd name="connsiteY7" fmla="*/ 894947 h 1193278"/>
                        <a:gd name="connsiteX8" fmla="*/ 826030 w 1128394"/>
                        <a:gd name="connsiteY8" fmla="*/ 850231 h 1193278"/>
                        <a:gd name="connsiteX9" fmla="*/ 827757 w 1128394"/>
                        <a:gd name="connsiteY9" fmla="*/ 850732 h 1193278"/>
                        <a:gd name="connsiteX10" fmla="*/ 831100 w 1128394"/>
                        <a:gd name="connsiteY10" fmla="*/ 855491 h 1193278"/>
                        <a:gd name="connsiteX11" fmla="*/ 861577 w 1128394"/>
                        <a:gd name="connsiteY11" fmla="*/ 893073 h 1193278"/>
                        <a:gd name="connsiteX12" fmla="*/ 866736 w 1128394"/>
                        <a:gd name="connsiteY12" fmla="*/ 898617 h 1193278"/>
                        <a:gd name="connsiteX13" fmla="*/ 898371 w 1128394"/>
                        <a:gd name="connsiteY13" fmla="*/ 951868 h 1193278"/>
                        <a:gd name="connsiteX14" fmla="*/ 1025185 w 1128394"/>
                        <a:gd name="connsiteY14" fmla="*/ 1083604 h 1193278"/>
                        <a:gd name="connsiteX15" fmla="*/ 1009317 w 1128394"/>
                        <a:gd name="connsiteY15" fmla="*/ 1006563 h 1193278"/>
                        <a:gd name="connsiteX16" fmla="*/ 1008542 w 1128394"/>
                        <a:gd name="connsiteY16" fmla="*/ 1005030 h 1193278"/>
                        <a:gd name="connsiteX17" fmla="*/ 972741 w 1128394"/>
                        <a:gd name="connsiteY17" fmla="*/ 931403 h 1193278"/>
                        <a:gd name="connsiteX18" fmla="*/ 1092267 w 1128394"/>
                        <a:gd name="connsiteY18" fmla="*/ 1073455 h 1193278"/>
                        <a:gd name="connsiteX19" fmla="*/ 1076398 w 1128394"/>
                        <a:gd name="connsiteY19" fmla="*/ 996413 h 1193278"/>
                        <a:gd name="connsiteX20" fmla="*/ 1068254 w 1128394"/>
                        <a:gd name="connsiteY20" fmla="*/ 980289 h 1193278"/>
                        <a:gd name="connsiteX21" fmla="*/ 1068655 w 1128394"/>
                        <a:gd name="connsiteY21" fmla="*/ 979243 h 1193278"/>
                        <a:gd name="connsiteX22" fmla="*/ 1021415 w 1128394"/>
                        <a:gd name="connsiteY22" fmla="*/ 915313 h 1193278"/>
                        <a:gd name="connsiteX23" fmla="*/ 1121483 w 1128394"/>
                        <a:gd name="connsiteY23" fmla="*/ 1014553 h 1193278"/>
                        <a:gd name="connsiteX24" fmla="*/ 1059822 w 1128394"/>
                        <a:gd name="connsiteY24" fmla="*/ 887273 h 1193278"/>
                        <a:gd name="connsiteX25" fmla="*/ 1121745 w 1128394"/>
                        <a:gd name="connsiteY25" fmla="*/ 930166 h 1193278"/>
                        <a:gd name="connsiteX26" fmla="*/ 1054628 w 1128394"/>
                        <a:gd name="connsiteY26" fmla="*/ 823969 h 1193278"/>
                        <a:gd name="connsiteX27" fmla="*/ 1126855 w 1128394"/>
                        <a:gd name="connsiteY27" fmla="*/ 894817 h 1193278"/>
                        <a:gd name="connsiteX28" fmla="*/ 892144 w 1128394"/>
                        <a:gd name="connsiteY28" fmla="*/ 555057 h 1193278"/>
                        <a:gd name="connsiteX29" fmla="*/ 256095 w 1128394"/>
                        <a:gd name="connsiteY29" fmla="*/ 4967 h 1193278"/>
                        <a:gd name="connsiteX30" fmla="*/ 70199 w 1128394"/>
                        <a:gd name="connsiteY30" fmla="*/ 90266 h 1193278"/>
                        <a:gd name="connsiteX31" fmla="*/ 1506 w 1128394"/>
                        <a:gd name="connsiteY31" fmla="*/ 818089 h 1193278"/>
                        <a:gd name="connsiteX32" fmla="*/ 70804 w 1128394"/>
                        <a:gd name="connsiteY32" fmla="*/ 1171754 h 1193278"/>
                        <a:gd name="connsiteX0" fmla="*/ 70804 w 1128394"/>
                        <a:gd name="connsiteY0" fmla="*/ 1171754 h 1199412"/>
                        <a:gd name="connsiteX1" fmla="*/ 91500 w 1128394"/>
                        <a:gd name="connsiteY1" fmla="*/ 1188643 h 1199412"/>
                        <a:gd name="connsiteX2" fmla="*/ 276022 w 1128394"/>
                        <a:gd name="connsiteY2" fmla="*/ 996617 h 1199412"/>
                        <a:gd name="connsiteX3" fmla="*/ 234019 w 1128394"/>
                        <a:gd name="connsiteY3" fmla="*/ 269827 h 1199412"/>
                        <a:gd name="connsiteX4" fmla="*/ 793044 w 1128394"/>
                        <a:gd name="connsiteY4" fmla="*/ 681970 h 1199412"/>
                        <a:gd name="connsiteX5" fmla="*/ 790474 w 1128394"/>
                        <a:gd name="connsiteY5" fmla="*/ 869653 h 1199412"/>
                        <a:gd name="connsiteX6" fmla="*/ 827650 w 1128394"/>
                        <a:gd name="connsiteY6" fmla="*/ 1001037 h 1199412"/>
                        <a:gd name="connsiteX7" fmla="*/ 835164 w 1128394"/>
                        <a:gd name="connsiteY7" fmla="*/ 894947 h 1199412"/>
                        <a:gd name="connsiteX8" fmla="*/ 826030 w 1128394"/>
                        <a:gd name="connsiteY8" fmla="*/ 850231 h 1199412"/>
                        <a:gd name="connsiteX9" fmla="*/ 827757 w 1128394"/>
                        <a:gd name="connsiteY9" fmla="*/ 850732 h 1199412"/>
                        <a:gd name="connsiteX10" fmla="*/ 831100 w 1128394"/>
                        <a:gd name="connsiteY10" fmla="*/ 855491 h 1199412"/>
                        <a:gd name="connsiteX11" fmla="*/ 861577 w 1128394"/>
                        <a:gd name="connsiteY11" fmla="*/ 893073 h 1199412"/>
                        <a:gd name="connsiteX12" fmla="*/ 866736 w 1128394"/>
                        <a:gd name="connsiteY12" fmla="*/ 898617 h 1199412"/>
                        <a:gd name="connsiteX13" fmla="*/ 898371 w 1128394"/>
                        <a:gd name="connsiteY13" fmla="*/ 951868 h 1199412"/>
                        <a:gd name="connsiteX14" fmla="*/ 1025185 w 1128394"/>
                        <a:gd name="connsiteY14" fmla="*/ 1083604 h 1199412"/>
                        <a:gd name="connsiteX15" fmla="*/ 1009317 w 1128394"/>
                        <a:gd name="connsiteY15" fmla="*/ 1006563 h 1199412"/>
                        <a:gd name="connsiteX16" fmla="*/ 1008542 w 1128394"/>
                        <a:gd name="connsiteY16" fmla="*/ 1005030 h 1199412"/>
                        <a:gd name="connsiteX17" fmla="*/ 972741 w 1128394"/>
                        <a:gd name="connsiteY17" fmla="*/ 931403 h 1199412"/>
                        <a:gd name="connsiteX18" fmla="*/ 1092267 w 1128394"/>
                        <a:gd name="connsiteY18" fmla="*/ 1073455 h 1199412"/>
                        <a:gd name="connsiteX19" fmla="*/ 1076398 w 1128394"/>
                        <a:gd name="connsiteY19" fmla="*/ 996413 h 1199412"/>
                        <a:gd name="connsiteX20" fmla="*/ 1068254 w 1128394"/>
                        <a:gd name="connsiteY20" fmla="*/ 980289 h 1199412"/>
                        <a:gd name="connsiteX21" fmla="*/ 1068655 w 1128394"/>
                        <a:gd name="connsiteY21" fmla="*/ 979243 h 1199412"/>
                        <a:gd name="connsiteX22" fmla="*/ 1021415 w 1128394"/>
                        <a:gd name="connsiteY22" fmla="*/ 915313 h 1199412"/>
                        <a:gd name="connsiteX23" fmla="*/ 1121483 w 1128394"/>
                        <a:gd name="connsiteY23" fmla="*/ 1014553 h 1199412"/>
                        <a:gd name="connsiteX24" fmla="*/ 1059822 w 1128394"/>
                        <a:gd name="connsiteY24" fmla="*/ 887273 h 1199412"/>
                        <a:gd name="connsiteX25" fmla="*/ 1121745 w 1128394"/>
                        <a:gd name="connsiteY25" fmla="*/ 930166 h 1199412"/>
                        <a:gd name="connsiteX26" fmla="*/ 1054628 w 1128394"/>
                        <a:gd name="connsiteY26" fmla="*/ 823969 h 1199412"/>
                        <a:gd name="connsiteX27" fmla="*/ 1126855 w 1128394"/>
                        <a:gd name="connsiteY27" fmla="*/ 894817 h 1199412"/>
                        <a:gd name="connsiteX28" fmla="*/ 892144 w 1128394"/>
                        <a:gd name="connsiteY28" fmla="*/ 555057 h 1199412"/>
                        <a:gd name="connsiteX29" fmla="*/ 256095 w 1128394"/>
                        <a:gd name="connsiteY29" fmla="*/ 4967 h 1199412"/>
                        <a:gd name="connsiteX30" fmla="*/ 70199 w 1128394"/>
                        <a:gd name="connsiteY30" fmla="*/ 90266 h 1199412"/>
                        <a:gd name="connsiteX31" fmla="*/ 1506 w 1128394"/>
                        <a:gd name="connsiteY31" fmla="*/ 818089 h 1199412"/>
                        <a:gd name="connsiteX32" fmla="*/ 70804 w 1128394"/>
                        <a:gd name="connsiteY32" fmla="*/ 1171754 h 1199412"/>
                        <a:gd name="connsiteX0" fmla="*/ 70804 w 1128394"/>
                        <a:gd name="connsiteY0" fmla="*/ 1171754 h 1199412"/>
                        <a:gd name="connsiteX1" fmla="*/ 91500 w 1128394"/>
                        <a:gd name="connsiteY1" fmla="*/ 1188643 h 1199412"/>
                        <a:gd name="connsiteX2" fmla="*/ 276022 w 1128394"/>
                        <a:gd name="connsiteY2" fmla="*/ 996617 h 1199412"/>
                        <a:gd name="connsiteX3" fmla="*/ 234019 w 1128394"/>
                        <a:gd name="connsiteY3" fmla="*/ 269827 h 1199412"/>
                        <a:gd name="connsiteX4" fmla="*/ 793044 w 1128394"/>
                        <a:gd name="connsiteY4" fmla="*/ 681970 h 1199412"/>
                        <a:gd name="connsiteX5" fmla="*/ 790474 w 1128394"/>
                        <a:gd name="connsiteY5" fmla="*/ 869653 h 1199412"/>
                        <a:gd name="connsiteX6" fmla="*/ 827650 w 1128394"/>
                        <a:gd name="connsiteY6" fmla="*/ 1001037 h 1199412"/>
                        <a:gd name="connsiteX7" fmla="*/ 835164 w 1128394"/>
                        <a:gd name="connsiteY7" fmla="*/ 894947 h 1199412"/>
                        <a:gd name="connsiteX8" fmla="*/ 826030 w 1128394"/>
                        <a:gd name="connsiteY8" fmla="*/ 850231 h 1199412"/>
                        <a:gd name="connsiteX9" fmla="*/ 827757 w 1128394"/>
                        <a:gd name="connsiteY9" fmla="*/ 850732 h 1199412"/>
                        <a:gd name="connsiteX10" fmla="*/ 831100 w 1128394"/>
                        <a:gd name="connsiteY10" fmla="*/ 855491 h 1199412"/>
                        <a:gd name="connsiteX11" fmla="*/ 861577 w 1128394"/>
                        <a:gd name="connsiteY11" fmla="*/ 893073 h 1199412"/>
                        <a:gd name="connsiteX12" fmla="*/ 866736 w 1128394"/>
                        <a:gd name="connsiteY12" fmla="*/ 898617 h 1199412"/>
                        <a:gd name="connsiteX13" fmla="*/ 898371 w 1128394"/>
                        <a:gd name="connsiteY13" fmla="*/ 951868 h 1199412"/>
                        <a:gd name="connsiteX14" fmla="*/ 1025185 w 1128394"/>
                        <a:gd name="connsiteY14" fmla="*/ 1083604 h 1199412"/>
                        <a:gd name="connsiteX15" fmla="*/ 1009317 w 1128394"/>
                        <a:gd name="connsiteY15" fmla="*/ 1006563 h 1199412"/>
                        <a:gd name="connsiteX16" fmla="*/ 1008542 w 1128394"/>
                        <a:gd name="connsiteY16" fmla="*/ 1005030 h 1199412"/>
                        <a:gd name="connsiteX17" fmla="*/ 972741 w 1128394"/>
                        <a:gd name="connsiteY17" fmla="*/ 931403 h 1199412"/>
                        <a:gd name="connsiteX18" fmla="*/ 1092267 w 1128394"/>
                        <a:gd name="connsiteY18" fmla="*/ 1073455 h 1199412"/>
                        <a:gd name="connsiteX19" fmla="*/ 1076398 w 1128394"/>
                        <a:gd name="connsiteY19" fmla="*/ 996413 h 1199412"/>
                        <a:gd name="connsiteX20" fmla="*/ 1068254 w 1128394"/>
                        <a:gd name="connsiteY20" fmla="*/ 980289 h 1199412"/>
                        <a:gd name="connsiteX21" fmla="*/ 1068655 w 1128394"/>
                        <a:gd name="connsiteY21" fmla="*/ 979243 h 1199412"/>
                        <a:gd name="connsiteX22" fmla="*/ 1021415 w 1128394"/>
                        <a:gd name="connsiteY22" fmla="*/ 915313 h 1199412"/>
                        <a:gd name="connsiteX23" fmla="*/ 1121483 w 1128394"/>
                        <a:gd name="connsiteY23" fmla="*/ 1014553 h 1199412"/>
                        <a:gd name="connsiteX24" fmla="*/ 1059822 w 1128394"/>
                        <a:gd name="connsiteY24" fmla="*/ 887273 h 1199412"/>
                        <a:gd name="connsiteX25" fmla="*/ 1121745 w 1128394"/>
                        <a:gd name="connsiteY25" fmla="*/ 930166 h 1199412"/>
                        <a:gd name="connsiteX26" fmla="*/ 1054628 w 1128394"/>
                        <a:gd name="connsiteY26" fmla="*/ 823969 h 1199412"/>
                        <a:gd name="connsiteX27" fmla="*/ 1126855 w 1128394"/>
                        <a:gd name="connsiteY27" fmla="*/ 894817 h 1199412"/>
                        <a:gd name="connsiteX28" fmla="*/ 892144 w 1128394"/>
                        <a:gd name="connsiteY28" fmla="*/ 555057 h 1199412"/>
                        <a:gd name="connsiteX29" fmla="*/ 256095 w 1128394"/>
                        <a:gd name="connsiteY29" fmla="*/ 4967 h 1199412"/>
                        <a:gd name="connsiteX30" fmla="*/ 70199 w 1128394"/>
                        <a:gd name="connsiteY30" fmla="*/ 90266 h 1199412"/>
                        <a:gd name="connsiteX31" fmla="*/ 1506 w 1128394"/>
                        <a:gd name="connsiteY31" fmla="*/ 818089 h 1199412"/>
                        <a:gd name="connsiteX32" fmla="*/ 70804 w 1128394"/>
                        <a:gd name="connsiteY32" fmla="*/ 1171754 h 1199412"/>
                        <a:gd name="connsiteX0" fmla="*/ 70804 w 1128394"/>
                        <a:gd name="connsiteY0" fmla="*/ 1171754 h 1198762"/>
                        <a:gd name="connsiteX1" fmla="*/ 91500 w 1128394"/>
                        <a:gd name="connsiteY1" fmla="*/ 1188643 h 1198762"/>
                        <a:gd name="connsiteX2" fmla="*/ 266159 w 1128394"/>
                        <a:gd name="connsiteY2" fmla="*/ 1005683 h 1198762"/>
                        <a:gd name="connsiteX3" fmla="*/ 234019 w 1128394"/>
                        <a:gd name="connsiteY3" fmla="*/ 269827 h 1198762"/>
                        <a:gd name="connsiteX4" fmla="*/ 793044 w 1128394"/>
                        <a:gd name="connsiteY4" fmla="*/ 681970 h 1198762"/>
                        <a:gd name="connsiteX5" fmla="*/ 790474 w 1128394"/>
                        <a:gd name="connsiteY5" fmla="*/ 869653 h 1198762"/>
                        <a:gd name="connsiteX6" fmla="*/ 827650 w 1128394"/>
                        <a:gd name="connsiteY6" fmla="*/ 1001037 h 1198762"/>
                        <a:gd name="connsiteX7" fmla="*/ 835164 w 1128394"/>
                        <a:gd name="connsiteY7" fmla="*/ 894947 h 1198762"/>
                        <a:gd name="connsiteX8" fmla="*/ 826030 w 1128394"/>
                        <a:gd name="connsiteY8" fmla="*/ 850231 h 1198762"/>
                        <a:gd name="connsiteX9" fmla="*/ 827757 w 1128394"/>
                        <a:gd name="connsiteY9" fmla="*/ 850732 h 1198762"/>
                        <a:gd name="connsiteX10" fmla="*/ 831100 w 1128394"/>
                        <a:gd name="connsiteY10" fmla="*/ 855491 h 1198762"/>
                        <a:gd name="connsiteX11" fmla="*/ 861577 w 1128394"/>
                        <a:gd name="connsiteY11" fmla="*/ 893073 h 1198762"/>
                        <a:gd name="connsiteX12" fmla="*/ 866736 w 1128394"/>
                        <a:gd name="connsiteY12" fmla="*/ 898617 h 1198762"/>
                        <a:gd name="connsiteX13" fmla="*/ 898371 w 1128394"/>
                        <a:gd name="connsiteY13" fmla="*/ 951868 h 1198762"/>
                        <a:gd name="connsiteX14" fmla="*/ 1025185 w 1128394"/>
                        <a:gd name="connsiteY14" fmla="*/ 1083604 h 1198762"/>
                        <a:gd name="connsiteX15" fmla="*/ 1009317 w 1128394"/>
                        <a:gd name="connsiteY15" fmla="*/ 1006563 h 1198762"/>
                        <a:gd name="connsiteX16" fmla="*/ 1008542 w 1128394"/>
                        <a:gd name="connsiteY16" fmla="*/ 1005030 h 1198762"/>
                        <a:gd name="connsiteX17" fmla="*/ 972741 w 1128394"/>
                        <a:gd name="connsiteY17" fmla="*/ 931403 h 1198762"/>
                        <a:gd name="connsiteX18" fmla="*/ 1092267 w 1128394"/>
                        <a:gd name="connsiteY18" fmla="*/ 1073455 h 1198762"/>
                        <a:gd name="connsiteX19" fmla="*/ 1076398 w 1128394"/>
                        <a:gd name="connsiteY19" fmla="*/ 996413 h 1198762"/>
                        <a:gd name="connsiteX20" fmla="*/ 1068254 w 1128394"/>
                        <a:gd name="connsiteY20" fmla="*/ 980289 h 1198762"/>
                        <a:gd name="connsiteX21" fmla="*/ 1068655 w 1128394"/>
                        <a:gd name="connsiteY21" fmla="*/ 979243 h 1198762"/>
                        <a:gd name="connsiteX22" fmla="*/ 1021415 w 1128394"/>
                        <a:gd name="connsiteY22" fmla="*/ 915313 h 1198762"/>
                        <a:gd name="connsiteX23" fmla="*/ 1121483 w 1128394"/>
                        <a:gd name="connsiteY23" fmla="*/ 1014553 h 1198762"/>
                        <a:gd name="connsiteX24" fmla="*/ 1059822 w 1128394"/>
                        <a:gd name="connsiteY24" fmla="*/ 887273 h 1198762"/>
                        <a:gd name="connsiteX25" fmla="*/ 1121745 w 1128394"/>
                        <a:gd name="connsiteY25" fmla="*/ 930166 h 1198762"/>
                        <a:gd name="connsiteX26" fmla="*/ 1054628 w 1128394"/>
                        <a:gd name="connsiteY26" fmla="*/ 823969 h 1198762"/>
                        <a:gd name="connsiteX27" fmla="*/ 1126855 w 1128394"/>
                        <a:gd name="connsiteY27" fmla="*/ 894817 h 1198762"/>
                        <a:gd name="connsiteX28" fmla="*/ 892144 w 1128394"/>
                        <a:gd name="connsiteY28" fmla="*/ 555057 h 1198762"/>
                        <a:gd name="connsiteX29" fmla="*/ 256095 w 1128394"/>
                        <a:gd name="connsiteY29" fmla="*/ 4967 h 1198762"/>
                        <a:gd name="connsiteX30" fmla="*/ 70199 w 1128394"/>
                        <a:gd name="connsiteY30" fmla="*/ 90266 h 1198762"/>
                        <a:gd name="connsiteX31" fmla="*/ 1506 w 1128394"/>
                        <a:gd name="connsiteY31" fmla="*/ 818089 h 1198762"/>
                        <a:gd name="connsiteX32" fmla="*/ 70804 w 1128394"/>
                        <a:gd name="connsiteY32" fmla="*/ 1171754 h 1198762"/>
                        <a:gd name="connsiteX0" fmla="*/ 70804 w 1128394"/>
                        <a:gd name="connsiteY0" fmla="*/ 1171754 h 1198762"/>
                        <a:gd name="connsiteX1" fmla="*/ 91500 w 1128394"/>
                        <a:gd name="connsiteY1" fmla="*/ 1188643 h 1198762"/>
                        <a:gd name="connsiteX2" fmla="*/ 266159 w 1128394"/>
                        <a:gd name="connsiteY2" fmla="*/ 1005683 h 1198762"/>
                        <a:gd name="connsiteX3" fmla="*/ 234019 w 1128394"/>
                        <a:gd name="connsiteY3" fmla="*/ 269827 h 1198762"/>
                        <a:gd name="connsiteX4" fmla="*/ 793044 w 1128394"/>
                        <a:gd name="connsiteY4" fmla="*/ 681970 h 1198762"/>
                        <a:gd name="connsiteX5" fmla="*/ 790474 w 1128394"/>
                        <a:gd name="connsiteY5" fmla="*/ 869653 h 1198762"/>
                        <a:gd name="connsiteX6" fmla="*/ 827650 w 1128394"/>
                        <a:gd name="connsiteY6" fmla="*/ 1001037 h 1198762"/>
                        <a:gd name="connsiteX7" fmla="*/ 835164 w 1128394"/>
                        <a:gd name="connsiteY7" fmla="*/ 894947 h 1198762"/>
                        <a:gd name="connsiteX8" fmla="*/ 826030 w 1128394"/>
                        <a:gd name="connsiteY8" fmla="*/ 850231 h 1198762"/>
                        <a:gd name="connsiteX9" fmla="*/ 827757 w 1128394"/>
                        <a:gd name="connsiteY9" fmla="*/ 850732 h 1198762"/>
                        <a:gd name="connsiteX10" fmla="*/ 831100 w 1128394"/>
                        <a:gd name="connsiteY10" fmla="*/ 855491 h 1198762"/>
                        <a:gd name="connsiteX11" fmla="*/ 861577 w 1128394"/>
                        <a:gd name="connsiteY11" fmla="*/ 893073 h 1198762"/>
                        <a:gd name="connsiteX12" fmla="*/ 866736 w 1128394"/>
                        <a:gd name="connsiteY12" fmla="*/ 898617 h 1198762"/>
                        <a:gd name="connsiteX13" fmla="*/ 898371 w 1128394"/>
                        <a:gd name="connsiteY13" fmla="*/ 951868 h 1198762"/>
                        <a:gd name="connsiteX14" fmla="*/ 1025185 w 1128394"/>
                        <a:gd name="connsiteY14" fmla="*/ 1083604 h 1198762"/>
                        <a:gd name="connsiteX15" fmla="*/ 1009317 w 1128394"/>
                        <a:gd name="connsiteY15" fmla="*/ 1006563 h 1198762"/>
                        <a:gd name="connsiteX16" fmla="*/ 1008542 w 1128394"/>
                        <a:gd name="connsiteY16" fmla="*/ 1005030 h 1198762"/>
                        <a:gd name="connsiteX17" fmla="*/ 972741 w 1128394"/>
                        <a:gd name="connsiteY17" fmla="*/ 931403 h 1198762"/>
                        <a:gd name="connsiteX18" fmla="*/ 1092267 w 1128394"/>
                        <a:gd name="connsiteY18" fmla="*/ 1073455 h 1198762"/>
                        <a:gd name="connsiteX19" fmla="*/ 1076398 w 1128394"/>
                        <a:gd name="connsiteY19" fmla="*/ 996413 h 1198762"/>
                        <a:gd name="connsiteX20" fmla="*/ 1068254 w 1128394"/>
                        <a:gd name="connsiteY20" fmla="*/ 980289 h 1198762"/>
                        <a:gd name="connsiteX21" fmla="*/ 1068655 w 1128394"/>
                        <a:gd name="connsiteY21" fmla="*/ 979243 h 1198762"/>
                        <a:gd name="connsiteX22" fmla="*/ 1021415 w 1128394"/>
                        <a:gd name="connsiteY22" fmla="*/ 915313 h 1198762"/>
                        <a:gd name="connsiteX23" fmla="*/ 1121483 w 1128394"/>
                        <a:gd name="connsiteY23" fmla="*/ 1014553 h 1198762"/>
                        <a:gd name="connsiteX24" fmla="*/ 1059822 w 1128394"/>
                        <a:gd name="connsiteY24" fmla="*/ 887273 h 1198762"/>
                        <a:gd name="connsiteX25" fmla="*/ 1121745 w 1128394"/>
                        <a:gd name="connsiteY25" fmla="*/ 930166 h 1198762"/>
                        <a:gd name="connsiteX26" fmla="*/ 1054628 w 1128394"/>
                        <a:gd name="connsiteY26" fmla="*/ 823969 h 1198762"/>
                        <a:gd name="connsiteX27" fmla="*/ 1126855 w 1128394"/>
                        <a:gd name="connsiteY27" fmla="*/ 894817 h 1198762"/>
                        <a:gd name="connsiteX28" fmla="*/ 892144 w 1128394"/>
                        <a:gd name="connsiteY28" fmla="*/ 555057 h 1198762"/>
                        <a:gd name="connsiteX29" fmla="*/ 256095 w 1128394"/>
                        <a:gd name="connsiteY29" fmla="*/ 4967 h 1198762"/>
                        <a:gd name="connsiteX30" fmla="*/ 70199 w 1128394"/>
                        <a:gd name="connsiteY30" fmla="*/ 90266 h 1198762"/>
                        <a:gd name="connsiteX31" fmla="*/ 1506 w 1128394"/>
                        <a:gd name="connsiteY31" fmla="*/ 818089 h 1198762"/>
                        <a:gd name="connsiteX32" fmla="*/ 70804 w 1128394"/>
                        <a:gd name="connsiteY32" fmla="*/ 1171754 h 1198762"/>
                        <a:gd name="connsiteX0" fmla="*/ 70804 w 1128394"/>
                        <a:gd name="connsiteY0" fmla="*/ 1171754 h 1204062"/>
                        <a:gd name="connsiteX1" fmla="*/ 91500 w 1128394"/>
                        <a:gd name="connsiteY1" fmla="*/ 1188643 h 1204062"/>
                        <a:gd name="connsiteX2" fmla="*/ 89931 w 1128394"/>
                        <a:gd name="connsiteY2" fmla="*/ 1190236 h 1204062"/>
                        <a:gd name="connsiteX3" fmla="*/ 266159 w 1128394"/>
                        <a:gd name="connsiteY3" fmla="*/ 1005683 h 1204062"/>
                        <a:gd name="connsiteX4" fmla="*/ 234019 w 1128394"/>
                        <a:gd name="connsiteY4" fmla="*/ 269827 h 1204062"/>
                        <a:gd name="connsiteX5" fmla="*/ 793044 w 1128394"/>
                        <a:gd name="connsiteY5" fmla="*/ 681970 h 1204062"/>
                        <a:gd name="connsiteX6" fmla="*/ 790474 w 1128394"/>
                        <a:gd name="connsiteY6" fmla="*/ 869653 h 1204062"/>
                        <a:gd name="connsiteX7" fmla="*/ 827650 w 1128394"/>
                        <a:gd name="connsiteY7" fmla="*/ 1001037 h 1204062"/>
                        <a:gd name="connsiteX8" fmla="*/ 835164 w 1128394"/>
                        <a:gd name="connsiteY8" fmla="*/ 894947 h 1204062"/>
                        <a:gd name="connsiteX9" fmla="*/ 826030 w 1128394"/>
                        <a:gd name="connsiteY9" fmla="*/ 850231 h 1204062"/>
                        <a:gd name="connsiteX10" fmla="*/ 827757 w 1128394"/>
                        <a:gd name="connsiteY10" fmla="*/ 850732 h 1204062"/>
                        <a:gd name="connsiteX11" fmla="*/ 831100 w 1128394"/>
                        <a:gd name="connsiteY11" fmla="*/ 855491 h 1204062"/>
                        <a:gd name="connsiteX12" fmla="*/ 861577 w 1128394"/>
                        <a:gd name="connsiteY12" fmla="*/ 893073 h 1204062"/>
                        <a:gd name="connsiteX13" fmla="*/ 866736 w 1128394"/>
                        <a:gd name="connsiteY13" fmla="*/ 898617 h 1204062"/>
                        <a:gd name="connsiteX14" fmla="*/ 898371 w 1128394"/>
                        <a:gd name="connsiteY14" fmla="*/ 951868 h 1204062"/>
                        <a:gd name="connsiteX15" fmla="*/ 1025185 w 1128394"/>
                        <a:gd name="connsiteY15" fmla="*/ 1083604 h 1204062"/>
                        <a:gd name="connsiteX16" fmla="*/ 1009317 w 1128394"/>
                        <a:gd name="connsiteY16" fmla="*/ 1006563 h 1204062"/>
                        <a:gd name="connsiteX17" fmla="*/ 1008542 w 1128394"/>
                        <a:gd name="connsiteY17" fmla="*/ 1005030 h 1204062"/>
                        <a:gd name="connsiteX18" fmla="*/ 972741 w 1128394"/>
                        <a:gd name="connsiteY18" fmla="*/ 931403 h 1204062"/>
                        <a:gd name="connsiteX19" fmla="*/ 1092267 w 1128394"/>
                        <a:gd name="connsiteY19" fmla="*/ 1073455 h 1204062"/>
                        <a:gd name="connsiteX20" fmla="*/ 1076398 w 1128394"/>
                        <a:gd name="connsiteY20" fmla="*/ 996413 h 1204062"/>
                        <a:gd name="connsiteX21" fmla="*/ 1068254 w 1128394"/>
                        <a:gd name="connsiteY21" fmla="*/ 980289 h 1204062"/>
                        <a:gd name="connsiteX22" fmla="*/ 1068655 w 1128394"/>
                        <a:gd name="connsiteY22" fmla="*/ 979243 h 1204062"/>
                        <a:gd name="connsiteX23" fmla="*/ 1021415 w 1128394"/>
                        <a:gd name="connsiteY23" fmla="*/ 915313 h 1204062"/>
                        <a:gd name="connsiteX24" fmla="*/ 1121483 w 1128394"/>
                        <a:gd name="connsiteY24" fmla="*/ 1014553 h 1204062"/>
                        <a:gd name="connsiteX25" fmla="*/ 1059822 w 1128394"/>
                        <a:gd name="connsiteY25" fmla="*/ 887273 h 1204062"/>
                        <a:gd name="connsiteX26" fmla="*/ 1121745 w 1128394"/>
                        <a:gd name="connsiteY26" fmla="*/ 930166 h 1204062"/>
                        <a:gd name="connsiteX27" fmla="*/ 1054628 w 1128394"/>
                        <a:gd name="connsiteY27" fmla="*/ 823969 h 1204062"/>
                        <a:gd name="connsiteX28" fmla="*/ 1126855 w 1128394"/>
                        <a:gd name="connsiteY28" fmla="*/ 894817 h 1204062"/>
                        <a:gd name="connsiteX29" fmla="*/ 892144 w 1128394"/>
                        <a:gd name="connsiteY29" fmla="*/ 555057 h 1204062"/>
                        <a:gd name="connsiteX30" fmla="*/ 256095 w 1128394"/>
                        <a:gd name="connsiteY30" fmla="*/ 4967 h 1204062"/>
                        <a:gd name="connsiteX31" fmla="*/ 70199 w 1128394"/>
                        <a:gd name="connsiteY31" fmla="*/ 90266 h 1204062"/>
                        <a:gd name="connsiteX32" fmla="*/ 1506 w 1128394"/>
                        <a:gd name="connsiteY32" fmla="*/ 818089 h 1204062"/>
                        <a:gd name="connsiteX33" fmla="*/ 70804 w 1128394"/>
                        <a:gd name="connsiteY33" fmla="*/ 1171754 h 1204062"/>
                        <a:gd name="connsiteX0" fmla="*/ 70804 w 1128394"/>
                        <a:gd name="connsiteY0" fmla="*/ 1171754 h 1204062"/>
                        <a:gd name="connsiteX1" fmla="*/ 91500 w 1128394"/>
                        <a:gd name="connsiteY1" fmla="*/ 1188643 h 1204062"/>
                        <a:gd name="connsiteX2" fmla="*/ 89931 w 1128394"/>
                        <a:gd name="connsiteY2" fmla="*/ 1190236 h 1204062"/>
                        <a:gd name="connsiteX3" fmla="*/ 266159 w 1128394"/>
                        <a:gd name="connsiteY3" fmla="*/ 1005683 h 1204062"/>
                        <a:gd name="connsiteX4" fmla="*/ 234019 w 1128394"/>
                        <a:gd name="connsiteY4" fmla="*/ 269827 h 1204062"/>
                        <a:gd name="connsiteX5" fmla="*/ 793044 w 1128394"/>
                        <a:gd name="connsiteY5" fmla="*/ 681970 h 1204062"/>
                        <a:gd name="connsiteX6" fmla="*/ 790474 w 1128394"/>
                        <a:gd name="connsiteY6" fmla="*/ 869653 h 1204062"/>
                        <a:gd name="connsiteX7" fmla="*/ 827650 w 1128394"/>
                        <a:gd name="connsiteY7" fmla="*/ 1001037 h 1204062"/>
                        <a:gd name="connsiteX8" fmla="*/ 835164 w 1128394"/>
                        <a:gd name="connsiteY8" fmla="*/ 894947 h 1204062"/>
                        <a:gd name="connsiteX9" fmla="*/ 826030 w 1128394"/>
                        <a:gd name="connsiteY9" fmla="*/ 850231 h 1204062"/>
                        <a:gd name="connsiteX10" fmla="*/ 827757 w 1128394"/>
                        <a:gd name="connsiteY10" fmla="*/ 850732 h 1204062"/>
                        <a:gd name="connsiteX11" fmla="*/ 831100 w 1128394"/>
                        <a:gd name="connsiteY11" fmla="*/ 855491 h 1204062"/>
                        <a:gd name="connsiteX12" fmla="*/ 861577 w 1128394"/>
                        <a:gd name="connsiteY12" fmla="*/ 893073 h 1204062"/>
                        <a:gd name="connsiteX13" fmla="*/ 866736 w 1128394"/>
                        <a:gd name="connsiteY13" fmla="*/ 898617 h 1204062"/>
                        <a:gd name="connsiteX14" fmla="*/ 898371 w 1128394"/>
                        <a:gd name="connsiteY14" fmla="*/ 951868 h 1204062"/>
                        <a:gd name="connsiteX15" fmla="*/ 1025185 w 1128394"/>
                        <a:gd name="connsiteY15" fmla="*/ 1083604 h 1204062"/>
                        <a:gd name="connsiteX16" fmla="*/ 1009317 w 1128394"/>
                        <a:gd name="connsiteY16" fmla="*/ 1006563 h 1204062"/>
                        <a:gd name="connsiteX17" fmla="*/ 1008542 w 1128394"/>
                        <a:gd name="connsiteY17" fmla="*/ 1005030 h 1204062"/>
                        <a:gd name="connsiteX18" fmla="*/ 972741 w 1128394"/>
                        <a:gd name="connsiteY18" fmla="*/ 931403 h 1204062"/>
                        <a:gd name="connsiteX19" fmla="*/ 1092267 w 1128394"/>
                        <a:gd name="connsiteY19" fmla="*/ 1073455 h 1204062"/>
                        <a:gd name="connsiteX20" fmla="*/ 1076398 w 1128394"/>
                        <a:gd name="connsiteY20" fmla="*/ 996413 h 1204062"/>
                        <a:gd name="connsiteX21" fmla="*/ 1068254 w 1128394"/>
                        <a:gd name="connsiteY21" fmla="*/ 980289 h 1204062"/>
                        <a:gd name="connsiteX22" fmla="*/ 1068655 w 1128394"/>
                        <a:gd name="connsiteY22" fmla="*/ 979243 h 1204062"/>
                        <a:gd name="connsiteX23" fmla="*/ 1021415 w 1128394"/>
                        <a:gd name="connsiteY23" fmla="*/ 915313 h 1204062"/>
                        <a:gd name="connsiteX24" fmla="*/ 1121483 w 1128394"/>
                        <a:gd name="connsiteY24" fmla="*/ 1014553 h 1204062"/>
                        <a:gd name="connsiteX25" fmla="*/ 1059822 w 1128394"/>
                        <a:gd name="connsiteY25" fmla="*/ 887273 h 1204062"/>
                        <a:gd name="connsiteX26" fmla="*/ 1121745 w 1128394"/>
                        <a:gd name="connsiteY26" fmla="*/ 930166 h 1204062"/>
                        <a:gd name="connsiteX27" fmla="*/ 1054628 w 1128394"/>
                        <a:gd name="connsiteY27" fmla="*/ 823969 h 1204062"/>
                        <a:gd name="connsiteX28" fmla="*/ 1126855 w 1128394"/>
                        <a:gd name="connsiteY28" fmla="*/ 894817 h 1204062"/>
                        <a:gd name="connsiteX29" fmla="*/ 892144 w 1128394"/>
                        <a:gd name="connsiteY29" fmla="*/ 555057 h 1204062"/>
                        <a:gd name="connsiteX30" fmla="*/ 256095 w 1128394"/>
                        <a:gd name="connsiteY30" fmla="*/ 4967 h 1204062"/>
                        <a:gd name="connsiteX31" fmla="*/ 70199 w 1128394"/>
                        <a:gd name="connsiteY31" fmla="*/ 90266 h 1204062"/>
                        <a:gd name="connsiteX32" fmla="*/ 1506 w 1128394"/>
                        <a:gd name="connsiteY32" fmla="*/ 818089 h 1204062"/>
                        <a:gd name="connsiteX33" fmla="*/ 70804 w 1128394"/>
                        <a:gd name="connsiteY33" fmla="*/ 1171754 h 1204062"/>
                        <a:gd name="connsiteX0" fmla="*/ 1506 w 1128394"/>
                        <a:gd name="connsiteY0" fmla="*/ 818089 h 1224910"/>
                        <a:gd name="connsiteX1" fmla="*/ 91500 w 1128394"/>
                        <a:gd name="connsiteY1" fmla="*/ 1188643 h 1224910"/>
                        <a:gd name="connsiteX2" fmla="*/ 89931 w 1128394"/>
                        <a:gd name="connsiteY2" fmla="*/ 1190236 h 1224910"/>
                        <a:gd name="connsiteX3" fmla="*/ 266159 w 1128394"/>
                        <a:gd name="connsiteY3" fmla="*/ 1005683 h 1224910"/>
                        <a:gd name="connsiteX4" fmla="*/ 234019 w 1128394"/>
                        <a:gd name="connsiteY4" fmla="*/ 269827 h 1224910"/>
                        <a:gd name="connsiteX5" fmla="*/ 793044 w 1128394"/>
                        <a:gd name="connsiteY5" fmla="*/ 681970 h 1224910"/>
                        <a:gd name="connsiteX6" fmla="*/ 790474 w 1128394"/>
                        <a:gd name="connsiteY6" fmla="*/ 869653 h 1224910"/>
                        <a:gd name="connsiteX7" fmla="*/ 827650 w 1128394"/>
                        <a:gd name="connsiteY7" fmla="*/ 1001037 h 1224910"/>
                        <a:gd name="connsiteX8" fmla="*/ 835164 w 1128394"/>
                        <a:gd name="connsiteY8" fmla="*/ 894947 h 1224910"/>
                        <a:gd name="connsiteX9" fmla="*/ 826030 w 1128394"/>
                        <a:gd name="connsiteY9" fmla="*/ 850231 h 1224910"/>
                        <a:gd name="connsiteX10" fmla="*/ 827757 w 1128394"/>
                        <a:gd name="connsiteY10" fmla="*/ 850732 h 1224910"/>
                        <a:gd name="connsiteX11" fmla="*/ 831100 w 1128394"/>
                        <a:gd name="connsiteY11" fmla="*/ 855491 h 1224910"/>
                        <a:gd name="connsiteX12" fmla="*/ 861577 w 1128394"/>
                        <a:gd name="connsiteY12" fmla="*/ 893073 h 1224910"/>
                        <a:gd name="connsiteX13" fmla="*/ 866736 w 1128394"/>
                        <a:gd name="connsiteY13" fmla="*/ 898617 h 1224910"/>
                        <a:gd name="connsiteX14" fmla="*/ 898371 w 1128394"/>
                        <a:gd name="connsiteY14" fmla="*/ 951868 h 1224910"/>
                        <a:gd name="connsiteX15" fmla="*/ 1025185 w 1128394"/>
                        <a:gd name="connsiteY15" fmla="*/ 1083604 h 1224910"/>
                        <a:gd name="connsiteX16" fmla="*/ 1009317 w 1128394"/>
                        <a:gd name="connsiteY16" fmla="*/ 1006563 h 1224910"/>
                        <a:gd name="connsiteX17" fmla="*/ 1008542 w 1128394"/>
                        <a:gd name="connsiteY17" fmla="*/ 1005030 h 1224910"/>
                        <a:gd name="connsiteX18" fmla="*/ 972741 w 1128394"/>
                        <a:gd name="connsiteY18" fmla="*/ 931403 h 1224910"/>
                        <a:gd name="connsiteX19" fmla="*/ 1092267 w 1128394"/>
                        <a:gd name="connsiteY19" fmla="*/ 1073455 h 1224910"/>
                        <a:gd name="connsiteX20" fmla="*/ 1076398 w 1128394"/>
                        <a:gd name="connsiteY20" fmla="*/ 996413 h 1224910"/>
                        <a:gd name="connsiteX21" fmla="*/ 1068254 w 1128394"/>
                        <a:gd name="connsiteY21" fmla="*/ 980289 h 1224910"/>
                        <a:gd name="connsiteX22" fmla="*/ 1068655 w 1128394"/>
                        <a:gd name="connsiteY22" fmla="*/ 979243 h 1224910"/>
                        <a:gd name="connsiteX23" fmla="*/ 1021415 w 1128394"/>
                        <a:gd name="connsiteY23" fmla="*/ 915313 h 1224910"/>
                        <a:gd name="connsiteX24" fmla="*/ 1121483 w 1128394"/>
                        <a:gd name="connsiteY24" fmla="*/ 1014553 h 1224910"/>
                        <a:gd name="connsiteX25" fmla="*/ 1059822 w 1128394"/>
                        <a:gd name="connsiteY25" fmla="*/ 887273 h 1224910"/>
                        <a:gd name="connsiteX26" fmla="*/ 1121745 w 1128394"/>
                        <a:gd name="connsiteY26" fmla="*/ 930166 h 1224910"/>
                        <a:gd name="connsiteX27" fmla="*/ 1054628 w 1128394"/>
                        <a:gd name="connsiteY27" fmla="*/ 823969 h 1224910"/>
                        <a:gd name="connsiteX28" fmla="*/ 1126855 w 1128394"/>
                        <a:gd name="connsiteY28" fmla="*/ 894817 h 1224910"/>
                        <a:gd name="connsiteX29" fmla="*/ 892144 w 1128394"/>
                        <a:gd name="connsiteY29" fmla="*/ 555057 h 1224910"/>
                        <a:gd name="connsiteX30" fmla="*/ 256095 w 1128394"/>
                        <a:gd name="connsiteY30" fmla="*/ 4967 h 1224910"/>
                        <a:gd name="connsiteX31" fmla="*/ 70199 w 1128394"/>
                        <a:gd name="connsiteY31" fmla="*/ 90266 h 1224910"/>
                        <a:gd name="connsiteX32" fmla="*/ 1506 w 1128394"/>
                        <a:gd name="connsiteY32" fmla="*/ 818089 h 1224910"/>
                        <a:gd name="connsiteX0" fmla="*/ 1506 w 1128394"/>
                        <a:gd name="connsiteY0" fmla="*/ 818089 h 1203550"/>
                        <a:gd name="connsiteX1" fmla="*/ 91500 w 1128394"/>
                        <a:gd name="connsiteY1" fmla="*/ 1188643 h 1203550"/>
                        <a:gd name="connsiteX2" fmla="*/ 89931 w 1128394"/>
                        <a:gd name="connsiteY2" fmla="*/ 1190236 h 1203550"/>
                        <a:gd name="connsiteX3" fmla="*/ 266159 w 1128394"/>
                        <a:gd name="connsiteY3" fmla="*/ 1005683 h 1203550"/>
                        <a:gd name="connsiteX4" fmla="*/ 234019 w 1128394"/>
                        <a:gd name="connsiteY4" fmla="*/ 269827 h 1203550"/>
                        <a:gd name="connsiteX5" fmla="*/ 793044 w 1128394"/>
                        <a:gd name="connsiteY5" fmla="*/ 681970 h 1203550"/>
                        <a:gd name="connsiteX6" fmla="*/ 790474 w 1128394"/>
                        <a:gd name="connsiteY6" fmla="*/ 869653 h 1203550"/>
                        <a:gd name="connsiteX7" fmla="*/ 827650 w 1128394"/>
                        <a:gd name="connsiteY7" fmla="*/ 1001037 h 1203550"/>
                        <a:gd name="connsiteX8" fmla="*/ 835164 w 1128394"/>
                        <a:gd name="connsiteY8" fmla="*/ 894947 h 1203550"/>
                        <a:gd name="connsiteX9" fmla="*/ 826030 w 1128394"/>
                        <a:gd name="connsiteY9" fmla="*/ 850231 h 1203550"/>
                        <a:gd name="connsiteX10" fmla="*/ 827757 w 1128394"/>
                        <a:gd name="connsiteY10" fmla="*/ 850732 h 1203550"/>
                        <a:gd name="connsiteX11" fmla="*/ 831100 w 1128394"/>
                        <a:gd name="connsiteY11" fmla="*/ 855491 h 1203550"/>
                        <a:gd name="connsiteX12" fmla="*/ 861577 w 1128394"/>
                        <a:gd name="connsiteY12" fmla="*/ 893073 h 1203550"/>
                        <a:gd name="connsiteX13" fmla="*/ 866736 w 1128394"/>
                        <a:gd name="connsiteY13" fmla="*/ 898617 h 1203550"/>
                        <a:gd name="connsiteX14" fmla="*/ 898371 w 1128394"/>
                        <a:gd name="connsiteY14" fmla="*/ 951868 h 1203550"/>
                        <a:gd name="connsiteX15" fmla="*/ 1025185 w 1128394"/>
                        <a:gd name="connsiteY15" fmla="*/ 1083604 h 1203550"/>
                        <a:gd name="connsiteX16" fmla="*/ 1009317 w 1128394"/>
                        <a:gd name="connsiteY16" fmla="*/ 1006563 h 1203550"/>
                        <a:gd name="connsiteX17" fmla="*/ 1008542 w 1128394"/>
                        <a:gd name="connsiteY17" fmla="*/ 1005030 h 1203550"/>
                        <a:gd name="connsiteX18" fmla="*/ 972741 w 1128394"/>
                        <a:gd name="connsiteY18" fmla="*/ 931403 h 1203550"/>
                        <a:gd name="connsiteX19" fmla="*/ 1092267 w 1128394"/>
                        <a:gd name="connsiteY19" fmla="*/ 1073455 h 1203550"/>
                        <a:gd name="connsiteX20" fmla="*/ 1076398 w 1128394"/>
                        <a:gd name="connsiteY20" fmla="*/ 996413 h 1203550"/>
                        <a:gd name="connsiteX21" fmla="*/ 1068254 w 1128394"/>
                        <a:gd name="connsiteY21" fmla="*/ 980289 h 1203550"/>
                        <a:gd name="connsiteX22" fmla="*/ 1068655 w 1128394"/>
                        <a:gd name="connsiteY22" fmla="*/ 979243 h 1203550"/>
                        <a:gd name="connsiteX23" fmla="*/ 1021415 w 1128394"/>
                        <a:gd name="connsiteY23" fmla="*/ 915313 h 1203550"/>
                        <a:gd name="connsiteX24" fmla="*/ 1121483 w 1128394"/>
                        <a:gd name="connsiteY24" fmla="*/ 1014553 h 1203550"/>
                        <a:gd name="connsiteX25" fmla="*/ 1059822 w 1128394"/>
                        <a:gd name="connsiteY25" fmla="*/ 887273 h 1203550"/>
                        <a:gd name="connsiteX26" fmla="*/ 1121745 w 1128394"/>
                        <a:gd name="connsiteY26" fmla="*/ 930166 h 1203550"/>
                        <a:gd name="connsiteX27" fmla="*/ 1054628 w 1128394"/>
                        <a:gd name="connsiteY27" fmla="*/ 823969 h 1203550"/>
                        <a:gd name="connsiteX28" fmla="*/ 1126855 w 1128394"/>
                        <a:gd name="connsiteY28" fmla="*/ 894817 h 1203550"/>
                        <a:gd name="connsiteX29" fmla="*/ 892144 w 1128394"/>
                        <a:gd name="connsiteY29" fmla="*/ 555057 h 1203550"/>
                        <a:gd name="connsiteX30" fmla="*/ 256095 w 1128394"/>
                        <a:gd name="connsiteY30" fmla="*/ 4967 h 1203550"/>
                        <a:gd name="connsiteX31" fmla="*/ 70199 w 1128394"/>
                        <a:gd name="connsiteY31" fmla="*/ 90266 h 1203550"/>
                        <a:gd name="connsiteX32" fmla="*/ 1506 w 1128394"/>
                        <a:gd name="connsiteY32" fmla="*/ 818089 h 1203550"/>
                        <a:gd name="connsiteX0" fmla="*/ 1506 w 1128394"/>
                        <a:gd name="connsiteY0" fmla="*/ 818089 h 1203550"/>
                        <a:gd name="connsiteX1" fmla="*/ 91500 w 1128394"/>
                        <a:gd name="connsiteY1" fmla="*/ 1188643 h 1203550"/>
                        <a:gd name="connsiteX2" fmla="*/ 89931 w 1128394"/>
                        <a:gd name="connsiteY2" fmla="*/ 1190236 h 1203550"/>
                        <a:gd name="connsiteX3" fmla="*/ 266159 w 1128394"/>
                        <a:gd name="connsiteY3" fmla="*/ 1005683 h 1203550"/>
                        <a:gd name="connsiteX4" fmla="*/ 234019 w 1128394"/>
                        <a:gd name="connsiteY4" fmla="*/ 269827 h 1203550"/>
                        <a:gd name="connsiteX5" fmla="*/ 793044 w 1128394"/>
                        <a:gd name="connsiteY5" fmla="*/ 681970 h 1203550"/>
                        <a:gd name="connsiteX6" fmla="*/ 790474 w 1128394"/>
                        <a:gd name="connsiteY6" fmla="*/ 869653 h 1203550"/>
                        <a:gd name="connsiteX7" fmla="*/ 827650 w 1128394"/>
                        <a:gd name="connsiteY7" fmla="*/ 1001037 h 1203550"/>
                        <a:gd name="connsiteX8" fmla="*/ 835164 w 1128394"/>
                        <a:gd name="connsiteY8" fmla="*/ 894947 h 1203550"/>
                        <a:gd name="connsiteX9" fmla="*/ 826030 w 1128394"/>
                        <a:gd name="connsiteY9" fmla="*/ 850231 h 1203550"/>
                        <a:gd name="connsiteX10" fmla="*/ 827757 w 1128394"/>
                        <a:gd name="connsiteY10" fmla="*/ 850732 h 1203550"/>
                        <a:gd name="connsiteX11" fmla="*/ 831100 w 1128394"/>
                        <a:gd name="connsiteY11" fmla="*/ 855491 h 1203550"/>
                        <a:gd name="connsiteX12" fmla="*/ 861577 w 1128394"/>
                        <a:gd name="connsiteY12" fmla="*/ 893073 h 1203550"/>
                        <a:gd name="connsiteX13" fmla="*/ 866736 w 1128394"/>
                        <a:gd name="connsiteY13" fmla="*/ 898617 h 1203550"/>
                        <a:gd name="connsiteX14" fmla="*/ 898371 w 1128394"/>
                        <a:gd name="connsiteY14" fmla="*/ 951868 h 1203550"/>
                        <a:gd name="connsiteX15" fmla="*/ 1025185 w 1128394"/>
                        <a:gd name="connsiteY15" fmla="*/ 1083604 h 1203550"/>
                        <a:gd name="connsiteX16" fmla="*/ 1009317 w 1128394"/>
                        <a:gd name="connsiteY16" fmla="*/ 1006563 h 1203550"/>
                        <a:gd name="connsiteX17" fmla="*/ 1008542 w 1128394"/>
                        <a:gd name="connsiteY17" fmla="*/ 1005030 h 1203550"/>
                        <a:gd name="connsiteX18" fmla="*/ 972741 w 1128394"/>
                        <a:gd name="connsiteY18" fmla="*/ 931403 h 1203550"/>
                        <a:gd name="connsiteX19" fmla="*/ 1092267 w 1128394"/>
                        <a:gd name="connsiteY19" fmla="*/ 1073455 h 1203550"/>
                        <a:gd name="connsiteX20" fmla="*/ 1076398 w 1128394"/>
                        <a:gd name="connsiteY20" fmla="*/ 996413 h 1203550"/>
                        <a:gd name="connsiteX21" fmla="*/ 1068254 w 1128394"/>
                        <a:gd name="connsiteY21" fmla="*/ 980289 h 1203550"/>
                        <a:gd name="connsiteX22" fmla="*/ 1068655 w 1128394"/>
                        <a:gd name="connsiteY22" fmla="*/ 979243 h 1203550"/>
                        <a:gd name="connsiteX23" fmla="*/ 1021415 w 1128394"/>
                        <a:gd name="connsiteY23" fmla="*/ 915313 h 1203550"/>
                        <a:gd name="connsiteX24" fmla="*/ 1121483 w 1128394"/>
                        <a:gd name="connsiteY24" fmla="*/ 1014553 h 1203550"/>
                        <a:gd name="connsiteX25" fmla="*/ 1059822 w 1128394"/>
                        <a:gd name="connsiteY25" fmla="*/ 887273 h 1203550"/>
                        <a:gd name="connsiteX26" fmla="*/ 1121745 w 1128394"/>
                        <a:gd name="connsiteY26" fmla="*/ 930166 h 1203550"/>
                        <a:gd name="connsiteX27" fmla="*/ 1054628 w 1128394"/>
                        <a:gd name="connsiteY27" fmla="*/ 823969 h 1203550"/>
                        <a:gd name="connsiteX28" fmla="*/ 1126855 w 1128394"/>
                        <a:gd name="connsiteY28" fmla="*/ 894817 h 1203550"/>
                        <a:gd name="connsiteX29" fmla="*/ 892144 w 1128394"/>
                        <a:gd name="connsiteY29" fmla="*/ 555057 h 1203550"/>
                        <a:gd name="connsiteX30" fmla="*/ 256095 w 1128394"/>
                        <a:gd name="connsiteY30" fmla="*/ 4967 h 1203550"/>
                        <a:gd name="connsiteX31" fmla="*/ 70199 w 1128394"/>
                        <a:gd name="connsiteY31" fmla="*/ 90266 h 1203550"/>
                        <a:gd name="connsiteX32" fmla="*/ 1506 w 1128394"/>
                        <a:gd name="connsiteY32" fmla="*/ 818089 h 1203550"/>
                        <a:gd name="connsiteX0" fmla="*/ 1506 w 1128394"/>
                        <a:gd name="connsiteY0" fmla="*/ 818089 h 1244191"/>
                        <a:gd name="connsiteX1" fmla="*/ 91500 w 1128394"/>
                        <a:gd name="connsiteY1" fmla="*/ 1188643 h 1244191"/>
                        <a:gd name="connsiteX2" fmla="*/ 89931 w 1128394"/>
                        <a:gd name="connsiteY2" fmla="*/ 1190236 h 1244191"/>
                        <a:gd name="connsiteX3" fmla="*/ 266159 w 1128394"/>
                        <a:gd name="connsiteY3" fmla="*/ 1005683 h 1244191"/>
                        <a:gd name="connsiteX4" fmla="*/ 234019 w 1128394"/>
                        <a:gd name="connsiteY4" fmla="*/ 269827 h 1244191"/>
                        <a:gd name="connsiteX5" fmla="*/ 793044 w 1128394"/>
                        <a:gd name="connsiteY5" fmla="*/ 681970 h 1244191"/>
                        <a:gd name="connsiteX6" fmla="*/ 790474 w 1128394"/>
                        <a:gd name="connsiteY6" fmla="*/ 869653 h 1244191"/>
                        <a:gd name="connsiteX7" fmla="*/ 827650 w 1128394"/>
                        <a:gd name="connsiteY7" fmla="*/ 1001037 h 1244191"/>
                        <a:gd name="connsiteX8" fmla="*/ 835164 w 1128394"/>
                        <a:gd name="connsiteY8" fmla="*/ 894947 h 1244191"/>
                        <a:gd name="connsiteX9" fmla="*/ 826030 w 1128394"/>
                        <a:gd name="connsiteY9" fmla="*/ 850231 h 1244191"/>
                        <a:gd name="connsiteX10" fmla="*/ 827757 w 1128394"/>
                        <a:gd name="connsiteY10" fmla="*/ 850732 h 1244191"/>
                        <a:gd name="connsiteX11" fmla="*/ 831100 w 1128394"/>
                        <a:gd name="connsiteY11" fmla="*/ 855491 h 1244191"/>
                        <a:gd name="connsiteX12" fmla="*/ 861577 w 1128394"/>
                        <a:gd name="connsiteY12" fmla="*/ 893073 h 1244191"/>
                        <a:gd name="connsiteX13" fmla="*/ 866736 w 1128394"/>
                        <a:gd name="connsiteY13" fmla="*/ 898617 h 1244191"/>
                        <a:gd name="connsiteX14" fmla="*/ 898371 w 1128394"/>
                        <a:gd name="connsiteY14" fmla="*/ 951868 h 1244191"/>
                        <a:gd name="connsiteX15" fmla="*/ 1025185 w 1128394"/>
                        <a:gd name="connsiteY15" fmla="*/ 1083604 h 1244191"/>
                        <a:gd name="connsiteX16" fmla="*/ 1009317 w 1128394"/>
                        <a:gd name="connsiteY16" fmla="*/ 1006563 h 1244191"/>
                        <a:gd name="connsiteX17" fmla="*/ 1008542 w 1128394"/>
                        <a:gd name="connsiteY17" fmla="*/ 1005030 h 1244191"/>
                        <a:gd name="connsiteX18" fmla="*/ 972741 w 1128394"/>
                        <a:gd name="connsiteY18" fmla="*/ 931403 h 1244191"/>
                        <a:gd name="connsiteX19" fmla="*/ 1092267 w 1128394"/>
                        <a:gd name="connsiteY19" fmla="*/ 1073455 h 1244191"/>
                        <a:gd name="connsiteX20" fmla="*/ 1076398 w 1128394"/>
                        <a:gd name="connsiteY20" fmla="*/ 996413 h 1244191"/>
                        <a:gd name="connsiteX21" fmla="*/ 1068254 w 1128394"/>
                        <a:gd name="connsiteY21" fmla="*/ 980289 h 1244191"/>
                        <a:gd name="connsiteX22" fmla="*/ 1068655 w 1128394"/>
                        <a:gd name="connsiteY22" fmla="*/ 979243 h 1244191"/>
                        <a:gd name="connsiteX23" fmla="*/ 1021415 w 1128394"/>
                        <a:gd name="connsiteY23" fmla="*/ 915313 h 1244191"/>
                        <a:gd name="connsiteX24" fmla="*/ 1121483 w 1128394"/>
                        <a:gd name="connsiteY24" fmla="*/ 1014553 h 1244191"/>
                        <a:gd name="connsiteX25" fmla="*/ 1059822 w 1128394"/>
                        <a:gd name="connsiteY25" fmla="*/ 887273 h 1244191"/>
                        <a:gd name="connsiteX26" fmla="*/ 1121745 w 1128394"/>
                        <a:gd name="connsiteY26" fmla="*/ 930166 h 1244191"/>
                        <a:gd name="connsiteX27" fmla="*/ 1054628 w 1128394"/>
                        <a:gd name="connsiteY27" fmla="*/ 823969 h 1244191"/>
                        <a:gd name="connsiteX28" fmla="*/ 1126855 w 1128394"/>
                        <a:gd name="connsiteY28" fmla="*/ 894817 h 1244191"/>
                        <a:gd name="connsiteX29" fmla="*/ 892144 w 1128394"/>
                        <a:gd name="connsiteY29" fmla="*/ 555057 h 1244191"/>
                        <a:gd name="connsiteX30" fmla="*/ 256095 w 1128394"/>
                        <a:gd name="connsiteY30" fmla="*/ 4967 h 1244191"/>
                        <a:gd name="connsiteX31" fmla="*/ 70199 w 1128394"/>
                        <a:gd name="connsiteY31" fmla="*/ 90266 h 1244191"/>
                        <a:gd name="connsiteX32" fmla="*/ 1506 w 1128394"/>
                        <a:gd name="connsiteY32" fmla="*/ 818089 h 1244191"/>
                        <a:gd name="connsiteX0" fmla="*/ 1506 w 1128394"/>
                        <a:gd name="connsiteY0" fmla="*/ 818089 h 1196582"/>
                        <a:gd name="connsiteX1" fmla="*/ 91500 w 1128394"/>
                        <a:gd name="connsiteY1" fmla="*/ 1188643 h 1196582"/>
                        <a:gd name="connsiteX2" fmla="*/ 266159 w 1128394"/>
                        <a:gd name="connsiteY2" fmla="*/ 1005683 h 1196582"/>
                        <a:gd name="connsiteX3" fmla="*/ 234019 w 1128394"/>
                        <a:gd name="connsiteY3" fmla="*/ 269827 h 1196582"/>
                        <a:gd name="connsiteX4" fmla="*/ 793044 w 1128394"/>
                        <a:gd name="connsiteY4" fmla="*/ 681970 h 1196582"/>
                        <a:gd name="connsiteX5" fmla="*/ 790474 w 1128394"/>
                        <a:gd name="connsiteY5" fmla="*/ 869653 h 1196582"/>
                        <a:gd name="connsiteX6" fmla="*/ 827650 w 1128394"/>
                        <a:gd name="connsiteY6" fmla="*/ 1001037 h 1196582"/>
                        <a:gd name="connsiteX7" fmla="*/ 835164 w 1128394"/>
                        <a:gd name="connsiteY7" fmla="*/ 894947 h 1196582"/>
                        <a:gd name="connsiteX8" fmla="*/ 826030 w 1128394"/>
                        <a:gd name="connsiteY8" fmla="*/ 850231 h 1196582"/>
                        <a:gd name="connsiteX9" fmla="*/ 827757 w 1128394"/>
                        <a:gd name="connsiteY9" fmla="*/ 850732 h 1196582"/>
                        <a:gd name="connsiteX10" fmla="*/ 831100 w 1128394"/>
                        <a:gd name="connsiteY10" fmla="*/ 855491 h 1196582"/>
                        <a:gd name="connsiteX11" fmla="*/ 861577 w 1128394"/>
                        <a:gd name="connsiteY11" fmla="*/ 893073 h 1196582"/>
                        <a:gd name="connsiteX12" fmla="*/ 866736 w 1128394"/>
                        <a:gd name="connsiteY12" fmla="*/ 898617 h 1196582"/>
                        <a:gd name="connsiteX13" fmla="*/ 898371 w 1128394"/>
                        <a:gd name="connsiteY13" fmla="*/ 951868 h 1196582"/>
                        <a:gd name="connsiteX14" fmla="*/ 1025185 w 1128394"/>
                        <a:gd name="connsiteY14" fmla="*/ 1083604 h 1196582"/>
                        <a:gd name="connsiteX15" fmla="*/ 1009317 w 1128394"/>
                        <a:gd name="connsiteY15" fmla="*/ 1006563 h 1196582"/>
                        <a:gd name="connsiteX16" fmla="*/ 1008542 w 1128394"/>
                        <a:gd name="connsiteY16" fmla="*/ 1005030 h 1196582"/>
                        <a:gd name="connsiteX17" fmla="*/ 972741 w 1128394"/>
                        <a:gd name="connsiteY17" fmla="*/ 931403 h 1196582"/>
                        <a:gd name="connsiteX18" fmla="*/ 1092267 w 1128394"/>
                        <a:gd name="connsiteY18" fmla="*/ 1073455 h 1196582"/>
                        <a:gd name="connsiteX19" fmla="*/ 1076398 w 1128394"/>
                        <a:gd name="connsiteY19" fmla="*/ 996413 h 1196582"/>
                        <a:gd name="connsiteX20" fmla="*/ 1068254 w 1128394"/>
                        <a:gd name="connsiteY20" fmla="*/ 980289 h 1196582"/>
                        <a:gd name="connsiteX21" fmla="*/ 1068655 w 1128394"/>
                        <a:gd name="connsiteY21" fmla="*/ 979243 h 1196582"/>
                        <a:gd name="connsiteX22" fmla="*/ 1021415 w 1128394"/>
                        <a:gd name="connsiteY22" fmla="*/ 915313 h 1196582"/>
                        <a:gd name="connsiteX23" fmla="*/ 1121483 w 1128394"/>
                        <a:gd name="connsiteY23" fmla="*/ 1014553 h 1196582"/>
                        <a:gd name="connsiteX24" fmla="*/ 1059822 w 1128394"/>
                        <a:gd name="connsiteY24" fmla="*/ 887273 h 1196582"/>
                        <a:gd name="connsiteX25" fmla="*/ 1121745 w 1128394"/>
                        <a:gd name="connsiteY25" fmla="*/ 930166 h 1196582"/>
                        <a:gd name="connsiteX26" fmla="*/ 1054628 w 1128394"/>
                        <a:gd name="connsiteY26" fmla="*/ 823969 h 1196582"/>
                        <a:gd name="connsiteX27" fmla="*/ 1126855 w 1128394"/>
                        <a:gd name="connsiteY27" fmla="*/ 894817 h 1196582"/>
                        <a:gd name="connsiteX28" fmla="*/ 892144 w 1128394"/>
                        <a:gd name="connsiteY28" fmla="*/ 555057 h 1196582"/>
                        <a:gd name="connsiteX29" fmla="*/ 256095 w 1128394"/>
                        <a:gd name="connsiteY29" fmla="*/ 4967 h 1196582"/>
                        <a:gd name="connsiteX30" fmla="*/ 70199 w 1128394"/>
                        <a:gd name="connsiteY30" fmla="*/ 90266 h 1196582"/>
                        <a:gd name="connsiteX31" fmla="*/ 1506 w 1128394"/>
                        <a:gd name="connsiteY31" fmla="*/ 818089 h 1196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128394" h="1196582">
                          <a:moveTo>
                            <a:pt x="1506" y="818089"/>
                          </a:moveTo>
                          <a:cubicBezTo>
                            <a:pt x="5056" y="1001152"/>
                            <a:pt x="47391" y="1157377"/>
                            <a:pt x="91500" y="1188643"/>
                          </a:cubicBezTo>
                          <a:cubicBezTo>
                            <a:pt x="135609" y="1219909"/>
                            <a:pt x="242406" y="1158819"/>
                            <a:pt x="266159" y="1005683"/>
                          </a:cubicBezTo>
                          <a:cubicBezTo>
                            <a:pt x="258083" y="822945"/>
                            <a:pt x="258772" y="467491"/>
                            <a:pt x="234019" y="269827"/>
                          </a:cubicBezTo>
                          <a:cubicBezTo>
                            <a:pt x="338580" y="373583"/>
                            <a:pt x="689567" y="669482"/>
                            <a:pt x="793044" y="681970"/>
                          </a:cubicBezTo>
                          <a:cubicBezTo>
                            <a:pt x="792187" y="744531"/>
                            <a:pt x="791331" y="807092"/>
                            <a:pt x="790474" y="869653"/>
                          </a:cubicBezTo>
                          <a:cubicBezTo>
                            <a:pt x="813058" y="960248"/>
                            <a:pt x="820202" y="996821"/>
                            <a:pt x="827650" y="1001037"/>
                          </a:cubicBezTo>
                          <a:cubicBezTo>
                            <a:pt x="835098" y="1005253"/>
                            <a:pt x="844489" y="954796"/>
                            <a:pt x="835164" y="894947"/>
                          </a:cubicBezTo>
                          <a:lnTo>
                            <a:pt x="826030" y="850231"/>
                          </a:lnTo>
                          <a:lnTo>
                            <a:pt x="827757" y="850732"/>
                          </a:lnTo>
                          <a:lnTo>
                            <a:pt x="831100" y="855491"/>
                          </a:lnTo>
                          <a:cubicBezTo>
                            <a:pt x="841115" y="868689"/>
                            <a:pt x="851312" y="881246"/>
                            <a:pt x="861577" y="893073"/>
                          </a:cubicBezTo>
                          <a:lnTo>
                            <a:pt x="866736" y="898617"/>
                          </a:lnTo>
                          <a:lnTo>
                            <a:pt x="898371" y="951868"/>
                          </a:lnTo>
                          <a:cubicBezTo>
                            <a:pt x="950996" y="1032868"/>
                            <a:pt x="1007773" y="1091848"/>
                            <a:pt x="1025185" y="1083604"/>
                          </a:cubicBezTo>
                          <a:cubicBezTo>
                            <a:pt x="1036067" y="1078451"/>
                            <a:pt x="1028997" y="1048258"/>
                            <a:pt x="1009317" y="1006563"/>
                          </a:cubicBezTo>
                          <a:lnTo>
                            <a:pt x="1008542" y="1005030"/>
                          </a:lnTo>
                          <a:lnTo>
                            <a:pt x="972741" y="931403"/>
                          </a:lnTo>
                          <a:cubicBezTo>
                            <a:pt x="1012583" y="978754"/>
                            <a:pt x="1072953" y="1087046"/>
                            <a:pt x="1092267" y="1073455"/>
                          </a:cubicBezTo>
                          <a:cubicBezTo>
                            <a:pt x="1111581" y="1059864"/>
                            <a:pt x="1096080" y="1038109"/>
                            <a:pt x="1076398" y="996413"/>
                          </a:cubicBezTo>
                          <a:lnTo>
                            <a:pt x="1068254" y="980289"/>
                          </a:lnTo>
                          <a:lnTo>
                            <a:pt x="1068655" y="979243"/>
                          </a:lnTo>
                          <a:lnTo>
                            <a:pt x="1021415" y="915313"/>
                          </a:lnTo>
                          <a:cubicBezTo>
                            <a:pt x="1044365" y="939153"/>
                            <a:pt x="1115082" y="1019226"/>
                            <a:pt x="1121483" y="1014553"/>
                          </a:cubicBezTo>
                          <a:cubicBezTo>
                            <a:pt x="1127884" y="1009880"/>
                            <a:pt x="1079503" y="928968"/>
                            <a:pt x="1059822" y="887273"/>
                          </a:cubicBezTo>
                          <a:cubicBezTo>
                            <a:pt x="1080463" y="901571"/>
                            <a:pt x="1105518" y="980943"/>
                            <a:pt x="1121745" y="930166"/>
                          </a:cubicBezTo>
                          <a:cubicBezTo>
                            <a:pt x="1124968" y="920082"/>
                            <a:pt x="1053776" y="829860"/>
                            <a:pt x="1054628" y="823969"/>
                          </a:cubicBezTo>
                          <a:cubicBezTo>
                            <a:pt x="1055480" y="818078"/>
                            <a:pt x="1140795" y="924272"/>
                            <a:pt x="1126855" y="894817"/>
                          </a:cubicBezTo>
                          <a:cubicBezTo>
                            <a:pt x="1101672" y="845733"/>
                            <a:pt x="962929" y="511491"/>
                            <a:pt x="892144" y="555057"/>
                          </a:cubicBezTo>
                          <a:cubicBezTo>
                            <a:pt x="676333" y="380225"/>
                            <a:pt x="361161" y="2612"/>
                            <a:pt x="256095" y="4967"/>
                          </a:cubicBezTo>
                          <a:cubicBezTo>
                            <a:pt x="165961" y="-12680"/>
                            <a:pt x="98678" y="16913"/>
                            <a:pt x="70199" y="90266"/>
                          </a:cubicBezTo>
                          <a:cubicBezTo>
                            <a:pt x="-5637" y="228205"/>
                            <a:pt x="-2044" y="635026"/>
                            <a:pt x="1506" y="818089"/>
                          </a:cubicBezTo>
                          <a:close/>
                        </a:path>
                      </a:pathLst>
                    </a:cu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dirty="0"/>
                    </a:p>
                  </p:txBody>
                </p:sp>
                <p:grpSp>
                  <p:nvGrpSpPr>
                    <p:cNvPr id="854" name="Csoportba foglalás 853"/>
                    <p:cNvGrpSpPr/>
                    <p:nvPr/>
                  </p:nvGrpSpPr>
                  <p:grpSpPr>
                    <a:xfrm rot="1641199">
                      <a:off x="8967058" y="2396128"/>
                      <a:ext cx="436287" cy="511890"/>
                      <a:chOff x="8905585" y="2466199"/>
                      <a:chExt cx="436287" cy="511890"/>
                    </a:xfrm>
                  </p:grpSpPr>
                  <p:sp>
                    <p:nvSpPr>
                      <p:cNvPr id="855" name="Ellipszis 42"/>
                      <p:cNvSpPr/>
                      <p:nvPr/>
                    </p:nvSpPr>
                    <p:spPr>
                      <a:xfrm rot="7689270">
                        <a:off x="8910058" y="2520394"/>
                        <a:ext cx="486010" cy="377619"/>
                      </a:xfrm>
                      <a:custGeom>
                        <a:avLst/>
                        <a:gdLst>
                          <a:gd name="connsiteX0" fmla="*/ 0 w 738119"/>
                          <a:gd name="connsiteY0" fmla="*/ 338046 h 676092"/>
                          <a:gd name="connsiteX1" fmla="*/ 369060 w 738119"/>
                          <a:gd name="connsiteY1" fmla="*/ 0 h 676092"/>
                          <a:gd name="connsiteX2" fmla="*/ 738120 w 738119"/>
                          <a:gd name="connsiteY2" fmla="*/ 338046 h 676092"/>
                          <a:gd name="connsiteX3" fmla="*/ 369060 w 738119"/>
                          <a:gd name="connsiteY3" fmla="*/ 676092 h 676092"/>
                          <a:gd name="connsiteX4" fmla="*/ 0 w 738119"/>
                          <a:gd name="connsiteY4" fmla="*/ 338046 h 676092"/>
                          <a:gd name="connsiteX0" fmla="*/ 0 w 807392"/>
                          <a:gd name="connsiteY0" fmla="*/ 564397 h 709538"/>
                          <a:gd name="connsiteX1" fmla="*/ 438332 w 807392"/>
                          <a:gd name="connsiteY1" fmla="*/ 4678 h 709538"/>
                          <a:gd name="connsiteX2" fmla="*/ 807392 w 807392"/>
                          <a:gd name="connsiteY2" fmla="*/ 342724 h 709538"/>
                          <a:gd name="connsiteX3" fmla="*/ 438332 w 807392"/>
                          <a:gd name="connsiteY3" fmla="*/ 680770 h 709538"/>
                          <a:gd name="connsiteX4" fmla="*/ 0 w 807392"/>
                          <a:gd name="connsiteY4" fmla="*/ 564397 h 709538"/>
                          <a:gd name="connsiteX0" fmla="*/ 342 w 807734"/>
                          <a:gd name="connsiteY0" fmla="*/ 564397 h 812714"/>
                          <a:gd name="connsiteX1" fmla="*/ 438674 w 807734"/>
                          <a:gd name="connsiteY1" fmla="*/ 4678 h 812714"/>
                          <a:gd name="connsiteX2" fmla="*/ 807734 w 807734"/>
                          <a:gd name="connsiteY2" fmla="*/ 342724 h 812714"/>
                          <a:gd name="connsiteX3" fmla="*/ 511777 w 807734"/>
                          <a:gd name="connsiteY3" fmla="*/ 806891 h 812714"/>
                          <a:gd name="connsiteX4" fmla="*/ 342 w 807734"/>
                          <a:gd name="connsiteY4" fmla="*/ 564397 h 812714"/>
                          <a:gd name="connsiteX0" fmla="*/ 242 w 807634"/>
                          <a:gd name="connsiteY0" fmla="*/ 564397 h 834088"/>
                          <a:gd name="connsiteX1" fmla="*/ 438574 w 807634"/>
                          <a:gd name="connsiteY1" fmla="*/ 4678 h 834088"/>
                          <a:gd name="connsiteX2" fmla="*/ 807634 w 807634"/>
                          <a:gd name="connsiteY2" fmla="*/ 342724 h 834088"/>
                          <a:gd name="connsiteX3" fmla="*/ 499634 w 807634"/>
                          <a:gd name="connsiteY3" fmla="*/ 828801 h 834088"/>
                          <a:gd name="connsiteX4" fmla="*/ 242 w 807634"/>
                          <a:gd name="connsiteY4" fmla="*/ 564397 h 834088"/>
                          <a:gd name="connsiteX0" fmla="*/ 4399 w 811791"/>
                          <a:gd name="connsiteY0" fmla="*/ 402843 h 671880"/>
                          <a:gd name="connsiteX1" fmla="*/ 290660 w 811791"/>
                          <a:gd name="connsiteY1" fmla="*/ 16163 h 671880"/>
                          <a:gd name="connsiteX2" fmla="*/ 811791 w 811791"/>
                          <a:gd name="connsiteY2" fmla="*/ 181170 h 671880"/>
                          <a:gd name="connsiteX3" fmla="*/ 503791 w 811791"/>
                          <a:gd name="connsiteY3" fmla="*/ 667247 h 671880"/>
                          <a:gd name="connsiteX4" fmla="*/ 4399 w 811791"/>
                          <a:gd name="connsiteY4" fmla="*/ 402843 h 671880"/>
                          <a:gd name="connsiteX0" fmla="*/ 10346 w 817738"/>
                          <a:gd name="connsiteY0" fmla="*/ 515682 h 784719"/>
                          <a:gd name="connsiteX1" fmla="*/ 296607 w 817738"/>
                          <a:gd name="connsiteY1" fmla="*/ 129002 h 784719"/>
                          <a:gd name="connsiteX2" fmla="*/ 817738 w 817738"/>
                          <a:gd name="connsiteY2" fmla="*/ 294009 h 784719"/>
                          <a:gd name="connsiteX3" fmla="*/ 509738 w 817738"/>
                          <a:gd name="connsiteY3" fmla="*/ 780086 h 784719"/>
                          <a:gd name="connsiteX4" fmla="*/ 10346 w 817738"/>
                          <a:gd name="connsiteY4" fmla="*/ 515682 h 784719"/>
                          <a:gd name="connsiteX0" fmla="*/ 10346 w 817738"/>
                          <a:gd name="connsiteY0" fmla="*/ 515682 h 789307"/>
                          <a:gd name="connsiteX1" fmla="*/ 296607 w 817738"/>
                          <a:gd name="connsiteY1" fmla="*/ 129002 h 789307"/>
                          <a:gd name="connsiteX2" fmla="*/ 817738 w 817738"/>
                          <a:gd name="connsiteY2" fmla="*/ 294009 h 789307"/>
                          <a:gd name="connsiteX3" fmla="*/ 509738 w 817738"/>
                          <a:gd name="connsiteY3" fmla="*/ 780086 h 789307"/>
                          <a:gd name="connsiteX4" fmla="*/ 10346 w 817738"/>
                          <a:gd name="connsiteY4" fmla="*/ 515682 h 789307"/>
                          <a:gd name="connsiteX0" fmla="*/ 7684 w 815076"/>
                          <a:gd name="connsiteY0" fmla="*/ 515682 h 867736"/>
                          <a:gd name="connsiteX1" fmla="*/ 293945 w 815076"/>
                          <a:gd name="connsiteY1" fmla="*/ 129002 h 867736"/>
                          <a:gd name="connsiteX2" fmla="*/ 815076 w 815076"/>
                          <a:gd name="connsiteY2" fmla="*/ 294009 h 867736"/>
                          <a:gd name="connsiteX3" fmla="*/ 462922 w 815076"/>
                          <a:gd name="connsiteY3" fmla="*/ 860425 h 867736"/>
                          <a:gd name="connsiteX4" fmla="*/ 7684 w 815076"/>
                          <a:gd name="connsiteY4" fmla="*/ 515682 h 867736"/>
                          <a:gd name="connsiteX0" fmla="*/ 7684 w 815076"/>
                          <a:gd name="connsiteY0" fmla="*/ 515682 h 877431"/>
                          <a:gd name="connsiteX1" fmla="*/ 293945 w 815076"/>
                          <a:gd name="connsiteY1" fmla="*/ 129002 h 877431"/>
                          <a:gd name="connsiteX2" fmla="*/ 815076 w 815076"/>
                          <a:gd name="connsiteY2" fmla="*/ 294009 h 877431"/>
                          <a:gd name="connsiteX3" fmla="*/ 462922 w 815076"/>
                          <a:gd name="connsiteY3" fmla="*/ 860425 h 877431"/>
                          <a:gd name="connsiteX4" fmla="*/ 7684 w 815076"/>
                          <a:gd name="connsiteY4" fmla="*/ 515682 h 877431"/>
                          <a:gd name="connsiteX0" fmla="*/ 2722 w 829901"/>
                          <a:gd name="connsiteY0" fmla="*/ 534084 h 768586"/>
                          <a:gd name="connsiteX1" fmla="*/ 308770 w 829901"/>
                          <a:gd name="connsiteY1" fmla="*/ 25025 h 768586"/>
                          <a:gd name="connsiteX2" fmla="*/ 829901 w 829901"/>
                          <a:gd name="connsiteY2" fmla="*/ 190032 h 768586"/>
                          <a:gd name="connsiteX3" fmla="*/ 477747 w 829901"/>
                          <a:gd name="connsiteY3" fmla="*/ 756448 h 768586"/>
                          <a:gd name="connsiteX4" fmla="*/ 2722 w 829901"/>
                          <a:gd name="connsiteY4" fmla="*/ 534084 h 768586"/>
                          <a:gd name="connsiteX0" fmla="*/ 2723 w 829902"/>
                          <a:gd name="connsiteY0" fmla="*/ 534084 h 765499"/>
                          <a:gd name="connsiteX1" fmla="*/ 308771 w 829902"/>
                          <a:gd name="connsiteY1" fmla="*/ 25025 h 765499"/>
                          <a:gd name="connsiteX2" fmla="*/ 829902 w 829902"/>
                          <a:gd name="connsiteY2" fmla="*/ 190032 h 765499"/>
                          <a:gd name="connsiteX3" fmla="*/ 477748 w 829902"/>
                          <a:gd name="connsiteY3" fmla="*/ 756448 h 765499"/>
                          <a:gd name="connsiteX4" fmla="*/ 2723 w 829902"/>
                          <a:gd name="connsiteY4" fmla="*/ 534084 h 765499"/>
                          <a:gd name="connsiteX0" fmla="*/ 2008 w 829187"/>
                          <a:gd name="connsiteY0" fmla="*/ 553522 h 784937"/>
                          <a:gd name="connsiteX1" fmla="*/ 308056 w 829187"/>
                          <a:gd name="connsiteY1" fmla="*/ 44463 h 784937"/>
                          <a:gd name="connsiteX2" fmla="*/ 829187 w 829187"/>
                          <a:gd name="connsiteY2" fmla="*/ 209470 h 784937"/>
                          <a:gd name="connsiteX3" fmla="*/ 477033 w 829187"/>
                          <a:gd name="connsiteY3" fmla="*/ 775886 h 784937"/>
                          <a:gd name="connsiteX4" fmla="*/ 2008 w 829187"/>
                          <a:gd name="connsiteY4" fmla="*/ 553522 h 7849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29187" h="784937">
                            <a:moveTo>
                              <a:pt x="2008" y="553522"/>
                            </a:moveTo>
                            <a:cubicBezTo>
                              <a:pt x="-26155" y="431618"/>
                              <a:pt x="250296" y="146091"/>
                              <a:pt x="308056" y="44463"/>
                            </a:cubicBezTo>
                            <a:cubicBezTo>
                              <a:pt x="365816" y="-57165"/>
                              <a:pt x="829187" y="22772"/>
                              <a:pt x="829187" y="209470"/>
                            </a:cubicBezTo>
                            <a:cubicBezTo>
                              <a:pt x="829187" y="396168"/>
                              <a:pt x="770804" y="728558"/>
                              <a:pt x="477033" y="775886"/>
                            </a:cubicBezTo>
                            <a:cubicBezTo>
                              <a:pt x="183262" y="823214"/>
                              <a:pt x="30171" y="675426"/>
                              <a:pt x="2008" y="553522"/>
                            </a:cubicBezTo>
                            <a:close/>
                          </a:path>
                        </a:pathLst>
                      </a:custGeom>
                      <a:solidFill>
                        <a:srgbClr val="D6009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grpSp>
                    <p:nvGrpSpPr>
                      <p:cNvPr id="856" name="Csoportba foglalás 855"/>
                      <p:cNvGrpSpPr/>
                      <p:nvPr/>
                    </p:nvGrpSpPr>
                    <p:grpSpPr>
                      <a:xfrm>
                        <a:off x="8905585" y="2833390"/>
                        <a:ext cx="371707" cy="144699"/>
                        <a:chOff x="8905585" y="2833390"/>
                        <a:chExt cx="371707" cy="144699"/>
                      </a:xfrm>
                    </p:grpSpPr>
                    <p:sp>
                      <p:nvSpPr>
                        <p:cNvPr id="857" name="Trapezoid 43"/>
                        <p:cNvSpPr/>
                        <p:nvPr/>
                      </p:nvSpPr>
                      <p:spPr>
                        <a:xfrm rot="1309861">
                          <a:off x="8905585" y="2833390"/>
                          <a:ext cx="371707" cy="144699"/>
                        </a:xfrm>
                        <a:custGeom>
                          <a:avLst/>
                          <a:gdLst>
                            <a:gd name="connsiteX0" fmla="*/ 0 w 519185"/>
                            <a:gd name="connsiteY0" fmla="*/ 225706 h 225706"/>
                            <a:gd name="connsiteX1" fmla="*/ 119611 w 519185"/>
                            <a:gd name="connsiteY1" fmla="*/ 0 h 225706"/>
                            <a:gd name="connsiteX2" fmla="*/ 399574 w 519185"/>
                            <a:gd name="connsiteY2" fmla="*/ 0 h 225706"/>
                            <a:gd name="connsiteX3" fmla="*/ 519185 w 519185"/>
                            <a:gd name="connsiteY3" fmla="*/ 225706 h 225706"/>
                            <a:gd name="connsiteX4" fmla="*/ 0 w 519185"/>
                            <a:gd name="connsiteY4" fmla="*/ 225706 h 225706"/>
                            <a:gd name="connsiteX0" fmla="*/ 9142 w 528327"/>
                            <a:gd name="connsiteY0" fmla="*/ 225706 h 225706"/>
                            <a:gd name="connsiteX1" fmla="*/ 128753 w 528327"/>
                            <a:gd name="connsiteY1" fmla="*/ 0 h 225706"/>
                            <a:gd name="connsiteX2" fmla="*/ 408716 w 528327"/>
                            <a:gd name="connsiteY2" fmla="*/ 0 h 225706"/>
                            <a:gd name="connsiteX3" fmla="*/ 528327 w 528327"/>
                            <a:gd name="connsiteY3" fmla="*/ 225706 h 225706"/>
                            <a:gd name="connsiteX4" fmla="*/ 9142 w 528327"/>
                            <a:gd name="connsiteY4" fmla="*/ 225706 h 225706"/>
                            <a:gd name="connsiteX0" fmla="*/ 9142 w 528327"/>
                            <a:gd name="connsiteY0" fmla="*/ 225706 h 236555"/>
                            <a:gd name="connsiteX1" fmla="*/ 128753 w 528327"/>
                            <a:gd name="connsiteY1" fmla="*/ 0 h 236555"/>
                            <a:gd name="connsiteX2" fmla="*/ 408716 w 528327"/>
                            <a:gd name="connsiteY2" fmla="*/ 0 h 236555"/>
                            <a:gd name="connsiteX3" fmla="*/ 528327 w 528327"/>
                            <a:gd name="connsiteY3" fmla="*/ 225706 h 236555"/>
                            <a:gd name="connsiteX4" fmla="*/ 9142 w 528327"/>
                            <a:gd name="connsiteY4" fmla="*/ 225706 h 236555"/>
                            <a:gd name="connsiteX0" fmla="*/ 9142 w 528327"/>
                            <a:gd name="connsiteY0" fmla="*/ 225706 h 249842"/>
                            <a:gd name="connsiteX1" fmla="*/ 128753 w 528327"/>
                            <a:gd name="connsiteY1" fmla="*/ 0 h 249842"/>
                            <a:gd name="connsiteX2" fmla="*/ 408716 w 528327"/>
                            <a:gd name="connsiteY2" fmla="*/ 0 h 249842"/>
                            <a:gd name="connsiteX3" fmla="*/ 528327 w 528327"/>
                            <a:gd name="connsiteY3" fmla="*/ 225706 h 249842"/>
                            <a:gd name="connsiteX4" fmla="*/ 9142 w 528327"/>
                            <a:gd name="connsiteY4" fmla="*/ 225706 h 249842"/>
                            <a:gd name="connsiteX0" fmla="*/ 9142 w 528327"/>
                            <a:gd name="connsiteY0" fmla="*/ 225706 h 249842"/>
                            <a:gd name="connsiteX1" fmla="*/ 128753 w 528327"/>
                            <a:gd name="connsiteY1" fmla="*/ 0 h 249842"/>
                            <a:gd name="connsiteX2" fmla="*/ 408716 w 528327"/>
                            <a:gd name="connsiteY2" fmla="*/ 0 h 249842"/>
                            <a:gd name="connsiteX3" fmla="*/ 528327 w 528327"/>
                            <a:gd name="connsiteY3" fmla="*/ 225706 h 249842"/>
                            <a:gd name="connsiteX4" fmla="*/ 9142 w 528327"/>
                            <a:gd name="connsiteY4" fmla="*/ 225706 h 2498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28327" h="249842">
                              <a:moveTo>
                                <a:pt x="9142" y="225706"/>
                              </a:moveTo>
                              <a:cubicBezTo>
                                <a:pt x="-34276" y="155095"/>
                                <a:pt x="88883" y="75235"/>
                                <a:pt x="128753" y="0"/>
                              </a:cubicBezTo>
                              <a:lnTo>
                                <a:pt x="408716" y="0"/>
                              </a:lnTo>
                              <a:cubicBezTo>
                                <a:pt x="448586" y="75235"/>
                                <a:pt x="517943" y="121179"/>
                                <a:pt x="528327" y="225706"/>
                              </a:cubicBezTo>
                              <a:cubicBezTo>
                                <a:pt x="335543" y="264828"/>
                                <a:pt x="157633" y="250117"/>
                                <a:pt x="9142" y="2257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60093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  <p:sp>
                      <p:nvSpPr>
                        <p:cNvPr id="858" name="Trapezoid 1"/>
                        <p:cNvSpPr/>
                        <p:nvPr/>
                      </p:nvSpPr>
                      <p:spPr>
                        <a:xfrm rot="1243270" flipH="1">
                          <a:off x="8954986" y="2841852"/>
                          <a:ext cx="284478" cy="53957"/>
                        </a:xfrm>
                        <a:prstGeom prst="rect">
                          <a:avLst/>
                        </a:prstGeom>
                        <a:gradFill flip="none" rotWithShape="1">
                          <a:gsLst>
                            <a:gs pos="57000">
                              <a:srgbClr val="E664BD"/>
                            </a:gs>
                            <a:gs pos="0">
                              <a:srgbClr val="D60093">
                                <a:alpha val="62000"/>
                              </a:srgbClr>
                            </a:gs>
                            <a:gs pos="100000">
                              <a:srgbClr val="DF3BAB"/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</p:grpSp>
              </p:grpSp>
              <p:sp>
                <p:nvSpPr>
                  <p:cNvPr id="846" name="Szabadkézi sokszög 845"/>
                  <p:cNvSpPr/>
                  <p:nvPr/>
                </p:nvSpPr>
                <p:spPr>
                  <a:xfrm rot="8498154">
                    <a:off x="9587215" y="2718304"/>
                    <a:ext cx="1154948" cy="900843"/>
                  </a:xfrm>
                  <a:custGeom>
                    <a:avLst/>
                    <a:gdLst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0632 w 1301961"/>
                      <a:gd name="connsiteY10" fmla="*/ 618116 h 984034"/>
                      <a:gd name="connsiteX11" fmla="*/ 1192585 w 1301961"/>
                      <a:gd name="connsiteY11" fmla="*/ 636204 h 984034"/>
                      <a:gd name="connsiteX12" fmla="*/ 1195221 w 1301961"/>
                      <a:gd name="connsiteY12" fmla="*/ 634956 h 984034"/>
                      <a:gd name="connsiteX13" fmla="*/ 1196614 w 1301961"/>
                      <a:gd name="connsiteY13" fmla="*/ 636762 h 984034"/>
                      <a:gd name="connsiteX14" fmla="*/ 1233448 w 1301961"/>
                      <a:gd name="connsiteY14" fmla="*/ 689421 h 984034"/>
                      <a:gd name="connsiteX15" fmla="*/ 1297412 w 1301961"/>
                      <a:gd name="connsiteY15" fmla="*/ 839226 h 984034"/>
                      <a:gd name="connsiteX16" fmla="*/ 1280449 w 1301961"/>
                      <a:gd name="connsiteY16" fmla="*/ 833105 h 984034"/>
                      <a:gd name="connsiteX17" fmla="*/ 1272136 w 1301961"/>
                      <a:gd name="connsiteY17" fmla="*/ 826073 h 984034"/>
                      <a:gd name="connsiteX18" fmla="*/ 1282264 w 1301961"/>
                      <a:gd name="connsiteY18" fmla="*/ 846124 h 984034"/>
                      <a:gd name="connsiteX19" fmla="*/ 1297165 w 1301961"/>
                      <a:gd name="connsiteY19" fmla="*/ 918470 h 984034"/>
                      <a:gd name="connsiteX20" fmla="*/ 1250023 w 1301961"/>
                      <a:gd name="connsiteY20" fmla="*/ 888042 h 984034"/>
                      <a:gd name="connsiteX21" fmla="*/ 1247558 w 1301961"/>
                      <a:gd name="connsiteY21" fmla="*/ 885312 h 984034"/>
                      <a:gd name="connsiteX22" fmla="*/ 1247181 w 1301961"/>
                      <a:gd name="connsiteY22" fmla="*/ 886294 h 984034"/>
                      <a:gd name="connsiteX23" fmla="*/ 1254829 w 1301961"/>
                      <a:gd name="connsiteY23" fmla="*/ 901436 h 984034"/>
                      <a:gd name="connsiteX24" fmla="*/ 1269730 w 1301961"/>
                      <a:gd name="connsiteY24" fmla="*/ 973781 h 984034"/>
                      <a:gd name="connsiteX25" fmla="*/ 1205730 w 1301961"/>
                      <a:gd name="connsiteY25" fmla="*/ 924684 h 984034"/>
                      <a:gd name="connsiteX26" fmla="*/ 1193755 w 1301961"/>
                      <a:gd name="connsiteY26" fmla="*/ 909921 h 984034"/>
                      <a:gd name="connsiteX27" fmla="*/ 1191108 w 1301961"/>
                      <a:gd name="connsiteY27" fmla="*/ 909527 h 984034"/>
                      <a:gd name="connsiteX28" fmla="*/ 1191836 w 1301961"/>
                      <a:gd name="connsiteY28" fmla="*/ 910967 h 984034"/>
                      <a:gd name="connsiteX29" fmla="*/ 1206737 w 1301961"/>
                      <a:gd name="connsiteY29" fmla="*/ 983312 h 984034"/>
                      <a:gd name="connsiteX30" fmla="*/ 1087653 w 1301961"/>
                      <a:gd name="connsiteY30" fmla="*/ 859606 h 984034"/>
                      <a:gd name="connsiteX31" fmla="*/ 1057945 w 1301961"/>
                      <a:gd name="connsiteY31" fmla="*/ 809601 h 984034"/>
                      <a:gd name="connsiteX32" fmla="*/ 1054337 w 1301961"/>
                      <a:gd name="connsiteY32" fmla="*/ 805722 h 984034"/>
                      <a:gd name="connsiteX33" fmla="*/ 1050375 w 1301961"/>
                      <a:gd name="connsiteY33" fmla="*/ 808868 h 984034"/>
                      <a:gd name="connsiteX34" fmla="*/ 1030339 w 1301961"/>
                      <a:gd name="connsiteY34" fmla="*/ 823730 h 984034"/>
                      <a:gd name="connsiteX35" fmla="*/ 1032819 w 1301961"/>
                      <a:gd name="connsiteY35" fmla="*/ 845080 h 984034"/>
                      <a:gd name="connsiteX36" fmla="*/ 1021242 w 1301961"/>
                      <a:gd name="connsiteY36" fmla="*/ 905778 h 984034"/>
                      <a:gd name="connsiteX37" fmla="*/ 986581 w 1301961"/>
                      <a:gd name="connsiteY37" fmla="*/ 864915 h 984034"/>
                      <a:gd name="connsiteX38" fmla="*/ 978291 w 1301961"/>
                      <a:gd name="connsiteY38" fmla="*/ 844440 h 984034"/>
                      <a:gd name="connsiteX39" fmla="*/ 966204 w 1301961"/>
                      <a:gd name="connsiteY39" fmla="*/ 845467 h 984034"/>
                      <a:gd name="connsiteX40" fmla="*/ 936167 w 1301961"/>
                      <a:gd name="connsiteY40" fmla="*/ 832801 h 984034"/>
                      <a:gd name="connsiteX41" fmla="*/ 680695 w 1301961"/>
                      <a:gd name="connsiteY41" fmla="*/ 390181 h 984034"/>
                      <a:gd name="connsiteX42" fmla="*/ 324774 w 1301961"/>
                      <a:gd name="connsiteY42" fmla="*/ 852088 h 984034"/>
                      <a:gd name="connsiteX43" fmla="*/ 16312 w 1301961"/>
                      <a:gd name="connsiteY43" fmla="*/ 879184 h 984034"/>
                      <a:gd name="connsiteX44" fmla="*/ 5359 w 1301961"/>
                      <a:gd name="connsiteY44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0632 w 1301961"/>
                      <a:gd name="connsiteY10" fmla="*/ 618116 h 984034"/>
                      <a:gd name="connsiteX11" fmla="*/ 1192585 w 1301961"/>
                      <a:gd name="connsiteY11" fmla="*/ 636204 h 984034"/>
                      <a:gd name="connsiteX12" fmla="*/ 1195221 w 1301961"/>
                      <a:gd name="connsiteY12" fmla="*/ 634956 h 984034"/>
                      <a:gd name="connsiteX13" fmla="*/ 1196614 w 1301961"/>
                      <a:gd name="connsiteY13" fmla="*/ 636762 h 984034"/>
                      <a:gd name="connsiteX14" fmla="*/ 1233448 w 1301961"/>
                      <a:gd name="connsiteY14" fmla="*/ 689421 h 984034"/>
                      <a:gd name="connsiteX15" fmla="*/ 1297412 w 1301961"/>
                      <a:gd name="connsiteY15" fmla="*/ 839226 h 984034"/>
                      <a:gd name="connsiteX16" fmla="*/ 1280449 w 1301961"/>
                      <a:gd name="connsiteY16" fmla="*/ 833105 h 984034"/>
                      <a:gd name="connsiteX17" fmla="*/ 1272136 w 1301961"/>
                      <a:gd name="connsiteY17" fmla="*/ 826073 h 984034"/>
                      <a:gd name="connsiteX18" fmla="*/ 1282264 w 1301961"/>
                      <a:gd name="connsiteY18" fmla="*/ 846124 h 984034"/>
                      <a:gd name="connsiteX19" fmla="*/ 1297165 w 1301961"/>
                      <a:gd name="connsiteY19" fmla="*/ 918470 h 984034"/>
                      <a:gd name="connsiteX20" fmla="*/ 1250023 w 1301961"/>
                      <a:gd name="connsiteY20" fmla="*/ 888042 h 984034"/>
                      <a:gd name="connsiteX21" fmla="*/ 1247558 w 1301961"/>
                      <a:gd name="connsiteY21" fmla="*/ 885312 h 984034"/>
                      <a:gd name="connsiteX22" fmla="*/ 1247181 w 1301961"/>
                      <a:gd name="connsiteY22" fmla="*/ 886294 h 984034"/>
                      <a:gd name="connsiteX23" fmla="*/ 1254829 w 1301961"/>
                      <a:gd name="connsiteY23" fmla="*/ 901436 h 984034"/>
                      <a:gd name="connsiteX24" fmla="*/ 1269730 w 1301961"/>
                      <a:gd name="connsiteY24" fmla="*/ 973781 h 984034"/>
                      <a:gd name="connsiteX25" fmla="*/ 1205730 w 1301961"/>
                      <a:gd name="connsiteY25" fmla="*/ 924684 h 984034"/>
                      <a:gd name="connsiteX26" fmla="*/ 1193755 w 1301961"/>
                      <a:gd name="connsiteY26" fmla="*/ 909921 h 984034"/>
                      <a:gd name="connsiteX27" fmla="*/ 1191108 w 1301961"/>
                      <a:gd name="connsiteY27" fmla="*/ 909527 h 984034"/>
                      <a:gd name="connsiteX28" fmla="*/ 1191836 w 1301961"/>
                      <a:gd name="connsiteY28" fmla="*/ 910967 h 984034"/>
                      <a:gd name="connsiteX29" fmla="*/ 1206737 w 1301961"/>
                      <a:gd name="connsiteY29" fmla="*/ 983312 h 984034"/>
                      <a:gd name="connsiteX30" fmla="*/ 1087653 w 1301961"/>
                      <a:gd name="connsiteY30" fmla="*/ 859606 h 984034"/>
                      <a:gd name="connsiteX31" fmla="*/ 1057945 w 1301961"/>
                      <a:gd name="connsiteY31" fmla="*/ 809601 h 984034"/>
                      <a:gd name="connsiteX32" fmla="*/ 1054337 w 1301961"/>
                      <a:gd name="connsiteY32" fmla="*/ 805722 h 984034"/>
                      <a:gd name="connsiteX33" fmla="*/ 1050375 w 1301961"/>
                      <a:gd name="connsiteY33" fmla="*/ 808868 h 984034"/>
                      <a:gd name="connsiteX34" fmla="*/ 1030339 w 1301961"/>
                      <a:gd name="connsiteY34" fmla="*/ 823730 h 984034"/>
                      <a:gd name="connsiteX35" fmla="*/ 1032819 w 1301961"/>
                      <a:gd name="connsiteY35" fmla="*/ 845080 h 984034"/>
                      <a:gd name="connsiteX36" fmla="*/ 1021242 w 1301961"/>
                      <a:gd name="connsiteY36" fmla="*/ 905778 h 984034"/>
                      <a:gd name="connsiteX37" fmla="*/ 986581 w 1301961"/>
                      <a:gd name="connsiteY37" fmla="*/ 864915 h 984034"/>
                      <a:gd name="connsiteX38" fmla="*/ 978291 w 1301961"/>
                      <a:gd name="connsiteY38" fmla="*/ 844440 h 984034"/>
                      <a:gd name="connsiteX39" fmla="*/ 966204 w 1301961"/>
                      <a:gd name="connsiteY39" fmla="*/ 845467 h 984034"/>
                      <a:gd name="connsiteX40" fmla="*/ 680695 w 1301961"/>
                      <a:gd name="connsiteY40" fmla="*/ 390181 h 984034"/>
                      <a:gd name="connsiteX41" fmla="*/ 324774 w 1301961"/>
                      <a:gd name="connsiteY41" fmla="*/ 852088 h 984034"/>
                      <a:gd name="connsiteX42" fmla="*/ 16312 w 1301961"/>
                      <a:gd name="connsiteY42" fmla="*/ 879184 h 984034"/>
                      <a:gd name="connsiteX43" fmla="*/ 5359 w 1301961"/>
                      <a:gd name="connsiteY43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0632 w 1301961"/>
                      <a:gd name="connsiteY10" fmla="*/ 618116 h 984034"/>
                      <a:gd name="connsiteX11" fmla="*/ 1192585 w 1301961"/>
                      <a:gd name="connsiteY11" fmla="*/ 636204 h 984034"/>
                      <a:gd name="connsiteX12" fmla="*/ 1195221 w 1301961"/>
                      <a:gd name="connsiteY12" fmla="*/ 634956 h 984034"/>
                      <a:gd name="connsiteX13" fmla="*/ 1196614 w 1301961"/>
                      <a:gd name="connsiteY13" fmla="*/ 636762 h 984034"/>
                      <a:gd name="connsiteX14" fmla="*/ 1233448 w 1301961"/>
                      <a:gd name="connsiteY14" fmla="*/ 689421 h 984034"/>
                      <a:gd name="connsiteX15" fmla="*/ 1297412 w 1301961"/>
                      <a:gd name="connsiteY15" fmla="*/ 839226 h 984034"/>
                      <a:gd name="connsiteX16" fmla="*/ 1280449 w 1301961"/>
                      <a:gd name="connsiteY16" fmla="*/ 833105 h 984034"/>
                      <a:gd name="connsiteX17" fmla="*/ 1272136 w 1301961"/>
                      <a:gd name="connsiteY17" fmla="*/ 826073 h 984034"/>
                      <a:gd name="connsiteX18" fmla="*/ 1282264 w 1301961"/>
                      <a:gd name="connsiteY18" fmla="*/ 846124 h 984034"/>
                      <a:gd name="connsiteX19" fmla="*/ 1297165 w 1301961"/>
                      <a:gd name="connsiteY19" fmla="*/ 918470 h 984034"/>
                      <a:gd name="connsiteX20" fmla="*/ 1250023 w 1301961"/>
                      <a:gd name="connsiteY20" fmla="*/ 888042 h 984034"/>
                      <a:gd name="connsiteX21" fmla="*/ 1247558 w 1301961"/>
                      <a:gd name="connsiteY21" fmla="*/ 885312 h 984034"/>
                      <a:gd name="connsiteX22" fmla="*/ 1247181 w 1301961"/>
                      <a:gd name="connsiteY22" fmla="*/ 886294 h 984034"/>
                      <a:gd name="connsiteX23" fmla="*/ 1254829 w 1301961"/>
                      <a:gd name="connsiteY23" fmla="*/ 901436 h 984034"/>
                      <a:gd name="connsiteX24" fmla="*/ 1269730 w 1301961"/>
                      <a:gd name="connsiteY24" fmla="*/ 973781 h 984034"/>
                      <a:gd name="connsiteX25" fmla="*/ 1205730 w 1301961"/>
                      <a:gd name="connsiteY25" fmla="*/ 924684 h 984034"/>
                      <a:gd name="connsiteX26" fmla="*/ 1193755 w 1301961"/>
                      <a:gd name="connsiteY26" fmla="*/ 909921 h 984034"/>
                      <a:gd name="connsiteX27" fmla="*/ 1191108 w 1301961"/>
                      <a:gd name="connsiteY27" fmla="*/ 909527 h 984034"/>
                      <a:gd name="connsiteX28" fmla="*/ 1191836 w 1301961"/>
                      <a:gd name="connsiteY28" fmla="*/ 910967 h 984034"/>
                      <a:gd name="connsiteX29" fmla="*/ 1206737 w 1301961"/>
                      <a:gd name="connsiteY29" fmla="*/ 983312 h 984034"/>
                      <a:gd name="connsiteX30" fmla="*/ 1087653 w 1301961"/>
                      <a:gd name="connsiteY30" fmla="*/ 859606 h 984034"/>
                      <a:gd name="connsiteX31" fmla="*/ 1057945 w 1301961"/>
                      <a:gd name="connsiteY31" fmla="*/ 809601 h 984034"/>
                      <a:gd name="connsiteX32" fmla="*/ 1054337 w 1301961"/>
                      <a:gd name="connsiteY32" fmla="*/ 805722 h 984034"/>
                      <a:gd name="connsiteX33" fmla="*/ 1050375 w 1301961"/>
                      <a:gd name="connsiteY33" fmla="*/ 808868 h 984034"/>
                      <a:gd name="connsiteX34" fmla="*/ 1030339 w 1301961"/>
                      <a:gd name="connsiteY34" fmla="*/ 823730 h 984034"/>
                      <a:gd name="connsiteX35" fmla="*/ 1032819 w 1301961"/>
                      <a:gd name="connsiteY35" fmla="*/ 845080 h 984034"/>
                      <a:gd name="connsiteX36" fmla="*/ 1021242 w 1301961"/>
                      <a:gd name="connsiteY36" fmla="*/ 905778 h 984034"/>
                      <a:gd name="connsiteX37" fmla="*/ 986581 w 1301961"/>
                      <a:gd name="connsiteY37" fmla="*/ 864915 h 984034"/>
                      <a:gd name="connsiteX38" fmla="*/ 978291 w 1301961"/>
                      <a:gd name="connsiteY38" fmla="*/ 844440 h 984034"/>
                      <a:gd name="connsiteX39" fmla="*/ 680695 w 1301961"/>
                      <a:gd name="connsiteY39" fmla="*/ 390181 h 984034"/>
                      <a:gd name="connsiteX40" fmla="*/ 324774 w 1301961"/>
                      <a:gd name="connsiteY40" fmla="*/ 852088 h 984034"/>
                      <a:gd name="connsiteX41" fmla="*/ 16312 w 1301961"/>
                      <a:gd name="connsiteY41" fmla="*/ 879184 h 984034"/>
                      <a:gd name="connsiteX42" fmla="*/ 5359 w 1301961"/>
                      <a:gd name="connsiteY42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0632 w 1301961"/>
                      <a:gd name="connsiteY10" fmla="*/ 618116 h 984034"/>
                      <a:gd name="connsiteX11" fmla="*/ 1192585 w 1301961"/>
                      <a:gd name="connsiteY11" fmla="*/ 636204 h 984034"/>
                      <a:gd name="connsiteX12" fmla="*/ 1195221 w 1301961"/>
                      <a:gd name="connsiteY12" fmla="*/ 634956 h 984034"/>
                      <a:gd name="connsiteX13" fmla="*/ 1196614 w 1301961"/>
                      <a:gd name="connsiteY13" fmla="*/ 636762 h 984034"/>
                      <a:gd name="connsiteX14" fmla="*/ 1233448 w 1301961"/>
                      <a:gd name="connsiteY14" fmla="*/ 689421 h 984034"/>
                      <a:gd name="connsiteX15" fmla="*/ 1297412 w 1301961"/>
                      <a:gd name="connsiteY15" fmla="*/ 839226 h 984034"/>
                      <a:gd name="connsiteX16" fmla="*/ 1280449 w 1301961"/>
                      <a:gd name="connsiteY16" fmla="*/ 833105 h 984034"/>
                      <a:gd name="connsiteX17" fmla="*/ 1272136 w 1301961"/>
                      <a:gd name="connsiteY17" fmla="*/ 826073 h 984034"/>
                      <a:gd name="connsiteX18" fmla="*/ 1282264 w 1301961"/>
                      <a:gd name="connsiteY18" fmla="*/ 846124 h 984034"/>
                      <a:gd name="connsiteX19" fmla="*/ 1297165 w 1301961"/>
                      <a:gd name="connsiteY19" fmla="*/ 918470 h 984034"/>
                      <a:gd name="connsiteX20" fmla="*/ 1250023 w 1301961"/>
                      <a:gd name="connsiteY20" fmla="*/ 888042 h 984034"/>
                      <a:gd name="connsiteX21" fmla="*/ 1247558 w 1301961"/>
                      <a:gd name="connsiteY21" fmla="*/ 885312 h 984034"/>
                      <a:gd name="connsiteX22" fmla="*/ 1247181 w 1301961"/>
                      <a:gd name="connsiteY22" fmla="*/ 886294 h 984034"/>
                      <a:gd name="connsiteX23" fmla="*/ 1254829 w 1301961"/>
                      <a:gd name="connsiteY23" fmla="*/ 901436 h 984034"/>
                      <a:gd name="connsiteX24" fmla="*/ 1269730 w 1301961"/>
                      <a:gd name="connsiteY24" fmla="*/ 973781 h 984034"/>
                      <a:gd name="connsiteX25" fmla="*/ 1205730 w 1301961"/>
                      <a:gd name="connsiteY25" fmla="*/ 924684 h 984034"/>
                      <a:gd name="connsiteX26" fmla="*/ 1193755 w 1301961"/>
                      <a:gd name="connsiteY26" fmla="*/ 909921 h 984034"/>
                      <a:gd name="connsiteX27" fmla="*/ 1191108 w 1301961"/>
                      <a:gd name="connsiteY27" fmla="*/ 909527 h 984034"/>
                      <a:gd name="connsiteX28" fmla="*/ 1191836 w 1301961"/>
                      <a:gd name="connsiteY28" fmla="*/ 910967 h 984034"/>
                      <a:gd name="connsiteX29" fmla="*/ 1206737 w 1301961"/>
                      <a:gd name="connsiteY29" fmla="*/ 983312 h 984034"/>
                      <a:gd name="connsiteX30" fmla="*/ 1087653 w 1301961"/>
                      <a:gd name="connsiteY30" fmla="*/ 859606 h 984034"/>
                      <a:gd name="connsiteX31" fmla="*/ 1057945 w 1301961"/>
                      <a:gd name="connsiteY31" fmla="*/ 809601 h 984034"/>
                      <a:gd name="connsiteX32" fmla="*/ 1054337 w 1301961"/>
                      <a:gd name="connsiteY32" fmla="*/ 805722 h 984034"/>
                      <a:gd name="connsiteX33" fmla="*/ 1050375 w 1301961"/>
                      <a:gd name="connsiteY33" fmla="*/ 808868 h 984034"/>
                      <a:gd name="connsiteX34" fmla="*/ 1030339 w 1301961"/>
                      <a:gd name="connsiteY34" fmla="*/ 823730 h 984034"/>
                      <a:gd name="connsiteX35" fmla="*/ 1032819 w 1301961"/>
                      <a:gd name="connsiteY35" fmla="*/ 845080 h 984034"/>
                      <a:gd name="connsiteX36" fmla="*/ 1021242 w 1301961"/>
                      <a:gd name="connsiteY36" fmla="*/ 905778 h 984034"/>
                      <a:gd name="connsiteX37" fmla="*/ 986581 w 1301961"/>
                      <a:gd name="connsiteY37" fmla="*/ 864915 h 984034"/>
                      <a:gd name="connsiteX38" fmla="*/ 954727 w 1301961"/>
                      <a:gd name="connsiteY38" fmla="*/ 716269 h 984034"/>
                      <a:gd name="connsiteX39" fmla="*/ 680695 w 1301961"/>
                      <a:gd name="connsiteY39" fmla="*/ 390181 h 984034"/>
                      <a:gd name="connsiteX40" fmla="*/ 324774 w 1301961"/>
                      <a:gd name="connsiteY40" fmla="*/ 852088 h 984034"/>
                      <a:gd name="connsiteX41" fmla="*/ 16312 w 1301961"/>
                      <a:gd name="connsiteY41" fmla="*/ 879184 h 984034"/>
                      <a:gd name="connsiteX42" fmla="*/ 5359 w 1301961"/>
                      <a:gd name="connsiteY42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2585 w 1301961"/>
                      <a:gd name="connsiteY10" fmla="*/ 636204 h 984034"/>
                      <a:gd name="connsiteX11" fmla="*/ 1195221 w 1301961"/>
                      <a:gd name="connsiteY11" fmla="*/ 634956 h 984034"/>
                      <a:gd name="connsiteX12" fmla="*/ 1196614 w 1301961"/>
                      <a:gd name="connsiteY12" fmla="*/ 636762 h 984034"/>
                      <a:gd name="connsiteX13" fmla="*/ 1233448 w 1301961"/>
                      <a:gd name="connsiteY13" fmla="*/ 689421 h 984034"/>
                      <a:gd name="connsiteX14" fmla="*/ 1297412 w 1301961"/>
                      <a:gd name="connsiteY14" fmla="*/ 839226 h 984034"/>
                      <a:gd name="connsiteX15" fmla="*/ 1280449 w 1301961"/>
                      <a:gd name="connsiteY15" fmla="*/ 833105 h 984034"/>
                      <a:gd name="connsiteX16" fmla="*/ 1272136 w 1301961"/>
                      <a:gd name="connsiteY16" fmla="*/ 826073 h 984034"/>
                      <a:gd name="connsiteX17" fmla="*/ 1282264 w 1301961"/>
                      <a:gd name="connsiteY17" fmla="*/ 846124 h 984034"/>
                      <a:gd name="connsiteX18" fmla="*/ 1297165 w 1301961"/>
                      <a:gd name="connsiteY18" fmla="*/ 918470 h 984034"/>
                      <a:gd name="connsiteX19" fmla="*/ 1250023 w 1301961"/>
                      <a:gd name="connsiteY19" fmla="*/ 888042 h 984034"/>
                      <a:gd name="connsiteX20" fmla="*/ 1247558 w 1301961"/>
                      <a:gd name="connsiteY20" fmla="*/ 885312 h 984034"/>
                      <a:gd name="connsiteX21" fmla="*/ 1247181 w 1301961"/>
                      <a:gd name="connsiteY21" fmla="*/ 886294 h 984034"/>
                      <a:gd name="connsiteX22" fmla="*/ 1254829 w 1301961"/>
                      <a:gd name="connsiteY22" fmla="*/ 901436 h 984034"/>
                      <a:gd name="connsiteX23" fmla="*/ 1269730 w 1301961"/>
                      <a:gd name="connsiteY23" fmla="*/ 973781 h 984034"/>
                      <a:gd name="connsiteX24" fmla="*/ 1205730 w 1301961"/>
                      <a:gd name="connsiteY24" fmla="*/ 924684 h 984034"/>
                      <a:gd name="connsiteX25" fmla="*/ 1193755 w 1301961"/>
                      <a:gd name="connsiteY25" fmla="*/ 909921 h 984034"/>
                      <a:gd name="connsiteX26" fmla="*/ 1191108 w 1301961"/>
                      <a:gd name="connsiteY26" fmla="*/ 909527 h 984034"/>
                      <a:gd name="connsiteX27" fmla="*/ 1191836 w 1301961"/>
                      <a:gd name="connsiteY27" fmla="*/ 910967 h 984034"/>
                      <a:gd name="connsiteX28" fmla="*/ 1206737 w 1301961"/>
                      <a:gd name="connsiteY28" fmla="*/ 983312 h 984034"/>
                      <a:gd name="connsiteX29" fmla="*/ 1087653 w 1301961"/>
                      <a:gd name="connsiteY29" fmla="*/ 859606 h 984034"/>
                      <a:gd name="connsiteX30" fmla="*/ 1057945 w 1301961"/>
                      <a:gd name="connsiteY30" fmla="*/ 809601 h 984034"/>
                      <a:gd name="connsiteX31" fmla="*/ 1054337 w 1301961"/>
                      <a:gd name="connsiteY31" fmla="*/ 805722 h 984034"/>
                      <a:gd name="connsiteX32" fmla="*/ 1050375 w 1301961"/>
                      <a:gd name="connsiteY32" fmla="*/ 808868 h 984034"/>
                      <a:gd name="connsiteX33" fmla="*/ 1030339 w 1301961"/>
                      <a:gd name="connsiteY33" fmla="*/ 823730 h 984034"/>
                      <a:gd name="connsiteX34" fmla="*/ 1032819 w 1301961"/>
                      <a:gd name="connsiteY34" fmla="*/ 845080 h 984034"/>
                      <a:gd name="connsiteX35" fmla="*/ 1021242 w 1301961"/>
                      <a:gd name="connsiteY35" fmla="*/ 905778 h 984034"/>
                      <a:gd name="connsiteX36" fmla="*/ 986581 w 1301961"/>
                      <a:gd name="connsiteY36" fmla="*/ 864915 h 984034"/>
                      <a:gd name="connsiteX37" fmla="*/ 954727 w 1301961"/>
                      <a:gd name="connsiteY37" fmla="*/ 716269 h 984034"/>
                      <a:gd name="connsiteX38" fmla="*/ 680695 w 1301961"/>
                      <a:gd name="connsiteY38" fmla="*/ 390181 h 984034"/>
                      <a:gd name="connsiteX39" fmla="*/ 324774 w 1301961"/>
                      <a:gd name="connsiteY39" fmla="*/ 852088 h 984034"/>
                      <a:gd name="connsiteX40" fmla="*/ 16312 w 1301961"/>
                      <a:gd name="connsiteY40" fmla="*/ 879184 h 984034"/>
                      <a:gd name="connsiteX41" fmla="*/ 5359 w 1301961"/>
                      <a:gd name="connsiteY41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2585 w 1301961"/>
                      <a:gd name="connsiteY10" fmla="*/ 636204 h 984034"/>
                      <a:gd name="connsiteX11" fmla="*/ 1195221 w 1301961"/>
                      <a:gd name="connsiteY11" fmla="*/ 634956 h 984034"/>
                      <a:gd name="connsiteX12" fmla="*/ 1196614 w 1301961"/>
                      <a:gd name="connsiteY12" fmla="*/ 636762 h 984034"/>
                      <a:gd name="connsiteX13" fmla="*/ 1233448 w 1301961"/>
                      <a:gd name="connsiteY13" fmla="*/ 689421 h 984034"/>
                      <a:gd name="connsiteX14" fmla="*/ 1297412 w 1301961"/>
                      <a:gd name="connsiteY14" fmla="*/ 839226 h 984034"/>
                      <a:gd name="connsiteX15" fmla="*/ 1280449 w 1301961"/>
                      <a:gd name="connsiteY15" fmla="*/ 833105 h 984034"/>
                      <a:gd name="connsiteX16" fmla="*/ 1272136 w 1301961"/>
                      <a:gd name="connsiteY16" fmla="*/ 826073 h 984034"/>
                      <a:gd name="connsiteX17" fmla="*/ 1282264 w 1301961"/>
                      <a:gd name="connsiteY17" fmla="*/ 846124 h 984034"/>
                      <a:gd name="connsiteX18" fmla="*/ 1297165 w 1301961"/>
                      <a:gd name="connsiteY18" fmla="*/ 918470 h 984034"/>
                      <a:gd name="connsiteX19" fmla="*/ 1250023 w 1301961"/>
                      <a:gd name="connsiteY19" fmla="*/ 888042 h 984034"/>
                      <a:gd name="connsiteX20" fmla="*/ 1247558 w 1301961"/>
                      <a:gd name="connsiteY20" fmla="*/ 885312 h 984034"/>
                      <a:gd name="connsiteX21" fmla="*/ 1247181 w 1301961"/>
                      <a:gd name="connsiteY21" fmla="*/ 886294 h 984034"/>
                      <a:gd name="connsiteX22" fmla="*/ 1254829 w 1301961"/>
                      <a:gd name="connsiteY22" fmla="*/ 901436 h 984034"/>
                      <a:gd name="connsiteX23" fmla="*/ 1269730 w 1301961"/>
                      <a:gd name="connsiteY23" fmla="*/ 973781 h 984034"/>
                      <a:gd name="connsiteX24" fmla="*/ 1205730 w 1301961"/>
                      <a:gd name="connsiteY24" fmla="*/ 924684 h 984034"/>
                      <a:gd name="connsiteX25" fmla="*/ 1193755 w 1301961"/>
                      <a:gd name="connsiteY25" fmla="*/ 909921 h 984034"/>
                      <a:gd name="connsiteX26" fmla="*/ 1191108 w 1301961"/>
                      <a:gd name="connsiteY26" fmla="*/ 909527 h 984034"/>
                      <a:gd name="connsiteX27" fmla="*/ 1191836 w 1301961"/>
                      <a:gd name="connsiteY27" fmla="*/ 910967 h 984034"/>
                      <a:gd name="connsiteX28" fmla="*/ 1206737 w 1301961"/>
                      <a:gd name="connsiteY28" fmla="*/ 983312 h 984034"/>
                      <a:gd name="connsiteX29" fmla="*/ 1087653 w 1301961"/>
                      <a:gd name="connsiteY29" fmla="*/ 859606 h 984034"/>
                      <a:gd name="connsiteX30" fmla="*/ 1057945 w 1301961"/>
                      <a:gd name="connsiteY30" fmla="*/ 809601 h 984034"/>
                      <a:gd name="connsiteX31" fmla="*/ 1054337 w 1301961"/>
                      <a:gd name="connsiteY31" fmla="*/ 805722 h 984034"/>
                      <a:gd name="connsiteX32" fmla="*/ 1050375 w 1301961"/>
                      <a:gd name="connsiteY32" fmla="*/ 808868 h 984034"/>
                      <a:gd name="connsiteX33" fmla="*/ 1030339 w 1301961"/>
                      <a:gd name="connsiteY33" fmla="*/ 823730 h 984034"/>
                      <a:gd name="connsiteX34" fmla="*/ 1032819 w 1301961"/>
                      <a:gd name="connsiteY34" fmla="*/ 845080 h 984034"/>
                      <a:gd name="connsiteX35" fmla="*/ 1021242 w 1301961"/>
                      <a:gd name="connsiteY35" fmla="*/ 905778 h 984034"/>
                      <a:gd name="connsiteX36" fmla="*/ 986581 w 1301961"/>
                      <a:gd name="connsiteY36" fmla="*/ 864915 h 984034"/>
                      <a:gd name="connsiteX37" fmla="*/ 954727 w 1301961"/>
                      <a:gd name="connsiteY37" fmla="*/ 716269 h 984034"/>
                      <a:gd name="connsiteX38" fmla="*/ 693528 w 1301961"/>
                      <a:gd name="connsiteY38" fmla="*/ 308348 h 984034"/>
                      <a:gd name="connsiteX39" fmla="*/ 324774 w 1301961"/>
                      <a:gd name="connsiteY39" fmla="*/ 852088 h 984034"/>
                      <a:gd name="connsiteX40" fmla="*/ 16312 w 1301961"/>
                      <a:gd name="connsiteY40" fmla="*/ 879184 h 984034"/>
                      <a:gd name="connsiteX41" fmla="*/ 5359 w 1301961"/>
                      <a:gd name="connsiteY41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2585 w 1301961"/>
                      <a:gd name="connsiteY10" fmla="*/ 636204 h 984034"/>
                      <a:gd name="connsiteX11" fmla="*/ 1195221 w 1301961"/>
                      <a:gd name="connsiteY11" fmla="*/ 634956 h 984034"/>
                      <a:gd name="connsiteX12" fmla="*/ 1196614 w 1301961"/>
                      <a:gd name="connsiteY12" fmla="*/ 636762 h 984034"/>
                      <a:gd name="connsiteX13" fmla="*/ 1233448 w 1301961"/>
                      <a:gd name="connsiteY13" fmla="*/ 689421 h 984034"/>
                      <a:gd name="connsiteX14" fmla="*/ 1297412 w 1301961"/>
                      <a:gd name="connsiteY14" fmla="*/ 839226 h 984034"/>
                      <a:gd name="connsiteX15" fmla="*/ 1280449 w 1301961"/>
                      <a:gd name="connsiteY15" fmla="*/ 833105 h 984034"/>
                      <a:gd name="connsiteX16" fmla="*/ 1272136 w 1301961"/>
                      <a:gd name="connsiteY16" fmla="*/ 826073 h 984034"/>
                      <a:gd name="connsiteX17" fmla="*/ 1282264 w 1301961"/>
                      <a:gd name="connsiteY17" fmla="*/ 846124 h 984034"/>
                      <a:gd name="connsiteX18" fmla="*/ 1297165 w 1301961"/>
                      <a:gd name="connsiteY18" fmla="*/ 918470 h 984034"/>
                      <a:gd name="connsiteX19" fmla="*/ 1250023 w 1301961"/>
                      <a:gd name="connsiteY19" fmla="*/ 888042 h 984034"/>
                      <a:gd name="connsiteX20" fmla="*/ 1247558 w 1301961"/>
                      <a:gd name="connsiteY20" fmla="*/ 885312 h 984034"/>
                      <a:gd name="connsiteX21" fmla="*/ 1247181 w 1301961"/>
                      <a:gd name="connsiteY21" fmla="*/ 886294 h 984034"/>
                      <a:gd name="connsiteX22" fmla="*/ 1254829 w 1301961"/>
                      <a:gd name="connsiteY22" fmla="*/ 901436 h 984034"/>
                      <a:gd name="connsiteX23" fmla="*/ 1269730 w 1301961"/>
                      <a:gd name="connsiteY23" fmla="*/ 973781 h 984034"/>
                      <a:gd name="connsiteX24" fmla="*/ 1205730 w 1301961"/>
                      <a:gd name="connsiteY24" fmla="*/ 924684 h 984034"/>
                      <a:gd name="connsiteX25" fmla="*/ 1193755 w 1301961"/>
                      <a:gd name="connsiteY25" fmla="*/ 909921 h 984034"/>
                      <a:gd name="connsiteX26" fmla="*/ 1191108 w 1301961"/>
                      <a:gd name="connsiteY26" fmla="*/ 909527 h 984034"/>
                      <a:gd name="connsiteX27" fmla="*/ 1191836 w 1301961"/>
                      <a:gd name="connsiteY27" fmla="*/ 910967 h 984034"/>
                      <a:gd name="connsiteX28" fmla="*/ 1206737 w 1301961"/>
                      <a:gd name="connsiteY28" fmla="*/ 983312 h 984034"/>
                      <a:gd name="connsiteX29" fmla="*/ 1087653 w 1301961"/>
                      <a:gd name="connsiteY29" fmla="*/ 859606 h 984034"/>
                      <a:gd name="connsiteX30" fmla="*/ 1057945 w 1301961"/>
                      <a:gd name="connsiteY30" fmla="*/ 809601 h 984034"/>
                      <a:gd name="connsiteX31" fmla="*/ 1054337 w 1301961"/>
                      <a:gd name="connsiteY31" fmla="*/ 805722 h 984034"/>
                      <a:gd name="connsiteX32" fmla="*/ 1050375 w 1301961"/>
                      <a:gd name="connsiteY32" fmla="*/ 808868 h 984034"/>
                      <a:gd name="connsiteX33" fmla="*/ 1030339 w 1301961"/>
                      <a:gd name="connsiteY33" fmla="*/ 823730 h 984034"/>
                      <a:gd name="connsiteX34" fmla="*/ 1032819 w 1301961"/>
                      <a:gd name="connsiteY34" fmla="*/ 845080 h 984034"/>
                      <a:gd name="connsiteX35" fmla="*/ 1021242 w 1301961"/>
                      <a:gd name="connsiteY35" fmla="*/ 905778 h 984034"/>
                      <a:gd name="connsiteX36" fmla="*/ 986581 w 1301961"/>
                      <a:gd name="connsiteY36" fmla="*/ 864915 h 984034"/>
                      <a:gd name="connsiteX37" fmla="*/ 954727 w 1301961"/>
                      <a:gd name="connsiteY37" fmla="*/ 716269 h 984034"/>
                      <a:gd name="connsiteX38" fmla="*/ 693528 w 1301961"/>
                      <a:gd name="connsiteY38" fmla="*/ 308348 h 984034"/>
                      <a:gd name="connsiteX39" fmla="*/ 324774 w 1301961"/>
                      <a:gd name="connsiteY39" fmla="*/ 852088 h 984034"/>
                      <a:gd name="connsiteX40" fmla="*/ 16312 w 1301961"/>
                      <a:gd name="connsiteY40" fmla="*/ 879184 h 984034"/>
                      <a:gd name="connsiteX41" fmla="*/ 5359 w 1301961"/>
                      <a:gd name="connsiteY41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2585 w 1301961"/>
                      <a:gd name="connsiteY10" fmla="*/ 636204 h 984034"/>
                      <a:gd name="connsiteX11" fmla="*/ 1195221 w 1301961"/>
                      <a:gd name="connsiteY11" fmla="*/ 634956 h 984034"/>
                      <a:gd name="connsiteX12" fmla="*/ 1196614 w 1301961"/>
                      <a:gd name="connsiteY12" fmla="*/ 636762 h 984034"/>
                      <a:gd name="connsiteX13" fmla="*/ 1233448 w 1301961"/>
                      <a:gd name="connsiteY13" fmla="*/ 689421 h 984034"/>
                      <a:gd name="connsiteX14" fmla="*/ 1297412 w 1301961"/>
                      <a:gd name="connsiteY14" fmla="*/ 839226 h 984034"/>
                      <a:gd name="connsiteX15" fmla="*/ 1280449 w 1301961"/>
                      <a:gd name="connsiteY15" fmla="*/ 833105 h 984034"/>
                      <a:gd name="connsiteX16" fmla="*/ 1272136 w 1301961"/>
                      <a:gd name="connsiteY16" fmla="*/ 826073 h 984034"/>
                      <a:gd name="connsiteX17" fmla="*/ 1282264 w 1301961"/>
                      <a:gd name="connsiteY17" fmla="*/ 846124 h 984034"/>
                      <a:gd name="connsiteX18" fmla="*/ 1297165 w 1301961"/>
                      <a:gd name="connsiteY18" fmla="*/ 918470 h 984034"/>
                      <a:gd name="connsiteX19" fmla="*/ 1250023 w 1301961"/>
                      <a:gd name="connsiteY19" fmla="*/ 888042 h 984034"/>
                      <a:gd name="connsiteX20" fmla="*/ 1247558 w 1301961"/>
                      <a:gd name="connsiteY20" fmla="*/ 885312 h 984034"/>
                      <a:gd name="connsiteX21" fmla="*/ 1247181 w 1301961"/>
                      <a:gd name="connsiteY21" fmla="*/ 886294 h 984034"/>
                      <a:gd name="connsiteX22" fmla="*/ 1254829 w 1301961"/>
                      <a:gd name="connsiteY22" fmla="*/ 901436 h 984034"/>
                      <a:gd name="connsiteX23" fmla="*/ 1269730 w 1301961"/>
                      <a:gd name="connsiteY23" fmla="*/ 973781 h 984034"/>
                      <a:gd name="connsiteX24" fmla="*/ 1205730 w 1301961"/>
                      <a:gd name="connsiteY24" fmla="*/ 924684 h 984034"/>
                      <a:gd name="connsiteX25" fmla="*/ 1193755 w 1301961"/>
                      <a:gd name="connsiteY25" fmla="*/ 909921 h 984034"/>
                      <a:gd name="connsiteX26" fmla="*/ 1191108 w 1301961"/>
                      <a:gd name="connsiteY26" fmla="*/ 909527 h 984034"/>
                      <a:gd name="connsiteX27" fmla="*/ 1191836 w 1301961"/>
                      <a:gd name="connsiteY27" fmla="*/ 910967 h 984034"/>
                      <a:gd name="connsiteX28" fmla="*/ 1206737 w 1301961"/>
                      <a:gd name="connsiteY28" fmla="*/ 983312 h 984034"/>
                      <a:gd name="connsiteX29" fmla="*/ 1087653 w 1301961"/>
                      <a:gd name="connsiteY29" fmla="*/ 859606 h 984034"/>
                      <a:gd name="connsiteX30" fmla="*/ 1057945 w 1301961"/>
                      <a:gd name="connsiteY30" fmla="*/ 809601 h 984034"/>
                      <a:gd name="connsiteX31" fmla="*/ 1054337 w 1301961"/>
                      <a:gd name="connsiteY31" fmla="*/ 805722 h 984034"/>
                      <a:gd name="connsiteX32" fmla="*/ 1050375 w 1301961"/>
                      <a:gd name="connsiteY32" fmla="*/ 808868 h 984034"/>
                      <a:gd name="connsiteX33" fmla="*/ 1030339 w 1301961"/>
                      <a:gd name="connsiteY33" fmla="*/ 823730 h 984034"/>
                      <a:gd name="connsiteX34" fmla="*/ 1032819 w 1301961"/>
                      <a:gd name="connsiteY34" fmla="*/ 845080 h 984034"/>
                      <a:gd name="connsiteX35" fmla="*/ 1021242 w 1301961"/>
                      <a:gd name="connsiteY35" fmla="*/ 905778 h 984034"/>
                      <a:gd name="connsiteX36" fmla="*/ 986581 w 1301961"/>
                      <a:gd name="connsiteY36" fmla="*/ 864915 h 984034"/>
                      <a:gd name="connsiteX37" fmla="*/ 954727 w 1301961"/>
                      <a:gd name="connsiteY37" fmla="*/ 716269 h 984034"/>
                      <a:gd name="connsiteX38" fmla="*/ 693528 w 1301961"/>
                      <a:gd name="connsiteY38" fmla="*/ 308348 h 984034"/>
                      <a:gd name="connsiteX39" fmla="*/ 324774 w 1301961"/>
                      <a:gd name="connsiteY39" fmla="*/ 852088 h 984034"/>
                      <a:gd name="connsiteX40" fmla="*/ 16312 w 1301961"/>
                      <a:gd name="connsiteY40" fmla="*/ 879184 h 984034"/>
                      <a:gd name="connsiteX41" fmla="*/ 5359 w 1301961"/>
                      <a:gd name="connsiteY41" fmla="*/ 859179 h 984034"/>
                      <a:gd name="connsiteX0" fmla="*/ 5359 w 1301961"/>
                      <a:gd name="connsiteY0" fmla="*/ 859179 h 984034"/>
                      <a:gd name="connsiteX1" fmla="*/ 102894 w 1301961"/>
                      <a:gd name="connsiteY1" fmla="*/ 581493 h 984034"/>
                      <a:gd name="connsiteX2" fmla="*/ 609699 w 1301961"/>
                      <a:gd name="connsiteY2" fmla="*/ 40159 h 984034"/>
                      <a:gd name="connsiteX3" fmla="*/ 803391 w 1301961"/>
                      <a:gd name="connsiteY3" fmla="*/ 36412 h 984034"/>
                      <a:gd name="connsiteX4" fmla="*/ 1028719 w 1301961"/>
                      <a:gd name="connsiteY4" fmla="*/ 421436 h 984034"/>
                      <a:gd name="connsiteX5" fmla="*/ 1067203 w 1301961"/>
                      <a:gd name="connsiteY5" fmla="*/ 505955 h 984034"/>
                      <a:gd name="connsiteX6" fmla="*/ 1081875 w 1301961"/>
                      <a:gd name="connsiteY6" fmla="*/ 514292 h 984034"/>
                      <a:gd name="connsiteX7" fmla="*/ 1101942 w 1301961"/>
                      <a:gd name="connsiteY7" fmla="*/ 519165 h 984034"/>
                      <a:gd name="connsiteX8" fmla="*/ 1102564 w 1301961"/>
                      <a:gd name="connsiteY8" fmla="*/ 524384 h 984034"/>
                      <a:gd name="connsiteX9" fmla="*/ 1104582 w 1301961"/>
                      <a:gd name="connsiteY9" fmla="*/ 524893 h 984034"/>
                      <a:gd name="connsiteX10" fmla="*/ 1192585 w 1301961"/>
                      <a:gd name="connsiteY10" fmla="*/ 636204 h 984034"/>
                      <a:gd name="connsiteX11" fmla="*/ 1195221 w 1301961"/>
                      <a:gd name="connsiteY11" fmla="*/ 634956 h 984034"/>
                      <a:gd name="connsiteX12" fmla="*/ 1196614 w 1301961"/>
                      <a:gd name="connsiteY12" fmla="*/ 636762 h 984034"/>
                      <a:gd name="connsiteX13" fmla="*/ 1233448 w 1301961"/>
                      <a:gd name="connsiteY13" fmla="*/ 689421 h 984034"/>
                      <a:gd name="connsiteX14" fmla="*/ 1297412 w 1301961"/>
                      <a:gd name="connsiteY14" fmla="*/ 839226 h 984034"/>
                      <a:gd name="connsiteX15" fmla="*/ 1280449 w 1301961"/>
                      <a:gd name="connsiteY15" fmla="*/ 833105 h 984034"/>
                      <a:gd name="connsiteX16" fmla="*/ 1272136 w 1301961"/>
                      <a:gd name="connsiteY16" fmla="*/ 826073 h 984034"/>
                      <a:gd name="connsiteX17" fmla="*/ 1282264 w 1301961"/>
                      <a:gd name="connsiteY17" fmla="*/ 846124 h 984034"/>
                      <a:gd name="connsiteX18" fmla="*/ 1297165 w 1301961"/>
                      <a:gd name="connsiteY18" fmla="*/ 918470 h 984034"/>
                      <a:gd name="connsiteX19" fmla="*/ 1250023 w 1301961"/>
                      <a:gd name="connsiteY19" fmla="*/ 888042 h 984034"/>
                      <a:gd name="connsiteX20" fmla="*/ 1247558 w 1301961"/>
                      <a:gd name="connsiteY20" fmla="*/ 885312 h 984034"/>
                      <a:gd name="connsiteX21" fmla="*/ 1247181 w 1301961"/>
                      <a:gd name="connsiteY21" fmla="*/ 886294 h 984034"/>
                      <a:gd name="connsiteX22" fmla="*/ 1254829 w 1301961"/>
                      <a:gd name="connsiteY22" fmla="*/ 901436 h 984034"/>
                      <a:gd name="connsiteX23" fmla="*/ 1269730 w 1301961"/>
                      <a:gd name="connsiteY23" fmla="*/ 973781 h 984034"/>
                      <a:gd name="connsiteX24" fmla="*/ 1205730 w 1301961"/>
                      <a:gd name="connsiteY24" fmla="*/ 924684 h 984034"/>
                      <a:gd name="connsiteX25" fmla="*/ 1193755 w 1301961"/>
                      <a:gd name="connsiteY25" fmla="*/ 909921 h 984034"/>
                      <a:gd name="connsiteX26" fmla="*/ 1191108 w 1301961"/>
                      <a:gd name="connsiteY26" fmla="*/ 909527 h 984034"/>
                      <a:gd name="connsiteX27" fmla="*/ 1191836 w 1301961"/>
                      <a:gd name="connsiteY27" fmla="*/ 910967 h 984034"/>
                      <a:gd name="connsiteX28" fmla="*/ 1206737 w 1301961"/>
                      <a:gd name="connsiteY28" fmla="*/ 983312 h 984034"/>
                      <a:gd name="connsiteX29" fmla="*/ 1087653 w 1301961"/>
                      <a:gd name="connsiteY29" fmla="*/ 859606 h 984034"/>
                      <a:gd name="connsiteX30" fmla="*/ 1057945 w 1301961"/>
                      <a:gd name="connsiteY30" fmla="*/ 809601 h 984034"/>
                      <a:gd name="connsiteX31" fmla="*/ 1054337 w 1301961"/>
                      <a:gd name="connsiteY31" fmla="*/ 805722 h 984034"/>
                      <a:gd name="connsiteX32" fmla="*/ 1050375 w 1301961"/>
                      <a:gd name="connsiteY32" fmla="*/ 808868 h 984034"/>
                      <a:gd name="connsiteX33" fmla="*/ 1030339 w 1301961"/>
                      <a:gd name="connsiteY33" fmla="*/ 823730 h 984034"/>
                      <a:gd name="connsiteX34" fmla="*/ 1032819 w 1301961"/>
                      <a:gd name="connsiteY34" fmla="*/ 845080 h 984034"/>
                      <a:gd name="connsiteX35" fmla="*/ 1021242 w 1301961"/>
                      <a:gd name="connsiteY35" fmla="*/ 905778 h 984034"/>
                      <a:gd name="connsiteX36" fmla="*/ 986581 w 1301961"/>
                      <a:gd name="connsiteY36" fmla="*/ 864915 h 984034"/>
                      <a:gd name="connsiteX37" fmla="*/ 975359 w 1301961"/>
                      <a:gd name="connsiteY37" fmla="*/ 690919 h 984034"/>
                      <a:gd name="connsiteX38" fmla="*/ 693528 w 1301961"/>
                      <a:gd name="connsiteY38" fmla="*/ 308348 h 984034"/>
                      <a:gd name="connsiteX39" fmla="*/ 324774 w 1301961"/>
                      <a:gd name="connsiteY39" fmla="*/ 852088 h 984034"/>
                      <a:gd name="connsiteX40" fmla="*/ 16312 w 1301961"/>
                      <a:gd name="connsiteY40" fmla="*/ 879184 h 984034"/>
                      <a:gd name="connsiteX41" fmla="*/ 5359 w 1301961"/>
                      <a:gd name="connsiteY41" fmla="*/ 859179 h 984034"/>
                      <a:gd name="connsiteX0" fmla="*/ 5359 w 1301961"/>
                      <a:gd name="connsiteY0" fmla="*/ 859179 h 983366"/>
                      <a:gd name="connsiteX1" fmla="*/ 102894 w 1301961"/>
                      <a:gd name="connsiteY1" fmla="*/ 581493 h 983366"/>
                      <a:gd name="connsiteX2" fmla="*/ 609699 w 1301961"/>
                      <a:gd name="connsiteY2" fmla="*/ 40159 h 983366"/>
                      <a:gd name="connsiteX3" fmla="*/ 803391 w 1301961"/>
                      <a:gd name="connsiteY3" fmla="*/ 36412 h 983366"/>
                      <a:gd name="connsiteX4" fmla="*/ 1028719 w 1301961"/>
                      <a:gd name="connsiteY4" fmla="*/ 421436 h 983366"/>
                      <a:gd name="connsiteX5" fmla="*/ 1067203 w 1301961"/>
                      <a:gd name="connsiteY5" fmla="*/ 505955 h 983366"/>
                      <a:gd name="connsiteX6" fmla="*/ 1081875 w 1301961"/>
                      <a:gd name="connsiteY6" fmla="*/ 514292 h 983366"/>
                      <a:gd name="connsiteX7" fmla="*/ 1101942 w 1301961"/>
                      <a:gd name="connsiteY7" fmla="*/ 519165 h 983366"/>
                      <a:gd name="connsiteX8" fmla="*/ 1102564 w 1301961"/>
                      <a:gd name="connsiteY8" fmla="*/ 524384 h 983366"/>
                      <a:gd name="connsiteX9" fmla="*/ 1104582 w 1301961"/>
                      <a:gd name="connsiteY9" fmla="*/ 524893 h 983366"/>
                      <a:gd name="connsiteX10" fmla="*/ 1192585 w 1301961"/>
                      <a:gd name="connsiteY10" fmla="*/ 636204 h 983366"/>
                      <a:gd name="connsiteX11" fmla="*/ 1195221 w 1301961"/>
                      <a:gd name="connsiteY11" fmla="*/ 634956 h 983366"/>
                      <a:gd name="connsiteX12" fmla="*/ 1196614 w 1301961"/>
                      <a:gd name="connsiteY12" fmla="*/ 636762 h 983366"/>
                      <a:gd name="connsiteX13" fmla="*/ 1233448 w 1301961"/>
                      <a:gd name="connsiteY13" fmla="*/ 689421 h 983366"/>
                      <a:gd name="connsiteX14" fmla="*/ 1297412 w 1301961"/>
                      <a:gd name="connsiteY14" fmla="*/ 839226 h 983366"/>
                      <a:gd name="connsiteX15" fmla="*/ 1280449 w 1301961"/>
                      <a:gd name="connsiteY15" fmla="*/ 833105 h 983366"/>
                      <a:gd name="connsiteX16" fmla="*/ 1272136 w 1301961"/>
                      <a:gd name="connsiteY16" fmla="*/ 826073 h 983366"/>
                      <a:gd name="connsiteX17" fmla="*/ 1282264 w 1301961"/>
                      <a:gd name="connsiteY17" fmla="*/ 846124 h 983366"/>
                      <a:gd name="connsiteX18" fmla="*/ 1297165 w 1301961"/>
                      <a:gd name="connsiteY18" fmla="*/ 918470 h 983366"/>
                      <a:gd name="connsiteX19" fmla="*/ 1250023 w 1301961"/>
                      <a:gd name="connsiteY19" fmla="*/ 888042 h 983366"/>
                      <a:gd name="connsiteX20" fmla="*/ 1247558 w 1301961"/>
                      <a:gd name="connsiteY20" fmla="*/ 885312 h 983366"/>
                      <a:gd name="connsiteX21" fmla="*/ 1247181 w 1301961"/>
                      <a:gd name="connsiteY21" fmla="*/ 886294 h 983366"/>
                      <a:gd name="connsiteX22" fmla="*/ 1254829 w 1301961"/>
                      <a:gd name="connsiteY22" fmla="*/ 901436 h 983366"/>
                      <a:gd name="connsiteX23" fmla="*/ 1269730 w 1301961"/>
                      <a:gd name="connsiteY23" fmla="*/ 973781 h 983366"/>
                      <a:gd name="connsiteX24" fmla="*/ 1205730 w 1301961"/>
                      <a:gd name="connsiteY24" fmla="*/ 924684 h 983366"/>
                      <a:gd name="connsiteX25" fmla="*/ 1193755 w 1301961"/>
                      <a:gd name="connsiteY25" fmla="*/ 909921 h 983366"/>
                      <a:gd name="connsiteX26" fmla="*/ 1191108 w 1301961"/>
                      <a:gd name="connsiteY26" fmla="*/ 909527 h 983366"/>
                      <a:gd name="connsiteX27" fmla="*/ 1168558 w 1301961"/>
                      <a:gd name="connsiteY27" fmla="*/ 848061 h 983366"/>
                      <a:gd name="connsiteX28" fmla="*/ 1206737 w 1301961"/>
                      <a:gd name="connsiteY28" fmla="*/ 983312 h 983366"/>
                      <a:gd name="connsiteX29" fmla="*/ 1087653 w 1301961"/>
                      <a:gd name="connsiteY29" fmla="*/ 859606 h 983366"/>
                      <a:gd name="connsiteX30" fmla="*/ 1057945 w 1301961"/>
                      <a:gd name="connsiteY30" fmla="*/ 809601 h 983366"/>
                      <a:gd name="connsiteX31" fmla="*/ 1054337 w 1301961"/>
                      <a:gd name="connsiteY31" fmla="*/ 805722 h 983366"/>
                      <a:gd name="connsiteX32" fmla="*/ 1050375 w 1301961"/>
                      <a:gd name="connsiteY32" fmla="*/ 808868 h 983366"/>
                      <a:gd name="connsiteX33" fmla="*/ 1030339 w 1301961"/>
                      <a:gd name="connsiteY33" fmla="*/ 823730 h 983366"/>
                      <a:gd name="connsiteX34" fmla="*/ 1032819 w 1301961"/>
                      <a:gd name="connsiteY34" fmla="*/ 845080 h 983366"/>
                      <a:gd name="connsiteX35" fmla="*/ 1021242 w 1301961"/>
                      <a:gd name="connsiteY35" fmla="*/ 905778 h 983366"/>
                      <a:gd name="connsiteX36" fmla="*/ 986581 w 1301961"/>
                      <a:gd name="connsiteY36" fmla="*/ 864915 h 983366"/>
                      <a:gd name="connsiteX37" fmla="*/ 975359 w 1301961"/>
                      <a:gd name="connsiteY37" fmla="*/ 690919 h 983366"/>
                      <a:gd name="connsiteX38" fmla="*/ 693528 w 1301961"/>
                      <a:gd name="connsiteY38" fmla="*/ 308348 h 983366"/>
                      <a:gd name="connsiteX39" fmla="*/ 324774 w 1301961"/>
                      <a:gd name="connsiteY39" fmla="*/ 852088 h 983366"/>
                      <a:gd name="connsiteX40" fmla="*/ 16312 w 1301961"/>
                      <a:gd name="connsiteY40" fmla="*/ 879184 h 983366"/>
                      <a:gd name="connsiteX41" fmla="*/ 5359 w 1301961"/>
                      <a:gd name="connsiteY41" fmla="*/ 859179 h 983366"/>
                      <a:gd name="connsiteX0" fmla="*/ 5359 w 1301961"/>
                      <a:gd name="connsiteY0" fmla="*/ 859179 h 983366"/>
                      <a:gd name="connsiteX1" fmla="*/ 102894 w 1301961"/>
                      <a:gd name="connsiteY1" fmla="*/ 581493 h 983366"/>
                      <a:gd name="connsiteX2" fmla="*/ 609699 w 1301961"/>
                      <a:gd name="connsiteY2" fmla="*/ 40159 h 983366"/>
                      <a:gd name="connsiteX3" fmla="*/ 803391 w 1301961"/>
                      <a:gd name="connsiteY3" fmla="*/ 36412 h 983366"/>
                      <a:gd name="connsiteX4" fmla="*/ 1028719 w 1301961"/>
                      <a:gd name="connsiteY4" fmla="*/ 421436 h 983366"/>
                      <a:gd name="connsiteX5" fmla="*/ 1067203 w 1301961"/>
                      <a:gd name="connsiteY5" fmla="*/ 505955 h 983366"/>
                      <a:gd name="connsiteX6" fmla="*/ 1081875 w 1301961"/>
                      <a:gd name="connsiteY6" fmla="*/ 514292 h 983366"/>
                      <a:gd name="connsiteX7" fmla="*/ 1101942 w 1301961"/>
                      <a:gd name="connsiteY7" fmla="*/ 519165 h 983366"/>
                      <a:gd name="connsiteX8" fmla="*/ 1102564 w 1301961"/>
                      <a:gd name="connsiteY8" fmla="*/ 524384 h 983366"/>
                      <a:gd name="connsiteX9" fmla="*/ 1192585 w 1301961"/>
                      <a:gd name="connsiteY9" fmla="*/ 636204 h 983366"/>
                      <a:gd name="connsiteX10" fmla="*/ 1195221 w 1301961"/>
                      <a:gd name="connsiteY10" fmla="*/ 634956 h 983366"/>
                      <a:gd name="connsiteX11" fmla="*/ 1196614 w 1301961"/>
                      <a:gd name="connsiteY11" fmla="*/ 636762 h 983366"/>
                      <a:gd name="connsiteX12" fmla="*/ 1233448 w 1301961"/>
                      <a:gd name="connsiteY12" fmla="*/ 689421 h 983366"/>
                      <a:gd name="connsiteX13" fmla="*/ 1297412 w 1301961"/>
                      <a:gd name="connsiteY13" fmla="*/ 839226 h 983366"/>
                      <a:gd name="connsiteX14" fmla="*/ 1280449 w 1301961"/>
                      <a:gd name="connsiteY14" fmla="*/ 833105 h 983366"/>
                      <a:gd name="connsiteX15" fmla="*/ 1272136 w 1301961"/>
                      <a:gd name="connsiteY15" fmla="*/ 826073 h 983366"/>
                      <a:gd name="connsiteX16" fmla="*/ 1282264 w 1301961"/>
                      <a:gd name="connsiteY16" fmla="*/ 846124 h 983366"/>
                      <a:gd name="connsiteX17" fmla="*/ 1297165 w 1301961"/>
                      <a:gd name="connsiteY17" fmla="*/ 918470 h 983366"/>
                      <a:gd name="connsiteX18" fmla="*/ 1250023 w 1301961"/>
                      <a:gd name="connsiteY18" fmla="*/ 888042 h 983366"/>
                      <a:gd name="connsiteX19" fmla="*/ 1247558 w 1301961"/>
                      <a:gd name="connsiteY19" fmla="*/ 885312 h 983366"/>
                      <a:gd name="connsiteX20" fmla="*/ 1247181 w 1301961"/>
                      <a:gd name="connsiteY20" fmla="*/ 886294 h 983366"/>
                      <a:gd name="connsiteX21" fmla="*/ 1254829 w 1301961"/>
                      <a:gd name="connsiteY21" fmla="*/ 901436 h 983366"/>
                      <a:gd name="connsiteX22" fmla="*/ 1269730 w 1301961"/>
                      <a:gd name="connsiteY22" fmla="*/ 973781 h 983366"/>
                      <a:gd name="connsiteX23" fmla="*/ 1205730 w 1301961"/>
                      <a:gd name="connsiteY23" fmla="*/ 924684 h 983366"/>
                      <a:gd name="connsiteX24" fmla="*/ 1193755 w 1301961"/>
                      <a:gd name="connsiteY24" fmla="*/ 909921 h 983366"/>
                      <a:gd name="connsiteX25" fmla="*/ 1191108 w 1301961"/>
                      <a:gd name="connsiteY25" fmla="*/ 909527 h 983366"/>
                      <a:gd name="connsiteX26" fmla="*/ 1168558 w 1301961"/>
                      <a:gd name="connsiteY26" fmla="*/ 848061 h 983366"/>
                      <a:gd name="connsiteX27" fmla="*/ 1206737 w 1301961"/>
                      <a:gd name="connsiteY27" fmla="*/ 983312 h 983366"/>
                      <a:gd name="connsiteX28" fmla="*/ 1087653 w 1301961"/>
                      <a:gd name="connsiteY28" fmla="*/ 859606 h 983366"/>
                      <a:gd name="connsiteX29" fmla="*/ 1057945 w 1301961"/>
                      <a:gd name="connsiteY29" fmla="*/ 809601 h 983366"/>
                      <a:gd name="connsiteX30" fmla="*/ 1054337 w 1301961"/>
                      <a:gd name="connsiteY30" fmla="*/ 805722 h 983366"/>
                      <a:gd name="connsiteX31" fmla="*/ 1050375 w 1301961"/>
                      <a:gd name="connsiteY31" fmla="*/ 808868 h 983366"/>
                      <a:gd name="connsiteX32" fmla="*/ 1030339 w 1301961"/>
                      <a:gd name="connsiteY32" fmla="*/ 823730 h 983366"/>
                      <a:gd name="connsiteX33" fmla="*/ 1032819 w 1301961"/>
                      <a:gd name="connsiteY33" fmla="*/ 845080 h 983366"/>
                      <a:gd name="connsiteX34" fmla="*/ 1021242 w 1301961"/>
                      <a:gd name="connsiteY34" fmla="*/ 905778 h 983366"/>
                      <a:gd name="connsiteX35" fmla="*/ 986581 w 1301961"/>
                      <a:gd name="connsiteY35" fmla="*/ 864915 h 983366"/>
                      <a:gd name="connsiteX36" fmla="*/ 975359 w 1301961"/>
                      <a:gd name="connsiteY36" fmla="*/ 690919 h 983366"/>
                      <a:gd name="connsiteX37" fmla="*/ 693528 w 1301961"/>
                      <a:gd name="connsiteY37" fmla="*/ 308348 h 983366"/>
                      <a:gd name="connsiteX38" fmla="*/ 324774 w 1301961"/>
                      <a:gd name="connsiteY38" fmla="*/ 852088 h 983366"/>
                      <a:gd name="connsiteX39" fmla="*/ 16312 w 1301961"/>
                      <a:gd name="connsiteY39" fmla="*/ 879184 h 983366"/>
                      <a:gd name="connsiteX40" fmla="*/ 5359 w 1301961"/>
                      <a:gd name="connsiteY40" fmla="*/ 859179 h 983366"/>
                      <a:gd name="connsiteX0" fmla="*/ 5359 w 1301961"/>
                      <a:gd name="connsiteY0" fmla="*/ 858806 h 982993"/>
                      <a:gd name="connsiteX1" fmla="*/ 102894 w 1301961"/>
                      <a:gd name="connsiteY1" fmla="*/ 581120 h 982993"/>
                      <a:gd name="connsiteX2" fmla="*/ 609699 w 1301961"/>
                      <a:gd name="connsiteY2" fmla="*/ 39786 h 982993"/>
                      <a:gd name="connsiteX3" fmla="*/ 765011 w 1301961"/>
                      <a:gd name="connsiteY3" fmla="*/ 36771 h 982993"/>
                      <a:gd name="connsiteX4" fmla="*/ 1028719 w 1301961"/>
                      <a:gd name="connsiteY4" fmla="*/ 421063 h 982993"/>
                      <a:gd name="connsiteX5" fmla="*/ 1067203 w 1301961"/>
                      <a:gd name="connsiteY5" fmla="*/ 505582 h 982993"/>
                      <a:gd name="connsiteX6" fmla="*/ 1081875 w 1301961"/>
                      <a:gd name="connsiteY6" fmla="*/ 513919 h 982993"/>
                      <a:gd name="connsiteX7" fmla="*/ 1101942 w 1301961"/>
                      <a:gd name="connsiteY7" fmla="*/ 518792 h 982993"/>
                      <a:gd name="connsiteX8" fmla="*/ 1102564 w 1301961"/>
                      <a:gd name="connsiteY8" fmla="*/ 524011 h 982993"/>
                      <a:gd name="connsiteX9" fmla="*/ 1192585 w 1301961"/>
                      <a:gd name="connsiteY9" fmla="*/ 635831 h 982993"/>
                      <a:gd name="connsiteX10" fmla="*/ 1195221 w 1301961"/>
                      <a:gd name="connsiteY10" fmla="*/ 634583 h 982993"/>
                      <a:gd name="connsiteX11" fmla="*/ 1196614 w 1301961"/>
                      <a:gd name="connsiteY11" fmla="*/ 636389 h 982993"/>
                      <a:gd name="connsiteX12" fmla="*/ 1233448 w 1301961"/>
                      <a:gd name="connsiteY12" fmla="*/ 689048 h 982993"/>
                      <a:gd name="connsiteX13" fmla="*/ 1297412 w 1301961"/>
                      <a:gd name="connsiteY13" fmla="*/ 838853 h 982993"/>
                      <a:gd name="connsiteX14" fmla="*/ 1280449 w 1301961"/>
                      <a:gd name="connsiteY14" fmla="*/ 832732 h 982993"/>
                      <a:gd name="connsiteX15" fmla="*/ 1272136 w 1301961"/>
                      <a:gd name="connsiteY15" fmla="*/ 825700 h 982993"/>
                      <a:gd name="connsiteX16" fmla="*/ 1282264 w 1301961"/>
                      <a:gd name="connsiteY16" fmla="*/ 845751 h 982993"/>
                      <a:gd name="connsiteX17" fmla="*/ 1297165 w 1301961"/>
                      <a:gd name="connsiteY17" fmla="*/ 918097 h 982993"/>
                      <a:gd name="connsiteX18" fmla="*/ 1250023 w 1301961"/>
                      <a:gd name="connsiteY18" fmla="*/ 887669 h 982993"/>
                      <a:gd name="connsiteX19" fmla="*/ 1247558 w 1301961"/>
                      <a:gd name="connsiteY19" fmla="*/ 884939 h 982993"/>
                      <a:gd name="connsiteX20" fmla="*/ 1247181 w 1301961"/>
                      <a:gd name="connsiteY20" fmla="*/ 885921 h 982993"/>
                      <a:gd name="connsiteX21" fmla="*/ 1254829 w 1301961"/>
                      <a:gd name="connsiteY21" fmla="*/ 901063 h 982993"/>
                      <a:gd name="connsiteX22" fmla="*/ 1269730 w 1301961"/>
                      <a:gd name="connsiteY22" fmla="*/ 973408 h 982993"/>
                      <a:gd name="connsiteX23" fmla="*/ 1205730 w 1301961"/>
                      <a:gd name="connsiteY23" fmla="*/ 924311 h 982993"/>
                      <a:gd name="connsiteX24" fmla="*/ 1193755 w 1301961"/>
                      <a:gd name="connsiteY24" fmla="*/ 909548 h 982993"/>
                      <a:gd name="connsiteX25" fmla="*/ 1191108 w 1301961"/>
                      <a:gd name="connsiteY25" fmla="*/ 909154 h 982993"/>
                      <a:gd name="connsiteX26" fmla="*/ 1168558 w 1301961"/>
                      <a:gd name="connsiteY26" fmla="*/ 847688 h 982993"/>
                      <a:gd name="connsiteX27" fmla="*/ 1206737 w 1301961"/>
                      <a:gd name="connsiteY27" fmla="*/ 982939 h 982993"/>
                      <a:gd name="connsiteX28" fmla="*/ 1087653 w 1301961"/>
                      <a:gd name="connsiteY28" fmla="*/ 859233 h 982993"/>
                      <a:gd name="connsiteX29" fmla="*/ 1057945 w 1301961"/>
                      <a:gd name="connsiteY29" fmla="*/ 809228 h 982993"/>
                      <a:gd name="connsiteX30" fmla="*/ 1054337 w 1301961"/>
                      <a:gd name="connsiteY30" fmla="*/ 805349 h 982993"/>
                      <a:gd name="connsiteX31" fmla="*/ 1050375 w 1301961"/>
                      <a:gd name="connsiteY31" fmla="*/ 808495 h 982993"/>
                      <a:gd name="connsiteX32" fmla="*/ 1030339 w 1301961"/>
                      <a:gd name="connsiteY32" fmla="*/ 823357 h 982993"/>
                      <a:gd name="connsiteX33" fmla="*/ 1032819 w 1301961"/>
                      <a:gd name="connsiteY33" fmla="*/ 844707 h 982993"/>
                      <a:gd name="connsiteX34" fmla="*/ 1021242 w 1301961"/>
                      <a:gd name="connsiteY34" fmla="*/ 905405 h 982993"/>
                      <a:gd name="connsiteX35" fmla="*/ 986581 w 1301961"/>
                      <a:gd name="connsiteY35" fmla="*/ 864542 h 982993"/>
                      <a:gd name="connsiteX36" fmla="*/ 975359 w 1301961"/>
                      <a:gd name="connsiteY36" fmla="*/ 690546 h 982993"/>
                      <a:gd name="connsiteX37" fmla="*/ 693528 w 1301961"/>
                      <a:gd name="connsiteY37" fmla="*/ 307975 h 982993"/>
                      <a:gd name="connsiteX38" fmla="*/ 324774 w 1301961"/>
                      <a:gd name="connsiteY38" fmla="*/ 851715 h 982993"/>
                      <a:gd name="connsiteX39" fmla="*/ 16312 w 1301961"/>
                      <a:gd name="connsiteY39" fmla="*/ 878811 h 982993"/>
                      <a:gd name="connsiteX40" fmla="*/ 5359 w 1301961"/>
                      <a:gd name="connsiteY40" fmla="*/ 858806 h 982993"/>
                      <a:gd name="connsiteX0" fmla="*/ 5359 w 1301961"/>
                      <a:gd name="connsiteY0" fmla="*/ 858806 h 982993"/>
                      <a:gd name="connsiteX1" fmla="*/ 102894 w 1301961"/>
                      <a:gd name="connsiteY1" fmla="*/ 581120 h 982993"/>
                      <a:gd name="connsiteX2" fmla="*/ 609699 w 1301961"/>
                      <a:gd name="connsiteY2" fmla="*/ 39786 h 982993"/>
                      <a:gd name="connsiteX3" fmla="*/ 765011 w 1301961"/>
                      <a:gd name="connsiteY3" fmla="*/ 36771 h 982993"/>
                      <a:gd name="connsiteX4" fmla="*/ 1028719 w 1301961"/>
                      <a:gd name="connsiteY4" fmla="*/ 421063 h 982993"/>
                      <a:gd name="connsiteX5" fmla="*/ 1067203 w 1301961"/>
                      <a:gd name="connsiteY5" fmla="*/ 505582 h 982993"/>
                      <a:gd name="connsiteX6" fmla="*/ 1081875 w 1301961"/>
                      <a:gd name="connsiteY6" fmla="*/ 513919 h 982993"/>
                      <a:gd name="connsiteX7" fmla="*/ 1101942 w 1301961"/>
                      <a:gd name="connsiteY7" fmla="*/ 518792 h 982993"/>
                      <a:gd name="connsiteX8" fmla="*/ 1102564 w 1301961"/>
                      <a:gd name="connsiteY8" fmla="*/ 524011 h 982993"/>
                      <a:gd name="connsiteX9" fmla="*/ 1192585 w 1301961"/>
                      <a:gd name="connsiteY9" fmla="*/ 635831 h 982993"/>
                      <a:gd name="connsiteX10" fmla="*/ 1195221 w 1301961"/>
                      <a:gd name="connsiteY10" fmla="*/ 634583 h 982993"/>
                      <a:gd name="connsiteX11" fmla="*/ 1196614 w 1301961"/>
                      <a:gd name="connsiteY11" fmla="*/ 636389 h 982993"/>
                      <a:gd name="connsiteX12" fmla="*/ 1233448 w 1301961"/>
                      <a:gd name="connsiteY12" fmla="*/ 689048 h 982993"/>
                      <a:gd name="connsiteX13" fmla="*/ 1297412 w 1301961"/>
                      <a:gd name="connsiteY13" fmla="*/ 838853 h 982993"/>
                      <a:gd name="connsiteX14" fmla="*/ 1280449 w 1301961"/>
                      <a:gd name="connsiteY14" fmla="*/ 832732 h 982993"/>
                      <a:gd name="connsiteX15" fmla="*/ 1272136 w 1301961"/>
                      <a:gd name="connsiteY15" fmla="*/ 825700 h 982993"/>
                      <a:gd name="connsiteX16" fmla="*/ 1282264 w 1301961"/>
                      <a:gd name="connsiteY16" fmla="*/ 845751 h 982993"/>
                      <a:gd name="connsiteX17" fmla="*/ 1297165 w 1301961"/>
                      <a:gd name="connsiteY17" fmla="*/ 918097 h 982993"/>
                      <a:gd name="connsiteX18" fmla="*/ 1250023 w 1301961"/>
                      <a:gd name="connsiteY18" fmla="*/ 887669 h 982993"/>
                      <a:gd name="connsiteX19" fmla="*/ 1247558 w 1301961"/>
                      <a:gd name="connsiteY19" fmla="*/ 884939 h 982993"/>
                      <a:gd name="connsiteX20" fmla="*/ 1247181 w 1301961"/>
                      <a:gd name="connsiteY20" fmla="*/ 885921 h 982993"/>
                      <a:gd name="connsiteX21" fmla="*/ 1254829 w 1301961"/>
                      <a:gd name="connsiteY21" fmla="*/ 901063 h 982993"/>
                      <a:gd name="connsiteX22" fmla="*/ 1269730 w 1301961"/>
                      <a:gd name="connsiteY22" fmla="*/ 973408 h 982993"/>
                      <a:gd name="connsiteX23" fmla="*/ 1205730 w 1301961"/>
                      <a:gd name="connsiteY23" fmla="*/ 924311 h 982993"/>
                      <a:gd name="connsiteX24" fmla="*/ 1193755 w 1301961"/>
                      <a:gd name="connsiteY24" fmla="*/ 909548 h 982993"/>
                      <a:gd name="connsiteX25" fmla="*/ 1191108 w 1301961"/>
                      <a:gd name="connsiteY25" fmla="*/ 909154 h 982993"/>
                      <a:gd name="connsiteX26" fmla="*/ 1168558 w 1301961"/>
                      <a:gd name="connsiteY26" fmla="*/ 847688 h 982993"/>
                      <a:gd name="connsiteX27" fmla="*/ 1206737 w 1301961"/>
                      <a:gd name="connsiteY27" fmla="*/ 982939 h 982993"/>
                      <a:gd name="connsiteX28" fmla="*/ 1087653 w 1301961"/>
                      <a:gd name="connsiteY28" fmla="*/ 859233 h 982993"/>
                      <a:gd name="connsiteX29" fmla="*/ 1057945 w 1301961"/>
                      <a:gd name="connsiteY29" fmla="*/ 809228 h 982993"/>
                      <a:gd name="connsiteX30" fmla="*/ 1054337 w 1301961"/>
                      <a:gd name="connsiteY30" fmla="*/ 805349 h 982993"/>
                      <a:gd name="connsiteX31" fmla="*/ 1050375 w 1301961"/>
                      <a:gd name="connsiteY31" fmla="*/ 808495 h 982993"/>
                      <a:gd name="connsiteX32" fmla="*/ 1032819 w 1301961"/>
                      <a:gd name="connsiteY32" fmla="*/ 844707 h 982993"/>
                      <a:gd name="connsiteX33" fmla="*/ 1021242 w 1301961"/>
                      <a:gd name="connsiteY33" fmla="*/ 905405 h 982993"/>
                      <a:gd name="connsiteX34" fmla="*/ 986581 w 1301961"/>
                      <a:gd name="connsiteY34" fmla="*/ 864542 h 982993"/>
                      <a:gd name="connsiteX35" fmla="*/ 975359 w 1301961"/>
                      <a:gd name="connsiteY35" fmla="*/ 690546 h 982993"/>
                      <a:gd name="connsiteX36" fmla="*/ 693528 w 1301961"/>
                      <a:gd name="connsiteY36" fmla="*/ 307975 h 982993"/>
                      <a:gd name="connsiteX37" fmla="*/ 324774 w 1301961"/>
                      <a:gd name="connsiteY37" fmla="*/ 851715 h 982993"/>
                      <a:gd name="connsiteX38" fmla="*/ 16312 w 1301961"/>
                      <a:gd name="connsiteY38" fmla="*/ 878811 h 982993"/>
                      <a:gd name="connsiteX39" fmla="*/ 5359 w 1301961"/>
                      <a:gd name="connsiteY39" fmla="*/ 858806 h 982993"/>
                      <a:gd name="connsiteX0" fmla="*/ 5359 w 1301961"/>
                      <a:gd name="connsiteY0" fmla="*/ 858806 h 982993"/>
                      <a:gd name="connsiteX1" fmla="*/ 102894 w 1301961"/>
                      <a:gd name="connsiteY1" fmla="*/ 581120 h 982993"/>
                      <a:gd name="connsiteX2" fmla="*/ 609699 w 1301961"/>
                      <a:gd name="connsiteY2" fmla="*/ 39786 h 982993"/>
                      <a:gd name="connsiteX3" fmla="*/ 765011 w 1301961"/>
                      <a:gd name="connsiteY3" fmla="*/ 36771 h 982993"/>
                      <a:gd name="connsiteX4" fmla="*/ 1028719 w 1301961"/>
                      <a:gd name="connsiteY4" fmla="*/ 421063 h 982993"/>
                      <a:gd name="connsiteX5" fmla="*/ 1067203 w 1301961"/>
                      <a:gd name="connsiteY5" fmla="*/ 505582 h 982993"/>
                      <a:gd name="connsiteX6" fmla="*/ 1081875 w 1301961"/>
                      <a:gd name="connsiteY6" fmla="*/ 513919 h 982993"/>
                      <a:gd name="connsiteX7" fmla="*/ 1101942 w 1301961"/>
                      <a:gd name="connsiteY7" fmla="*/ 518792 h 982993"/>
                      <a:gd name="connsiteX8" fmla="*/ 1102564 w 1301961"/>
                      <a:gd name="connsiteY8" fmla="*/ 524011 h 982993"/>
                      <a:gd name="connsiteX9" fmla="*/ 1192585 w 1301961"/>
                      <a:gd name="connsiteY9" fmla="*/ 635831 h 982993"/>
                      <a:gd name="connsiteX10" fmla="*/ 1195221 w 1301961"/>
                      <a:gd name="connsiteY10" fmla="*/ 634583 h 982993"/>
                      <a:gd name="connsiteX11" fmla="*/ 1196614 w 1301961"/>
                      <a:gd name="connsiteY11" fmla="*/ 636389 h 982993"/>
                      <a:gd name="connsiteX12" fmla="*/ 1233448 w 1301961"/>
                      <a:gd name="connsiteY12" fmla="*/ 689048 h 982993"/>
                      <a:gd name="connsiteX13" fmla="*/ 1297412 w 1301961"/>
                      <a:gd name="connsiteY13" fmla="*/ 838853 h 982993"/>
                      <a:gd name="connsiteX14" fmla="*/ 1280449 w 1301961"/>
                      <a:gd name="connsiteY14" fmla="*/ 832732 h 982993"/>
                      <a:gd name="connsiteX15" fmla="*/ 1272136 w 1301961"/>
                      <a:gd name="connsiteY15" fmla="*/ 825700 h 982993"/>
                      <a:gd name="connsiteX16" fmla="*/ 1282264 w 1301961"/>
                      <a:gd name="connsiteY16" fmla="*/ 845751 h 982993"/>
                      <a:gd name="connsiteX17" fmla="*/ 1297165 w 1301961"/>
                      <a:gd name="connsiteY17" fmla="*/ 918097 h 982993"/>
                      <a:gd name="connsiteX18" fmla="*/ 1250023 w 1301961"/>
                      <a:gd name="connsiteY18" fmla="*/ 887669 h 982993"/>
                      <a:gd name="connsiteX19" fmla="*/ 1247558 w 1301961"/>
                      <a:gd name="connsiteY19" fmla="*/ 884939 h 982993"/>
                      <a:gd name="connsiteX20" fmla="*/ 1247181 w 1301961"/>
                      <a:gd name="connsiteY20" fmla="*/ 885921 h 982993"/>
                      <a:gd name="connsiteX21" fmla="*/ 1254829 w 1301961"/>
                      <a:gd name="connsiteY21" fmla="*/ 901063 h 982993"/>
                      <a:gd name="connsiteX22" fmla="*/ 1269730 w 1301961"/>
                      <a:gd name="connsiteY22" fmla="*/ 973408 h 982993"/>
                      <a:gd name="connsiteX23" fmla="*/ 1205730 w 1301961"/>
                      <a:gd name="connsiteY23" fmla="*/ 924311 h 982993"/>
                      <a:gd name="connsiteX24" fmla="*/ 1193755 w 1301961"/>
                      <a:gd name="connsiteY24" fmla="*/ 909548 h 982993"/>
                      <a:gd name="connsiteX25" fmla="*/ 1191108 w 1301961"/>
                      <a:gd name="connsiteY25" fmla="*/ 909154 h 982993"/>
                      <a:gd name="connsiteX26" fmla="*/ 1168558 w 1301961"/>
                      <a:gd name="connsiteY26" fmla="*/ 847688 h 982993"/>
                      <a:gd name="connsiteX27" fmla="*/ 1206737 w 1301961"/>
                      <a:gd name="connsiteY27" fmla="*/ 982939 h 982993"/>
                      <a:gd name="connsiteX28" fmla="*/ 1087653 w 1301961"/>
                      <a:gd name="connsiteY28" fmla="*/ 859233 h 982993"/>
                      <a:gd name="connsiteX29" fmla="*/ 1057945 w 1301961"/>
                      <a:gd name="connsiteY29" fmla="*/ 809228 h 982993"/>
                      <a:gd name="connsiteX30" fmla="*/ 1054337 w 1301961"/>
                      <a:gd name="connsiteY30" fmla="*/ 805349 h 982993"/>
                      <a:gd name="connsiteX31" fmla="*/ 1050375 w 1301961"/>
                      <a:gd name="connsiteY31" fmla="*/ 808495 h 982993"/>
                      <a:gd name="connsiteX32" fmla="*/ 1032819 w 1301961"/>
                      <a:gd name="connsiteY32" fmla="*/ 844707 h 982993"/>
                      <a:gd name="connsiteX33" fmla="*/ 1021242 w 1301961"/>
                      <a:gd name="connsiteY33" fmla="*/ 905405 h 982993"/>
                      <a:gd name="connsiteX34" fmla="*/ 975359 w 1301961"/>
                      <a:gd name="connsiteY34" fmla="*/ 690546 h 982993"/>
                      <a:gd name="connsiteX35" fmla="*/ 693528 w 1301961"/>
                      <a:gd name="connsiteY35" fmla="*/ 307975 h 982993"/>
                      <a:gd name="connsiteX36" fmla="*/ 324774 w 1301961"/>
                      <a:gd name="connsiteY36" fmla="*/ 851715 h 982993"/>
                      <a:gd name="connsiteX37" fmla="*/ 16312 w 1301961"/>
                      <a:gd name="connsiteY37" fmla="*/ 878811 h 982993"/>
                      <a:gd name="connsiteX38" fmla="*/ 5359 w 1301961"/>
                      <a:gd name="connsiteY38" fmla="*/ 858806 h 982993"/>
                      <a:gd name="connsiteX0" fmla="*/ 5359 w 1301961"/>
                      <a:gd name="connsiteY0" fmla="*/ 858806 h 982993"/>
                      <a:gd name="connsiteX1" fmla="*/ 102894 w 1301961"/>
                      <a:gd name="connsiteY1" fmla="*/ 581120 h 982993"/>
                      <a:gd name="connsiteX2" fmla="*/ 609699 w 1301961"/>
                      <a:gd name="connsiteY2" fmla="*/ 39786 h 982993"/>
                      <a:gd name="connsiteX3" fmla="*/ 765011 w 1301961"/>
                      <a:gd name="connsiteY3" fmla="*/ 36771 h 982993"/>
                      <a:gd name="connsiteX4" fmla="*/ 1028719 w 1301961"/>
                      <a:gd name="connsiteY4" fmla="*/ 421063 h 982993"/>
                      <a:gd name="connsiteX5" fmla="*/ 1067203 w 1301961"/>
                      <a:gd name="connsiteY5" fmla="*/ 505582 h 982993"/>
                      <a:gd name="connsiteX6" fmla="*/ 1081875 w 1301961"/>
                      <a:gd name="connsiteY6" fmla="*/ 513919 h 982993"/>
                      <a:gd name="connsiteX7" fmla="*/ 1101942 w 1301961"/>
                      <a:gd name="connsiteY7" fmla="*/ 518792 h 982993"/>
                      <a:gd name="connsiteX8" fmla="*/ 1102564 w 1301961"/>
                      <a:gd name="connsiteY8" fmla="*/ 524011 h 982993"/>
                      <a:gd name="connsiteX9" fmla="*/ 1192585 w 1301961"/>
                      <a:gd name="connsiteY9" fmla="*/ 635831 h 982993"/>
                      <a:gd name="connsiteX10" fmla="*/ 1195221 w 1301961"/>
                      <a:gd name="connsiteY10" fmla="*/ 634583 h 982993"/>
                      <a:gd name="connsiteX11" fmla="*/ 1196614 w 1301961"/>
                      <a:gd name="connsiteY11" fmla="*/ 636389 h 982993"/>
                      <a:gd name="connsiteX12" fmla="*/ 1233448 w 1301961"/>
                      <a:gd name="connsiteY12" fmla="*/ 689048 h 982993"/>
                      <a:gd name="connsiteX13" fmla="*/ 1297412 w 1301961"/>
                      <a:gd name="connsiteY13" fmla="*/ 838853 h 982993"/>
                      <a:gd name="connsiteX14" fmla="*/ 1280449 w 1301961"/>
                      <a:gd name="connsiteY14" fmla="*/ 832732 h 982993"/>
                      <a:gd name="connsiteX15" fmla="*/ 1272136 w 1301961"/>
                      <a:gd name="connsiteY15" fmla="*/ 825700 h 982993"/>
                      <a:gd name="connsiteX16" fmla="*/ 1282264 w 1301961"/>
                      <a:gd name="connsiteY16" fmla="*/ 845751 h 982993"/>
                      <a:gd name="connsiteX17" fmla="*/ 1297165 w 1301961"/>
                      <a:gd name="connsiteY17" fmla="*/ 918097 h 982993"/>
                      <a:gd name="connsiteX18" fmla="*/ 1250023 w 1301961"/>
                      <a:gd name="connsiteY18" fmla="*/ 887669 h 982993"/>
                      <a:gd name="connsiteX19" fmla="*/ 1247558 w 1301961"/>
                      <a:gd name="connsiteY19" fmla="*/ 884939 h 982993"/>
                      <a:gd name="connsiteX20" fmla="*/ 1247181 w 1301961"/>
                      <a:gd name="connsiteY20" fmla="*/ 885921 h 982993"/>
                      <a:gd name="connsiteX21" fmla="*/ 1254829 w 1301961"/>
                      <a:gd name="connsiteY21" fmla="*/ 901063 h 982993"/>
                      <a:gd name="connsiteX22" fmla="*/ 1269730 w 1301961"/>
                      <a:gd name="connsiteY22" fmla="*/ 973408 h 982993"/>
                      <a:gd name="connsiteX23" fmla="*/ 1205730 w 1301961"/>
                      <a:gd name="connsiteY23" fmla="*/ 924311 h 982993"/>
                      <a:gd name="connsiteX24" fmla="*/ 1193755 w 1301961"/>
                      <a:gd name="connsiteY24" fmla="*/ 909548 h 982993"/>
                      <a:gd name="connsiteX25" fmla="*/ 1191108 w 1301961"/>
                      <a:gd name="connsiteY25" fmla="*/ 909154 h 982993"/>
                      <a:gd name="connsiteX26" fmla="*/ 1168558 w 1301961"/>
                      <a:gd name="connsiteY26" fmla="*/ 847688 h 982993"/>
                      <a:gd name="connsiteX27" fmla="*/ 1206737 w 1301961"/>
                      <a:gd name="connsiteY27" fmla="*/ 982939 h 982993"/>
                      <a:gd name="connsiteX28" fmla="*/ 1087653 w 1301961"/>
                      <a:gd name="connsiteY28" fmla="*/ 859233 h 982993"/>
                      <a:gd name="connsiteX29" fmla="*/ 1057945 w 1301961"/>
                      <a:gd name="connsiteY29" fmla="*/ 809228 h 982993"/>
                      <a:gd name="connsiteX30" fmla="*/ 1054337 w 1301961"/>
                      <a:gd name="connsiteY30" fmla="*/ 805349 h 982993"/>
                      <a:gd name="connsiteX31" fmla="*/ 1050375 w 1301961"/>
                      <a:gd name="connsiteY31" fmla="*/ 808495 h 982993"/>
                      <a:gd name="connsiteX32" fmla="*/ 1032819 w 1301961"/>
                      <a:gd name="connsiteY32" fmla="*/ 844707 h 982993"/>
                      <a:gd name="connsiteX33" fmla="*/ 1021242 w 1301961"/>
                      <a:gd name="connsiteY33" fmla="*/ 905405 h 982993"/>
                      <a:gd name="connsiteX34" fmla="*/ 975359 w 1301961"/>
                      <a:gd name="connsiteY34" fmla="*/ 690546 h 982993"/>
                      <a:gd name="connsiteX35" fmla="*/ 693528 w 1301961"/>
                      <a:gd name="connsiteY35" fmla="*/ 307975 h 982993"/>
                      <a:gd name="connsiteX36" fmla="*/ 324774 w 1301961"/>
                      <a:gd name="connsiteY36" fmla="*/ 851715 h 982993"/>
                      <a:gd name="connsiteX37" fmla="*/ 16312 w 1301961"/>
                      <a:gd name="connsiteY37" fmla="*/ 878811 h 982993"/>
                      <a:gd name="connsiteX38" fmla="*/ 5359 w 1301961"/>
                      <a:gd name="connsiteY38" fmla="*/ 858806 h 982993"/>
                      <a:gd name="connsiteX0" fmla="*/ 5359 w 1301961"/>
                      <a:gd name="connsiteY0" fmla="*/ 858806 h 1008764"/>
                      <a:gd name="connsiteX1" fmla="*/ 102894 w 1301961"/>
                      <a:gd name="connsiteY1" fmla="*/ 581120 h 1008764"/>
                      <a:gd name="connsiteX2" fmla="*/ 609699 w 1301961"/>
                      <a:gd name="connsiteY2" fmla="*/ 39786 h 1008764"/>
                      <a:gd name="connsiteX3" fmla="*/ 765011 w 1301961"/>
                      <a:gd name="connsiteY3" fmla="*/ 36771 h 1008764"/>
                      <a:gd name="connsiteX4" fmla="*/ 1028719 w 1301961"/>
                      <a:gd name="connsiteY4" fmla="*/ 421063 h 1008764"/>
                      <a:gd name="connsiteX5" fmla="*/ 1067203 w 1301961"/>
                      <a:gd name="connsiteY5" fmla="*/ 505582 h 1008764"/>
                      <a:gd name="connsiteX6" fmla="*/ 1081875 w 1301961"/>
                      <a:gd name="connsiteY6" fmla="*/ 513919 h 1008764"/>
                      <a:gd name="connsiteX7" fmla="*/ 1101942 w 1301961"/>
                      <a:gd name="connsiteY7" fmla="*/ 518792 h 1008764"/>
                      <a:gd name="connsiteX8" fmla="*/ 1102564 w 1301961"/>
                      <a:gd name="connsiteY8" fmla="*/ 524011 h 1008764"/>
                      <a:gd name="connsiteX9" fmla="*/ 1192585 w 1301961"/>
                      <a:gd name="connsiteY9" fmla="*/ 635831 h 1008764"/>
                      <a:gd name="connsiteX10" fmla="*/ 1195221 w 1301961"/>
                      <a:gd name="connsiteY10" fmla="*/ 634583 h 1008764"/>
                      <a:gd name="connsiteX11" fmla="*/ 1196614 w 1301961"/>
                      <a:gd name="connsiteY11" fmla="*/ 636389 h 1008764"/>
                      <a:gd name="connsiteX12" fmla="*/ 1233448 w 1301961"/>
                      <a:gd name="connsiteY12" fmla="*/ 689048 h 1008764"/>
                      <a:gd name="connsiteX13" fmla="*/ 1297412 w 1301961"/>
                      <a:gd name="connsiteY13" fmla="*/ 838853 h 1008764"/>
                      <a:gd name="connsiteX14" fmla="*/ 1280449 w 1301961"/>
                      <a:gd name="connsiteY14" fmla="*/ 832732 h 1008764"/>
                      <a:gd name="connsiteX15" fmla="*/ 1272136 w 1301961"/>
                      <a:gd name="connsiteY15" fmla="*/ 825700 h 1008764"/>
                      <a:gd name="connsiteX16" fmla="*/ 1282264 w 1301961"/>
                      <a:gd name="connsiteY16" fmla="*/ 845751 h 1008764"/>
                      <a:gd name="connsiteX17" fmla="*/ 1297165 w 1301961"/>
                      <a:gd name="connsiteY17" fmla="*/ 918097 h 1008764"/>
                      <a:gd name="connsiteX18" fmla="*/ 1250023 w 1301961"/>
                      <a:gd name="connsiteY18" fmla="*/ 887669 h 1008764"/>
                      <a:gd name="connsiteX19" fmla="*/ 1247558 w 1301961"/>
                      <a:gd name="connsiteY19" fmla="*/ 884939 h 1008764"/>
                      <a:gd name="connsiteX20" fmla="*/ 1247181 w 1301961"/>
                      <a:gd name="connsiteY20" fmla="*/ 885921 h 1008764"/>
                      <a:gd name="connsiteX21" fmla="*/ 1254829 w 1301961"/>
                      <a:gd name="connsiteY21" fmla="*/ 901063 h 1008764"/>
                      <a:gd name="connsiteX22" fmla="*/ 1269730 w 1301961"/>
                      <a:gd name="connsiteY22" fmla="*/ 973408 h 1008764"/>
                      <a:gd name="connsiteX23" fmla="*/ 1205730 w 1301961"/>
                      <a:gd name="connsiteY23" fmla="*/ 924311 h 1008764"/>
                      <a:gd name="connsiteX24" fmla="*/ 1193755 w 1301961"/>
                      <a:gd name="connsiteY24" fmla="*/ 909548 h 1008764"/>
                      <a:gd name="connsiteX25" fmla="*/ 1191108 w 1301961"/>
                      <a:gd name="connsiteY25" fmla="*/ 909154 h 1008764"/>
                      <a:gd name="connsiteX26" fmla="*/ 1168558 w 1301961"/>
                      <a:gd name="connsiteY26" fmla="*/ 847688 h 1008764"/>
                      <a:gd name="connsiteX27" fmla="*/ 1208368 w 1301961"/>
                      <a:gd name="connsiteY27" fmla="*/ 1008728 h 1008764"/>
                      <a:gd name="connsiteX28" fmla="*/ 1087653 w 1301961"/>
                      <a:gd name="connsiteY28" fmla="*/ 859233 h 1008764"/>
                      <a:gd name="connsiteX29" fmla="*/ 1057945 w 1301961"/>
                      <a:gd name="connsiteY29" fmla="*/ 809228 h 1008764"/>
                      <a:gd name="connsiteX30" fmla="*/ 1054337 w 1301961"/>
                      <a:gd name="connsiteY30" fmla="*/ 805349 h 1008764"/>
                      <a:gd name="connsiteX31" fmla="*/ 1050375 w 1301961"/>
                      <a:gd name="connsiteY31" fmla="*/ 808495 h 1008764"/>
                      <a:gd name="connsiteX32" fmla="*/ 1032819 w 1301961"/>
                      <a:gd name="connsiteY32" fmla="*/ 844707 h 1008764"/>
                      <a:gd name="connsiteX33" fmla="*/ 1021242 w 1301961"/>
                      <a:gd name="connsiteY33" fmla="*/ 905405 h 1008764"/>
                      <a:gd name="connsiteX34" fmla="*/ 975359 w 1301961"/>
                      <a:gd name="connsiteY34" fmla="*/ 690546 h 1008764"/>
                      <a:gd name="connsiteX35" fmla="*/ 693528 w 1301961"/>
                      <a:gd name="connsiteY35" fmla="*/ 307975 h 1008764"/>
                      <a:gd name="connsiteX36" fmla="*/ 324774 w 1301961"/>
                      <a:gd name="connsiteY36" fmla="*/ 851715 h 1008764"/>
                      <a:gd name="connsiteX37" fmla="*/ 16312 w 1301961"/>
                      <a:gd name="connsiteY37" fmla="*/ 878811 h 1008764"/>
                      <a:gd name="connsiteX38" fmla="*/ 5359 w 1301961"/>
                      <a:gd name="connsiteY38" fmla="*/ 858806 h 1008764"/>
                      <a:gd name="connsiteX0" fmla="*/ 5359 w 1301961"/>
                      <a:gd name="connsiteY0" fmla="*/ 858806 h 1008764"/>
                      <a:gd name="connsiteX1" fmla="*/ 102894 w 1301961"/>
                      <a:gd name="connsiteY1" fmla="*/ 581120 h 1008764"/>
                      <a:gd name="connsiteX2" fmla="*/ 609699 w 1301961"/>
                      <a:gd name="connsiteY2" fmla="*/ 39786 h 1008764"/>
                      <a:gd name="connsiteX3" fmla="*/ 765011 w 1301961"/>
                      <a:gd name="connsiteY3" fmla="*/ 36771 h 1008764"/>
                      <a:gd name="connsiteX4" fmla="*/ 1028719 w 1301961"/>
                      <a:gd name="connsiteY4" fmla="*/ 421063 h 1008764"/>
                      <a:gd name="connsiteX5" fmla="*/ 1067203 w 1301961"/>
                      <a:gd name="connsiteY5" fmla="*/ 505582 h 1008764"/>
                      <a:gd name="connsiteX6" fmla="*/ 1081875 w 1301961"/>
                      <a:gd name="connsiteY6" fmla="*/ 513919 h 1008764"/>
                      <a:gd name="connsiteX7" fmla="*/ 1101942 w 1301961"/>
                      <a:gd name="connsiteY7" fmla="*/ 518792 h 1008764"/>
                      <a:gd name="connsiteX8" fmla="*/ 1102564 w 1301961"/>
                      <a:gd name="connsiteY8" fmla="*/ 524011 h 1008764"/>
                      <a:gd name="connsiteX9" fmla="*/ 1192585 w 1301961"/>
                      <a:gd name="connsiteY9" fmla="*/ 635831 h 1008764"/>
                      <a:gd name="connsiteX10" fmla="*/ 1195221 w 1301961"/>
                      <a:gd name="connsiteY10" fmla="*/ 634583 h 1008764"/>
                      <a:gd name="connsiteX11" fmla="*/ 1196614 w 1301961"/>
                      <a:gd name="connsiteY11" fmla="*/ 636389 h 1008764"/>
                      <a:gd name="connsiteX12" fmla="*/ 1233448 w 1301961"/>
                      <a:gd name="connsiteY12" fmla="*/ 689048 h 1008764"/>
                      <a:gd name="connsiteX13" fmla="*/ 1297412 w 1301961"/>
                      <a:gd name="connsiteY13" fmla="*/ 838853 h 1008764"/>
                      <a:gd name="connsiteX14" fmla="*/ 1280449 w 1301961"/>
                      <a:gd name="connsiteY14" fmla="*/ 832732 h 1008764"/>
                      <a:gd name="connsiteX15" fmla="*/ 1272136 w 1301961"/>
                      <a:gd name="connsiteY15" fmla="*/ 825700 h 1008764"/>
                      <a:gd name="connsiteX16" fmla="*/ 1282264 w 1301961"/>
                      <a:gd name="connsiteY16" fmla="*/ 845751 h 1008764"/>
                      <a:gd name="connsiteX17" fmla="*/ 1297165 w 1301961"/>
                      <a:gd name="connsiteY17" fmla="*/ 918097 h 1008764"/>
                      <a:gd name="connsiteX18" fmla="*/ 1250023 w 1301961"/>
                      <a:gd name="connsiteY18" fmla="*/ 887669 h 1008764"/>
                      <a:gd name="connsiteX19" fmla="*/ 1247558 w 1301961"/>
                      <a:gd name="connsiteY19" fmla="*/ 884939 h 1008764"/>
                      <a:gd name="connsiteX20" fmla="*/ 1247181 w 1301961"/>
                      <a:gd name="connsiteY20" fmla="*/ 885921 h 1008764"/>
                      <a:gd name="connsiteX21" fmla="*/ 1254829 w 1301961"/>
                      <a:gd name="connsiteY21" fmla="*/ 901063 h 1008764"/>
                      <a:gd name="connsiteX22" fmla="*/ 1241026 w 1301961"/>
                      <a:gd name="connsiteY22" fmla="*/ 1002365 h 1008764"/>
                      <a:gd name="connsiteX23" fmla="*/ 1205730 w 1301961"/>
                      <a:gd name="connsiteY23" fmla="*/ 924311 h 1008764"/>
                      <a:gd name="connsiteX24" fmla="*/ 1193755 w 1301961"/>
                      <a:gd name="connsiteY24" fmla="*/ 909548 h 1008764"/>
                      <a:gd name="connsiteX25" fmla="*/ 1191108 w 1301961"/>
                      <a:gd name="connsiteY25" fmla="*/ 909154 h 1008764"/>
                      <a:gd name="connsiteX26" fmla="*/ 1168558 w 1301961"/>
                      <a:gd name="connsiteY26" fmla="*/ 847688 h 1008764"/>
                      <a:gd name="connsiteX27" fmla="*/ 1208368 w 1301961"/>
                      <a:gd name="connsiteY27" fmla="*/ 1008728 h 1008764"/>
                      <a:gd name="connsiteX28" fmla="*/ 1087653 w 1301961"/>
                      <a:gd name="connsiteY28" fmla="*/ 859233 h 1008764"/>
                      <a:gd name="connsiteX29" fmla="*/ 1057945 w 1301961"/>
                      <a:gd name="connsiteY29" fmla="*/ 809228 h 1008764"/>
                      <a:gd name="connsiteX30" fmla="*/ 1054337 w 1301961"/>
                      <a:gd name="connsiteY30" fmla="*/ 805349 h 1008764"/>
                      <a:gd name="connsiteX31" fmla="*/ 1050375 w 1301961"/>
                      <a:gd name="connsiteY31" fmla="*/ 808495 h 1008764"/>
                      <a:gd name="connsiteX32" fmla="*/ 1032819 w 1301961"/>
                      <a:gd name="connsiteY32" fmla="*/ 844707 h 1008764"/>
                      <a:gd name="connsiteX33" fmla="*/ 1021242 w 1301961"/>
                      <a:gd name="connsiteY33" fmla="*/ 905405 h 1008764"/>
                      <a:gd name="connsiteX34" fmla="*/ 975359 w 1301961"/>
                      <a:gd name="connsiteY34" fmla="*/ 690546 h 1008764"/>
                      <a:gd name="connsiteX35" fmla="*/ 693528 w 1301961"/>
                      <a:gd name="connsiteY35" fmla="*/ 307975 h 1008764"/>
                      <a:gd name="connsiteX36" fmla="*/ 324774 w 1301961"/>
                      <a:gd name="connsiteY36" fmla="*/ 851715 h 1008764"/>
                      <a:gd name="connsiteX37" fmla="*/ 16312 w 1301961"/>
                      <a:gd name="connsiteY37" fmla="*/ 878811 h 1008764"/>
                      <a:gd name="connsiteX38" fmla="*/ 5359 w 1301961"/>
                      <a:gd name="connsiteY38" fmla="*/ 858806 h 1008764"/>
                      <a:gd name="connsiteX0" fmla="*/ 5359 w 1301961"/>
                      <a:gd name="connsiteY0" fmla="*/ 858806 h 1008764"/>
                      <a:gd name="connsiteX1" fmla="*/ 102894 w 1301961"/>
                      <a:gd name="connsiteY1" fmla="*/ 581120 h 1008764"/>
                      <a:gd name="connsiteX2" fmla="*/ 609699 w 1301961"/>
                      <a:gd name="connsiteY2" fmla="*/ 39786 h 1008764"/>
                      <a:gd name="connsiteX3" fmla="*/ 765011 w 1301961"/>
                      <a:gd name="connsiteY3" fmla="*/ 36771 h 1008764"/>
                      <a:gd name="connsiteX4" fmla="*/ 1028719 w 1301961"/>
                      <a:gd name="connsiteY4" fmla="*/ 421063 h 1008764"/>
                      <a:gd name="connsiteX5" fmla="*/ 1067203 w 1301961"/>
                      <a:gd name="connsiteY5" fmla="*/ 505582 h 1008764"/>
                      <a:gd name="connsiteX6" fmla="*/ 1081875 w 1301961"/>
                      <a:gd name="connsiteY6" fmla="*/ 513919 h 1008764"/>
                      <a:gd name="connsiteX7" fmla="*/ 1101942 w 1301961"/>
                      <a:gd name="connsiteY7" fmla="*/ 518792 h 1008764"/>
                      <a:gd name="connsiteX8" fmla="*/ 1102564 w 1301961"/>
                      <a:gd name="connsiteY8" fmla="*/ 524011 h 1008764"/>
                      <a:gd name="connsiteX9" fmla="*/ 1192585 w 1301961"/>
                      <a:gd name="connsiteY9" fmla="*/ 635831 h 1008764"/>
                      <a:gd name="connsiteX10" fmla="*/ 1195221 w 1301961"/>
                      <a:gd name="connsiteY10" fmla="*/ 634583 h 1008764"/>
                      <a:gd name="connsiteX11" fmla="*/ 1196614 w 1301961"/>
                      <a:gd name="connsiteY11" fmla="*/ 636389 h 1008764"/>
                      <a:gd name="connsiteX12" fmla="*/ 1233448 w 1301961"/>
                      <a:gd name="connsiteY12" fmla="*/ 689048 h 1008764"/>
                      <a:gd name="connsiteX13" fmla="*/ 1297412 w 1301961"/>
                      <a:gd name="connsiteY13" fmla="*/ 838853 h 1008764"/>
                      <a:gd name="connsiteX14" fmla="*/ 1280449 w 1301961"/>
                      <a:gd name="connsiteY14" fmla="*/ 832732 h 1008764"/>
                      <a:gd name="connsiteX15" fmla="*/ 1272136 w 1301961"/>
                      <a:gd name="connsiteY15" fmla="*/ 825700 h 1008764"/>
                      <a:gd name="connsiteX16" fmla="*/ 1282264 w 1301961"/>
                      <a:gd name="connsiteY16" fmla="*/ 845751 h 1008764"/>
                      <a:gd name="connsiteX17" fmla="*/ 1297165 w 1301961"/>
                      <a:gd name="connsiteY17" fmla="*/ 918097 h 1008764"/>
                      <a:gd name="connsiteX18" fmla="*/ 1250023 w 1301961"/>
                      <a:gd name="connsiteY18" fmla="*/ 887669 h 1008764"/>
                      <a:gd name="connsiteX19" fmla="*/ 1247558 w 1301961"/>
                      <a:gd name="connsiteY19" fmla="*/ 884939 h 1008764"/>
                      <a:gd name="connsiteX20" fmla="*/ 1247181 w 1301961"/>
                      <a:gd name="connsiteY20" fmla="*/ 885921 h 1008764"/>
                      <a:gd name="connsiteX21" fmla="*/ 1254829 w 1301961"/>
                      <a:gd name="connsiteY21" fmla="*/ 901063 h 1008764"/>
                      <a:gd name="connsiteX22" fmla="*/ 1260772 w 1301961"/>
                      <a:gd name="connsiteY22" fmla="*/ 1006830 h 1008764"/>
                      <a:gd name="connsiteX23" fmla="*/ 1205730 w 1301961"/>
                      <a:gd name="connsiteY23" fmla="*/ 924311 h 1008764"/>
                      <a:gd name="connsiteX24" fmla="*/ 1193755 w 1301961"/>
                      <a:gd name="connsiteY24" fmla="*/ 909548 h 1008764"/>
                      <a:gd name="connsiteX25" fmla="*/ 1191108 w 1301961"/>
                      <a:gd name="connsiteY25" fmla="*/ 909154 h 1008764"/>
                      <a:gd name="connsiteX26" fmla="*/ 1168558 w 1301961"/>
                      <a:gd name="connsiteY26" fmla="*/ 847688 h 1008764"/>
                      <a:gd name="connsiteX27" fmla="*/ 1208368 w 1301961"/>
                      <a:gd name="connsiteY27" fmla="*/ 1008728 h 1008764"/>
                      <a:gd name="connsiteX28" fmla="*/ 1087653 w 1301961"/>
                      <a:gd name="connsiteY28" fmla="*/ 859233 h 1008764"/>
                      <a:gd name="connsiteX29" fmla="*/ 1057945 w 1301961"/>
                      <a:gd name="connsiteY29" fmla="*/ 809228 h 1008764"/>
                      <a:gd name="connsiteX30" fmla="*/ 1054337 w 1301961"/>
                      <a:gd name="connsiteY30" fmla="*/ 805349 h 1008764"/>
                      <a:gd name="connsiteX31" fmla="*/ 1050375 w 1301961"/>
                      <a:gd name="connsiteY31" fmla="*/ 808495 h 1008764"/>
                      <a:gd name="connsiteX32" fmla="*/ 1032819 w 1301961"/>
                      <a:gd name="connsiteY32" fmla="*/ 844707 h 1008764"/>
                      <a:gd name="connsiteX33" fmla="*/ 1021242 w 1301961"/>
                      <a:gd name="connsiteY33" fmla="*/ 905405 h 1008764"/>
                      <a:gd name="connsiteX34" fmla="*/ 975359 w 1301961"/>
                      <a:gd name="connsiteY34" fmla="*/ 690546 h 1008764"/>
                      <a:gd name="connsiteX35" fmla="*/ 693528 w 1301961"/>
                      <a:gd name="connsiteY35" fmla="*/ 307975 h 1008764"/>
                      <a:gd name="connsiteX36" fmla="*/ 324774 w 1301961"/>
                      <a:gd name="connsiteY36" fmla="*/ 851715 h 1008764"/>
                      <a:gd name="connsiteX37" fmla="*/ 16312 w 1301961"/>
                      <a:gd name="connsiteY37" fmla="*/ 878811 h 1008764"/>
                      <a:gd name="connsiteX38" fmla="*/ 5359 w 1301961"/>
                      <a:gd name="connsiteY38" fmla="*/ 858806 h 1008764"/>
                      <a:gd name="connsiteX0" fmla="*/ 5359 w 1301961"/>
                      <a:gd name="connsiteY0" fmla="*/ 858806 h 1014764"/>
                      <a:gd name="connsiteX1" fmla="*/ 102894 w 1301961"/>
                      <a:gd name="connsiteY1" fmla="*/ 581120 h 1014764"/>
                      <a:gd name="connsiteX2" fmla="*/ 609699 w 1301961"/>
                      <a:gd name="connsiteY2" fmla="*/ 39786 h 1014764"/>
                      <a:gd name="connsiteX3" fmla="*/ 765011 w 1301961"/>
                      <a:gd name="connsiteY3" fmla="*/ 36771 h 1014764"/>
                      <a:gd name="connsiteX4" fmla="*/ 1028719 w 1301961"/>
                      <a:gd name="connsiteY4" fmla="*/ 421063 h 1014764"/>
                      <a:gd name="connsiteX5" fmla="*/ 1067203 w 1301961"/>
                      <a:gd name="connsiteY5" fmla="*/ 505582 h 1014764"/>
                      <a:gd name="connsiteX6" fmla="*/ 1081875 w 1301961"/>
                      <a:gd name="connsiteY6" fmla="*/ 513919 h 1014764"/>
                      <a:gd name="connsiteX7" fmla="*/ 1101942 w 1301961"/>
                      <a:gd name="connsiteY7" fmla="*/ 518792 h 1014764"/>
                      <a:gd name="connsiteX8" fmla="*/ 1102564 w 1301961"/>
                      <a:gd name="connsiteY8" fmla="*/ 524011 h 1014764"/>
                      <a:gd name="connsiteX9" fmla="*/ 1192585 w 1301961"/>
                      <a:gd name="connsiteY9" fmla="*/ 635831 h 1014764"/>
                      <a:gd name="connsiteX10" fmla="*/ 1195221 w 1301961"/>
                      <a:gd name="connsiteY10" fmla="*/ 634583 h 1014764"/>
                      <a:gd name="connsiteX11" fmla="*/ 1196614 w 1301961"/>
                      <a:gd name="connsiteY11" fmla="*/ 636389 h 1014764"/>
                      <a:gd name="connsiteX12" fmla="*/ 1233448 w 1301961"/>
                      <a:gd name="connsiteY12" fmla="*/ 689048 h 1014764"/>
                      <a:gd name="connsiteX13" fmla="*/ 1297412 w 1301961"/>
                      <a:gd name="connsiteY13" fmla="*/ 838853 h 1014764"/>
                      <a:gd name="connsiteX14" fmla="*/ 1280449 w 1301961"/>
                      <a:gd name="connsiteY14" fmla="*/ 832732 h 1014764"/>
                      <a:gd name="connsiteX15" fmla="*/ 1272136 w 1301961"/>
                      <a:gd name="connsiteY15" fmla="*/ 825700 h 1014764"/>
                      <a:gd name="connsiteX16" fmla="*/ 1282264 w 1301961"/>
                      <a:gd name="connsiteY16" fmla="*/ 845751 h 1014764"/>
                      <a:gd name="connsiteX17" fmla="*/ 1297165 w 1301961"/>
                      <a:gd name="connsiteY17" fmla="*/ 918097 h 1014764"/>
                      <a:gd name="connsiteX18" fmla="*/ 1250023 w 1301961"/>
                      <a:gd name="connsiteY18" fmla="*/ 887669 h 1014764"/>
                      <a:gd name="connsiteX19" fmla="*/ 1247558 w 1301961"/>
                      <a:gd name="connsiteY19" fmla="*/ 884939 h 1014764"/>
                      <a:gd name="connsiteX20" fmla="*/ 1247181 w 1301961"/>
                      <a:gd name="connsiteY20" fmla="*/ 885921 h 1014764"/>
                      <a:gd name="connsiteX21" fmla="*/ 1254829 w 1301961"/>
                      <a:gd name="connsiteY21" fmla="*/ 901063 h 1014764"/>
                      <a:gd name="connsiteX22" fmla="*/ 1260772 w 1301961"/>
                      <a:gd name="connsiteY22" fmla="*/ 1006830 h 1014764"/>
                      <a:gd name="connsiteX23" fmla="*/ 1205730 w 1301961"/>
                      <a:gd name="connsiteY23" fmla="*/ 924311 h 1014764"/>
                      <a:gd name="connsiteX24" fmla="*/ 1193755 w 1301961"/>
                      <a:gd name="connsiteY24" fmla="*/ 909548 h 1014764"/>
                      <a:gd name="connsiteX25" fmla="*/ 1191108 w 1301961"/>
                      <a:gd name="connsiteY25" fmla="*/ 909154 h 1014764"/>
                      <a:gd name="connsiteX26" fmla="*/ 1168558 w 1301961"/>
                      <a:gd name="connsiteY26" fmla="*/ 847688 h 1014764"/>
                      <a:gd name="connsiteX27" fmla="*/ 1223568 w 1301961"/>
                      <a:gd name="connsiteY27" fmla="*/ 1014731 h 1014764"/>
                      <a:gd name="connsiteX28" fmla="*/ 1087653 w 1301961"/>
                      <a:gd name="connsiteY28" fmla="*/ 859233 h 1014764"/>
                      <a:gd name="connsiteX29" fmla="*/ 1057945 w 1301961"/>
                      <a:gd name="connsiteY29" fmla="*/ 809228 h 1014764"/>
                      <a:gd name="connsiteX30" fmla="*/ 1054337 w 1301961"/>
                      <a:gd name="connsiteY30" fmla="*/ 805349 h 1014764"/>
                      <a:gd name="connsiteX31" fmla="*/ 1050375 w 1301961"/>
                      <a:gd name="connsiteY31" fmla="*/ 808495 h 1014764"/>
                      <a:gd name="connsiteX32" fmla="*/ 1032819 w 1301961"/>
                      <a:gd name="connsiteY32" fmla="*/ 844707 h 1014764"/>
                      <a:gd name="connsiteX33" fmla="*/ 1021242 w 1301961"/>
                      <a:gd name="connsiteY33" fmla="*/ 905405 h 1014764"/>
                      <a:gd name="connsiteX34" fmla="*/ 975359 w 1301961"/>
                      <a:gd name="connsiteY34" fmla="*/ 690546 h 1014764"/>
                      <a:gd name="connsiteX35" fmla="*/ 693528 w 1301961"/>
                      <a:gd name="connsiteY35" fmla="*/ 307975 h 1014764"/>
                      <a:gd name="connsiteX36" fmla="*/ 324774 w 1301961"/>
                      <a:gd name="connsiteY36" fmla="*/ 851715 h 1014764"/>
                      <a:gd name="connsiteX37" fmla="*/ 16312 w 1301961"/>
                      <a:gd name="connsiteY37" fmla="*/ 878811 h 1014764"/>
                      <a:gd name="connsiteX38" fmla="*/ 5359 w 1301961"/>
                      <a:gd name="connsiteY38" fmla="*/ 858806 h 1014764"/>
                      <a:gd name="connsiteX0" fmla="*/ 5359 w 1301961"/>
                      <a:gd name="connsiteY0" fmla="*/ 858806 h 1014764"/>
                      <a:gd name="connsiteX1" fmla="*/ 102894 w 1301961"/>
                      <a:gd name="connsiteY1" fmla="*/ 581120 h 1014764"/>
                      <a:gd name="connsiteX2" fmla="*/ 609699 w 1301961"/>
                      <a:gd name="connsiteY2" fmla="*/ 39786 h 1014764"/>
                      <a:gd name="connsiteX3" fmla="*/ 765011 w 1301961"/>
                      <a:gd name="connsiteY3" fmla="*/ 36771 h 1014764"/>
                      <a:gd name="connsiteX4" fmla="*/ 1028719 w 1301961"/>
                      <a:gd name="connsiteY4" fmla="*/ 421063 h 1014764"/>
                      <a:gd name="connsiteX5" fmla="*/ 1067203 w 1301961"/>
                      <a:gd name="connsiteY5" fmla="*/ 505582 h 1014764"/>
                      <a:gd name="connsiteX6" fmla="*/ 1081875 w 1301961"/>
                      <a:gd name="connsiteY6" fmla="*/ 513919 h 1014764"/>
                      <a:gd name="connsiteX7" fmla="*/ 1101942 w 1301961"/>
                      <a:gd name="connsiteY7" fmla="*/ 518792 h 1014764"/>
                      <a:gd name="connsiteX8" fmla="*/ 1102564 w 1301961"/>
                      <a:gd name="connsiteY8" fmla="*/ 524011 h 1014764"/>
                      <a:gd name="connsiteX9" fmla="*/ 1192585 w 1301961"/>
                      <a:gd name="connsiteY9" fmla="*/ 635831 h 1014764"/>
                      <a:gd name="connsiteX10" fmla="*/ 1195221 w 1301961"/>
                      <a:gd name="connsiteY10" fmla="*/ 634583 h 1014764"/>
                      <a:gd name="connsiteX11" fmla="*/ 1196614 w 1301961"/>
                      <a:gd name="connsiteY11" fmla="*/ 636389 h 1014764"/>
                      <a:gd name="connsiteX12" fmla="*/ 1233448 w 1301961"/>
                      <a:gd name="connsiteY12" fmla="*/ 689048 h 1014764"/>
                      <a:gd name="connsiteX13" fmla="*/ 1297412 w 1301961"/>
                      <a:gd name="connsiteY13" fmla="*/ 838853 h 1014764"/>
                      <a:gd name="connsiteX14" fmla="*/ 1280449 w 1301961"/>
                      <a:gd name="connsiteY14" fmla="*/ 832732 h 1014764"/>
                      <a:gd name="connsiteX15" fmla="*/ 1272136 w 1301961"/>
                      <a:gd name="connsiteY15" fmla="*/ 825700 h 1014764"/>
                      <a:gd name="connsiteX16" fmla="*/ 1282264 w 1301961"/>
                      <a:gd name="connsiteY16" fmla="*/ 845751 h 1014764"/>
                      <a:gd name="connsiteX17" fmla="*/ 1297165 w 1301961"/>
                      <a:gd name="connsiteY17" fmla="*/ 918097 h 1014764"/>
                      <a:gd name="connsiteX18" fmla="*/ 1250023 w 1301961"/>
                      <a:gd name="connsiteY18" fmla="*/ 887669 h 1014764"/>
                      <a:gd name="connsiteX19" fmla="*/ 1247558 w 1301961"/>
                      <a:gd name="connsiteY19" fmla="*/ 884939 h 1014764"/>
                      <a:gd name="connsiteX20" fmla="*/ 1247181 w 1301961"/>
                      <a:gd name="connsiteY20" fmla="*/ 885921 h 1014764"/>
                      <a:gd name="connsiteX21" fmla="*/ 1254829 w 1301961"/>
                      <a:gd name="connsiteY21" fmla="*/ 901063 h 1014764"/>
                      <a:gd name="connsiteX22" fmla="*/ 1248660 w 1301961"/>
                      <a:gd name="connsiteY22" fmla="*/ 1012953 h 1014764"/>
                      <a:gd name="connsiteX23" fmla="*/ 1205730 w 1301961"/>
                      <a:gd name="connsiteY23" fmla="*/ 924311 h 1014764"/>
                      <a:gd name="connsiteX24" fmla="*/ 1193755 w 1301961"/>
                      <a:gd name="connsiteY24" fmla="*/ 909548 h 1014764"/>
                      <a:gd name="connsiteX25" fmla="*/ 1191108 w 1301961"/>
                      <a:gd name="connsiteY25" fmla="*/ 909154 h 1014764"/>
                      <a:gd name="connsiteX26" fmla="*/ 1168558 w 1301961"/>
                      <a:gd name="connsiteY26" fmla="*/ 847688 h 1014764"/>
                      <a:gd name="connsiteX27" fmla="*/ 1223568 w 1301961"/>
                      <a:gd name="connsiteY27" fmla="*/ 1014731 h 1014764"/>
                      <a:gd name="connsiteX28" fmla="*/ 1087653 w 1301961"/>
                      <a:gd name="connsiteY28" fmla="*/ 859233 h 1014764"/>
                      <a:gd name="connsiteX29" fmla="*/ 1057945 w 1301961"/>
                      <a:gd name="connsiteY29" fmla="*/ 809228 h 1014764"/>
                      <a:gd name="connsiteX30" fmla="*/ 1054337 w 1301961"/>
                      <a:gd name="connsiteY30" fmla="*/ 805349 h 1014764"/>
                      <a:gd name="connsiteX31" fmla="*/ 1050375 w 1301961"/>
                      <a:gd name="connsiteY31" fmla="*/ 808495 h 1014764"/>
                      <a:gd name="connsiteX32" fmla="*/ 1032819 w 1301961"/>
                      <a:gd name="connsiteY32" fmla="*/ 844707 h 1014764"/>
                      <a:gd name="connsiteX33" fmla="*/ 1021242 w 1301961"/>
                      <a:gd name="connsiteY33" fmla="*/ 905405 h 1014764"/>
                      <a:gd name="connsiteX34" fmla="*/ 975359 w 1301961"/>
                      <a:gd name="connsiteY34" fmla="*/ 690546 h 1014764"/>
                      <a:gd name="connsiteX35" fmla="*/ 693528 w 1301961"/>
                      <a:gd name="connsiteY35" fmla="*/ 307975 h 1014764"/>
                      <a:gd name="connsiteX36" fmla="*/ 324774 w 1301961"/>
                      <a:gd name="connsiteY36" fmla="*/ 851715 h 1014764"/>
                      <a:gd name="connsiteX37" fmla="*/ 16312 w 1301961"/>
                      <a:gd name="connsiteY37" fmla="*/ 878811 h 1014764"/>
                      <a:gd name="connsiteX38" fmla="*/ 5359 w 1301961"/>
                      <a:gd name="connsiteY38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32819 w 1301002"/>
                      <a:gd name="connsiteY32" fmla="*/ 844707 h 1014764"/>
                      <a:gd name="connsiteX33" fmla="*/ 1021242 w 1301002"/>
                      <a:gd name="connsiteY33" fmla="*/ 905405 h 1014764"/>
                      <a:gd name="connsiteX34" fmla="*/ 975359 w 1301002"/>
                      <a:gd name="connsiteY34" fmla="*/ 690546 h 1014764"/>
                      <a:gd name="connsiteX35" fmla="*/ 693528 w 1301002"/>
                      <a:gd name="connsiteY35" fmla="*/ 307975 h 1014764"/>
                      <a:gd name="connsiteX36" fmla="*/ 324774 w 1301002"/>
                      <a:gd name="connsiteY36" fmla="*/ 851715 h 1014764"/>
                      <a:gd name="connsiteX37" fmla="*/ 16312 w 1301002"/>
                      <a:gd name="connsiteY37" fmla="*/ 878811 h 1014764"/>
                      <a:gd name="connsiteX38" fmla="*/ 5359 w 1301002"/>
                      <a:gd name="connsiteY38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21242 w 1301002"/>
                      <a:gd name="connsiteY32" fmla="*/ 905405 h 1014764"/>
                      <a:gd name="connsiteX33" fmla="*/ 975359 w 1301002"/>
                      <a:gd name="connsiteY33" fmla="*/ 690546 h 1014764"/>
                      <a:gd name="connsiteX34" fmla="*/ 693528 w 1301002"/>
                      <a:gd name="connsiteY34" fmla="*/ 307975 h 1014764"/>
                      <a:gd name="connsiteX35" fmla="*/ 324774 w 1301002"/>
                      <a:gd name="connsiteY35" fmla="*/ 851715 h 1014764"/>
                      <a:gd name="connsiteX36" fmla="*/ 16312 w 1301002"/>
                      <a:gd name="connsiteY36" fmla="*/ 878811 h 1014764"/>
                      <a:gd name="connsiteX37" fmla="*/ 5359 w 1301002"/>
                      <a:gd name="connsiteY37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21242 w 1301002"/>
                      <a:gd name="connsiteY32" fmla="*/ 905405 h 1014764"/>
                      <a:gd name="connsiteX33" fmla="*/ 975359 w 1301002"/>
                      <a:gd name="connsiteY33" fmla="*/ 690546 h 1014764"/>
                      <a:gd name="connsiteX34" fmla="*/ 693528 w 1301002"/>
                      <a:gd name="connsiteY34" fmla="*/ 307975 h 1014764"/>
                      <a:gd name="connsiteX35" fmla="*/ 324774 w 1301002"/>
                      <a:gd name="connsiteY35" fmla="*/ 851715 h 1014764"/>
                      <a:gd name="connsiteX36" fmla="*/ 16312 w 1301002"/>
                      <a:gd name="connsiteY36" fmla="*/ 878811 h 1014764"/>
                      <a:gd name="connsiteX37" fmla="*/ 5359 w 1301002"/>
                      <a:gd name="connsiteY37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21242 w 1301002"/>
                      <a:gd name="connsiteY32" fmla="*/ 905405 h 1014764"/>
                      <a:gd name="connsiteX33" fmla="*/ 975359 w 1301002"/>
                      <a:gd name="connsiteY33" fmla="*/ 690546 h 1014764"/>
                      <a:gd name="connsiteX34" fmla="*/ 693528 w 1301002"/>
                      <a:gd name="connsiteY34" fmla="*/ 307975 h 1014764"/>
                      <a:gd name="connsiteX35" fmla="*/ 324774 w 1301002"/>
                      <a:gd name="connsiteY35" fmla="*/ 851715 h 1014764"/>
                      <a:gd name="connsiteX36" fmla="*/ 16312 w 1301002"/>
                      <a:gd name="connsiteY36" fmla="*/ 878811 h 1014764"/>
                      <a:gd name="connsiteX37" fmla="*/ 5359 w 1301002"/>
                      <a:gd name="connsiteY37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21242 w 1301002"/>
                      <a:gd name="connsiteY32" fmla="*/ 905405 h 1014764"/>
                      <a:gd name="connsiteX33" fmla="*/ 975359 w 1301002"/>
                      <a:gd name="connsiteY33" fmla="*/ 690546 h 1014764"/>
                      <a:gd name="connsiteX34" fmla="*/ 693528 w 1301002"/>
                      <a:gd name="connsiteY34" fmla="*/ 307975 h 1014764"/>
                      <a:gd name="connsiteX35" fmla="*/ 211206 w 1301002"/>
                      <a:gd name="connsiteY35" fmla="*/ 838448 h 1014764"/>
                      <a:gd name="connsiteX36" fmla="*/ 16312 w 1301002"/>
                      <a:gd name="connsiteY36" fmla="*/ 878811 h 1014764"/>
                      <a:gd name="connsiteX37" fmla="*/ 5359 w 1301002"/>
                      <a:gd name="connsiteY37" fmla="*/ 858806 h 1014764"/>
                      <a:gd name="connsiteX0" fmla="*/ 5359 w 1301002"/>
                      <a:gd name="connsiteY0" fmla="*/ 858806 h 1014764"/>
                      <a:gd name="connsiteX1" fmla="*/ 102894 w 1301002"/>
                      <a:gd name="connsiteY1" fmla="*/ 581120 h 1014764"/>
                      <a:gd name="connsiteX2" fmla="*/ 609699 w 1301002"/>
                      <a:gd name="connsiteY2" fmla="*/ 39786 h 1014764"/>
                      <a:gd name="connsiteX3" fmla="*/ 765011 w 1301002"/>
                      <a:gd name="connsiteY3" fmla="*/ 36771 h 1014764"/>
                      <a:gd name="connsiteX4" fmla="*/ 1028719 w 1301002"/>
                      <a:gd name="connsiteY4" fmla="*/ 421063 h 1014764"/>
                      <a:gd name="connsiteX5" fmla="*/ 1067203 w 1301002"/>
                      <a:gd name="connsiteY5" fmla="*/ 505582 h 1014764"/>
                      <a:gd name="connsiteX6" fmla="*/ 1081875 w 1301002"/>
                      <a:gd name="connsiteY6" fmla="*/ 513919 h 1014764"/>
                      <a:gd name="connsiteX7" fmla="*/ 1101942 w 1301002"/>
                      <a:gd name="connsiteY7" fmla="*/ 518792 h 1014764"/>
                      <a:gd name="connsiteX8" fmla="*/ 1102564 w 1301002"/>
                      <a:gd name="connsiteY8" fmla="*/ 524011 h 1014764"/>
                      <a:gd name="connsiteX9" fmla="*/ 1192585 w 1301002"/>
                      <a:gd name="connsiteY9" fmla="*/ 635831 h 1014764"/>
                      <a:gd name="connsiteX10" fmla="*/ 1195221 w 1301002"/>
                      <a:gd name="connsiteY10" fmla="*/ 634583 h 1014764"/>
                      <a:gd name="connsiteX11" fmla="*/ 1196614 w 1301002"/>
                      <a:gd name="connsiteY11" fmla="*/ 636389 h 1014764"/>
                      <a:gd name="connsiteX12" fmla="*/ 1233448 w 1301002"/>
                      <a:gd name="connsiteY12" fmla="*/ 689048 h 1014764"/>
                      <a:gd name="connsiteX13" fmla="*/ 1297412 w 1301002"/>
                      <a:gd name="connsiteY13" fmla="*/ 838853 h 1014764"/>
                      <a:gd name="connsiteX14" fmla="*/ 1280449 w 1301002"/>
                      <a:gd name="connsiteY14" fmla="*/ 832732 h 1014764"/>
                      <a:gd name="connsiteX15" fmla="*/ 1272136 w 1301002"/>
                      <a:gd name="connsiteY15" fmla="*/ 825700 h 1014764"/>
                      <a:gd name="connsiteX16" fmla="*/ 1282264 w 1301002"/>
                      <a:gd name="connsiteY16" fmla="*/ 845751 h 1014764"/>
                      <a:gd name="connsiteX17" fmla="*/ 1285320 w 1301002"/>
                      <a:gd name="connsiteY17" fmla="*/ 984914 h 1014764"/>
                      <a:gd name="connsiteX18" fmla="*/ 1250023 w 1301002"/>
                      <a:gd name="connsiteY18" fmla="*/ 887669 h 1014764"/>
                      <a:gd name="connsiteX19" fmla="*/ 1247558 w 1301002"/>
                      <a:gd name="connsiteY19" fmla="*/ 884939 h 1014764"/>
                      <a:gd name="connsiteX20" fmla="*/ 1247181 w 1301002"/>
                      <a:gd name="connsiteY20" fmla="*/ 885921 h 1014764"/>
                      <a:gd name="connsiteX21" fmla="*/ 1254829 w 1301002"/>
                      <a:gd name="connsiteY21" fmla="*/ 901063 h 1014764"/>
                      <a:gd name="connsiteX22" fmla="*/ 1248660 w 1301002"/>
                      <a:gd name="connsiteY22" fmla="*/ 1012953 h 1014764"/>
                      <a:gd name="connsiteX23" fmla="*/ 1205730 w 1301002"/>
                      <a:gd name="connsiteY23" fmla="*/ 924311 h 1014764"/>
                      <a:gd name="connsiteX24" fmla="*/ 1193755 w 1301002"/>
                      <a:gd name="connsiteY24" fmla="*/ 909548 h 1014764"/>
                      <a:gd name="connsiteX25" fmla="*/ 1191108 w 1301002"/>
                      <a:gd name="connsiteY25" fmla="*/ 909154 h 1014764"/>
                      <a:gd name="connsiteX26" fmla="*/ 1168558 w 1301002"/>
                      <a:gd name="connsiteY26" fmla="*/ 847688 h 1014764"/>
                      <a:gd name="connsiteX27" fmla="*/ 1223568 w 1301002"/>
                      <a:gd name="connsiteY27" fmla="*/ 1014731 h 1014764"/>
                      <a:gd name="connsiteX28" fmla="*/ 1087653 w 1301002"/>
                      <a:gd name="connsiteY28" fmla="*/ 859233 h 1014764"/>
                      <a:gd name="connsiteX29" fmla="*/ 1057945 w 1301002"/>
                      <a:gd name="connsiteY29" fmla="*/ 809228 h 1014764"/>
                      <a:gd name="connsiteX30" fmla="*/ 1054337 w 1301002"/>
                      <a:gd name="connsiteY30" fmla="*/ 805349 h 1014764"/>
                      <a:gd name="connsiteX31" fmla="*/ 1050375 w 1301002"/>
                      <a:gd name="connsiteY31" fmla="*/ 808495 h 1014764"/>
                      <a:gd name="connsiteX32" fmla="*/ 1021242 w 1301002"/>
                      <a:gd name="connsiteY32" fmla="*/ 905405 h 1014764"/>
                      <a:gd name="connsiteX33" fmla="*/ 975359 w 1301002"/>
                      <a:gd name="connsiteY33" fmla="*/ 690546 h 1014764"/>
                      <a:gd name="connsiteX34" fmla="*/ 693528 w 1301002"/>
                      <a:gd name="connsiteY34" fmla="*/ 307975 h 1014764"/>
                      <a:gd name="connsiteX35" fmla="*/ 173163 w 1301002"/>
                      <a:gd name="connsiteY35" fmla="*/ 826579 h 1014764"/>
                      <a:gd name="connsiteX36" fmla="*/ 16312 w 1301002"/>
                      <a:gd name="connsiteY36" fmla="*/ 878811 h 1014764"/>
                      <a:gd name="connsiteX37" fmla="*/ 5359 w 1301002"/>
                      <a:gd name="connsiteY37" fmla="*/ 858806 h 101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1301002" h="1014764">
                        <a:moveTo>
                          <a:pt x="5359" y="858806"/>
                        </a:moveTo>
                        <a:cubicBezTo>
                          <a:pt x="-13341" y="805100"/>
                          <a:pt x="16358" y="703478"/>
                          <a:pt x="102894" y="581120"/>
                        </a:cubicBezTo>
                        <a:cubicBezTo>
                          <a:pt x="201792" y="441282"/>
                          <a:pt x="492950" y="130633"/>
                          <a:pt x="609699" y="39786"/>
                        </a:cubicBezTo>
                        <a:cubicBezTo>
                          <a:pt x="661428" y="-12992"/>
                          <a:pt x="692684" y="-12509"/>
                          <a:pt x="765011" y="36771"/>
                        </a:cubicBezTo>
                        <a:cubicBezTo>
                          <a:pt x="822946" y="60263"/>
                          <a:pt x="944242" y="235531"/>
                          <a:pt x="1028719" y="421063"/>
                        </a:cubicBezTo>
                        <a:lnTo>
                          <a:pt x="1067203" y="505582"/>
                        </a:lnTo>
                        <a:lnTo>
                          <a:pt x="1081875" y="513919"/>
                        </a:lnTo>
                        <a:cubicBezTo>
                          <a:pt x="1087126" y="516903"/>
                          <a:pt x="1093095" y="519206"/>
                          <a:pt x="1101942" y="518792"/>
                        </a:cubicBezTo>
                        <a:cubicBezTo>
                          <a:pt x="1102149" y="520532"/>
                          <a:pt x="1102357" y="522271"/>
                          <a:pt x="1102564" y="524011"/>
                        </a:cubicBezTo>
                        <a:lnTo>
                          <a:pt x="1192585" y="635831"/>
                        </a:lnTo>
                        <a:lnTo>
                          <a:pt x="1195221" y="634583"/>
                        </a:lnTo>
                        <a:lnTo>
                          <a:pt x="1196614" y="636389"/>
                        </a:lnTo>
                        <a:cubicBezTo>
                          <a:pt x="1208610" y="652254"/>
                          <a:pt x="1221093" y="670032"/>
                          <a:pt x="1233448" y="689048"/>
                        </a:cubicBezTo>
                        <a:cubicBezTo>
                          <a:pt x="1282866" y="765110"/>
                          <a:pt x="1311503" y="832180"/>
                          <a:pt x="1297412" y="838853"/>
                        </a:cubicBezTo>
                        <a:cubicBezTo>
                          <a:pt x="1293889" y="840521"/>
                          <a:pt x="1288029" y="838256"/>
                          <a:pt x="1280449" y="832732"/>
                        </a:cubicBezTo>
                        <a:lnTo>
                          <a:pt x="1272136" y="825700"/>
                        </a:lnTo>
                        <a:lnTo>
                          <a:pt x="1282264" y="845751"/>
                        </a:lnTo>
                        <a:cubicBezTo>
                          <a:pt x="1300745" y="884905"/>
                          <a:pt x="1295540" y="980075"/>
                          <a:pt x="1285320" y="984914"/>
                        </a:cubicBezTo>
                        <a:cubicBezTo>
                          <a:pt x="1277145" y="988784"/>
                          <a:pt x="1271574" y="910057"/>
                          <a:pt x="1250023" y="887669"/>
                        </a:cubicBezTo>
                        <a:lnTo>
                          <a:pt x="1247558" y="884939"/>
                        </a:lnTo>
                        <a:lnTo>
                          <a:pt x="1247181" y="885921"/>
                        </a:lnTo>
                        <a:lnTo>
                          <a:pt x="1254829" y="901063"/>
                        </a:lnTo>
                        <a:cubicBezTo>
                          <a:pt x="1273310" y="940217"/>
                          <a:pt x="1258879" y="1008114"/>
                          <a:pt x="1248660" y="1012953"/>
                        </a:cubicBezTo>
                        <a:cubicBezTo>
                          <a:pt x="1238441" y="1017792"/>
                          <a:pt x="1234852" y="958427"/>
                          <a:pt x="1205730" y="924311"/>
                        </a:cubicBezTo>
                        <a:lnTo>
                          <a:pt x="1193755" y="909548"/>
                        </a:lnTo>
                        <a:lnTo>
                          <a:pt x="1191108" y="909154"/>
                        </a:lnTo>
                        <a:lnTo>
                          <a:pt x="1168558" y="847688"/>
                        </a:lnTo>
                        <a:cubicBezTo>
                          <a:pt x="1187038" y="886842"/>
                          <a:pt x="1237052" y="1012807"/>
                          <a:pt x="1223568" y="1014731"/>
                        </a:cubicBezTo>
                        <a:cubicBezTo>
                          <a:pt x="1210084" y="1016655"/>
                          <a:pt x="1137070" y="935296"/>
                          <a:pt x="1087653" y="859233"/>
                        </a:cubicBezTo>
                        <a:lnTo>
                          <a:pt x="1057945" y="809228"/>
                        </a:lnTo>
                        <a:lnTo>
                          <a:pt x="1054337" y="805349"/>
                        </a:lnTo>
                        <a:lnTo>
                          <a:pt x="1050375" y="808495"/>
                        </a:lnTo>
                        <a:lnTo>
                          <a:pt x="1021242" y="905405"/>
                        </a:lnTo>
                        <a:cubicBezTo>
                          <a:pt x="967736" y="896597"/>
                          <a:pt x="1029978" y="790118"/>
                          <a:pt x="975359" y="690546"/>
                        </a:cubicBezTo>
                        <a:cubicBezTo>
                          <a:pt x="888293" y="554572"/>
                          <a:pt x="738595" y="456269"/>
                          <a:pt x="693528" y="307975"/>
                        </a:cubicBezTo>
                        <a:cubicBezTo>
                          <a:pt x="532832" y="557911"/>
                          <a:pt x="218399" y="463586"/>
                          <a:pt x="173163" y="826579"/>
                        </a:cubicBezTo>
                        <a:cubicBezTo>
                          <a:pt x="27209" y="1005876"/>
                          <a:pt x="53293" y="923911"/>
                          <a:pt x="16312" y="878811"/>
                        </a:cubicBezTo>
                        <a:cubicBezTo>
                          <a:pt x="11690" y="873173"/>
                          <a:pt x="8031" y="866479"/>
                          <a:pt x="5359" y="858806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847" name="Csoportba foglalás 846"/>
                  <p:cNvGrpSpPr/>
                  <p:nvPr/>
                </p:nvGrpSpPr>
                <p:grpSpPr>
                  <a:xfrm rot="21318462">
                    <a:off x="10141624" y="2573884"/>
                    <a:ext cx="539371" cy="487865"/>
                    <a:chOff x="10893956" y="1737895"/>
                    <a:chExt cx="539371" cy="487865"/>
                  </a:xfrm>
                </p:grpSpPr>
                <p:grpSp>
                  <p:nvGrpSpPr>
                    <p:cNvPr id="849" name="Csoportba foglalás 848"/>
                    <p:cNvGrpSpPr/>
                    <p:nvPr/>
                  </p:nvGrpSpPr>
                  <p:grpSpPr>
                    <a:xfrm rot="1783802" flipH="1">
                      <a:off x="10893956" y="1737895"/>
                      <a:ext cx="539371" cy="487865"/>
                      <a:chOff x="7663158" y="2232971"/>
                      <a:chExt cx="766641" cy="842366"/>
                    </a:xfrm>
                  </p:grpSpPr>
                  <p:sp>
                    <p:nvSpPr>
                      <p:cNvPr id="851" name="Ellipszis 42"/>
                      <p:cNvSpPr/>
                      <p:nvPr/>
                    </p:nvSpPr>
                    <p:spPr>
                      <a:xfrm rot="9068101">
                        <a:off x="7789135" y="2232971"/>
                        <a:ext cx="640664" cy="600663"/>
                      </a:xfrm>
                      <a:custGeom>
                        <a:avLst/>
                        <a:gdLst>
                          <a:gd name="connsiteX0" fmla="*/ 0 w 738119"/>
                          <a:gd name="connsiteY0" fmla="*/ 338046 h 676092"/>
                          <a:gd name="connsiteX1" fmla="*/ 369060 w 738119"/>
                          <a:gd name="connsiteY1" fmla="*/ 0 h 676092"/>
                          <a:gd name="connsiteX2" fmla="*/ 738120 w 738119"/>
                          <a:gd name="connsiteY2" fmla="*/ 338046 h 676092"/>
                          <a:gd name="connsiteX3" fmla="*/ 369060 w 738119"/>
                          <a:gd name="connsiteY3" fmla="*/ 676092 h 676092"/>
                          <a:gd name="connsiteX4" fmla="*/ 0 w 738119"/>
                          <a:gd name="connsiteY4" fmla="*/ 338046 h 676092"/>
                          <a:gd name="connsiteX0" fmla="*/ 0 w 807392"/>
                          <a:gd name="connsiteY0" fmla="*/ 564397 h 709538"/>
                          <a:gd name="connsiteX1" fmla="*/ 438332 w 807392"/>
                          <a:gd name="connsiteY1" fmla="*/ 4678 h 709538"/>
                          <a:gd name="connsiteX2" fmla="*/ 807392 w 807392"/>
                          <a:gd name="connsiteY2" fmla="*/ 342724 h 709538"/>
                          <a:gd name="connsiteX3" fmla="*/ 438332 w 807392"/>
                          <a:gd name="connsiteY3" fmla="*/ 680770 h 709538"/>
                          <a:gd name="connsiteX4" fmla="*/ 0 w 807392"/>
                          <a:gd name="connsiteY4" fmla="*/ 564397 h 709538"/>
                          <a:gd name="connsiteX0" fmla="*/ 342 w 807734"/>
                          <a:gd name="connsiteY0" fmla="*/ 564397 h 812714"/>
                          <a:gd name="connsiteX1" fmla="*/ 438674 w 807734"/>
                          <a:gd name="connsiteY1" fmla="*/ 4678 h 812714"/>
                          <a:gd name="connsiteX2" fmla="*/ 807734 w 807734"/>
                          <a:gd name="connsiteY2" fmla="*/ 342724 h 812714"/>
                          <a:gd name="connsiteX3" fmla="*/ 511777 w 807734"/>
                          <a:gd name="connsiteY3" fmla="*/ 806891 h 812714"/>
                          <a:gd name="connsiteX4" fmla="*/ 342 w 807734"/>
                          <a:gd name="connsiteY4" fmla="*/ 564397 h 812714"/>
                          <a:gd name="connsiteX0" fmla="*/ 242 w 807634"/>
                          <a:gd name="connsiteY0" fmla="*/ 564397 h 834088"/>
                          <a:gd name="connsiteX1" fmla="*/ 438574 w 807634"/>
                          <a:gd name="connsiteY1" fmla="*/ 4678 h 834088"/>
                          <a:gd name="connsiteX2" fmla="*/ 807634 w 807634"/>
                          <a:gd name="connsiteY2" fmla="*/ 342724 h 834088"/>
                          <a:gd name="connsiteX3" fmla="*/ 499634 w 807634"/>
                          <a:gd name="connsiteY3" fmla="*/ 828801 h 834088"/>
                          <a:gd name="connsiteX4" fmla="*/ 242 w 807634"/>
                          <a:gd name="connsiteY4" fmla="*/ 564397 h 834088"/>
                          <a:gd name="connsiteX0" fmla="*/ 4399 w 811791"/>
                          <a:gd name="connsiteY0" fmla="*/ 402843 h 671880"/>
                          <a:gd name="connsiteX1" fmla="*/ 290660 w 811791"/>
                          <a:gd name="connsiteY1" fmla="*/ 16163 h 671880"/>
                          <a:gd name="connsiteX2" fmla="*/ 811791 w 811791"/>
                          <a:gd name="connsiteY2" fmla="*/ 181170 h 671880"/>
                          <a:gd name="connsiteX3" fmla="*/ 503791 w 811791"/>
                          <a:gd name="connsiteY3" fmla="*/ 667247 h 671880"/>
                          <a:gd name="connsiteX4" fmla="*/ 4399 w 811791"/>
                          <a:gd name="connsiteY4" fmla="*/ 402843 h 671880"/>
                          <a:gd name="connsiteX0" fmla="*/ 10346 w 817738"/>
                          <a:gd name="connsiteY0" fmla="*/ 515682 h 784719"/>
                          <a:gd name="connsiteX1" fmla="*/ 296607 w 817738"/>
                          <a:gd name="connsiteY1" fmla="*/ 129002 h 784719"/>
                          <a:gd name="connsiteX2" fmla="*/ 817738 w 817738"/>
                          <a:gd name="connsiteY2" fmla="*/ 294009 h 784719"/>
                          <a:gd name="connsiteX3" fmla="*/ 509738 w 817738"/>
                          <a:gd name="connsiteY3" fmla="*/ 780086 h 784719"/>
                          <a:gd name="connsiteX4" fmla="*/ 10346 w 817738"/>
                          <a:gd name="connsiteY4" fmla="*/ 515682 h 784719"/>
                          <a:gd name="connsiteX0" fmla="*/ 10346 w 817738"/>
                          <a:gd name="connsiteY0" fmla="*/ 515682 h 789307"/>
                          <a:gd name="connsiteX1" fmla="*/ 296607 w 817738"/>
                          <a:gd name="connsiteY1" fmla="*/ 129002 h 789307"/>
                          <a:gd name="connsiteX2" fmla="*/ 817738 w 817738"/>
                          <a:gd name="connsiteY2" fmla="*/ 294009 h 789307"/>
                          <a:gd name="connsiteX3" fmla="*/ 509738 w 817738"/>
                          <a:gd name="connsiteY3" fmla="*/ 780086 h 789307"/>
                          <a:gd name="connsiteX4" fmla="*/ 10346 w 817738"/>
                          <a:gd name="connsiteY4" fmla="*/ 515682 h 789307"/>
                          <a:gd name="connsiteX0" fmla="*/ 7684 w 815076"/>
                          <a:gd name="connsiteY0" fmla="*/ 515682 h 867736"/>
                          <a:gd name="connsiteX1" fmla="*/ 293945 w 815076"/>
                          <a:gd name="connsiteY1" fmla="*/ 129002 h 867736"/>
                          <a:gd name="connsiteX2" fmla="*/ 815076 w 815076"/>
                          <a:gd name="connsiteY2" fmla="*/ 294009 h 867736"/>
                          <a:gd name="connsiteX3" fmla="*/ 462922 w 815076"/>
                          <a:gd name="connsiteY3" fmla="*/ 860425 h 867736"/>
                          <a:gd name="connsiteX4" fmla="*/ 7684 w 815076"/>
                          <a:gd name="connsiteY4" fmla="*/ 515682 h 867736"/>
                          <a:gd name="connsiteX0" fmla="*/ 7684 w 815076"/>
                          <a:gd name="connsiteY0" fmla="*/ 515682 h 877431"/>
                          <a:gd name="connsiteX1" fmla="*/ 293945 w 815076"/>
                          <a:gd name="connsiteY1" fmla="*/ 129002 h 877431"/>
                          <a:gd name="connsiteX2" fmla="*/ 815076 w 815076"/>
                          <a:gd name="connsiteY2" fmla="*/ 294009 h 877431"/>
                          <a:gd name="connsiteX3" fmla="*/ 462922 w 815076"/>
                          <a:gd name="connsiteY3" fmla="*/ 860425 h 877431"/>
                          <a:gd name="connsiteX4" fmla="*/ 7684 w 815076"/>
                          <a:gd name="connsiteY4" fmla="*/ 515682 h 877431"/>
                          <a:gd name="connsiteX0" fmla="*/ 2722 w 829901"/>
                          <a:gd name="connsiteY0" fmla="*/ 534084 h 768586"/>
                          <a:gd name="connsiteX1" fmla="*/ 308770 w 829901"/>
                          <a:gd name="connsiteY1" fmla="*/ 25025 h 768586"/>
                          <a:gd name="connsiteX2" fmla="*/ 829901 w 829901"/>
                          <a:gd name="connsiteY2" fmla="*/ 190032 h 768586"/>
                          <a:gd name="connsiteX3" fmla="*/ 477747 w 829901"/>
                          <a:gd name="connsiteY3" fmla="*/ 756448 h 768586"/>
                          <a:gd name="connsiteX4" fmla="*/ 2722 w 829901"/>
                          <a:gd name="connsiteY4" fmla="*/ 534084 h 768586"/>
                          <a:gd name="connsiteX0" fmla="*/ 2723 w 829902"/>
                          <a:gd name="connsiteY0" fmla="*/ 534084 h 765499"/>
                          <a:gd name="connsiteX1" fmla="*/ 308771 w 829902"/>
                          <a:gd name="connsiteY1" fmla="*/ 25025 h 765499"/>
                          <a:gd name="connsiteX2" fmla="*/ 829902 w 829902"/>
                          <a:gd name="connsiteY2" fmla="*/ 190032 h 765499"/>
                          <a:gd name="connsiteX3" fmla="*/ 477748 w 829902"/>
                          <a:gd name="connsiteY3" fmla="*/ 756448 h 765499"/>
                          <a:gd name="connsiteX4" fmla="*/ 2723 w 829902"/>
                          <a:gd name="connsiteY4" fmla="*/ 534084 h 765499"/>
                          <a:gd name="connsiteX0" fmla="*/ 2008 w 829187"/>
                          <a:gd name="connsiteY0" fmla="*/ 553522 h 784937"/>
                          <a:gd name="connsiteX1" fmla="*/ 308056 w 829187"/>
                          <a:gd name="connsiteY1" fmla="*/ 44463 h 784937"/>
                          <a:gd name="connsiteX2" fmla="*/ 829187 w 829187"/>
                          <a:gd name="connsiteY2" fmla="*/ 209470 h 784937"/>
                          <a:gd name="connsiteX3" fmla="*/ 477033 w 829187"/>
                          <a:gd name="connsiteY3" fmla="*/ 775886 h 784937"/>
                          <a:gd name="connsiteX4" fmla="*/ 2008 w 829187"/>
                          <a:gd name="connsiteY4" fmla="*/ 553522 h 784937"/>
                          <a:gd name="connsiteX0" fmla="*/ 14831 w 842010"/>
                          <a:gd name="connsiteY0" fmla="*/ 528212 h 759627"/>
                          <a:gd name="connsiteX1" fmla="*/ 320879 w 842010"/>
                          <a:gd name="connsiteY1" fmla="*/ 19153 h 759627"/>
                          <a:gd name="connsiteX2" fmla="*/ 842010 w 842010"/>
                          <a:gd name="connsiteY2" fmla="*/ 184160 h 759627"/>
                          <a:gd name="connsiteX3" fmla="*/ 489856 w 842010"/>
                          <a:gd name="connsiteY3" fmla="*/ 750576 h 759627"/>
                          <a:gd name="connsiteX4" fmla="*/ 14831 w 842010"/>
                          <a:gd name="connsiteY4" fmla="*/ 528212 h 759627"/>
                          <a:gd name="connsiteX0" fmla="*/ 2540 w 731894"/>
                          <a:gd name="connsiteY0" fmla="*/ 537217 h 772313"/>
                          <a:gd name="connsiteX1" fmla="*/ 308588 w 731894"/>
                          <a:gd name="connsiteY1" fmla="*/ 28158 h 772313"/>
                          <a:gd name="connsiteX2" fmla="*/ 731894 w 731894"/>
                          <a:gd name="connsiteY2" fmla="*/ 182053 h 772313"/>
                          <a:gd name="connsiteX3" fmla="*/ 477565 w 731894"/>
                          <a:gd name="connsiteY3" fmla="*/ 759581 h 772313"/>
                          <a:gd name="connsiteX4" fmla="*/ 2540 w 731894"/>
                          <a:gd name="connsiteY4" fmla="*/ 537217 h 772313"/>
                          <a:gd name="connsiteX0" fmla="*/ 2540 w 765892"/>
                          <a:gd name="connsiteY0" fmla="*/ 537217 h 772313"/>
                          <a:gd name="connsiteX1" fmla="*/ 308588 w 765892"/>
                          <a:gd name="connsiteY1" fmla="*/ 28158 h 772313"/>
                          <a:gd name="connsiteX2" fmla="*/ 731894 w 765892"/>
                          <a:gd name="connsiteY2" fmla="*/ 182053 h 772313"/>
                          <a:gd name="connsiteX3" fmla="*/ 477565 w 765892"/>
                          <a:gd name="connsiteY3" fmla="*/ 759581 h 772313"/>
                          <a:gd name="connsiteX4" fmla="*/ 2540 w 765892"/>
                          <a:gd name="connsiteY4" fmla="*/ 537217 h 772313"/>
                          <a:gd name="connsiteX0" fmla="*/ 16303 w 779655"/>
                          <a:gd name="connsiteY0" fmla="*/ 537217 h 796434"/>
                          <a:gd name="connsiteX1" fmla="*/ 322351 w 779655"/>
                          <a:gd name="connsiteY1" fmla="*/ 28158 h 796434"/>
                          <a:gd name="connsiteX2" fmla="*/ 745657 w 779655"/>
                          <a:gd name="connsiteY2" fmla="*/ 182053 h 796434"/>
                          <a:gd name="connsiteX3" fmla="*/ 491328 w 779655"/>
                          <a:gd name="connsiteY3" fmla="*/ 759581 h 796434"/>
                          <a:gd name="connsiteX4" fmla="*/ 16303 w 779655"/>
                          <a:gd name="connsiteY4" fmla="*/ 537217 h 796434"/>
                          <a:gd name="connsiteX0" fmla="*/ 2369 w 765721"/>
                          <a:gd name="connsiteY0" fmla="*/ 438093 h 671505"/>
                          <a:gd name="connsiteX1" fmla="*/ 313081 w 765721"/>
                          <a:gd name="connsiteY1" fmla="*/ 133981 h 671505"/>
                          <a:gd name="connsiteX2" fmla="*/ 731723 w 765721"/>
                          <a:gd name="connsiteY2" fmla="*/ 82929 h 671505"/>
                          <a:gd name="connsiteX3" fmla="*/ 477394 w 765721"/>
                          <a:gd name="connsiteY3" fmla="*/ 660457 h 671505"/>
                          <a:gd name="connsiteX4" fmla="*/ 2369 w 765721"/>
                          <a:gd name="connsiteY4" fmla="*/ 438093 h 671505"/>
                          <a:gd name="connsiteX0" fmla="*/ 347 w 763699"/>
                          <a:gd name="connsiteY0" fmla="*/ 438093 h 697345"/>
                          <a:gd name="connsiteX1" fmla="*/ 311059 w 763699"/>
                          <a:gd name="connsiteY1" fmla="*/ 133981 h 697345"/>
                          <a:gd name="connsiteX2" fmla="*/ 729701 w 763699"/>
                          <a:gd name="connsiteY2" fmla="*/ 82929 h 697345"/>
                          <a:gd name="connsiteX3" fmla="*/ 475372 w 763699"/>
                          <a:gd name="connsiteY3" fmla="*/ 660457 h 697345"/>
                          <a:gd name="connsiteX4" fmla="*/ 347 w 763699"/>
                          <a:gd name="connsiteY4" fmla="*/ 438093 h 697345"/>
                          <a:gd name="connsiteX0" fmla="*/ 629 w 763981"/>
                          <a:gd name="connsiteY0" fmla="*/ 412440 h 644884"/>
                          <a:gd name="connsiteX1" fmla="*/ 382535 w 763981"/>
                          <a:gd name="connsiteY1" fmla="*/ 254177 h 644884"/>
                          <a:gd name="connsiteX2" fmla="*/ 729983 w 763981"/>
                          <a:gd name="connsiteY2" fmla="*/ 57276 h 644884"/>
                          <a:gd name="connsiteX3" fmla="*/ 475654 w 763981"/>
                          <a:gd name="connsiteY3" fmla="*/ 634804 h 644884"/>
                          <a:gd name="connsiteX4" fmla="*/ 629 w 763981"/>
                          <a:gd name="connsiteY4" fmla="*/ 412440 h 644884"/>
                          <a:gd name="connsiteX0" fmla="*/ 6090 w 769442"/>
                          <a:gd name="connsiteY0" fmla="*/ 412440 h 675141"/>
                          <a:gd name="connsiteX1" fmla="*/ 387996 w 769442"/>
                          <a:gd name="connsiteY1" fmla="*/ 254177 h 675141"/>
                          <a:gd name="connsiteX2" fmla="*/ 735444 w 769442"/>
                          <a:gd name="connsiteY2" fmla="*/ 57276 h 675141"/>
                          <a:gd name="connsiteX3" fmla="*/ 481115 w 769442"/>
                          <a:gd name="connsiteY3" fmla="*/ 634804 h 675141"/>
                          <a:gd name="connsiteX4" fmla="*/ 6090 w 769442"/>
                          <a:gd name="connsiteY4" fmla="*/ 412440 h 675141"/>
                          <a:gd name="connsiteX0" fmla="*/ 1123 w 764475"/>
                          <a:gd name="connsiteY0" fmla="*/ 419971 h 652756"/>
                          <a:gd name="connsiteX1" fmla="*/ 355893 w 764475"/>
                          <a:gd name="connsiteY1" fmla="*/ 207402 h 652756"/>
                          <a:gd name="connsiteX2" fmla="*/ 730477 w 764475"/>
                          <a:gd name="connsiteY2" fmla="*/ 64807 h 652756"/>
                          <a:gd name="connsiteX3" fmla="*/ 476148 w 764475"/>
                          <a:gd name="connsiteY3" fmla="*/ 642335 h 652756"/>
                          <a:gd name="connsiteX4" fmla="*/ 1123 w 764475"/>
                          <a:gd name="connsiteY4" fmla="*/ 419971 h 652756"/>
                          <a:gd name="connsiteX0" fmla="*/ 4000 w 767352"/>
                          <a:gd name="connsiteY0" fmla="*/ 419971 h 675457"/>
                          <a:gd name="connsiteX1" fmla="*/ 358770 w 767352"/>
                          <a:gd name="connsiteY1" fmla="*/ 207402 h 675457"/>
                          <a:gd name="connsiteX2" fmla="*/ 733354 w 767352"/>
                          <a:gd name="connsiteY2" fmla="*/ 64807 h 675457"/>
                          <a:gd name="connsiteX3" fmla="*/ 479025 w 767352"/>
                          <a:gd name="connsiteY3" fmla="*/ 642335 h 675457"/>
                          <a:gd name="connsiteX4" fmla="*/ 4000 w 767352"/>
                          <a:gd name="connsiteY4" fmla="*/ 419971 h 675457"/>
                          <a:gd name="connsiteX0" fmla="*/ 8052 w 771404"/>
                          <a:gd name="connsiteY0" fmla="*/ 415810 h 671296"/>
                          <a:gd name="connsiteX1" fmla="*/ 196832 w 771404"/>
                          <a:gd name="connsiteY1" fmla="*/ 228124 h 671296"/>
                          <a:gd name="connsiteX2" fmla="*/ 362822 w 771404"/>
                          <a:gd name="connsiteY2" fmla="*/ 203241 h 671296"/>
                          <a:gd name="connsiteX3" fmla="*/ 737406 w 771404"/>
                          <a:gd name="connsiteY3" fmla="*/ 60646 h 671296"/>
                          <a:gd name="connsiteX4" fmla="*/ 483077 w 771404"/>
                          <a:gd name="connsiteY4" fmla="*/ 638174 h 671296"/>
                          <a:gd name="connsiteX5" fmla="*/ 8052 w 771404"/>
                          <a:gd name="connsiteY5" fmla="*/ 415810 h 671296"/>
                          <a:gd name="connsiteX0" fmla="*/ 16183 w 779535"/>
                          <a:gd name="connsiteY0" fmla="*/ 415810 h 671296"/>
                          <a:gd name="connsiteX1" fmla="*/ 204963 w 779535"/>
                          <a:gd name="connsiteY1" fmla="*/ 228124 h 671296"/>
                          <a:gd name="connsiteX2" fmla="*/ 370953 w 779535"/>
                          <a:gd name="connsiteY2" fmla="*/ 203241 h 671296"/>
                          <a:gd name="connsiteX3" fmla="*/ 745537 w 779535"/>
                          <a:gd name="connsiteY3" fmla="*/ 60646 h 671296"/>
                          <a:gd name="connsiteX4" fmla="*/ 491208 w 779535"/>
                          <a:gd name="connsiteY4" fmla="*/ 638174 h 671296"/>
                          <a:gd name="connsiteX5" fmla="*/ 16183 w 779535"/>
                          <a:gd name="connsiteY5" fmla="*/ 415810 h 671296"/>
                          <a:gd name="connsiteX0" fmla="*/ 15429 w 778781"/>
                          <a:gd name="connsiteY0" fmla="*/ 418284 h 650235"/>
                          <a:gd name="connsiteX1" fmla="*/ 208145 w 778781"/>
                          <a:gd name="connsiteY1" fmla="*/ 344715 h 650235"/>
                          <a:gd name="connsiteX2" fmla="*/ 370199 w 778781"/>
                          <a:gd name="connsiteY2" fmla="*/ 205715 h 650235"/>
                          <a:gd name="connsiteX3" fmla="*/ 744783 w 778781"/>
                          <a:gd name="connsiteY3" fmla="*/ 63120 h 650235"/>
                          <a:gd name="connsiteX4" fmla="*/ 490454 w 778781"/>
                          <a:gd name="connsiteY4" fmla="*/ 640648 h 650235"/>
                          <a:gd name="connsiteX5" fmla="*/ 15429 w 778781"/>
                          <a:gd name="connsiteY5" fmla="*/ 418284 h 650235"/>
                          <a:gd name="connsiteX0" fmla="*/ 17261 w 780613"/>
                          <a:gd name="connsiteY0" fmla="*/ 418284 h 666153"/>
                          <a:gd name="connsiteX1" fmla="*/ 209977 w 780613"/>
                          <a:gd name="connsiteY1" fmla="*/ 344715 h 666153"/>
                          <a:gd name="connsiteX2" fmla="*/ 372031 w 780613"/>
                          <a:gd name="connsiteY2" fmla="*/ 205715 h 666153"/>
                          <a:gd name="connsiteX3" fmla="*/ 746615 w 780613"/>
                          <a:gd name="connsiteY3" fmla="*/ 63120 h 666153"/>
                          <a:gd name="connsiteX4" fmla="*/ 492286 w 780613"/>
                          <a:gd name="connsiteY4" fmla="*/ 640648 h 666153"/>
                          <a:gd name="connsiteX5" fmla="*/ 17261 w 780613"/>
                          <a:gd name="connsiteY5" fmla="*/ 418284 h 666153"/>
                          <a:gd name="connsiteX0" fmla="*/ 13514 w 776866"/>
                          <a:gd name="connsiteY0" fmla="*/ 417492 h 649646"/>
                          <a:gd name="connsiteX1" fmla="*/ 217027 w 776866"/>
                          <a:gd name="connsiteY1" fmla="*/ 308192 h 649646"/>
                          <a:gd name="connsiteX2" fmla="*/ 368284 w 776866"/>
                          <a:gd name="connsiteY2" fmla="*/ 204923 h 649646"/>
                          <a:gd name="connsiteX3" fmla="*/ 742868 w 776866"/>
                          <a:gd name="connsiteY3" fmla="*/ 62328 h 649646"/>
                          <a:gd name="connsiteX4" fmla="*/ 488539 w 776866"/>
                          <a:gd name="connsiteY4" fmla="*/ 639856 h 649646"/>
                          <a:gd name="connsiteX5" fmla="*/ 13514 w 776866"/>
                          <a:gd name="connsiteY5" fmla="*/ 417492 h 649646"/>
                          <a:gd name="connsiteX0" fmla="*/ 12335 w 775687"/>
                          <a:gd name="connsiteY0" fmla="*/ 417492 h 649646"/>
                          <a:gd name="connsiteX1" fmla="*/ 215848 w 775687"/>
                          <a:gd name="connsiteY1" fmla="*/ 308192 h 649646"/>
                          <a:gd name="connsiteX2" fmla="*/ 367105 w 775687"/>
                          <a:gd name="connsiteY2" fmla="*/ 204923 h 649646"/>
                          <a:gd name="connsiteX3" fmla="*/ 741689 w 775687"/>
                          <a:gd name="connsiteY3" fmla="*/ 62328 h 649646"/>
                          <a:gd name="connsiteX4" fmla="*/ 487360 w 775687"/>
                          <a:gd name="connsiteY4" fmla="*/ 639856 h 649646"/>
                          <a:gd name="connsiteX5" fmla="*/ 12335 w 775687"/>
                          <a:gd name="connsiteY5" fmla="*/ 417492 h 649646"/>
                          <a:gd name="connsiteX0" fmla="*/ 27705 w 791057"/>
                          <a:gd name="connsiteY0" fmla="*/ 417492 h 665203"/>
                          <a:gd name="connsiteX1" fmla="*/ 231218 w 791057"/>
                          <a:gd name="connsiteY1" fmla="*/ 308192 h 665203"/>
                          <a:gd name="connsiteX2" fmla="*/ 382475 w 791057"/>
                          <a:gd name="connsiteY2" fmla="*/ 204923 h 665203"/>
                          <a:gd name="connsiteX3" fmla="*/ 757059 w 791057"/>
                          <a:gd name="connsiteY3" fmla="*/ 62328 h 665203"/>
                          <a:gd name="connsiteX4" fmla="*/ 502730 w 791057"/>
                          <a:gd name="connsiteY4" fmla="*/ 639856 h 665203"/>
                          <a:gd name="connsiteX5" fmla="*/ 27705 w 791057"/>
                          <a:gd name="connsiteY5" fmla="*/ 417492 h 665203"/>
                          <a:gd name="connsiteX0" fmla="*/ 27705 w 791057"/>
                          <a:gd name="connsiteY0" fmla="*/ 414528 h 662239"/>
                          <a:gd name="connsiteX1" fmla="*/ 231218 w 791057"/>
                          <a:gd name="connsiteY1" fmla="*/ 305228 h 662239"/>
                          <a:gd name="connsiteX2" fmla="*/ 395242 w 791057"/>
                          <a:gd name="connsiteY2" fmla="*/ 223290 h 662239"/>
                          <a:gd name="connsiteX3" fmla="*/ 757059 w 791057"/>
                          <a:gd name="connsiteY3" fmla="*/ 59364 h 662239"/>
                          <a:gd name="connsiteX4" fmla="*/ 502730 w 791057"/>
                          <a:gd name="connsiteY4" fmla="*/ 636892 h 662239"/>
                          <a:gd name="connsiteX5" fmla="*/ 27705 w 791057"/>
                          <a:gd name="connsiteY5" fmla="*/ 414528 h 662239"/>
                          <a:gd name="connsiteX0" fmla="*/ 10681 w 774033"/>
                          <a:gd name="connsiteY0" fmla="*/ 413672 h 646080"/>
                          <a:gd name="connsiteX1" fmla="*/ 225939 w 774033"/>
                          <a:gd name="connsiteY1" fmla="*/ 261267 h 646080"/>
                          <a:gd name="connsiteX2" fmla="*/ 378218 w 774033"/>
                          <a:gd name="connsiteY2" fmla="*/ 222434 h 646080"/>
                          <a:gd name="connsiteX3" fmla="*/ 740035 w 774033"/>
                          <a:gd name="connsiteY3" fmla="*/ 58508 h 646080"/>
                          <a:gd name="connsiteX4" fmla="*/ 485706 w 774033"/>
                          <a:gd name="connsiteY4" fmla="*/ 636036 h 646080"/>
                          <a:gd name="connsiteX5" fmla="*/ 10681 w 774033"/>
                          <a:gd name="connsiteY5" fmla="*/ 413672 h 646080"/>
                          <a:gd name="connsiteX0" fmla="*/ 10681 w 774033"/>
                          <a:gd name="connsiteY0" fmla="*/ 413672 h 661618"/>
                          <a:gd name="connsiteX1" fmla="*/ 225939 w 774033"/>
                          <a:gd name="connsiteY1" fmla="*/ 261267 h 661618"/>
                          <a:gd name="connsiteX2" fmla="*/ 378218 w 774033"/>
                          <a:gd name="connsiteY2" fmla="*/ 222434 h 661618"/>
                          <a:gd name="connsiteX3" fmla="*/ 740035 w 774033"/>
                          <a:gd name="connsiteY3" fmla="*/ 58508 h 661618"/>
                          <a:gd name="connsiteX4" fmla="*/ 485706 w 774033"/>
                          <a:gd name="connsiteY4" fmla="*/ 636036 h 661618"/>
                          <a:gd name="connsiteX5" fmla="*/ 170815 w 774033"/>
                          <a:gd name="connsiteY5" fmla="*/ 545502 h 661618"/>
                          <a:gd name="connsiteX6" fmla="*/ 10681 w 774033"/>
                          <a:gd name="connsiteY6" fmla="*/ 413672 h 661618"/>
                          <a:gd name="connsiteX0" fmla="*/ 3283 w 765078"/>
                          <a:gd name="connsiteY0" fmla="*/ 413672 h 692787"/>
                          <a:gd name="connsiteX1" fmla="*/ 218541 w 765078"/>
                          <a:gd name="connsiteY1" fmla="*/ 261267 h 692787"/>
                          <a:gd name="connsiteX2" fmla="*/ 370820 w 765078"/>
                          <a:gd name="connsiteY2" fmla="*/ 222434 h 692787"/>
                          <a:gd name="connsiteX3" fmla="*/ 732637 w 765078"/>
                          <a:gd name="connsiteY3" fmla="*/ 58508 h 692787"/>
                          <a:gd name="connsiteX4" fmla="*/ 478308 w 765078"/>
                          <a:gd name="connsiteY4" fmla="*/ 636036 h 692787"/>
                          <a:gd name="connsiteX5" fmla="*/ 116363 w 765078"/>
                          <a:gd name="connsiteY5" fmla="*/ 646112 h 692787"/>
                          <a:gd name="connsiteX6" fmla="*/ 3283 w 765078"/>
                          <a:gd name="connsiteY6" fmla="*/ 413672 h 692787"/>
                          <a:gd name="connsiteX0" fmla="*/ 3283 w 769016"/>
                          <a:gd name="connsiteY0" fmla="*/ 413672 h 702638"/>
                          <a:gd name="connsiteX1" fmla="*/ 218541 w 769016"/>
                          <a:gd name="connsiteY1" fmla="*/ 261267 h 702638"/>
                          <a:gd name="connsiteX2" fmla="*/ 370820 w 769016"/>
                          <a:gd name="connsiteY2" fmla="*/ 222434 h 702638"/>
                          <a:gd name="connsiteX3" fmla="*/ 732637 w 769016"/>
                          <a:gd name="connsiteY3" fmla="*/ 58508 h 702638"/>
                          <a:gd name="connsiteX4" fmla="*/ 519744 w 769016"/>
                          <a:gd name="connsiteY4" fmla="*/ 651502 h 702638"/>
                          <a:gd name="connsiteX5" fmla="*/ 116363 w 769016"/>
                          <a:gd name="connsiteY5" fmla="*/ 646112 h 702638"/>
                          <a:gd name="connsiteX6" fmla="*/ 3283 w 769016"/>
                          <a:gd name="connsiteY6" fmla="*/ 413672 h 702638"/>
                          <a:gd name="connsiteX0" fmla="*/ 3283 w 769016"/>
                          <a:gd name="connsiteY0" fmla="*/ 413672 h 702638"/>
                          <a:gd name="connsiteX1" fmla="*/ 218541 w 769016"/>
                          <a:gd name="connsiteY1" fmla="*/ 261267 h 702638"/>
                          <a:gd name="connsiteX2" fmla="*/ 370820 w 769016"/>
                          <a:gd name="connsiteY2" fmla="*/ 222434 h 702638"/>
                          <a:gd name="connsiteX3" fmla="*/ 732637 w 769016"/>
                          <a:gd name="connsiteY3" fmla="*/ 58508 h 702638"/>
                          <a:gd name="connsiteX4" fmla="*/ 519744 w 769016"/>
                          <a:gd name="connsiteY4" fmla="*/ 651502 h 702638"/>
                          <a:gd name="connsiteX5" fmla="*/ 116363 w 769016"/>
                          <a:gd name="connsiteY5" fmla="*/ 646112 h 702638"/>
                          <a:gd name="connsiteX6" fmla="*/ 3283 w 769016"/>
                          <a:gd name="connsiteY6" fmla="*/ 413672 h 702638"/>
                          <a:gd name="connsiteX0" fmla="*/ 3283 w 769016"/>
                          <a:gd name="connsiteY0" fmla="*/ 413672 h 702638"/>
                          <a:gd name="connsiteX1" fmla="*/ 218541 w 769016"/>
                          <a:gd name="connsiteY1" fmla="*/ 261267 h 702638"/>
                          <a:gd name="connsiteX2" fmla="*/ 370820 w 769016"/>
                          <a:gd name="connsiteY2" fmla="*/ 222434 h 702638"/>
                          <a:gd name="connsiteX3" fmla="*/ 732637 w 769016"/>
                          <a:gd name="connsiteY3" fmla="*/ 58508 h 702638"/>
                          <a:gd name="connsiteX4" fmla="*/ 519744 w 769016"/>
                          <a:gd name="connsiteY4" fmla="*/ 651502 h 702638"/>
                          <a:gd name="connsiteX5" fmla="*/ 116363 w 769016"/>
                          <a:gd name="connsiteY5" fmla="*/ 646112 h 702638"/>
                          <a:gd name="connsiteX6" fmla="*/ 3283 w 769016"/>
                          <a:gd name="connsiteY6" fmla="*/ 413672 h 702638"/>
                          <a:gd name="connsiteX0" fmla="*/ 3283 w 769016"/>
                          <a:gd name="connsiteY0" fmla="*/ 405808 h 694774"/>
                          <a:gd name="connsiteX1" fmla="*/ 218541 w 769016"/>
                          <a:gd name="connsiteY1" fmla="*/ 253403 h 694774"/>
                          <a:gd name="connsiteX2" fmla="*/ 370820 w 769016"/>
                          <a:gd name="connsiteY2" fmla="*/ 214570 h 694774"/>
                          <a:gd name="connsiteX3" fmla="*/ 732637 w 769016"/>
                          <a:gd name="connsiteY3" fmla="*/ 50644 h 694774"/>
                          <a:gd name="connsiteX4" fmla="*/ 519744 w 769016"/>
                          <a:gd name="connsiteY4" fmla="*/ 643638 h 694774"/>
                          <a:gd name="connsiteX5" fmla="*/ 116363 w 769016"/>
                          <a:gd name="connsiteY5" fmla="*/ 638248 h 694774"/>
                          <a:gd name="connsiteX6" fmla="*/ 3283 w 769016"/>
                          <a:gd name="connsiteY6" fmla="*/ 405808 h 694774"/>
                          <a:gd name="connsiteX0" fmla="*/ 3283 w 769016"/>
                          <a:gd name="connsiteY0" fmla="*/ 404008 h 692974"/>
                          <a:gd name="connsiteX1" fmla="*/ 218541 w 769016"/>
                          <a:gd name="connsiteY1" fmla="*/ 251603 h 692974"/>
                          <a:gd name="connsiteX2" fmla="*/ 412254 w 769016"/>
                          <a:gd name="connsiteY2" fmla="*/ 228237 h 692974"/>
                          <a:gd name="connsiteX3" fmla="*/ 732637 w 769016"/>
                          <a:gd name="connsiteY3" fmla="*/ 48844 h 692974"/>
                          <a:gd name="connsiteX4" fmla="*/ 519744 w 769016"/>
                          <a:gd name="connsiteY4" fmla="*/ 641838 h 692974"/>
                          <a:gd name="connsiteX5" fmla="*/ 116363 w 769016"/>
                          <a:gd name="connsiteY5" fmla="*/ 636448 h 692974"/>
                          <a:gd name="connsiteX6" fmla="*/ 3283 w 769016"/>
                          <a:gd name="connsiteY6" fmla="*/ 404008 h 692974"/>
                          <a:gd name="connsiteX0" fmla="*/ 3283 w 769016"/>
                          <a:gd name="connsiteY0" fmla="*/ 404386 h 693352"/>
                          <a:gd name="connsiteX1" fmla="*/ 218541 w 769016"/>
                          <a:gd name="connsiteY1" fmla="*/ 251981 h 693352"/>
                          <a:gd name="connsiteX2" fmla="*/ 412254 w 769016"/>
                          <a:gd name="connsiteY2" fmla="*/ 228615 h 693352"/>
                          <a:gd name="connsiteX3" fmla="*/ 732637 w 769016"/>
                          <a:gd name="connsiteY3" fmla="*/ 49222 h 693352"/>
                          <a:gd name="connsiteX4" fmla="*/ 519744 w 769016"/>
                          <a:gd name="connsiteY4" fmla="*/ 642216 h 693352"/>
                          <a:gd name="connsiteX5" fmla="*/ 116363 w 769016"/>
                          <a:gd name="connsiteY5" fmla="*/ 636826 h 693352"/>
                          <a:gd name="connsiteX6" fmla="*/ 3283 w 769016"/>
                          <a:gd name="connsiteY6" fmla="*/ 404386 h 693352"/>
                          <a:gd name="connsiteX0" fmla="*/ 3283 w 769016"/>
                          <a:gd name="connsiteY0" fmla="*/ 406265 h 695231"/>
                          <a:gd name="connsiteX1" fmla="*/ 218541 w 769016"/>
                          <a:gd name="connsiteY1" fmla="*/ 253860 h 695231"/>
                          <a:gd name="connsiteX2" fmla="*/ 408096 w 769016"/>
                          <a:gd name="connsiteY2" fmla="*/ 214587 h 695231"/>
                          <a:gd name="connsiteX3" fmla="*/ 732637 w 769016"/>
                          <a:gd name="connsiteY3" fmla="*/ 51101 h 695231"/>
                          <a:gd name="connsiteX4" fmla="*/ 519744 w 769016"/>
                          <a:gd name="connsiteY4" fmla="*/ 644095 h 695231"/>
                          <a:gd name="connsiteX5" fmla="*/ 116363 w 769016"/>
                          <a:gd name="connsiteY5" fmla="*/ 638705 h 695231"/>
                          <a:gd name="connsiteX6" fmla="*/ 3283 w 769016"/>
                          <a:gd name="connsiteY6" fmla="*/ 406265 h 695231"/>
                          <a:gd name="connsiteX0" fmla="*/ 3283 w 769016"/>
                          <a:gd name="connsiteY0" fmla="*/ 434154 h 723120"/>
                          <a:gd name="connsiteX1" fmla="*/ 218541 w 769016"/>
                          <a:gd name="connsiteY1" fmla="*/ 281749 h 723120"/>
                          <a:gd name="connsiteX2" fmla="*/ 408096 w 769016"/>
                          <a:gd name="connsiteY2" fmla="*/ 242476 h 723120"/>
                          <a:gd name="connsiteX3" fmla="*/ 648731 w 769016"/>
                          <a:gd name="connsiteY3" fmla="*/ 23744 h 723120"/>
                          <a:gd name="connsiteX4" fmla="*/ 732637 w 769016"/>
                          <a:gd name="connsiteY4" fmla="*/ 78990 h 723120"/>
                          <a:gd name="connsiteX5" fmla="*/ 519744 w 769016"/>
                          <a:gd name="connsiteY5" fmla="*/ 671984 h 723120"/>
                          <a:gd name="connsiteX6" fmla="*/ 116363 w 769016"/>
                          <a:gd name="connsiteY6" fmla="*/ 666594 h 723120"/>
                          <a:gd name="connsiteX7" fmla="*/ 3283 w 769016"/>
                          <a:gd name="connsiteY7" fmla="*/ 434154 h 723120"/>
                          <a:gd name="connsiteX0" fmla="*/ 3283 w 769016"/>
                          <a:gd name="connsiteY0" fmla="*/ 434154 h 723120"/>
                          <a:gd name="connsiteX1" fmla="*/ 218541 w 769016"/>
                          <a:gd name="connsiteY1" fmla="*/ 281749 h 723120"/>
                          <a:gd name="connsiteX2" fmla="*/ 408096 w 769016"/>
                          <a:gd name="connsiteY2" fmla="*/ 242476 h 723120"/>
                          <a:gd name="connsiteX3" fmla="*/ 648731 w 769016"/>
                          <a:gd name="connsiteY3" fmla="*/ 23744 h 723120"/>
                          <a:gd name="connsiteX4" fmla="*/ 732637 w 769016"/>
                          <a:gd name="connsiteY4" fmla="*/ 78990 h 723120"/>
                          <a:gd name="connsiteX5" fmla="*/ 519744 w 769016"/>
                          <a:gd name="connsiteY5" fmla="*/ 671984 h 723120"/>
                          <a:gd name="connsiteX6" fmla="*/ 116363 w 769016"/>
                          <a:gd name="connsiteY6" fmla="*/ 666594 h 723120"/>
                          <a:gd name="connsiteX7" fmla="*/ 3283 w 769016"/>
                          <a:gd name="connsiteY7" fmla="*/ 434154 h 723120"/>
                          <a:gd name="connsiteX0" fmla="*/ 3283 w 769016"/>
                          <a:gd name="connsiteY0" fmla="*/ 434154 h 723120"/>
                          <a:gd name="connsiteX1" fmla="*/ 218541 w 769016"/>
                          <a:gd name="connsiteY1" fmla="*/ 281749 h 723120"/>
                          <a:gd name="connsiteX2" fmla="*/ 408096 w 769016"/>
                          <a:gd name="connsiteY2" fmla="*/ 242476 h 723120"/>
                          <a:gd name="connsiteX3" fmla="*/ 648731 w 769016"/>
                          <a:gd name="connsiteY3" fmla="*/ 23744 h 723120"/>
                          <a:gd name="connsiteX4" fmla="*/ 732637 w 769016"/>
                          <a:gd name="connsiteY4" fmla="*/ 78990 h 723120"/>
                          <a:gd name="connsiteX5" fmla="*/ 519744 w 769016"/>
                          <a:gd name="connsiteY5" fmla="*/ 671984 h 723120"/>
                          <a:gd name="connsiteX6" fmla="*/ 116363 w 769016"/>
                          <a:gd name="connsiteY6" fmla="*/ 666594 h 723120"/>
                          <a:gd name="connsiteX7" fmla="*/ 3283 w 769016"/>
                          <a:gd name="connsiteY7" fmla="*/ 434154 h 7231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769016" h="723120">
                            <a:moveTo>
                              <a:pt x="3283" y="434154"/>
                            </a:moveTo>
                            <a:cubicBezTo>
                              <a:pt x="20313" y="370013"/>
                              <a:pt x="51595" y="190793"/>
                              <a:pt x="218541" y="281749"/>
                            </a:cubicBezTo>
                            <a:cubicBezTo>
                              <a:pt x="340478" y="288538"/>
                              <a:pt x="287010" y="283608"/>
                              <a:pt x="408096" y="242476"/>
                            </a:cubicBezTo>
                            <a:cubicBezTo>
                              <a:pt x="529182" y="201344"/>
                              <a:pt x="594641" y="50992"/>
                              <a:pt x="648731" y="23744"/>
                            </a:cubicBezTo>
                            <a:cubicBezTo>
                              <a:pt x="702821" y="-3504"/>
                              <a:pt x="754135" y="-29050"/>
                              <a:pt x="732637" y="78990"/>
                            </a:cubicBezTo>
                            <a:cubicBezTo>
                              <a:pt x="859346" y="486371"/>
                              <a:pt x="622456" y="574050"/>
                              <a:pt x="519744" y="671984"/>
                            </a:cubicBezTo>
                            <a:cubicBezTo>
                              <a:pt x="417032" y="769918"/>
                              <a:pt x="195534" y="703655"/>
                              <a:pt x="116363" y="666594"/>
                            </a:cubicBezTo>
                            <a:cubicBezTo>
                              <a:pt x="37192" y="629533"/>
                              <a:pt x="-13747" y="498295"/>
                              <a:pt x="3283" y="434154"/>
                            </a:cubicBezTo>
                            <a:close/>
                          </a:path>
                        </a:pathLst>
                      </a:custGeom>
                      <a:solidFill>
                        <a:srgbClr val="D6009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/>
                      </a:p>
                    </p:txBody>
                  </p:sp>
                  <p:sp>
                    <p:nvSpPr>
                      <p:cNvPr id="852" name="Trapezoid 43"/>
                      <p:cNvSpPr/>
                      <p:nvPr/>
                    </p:nvSpPr>
                    <p:spPr>
                      <a:xfrm rot="2168401">
                        <a:off x="7663158" y="2825496"/>
                        <a:ext cx="461621" cy="249841"/>
                      </a:xfrm>
                      <a:custGeom>
                        <a:avLst/>
                        <a:gdLst>
                          <a:gd name="connsiteX0" fmla="*/ 0 w 519185"/>
                          <a:gd name="connsiteY0" fmla="*/ 225706 h 225706"/>
                          <a:gd name="connsiteX1" fmla="*/ 119611 w 519185"/>
                          <a:gd name="connsiteY1" fmla="*/ 0 h 225706"/>
                          <a:gd name="connsiteX2" fmla="*/ 399574 w 519185"/>
                          <a:gd name="connsiteY2" fmla="*/ 0 h 225706"/>
                          <a:gd name="connsiteX3" fmla="*/ 519185 w 519185"/>
                          <a:gd name="connsiteY3" fmla="*/ 225706 h 225706"/>
                          <a:gd name="connsiteX4" fmla="*/ 0 w 519185"/>
                          <a:gd name="connsiteY4" fmla="*/ 225706 h 225706"/>
                          <a:gd name="connsiteX0" fmla="*/ 9142 w 528327"/>
                          <a:gd name="connsiteY0" fmla="*/ 225706 h 225706"/>
                          <a:gd name="connsiteX1" fmla="*/ 128753 w 528327"/>
                          <a:gd name="connsiteY1" fmla="*/ 0 h 225706"/>
                          <a:gd name="connsiteX2" fmla="*/ 408716 w 528327"/>
                          <a:gd name="connsiteY2" fmla="*/ 0 h 225706"/>
                          <a:gd name="connsiteX3" fmla="*/ 528327 w 528327"/>
                          <a:gd name="connsiteY3" fmla="*/ 225706 h 225706"/>
                          <a:gd name="connsiteX4" fmla="*/ 9142 w 528327"/>
                          <a:gd name="connsiteY4" fmla="*/ 225706 h 225706"/>
                          <a:gd name="connsiteX0" fmla="*/ 9142 w 528327"/>
                          <a:gd name="connsiteY0" fmla="*/ 225706 h 236555"/>
                          <a:gd name="connsiteX1" fmla="*/ 128753 w 528327"/>
                          <a:gd name="connsiteY1" fmla="*/ 0 h 236555"/>
                          <a:gd name="connsiteX2" fmla="*/ 408716 w 528327"/>
                          <a:gd name="connsiteY2" fmla="*/ 0 h 236555"/>
                          <a:gd name="connsiteX3" fmla="*/ 528327 w 528327"/>
                          <a:gd name="connsiteY3" fmla="*/ 225706 h 236555"/>
                          <a:gd name="connsiteX4" fmla="*/ 9142 w 528327"/>
                          <a:gd name="connsiteY4" fmla="*/ 225706 h 236555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28327" h="249842">
                            <a:moveTo>
                              <a:pt x="9142" y="225706"/>
                            </a:moveTo>
                            <a:cubicBezTo>
                              <a:pt x="-34276" y="155095"/>
                              <a:pt x="88883" y="75235"/>
                              <a:pt x="128753" y="0"/>
                            </a:cubicBezTo>
                            <a:lnTo>
                              <a:pt x="408716" y="0"/>
                            </a:lnTo>
                            <a:cubicBezTo>
                              <a:pt x="507585" y="121048"/>
                              <a:pt x="414268" y="107019"/>
                              <a:pt x="528327" y="225706"/>
                            </a:cubicBezTo>
                            <a:cubicBezTo>
                              <a:pt x="335543" y="264828"/>
                              <a:pt x="157633" y="250117"/>
                              <a:pt x="9142" y="225706"/>
                            </a:cubicBezTo>
                            <a:close/>
                          </a:path>
                        </a:pathLst>
                      </a:custGeom>
                      <a:solidFill>
                        <a:srgbClr val="D6009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  <p:sp>
                  <p:nvSpPr>
                    <p:cNvPr id="850" name="Trapezoid 1"/>
                    <p:cNvSpPr/>
                    <p:nvPr/>
                  </p:nvSpPr>
                  <p:spPr>
                    <a:xfrm rot="21264612">
                      <a:off x="11105228" y="2061449"/>
                      <a:ext cx="212034" cy="94120"/>
                    </a:xfrm>
                    <a:prstGeom prst="rect">
                      <a:avLst/>
                    </a:prstGeom>
                    <a:gradFill flip="none" rotWithShape="1">
                      <a:gsLst>
                        <a:gs pos="57000">
                          <a:srgbClr val="E664BD"/>
                        </a:gs>
                        <a:gs pos="0">
                          <a:srgbClr val="D60093">
                            <a:alpha val="62000"/>
                          </a:srgbClr>
                        </a:gs>
                        <a:gs pos="100000">
                          <a:srgbClr val="DF3BAB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sp>
                <p:nvSpPr>
                  <p:cNvPr id="848" name="Hatszög 847"/>
                  <p:cNvSpPr/>
                  <p:nvPr/>
                </p:nvSpPr>
                <p:spPr>
                  <a:xfrm>
                    <a:off x="9510810" y="3248600"/>
                    <a:ext cx="83943" cy="66860"/>
                  </a:xfrm>
                  <a:prstGeom prst="hexagon">
                    <a:avLst/>
                  </a:prstGeom>
                  <a:solidFill>
                    <a:srgbClr val="D60093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</p:grpSp>
      </p:grpSp>
      <p:grpSp>
        <p:nvGrpSpPr>
          <p:cNvPr id="1061" name="Csoportba foglalás 1060"/>
          <p:cNvGrpSpPr/>
          <p:nvPr/>
        </p:nvGrpSpPr>
        <p:grpSpPr>
          <a:xfrm>
            <a:off x="4710829" y="5322023"/>
            <a:ext cx="283185" cy="315987"/>
            <a:chOff x="9176727" y="3282641"/>
            <a:chExt cx="792480" cy="556272"/>
          </a:xfrm>
        </p:grpSpPr>
        <p:sp>
          <p:nvSpPr>
            <p:cNvPr id="1062" name="Szabadkézi sokszög 1061"/>
            <p:cNvSpPr/>
            <p:nvPr/>
          </p:nvSpPr>
          <p:spPr>
            <a:xfrm>
              <a:off x="9176727" y="3282641"/>
              <a:ext cx="792480" cy="556272"/>
            </a:xfrm>
            <a:custGeom>
              <a:avLst/>
              <a:gdLst>
                <a:gd name="connsiteX0" fmla="*/ 1337556 w 2158716"/>
                <a:gd name="connsiteY0" fmla="*/ 66 h 445380"/>
                <a:gd name="connsiteX1" fmla="*/ 1099008 w 2158716"/>
                <a:gd name="connsiteY1" fmla="*/ 168990 h 445380"/>
                <a:gd name="connsiteX2" fmla="*/ 1079358 w 2158716"/>
                <a:gd name="connsiteY2" fmla="*/ 263991 h 445380"/>
                <a:gd name="connsiteX3" fmla="*/ 1059709 w 2158716"/>
                <a:gd name="connsiteY3" fmla="*/ 168990 h 445380"/>
                <a:gd name="connsiteX4" fmla="*/ 821160 w 2158716"/>
                <a:gd name="connsiteY4" fmla="*/ 66 h 445380"/>
                <a:gd name="connsiteX5" fmla="*/ 0 w 2158716"/>
                <a:gd name="connsiteY5" fmla="*/ 445380 h 445380"/>
                <a:gd name="connsiteX6" fmla="*/ 1053682 w 2158716"/>
                <a:gd name="connsiteY6" fmla="*/ 445380 h 445380"/>
                <a:gd name="connsiteX7" fmla="*/ 1105034 w 2158716"/>
                <a:gd name="connsiteY7" fmla="*/ 445380 h 445380"/>
                <a:gd name="connsiteX8" fmla="*/ 2158716 w 2158716"/>
                <a:gd name="connsiteY8" fmla="*/ 445380 h 445380"/>
                <a:gd name="connsiteX9" fmla="*/ 1337556 w 2158716"/>
                <a:gd name="connsiteY9" fmla="*/ 66 h 445380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533627"/>
                <a:gd name="connsiteX1" fmla="*/ 1208190 w 2322489"/>
                <a:gd name="connsiteY1" fmla="*/ 171289 h 533627"/>
                <a:gd name="connsiteX2" fmla="*/ 1188540 w 2322489"/>
                <a:gd name="connsiteY2" fmla="*/ 266290 h 533627"/>
                <a:gd name="connsiteX3" fmla="*/ 1168891 w 2322489"/>
                <a:gd name="connsiteY3" fmla="*/ 171289 h 533627"/>
                <a:gd name="connsiteX4" fmla="*/ 930342 w 2322489"/>
                <a:gd name="connsiteY4" fmla="*/ 2365 h 533627"/>
                <a:gd name="connsiteX5" fmla="*/ 0 w 2322489"/>
                <a:gd name="connsiteY5" fmla="*/ 283906 h 533627"/>
                <a:gd name="connsiteX6" fmla="*/ 1162864 w 2322489"/>
                <a:gd name="connsiteY6" fmla="*/ 447679 h 533627"/>
                <a:gd name="connsiteX7" fmla="*/ 1214216 w 2322489"/>
                <a:gd name="connsiteY7" fmla="*/ 447679 h 533627"/>
                <a:gd name="connsiteX8" fmla="*/ 2322489 w 2322489"/>
                <a:gd name="connsiteY8" fmla="*/ 256610 h 533627"/>
                <a:gd name="connsiteX9" fmla="*/ 1446738 w 2322489"/>
                <a:gd name="connsiteY9" fmla="*/ 2365 h 533627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162864 w 2322489"/>
                <a:gd name="connsiteY6" fmla="*/ 447679 h 898056"/>
                <a:gd name="connsiteX7" fmla="*/ 1077738 w 2322489"/>
                <a:gd name="connsiteY7" fmla="*/ 898056 h 898056"/>
                <a:gd name="connsiteX8" fmla="*/ 2322489 w 2322489"/>
                <a:gd name="connsiteY8" fmla="*/ 256610 h 898056"/>
                <a:gd name="connsiteX9" fmla="*/ 1446738 w 2322489"/>
                <a:gd name="connsiteY9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528625 w 2404376"/>
                <a:gd name="connsiteY0" fmla="*/ 813 h 896504"/>
                <a:gd name="connsiteX1" fmla="*/ 1290077 w 2404376"/>
                <a:gd name="connsiteY1" fmla="*/ 169737 h 896504"/>
                <a:gd name="connsiteX2" fmla="*/ 1270427 w 2404376"/>
                <a:gd name="connsiteY2" fmla="*/ 264738 h 896504"/>
                <a:gd name="connsiteX3" fmla="*/ 1250778 w 2404376"/>
                <a:gd name="connsiteY3" fmla="*/ 169737 h 896504"/>
                <a:gd name="connsiteX4" fmla="*/ 1012229 w 2404376"/>
                <a:gd name="connsiteY4" fmla="*/ 813 h 896504"/>
                <a:gd name="connsiteX5" fmla="*/ 0 w 2404376"/>
                <a:gd name="connsiteY5" fmla="*/ 104933 h 896504"/>
                <a:gd name="connsiteX6" fmla="*/ 1159625 w 2404376"/>
                <a:gd name="connsiteY6" fmla="*/ 896504 h 896504"/>
                <a:gd name="connsiteX7" fmla="*/ 2404376 w 2404376"/>
                <a:gd name="connsiteY7" fmla="*/ 255058 h 896504"/>
                <a:gd name="connsiteX8" fmla="*/ 1528625 w 2404376"/>
                <a:gd name="connsiteY8" fmla="*/ 813 h 896504"/>
                <a:gd name="connsiteX0" fmla="*/ 1528625 w 2404376"/>
                <a:gd name="connsiteY0" fmla="*/ 166 h 895857"/>
                <a:gd name="connsiteX1" fmla="*/ 1290077 w 2404376"/>
                <a:gd name="connsiteY1" fmla="*/ 169090 h 895857"/>
                <a:gd name="connsiteX2" fmla="*/ 1270427 w 2404376"/>
                <a:gd name="connsiteY2" fmla="*/ 264091 h 895857"/>
                <a:gd name="connsiteX3" fmla="*/ 1250778 w 2404376"/>
                <a:gd name="connsiteY3" fmla="*/ 169090 h 895857"/>
                <a:gd name="connsiteX4" fmla="*/ 1012229 w 2404376"/>
                <a:gd name="connsiteY4" fmla="*/ 166 h 895857"/>
                <a:gd name="connsiteX5" fmla="*/ 0 w 2404376"/>
                <a:gd name="connsiteY5" fmla="*/ 104286 h 895857"/>
                <a:gd name="connsiteX6" fmla="*/ 1159625 w 2404376"/>
                <a:gd name="connsiteY6" fmla="*/ 895857 h 895857"/>
                <a:gd name="connsiteX7" fmla="*/ 2404376 w 2404376"/>
                <a:gd name="connsiteY7" fmla="*/ 254411 h 895857"/>
                <a:gd name="connsiteX8" fmla="*/ 1528625 w 2404376"/>
                <a:gd name="connsiteY8" fmla="*/ 166 h 895857"/>
                <a:gd name="connsiteX0" fmla="*/ 1528625 w 2431672"/>
                <a:gd name="connsiteY0" fmla="*/ 309 h 896000"/>
                <a:gd name="connsiteX1" fmla="*/ 1290077 w 2431672"/>
                <a:gd name="connsiteY1" fmla="*/ 169233 h 896000"/>
                <a:gd name="connsiteX2" fmla="*/ 1270427 w 2431672"/>
                <a:gd name="connsiteY2" fmla="*/ 264234 h 896000"/>
                <a:gd name="connsiteX3" fmla="*/ 1250778 w 2431672"/>
                <a:gd name="connsiteY3" fmla="*/ 169233 h 896000"/>
                <a:gd name="connsiteX4" fmla="*/ 1012229 w 2431672"/>
                <a:gd name="connsiteY4" fmla="*/ 309 h 896000"/>
                <a:gd name="connsiteX5" fmla="*/ 0 w 2431672"/>
                <a:gd name="connsiteY5" fmla="*/ 104429 h 896000"/>
                <a:gd name="connsiteX6" fmla="*/ 1159625 w 2431672"/>
                <a:gd name="connsiteY6" fmla="*/ 896000 h 896000"/>
                <a:gd name="connsiteX7" fmla="*/ 2431672 w 2431672"/>
                <a:gd name="connsiteY7" fmla="*/ 8894 h 896000"/>
                <a:gd name="connsiteX8" fmla="*/ 1528625 w 2431672"/>
                <a:gd name="connsiteY8" fmla="*/ 309 h 896000"/>
                <a:gd name="connsiteX0" fmla="*/ 1528625 w 2431672"/>
                <a:gd name="connsiteY0" fmla="*/ 166 h 895857"/>
                <a:gd name="connsiteX1" fmla="*/ 1290077 w 2431672"/>
                <a:gd name="connsiteY1" fmla="*/ 169090 h 895857"/>
                <a:gd name="connsiteX2" fmla="*/ 1270427 w 2431672"/>
                <a:gd name="connsiteY2" fmla="*/ 264091 h 895857"/>
                <a:gd name="connsiteX3" fmla="*/ 1250778 w 2431672"/>
                <a:gd name="connsiteY3" fmla="*/ 169090 h 895857"/>
                <a:gd name="connsiteX4" fmla="*/ 1012229 w 2431672"/>
                <a:gd name="connsiteY4" fmla="*/ 166 h 895857"/>
                <a:gd name="connsiteX5" fmla="*/ 0 w 2431672"/>
                <a:gd name="connsiteY5" fmla="*/ 104286 h 895857"/>
                <a:gd name="connsiteX6" fmla="*/ 1159625 w 2431672"/>
                <a:gd name="connsiteY6" fmla="*/ 895857 h 895857"/>
                <a:gd name="connsiteX7" fmla="*/ 2431672 w 2431672"/>
                <a:gd name="connsiteY7" fmla="*/ 8751 h 895857"/>
                <a:gd name="connsiteX8" fmla="*/ 1528625 w 2431672"/>
                <a:gd name="connsiteY8" fmla="*/ 166 h 895857"/>
                <a:gd name="connsiteX0" fmla="*/ 1528625 w 2431672"/>
                <a:gd name="connsiteY0" fmla="*/ 166 h 691141"/>
                <a:gd name="connsiteX1" fmla="*/ 1290077 w 2431672"/>
                <a:gd name="connsiteY1" fmla="*/ 169090 h 691141"/>
                <a:gd name="connsiteX2" fmla="*/ 1270427 w 2431672"/>
                <a:gd name="connsiteY2" fmla="*/ 264091 h 691141"/>
                <a:gd name="connsiteX3" fmla="*/ 1250778 w 2431672"/>
                <a:gd name="connsiteY3" fmla="*/ 169090 h 691141"/>
                <a:gd name="connsiteX4" fmla="*/ 1012229 w 2431672"/>
                <a:gd name="connsiteY4" fmla="*/ 166 h 691141"/>
                <a:gd name="connsiteX5" fmla="*/ 0 w 2431672"/>
                <a:gd name="connsiteY5" fmla="*/ 104286 h 691141"/>
                <a:gd name="connsiteX6" fmla="*/ 1282455 w 2431672"/>
                <a:gd name="connsiteY6" fmla="*/ 691141 h 691141"/>
                <a:gd name="connsiteX7" fmla="*/ 2431672 w 2431672"/>
                <a:gd name="connsiteY7" fmla="*/ 8751 h 691141"/>
                <a:gd name="connsiteX8" fmla="*/ 1528625 w 2431672"/>
                <a:gd name="connsiteY8" fmla="*/ 166 h 691141"/>
                <a:gd name="connsiteX0" fmla="*/ 1310260 w 2213307"/>
                <a:gd name="connsiteY0" fmla="*/ 166 h 691141"/>
                <a:gd name="connsiteX1" fmla="*/ 1071712 w 2213307"/>
                <a:gd name="connsiteY1" fmla="*/ 169090 h 691141"/>
                <a:gd name="connsiteX2" fmla="*/ 1052062 w 2213307"/>
                <a:gd name="connsiteY2" fmla="*/ 264091 h 691141"/>
                <a:gd name="connsiteX3" fmla="*/ 1032413 w 2213307"/>
                <a:gd name="connsiteY3" fmla="*/ 169090 h 691141"/>
                <a:gd name="connsiteX4" fmla="*/ 793864 w 2213307"/>
                <a:gd name="connsiteY4" fmla="*/ 166 h 691141"/>
                <a:gd name="connsiteX5" fmla="*/ 0 w 2213307"/>
                <a:gd name="connsiteY5" fmla="*/ 104286 h 691141"/>
                <a:gd name="connsiteX6" fmla="*/ 1064090 w 2213307"/>
                <a:gd name="connsiteY6" fmla="*/ 691141 h 691141"/>
                <a:gd name="connsiteX7" fmla="*/ 2213307 w 2213307"/>
                <a:gd name="connsiteY7" fmla="*/ 8751 h 691141"/>
                <a:gd name="connsiteX8" fmla="*/ 1310260 w 2213307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841267"/>
                <a:gd name="connsiteX1" fmla="*/ 1071712 w 2022238"/>
                <a:gd name="connsiteY1" fmla="*/ 169090 h 841267"/>
                <a:gd name="connsiteX2" fmla="*/ 1052062 w 2022238"/>
                <a:gd name="connsiteY2" fmla="*/ 264091 h 841267"/>
                <a:gd name="connsiteX3" fmla="*/ 1032413 w 2022238"/>
                <a:gd name="connsiteY3" fmla="*/ 169090 h 841267"/>
                <a:gd name="connsiteX4" fmla="*/ 793864 w 2022238"/>
                <a:gd name="connsiteY4" fmla="*/ 166 h 841267"/>
                <a:gd name="connsiteX5" fmla="*/ 0 w 2022238"/>
                <a:gd name="connsiteY5" fmla="*/ 104286 h 841267"/>
                <a:gd name="connsiteX6" fmla="*/ 1105033 w 2022238"/>
                <a:gd name="connsiteY6" fmla="*/ 841267 h 841267"/>
                <a:gd name="connsiteX7" fmla="*/ 2022238 w 2022238"/>
                <a:gd name="connsiteY7" fmla="*/ 36046 h 841267"/>
                <a:gd name="connsiteX8" fmla="*/ 1310260 w 2022238"/>
                <a:gd name="connsiteY8" fmla="*/ 166 h 841267"/>
                <a:gd name="connsiteX0" fmla="*/ 1584169 w 2296147"/>
                <a:gd name="connsiteY0" fmla="*/ 321890 h 1162991"/>
                <a:gd name="connsiteX1" fmla="*/ 1345621 w 2296147"/>
                <a:gd name="connsiteY1" fmla="*/ 490814 h 1162991"/>
                <a:gd name="connsiteX2" fmla="*/ 1325971 w 2296147"/>
                <a:gd name="connsiteY2" fmla="*/ 585815 h 1162991"/>
                <a:gd name="connsiteX3" fmla="*/ 1306322 w 2296147"/>
                <a:gd name="connsiteY3" fmla="*/ 490814 h 1162991"/>
                <a:gd name="connsiteX4" fmla="*/ 1067773 w 2296147"/>
                <a:gd name="connsiteY4" fmla="*/ 321890 h 1162991"/>
                <a:gd name="connsiteX5" fmla="*/ 0 w 2296147"/>
                <a:gd name="connsiteY5" fmla="*/ 0 h 1162991"/>
                <a:gd name="connsiteX6" fmla="*/ 1378942 w 2296147"/>
                <a:gd name="connsiteY6" fmla="*/ 1162991 h 1162991"/>
                <a:gd name="connsiteX7" fmla="*/ 2296147 w 2296147"/>
                <a:gd name="connsiteY7" fmla="*/ 357770 h 1162991"/>
                <a:gd name="connsiteX8" fmla="*/ 1584169 w 2296147"/>
                <a:gd name="connsiteY8" fmla="*/ 321890 h 1162991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619113 w 2623857"/>
                <a:gd name="connsiteY0" fmla="*/ 266192 h 1107293"/>
                <a:gd name="connsiteX1" fmla="*/ 1380565 w 2623857"/>
                <a:gd name="connsiteY1" fmla="*/ 435116 h 1107293"/>
                <a:gd name="connsiteX2" fmla="*/ 1360915 w 2623857"/>
                <a:gd name="connsiteY2" fmla="*/ 530117 h 1107293"/>
                <a:gd name="connsiteX3" fmla="*/ 1341266 w 2623857"/>
                <a:gd name="connsiteY3" fmla="*/ 435116 h 1107293"/>
                <a:gd name="connsiteX4" fmla="*/ 1102717 w 2623857"/>
                <a:gd name="connsiteY4" fmla="*/ 266192 h 1107293"/>
                <a:gd name="connsiteX5" fmla="*/ 0 w 2623857"/>
                <a:gd name="connsiteY5" fmla="*/ 381240 h 1107293"/>
                <a:gd name="connsiteX6" fmla="*/ 1413886 w 2623857"/>
                <a:gd name="connsiteY6" fmla="*/ 1107293 h 1107293"/>
                <a:gd name="connsiteX7" fmla="*/ 2623857 w 2623857"/>
                <a:gd name="connsiteY7" fmla="*/ 0 h 1107293"/>
                <a:gd name="connsiteX8" fmla="*/ 1619113 w 2623857"/>
                <a:gd name="connsiteY8" fmla="*/ 266192 h 1107293"/>
                <a:gd name="connsiteX0" fmla="*/ 1619113 w 2623857"/>
                <a:gd name="connsiteY0" fmla="*/ 266192 h 1107293"/>
                <a:gd name="connsiteX1" fmla="*/ 1380565 w 2623857"/>
                <a:gd name="connsiteY1" fmla="*/ 435116 h 1107293"/>
                <a:gd name="connsiteX2" fmla="*/ 1360915 w 2623857"/>
                <a:gd name="connsiteY2" fmla="*/ 530117 h 1107293"/>
                <a:gd name="connsiteX3" fmla="*/ 1341266 w 2623857"/>
                <a:gd name="connsiteY3" fmla="*/ 435116 h 1107293"/>
                <a:gd name="connsiteX4" fmla="*/ 1102717 w 2623857"/>
                <a:gd name="connsiteY4" fmla="*/ 266192 h 1107293"/>
                <a:gd name="connsiteX5" fmla="*/ 0 w 2623857"/>
                <a:gd name="connsiteY5" fmla="*/ 381240 h 1107293"/>
                <a:gd name="connsiteX6" fmla="*/ 1413886 w 2623857"/>
                <a:gd name="connsiteY6" fmla="*/ 1107293 h 1107293"/>
                <a:gd name="connsiteX7" fmla="*/ 2623857 w 2623857"/>
                <a:gd name="connsiteY7" fmla="*/ 0 h 1107293"/>
                <a:gd name="connsiteX8" fmla="*/ 1619113 w 2623857"/>
                <a:gd name="connsiteY8" fmla="*/ 266192 h 1107293"/>
                <a:gd name="connsiteX0" fmla="*/ 1619113 w 2497185"/>
                <a:gd name="connsiteY0" fmla="*/ 452 h 841553"/>
                <a:gd name="connsiteX1" fmla="*/ 1380565 w 2497185"/>
                <a:gd name="connsiteY1" fmla="*/ 169376 h 841553"/>
                <a:gd name="connsiteX2" fmla="*/ 1360915 w 2497185"/>
                <a:gd name="connsiteY2" fmla="*/ 264377 h 841553"/>
                <a:gd name="connsiteX3" fmla="*/ 1341266 w 2497185"/>
                <a:gd name="connsiteY3" fmla="*/ 169376 h 841553"/>
                <a:gd name="connsiteX4" fmla="*/ 1102717 w 2497185"/>
                <a:gd name="connsiteY4" fmla="*/ 452 h 841553"/>
                <a:gd name="connsiteX5" fmla="*/ 0 w 2497185"/>
                <a:gd name="connsiteY5" fmla="*/ 115500 h 841553"/>
                <a:gd name="connsiteX6" fmla="*/ 1413886 w 2497185"/>
                <a:gd name="connsiteY6" fmla="*/ 841553 h 841553"/>
                <a:gd name="connsiteX7" fmla="*/ 2497185 w 2497185"/>
                <a:gd name="connsiteY7" fmla="*/ 153484 h 841553"/>
                <a:gd name="connsiteX8" fmla="*/ 1619113 w 2497185"/>
                <a:gd name="connsiteY8" fmla="*/ 452 h 841553"/>
                <a:gd name="connsiteX0" fmla="*/ 1619113 w 2497185"/>
                <a:gd name="connsiteY0" fmla="*/ 452 h 841553"/>
                <a:gd name="connsiteX1" fmla="*/ 1380565 w 2497185"/>
                <a:gd name="connsiteY1" fmla="*/ 169376 h 841553"/>
                <a:gd name="connsiteX2" fmla="*/ 1360915 w 2497185"/>
                <a:gd name="connsiteY2" fmla="*/ 264377 h 841553"/>
                <a:gd name="connsiteX3" fmla="*/ 1341266 w 2497185"/>
                <a:gd name="connsiteY3" fmla="*/ 169376 h 841553"/>
                <a:gd name="connsiteX4" fmla="*/ 1102717 w 2497185"/>
                <a:gd name="connsiteY4" fmla="*/ 452 h 841553"/>
                <a:gd name="connsiteX5" fmla="*/ 0 w 2497185"/>
                <a:gd name="connsiteY5" fmla="*/ 115500 h 841553"/>
                <a:gd name="connsiteX6" fmla="*/ 1413886 w 2497185"/>
                <a:gd name="connsiteY6" fmla="*/ 841553 h 841553"/>
                <a:gd name="connsiteX7" fmla="*/ 2497185 w 2497185"/>
                <a:gd name="connsiteY7" fmla="*/ 153484 h 841553"/>
                <a:gd name="connsiteX8" fmla="*/ 1619113 w 2497185"/>
                <a:gd name="connsiteY8" fmla="*/ 452 h 841553"/>
                <a:gd name="connsiteX0" fmla="*/ 1418184 w 2296256"/>
                <a:gd name="connsiteY0" fmla="*/ 1364 h 842465"/>
                <a:gd name="connsiteX1" fmla="*/ 1179636 w 2296256"/>
                <a:gd name="connsiteY1" fmla="*/ 170288 h 842465"/>
                <a:gd name="connsiteX2" fmla="*/ 1159986 w 2296256"/>
                <a:gd name="connsiteY2" fmla="*/ 265289 h 842465"/>
                <a:gd name="connsiteX3" fmla="*/ 1140337 w 2296256"/>
                <a:gd name="connsiteY3" fmla="*/ 170288 h 842465"/>
                <a:gd name="connsiteX4" fmla="*/ 901788 w 2296256"/>
                <a:gd name="connsiteY4" fmla="*/ 1364 h 842465"/>
                <a:gd name="connsiteX5" fmla="*/ 0 w 2296256"/>
                <a:gd name="connsiteY5" fmla="*/ 252217 h 842465"/>
                <a:gd name="connsiteX6" fmla="*/ 1212957 w 2296256"/>
                <a:gd name="connsiteY6" fmla="*/ 842465 h 842465"/>
                <a:gd name="connsiteX7" fmla="*/ 2296256 w 2296256"/>
                <a:gd name="connsiteY7" fmla="*/ 154396 h 842465"/>
                <a:gd name="connsiteX8" fmla="*/ 1418184 w 2296256"/>
                <a:gd name="connsiteY8" fmla="*/ 1364 h 842465"/>
                <a:gd name="connsiteX0" fmla="*/ 1418184 w 2296256"/>
                <a:gd name="connsiteY0" fmla="*/ 1364 h 842465"/>
                <a:gd name="connsiteX1" fmla="*/ 1179636 w 2296256"/>
                <a:gd name="connsiteY1" fmla="*/ 170288 h 842465"/>
                <a:gd name="connsiteX2" fmla="*/ 1159986 w 2296256"/>
                <a:gd name="connsiteY2" fmla="*/ 265289 h 842465"/>
                <a:gd name="connsiteX3" fmla="*/ 1140337 w 2296256"/>
                <a:gd name="connsiteY3" fmla="*/ 170288 h 842465"/>
                <a:gd name="connsiteX4" fmla="*/ 901788 w 2296256"/>
                <a:gd name="connsiteY4" fmla="*/ 1364 h 842465"/>
                <a:gd name="connsiteX5" fmla="*/ 0 w 2296256"/>
                <a:gd name="connsiteY5" fmla="*/ 252217 h 842465"/>
                <a:gd name="connsiteX6" fmla="*/ 1212957 w 2296256"/>
                <a:gd name="connsiteY6" fmla="*/ 842465 h 842465"/>
                <a:gd name="connsiteX7" fmla="*/ 2296256 w 2296256"/>
                <a:gd name="connsiteY7" fmla="*/ 154396 h 842465"/>
                <a:gd name="connsiteX8" fmla="*/ 1418184 w 2296256"/>
                <a:gd name="connsiteY8" fmla="*/ 1364 h 842465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902273 w 2038543"/>
                <a:gd name="connsiteY2" fmla="*/ 277534 h 854710"/>
                <a:gd name="connsiteX3" fmla="*/ 882624 w 2038543"/>
                <a:gd name="connsiteY3" fmla="*/ 182533 h 854710"/>
                <a:gd name="connsiteX4" fmla="*/ 644075 w 2038543"/>
                <a:gd name="connsiteY4" fmla="*/ 13609 h 854710"/>
                <a:gd name="connsiteX5" fmla="*/ 0 w 2038543"/>
                <a:gd name="connsiteY5" fmla="*/ 524263 h 854710"/>
                <a:gd name="connsiteX6" fmla="*/ 955244 w 2038543"/>
                <a:gd name="connsiteY6" fmla="*/ 854710 h 854710"/>
                <a:gd name="connsiteX7" fmla="*/ 2038543 w 2038543"/>
                <a:gd name="connsiteY7" fmla="*/ 166641 h 854710"/>
                <a:gd name="connsiteX8" fmla="*/ 1160471 w 2038543"/>
                <a:gd name="connsiteY8" fmla="*/ 13609 h 854710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902273 w 2038543"/>
                <a:gd name="connsiteY2" fmla="*/ 277534 h 854710"/>
                <a:gd name="connsiteX3" fmla="*/ 882624 w 2038543"/>
                <a:gd name="connsiteY3" fmla="*/ 182533 h 854710"/>
                <a:gd name="connsiteX4" fmla="*/ 644075 w 2038543"/>
                <a:gd name="connsiteY4" fmla="*/ 13609 h 854710"/>
                <a:gd name="connsiteX5" fmla="*/ 0 w 2038543"/>
                <a:gd name="connsiteY5" fmla="*/ 524263 h 854710"/>
                <a:gd name="connsiteX6" fmla="*/ 955244 w 2038543"/>
                <a:gd name="connsiteY6" fmla="*/ 854710 h 854710"/>
                <a:gd name="connsiteX7" fmla="*/ 2038543 w 2038543"/>
                <a:gd name="connsiteY7" fmla="*/ 166641 h 854710"/>
                <a:gd name="connsiteX8" fmla="*/ 1160471 w 2038543"/>
                <a:gd name="connsiteY8" fmla="*/ 13609 h 854710"/>
                <a:gd name="connsiteX0" fmla="*/ 1160471 w 2038543"/>
                <a:gd name="connsiteY0" fmla="*/ 13609 h 854710"/>
                <a:gd name="connsiteX1" fmla="*/ 921923 w 2038543"/>
                <a:gd name="connsiteY1" fmla="*/ 182533 h 854710"/>
                <a:gd name="connsiteX2" fmla="*/ 882624 w 2038543"/>
                <a:gd name="connsiteY2" fmla="*/ 182533 h 854710"/>
                <a:gd name="connsiteX3" fmla="*/ 644075 w 2038543"/>
                <a:gd name="connsiteY3" fmla="*/ 13609 h 854710"/>
                <a:gd name="connsiteX4" fmla="*/ 0 w 2038543"/>
                <a:gd name="connsiteY4" fmla="*/ 524263 h 854710"/>
                <a:gd name="connsiteX5" fmla="*/ 955244 w 2038543"/>
                <a:gd name="connsiteY5" fmla="*/ 854710 h 854710"/>
                <a:gd name="connsiteX6" fmla="*/ 2038543 w 2038543"/>
                <a:gd name="connsiteY6" fmla="*/ 166641 h 854710"/>
                <a:gd name="connsiteX7" fmla="*/ 1160471 w 2038543"/>
                <a:gd name="connsiteY7" fmla="*/ 13609 h 854710"/>
                <a:gd name="connsiteX0" fmla="*/ 1160471 w 2038543"/>
                <a:gd name="connsiteY0" fmla="*/ 9208 h 850309"/>
                <a:gd name="connsiteX1" fmla="*/ 882624 w 2038543"/>
                <a:gd name="connsiteY1" fmla="*/ 178132 h 850309"/>
                <a:gd name="connsiteX2" fmla="*/ 644075 w 2038543"/>
                <a:gd name="connsiteY2" fmla="*/ 9208 h 850309"/>
                <a:gd name="connsiteX3" fmla="*/ 0 w 2038543"/>
                <a:gd name="connsiteY3" fmla="*/ 519862 h 850309"/>
                <a:gd name="connsiteX4" fmla="*/ 955244 w 2038543"/>
                <a:gd name="connsiteY4" fmla="*/ 850309 h 850309"/>
                <a:gd name="connsiteX5" fmla="*/ 2038543 w 2038543"/>
                <a:gd name="connsiteY5" fmla="*/ 162240 h 850309"/>
                <a:gd name="connsiteX6" fmla="*/ 1160471 w 2038543"/>
                <a:gd name="connsiteY6" fmla="*/ 9208 h 850309"/>
                <a:gd name="connsiteX0" fmla="*/ 1160471 w 2038543"/>
                <a:gd name="connsiteY0" fmla="*/ 44155 h 885256"/>
                <a:gd name="connsiteX1" fmla="*/ 644075 w 2038543"/>
                <a:gd name="connsiteY1" fmla="*/ 44155 h 885256"/>
                <a:gd name="connsiteX2" fmla="*/ 0 w 2038543"/>
                <a:gd name="connsiteY2" fmla="*/ 554809 h 885256"/>
                <a:gd name="connsiteX3" fmla="*/ 955244 w 2038543"/>
                <a:gd name="connsiteY3" fmla="*/ 885256 h 885256"/>
                <a:gd name="connsiteX4" fmla="*/ 2038543 w 2038543"/>
                <a:gd name="connsiteY4" fmla="*/ 197187 h 885256"/>
                <a:gd name="connsiteX5" fmla="*/ 1160471 w 2038543"/>
                <a:gd name="connsiteY5" fmla="*/ 44155 h 885256"/>
                <a:gd name="connsiteX0" fmla="*/ 1160471 w 1845411"/>
                <a:gd name="connsiteY0" fmla="*/ 44155 h 885256"/>
                <a:gd name="connsiteX1" fmla="*/ 644075 w 1845411"/>
                <a:gd name="connsiteY1" fmla="*/ 44155 h 885256"/>
                <a:gd name="connsiteX2" fmla="*/ 0 w 1845411"/>
                <a:gd name="connsiteY2" fmla="*/ 554809 h 885256"/>
                <a:gd name="connsiteX3" fmla="*/ 955244 w 1845411"/>
                <a:gd name="connsiteY3" fmla="*/ 885256 h 885256"/>
                <a:gd name="connsiteX4" fmla="*/ 1845411 w 1845411"/>
                <a:gd name="connsiteY4" fmla="*/ 347041 h 885256"/>
                <a:gd name="connsiteX5" fmla="*/ 1160471 w 1845411"/>
                <a:gd name="connsiteY5" fmla="*/ 44155 h 885256"/>
                <a:gd name="connsiteX0" fmla="*/ 1160471 w 1845411"/>
                <a:gd name="connsiteY0" fmla="*/ 44155 h 885256"/>
                <a:gd name="connsiteX1" fmla="*/ 644075 w 1845411"/>
                <a:gd name="connsiteY1" fmla="*/ 44155 h 885256"/>
                <a:gd name="connsiteX2" fmla="*/ 0 w 1845411"/>
                <a:gd name="connsiteY2" fmla="*/ 554809 h 885256"/>
                <a:gd name="connsiteX3" fmla="*/ 955244 w 1845411"/>
                <a:gd name="connsiteY3" fmla="*/ 885256 h 885256"/>
                <a:gd name="connsiteX4" fmla="*/ 1845411 w 1845411"/>
                <a:gd name="connsiteY4" fmla="*/ 347041 h 885256"/>
                <a:gd name="connsiteX5" fmla="*/ 1160471 w 1845411"/>
                <a:gd name="connsiteY5" fmla="*/ 44155 h 885256"/>
                <a:gd name="connsiteX0" fmla="*/ 1161251 w 1846191"/>
                <a:gd name="connsiteY0" fmla="*/ 44155 h 885256"/>
                <a:gd name="connsiteX1" fmla="*/ 644855 w 1846191"/>
                <a:gd name="connsiteY1" fmla="*/ 44155 h 885256"/>
                <a:gd name="connsiteX2" fmla="*/ 780 w 1846191"/>
                <a:gd name="connsiteY2" fmla="*/ 554809 h 885256"/>
                <a:gd name="connsiteX3" fmla="*/ 956024 w 1846191"/>
                <a:gd name="connsiteY3" fmla="*/ 885256 h 885256"/>
                <a:gd name="connsiteX4" fmla="*/ 1846191 w 1846191"/>
                <a:gd name="connsiteY4" fmla="*/ 347041 h 885256"/>
                <a:gd name="connsiteX5" fmla="*/ 1161251 w 1846191"/>
                <a:gd name="connsiteY5" fmla="*/ 44155 h 885256"/>
                <a:gd name="connsiteX0" fmla="*/ 999953 w 1684893"/>
                <a:gd name="connsiteY0" fmla="*/ 40529 h 881630"/>
                <a:gd name="connsiteX1" fmla="*/ 483557 w 1684893"/>
                <a:gd name="connsiteY1" fmla="*/ 40529 h 881630"/>
                <a:gd name="connsiteX2" fmla="*/ 1174 w 1684893"/>
                <a:gd name="connsiteY2" fmla="*/ 501232 h 881630"/>
                <a:gd name="connsiteX3" fmla="*/ 794726 w 1684893"/>
                <a:gd name="connsiteY3" fmla="*/ 881630 h 881630"/>
                <a:gd name="connsiteX4" fmla="*/ 1684893 w 1684893"/>
                <a:gd name="connsiteY4" fmla="*/ 343415 h 881630"/>
                <a:gd name="connsiteX5" fmla="*/ 999953 w 1684893"/>
                <a:gd name="connsiteY5" fmla="*/ 40529 h 881630"/>
                <a:gd name="connsiteX0" fmla="*/ 999953 w 1684893"/>
                <a:gd name="connsiteY0" fmla="*/ 40529 h 881630"/>
                <a:gd name="connsiteX1" fmla="*/ 483557 w 1684893"/>
                <a:gd name="connsiteY1" fmla="*/ 40529 h 881630"/>
                <a:gd name="connsiteX2" fmla="*/ 1174 w 1684893"/>
                <a:gd name="connsiteY2" fmla="*/ 501232 h 881630"/>
                <a:gd name="connsiteX3" fmla="*/ 794726 w 1684893"/>
                <a:gd name="connsiteY3" fmla="*/ 881630 h 881630"/>
                <a:gd name="connsiteX4" fmla="*/ 1684893 w 1684893"/>
                <a:gd name="connsiteY4" fmla="*/ 343415 h 881630"/>
                <a:gd name="connsiteX5" fmla="*/ 999953 w 1684893"/>
                <a:gd name="connsiteY5" fmla="*/ 40529 h 881630"/>
                <a:gd name="connsiteX0" fmla="*/ 999028 w 1683968"/>
                <a:gd name="connsiteY0" fmla="*/ 40529 h 881630"/>
                <a:gd name="connsiteX1" fmla="*/ 482632 w 1683968"/>
                <a:gd name="connsiteY1" fmla="*/ 40529 h 881630"/>
                <a:gd name="connsiteX2" fmla="*/ 249 w 1683968"/>
                <a:gd name="connsiteY2" fmla="*/ 501232 h 881630"/>
                <a:gd name="connsiteX3" fmla="*/ 793801 w 1683968"/>
                <a:gd name="connsiteY3" fmla="*/ 881630 h 881630"/>
                <a:gd name="connsiteX4" fmla="*/ 1683968 w 1683968"/>
                <a:gd name="connsiteY4" fmla="*/ 343415 h 881630"/>
                <a:gd name="connsiteX5" fmla="*/ 999028 w 1683968"/>
                <a:gd name="connsiteY5" fmla="*/ 40529 h 881630"/>
                <a:gd name="connsiteX0" fmla="*/ 999028 w 1585156"/>
                <a:gd name="connsiteY0" fmla="*/ 40529 h 881630"/>
                <a:gd name="connsiteX1" fmla="*/ 482632 w 1585156"/>
                <a:gd name="connsiteY1" fmla="*/ 40529 h 881630"/>
                <a:gd name="connsiteX2" fmla="*/ 249 w 1585156"/>
                <a:gd name="connsiteY2" fmla="*/ 501232 h 881630"/>
                <a:gd name="connsiteX3" fmla="*/ 793801 w 1585156"/>
                <a:gd name="connsiteY3" fmla="*/ 881630 h 881630"/>
                <a:gd name="connsiteX4" fmla="*/ 1585156 w 1585156"/>
                <a:gd name="connsiteY4" fmla="*/ 393367 h 881630"/>
                <a:gd name="connsiteX5" fmla="*/ 999028 w 1585156"/>
                <a:gd name="connsiteY5" fmla="*/ 40529 h 881630"/>
                <a:gd name="connsiteX0" fmla="*/ 773633 w 1585156"/>
                <a:gd name="connsiteY0" fmla="*/ 63260 h 869783"/>
                <a:gd name="connsiteX1" fmla="*/ 482632 w 1585156"/>
                <a:gd name="connsiteY1" fmla="*/ 28682 h 869783"/>
                <a:gd name="connsiteX2" fmla="*/ 249 w 1585156"/>
                <a:gd name="connsiteY2" fmla="*/ 489385 h 869783"/>
                <a:gd name="connsiteX3" fmla="*/ 793801 w 1585156"/>
                <a:gd name="connsiteY3" fmla="*/ 869783 h 869783"/>
                <a:gd name="connsiteX4" fmla="*/ 1585156 w 1585156"/>
                <a:gd name="connsiteY4" fmla="*/ 381520 h 869783"/>
                <a:gd name="connsiteX5" fmla="*/ 773633 w 1585156"/>
                <a:gd name="connsiteY5" fmla="*/ 63260 h 869783"/>
                <a:gd name="connsiteX0" fmla="*/ 773633 w 1585156"/>
                <a:gd name="connsiteY0" fmla="*/ 63260 h 869783"/>
                <a:gd name="connsiteX1" fmla="*/ 482632 w 1585156"/>
                <a:gd name="connsiteY1" fmla="*/ 28682 h 869783"/>
                <a:gd name="connsiteX2" fmla="*/ 249 w 1585156"/>
                <a:gd name="connsiteY2" fmla="*/ 489385 h 869783"/>
                <a:gd name="connsiteX3" fmla="*/ 793801 w 1585156"/>
                <a:gd name="connsiteY3" fmla="*/ 869783 h 869783"/>
                <a:gd name="connsiteX4" fmla="*/ 1585156 w 1585156"/>
                <a:gd name="connsiteY4" fmla="*/ 381520 h 869783"/>
                <a:gd name="connsiteX5" fmla="*/ 773633 w 1585156"/>
                <a:gd name="connsiteY5" fmla="*/ 63260 h 869783"/>
                <a:gd name="connsiteX0" fmla="*/ 773633 w 1585156"/>
                <a:gd name="connsiteY0" fmla="*/ 47949 h 854472"/>
                <a:gd name="connsiteX1" fmla="*/ 297881 w 1585156"/>
                <a:gd name="connsiteY1" fmla="*/ 33542 h 854472"/>
                <a:gd name="connsiteX2" fmla="*/ 249 w 1585156"/>
                <a:gd name="connsiteY2" fmla="*/ 474074 h 854472"/>
                <a:gd name="connsiteX3" fmla="*/ 793801 w 1585156"/>
                <a:gd name="connsiteY3" fmla="*/ 854472 h 854472"/>
                <a:gd name="connsiteX4" fmla="*/ 1585156 w 1585156"/>
                <a:gd name="connsiteY4" fmla="*/ 366209 h 854472"/>
                <a:gd name="connsiteX5" fmla="*/ 773633 w 1585156"/>
                <a:gd name="connsiteY5" fmla="*/ 47949 h 854472"/>
                <a:gd name="connsiteX0" fmla="*/ 773633 w 1585156"/>
                <a:gd name="connsiteY0" fmla="*/ 38116 h 844639"/>
                <a:gd name="connsiteX1" fmla="*/ 297881 w 1585156"/>
                <a:gd name="connsiteY1" fmla="*/ 23709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38116 h 844639"/>
                <a:gd name="connsiteX1" fmla="*/ 297881 w 1585156"/>
                <a:gd name="connsiteY1" fmla="*/ 23709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44490 h 851013"/>
                <a:gd name="connsiteX1" fmla="*/ 405036 w 1585156"/>
                <a:gd name="connsiteY1" fmla="*/ 9912 h 851013"/>
                <a:gd name="connsiteX2" fmla="*/ 249 w 1585156"/>
                <a:gd name="connsiteY2" fmla="*/ 470615 h 851013"/>
                <a:gd name="connsiteX3" fmla="*/ 793801 w 1585156"/>
                <a:gd name="connsiteY3" fmla="*/ 851013 h 851013"/>
                <a:gd name="connsiteX4" fmla="*/ 1585156 w 1585156"/>
                <a:gd name="connsiteY4" fmla="*/ 362750 h 851013"/>
                <a:gd name="connsiteX5" fmla="*/ 773633 w 1585156"/>
                <a:gd name="connsiteY5" fmla="*/ 44490 h 851013"/>
                <a:gd name="connsiteX0" fmla="*/ 773633 w 1585156"/>
                <a:gd name="connsiteY0" fmla="*/ 38116 h 844639"/>
                <a:gd name="connsiteX1" fmla="*/ 405036 w 1585156"/>
                <a:gd name="connsiteY1" fmla="*/ 3538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85156"/>
                <a:gd name="connsiteY0" fmla="*/ 38116 h 844639"/>
                <a:gd name="connsiteX1" fmla="*/ 405036 w 1585156"/>
                <a:gd name="connsiteY1" fmla="*/ 3538 h 844639"/>
                <a:gd name="connsiteX2" fmla="*/ 249 w 1585156"/>
                <a:gd name="connsiteY2" fmla="*/ 464241 h 844639"/>
                <a:gd name="connsiteX3" fmla="*/ 793801 w 1585156"/>
                <a:gd name="connsiteY3" fmla="*/ 844639 h 844639"/>
                <a:gd name="connsiteX4" fmla="*/ 1585156 w 1585156"/>
                <a:gd name="connsiteY4" fmla="*/ 356376 h 844639"/>
                <a:gd name="connsiteX5" fmla="*/ 773633 w 1585156"/>
                <a:gd name="connsiteY5" fmla="*/ 38116 h 844639"/>
                <a:gd name="connsiteX0" fmla="*/ 773633 w 1537121"/>
                <a:gd name="connsiteY0" fmla="*/ 34896 h 841419"/>
                <a:gd name="connsiteX1" fmla="*/ 405036 w 1537121"/>
                <a:gd name="connsiteY1" fmla="*/ 318 h 841419"/>
                <a:gd name="connsiteX2" fmla="*/ 249 w 1537121"/>
                <a:gd name="connsiteY2" fmla="*/ 461021 h 841419"/>
                <a:gd name="connsiteX3" fmla="*/ 793801 w 1537121"/>
                <a:gd name="connsiteY3" fmla="*/ 841419 h 841419"/>
                <a:gd name="connsiteX4" fmla="*/ 1537121 w 1537121"/>
                <a:gd name="connsiteY4" fmla="*/ 387733 h 841419"/>
                <a:gd name="connsiteX5" fmla="*/ 773633 w 1537121"/>
                <a:gd name="connsiteY5" fmla="*/ 34896 h 84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7121" h="841419">
                  <a:moveTo>
                    <a:pt x="773633" y="34896"/>
                  </a:moveTo>
                  <a:cubicBezTo>
                    <a:pt x="541222" y="9391"/>
                    <a:pt x="493288" y="1333"/>
                    <a:pt x="405036" y="318"/>
                  </a:cubicBezTo>
                  <a:cubicBezTo>
                    <a:pt x="316784" y="-697"/>
                    <a:pt x="95703" y="105928"/>
                    <a:pt x="249" y="461021"/>
                  </a:cubicBezTo>
                  <a:cubicBezTo>
                    <a:pt x="-9323" y="777264"/>
                    <a:pt x="257134" y="786827"/>
                    <a:pt x="793801" y="841419"/>
                  </a:cubicBezTo>
                  <a:cubicBezTo>
                    <a:pt x="1163225" y="777729"/>
                    <a:pt x="1358765" y="942743"/>
                    <a:pt x="1537121" y="387733"/>
                  </a:cubicBezTo>
                  <a:cubicBezTo>
                    <a:pt x="1402685" y="183878"/>
                    <a:pt x="1224355" y="-99576"/>
                    <a:pt x="773633" y="34896"/>
                  </a:cubicBezTo>
                  <a:close/>
                </a:path>
              </a:pathLst>
            </a:custGeom>
            <a:solidFill>
              <a:srgbClr val="C00000">
                <a:alpha val="58000"/>
              </a:srgb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63" name="Szabadkézi sokszög 1062"/>
            <p:cNvSpPr/>
            <p:nvPr/>
          </p:nvSpPr>
          <p:spPr>
            <a:xfrm>
              <a:off x="9278600" y="3406334"/>
              <a:ext cx="571577" cy="317792"/>
            </a:xfrm>
            <a:custGeom>
              <a:avLst/>
              <a:gdLst>
                <a:gd name="connsiteX0" fmla="*/ 283574 w 571577"/>
                <a:gd name="connsiteY0" fmla="*/ 0 h 317792"/>
                <a:gd name="connsiteX1" fmla="*/ 569391 w 571577"/>
                <a:gd name="connsiteY1" fmla="*/ 154111 h 317792"/>
                <a:gd name="connsiteX2" fmla="*/ 571577 w 571577"/>
                <a:gd name="connsiteY2" fmla="*/ 168460 h 317792"/>
                <a:gd name="connsiteX3" fmla="*/ 556820 w 571577"/>
                <a:gd name="connsiteY3" fmla="*/ 199911 h 317792"/>
                <a:gd name="connsiteX4" fmla="*/ 554796 w 571577"/>
                <a:gd name="connsiteY4" fmla="*/ 202118 h 317792"/>
                <a:gd name="connsiteX5" fmla="*/ 513127 w 571577"/>
                <a:gd name="connsiteY5" fmla="*/ 247555 h 317792"/>
                <a:gd name="connsiteX6" fmla="*/ 288003 w 571577"/>
                <a:gd name="connsiteY6" fmla="*/ 317792 h 317792"/>
                <a:gd name="connsiteX7" fmla="*/ 38496 w 571577"/>
                <a:gd name="connsiteY7" fmla="*/ 224865 h 317792"/>
                <a:gd name="connsiteX8" fmla="*/ 16781 w 571577"/>
                <a:gd name="connsiteY8" fmla="*/ 195936 h 317792"/>
                <a:gd name="connsiteX9" fmla="*/ 16495 w 571577"/>
                <a:gd name="connsiteY9" fmla="*/ 195555 h 317792"/>
                <a:gd name="connsiteX10" fmla="*/ 2186 w 571577"/>
                <a:gd name="connsiteY10" fmla="*/ 163681 h 317792"/>
                <a:gd name="connsiteX11" fmla="*/ 0 w 571577"/>
                <a:gd name="connsiteY11" fmla="*/ 149332 h 317792"/>
                <a:gd name="connsiteX12" fmla="*/ 14757 w 571577"/>
                <a:gd name="connsiteY12" fmla="*/ 117881 h 317792"/>
                <a:gd name="connsiteX13" fmla="*/ 283574 w 571577"/>
                <a:gd name="connsiteY13" fmla="*/ 0 h 3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577" h="317792">
                  <a:moveTo>
                    <a:pt x="283574" y="0"/>
                  </a:moveTo>
                  <a:cubicBezTo>
                    <a:pt x="424559" y="0"/>
                    <a:pt x="542187" y="66160"/>
                    <a:pt x="569391" y="154111"/>
                  </a:cubicBezTo>
                  <a:lnTo>
                    <a:pt x="571577" y="168460"/>
                  </a:lnTo>
                  <a:lnTo>
                    <a:pt x="556820" y="199911"/>
                  </a:lnTo>
                  <a:lnTo>
                    <a:pt x="554796" y="202118"/>
                  </a:lnTo>
                  <a:lnTo>
                    <a:pt x="513127" y="247555"/>
                  </a:lnTo>
                  <a:cubicBezTo>
                    <a:pt x="459617" y="290451"/>
                    <a:pt x="378637" y="317792"/>
                    <a:pt x="288003" y="317792"/>
                  </a:cubicBezTo>
                  <a:cubicBezTo>
                    <a:pt x="182264" y="317792"/>
                    <a:pt x="89664" y="280577"/>
                    <a:pt x="38496" y="224865"/>
                  </a:cubicBezTo>
                  <a:lnTo>
                    <a:pt x="16781" y="195936"/>
                  </a:lnTo>
                  <a:lnTo>
                    <a:pt x="16495" y="195555"/>
                  </a:lnTo>
                  <a:cubicBezTo>
                    <a:pt x="10400" y="185328"/>
                    <a:pt x="5586" y="174675"/>
                    <a:pt x="2186" y="163681"/>
                  </a:cubicBezTo>
                  <a:lnTo>
                    <a:pt x="0" y="149332"/>
                  </a:lnTo>
                  <a:lnTo>
                    <a:pt x="14757" y="117881"/>
                  </a:lnTo>
                  <a:cubicBezTo>
                    <a:pt x="59046" y="48607"/>
                    <a:pt x="162730" y="0"/>
                    <a:pt x="283574" y="0"/>
                  </a:cubicBezTo>
                  <a:close/>
                </a:path>
              </a:pathLst>
            </a:custGeom>
            <a:solidFill>
              <a:srgbClr val="8828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</p:spTree>
    <p:extLst>
      <p:ext uri="{BB962C8B-B14F-4D97-AF65-F5344CB8AC3E}">
        <p14:creationId xmlns:p14="http://schemas.microsoft.com/office/powerpoint/2010/main" val="2967562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Szív 36"/>
          <p:cNvSpPr/>
          <p:nvPr/>
        </p:nvSpPr>
        <p:spPr>
          <a:xfrm>
            <a:off x="1595321" y="3886307"/>
            <a:ext cx="710803" cy="744179"/>
          </a:xfrm>
          <a:prstGeom prst="heart">
            <a:avLst/>
          </a:prstGeom>
          <a:solidFill>
            <a:srgbClr val="FFF4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5" name="Szív 34"/>
          <p:cNvSpPr/>
          <p:nvPr/>
        </p:nvSpPr>
        <p:spPr>
          <a:xfrm>
            <a:off x="985308" y="1109148"/>
            <a:ext cx="949124" cy="1071186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7" name="Szív 16"/>
          <p:cNvSpPr/>
          <p:nvPr/>
        </p:nvSpPr>
        <p:spPr>
          <a:xfrm>
            <a:off x="3414716" y="1181181"/>
            <a:ext cx="5322099" cy="502551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4" name="Szövegdoboz 3"/>
          <p:cNvSpPr txBox="1"/>
          <p:nvPr/>
        </p:nvSpPr>
        <p:spPr>
          <a:xfrm>
            <a:off x="734746" y="368142"/>
            <a:ext cx="10682038" cy="523220"/>
          </a:xfrm>
          <a:prstGeom prst="rect">
            <a:avLst/>
          </a:prstGeom>
          <a:solidFill>
            <a:srgbClr val="D0464A"/>
          </a:solidFill>
        </p:spPr>
        <p:txBody>
          <a:bodyPr wrap="square" rtlCol="0">
            <a:spAutoFit/>
          </a:bodyPr>
          <a:lstStyle/>
          <a:p>
            <a:pPr algn="ctr"/>
            <a:r>
              <a:rPr lang="hu-HU" sz="2800" dirty="0">
                <a:solidFill>
                  <a:schemeClr val="bg1"/>
                </a:solidFill>
              </a:rPr>
              <a:t>Vegyél elő egy lapot, rajzolj egy nagy </a:t>
            </a:r>
            <a:r>
              <a:rPr lang="hu-HU" sz="2800" dirty="0" smtClean="0">
                <a:solidFill>
                  <a:schemeClr val="bg1"/>
                </a:solidFill>
              </a:rPr>
              <a:t>szívet! </a:t>
            </a:r>
            <a:r>
              <a:rPr lang="hu-HU" sz="2800" dirty="0">
                <a:solidFill>
                  <a:schemeClr val="bg1"/>
                </a:solidFill>
              </a:rPr>
              <a:t>Vágd ki</a:t>
            </a:r>
            <a:r>
              <a:rPr lang="hu-HU" sz="2800" dirty="0" smtClean="0">
                <a:solidFill>
                  <a:schemeClr val="bg1"/>
                </a:solidFill>
              </a:rPr>
              <a:t>!</a:t>
            </a:r>
            <a:endParaRPr lang="hu-HU" sz="2800" dirty="0">
              <a:solidFill>
                <a:schemeClr val="bg1"/>
              </a:solidFill>
            </a:endParaRPr>
          </a:p>
        </p:txBody>
      </p:sp>
      <p:pic>
        <p:nvPicPr>
          <p:cNvPr id="18" name="Kép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93345" y="163386"/>
            <a:ext cx="899366" cy="900000"/>
          </a:xfrm>
          <a:prstGeom prst="rect">
            <a:avLst/>
          </a:prstGeom>
        </p:spPr>
      </p:pic>
      <p:pic>
        <p:nvPicPr>
          <p:cNvPr id="19" name="Kép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" y="163386"/>
            <a:ext cx="897050" cy="900000"/>
          </a:xfrm>
          <a:prstGeom prst="rect">
            <a:avLst/>
          </a:prstGeom>
        </p:spPr>
      </p:pic>
      <p:sp>
        <p:nvSpPr>
          <p:cNvPr id="20" name="Szív 19"/>
          <p:cNvSpPr/>
          <p:nvPr/>
        </p:nvSpPr>
        <p:spPr>
          <a:xfrm>
            <a:off x="59528" y="2749864"/>
            <a:ext cx="921238" cy="86990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1" name="Szív 20"/>
          <p:cNvSpPr/>
          <p:nvPr/>
        </p:nvSpPr>
        <p:spPr>
          <a:xfrm>
            <a:off x="980766" y="5764915"/>
            <a:ext cx="921238" cy="86990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2" name="Szív 21"/>
          <p:cNvSpPr/>
          <p:nvPr/>
        </p:nvSpPr>
        <p:spPr>
          <a:xfrm>
            <a:off x="9883836" y="1130679"/>
            <a:ext cx="1153225" cy="1088959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3" name="Szív 22"/>
          <p:cNvSpPr/>
          <p:nvPr/>
        </p:nvSpPr>
        <p:spPr>
          <a:xfrm>
            <a:off x="1441385" y="-290271"/>
            <a:ext cx="921238" cy="86990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4" name="Szív 23"/>
          <p:cNvSpPr/>
          <p:nvPr/>
        </p:nvSpPr>
        <p:spPr>
          <a:xfrm>
            <a:off x="11416784" y="5925539"/>
            <a:ext cx="1165500" cy="110055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6" name="Szövegdoboz 25"/>
          <p:cNvSpPr txBox="1"/>
          <p:nvPr/>
        </p:nvSpPr>
        <p:spPr>
          <a:xfrm>
            <a:off x="2612020" y="3750936"/>
            <a:ext cx="6967960" cy="879217"/>
          </a:xfrm>
          <a:prstGeom prst="roundRect">
            <a:avLst>
              <a:gd name="adj" fmla="val 9799"/>
            </a:avLst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r>
              <a:rPr lang="hu-HU" sz="2400" dirty="0"/>
              <a:t>Vedd a szívet a kezedbe</a:t>
            </a:r>
            <a:r>
              <a:rPr lang="hu-HU" sz="2400" dirty="0" smtClean="0"/>
              <a:t>! Énekeld el az éneket a szívvel a kezedben! Kattints a hangszóróra!</a:t>
            </a:r>
            <a:endParaRPr lang="hu-HU" sz="2400" dirty="0"/>
          </a:p>
        </p:txBody>
      </p:sp>
      <p:pic>
        <p:nvPicPr>
          <p:cNvPr id="27" name="Szívem csendben - zenés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460449" y="2780154"/>
            <a:ext cx="1501571" cy="1501571"/>
          </a:xfrm>
          <a:prstGeom prst="rect">
            <a:avLst/>
          </a:prstGeom>
        </p:spPr>
      </p:pic>
      <p:sp>
        <p:nvSpPr>
          <p:cNvPr id="28" name="Szív 27"/>
          <p:cNvSpPr/>
          <p:nvPr/>
        </p:nvSpPr>
        <p:spPr>
          <a:xfrm>
            <a:off x="10881326" y="245135"/>
            <a:ext cx="311470" cy="326751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9" name="Szív 28"/>
          <p:cNvSpPr/>
          <p:nvPr/>
        </p:nvSpPr>
        <p:spPr>
          <a:xfrm>
            <a:off x="9062285" y="1304895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0" name="Szív 29"/>
          <p:cNvSpPr/>
          <p:nvPr/>
        </p:nvSpPr>
        <p:spPr>
          <a:xfrm>
            <a:off x="471930" y="4065435"/>
            <a:ext cx="311470" cy="326751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1" name="Szív 30"/>
          <p:cNvSpPr/>
          <p:nvPr/>
        </p:nvSpPr>
        <p:spPr>
          <a:xfrm>
            <a:off x="11431453" y="4665246"/>
            <a:ext cx="572421" cy="569792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2" name="Szív 31"/>
          <p:cNvSpPr/>
          <p:nvPr/>
        </p:nvSpPr>
        <p:spPr>
          <a:xfrm>
            <a:off x="9854425" y="4660886"/>
            <a:ext cx="311470" cy="326751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3" name="Szív 32"/>
          <p:cNvSpPr/>
          <p:nvPr/>
        </p:nvSpPr>
        <p:spPr>
          <a:xfrm>
            <a:off x="5920030" y="6413216"/>
            <a:ext cx="311470" cy="326751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4" name="Szövegdoboz 33"/>
          <p:cNvSpPr txBox="1"/>
          <p:nvPr/>
        </p:nvSpPr>
        <p:spPr>
          <a:xfrm>
            <a:off x="2016854" y="2240871"/>
            <a:ext cx="8149042" cy="57888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r>
              <a:rPr lang="hu-HU" sz="2800" dirty="0"/>
              <a:t>Ének: Szívem csendben </a:t>
            </a:r>
            <a:r>
              <a:rPr lang="hu-HU" sz="2800" dirty="0" smtClean="0"/>
              <a:t>az Úrra figyel, ki segít… </a:t>
            </a:r>
            <a:endParaRPr lang="hu-HU" sz="2800" dirty="0"/>
          </a:p>
        </p:txBody>
      </p:sp>
      <p:sp>
        <p:nvSpPr>
          <p:cNvPr id="36" name="Szív 35"/>
          <p:cNvSpPr/>
          <p:nvPr/>
        </p:nvSpPr>
        <p:spPr>
          <a:xfrm>
            <a:off x="226230" y="5995407"/>
            <a:ext cx="491400" cy="544289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8" name="Szív 37"/>
          <p:cNvSpPr/>
          <p:nvPr/>
        </p:nvSpPr>
        <p:spPr>
          <a:xfrm>
            <a:off x="3049552" y="5163757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9" name="Szív 38"/>
          <p:cNvSpPr/>
          <p:nvPr/>
        </p:nvSpPr>
        <p:spPr>
          <a:xfrm>
            <a:off x="2871997" y="1189673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40" name="Szív 39"/>
          <p:cNvSpPr/>
          <p:nvPr/>
        </p:nvSpPr>
        <p:spPr>
          <a:xfrm>
            <a:off x="5946687" y="67270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41" name="Kép 4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684125" y="5966552"/>
            <a:ext cx="901106" cy="8933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6022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70946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  <p:bldLst>
      <p:bldP spid="26" grpId="0" animBg="1"/>
      <p:bldP spid="34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églalap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8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dirty="0"/>
          </a:p>
        </p:txBody>
      </p:sp>
      <p:grpSp>
        <p:nvGrpSpPr>
          <p:cNvPr id="18" name="Csoportba foglalás 17"/>
          <p:cNvGrpSpPr/>
          <p:nvPr/>
        </p:nvGrpSpPr>
        <p:grpSpPr>
          <a:xfrm>
            <a:off x="2390912" y="1792671"/>
            <a:ext cx="7228576" cy="2719458"/>
            <a:chOff x="2390912" y="1792671"/>
            <a:chExt cx="7228576" cy="2719458"/>
          </a:xfrm>
        </p:grpSpPr>
        <p:sp>
          <p:nvSpPr>
            <p:cNvPr id="16" name="Lekerekített téglalap 15"/>
            <p:cNvSpPr/>
            <p:nvPr/>
          </p:nvSpPr>
          <p:spPr>
            <a:xfrm>
              <a:off x="2910321" y="2345871"/>
              <a:ext cx="6371359" cy="2166258"/>
            </a:xfrm>
            <a:prstGeom prst="roundRect">
              <a:avLst/>
            </a:prstGeom>
            <a:noFill/>
            <a:ln w="25400" cmpd="sng">
              <a:solidFill>
                <a:srgbClr val="FFA500">
                  <a:alpha val="48000"/>
                </a:srgb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3" name="Lekerekített téglalap 12"/>
            <p:cNvSpPr/>
            <p:nvPr/>
          </p:nvSpPr>
          <p:spPr>
            <a:xfrm>
              <a:off x="2645229" y="2458660"/>
              <a:ext cx="6901543" cy="1940681"/>
            </a:xfrm>
            <a:prstGeom prst="roundRect">
              <a:avLst/>
            </a:prstGeom>
            <a:noFill/>
            <a:ln w="25400" cmpd="sng">
              <a:solidFill>
                <a:srgbClr val="FFA500">
                  <a:alpha val="46000"/>
                </a:srgb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hu-HU" sz="3600" dirty="0">
                  <a:solidFill>
                    <a:srgbClr val="FFA500"/>
                  </a:solidFill>
                </a:rPr>
                <a:t>Íme, </a:t>
              </a:r>
              <a:r>
                <a:rPr lang="hu-HU" sz="3600" dirty="0" smtClean="0">
                  <a:solidFill>
                    <a:srgbClr val="FFA500"/>
                  </a:solidFill>
                </a:rPr>
                <a:t>ez a királyi család története. </a:t>
              </a:r>
              <a:endParaRPr lang="hu-HU" sz="3600" dirty="0">
                <a:solidFill>
                  <a:srgbClr val="FFA500"/>
                </a:solidFill>
              </a:endParaRPr>
            </a:p>
          </p:txBody>
        </p:sp>
        <p:graphicFrame>
          <p:nvGraphicFramePr>
            <p:cNvPr id="14" name="Objektum 1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812896016"/>
                </p:ext>
              </p:extLst>
            </p:nvPr>
          </p:nvGraphicFramePr>
          <p:xfrm>
            <a:off x="5330886" y="1792671"/>
            <a:ext cx="1530227" cy="82731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491" name="CorelDRAW" r:id="rId4" imgW="3276529" imgH="2230520" progId="CorelDraw.Graphic.19">
                    <p:embed/>
                  </p:oleObj>
                </mc:Choice>
                <mc:Fallback>
                  <p:oleObj name="CorelDRAW" r:id="rId4" imgW="3276529" imgH="2230520" progId="CorelDraw.Graphic.19">
                    <p:embed/>
                    <p:pic>
                      <p:nvPicPr>
                        <p:cNvPr id="14" name="Objektum 13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5330886" y="1792671"/>
                          <a:ext cx="1530227" cy="827314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5" name="Objektum 1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873783410"/>
                </p:ext>
              </p:extLst>
            </p:nvPr>
          </p:nvGraphicFramePr>
          <p:xfrm>
            <a:off x="2390912" y="3211839"/>
            <a:ext cx="773726" cy="43432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492" name="CorelDRAW" r:id="rId6" imgW="2675152" imgH="1823304" progId="CorelDraw.Graphic.19">
                    <p:embed/>
                  </p:oleObj>
                </mc:Choice>
                <mc:Fallback>
                  <p:oleObj name="CorelDRAW" r:id="rId6" imgW="2675152" imgH="1823304" progId="CorelDraw.Graphic.19">
                    <p:embed/>
                    <p:pic>
                      <p:nvPicPr>
                        <p:cNvPr id="15" name="Objektum 14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2390912" y="3211839"/>
                          <a:ext cx="773726" cy="43432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4" name="Objektum 2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47793905"/>
                </p:ext>
              </p:extLst>
            </p:nvPr>
          </p:nvGraphicFramePr>
          <p:xfrm>
            <a:off x="9202432" y="3328416"/>
            <a:ext cx="417056" cy="24949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493" name="CorelDRAW" r:id="rId6" imgW="2675152" imgH="1823304" progId="CorelDraw.Graphic.19">
                    <p:embed/>
                  </p:oleObj>
                </mc:Choice>
                <mc:Fallback>
                  <p:oleObj name="CorelDRAW" r:id="rId6" imgW="2675152" imgH="1823304" progId="CorelDraw.Graphic.19">
                    <p:embed/>
                    <p:pic>
                      <p:nvPicPr>
                        <p:cNvPr id="24" name="Objektum 23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9202432" y="3328416"/>
                          <a:ext cx="417056" cy="24949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2870747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2">
                <a:lumMod val="89000"/>
              </a:schemeClr>
            </a:gs>
            <a:gs pos="23000">
              <a:schemeClr val="accent2">
                <a:lumMod val="89000"/>
              </a:schemeClr>
            </a:gs>
            <a:gs pos="69000">
              <a:schemeClr val="accent2">
                <a:lumMod val="75000"/>
              </a:schemeClr>
            </a:gs>
            <a:gs pos="97000">
              <a:schemeClr val="accent2">
                <a:lumMod val="7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Csoportba foglalás 8"/>
          <p:cNvGrpSpPr/>
          <p:nvPr/>
        </p:nvGrpSpPr>
        <p:grpSpPr>
          <a:xfrm>
            <a:off x="787400" y="1195690"/>
            <a:ext cx="10617200" cy="1594803"/>
            <a:chOff x="991235" y="3253104"/>
            <a:chExt cx="10617200" cy="1594803"/>
          </a:xfrm>
        </p:grpSpPr>
        <p:graphicFrame>
          <p:nvGraphicFramePr>
            <p:cNvPr id="6" name="Objektum 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635919011"/>
                </p:ext>
              </p:extLst>
            </p:nvPr>
          </p:nvGraphicFramePr>
          <p:xfrm>
            <a:off x="991235" y="3253104"/>
            <a:ext cx="10617200" cy="159480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542" name="CorelDRAW" r:id="rId3" imgW="3139560" imgH="783000" progId="CorelDraw.Graphic.19">
                    <p:embed/>
                  </p:oleObj>
                </mc:Choice>
                <mc:Fallback>
                  <p:oleObj name="CorelDRAW" r:id="rId3" imgW="3139560" imgH="783000" progId="CorelDraw.Graphic.19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4"/>
                        <a:stretch>
                          <a:fillRect/>
                        </a:stretch>
                      </p:blipFill>
                      <p:spPr>
                        <a:xfrm>
                          <a:off x="991235" y="3253104"/>
                          <a:ext cx="10617200" cy="1594803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" name="Szövegdoboz 6"/>
            <p:cNvSpPr txBox="1">
              <a:spLocks noChangeAspect="1"/>
            </p:cNvSpPr>
            <p:nvPr/>
          </p:nvSpPr>
          <p:spPr>
            <a:xfrm>
              <a:off x="1325286" y="3482340"/>
              <a:ext cx="10214569" cy="1257300"/>
            </a:xfrm>
            <a:custGeom>
              <a:avLst/>
              <a:gdLst>
                <a:gd name="connsiteX0" fmla="*/ 0 w 8737600"/>
                <a:gd name="connsiteY0" fmla="*/ 85131 h 510778"/>
                <a:gd name="connsiteX1" fmla="*/ 85131 w 8737600"/>
                <a:gd name="connsiteY1" fmla="*/ 0 h 510778"/>
                <a:gd name="connsiteX2" fmla="*/ 8652469 w 8737600"/>
                <a:gd name="connsiteY2" fmla="*/ 0 h 510778"/>
                <a:gd name="connsiteX3" fmla="*/ 8737600 w 8737600"/>
                <a:gd name="connsiteY3" fmla="*/ 85131 h 510778"/>
                <a:gd name="connsiteX4" fmla="*/ 8737600 w 8737600"/>
                <a:gd name="connsiteY4" fmla="*/ 425647 h 510778"/>
                <a:gd name="connsiteX5" fmla="*/ 8652469 w 8737600"/>
                <a:gd name="connsiteY5" fmla="*/ 510778 h 510778"/>
                <a:gd name="connsiteX6" fmla="*/ 85131 w 8737600"/>
                <a:gd name="connsiteY6" fmla="*/ 510778 h 510778"/>
                <a:gd name="connsiteX7" fmla="*/ 0 w 8737600"/>
                <a:gd name="connsiteY7" fmla="*/ 425647 h 510778"/>
                <a:gd name="connsiteX8" fmla="*/ 0 w 8737600"/>
                <a:gd name="connsiteY8" fmla="*/ 85131 h 510778"/>
                <a:gd name="connsiteX0" fmla="*/ 185464 w 8923064"/>
                <a:gd name="connsiteY0" fmla="*/ 1009691 h 1435338"/>
                <a:gd name="connsiteX1" fmla="*/ 6435 w 8923064"/>
                <a:gd name="connsiteY1" fmla="*/ 0 h 1435338"/>
                <a:gd name="connsiteX2" fmla="*/ 8837933 w 8923064"/>
                <a:gd name="connsiteY2" fmla="*/ 924560 h 1435338"/>
                <a:gd name="connsiteX3" fmla="*/ 8923064 w 8923064"/>
                <a:gd name="connsiteY3" fmla="*/ 1009691 h 1435338"/>
                <a:gd name="connsiteX4" fmla="*/ 8923064 w 8923064"/>
                <a:gd name="connsiteY4" fmla="*/ 1350207 h 1435338"/>
                <a:gd name="connsiteX5" fmla="*/ 8837933 w 8923064"/>
                <a:gd name="connsiteY5" fmla="*/ 1435338 h 1435338"/>
                <a:gd name="connsiteX6" fmla="*/ 270595 w 8923064"/>
                <a:gd name="connsiteY6" fmla="*/ 1435338 h 1435338"/>
                <a:gd name="connsiteX7" fmla="*/ 185464 w 8923064"/>
                <a:gd name="connsiteY7" fmla="*/ 1350207 h 1435338"/>
                <a:gd name="connsiteX8" fmla="*/ 185464 w 8923064"/>
                <a:gd name="connsiteY8" fmla="*/ 1009691 h 1435338"/>
                <a:gd name="connsiteX0" fmla="*/ 638549 w 8918949"/>
                <a:gd name="connsiteY0" fmla="*/ 562651 h 1435338"/>
                <a:gd name="connsiteX1" fmla="*/ 2320 w 8918949"/>
                <a:gd name="connsiteY1" fmla="*/ 0 h 1435338"/>
                <a:gd name="connsiteX2" fmla="*/ 8833818 w 8918949"/>
                <a:gd name="connsiteY2" fmla="*/ 924560 h 1435338"/>
                <a:gd name="connsiteX3" fmla="*/ 8918949 w 8918949"/>
                <a:gd name="connsiteY3" fmla="*/ 1009691 h 1435338"/>
                <a:gd name="connsiteX4" fmla="*/ 8918949 w 8918949"/>
                <a:gd name="connsiteY4" fmla="*/ 1350207 h 1435338"/>
                <a:gd name="connsiteX5" fmla="*/ 8833818 w 8918949"/>
                <a:gd name="connsiteY5" fmla="*/ 1435338 h 1435338"/>
                <a:gd name="connsiteX6" fmla="*/ 266480 w 8918949"/>
                <a:gd name="connsiteY6" fmla="*/ 1435338 h 1435338"/>
                <a:gd name="connsiteX7" fmla="*/ 181349 w 8918949"/>
                <a:gd name="connsiteY7" fmla="*/ 1350207 h 1435338"/>
                <a:gd name="connsiteX8" fmla="*/ 638549 w 8918949"/>
                <a:gd name="connsiteY8" fmla="*/ 562651 h 1435338"/>
                <a:gd name="connsiteX0" fmla="*/ 466568 w 8919688"/>
                <a:gd name="connsiteY0" fmla="*/ 664251 h 1435338"/>
                <a:gd name="connsiteX1" fmla="*/ 3059 w 8919688"/>
                <a:gd name="connsiteY1" fmla="*/ 0 h 1435338"/>
                <a:gd name="connsiteX2" fmla="*/ 8834557 w 8919688"/>
                <a:gd name="connsiteY2" fmla="*/ 924560 h 1435338"/>
                <a:gd name="connsiteX3" fmla="*/ 8919688 w 8919688"/>
                <a:gd name="connsiteY3" fmla="*/ 1009691 h 1435338"/>
                <a:gd name="connsiteX4" fmla="*/ 8919688 w 8919688"/>
                <a:gd name="connsiteY4" fmla="*/ 1350207 h 1435338"/>
                <a:gd name="connsiteX5" fmla="*/ 8834557 w 8919688"/>
                <a:gd name="connsiteY5" fmla="*/ 1435338 h 1435338"/>
                <a:gd name="connsiteX6" fmla="*/ 267219 w 8919688"/>
                <a:gd name="connsiteY6" fmla="*/ 1435338 h 1435338"/>
                <a:gd name="connsiteX7" fmla="*/ 182088 w 8919688"/>
                <a:gd name="connsiteY7" fmla="*/ 1350207 h 1435338"/>
                <a:gd name="connsiteX8" fmla="*/ 466568 w 8919688"/>
                <a:gd name="connsiteY8" fmla="*/ 664251 h 1435338"/>
                <a:gd name="connsiteX0" fmla="*/ 538480 w 8991600"/>
                <a:gd name="connsiteY0" fmla="*/ 664251 h 1435338"/>
                <a:gd name="connsiteX1" fmla="*/ 74971 w 8991600"/>
                <a:gd name="connsiteY1" fmla="*/ 0 h 1435338"/>
                <a:gd name="connsiteX2" fmla="*/ 8906469 w 8991600"/>
                <a:gd name="connsiteY2" fmla="*/ 924560 h 1435338"/>
                <a:gd name="connsiteX3" fmla="*/ 8991600 w 8991600"/>
                <a:gd name="connsiteY3" fmla="*/ 1009691 h 1435338"/>
                <a:gd name="connsiteX4" fmla="*/ 8991600 w 8991600"/>
                <a:gd name="connsiteY4" fmla="*/ 1350207 h 1435338"/>
                <a:gd name="connsiteX5" fmla="*/ 8906469 w 8991600"/>
                <a:gd name="connsiteY5" fmla="*/ 1435338 h 1435338"/>
                <a:gd name="connsiteX6" fmla="*/ 339131 w 8991600"/>
                <a:gd name="connsiteY6" fmla="*/ 1435338 h 1435338"/>
                <a:gd name="connsiteX7" fmla="*/ 0 w 8991600"/>
                <a:gd name="connsiteY7" fmla="*/ 953967 h 1435338"/>
                <a:gd name="connsiteX8" fmla="*/ 538480 w 8991600"/>
                <a:gd name="connsiteY8" fmla="*/ 664251 h 1435338"/>
                <a:gd name="connsiteX0" fmla="*/ 538480 w 8991600"/>
                <a:gd name="connsiteY0" fmla="*/ 664251 h 1435338"/>
                <a:gd name="connsiteX1" fmla="*/ 74971 w 8991600"/>
                <a:gd name="connsiteY1" fmla="*/ 0 h 1435338"/>
                <a:gd name="connsiteX2" fmla="*/ 8906469 w 8991600"/>
                <a:gd name="connsiteY2" fmla="*/ 924560 h 1435338"/>
                <a:gd name="connsiteX3" fmla="*/ 8991600 w 8991600"/>
                <a:gd name="connsiteY3" fmla="*/ 1009691 h 1435338"/>
                <a:gd name="connsiteX4" fmla="*/ 8991600 w 8991600"/>
                <a:gd name="connsiteY4" fmla="*/ 1350207 h 1435338"/>
                <a:gd name="connsiteX5" fmla="*/ 8906469 w 8991600"/>
                <a:gd name="connsiteY5" fmla="*/ 1435338 h 1435338"/>
                <a:gd name="connsiteX6" fmla="*/ 725211 w 8991600"/>
                <a:gd name="connsiteY6" fmla="*/ 1221978 h 1435338"/>
                <a:gd name="connsiteX7" fmla="*/ 0 w 8991600"/>
                <a:gd name="connsiteY7" fmla="*/ 953967 h 1435338"/>
                <a:gd name="connsiteX8" fmla="*/ 538480 w 8991600"/>
                <a:gd name="connsiteY8" fmla="*/ 664251 h 1435338"/>
                <a:gd name="connsiteX0" fmla="*/ 538480 w 8991600"/>
                <a:gd name="connsiteY0" fmla="*/ 664251 h 1435338"/>
                <a:gd name="connsiteX1" fmla="*/ 74971 w 8991600"/>
                <a:gd name="connsiteY1" fmla="*/ 0 h 1435338"/>
                <a:gd name="connsiteX2" fmla="*/ 8906469 w 8991600"/>
                <a:gd name="connsiteY2" fmla="*/ 924560 h 1435338"/>
                <a:gd name="connsiteX3" fmla="*/ 8991600 w 8991600"/>
                <a:gd name="connsiteY3" fmla="*/ 1009691 h 1435338"/>
                <a:gd name="connsiteX4" fmla="*/ 8991600 w 8991600"/>
                <a:gd name="connsiteY4" fmla="*/ 1350207 h 1435338"/>
                <a:gd name="connsiteX5" fmla="*/ 8906469 w 8991600"/>
                <a:gd name="connsiteY5" fmla="*/ 1435338 h 1435338"/>
                <a:gd name="connsiteX6" fmla="*/ 877611 w 8991600"/>
                <a:gd name="connsiteY6" fmla="*/ 1120378 h 1435338"/>
                <a:gd name="connsiteX7" fmla="*/ 0 w 8991600"/>
                <a:gd name="connsiteY7" fmla="*/ 953967 h 1435338"/>
                <a:gd name="connsiteX8" fmla="*/ 538480 w 8991600"/>
                <a:gd name="connsiteY8" fmla="*/ 664251 h 143533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555"/>
                <a:gd name="connsiteY0" fmla="*/ 796331 h 1567418"/>
                <a:gd name="connsiteX1" fmla="*/ 74971 w 9458555"/>
                <a:gd name="connsiteY1" fmla="*/ 132080 h 1567418"/>
                <a:gd name="connsiteX2" fmla="*/ 9455109 w 9458555"/>
                <a:gd name="connsiteY2" fmla="*/ 0 h 1567418"/>
                <a:gd name="connsiteX3" fmla="*/ 9052560 w 9458555"/>
                <a:gd name="connsiteY3" fmla="*/ 501691 h 1567418"/>
                <a:gd name="connsiteX4" fmla="*/ 8991600 w 9458555"/>
                <a:gd name="connsiteY4" fmla="*/ 1482287 h 1567418"/>
                <a:gd name="connsiteX5" fmla="*/ 8906469 w 9458555"/>
                <a:gd name="connsiteY5" fmla="*/ 1567418 h 1567418"/>
                <a:gd name="connsiteX6" fmla="*/ 877611 w 9458555"/>
                <a:gd name="connsiteY6" fmla="*/ 1252458 h 1567418"/>
                <a:gd name="connsiteX7" fmla="*/ 0 w 9458555"/>
                <a:gd name="connsiteY7" fmla="*/ 1086047 h 1567418"/>
                <a:gd name="connsiteX8" fmla="*/ 538480 w 9458555"/>
                <a:gd name="connsiteY8" fmla="*/ 796331 h 1567418"/>
                <a:gd name="connsiteX0" fmla="*/ 538480 w 9680982"/>
                <a:gd name="connsiteY0" fmla="*/ 786171 h 1557258"/>
                <a:gd name="connsiteX1" fmla="*/ 74971 w 9680982"/>
                <a:gd name="connsiteY1" fmla="*/ 121920 h 1557258"/>
                <a:gd name="connsiteX2" fmla="*/ 9678629 w 9680982"/>
                <a:gd name="connsiteY2" fmla="*/ 0 h 1557258"/>
                <a:gd name="connsiteX3" fmla="*/ 9052560 w 9680982"/>
                <a:gd name="connsiteY3" fmla="*/ 491531 h 1557258"/>
                <a:gd name="connsiteX4" fmla="*/ 8991600 w 9680982"/>
                <a:gd name="connsiteY4" fmla="*/ 1472127 h 1557258"/>
                <a:gd name="connsiteX5" fmla="*/ 8906469 w 9680982"/>
                <a:gd name="connsiteY5" fmla="*/ 1557258 h 1557258"/>
                <a:gd name="connsiteX6" fmla="*/ 877611 w 9680982"/>
                <a:gd name="connsiteY6" fmla="*/ 1242298 h 1557258"/>
                <a:gd name="connsiteX7" fmla="*/ 0 w 9680982"/>
                <a:gd name="connsiteY7" fmla="*/ 1075887 h 1557258"/>
                <a:gd name="connsiteX8" fmla="*/ 538480 w 9680982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052560 w 10129520"/>
                <a:gd name="connsiteY3" fmla="*/ 49153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052560 w 10129520"/>
                <a:gd name="connsiteY3" fmla="*/ 49153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144000 w 10129520"/>
                <a:gd name="connsiteY3" fmla="*/ 52201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144000 w 10129520"/>
                <a:gd name="connsiteY3" fmla="*/ 52201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144000 w 10129520"/>
                <a:gd name="connsiteY3" fmla="*/ 52201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242298"/>
                <a:gd name="connsiteX1" fmla="*/ 74971 w 10129520"/>
                <a:gd name="connsiteY1" fmla="*/ 121920 h 1242298"/>
                <a:gd name="connsiteX2" fmla="*/ 9678629 w 10129520"/>
                <a:gd name="connsiteY2" fmla="*/ 0 h 1242298"/>
                <a:gd name="connsiteX3" fmla="*/ 9144000 w 10129520"/>
                <a:gd name="connsiteY3" fmla="*/ 522011 h 1242298"/>
                <a:gd name="connsiteX4" fmla="*/ 10129520 w 10129520"/>
                <a:gd name="connsiteY4" fmla="*/ 872687 h 1242298"/>
                <a:gd name="connsiteX5" fmla="*/ 8804869 w 10129520"/>
                <a:gd name="connsiteY5" fmla="*/ 1100058 h 1242298"/>
                <a:gd name="connsiteX6" fmla="*/ 877611 w 10129520"/>
                <a:gd name="connsiteY6" fmla="*/ 1242298 h 1242298"/>
                <a:gd name="connsiteX7" fmla="*/ 0 w 10129520"/>
                <a:gd name="connsiteY7" fmla="*/ 1075887 h 1242298"/>
                <a:gd name="connsiteX8" fmla="*/ 538480 w 10129520"/>
                <a:gd name="connsiteY8" fmla="*/ 786171 h 1242298"/>
                <a:gd name="connsiteX0" fmla="*/ 538480 w 10129520"/>
                <a:gd name="connsiteY0" fmla="*/ 786171 h 1247460"/>
                <a:gd name="connsiteX1" fmla="*/ 74971 w 10129520"/>
                <a:gd name="connsiteY1" fmla="*/ 121920 h 1247460"/>
                <a:gd name="connsiteX2" fmla="*/ 9678629 w 10129520"/>
                <a:gd name="connsiteY2" fmla="*/ 0 h 1247460"/>
                <a:gd name="connsiteX3" fmla="*/ 9144000 w 10129520"/>
                <a:gd name="connsiteY3" fmla="*/ 522011 h 1247460"/>
                <a:gd name="connsiteX4" fmla="*/ 10129520 w 10129520"/>
                <a:gd name="connsiteY4" fmla="*/ 872687 h 1247460"/>
                <a:gd name="connsiteX5" fmla="*/ 8804869 w 10129520"/>
                <a:gd name="connsiteY5" fmla="*/ 1100058 h 1247460"/>
                <a:gd name="connsiteX6" fmla="*/ 877611 w 10129520"/>
                <a:gd name="connsiteY6" fmla="*/ 1242298 h 1247460"/>
                <a:gd name="connsiteX7" fmla="*/ 0 w 10129520"/>
                <a:gd name="connsiteY7" fmla="*/ 1075887 h 1247460"/>
                <a:gd name="connsiteX8" fmla="*/ 538480 w 10129520"/>
                <a:gd name="connsiteY8" fmla="*/ 786171 h 1247460"/>
                <a:gd name="connsiteX0" fmla="*/ 538480 w 10129520"/>
                <a:gd name="connsiteY0" fmla="*/ 786171 h 1247460"/>
                <a:gd name="connsiteX1" fmla="*/ 74971 w 10129520"/>
                <a:gd name="connsiteY1" fmla="*/ 121920 h 1247460"/>
                <a:gd name="connsiteX2" fmla="*/ 9678629 w 10129520"/>
                <a:gd name="connsiteY2" fmla="*/ 0 h 1247460"/>
                <a:gd name="connsiteX3" fmla="*/ 9144000 w 10129520"/>
                <a:gd name="connsiteY3" fmla="*/ 522011 h 1247460"/>
                <a:gd name="connsiteX4" fmla="*/ 10129520 w 10129520"/>
                <a:gd name="connsiteY4" fmla="*/ 872687 h 1247460"/>
                <a:gd name="connsiteX5" fmla="*/ 8804869 w 10129520"/>
                <a:gd name="connsiteY5" fmla="*/ 1100058 h 1247460"/>
                <a:gd name="connsiteX6" fmla="*/ 958891 w 10129520"/>
                <a:gd name="connsiteY6" fmla="*/ 1242298 h 1247460"/>
                <a:gd name="connsiteX7" fmla="*/ 0 w 10129520"/>
                <a:gd name="connsiteY7" fmla="*/ 1075887 h 1247460"/>
                <a:gd name="connsiteX8" fmla="*/ 538480 w 10129520"/>
                <a:gd name="connsiteY8" fmla="*/ 786171 h 1247460"/>
                <a:gd name="connsiteX0" fmla="*/ 538480 w 10129520"/>
                <a:gd name="connsiteY0" fmla="*/ 786171 h 1340773"/>
                <a:gd name="connsiteX1" fmla="*/ 74971 w 10129520"/>
                <a:gd name="connsiteY1" fmla="*/ 121920 h 1340773"/>
                <a:gd name="connsiteX2" fmla="*/ 9678629 w 10129520"/>
                <a:gd name="connsiteY2" fmla="*/ 0 h 1340773"/>
                <a:gd name="connsiteX3" fmla="*/ 9144000 w 10129520"/>
                <a:gd name="connsiteY3" fmla="*/ 522011 h 1340773"/>
                <a:gd name="connsiteX4" fmla="*/ 10129520 w 10129520"/>
                <a:gd name="connsiteY4" fmla="*/ 872687 h 1340773"/>
                <a:gd name="connsiteX5" fmla="*/ 8804869 w 10129520"/>
                <a:gd name="connsiteY5" fmla="*/ 1100058 h 1340773"/>
                <a:gd name="connsiteX6" fmla="*/ 958891 w 10129520"/>
                <a:gd name="connsiteY6" fmla="*/ 1242298 h 1340773"/>
                <a:gd name="connsiteX7" fmla="*/ 0 w 10129520"/>
                <a:gd name="connsiteY7" fmla="*/ 1075887 h 1340773"/>
                <a:gd name="connsiteX8" fmla="*/ 538480 w 10129520"/>
                <a:gd name="connsiteY8" fmla="*/ 786171 h 1340773"/>
                <a:gd name="connsiteX0" fmla="*/ 549978 w 10141018"/>
                <a:gd name="connsiteY0" fmla="*/ 786171 h 1340773"/>
                <a:gd name="connsiteX1" fmla="*/ 2649 w 10141018"/>
                <a:gd name="connsiteY1" fmla="*/ 160020 h 1340773"/>
                <a:gd name="connsiteX2" fmla="*/ 9690127 w 10141018"/>
                <a:gd name="connsiteY2" fmla="*/ 0 h 1340773"/>
                <a:gd name="connsiteX3" fmla="*/ 9155498 w 10141018"/>
                <a:gd name="connsiteY3" fmla="*/ 522011 h 1340773"/>
                <a:gd name="connsiteX4" fmla="*/ 10141018 w 10141018"/>
                <a:gd name="connsiteY4" fmla="*/ 872687 h 1340773"/>
                <a:gd name="connsiteX5" fmla="*/ 8816367 w 10141018"/>
                <a:gd name="connsiteY5" fmla="*/ 1100058 h 1340773"/>
                <a:gd name="connsiteX6" fmla="*/ 970389 w 10141018"/>
                <a:gd name="connsiteY6" fmla="*/ 1242298 h 1340773"/>
                <a:gd name="connsiteX7" fmla="*/ 11498 w 10141018"/>
                <a:gd name="connsiteY7" fmla="*/ 1075887 h 1340773"/>
                <a:gd name="connsiteX8" fmla="*/ 549978 w 10141018"/>
                <a:gd name="connsiteY8" fmla="*/ 786171 h 1340773"/>
                <a:gd name="connsiteX0" fmla="*/ 549978 w 10141018"/>
                <a:gd name="connsiteY0" fmla="*/ 786898 h 1341500"/>
                <a:gd name="connsiteX1" fmla="*/ 2649 w 10141018"/>
                <a:gd name="connsiteY1" fmla="*/ 160747 h 1341500"/>
                <a:gd name="connsiteX2" fmla="*/ 5619183 w 10141018"/>
                <a:gd name="connsiteY2" fmla="*/ 403157 h 1341500"/>
                <a:gd name="connsiteX3" fmla="*/ 9690127 w 10141018"/>
                <a:gd name="connsiteY3" fmla="*/ 727 h 1341500"/>
                <a:gd name="connsiteX4" fmla="*/ 9155498 w 10141018"/>
                <a:gd name="connsiteY4" fmla="*/ 522738 h 1341500"/>
                <a:gd name="connsiteX5" fmla="*/ 10141018 w 10141018"/>
                <a:gd name="connsiteY5" fmla="*/ 873414 h 1341500"/>
                <a:gd name="connsiteX6" fmla="*/ 8816367 w 10141018"/>
                <a:gd name="connsiteY6" fmla="*/ 1100785 h 1341500"/>
                <a:gd name="connsiteX7" fmla="*/ 970389 w 10141018"/>
                <a:gd name="connsiteY7" fmla="*/ 1243025 h 1341500"/>
                <a:gd name="connsiteX8" fmla="*/ 11498 w 10141018"/>
                <a:gd name="connsiteY8" fmla="*/ 1076614 h 1341500"/>
                <a:gd name="connsiteX9" fmla="*/ 549978 w 10141018"/>
                <a:gd name="connsiteY9" fmla="*/ 786898 h 1341500"/>
                <a:gd name="connsiteX0" fmla="*/ 549978 w 10141018"/>
                <a:gd name="connsiteY0" fmla="*/ 787007 h 1341609"/>
                <a:gd name="connsiteX1" fmla="*/ 2649 w 10141018"/>
                <a:gd name="connsiteY1" fmla="*/ 160856 h 1341609"/>
                <a:gd name="connsiteX2" fmla="*/ 5657283 w 10141018"/>
                <a:gd name="connsiteY2" fmla="*/ 349926 h 1341609"/>
                <a:gd name="connsiteX3" fmla="*/ 9690127 w 10141018"/>
                <a:gd name="connsiteY3" fmla="*/ 836 h 1341609"/>
                <a:gd name="connsiteX4" fmla="*/ 9155498 w 10141018"/>
                <a:gd name="connsiteY4" fmla="*/ 522847 h 1341609"/>
                <a:gd name="connsiteX5" fmla="*/ 10141018 w 10141018"/>
                <a:gd name="connsiteY5" fmla="*/ 873523 h 1341609"/>
                <a:gd name="connsiteX6" fmla="*/ 8816367 w 10141018"/>
                <a:gd name="connsiteY6" fmla="*/ 1100894 h 1341609"/>
                <a:gd name="connsiteX7" fmla="*/ 970389 w 10141018"/>
                <a:gd name="connsiteY7" fmla="*/ 1243134 h 1341609"/>
                <a:gd name="connsiteX8" fmla="*/ 11498 w 10141018"/>
                <a:gd name="connsiteY8" fmla="*/ 1076723 h 1341609"/>
                <a:gd name="connsiteX9" fmla="*/ 549978 w 10141018"/>
                <a:gd name="connsiteY9" fmla="*/ 787007 h 1341609"/>
                <a:gd name="connsiteX0" fmla="*/ 549978 w 10141018"/>
                <a:gd name="connsiteY0" fmla="*/ 787007 h 1341609"/>
                <a:gd name="connsiteX1" fmla="*/ 2649 w 10141018"/>
                <a:gd name="connsiteY1" fmla="*/ 160856 h 1341609"/>
                <a:gd name="connsiteX2" fmla="*/ 5657283 w 10141018"/>
                <a:gd name="connsiteY2" fmla="*/ 349926 h 1341609"/>
                <a:gd name="connsiteX3" fmla="*/ 9690127 w 10141018"/>
                <a:gd name="connsiteY3" fmla="*/ 836 h 1341609"/>
                <a:gd name="connsiteX4" fmla="*/ 9155498 w 10141018"/>
                <a:gd name="connsiteY4" fmla="*/ 522847 h 1341609"/>
                <a:gd name="connsiteX5" fmla="*/ 10141018 w 10141018"/>
                <a:gd name="connsiteY5" fmla="*/ 873523 h 1341609"/>
                <a:gd name="connsiteX6" fmla="*/ 8816367 w 10141018"/>
                <a:gd name="connsiteY6" fmla="*/ 1100894 h 1341609"/>
                <a:gd name="connsiteX7" fmla="*/ 970389 w 10141018"/>
                <a:gd name="connsiteY7" fmla="*/ 1243134 h 1341609"/>
                <a:gd name="connsiteX8" fmla="*/ 11498 w 10141018"/>
                <a:gd name="connsiteY8" fmla="*/ 1076723 h 1341609"/>
                <a:gd name="connsiteX9" fmla="*/ 549978 w 10141018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39709 w 10138369"/>
                <a:gd name="connsiteY0" fmla="*/ 7489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39709 w 10138369"/>
                <a:gd name="connsiteY9" fmla="*/ 748907 h 1341609"/>
                <a:gd name="connsiteX0" fmla="*/ 539709 w 10138369"/>
                <a:gd name="connsiteY0" fmla="*/ 764113 h 1356815"/>
                <a:gd name="connsiteX1" fmla="*/ 0 w 10138369"/>
                <a:gd name="connsiteY1" fmla="*/ 176062 h 1356815"/>
                <a:gd name="connsiteX2" fmla="*/ 5654634 w 10138369"/>
                <a:gd name="connsiteY2" fmla="*/ 365132 h 1356815"/>
                <a:gd name="connsiteX3" fmla="*/ 9573178 w 10138369"/>
                <a:gd name="connsiteY3" fmla="*/ 802 h 1356815"/>
                <a:gd name="connsiteX4" fmla="*/ 9152849 w 10138369"/>
                <a:gd name="connsiteY4" fmla="*/ 538053 h 1356815"/>
                <a:gd name="connsiteX5" fmla="*/ 10138369 w 10138369"/>
                <a:gd name="connsiteY5" fmla="*/ 888729 h 1356815"/>
                <a:gd name="connsiteX6" fmla="*/ 8813718 w 10138369"/>
                <a:gd name="connsiteY6" fmla="*/ 1116100 h 1356815"/>
                <a:gd name="connsiteX7" fmla="*/ 967740 w 10138369"/>
                <a:gd name="connsiteY7" fmla="*/ 1258340 h 1356815"/>
                <a:gd name="connsiteX8" fmla="*/ 8849 w 10138369"/>
                <a:gd name="connsiteY8" fmla="*/ 1091929 h 1356815"/>
                <a:gd name="connsiteX9" fmla="*/ 539709 w 10138369"/>
                <a:gd name="connsiteY9" fmla="*/ 764113 h 1356815"/>
                <a:gd name="connsiteX0" fmla="*/ 539709 w 10138369"/>
                <a:gd name="connsiteY0" fmla="*/ 763311 h 1356013"/>
                <a:gd name="connsiteX1" fmla="*/ 0 w 10138369"/>
                <a:gd name="connsiteY1" fmla="*/ 175260 h 1356013"/>
                <a:gd name="connsiteX2" fmla="*/ 5654634 w 10138369"/>
                <a:gd name="connsiteY2" fmla="*/ 364330 h 1356013"/>
                <a:gd name="connsiteX3" fmla="*/ 9573178 w 10138369"/>
                <a:gd name="connsiteY3" fmla="*/ 0 h 1356013"/>
                <a:gd name="connsiteX4" fmla="*/ 9152849 w 10138369"/>
                <a:gd name="connsiteY4" fmla="*/ 537251 h 1356013"/>
                <a:gd name="connsiteX5" fmla="*/ 10138369 w 10138369"/>
                <a:gd name="connsiteY5" fmla="*/ 887927 h 1356013"/>
                <a:gd name="connsiteX6" fmla="*/ 8813718 w 10138369"/>
                <a:gd name="connsiteY6" fmla="*/ 1115298 h 1356013"/>
                <a:gd name="connsiteX7" fmla="*/ 967740 w 10138369"/>
                <a:gd name="connsiteY7" fmla="*/ 1257538 h 1356013"/>
                <a:gd name="connsiteX8" fmla="*/ 8849 w 10138369"/>
                <a:gd name="connsiteY8" fmla="*/ 1091127 h 1356013"/>
                <a:gd name="connsiteX9" fmla="*/ 539709 w 10138369"/>
                <a:gd name="connsiteY9" fmla="*/ 763311 h 1356013"/>
                <a:gd name="connsiteX0" fmla="*/ 539709 w 10138369"/>
                <a:gd name="connsiteY0" fmla="*/ 763311 h 1356013"/>
                <a:gd name="connsiteX1" fmla="*/ 0 w 10138369"/>
                <a:gd name="connsiteY1" fmla="*/ 175260 h 1356013"/>
                <a:gd name="connsiteX2" fmla="*/ 5654634 w 10138369"/>
                <a:gd name="connsiteY2" fmla="*/ 364330 h 1356013"/>
                <a:gd name="connsiteX3" fmla="*/ 9573178 w 10138369"/>
                <a:gd name="connsiteY3" fmla="*/ 0 h 1356013"/>
                <a:gd name="connsiteX4" fmla="*/ 9152849 w 10138369"/>
                <a:gd name="connsiteY4" fmla="*/ 537251 h 1356013"/>
                <a:gd name="connsiteX5" fmla="*/ 10138369 w 10138369"/>
                <a:gd name="connsiteY5" fmla="*/ 887927 h 1356013"/>
                <a:gd name="connsiteX6" fmla="*/ 8813718 w 10138369"/>
                <a:gd name="connsiteY6" fmla="*/ 1115298 h 1356013"/>
                <a:gd name="connsiteX7" fmla="*/ 967740 w 10138369"/>
                <a:gd name="connsiteY7" fmla="*/ 1257538 h 1356013"/>
                <a:gd name="connsiteX8" fmla="*/ 8849 w 10138369"/>
                <a:gd name="connsiteY8" fmla="*/ 1091127 h 1356013"/>
                <a:gd name="connsiteX9" fmla="*/ 539709 w 10138369"/>
                <a:gd name="connsiteY9" fmla="*/ 763311 h 1356013"/>
                <a:gd name="connsiteX0" fmla="*/ 539709 w 10138369"/>
                <a:gd name="connsiteY0" fmla="*/ 725211 h 1317913"/>
                <a:gd name="connsiteX1" fmla="*/ 0 w 10138369"/>
                <a:gd name="connsiteY1" fmla="*/ 137160 h 1317913"/>
                <a:gd name="connsiteX2" fmla="*/ 5654634 w 10138369"/>
                <a:gd name="connsiteY2" fmla="*/ 326230 h 1317913"/>
                <a:gd name="connsiteX3" fmla="*/ 9588418 w 10138369"/>
                <a:gd name="connsiteY3" fmla="*/ 0 h 1317913"/>
                <a:gd name="connsiteX4" fmla="*/ 9152849 w 10138369"/>
                <a:gd name="connsiteY4" fmla="*/ 499151 h 1317913"/>
                <a:gd name="connsiteX5" fmla="*/ 10138369 w 10138369"/>
                <a:gd name="connsiteY5" fmla="*/ 849827 h 1317913"/>
                <a:gd name="connsiteX6" fmla="*/ 8813718 w 10138369"/>
                <a:gd name="connsiteY6" fmla="*/ 1077198 h 1317913"/>
                <a:gd name="connsiteX7" fmla="*/ 967740 w 10138369"/>
                <a:gd name="connsiteY7" fmla="*/ 1219438 h 1317913"/>
                <a:gd name="connsiteX8" fmla="*/ 8849 w 10138369"/>
                <a:gd name="connsiteY8" fmla="*/ 1053027 h 1317913"/>
                <a:gd name="connsiteX9" fmla="*/ 539709 w 10138369"/>
                <a:gd name="connsiteY9" fmla="*/ 725211 h 1317913"/>
                <a:gd name="connsiteX0" fmla="*/ 539709 w 10138369"/>
                <a:gd name="connsiteY0" fmla="*/ 725211 h 1317913"/>
                <a:gd name="connsiteX1" fmla="*/ 0 w 10138369"/>
                <a:gd name="connsiteY1" fmla="*/ 137160 h 1317913"/>
                <a:gd name="connsiteX2" fmla="*/ 5654634 w 10138369"/>
                <a:gd name="connsiteY2" fmla="*/ 326230 h 1317913"/>
                <a:gd name="connsiteX3" fmla="*/ 9588418 w 10138369"/>
                <a:gd name="connsiteY3" fmla="*/ 0 h 1317913"/>
                <a:gd name="connsiteX4" fmla="*/ 9152849 w 10138369"/>
                <a:gd name="connsiteY4" fmla="*/ 499151 h 1317913"/>
                <a:gd name="connsiteX5" fmla="*/ 10138369 w 10138369"/>
                <a:gd name="connsiteY5" fmla="*/ 849827 h 1317913"/>
                <a:gd name="connsiteX6" fmla="*/ 8813718 w 10138369"/>
                <a:gd name="connsiteY6" fmla="*/ 1077198 h 1317913"/>
                <a:gd name="connsiteX7" fmla="*/ 967740 w 10138369"/>
                <a:gd name="connsiteY7" fmla="*/ 1219438 h 1317913"/>
                <a:gd name="connsiteX8" fmla="*/ 8849 w 10138369"/>
                <a:gd name="connsiteY8" fmla="*/ 1053027 h 1317913"/>
                <a:gd name="connsiteX9" fmla="*/ 539709 w 10138369"/>
                <a:gd name="connsiteY9" fmla="*/ 725211 h 1317913"/>
                <a:gd name="connsiteX0" fmla="*/ 539709 w 10138369"/>
                <a:gd name="connsiteY0" fmla="*/ 725211 h 1317913"/>
                <a:gd name="connsiteX1" fmla="*/ 0 w 10138369"/>
                <a:gd name="connsiteY1" fmla="*/ 137160 h 1317913"/>
                <a:gd name="connsiteX2" fmla="*/ 5654634 w 10138369"/>
                <a:gd name="connsiteY2" fmla="*/ 326230 h 1317913"/>
                <a:gd name="connsiteX3" fmla="*/ 9588418 w 10138369"/>
                <a:gd name="connsiteY3" fmla="*/ 0 h 1317913"/>
                <a:gd name="connsiteX4" fmla="*/ 9152849 w 10138369"/>
                <a:gd name="connsiteY4" fmla="*/ 499151 h 1317913"/>
                <a:gd name="connsiteX5" fmla="*/ 10138369 w 10138369"/>
                <a:gd name="connsiteY5" fmla="*/ 849827 h 1317913"/>
                <a:gd name="connsiteX6" fmla="*/ 8813718 w 10138369"/>
                <a:gd name="connsiteY6" fmla="*/ 1077198 h 1317913"/>
                <a:gd name="connsiteX7" fmla="*/ 967740 w 10138369"/>
                <a:gd name="connsiteY7" fmla="*/ 1219438 h 1317913"/>
                <a:gd name="connsiteX8" fmla="*/ 8849 w 10138369"/>
                <a:gd name="connsiteY8" fmla="*/ 1053027 h 1317913"/>
                <a:gd name="connsiteX9" fmla="*/ 539709 w 101383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9481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286351"/>
                <a:gd name="connsiteX1" fmla="*/ 0 w 10214569"/>
                <a:gd name="connsiteY1" fmla="*/ 144780 h 1286351"/>
                <a:gd name="connsiteX2" fmla="*/ 5730834 w 10214569"/>
                <a:gd name="connsiteY2" fmla="*/ 394810 h 1286351"/>
                <a:gd name="connsiteX3" fmla="*/ 9664618 w 10214569"/>
                <a:gd name="connsiteY3" fmla="*/ 0 h 1286351"/>
                <a:gd name="connsiteX4" fmla="*/ 9229049 w 10214569"/>
                <a:gd name="connsiteY4" fmla="*/ 499151 h 1286351"/>
                <a:gd name="connsiteX5" fmla="*/ 10214569 w 10214569"/>
                <a:gd name="connsiteY5" fmla="*/ 849827 h 1286351"/>
                <a:gd name="connsiteX6" fmla="*/ 8889918 w 10214569"/>
                <a:gd name="connsiteY6" fmla="*/ 1077198 h 1286351"/>
                <a:gd name="connsiteX7" fmla="*/ 5205054 w 10214569"/>
                <a:gd name="connsiteY7" fmla="*/ 1286351 h 1286351"/>
                <a:gd name="connsiteX8" fmla="*/ 1043940 w 10214569"/>
                <a:gd name="connsiteY8" fmla="*/ 1219438 h 1286351"/>
                <a:gd name="connsiteX9" fmla="*/ 85049 w 10214569"/>
                <a:gd name="connsiteY9" fmla="*/ 1053027 h 1286351"/>
                <a:gd name="connsiteX10" fmla="*/ 615909 w 10214569"/>
                <a:gd name="connsiteY10" fmla="*/ 725211 h 1286351"/>
                <a:gd name="connsiteX0" fmla="*/ 615909 w 10214569"/>
                <a:gd name="connsiteY0" fmla="*/ 725211 h 1296445"/>
                <a:gd name="connsiteX1" fmla="*/ 0 w 10214569"/>
                <a:gd name="connsiteY1" fmla="*/ 144780 h 1296445"/>
                <a:gd name="connsiteX2" fmla="*/ 5730834 w 10214569"/>
                <a:gd name="connsiteY2" fmla="*/ 394810 h 1296445"/>
                <a:gd name="connsiteX3" fmla="*/ 9664618 w 10214569"/>
                <a:gd name="connsiteY3" fmla="*/ 0 h 1296445"/>
                <a:gd name="connsiteX4" fmla="*/ 9229049 w 10214569"/>
                <a:gd name="connsiteY4" fmla="*/ 499151 h 1296445"/>
                <a:gd name="connsiteX5" fmla="*/ 10214569 w 10214569"/>
                <a:gd name="connsiteY5" fmla="*/ 849827 h 1296445"/>
                <a:gd name="connsiteX6" fmla="*/ 8889918 w 10214569"/>
                <a:gd name="connsiteY6" fmla="*/ 1077198 h 1296445"/>
                <a:gd name="connsiteX7" fmla="*/ 5205054 w 10214569"/>
                <a:gd name="connsiteY7" fmla="*/ 1286351 h 1296445"/>
                <a:gd name="connsiteX8" fmla="*/ 1043940 w 10214569"/>
                <a:gd name="connsiteY8" fmla="*/ 1219438 h 1296445"/>
                <a:gd name="connsiteX9" fmla="*/ 85049 w 10214569"/>
                <a:gd name="connsiteY9" fmla="*/ 1053027 h 1296445"/>
                <a:gd name="connsiteX10" fmla="*/ 615909 w 10214569"/>
                <a:gd name="connsiteY10" fmla="*/ 725211 h 1296445"/>
                <a:gd name="connsiteX0" fmla="*/ 615909 w 10214569"/>
                <a:gd name="connsiteY0" fmla="*/ 725211 h 1296445"/>
                <a:gd name="connsiteX1" fmla="*/ 0 w 10214569"/>
                <a:gd name="connsiteY1" fmla="*/ 144780 h 1296445"/>
                <a:gd name="connsiteX2" fmla="*/ 5730834 w 10214569"/>
                <a:gd name="connsiteY2" fmla="*/ 394810 h 1296445"/>
                <a:gd name="connsiteX3" fmla="*/ 9664618 w 10214569"/>
                <a:gd name="connsiteY3" fmla="*/ 0 h 1296445"/>
                <a:gd name="connsiteX4" fmla="*/ 9229049 w 10214569"/>
                <a:gd name="connsiteY4" fmla="*/ 499151 h 1296445"/>
                <a:gd name="connsiteX5" fmla="*/ 10214569 w 10214569"/>
                <a:gd name="connsiteY5" fmla="*/ 849827 h 1296445"/>
                <a:gd name="connsiteX6" fmla="*/ 8889918 w 10214569"/>
                <a:gd name="connsiteY6" fmla="*/ 1077198 h 1296445"/>
                <a:gd name="connsiteX7" fmla="*/ 5205054 w 10214569"/>
                <a:gd name="connsiteY7" fmla="*/ 1286351 h 1296445"/>
                <a:gd name="connsiteX8" fmla="*/ 1043940 w 10214569"/>
                <a:gd name="connsiteY8" fmla="*/ 1219438 h 1296445"/>
                <a:gd name="connsiteX9" fmla="*/ 85049 w 10214569"/>
                <a:gd name="connsiteY9" fmla="*/ 1053027 h 1296445"/>
                <a:gd name="connsiteX10" fmla="*/ 615909 w 10214569"/>
                <a:gd name="connsiteY10" fmla="*/ 725211 h 1296445"/>
                <a:gd name="connsiteX0" fmla="*/ 615909 w 10214569"/>
                <a:gd name="connsiteY0" fmla="*/ 725211 h 1251663"/>
                <a:gd name="connsiteX1" fmla="*/ 0 w 10214569"/>
                <a:gd name="connsiteY1" fmla="*/ 144780 h 1251663"/>
                <a:gd name="connsiteX2" fmla="*/ 5730834 w 10214569"/>
                <a:gd name="connsiteY2" fmla="*/ 394810 h 1251663"/>
                <a:gd name="connsiteX3" fmla="*/ 9664618 w 10214569"/>
                <a:gd name="connsiteY3" fmla="*/ 0 h 1251663"/>
                <a:gd name="connsiteX4" fmla="*/ 9229049 w 10214569"/>
                <a:gd name="connsiteY4" fmla="*/ 499151 h 1251663"/>
                <a:gd name="connsiteX5" fmla="*/ 10214569 w 10214569"/>
                <a:gd name="connsiteY5" fmla="*/ 849827 h 1251663"/>
                <a:gd name="connsiteX6" fmla="*/ 8889918 w 10214569"/>
                <a:gd name="connsiteY6" fmla="*/ 1077198 h 1251663"/>
                <a:gd name="connsiteX7" fmla="*/ 5288874 w 10214569"/>
                <a:gd name="connsiteY7" fmla="*/ 1233011 h 1251663"/>
                <a:gd name="connsiteX8" fmla="*/ 1043940 w 10214569"/>
                <a:gd name="connsiteY8" fmla="*/ 1219438 h 1251663"/>
                <a:gd name="connsiteX9" fmla="*/ 85049 w 10214569"/>
                <a:gd name="connsiteY9" fmla="*/ 1053027 h 1251663"/>
                <a:gd name="connsiteX10" fmla="*/ 615909 w 10214569"/>
                <a:gd name="connsiteY10" fmla="*/ 725211 h 1251663"/>
                <a:gd name="connsiteX0" fmla="*/ 615909 w 10214569"/>
                <a:gd name="connsiteY0" fmla="*/ 725211 h 1324451"/>
                <a:gd name="connsiteX1" fmla="*/ 0 w 10214569"/>
                <a:gd name="connsiteY1" fmla="*/ 144780 h 1324451"/>
                <a:gd name="connsiteX2" fmla="*/ 5730834 w 10214569"/>
                <a:gd name="connsiteY2" fmla="*/ 394810 h 1324451"/>
                <a:gd name="connsiteX3" fmla="*/ 9664618 w 10214569"/>
                <a:gd name="connsiteY3" fmla="*/ 0 h 1324451"/>
                <a:gd name="connsiteX4" fmla="*/ 9229049 w 10214569"/>
                <a:gd name="connsiteY4" fmla="*/ 499151 h 1324451"/>
                <a:gd name="connsiteX5" fmla="*/ 10214569 w 10214569"/>
                <a:gd name="connsiteY5" fmla="*/ 849827 h 1324451"/>
                <a:gd name="connsiteX6" fmla="*/ 8889918 w 10214569"/>
                <a:gd name="connsiteY6" fmla="*/ 1077198 h 1324451"/>
                <a:gd name="connsiteX7" fmla="*/ 5220294 w 10214569"/>
                <a:gd name="connsiteY7" fmla="*/ 1324451 h 1324451"/>
                <a:gd name="connsiteX8" fmla="*/ 1043940 w 10214569"/>
                <a:gd name="connsiteY8" fmla="*/ 1219438 h 1324451"/>
                <a:gd name="connsiteX9" fmla="*/ 85049 w 10214569"/>
                <a:gd name="connsiteY9" fmla="*/ 1053027 h 1324451"/>
                <a:gd name="connsiteX10" fmla="*/ 615909 w 10214569"/>
                <a:gd name="connsiteY10" fmla="*/ 725211 h 132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4569" h="1324451">
                  <a:moveTo>
                    <a:pt x="615909" y="725211"/>
                  </a:moveTo>
                  <a:cubicBezTo>
                    <a:pt x="615909" y="678194"/>
                    <a:pt x="417803" y="381000"/>
                    <a:pt x="0" y="144780"/>
                  </a:cubicBezTo>
                  <a:cubicBezTo>
                    <a:pt x="425767" y="141783"/>
                    <a:pt x="4116254" y="421480"/>
                    <a:pt x="5730834" y="394810"/>
                  </a:cubicBezTo>
                  <a:cubicBezTo>
                    <a:pt x="7345414" y="368140"/>
                    <a:pt x="9075232" y="117230"/>
                    <a:pt x="9664618" y="0"/>
                  </a:cubicBezTo>
                  <a:cubicBezTo>
                    <a:pt x="9124895" y="457200"/>
                    <a:pt x="9229049" y="452134"/>
                    <a:pt x="9229049" y="499151"/>
                  </a:cubicBezTo>
                  <a:cubicBezTo>
                    <a:pt x="9374676" y="656683"/>
                    <a:pt x="9591422" y="773575"/>
                    <a:pt x="10214569" y="849827"/>
                  </a:cubicBezTo>
                  <a:cubicBezTo>
                    <a:pt x="10214569" y="896844"/>
                    <a:pt x="8936935" y="1077198"/>
                    <a:pt x="8889918" y="1077198"/>
                  </a:cubicBezTo>
                  <a:cubicBezTo>
                    <a:pt x="8054999" y="1149952"/>
                    <a:pt x="6611777" y="1270264"/>
                    <a:pt x="5220294" y="1324451"/>
                  </a:cubicBezTo>
                  <a:lnTo>
                    <a:pt x="1043940" y="1219438"/>
                  </a:lnTo>
                  <a:cubicBezTo>
                    <a:pt x="996923" y="1219438"/>
                    <a:pt x="85049" y="1100044"/>
                    <a:pt x="85049" y="1053027"/>
                  </a:cubicBezTo>
                  <a:cubicBezTo>
                    <a:pt x="264542" y="956455"/>
                    <a:pt x="535476" y="897983"/>
                    <a:pt x="615909" y="725211"/>
                  </a:cubicBezTo>
                  <a:close/>
                </a:path>
              </a:pathLst>
            </a:custGeom>
            <a:solidFill>
              <a:schemeClr val="bg1"/>
            </a:solidFill>
            <a:ln w="69850">
              <a:noFill/>
            </a:ln>
          </p:spPr>
          <p:txBody>
            <a:bodyPr wrap="square" rtlCol="0" anchor="ctr" anchorCtr="0">
              <a:noAutofit/>
            </a:bodyPr>
            <a:lstStyle/>
            <a:p>
              <a:pPr algn="ctr"/>
              <a:endParaRPr lang="hu-HU" sz="2400" dirty="0"/>
            </a:p>
            <a:p>
              <a:pPr algn="ctr"/>
              <a:r>
                <a:rPr lang="hu-HU" sz="2400" dirty="0" smtClean="0"/>
                <a:t>Mit gondolsz? Vajon </a:t>
              </a:r>
              <a:r>
                <a:rPr lang="hu-HU" sz="2400" dirty="0"/>
                <a:t>mi volt a dal szövege,</a:t>
              </a:r>
            </a:p>
            <a:p>
              <a:pPr algn="ctr"/>
              <a:r>
                <a:rPr lang="hu-HU" sz="2400" dirty="0"/>
                <a:t>amit a kedves asszony tanított a királynénak?</a:t>
              </a:r>
            </a:p>
          </p:txBody>
        </p:sp>
      </p:grpSp>
      <p:graphicFrame>
        <p:nvGraphicFramePr>
          <p:cNvPr id="10" name="Objektum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11442397"/>
              </p:ext>
            </p:extLst>
          </p:nvPr>
        </p:nvGraphicFramePr>
        <p:xfrm>
          <a:off x="5441188" y="1075308"/>
          <a:ext cx="1309624" cy="78795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43" name="CorelDRAW" r:id="rId5" imgW="3276529" imgH="2230520" progId="CorelDraw.Graphic.19">
                  <p:embed/>
                </p:oleObj>
              </mc:Choice>
              <mc:Fallback>
                <p:oleObj name="CorelDRAW" r:id="rId5" imgW="3276529" imgH="2230520" progId="CorelDraw.Graphic.19">
                  <p:embed/>
                  <p:pic>
                    <p:nvPicPr>
                      <p:cNvPr id="5" name="Objektum 4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441188" y="1075308"/>
                        <a:ext cx="1309624" cy="78795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" name="Csoportba foglalás 10"/>
          <p:cNvGrpSpPr/>
          <p:nvPr/>
        </p:nvGrpSpPr>
        <p:grpSpPr>
          <a:xfrm>
            <a:off x="284547" y="2729728"/>
            <a:ext cx="11304854" cy="2280126"/>
            <a:chOff x="991235" y="3253104"/>
            <a:chExt cx="10617200" cy="1594803"/>
          </a:xfrm>
        </p:grpSpPr>
        <p:graphicFrame>
          <p:nvGraphicFramePr>
            <p:cNvPr id="12" name="Objektum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55679199"/>
                </p:ext>
              </p:extLst>
            </p:nvPr>
          </p:nvGraphicFramePr>
          <p:xfrm>
            <a:off x="991235" y="3253104"/>
            <a:ext cx="10617200" cy="159480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544" name="CorelDRAW" r:id="rId7" imgW="3139560" imgH="783000" progId="CorelDraw.Graphic.19">
                    <p:embed/>
                  </p:oleObj>
                </mc:Choice>
                <mc:Fallback>
                  <p:oleObj name="CorelDRAW" r:id="rId7" imgW="3139560" imgH="783000" progId="CorelDraw.Graphic.19">
                    <p:embed/>
                    <p:pic>
                      <p:nvPicPr>
                        <p:cNvPr id="6" name="Objektum 5"/>
                        <p:cNvPicPr/>
                        <p:nvPr/>
                      </p:nvPicPr>
                      <p:blipFill>
                        <a:blip r:embed="rId4"/>
                        <a:stretch>
                          <a:fillRect/>
                        </a:stretch>
                      </p:blipFill>
                      <p:spPr>
                        <a:xfrm>
                          <a:off x="991235" y="3253104"/>
                          <a:ext cx="10617200" cy="1594803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3" name="Szövegdoboz 12"/>
            <p:cNvSpPr txBox="1">
              <a:spLocks noChangeAspect="1"/>
            </p:cNvSpPr>
            <p:nvPr/>
          </p:nvSpPr>
          <p:spPr>
            <a:xfrm>
              <a:off x="1325286" y="3482340"/>
              <a:ext cx="10214569" cy="1257300"/>
            </a:xfrm>
            <a:custGeom>
              <a:avLst/>
              <a:gdLst>
                <a:gd name="connsiteX0" fmla="*/ 0 w 8737600"/>
                <a:gd name="connsiteY0" fmla="*/ 85131 h 510778"/>
                <a:gd name="connsiteX1" fmla="*/ 85131 w 8737600"/>
                <a:gd name="connsiteY1" fmla="*/ 0 h 510778"/>
                <a:gd name="connsiteX2" fmla="*/ 8652469 w 8737600"/>
                <a:gd name="connsiteY2" fmla="*/ 0 h 510778"/>
                <a:gd name="connsiteX3" fmla="*/ 8737600 w 8737600"/>
                <a:gd name="connsiteY3" fmla="*/ 85131 h 510778"/>
                <a:gd name="connsiteX4" fmla="*/ 8737600 w 8737600"/>
                <a:gd name="connsiteY4" fmla="*/ 425647 h 510778"/>
                <a:gd name="connsiteX5" fmla="*/ 8652469 w 8737600"/>
                <a:gd name="connsiteY5" fmla="*/ 510778 h 510778"/>
                <a:gd name="connsiteX6" fmla="*/ 85131 w 8737600"/>
                <a:gd name="connsiteY6" fmla="*/ 510778 h 510778"/>
                <a:gd name="connsiteX7" fmla="*/ 0 w 8737600"/>
                <a:gd name="connsiteY7" fmla="*/ 425647 h 510778"/>
                <a:gd name="connsiteX8" fmla="*/ 0 w 8737600"/>
                <a:gd name="connsiteY8" fmla="*/ 85131 h 510778"/>
                <a:gd name="connsiteX0" fmla="*/ 185464 w 8923064"/>
                <a:gd name="connsiteY0" fmla="*/ 1009691 h 1435338"/>
                <a:gd name="connsiteX1" fmla="*/ 6435 w 8923064"/>
                <a:gd name="connsiteY1" fmla="*/ 0 h 1435338"/>
                <a:gd name="connsiteX2" fmla="*/ 8837933 w 8923064"/>
                <a:gd name="connsiteY2" fmla="*/ 924560 h 1435338"/>
                <a:gd name="connsiteX3" fmla="*/ 8923064 w 8923064"/>
                <a:gd name="connsiteY3" fmla="*/ 1009691 h 1435338"/>
                <a:gd name="connsiteX4" fmla="*/ 8923064 w 8923064"/>
                <a:gd name="connsiteY4" fmla="*/ 1350207 h 1435338"/>
                <a:gd name="connsiteX5" fmla="*/ 8837933 w 8923064"/>
                <a:gd name="connsiteY5" fmla="*/ 1435338 h 1435338"/>
                <a:gd name="connsiteX6" fmla="*/ 270595 w 8923064"/>
                <a:gd name="connsiteY6" fmla="*/ 1435338 h 1435338"/>
                <a:gd name="connsiteX7" fmla="*/ 185464 w 8923064"/>
                <a:gd name="connsiteY7" fmla="*/ 1350207 h 1435338"/>
                <a:gd name="connsiteX8" fmla="*/ 185464 w 8923064"/>
                <a:gd name="connsiteY8" fmla="*/ 1009691 h 1435338"/>
                <a:gd name="connsiteX0" fmla="*/ 638549 w 8918949"/>
                <a:gd name="connsiteY0" fmla="*/ 562651 h 1435338"/>
                <a:gd name="connsiteX1" fmla="*/ 2320 w 8918949"/>
                <a:gd name="connsiteY1" fmla="*/ 0 h 1435338"/>
                <a:gd name="connsiteX2" fmla="*/ 8833818 w 8918949"/>
                <a:gd name="connsiteY2" fmla="*/ 924560 h 1435338"/>
                <a:gd name="connsiteX3" fmla="*/ 8918949 w 8918949"/>
                <a:gd name="connsiteY3" fmla="*/ 1009691 h 1435338"/>
                <a:gd name="connsiteX4" fmla="*/ 8918949 w 8918949"/>
                <a:gd name="connsiteY4" fmla="*/ 1350207 h 1435338"/>
                <a:gd name="connsiteX5" fmla="*/ 8833818 w 8918949"/>
                <a:gd name="connsiteY5" fmla="*/ 1435338 h 1435338"/>
                <a:gd name="connsiteX6" fmla="*/ 266480 w 8918949"/>
                <a:gd name="connsiteY6" fmla="*/ 1435338 h 1435338"/>
                <a:gd name="connsiteX7" fmla="*/ 181349 w 8918949"/>
                <a:gd name="connsiteY7" fmla="*/ 1350207 h 1435338"/>
                <a:gd name="connsiteX8" fmla="*/ 638549 w 8918949"/>
                <a:gd name="connsiteY8" fmla="*/ 562651 h 1435338"/>
                <a:gd name="connsiteX0" fmla="*/ 466568 w 8919688"/>
                <a:gd name="connsiteY0" fmla="*/ 664251 h 1435338"/>
                <a:gd name="connsiteX1" fmla="*/ 3059 w 8919688"/>
                <a:gd name="connsiteY1" fmla="*/ 0 h 1435338"/>
                <a:gd name="connsiteX2" fmla="*/ 8834557 w 8919688"/>
                <a:gd name="connsiteY2" fmla="*/ 924560 h 1435338"/>
                <a:gd name="connsiteX3" fmla="*/ 8919688 w 8919688"/>
                <a:gd name="connsiteY3" fmla="*/ 1009691 h 1435338"/>
                <a:gd name="connsiteX4" fmla="*/ 8919688 w 8919688"/>
                <a:gd name="connsiteY4" fmla="*/ 1350207 h 1435338"/>
                <a:gd name="connsiteX5" fmla="*/ 8834557 w 8919688"/>
                <a:gd name="connsiteY5" fmla="*/ 1435338 h 1435338"/>
                <a:gd name="connsiteX6" fmla="*/ 267219 w 8919688"/>
                <a:gd name="connsiteY6" fmla="*/ 1435338 h 1435338"/>
                <a:gd name="connsiteX7" fmla="*/ 182088 w 8919688"/>
                <a:gd name="connsiteY7" fmla="*/ 1350207 h 1435338"/>
                <a:gd name="connsiteX8" fmla="*/ 466568 w 8919688"/>
                <a:gd name="connsiteY8" fmla="*/ 664251 h 1435338"/>
                <a:gd name="connsiteX0" fmla="*/ 538480 w 8991600"/>
                <a:gd name="connsiteY0" fmla="*/ 664251 h 1435338"/>
                <a:gd name="connsiteX1" fmla="*/ 74971 w 8991600"/>
                <a:gd name="connsiteY1" fmla="*/ 0 h 1435338"/>
                <a:gd name="connsiteX2" fmla="*/ 8906469 w 8991600"/>
                <a:gd name="connsiteY2" fmla="*/ 924560 h 1435338"/>
                <a:gd name="connsiteX3" fmla="*/ 8991600 w 8991600"/>
                <a:gd name="connsiteY3" fmla="*/ 1009691 h 1435338"/>
                <a:gd name="connsiteX4" fmla="*/ 8991600 w 8991600"/>
                <a:gd name="connsiteY4" fmla="*/ 1350207 h 1435338"/>
                <a:gd name="connsiteX5" fmla="*/ 8906469 w 8991600"/>
                <a:gd name="connsiteY5" fmla="*/ 1435338 h 1435338"/>
                <a:gd name="connsiteX6" fmla="*/ 339131 w 8991600"/>
                <a:gd name="connsiteY6" fmla="*/ 1435338 h 1435338"/>
                <a:gd name="connsiteX7" fmla="*/ 0 w 8991600"/>
                <a:gd name="connsiteY7" fmla="*/ 953967 h 1435338"/>
                <a:gd name="connsiteX8" fmla="*/ 538480 w 8991600"/>
                <a:gd name="connsiteY8" fmla="*/ 664251 h 1435338"/>
                <a:gd name="connsiteX0" fmla="*/ 538480 w 8991600"/>
                <a:gd name="connsiteY0" fmla="*/ 664251 h 1435338"/>
                <a:gd name="connsiteX1" fmla="*/ 74971 w 8991600"/>
                <a:gd name="connsiteY1" fmla="*/ 0 h 1435338"/>
                <a:gd name="connsiteX2" fmla="*/ 8906469 w 8991600"/>
                <a:gd name="connsiteY2" fmla="*/ 924560 h 1435338"/>
                <a:gd name="connsiteX3" fmla="*/ 8991600 w 8991600"/>
                <a:gd name="connsiteY3" fmla="*/ 1009691 h 1435338"/>
                <a:gd name="connsiteX4" fmla="*/ 8991600 w 8991600"/>
                <a:gd name="connsiteY4" fmla="*/ 1350207 h 1435338"/>
                <a:gd name="connsiteX5" fmla="*/ 8906469 w 8991600"/>
                <a:gd name="connsiteY5" fmla="*/ 1435338 h 1435338"/>
                <a:gd name="connsiteX6" fmla="*/ 725211 w 8991600"/>
                <a:gd name="connsiteY6" fmla="*/ 1221978 h 1435338"/>
                <a:gd name="connsiteX7" fmla="*/ 0 w 8991600"/>
                <a:gd name="connsiteY7" fmla="*/ 953967 h 1435338"/>
                <a:gd name="connsiteX8" fmla="*/ 538480 w 8991600"/>
                <a:gd name="connsiteY8" fmla="*/ 664251 h 1435338"/>
                <a:gd name="connsiteX0" fmla="*/ 538480 w 8991600"/>
                <a:gd name="connsiteY0" fmla="*/ 664251 h 1435338"/>
                <a:gd name="connsiteX1" fmla="*/ 74971 w 8991600"/>
                <a:gd name="connsiteY1" fmla="*/ 0 h 1435338"/>
                <a:gd name="connsiteX2" fmla="*/ 8906469 w 8991600"/>
                <a:gd name="connsiteY2" fmla="*/ 924560 h 1435338"/>
                <a:gd name="connsiteX3" fmla="*/ 8991600 w 8991600"/>
                <a:gd name="connsiteY3" fmla="*/ 1009691 h 1435338"/>
                <a:gd name="connsiteX4" fmla="*/ 8991600 w 8991600"/>
                <a:gd name="connsiteY4" fmla="*/ 1350207 h 1435338"/>
                <a:gd name="connsiteX5" fmla="*/ 8906469 w 8991600"/>
                <a:gd name="connsiteY5" fmla="*/ 1435338 h 1435338"/>
                <a:gd name="connsiteX6" fmla="*/ 877611 w 8991600"/>
                <a:gd name="connsiteY6" fmla="*/ 1120378 h 1435338"/>
                <a:gd name="connsiteX7" fmla="*/ 0 w 8991600"/>
                <a:gd name="connsiteY7" fmla="*/ 953967 h 1435338"/>
                <a:gd name="connsiteX8" fmla="*/ 538480 w 8991600"/>
                <a:gd name="connsiteY8" fmla="*/ 664251 h 143533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555"/>
                <a:gd name="connsiteY0" fmla="*/ 796331 h 1567418"/>
                <a:gd name="connsiteX1" fmla="*/ 74971 w 9458555"/>
                <a:gd name="connsiteY1" fmla="*/ 132080 h 1567418"/>
                <a:gd name="connsiteX2" fmla="*/ 9455109 w 9458555"/>
                <a:gd name="connsiteY2" fmla="*/ 0 h 1567418"/>
                <a:gd name="connsiteX3" fmla="*/ 9052560 w 9458555"/>
                <a:gd name="connsiteY3" fmla="*/ 501691 h 1567418"/>
                <a:gd name="connsiteX4" fmla="*/ 8991600 w 9458555"/>
                <a:gd name="connsiteY4" fmla="*/ 1482287 h 1567418"/>
                <a:gd name="connsiteX5" fmla="*/ 8906469 w 9458555"/>
                <a:gd name="connsiteY5" fmla="*/ 1567418 h 1567418"/>
                <a:gd name="connsiteX6" fmla="*/ 877611 w 9458555"/>
                <a:gd name="connsiteY6" fmla="*/ 1252458 h 1567418"/>
                <a:gd name="connsiteX7" fmla="*/ 0 w 9458555"/>
                <a:gd name="connsiteY7" fmla="*/ 1086047 h 1567418"/>
                <a:gd name="connsiteX8" fmla="*/ 538480 w 9458555"/>
                <a:gd name="connsiteY8" fmla="*/ 796331 h 1567418"/>
                <a:gd name="connsiteX0" fmla="*/ 538480 w 9680982"/>
                <a:gd name="connsiteY0" fmla="*/ 786171 h 1557258"/>
                <a:gd name="connsiteX1" fmla="*/ 74971 w 9680982"/>
                <a:gd name="connsiteY1" fmla="*/ 121920 h 1557258"/>
                <a:gd name="connsiteX2" fmla="*/ 9678629 w 9680982"/>
                <a:gd name="connsiteY2" fmla="*/ 0 h 1557258"/>
                <a:gd name="connsiteX3" fmla="*/ 9052560 w 9680982"/>
                <a:gd name="connsiteY3" fmla="*/ 491531 h 1557258"/>
                <a:gd name="connsiteX4" fmla="*/ 8991600 w 9680982"/>
                <a:gd name="connsiteY4" fmla="*/ 1472127 h 1557258"/>
                <a:gd name="connsiteX5" fmla="*/ 8906469 w 9680982"/>
                <a:gd name="connsiteY5" fmla="*/ 1557258 h 1557258"/>
                <a:gd name="connsiteX6" fmla="*/ 877611 w 9680982"/>
                <a:gd name="connsiteY6" fmla="*/ 1242298 h 1557258"/>
                <a:gd name="connsiteX7" fmla="*/ 0 w 9680982"/>
                <a:gd name="connsiteY7" fmla="*/ 1075887 h 1557258"/>
                <a:gd name="connsiteX8" fmla="*/ 538480 w 9680982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052560 w 10129520"/>
                <a:gd name="connsiteY3" fmla="*/ 49153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052560 w 10129520"/>
                <a:gd name="connsiteY3" fmla="*/ 49153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144000 w 10129520"/>
                <a:gd name="connsiteY3" fmla="*/ 52201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144000 w 10129520"/>
                <a:gd name="connsiteY3" fmla="*/ 52201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144000 w 10129520"/>
                <a:gd name="connsiteY3" fmla="*/ 52201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242298"/>
                <a:gd name="connsiteX1" fmla="*/ 74971 w 10129520"/>
                <a:gd name="connsiteY1" fmla="*/ 121920 h 1242298"/>
                <a:gd name="connsiteX2" fmla="*/ 9678629 w 10129520"/>
                <a:gd name="connsiteY2" fmla="*/ 0 h 1242298"/>
                <a:gd name="connsiteX3" fmla="*/ 9144000 w 10129520"/>
                <a:gd name="connsiteY3" fmla="*/ 522011 h 1242298"/>
                <a:gd name="connsiteX4" fmla="*/ 10129520 w 10129520"/>
                <a:gd name="connsiteY4" fmla="*/ 872687 h 1242298"/>
                <a:gd name="connsiteX5" fmla="*/ 8804869 w 10129520"/>
                <a:gd name="connsiteY5" fmla="*/ 1100058 h 1242298"/>
                <a:gd name="connsiteX6" fmla="*/ 877611 w 10129520"/>
                <a:gd name="connsiteY6" fmla="*/ 1242298 h 1242298"/>
                <a:gd name="connsiteX7" fmla="*/ 0 w 10129520"/>
                <a:gd name="connsiteY7" fmla="*/ 1075887 h 1242298"/>
                <a:gd name="connsiteX8" fmla="*/ 538480 w 10129520"/>
                <a:gd name="connsiteY8" fmla="*/ 786171 h 1242298"/>
                <a:gd name="connsiteX0" fmla="*/ 538480 w 10129520"/>
                <a:gd name="connsiteY0" fmla="*/ 786171 h 1247460"/>
                <a:gd name="connsiteX1" fmla="*/ 74971 w 10129520"/>
                <a:gd name="connsiteY1" fmla="*/ 121920 h 1247460"/>
                <a:gd name="connsiteX2" fmla="*/ 9678629 w 10129520"/>
                <a:gd name="connsiteY2" fmla="*/ 0 h 1247460"/>
                <a:gd name="connsiteX3" fmla="*/ 9144000 w 10129520"/>
                <a:gd name="connsiteY3" fmla="*/ 522011 h 1247460"/>
                <a:gd name="connsiteX4" fmla="*/ 10129520 w 10129520"/>
                <a:gd name="connsiteY4" fmla="*/ 872687 h 1247460"/>
                <a:gd name="connsiteX5" fmla="*/ 8804869 w 10129520"/>
                <a:gd name="connsiteY5" fmla="*/ 1100058 h 1247460"/>
                <a:gd name="connsiteX6" fmla="*/ 877611 w 10129520"/>
                <a:gd name="connsiteY6" fmla="*/ 1242298 h 1247460"/>
                <a:gd name="connsiteX7" fmla="*/ 0 w 10129520"/>
                <a:gd name="connsiteY7" fmla="*/ 1075887 h 1247460"/>
                <a:gd name="connsiteX8" fmla="*/ 538480 w 10129520"/>
                <a:gd name="connsiteY8" fmla="*/ 786171 h 1247460"/>
                <a:gd name="connsiteX0" fmla="*/ 538480 w 10129520"/>
                <a:gd name="connsiteY0" fmla="*/ 786171 h 1247460"/>
                <a:gd name="connsiteX1" fmla="*/ 74971 w 10129520"/>
                <a:gd name="connsiteY1" fmla="*/ 121920 h 1247460"/>
                <a:gd name="connsiteX2" fmla="*/ 9678629 w 10129520"/>
                <a:gd name="connsiteY2" fmla="*/ 0 h 1247460"/>
                <a:gd name="connsiteX3" fmla="*/ 9144000 w 10129520"/>
                <a:gd name="connsiteY3" fmla="*/ 522011 h 1247460"/>
                <a:gd name="connsiteX4" fmla="*/ 10129520 w 10129520"/>
                <a:gd name="connsiteY4" fmla="*/ 872687 h 1247460"/>
                <a:gd name="connsiteX5" fmla="*/ 8804869 w 10129520"/>
                <a:gd name="connsiteY5" fmla="*/ 1100058 h 1247460"/>
                <a:gd name="connsiteX6" fmla="*/ 958891 w 10129520"/>
                <a:gd name="connsiteY6" fmla="*/ 1242298 h 1247460"/>
                <a:gd name="connsiteX7" fmla="*/ 0 w 10129520"/>
                <a:gd name="connsiteY7" fmla="*/ 1075887 h 1247460"/>
                <a:gd name="connsiteX8" fmla="*/ 538480 w 10129520"/>
                <a:gd name="connsiteY8" fmla="*/ 786171 h 1247460"/>
                <a:gd name="connsiteX0" fmla="*/ 538480 w 10129520"/>
                <a:gd name="connsiteY0" fmla="*/ 786171 h 1340773"/>
                <a:gd name="connsiteX1" fmla="*/ 74971 w 10129520"/>
                <a:gd name="connsiteY1" fmla="*/ 121920 h 1340773"/>
                <a:gd name="connsiteX2" fmla="*/ 9678629 w 10129520"/>
                <a:gd name="connsiteY2" fmla="*/ 0 h 1340773"/>
                <a:gd name="connsiteX3" fmla="*/ 9144000 w 10129520"/>
                <a:gd name="connsiteY3" fmla="*/ 522011 h 1340773"/>
                <a:gd name="connsiteX4" fmla="*/ 10129520 w 10129520"/>
                <a:gd name="connsiteY4" fmla="*/ 872687 h 1340773"/>
                <a:gd name="connsiteX5" fmla="*/ 8804869 w 10129520"/>
                <a:gd name="connsiteY5" fmla="*/ 1100058 h 1340773"/>
                <a:gd name="connsiteX6" fmla="*/ 958891 w 10129520"/>
                <a:gd name="connsiteY6" fmla="*/ 1242298 h 1340773"/>
                <a:gd name="connsiteX7" fmla="*/ 0 w 10129520"/>
                <a:gd name="connsiteY7" fmla="*/ 1075887 h 1340773"/>
                <a:gd name="connsiteX8" fmla="*/ 538480 w 10129520"/>
                <a:gd name="connsiteY8" fmla="*/ 786171 h 1340773"/>
                <a:gd name="connsiteX0" fmla="*/ 549978 w 10141018"/>
                <a:gd name="connsiteY0" fmla="*/ 786171 h 1340773"/>
                <a:gd name="connsiteX1" fmla="*/ 2649 w 10141018"/>
                <a:gd name="connsiteY1" fmla="*/ 160020 h 1340773"/>
                <a:gd name="connsiteX2" fmla="*/ 9690127 w 10141018"/>
                <a:gd name="connsiteY2" fmla="*/ 0 h 1340773"/>
                <a:gd name="connsiteX3" fmla="*/ 9155498 w 10141018"/>
                <a:gd name="connsiteY3" fmla="*/ 522011 h 1340773"/>
                <a:gd name="connsiteX4" fmla="*/ 10141018 w 10141018"/>
                <a:gd name="connsiteY4" fmla="*/ 872687 h 1340773"/>
                <a:gd name="connsiteX5" fmla="*/ 8816367 w 10141018"/>
                <a:gd name="connsiteY5" fmla="*/ 1100058 h 1340773"/>
                <a:gd name="connsiteX6" fmla="*/ 970389 w 10141018"/>
                <a:gd name="connsiteY6" fmla="*/ 1242298 h 1340773"/>
                <a:gd name="connsiteX7" fmla="*/ 11498 w 10141018"/>
                <a:gd name="connsiteY7" fmla="*/ 1075887 h 1340773"/>
                <a:gd name="connsiteX8" fmla="*/ 549978 w 10141018"/>
                <a:gd name="connsiteY8" fmla="*/ 786171 h 1340773"/>
                <a:gd name="connsiteX0" fmla="*/ 549978 w 10141018"/>
                <a:gd name="connsiteY0" fmla="*/ 786898 h 1341500"/>
                <a:gd name="connsiteX1" fmla="*/ 2649 w 10141018"/>
                <a:gd name="connsiteY1" fmla="*/ 160747 h 1341500"/>
                <a:gd name="connsiteX2" fmla="*/ 5619183 w 10141018"/>
                <a:gd name="connsiteY2" fmla="*/ 403157 h 1341500"/>
                <a:gd name="connsiteX3" fmla="*/ 9690127 w 10141018"/>
                <a:gd name="connsiteY3" fmla="*/ 727 h 1341500"/>
                <a:gd name="connsiteX4" fmla="*/ 9155498 w 10141018"/>
                <a:gd name="connsiteY4" fmla="*/ 522738 h 1341500"/>
                <a:gd name="connsiteX5" fmla="*/ 10141018 w 10141018"/>
                <a:gd name="connsiteY5" fmla="*/ 873414 h 1341500"/>
                <a:gd name="connsiteX6" fmla="*/ 8816367 w 10141018"/>
                <a:gd name="connsiteY6" fmla="*/ 1100785 h 1341500"/>
                <a:gd name="connsiteX7" fmla="*/ 970389 w 10141018"/>
                <a:gd name="connsiteY7" fmla="*/ 1243025 h 1341500"/>
                <a:gd name="connsiteX8" fmla="*/ 11498 w 10141018"/>
                <a:gd name="connsiteY8" fmla="*/ 1076614 h 1341500"/>
                <a:gd name="connsiteX9" fmla="*/ 549978 w 10141018"/>
                <a:gd name="connsiteY9" fmla="*/ 786898 h 1341500"/>
                <a:gd name="connsiteX0" fmla="*/ 549978 w 10141018"/>
                <a:gd name="connsiteY0" fmla="*/ 787007 h 1341609"/>
                <a:gd name="connsiteX1" fmla="*/ 2649 w 10141018"/>
                <a:gd name="connsiteY1" fmla="*/ 160856 h 1341609"/>
                <a:gd name="connsiteX2" fmla="*/ 5657283 w 10141018"/>
                <a:gd name="connsiteY2" fmla="*/ 349926 h 1341609"/>
                <a:gd name="connsiteX3" fmla="*/ 9690127 w 10141018"/>
                <a:gd name="connsiteY3" fmla="*/ 836 h 1341609"/>
                <a:gd name="connsiteX4" fmla="*/ 9155498 w 10141018"/>
                <a:gd name="connsiteY4" fmla="*/ 522847 h 1341609"/>
                <a:gd name="connsiteX5" fmla="*/ 10141018 w 10141018"/>
                <a:gd name="connsiteY5" fmla="*/ 873523 h 1341609"/>
                <a:gd name="connsiteX6" fmla="*/ 8816367 w 10141018"/>
                <a:gd name="connsiteY6" fmla="*/ 1100894 h 1341609"/>
                <a:gd name="connsiteX7" fmla="*/ 970389 w 10141018"/>
                <a:gd name="connsiteY7" fmla="*/ 1243134 h 1341609"/>
                <a:gd name="connsiteX8" fmla="*/ 11498 w 10141018"/>
                <a:gd name="connsiteY8" fmla="*/ 1076723 h 1341609"/>
                <a:gd name="connsiteX9" fmla="*/ 549978 w 10141018"/>
                <a:gd name="connsiteY9" fmla="*/ 787007 h 1341609"/>
                <a:gd name="connsiteX0" fmla="*/ 549978 w 10141018"/>
                <a:gd name="connsiteY0" fmla="*/ 787007 h 1341609"/>
                <a:gd name="connsiteX1" fmla="*/ 2649 w 10141018"/>
                <a:gd name="connsiteY1" fmla="*/ 160856 h 1341609"/>
                <a:gd name="connsiteX2" fmla="*/ 5657283 w 10141018"/>
                <a:gd name="connsiteY2" fmla="*/ 349926 h 1341609"/>
                <a:gd name="connsiteX3" fmla="*/ 9690127 w 10141018"/>
                <a:gd name="connsiteY3" fmla="*/ 836 h 1341609"/>
                <a:gd name="connsiteX4" fmla="*/ 9155498 w 10141018"/>
                <a:gd name="connsiteY4" fmla="*/ 522847 h 1341609"/>
                <a:gd name="connsiteX5" fmla="*/ 10141018 w 10141018"/>
                <a:gd name="connsiteY5" fmla="*/ 873523 h 1341609"/>
                <a:gd name="connsiteX6" fmla="*/ 8816367 w 10141018"/>
                <a:gd name="connsiteY6" fmla="*/ 1100894 h 1341609"/>
                <a:gd name="connsiteX7" fmla="*/ 970389 w 10141018"/>
                <a:gd name="connsiteY7" fmla="*/ 1243134 h 1341609"/>
                <a:gd name="connsiteX8" fmla="*/ 11498 w 10141018"/>
                <a:gd name="connsiteY8" fmla="*/ 1076723 h 1341609"/>
                <a:gd name="connsiteX9" fmla="*/ 549978 w 10141018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39709 w 10138369"/>
                <a:gd name="connsiteY0" fmla="*/ 7489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39709 w 10138369"/>
                <a:gd name="connsiteY9" fmla="*/ 748907 h 1341609"/>
                <a:gd name="connsiteX0" fmla="*/ 539709 w 10138369"/>
                <a:gd name="connsiteY0" fmla="*/ 764113 h 1356815"/>
                <a:gd name="connsiteX1" fmla="*/ 0 w 10138369"/>
                <a:gd name="connsiteY1" fmla="*/ 176062 h 1356815"/>
                <a:gd name="connsiteX2" fmla="*/ 5654634 w 10138369"/>
                <a:gd name="connsiteY2" fmla="*/ 365132 h 1356815"/>
                <a:gd name="connsiteX3" fmla="*/ 9573178 w 10138369"/>
                <a:gd name="connsiteY3" fmla="*/ 802 h 1356815"/>
                <a:gd name="connsiteX4" fmla="*/ 9152849 w 10138369"/>
                <a:gd name="connsiteY4" fmla="*/ 538053 h 1356815"/>
                <a:gd name="connsiteX5" fmla="*/ 10138369 w 10138369"/>
                <a:gd name="connsiteY5" fmla="*/ 888729 h 1356815"/>
                <a:gd name="connsiteX6" fmla="*/ 8813718 w 10138369"/>
                <a:gd name="connsiteY6" fmla="*/ 1116100 h 1356815"/>
                <a:gd name="connsiteX7" fmla="*/ 967740 w 10138369"/>
                <a:gd name="connsiteY7" fmla="*/ 1258340 h 1356815"/>
                <a:gd name="connsiteX8" fmla="*/ 8849 w 10138369"/>
                <a:gd name="connsiteY8" fmla="*/ 1091929 h 1356815"/>
                <a:gd name="connsiteX9" fmla="*/ 539709 w 10138369"/>
                <a:gd name="connsiteY9" fmla="*/ 764113 h 1356815"/>
                <a:gd name="connsiteX0" fmla="*/ 539709 w 10138369"/>
                <a:gd name="connsiteY0" fmla="*/ 763311 h 1356013"/>
                <a:gd name="connsiteX1" fmla="*/ 0 w 10138369"/>
                <a:gd name="connsiteY1" fmla="*/ 175260 h 1356013"/>
                <a:gd name="connsiteX2" fmla="*/ 5654634 w 10138369"/>
                <a:gd name="connsiteY2" fmla="*/ 364330 h 1356013"/>
                <a:gd name="connsiteX3" fmla="*/ 9573178 w 10138369"/>
                <a:gd name="connsiteY3" fmla="*/ 0 h 1356013"/>
                <a:gd name="connsiteX4" fmla="*/ 9152849 w 10138369"/>
                <a:gd name="connsiteY4" fmla="*/ 537251 h 1356013"/>
                <a:gd name="connsiteX5" fmla="*/ 10138369 w 10138369"/>
                <a:gd name="connsiteY5" fmla="*/ 887927 h 1356013"/>
                <a:gd name="connsiteX6" fmla="*/ 8813718 w 10138369"/>
                <a:gd name="connsiteY6" fmla="*/ 1115298 h 1356013"/>
                <a:gd name="connsiteX7" fmla="*/ 967740 w 10138369"/>
                <a:gd name="connsiteY7" fmla="*/ 1257538 h 1356013"/>
                <a:gd name="connsiteX8" fmla="*/ 8849 w 10138369"/>
                <a:gd name="connsiteY8" fmla="*/ 1091127 h 1356013"/>
                <a:gd name="connsiteX9" fmla="*/ 539709 w 10138369"/>
                <a:gd name="connsiteY9" fmla="*/ 763311 h 1356013"/>
                <a:gd name="connsiteX0" fmla="*/ 539709 w 10138369"/>
                <a:gd name="connsiteY0" fmla="*/ 763311 h 1356013"/>
                <a:gd name="connsiteX1" fmla="*/ 0 w 10138369"/>
                <a:gd name="connsiteY1" fmla="*/ 175260 h 1356013"/>
                <a:gd name="connsiteX2" fmla="*/ 5654634 w 10138369"/>
                <a:gd name="connsiteY2" fmla="*/ 364330 h 1356013"/>
                <a:gd name="connsiteX3" fmla="*/ 9573178 w 10138369"/>
                <a:gd name="connsiteY3" fmla="*/ 0 h 1356013"/>
                <a:gd name="connsiteX4" fmla="*/ 9152849 w 10138369"/>
                <a:gd name="connsiteY4" fmla="*/ 537251 h 1356013"/>
                <a:gd name="connsiteX5" fmla="*/ 10138369 w 10138369"/>
                <a:gd name="connsiteY5" fmla="*/ 887927 h 1356013"/>
                <a:gd name="connsiteX6" fmla="*/ 8813718 w 10138369"/>
                <a:gd name="connsiteY6" fmla="*/ 1115298 h 1356013"/>
                <a:gd name="connsiteX7" fmla="*/ 967740 w 10138369"/>
                <a:gd name="connsiteY7" fmla="*/ 1257538 h 1356013"/>
                <a:gd name="connsiteX8" fmla="*/ 8849 w 10138369"/>
                <a:gd name="connsiteY8" fmla="*/ 1091127 h 1356013"/>
                <a:gd name="connsiteX9" fmla="*/ 539709 w 10138369"/>
                <a:gd name="connsiteY9" fmla="*/ 763311 h 1356013"/>
                <a:gd name="connsiteX0" fmla="*/ 539709 w 10138369"/>
                <a:gd name="connsiteY0" fmla="*/ 725211 h 1317913"/>
                <a:gd name="connsiteX1" fmla="*/ 0 w 10138369"/>
                <a:gd name="connsiteY1" fmla="*/ 137160 h 1317913"/>
                <a:gd name="connsiteX2" fmla="*/ 5654634 w 10138369"/>
                <a:gd name="connsiteY2" fmla="*/ 326230 h 1317913"/>
                <a:gd name="connsiteX3" fmla="*/ 9588418 w 10138369"/>
                <a:gd name="connsiteY3" fmla="*/ 0 h 1317913"/>
                <a:gd name="connsiteX4" fmla="*/ 9152849 w 10138369"/>
                <a:gd name="connsiteY4" fmla="*/ 499151 h 1317913"/>
                <a:gd name="connsiteX5" fmla="*/ 10138369 w 10138369"/>
                <a:gd name="connsiteY5" fmla="*/ 849827 h 1317913"/>
                <a:gd name="connsiteX6" fmla="*/ 8813718 w 10138369"/>
                <a:gd name="connsiteY6" fmla="*/ 1077198 h 1317913"/>
                <a:gd name="connsiteX7" fmla="*/ 967740 w 10138369"/>
                <a:gd name="connsiteY7" fmla="*/ 1219438 h 1317913"/>
                <a:gd name="connsiteX8" fmla="*/ 8849 w 10138369"/>
                <a:gd name="connsiteY8" fmla="*/ 1053027 h 1317913"/>
                <a:gd name="connsiteX9" fmla="*/ 539709 w 10138369"/>
                <a:gd name="connsiteY9" fmla="*/ 725211 h 1317913"/>
                <a:gd name="connsiteX0" fmla="*/ 539709 w 10138369"/>
                <a:gd name="connsiteY0" fmla="*/ 725211 h 1317913"/>
                <a:gd name="connsiteX1" fmla="*/ 0 w 10138369"/>
                <a:gd name="connsiteY1" fmla="*/ 137160 h 1317913"/>
                <a:gd name="connsiteX2" fmla="*/ 5654634 w 10138369"/>
                <a:gd name="connsiteY2" fmla="*/ 326230 h 1317913"/>
                <a:gd name="connsiteX3" fmla="*/ 9588418 w 10138369"/>
                <a:gd name="connsiteY3" fmla="*/ 0 h 1317913"/>
                <a:gd name="connsiteX4" fmla="*/ 9152849 w 10138369"/>
                <a:gd name="connsiteY4" fmla="*/ 499151 h 1317913"/>
                <a:gd name="connsiteX5" fmla="*/ 10138369 w 10138369"/>
                <a:gd name="connsiteY5" fmla="*/ 849827 h 1317913"/>
                <a:gd name="connsiteX6" fmla="*/ 8813718 w 10138369"/>
                <a:gd name="connsiteY6" fmla="*/ 1077198 h 1317913"/>
                <a:gd name="connsiteX7" fmla="*/ 967740 w 10138369"/>
                <a:gd name="connsiteY7" fmla="*/ 1219438 h 1317913"/>
                <a:gd name="connsiteX8" fmla="*/ 8849 w 10138369"/>
                <a:gd name="connsiteY8" fmla="*/ 1053027 h 1317913"/>
                <a:gd name="connsiteX9" fmla="*/ 539709 w 10138369"/>
                <a:gd name="connsiteY9" fmla="*/ 725211 h 1317913"/>
                <a:gd name="connsiteX0" fmla="*/ 539709 w 10138369"/>
                <a:gd name="connsiteY0" fmla="*/ 725211 h 1317913"/>
                <a:gd name="connsiteX1" fmla="*/ 0 w 10138369"/>
                <a:gd name="connsiteY1" fmla="*/ 137160 h 1317913"/>
                <a:gd name="connsiteX2" fmla="*/ 5654634 w 10138369"/>
                <a:gd name="connsiteY2" fmla="*/ 326230 h 1317913"/>
                <a:gd name="connsiteX3" fmla="*/ 9588418 w 10138369"/>
                <a:gd name="connsiteY3" fmla="*/ 0 h 1317913"/>
                <a:gd name="connsiteX4" fmla="*/ 9152849 w 10138369"/>
                <a:gd name="connsiteY4" fmla="*/ 499151 h 1317913"/>
                <a:gd name="connsiteX5" fmla="*/ 10138369 w 10138369"/>
                <a:gd name="connsiteY5" fmla="*/ 849827 h 1317913"/>
                <a:gd name="connsiteX6" fmla="*/ 8813718 w 10138369"/>
                <a:gd name="connsiteY6" fmla="*/ 1077198 h 1317913"/>
                <a:gd name="connsiteX7" fmla="*/ 967740 w 10138369"/>
                <a:gd name="connsiteY7" fmla="*/ 1219438 h 1317913"/>
                <a:gd name="connsiteX8" fmla="*/ 8849 w 10138369"/>
                <a:gd name="connsiteY8" fmla="*/ 1053027 h 1317913"/>
                <a:gd name="connsiteX9" fmla="*/ 539709 w 101383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9481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286351"/>
                <a:gd name="connsiteX1" fmla="*/ 0 w 10214569"/>
                <a:gd name="connsiteY1" fmla="*/ 144780 h 1286351"/>
                <a:gd name="connsiteX2" fmla="*/ 5730834 w 10214569"/>
                <a:gd name="connsiteY2" fmla="*/ 394810 h 1286351"/>
                <a:gd name="connsiteX3" fmla="*/ 9664618 w 10214569"/>
                <a:gd name="connsiteY3" fmla="*/ 0 h 1286351"/>
                <a:gd name="connsiteX4" fmla="*/ 9229049 w 10214569"/>
                <a:gd name="connsiteY4" fmla="*/ 499151 h 1286351"/>
                <a:gd name="connsiteX5" fmla="*/ 10214569 w 10214569"/>
                <a:gd name="connsiteY5" fmla="*/ 849827 h 1286351"/>
                <a:gd name="connsiteX6" fmla="*/ 8889918 w 10214569"/>
                <a:gd name="connsiteY6" fmla="*/ 1077198 h 1286351"/>
                <a:gd name="connsiteX7" fmla="*/ 5205054 w 10214569"/>
                <a:gd name="connsiteY7" fmla="*/ 1286351 h 1286351"/>
                <a:gd name="connsiteX8" fmla="*/ 1043940 w 10214569"/>
                <a:gd name="connsiteY8" fmla="*/ 1219438 h 1286351"/>
                <a:gd name="connsiteX9" fmla="*/ 85049 w 10214569"/>
                <a:gd name="connsiteY9" fmla="*/ 1053027 h 1286351"/>
                <a:gd name="connsiteX10" fmla="*/ 615909 w 10214569"/>
                <a:gd name="connsiteY10" fmla="*/ 725211 h 1286351"/>
                <a:gd name="connsiteX0" fmla="*/ 615909 w 10214569"/>
                <a:gd name="connsiteY0" fmla="*/ 725211 h 1296445"/>
                <a:gd name="connsiteX1" fmla="*/ 0 w 10214569"/>
                <a:gd name="connsiteY1" fmla="*/ 144780 h 1296445"/>
                <a:gd name="connsiteX2" fmla="*/ 5730834 w 10214569"/>
                <a:gd name="connsiteY2" fmla="*/ 394810 h 1296445"/>
                <a:gd name="connsiteX3" fmla="*/ 9664618 w 10214569"/>
                <a:gd name="connsiteY3" fmla="*/ 0 h 1296445"/>
                <a:gd name="connsiteX4" fmla="*/ 9229049 w 10214569"/>
                <a:gd name="connsiteY4" fmla="*/ 499151 h 1296445"/>
                <a:gd name="connsiteX5" fmla="*/ 10214569 w 10214569"/>
                <a:gd name="connsiteY5" fmla="*/ 849827 h 1296445"/>
                <a:gd name="connsiteX6" fmla="*/ 8889918 w 10214569"/>
                <a:gd name="connsiteY6" fmla="*/ 1077198 h 1296445"/>
                <a:gd name="connsiteX7" fmla="*/ 5205054 w 10214569"/>
                <a:gd name="connsiteY7" fmla="*/ 1286351 h 1296445"/>
                <a:gd name="connsiteX8" fmla="*/ 1043940 w 10214569"/>
                <a:gd name="connsiteY8" fmla="*/ 1219438 h 1296445"/>
                <a:gd name="connsiteX9" fmla="*/ 85049 w 10214569"/>
                <a:gd name="connsiteY9" fmla="*/ 1053027 h 1296445"/>
                <a:gd name="connsiteX10" fmla="*/ 615909 w 10214569"/>
                <a:gd name="connsiteY10" fmla="*/ 725211 h 1296445"/>
                <a:gd name="connsiteX0" fmla="*/ 615909 w 10214569"/>
                <a:gd name="connsiteY0" fmla="*/ 725211 h 1296445"/>
                <a:gd name="connsiteX1" fmla="*/ 0 w 10214569"/>
                <a:gd name="connsiteY1" fmla="*/ 144780 h 1296445"/>
                <a:gd name="connsiteX2" fmla="*/ 5730834 w 10214569"/>
                <a:gd name="connsiteY2" fmla="*/ 394810 h 1296445"/>
                <a:gd name="connsiteX3" fmla="*/ 9664618 w 10214569"/>
                <a:gd name="connsiteY3" fmla="*/ 0 h 1296445"/>
                <a:gd name="connsiteX4" fmla="*/ 9229049 w 10214569"/>
                <a:gd name="connsiteY4" fmla="*/ 499151 h 1296445"/>
                <a:gd name="connsiteX5" fmla="*/ 10214569 w 10214569"/>
                <a:gd name="connsiteY5" fmla="*/ 849827 h 1296445"/>
                <a:gd name="connsiteX6" fmla="*/ 8889918 w 10214569"/>
                <a:gd name="connsiteY6" fmla="*/ 1077198 h 1296445"/>
                <a:gd name="connsiteX7" fmla="*/ 5205054 w 10214569"/>
                <a:gd name="connsiteY7" fmla="*/ 1286351 h 1296445"/>
                <a:gd name="connsiteX8" fmla="*/ 1043940 w 10214569"/>
                <a:gd name="connsiteY8" fmla="*/ 1219438 h 1296445"/>
                <a:gd name="connsiteX9" fmla="*/ 85049 w 10214569"/>
                <a:gd name="connsiteY9" fmla="*/ 1053027 h 1296445"/>
                <a:gd name="connsiteX10" fmla="*/ 615909 w 10214569"/>
                <a:gd name="connsiteY10" fmla="*/ 725211 h 1296445"/>
                <a:gd name="connsiteX0" fmla="*/ 615909 w 10214569"/>
                <a:gd name="connsiteY0" fmla="*/ 725211 h 1251663"/>
                <a:gd name="connsiteX1" fmla="*/ 0 w 10214569"/>
                <a:gd name="connsiteY1" fmla="*/ 144780 h 1251663"/>
                <a:gd name="connsiteX2" fmla="*/ 5730834 w 10214569"/>
                <a:gd name="connsiteY2" fmla="*/ 394810 h 1251663"/>
                <a:gd name="connsiteX3" fmla="*/ 9664618 w 10214569"/>
                <a:gd name="connsiteY3" fmla="*/ 0 h 1251663"/>
                <a:gd name="connsiteX4" fmla="*/ 9229049 w 10214569"/>
                <a:gd name="connsiteY4" fmla="*/ 499151 h 1251663"/>
                <a:gd name="connsiteX5" fmla="*/ 10214569 w 10214569"/>
                <a:gd name="connsiteY5" fmla="*/ 849827 h 1251663"/>
                <a:gd name="connsiteX6" fmla="*/ 8889918 w 10214569"/>
                <a:gd name="connsiteY6" fmla="*/ 1077198 h 1251663"/>
                <a:gd name="connsiteX7" fmla="*/ 5288874 w 10214569"/>
                <a:gd name="connsiteY7" fmla="*/ 1233011 h 1251663"/>
                <a:gd name="connsiteX8" fmla="*/ 1043940 w 10214569"/>
                <a:gd name="connsiteY8" fmla="*/ 1219438 h 1251663"/>
                <a:gd name="connsiteX9" fmla="*/ 85049 w 10214569"/>
                <a:gd name="connsiteY9" fmla="*/ 1053027 h 1251663"/>
                <a:gd name="connsiteX10" fmla="*/ 615909 w 10214569"/>
                <a:gd name="connsiteY10" fmla="*/ 725211 h 1251663"/>
                <a:gd name="connsiteX0" fmla="*/ 615909 w 10214569"/>
                <a:gd name="connsiteY0" fmla="*/ 725211 h 1324451"/>
                <a:gd name="connsiteX1" fmla="*/ 0 w 10214569"/>
                <a:gd name="connsiteY1" fmla="*/ 144780 h 1324451"/>
                <a:gd name="connsiteX2" fmla="*/ 5730834 w 10214569"/>
                <a:gd name="connsiteY2" fmla="*/ 394810 h 1324451"/>
                <a:gd name="connsiteX3" fmla="*/ 9664618 w 10214569"/>
                <a:gd name="connsiteY3" fmla="*/ 0 h 1324451"/>
                <a:gd name="connsiteX4" fmla="*/ 9229049 w 10214569"/>
                <a:gd name="connsiteY4" fmla="*/ 499151 h 1324451"/>
                <a:gd name="connsiteX5" fmla="*/ 10214569 w 10214569"/>
                <a:gd name="connsiteY5" fmla="*/ 849827 h 1324451"/>
                <a:gd name="connsiteX6" fmla="*/ 8889918 w 10214569"/>
                <a:gd name="connsiteY6" fmla="*/ 1077198 h 1324451"/>
                <a:gd name="connsiteX7" fmla="*/ 5220294 w 10214569"/>
                <a:gd name="connsiteY7" fmla="*/ 1324451 h 1324451"/>
                <a:gd name="connsiteX8" fmla="*/ 1043940 w 10214569"/>
                <a:gd name="connsiteY8" fmla="*/ 1219438 h 1324451"/>
                <a:gd name="connsiteX9" fmla="*/ 85049 w 10214569"/>
                <a:gd name="connsiteY9" fmla="*/ 1053027 h 1324451"/>
                <a:gd name="connsiteX10" fmla="*/ 615909 w 10214569"/>
                <a:gd name="connsiteY10" fmla="*/ 725211 h 132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4569" h="1324451">
                  <a:moveTo>
                    <a:pt x="615909" y="725211"/>
                  </a:moveTo>
                  <a:cubicBezTo>
                    <a:pt x="615909" y="678194"/>
                    <a:pt x="417803" y="381000"/>
                    <a:pt x="0" y="144780"/>
                  </a:cubicBezTo>
                  <a:cubicBezTo>
                    <a:pt x="425767" y="141783"/>
                    <a:pt x="4116254" y="421480"/>
                    <a:pt x="5730834" y="394810"/>
                  </a:cubicBezTo>
                  <a:cubicBezTo>
                    <a:pt x="7345414" y="368140"/>
                    <a:pt x="9075232" y="117230"/>
                    <a:pt x="9664618" y="0"/>
                  </a:cubicBezTo>
                  <a:cubicBezTo>
                    <a:pt x="9124895" y="457200"/>
                    <a:pt x="9229049" y="452134"/>
                    <a:pt x="9229049" y="499151"/>
                  </a:cubicBezTo>
                  <a:cubicBezTo>
                    <a:pt x="9374676" y="656683"/>
                    <a:pt x="9591422" y="773575"/>
                    <a:pt x="10214569" y="849827"/>
                  </a:cubicBezTo>
                  <a:cubicBezTo>
                    <a:pt x="10214569" y="896844"/>
                    <a:pt x="8936935" y="1077198"/>
                    <a:pt x="8889918" y="1077198"/>
                  </a:cubicBezTo>
                  <a:cubicBezTo>
                    <a:pt x="8054999" y="1149952"/>
                    <a:pt x="6611777" y="1270264"/>
                    <a:pt x="5220294" y="1324451"/>
                  </a:cubicBezTo>
                  <a:lnTo>
                    <a:pt x="1043940" y="1219438"/>
                  </a:lnTo>
                  <a:cubicBezTo>
                    <a:pt x="996923" y="1219438"/>
                    <a:pt x="85049" y="1100044"/>
                    <a:pt x="85049" y="1053027"/>
                  </a:cubicBezTo>
                  <a:cubicBezTo>
                    <a:pt x="264542" y="956455"/>
                    <a:pt x="535476" y="897983"/>
                    <a:pt x="615909" y="725211"/>
                  </a:cubicBezTo>
                  <a:close/>
                </a:path>
              </a:pathLst>
            </a:custGeom>
            <a:solidFill>
              <a:schemeClr val="bg1"/>
            </a:solidFill>
            <a:ln w="69850">
              <a:noFill/>
            </a:ln>
          </p:spPr>
          <p:txBody>
            <a:bodyPr wrap="square" rtlCol="0" anchor="ctr" anchorCtr="0">
              <a:noAutofit/>
            </a:bodyPr>
            <a:lstStyle/>
            <a:p>
              <a:pPr algn="ctr"/>
              <a:endParaRPr lang="hu-HU" sz="2400" dirty="0"/>
            </a:p>
            <a:p>
              <a:pPr algn="ctr"/>
              <a:endParaRPr lang="hu-HU" sz="2400" dirty="0"/>
            </a:p>
            <a:p>
              <a:pPr algn="ctr"/>
              <a:r>
                <a:rPr lang="hu-HU" sz="2400" dirty="0" smtClean="0"/>
                <a:t>Írjátok le! Aki szeretné, olvassa fel!</a:t>
              </a:r>
            </a:p>
            <a:p>
              <a:pPr algn="ctr"/>
              <a:r>
                <a:rPr lang="hu-HU" sz="2400" dirty="0" smtClean="0"/>
                <a:t>Beszéljétek meg, hogy mi minden lehetett abban az énekben!</a:t>
              </a:r>
              <a:endParaRPr lang="hu-HU" sz="2400" dirty="0"/>
            </a:p>
            <a:p>
              <a:pPr algn="ctr"/>
              <a:endParaRPr lang="hu-HU" sz="2400" dirty="0"/>
            </a:p>
          </p:txBody>
        </p:sp>
      </p:grpSp>
      <p:graphicFrame>
        <p:nvGraphicFramePr>
          <p:cNvPr id="15" name="Objektum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74033702"/>
              </p:ext>
            </p:extLst>
          </p:nvPr>
        </p:nvGraphicFramePr>
        <p:xfrm>
          <a:off x="5639054" y="3057472"/>
          <a:ext cx="913892" cy="54985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45" name="CorelDRAW" r:id="rId5" imgW="3276529" imgH="2230520" progId="CorelDraw.Graphic.19">
                  <p:embed/>
                </p:oleObj>
              </mc:Choice>
              <mc:Fallback>
                <p:oleObj name="CorelDRAW" r:id="rId5" imgW="3276529" imgH="2230520" progId="CorelDraw.Graphic.19">
                  <p:embed/>
                  <p:pic>
                    <p:nvPicPr>
                      <p:cNvPr id="14" name="Objektum 13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639054" y="3057472"/>
                        <a:ext cx="913892" cy="54985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Kép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5490000"/>
            <a:ext cx="1389081" cy="1368000"/>
          </a:xfrm>
          <a:prstGeom prst="rect">
            <a:avLst/>
          </a:prstGeom>
        </p:spPr>
      </p:pic>
      <p:pic>
        <p:nvPicPr>
          <p:cNvPr id="16" name="Kép 1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5635" y="5490000"/>
            <a:ext cx="1376365" cy="13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636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Téglalap 75"/>
          <p:cNvSpPr/>
          <p:nvPr/>
        </p:nvSpPr>
        <p:spPr>
          <a:xfrm>
            <a:off x="264160" y="257175"/>
            <a:ext cx="11663680" cy="6343650"/>
          </a:xfrm>
          <a:prstGeom prst="rect">
            <a:avLst/>
          </a:prstGeom>
          <a:solidFill>
            <a:srgbClr val="008A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75" name="Kép 7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49981">
            <a:off x="9695196" y="2009552"/>
            <a:ext cx="2206123" cy="3084528"/>
          </a:xfrm>
          <a:prstGeom prst="rect">
            <a:avLst/>
          </a:prstGeom>
        </p:spPr>
      </p:pic>
      <p:grpSp>
        <p:nvGrpSpPr>
          <p:cNvPr id="4" name="Csoportba foglalás 3"/>
          <p:cNvGrpSpPr/>
          <p:nvPr/>
        </p:nvGrpSpPr>
        <p:grpSpPr>
          <a:xfrm>
            <a:off x="599009" y="2435298"/>
            <a:ext cx="833551" cy="2446444"/>
            <a:chOff x="1178057" y="166754"/>
            <a:chExt cx="2346214" cy="6557895"/>
          </a:xfrm>
        </p:grpSpPr>
        <p:grpSp>
          <p:nvGrpSpPr>
            <p:cNvPr id="5" name="Csoportba foglalás 4"/>
            <p:cNvGrpSpPr/>
            <p:nvPr/>
          </p:nvGrpSpPr>
          <p:grpSpPr>
            <a:xfrm>
              <a:off x="2326562" y="4734930"/>
              <a:ext cx="584180" cy="1989719"/>
              <a:chOff x="9022637" y="4544430"/>
              <a:chExt cx="584180" cy="1989719"/>
            </a:xfrm>
          </p:grpSpPr>
          <p:sp>
            <p:nvSpPr>
              <p:cNvPr id="58" name="Téglalap 14"/>
              <p:cNvSpPr/>
              <p:nvPr/>
            </p:nvSpPr>
            <p:spPr>
              <a:xfrm flipH="1">
                <a:off x="9103404" y="4544430"/>
                <a:ext cx="371375" cy="1751332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59" name="Szabadkézi sokszög 58"/>
              <p:cNvSpPr/>
              <p:nvPr/>
            </p:nvSpPr>
            <p:spPr>
              <a:xfrm rot="21253152" flipH="1">
                <a:off x="9022637" y="6180610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6" name="Csoportba foglalás 5"/>
            <p:cNvGrpSpPr/>
            <p:nvPr/>
          </p:nvGrpSpPr>
          <p:grpSpPr>
            <a:xfrm rot="422264">
              <a:off x="2060585" y="4728403"/>
              <a:ext cx="668617" cy="1955174"/>
              <a:chOff x="8584890" y="4573138"/>
              <a:chExt cx="668617" cy="1955174"/>
            </a:xfrm>
          </p:grpSpPr>
          <p:sp>
            <p:nvSpPr>
              <p:cNvPr id="56" name="Téglalap 14"/>
              <p:cNvSpPr/>
              <p:nvPr/>
            </p:nvSpPr>
            <p:spPr>
              <a:xfrm>
                <a:off x="8584890" y="4573138"/>
                <a:ext cx="361460" cy="1757195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0171"/>
                  <a:gd name="connsiteX1" fmla="*/ 768108 w 768108"/>
                  <a:gd name="connsiteY1" fmla="*/ 0 h 2110171"/>
                  <a:gd name="connsiteX2" fmla="*/ 604290 w 768108"/>
                  <a:gd name="connsiteY2" fmla="*/ 2076978 h 2110171"/>
                  <a:gd name="connsiteX3" fmla="*/ 331690 w 768108"/>
                  <a:gd name="connsiteY3" fmla="*/ 2110171 h 2110171"/>
                  <a:gd name="connsiteX4" fmla="*/ 33817 w 768108"/>
                  <a:gd name="connsiteY4" fmla="*/ 6928 h 2110171"/>
                  <a:gd name="connsiteX0" fmla="*/ 31196 w 765487"/>
                  <a:gd name="connsiteY0" fmla="*/ 6928 h 2076978"/>
                  <a:gd name="connsiteX1" fmla="*/ 765487 w 765487"/>
                  <a:gd name="connsiteY1" fmla="*/ 0 h 2076978"/>
                  <a:gd name="connsiteX2" fmla="*/ 601669 w 765487"/>
                  <a:gd name="connsiteY2" fmla="*/ 2076978 h 2076978"/>
                  <a:gd name="connsiteX3" fmla="*/ 392075 w 765487"/>
                  <a:gd name="connsiteY3" fmla="*/ 2012737 h 2076978"/>
                  <a:gd name="connsiteX4" fmla="*/ 31196 w 765487"/>
                  <a:gd name="connsiteY4" fmla="*/ 6928 h 2076978"/>
                  <a:gd name="connsiteX0" fmla="*/ 36104 w 770395"/>
                  <a:gd name="connsiteY0" fmla="*/ 6928 h 2076978"/>
                  <a:gd name="connsiteX1" fmla="*/ 770395 w 770395"/>
                  <a:gd name="connsiteY1" fmla="*/ 0 h 2076978"/>
                  <a:gd name="connsiteX2" fmla="*/ 606577 w 770395"/>
                  <a:gd name="connsiteY2" fmla="*/ 2076978 h 2076978"/>
                  <a:gd name="connsiteX3" fmla="*/ 286478 w 770395"/>
                  <a:gd name="connsiteY3" fmla="*/ 1979229 h 2076978"/>
                  <a:gd name="connsiteX4" fmla="*/ 36104 w 770395"/>
                  <a:gd name="connsiteY4" fmla="*/ 6928 h 207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395" h="2076978">
                    <a:moveTo>
                      <a:pt x="36104" y="6928"/>
                    </a:moveTo>
                    <a:lnTo>
                      <a:pt x="770395" y="0"/>
                    </a:lnTo>
                    <a:cubicBezTo>
                      <a:pt x="770395" y="705700"/>
                      <a:pt x="502668" y="1558315"/>
                      <a:pt x="606577" y="2076978"/>
                    </a:cubicBezTo>
                    <a:lnTo>
                      <a:pt x="286478" y="1979229"/>
                    </a:lnTo>
                    <a:cubicBezTo>
                      <a:pt x="443496" y="1541385"/>
                      <a:pt x="-148624" y="998954"/>
                      <a:pt x="36104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57" name="Szabadkézi sokszög 56"/>
              <p:cNvSpPr/>
              <p:nvPr/>
            </p:nvSpPr>
            <p:spPr>
              <a:xfrm rot="21253152" flipH="1">
                <a:off x="8669327" y="6174773"/>
                <a:ext cx="584180" cy="35353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pic>
          <p:nvPicPr>
            <p:cNvPr id="7" name="Kép 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187584" y="1550284"/>
              <a:ext cx="2054530" cy="4749196"/>
            </a:xfrm>
            <a:prstGeom prst="rect">
              <a:avLst/>
            </a:prstGeom>
          </p:spPr>
        </p:pic>
        <p:grpSp>
          <p:nvGrpSpPr>
            <p:cNvPr id="8" name="Csoportba foglalás 7"/>
            <p:cNvGrpSpPr/>
            <p:nvPr/>
          </p:nvGrpSpPr>
          <p:grpSpPr>
            <a:xfrm rot="2285802">
              <a:off x="2467952" y="2061215"/>
              <a:ext cx="553440" cy="1799411"/>
              <a:chOff x="10774791" y="2603096"/>
              <a:chExt cx="553453" cy="2194109"/>
            </a:xfrm>
          </p:grpSpPr>
          <p:sp>
            <p:nvSpPr>
              <p:cNvPr id="54" name="Szabadkézi sokszög 53"/>
              <p:cNvSpPr/>
              <p:nvPr/>
            </p:nvSpPr>
            <p:spPr>
              <a:xfrm rot="2464884">
                <a:off x="10813216" y="4142578"/>
                <a:ext cx="515028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5" name="Szabadkézi sokszög 54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9" name="Csoportba foglalás 8"/>
            <p:cNvGrpSpPr/>
            <p:nvPr/>
          </p:nvGrpSpPr>
          <p:grpSpPr>
            <a:xfrm rot="3282730" flipH="1">
              <a:off x="2782329" y="1853198"/>
              <a:ext cx="834374" cy="649511"/>
              <a:chOff x="7664544" y="2249626"/>
              <a:chExt cx="834393" cy="791979"/>
            </a:xfrm>
            <a:solidFill>
              <a:srgbClr val="9BCBED"/>
            </a:solidFill>
          </p:grpSpPr>
          <p:sp>
            <p:nvSpPr>
              <p:cNvPr id="52" name="Ellipszis 42"/>
              <p:cNvSpPr/>
              <p:nvPr/>
            </p:nvSpPr>
            <p:spPr>
              <a:xfrm rot="9068101">
                <a:off x="7808146" y="2249626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53" name="Trapezoid 43"/>
              <p:cNvSpPr/>
              <p:nvPr/>
            </p:nvSpPr>
            <p:spPr>
              <a:xfrm rot="2688692">
                <a:off x="7664544" y="2791763"/>
                <a:ext cx="569845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0" name="Csoportba foglalás 9"/>
            <p:cNvGrpSpPr/>
            <p:nvPr/>
          </p:nvGrpSpPr>
          <p:grpSpPr>
            <a:xfrm rot="19250362" flipH="1">
              <a:off x="1722477" y="2170644"/>
              <a:ext cx="552185" cy="1792185"/>
              <a:chOff x="10774791" y="2603096"/>
              <a:chExt cx="552197" cy="2185295"/>
            </a:xfrm>
          </p:grpSpPr>
          <p:sp>
            <p:nvSpPr>
              <p:cNvPr id="50" name="Szabadkézi sokszög 49"/>
              <p:cNvSpPr/>
              <p:nvPr/>
            </p:nvSpPr>
            <p:spPr>
              <a:xfrm rot="2464884">
                <a:off x="10811961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51" name="Szabadkézi sokszög 50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1" name="Csoportba foglalás 10"/>
            <p:cNvGrpSpPr/>
            <p:nvPr/>
          </p:nvGrpSpPr>
          <p:grpSpPr>
            <a:xfrm rot="19332274">
              <a:off x="1178057" y="1859629"/>
              <a:ext cx="818246" cy="594754"/>
              <a:chOff x="7683076" y="2247002"/>
              <a:chExt cx="818264" cy="725211"/>
            </a:xfrm>
            <a:solidFill>
              <a:srgbClr val="9BCBED"/>
            </a:solidFill>
          </p:grpSpPr>
          <p:sp>
            <p:nvSpPr>
              <p:cNvPr id="48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49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12" name="Csoportba foglalás 11"/>
            <p:cNvGrpSpPr/>
            <p:nvPr/>
          </p:nvGrpSpPr>
          <p:grpSpPr>
            <a:xfrm>
              <a:off x="1573985" y="297785"/>
              <a:ext cx="1584543" cy="1424259"/>
              <a:chOff x="5303729" y="650416"/>
              <a:chExt cx="1584543" cy="1424259"/>
            </a:xfrm>
          </p:grpSpPr>
          <p:grpSp>
            <p:nvGrpSpPr>
              <p:cNvPr id="17" name="Csoportba foglalás 16"/>
              <p:cNvGrpSpPr/>
              <p:nvPr/>
            </p:nvGrpSpPr>
            <p:grpSpPr>
              <a:xfrm>
                <a:off x="5303729" y="650416"/>
                <a:ext cx="1584543" cy="1273571"/>
                <a:chOff x="10190551" y="1730011"/>
                <a:chExt cx="1584543" cy="1273571"/>
              </a:xfrm>
            </p:grpSpPr>
            <p:sp>
              <p:nvSpPr>
                <p:cNvPr id="19" name="Szabadkézi sokszög 18"/>
                <p:cNvSpPr/>
                <p:nvPr/>
              </p:nvSpPr>
              <p:spPr>
                <a:xfrm>
                  <a:off x="10190551" y="1730011"/>
                  <a:ext cx="1584543" cy="1252584"/>
                </a:xfrm>
                <a:custGeom>
                  <a:avLst/>
                  <a:gdLst>
                    <a:gd name="connsiteX0" fmla="*/ 785044 w 1638668"/>
                    <a:gd name="connsiteY0" fmla="*/ 0 h 1612462"/>
                    <a:gd name="connsiteX1" fmla="*/ 850973 w 1638668"/>
                    <a:gd name="connsiteY1" fmla="*/ 3088 h 1612462"/>
                    <a:gd name="connsiteX2" fmla="*/ 1461695 w 1638668"/>
                    <a:gd name="connsiteY2" fmla="*/ 432645 h 1612462"/>
                    <a:gd name="connsiteX3" fmla="*/ 1489325 w 1638668"/>
                    <a:gd name="connsiteY3" fmla="*/ 520962 h 1612462"/>
                    <a:gd name="connsiteX4" fmla="*/ 1527274 w 1638668"/>
                    <a:gd name="connsiteY4" fmla="*/ 567462 h 1612462"/>
                    <a:gd name="connsiteX5" fmla="*/ 1638668 w 1638668"/>
                    <a:gd name="connsiteY5" fmla="*/ 929074 h 1612462"/>
                    <a:gd name="connsiteX6" fmla="*/ 976809 w 1638668"/>
                    <a:gd name="connsiteY6" fmla="*/ 1609374 h 1612462"/>
                    <a:gd name="connsiteX7" fmla="*/ 910880 w 1638668"/>
                    <a:gd name="connsiteY7" fmla="*/ 1612462 h 1612462"/>
                    <a:gd name="connsiteX8" fmla="*/ 910880 w 1638668"/>
                    <a:gd name="connsiteY8" fmla="*/ 1352713 h 1612462"/>
                    <a:gd name="connsiteX9" fmla="*/ 850973 w 1638668"/>
                    <a:gd name="connsiteY9" fmla="*/ 1363688 h 1612462"/>
                    <a:gd name="connsiteX10" fmla="*/ 817792 w 1638668"/>
                    <a:gd name="connsiteY10" fmla="*/ 1365242 h 1612462"/>
                    <a:gd name="connsiteX11" fmla="*/ 817792 w 1638668"/>
                    <a:gd name="connsiteY11" fmla="*/ 1367694 h 1612462"/>
                    <a:gd name="connsiteX12" fmla="*/ 808582 w 1638668"/>
                    <a:gd name="connsiteY12" fmla="*/ 1368136 h 1612462"/>
                    <a:gd name="connsiteX13" fmla="*/ 791327 w 1638668"/>
                    <a:gd name="connsiteY13" fmla="*/ 1366482 h 1612462"/>
                    <a:gd name="connsiteX14" fmla="*/ 785044 w 1638668"/>
                    <a:gd name="connsiteY14" fmla="*/ 1366776 h 1612462"/>
                    <a:gd name="connsiteX15" fmla="*/ 785044 w 1638668"/>
                    <a:gd name="connsiteY15" fmla="*/ 1365879 h 1612462"/>
                    <a:gd name="connsiteX16" fmla="*/ 727788 w 1638668"/>
                    <a:gd name="connsiteY16" fmla="*/ 1360390 h 1612462"/>
                    <a:gd name="connsiteX17" fmla="*/ 727788 w 1638668"/>
                    <a:gd name="connsiteY17" fmla="*/ 1612018 h 1612462"/>
                    <a:gd name="connsiteX18" fmla="*/ 718578 w 1638668"/>
                    <a:gd name="connsiteY18" fmla="*/ 1612460 h 1612462"/>
                    <a:gd name="connsiteX19" fmla="*/ 0 w 1638668"/>
                    <a:gd name="connsiteY19" fmla="*/ 929073 h 1612462"/>
                    <a:gd name="connsiteX20" fmla="*/ 56470 w 1638668"/>
                    <a:gd name="connsiteY20" fmla="*/ 663068 h 1612462"/>
                    <a:gd name="connsiteX21" fmla="*/ 98916 w 1638668"/>
                    <a:gd name="connsiteY21" fmla="*/ 588697 h 1612462"/>
                    <a:gd name="connsiteX22" fmla="*/ 101228 w 1638668"/>
                    <a:gd name="connsiteY22" fmla="*/ 563778 h 1612462"/>
                    <a:gd name="connsiteX23" fmla="*/ 663763 w 1638668"/>
                    <a:gd name="connsiteY23" fmla="*/ 15246 h 1612462"/>
                    <a:gd name="connsiteX24" fmla="*/ 785044 w 1638668"/>
                    <a:gd name="connsiteY24" fmla="*/ 3619 h 1612462"/>
                    <a:gd name="connsiteX0" fmla="*/ 785044 w 1638668"/>
                    <a:gd name="connsiteY0" fmla="*/ 531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24" fmla="*/ 785044 w 1638668"/>
                    <a:gd name="connsiteY24" fmla="*/ 531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38668" h="1609374">
                      <a:moveTo>
                        <a:pt x="663763" y="12158"/>
                      </a:moveTo>
                      <a:cubicBezTo>
                        <a:pt x="734833" y="-4896"/>
                        <a:pt x="788570" y="4053"/>
                        <a:pt x="850973" y="0"/>
                      </a:cubicBezTo>
                      <a:cubicBezTo>
                        <a:pt x="1129791" y="26264"/>
                        <a:pt x="1362678" y="196640"/>
                        <a:pt x="1461695" y="429557"/>
                      </a:cubicBezTo>
                      <a:lnTo>
                        <a:pt x="1489325" y="517874"/>
                      </a:lnTo>
                      <a:lnTo>
                        <a:pt x="1527274" y="564374"/>
                      </a:lnTo>
                      <a:cubicBezTo>
                        <a:pt x="1597873" y="669276"/>
                        <a:pt x="1638668" y="793212"/>
                        <a:pt x="1638668" y="925986"/>
                      </a:cubicBezTo>
                      <a:cubicBezTo>
                        <a:pt x="1638668" y="1280051"/>
                        <a:pt x="1348566" y="1571267"/>
                        <a:pt x="976809" y="1606286"/>
                      </a:cubicBezTo>
                      <a:lnTo>
                        <a:pt x="910880" y="1609374"/>
                      </a:lnTo>
                      <a:lnTo>
                        <a:pt x="910880" y="1349625"/>
                      </a:lnTo>
                      <a:lnTo>
                        <a:pt x="850973" y="1360600"/>
                      </a:lnTo>
                      <a:lnTo>
                        <a:pt x="817792" y="1362154"/>
                      </a:lnTo>
                      <a:lnTo>
                        <a:pt x="817792" y="1364606"/>
                      </a:lnTo>
                      <a:lnTo>
                        <a:pt x="808582" y="1365048"/>
                      </a:lnTo>
                      <a:lnTo>
                        <a:pt x="791327" y="1363394"/>
                      </a:lnTo>
                      <a:lnTo>
                        <a:pt x="785044" y="1363688"/>
                      </a:lnTo>
                      <a:lnTo>
                        <a:pt x="785044" y="1362791"/>
                      </a:lnTo>
                      <a:lnTo>
                        <a:pt x="727788" y="1357302"/>
                      </a:lnTo>
                      <a:lnTo>
                        <a:pt x="727788" y="1608930"/>
                      </a:lnTo>
                      <a:lnTo>
                        <a:pt x="718578" y="1609372"/>
                      </a:lnTo>
                      <a:cubicBezTo>
                        <a:pt x="321718" y="1609372"/>
                        <a:pt x="0" y="1303409"/>
                        <a:pt x="0" y="925985"/>
                      </a:cubicBezTo>
                      <a:cubicBezTo>
                        <a:pt x="0" y="831629"/>
                        <a:pt x="20108" y="741739"/>
                        <a:pt x="56470" y="659980"/>
                      </a:cubicBezTo>
                      <a:lnTo>
                        <a:pt x="98916" y="585609"/>
                      </a:lnTo>
                      <a:lnTo>
                        <a:pt x="101228" y="560690"/>
                      </a:lnTo>
                      <a:cubicBezTo>
                        <a:pt x="152851" y="285841"/>
                        <a:pt x="377250" y="67916"/>
                        <a:pt x="663763" y="12158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Ellipszis 19"/>
                <p:cNvSpPr/>
                <p:nvPr/>
              </p:nvSpPr>
              <p:spPr>
                <a:xfrm>
                  <a:off x="11357960" y="2587801"/>
                  <a:ext cx="159169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Szabadkézi sokszög 20"/>
                <p:cNvSpPr/>
                <p:nvPr/>
              </p:nvSpPr>
              <p:spPr>
                <a:xfrm flipH="1">
                  <a:off x="10972528" y="2409335"/>
                  <a:ext cx="4782" cy="497771"/>
                </a:xfrm>
                <a:custGeom>
                  <a:avLst/>
                  <a:gdLst>
                    <a:gd name="connsiteX0" fmla="*/ 15567 w 15567"/>
                    <a:gd name="connsiteY0" fmla="*/ 0 h 1989582"/>
                    <a:gd name="connsiteX1" fmla="*/ 0 w 15567"/>
                    <a:gd name="connsiteY1" fmla="*/ 0 h 1989582"/>
                    <a:gd name="connsiteX2" fmla="*/ 0 w 15567"/>
                    <a:gd name="connsiteY2" fmla="*/ 1989582 h 1989582"/>
                    <a:gd name="connsiteX3" fmla="*/ 15567 w 15567"/>
                    <a:gd name="connsiteY3" fmla="*/ 1989582 h 1989582"/>
                    <a:gd name="connsiteX4" fmla="*/ 15567 w 15567"/>
                    <a:gd name="connsiteY4" fmla="*/ 0 h 198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7" h="1989582">
                      <a:moveTo>
                        <a:pt x="15567" y="0"/>
                      </a:moveTo>
                      <a:lnTo>
                        <a:pt x="0" y="0"/>
                      </a:lnTo>
                      <a:lnTo>
                        <a:pt x="0" y="1989582"/>
                      </a:lnTo>
                      <a:lnTo>
                        <a:pt x="15567" y="1989582"/>
                      </a:lnTo>
                      <a:lnTo>
                        <a:pt x="15567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Szabadkézi sokszög 21"/>
                <p:cNvSpPr/>
                <p:nvPr/>
              </p:nvSpPr>
              <p:spPr>
                <a:xfrm flipH="1">
                  <a:off x="10547298" y="2687680"/>
                  <a:ext cx="32220" cy="2454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Ellipszis 22"/>
                <p:cNvSpPr/>
                <p:nvPr/>
              </p:nvSpPr>
              <p:spPr>
                <a:xfrm>
                  <a:off x="10409233" y="2591453"/>
                  <a:ext cx="155204" cy="119384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Szabadkézi sokszög 23"/>
                <p:cNvSpPr/>
                <p:nvPr/>
              </p:nvSpPr>
              <p:spPr>
                <a:xfrm flipH="1">
                  <a:off x="10579518" y="2690133"/>
                  <a:ext cx="9474" cy="1777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Szabadkézi sokszög 24"/>
                <p:cNvSpPr/>
                <p:nvPr/>
              </p:nvSpPr>
              <p:spPr>
                <a:xfrm flipH="1">
                  <a:off x="10358996" y="2135955"/>
                  <a:ext cx="1178153" cy="867627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DFAB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" name="Szabadkézi sokszög 25"/>
                <p:cNvSpPr/>
                <p:nvPr/>
              </p:nvSpPr>
              <p:spPr>
                <a:xfrm flipH="1">
                  <a:off x="10588991" y="2691911"/>
                  <a:ext cx="20352" cy="4841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" name="Szabadkézi sokszög 26"/>
                <p:cNvSpPr/>
                <p:nvPr/>
              </p:nvSpPr>
              <p:spPr>
                <a:xfrm flipH="1">
                  <a:off x="10609343" y="2696752"/>
                  <a:ext cx="9507" cy="312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" name="Szabadkézi sokszög 27"/>
                <p:cNvSpPr/>
                <p:nvPr/>
              </p:nvSpPr>
              <p:spPr>
                <a:xfrm flipH="1">
                  <a:off x="10618849" y="2699872"/>
                  <a:ext cx="17587" cy="7556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9" name="Szabadkézi sokszög 28"/>
                <p:cNvSpPr/>
                <p:nvPr/>
              </p:nvSpPr>
              <p:spPr>
                <a:xfrm flipH="1">
                  <a:off x="10636436" y="2707427"/>
                  <a:ext cx="7389" cy="3686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" name="Szabadkézi sokszög 29"/>
                <p:cNvSpPr/>
                <p:nvPr/>
              </p:nvSpPr>
              <p:spPr>
                <a:xfrm flipH="1">
                  <a:off x="10643825" y="2711113"/>
                  <a:ext cx="20172" cy="1408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Ellipszis 30"/>
                <p:cNvSpPr/>
                <p:nvPr/>
              </p:nvSpPr>
              <p:spPr>
                <a:xfrm>
                  <a:off x="11122325" y="2693149"/>
                  <a:ext cx="11060" cy="9007"/>
                </a:xfrm>
                <a:prstGeom prst="ellipse">
                  <a:avLst/>
                </a:prstGeom>
                <a:solidFill>
                  <a:srgbClr val="F27D2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Szabadkézi sokszög 31"/>
                <p:cNvSpPr/>
                <p:nvPr/>
              </p:nvSpPr>
              <p:spPr>
                <a:xfrm rot="20530101">
                  <a:off x="10420266" y="2326847"/>
                  <a:ext cx="297175" cy="49384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Szabadkézi sokszög 32"/>
                <p:cNvSpPr/>
                <p:nvPr/>
              </p:nvSpPr>
              <p:spPr>
                <a:xfrm>
                  <a:off x="10948073" y="2603425"/>
                  <a:ext cx="65171" cy="192262"/>
                </a:xfrm>
                <a:custGeom>
                  <a:avLst/>
                  <a:gdLst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99051 w 330165"/>
                    <a:gd name="connsiteY22" fmla="*/ 1 h 868911"/>
                    <a:gd name="connsiteX23" fmla="*/ 162806 w 330165"/>
                    <a:gd name="connsiteY23" fmla="*/ 1 h 868911"/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162806 w 330165"/>
                    <a:gd name="connsiteY22" fmla="*/ 1 h 868911"/>
                    <a:gd name="connsiteX23" fmla="*/ 162806 w 330165"/>
                    <a:gd name="connsiteY23" fmla="*/ 0 h 868911"/>
                    <a:gd name="connsiteX0" fmla="*/ 162806 w 330165"/>
                    <a:gd name="connsiteY0" fmla="*/ 4916 h 873827"/>
                    <a:gd name="connsiteX1" fmla="*/ 201618 w 330165"/>
                    <a:gd name="connsiteY1" fmla="*/ 0 h 873827"/>
                    <a:gd name="connsiteX2" fmla="*/ 284392 w 330165"/>
                    <a:gd name="connsiteY2" fmla="*/ 682641 h 873827"/>
                    <a:gd name="connsiteX3" fmla="*/ 284392 w 330165"/>
                    <a:gd name="connsiteY3" fmla="*/ 682642 h 873827"/>
                    <a:gd name="connsiteX4" fmla="*/ 290152 w 330165"/>
                    <a:gd name="connsiteY4" fmla="*/ 686460 h 873827"/>
                    <a:gd name="connsiteX5" fmla="*/ 330165 w 330165"/>
                    <a:gd name="connsiteY5" fmla="*/ 764070 h 873827"/>
                    <a:gd name="connsiteX6" fmla="*/ 306834 w 330165"/>
                    <a:gd name="connsiteY6" fmla="*/ 825436 h 873827"/>
                    <a:gd name="connsiteX7" fmla="*/ 296414 w 330165"/>
                    <a:gd name="connsiteY7" fmla="*/ 835582 h 873827"/>
                    <a:gd name="connsiteX8" fmla="*/ 296414 w 330165"/>
                    <a:gd name="connsiteY8" fmla="*/ 835581 h 873827"/>
                    <a:gd name="connsiteX9" fmla="*/ 290152 w 330165"/>
                    <a:gd name="connsiteY9" fmla="*/ 841679 h 873827"/>
                    <a:gd name="connsiteX10" fmla="*/ 193551 w 330165"/>
                    <a:gd name="connsiteY10" fmla="*/ 873826 h 873827"/>
                    <a:gd name="connsiteX11" fmla="*/ 167359 w 330165"/>
                    <a:gd name="connsiteY11" fmla="*/ 873826 h 873827"/>
                    <a:gd name="connsiteX12" fmla="*/ 167359 w 330165"/>
                    <a:gd name="connsiteY12" fmla="*/ 873827 h 873827"/>
                    <a:gd name="connsiteX13" fmla="*/ 136614 w 330165"/>
                    <a:gd name="connsiteY13" fmla="*/ 873827 h 873827"/>
                    <a:gd name="connsiteX14" fmla="*/ 40013 w 330165"/>
                    <a:gd name="connsiteY14" fmla="*/ 841680 h 873827"/>
                    <a:gd name="connsiteX15" fmla="*/ 33751 w 330165"/>
                    <a:gd name="connsiteY15" fmla="*/ 835582 h 873827"/>
                    <a:gd name="connsiteX16" fmla="*/ 33751 w 330165"/>
                    <a:gd name="connsiteY16" fmla="*/ 835583 h 873827"/>
                    <a:gd name="connsiteX17" fmla="*/ 23331 w 330165"/>
                    <a:gd name="connsiteY17" fmla="*/ 825437 h 873827"/>
                    <a:gd name="connsiteX18" fmla="*/ 0 w 330165"/>
                    <a:gd name="connsiteY18" fmla="*/ 764071 h 873827"/>
                    <a:gd name="connsiteX19" fmla="*/ 40013 w 330165"/>
                    <a:gd name="connsiteY19" fmla="*/ 686461 h 873827"/>
                    <a:gd name="connsiteX20" fmla="*/ 45773 w 330165"/>
                    <a:gd name="connsiteY20" fmla="*/ 682643 h 873827"/>
                    <a:gd name="connsiteX21" fmla="*/ 45773 w 330165"/>
                    <a:gd name="connsiteY21" fmla="*/ 682642 h 873827"/>
                    <a:gd name="connsiteX22" fmla="*/ 162806 w 330165"/>
                    <a:gd name="connsiteY22" fmla="*/ 4917 h 873827"/>
                    <a:gd name="connsiteX23" fmla="*/ 162806 w 330165"/>
                    <a:gd name="connsiteY23" fmla="*/ 4916 h 873827"/>
                    <a:gd name="connsiteX0" fmla="*/ 157890 w 325249"/>
                    <a:gd name="connsiteY0" fmla="*/ 4916 h 873827"/>
                    <a:gd name="connsiteX1" fmla="*/ 196702 w 325249"/>
                    <a:gd name="connsiteY1" fmla="*/ 0 h 873827"/>
                    <a:gd name="connsiteX2" fmla="*/ 279476 w 325249"/>
                    <a:gd name="connsiteY2" fmla="*/ 682641 h 873827"/>
                    <a:gd name="connsiteX3" fmla="*/ 279476 w 325249"/>
                    <a:gd name="connsiteY3" fmla="*/ 682642 h 873827"/>
                    <a:gd name="connsiteX4" fmla="*/ 285236 w 325249"/>
                    <a:gd name="connsiteY4" fmla="*/ 686460 h 873827"/>
                    <a:gd name="connsiteX5" fmla="*/ 325249 w 325249"/>
                    <a:gd name="connsiteY5" fmla="*/ 764070 h 873827"/>
                    <a:gd name="connsiteX6" fmla="*/ 301918 w 325249"/>
                    <a:gd name="connsiteY6" fmla="*/ 825436 h 873827"/>
                    <a:gd name="connsiteX7" fmla="*/ 291498 w 325249"/>
                    <a:gd name="connsiteY7" fmla="*/ 835582 h 873827"/>
                    <a:gd name="connsiteX8" fmla="*/ 291498 w 325249"/>
                    <a:gd name="connsiteY8" fmla="*/ 835581 h 873827"/>
                    <a:gd name="connsiteX9" fmla="*/ 285236 w 325249"/>
                    <a:gd name="connsiteY9" fmla="*/ 841679 h 873827"/>
                    <a:gd name="connsiteX10" fmla="*/ 188635 w 325249"/>
                    <a:gd name="connsiteY10" fmla="*/ 873826 h 873827"/>
                    <a:gd name="connsiteX11" fmla="*/ 162443 w 325249"/>
                    <a:gd name="connsiteY11" fmla="*/ 873826 h 873827"/>
                    <a:gd name="connsiteX12" fmla="*/ 162443 w 325249"/>
                    <a:gd name="connsiteY12" fmla="*/ 873827 h 873827"/>
                    <a:gd name="connsiteX13" fmla="*/ 131698 w 325249"/>
                    <a:gd name="connsiteY13" fmla="*/ 873827 h 873827"/>
                    <a:gd name="connsiteX14" fmla="*/ 35097 w 325249"/>
                    <a:gd name="connsiteY14" fmla="*/ 841680 h 873827"/>
                    <a:gd name="connsiteX15" fmla="*/ 28835 w 325249"/>
                    <a:gd name="connsiteY15" fmla="*/ 835582 h 873827"/>
                    <a:gd name="connsiteX16" fmla="*/ 28835 w 325249"/>
                    <a:gd name="connsiteY16" fmla="*/ 835583 h 873827"/>
                    <a:gd name="connsiteX17" fmla="*/ 18415 w 325249"/>
                    <a:gd name="connsiteY17" fmla="*/ 825437 h 873827"/>
                    <a:gd name="connsiteX18" fmla="*/ 0 w 325249"/>
                    <a:gd name="connsiteY18" fmla="*/ 783736 h 873827"/>
                    <a:gd name="connsiteX19" fmla="*/ 35097 w 325249"/>
                    <a:gd name="connsiteY19" fmla="*/ 686461 h 873827"/>
                    <a:gd name="connsiteX20" fmla="*/ 40857 w 325249"/>
                    <a:gd name="connsiteY20" fmla="*/ 682643 h 873827"/>
                    <a:gd name="connsiteX21" fmla="*/ 40857 w 325249"/>
                    <a:gd name="connsiteY21" fmla="*/ 682642 h 873827"/>
                    <a:gd name="connsiteX22" fmla="*/ 157890 w 325249"/>
                    <a:gd name="connsiteY22" fmla="*/ 4917 h 873827"/>
                    <a:gd name="connsiteX23" fmla="*/ 157890 w 325249"/>
                    <a:gd name="connsiteY23" fmla="*/ 4916 h 873827"/>
                    <a:gd name="connsiteX0" fmla="*/ 157890 w 301918"/>
                    <a:gd name="connsiteY0" fmla="*/ 4916 h 873827"/>
                    <a:gd name="connsiteX1" fmla="*/ 196702 w 301918"/>
                    <a:gd name="connsiteY1" fmla="*/ 0 h 873827"/>
                    <a:gd name="connsiteX2" fmla="*/ 279476 w 301918"/>
                    <a:gd name="connsiteY2" fmla="*/ 682641 h 873827"/>
                    <a:gd name="connsiteX3" fmla="*/ 279476 w 301918"/>
                    <a:gd name="connsiteY3" fmla="*/ 682642 h 873827"/>
                    <a:gd name="connsiteX4" fmla="*/ 285236 w 301918"/>
                    <a:gd name="connsiteY4" fmla="*/ 686460 h 873827"/>
                    <a:gd name="connsiteX5" fmla="*/ 301918 w 301918"/>
                    <a:gd name="connsiteY5" fmla="*/ 825436 h 873827"/>
                    <a:gd name="connsiteX6" fmla="*/ 291498 w 301918"/>
                    <a:gd name="connsiteY6" fmla="*/ 835582 h 873827"/>
                    <a:gd name="connsiteX7" fmla="*/ 291498 w 301918"/>
                    <a:gd name="connsiteY7" fmla="*/ 835581 h 873827"/>
                    <a:gd name="connsiteX8" fmla="*/ 285236 w 301918"/>
                    <a:gd name="connsiteY8" fmla="*/ 841679 h 873827"/>
                    <a:gd name="connsiteX9" fmla="*/ 188635 w 301918"/>
                    <a:gd name="connsiteY9" fmla="*/ 873826 h 873827"/>
                    <a:gd name="connsiteX10" fmla="*/ 162443 w 301918"/>
                    <a:gd name="connsiteY10" fmla="*/ 873826 h 873827"/>
                    <a:gd name="connsiteX11" fmla="*/ 162443 w 301918"/>
                    <a:gd name="connsiteY11" fmla="*/ 873827 h 873827"/>
                    <a:gd name="connsiteX12" fmla="*/ 131698 w 301918"/>
                    <a:gd name="connsiteY12" fmla="*/ 873827 h 873827"/>
                    <a:gd name="connsiteX13" fmla="*/ 35097 w 301918"/>
                    <a:gd name="connsiteY13" fmla="*/ 841680 h 873827"/>
                    <a:gd name="connsiteX14" fmla="*/ 28835 w 301918"/>
                    <a:gd name="connsiteY14" fmla="*/ 835582 h 873827"/>
                    <a:gd name="connsiteX15" fmla="*/ 28835 w 301918"/>
                    <a:gd name="connsiteY15" fmla="*/ 835583 h 873827"/>
                    <a:gd name="connsiteX16" fmla="*/ 18415 w 301918"/>
                    <a:gd name="connsiteY16" fmla="*/ 825437 h 873827"/>
                    <a:gd name="connsiteX17" fmla="*/ 0 w 301918"/>
                    <a:gd name="connsiteY17" fmla="*/ 783736 h 873827"/>
                    <a:gd name="connsiteX18" fmla="*/ 35097 w 301918"/>
                    <a:gd name="connsiteY18" fmla="*/ 686461 h 873827"/>
                    <a:gd name="connsiteX19" fmla="*/ 40857 w 301918"/>
                    <a:gd name="connsiteY19" fmla="*/ 682643 h 873827"/>
                    <a:gd name="connsiteX20" fmla="*/ 40857 w 301918"/>
                    <a:gd name="connsiteY20" fmla="*/ 682642 h 873827"/>
                    <a:gd name="connsiteX21" fmla="*/ 157890 w 301918"/>
                    <a:gd name="connsiteY21" fmla="*/ 4917 h 873827"/>
                    <a:gd name="connsiteX22" fmla="*/ 157890 w 301918"/>
                    <a:gd name="connsiteY22" fmla="*/ 4916 h 873827"/>
                    <a:gd name="connsiteX0" fmla="*/ 139475 w 283503"/>
                    <a:gd name="connsiteY0" fmla="*/ 4916 h 873827"/>
                    <a:gd name="connsiteX1" fmla="*/ 178287 w 283503"/>
                    <a:gd name="connsiteY1" fmla="*/ 0 h 873827"/>
                    <a:gd name="connsiteX2" fmla="*/ 261061 w 283503"/>
                    <a:gd name="connsiteY2" fmla="*/ 682641 h 873827"/>
                    <a:gd name="connsiteX3" fmla="*/ 261061 w 283503"/>
                    <a:gd name="connsiteY3" fmla="*/ 682642 h 873827"/>
                    <a:gd name="connsiteX4" fmla="*/ 266821 w 283503"/>
                    <a:gd name="connsiteY4" fmla="*/ 686460 h 873827"/>
                    <a:gd name="connsiteX5" fmla="*/ 283503 w 283503"/>
                    <a:gd name="connsiteY5" fmla="*/ 825436 h 873827"/>
                    <a:gd name="connsiteX6" fmla="*/ 273083 w 283503"/>
                    <a:gd name="connsiteY6" fmla="*/ 835582 h 873827"/>
                    <a:gd name="connsiteX7" fmla="*/ 273083 w 283503"/>
                    <a:gd name="connsiteY7" fmla="*/ 835581 h 873827"/>
                    <a:gd name="connsiteX8" fmla="*/ 266821 w 283503"/>
                    <a:gd name="connsiteY8" fmla="*/ 841679 h 873827"/>
                    <a:gd name="connsiteX9" fmla="*/ 170220 w 283503"/>
                    <a:gd name="connsiteY9" fmla="*/ 873826 h 873827"/>
                    <a:gd name="connsiteX10" fmla="*/ 144028 w 283503"/>
                    <a:gd name="connsiteY10" fmla="*/ 873826 h 873827"/>
                    <a:gd name="connsiteX11" fmla="*/ 144028 w 283503"/>
                    <a:gd name="connsiteY11" fmla="*/ 873827 h 873827"/>
                    <a:gd name="connsiteX12" fmla="*/ 113283 w 283503"/>
                    <a:gd name="connsiteY12" fmla="*/ 873827 h 873827"/>
                    <a:gd name="connsiteX13" fmla="*/ 16682 w 283503"/>
                    <a:gd name="connsiteY13" fmla="*/ 841680 h 873827"/>
                    <a:gd name="connsiteX14" fmla="*/ 10420 w 283503"/>
                    <a:gd name="connsiteY14" fmla="*/ 835582 h 873827"/>
                    <a:gd name="connsiteX15" fmla="*/ 10420 w 283503"/>
                    <a:gd name="connsiteY15" fmla="*/ 835583 h 873827"/>
                    <a:gd name="connsiteX16" fmla="*/ 0 w 283503"/>
                    <a:gd name="connsiteY16" fmla="*/ 825437 h 873827"/>
                    <a:gd name="connsiteX17" fmla="*/ 16682 w 283503"/>
                    <a:gd name="connsiteY17" fmla="*/ 686461 h 873827"/>
                    <a:gd name="connsiteX18" fmla="*/ 22442 w 283503"/>
                    <a:gd name="connsiteY18" fmla="*/ 682643 h 873827"/>
                    <a:gd name="connsiteX19" fmla="*/ 22442 w 283503"/>
                    <a:gd name="connsiteY19" fmla="*/ 682642 h 873827"/>
                    <a:gd name="connsiteX20" fmla="*/ 139475 w 283503"/>
                    <a:gd name="connsiteY20" fmla="*/ 4917 h 873827"/>
                    <a:gd name="connsiteX21" fmla="*/ 139475 w 283503"/>
                    <a:gd name="connsiteY21" fmla="*/ 4916 h 87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3503" h="873827">
                      <a:moveTo>
                        <a:pt x="139475" y="4916"/>
                      </a:moveTo>
                      <a:lnTo>
                        <a:pt x="178287" y="0"/>
                      </a:lnTo>
                      <a:lnTo>
                        <a:pt x="261061" y="682641"/>
                      </a:lnTo>
                      <a:lnTo>
                        <a:pt x="261061" y="682642"/>
                      </a:lnTo>
                      <a:lnTo>
                        <a:pt x="266821" y="686460"/>
                      </a:lnTo>
                      <a:cubicBezTo>
                        <a:pt x="270561" y="710259"/>
                        <a:pt x="282459" y="800582"/>
                        <a:pt x="283503" y="825436"/>
                      </a:cubicBezTo>
                      <a:lnTo>
                        <a:pt x="273083" y="835582"/>
                      </a:lnTo>
                      <a:lnTo>
                        <a:pt x="273083" y="835581"/>
                      </a:lnTo>
                      <a:lnTo>
                        <a:pt x="266821" y="841679"/>
                      </a:lnTo>
                      <a:cubicBezTo>
                        <a:pt x="242099" y="861542"/>
                        <a:pt x="207945" y="873826"/>
                        <a:pt x="170220" y="873826"/>
                      </a:cubicBezTo>
                      <a:lnTo>
                        <a:pt x="144028" y="873826"/>
                      </a:lnTo>
                      <a:lnTo>
                        <a:pt x="144028" y="873827"/>
                      </a:lnTo>
                      <a:lnTo>
                        <a:pt x="113283" y="873827"/>
                      </a:lnTo>
                      <a:cubicBezTo>
                        <a:pt x="75558" y="873827"/>
                        <a:pt x="41404" y="861543"/>
                        <a:pt x="16682" y="841680"/>
                      </a:cubicBezTo>
                      <a:lnTo>
                        <a:pt x="10420" y="835582"/>
                      </a:lnTo>
                      <a:lnTo>
                        <a:pt x="10420" y="835583"/>
                      </a:lnTo>
                      <a:lnTo>
                        <a:pt x="0" y="825437"/>
                      </a:lnTo>
                      <a:cubicBezTo>
                        <a:pt x="1044" y="800583"/>
                        <a:pt x="12942" y="710260"/>
                        <a:pt x="16682" y="686461"/>
                      </a:cubicBezTo>
                      <a:lnTo>
                        <a:pt x="22442" y="682643"/>
                      </a:lnTo>
                      <a:lnTo>
                        <a:pt x="22442" y="682642"/>
                      </a:lnTo>
                      <a:lnTo>
                        <a:pt x="139475" y="4917"/>
                      </a:lnTo>
                      <a:lnTo>
                        <a:pt x="139475" y="4916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Ellipszis 33"/>
                <p:cNvSpPr/>
                <p:nvPr/>
              </p:nvSpPr>
              <p:spPr>
                <a:xfrm>
                  <a:off x="11139148" y="2505464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Ellipszis 34"/>
                <p:cNvSpPr/>
                <p:nvPr/>
              </p:nvSpPr>
              <p:spPr>
                <a:xfrm rot="5400000">
                  <a:off x="11187387" y="2446774"/>
                  <a:ext cx="141341" cy="242650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Ellipszis 35"/>
                <p:cNvSpPr/>
                <p:nvPr/>
              </p:nvSpPr>
              <p:spPr>
                <a:xfrm rot="16200000">
                  <a:off x="11202341" y="2509302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Ellipszis 36"/>
                <p:cNvSpPr/>
                <p:nvPr/>
              </p:nvSpPr>
              <p:spPr>
                <a:xfrm>
                  <a:off x="10534478" y="2509458"/>
                  <a:ext cx="242651" cy="162269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Ellipszis 37"/>
                <p:cNvSpPr/>
                <p:nvPr/>
              </p:nvSpPr>
              <p:spPr>
                <a:xfrm rot="5400000">
                  <a:off x="10599391" y="2458180"/>
                  <a:ext cx="124229" cy="244413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Ellipszis 38"/>
                <p:cNvSpPr/>
                <p:nvPr/>
              </p:nvSpPr>
              <p:spPr>
                <a:xfrm rot="16200000">
                  <a:off x="10611155" y="2512383"/>
                  <a:ext cx="115199" cy="158274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Ellipszis 39"/>
                <p:cNvSpPr/>
                <p:nvPr/>
              </p:nvSpPr>
              <p:spPr>
                <a:xfrm>
                  <a:off x="10721950" y="2570038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Ellipszis 40"/>
                <p:cNvSpPr/>
                <p:nvPr/>
              </p:nvSpPr>
              <p:spPr>
                <a:xfrm>
                  <a:off x="10689372" y="2587938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Szabadkézi sokszög 41"/>
                <p:cNvSpPr/>
                <p:nvPr/>
              </p:nvSpPr>
              <p:spPr>
                <a:xfrm flipH="1">
                  <a:off x="10927390" y="2877756"/>
                  <a:ext cx="138211" cy="57716"/>
                </a:xfrm>
                <a:custGeom>
                  <a:avLst/>
                  <a:gdLst>
                    <a:gd name="connsiteX0" fmla="*/ 1337556 w 2158716"/>
                    <a:gd name="connsiteY0" fmla="*/ 66 h 445380"/>
                    <a:gd name="connsiteX1" fmla="*/ 1099008 w 2158716"/>
                    <a:gd name="connsiteY1" fmla="*/ 168990 h 445380"/>
                    <a:gd name="connsiteX2" fmla="*/ 1079358 w 2158716"/>
                    <a:gd name="connsiteY2" fmla="*/ 263991 h 445380"/>
                    <a:gd name="connsiteX3" fmla="*/ 1059709 w 2158716"/>
                    <a:gd name="connsiteY3" fmla="*/ 168990 h 445380"/>
                    <a:gd name="connsiteX4" fmla="*/ 821160 w 2158716"/>
                    <a:gd name="connsiteY4" fmla="*/ 66 h 445380"/>
                    <a:gd name="connsiteX5" fmla="*/ 0 w 2158716"/>
                    <a:gd name="connsiteY5" fmla="*/ 445380 h 445380"/>
                    <a:gd name="connsiteX6" fmla="*/ 1053682 w 2158716"/>
                    <a:gd name="connsiteY6" fmla="*/ 445380 h 445380"/>
                    <a:gd name="connsiteX7" fmla="*/ 1105034 w 2158716"/>
                    <a:gd name="connsiteY7" fmla="*/ 445380 h 445380"/>
                    <a:gd name="connsiteX8" fmla="*/ 2158716 w 2158716"/>
                    <a:gd name="connsiteY8" fmla="*/ 445380 h 445380"/>
                    <a:gd name="connsiteX9" fmla="*/ 1337556 w 2158716"/>
                    <a:gd name="connsiteY9" fmla="*/ 66 h 445380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533627"/>
                    <a:gd name="connsiteX1" fmla="*/ 1208190 w 2322489"/>
                    <a:gd name="connsiteY1" fmla="*/ 171289 h 533627"/>
                    <a:gd name="connsiteX2" fmla="*/ 1188540 w 2322489"/>
                    <a:gd name="connsiteY2" fmla="*/ 266290 h 533627"/>
                    <a:gd name="connsiteX3" fmla="*/ 1168891 w 2322489"/>
                    <a:gd name="connsiteY3" fmla="*/ 171289 h 533627"/>
                    <a:gd name="connsiteX4" fmla="*/ 930342 w 2322489"/>
                    <a:gd name="connsiteY4" fmla="*/ 2365 h 533627"/>
                    <a:gd name="connsiteX5" fmla="*/ 0 w 2322489"/>
                    <a:gd name="connsiteY5" fmla="*/ 283906 h 533627"/>
                    <a:gd name="connsiteX6" fmla="*/ 1162864 w 2322489"/>
                    <a:gd name="connsiteY6" fmla="*/ 447679 h 533627"/>
                    <a:gd name="connsiteX7" fmla="*/ 1214216 w 2322489"/>
                    <a:gd name="connsiteY7" fmla="*/ 447679 h 533627"/>
                    <a:gd name="connsiteX8" fmla="*/ 2322489 w 2322489"/>
                    <a:gd name="connsiteY8" fmla="*/ 256610 h 533627"/>
                    <a:gd name="connsiteX9" fmla="*/ 1446738 w 2322489"/>
                    <a:gd name="connsiteY9" fmla="*/ 2365 h 533627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162864 w 2322489"/>
                    <a:gd name="connsiteY6" fmla="*/ 447679 h 898056"/>
                    <a:gd name="connsiteX7" fmla="*/ 1077738 w 2322489"/>
                    <a:gd name="connsiteY7" fmla="*/ 898056 h 898056"/>
                    <a:gd name="connsiteX8" fmla="*/ 2322489 w 2322489"/>
                    <a:gd name="connsiteY8" fmla="*/ 256610 h 898056"/>
                    <a:gd name="connsiteX9" fmla="*/ 1446738 w 2322489"/>
                    <a:gd name="connsiteY9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528625 w 2404376"/>
                    <a:gd name="connsiteY0" fmla="*/ 813 h 896504"/>
                    <a:gd name="connsiteX1" fmla="*/ 1290077 w 2404376"/>
                    <a:gd name="connsiteY1" fmla="*/ 169737 h 896504"/>
                    <a:gd name="connsiteX2" fmla="*/ 1270427 w 2404376"/>
                    <a:gd name="connsiteY2" fmla="*/ 264738 h 896504"/>
                    <a:gd name="connsiteX3" fmla="*/ 1250778 w 2404376"/>
                    <a:gd name="connsiteY3" fmla="*/ 169737 h 896504"/>
                    <a:gd name="connsiteX4" fmla="*/ 1012229 w 2404376"/>
                    <a:gd name="connsiteY4" fmla="*/ 813 h 896504"/>
                    <a:gd name="connsiteX5" fmla="*/ 0 w 2404376"/>
                    <a:gd name="connsiteY5" fmla="*/ 104933 h 896504"/>
                    <a:gd name="connsiteX6" fmla="*/ 1159625 w 2404376"/>
                    <a:gd name="connsiteY6" fmla="*/ 896504 h 896504"/>
                    <a:gd name="connsiteX7" fmla="*/ 2404376 w 2404376"/>
                    <a:gd name="connsiteY7" fmla="*/ 255058 h 896504"/>
                    <a:gd name="connsiteX8" fmla="*/ 1528625 w 2404376"/>
                    <a:gd name="connsiteY8" fmla="*/ 813 h 896504"/>
                    <a:gd name="connsiteX0" fmla="*/ 1528625 w 2404376"/>
                    <a:gd name="connsiteY0" fmla="*/ 166 h 895857"/>
                    <a:gd name="connsiteX1" fmla="*/ 1290077 w 2404376"/>
                    <a:gd name="connsiteY1" fmla="*/ 169090 h 895857"/>
                    <a:gd name="connsiteX2" fmla="*/ 1270427 w 2404376"/>
                    <a:gd name="connsiteY2" fmla="*/ 264091 h 895857"/>
                    <a:gd name="connsiteX3" fmla="*/ 1250778 w 2404376"/>
                    <a:gd name="connsiteY3" fmla="*/ 169090 h 895857"/>
                    <a:gd name="connsiteX4" fmla="*/ 1012229 w 2404376"/>
                    <a:gd name="connsiteY4" fmla="*/ 166 h 895857"/>
                    <a:gd name="connsiteX5" fmla="*/ 0 w 2404376"/>
                    <a:gd name="connsiteY5" fmla="*/ 104286 h 895857"/>
                    <a:gd name="connsiteX6" fmla="*/ 1159625 w 2404376"/>
                    <a:gd name="connsiteY6" fmla="*/ 895857 h 895857"/>
                    <a:gd name="connsiteX7" fmla="*/ 2404376 w 2404376"/>
                    <a:gd name="connsiteY7" fmla="*/ 254411 h 895857"/>
                    <a:gd name="connsiteX8" fmla="*/ 1528625 w 2404376"/>
                    <a:gd name="connsiteY8" fmla="*/ 166 h 895857"/>
                    <a:gd name="connsiteX0" fmla="*/ 1528625 w 2431672"/>
                    <a:gd name="connsiteY0" fmla="*/ 309 h 896000"/>
                    <a:gd name="connsiteX1" fmla="*/ 1290077 w 2431672"/>
                    <a:gd name="connsiteY1" fmla="*/ 169233 h 896000"/>
                    <a:gd name="connsiteX2" fmla="*/ 1270427 w 2431672"/>
                    <a:gd name="connsiteY2" fmla="*/ 264234 h 896000"/>
                    <a:gd name="connsiteX3" fmla="*/ 1250778 w 2431672"/>
                    <a:gd name="connsiteY3" fmla="*/ 169233 h 896000"/>
                    <a:gd name="connsiteX4" fmla="*/ 1012229 w 2431672"/>
                    <a:gd name="connsiteY4" fmla="*/ 309 h 896000"/>
                    <a:gd name="connsiteX5" fmla="*/ 0 w 2431672"/>
                    <a:gd name="connsiteY5" fmla="*/ 104429 h 896000"/>
                    <a:gd name="connsiteX6" fmla="*/ 1159625 w 2431672"/>
                    <a:gd name="connsiteY6" fmla="*/ 896000 h 896000"/>
                    <a:gd name="connsiteX7" fmla="*/ 2431672 w 2431672"/>
                    <a:gd name="connsiteY7" fmla="*/ 8894 h 896000"/>
                    <a:gd name="connsiteX8" fmla="*/ 1528625 w 2431672"/>
                    <a:gd name="connsiteY8" fmla="*/ 309 h 896000"/>
                    <a:gd name="connsiteX0" fmla="*/ 1528625 w 2431672"/>
                    <a:gd name="connsiteY0" fmla="*/ 166 h 895857"/>
                    <a:gd name="connsiteX1" fmla="*/ 1290077 w 2431672"/>
                    <a:gd name="connsiteY1" fmla="*/ 169090 h 895857"/>
                    <a:gd name="connsiteX2" fmla="*/ 1270427 w 2431672"/>
                    <a:gd name="connsiteY2" fmla="*/ 264091 h 895857"/>
                    <a:gd name="connsiteX3" fmla="*/ 1250778 w 2431672"/>
                    <a:gd name="connsiteY3" fmla="*/ 169090 h 895857"/>
                    <a:gd name="connsiteX4" fmla="*/ 1012229 w 2431672"/>
                    <a:gd name="connsiteY4" fmla="*/ 166 h 895857"/>
                    <a:gd name="connsiteX5" fmla="*/ 0 w 2431672"/>
                    <a:gd name="connsiteY5" fmla="*/ 104286 h 895857"/>
                    <a:gd name="connsiteX6" fmla="*/ 1159625 w 2431672"/>
                    <a:gd name="connsiteY6" fmla="*/ 895857 h 895857"/>
                    <a:gd name="connsiteX7" fmla="*/ 2431672 w 2431672"/>
                    <a:gd name="connsiteY7" fmla="*/ 8751 h 895857"/>
                    <a:gd name="connsiteX8" fmla="*/ 1528625 w 2431672"/>
                    <a:gd name="connsiteY8" fmla="*/ 166 h 895857"/>
                    <a:gd name="connsiteX0" fmla="*/ 1528625 w 2431672"/>
                    <a:gd name="connsiteY0" fmla="*/ 166 h 691141"/>
                    <a:gd name="connsiteX1" fmla="*/ 1290077 w 2431672"/>
                    <a:gd name="connsiteY1" fmla="*/ 169090 h 691141"/>
                    <a:gd name="connsiteX2" fmla="*/ 1270427 w 2431672"/>
                    <a:gd name="connsiteY2" fmla="*/ 264091 h 691141"/>
                    <a:gd name="connsiteX3" fmla="*/ 1250778 w 2431672"/>
                    <a:gd name="connsiteY3" fmla="*/ 169090 h 691141"/>
                    <a:gd name="connsiteX4" fmla="*/ 1012229 w 2431672"/>
                    <a:gd name="connsiteY4" fmla="*/ 166 h 691141"/>
                    <a:gd name="connsiteX5" fmla="*/ 0 w 2431672"/>
                    <a:gd name="connsiteY5" fmla="*/ 104286 h 691141"/>
                    <a:gd name="connsiteX6" fmla="*/ 1282455 w 2431672"/>
                    <a:gd name="connsiteY6" fmla="*/ 691141 h 691141"/>
                    <a:gd name="connsiteX7" fmla="*/ 2431672 w 2431672"/>
                    <a:gd name="connsiteY7" fmla="*/ 8751 h 691141"/>
                    <a:gd name="connsiteX8" fmla="*/ 1528625 w 2431672"/>
                    <a:gd name="connsiteY8" fmla="*/ 166 h 691141"/>
                    <a:gd name="connsiteX0" fmla="*/ 1310260 w 2213307"/>
                    <a:gd name="connsiteY0" fmla="*/ 166 h 691141"/>
                    <a:gd name="connsiteX1" fmla="*/ 1071712 w 2213307"/>
                    <a:gd name="connsiteY1" fmla="*/ 169090 h 691141"/>
                    <a:gd name="connsiteX2" fmla="*/ 1052062 w 2213307"/>
                    <a:gd name="connsiteY2" fmla="*/ 264091 h 691141"/>
                    <a:gd name="connsiteX3" fmla="*/ 1032413 w 2213307"/>
                    <a:gd name="connsiteY3" fmla="*/ 169090 h 691141"/>
                    <a:gd name="connsiteX4" fmla="*/ 793864 w 2213307"/>
                    <a:gd name="connsiteY4" fmla="*/ 166 h 691141"/>
                    <a:gd name="connsiteX5" fmla="*/ 0 w 2213307"/>
                    <a:gd name="connsiteY5" fmla="*/ 104286 h 691141"/>
                    <a:gd name="connsiteX6" fmla="*/ 1064090 w 2213307"/>
                    <a:gd name="connsiteY6" fmla="*/ 691141 h 691141"/>
                    <a:gd name="connsiteX7" fmla="*/ 2213307 w 2213307"/>
                    <a:gd name="connsiteY7" fmla="*/ 8751 h 691141"/>
                    <a:gd name="connsiteX8" fmla="*/ 1310260 w 2213307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841267"/>
                    <a:gd name="connsiteX1" fmla="*/ 1071712 w 2022238"/>
                    <a:gd name="connsiteY1" fmla="*/ 169090 h 841267"/>
                    <a:gd name="connsiteX2" fmla="*/ 1052062 w 2022238"/>
                    <a:gd name="connsiteY2" fmla="*/ 264091 h 841267"/>
                    <a:gd name="connsiteX3" fmla="*/ 1032413 w 2022238"/>
                    <a:gd name="connsiteY3" fmla="*/ 169090 h 841267"/>
                    <a:gd name="connsiteX4" fmla="*/ 793864 w 2022238"/>
                    <a:gd name="connsiteY4" fmla="*/ 166 h 841267"/>
                    <a:gd name="connsiteX5" fmla="*/ 0 w 2022238"/>
                    <a:gd name="connsiteY5" fmla="*/ 104286 h 841267"/>
                    <a:gd name="connsiteX6" fmla="*/ 1105033 w 2022238"/>
                    <a:gd name="connsiteY6" fmla="*/ 841267 h 841267"/>
                    <a:gd name="connsiteX7" fmla="*/ 2022238 w 2022238"/>
                    <a:gd name="connsiteY7" fmla="*/ 36046 h 841267"/>
                    <a:gd name="connsiteX8" fmla="*/ 1310260 w 2022238"/>
                    <a:gd name="connsiteY8" fmla="*/ 166 h 841267"/>
                    <a:gd name="connsiteX0" fmla="*/ 1584169 w 2296147"/>
                    <a:gd name="connsiteY0" fmla="*/ 321890 h 1162991"/>
                    <a:gd name="connsiteX1" fmla="*/ 1345621 w 2296147"/>
                    <a:gd name="connsiteY1" fmla="*/ 490814 h 1162991"/>
                    <a:gd name="connsiteX2" fmla="*/ 1325971 w 2296147"/>
                    <a:gd name="connsiteY2" fmla="*/ 585815 h 1162991"/>
                    <a:gd name="connsiteX3" fmla="*/ 1306322 w 2296147"/>
                    <a:gd name="connsiteY3" fmla="*/ 490814 h 1162991"/>
                    <a:gd name="connsiteX4" fmla="*/ 1067773 w 2296147"/>
                    <a:gd name="connsiteY4" fmla="*/ 321890 h 1162991"/>
                    <a:gd name="connsiteX5" fmla="*/ 0 w 2296147"/>
                    <a:gd name="connsiteY5" fmla="*/ 0 h 1162991"/>
                    <a:gd name="connsiteX6" fmla="*/ 1378942 w 2296147"/>
                    <a:gd name="connsiteY6" fmla="*/ 1162991 h 1162991"/>
                    <a:gd name="connsiteX7" fmla="*/ 2296147 w 2296147"/>
                    <a:gd name="connsiteY7" fmla="*/ 357770 h 1162991"/>
                    <a:gd name="connsiteX8" fmla="*/ 1584169 w 2296147"/>
                    <a:gd name="connsiteY8" fmla="*/ 321890 h 1162991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813535"/>
                    <a:gd name="connsiteY0" fmla="*/ 428847 h 1269948"/>
                    <a:gd name="connsiteX1" fmla="*/ 1345621 w 2813535"/>
                    <a:gd name="connsiteY1" fmla="*/ 597771 h 1269948"/>
                    <a:gd name="connsiteX2" fmla="*/ 1325971 w 2813535"/>
                    <a:gd name="connsiteY2" fmla="*/ 692772 h 1269948"/>
                    <a:gd name="connsiteX3" fmla="*/ 1306322 w 2813535"/>
                    <a:gd name="connsiteY3" fmla="*/ 597771 h 1269948"/>
                    <a:gd name="connsiteX4" fmla="*/ 1067773 w 2813535"/>
                    <a:gd name="connsiteY4" fmla="*/ 428847 h 1269948"/>
                    <a:gd name="connsiteX5" fmla="*/ 0 w 2813535"/>
                    <a:gd name="connsiteY5" fmla="*/ 106957 h 1269948"/>
                    <a:gd name="connsiteX6" fmla="*/ 1378942 w 2813535"/>
                    <a:gd name="connsiteY6" fmla="*/ 1269948 h 1269948"/>
                    <a:gd name="connsiteX7" fmla="*/ 2813535 w 2813535"/>
                    <a:gd name="connsiteY7" fmla="*/ 0 h 1269948"/>
                    <a:gd name="connsiteX8" fmla="*/ 1584169 w 2813535"/>
                    <a:gd name="connsiteY8" fmla="*/ 428847 h 1269948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588913"/>
                    <a:gd name="connsiteY0" fmla="*/ 321890 h 1162991"/>
                    <a:gd name="connsiteX1" fmla="*/ 1345621 w 2588913"/>
                    <a:gd name="connsiteY1" fmla="*/ 490814 h 1162991"/>
                    <a:gd name="connsiteX2" fmla="*/ 1325971 w 2588913"/>
                    <a:gd name="connsiteY2" fmla="*/ 585815 h 1162991"/>
                    <a:gd name="connsiteX3" fmla="*/ 1306322 w 2588913"/>
                    <a:gd name="connsiteY3" fmla="*/ 490814 h 1162991"/>
                    <a:gd name="connsiteX4" fmla="*/ 1067773 w 2588913"/>
                    <a:gd name="connsiteY4" fmla="*/ 321890 h 1162991"/>
                    <a:gd name="connsiteX5" fmla="*/ 0 w 2588913"/>
                    <a:gd name="connsiteY5" fmla="*/ 0 h 1162991"/>
                    <a:gd name="connsiteX6" fmla="*/ 1378942 w 2588913"/>
                    <a:gd name="connsiteY6" fmla="*/ 1162991 h 1162991"/>
                    <a:gd name="connsiteX7" fmla="*/ 2588913 w 2588913"/>
                    <a:gd name="connsiteY7" fmla="*/ 55698 h 1162991"/>
                    <a:gd name="connsiteX8" fmla="*/ 1584169 w 2588913"/>
                    <a:gd name="connsiteY8" fmla="*/ 321890 h 1162991"/>
                    <a:gd name="connsiteX0" fmla="*/ 1584169 w 2246048"/>
                    <a:gd name="connsiteY0" fmla="*/ 321890 h 1162991"/>
                    <a:gd name="connsiteX1" fmla="*/ 1345621 w 2246048"/>
                    <a:gd name="connsiteY1" fmla="*/ 490814 h 1162991"/>
                    <a:gd name="connsiteX2" fmla="*/ 1325971 w 2246048"/>
                    <a:gd name="connsiteY2" fmla="*/ 585815 h 1162991"/>
                    <a:gd name="connsiteX3" fmla="*/ 1306322 w 2246048"/>
                    <a:gd name="connsiteY3" fmla="*/ 490814 h 1162991"/>
                    <a:gd name="connsiteX4" fmla="*/ 1067773 w 2246048"/>
                    <a:gd name="connsiteY4" fmla="*/ 321890 h 1162991"/>
                    <a:gd name="connsiteX5" fmla="*/ 0 w 2246048"/>
                    <a:gd name="connsiteY5" fmla="*/ 0 h 1162991"/>
                    <a:gd name="connsiteX6" fmla="*/ 1378942 w 2246048"/>
                    <a:gd name="connsiteY6" fmla="*/ 1162991 h 1162991"/>
                    <a:gd name="connsiteX7" fmla="*/ 2246048 w 2246048"/>
                    <a:gd name="connsiteY7" fmla="*/ 552252 h 1162991"/>
                    <a:gd name="connsiteX8" fmla="*/ 1584169 w 2246048"/>
                    <a:gd name="connsiteY8" fmla="*/ 321890 h 1162991"/>
                    <a:gd name="connsiteX0" fmla="*/ 1519882 w 2181761"/>
                    <a:gd name="connsiteY0" fmla="*/ 4285 h 845386"/>
                    <a:gd name="connsiteX1" fmla="*/ 1281334 w 2181761"/>
                    <a:gd name="connsiteY1" fmla="*/ 173209 h 845386"/>
                    <a:gd name="connsiteX2" fmla="*/ 1261684 w 2181761"/>
                    <a:gd name="connsiteY2" fmla="*/ 268210 h 845386"/>
                    <a:gd name="connsiteX3" fmla="*/ 1242035 w 2181761"/>
                    <a:gd name="connsiteY3" fmla="*/ 173209 h 845386"/>
                    <a:gd name="connsiteX4" fmla="*/ 1003486 w 2181761"/>
                    <a:gd name="connsiteY4" fmla="*/ 4285 h 845386"/>
                    <a:gd name="connsiteX5" fmla="*/ 0 w 2181761"/>
                    <a:gd name="connsiteY5" fmla="*/ 334130 h 845386"/>
                    <a:gd name="connsiteX6" fmla="*/ 1314655 w 2181761"/>
                    <a:gd name="connsiteY6" fmla="*/ 845386 h 845386"/>
                    <a:gd name="connsiteX7" fmla="*/ 2181761 w 2181761"/>
                    <a:gd name="connsiteY7" fmla="*/ 234647 h 845386"/>
                    <a:gd name="connsiteX8" fmla="*/ 1519882 w 2181761"/>
                    <a:gd name="connsiteY8" fmla="*/ 4285 h 845386"/>
                    <a:gd name="connsiteX0" fmla="*/ 1519882 w 2181761"/>
                    <a:gd name="connsiteY0" fmla="*/ 12943 h 854044"/>
                    <a:gd name="connsiteX1" fmla="*/ 1281334 w 2181761"/>
                    <a:gd name="connsiteY1" fmla="*/ 181867 h 854044"/>
                    <a:gd name="connsiteX2" fmla="*/ 1261684 w 2181761"/>
                    <a:gd name="connsiteY2" fmla="*/ 276868 h 854044"/>
                    <a:gd name="connsiteX3" fmla="*/ 1242035 w 2181761"/>
                    <a:gd name="connsiteY3" fmla="*/ 181867 h 854044"/>
                    <a:gd name="connsiteX4" fmla="*/ 1003486 w 2181761"/>
                    <a:gd name="connsiteY4" fmla="*/ 12943 h 854044"/>
                    <a:gd name="connsiteX5" fmla="*/ 0 w 2181761"/>
                    <a:gd name="connsiteY5" fmla="*/ 342788 h 854044"/>
                    <a:gd name="connsiteX6" fmla="*/ 1314655 w 2181761"/>
                    <a:gd name="connsiteY6" fmla="*/ 854044 h 854044"/>
                    <a:gd name="connsiteX7" fmla="*/ 2181761 w 2181761"/>
                    <a:gd name="connsiteY7" fmla="*/ 243305 h 854044"/>
                    <a:gd name="connsiteX8" fmla="*/ 1519882 w 2181761"/>
                    <a:gd name="connsiteY8" fmla="*/ 12943 h 854044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603173"/>
                    <a:gd name="connsiteY0" fmla="*/ 11279 h 852380"/>
                    <a:gd name="connsiteX1" fmla="*/ 702746 w 1603173"/>
                    <a:gd name="connsiteY1" fmla="*/ 180203 h 852380"/>
                    <a:gd name="connsiteX2" fmla="*/ 683096 w 1603173"/>
                    <a:gd name="connsiteY2" fmla="*/ 275204 h 852380"/>
                    <a:gd name="connsiteX3" fmla="*/ 663447 w 1603173"/>
                    <a:gd name="connsiteY3" fmla="*/ 180203 h 852380"/>
                    <a:gd name="connsiteX4" fmla="*/ 424898 w 1603173"/>
                    <a:gd name="connsiteY4" fmla="*/ 11279 h 852380"/>
                    <a:gd name="connsiteX5" fmla="*/ 0 w 1603173"/>
                    <a:gd name="connsiteY5" fmla="*/ 480781 h 852380"/>
                    <a:gd name="connsiteX6" fmla="*/ 736067 w 1603173"/>
                    <a:gd name="connsiteY6" fmla="*/ 852380 h 852380"/>
                    <a:gd name="connsiteX7" fmla="*/ 1603173 w 1603173"/>
                    <a:gd name="connsiteY7" fmla="*/ 241641 h 852380"/>
                    <a:gd name="connsiteX8" fmla="*/ 941294 w 1603173"/>
                    <a:gd name="connsiteY8" fmla="*/ 11279 h 852380"/>
                    <a:gd name="connsiteX0" fmla="*/ 941294 w 1271019"/>
                    <a:gd name="connsiteY0" fmla="*/ 11279 h 864308"/>
                    <a:gd name="connsiteX1" fmla="*/ 702746 w 1271019"/>
                    <a:gd name="connsiteY1" fmla="*/ 180203 h 864308"/>
                    <a:gd name="connsiteX2" fmla="*/ 683096 w 1271019"/>
                    <a:gd name="connsiteY2" fmla="*/ 275204 h 864308"/>
                    <a:gd name="connsiteX3" fmla="*/ 663447 w 1271019"/>
                    <a:gd name="connsiteY3" fmla="*/ 180203 h 864308"/>
                    <a:gd name="connsiteX4" fmla="*/ 424898 w 1271019"/>
                    <a:gd name="connsiteY4" fmla="*/ 11279 h 864308"/>
                    <a:gd name="connsiteX5" fmla="*/ 0 w 1271019"/>
                    <a:gd name="connsiteY5" fmla="*/ 480781 h 864308"/>
                    <a:gd name="connsiteX6" fmla="*/ 736067 w 1271019"/>
                    <a:gd name="connsiteY6" fmla="*/ 852380 h 864308"/>
                    <a:gd name="connsiteX7" fmla="*/ 1271019 w 1271019"/>
                    <a:gd name="connsiteY7" fmla="*/ 505436 h 864308"/>
                    <a:gd name="connsiteX8" fmla="*/ 941294 w 1271019"/>
                    <a:gd name="connsiteY8" fmla="*/ 11279 h 864308"/>
                    <a:gd name="connsiteX0" fmla="*/ 941294 w 1271019"/>
                    <a:gd name="connsiteY0" fmla="*/ 11279 h 1023070"/>
                    <a:gd name="connsiteX1" fmla="*/ 702746 w 1271019"/>
                    <a:gd name="connsiteY1" fmla="*/ 180203 h 1023070"/>
                    <a:gd name="connsiteX2" fmla="*/ 683096 w 1271019"/>
                    <a:gd name="connsiteY2" fmla="*/ 275204 h 1023070"/>
                    <a:gd name="connsiteX3" fmla="*/ 663447 w 1271019"/>
                    <a:gd name="connsiteY3" fmla="*/ 180203 h 1023070"/>
                    <a:gd name="connsiteX4" fmla="*/ 424898 w 1271019"/>
                    <a:gd name="connsiteY4" fmla="*/ 11279 h 1023070"/>
                    <a:gd name="connsiteX5" fmla="*/ 0 w 1271019"/>
                    <a:gd name="connsiteY5" fmla="*/ 480781 h 1023070"/>
                    <a:gd name="connsiteX6" fmla="*/ 757494 w 1271019"/>
                    <a:gd name="connsiteY6" fmla="*/ 1023070 h 1023070"/>
                    <a:gd name="connsiteX7" fmla="*/ 1271019 w 1271019"/>
                    <a:gd name="connsiteY7" fmla="*/ 505436 h 1023070"/>
                    <a:gd name="connsiteX8" fmla="*/ 941294 w 1271019"/>
                    <a:gd name="connsiteY8" fmla="*/ 11279 h 1023070"/>
                    <a:gd name="connsiteX0" fmla="*/ 941613 w 1271338"/>
                    <a:gd name="connsiteY0" fmla="*/ 33 h 1011824"/>
                    <a:gd name="connsiteX1" fmla="*/ 703065 w 1271338"/>
                    <a:gd name="connsiteY1" fmla="*/ 168957 h 1011824"/>
                    <a:gd name="connsiteX2" fmla="*/ 683415 w 1271338"/>
                    <a:gd name="connsiteY2" fmla="*/ 263958 h 1011824"/>
                    <a:gd name="connsiteX3" fmla="*/ 663766 w 1271338"/>
                    <a:gd name="connsiteY3" fmla="*/ 168957 h 1011824"/>
                    <a:gd name="connsiteX4" fmla="*/ 319 w 1271338"/>
                    <a:gd name="connsiteY4" fmla="*/ 469535 h 1011824"/>
                    <a:gd name="connsiteX5" fmla="*/ 757813 w 1271338"/>
                    <a:gd name="connsiteY5" fmla="*/ 1011824 h 1011824"/>
                    <a:gd name="connsiteX6" fmla="*/ 1271338 w 1271338"/>
                    <a:gd name="connsiteY6" fmla="*/ 494190 h 1011824"/>
                    <a:gd name="connsiteX7" fmla="*/ 941613 w 1271338"/>
                    <a:gd name="connsiteY7" fmla="*/ 33 h 1011824"/>
                    <a:gd name="connsiteX0" fmla="*/ 941704 w 1271429"/>
                    <a:gd name="connsiteY0" fmla="*/ 33 h 1011824"/>
                    <a:gd name="connsiteX1" fmla="*/ 703156 w 1271429"/>
                    <a:gd name="connsiteY1" fmla="*/ 168957 h 1011824"/>
                    <a:gd name="connsiteX2" fmla="*/ 683506 w 1271429"/>
                    <a:gd name="connsiteY2" fmla="*/ 263958 h 1011824"/>
                    <a:gd name="connsiteX3" fmla="*/ 535282 w 1271429"/>
                    <a:gd name="connsiteY3" fmla="*/ 44822 h 1011824"/>
                    <a:gd name="connsiteX4" fmla="*/ 410 w 1271429"/>
                    <a:gd name="connsiteY4" fmla="*/ 469535 h 1011824"/>
                    <a:gd name="connsiteX5" fmla="*/ 757904 w 1271429"/>
                    <a:gd name="connsiteY5" fmla="*/ 1011824 h 1011824"/>
                    <a:gd name="connsiteX6" fmla="*/ 1271429 w 1271429"/>
                    <a:gd name="connsiteY6" fmla="*/ 494190 h 1011824"/>
                    <a:gd name="connsiteX7" fmla="*/ 941704 w 1271429"/>
                    <a:gd name="connsiteY7" fmla="*/ 33 h 1011824"/>
                    <a:gd name="connsiteX0" fmla="*/ 941705 w 1271429"/>
                    <a:gd name="connsiteY0" fmla="*/ 17287 h 967002"/>
                    <a:gd name="connsiteX1" fmla="*/ 703156 w 1271429"/>
                    <a:gd name="connsiteY1" fmla="*/ 124135 h 967002"/>
                    <a:gd name="connsiteX2" fmla="*/ 683506 w 1271429"/>
                    <a:gd name="connsiteY2" fmla="*/ 219136 h 967002"/>
                    <a:gd name="connsiteX3" fmla="*/ 535282 w 1271429"/>
                    <a:gd name="connsiteY3" fmla="*/ 0 h 967002"/>
                    <a:gd name="connsiteX4" fmla="*/ 410 w 1271429"/>
                    <a:gd name="connsiteY4" fmla="*/ 424713 h 967002"/>
                    <a:gd name="connsiteX5" fmla="*/ 757904 w 1271429"/>
                    <a:gd name="connsiteY5" fmla="*/ 967002 h 967002"/>
                    <a:gd name="connsiteX6" fmla="*/ 1271429 w 1271429"/>
                    <a:gd name="connsiteY6" fmla="*/ 449368 h 967002"/>
                    <a:gd name="connsiteX7" fmla="*/ 941705 w 1271429"/>
                    <a:gd name="connsiteY7" fmla="*/ 17287 h 967002"/>
                    <a:gd name="connsiteX0" fmla="*/ 941705 w 943016"/>
                    <a:gd name="connsiteY0" fmla="*/ 17287 h 967002"/>
                    <a:gd name="connsiteX1" fmla="*/ 703156 w 943016"/>
                    <a:gd name="connsiteY1" fmla="*/ 124135 h 967002"/>
                    <a:gd name="connsiteX2" fmla="*/ 683506 w 943016"/>
                    <a:gd name="connsiteY2" fmla="*/ 219136 h 967002"/>
                    <a:gd name="connsiteX3" fmla="*/ 535282 w 943016"/>
                    <a:gd name="connsiteY3" fmla="*/ 0 h 967002"/>
                    <a:gd name="connsiteX4" fmla="*/ 410 w 943016"/>
                    <a:gd name="connsiteY4" fmla="*/ 424713 h 967002"/>
                    <a:gd name="connsiteX5" fmla="*/ 757904 w 943016"/>
                    <a:gd name="connsiteY5" fmla="*/ 967002 h 967002"/>
                    <a:gd name="connsiteX6" fmla="*/ 941705 w 943016"/>
                    <a:gd name="connsiteY6" fmla="*/ 17287 h 967002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184053"/>
                    <a:gd name="connsiteY0" fmla="*/ 17287 h 703200"/>
                    <a:gd name="connsiteX1" fmla="*/ 703156 w 1184053"/>
                    <a:gd name="connsiteY1" fmla="*/ 124135 h 703200"/>
                    <a:gd name="connsiteX2" fmla="*/ 683506 w 1184053"/>
                    <a:gd name="connsiteY2" fmla="*/ 219136 h 703200"/>
                    <a:gd name="connsiteX3" fmla="*/ 535282 w 1184053"/>
                    <a:gd name="connsiteY3" fmla="*/ 0 h 703200"/>
                    <a:gd name="connsiteX4" fmla="*/ 410 w 1184053"/>
                    <a:gd name="connsiteY4" fmla="*/ 424713 h 703200"/>
                    <a:gd name="connsiteX5" fmla="*/ 1143628 w 1184053"/>
                    <a:gd name="connsiteY5" fmla="*/ 703200 h 703200"/>
                    <a:gd name="connsiteX6" fmla="*/ 941705 w 1184053"/>
                    <a:gd name="connsiteY6" fmla="*/ 17287 h 703200"/>
                    <a:gd name="connsiteX0" fmla="*/ 941705 w 1209439"/>
                    <a:gd name="connsiteY0" fmla="*/ 17287 h 703200"/>
                    <a:gd name="connsiteX1" fmla="*/ 703156 w 1209439"/>
                    <a:gd name="connsiteY1" fmla="*/ 124135 h 703200"/>
                    <a:gd name="connsiteX2" fmla="*/ 683506 w 1209439"/>
                    <a:gd name="connsiteY2" fmla="*/ 219136 h 703200"/>
                    <a:gd name="connsiteX3" fmla="*/ 535282 w 1209439"/>
                    <a:gd name="connsiteY3" fmla="*/ 0 h 703200"/>
                    <a:gd name="connsiteX4" fmla="*/ 410 w 1209439"/>
                    <a:gd name="connsiteY4" fmla="*/ 424713 h 703200"/>
                    <a:gd name="connsiteX5" fmla="*/ 1143628 w 1209439"/>
                    <a:gd name="connsiteY5" fmla="*/ 703200 h 703200"/>
                    <a:gd name="connsiteX6" fmla="*/ 941705 w 1209439"/>
                    <a:gd name="connsiteY6" fmla="*/ 17287 h 703200"/>
                    <a:gd name="connsiteX0" fmla="*/ 941707 w 1209443"/>
                    <a:gd name="connsiteY0" fmla="*/ 39186 h 725099"/>
                    <a:gd name="connsiteX1" fmla="*/ 703158 w 1209443"/>
                    <a:gd name="connsiteY1" fmla="*/ 146034 h 725099"/>
                    <a:gd name="connsiteX2" fmla="*/ 683508 w 1209443"/>
                    <a:gd name="connsiteY2" fmla="*/ 241035 h 725099"/>
                    <a:gd name="connsiteX3" fmla="*/ 535284 w 1209443"/>
                    <a:gd name="connsiteY3" fmla="*/ 21899 h 725099"/>
                    <a:gd name="connsiteX4" fmla="*/ 412 w 1209443"/>
                    <a:gd name="connsiteY4" fmla="*/ 446612 h 725099"/>
                    <a:gd name="connsiteX5" fmla="*/ 1143630 w 1209443"/>
                    <a:gd name="connsiteY5" fmla="*/ 725099 h 725099"/>
                    <a:gd name="connsiteX6" fmla="*/ 941707 w 1209443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683586 w 1209521"/>
                    <a:gd name="connsiteY2" fmla="*/ 241035 h 725099"/>
                    <a:gd name="connsiteX3" fmla="*/ 535362 w 1209521"/>
                    <a:gd name="connsiteY3" fmla="*/ 21899 h 725099"/>
                    <a:gd name="connsiteX4" fmla="*/ 490 w 1209521"/>
                    <a:gd name="connsiteY4" fmla="*/ 446612 h 725099"/>
                    <a:gd name="connsiteX5" fmla="*/ 1143708 w 1209521"/>
                    <a:gd name="connsiteY5" fmla="*/ 725099 h 725099"/>
                    <a:gd name="connsiteX6" fmla="*/ 941785 w 1209521"/>
                    <a:gd name="connsiteY6" fmla="*/ 39186 h 725099"/>
                    <a:gd name="connsiteX0" fmla="*/ 941785 w 1209521"/>
                    <a:gd name="connsiteY0" fmla="*/ 39186 h 725099"/>
                    <a:gd name="connsiteX1" fmla="*/ 703236 w 1209521"/>
                    <a:gd name="connsiteY1" fmla="*/ 146034 h 725099"/>
                    <a:gd name="connsiteX2" fmla="*/ 535362 w 1209521"/>
                    <a:gd name="connsiteY2" fmla="*/ 21899 h 725099"/>
                    <a:gd name="connsiteX3" fmla="*/ 490 w 1209521"/>
                    <a:gd name="connsiteY3" fmla="*/ 446612 h 725099"/>
                    <a:gd name="connsiteX4" fmla="*/ 1143708 w 1209521"/>
                    <a:gd name="connsiteY4" fmla="*/ 725099 h 725099"/>
                    <a:gd name="connsiteX5" fmla="*/ 941785 w 1209521"/>
                    <a:gd name="connsiteY5" fmla="*/ 39186 h 725099"/>
                    <a:gd name="connsiteX0" fmla="*/ 941785 w 1209521"/>
                    <a:gd name="connsiteY0" fmla="*/ 40182 h 726095"/>
                    <a:gd name="connsiteX1" fmla="*/ 677757 w 1209521"/>
                    <a:gd name="connsiteY1" fmla="*/ 141758 h 726095"/>
                    <a:gd name="connsiteX2" fmla="*/ 535362 w 1209521"/>
                    <a:gd name="connsiteY2" fmla="*/ 22895 h 726095"/>
                    <a:gd name="connsiteX3" fmla="*/ 490 w 1209521"/>
                    <a:gd name="connsiteY3" fmla="*/ 447608 h 726095"/>
                    <a:gd name="connsiteX4" fmla="*/ 1143708 w 1209521"/>
                    <a:gd name="connsiteY4" fmla="*/ 726095 h 726095"/>
                    <a:gd name="connsiteX5" fmla="*/ 941785 w 1209521"/>
                    <a:gd name="connsiteY5" fmla="*/ 40182 h 726095"/>
                    <a:gd name="connsiteX0" fmla="*/ 941867 w 1209603"/>
                    <a:gd name="connsiteY0" fmla="*/ 40182 h 726095"/>
                    <a:gd name="connsiteX1" fmla="*/ 677839 w 1209603"/>
                    <a:gd name="connsiteY1" fmla="*/ 141758 h 726095"/>
                    <a:gd name="connsiteX2" fmla="*/ 535444 w 1209603"/>
                    <a:gd name="connsiteY2" fmla="*/ 22895 h 726095"/>
                    <a:gd name="connsiteX3" fmla="*/ 572 w 1209603"/>
                    <a:gd name="connsiteY3" fmla="*/ 447608 h 726095"/>
                    <a:gd name="connsiteX4" fmla="*/ 1143790 w 1209603"/>
                    <a:gd name="connsiteY4" fmla="*/ 726095 h 726095"/>
                    <a:gd name="connsiteX5" fmla="*/ 941867 w 1209603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  <a:gd name="connsiteX0" fmla="*/ 941932 w 1209668"/>
                    <a:gd name="connsiteY0" fmla="*/ 40182 h 726095"/>
                    <a:gd name="connsiteX1" fmla="*/ 677904 w 1209668"/>
                    <a:gd name="connsiteY1" fmla="*/ 141758 h 726095"/>
                    <a:gd name="connsiteX2" fmla="*/ 502751 w 1209668"/>
                    <a:gd name="connsiteY2" fmla="*/ 59794 h 726095"/>
                    <a:gd name="connsiteX3" fmla="*/ 637 w 1209668"/>
                    <a:gd name="connsiteY3" fmla="*/ 447608 h 726095"/>
                    <a:gd name="connsiteX4" fmla="*/ 1143855 w 1209668"/>
                    <a:gd name="connsiteY4" fmla="*/ 726095 h 726095"/>
                    <a:gd name="connsiteX5" fmla="*/ 941932 w 1209668"/>
                    <a:gd name="connsiteY5" fmla="*/ 40182 h 72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9668" h="726095">
                      <a:moveTo>
                        <a:pt x="941932" y="40182"/>
                      </a:moveTo>
                      <a:cubicBezTo>
                        <a:pt x="814518" y="-61175"/>
                        <a:pt x="710090" y="50375"/>
                        <a:pt x="677904" y="141758"/>
                      </a:cubicBezTo>
                      <a:lnTo>
                        <a:pt x="502751" y="59794"/>
                      </a:lnTo>
                      <a:cubicBezTo>
                        <a:pt x="261510" y="30800"/>
                        <a:pt x="-15037" y="307130"/>
                        <a:pt x="637" y="447608"/>
                      </a:cubicBezTo>
                      <a:cubicBezTo>
                        <a:pt x="417214" y="623225"/>
                        <a:pt x="628619" y="438738"/>
                        <a:pt x="1143855" y="726095"/>
                      </a:cubicBezTo>
                      <a:cubicBezTo>
                        <a:pt x="1300738" y="658191"/>
                        <a:pt x="1154637" y="242726"/>
                        <a:pt x="941932" y="40182"/>
                      </a:cubicBezTo>
                      <a:close/>
                    </a:path>
                  </a:pathLst>
                </a:custGeom>
                <a:solidFill>
                  <a:srgbClr val="E631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Szabadkézi sokszög 42"/>
                <p:cNvSpPr/>
                <p:nvPr/>
              </p:nvSpPr>
              <p:spPr>
                <a:xfrm rot="5400000" flipH="1">
                  <a:off x="10583963" y="2422049"/>
                  <a:ext cx="137662" cy="273887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24033 w 533840"/>
                    <a:gd name="connsiteY0" fmla="*/ 0 h 813392"/>
                    <a:gd name="connsiteX1" fmla="*/ 533840 w 533840"/>
                    <a:gd name="connsiteY1" fmla="*/ 406696 h 813392"/>
                    <a:gd name="connsiteX2" fmla="*/ 124033 w 533840"/>
                    <a:gd name="connsiteY2" fmla="*/ 813392 h 813392"/>
                    <a:gd name="connsiteX3" fmla="*/ 45519 w 533840"/>
                    <a:gd name="connsiteY3" fmla="*/ 805537 h 813392"/>
                    <a:gd name="connsiteX4" fmla="*/ 49604 w 533840"/>
                    <a:gd name="connsiteY4" fmla="*/ 805128 h 813392"/>
                    <a:gd name="connsiteX5" fmla="*/ -1 w 533840"/>
                    <a:gd name="connsiteY5" fmla="*/ 394214 h 813392"/>
                    <a:gd name="connsiteX6" fmla="*/ 49604 w 533840"/>
                    <a:gd name="connsiteY6" fmla="*/ 8262 h 813392"/>
                    <a:gd name="connsiteX7" fmla="*/ 45528 w 533840"/>
                    <a:gd name="connsiteY7" fmla="*/ 7855 h 813392"/>
                    <a:gd name="connsiteX8" fmla="*/ 124033 w 533840"/>
                    <a:gd name="connsiteY8" fmla="*/ 0 h 813392"/>
                    <a:gd name="connsiteX0" fmla="*/ 124033 w 533840"/>
                    <a:gd name="connsiteY0" fmla="*/ 1335 h 814727"/>
                    <a:gd name="connsiteX1" fmla="*/ 533840 w 533840"/>
                    <a:gd name="connsiteY1" fmla="*/ 408031 h 814727"/>
                    <a:gd name="connsiteX2" fmla="*/ 124033 w 533840"/>
                    <a:gd name="connsiteY2" fmla="*/ 814727 h 814727"/>
                    <a:gd name="connsiteX3" fmla="*/ 45519 w 533840"/>
                    <a:gd name="connsiteY3" fmla="*/ 806872 h 814727"/>
                    <a:gd name="connsiteX4" fmla="*/ 49604 w 533840"/>
                    <a:gd name="connsiteY4" fmla="*/ 806463 h 814727"/>
                    <a:gd name="connsiteX5" fmla="*/ -1 w 533840"/>
                    <a:gd name="connsiteY5" fmla="*/ 395549 h 814727"/>
                    <a:gd name="connsiteX6" fmla="*/ 49604 w 533840"/>
                    <a:gd name="connsiteY6" fmla="*/ 9597 h 814727"/>
                    <a:gd name="connsiteX7" fmla="*/ 66108 w 533840"/>
                    <a:gd name="connsiteY7" fmla="*/ 0 h 814727"/>
                    <a:gd name="connsiteX8" fmla="*/ 124033 w 533840"/>
                    <a:gd name="connsiteY8" fmla="*/ 1335 h 814727"/>
                    <a:gd name="connsiteX0" fmla="*/ 140428 w 550235"/>
                    <a:gd name="connsiteY0" fmla="*/ 1335 h 814727"/>
                    <a:gd name="connsiteX1" fmla="*/ 550235 w 550235"/>
                    <a:gd name="connsiteY1" fmla="*/ 408031 h 814727"/>
                    <a:gd name="connsiteX2" fmla="*/ 140428 w 550235"/>
                    <a:gd name="connsiteY2" fmla="*/ 814727 h 814727"/>
                    <a:gd name="connsiteX3" fmla="*/ 61914 w 550235"/>
                    <a:gd name="connsiteY3" fmla="*/ 806872 h 814727"/>
                    <a:gd name="connsiteX4" fmla="*/ 65999 w 550235"/>
                    <a:gd name="connsiteY4" fmla="*/ 806463 h 814727"/>
                    <a:gd name="connsiteX5" fmla="*/ 16394 w 550235"/>
                    <a:gd name="connsiteY5" fmla="*/ 395549 h 814727"/>
                    <a:gd name="connsiteX6" fmla="*/ 65999 w 550235"/>
                    <a:gd name="connsiteY6" fmla="*/ 9597 h 814727"/>
                    <a:gd name="connsiteX7" fmla="*/ 82503 w 550235"/>
                    <a:gd name="connsiteY7" fmla="*/ 0 h 814727"/>
                    <a:gd name="connsiteX8" fmla="*/ 140428 w 550235"/>
                    <a:gd name="connsiteY8" fmla="*/ 1335 h 814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235" h="814727">
                      <a:moveTo>
                        <a:pt x="140428" y="1335"/>
                      </a:moveTo>
                      <a:cubicBezTo>
                        <a:pt x="366758" y="1335"/>
                        <a:pt x="550235" y="183419"/>
                        <a:pt x="550235" y="408031"/>
                      </a:cubicBezTo>
                      <a:cubicBezTo>
                        <a:pt x="550235" y="632643"/>
                        <a:pt x="366758" y="814727"/>
                        <a:pt x="140428" y="814727"/>
                      </a:cubicBezTo>
                      <a:lnTo>
                        <a:pt x="61914" y="806872"/>
                      </a:lnTo>
                      <a:lnTo>
                        <a:pt x="65999" y="806463"/>
                      </a:lnTo>
                      <a:cubicBezTo>
                        <a:pt x="-43619" y="636818"/>
                        <a:pt x="16394" y="592085"/>
                        <a:pt x="16394" y="395549"/>
                      </a:cubicBezTo>
                      <a:cubicBezTo>
                        <a:pt x="16394" y="199014"/>
                        <a:pt x="252741" y="47520"/>
                        <a:pt x="65999" y="9597"/>
                      </a:cubicBezTo>
                      <a:lnTo>
                        <a:pt x="82503" y="0"/>
                      </a:lnTo>
                      <a:lnTo>
                        <a:pt x="140428" y="1335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Ellipszis 43"/>
                <p:cNvSpPr/>
                <p:nvPr/>
              </p:nvSpPr>
              <p:spPr>
                <a:xfrm>
                  <a:off x="11314419" y="2567512"/>
                  <a:ext cx="30352" cy="239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" name="Ellipszis 44"/>
                <p:cNvSpPr/>
                <p:nvPr/>
              </p:nvSpPr>
              <p:spPr>
                <a:xfrm>
                  <a:off x="11281842" y="2585411"/>
                  <a:ext cx="22121" cy="1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" name="Szabadkézi sokszög 45"/>
                <p:cNvSpPr/>
                <p:nvPr/>
              </p:nvSpPr>
              <p:spPr>
                <a:xfrm rot="403516" flipH="1">
                  <a:off x="11134947" y="2339228"/>
                  <a:ext cx="297175" cy="44137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7" name="Szabadkézi sokszög 46"/>
                <p:cNvSpPr/>
                <p:nvPr/>
              </p:nvSpPr>
              <p:spPr>
                <a:xfrm rot="16200000">
                  <a:off x="11192862" y="2419925"/>
                  <a:ext cx="128735" cy="277319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201858 w 488321"/>
                    <a:gd name="connsiteY5" fmla="*/ 400492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156169 w 488321"/>
                    <a:gd name="connsiteY5" fmla="*/ 388088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  <a:gd name="connsiteX0" fmla="*/ 103455 w 513262"/>
                    <a:gd name="connsiteY0" fmla="*/ 0 h 813392"/>
                    <a:gd name="connsiteX1" fmla="*/ 513262 w 513262"/>
                    <a:gd name="connsiteY1" fmla="*/ 406696 h 813392"/>
                    <a:gd name="connsiteX2" fmla="*/ 103455 w 513262"/>
                    <a:gd name="connsiteY2" fmla="*/ 813392 h 813392"/>
                    <a:gd name="connsiteX3" fmla="*/ 24941 w 513262"/>
                    <a:gd name="connsiteY3" fmla="*/ 805537 h 813392"/>
                    <a:gd name="connsiteX4" fmla="*/ 29026 w 513262"/>
                    <a:gd name="connsiteY4" fmla="*/ 805128 h 813392"/>
                    <a:gd name="connsiteX5" fmla="*/ 1 w 513262"/>
                    <a:gd name="connsiteY5" fmla="*/ 418296 h 813392"/>
                    <a:gd name="connsiteX6" fmla="*/ 29026 w 513262"/>
                    <a:gd name="connsiteY6" fmla="*/ 8262 h 813392"/>
                    <a:gd name="connsiteX7" fmla="*/ 24950 w 513262"/>
                    <a:gd name="connsiteY7" fmla="*/ 7855 h 813392"/>
                    <a:gd name="connsiteX8" fmla="*/ 103455 w 513262"/>
                    <a:gd name="connsiteY8" fmla="*/ 0 h 813392"/>
                    <a:gd name="connsiteX0" fmla="*/ 104745 w 514552"/>
                    <a:gd name="connsiteY0" fmla="*/ 0 h 813392"/>
                    <a:gd name="connsiteX1" fmla="*/ 514552 w 514552"/>
                    <a:gd name="connsiteY1" fmla="*/ 406696 h 813392"/>
                    <a:gd name="connsiteX2" fmla="*/ 104745 w 514552"/>
                    <a:gd name="connsiteY2" fmla="*/ 813392 h 813392"/>
                    <a:gd name="connsiteX3" fmla="*/ 26231 w 514552"/>
                    <a:gd name="connsiteY3" fmla="*/ 805537 h 813392"/>
                    <a:gd name="connsiteX4" fmla="*/ 30316 w 514552"/>
                    <a:gd name="connsiteY4" fmla="*/ 805128 h 813392"/>
                    <a:gd name="connsiteX5" fmla="*/ 1291 w 514552"/>
                    <a:gd name="connsiteY5" fmla="*/ 418296 h 813392"/>
                    <a:gd name="connsiteX6" fmla="*/ 30316 w 514552"/>
                    <a:gd name="connsiteY6" fmla="*/ 8262 h 813392"/>
                    <a:gd name="connsiteX7" fmla="*/ 26240 w 514552"/>
                    <a:gd name="connsiteY7" fmla="*/ 7855 h 813392"/>
                    <a:gd name="connsiteX8" fmla="*/ 104745 w 514552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552" h="813392">
                      <a:moveTo>
                        <a:pt x="104745" y="0"/>
                      </a:moveTo>
                      <a:cubicBezTo>
                        <a:pt x="331075" y="0"/>
                        <a:pt x="514552" y="182084"/>
                        <a:pt x="514552" y="406696"/>
                      </a:cubicBezTo>
                      <a:cubicBezTo>
                        <a:pt x="514552" y="631308"/>
                        <a:pt x="331075" y="813392"/>
                        <a:pt x="104745" y="813392"/>
                      </a:cubicBezTo>
                      <a:lnTo>
                        <a:pt x="26231" y="805537"/>
                      </a:lnTo>
                      <a:lnTo>
                        <a:pt x="30316" y="805128"/>
                      </a:lnTo>
                      <a:cubicBezTo>
                        <a:pt x="-9326" y="679617"/>
                        <a:pt x="1291" y="614832"/>
                        <a:pt x="1291" y="418296"/>
                      </a:cubicBezTo>
                      <a:cubicBezTo>
                        <a:pt x="1291" y="221761"/>
                        <a:pt x="217058" y="46185"/>
                        <a:pt x="30316" y="8262"/>
                      </a:cubicBezTo>
                      <a:lnTo>
                        <a:pt x="26240" y="7855"/>
                      </a:lnTo>
                      <a:lnTo>
                        <a:pt x="104745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8" name="Szabadkézi sokszög 17"/>
              <p:cNvSpPr/>
              <p:nvPr/>
            </p:nvSpPr>
            <p:spPr>
              <a:xfrm>
                <a:off x="5968676" y="1908432"/>
                <a:ext cx="254649" cy="166243"/>
              </a:xfrm>
              <a:custGeom>
                <a:avLst/>
                <a:gdLst>
                  <a:gd name="connsiteX0" fmla="*/ 645443 w 645443"/>
                  <a:gd name="connsiteY0" fmla="*/ 0 h 713575"/>
                  <a:gd name="connsiteX1" fmla="*/ 645443 w 645443"/>
                  <a:gd name="connsiteY1" fmla="*/ 646719 h 713575"/>
                  <a:gd name="connsiteX2" fmla="*/ 635215 w 645443"/>
                  <a:gd name="connsiteY2" fmla="*/ 651165 h 713575"/>
                  <a:gd name="connsiteX3" fmla="*/ 471068 w 645443"/>
                  <a:gd name="connsiteY3" fmla="*/ 693513 h 713575"/>
                  <a:gd name="connsiteX4" fmla="*/ 343126 w 645443"/>
                  <a:gd name="connsiteY4" fmla="*/ 704433 h 713575"/>
                  <a:gd name="connsiteX5" fmla="*/ 343126 w 645443"/>
                  <a:gd name="connsiteY5" fmla="*/ 713552 h 713575"/>
                  <a:gd name="connsiteX6" fmla="*/ 342849 w 645443"/>
                  <a:gd name="connsiteY6" fmla="*/ 713575 h 713575"/>
                  <a:gd name="connsiteX7" fmla="*/ 342849 w 645443"/>
                  <a:gd name="connsiteY7" fmla="*/ 713527 h 713575"/>
                  <a:gd name="connsiteX8" fmla="*/ 174376 w 645443"/>
                  <a:gd name="connsiteY8" fmla="*/ 699147 h 713575"/>
                  <a:gd name="connsiteX9" fmla="*/ 10228 w 645443"/>
                  <a:gd name="connsiteY9" fmla="*/ 656800 h 713575"/>
                  <a:gd name="connsiteX10" fmla="*/ 0 w 645443"/>
                  <a:gd name="connsiteY10" fmla="*/ 652354 h 713575"/>
                  <a:gd name="connsiteX11" fmla="*/ 0 w 645443"/>
                  <a:gd name="connsiteY11" fmla="*/ 5635 h 713575"/>
                  <a:gd name="connsiteX12" fmla="*/ 26324 w 645443"/>
                  <a:gd name="connsiteY12" fmla="*/ 14562 h 713575"/>
                  <a:gd name="connsiteX13" fmla="*/ 190971 w 645443"/>
                  <a:gd name="connsiteY13" fmla="*/ 47706 h 713575"/>
                  <a:gd name="connsiteX14" fmla="*/ 302314 w 645443"/>
                  <a:gd name="connsiteY14" fmla="*/ 55123 h 713575"/>
                  <a:gd name="connsiteX15" fmla="*/ 302314 w 645443"/>
                  <a:gd name="connsiteY15" fmla="*/ 52205 h 713575"/>
                  <a:gd name="connsiteX16" fmla="*/ 302323 w 645443"/>
                  <a:gd name="connsiteY16" fmla="*/ 52206 h 713575"/>
                  <a:gd name="connsiteX17" fmla="*/ 454472 w 645443"/>
                  <a:gd name="connsiteY17" fmla="*/ 42071 h 713575"/>
                  <a:gd name="connsiteX18" fmla="*/ 619119 w 645443"/>
                  <a:gd name="connsiteY18" fmla="*/ 8927 h 71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5443" h="713575">
                    <a:moveTo>
                      <a:pt x="645443" y="0"/>
                    </a:moveTo>
                    <a:lnTo>
                      <a:pt x="645443" y="646719"/>
                    </a:lnTo>
                    <a:lnTo>
                      <a:pt x="635215" y="651165"/>
                    </a:lnTo>
                    <a:cubicBezTo>
                      <a:pt x="581406" y="669778"/>
                      <a:pt x="526644" y="683972"/>
                      <a:pt x="471068" y="693513"/>
                    </a:cubicBezTo>
                    <a:lnTo>
                      <a:pt x="343126" y="704433"/>
                    </a:lnTo>
                    <a:lnTo>
                      <a:pt x="343126" y="713552"/>
                    </a:lnTo>
                    <a:lnTo>
                      <a:pt x="342849" y="713575"/>
                    </a:lnTo>
                    <a:lnTo>
                      <a:pt x="342849" y="713527"/>
                    </a:lnTo>
                    <a:lnTo>
                      <a:pt x="174376" y="699147"/>
                    </a:lnTo>
                    <a:cubicBezTo>
                      <a:pt x="118800" y="689607"/>
                      <a:pt x="64038" y="675413"/>
                      <a:pt x="10228" y="656800"/>
                    </a:cubicBezTo>
                    <a:lnTo>
                      <a:pt x="0" y="652354"/>
                    </a:lnTo>
                    <a:lnTo>
                      <a:pt x="0" y="5635"/>
                    </a:lnTo>
                    <a:lnTo>
                      <a:pt x="26324" y="14562"/>
                    </a:lnTo>
                    <a:cubicBezTo>
                      <a:pt x="80297" y="29131"/>
                      <a:pt x="135226" y="40239"/>
                      <a:pt x="190971" y="47706"/>
                    </a:cubicBezTo>
                    <a:lnTo>
                      <a:pt x="302314" y="55123"/>
                    </a:lnTo>
                    <a:lnTo>
                      <a:pt x="302314" y="52205"/>
                    </a:lnTo>
                    <a:lnTo>
                      <a:pt x="302323" y="52206"/>
                    </a:lnTo>
                    <a:lnTo>
                      <a:pt x="454472" y="42071"/>
                    </a:lnTo>
                    <a:cubicBezTo>
                      <a:pt x="510218" y="34604"/>
                      <a:pt x="565146" y="23496"/>
                      <a:pt x="619119" y="89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13" name="Kép 1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431985">
              <a:off x="2001291" y="166754"/>
              <a:ext cx="931605" cy="519258"/>
            </a:xfrm>
            <a:prstGeom prst="rect">
              <a:avLst/>
            </a:prstGeom>
          </p:spPr>
        </p:pic>
        <p:graphicFrame>
          <p:nvGraphicFramePr>
            <p:cNvPr id="14" name="Objektum 1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478299218"/>
                </p:ext>
              </p:extLst>
            </p:nvPr>
          </p:nvGraphicFramePr>
          <p:xfrm>
            <a:off x="2461159" y="4333954"/>
            <a:ext cx="829263" cy="10902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0504" name="CorelDRAW" r:id="rId6" imgW="6463319" imgH="8493971" progId="CorelDraw.Graphic.19">
                    <p:embed/>
                  </p:oleObj>
                </mc:Choice>
                <mc:Fallback>
                  <p:oleObj name="CorelDRAW" r:id="rId6" imgW="6463319" imgH="8493971" progId="CorelDraw.Graphic.19">
                    <p:embed/>
                    <p:pic>
                      <p:nvPicPr>
                        <p:cNvPr id="124" name="Objektum 123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2461159" y="4333954"/>
                          <a:ext cx="829263" cy="109024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15" name="Kép 1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2844099">
              <a:off x="2289966" y="1430088"/>
              <a:ext cx="703050" cy="919967"/>
            </a:xfrm>
            <a:prstGeom prst="rect">
              <a:avLst/>
            </a:prstGeom>
          </p:spPr>
        </p:pic>
        <p:pic>
          <p:nvPicPr>
            <p:cNvPr id="16" name="Kép 1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20883818">
              <a:off x="2629154" y="3735253"/>
              <a:ext cx="703050" cy="919967"/>
            </a:xfrm>
            <a:prstGeom prst="rect">
              <a:avLst/>
            </a:prstGeom>
          </p:spPr>
        </p:pic>
      </p:grpSp>
      <p:sp>
        <p:nvSpPr>
          <p:cNvPr id="77" name="Szövegdoboz 76"/>
          <p:cNvSpPr txBox="1"/>
          <p:nvPr/>
        </p:nvSpPr>
        <p:spPr>
          <a:xfrm>
            <a:off x="4147695" y="1936853"/>
            <a:ext cx="46791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Emlékszel, hogy mit mondtak magukban az emberek?</a:t>
            </a:r>
          </a:p>
        </p:txBody>
      </p:sp>
      <p:sp>
        <p:nvSpPr>
          <p:cNvPr id="79" name="Felhő 78"/>
          <p:cNvSpPr/>
          <p:nvPr/>
        </p:nvSpPr>
        <p:spPr>
          <a:xfrm>
            <a:off x="8796211" y="952303"/>
            <a:ext cx="2671003" cy="1628394"/>
          </a:xfrm>
          <a:prstGeom prst="cloudCallout">
            <a:avLst>
              <a:gd name="adj1" fmla="val 62605"/>
              <a:gd name="adj2" fmla="val -86647"/>
            </a:avLst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>
                <a:solidFill>
                  <a:schemeClr val="tx1">
                    <a:lumMod val="95000"/>
                    <a:lumOff val="5000"/>
                  </a:schemeClr>
                </a:solidFill>
              </a:rPr>
              <a:t>Nem is válaszol, ha kérdezzük. </a:t>
            </a:r>
          </a:p>
          <a:p>
            <a:pPr algn="ctr"/>
            <a:r>
              <a:rPr lang="hu-HU">
                <a:solidFill>
                  <a:schemeClr val="tx1">
                    <a:lumMod val="95000"/>
                    <a:lumOff val="5000"/>
                  </a:schemeClr>
                </a:solidFill>
              </a:rPr>
              <a:t>Jaj, jaj!</a:t>
            </a:r>
            <a:endParaRPr lang="hu-H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80" name="Felhő 79"/>
          <p:cNvSpPr/>
          <p:nvPr/>
        </p:nvSpPr>
        <p:spPr>
          <a:xfrm>
            <a:off x="1755047" y="4041575"/>
            <a:ext cx="2130676" cy="1548444"/>
          </a:xfrm>
          <a:prstGeom prst="cloudCallout">
            <a:avLst>
              <a:gd name="adj1" fmla="val -110927"/>
              <a:gd name="adj2" fmla="val 79252"/>
            </a:avLst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Egy falat sem megy le a torkán.</a:t>
            </a:r>
            <a:endParaRPr lang="hu-H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81" name="Szövegdoboz 80"/>
          <p:cNvSpPr txBox="1"/>
          <p:nvPr/>
        </p:nvSpPr>
        <p:spPr>
          <a:xfrm>
            <a:off x="4117054" y="566171"/>
            <a:ext cx="46791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Amikor meghalt a királyfi, a királyné először nagyon furcsán viselkedett.</a:t>
            </a:r>
          </a:p>
        </p:txBody>
      </p:sp>
      <p:sp>
        <p:nvSpPr>
          <p:cNvPr id="83" name="Felhő 82"/>
          <p:cNvSpPr/>
          <p:nvPr/>
        </p:nvSpPr>
        <p:spPr>
          <a:xfrm>
            <a:off x="1218084" y="818125"/>
            <a:ext cx="2170402" cy="1472623"/>
          </a:xfrm>
          <a:prstGeom prst="cloudCallout">
            <a:avLst>
              <a:gd name="adj1" fmla="val -84336"/>
              <a:gd name="adj2" fmla="val -70182"/>
            </a:avLst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tx1">
                    <a:lumMod val="95000"/>
                    <a:lumOff val="5000"/>
                  </a:schemeClr>
                </a:solidFill>
              </a:rPr>
              <a:t>Olyan, </a:t>
            </a:r>
          </a:p>
          <a:p>
            <a:pPr algn="ctr"/>
            <a:r>
              <a:rPr lang="hu-HU" dirty="0">
                <a:solidFill>
                  <a:schemeClr val="tx1">
                    <a:lumMod val="95000"/>
                    <a:lumOff val="5000"/>
                  </a:schemeClr>
                </a:solidFill>
              </a:rPr>
              <a:t>mint aki megfagyott.</a:t>
            </a:r>
          </a:p>
        </p:txBody>
      </p:sp>
      <p:sp>
        <p:nvSpPr>
          <p:cNvPr id="84" name="Szövegdoboz 83"/>
          <p:cNvSpPr txBox="1"/>
          <p:nvPr/>
        </p:nvSpPr>
        <p:spPr>
          <a:xfrm>
            <a:off x="4147695" y="3245803"/>
            <a:ext cx="46791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dirty="0"/>
              <a:t>Az emberek sokszor így viselkednek, amikor valami nagyon nagy veszteség éri őket. Először olyanok, mintha a szívük megfagyott volna</a:t>
            </a:r>
            <a:r>
              <a:rPr lang="hu-HU" dirty="0" smtClean="0"/>
              <a:t>.</a:t>
            </a:r>
            <a:endParaRPr lang="hu-HU" dirty="0"/>
          </a:p>
        </p:txBody>
      </p:sp>
      <p:sp>
        <p:nvSpPr>
          <p:cNvPr id="86" name="Szövegdoboz 85"/>
          <p:cNvSpPr txBox="1"/>
          <p:nvPr/>
        </p:nvSpPr>
        <p:spPr>
          <a:xfrm>
            <a:off x="4147695" y="5183977"/>
            <a:ext cx="49565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dirty="0">
                <a:solidFill>
                  <a:schemeClr val="bg1"/>
                </a:solidFill>
              </a:rPr>
              <a:t>Amikor eltelt egy kis </a:t>
            </a:r>
            <a:r>
              <a:rPr lang="hu-HU" dirty="0" smtClean="0">
                <a:solidFill>
                  <a:schemeClr val="bg1"/>
                </a:solidFill>
              </a:rPr>
              <a:t>idő, sírni kezdett a királyné. Először nagyon szomorú volt, azután megvigasztalódott.</a:t>
            </a:r>
            <a:endParaRPr lang="hu-H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8325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 animBg="1"/>
      <p:bldP spid="80" grpId="0" animBg="1"/>
      <p:bldP spid="83" grpId="0" animBg="1"/>
      <p:bldP spid="84" grpId="0"/>
      <p:bldP spid="8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E1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um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26260997"/>
              </p:ext>
            </p:extLst>
          </p:nvPr>
        </p:nvGraphicFramePr>
        <p:xfrm>
          <a:off x="2072151" y="589649"/>
          <a:ext cx="7907020" cy="15948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60" name="CorelDRAW" r:id="rId3" imgW="3139560" imgH="783000" progId="CorelDraw.Graphic.19">
                  <p:embed/>
                </p:oleObj>
              </mc:Choice>
              <mc:Fallback>
                <p:oleObj name="CorelDRAW" r:id="rId3" imgW="3139560" imgH="783000" progId="CorelDraw.Graphic.19">
                  <p:embed/>
                  <p:pic>
                    <p:nvPicPr>
                      <p:cNvPr id="17" name="Objektum 16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072151" y="589649"/>
                        <a:ext cx="7907020" cy="159480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zövegdoboz 5"/>
          <p:cNvSpPr txBox="1">
            <a:spLocks noChangeAspect="1"/>
          </p:cNvSpPr>
          <p:nvPr/>
        </p:nvSpPr>
        <p:spPr>
          <a:xfrm>
            <a:off x="2292417" y="797052"/>
            <a:ext cx="7607166" cy="1257300"/>
          </a:xfrm>
          <a:custGeom>
            <a:avLst/>
            <a:gdLst>
              <a:gd name="connsiteX0" fmla="*/ 0 w 8737600"/>
              <a:gd name="connsiteY0" fmla="*/ 85131 h 510778"/>
              <a:gd name="connsiteX1" fmla="*/ 85131 w 8737600"/>
              <a:gd name="connsiteY1" fmla="*/ 0 h 510778"/>
              <a:gd name="connsiteX2" fmla="*/ 8652469 w 8737600"/>
              <a:gd name="connsiteY2" fmla="*/ 0 h 510778"/>
              <a:gd name="connsiteX3" fmla="*/ 8737600 w 8737600"/>
              <a:gd name="connsiteY3" fmla="*/ 85131 h 510778"/>
              <a:gd name="connsiteX4" fmla="*/ 8737600 w 8737600"/>
              <a:gd name="connsiteY4" fmla="*/ 425647 h 510778"/>
              <a:gd name="connsiteX5" fmla="*/ 8652469 w 8737600"/>
              <a:gd name="connsiteY5" fmla="*/ 510778 h 510778"/>
              <a:gd name="connsiteX6" fmla="*/ 85131 w 8737600"/>
              <a:gd name="connsiteY6" fmla="*/ 510778 h 510778"/>
              <a:gd name="connsiteX7" fmla="*/ 0 w 8737600"/>
              <a:gd name="connsiteY7" fmla="*/ 425647 h 510778"/>
              <a:gd name="connsiteX8" fmla="*/ 0 w 8737600"/>
              <a:gd name="connsiteY8" fmla="*/ 85131 h 510778"/>
              <a:gd name="connsiteX0" fmla="*/ 185464 w 8923064"/>
              <a:gd name="connsiteY0" fmla="*/ 1009691 h 1435338"/>
              <a:gd name="connsiteX1" fmla="*/ 6435 w 8923064"/>
              <a:gd name="connsiteY1" fmla="*/ 0 h 1435338"/>
              <a:gd name="connsiteX2" fmla="*/ 8837933 w 8923064"/>
              <a:gd name="connsiteY2" fmla="*/ 924560 h 1435338"/>
              <a:gd name="connsiteX3" fmla="*/ 8923064 w 8923064"/>
              <a:gd name="connsiteY3" fmla="*/ 1009691 h 1435338"/>
              <a:gd name="connsiteX4" fmla="*/ 8923064 w 8923064"/>
              <a:gd name="connsiteY4" fmla="*/ 1350207 h 1435338"/>
              <a:gd name="connsiteX5" fmla="*/ 8837933 w 8923064"/>
              <a:gd name="connsiteY5" fmla="*/ 1435338 h 1435338"/>
              <a:gd name="connsiteX6" fmla="*/ 270595 w 8923064"/>
              <a:gd name="connsiteY6" fmla="*/ 1435338 h 1435338"/>
              <a:gd name="connsiteX7" fmla="*/ 185464 w 8923064"/>
              <a:gd name="connsiteY7" fmla="*/ 1350207 h 1435338"/>
              <a:gd name="connsiteX8" fmla="*/ 185464 w 8923064"/>
              <a:gd name="connsiteY8" fmla="*/ 1009691 h 1435338"/>
              <a:gd name="connsiteX0" fmla="*/ 638549 w 8918949"/>
              <a:gd name="connsiteY0" fmla="*/ 562651 h 1435338"/>
              <a:gd name="connsiteX1" fmla="*/ 2320 w 8918949"/>
              <a:gd name="connsiteY1" fmla="*/ 0 h 1435338"/>
              <a:gd name="connsiteX2" fmla="*/ 8833818 w 8918949"/>
              <a:gd name="connsiteY2" fmla="*/ 924560 h 1435338"/>
              <a:gd name="connsiteX3" fmla="*/ 8918949 w 8918949"/>
              <a:gd name="connsiteY3" fmla="*/ 1009691 h 1435338"/>
              <a:gd name="connsiteX4" fmla="*/ 8918949 w 8918949"/>
              <a:gd name="connsiteY4" fmla="*/ 1350207 h 1435338"/>
              <a:gd name="connsiteX5" fmla="*/ 8833818 w 8918949"/>
              <a:gd name="connsiteY5" fmla="*/ 1435338 h 1435338"/>
              <a:gd name="connsiteX6" fmla="*/ 266480 w 8918949"/>
              <a:gd name="connsiteY6" fmla="*/ 1435338 h 1435338"/>
              <a:gd name="connsiteX7" fmla="*/ 181349 w 8918949"/>
              <a:gd name="connsiteY7" fmla="*/ 1350207 h 1435338"/>
              <a:gd name="connsiteX8" fmla="*/ 638549 w 8918949"/>
              <a:gd name="connsiteY8" fmla="*/ 562651 h 1435338"/>
              <a:gd name="connsiteX0" fmla="*/ 466568 w 8919688"/>
              <a:gd name="connsiteY0" fmla="*/ 664251 h 1435338"/>
              <a:gd name="connsiteX1" fmla="*/ 3059 w 8919688"/>
              <a:gd name="connsiteY1" fmla="*/ 0 h 1435338"/>
              <a:gd name="connsiteX2" fmla="*/ 8834557 w 8919688"/>
              <a:gd name="connsiteY2" fmla="*/ 924560 h 1435338"/>
              <a:gd name="connsiteX3" fmla="*/ 8919688 w 8919688"/>
              <a:gd name="connsiteY3" fmla="*/ 1009691 h 1435338"/>
              <a:gd name="connsiteX4" fmla="*/ 8919688 w 8919688"/>
              <a:gd name="connsiteY4" fmla="*/ 1350207 h 1435338"/>
              <a:gd name="connsiteX5" fmla="*/ 8834557 w 8919688"/>
              <a:gd name="connsiteY5" fmla="*/ 1435338 h 1435338"/>
              <a:gd name="connsiteX6" fmla="*/ 267219 w 8919688"/>
              <a:gd name="connsiteY6" fmla="*/ 1435338 h 1435338"/>
              <a:gd name="connsiteX7" fmla="*/ 182088 w 8919688"/>
              <a:gd name="connsiteY7" fmla="*/ 1350207 h 1435338"/>
              <a:gd name="connsiteX8" fmla="*/ 466568 w 8919688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339131 w 8991600"/>
              <a:gd name="connsiteY6" fmla="*/ 143533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725211 w 8991600"/>
              <a:gd name="connsiteY6" fmla="*/ 122197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877611 w 8991600"/>
              <a:gd name="connsiteY6" fmla="*/ 112037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555"/>
              <a:gd name="connsiteY0" fmla="*/ 796331 h 1567418"/>
              <a:gd name="connsiteX1" fmla="*/ 74971 w 9458555"/>
              <a:gd name="connsiteY1" fmla="*/ 132080 h 1567418"/>
              <a:gd name="connsiteX2" fmla="*/ 9455109 w 9458555"/>
              <a:gd name="connsiteY2" fmla="*/ 0 h 1567418"/>
              <a:gd name="connsiteX3" fmla="*/ 9052560 w 9458555"/>
              <a:gd name="connsiteY3" fmla="*/ 501691 h 1567418"/>
              <a:gd name="connsiteX4" fmla="*/ 8991600 w 9458555"/>
              <a:gd name="connsiteY4" fmla="*/ 1482287 h 1567418"/>
              <a:gd name="connsiteX5" fmla="*/ 8906469 w 9458555"/>
              <a:gd name="connsiteY5" fmla="*/ 1567418 h 1567418"/>
              <a:gd name="connsiteX6" fmla="*/ 877611 w 9458555"/>
              <a:gd name="connsiteY6" fmla="*/ 1252458 h 1567418"/>
              <a:gd name="connsiteX7" fmla="*/ 0 w 9458555"/>
              <a:gd name="connsiteY7" fmla="*/ 1086047 h 1567418"/>
              <a:gd name="connsiteX8" fmla="*/ 538480 w 9458555"/>
              <a:gd name="connsiteY8" fmla="*/ 796331 h 1567418"/>
              <a:gd name="connsiteX0" fmla="*/ 538480 w 9680982"/>
              <a:gd name="connsiteY0" fmla="*/ 786171 h 1557258"/>
              <a:gd name="connsiteX1" fmla="*/ 74971 w 9680982"/>
              <a:gd name="connsiteY1" fmla="*/ 121920 h 1557258"/>
              <a:gd name="connsiteX2" fmla="*/ 9678629 w 9680982"/>
              <a:gd name="connsiteY2" fmla="*/ 0 h 1557258"/>
              <a:gd name="connsiteX3" fmla="*/ 9052560 w 9680982"/>
              <a:gd name="connsiteY3" fmla="*/ 491531 h 1557258"/>
              <a:gd name="connsiteX4" fmla="*/ 8991600 w 9680982"/>
              <a:gd name="connsiteY4" fmla="*/ 1472127 h 1557258"/>
              <a:gd name="connsiteX5" fmla="*/ 8906469 w 9680982"/>
              <a:gd name="connsiteY5" fmla="*/ 1557258 h 1557258"/>
              <a:gd name="connsiteX6" fmla="*/ 877611 w 9680982"/>
              <a:gd name="connsiteY6" fmla="*/ 1242298 h 1557258"/>
              <a:gd name="connsiteX7" fmla="*/ 0 w 9680982"/>
              <a:gd name="connsiteY7" fmla="*/ 1075887 h 1557258"/>
              <a:gd name="connsiteX8" fmla="*/ 538480 w 9680982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052560 w 10129520"/>
              <a:gd name="connsiteY3" fmla="*/ 49153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052560 w 10129520"/>
              <a:gd name="connsiteY3" fmla="*/ 49153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242298"/>
              <a:gd name="connsiteX1" fmla="*/ 74971 w 10129520"/>
              <a:gd name="connsiteY1" fmla="*/ 121920 h 1242298"/>
              <a:gd name="connsiteX2" fmla="*/ 9678629 w 10129520"/>
              <a:gd name="connsiteY2" fmla="*/ 0 h 1242298"/>
              <a:gd name="connsiteX3" fmla="*/ 9144000 w 10129520"/>
              <a:gd name="connsiteY3" fmla="*/ 522011 h 1242298"/>
              <a:gd name="connsiteX4" fmla="*/ 10129520 w 10129520"/>
              <a:gd name="connsiteY4" fmla="*/ 872687 h 1242298"/>
              <a:gd name="connsiteX5" fmla="*/ 8804869 w 10129520"/>
              <a:gd name="connsiteY5" fmla="*/ 1100058 h 1242298"/>
              <a:gd name="connsiteX6" fmla="*/ 877611 w 10129520"/>
              <a:gd name="connsiteY6" fmla="*/ 1242298 h 1242298"/>
              <a:gd name="connsiteX7" fmla="*/ 0 w 10129520"/>
              <a:gd name="connsiteY7" fmla="*/ 1075887 h 1242298"/>
              <a:gd name="connsiteX8" fmla="*/ 538480 w 10129520"/>
              <a:gd name="connsiteY8" fmla="*/ 786171 h 1242298"/>
              <a:gd name="connsiteX0" fmla="*/ 538480 w 10129520"/>
              <a:gd name="connsiteY0" fmla="*/ 786171 h 1247460"/>
              <a:gd name="connsiteX1" fmla="*/ 74971 w 10129520"/>
              <a:gd name="connsiteY1" fmla="*/ 121920 h 1247460"/>
              <a:gd name="connsiteX2" fmla="*/ 9678629 w 10129520"/>
              <a:gd name="connsiteY2" fmla="*/ 0 h 1247460"/>
              <a:gd name="connsiteX3" fmla="*/ 9144000 w 10129520"/>
              <a:gd name="connsiteY3" fmla="*/ 522011 h 1247460"/>
              <a:gd name="connsiteX4" fmla="*/ 10129520 w 10129520"/>
              <a:gd name="connsiteY4" fmla="*/ 872687 h 1247460"/>
              <a:gd name="connsiteX5" fmla="*/ 8804869 w 10129520"/>
              <a:gd name="connsiteY5" fmla="*/ 1100058 h 1247460"/>
              <a:gd name="connsiteX6" fmla="*/ 877611 w 10129520"/>
              <a:gd name="connsiteY6" fmla="*/ 1242298 h 1247460"/>
              <a:gd name="connsiteX7" fmla="*/ 0 w 10129520"/>
              <a:gd name="connsiteY7" fmla="*/ 1075887 h 1247460"/>
              <a:gd name="connsiteX8" fmla="*/ 538480 w 10129520"/>
              <a:gd name="connsiteY8" fmla="*/ 786171 h 1247460"/>
              <a:gd name="connsiteX0" fmla="*/ 538480 w 10129520"/>
              <a:gd name="connsiteY0" fmla="*/ 786171 h 1247460"/>
              <a:gd name="connsiteX1" fmla="*/ 74971 w 10129520"/>
              <a:gd name="connsiteY1" fmla="*/ 121920 h 1247460"/>
              <a:gd name="connsiteX2" fmla="*/ 9678629 w 10129520"/>
              <a:gd name="connsiteY2" fmla="*/ 0 h 1247460"/>
              <a:gd name="connsiteX3" fmla="*/ 9144000 w 10129520"/>
              <a:gd name="connsiteY3" fmla="*/ 522011 h 1247460"/>
              <a:gd name="connsiteX4" fmla="*/ 10129520 w 10129520"/>
              <a:gd name="connsiteY4" fmla="*/ 872687 h 1247460"/>
              <a:gd name="connsiteX5" fmla="*/ 8804869 w 10129520"/>
              <a:gd name="connsiteY5" fmla="*/ 1100058 h 1247460"/>
              <a:gd name="connsiteX6" fmla="*/ 958891 w 10129520"/>
              <a:gd name="connsiteY6" fmla="*/ 1242298 h 1247460"/>
              <a:gd name="connsiteX7" fmla="*/ 0 w 10129520"/>
              <a:gd name="connsiteY7" fmla="*/ 1075887 h 1247460"/>
              <a:gd name="connsiteX8" fmla="*/ 538480 w 10129520"/>
              <a:gd name="connsiteY8" fmla="*/ 786171 h 1247460"/>
              <a:gd name="connsiteX0" fmla="*/ 538480 w 10129520"/>
              <a:gd name="connsiteY0" fmla="*/ 786171 h 1340773"/>
              <a:gd name="connsiteX1" fmla="*/ 74971 w 10129520"/>
              <a:gd name="connsiteY1" fmla="*/ 121920 h 1340773"/>
              <a:gd name="connsiteX2" fmla="*/ 9678629 w 10129520"/>
              <a:gd name="connsiteY2" fmla="*/ 0 h 1340773"/>
              <a:gd name="connsiteX3" fmla="*/ 9144000 w 10129520"/>
              <a:gd name="connsiteY3" fmla="*/ 522011 h 1340773"/>
              <a:gd name="connsiteX4" fmla="*/ 10129520 w 10129520"/>
              <a:gd name="connsiteY4" fmla="*/ 872687 h 1340773"/>
              <a:gd name="connsiteX5" fmla="*/ 8804869 w 10129520"/>
              <a:gd name="connsiteY5" fmla="*/ 1100058 h 1340773"/>
              <a:gd name="connsiteX6" fmla="*/ 958891 w 10129520"/>
              <a:gd name="connsiteY6" fmla="*/ 1242298 h 1340773"/>
              <a:gd name="connsiteX7" fmla="*/ 0 w 10129520"/>
              <a:gd name="connsiteY7" fmla="*/ 1075887 h 1340773"/>
              <a:gd name="connsiteX8" fmla="*/ 538480 w 10129520"/>
              <a:gd name="connsiteY8" fmla="*/ 786171 h 1340773"/>
              <a:gd name="connsiteX0" fmla="*/ 549978 w 10141018"/>
              <a:gd name="connsiteY0" fmla="*/ 786171 h 1340773"/>
              <a:gd name="connsiteX1" fmla="*/ 2649 w 10141018"/>
              <a:gd name="connsiteY1" fmla="*/ 160020 h 1340773"/>
              <a:gd name="connsiteX2" fmla="*/ 9690127 w 10141018"/>
              <a:gd name="connsiteY2" fmla="*/ 0 h 1340773"/>
              <a:gd name="connsiteX3" fmla="*/ 9155498 w 10141018"/>
              <a:gd name="connsiteY3" fmla="*/ 522011 h 1340773"/>
              <a:gd name="connsiteX4" fmla="*/ 10141018 w 10141018"/>
              <a:gd name="connsiteY4" fmla="*/ 872687 h 1340773"/>
              <a:gd name="connsiteX5" fmla="*/ 8816367 w 10141018"/>
              <a:gd name="connsiteY5" fmla="*/ 1100058 h 1340773"/>
              <a:gd name="connsiteX6" fmla="*/ 970389 w 10141018"/>
              <a:gd name="connsiteY6" fmla="*/ 1242298 h 1340773"/>
              <a:gd name="connsiteX7" fmla="*/ 11498 w 10141018"/>
              <a:gd name="connsiteY7" fmla="*/ 1075887 h 1340773"/>
              <a:gd name="connsiteX8" fmla="*/ 549978 w 10141018"/>
              <a:gd name="connsiteY8" fmla="*/ 786171 h 1340773"/>
              <a:gd name="connsiteX0" fmla="*/ 549978 w 10141018"/>
              <a:gd name="connsiteY0" fmla="*/ 786898 h 1341500"/>
              <a:gd name="connsiteX1" fmla="*/ 2649 w 10141018"/>
              <a:gd name="connsiteY1" fmla="*/ 160747 h 1341500"/>
              <a:gd name="connsiteX2" fmla="*/ 5619183 w 10141018"/>
              <a:gd name="connsiteY2" fmla="*/ 403157 h 1341500"/>
              <a:gd name="connsiteX3" fmla="*/ 9690127 w 10141018"/>
              <a:gd name="connsiteY3" fmla="*/ 727 h 1341500"/>
              <a:gd name="connsiteX4" fmla="*/ 9155498 w 10141018"/>
              <a:gd name="connsiteY4" fmla="*/ 522738 h 1341500"/>
              <a:gd name="connsiteX5" fmla="*/ 10141018 w 10141018"/>
              <a:gd name="connsiteY5" fmla="*/ 873414 h 1341500"/>
              <a:gd name="connsiteX6" fmla="*/ 8816367 w 10141018"/>
              <a:gd name="connsiteY6" fmla="*/ 1100785 h 1341500"/>
              <a:gd name="connsiteX7" fmla="*/ 970389 w 10141018"/>
              <a:gd name="connsiteY7" fmla="*/ 1243025 h 1341500"/>
              <a:gd name="connsiteX8" fmla="*/ 11498 w 10141018"/>
              <a:gd name="connsiteY8" fmla="*/ 1076614 h 1341500"/>
              <a:gd name="connsiteX9" fmla="*/ 549978 w 10141018"/>
              <a:gd name="connsiteY9" fmla="*/ 786898 h 1341500"/>
              <a:gd name="connsiteX0" fmla="*/ 549978 w 10141018"/>
              <a:gd name="connsiteY0" fmla="*/ 787007 h 1341609"/>
              <a:gd name="connsiteX1" fmla="*/ 2649 w 10141018"/>
              <a:gd name="connsiteY1" fmla="*/ 160856 h 1341609"/>
              <a:gd name="connsiteX2" fmla="*/ 5657283 w 10141018"/>
              <a:gd name="connsiteY2" fmla="*/ 349926 h 1341609"/>
              <a:gd name="connsiteX3" fmla="*/ 9690127 w 10141018"/>
              <a:gd name="connsiteY3" fmla="*/ 836 h 1341609"/>
              <a:gd name="connsiteX4" fmla="*/ 9155498 w 10141018"/>
              <a:gd name="connsiteY4" fmla="*/ 522847 h 1341609"/>
              <a:gd name="connsiteX5" fmla="*/ 10141018 w 10141018"/>
              <a:gd name="connsiteY5" fmla="*/ 873523 h 1341609"/>
              <a:gd name="connsiteX6" fmla="*/ 8816367 w 10141018"/>
              <a:gd name="connsiteY6" fmla="*/ 1100894 h 1341609"/>
              <a:gd name="connsiteX7" fmla="*/ 970389 w 10141018"/>
              <a:gd name="connsiteY7" fmla="*/ 1243134 h 1341609"/>
              <a:gd name="connsiteX8" fmla="*/ 11498 w 10141018"/>
              <a:gd name="connsiteY8" fmla="*/ 1076723 h 1341609"/>
              <a:gd name="connsiteX9" fmla="*/ 549978 w 10141018"/>
              <a:gd name="connsiteY9" fmla="*/ 787007 h 1341609"/>
              <a:gd name="connsiteX0" fmla="*/ 549978 w 10141018"/>
              <a:gd name="connsiteY0" fmla="*/ 787007 h 1341609"/>
              <a:gd name="connsiteX1" fmla="*/ 2649 w 10141018"/>
              <a:gd name="connsiteY1" fmla="*/ 160856 h 1341609"/>
              <a:gd name="connsiteX2" fmla="*/ 5657283 w 10141018"/>
              <a:gd name="connsiteY2" fmla="*/ 349926 h 1341609"/>
              <a:gd name="connsiteX3" fmla="*/ 9690127 w 10141018"/>
              <a:gd name="connsiteY3" fmla="*/ 836 h 1341609"/>
              <a:gd name="connsiteX4" fmla="*/ 9155498 w 10141018"/>
              <a:gd name="connsiteY4" fmla="*/ 522847 h 1341609"/>
              <a:gd name="connsiteX5" fmla="*/ 10141018 w 10141018"/>
              <a:gd name="connsiteY5" fmla="*/ 873523 h 1341609"/>
              <a:gd name="connsiteX6" fmla="*/ 8816367 w 10141018"/>
              <a:gd name="connsiteY6" fmla="*/ 1100894 h 1341609"/>
              <a:gd name="connsiteX7" fmla="*/ 970389 w 10141018"/>
              <a:gd name="connsiteY7" fmla="*/ 1243134 h 1341609"/>
              <a:gd name="connsiteX8" fmla="*/ 11498 w 10141018"/>
              <a:gd name="connsiteY8" fmla="*/ 1076723 h 1341609"/>
              <a:gd name="connsiteX9" fmla="*/ 549978 w 10141018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39709 w 10138369"/>
              <a:gd name="connsiteY0" fmla="*/ 7489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39709 w 10138369"/>
              <a:gd name="connsiteY9" fmla="*/ 748907 h 1341609"/>
              <a:gd name="connsiteX0" fmla="*/ 539709 w 10138369"/>
              <a:gd name="connsiteY0" fmla="*/ 764113 h 1356815"/>
              <a:gd name="connsiteX1" fmla="*/ 0 w 10138369"/>
              <a:gd name="connsiteY1" fmla="*/ 176062 h 1356815"/>
              <a:gd name="connsiteX2" fmla="*/ 5654634 w 10138369"/>
              <a:gd name="connsiteY2" fmla="*/ 365132 h 1356815"/>
              <a:gd name="connsiteX3" fmla="*/ 9573178 w 10138369"/>
              <a:gd name="connsiteY3" fmla="*/ 802 h 1356815"/>
              <a:gd name="connsiteX4" fmla="*/ 9152849 w 10138369"/>
              <a:gd name="connsiteY4" fmla="*/ 538053 h 1356815"/>
              <a:gd name="connsiteX5" fmla="*/ 10138369 w 10138369"/>
              <a:gd name="connsiteY5" fmla="*/ 888729 h 1356815"/>
              <a:gd name="connsiteX6" fmla="*/ 8813718 w 10138369"/>
              <a:gd name="connsiteY6" fmla="*/ 1116100 h 1356815"/>
              <a:gd name="connsiteX7" fmla="*/ 967740 w 10138369"/>
              <a:gd name="connsiteY7" fmla="*/ 1258340 h 1356815"/>
              <a:gd name="connsiteX8" fmla="*/ 8849 w 10138369"/>
              <a:gd name="connsiteY8" fmla="*/ 1091929 h 1356815"/>
              <a:gd name="connsiteX9" fmla="*/ 539709 w 10138369"/>
              <a:gd name="connsiteY9" fmla="*/ 764113 h 1356815"/>
              <a:gd name="connsiteX0" fmla="*/ 539709 w 10138369"/>
              <a:gd name="connsiteY0" fmla="*/ 763311 h 1356013"/>
              <a:gd name="connsiteX1" fmla="*/ 0 w 10138369"/>
              <a:gd name="connsiteY1" fmla="*/ 175260 h 1356013"/>
              <a:gd name="connsiteX2" fmla="*/ 5654634 w 10138369"/>
              <a:gd name="connsiteY2" fmla="*/ 364330 h 1356013"/>
              <a:gd name="connsiteX3" fmla="*/ 9573178 w 10138369"/>
              <a:gd name="connsiteY3" fmla="*/ 0 h 1356013"/>
              <a:gd name="connsiteX4" fmla="*/ 9152849 w 10138369"/>
              <a:gd name="connsiteY4" fmla="*/ 537251 h 1356013"/>
              <a:gd name="connsiteX5" fmla="*/ 10138369 w 10138369"/>
              <a:gd name="connsiteY5" fmla="*/ 887927 h 1356013"/>
              <a:gd name="connsiteX6" fmla="*/ 8813718 w 10138369"/>
              <a:gd name="connsiteY6" fmla="*/ 1115298 h 1356013"/>
              <a:gd name="connsiteX7" fmla="*/ 967740 w 10138369"/>
              <a:gd name="connsiteY7" fmla="*/ 1257538 h 1356013"/>
              <a:gd name="connsiteX8" fmla="*/ 8849 w 10138369"/>
              <a:gd name="connsiteY8" fmla="*/ 1091127 h 1356013"/>
              <a:gd name="connsiteX9" fmla="*/ 539709 w 10138369"/>
              <a:gd name="connsiteY9" fmla="*/ 763311 h 1356013"/>
              <a:gd name="connsiteX0" fmla="*/ 539709 w 10138369"/>
              <a:gd name="connsiteY0" fmla="*/ 763311 h 1356013"/>
              <a:gd name="connsiteX1" fmla="*/ 0 w 10138369"/>
              <a:gd name="connsiteY1" fmla="*/ 175260 h 1356013"/>
              <a:gd name="connsiteX2" fmla="*/ 5654634 w 10138369"/>
              <a:gd name="connsiteY2" fmla="*/ 364330 h 1356013"/>
              <a:gd name="connsiteX3" fmla="*/ 9573178 w 10138369"/>
              <a:gd name="connsiteY3" fmla="*/ 0 h 1356013"/>
              <a:gd name="connsiteX4" fmla="*/ 9152849 w 10138369"/>
              <a:gd name="connsiteY4" fmla="*/ 537251 h 1356013"/>
              <a:gd name="connsiteX5" fmla="*/ 10138369 w 10138369"/>
              <a:gd name="connsiteY5" fmla="*/ 887927 h 1356013"/>
              <a:gd name="connsiteX6" fmla="*/ 8813718 w 10138369"/>
              <a:gd name="connsiteY6" fmla="*/ 1115298 h 1356013"/>
              <a:gd name="connsiteX7" fmla="*/ 967740 w 10138369"/>
              <a:gd name="connsiteY7" fmla="*/ 1257538 h 1356013"/>
              <a:gd name="connsiteX8" fmla="*/ 8849 w 10138369"/>
              <a:gd name="connsiteY8" fmla="*/ 1091127 h 1356013"/>
              <a:gd name="connsiteX9" fmla="*/ 539709 w 10138369"/>
              <a:gd name="connsiteY9" fmla="*/ 763311 h 13560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9481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286351"/>
              <a:gd name="connsiteX1" fmla="*/ 0 w 10214569"/>
              <a:gd name="connsiteY1" fmla="*/ 144780 h 1286351"/>
              <a:gd name="connsiteX2" fmla="*/ 5730834 w 10214569"/>
              <a:gd name="connsiteY2" fmla="*/ 394810 h 1286351"/>
              <a:gd name="connsiteX3" fmla="*/ 9664618 w 10214569"/>
              <a:gd name="connsiteY3" fmla="*/ 0 h 1286351"/>
              <a:gd name="connsiteX4" fmla="*/ 9229049 w 10214569"/>
              <a:gd name="connsiteY4" fmla="*/ 499151 h 1286351"/>
              <a:gd name="connsiteX5" fmla="*/ 10214569 w 10214569"/>
              <a:gd name="connsiteY5" fmla="*/ 849827 h 1286351"/>
              <a:gd name="connsiteX6" fmla="*/ 8889918 w 10214569"/>
              <a:gd name="connsiteY6" fmla="*/ 1077198 h 1286351"/>
              <a:gd name="connsiteX7" fmla="*/ 5205054 w 10214569"/>
              <a:gd name="connsiteY7" fmla="*/ 1286351 h 1286351"/>
              <a:gd name="connsiteX8" fmla="*/ 1043940 w 10214569"/>
              <a:gd name="connsiteY8" fmla="*/ 1219438 h 1286351"/>
              <a:gd name="connsiteX9" fmla="*/ 85049 w 10214569"/>
              <a:gd name="connsiteY9" fmla="*/ 1053027 h 1286351"/>
              <a:gd name="connsiteX10" fmla="*/ 615909 w 10214569"/>
              <a:gd name="connsiteY10" fmla="*/ 725211 h 1286351"/>
              <a:gd name="connsiteX0" fmla="*/ 615909 w 10214569"/>
              <a:gd name="connsiteY0" fmla="*/ 725211 h 1296445"/>
              <a:gd name="connsiteX1" fmla="*/ 0 w 10214569"/>
              <a:gd name="connsiteY1" fmla="*/ 144780 h 1296445"/>
              <a:gd name="connsiteX2" fmla="*/ 5730834 w 10214569"/>
              <a:gd name="connsiteY2" fmla="*/ 394810 h 1296445"/>
              <a:gd name="connsiteX3" fmla="*/ 9664618 w 10214569"/>
              <a:gd name="connsiteY3" fmla="*/ 0 h 1296445"/>
              <a:gd name="connsiteX4" fmla="*/ 9229049 w 10214569"/>
              <a:gd name="connsiteY4" fmla="*/ 499151 h 1296445"/>
              <a:gd name="connsiteX5" fmla="*/ 10214569 w 10214569"/>
              <a:gd name="connsiteY5" fmla="*/ 849827 h 1296445"/>
              <a:gd name="connsiteX6" fmla="*/ 8889918 w 10214569"/>
              <a:gd name="connsiteY6" fmla="*/ 1077198 h 1296445"/>
              <a:gd name="connsiteX7" fmla="*/ 5205054 w 10214569"/>
              <a:gd name="connsiteY7" fmla="*/ 1286351 h 1296445"/>
              <a:gd name="connsiteX8" fmla="*/ 1043940 w 10214569"/>
              <a:gd name="connsiteY8" fmla="*/ 1219438 h 1296445"/>
              <a:gd name="connsiteX9" fmla="*/ 85049 w 10214569"/>
              <a:gd name="connsiteY9" fmla="*/ 1053027 h 1296445"/>
              <a:gd name="connsiteX10" fmla="*/ 615909 w 10214569"/>
              <a:gd name="connsiteY10" fmla="*/ 725211 h 1296445"/>
              <a:gd name="connsiteX0" fmla="*/ 615909 w 10214569"/>
              <a:gd name="connsiteY0" fmla="*/ 725211 h 1296445"/>
              <a:gd name="connsiteX1" fmla="*/ 0 w 10214569"/>
              <a:gd name="connsiteY1" fmla="*/ 144780 h 1296445"/>
              <a:gd name="connsiteX2" fmla="*/ 5730834 w 10214569"/>
              <a:gd name="connsiteY2" fmla="*/ 394810 h 1296445"/>
              <a:gd name="connsiteX3" fmla="*/ 9664618 w 10214569"/>
              <a:gd name="connsiteY3" fmla="*/ 0 h 1296445"/>
              <a:gd name="connsiteX4" fmla="*/ 9229049 w 10214569"/>
              <a:gd name="connsiteY4" fmla="*/ 499151 h 1296445"/>
              <a:gd name="connsiteX5" fmla="*/ 10214569 w 10214569"/>
              <a:gd name="connsiteY5" fmla="*/ 849827 h 1296445"/>
              <a:gd name="connsiteX6" fmla="*/ 8889918 w 10214569"/>
              <a:gd name="connsiteY6" fmla="*/ 1077198 h 1296445"/>
              <a:gd name="connsiteX7" fmla="*/ 5205054 w 10214569"/>
              <a:gd name="connsiteY7" fmla="*/ 1286351 h 1296445"/>
              <a:gd name="connsiteX8" fmla="*/ 1043940 w 10214569"/>
              <a:gd name="connsiteY8" fmla="*/ 1219438 h 1296445"/>
              <a:gd name="connsiteX9" fmla="*/ 85049 w 10214569"/>
              <a:gd name="connsiteY9" fmla="*/ 1053027 h 1296445"/>
              <a:gd name="connsiteX10" fmla="*/ 615909 w 10214569"/>
              <a:gd name="connsiteY10" fmla="*/ 725211 h 1296445"/>
              <a:gd name="connsiteX0" fmla="*/ 615909 w 10214569"/>
              <a:gd name="connsiteY0" fmla="*/ 725211 h 1251663"/>
              <a:gd name="connsiteX1" fmla="*/ 0 w 10214569"/>
              <a:gd name="connsiteY1" fmla="*/ 144780 h 1251663"/>
              <a:gd name="connsiteX2" fmla="*/ 5730834 w 10214569"/>
              <a:gd name="connsiteY2" fmla="*/ 394810 h 1251663"/>
              <a:gd name="connsiteX3" fmla="*/ 9664618 w 10214569"/>
              <a:gd name="connsiteY3" fmla="*/ 0 h 1251663"/>
              <a:gd name="connsiteX4" fmla="*/ 9229049 w 10214569"/>
              <a:gd name="connsiteY4" fmla="*/ 499151 h 1251663"/>
              <a:gd name="connsiteX5" fmla="*/ 10214569 w 10214569"/>
              <a:gd name="connsiteY5" fmla="*/ 849827 h 1251663"/>
              <a:gd name="connsiteX6" fmla="*/ 8889918 w 10214569"/>
              <a:gd name="connsiteY6" fmla="*/ 1077198 h 1251663"/>
              <a:gd name="connsiteX7" fmla="*/ 5288874 w 10214569"/>
              <a:gd name="connsiteY7" fmla="*/ 1233011 h 1251663"/>
              <a:gd name="connsiteX8" fmla="*/ 1043940 w 10214569"/>
              <a:gd name="connsiteY8" fmla="*/ 1219438 h 1251663"/>
              <a:gd name="connsiteX9" fmla="*/ 85049 w 10214569"/>
              <a:gd name="connsiteY9" fmla="*/ 1053027 h 1251663"/>
              <a:gd name="connsiteX10" fmla="*/ 615909 w 10214569"/>
              <a:gd name="connsiteY10" fmla="*/ 725211 h 1251663"/>
              <a:gd name="connsiteX0" fmla="*/ 615909 w 10214569"/>
              <a:gd name="connsiteY0" fmla="*/ 725211 h 1324451"/>
              <a:gd name="connsiteX1" fmla="*/ 0 w 10214569"/>
              <a:gd name="connsiteY1" fmla="*/ 144780 h 1324451"/>
              <a:gd name="connsiteX2" fmla="*/ 5730834 w 10214569"/>
              <a:gd name="connsiteY2" fmla="*/ 394810 h 1324451"/>
              <a:gd name="connsiteX3" fmla="*/ 9664618 w 10214569"/>
              <a:gd name="connsiteY3" fmla="*/ 0 h 1324451"/>
              <a:gd name="connsiteX4" fmla="*/ 9229049 w 10214569"/>
              <a:gd name="connsiteY4" fmla="*/ 499151 h 1324451"/>
              <a:gd name="connsiteX5" fmla="*/ 10214569 w 10214569"/>
              <a:gd name="connsiteY5" fmla="*/ 849827 h 1324451"/>
              <a:gd name="connsiteX6" fmla="*/ 8889918 w 10214569"/>
              <a:gd name="connsiteY6" fmla="*/ 1077198 h 1324451"/>
              <a:gd name="connsiteX7" fmla="*/ 5220294 w 10214569"/>
              <a:gd name="connsiteY7" fmla="*/ 1324451 h 1324451"/>
              <a:gd name="connsiteX8" fmla="*/ 1043940 w 10214569"/>
              <a:gd name="connsiteY8" fmla="*/ 1219438 h 1324451"/>
              <a:gd name="connsiteX9" fmla="*/ 85049 w 10214569"/>
              <a:gd name="connsiteY9" fmla="*/ 1053027 h 1324451"/>
              <a:gd name="connsiteX10" fmla="*/ 615909 w 10214569"/>
              <a:gd name="connsiteY10" fmla="*/ 725211 h 132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4569" h="1324451">
                <a:moveTo>
                  <a:pt x="615909" y="725211"/>
                </a:moveTo>
                <a:cubicBezTo>
                  <a:pt x="615909" y="678194"/>
                  <a:pt x="417803" y="381000"/>
                  <a:pt x="0" y="144780"/>
                </a:cubicBezTo>
                <a:cubicBezTo>
                  <a:pt x="425767" y="141783"/>
                  <a:pt x="4116254" y="421480"/>
                  <a:pt x="5730834" y="394810"/>
                </a:cubicBezTo>
                <a:cubicBezTo>
                  <a:pt x="7345414" y="368140"/>
                  <a:pt x="9075232" y="117230"/>
                  <a:pt x="9664618" y="0"/>
                </a:cubicBezTo>
                <a:cubicBezTo>
                  <a:pt x="9124895" y="457200"/>
                  <a:pt x="9229049" y="452134"/>
                  <a:pt x="9229049" y="499151"/>
                </a:cubicBezTo>
                <a:cubicBezTo>
                  <a:pt x="9374676" y="656683"/>
                  <a:pt x="9591422" y="773575"/>
                  <a:pt x="10214569" y="849827"/>
                </a:cubicBezTo>
                <a:cubicBezTo>
                  <a:pt x="10214569" y="896844"/>
                  <a:pt x="8936935" y="1077198"/>
                  <a:pt x="8889918" y="1077198"/>
                </a:cubicBezTo>
                <a:cubicBezTo>
                  <a:pt x="8054999" y="1149952"/>
                  <a:pt x="6611777" y="1270264"/>
                  <a:pt x="5220294" y="1324451"/>
                </a:cubicBezTo>
                <a:lnTo>
                  <a:pt x="1043940" y="1219438"/>
                </a:lnTo>
                <a:cubicBezTo>
                  <a:pt x="996923" y="1219438"/>
                  <a:pt x="85049" y="1100044"/>
                  <a:pt x="85049" y="1053027"/>
                </a:cubicBezTo>
                <a:cubicBezTo>
                  <a:pt x="264542" y="956455"/>
                  <a:pt x="535476" y="897983"/>
                  <a:pt x="615909" y="725211"/>
                </a:cubicBezTo>
                <a:close/>
              </a:path>
            </a:pathLst>
          </a:custGeom>
          <a:solidFill>
            <a:srgbClr val="394241"/>
          </a:solidFill>
          <a:ln w="69850">
            <a:noFill/>
          </a:ln>
        </p:spPr>
        <p:txBody>
          <a:bodyPr wrap="square" rtlCol="0" anchor="ctr" anchorCtr="0">
            <a:noAutofit/>
          </a:bodyPr>
          <a:lstStyle/>
          <a:p>
            <a:pPr algn="ctr"/>
            <a:endParaRPr lang="hu-HU" sz="2400" dirty="0"/>
          </a:p>
          <a:p>
            <a:pPr algn="ctr"/>
            <a:r>
              <a:rPr lang="hu-HU" sz="2400" dirty="0">
                <a:solidFill>
                  <a:schemeClr val="bg1"/>
                </a:solidFill>
              </a:rPr>
              <a:t>Tudod-e?</a:t>
            </a:r>
          </a:p>
        </p:txBody>
      </p:sp>
      <p:graphicFrame>
        <p:nvGraphicFramePr>
          <p:cNvPr id="7" name="Objektum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10692661"/>
              </p:ext>
            </p:extLst>
          </p:nvPr>
        </p:nvGraphicFramePr>
        <p:xfrm>
          <a:off x="5428749" y="567816"/>
          <a:ext cx="1334502" cy="8029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61" name="CorelDRAW" r:id="rId5" imgW="3276529" imgH="2230520" progId="CorelDraw.Graphic.19">
                  <p:embed/>
                </p:oleObj>
              </mc:Choice>
              <mc:Fallback>
                <p:oleObj name="CorelDRAW" r:id="rId5" imgW="3276529" imgH="2230520" progId="CorelDraw.Graphic.19">
                  <p:embed/>
                  <p:pic>
                    <p:nvPicPr>
                      <p:cNvPr id="19" name="Objektum 18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428749" y="567816"/>
                        <a:ext cx="1334502" cy="80292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" name="Csoportba foglalás 9"/>
          <p:cNvGrpSpPr/>
          <p:nvPr/>
        </p:nvGrpSpPr>
        <p:grpSpPr>
          <a:xfrm>
            <a:off x="701381" y="2153757"/>
            <a:ext cx="10789238" cy="3634094"/>
            <a:chOff x="1059815" y="3948048"/>
            <a:chExt cx="10617200" cy="1594803"/>
          </a:xfrm>
        </p:grpSpPr>
        <p:graphicFrame>
          <p:nvGraphicFramePr>
            <p:cNvPr id="12" name="Objektum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245182355"/>
                </p:ext>
              </p:extLst>
            </p:nvPr>
          </p:nvGraphicFramePr>
          <p:xfrm>
            <a:off x="1059815" y="3948048"/>
            <a:ext cx="10617200" cy="159480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1562" name="CorelDRAW" r:id="rId7" imgW="3139560" imgH="783000" progId="CorelDraw.Graphic.19">
                    <p:embed/>
                  </p:oleObj>
                </mc:Choice>
                <mc:Fallback>
                  <p:oleObj name="CorelDRAW" r:id="rId7" imgW="3139560" imgH="783000" progId="CorelDraw.Graphic.19">
                    <p:embed/>
                    <p:pic>
                      <p:nvPicPr>
                        <p:cNvPr id="5" name="Objektum 4"/>
                        <p:cNvPicPr/>
                        <p:nvPr/>
                      </p:nvPicPr>
                      <p:blipFill>
                        <a:blip r:embed="rId4"/>
                        <a:stretch>
                          <a:fillRect/>
                        </a:stretch>
                      </p:blipFill>
                      <p:spPr>
                        <a:xfrm>
                          <a:off x="1059815" y="3948048"/>
                          <a:ext cx="10617200" cy="1594803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3" name="Szövegdoboz 12"/>
            <p:cNvSpPr txBox="1">
              <a:spLocks noChangeAspect="1"/>
            </p:cNvSpPr>
            <p:nvPr/>
          </p:nvSpPr>
          <p:spPr>
            <a:xfrm>
              <a:off x="1396051" y="4118505"/>
              <a:ext cx="10214569" cy="1341308"/>
            </a:xfrm>
            <a:custGeom>
              <a:avLst/>
              <a:gdLst>
                <a:gd name="connsiteX0" fmla="*/ 0 w 8737600"/>
                <a:gd name="connsiteY0" fmla="*/ 85131 h 510778"/>
                <a:gd name="connsiteX1" fmla="*/ 85131 w 8737600"/>
                <a:gd name="connsiteY1" fmla="*/ 0 h 510778"/>
                <a:gd name="connsiteX2" fmla="*/ 8652469 w 8737600"/>
                <a:gd name="connsiteY2" fmla="*/ 0 h 510778"/>
                <a:gd name="connsiteX3" fmla="*/ 8737600 w 8737600"/>
                <a:gd name="connsiteY3" fmla="*/ 85131 h 510778"/>
                <a:gd name="connsiteX4" fmla="*/ 8737600 w 8737600"/>
                <a:gd name="connsiteY4" fmla="*/ 425647 h 510778"/>
                <a:gd name="connsiteX5" fmla="*/ 8652469 w 8737600"/>
                <a:gd name="connsiteY5" fmla="*/ 510778 h 510778"/>
                <a:gd name="connsiteX6" fmla="*/ 85131 w 8737600"/>
                <a:gd name="connsiteY6" fmla="*/ 510778 h 510778"/>
                <a:gd name="connsiteX7" fmla="*/ 0 w 8737600"/>
                <a:gd name="connsiteY7" fmla="*/ 425647 h 510778"/>
                <a:gd name="connsiteX8" fmla="*/ 0 w 8737600"/>
                <a:gd name="connsiteY8" fmla="*/ 85131 h 510778"/>
                <a:gd name="connsiteX0" fmla="*/ 185464 w 8923064"/>
                <a:gd name="connsiteY0" fmla="*/ 1009691 h 1435338"/>
                <a:gd name="connsiteX1" fmla="*/ 6435 w 8923064"/>
                <a:gd name="connsiteY1" fmla="*/ 0 h 1435338"/>
                <a:gd name="connsiteX2" fmla="*/ 8837933 w 8923064"/>
                <a:gd name="connsiteY2" fmla="*/ 924560 h 1435338"/>
                <a:gd name="connsiteX3" fmla="*/ 8923064 w 8923064"/>
                <a:gd name="connsiteY3" fmla="*/ 1009691 h 1435338"/>
                <a:gd name="connsiteX4" fmla="*/ 8923064 w 8923064"/>
                <a:gd name="connsiteY4" fmla="*/ 1350207 h 1435338"/>
                <a:gd name="connsiteX5" fmla="*/ 8837933 w 8923064"/>
                <a:gd name="connsiteY5" fmla="*/ 1435338 h 1435338"/>
                <a:gd name="connsiteX6" fmla="*/ 270595 w 8923064"/>
                <a:gd name="connsiteY6" fmla="*/ 1435338 h 1435338"/>
                <a:gd name="connsiteX7" fmla="*/ 185464 w 8923064"/>
                <a:gd name="connsiteY7" fmla="*/ 1350207 h 1435338"/>
                <a:gd name="connsiteX8" fmla="*/ 185464 w 8923064"/>
                <a:gd name="connsiteY8" fmla="*/ 1009691 h 1435338"/>
                <a:gd name="connsiteX0" fmla="*/ 638549 w 8918949"/>
                <a:gd name="connsiteY0" fmla="*/ 562651 h 1435338"/>
                <a:gd name="connsiteX1" fmla="*/ 2320 w 8918949"/>
                <a:gd name="connsiteY1" fmla="*/ 0 h 1435338"/>
                <a:gd name="connsiteX2" fmla="*/ 8833818 w 8918949"/>
                <a:gd name="connsiteY2" fmla="*/ 924560 h 1435338"/>
                <a:gd name="connsiteX3" fmla="*/ 8918949 w 8918949"/>
                <a:gd name="connsiteY3" fmla="*/ 1009691 h 1435338"/>
                <a:gd name="connsiteX4" fmla="*/ 8918949 w 8918949"/>
                <a:gd name="connsiteY4" fmla="*/ 1350207 h 1435338"/>
                <a:gd name="connsiteX5" fmla="*/ 8833818 w 8918949"/>
                <a:gd name="connsiteY5" fmla="*/ 1435338 h 1435338"/>
                <a:gd name="connsiteX6" fmla="*/ 266480 w 8918949"/>
                <a:gd name="connsiteY6" fmla="*/ 1435338 h 1435338"/>
                <a:gd name="connsiteX7" fmla="*/ 181349 w 8918949"/>
                <a:gd name="connsiteY7" fmla="*/ 1350207 h 1435338"/>
                <a:gd name="connsiteX8" fmla="*/ 638549 w 8918949"/>
                <a:gd name="connsiteY8" fmla="*/ 562651 h 1435338"/>
                <a:gd name="connsiteX0" fmla="*/ 466568 w 8919688"/>
                <a:gd name="connsiteY0" fmla="*/ 664251 h 1435338"/>
                <a:gd name="connsiteX1" fmla="*/ 3059 w 8919688"/>
                <a:gd name="connsiteY1" fmla="*/ 0 h 1435338"/>
                <a:gd name="connsiteX2" fmla="*/ 8834557 w 8919688"/>
                <a:gd name="connsiteY2" fmla="*/ 924560 h 1435338"/>
                <a:gd name="connsiteX3" fmla="*/ 8919688 w 8919688"/>
                <a:gd name="connsiteY3" fmla="*/ 1009691 h 1435338"/>
                <a:gd name="connsiteX4" fmla="*/ 8919688 w 8919688"/>
                <a:gd name="connsiteY4" fmla="*/ 1350207 h 1435338"/>
                <a:gd name="connsiteX5" fmla="*/ 8834557 w 8919688"/>
                <a:gd name="connsiteY5" fmla="*/ 1435338 h 1435338"/>
                <a:gd name="connsiteX6" fmla="*/ 267219 w 8919688"/>
                <a:gd name="connsiteY6" fmla="*/ 1435338 h 1435338"/>
                <a:gd name="connsiteX7" fmla="*/ 182088 w 8919688"/>
                <a:gd name="connsiteY7" fmla="*/ 1350207 h 1435338"/>
                <a:gd name="connsiteX8" fmla="*/ 466568 w 8919688"/>
                <a:gd name="connsiteY8" fmla="*/ 664251 h 1435338"/>
                <a:gd name="connsiteX0" fmla="*/ 538480 w 8991600"/>
                <a:gd name="connsiteY0" fmla="*/ 664251 h 1435338"/>
                <a:gd name="connsiteX1" fmla="*/ 74971 w 8991600"/>
                <a:gd name="connsiteY1" fmla="*/ 0 h 1435338"/>
                <a:gd name="connsiteX2" fmla="*/ 8906469 w 8991600"/>
                <a:gd name="connsiteY2" fmla="*/ 924560 h 1435338"/>
                <a:gd name="connsiteX3" fmla="*/ 8991600 w 8991600"/>
                <a:gd name="connsiteY3" fmla="*/ 1009691 h 1435338"/>
                <a:gd name="connsiteX4" fmla="*/ 8991600 w 8991600"/>
                <a:gd name="connsiteY4" fmla="*/ 1350207 h 1435338"/>
                <a:gd name="connsiteX5" fmla="*/ 8906469 w 8991600"/>
                <a:gd name="connsiteY5" fmla="*/ 1435338 h 1435338"/>
                <a:gd name="connsiteX6" fmla="*/ 339131 w 8991600"/>
                <a:gd name="connsiteY6" fmla="*/ 1435338 h 1435338"/>
                <a:gd name="connsiteX7" fmla="*/ 0 w 8991600"/>
                <a:gd name="connsiteY7" fmla="*/ 953967 h 1435338"/>
                <a:gd name="connsiteX8" fmla="*/ 538480 w 8991600"/>
                <a:gd name="connsiteY8" fmla="*/ 664251 h 1435338"/>
                <a:gd name="connsiteX0" fmla="*/ 538480 w 8991600"/>
                <a:gd name="connsiteY0" fmla="*/ 664251 h 1435338"/>
                <a:gd name="connsiteX1" fmla="*/ 74971 w 8991600"/>
                <a:gd name="connsiteY1" fmla="*/ 0 h 1435338"/>
                <a:gd name="connsiteX2" fmla="*/ 8906469 w 8991600"/>
                <a:gd name="connsiteY2" fmla="*/ 924560 h 1435338"/>
                <a:gd name="connsiteX3" fmla="*/ 8991600 w 8991600"/>
                <a:gd name="connsiteY3" fmla="*/ 1009691 h 1435338"/>
                <a:gd name="connsiteX4" fmla="*/ 8991600 w 8991600"/>
                <a:gd name="connsiteY4" fmla="*/ 1350207 h 1435338"/>
                <a:gd name="connsiteX5" fmla="*/ 8906469 w 8991600"/>
                <a:gd name="connsiteY5" fmla="*/ 1435338 h 1435338"/>
                <a:gd name="connsiteX6" fmla="*/ 725211 w 8991600"/>
                <a:gd name="connsiteY6" fmla="*/ 1221978 h 1435338"/>
                <a:gd name="connsiteX7" fmla="*/ 0 w 8991600"/>
                <a:gd name="connsiteY7" fmla="*/ 953967 h 1435338"/>
                <a:gd name="connsiteX8" fmla="*/ 538480 w 8991600"/>
                <a:gd name="connsiteY8" fmla="*/ 664251 h 1435338"/>
                <a:gd name="connsiteX0" fmla="*/ 538480 w 8991600"/>
                <a:gd name="connsiteY0" fmla="*/ 664251 h 1435338"/>
                <a:gd name="connsiteX1" fmla="*/ 74971 w 8991600"/>
                <a:gd name="connsiteY1" fmla="*/ 0 h 1435338"/>
                <a:gd name="connsiteX2" fmla="*/ 8906469 w 8991600"/>
                <a:gd name="connsiteY2" fmla="*/ 924560 h 1435338"/>
                <a:gd name="connsiteX3" fmla="*/ 8991600 w 8991600"/>
                <a:gd name="connsiteY3" fmla="*/ 1009691 h 1435338"/>
                <a:gd name="connsiteX4" fmla="*/ 8991600 w 8991600"/>
                <a:gd name="connsiteY4" fmla="*/ 1350207 h 1435338"/>
                <a:gd name="connsiteX5" fmla="*/ 8906469 w 8991600"/>
                <a:gd name="connsiteY5" fmla="*/ 1435338 h 1435338"/>
                <a:gd name="connsiteX6" fmla="*/ 877611 w 8991600"/>
                <a:gd name="connsiteY6" fmla="*/ 1120378 h 1435338"/>
                <a:gd name="connsiteX7" fmla="*/ 0 w 8991600"/>
                <a:gd name="connsiteY7" fmla="*/ 953967 h 1435338"/>
                <a:gd name="connsiteX8" fmla="*/ 538480 w 8991600"/>
                <a:gd name="connsiteY8" fmla="*/ 664251 h 143533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168"/>
                <a:gd name="connsiteY0" fmla="*/ 796331 h 1567418"/>
                <a:gd name="connsiteX1" fmla="*/ 74971 w 9458168"/>
                <a:gd name="connsiteY1" fmla="*/ 132080 h 1567418"/>
                <a:gd name="connsiteX2" fmla="*/ 9455109 w 9458168"/>
                <a:gd name="connsiteY2" fmla="*/ 0 h 1567418"/>
                <a:gd name="connsiteX3" fmla="*/ 8991600 w 9458168"/>
                <a:gd name="connsiteY3" fmla="*/ 1141771 h 1567418"/>
                <a:gd name="connsiteX4" fmla="*/ 8991600 w 9458168"/>
                <a:gd name="connsiteY4" fmla="*/ 1482287 h 1567418"/>
                <a:gd name="connsiteX5" fmla="*/ 8906469 w 9458168"/>
                <a:gd name="connsiteY5" fmla="*/ 1567418 h 1567418"/>
                <a:gd name="connsiteX6" fmla="*/ 877611 w 9458168"/>
                <a:gd name="connsiteY6" fmla="*/ 1252458 h 1567418"/>
                <a:gd name="connsiteX7" fmla="*/ 0 w 9458168"/>
                <a:gd name="connsiteY7" fmla="*/ 1086047 h 1567418"/>
                <a:gd name="connsiteX8" fmla="*/ 538480 w 9458168"/>
                <a:gd name="connsiteY8" fmla="*/ 796331 h 1567418"/>
                <a:gd name="connsiteX0" fmla="*/ 538480 w 9458555"/>
                <a:gd name="connsiteY0" fmla="*/ 796331 h 1567418"/>
                <a:gd name="connsiteX1" fmla="*/ 74971 w 9458555"/>
                <a:gd name="connsiteY1" fmla="*/ 132080 h 1567418"/>
                <a:gd name="connsiteX2" fmla="*/ 9455109 w 9458555"/>
                <a:gd name="connsiteY2" fmla="*/ 0 h 1567418"/>
                <a:gd name="connsiteX3" fmla="*/ 9052560 w 9458555"/>
                <a:gd name="connsiteY3" fmla="*/ 501691 h 1567418"/>
                <a:gd name="connsiteX4" fmla="*/ 8991600 w 9458555"/>
                <a:gd name="connsiteY4" fmla="*/ 1482287 h 1567418"/>
                <a:gd name="connsiteX5" fmla="*/ 8906469 w 9458555"/>
                <a:gd name="connsiteY5" fmla="*/ 1567418 h 1567418"/>
                <a:gd name="connsiteX6" fmla="*/ 877611 w 9458555"/>
                <a:gd name="connsiteY6" fmla="*/ 1252458 h 1567418"/>
                <a:gd name="connsiteX7" fmla="*/ 0 w 9458555"/>
                <a:gd name="connsiteY7" fmla="*/ 1086047 h 1567418"/>
                <a:gd name="connsiteX8" fmla="*/ 538480 w 9458555"/>
                <a:gd name="connsiteY8" fmla="*/ 796331 h 1567418"/>
                <a:gd name="connsiteX0" fmla="*/ 538480 w 9680982"/>
                <a:gd name="connsiteY0" fmla="*/ 786171 h 1557258"/>
                <a:gd name="connsiteX1" fmla="*/ 74971 w 9680982"/>
                <a:gd name="connsiteY1" fmla="*/ 121920 h 1557258"/>
                <a:gd name="connsiteX2" fmla="*/ 9678629 w 9680982"/>
                <a:gd name="connsiteY2" fmla="*/ 0 h 1557258"/>
                <a:gd name="connsiteX3" fmla="*/ 9052560 w 9680982"/>
                <a:gd name="connsiteY3" fmla="*/ 491531 h 1557258"/>
                <a:gd name="connsiteX4" fmla="*/ 8991600 w 9680982"/>
                <a:gd name="connsiteY4" fmla="*/ 1472127 h 1557258"/>
                <a:gd name="connsiteX5" fmla="*/ 8906469 w 9680982"/>
                <a:gd name="connsiteY5" fmla="*/ 1557258 h 1557258"/>
                <a:gd name="connsiteX6" fmla="*/ 877611 w 9680982"/>
                <a:gd name="connsiteY6" fmla="*/ 1242298 h 1557258"/>
                <a:gd name="connsiteX7" fmla="*/ 0 w 9680982"/>
                <a:gd name="connsiteY7" fmla="*/ 1075887 h 1557258"/>
                <a:gd name="connsiteX8" fmla="*/ 538480 w 9680982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052560 w 10129520"/>
                <a:gd name="connsiteY3" fmla="*/ 49153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052560 w 10129520"/>
                <a:gd name="connsiteY3" fmla="*/ 49153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144000 w 10129520"/>
                <a:gd name="connsiteY3" fmla="*/ 52201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144000 w 10129520"/>
                <a:gd name="connsiteY3" fmla="*/ 52201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557258"/>
                <a:gd name="connsiteX1" fmla="*/ 74971 w 10129520"/>
                <a:gd name="connsiteY1" fmla="*/ 121920 h 1557258"/>
                <a:gd name="connsiteX2" fmla="*/ 9678629 w 10129520"/>
                <a:gd name="connsiteY2" fmla="*/ 0 h 1557258"/>
                <a:gd name="connsiteX3" fmla="*/ 9144000 w 10129520"/>
                <a:gd name="connsiteY3" fmla="*/ 522011 h 1557258"/>
                <a:gd name="connsiteX4" fmla="*/ 10129520 w 10129520"/>
                <a:gd name="connsiteY4" fmla="*/ 872687 h 1557258"/>
                <a:gd name="connsiteX5" fmla="*/ 8906469 w 10129520"/>
                <a:gd name="connsiteY5" fmla="*/ 1557258 h 1557258"/>
                <a:gd name="connsiteX6" fmla="*/ 877611 w 10129520"/>
                <a:gd name="connsiteY6" fmla="*/ 1242298 h 1557258"/>
                <a:gd name="connsiteX7" fmla="*/ 0 w 10129520"/>
                <a:gd name="connsiteY7" fmla="*/ 1075887 h 1557258"/>
                <a:gd name="connsiteX8" fmla="*/ 538480 w 10129520"/>
                <a:gd name="connsiteY8" fmla="*/ 786171 h 1557258"/>
                <a:gd name="connsiteX0" fmla="*/ 538480 w 10129520"/>
                <a:gd name="connsiteY0" fmla="*/ 786171 h 1242298"/>
                <a:gd name="connsiteX1" fmla="*/ 74971 w 10129520"/>
                <a:gd name="connsiteY1" fmla="*/ 121920 h 1242298"/>
                <a:gd name="connsiteX2" fmla="*/ 9678629 w 10129520"/>
                <a:gd name="connsiteY2" fmla="*/ 0 h 1242298"/>
                <a:gd name="connsiteX3" fmla="*/ 9144000 w 10129520"/>
                <a:gd name="connsiteY3" fmla="*/ 522011 h 1242298"/>
                <a:gd name="connsiteX4" fmla="*/ 10129520 w 10129520"/>
                <a:gd name="connsiteY4" fmla="*/ 872687 h 1242298"/>
                <a:gd name="connsiteX5" fmla="*/ 8804869 w 10129520"/>
                <a:gd name="connsiteY5" fmla="*/ 1100058 h 1242298"/>
                <a:gd name="connsiteX6" fmla="*/ 877611 w 10129520"/>
                <a:gd name="connsiteY6" fmla="*/ 1242298 h 1242298"/>
                <a:gd name="connsiteX7" fmla="*/ 0 w 10129520"/>
                <a:gd name="connsiteY7" fmla="*/ 1075887 h 1242298"/>
                <a:gd name="connsiteX8" fmla="*/ 538480 w 10129520"/>
                <a:gd name="connsiteY8" fmla="*/ 786171 h 1242298"/>
                <a:gd name="connsiteX0" fmla="*/ 538480 w 10129520"/>
                <a:gd name="connsiteY0" fmla="*/ 786171 h 1247460"/>
                <a:gd name="connsiteX1" fmla="*/ 74971 w 10129520"/>
                <a:gd name="connsiteY1" fmla="*/ 121920 h 1247460"/>
                <a:gd name="connsiteX2" fmla="*/ 9678629 w 10129520"/>
                <a:gd name="connsiteY2" fmla="*/ 0 h 1247460"/>
                <a:gd name="connsiteX3" fmla="*/ 9144000 w 10129520"/>
                <a:gd name="connsiteY3" fmla="*/ 522011 h 1247460"/>
                <a:gd name="connsiteX4" fmla="*/ 10129520 w 10129520"/>
                <a:gd name="connsiteY4" fmla="*/ 872687 h 1247460"/>
                <a:gd name="connsiteX5" fmla="*/ 8804869 w 10129520"/>
                <a:gd name="connsiteY5" fmla="*/ 1100058 h 1247460"/>
                <a:gd name="connsiteX6" fmla="*/ 877611 w 10129520"/>
                <a:gd name="connsiteY6" fmla="*/ 1242298 h 1247460"/>
                <a:gd name="connsiteX7" fmla="*/ 0 w 10129520"/>
                <a:gd name="connsiteY7" fmla="*/ 1075887 h 1247460"/>
                <a:gd name="connsiteX8" fmla="*/ 538480 w 10129520"/>
                <a:gd name="connsiteY8" fmla="*/ 786171 h 1247460"/>
                <a:gd name="connsiteX0" fmla="*/ 538480 w 10129520"/>
                <a:gd name="connsiteY0" fmla="*/ 786171 h 1247460"/>
                <a:gd name="connsiteX1" fmla="*/ 74971 w 10129520"/>
                <a:gd name="connsiteY1" fmla="*/ 121920 h 1247460"/>
                <a:gd name="connsiteX2" fmla="*/ 9678629 w 10129520"/>
                <a:gd name="connsiteY2" fmla="*/ 0 h 1247460"/>
                <a:gd name="connsiteX3" fmla="*/ 9144000 w 10129520"/>
                <a:gd name="connsiteY3" fmla="*/ 522011 h 1247460"/>
                <a:gd name="connsiteX4" fmla="*/ 10129520 w 10129520"/>
                <a:gd name="connsiteY4" fmla="*/ 872687 h 1247460"/>
                <a:gd name="connsiteX5" fmla="*/ 8804869 w 10129520"/>
                <a:gd name="connsiteY5" fmla="*/ 1100058 h 1247460"/>
                <a:gd name="connsiteX6" fmla="*/ 958891 w 10129520"/>
                <a:gd name="connsiteY6" fmla="*/ 1242298 h 1247460"/>
                <a:gd name="connsiteX7" fmla="*/ 0 w 10129520"/>
                <a:gd name="connsiteY7" fmla="*/ 1075887 h 1247460"/>
                <a:gd name="connsiteX8" fmla="*/ 538480 w 10129520"/>
                <a:gd name="connsiteY8" fmla="*/ 786171 h 1247460"/>
                <a:gd name="connsiteX0" fmla="*/ 538480 w 10129520"/>
                <a:gd name="connsiteY0" fmla="*/ 786171 h 1340773"/>
                <a:gd name="connsiteX1" fmla="*/ 74971 w 10129520"/>
                <a:gd name="connsiteY1" fmla="*/ 121920 h 1340773"/>
                <a:gd name="connsiteX2" fmla="*/ 9678629 w 10129520"/>
                <a:gd name="connsiteY2" fmla="*/ 0 h 1340773"/>
                <a:gd name="connsiteX3" fmla="*/ 9144000 w 10129520"/>
                <a:gd name="connsiteY3" fmla="*/ 522011 h 1340773"/>
                <a:gd name="connsiteX4" fmla="*/ 10129520 w 10129520"/>
                <a:gd name="connsiteY4" fmla="*/ 872687 h 1340773"/>
                <a:gd name="connsiteX5" fmla="*/ 8804869 w 10129520"/>
                <a:gd name="connsiteY5" fmla="*/ 1100058 h 1340773"/>
                <a:gd name="connsiteX6" fmla="*/ 958891 w 10129520"/>
                <a:gd name="connsiteY6" fmla="*/ 1242298 h 1340773"/>
                <a:gd name="connsiteX7" fmla="*/ 0 w 10129520"/>
                <a:gd name="connsiteY7" fmla="*/ 1075887 h 1340773"/>
                <a:gd name="connsiteX8" fmla="*/ 538480 w 10129520"/>
                <a:gd name="connsiteY8" fmla="*/ 786171 h 1340773"/>
                <a:gd name="connsiteX0" fmla="*/ 549978 w 10141018"/>
                <a:gd name="connsiteY0" fmla="*/ 786171 h 1340773"/>
                <a:gd name="connsiteX1" fmla="*/ 2649 w 10141018"/>
                <a:gd name="connsiteY1" fmla="*/ 160020 h 1340773"/>
                <a:gd name="connsiteX2" fmla="*/ 9690127 w 10141018"/>
                <a:gd name="connsiteY2" fmla="*/ 0 h 1340773"/>
                <a:gd name="connsiteX3" fmla="*/ 9155498 w 10141018"/>
                <a:gd name="connsiteY3" fmla="*/ 522011 h 1340773"/>
                <a:gd name="connsiteX4" fmla="*/ 10141018 w 10141018"/>
                <a:gd name="connsiteY4" fmla="*/ 872687 h 1340773"/>
                <a:gd name="connsiteX5" fmla="*/ 8816367 w 10141018"/>
                <a:gd name="connsiteY5" fmla="*/ 1100058 h 1340773"/>
                <a:gd name="connsiteX6" fmla="*/ 970389 w 10141018"/>
                <a:gd name="connsiteY6" fmla="*/ 1242298 h 1340773"/>
                <a:gd name="connsiteX7" fmla="*/ 11498 w 10141018"/>
                <a:gd name="connsiteY7" fmla="*/ 1075887 h 1340773"/>
                <a:gd name="connsiteX8" fmla="*/ 549978 w 10141018"/>
                <a:gd name="connsiteY8" fmla="*/ 786171 h 1340773"/>
                <a:gd name="connsiteX0" fmla="*/ 549978 w 10141018"/>
                <a:gd name="connsiteY0" fmla="*/ 786898 h 1341500"/>
                <a:gd name="connsiteX1" fmla="*/ 2649 w 10141018"/>
                <a:gd name="connsiteY1" fmla="*/ 160747 h 1341500"/>
                <a:gd name="connsiteX2" fmla="*/ 5619183 w 10141018"/>
                <a:gd name="connsiteY2" fmla="*/ 403157 h 1341500"/>
                <a:gd name="connsiteX3" fmla="*/ 9690127 w 10141018"/>
                <a:gd name="connsiteY3" fmla="*/ 727 h 1341500"/>
                <a:gd name="connsiteX4" fmla="*/ 9155498 w 10141018"/>
                <a:gd name="connsiteY4" fmla="*/ 522738 h 1341500"/>
                <a:gd name="connsiteX5" fmla="*/ 10141018 w 10141018"/>
                <a:gd name="connsiteY5" fmla="*/ 873414 h 1341500"/>
                <a:gd name="connsiteX6" fmla="*/ 8816367 w 10141018"/>
                <a:gd name="connsiteY6" fmla="*/ 1100785 h 1341500"/>
                <a:gd name="connsiteX7" fmla="*/ 970389 w 10141018"/>
                <a:gd name="connsiteY7" fmla="*/ 1243025 h 1341500"/>
                <a:gd name="connsiteX8" fmla="*/ 11498 w 10141018"/>
                <a:gd name="connsiteY8" fmla="*/ 1076614 h 1341500"/>
                <a:gd name="connsiteX9" fmla="*/ 549978 w 10141018"/>
                <a:gd name="connsiteY9" fmla="*/ 786898 h 1341500"/>
                <a:gd name="connsiteX0" fmla="*/ 549978 w 10141018"/>
                <a:gd name="connsiteY0" fmla="*/ 787007 h 1341609"/>
                <a:gd name="connsiteX1" fmla="*/ 2649 w 10141018"/>
                <a:gd name="connsiteY1" fmla="*/ 160856 h 1341609"/>
                <a:gd name="connsiteX2" fmla="*/ 5657283 w 10141018"/>
                <a:gd name="connsiteY2" fmla="*/ 349926 h 1341609"/>
                <a:gd name="connsiteX3" fmla="*/ 9690127 w 10141018"/>
                <a:gd name="connsiteY3" fmla="*/ 836 h 1341609"/>
                <a:gd name="connsiteX4" fmla="*/ 9155498 w 10141018"/>
                <a:gd name="connsiteY4" fmla="*/ 522847 h 1341609"/>
                <a:gd name="connsiteX5" fmla="*/ 10141018 w 10141018"/>
                <a:gd name="connsiteY5" fmla="*/ 873523 h 1341609"/>
                <a:gd name="connsiteX6" fmla="*/ 8816367 w 10141018"/>
                <a:gd name="connsiteY6" fmla="*/ 1100894 h 1341609"/>
                <a:gd name="connsiteX7" fmla="*/ 970389 w 10141018"/>
                <a:gd name="connsiteY7" fmla="*/ 1243134 h 1341609"/>
                <a:gd name="connsiteX8" fmla="*/ 11498 w 10141018"/>
                <a:gd name="connsiteY8" fmla="*/ 1076723 h 1341609"/>
                <a:gd name="connsiteX9" fmla="*/ 549978 w 10141018"/>
                <a:gd name="connsiteY9" fmla="*/ 787007 h 1341609"/>
                <a:gd name="connsiteX0" fmla="*/ 549978 w 10141018"/>
                <a:gd name="connsiteY0" fmla="*/ 787007 h 1341609"/>
                <a:gd name="connsiteX1" fmla="*/ 2649 w 10141018"/>
                <a:gd name="connsiteY1" fmla="*/ 160856 h 1341609"/>
                <a:gd name="connsiteX2" fmla="*/ 5657283 w 10141018"/>
                <a:gd name="connsiteY2" fmla="*/ 349926 h 1341609"/>
                <a:gd name="connsiteX3" fmla="*/ 9690127 w 10141018"/>
                <a:gd name="connsiteY3" fmla="*/ 836 h 1341609"/>
                <a:gd name="connsiteX4" fmla="*/ 9155498 w 10141018"/>
                <a:gd name="connsiteY4" fmla="*/ 522847 h 1341609"/>
                <a:gd name="connsiteX5" fmla="*/ 10141018 w 10141018"/>
                <a:gd name="connsiteY5" fmla="*/ 873523 h 1341609"/>
                <a:gd name="connsiteX6" fmla="*/ 8816367 w 10141018"/>
                <a:gd name="connsiteY6" fmla="*/ 1100894 h 1341609"/>
                <a:gd name="connsiteX7" fmla="*/ 970389 w 10141018"/>
                <a:gd name="connsiteY7" fmla="*/ 1243134 h 1341609"/>
                <a:gd name="connsiteX8" fmla="*/ 11498 w 10141018"/>
                <a:gd name="connsiteY8" fmla="*/ 1076723 h 1341609"/>
                <a:gd name="connsiteX9" fmla="*/ 549978 w 10141018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47329 w 10138369"/>
                <a:gd name="connsiteY0" fmla="*/ 7870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47329 w 10138369"/>
                <a:gd name="connsiteY9" fmla="*/ 787007 h 1341609"/>
                <a:gd name="connsiteX0" fmla="*/ 539709 w 10138369"/>
                <a:gd name="connsiteY0" fmla="*/ 748907 h 1341609"/>
                <a:gd name="connsiteX1" fmla="*/ 0 w 10138369"/>
                <a:gd name="connsiteY1" fmla="*/ 160856 h 1341609"/>
                <a:gd name="connsiteX2" fmla="*/ 5654634 w 10138369"/>
                <a:gd name="connsiteY2" fmla="*/ 349926 h 1341609"/>
                <a:gd name="connsiteX3" fmla="*/ 9687478 w 10138369"/>
                <a:gd name="connsiteY3" fmla="*/ 836 h 1341609"/>
                <a:gd name="connsiteX4" fmla="*/ 9152849 w 10138369"/>
                <a:gd name="connsiteY4" fmla="*/ 522847 h 1341609"/>
                <a:gd name="connsiteX5" fmla="*/ 10138369 w 10138369"/>
                <a:gd name="connsiteY5" fmla="*/ 873523 h 1341609"/>
                <a:gd name="connsiteX6" fmla="*/ 8813718 w 10138369"/>
                <a:gd name="connsiteY6" fmla="*/ 1100894 h 1341609"/>
                <a:gd name="connsiteX7" fmla="*/ 967740 w 10138369"/>
                <a:gd name="connsiteY7" fmla="*/ 1243134 h 1341609"/>
                <a:gd name="connsiteX8" fmla="*/ 8849 w 10138369"/>
                <a:gd name="connsiteY8" fmla="*/ 1076723 h 1341609"/>
                <a:gd name="connsiteX9" fmla="*/ 539709 w 10138369"/>
                <a:gd name="connsiteY9" fmla="*/ 748907 h 1341609"/>
                <a:gd name="connsiteX0" fmla="*/ 539709 w 10138369"/>
                <a:gd name="connsiteY0" fmla="*/ 764113 h 1356815"/>
                <a:gd name="connsiteX1" fmla="*/ 0 w 10138369"/>
                <a:gd name="connsiteY1" fmla="*/ 176062 h 1356815"/>
                <a:gd name="connsiteX2" fmla="*/ 5654634 w 10138369"/>
                <a:gd name="connsiteY2" fmla="*/ 365132 h 1356815"/>
                <a:gd name="connsiteX3" fmla="*/ 9573178 w 10138369"/>
                <a:gd name="connsiteY3" fmla="*/ 802 h 1356815"/>
                <a:gd name="connsiteX4" fmla="*/ 9152849 w 10138369"/>
                <a:gd name="connsiteY4" fmla="*/ 538053 h 1356815"/>
                <a:gd name="connsiteX5" fmla="*/ 10138369 w 10138369"/>
                <a:gd name="connsiteY5" fmla="*/ 888729 h 1356815"/>
                <a:gd name="connsiteX6" fmla="*/ 8813718 w 10138369"/>
                <a:gd name="connsiteY6" fmla="*/ 1116100 h 1356815"/>
                <a:gd name="connsiteX7" fmla="*/ 967740 w 10138369"/>
                <a:gd name="connsiteY7" fmla="*/ 1258340 h 1356815"/>
                <a:gd name="connsiteX8" fmla="*/ 8849 w 10138369"/>
                <a:gd name="connsiteY8" fmla="*/ 1091929 h 1356815"/>
                <a:gd name="connsiteX9" fmla="*/ 539709 w 10138369"/>
                <a:gd name="connsiteY9" fmla="*/ 764113 h 1356815"/>
                <a:gd name="connsiteX0" fmla="*/ 539709 w 10138369"/>
                <a:gd name="connsiteY0" fmla="*/ 763311 h 1356013"/>
                <a:gd name="connsiteX1" fmla="*/ 0 w 10138369"/>
                <a:gd name="connsiteY1" fmla="*/ 175260 h 1356013"/>
                <a:gd name="connsiteX2" fmla="*/ 5654634 w 10138369"/>
                <a:gd name="connsiteY2" fmla="*/ 364330 h 1356013"/>
                <a:gd name="connsiteX3" fmla="*/ 9573178 w 10138369"/>
                <a:gd name="connsiteY3" fmla="*/ 0 h 1356013"/>
                <a:gd name="connsiteX4" fmla="*/ 9152849 w 10138369"/>
                <a:gd name="connsiteY4" fmla="*/ 537251 h 1356013"/>
                <a:gd name="connsiteX5" fmla="*/ 10138369 w 10138369"/>
                <a:gd name="connsiteY5" fmla="*/ 887927 h 1356013"/>
                <a:gd name="connsiteX6" fmla="*/ 8813718 w 10138369"/>
                <a:gd name="connsiteY6" fmla="*/ 1115298 h 1356013"/>
                <a:gd name="connsiteX7" fmla="*/ 967740 w 10138369"/>
                <a:gd name="connsiteY7" fmla="*/ 1257538 h 1356013"/>
                <a:gd name="connsiteX8" fmla="*/ 8849 w 10138369"/>
                <a:gd name="connsiteY8" fmla="*/ 1091127 h 1356013"/>
                <a:gd name="connsiteX9" fmla="*/ 539709 w 10138369"/>
                <a:gd name="connsiteY9" fmla="*/ 763311 h 1356013"/>
                <a:gd name="connsiteX0" fmla="*/ 539709 w 10138369"/>
                <a:gd name="connsiteY0" fmla="*/ 763311 h 1356013"/>
                <a:gd name="connsiteX1" fmla="*/ 0 w 10138369"/>
                <a:gd name="connsiteY1" fmla="*/ 175260 h 1356013"/>
                <a:gd name="connsiteX2" fmla="*/ 5654634 w 10138369"/>
                <a:gd name="connsiteY2" fmla="*/ 364330 h 1356013"/>
                <a:gd name="connsiteX3" fmla="*/ 9573178 w 10138369"/>
                <a:gd name="connsiteY3" fmla="*/ 0 h 1356013"/>
                <a:gd name="connsiteX4" fmla="*/ 9152849 w 10138369"/>
                <a:gd name="connsiteY4" fmla="*/ 537251 h 1356013"/>
                <a:gd name="connsiteX5" fmla="*/ 10138369 w 10138369"/>
                <a:gd name="connsiteY5" fmla="*/ 887927 h 1356013"/>
                <a:gd name="connsiteX6" fmla="*/ 8813718 w 10138369"/>
                <a:gd name="connsiteY6" fmla="*/ 1115298 h 1356013"/>
                <a:gd name="connsiteX7" fmla="*/ 967740 w 10138369"/>
                <a:gd name="connsiteY7" fmla="*/ 1257538 h 1356013"/>
                <a:gd name="connsiteX8" fmla="*/ 8849 w 10138369"/>
                <a:gd name="connsiteY8" fmla="*/ 1091127 h 1356013"/>
                <a:gd name="connsiteX9" fmla="*/ 539709 w 10138369"/>
                <a:gd name="connsiteY9" fmla="*/ 763311 h 1356013"/>
                <a:gd name="connsiteX0" fmla="*/ 539709 w 10138369"/>
                <a:gd name="connsiteY0" fmla="*/ 725211 h 1317913"/>
                <a:gd name="connsiteX1" fmla="*/ 0 w 10138369"/>
                <a:gd name="connsiteY1" fmla="*/ 137160 h 1317913"/>
                <a:gd name="connsiteX2" fmla="*/ 5654634 w 10138369"/>
                <a:gd name="connsiteY2" fmla="*/ 326230 h 1317913"/>
                <a:gd name="connsiteX3" fmla="*/ 9588418 w 10138369"/>
                <a:gd name="connsiteY3" fmla="*/ 0 h 1317913"/>
                <a:gd name="connsiteX4" fmla="*/ 9152849 w 10138369"/>
                <a:gd name="connsiteY4" fmla="*/ 499151 h 1317913"/>
                <a:gd name="connsiteX5" fmla="*/ 10138369 w 10138369"/>
                <a:gd name="connsiteY5" fmla="*/ 849827 h 1317913"/>
                <a:gd name="connsiteX6" fmla="*/ 8813718 w 10138369"/>
                <a:gd name="connsiteY6" fmla="*/ 1077198 h 1317913"/>
                <a:gd name="connsiteX7" fmla="*/ 967740 w 10138369"/>
                <a:gd name="connsiteY7" fmla="*/ 1219438 h 1317913"/>
                <a:gd name="connsiteX8" fmla="*/ 8849 w 10138369"/>
                <a:gd name="connsiteY8" fmla="*/ 1053027 h 1317913"/>
                <a:gd name="connsiteX9" fmla="*/ 539709 w 10138369"/>
                <a:gd name="connsiteY9" fmla="*/ 725211 h 1317913"/>
                <a:gd name="connsiteX0" fmla="*/ 539709 w 10138369"/>
                <a:gd name="connsiteY0" fmla="*/ 725211 h 1317913"/>
                <a:gd name="connsiteX1" fmla="*/ 0 w 10138369"/>
                <a:gd name="connsiteY1" fmla="*/ 137160 h 1317913"/>
                <a:gd name="connsiteX2" fmla="*/ 5654634 w 10138369"/>
                <a:gd name="connsiteY2" fmla="*/ 326230 h 1317913"/>
                <a:gd name="connsiteX3" fmla="*/ 9588418 w 10138369"/>
                <a:gd name="connsiteY3" fmla="*/ 0 h 1317913"/>
                <a:gd name="connsiteX4" fmla="*/ 9152849 w 10138369"/>
                <a:gd name="connsiteY4" fmla="*/ 499151 h 1317913"/>
                <a:gd name="connsiteX5" fmla="*/ 10138369 w 10138369"/>
                <a:gd name="connsiteY5" fmla="*/ 849827 h 1317913"/>
                <a:gd name="connsiteX6" fmla="*/ 8813718 w 10138369"/>
                <a:gd name="connsiteY6" fmla="*/ 1077198 h 1317913"/>
                <a:gd name="connsiteX7" fmla="*/ 967740 w 10138369"/>
                <a:gd name="connsiteY7" fmla="*/ 1219438 h 1317913"/>
                <a:gd name="connsiteX8" fmla="*/ 8849 w 10138369"/>
                <a:gd name="connsiteY8" fmla="*/ 1053027 h 1317913"/>
                <a:gd name="connsiteX9" fmla="*/ 539709 w 10138369"/>
                <a:gd name="connsiteY9" fmla="*/ 725211 h 1317913"/>
                <a:gd name="connsiteX0" fmla="*/ 539709 w 10138369"/>
                <a:gd name="connsiteY0" fmla="*/ 725211 h 1317913"/>
                <a:gd name="connsiteX1" fmla="*/ 0 w 10138369"/>
                <a:gd name="connsiteY1" fmla="*/ 137160 h 1317913"/>
                <a:gd name="connsiteX2" fmla="*/ 5654634 w 10138369"/>
                <a:gd name="connsiteY2" fmla="*/ 326230 h 1317913"/>
                <a:gd name="connsiteX3" fmla="*/ 9588418 w 10138369"/>
                <a:gd name="connsiteY3" fmla="*/ 0 h 1317913"/>
                <a:gd name="connsiteX4" fmla="*/ 9152849 w 10138369"/>
                <a:gd name="connsiteY4" fmla="*/ 499151 h 1317913"/>
                <a:gd name="connsiteX5" fmla="*/ 10138369 w 10138369"/>
                <a:gd name="connsiteY5" fmla="*/ 849827 h 1317913"/>
                <a:gd name="connsiteX6" fmla="*/ 8813718 w 10138369"/>
                <a:gd name="connsiteY6" fmla="*/ 1077198 h 1317913"/>
                <a:gd name="connsiteX7" fmla="*/ 967740 w 10138369"/>
                <a:gd name="connsiteY7" fmla="*/ 1219438 h 1317913"/>
                <a:gd name="connsiteX8" fmla="*/ 8849 w 10138369"/>
                <a:gd name="connsiteY8" fmla="*/ 1053027 h 1317913"/>
                <a:gd name="connsiteX9" fmla="*/ 539709 w 101383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2623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317913"/>
                <a:gd name="connsiteX1" fmla="*/ 0 w 10214569"/>
                <a:gd name="connsiteY1" fmla="*/ 144780 h 1317913"/>
                <a:gd name="connsiteX2" fmla="*/ 5730834 w 10214569"/>
                <a:gd name="connsiteY2" fmla="*/ 394810 h 1317913"/>
                <a:gd name="connsiteX3" fmla="*/ 9664618 w 10214569"/>
                <a:gd name="connsiteY3" fmla="*/ 0 h 1317913"/>
                <a:gd name="connsiteX4" fmla="*/ 9229049 w 10214569"/>
                <a:gd name="connsiteY4" fmla="*/ 499151 h 1317913"/>
                <a:gd name="connsiteX5" fmla="*/ 10214569 w 10214569"/>
                <a:gd name="connsiteY5" fmla="*/ 849827 h 1317913"/>
                <a:gd name="connsiteX6" fmla="*/ 8889918 w 10214569"/>
                <a:gd name="connsiteY6" fmla="*/ 1077198 h 1317913"/>
                <a:gd name="connsiteX7" fmla="*/ 1043940 w 10214569"/>
                <a:gd name="connsiteY7" fmla="*/ 1219438 h 1317913"/>
                <a:gd name="connsiteX8" fmla="*/ 85049 w 10214569"/>
                <a:gd name="connsiteY8" fmla="*/ 1053027 h 1317913"/>
                <a:gd name="connsiteX9" fmla="*/ 615909 w 10214569"/>
                <a:gd name="connsiteY9" fmla="*/ 725211 h 1317913"/>
                <a:gd name="connsiteX0" fmla="*/ 615909 w 10214569"/>
                <a:gd name="connsiteY0" fmla="*/ 725211 h 1286351"/>
                <a:gd name="connsiteX1" fmla="*/ 0 w 10214569"/>
                <a:gd name="connsiteY1" fmla="*/ 144780 h 1286351"/>
                <a:gd name="connsiteX2" fmla="*/ 5730834 w 10214569"/>
                <a:gd name="connsiteY2" fmla="*/ 394810 h 1286351"/>
                <a:gd name="connsiteX3" fmla="*/ 9664618 w 10214569"/>
                <a:gd name="connsiteY3" fmla="*/ 0 h 1286351"/>
                <a:gd name="connsiteX4" fmla="*/ 9229049 w 10214569"/>
                <a:gd name="connsiteY4" fmla="*/ 499151 h 1286351"/>
                <a:gd name="connsiteX5" fmla="*/ 10214569 w 10214569"/>
                <a:gd name="connsiteY5" fmla="*/ 849827 h 1286351"/>
                <a:gd name="connsiteX6" fmla="*/ 8889918 w 10214569"/>
                <a:gd name="connsiteY6" fmla="*/ 1077198 h 1286351"/>
                <a:gd name="connsiteX7" fmla="*/ 5205054 w 10214569"/>
                <a:gd name="connsiteY7" fmla="*/ 1286351 h 1286351"/>
                <a:gd name="connsiteX8" fmla="*/ 1043940 w 10214569"/>
                <a:gd name="connsiteY8" fmla="*/ 1219438 h 1286351"/>
                <a:gd name="connsiteX9" fmla="*/ 85049 w 10214569"/>
                <a:gd name="connsiteY9" fmla="*/ 1053027 h 1286351"/>
                <a:gd name="connsiteX10" fmla="*/ 615909 w 10214569"/>
                <a:gd name="connsiteY10" fmla="*/ 725211 h 1286351"/>
                <a:gd name="connsiteX0" fmla="*/ 615909 w 10214569"/>
                <a:gd name="connsiteY0" fmla="*/ 725211 h 1296445"/>
                <a:gd name="connsiteX1" fmla="*/ 0 w 10214569"/>
                <a:gd name="connsiteY1" fmla="*/ 144780 h 1296445"/>
                <a:gd name="connsiteX2" fmla="*/ 5730834 w 10214569"/>
                <a:gd name="connsiteY2" fmla="*/ 394810 h 1296445"/>
                <a:gd name="connsiteX3" fmla="*/ 9664618 w 10214569"/>
                <a:gd name="connsiteY3" fmla="*/ 0 h 1296445"/>
                <a:gd name="connsiteX4" fmla="*/ 9229049 w 10214569"/>
                <a:gd name="connsiteY4" fmla="*/ 499151 h 1296445"/>
                <a:gd name="connsiteX5" fmla="*/ 10214569 w 10214569"/>
                <a:gd name="connsiteY5" fmla="*/ 849827 h 1296445"/>
                <a:gd name="connsiteX6" fmla="*/ 8889918 w 10214569"/>
                <a:gd name="connsiteY6" fmla="*/ 1077198 h 1296445"/>
                <a:gd name="connsiteX7" fmla="*/ 5205054 w 10214569"/>
                <a:gd name="connsiteY7" fmla="*/ 1286351 h 1296445"/>
                <a:gd name="connsiteX8" fmla="*/ 1043940 w 10214569"/>
                <a:gd name="connsiteY8" fmla="*/ 1219438 h 1296445"/>
                <a:gd name="connsiteX9" fmla="*/ 85049 w 10214569"/>
                <a:gd name="connsiteY9" fmla="*/ 1053027 h 1296445"/>
                <a:gd name="connsiteX10" fmla="*/ 615909 w 10214569"/>
                <a:gd name="connsiteY10" fmla="*/ 725211 h 1296445"/>
                <a:gd name="connsiteX0" fmla="*/ 615909 w 10214569"/>
                <a:gd name="connsiteY0" fmla="*/ 725211 h 1296445"/>
                <a:gd name="connsiteX1" fmla="*/ 0 w 10214569"/>
                <a:gd name="connsiteY1" fmla="*/ 144780 h 1296445"/>
                <a:gd name="connsiteX2" fmla="*/ 5730834 w 10214569"/>
                <a:gd name="connsiteY2" fmla="*/ 394810 h 1296445"/>
                <a:gd name="connsiteX3" fmla="*/ 9664618 w 10214569"/>
                <a:gd name="connsiteY3" fmla="*/ 0 h 1296445"/>
                <a:gd name="connsiteX4" fmla="*/ 9229049 w 10214569"/>
                <a:gd name="connsiteY4" fmla="*/ 499151 h 1296445"/>
                <a:gd name="connsiteX5" fmla="*/ 10214569 w 10214569"/>
                <a:gd name="connsiteY5" fmla="*/ 849827 h 1296445"/>
                <a:gd name="connsiteX6" fmla="*/ 8889918 w 10214569"/>
                <a:gd name="connsiteY6" fmla="*/ 1077198 h 1296445"/>
                <a:gd name="connsiteX7" fmla="*/ 5205054 w 10214569"/>
                <a:gd name="connsiteY7" fmla="*/ 1286351 h 1296445"/>
                <a:gd name="connsiteX8" fmla="*/ 1043940 w 10214569"/>
                <a:gd name="connsiteY8" fmla="*/ 1219438 h 1296445"/>
                <a:gd name="connsiteX9" fmla="*/ 85049 w 10214569"/>
                <a:gd name="connsiteY9" fmla="*/ 1053027 h 1296445"/>
                <a:gd name="connsiteX10" fmla="*/ 615909 w 10214569"/>
                <a:gd name="connsiteY10" fmla="*/ 725211 h 1296445"/>
                <a:gd name="connsiteX0" fmla="*/ 615909 w 10214569"/>
                <a:gd name="connsiteY0" fmla="*/ 725211 h 1251663"/>
                <a:gd name="connsiteX1" fmla="*/ 0 w 10214569"/>
                <a:gd name="connsiteY1" fmla="*/ 144780 h 1251663"/>
                <a:gd name="connsiteX2" fmla="*/ 5730834 w 10214569"/>
                <a:gd name="connsiteY2" fmla="*/ 394810 h 1251663"/>
                <a:gd name="connsiteX3" fmla="*/ 9664618 w 10214569"/>
                <a:gd name="connsiteY3" fmla="*/ 0 h 1251663"/>
                <a:gd name="connsiteX4" fmla="*/ 9229049 w 10214569"/>
                <a:gd name="connsiteY4" fmla="*/ 499151 h 1251663"/>
                <a:gd name="connsiteX5" fmla="*/ 10214569 w 10214569"/>
                <a:gd name="connsiteY5" fmla="*/ 849827 h 1251663"/>
                <a:gd name="connsiteX6" fmla="*/ 8889918 w 10214569"/>
                <a:gd name="connsiteY6" fmla="*/ 1077198 h 1251663"/>
                <a:gd name="connsiteX7" fmla="*/ 5288874 w 10214569"/>
                <a:gd name="connsiteY7" fmla="*/ 1233011 h 1251663"/>
                <a:gd name="connsiteX8" fmla="*/ 1043940 w 10214569"/>
                <a:gd name="connsiteY8" fmla="*/ 1219438 h 1251663"/>
                <a:gd name="connsiteX9" fmla="*/ 85049 w 10214569"/>
                <a:gd name="connsiteY9" fmla="*/ 1053027 h 1251663"/>
                <a:gd name="connsiteX10" fmla="*/ 615909 w 10214569"/>
                <a:gd name="connsiteY10" fmla="*/ 725211 h 1251663"/>
                <a:gd name="connsiteX0" fmla="*/ 615909 w 10214569"/>
                <a:gd name="connsiteY0" fmla="*/ 725211 h 1324451"/>
                <a:gd name="connsiteX1" fmla="*/ 0 w 10214569"/>
                <a:gd name="connsiteY1" fmla="*/ 144780 h 1324451"/>
                <a:gd name="connsiteX2" fmla="*/ 5730834 w 10214569"/>
                <a:gd name="connsiteY2" fmla="*/ 394810 h 1324451"/>
                <a:gd name="connsiteX3" fmla="*/ 9664618 w 10214569"/>
                <a:gd name="connsiteY3" fmla="*/ 0 h 1324451"/>
                <a:gd name="connsiteX4" fmla="*/ 9229049 w 10214569"/>
                <a:gd name="connsiteY4" fmla="*/ 499151 h 1324451"/>
                <a:gd name="connsiteX5" fmla="*/ 10214569 w 10214569"/>
                <a:gd name="connsiteY5" fmla="*/ 849827 h 1324451"/>
                <a:gd name="connsiteX6" fmla="*/ 8889918 w 10214569"/>
                <a:gd name="connsiteY6" fmla="*/ 1077198 h 1324451"/>
                <a:gd name="connsiteX7" fmla="*/ 5220294 w 10214569"/>
                <a:gd name="connsiteY7" fmla="*/ 1324451 h 1324451"/>
                <a:gd name="connsiteX8" fmla="*/ 1043940 w 10214569"/>
                <a:gd name="connsiteY8" fmla="*/ 1219438 h 1324451"/>
                <a:gd name="connsiteX9" fmla="*/ 85049 w 10214569"/>
                <a:gd name="connsiteY9" fmla="*/ 1053027 h 1324451"/>
                <a:gd name="connsiteX10" fmla="*/ 615909 w 10214569"/>
                <a:gd name="connsiteY10" fmla="*/ 725211 h 1324451"/>
                <a:gd name="connsiteX0" fmla="*/ 615909 w 10214569"/>
                <a:gd name="connsiteY0" fmla="*/ 782473 h 1381713"/>
                <a:gd name="connsiteX1" fmla="*/ 0 w 10214569"/>
                <a:gd name="connsiteY1" fmla="*/ 202042 h 1381713"/>
                <a:gd name="connsiteX2" fmla="*/ 5730834 w 10214569"/>
                <a:gd name="connsiteY2" fmla="*/ 452072 h 1381713"/>
                <a:gd name="connsiteX3" fmla="*/ 9644842 w 10214569"/>
                <a:gd name="connsiteY3" fmla="*/ 0 h 1381713"/>
                <a:gd name="connsiteX4" fmla="*/ 9229049 w 10214569"/>
                <a:gd name="connsiteY4" fmla="*/ 556413 h 1381713"/>
                <a:gd name="connsiteX5" fmla="*/ 10214569 w 10214569"/>
                <a:gd name="connsiteY5" fmla="*/ 907089 h 1381713"/>
                <a:gd name="connsiteX6" fmla="*/ 8889918 w 10214569"/>
                <a:gd name="connsiteY6" fmla="*/ 1134460 h 1381713"/>
                <a:gd name="connsiteX7" fmla="*/ 5220294 w 10214569"/>
                <a:gd name="connsiteY7" fmla="*/ 1381713 h 1381713"/>
                <a:gd name="connsiteX8" fmla="*/ 1043940 w 10214569"/>
                <a:gd name="connsiteY8" fmla="*/ 1276700 h 1381713"/>
                <a:gd name="connsiteX9" fmla="*/ 85049 w 10214569"/>
                <a:gd name="connsiteY9" fmla="*/ 1110289 h 1381713"/>
                <a:gd name="connsiteX10" fmla="*/ 615909 w 10214569"/>
                <a:gd name="connsiteY10" fmla="*/ 782473 h 1381713"/>
                <a:gd name="connsiteX0" fmla="*/ 615909 w 10214569"/>
                <a:gd name="connsiteY0" fmla="*/ 782473 h 1381713"/>
                <a:gd name="connsiteX1" fmla="*/ 0 w 10214569"/>
                <a:gd name="connsiteY1" fmla="*/ 202042 h 1381713"/>
                <a:gd name="connsiteX2" fmla="*/ 5730834 w 10214569"/>
                <a:gd name="connsiteY2" fmla="*/ 452072 h 1381713"/>
                <a:gd name="connsiteX3" fmla="*/ 9644842 w 10214569"/>
                <a:gd name="connsiteY3" fmla="*/ 0 h 1381713"/>
                <a:gd name="connsiteX4" fmla="*/ 9229049 w 10214569"/>
                <a:gd name="connsiteY4" fmla="*/ 556413 h 1381713"/>
                <a:gd name="connsiteX5" fmla="*/ 10214569 w 10214569"/>
                <a:gd name="connsiteY5" fmla="*/ 907089 h 1381713"/>
                <a:gd name="connsiteX6" fmla="*/ 8889918 w 10214569"/>
                <a:gd name="connsiteY6" fmla="*/ 1134460 h 1381713"/>
                <a:gd name="connsiteX7" fmla="*/ 5220294 w 10214569"/>
                <a:gd name="connsiteY7" fmla="*/ 1381713 h 1381713"/>
                <a:gd name="connsiteX8" fmla="*/ 1043940 w 10214569"/>
                <a:gd name="connsiteY8" fmla="*/ 1276700 h 1381713"/>
                <a:gd name="connsiteX9" fmla="*/ 85049 w 10214569"/>
                <a:gd name="connsiteY9" fmla="*/ 1110289 h 1381713"/>
                <a:gd name="connsiteX10" fmla="*/ 615909 w 10214569"/>
                <a:gd name="connsiteY10" fmla="*/ 782473 h 1381713"/>
                <a:gd name="connsiteX0" fmla="*/ 615909 w 10214569"/>
                <a:gd name="connsiteY0" fmla="*/ 782473 h 1381713"/>
                <a:gd name="connsiteX1" fmla="*/ 0 w 10214569"/>
                <a:gd name="connsiteY1" fmla="*/ 202042 h 1381713"/>
                <a:gd name="connsiteX2" fmla="*/ 5730834 w 10214569"/>
                <a:gd name="connsiteY2" fmla="*/ 452072 h 1381713"/>
                <a:gd name="connsiteX3" fmla="*/ 9644842 w 10214569"/>
                <a:gd name="connsiteY3" fmla="*/ 0 h 1381713"/>
                <a:gd name="connsiteX4" fmla="*/ 9169720 w 10214569"/>
                <a:gd name="connsiteY4" fmla="*/ 582441 h 1381713"/>
                <a:gd name="connsiteX5" fmla="*/ 10214569 w 10214569"/>
                <a:gd name="connsiteY5" fmla="*/ 907089 h 1381713"/>
                <a:gd name="connsiteX6" fmla="*/ 8889918 w 10214569"/>
                <a:gd name="connsiteY6" fmla="*/ 1134460 h 1381713"/>
                <a:gd name="connsiteX7" fmla="*/ 5220294 w 10214569"/>
                <a:gd name="connsiteY7" fmla="*/ 1381713 h 1381713"/>
                <a:gd name="connsiteX8" fmla="*/ 1043940 w 10214569"/>
                <a:gd name="connsiteY8" fmla="*/ 1276700 h 1381713"/>
                <a:gd name="connsiteX9" fmla="*/ 85049 w 10214569"/>
                <a:gd name="connsiteY9" fmla="*/ 1110289 h 1381713"/>
                <a:gd name="connsiteX10" fmla="*/ 615909 w 10214569"/>
                <a:gd name="connsiteY10" fmla="*/ 782473 h 1381713"/>
                <a:gd name="connsiteX0" fmla="*/ 615909 w 10214569"/>
                <a:gd name="connsiteY0" fmla="*/ 782473 h 1381713"/>
                <a:gd name="connsiteX1" fmla="*/ 0 w 10214569"/>
                <a:gd name="connsiteY1" fmla="*/ 202042 h 1381713"/>
                <a:gd name="connsiteX2" fmla="*/ 5730834 w 10214569"/>
                <a:gd name="connsiteY2" fmla="*/ 452072 h 1381713"/>
                <a:gd name="connsiteX3" fmla="*/ 9644842 w 10214569"/>
                <a:gd name="connsiteY3" fmla="*/ 0 h 1381713"/>
                <a:gd name="connsiteX4" fmla="*/ 9169720 w 10214569"/>
                <a:gd name="connsiteY4" fmla="*/ 582441 h 1381713"/>
                <a:gd name="connsiteX5" fmla="*/ 10214569 w 10214569"/>
                <a:gd name="connsiteY5" fmla="*/ 907089 h 1381713"/>
                <a:gd name="connsiteX6" fmla="*/ 8889918 w 10214569"/>
                <a:gd name="connsiteY6" fmla="*/ 1134460 h 1381713"/>
                <a:gd name="connsiteX7" fmla="*/ 5220294 w 10214569"/>
                <a:gd name="connsiteY7" fmla="*/ 1381713 h 1381713"/>
                <a:gd name="connsiteX8" fmla="*/ 1043940 w 10214569"/>
                <a:gd name="connsiteY8" fmla="*/ 1276700 h 1381713"/>
                <a:gd name="connsiteX9" fmla="*/ 35608 w 10214569"/>
                <a:gd name="connsiteY9" fmla="*/ 1167550 h 1381713"/>
                <a:gd name="connsiteX10" fmla="*/ 615909 w 10214569"/>
                <a:gd name="connsiteY10" fmla="*/ 782473 h 1381713"/>
                <a:gd name="connsiteX0" fmla="*/ 615909 w 10214569"/>
                <a:gd name="connsiteY0" fmla="*/ 782473 h 1412946"/>
                <a:gd name="connsiteX1" fmla="*/ 0 w 10214569"/>
                <a:gd name="connsiteY1" fmla="*/ 202042 h 1412946"/>
                <a:gd name="connsiteX2" fmla="*/ 5730834 w 10214569"/>
                <a:gd name="connsiteY2" fmla="*/ 452072 h 1412946"/>
                <a:gd name="connsiteX3" fmla="*/ 9644842 w 10214569"/>
                <a:gd name="connsiteY3" fmla="*/ 0 h 1412946"/>
                <a:gd name="connsiteX4" fmla="*/ 9169720 w 10214569"/>
                <a:gd name="connsiteY4" fmla="*/ 582441 h 1412946"/>
                <a:gd name="connsiteX5" fmla="*/ 10214569 w 10214569"/>
                <a:gd name="connsiteY5" fmla="*/ 907089 h 1412946"/>
                <a:gd name="connsiteX6" fmla="*/ 8889918 w 10214569"/>
                <a:gd name="connsiteY6" fmla="*/ 1134460 h 1412946"/>
                <a:gd name="connsiteX7" fmla="*/ 5071972 w 10214569"/>
                <a:gd name="connsiteY7" fmla="*/ 1412946 h 1412946"/>
                <a:gd name="connsiteX8" fmla="*/ 1043940 w 10214569"/>
                <a:gd name="connsiteY8" fmla="*/ 1276700 h 1412946"/>
                <a:gd name="connsiteX9" fmla="*/ 35608 w 10214569"/>
                <a:gd name="connsiteY9" fmla="*/ 1167550 h 1412946"/>
                <a:gd name="connsiteX10" fmla="*/ 615909 w 10214569"/>
                <a:gd name="connsiteY10" fmla="*/ 782473 h 141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4569" h="1412946">
                  <a:moveTo>
                    <a:pt x="615909" y="782473"/>
                  </a:moveTo>
                  <a:cubicBezTo>
                    <a:pt x="615909" y="735456"/>
                    <a:pt x="417803" y="438262"/>
                    <a:pt x="0" y="202042"/>
                  </a:cubicBezTo>
                  <a:cubicBezTo>
                    <a:pt x="425767" y="199045"/>
                    <a:pt x="4116254" y="478742"/>
                    <a:pt x="5730834" y="452072"/>
                  </a:cubicBezTo>
                  <a:cubicBezTo>
                    <a:pt x="7345414" y="425402"/>
                    <a:pt x="9055456" y="117230"/>
                    <a:pt x="9644842" y="0"/>
                  </a:cubicBezTo>
                  <a:cubicBezTo>
                    <a:pt x="9115008" y="545695"/>
                    <a:pt x="9169720" y="535424"/>
                    <a:pt x="9169720" y="582441"/>
                  </a:cubicBezTo>
                  <a:cubicBezTo>
                    <a:pt x="9315347" y="739973"/>
                    <a:pt x="9591422" y="830837"/>
                    <a:pt x="10214569" y="907089"/>
                  </a:cubicBezTo>
                  <a:cubicBezTo>
                    <a:pt x="10214569" y="954106"/>
                    <a:pt x="8936935" y="1134460"/>
                    <a:pt x="8889918" y="1134460"/>
                  </a:cubicBezTo>
                  <a:cubicBezTo>
                    <a:pt x="8054999" y="1207214"/>
                    <a:pt x="6463455" y="1358759"/>
                    <a:pt x="5071972" y="1412946"/>
                  </a:cubicBezTo>
                  <a:lnTo>
                    <a:pt x="1043940" y="1276700"/>
                  </a:lnTo>
                  <a:cubicBezTo>
                    <a:pt x="996923" y="1276700"/>
                    <a:pt x="35608" y="1214567"/>
                    <a:pt x="35608" y="1167550"/>
                  </a:cubicBezTo>
                  <a:cubicBezTo>
                    <a:pt x="215101" y="1070978"/>
                    <a:pt x="535476" y="955245"/>
                    <a:pt x="615909" y="782473"/>
                  </a:cubicBezTo>
                  <a:close/>
                </a:path>
              </a:pathLst>
            </a:custGeom>
            <a:solidFill>
              <a:schemeClr val="bg1"/>
            </a:solidFill>
            <a:ln w="69850">
              <a:noFill/>
            </a:ln>
          </p:spPr>
          <p:txBody>
            <a:bodyPr wrap="square" rtlCol="0" anchor="ctr" anchorCtr="0">
              <a:noAutofit/>
            </a:bodyPr>
            <a:lstStyle/>
            <a:p>
              <a:pPr algn="ctr"/>
              <a:endParaRPr lang="hu-HU" sz="2400" dirty="0"/>
            </a:p>
            <a:p>
              <a:pPr algn="ctr"/>
              <a:endParaRPr lang="hu-HU" sz="2400" dirty="0"/>
            </a:p>
            <a:p>
              <a:pPr algn="ctr"/>
              <a:r>
                <a:rPr lang="hu-HU" sz="2400" dirty="0"/>
                <a:t>A sírás nem szégyen. Ha az ember szomorúnak érzi magát,</a:t>
              </a:r>
            </a:p>
            <a:p>
              <a:pPr algn="ctr"/>
              <a:r>
                <a:rPr lang="hu-HU" sz="2400" dirty="0"/>
                <a:t>önkéntelenül is elkezd sírni. Isten arra teremtette a könnyeket, </a:t>
              </a:r>
            </a:p>
            <a:p>
              <a:pPr algn="ctr"/>
              <a:r>
                <a:rPr lang="hu-HU" sz="2400" dirty="0"/>
                <a:t>hogy kiadjuk magunkból a fájdalmakat.</a:t>
              </a:r>
            </a:p>
            <a:p>
              <a:pPr algn="ctr"/>
              <a:r>
                <a:rPr lang="hu-HU" sz="2400" dirty="0"/>
                <a:t>Síró társadat ne bántsd meg a csúfolódással, </a:t>
              </a:r>
            </a:p>
            <a:p>
              <a:pPr algn="ctr"/>
              <a:r>
                <a:rPr lang="hu-HU" sz="2400" dirty="0"/>
                <a:t>inkább segíts neki, vigasztald meg! </a:t>
              </a:r>
            </a:p>
          </p:txBody>
        </p:sp>
      </p:grpSp>
      <p:sp>
        <p:nvSpPr>
          <p:cNvPr id="56" name="Ellipszis 1"/>
          <p:cNvSpPr/>
          <p:nvPr/>
        </p:nvSpPr>
        <p:spPr>
          <a:xfrm>
            <a:off x="2990709" y="1159479"/>
            <a:ext cx="163889" cy="227572"/>
          </a:xfrm>
          <a:custGeom>
            <a:avLst/>
            <a:gdLst>
              <a:gd name="connsiteX0" fmla="*/ 0 w 191073"/>
              <a:gd name="connsiteY0" fmla="*/ 152400 h 304799"/>
              <a:gd name="connsiteX1" fmla="*/ 95537 w 191073"/>
              <a:gd name="connsiteY1" fmla="*/ 0 h 304799"/>
              <a:gd name="connsiteX2" fmla="*/ 191074 w 191073"/>
              <a:gd name="connsiteY2" fmla="*/ 152400 h 304799"/>
              <a:gd name="connsiteX3" fmla="*/ 95537 w 191073"/>
              <a:gd name="connsiteY3" fmla="*/ 304800 h 304799"/>
              <a:gd name="connsiteX4" fmla="*/ 0 w 191073"/>
              <a:gd name="connsiteY4" fmla="*/ 152400 h 304799"/>
              <a:gd name="connsiteX0" fmla="*/ 0 w 289045"/>
              <a:gd name="connsiteY0" fmla="*/ 154836 h 324254"/>
              <a:gd name="connsiteX1" fmla="*/ 95537 w 289045"/>
              <a:gd name="connsiteY1" fmla="*/ 2436 h 324254"/>
              <a:gd name="connsiteX2" fmla="*/ 289045 w 289045"/>
              <a:gd name="connsiteY2" fmla="*/ 263693 h 324254"/>
              <a:gd name="connsiteX3" fmla="*/ 95537 w 289045"/>
              <a:gd name="connsiteY3" fmla="*/ 307236 h 324254"/>
              <a:gd name="connsiteX4" fmla="*/ 0 w 289045"/>
              <a:gd name="connsiteY4" fmla="*/ 154836 h 324254"/>
              <a:gd name="connsiteX0" fmla="*/ 65299 w 354344"/>
              <a:gd name="connsiteY0" fmla="*/ 154353 h 354894"/>
              <a:gd name="connsiteX1" fmla="*/ 160836 w 354344"/>
              <a:gd name="connsiteY1" fmla="*/ 1953 h 354894"/>
              <a:gd name="connsiteX2" fmla="*/ 354344 w 354344"/>
              <a:gd name="connsiteY2" fmla="*/ 263210 h 354894"/>
              <a:gd name="connsiteX3" fmla="*/ 16056 w 354344"/>
              <a:gd name="connsiteY3" fmla="*/ 348663 h 354894"/>
              <a:gd name="connsiteX4" fmla="*/ 65299 w 354344"/>
              <a:gd name="connsiteY4" fmla="*/ 154353 h 354894"/>
              <a:gd name="connsiteX0" fmla="*/ 56501 w 356976"/>
              <a:gd name="connsiteY0" fmla="*/ 98514 h 364210"/>
              <a:gd name="connsiteX1" fmla="*/ 163468 w 356976"/>
              <a:gd name="connsiteY1" fmla="*/ 7074 h 364210"/>
              <a:gd name="connsiteX2" fmla="*/ 356976 w 356976"/>
              <a:gd name="connsiteY2" fmla="*/ 268331 h 364210"/>
              <a:gd name="connsiteX3" fmla="*/ 18688 w 356976"/>
              <a:gd name="connsiteY3" fmla="*/ 353784 h 364210"/>
              <a:gd name="connsiteX4" fmla="*/ 56501 w 356976"/>
              <a:gd name="connsiteY4" fmla="*/ 98514 h 364210"/>
              <a:gd name="connsiteX0" fmla="*/ 55408 w 340643"/>
              <a:gd name="connsiteY0" fmla="*/ 102011 h 388959"/>
              <a:gd name="connsiteX1" fmla="*/ 162375 w 340643"/>
              <a:gd name="connsiteY1" fmla="*/ 10571 h 388959"/>
              <a:gd name="connsiteX2" fmla="*/ 340643 w 340643"/>
              <a:gd name="connsiteY2" fmla="*/ 328978 h 388959"/>
              <a:gd name="connsiteX3" fmla="*/ 17595 w 340643"/>
              <a:gd name="connsiteY3" fmla="*/ 357281 h 388959"/>
              <a:gd name="connsiteX4" fmla="*/ 55408 w 340643"/>
              <a:gd name="connsiteY4" fmla="*/ 102011 h 388959"/>
              <a:gd name="connsiteX0" fmla="*/ 62003 w 347238"/>
              <a:gd name="connsiteY0" fmla="*/ 102011 h 415888"/>
              <a:gd name="connsiteX1" fmla="*/ 168970 w 347238"/>
              <a:gd name="connsiteY1" fmla="*/ 10571 h 415888"/>
              <a:gd name="connsiteX2" fmla="*/ 347238 w 347238"/>
              <a:gd name="connsiteY2" fmla="*/ 328978 h 415888"/>
              <a:gd name="connsiteX3" fmla="*/ 24190 w 347238"/>
              <a:gd name="connsiteY3" fmla="*/ 357281 h 415888"/>
              <a:gd name="connsiteX4" fmla="*/ 62003 w 347238"/>
              <a:gd name="connsiteY4" fmla="*/ 102011 h 415888"/>
              <a:gd name="connsiteX0" fmla="*/ 91761 w 376996"/>
              <a:gd name="connsiteY0" fmla="*/ 101841 h 408619"/>
              <a:gd name="connsiteX1" fmla="*/ 198728 w 376996"/>
              <a:gd name="connsiteY1" fmla="*/ 10401 h 408619"/>
              <a:gd name="connsiteX2" fmla="*/ 376996 w 376996"/>
              <a:gd name="connsiteY2" fmla="*/ 328808 h 408619"/>
              <a:gd name="connsiteX3" fmla="*/ 19658 w 376996"/>
              <a:gd name="connsiteY3" fmla="*/ 345681 h 408619"/>
              <a:gd name="connsiteX4" fmla="*/ 91761 w 376996"/>
              <a:gd name="connsiteY4" fmla="*/ 101841 h 408619"/>
              <a:gd name="connsiteX0" fmla="*/ 3871 w 361209"/>
              <a:gd name="connsiteY0" fmla="*/ 335305 h 378336"/>
              <a:gd name="connsiteX1" fmla="*/ 182941 w 361209"/>
              <a:gd name="connsiteY1" fmla="*/ 25 h 378336"/>
              <a:gd name="connsiteX2" fmla="*/ 361209 w 361209"/>
              <a:gd name="connsiteY2" fmla="*/ 318432 h 378336"/>
              <a:gd name="connsiteX3" fmla="*/ 3871 w 361209"/>
              <a:gd name="connsiteY3" fmla="*/ 335305 h 378336"/>
              <a:gd name="connsiteX0" fmla="*/ 18397 w 375735"/>
              <a:gd name="connsiteY0" fmla="*/ 335305 h 411144"/>
              <a:gd name="connsiteX1" fmla="*/ 197467 w 375735"/>
              <a:gd name="connsiteY1" fmla="*/ 25 h 411144"/>
              <a:gd name="connsiteX2" fmla="*/ 375735 w 375735"/>
              <a:gd name="connsiteY2" fmla="*/ 318432 h 411144"/>
              <a:gd name="connsiteX3" fmla="*/ 18397 w 375735"/>
              <a:gd name="connsiteY3" fmla="*/ 335305 h 411144"/>
              <a:gd name="connsiteX0" fmla="*/ 18397 w 387001"/>
              <a:gd name="connsiteY0" fmla="*/ 335306 h 411145"/>
              <a:gd name="connsiteX1" fmla="*/ 197467 w 387001"/>
              <a:gd name="connsiteY1" fmla="*/ 26 h 411145"/>
              <a:gd name="connsiteX2" fmla="*/ 375735 w 387001"/>
              <a:gd name="connsiteY2" fmla="*/ 318433 h 411145"/>
              <a:gd name="connsiteX3" fmla="*/ 18397 w 387001"/>
              <a:gd name="connsiteY3" fmla="*/ 335306 h 41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01" h="411145">
                <a:moveTo>
                  <a:pt x="18397" y="335306"/>
                </a:moveTo>
                <a:cubicBezTo>
                  <a:pt x="-60844" y="202228"/>
                  <a:pt x="137911" y="2838"/>
                  <a:pt x="197467" y="26"/>
                </a:cubicBezTo>
                <a:cubicBezTo>
                  <a:pt x="257023" y="-2786"/>
                  <a:pt x="432885" y="215215"/>
                  <a:pt x="375735" y="318433"/>
                </a:cubicBezTo>
                <a:cubicBezTo>
                  <a:pt x="375735" y="402601"/>
                  <a:pt x="97638" y="468384"/>
                  <a:pt x="18397" y="335306"/>
                </a:cubicBezTo>
                <a:close/>
              </a:path>
            </a:pathLst>
          </a:custGeom>
          <a:solidFill>
            <a:srgbClr val="03AF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57" name="Ellipszis 1"/>
          <p:cNvSpPr/>
          <p:nvPr/>
        </p:nvSpPr>
        <p:spPr>
          <a:xfrm>
            <a:off x="8788125" y="1133215"/>
            <a:ext cx="163889" cy="227572"/>
          </a:xfrm>
          <a:custGeom>
            <a:avLst/>
            <a:gdLst>
              <a:gd name="connsiteX0" fmla="*/ 0 w 191073"/>
              <a:gd name="connsiteY0" fmla="*/ 152400 h 304799"/>
              <a:gd name="connsiteX1" fmla="*/ 95537 w 191073"/>
              <a:gd name="connsiteY1" fmla="*/ 0 h 304799"/>
              <a:gd name="connsiteX2" fmla="*/ 191074 w 191073"/>
              <a:gd name="connsiteY2" fmla="*/ 152400 h 304799"/>
              <a:gd name="connsiteX3" fmla="*/ 95537 w 191073"/>
              <a:gd name="connsiteY3" fmla="*/ 304800 h 304799"/>
              <a:gd name="connsiteX4" fmla="*/ 0 w 191073"/>
              <a:gd name="connsiteY4" fmla="*/ 152400 h 304799"/>
              <a:gd name="connsiteX0" fmla="*/ 0 w 289045"/>
              <a:gd name="connsiteY0" fmla="*/ 154836 h 324254"/>
              <a:gd name="connsiteX1" fmla="*/ 95537 w 289045"/>
              <a:gd name="connsiteY1" fmla="*/ 2436 h 324254"/>
              <a:gd name="connsiteX2" fmla="*/ 289045 w 289045"/>
              <a:gd name="connsiteY2" fmla="*/ 263693 h 324254"/>
              <a:gd name="connsiteX3" fmla="*/ 95537 w 289045"/>
              <a:gd name="connsiteY3" fmla="*/ 307236 h 324254"/>
              <a:gd name="connsiteX4" fmla="*/ 0 w 289045"/>
              <a:gd name="connsiteY4" fmla="*/ 154836 h 324254"/>
              <a:gd name="connsiteX0" fmla="*/ 65299 w 354344"/>
              <a:gd name="connsiteY0" fmla="*/ 154353 h 354894"/>
              <a:gd name="connsiteX1" fmla="*/ 160836 w 354344"/>
              <a:gd name="connsiteY1" fmla="*/ 1953 h 354894"/>
              <a:gd name="connsiteX2" fmla="*/ 354344 w 354344"/>
              <a:gd name="connsiteY2" fmla="*/ 263210 h 354894"/>
              <a:gd name="connsiteX3" fmla="*/ 16056 w 354344"/>
              <a:gd name="connsiteY3" fmla="*/ 348663 h 354894"/>
              <a:gd name="connsiteX4" fmla="*/ 65299 w 354344"/>
              <a:gd name="connsiteY4" fmla="*/ 154353 h 354894"/>
              <a:gd name="connsiteX0" fmla="*/ 56501 w 356976"/>
              <a:gd name="connsiteY0" fmla="*/ 98514 h 364210"/>
              <a:gd name="connsiteX1" fmla="*/ 163468 w 356976"/>
              <a:gd name="connsiteY1" fmla="*/ 7074 h 364210"/>
              <a:gd name="connsiteX2" fmla="*/ 356976 w 356976"/>
              <a:gd name="connsiteY2" fmla="*/ 268331 h 364210"/>
              <a:gd name="connsiteX3" fmla="*/ 18688 w 356976"/>
              <a:gd name="connsiteY3" fmla="*/ 353784 h 364210"/>
              <a:gd name="connsiteX4" fmla="*/ 56501 w 356976"/>
              <a:gd name="connsiteY4" fmla="*/ 98514 h 364210"/>
              <a:gd name="connsiteX0" fmla="*/ 55408 w 340643"/>
              <a:gd name="connsiteY0" fmla="*/ 102011 h 388959"/>
              <a:gd name="connsiteX1" fmla="*/ 162375 w 340643"/>
              <a:gd name="connsiteY1" fmla="*/ 10571 h 388959"/>
              <a:gd name="connsiteX2" fmla="*/ 340643 w 340643"/>
              <a:gd name="connsiteY2" fmla="*/ 328978 h 388959"/>
              <a:gd name="connsiteX3" fmla="*/ 17595 w 340643"/>
              <a:gd name="connsiteY3" fmla="*/ 357281 h 388959"/>
              <a:gd name="connsiteX4" fmla="*/ 55408 w 340643"/>
              <a:gd name="connsiteY4" fmla="*/ 102011 h 388959"/>
              <a:gd name="connsiteX0" fmla="*/ 62003 w 347238"/>
              <a:gd name="connsiteY0" fmla="*/ 102011 h 415888"/>
              <a:gd name="connsiteX1" fmla="*/ 168970 w 347238"/>
              <a:gd name="connsiteY1" fmla="*/ 10571 h 415888"/>
              <a:gd name="connsiteX2" fmla="*/ 347238 w 347238"/>
              <a:gd name="connsiteY2" fmla="*/ 328978 h 415888"/>
              <a:gd name="connsiteX3" fmla="*/ 24190 w 347238"/>
              <a:gd name="connsiteY3" fmla="*/ 357281 h 415888"/>
              <a:gd name="connsiteX4" fmla="*/ 62003 w 347238"/>
              <a:gd name="connsiteY4" fmla="*/ 102011 h 415888"/>
              <a:gd name="connsiteX0" fmla="*/ 91761 w 376996"/>
              <a:gd name="connsiteY0" fmla="*/ 101841 h 408619"/>
              <a:gd name="connsiteX1" fmla="*/ 198728 w 376996"/>
              <a:gd name="connsiteY1" fmla="*/ 10401 h 408619"/>
              <a:gd name="connsiteX2" fmla="*/ 376996 w 376996"/>
              <a:gd name="connsiteY2" fmla="*/ 328808 h 408619"/>
              <a:gd name="connsiteX3" fmla="*/ 19658 w 376996"/>
              <a:gd name="connsiteY3" fmla="*/ 345681 h 408619"/>
              <a:gd name="connsiteX4" fmla="*/ 91761 w 376996"/>
              <a:gd name="connsiteY4" fmla="*/ 101841 h 408619"/>
              <a:gd name="connsiteX0" fmla="*/ 3871 w 361209"/>
              <a:gd name="connsiteY0" fmla="*/ 335305 h 378336"/>
              <a:gd name="connsiteX1" fmla="*/ 182941 w 361209"/>
              <a:gd name="connsiteY1" fmla="*/ 25 h 378336"/>
              <a:gd name="connsiteX2" fmla="*/ 361209 w 361209"/>
              <a:gd name="connsiteY2" fmla="*/ 318432 h 378336"/>
              <a:gd name="connsiteX3" fmla="*/ 3871 w 361209"/>
              <a:gd name="connsiteY3" fmla="*/ 335305 h 378336"/>
              <a:gd name="connsiteX0" fmla="*/ 18397 w 375735"/>
              <a:gd name="connsiteY0" fmla="*/ 335305 h 411144"/>
              <a:gd name="connsiteX1" fmla="*/ 197467 w 375735"/>
              <a:gd name="connsiteY1" fmla="*/ 25 h 411144"/>
              <a:gd name="connsiteX2" fmla="*/ 375735 w 375735"/>
              <a:gd name="connsiteY2" fmla="*/ 318432 h 411144"/>
              <a:gd name="connsiteX3" fmla="*/ 18397 w 375735"/>
              <a:gd name="connsiteY3" fmla="*/ 335305 h 411144"/>
              <a:gd name="connsiteX0" fmla="*/ 18397 w 387001"/>
              <a:gd name="connsiteY0" fmla="*/ 335306 h 411145"/>
              <a:gd name="connsiteX1" fmla="*/ 197467 w 387001"/>
              <a:gd name="connsiteY1" fmla="*/ 26 h 411145"/>
              <a:gd name="connsiteX2" fmla="*/ 375735 w 387001"/>
              <a:gd name="connsiteY2" fmla="*/ 318433 h 411145"/>
              <a:gd name="connsiteX3" fmla="*/ 18397 w 387001"/>
              <a:gd name="connsiteY3" fmla="*/ 335306 h 41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01" h="411145">
                <a:moveTo>
                  <a:pt x="18397" y="335306"/>
                </a:moveTo>
                <a:cubicBezTo>
                  <a:pt x="-60844" y="202228"/>
                  <a:pt x="137911" y="2838"/>
                  <a:pt x="197467" y="26"/>
                </a:cubicBezTo>
                <a:cubicBezTo>
                  <a:pt x="257023" y="-2786"/>
                  <a:pt x="432885" y="215215"/>
                  <a:pt x="375735" y="318433"/>
                </a:cubicBezTo>
                <a:cubicBezTo>
                  <a:pt x="375735" y="402601"/>
                  <a:pt x="97638" y="468384"/>
                  <a:pt x="18397" y="335306"/>
                </a:cubicBezTo>
                <a:close/>
              </a:path>
            </a:pathLst>
          </a:custGeom>
          <a:solidFill>
            <a:srgbClr val="03AF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58" name="Ellipszis 1"/>
          <p:cNvSpPr/>
          <p:nvPr/>
        </p:nvSpPr>
        <p:spPr>
          <a:xfrm>
            <a:off x="8418010" y="1530186"/>
            <a:ext cx="163889" cy="227572"/>
          </a:xfrm>
          <a:custGeom>
            <a:avLst/>
            <a:gdLst>
              <a:gd name="connsiteX0" fmla="*/ 0 w 191073"/>
              <a:gd name="connsiteY0" fmla="*/ 152400 h 304799"/>
              <a:gd name="connsiteX1" fmla="*/ 95537 w 191073"/>
              <a:gd name="connsiteY1" fmla="*/ 0 h 304799"/>
              <a:gd name="connsiteX2" fmla="*/ 191074 w 191073"/>
              <a:gd name="connsiteY2" fmla="*/ 152400 h 304799"/>
              <a:gd name="connsiteX3" fmla="*/ 95537 w 191073"/>
              <a:gd name="connsiteY3" fmla="*/ 304800 h 304799"/>
              <a:gd name="connsiteX4" fmla="*/ 0 w 191073"/>
              <a:gd name="connsiteY4" fmla="*/ 152400 h 304799"/>
              <a:gd name="connsiteX0" fmla="*/ 0 w 289045"/>
              <a:gd name="connsiteY0" fmla="*/ 154836 h 324254"/>
              <a:gd name="connsiteX1" fmla="*/ 95537 w 289045"/>
              <a:gd name="connsiteY1" fmla="*/ 2436 h 324254"/>
              <a:gd name="connsiteX2" fmla="*/ 289045 w 289045"/>
              <a:gd name="connsiteY2" fmla="*/ 263693 h 324254"/>
              <a:gd name="connsiteX3" fmla="*/ 95537 w 289045"/>
              <a:gd name="connsiteY3" fmla="*/ 307236 h 324254"/>
              <a:gd name="connsiteX4" fmla="*/ 0 w 289045"/>
              <a:gd name="connsiteY4" fmla="*/ 154836 h 324254"/>
              <a:gd name="connsiteX0" fmla="*/ 65299 w 354344"/>
              <a:gd name="connsiteY0" fmla="*/ 154353 h 354894"/>
              <a:gd name="connsiteX1" fmla="*/ 160836 w 354344"/>
              <a:gd name="connsiteY1" fmla="*/ 1953 h 354894"/>
              <a:gd name="connsiteX2" fmla="*/ 354344 w 354344"/>
              <a:gd name="connsiteY2" fmla="*/ 263210 h 354894"/>
              <a:gd name="connsiteX3" fmla="*/ 16056 w 354344"/>
              <a:gd name="connsiteY3" fmla="*/ 348663 h 354894"/>
              <a:gd name="connsiteX4" fmla="*/ 65299 w 354344"/>
              <a:gd name="connsiteY4" fmla="*/ 154353 h 354894"/>
              <a:gd name="connsiteX0" fmla="*/ 56501 w 356976"/>
              <a:gd name="connsiteY0" fmla="*/ 98514 h 364210"/>
              <a:gd name="connsiteX1" fmla="*/ 163468 w 356976"/>
              <a:gd name="connsiteY1" fmla="*/ 7074 h 364210"/>
              <a:gd name="connsiteX2" fmla="*/ 356976 w 356976"/>
              <a:gd name="connsiteY2" fmla="*/ 268331 h 364210"/>
              <a:gd name="connsiteX3" fmla="*/ 18688 w 356976"/>
              <a:gd name="connsiteY3" fmla="*/ 353784 h 364210"/>
              <a:gd name="connsiteX4" fmla="*/ 56501 w 356976"/>
              <a:gd name="connsiteY4" fmla="*/ 98514 h 364210"/>
              <a:gd name="connsiteX0" fmla="*/ 55408 w 340643"/>
              <a:gd name="connsiteY0" fmla="*/ 102011 h 388959"/>
              <a:gd name="connsiteX1" fmla="*/ 162375 w 340643"/>
              <a:gd name="connsiteY1" fmla="*/ 10571 h 388959"/>
              <a:gd name="connsiteX2" fmla="*/ 340643 w 340643"/>
              <a:gd name="connsiteY2" fmla="*/ 328978 h 388959"/>
              <a:gd name="connsiteX3" fmla="*/ 17595 w 340643"/>
              <a:gd name="connsiteY3" fmla="*/ 357281 h 388959"/>
              <a:gd name="connsiteX4" fmla="*/ 55408 w 340643"/>
              <a:gd name="connsiteY4" fmla="*/ 102011 h 388959"/>
              <a:gd name="connsiteX0" fmla="*/ 62003 w 347238"/>
              <a:gd name="connsiteY0" fmla="*/ 102011 h 415888"/>
              <a:gd name="connsiteX1" fmla="*/ 168970 w 347238"/>
              <a:gd name="connsiteY1" fmla="*/ 10571 h 415888"/>
              <a:gd name="connsiteX2" fmla="*/ 347238 w 347238"/>
              <a:gd name="connsiteY2" fmla="*/ 328978 h 415888"/>
              <a:gd name="connsiteX3" fmla="*/ 24190 w 347238"/>
              <a:gd name="connsiteY3" fmla="*/ 357281 h 415888"/>
              <a:gd name="connsiteX4" fmla="*/ 62003 w 347238"/>
              <a:gd name="connsiteY4" fmla="*/ 102011 h 415888"/>
              <a:gd name="connsiteX0" fmla="*/ 91761 w 376996"/>
              <a:gd name="connsiteY0" fmla="*/ 101841 h 408619"/>
              <a:gd name="connsiteX1" fmla="*/ 198728 w 376996"/>
              <a:gd name="connsiteY1" fmla="*/ 10401 h 408619"/>
              <a:gd name="connsiteX2" fmla="*/ 376996 w 376996"/>
              <a:gd name="connsiteY2" fmla="*/ 328808 h 408619"/>
              <a:gd name="connsiteX3" fmla="*/ 19658 w 376996"/>
              <a:gd name="connsiteY3" fmla="*/ 345681 h 408619"/>
              <a:gd name="connsiteX4" fmla="*/ 91761 w 376996"/>
              <a:gd name="connsiteY4" fmla="*/ 101841 h 408619"/>
              <a:gd name="connsiteX0" fmla="*/ 3871 w 361209"/>
              <a:gd name="connsiteY0" fmla="*/ 335305 h 378336"/>
              <a:gd name="connsiteX1" fmla="*/ 182941 w 361209"/>
              <a:gd name="connsiteY1" fmla="*/ 25 h 378336"/>
              <a:gd name="connsiteX2" fmla="*/ 361209 w 361209"/>
              <a:gd name="connsiteY2" fmla="*/ 318432 h 378336"/>
              <a:gd name="connsiteX3" fmla="*/ 3871 w 361209"/>
              <a:gd name="connsiteY3" fmla="*/ 335305 h 378336"/>
              <a:gd name="connsiteX0" fmla="*/ 18397 w 375735"/>
              <a:gd name="connsiteY0" fmla="*/ 335305 h 411144"/>
              <a:gd name="connsiteX1" fmla="*/ 197467 w 375735"/>
              <a:gd name="connsiteY1" fmla="*/ 25 h 411144"/>
              <a:gd name="connsiteX2" fmla="*/ 375735 w 375735"/>
              <a:gd name="connsiteY2" fmla="*/ 318432 h 411144"/>
              <a:gd name="connsiteX3" fmla="*/ 18397 w 375735"/>
              <a:gd name="connsiteY3" fmla="*/ 335305 h 411144"/>
              <a:gd name="connsiteX0" fmla="*/ 18397 w 387001"/>
              <a:gd name="connsiteY0" fmla="*/ 335306 h 411145"/>
              <a:gd name="connsiteX1" fmla="*/ 197467 w 387001"/>
              <a:gd name="connsiteY1" fmla="*/ 26 h 411145"/>
              <a:gd name="connsiteX2" fmla="*/ 375735 w 387001"/>
              <a:gd name="connsiteY2" fmla="*/ 318433 h 411145"/>
              <a:gd name="connsiteX3" fmla="*/ 18397 w 387001"/>
              <a:gd name="connsiteY3" fmla="*/ 335306 h 41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01" h="411145">
                <a:moveTo>
                  <a:pt x="18397" y="335306"/>
                </a:moveTo>
                <a:cubicBezTo>
                  <a:pt x="-60844" y="202228"/>
                  <a:pt x="137911" y="2838"/>
                  <a:pt x="197467" y="26"/>
                </a:cubicBezTo>
                <a:cubicBezTo>
                  <a:pt x="257023" y="-2786"/>
                  <a:pt x="432885" y="215215"/>
                  <a:pt x="375735" y="318433"/>
                </a:cubicBezTo>
                <a:cubicBezTo>
                  <a:pt x="375735" y="402601"/>
                  <a:pt x="97638" y="468384"/>
                  <a:pt x="18397" y="335306"/>
                </a:cubicBezTo>
                <a:close/>
              </a:path>
            </a:pathLst>
          </a:custGeom>
          <a:solidFill>
            <a:srgbClr val="03AF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59" name="Ellipszis 1"/>
          <p:cNvSpPr/>
          <p:nvPr/>
        </p:nvSpPr>
        <p:spPr>
          <a:xfrm>
            <a:off x="4949655" y="1221652"/>
            <a:ext cx="163889" cy="227572"/>
          </a:xfrm>
          <a:custGeom>
            <a:avLst/>
            <a:gdLst>
              <a:gd name="connsiteX0" fmla="*/ 0 w 191073"/>
              <a:gd name="connsiteY0" fmla="*/ 152400 h 304799"/>
              <a:gd name="connsiteX1" fmla="*/ 95537 w 191073"/>
              <a:gd name="connsiteY1" fmla="*/ 0 h 304799"/>
              <a:gd name="connsiteX2" fmla="*/ 191074 w 191073"/>
              <a:gd name="connsiteY2" fmla="*/ 152400 h 304799"/>
              <a:gd name="connsiteX3" fmla="*/ 95537 w 191073"/>
              <a:gd name="connsiteY3" fmla="*/ 304800 h 304799"/>
              <a:gd name="connsiteX4" fmla="*/ 0 w 191073"/>
              <a:gd name="connsiteY4" fmla="*/ 152400 h 304799"/>
              <a:gd name="connsiteX0" fmla="*/ 0 w 289045"/>
              <a:gd name="connsiteY0" fmla="*/ 154836 h 324254"/>
              <a:gd name="connsiteX1" fmla="*/ 95537 w 289045"/>
              <a:gd name="connsiteY1" fmla="*/ 2436 h 324254"/>
              <a:gd name="connsiteX2" fmla="*/ 289045 w 289045"/>
              <a:gd name="connsiteY2" fmla="*/ 263693 h 324254"/>
              <a:gd name="connsiteX3" fmla="*/ 95537 w 289045"/>
              <a:gd name="connsiteY3" fmla="*/ 307236 h 324254"/>
              <a:gd name="connsiteX4" fmla="*/ 0 w 289045"/>
              <a:gd name="connsiteY4" fmla="*/ 154836 h 324254"/>
              <a:gd name="connsiteX0" fmla="*/ 65299 w 354344"/>
              <a:gd name="connsiteY0" fmla="*/ 154353 h 354894"/>
              <a:gd name="connsiteX1" fmla="*/ 160836 w 354344"/>
              <a:gd name="connsiteY1" fmla="*/ 1953 h 354894"/>
              <a:gd name="connsiteX2" fmla="*/ 354344 w 354344"/>
              <a:gd name="connsiteY2" fmla="*/ 263210 h 354894"/>
              <a:gd name="connsiteX3" fmla="*/ 16056 w 354344"/>
              <a:gd name="connsiteY3" fmla="*/ 348663 h 354894"/>
              <a:gd name="connsiteX4" fmla="*/ 65299 w 354344"/>
              <a:gd name="connsiteY4" fmla="*/ 154353 h 354894"/>
              <a:gd name="connsiteX0" fmla="*/ 56501 w 356976"/>
              <a:gd name="connsiteY0" fmla="*/ 98514 h 364210"/>
              <a:gd name="connsiteX1" fmla="*/ 163468 w 356976"/>
              <a:gd name="connsiteY1" fmla="*/ 7074 h 364210"/>
              <a:gd name="connsiteX2" fmla="*/ 356976 w 356976"/>
              <a:gd name="connsiteY2" fmla="*/ 268331 h 364210"/>
              <a:gd name="connsiteX3" fmla="*/ 18688 w 356976"/>
              <a:gd name="connsiteY3" fmla="*/ 353784 h 364210"/>
              <a:gd name="connsiteX4" fmla="*/ 56501 w 356976"/>
              <a:gd name="connsiteY4" fmla="*/ 98514 h 364210"/>
              <a:gd name="connsiteX0" fmla="*/ 55408 w 340643"/>
              <a:gd name="connsiteY0" fmla="*/ 102011 h 388959"/>
              <a:gd name="connsiteX1" fmla="*/ 162375 w 340643"/>
              <a:gd name="connsiteY1" fmla="*/ 10571 h 388959"/>
              <a:gd name="connsiteX2" fmla="*/ 340643 w 340643"/>
              <a:gd name="connsiteY2" fmla="*/ 328978 h 388959"/>
              <a:gd name="connsiteX3" fmla="*/ 17595 w 340643"/>
              <a:gd name="connsiteY3" fmla="*/ 357281 h 388959"/>
              <a:gd name="connsiteX4" fmla="*/ 55408 w 340643"/>
              <a:gd name="connsiteY4" fmla="*/ 102011 h 388959"/>
              <a:gd name="connsiteX0" fmla="*/ 62003 w 347238"/>
              <a:gd name="connsiteY0" fmla="*/ 102011 h 415888"/>
              <a:gd name="connsiteX1" fmla="*/ 168970 w 347238"/>
              <a:gd name="connsiteY1" fmla="*/ 10571 h 415888"/>
              <a:gd name="connsiteX2" fmla="*/ 347238 w 347238"/>
              <a:gd name="connsiteY2" fmla="*/ 328978 h 415888"/>
              <a:gd name="connsiteX3" fmla="*/ 24190 w 347238"/>
              <a:gd name="connsiteY3" fmla="*/ 357281 h 415888"/>
              <a:gd name="connsiteX4" fmla="*/ 62003 w 347238"/>
              <a:gd name="connsiteY4" fmla="*/ 102011 h 415888"/>
              <a:gd name="connsiteX0" fmla="*/ 91761 w 376996"/>
              <a:gd name="connsiteY0" fmla="*/ 101841 h 408619"/>
              <a:gd name="connsiteX1" fmla="*/ 198728 w 376996"/>
              <a:gd name="connsiteY1" fmla="*/ 10401 h 408619"/>
              <a:gd name="connsiteX2" fmla="*/ 376996 w 376996"/>
              <a:gd name="connsiteY2" fmla="*/ 328808 h 408619"/>
              <a:gd name="connsiteX3" fmla="*/ 19658 w 376996"/>
              <a:gd name="connsiteY3" fmla="*/ 345681 h 408619"/>
              <a:gd name="connsiteX4" fmla="*/ 91761 w 376996"/>
              <a:gd name="connsiteY4" fmla="*/ 101841 h 408619"/>
              <a:gd name="connsiteX0" fmla="*/ 3871 w 361209"/>
              <a:gd name="connsiteY0" fmla="*/ 335305 h 378336"/>
              <a:gd name="connsiteX1" fmla="*/ 182941 w 361209"/>
              <a:gd name="connsiteY1" fmla="*/ 25 h 378336"/>
              <a:gd name="connsiteX2" fmla="*/ 361209 w 361209"/>
              <a:gd name="connsiteY2" fmla="*/ 318432 h 378336"/>
              <a:gd name="connsiteX3" fmla="*/ 3871 w 361209"/>
              <a:gd name="connsiteY3" fmla="*/ 335305 h 378336"/>
              <a:gd name="connsiteX0" fmla="*/ 18397 w 375735"/>
              <a:gd name="connsiteY0" fmla="*/ 335305 h 411144"/>
              <a:gd name="connsiteX1" fmla="*/ 197467 w 375735"/>
              <a:gd name="connsiteY1" fmla="*/ 25 h 411144"/>
              <a:gd name="connsiteX2" fmla="*/ 375735 w 375735"/>
              <a:gd name="connsiteY2" fmla="*/ 318432 h 411144"/>
              <a:gd name="connsiteX3" fmla="*/ 18397 w 375735"/>
              <a:gd name="connsiteY3" fmla="*/ 335305 h 411144"/>
              <a:gd name="connsiteX0" fmla="*/ 18397 w 387001"/>
              <a:gd name="connsiteY0" fmla="*/ 335306 h 411145"/>
              <a:gd name="connsiteX1" fmla="*/ 197467 w 387001"/>
              <a:gd name="connsiteY1" fmla="*/ 26 h 411145"/>
              <a:gd name="connsiteX2" fmla="*/ 375735 w 387001"/>
              <a:gd name="connsiteY2" fmla="*/ 318433 h 411145"/>
              <a:gd name="connsiteX3" fmla="*/ 18397 w 387001"/>
              <a:gd name="connsiteY3" fmla="*/ 335306 h 41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01" h="411145">
                <a:moveTo>
                  <a:pt x="18397" y="335306"/>
                </a:moveTo>
                <a:cubicBezTo>
                  <a:pt x="-60844" y="202228"/>
                  <a:pt x="137911" y="2838"/>
                  <a:pt x="197467" y="26"/>
                </a:cubicBezTo>
                <a:cubicBezTo>
                  <a:pt x="257023" y="-2786"/>
                  <a:pt x="432885" y="215215"/>
                  <a:pt x="375735" y="318433"/>
                </a:cubicBezTo>
                <a:cubicBezTo>
                  <a:pt x="375735" y="402601"/>
                  <a:pt x="97638" y="468384"/>
                  <a:pt x="18397" y="335306"/>
                </a:cubicBezTo>
                <a:close/>
              </a:path>
            </a:pathLst>
          </a:custGeom>
          <a:solidFill>
            <a:srgbClr val="03AF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60" name="Ellipszis 1"/>
          <p:cNvSpPr/>
          <p:nvPr/>
        </p:nvSpPr>
        <p:spPr>
          <a:xfrm>
            <a:off x="3830914" y="1618188"/>
            <a:ext cx="163889" cy="227572"/>
          </a:xfrm>
          <a:custGeom>
            <a:avLst/>
            <a:gdLst>
              <a:gd name="connsiteX0" fmla="*/ 0 w 191073"/>
              <a:gd name="connsiteY0" fmla="*/ 152400 h 304799"/>
              <a:gd name="connsiteX1" fmla="*/ 95537 w 191073"/>
              <a:gd name="connsiteY1" fmla="*/ 0 h 304799"/>
              <a:gd name="connsiteX2" fmla="*/ 191074 w 191073"/>
              <a:gd name="connsiteY2" fmla="*/ 152400 h 304799"/>
              <a:gd name="connsiteX3" fmla="*/ 95537 w 191073"/>
              <a:gd name="connsiteY3" fmla="*/ 304800 h 304799"/>
              <a:gd name="connsiteX4" fmla="*/ 0 w 191073"/>
              <a:gd name="connsiteY4" fmla="*/ 152400 h 304799"/>
              <a:gd name="connsiteX0" fmla="*/ 0 w 289045"/>
              <a:gd name="connsiteY0" fmla="*/ 154836 h 324254"/>
              <a:gd name="connsiteX1" fmla="*/ 95537 w 289045"/>
              <a:gd name="connsiteY1" fmla="*/ 2436 h 324254"/>
              <a:gd name="connsiteX2" fmla="*/ 289045 w 289045"/>
              <a:gd name="connsiteY2" fmla="*/ 263693 h 324254"/>
              <a:gd name="connsiteX3" fmla="*/ 95537 w 289045"/>
              <a:gd name="connsiteY3" fmla="*/ 307236 h 324254"/>
              <a:gd name="connsiteX4" fmla="*/ 0 w 289045"/>
              <a:gd name="connsiteY4" fmla="*/ 154836 h 324254"/>
              <a:gd name="connsiteX0" fmla="*/ 65299 w 354344"/>
              <a:gd name="connsiteY0" fmla="*/ 154353 h 354894"/>
              <a:gd name="connsiteX1" fmla="*/ 160836 w 354344"/>
              <a:gd name="connsiteY1" fmla="*/ 1953 h 354894"/>
              <a:gd name="connsiteX2" fmla="*/ 354344 w 354344"/>
              <a:gd name="connsiteY2" fmla="*/ 263210 h 354894"/>
              <a:gd name="connsiteX3" fmla="*/ 16056 w 354344"/>
              <a:gd name="connsiteY3" fmla="*/ 348663 h 354894"/>
              <a:gd name="connsiteX4" fmla="*/ 65299 w 354344"/>
              <a:gd name="connsiteY4" fmla="*/ 154353 h 354894"/>
              <a:gd name="connsiteX0" fmla="*/ 56501 w 356976"/>
              <a:gd name="connsiteY0" fmla="*/ 98514 h 364210"/>
              <a:gd name="connsiteX1" fmla="*/ 163468 w 356976"/>
              <a:gd name="connsiteY1" fmla="*/ 7074 h 364210"/>
              <a:gd name="connsiteX2" fmla="*/ 356976 w 356976"/>
              <a:gd name="connsiteY2" fmla="*/ 268331 h 364210"/>
              <a:gd name="connsiteX3" fmla="*/ 18688 w 356976"/>
              <a:gd name="connsiteY3" fmla="*/ 353784 h 364210"/>
              <a:gd name="connsiteX4" fmla="*/ 56501 w 356976"/>
              <a:gd name="connsiteY4" fmla="*/ 98514 h 364210"/>
              <a:gd name="connsiteX0" fmla="*/ 55408 w 340643"/>
              <a:gd name="connsiteY0" fmla="*/ 102011 h 388959"/>
              <a:gd name="connsiteX1" fmla="*/ 162375 w 340643"/>
              <a:gd name="connsiteY1" fmla="*/ 10571 h 388959"/>
              <a:gd name="connsiteX2" fmla="*/ 340643 w 340643"/>
              <a:gd name="connsiteY2" fmla="*/ 328978 h 388959"/>
              <a:gd name="connsiteX3" fmla="*/ 17595 w 340643"/>
              <a:gd name="connsiteY3" fmla="*/ 357281 h 388959"/>
              <a:gd name="connsiteX4" fmla="*/ 55408 w 340643"/>
              <a:gd name="connsiteY4" fmla="*/ 102011 h 388959"/>
              <a:gd name="connsiteX0" fmla="*/ 62003 w 347238"/>
              <a:gd name="connsiteY0" fmla="*/ 102011 h 415888"/>
              <a:gd name="connsiteX1" fmla="*/ 168970 w 347238"/>
              <a:gd name="connsiteY1" fmla="*/ 10571 h 415888"/>
              <a:gd name="connsiteX2" fmla="*/ 347238 w 347238"/>
              <a:gd name="connsiteY2" fmla="*/ 328978 h 415888"/>
              <a:gd name="connsiteX3" fmla="*/ 24190 w 347238"/>
              <a:gd name="connsiteY3" fmla="*/ 357281 h 415888"/>
              <a:gd name="connsiteX4" fmla="*/ 62003 w 347238"/>
              <a:gd name="connsiteY4" fmla="*/ 102011 h 415888"/>
              <a:gd name="connsiteX0" fmla="*/ 91761 w 376996"/>
              <a:gd name="connsiteY0" fmla="*/ 101841 h 408619"/>
              <a:gd name="connsiteX1" fmla="*/ 198728 w 376996"/>
              <a:gd name="connsiteY1" fmla="*/ 10401 h 408619"/>
              <a:gd name="connsiteX2" fmla="*/ 376996 w 376996"/>
              <a:gd name="connsiteY2" fmla="*/ 328808 h 408619"/>
              <a:gd name="connsiteX3" fmla="*/ 19658 w 376996"/>
              <a:gd name="connsiteY3" fmla="*/ 345681 h 408619"/>
              <a:gd name="connsiteX4" fmla="*/ 91761 w 376996"/>
              <a:gd name="connsiteY4" fmla="*/ 101841 h 408619"/>
              <a:gd name="connsiteX0" fmla="*/ 3871 w 361209"/>
              <a:gd name="connsiteY0" fmla="*/ 335305 h 378336"/>
              <a:gd name="connsiteX1" fmla="*/ 182941 w 361209"/>
              <a:gd name="connsiteY1" fmla="*/ 25 h 378336"/>
              <a:gd name="connsiteX2" fmla="*/ 361209 w 361209"/>
              <a:gd name="connsiteY2" fmla="*/ 318432 h 378336"/>
              <a:gd name="connsiteX3" fmla="*/ 3871 w 361209"/>
              <a:gd name="connsiteY3" fmla="*/ 335305 h 378336"/>
              <a:gd name="connsiteX0" fmla="*/ 18397 w 375735"/>
              <a:gd name="connsiteY0" fmla="*/ 335305 h 411144"/>
              <a:gd name="connsiteX1" fmla="*/ 197467 w 375735"/>
              <a:gd name="connsiteY1" fmla="*/ 25 h 411144"/>
              <a:gd name="connsiteX2" fmla="*/ 375735 w 375735"/>
              <a:gd name="connsiteY2" fmla="*/ 318432 h 411144"/>
              <a:gd name="connsiteX3" fmla="*/ 18397 w 375735"/>
              <a:gd name="connsiteY3" fmla="*/ 335305 h 411144"/>
              <a:gd name="connsiteX0" fmla="*/ 18397 w 387001"/>
              <a:gd name="connsiteY0" fmla="*/ 335306 h 411145"/>
              <a:gd name="connsiteX1" fmla="*/ 197467 w 387001"/>
              <a:gd name="connsiteY1" fmla="*/ 26 h 411145"/>
              <a:gd name="connsiteX2" fmla="*/ 375735 w 387001"/>
              <a:gd name="connsiteY2" fmla="*/ 318433 h 411145"/>
              <a:gd name="connsiteX3" fmla="*/ 18397 w 387001"/>
              <a:gd name="connsiteY3" fmla="*/ 335306 h 41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01" h="411145">
                <a:moveTo>
                  <a:pt x="18397" y="335306"/>
                </a:moveTo>
                <a:cubicBezTo>
                  <a:pt x="-60844" y="202228"/>
                  <a:pt x="137911" y="2838"/>
                  <a:pt x="197467" y="26"/>
                </a:cubicBezTo>
                <a:cubicBezTo>
                  <a:pt x="257023" y="-2786"/>
                  <a:pt x="432885" y="215215"/>
                  <a:pt x="375735" y="318433"/>
                </a:cubicBezTo>
                <a:cubicBezTo>
                  <a:pt x="375735" y="402601"/>
                  <a:pt x="97638" y="468384"/>
                  <a:pt x="18397" y="335306"/>
                </a:cubicBezTo>
                <a:close/>
              </a:path>
            </a:pathLst>
          </a:custGeom>
          <a:solidFill>
            <a:srgbClr val="03AF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61" name="Ellipszis 1"/>
          <p:cNvSpPr/>
          <p:nvPr/>
        </p:nvSpPr>
        <p:spPr>
          <a:xfrm>
            <a:off x="7262539" y="1356426"/>
            <a:ext cx="163889" cy="227572"/>
          </a:xfrm>
          <a:custGeom>
            <a:avLst/>
            <a:gdLst>
              <a:gd name="connsiteX0" fmla="*/ 0 w 191073"/>
              <a:gd name="connsiteY0" fmla="*/ 152400 h 304799"/>
              <a:gd name="connsiteX1" fmla="*/ 95537 w 191073"/>
              <a:gd name="connsiteY1" fmla="*/ 0 h 304799"/>
              <a:gd name="connsiteX2" fmla="*/ 191074 w 191073"/>
              <a:gd name="connsiteY2" fmla="*/ 152400 h 304799"/>
              <a:gd name="connsiteX3" fmla="*/ 95537 w 191073"/>
              <a:gd name="connsiteY3" fmla="*/ 304800 h 304799"/>
              <a:gd name="connsiteX4" fmla="*/ 0 w 191073"/>
              <a:gd name="connsiteY4" fmla="*/ 152400 h 304799"/>
              <a:gd name="connsiteX0" fmla="*/ 0 w 289045"/>
              <a:gd name="connsiteY0" fmla="*/ 154836 h 324254"/>
              <a:gd name="connsiteX1" fmla="*/ 95537 w 289045"/>
              <a:gd name="connsiteY1" fmla="*/ 2436 h 324254"/>
              <a:gd name="connsiteX2" fmla="*/ 289045 w 289045"/>
              <a:gd name="connsiteY2" fmla="*/ 263693 h 324254"/>
              <a:gd name="connsiteX3" fmla="*/ 95537 w 289045"/>
              <a:gd name="connsiteY3" fmla="*/ 307236 h 324254"/>
              <a:gd name="connsiteX4" fmla="*/ 0 w 289045"/>
              <a:gd name="connsiteY4" fmla="*/ 154836 h 324254"/>
              <a:gd name="connsiteX0" fmla="*/ 65299 w 354344"/>
              <a:gd name="connsiteY0" fmla="*/ 154353 h 354894"/>
              <a:gd name="connsiteX1" fmla="*/ 160836 w 354344"/>
              <a:gd name="connsiteY1" fmla="*/ 1953 h 354894"/>
              <a:gd name="connsiteX2" fmla="*/ 354344 w 354344"/>
              <a:gd name="connsiteY2" fmla="*/ 263210 h 354894"/>
              <a:gd name="connsiteX3" fmla="*/ 16056 w 354344"/>
              <a:gd name="connsiteY3" fmla="*/ 348663 h 354894"/>
              <a:gd name="connsiteX4" fmla="*/ 65299 w 354344"/>
              <a:gd name="connsiteY4" fmla="*/ 154353 h 354894"/>
              <a:gd name="connsiteX0" fmla="*/ 56501 w 356976"/>
              <a:gd name="connsiteY0" fmla="*/ 98514 h 364210"/>
              <a:gd name="connsiteX1" fmla="*/ 163468 w 356976"/>
              <a:gd name="connsiteY1" fmla="*/ 7074 h 364210"/>
              <a:gd name="connsiteX2" fmla="*/ 356976 w 356976"/>
              <a:gd name="connsiteY2" fmla="*/ 268331 h 364210"/>
              <a:gd name="connsiteX3" fmla="*/ 18688 w 356976"/>
              <a:gd name="connsiteY3" fmla="*/ 353784 h 364210"/>
              <a:gd name="connsiteX4" fmla="*/ 56501 w 356976"/>
              <a:gd name="connsiteY4" fmla="*/ 98514 h 364210"/>
              <a:gd name="connsiteX0" fmla="*/ 55408 w 340643"/>
              <a:gd name="connsiteY0" fmla="*/ 102011 h 388959"/>
              <a:gd name="connsiteX1" fmla="*/ 162375 w 340643"/>
              <a:gd name="connsiteY1" fmla="*/ 10571 h 388959"/>
              <a:gd name="connsiteX2" fmla="*/ 340643 w 340643"/>
              <a:gd name="connsiteY2" fmla="*/ 328978 h 388959"/>
              <a:gd name="connsiteX3" fmla="*/ 17595 w 340643"/>
              <a:gd name="connsiteY3" fmla="*/ 357281 h 388959"/>
              <a:gd name="connsiteX4" fmla="*/ 55408 w 340643"/>
              <a:gd name="connsiteY4" fmla="*/ 102011 h 388959"/>
              <a:gd name="connsiteX0" fmla="*/ 62003 w 347238"/>
              <a:gd name="connsiteY0" fmla="*/ 102011 h 415888"/>
              <a:gd name="connsiteX1" fmla="*/ 168970 w 347238"/>
              <a:gd name="connsiteY1" fmla="*/ 10571 h 415888"/>
              <a:gd name="connsiteX2" fmla="*/ 347238 w 347238"/>
              <a:gd name="connsiteY2" fmla="*/ 328978 h 415888"/>
              <a:gd name="connsiteX3" fmla="*/ 24190 w 347238"/>
              <a:gd name="connsiteY3" fmla="*/ 357281 h 415888"/>
              <a:gd name="connsiteX4" fmla="*/ 62003 w 347238"/>
              <a:gd name="connsiteY4" fmla="*/ 102011 h 415888"/>
              <a:gd name="connsiteX0" fmla="*/ 91761 w 376996"/>
              <a:gd name="connsiteY0" fmla="*/ 101841 h 408619"/>
              <a:gd name="connsiteX1" fmla="*/ 198728 w 376996"/>
              <a:gd name="connsiteY1" fmla="*/ 10401 h 408619"/>
              <a:gd name="connsiteX2" fmla="*/ 376996 w 376996"/>
              <a:gd name="connsiteY2" fmla="*/ 328808 h 408619"/>
              <a:gd name="connsiteX3" fmla="*/ 19658 w 376996"/>
              <a:gd name="connsiteY3" fmla="*/ 345681 h 408619"/>
              <a:gd name="connsiteX4" fmla="*/ 91761 w 376996"/>
              <a:gd name="connsiteY4" fmla="*/ 101841 h 408619"/>
              <a:gd name="connsiteX0" fmla="*/ 3871 w 361209"/>
              <a:gd name="connsiteY0" fmla="*/ 335305 h 378336"/>
              <a:gd name="connsiteX1" fmla="*/ 182941 w 361209"/>
              <a:gd name="connsiteY1" fmla="*/ 25 h 378336"/>
              <a:gd name="connsiteX2" fmla="*/ 361209 w 361209"/>
              <a:gd name="connsiteY2" fmla="*/ 318432 h 378336"/>
              <a:gd name="connsiteX3" fmla="*/ 3871 w 361209"/>
              <a:gd name="connsiteY3" fmla="*/ 335305 h 378336"/>
              <a:gd name="connsiteX0" fmla="*/ 18397 w 375735"/>
              <a:gd name="connsiteY0" fmla="*/ 335305 h 411144"/>
              <a:gd name="connsiteX1" fmla="*/ 197467 w 375735"/>
              <a:gd name="connsiteY1" fmla="*/ 25 h 411144"/>
              <a:gd name="connsiteX2" fmla="*/ 375735 w 375735"/>
              <a:gd name="connsiteY2" fmla="*/ 318432 h 411144"/>
              <a:gd name="connsiteX3" fmla="*/ 18397 w 375735"/>
              <a:gd name="connsiteY3" fmla="*/ 335305 h 411144"/>
              <a:gd name="connsiteX0" fmla="*/ 18397 w 387001"/>
              <a:gd name="connsiteY0" fmla="*/ 335306 h 411145"/>
              <a:gd name="connsiteX1" fmla="*/ 197467 w 387001"/>
              <a:gd name="connsiteY1" fmla="*/ 26 h 411145"/>
              <a:gd name="connsiteX2" fmla="*/ 375735 w 387001"/>
              <a:gd name="connsiteY2" fmla="*/ 318433 h 411145"/>
              <a:gd name="connsiteX3" fmla="*/ 18397 w 387001"/>
              <a:gd name="connsiteY3" fmla="*/ 335306 h 41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01" h="411145">
                <a:moveTo>
                  <a:pt x="18397" y="335306"/>
                </a:moveTo>
                <a:cubicBezTo>
                  <a:pt x="-60844" y="202228"/>
                  <a:pt x="137911" y="2838"/>
                  <a:pt x="197467" y="26"/>
                </a:cubicBezTo>
                <a:cubicBezTo>
                  <a:pt x="257023" y="-2786"/>
                  <a:pt x="432885" y="215215"/>
                  <a:pt x="375735" y="318433"/>
                </a:cubicBezTo>
                <a:cubicBezTo>
                  <a:pt x="375735" y="402601"/>
                  <a:pt x="97638" y="468384"/>
                  <a:pt x="18397" y="335306"/>
                </a:cubicBezTo>
                <a:close/>
              </a:path>
            </a:pathLst>
          </a:custGeom>
          <a:solidFill>
            <a:srgbClr val="03AF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14" name="Kép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19050"/>
            <a:ext cx="1383691" cy="13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7402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2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2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89000"/>
              </a:schemeClr>
            </a:gs>
            <a:gs pos="23000">
              <a:schemeClr val="accent2">
                <a:lumMod val="89000"/>
              </a:schemeClr>
            </a:gs>
            <a:gs pos="69000">
              <a:schemeClr val="accent2">
                <a:lumMod val="75000"/>
              </a:schemeClr>
            </a:gs>
            <a:gs pos="97000">
              <a:schemeClr val="accent2">
                <a:lumMod val="7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um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39358583"/>
              </p:ext>
            </p:extLst>
          </p:nvPr>
        </p:nvGraphicFramePr>
        <p:xfrm>
          <a:off x="2151378" y="0"/>
          <a:ext cx="8886735" cy="1824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49" name="CorelDRAW" r:id="rId3" imgW="3139560" imgH="783000" progId="CorelDraw.Graphic.19">
                  <p:embed/>
                </p:oleObj>
              </mc:Choice>
              <mc:Fallback>
                <p:oleObj name="CorelDRAW" r:id="rId3" imgW="3139560" imgH="783000" progId="CorelDraw.Graphic.19">
                  <p:embed/>
                  <p:pic>
                    <p:nvPicPr>
                      <p:cNvPr id="18" name="Objektum 17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51378" y="0"/>
                        <a:ext cx="8886735" cy="18247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Szövegdoboz 9"/>
          <p:cNvSpPr txBox="1">
            <a:spLocks noChangeAspect="1"/>
          </p:cNvSpPr>
          <p:nvPr/>
        </p:nvSpPr>
        <p:spPr>
          <a:xfrm>
            <a:off x="566819" y="1824775"/>
            <a:ext cx="11173767" cy="1545962"/>
          </a:xfrm>
          <a:custGeom>
            <a:avLst/>
            <a:gdLst>
              <a:gd name="connsiteX0" fmla="*/ 0 w 8737600"/>
              <a:gd name="connsiteY0" fmla="*/ 85131 h 510778"/>
              <a:gd name="connsiteX1" fmla="*/ 85131 w 8737600"/>
              <a:gd name="connsiteY1" fmla="*/ 0 h 510778"/>
              <a:gd name="connsiteX2" fmla="*/ 8652469 w 8737600"/>
              <a:gd name="connsiteY2" fmla="*/ 0 h 510778"/>
              <a:gd name="connsiteX3" fmla="*/ 8737600 w 8737600"/>
              <a:gd name="connsiteY3" fmla="*/ 85131 h 510778"/>
              <a:gd name="connsiteX4" fmla="*/ 8737600 w 8737600"/>
              <a:gd name="connsiteY4" fmla="*/ 425647 h 510778"/>
              <a:gd name="connsiteX5" fmla="*/ 8652469 w 8737600"/>
              <a:gd name="connsiteY5" fmla="*/ 510778 h 510778"/>
              <a:gd name="connsiteX6" fmla="*/ 85131 w 8737600"/>
              <a:gd name="connsiteY6" fmla="*/ 510778 h 510778"/>
              <a:gd name="connsiteX7" fmla="*/ 0 w 8737600"/>
              <a:gd name="connsiteY7" fmla="*/ 425647 h 510778"/>
              <a:gd name="connsiteX8" fmla="*/ 0 w 8737600"/>
              <a:gd name="connsiteY8" fmla="*/ 85131 h 510778"/>
              <a:gd name="connsiteX0" fmla="*/ 185464 w 8923064"/>
              <a:gd name="connsiteY0" fmla="*/ 1009691 h 1435338"/>
              <a:gd name="connsiteX1" fmla="*/ 6435 w 8923064"/>
              <a:gd name="connsiteY1" fmla="*/ 0 h 1435338"/>
              <a:gd name="connsiteX2" fmla="*/ 8837933 w 8923064"/>
              <a:gd name="connsiteY2" fmla="*/ 924560 h 1435338"/>
              <a:gd name="connsiteX3" fmla="*/ 8923064 w 8923064"/>
              <a:gd name="connsiteY3" fmla="*/ 1009691 h 1435338"/>
              <a:gd name="connsiteX4" fmla="*/ 8923064 w 8923064"/>
              <a:gd name="connsiteY4" fmla="*/ 1350207 h 1435338"/>
              <a:gd name="connsiteX5" fmla="*/ 8837933 w 8923064"/>
              <a:gd name="connsiteY5" fmla="*/ 1435338 h 1435338"/>
              <a:gd name="connsiteX6" fmla="*/ 270595 w 8923064"/>
              <a:gd name="connsiteY6" fmla="*/ 1435338 h 1435338"/>
              <a:gd name="connsiteX7" fmla="*/ 185464 w 8923064"/>
              <a:gd name="connsiteY7" fmla="*/ 1350207 h 1435338"/>
              <a:gd name="connsiteX8" fmla="*/ 185464 w 8923064"/>
              <a:gd name="connsiteY8" fmla="*/ 1009691 h 1435338"/>
              <a:gd name="connsiteX0" fmla="*/ 638549 w 8918949"/>
              <a:gd name="connsiteY0" fmla="*/ 562651 h 1435338"/>
              <a:gd name="connsiteX1" fmla="*/ 2320 w 8918949"/>
              <a:gd name="connsiteY1" fmla="*/ 0 h 1435338"/>
              <a:gd name="connsiteX2" fmla="*/ 8833818 w 8918949"/>
              <a:gd name="connsiteY2" fmla="*/ 924560 h 1435338"/>
              <a:gd name="connsiteX3" fmla="*/ 8918949 w 8918949"/>
              <a:gd name="connsiteY3" fmla="*/ 1009691 h 1435338"/>
              <a:gd name="connsiteX4" fmla="*/ 8918949 w 8918949"/>
              <a:gd name="connsiteY4" fmla="*/ 1350207 h 1435338"/>
              <a:gd name="connsiteX5" fmla="*/ 8833818 w 8918949"/>
              <a:gd name="connsiteY5" fmla="*/ 1435338 h 1435338"/>
              <a:gd name="connsiteX6" fmla="*/ 266480 w 8918949"/>
              <a:gd name="connsiteY6" fmla="*/ 1435338 h 1435338"/>
              <a:gd name="connsiteX7" fmla="*/ 181349 w 8918949"/>
              <a:gd name="connsiteY7" fmla="*/ 1350207 h 1435338"/>
              <a:gd name="connsiteX8" fmla="*/ 638549 w 8918949"/>
              <a:gd name="connsiteY8" fmla="*/ 562651 h 1435338"/>
              <a:gd name="connsiteX0" fmla="*/ 466568 w 8919688"/>
              <a:gd name="connsiteY0" fmla="*/ 664251 h 1435338"/>
              <a:gd name="connsiteX1" fmla="*/ 3059 w 8919688"/>
              <a:gd name="connsiteY1" fmla="*/ 0 h 1435338"/>
              <a:gd name="connsiteX2" fmla="*/ 8834557 w 8919688"/>
              <a:gd name="connsiteY2" fmla="*/ 924560 h 1435338"/>
              <a:gd name="connsiteX3" fmla="*/ 8919688 w 8919688"/>
              <a:gd name="connsiteY3" fmla="*/ 1009691 h 1435338"/>
              <a:gd name="connsiteX4" fmla="*/ 8919688 w 8919688"/>
              <a:gd name="connsiteY4" fmla="*/ 1350207 h 1435338"/>
              <a:gd name="connsiteX5" fmla="*/ 8834557 w 8919688"/>
              <a:gd name="connsiteY5" fmla="*/ 1435338 h 1435338"/>
              <a:gd name="connsiteX6" fmla="*/ 267219 w 8919688"/>
              <a:gd name="connsiteY6" fmla="*/ 1435338 h 1435338"/>
              <a:gd name="connsiteX7" fmla="*/ 182088 w 8919688"/>
              <a:gd name="connsiteY7" fmla="*/ 1350207 h 1435338"/>
              <a:gd name="connsiteX8" fmla="*/ 466568 w 8919688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339131 w 8991600"/>
              <a:gd name="connsiteY6" fmla="*/ 143533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725211 w 8991600"/>
              <a:gd name="connsiteY6" fmla="*/ 122197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877611 w 8991600"/>
              <a:gd name="connsiteY6" fmla="*/ 112037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555"/>
              <a:gd name="connsiteY0" fmla="*/ 796331 h 1567418"/>
              <a:gd name="connsiteX1" fmla="*/ 74971 w 9458555"/>
              <a:gd name="connsiteY1" fmla="*/ 132080 h 1567418"/>
              <a:gd name="connsiteX2" fmla="*/ 9455109 w 9458555"/>
              <a:gd name="connsiteY2" fmla="*/ 0 h 1567418"/>
              <a:gd name="connsiteX3" fmla="*/ 9052560 w 9458555"/>
              <a:gd name="connsiteY3" fmla="*/ 501691 h 1567418"/>
              <a:gd name="connsiteX4" fmla="*/ 8991600 w 9458555"/>
              <a:gd name="connsiteY4" fmla="*/ 1482287 h 1567418"/>
              <a:gd name="connsiteX5" fmla="*/ 8906469 w 9458555"/>
              <a:gd name="connsiteY5" fmla="*/ 1567418 h 1567418"/>
              <a:gd name="connsiteX6" fmla="*/ 877611 w 9458555"/>
              <a:gd name="connsiteY6" fmla="*/ 1252458 h 1567418"/>
              <a:gd name="connsiteX7" fmla="*/ 0 w 9458555"/>
              <a:gd name="connsiteY7" fmla="*/ 1086047 h 1567418"/>
              <a:gd name="connsiteX8" fmla="*/ 538480 w 9458555"/>
              <a:gd name="connsiteY8" fmla="*/ 796331 h 1567418"/>
              <a:gd name="connsiteX0" fmla="*/ 538480 w 9680982"/>
              <a:gd name="connsiteY0" fmla="*/ 786171 h 1557258"/>
              <a:gd name="connsiteX1" fmla="*/ 74971 w 9680982"/>
              <a:gd name="connsiteY1" fmla="*/ 121920 h 1557258"/>
              <a:gd name="connsiteX2" fmla="*/ 9678629 w 9680982"/>
              <a:gd name="connsiteY2" fmla="*/ 0 h 1557258"/>
              <a:gd name="connsiteX3" fmla="*/ 9052560 w 9680982"/>
              <a:gd name="connsiteY3" fmla="*/ 491531 h 1557258"/>
              <a:gd name="connsiteX4" fmla="*/ 8991600 w 9680982"/>
              <a:gd name="connsiteY4" fmla="*/ 1472127 h 1557258"/>
              <a:gd name="connsiteX5" fmla="*/ 8906469 w 9680982"/>
              <a:gd name="connsiteY5" fmla="*/ 1557258 h 1557258"/>
              <a:gd name="connsiteX6" fmla="*/ 877611 w 9680982"/>
              <a:gd name="connsiteY6" fmla="*/ 1242298 h 1557258"/>
              <a:gd name="connsiteX7" fmla="*/ 0 w 9680982"/>
              <a:gd name="connsiteY7" fmla="*/ 1075887 h 1557258"/>
              <a:gd name="connsiteX8" fmla="*/ 538480 w 9680982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052560 w 10129520"/>
              <a:gd name="connsiteY3" fmla="*/ 49153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052560 w 10129520"/>
              <a:gd name="connsiteY3" fmla="*/ 49153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242298"/>
              <a:gd name="connsiteX1" fmla="*/ 74971 w 10129520"/>
              <a:gd name="connsiteY1" fmla="*/ 121920 h 1242298"/>
              <a:gd name="connsiteX2" fmla="*/ 9678629 w 10129520"/>
              <a:gd name="connsiteY2" fmla="*/ 0 h 1242298"/>
              <a:gd name="connsiteX3" fmla="*/ 9144000 w 10129520"/>
              <a:gd name="connsiteY3" fmla="*/ 522011 h 1242298"/>
              <a:gd name="connsiteX4" fmla="*/ 10129520 w 10129520"/>
              <a:gd name="connsiteY4" fmla="*/ 872687 h 1242298"/>
              <a:gd name="connsiteX5" fmla="*/ 8804869 w 10129520"/>
              <a:gd name="connsiteY5" fmla="*/ 1100058 h 1242298"/>
              <a:gd name="connsiteX6" fmla="*/ 877611 w 10129520"/>
              <a:gd name="connsiteY6" fmla="*/ 1242298 h 1242298"/>
              <a:gd name="connsiteX7" fmla="*/ 0 w 10129520"/>
              <a:gd name="connsiteY7" fmla="*/ 1075887 h 1242298"/>
              <a:gd name="connsiteX8" fmla="*/ 538480 w 10129520"/>
              <a:gd name="connsiteY8" fmla="*/ 786171 h 1242298"/>
              <a:gd name="connsiteX0" fmla="*/ 538480 w 10129520"/>
              <a:gd name="connsiteY0" fmla="*/ 786171 h 1247460"/>
              <a:gd name="connsiteX1" fmla="*/ 74971 w 10129520"/>
              <a:gd name="connsiteY1" fmla="*/ 121920 h 1247460"/>
              <a:gd name="connsiteX2" fmla="*/ 9678629 w 10129520"/>
              <a:gd name="connsiteY2" fmla="*/ 0 h 1247460"/>
              <a:gd name="connsiteX3" fmla="*/ 9144000 w 10129520"/>
              <a:gd name="connsiteY3" fmla="*/ 522011 h 1247460"/>
              <a:gd name="connsiteX4" fmla="*/ 10129520 w 10129520"/>
              <a:gd name="connsiteY4" fmla="*/ 872687 h 1247460"/>
              <a:gd name="connsiteX5" fmla="*/ 8804869 w 10129520"/>
              <a:gd name="connsiteY5" fmla="*/ 1100058 h 1247460"/>
              <a:gd name="connsiteX6" fmla="*/ 877611 w 10129520"/>
              <a:gd name="connsiteY6" fmla="*/ 1242298 h 1247460"/>
              <a:gd name="connsiteX7" fmla="*/ 0 w 10129520"/>
              <a:gd name="connsiteY7" fmla="*/ 1075887 h 1247460"/>
              <a:gd name="connsiteX8" fmla="*/ 538480 w 10129520"/>
              <a:gd name="connsiteY8" fmla="*/ 786171 h 1247460"/>
              <a:gd name="connsiteX0" fmla="*/ 538480 w 10129520"/>
              <a:gd name="connsiteY0" fmla="*/ 786171 h 1247460"/>
              <a:gd name="connsiteX1" fmla="*/ 74971 w 10129520"/>
              <a:gd name="connsiteY1" fmla="*/ 121920 h 1247460"/>
              <a:gd name="connsiteX2" fmla="*/ 9678629 w 10129520"/>
              <a:gd name="connsiteY2" fmla="*/ 0 h 1247460"/>
              <a:gd name="connsiteX3" fmla="*/ 9144000 w 10129520"/>
              <a:gd name="connsiteY3" fmla="*/ 522011 h 1247460"/>
              <a:gd name="connsiteX4" fmla="*/ 10129520 w 10129520"/>
              <a:gd name="connsiteY4" fmla="*/ 872687 h 1247460"/>
              <a:gd name="connsiteX5" fmla="*/ 8804869 w 10129520"/>
              <a:gd name="connsiteY5" fmla="*/ 1100058 h 1247460"/>
              <a:gd name="connsiteX6" fmla="*/ 958891 w 10129520"/>
              <a:gd name="connsiteY6" fmla="*/ 1242298 h 1247460"/>
              <a:gd name="connsiteX7" fmla="*/ 0 w 10129520"/>
              <a:gd name="connsiteY7" fmla="*/ 1075887 h 1247460"/>
              <a:gd name="connsiteX8" fmla="*/ 538480 w 10129520"/>
              <a:gd name="connsiteY8" fmla="*/ 786171 h 1247460"/>
              <a:gd name="connsiteX0" fmla="*/ 538480 w 10129520"/>
              <a:gd name="connsiteY0" fmla="*/ 786171 h 1340773"/>
              <a:gd name="connsiteX1" fmla="*/ 74971 w 10129520"/>
              <a:gd name="connsiteY1" fmla="*/ 121920 h 1340773"/>
              <a:gd name="connsiteX2" fmla="*/ 9678629 w 10129520"/>
              <a:gd name="connsiteY2" fmla="*/ 0 h 1340773"/>
              <a:gd name="connsiteX3" fmla="*/ 9144000 w 10129520"/>
              <a:gd name="connsiteY3" fmla="*/ 522011 h 1340773"/>
              <a:gd name="connsiteX4" fmla="*/ 10129520 w 10129520"/>
              <a:gd name="connsiteY4" fmla="*/ 872687 h 1340773"/>
              <a:gd name="connsiteX5" fmla="*/ 8804869 w 10129520"/>
              <a:gd name="connsiteY5" fmla="*/ 1100058 h 1340773"/>
              <a:gd name="connsiteX6" fmla="*/ 958891 w 10129520"/>
              <a:gd name="connsiteY6" fmla="*/ 1242298 h 1340773"/>
              <a:gd name="connsiteX7" fmla="*/ 0 w 10129520"/>
              <a:gd name="connsiteY7" fmla="*/ 1075887 h 1340773"/>
              <a:gd name="connsiteX8" fmla="*/ 538480 w 10129520"/>
              <a:gd name="connsiteY8" fmla="*/ 786171 h 1340773"/>
              <a:gd name="connsiteX0" fmla="*/ 549978 w 10141018"/>
              <a:gd name="connsiteY0" fmla="*/ 786171 h 1340773"/>
              <a:gd name="connsiteX1" fmla="*/ 2649 w 10141018"/>
              <a:gd name="connsiteY1" fmla="*/ 160020 h 1340773"/>
              <a:gd name="connsiteX2" fmla="*/ 9690127 w 10141018"/>
              <a:gd name="connsiteY2" fmla="*/ 0 h 1340773"/>
              <a:gd name="connsiteX3" fmla="*/ 9155498 w 10141018"/>
              <a:gd name="connsiteY3" fmla="*/ 522011 h 1340773"/>
              <a:gd name="connsiteX4" fmla="*/ 10141018 w 10141018"/>
              <a:gd name="connsiteY4" fmla="*/ 872687 h 1340773"/>
              <a:gd name="connsiteX5" fmla="*/ 8816367 w 10141018"/>
              <a:gd name="connsiteY5" fmla="*/ 1100058 h 1340773"/>
              <a:gd name="connsiteX6" fmla="*/ 970389 w 10141018"/>
              <a:gd name="connsiteY6" fmla="*/ 1242298 h 1340773"/>
              <a:gd name="connsiteX7" fmla="*/ 11498 w 10141018"/>
              <a:gd name="connsiteY7" fmla="*/ 1075887 h 1340773"/>
              <a:gd name="connsiteX8" fmla="*/ 549978 w 10141018"/>
              <a:gd name="connsiteY8" fmla="*/ 786171 h 1340773"/>
              <a:gd name="connsiteX0" fmla="*/ 549978 w 10141018"/>
              <a:gd name="connsiteY0" fmla="*/ 786898 h 1341500"/>
              <a:gd name="connsiteX1" fmla="*/ 2649 w 10141018"/>
              <a:gd name="connsiteY1" fmla="*/ 160747 h 1341500"/>
              <a:gd name="connsiteX2" fmla="*/ 5619183 w 10141018"/>
              <a:gd name="connsiteY2" fmla="*/ 403157 h 1341500"/>
              <a:gd name="connsiteX3" fmla="*/ 9690127 w 10141018"/>
              <a:gd name="connsiteY3" fmla="*/ 727 h 1341500"/>
              <a:gd name="connsiteX4" fmla="*/ 9155498 w 10141018"/>
              <a:gd name="connsiteY4" fmla="*/ 522738 h 1341500"/>
              <a:gd name="connsiteX5" fmla="*/ 10141018 w 10141018"/>
              <a:gd name="connsiteY5" fmla="*/ 873414 h 1341500"/>
              <a:gd name="connsiteX6" fmla="*/ 8816367 w 10141018"/>
              <a:gd name="connsiteY6" fmla="*/ 1100785 h 1341500"/>
              <a:gd name="connsiteX7" fmla="*/ 970389 w 10141018"/>
              <a:gd name="connsiteY7" fmla="*/ 1243025 h 1341500"/>
              <a:gd name="connsiteX8" fmla="*/ 11498 w 10141018"/>
              <a:gd name="connsiteY8" fmla="*/ 1076614 h 1341500"/>
              <a:gd name="connsiteX9" fmla="*/ 549978 w 10141018"/>
              <a:gd name="connsiteY9" fmla="*/ 786898 h 1341500"/>
              <a:gd name="connsiteX0" fmla="*/ 549978 w 10141018"/>
              <a:gd name="connsiteY0" fmla="*/ 787007 h 1341609"/>
              <a:gd name="connsiteX1" fmla="*/ 2649 w 10141018"/>
              <a:gd name="connsiteY1" fmla="*/ 160856 h 1341609"/>
              <a:gd name="connsiteX2" fmla="*/ 5657283 w 10141018"/>
              <a:gd name="connsiteY2" fmla="*/ 349926 h 1341609"/>
              <a:gd name="connsiteX3" fmla="*/ 9690127 w 10141018"/>
              <a:gd name="connsiteY3" fmla="*/ 836 h 1341609"/>
              <a:gd name="connsiteX4" fmla="*/ 9155498 w 10141018"/>
              <a:gd name="connsiteY4" fmla="*/ 522847 h 1341609"/>
              <a:gd name="connsiteX5" fmla="*/ 10141018 w 10141018"/>
              <a:gd name="connsiteY5" fmla="*/ 873523 h 1341609"/>
              <a:gd name="connsiteX6" fmla="*/ 8816367 w 10141018"/>
              <a:gd name="connsiteY6" fmla="*/ 1100894 h 1341609"/>
              <a:gd name="connsiteX7" fmla="*/ 970389 w 10141018"/>
              <a:gd name="connsiteY7" fmla="*/ 1243134 h 1341609"/>
              <a:gd name="connsiteX8" fmla="*/ 11498 w 10141018"/>
              <a:gd name="connsiteY8" fmla="*/ 1076723 h 1341609"/>
              <a:gd name="connsiteX9" fmla="*/ 549978 w 10141018"/>
              <a:gd name="connsiteY9" fmla="*/ 787007 h 1341609"/>
              <a:gd name="connsiteX0" fmla="*/ 549978 w 10141018"/>
              <a:gd name="connsiteY0" fmla="*/ 787007 h 1341609"/>
              <a:gd name="connsiteX1" fmla="*/ 2649 w 10141018"/>
              <a:gd name="connsiteY1" fmla="*/ 160856 h 1341609"/>
              <a:gd name="connsiteX2" fmla="*/ 5657283 w 10141018"/>
              <a:gd name="connsiteY2" fmla="*/ 349926 h 1341609"/>
              <a:gd name="connsiteX3" fmla="*/ 9690127 w 10141018"/>
              <a:gd name="connsiteY3" fmla="*/ 836 h 1341609"/>
              <a:gd name="connsiteX4" fmla="*/ 9155498 w 10141018"/>
              <a:gd name="connsiteY4" fmla="*/ 522847 h 1341609"/>
              <a:gd name="connsiteX5" fmla="*/ 10141018 w 10141018"/>
              <a:gd name="connsiteY5" fmla="*/ 873523 h 1341609"/>
              <a:gd name="connsiteX6" fmla="*/ 8816367 w 10141018"/>
              <a:gd name="connsiteY6" fmla="*/ 1100894 h 1341609"/>
              <a:gd name="connsiteX7" fmla="*/ 970389 w 10141018"/>
              <a:gd name="connsiteY7" fmla="*/ 1243134 h 1341609"/>
              <a:gd name="connsiteX8" fmla="*/ 11498 w 10141018"/>
              <a:gd name="connsiteY8" fmla="*/ 1076723 h 1341609"/>
              <a:gd name="connsiteX9" fmla="*/ 549978 w 10141018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39709 w 10138369"/>
              <a:gd name="connsiteY0" fmla="*/ 7489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39709 w 10138369"/>
              <a:gd name="connsiteY9" fmla="*/ 748907 h 1341609"/>
              <a:gd name="connsiteX0" fmla="*/ 539709 w 10138369"/>
              <a:gd name="connsiteY0" fmla="*/ 764113 h 1356815"/>
              <a:gd name="connsiteX1" fmla="*/ 0 w 10138369"/>
              <a:gd name="connsiteY1" fmla="*/ 176062 h 1356815"/>
              <a:gd name="connsiteX2" fmla="*/ 5654634 w 10138369"/>
              <a:gd name="connsiteY2" fmla="*/ 365132 h 1356815"/>
              <a:gd name="connsiteX3" fmla="*/ 9573178 w 10138369"/>
              <a:gd name="connsiteY3" fmla="*/ 802 h 1356815"/>
              <a:gd name="connsiteX4" fmla="*/ 9152849 w 10138369"/>
              <a:gd name="connsiteY4" fmla="*/ 538053 h 1356815"/>
              <a:gd name="connsiteX5" fmla="*/ 10138369 w 10138369"/>
              <a:gd name="connsiteY5" fmla="*/ 888729 h 1356815"/>
              <a:gd name="connsiteX6" fmla="*/ 8813718 w 10138369"/>
              <a:gd name="connsiteY6" fmla="*/ 1116100 h 1356815"/>
              <a:gd name="connsiteX7" fmla="*/ 967740 w 10138369"/>
              <a:gd name="connsiteY7" fmla="*/ 1258340 h 1356815"/>
              <a:gd name="connsiteX8" fmla="*/ 8849 w 10138369"/>
              <a:gd name="connsiteY8" fmla="*/ 1091929 h 1356815"/>
              <a:gd name="connsiteX9" fmla="*/ 539709 w 10138369"/>
              <a:gd name="connsiteY9" fmla="*/ 764113 h 1356815"/>
              <a:gd name="connsiteX0" fmla="*/ 539709 w 10138369"/>
              <a:gd name="connsiteY0" fmla="*/ 763311 h 1356013"/>
              <a:gd name="connsiteX1" fmla="*/ 0 w 10138369"/>
              <a:gd name="connsiteY1" fmla="*/ 175260 h 1356013"/>
              <a:gd name="connsiteX2" fmla="*/ 5654634 w 10138369"/>
              <a:gd name="connsiteY2" fmla="*/ 364330 h 1356013"/>
              <a:gd name="connsiteX3" fmla="*/ 9573178 w 10138369"/>
              <a:gd name="connsiteY3" fmla="*/ 0 h 1356013"/>
              <a:gd name="connsiteX4" fmla="*/ 9152849 w 10138369"/>
              <a:gd name="connsiteY4" fmla="*/ 537251 h 1356013"/>
              <a:gd name="connsiteX5" fmla="*/ 10138369 w 10138369"/>
              <a:gd name="connsiteY5" fmla="*/ 887927 h 1356013"/>
              <a:gd name="connsiteX6" fmla="*/ 8813718 w 10138369"/>
              <a:gd name="connsiteY6" fmla="*/ 1115298 h 1356013"/>
              <a:gd name="connsiteX7" fmla="*/ 967740 w 10138369"/>
              <a:gd name="connsiteY7" fmla="*/ 1257538 h 1356013"/>
              <a:gd name="connsiteX8" fmla="*/ 8849 w 10138369"/>
              <a:gd name="connsiteY8" fmla="*/ 1091127 h 1356013"/>
              <a:gd name="connsiteX9" fmla="*/ 539709 w 10138369"/>
              <a:gd name="connsiteY9" fmla="*/ 763311 h 1356013"/>
              <a:gd name="connsiteX0" fmla="*/ 539709 w 10138369"/>
              <a:gd name="connsiteY0" fmla="*/ 763311 h 1356013"/>
              <a:gd name="connsiteX1" fmla="*/ 0 w 10138369"/>
              <a:gd name="connsiteY1" fmla="*/ 175260 h 1356013"/>
              <a:gd name="connsiteX2" fmla="*/ 5654634 w 10138369"/>
              <a:gd name="connsiteY2" fmla="*/ 364330 h 1356013"/>
              <a:gd name="connsiteX3" fmla="*/ 9573178 w 10138369"/>
              <a:gd name="connsiteY3" fmla="*/ 0 h 1356013"/>
              <a:gd name="connsiteX4" fmla="*/ 9152849 w 10138369"/>
              <a:gd name="connsiteY4" fmla="*/ 537251 h 1356013"/>
              <a:gd name="connsiteX5" fmla="*/ 10138369 w 10138369"/>
              <a:gd name="connsiteY5" fmla="*/ 887927 h 1356013"/>
              <a:gd name="connsiteX6" fmla="*/ 8813718 w 10138369"/>
              <a:gd name="connsiteY6" fmla="*/ 1115298 h 1356013"/>
              <a:gd name="connsiteX7" fmla="*/ 967740 w 10138369"/>
              <a:gd name="connsiteY7" fmla="*/ 1257538 h 1356013"/>
              <a:gd name="connsiteX8" fmla="*/ 8849 w 10138369"/>
              <a:gd name="connsiteY8" fmla="*/ 1091127 h 1356013"/>
              <a:gd name="connsiteX9" fmla="*/ 539709 w 10138369"/>
              <a:gd name="connsiteY9" fmla="*/ 763311 h 13560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9481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286351"/>
              <a:gd name="connsiteX1" fmla="*/ 0 w 10214569"/>
              <a:gd name="connsiteY1" fmla="*/ 144780 h 1286351"/>
              <a:gd name="connsiteX2" fmla="*/ 5730834 w 10214569"/>
              <a:gd name="connsiteY2" fmla="*/ 394810 h 1286351"/>
              <a:gd name="connsiteX3" fmla="*/ 9664618 w 10214569"/>
              <a:gd name="connsiteY3" fmla="*/ 0 h 1286351"/>
              <a:gd name="connsiteX4" fmla="*/ 9229049 w 10214569"/>
              <a:gd name="connsiteY4" fmla="*/ 499151 h 1286351"/>
              <a:gd name="connsiteX5" fmla="*/ 10214569 w 10214569"/>
              <a:gd name="connsiteY5" fmla="*/ 849827 h 1286351"/>
              <a:gd name="connsiteX6" fmla="*/ 8889918 w 10214569"/>
              <a:gd name="connsiteY6" fmla="*/ 1077198 h 1286351"/>
              <a:gd name="connsiteX7" fmla="*/ 5205054 w 10214569"/>
              <a:gd name="connsiteY7" fmla="*/ 1286351 h 1286351"/>
              <a:gd name="connsiteX8" fmla="*/ 1043940 w 10214569"/>
              <a:gd name="connsiteY8" fmla="*/ 1219438 h 1286351"/>
              <a:gd name="connsiteX9" fmla="*/ 85049 w 10214569"/>
              <a:gd name="connsiteY9" fmla="*/ 1053027 h 1286351"/>
              <a:gd name="connsiteX10" fmla="*/ 615909 w 10214569"/>
              <a:gd name="connsiteY10" fmla="*/ 725211 h 1286351"/>
              <a:gd name="connsiteX0" fmla="*/ 615909 w 10214569"/>
              <a:gd name="connsiteY0" fmla="*/ 725211 h 1296445"/>
              <a:gd name="connsiteX1" fmla="*/ 0 w 10214569"/>
              <a:gd name="connsiteY1" fmla="*/ 144780 h 1296445"/>
              <a:gd name="connsiteX2" fmla="*/ 5730834 w 10214569"/>
              <a:gd name="connsiteY2" fmla="*/ 394810 h 1296445"/>
              <a:gd name="connsiteX3" fmla="*/ 9664618 w 10214569"/>
              <a:gd name="connsiteY3" fmla="*/ 0 h 1296445"/>
              <a:gd name="connsiteX4" fmla="*/ 9229049 w 10214569"/>
              <a:gd name="connsiteY4" fmla="*/ 499151 h 1296445"/>
              <a:gd name="connsiteX5" fmla="*/ 10214569 w 10214569"/>
              <a:gd name="connsiteY5" fmla="*/ 849827 h 1296445"/>
              <a:gd name="connsiteX6" fmla="*/ 8889918 w 10214569"/>
              <a:gd name="connsiteY6" fmla="*/ 1077198 h 1296445"/>
              <a:gd name="connsiteX7" fmla="*/ 5205054 w 10214569"/>
              <a:gd name="connsiteY7" fmla="*/ 1286351 h 1296445"/>
              <a:gd name="connsiteX8" fmla="*/ 1043940 w 10214569"/>
              <a:gd name="connsiteY8" fmla="*/ 1219438 h 1296445"/>
              <a:gd name="connsiteX9" fmla="*/ 85049 w 10214569"/>
              <a:gd name="connsiteY9" fmla="*/ 1053027 h 1296445"/>
              <a:gd name="connsiteX10" fmla="*/ 615909 w 10214569"/>
              <a:gd name="connsiteY10" fmla="*/ 725211 h 1296445"/>
              <a:gd name="connsiteX0" fmla="*/ 615909 w 10214569"/>
              <a:gd name="connsiteY0" fmla="*/ 725211 h 1296445"/>
              <a:gd name="connsiteX1" fmla="*/ 0 w 10214569"/>
              <a:gd name="connsiteY1" fmla="*/ 144780 h 1296445"/>
              <a:gd name="connsiteX2" fmla="*/ 5730834 w 10214569"/>
              <a:gd name="connsiteY2" fmla="*/ 394810 h 1296445"/>
              <a:gd name="connsiteX3" fmla="*/ 9664618 w 10214569"/>
              <a:gd name="connsiteY3" fmla="*/ 0 h 1296445"/>
              <a:gd name="connsiteX4" fmla="*/ 9229049 w 10214569"/>
              <a:gd name="connsiteY4" fmla="*/ 499151 h 1296445"/>
              <a:gd name="connsiteX5" fmla="*/ 10214569 w 10214569"/>
              <a:gd name="connsiteY5" fmla="*/ 849827 h 1296445"/>
              <a:gd name="connsiteX6" fmla="*/ 8889918 w 10214569"/>
              <a:gd name="connsiteY6" fmla="*/ 1077198 h 1296445"/>
              <a:gd name="connsiteX7" fmla="*/ 5205054 w 10214569"/>
              <a:gd name="connsiteY7" fmla="*/ 1286351 h 1296445"/>
              <a:gd name="connsiteX8" fmla="*/ 1043940 w 10214569"/>
              <a:gd name="connsiteY8" fmla="*/ 1219438 h 1296445"/>
              <a:gd name="connsiteX9" fmla="*/ 85049 w 10214569"/>
              <a:gd name="connsiteY9" fmla="*/ 1053027 h 1296445"/>
              <a:gd name="connsiteX10" fmla="*/ 615909 w 10214569"/>
              <a:gd name="connsiteY10" fmla="*/ 725211 h 1296445"/>
              <a:gd name="connsiteX0" fmla="*/ 615909 w 10214569"/>
              <a:gd name="connsiteY0" fmla="*/ 725211 h 1251663"/>
              <a:gd name="connsiteX1" fmla="*/ 0 w 10214569"/>
              <a:gd name="connsiteY1" fmla="*/ 144780 h 1251663"/>
              <a:gd name="connsiteX2" fmla="*/ 5730834 w 10214569"/>
              <a:gd name="connsiteY2" fmla="*/ 394810 h 1251663"/>
              <a:gd name="connsiteX3" fmla="*/ 9664618 w 10214569"/>
              <a:gd name="connsiteY3" fmla="*/ 0 h 1251663"/>
              <a:gd name="connsiteX4" fmla="*/ 9229049 w 10214569"/>
              <a:gd name="connsiteY4" fmla="*/ 499151 h 1251663"/>
              <a:gd name="connsiteX5" fmla="*/ 10214569 w 10214569"/>
              <a:gd name="connsiteY5" fmla="*/ 849827 h 1251663"/>
              <a:gd name="connsiteX6" fmla="*/ 8889918 w 10214569"/>
              <a:gd name="connsiteY6" fmla="*/ 1077198 h 1251663"/>
              <a:gd name="connsiteX7" fmla="*/ 5288874 w 10214569"/>
              <a:gd name="connsiteY7" fmla="*/ 1233011 h 1251663"/>
              <a:gd name="connsiteX8" fmla="*/ 1043940 w 10214569"/>
              <a:gd name="connsiteY8" fmla="*/ 1219438 h 1251663"/>
              <a:gd name="connsiteX9" fmla="*/ 85049 w 10214569"/>
              <a:gd name="connsiteY9" fmla="*/ 1053027 h 1251663"/>
              <a:gd name="connsiteX10" fmla="*/ 615909 w 10214569"/>
              <a:gd name="connsiteY10" fmla="*/ 725211 h 1251663"/>
              <a:gd name="connsiteX0" fmla="*/ 615909 w 10214569"/>
              <a:gd name="connsiteY0" fmla="*/ 725211 h 1324451"/>
              <a:gd name="connsiteX1" fmla="*/ 0 w 10214569"/>
              <a:gd name="connsiteY1" fmla="*/ 144780 h 1324451"/>
              <a:gd name="connsiteX2" fmla="*/ 5730834 w 10214569"/>
              <a:gd name="connsiteY2" fmla="*/ 394810 h 1324451"/>
              <a:gd name="connsiteX3" fmla="*/ 9664618 w 10214569"/>
              <a:gd name="connsiteY3" fmla="*/ 0 h 1324451"/>
              <a:gd name="connsiteX4" fmla="*/ 9229049 w 10214569"/>
              <a:gd name="connsiteY4" fmla="*/ 499151 h 1324451"/>
              <a:gd name="connsiteX5" fmla="*/ 10214569 w 10214569"/>
              <a:gd name="connsiteY5" fmla="*/ 849827 h 1324451"/>
              <a:gd name="connsiteX6" fmla="*/ 8889918 w 10214569"/>
              <a:gd name="connsiteY6" fmla="*/ 1077198 h 1324451"/>
              <a:gd name="connsiteX7" fmla="*/ 5220294 w 10214569"/>
              <a:gd name="connsiteY7" fmla="*/ 1324451 h 1324451"/>
              <a:gd name="connsiteX8" fmla="*/ 1043940 w 10214569"/>
              <a:gd name="connsiteY8" fmla="*/ 1219438 h 1324451"/>
              <a:gd name="connsiteX9" fmla="*/ 85049 w 10214569"/>
              <a:gd name="connsiteY9" fmla="*/ 1053027 h 1324451"/>
              <a:gd name="connsiteX10" fmla="*/ 615909 w 10214569"/>
              <a:gd name="connsiteY10" fmla="*/ 725211 h 132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4569" h="1324451">
                <a:moveTo>
                  <a:pt x="615909" y="725211"/>
                </a:moveTo>
                <a:cubicBezTo>
                  <a:pt x="615909" y="678194"/>
                  <a:pt x="417803" y="381000"/>
                  <a:pt x="0" y="144780"/>
                </a:cubicBezTo>
                <a:cubicBezTo>
                  <a:pt x="425767" y="141783"/>
                  <a:pt x="4116254" y="421480"/>
                  <a:pt x="5730834" y="394810"/>
                </a:cubicBezTo>
                <a:cubicBezTo>
                  <a:pt x="7345414" y="368140"/>
                  <a:pt x="9075232" y="117230"/>
                  <a:pt x="9664618" y="0"/>
                </a:cubicBezTo>
                <a:cubicBezTo>
                  <a:pt x="9124895" y="457200"/>
                  <a:pt x="9229049" y="452134"/>
                  <a:pt x="9229049" y="499151"/>
                </a:cubicBezTo>
                <a:cubicBezTo>
                  <a:pt x="9374676" y="656683"/>
                  <a:pt x="9591422" y="773575"/>
                  <a:pt x="10214569" y="849827"/>
                </a:cubicBezTo>
                <a:cubicBezTo>
                  <a:pt x="10214569" y="896844"/>
                  <a:pt x="8936935" y="1077198"/>
                  <a:pt x="8889918" y="1077198"/>
                </a:cubicBezTo>
                <a:cubicBezTo>
                  <a:pt x="8054999" y="1149952"/>
                  <a:pt x="6611777" y="1270264"/>
                  <a:pt x="5220294" y="1324451"/>
                </a:cubicBezTo>
                <a:lnTo>
                  <a:pt x="1043940" y="1219438"/>
                </a:lnTo>
                <a:cubicBezTo>
                  <a:pt x="996923" y="1219438"/>
                  <a:pt x="85049" y="1100044"/>
                  <a:pt x="85049" y="1053027"/>
                </a:cubicBezTo>
                <a:cubicBezTo>
                  <a:pt x="264542" y="956455"/>
                  <a:pt x="535476" y="897983"/>
                  <a:pt x="615909" y="725211"/>
                </a:cubicBezTo>
                <a:close/>
              </a:path>
            </a:pathLst>
          </a:custGeom>
          <a:solidFill>
            <a:schemeClr val="bg1"/>
          </a:solidFill>
          <a:ln w="41275">
            <a:solidFill>
              <a:schemeClr val="accent5">
                <a:lumMod val="40000"/>
                <a:lumOff val="60000"/>
              </a:schemeClr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endParaRPr lang="hu-HU" sz="3200" dirty="0">
              <a:solidFill>
                <a:srgbClr val="EF7F1A"/>
              </a:solidFill>
            </a:endParaRPr>
          </a:p>
          <a:p>
            <a:pPr algn="ctr"/>
            <a:endParaRPr lang="hu-HU" sz="3200" dirty="0">
              <a:solidFill>
                <a:srgbClr val="EF7F1A"/>
              </a:solidFill>
            </a:endParaRPr>
          </a:p>
          <a:p>
            <a:pPr algn="ctr"/>
            <a:r>
              <a:rPr lang="hu-HU" sz="3200" dirty="0">
                <a:solidFill>
                  <a:srgbClr val="EF7F1A"/>
                </a:solidFill>
              </a:rPr>
              <a:t>A szomorú királynénak szabad sírni, mert … </a:t>
            </a:r>
          </a:p>
          <a:p>
            <a:pPr algn="ctr"/>
            <a:endParaRPr lang="hu-HU" sz="3200" dirty="0">
              <a:solidFill>
                <a:srgbClr val="EF7F1A"/>
              </a:solidFill>
            </a:endParaRPr>
          </a:p>
        </p:txBody>
      </p:sp>
      <p:sp>
        <p:nvSpPr>
          <p:cNvPr id="11" name="Szövegdoboz 10"/>
          <p:cNvSpPr txBox="1">
            <a:spLocks noChangeAspect="1"/>
          </p:cNvSpPr>
          <p:nvPr/>
        </p:nvSpPr>
        <p:spPr>
          <a:xfrm>
            <a:off x="566819" y="3352697"/>
            <a:ext cx="11173767" cy="1545962"/>
          </a:xfrm>
          <a:custGeom>
            <a:avLst/>
            <a:gdLst>
              <a:gd name="connsiteX0" fmla="*/ 0 w 8737600"/>
              <a:gd name="connsiteY0" fmla="*/ 85131 h 510778"/>
              <a:gd name="connsiteX1" fmla="*/ 85131 w 8737600"/>
              <a:gd name="connsiteY1" fmla="*/ 0 h 510778"/>
              <a:gd name="connsiteX2" fmla="*/ 8652469 w 8737600"/>
              <a:gd name="connsiteY2" fmla="*/ 0 h 510778"/>
              <a:gd name="connsiteX3" fmla="*/ 8737600 w 8737600"/>
              <a:gd name="connsiteY3" fmla="*/ 85131 h 510778"/>
              <a:gd name="connsiteX4" fmla="*/ 8737600 w 8737600"/>
              <a:gd name="connsiteY4" fmla="*/ 425647 h 510778"/>
              <a:gd name="connsiteX5" fmla="*/ 8652469 w 8737600"/>
              <a:gd name="connsiteY5" fmla="*/ 510778 h 510778"/>
              <a:gd name="connsiteX6" fmla="*/ 85131 w 8737600"/>
              <a:gd name="connsiteY6" fmla="*/ 510778 h 510778"/>
              <a:gd name="connsiteX7" fmla="*/ 0 w 8737600"/>
              <a:gd name="connsiteY7" fmla="*/ 425647 h 510778"/>
              <a:gd name="connsiteX8" fmla="*/ 0 w 8737600"/>
              <a:gd name="connsiteY8" fmla="*/ 85131 h 510778"/>
              <a:gd name="connsiteX0" fmla="*/ 185464 w 8923064"/>
              <a:gd name="connsiteY0" fmla="*/ 1009691 h 1435338"/>
              <a:gd name="connsiteX1" fmla="*/ 6435 w 8923064"/>
              <a:gd name="connsiteY1" fmla="*/ 0 h 1435338"/>
              <a:gd name="connsiteX2" fmla="*/ 8837933 w 8923064"/>
              <a:gd name="connsiteY2" fmla="*/ 924560 h 1435338"/>
              <a:gd name="connsiteX3" fmla="*/ 8923064 w 8923064"/>
              <a:gd name="connsiteY3" fmla="*/ 1009691 h 1435338"/>
              <a:gd name="connsiteX4" fmla="*/ 8923064 w 8923064"/>
              <a:gd name="connsiteY4" fmla="*/ 1350207 h 1435338"/>
              <a:gd name="connsiteX5" fmla="*/ 8837933 w 8923064"/>
              <a:gd name="connsiteY5" fmla="*/ 1435338 h 1435338"/>
              <a:gd name="connsiteX6" fmla="*/ 270595 w 8923064"/>
              <a:gd name="connsiteY6" fmla="*/ 1435338 h 1435338"/>
              <a:gd name="connsiteX7" fmla="*/ 185464 w 8923064"/>
              <a:gd name="connsiteY7" fmla="*/ 1350207 h 1435338"/>
              <a:gd name="connsiteX8" fmla="*/ 185464 w 8923064"/>
              <a:gd name="connsiteY8" fmla="*/ 1009691 h 1435338"/>
              <a:gd name="connsiteX0" fmla="*/ 638549 w 8918949"/>
              <a:gd name="connsiteY0" fmla="*/ 562651 h 1435338"/>
              <a:gd name="connsiteX1" fmla="*/ 2320 w 8918949"/>
              <a:gd name="connsiteY1" fmla="*/ 0 h 1435338"/>
              <a:gd name="connsiteX2" fmla="*/ 8833818 w 8918949"/>
              <a:gd name="connsiteY2" fmla="*/ 924560 h 1435338"/>
              <a:gd name="connsiteX3" fmla="*/ 8918949 w 8918949"/>
              <a:gd name="connsiteY3" fmla="*/ 1009691 h 1435338"/>
              <a:gd name="connsiteX4" fmla="*/ 8918949 w 8918949"/>
              <a:gd name="connsiteY4" fmla="*/ 1350207 h 1435338"/>
              <a:gd name="connsiteX5" fmla="*/ 8833818 w 8918949"/>
              <a:gd name="connsiteY5" fmla="*/ 1435338 h 1435338"/>
              <a:gd name="connsiteX6" fmla="*/ 266480 w 8918949"/>
              <a:gd name="connsiteY6" fmla="*/ 1435338 h 1435338"/>
              <a:gd name="connsiteX7" fmla="*/ 181349 w 8918949"/>
              <a:gd name="connsiteY7" fmla="*/ 1350207 h 1435338"/>
              <a:gd name="connsiteX8" fmla="*/ 638549 w 8918949"/>
              <a:gd name="connsiteY8" fmla="*/ 562651 h 1435338"/>
              <a:gd name="connsiteX0" fmla="*/ 466568 w 8919688"/>
              <a:gd name="connsiteY0" fmla="*/ 664251 h 1435338"/>
              <a:gd name="connsiteX1" fmla="*/ 3059 w 8919688"/>
              <a:gd name="connsiteY1" fmla="*/ 0 h 1435338"/>
              <a:gd name="connsiteX2" fmla="*/ 8834557 w 8919688"/>
              <a:gd name="connsiteY2" fmla="*/ 924560 h 1435338"/>
              <a:gd name="connsiteX3" fmla="*/ 8919688 w 8919688"/>
              <a:gd name="connsiteY3" fmla="*/ 1009691 h 1435338"/>
              <a:gd name="connsiteX4" fmla="*/ 8919688 w 8919688"/>
              <a:gd name="connsiteY4" fmla="*/ 1350207 h 1435338"/>
              <a:gd name="connsiteX5" fmla="*/ 8834557 w 8919688"/>
              <a:gd name="connsiteY5" fmla="*/ 1435338 h 1435338"/>
              <a:gd name="connsiteX6" fmla="*/ 267219 w 8919688"/>
              <a:gd name="connsiteY6" fmla="*/ 1435338 h 1435338"/>
              <a:gd name="connsiteX7" fmla="*/ 182088 w 8919688"/>
              <a:gd name="connsiteY7" fmla="*/ 1350207 h 1435338"/>
              <a:gd name="connsiteX8" fmla="*/ 466568 w 8919688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339131 w 8991600"/>
              <a:gd name="connsiteY6" fmla="*/ 143533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725211 w 8991600"/>
              <a:gd name="connsiteY6" fmla="*/ 122197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877611 w 8991600"/>
              <a:gd name="connsiteY6" fmla="*/ 112037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555"/>
              <a:gd name="connsiteY0" fmla="*/ 796331 h 1567418"/>
              <a:gd name="connsiteX1" fmla="*/ 74971 w 9458555"/>
              <a:gd name="connsiteY1" fmla="*/ 132080 h 1567418"/>
              <a:gd name="connsiteX2" fmla="*/ 9455109 w 9458555"/>
              <a:gd name="connsiteY2" fmla="*/ 0 h 1567418"/>
              <a:gd name="connsiteX3" fmla="*/ 9052560 w 9458555"/>
              <a:gd name="connsiteY3" fmla="*/ 501691 h 1567418"/>
              <a:gd name="connsiteX4" fmla="*/ 8991600 w 9458555"/>
              <a:gd name="connsiteY4" fmla="*/ 1482287 h 1567418"/>
              <a:gd name="connsiteX5" fmla="*/ 8906469 w 9458555"/>
              <a:gd name="connsiteY5" fmla="*/ 1567418 h 1567418"/>
              <a:gd name="connsiteX6" fmla="*/ 877611 w 9458555"/>
              <a:gd name="connsiteY6" fmla="*/ 1252458 h 1567418"/>
              <a:gd name="connsiteX7" fmla="*/ 0 w 9458555"/>
              <a:gd name="connsiteY7" fmla="*/ 1086047 h 1567418"/>
              <a:gd name="connsiteX8" fmla="*/ 538480 w 9458555"/>
              <a:gd name="connsiteY8" fmla="*/ 796331 h 1567418"/>
              <a:gd name="connsiteX0" fmla="*/ 538480 w 9680982"/>
              <a:gd name="connsiteY0" fmla="*/ 786171 h 1557258"/>
              <a:gd name="connsiteX1" fmla="*/ 74971 w 9680982"/>
              <a:gd name="connsiteY1" fmla="*/ 121920 h 1557258"/>
              <a:gd name="connsiteX2" fmla="*/ 9678629 w 9680982"/>
              <a:gd name="connsiteY2" fmla="*/ 0 h 1557258"/>
              <a:gd name="connsiteX3" fmla="*/ 9052560 w 9680982"/>
              <a:gd name="connsiteY3" fmla="*/ 491531 h 1557258"/>
              <a:gd name="connsiteX4" fmla="*/ 8991600 w 9680982"/>
              <a:gd name="connsiteY4" fmla="*/ 1472127 h 1557258"/>
              <a:gd name="connsiteX5" fmla="*/ 8906469 w 9680982"/>
              <a:gd name="connsiteY5" fmla="*/ 1557258 h 1557258"/>
              <a:gd name="connsiteX6" fmla="*/ 877611 w 9680982"/>
              <a:gd name="connsiteY6" fmla="*/ 1242298 h 1557258"/>
              <a:gd name="connsiteX7" fmla="*/ 0 w 9680982"/>
              <a:gd name="connsiteY7" fmla="*/ 1075887 h 1557258"/>
              <a:gd name="connsiteX8" fmla="*/ 538480 w 9680982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052560 w 10129520"/>
              <a:gd name="connsiteY3" fmla="*/ 49153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052560 w 10129520"/>
              <a:gd name="connsiteY3" fmla="*/ 49153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242298"/>
              <a:gd name="connsiteX1" fmla="*/ 74971 w 10129520"/>
              <a:gd name="connsiteY1" fmla="*/ 121920 h 1242298"/>
              <a:gd name="connsiteX2" fmla="*/ 9678629 w 10129520"/>
              <a:gd name="connsiteY2" fmla="*/ 0 h 1242298"/>
              <a:gd name="connsiteX3" fmla="*/ 9144000 w 10129520"/>
              <a:gd name="connsiteY3" fmla="*/ 522011 h 1242298"/>
              <a:gd name="connsiteX4" fmla="*/ 10129520 w 10129520"/>
              <a:gd name="connsiteY4" fmla="*/ 872687 h 1242298"/>
              <a:gd name="connsiteX5" fmla="*/ 8804869 w 10129520"/>
              <a:gd name="connsiteY5" fmla="*/ 1100058 h 1242298"/>
              <a:gd name="connsiteX6" fmla="*/ 877611 w 10129520"/>
              <a:gd name="connsiteY6" fmla="*/ 1242298 h 1242298"/>
              <a:gd name="connsiteX7" fmla="*/ 0 w 10129520"/>
              <a:gd name="connsiteY7" fmla="*/ 1075887 h 1242298"/>
              <a:gd name="connsiteX8" fmla="*/ 538480 w 10129520"/>
              <a:gd name="connsiteY8" fmla="*/ 786171 h 1242298"/>
              <a:gd name="connsiteX0" fmla="*/ 538480 w 10129520"/>
              <a:gd name="connsiteY0" fmla="*/ 786171 h 1247460"/>
              <a:gd name="connsiteX1" fmla="*/ 74971 w 10129520"/>
              <a:gd name="connsiteY1" fmla="*/ 121920 h 1247460"/>
              <a:gd name="connsiteX2" fmla="*/ 9678629 w 10129520"/>
              <a:gd name="connsiteY2" fmla="*/ 0 h 1247460"/>
              <a:gd name="connsiteX3" fmla="*/ 9144000 w 10129520"/>
              <a:gd name="connsiteY3" fmla="*/ 522011 h 1247460"/>
              <a:gd name="connsiteX4" fmla="*/ 10129520 w 10129520"/>
              <a:gd name="connsiteY4" fmla="*/ 872687 h 1247460"/>
              <a:gd name="connsiteX5" fmla="*/ 8804869 w 10129520"/>
              <a:gd name="connsiteY5" fmla="*/ 1100058 h 1247460"/>
              <a:gd name="connsiteX6" fmla="*/ 877611 w 10129520"/>
              <a:gd name="connsiteY6" fmla="*/ 1242298 h 1247460"/>
              <a:gd name="connsiteX7" fmla="*/ 0 w 10129520"/>
              <a:gd name="connsiteY7" fmla="*/ 1075887 h 1247460"/>
              <a:gd name="connsiteX8" fmla="*/ 538480 w 10129520"/>
              <a:gd name="connsiteY8" fmla="*/ 786171 h 1247460"/>
              <a:gd name="connsiteX0" fmla="*/ 538480 w 10129520"/>
              <a:gd name="connsiteY0" fmla="*/ 786171 h 1247460"/>
              <a:gd name="connsiteX1" fmla="*/ 74971 w 10129520"/>
              <a:gd name="connsiteY1" fmla="*/ 121920 h 1247460"/>
              <a:gd name="connsiteX2" fmla="*/ 9678629 w 10129520"/>
              <a:gd name="connsiteY2" fmla="*/ 0 h 1247460"/>
              <a:gd name="connsiteX3" fmla="*/ 9144000 w 10129520"/>
              <a:gd name="connsiteY3" fmla="*/ 522011 h 1247460"/>
              <a:gd name="connsiteX4" fmla="*/ 10129520 w 10129520"/>
              <a:gd name="connsiteY4" fmla="*/ 872687 h 1247460"/>
              <a:gd name="connsiteX5" fmla="*/ 8804869 w 10129520"/>
              <a:gd name="connsiteY5" fmla="*/ 1100058 h 1247460"/>
              <a:gd name="connsiteX6" fmla="*/ 958891 w 10129520"/>
              <a:gd name="connsiteY6" fmla="*/ 1242298 h 1247460"/>
              <a:gd name="connsiteX7" fmla="*/ 0 w 10129520"/>
              <a:gd name="connsiteY7" fmla="*/ 1075887 h 1247460"/>
              <a:gd name="connsiteX8" fmla="*/ 538480 w 10129520"/>
              <a:gd name="connsiteY8" fmla="*/ 786171 h 1247460"/>
              <a:gd name="connsiteX0" fmla="*/ 538480 w 10129520"/>
              <a:gd name="connsiteY0" fmla="*/ 786171 h 1340773"/>
              <a:gd name="connsiteX1" fmla="*/ 74971 w 10129520"/>
              <a:gd name="connsiteY1" fmla="*/ 121920 h 1340773"/>
              <a:gd name="connsiteX2" fmla="*/ 9678629 w 10129520"/>
              <a:gd name="connsiteY2" fmla="*/ 0 h 1340773"/>
              <a:gd name="connsiteX3" fmla="*/ 9144000 w 10129520"/>
              <a:gd name="connsiteY3" fmla="*/ 522011 h 1340773"/>
              <a:gd name="connsiteX4" fmla="*/ 10129520 w 10129520"/>
              <a:gd name="connsiteY4" fmla="*/ 872687 h 1340773"/>
              <a:gd name="connsiteX5" fmla="*/ 8804869 w 10129520"/>
              <a:gd name="connsiteY5" fmla="*/ 1100058 h 1340773"/>
              <a:gd name="connsiteX6" fmla="*/ 958891 w 10129520"/>
              <a:gd name="connsiteY6" fmla="*/ 1242298 h 1340773"/>
              <a:gd name="connsiteX7" fmla="*/ 0 w 10129520"/>
              <a:gd name="connsiteY7" fmla="*/ 1075887 h 1340773"/>
              <a:gd name="connsiteX8" fmla="*/ 538480 w 10129520"/>
              <a:gd name="connsiteY8" fmla="*/ 786171 h 1340773"/>
              <a:gd name="connsiteX0" fmla="*/ 549978 w 10141018"/>
              <a:gd name="connsiteY0" fmla="*/ 786171 h 1340773"/>
              <a:gd name="connsiteX1" fmla="*/ 2649 w 10141018"/>
              <a:gd name="connsiteY1" fmla="*/ 160020 h 1340773"/>
              <a:gd name="connsiteX2" fmla="*/ 9690127 w 10141018"/>
              <a:gd name="connsiteY2" fmla="*/ 0 h 1340773"/>
              <a:gd name="connsiteX3" fmla="*/ 9155498 w 10141018"/>
              <a:gd name="connsiteY3" fmla="*/ 522011 h 1340773"/>
              <a:gd name="connsiteX4" fmla="*/ 10141018 w 10141018"/>
              <a:gd name="connsiteY4" fmla="*/ 872687 h 1340773"/>
              <a:gd name="connsiteX5" fmla="*/ 8816367 w 10141018"/>
              <a:gd name="connsiteY5" fmla="*/ 1100058 h 1340773"/>
              <a:gd name="connsiteX6" fmla="*/ 970389 w 10141018"/>
              <a:gd name="connsiteY6" fmla="*/ 1242298 h 1340773"/>
              <a:gd name="connsiteX7" fmla="*/ 11498 w 10141018"/>
              <a:gd name="connsiteY7" fmla="*/ 1075887 h 1340773"/>
              <a:gd name="connsiteX8" fmla="*/ 549978 w 10141018"/>
              <a:gd name="connsiteY8" fmla="*/ 786171 h 1340773"/>
              <a:gd name="connsiteX0" fmla="*/ 549978 w 10141018"/>
              <a:gd name="connsiteY0" fmla="*/ 786898 h 1341500"/>
              <a:gd name="connsiteX1" fmla="*/ 2649 w 10141018"/>
              <a:gd name="connsiteY1" fmla="*/ 160747 h 1341500"/>
              <a:gd name="connsiteX2" fmla="*/ 5619183 w 10141018"/>
              <a:gd name="connsiteY2" fmla="*/ 403157 h 1341500"/>
              <a:gd name="connsiteX3" fmla="*/ 9690127 w 10141018"/>
              <a:gd name="connsiteY3" fmla="*/ 727 h 1341500"/>
              <a:gd name="connsiteX4" fmla="*/ 9155498 w 10141018"/>
              <a:gd name="connsiteY4" fmla="*/ 522738 h 1341500"/>
              <a:gd name="connsiteX5" fmla="*/ 10141018 w 10141018"/>
              <a:gd name="connsiteY5" fmla="*/ 873414 h 1341500"/>
              <a:gd name="connsiteX6" fmla="*/ 8816367 w 10141018"/>
              <a:gd name="connsiteY6" fmla="*/ 1100785 h 1341500"/>
              <a:gd name="connsiteX7" fmla="*/ 970389 w 10141018"/>
              <a:gd name="connsiteY7" fmla="*/ 1243025 h 1341500"/>
              <a:gd name="connsiteX8" fmla="*/ 11498 w 10141018"/>
              <a:gd name="connsiteY8" fmla="*/ 1076614 h 1341500"/>
              <a:gd name="connsiteX9" fmla="*/ 549978 w 10141018"/>
              <a:gd name="connsiteY9" fmla="*/ 786898 h 1341500"/>
              <a:gd name="connsiteX0" fmla="*/ 549978 w 10141018"/>
              <a:gd name="connsiteY0" fmla="*/ 787007 h 1341609"/>
              <a:gd name="connsiteX1" fmla="*/ 2649 w 10141018"/>
              <a:gd name="connsiteY1" fmla="*/ 160856 h 1341609"/>
              <a:gd name="connsiteX2" fmla="*/ 5657283 w 10141018"/>
              <a:gd name="connsiteY2" fmla="*/ 349926 h 1341609"/>
              <a:gd name="connsiteX3" fmla="*/ 9690127 w 10141018"/>
              <a:gd name="connsiteY3" fmla="*/ 836 h 1341609"/>
              <a:gd name="connsiteX4" fmla="*/ 9155498 w 10141018"/>
              <a:gd name="connsiteY4" fmla="*/ 522847 h 1341609"/>
              <a:gd name="connsiteX5" fmla="*/ 10141018 w 10141018"/>
              <a:gd name="connsiteY5" fmla="*/ 873523 h 1341609"/>
              <a:gd name="connsiteX6" fmla="*/ 8816367 w 10141018"/>
              <a:gd name="connsiteY6" fmla="*/ 1100894 h 1341609"/>
              <a:gd name="connsiteX7" fmla="*/ 970389 w 10141018"/>
              <a:gd name="connsiteY7" fmla="*/ 1243134 h 1341609"/>
              <a:gd name="connsiteX8" fmla="*/ 11498 w 10141018"/>
              <a:gd name="connsiteY8" fmla="*/ 1076723 h 1341609"/>
              <a:gd name="connsiteX9" fmla="*/ 549978 w 10141018"/>
              <a:gd name="connsiteY9" fmla="*/ 787007 h 1341609"/>
              <a:gd name="connsiteX0" fmla="*/ 549978 w 10141018"/>
              <a:gd name="connsiteY0" fmla="*/ 787007 h 1341609"/>
              <a:gd name="connsiteX1" fmla="*/ 2649 w 10141018"/>
              <a:gd name="connsiteY1" fmla="*/ 160856 h 1341609"/>
              <a:gd name="connsiteX2" fmla="*/ 5657283 w 10141018"/>
              <a:gd name="connsiteY2" fmla="*/ 349926 h 1341609"/>
              <a:gd name="connsiteX3" fmla="*/ 9690127 w 10141018"/>
              <a:gd name="connsiteY3" fmla="*/ 836 h 1341609"/>
              <a:gd name="connsiteX4" fmla="*/ 9155498 w 10141018"/>
              <a:gd name="connsiteY4" fmla="*/ 522847 h 1341609"/>
              <a:gd name="connsiteX5" fmla="*/ 10141018 w 10141018"/>
              <a:gd name="connsiteY5" fmla="*/ 873523 h 1341609"/>
              <a:gd name="connsiteX6" fmla="*/ 8816367 w 10141018"/>
              <a:gd name="connsiteY6" fmla="*/ 1100894 h 1341609"/>
              <a:gd name="connsiteX7" fmla="*/ 970389 w 10141018"/>
              <a:gd name="connsiteY7" fmla="*/ 1243134 h 1341609"/>
              <a:gd name="connsiteX8" fmla="*/ 11498 w 10141018"/>
              <a:gd name="connsiteY8" fmla="*/ 1076723 h 1341609"/>
              <a:gd name="connsiteX9" fmla="*/ 549978 w 10141018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39709 w 10138369"/>
              <a:gd name="connsiteY0" fmla="*/ 7489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39709 w 10138369"/>
              <a:gd name="connsiteY9" fmla="*/ 748907 h 1341609"/>
              <a:gd name="connsiteX0" fmla="*/ 539709 w 10138369"/>
              <a:gd name="connsiteY0" fmla="*/ 764113 h 1356815"/>
              <a:gd name="connsiteX1" fmla="*/ 0 w 10138369"/>
              <a:gd name="connsiteY1" fmla="*/ 176062 h 1356815"/>
              <a:gd name="connsiteX2" fmla="*/ 5654634 w 10138369"/>
              <a:gd name="connsiteY2" fmla="*/ 365132 h 1356815"/>
              <a:gd name="connsiteX3" fmla="*/ 9573178 w 10138369"/>
              <a:gd name="connsiteY3" fmla="*/ 802 h 1356815"/>
              <a:gd name="connsiteX4" fmla="*/ 9152849 w 10138369"/>
              <a:gd name="connsiteY4" fmla="*/ 538053 h 1356815"/>
              <a:gd name="connsiteX5" fmla="*/ 10138369 w 10138369"/>
              <a:gd name="connsiteY5" fmla="*/ 888729 h 1356815"/>
              <a:gd name="connsiteX6" fmla="*/ 8813718 w 10138369"/>
              <a:gd name="connsiteY6" fmla="*/ 1116100 h 1356815"/>
              <a:gd name="connsiteX7" fmla="*/ 967740 w 10138369"/>
              <a:gd name="connsiteY7" fmla="*/ 1258340 h 1356815"/>
              <a:gd name="connsiteX8" fmla="*/ 8849 w 10138369"/>
              <a:gd name="connsiteY8" fmla="*/ 1091929 h 1356815"/>
              <a:gd name="connsiteX9" fmla="*/ 539709 w 10138369"/>
              <a:gd name="connsiteY9" fmla="*/ 764113 h 1356815"/>
              <a:gd name="connsiteX0" fmla="*/ 539709 w 10138369"/>
              <a:gd name="connsiteY0" fmla="*/ 763311 h 1356013"/>
              <a:gd name="connsiteX1" fmla="*/ 0 w 10138369"/>
              <a:gd name="connsiteY1" fmla="*/ 175260 h 1356013"/>
              <a:gd name="connsiteX2" fmla="*/ 5654634 w 10138369"/>
              <a:gd name="connsiteY2" fmla="*/ 364330 h 1356013"/>
              <a:gd name="connsiteX3" fmla="*/ 9573178 w 10138369"/>
              <a:gd name="connsiteY3" fmla="*/ 0 h 1356013"/>
              <a:gd name="connsiteX4" fmla="*/ 9152849 w 10138369"/>
              <a:gd name="connsiteY4" fmla="*/ 537251 h 1356013"/>
              <a:gd name="connsiteX5" fmla="*/ 10138369 w 10138369"/>
              <a:gd name="connsiteY5" fmla="*/ 887927 h 1356013"/>
              <a:gd name="connsiteX6" fmla="*/ 8813718 w 10138369"/>
              <a:gd name="connsiteY6" fmla="*/ 1115298 h 1356013"/>
              <a:gd name="connsiteX7" fmla="*/ 967740 w 10138369"/>
              <a:gd name="connsiteY7" fmla="*/ 1257538 h 1356013"/>
              <a:gd name="connsiteX8" fmla="*/ 8849 w 10138369"/>
              <a:gd name="connsiteY8" fmla="*/ 1091127 h 1356013"/>
              <a:gd name="connsiteX9" fmla="*/ 539709 w 10138369"/>
              <a:gd name="connsiteY9" fmla="*/ 763311 h 1356013"/>
              <a:gd name="connsiteX0" fmla="*/ 539709 w 10138369"/>
              <a:gd name="connsiteY0" fmla="*/ 763311 h 1356013"/>
              <a:gd name="connsiteX1" fmla="*/ 0 w 10138369"/>
              <a:gd name="connsiteY1" fmla="*/ 175260 h 1356013"/>
              <a:gd name="connsiteX2" fmla="*/ 5654634 w 10138369"/>
              <a:gd name="connsiteY2" fmla="*/ 364330 h 1356013"/>
              <a:gd name="connsiteX3" fmla="*/ 9573178 w 10138369"/>
              <a:gd name="connsiteY3" fmla="*/ 0 h 1356013"/>
              <a:gd name="connsiteX4" fmla="*/ 9152849 w 10138369"/>
              <a:gd name="connsiteY4" fmla="*/ 537251 h 1356013"/>
              <a:gd name="connsiteX5" fmla="*/ 10138369 w 10138369"/>
              <a:gd name="connsiteY5" fmla="*/ 887927 h 1356013"/>
              <a:gd name="connsiteX6" fmla="*/ 8813718 w 10138369"/>
              <a:gd name="connsiteY6" fmla="*/ 1115298 h 1356013"/>
              <a:gd name="connsiteX7" fmla="*/ 967740 w 10138369"/>
              <a:gd name="connsiteY7" fmla="*/ 1257538 h 1356013"/>
              <a:gd name="connsiteX8" fmla="*/ 8849 w 10138369"/>
              <a:gd name="connsiteY8" fmla="*/ 1091127 h 1356013"/>
              <a:gd name="connsiteX9" fmla="*/ 539709 w 10138369"/>
              <a:gd name="connsiteY9" fmla="*/ 763311 h 13560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9481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286351"/>
              <a:gd name="connsiteX1" fmla="*/ 0 w 10214569"/>
              <a:gd name="connsiteY1" fmla="*/ 144780 h 1286351"/>
              <a:gd name="connsiteX2" fmla="*/ 5730834 w 10214569"/>
              <a:gd name="connsiteY2" fmla="*/ 394810 h 1286351"/>
              <a:gd name="connsiteX3" fmla="*/ 9664618 w 10214569"/>
              <a:gd name="connsiteY3" fmla="*/ 0 h 1286351"/>
              <a:gd name="connsiteX4" fmla="*/ 9229049 w 10214569"/>
              <a:gd name="connsiteY4" fmla="*/ 499151 h 1286351"/>
              <a:gd name="connsiteX5" fmla="*/ 10214569 w 10214569"/>
              <a:gd name="connsiteY5" fmla="*/ 849827 h 1286351"/>
              <a:gd name="connsiteX6" fmla="*/ 8889918 w 10214569"/>
              <a:gd name="connsiteY6" fmla="*/ 1077198 h 1286351"/>
              <a:gd name="connsiteX7" fmla="*/ 5205054 w 10214569"/>
              <a:gd name="connsiteY7" fmla="*/ 1286351 h 1286351"/>
              <a:gd name="connsiteX8" fmla="*/ 1043940 w 10214569"/>
              <a:gd name="connsiteY8" fmla="*/ 1219438 h 1286351"/>
              <a:gd name="connsiteX9" fmla="*/ 85049 w 10214569"/>
              <a:gd name="connsiteY9" fmla="*/ 1053027 h 1286351"/>
              <a:gd name="connsiteX10" fmla="*/ 615909 w 10214569"/>
              <a:gd name="connsiteY10" fmla="*/ 725211 h 1286351"/>
              <a:gd name="connsiteX0" fmla="*/ 615909 w 10214569"/>
              <a:gd name="connsiteY0" fmla="*/ 725211 h 1296445"/>
              <a:gd name="connsiteX1" fmla="*/ 0 w 10214569"/>
              <a:gd name="connsiteY1" fmla="*/ 144780 h 1296445"/>
              <a:gd name="connsiteX2" fmla="*/ 5730834 w 10214569"/>
              <a:gd name="connsiteY2" fmla="*/ 394810 h 1296445"/>
              <a:gd name="connsiteX3" fmla="*/ 9664618 w 10214569"/>
              <a:gd name="connsiteY3" fmla="*/ 0 h 1296445"/>
              <a:gd name="connsiteX4" fmla="*/ 9229049 w 10214569"/>
              <a:gd name="connsiteY4" fmla="*/ 499151 h 1296445"/>
              <a:gd name="connsiteX5" fmla="*/ 10214569 w 10214569"/>
              <a:gd name="connsiteY5" fmla="*/ 849827 h 1296445"/>
              <a:gd name="connsiteX6" fmla="*/ 8889918 w 10214569"/>
              <a:gd name="connsiteY6" fmla="*/ 1077198 h 1296445"/>
              <a:gd name="connsiteX7" fmla="*/ 5205054 w 10214569"/>
              <a:gd name="connsiteY7" fmla="*/ 1286351 h 1296445"/>
              <a:gd name="connsiteX8" fmla="*/ 1043940 w 10214569"/>
              <a:gd name="connsiteY8" fmla="*/ 1219438 h 1296445"/>
              <a:gd name="connsiteX9" fmla="*/ 85049 w 10214569"/>
              <a:gd name="connsiteY9" fmla="*/ 1053027 h 1296445"/>
              <a:gd name="connsiteX10" fmla="*/ 615909 w 10214569"/>
              <a:gd name="connsiteY10" fmla="*/ 725211 h 1296445"/>
              <a:gd name="connsiteX0" fmla="*/ 615909 w 10214569"/>
              <a:gd name="connsiteY0" fmla="*/ 725211 h 1296445"/>
              <a:gd name="connsiteX1" fmla="*/ 0 w 10214569"/>
              <a:gd name="connsiteY1" fmla="*/ 144780 h 1296445"/>
              <a:gd name="connsiteX2" fmla="*/ 5730834 w 10214569"/>
              <a:gd name="connsiteY2" fmla="*/ 394810 h 1296445"/>
              <a:gd name="connsiteX3" fmla="*/ 9664618 w 10214569"/>
              <a:gd name="connsiteY3" fmla="*/ 0 h 1296445"/>
              <a:gd name="connsiteX4" fmla="*/ 9229049 w 10214569"/>
              <a:gd name="connsiteY4" fmla="*/ 499151 h 1296445"/>
              <a:gd name="connsiteX5" fmla="*/ 10214569 w 10214569"/>
              <a:gd name="connsiteY5" fmla="*/ 849827 h 1296445"/>
              <a:gd name="connsiteX6" fmla="*/ 8889918 w 10214569"/>
              <a:gd name="connsiteY6" fmla="*/ 1077198 h 1296445"/>
              <a:gd name="connsiteX7" fmla="*/ 5205054 w 10214569"/>
              <a:gd name="connsiteY7" fmla="*/ 1286351 h 1296445"/>
              <a:gd name="connsiteX8" fmla="*/ 1043940 w 10214569"/>
              <a:gd name="connsiteY8" fmla="*/ 1219438 h 1296445"/>
              <a:gd name="connsiteX9" fmla="*/ 85049 w 10214569"/>
              <a:gd name="connsiteY9" fmla="*/ 1053027 h 1296445"/>
              <a:gd name="connsiteX10" fmla="*/ 615909 w 10214569"/>
              <a:gd name="connsiteY10" fmla="*/ 725211 h 1296445"/>
              <a:gd name="connsiteX0" fmla="*/ 615909 w 10214569"/>
              <a:gd name="connsiteY0" fmla="*/ 725211 h 1251663"/>
              <a:gd name="connsiteX1" fmla="*/ 0 w 10214569"/>
              <a:gd name="connsiteY1" fmla="*/ 144780 h 1251663"/>
              <a:gd name="connsiteX2" fmla="*/ 5730834 w 10214569"/>
              <a:gd name="connsiteY2" fmla="*/ 394810 h 1251663"/>
              <a:gd name="connsiteX3" fmla="*/ 9664618 w 10214569"/>
              <a:gd name="connsiteY3" fmla="*/ 0 h 1251663"/>
              <a:gd name="connsiteX4" fmla="*/ 9229049 w 10214569"/>
              <a:gd name="connsiteY4" fmla="*/ 499151 h 1251663"/>
              <a:gd name="connsiteX5" fmla="*/ 10214569 w 10214569"/>
              <a:gd name="connsiteY5" fmla="*/ 849827 h 1251663"/>
              <a:gd name="connsiteX6" fmla="*/ 8889918 w 10214569"/>
              <a:gd name="connsiteY6" fmla="*/ 1077198 h 1251663"/>
              <a:gd name="connsiteX7" fmla="*/ 5288874 w 10214569"/>
              <a:gd name="connsiteY7" fmla="*/ 1233011 h 1251663"/>
              <a:gd name="connsiteX8" fmla="*/ 1043940 w 10214569"/>
              <a:gd name="connsiteY8" fmla="*/ 1219438 h 1251663"/>
              <a:gd name="connsiteX9" fmla="*/ 85049 w 10214569"/>
              <a:gd name="connsiteY9" fmla="*/ 1053027 h 1251663"/>
              <a:gd name="connsiteX10" fmla="*/ 615909 w 10214569"/>
              <a:gd name="connsiteY10" fmla="*/ 725211 h 1251663"/>
              <a:gd name="connsiteX0" fmla="*/ 615909 w 10214569"/>
              <a:gd name="connsiteY0" fmla="*/ 725211 h 1324451"/>
              <a:gd name="connsiteX1" fmla="*/ 0 w 10214569"/>
              <a:gd name="connsiteY1" fmla="*/ 144780 h 1324451"/>
              <a:gd name="connsiteX2" fmla="*/ 5730834 w 10214569"/>
              <a:gd name="connsiteY2" fmla="*/ 394810 h 1324451"/>
              <a:gd name="connsiteX3" fmla="*/ 9664618 w 10214569"/>
              <a:gd name="connsiteY3" fmla="*/ 0 h 1324451"/>
              <a:gd name="connsiteX4" fmla="*/ 9229049 w 10214569"/>
              <a:gd name="connsiteY4" fmla="*/ 499151 h 1324451"/>
              <a:gd name="connsiteX5" fmla="*/ 10214569 w 10214569"/>
              <a:gd name="connsiteY5" fmla="*/ 849827 h 1324451"/>
              <a:gd name="connsiteX6" fmla="*/ 8889918 w 10214569"/>
              <a:gd name="connsiteY6" fmla="*/ 1077198 h 1324451"/>
              <a:gd name="connsiteX7" fmla="*/ 5220294 w 10214569"/>
              <a:gd name="connsiteY7" fmla="*/ 1324451 h 1324451"/>
              <a:gd name="connsiteX8" fmla="*/ 1043940 w 10214569"/>
              <a:gd name="connsiteY8" fmla="*/ 1219438 h 1324451"/>
              <a:gd name="connsiteX9" fmla="*/ 85049 w 10214569"/>
              <a:gd name="connsiteY9" fmla="*/ 1053027 h 1324451"/>
              <a:gd name="connsiteX10" fmla="*/ 615909 w 10214569"/>
              <a:gd name="connsiteY10" fmla="*/ 725211 h 132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4569" h="1324451">
                <a:moveTo>
                  <a:pt x="615909" y="725211"/>
                </a:moveTo>
                <a:cubicBezTo>
                  <a:pt x="615909" y="678194"/>
                  <a:pt x="417803" y="381000"/>
                  <a:pt x="0" y="144780"/>
                </a:cubicBezTo>
                <a:cubicBezTo>
                  <a:pt x="425767" y="141783"/>
                  <a:pt x="4116254" y="421480"/>
                  <a:pt x="5730834" y="394810"/>
                </a:cubicBezTo>
                <a:cubicBezTo>
                  <a:pt x="7345414" y="368140"/>
                  <a:pt x="9075232" y="117230"/>
                  <a:pt x="9664618" y="0"/>
                </a:cubicBezTo>
                <a:cubicBezTo>
                  <a:pt x="9124895" y="457200"/>
                  <a:pt x="9229049" y="452134"/>
                  <a:pt x="9229049" y="499151"/>
                </a:cubicBezTo>
                <a:cubicBezTo>
                  <a:pt x="9374676" y="656683"/>
                  <a:pt x="9591422" y="773575"/>
                  <a:pt x="10214569" y="849827"/>
                </a:cubicBezTo>
                <a:cubicBezTo>
                  <a:pt x="10214569" y="896844"/>
                  <a:pt x="8936935" y="1077198"/>
                  <a:pt x="8889918" y="1077198"/>
                </a:cubicBezTo>
                <a:cubicBezTo>
                  <a:pt x="8054999" y="1149952"/>
                  <a:pt x="6611777" y="1270264"/>
                  <a:pt x="5220294" y="1324451"/>
                </a:cubicBezTo>
                <a:lnTo>
                  <a:pt x="1043940" y="1219438"/>
                </a:lnTo>
                <a:cubicBezTo>
                  <a:pt x="996923" y="1219438"/>
                  <a:pt x="85049" y="1100044"/>
                  <a:pt x="85049" y="1053027"/>
                </a:cubicBezTo>
                <a:cubicBezTo>
                  <a:pt x="264542" y="956455"/>
                  <a:pt x="535476" y="897983"/>
                  <a:pt x="615909" y="725211"/>
                </a:cubicBezTo>
                <a:close/>
              </a:path>
            </a:pathLst>
          </a:custGeom>
          <a:solidFill>
            <a:schemeClr val="bg1"/>
          </a:solidFill>
          <a:ln w="41275">
            <a:solidFill>
              <a:schemeClr val="accent5">
                <a:lumMod val="40000"/>
                <a:lumOff val="60000"/>
              </a:schemeClr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endParaRPr lang="hu-HU" sz="3200" dirty="0">
              <a:solidFill>
                <a:srgbClr val="EF7F1A"/>
              </a:solidFill>
            </a:endParaRPr>
          </a:p>
          <a:p>
            <a:pPr algn="ctr"/>
            <a:endParaRPr lang="hu-HU" sz="3200" dirty="0">
              <a:solidFill>
                <a:srgbClr val="EF7F1A"/>
              </a:solidFill>
            </a:endParaRPr>
          </a:p>
          <a:p>
            <a:pPr algn="ctr"/>
            <a:r>
              <a:rPr lang="hu-HU" sz="3200" dirty="0">
                <a:solidFill>
                  <a:srgbClr val="EF7F1A"/>
                </a:solidFill>
              </a:rPr>
              <a:t>Ha szomorúak vagyunk szabad sírni, mert … </a:t>
            </a:r>
          </a:p>
          <a:p>
            <a:pPr algn="ctr"/>
            <a:endParaRPr lang="hu-HU" sz="3200" dirty="0">
              <a:solidFill>
                <a:srgbClr val="EF7F1A"/>
              </a:solidFill>
            </a:endParaRPr>
          </a:p>
        </p:txBody>
      </p:sp>
      <p:sp>
        <p:nvSpPr>
          <p:cNvPr id="12" name="Szövegdoboz 11"/>
          <p:cNvSpPr txBox="1">
            <a:spLocks noChangeAspect="1"/>
          </p:cNvSpPr>
          <p:nvPr/>
        </p:nvSpPr>
        <p:spPr>
          <a:xfrm>
            <a:off x="566819" y="4880619"/>
            <a:ext cx="11173767" cy="1545962"/>
          </a:xfrm>
          <a:custGeom>
            <a:avLst/>
            <a:gdLst>
              <a:gd name="connsiteX0" fmla="*/ 0 w 8737600"/>
              <a:gd name="connsiteY0" fmla="*/ 85131 h 510778"/>
              <a:gd name="connsiteX1" fmla="*/ 85131 w 8737600"/>
              <a:gd name="connsiteY1" fmla="*/ 0 h 510778"/>
              <a:gd name="connsiteX2" fmla="*/ 8652469 w 8737600"/>
              <a:gd name="connsiteY2" fmla="*/ 0 h 510778"/>
              <a:gd name="connsiteX3" fmla="*/ 8737600 w 8737600"/>
              <a:gd name="connsiteY3" fmla="*/ 85131 h 510778"/>
              <a:gd name="connsiteX4" fmla="*/ 8737600 w 8737600"/>
              <a:gd name="connsiteY4" fmla="*/ 425647 h 510778"/>
              <a:gd name="connsiteX5" fmla="*/ 8652469 w 8737600"/>
              <a:gd name="connsiteY5" fmla="*/ 510778 h 510778"/>
              <a:gd name="connsiteX6" fmla="*/ 85131 w 8737600"/>
              <a:gd name="connsiteY6" fmla="*/ 510778 h 510778"/>
              <a:gd name="connsiteX7" fmla="*/ 0 w 8737600"/>
              <a:gd name="connsiteY7" fmla="*/ 425647 h 510778"/>
              <a:gd name="connsiteX8" fmla="*/ 0 w 8737600"/>
              <a:gd name="connsiteY8" fmla="*/ 85131 h 510778"/>
              <a:gd name="connsiteX0" fmla="*/ 185464 w 8923064"/>
              <a:gd name="connsiteY0" fmla="*/ 1009691 h 1435338"/>
              <a:gd name="connsiteX1" fmla="*/ 6435 w 8923064"/>
              <a:gd name="connsiteY1" fmla="*/ 0 h 1435338"/>
              <a:gd name="connsiteX2" fmla="*/ 8837933 w 8923064"/>
              <a:gd name="connsiteY2" fmla="*/ 924560 h 1435338"/>
              <a:gd name="connsiteX3" fmla="*/ 8923064 w 8923064"/>
              <a:gd name="connsiteY3" fmla="*/ 1009691 h 1435338"/>
              <a:gd name="connsiteX4" fmla="*/ 8923064 w 8923064"/>
              <a:gd name="connsiteY4" fmla="*/ 1350207 h 1435338"/>
              <a:gd name="connsiteX5" fmla="*/ 8837933 w 8923064"/>
              <a:gd name="connsiteY5" fmla="*/ 1435338 h 1435338"/>
              <a:gd name="connsiteX6" fmla="*/ 270595 w 8923064"/>
              <a:gd name="connsiteY6" fmla="*/ 1435338 h 1435338"/>
              <a:gd name="connsiteX7" fmla="*/ 185464 w 8923064"/>
              <a:gd name="connsiteY7" fmla="*/ 1350207 h 1435338"/>
              <a:gd name="connsiteX8" fmla="*/ 185464 w 8923064"/>
              <a:gd name="connsiteY8" fmla="*/ 1009691 h 1435338"/>
              <a:gd name="connsiteX0" fmla="*/ 638549 w 8918949"/>
              <a:gd name="connsiteY0" fmla="*/ 562651 h 1435338"/>
              <a:gd name="connsiteX1" fmla="*/ 2320 w 8918949"/>
              <a:gd name="connsiteY1" fmla="*/ 0 h 1435338"/>
              <a:gd name="connsiteX2" fmla="*/ 8833818 w 8918949"/>
              <a:gd name="connsiteY2" fmla="*/ 924560 h 1435338"/>
              <a:gd name="connsiteX3" fmla="*/ 8918949 w 8918949"/>
              <a:gd name="connsiteY3" fmla="*/ 1009691 h 1435338"/>
              <a:gd name="connsiteX4" fmla="*/ 8918949 w 8918949"/>
              <a:gd name="connsiteY4" fmla="*/ 1350207 h 1435338"/>
              <a:gd name="connsiteX5" fmla="*/ 8833818 w 8918949"/>
              <a:gd name="connsiteY5" fmla="*/ 1435338 h 1435338"/>
              <a:gd name="connsiteX6" fmla="*/ 266480 w 8918949"/>
              <a:gd name="connsiteY6" fmla="*/ 1435338 h 1435338"/>
              <a:gd name="connsiteX7" fmla="*/ 181349 w 8918949"/>
              <a:gd name="connsiteY7" fmla="*/ 1350207 h 1435338"/>
              <a:gd name="connsiteX8" fmla="*/ 638549 w 8918949"/>
              <a:gd name="connsiteY8" fmla="*/ 562651 h 1435338"/>
              <a:gd name="connsiteX0" fmla="*/ 466568 w 8919688"/>
              <a:gd name="connsiteY0" fmla="*/ 664251 h 1435338"/>
              <a:gd name="connsiteX1" fmla="*/ 3059 w 8919688"/>
              <a:gd name="connsiteY1" fmla="*/ 0 h 1435338"/>
              <a:gd name="connsiteX2" fmla="*/ 8834557 w 8919688"/>
              <a:gd name="connsiteY2" fmla="*/ 924560 h 1435338"/>
              <a:gd name="connsiteX3" fmla="*/ 8919688 w 8919688"/>
              <a:gd name="connsiteY3" fmla="*/ 1009691 h 1435338"/>
              <a:gd name="connsiteX4" fmla="*/ 8919688 w 8919688"/>
              <a:gd name="connsiteY4" fmla="*/ 1350207 h 1435338"/>
              <a:gd name="connsiteX5" fmla="*/ 8834557 w 8919688"/>
              <a:gd name="connsiteY5" fmla="*/ 1435338 h 1435338"/>
              <a:gd name="connsiteX6" fmla="*/ 267219 w 8919688"/>
              <a:gd name="connsiteY6" fmla="*/ 1435338 h 1435338"/>
              <a:gd name="connsiteX7" fmla="*/ 182088 w 8919688"/>
              <a:gd name="connsiteY7" fmla="*/ 1350207 h 1435338"/>
              <a:gd name="connsiteX8" fmla="*/ 466568 w 8919688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339131 w 8991600"/>
              <a:gd name="connsiteY6" fmla="*/ 143533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725211 w 8991600"/>
              <a:gd name="connsiteY6" fmla="*/ 122197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877611 w 8991600"/>
              <a:gd name="connsiteY6" fmla="*/ 112037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555"/>
              <a:gd name="connsiteY0" fmla="*/ 796331 h 1567418"/>
              <a:gd name="connsiteX1" fmla="*/ 74971 w 9458555"/>
              <a:gd name="connsiteY1" fmla="*/ 132080 h 1567418"/>
              <a:gd name="connsiteX2" fmla="*/ 9455109 w 9458555"/>
              <a:gd name="connsiteY2" fmla="*/ 0 h 1567418"/>
              <a:gd name="connsiteX3" fmla="*/ 9052560 w 9458555"/>
              <a:gd name="connsiteY3" fmla="*/ 501691 h 1567418"/>
              <a:gd name="connsiteX4" fmla="*/ 8991600 w 9458555"/>
              <a:gd name="connsiteY4" fmla="*/ 1482287 h 1567418"/>
              <a:gd name="connsiteX5" fmla="*/ 8906469 w 9458555"/>
              <a:gd name="connsiteY5" fmla="*/ 1567418 h 1567418"/>
              <a:gd name="connsiteX6" fmla="*/ 877611 w 9458555"/>
              <a:gd name="connsiteY6" fmla="*/ 1252458 h 1567418"/>
              <a:gd name="connsiteX7" fmla="*/ 0 w 9458555"/>
              <a:gd name="connsiteY7" fmla="*/ 1086047 h 1567418"/>
              <a:gd name="connsiteX8" fmla="*/ 538480 w 9458555"/>
              <a:gd name="connsiteY8" fmla="*/ 796331 h 1567418"/>
              <a:gd name="connsiteX0" fmla="*/ 538480 w 9680982"/>
              <a:gd name="connsiteY0" fmla="*/ 786171 h 1557258"/>
              <a:gd name="connsiteX1" fmla="*/ 74971 w 9680982"/>
              <a:gd name="connsiteY1" fmla="*/ 121920 h 1557258"/>
              <a:gd name="connsiteX2" fmla="*/ 9678629 w 9680982"/>
              <a:gd name="connsiteY2" fmla="*/ 0 h 1557258"/>
              <a:gd name="connsiteX3" fmla="*/ 9052560 w 9680982"/>
              <a:gd name="connsiteY3" fmla="*/ 491531 h 1557258"/>
              <a:gd name="connsiteX4" fmla="*/ 8991600 w 9680982"/>
              <a:gd name="connsiteY4" fmla="*/ 1472127 h 1557258"/>
              <a:gd name="connsiteX5" fmla="*/ 8906469 w 9680982"/>
              <a:gd name="connsiteY5" fmla="*/ 1557258 h 1557258"/>
              <a:gd name="connsiteX6" fmla="*/ 877611 w 9680982"/>
              <a:gd name="connsiteY6" fmla="*/ 1242298 h 1557258"/>
              <a:gd name="connsiteX7" fmla="*/ 0 w 9680982"/>
              <a:gd name="connsiteY7" fmla="*/ 1075887 h 1557258"/>
              <a:gd name="connsiteX8" fmla="*/ 538480 w 9680982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052560 w 10129520"/>
              <a:gd name="connsiteY3" fmla="*/ 49153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052560 w 10129520"/>
              <a:gd name="connsiteY3" fmla="*/ 49153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242298"/>
              <a:gd name="connsiteX1" fmla="*/ 74971 w 10129520"/>
              <a:gd name="connsiteY1" fmla="*/ 121920 h 1242298"/>
              <a:gd name="connsiteX2" fmla="*/ 9678629 w 10129520"/>
              <a:gd name="connsiteY2" fmla="*/ 0 h 1242298"/>
              <a:gd name="connsiteX3" fmla="*/ 9144000 w 10129520"/>
              <a:gd name="connsiteY3" fmla="*/ 522011 h 1242298"/>
              <a:gd name="connsiteX4" fmla="*/ 10129520 w 10129520"/>
              <a:gd name="connsiteY4" fmla="*/ 872687 h 1242298"/>
              <a:gd name="connsiteX5" fmla="*/ 8804869 w 10129520"/>
              <a:gd name="connsiteY5" fmla="*/ 1100058 h 1242298"/>
              <a:gd name="connsiteX6" fmla="*/ 877611 w 10129520"/>
              <a:gd name="connsiteY6" fmla="*/ 1242298 h 1242298"/>
              <a:gd name="connsiteX7" fmla="*/ 0 w 10129520"/>
              <a:gd name="connsiteY7" fmla="*/ 1075887 h 1242298"/>
              <a:gd name="connsiteX8" fmla="*/ 538480 w 10129520"/>
              <a:gd name="connsiteY8" fmla="*/ 786171 h 1242298"/>
              <a:gd name="connsiteX0" fmla="*/ 538480 w 10129520"/>
              <a:gd name="connsiteY0" fmla="*/ 786171 h 1247460"/>
              <a:gd name="connsiteX1" fmla="*/ 74971 w 10129520"/>
              <a:gd name="connsiteY1" fmla="*/ 121920 h 1247460"/>
              <a:gd name="connsiteX2" fmla="*/ 9678629 w 10129520"/>
              <a:gd name="connsiteY2" fmla="*/ 0 h 1247460"/>
              <a:gd name="connsiteX3" fmla="*/ 9144000 w 10129520"/>
              <a:gd name="connsiteY3" fmla="*/ 522011 h 1247460"/>
              <a:gd name="connsiteX4" fmla="*/ 10129520 w 10129520"/>
              <a:gd name="connsiteY4" fmla="*/ 872687 h 1247460"/>
              <a:gd name="connsiteX5" fmla="*/ 8804869 w 10129520"/>
              <a:gd name="connsiteY5" fmla="*/ 1100058 h 1247460"/>
              <a:gd name="connsiteX6" fmla="*/ 877611 w 10129520"/>
              <a:gd name="connsiteY6" fmla="*/ 1242298 h 1247460"/>
              <a:gd name="connsiteX7" fmla="*/ 0 w 10129520"/>
              <a:gd name="connsiteY7" fmla="*/ 1075887 h 1247460"/>
              <a:gd name="connsiteX8" fmla="*/ 538480 w 10129520"/>
              <a:gd name="connsiteY8" fmla="*/ 786171 h 1247460"/>
              <a:gd name="connsiteX0" fmla="*/ 538480 w 10129520"/>
              <a:gd name="connsiteY0" fmla="*/ 786171 h 1247460"/>
              <a:gd name="connsiteX1" fmla="*/ 74971 w 10129520"/>
              <a:gd name="connsiteY1" fmla="*/ 121920 h 1247460"/>
              <a:gd name="connsiteX2" fmla="*/ 9678629 w 10129520"/>
              <a:gd name="connsiteY2" fmla="*/ 0 h 1247460"/>
              <a:gd name="connsiteX3" fmla="*/ 9144000 w 10129520"/>
              <a:gd name="connsiteY3" fmla="*/ 522011 h 1247460"/>
              <a:gd name="connsiteX4" fmla="*/ 10129520 w 10129520"/>
              <a:gd name="connsiteY4" fmla="*/ 872687 h 1247460"/>
              <a:gd name="connsiteX5" fmla="*/ 8804869 w 10129520"/>
              <a:gd name="connsiteY5" fmla="*/ 1100058 h 1247460"/>
              <a:gd name="connsiteX6" fmla="*/ 958891 w 10129520"/>
              <a:gd name="connsiteY6" fmla="*/ 1242298 h 1247460"/>
              <a:gd name="connsiteX7" fmla="*/ 0 w 10129520"/>
              <a:gd name="connsiteY7" fmla="*/ 1075887 h 1247460"/>
              <a:gd name="connsiteX8" fmla="*/ 538480 w 10129520"/>
              <a:gd name="connsiteY8" fmla="*/ 786171 h 1247460"/>
              <a:gd name="connsiteX0" fmla="*/ 538480 w 10129520"/>
              <a:gd name="connsiteY0" fmla="*/ 786171 h 1340773"/>
              <a:gd name="connsiteX1" fmla="*/ 74971 w 10129520"/>
              <a:gd name="connsiteY1" fmla="*/ 121920 h 1340773"/>
              <a:gd name="connsiteX2" fmla="*/ 9678629 w 10129520"/>
              <a:gd name="connsiteY2" fmla="*/ 0 h 1340773"/>
              <a:gd name="connsiteX3" fmla="*/ 9144000 w 10129520"/>
              <a:gd name="connsiteY3" fmla="*/ 522011 h 1340773"/>
              <a:gd name="connsiteX4" fmla="*/ 10129520 w 10129520"/>
              <a:gd name="connsiteY4" fmla="*/ 872687 h 1340773"/>
              <a:gd name="connsiteX5" fmla="*/ 8804869 w 10129520"/>
              <a:gd name="connsiteY5" fmla="*/ 1100058 h 1340773"/>
              <a:gd name="connsiteX6" fmla="*/ 958891 w 10129520"/>
              <a:gd name="connsiteY6" fmla="*/ 1242298 h 1340773"/>
              <a:gd name="connsiteX7" fmla="*/ 0 w 10129520"/>
              <a:gd name="connsiteY7" fmla="*/ 1075887 h 1340773"/>
              <a:gd name="connsiteX8" fmla="*/ 538480 w 10129520"/>
              <a:gd name="connsiteY8" fmla="*/ 786171 h 1340773"/>
              <a:gd name="connsiteX0" fmla="*/ 549978 w 10141018"/>
              <a:gd name="connsiteY0" fmla="*/ 786171 h 1340773"/>
              <a:gd name="connsiteX1" fmla="*/ 2649 w 10141018"/>
              <a:gd name="connsiteY1" fmla="*/ 160020 h 1340773"/>
              <a:gd name="connsiteX2" fmla="*/ 9690127 w 10141018"/>
              <a:gd name="connsiteY2" fmla="*/ 0 h 1340773"/>
              <a:gd name="connsiteX3" fmla="*/ 9155498 w 10141018"/>
              <a:gd name="connsiteY3" fmla="*/ 522011 h 1340773"/>
              <a:gd name="connsiteX4" fmla="*/ 10141018 w 10141018"/>
              <a:gd name="connsiteY4" fmla="*/ 872687 h 1340773"/>
              <a:gd name="connsiteX5" fmla="*/ 8816367 w 10141018"/>
              <a:gd name="connsiteY5" fmla="*/ 1100058 h 1340773"/>
              <a:gd name="connsiteX6" fmla="*/ 970389 w 10141018"/>
              <a:gd name="connsiteY6" fmla="*/ 1242298 h 1340773"/>
              <a:gd name="connsiteX7" fmla="*/ 11498 w 10141018"/>
              <a:gd name="connsiteY7" fmla="*/ 1075887 h 1340773"/>
              <a:gd name="connsiteX8" fmla="*/ 549978 w 10141018"/>
              <a:gd name="connsiteY8" fmla="*/ 786171 h 1340773"/>
              <a:gd name="connsiteX0" fmla="*/ 549978 w 10141018"/>
              <a:gd name="connsiteY0" fmla="*/ 786898 h 1341500"/>
              <a:gd name="connsiteX1" fmla="*/ 2649 w 10141018"/>
              <a:gd name="connsiteY1" fmla="*/ 160747 h 1341500"/>
              <a:gd name="connsiteX2" fmla="*/ 5619183 w 10141018"/>
              <a:gd name="connsiteY2" fmla="*/ 403157 h 1341500"/>
              <a:gd name="connsiteX3" fmla="*/ 9690127 w 10141018"/>
              <a:gd name="connsiteY3" fmla="*/ 727 h 1341500"/>
              <a:gd name="connsiteX4" fmla="*/ 9155498 w 10141018"/>
              <a:gd name="connsiteY4" fmla="*/ 522738 h 1341500"/>
              <a:gd name="connsiteX5" fmla="*/ 10141018 w 10141018"/>
              <a:gd name="connsiteY5" fmla="*/ 873414 h 1341500"/>
              <a:gd name="connsiteX6" fmla="*/ 8816367 w 10141018"/>
              <a:gd name="connsiteY6" fmla="*/ 1100785 h 1341500"/>
              <a:gd name="connsiteX7" fmla="*/ 970389 w 10141018"/>
              <a:gd name="connsiteY7" fmla="*/ 1243025 h 1341500"/>
              <a:gd name="connsiteX8" fmla="*/ 11498 w 10141018"/>
              <a:gd name="connsiteY8" fmla="*/ 1076614 h 1341500"/>
              <a:gd name="connsiteX9" fmla="*/ 549978 w 10141018"/>
              <a:gd name="connsiteY9" fmla="*/ 786898 h 1341500"/>
              <a:gd name="connsiteX0" fmla="*/ 549978 w 10141018"/>
              <a:gd name="connsiteY0" fmla="*/ 787007 h 1341609"/>
              <a:gd name="connsiteX1" fmla="*/ 2649 w 10141018"/>
              <a:gd name="connsiteY1" fmla="*/ 160856 h 1341609"/>
              <a:gd name="connsiteX2" fmla="*/ 5657283 w 10141018"/>
              <a:gd name="connsiteY2" fmla="*/ 349926 h 1341609"/>
              <a:gd name="connsiteX3" fmla="*/ 9690127 w 10141018"/>
              <a:gd name="connsiteY3" fmla="*/ 836 h 1341609"/>
              <a:gd name="connsiteX4" fmla="*/ 9155498 w 10141018"/>
              <a:gd name="connsiteY4" fmla="*/ 522847 h 1341609"/>
              <a:gd name="connsiteX5" fmla="*/ 10141018 w 10141018"/>
              <a:gd name="connsiteY5" fmla="*/ 873523 h 1341609"/>
              <a:gd name="connsiteX6" fmla="*/ 8816367 w 10141018"/>
              <a:gd name="connsiteY6" fmla="*/ 1100894 h 1341609"/>
              <a:gd name="connsiteX7" fmla="*/ 970389 w 10141018"/>
              <a:gd name="connsiteY7" fmla="*/ 1243134 h 1341609"/>
              <a:gd name="connsiteX8" fmla="*/ 11498 w 10141018"/>
              <a:gd name="connsiteY8" fmla="*/ 1076723 h 1341609"/>
              <a:gd name="connsiteX9" fmla="*/ 549978 w 10141018"/>
              <a:gd name="connsiteY9" fmla="*/ 787007 h 1341609"/>
              <a:gd name="connsiteX0" fmla="*/ 549978 w 10141018"/>
              <a:gd name="connsiteY0" fmla="*/ 787007 h 1341609"/>
              <a:gd name="connsiteX1" fmla="*/ 2649 w 10141018"/>
              <a:gd name="connsiteY1" fmla="*/ 160856 h 1341609"/>
              <a:gd name="connsiteX2" fmla="*/ 5657283 w 10141018"/>
              <a:gd name="connsiteY2" fmla="*/ 349926 h 1341609"/>
              <a:gd name="connsiteX3" fmla="*/ 9690127 w 10141018"/>
              <a:gd name="connsiteY3" fmla="*/ 836 h 1341609"/>
              <a:gd name="connsiteX4" fmla="*/ 9155498 w 10141018"/>
              <a:gd name="connsiteY4" fmla="*/ 522847 h 1341609"/>
              <a:gd name="connsiteX5" fmla="*/ 10141018 w 10141018"/>
              <a:gd name="connsiteY5" fmla="*/ 873523 h 1341609"/>
              <a:gd name="connsiteX6" fmla="*/ 8816367 w 10141018"/>
              <a:gd name="connsiteY6" fmla="*/ 1100894 h 1341609"/>
              <a:gd name="connsiteX7" fmla="*/ 970389 w 10141018"/>
              <a:gd name="connsiteY7" fmla="*/ 1243134 h 1341609"/>
              <a:gd name="connsiteX8" fmla="*/ 11498 w 10141018"/>
              <a:gd name="connsiteY8" fmla="*/ 1076723 h 1341609"/>
              <a:gd name="connsiteX9" fmla="*/ 549978 w 10141018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39709 w 10138369"/>
              <a:gd name="connsiteY0" fmla="*/ 7489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39709 w 10138369"/>
              <a:gd name="connsiteY9" fmla="*/ 748907 h 1341609"/>
              <a:gd name="connsiteX0" fmla="*/ 539709 w 10138369"/>
              <a:gd name="connsiteY0" fmla="*/ 764113 h 1356815"/>
              <a:gd name="connsiteX1" fmla="*/ 0 w 10138369"/>
              <a:gd name="connsiteY1" fmla="*/ 176062 h 1356815"/>
              <a:gd name="connsiteX2" fmla="*/ 5654634 w 10138369"/>
              <a:gd name="connsiteY2" fmla="*/ 365132 h 1356815"/>
              <a:gd name="connsiteX3" fmla="*/ 9573178 w 10138369"/>
              <a:gd name="connsiteY3" fmla="*/ 802 h 1356815"/>
              <a:gd name="connsiteX4" fmla="*/ 9152849 w 10138369"/>
              <a:gd name="connsiteY4" fmla="*/ 538053 h 1356815"/>
              <a:gd name="connsiteX5" fmla="*/ 10138369 w 10138369"/>
              <a:gd name="connsiteY5" fmla="*/ 888729 h 1356815"/>
              <a:gd name="connsiteX6" fmla="*/ 8813718 w 10138369"/>
              <a:gd name="connsiteY6" fmla="*/ 1116100 h 1356815"/>
              <a:gd name="connsiteX7" fmla="*/ 967740 w 10138369"/>
              <a:gd name="connsiteY7" fmla="*/ 1258340 h 1356815"/>
              <a:gd name="connsiteX8" fmla="*/ 8849 w 10138369"/>
              <a:gd name="connsiteY8" fmla="*/ 1091929 h 1356815"/>
              <a:gd name="connsiteX9" fmla="*/ 539709 w 10138369"/>
              <a:gd name="connsiteY9" fmla="*/ 764113 h 1356815"/>
              <a:gd name="connsiteX0" fmla="*/ 539709 w 10138369"/>
              <a:gd name="connsiteY0" fmla="*/ 763311 h 1356013"/>
              <a:gd name="connsiteX1" fmla="*/ 0 w 10138369"/>
              <a:gd name="connsiteY1" fmla="*/ 175260 h 1356013"/>
              <a:gd name="connsiteX2" fmla="*/ 5654634 w 10138369"/>
              <a:gd name="connsiteY2" fmla="*/ 364330 h 1356013"/>
              <a:gd name="connsiteX3" fmla="*/ 9573178 w 10138369"/>
              <a:gd name="connsiteY3" fmla="*/ 0 h 1356013"/>
              <a:gd name="connsiteX4" fmla="*/ 9152849 w 10138369"/>
              <a:gd name="connsiteY4" fmla="*/ 537251 h 1356013"/>
              <a:gd name="connsiteX5" fmla="*/ 10138369 w 10138369"/>
              <a:gd name="connsiteY5" fmla="*/ 887927 h 1356013"/>
              <a:gd name="connsiteX6" fmla="*/ 8813718 w 10138369"/>
              <a:gd name="connsiteY6" fmla="*/ 1115298 h 1356013"/>
              <a:gd name="connsiteX7" fmla="*/ 967740 w 10138369"/>
              <a:gd name="connsiteY7" fmla="*/ 1257538 h 1356013"/>
              <a:gd name="connsiteX8" fmla="*/ 8849 w 10138369"/>
              <a:gd name="connsiteY8" fmla="*/ 1091127 h 1356013"/>
              <a:gd name="connsiteX9" fmla="*/ 539709 w 10138369"/>
              <a:gd name="connsiteY9" fmla="*/ 763311 h 1356013"/>
              <a:gd name="connsiteX0" fmla="*/ 539709 w 10138369"/>
              <a:gd name="connsiteY0" fmla="*/ 763311 h 1356013"/>
              <a:gd name="connsiteX1" fmla="*/ 0 w 10138369"/>
              <a:gd name="connsiteY1" fmla="*/ 175260 h 1356013"/>
              <a:gd name="connsiteX2" fmla="*/ 5654634 w 10138369"/>
              <a:gd name="connsiteY2" fmla="*/ 364330 h 1356013"/>
              <a:gd name="connsiteX3" fmla="*/ 9573178 w 10138369"/>
              <a:gd name="connsiteY3" fmla="*/ 0 h 1356013"/>
              <a:gd name="connsiteX4" fmla="*/ 9152849 w 10138369"/>
              <a:gd name="connsiteY4" fmla="*/ 537251 h 1356013"/>
              <a:gd name="connsiteX5" fmla="*/ 10138369 w 10138369"/>
              <a:gd name="connsiteY5" fmla="*/ 887927 h 1356013"/>
              <a:gd name="connsiteX6" fmla="*/ 8813718 w 10138369"/>
              <a:gd name="connsiteY6" fmla="*/ 1115298 h 1356013"/>
              <a:gd name="connsiteX7" fmla="*/ 967740 w 10138369"/>
              <a:gd name="connsiteY7" fmla="*/ 1257538 h 1356013"/>
              <a:gd name="connsiteX8" fmla="*/ 8849 w 10138369"/>
              <a:gd name="connsiteY8" fmla="*/ 1091127 h 1356013"/>
              <a:gd name="connsiteX9" fmla="*/ 539709 w 10138369"/>
              <a:gd name="connsiteY9" fmla="*/ 763311 h 13560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9481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286351"/>
              <a:gd name="connsiteX1" fmla="*/ 0 w 10214569"/>
              <a:gd name="connsiteY1" fmla="*/ 144780 h 1286351"/>
              <a:gd name="connsiteX2" fmla="*/ 5730834 w 10214569"/>
              <a:gd name="connsiteY2" fmla="*/ 394810 h 1286351"/>
              <a:gd name="connsiteX3" fmla="*/ 9664618 w 10214569"/>
              <a:gd name="connsiteY3" fmla="*/ 0 h 1286351"/>
              <a:gd name="connsiteX4" fmla="*/ 9229049 w 10214569"/>
              <a:gd name="connsiteY4" fmla="*/ 499151 h 1286351"/>
              <a:gd name="connsiteX5" fmla="*/ 10214569 w 10214569"/>
              <a:gd name="connsiteY5" fmla="*/ 849827 h 1286351"/>
              <a:gd name="connsiteX6" fmla="*/ 8889918 w 10214569"/>
              <a:gd name="connsiteY6" fmla="*/ 1077198 h 1286351"/>
              <a:gd name="connsiteX7" fmla="*/ 5205054 w 10214569"/>
              <a:gd name="connsiteY7" fmla="*/ 1286351 h 1286351"/>
              <a:gd name="connsiteX8" fmla="*/ 1043940 w 10214569"/>
              <a:gd name="connsiteY8" fmla="*/ 1219438 h 1286351"/>
              <a:gd name="connsiteX9" fmla="*/ 85049 w 10214569"/>
              <a:gd name="connsiteY9" fmla="*/ 1053027 h 1286351"/>
              <a:gd name="connsiteX10" fmla="*/ 615909 w 10214569"/>
              <a:gd name="connsiteY10" fmla="*/ 725211 h 1286351"/>
              <a:gd name="connsiteX0" fmla="*/ 615909 w 10214569"/>
              <a:gd name="connsiteY0" fmla="*/ 725211 h 1296445"/>
              <a:gd name="connsiteX1" fmla="*/ 0 w 10214569"/>
              <a:gd name="connsiteY1" fmla="*/ 144780 h 1296445"/>
              <a:gd name="connsiteX2" fmla="*/ 5730834 w 10214569"/>
              <a:gd name="connsiteY2" fmla="*/ 394810 h 1296445"/>
              <a:gd name="connsiteX3" fmla="*/ 9664618 w 10214569"/>
              <a:gd name="connsiteY3" fmla="*/ 0 h 1296445"/>
              <a:gd name="connsiteX4" fmla="*/ 9229049 w 10214569"/>
              <a:gd name="connsiteY4" fmla="*/ 499151 h 1296445"/>
              <a:gd name="connsiteX5" fmla="*/ 10214569 w 10214569"/>
              <a:gd name="connsiteY5" fmla="*/ 849827 h 1296445"/>
              <a:gd name="connsiteX6" fmla="*/ 8889918 w 10214569"/>
              <a:gd name="connsiteY6" fmla="*/ 1077198 h 1296445"/>
              <a:gd name="connsiteX7" fmla="*/ 5205054 w 10214569"/>
              <a:gd name="connsiteY7" fmla="*/ 1286351 h 1296445"/>
              <a:gd name="connsiteX8" fmla="*/ 1043940 w 10214569"/>
              <a:gd name="connsiteY8" fmla="*/ 1219438 h 1296445"/>
              <a:gd name="connsiteX9" fmla="*/ 85049 w 10214569"/>
              <a:gd name="connsiteY9" fmla="*/ 1053027 h 1296445"/>
              <a:gd name="connsiteX10" fmla="*/ 615909 w 10214569"/>
              <a:gd name="connsiteY10" fmla="*/ 725211 h 1296445"/>
              <a:gd name="connsiteX0" fmla="*/ 615909 w 10214569"/>
              <a:gd name="connsiteY0" fmla="*/ 725211 h 1296445"/>
              <a:gd name="connsiteX1" fmla="*/ 0 w 10214569"/>
              <a:gd name="connsiteY1" fmla="*/ 144780 h 1296445"/>
              <a:gd name="connsiteX2" fmla="*/ 5730834 w 10214569"/>
              <a:gd name="connsiteY2" fmla="*/ 394810 h 1296445"/>
              <a:gd name="connsiteX3" fmla="*/ 9664618 w 10214569"/>
              <a:gd name="connsiteY3" fmla="*/ 0 h 1296445"/>
              <a:gd name="connsiteX4" fmla="*/ 9229049 w 10214569"/>
              <a:gd name="connsiteY4" fmla="*/ 499151 h 1296445"/>
              <a:gd name="connsiteX5" fmla="*/ 10214569 w 10214569"/>
              <a:gd name="connsiteY5" fmla="*/ 849827 h 1296445"/>
              <a:gd name="connsiteX6" fmla="*/ 8889918 w 10214569"/>
              <a:gd name="connsiteY6" fmla="*/ 1077198 h 1296445"/>
              <a:gd name="connsiteX7" fmla="*/ 5205054 w 10214569"/>
              <a:gd name="connsiteY7" fmla="*/ 1286351 h 1296445"/>
              <a:gd name="connsiteX8" fmla="*/ 1043940 w 10214569"/>
              <a:gd name="connsiteY8" fmla="*/ 1219438 h 1296445"/>
              <a:gd name="connsiteX9" fmla="*/ 85049 w 10214569"/>
              <a:gd name="connsiteY9" fmla="*/ 1053027 h 1296445"/>
              <a:gd name="connsiteX10" fmla="*/ 615909 w 10214569"/>
              <a:gd name="connsiteY10" fmla="*/ 725211 h 1296445"/>
              <a:gd name="connsiteX0" fmla="*/ 615909 w 10214569"/>
              <a:gd name="connsiteY0" fmla="*/ 725211 h 1251663"/>
              <a:gd name="connsiteX1" fmla="*/ 0 w 10214569"/>
              <a:gd name="connsiteY1" fmla="*/ 144780 h 1251663"/>
              <a:gd name="connsiteX2" fmla="*/ 5730834 w 10214569"/>
              <a:gd name="connsiteY2" fmla="*/ 394810 h 1251663"/>
              <a:gd name="connsiteX3" fmla="*/ 9664618 w 10214569"/>
              <a:gd name="connsiteY3" fmla="*/ 0 h 1251663"/>
              <a:gd name="connsiteX4" fmla="*/ 9229049 w 10214569"/>
              <a:gd name="connsiteY4" fmla="*/ 499151 h 1251663"/>
              <a:gd name="connsiteX5" fmla="*/ 10214569 w 10214569"/>
              <a:gd name="connsiteY5" fmla="*/ 849827 h 1251663"/>
              <a:gd name="connsiteX6" fmla="*/ 8889918 w 10214569"/>
              <a:gd name="connsiteY6" fmla="*/ 1077198 h 1251663"/>
              <a:gd name="connsiteX7" fmla="*/ 5288874 w 10214569"/>
              <a:gd name="connsiteY7" fmla="*/ 1233011 h 1251663"/>
              <a:gd name="connsiteX8" fmla="*/ 1043940 w 10214569"/>
              <a:gd name="connsiteY8" fmla="*/ 1219438 h 1251663"/>
              <a:gd name="connsiteX9" fmla="*/ 85049 w 10214569"/>
              <a:gd name="connsiteY9" fmla="*/ 1053027 h 1251663"/>
              <a:gd name="connsiteX10" fmla="*/ 615909 w 10214569"/>
              <a:gd name="connsiteY10" fmla="*/ 725211 h 1251663"/>
              <a:gd name="connsiteX0" fmla="*/ 615909 w 10214569"/>
              <a:gd name="connsiteY0" fmla="*/ 725211 h 1324451"/>
              <a:gd name="connsiteX1" fmla="*/ 0 w 10214569"/>
              <a:gd name="connsiteY1" fmla="*/ 144780 h 1324451"/>
              <a:gd name="connsiteX2" fmla="*/ 5730834 w 10214569"/>
              <a:gd name="connsiteY2" fmla="*/ 394810 h 1324451"/>
              <a:gd name="connsiteX3" fmla="*/ 9664618 w 10214569"/>
              <a:gd name="connsiteY3" fmla="*/ 0 h 1324451"/>
              <a:gd name="connsiteX4" fmla="*/ 9229049 w 10214569"/>
              <a:gd name="connsiteY4" fmla="*/ 499151 h 1324451"/>
              <a:gd name="connsiteX5" fmla="*/ 10214569 w 10214569"/>
              <a:gd name="connsiteY5" fmla="*/ 849827 h 1324451"/>
              <a:gd name="connsiteX6" fmla="*/ 8889918 w 10214569"/>
              <a:gd name="connsiteY6" fmla="*/ 1077198 h 1324451"/>
              <a:gd name="connsiteX7" fmla="*/ 5220294 w 10214569"/>
              <a:gd name="connsiteY7" fmla="*/ 1324451 h 1324451"/>
              <a:gd name="connsiteX8" fmla="*/ 1043940 w 10214569"/>
              <a:gd name="connsiteY8" fmla="*/ 1219438 h 1324451"/>
              <a:gd name="connsiteX9" fmla="*/ 85049 w 10214569"/>
              <a:gd name="connsiteY9" fmla="*/ 1053027 h 1324451"/>
              <a:gd name="connsiteX10" fmla="*/ 615909 w 10214569"/>
              <a:gd name="connsiteY10" fmla="*/ 725211 h 132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4569" h="1324451">
                <a:moveTo>
                  <a:pt x="615909" y="725211"/>
                </a:moveTo>
                <a:cubicBezTo>
                  <a:pt x="615909" y="678194"/>
                  <a:pt x="417803" y="381000"/>
                  <a:pt x="0" y="144780"/>
                </a:cubicBezTo>
                <a:cubicBezTo>
                  <a:pt x="425767" y="141783"/>
                  <a:pt x="4116254" y="421480"/>
                  <a:pt x="5730834" y="394810"/>
                </a:cubicBezTo>
                <a:cubicBezTo>
                  <a:pt x="7345414" y="368140"/>
                  <a:pt x="9075232" y="117230"/>
                  <a:pt x="9664618" y="0"/>
                </a:cubicBezTo>
                <a:cubicBezTo>
                  <a:pt x="9124895" y="457200"/>
                  <a:pt x="9229049" y="452134"/>
                  <a:pt x="9229049" y="499151"/>
                </a:cubicBezTo>
                <a:cubicBezTo>
                  <a:pt x="9374676" y="656683"/>
                  <a:pt x="9591422" y="773575"/>
                  <a:pt x="10214569" y="849827"/>
                </a:cubicBezTo>
                <a:cubicBezTo>
                  <a:pt x="10214569" y="896844"/>
                  <a:pt x="8936935" y="1077198"/>
                  <a:pt x="8889918" y="1077198"/>
                </a:cubicBezTo>
                <a:cubicBezTo>
                  <a:pt x="8054999" y="1149952"/>
                  <a:pt x="6611777" y="1270264"/>
                  <a:pt x="5220294" y="1324451"/>
                </a:cubicBezTo>
                <a:lnTo>
                  <a:pt x="1043940" y="1219438"/>
                </a:lnTo>
                <a:cubicBezTo>
                  <a:pt x="996923" y="1219438"/>
                  <a:pt x="85049" y="1100044"/>
                  <a:pt x="85049" y="1053027"/>
                </a:cubicBezTo>
                <a:cubicBezTo>
                  <a:pt x="264542" y="956455"/>
                  <a:pt x="535476" y="897983"/>
                  <a:pt x="615909" y="725211"/>
                </a:cubicBezTo>
                <a:close/>
              </a:path>
            </a:pathLst>
          </a:custGeom>
          <a:solidFill>
            <a:schemeClr val="bg1"/>
          </a:solidFill>
          <a:ln w="41275">
            <a:solidFill>
              <a:schemeClr val="accent5">
                <a:lumMod val="40000"/>
                <a:lumOff val="60000"/>
              </a:schemeClr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endParaRPr lang="hu-HU" sz="3200" dirty="0">
              <a:solidFill>
                <a:srgbClr val="EF7F1A"/>
              </a:solidFill>
            </a:endParaRPr>
          </a:p>
          <a:p>
            <a:pPr algn="ctr"/>
            <a:endParaRPr lang="hu-HU" sz="3200" dirty="0">
              <a:solidFill>
                <a:srgbClr val="EF7F1A"/>
              </a:solidFill>
            </a:endParaRPr>
          </a:p>
          <a:p>
            <a:pPr algn="ctr"/>
            <a:r>
              <a:rPr lang="hu-HU" sz="3200" dirty="0">
                <a:solidFill>
                  <a:srgbClr val="EF7F1A"/>
                </a:solidFill>
              </a:rPr>
              <a:t>A fiúk is sírhatnak, ha…  </a:t>
            </a:r>
          </a:p>
          <a:p>
            <a:pPr algn="ctr"/>
            <a:endParaRPr lang="hu-HU" sz="3200" dirty="0">
              <a:solidFill>
                <a:srgbClr val="EF7F1A"/>
              </a:solidFill>
            </a:endParaRPr>
          </a:p>
        </p:txBody>
      </p:sp>
      <p:pic>
        <p:nvPicPr>
          <p:cNvPr id="13" name="Kép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400164" cy="1368000"/>
          </a:xfrm>
          <a:prstGeom prst="rect">
            <a:avLst/>
          </a:prstGeom>
        </p:spPr>
      </p:pic>
      <p:sp>
        <p:nvSpPr>
          <p:cNvPr id="8" name="Szövegdoboz 7"/>
          <p:cNvSpPr txBox="1"/>
          <p:nvPr/>
        </p:nvSpPr>
        <p:spPr>
          <a:xfrm>
            <a:off x="1981318" y="476039"/>
            <a:ext cx="89261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sz="2800" dirty="0">
                <a:solidFill>
                  <a:schemeClr val="bg1"/>
                </a:solidFill>
              </a:rPr>
              <a:t>Párban folytassátok  a következő mondatokat!</a:t>
            </a:r>
          </a:p>
          <a:p>
            <a:pPr algn="ctr"/>
            <a:r>
              <a:rPr lang="hu-HU" sz="2800" dirty="0">
                <a:solidFill>
                  <a:schemeClr val="bg1"/>
                </a:solidFill>
              </a:rPr>
              <a:t>Beszéljétek meg a csoporttal a válaszokat! </a:t>
            </a:r>
          </a:p>
        </p:txBody>
      </p:sp>
    </p:spTree>
    <p:extLst>
      <p:ext uri="{BB962C8B-B14F-4D97-AF65-F5344CB8AC3E}">
        <p14:creationId xmlns:p14="http://schemas.microsoft.com/office/powerpoint/2010/main" val="2595420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89000"/>
              </a:schemeClr>
            </a:gs>
            <a:gs pos="23000">
              <a:schemeClr val="accent2">
                <a:lumMod val="89000"/>
              </a:schemeClr>
            </a:gs>
            <a:gs pos="69000">
              <a:schemeClr val="accent2">
                <a:lumMod val="75000"/>
              </a:schemeClr>
            </a:gs>
            <a:gs pos="97000">
              <a:schemeClr val="accent2">
                <a:lumMod val="7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palota"/>
          <p:cNvGrpSpPr/>
          <p:nvPr/>
        </p:nvGrpSpPr>
        <p:grpSpPr>
          <a:xfrm>
            <a:off x="357815" y="4119166"/>
            <a:ext cx="4768342" cy="2472724"/>
            <a:chOff x="408675" y="2188326"/>
            <a:chExt cx="4960458" cy="2572350"/>
          </a:xfrm>
        </p:grpSpPr>
        <p:sp>
          <p:nvSpPr>
            <p:cNvPr id="46" name="Szabadkézi sokszög 45"/>
            <p:cNvSpPr/>
            <p:nvPr/>
          </p:nvSpPr>
          <p:spPr>
            <a:xfrm>
              <a:off x="408675" y="2188326"/>
              <a:ext cx="4960458" cy="2572350"/>
            </a:xfrm>
            <a:custGeom>
              <a:avLst/>
              <a:gdLst>
                <a:gd name="connsiteX0" fmla="*/ 4823209 w 10007322"/>
                <a:gd name="connsiteY0" fmla="*/ 0 h 6080984"/>
                <a:gd name="connsiteX1" fmla="*/ 6954587 w 10007322"/>
                <a:gd name="connsiteY1" fmla="*/ 519269 h 6080984"/>
                <a:gd name="connsiteX2" fmla="*/ 6957258 w 10007322"/>
                <a:gd name="connsiteY2" fmla="*/ 520862 h 6080984"/>
                <a:gd name="connsiteX3" fmla="*/ 8847156 w 10007322"/>
                <a:gd name="connsiteY3" fmla="*/ 520862 h 6080984"/>
                <a:gd name="connsiteX4" fmla="*/ 8847156 w 10007322"/>
                <a:gd name="connsiteY4" fmla="*/ 1576060 h 6080984"/>
                <a:gd name="connsiteX5" fmla="*/ 8902695 w 10007322"/>
                <a:gd name="connsiteY5" fmla="*/ 1608803 h 6080984"/>
                <a:gd name="connsiteX6" fmla="*/ 10007322 w 10007322"/>
                <a:gd name="connsiteY6" fmla="*/ 3191218 h 6080984"/>
                <a:gd name="connsiteX7" fmla="*/ 8902695 w 10007322"/>
                <a:gd name="connsiteY7" fmla="*/ 4773633 h 6080984"/>
                <a:gd name="connsiteX8" fmla="*/ 8847156 w 10007322"/>
                <a:gd name="connsiteY8" fmla="*/ 4806180 h 6080984"/>
                <a:gd name="connsiteX9" fmla="*/ 8847156 w 10007322"/>
                <a:gd name="connsiteY9" fmla="*/ 5560122 h 6080984"/>
                <a:gd name="connsiteX10" fmla="*/ 6957260 w 10007322"/>
                <a:gd name="connsiteY10" fmla="*/ 5560122 h 6080984"/>
                <a:gd name="connsiteX11" fmla="*/ 6954587 w 10007322"/>
                <a:gd name="connsiteY11" fmla="*/ 5561716 h 6080984"/>
                <a:gd name="connsiteX12" fmla="*/ 4823209 w 10007322"/>
                <a:gd name="connsiteY12" fmla="*/ 6080984 h 6080984"/>
                <a:gd name="connsiteX13" fmla="*/ 2925714 w 10007322"/>
                <a:gd name="connsiteY13" fmla="*/ 5678154 h 6080984"/>
                <a:gd name="connsiteX14" fmla="*/ 2691772 w 10007322"/>
                <a:gd name="connsiteY14" fmla="*/ 5560122 h 6080984"/>
                <a:gd name="connsiteX15" fmla="*/ 1160167 w 10007322"/>
                <a:gd name="connsiteY15" fmla="*/ 5560122 h 6080984"/>
                <a:gd name="connsiteX16" fmla="*/ 1160167 w 10007322"/>
                <a:gd name="connsiteY16" fmla="*/ 4806378 h 6080984"/>
                <a:gd name="connsiteX17" fmla="*/ 1104627 w 10007322"/>
                <a:gd name="connsiteY17" fmla="*/ 4773633 h 6080984"/>
                <a:gd name="connsiteX18" fmla="*/ 0 w 10007322"/>
                <a:gd name="connsiteY18" fmla="*/ 3191218 h 6080984"/>
                <a:gd name="connsiteX19" fmla="*/ 1142594 w 10007322"/>
                <a:gd name="connsiteY19" fmla="*/ 1585307 h 6080984"/>
                <a:gd name="connsiteX20" fmla="*/ 1160167 w 10007322"/>
                <a:gd name="connsiteY20" fmla="*/ 1575551 h 6080984"/>
                <a:gd name="connsiteX21" fmla="*/ 1160167 w 10007322"/>
                <a:gd name="connsiteY21" fmla="*/ 520862 h 6080984"/>
                <a:gd name="connsiteX22" fmla="*/ 2697612 w 10007322"/>
                <a:gd name="connsiteY22" fmla="*/ 520862 h 6080984"/>
                <a:gd name="connsiteX23" fmla="*/ 2807358 w 10007322"/>
                <a:gd name="connsiteY23" fmla="*/ 459411 h 6080984"/>
                <a:gd name="connsiteX24" fmla="*/ 4823209 w 10007322"/>
                <a:gd name="connsiteY24" fmla="*/ 0 h 608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007322" h="6080984">
                  <a:moveTo>
                    <a:pt x="4823209" y="0"/>
                  </a:moveTo>
                  <a:cubicBezTo>
                    <a:pt x="5612720" y="0"/>
                    <a:pt x="6346173" y="191430"/>
                    <a:pt x="6954587" y="519269"/>
                  </a:cubicBezTo>
                  <a:lnTo>
                    <a:pt x="6957258" y="520862"/>
                  </a:lnTo>
                  <a:lnTo>
                    <a:pt x="8847156" y="520862"/>
                  </a:lnTo>
                  <a:lnTo>
                    <a:pt x="8847156" y="1576060"/>
                  </a:lnTo>
                  <a:lnTo>
                    <a:pt x="8902695" y="1608803"/>
                  </a:lnTo>
                  <a:cubicBezTo>
                    <a:pt x="9593708" y="2041713"/>
                    <a:pt x="10007322" y="2592094"/>
                    <a:pt x="10007322" y="3191218"/>
                  </a:cubicBezTo>
                  <a:cubicBezTo>
                    <a:pt x="10007322" y="3790342"/>
                    <a:pt x="9593708" y="4340724"/>
                    <a:pt x="8902695" y="4773633"/>
                  </a:cubicBezTo>
                  <a:lnTo>
                    <a:pt x="8847156" y="4806180"/>
                  </a:lnTo>
                  <a:lnTo>
                    <a:pt x="8847156" y="5560122"/>
                  </a:lnTo>
                  <a:lnTo>
                    <a:pt x="6957260" y="5560122"/>
                  </a:lnTo>
                  <a:lnTo>
                    <a:pt x="6954587" y="5561716"/>
                  </a:lnTo>
                  <a:cubicBezTo>
                    <a:pt x="6346173" y="5889555"/>
                    <a:pt x="5612720" y="6080984"/>
                    <a:pt x="4823209" y="6080984"/>
                  </a:cubicBezTo>
                  <a:cubicBezTo>
                    <a:pt x="4132388" y="6080984"/>
                    <a:pt x="3484485" y="5934421"/>
                    <a:pt x="2925714" y="5678154"/>
                  </a:cubicBezTo>
                  <a:lnTo>
                    <a:pt x="2691772" y="5560122"/>
                  </a:lnTo>
                  <a:lnTo>
                    <a:pt x="1160167" y="5560122"/>
                  </a:lnTo>
                  <a:lnTo>
                    <a:pt x="1160167" y="4806378"/>
                  </a:lnTo>
                  <a:lnTo>
                    <a:pt x="1104627" y="4773633"/>
                  </a:lnTo>
                  <a:cubicBezTo>
                    <a:pt x="413614" y="4340723"/>
                    <a:pt x="0" y="3790342"/>
                    <a:pt x="0" y="3191218"/>
                  </a:cubicBezTo>
                  <a:cubicBezTo>
                    <a:pt x="0" y="2581201"/>
                    <a:pt x="428792" y="2021715"/>
                    <a:pt x="1142594" y="1585307"/>
                  </a:cubicBezTo>
                  <a:lnTo>
                    <a:pt x="1160167" y="1575551"/>
                  </a:lnTo>
                  <a:lnTo>
                    <a:pt x="1160167" y="520862"/>
                  </a:lnTo>
                  <a:lnTo>
                    <a:pt x="2697612" y="520862"/>
                  </a:lnTo>
                  <a:lnTo>
                    <a:pt x="2807358" y="459411"/>
                  </a:lnTo>
                  <a:cubicBezTo>
                    <a:pt x="3392147" y="168249"/>
                    <a:pt x="4083044" y="0"/>
                    <a:pt x="4823209" y="0"/>
                  </a:cubicBezTo>
                  <a:close/>
                </a:path>
              </a:pathLst>
            </a:custGeom>
            <a:solidFill>
              <a:schemeClr val="bg1"/>
            </a:solidFill>
            <a:ln w="107950">
              <a:solidFill>
                <a:srgbClr val="92D050">
                  <a:alpha val="54000"/>
                </a:srgbClr>
              </a:solidFill>
            </a:ln>
            <a:effectLst>
              <a:outerShdw blurRad="63500" sx="102000" sy="102000" algn="ctr" rotWithShape="0">
                <a:schemeClr val="bg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8" name="Szövegdoboz 7"/>
            <p:cNvSpPr txBox="1"/>
            <p:nvPr/>
          </p:nvSpPr>
          <p:spPr>
            <a:xfrm>
              <a:off x="1126255" y="2848803"/>
              <a:ext cx="3525297" cy="132343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hu-HU" sz="2000" dirty="0"/>
                <a:t>A palota lakói okos jótanácsokat adtak. Azt mondták, hogy a királyné </a:t>
              </a:r>
            </a:p>
            <a:p>
              <a:pPr algn="ctr"/>
              <a:r>
                <a:rPr lang="hu-HU" sz="2000" dirty="0"/>
                <a:t>ne sírjon. </a:t>
              </a:r>
            </a:p>
          </p:txBody>
        </p:sp>
      </p:grpSp>
      <p:grpSp>
        <p:nvGrpSpPr>
          <p:cNvPr id="3" name="kedves"/>
          <p:cNvGrpSpPr/>
          <p:nvPr/>
        </p:nvGrpSpPr>
        <p:grpSpPr>
          <a:xfrm>
            <a:off x="3778882" y="1873771"/>
            <a:ext cx="4768342" cy="2472724"/>
            <a:chOff x="6956373" y="1995517"/>
            <a:chExt cx="4960458" cy="2572350"/>
          </a:xfrm>
        </p:grpSpPr>
        <p:sp>
          <p:nvSpPr>
            <p:cNvPr id="9" name="Szabadkézi sokszög 8"/>
            <p:cNvSpPr/>
            <p:nvPr/>
          </p:nvSpPr>
          <p:spPr>
            <a:xfrm>
              <a:off x="6956373" y="1995517"/>
              <a:ext cx="4960458" cy="2572350"/>
            </a:xfrm>
            <a:custGeom>
              <a:avLst/>
              <a:gdLst>
                <a:gd name="connsiteX0" fmla="*/ 4823209 w 10007322"/>
                <a:gd name="connsiteY0" fmla="*/ 0 h 6080984"/>
                <a:gd name="connsiteX1" fmla="*/ 6954587 w 10007322"/>
                <a:gd name="connsiteY1" fmla="*/ 519269 h 6080984"/>
                <a:gd name="connsiteX2" fmla="*/ 6957258 w 10007322"/>
                <a:gd name="connsiteY2" fmla="*/ 520862 h 6080984"/>
                <a:gd name="connsiteX3" fmla="*/ 8847156 w 10007322"/>
                <a:gd name="connsiteY3" fmla="*/ 520862 h 6080984"/>
                <a:gd name="connsiteX4" fmla="*/ 8847156 w 10007322"/>
                <a:gd name="connsiteY4" fmla="*/ 1576060 h 6080984"/>
                <a:gd name="connsiteX5" fmla="*/ 8902695 w 10007322"/>
                <a:gd name="connsiteY5" fmla="*/ 1608803 h 6080984"/>
                <a:gd name="connsiteX6" fmla="*/ 10007322 w 10007322"/>
                <a:gd name="connsiteY6" fmla="*/ 3191218 h 6080984"/>
                <a:gd name="connsiteX7" fmla="*/ 8902695 w 10007322"/>
                <a:gd name="connsiteY7" fmla="*/ 4773633 h 6080984"/>
                <a:gd name="connsiteX8" fmla="*/ 8847156 w 10007322"/>
                <a:gd name="connsiteY8" fmla="*/ 4806180 h 6080984"/>
                <a:gd name="connsiteX9" fmla="*/ 8847156 w 10007322"/>
                <a:gd name="connsiteY9" fmla="*/ 5560122 h 6080984"/>
                <a:gd name="connsiteX10" fmla="*/ 6957260 w 10007322"/>
                <a:gd name="connsiteY10" fmla="*/ 5560122 h 6080984"/>
                <a:gd name="connsiteX11" fmla="*/ 6954587 w 10007322"/>
                <a:gd name="connsiteY11" fmla="*/ 5561716 h 6080984"/>
                <a:gd name="connsiteX12" fmla="*/ 4823209 w 10007322"/>
                <a:gd name="connsiteY12" fmla="*/ 6080984 h 6080984"/>
                <a:gd name="connsiteX13" fmla="*/ 2925714 w 10007322"/>
                <a:gd name="connsiteY13" fmla="*/ 5678154 h 6080984"/>
                <a:gd name="connsiteX14" fmla="*/ 2691772 w 10007322"/>
                <a:gd name="connsiteY14" fmla="*/ 5560122 h 6080984"/>
                <a:gd name="connsiteX15" fmla="*/ 1160167 w 10007322"/>
                <a:gd name="connsiteY15" fmla="*/ 5560122 h 6080984"/>
                <a:gd name="connsiteX16" fmla="*/ 1160167 w 10007322"/>
                <a:gd name="connsiteY16" fmla="*/ 4806378 h 6080984"/>
                <a:gd name="connsiteX17" fmla="*/ 1104627 w 10007322"/>
                <a:gd name="connsiteY17" fmla="*/ 4773633 h 6080984"/>
                <a:gd name="connsiteX18" fmla="*/ 0 w 10007322"/>
                <a:gd name="connsiteY18" fmla="*/ 3191218 h 6080984"/>
                <a:gd name="connsiteX19" fmla="*/ 1142594 w 10007322"/>
                <a:gd name="connsiteY19" fmla="*/ 1585307 h 6080984"/>
                <a:gd name="connsiteX20" fmla="*/ 1160167 w 10007322"/>
                <a:gd name="connsiteY20" fmla="*/ 1575551 h 6080984"/>
                <a:gd name="connsiteX21" fmla="*/ 1160167 w 10007322"/>
                <a:gd name="connsiteY21" fmla="*/ 520862 h 6080984"/>
                <a:gd name="connsiteX22" fmla="*/ 2697612 w 10007322"/>
                <a:gd name="connsiteY22" fmla="*/ 520862 h 6080984"/>
                <a:gd name="connsiteX23" fmla="*/ 2807358 w 10007322"/>
                <a:gd name="connsiteY23" fmla="*/ 459411 h 6080984"/>
                <a:gd name="connsiteX24" fmla="*/ 4823209 w 10007322"/>
                <a:gd name="connsiteY24" fmla="*/ 0 h 608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007322" h="6080984">
                  <a:moveTo>
                    <a:pt x="4823209" y="0"/>
                  </a:moveTo>
                  <a:cubicBezTo>
                    <a:pt x="5612720" y="0"/>
                    <a:pt x="6346173" y="191430"/>
                    <a:pt x="6954587" y="519269"/>
                  </a:cubicBezTo>
                  <a:lnTo>
                    <a:pt x="6957258" y="520862"/>
                  </a:lnTo>
                  <a:lnTo>
                    <a:pt x="8847156" y="520862"/>
                  </a:lnTo>
                  <a:lnTo>
                    <a:pt x="8847156" y="1576060"/>
                  </a:lnTo>
                  <a:lnTo>
                    <a:pt x="8902695" y="1608803"/>
                  </a:lnTo>
                  <a:cubicBezTo>
                    <a:pt x="9593708" y="2041713"/>
                    <a:pt x="10007322" y="2592094"/>
                    <a:pt x="10007322" y="3191218"/>
                  </a:cubicBezTo>
                  <a:cubicBezTo>
                    <a:pt x="10007322" y="3790342"/>
                    <a:pt x="9593708" y="4340724"/>
                    <a:pt x="8902695" y="4773633"/>
                  </a:cubicBezTo>
                  <a:lnTo>
                    <a:pt x="8847156" y="4806180"/>
                  </a:lnTo>
                  <a:lnTo>
                    <a:pt x="8847156" y="5560122"/>
                  </a:lnTo>
                  <a:lnTo>
                    <a:pt x="6957260" y="5560122"/>
                  </a:lnTo>
                  <a:lnTo>
                    <a:pt x="6954587" y="5561716"/>
                  </a:lnTo>
                  <a:cubicBezTo>
                    <a:pt x="6346173" y="5889555"/>
                    <a:pt x="5612720" y="6080984"/>
                    <a:pt x="4823209" y="6080984"/>
                  </a:cubicBezTo>
                  <a:cubicBezTo>
                    <a:pt x="4132388" y="6080984"/>
                    <a:pt x="3484485" y="5934421"/>
                    <a:pt x="2925714" y="5678154"/>
                  </a:cubicBezTo>
                  <a:lnTo>
                    <a:pt x="2691772" y="5560122"/>
                  </a:lnTo>
                  <a:lnTo>
                    <a:pt x="1160167" y="5560122"/>
                  </a:lnTo>
                  <a:lnTo>
                    <a:pt x="1160167" y="4806378"/>
                  </a:lnTo>
                  <a:lnTo>
                    <a:pt x="1104627" y="4773633"/>
                  </a:lnTo>
                  <a:cubicBezTo>
                    <a:pt x="413614" y="4340723"/>
                    <a:pt x="0" y="3790342"/>
                    <a:pt x="0" y="3191218"/>
                  </a:cubicBezTo>
                  <a:cubicBezTo>
                    <a:pt x="0" y="2581201"/>
                    <a:pt x="428792" y="2021715"/>
                    <a:pt x="1142594" y="1585307"/>
                  </a:cubicBezTo>
                  <a:lnTo>
                    <a:pt x="1160167" y="1575551"/>
                  </a:lnTo>
                  <a:lnTo>
                    <a:pt x="1160167" y="520862"/>
                  </a:lnTo>
                  <a:lnTo>
                    <a:pt x="2697612" y="520862"/>
                  </a:lnTo>
                  <a:lnTo>
                    <a:pt x="2807358" y="459411"/>
                  </a:lnTo>
                  <a:cubicBezTo>
                    <a:pt x="3392147" y="168249"/>
                    <a:pt x="4083044" y="0"/>
                    <a:pt x="4823209" y="0"/>
                  </a:cubicBezTo>
                  <a:close/>
                </a:path>
              </a:pathLst>
            </a:custGeom>
            <a:solidFill>
              <a:schemeClr val="bg1"/>
            </a:solidFill>
            <a:ln w="107950">
              <a:solidFill>
                <a:srgbClr val="179D8B">
                  <a:alpha val="54000"/>
                </a:srgbClr>
              </a:solidFill>
            </a:ln>
            <a:effectLst>
              <a:outerShdw blurRad="63500" sx="102000" sy="102000" algn="ctr" rotWithShape="0">
                <a:schemeClr val="bg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0" name="Szövegdoboz 9"/>
            <p:cNvSpPr txBox="1"/>
            <p:nvPr/>
          </p:nvSpPr>
          <p:spPr>
            <a:xfrm>
              <a:off x="7638345" y="2625945"/>
              <a:ext cx="3596514" cy="132343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u-HU" sz="2000" dirty="0"/>
                <a:t>Egy kedves asszony odaült a királyné  mellé. Hallgatott. Adott neki enni. Megénekelte a királyfi történetét.</a:t>
              </a:r>
            </a:p>
          </p:txBody>
        </p:sp>
      </p:grpSp>
      <p:grpSp>
        <p:nvGrpSpPr>
          <p:cNvPr id="4" name="királyné"/>
          <p:cNvGrpSpPr/>
          <p:nvPr/>
        </p:nvGrpSpPr>
        <p:grpSpPr>
          <a:xfrm>
            <a:off x="7085754" y="4119166"/>
            <a:ext cx="4768342" cy="2472724"/>
            <a:chOff x="1699009" y="4073072"/>
            <a:chExt cx="4960458" cy="2572350"/>
          </a:xfrm>
        </p:grpSpPr>
        <p:sp>
          <p:nvSpPr>
            <p:cNvPr id="14" name="Szabadkézi sokszög 13"/>
            <p:cNvSpPr/>
            <p:nvPr/>
          </p:nvSpPr>
          <p:spPr>
            <a:xfrm>
              <a:off x="1699009" y="4073072"/>
              <a:ext cx="4960458" cy="2572350"/>
            </a:xfrm>
            <a:custGeom>
              <a:avLst/>
              <a:gdLst>
                <a:gd name="connsiteX0" fmla="*/ 4823209 w 10007322"/>
                <a:gd name="connsiteY0" fmla="*/ 0 h 6080984"/>
                <a:gd name="connsiteX1" fmla="*/ 6954587 w 10007322"/>
                <a:gd name="connsiteY1" fmla="*/ 519269 h 6080984"/>
                <a:gd name="connsiteX2" fmla="*/ 6957258 w 10007322"/>
                <a:gd name="connsiteY2" fmla="*/ 520862 h 6080984"/>
                <a:gd name="connsiteX3" fmla="*/ 8847156 w 10007322"/>
                <a:gd name="connsiteY3" fmla="*/ 520862 h 6080984"/>
                <a:gd name="connsiteX4" fmla="*/ 8847156 w 10007322"/>
                <a:gd name="connsiteY4" fmla="*/ 1576060 h 6080984"/>
                <a:gd name="connsiteX5" fmla="*/ 8902695 w 10007322"/>
                <a:gd name="connsiteY5" fmla="*/ 1608803 h 6080984"/>
                <a:gd name="connsiteX6" fmla="*/ 10007322 w 10007322"/>
                <a:gd name="connsiteY6" fmla="*/ 3191218 h 6080984"/>
                <a:gd name="connsiteX7" fmla="*/ 8902695 w 10007322"/>
                <a:gd name="connsiteY7" fmla="*/ 4773633 h 6080984"/>
                <a:gd name="connsiteX8" fmla="*/ 8847156 w 10007322"/>
                <a:gd name="connsiteY8" fmla="*/ 4806180 h 6080984"/>
                <a:gd name="connsiteX9" fmla="*/ 8847156 w 10007322"/>
                <a:gd name="connsiteY9" fmla="*/ 5560122 h 6080984"/>
                <a:gd name="connsiteX10" fmla="*/ 6957260 w 10007322"/>
                <a:gd name="connsiteY10" fmla="*/ 5560122 h 6080984"/>
                <a:gd name="connsiteX11" fmla="*/ 6954587 w 10007322"/>
                <a:gd name="connsiteY11" fmla="*/ 5561716 h 6080984"/>
                <a:gd name="connsiteX12" fmla="*/ 4823209 w 10007322"/>
                <a:gd name="connsiteY12" fmla="*/ 6080984 h 6080984"/>
                <a:gd name="connsiteX13" fmla="*/ 2925714 w 10007322"/>
                <a:gd name="connsiteY13" fmla="*/ 5678154 h 6080984"/>
                <a:gd name="connsiteX14" fmla="*/ 2691772 w 10007322"/>
                <a:gd name="connsiteY14" fmla="*/ 5560122 h 6080984"/>
                <a:gd name="connsiteX15" fmla="*/ 1160167 w 10007322"/>
                <a:gd name="connsiteY15" fmla="*/ 5560122 h 6080984"/>
                <a:gd name="connsiteX16" fmla="*/ 1160167 w 10007322"/>
                <a:gd name="connsiteY16" fmla="*/ 4806378 h 6080984"/>
                <a:gd name="connsiteX17" fmla="*/ 1104627 w 10007322"/>
                <a:gd name="connsiteY17" fmla="*/ 4773633 h 6080984"/>
                <a:gd name="connsiteX18" fmla="*/ 0 w 10007322"/>
                <a:gd name="connsiteY18" fmla="*/ 3191218 h 6080984"/>
                <a:gd name="connsiteX19" fmla="*/ 1142594 w 10007322"/>
                <a:gd name="connsiteY19" fmla="*/ 1585307 h 6080984"/>
                <a:gd name="connsiteX20" fmla="*/ 1160167 w 10007322"/>
                <a:gd name="connsiteY20" fmla="*/ 1575551 h 6080984"/>
                <a:gd name="connsiteX21" fmla="*/ 1160167 w 10007322"/>
                <a:gd name="connsiteY21" fmla="*/ 520862 h 6080984"/>
                <a:gd name="connsiteX22" fmla="*/ 2697612 w 10007322"/>
                <a:gd name="connsiteY22" fmla="*/ 520862 h 6080984"/>
                <a:gd name="connsiteX23" fmla="*/ 2807358 w 10007322"/>
                <a:gd name="connsiteY23" fmla="*/ 459411 h 6080984"/>
                <a:gd name="connsiteX24" fmla="*/ 4823209 w 10007322"/>
                <a:gd name="connsiteY24" fmla="*/ 0 h 608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007322" h="6080984">
                  <a:moveTo>
                    <a:pt x="4823209" y="0"/>
                  </a:moveTo>
                  <a:cubicBezTo>
                    <a:pt x="5612720" y="0"/>
                    <a:pt x="6346173" y="191430"/>
                    <a:pt x="6954587" y="519269"/>
                  </a:cubicBezTo>
                  <a:lnTo>
                    <a:pt x="6957258" y="520862"/>
                  </a:lnTo>
                  <a:lnTo>
                    <a:pt x="8847156" y="520862"/>
                  </a:lnTo>
                  <a:lnTo>
                    <a:pt x="8847156" y="1576060"/>
                  </a:lnTo>
                  <a:lnTo>
                    <a:pt x="8902695" y="1608803"/>
                  </a:lnTo>
                  <a:cubicBezTo>
                    <a:pt x="9593708" y="2041713"/>
                    <a:pt x="10007322" y="2592094"/>
                    <a:pt x="10007322" y="3191218"/>
                  </a:cubicBezTo>
                  <a:cubicBezTo>
                    <a:pt x="10007322" y="3790342"/>
                    <a:pt x="9593708" y="4340724"/>
                    <a:pt x="8902695" y="4773633"/>
                  </a:cubicBezTo>
                  <a:lnTo>
                    <a:pt x="8847156" y="4806180"/>
                  </a:lnTo>
                  <a:lnTo>
                    <a:pt x="8847156" y="5560122"/>
                  </a:lnTo>
                  <a:lnTo>
                    <a:pt x="6957260" y="5560122"/>
                  </a:lnTo>
                  <a:lnTo>
                    <a:pt x="6954587" y="5561716"/>
                  </a:lnTo>
                  <a:cubicBezTo>
                    <a:pt x="6346173" y="5889555"/>
                    <a:pt x="5612720" y="6080984"/>
                    <a:pt x="4823209" y="6080984"/>
                  </a:cubicBezTo>
                  <a:cubicBezTo>
                    <a:pt x="4132388" y="6080984"/>
                    <a:pt x="3484485" y="5934421"/>
                    <a:pt x="2925714" y="5678154"/>
                  </a:cubicBezTo>
                  <a:lnTo>
                    <a:pt x="2691772" y="5560122"/>
                  </a:lnTo>
                  <a:lnTo>
                    <a:pt x="1160167" y="5560122"/>
                  </a:lnTo>
                  <a:lnTo>
                    <a:pt x="1160167" y="4806378"/>
                  </a:lnTo>
                  <a:lnTo>
                    <a:pt x="1104627" y="4773633"/>
                  </a:lnTo>
                  <a:cubicBezTo>
                    <a:pt x="413614" y="4340723"/>
                    <a:pt x="0" y="3790342"/>
                    <a:pt x="0" y="3191218"/>
                  </a:cubicBezTo>
                  <a:cubicBezTo>
                    <a:pt x="0" y="2581201"/>
                    <a:pt x="428792" y="2021715"/>
                    <a:pt x="1142594" y="1585307"/>
                  </a:cubicBezTo>
                  <a:lnTo>
                    <a:pt x="1160167" y="1575551"/>
                  </a:lnTo>
                  <a:lnTo>
                    <a:pt x="1160167" y="520862"/>
                  </a:lnTo>
                  <a:lnTo>
                    <a:pt x="2697612" y="520862"/>
                  </a:lnTo>
                  <a:lnTo>
                    <a:pt x="2807358" y="459411"/>
                  </a:lnTo>
                  <a:cubicBezTo>
                    <a:pt x="3392147" y="168249"/>
                    <a:pt x="4083044" y="0"/>
                    <a:pt x="4823209" y="0"/>
                  </a:cubicBezTo>
                  <a:close/>
                </a:path>
              </a:pathLst>
            </a:custGeom>
            <a:solidFill>
              <a:schemeClr val="bg1"/>
            </a:solidFill>
            <a:ln w="107950">
              <a:solidFill>
                <a:srgbClr val="FFA500">
                  <a:alpha val="54000"/>
                </a:srgbClr>
              </a:solidFill>
            </a:ln>
            <a:effectLst>
              <a:outerShdw blurRad="63500" sx="102000" sy="102000" algn="ctr" rotWithShape="0">
                <a:schemeClr val="bg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6" name="Szövegdoboz 15"/>
            <p:cNvSpPr txBox="1"/>
            <p:nvPr/>
          </p:nvSpPr>
          <p:spPr>
            <a:xfrm>
              <a:off x="2436418" y="4697527"/>
              <a:ext cx="3485639" cy="132343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hu-HU" sz="2000" dirty="0"/>
                <a:t>A királyné szomorúsága úgy múlt el, hogy megvárta, </a:t>
              </a:r>
            </a:p>
            <a:p>
              <a:pPr algn="ctr"/>
              <a:r>
                <a:rPr lang="hu-HU" sz="2000" dirty="0"/>
                <a:t>amíg kisüt a Nap és elvonul a fekete felhő. </a:t>
              </a:r>
            </a:p>
          </p:txBody>
        </p:sp>
      </p:grpSp>
      <p:grpSp>
        <p:nvGrpSpPr>
          <p:cNvPr id="6" name="Csoportba foglalás 5"/>
          <p:cNvGrpSpPr/>
          <p:nvPr/>
        </p:nvGrpSpPr>
        <p:grpSpPr>
          <a:xfrm>
            <a:off x="364835" y="4119166"/>
            <a:ext cx="4768342" cy="2472724"/>
            <a:chOff x="408674" y="0"/>
            <a:chExt cx="4960458" cy="2572350"/>
          </a:xfrm>
        </p:grpSpPr>
        <p:sp>
          <p:nvSpPr>
            <p:cNvPr id="20" name="Szabadkézi sokszög 19"/>
            <p:cNvSpPr/>
            <p:nvPr/>
          </p:nvSpPr>
          <p:spPr>
            <a:xfrm>
              <a:off x="408674" y="0"/>
              <a:ext cx="4960458" cy="2572350"/>
            </a:xfrm>
            <a:custGeom>
              <a:avLst/>
              <a:gdLst>
                <a:gd name="connsiteX0" fmla="*/ 4823209 w 10007322"/>
                <a:gd name="connsiteY0" fmla="*/ 0 h 6080984"/>
                <a:gd name="connsiteX1" fmla="*/ 6954587 w 10007322"/>
                <a:gd name="connsiteY1" fmla="*/ 519269 h 6080984"/>
                <a:gd name="connsiteX2" fmla="*/ 6957258 w 10007322"/>
                <a:gd name="connsiteY2" fmla="*/ 520862 h 6080984"/>
                <a:gd name="connsiteX3" fmla="*/ 8847156 w 10007322"/>
                <a:gd name="connsiteY3" fmla="*/ 520862 h 6080984"/>
                <a:gd name="connsiteX4" fmla="*/ 8847156 w 10007322"/>
                <a:gd name="connsiteY4" fmla="*/ 1576060 h 6080984"/>
                <a:gd name="connsiteX5" fmla="*/ 8902695 w 10007322"/>
                <a:gd name="connsiteY5" fmla="*/ 1608803 h 6080984"/>
                <a:gd name="connsiteX6" fmla="*/ 10007322 w 10007322"/>
                <a:gd name="connsiteY6" fmla="*/ 3191218 h 6080984"/>
                <a:gd name="connsiteX7" fmla="*/ 8902695 w 10007322"/>
                <a:gd name="connsiteY7" fmla="*/ 4773633 h 6080984"/>
                <a:gd name="connsiteX8" fmla="*/ 8847156 w 10007322"/>
                <a:gd name="connsiteY8" fmla="*/ 4806180 h 6080984"/>
                <a:gd name="connsiteX9" fmla="*/ 8847156 w 10007322"/>
                <a:gd name="connsiteY9" fmla="*/ 5560122 h 6080984"/>
                <a:gd name="connsiteX10" fmla="*/ 6957260 w 10007322"/>
                <a:gd name="connsiteY10" fmla="*/ 5560122 h 6080984"/>
                <a:gd name="connsiteX11" fmla="*/ 6954587 w 10007322"/>
                <a:gd name="connsiteY11" fmla="*/ 5561716 h 6080984"/>
                <a:gd name="connsiteX12" fmla="*/ 4823209 w 10007322"/>
                <a:gd name="connsiteY12" fmla="*/ 6080984 h 6080984"/>
                <a:gd name="connsiteX13" fmla="*/ 2925714 w 10007322"/>
                <a:gd name="connsiteY13" fmla="*/ 5678154 h 6080984"/>
                <a:gd name="connsiteX14" fmla="*/ 2691772 w 10007322"/>
                <a:gd name="connsiteY14" fmla="*/ 5560122 h 6080984"/>
                <a:gd name="connsiteX15" fmla="*/ 1160167 w 10007322"/>
                <a:gd name="connsiteY15" fmla="*/ 5560122 h 6080984"/>
                <a:gd name="connsiteX16" fmla="*/ 1160167 w 10007322"/>
                <a:gd name="connsiteY16" fmla="*/ 4806378 h 6080984"/>
                <a:gd name="connsiteX17" fmla="*/ 1104627 w 10007322"/>
                <a:gd name="connsiteY17" fmla="*/ 4773633 h 6080984"/>
                <a:gd name="connsiteX18" fmla="*/ 0 w 10007322"/>
                <a:gd name="connsiteY18" fmla="*/ 3191218 h 6080984"/>
                <a:gd name="connsiteX19" fmla="*/ 1142594 w 10007322"/>
                <a:gd name="connsiteY19" fmla="*/ 1585307 h 6080984"/>
                <a:gd name="connsiteX20" fmla="*/ 1160167 w 10007322"/>
                <a:gd name="connsiteY20" fmla="*/ 1575551 h 6080984"/>
                <a:gd name="connsiteX21" fmla="*/ 1160167 w 10007322"/>
                <a:gd name="connsiteY21" fmla="*/ 520862 h 6080984"/>
                <a:gd name="connsiteX22" fmla="*/ 2697612 w 10007322"/>
                <a:gd name="connsiteY22" fmla="*/ 520862 h 6080984"/>
                <a:gd name="connsiteX23" fmla="*/ 2807358 w 10007322"/>
                <a:gd name="connsiteY23" fmla="*/ 459411 h 6080984"/>
                <a:gd name="connsiteX24" fmla="*/ 4823209 w 10007322"/>
                <a:gd name="connsiteY24" fmla="*/ 0 h 608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007322" h="6080984">
                  <a:moveTo>
                    <a:pt x="4823209" y="0"/>
                  </a:moveTo>
                  <a:cubicBezTo>
                    <a:pt x="5612720" y="0"/>
                    <a:pt x="6346173" y="191430"/>
                    <a:pt x="6954587" y="519269"/>
                  </a:cubicBezTo>
                  <a:lnTo>
                    <a:pt x="6957258" y="520862"/>
                  </a:lnTo>
                  <a:lnTo>
                    <a:pt x="8847156" y="520862"/>
                  </a:lnTo>
                  <a:lnTo>
                    <a:pt x="8847156" y="1576060"/>
                  </a:lnTo>
                  <a:lnTo>
                    <a:pt x="8902695" y="1608803"/>
                  </a:lnTo>
                  <a:cubicBezTo>
                    <a:pt x="9593708" y="2041713"/>
                    <a:pt x="10007322" y="2592094"/>
                    <a:pt x="10007322" y="3191218"/>
                  </a:cubicBezTo>
                  <a:cubicBezTo>
                    <a:pt x="10007322" y="3790342"/>
                    <a:pt x="9593708" y="4340724"/>
                    <a:pt x="8902695" y="4773633"/>
                  </a:cubicBezTo>
                  <a:lnTo>
                    <a:pt x="8847156" y="4806180"/>
                  </a:lnTo>
                  <a:lnTo>
                    <a:pt x="8847156" y="5560122"/>
                  </a:lnTo>
                  <a:lnTo>
                    <a:pt x="6957260" y="5560122"/>
                  </a:lnTo>
                  <a:lnTo>
                    <a:pt x="6954587" y="5561716"/>
                  </a:lnTo>
                  <a:cubicBezTo>
                    <a:pt x="6346173" y="5889555"/>
                    <a:pt x="5612720" y="6080984"/>
                    <a:pt x="4823209" y="6080984"/>
                  </a:cubicBezTo>
                  <a:cubicBezTo>
                    <a:pt x="4132388" y="6080984"/>
                    <a:pt x="3484485" y="5934421"/>
                    <a:pt x="2925714" y="5678154"/>
                  </a:cubicBezTo>
                  <a:lnTo>
                    <a:pt x="2691772" y="5560122"/>
                  </a:lnTo>
                  <a:lnTo>
                    <a:pt x="1160167" y="5560122"/>
                  </a:lnTo>
                  <a:lnTo>
                    <a:pt x="1160167" y="4806378"/>
                  </a:lnTo>
                  <a:lnTo>
                    <a:pt x="1104627" y="4773633"/>
                  </a:lnTo>
                  <a:cubicBezTo>
                    <a:pt x="413614" y="4340723"/>
                    <a:pt x="0" y="3790342"/>
                    <a:pt x="0" y="3191218"/>
                  </a:cubicBezTo>
                  <a:cubicBezTo>
                    <a:pt x="0" y="2581201"/>
                    <a:pt x="428792" y="2021715"/>
                    <a:pt x="1142594" y="1585307"/>
                  </a:cubicBezTo>
                  <a:lnTo>
                    <a:pt x="1160167" y="1575551"/>
                  </a:lnTo>
                  <a:lnTo>
                    <a:pt x="1160167" y="520862"/>
                  </a:lnTo>
                  <a:lnTo>
                    <a:pt x="2697612" y="520862"/>
                  </a:lnTo>
                  <a:lnTo>
                    <a:pt x="2807358" y="459411"/>
                  </a:lnTo>
                  <a:cubicBezTo>
                    <a:pt x="3392147" y="168249"/>
                    <a:pt x="4083044" y="0"/>
                    <a:pt x="4823209" y="0"/>
                  </a:cubicBezTo>
                  <a:close/>
                </a:path>
              </a:pathLst>
            </a:custGeom>
            <a:solidFill>
              <a:schemeClr val="bg1"/>
            </a:solidFill>
            <a:ln w="107950">
              <a:solidFill>
                <a:srgbClr val="BAE1DA"/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8" name="Szövegdoboz 17"/>
            <p:cNvSpPr txBox="1"/>
            <p:nvPr/>
          </p:nvSpPr>
          <p:spPr>
            <a:xfrm>
              <a:off x="1555090" y="645306"/>
              <a:ext cx="2972637" cy="124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dirty="0">
                  <a:solidFill>
                    <a:srgbClr val="91522F"/>
                  </a:solidFill>
                </a:rPr>
                <a:t>A palotai lakónak a tanácsai nem segítettek. Ők nem akarták, hogy sírjon a királyné. </a:t>
              </a:r>
            </a:p>
          </p:txBody>
        </p:sp>
      </p:grpSp>
      <p:grpSp>
        <p:nvGrpSpPr>
          <p:cNvPr id="27" name="kedves2"/>
          <p:cNvGrpSpPr/>
          <p:nvPr/>
        </p:nvGrpSpPr>
        <p:grpSpPr>
          <a:xfrm>
            <a:off x="3778882" y="1873771"/>
            <a:ext cx="4768342" cy="2472724"/>
            <a:chOff x="6956373" y="1995517"/>
            <a:chExt cx="4960458" cy="2572350"/>
          </a:xfrm>
        </p:grpSpPr>
        <p:sp>
          <p:nvSpPr>
            <p:cNvPr id="28" name="Szabadkézi sokszög 27"/>
            <p:cNvSpPr/>
            <p:nvPr/>
          </p:nvSpPr>
          <p:spPr>
            <a:xfrm>
              <a:off x="6956373" y="1995517"/>
              <a:ext cx="4960458" cy="2572350"/>
            </a:xfrm>
            <a:custGeom>
              <a:avLst/>
              <a:gdLst>
                <a:gd name="connsiteX0" fmla="*/ 4823209 w 10007322"/>
                <a:gd name="connsiteY0" fmla="*/ 0 h 6080984"/>
                <a:gd name="connsiteX1" fmla="*/ 6954587 w 10007322"/>
                <a:gd name="connsiteY1" fmla="*/ 519269 h 6080984"/>
                <a:gd name="connsiteX2" fmla="*/ 6957258 w 10007322"/>
                <a:gd name="connsiteY2" fmla="*/ 520862 h 6080984"/>
                <a:gd name="connsiteX3" fmla="*/ 8847156 w 10007322"/>
                <a:gd name="connsiteY3" fmla="*/ 520862 h 6080984"/>
                <a:gd name="connsiteX4" fmla="*/ 8847156 w 10007322"/>
                <a:gd name="connsiteY4" fmla="*/ 1576060 h 6080984"/>
                <a:gd name="connsiteX5" fmla="*/ 8902695 w 10007322"/>
                <a:gd name="connsiteY5" fmla="*/ 1608803 h 6080984"/>
                <a:gd name="connsiteX6" fmla="*/ 10007322 w 10007322"/>
                <a:gd name="connsiteY6" fmla="*/ 3191218 h 6080984"/>
                <a:gd name="connsiteX7" fmla="*/ 8902695 w 10007322"/>
                <a:gd name="connsiteY7" fmla="*/ 4773633 h 6080984"/>
                <a:gd name="connsiteX8" fmla="*/ 8847156 w 10007322"/>
                <a:gd name="connsiteY8" fmla="*/ 4806180 h 6080984"/>
                <a:gd name="connsiteX9" fmla="*/ 8847156 w 10007322"/>
                <a:gd name="connsiteY9" fmla="*/ 5560122 h 6080984"/>
                <a:gd name="connsiteX10" fmla="*/ 6957260 w 10007322"/>
                <a:gd name="connsiteY10" fmla="*/ 5560122 h 6080984"/>
                <a:gd name="connsiteX11" fmla="*/ 6954587 w 10007322"/>
                <a:gd name="connsiteY11" fmla="*/ 5561716 h 6080984"/>
                <a:gd name="connsiteX12" fmla="*/ 4823209 w 10007322"/>
                <a:gd name="connsiteY12" fmla="*/ 6080984 h 6080984"/>
                <a:gd name="connsiteX13" fmla="*/ 2925714 w 10007322"/>
                <a:gd name="connsiteY13" fmla="*/ 5678154 h 6080984"/>
                <a:gd name="connsiteX14" fmla="*/ 2691772 w 10007322"/>
                <a:gd name="connsiteY14" fmla="*/ 5560122 h 6080984"/>
                <a:gd name="connsiteX15" fmla="*/ 1160167 w 10007322"/>
                <a:gd name="connsiteY15" fmla="*/ 5560122 h 6080984"/>
                <a:gd name="connsiteX16" fmla="*/ 1160167 w 10007322"/>
                <a:gd name="connsiteY16" fmla="*/ 4806378 h 6080984"/>
                <a:gd name="connsiteX17" fmla="*/ 1104627 w 10007322"/>
                <a:gd name="connsiteY17" fmla="*/ 4773633 h 6080984"/>
                <a:gd name="connsiteX18" fmla="*/ 0 w 10007322"/>
                <a:gd name="connsiteY18" fmla="*/ 3191218 h 6080984"/>
                <a:gd name="connsiteX19" fmla="*/ 1142594 w 10007322"/>
                <a:gd name="connsiteY19" fmla="*/ 1585307 h 6080984"/>
                <a:gd name="connsiteX20" fmla="*/ 1160167 w 10007322"/>
                <a:gd name="connsiteY20" fmla="*/ 1575551 h 6080984"/>
                <a:gd name="connsiteX21" fmla="*/ 1160167 w 10007322"/>
                <a:gd name="connsiteY21" fmla="*/ 520862 h 6080984"/>
                <a:gd name="connsiteX22" fmla="*/ 2697612 w 10007322"/>
                <a:gd name="connsiteY22" fmla="*/ 520862 h 6080984"/>
                <a:gd name="connsiteX23" fmla="*/ 2807358 w 10007322"/>
                <a:gd name="connsiteY23" fmla="*/ 459411 h 6080984"/>
                <a:gd name="connsiteX24" fmla="*/ 4823209 w 10007322"/>
                <a:gd name="connsiteY24" fmla="*/ 0 h 608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007322" h="6080984">
                  <a:moveTo>
                    <a:pt x="4823209" y="0"/>
                  </a:moveTo>
                  <a:cubicBezTo>
                    <a:pt x="5612720" y="0"/>
                    <a:pt x="6346173" y="191430"/>
                    <a:pt x="6954587" y="519269"/>
                  </a:cubicBezTo>
                  <a:lnTo>
                    <a:pt x="6957258" y="520862"/>
                  </a:lnTo>
                  <a:lnTo>
                    <a:pt x="8847156" y="520862"/>
                  </a:lnTo>
                  <a:lnTo>
                    <a:pt x="8847156" y="1576060"/>
                  </a:lnTo>
                  <a:lnTo>
                    <a:pt x="8902695" y="1608803"/>
                  </a:lnTo>
                  <a:cubicBezTo>
                    <a:pt x="9593708" y="2041713"/>
                    <a:pt x="10007322" y="2592094"/>
                    <a:pt x="10007322" y="3191218"/>
                  </a:cubicBezTo>
                  <a:cubicBezTo>
                    <a:pt x="10007322" y="3790342"/>
                    <a:pt x="9593708" y="4340724"/>
                    <a:pt x="8902695" y="4773633"/>
                  </a:cubicBezTo>
                  <a:lnTo>
                    <a:pt x="8847156" y="4806180"/>
                  </a:lnTo>
                  <a:lnTo>
                    <a:pt x="8847156" y="5560122"/>
                  </a:lnTo>
                  <a:lnTo>
                    <a:pt x="6957260" y="5560122"/>
                  </a:lnTo>
                  <a:lnTo>
                    <a:pt x="6954587" y="5561716"/>
                  </a:lnTo>
                  <a:cubicBezTo>
                    <a:pt x="6346173" y="5889555"/>
                    <a:pt x="5612720" y="6080984"/>
                    <a:pt x="4823209" y="6080984"/>
                  </a:cubicBezTo>
                  <a:cubicBezTo>
                    <a:pt x="4132388" y="6080984"/>
                    <a:pt x="3484485" y="5934421"/>
                    <a:pt x="2925714" y="5678154"/>
                  </a:cubicBezTo>
                  <a:lnTo>
                    <a:pt x="2691772" y="5560122"/>
                  </a:lnTo>
                  <a:lnTo>
                    <a:pt x="1160167" y="5560122"/>
                  </a:lnTo>
                  <a:lnTo>
                    <a:pt x="1160167" y="4806378"/>
                  </a:lnTo>
                  <a:lnTo>
                    <a:pt x="1104627" y="4773633"/>
                  </a:lnTo>
                  <a:cubicBezTo>
                    <a:pt x="413614" y="4340723"/>
                    <a:pt x="0" y="3790342"/>
                    <a:pt x="0" y="3191218"/>
                  </a:cubicBezTo>
                  <a:cubicBezTo>
                    <a:pt x="0" y="2581201"/>
                    <a:pt x="428792" y="2021715"/>
                    <a:pt x="1142594" y="1585307"/>
                  </a:cubicBezTo>
                  <a:lnTo>
                    <a:pt x="1160167" y="1575551"/>
                  </a:lnTo>
                  <a:lnTo>
                    <a:pt x="1160167" y="520862"/>
                  </a:lnTo>
                  <a:lnTo>
                    <a:pt x="2697612" y="520862"/>
                  </a:lnTo>
                  <a:lnTo>
                    <a:pt x="2807358" y="459411"/>
                  </a:lnTo>
                  <a:cubicBezTo>
                    <a:pt x="3392147" y="168249"/>
                    <a:pt x="4083044" y="0"/>
                    <a:pt x="4823209" y="0"/>
                  </a:cubicBezTo>
                  <a:close/>
                </a:path>
              </a:pathLst>
            </a:custGeom>
            <a:solidFill>
              <a:schemeClr val="bg1"/>
            </a:solidFill>
            <a:ln w="107950">
              <a:solidFill>
                <a:schemeClr val="accent2">
                  <a:lumMod val="75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9" name="Szövegdoboz 28"/>
            <p:cNvSpPr txBox="1"/>
            <p:nvPr/>
          </p:nvSpPr>
          <p:spPr>
            <a:xfrm>
              <a:off x="7638345" y="2440458"/>
              <a:ext cx="3596514" cy="169693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u-HU" sz="2000" dirty="0">
                  <a:solidFill>
                    <a:srgbClr val="00B050"/>
                  </a:solidFill>
                </a:rPr>
                <a:t>Egy kedves asszony odaült a királyné  mellé. Hallgatott. Adott neki enni. Megénekelte a királyfi történetét. </a:t>
              </a:r>
              <a:endParaRPr lang="hu-HU" sz="2000" dirty="0" smtClean="0">
                <a:solidFill>
                  <a:srgbClr val="00B050"/>
                </a:solidFill>
              </a:endParaRPr>
            </a:p>
            <a:p>
              <a:r>
                <a:rPr lang="hu-HU" sz="2000" dirty="0" smtClean="0">
                  <a:solidFill>
                    <a:srgbClr val="00B050"/>
                  </a:solidFill>
                </a:rPr>
                <a:t>Ez </a:t>
              </a:r>
              <a:r>
                <a:rPr lang="hu-HU" sz="2000" dirty="0">
                  <a:solidFill>
                    <a:srgbClr val="00B050"/>
                  </a:solidFill>
                </a:rPr>
                <a:t>segített.</a:t>
              </a:r>
            </a:p>
          </p:txBody>
        </p:sp>
      </p:grpSp>
      <p:grpSp>
        <p:nvGrpSpPr>
          <p:cNvPr id="30" name="királyné2"/>
          <p:cNvGrpSpPr/>
          <p:nvPr/>
        </p:nvGrpSpPr>
        <p:grpSpPr>
          <a:xfrm>
            <a:off x="7085754" y="4119166"/>
            <a:ext cx="4768342" cy="2472724"/>
            <a:chOff x="1699009" y="4073072"/>
            <a:chExt cx="4960458" cy="2572350"/>
          </a:xfrm>
        </p:grpSpPr>
        <p:sp>
          <p:nvSpPr>
            <p:cNvPr id="31" name="Szabadkézi sokszög 30"/>
            <p:cNvSpPr/>
            <p:nvPr/>
          </p:nvSpPr>
          <p:spPr>
            <a:xfrm>
              <a:off x="1699009" y="4073072"/>
              <a:ext cx="4960458" cy="2572350"/>
            </a:xfrm>
            <a:custGeom>
              <a:avLst/>
              <a:gdLst>
                <a:gd name="connsiteX0" fmla="*/ 4823209 w 10007322"/>
                <a:gd name="connsiteY0" fmla="*/ 0 h 6080984"/>
                <a:gd name="connsiteX1" fmla="*/ 6954587 w 10007322"/>
                <a:gd name="connsiteY1" fmla="*/ 519269 h 6080984"/>
                <a:gd name="connsiteX2" fmla="*/ 6957258 w 10007322"/>
                <a:gd name="connsiteY2" fmla="*/ 520862 h 6080984"/>
                <a:gd name="connsiteX3" fmla="*/ 8847156 w 10007322"/>
                <a:gd name="connsiteY3" fmla="*/ 520862 h 6080984"/>
                <a:gd name="connsiteX4" fmla="*/ 8847156 w 10007322"/>
                <a:gd name="connsiteY4" fmla="*/ 1576060 h 6080984"/>
                <a:gd name="connsiteX5" fmla="*/ 8902695 w 10007322"/>
                <a:gd name="connsiteY5" fmla="*/ 1608803 h 6080984"/>
                <a:gd name="connsiteX6" fmla="*/ 10007322 w 10007322"/>
                <a:gd name="connsiteY6" fmla="*/ 3191218 h 6080984"/>
                <a:gd name="connsiteX7" fmla="*/ 8902695 w 10007322"/>
                <a:gd name="connsiteY7" fmla="*/ 4773633 h 6080984"/>
                <a:gd name="connsiteX8" fmla="*/ 8847156 w 10007322"/>
                <a:gd name="connsiteY8" fmla="*/ 4806180 h 6080984"/>
                <a:gd name="connsiteX9" fmla="*/ 8847156 w 10007322"/>
                <a:gd name="connsiteY9" fmla="*/ 5560122 h 6080984"/>
                <a:gd name="connsiteX10" fmla="*/ 6957260 w 10007322"/>
                <a:gd name="connsiteY10" fmla="*/ 5560122 h 6080984"/>
                <a:gd name="connsiteX11" fmla="*/ 6954587 w 10007322"/>
                <a:gd name="connsiteY11" fmla="*/ 5561716 h 6080984"/>
                <a:gd name="connsiteX12" fmla="*/ 4823209 w 10007322"/>
                <a:gd name="connsiteY12" fmla="*/ 6080984 h 6080984"/>
                <a:gd name="connsiteX13" fmla="*/ 2925714 w 10007322"/>
                <a:gd name="connsiteY13" fmla="*/ 5678154 h 6080984"/>
                <a:gd name="connsiteX14" fmla="*/ 2691772 w 10007322"/>
                <a:gd name="connsiteY14" fmla="*/ 5560122 h 6080984"/>
                <a:gd name="connsiteX15" fmla="*/ 1160167 w 10007322"/>
                <a:gd name="connsiteY15" fmla="*/ 5560122 h 6080984"/>
                <a:gd name="connsiteX16" fmla="*/ 1160167 w 10007322"/>
                <a:gd name="connsiteY16" fmla="*/ 4806378 h 6080984"/>
                <a:gd name="connsiteX17" fmla="*/ 1104627 w 10007322"/>
                <a:gd name="connsiteY17" fmla="*/ 4773633 h 6080984"/>
                <a:gd name="connsiteX18" fmla="*/ 0 w 10007322"/>
                <a:gd name="connsiteY18" fmla="*/ 3191218 h 6080984"/>
                <a:gd name="connsiteX19" fmla="*/ 1142594 w 10007322"/>
                <a:gd name="connsiteY19" fmla="*/ 1585307 h 6080984"/>
                <a:gd name="connsiteX20" fmla="*/ 1160167 w 10007322"/>
                <a:gd name="connsiteY20" fmla="*/ 1575551 h 6080984"/>
                <a:gd name="connsiteX21" fmla="*/ 1160167 w 10007322"/>
                <a:gd name="connsiteY21" fmla="*/ 520862 h 6080984"/>
                <a:gd name="connsiteX22" fmla="*/ 2697612 w 10007322"/>
                <a:gd name="connsiteY22" fmla="*/ 520862 h 6080984"/>
                <a:gd name="connsiteX23" fmla="*/ 2807358 w 10007322"/>
                <a:gd name="connsiteY23" fmla="*/ 459411 h 6080984"/>
                <a:gd name="connsiteX24" fmla="*/ 4823209 w 10007322"/>
                <a:gd name="connsiteY24" fmla="*/ 0 h 608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007322" h="6080984">
                  <a:moveTo>
                    <a:pt x="4823209" y="0"/>
                  </a:moveTo>
                  <a:cubicBezTo>
                    <a:pt x="5612720" y="0"/>
                    <a:pt x="6346173" y="191430"/>
                    <a:pt x="6954587" y="519269"/>
                  </a:cubicBezTo>
                  <a:lnTo>
                    <a:pt x="6957258" y="520862"/>
                  </a:lnTo>
                  <a:lnTo>
                    <a:pt x="8847156" y="520862"/>
                  </a:lnTo>
                  <a:lnTo>
                    <a:pt x="8847156" y="1576060"/>
                  </a:lnTo>
                  <a:lnTo>
                    <a:pt x="8902695" y="1608803"/>
                  </a:lnTo>
                  <a:cubicBezTo>
                    <a:pt x="9593708" y="2041713"/>
                    <a:pt x="10007322" y="2592094"/>
                    <a:pt x="10007322" y="3191218"/>
                  </a:cubicBezTo>
                  <a:cubicBezTo>
                    <a:pt x="10007322" y="3790342"/>
                    <a:pt x="9593708" y="4340724"/>
                    <a:pt x="8902695" y="4773633"/>
                  </a:cubicBezTo>
                  <a:lnTo>
                    <a:pt x="8847156" y="4806180"/>
                  </a:lnTo>
                  <a:lnTo>
                    <a:pt x="8847156" y="5560122"/>
                  </a:lnTo>
                  <a:lnTo>
                    <a:pt x="6957260" y="5560122"/>
                  </a:lnTo>
                  <a:lnTo>
                    <a:pt x="6954587" y="5561716"/>
                  </a:lnTo>
                  <a:cubicBezTo>
                    <a:pt x="6346173" y="5889555"/>
                    <a:pt x="5612720" y="6080984"/>
                    <a:pt x="4823209" y="6080984"/>
                  </a:cubicBezTo>
                  <a:cubicBezTo>
                    <a:pt x="4132388" y="6080984"/>
                    <a:pt x="3484485" y="5934421"/>
                    <a:pt x="2925714" y="5678154"/>
                  </a:cubicBezTo>
                  <a:lnTo>
                    <a:pt x="2691772" y="5560122"/>
                  </a:lnTo>
                  <a:lnTo>
                    <a:pt x="1160167" y="5560122"/>
                  </a:lnTo>
                  <a:lnTo>
                    <a:pt x="1160167" y="4806378"/>
                  </a:lnTo>
                  <a:lnTo>
                    <a:pt x="1104627" y="4773633"/>
                  </a:lnTo>
                  <a:cubicBezTo>
                    <a:pt x="413614" y="4340723"/>
                    <a:pt x="0" y="3790342"/>
                    <a:pt x="0" y="3191218"/>
                  </a:cubicBezTo>
                  <a:cubicBezTo>
                    <a:pt x="0" y="2581201"/>
                    <a:pt x="428792" y="2021715"/>
                    <a:pt x="1142594" y="1585307"/>
                  </a:cubicBezTo>
                  <a:lnTo>
                    <a:pt x="1160167" y="1575551"/>
                  </a:lnTo>
                  <a:lnTo>
                    <a:pt x="1160167" y="520862"/>
                  </a:lnTo>
                  <a:lnTo>
                    <a:pt x="2697612" y="520862"/>
                  </a:lnTo>
                  <a:lnTo>
                    <a:pt x="2807358" y="459411"/>
                  </a:lnTo>
                  <a:cubicBezTo>
                    <a:pt x="3392147" y="168249"/>
                    <a:pt x="4083044" y="0"/>
                    <a:pt x="4823209" y="0"/>
                  </a:cubicBezTo>
                  <a:close/>
                </a:path>
              </a:pathLst>
            </a:custGeom>
            <a:solidFill>
              <a:schemeClr val="bg1"/>
            </a:solidFill>
            <a:ln w="107950">
              <a:solidFill>
                <a:schemeClr val="accent5">
                  <a:lumMod val="40000"/>
                  <a:lumOff val="60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>
                <a:solidFill>
                  <a:srgbClr val="00B050"/>
                </a:solidFill>
              </a:endParaRPr>
            </a:p>
          </p:txBody>
        </p:sp>
        <p:sp>
          <p:nvSpPr>
            <p:cNvPr id="32" name="Szövegdoboz 31"/>
            <p:cNvSpPr txBox="1"/>
            <p:nvPr/>
          </p:nvSpPr>
          <p:spPr>
            <a:xfrm>
              <a:off x="2436418" y="4697527"/>
              <a:ext cx="3485639" cy="120032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hu-HU" dirty="0">
                  <a:solidFill>
                    <a:srgbClr val="FF0000"/>
                  </a:solidFill>
                </a:rPr>
                <a:t>A királyné szomorúsága nem úgy múlt el, hogy megvárta, </a:t>
              </a:r>
            </a:p>
            <a:p>
              <a:pPr algn="ctr"/>
              <a:r>
                <a:rPr lang="hu-HU" dirty="0">
                  <a:solidFill>
                    <a:srgbClr val="FF0000"/>
                  </a:solidFill>
                </a:rPr>
                <a:t>amíg kisüt a Nap és elvonul a fekete felhő</a:t>
              </a:r>
              <a:r>
                <a:rPr lang="hu-HU" dirty="0">
                  <a:solidFill>
                    <a:srgbClr val="00B050"/>
                  </a:solidFill>
                </a:rPr>
                <a:t>. </a:t>
              </a:r>
            </a:p>
          </p:txBody>
        </p:sp>
      </p:grpSp>
      <p:pic>
        <p:nvPicPr>
          <p:cNvPr id="22" name="Kép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81018" y="5490000"/>
            <a:ext cx="1391836" cy="1368000"/>
          </a:xfrm>
          <a:prstGeom prst="rect">
            <a:avLst/>
          </a:prstGeom>
        </p:spPr>
      </p:pic>
      <p:grpSp>
        <p:nvGrpSpPr>
          <p:cNvPr id="5" name="Csoportba foglalás 4"/>
          <p:cNvGrpSpPr/>
          <p:nvPr/>
        </p:nvGrpSpPr>
        <p:grpSpPr>
          <a:xfrm>
            <a:off x="2620883" y="136212"/>
            <a:ext cx="6950234" cy="1489665"/>
            <a:chOff x="288766" y="164964"/>
            <a:chExt cx="6950234" cy="1489665"/>
          </a:xfrm>
        </p:grpSpPr>
        <p:grpSp>
          <p:nvGrpSpPr>
            <p:cNvPr id="2" name="Csoportba foglalás 1"/>
            <p:cNvGrpSpPr/>
            <p:nvPr/>
          </p:nvGrpSpPr>
          <p:grpSpPr>
            <a:xfrm>
              <a:off x="288766" y="195978"/>
              <a:ext cx="6950234" cy="1458651"/>
              <a:chOff x="256109" y="240068"/>
              <a:chExt cx="7383198" cy="1594803"/>
            </a:xfrm>
          </p:grpSpPr>
          <p:graphicFrame>
            <p:nvGraphicFramePr>
              <p:cNvPr id="23" name="Objektum 2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23035518"/>
                  </p:ext>
                </p:extLst>
              </p:nvPr>
            </p:nvGraphicFramePr>
            <p:xfrm>
              <a:off x="256109" y="240068"/>
              <a:ext cx="7383198" cy="159480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592" name="CorelDRAW" r:id="rId4" imgW="3139560" imgH="783000" progId="CorelDraw.Graphic.19">
                      <p:embed/>
                    </p:oleObj>
                  </mc:Choice>
                  <mc:Fallback>
                    <p:oleObj name="CorelDRAW" r:id="rId4" imgW="3139560" imgH="783000" progId="CorelDraw.Graphic.19">
                      <p:embed/>
                      <p:pic>
                        <p:nvPicPr>
                          <p:cNvPr id="15" name="Objektum 14"/>
                          <p:cNvPicPr/>
                          <p:nvPr/>
                        </p:nvPicPr>
                        <p:blipFill>
                          <a:blip r:embed="rId5"/>
                          <a:stretch>
                            <a:fillRect/>
                          </a:stretch>
                        </p:blipFill>
                        <p:spPr>
                          <a:xfrm>
                            <a:off x="256109" y="240068"/>
                            <a:ext cx="7383198" cy="159480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4" name="Szövegdoboz 23"/>
              <p:cNvSpPr txBox="1">
                <a:spLocks noChangeAspect="1"/>
              </p:cNvSpPr>
              <p:nvPr/>
            </p:nvSpPr>
            <p:spPr>
              <a:xfrm>
                <a:off x="406036" y="484914"/>
                <a:ext cx="7089234" cy="1257300"/>
              </a:xfrm>
              <a:custGeom>
                <a:avLst/>
                <a:gdLst>
                  <a:gd name="connsiteX0" fmla="*/ 0 w 8737600"/>
                  <a:gd name="connsiteY0" fmla="*/ 85131 h 510778"/>
                  <a:gd name="connsiteX1" fmla="*/ 85131 w 8737600"/>
                  <a:gd name="connsiteY1" fmla="*/ 0 h 510778"/>
                  <a:gd name="connsiteX2" fmla="*/ 8652469 w 8737600"/>
                  <a:gd name="connsiteY2" fmla="*/ 0 h 510778"/>
                  <a:gd name="connsiteX3" fmla="*/ 8737600 w 8737600"/>
                  <a:gd name="connsiteY3" fmla="*/ 85131 h 510778"/>
                  <a:gd name="connsiteX4" fmla="*/ 8737600 w 8737600"/>
                  <a:gd name="connsiteY4" fmla="*/ 425647 h 510778"/>
                  <a:gd name="connsiteX5" fmla="*/ 8652469 w 8737600"/>
                  <a:gd name="connsiteY5" fmla="*/ 510778 h 510778"/>
                  <a:gd name="connsiteX6" fmla="*/ 85131 w 8737600"/>
                  <a:gd name="connsiteY6" fmla="*/ 510778 h 510778"/>
                  <a:gd name="connsiteX7" fmla="*/ 0 w 8737600"/>
                  <a:gd name="connsiteY7" fmla="*/ 425647 h 510778"/>
                  <a:gd name="connsiteX8" fmla="*/ 0 w 8737600"/>
                  <a:gd name="connsiteY8" fmla="*/ 85131 h 510778"/>
                  <a:gd name="connsiteX0" fmla="*/ 185464 w 8923064"/>
                  <a:gd name="connsiteY0" fmla="*/ 1009691 h 1435338"/>
                  <a:gd name="connsiteX1" fmla="*/ 6435 w 8923064"/>
                  <a:gd name="connsiteY1" fmla="*/ 0 h 1435338"/>
                  <a:gd name="connsiteX2" fmla="*/ 8837933 w 8923064"/>
                  <a:gd name="connsiteY2" fmla="*/ 924560 h 1435338"/>
                  <a:gd name="connsiteX3" fmla="*/ 8923064 w 8923064"/>
                  <a:gd name="connsiteY3" fmla="*/ 1009691 h 1435338"/>
                  <a:gd name="connsiteX4" fmla="*/ 8923064 w 8923064"/>
                  <a:gd name="connsiteY4" fmla="*/ 1350207 h 1435338"/>
                  <a:gd name="connsiteX5" fmla="*/ 8837933 w 8923064"/>
                  <a:gd name="connsiteY5" fmla="*/ 1435338 h 1435338"/>
                  <a:gd name="connsiteX6" fmla="*/ 270595 w 8923064"/>
                  <a:gd name="connsiteY6" fmla="*/ 1435338 h 1435338"/>
                  <a:gd name="connsiteX7" fmla="*/ 185464 w 8923064"/>
                  <a:gd name="connsiteY7" fmla="*/ 1350207 h 1435338"/>
                  <a:gd name="connsiteX8" fmla="*/ 185464 w 8923064"/>
                  <a:gd name="connsiteY8" fmla="*/ 1009691 h 1435338"/>
                  <a:gd name="connsiteX0" fmla="*/ 638549 w 8918949"/>
                  <a:gd name="connsiteY0" fmla="*/ 562651 h 1435338"/>
                  <a:gd name="connsiteX1" fmla="*/ 2320 w 8918949"/>
                  <a:gd name="connsiteY1" fmla="*/ 0 h 1435338"/>
                  <a:gd name="connsiteX2" fmla="*/ 8833818 w 8918949"/>
                  <a:gd name="connsiteY2" fmla="*/ 924560 h 1435338"/>
                  <a:gd name="connsiteX3" fmla="*/ 8918949 w 8918949"/>
                  <a:gd name="connsiteY3" fmla="*/ 1009691 h 1435338"/>
                  <a:gd name="connsiteX4" fmla="*/ 8918949 w 8918949"/>
                  <a:gd name="connsiteY4" fmla="*/ 1350207 h 1435338"/>
                  <a:gd name="connsiteX5" fmla="*/ 8833818 w 8918949"/>
                  <a:gd name="connsiteY5" fmla="*/ 1435338 h 1435338"/>
                  <a:gd name="connsiteX6" fmla="*/ 266480 w 8918949"/>
                  <a:gd name="connsiteY6" fmla="*/ 1435338 h 1435338"/>
                  <a:gd name="connsiteX7" fmla="*/ 181349 w 8918949"/>
                  <a:gd name="connsiteY7" fmla="*/ 1350207 h 1435338"/>
                  <a:gd name="connsiteX8" fmla="*/ 638549 w 8918949"/>
                  <a:gd name="connsiteY8" fmla="*/ 562651 h 1435338"/>
                  <a:gd name="connsiteX0" fmla="*/ 466568 w 8919688"/>
                  <a:gd name="connsiteY0" fmla="*/ 664251 h 1435338"/>
                  <a:gd name="connsiteX1" fmla="*/ 3059 w 8919688"/>
                  <a:gd name="connsiteY1" fmla="*/ 0 h 1435338"/>
                  <a:gd name="connsiteX2" fmla="*/ 8834557 w 8919688"/>
                  <a:gd name="connsiteY2" fmla="*/ 924560 h 1435338"/>
                  <a:gd name="connsiteX3" fmla="*/ 8919688 w 8919688"/>
                  <a:gd name="connsiteY3" fmla="*/ 1009691 h 1435338"/>
                  <a:gd name="connsiteX4" fmla="*/ 8919688 w 8919688"/>
                  <a:gd name="connsiteY4" fmla="*/ 1350207 h 1435338"/>
                  <a:gd name="connsiteX5" fmla="*/ 8834557 w 8919688"/>
                  <a:gd name="connsiteY5" fmla="*/ 1435338 h 1435338"/>
                  <a:gd name="connsiteX6" fmla="*/ 267219 w 8919688"/>
                  <a:gd name="connsiteY6" fmla="*/ 1435338 h 1435338"/>
                  <a:gd name="connsiteX7" fmla="*/ 182088 w 8919688"/>
                  <a:gd name="connsiteY7" fmla="*/ 1350207 h 1435338"/>
                  <a:gd name="connsiteX8" fmla="*/ 466568 w 8919688"/>
                  <a:gd name="connsiteY8" fmla="*/ 664251 h 1435338"/>
                  <a:gd name="connsiteX0" fmla="*/ 538480 w 8991600"/>
                  <a:gd name="connsiteY0" fmla="*/ 664251 h 1435338"/>
                  <a:gd name="connsiteX1" fmla="*/ 74971 w 8991600"/>
                  <a:gd name="connsiteY1" fmla="*/ 0 h 1435338"/>
                  <a:gd name="connsiteX2" fmla="*/ 8906469 w 8991600"/>
                  <a:gd name="connsiteY2" fmla="*/ 924560 h 1435338"/>
                  <a:gd name="connsiteX3" fmla="*/ 8991600 w 8991600"/>
                  <a:gd name="connsiteY3" fmla="*/ 1009691 h 1435338"/>
                  <a:gd name="connsiteX4" fmla="*/ 8991600 w 8991600"/>
                  <a:gd name="connsiteY4" fmla="*/ 1350207 h 1435338"/>
                  <a:gd name="connsiteX5" fmla="*/ 8906469 w 8991600"/>
                  <a:gd name="connsiteY5" fmla="*/ 1435338 h 1435338"/>
                  <a:gd name="connsiteX6" fmla="*/ 339131 w 8991600"/>
                  <a:gd name="connsiteY6" fmla="*/ 1435338 h 1435338"/>
                  <a:gd name="connsiteX7" fmla="*/ 0 w 8991600"/>
                  <a:gd name="connsiteY7" fmla="*/ 953967 h 1435338"/>
                  <a:gd name="connsiteX8" fmla="*/ 538480 w 8991600"/>
                  <a:gd name="connsiteY8" fmla="*/ 664251 h 1435338"/>
                  <a:gd name="connsiteX0" fmla="*/ 538480 w 8991600"/>
                  <a:gd name="connsiteY0" fmla="*/ 664251 h 1435338"/>
                  <a:gd name="connsiteX1" fmla="*/ 74971 w 8991600"/>
                  <a:gd name="connsiteY1" fmla="*/ 0 h 1435338"/>
                  <a:gd name="connsiteX2" fmla="*/ 8906469 w 8991600"/>
                  <a:gd name="connsiteY2" fmla="*/ 924560 h 1435338"/>
                  <a:gd name="connsiteX3" fmla="*/ 8991600 w 8991600"/>
                  <a:gd name="connsiteY3" fmla="*/ 1009691 h 1435338"/>
                  <a:gd name="connsiteX4" fmla="*/ 8991600 w 8991600"/>
                  <a:gd name="connsiteY4" fmla="*/ 1350207 h 1435338"/>
                  <a:gd name="connsiteX5" fmla="*/ 8906469 w 8991600"/>
                  <a:gd name="connsiteY5" fmla="*/ 1435338 h 1435338"/>
                  <a:gd name="connsiteX6" fmla="*/ 725211 w 8991600"/>
                  <a:gd name="connsiteY6" fmla="*/ 1221978 h 1435338"/>
                  <a:gd name="connsiteX7" fmla="*/ 0 w 8991600"/>
                  <a:gd name="connsiteY7" fmla="*/ 953967 h 1435338"/>
                  <a:gd name="connsiteX8" fmla="*/ 538480 w 8991600"/>
                  <a:gd name="connsiteY8" fmla="*/ 664251 h 1435338"/>
                  <a:gd name="connsiteX0" fmla="*/ 538480 w 8991600"/>
                  <a:gd name="connsiteY0" fmla="*/ 664251 h 1435338"/>
                  <a:gd name="connsiteX1" fmla="*/ 74971 w 8991600"/>
                  <a:gd name="connsiteY1" fmla="*/ 0 h 1435338"/>
                  <a:gd name="connsiteX2" fmla="*/ 8906469 w 8991600"/>
                  <a:gd name="connsiteY2" fmla="*/ 924560 h 1435338"/>
                  <a:gd name="connsiteX3" fmla="*/ 8991600 w 8991600"/>
                  <a:gd name="connsiteY3" fmla="*/ 1009691 h 1435338"/>
                  <a:gd name="connsiteX4" fmla="*/ 8991600 w 8991600"/>
                  <a:gd name="connsiteY4" fmla="*/ 1350207 h 1435338"/>
                  <a:gd name="connsiteX5" fmla="*/ 8906469 w 8991600"/>
                  <a:gd name="connsiteY5" fmla="*/ 1435338 h 1435338"/>
                  <a:gd name="connsiteX6" fmla="*/ 877611 w 8991600"/>
                  <a:gd name="connsiteY6" fmla="*/ 1120378 h 1435338"/>
                  <a:gd name="connsiteX7" fmla="*/ 0 w 8991600"/>
                  <a:gd name="connsiteY7" fmla="*/ 953967 h 1435338"/>
                  <a:gd name="connsiteX8" fmla="*/ 538480 w 8991600"/>
                  <a:gd name="connsiteY8" fmla="*/ 664251 h 1435338"/>
                  <a:gd name="connsiteX0" fmla="*/ 538480 w 9458168"/>
                  <a:gd name="connsiteY0" fmla="*/ 796331 h 1567418"/>
                  <a:gd name="connsiteX1" fmla="*/ 74971 w 9458168"/>
                  <a:gd name="connsiteY1" fmla="*/ 132080 h 1567418"/>
                  <a:gd name="connsiteX2" fmla="*/ 9455109 w 9458168"/>
                  <a:gd name="connsiteY2" fmla="*/ 0 h 1567418"/>
                  <a:gd name="connsiteX3" fmla="*/ 8991600 w 9458168"/>
                  <a:gd name="connsiteY3" fmla="*/ 1141771 h 1567418"/>
                  <a:gd name="connsiteX4" fmla="*/ 8991600 w 9458168"/>
                  <a:gd name="connsiteY4" fmla="*/ 1482287 h 1567418"/>
                  <a:gd name="connsiteX5" fmla="*/ 8906469 w 9458168"/>
                  <a:gd name="connsiteY5" fmla="*/ 1567418 h 1567418"/>
                  <a:gd name="connsiteX6" fmla="*/ 877611 w 9458168"/>
                  <a:gd name="connsiteY6" fmla="*/ 1252458 h 1567418"/>
                  <a:gd name="connsiteX7" fmla="*/ 0 w 9458168"/>
                  <a:gd name="connsiteY7" fmla="*/ 1086047 h 1567418"/>
                  <a:gd name="connsiteX8" fmla="*/ 538480 w 9458168"/>
                  <a:gd name="connsiteY8" fmla="*/ 796331 h 1567418"/>
                  <a:gd name="connsiteX0" fmla="*/ 538480 w 9458168"/>
                  <a:gd name="connsiteY0" fmla="*/ 796331 h 1567418"/>
                  <a:gd name="connsiteX1" fmla="*/ 74971 w 9458168"/>
                  <a:gd name="connsiteY1" fmla="*/ 132080 h 1567418"/>
                  <a:gd name="connsiteX2" fmla="*/ 9455109 w 9458168"/>
                  <a:gd name="connsiteY2" fmla="*/ 0 h 1567418"/>
                  <a:gd name="connsiteX3" fmla="*/ 8991600 w 9458168"/>
                  <a:gd name="connsiteY3" fmla="*/ 1141771 h 1567418"/>
                  <a:gd name="connsiteX4" fmla="*/ 8991600 w 9458168"/>
                  <a:gd name="connsiteY4" fmla="*/ 1482287 h 1567418"/>
                  <a:gd name="connsiteX5" fmla="*/ 8906469 w 9458168"/>
                  <a:gd name="connsiteY5" fmla="*/ 1567418 h 1567418"/>
                  <a:gd name="connsiteX6" fmla="*/ 877611 w 9458168"/>
                  <a:gd name="connsiteY6" fmla="*/ 1252458 h 1567418"/>
                  <a:gd name="connsiteX7" fmla="*/ 0 w 9458168"/>
                  <a:gd name="connsiteY7" fmla="*/ 1086047 h 1567418"/>
                  <a:gd name="connsiteX8" fmla="*/ 538480 w 9458168"/>
                  <a:gd name="connsiteY8" fmla="*/ 796331 h 1567418"/>
                  <a:gd name="connsiteX0" fmla="*/ 538480 w 9458168"/>
                  <a:gd name="connsiteY0" fmla="*/ 796331 h 1567418"/>
                  <a:gd name="connsiteX1" fmla="*/ 74971 w 9458168"/>
                  <a:gd name="connsiteY1" fmla="*/ 132080 h 1567418"/>
                  <a:gd name="connsiteX2" fmla="*/ 9455109 w 9458168"/>
                  <a:gd name="connsiteY2" fmla="*/ 0 h 1567418"/>
                  <a:gd name="connsiteX3" fmla="*/ 8991600 w 9458168"/>
                  <a:gd name="connsiteY3" fmla="*/ 1141771 h 1567418"/>
                  <a:gd name="connsiteX4" fmla="*/ 8991600 w 9458168"/>
                  <a:gd name="connsiteY4" fmla="*/ 1482287 h 1567418"/>
                  <a:gd name="connsiteX5" fmla="*/ 8906469 w 9458168"/>
                  <a:gd name="connsiteY5" fmla="*/ 1567418 h 1567418"/>
                  <a:gd name="connsiteX6" fmla="*/ 877611 w 9458168"/>
                  <a:gd name="connsiteY6" fmla="*/ 1252458 h 1567418"/>
                  <a:gd name="connsiteX7" fmla="*/ 0 w 9458168"/>
                  <a:gd name="connsiteY7" fmla="*/ 1086047 h 1567418"/>
                  <a:gd name="connsiteX8" fmla="*/ 538480 w 9458168"/>
                  <a:gd name="connsiteY8" fmla="*/ 796331 h 1567418"/>
                  <a:gd name="connsiteX0" fmla="*/ 538480 w 9458168"/>
                  <a:gd name="connsiteY0" fmla="*/ 796331 h 1567418"/>
                  <a:gd name="connsiteX1" fmla="*/ 74971 w 9458168"/>
                  <a:gd name="connsiteY1" fmla="*/ 132080 h 1567418"/>
                  <a:gd name="connsiteX2" fmla="*/ 9455109 w 9458168"/>
                  <a:gd name="connsiteY2" fmla="*/ 0 h 1567418"/>
                  <a:gd name="connsiteX3" fmla="*/ 8991600 w 9458168"/>
                  <a:gd name="connsiteY3" fmla="*/ 1141771 h 1567418"/>
                  <a:gd name="connsiteX4" fmla="*/ 8991600 w 9458168"/>
                  <a:gd name="connsiteY4" fmla="*/ 1482287 h 1567418"/>
                  <a:gd name="connsiteX5" fmla="*/ 8906469 w 9458168"/>
                  <a:gd name="connsiteY5" fmla="*/ 1567418 h 1567418"/>
                  <a:gd name="connsiteX6" fmla="*/ 877611 w 9458168"/>
                  <a:gd name="connsiteY6" fmla="*/ 1252458 h 1567418"/>
                  <a:gd name="connsiteX7" fmla="*/ 0 w 9458168"/>
                  <a:gd name="connsiteY7" fmla="*/ 1086047 h 1567418"/>
                  <a:gd name="connsiteX8" fmla="*/ 538480 w 9458168"/>
                  <a:gd name="connsiteY8" fmla="*/ 796331 h 1567418"/>
                  <a:gd name="connsiteX0" fmla="*/ 538480 w 9458555"/>
                  <a:gd name="connsiteY0" fmla="*/ 796331 h 1567418"/>
                  <a:gd name="connsiteX1" fmla="*/ 74971 w 9458555"/>
                  <a:gd name="connsiteY1" fmla="*/ 132080 h 1567418"/>
                  <a:gd name="connsiteX2" fmla="*/ 9455109 w 9458555"/>
                  <a:gd name="connsiteY2" fmla="*/ 0 h 1567418"/>
                  <a:gd name="connsiteX3" fmla="*/ 9052560 w 9458555"/>
                  <a:gd name="connsiteY3" fmla="*/ 501691 h 1567418"/>
                  <a:gd name="connsiteX4" fmla="*/ 8991600 w 9458555"/>
                  <a:gd name="connsiteY4" fmla="*/ 1482287 h 1567418"/>
                  <a:gd name="connsiteX5" fmla="*/ 8906469 w 9458555"/>
                  <a:gd name="connsiteY5" fmla="*/ 1567418 h 1567418"/>
                  <a:gd name="connsiteX6" fmla="*/ 877611 w 9458555"/>
                  <a:gd name="connsiteY6" fmla="*/ 1252458 h 1567418"/>
                  <a:gd name="connsiteX7" fmla="*/ 0 w 9458555"/>
                  <a:gd name="connsiteY7" fmla="*/ 1086047 h 1567418"/>
                  <a:gd name="connsiteX8" fmla="*/ 538480 w 9458555"/>
                  <a:gd name="connsiteY8" fmla="*/ 796331 h 1567418"/>
                  <a:gd name="connsiteX0" fmla="*/ 538480 w 9680982"/>
                  <a:gd name="connsiteY0" fmla="*/ 786171 h 1557258"/>
                  <a:gd name="connsiteX1" fmla="*/ 74971 w 9680982"/>
                  <a:gd name="connsiteY1" fmla="*/ 121920 h 1557258"/>
                  <a:gd name="connsiteX2" fmla="*/ 9678629 w 9680982"/>
                  <a:gd name="connsiteY2" fmla="*/ 0 h 1557258"/>
                  <a:gd name="connsiteX3" fmla="*/ 9052560 w 9680982"/>
                  <a:gd name="connsiteY3" fmla="*/ 491531 h 1557258"/>
                  <a:gd name="connsiteX4" fmla="*/ 8991600 w 9680982"/>
                  <a:gd name="connsiteY4" fmla="*/ 1472127 h 1557258"/>
                  <a:gd name="connsiteX5" fmla="*/ 8906469 w 9680982"/>
                  <a:gd name="connsiteY5" fmla="*/ 1557258 h 1557258"/>
                  <a:gd name="connsiteX6" fmla="*/ 877611 w 9680982"/>
                  <a:gd name="connsiteY6" fmla="*/ 1242298 h 1557258"/>
                  <a:gd name="connsiteX7" fmla="*/ 0 w 9680982"/>
                  <a:gd name="connsiteY7" fmla="*/ 1075887 h 1557258"/>
                  <a:gd name="connsiteX8" fmla="*/ 538480 w 9680982"/>
                  <a:gd name="connsiteY8" fmla="*/ 786171 h 1557258"/>
                  <a:gd name="connsiteX0" fmla="*/ 538480 w 10129520"/>
                  <a:gd name="connsiteY0" fmla="*/ 786171 h 1557258"/>
                  <a:gd name="connsiteX1" fmla="*/ 74971 w 10129520"/>
                  <a:gd name="connsiteY1" fmla="*/ 121920 h 1557258"/>
                  <a:gd name="connsiteX2" fmla="*/ 9678629 w 10129520"/>
                  <a:gd name="connsiteY2" fmla="*/ 0 h 1557258"/>
                  <a:gd name="connsiteX3" fmla="*/ 9052560 w 10129520"/>
                  <a:gd name="connsiteY3" fmla="*/ 491531 h 1557258"/>
                  <a:gd name="connsiteX4" fmla="*/ 10129520 w 10129520"/>
                  <a:gd name="connsiteY4" fmla="*/ 872687 h 1557258"/>
                  <a:gd name="connsiteX5" fmla="*/ 8906469 w 10129520"/>
                  <a:gd name="connsiteY5" fmla="*/ 1557258 h 1557258"/>
                  <a:gd name="connsiteX6" fmla="*/ 877611 w 10129520"/>
                  <a:gd name="connsiteY6" fmla="*/ 1242298 h 1557258"/>
                  <a:gd name="connsiteX7" fmla="*/ 0 w 10129520"/>
                  <a:gd name="connsiteY7" fmla="*/ 1075887 h 1557258"/>
                  <a:gd name="connsiteX8" fmla="*/ 538480 w 10129520"/>
                  <a:gd name="connsiteY8" fmla="*/ 786171 h 1557258"/>
                  <a:gd name="connsiteX0" fmla="*/ 538480 w 10129520"/>
                  <a:gd name="connsiteY0" fmla="*/ 786171 h 1557258"/>
                  <a:gd name="connsiteX1" fmla="*/ 74971 w 10129520"/>
                  <a:gd name="connsiteY1" fmla="*/ 121920 h 1557258"/>
                  <a:gd name="connsiteX2" fmla="*/ 9678629 w 10129520"/>
                  <a:gd name="connsiteY2" fmla="*/ 0 h 1557258"/>
                  <a:gd name="connsiteX3" fmla="*/ 9052560 w 10129520"/>
                  <a:gd name="connsiteY3" fmla="*/ 491531 h 1557258"/>
                  <a:gd name="connsiteX4" fmla="*/ 10129520 w 10129520"/>
                  <a:gd name="connsiteY4" fmla="*/ 872687 h 1557258"/>
                  <a:gd name="connsiteX5" fmla="*/ 8906469 w 10129520"/>
                  <a:gd name="connsiteY5" fmla="*/ 1557258 h 1557258"/>
                  <a:gd name="connsiteX6" fmla="*/ 877611 w 10129520"/>
                  <a:gd name="connsiteY6" fmla="*/ 1242298 h 1557258"/>
                  <a:gd name="connsiteX7" fmla="*/ 0 w 10129520"/>
                  <a:gd name="connsiteY7" fmla="*/ 1075887 h 1557258"/>
                  <a:gd name="connsiteX8" fmla="*/ 538480 w 10129520"/>
                  <a:gd name="connsiteY8" fmla="*/ 786171 h 1557258"/>
                  <a:gd name="connsiteX0" fmla="*/ 538480 w 10129520"/>
                  <a:gd name="connsiteY0" fmla="*/ 786171 h 1557258"/>
                  <a:gd name="connsiteX1" fmla="*/ 74971 w 10129520"/>
                  <a:gd name="connsiteY1" fmla="*/ 121920 h 1557258"/>
                  <a:gd name="connsiteX2" fmla="*/ 9678629 w 10129520"/>
                  <a:gd name="connsiteY2" fmla="*/ 0 h 1557258"/>
                  <a:gd name="connsiteX3" fmla="*/ 9144000 w 10129520"/>
                  <a:gd name="connsiteY3" fmla="*/ 522011 h 1557258"/>
                  <a:gd name="connsiteX4" fmla="*/ 10129520 w 10129520"/>
                  <a:gd name="connsiteY4" fmla="*/ 872687 h 1557258"/>
                  <a:gd name="connsiteX5" fmla="*/ 8906469 w 10129520"/>
                  <a:gd name="connsiteY5" fmla="*/ 1557258 h 1557258"/>
                  <a:gd name="connsiteX6" fmla="*/ 877611 w 10129520"/>
                  <a:gd name="connsiteY6" fmla="*/ 1242298 h 1557258"/>
                  <a:gd name="connsiteX7" fmla="*/ 0 w 10129520"/>
                  <a:gd name="connsiteY7" fmla="*/ 1075887 h 1557258"/>
                  <a:gd name="connsiteX8" fmla="*/ 538480 w 10129520"/>
                  <a:gd name="connsiteY8" fmla="*/ 786171 h 1557258"/>
                  <a:gd name="connsiteX0" fmla="*/ 538480 w 10129520"/>
                  <a:gd name="connsiteY0" fmla="*/ 786171 h 1557258"/>
                  <a:gd name="connsiteX1" fmla="*/ 74971 w 10129520"/>
                  <a:gd name="connsiteY1" fmla="*/ 121920 h 1557258"/>
                  <a:gd name="connsiteX2" fmla="*/ 9678629 w 10129520"/>
                  <a:gd name="connsiteY2" fmla="*/ 0 h 1557258"/>
                  <a:gd name="connsiteX3" fmla="*/ 9144000 w 10129520"/>
                  <a:gd name="connsiteY3" fmla="*/ 522011 h 1557258"/>
                  <a:gd name="connsiteX4" fmla="*/ 10129520 w 10129520"/>
                  <a:gd name="connsiteY4" fmla="*/ 872687 h 1557258"/>
                  <a:gd name="connsiteX5" fmla="*/ 8906469 w 10129520"/>
                  <a:gd name="connsiteY5" fmla="*/ 1557258 h 1557258"/>
                  <a:gd name="connsiteX6" fmla="*/ 877611 w 10129520"/>
                  <a:gd name="connsiteY6" fmla="*/ 1242298 h 1557258"/>
                  <a:gd name="connsiteX7" fmla="*/ 0 w 10129520"/>
                  <a:gd name="connsiteY7" fmla="*/ 1075887 h 1557258"/>
                  <a:gd name="connsiteX8" fmla="*/ 538480 w 10129520"/>
                  <a:gd name="connsiteY8" fmla="*/ 786171 h 1557258"/>
                  <a:gd name="connsiteX0" fmla="*/ 538480 w 10129520"/>
                  <a:gd name="connsiteY0" fmla="*/ 786171 h 1557258"/>
                  <a:gd name="connsiteX1" fmla="*/ 74971 w 10129520"/>
                  <a:gd name="connsiteY1" fmla="*/ 121920 h 1557258"/>
                  <a:gd name="connsiteX2" fmla="*/ 9678629 w 10129520"/>
                  <a:gd name="connsiteY2" fmla="*/ 0 h 1557258"/>
                  <a:gd name="connsiteX3" fmla="*/ 9144000 w 10129520"/>
                  <a:gd name="connsiteY3" fmla="*/ 522011 h 1557258"/>
                  <a:gd name="connsiteX4" fmla="*/ 10129520 w 10129520"/>
                  <a:gd name="connsiteY4" fmla="*/ 872687 h 1557258"/>
                  <a:gd name="connsiteX5" fmla="*/ 8906469 w 10129520"/>
                  <a:gd name="connsiteY5" fmla="*/ 1557258 h 1557258"/>
                  <a:gd name="connsiteX6" fmla="*/ 877611 w 10129520"/>
                  <a:gd name="connsiteY6" fmla="*/ 1242298 h 1557258"/>
                  <a:gd name="connsiteX7" fmla="*/ 0 w 10129520"/>
                  <a:gd name="connsiteY7" fmla="*/ 1075887 h 1557258"/>
                  <a:gd name="connsiteX8" fmla="*/ 538480 w 10129520"/>
                  <a:gd name="connsiteY8" fmla="*/ 786171 h 1557258"/>
                  <a:gd name="connsiteX0" fmla="*/ 538480 w 10129520"/>
                  <a:gd name="connsiteY0" fmla="*/ 786171 h 1242298"/>
                  <a:gd name="connsiteX1" fmla="*/ 74971 w 10129520"/>
                  <a:gd name="connsiteY1" fmla="*/ 121920 h 1242298"/>
                  <a:gd name="connsiteX2" fmla="*/ 9678629 w 10129520"/>
                  <a:gd name="connsiteY2" fmla="*/ 0 h 1242298"/>
                  <a:gd name="connsiteX3" fmla="*/ 9144000 w 10129520"/>
                  <a:gd name="connsiteY3" fmla="*/ 522011 h 1242298"/>
                  <a:gd name="connsiteX4" fmla="*/ 10129520 w 10129520"/>
                  <a:gd name="connsiteY4" fmla="*/ 872687 h 1242298"/>
                  <a:gd name="connsiteX5" fmla="*/ 8804869 w 10129520"/>
                  <a:gd name="connsiteY5" fmla="*/ 1100058 h 1242298"/>
                  <a:gd name="connsiteX6" fmla="*/ 877611 w 10129520"/>
                  <a:gd name="connsiteY6" fmla="*/ 1242298 h 1242298"/>
                  <a:gd name="connsiteX7" fmla="*/ 0 w 10129520"/>
                  <a:gd name="connsiteY7" fmla="*/ 1075887 h 1242298"/>
                  <a:gd name="connsiteX8" fmla="*/ 538480 w 10129520"/>
                  <a:gd name="connsiteY8" fmla="*/ 786171 h 1242298"/>
                  <a:gd name="connsiteX0" fmla="*/ 538480 w 10129520"/>
                  <a:gd name="connsiteY0" fmla="*/ 786171 h 1247460"/>
                  <a:gd name="connsiteX1" fmla="*/ 74971 w 10129520"/>
                  <a:gd name="connsiteY1" fmla="*/ 121920 h 1247460"/>
                  <a:gd name="connsiteX2" fmla="*/ 9678629 w 10129520"/>
                  <a:gd name="connsiteY2" fmla="*/ 0 h 1247460"/>
                  <a:gd name="connsiteX3" fmla="*/ 9144000 w 10129520"/>
                  <a:gd name="connsiteY3" fmla="*/ 522011 h 1247460"/>
                  <a:gd name="connsiteX4" fmla="*/ 10129520 w 10129520"/>
                  <a:gd name="connsiteY4" fmla="*/ 872687 h 1247460"/>
                  <a:gd name="connsiteX5" fmla="*/ 8804869 w 10129520"/>
                  <a:gd name="connsiteY5" fmla="*/ 1100058 h 1247460"/>
                  <a:gd name="connsiteX6" fmla="*/ 877611 w 10129520"/>
                  <a:gd name="connsiteY6" fmla="*/ 1242298 h 1247460"/>
                  <a:gd name="connsiteX7" fmla="*/ 0 w 10129520"/>
                  <a:gd name="connsiteY7" fmla="*/ 1075887 h 1247460"/>
                  <a:gd name="connsiteX8" fmla="*/ 538480 w 10129520"/>
                  <a:gd name="connsiteY8" fmla="*/ 786171 h 1247460"/>
                  <a:gd name="connsiteX0" fmla="*/ 538480 w 10129520"/>
                  <a:gd name="connsiteY0" fmla="*/ 786171 h 1247460"/>
                  <a:gd name="connsiteX1" fmla="*/ 74971 w 10129520"/>
                  <a:gd name="connsiteY1" fmla="*/ 121920 h 1247460"/>
                  <a:gd name="connsiteX2" fmla="*/ 9678629 w 10129520"/>
                  <a:gd name="connsiteY2" fmla="*/ 0 h 1247460"/>
                  <a:gd name="connsiteX3" fmla="*/ 9144000 w 10129520"/>
                  <a:gd name="connsiteY3" fmla="*/ 522011 h 1247460"/>
                  <a:gd name="connsiteX4" fmla="*/ 10129520 w 10129520"/>
                  <a:gd name="connsiteY4" fmla="*/ 872687 h 1247460"/>
                  <a:gd name="connsiteX5" fmla="*/ 8804869 w 10129520"/>
                  <a:gd name="connsiteY5" fmla="*/ 1100058 h 1247460"/>
                  <a:gd name="connsiteX6" fmla="*/ 958891 w 10129520"/>
                  <a:gd name="connsiteY6" fmla="*/ 1242298 h 1247460"/>
                  <a:gd name="connsiteX7" fmla="*/ 0 w 10129520"/>
                  <a:gd name="connsiteY7" fmla="*/ 1075887 h 1247460"/>
                  <a:gd name="connsiteX8" fmla="*/ 538480 w 10129520"/>
                  <a:gd name="connsiteY8" fmla="*/ 786171 h 1247460"/>
                  <a:gd name="connsiteX0" fmla="*/ 538480 w 10129520"/>
                  <a:gd name="connsiteY0" fmla="*/ 786171 h 1340773"/>
                  <a:gd name="connsiteX1" fmla="*/ 74971 w 10129520"/>
                  <a:gd name="connsiteY1" fmla="*/ 121920 h 1340773"/>
                  <a:gd name="connsiteX2" fmla="*/ 9678629 w 10129520"/>
                  <a:gd name="connsiteY2" fmla="*/ 0 h 1340773"/>
                  <a:gd name="connsiteX3" fmla="*/ 9144000 w 10129520"/>
                  <a:gd name="connsiteY3" fmla="*/ 522011 h 1340773"/>
                  <a:gd name="connsiteX4" fmla="*/ 10129520 w 10129520"/>
                  <a:gd name="connsiteY4" fmla="*/ 872687 h 1340773"/>
                  <a:gd name="connsiteX5" fmla="*/ 8804869 w 10129520"/>
                  <a:gd name="connsiteY5" fmla="*/ 1100058 h 1340773"/>
                  <a:gd name="connsiteX6" fmla="*/ 958891 w 10129520"/>
                  <a:gd name="connsiteY6" fmla="*/ 1242298 h 1340773"/>
                  <a:gd name="connsiteX7" fmla="*/ 0 w 10129520"/>
                  <a:gd name="connsiteY7" fmla="*/ 1075887 h 1340773"/>
                  <a:gd name="connsiteX8" fmla="*/ 538480 w 10129520"/>
                  <a:gd name="connsiteY8" fmla="*/ 786171 h 1340773"/>
                  <a:gd name="connsiteX0" fmla="*/ 549978 w 10141018"/>
                  <a:gd name="connsiteY0" fmla="*/ 786171 h 1340773"/>
                  <a:gd name="connsiteX1" fmla="*/ 2649 w 10141018"/>
                  <a:gd name="connsiteY1" fmla="*/ 160020 h 1340773"/>
                  <a:gd name="connsiteX2" fmla="*/ 9690127 w 10141018"/>
                  <a:gd name="connsiteY2" fmla="*/ 0 h 1340773"/>
                  <a:gd name="connsiteX3" fmla="*/ 9155498 w 10141018"/>
                  <a:gd name="connsiteY3" fmla="*/ 522011 h 1340773"/>
                  <a:gd name="connsiteX4" fmla="*/ 10141018 w 10141018"/>
                  <a:gd name="connsiteY4" fmla="*/ 872687 h 1340773"/>
                  <a:gd name="connsiteX5" fmla="*/ 8816367 w 10141018"/>
                  <a:gd name="connsiteY5" fmla="*/ 1100058 h 1340773"/>
                  <a:gd name="connsiteX6" fmla="*/ 970389 w 10141018"/>
                  <a:gd name="connsiteY6" fmla="*/ 1242298 h 1340773"/>
                  <a:gd name="connsiteX7" fmla="*/ 11498 w 10141018"/>
                  <a:gd name="connsiteY7" fmla="*/ 1075887 h 1340773"/>
                  <a:gd name="connsiteX8" fmla="*/ 549978 w 10141018"/>
                  <a:gd name="connsiteY8" fmla="*/ 786171 h 1340773"/>
                  <a:gd name="connsiteX0" fmla="*/ 549978 w 10141018"/>
                  <a:gd name="connsiteY0" fmla="*/ 786898 h 1341500"/>
                  <a:gd name="connsiteX1" fmla="*/ 2649 w 10141018"/>
                  <a:gd name="connsiteY1" fmla="*/ 160747 h 1341500"/>
                  <a:gd name="connsiteX2" fmla="*/ 5619183 w 10141018"/>
                  <a:gd name="connsiteY2" fmla="*/ 403157 h 1341500"/>
                  <a:gd name="connsiteX3" fmla="*/ 9690127 w 10141018"/>
                  <a:gd name="connsiteY3" fmla="*/ 727 h 1341500"/>
                  <a:gd name="connsiteX4" fmla="*/ 9155498 w 10141018"/>
                  <a:gd name="connsiteY4" fmla="*/ 522738 h 1341500"/>
                  <a:gd name="connsiteX5" fmla="*/ 10141018 w 10141018"/>
                  <a:gd name="connsiteY5" fmla="*/ 873414 h 1341500"/>
                  <a:gd name="connsiteX6" fmla="*/ 8816367 w 10141018"/>
                  <a:gd name="connsiteY6" fmla="*/ 1100785 h 1341500"/>
                  <a:gd name="connsiteX7" fmla="*/ 970389 w 10141018"/>
                  <a:gd name="connsiteY7" fmla="*/ 1243025 h 1341500"/>
                  <a:gd name="connsiteX8" fmla="*/ 11498 w 10141018"/>
                  <a:gd name="connsiteY8" fmla="*/ 1076614 h 1341500"/>
                  <a:gd name="connsiteX9" fmla="*/ 549978 w 10141018"/>
                  <a:gd name="connsiteY9" fmla="*/ 786898 h 1341500"/>
                  <a:gd name="connsiteX0" fmla="*/ 549978 w 10141018"/>
                  <a:gd name="connsiteY0" fmla="*/ 787007 h 1341609"/>
                  <a:gd name="connsiteX1" fmla="*/ 2649 w 10141018"/>
                  <a:gd name="connsiteY1" fmla="*/ 160856 h 1341609"/>
                  <a:gd name="connsiteX2" fmla="*/ 5657283 w 10141018"/>
                  <a:gd name="connsiteY2" fmla="*/ 349926 h 1341609"/>
                  <a:gd name="connsiteX3" fmla="*/ 9690127 w 10141018"/>
                  <a:gd name="connsiteY3" fmla="*/ 836 h 1341609"/>
                  <a:gd name="connsiteX4" fmla="*/ 9155498 w 10141018"/>
                  <a:gd name="connsiteY4" fmla="*/ 522847 h 1341609"/>
                  <a:gd name="connsiteX5" fmla="*/ 10141018 w 10141018"/>
                  <a:gd name="connsiteY5" fmla="*/ 873523 h 1341609"/>
                  <a:gd name="connsiteX6" fmla="*/ 8816367 w 10141018"/>
                  <a:gd name="connsiteY6" fmla="*/ 1100894 h 1341609"/>
                  <a:gd name="connsiteX7" fmla="*/ 970389 w 10141018"/>
                  <a:gd name="connsiteY7" fmla="*/ 1243134 h 1341609"/>
                  <a:gd name="connsiteX8" fmla="*/ 11498 w 10141018"/>
                  <a:gd name="connsiteY8" fmla="*/ 1076723 h 1341609"/>
                  <a:gd name="connsiteX9" fmla="*/ 549978 w 10141018"/>
                  <a:gd name="connsiteY9" fmla="*/ 787007 h 1341609"/>
                  <a:gd name="connsiteX0" fmla="*/ 549978 w 10141018"/>
                  <a:gd name="connsiteY0" fmla="*/ 787007 h 1341609"/>
                  <a:gd name="connsiteX1" fmla="*/ 2649 w 10141018"/>
                  <a:gd name="connsiteY1" fmla="*/ 160856 h 1341609"/>
                  <a:gd name="connsiteX2" fmla="*/ 5657283 w 10141018"/>
                  <a:gd name="connsiteY2" fmla="*/ 349926 h 1341609"/>
                  <a:gd name="connsiteX3" fmla="*/ 9690127 w 10141018"/>
                  <a:gd name="connsiteY3" fmla="*/ 836 h 1341609"/>
                  <a:gd name="connsiteX4" fmla="*/ 9155498 w 10141018"/>
                  <a:gd name="connsiteY4" fmla="*/ 522847 h 1341609"/>
                  <a:gd name="connsiteX5" fmla="*/ 10141018 w 10141018"/>
                  <a:gd name="connsiteY5" fmla="*/ 873523 h 1341609"/>
                  <a:gd name="connsiteX6" fmla="*/ 8816367 w 10141018"/>
                  <a:gd name="connsiteY6" fmla="*/ 1100894 h 1341609"/>
                  <a:gd name="connsiteX7" fmla="*/ 970389 w 10141018"/>
                  <a:gd name="connsiteY7" fmla="*/ 1243134 h 1341609"/>
                  <a:gd name="connsiteX8" fmla="*/ 11498 w 10141018"/>
                  <a:gd name="connsiteY8" fmla="*/ 1076723 h 1341609"/>
                  <a:gd name="connsiteX9" fmla="*/ 549978 w 10141018"/>
                  <a:gd name="connsiteY9" fmla="*/ 787007 h 1341609"/>
                  <a:gd name="connsiteX0" fmla="*/ 547329 w 10138369"/>
                  <a:gd name="connsiteY0" fmla="*/ 787007 h 1341609"/>
                  <a:gd name="connsiteX1" fmla="*/ 0 w 10138369"/>
                  <a:gd name="connsiteY1" fmla="*/ 160856 h 1341609"/>
                  <a:gd name="connsiteX2" fmla="*/ 5654634 w 10138369"/>
                  <a:gd name="connsiteY2" fmla="*/ 349926 h 1341609"/>
                  <a:gd name="connsiteX3" fmla="*/ 9687478 w 10138369"/>
                  <a:gd name="connsiteY3" fmla="*/ 836 h 1341609"/>
                  <a:gd name="connsiteX4" fmla="*/ 9152849 w 10138369"/>
                  <a:gd name="connsiteY4" fmla="*/ 522847 h 1341609"/>
                  <a:gd name="connsiteX5" fmla="*/ 10138369 w 10138369"/>
                  <a:gd name="connsiteY5" fmla="*/ 873523 h 1341609"/>
                  <a:gd name="connsiteX6" fmla="*/ 8813718 w 10138369"/>
                  <a:gd name="connsiteY6" fmla="*/ 1100894 h 1341609"/>
                  <a:gd name="connsiteX7" fmla="*/ 967740 w 10138369"/>
                  <a:gd name="connsiteY7" fmla="*/ 1243134 h 1341609"/>
                  <a:gd name="connsiteX8" fmla="*/ 8849 w 10138369"/>
                  <a:gd name="connsiteY8" fmla="*/ 1076723 h 1341609"/>
                  <a:gd name="connsiteX9" fmla="*/ 547329 w 10138369"/>
                  <a:gd name="connsiteY9" fmla="*/ 787007 h 1341609"/>
                  <a:gd name="connsiteX0" fmla="*/ 547329 w 10138369"/>
                  <a:gd name="connsiteY0" fmla="*/ 787007 h 1341609"/>
                  <a:gd name="connsiteX1" fmla="*/ 0 w 10138369"/>
                  <a:gd name="connsiteY1" fmla="*/ 160856 h 1341609"/>
                  <a:gd name="connsiteX2" fmla="*/ 5654634 w 10138369"/>
                  <a:gd name="connsiteY2" fmla="*/ 349926 h 1341609"/>
                  <a:gd name="connsiteX3" fmla="*/ 9687478 w 10138369"/>
                  <a:gd name="connsiteY3" fmla="*/ 836 h 1341609"/>
                  <a:gd name="connsiteX4" fmla="*/ 9152849 w 10138369"/>
                  <a:gd name="connsiteY4" fmla="*/ 522847 h 1341609"/>
                  <a:gd name="connsiteX5" fmla="*/ 10138369 w 10138369"/>
                  <a:gd name="connsiteY5" fmla="*/ 873523 h 1341609"/>
                  <a:gd name="connsiteX6" fmla="*/ 8813718 w 10138369"/>
                  <a:gd name="connsiteY6" fmla="*/ 1100894 h 1341609"/>
                  <a:gd name="connsiteX7" fmla="*/ 967740 w 10138369"/>
                  <a:gd name="connsiteY7" fmla="*/ 1243134 h 1341609"/>
                  <a:gd name="connsiteX8" fmla="*/ 8849 w 10138369"/>
                  <a:gd name="connsiteY8" fmla="*/ 1076723 h 1341609"/>
                  <a:gd name="connsiteX9" fmla="*/ 547329 w 10138369"/>
                  <a:gd name="connsiteY9" fmla="*/ 787007 h 1341609"/>
                  <a:gd name="connsiteX0" fmla="*/ 547329 w 10138369"/>
                  <a:gd name="connsiteY0" fmla="*/ 787007 h 1341609"/>
                  <a:gd name="connsiteX1" fmla="*/ 0 w 10138369"/>
                  <a:gd name="connsiteY1" fmla="*/ 160856 h 1341609"/>
                  <a:gd name="connsiteX2" fmla="*/ 5654634 w 10138369"/>
                  <a:gd name="connsiteY2" fmla="*/ 349926 h 1341609"/>
                  <a:gd name="connsiteX3" fmla="*/ 9687478 w 10138369"/>
                  <a:gd name="connsiteY3" fmla="*/ 836 h 1341609"/>
                  <a:gd name="connsiteX4" fmla="*/ 9152849 w 10138369"/>
                  <a:gd name="connsiteY4" fmla="*/ 522847 h 1341609"/>
                  <a:gd name="connsiteX5" fmla="*/ 10138369 w 10138369"/>
                  <a:gd name="connsiteY5" fmla="*/ 873523 h 1341609"/>
                  <a:gd name="connsiteX6" fmla="*/ 8813718 w 10138369"/>
                  <a:gd name="connsiteY6" fmla="*/ 1100894 h 1341609"/>
                  <a:gd name="connsiteX7" fmla="*/ 967740 w 10138369"/>
                  <a:gd name="connsiteY7" fmla="*/ 1243134 h 1341609"/>
                  <a:gd name="connsiteX8" fmla="*/ 8849 w 10138369"/>
                  <a:gd name="connsiteY8" fmla="*/ 1076723 h 1341609"/>
                  <a:gd name="connsiteX9" fmla="*/ 547329 w 10138369"/>
                  <a:gd name="connsiteY9" fmla="*/ 787007 h 1341609"/>
                  <a:gd name="connsiteX0" fmla="*/ 547329 w 10138369"/>
                  <a:gd name="connsiteY0" fmla="*/ 787007 h 1341609"/>
                  <a:gd name="connsiteX1" fmla="*/ 0 w 10138369"/>
                  <a:gd name="connsiteY1" fmla="*/ 160856 h 1341609"/>
                  <a:gd name="connsiteX2" fmla="*/ 5654634 w 10138369"/>
                  <a:gd name="connsiteY2" fmla="*/ 349926 h 1341609"/>
                  <a:gd name="connsiteX3" fmla="*/ 9687478 w 10138369"/>
                  <a:gd name="connsiteY3" fmla="*/ 836 h 1341609"/>
                  <a:gd name="connsiteX4" fmla="*/ 9152849 w 10138369"/>
                  <a:gd name="connsiteY4" fmla="*/ 522847 h 1341609"/>
                  <a:gd name="connsiteX5" fmla="*/ 10138369 w 10138369"/>
                  <a:gd name="connsiteY5" fmla="*/ 873523 h 1341609"/>
                  <a:gd name="connsiteX6" fmla="*/ 8813718 w 10138369"/>
                  <a:gd name="connsiteY6" fmla="*/ 1100894 h 1341609"/>
                  <a:gd name="connsiteX7" fmla="*/ 967740 w 10138369"/>
                  <a:gd name="connsiteY7" fmla="*/ 1243134 h 1341609"/>
                  <a:gd name="connsiteX8" fmla="*/ 8849 w 10138369"/>
                  <a:gd name="connsiteY8" fmla="*/ 1076723 h 1341609"/>
                  <a:gd name="connsiteX9" fmla="*/ 547329 w 10138369"/>
                  <a:gd name="connsiteY9" fmla="*/ 787007 h 1341609"/>
                  <a:gd name="connsiteX0" fmla="*/ 539709 w 10138369"/>
                  <a:gd name="connsiteY0" fmla="*/ 748907 h 1341609"/>
                  <a:gd name="connsiteX1" fmla="*/ 0 w 10138369"/>
                  <a:gd name="connsiteY1" fmla="*/ 160856 h 1341609"/>
                  <a:gd name="connsiteX2" fmla="*/ 5654634 w 10138369"/>
                  <a:gd name="connsiteY2" fmla="*/ 349926 h 1341609"/>
                  <a:gd name="connsiteX3" fmla="*/ 9687478 w 10138369"/>
                  <a:gd name="connsiteY3" fmla="*/ 836 h 1341609"/>
                  <a:gd name="connsiteX4" fmla="*/ 9152849 w 10138369"/>
                  <a:gd name="connsiteY4" fmla="*/ 522847 h 1341609"/>
                  <a:gd name="connsiteX5" fmla="*/ 10138369 w 10138369"/>
                  <a:gd name="connsiteY5" fmla="*/ 873523 h 1341609"/>
                  <a:gd name="connsiteX6" fmla="*/ 8813718 w 10138369"/>
                  <a:gd name="connsiteY6" fmla="*/ 1100894 h 1341609"/>
                  <a:gd name="connsiteX7" fmla="*/ 967740 w 10138369"/>
                  <a:gd name="connsiteY7" fmla="*/ 1243134 h 1341609"/>
                  <a:gd name="connsiteX8" fmla="*/ 8849 w 10138369"/>
                  <a:gd name="connsiteY8" fmla="*/ 1076723 h 1341609"/>
                  <a:gd name="connsiteX9" fmla="*/ 539709 w 10138369"/>
                  <a:gd name="connsiteY9" fmla="*/ 748907 h 1341609"/>
                  <a:gd name="connsiteX0" fmla="*/ 539709 w 10138369"/>
                  <a:gd name="connsiteY0" fmla="*/ 764113 h 1356815"/>
                  <a:gd name="connsiteX1" fmla="*/ 0 w 10138369"/>
                  <a:gd name="connsiteY1" fmla="*/ 176062 h 1356815"/>
                  <a:gd name="connsiteX2" fmla="*/ 5654634 w 10138369"/>
                  <a:gd name="connsiteY2" fmla="*/ 365132 h 1356815"/>
                  <a:gd name="connsiteX3" fmla="*/ 9573178 w 10138369"/>
                  <a:gd name="connsiteY3" fmla="*/ 802 h 1356815"/>
                  <a:gd name="connsiteX4" fmla="*/ 9152849 w 10138369"/>
                  <a:gd name="connsiteY4" fmla="*/ 538053 h 1356815"/>
                  <a:gd name="connsiteX5" fmla="*/ 10138369 w 10138369"/>
                  <a:gd name="connsiteY5" fmla="*/ 888729 h 1356815"/>
                  <a:gd name="connsiteX6" fmla="*/ 8813718 w 10138369"/>
                  <a:gd name="connsiteY6" fmla="*/ 1116100 h 1356815"/>
                  <a:gd name="connsiteX7" fmla="*/ 967740 w 10138369"/>
                  <a:gd name="connsiteY7" fmla="*/ 1258340 h 1356815"/>
                  <a:gd name="connsiteX8" fmla="*/ 8849 w 10138369"/>
                  <a:gd name="connsiteY8" fmla="*/ 1091929 h 1356815"/>
                  <a:gd name="connsiteX9" fmla="*/ 539709 w 10138369"/>
                  <a:gd name="connsiteY9" fmla="*/ 764113 h 1356815"/>
                  <a:gd name="connsiteX0" fmla="*/ 539709 w 10138369"/>
                  <a:gd name="connsiteY0" fmla="*/ 763311 h 1356013"/>
                  <a:gd name="connsiteX1" fmla="*/ 0 w 10138369"/>
                  <a:gd name="connsiteY1" fmla="*/ 175260 h 1356013"/>
                  <a:gd name="connsiteX2" fmla="*/ 5654634 w 10138369"/>
                  <a:gd name="connsiteY2" fmla="*/ 364330 h 1356013"/>
                  <a:gd name="connsiteX3" fmla="*/ 9573178 w 10138369"/>
                  <a:gd name="connsiteY3" fmla="*/ 0 h 1356013"/>
                  <a:gd name="connsiteX4" fmla="*/ 9152849 w 10138369"/>
                  <a:gd name="connsiteY4" fmla="*/ 537251 h 1356013"/>
                  <a:gd name="connsiteX5" fmla="*/ 10138369 w 10138369"/>
                  <a:gd name="connsiteY5" fmla="*/ 887927 h 1356013"/>
                  <a:gd name="connsiteX6" fmla="*/ 8813718 w 10138369"/>
                  <a:gd name="connsiteY6" fmla="*/ 1115298 h 1356013"/>
                  <a:gd name="connsiteX7" fmla="*/ 967740 w 10138369"/>
                  <a:gd name="connsiteY7" fmla="*/ 1257538 h 1356013"/>
                  <a:gd name="connsiteX8" fmla="*/ 8849 w 10138369"/>
                  <a:gd name="connsiteY8" fmla="*/ 1091127 h 1356013"/>
                  <a:gd name="connsiteX9" fmla="*/ 539709 w 10138369"/>
                  <a:gd name="connsiteY9" fmla="*/ 763311 h 1356013"/>
                  <a:gd name="connsiteX0" fmla="*/ 539709 w 10138369"/>
                  <a:gd name="connsiteY0" fmla="*/ 763311 h 1356013"/>
                  <a:gd name="connsiteX1" fmla="*/ 0 w 10138369"/>
                  <a:gd name="connsiteY1" fmla="*/ 175260 h 1356013"/>
                  <a:gd name="connsiteX2" fmla="*/ 5654634 w 10138369"/>
                  <a:gd name="connsiteY2" fmla="*/ 364330 h 1356013"/>
                  <a:gd name="connsiteX3" fmla="*/ 9573178 w 10138369"/>
                  <a:gd name="connsiteY3" fmla="*/ 0 h 1356013"/>
                  <a:gd name="connsiteX4" fmla="*/ 9152849 w 10138369"/>
                  <a:gd name="connsiteY4" fmla="*/ 537251 h 1356013"/>
                  <a:gd name="connsiteX5" fmla="*/ 10138369 w 10138369"/>
                  <a:gd name="connsiteY5" fmla="*/ 887927 h 1356013"/>
                  <a:gd name="connsiteX6" fmla="*/ 8813718 w 10138369"/>
                  <a:gd name="connsiteY6" fmla="*/ 1115298 h 1356013"/>
                  <a:gd name="connsiteX7" fmla="*/ 967740 w 10138369"/>
                  <a:gd name="connsiteY7" fmla="*/ 1257538 h 1356013"/>
                  <a:gd name="connsiteX8" fmla="*/ 8849 w 10138369"/>
                  <a:gd name="connsiteY8" fmla="*/ 1091127 h 1356013"/>
                  <a:gd name="connsiteX9" fmla="*/ 539709 w 10138369"/>
                  <a:gd name="connsiteY9" fmla="*/ 763311 h 1356013"/>
                  <a:gd name="connsiteX0" fmla="*/ 539709 w 10138369"/>
                  <a:gd name="connsiteY0" fmla="*/ 725211 h 1317913"/>
                  <a:gd name="connsiteX1" fmla="*/ 0 w 10138369"/>
                  <a:gd name="connsiteY1" fmla="*/ 137160 h 1317913"/>
                  <a:gd name="connsiteX2" fmla="*/ 5654634 w 10138369"/>
                  <a:gd name="connsiteY2" fmla="*/ 326230 h 1317913"/>
                  <a:gd name="connsiteX3" fmla="*/ 9588418 w 10138369"/>
                  <a:gd name="connsiteY3" fmla="*/ 0 h 1317913"/>
                  <a:gd name="connsiteX4" fmla="*/ 9152849 w 10138369"/>
                  <a:gd name="connsiteY4" fmla="*/ 499151 h 1317913"/>
                  <a:gd name="connsiteX5" fmla="*/ 10138369 w 10138369"/>
                  <a:gd name="connsiteY5" fmla="*/ 849827 h 1317913"/>
                  <a:gd name="connsiteX6" fmla="*/ 8813718 w 10138369"/>
                  <a:gd name="connsiteY6" fmla="*/ 1077198 h 1317913"/>
                  <a:gd name="connsiteX7" fmla="*/ 967740 w 10138369"/>
                  <a:gd name="connsiteY7" fmla="*/ 1219438 h 1317913"/>
                  <a:gd name="connsiteX8" fmla="*/ 8849 w 10138369"/>
                  <a:gd name="connsiteY8" fmla="*/ 1053027 h 1317913"/>
                  <a:gd name="connsiteX9" fmla="*/ 539709 w 10138369"/>
                  <a:gd name="connsiteY9" fmla="*/ 725211 h 1317913"/>
                  <a:gd name="connsiteX0" fmla="*/ 539709 w 10138369"/>
                  <a:gd name="connsiteY0" fmla="*/ 725211 h 1317913"/>
                  <a:gd name="connsiteX1" fmla="*/ 0 w 10138369"/>
                  <a:gd name="connsiteY1" fmla="*/ 137160 h 1317913"/>
                  <a:gd name="connsiteX2" fmla="*/ 5654634 w 10138369"/>
                  <a:gd name="connsiteY2" fmla="*/ 326230 h 1317913"/>
                  <a:gd name="connsiteX3" fmla="*/ 9588418 w 10138369"/>
                  <a:gd name="connsiteY3" fmla="*/ 0 h 1317913"/>
                  <a:gd name="connsiteX4" fmla="*/ 9152849 w 10138369"/>
                  <a:gd name="connsiteY4" fmla="*/ 499151 h 1317913"/>
                  <a:gd name="connsiteX5" fmla="*/ 10138369 w 10138369"/>
                  <a:gd name="connsiteY5" fmla="*/ 849827 h 1317913"/>
                  <a:gd name="connsiteX6" fmla="*/ 8813718 w 10138369"/>
                  <a:gd name="connsiteY6" fmla="*/ 1077198 h 1317913"/>
                  <a:gd name="connsiteX7" fmla="*/ 967740 w 10138369"/>
                  <a:gd name="connsiteY7" fmla="*/ 1219438 h 1317913"/>
                  <a:gd name="connsiteX8" fmla="*/ 8849 w 10138369"/>
                  <a:gd name="connsiteY8" fmla="*/ 1053027 h 1317913"/>
                  <a:gd name="connsiteX9" fmla="*/ 539709 w 10138369"/>
                  <a:gd name="connsiteY9" fmla="*/ 725211 h 1317913"/>
                  <a:gd name="connsiteX0" fmla="*/ 539709 w 10138369"/>
                  <a:gd name="connsiteY0" fmla="*/ 725211 h 1317913"/>
                  <a:gd name="connsiteX1" fmla="*/ 0 w 10138369"/>
                  <a:gd name="connsiteY1" fmla="*/ 137160 h 1317913"/>
                  <a:gd name="connsiteX2" fmla="*/ 5654634 w 10138369"/>
                  <a:gd name="connsiteY2" fmla="*/ 326230 h 1317913"/>
                  <a:gd name="connsiteX3" fmla="*/ 9588418 w 10138369"/>
                  <a:gd name="connsiteY3" fmla="*/ 0 h 1317913"/>
                  <a:gd name="connsiteX4" fmla="*/ 9152849 w 10138369"/>
                  <a:gd name="connsiteY4" fmla="*/ 499151 h 1317913"/>
                  <a:gd name="connsiteX5" fmla="*/ 10138369 w 10138369"/>
                  <a:gd name="connsiteY5" fmla="*/ 849827 h 1317913"/>
                  <a:gd name="connsiteX6" fmla="*/ 8813718 w 10138369"/>
                  <a:gd name="connsiteY6" fmla="*/ 1077198 h 1317913"/>
                  <a:gd name="connsiteX7" fmla="*/ 967740 w 10138369"/>
                  <a:gd name="connsiteY7" fmla="*/ 1219438 h 1317913"/>
                  <a:gd name="connsiteX8" fmla="*/ 8849 w 10138369"/>
                  <a:gd name="connsiteY8" fmla="*/ 1053027 h 1317913"/>
                  <a:gd name="connsiteX9" fmla="*/ 539709 w 10138369"/>
                  <a:gd name="connsiteY9" fmla="*/ 725211 h 1317913"/>
                  <a:gd name="connsiteX0" fmla="*/ 615909 w 10214569"/>
                  <a:gd name="connsiteY0" fmla="*/ 725211 h 1317913"/>
                  <a:gd name="connsiteX1" fmla="*/ 0 w 10214569"/>
                  <a:gd name="connsiteY1" fmla="*/ 144780 h 1317913"/>
                  <a:gd name="connsiteX2" fmla="*/ 5730834 w 10214569"/>
                  <a:gd name="connsiteY2" fmla="*/ 326230 h 1317913"/>
                  <a:gd name="connsiteX3" fmla="*/ 9664618 w 10214569"/>
                  <a:gd name="connsiteY3" fmla="*/ 0 h 1317913"/>
                  <a:gd name="connsiteX4" fmla="*/ 9229049 w 10214569"/>
                  <a:gd name="connsiteY4" fmla="*/ 499151 h 1317913"/>
                  <a:gd name="connsiteX5" fmla="*/ 10214569 w 10214569"/>
                  <a:gd name="connsiteY5" fmla="*/ 849827 h 1317913"/>
                  <a:gd name="connsiteX6" fmla="*/ 8889918 w 10214569"/>
                  <a:gd name="connsiteY6" fmla="*/ 1077198 h 1317913"/>
                  <a:gd name="connsiteX7" fmla="*/ 1043940 w 10214569"/>
                  <a:gd name="connsiteY7" fmla="*/ 1219438 h 1317913"/>
                  <a:gd name="connsiteX8" fmla="*/ 85049 w 10214569"/>
                  <a:gd name="connsiteY8" fmla="*/ 1053027 h 1317913"/>
                  <a:gd name="connsiteX9" fmla="*/ 615909 w 10214569"/>
                  <a:gd name="connsiteY9" fmla="*/ 725211 h 1317913"/>
                  <a:gd name="connsiteX0" fmla="*/ 615909 w 10214569"/>
                  <a:gd name="connsiteY0" fmla="*/ 725211 h 1317913"/>
                  <a:gd name="connsiteX1" fmla="*/ 0 w 10214569"/>
                  <a:gd name="connsiteY1" fmla="*/ 144780 h 1317913"/>
                  <a:gd name="connsiteX2" fmla="*/ 5730834 w 10214569"/>
                  <a:gd name="connsiteY2" fmla="*/ 326230 h 1317913"/>
                  <a:gd name="connsiteX3" fmla="*/ 9664618 w 10214569"/>
                  <a:gd name="connsiteY3" fmla="*/ 0 h 1317913"/>
                  <a:gd name="connsiteX4" fmla="*/ 9229049 w 10214569"/>
                  <a:gd name="connsiteY4" fmla="*/ 499151 h 1317913"/>
                  <a:gd name="connsiteX5" fmla="*/ 10214569 w 10214569"/>
                  <a:gd name="connsiteY5" fmla="*/ 849827 h 1317913"/>
                  <a:gd name="connsiteX6" fmla="*/ 8889918 w 10214569"/>
                  <a:gd name="connsiteY6" fmla="*/ 1077198 h 1317913"/>
                  <a:gd name="connsiteX7" fmla="*/ 1043940 w 10214569"/>
                  <a:gd name="connsiteY7" fmla="*/ 1219438 h 1317913"/>
                  <a:gd name="connsiteX8" fmla="*/ 85049 w 10214569"/>
                  <a:gd name="connsiteY8" fmla="*/ 1053027 h 1317913"/>
                  <a:gd name="connsiteX9" fmla="*/ 615909 w 10214569"/>
                  <a:gd name="connsiteY9" fmla="*/ 725211 h 1317913"/>
                  <a:gd name="connsiteX0" fmla="*/ 615909 w 10214569"/>
                  <a:gd name="connsiteY0" fmla="*/ 725211 h 1317913"/>
                  <a:gd name="connsiteX1" fmla="*/ 0 w 10214569"/>
                  <a:gd name="connsiteY1" fmla="*/ 144780 h 1317913"/>
                  <a:gd name="connsiteX2" fmla="*/ 5730834 w 10214569"/>
                  <a:gd name="connsiteY2" fmla="*/ 326230 h 1317913"/>
                  <a:gd name="connsiteX3" fmla="*/ 9664618 w 10214569"/>
                  <a:gd name="connsiteY3" fmla="*/ 0 h 1317913"/>
                  <a:gd name="connsiteX4" fmla="*/ 9229049 w 10214569"/>
                  <a:gd name="connsiteY4" fmla="*/ 499151 h 1317913"/>
                  <a:gd name="connsiteX5" fmla="*/ 10214569 w 10214569"/>
                  <a:gd name="connsiteY5" fmla="*/ 849827 h 1317913"/>
                  <a:gd name="connsiteX6" fmla="*/ 8889918 w 10214569"/>
                  <a:gd name="connsiteY6" fmla="*/ 1077198 h 1317913"/>
                  <a:gd name="connsiteX7" fmla="*/ 1043940 w 10214569"/>
                  <a:gd name="connsiteY7" fmla="*/ 1219438 h 1317913"/>
                  <a:gd name="connsiteX8" fmla="*/ 85049 w 10214569"/>
                  <a:gd name="connsiteY8" fmla="*/ 1053027 h 1317913"/>
                  <a:gd name="connsiteX9" fmla="*/ 615909 w 10214569"/>
                  <a:gd name="connsiteY9" fmla="*/ 725211 h 1317913"/>
                  <a:gd name="connsiteX0" fmla="*/ 615909 w 10214569"/>
                  <a:gd name="connsiteY0" fmla="*/ 725211 h 1317913"/>
                  <a:gd name="connsiteX1" fmla="*/ 0 w 10214569"/>
                  <a:gd name="connsiteY1" fmla="*/ 144780 h 1317913"/>
                  <a:gd name="connsiteX2" fmla="*/ 5730834 w 10214569"/>
                  <a:gd name="connsiteY2" fmla="*/ 326230 h 1317913"/>
                  <a:gd name="connsiteX3" fmla="*/ 9664618 w 10214569"/>
                  <a:gd name="connsiteY3" fmla="*/ 0 h 1317913"/>
                  <a:gd name="connsiteX4" fmla="*/ 9229049 w 10214569"/>
                  <a:gd name="connsiteY4" fmla="*/ 499151 h 1317913"/>
                  <a:gd name="connsiteX5" fmla="*/ 10214569 w 10214569"/>
                  <a:gd name="connsiteY5" fmla="*/ 849827 h 1317913"/>
                  <a:gd name="connsiteX6" fmla="*/ 8889918 w 10214569"/>
                  <a:gd name="connsiteY6" fmla="*/ 1077198 h 1317913"/>
                  <a:gd name="connsiteX7" fmla="*/ 1043940 w 10214569"/>
                  <a:gd name="connsiteY7" fmla="*/ 1219438 h 1317913"/>
                  <a:gd name="connsiteX8" fmla="*/ 85049 w 10214569"/>
                  <a:gd name="connsiteY8" fmla="*/ 1053027 h 1317913"/>
                  <a:gd name="connsiteX9" fmla="*/ 615909 w 10214569"/>
                  <a:gd name="connsiteY9" fmla="*/ 725211 h 1317913"/>
                  <a:gd name="connsiteX0" fmla="*/ 615909 w 10214569"/>
                  <a:gd name="connsiteY0" fmla="*/ 725211 h 1317913"/>
                  <a:gd name="connsiteX1" fmla="*/ 0 w 10214569"/>
                  <a:gd name="connsiteY1" fmla="*/ 144780 h 1317913"/>
                  <a:gd name="connsiteX2" fmla="*/ 5730834 w 10214569"/>
                  <a:gd name="connsiteY2" fmla="*/ 394810 h 1317913"/>
                  <a:gd name="connsiteX3" fmla="*/ 9664618 w 10214569"/>
                  <a:gd name="connsiteY3" fmla="*/ 0 h 1317913"/>
                  <a:gd name="connsiteX4" fmla="*/ 9229049 w 10214569"/>
                  <a:gd name="connsiteY4" fmla="*/ 499151 h 1317913"/>
                  <a:gd name="connsiteX5" fmla="*/ 10214569 w 10214569"/>
                  <a:gd name="connsiteY5" fmla="*/ 849827 h 1317913"/>
                  <a:gd name="connsiteX6" fmla="*/ 8889918 w 10214569"/>
                  <a:gd name="connsiteY6" fmla="*/ 1077198 h 1317913"/>
                  <a:gd name="connsiteX7" fmla="*/ 1043940 w 10214569"/>
                  <a:gd name="connsiteY7" fmla="*/ 1219438 h 1317913"/>
                  <a:gd name="connsiteX8" fmla="*/ 85049 w 10214569"/>
                  <a:gd name="connsiteY8" fmla="*/ 1053027 h 1317913"/>
                  <a:gd name="connsiteX9" fmla="*/ 615909 w 10214569"/>
                  <a:gd name="connsiteY9" fmla="*/ 725211 h 1317913"/>
                  <a:gd name="connsiteX0" fmla="*/ 615909 w 10214569"/>
                  <a:gd name="connsiteY0" fmla="*/ 725211 h 1286351"/>
                  <a:gd name="connsiteX1" fmla="*/ 0 w 10214569"/>
                  <a:gd name="connsiteY1" fmla="*/ 144780 h 1286351"/>
                  <a:gd name="connsiteX2" fmla="*/ 5730834 w 10214569"/>
                  <a:gd name="connsiteY2" fmla="*/ 394810 h 1286351"/>
                  <a:gd name="connsiteX3" fmla="*/ 9664618 w 10214569"/>
                  <a:gd name="connsiteY3" fmla="*/ 0 h 1286351"/>
                  <a:gd name="connsiteX4" fmla="*/ 9229049 w 10214569"/>
                  <a:gd name="connsiteY4" fmla="*/ 499151 h 1286351"/>
                  <a:gd name="connsiteX5" fmla="*/ 10214569 w 10214569"/>
                  <a:gd name="connsiteY5" fmla="*/ 849827 h 1286351"/>
                  <a:gd name="connsiteX6" fmla="*/ 8889918 w 10214569"/>
                  <a:gd name="connsiteY6" fmla="*/ 1077198 h 1286351"/>
                  <a:gd name="connsiteX7" fmla="*/ 5205054 w 10214569"/>
                  <a:gd name="connsiteY7" fmla="*/ 1286351 h 1286351"/>
                  <a:gd name="connsiteX8" fmla="*/ 1043940 w 10214569"/>
                  <a:gd name="connsiteY8" fmla="*/ 1219438 h 1286351"/>
                  <a:gd name="connsiteX9" fmla="*/ 85049 w 10214569"/>
                  <a:gd name="connsiteY9" fmla="*/ 1053027 h 1286351"/>
                  <a:gd name="connsiteX10" fmla="*/ 615909 w 10214569"/>
                  <a:gd name="connsiteY10" fmla="*/ 725211 h 1286351"/>
                  <a:gd name="connsiteX0" fmla="*/ 615909 w 10214569"/>
                  <a:gd name="connsiteY0" fmla="*/ 725211 h 1296445"/>
                  <a:gd name="connsiteX1" fmla="*/ 0 w 10214569"/>
                  <a:gd name="connsiteY1" fmla="*/ 144780 h 1296445"/>
                  <a:gd name="connsiteX2" fmla="*/ 5730834 w 10214569"/>
                  <a:gd name="connsiteY2" fmla="*/ 394810 h 1296445"/>
                  <a:gd name="connsiteX3" fmla="*/ 9664618 w 10214569"/>
                  <a:gd name="connsiteY3" fmla="*/ 0 h 1296445"/>
                  <a:gd name="connsiteX4" fmla="*/ 9229049 w 10214569"/>
                  <a:gd name="connsiteY4" fmla="*/ 499151 h 1296445"/>
                  <a:gd name="connsiteX5" fmla="*/ 10214569 w 10214569"/>
                  <a:gd name="connsiteY5" fmla="*/ 849827 h 1296445"/>
                  <a:gd name="connsiteX6" fmla="*/ 8889918 w 10214569"/>
                  <a:gd name="connsiteY6" fmla="*/ 1077198 h 1296445"/>
                  <a:gd name="connsiteX7" fmla="*/ 5205054 w 10214569"/>
                  <a:gd name="connsiteY7" fmla="*/ 1286351 h 1296445"/>
                  <a:gd name="connsiteX8" fmla="*/ 1043940 w 10214569"/>
                  <a:gd name="connsiteY8" fmla="*/ 1219438 h 1296445"/>
                  <a:gd name="connsiteX9" fmla="*/ 85049 w 10214569"/>
                  <a:gd name="connsiteY9" fmla="*/ 1053027 h 1296445"/>
                  <a:gd name="connsiteX10" fmla="*/ 615909 w 10214569"/>
                  <a:gd name="connsiteY10" fmla="*/ 725211 h 1296445"/>
                  <a:gd name="connsiteX0" fmla="*/ 615909 w 10214569"/>
                  <a:gd name="connsiteY0" fmla="*/ 725211 h 1296445"/>
                  <a:gd name="connsiteX1" fmla="*/ 0 w 10214569"/>
                  <a:gd name="connsiteY1" fmla="*/ 144780 h 1296445"/>
                  <a:gd name="connsiteX2" fmla="*/ 5730834 w 10214569"/>
                  <a:gd name="connsiteY2" fmla="*/ 394810 h 1296445"/>
                  <a:gd name="connsiteX3" fmla="*/ 9664618 w 10214569"/>
                  <a:gd name="connsiteY3" fmla="*/ 0 h 1296445"/>
                  <a:gd name="connsiteX4" fmla="*/ 9229049 w 10214569"/>
                  <a:gd name="connsiteY4" fmla="*/ 499151 h 1296445"/>
                  <a:gd name="connsiteX5" fmla="*/ 10214569 w 10214569"/>
                  <a:gd name="connsiteY5" fmla="*/ 849827 h 1296445"/>
                  <a:gd name="connsiteX6" fmla="*/ 8889918 w 10214569"/>
                  <a:gd name="connsiteY6" fmla="*/ 1077198 h 1296445"/>
                  <a:gd name="connsiteX7" fmla="*/ 5205054 w 10214569"/>
                  <a:gd name="connsiteY7" fmla="*/ 1286351 h 1296445"/>
                  <a:gd name="connsiteX8" fmla="*/ 1043940 w 10214569"/>
                  <a:gd name="connsiteY8" fmla="*/ 1219438 h 1296445"/>
                  <a:gd name="connsiteX9" fmla="*/ 85049 w 10214569"/>
                  <a:gd name="connsiteY9" fmla="*/ 1053027 h 1296445"/>
                  <a:gd name="connsiteX10" fmla="*/ 615909 w 10214569"/>
                  <a:gd name="connsiteY10" fmla="*/ 725211 h 1296445"/>
                  <a:gd name="connsiteX0" fmla="*/ 615909 w 10214569"/>
                  <a:gd name="connsiteY0" fmla="*/ 725211 h 1251663"/>
                  <a:gd name="connsiteX1" fmla="*/ 0 w 10214569"/>
                  <a:gd name="connsiteY1" fmla="*/ 144780 h 1251663"/>
                  <a:gd name="connsiteX2" fmla="*/ 5730834 w 10214569"/>
                  <a:gd name="connsiteY2" fmla="*/ 394810 h 1251663"/>
                  <a:gd name="connsiteX3" fmla="*/ 9664618 w 10214569"/>
                  <a:gd name="connsiteY3" fmla="*/ 0 h 1251663"/>
                  <a:gd name="connsiteX4" fmla="*/ 9229049 w 10214569"/>
                  <a:gd name="connsiteY4" fmla="*/ 499151 h 1251663"/>
                  <a:gd name="connsiteX5" fmla="*/ 10214569 w 10214569"/>
                  <a:gd name="connsiteY5" fmla="*/ 849827 h 1251663"/>
                  <a:gd name="connsiteX6" fmla="*/ 8889918 w 10214569"/>
                  <a:gd name="connsiteY6" fmla="*/ 1077198 h 1251663"/>
                  <a:gd name="connsiteX7" fmla="*/ 5288874 w 10214569"/>
                  <a:gd name="connsiteY7" fmla="*/ 1233011 h 1251663"/>
                  <a:gd name="connsiteX8" fmla="*/ 1043940 w 10214569"/>
                  <a:gd name="connsiteY8" fmla="*/ 1219438 h 1251663"/>
                  <a:gd name="connsiteX9" fmla="*/ 85049 w 10214569"/>
                  <a:gd name="connsiteY9" fmla="*/ 1053027 h 1251663"/>
                  <a:gd name="connsiteX10" fmla="*/ 615909 w 10214569"/>
                  <a:gd name="connsiteY10" fmla="*/ 725211 h 1251663"/>
                  <a:gd name="connsiteX0" fmla="*/ 615909 w 10214569"/>
                  <a:gd name="connsiteY0" fmla="*/ 725211 h 1324451"/>
                  <a:gd name="connsiteX1" fmla="*/ 0 w 10214569"/>
                  <a:gd name="connsiteY1" fmla="*/ 144780 h 1324451"/>
                  <a:gd name="connsiteX2" fmla="*/ 5730834 w 10214569"/>
                  <a:gd name="connsiteY2" fmla="*/ 394810 h 1324451"/>
                  <a:gd name="connsiteX3" fmla="*/ 9664618 w 10214569"/>
                  <a:gd name="connsiteY3" fmla="*/ 0 h 1324451"/>
                  <a:gd name="connsiteX4" fmla="*/ 9229049 w 10214569"/>
                  <a:gd name="connsiteY4" fmla="*/ 499151 h 1324451"/>
                  <a:gd name="connsiteX5" fmla="*/ 10214569 w 10214569"/>
                  <a:gd name="connsiteY5" fmla="*/ 849827 h 1324451"/>
                  <a:gd name="connsiteX6" fmla="*/ 8889918 w 10214569"/>
                  <a:gd name="connsiteY6" fmla="*/ 1077198 h 1324451"/>
                  <a:gd name="connsiteX7" fmla="*/ 5220294 w 10214569"/>
                  <a:gd name="connsiteY7" fmla="*/ 1324451 h 1324451"/>
                  <a:gd name="connsiteX8" fmla="*/ 1043940 w 10214569"/>
                  <a:gd name="connsiteY8" fmla="*/ 1219438 h 1324451"/>
                  <a:gd name="connsiteX9" fmla="*/ 85049 w 10214569"/>
                  <a:gd name="connsiteY9" fmla="*/ 1053027 h 1324451"/>
                  <a:gd name="connsiteX10" fmla="*/ 615909 w 10214569"/>
                  <a:gd name="connsiteY10" fmla="*/ 725211 h 1324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4569" h="1324451">
                    <a:moveTo>
                      <a:pt x="615909" y="725211"/>
                    </a:moveTo>
                    <a:cubicBezTo>
                      <a:pt x="615909" y="678194"/>
                      <a:pt x="417803" y="381000"/>
                      <a:pt x="0" y="144780"/>
                    </a:cubicBezTo>
                    <a:cubicBezTo>
                      <a:pt x="425767" y="141783"/>
                      <a:pt x="4116254" y="421480"/>
                      <a:pt x="5730834" y="394810"/>
                    </a:cubicBezTo>
                    <a:cubicBezTo>
                      <a:pt x="7345414" y="368140"/>
                      <a:pt x="9075232" y="117230"/>
                      <a:pt x="9664618" y="0"/>
                    </a:cubicBezTo>
                    <a:cubicBezTo>
                      <a:pt x="9124895" y="457200"/>
                      <a:pt x="9229049" y="452134"/>
                      <a:pt x="9229049" y="499151"/>
                    </a:cubicBezTo>
                    <a:cubicBezTo>
                      <a:pt x="9374676" y="656683"/>
                      <a:pt x="9591422" y="773575"/>
                      <a:pt x="10214569" y="849827"/>
                    </a:cubicBezTo>
                    <a:cubicBezTo>
                      <a:pt x="10214569" y="896844"/>
                      <a:pt x="8936935" y="1077198"/>
                      <a:pt x="8889918" y="1077198"/>
                    </a:cubicBezTo>
                    <a:cubicBezTo>
                      <a:pt x="8054999" y="1149952"/>
                      <a:pt x="6611777" y="1270264"/>
                      <a:pt x="5220294" y="1324451"/>
                    </a:cubicBezTo>
                    <a:lnTo>
                      <a:pt x="1043940" y="1219438"/>
                    </a:lnTo>
                    <a:cubicBezTo>
                      <a:pt x="996923" y="1219438"/>
                      <a:pt x="85049" y="1100044"/>
                      <a:pt x="85049" y="1053027"/>
                    </a:cubicBezTo>
                    <a:cubicBezTo>
                      <a:pt x="264542" y="956455"/>
                      <a:pt x="535476" y="897983"/>
                      <a:pt x="615909" y="725211"/>
                    </a:cubicBezTo>
                    <a:close/>
                  </a:path>
                </a:pathLst>
              </a:custGeom>
              <a:solidFill>
                <a:srgbClr val="394241"/>
              </a:solidFill>
              <a:ln w="69850">
                <a:noFill/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ctr"/>
                <a:endParaRPr lang="hu-HU" sz="2000" dirty="0"/>
              </a:p>
              <a:p>
                <a:pPr algn="ctr"/>
                <a:r>
                  <a:rPr lang="hu-HU" sz="2000" dirty="0">
                    <a:solidFill>
                      <a:schemeClr val="bg1"/>
                    </a:solidFill>
                  </a:rPr>
                  <a:t>Mi segített a királynénak a szomorúságában?</a:t>
                </a:r>
              </a:p>
              <a:p>
                <a:pPr algn="ctr"/>
                <a:r>
                  <a:rPr lang="hu-HU" sz="2000" dirty="0">
                    <a:solidFill>
                      <a:schemeClr val="bg1"/>
                    </a:solidFill>
                  </a:rPr>
                  <a:t>Kattints a helyes válaszra!</a:t>
                </a:r>
              </a:p>
            </p:txBody>
          </p:sp>
        </p:grpSp>
        <p:graphicFrame>
          <p:nvGraphicFramePr>
            <p:cNvPr id="38" name="Objektum 3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913635891"/>
                </p:ext>
              </p:extLst>
            </p:nvPr>
          </p:nvGraphicFramePr>
          <p:xfrm>
            <a:off x="3202990" y="164964"/>
            <a:ext cx="1121785" cy="6749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593" name="CorelDRAW" r:id="rId6" imgW="2773440" imgH="1883160" progId="CorelDraw.Graphic.19">
                    <p:embed/>
                  </p:oleObj>
                </mc:Choice>
                <mc:Fallback>
                  <p:oleObj name="CorelDRAW" r:id="rId6" imgW="2773440" imgH="1883160" progId="CorelDraw.Graphic.19">
                    <p:embed/>
                    <p:pic>
                      <p:nvPicPr>
                        <p:cNvPr id="24" name="Objektum 23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3202990" y="164964"/>
                          <a:ext cx="1121785" cy="674936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1689153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046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um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78764088"/>
              </p:ext>
            </p:extLst>
          </p:nvPr>
        </p:nvGraphicFramePr>
        <p:xfrm>
          <a:off x="517663" y="673758"/>
          <a:ext cx="11439819" cy="383048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66" name="CorelDRAW" r:id="rId3" imgW="3139560" imgH="783000" progId="CorelDraw.Graphic.19">
                  <p:embed/>
                </p:oleObj>
              </mc:Choice>
              <mc:Fallback>
                <p:oleObj name="CorelDRAW" r:id="rId3" imgW="3139560" imgH="783000" progId="CorelDraw.Graphic.19">
                  <p:embed/>
                  <p:pic>
                    <p:nvPicPr>
                      <p:cNvPr id="16" name="Objektum 15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17663" y="673758"/>
                        <a:ext cx="11439819" cy="383048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zövegdoboz 5"/>
          <p:cNvSpPr txBox="1">
            <a:spLocks noChangeAspect="1"/>
          </p:cNvSpPr>
          <p:nvPr/>
        </p:nvSpPr>
        <p:spPr>
          <a:xfrm>
            <a:off x="1320800" y="1298872"/>
            <a:ext cx="10152274" cy="2937993"/>
          </a:xfrm>
          <a:custGeom>
            <a:avLst/>
            <a:gdLst>
              <a:gd name="connsiteX0" fmla="*/ 0 w 8737600"/>
              <a:gd name="connsiteY0" fmla="*/ 85131 h 510778"/>
              <a:gd name="connsiteX1" fmla="*/ 85131 w 8737600"/>
              <a:gd name="connsiteY1" fmla="*/ 0 h 510778"/>
              <a:gd name="connsiteX2" fmla="*/ 8652469 w 8737600"/>
              <a:gd name="connsiteY2" fmla="*/ 0 h 510778"/>
              <a:gd name="connsiteX3" fmla="*/ 8737600 w 8737600"/>
              <a:gd name="connsiteY3" fmla="*/ 85131 h 510778"/>
              <a:gd name="connsiteX4" fmla="*/ 8737600 w 8737600"/>
              <a:gd name="connsiteY4" fmla="*/ 425647 h 510778"/>
              <a:gd name="connsiteX5" fmla="*/ 8652469 w 8737600"/>
              <a:gd name="connsiteY5" fmla="*/ 510778 h 510778"/>
              <a:gd name="connsiteX6" fmla="*/ 85131 w 8737600"/>
              <a:gd name="connsiteY6" fmla="*/ 510778 h 510778"/>
              <a:gd name="connsiteX7" fmla="*/ 0 w 8737600"/>
              <a:gd name="connsiteY7" fmla="*/ 425647 h 510778"/>
              <a:gd name="connsiteX8" fmla="*/ 0 w 8737600"/>
              <a:gd name="connsiteY8" fmla="*/ 85131 h 510778"/>
              <a:gd name="connsiteX0" fmla="*/ 185464 w 8923064"/>
              <a:gd name="connsiteY0" fmla="*/ 1009691 h 1435338"/>
              <a:gd name="connsiteX1" fmla="*/ 6435 w 8923064"/>
              <a:gd name="connsiteY1" fmla="*/ 0 h 1435338"/>
              <a:gd name="connsiteX2" fmla="*/ 8837933 w 8923064"/>
              <a:gd name="connsiteY2" fmla="*/ 924560 h 1435338"/>
              <a:gd name="connsiteX3" fmla="*/ 8923064 w 8923064"/>
              <a:gd name="connsiteY3" fmla="*/ 1009691 h 1435338"/>
              <a:gd name="connsiteX4" fmla="*/ 8923064 w 8923064"/>
              <a:gd name="connsiteY4" fmla="*/ 1350207 h 1435338"/>
              <a:gd name="connsiteX5" fmla="*/ 8837933 w 8923064"/>
              <a:gd name="connsiteY5" fmla="*/ 1435338 h 1435338"/>
              <a:gd name="connsiteX6" fmla="*/ 270595 w 8923064"/>
              <a:gd name="connsiteY6" fmla="*/ 1435338 h 1435338"/>
              <a:gd name="connsiteX7" fmla="*/ 185464 w 8923064"/>
              <a:gd name="connsiteY7" fmla="*/ 1350207 h 1435338"/>
              <a:gd name="connsiteX8" fmla="*/ 185464 w 8923064"/>
              <a:gd name="connsiteY8" fmla="*/ 1009691 h 1435338"/>
              <a:gd name="connsiteX0" fmla="*/ 638549 w 8918949"/>
              <a:gd name="connsiteY0" fmla="*/ 562651 h 1435338"/>
              <a:gd name="connsiteX1" fmla="*/ 2320 w 8918949"/>
              <a:gd name="connsiteY1" fmla="*/ 0 h 1435338"/>
              <a:gd name="connsiteX2" fmla="*/ 8833818 w 8918949"/>
              <a:gd name="connsiteY2" fmla="*/ 924560 h 1435338"/>
              <a:gd name="connsiteX3" fmla="*/ 8918949 w 8918949"/>
              <a:gd name="connsiteY3" fmla="*/ 1009691 h 1435338"/>
              <a:gd name="connsiteX4" fmla="*/ 8918949 w 8918949"/>
              <a:gd name="connsiteY4" fmla="*/ 1350207 h 1435338"/>
              <a:gd name="connsiteX5" fmla="*/ 8833818 w 8918949"/>
              <a:gd name="connsiteY5" fmla="*/ 1435338 h 1435338"/>
              <a:gd name="connsiteX6" fmla="*/ 266480 w 8918949"/>
              <a:gd name="connsiteY6" fmla="*/ 1435338 h 1435338"/>
              <a:gd name="connsiteX7" fmla="*/ 181349 w 8918949"/>
              <a:gd name="connsiteY7" fmla="*/ 1350207 h 1435338"/>
              <a:gd name="connsiteX8" fmla="*/ 638549 w 8918949"/>
              <a:gd name="connsiteY8" fmla="*/ 562651 h 1435338"/>
              <a:gd name="connsiteX0" fmla="*/ 466568 w 8919688"/>
              <a:gd name="connsiteY0" fmla="*/ 664251 h 1435338"/>
              <a:gd name="connsiteX1" fmla="*/ 3059 w 8919688"/>
              <a:gd name="connsiteY1" fmla="*/ 0 h 1435338"/>
              <a:gd name="connsiteX2" fmla="*/ 8834557 w 8919688"/>
              <a:gd name="connsiteY2" fmla="*/ 924560 h 1435338"/>
              <a:gd name="connsiteX3" fmla="*/ 8919688 w 8919688"/>
              <a:gd name="connsiteY3" fmla="*/ 1009691 h 1435338"/>
              <a:gd name="connsiteX4" fmla="*/ 8919688 w 8919688"/>
              <a:gd name="connsiteY4" fmla="*/ 1350207 h 1435338"/>
              <a:gd name="connsiteX5" fmla="*/ 8834557 w 8919688"/>
              <a:gd name="connsiteY5" fmla="*/ 1435338 h 1435338"/>
              <a:gd name="connsiteX6" fmla="*/ 267219 w 8919688"/>
              <a:gd name="connsiteY6" fmla="*/ 1435338 h 1435338"/>
              <a:gd name="connsiteX7" fmla="*/ 182088 w 8919688"/>
              <a:gd name="connsiteY7" fmla="*/ 1350207 h 1435338"/>
              <a:gd name="connsiteX8" fmla="*/ 466568 w 8919688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339131 w 8991600"/>
              <a:gd name="connsiteY6" fmla="*/ 143533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725211 w 8991600"/>
              <a:gd name="connsiteY6" fmla="*/ 122197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8991600"/>
              <a:gd name="connsiteY0" fmla="*/ 664251 h 1435338"/>
              <a:gd name="connsiteX1" fmla="*/ 74971 w 8991600"/>
              <a:gd name="connsiteY1" fmla="*/ 0 h 1435338"/>
              <a:gd name="connsiteX2" fmla="*/ 8906469 w 8991600"/>
              <a:gd name="connsiteY2" fmla="*/ 924560 h 1435338"/>
              <a:gd name="connsiteX3" fmla="*/ 8991600 w 8991600"/>
              <a:gd name="connsiteY3" fmla="*/ 1009691 h 1435338"/>
              <a:gd name="connsiteX4" fmla="*/ 8991600 w 8991600"/>
              <a:gd name="connsiteY4" fmla="*/ 1350207 h 1435338"/>
              <a:gd name="connsiteX5" fmla="*/ 8906469 w 8991600"/>
              <a:gd name="connsiteY5" fmla="*/ 1435338 h 1435338"/>
              <a:gd name="connsiteX6" fmla="*/ 877611 w 8991600"/>
              <a:gd name="connsiteY6" fmla="*/ 1120378 h 1435338"/>
              <a:gd name="connsiteX7" fmla="*/ 0 w 8991600"/>
              <a:gd name="connsiteY7" fmla="*/ 953967 h 1435338"/>
              <a:gd name="connsiteX8" fmla="*/ 538480 w 8991600"/>
              <a:gd name="connsiteY8" fmla="*/ 664251 h 143533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168"/>
              <a:gd name="connsiteY0" fmla="*/ 796331 h 1567418"/>
              <a:gd name="connsiteX1" fmla="*/ 74971 w 9458168"/>
              <a:gd name="connsiteY1" fmla="*/ 132080 h 1567418"/>
              <a:gd name="connsiteX2" fmla="*/ 9455109 w 9458168"/>
              <a:gd name="connsiteY2" fmla="*/ 0 h 1567418"/>
              <a:gd name="connsiteX3" fmla="*/ 8991600 w 9458168"/>
              <a:gd name="connsiteY3" fmla="*/ 1141771 h 1567418"/>
              <a:gd name="connsiteX4" fmla="*/ 8991600 w 9458168"/>
              <a:gd name="connsiteY4" fmla="*/ 1482287 h 1567418"/>
              <a:gd name="connsiteX5" fmla="*/ 8906469 w 9458168"/>
              <a:gd name="connsiteY5" fmla="*/ 1567418 h 1567418"/>
              <a:gd name="connsiteX6" fmla="*/ 877611 w 9458168"/>
              <a:gd name="connsiteY6" fmla="*/ 1252458 h 1567418"/>
              <a:gd name="connsiteX7" fmla="*/ 0 w 9458168"/>
              <a:gd name="connsiteY7" fmla="*/ 1086047 h 1567418"/>
              <a:gd name="connsiteX8" fmla="*/ 538480 w 9458168"/>
              <a:gd name="connsiteY8" fmla="*/ 796331 h 1567418"/>
              <a:gd name="connsiteX0" fmla="*/ 538480 w 9458555"/>
              <a:gd name="connsiteY0" fmla="*/ 796331 h 1567418"/>
              <a:gd name="connsiteX1" fmla="*/ 74971 w 9458555"/>
              <a:gd name="connsiteY1" fmla="*/ 132080 h 1567418"/>
              <a:gd name="connsiteX2" fmla="*/ 9455109 w 9458555"/>
              <a:gd name="connsiteY2" fmla="*/ 0 h 1567418"/>
              <a:gd name="connsiteX3" fmla="*/ 9052560 w 9458555"/>
              <a:gd name="connsiteY3" fmla="*/ 501691 h 1567418"/>
              <a:gd name="connsiteX4" fmla="*/ 8991600 w 9458555"/>
              <a:gd name="connsiteY4" fmla="*/ 1482287 h 1567418"/>
              <a:gd name="connsiteX5" fmla="*/ 8906469 w 9458555"/>
              <a:gd name="connsiteY5" fmla="*/ 1567418 h 1567418"/>
              <a:gd name="connsiteX6" fmla="*/ 877611 w 9458555"/>
              <a:gd name="connsiteY6" fmla="*/ 1252458 h 1567418"/>
              <a:gd name="connsiteX7" fmla="*/ 0 w 9458555"/>
              <a:gd name="connsiteY7" fmla="*/ 1086047 h 1567418"/>
              <a:gd name="connsiteX8" fmla="*/ 538480 w 9458555"/>
              <a:gd name="connsiteY8" fmla="*/ 796331 h 1567418"/>
              <a:gd name="connsiteX0" fmla="*/ 538480 w 9680982"/>
              <a:gd name="connsiteY0" fmla="*/ 786171 h 1557258"/>
              <a:gd name="connsiteX1" fmla="*/ 74971 w 9680982"/>
              <a:gd name="connsiteY1" fmla="*/ 121920 h 1557258"/>
              <a:gd name="connsiteX2" fmla="*/ 9678629 w 9680982"/>
              <a:gd name="connsiteY2" fmla="*/ 0 h 1557258"/>
              <a:gd name="connsiteX3" fmla="*/ 9052560 w 9680982"/>
              <a:gd name="connsiteY3" fmla="*/ 491531 h 1557258"/>
              <a:gd name="connsiteX4" fmla="*/ 8991600 w 9680982"/>
              <a:gd name="connsiteY4" fmla="*/ 1472127 h 1557258"/>
              <a:gd name="connsiteX5" fmla="*/ 8906469 w 9680982"/>
              <a:gd name="connsiteY5" fmla="*/ 1557258 h 1557258"/>
              <a:gd name="connsiteX6" fmla="*/ 877611 w 9680982"/>
              <a:gd name="connsiteY6" fmla="*/ 1242298 h 1557258"/>
              <a:gd name="connsiteX7" fmla="*/ 0 w 9680982"/>
              <a:gd name="connsiteY7" fmla="*/ 1075887 h 1557258"/>
              <a:gd name="connsiteX8" fmla="*/ 538480 w 9680982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052560 w 10129520"/>
              <a:gd name="connsiteY3" fmla="*/ 49153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052560 w 10129520"/>
              <a:gd name="connsiteY3" fmla="*/ 49153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557258"/>
              <a:gd name="connsiteX1" fmla="*/ 74971 w 10129520"/>
              <a:gd name="connsiteY1" fmla="*/ 121920 h 1557258"/>
              <a:gd name="connsiteX2" fmla="*/ 9678629 w 10129520"/>
              <a:gd name="connsiteY2" fmla="*/ 0 h 1557258"/>
              <a:gd name="connsiteX3" fmla="*/ 9144000 w 10129520"/>
              <a:gd name="connsiteY3" fmla="*/ 522011 h 1557258"/>
              <a:gd name="connsiteX4" fmla="*/ 10129520 w 10129520"/>
              <a:gd name="connsiteY4" fmla="*/ 872687 h 1557258"/>
              <a:gd name="connsiteX5" fmla="*/ 8906469 w 10129520"/>
              <a:gd name="connsiteY5" fmla="*/ 1557258 h 1557258"/>
              <a:gd name="connsiteX6" fmla="*/ 877611 w 10129520"/>
              <a:gd name="connsiteY6" fmla="*/ 1242298 h 1557258"/>
              <a:gd name="connsiteX7" fmla="*/ 0 w 10129520"/>
              <a:gd name="connsiteY7" fmla="*/ 1075887 h 1557258"/>
              <a:gd name="connsiteX8" fmla="*/ 538480 w 10129520"/>
              <a:gd name="connsiteY8" fmla="*/ 786171 h 1557258"/>
              <a:gd name="connsiteX0" fmla="*/ 538480 w 10129520"/>
              <a:gd name="connsiteY0" fmla="*/ 786171 h 1242298"/>
              <a:gd name="connsiteX1" fmla="*/ 74971 w 10129520"/>
              <a:gd name="connsiteY1" fmla="*/ 121920 h 1242298"/>
              <a:gd name="connsiteX2" fmla="*/ 9678629 w 10129520"/>
              <a:gd name="connsiteY2" fmla="*/ 0 h 1242298"/>
              <a:gd name="connsiteX3" fmla="*/ 9144000 w 10129520"/>
              <a:gd name="connsiteY3" fmla="*/ 522011 h 1242298"/>
              <a:gd name="connsiteX4" fmla="*/ 10129520 w 10129520"/>
              <a:gd name="connsiteY4" fmla="*/ 872687 h 1242298"/>
              <a:gd name="connsiteX5" fmla="*/ 8804869 w 10129520"/>
              <a:gd name="connsiteY5" fmla="*/ 1100058 h 1242298"/>
              <a:gd name="connsiteX6" fmla="*/ 877611 w 10129520"/>
              <a:gd name="connsiteY6" fmla="*/ 1242298 h 1242298"/>
              <a:gd name="connsiteX7" fmla="*/ 0 w 10129520"/>
              <a:gd name="connsiteY7" fmla="*/ 1075887 h 1242298"/>
              <a:gd name="connsiteX8" fmla="*/ 538480 w 10129520"/>
              <a:gd name="connsiteY8" fmla="*/ 786171 h 1242298"/>
              <a:gd name="connsiteX0" fmla="*/ 538480 w 10129520"/>
              <a:gd name="connsiteY0" fmla="*/ 786171 h 1247460"/>
              <a:gd name="connsiteX1" fmla="*/ 74971 w 10129520"/>
              <a:gd name="connsiteY1" fmla="*/ 121920 h 1247460"/>
              <a:gd name="connsiteX2" fmla="*/ 9678629 w 10129520"/>
              <a:gd name="connsiteY2" fmla="*/ 0 h 1247460"/>
              <a:gd name="connsiteX3" fmla="*/ 9144000 w 10129520"/>
              <a:gd name="connsiteY3" fmla="*/ 522011 h 1247460"/>
              <a:gd name="connsiteX4" fmla="*/ 10129520 w 10129520"/>
              <a:gd name="connsiteY4" fmla="*/ 872687 h 1247460"/>
              <a:gd name="connsiteX5" fmla="*/ 8804869 w 10129520"/>
              <a:gd name="connsiteY5" fmla="*/ 1100058 h 1247460"/>
              <a:gd name="connsiteX6" fmla="*/ 877611 w 10129520"/>
              <a:gd name="connsiteY6" fmla="*/ 1242298 h 1247460"/>
              <a:gd name="connsiteX7" fmla="*/ 0 w 10129520"/>
              <a:gd name="connsiteY7" fmla="*/ 1075887 h 1247460"/>
              <a:gd name="connsiteX8" fmla="*/ 538480 w 10129520"/>
              <a:gd name="connsiteY8" fmla="*/ 786171 h 1247460"/>
              <a:gd name="connsiteX0" fmla="*/ 538480 w 10129520"/>
              <a:gd name="connsiteY0" fmla="*/ 786171 h 1247460"/>
              <a:gd name="connsiteX1" fmla="*/ 74971 w 10129520"/>
              <a:gd name="connsiteY1" fmla="*/ 121920 h 1247460"/>
              <a:gd name="connsiteX2" fmla="*/ 9678629 w 10129520"/>
              <a:gd name="connsiteY2" fmla="*/ 0 h 1247460"/>
              <a:gd name="connsiteX3" fmla="*/ 9144000 w 10129520"/>
              <a:gd name="connsiteY3" fmla="*/ 522011 h 1247460"/>
              <a:gd name="connsiteX4" fmla="*/ 10129520 w 10129520"/>
              <a:gd name="connsiteY4" fmla="*/ 872687 h 1247460"/>
              <a:gd name="connsiteX5" fmla="*/ 8804869 w 10129520"/>
              <a:gd name="connsiteY5" fmla="*/ 1100058 h 1247460"/>
              <a:gd name="connsiteX6" fmla="*/ 958891 w 10129520"/>
              <a:gd name="connsiteY6" fmla="*/ 1242298 h 1247460"/>
              <a:gd name="connsiteX7" fmla="*/ 0 w 10129520"/>
              <a:gd name="connsiteY7" fmla="*/ 1075887 h 1247460"/>
              <a:gd name="connsiteX8" fmla="*/ 538480 w 10129520"/>
              <a:gd name="connsiteY8" fmla="*/ 786171 h 1247460"/>
              <a:gd name="connsiteX0" fmla="*/ 538480 w 10129520"/>
              <a:gd name="connsiteY0" fmla="*/ 786171 h 1340773"/>
              <a:gd name="connsiteX1" fmla="*/ 74971 w 10129520"/>
              <a:gd name="connsiteY1" fmla="*/ 121920 h 1340773"/>
              <a:gd name="connsiteX2" fmla="*/ 9678629 w 10129520"/>
              <a:gd name="connsiteY2" fmla="*/ 0 h 1340773"/>
              <a:gd name="connsiteX3" fmla="*/ 9144000 w 10129520"/>
              <a:gd name="connsiteY3" fmla="*/ 522011 h 1340773"/>
              <a:gd name="connsiteX4" fmla="*/ 10129520 w 10129520"/>
              <a:gd name="connsiteY4" fmla="*/ 872687 h 1340773"/>
              <a:gd name="connsiteX5" fmla="*/ 8804869 w 10129520"/>
              <a:gd name="connsiteY5" fmla="*/ 1100058 h 1340773"/>
              <a:gd name="connsiteX6" fmla="*/ 958891 w 10129520"/>
              <a:gd name="connsiteY6" fmla="*/ 1242298 h 1340773"/>
              <a:gd name="connsiteX7" fmla="*/ 0 w 10129520"/>
              <a:gd name="connsiteY7" fmla="*/ 1075887 h 1340773"/>
              <a:gd name="connsiteX8" fmla="*/ 538480 w 10129520"/>
              <a:gd name="connsiteY8" fmla="*/ 786171 h 1340773"/>
              <a:gd name="connsiteX0" fmla="*/ 549978 w 10141018"/>
              <a:gd name="connsiteY0" fmla="*/ 786171 h 1340773"/>
              <a:gd name="connsiteX1" fmla="*/ 2649 w 10141018"/>
              <a:gd name="connsiteY1" fmla="*/ 160020 h 1340773"/>
              <a:gd name="connsiteX2" fmla="*/ 9690127 w 10141018"/>
              <a:gd name="connsiteY2" fmla="*/ 0 h 1340773"/>
              <a:gd name="connsiteX3" fmla="*/ 9155498 w 10141018"/>
              <a:gd name="connsiteY3" fmla="*/ 522011 h 1340773"/>
              <a:gd name="connsiteX4" fmla="*/ 10141018 w 10141018"/>
              <a:gd name="connsiteY4" fmla="*/ 872687 h 1340773"/>
              <a:gd name="connsiteX5" fmla="*/ 8816367 w 10141018"/>
              <a:gd name="connsiteY5" fmla="*/ 1100058 h 1340773"/>
              <a:gd name="connsiteX6" fmla="*/ 970389 w 10141018"/>
              <a:gd name="connsiteY6" fmla="*/ 1242298 h 1340773"/>
              <a:gd name="connsiteX7" fmla="*/ 11498 w 10141018"/>
              <a:gd name="connsiteY7" fmla="*/ 1075887 h 1340773"/>
              <a:gd name="connsiteX8" fmla="*/ 549978 w 10141018"/>
              <a:gd name="connsiteY8" fmla="*/ 786171 h 1340773"/>
              <a:gd name="connsiteX0" fmla="*/ 549978 w 10141018"/>
              <a:gd name="connsiteY0" fmla="*/ 786898 h 1341500"/>
              <a:gd name="connsiteX1" fmla="*/ 2649 w 10141018"/>
              <a:gd name="connsiteY1" fmla="*/ 160747 h 1341500"/>
              <a:gd name="connsiteX2" fmla="*/ 5619183 w 10141018"/>
              <a:gd name="connsiteY2" fmla="*/ 403157 h 1341500"/>
              <a:gd name="connsiteX3" fmla="*/ 9690127 w 10141018"/>
              <a:gd name="connsiteY3" fmla="*/ 727 h 1341500"/>
              <a:gd name="connsiteX4" fmla="*/ 9155498 w 10141018"/>
              <a:gd name="connsiteY4" fmla="*/ 522738 h 1341500"/>
              <a:gd name="connsiteX5" fmla="*/ 10141018 w 10141018"/>
              <a:gd name="connsiteY5" fmla="*/ 873414 h 1341500"/>
              <a:gd name="connsiteX6" fmla="*/ 8816367 w 10141018"/>
              <a:gd name="connsiteY6" fmla="*/ 1100785 h 1341500"/>
              <a:gd name="connsiteX7" fmla="*/ 970389 w 10141018"/>
              <a:gd name="connsiteY7" fmla="*/ 1243025 h 1341500"/>
              <a:gd name="connsiteX8" fmla="*/ 11498 w 10141018"/>
              <a:gd name="connsiteY8" fmla="*/ 1076614 h 1341500"/>
              <a:gd name="connsiteX9" fmla="*/ 549978 w 10141018"/>
              <a:gd name="connsiteY9" fmla="*/ 786898 h 1341500"/>
              <a:gd name="connsiteX0" fmla="*/ 549978 w 10141018"/>
              <a:gd name="connsiteY0" fmla="*/ 787007 h 1341609"/>
              <a:gd name="connsiteX1" fmla="*/ 2649 w 10141018"/>
              <a:gd name="connsiteY1" fmla="*/ 160856 h 1341609"/>
              <a:gd name="connsiteX2" fmla="*/ 5657283 w 10141018"/>
              <a:gd name="connsiteY2" fmla="*/ 349926 h 1341609"/>
              <a:gd name="connsiteX3" fmla="*/ 9690127 w 10141018"/>
              <a:gd name="connsiteY3" fmla="*/ 836 h 1341609"/>
              <a:gd name="connsiteX4" fmla="*/ 9155498 w 10141018"/>
              <a:gd name="connsiteY4" fmla="*/ 522847 h 1341609"/>
              <a:gd name="connsiteX5" fmla="*/ 10141018 w 10141018"/>
              <a:gd name="connsiteY5" fmla="*/ 873523 h 1341609"/>
              <a:gd name="connsiteX6" fmla="*/ 8816367 w 10141018"/>
              <a:gd name="connsiteY6" fmla="*/ 1100894 h 1341609"/>
              <a:gd name="connsiteX7" fmla="*/ 970389 w 10141018"/>
              <a:gd name="connsiteY7" fmla="*/ 1243134 h 1341609"/>
              <a:gd name="connsiteX8" fmla="*/ 11498 w 10141018"/>
              <a:gd name="connsiteY8" fmla="*/ 1076723 h 1341609"/>
              <a:gd name="connsiteX9" fmla="*/ 549978 w 10141018"/>
              <a:gd name="connsiteY9" fmla="*/ 787007 h 1341609"/>
              <a:gd name="connsiteX0" fmla="*/ 549978 w 10141018"/>
              <a:gd name="connsiteY0" fmla="*/ 787007 h 1341609"/>
              <a:gd name="connsiteX1" fmla="*/ 2649 w 10141018"/>
              <a:gd name="connsiteY1" fmla="*/ 160856 h 1341609"/>
              <a:gd name="connsiteX2" fmla="*/ 5657283 w 10141018"/>
              <a:gd name="connsiteY2" fmla="*/ 349926 h 1341609"/>
              <a:gd name="connsiteX3" fmla="*/ 9690127 w 10141018"/>
              <a:gd name="connsiteY3" fmla="*/ 836 h 1341609"/>
              <a:gd name="connsiteX4" fmla="*/ 9155498 w 10141018"/>
              <a:gd name="connsiteY4" fmla="*/ 522847 h 1341609"/>
              <a:gd name="connsiteX5" fmla="*/ 10141018 w 10141018"/>
              <a:gd name="connsiteY5" fmla="*/ 873523 h 1341609"/>
              <a:gd name="connsiteX6" fmla="*/ 8816367 w 10141018"/>
              <a:gd name="connsiteY6" fmla="*/ 1100894 h 1341609"/>
              <a:gd name="connsiteX7" fmla="*/ 970389 w 10141018"/>
              <a:gd name="connsiteY7" fmla="*/ 1243134 h 1341609"/>
              <a:gd name="connsiteX8" fmla="*/ 11498 w 10141018"/>
              <a:gd name="connsiteY8" fmla="*/ 1076723 h 1341609"/>
              <a:gd name="connsiteX9" fmla="*/ 549978 w 10141018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47329 w 10138369"/>
              <a:gd name="connsiteY0" fmla="*/ 7870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47329 w 10138369"/>
              <a:gd name="connsiteY9" fmla="*/ 787007 h 1341609"/>
              <a:gd name="connsiteX0" fmla="*/ 539709 w 10138369"/>
              <a:gd name="connsiteY0" fmla="*/ 748907 h 1341609"/>
              <a:gd name="connsiteX1" fmla="*/ 0 w 10138369"/>
              <a:gd name="connsiteY1" fmla="*/ 160856 h 1341609"/>
              <a:gd name="connsiteX2" fmla="*/ 5654634 w 10138369"/>
              <a:gd name="connsiteY2" fmla="*/ 349926 h 1341609"/>
              <a:gd name="connsiteX3" fmla="*/ 9687478 w 10138369"/>
              <a:gd name="connsiteY3" fmla="*/ 836 h 1341609"/>
              <a:gd name="connsiteX4" fmla="*/ 9152849 w 10138369"/>
              <a:gd name="connsiteY4" fmla="*/ 522847 h 1341609"/>
              <a:gd name="connsiteX5" fmla="*/ 10138369 w 10138369"/>
              <a:gd name="connsiteY5" fmla="*/ 873523 h 1341609"/>
              <a:gd name="connsiteX6" fmla="*/ 8813718 w 10138369"/>
              <a:gd name="connsiteY6" fmla="*/ 1100894 h 1341609"/>
              <a:gd name="connsiteX7" fmla="*/ 967740 w 10138369"/>
              <a:gd name="connsiteY7" fmla="*/ 1243134 h 1341609"/>
              <a:gd name="connsiteX8" fmla="*/ 8849 w 10138369"/>
              <a:gd name="connsiteY8" fmla="*/ 1076723 h 1341609"/>
              <a:gd name="connsiteX9" fmla="*/ 539709 w 10138369"/>
              <a:gd name="connsiteY9" fmla="*/ 748907 h 1341609"/>
              <a:gd name="connsiteX0" fmla="*/ 539709 w 10138369"/>
              <a:gd name="connsiteY0" fmla="*/ 764113 h 1356815"/>
              <a:gd name="connsiteX1" fmla="*/ 0 w 10138369"/>
              <a:gd name="connsiteY1" fmla="*/ 176062 h 1356815"/>
              <a:gd name="connsiteX2" fmla="*/ 5654634 w 10138369"/>
              <a:gd name="connsiteY2" fmla="*/ 365132 h 1356815"/>
              <a:gd name="connsiteX3" fmla="*/ 9573178 w 10138369"/>
              <a:gd name="connsiteY3" fmla="*/ 802 h 1356815"/>
              <a:gd name="connsiteX4" fmla="*/ 9152849 w 10138369"/>
              <a:gd name="connsiteY4" fmla="*/ 538053 h 1356815"/>
              <a:gd name="connsiteX5" fmla="*/ 10138369 w 10138369"/>
              <a:gd name="connsiteY5" fmla="*/ 888729 h 1356815"/>
              <a:gd name="connsiteX6" fmla="*/ 8813718 w 10138369"/>
              <a:gd name="connsiteY6" fmla="*/ 1116100 h 1356815"/>
              <a:gd name="connsiteX7" fmla="*/ 967740 w 10138369"/>
              <a:gd name="connsiteY7" fmla="*/ 1258340 h 1356815"/>
              <a:gd name="connsiteX8" fmla="*/ 8849 w 10138369"/>
              <a:gd name="connsiteY8" fmla="*/ 1091929 h 1356815"/>
              <a:gd name="connsiteX9" fmla="*/ 539709 w 10138369"/>
              <a:gd name="connsiteY9" fmla="*/ 764113 h 1356815"/>
              <a:gd name="connsiteX0" fmla="*/ 539709 w 10138369"/>
              <a:gd name="connsiteY0" fmla="*/ 763311 h 1356013"/>
              <a:gd name="connsiteX1" fmla="*/ 0 w 10138369"/>
              <a:gd name="connsiteY1" fmla="*/ 175260 h 1356013"/>
              <a:gd name="connsiteX2" fmla="*/ 5654634 w 10138369"/>
              <a:gd name="connsiteY2" fmla="*/ 364330 h 1356013"/>
              <a:gd name="connsiteX3" fmla="*/ 9573178 w 10138369"/>
              <a:gd name="connsiteY3" fmla="*/ 0 h 1356013"/>
              <a:gd name="connsiteX4" fmla="*/ 9152849 w 10138369"/>
              <a:gd name="connsiteY4" fmla="*/ 537251 h 1356013"/>
              <a:gd name="connsiteX5" fmla="*/ 10138369 w 10138369"/>
              <a:gd name="connsiteY5" fmla="*/ 887927 h 1356013"/>
              <a:gd name="connsiteX6" fmla="*/ 8813718 w 10138369"/>
              <a:gd name="connsiteY6" fmla="*/ 1115298 h 1356013"/>
              <a:gd name="connsiteX7" fmla="*/ 967740 w 10138369"/>
              <a:gd name="connsiteY7" fmla="*/ 1257538 h 1356013"/>
              <a:gd name="connsiteX8" fmla="*/ 8849 w 10138369"/>
              <a:gd name="connsiteY8" fmla="*/ 1091127 h 1356013"/>
              <a:gd name="connsiteX9" fmla="*/ 539709 w 10138369"/>
              <a:gd name="connsiteY9" fmla="*/ 763311 h 1356013"/>
              <a:gd name="connsiteX0" fmla="*/ 539709 w 10138369"/>
              <a:gd name="connsiteY0" fmla="*/ 763311 h 1356013"/>
              <a:gd name="connsiteX1" fmla="*/ 0 w 10138369"/>
              <a:gd name="connsiteY1" fmla="*/ 175260 h 1356013"/>
              <a:gd name="connsiteX2" fmla="*/ 5654634 w 10138369"/>
              <a:gd name="connsiteY2" fmla="*/ 364330 h 1356013"/>
              <a:gd name="connsiteX3" fmla="*/ 9573178 w 10138369"/>
              <a:gd name="connsiteY3" fmla="*/ 0 h 1356013"/>
              <a:gd name="connsiteX4" fmla="*/ 9152849 w 10138369"/>
              <a:gd name="connsiteY4" fmla="*/ 537251 h 1356013"/>
              <a:gd name="connsiteX5" fmla="*/ 10138369 w 10138369"/>
              <a:gd name="connsiteY5" fmla="*/ 887927 h 1356013"/>
              <a:gd name="connsiteX6" fmla="*/ 8813718 w 10138369"/>
              <a:gd name="connsiteY6" fmla="*/ 1115298 h 1356013"/>
              <a:gd name="connsiteX7" fmla="*/ 967740 w 10138369"/>
              <a:gd name="connsiteY7" fmla="*/ 1257538 h 1356013"/>
              <a:gd name="connsiteX8" fmla="*/ 8849 w 10138369"/>
              <a:gd name="connsiteY8" fmla="*/ 1091127 h 1356013"/>
              <a:gd name="connsiteX9" fmla="*/ 539709 w 10138369"/>
              <a:gd name="connsiteY9" fmla="*/ 763311 h 13560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539709 w 10138369"/>
              <a:gd name="connsiteY0" fmla="*/ 725211 h 1317913"/>
              <a:gd name="connsiteX1" fmla="*/ 0 w 10138369"/>
              <a:gd name="connsiteY1" fmla="*/ 137160 h 1317913"/>
              <a:gd name="connsiteX2" fmla="*/ 5654634 w 10138369"/>
              <a:gd name="connsiteY2" fmla="*/ 326230 h 1317913"/>
              <a:gd name="connsiteX3" fmla="*/ 9588418 w 10138369"/>
              <a:gd name="connsiteY3" fmla="*/ 0 h 1317913"/>
              <a:gd name="connsiteX4" fmla="*/ 9152849 w 10138369"/>
              <a:gd name="connsiteY4" fmla="*/ 499151 h 1317913"/>
              <a:gd name="connsiteX5" fmla="*/ 10138369 w 10138369"/>
              <a:gd name="connsiteY5" fmla="*/ 849827 h 1317913"/>
              <a:gd name="connsiteX6" fmla="*/ 8813718 w 10138369"/>
              <a:gd name="connsiteY6" fmla="*/ 1077198 h 1317913"/>
              <a:gd name="connsiteX7" fmla="*/ 967740 w 10138369"/>
              <a:gd name="connsiteY7" fmla="*/ 1219438 h 1317913"/>
              <a:gd name="connsiteX8" fmla="*/ 8849 w 10138369"/>
              <a:gd name="connsiteY8" fmla="*/ 1053027 h 1317913"/>
              <a:gd name="connsiteX9" fmla="*/ 539709 w 101383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2623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317913"/>
              <a:gd name="connsiteX1" fmla="*/ 0 w 10214569"/>
              <a:gd name="connsiteY1" fmla="*/ 144780 h 1317913"/>
              <a:gd name="connsiteX2" fmla="*/ 5730834 w 10214569"/>
              <a:gd name="connsiteY2" fmla="*/ 394810 h 1317913"/>
              <a:gd name="connsiteX3" fmla="*/ 9664618 w 10214569"/>
              <a:gd name="connsiteY3" fmla="*/ 0 h 1317913"/>
              <a:gd name="connsiteX4" fmla="*/ 9229049 w 10214569"/>
              <a:gd name="connsiteY4" fmla="*/ 499151 h 1317913"/>
              <a:gd name="connsiteX5" fmla="*/ 10214569 w 10214569"/>
              <a:gd name="connsiteY5" fmla="*/ 849827 h 1317913"/>
              <a:gd name="connsiteX6" fmla="*/ 8889918 w 10214569"/>
              <a:gd name="connsiteY6" fmla="*/ 1077198 h 1317913"/>
              <a:gd name="connsiteX7" fmla="*/ 1043940 w 10214569"/>
              <a:gd name="connsiteY7" fmla="*/ 1219438 h 1317913"/>
              <a:gd name="connsiteX8" fmla="*/ 85049 w 10214569"/>
              <a:gd name="connsiteY8" fmla="*/ 1053027 h 1317913"/>
              <a:gd name="connsiteX9" fmla="*/ 615909 w 10214569"/>
              <a:gd name="connsiteY9" fmla="*/ 725211 h 1317913"/>
              <a:gd name="connsiteX0" fmla="*/ 615909 w 10214569"/>
              <a:gd name="connsiteY0" fmla="*/ 725211 h 1286351"/>
              <a:gd name="connsiteX1" fmla="*/ 0 w 10214569"/>
              <a:gd name="connsiteY1" fmla="*/ 144780 h 1286351"/>
              <a:gd name="connsiteX2" fmla="*/ 5730834 w 10214569"/>
              <a:gd name="connsiteY2" fmla="*/ 394810 h 1286351"/>
              <a:gd name="connsiteX3" fmla="*/ 9664618 w 10214569"/>
              <a:gd name="connsiteY3" fmla="*/ 0 h 1286351"/>
              <a:gd name="connsiteX4" fmla="*/ 9229049 w 10214569"/>
              <a:gd name="connsiteY4" fmla="*/ 499151 h 1286351"/>
              <a:gd name="connsiteX5" fmla="*/ 10214569 w 10214569"/>
              <a:gd name="connsiteY5" fmla="*/ 849827 h 1286351"/>
              <a:gd name="connsiteX6" fmla="*/ 8889918 w 10214569"/>
              <a:gd name="connsiteY6" fmla="*/ 1077198 h 1286351"/>
              <a:gd name="connsiteX7" fmla="*/ 5205054 w 10214569"/>
              <a:gd name="connsiteY7" fmla="*/ 1286351 h 1286351"/>
              <a:gd name="connsiteX8" fmla="*/ 1043940 w 10214569"/>
              <a:gd name="connsiteY8" fmla="*/ 1219438 h 1286351"/>
              <a:gd name="connsiteX9" fmla="*/ 85049 w 10214569"/>
              <a:gd name="connsiteY9" fmla="*/ 1053027 h 1286351"/>
              <a:gd name="connsiteX10" fmla="*/ 615909 w 10214569"/>
              <a:gd name="connsiteY10" fmla="*/ 725211 h 1286351"/>
              <a:gd name="connsiteX0" fmla="*/ 615909 w 10214569"/>
              <a:gd name="connsiteY0" fmla="*/ 725211 h 1296445"/>
              <a:gd name="connsiteX1" fmla="*/ 0 w 10214569"/>
              <a:gd name="connsiteY1" fmla="*/ 144780 h 1296445"/>
              <a:gd name="connsiteX2" fmla="*/ 5730834 w 10214569"/>
              <a:gd name="connsiteY2" fmla="*/ 394810 h 1296445"/>
              <a:gd name="connsiteX3" fmla="*/ 9664618 w 10214569"/>
              <a:gd name="connsiteY3" fmla="*/ 0 h 1296445"/>
              <a:gd name="connsiteX4" fmla="*/ 9229049 w 10214569"/>
              <a:gd name="connsiteY4" fmla="*/ 499151 h 1296445"/>
              <a:gd name="connsiteX5" fmla="*/ 10214569 w 10214569"/>
              <a:gd name="connsiteY5" fmla="*/ 849827 h 1296445"/>
              <a:gd name="connsiteX6" fmla="*/ 8889918 w 10214569"/>
              <a:gd name="connsiteY6" fmla="*/ 1077198 h 1296445"/>
              <a:gd name="connsiteX7" fmla="*/ 5205054 w 10214569"/>
              <a:gd name="connsiteY7" fmla="*/ 1286351 h 1296445"/>
              <a:gd name="connsiteX8" fmla="*/ 1043940 w 10214569"/>
              <a:gd name="connsiteY8" fmla="*/ 1219438 h 1296445"/>
              <a:gd name="connsiteX9" fmla="*/ 85049 w 10214569"/>
              <a:gd name="connsiteY9" fmla="*/ 1053027 h 1296445"/>
              <a:gd name="connsiteX10" fmla="*/ 615909 w 10214569"/>
              <a:gd name="connsiteY10" fmla="*/ 725211 h 1296445"/>
              <a:gd name="connsiteX0" fmla="*/ 615909 w 10214569"/>
              <a:gd name="connsiteY0" fmla="*/ 725211 h 1296445"/>
              <a:gd name="connsiteX1" fmla="*/ 0 w 10214569"/>
              <a:gd name="connsiteY1" fmla="*/ 144780 h 1296445"/>
              <a:gd name="connsiteX2" fmla="*/ 5730834 w 10214569"/>
              <a:gd name="connsiteY2" fmla="*/ 394810 h 1296445"/>
              <a:gd name="connsiteX3" fmla="*/ 9664618 w 10214569"/>
              <a:gd name="connsiteY3" fmla="*/ 0 h 1296445"/>
              <a:gd name="connsiteX4" fmla="*/ 9229049 w 10214569"/>
              <a:gd name="connsiteY4" fmla="*/ 499151 h 1296445"/>
              <a:gd name="connsiteX5" fmla="*/ 10214569 w 10214569"/>
              <a:gd name="connsiteY5" fmla="*/ 849827 h 1296445"/>
              <a:gd name="connsiteX6" fmla="*/ 8889918 w 10214569"/>
              <a:gd name="connsiteY6" fmla="*/ 1077198 h 1296445"/>
              <a:gd name="connsiteX7" fmla="*/ 5205054 w 10214569"/>
              <a:gd name="connsiteY7" fmla="*/ 1286351 h 1296445"/>
              <a:gd name="connsiteX8" fmla="*/ 1043940 w 10214569"/>
              <a:gd name="connsiteY8" fmla="*/ 1219438 h 1296445"/>
              <a:gd name="connsiteX9" fmla="*/ 85049 w 10214569"/>
              <a:gd name="connsiteY9" fmla="*/ 1053027 h 1296445"/>
              <a:gd name="connsiteX10" fmla="*/ 615909 w 10214569"/>
              <a:gd name="connsiteY10" fmla="*/ 725211 h 1296445"/>
              <a:gd name="connsiteX0" fmla="*/ 615909 w 10214569"/>
              <a:gd name="connsiteY0" fmla="*/ 725211 h 1251663"/>
              <a:gd name="connsiteX1" fmla="*/ 0 w 10214569"/>
              <a:gd name="connsiteY1" fmla="*/ 144780 h 1251663"/>
              <a:gd name="connsiteX2" fmla="*/ 5730834 w 10214569"/>
              <a:gd name="connsiteY2" fmla="*/ 394810 h 1251663"/>
              <a:gd name="connsiteX3" fmla="*/ 9664618 w 10214569"/>
              <a:gd name="connsiteY3" fmla="*/ 0 h 1251663"/>
              <a:gd name="connsiteX4" fmla="*/ 9229049 w 10214569"/>
              <a:gd name="connsiteY4" fmla="*/ 499151 h 1251663"/>
              <a:gd name="connsiteX5" fmla="*/ 10214569 w 10214569"/>
              <a:gd name="connsiteY5" fmla="*/ 849827 h 1251663"/>
              <a:gd name="connsiteX6" fmla="*/ 8889918 w 10214569"/>
              <a:gd name="connsiteY6" fmla="*/ 1077198 h 1251663"/>
              <a:gd name="connsiteX7" fmla="*/ 5288874 w 10214569"/>
              <a:gd name="connsiteY7" fmla="*/ 1233011 h 1251663"/>
              <a:gd name="connsiteX8" fmla="*/ 1043940 w 10214569"/>
              <a:gd name="connsiteY8" fmla="*/ 1219438 h 1251663"/>
              <a:gd name="connsiteX9" fmla="*/ 85049 w 10214569"/>
              <a:gd name="connsiteY9" fmla="*/ 1053027 h 1251663"/>
              <a:gd name="connsiteX10" fmla="*/ 615909 w 10214569"/>
              <a:gd name="connsiteY10" fmla="*/ 725211 h 1251663"/>
              <a:gd name="connsiteX0" fmla="*/ 615909 w 10214569"/>
              <a:gd name="connsiteY0" fmla="*/ 725211 h 1324451"/>
              <a:gd name="connsiteX1" fmla="*/ 0 w 10214569"/>
              <a:gd name="connsiteY1" fmla="*/ 144780 h 1324451"/>
              <a:gd name="connsiteX2" fmla="*/ 5730834 w 10214569"/>
              <a:gd name="connsiteY2" fmla="*/ 394810 h 1324451"/>
              <a:gd name="connsiteX3" fmla="*/ 9664618 w 10214569"/>
              <a:gd name="connsiteY3" fmla="*/ 0 h 1324451"/>
              <a:gd name="connsiteX4" fmla="*/ 9229049 w 10214569"/>
              <a:gd name="connsiteY4" fmla="*/ 499151 h 1324451"/>
              <a:gd name="connsiteX5" fmla="*/ 10214569 w 10214569"/>
              <a:gd name="connsiteY5" fmla="*/ 849827 h 1324451"/>
              <a:gd name="connsiteX6" fmla="*/ 8889918 w 10214569"/>
              <a:gd name="connsiteY6" fmla="*/ 1077198 h 1324451"/>
              <a:gd name="connsiteX7" fmla="*/ 5220294 w 10214569"/>
              <a:gd name="connsiteY7" fmla="*/ 1324451 h 1324451"/>
              <a:gd name="connsiteX8" fmla="*/ 1043940 w 10214569"/>
              <a:gd name="connsiteY8" fmla="*/ 1219438 h 1324451"/>
              <a:gd name="connsiteX9" fmla="*/ 85049 w 10214569"/>
              <a:gd name="connsiteY9" fmla="*/ 1053027 h 1324451"/>
              <a:gd name="connsiteX10" fmla="*/ 615909 w 10214569"/>
              <a:gd name="connsiteY10" fmla="*/ 725211 h 1324451"/>
              <a:gd name="connsiteX0" fmla="*/ 615909 w 10214569"/>
              <a:gd name="connsiteY0" fmla="*/ 782473 h 1381713"/>
              <a:gd name="connsiteX1" fmla="*/ 0 w 10214569"/>
              <a:gd name="connsiteY1" fmla="*/ 202042 h 1381713"/>
              <a:gd name="connsiteX2" fmla="*/ 5730834 w 10214569"/>
              <a:gd name="connsiteY2" fmla="*/ 452072 h 1381713"/>
              <a:gd name="connsiteX3" fmla="*/ 9644842 w 10214569"/>
              <a:gd name="connsiteY3" fmla="*/ 0 h 1381713"/>
              <a:gd name="connsiteX4" fmla="*/ 9229049 w 10214569"/>
              <a:gd name="connsiteY4" fmla="*/ 556413 h 1381713"/>
              <a:gd name="connsiteX5" fmla="*/ 10214569 w 10214569"/>
              <a:gd name="connsiteY5" fmla="*/ 907089 h 1381713"/>
              <a:gd name="connsiteX6" fmla="*/ 8889918 w 10214569"/>
              <a:gd name="connsiteY6" fmla="*/ 1134460 h 1381713"/>
              <a:gd name="connsiteX7" fmla="*/ 5220294 w 10214569"/>
              <a:gd name="connsiteY7" fmla="*/ 1381713 h 1381713"/>
              <a:gd name="connsiteX8" fmla="*/ 1043940 w 10214569"/>
              <a:gd name="connsiteY8" fmla="*/ 1276700 h 1381713"/>
              <a:gd name="connsiteX9" fmla="*/ 85049 w 10214569"/>
              <a:gd name="connsiteY9" fmla="*/ 1110289 h 1381713"/>
              <a:gd name="connsiteX10" fmla="*/ 615909 w 10214569"/>
              <a:gd name="connsiteY10" fmla="*/ 782473 h 1381713"/>
              <a:gd name="connsiteX0" fmla="*/ 615909 w 10214569"/>
              <a:gd name="connsiteY0" fmla="*/ 782473 h 1381713"/>
              <a:gd name="connsiteX1" fmla="*/ 0 w 10214569"/>
              <a:gd name="connsiteY1" fmla="*/ 202042 h 1381713"/>
              <a:gd name="connsiteX2" fmla="*/ 5730834 w 10214569"/>
              <a:gd name="connsiteY2" fmla="*/ 452072 h 1381713"/>
              <a:gd name="connsiteX3" fmla="*/ 9644842 w 10214569"/>
              <a:gd name="connsiteY3" fmla="*/ 0 h 1381713"/>
              <a:gd name="connsiteX4" fmla="*/ 9229049 w 10214569"/>
              <a:gd name="connsiteY4" fmla="*/ 556413 h 1381713"/>
              <a:gd name="connsiteX5" fmla="*/ 10214569 w 10214569"/>
              <a:gd name="connsiteY5" fmla="*/ 907089 h 1381713"/>
              <a:gd name="connsiteX6" fmla="*/ 8889918 w 10214569"/>
              <a:gd name="connsiteY6" fmla="*/ 1134460 h 1381713"/>
              <a:gd name="connsiteX7" fmla="*/ 5220294 w 10214569"/>
              <a:gd name="connsiteY7" fmla="*/ 1381713 h 1381713"/>
              <a:gd name="connsiteX8" fmla="*/ 1043940 w 10214569"/>
              <a:gd name="connsiteY8" fmla="*/ 1276700 h 1381713"/>
              <a:gd name="connsiteX9" fmla="*/ 85049 w 10214569"/>
              <a:gd name="connsiteY9" fmla="*/ 1110289 h 1381713"/>
              <a:gd name="connsiteX10" fmla="*/ 615909 w 10214569"/>
              <a:gd name="connsiteY10" fmla="*/ 782473 h 1381713"/>
              <a:gd name="connsiteX0" fmla="*/ 615909 w 10214569"/>
              <a:gd name="connsiteY0" fmla="*/ 782473 h 1381713"/>
              <a:gd name="connsiteX1" fmla="*/ 0 w 10214569"/>
              <a:gd name="connsiteY1" fmla="*/ 202042 h 1381713"/>
              <a:gd name="connsiteX2" fmla="*/ 5730834 w 10214569"/>
              <a:gd name="connsiteY2" fmla="*/ 452072 h 1381713"/>
              <a:gd name="connsiteX3" fmla="*/ 9644842 w 10214569"/>
              <a:gd name="connsiteY3" fmla="*/ 0 h 1381713"/>
              <a:gd name="connsiteX4" fmla="*/ 9169720 w 10214569"/>
              <a:gd name="connsiteY4" fmla="*/ 582441 h 1381713"/>
              <a:gd name="connsiteX5" fmla="*/ 10214569 w 10214569"/>
              <a:gd name="connsiteY5" fmla="*/ 907089 h 1381713"/>
              <a:gd name="connsiteX6" fmla="*/ 8889918 w 10214569"/>
              <a:gd name="connsiteY6" fmla="*/ 1134460 h 1381713"/>
              <a:gd name="connsiteX7" fmla="*/ 5220294 w 10214569"/>
              <a:gd name="connsiteY7" fmla="*/ 1381713 h 1381713"/>
              <a:gd name="connsiteX8" fmla="*/ 1043940 w 10214569"/>
              <a:gd name="connsiteY8" fmla="*/ 1276700 h 1381713"/>
              <a:gd name="connsiteX9" fmla="*/ 85049 w 10214569"/>
              <a:gd name="connsiteY9" fmla="*/ 1110289 h 1381713"/>
              <a:gd name="connsiteX10" fmla="*/ 615909 w 10214569"/>
              <a:gd name="connsiteY10" fmla="*/ 782473 h 1381713"/>
              <a:gd name="connsiteX0" fmla="*/ 615909 w 10214569"/>
              <a:gd name="connsiteY0" fmla="*/ 782473 h 1381713"/>
              <a:gd name="connsiteX1" fmla="*/ 0 w 10214569"/>
              <a:gd name="connsiteY1" fmla="*/ 202042 h 1381713"/>
              <a:gd name="connsiteX2" fmla="*/ 5730834 w 10214569"/>
              <a:gd name="connsiteY2" fmla="*/ 452072 h 1381713"/>
              <a:gd name="connsiteX3" fmla="*/ 9644842 w 10214569"/>
              <a:gd name="connsiteY3" fmla="*/ 0 h 1381713"/>
              <a:gd name="connsiteX4" fmla="*/ 9169720 w 10214569"/>
              <a:gd name="connsiteY4" fmla="*/ 582441 h 1381713"/>
              <a:gd name="connsiteX5" fmla="*/ 10214569 w 10214569"/>
              <a:gd name="connsiteY5" fmla="*/ 907089 h 1381713"/>
              <a:gd name="connsiteX6" fmla="*/ 8889918 w 10214569"/>
              <a:gd name="connsiteY6" fmla="*/ 1134460 h 1381713"/>
              <a:gd name="connsiteX7" fmla="*/ 5220294 w 10214569"/>
              <a:gd name="connsiteY7" fmla="*/ 1381713 h 1381713"/>
              <a:gd name="connsiteX8" fmla="*/ 1043940 w 10214569"/>
              <a:gd name="connsiteY8" fmla="*/ 1276700 h 1381713"/>
              <a:gd name="connsiteX9" fmla="*/ 35608 w 10214569"/>
              <a:gd name="connsiteY9" fmla="*/ 1167550 h 1381713"/>
              <a:gd name="connsiteX10" fmla="*/ 615909 w 10214569"/>
              <a:gd name="connsiteY10" fmla="*/ 782473 h 1381713"/>
              <a:gd name="connsiteX0" fmla="*/ 615909 w 10214569"/>
              <a:gd name="connsiteY0" fmla="*/ 782473 h 1412946"/>
              <a:gd name="connsiteX1" fmla="*/ 0 w 10214569"/>
              <a:gd name="connsiteY1" fmla="*/ 202042 h 1412946"/>
              <a:gd name="connsiteX2" fmla="*/ 5730834 w 10214569"/>
              <a:gd name="connsiteY2" fmla="*/ 452072 h 1412946"/>
              <a:gd name="connsiteX3" fmla="*/ 9644842 w 10214569"/>
              <a:gd name="connsiteY3" fmla="*/ 0 h 1412946"/>
              <a:gd name="connsiteX4" fmla="*/ 9169720 w 10214569"/>
              <a:gd name="connsiteY4" fmla="*/ 582441 h 1412946"/>
              <a:gd name="connsiteX5" fmla="*/ 10214569 w 10214569"/>
              <a:gd name="connsiteY5" fmla="*/ 907089 h 1412946"/>
              <a:gd name="connsiteX6" fmla="*/ 8889918 w 10214569"/>
              <a:gd name="connsiteY6" fmla="*/ 1134460 h 1412946"/>
              <a:gd name="connsiteX7" fmla="*/ 5071972 w 10214569"/>
              <a:gd name="connsiteY7" fmla="*/ 1412946 h 1412946"/>
              <a:gd name="connsiteX8" fmla="*/ 1043940 w 10214569"/>
              <a:gd name="connsiteY8" fmla="*/ 1276700 h 1412946"/>
              <a:gd name="connsiteX9" fmla="*/ 35608 w 10214569"/>
              <a:gd name="connsiteY9" fmla="*/ 1167550 h 1412946"/>
              <a:gd name="connsiteX10" fmla="*/ 615909 w 10214569"/>
              <a:gd name="connsiteY10" fmla="*/ 782473 h 1412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4569" h="1412946">
                <a:moveTo>
                  <a:pt x="615909" y="782473"/>
                </a:moveTo>
                <a:cubicBezTo>
                  <a:pt x="615909" y="735456"/>
                  <a:pt x="417803" y="438262"/>
                  <a:pt x="0" y="202042"/>
                </a:cubicBezTo>
                <a:cubicBezTo>
                  <a:pt x="425767" y="199045"/>
                  <a:pt x="4116254" y="478742"/>
                  <a:pt x="5730834" y="452072"/>
                </a:cubicBezTo>
                <a:cubicBezTo>
                  <a:pt x="7345414" y="425402"/>
                  <a:pt x="9055456" y="117230"/>
                  <a:pt x="9644842" y="0"/>
                </a:cubicBezTo>
                <a:cubicBezTo>
                  <a:pt x="9115008" y="545695"/>
                  <a:pt x="9169720" y="535424"/>
                  <a:pt x="9169720" y="582441"/>
                </a:cubicBezTo>
                <a:cubicBezTo>
                  <a:pt x="9315347" y="739973"/>
                  <a:pt x="9591422" y="830837"/>
                  <a:pt x="10214569" y="907089"/>
                </a:cubicBezTo>
                <a:cubicBezTo>
                  <a:pt x="10214569" y="954106"/>
                  <a:pt x="8936935" y="1134460"/>
                  <a:pt x="8889918" y="1134460"/>
                </a:cubicBezTo>
                <a:cubicBezTo>
                  <a:pt x="8054999" y="1207214"/>
                  <a:pt x="6463455" y="1358759"/>
                  <a:pt x="5071972" y="1412946"/>
                </a:cubicBezTo>
                <a:lnTo>
                  <a:pt x="1043940" y="1276700"/>
                </a:lnTo>
                <a:cubicBezTo>
                  <a:pt x="996923" y="1276700"/>
                  <a:pt x="35608" y="1214567"/>
                  <a:pt x="35608" y="1167550"/>
                </a:cubicBezTo>
                <a:cubicBezTo>
                  <a:pt x="215101" y="1070978"/>
                  <a:pt x="535476" y="955245"/>
                  <a:pt x="615909" y="782473"/>
                </a:cubicBezTo>
                <a:close/>
              </a:path>
            </a:pathLst>
          </a:custGeom>
          <a:solidFill>
            <a:srgbClr val="FFEAAF"/>
          </a:solidFill>
          <a:ln w="69850">
            <a:noFill/>
          </a:ln>
        </p:spPr>
        <p:txBody>
          <a:bodyPr wrap="square" rtlCol="0" anchor="ctr" anchorCtr="0">
            <a:noAutofit/>
          </a:bodyPr>
          <a:lstStyle/>
          <a:p>
            <a:pPr algn="ctr"/>
            <a:endParaRPr lang="hu-HU" sz="2000" dirty="0"/>
          </a:p>
          <a:p>
            <a:pPr algn="ctr"/>
            <a:endParaRPr lang="hu-HU" sz="2000" dirty="0"/>
          </a:p>
          <a:p>
            <a:pPr algn="ctr"/>
            <a:endParaRPr lang="hu-HU" sz="2000" dirty="0"/>
          </a:p>
          <a:p>
            <a:pPr algn="ctr"/>
            <a:endParaRPr lang="hu-HU" sz="2000" dirty="0"/>
          </a:p>
          <a:p>
            <a:pPr algn="ctr"/>
            <a:r>
              <a:rPr lang="hu-HU" sz="2000" dirty="0"/>
              <a:t> </a:t>
            </a:r>
          </a:p>
        </p:txBody>
      </p:sp>
      <p:sp>
        <p:nvSpPr>
          <p:cNvPr id="17" name="Ellipszis 16"/>
          <p:cNvSpPr/>
          <p:nvPr/>
        </p:nvSpPr>
        <p:spPr>
          <a:xfrm>
            <a:off x="6103757" y="807628"/>
            <a:ext cx="133816" cy="133816"/>
          </a:xfrm>
          <a:prstGeom prst="ellipse">
            <a:avLst/>
          </a:prstGeom>
          <a:solidFill>
            <a:srgbClr val="EF7F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8" name="Ellipszis 17"/>
          <p:cNvSpPr/>
          <p:nvPr/>
        </p:nvSpPr>
        <p:spPr>
          <a:xfrm>
            <a:off x="6103757" y="1251740"/>
            <a:ext cx="133816" cy="133816"/>
          </a:xfrm>
          <a:prstGeom prst="ellipse">
            <a:avLst/>
          </a:prstGeom>
          <a:solidFill>
            <a:srgbClr val="EF7F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9" name="Ellipszis 18"/>
          <p:cNvSpPr/>
          <p:nvPr/>
        </p:nvSpPr>
        <p:spPr>
          <a:xfrm>
            <a:off x="6103757" y="1695852"/>
            <a:ext cx="133816" cy="133816"/>
          </a:xfrm>
          <a:prstGeom prst="ellipse">
            <a:avLst/>
          </a:prstGeom>
          <a:solidFill>
            <a:srgbClr val="EF7F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0" name="Ellipszis 19"/>
          <p:cNvSpPr/>
          <p:nvPr/>
        </p:nvSpPr>
        <p:spPr>
          <a:xfrm>
            <a:off x="6103757" y="5613287"/>
            <a:ext cx="133816" cy="133816"/>
          </a:xfrm>
          <a:prstGeom prst="ellipse">
            <a:avLst/>
          </a:prstGeom>
          <a:solidFill>
            <a:srgbClr val="EF7F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1" name="Ellipszis 20"/>
          <p:cNvSpPr/>
          <p:nvPr/>
        </p:nvSpPr>
        <p:spPr>
          <a:xfrm>
            <a:off x="6103757" y="6037467"/>
            <a:ext cx="133816" cy="133816"/>
          </a:xfrm>
          <a:prstGeom prst="ellipse">
            <a:avLst/>
          </a:prstGeom>
          <a:solidFill>
            <a:srgbClr val="EF7F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2" name="Ellipszis 21"/>
          <p:cNvSpPr/>
          <p:nvPr/>
        </p:nvSpPr>
        <p:spPr>
          <a:xfrm>
            <a:off x="6103757" y="6461647"/>
            <a:ext cx="133816" cy="133816"/>
          </a:xfrm>
          <a:prstGeom prst="ellipse">
            <a:avLst/>
          </a:prstGeom>
          <a:solidFill>
            <a:srgbClr val="EF7F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3" name="Ellipszis 22"/>
          <p:cNvSpPr/>
          <p:nvPr/>
        </p:nvSpPr>
        <p:spPr>
          <a:xfrm>
            <a:off x="6103757" y="363516"/>
            <a:ext cx="133816" cy="133816"/>
          </a:xfrm>
          <a:prstGeom prst="ellipse">
            <a:avLst/>
          </a:prstGeom>
          <a:solidFill>
            <a:srgbClr val="EF7F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" name="Téglalap 1"/>
          <p:cNvSpPr/>
          <p:nvPr/>
        </p:nvSpPr>
        <p:spPr>
          <a:xfrm>
            <a:off x="1706880" y="2244118"/>
            <a:ext cx="8605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hu-HU" dirty="0"/>
              <a:t>Van, hogy elveszítünk tárgyakat. És nagyon hiányoznak. </a:t>
            </a:r>
          </a:p>
          <a:p>
            <a:pPr algn="ctr"/>
            <a:r>
              <a:rPr lang="hu-HU" dirty="0"/>
              <a:t>A legtöbb tárgy azonban pótolható.</a:t>
            </a:r>
          </a:p>
          <a:p>
            <a:pPr algn="ctr"/>
            <a:r>
              <a:rPr lang="hu-HU" dirty="0"/>
              <a:t>Sajnos van olyan is, hogy embereket veszítünk el.</a:t>
            </a:r>
          </a:p>
          <a:p>
            <a:pPr algn="ctr"/>
            <a:r>
              <a:rPr lang="hu-HU" dirty="0"/>
              <a:t>Mert meghalnak. Ő</a:t>
            </a:r>
            <a:r>
              <a:rPr lang="hu-HU" dirty="0" smtClean="0"/>
              <a:t>ket </a:t>
            </a:r>
            <a:r>
              <a:rPr lang="hu-HU" dirty="0"/>
              <a:t>nem lehet pótolni.</a:t>
            </a:r>
          </a:p>
          <a:p>
            <a:pPr algn="ctr"/>
            <a:r>
              <a:rPr lang="hu-HU" dirty="0"/>
              <a:t>Abban reménykedünk, hogy amikor a mi időnk is lejár,</a:t>
            </a:r>
          </a:p>
          <a:p>
            <a:pPr algn="ctr"/>
            <a:r>
              <a:rPr lang="hu-HU" dirty="0"/>
              <a:t> majd a menyországban újra láthatjuk egymást.</a:t>
            </a:r>
          </a:p>
        </p:txBody>
      </p:sp>
      <p:grpSp>
        <p:nvGrpSpPr>
          <p:cNvPr id="3" name="Csoportba foglalás 2"/>
          <p:cNvGrpSpPr/>
          <p:nvPr/>
        </p:nvGrpSpPr>
        <p:grpSpPr>
          <a:xfrm>
            <a:off x="918650" y="4236865"/>
            <a:ext cx="10637844" cy="2003646"/>
            <a:chOff x="918650" y="4167637"/>
            <a:chExt cx="10637844" cy="2003646"/>
          </a:xfrm>
        </p:grpSpPr>
        <p:grpSp>
          <p:nvGrpSpPr>
            <p:cNvPr id="14" name="Csoportba foglalás 13"/>
            <p:cNvGrpSpPr/>
            <p:nvPr/>
          </p:nvGrpSpPr>
          <p:grpSpPr>
            <a:xfrm>
              <a:off x="918650" y="4167637"/>
              <a:ext cx="10637844" cy="2003646"/>
              <a:chOff x="25290" y="3625269"/>
              <a:chExt cx="7383198" cy="1594803"/>
            </a:xfrm>
          </p:grpSpPr>
          <p:graphicFrame>
            <p:nvGraphicFramePr>
              <p:cNvPr id="15" name="Objektum 1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15589209"/>
                  </p:ext>
                </p:extLst>
              </p:nvPr>
            </p:nvGraphicFramePr>
            <p:xfrm>
              <a:off x="25290" y="3625269"/>
              <a:ext cx="7383198" cy="159480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6667" name="CorelDRAW" r:id="rId5" imgW="3139560" imgH="783000" progId="CorelDraw.Graphic.19">
                      <p:embed/>
                    </p:oleObj>
                  </mc:Choice>
                  <mc:Fallback>
                    <p:oleObj name="CorelDRAW" r:id="rId5" imgW="3139560" imgH="783000" progId="CorelDraw.Graphic.19">
                      <p:embed/>
                      <p:pic>
                        <p:nvPicPr>
                          <p:cNvPr id="23" name="Objektum 22"/>
                          <p:cNvPicPr/>
                          <p:nvPr/>
                        </p:nvPicPr>
                        <p:blipFill>
                          <a:blip r:embed="rId4"/>
                          <a:stretch>
                            <a:fillRect/>
                          </a:stretch>
                        </p:blipFill>
                        <p:spPr>
                          <a:xfrm>
                            <a:off x="25290" y="3625269"/>
                            <a:ext cx="7383198" cy="159480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6" name="Szövegdoboz 15"/>
              <p:cNvSpPr txBox="1">
                <a:spLocks noChangeAspect="1"/>
              </p:cNvSpPr>
              <p:nvPr/>
            </p:nvSpPr>
            <p:spPr>
              <a:xfrm>
                <a:off x="369108" y="3849442"/>
                <a:ext cx="6916777" cy="1257300"/>
              </a:xfrm>
              <a:custGeom>
                <a:avLst/>
                <a:gdLst>
                  <a:gd name="connsiteX0" fmla="*/ 0 w 8737600"/>
                  <a:gd name="connsiteY0" fmla="*/ 85131 h 510778"/>
                  <a:gd name="connsiteX1" fmla="*/ 85131 w 8737600"/>
                  <a:gd name="connsiteY1" fmla="*/ 0 h 510778"/>
                  <a:gd name="connsiteX2" fmla="*/ 8652469 w 8737600"/>
                  <a:gd name="connsiteY2" fmla="*/ 0 h 510778"/>
                  <a:gd name="connsiteX3" fmla="*/ 8737600 w 8737600"/>
                  <a:gd name="connsiteY3" fmla="*/ 85131 h 510778"/>
                  <a:gd name="connsiteX4" fmla="*/ 8737600 w 8737600"/>
                  <a:gd name="connsiteY4" fmla="*/ 425647 h 510778"/>
                  <a:gd name="connsiteX5" fmla="*/ 8652469 w 8737600"/>
                  <a:gd name="connsiteY5" fmla="*/ 510778 h 510778"/>
                  <a:gd name="connsiteX6" fmla="*/ 85131 w 8737600"/>
                  <a:gd name="connsiteY6" fmla="*/ 510778 h 510778"/>
                  <a:gd name="connsiteX7" fmla="*/ 0 w 8737600"/>
                  <a:gd name="connsiteY7" fmla="*/ 425647 h 510778"/>
                  <a:gd name="connsiteX8" fmla="*/ 0 w 8737600"/>
                  <a:gd name="connsiteY8" fmla="*/ 85131 h 510778"/>
                  <a:gd name="connsiteX0" fmla="*/ 185464 w 8923064"/>
                  <a:gd name="connsiteY0" fmla="*/ 1009691 h 1435338"/>
                  <a:gd name="connsiteX1" fmla="*/ 6435 w 8923064"/>
                  <a:gd name="connsiteY1" fmla="*/ 0 h 1435338"/>
                  <a:gd name="connsiteX2" fmla="*/ 8837933 w 8923064"/>
                  <a:gd name="connsiteY2" fmla="*/ 924560 h 1435338"/>
                  <a:gd name="connsiteX3" fmla="*/ 8923064 w 8923064"/>
                  <a:gd name="connsiteY3" fmla="*/ 1009691 h 1435338"/>
                  <a:gd name="connsiteX4" fmla="*/ 8923064 w 8923064"/>
                  <a:gd name="connsiteY4" fmla="*/ 1350207 h 1435338"/>
                  <a:gd name="connsiteX5" fmla="*/ 8837933 w 8923064"/>
                  <a:gd name="connsiteY5" fmla="*/ 1435338 h 1435338"/>
                  <a:gd name="connsiteX6" fmla="*/ 270595 w 8923064"/>
                  <a:gd name="connsiteY6" fmla="*/ 1435338 h 1435338"/>
                  <a:gd name="connsiteX7" fmla="*/ 185464 w 8923064"/>
                  <a:gd name="connsiteY7" fmla="*/ 1350207 h 1435338"/>
                  <a:gd name="connsiteX8" fmla="*/ 185464 w 8923064"/>
                  <a:gd name="connsiteY8" fmla="*/ 1009691 h 1435338"/>
                  <a:gd name="connsiteX0" fmla="*/ 638549 w 8918949"/>
                  <a:gd name="connsiteY0" fmla="*/ 562651 h 1435338"/>
                  <a:gd name="connsiteX1" fmla="*/ 2320 w 8918949"/>
                  <a:gd name="connsiteY1" fmla="*/ 0 h 1435338"/>
                  <a:gd name="connsiteX2" fmla="*/ 8833818 w 8918949"/>
                  <a:gd name="connsiteY2" fmla="*/ 924560 h 1435338"/>
                  <a:gd name="connsiteX3" fmla="*/ 8918949 w 8918949"/>
                  <a:gd name="connsiteY3" fmla="*/ 1009691 h 1435338"/>
                  <a:gd name="connsiteX4" fmla="*/ 8918949 w 8918949"/>
                  <a:gd name="connsiteY4" fmla="*/ 1350207 h 1435338"/>
                  <a:gd name="connsiteX5" fmla="*/ 8833818 w 8918949"/>
                  <a:gd name="connsiteY5" fmla="*/ 1435338 h 1435338"/>
                  <a:gd name="connsiteX6" fmla="*/ 266480 w 8918949"/>
                  <a:gd name="connsiteY6" fmla="*/ 1435338 h 1435338"/>
                  <a:gd name="connsiteX7" fmla="*/ 181349 w 8918949"/>
                  <a:gd name="connsiteY7" fmla="*/ 1350207 h 1435338"/>
                  <a:gd name="connsiteX8" fmla="*/ 638549 w 8918949"/>
                  <a:gd name="connsiteY8" fmla="*/ 562651 h 1435338"/>
                  <a:gd name="connsiteX0" fmla="*/ 466568 w 8919688"/>
                  <a:gd name="connsiteY0" fmla="*/ 664251 h 1435338"/>
                  <a:gd name="connsiteX1" fmla="*/ 3059 w 8919688"/>
                  <a:gd name="connsiteY1" fmla="*/ 0 h 1435338"/>
                  <a:gd name="connsiteX2" fmla="*/ 8834557 w 8919688"/>
                  <a:gd name="connsiteY2" fmla="*/ 924560 h 1435338"/>
                  <a:gd name="connsiteX3" fmla="*/ 8919688 w 8919688"/>
                  <a:gd name="connsiteY3" fmla="*/ 1009691 h 1435338"/>
                  <a:gd name="connsiteX4" fmla="*/ 8919688 w 8919688"/>
                  <a:gd name="connsiteY4" fmla="*/ 1350207 h 1435338"/>
                  <a:gd name="connsiteX5" fmla="*/ 8834557 w 8919688"/>
                  <a:gd name="connsiteY5" fmla="*/ 1435338 h 1435338"/>
                  <a:gd name="connsiteX6" fmla="*/ 267219 w 8919688"/>
                  <a:gd name="connsiteY6" fmla="*/ 1435338 h 1435338"/>
                  <a:gd name="connsiteX7" fmla="*/ 182088 w 8919688"/>
                  <a:gd name="connsiteY7" fmla="*/ 1350207 h 1435338"/>
                  <a:gd name="connsiteX8" fmla="*/ 466568 w 8919688"/>
                  <a:gd name="connsiteY8" fmla="*/ 664251 h 1435338"/>
                  <a:gd name="connsiteX0" fmla="*/ 538480 w 8991600"/>
                  <a:gd name="connsiteY0" fmla="*/ 664251 h 1435338"/>
                  <a:gd name="connsiteX1" fmla="*/ 74971 w 8991600"/>
                  <a:gd name="connsiteY1" fmla="*/ 0 h 1435338"/>
                  <a:gd name="connsiteX2" fmla="*/ 8906469 w 8991600"/>
                  <a:gd name="connsiteY2" fmla="*/ 924560 h 1435338"/>
                  <a:gd name="connsiteX3" fmla="*/ 8991600 w 8991600"/>
                  <a:gd name="connsiteY3" fmla="*/ 1009691 h 1435338"/>
                  <a:gd name="connsiteX4" fmla="*/ 8991600 w 8991600"/>
                  <a:gd name="connsiteY4" fmla="*/ 1350207 h 1435338"/>
                  <a:gd name="connsiteX5" fmla="*/ 8906469 w 8991600"/>
                  <a:gd name="connsiteY5" fmla="*/ 1435338 h 1435338"/>
                  <a:gd name="connsiteX6" fmla="*/ 339131 w 8991600"/>
                  <a:gd name="connsiteY6" fmla="*/ 1435338 h 1435338"/>
                  <a:gd name="connsiteX7" fmla="*/ 0 w 8991600"/>
                  <a:gd name="connsiteY7" fmla="*/ 953967 h 1435338"/>
                  <a:gd name="connsiteX8" fmla="*/ 538480 w 8991600"/>
                  <a:gd name="connsiteY8" fmla="*/ 664251 h 1435338"/>
                  <a:gd name="connsiteX0" fmla="*/ 538480 w 8991600"/>
                  <a:gd name="connsiteY0" fmla="*/ 664251 h 1435338"/>
                  <a:gd name="connsiteX1" fmla="*/ 74971 w 8991600"/>
                  <a:gd name="connsiteY1" fmla="*/ 0 h 1435338"/>
                  <a:gd name="connsiteX2" fmla="*/ 8906469 w 8991600"/>
                  <a:gd name="connsiteY2" fmla="*/ 924560 h 1435338"/>
                  <a:gd name="connsiteX3" fmla="*/ 8991600 w 8991600"/>
                  <a:gd name="connsiteY3" fmla="*/ 1009691 h 1435338"/>
                  <a:gd name="connsiteX4" fmla="*/ 8991600 w 8991600"/>
                  <a:gd name="connsiteY4" fmla="*/ 1350207 h 1435338"/>
                  <a:gd name="connsiteX5" fmla="*/ 8906469 w 8991600"/>
                  <a:gd name="connsiteY5" fmla="*/ 1435338 h 1435338"/>
                  <a:gd name="connsiteX6" fmla="*/ 725211 w 8991600"/>
                  <a:gd name="connsiteY6" fmla="*/ 1221978 h 1435338"/>
                  <a:gd name="connsiteX7" fmla="*/ 0 w 8991600"/>
                  <a:gd name="connsiteY7" fmla="*/ 953967 h 1435338"/>
                  <a:gd name="connsiteX8" fmla="*/ 538480 w 8991600"/>
                  <a:gd name="connsiteY8" fmla="*/ 664251 h 1435338"/>
                  <a:gd name="connsiteX0" fmla="*/ 538480 w 8991600"/>
                  <a:gd name="connsiteY0" fmla="*/ 664251 h 1435338"/>
                  <a:gd name="connsiteX1" fmla="*/ 74971 w 8991600"/>
                  <a:gd name="connsiteY1" fmla="*/ 0 h 1435338"/>
                  <a:gd name="connsiteX2" fmla="*/ 8906469 w 8991600"/>
                  <a:gd name="connsiteY2" fmla="*/ 924560 h 1435338"/>
                  <a:gd name="connsiteX3" fmla="*/ 8991600 w 8991600"/>
                  <a:gd name="connsiteY3" fmla="*/ 1009691 h 1435338"/>
                  <a:gd name="connsiteX4" fmla="*/ 8991600 w 8991600"/>
                  <a:gd name="connsiteY4" fmla="*/ 1350207 h 1435338"/>
                  <a:gd name="connsiteX5" fmla="*/ 8906469 w 8991600"/>
                  <a:gd name="connsiteY5" fmla="*/ 1435338 h 1435338"/>
                  <a:gd name="connsiteX6" fmla="*/ 877611 w 8991600"/>
                  <a:gd name="connsiteY6" fmla="*/ 1120378 h 1435338"/>
                  <a:gd name="connsiteX7" fmla="*/ 0 w 8991600"/>
                  <a:gd name="connsiteY7" fmla="*/ 953967 h 1435338"/>
                  <a:gd name="connsiteX8" fmla="*/ 538480 w 8991600"/>
                  <a:gd name="connsiteY8" fmla="*/ 664251 h 1435338"/>
                  <a:gd name="connsiteX0" fmla="*/ 538480 w 9458168"/>
                  <a:gd name="connsiteY0" fmla="*/ 796331 h 1567418"/>
                  <a:gd name="connsiteX1" fmla="*/ 74971 w 9458168"/>
                  <a:gd name="connsiteY1" fmla="*/ 132080 h 1567418"/>
                  <a:gd name="connsiteX2" fmla="*/ 9455109 w 9458168"/>
                  <a:gd name="connsiteY2" fmla="*/ 0 h 1567418"/>
                  <a:gd name="connsiteX3" fmla="*/ 8991600 w 9458168"/>
                  <a:gd name="connsiteY3" fmla="*/ 1141771 h 1567418"/>
                  <a:gd name="connsiteX4" fmla="*/ 8991600 w 9458168"/>
                  <a:gd name="connsiteY4" fmla="*/ 1482287 h 1567418"/>
                  <a:gd name="connsiteX5" fmla="*/ 8906469 w 9458168"/>
                  <a:gd name="connsiteY5" fmla="*/ 1567418 h 1567418"/>
                  <a:gd name="connsiteX6" fmla="*/ 877611 w 9458168"/>
                  <a:gd name="connsiteY6" fmla="*/ 1252458 h 1567418"/>
                  <a:gd name="connsiteX7" fmla="*/ 0 w 9458168"/>
                  <a:gd name="connsiteY7" fmla="*/ 1086047 h 1567418"/>
                  <a:gd name="connsiteX8" fmla="*/ 538480 w 9458168"/>
                  <a:gd name="connsiteY8" fmla="*/ 796331 h 1567418"/>
                  <a:gd name="connsiteX0" fmla="*/ 538480 w 9458168"/>
                  <a:gd name="connsiteY0" fmla="*/ 796331 h 1567418"/>
                  <a:gd name="connsiteX1" fmla="*/ 74971 w 9458168"/>
                  <a:gd name="connsiteY1" fmla="*/ 132080 h 1567418"/>
                  <a:gd name="connsiteX2" fmla="*/ 9455109 w 9458168"/>
                  <a:gd name="connsiteY2" fmla="*/ 0 h 1567418"/>
                  <a:gd name="connsiteX3" fmla="*/ 8991600 w 9458168"/>
                  <a:gd name="connsiteY3" fmla="*/ 1141771 h 1567418"/>
                  <a:gd name="connsiteX4" fmla="*/ 8991600 w 9458168"/>
                  <a:gd name="connsiteY4" fmla="*/ 1482287 h 1567418"/>
                  <a:gd name="connsiteX5" fmla="*/ 8906469 w 9458168"/>
                  <a:gd name="connsiteY5" fmla="*/ 1567418 h 1567418"/>
                  <a:gd name="connsiteX6" fmla="*/ 877611 w 9458168"/>
                  <a:gd name="connsiteY6" fmla="*/ 1252458 h 1567418"/>
                  <a:gd name="connsiteX7" fmla="*/ 0 w 9458168"/>
                  <a:gd name="connsiteY7" fmla="*/ 1086047 h 1567418"/>
                  <a:gd name="connsiteX8" fmla="*/ 538480 w 9458168"/>
                  <a:gd name="connsiteY8" fmla="*/ 796331 h 1567418"/>
                  <a:gd name="connsiteX0" fmla="*/ 538480 w 9458168"/>
                  <a:gd name="connsiteY0" fmla="*/ 796331 h 1567418"/>
                  <a:gd name="connsiteX1" fmla="*/ 74971 w 9458168"/>
                  <a:gd name="connsiteY1" fmla="*/ 132080 h 1567418"/>
                  <a:gd name="connsiteX2" fmla="*/ 9455109 w 9458168"/>
                  <a:gd name="connsiteY2" fmla="*/ 0 h 1567418"/>
                  <a:gd name="connsiteX3" fmla="*/ 8991600 w 9458168"/>
                  <a:gd name="connsiteY3" fmla="*/ 1141771 h 1567418"/>
                  <a:gd name="connsiteX4" fmla="*/ 8991600 w 9458168"/>
                  <a:gd name="connsiteY4" fmla="*/ 1482287 h 1567418"/>
                  <a:gd name="connsiteX5" fmla="*/ 8906469 w 9458168"/>
                  <a:gd name="connsiteY5" fmla="*/ 1567418 h 1567418"/>
                  <a:gd name="connsiteX6" fmla="*/ 877611 w 9458168"/>
                  <a:gd name="connsiteY6" fmla="*/ 1252458 h 1567418"/>
                  <a:gd name="connsiteX7" fmla="*/ 0 w 9458168"/>
                  <a:gd name="connsiteY7" fmla="*/ 1086047 h 1567418"/>
                  <a:gd name="connsiteX8" fmla="*/ 538480 w 9458168"/>
                  <a:gd name="connsiteY8" fmla="*/ 796331 h 1567418"/>
                  <a:gd name="connsiteX0" fmla="*/ 538480 w 9458168"/>
                  <a:gd name="connsiteY0" fmla="*/ 796331 h 1567418"/>
                  <a:gd name="connsiteX1" fmla="*/ 74971 w 9458168"/>
                  <a:gd name="connsiteY1" fmla="*/ 132080 h 1567418"/>
                  <a:gd name="connsiteX2" fmla="*/ 9455109 w 9458168"/>
                  <a:gd name="connsiteY2" fmla="*/ 0 h 1567418"/>
                  <a:gd name="connsiteX3" fmla="*/ 8991600 w 9458168"/>
                  <a:gd name="connsiteY3" fmla="*/ 1141771 h 1567418"/>
                  <a:gd name="connsiteX4" fmla="*/ 8991600 w 9458168"/>
                  <a:gd name="connsiteY4" fmla="*/ 1482287 h 1567418"/>
                  <a:gd name="connsiteX5" fmla="*/ 8906469 w 9458168"/>
                  <a:gd name="connsiteY5" fmla="*/ 1567418 h 1567418"/>
                  <a:gd name="connsiteX6" fmla="*/ 877611 w 9458168"/>
                  <a:gd name="connsiteY6" fmla="*/ 1252458 h 1567418"/>
                  <a:gd name="connsiteX7" fmla="*/ 0 w 9458168"/>
                  <a:gd name="connsiteY7" fmla="*/ 1086047 h 1567418"/>
                  <a:gd name="connsiteX8" fmla="*/ 538480 w 9458168"/>
                  <a:gd name="connsiteY8" fmla="*/ 796331 h 1567418"/>
                  <a:gd name="connsiteX0" fmla="*/ 538480 w 9458555"/>
                  <a:gd name="connsiteY0" fmla="*/ 796331 h 1567418"/>
                  <a:gd name="connsiteX1" fmla="*/ 74971 w 9458555"/>
                  <a:gd name="connsiteY1" fmla="*/ 132080 h 1567418"/>
                  <a:gd name="connsiteX2" fmla="*/ 9455109 w 9458555"/>
                  <a:gd name="connsiteY2" fmla="*/ 0 h 1567418"/>
                  <a:gd name="connsiteX3" fmla="*/ 9052560 w 9458555"/>
                  <a:gd name="connsiteY3" fmla="*/ 501691 h 1567418"/>
                  <a:gd name="connsiteX4" fmla="*/ 8991600 w 9458555"/>
                  <a:gd name="connsiteY4" fmla="*/ 1482287 h 1567418"/>
                  <a:gd name="connsiteX5" fmla="*/ 8906469 w 9458555"/>
                  <a:gd name="connsiteY5" fmla="*/ 1567418 h 1567418"/>
                  <a:gd name="connsiteX6" fmla="*/ 877611 w 9458555"/>
                  <a:gd name="connsiteY6" fmla="*/ 1252458 h 1567418"/>
                  <a:gd name="connsiteX7" fmla="*/ 0 w 9458555"/>
                  <a:gd name="connsiteY7" fmla="*/ 1086047 h 1567418"/>
                  <a:gd name="connsiteX8" fmla="*/ 538480 w 9458555"/>
                  <a:gd name="connsiteY8" fmla="*/ 796331 h 1567418"/>
                  <a:gd name="connsiteX0" fmla="*/ 538480 w 9680982"/>
                  <a:gd name="connsiteY0" fmla="*/ 786171 h 1557258"/>
                  <a:gd name="connsiteX1" fmla="*/ 74971 w 9680982"/>
                  <a:gd name="connsiteY1" fmla="*/ 121920 h 1557258"/>
                  <a:gd name="connsiteX2" fmla="*/ 9678629 w 9680982"/>
                  <a:gd name="connsiteY2" fmla="*/ 0 h 1557258"/>
                  <a:gd name="connsiteX3" fmla="*/ 9052560 w 9680982"/>
                  <a:gd name="connsiteY3" fmla="*/ 491531 h 1557258"/>
                  <a:gd name="connsiteX4" fmla="*/ 8991600 w 9680982"/>
                  <a:gd name="connsiteY4" fmla="*/ 1472127 h 1557258"/>
                  <a:gd name="connsiteX5" fmla="*/ 8906469 w 9680982"/>
                  <a:gd name="connsiteY5" fmla="*/ 1557258 h 1557258"/>
                  <a:gd name="connsiteX6" fmla="*/ 877611 w 9680982"/>
                  <a:gd name="connsiteY6" fmla="*/ 1242298 h 1557258"/>
                  <a:gd name="connsiteX7" fmla="*/ 0 w 9680982"/>
                  <a:gd name="connsiteY7" fmla="*/ 1075887 h 1557258"/>
                  <a:gd name="connsiteX8" fmla="*/ 538480 w 9680982"/>
                  <a:gd name="connsiteY8" fmla="*/ 786171 h 1557258"/>
                  <a:gd name="connsiteX0" fmla="*/ 538480 w 10129520"/>
                  <a:gd name="connsiteY0" fmla="*/ 786171 h 1557258"/>
                  <a:gd name="connsiteX1" fmla="*/ 74971 w 10129520"/>
                  <a:gd name="connsiteY1" fmla="*/ 121920 h 1557258"/>
                  <a:gd name="connsiteX2" fmla="*/ 9678629 w 10129520"/>
                  <a:gd name="connsiteY2" fmla="*/ 0 h 1557258"/>
                  <a:gd name="connsiteX3" fmla="*/ 9052560 w 10129520"/>
                  <a:gd name="connsiteY3" fmla="*/ 491531 h 1557258"/>
                  <a:gd name="connsiteX4" fmla="*/ 10129520 w 10129520"/>
                  <a:gd name="connsiteY4" fmla="*/ 872687 h 1557258"/>
                  <a:gd name="connsiteX5" fmla="*/ 8906469 w 10129520"/>
                  <a:gd name="connsiteY5" fmla="*/ 1557258 h 1557258"/>
                  <a:gd name="connsiteX6" fmla="*/ 877611 w 10129520"/>
                  <a:gd name="connsiteY6" fmla="*/ 1242298 h 1557258"/>
                  <a:gd name="connsiteX7" fmla="*/ 0 w 10129520"/>
                  <a:gd name="connsiteY7" fmla="*/ 1075887 h 1557258"/>
                  <a:gd name="connsiteX8" fmla="*/ 538480 w 10129520"/>
                  <a:gd name="connsiteY8" fmla="*/ 786171 h 1557258"/>
                  <a:gd name="connsiteX0" fmla="*/ 538480 w 10129520"/>
                  <a:gd name="connsiteY0" fmla="*/ 786171 h 1557258"/>
                  <a:gd name="connsiteX1" fmla="*/ 74971 w 10129520"/>
                  <a:gd name="connsiteY1" fmla="*/ 121920 h 1557258"/>
                  <a:gd name="connsiteX2" fmla="*/ 9678629 w 10129520"/>
                  <a:gd name="connsiteY2" fmla="*/ 0 h 1557258"/>
                  <a:gd name="connsiteX3" fmla="*/ 9052560 w 10129520"/>
                  <a:gd name="connsiteY3" fmla="*/ 491531 h 1557258"/>
                  <a:gd name="connsiteX4" fmla="*/ 10129520 w 10129520"/>
                  <a:gd name="connsiteY4" fmla="*/ 872687 h 1557258"/>
                  <a:gd name="connsiteX5" fmla="*/ 8906469 w 10129520"/>
                  <a:gd name="connsiteY5" fmla="*/ 1557258 h 1557258"/>
                  <a:gd name="connsiteX6" fmla="*/ 877611 w 10129520"/>
                  <a:gd name="connsiteY6" fmla="*/ 1242298 h 1557258"/>
                  <a:gd name="connsiteX7" fmla="*/ 0 w 10129520"/>
                  <a:gd name="connsiteY7" fmla="*/ 1075887 h 1557258"/>
                  <a:gd name="connsiteX8" fmla="*/ 538480 w 10129520"/>
                  <a:gd name="connsiteY8" fmla="*/ 786171 h 1557258"/>
                  <a:gd name="connsiteX0" fmla="*/ 538480 w 10129520"/>
                  <a:gd name="connsiteY0" fmla="*/ 786171 h 1557258"/>
                  <a:gd name="connsiteX1" fmla="*/ 74971 w 10129520"/>
                  <a:gd name="connsiteY1" fmla="*/ 121920 h 1557258"/>
                  <a:gd name="connsiteX2" fmla="*/ 9678629 w 10129520"/>
                  <a:gd name="connsiteY2" fmla="*/ 0 h 1557258"/>
                  <a:gd name="connsiteX3" fmla="*/ 9144000 w 10129520"/>
                  <a:gd name="connsiteY3" fmla="*/ 522011 h 1557258"/>
                  <a:gd name="connsiteX4" fmla="*/ 10129520 w 10129520"/>
                  <a:gd name="connsiteY4" fmla="*/ 872687 h 1557258"/>
                  <a:gd name="connsiteX5" fmla="*/ 8906469 w 10129520"/>
                  <a:gd name="connsiteY5" fmla="*/ 1557258 h 1557258"/>
                  <a:gd name="connsiteX6" fmla="*/ 877611 w 10129520"/>
                  <a:gd name="connsiteY6" fmla="*/ 1242298 h 1557258"/>
                  <a:gd name="connsiteX7" fmla="*/ 0 w 10129520"/>
                  <a:gd name="connsiteY7" fmla="*/ 1075887 h 1557258"/>
                  <a:gd name="connsiteX8" fmla="*/ 538480 w 10129520"/>
                  <a:gd name="connsiteY8" fmla="*/ 786171 h 1557258"/>
                  <a:gd name="connsiteX0" fmla="*/ 538480 w 10129520"/>
                  <a:gd name="connsiteY0" fmla="*/ 786171 h 1557258"/>
                  <a:gd name="connsiteX1" fmla="*/ 74971 w 10129520"/>
                  <a:gd name="connsiteY1" fmla="*/ 121920 h 1557258"/>
                  <a:gd name="connsiteX2" fmla="*/ 9678629 w 10129520"/>
                  <a:gd name="connsiteY2" fmla="*/ 0 h 1557258"/>
                  <a:gd name="connsiteX3" fmla="*/ 9144000 w 10129520"/>
                  <a:gd name="connsiteY3" fmla="*/ 522011 h 1557258"/>
                  <a:gd name="connsiteX4" fmla="*/ 10129520 w 10129520"/>
                  <a:gd name="connsiteY4" fmla="*/ 872687 h 1557258"/>
                  <a:gd name="connsiteX5" fmla="*/ 8906469 w 10129520"/>
                  <a:gd name="connsiteY5" fmla="*/ 1557258 h 1557258"/>
                  <a:gd name="connsiteX6" fmla="*/ 877611 w 10129520"/>
                  <a:gd name="connsiteY6" fmla="*/ 1242298 h 1557258"/>
                  <a:gd name="connsiteX7" fmla="*/ 0 w 10129520"/>
                  <a:gd name="connsiteY7" fmla="*/ 1075887 h 1557258"/>
                  <a:gd name="connsiteX8" fmla="*/ 538480 w 10129520"/>
                  <a:gd name="connsiteY8" fmla="*/ 786171 h 1557258"/>
                  <a:gd name="connsiteX0" fmla="*/ 538480 w 10129520"/>
                  <a:gd name="connsiteY0" fmla="*/ 786171 h 1557258"/>
                  <a:gd name="connsiteX1" fmla="*/ 74971 w 10129520"/>
                  <a:gd name="connsiteY1" fmla="*/ 121920 h 1557258"/>
                  <a:gd name="connsiteX2" fmla="*/ 9678629 w 10129520"/>
                  <a:gd name="connsiteY2" fmla="*/ 0 h 1557258"/>
                  <a:gd name="connsiteX3" fmla="*/ 9144000 w 10129520"/>
                  <a:gd name="connsiteY3" fmla="*/ 522011 h 1557258"/>
                  <a:gd name="connsiteX4" fmla="*/ 10129520 w 10129520"/>
                  <a:gd name="connsiteY4" fmla="*/ 872687 h 1557258"/>
                  <a:gd name="connsiteX5" fmla="*/ 8906469 w 10129520"/>
                  <a:gd name="connsiteY5" fmla="*/ 1557258 h 1557258"/>
                  <a:gd name="connsiteX6" fmla="*/ 877611 w 10129520"/>
                  <a:gd name="connsiteY6" fmla="*/ 1242298 h 1557258"/>
                  <a:gd name="connsiteX7" fmla="*/ 0 w 10129520"/>
                  <a:gd name="connsiteY7" fmla="*/ 1075887 h 1557258"/>
                  <a:gd name="connsiteX8" fmla="*/ 538480 w 10129520"/>
                  <a:gd name="connsiteY8" fmla="*/ 786171 h 1557258"/>
                  <a:gd name="connsiteX0" fmla="*/ 538480 w 10129520"/>
                  <a:gd name="connsiteY0" fmla="*/ 786171 h 1242298"/>
                  <a:gd name="connsiteX1" fmla="*/ 74971 w 10129520"/>
                  <a:gd name="connsiteY1" fmla="*/ 121920 h 1242298"/>
                  <a:gd name="connsiteX2" fmla="*/ 9678629 w 10129520"/>
                  <a:gd name="connsiteY2" fmla="*/ 0 h 1242298"/>
                  <a:gd name="connsiteX3" fmla="*/ 9144000 w 10129520"/>
                  <a:gd name="connsiteY3" fmla="*/ 522011 h 1242298"/>
                  <a:gd name="connsiteX4" fmla="*/ 10129520 w 10129520"/>
                  <a:gd name="connsiteY4" fmla="*/ 872687 h 1242298"/>
                  <a:gd name="connsiteX5" fmla="*/ 8804869 w 10129520"/>
                  <a:gd name="connsiteY5" fmla="*/ 1100058 h 1242298"/>
                  <a:gd name="connsiteX6" fmla="*/ 877611 w 10129520"/>
                  <a:gd name="connsiteY6" fmla="*/ 1242298 h 1242298"/>
                  <a:gd name="connsiteX7" fmla="*/ 0 w 10129520"/>
                  <a:gd name="connsiteY7" fmla="*/ 1075887 h 1242298"/>
                  <a:gd name="connsiteX8" fmla="*/ 538480 w 10129520"/>
                  <a:gd name="connsiteY8" fmla="*/ 786171 h 1242298"/>
                  <a:gd name="connsiteX0" fmla="*/ 538480 w 10129520"/>
                  <a:gd name="connsiteY0" fmla="*/ 786171 h 1247460"/>
                  <a:gd name="connsiteX1" fmla="*/ 74971 w 10129520"/>
                  <a:gd name="connsiteY1" fmla="*/ 121920 h 1247460"/>
                  <a:gd name="connsiteX2" fmla="*/ 9678629 w 10129520"/>
                  <a:gd name="connsiteY2" fmla="*/ 0 h 1247460"/>
                  <a:gd name="connsiteX3" fmla="*/ 9144000 w 10129520"/>
                  <a:gd name="connsiteY3" fmla="*/ 522011 h 1247460"/>
                  <a:gd name="connsiteX4" fmla="*/ 10129520 w 10129520"/>
                  <a:gd name="connsiteY4" fmla="*/ 872687 h 1247460"/>
                  <a:gd name="connsiteX5" fmla="*/ 8804869 w 10129520"/>
                  <a:gd name="connsiteY5" fmla="*/ 1100058 h 1247460"/>
                  <a:gd name="connsiteX6" fmla="*/ 877611 w 10129520"/>
                  <a:gd name="connsiteY6" fmla="*/ 1242298 h 1247460"/>
                  <a:gd name="connsiteX7" fmla="*/ 0 w 10129520"/>
                  <a:gd name="connsiteY7" fmla="*/ 1075887 h 1247460"/>
                  <a:gd name="connsiteX8" fmla="*/ 538480 w 10129520"/>
                  <a:gd name="connsiteY8" fmla="*/ 786171 h 1247460"/>
                  <a:gd name="connsiteX0" fmla="*/ 538480 w 10129520"/>
                  <a:gd name="connsiteY0" fmla="*/ 786171 h 1247460"/>
                  <a:gd name="connsiteX1" fmla="*/ 74971 w 10129520"/>
                  <a:gd name="connsiteY1" fmla="*/ 121920 h 1247460"/>
                  <a:gd name="connsiteX2" fmla="*/ 9678629 w 10129520"/>
                  <a:gd name="connsiteY2" fmla="*/ 0 h 1247460"/>
                  <a:gd name="connsiteX3" fmla="*/ 9144000 w 10129520"/>
                  <a:gd name="connsiteY3" fmla="*/ 522011 h 1247460"/>
                  <a:gd name="connsiteX4" fmla="*/ 10129520 w 10129520"/>
                  <a:gd name="connsiteY4" fmla="*/ 872687 h 1247460"/>
                  <a:gd name="connsiteX5" fmla="*/ 8804869 w 10129520"/>
                  <a:gd name="connsiteY5" fmla="*/ 1100058 h 1247460"/>
                  <a:gd name="connsiteX6" fmla="*/ 958891 w 10129520"/>
                  <a:gd name="connsiteY6" fmla="*/ 1242298 h 1247460"/>
                  <a:gd name="connsiteX7" fmla="*/ 0 w 10129520"/>
                  <a:gd name="connsiteY7" fmla="*/ 1075887 h 1247460"/>
                  <a:gd name="connsiteX8" fmla="*/ 538480 w 10129520"/>
                  <a:gd name="connsiteY8" fmla="*/ 786171 h 1247460"/>
                  <a:gd name="connsiteX0" fmla="*/ 538480 w 10129520"/>
                  <a:gd name="connsiteY0" fmla="*/ 786171 h 1340773"/>
                  <a:gd name="connsiteX1" fmla="*/ 74971 w 10129520"/>
                  <a:gd name="connsiteY1" fmla="*/ 121920 h 1340773"/>
                  <a:gd name="connsiteX2" fmla="*/ 9678629 w 10129520"/>
                  <a:gd name="connsiteY2" fmla="*/ 0 h 1340773"/>
                  <a:gd name="connsiteX3" fmla="*/ 9144000 w 10129520"/>
                  <a:gd name="connsiteY3" fmla="*/ 522011 h 1340773"/>
                  <a:gd name="connsiteX4" fmla="*/ 10129520 w 10129520"/>
                  <a:gd name="connsiteY4" fmla="*/ 872687 h 1340773"/>
                  <a:gd name="connsiteX5" fmla="*/ 8804869 w 10129520"/>
                  <a:gd name="connsiteY5" fmla="*/ 1100058 h 1340773"/>
                  <a:gd name="connsiteX6" fmla="*/ 958891 w 10129520"/>
                  <a:gd name="connsiteY6" fmla="*/ 1242298 h 1340773"/>
                  <a:gd name="connsiteX7" fmla="*/ 0 w 10129520"/>
                  <a:gd name="connsiteY7" fmla="*/ 1075887 h 1340773"/>
                  <a:gd name="connsiteX8" fmla="*/ 538480 w 10129520"/>
                  <a:gd name="connsiteY8" fmla="*/ 786171 h 1340773"/>
                  <a:gd name="connsiteX0" fmla="*/ 549978 w 10141018"/>
                  <a:gd name="connsiteY0" fmla="*/ 786171 h 1340773"/>
                  <a:gd name="connsiteX1" fmla="*/ 2649 w 10141018"/>
                  <a:gd name="connsiteY1" fmla="*/ 160020 h 1340773"/>
                  <a:gd name="connsiteX2" fmla="*/ 9690127 w 10141018"/>
                  <a:gd name="connsiteY2" fmla="*/ 0 h 1340773"/>
                  <a:gd name="connsiteX3" fmla="*/ 9155498 w 10141018"/>
                  <a:gd name="connsiteY3" fmla="*/ 522011 h 1340773"/>
                  <a:gd name="connsiteX4" fmla="*/ 10141018 w 10141018"/>
                  <a:gd name="connsiteY4" fmla="*/ 872687 h 1340773"/>
                  <a:gd name="connsiteX5" fmla="*/ 8816367 w 10141018"/>
                  <a:gd name="connsiteY5" fmla="*/ 1100058 h 1340773"/>
                  <a:gd name="connsiteX6" fmla="*/ 970389 w 10141018"/>
                  <a:gd name="connsiteY6" fmla="*/ 1242298 h 1340773"/>
                  <a:gd name="connsiteX7" fmla="*/ 11498 w 10141018"/>
                  <a:gd name="connsiteY7" fmla="*/ 1075887 h 1340773"/>
                  <a:gd name="connsiteX8" fmla="*/ 549978 w 10141018"/>
                  <a:gd name="connsiteY8" fmla="*/ 786171 h 1340773"/>
                  <a:gd name="connsiteX0" fmla="*/ 549978 w 10141018"/>
                  <a:gd name="connsiteY0" fmla="*/ 786898 h 1341500"/>
                  <a:gd name="connsiteX1" fmla="*/ 2649 w 10141018"/>
                  <a:gd name="connsiteY1" fmla="*/ 160747 h 1341500"/>
                  <a:gd name="connsiteX2" fmla="*/ 5619183 w 10141018"/>
                  <a:gd name="connsiteY2" fmla="*/ 403157 h 1341500"/>
                  <a:gd name="connsiteX3" fmla="*/ 9690127 w 10141018"/>
                  <a:gd name="connsiteY3" fmla="*/ 727 h 1341500"/>
                  <a:gd name="connsiteX4" fmla="*/ 9155498 w 10141018"/>
                  <a:gd name="connsiteY4" fmla="*/ 522738 h 1341500"/>
                  <a:gd name="connsiteX5" fmla="*/ 10141018 w 10141018"/>
                  <a:gd name="connsiteY5" fmla="*/ 873414 h 1341500"/>
                  <a:gd name="connsiteX6" fmla="*/ 8816367 w 10141018"/>
                  <a:gd name="connsiteY6" fmla="*/ 1100785 h 1341500"/>
                  <a:gd name="connsiteX7" fmla="*/ 970389 w 10141018"/>
                  <a:gd name="connsiteY7" fmla="*/ 1243025 h 1341500"/>
                  <a:gd name="connsiteX8" fmla="*/ 11498 w 10141018"/>
                  <a:gd name="connsiteY8" fmla="*/ 1076614 h 1341500"/>
                  <a:gd name="connsiteX9" fmla="*/ 549978 w 10141018"/>
                  <a:gd name="connsiteY9" fmla="*/ 786898 h 1341500"/>
                  <a:gd name="connsiteX0" fmla="*/ 549978 w 10141018"/>
                  <a:gd name="connsiteY0" fmla="*/ 787007 h 1341609"/>
                  <a:gd name="connsiteX1" fmla="*/ 2649 w 10141018"/>
                  <a:gd name="connsiteY1" fmla="*/ 160856 h 1341609"/>
                  <a:gd name="connsiteX2" fmla="*/ 5657283 w 10141018"/>
                  <a:gd name="connsiteY2" fmla="*/ 349926 h 1341609"/>
                  <a:gd name="connsiteX3" fmla="*/ 9690127 w 10141018"/>
                  <a:gd name="connsiteY3" fmla="*/ 836 h 1341609"/>
                  <a:gd name="connsiteX4" fmla="*/ 9155498 w 10141018"/>
                  <a:gd name="connsiteY4" fmla="*/ 522847 h 1341609"/>
                  <a:gd name="connsiteX5" fmla="*/ 10141018 w 10141018"/>
                  <a:gd name="connsiteY5" fmla="*/ 873523 h 1341609"/>
                  <a:gd name="connsiteX6" fmla="*/ 8816367 w 10141018"/>
                  <a:gd name="connsiteY6" fmla="*/ 1100894 h 1341609"/>
                  <a:gd name="connsiteX7" fmla="*/ 970389 w 10141018"/>
                  <a:gd name="connsiteY7" fmla="*/ 1243134 h 1341609"/>
                  <a:gd name="connsiteX8" fmla="*/ 11498 w 10141018"/>
                  <a:gd name="connsiteY8" fmla="*/ 1076723 h 1341609"/>
                  <a:gd name="connsiteX9" fmla="*/ 549978 w 10141018"/>
                  <a:gd name="connsiteY9" fmla="*/ 787007 h 1341609"/>
                  <a:gd name="connsiteX0" fmla="*/ 549978 w 10141018"/>
                  <a:gd name="connsiteY0" fmla="*/ 787007 h 1341609"/>
                  <a:gd name="connsiteX1" fmla="*/ 2649 w 10141018"/>
                  <a:gd name="connsiteY1" fmla="*/ 160856 h 1341609"/>
                  <a:gd name="connsiteX2" fmla="*/ 5657283 w 10141018"/>
                  <a:gd name="connsiteY2" fmla="*/ 349926 h 1341609"/>
                  <a:gd name="connsiteX3" fmla="*/ 9690127 w 10141018"/>
                  <a:gd name="connsiteY3" fmla="*/ 836 h 1341609"/>
                  <a:gd name="connsiteX4" fmla="*/ 9155498 w 10141018"/>
                  <a:gd name="connsiteY4" fmla="*/ 522847 h 1341609"/>
                  <a:gd name="connsiteX5" fmla="*/ 10141018 w 10141018"/>
                  <a:gd name="connsiteY5" fmla="*/ 873523 h 1341609"/>
                  <a:gd name="connsiteX6" fmla="*/ 8816367 w 10141018"/>
                  <a:gd name="connsiteY6" fmla="*/ 1100894 h 1341609"/>
                  <a:gd name="connsiteX7" fmla="*/ 970389 w 10141018"/>
                  <a:gd name="connsiteY7" fmla="*/ 1243134 h 1341609"/>
                  <a:gd name="connsiteX8" fmla="*/ 11498 w 10141018"/>
                  <a:gd name="connsiteY8" fmla="*/ 1076723 h 1341609"/>
                  <a:gd name="connsiteX9" fmla="*/ 549978 w 10141018"/>
                  <a:gd name="connsiteY9" fmla="*/ 787007 h 1341609"/>
                  <a:gd name="connsiteX0" fmla="*/ 547329 w 10138369"/>
                  <a:gd name="connsiteY0" fmla="*/ 787007 h 1341609"/>
                  <a:gd name="connsiteX1" fmla="*/ 0 w 10138369"/>
                  <a:gd name="connsiteY1" fmla="*/ 160856 h 1341609"/>
                  <a:gd name="connsiteX2" fmla="*/ 5654634 w 10138369"/>
                  <a:gd name="connsiteY2" fmla="*/ 349926 h 1341609"/>
                  <a:gd name="connsiteX3" fmla="*/ 9687478 w 10138369"/>
                  <a:gd name="connsiteY3" fmla="*/ 836 h 1341609"/>
                  <a:gd name="connsiteX4" fmla="*/ 9152849 w 10138369"/>
                  <a:gd name="connsiteY4" fmla="*/ 522847 h 1341609"/>
                  <a:gd name="connsiteX5" fmla="*/ 10138369 w 10138369"/>
                  <a:gd name="connsiteY5" fmla="*/ 873523 h 1341609"/>
                  <a:gd name="connsiteX6" fmla="*/ 8813718 w 10138369"/>
                  <a:gd name="connsiteY6" fmla="*/ 1100894 h 1341609"/>
                  <a:gd name="connsiteX7" fmla="*/ 967740 w 10138369"/>
                  <a:gd name="connsiteY7" fmla="*/ 1243134 h 1341609"/>
                  <a:gd name="connsiteX8" fmla="*/ 8849 w 10138369"/>
                  <a:gd name="connsiteY8" fmla="*/ 1076723 h 1341609"/>
                  <a:gd name="connsiteX9" fmla="*/ 547329 w 10138369"/>
                  <a:gd name="connsiteY9" fmla="*/ 787007 h 1341609"/>
                  <a:gd name="connsiteX0" fmla="*/ 547329 w 10138369"/>
                  <a:gd name="connsiteY0" fmla="*/ 787007 h 1341609"/>
                  <a:gd name="connsiteX1" fmla="*/ 0 w 10138369"/>
                  <a:gd name="connsiteY1" fmla="*/ 160856 h 1341609"/>
                  <a:gd name="connsiteX2" fmla="*/ 5654634 w 10138369"/>
                  <a:gd name="connsiteY2" fmla="*/ 349926 h 1341609"/>
                  <a:gd name="connsiteX3" fmla="*/ 9687478 w 10138369"/>
                  <a:gd name="connsiteY3" fmla="*/ 836 h 1341609"/>
                  <a:gd name="connsiteX4" fmla="*/ 9152849 w 10138369"/>
                  <a:gd name="connsiteY4" fmla="*/ 522847 h 1341609"/>
                  <a:gd name="connsiteX5" fmla="*/ 10138369 w 10138369"/>
                  <a:gd name="connsiteY5" fmla="*/ 873523 h 1341609"/>
                  <a:gd name="connsiteX6" fmla="*/ 8813718 w 10138369"/>
                  <a:gd name="connsiteY6" fmla="*/ 1100894 h 1341609"/>
                  <a:gd name="connsiteX7" fmla="*/ 967740 w 10138369"/>
                  <a:gd name="connsiteY7" fmla="*/ 1243134 h 1341609"/>
                  <a:gd name="connsiteX8" fmla="*/ 8849 w 10138369"/>
                  <a:gd name="connsiteY8" fmla="*/ 1076723 h 1341609"/>
                  <a:gd name="connsiteX9" fmla="*/ 547329 w 10138369"/>
                  <a:gd name="connsiteY9" fmla="*/ 787007 h 1341609"/>
                  <a:gd name="connsiteX0" fmla="*/ 547329 w 10138369"/>
                  <a:gd name="connsiteY0" fmla="*/ 787007 h 1341609"/>
                  <a:gd name="connsiteX1" fmla="*/ 0 w 10138369"/>
                  <a:gd name="connsiteY1" fmla="*/ 160856 h 1341609"/>
                  <a:gd name="connsiteX2" fmla="*/ 5654634 w 10138369"/>
                  <a:gd name="connsiteY2" fmla="*/ 349926 h 1341609"/>
                  <a:gd name="connsiteX3" fmla="*/ 9687478 w 10138369"/>
                  <a:gd name="connsiteY3" fmla="*/ 836 h 1341609"/>
                  <a:gd name="connsiteX4" fmla="*/ 9152849 w 10138369"/>
                  <a:gd name="connsiteY4" fmla="*/ 522847 h 1341609"/>
                  <a:gd name="connsiteX5" fmla="*/ 10138369 w 10138369"/>
                  <a:gd name="connsiteY5" fmla="*/ 873523 h 1341609"/>
                  <a:gd name="connsiteX6" fmla="*/ 8813718 w 10138369"/>
                  <a:gd name="connsiteY6" fmla="*/ 1100894 h 1341609"/>
                  <a:gd name="connsiteX7" fmla="*/ 967740 w 10138369"/>
                  <a:gd name="connsiteY7" fmla="*/ 1243134 h 1341609"/>
                  <a:gd name="connsiteX8" fmla="*/ 8849 w 10138369"/>
                  <a:gd name="connsiteY8" fmla="*/ 1076723 h 1341609"/>
                  <a:gd name="connsiteX9" fmla="*/ 547329 w 10138369"/>
                  <a:gd name="connsiteY9" fmla="*/ 787007 h 1341609"/>
                  <a:gd name="connsiteX0" fmla="*/ 547329 w 10138369"/>
                  <a:gd name="connsiteY0" fmla="*/ 787007 h 1341609"/>
                  <a:gd name="connsiteX1" fmla="*/ 0 w 10138369"/>
                  <a:gd name="connsiteY1" fmla="*/ 160856 h 1341609"/>
                  <a:gd name="connsiteX2" fmla="*/ 5654634 w 10138369"/>
                  <a:gd name="connsiteY2" fmla="*/ 349926 h 1341609"/>
                  <a:gd name="connsiteX3" fmla="*/ 9687478 w 10138369"/>
                  <a:gd name="connsiteY3" fmla="*/ 836 h 1341609"/>
                  <a:gd name="connsiteX4" fmla="*/ 9152849 w 10138369"/>
                  <a:gd name="connsiteY4" fmla="*/ 522847 h 1341609"/>
                  <a:gd name="connsiteX5" fmla="*/ 10138369 w 10138369"/>
                  <a:gd name="connsiteY5" fmla="*/ 873523 h 1341609"/>
                  <a:gd name="connsiteX6" fmla="*/ 8813718 w 10138369"/>
                  <a:gd name="connsiteY6" fmla="*/ 1100894 h 1341609"/>
                  <a:gd name="connsiteX7" fmla="*/ 967740 w 10138369"/>
                  <a:gd name="connsiteY7" fmla="*/ 1243134 h 1341609"/>
                  <a:gd name="connsiteX8" fmla="*/ 8849 w 10138369"/>
                  <a:gd name="connsiteY8" fmla="*/ 1076723 h 1341609"/>
                  <a:gd name="connsiteX9" fmla="*/ 547329 w 10138369"/>
                  <a:gd name="connsiteY9" fmla="*/ 787007 h 1341609"/>
                  <a:gd name="connsiteX0" fmla="*/ 539709 w 10138369"/>
                  <a:gd name="connsiteY0" fmla="*/ 748907 h 1341609"/>
                  <a:gd name="connsiteX1" fmla="*/ 0 w 10138369"/>
                  <a:gd name="connsiteY1" fmla="*/ 160856 h 1341609"/>
                  <a:gd name="connsiteX2" fmla="*/ 5654634 w 10138369"/>
                  <a:gd name="connsiteY2" fmla="*/ 349926 h 1341609"/>
                  <a:gd name="connsiteX3" fmla="*/ 9687478 w 10138369"/>
                  <a:gd name="connsiteY3" fmla="*/ 836 h 1341609"/>
                  <a:gd name="connsiteX4" fmla="*/ 9152849 w 10138369"/>
                  <a:gd name="connsiteY4" fmla="*/ 522847 h 1341609"/>
                  <a:gd name="connsiteX5" fmla="*/ 10138369 w 10138369"/>
                  <a:gd name="connsiteY5" fmla="*/ 873523 h 1341609"/>
                  <a:gd name="connsiteX6" fmla="*/ 8813718 w 10138369"/>
                  <a:gd name="connsiteY6" fmla="*/ 1100894 h 1341609"/>
                  <a:gd name="connsiteX7" fmla="*/ 967740 w 10138369"/>
                  <a:gd name="connsiteY7" fmla="*/ 1243134 h 1341609"/>
                  <a:gd name="connsiteX8" fmla="*/ 8849 w 10138369"/>
                  <a:gd name="connsiteY8" fmla="*/ 1076723 h 1341609"/>
                  <a:gd name="connsiteX9" fmla="*/ 539709 w 10138369"/>
                  <a:gd name="connsiteY9" fmla="*/ 748907 h 1341609"/>
                  <a:gd name="connsiteX0" fmla="*/ 539709 w 10138369"/>
                  <a:gd name="connsiteY0" fmla="*/ 764113 h 1356815"/>
                  <a:gd name="connsiteX1" fmla="*/ 0 w 10138369"/>
                  <a:gd name="connsiteY1" fmla="*/ 176062 h 1356815"/>
                  <a:gd name="connsiteX2" fmla="*/ 5654634 w 10138369"/>
                  <a:gd name="connsiteY2" fmla="*/ 365132 h 1356815"/>
                  <a:gd name="connsiteX3" fmla="*/ 9573178 w 10138369"/>
                  <a:gd name="connsiteY3" fmla="*/ 802 h 1356815"/>
                  <a:gd name="connsiteX4" fmla="*/ 9152849 w 10138369"/>
                  <a:gd name="connsiteY4" fmla="*/ 538053 h 1356815"/>
                  <a:gd name="connsiteX5" fmla="*/ 10138369 w 10138369"/>
                  <a:gd name="connsiteY5" fmla="*/ 888729 h 1356815"/>
                  <a:gd name="connsiteX6" fmla="*/ 8813718 w 10138369"/>
                  <a:gd name="connsiteY6" fmla="*/ 1116100 h 1356815"/>
                  <a:gd name="connsiteX7" fmla="*/ 967740 w 10138369"/>
                  <a:gd name="connsiteY7" fmla="*/ 1258340 h 1356815"/>
                  <a:gd name="connsiteX8" fmla="*/ 8849 w 10138369"/>
                  <a:gd name="connsiteY8" fmla="*/ 1091929 h 1356815"/>
                  <a:gd name="connsiteX9" fmla="*/ 539709 w 10138369"/>
                  <a:gd name="connsiteY9" fmla="*/ 764113 h 1356815"/>
                  <a:gd name="connsiteX0" fmla="*/ 539709 w 10138369"/>
                  <a:gd name="connsiteY0" fmla="*/ 763311 h 1356013"/>
                  <a:gd name="connsiteX1" fmla="*/ 0 w 10138369"/>
                  <a:gd name="connsiteY1" fmla="*/ 175260 h 1356013"/>
                  <a:gd name="connsiteX2" fmla="*/ 5654634 w 10138369"/>
                  <a:gd name="connsiteY2" fmla="*/ 364330 h 1356013"/>
                  <a:gd name="connsiteX3" fmla="*/ 9573178 w 10138369"/>
                  <a:gd name="connsiteY3" fmla="*/ 0 h 1356013"/>
                  <a:gd name="connsiteX4" fmla="*/ 9152849 w 10138369"/>
                  <a:gd name="connsiteY4" fmla="*/ 537251 h 1356013"/>
                  <a:gd name="connsiteX5" fmla="*/ 10138369 w 10138369"/>
                  <a:gd name="connsiteY5" fmla="*/ 887927 h 1356013"/>
                  <a:gd name="connsiteX6" fmla="*/ 8813718 w 10138369"/>
                  <a:gd name="connsiteY6" fmla="*/ 1115298 h 1356013"/>
                  <a:gd name="connsiteX7" fmla="*/ 967740 w 10138369"/>
                  <a:gd name="connsiteY7" fmla="*/ 1257538 h 1356013"/>
                  <a:gd name="connsiteX8" fmla="*/ 8849 w 10138369"/>
                  <a:gd name="connsiteY8" fmla="*/ 1091127 h 1356013"/>
                  <a:gd name="connsiteX9" fmla="*/ 539709 w 10138369"/>
                  <a:gd name="connsiteY9" fmla="*/ 763311 h 1356013"/>
                  <a:gd name="connsiteX0" fmla="*/ 539709 w 10138369"/>
                  <a:gd name="connsiteY0" fmla="*/ 763311 h 1356013"/>
                  <a:gd name="connsiteX1" fmla="*/ 0 w 10138369"/>
                  <a:gd name="connsiteY1" fmla="*/ 175260 h 1356013"/>
                  <a:gd name="connsiteX2" fmla="*/ 5654634 w 10138369"/>
                  <a:gd name="connsiteY2" fmla="*/ 364330 h 1356013"/>
                  <a:gd name="connsiteX3" fmla="*/ 9573178 w 10138369"/>
                  <a:gd name="connsiteY3" fmla="*/ 0 h 1356013"/>
                  <a:gd name="connsiteX4" fmla="*/ 9152849 w 10138369"/>
                  <a:gd name="connsiteY4" fmla="*/ 537251 h 1356013"/>
                  <a:gd name="connsiteX5" fmla="*/ 10138369 w 10138369"/>
                  <a:gd name="connsiteY5" fmla="*/ 887927 h 1356013"/>
                  <a:gd name="connsiteX6" fmla="*/ 8813718 w 10138369"/>
                  <a:gd name="connsiteY6" fmla="*/ 1115298 h 1356013"/>
                  <a:gd name="connsiteX7" fmla="*/ 967740 w 10138369"/>
                  <a:gd name="connsiteY7" fmla="*/ 1257538 h 1356013"/>
                  <a:gd name="connsiteX8" fmla="*/ 8849 w 10138369"/>
                  <a:gd name="connsiteY8" fmla="*/ 1091127 h 1356013"/>
                  <a:gd name="connsiteX9" fmla="*/ 539709 w 10138369"/>
                  <a:gd name="connsiteY9" fmla="*/ 763311 h 1356013"/>
                  <a:gd name="connsiteX0" fmla="*/ 539709 w 10138369"/>
                  <a:gd name="connsiteY0" fmla="*/ 725211 h 1317913"/>
                  <a:gd name="connsiteX1" fmla="*/ 0 w 10138369"/>
                  <a:gd name="connsiteY1" fmla="*/ 137160 h 1317913"/>
                  <a:gd name="connsiteX2" fmla="*/ 5654634 w 10138369"/>
                  <a:gd name="connsiteY2" fmla="*/ 326230 h 1317913"/>
                  <a:gd name="connsiteX3" fmla="*/ 9588418 w 10138369"/>
                  <a:gd name="connsiteY3" fmla="*/ 0 h 1317913"/>
                  <a:gd name="connsiteX4" fmla="*/ 9152849 w 10138369"/>
                  <a:gd name="connsiteY4" fmla="*/ 499151 h 1317913"/>
                  <a:gd name="connsiteX5" fmla="*/ 10138369 w 10138369"/>
                  <a:gd name="connsiteY5" fmla="*/ 849827 h 1317913"/>
                  <a:gd name="connsiteX6" fmla="*/ 8813718 w 10138369"/>
                  <a:gd name="connsiteY6" fmla="*/ 1077198 h 1317913"/>
                  <a:gd name="connsiteX7" fmla="*/ 967740 w 10138369"/>
                  <a:gd name="connsiteY7" fmla="*/ 1219438 h 1317913"/>
                  <a:gd name="connsiteX8" fmla="*/ 8849 w 10138369"/>
                  <a:gd name="connsiteY8" fmla="*/ 1053027 h 1317913"/>
                  <a:gd name="connsiteX9" fmla="*/ 539709 w 10138369"/>
                  <a:gd name="connsiteY9" fmla="*/ 725211 h 1317913"/>
                  <a:gd name="connsiteX0" fmla="*/ 539709 w 10138369"/>
                  <a:gd name="connsiteY0" fmla="*/ 725211 h 1317913"/>
                  <a:gd name="connsiteX1" fmla="*/ 0 w 10138369"/>
                  <a:gd name="connsiteY1" fmla="*/ 137160 h 1317913"/>
                  <a:gd name="connsiteX2" fmla="*/ 5654634 w 10138369"/>
                  <a:gd name="connsiteY2" fmla="*/ 326230 h 1317913"/>
                  <a:gd name="connsiteX3" fmla="*/ 9588418 w 10138369"/>
                  <a:gd name="connsiteY3" fmla="*/ 0 h 1317913"/>
                  <a:gd name="connsiteX4" fmla="*/ 9152849 w 10138369"/>
                  <a:gd name="connsiteY4" fmla="*/ 499151 h 1317913"/>
                  <a:gd name="connsiteX5" fmla="*/ 10138369 w 10138369"/>
                  <a:gd name="connsiteY5" fmla="*/ 849827 h 1317913"/>
                  <a:gd name="connsiteX6" fmla="*/ 8813718 w 10138369"/>
                  <a:gd name="connsiteY6" fmla="*/ 1077198 h 1317913"/>
                  <a:gd name="connsiteX7" fmla="*/ 967740 w 10138369"/>
                  <a:gd name="connsiteY7" fmla="*/ 1219438 h 1317913"/>
                  <a:gd name="connsiteX8" fmla="*/ 8849 w 10138369"/>
                  <a:gd name="connsiteY8" fmla="*/ 1053027 h 1317913"/>
                  <a:gd name="connsiteX9" fmla="*/ 539709 w 10138369"/>
                  <a:gd name="connsiteY9" fmla="*/ 725211 h 1317913"/>
                  <a:gd name="connsiteX0" fmla="*/ 539709 w 10138369"/>
                  <a:gd name="connsiteY0" fmla="*/ 725211 h 1317913"/>
                  <a:gd name="connsiteX1" fmla="*/ 0 w 10138369"/>
                  <a:gd name="connsiteY1" fmla="*/ 137160 h 1317913"/>
                  <a:gd name="connsiteX2" fmla="*/ 5654634 w 10138369"/>
                  <a:gd name="connsiteY2" fmla="*/ 326230 h 1317913"/>
                  <a:gd name="connsiteX3" fmla="*/ 9588418 w 10138369"/>
                  <a:gd name="connsiteY3" fmla="*/ 0 h 1317913"/>
                  <a:gd name="connsiteX4" fmla="*/ 9152849 w 10138369"/>
                  <a:gd name="connsiteY4" fmla="*/ 499151 h 1317913"/>
                  <a:gd name="connsiteX5" fmla="*/ 10138369 w 10138369"/>
                  <a:gd name="connsiteY5" fmla="*/ 849827 h 1317913"/>
                  <a:gd name="connsiteX6" fmla="*/ 8813718 w 10138369"/>
                  <a:gd name="connsiteY6" fmla="*/ 1077198 h 1317913"/>
                  <a:gd name="connsiteX7" fmla="*/ 967740 w 10138369"/>
                  <a:gd name="connsiteY7" fmla="*/ 1219438 h 1317913"/>
                  <a:gd name="connsiteX8" fmla="*/ 8849 w 10138369"/>
                  <a:gd name="connsiteY8" fmla="*/ 1053027 h 1317913"/>
                  <a:gd name="connsiteX9" fmla="*/ 539709 w 10138369"/>
                  <a:gd name="connsiteY9" fmla="*/ 725211 h 1317913"/>
                  <a:gd name="connsiteX0" fmla="*/ 615909 w 10214569"/>
                  <a:gd name="connsiteY0" fmla="*/ 725211 h 1317913"/>
                  <a:gd name="connsiteX1" fmla="*/ 0 w 10214569"/>
                  <a:gd name="connsiteY1" fmla="*/ 144780 h 1317913"/>
                  <a:gd name="connsiteX2" fmla="*/ 5730834 w 10214569"/>
                  <a:gd name="connsiteY2" fmla="*/ 326230 h 1317913"/>
                  <a:gd name="connsiteX3" fmla="*/ 9664618 w 10214569"/>
                  <a:gd name="connsiteY3" fmla="*/ 0 h 1317913"/>
                  <a:gd name="connsiteX4" fmla="*/ 9229049 w 10214569"/>
                  <a:gd name="connsiteY4" fmla="*/ 499151 h 1317913"/>
                  <a:gd name="connsiteX5" fmla="*/ 10214569 w 10214569"/>
                  <a:gd name="connsiteY5" fmla="*/ 849827 h 1317913"/>
                  <a:gd name="connsiteX6" fmla="*/ 8889918 w 10214569"/>
                  <a:gd name="connsiteY6" fmla="*/ 1077198 h 1317913"/>
                  <a:gd name="connsiteX7" fmla="*/ 1043940 w 10214569"/>
                  <a:gd name="connsiteY7" fmla="*/ 1219438 h 1317913"/>
                  <a:gd name="connsiteX8" fmla="*/ 85049 w 10214569"/>
                  <a:gd name="connsiteY8" fmla="*/ 1053027 h 1317913"/>
                  <a:gd name="connsiteX9" fmla="*/ 615909 w 10214569"/>
                  <a:gd name="connsiteY9" fmla="*/ 725211 h 1317913"/>
                  <a:gd name="connsiteX0" fmla="*/ 615909 w 10214569"/>
                  <a:gd name="connsiteY0" fmla="*/ 725211 h 1317913"/>
                  <a:gd name="connsiteX1" fmla="*/ 0 w 10214569"/>
                  <a:gd name="connsiteY1" fmla="*/ 144780 h 1317913"/>
                  <a:gd name="connsiteX2" fmla="*/ 5730834 w 10214569"/>
                  <a:gd name="connsiteY2" fmla="*/ 326230 h 1317913"/>
                  <a:gd name="connsiteX3" fmla="*/ 9664618 w 10214569"/>
                  <a:gd name="connsiteY3" fmla="*/ 0 h 1317913"/>
                  <a:gd name="connsiteX4" fmla="*/ 9229049 w 10214569"/>
                  <a:gd name="connsiteY4" fmla="*/ 499151 h 1317913"/>
                  <a:gd name="connsiteX5" fmla="*/ 10214569 w 10214569"/>
                  <a:gd name="connsiteY5" fmla="*/ 849827 h 1317913"/>
                  <a:gd name="connsiteX6" fmla="*/ 8889918 w 10214569"/>
                  <a:gd name="connsiteY6" fmla="*/ 1077198 h 1317913"/>
                  <a:gd name="connsiteX7" fmla="*/ 1043940 w 10214569"/>
                  <a:gd name="connsiteY7" fmla="*/ 1219438 h 1317913"/>
                  <a:gd name="connsiteX8" fmla="*/ 85049 w 10214569"/>
                  <a:gd name="connsiteY8" fmla="*/ 1053027 h 1317913"/>
                  <a:gd name="connsiteX9" fmla="*/ 615909 w 10214569"/>
                  <a:gd name="connsiteY9" fmla="*/ 725211 h 1317913"/>
                  <a:gd name="connsiteX0" fmla="*/ 615909 w 10214569"/>
                  <a:gd name="connsiteY0" fmla="*/ 725211 h 1317913"/>
                  <a:gd name="connsiteX1" fmla="*/ 0 w 10214569"/>
                  <a:gd name="connsiteY1" fmla="*/ 144780 h 1317913"/>
                  <a:gd name="connsiteX2" fmla="*/ 5730834 w 10214569"/>
                  <a:gd name="connsiteY2" fmla="*/ 326230 h 1317913"/>
                  <a:gd name="connsiteX3" fmla="*/ 9664618 w 10214569"/>
                  <a:gd name="connsiteY3" fmla="*/ 0 h 1317913"/>
                  <a:gd name="connsiteX4" fmla="*/ 9229049 w 10214569"/>
                  <a:gd name="connsiteY4" fmla="*/ 499151 h 1317913"/>
                  <a:gd name="connsiteX5" fmla="*/ 10214569 w 10214569"/>
                  <a:gd name="connsiteY5" fmla="*/ 849827 h 1317913"/>
                  <a:gd name="connsiteX6" fmla="*/ 8889918 w 10214569"/>
                  <a:gd name="connsiteY6" fmla="*/ 1077198 h 1317913"/>
                  <a:gd name="connsiteX7" fmla="*/ 1043940 w 10214569"/>
                  <a:gd name="connsiteY7" fmla="*/ 1219438 h 1317913"/>
                  <a:gd name="connsiteX8" fmla="*/ 85049 w 10214569"/>
                  <a:gd name="connsiteY8" fmla="*/ 1053027 h 1317913"/>
                  <a:gd name="connsiteX9" fmla="*/ 615909 w 10214569"/>
                  <a:gd name="connsiteY9" fmla="*/ 725211 h 1317913"/>
                  <a:gd name="connsiteX0" fmla="*/ 615909 w 10214569"/>
                  <a:gd name="connsiteY0" fmla="*/ 725211 h 1317913"/>
                  <a:gd name="connsiteX1" fmla="*/ 0 w 10214569"/>
                  <a:gd name="connsiteY1" fmla="*/ 144780 h 1317913"/>
                  <a:gd name="connsiteX2" fmla="*/ 5730834 w 10214569"/>
                  <a:gd name="connsiteY2" fmla="*/ 326230 h 1317913"/>
                  <a:gd name="connsiteX3" fmla="*/ 9664618 w 10214569"/>
                  <a:gd name="connsiteY3" fmla="*/ 0 h 1317913"/>
                  <a:gd name="connsiteX4" fmla="*/ 9229049 w 10214569"/>
                  <a:gd name="connsiteY4" fmla="*/ 499151 h 1317913"/>
                  <a:gd name="connsiteX5" fmla="*/ 10214569 w 10214569"/>
                  <a:gd name="connsiteY5" fmla="*/ 849827 h 1317913"/>
                  <a:gd name="connsiteX6" fmla="*/ 8889918 w 10214569"/>
                  <a:gd name="connsiteY6" fmla="*/ 1077198 h 1317913"/>
                  <a:gd name="connsiteX7" fmla="*/ 1043940 w 10214569"/>
                  <a:gd name="connsiteY7" fmla="*/ 1219438 h 1317913"/>
                  <a:gd name="connsiteX8" fmla="*/ 85049 w 10214569"/>
                  <a:gd name="connsiteY8" fmla="*/ 1053027 h 1317913"/>
                  <a:gd name="connsiteX9" fmla="*/ 615909 w 10214569"/>
                  <a:gd name="connsiteY9" fmla="*/ 725211 h 1317913"/>
                  <a:gd name="connsiteX0" fmla="*/ 615909 w 10214569"/>
                  <a:gd name="connsiteY0" fmla="*/ 725211 h 1317913"/>
                  <a:gd name="connsiteX1" fmla="*/ 0 w 10214569"/>
                  <a:gd name="connsiteY1" fmla="*/ 144780 h 1317913"/>
                  <a:gd name="connsiteX2" fmla="*/ 5730834 w 10214569"/>
                  <a:gd name="connsiteY2" fmla="*/ 394810 h 1317913"/>
                  <a:gd name="connsiteX3" fmla="*/ 9664618 w 10214569"/>
                  <a:gd name="connsiteY3" fmla="*/ 0 h 1317913"/>
                  <a:gd name="connsiteX4" fmla="*/ 9229049 w 10214569"/>
                  <a:gd name="connsiteY4" fmla="*/ 499151 h 1317913"/>
                  <a:gd name="connsiteX5" fmla="*/ 10214569 w 10214569"/>
                  <a:gd name="connsiteY5" fmla="*/ 849827 h 1317913"/>
                  <a:gd name="connsiteX6" fmla="*/ 8889918 w 10214569"/>
                  <a:gd name="connsiteY6" fmla="*/ 1077198 h 1317913"/>
                  <a:gd name="connsiteX7" fmla="*/ 1043940 w 10214569"/>
                  <a:gd name="connsiteY7" fmla="*/ 1219438 h 1317913"/>
                  <a:gd name="connsiteX8" fmla="*/ 85049 w 10214569"/>
                  <a:gd name="connsiteY8" fmla="*/ 1053027 h 1317913"/>
                  <a:gd name="connsiteX9" fmla="*/ 615909 w 10214569"/>
                  <a:gd name="connsiteY9" fmla="*/ 725211 h 1317913"/>
                  <a:gd name="connsiteX0" fmla="*/ 615909 w 10214569"/>
                  <a:gd name="connsiteY0" fmla="*/ 725211 h 1286351"/>
                  <a:gd name="connsiteX1" fmla="*/ 0 w 10214569"/>
                  <a:gd name="connsiteY1" fmla="*/ 144780 h 1286351"/>
                  <a:gd name="connsiteX2" fmla="*/ 5730834 w 10214569"/>
                  <a:gd name="connsiteY2" fmla="*/ 394810 h 1286351"/>
                  <a:gd name="connsiteX3" fmla="*/ 9664618 w 10214569"/>
                  <a:gd name="connsiteY3" fmla="*/ 0 h 1286351"/>
                  <a:gd name="connsiteX4" fmla="*/ 9229049 w 10214569"/>
                  <a:gd name="connsiteY4" fmla="*/ 499151 h 1286351"/>
                  <a:gd name="connsiteX5" fmla="*/ 10214569 w 10214569"/>
                  <a:gd name="connsiteY5" fmla="*/ 849827 h 1286351"/>
                  <a:gd name="connsiteX6" fmla="*/ 8889918 w 10214569"/>
                  <a:gd name="connsiteY6" fmla="*/ 1077198 h 1286351"/>
                  <a:gd name="connsiteX7" fmla="*/ 5205054 w 10214569"/>
                  <a:gd name="connsiteY7" fmla="*/ 1286351 h 1286351"/>
                  <a:gd name="connsiteX8" fmla="*/ 1043940 w 10214569"/>
                  <a:gd name="connsiteY8" fmla="*/ 1219438 h 1286351"/>
                  <a:gd name="connsiteX9" fmla="*/ 85049 w 10214569"/>
                  <a:gd name="connsiteY9" fmla="*/ 1053027 h 1286351"/>
                  <a:gd name="connsiteX10" fmla="*/ 615909 w 10214569"/>
                  <a:gd name="connsiteY10" fmla="*/ 725211 h 1286351"/>
                  <a:gd name="connsiteX0" fmla="*/ 615909 w 10214569"/>
                  <a:gd name="connsiteY0" fmla="*/ 725211 h 1296445"/>
                  <a:gd name="connsiteX1" fmla="*/ 0 w 10214569"/>
                  <a:gd name="connsiteY1" fmla="*/ 144780 h 1296445"/>
                  <a:gd name="connsiteX2" fmla="*/ 5730834 w 10214569"/>
                  <a:gd name="connsiteY2" fmla="*/ 394810 h 1296445"/>
                  <a:gd name="connsiteX3" fmla="*/ 9664618 w 10214569"/>
                  <a:gd name="connsiteY3" fmla="*/ 0 h 1296445"/>
                  <a:gd name="connsiteX4" fmla="*/ 9229049 w 10214569"/>
                  <a:gd name="connsiteY4" fmla="*/ 499151 h 1296445"/>
                  <a:gd name="connsiteX5" fmla="*/ 10214569 w 10214569"/>
                  <a:gd name="connsiteY5" fmla="*/ 849827 h 1296445"/>
                  <a:gd name="connsiteX6" fmla="*/ 8889918 w 10214569"/>
                  <a:gd name="connsiteY6" fmla="*/ 1077198 h 1296445"/>
                  <a:gd name="connsiteX7" fmla="*/ 5205054 w 10214569"/>
                  <a:gd name="connsiteY7" fmla="*/ 1286351 h 1296445"/>
                  <a:gd name="connsiteX8" fmla="*/ 1043940 w 10214569"/>
                  <a:gd name="connsiteY8" fmla="*/ 1219438 h 1296445"/>
                  <a:gd name="connsiteX9" fmla="*/ 85049 w 10214569"/>
                  <a:gd name="connsiteY9" fmla="*/ 1053027 h 1296445"/>
                  <a:gd name="connsiteX10" fmla="*/ 615909 w 10214569"/>
                  <a:gd name="connsiteY10" fmla="*/ 725211 h 1296445"/>
                  <a:gd name="connsiteX0" fmla="*/ 615909 w 10214569"/>
                  <a:gd name="connsiteY0" fmla="*/ 725211 h 1296445"/>
                  <a:gd name="connsiteX1" fmla="*/ 0 w 10214569"/>
                  <a:gd name="connsiteY1" fmla="*/ 144780 h 1296445"/>
                  <a:gd name="connsiteX2" fmla="*/ 5730834 w 10214569"/>
                  <a:gd name="connsiteY2" fmla="*/ 394810 h 1296445"/>
                  <a:gd name="connsiteX3" fmla="*/ 9664618 w 10214569"/>
                  <a:gd name="connsiteY3" fmla="*/ 0 h 1296445"/>
                  <a:gd name="connsiteX4" fmla="*/ 9229049 w 10214569"/>
                  <a:gd name="connsiteY4" fmla="*/ 499151 h 1296445"/>
                  <a:gd name="connsiteX5" fmla="*/ 10214569 w 10214569"/>
                  <a:gd name="connsiteY5" fmla="*/ 849827 h 1296445"/>
                  <a:gd name="connsiteX6" fmla="*/ 8889918 w 10214569"/>
                  <a:gd name="connsiteY6" fmla="*/ 1077198 h 1296445"/>
                  <a:gd name="connsiteX7" fmla="*/ 5205054 w 10214569"/>
                  <a:gd name="connsiteY7" fmla="*/ 1286351 h 1296445"/>
                  <a:gd name="connsiteX8" fmla="*/ 1043940 w 10214569"/>
                  <a:gd name="connsiteY8" fmla="*/ 1219438 h 1296445"/>
                  <a:gd name="connsiteX9" fmla="*/ 85049 w 10214569"/>
                  <a:gd name="connsiteY9" fmla="*/ 1053027 h 1296445"/>
                  <a:gd name="connsiteX10" fmla="*/ 615909 w 10214569"/>
                  <a:gd name="connsiteY10" fmla="*/ 725211 h 1296445"/>
                  <a:gd name="connsiteX0" fmla="*/ 615909 w 10214569"/>
                  <a:gd name="connsiteY0" fmla="*/ 725211 h 1251663"/>
                  <a:gd name="connsiteX1" fmla="*/ 0 w 10214569"/>
                  <a:gd name="connsiteY1" fmla="*/ 144780 h 1251663"/>
                  <a:gd name="connsiteX2" fmla="*/ 5730834 w 10214569"/>
                  <a:gd name="connsiteY2" fmla="*/ 394810 h 1251663"/>
                  <a:gd name="connsiteX3" fmla="*/ 9664618 w 10214569"/>
                  <a:gd name="connsiteY3" fmla="*/ 0 h 1251663"/>
                  <a:gd name="connsiteX4" fmla="*/ 9229049 w 10214569"/>
                  <a:gd name="connsiteY4" fmla="*/ 499151 h 1251663"/>
                  <a:gd name="connsiteX5" fmla="*/ 10214569 w 10214569"/>
                  <a:gd name="connsiteY5" fmla="*/ 849827 h 1251663"/>
                  <a:gd name="connsiteX6" fmla="*/ 8889918 w 10214569"/>
                  <a:gd name="connsiteY6" fmla="*/ 1077198 h 1251663"/>
                  <a:gd name="connsiteX7" fmla="*/ 5288874 w 10214569"/>
                  <a:gd name="connsiteY7" fmla="*/ 1233011 h 1251663"/>
                  <a:gd name="connsiteX8" fmla="*/ 1043940 w 10214569"/>
                  <a:gd name="connsiteY8" fmla="*/ 1219438 h 1251663"/>
                  <a:gd name="connsiteX9" fmla="*/ 85049 w 10214569"/>
                  <a:gd name="connsiteY9" fmla="*/ 1053027 h 1251663"/>
                  <a:gd name="connsiteX10" fmla="*/ 615909 w 10214569"/>
                  <a:gd name="connsiteY10" fmla="*/ 725211 h 1251663"/>
                  <a:gd name="connsiteX0" fmla="*/ 615909 w 10214569"/>
                  <a:gd name="connsiteY0" fmla="*/ 725211 h 1324451"/>
                  <a:gd name="connsiteX1" fmla="*/ 0 w 10214569"/>
                  <a:gd name="connsiteY1" fmla="*/ 144780 h 1324451"/>
                  <a:gd name="connsiteX2" fmla="*/ 5730834 w 10214569"/>
                  <a:gd name="connsiteY2" fmla="*/ 394810 h 1324451"/>
                  <a:gd name="connsiteX3" fmla="*/ 9664618 w 10214569"/>
                  <a:gd name="connsiteY3" fmla="*/ 0 h 1324451"/>
                  <a:gd name="connsiteX4" fmla="*/ 9229049 w 10214569"/>
                  <a:gd name="connsiteY4" fmla="*/ 499151 h 1324451"/>
                  <a:gd name="connsiteX5" fmla="*/ 10214569 w 10214569"/>
                  <a:gd name="connsiteY5" fmla="*/ 849827 h 1324451"/>
                  <a:gd name="connsiteX6" fmla="*/ 8889918 w 10214569"/>
                  <a:gd name="connsiteY6" fmla="*/ 1077198 h 1324451"/>
                  <a:gd name="connsiteX7" fmla="*/ 5220294 w 10214569"/>
                  <a:gd name="connsiteY7" fmla="*/ 1324451 h 1324451"/>
                  <a:gd name="connsiteX8" fmla="*/ 1043940 w 10214569"/>
                  <a:gd name="connsiteY8" fmla="*/ 1219438 h 1324451"/>
                  <a:gd name="connsiteX9" fmla="*/ 85049 w 10214569"/>
                  <a:gd name="connsiteY9" fmla="*/ 1053027 h 1324451"/>
                  <a:gd name="connsiteX10" fmla="*/ 615909 w 10214569"/>
                  <a:gd name="connsiteY10" fmla="*/ 725211 h 1324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4569" h="1324451">
                    <a:moveTo>
                      <a:pt x="615909" y="725211"/>
                    </a:moveTo>
                    <a:cubicBezTo>
                      <a:pt x="615909" y="678194"/>
                      <a:pt x="417803" y="381000"/>
                      <a:pt x="0" y="144780"/>
                    </a:cubicBezTo>
                    <a:cubicBezTo>
                      <a:pt x="425767" y="141783"/>
                      <a:pt x="4116254" y="421480"/>
                      <a:pt x="5730834" y="394810"/>
                    </a:cubicBezTo>
                    <a:cubicBezTo>
                      <a:pt x="7345414" y="368140"/>
                      <a:pt x="9075232" y="117230"/>
                      <a:pt x="9664618" y="0"/>
                    </a:cubicBezTo>
                    <a:cubicBezTo>
                      <a:pt x="9124895" y="457200"/>
                      <a:pt x="9229049" y="452134"/>
                      <a:pt x="9229049" y="499151"/>
                    </a:cubicBezTo>
                    <a:cubicBezTo>
                      <a:pt x="9374676" y="656683"/>
                      <a:pt x="9591422" y="773575"/>
                      <a:pt x="10214569" y="849827"/>
                    </a:cubicBezTo>
                    <a:cubicBezTo>
                      <a:pt x="10214569" y="896844"/>
                      <a:pt x="8936935" y="1077198"/>
                      <a:pt x="8889918" y="1077198"/>
                    </a:cubicBezTo>
                    <a:cubicBezTo>
                      <a:pt x="8054999" y="1149952"/>
                      <a:pt x="6611777" y="1270264"/>
                      <a:pt x="5220294" y="1324451"/>
                    </a:cubicBezTo>
                    <a:lnTo>
                      <a:pt x="1043940" y="1219438"/>
                    </a:lnTo>
                    <a:cubicBezTo>
                      <a:pt x="996923" y="1219438"/>
                      <a:pt x="85049" y="1100044"/>
                      <a:pt x="85049" y="1053027"/>
                    </a:cubicBezTo>
                    <a:cubicBezTo>
                      <a:pt x="264542" y="956455"/>
                      <a:pt x="535476" y="897983"/>
                      <a:pt x="615909" y="725211"/>
                    </a:cubicBezTo>
                    <a:close/>
                  </a:path>
                </a:pathLst>
              </a:custGeom>
              <a:solidFill>
                <a:srgbClr val="FFEAAF"/>
              </a:solidFill>
              <a:ln w="69850">
                <a:noFill/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ctr"/>
                <a:endParaRPr lang="hu-HU" sz="2800" dirty="0">
                  <a:solidFill>
                    <a:srgbClr val="C87D54"/>
                  </a:solidFill>
                </a:endParaRPr>
              </a:p>
            </p:txBody>
          </p:sp>
        </p:grpSp>
        <p:sp>
          <p:nvSpPr>
            <p:cNvPr id="24" name="Téglalap 23"/>
            <p:cNvSpPr/>
            <p:nvPr/>
          </p:nvSpPr>
          <p:spPr>
            <a:xfrm>
              <a:off x="3221361" y="5080606"/>
              <a:ext cx="603242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hu-HU" dirty="0" smtClean="0"/>
                <a:t>Isten erőt ad nekünk, hogyha kiszomorkodtuk magunkat, </a:t>
              </a:r>
            </a:p>
            <a:p>
              <a:pPr algn="ctr"/>
              <a:r>
                <a:rPr lang="hu-HU" dirty="0" smtClean="0"/>
                <a:t>utána ismét tudjunk örülni.</a:t>
              </a:r>
              <a:endParaRPr lang="hu-HU" dirty="0"/>
            </a:p>
          </p:txBody>
        </p:sp>
      </p:grpSp>
      <p:pic>
        <p:nvPicPr>
          <p:cNvPr id="25" name="Kép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0"/>
            <a:ext cx="1219200" cy="1205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4264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89000"/>
              </a:schemeClr>
            </a:gs>
            <a:gs pos="23000">
              <a:schemeClr val="accent2">
                <a:lumMod val="89000"/>
              </a:schemeClr>
            </a:gs>
            <a:gs pos="69000">
              <a:schemeClr val="accent2">
                <a:lumMod val="75000"/>
              </a:schemeClr>
            </a:gs>
            <a:gs pos="97000">
              <a:schemeClr val="accent2">
                <a:lumMod val="7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Szabadkézi sokszög 50"/>
          <p:cNvSpPr/>
          <p:nvPr/>
        </p:nvSpPr>
        <p:spPr>
          <a:xfrm>
            <a:off x="1300480" y="492760"/>
            <a:ext cx="10363200" cy="5872480"/>
          </a:xfrm>
          <a:custGeom>
            <a:avLst/>
            <a:gdLst>
              <a:gd name="connsiteX0" fmla="*/ 592709 w 10312400"/>
              <a:gd name="connsiteY0" fmla="*/ 0 h 5872480"/>
              <a:gd name="connsiteX1" fmla="*/ 9719691 w 10312400"/>
              <a:gd name="connsiteY1" fmla="*/ 0 h 5872480"/>
              <a:gd name="connsiteX2" fmla="*/ 10312400 w 10312400"/>
              <a:gd name="connsiteY2" fmla="*/ 592709 h 5872480"/>
              <a:gd name="connsiteX3" fmla="*/ 10312400 w 10312400"/>
              <a:gd name="connsiteY3" fmla="*/ 5279771 h 5872480"/>
              <a:gd name="connsiteX4" fmla="*/ 9719691 w 10312400"/>
              <a:gd name="connsiteY4" fmla="*/ 5872480 h 5872480"/>
              <a:gd name="connsiteX5" fmla="*/ 592709 w 10312400"/>
              <a:gd name="connsiteY5" fmla="*/ 5872480 h 5872480"/>
              <a:gd name="connsiteX6" fmla="*/ 0 w 10312400"/>
              <a:gd name="connsiteY6" fmla="*/ 5279771 h 5872480"/>
              <a:gd name="connsiteX7" fmla="*/ 0 w 10312400"/>
              <a:gd name="connsiteY7" fmla="*/ 4894578 h 5872480"/>
              <a:gd name="connsiteX8" fmla="*/ 2915920 w 10312400"/>
              <a:gd name="connsiteY8" fmla="*/ 4894578 h 5872480"/>
              <a:gd name="connsiteX9" fmla="*/ 2915920 w 10312400"/>
              <a:gd name="connsiteY9" fmla="*/ 1104898 h 5872480"/>
              <a:gd name="connsiteX10" fmla="*/ 0 w 10312400"/>
              <a:gd name="connsiteY10" fmla="*/ 1104898 h 5872480"/>
              <a:gd name="connsiteX11" fmla="*/ 0 w 10312400"/>
              <a:gd name="connsiteY11" fmla="*/ 592709 h 5872480"/>
              <a:gd name="connsiteX12" fmla="*/ 592709 w 10312400"/>
              <a:gd name="connsiteY12" fmla="*/ 0 h 5872480"/>
              <a:gd name="connsiteX0" fmla="*/ 2915920 w 10312400"/>
              <a:gd name="connsiteY0" fmla="*/ 1104898 h 5872480"/>
              <a:gd name="connsiteX1" fmla="*/ 0 w 10312400"/>
              <a:gd name="connsiteY1" fmla="*/ 1104898 h 5872480"/>
              <a:gd name="connsiteX2" fmla="*/ 0 w 10312400"/>
              <a:gd name="connsiteY2" fmla="*/ 592709 h 5872480"/>
              <a:gd name="connsiteX3" fmla="*/ 592709 w 10312400"/>
              <a:gd name="connsiteY3" fmla="*/ 0 h 5872480"/>
              <a:gd name="connsiteX4" fmla="*/ 9719691 w 10312400"/>
              <a:gd name="connsiteY4" fmla="*/ 0 h 5872480"/>
              <a:gd name="connsiteX5" fmla="*/ 10312400 w 10312400"/>
              <a:gd name="connsiteY5" fmla="*/ 592709 h 5872480"/>
              <a:gd name="connsiteX6" fmla="*/ 10312400 w 10312400"/>
              <a:gd name="connsiteY6" fmla="*/ 5279771 h 5872480"/>
              <a:gd name="connsiteX7" fmla="*/ 9719691 w 10312400"/>
              <a:gd name="connsiteY7" fmla="*/ 5872480 h 5872480"/>
              <a:gd name="connsiteX8" fmla="*/ 592709 w 10312400"/>
              <a:gd name="connsiteY8" fmla="*/ 5872480 h 5872480"/>
              <a:gd name="connsiteX9" fmla="*/ 0 w 10312400"/>
              <a:gd name="connsiteY9" fmla="*/ 5279771 h 5872480"/>
              <a:gd name="connsiteX10" fmla="*/ 0 w 10312400"/>
              <a:gd name="connsiteY10" fmla="*/ 4894578 h 5872480"/>
              <a:gd name="connsiteX11" fmla="*/ 2915920 w 10312400"/>
              <a:gd name="connsiteY11" fmla="*/ 4894578 h 5872480"/>
              <a:gd name="connsiteX12" fmla="*/ 3007360 w 10312400"/>
              <a:gd name="connsiteY12" fmla="*/ 1196338 h 5872480"/>
              <a:gd name="connsiteX0" fmla="*/ 2915920 w 10312400"/>
              <a:gd name="connsiteY0" fmla="*/ 1104898 h 5872480"/>
              <a:gd name="connsiteX1" fmla="*/ 0 w 10312400"/>
              <a:gd name="connsiteY1" fmla="*/ 1104898 h 5872480"/>
              <a:gd name="connsiteX2" fmla="*/ 0 w 10312400"/>
              <a:gd name="connsiteY2" fmla="*/ 592709 h 5872480"/>
              <a:gd name="connsiteX3" fmla="*/ 592709 w 10312400"/>
              <a:gd name="connsiteY3" fmla="*/ 0 h 5872480"/>
              <a:gd name="connsiteX4" fmla="*/ 9719691 w 10312400"/>
              <a:gd name="connsiteY4" fmla="*/ 0 h 5872480"/>
              <a:gd name="connsiteX5" fmla="*/ 10312400 w 10312400"/>
              <a:gd name="connsiteY5" fmla="*/ 592709 h 5872480"/>
              <a:gd name="connsiteX6" fmla="*/ 10312400 w 10312400"/>
              <a:gd name="connsiteY6" fmla="*/ 5279771 h 5872480"/>
              <a:gd name="connsiteX7" fmla="*/ 9719691 w 10312400"/>
              <a:gd name="connsiteY7" fmla="*/ 5872480 h 5872480"/>
              <a:gd name="connsiteX8" fmla="*/ 592709 w 10312400"/>
              <a:gd name="connsiteY8" fmla="*/ 5872480 h 5872480"/>
              <a:gd name="connsiteX9" fmla="*/ 0 w 10312400"/>
              <a:gd name="connsiteY9" fmla="*/ 5279771 h 5872480"/>
              <a:gd name="connsiteX10" fmla="*/ 0 w 10312400"/>
              <a:gd name="connsiteY10" fmla="*/ 4894578 h 5872480"/>
              <a:gd name="connsiteX11" fmla="*/ 2915920 w 10312400"/>
              <a:gd name="connsiteY11" fmla="*/ 4894578 h 5872480"/>
              <a:gd name="connsiteX0" fmla="*/ 2915920 w 10312400"/>
              <a:gd name="connsiteY0" fmla="*/ 1104898 h 5872480"/>
              <a:gd name="connsiteX1" fmla="*/ 0 w 10312400"/>
              <a:gd name="connsiteY1" fmla="*/ 1104898 h 5872480"/>
              <a:gd name="connsiteX2" fmla="*/ 0 w 10312400"/>
              <a:gd name="connsiteY2" fmla="*/ 592709 h 5872480"/>
              <a:gd name="connsiteX3" fmla="*/ 592709 w 10312400"/>
              <a:gd name="connsiteY3" fmla="*/ 0 h 5872480"/>
              <a:gd name="connsiteX4" fmla="*/ 9719691 w 10312400"/>
              <a:gd name="connsiteY4" fmla="*/ 0 h 5872480"/>
              <a:gd name="connsiteX5" fmla="*/ 10312400 w 10312400"/>
              <a:gd name="connsiteY5" fmla="*/ 592709 h 5872480"/>
              <a:gd name="connsiteX6" fmla="*/ 10312400 w 10312400"/>
              <a:gd name="connsiteY6" fmla="*/ 5279771 h 5872480"/>
              <a:gd name="connsiteX7" fmla="*/ 9719691 w 10312400"/>
              <a:gd name="connsiteY7" fmla="*/ 5872480 h 5872480"/>
              <a:gd name="connsiteX8" fmla="*/ 592709 w 10312400"/>
              <a:gd name="connsiteY8" fmla="*/ 5872480 h 5872480"/>
              <a:gd name="connsiteX9" fmla="*/ 0 w 10312400"/>
              <a:gd name="connsiteY9" fmla="*/ 5279771 h 5872480"/>
              <a:gd name="connsiteX10" fmla="*/ 0 w 10312400"/>
              <a:gd name="connsiteY10" fmla="*/ 4894578 h 5872480"/>
              <a:gd name="connsiteX0" fmla="*/ 0 w 10312400"/>
              <a:gd name="connsiteY0" fmla="*/ 1104898 h 5872480"/>
              <a:gd name="connsiteX1" fmla="*/ 0 w 10312400"/>
              <a:gd name="connsiteY1" fmla="*/ 592709 h 5872480"/>
              <a:gd name="connsiteX2" fmla="*/ 592709 w 10312400"/>
              <a:gd name="connsiteY2" fmla="*/ 0 h 5872480"/>
              <a:gd name="connsiteX3" fmla="*/ 9719691 w 10312400"/>
              <a:gd name="connsiteY3" fmla="*/ 0 h 5872480"/>
              <a:gd name="connsiteX4" fmla="*/ 10312400 w 10312400"/>
              <a:gd name="connsiteY4" fmla="*/ 592709 h 5872480"/>
              <a:gd name="connsiteX5" fmla="*/ 10312400 w 10312400"/>
              <a:gd name="connsiteY5" fmla="*/ 5279771 h 5872480"/>
              <a:gd name="connsiteX6" fmla="*/ 9719691 w 10312400"/>
              <a:gd name="connsiteY6" fmla="*/ 5872480 h 5872480"/>
              <a:gd name="connsiteX7" fmla="*/ 592709 w 10312400"/>
              <a:gd name="connsiteY7" fmla="*/ 5872480 h 5872480"/>
              <a:gd name="connsiteX8" fmla="*/ 0 w 10312400"/>
              <a:gd name="connsiteY8" fmla="*/ 5279771 h 5872480"/>
              <a:gd name="connsiteX9" fmla="*/ 0 w 10312400"/>
              <a:gd name="connsiteY9" fmla="*/ 4894578 h 5872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12400" h="5872480">
                <a:moveTo>
                  <a:pt x="0" y="1104898"/>
                </a:moveTo>
                <a:lnTo>
                  <a:pt x="0" y="592709"/>
                </a:lnTo>
                <a:cubicBezTo>
                  <a:pt x="0" y="265365"/>
                  <a:pt x="265365" y="0"/>
                  <a:pt x="592709" y="0"/>
                </a:cubicBezTo>
                <a:lnTo>
                  <a:pt x="9719691" y="0"/>
                </a:lnTo>
                <a:cubicBezTo>
                  <a:pt x="10047035" y="0"/>
                  <a:pt x="10312400" y="265365"/>
                  <a:pt x="10312400" y="592709"/>
                </a:cubicBezTo>
                <a:lnTo>
                  <a:pt x="10312400" y="5279771"/>
                </a:lnTo>
                <a:cubicBezTo>
                  <a:pt x="10312400" y="5607115"/>
                  <a:pt x="10047035" y="5872480"/>
                  <a:pt x="9719691" y="5872480"/>
                </a:cubicBezTo>
                <a:lnTo>
                  <a:pt x="592709" y="5872480"/>
                </a:lnTo>
                <a:cubicBezTo>
                  <a:pt x="265365" y="5872480"/>
                  <a:pt x="0" y="5607115"/>
                  <a:pt x="0" y="5279771"/>
                </a:cubicBezTo>
                <a:lnTo>
                  <a:pt x="0" y="4894578"/>
                </a:lnTo>
              </a:path>
            </a:pathLst>
          </a:custGeom>
          <a:gradFill>
            <a:gsLst>
              <a:gs pos="0">
                <a:schemeClr val="accent2">
                  <a:lumMod val="89000"/>
                </a:schemeClr>
              </a:gs>
              <a:gs pos="23000">
                <a:schemeClr val="accent2">
                  <a:lumMod val="89000"/>
                </a:schemeClr>
              </a:gs>
              <a:gs pos="69000">
                <a:schemeClr val="accent2">
                  <a:lumMod val="75000"/>
                </a:schemeClr>
              </a:gs>
              <a:gs pos="97000">
                <a:schemeClr val="accent2">
                  <a:lumMod val="70000"/>
                </a:schemeClr>
              </a:gs>
            </a:gsLst>
            <a:path path="circle">
              <a:fillToRect l="50000" t="50000" r="50000" b="50000"/>
            </a:path>
          </a:gradFill>
          <a:ln w="1238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77" name="Szövegdoboz 76"/>
          <p:cNvSpPr txBox="1"/>
          <p:nvPr/>
        </p:nvSpPr>
        <p:spPr>
          <a:xfrm>
            <a:off x="2052320" y="913161"/>
            <a:ext cx="9215119" cy="49536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2800" b="1" dirty="0">
                <a:solidFill>
                  <a:schemeClr val="bg1"/>
                </a:solidFill>
              </a:rPr>
              <a:t>Mit NE tegyél, ha találkozol valakivel, aki szomorú?</a:t>
            </a:r>
          </a:p>
        </p:txBody>
      </p:sp>
      <p:sp>
        <p:nvSpPr>
          <p:cNvPr id="83" name="Szövegdoboz 82"/>
          <p:cNvSpPr txBox="1"/>
          <p:nvPr/>
        </p:nvSpPr>
        <p:spPr>
          <a:xfrm>
            <a:off x="4854972" y="2017457"/>
            <a:ext cx="3972992" cy="4164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3200" dirty="0"/>
              <a:t>Ne kerüld el!</a:t>
            </a:r>
          </a:p>
        </p:txBody>
      </p:sp>
      <p:sp>
        <p:nvSpPr>
          <p:cNvPr id="106" name="Szövegdoboz 105"/>
          <p:cNvSpPr txBox="1"/>
          <p:nvPr/>
        </p:nvSpPr>
        <p:spPr>
          <a:xfrm>
            <a:off x="4854972" y="3621857"/>
            <a:ext cx="5232806" cy="4164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3200" dirty="0"/>
              <a:t>Ne nevesd ki!</a:t>
            </a:r>
          </a:p>
        </p:txBody>
      </p:sp>
      <p:sp>
        <p:nvSpPr>
          <p:cNvPr id="109" name="Szövegdoboz 108"/>
          <p:cNvSpPr txBox="1"/>
          <p:nvPr/>
        </p:nvSpPr>
        <p:spPr>
          <a:xfrm>
            <a:off x="4854972" y="2819657"/>
            <a:ext cx="5232806" cy="4164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3200" dirty="0"/>
              <a:t>Ne fordulj el tőle!</a:t>
            </a:r>
          </a:p>
        </p:txBody>
      </p:sp>
      <p:sp>
        <p:nvSpPr>
          <p:cNvPr id="48" name="Szövegdoboz 47"/>
          <p:cNvSpPr txBox="1"/>
          <p:nvPr/>
        </p:nvSpPr>
        <p:spPr>
          <a:xfrm>
            <a:off x="4854972" y="4424058"/>
            <a:ext cx="5232806" cy="4164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3200" dirty="0"/>
              <a:t>Ne bántsd meg szavakkal!</a:t>
            </a:r>
          </a:p>
        </p:txBody>
      </p:sp>
      <p:pic>
        <p:nvPicPr>
          <p:cNvPr id="55" name="Kép 5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894081" cy="883942"/>
          </a:xfrm>
          <a:prstGeom prst="rect">
            <a:avLst/>
          </a:prstGeom>
        </p:spPr>
      </p:pic>
      <p:graphicFrame>
        <p:nvGraphicFramePr>
          <p:cNvPr id="5" name="Objektum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90513602"/>
              </p:ext>
            </p:extLst>
          </p:nvPr>
        </p:nvGraphicFramePr>
        <p:xfrm>
          <a:off x="147025" y="1626241"/>
          <a:ext cx="3744462" cy="34320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668" name="CorelDRAW" r:id="rId4" imgW="2435281" imgH="2231799" progId="CorelDraw.Graphic.19">
                  <p:embed/>
                </p:oleObj>
              </mc:Choice>
              <mc:Fallback>
                <p:oleObj name="CorelDRAW" r:id="rId4" imgW="2435281" imgH="2231799" progId="CorelDraw.Graphic.19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47025" y="1626241"/>
                        <a:ext cx="3744462" cy="343201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ktum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52825028"/>
              </p:ext>
            </p:extLst>
          </p:nvPr>
        </p:nvGraphicFramePr>
        <p:xfrm>
          <a:off x="1968456" y="3408289"/>
          <a:ext cx="393744" cy="33899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669" name="CorelDRAW" r:id="rId6" imgW="297286" imgH="254990" progId="CorelDraw.Graphic.19">
                  <p:embed/>
                </p:oleObj>
              </mc:Choice>
              <mc:Fallback>
                <p:oleObj name="CorelDRAW" r:id="rId6" imgW="297286" imgH="254990" progId="CorelDraw.Graphic.19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968456" y="3408289"/>
                        <a:ext cx="393744" cy="33899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ktum 1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61834339"/>
              </p:ext>
            </p:extLst>
          </p:nvPr>
        </p:nvGraphicFramePr>
        <p:xfrm>
          <a:off x="1074376" y="4264719"/>
          <a:ext cx="393744" cy="33899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670" name="CorelDRAW" r:id="rId8" imgW="297286" imgH="254990" progId="CorelDraw.Graphic.19">
                  <p:embed/>
                </p:oleObj>
              </mc:Choice>
              <mc:Fallback>
                <p:oleObj name="CorelDRAW" r:id="rId8" imgW="297286" imgH="254990" progId="CorelDraw.Graphic.19">
                  <p:embed/>
                  <p:pic>
                    <p:nvPicPr>
                      <p:cNvPr id="8" name="Objektum 7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074376" y="4264719"/>
                        <a:ext cx="393744" cy="33899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Objektum 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64586866"/>
              </p:ext>
            </p:extLst>
          </p:nvPr>
        </p:nvGraphicFramePr>
        <p:xfrm>
          <a:off x="1855448" y="4462801"/>
          <a:ext cx="393744" cy="33899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671" name="CorelDRAW" r:id="rId9" imgW="297286" imgH="254990" progId="CorelDraw.Graphic.19">
                  <p:embed/>
                </p:oleObj>
              </mc:Choice>
              <mc:Fallback>
                <p:oleObj name="CorelDRAW" r:id="rId9" imgW="297286" imgH="254990" progId="CorelDraw.Graphic.19">
                  <p:embed/>
                  <p:pic>
                    <p:nvPicPr>
                      <p:cNvPr id="16" name="Objektum 15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855448" y="4462801"/>
                        <a:ext cx="393744" cy="33899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" name="Objektum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69862777"/>
              </p:ext>
            </p:extLst>
          </p:nvPr>
        </p:nvGraphicFramePr>
        <p:xfrm>
          <a:off x="2652055" y="4424058"/>
          <a:ext cx="393744" cy="33899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672" name="CorelDRAW" r:id="rId10" imgW="297286" imgH="254990" progId="CorelDraw.Graphic.19">
                  <p:embed/>
                </p:oleObj>
              </mc:Choice>
              <mc:Fallback>
                <p:oleObj name="CorelDRAW" r:id="rId10" imgW="297286" imgH="254990" progId="CorelDraw.Graphic.19">
                  <p:embed/>
                  <p:pic>
                    <p:nvPicPr>
                      <p:cNvPr id="17" name="Objektum 16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652055" y="4424058"/>
                        <a:ext cx="393744" cy="33899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780751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83" grpId="0"/>
      <p:bldP spid="106" grpId="0"/>
      <p:bldP spid="109" grpId="0"/>
      <p:bldP spid="48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89000"/>
              </a:schemeClr>
            </a:gs>
            <a:gs pos="23000">
              <a:schemeClr val="accent2">
                <a:lumMod val="89000"/>
              </a:schemeClr>
            </a:gs>
            <a:gs pos="69000">
              <a:schemeClr val="accent2">
                <a:lumMod val="75000"/>
              </a:schemeClr>
            </a:gs>
            <a:gs pos="97000">
              <a:schemeClr val="accent2">
                <a:lumMod val="7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Szabadkézi sokszög 50"/>
          <p:cNvSpPr/>
          <p:nvPr/>
        </p:nvSpPr>
        <p:spPr>
          <a:xfrm>
            <a:off x="1300480" y="492760"/>
            <a:ext cx="10363200" cy="5872480"/>
          </a:xfrm>
          <a:custGeom>
            <a:avLst/>
            <a:gdLst>
              <a:gd name="connsiteX0" fmla="*/ 592709 w 10312400"/>
              <a:gd name="connsiteY0" fmla="*/ 0 h 5872480"/>
              <a:gd name="connsiteX1" fmla="*/ 9719691 w 10312400"/>
              <a:gd name="connsiteY1" fmla="*/ 0 h 5872480"/>
              <a:gd name="connsiteX2" fmla="*/ 10312400 w 10312400"/>
              <a:gd name="connsiteY2" fmla="*/ 592709 h 5872480"/>
              <a:gd name="connsiteX3" fmla="*/ 10312400 w 10312400"/>
              <a:gd name="connsiteY3" fmla="*/ 5279771 h 5872480"/>
              <a:gd name="connsiteX4" fmla="*/ 9719691 w 10312400"/>
              <a:gd name="connsiteY4" fmla="*/ 5872480 h 5872480"/>
              <a:gd name="connsiteX5" fmla="*/ 592709 w 10312400"/>
              <a:gd name="connsiteY5" fmla="*/ 5872480 h 5872480"/>
              <a:gd name="connsiteX6" fmla="*/ 0 w 10312400"/>
              <a:gd name="connsiteY6" fmla="*/ 5279771 h 5872480"/>
              <a:gd name="connsiteX7" fmla="*/ 0 w 10312400"/>
              <a:gd name="connsiteY7" fmla="*/ 4894578 h 5872480"/>
              <a:gd name="connsiteX8" fmla="*/ 2915920 w 10312400"/>
              <a:gd name="connsiteY8" fmla="*/ 4894578 h 5872480"/>
              <a:gd name="connsiteX9" fmla="*/ 2915920 w 10312400"/>
              <a:gd name="connsiteY9" fmla="*/ 1104898 h 5872480"/>
              <a:gd name="connsiteX10" fmla="*/ 0 w 10312400"/>
              <a:gd name="connsiteY10" fmla="*/ 1104898 h 5872480"/>
              <a:gd name="connsiteX11" fmla="*/ 0 w 10312400"/>
              <a:gd name="connsiteY11" fmla="*/ 592709 h 5872480"/>
              <a:gd name="connsiteX12" fmla="*/ 592709 w 10312400"/>
              <a:gd name="connsiteY12" fmla="*/ 0 h 5872480"/>
              <a:gd name="connsiteX0" fmla="*/ 2915920 w 10312400"/>
              <a:gd name="connsiteY0" fmla="*/ 1104898 h 5872480"/>
              <a:gd name="connsiteX1" fmla="*/ 0 w 10312400"/>
              <a:gd name="connsiteY1" fmla="*/ 1104898 h 5872480"/>
              <a:gd name="connsiteX2" fmla="*/ 0 w 10312400"/>
              <a:gd name="connsiteY2" fmla="*/ 592709 h 5872480"/>
              <a:gd name="connsiteX3" fmla="*/ 592709 w 10312400"/>
              <a:gd name="connsiteY3" fmla="*/ 0 h 5872480"/>
              <a:gd name="connsiteX4" fmla="*/ 9719691 w 10312400"/>
              <a:gd name="connsiteY4" fmla="*/ 0 h 5872480"/>
              <a:gd name="connsiteX5" fmla="*/ 10312400 w 10312400"/>
              <a:gd name="connsiteY5" fmla="*/ 592709 h 5872480"/>
              <a:gd name="connsiteX6" fmla="*/ 10312400 w 10312400"/>
              <a:gd name="connsiteY6" fmla="*/ 5279771 h 5872480"/>
              <a:gd name="connsiteX7" fmla="*/ 9719691 w 10312400"/>
              <a:gd name="connsiteY7" fmla="*/ 5872480 h 5872480"/>
              <a:gd name="connsiteX8" fmla="*/ 592709 w 10312400"/>
              <a:gd name="connsiteY8" fmla="*/ 5872480 h 5872480"/>
              <a:gd name="connsiteX9" fmla="*/ 0 w 10312400"/>
              <a:gd name="connsiteY9" fmla="*/ 5279771 h 5872480"/>
              <a:gd name="connsiteX10" fmla="*/ 0 w 10312400"/>
              <a:gd name="connsiteY10" fmla="*/ 4894578 h 5872480"/>
              <a:gd name="connsiteX11" fmla="*/ 2915920 w 10312400"/>
              <a:gd name="connsiteY11" fmla="*/ 4894578 h 5872480"/>
              <a:gd name="connsiteX12" fmla="*/ 3007360 w 10312400"/>
              <a:gd name="connsiteY12" fmla="*/ 1196338 h 5872480"/>
              <a:gd name="connsiteX0" fmla="*/ 2915920 w 10312400"/>
              <a:gd name="connsiteY0" fmla="*/ 1104898 h 5872480"/>
              <a:gd name="connsiteX1" fmla="*/ 0 w 10312400"/>
              <a:gd name="connsiteY1" fmla="*/ 1104898 h 5872480"/>
              <a:gd name="connsiteX2" fmla="*/ 0 w 10312400"/>
              <a:gd name="connsiteY2" fmla="*/ 592709 h 5872480"/>
              <a:gd name="connsiteX3" fmla="*/ 592709 w 10312400"/>
              <a:gd name="connsiteY3" fmla="*/ 0 h 5872480"/>
              <a:gd name="connsiteX4" fmla="*/ 9719691 w 10312400"/>
              <a:gd name="connsiteY4" fmla="*/ 0 h 5872480"/>
              <a:gd name="connsiteX5" fmla="*/ 10312400 w 10312400"/>
              <a:gd name="connsiteY5" fmla="*/ 592709 h 5872480"/>
              <a:gd name="connsiteX6" fmla="*/ 10312400 w 10312400"/>
              <a:gd name="connsiteY6" fmla="*/ 5279771 h 5872480"/>
              <a:gd name="connsiteX7" fmla="*/ 9719691 w 10312400"/>
              <a:gd name="connsiteY7" fmla="*/ 5872480 h 5872480"/>
              <a:gd name="connsiteX8" fmla="*/ 592709 w 10312400"/>
              <a:gd name="connsiteY8" fmla="*/ 5872480 h 5872480"/>
              <a:gd name="connsiteX9" fmla="*/ 0 w 10312400"/>
              <a:gd name="connsiteY9" fmla="*/ 5279771 h 5872480"/>
              <a:gd name="connsiteX10" fmla="*/ 0 w 10312400"/>
              <a:gd name="connsiteY10" fmla="*/ 4894578 h 5872480"/>
              <a:gd name="connsiteX11" fmla="*/ 2915920 w 10312400"/>
              <a:gd name="connsiteY11" fmla="*/ 4894578 h 5872480"/>
              <a:gd name="connsiteX0" fmla="*/ 2915920 w 10312400"/>
              <a:gd name="connsiteY0" fmla="*/ 1104898 h 5872480"/>
              <a:gd name="connsiteX1" fmla="*/ 0 w 10312400"/>
              <a:gd name="connsiteY1" fmla="*/ 1104898 h 5872480"/>
              <a:gd name="connsiteX2" fmla="*/ 0 w 10312400"/>
              <a:gd name="connsiteY2" fmla="*/ 592709 h 5872480"/>
              <a:gd name="connsiteX3" fmla="*/ 592709 w 10312400"/>
              <a:gd name="connsiteY3" fmla="*/ 0 h 5872480"/>
              <a:gd name="connsiteX4" fmla="*/ 9719691 w 10312400"/>
              <a:gd name="connsiteY4" fmla="*/ 0 h 5872480"/>
              <a:gd name="connsiteX5" fmla="*/ 10312400 w 10312400"/>
              <a:gd name="connsiteY5" fmla="*/ 592709 h 5872480"/>
              <a:gd name="connsiteX6" fmla="*/ 10312400 w 10312400"/>
              <a:gd name="connsiteY6" fmla="*/ 5279771 h 5872480"/>
              <a:gd name="connsiteX7" fmla="*/ 9719691 w 10312400"/>
              <a:gd name="connsiteY7" fmla="*/ 5872480 h 5872480"/>
              <a:gd name="connsiteX8" fmla="*/ 592709 w 10312400"/>
              <a:gd name="connsiteY8" fmla="*/ 5872480 h 5872480"/>
              <a:gd name="connsiteX9" fmla="*/ 0 w 10312400"/>
              <a:gd name="connsiteY9" fmla="*/ 5279771 h 5872480"/>
              <a:gd name="connsiteX10" fmla="*/ 0 w 10312400"/>
              <a:gd name="connsiteY10" fmla="*/ 4894578 h 5872480"/>
              <a:gd name="connsiteX0" fmla="*/ 0 w 10312400"/>
              <a:gd name="connsiteY0" fmla="*/ 1104898 h 5872480"/>
              <a:gd name="connsiteX1" fmla="*/ 0 w 10312400"/>
              <a:gd name="connsiteY1" fmla="*/ 592709 h 5872480"/>
              <a:gd name="connsiteX2" fmla="*/ 592709 w 10312400"/>
              <a:gd name="connsiteY2" fmla="*/ 0 h 5872480"/>
              <a:gd name="connsiteX3" fmla="*/ 9719691 w 10312400"/>
              <a:gd name="connsiteY3" fmla="*/ 0 h 5872480"/>
              <a:gd name="connsiteX4" fmla="*/ 10312400 w 10312400"/>
              <a:gd name="connsiteY4" fmla="*/ 592709 h 5872480"/>
              <a:gd name="connsiteX5" fmla="*/ 10312400 w 10312400"/>
              <a:gd name="connsiteY5" fmla="*/ 5279771 h 5872480"/>
              <a:gd name="connsiteX6" fmla="*/ 9719691 w 10312400"/>
              <a:gd name="connsiteY6" fmla="*/ 5872480 h 5872480"/>
              <a:gd name="connsiteX7" fmla="*/ 592709 w 10312400"/>
              <a:gd name="connsiteY7" fmla="*/ 5872480 h 5872480"/>
              <a:gd name="connsiteX8" fmla="*/ 0 w 10312400"/>
              <a:gd name="connsiteY8" fmla="*/ 5279771 h 5872480"/>
              <a:gd name="connsiteX9" fmla="*/ 0 w 10312400"/>
              <a:gd name="connsiteY9" fmla="*/ 4894578 h 5872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12400" h="5872480">
                <a:moveTo>
                  <a:pt x="0" y="1104898"/>
                </a:moveTo>
                <a:lnTo>
                  <a:pt x="0" y="592709"/>
                </a:lnTo>
                <a:cubicBezTo>
                  <a:pt x="0" y="265365"/>
                  <a:pt x="265365" y="0"/>
                  <a:pt x="592709" y="0"/>
                </a:cubicBezTo>
                <a:lnTo>
                  <a:pt x="9719691" y="0"/>
                </a:lnTo>
                <a:cubicBezTo>
                  <a:pt x="10047035" y="0"/>
                  <a:pt x="10312400" y="265365"/>
                  <a:pt x="10312400" y="592709"/>
                </a:cubicBezTo>
                <a:lnTo>
                  <a:pt x="10312400" y="5279771"/>
                </a:lnTo>
                <a:cubicBezTo>
                  <a:pt x="10312400" y="5607115"/>
                  <a:pt x="10047035" y="5872480"/>
                  <a:pt x="9719691" y="5872480"/>
                </a:cubicBezTo>
                <a:lnTo>
                  <a:pt x="592709" y="5872480"/>
                </a:lnTo>
                <a:cubicBezTo>
                  <a:pt x="265365" y="5872480"/>
                  <a:pt x="0" y="5607115"/>
                  <a:pt x="0" y="5279771"/>
                </a:cubicBezTo>
                <a:lnTo>
                  <a:pt x="0" y="4894578"/>
                </a:lnTo>
              </a:path>
            </a:pathLst>
          </a:custGeom>
          <a:gradFill>
            <a:gsLst>
              <a:gs pos="0">
                <a:schemeClr val="accent2">
                  <a:lumMod val="89000"/>
                </a:schemeClr>
              </a:gs>
              <a:gs pos="23000">
                <a:schemeClr val="accent2">
                  <a:lumMod val="89000"/>
                </a:schemeClr>
              </a:gs>
              <a:gs pos="69000">
                <a:schemeClr val="accent2">
                  <a:lumMod val="75000"/>
                </a:schemeClr>
              </a:gs>
              <a:gs pos="97000">
                <a:schemeClr val="accent2">
                  <a:lumMod val="70000"/>
                </a:schemeClr>
              </a:gs>
            </a:gsLst>
            <a:path path="circle">
              <a:fillToRect l="50000" t="50000" r="50000" b="50000"/>
            </a:path>
          </a:gradFill>
          <a:ln w="1238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77" name="Szövegdoboz 76"/>
          <p:cNvSpPr txBox="1"/>
          <p:nvPr/>
        </p:nvSpPr>
        <p:spPr>
          <a:xfrm>
            <a:off x="2103120" y="694896"/>
            <a:ext cx="9215119" cy="49536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2800" b="1" dirty="0">
                <a:solidFill>
                  <a:schemeClr val="bg1"/>
                </a:solidFill>
              </a:rPr>
              <a:t>Mit tegyél, ha találkozol valakivel, aki szomorú?</a:t>
            </a:r>
          </a:p>
        </p:txBody>
      </p:sp>
      <p:pic>
        <p:nvPicPr>
          <p:cNvPr id="55" name="Kép 5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79" y="0"/>
            <a:ext cx="894081" cy="883942"/>
          </a:xfrm>
          <a:prstGeom prst="rect">
            <a:avLst/>
          </a:prstGeom>
        </p:spPr>
      </p:pic>
      <p:sp>
        <p:nvSpPr>
          <p:cNvPr id="12" name="Szövegdoboz 11"/>
          <p:cNvSpPr txBox="1"/>
          <p:nvPr/>
        </p:nvSpPr>
        <p:spPr>
          <a:xfrm>
            <a:off x="4185543" y="1311085"/>
            <a:ext cx="2045136" cy="4164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Vedd észre!</a:t>
            </a:r>
          </a:p>
        </p:txBody>
      </p:sp>
      <p:sp>
        <p:nvSpPr>
          <p:cNvPr id="13" name="Szövegdoboz 12"/>
          <p:cNvSpPr txBox="1"/>
          <p:nvPr/>
        </p:nvSpPr>
        <p:spPr>
          <a:xfrm>
            <a:off x="4185543" y="1895825"/>
            <a:ext cx="3012368" cy="4164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Állj meg mellette!</a:t>
            </a:r>
          </a:p>
        </p:txBody>
      </p:sp>
      <p:sp>
        <p:nvSpPr>
          <p:cNvPr id="14" name="Szövegdoboz 13"/>
          <p:cNvSpPr txBox="1"/>
          <p:nvPr/>
        </p:nvSpPr>
        <p:spPr>
          <a:xfrm>
            <a:off x="4185543" y="2480565"/>
            <a:ext cx="5754565" cy="36981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Kérdezd meg, hogy mit tudsz segíteni!</a:t>
            </a:r>
          </a:p>
        </p:txBody>
      </p:sp>
      <p:sp>
        <p:nvSpPr>
          <p:cNvPr id="15" name="Szövegdoboz 14"/>
          <p:cNvSpPr txBox="1"/>
          <p:nvPr/>
        </p:nvSpPr>
        <p:spPr>
          <a:xfrm>
            <a:off x="4185543" y="3603373"/>
            <a:ext cx="4771576" cy="3605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Ha sír, adj neki zsebkendőt!</a:t>
            </a:r>
          </a:p>
        </p:txBody>
      </p:sp>
      <p:sp>
        <p:nvSpPr>
          <p:cNvPr id="16" name="Szövegdoboz 15"/>
          <p:cNvSpPr txBox="1"/>
          <p:nvPr/>
        </p:nvSpPr>
        <p:spPr>
          <a:xfrm>
            <a:off x="4185543" y="4132192"/>
            <a:ext cx="4771576" cy="3605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Kérd felnőtt segítségét!</a:t>
            </a:r>
          </a:p>
        </p:txBody>
      </p:sp>
      <p:sp>
        <p:nvSpPr>
          <p:cNvPr id="17" name="Szövegdoboz 16"/>
          <p:cNvSpPr txBox="1"/>
          <p:nvPr/>
        </p:nvSpPr>
        <p:spPr>
          <a:xfrm>
            <a:off x="4185543" y="3018633"/>
            <a:ext cx="5754565" cy="4164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Kérdezd meg, hogy mi a baj!</a:t>
            </a:r>
          </a:p>
        </p:txBody>
      </p:sp>
      <p:sp>
        <p:nvSpPr>
          <p:cNvPr id="18" name="Szövegdoboz 17"/>
          <p:cNvSpPr txBox="1"/>
          <p:nvPr/>
        </p:nvSpPr>
        <p:spPr>
          <a:xfrm>
            <a:off x="4185543" y="5189830"/>
            <a:ext cx="4771576" cy="3605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Hívd el játszani!</a:t>
            </a:r>
          </a:p>
        </p:txBody>
      </p:sp>
      <p:sp>
        <p:nvSpPr>
          <p:cNvPr id="19" name="Szövegdoboz 18"/>
          <p:cNvSpPr txBox="1"/>
          <p:nvPr/>
        </p:nvSpPr>
        <p:spPr>
          <a:xfrm>
            <a:off x="4185543" y="4661011"/>
            <a:ext cx="4771576" cy="3605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Imádkozz érte!</a:t>
            </a:r>
          </a:p>
        </p:txBody>
      </p:sp>
      <p:sp>
        <p:nvSpPr>
          <p:cNvPr id="20" name="Szövegdoboz 19"/>
          <p:cNvSpPr txBox="1"/>
          <p:nvPr/>
        </p:nvSpPr>
        <p:spPr>
          <a:xfrm>
            <a:off x="4185542" y="5718650"/>
            <a:ext cx="6699447" cy="3605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Kínáld meg innivalóval, esetleg ennivalóval!</a:t>
            </a:r>
          </a:p>
        </p:txBody>
      </p:sp>
      <p:graphicFrame>
        <p:nvGraphicFramePr>
          <p:cNvPr id="2" name="Objektum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08039545"/>
              </p:ext>
            </p:extLst>
          </p:nvPr>
        </p:nvGraphicFramePr>
        <p:xfrm>
          <a:off x="169481" y="2027638"/>
          <a:ext cx="3815402" cy="280272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74" name="CorelDRAW" r:id="rId4" imgW="2882274" imgH="2117949" progId="CorelDraw.Graphic.19">
                  <p:embed/>
                </p:oleObj>
              </mc:Choice>
              <mc:Fallback>
                <p:oleObj name="CorelDRAW" r:id="rId4" imgW="2882274" imgH="2117949" progId="CorelDraw.Graphic.19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9481" y="2027638"/>
                        <a:ext cx="3815402" cy="280272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ktum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55487415"/>
              </p:ext>
            </p:extLst>
          </p:nvPr>
        </p:nvGraphicFramePr>
        <p:xfrm>
          <a:off x="1092834" y="4006450"/>
          <a:ext cx="415291" cy="35754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75" name="CorelDRAW" r:id="rId6" imgW="297286" imgH="254990" progId="CorelDraw.Graphic.19">
                  <p:embed/>
                </p:oleObj>
              </mc:Choice>
              <mc:Fallback>
                <p:oleObj name="CorelDRAW" r:id="rId6" imgW="297286" imgH="254990" progId="CorelDraw.Graphic.19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092834" y="4006450"/>
                        <a:ext cx="415291" cy="35754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ktum 2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17912394"/>
              </p:ext>
            </p:extLst>
          </p:nvPr>
        </p:nvGraphicFramePr>
        <p:xfrm>
          <a:off x="1900382" y="4167248"/>
          <a:ext cx="433869" cy="41359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76" name="CorelDRAW" r:id="rId8" imgW="297286" imgH="254990" progId="CorelDraw.Graphic.19">
                  <p:embed/>
                </p:oleObj>
              </mc:Choice>
              <mc:Fallback>
                <p:oleObj name="CorelDRAW" r:id="rId8" imgW="297286" imgH="254990" progId="CorelDraw.Graphic.19">
                  <p:embed/>
                  <p:pic>
                    <p:nvPicPr>
                      <p:cNvPr id="3" name="Objektum 2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900382" y="4167248"/>
                        <a:ext cx="433869" cy="41359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" name="Objektum 2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12614923"/>
              </p:ext>
            </p:extLst>
          </p:nvPr>
        </p:nvGraphicFramePr>
        <p:xfrm>
          <a:off x="2735571" y="4132192"/>
          <a:ext cx="433869" cy="41359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77" name="CorelDRAW" r:id="rId9" imgW="297286" imgH="254990" progId="CorelDraw.Graphic.19">
                  <p:embed/>
                </p:oleObj>
              </mc:Choice>
              <mc:Fallback>
                <p:oleObj name="CorelDRAW" r:id="rId9" imgW="297286" imgH="254990" progId="CorelDraw.Graphic.19">
                  <p:embed/>
                  <p:pic>
                    <p:nvPicPr>
                      <p:cNvPr id="22" name="Objektum 21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735571" y="4132192"/>
                        <a:ext cx="433869" cy="41359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152556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5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Szövegdoboz 76"/>
          <p:cNvSpPr txBox="1"/>
          <p:nvPr/>
        </p:nvSpPr>
        <p:spPr>
          <a:xfrm>
            <a:off x="0" y="207273"/>
            <a:ext cx="12192000" cy="8839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hu-HU" sz="3200" dirty="0">
                <a:solidFill>
                  <a:schemeClr val="bg1"/>
                </a:solidFill>
              </a:rPr>
              <a:t>Már tudod, hogy mit tehetsz. De mit mondj? Kattints!</a:t>
            </a:r>
          </a:p>
        </p:txBody>
      </p:sp>
      <p:sp>
        <p:nvSpPr>
          <p:cNvPr id="99" name="Szövegdoboz 98"/>
          <p:cNvSpPr txBox="1"/>
          <p:nvPr/>
        </p:nvSpPr>
        <p:spPr>
          <a:xfrm>
            <a:off x="467361" y="2504842"/>
            <a:ext cx="2438088" cy="432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hu-HU" dirty="0"/>
              <a:t>Vedd észre!</a:t>
            </a:r>
          </a:p>
        </p:txBody>
      </p:sp>
      <p:sp>
        <p:nvSpPr>
          <p:cNvPr id="101" name="Szövegdoboz 100"/>
          <p:cNvSpPr txBox="1"/>
          <p:nvPr/>
        </p:nvSpPr>
        <p:spPr>
          <a:xfrm>
            <a:off x="3958955" y="2504842"/>
            <a:ext cx="2524065" cy="432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hu-HU" dirty="0"/>
              <a:t>Állj meg mellette!</a:t>
            </a:r>
          </a:p>
        </p:txBody>
      </p:sp>
      <p:sp>
        <p:nvSpPr>
          <p:cNvPr id="102" name="Szövegdoboz 101"/>
          <p:cNvSpPr txBox="1"/>
          <p:nvPr/>
        </p:nvSpPr>
        <p:spPr>
          <a:xfrm>
            <a:off x="7536526" y="2504842"/>
            <a:ext cx="4190705" cy="432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hu-HU" dirty="0"/>
              <a:t>Kérdezd meg, hogy mit tudsz segíteni!</a:t>
            </a:r>
          </a:p>
        </p:txBody>
      </p:sp>
      <p:sp>
        <p:nvSpPr>
          <p:cNvPr id="103" name="Szövegdoboz 102"/>
          <p:cNvSpPr txBox="1"/>
          <p:nvPr/>
        </p:nvSpPr>
        <p:spPr>
          <a:xfrm>
            <a:off x="4252213" y="4380825"/>
            <a:ext cx="3568794" cy="432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dirty="0"/>
              <a:t>Ha sír, adj neki zsebkendőt!</a:t>
            </a:r>
          </a:p>
        </p:txBody>
      </p:sp>
      <p:sp>
        <p:nvSpPr>
          <p:cNvPr id="104" name="Szövegdoboz 103"/>
          <p:cNvSpPr txBox="1"/>
          <p:nvPr/>
        </p:nvSpPr>
        <p:spPr>
          <a:xfrm>
            <a:off x="8623206" y="4380825"/>
            <a:ext cx="2659851" cy="432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dirty="0"/>
              <a:t>Kérd felnőtt segítségét!</a:t>
            </a:r>
          </a:p>
        </p:txBody>
      </p:sp>
      <p:sp>
        <p:nvSpPr>
          <p:cNvPr id="105" name="Szövegdoboz 104"/>
          <p:cNvSpPr txBox="1"/>
          <p:nvPr/>
        </p:nvSpPr>
        <p:spPr>
          <a:xfrm>
            <a:off x="310145" y="4380824"/>
            <a:ext cx="3139870" cy="432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dirty="0"/>
              <a:t>Kérdezd meg, hogy mi a baj!</a:t>
            </a:r>
          </a:p>
        </p:txBody>
      </p:sp>
      <p:sp>
        <p:nvSpPr>
          <p:cNvPr id="108" name="Szövegdoboz 107"/>
          <p:cNvSpPr txBox="1"/>
          <p:nvPr/>
        </p:nvSpPr>
        <p:spPr>
          <a:xfrm>
            <a:off x="8465990" y="6364001"/>
            <a:ext cx="3648810" cy="432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dirty="0"/>
              <a:t>Imádkozz </a:t>
            </a:r>
            <a:r>
              <a:rPr lang="hu-HU" dirty="0" smtClean="0"/>
              <a:t>érte, imádkozz vele!</a:t>
            </a:r>
            <a:endParaRPr lang="hu-HU" dirty="0"/>
          </a:p>
        </p:txBody>
      </p:sp>
      <p:sp>
        <p:nvSpPr>
          <p:cNvPr id="110" name="Ellipszis buborék 109"/>
          <p:cNvSpPr/>
          <p:nvPr/>
        </p:nvSpPr>
        <p:spPr>
          <a:xfrm>
            <a:off x="467361" y="878965"/>
            <a:ext cx="2188351" cy="1254492"/>
          </a:xfrm>
          <a:prstGeom prst="wedgeEllipseCallout">
            <a:avLst>
              <a:gd name="adj1" fmla="val 26658"/>
              <a:gd name="adj2" fmla="val 68243"/>
            </a:avLst>
          </a:prstGeom>
          <a:solidFill>
            <a:srgbClr val="D0464A"/>
          </a:solidFill>
          <a:ln>
            <a:noFill/>
          </a:ln>
          <a:scene3d>
            <a:camera prst="orthographicFront"/>
            <a:lightRig rig="threePt" dir="t"/>
          </a:scene3d>
          <a:sp3d>
            <a:bevelT w="317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Szia! Szomorúnak látszol.</a:t>
            </a:r>
          </a:p>
        </p:txBody>
      </p:sp>
      <p:sp>
        <p:nvSpPr>
          <p:cNvPr id="111" name="Ellipszis buborék 110"/>
          <p:cNvSpPr/>
          <p:nvPr/>
        </p:nvSpPr>
        <p:spPr>
          <a:xfrm>
            <a:off x="4738729" y="878965"/>
            <a:ext cx="2078911" cy="1190984"/>
          </a:xfrm>
          <a:prstGeom prst="wedgeEllipseCallout">
            <a:avLst>
              <a:gd name="adj1" fmla="val -24693"/>
              <a:gd name="adj2" fmla="val 70342"/>
            </a:avLst>
          </a:prstGeom>
          <a:solidFill>
            <a:srgbClr val="D0464A"/>
          </a:solidFill>
          <a:ln>
            <a:noFill/>
          </a:ln>
          <a:scene3d>
            <a:camera prst="orthographicFront"/>
            <a:lightRig rig="threePt" dir="t"/>
          </a:scene3d>
          <a:sp3d>
            <a:bevelT w="317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Itt vagyok.</a:t>
            </a:r>
          </a:p>
        </p:txBody>
      </p:sp>
      <p:sp>
        <p:nvSpPr>
          <p:cNvPr id="112" name="Ellipszis buborék 111"/>
          <p:cNvSpPr/>
          <p:nvPr/>
        </p:nvSpPr>
        <p:spPr>
          <a:xfrm>
            <a:off x="8870383" y="878965"/>
            <a:ext cx="2164835" cy="1324450"/>
          </a:xfrm>
          <a:prstGeom prst="wedgeEllipseCallout">
            <a:avLst>
              <a:gd name="adj1" fmla="val -12695"/>
              <a:gd name="adj2" fmla="val 63197"/>
            </a:avLst>
          </a:prstGeom>
          <a:solidFill>
            <a:srgbClr val="D0464A"/>
          </a:solidFill>
          <a:ln>
            <a:noFill/>
          </a:ln>
          <a:scene3d>
            <a:camera prst="orthographicFront"/>
            <a:lightRig rig="threePt" dir="t"/>
          </a:scene3d>
          <a:sp3d>
            <a:bevelT w="317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Mit segíthetek?</a:t>
            </a:r>
          </a:p>
        </p:txBody>
      </p:sp>
      <p:sp>
        <p:nvSpPr>
          <p:cNvPr id="113" name="Ellipszis buborék 112"/>
          <p:cNvSpPr/>
          <p:nvPr/>
        </p:nvSpPr>
        <p:spPr>
          <a:xfrm>
            <a:off x="467361" y="2891352"/>
            <a:ext cx="2164835" cy="1163576"/>
          </a:xfrm>
          <a:prstGeom prst="wedgeEllipseCallout">
            <a:avLst>
              <a:gd name="adj1" fmla="val 47068"/>
              <a:gd name="adj2" fmla="val 59158"/>
            </a:avLst>
          </a:prstGeom>
          <a:solidFill>
            <a:srgbClr val="D0464A"/>
          </a:solidFill>
          <a:ln>
            <a:noFill/>
          </a:ln>
          <a:scene3d>
            <a:camera prst="orthographicFront"/>
            <a:lightRig rig="threePt" dir="t"/>
          </a:scene3d>
          <a:sp3d>
            <a:bevelT w="317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Mi a baj? Mi történt?</a:t>
            </a:r>
          </a:p>
        </p:txBody>
      </p:sp>
      <p:sp>
        <p:nvSpPr>
          <p:cNvPr id="114" name="Ellipszis buborék 113"/>
          <p:cNvSpPr/>
          <p:nvPr/>
        </p:nvSpPr>
        <p:spPr>
          <a:xfrm>
            <a:off x="4695767" y="2927863"/>
            <a:ext cx="2164835" cy="1163576"/>
          </a:xfrm>
          <a:prstGeom prst="wedgeEllipseCallout">
            <a:avLst>
              <a:gd name="adj1" fmla="val 936"/>
              <a:gd name="adj2" fmla="val 79231"/>
            </a:avLst>
          </a:prstGeom>
          <a:solidFill>
            <a:srgbClr val="D0464A"/>
          </a:solidFill>
          <a:ln>
            <a:noFill/>
          </a:ln>
          <a:scene3d>
            <a:camera prst="orthographicFront"/>
            <a:lightRig rig="threePt" dir="t"/>
          </a:scene3d>
          <a:sp3d>
            <a:bevelT w="317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Tessék, egy </a:t>
            </a:r>
            <a:r>
              <a:rPr lang="hu-HU" dirty="0" err="1">
                <a:solidFill>
                  <a:schemeClr val="bg1"/>
                </a:solidFill>
              </a:rPr>
              <a:t>zsepi</a:t>
            </a:r>
            <a:r>
              <a:rPr lang="hu-HU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115" name="Ellipszis buborék 114"/>
          <p:cNvSpPr/>
          <p:nvPr/>
        </p:nvSpPr>
        <p:spPr>
          <a:xfrm>
            <a:off x="8870383" y="2977837"/>
            <a:ext cx="2164835" cy="1163576"/>
          </a:xfrm>
          <a:prstGeom prst="wedgeEllipseCallout">
            <a:avLst>
              <a:gd name="adj1" fmla="val -5078"/>
              <a:gd name="adj2" fmla="val 74709"/>
            </a:avLst>
          </a:prstGeom>
          <a:solidFill>
            <a:srgbClr val="D0464A"/>
          </a:solidFill>
          <a:ln>
            <a:noFill/>
          </a:ln>
          <a:scene3d>
            <a:camera prst="orthographicFront"/>
            <a:lightRig rig="threePt" dir="t"/>
          </a:scene3d>
          <a:sp3d>
            <a:bevelT w="317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Szólok … néninek/ … bácsinak.</a:t>
            </a:r>
          </a:p>
        </p:txBody>
      </p:sp>
      <p:sp>
        <p:nvSpPr>
          <p:cNvPr id="117" name="Szövegdoboz 116"/>
          <p:cNvSpPr txBox="1"/>
          <p:nvPr/>
        </p:nvSpPr>
        <p:spPr>
          <a:xfrm>
            <a:off x="976196" y="6216321"/>
            <a:ext cx="1424095" cy="432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dirty="0"/>
              <a:t>Kínáld meg!</a:t>
            </a:r>
          </a:p>
        </p:txBody>
      </p:sp>
      <p:sp>
        <p:nvSpPr>
          <p:cNvPr id="118" name="Ellipszis buborék 117"/>
          <p:cNvSpPr/>
          <p:nvPr/>
        </p:nvSpPr>
        <p:spPr>
          <a:xfrm>
            <a:off x="510701" y="5046620"/>
            <a:ext cx="2164835" cy="904579"/>
          </a:xfrm>
          <a:prstGeom prst="wedgeEllipseCallout">
            <a:avLst>
              <a:gd name="adj1" fmla="val 13025"/>
              <a:gd name="adj2" fmla="val 72655"/>
            </a:avLst>
          </a:prstGeom>
          <a:solidFill>
            <a:srgbClr val="D0464A"/>
          </a:solidFill>
          <a:ln>
            <a:noFill/>
          </a:ln>
          <a:scene3d>
            <a:camera prst="orthographicFront"/>
            <a:lightRig rig="threePt" dir="t"/>
          </a:scene3d>
          <a:sp3d>
            <a:bevelT w="317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Kérsz inni? Kérsz almát?</a:t>
            </a:r>
          </a:p>
        </p:txBody>
      </p:sp>
      <p:sp>
        <p:nvSpPr>
          <p:cNvPr id="68" name="Ellipszis buborék 67"/>
          <p:cNvSpPr/>
          <p:nvPr/>
        </p:nvSpPr>
        <p:spPr>
          <a:xfrm>
            <a:off x="8623206" y="5022370"/>
            <a:ext cx="2842998" cy="1096570"/>
          </a:xfrm>
          <a:prstGeom prst="wedgeEllipseCallout">
            <a:avLst>
              <a:gd name="adj1" fmla="val -17414"/>
              <a:gd name="adj2" fmla="val 72845"/>
            </a:avLst>
          </a:prstGeom>
          <a:solidFill>
            <a:srgbClr val="D0464A"/>
          </a:solidFill>
          <a:ln>
            <a:noFill/>
          </a:ln>
          <a:scene3d>
            <a:camera prst="orthographicFront"/>
            <a:lightRig rig="threePt" dir="t"/>
          </a:scene3d>
          <a:sp3d>
            <a:bevelT w="317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/>
              <a:t>Segíts, </a:t>
            </a:r>
            <a:r>
              <a:rPr lang="hu-HU" dirty="0" smtClean="0"/>
              <a:t>Istenem, </a:t>
            </a:r>
            <a:r>
              <a:rPr lang="hu-HU" dirty="0"/>
              <a:t>a szomorú társamnak!</a:t>
            </a:r>
          </a:p>
        </p:txBody>
      </p:sp>
      <p:pic>
        <p:nvPicPr>
          <p:cNvPr id="74" name="Kép 7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894081" cy="883942"/>
          </a:xfrm>
          <a:prstGeom prst="rect">
            <a:avLst/>
          </a:prstGeom>
        </p:spPr>
      </p:pic>
      <p:sp>
        <p:nvSpPr>
          <p:cNvPr id="22" name="Szövegdoboz 21"/>
          <p:cNvSpPr txBox="1"/>
          <p:nvPr/>
        </p:nvSpPr>
        <p:spPr>
          <a:xfrm>
            <a:off x="4961399" y="6291108"/>
            <a:ext cx="1837201" cy="432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hu-HU" dirty="0"/>
              <a:t>Hívd el játszani!</a:t>
            </a:r>
          </a:p>
        </p:txBody>
      </p:sp>
      <p:sp>
        <p:nvSpPr>
          <p:cNvPr id="23" name="Ellipszis buborék 22"/>
          <p:cNvSpPr/>
          <p:nvPr/>
        </p:nvSpPr>
        <p:spPr>
          <a:xfrm>
            <a:off x="4442213" y="5104893"/>
            <a:ext cx="2657977" cy="861057"/>
          </a:xfrm>
          <a:prstGeom prst="wedgeEllipseCallout">
            <a:avLst>
              <a:gd name="adj1" fmla="val -1787"/>
              <a:gd name="adj2" fmla="val 98307"/>
            </a:avLst>
          </a:prstGeom>
          <a:solidFill>
            <a:srgbClr val="D0464A"/>
          </a:solidFill>
          <a:ln>
            <a:noFill/>
          </a:ln>
          <a:scene3d>
            <a:camera prst="orthographicFront"/>
            <a:lightRig rig="threePt" dir="t"/>
          </a:scene3d>
          <a:sp3d>
            <a:bevelT w="317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Gyere focizni!</a:t>
            </a:r>
          </a:p>
          <a:p>
            <a:pPr algn="ctr"/>
            <a:r>
              <a:rPr lang="hu-HU" dirty="0">
                <a:solidFill>
                  <a:schemeClr val="bg1"/>
                </a:solidFill>
              </a:rPr>
              <a:t>Gyere fussunk!</a:t>
            </a:r>
          </a:p>
        </p:txBody>
      </p:sp>
    </p:spTree>
    <p:extLst>
      <p:ext uri="{BB962C8B-B14F-4D97-AF65-F5344CB8AC3E}">
        <p14:creationId xmlns:p14="http://schemas.microsoft.com/office/powerpoint/2010/main" val="1036311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6" presetClass="emph" presetSubtype="0" autoRev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0" dur="2000" fill="hold"/>
                                        <p:tgtEl>
                                          <p:spTgt spid="6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8" grpId="0" animBg="1"/>
      <p:bldP spid="68" grpId="0" animBg="1"/>
      <p:bldP spid="68" grpId="1" animBg="1"/>
      <p:bldP spid="2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Szív 16"/>
          <p:cNvSpPr/>
          <p:nvPr/>
        </p:nvSpPr>
        <p:spPr>
          <a:xfrm>
            <a:off x="3429547" y="1438791"/>
            <a:ext cx="5322099" cy="502551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4" name="Szövegdoboz 3"/>
          <p:cNvSpPr txBox="1"/>
          <p:nvPr/>
        </p:nvSpPr>
        <p:spPr>
          <a:xfrm>
            <a:off x="59528" y="97712"/>
            <a:ext cx="12062137" cy="1107162"/>
          </a:xfrm>
          <a:prstGeom prst="roundRect">
            <a:avLst>
              <a:gd name="adj" fmla="val 10680"/>
            </a:avLst>
          </a:prstGeom>
          <a:solidFill>
            <a:srgbClr val="D0464A"/>
          </a:solidFill>
        </p:spPr>
        <p:txBody>
          <a:bodyPr wrap="square" rtlCol="0">
            <a:spAutoFit/>
          </a:bodyPr>
          <a:lstStyle/>
          <a:p>
            <a:pPr algn="ctr"/>
            <a:r>
              <a:rPr lang="hu-HU" sz="2200" dirty="0" smtClean="0">
                <a:solidFill>
                  <a:schemeClr val="bg1"/>
                </a:solidFill>
              </a:rPr>
              <a:t>Vedd </a:t>
            </a:r>
            <a:r>
              <a:rPr lang="hu-HU" sz="2200" dirty="0">
                <a:solidFill>
                  <a:schemeClr val="bg1"/>
                </a:solidFill>
              </a:rPr>
              <a:t>elő a képzeletbeli </a:t>
            </a:r>
            <a:r>
              <a:rPr lang="hu-HU" sz="2200" dirty="0" err="1" smtClean="0">
                <a:solidFill>
                  <a:schemeClr val="bg1"/>
                </a:solidFill>
              </a:rPr>
              <a:t>festékeidet</a:t>
            </a:r>
            <a:r>
              <a:rPr lang="hu-HU" sz="2200" dirty="0">
                <a:solidFill>
                  <a:schemeClr val="bg1"/>
                </a:solidFill>
              </a:rPr>
              <a:t>!</a:t>
            </a:r>
            <a:endParaRPr lang="hu-HU" sz="2200" dirty="0" smtClean="0">
              <a:solidFill>
                <a:schemeClr val="bg1"/>
              </a:solidFill>
            </a:endParaRPr>
          </a:p>
          <a:p>
            <a:pPr algn="ctr"/>
            <a:r>
              <a:rPr lang="hu-HU" sz="2200" dirty="0">
                <a:solidFill>
                  <a:schemeClr val="bg1"/>
                </a:solidFill>
              </a:rPr>
              <a:t>F</a:t>
            </a:r>
            <a:r>
              <a:rPr lang="hu-HU" sz="2200" dirty="0" smtClean="0">
                <a:solidFill>
                  <a:schemeClr val="bg1"/>
                </a:solidFill>
              </a:rPr>
              <a:t>esd </a:t>
            </a:r>
            <a:r>
              <a:rPr lang="hu-HU" sz="2200" dirty="0">
                <a:solidFill>
                  <a:schemeClr val="bg1"/>
                </a:solidFill>
              </a:rPr>
              <a:t>le a szívre a </a:t>
            </a:r>
            <a:r>
              <a:rPr lang="hu-HU" sz="2200" dirty="0" smtClean="0">
                <a:solidFill>
                  <a:schemeClr val="bg1"/>
                </a:solidFill>
              </a:rPr>
              <a:t>válaszokat a következő kérdésekre! Komoly kérdések következnek. </a:t>
            </a:r>
          </a:p>
          <a:p>
            <a:pPr algn="ctr"/>
            <a:r>
              <a:rPr lang="hu-HU" dirty="0" smtClean="0">
                <a:solidFill>
                  <a:schemeClr val="bg1"/>
                </a:solidFill>
              </a:rPr>
              <a:t>A válaszaidat nem kell hangosan elmondani.</a:t>
            </a:r>
            <a:endParaRPr lang="hu-HU" dirty="0">
              <a:solidFill>
                <a:schemeClr val="bg1"/>
              </a:solidFill>
            </a:endParaRPr>
          </a:p>
        </p:txBody>
      </p:sp>
      <p:sp>
        <p:nvSpPr>
          <p:cNvPr id="5" name="Szövegdoboz 4"/>
          <p:cNvSpPr txBox="1"/>
          <p:nvPr/>
        </p:nvSpPr>
        <p:spPr>
          <a:xfrm>
            <a:off x="125360" y="1326413"/>
            <a:ext cx="494932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000" dirty="0">
                <a:solidFill>
                  <a:srgbClr val="990099"/>
                </a:solidFill>
              </a:rPr>
              <a:t>Veszítettél már el valamilyen tárgyat? </a:t>
            </a:r>
          </a:p>
          <a:p>
            <a:r>
              <a:rPr lang="hu-HU" dirty="0"/>
              <a:t>Mert eltört, esetleg elromlott.</a:t>
            </a:r>
          </a:p>
          <a:p>
            <a:r>
              <a:rPr lang="hu-HU" dirty="0"/>
              <a:t>Vagy elhagytad. Esetleg ellopták</a:t>
            </a:r>
            <a:r>
              <a:rPr lang="hu-HU" dirty="0" smtClean="0"/>
              <a:t>.</a:t>
            </a:r>
            <a:endParaRPr lang="hu-HU" dirty="0"/>
          </a:p>
        </p:txBody>
      </p:sp>
      <p:sp>
        <p:nvSpPr>
          <p:cNvPr id="6" name="Szövegdoboz 5"/>
          <p:cNvSpPr txBox="1"/>
          <p:nvPr/>
        </p:nvSpPr>
        <p:spPr>
          <a:xfrm>
            <a:off x="7014258" y="1326413"/>
            <a:ext cx="51074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000" dirty="0">
                <a:solidFill>
                  <a:srgbClr val="990099"/>
                </a:solidFill>
              </a:rPr>
              <a:t>Veszítettél már el valamilyen versenyt?</a:t>
            </a:r>
          </a:p>
          <a:p>
            <a:r>
              <a:rPr lang="hu-HU" dirty="0"/>
              <a:t>Megtörtént már, hogy nem kaptál meg egy jó jegyet, pedig úgy érzed, </a:t>
            </a:r>
            <a:r>
              <a:rPr lang="hu-HU" dirty="0" smtClean="0"/>
              <a:t>hogy megérdemelted</a:t>
            </a:r>
            <a:r>
              <a:rPr lang="hu-HU" dirty="0"/>
              <a:t>?</a:t>
            </a:r>
          </a:p>
        </p:txBody>
      </p:sp>
      <p:sp>
        <p:nvSpPr>
          <p:cNvPr id="7" name="Szövegdoboz 6"/>
          <p:cNvSpPr txBox="1"/>
          <p:nvPr/>
        </p:nvSpPr>
        <p:spPr>
          <a:xfrm>
            <a:off x="125360" y="4257967"/>
            <a:ext cx="4467849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000" dirty="0">
                <a:solidFill>
                  <a:srgbClr val="990099"/>
                </a:solidFill>
              </a:rPr>
              <a:t>Veszítettél már el valakit, akit szerettél?</a:t>
            </a:r>
          </a:p>
          <a:p>
            <a:r>
              <a:rPr lang="hu-HU" dirty="0"/>
              <a:t>Egy barátot, aki </a:t>
            </a:r>
            <a:r>
              <a:rPr lang="hu-HU" dirty="0" smtClean="0"/>
              <a:t>elköltözött.</a:t>
            </a:r>
          </a:p>
          <a:p>
            <a:r>
              <a:rPr lang="hu-HU" dirty="0" smtClean="0"/>
              <a:t>Egy barátot, aki már mással barátkozik.</a:t>
            </a:r>
            <a:endParaRPr lang="hu-HU" dirty="0"/>
          </a:p>
        </p:txBody>
      </p:sp>
      <p:sp>
        <p:nvSpPr>
          <p:cNvPr id="8" name="Szövegdoboz 7"/>
          <p:cNvSpPr txBox="1"/>
          <p:nvPr/>
        </p:nvSpPr>
        <p:spPr>
          <a:xfrm>
            <a:off x="3207822" y="2507706"/>
            <a:ext cx="548506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sz="2000" dirty="0">
                <a:solidFill>
                  <a:srgbClr val="990099"/>
                </a:solidFill>
              </a:rPr>
              <a:t>Veszítettél már el állatot?</a:t>
            </a:r>
          </a:p>
          <a:p>
            <a:pPr algn="ctr"/>
            <a:r>
              <a:rPr lang="hu-HU" dirty="0" smtClean="0"/>
              <a:t>Esetleg elszökött. </a:t>
            </a:r>
          </a:p>
          <a:p>
            <a:pPr algn="ctr"/>
            <a:r>
              <a:rPr lang="hu-HU" dirty="0" smtClean="0"/>
              <a:t>Vagy nagyon öreg volt, leélte az életét?</a:t>
            </a:r>
            <a:endParaRPr lang="hu-HU" dirty="0"/>
          </a:p>
        </p:txBody>
      </p:sp>
      <p:sp>
        <p:nvSpPr>
          <p:cNvPr id="9" name="Szövegdoboz 8"/>
          <p:cNvSpPr txBox="1"/>
          <p:nvPr/>
        </p:nvSpPr>
        <p:spPr>
          <a:xfrm>
            <a:off x="8041295" y="4119467"/>
            <a:ext cx="3947039" cy="15388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000" dirty="0">
                <a:solidFill>
                  <a:srgbClr val="990099"/>
                </a:solidFill>
              </a:rPr>
              <a:t>Veszítettél már el valakit, akit szerettél?</a:t>
            </a:r>
          </a:p>
          <a:p>
            <a:r>
              <a:rPr lang="hu-HU" dirty="0"/>
              <a:t>Mert </a:t>
            </a:r>
            <a:r>
              <a:rPr lang="hu-HU" dirty="0" smtClean="0"/>
              <a:t>elhunyt. Idős kora miatt, vagy baleset, betegség miatt.</a:t>
            </a:r>
            <a:endParaRPr lang="hu-HU" dirty="0"/>
          </a:p>
          <a:p>
            <a:endParaRPr lang="hu-HU" dirty="0"/>
          </a:p>
        </p:txBody>
      </p:sp>
      <p:sp>
        <p:nvSpPr>
          <p:cNvPr id="15" name="Téglalap 14"/>
          <p:cNvSpPr/>
          <p:nvPr/>
        </p:nvSpPr>
        <p:spPr>
          <a:xfrm>
            <a:off x="2400918" y="3477254"/>
            <a:ext cx="739016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hu-HU" sz="2400" dirty="0">
                <a:solidFill>
                  <a:schemeClr val="bg1"/>
                </a:solidFill>
              </a:rPr>
              <a:t>Ha </a:t>
            </a:r>
            <a:r>
              <a:rPr lang="hu-HU" sz="2400" dirty="0" smtClean="0">
                <a:solidFill>
                  <a:schemeClr val="bg1"/>
                </a:solidFill>
              </a:rPr>
              <a:t>igen, </a:t>
            </a:r>
            <a:r>
              <a:rPr lang="hu-HU" sz="2400" dirty="0">
                <a:solidFill>
                  <a:schemeClr val="bg1"/>
                </a:solidFill>
              </a:rPr>
              <a:t>fesd le </a:t>
            </a:r>
            <a:r>
              <a:rPr lang="hu-HU" sz="2400" dirty="0" smtClean="0">
                <a:solidFill>
                  <a:schemeClr val="bg1"/>
                </a:solidFill>
              </a:rPr>
              <a:t>a </a:t>
            </a:r>
            <a:r>
              <a:rPr lang="hu-HU" sz="2400" dirty="0" smtClean="0">
                <a:solidFill>
                  <a:schemeClr val="bg1"/>
                </a:solidFill>
              </a:rPr>
              <a:t>válaszodat </a:t>
            </a:r>
            <a:r>
              <a:rPr lang="hu-HU" sz="2400" dirty="0" smtClean="0">
                <a:solidFill>
                  <a:schemeClr val="bg1"/>
                </a:solidFill>
              </a:rPr>
              <a:t>képzeletben </a:t>
            </a:r>
            <a:r>
              <a:rPr lang="hu-HU" sz="2400" dirty="0">
                <a:solidFill>
                  <a:schemeClr val="bg1"/>
                </a:solidFill>
              </a:rPr>
              <a:t>a szívre!</a:t>
            </a:r>
          </a:p>
        </p:txBody>
      </p:sp>
      <p:sp>
        <p:nvSpPr>
          <p:cNvPr id="20" name="Szív 19"/>
          <p:cNvSpPr/>
          <p:nvPr/>
        </p:nvSpPr>
        <p:spPr>
          <a:xfrm>
            <a:off x="59528" y="2749864"/>
            <a:ext cx="921238" cy="86990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1" name="Szív 20"/>
          <p:cNvSpPr/>
          <p:nvPr/>
        </p:nvSpPr>
        <p:spPr>
          <a:xfrm>
            <a:off x="775217" y="5894845"/>
            <a:ext cx="921238" cy="86990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2" name="Szív 21"/>
          <p:cNvSpPr/>
          <p:nvPr/>
        </p:nvSpPr>
        <p:spPr>
          <a:xfrm>
            <a:off x="10168032" y="2749864"/>
            <a:ext cx="1153225" cy="1088959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4" name="Szív 23"/>
          <p:cNvSpPr/>
          <p:nvPr/>
        </p:nvSpPr>
        <p:spPr>
          <a:xfrm>
            <a:off x="11416784" y="5925539"/>
            <a:ext cx="1165500" cy="110055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5" name="Szövegdoboz 24"/>
          <p:cNvSpPr txBox="1"/>
          <p:nvPr/>
        </p:nvSpPr>
        <p:spPr>
          <a:xfrm>
            <a:off x="1775004" y="5936709"/>
            <a:ext cx="8631185" cy="715089"/>
          </a:xfrm>
          <a:prstGeom prst="roundRect">
            <a:avLst/>
          </a:prstGeom>
          <a:solidFill>
            <a:srgbClr val="D0464A"/>
          </a:solidFill>
        </p:spPr>
        <p:txBody>
          <a:bodyPr wrap="square" rtlCol="0">
            <a:spAutoFit/>
          </a:bodyPr>
          <a:lstStyle/>
          <a:p>
            <a:r>
              <a:rPr lang="hu-HU" dirty="0">
                <a:solidFill>
                  <a:schemeClr val="bg1"/>
                </a:solidFill>
              </a:rPr>
              <a:t>Hajtsd félbe a </a:t>
            </a:r>
            <a:r>
              <a:rPr lang="hu-HU" dirty="0" smtClean="0">
                <a:solidFill>
                  <a:schemeClr val="bg1"/>
                </a:solidFill>
              </a:rPr>
              <a:t>szívet! </a:t>
            </a:r>
            <a:r>
              <a:rPr lang="hu-HU" dirty="0">
                <a:solidFill>
                  <a:schemeClr val="bg1"/>
                </a:solidFill>
              </a:rPr>
              <a:t>Vedd a kezedbe, és köszönd meg Istennek, hogy valamikor ezek a tieid voltak vagy ismerted </a:t>
            </a:r>
            <a:r>
              <a:rPr lang="hu-HU" dirty="0" smtClean="0">
                <a:solidFill>
                  <a:schemeClr val="bg1"/>
                </a:solidFill>
              </a:rPr>
              <a:t>őket! </a:t>
            </a:r>
            <a:r>
              <a:rPr lang="hu-HU" dirty="0">
                <a:solidFill>
                  <a:schemeClr val="bg1"/>
                </a:solidFill>
              </a:rPr>
              <a:t>Köszönd meg a jót, amit kaptál </a:t>
            </a:r>
            <a:r>
              <a:rPr lang="hu-HU" dirty="0" smtClean="0">
                <a:solidFill>
                  <a:schemeClr val="bg1"/>
                </a:solidFill>
              </a:rPr>
              <a:t>tőlük!</a:t>
            </a:r>
            <a:endParaRPr lang="hu-HU" dirty="0">
              <a:solidFill>
                <a:schemeClr val="bg1"/>
              </a:solidFill>
            </a:endParaRPr>
          </a:p>
        </p:txBody>
      </p:sp>
      <p:sp>
        <p:nvSpPr>
          <p:cNvPr id="26" name="Szív 25"/>
          <p:cNvSpPr/>
          <p:nvPr/>
        </p:nvSpPr>
        <p:spPr>
          <a:xfrm>
            <a:off x="1441385" y="-290271"/>
            <a:ext cx="921238" cy="86990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7" name="Szív 26"/>
          <p:cNvSpPr/>
          <p:nvPr/>
        </p:nvSpPr>
        <p:spPr>
          <a:xfrm>
            <a:off x="11676864" y="1016284"/>
            <a:ext cx="311470" cy="326751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8" name="Szív 27"/>
          <p:cNvSpPr/>
          <p:nvPr/>
        </p:nvSpPr>
        <p:spPr>
          <a:xfrm>
            <a:off x="11804492" y="0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9" name="Szív 28"/>
          <p:cNvSpPr/>
          <p:nvPr/>
        </p:nvSpPr>
        <p:spPr>
          <a:xfrm>
            <a:off x="1441385" y="3556222"/>
            <a:ext cx="311470" cy="326751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0" name="Szív 29"/>
          <p:cNvSpPr/>
          <p:nvPr/>
        </p:nvSpPr>
        <p:spPr>
          <a:xfrm>
            <a:off x="11415913" y="3607901"/>
            <a:ext cx="572421" cy="569792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1" name="Szív 30"/>
          <p:cNvSpPr/>
          <p:nvPr/>
        </p:nvSpPr>
        <p:spPr>
          <a:xfrm>
            <a:off x="6292132" y="4888908"/>
            <a:ext cx="311470" cy="326751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2" name="Szív 31"/>
          <p:cNvSpPr/>
          <p:nvPr/>
        </p:nvSpPr>
        <p:spPr>
          <a:xfrm>
            <a:off x="6072430" y="6565616"/>
            <a:ext cx="311470" cy="326751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3" name="Szív 32"/>
          <p:cNvSpPr/>
          <p:nvPr/>
        </p:nvSpPr>
        <p:spPr>
          <a:xfrm>
            <a:off x="3728101" y="4773686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4" name="Szív 33"/>
          <p:cNvSpPr/>
          <p:nvPr/>
        </p:nvSpPr>
        <p:spPr>
          <a:xfrm>
            <a:off x="125360" y="785841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5" name="Szív 34"/>
          <p:cNvSpPr/>
          <p:nvPr/>
        </p:nvSpPr>
        <p:spPr>
          <a:xfrm>
            <a:off x="10014814" y="291718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19489953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26" presetClass="emph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26" presetClass="emph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25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" grpId="0"/>
      <p:bldP spid="6" grpId="0"/>
      <p:bldP spid="7" grpId="0"/>
      <p:bldP spid="8" grpId="0"/>
      <p:bldP spid="9" grpId="0"/>
      <p:bldP spid="15" grpId="0"/>
      <p:bldP spid="15" grpId="1"/>
      <p:bldP spid="15" grpId="2"/>
      <p:bldP spid="15" grpId="3"/>
      <p:bldP spid="25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A9A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zövegdoboz 7"/>
          <p:cNvSpPr txBox="1"/>
          <p:nvPr/>
        </p:nvSpPr>
        <p:spPr>
          <a:xfrm>
            <a:off x="1170164" y="4123915"/>
            <a:ext cx="7200000" cy="2340000"/>
          </a:xfrm>
          <a:prstGeom prst="rect">
            <a:avLst/>
          </a:prstGeom>
          <a:solidFill>
            <a:schemeClr val="bg1"/>
          </a:solidFill>
          <a:ln w="57150">
            <a:solidFill>
              <a:srgbClr val="D0464A"/>
            </a:solidFill>
          </a:ln>
        </p:spPr>
        <p:txBody>
          <a:bodyPr wrap="square" lIns="720000" rIns="720000" rtlCol="0">
            <a:noAutofit/>
          </a:bodyPr>
          <a:lstStyle/>
          <a:p>
            <a:pPr algn="ctr"/>
            <a:endParaRPr lang="hu-HU" sz="2400" dirty="0"/>
          </a:p>
          <a:p>
            <a:pPr algn="ctr"/>
            <a:r>
              <a:rPr lang="hu-HU" sz="2400" dirty="0"/>
              <a:t>Zsófi fának dőlve kint van az udvaron. Sír. Elveszett a kutyája. Napok óta nem találják. Meglátod. Mi történik? </a:t>
            </a:r>
            <a:endParaRPr lang="hu-HU" sz="2400" dirty="0" smtClean="0"/>
          </a:p>
          <a:p>
            <a:pPr algn="ctr"/>
            <a:r>
              <a:rPr lang="hu-HU" sz="2400" dirty="0" smtClean="0"/>
              <a:t>Játsszátok </a:t>
            </a:r>
            <a:r>
              <a:rPr lang="hu-HU" sz="2400" dirty="0"/>
              <a:t>el párban!</a:t>
            </a:r>
          </a:p>
        </p:txBody>
      </p:sp>
      <p:pic>
        <p:nvPicPr>
          <p:cNvPr id="9" name="Kép 8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037" b="97180" l="0" r="89593">
                        <a14:foregroundMark x1="65385" y1="80043" x2="70588" y2="81345"/>
                        <a14:foregroundMark x1="53394" y1="88286" x2="59050" y2="87852"/>
                        <a14:foregroundMark x1="60633" y1="54013" x2="66290" y2="64425"/>
                        <a14:foregroundMark x1="66290" y1="64425" x2="66290" y2="64425"/>
                        <a14:foregroundMark x1="60407" y1="59653" x2="62670" y2="60521"/>
                        <a14:foregroundMark x1="62670" y1="60521" x2="62670" y2="60521"/>
                        <a14:foregroundMark x1="60181" y1="59219" x2="60181" y2="59219"/>
                        <a14:foregroundMark x1="61991" y1="60738" x2="61991" y2="60738"/>
                        <a14:foregroundMark x1="62217" y1="61171" x2="62217" y2="61171"/>
                        <a14:foregroundMark x1="61312" y1="60521" x2="61312" y2="60521"/>
                        <a14:foregroundMark x1="68100" y1="50976" x2="69005" y2="54881"/>
                        <a14:foregroundMark x1="65611" y1="84599" x2="67195" y2="82863"/>
                        <a14:backgroundMark x1="2262" y1="17137" x2="58371" y2="98698"/>
                        <a14:backgroundMark x1="56787" y1="40998" x2="8145" y2="82213"/>
                        <a14:backgroundMark x1="5656" y1="21475" x2="9729" y2="74403"/>
                        <a14:backgroundMark x1="1584" y1="20607" x2="7919" y2="99783"/>
                        <a14:backgroundMark x1="4977" y1="18655" x2="64253" y2="50325"/>
                        <a14:backgroundMark x1="73982" y1="34707" x2="69910" y2="34273"/>
                        <a14:backgroundMark x1="66742" y1="34707" x2="69457" y2="33189"/>
                        <a14:backgroundMark x1="37330" y1="30803" x2="65611" y2="45770"/>
                        <a14:backgroundMark x1="57014" y1="35792" x2="47738" y2="89154"/>
                        <a14:backgroundMark x1="47738" y1="89154" x2="47738" y2="89154"/>
                        <a14:backgroundMark x1="67647" y1="52278" x2="60860" y2="42299"/>
                        <a14:backgroundMark x1="57919" y1="62039" x2="41176" y2="90889"/>
                        <a14:backgroundMark x1="64932" y1="85683" x2="58824" y2="92408"/>
                        <a14:backgroundMark x1="59955" y1="62690" x2="50452" y2="83948"/>
                        <a14:backgroundMark x1="50452" y1="83948" x2="50452" y2="83948"/>
                        <a14:backgroundMark x1="68552" y1="77440" x2="66290" y2="76790"/>
                        <a14:backgroundMark x1="56787" y1="80911" x2="49548" y2="84599"/>
                        <a14:backgroundMark x1="49548" y1="84599" x2="49548" y2="84599"/>
                        <a14:backgroundMark x1="68326" y1="54664" x2="64706" y2="50108"/>
                        <a14:backgroundMark x1="59502" y1="62039" x2="56787" y2="57918"/>
                        <a14:backgroundMark x1="61765" y1="61388" x2="56335" y2="58134"/>
                        <a14:backgroundMark x1="24661" y1="23644" x2="30995" y2="27983"/>
                        <a14:backgroundMark x1="2036" y1="15835" x2="6109" y2="18004"/>
                        <a14:backgroundMark x1="66063" y1="85033" x2="64480" y2="86768"/>
                        <a14:backgroundMark x1="64706" y1="77223" x2="64706" y2="77223"/>
                        <a14:backgroundMark x1="68778" y1="78308" x2="68778" y2="7830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429740" y="3645520"/>
            <a:ext cx="2708728" cy="3021980"/>
          </a:xfrm>
          <a:prstGeom prst="rect">
            <a:avLst/>
          </a:prstGeom>
        </p:spPr>
      </p:pic>
      <p:pic>
        <p:nvPicPr>
          <p:cNvPr id="5" name="Kép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057" y="59997"/>
            <a:ext cx="1394087" cy="1368000"/>
          </a:xfrm>
          <a:prstGeom prst="rect">
            <a:avLst/>
          </a:prstGeom>
        </p:spPr>
      </p:pic>
      <p:sp>
        <p:nvSpPr>
          <p:cNvPr id="6" name="Szövegdoboz 5"/>
          <p:cNvSpPr txBox="1"/>
          <p:nvPr/>
        </p:nvSpPr>
        <p:spPr>
          <a:xfrm>
            <a:off x="1653476" y="119010"/>
            <a:ext cx="1040789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800" dirty="0" smtClean="0">
                <a:solidFill>
                  <a:schemeClr val="bg1"/>
                </a:solidFill>
              </a:rPr>
              <a:t>Játsszátok </a:t>
            </a:r>
            <a:r>
              <a:rPr lang="hu-HU" sz="2800" dirty="0">
                <a:solidFill>
                  <a:schemeClr val="bg1"/>
                </a:solidFill>
              </a:rPr>
              <a:t>el párban az alábbi két helyzetet! Próbáljatok minél több olyan mondatot mondani, </a:t>
            </a:r>
            <a:r>
              <a:rPr lang="hu-HU" sz="2800" dirty="0" smtClean="0">
                <a:solidFill>
                  <a:schemeClr val="bg1"/>
                </a:solidFill>
              </a:rPr>
              <a:t>amelyeket </a:t>
            </a:r>
            <a:r>
              <a:rPr lang="hu-HU" sz="2800" dirty="0">
                <a:solidFill>
                  <a:schemeClr val="bg1"/>
                </a:solidFill>
              </a:rPr>
              <a:t>az előző dián olvastatok!</a:t>
            </a:r>
          </a:p>
        </p:txBody>
      </p:sp>
      <p:sp>
        <p:nvSpPr>
          <p:cNvPr id="7" name="Szövegdoboz 6"/>
          <p:cNvSpPr txBox="1"/>
          <p:nvPr/>
        </p:nvSpPr>
        <p:spPr>
          <a:xfrm>
            <a:off x="4251960" y="1463008"/>
            <a:ext cx="7200000" cy="2340000"/>
          </a:xfrm>
          <a:prstGeom prst="rect">
            <a:avLst/>
          </a:prstGeom>
          <a:solidFill>
            <a:schemeClr val="bg1"/>
          </a:solidFill>
          <a:ln w="57150">
            <a:solidFill>
              <a:srgbClr val="D7D168"/>
            </a:solidFill>
          </a:ln>
        </p:spPr>
        <p:txBody>
          <a:bodyPr wrap="square" lIns="720000" rIns="720000" rtlCol="0">
            <a:spAutoFit/>
          </a:bodyPr>
          <a:lstStyle/>
          <a:p>
            <a:pPr algn="ctr"/>
            <a:r>
              <a:rPr lang="hu-HU" sz="2400" dirty="0"/>
              <a:t>Bence a legjobb focista az osztályban. Minden szünetben focizik. Most ott gubbaszt az udvaron, lógatja az orrát, szipog. Elveszett az új telefonja. Meglátod. Mi történik? </a:t>
            </a:r>
            <a:endParaRPr lang="hu-HU" sz="2400" dirty="0" smtClean="0"/>
          </a:p>
          <a:p>
            <a:pPr algn="ctr"/>
            <a:r>
              <a:rPr lang="hu-HU" sz="2400" dirty="0" smtClean="0"/>
              <a:t>Játsszátok </a:t>
            </a:r>
            <a:r>
              <a:rPr lang="hu-HU" sz="2400" dirty="0"/>
              <a:t>el párban!</a:t>
            </a:r>
          </a:p>
        </p:txBody>
      </p:sp>
      <p:pic>
        <p:nvPicPr>
          <p:cNvPr id="2" name="Kép 1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0000" l="9825" r="89825">
                        <a14:backgroundMark x1="13684" y1="7200" x2="23158" y2="2000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929112" y="1503395"/>
            <a:ext cx="1376680" cy="2374642"/>
          </a:xfrm>
          <a:prstGeom prst="rect">
            <a:avLst/>
          </a:prstGeom>
        </p:spPr>
      </p:pic>
      <p:sp>
        <p:nvSpPr>
          <p:cNvPr id="19" name="Szabadkézi sokszög 18"/>
          <p:cNvSpPr/>
          <p:nvPr/>
        </p:nvSpPr>
        <p:spPr>
          <a:xfrm>
            <a:off x="8011516" y="4681267"/>
            <a:ext cx="1225296" cy="1225296"/>
          </a:xfrm>
          <a:custGeom>
            <a:avLst/>
            <a:gdLst/>
            <a:ahLst/>
            <a:cxnLst/>
            <a:rect l="l" t="t" r="r" b="b"/>
            <a:pathLst>
              <a:path w="1225296" h="1225296">
                <a:moveTo>
                  <a:pt x="806818" y="695362"/>
                </a:moveTo>
                <a:cubicBezTo>
                  <a:pt x="795293" y="695362"/>
                  <a:pt x="785598" y="699387"/>
                  <a:pt x="777732" y="707436"/>
                </a:cubicBezTo>
                <a:cubicBezTo>
                  <a:pt x="769865" y="715485"/>
                  <a:pt x="765932" y="725089"/>
                  <a:pt x="765932" y="736248"/>
                </a:cubicBezTo>
                <a:cubicBezTo>
                  <a:pt x="765932" y="749419"/>
                  <a:pt x="770048" y="759664"/>
                  <a:pt x="778280" y="766981"/>
                </a:cubicBezTo>
                <a:cubicBezTo>
                  <a:pt x="786512" y="774299"/>
                  <a:pt x="796300" y="777957"/>
                  <a:pt x="807641" y="777957"/>
                </a:cubicBezTo>
                <a:cubicBezTo>
                  <a:pt x="818617" y="777957"/>
                  <a:pt x="828176" y="774253"/>
                  <a:pt x="836316" y="766844"/>
                </a:cubicBezTo>
                <a:cubicBezTo>
                  <a:pt x="844457" y="759435"/>
                  <a:pt x="848527" y="749237"/>
                  <a:pt x="848527" y="736248"/>
                </a:cubicBezTo>
                <a:cubicBezTo>
                  <a:pt x="848527" y="724906"/>
                  <a:pt x="844457" y="715256"/>
                  <a:pt x="836316" y="707299"/>
                </a:cubicBezTo>
                <a:cubicBezTo>
                  <a:pt x="828176" y="699341"/>
                  <a:pt x="818343" y="695362"/>
                  <a:pt x="806818" y="695362"/>
                </a:cubicBezTo>
                <a:close/>
                <a:moveTo>
                  <a:pt x="555490" y="366354"/>
                </a:moveTo>
                <a:cubicBezTo>
                  <a:pt x="532257" y="366354"/>
                  <a:pt x="511997" y="369785"/>
                  <a:pt x="494710" y="376645"/>
                </a:cubicBezTo>
                <a:cubicBezTo>
                  <a:pt x="477422" y="383505"/>
                  <a:pt x="463153" y="392514"/>
                  <a:pt x="451903" y="403673"/>
                </a:cubicBezTo>
                <a:cubicBezTo>
                  <a:pt x="440652" y="414832"/>
                  <a:pt x="432192" y="427272"/>
                  <a:pt x="426521" y="440992"/>
                </a:cubicBezTo>
                <a:cubicBezTo>
                  <a:pt x="420850" y="454712"/>
                  <a:pt x="418014" y="467883"/>
                  <a:pt x="418014" y="480506"/>
                </a:cubicBezTo>
                <a:cubicBezTo>
                  <a:pt x="418014" y="490933"/>
                  <a:pt x="421033" y="499165"/>
                  <a:pt x="427070" y="505202"/>
                </a:cubicBezTo>
                <a:cubicBezTo>
                  <a:pt x="433106" y="511239"/>
                  <a:pt x="440698" y="514257"/>
                  <a:pt x="449845" y="514257"/>
                </a:cubicBezTo>
                <a:cubicBezTo>
                  <a:pt x="460272" y="514257"/>
                  <a:pt x="468184" y="510964"/>
                  <a:pt x="473581" y="504379"/>
                </a:cubicBezTo>
                <a:cubicBezTo>
                  <a:pt x="478977" y="497793"/>
                  <a:pt x="483825" y="488372"/>
                  <a:pt x="488124" y="476115"/>
                </a:cubicBezTo>
                <a:cubicBezTo>
                  <a:pt x="492423" y="463859"/>
                  <a:pt x="495487" y="456358"/>
                  <a:pt x="497316" y="453614"/>
                </a:cubicBezTo>
                <a:cubicBezTo>
                  <a:pt x="511037" y="432577"/>
                  <a:pt x="529879" y="422058"/>
                  <a:pt x="553843" y="422058"/>
                </a:cubicBezTo>
                <a:cubicBezTo>
                  <a:pt x="565185" y="422058"/>
                  <a:pt x="575658" y="424619"/>
                  <a:pt x="585262" y="429741"/>
                </a:cubicBezTo>
                <a:cubicBezTo>
                  <a:pt x="594866" y="434863"/>
                  <a:pt x="602458" y="442044"/>
                  <a:pt x="608038" y="451282"/>
                </a:cubicBezTo>
                <a:cubicBezTo>
                  <a:pt x="613617" y="460520"/>
                  <a:pt x="616407" y="470993"/>
                  <a:pt x="616407" y="482701"/>
                </a:cubicBezTo>
                <a:cubicBezTo>
                  <a:pt x="616407" y="493494"/>
                  <a:pt x="613800" y="504516"/>
                  <a:pt x="608586" y="515766"/>
                </a:cubicBezTo>
                <a:cubicBezTo>
                  <a:pt x="603373" y="527017"/>
                  <a:pt x="595781" y="537993"/>
                  <a:pt x="585811" y="548695"/>
                </a:cubicBezTo>
                <a:cubicBezTo>
                  <a:pt x="575841" y="559396"/>
                  <a:pt x="563356" y="570052"/>
                  <a:pt x="548355" y="580662"/>
                </a:cubicBezTo>
                <a:cubicBezTo>
                  <a:pt x="539940" y="586333"/>
                  <a:pt x="525946" y="598178"/>
                  <a:pt x="506372" y="616197"/>
                </a:cubicBezTo>
                <a:cubicBezTo>
                  <a:pt x="486798" y="634216"/>
                  <a:pt x="464845" y="655848"/>
                  <a:pt x="440515" y="681093"/>
                </a:cubicBezTo>
                <a:cubicBezTo>
                  <a:pt x="434661" y="687313"/>
                  <a:pt x="429265" y="695865"/>
                  <a:pt x="424326" y="706750"/>
                </a:cubicBezTo>
                <a:cubicBezTo>
                  <a:pt x="419386" y="717635"/>
                  <a:pt x="416917" y="726370"/>
                  <a:pt x="416917" y="732955"/>
                </a:cubicBezTo>
                <a:cubicBezTo>
                  <a:pt x="416917" y="743200"/>
                  <a:pt x="420758" y="752118"/>
                  <a:pt x="428442" y="759710"/>
                </a:cubicBezTo>
                <a:cubicBezTo>
                  <a:pt x="436125" y="767301"/>
                  <a:pt x="446826" y="771097"/>
                  <a:pt x="460547" y="771097"/>
                </a:cubicBezTo>
                <a:lnTo>
                  <a:pt x="662506" y="771097"/>
                </a:lnTo>
                <a:cubicBezTo>
                  <a:pt x="674580" y="771097"/>
                  <a:pt x="683589" y="767987"/>
                  <a:pt x="689535" y="761768"/>
                </a:cubicBezTo>
                <a:cubicBezTo>
                  <a:pt x="695480" y="755548"/>
                  <a:pt x="698453" y="747956"/>
                  <a:pt x="698453" y="738992"/>
                </a:cubicBezTo>
                <a:cubicBezTo>
                  <a:pt x="698453" y="728931"/>
                  <a:pt x="694703" y="720973"/>
                  <a:pt x="687202" y="715119"/>
                </a:cubicBezTo>
                <a:cubicBezTo>
                  <a:pt x="679702" y="709265"/>
                  <a:pt x="668817" y="706338"/>
                  <a:pt x="654548" y="706338"/>
                </a:cubicBezTo>
                <a:lnTo>
                  <a:pt x="511311" y="706338"/>
                </a:lnTo>
                <a:cubicBezTo>
                  <a:pt x="515884" y="699387"/>
                  <a:pt x="520366" y="693442"/>
                  <a:pt x="524757" y="688502"/>
                </a:cubicBezTo>
                <a:cubicBezTo>
                  <a:pt x="535001" y="676063"/>
                  <a:pt x="553889" y="658592"/>
                  <a:pt x="581421" y="636092"/>
                </a:cubicBezTo>
                <a:cubicBezTo>
                  <a:pt x="608952" y="613591"/>
                  <a:pt x="628572" y="597081"/>
                  <a:pt x="640280" y="586562"/>
                </a:cubicBezTo>
                <a:cubicBezTo>
                  <a:pt x="651987" y="576043"/>
                  <a:pt x="663466" y="561500"/>
                  <a:pt x="674717" y="542932"/>
                </a:cubicBezTo>
                <a:cubicBezTo>
                  <a:pt x="685967" y="524364"/>
                  <a:pt x="691593" y="503738"/>
                  <a:pt x="691593" y="481055"/>
                </a:cubicBezTo>
                <a:cubicBezTo>
                  <a:pt x="691593" y="466603"/>
                  <a:pt x="688894" y="452654"/>
                  <a:pt x="683498" y="439208"/>
                </a:cubicBezTo>
                <a:cubicBezTo>
                  <a:pt x="678101" y="425762"/>
                  <a:pt x="670555" y="413918"/>
                  <a:pt x="660860" y="403673"/>
                </a:cubicBezTo>
                <a:cubicBezTo>
                  <a:pt x="651164" y="393429"/>
                  <a:pt x="639914" y="385380"/>
                  <a:pt x="627108" y="379526"/>
                </a:cubicBezTo>
                <a:cubicBezTo>
                  <a:pt x="607352" y="370745"/>
                  <a:pt x="583479" y="366354"/>
                  <a:pt x="555490" y="366354"/>
                </a:cubicBezTo>
                <a:close/>
                <a:moveTo>
                  <a:pt x="612648" y="0"/>
                </a:moveTo>
                <a:cubicBezTo>
                  <a:pt x="951004" y="0"/>
                  <a:pt x="1225296" y="274292"/>
                  <a:pt x="1225296" y="612648"/>
                </a:cubicBezTo>
                <a:cubicBezTo>
                  <a:pt x="1225296" y="951004"/>
                  <a:pt x="951004" y="1225296"/>
                  <a:pt x="612648" y="1225296"/>
                </a:cubicBezTo>
                <a:cubicBezTo>
                  <a:pt x="274292" y="1225296"/>
                  <a:pt x="0" y="951004"/>
                  <a:pt x="0" y="612648"/>
                </a:cubicBezTo>
                <a:cubicBezTo>
                  <a:pt x="0" y="274292"/>
                  <a:pt x="274292" y="0"/>
                  <a:pt x="61264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1" name="Szabadkézi sokszög 20"/>
          <p:cNvSpPr/>
          <p:nvPr/>
        </p:nvSpPr>
        <p:spPr>
          <a:xfrm>
            <a:off x="3423528" y="1920269"/>
            <a:ext cx="1225296" cy="1225296"/>
          </a:xfrm>
          <a:custGeom>
            <a:avLst/>
            <a:gdLst/>
            <a:ahLst/>
            <a:cxnLst/>
            <a:rect l="l" t="t" r="r" b="b"/>
            <a:pathLst>
              <a:path w="1225296" h="1225296">
                <a:moveTo>
                  <a:pt x="682177" y="750362"/>
                </a:moveTo>
                <a:cubicBezTo>
                  <a:pt x="670653" y="750362"/>
                  <a:pt x="660957" y="754387"/>
                  <a:pt x="653091" y="762436"/>
                </a:cubicBezTo>
                <a:cubicBezTo>
                  <a:pt x="645225" y="770485"/>
                  <a:pt x="641291" y="780089"/>
                  <a:pt x="641291" y="791248"/>
                </a:cubicBezTo>
                <a:cubicBezTo>
                  <a:pt x="641291" y="804419"/>
                  <a:pt x="645407" y="814664"/>
                  <a:pt x="653640" y="821981"/>
                </a:cubicBezTo>
                <a:cubicBezTo>
                  <a:pt x="661872" y="829299"/>
                  <a:pt x="671659" y="832957"/>
                  <a:pt x="683001" y="832957"/>
                </a:cubicBezTo>
                <a:cubicBezTo>
                  <a:pt x="693977" y="832957"/>
                  <a:pt x="703535" y="829253"/>
                  <a:pt x="711676" y="821844"/>
                </a:cubicBezTo>
                <a:cubicBezTo>
                  <a:pt x="719816" y="814435"/>
                  <a:pt x="723886" y="804236"/>
                  <a:pt x="723886" y="791248"/>
                </a:cubicBezTo>
                <a:cubicBezTo>
                  <a:pt x="723886" y="779906"/>
                  <a:pt x="719816" y="770256"/>
                  <a:pt x="711676" y="762299"/>
                </a:cubicBezTo>
                <a:cubicBezTo>
                  <a:pt x="703535" y="754341"/>
                  <a:pt x="693702" y="750362"/>
                  <a:pt x="682177" y="750362"/>
                </a:cubicBezTo>
                <a:close/>
                <a:moveTo>
                  <a:pt x="462405" y="421354"/>
                </a:moveTo>
                <a:cubicBezTo>
                  <a:pt x="453807" y="421354"/>
                  <a:pt x="447953" y="423001"/>
                  <a:pt x="444843" y="426294"/>
                </a:cubicBezTo>
                <a:cubicBezTo>
                  <a:pt x="441733" y="429586"/>
                  <a:pt x="435056" y="438367"/>
                  <a:pt x="424812" y="452636"/>
                </a:cubicBezTo>
                <a:cubicBezTo>
                  <a:pt x="414567" y="466905"/>
                  <a:pt x="402814" y="479802"/>
                  <a:pt x="389551" y="491327"/>
                </a:cubicBezTo>
                <a:cubicBezTo>
                  <a:pt x="376288" y="502852"/>
                  <a:pt x="358589" y="513828"/>
                  <a:pt x="336454" y="524255"/>
                </a:cubicBezTo>
                <a:cubicBezTo>
                  <a:pt x="321637" y="531207"/>
                  <a:pt x="311301" y="536878"/>
                  <a:pt x="305447" y="541268"/>
                </a:cubicBezTo>
                <a:cubicBezTo>
                  <a:pt x="299593" y="545658"/>
                  <a:pt x="296666" y="552518"/>
                  <a:pt x="296666" y="561848"/>
                </a:cubicBezTo>
                <a:cubicBezTo>
                  <a:pt x="296666" y="569897"/>
                  <a:pt x="299639" y="576986"/>
                  <a:pt x="305584" y="583114"/>
                </a:cubicBezTo>
                <a:cubicBezTo>
                  <a:pt x="311529" y="589243"/>
                  <a:pt x="318344" y="592307"/>
                  <a:pt x="326027" y="592307"/>
                </a:cubicBezTo>
                <a:cubicBezTo>
                  <a:pt x="342125" y="592307"/>
                  <a:pt x="373407" y="574471"/>
                  <a:pt x="419872" y="538798"/>
                </a:cubicBezTo>
                <a:lnTo>
                  <a:pt x="419872" y="788504"/>
                </a:lnTo>
                <a:cubicBezTo>
                  <a:pt x="419872" y="803139"/>
                  <a:pt x="423257" y="814206"/>
                  <a:pt x="430025" y="821707"/>
                </a:cubicBezTo>
                <a:cubicBezTo>
                  <a:pt x="436794" y="829207"/>
                  <a:pt x="445758" y="832957"/>
                  <a:pt x="456917" y="832957"/>
                </a:cubicBezTo>
                <a:cubicBezTo>
                  <a:pt x="481979" y="832957"/>
                  <a:pt x="494510" y="814572"/>
                  <a:pt x="494510" y="777802"/>
                </a:cubicBezTo>
                <a:lnTo>
                  <a:pt x="494510" y="463612"/>
                </a:lnTo>
                <a:cubicBezTo>
                  <a:pt x="494510" y="450441"/>
                  <a:pt x="491583" y="440105"/>
                  <a:pt x="485729" y="432605"/>
                </a:cubicBezTo>
                <a:cubicBezTo>
                  <a:pt x="479875" y="425105"/>
                  <a:pt x="472100" y="421354"/>
                  <a:pt x="462405" y="421354"/>
                </a:cubicBezTo>
                <a:close/>
                <a:moveTo>
                  <a:pt x="612648" y="0"/>
                </a:moveTo>
                <a:cubicBezTo>
                  <a:pt x="951004" y="0"/>
                  <a:pt x="1225296" y="274292"/>
                  <a:pt x="1225296" y="612648"/>
                </a:cubicBezTo>
                <a:cubicBezTo>
                  <a:pt x="1225296" y="951004"/>
                  <a:pt x="951004" y="1225296"/>
                  <a:pt x="612648" y="1225296"/>
                </a:cubicBezTo>
                <a:cubicBezTo>
                  <a:pt x="274292" y="1225296"/>
                  <a:pt x="0" y="951004"/>
                  <a:pt x="0" y="612648"/>
                </a:cubicBezTo>
                <a:cubicBezTo>
                  <a:pt x="0" y="274292"/>
                  <a:pt x="274292" y="0"/>
                  <a:pt x="61264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961450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églalap 15"/>
          <p:cNvSpPr/>
          <p:nvPr/>
        </p:nvSpPr>
        <p:spPr>
          <a:xfrm>
            <a:off x="1101627" y="0"/>
            <a:ext cx="11090373" cy="6858000"/>
          </a:xfrm>
          <a:prstGeom prst="rect">
            <a:avLst/>
          </a:prstGeom>
          <a:solidFill>
            <a:srgbClr val="BAE1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12" name="Csoportba foglalás 11"/>
          <p:cNvGrpSpPr/>
          <p:nvPr/>
        </p:nvGrpSpPr>
        <p:grpSpPr>
          <a:xfrm>
            <a:off x="1626794" y="339319"/>
            <a:ext cx="8990258" cy="2739211"/>
            <a:chOff x="362153" y="238990"/>
            <a:chExt cx="7898820" cy="2739211"/>
          </a:xfrm>
        </p:grpSpPr>
        <p:sp>
          <p:nvSpPr>
            <p:cNvPr id="8" name="Szabadkézi sokszög 7"/>
            <p:cNvSpPr/>
            <p:nvPr/>
          </p:nvSpPr>
          <p:spPr>
            <a:xfrm>
              <a:off x="362153" y="1010862"/>
              <a:ext cx="1096787" cy="1225296"/>
            </a:xfrm>
            <a:custGeom>
              <a:avLst/>
              <a:gdLst/>
              <a:ahLst/>
              <a:cxnLst/>
              <a:rect l="l" t="t" r="r" b="b"/>
              <a:pathLst>
                <a:path w="1225296" h="1225296">
                  <a:moveTo>
                    <a:pt x="682177" y="750362"/>
                  </a:moveTo>
                  <a:cubicBezTo>
                    <a:pt x="670653" y="750362"/>
                    <a:pt x="660957" y="754387"/>
                    <a:pt x="653091" y="762436"/>
                  </a:cubicBezTo>
                  <a:cubicBezTo>
                    <a:pt x="645225" y="770485"/>
                    <a:pt x="641291" y="780089"/>
                    <a:pt x="641291" y="791248"/>
                  </a:cubicBezTo>
                  <a:cubicBezTo>
                    <a:pt x="641291" y="804419"/>
                    <a:pt x="645407" y="814664"/>
                    <a:pt x="653640" y="821981"/>
                  </a:cubicBezTo>
                  <a:cubicBezTo>
                    <a:pt x="661872" y="829299"/>
                    <a:pt x="671659" y="832957"/>
                    <a:pt x="683001" y="832957"/>
                  </a:cubicBezTo>
                  <a:cubicBezTo>
                    <a:pt x="693977" y="832957"/>
                    <a:pt x="703535" y="829253"/>
                    <a:pt x="711676" y="821844"/>
                  </a:cubicBezTo>
                  <a:cubicBezTo>
                    <a:pt x="719816" y="814435"/>
                    <a:pt x="723886" y="804236"/>
                    <a:pt x="723886" y="791248"/>
                  </a:cubicBezTo>
                  <a:cubicBezTo>
                    <a:pt x="723886" y="779906"/>
                    <a:pt x="719816" y="770256"/>
                    <a:pt x="711676" y="762299"/>
                  </a:cubicBezTo>
                  <a:cubicBezTo>
                    <a:pt x="703535" y="754341"/>
                    <a:pt x="693702" y="750362"/>
                    <a:pt x="682177" y="750362"/>
                  </a:cubicBezTo>
                  <a:close/>
                  <a:moveTo>
                    <a:pt x="462405" y="421354"/>
                  </a:moveTo>
                  <a:cubicBezTo>
                    <a:pt x="453807" y="421354"/>
                    <a:pt x="447953" y="423001"/>
                    <a:pt x="444843" y="426294"/>
                  </a:cubicBezTo>
                  <a:cubicBezTo>
                    <a:pt x="441733" y="429586"/>
                    <a:pt x="435056" y="438367"/>
                    <a:pt x="424812" y="452636"/>
                  </a:cubicBezTo>
                  <a:cubicBezTo>
                    <a:pt x="414567" y="466905"/>
                    <a:pt x="402814" y="479802"/>
                    <a:pt x="389551" y="491327"/>
                  </a:cubicBezTo>
                  <a:cubicBezTo>
                    <a:pt x="376288" y="502852"/>
                    <a:pt x="358589" y="513828"/>
                    <a:pt x="336454" y="524255"/>
                  </a:cubicBezTo>
                  <a:cubicBezTo>
                    <a:pt x="321637" y="531207"/>
                    <a:pt x="311301" y="536878"/>
                    <a:pt x="305447" y="541268"/>
                  </a:cubicBezTo>
                  <a:cubicBezTo>
                    <a:pt x="299593" y="545658"/>
                    <a:pt x="296666" y="552518"/>
                    <a:pt x="296666" y="561848"/>
                  </a:cubicBezTo>
                  <a:cubicBezTo>
                    <a:pt x="296666" y="569897"/>
                    <a:pt x="299639" y="576986"/>
                    <a:pt x="305584" y="583114"/>
                  </a:cubicBezTo>
                  <a:cubicBezTo>
                    <a:pt x="311529" y="589243"/>
                    <a:pt x="318344" y="592307"/>
                    <a:pt x="326027" y="592307"/>
                  </a:cubicBezTo>
                  <a:cubicBezTo>
                    <a:pt x="342125" y="592307"/>
                    <a:pt x="373407" y="574471"/>
                    <a:pt x="419872" y="538798"/>
                  </a:cubicBezTo>
                  <a:lnTo>
                    <a:pt x="419872" y="788504"/>
                  </a:lnTo>
                  <a:cubicBezTo>
                    <a:pt x="419872" y="803139"/>
                    <a:pt x="423257" y="814206"/>
                    <a:pt x="430025" y="821707"/>
                  </a:cubicBezTo>
                  <a:cubicBezTo>
                    <a:pt x="436794" y="829207"/>
                    <a:pt x="445758" y="832957"/>
                    <a:pt x="456917" y="832957"/>
                  </a:cubicBezTo>
                  <a:cubicBezTo>
                    <a:pt x="481979" y="832957"/>
                    <a:pt x="494510" y="814572"/>
                    <a:pt x="494510" y="777802"/>
                  </a:cubicBezTo>
                  <a:lnTo>
                    <a:pt x="494510" y="463612"/>
                  </a:lnTo>
                  <a:cubicBezTo>
                    <a:pt x="494510" y="450441"/>
                    <a:pt x="491583" y="440105"/>
                    <a:pt x="485729" y="432605"/>
                  </a:cubicBezTo>
                  <a:cubicBezTo>
                    <a:pt x="479875" y="425105"/>
                    <a:pt x="472100" y="421354"/>
                    <a:pt x="462405" y="421354"/>
                  </a:cubicBezTo>
                  <a:close/>
                  <a:moveTo>
                    <a:pt x="612648" y="0"/>
                  </a:moveTo>
                  <a:cubicBezTo>
                    <a:pt x="951004" y="0"/>
                    <a:pt x="1225296" y="274292"/>
                    <a:pt x="1225296" y="612648"/>
                  </a:cubicBezTo>
                  <a:cubicBezTo>
                    <a:pt x="1225296" y="951004"/>
                    <a:pt x="951004" y="1225296"/>
                    <a:pt x="612648" y="1225296"/>
                  </a:cubicBezTo>
                  <a:cubicBezTo>
                    <a:pt x="274292" y="1225296"/>
                    <a:pt x="0" y="951004"/>
                    <a:pt x="0" y="612648"/>
                  </a:cubicBezTo>
                  <a:cubicBezTo>
                    <a:pt x="0" y="274292"/>
                    <a:pt x="274292" y="0"/>
                    <a:pt x="6126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hu-HU"/>
            </a:p>
          </p:txBody>
        </p:sp>
        <p:sp>
          <p:nvSpPr>
            <p:cNvPr id="4" name="Szövegdoboz 3"/>
            <p:cNvSpPr txBox="1"/>
            <p:nvPr/>
          </p:nvSpPr>
          <p:spPr>
            <a:xfrm>
              <a:off x="1076402" y="238990"/>
              <a:ext cx="7184571" cy="27392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3200" dirty="0">
                  <a:solidFill>
                    <a:schemeClr val="bg1"/>
                  </a:solidFill>
                </a:rPr>
                <a:t>Kérdések a </a:t>
              </a:r>
              <a:r>
                <a:rPr lang="hu-HU" sz="3200" dirty="0" err="1">
                  <a:solidFill>
                    <a:schemeClr val="bg1"/>
                  </a:solidFill>
                </a:rPr>
                <a:t>játékbeli</a:t>
              </a:r>
              <a:r>
                <a:rPr lang="hu-HU" sz="3200" dirty="0">
                  <a:solidFill>
                    <a:schemeClr val="bg1"/>
                  </a:solidFill>
                </a:rPr>
                <a:t> Bencéhez és Zsófihoz:</a:t>
              </a:r>
            </a:p>
            <a:p>
              <a:endParaRPr lang="hu-HU" dirty="0"/>
            </a:p>
            <a:p>
              <a:r>
                <a:rPr lang="hu-HU" dirty="0"/>
                <a:t>Hogy sikerült a beszélgetés?</a:t>
              </a:r>
            </a:p>
            <a:p>
              <a:r>
                <a:rPr lang="hu-HU" dirty="0"/>
                <a:t>Amikor szomorú voltál, hogyan esett, hogy valaki odament hozzád?</a:t>
              </a:r>
            </a:p>
            <a:p>
              <a:r>
                <a:rPr lang="hu-HU" dirty="0"/>
                <a:t>Tudott-e vigasztalni a társad?</a:t>
              </a:r>
            </a:p>
            <a:p>
              <a:r>
                <a:rPr lang="hu-HU" dirty="0"/>
                <a:t>Mi segített? Mi nem?</a:t>
              </a:r>
            </a:p>
            <a:p>
              <a:r>
                <a:rPr lang="hu-HU" dirty="0"/>
                <a:t>Mi segített volna még jobban?</a:t>
              </a:r>
            </a:p>
          </p:txBody>
        </p:sp>
      </p:grpSp>
      <p:grpSp>
        <p:nvGrpSpPr>
          <p:cNvPr id="14" name="Csoportba foglalás 13"/>
          <p:cNvGrpSpPr/>
          <p:nvPr/>
        </p:nvGrpSpPr>
        <p:grpSpPr>
          <a:xfrm>
            <a:off x="1626794" y="4456880"/>
            <a:ext cx="8018541" cy="2246769"/>
            <a:chOff x="362153" y="4613385"/>
            <a:chExt cx="8018541" cy="2246769"/>
          </a:xfrm>
        </p:grpSpPr>
        <p:sp>
          <p:nvSpPr>
            <p:cNvPr id="9" name="Szabadkézi sokszög 8"/>
            <p:cNvSpPr/>
            <p:nvPr/>
          </p:nvSpPr>
          <p:spPr>
            <a:xfrm>
              <a:off x="362153" y="5351827"/>
              <a:ext cx="1225296" cy="1225296"/>
            </a:xfrm>
            <a:custGeom>
              <a:avLst/>
              <a:gdLst/>
              <a:ahLst/>
              <a:cxnLst/>
              <a:rect l="l" t="t" r="r" b="b"/>
              <a:pathLst>
                <a:path w="1225296" h="1225296">
                  <a:moveTo>
                    <a:pt x="806818" y="695362"/>
                  </a:moveTo>
                  <a:cubicBezTo>
                    <a:pt x="795293" y="695362"/>
                    <a:pt x="785598" y="699387"/>
                    <a:pt x="777732" y="707436"/>
                  </a:cubicBezTo>
                  <a:cubicBezTo>
                    <a:pt x="769865" y="715485"/>
                    <a:pt x="765932" y="725089"/>
                    <a:pt x="765932" y="736248"/>
                  </a:cubicBezTo>
                  <a:cubicBezTo>
                    <a:pt x="765932" y="749419"/>
                    <a:pt x="770048" y="759664"/>
                    <a:pt x="778280" y="766981"/>
                  </a:cubicBezTo>
                  <a:cubicBezTo>
                    <a:pt x="786512" y="774299"/>
                    <a:pt x="796300" y="777957"/>
                    <a:pt x="807641" y="777957"/>
                  </a:cubicBezTo>
                  <a:cubicBezTo>
                    <a:pt x="818617" y="777957"/>
                    <a:pt x="828176" y="774253"/>
                    <a:pt x="836316" y="766844"/>
                  </a:cubicBezTo>
                  <a:cubicBezTo>
                    <a:pt x="844457" y="759435"/>
                    <a:pt x="848527" y="749237"/>
                    <a:pt x="848527" y="736248"/>
                  </a:cubicBezTo>
                  <a:cubicBezTo>
                    <a:pt x="848527" y="724906"/>
                    <a:pt x="844457" y="715256"/>
                    <a:pt x="836316" y="707299"/>
                  </a:cubicBezTo>
                  <a:cubicBezTo>
                    <a:pt x="828176" y="699341"/>
                    <a:pt x="818343" y="695362"/>
                    <a:pt x="806818" y="695362"/>
                  </a:cubicBezTo>
                  <a:close/>
                  <a:moveTo>
                    <a:pt x="555490" y="366354"/>
                  </a:moveTo>
                  <a:cubicBezTo>
                    <a:pt x="532257" y="366354"/>
                    <a:pt x="511997" y="369785"/>
                    <a:pt x="494710" y="376645"/>
                  </a:cubicBezTo>
                  <a:cubicBezTo>
                    <a:pt x="477422" y="383505"/>
                    <a:pt x="463153" y="392514"/>
                    <a:pt x="451903" y="403673"/>
                  </a:cubicBezTo>
                  <a:cubicBezTo>
                    <a:pt x="440652" y="414832"/>
                    <a:pt x="432192" y="427272"/>
                    <a:pt x="426521" y="440992"/>
                  </a:cubicBezTo>
                  <a:cubicBezTo>
                    <a:pt x="420850" y="454712"/>
                    <a:pt x="418014" y="467883"/>
                    <a:pt x="418014" y="480506"/>
                  </a:cubicBezTo>
                  <a:cubicBezTo>
                    <a:pt x="418014" y="490933"/>
                    <a:pt x="421033" y="499165"/>
                    <a:pt x="427070" y="505202"/>
                  </a:cubicBezTo>
                  <a:cubicBezTo>
                    <a:pt x="433106" y="511239"/>
                    <a:pt x="440698" y="514257"/>
                    <a:pt x="449845" y="514257"/>
                  </a:cubicBezTo>
                  <a:cubicBezTo>
                    <a:pt x="460272" y="514257"/>
                    <a:pt x="468184" y="510964"/>
                    <a:pt x="473581" y="504379"/>
                  </a:cubicBezTo>
                  <a:cubicBezTo>
                    <a:pt x="478977" y="497793"/>
                    <a:pt x="483825" y="488372"/>
                    <a:pt x="488124" y="476115"/>
                  </a:cubicBezTo>
                  <a:cubicBezTo>
                    <a:pt x="492423" y="463859"/>
                    <a:pt x="495487" y="456358"/>
                    <a:pt x="497316" y="453614"/>
                  </a:cubicBezTo>
                  <a:cubicBezTo>
                    <a:pt x="511037" y="432577"/>
                    <a:pt x="529879" y="422058"/>
                    <a:pt x="553843" y="422058"/>
                  </a:cubicBezTo>
                  <a:cubicBezTo>
                    <a:pt x="565185" y="422058"/>
                    <a:pt x="575658" y="424619"/>
                    <a:pt x="585262" y="429741"/>
                  </a:cubicBezTo>
                  <a:cubicBezTo>
                    <a:pt x="594866" y="434863"/>
                    <a:pt x="602458" y="442044"/>
                    <a:pt x="608038" y="451282"/>
                  </a:cubicBezTo>
                  <a:cubicBezTo>
                    <a:pt x="613617" y="460520"/>
                    <a:pt x="616407" y="470993"/>
                    <a:pt x="616407" y="482701"/>
                  </a:cubicBezTo>
                  <a:cubicBezTo>
                    <a:pt x="616407" y="493494"/>
                    <a:pt x="613800" y="504516"/>
                    <a:pt x="608586" y="515766"/>
                  </a:cubicBezTo>
                  <a:cubicBezTo>
                    <a:pt x="603373" y="527017"/>
                    <a:pt x="595781" y="537993"/>
                    <a:pt x="585811" y="548695"/>
                  </a:cubicBezTo>
                  <a:cubicBezTo>
                    <a:pt x="575841" y="559396"/>
                    <a:pt x="563356" y="570052"/>
                    <a:pt x="548355" y="580662"/>
                  </a:cubicBezTo>
                  <a:cubicBezTo>
                    <a:pt x="539940" y="586333"/>
                    <a:pt x="525946" y="598178"/>
                    <a:pt x="506372" y="616197"/>
                  </a:cubicBezTo>
                  <a:cubicBezTo>
                    <a:pt x="486798" y="634216"/>
                    <a:pt x="464845" y="655848"/>
                    <a:pt x="440515" y="681093"/>
                  </a:cubicBezTo>
                  <a:cubicBezTo>
                    <a:pt x="434661" y="687313"/>
                    <a:pt x="429265" y="695865"/>
                    <a:pt x="424326" y="706750"/>
                  </a:cubicBezTo>
                  <a:cubicBezTo>
                    <a:pt x="419386" y="717635"/>
                    <a:pt x="416917" y="726370"/>
                    <a:pt x="416917" y="732955"/>
                  </a:cubicBezTo>
                  <a:cubicBezTo>
                    <a:pt x="416917" y="743200"/>
                    <a:pt x="420758" y="752118"/>
                    <a:pt x="428442" y="759710"/>
                  </a:cubicBezTo>
                  <a:cubicBezTo>
                    <a:pt x="436125" y="767301"/>
                    <a:pt x="446826" y="771097"/>
                    <a:pt x="460547" y="771097"/>
                  </a:cubicBezTo>
                  <a:lnTo>
                    <a:pt x="662506" y="771097"/>
                  </a:lnTo>
                  <a:cubicBezTo>
                    <a:pt x="674580" y="771097"/>
                    <a:pt x="683589" y="767987"/>
                    <a:pt x="689535" y="761768"/>
                  </a:cubicBezTo>
                  <a:cubicBezTo>
                    <a:pt x="695480" y="755548"/>
                    <a:pt x="698453" y="747956"/>
                    <a:pt x="698453" y="738992"/>
                  </a:cubicBezTo>
                  <a:cubicBezTo>
                    <a:pt x="698453" y="728931"/>
                    <a:pt x="694703" y="720973"/>
                    <a:pt x="687202" y="715119"/>
                  </a:cubicBezTo>
                  <a:cubicBezTo>
                    <a:pt x="679702" y="709265"/>
                    <a:pt x="668817" y="706338"/>
                    <a:pt x="654548" y="706338"/>
                  </a:cubicBezTo>
                  <a:lnTo>
                    <a:pt x="511311" y="706338"/>
                  </a:lnTo>
                  <a:cubicBezTo>
                    <a:pt x="515884" y="699387"/>
                    <a:pt x="520366" y="693442"/>
                    <a:pt x="524757" y="688502"/>
                  </a:cubicBezTo>
                  <a:cubicBezTo>
                    <a:pt x="535001" y="676063"/>
                    <a:pt x="553889" y="658592"/>
                    <a:pt x="581421" y="636092"/>
                  </a:cubicBezTo>
                  <a:cubicBezTo>
                    <a:pt x="608952" y="613591"/>
                    <a:pt x="628572" y="597081"/>
                    <a:pt x="640280" y="586562"/>
                  </a:cubicBezTo>
                  <a:cubicBezTo>
                    <a:pt x="651987" y="576043"/>
                    <a:pt x="663466" y="561500"/>
                    <a:pt x="674717" y="542932"/>
                  </a:cubicBezTo>
                  <a:cubicBezTo>
                    <a:pt x="685967" y="524364"/>
                    <a:pt x="691593" y="503738"/>
                    <a:pt x="691593" y="481055"/>
                  </a:cubicBezTo>
                  <a:cubicBezTo>
                    <a:pt x="691593" y="466603"/>
                    <a:pt x="688894" y="452654"/>
                    <a:pt x="683498" y="439208"/>
                  </a:cubicBezTo>
                  <a:cubicBezTo>
                    <a:pt x="678101" y="425762"/>
                    <a:pt x="670555" y="413918"/>
                    <a:pt x="660860" y="403673"/>
                  </a:cubicBezTo>
                  <a:cubicBezTo>
                    <a:pt x="651164" y="393429"/>
                    <a:pt x="639914" y="385380"/>
                    <a:pt x="627108" y="379526"/>
                  </a:cubicBezTo>
                  <a:cubicBezTo>
                    <a:pt x="607352" y="370745"/>
                    <a:pt x="583479" y="366354"/>
                    <a:pt x="555490" y="366354"/>
                  </a:cubicBezTo>
                  <a:close/>
                  <a:moveTo>
                    <a:pt x="612648" y="0"/>
                  </a:moveTo>
                  <a:cubicBezTo>
                    <a:pt x="951004" y="0"/>
                    <a:pt x="1225296" y="274292"/>
                    <a:pt x="1225296" y="612648"/>
                  </a:cubicBezTo>
                  <a:cubicBezTo>
                    <a:pt x="1225296" y="951004"/>
                    <a:pt x="951004" y="1225296"/>
                    <a:pt x="612648" y="1225296"/>
                  </a:cubicBezTo>
                  <a:cubicBezTo>
                    <a:pt x="274292" y="1225296"/>
                    <a:pt x="0" y="951004"/>
                    <a:pt x="0" y="612648"/>
                  </a:cubicBezTo>
                  <a:cubicBezTo>
                    <a:pt x="0" y="274292"/>
                    <a:pt x="274292" y="0"/>
                    <a:pt x="6126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5" name="Szövegdoboz 4"/>
            <p:cNvSpPr txBox="1"/>
            <p:nvPr/>
          </p:nvSpPr>
          <p:spPr>
            <a:xfrm>
              <a:off x="1196123" y="4613385"/>
              <a:ext cx="7184571" cy="2246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3200" dirty="0">
                  <a:solidFill>
                    <a:schemeClr val="bg1"/>
                  </a:solidFill>
                </a:rPr>
                <a:t>Kérdések Bence és Zsófi társához:</a:t>
              </a:r>
            </a:p>
            <a:p>
              <a:endParaRPr lang="hu-HU" dirty="0"/>
            </a:p>
            <a:p>
              <a:r>
                <a:rPr lang="hu-HU" dirty="0"/>
                <a:t>Hogy sikerült a beszélgetés?</a:t>
              </a:r>
            </a:p>
            <a:p>
              <a:r>
                <a:rPr lang="hu-HU" dirty="0"/>
                <a:t>Szívesen mentél-e oda a szomorú társadhoz?</a:t>
              </a:r>
            </a:p>
            <a:p>
              <a:r>
                <a:rPr lang="hu-HU" dirty="0"/>
                <a:t>Tudtad-e vigasztalni?</a:t>
              </a:r>
            </a:p>
            <a:p>
              <a:r>
                <a:rPr lang="hu-HU" dirty="0"/>
                <a:t>Van-e még ötleted, hogy mit </a:t>
              </a:r>
              <a:r>
                <a:rPr lang="hu-HU" dirty="0" err="1"/>
                <a:t>tehettél</a:t>
              </a:r>
              <a:r>
                <a:rPr lang="hu-HU" dirty="0"/>
                <a:t> volna, vagy mit mondhattál volna még?</a:t>
              </a:r>
            </a:p>
          </p:txBody>
        </p:sp>
      </p:grpSp>
      <p:grpSp>
        <p:nvGrpSpPr>
          <p:cNvPr id="13" name="Csoportba foglalás 12"/>
          <p:cNvGrpSpPr/>
          <p:nvPr/>
        </p:nvGrpSpPr>
        <p:grpSpPr>
          <a:xfrm>
            <a:off x="6121923" y="2503054"/>
            <a:ext cx="5375536" cy="1799476"/>
            <a:chOff x="6188215" y="2236734"/>
            <a:chExt cx="5375536" cy="1799476"/>
          </a:xfrm>
        </p:grpSpPr>
        <p:sp>
          <p:nvSpPr>
            <p:cNvPr id="11" name="Szabadkézi sokszög 10"/>
            <p:cNvSpPr/>
            <p:nvPr/>
          </p:nvSpPr>
          <p:spPr>
            <a:xfrm>
              <a:off x="6188215" y="2812210"/>
              <a:ext cx="1224000" cy="1224000"/>
            </a:xfrm>
            <a:custGeom>
              <a:avLst/>
              <a:gdLst/>
              <a:ahLst/>
              <a:cxnLst/>
              <a:rect l="l" t="t" r="r" b="b"/>
              <a:pathLst>
                <a:path w="1224000" h="1224000">
                  <a:moveTo>
                    <a:pt x="912190" y="769578"/>
                  </a:moveTo>
                  <a:cubicBezTo>
                    <a:pt x="898125" y="769578"/>
                    <a:pt x="886293" y="774489"/>
                    <a:pt x="876694" y="784312"/>
                  </a:cubicBezTo>
                  <a:cubicBezTo>
                    <a:pt x="867095" y="794135"/>
                    <a:pt x="862295" y="805855"/>
                    <a:pt x="862295" y="819473"/>
                  </a:cubicBezTo>
                  <a:cubicBezTo>
                    <a:pt x="862295" y="835546"/>
                    <a:pt x="867318" y="848048"/>
                    <a:pt x="877364" y="856977"/>
                  </a:cubicBezTo>
                  <a:cubicBezTo>
                    <a:pt x="887410" y="865907"/>
                    <a:pt x="899353" y="870372"/>
                    <a:pt x="913194" y="870372"/>
                  </a:cubicBezTo>
                  <a:cubicBezTo>
                    <a:pt x="926589" y="870372"/>
                    <a:pt x="938253" y="865851"/>
                    <a:pt x="948187" y="856810"/>
                  </a:cubicBezTo>
                  <a:cubicBezTo>
                    <a:pt x="958122" y="847768"/>
                    <a:pt x="963089" y="835323"/>
                    <a:pt x="963089" y="819473"/>
                  </a:cubicBezTo>
                  <a:cubicBezTo>
                    <a:pt x="963089" y="805632"/>
                    <a:pt x="958122" y="793856"/>
                    <a:pt x="948187" y="784144"/>
                  </a:cubicBezTo>
                  <a:cubicBezTo>
                    <a:pt x="938253" y="774433"/>
                    <a:pt x="926254" y="769578"/>
                    <a:pt x="912190" y="769578"/>
                  </a:cubicBezTo>
                  <a:close/>
                  <a:moveTo>
                    <a:pt x="602739" y="368747"/>
                  </a:moveTo>
                  <a:cubicBezTo>
                    <a:pt x="577959" y="368747"/>
                    <a:pt x="555523" y="372263"/>
                    <a:pt x="535431" y="379295"/>
                  </a:cubicBezTo>
                  <a:cubicBezTo>
                    <a:pt x="515339" y="386327"/>
                    <a:pt x="498540" y="395647"/>
                    <a:pt x="485034" y="407256"/>
                  </a:cubicBezTo>
                  <a:cubicBezTo>
                    <a:pt x="471528" y="418864"/>
                    <a:pt x="461259" y="431087"/>
                    <a:pt x="454227" y="443923"/>
                  </a:cubicBezTo>
                  <a:cubicBezTo>
                    <a:pt x="447195" y="456760"/>
                    <a:pt x="443679" y="468982"/>
                    <a:pt x="443679" y="480591"/>
                  </a:cubicBezTo>
                  <a:cubicBezTo>
                    <a:pt x="443679" y="492646"/>
                    <a:pt x="447418" y="502301"/>
                    <a:pt x="454897" y="509557"/>
                  </a:cubicBezTo>
                  <a:cubicBezTo>
                    <a:pt x="462375" y="516812"/>
                    <a:pt x="470579" y="520440"/>
                    <a:pt x="479509" y="520440"/>
                  </a:cubicBezTo>
                  <a:cubicBezTo>
                    <a:pt x="487099" y="520440"/>
                    <a:pt x="493796" y="519100"/>
                    <a:pt x="499601" y="516421"/>
                  </a:cubicBezTo>
                  <a:cubicBezTo>
                    <a:pt x="505405" y="513742"/>
                    <a:pt x="509423" y="510059"/>
                    <a:pt x="511656" y="505371"/>
                  </a:cubicBezTo>
                  <a:cubicBezTo>
                    <a:pt x="515451" y="496664"/>
                    <a:pt x="519637" y="487400"/>
                    <a:pt x="524213" y="477577"/>
                  </a:cubicBezTo>
                  <a:cubicBezTo>
                    <a:pt x="528790" y="467754"/>
                    <a:pt x="533645" y="459718"/>
                    <a:pt x="538780" y="453467"/>
                  </a:cubicBezTo>
                  <a:cubicBezTo>
                    <a:pt x="543914" y="447216"/>
                    <a:pt x="550891" y="442193"/>
                    <a:pt x="559709" y="438398"/>
                  </a:cubicBezTo>
                  <a:cubicBezTo>
                    <a:pt x="568527" y="434603"/>
                    <a:pt x="579745" y="432705"/>
                    <a:pt x="593362" y="432705"/>
                  </a:cubicBezTo>
                  <a:cubicBezTo>
                    <a:pt x="613454" y="432705"/>
                    <a:pt x="629416" y="438900"/>
                    <a:pt x="641248" y="451290"/>
                  </a:cubicBezTo>
                  <a:cubicBezTo>
                    <a:pt x="653080" y="463680"/>
                    <a:pt x="658996" y="478470"/>
                    <a:pt x="658996" y="495660"/>
                  </a:cubicBezTo>
                  <a:cubicBezTo>
                    <a:pt x="658996" y="518207"/>
                    <a:pt x="651573" y="535508"/>
                    <a:pt x="636727" y="547564"/>
                  </a:cubicBezTo>
                  <a:cubicBezTo>
                    <a:pt x="621882" y="559619"/>
                    <a:pt x="604190" y="565646"/>
                    <a:pt x="583651" y="565646"/>
                  </a:cubicBezTo>
                  <a:lnTo>
                    <a:pt x="569922" y="565646"/>
                  </a:lnTo>
                  <a:cubicBezTo>
                    <a:pt x="554072" y="565646"/>
                    <a:pt x="542128" y="568939"/>
                    <a:pt x="534092" y="575525"/>
                  </a:cubicBezTo>
                  <a:cubicBezTo>
                    <a:pt x="526055" y="582110"/>
                    <a:pt x="522037" y="590761"/>
                    <a:pt x="522037" y="601477"/>
                  </a:cubicBezTo>
                  <a:cubicBezTo>
                    <a:pt x="522037" y="612415"/>
                    <a:pt x="525385" y="620954"/>
                    <a:pt x="532082" y="627094"/>
                  </a:cubicBezTo>
                  <a:cubicBezTo>
                    <a:pt x="538780" y="633233"/>
                    <a:pt x="548268" y="636302"/>
                    <a:pt x="560546" y="636302"/>
                  </a:cubicBezTo>
                  <a:cubicBezTo>
                    <a:pt x="563225" y="636302"/>
                    <a:pt x="569252" y="635856"/>
                    <a:pt x="578628" y="634963"/>
                  </a:cubicBezTo>
                  <a:cubicBezTo>
                    <a:pt x="588005" y="634070"/>
                    <a:pt x="594925" y="633623"/>
                    <a:pt x="599390" y="633623"/>
                  </a:cubicBezTo>
                  <a:cubicBezTo>
                    <a:pt x="624840" y="633623"/>
                    <a:pt x="644708" y="641046"/>
                    <a:pt x="658996" y="655892"/>
                  </a:cubicBezTo>
                  <a:cubicBezTo>
                    <a:pt x="673283" y="670737"/>
                    <a:pt x="680427" y="691220"/>
                    <a:pt x="680427" y="717339"/>
                  </a:cubicBezTo>
                  <a:cubicBezTo>
                    <a:pt x="680427" y="734975"/>
                    <a:pt x="676241" y="750491"/>
                    <a:pt x="667870" y="763885"/>
                  </a:cubicBezTo>
                  <a:cubicBezTo>
                    <a:pt x="659498" y="777280"/>
                    <a:pt x="648894" y="787381"/>
                    <a:pt x="636058" y="794190"/>
                  </a:cubicBezTo>
                  <a:cubicBezTo>
                    <a:pt x="623221" y="800999"/>
                    <a:pt x="609882" y="804404"/>
                    <a:pt x="596041" y="804404"/>
                  </a:cubicBezTo>
                  <a:cubicBezTo>
                    <a:pt x="571931" y="804404"/>
                    <a:pt x="553235" y="796869"/>
                    <a:pt x="539952" y="781800"/>
                  </a:cubicBezTo>
                  <a:cubicBezTo>
                    <a:pt x="526669" y="766732"/>
                    <a:pt x="514223" y="743682"/>
                    <a:pt x="502615" y="712651"/>
                  </a:cubicBezTo>
                  <a:cubicBezTo>
                    <a:pt x="500829" y="707517"/>
                    <a:pt x="497033" y="703108"/>
                    <a:pt x="491229" y="699424"/>
                  </a:cubicBezTo>
                  <a:cubicBezTo>
                    <a:pt x="485425" y="695741"/>
                    <a:pt x="479397" y="693899"/>
                    <a:pt x="473147" y="693899"/>
                  </a:cubicBezTo>
                  <a:cubicBezTo>
                    <a:pt x="460645" y="693899"/>
                    <a:pt x="450208" y="697861"/>
                    <a:pt x="441837" y="705786"/>
                  </a:cubicBezTo>
                  <a:cubicBezTo>
                    <a:pt x="433465" y="713712"/>
                    <a:pt x="429279" y="724148"/>
                    <a:pt x="429279" y="737096"/>
                  </a:cubicBezTo>
                  <a:cubicBezTo>
                    <a:pt x="429279" y="747142"/>
                    <a:pt x="432796" y="759867"/>
                    <a:pt x="439828" y="775271"/>
                  </a:cubicBezTo>
                  <a:cubicBezTo>
                    <a:pt x="446860" y="790674"/>
                    <a:pt x="457241" y="805576"/>
                    <a:pt x="470970" y="819975"/>
                  </a:cubicBezTo>
                  <a:cubicBezTo>
                    <a:pt x="484699" y="834374"/>
                    <a:pt x="502168" y="846373"/>
                    <a:pt x="523376" y="855973"/>
                  </a:cubicBezTo>
                  <a:cubicBezTo>
                    <a:pt x="544584" y="865572"/>
                    <a:pt x="568583" y="870372"/>
                    <a:pt x="595372" y="870372"/>
                  </a:cubicBezTo>
                  <a:cubicBezTo>
                    <a:pt x="621714" y="870372"/>
                    <a:pt x="645769" y="866186"/>
                    <a:pt x="667535" y="857814"/>
                  </a:cubicBezTo>
                  <a:cubicBezTo>
                    <a:pt x="689301" y="849443"/>
                    <a:pt x="708109" y="837834"/>
                    <a:pt x="723959" y="822989"/>
                  </a:cubicBezTo>
                  <a:cubicBezTo>
                    <a:pt x="739809" y="808143"/>
                    <a:pt x="751809" y="791232"/>
                    <a:pt x="759957" y="772257"/>
                  </a:cubicBezTo>
                  <a:cubicBezTo>
                    <a:pt x="768105" y="753281"/>
                    <a:pt x="772180" y="733636"/>
                    <a:pt x="772180" y="713321"/>
                  </a:cubicBezTo>
                  <a:cubicBezTo>
                    <a:pt x="772180" y="696354"/>
                    <a:pt x="769166" y="680560"/>
                    <a:pt x="763138" y="665938"/>
                  </a:cubicBezTo>
                  <a:cubicBezTo>
                    <a:pt x="757111" y="651315"/>
                    <a:pt x="748125" y="637977"/>
                    <a:pt x="736182" y="625922"/>
                  </a:cubicBezTo>
                  <a:cubicBezTo>
                    <a:pt x="724238" y="613866"/>
                    <a:pt x="709560" y="603151"/>
                    <a:pt x="692147" y="593775"/>
                  </a:cubicBezTo>
                  <a:cubicBezTo>
                    <a:pt x="710230" y="578594"/>
                    <a:pt x="724127" y="563023"/>
                    <a:pt x="733838" y="547061"/>
                  </a:cubicBezTo>
                  <a:cubicBezTo>
                    <a:pt x="743549" y="531099"/>
                    <a:pt x="748404" y="511956"/>
                    <a:pt x="748404" y="489632"/>
                  </a:cubicBezTo>
                  <a:cubicBezTo>
                    <a:pt x="748404" y="472666"/>
                    <a:pt x="745056" y="456816"/>
                    <a:pt x="738358" y="442082"/>
                  </a:cubicBezTo>
                  <a:cubicBezTo>
                    <a:pt x="731661" y="427348"/>
                    <a:pt x="721727" y="414400"/>
                    <a:pt x="708555" y="403237"/>
                  </a:cubicBezTo>
                  <a:cubicBezTo>
                    <a:pt x="695384" y="392075"/>
                    <a:pt x="679869" y="383536"/>
                    <a:pt x="662009" y="377620"/>
                  </a:cubicBezTo>
                  <a:cubicBezTo>
                    <a:pt x="644150" y="371704"/>
                    <a:pt x="624393" y="368747"/>
                    <a:pt x="602739" y="368747"/>
                  </a:cubicBezTo>
                  <a:close/>
                  <a:moveTo>
                    <a:pt x="612000" y="0"/>
                  </a:moveTo>
                  <a:cubicBezTo>
                    <a:pt x="949998" y="0"/>
                    <a:pt x="1224000" y="274002"/>
                    <a:pt x="1224000" y="612000"/>
                  </a:cubicBezTo>
                  <a:cubicBezTo>
                    <a:pt x="1224000" y="949998"/>
                    <a:pt x="949998" y="1224000"/>
                    <a:pt x="612000" y="1224000"/>
                  </a:cubicBezTo>
                  <a:cubicBezTo>
                    <a:pt x="274002" y="1224000"/>
                    <a:pt x="0" y="949998"/>
                    <a:pt x="0" y="612000"/>
                  </a:cubicBezTo>
                  <a:cubicBezTo>
                    <a:pt x="0" y="274002"/>
                    <a:pt x="274002" y="0"/>
                    <a:pt x="61200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>
                <a:solidFill>
                  <a:srgbClr val="DE7D80"/>
                </a:solidFill>
              </a:endParaRPr>
            </a:p>
          </p:txBody>
        </p:sp>
        <p:sp>
          <p:nvSpPr>
            <p:cNvPr id="6" name="Szövegdoboz 5"/>
            <p:cNvSpPr txBox="1"/>
            <p:nvPr/>
          </p:nvSpPr>
          <p:spPr>
            <a:xfrm>
              <a:off x="6989184" y="2236734"/>
              <a:ext cx="4574567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3200" dirty="0">
                  <a:solidFill>
                    <a:srgbClr val="D0464A"/>
                  </a:solidFill>
                </a:rPr>
                <a:t>Kérdések mindenkihez:</a:t>
              </a:r>
            </a:p>
            <a:p>
              <a:endParaRPr lang="hu-HU" sz="3200" dirty="0">
                <a:solidFill>
                  <a:srgbClr val="D0464A"/>
                </a:solidFill>
              </a:endParaRPr>
            </a:p>
            <a:p>
              <a:r>
                <a:rPr lang="hu-HU" dirty="0"/>
                <a:t>Mit tanultál ebből a játékból?</a:t>
              </a:r>
            </a:p>
            <a:p>
              <a:endParaRPr lang="hu-HU" dirty="0"/>
            </a:p>
          </p:txBody>
        </p:sp>
      </p:grpSp>
      <p:pic>
        <p:nvPicPr>
          <p:cNvPr id="7" name="Kép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02919" y="0"/>
            <a:ext cx="1389081" cy="1368000"/>
          </a:xfrm>
          <a:prstGeom prst="rect">
            <a:avLst/>
          </a:prstGeom>
        </p:spPr>
      </p:pic>
      <p:sp>
        <p:nvSpPr>
          <p:cNvPr id="15" name="Szövegdoboz 14"/>
          <p:cNvSpPr txBox="1"/>
          <p:nvPr/>
        </p:nvSpPr>
        <p:spPr>
          <a:xfrm>
            <a:off x="27820" y="454535"/>
            <a:ext cx="923330" cy="6066945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hu-HU" sz="4800" dirty="0">
                <a:solidFill>
                  <a:srgbClr val="BAE1DA"/>
                </a:solidFill>
              </a:rPr>
              <a:t>Beszéljétek meg!</a:t>
            </a:r>
          </a:p>
        </p:txBody>
      </p:sp>
    </p:spTree>
    <p:extLst>
      <p:ext uri="{BB962C8B-B14F-4D97-AF65-F5344CB8AC3E}">
        <p14:creationId xmlns:p14="http://schemas.microsoft.com/office/powerpoint/2010/main" val="549094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Szív 36"/>
          <p:cNvSpPr/>
          <p:nvPr/>
        </p:nvSpPr>
        <p:spPr>
          <a:xfrm>
            <a:off x="427998" y="4950142"/>
            <a:ext cx="710803" cy="744179"/>
          </a:xfrm>
          <a:prstGeom prst="heart">
            <a:avLst/>
          </a:prstGeom>
          <a:solidFill>
            <a:srgbClr val="FFF4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5" name="Szív 34"/>
          <p:cNvSpPr/>
          <p:nvPr/>
        </p:nvSpPr>
        <p:spPr>
          <a:xfrm>
            <a:off x="985308" y="1109148"/>
            <a:ext cx="949124" cy="1071186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7" name="Szív 16"/>
          <p:cNvSpPr/>
          <p:nvPr/>
        </p:nvSpPr>
        <p:spPr>
          <a:xfrm>
            <a:off x="3414716" y="1181181"/>
            <a:ext cx="5322099" cy="502551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4" name="Szövegdoboz 3"/>
          <p:cNvSpPr txBox="1"/>
          <p:nvPr/>
        </p:nvSpPr>
        <p:spPr>
          <a:xfrm>
            <a:off x="734746" y="368142"/>
            <a:ext cx="10682038" cy="523220"/>
          </a:xfrm>
          <a:prstGeom prst="rect">
            <a:avLst/>
          </a:prstGeom>
          <a:solidFill>
            <a:srgbClr val="D0464A"/>
          </a:solidFill>
        </p:spPr>
        <p:txBody>
          <a:bodyPr wrap="square" rtlCol="0">
            <a:spAutoFit/>
          </a:bodyPr>
          <a:lstStyle/>
          <a:p>
            <a:pPr algn="ctr"/>
            <a:r>
              <a:rPr lang="hu-HU" sz="2800" dirty="0"/>
              <a:t>Vedd elő a szívet, amit az óra elején </a:t>
            </a:r>
            <a:r>
              <a:rPr lang="hu-HU" sz="2800" dirty="0" smtClean="0"/>
              <a:t>készítettél!</a:t>
            </a:r>
            <a:endParaRPr lang="hu-HU" sz="2800" dirty="0">
              <a:solidFill>
                <a:schemeClr val="bg1"/>
              </a:solidFill>
            </a:endParaRPr>
          </a:p>
        </p:txBody>
      </p:sp>
      <p:sp>
        <p:nvSpPr>
          <p:cNvPr id="20" name="Szív 19"/>
          <p:cNvSpPr/>
          <p:nvPr/>
        </p:nvSpPr>
        <p:spPr>
          <a:xfrm>
            <a:off x="59528" y="2749864"/>
            <a:ext cx="921238" cy="86990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1" name="Szív 20"/>
          <p:cNvSpPr/>
          <p:nvPr/>
        </p:nvSpPr>
        <p:spPr>
          <a:xfrm>
            <a:off x="980766" y="5764915"/>
            <a:ext cx="921238" cy="86990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2" name="Szív 21"/>
          <p:cNvSpPr/>
          <p:nvPr/>
        </p:nvSpPr>
        <p:spPr>
          <a:xfrm>
            <a:off x="9883836" y="1130679"/>
            <a:ext cx="1153225" cy="1088959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3" name="Szív 22"/>
          <p:cNvSpPr/>
          <p:nvPr/>
        </p:nvSpPr>
        <p:spPr>
          <a:xfrm>
            <a:off x="1441385" y="-290271"/>
            <a:ext cx="921238" cy="86990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4" name="Szív 23"/>
          <p:cNvSpPr/>
          <p:nvPr/>
        </p:nvSpPr>
        <p:spPr>
          <a:xfrm>
            <a:off x="11416784" y="5925539"/>
            <a:ext cx="1165500" cy="1100550"/>
          </a:xfrm>
          <a:prstGeom prst="heart">
            <a:avLst/>
          </a:prstGeom>
          <a:solidFill>
            <a:srgbClr val="FFEBE5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6" name="Szövegdoboz 25"/>
          <p:cNvSpPr txBox="1"/>
          <p:nvPr/>
        </p:nvSpPr>
        <p:spPr>
          <a:xfrm>
            <a:off x="2321362" y="4820031"/>
            <a:ext cx="7508806" cy="1269980"/>
          </a:xfrm>
          <a:prstGeom prst="roundRect">
            <a:avLst>
              <a:gd name="adj" fmla="val 9799"/>
            </a:avLst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hu-HU" sz="2400" dirty="0"/>
              <a:t>Gondolj arra, amit felírtál. Emlékezz </a:t>
            </a:r>
            <a:r>
              <a:rPr lang="hu-HU" sz="2400" dirty="0" smtClean="0"/>
              <a:t>vissza!</a:t>
            </a:r>
          </a:p>
          <a:p>
            <a:pPr algn="ctr"/>
            <a:r>
              <a:rPr lang="hu-HU" sz="2400" dirty="0" smtClean="0"/>
              <a:t>Most gondolj arra, amiért hálás vagy Istennek!</a:t>
            </a:r>
          </a:p>
          <a:p>
            <a:pPr algn="ctr"/>
            <a:r>
              <a:rPr lang="hu-HU" sz="2400" dirty="0" smtClean="0"/>
              <a:t>Énekeld </a:t>
            </a:r>
            <a:r>
              <a:rPr lang="hu-HU" sz="2400" dirty="0"/>
              <a:t>el ismét az </a:t>
            </a:r>
            <a:r>
              <a:rPr lang="hu-HU" sz="2400" dirty="0" smtClean="0"/>
              <a:t>éneket! Kattints a hangszóróra!</a:t>
            </a:r>
            <a:endParaRPr lang="hu-HU" sz="2400" dirty="0"/>
          </a:p>
        </p:txBody>
      </p:sp>
      <p:pic>
        <p:nvPicPr>
          <p:cNvPr id="27" name="Szívem csendben - zenés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0497963" y="1875841"/>
            <a:ext cx="1501571" cy="1501571"/>
          </a:xfrm>
          <a:prstGeom prst="rect">
            <a:avLst/>
          </a:prstGeom>
        </p:spPr>
      </p:pic>
      <p:sp>
        <p:nvSpPr>
          <p:cNvPr id="28" name="Szív 27"/>
          <p:cNvSpPr/>
          <p:nvPr/>
        </p:nvSpPr>
        <p:spPr>
          <a:xfrm>
            <a:off x="11008572" y="594743"/>
            <a:ext cx="311470" cy="326751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9" name="Szív 28"/>
          <p:cNvSpPr/>
          <p:nvPr/>
        </p:nvSpPr>
        <p:spPr>
          <a:xfrm>
            <a:off x="9062285" y="1304895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0" name="Szív 29"/>
          <p:cNvSpPr/>
          <p:nvPr/>
        </p:nvSpPr>
        <p:spPr>
          <a:xfrm>
            <a:off x="471930" y="4065435"/>
            <a:ext cx="311470" cy="326751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1" name="Szív 30"/>
          <p:cNvSpPr/>
          <p:nvPr/>
        </p:nvSpPr>
        <p:spPr>
          <a:xfrm>
            <a:off x="11431453" y="4665246"/>
            <a:ext cx="572421" cy="569792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2" name="Szív 31"/>
          <p:cNvSpPr/>
          <p:nvPr/>
        </p:nvSpPr>
        <p:spPr>
          <a:xfrm>
            <a:off x="9854425" y="4660886"/>
            <a:ext cx="311470" cy="326751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3" name="Szív 32"/>
          <p:cNvSpPr/>
          <p:nvPr/>
        </p:nvSpPr>
        <p:spPr>
          <a:xfrm>
            <a:off x="5920030" y="6413216"/>
            <a:ext cx="311470" cy="326751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4" name="Szövegdoboz 33"/>
          <p:cNvSpPr txBox="1"/>
          <p:nvPr/>
        </p:nvSpPr>
        <p:spPr>
          <a:xfrm>
            <a:off x="2001244" y="1718427"/>
            <a:ext cx="8149042" cy="57888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r>
              <a:rPr lang="hu-HU" sz="2800" dirty="0"/>
              <a:t>Ének: Szívem csendben </a:t>
            </a:r>
            <a:r>
              <a:rPr lang="hu-HU" sz="2800" dirty="0" smtClean="0"/>
              <a:t>az Úrra figyel, ki segít… </a:t>
            </a:r>
            <a:endParaRPr lang="hu-HU" sz="2800" dirty="0"/>
          </a:p>
        </p:txBody>
      </p:sp>
      <p:sp>
        <p:nvSpPr>
          <p:cNvPr id="36" name="Szív 35"/>
          <p:cNvSpPr/>
          <p:nvPr/>
        </p:nvSpPr>
        <p:spPr>
          <a:xfrm>
            <a:off x="226230" y="5995407"/>
            <a:ext cx="491400" cy="544289"/>
          </a:xfrm>
          <a:prstGeom prst="heart">
            <a:avLst/>
          </a:prstGeom>
          <a:solidFill>
            <a:srgbClr val="FFEB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8" name="Szív 37"/>
          <p:cNvSpPr/>
          <p:nvPr/>
        </p:nvSpPr>
        <p:spPr>
          <a:xfrm>
            <a:off x="2979741" y="4051282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9" name="Szív 38"/>
          <p:cNvSpPr/>
          <p:nvPr/>
        </p:nvSpPr>
        <p:spPr>
          <a:xfrm>
            <a:off x="2871997" y="1189673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40" name="Szív 39"/>
          <p:cNvSpPr/>
          <p:nvPr/>
        </p:nvSpPr>
        <p:spPr>
          <a:xfrm>
            <a:off x="5946687" y="67270"/>
            <a:ext cx="258157" cy="230443"/>
          </a:xfrm>
          <a:prstGeom prst="heart">
            <a:avLst/>
          </a:prstGeom>
          <a:solidFill>
            <a:schemeClr val="accent5">
              <a:lumMod val="60000"/>
              <a:lumOff val="4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41" name="Kép 4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8076" y="6040"/>
            <a:ext cx="1076446" cy="1067155"/>
          </a:xfrm>
          <a:prstGeom prst="rect">
            <a:avLst/>
          </a:prstGeom>
        </p:spPr>
      </p:pic>
      <p:sp>
        <p:nvSpPr>
          <p:cNvPr id="25" name="Szövegdoboz 24"/>
          <p:cNvSpPr txBox="1"/>
          <p:nvPr/>
        </p:nvSpPr>
        <p:spPr>
          <a:xfrm>
            <a:off x="1566233" y="3033615"/>
            <a:ext cx="9019064" cy="1139726"/>
          </a:xfrm>
          <a:prstGeom prst="roundRect">
            <a:avLst>
              <a:gd name="adj" fmla="val 9799"/>
            </a:avLst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hu-HU" sz="3200" dirty="0" smtClean="0">
                <a:solidFill>
                  <a:srgbClr val="D0464A"/>
                </a:solidFill>
              </a:rPr>
              <a:t>Bármi történik velünk, Isten mindig mellettünk van, erőt ad nekünk. </a:t>
            </a:r>
            <a:endParaRPr lang="hu-HU" sz="3200" dirty="0">
              <a:solidFill>
                <a:srgbClr val="D0464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7592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70946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  <p:bldLst>
      <p:bldP spid="26" grpId="0" animBg="1"/>
      <p:bldP spid="3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89000"/>
              </a:schemeClr>
            </a:gs>
            <a:gs pos="23000">
              <a:schemeClr val="accent2">
                <a:lumMod val="89000"/>
              </a:schemeClr>
            </a:gs>
            <a:gs pos="69000">
              <a:schemeClr val="accent2">
                <a:lumMod val="75000"/>
              </a:schemeClr>
            </a:gs>
            <a:gs pos="97000">
              <a:schemeClr val="accent2">
                <a:lumMod val="7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Kép 3"/>
          <p:cNvPicPr>
            <a:picLocks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278"/>
            <a:ext cx="1753961" cy="160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zövegdoboz 4"/>
          <p:cNvSpPr txBox="1">
            <a:spLocks noChangeArrowheads="1"/>
          </p:cNvSpPr>
          <p:nvPr/>
        </p:nvSpPr>
        <p:spPr bwMode="auto">
          <a:xfrm>
            <a:off x="1965097" y="351277"/>
            <a:ext cx="9552453" cy="70788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rgbClr val="40404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rgbClr val="40404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rgbClr val="40404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4000" dirty="0" smtClean="0">
                <a:solidFill>
                  <a:prstClr val="white"/>
                </a:solidFill>
                <a:cs typeface="Arial" panose="020B0604020202020204" pitchFamily="34" charset="0"/>
              </a:rPr>
              <a:t>A </a:t>
            </a:r>
            <a:r>
              <a:rPr lang="hu-HU" altLang="hu-HU" sz="4000" dirty="0">
                <a:solidFill>
                  <a:prstClr val="white"/>
                </a:solidFill>
                <a:cs typeface="Arial" panose="020B0604020202020204" pitchFamily="34" charset="0"/>
              </a:rPr>
              <a:t>hittanóra végén így imádkozz! </a:t>
            </a:r>
          </a:p>
        </p:txBody>
      </p:sp>
      <p:sp>
        <p:nvSpPr>
          <p:cNvPr id="7" name="Ellipszis 6"/>
          <p:cNvSpPr>
            <a:spLocks noChangeAspect="1"/>
          </p:cNvSpPr>
          <p:nvPr/>
        </p:nvSpPr>
        <p:spPr>
          <a:xfrm>
            <a:off x="7999423" y="2100860"/>
            <a:ext cx="3837443" cy="3837443"/>
          </a:xfrm>
          <a:prstGeom prst="ellipse">
            <a:avLst/>
          </a:prstGeom>
          <a:solidFill>
            <a:schemeClr val="bg1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2000" dirty="0">
              <a:solidFill>
                <a:srgbClr val="AE2E5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Szövegdoboz 7"/>
          <p:cNvSpPr txBox="1"/>
          <p:nvPr/>
        </p:nvSpPr>
        <p:spPr>
          <a:xfrm>
            <a:off x="8318737" y="3419506"/>
            <a:ext cx="3198813" cy="12001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hu-HU" sz="2400" dirty="0">
                <a:solidFill>
                  <a:srgbClr val="BC713D"/>
                </a:solidFill>
                <a:cs typeface="Arial" panose="020B0604020202020204" pitchFamily="34" charset="0"/>
              </a:rPr>
              <a:t>Kedves Hittanos! </a:t>
            </a:r>
          </a:p>
          <a:p>
            <a:pPr algn="ctr">
              <a:defRPr/>
            </a:pPr>
            <a:r>
              <a:rPr lang="hu-HU" sz="2400" dirty="0">
                <a:solidFill>
                  <a:srgbClr val="BC713D"/>
                </a:solidFill>
                <a:cs typeface="Arial" panose="020B0604020202020204" pitchFamily="34" charset="0"/>
              </a:rPr>
              <a:t>Várunk a </a:t>
            </a:r>
            <a:r>
              <a:rPr lang="hu-HU" sz="2400">
                <a:solidFill>
                  <a:srgbClr val="BC713D"/>
                </a:solidFill>
                <a:cs typeface="Arial" panose="020B0604020202020204" pitchFamily="34" charset="0"/>
              </a:rPr>
              <a:t>következő hittanórán </a:t>
            </a:r>
            <a:r>
              <a:rPr lang="hu-HU" sz="2400" dirty="0">
                <a:solidFill>
                  <a:srgbClr val="BC713D"/>
                </a:solidFill>
                <a:cs typeface="Arial" panose="020B0604020202020204" pitchFamily="34" charset="0"/>
              </a:rPr>
              <a:t>is!</a:t>
            </a:r>
          </a:p>
        </p:txBody>
      </p:sp>
      <p:pic>
        <p:nvPicPr>
          <p:cNvPr id="10" name="Kép 9"/>
          <p:cNvPicPr>
            <a:picLocks noChangeAspect="1"/>
          </p:cNvPicPr>
          <p:nvPr/>
        </p:nvPicPr>
        <p:blipFill>
          <a:blip r:embed="rId3">
            <a:clrChange>
              <a:clrFrom>
                <a:srgbClr val="A2D7B4"/>
              </a:clrFrom>
              <a:clrTo>
                <a:srgbClr val="A2D7B4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284413" y="1364543"/>
            <a:ext cx="5328366" cy="53100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2837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89000"/>
              </a:schemeClr>
            </a:gs>
            <a:gs pos="23000">
              <a:schemeClr val="accent2">
                <a:lumMod val="89000"/>
              </a:schemeClr>
            </a:gs>
            <a:gs pos="69000">
              <a:schemeClr val="accent2">
                <a:lumMod val="75000"/>
              </a:schemeClr>
            </a:gs>
            <a:gs pos="97000">
              <a:schemeClr val="accent2">
                <a:lumMod val="7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Csoportba foglalás 2"/>
          <p:cNvGrpSpPr/>
          <p:nvPr/>
        </p:nvGrpSpPr>
        <p:grpSpPr>
          <a:xfrm>
            <a:off x="854835" y="2585083"/>
            <a:ext cx="3600000" cy="3600001"/>
            <a:chOff x="5725764" y="-1662805"/>
            <a:chExt cx="3934395" cy="372768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" name="Ellipszis 9"/>
            <p:cNvSpPr>
              <a:spLocks noChangeAspect="1"/>
            </p:cNvSpPr>
            <p:nvPr/>
          </p:nvSpPr>
          <p:spPr>
            <a:xfrm>
              <a:off x="5725764" y="-1662805"/>
              <a:ext cx="3934395" cy="3727683"/>
            </a:xfrm>
            <a:prstGeom prst="ellipse">
              <a:avLst/>
            </a:prstGeom>
            <a:solidFill>
              <a:srgbClr val="FFFFFF"/>
            </a:solidFill>
            <a:ln w="44450">
              <a:noFill/>
            </a:ln>
            <a:effectLst>
              <a:innerShdw blurRad="571500">
                <a:schemeClr val="bg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2000" dirty="0">
                <a:solidFill>
                  <a:srgbClr val="BC713D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" name="Téglalap 4"/>
            <p:cNvSpPr>
              <a:spLocks noChangeArrowheads="1"/>
            </p:cNvSpPr>
            <p:nvPr/>
          </p:nvSpPr>
          <p:spPr bwMode="auto">
            <a:xfrm>
              <a:off x="5778750" y="-427811"/>
              <a:ext cx="3881409" cy="1434117"/>
            </a:xfrm>
            <a:prstGeom prst="rect">
              <a:avLst/>
            </a:prstGeom>
            <a:noFill/>
            <a:ln>
              <a:noFill/>
            </a:ln>
            <a:effectLst/>
            <a:scene3d>
              <a:camera prst="orthographicFront"/>
              <a:lightRig rig="threePt" dir="t"/>
            </a:scene3d>
            <a:sp3d>
              <a:bevelT w="400050"/>
            </a:sp3d>
          </p:spPr>
          <p:txBody>
            <a:bodyPr wrap="square">
              <a:spAutoFit/>
            </a:bodyPr>
            <a:lstStyle>
              <a:lvl1pPr>
                <a:spcBef>
                  <a:spcPts val="100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>
                  <a:solidFill>
                    <a:srgbClr val="40404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ts val="100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600">
                  <a:solidFill>
                    <a:srgbClr val="40404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ts val="100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400">
                  <a:solidFill>
                    <a:srgbClr val="40404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ts val="100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200">
                  <a:solidFill>
                    <a:srgbClr val="40404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ts val="100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200">
                  <a:solidFill>
                    <a:srgbClr val="40404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ts val="100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200">
                  <a:solidFill>
                    <a:srgbClr val="40404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ts val="100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200">
                  <a:solidFill>
                    <a:srgbClr val="40404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ts val="100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200">
                  <a:solidFill>
                    <a:srgbClr val="40404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ts val="100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200">
                  <a:solidFill>
                    <a:srgbClr val="40404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hu-HU" altLang="hu-HU" sz="2800" dirty="0" smtClean="0">
                  <a:solidFill>
                    <a:srgbClr val="BC713D"/>
                  </a:solidFill>
                  <a:effectLst/>
                  <a:cs typeface="Arial" panose="020B0604020202020204" pitchFamily="34" charset="0"/>
                </a:rPr>
                <a:t>Isten </a:t>
              </a:r>
              <a:r>
                <a:rPr lang="hu-HU" altLang="hu-HU" sz="2800" dirty="0">
                  <a:solidFill>
                    <a:srgbClr val="BC713D"/>
                  </a:solidFill>
                  <a:effectLst/>
                  <a:cs typeface="Arial" panose="020B0604020202020204" pitchFamily="34" charset="0"/>
                </a:rPr>
                <a:t>áldását kívánjuk ezzel az Igével!</a:t>
              </a:r>
            </a:p>
          </p:txBody>
        </p:sp>
      </p:grpSp>
      <p:sp>
        <p:nvSpPr>
          <p:cNvPr id="7" name="Szövegdoboz 5"/>
          <p:cNvSpPr txBox="1">
            <a:spLocks noChangeArrowheads="1"/>
          </p:cNvSpPr>
          <p:nvPr/>
        </p:nvSpPr>
        <p:spPr bwMode="auto">
          <a:xfrm>
            <a:off x="6050068" y="2646147"/>
            <a:ext cx="5102199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rgbClr val="40404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rgbClr val="40404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rgbClr val="40404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Arial" panose="020B0604020202020204" pitchFamily="34" charset="0"/>
              </a:defRPr>
            </a:lvl9pPr>
          </a:lstStyle>
          <a:p>
            <a:pPr algn="ctr">
              <a:buNone/>
            </a:pPr>
            <a:r>
              <a:rPr lang="hu-HU" sz="4400" dirty="0">
                <a:solidFill>
                  <a:schemeClr val="bg1"/>
                </a:solidFill>
                <a:latin typeface="Comic Sans MS" panose="030F0702030302020204" pitchFamily="66" charset="0"/>
              </a:rPr>
              <a:t>„Jóságod és szereteted kísér életem minden napján.” (Zsoltárok 23,4) </a:t>
            </a:r>
          </a:p>
        </p:txBody>
      </p:sp>
      <p:sp>
        <p:nvSpPr>
          <p:cNvPr id="6" name="Téglalap 5"/>
          <p:cNvSpPr/>
          <p:nvPr/>
        </p:nvSpPr>
        <p:spPr>
          <a:xfrm>
            <a:off x="2834050" y="838731"/>
            <a:ext cx="6256842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hu-HU" altLang="hu-HU" sz="6000" dirty="0">
                <a:solidFill>
                  <a:schemeClr val="bg1"/>
                </a:solidFill>
                <a:cs typeface="Arial" panose="020B0604020202020204" pitchFamily="34" charset="0"/>
              </a:rPr>
              <a:t>Áldás, békesség! </a:t>
            </a:r>
          </a:p>
        </p:txBody>
      </p:sp>
    </p:spTree>
    <p:extLst>
      <p:ext uri="{BB962C8B-B14F-4D97-AF65-F5344CB8AC3E}">
        <p14:creationId xmlns:p14="http://schemas.microsoft.com/office/powerpoint/2010/main" val="3060298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églalap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8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dirty="0"/>
          </a:p>
        </p:txBody>
      </p:sp>
      <p:grpSp>
        <p:nvGrpSpPr>
          <p:cNvPr id="18" name="Csoportba foglalás 17"/>
          <p:cNvGrpSpPr/>
          <p:nvPr/>
        </p:nvGrpSpPr>
        <p:grpSpPr>
          <a:xfrm>
            <a:off x="2075936" y="3976536"/>
            <a:ext cx="8040129" cy="2334586"/>
            <a:chOff x="2645229" y="1721385"/>
            <a:chExt cx="6901544" cy="2790744"/>
          </a:xfrm>
        </p:grpSpPr>
        <p:sp>
          <p:nvSpPr>
            <p:cNvPr id="16" name="Lekerekített téglalap 15"/>
            <p:cNvSpPr/>
            <p:nvPr/>
          </p:nvSpPr>
          <p:spPr>
            <a:xfrm>
              <a:off x="2910321" y="2345871"/>
              <a:ext cx="6371359" cy="2166258"/>
            </a:xfrm>
            <a:prstGeom prst="roundRect">
              <a:avLst/>
            </a:prstGeom>
            <a:noFill/>
            <a:ln w="25400" cmpd="sng">
              <a:solidFill>
                <a:srgbClr val="FFA500">
                  <a:alpha val="48000"/>
                </a:srgb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3" name="Lekerekített téglalap 12"/>
            <p:cNvSpPr/>
            <p:nvPr/>
          </p:nvSpPr>
          <p:spPr>
            <a:xfrm>
              <a:off x="2645229" y="2458660"/>
              <a:ext cx="6901544" cy="1940681"/>
            </a:xfrm>
            <a:prstGeom prst="roundRect">
              <a:avLst/>
            </a:prstGeom>
            <a:noFill/>
            <a:ln w="25400" cmpd="sng">
              <a:solidFill>
                <a:srgbClr val="FFA500">
                  <a:alpha val="46000"/>
                </a:srgb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hu-HU" sz="3600" dirty="0" smtClean="0">
                  <a:solidFill>
                    <a:srgbClr val="FFA500"/>
                  </a:solidFill>
                </a:rPr>
                <a:t>Nyisd </a:t>
              </a:r>
              <a:r>
                <a:rPr lang="hu-HU" sz="3600" dirty="0">
                  <a:solidFill>
                    <a:srgbClr val="FFA500"/>
                  </a:solidFill>
                </a:rPr>
                <a:t>a szemed, nyisd a szíved! </a:t>
              </a:r>
            </a:p>
            <a:p>
              <a:pPr algn="ctr"/>
              <a:r>
                <a:rPr lang="hu-HU" sz="3600" dirty="0" smtClean="0">
                  <a:solidFill>
                    <a:srgbClr val="FFA500"/>
                  </a:solidFill>
                </a:rPr>
                <a:t>Kezdjük egy mesével! </a:t>
              </a:r>
              <a:endParaRPr lang="hu-HU" sz="3600" dirty="0">
                <a:solidFill>
                  <a:srgbClr val="FFA500"/>
                </a:solidFill>
              </a:endParaRPr>
            </a:p>
          </p:txBody>
        </p:sp>
        <p:graphicFrame>
          <p:nvGraphicFramePr>
            <p:cNvPr id="14" name="Objektum 1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21171947"/>
                </p:ext>
              </p:extLst>
            </p:nvPr>
          </p:nvGraphicFramePr>
          <p:xfrm>
            <a:off x="5562831" y="1721385"/>
            <a:ext cx="1066340" cy="96988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67" name="CorelDRAW" r:id="rId4" imgW="3276529" imgH="2230520" progId="CorelDraw.Graphic.19">
                    <p:embed/>
                  </p:oleObj>
                </mc:Choice>
                <mc:Fallback>
                  <p:oleObj name="CorelDRAW" r:id="rId4" imgW="3276529" imgH="2230520" progId="CorelDraw.Graphic.19">
                    <p:embed/>
                    <p:pic>
                      <p:nvPicPr>
                        <p:cNvPr id="14" name="Objektum 13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5562831" y="1721385"/>
                          <a:ext cx="1066340" cy="969886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  <p:pic>
        <p:nvPicPr>
          <p:cNvPr id="10" name="Kép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3892261"/>
            <a:ext cx="1174826" cy="1161503"/>
          </a:xfrm>
          <a:prstGeom prst="rect">
            <a:avLst/>
          </a:prstGeom>
        </p:spPr>
      </p:pic>
      <p:grpSp>
        <p:nvGrpSpPr>
          <p:cNvPr id="11" name="Csoportba foglalás 10"/>
          <p:cNvGrpSpPr/>
          <p:nvPr/>
        </p:nvGrpSpPr>
        <p:grpSpPr>
          <a:xfrm>
            <a:off x="233681" y="101600"/>
            <a:ext cx="11724639" cy="3616960"/>
            <a:chOff x="2645229" y="2345871"/>
            <a:chExt cx="6901544" cy="2166258"/>
          </a:xfrm>
        </p:grpSpPr>
        <p:sp>
          <p:nvSpPr>
            <p:cNvPr id="12" name="Lekerekített téglalap 11"/>
            <p:cNvSpPr/>
            <p:nvPr/>
          </p:nvSpPr>
          <p:spPr>
            <a:xfrm>
              <a:off x="2910321" y="2345871"/>
              <a:ext cx="6371359" cy="2166258"/>
            </a:xfrm>
            <a:prstGeom prst="roundRect">
              <a:avLst/>
            </a:prstGeom>
            <a:noFill/>
            <a:ln w="25400" cmpd="sng">
              <a:solidFill>
                <a:srgbClr val="FFA500">
                  <a:alpha val="48000"/>
                </a:srgb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7" name="Lekerekített téglalap 16"/>
            <p:cNvSpPr/>
            <p:nvPr/>
          </p:nvSpPr>
          <p:spPr>
            <a:xfrm>
              <a:off x="2645229" y="2532521"/>
              <a:ext cx="6901544" cy="1866820"/>
            </a:xfrm>
            <a:prstGeom prst="roundRect">
              <a:avLst/>
            </a:prstGeom>
            <a:noFill/>
            <a:ln w="25400" cmpd="sng">
              <a:solidFill>
                <a:srgbClr val="FFA500">
                  <a:alpha val="46000"/>
                </a:srgb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400" dirty="0" smtClean="0">
                <a:solidFill>
                  <a:srgbClr val="FFA500"/>
                </a:solidFill>
              </a:endParaRPr>
            </a:p>
          </p:txBody>
        </p:sp>
      </p:grpSp>
      <p:sp>
        <p:nvSpPr>
          <p:cNvPr id="3" name="Téglalap 2"/>
          <p:cNvSpPr/>
          <p:nvPr/>
        </p:nvSpPr>
        <p:spPr>
          <a:xfrm>
            <a:off x="1174826" y="408647"/>
            <a:ext cx="10232150" cy="2923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hu-HU" dirty="0">
                <a:solidFill>
                  <a:schemeClr val="accent6">
                    <a:lumMod val="75000"/>
                  </a:schemeClr>
                </a:solidFill>
              </a:rPr>
              <a:t>Nehéz dolog, ha valamit vagy valakit elveszítünk. </a:t>
            </a:r>
          </a:p>
          <a:p>
            <a:pPr algn="ctr"/>
            <a:r>
              <a:rPr lang="hu-HU" dirty="0">
                <a:solidFill>
                  <a:schemeClr val="accent6">
                    <a:lumMod val="75000"/>
                  </a:schemeClr>
                </a:solidFill>
              </a:rPr>
              <a:t>Szomorúak leszünk</a:t>
            </a:r>
            <a:r>
              <a:rPr lang="hu-HU" dirty="0" smtClean="0">
                <a:solidFill>
                  <a:schemeClr val="accent6">
                    <a:lumMod val="75000"/>
                  </a:schemeClr>
                </a:solidFill>
              </a:rPr>
              <a:t>. Megfájdul a szívünk. (Néha a hasunk vagy a fejünk is.) </a:t>
            </a:r>
          </a:p>
          <a:p>
            <a:pPr algn="ctr"/>
            <a:r>
              <a:rPr lang="hu-HU" dirty="0" smtClean="0">
                <a:solidFill>
                  <a:schemeClr val="accent6">
                    <a:lumMod val="75000"/>
                  </a:schemeClr>
                </a:solidFill>
              </a:rPr>
              <a:t>Lehet, hogy nem akarjuk, hogy mások ezt megtudják. </a:t>
            </a:r>
          </a:p>
          <a:p>
            <a:pPr algn="ctr"/>
            <a:r>
              <a:rPr lang="hu-HU" dirty="0" smtClean="0">
                <a:solidFill>
                  <a:schemeClr val="accent6">
                    <a:lumMod val="75000"/>
                  </a:schemeClr>
                </a:solidFill>
              </a:rPr>
              <a:t>Próbáljuk eltitkolni a fájdalmunkat. De ez sokszor nem sikerül. </a:t>
            </a:r>
            <a:endParaRPr lang="hu-HU" dirty="0">
              <a:solidFill>
                <a:schemeClr val="accent6">
                  <a:lumMod val="75000"/>
                </a:schemeClr>
              </a:solidFill>
            </a:endParaRPr>
          </a:p>
          <a:p>
            <a:pPr algn="ctr"/>
            <a:r>
              <a:rPr lang="hu-HU" dirty="0">
                <a:solidFill>
                  <a:srgbClr val="E3461C"/>
                </a:solidFill>
              </a:rPr>
              <a:t>Az sem könnyű, ha látunk egy szomorú embert. </a:t>
            </a:r>
          </a:p>
          <a:p>
            <a:pPr algn="ctr"/>
            <a:r>
              <a:rPr lang="hu-HU" dirty="0">
                <a:solidFill>
                  <a:srgbClr val="E3461C"/>
                </a:solidFill>
              </a:rPr>
              <a:t>Mi is elszomorodunk. Együtt érzünk </a:t>
            </a:r>
            <a:r>
              <a:rPr lang="hu-HU" dirty="0" smtClean="0">
                <a:solidFill>
                  <a:srgbClr val="E3461C"/>
                </a:solidFill>
              </a:rPr>
              <a:t>vele. Mit is tegyünk? </a:t>
            </a:r>
            <a:endParaRPr lang="hu-HU" dirty="0">
              <a:solidFill>
                <a:srgbClr val="E3461C"/>
              </a:solidFill>
            </a:endParaRPr>
          </a:p>
          <a:p>
            <a:pPr algn="ctr"/>
            <a:r>
              <a:rPr lang="hu-HU" dirty="0" smtClean="0">
                <a:solidFill>
                  <a:srgbClr val="E3461C"/>
                </a:solidFill>
              </a:rPr>
              <a:t>Nem segít, ha úgy teszünk, mintha minden rendben lenne.</a:t>
            </a:r>
            <a:endParaRPr lang="hu-HU" dirty="0">
              <a:solidFill>
                <a:srgbClr val="E3461C"/>
              </a:solidFill>
            </a:endParaRPr>
          </a:p>
          <a:p>
            <a:pPr algn="ctr"/>
            <a:endParaRPr lang="hu-HU" dirty="0" smtClean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ctr"/>
            <a:r>
              <a:rPr lang="hu-HU" sz="20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Olyan sok kérdésünk van a veszteségek kapcsán. </a:t>
            </a:r>
            <a:endParaRPr lang="hu-HU" sz="2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ctr"/>
            <a:r>
              <a:rPr lang="hu-HU" sz="20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Gondolkozzunk most együtt ezen, miközben a szívünk az Úrra figyel!</a:t>
            </a:r>
            <a:endParaRPr lang="hu-HU" sz="2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689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Szabadkézi sokszög 30"/>
          <p:cNvSpPr/>
          <p:nvPr/>
        </p:nvSpPr>
        <p:spPr>
          <a:xfrm>
            <a:off x="51377" y="4435929"/>
            <a:ext cx="12192000" cy="5303520"/>
          </a:xfrm>
          <a:custGeom>
            <a:avLst/>
            <a:gdLst>
              <a:gd name="connsiteX0" fmla="*/ 6233160 w 12192000"/>
              <a:gd name="connsiteY0" fmla="*/ 0 h 3566160"/>
              <a:gd name="connsiteX1" fmla="*/ 12142831 w 12192000"/>
              <a:gd name="connsiteY1" fmla="*/ 1377804 h 3566160"/>
              <a:gd name="connsiteX2" fmla="*/ 12192000 w 12192000"/>
              <a:gd name="connsiteY2" fmla="*/ 1417787 h 3566160"/>
              <a:gd name="connsiteX3" fmla="*/ 12192000 w 12192000"/>
              <a:gd name="connsiteY3" fmla="*/ 3566160 h 3566160"/>
              <a:gd name="connsiteX4" fmla="*/ 0 w 12192000"/>
              <a:gd name="connsiteY4" fmla="*/ 3566160 h 3566160"/>
              <a:gd name="connsiteX5" fmla="*/ 0 w 12192000"/>
              <a:gd name="connsiteY5" fmla="*/ 1651262 h 3566160"/>
              <a:gd name="connsiteX6" fmla="*/ 40477 w 12192000"/>
              <a:gd name="connsiteY6" fmla="*/ 1607941 h 3566160"/>
              <a:gd name="connsiteX7" fmla="*/ 6233160 w 12192000"/>
              <a:gd name="connsiteY7" fmla="*/ 0 h 356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3566160">
                <a:moveTo>
                  <a:pt x="6233160" y="0"/>
                </a:moveTo>
                <a:cubicBezTo>
                  <a:pt x="8785034" y="0"/>
                  <a:pt x="11004728" y="557122"/>
                  <a:pt x="12142831" y="1377804"/>
                </a:cubicBezTo>
                <a:lnTo>
                  <a:pt x="12192000" y="1417787"/>
                </a:lnTo>
                <a:lnTo>
                  <a:pt x="12192000" y="3566160"/>
                </a:lnTo>
                <a:lnTo>
                  <a:pt x="0" y="3566160"/>
                </a:lnTo>
                <a:lnTo>
                  <a:pt x="0" y="1651262"/>
                </a:lnTo>
                <a:lnTo>
                  <a:pt x="40477" y="1607941"/>
                </a:lnTo>
                <a:cubicBezTo>
                  <a:pt x="1060756" y="663021"/>
                  <a:pt x="3449298" y="0"/>
                  <a:pt x="6233160" y="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30" name="Csoportba foglalás 29"/>
          <p:cNvGrpSpPr/>
          <p:nvPr/>
        </p:nvGrpSpPr>
        <p:grpSpPr>
          <a:xfrm>
            <a:off x="2082935" y="3826329"/>
            <a:ext cx="8020988" cy="2330631"/>
            <a:chOff x="2085506" y="1665593"/>
            <a:chExt cx="8020988" cy="2330631"/>
          </a:xfrm>
        </p:grpSpPr>
        <p:pic>
          <p:nvPicPr>
            <p:cNvPr id="13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3047049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>
              <a:off x="2085506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3721603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6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7779523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>
              <a:off x="6817980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8454077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5426060" y="1665593"/>
              <a:ext cx="1652416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>
              <a:off x="4436572" y="1665593"/>
              <a:ext cx="1652416" cy="233063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6472545" y="1665593"/>
              <a:ext cx="1652416" cy="233063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" name="Szabadkézi sokszög 10"/>
          <p:cNvSpPr/>
          <p:nvPr/>
        </p:nvSpPr>
        <p:spPr>
          <a:xfrm>
            <a:off x="-35272" y="2581779"/>
            <a:ext cx="12243377" cy="5974080"/>
          </a:xfrm>
          <a:custGeom>
            <a:avLst/>
            <a:gdLst>
              <a:gd name="connsiteX0" fmla="*/ 6233160 w 12192000"/>
              <a:gd name="connsiteY0" fmla="*/ 0 h 3566160"/>
              <a:gd name="connsiteX1" fmla="*/ 12142831 w 12192000"/>
              <a:gd name="connsiteY1" fmla="*/ 1377804 h 3566160"/>
              <a:gd name="connsiteX2" fmla="*/ 12192000 w 12192000"/>
              <a:gd name="connsiteY2" fmla="*/ 1417787 h 3566160"/>
              <a:gd name="connsiteX3" fmla="*/ 12192000 w 12192000"/>
              <a:gd name="connsiteY3" fmla="*/ 3566160 h 3566160"/>
              <a:gd name="connsiteX4" fmla="*/ 0 w 12192000"/>
              <a:gd name="connsiteY4" fmla="*/ 3566160 h 3566160"/>
              <a:gd name="connsiteX5" fmla="*/ 0 w 12192000"/>
              <a:gd name="connsiteY5" fmla="*/ 1651262 h 3566160"/>
              <a:gd name="connsiteX6" fmla="*/ 40477 w 12192000"/>
              <a:gd name="connsiteY6" fmla="*/ 1607941 h 3566160"/>
              <a:gd name="connsiteX7" fmla="*/ 6233160 w 12192000"/>
              <a:gd name="connsiteY7" fmla="*/ 0 h 356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3566160">
                <a:moveTo>
                  <a:pt x="6233160" y="0"/>
                </a:moveTo>
                <a:cubicBezTo>
                  <a:pt x="8785034" y="0"/>
                  <a:pt x="11004728" y="557122"/>
                  <a:pt x="12142831" y="1377804"/>
                </a:cubicBezTo>
                <a:lnTo>
                  <a:pt x="12192000" y="1417787"/>
                </a:lnTo>
                <a:lnTo>
                  <a:pt x="12192000" y="3566160"/>
                </a:lnTo>
                <a:lnTo>
                  <a:pt x="0" y="3566160"/>
                </a:lnTo>
                <a:lnTo>
                  <a:pt x="0" y="1651262"/>
                </a:lnTo>
                <a:lnTo>
                  <a:pt x="40477" y="1607941"/>
                </a:lnTo>
                <a:cubicBezTo>
                  <a:pt x="1060756" y="663021"/>
                  <a:pt x="3449298" y="0"/>
                  <a:pt x="6233160" y="0"/>
                </a:cubicBezTo>
                <a:close/>
              </a:path>
            </a:pathLst>
          </a:custGeom>
          <a:solidFill>
            <a:srgbClr val="82CC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hu-HU" dirty="0"/>
          </a:p>
        </p:txBody>
      </p:sp>
      <p:graphicFrame>
        <p:nvGraphicFramePr>
          <p:cNvPr id="192" name="Objektum 19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8925278"/>
              </p:ext>
            </p:extLst>
          </p:nvPr>
        </p:nvGraphicFramePr>
        <p:xfrm>
          <a:off x="188544" y="3490361"/>
          <a:ext cx="803278" cy="76424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94" name="CorelDRAW" r:id="rId5" imgW="512915" imgH="495908" progId="CorelDraw.Graphic.19">
                  <p:embed/>
                </p:oleObj>
              </mc:Choice>
              <mc:Fallback>
                <p:oleObj name="CorelDRAW" r:id="rId5" imgW="512915" imgH="495908" progId="CorelDraw.Graphic.19">
                  <p:embed/>
                  <p:pic>
                    <p:nvPicPr>
                      <p:cNvPr id="192" name="Objektum 19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88544" y="3490361"/>
                        <a:ext cx="803278" cy="76424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3" name="Objektum 19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60619463"/>
              </p:ext>
            </p:extLst>
          </p:nvPr>
        </p:nvGraphicFramePr>
        <p:xfrm>
          <a:off x="9283581" y="6233878"/>
          <a:ext cx="820342" cy="78048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95" name="CorelDRAW" r:id="rId5" imgW="512915" imgH="495908" progId="CorelDraw.Graphic.19">
                  <p:embed/>
                </p:oleObj>
              </mc:Choice>
              <mc:Fallback>
                <p:oleObj name="CorelDRAW" r:id="rId5" imgW="512915" imgH="495908" progId="CorelDraw.Graphic.19">
                  <p:embed/>
                  <p:pic>
                    <p:nvPicPr>
                      <p:cNvPr id="192" name="Objektum 19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9283581" y="6233878"/>
                        <a:ext cx="820342" cy="78048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ktum 19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36563828"/>
              </p:ext>
            </p:extLst>
          </p:nvPr>
        </p:nvGraphicFramePr>
        <p:xfrm>
          <a:off x="10717313" y="2233485"/>
          <a:ext cx="993862" cy="94556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96" name="CorelDRAW" r:id="rId5" imgW="512915" imgH="495908" progId="CorelDraw.Graphic.19">
                  <p:embed/>
                </p:oleObj>
              </mc:Choice>
              <mc:Fallback>
                <p:oleObj name="CorelDRAW" r:id="rId5" imgW="512915" imgH="495908" progId="CorelDraw.Graphic.19">
                  <p:embed/>
                  <p:pic>
                    <p:nvPicPr>
                      <p:cNvPr id="193" name="Objektum 192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0717313" y="2233485"/>
                        <a:ext cx="993862" cy="94556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Csoportba foglalás 2"/>
          <p:cNvGrpSpPr/>
          <p:nvPr/>
        </p:nvGrpSpPr>
        <p:grpSpPr>
          <a:xfrm>
            <a:off x="4365792" y="786426"/>
            <a:ext cx="2278350" cy="5525664"/>
            <a:chOff x="4365792" y="806522"/>
            <a:chExt cx="2278350" cy="5525664"/>
          </a:xfrm>
        </p:grpSpPr>
        <p:grpSp>
          <p:nvGrpSpPr>
            <p:cNvPr id="202" name="Csoportba foglalás 201"/>
            <p:cNvGrpSpPr/>
            <p:nvPr/>
          </p:nvGrpSpPr>
          <p:grpSpPr>
            <a:xfrm rot="897925" flipH="1">
              <a:off x="5855677" y="2307628"/>
              <a:ext cx="788465" cy="1868401"/>
              <a:chOff x="3624863" y="1530585"/>
              <a:chExt cx="762583" cy="2099429"/>
            </a:xfrm>
          </p:grpSpPr>
          <p:sp>
            <p:nvSpPr>
              <p:cNvPr id="310" name="Szabadkézi sokszög 309"/>
              <p:cNvSpPr/>
              <p:nvPr/>
            </p:nvSpPr>
            <p:spPr>
              <a:xfrm rot="20071419" flipH="1">
                <a:off x="3624863" y="3064180"/>
                <a:ext cx="463881" cy="565834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61128" h="2494197">
                    <a:moveTo>
                      <a:pt x="316752" y="1232591"/>
                    </a:moveTo>
                    <a:cubicBezTo>
                      <a:pt x="324912" y="1199357"/>
                      <a:pt x="-24958" y="522279"/>
                      <a:pt x="1421" y="319309"/>
                    </a:cubicBezTo>
                    <a:cubicBezTo>
                      <a:pt x="27800" y="116339"/>
                      <a:pt x="350875" y="-51751"/>
                      <a:pt x="475024" y="14773"/>
                    </a:cubicBezTo>
                    <a:cubicBezTo>
                      <a:pt x="599173" y="81297"/>
                      <a:pt x="640878" y="570293"/>
                      <a:pt x="746315" y="718452"/>
                    </a:cubicBezTo>
                    <a:cubicBezTo>
                      <a:pt x="881134" y="797545"/>
                      <a:pt x="1085076" y="1250102"/>
                      <a:pt x="1185410" y="1466448"/>
                    </a:cubicBezTo>
                    <a:cubicBezTo>
                      <a:pt x="1285744" y="1682794"/>
                      <a:pt x="1329127" y="1928215"/>
                      <a:pt x="1348317" y="2016531"/>
                    </a:cubicBezTo>
                    <a:cubicBezTo>
                      <a:pt x="1367507" y="2104847"/>
                      <a:pt x="1321895" y="2014563"/>
                      <a:pt x="1300550" y="1996342"/>
                    </a:cubicBezTo>
                    <a:lnTo>
                      <a:pt x="1277142" y="1973145"/>
                    </a:lnTo>
                    <a:lnTo>
                      <a:pt x="1305663" y="2039286"/>
                    </a:lnTo>
                    <a:cubicBezTo>
                      <a:pt x="1357705" y="2168440"/>
                      <a:pt x="1376400" y="2261964"/>
                      <a:pt x="1347623" y="2277925"/>
                    </a:cubicBezTo>
                    <a:cubicBezTo>
                      <a:pt x="1324602" y="2290693"/>
                      <a:pt x="1275558" y="2251404"/>
                      <a:pt x="1214873" y="2177559"/>
                    </a:cubicBezTo>
                    <a:lnTo>
                      <a:pt x="1207929" y="2168551"/>
                    </a:lnTo>
                    <a:lnTo>
                      <a:pt x="1206867" y="2171790"/>
                    </a:lnTo>
                    <a:lnTo>
                      <a:pt x="1228405" y="2221738"/>
                    </a:lnTo>
                    <a:cubicBezTo>
                      <a:pt x="1280448" y="2350892"/>
                      <a:pt x="1299143" y="2444416"/>
                      <a:pt x="1270366" y="2460377"/>
                    </a:cubicBezTo>
                    <a:cubicBezTo>
                      <a:pt x="1241590" y="2476337"/>
                      <a:pt x="1172151" y="2410958"/>
                      <a:pt x="1090144" y="2298423"/>
                    </a:cubicBezTo>
                    <a:lnTo>
                      <a:pt x="1056421" y="2249725"/>
                    </a:lnTo>
                    <a:lnTo>
                      <a:pt x="1048968" y="2248428"/>
                    </a:lnTo>
                    <a:lnTo>
                      <a:pt x="1051016" y="2253177"/>
                    </a:lnTo>
                    <a:cubicBezTo>
                      <a:pt x="1103059" y="2382331"/>
                      <a:pt x="1121754" y="2475854"/>
                      <a:pt x="1092978" y="2491815"/>
                    </a:cubicBezTo>
                    <a:cubicBezTo>
                      <a:pt x="1046934" y="2517352"/>
                      <a:pt x="896798" y="2334658"/>
                      <a:pt x="757639" y="2083756"/>
                    </a:cubicBezTo>
                    <a:lnTo>
                      <a:pt x="673984" y="1918809"/>
                    </a:lnTo>
                    <a:lnTo>
                      <a:pt x="660343" y="1901635"/>
                    </a:lnTo>
                    <a:cubicBezTo>
                      <a:pt x="633198" y="1865001"/>
                      <a:pt x="606234" y="1826105"/>
                      <a:pt x="579750" y="1785223"/>
                    </a:cubicBezTo>
                    <a:lnTo>
                      <a:pt x="570910" y="1770480"/>
                    </a:lnTo>
                    <a:lnTo>
                      <a:pt x="566344" y="1768930"/>
                    </a:lnTo>
                    <a:lnTo>
                      <a:pt x="590499" y="1907441"/>
                    </a:lnTo>
                    <a:cubicBezTo>
                      <a:pt x="615156" y="2092825"/>
                      <a:pt x="609251" y="2227841"/>
                      <a:pt x="570628" y="2236061"/>
                    </a:cubicBezTo>
                    <a:cubicBezTo>
                      <a:pt x="519131" y="2247021"/>
                      <a:pt x="428969" y="2028413"/>
                      <a:pt x="369247" y="1747788"/>
                    </a:cubicBezTo>
                    <a:lnTo>
                      <a:pt x="336588" y="1560518"/>
                    </a:lnTo>
                    <a:lnTo>
                      <a:pt x="323132" y="1533407"/>
                    </a:lnTo>
                    <a:cubicBezTo>
                      <a:pt x="303848" y="1483542"/>
                      <a:pt x="293184" y="1428719"/>
                      <a:pt x="293184" y="1371172"/>
                    </a:cubicBezTo>
                    <a:cubicBezTo>
                      <a:pt x="293184" y="1328011"/>
                      <a:pt x="299182" y="1286383"/>
                      <a:pt x="310317" y="1247230"/>
                    </a:cubicBezTo>
                    <a:lnTo>
                      <a:pt x="316752" y="1232591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grpSp>
            <p:nvGrpSpPr>
              <p:cNvPr id="311" name="Csoportba foglalás 310"/>
              <p:cNvGrpSpPr/>
              <p:nvPr/>
            </p:nvGrpSpPr>
            <p:grpSpPr>
              <a:xfrm>
                <a:off x="3755798" y="1530585"/>
                <a:ext cx="631648" cy="1701109"/>
                <a:chOff x="3755798" y="1530585"/>
                <a:chExt cx="631648" cy="1701109"/>
              </a:xfrm>
            </p:grpSpPr>
            <p:sp>
              <p:nvSpPr>
                <p:cNvPr id="312" name="Téglalap 50"/>
                <p:cNvSpPr/>
                <p:nvPr/>
              </p:nvSpPr>
              <p:spPr>
                <a:xfrm rot="1852218">
                  <a:off x="3995548" y="1530585"/>
                  <a:ext cx="391898" cy="945656"/>
                </a:xfrm>
                <a:custGeom>
                  <a:avLst/>
                  <a:gdLst>
                    <a:gd name="connsiteX0" fmla="*/ 0 w 1863436"/>
                    <a:gd name="connsiteY0" fmla="*/ 0 h 2147455"/>
                    <a:gd name="connsiteX1" fmla="*/ 1863436 w 1863436"/>
                    <a:gd name="connsiteY1" fmla="*/ 0 h 2147455"/>
                    <a:gd name="connsiteX2" fmla="*/ 1863436 w 1863436"/>
                    <a:gd name="connsiteY2" fmla="*/ 2147455 h 2147455"/>
                    <a:gd name="connsiteX3" fmla="*/ 0 w 1863436"/>
                    <a:gd name="connsiteY3" fmla="*/ 2147455 h 2147455"/>
                    <a:gd name="connsiteX4" fmla="*/ 0 w 1863436"/>
                    <a:gd name="connsiteY4" fmla="*/ 0 h 2147455"/>
                    <a:gd name="connsiteX0" fmla="*/ 0 w 2106660"/>
                    <a:gd name="connsiteY0" fmla="*/ 0 h 2147455"/>
                    <a:gd name="connsiteX1" fmla="*/ 1863436 w 2106660"/>
                    <a:gd name="connsiteY1" fmla="*/ 0 h 2147455"/>
                    <a:gd name="connsiteX2" fmla="*/ 1863436 w 2106660"/>
                    <a:gd name="connsiteY2" fmla="*/ 2147455 h 2147455"/>
                    <a:gd name="connsiteX3" fmla="*/ 0 w 2106660"/>
                    <a:gd name="connsiteY3" fmla="*/ 2147455 h 2147455"/>
                    <a:gd name="connsiteX4" fmla="*/ 0 w 2106660"/>
                    <a:gd name="connsiteY4" fmla="*/ 0 h 2147455"/>
                    <a:gd name="connsiteX0" fmla="*/ 317115 w 2423775"/>
                    <a:gd name="connsiteY0" fmla="*/ 0 h 2147455"/>
                    <a:gd name="connsiteX1" fmla="*/ 2180551 w 2423775"/>
                    <a:gd name="connsiteY1" fmla="*/ 0 h 2147455"/>
                    <a:gd name="connsiteX2" fmla="*/ 2180551 w 2423775"/>
                    <a:gd name="connsiteY2" fmla="*/ 2147455 h 2147455"/>
                    <a:gd name="connsiteX3" fmla="*/ 317115 w 2423775"/>
                    <a:gd name="connsiteY3" fmla="*/ 2147455 h 2147455"/>
                    <a:gd name="connsiteX4" fmla="*/ 317115 w 2423775"/>
                    <a:gd name="connsiteY4" fmla="*/ 0 h 2147455"/>
                    <a:gd name="connsiteX0" fmla="*/ 317115 w 2369034"/>
                    <a:gd name="connsiteY0" fmla="*/ 0 h 2147455"/>
                    <a:gd name="connsiteX1" fmla="*/ 2104351 w 2369034"/>
                    <a:gd name="connsiteY1" fmla="*/ 69273 h 2147455"/>
                    <a:gd name="connsiteX2" fmla="*/ 2180551 w 2369034"/>
                    <a:gd name="connsiteY2" fmla="*/ 2147455 h 2147455"/>
                    <a:gd name="connsiteX3" fmla="*/ 317115 w 2369034"/>
                    <a:gd name="connsiteY3" fmla="*/ 2147455 h 2147455"/>
                    <a:gd name="connsiteX4" fmla="*/ 317115 w 2369034"/>
                    <a:gd name="connsiteY4" fmla="*/ 0 h 2147455"/>
                    <a:gd name="connsiteX0" fmla="*/ 317115 w 2393476"/>
                    <a:gd name="connsiteY0" fmla="*/ 20781 h 2168236"/>
                    <a:gd name="connsiteX1" fmla="*/ 2138988 w 2393476"/>
                    <a:gd name="connsiteY1" fmla="*/ 0 h 2168236"/>
                    <a:gd name="connsiteX2" fmla="*/ 2180551 w 2393476"/>
                    <a:gd name="connsiteY2" fmla="*/ 2168236 h 2168236"/>
                    <a:gd name="connsiteX3" fmla="*/ 317115 w 2393476"/>
                    <a:gd name="connsiteY3" fmla="*/ 2168236 h 2168236"/>
                    <a:gd name="connsiteX4" fmla="*/ 317115 w 2393476"/>
                    <a:gd name="connsiteY4" fmla="*/ 20781 h 2168236"/>
                    <a:gd name="connsiteX0" fmla="*/ 317115 w 2525687"/>
                    <a:gd name="connsiteY0" fmla="*/ 20781 h 2168236"/>
                    <a:gd name="connsiteX1" fmla="*/ 2138988 w 2525687"/>
                    <a:gd name="connsiteY1" fmla="*/ 0 h 2168236"/>
                    <a:gd name="connsiteX2" fmla="*/ 2180551 w 2525687"/>
                    <a:gd name="connsiteY2" fmla="*/ 2168236 h 2168236"/>
                    <a:gd name="connsiteX3" fmla="*/ 317115 w 2525687"/>
                    <a:gd name="connsiteY3" fmla="*/ 2168236 h 2168236"/>
                    <a:gd name="connsiteX4" fmla="*/ 317115 w 2525687"/>
                    <a:gd name="connsiteY4" fmla="*/ 20781 h 2168236"/>
                    <a:gd name="connsiteX0" fmla="*/ 317115 w 2594875"/>
                    <a:gd name="connsiteY0" fmla="*/ 20781 h 2410690"/>
                    <a:gd name="connsiteX1" fmla="*/ 2138988 w 2594875"/>
                    <a:gd name="connsiteY1" fmla="*/ 0 h 2410690"/>
                    <a:gd name="connsiteX2" fmla="*/ 2395296 w 2594875"/>
                    <a:gd name="connsiteY2" fmla="*/ 2410690 h 2410690"/>
                    <a:gd name="connsiteX3" fmla="*/ 317115 w 2594875"/>
                    <a:gd name="connsiteY3" fmla="*/ 2168236 h 2410690"/>
                    <a:gd name="connsiteX4" fmla="*/ 317115 w 2594875"/>
                    <a:gd name="connsiteY4" fmla="*/ 20781 h 2410690"/>
                    <a:gd name="connsiteX0" fmla="*/ 317115 w 2594875"/>
                    <a:gd name="connsiteY0" fmla="*/ 20781 h 2389908"/>
                    <a:gd name="connsiteX1" fmla="*/ 2138988 w 2594875"/>
                    <a:gd name="connsiteY1" fmla="*/ 0 h 2389908"/>
                    <a:gd name="connsiteX2" fmla="*/ 2395296 w 2594875"/>
                    <a:gd name="connsiteY2" fmla="*/ 2389908 h 2389908"/>
                    <a:gd name="connsiteX3" fmla="*/ 317115 w 2594875"/>
                    <a:gd name="connsiteY3" fmla="*/ 2168236 h 2389908"/>
                    <a:gd name="connsiteX4" fmla="*/ 317115 w 2594875"/>
                    <a:gd name="connsiteY4" fmla="*/ 20781 h 2389908"/>
                    <a:gd name="connsiteX0" fmla="*/ 317115 w 2597507"/>
                    <a:gd name="connsiteY0" fmla="*/ 20781 h 2168236"/>
                    <a:gd name="connsiteX1" fmla="*/ 2138988 w 2597507"/>
                    <a:gd name="connsiteY1" fmla="*/ 0 h 2168236"/>
                    <a:gd name="connsiteX2" fmla="*/ 2402223 w 2597507"/>
                    <a:gd name="connsiteY2" fmla="*/ 2147453 h 2168236"/>
                    <a:gd name="connsiteX3" fmla="*/ 317115 w 2597507"/>
                    <a:gd name="connsiteY3" fmla="*/ 2168236 h 2168236"/>
                    <a:gd name="connsiteX4" fmla="*/ 317115 w 2597507"/>
                    <a:gd name="connsiteY4" fmla="*/ 20781 h 2168236"/>
                    <a:gd name="connsiteX0" fmla="*/ 317115 w 2589697"/>
                    <a:gd name="connsiteY0" fmla="*/ 20781 h 2195944"/>
                    <a:gd name="connsiteX1" fmla="*/ 2138988 w 2589697"/>
                    <a:gd name="connsiteY1" fmla="*/ 0 h 2195944"/>
                    <a:gd name="connsiteX2" fmla="*/ 2381441 w 2589697"/>
                    <a:gd name="connsiteY2" fmla="*/ 2195944 h 2195944"/>
                    <a:gd name="connsiteX3" fmla="*/ 317115 w 2589697"/>
                    <a:gd name="connsiteY3" fmla="*/ 2168236 h 2195944"/>
                    <a:gd name="connsiteX4" fmla="*/ 317115 w 2589697"/>
                    <a:gd name="connsiteY4" fmla="*/ 20781 h 2195944"/>
                    <a:gd name="connsiteX0" fmla="*/ 376591 w 2455210"/>
                    <a:gd name="connsiteY0" fmla="*/ 0 h 2272145"/>
                    <a:gd name="connsiteX1" fmla="*/ 2004501 w 2455210"/>
                    <a:gd name="connsiteY1" fmla="*/ 76201 h 2272145"/>
                    <a:gd name="connsiteX2" fmla="*/ 2246954 w 2455210"/>
                    <a:gd name="connsiteY2" fmla="*/ 2272145 h 2272145"/>
                    <a:gd name="connsiteX3" fmla="*/ 182628 w 2455210"/>
                    <a:gd name="connsiteY3" fmla="*/ 2244437 h 2272145"/>
                    <a:gd name="connsiteX4" fmla="*/ 376591 w 2455210"/>
                    <a:gd name="connsiteY4" fmla="*/ 0 h 2272145"/>
                    <a:gd name="connsiteX0" fmla="*/ 376591 w 2300477"/>
                    <a:gd name="connsiteY0" fmla="*/ 6926 h 2279071"/>
                    <a:gd name="connsiteX1" fmla="*/ 1706628 w 2300477"/>
                    <a:gd name="connsiteY1" fmla="*/ 0 h 2279071"/>
                    <a:gd name="connsiteX2" fmla="*/ 2246954 w 2300477"/>
                    <a:gd name="connsiteY2" fmla="*/ 2279071 h 2279071"/>
                    <a:gd name="connsiteX3" fmla="*/ 182628 w 2300477"/>
                    <a:gd name="connsiteY3" fmla="*/ 2251363 h 2279071"/>
                    <a:gd name="connsiteX4" fmla="*/ 376591 w 2300477"/>
                    <a:gd name="connsiteY4" fmla="*/ 6926 h 2279071"/>
                    <a:gd name="connsiteX0" fmla="*/ 434122 w 2219463"/>
                    <a:gd name="connsiteY0" fmla="*/ 0 h 2286000"/>
                    <a:gd name="connsiteX1" fmla="*/ 1625614 w 2219463"/>
                    <a:gd name="connsiteY1" fmla="*/ 6929 h 2286000"/>
                    <a:gd name="connsiteX2" fmla="*/ 2165940 w 2219463"/>
                    <a:gd name="connsiteY2" fmla="*/ 2286000 h 2286000"/>
                    <a:gd name="connsiteX3" fmla="*/ 101614 w 2219463"/>
                    <a:gd name="connsiteY3" fmla="*/ 2258292 h 2286000"/>
                    <a:gd name="connsiteX4" fmla="*/ 434122 w 2219463"/>
                    <a:gd name="connsiteY4" fmla="*/ 0 h 2286000"/>
                    <a:gd name="connsiteX0" fmla="*/ 646858 w 2432199"/>
                    <a:gd name="connsiteY0" fmla="*/ 0 h 2286000"/>
                    <a:gd name="connsiteX1" fmla="*/ 1838350 w 2432199"/>
                    <a:gd name="connsiteY1" fmla="*/ 6929 h 2286000"/>
                    <a:gd name="connsiteX2" fmla="*/ 2378676 w 2432199"/>
                    <a:gd name="connsiteY2" fmla="*/ 2286000 h 2286000"/>
                    <a:gd name="connsiteX3" fmla="*/ 314350 w 2432199"/>
                    <a:gd name="connsiteY3" fmla="*/ 2258292 h 2286000"/>
                    <a:gd name="connsiteX4" fmla="*/ 646858 w 2432199"/>
                    <a:gd name="connsiteY4" fmla="*/ 0 h 2286000"/>
                    <a:gd name="connsiteX0" fmla="*/ 646858 w 2564408"/>
                    <a:gd name="connsiteY0" fmla="*/ 0 h 2286000"/>
                    <a:gd name="connsiteX1" fmla="*/ 1838350 w 2564408"/>
                    <a:gd name="connsiteY1" fmla="*/ 6929 h 2286000"/>
                    <a:gd name="connsiteX2" fmla="*/ 2378676 w 2564408"/>
                    <a:gd name="connsiteY2" fmla="*/ 2286000 h 2286000"/>
                    <a:gd name="connsiteX3" fmla="*/ 314350 w 2564408"/>
                    <a:gd name="connsiteY3" fmla="*/ 2258292 h 2286000"/>
                    <a:gd name="connsiteX4" fmla="*/ 646858 w 2564408"/>
                    <a:gd name="connsiteY4" fmla="*/ 0 h 2286000"/>
                    <a:gd name="connsiteX0" fmla="*/ 646858 w 2564408"/>
                    <a:gd name="connsiteY0" fmla="*/ 112390 h 2398390"/>
                    <a:gd name="connsiteX1" fmla="*/ 1838350 w 2564408"/>
                    <a:gd name="connsiteY1" fmla="*/ 119319 h 2398390"/>
                    <a:gd name="connsiteX2" fmla="*/ 2378676 w 2564408"/>
                    <a:gd name="connsiteY2" fmla="*/ 2398390 h 2398390"/>
                    <a:gd name="connsiteX3" fmla="*/ 314350 w 2564408"/>
                    <a:gd name="connsiteY3" fmla="*/ 2370682 h 2398390"/>
                    <a:gd name="connsiteX4" fmla="*/ 646858 w 2564408"/>
                    <a:gd name="connsiteY4" fmla="*/ 112390 h 2398390"/>
                    <a:gd name="connsiteX0" fmla="*/ 646858 w 2564408"/>
                    <a:gd name="connsiteY0" fmla="*/ 193978 h 2479978"/>
                    <a:gd name="connsiteX1" fmla="*/ 1838350 w 2564408"/>
                    <a:gd name="connsiteY1" fmla="*/ 200907 h 2479978"/>
                    <a:gd name="connsiteX2" fmla="*/ 2378676 w 2564408"/>
                    <a:gd name="connsiteY2" fmla="*/ 2479978 h 2479978"/>
                    <a:gd name="connsiteX3" fmla="*/ 314350 w 2564408"/>
                    <a:gd name="connsiteY3" fmla="*/ 2452270 h 2479978"/>
                    <a:gd name="connsiteX4" fmla="*/ 646858 w 2564408"/>
                    <a:gd name="connsiteY4" fmla="*/ 193978 h 2479978"/>
                    <a:gd name="connsiteX0" fmla="*/ 646858 w 2599030"/>
                    <a:gd name="connsiteY0" fmla="*/ 211921 h 2497921"/>
                    <a:gd name="connsiteX1" fmla="*/ 1900696 w 2599030"/>
                    <a:gd name="connsiteY1" fmla="*/ 184213 h 2497921"/>
                    <a:gd name="connsiteX2" fmla="*/ 2378676 w 2599030"/>
                    <a:gd name="connsiteY2" fmla="*/ 2497921 h 2497921"/>
                    <a:gd name="connsiteX3" fmla="*/ 314350 w 2599030"/>
                    <a:gd name="connsiteY3" fmla="*/ 2470213 h 2497921"/>
                    <a:gd name="connsiteX4" fmla="*/ 646858 w 2599030"/>
                    <a:gd name="connsiteY4" fmla="*/ 211921 h 2497921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56012"/>
                    <a:gd name="connsiteY0" fmla="*/ 195762 h 2454054"/>
                    <a:gd name="connsiteX1" fmla="*/ 1900696 w 2556012"/>
                    <a:gd name="connsiteY1" fmla="*/ 168054 h 2454054"/>
                    <a:gd name="connsiteX2" fmla="*/ 2271996 w 2556012"/>
                    <a:gd name="connsiteY2" fmla="*/ 2453764 h 2454054"/>
                    <a:gd name="connsiteX3" fmla="*/ 314350 w 2556012"/>
                    <a:gd name="connsiteY3" fmla="*/ 2454054 h 2454054"/>
                    <a:gd name="connsiteX4" fmla="*/ 646858 w 2556012"/>
                    <a:gd name="connsiteY4" fmla="*/ 195762 h 245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6012" h="2454054">
                      <a:moveTo>
                        <a:pt x="646858" y="195762"/>
                      </a:moveTo>
                      <a:cubicBezTo>
                        <a:pt x="1023240" y="-65165"/>
                        <a:pt x="1558951" y="-55929"/>
                        <a:pt x="1900696" y="168054"/>
                      </a:cubicBezTo>
                      <a:cubicBezTo>
                        <a:pt x="3112970" y="738400"/>
                        <a:pt x="2271996" y="1737946"/>
                        <a:pt x="2271996" y="2453764"/>
                      </a:cubicBezTo>
                      <a:lnTo>
                        <a:pt x="314350" y="2454054"/>
                      </a:lnTo>
                      <a:cubicBezTo>
                        <a:pt x="314350" y="1738236"/>
                        <a:pt x="-579269" y="994707"/>
                        <a:pt x="646858" y="19576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13" name="Szabadkézi sokszög 312"/>
                <p:cNvSpPr/>
                <p:nvPr/>
              </p:nvSpPr>
              <p:spPr>
                <a:xfrm rot="5611919">
                  <a:off x="3430869" y="2576628"/>
                  <a:ext cx="979995" cy="330138"/>
                </a:xfrm>
                <a:custGeom>
                  <a:avLst/>
                  <a:gdLst>
                    <a:gd name="connsiteX0" fmla="*/ 26758 w 2353573"/>
                    <a:gd name="connsiteY0" fmla="*/ 211494 h 626124"/>
                    <a:gd name="connsiteX1" fmla="*/ 103703 w 2353573"/>
                    <a:gd name="connsiteY1" fmla="*/ 143874 h 626124"/>
                    <a:gd name="connsiteX2" fmla="*/ 1288090 w 2353573"/>
                    <a:gd name="connsiteY2" fmla="*/ 82623 h 626124"/>
                    <a:gd name="connsiteX3" fmla="*/ 1308616 w 2353573"/>
                    <a:gd name="connsiteY3" fmla="*/ 84300 h 626124"/>
                    <a:gd name="connsiteX4" fmla="*/ 2353573 w 2353573"/>
                    <a:gd name="connsiteY4" fmla="*/ 84300 h 626124"/>
                    <a:gd name="connsiteX5" fmla="*/ 2353573 w 2353573"/>
                    <a:gd name="connsiteY5" fmla="*/ 570300 h 626124"/>
                    <a:gd name="connsiteX6" fmla="*/ 1438086 w 2353573"/>
                    <a:gd name="connsiteY6" fmla="*/ 570300 h 626124"/>
                    <a:gd name="connsiteX7" fmla="*/ 1437993 w 2353573"/>
                    <a:gd name="connsiteY7" fmla="*/ 573248 h 626124"/>
                    <a:gd name="connsiteX8" fmla="*/ 110328 w 2353573"/>
                    <a:gd name="connsiteY8" fmla="*/ 449998 h 626124"/>
                    <a:gd name="connsiteX9" fmla="*/ 26758 w 2353573"/>
                    <a:gd name="connsiteY9" fmla="*/ 211494 h 62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3573" h="626124">
                      <a:moveTo>
                        <a:pt x="26758" y="211494"/>
                      </a:moveTo>
                      <a:cubicBezTo>
                        <a:pt x="44225" y="186635"/>
                        <a:pt x="70058" y="163651"/>
                        <a:pt x="103703" y="143874"/>
                      </a:cubicBezTo>
                      <a:cubicBezTo>
                        <a:pt x="405870" y="-105340"/>
                        <a:pt x="889446" y="34745"/>
                        <a:pt x="1288090" y="82623"/>
                      </a:cubicBezTo>
                      <a:lnTo>
                        <a:pt x="1308616" y="84300"/>
                      </a:lnTo>
                      <a:lnTo>
                        <a:pt x="2353573" y="84300"/>
                      </a:lnTo>
                      <a:lnTo>
                        <a:pt x="2353573" y="570300"/>
                      </a:lnTo>
                      <a:lnTo>
                        <a:pt x="1438086" y="570300"/>
                      </a:lnTo>
                      <a:lnTo>
                        <a:pt x="1437993" y="573248"/>
                      </a:lnTo>
                      <a:cubicBezTo>
                        <a:pt x="1016344" y="559870"/>
                        <a:pt x="571461" y="763781"/>
                        <a:pt x="110328" y="449998"/>
                      </a:cubicBezTo>
                      <a:cubicBezTo>
                        <a:pt x="-2763" y="377537"/>
                        <a:pt x="-25645" y="286072"/>
                        <a:pt x="26758" y="21149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</p:grpSp>
        <p:grpSp>
          <p:nvGrpSpPr>
            <p:cNvPr id="2" name="Csoportba foglalás 1"/>
            <p:cNvGrpSpPr/>
            <p:nvPr/>
          </p:nvGrpSpPr>
          <p:grpSpPr>
            <a:xfrm>
              <a:off x="4365792" y="806522"/>
              <a:ext cx="1839757" cy="5525664"/>
              <a:chOff x="4365792" y="806522"/>
              <a:chExt cx="1839757" cy="5525664"/>
            </a:xfrm>
          </p:grpSpPr>
          <p:sp>
            <p:nvSpPr>
              <p:cNvPr id="197" name="Téglalap 14"/>
              <p:cNvSpPr/>
              <p:nvPr/>
            </p:nvSpPr>
            <p:spPr>
              <a:xfrm>
                <a:off x="5075098" y="4801907"/>
                <a:ext cx="421811" cy="1342990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9752 w 764043"/>
                  <a:gd name="connsiteY0" fmla="*/ 6928 h 2117099"/>
                  <a:gd name="connsiteX1" fmla="*/ 764043 w 764043"/>
                  <a:gd name="connsiteY1" fmla="*/ 0 h 2117099"/>
                  <a:gd name="connsiteX2" fmla="*/ 764043 w 764043"/>
                  <a:gd name="connsiteY2" fmla="*/ 2117099 h 2117099"/>
                  <a:gd name="connsiteX3" fmla="*/ 430254 w 764043"/>
                  <a:gd name="connsiteY3" fmla="*/ 2110171 h 2117099"/>
                  <a:gd name="connsiteX4" fmla="*/ 29752 w 764043"/>
                  <a:gd name="connsiteY4" fmla="*/ 6928 h 2117099"/>
                  <a:gd name="connsiteX0" fmla="*/ 34950 w 769241"/>
                  <a:gd name="connsiteY0" fmla="*/ 6928 h 2117099"/>
                  <a:gd name="connsiteX1" fmla="*/ 769241 w 769241"/>
                  <a:gd name="connsiteY1" fmla="*/ 0 h 2117099"/>
                  <a:gd name="connsiteX2" fmla="*/ 769241 w 769241"/>
                  <a:gd name="connsiteY2" fmla="*/ 2117099 h 2117099"/>
                  <a:gd name="connsiteX3" fmla="*/ 435452 w 769241"/>
                  <a:gd name="connsiteY3" fmla="*/ 2110171 h 2117099"/>
                  <a:gd name="connsiteX4" fmla="*/ 34950 w 769241"/>
                  <a:gd name="connsiteY4" fmla="*/ 6928 h 2117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9241" h="2117099">
                    <a:moveTo>
                      <a:pt x="34950" y="6928"/>
                    </a:moveTo>
                    <a:lnTo>
                      <a:pt x="769241" y="0"/>
                    </a:lnTo>
                    <a:cubicBezTo>
                      <a:pt x="769241" y="705700"/>
                      <a:pt x="665332" y="1598436"/>
                      <a:pt x="769241" y="2117099"/>
                    </a:cubicBezTo>
                    <a:lnTo>
                      <a:pt x="435452" y="2110171"/>
                    </a:lnTo>
                    <a:cubicBezTo>
                      <a:pt x="459054" y="1687597"/>
                      <a:pt x="-149778" y="998954"/>
                      <a:pt x="34950" y="69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98" name="Téglalap 14"/>
              <p:cNvSpPr/>
              <p:nvPr/>
            </p:nvSpPr>
            <p:spPr>
              <a:xfrm flipH="1">
                <a:off x="5607255" y="4779966"/>
                <a:ext cx="421190" cy="1342990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8108" h="2117099">
                    <a:moveTo>
                      <a:pt x="33817" y="6928"/>
                    </a:moveTo>
                    <a:lnTo>
                      <a:pt x="768108" y="0"/>
                    </a:lnTo>
                    <a:cubicBezTo>
                      <a:pt x="768108" y="705700"/>
                      <a:pt x="664199" y="1598436"/>
                      <a:pt x="768108" y="2117099"/>
                    </a:cubicBezTo>
                    <a:lnTo>
                      <a:pt x="331690" y="2110171"/>
                    </a:lnTo>
                    <a:cubicBezTo>
                      <a:pt x="488708" y="1672327"/>
                      <a:pt x="-150911" y="998954"/>
                      <a:pt x="33817" y="69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99" name="Téglalap 198"/>
              <p:cNvSpPr/>
              <p:nvPr/>
            </p:nvSpPr>
            <p:spPr>
              <a:xfrm>
                <a:off x="4906573" y="4803825"/>
                <a:ext cx="1238489" cy="99575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00" name="Szabadkézi sokszög 199"/>
              <p:cNvSpPr/>
              <p:nvPr/>
            </p:nvSpPr>
            <p:spPr>
              <a:xfrm>
                <a:off x="4842299" y="2237186"/>
                <a:ext cx="1363250" cy="2611155"/>
              </a:xfrm>
              <a:custGeom>
                <a:avLst/>
                <a:gdLst>
                  <a:gd name="connsiteX0" fmla="*/ 826780 w 1642302"/>
                  <a:gd name="connsiteY0" fmla="*/ 72 h 4454436"/>
                  <a:gd name="connsiteX1" fmla="*/ 1221245 w 1642302"/>
                  <a:gd name="connsiteY1" fmla="*/ 182950 h 4454436"/>
                  <a:gd name="connsiteX2" fmla="*/ 1459815 w 1642302"/>
                  <a:gd name="connsiteY2" fmla="*/ 2671275 h 4454436"/>
                  <a:gd name="connsiteX3" fmla="*/ 1440939 w 1642302"/>
                  <a:gd name="connsiteY3" fmla="*/ 2671280 h 4454436"/>
                  <a:gd name="connsiteX4" fmla="*/ 1642302 w 1642302"/>
                  <a:gd name="connsiteY4" fmla="*/ 4454436 h 4454436"/>
                  <a:gd name="connsiteX5" fmla="*/ 0 w 1642302"/>
                  <a:gd name="connsiteY5" fmla="*/ 4454436 h 4454436"/>
                  <a:gd name="connsiteX6" fmla="*/ 201800 w 1642302"/>
                  <a:gd name="connsiteY6" fmla="*/ 2667414 h 4454436"/>
                  <a:gd name="connsiteX7" fmla="*/ 195722 w 1642302"/>
                  <a:gd name="connsiteY7" fmla="*/ 2525117 h 4454436"/>
                  <a:gd name="connsiteX8" fmla="*/ 415623 w 1642302"/>
                  <a:gd name="connsiteY8" fmla="*/ 213114 h 4454436"/>
                  <a:gd name="connsiteX9" fmla="*/ 826780 w 1642302"/>
                  <a:gd name="connsiteY9" fmla="*/ 72 h 4454436"/>
                  <a:gd name="connsiteX0" fmla="*/ 826780 w 1642302"/>
                  <a:gd name="connsiteY0" fmla="*/ 72 h 4454436"/>
                  <a:gd name="connsiteX1" fmla="*/ 1221245 w 1642302"/>
                  <a:gd name="connsiteY1" fmla="*/ 182950 h 4454436"/>
                  <a:gd name="connsiteX2" fmla="*/ 1459815 w 1642302"/>
                  <a:gd name="connsiteY2" fmla="*/ 2671275 h 4454436"/>
                  <a:gd name="connsiteX3" fmla="*/ 1642302 w 1642302"/>
                  <a:gd name="connsiteY3" fmla="*/ 4454436 h 4454436"/>
                  <a:gd name="connsiteX4" fmla="*/ 0 w 1642302"/>
                  <a:gd name="connsiteY4" fmla="*/ 4454436 h 4454436"/>
                  <a:gd name="connsiteX5" fmla="*/ 201800 w 1642302"/>
                  <a:gd name="connsiteY5" fmla="*/ 2667414 h 4454436"/>
                  <a:gd name="connsiteX6" fmla="*/ 195722 w 1642302"/>
                  <a:gd name="connsiteY6" fmla="*/ 2525117 h 4454436"/>
                  <a:gd name="connsiteX7" fmla="*/ 415623 w 1642302"/>
                  <a:gd name="connsiteY7" fmla="*/ 213114 h 4454436"/>
                  <a:gd name="connsiteX8" fmla="*/ 826780 w 1642302"/>
                  <a:gd name="connsiteY8" fmla="*/ 72 h 4454436"/>
                  <a:gd name="connsiteX0" fmla="*/ 826780 w 1642302"/>
                  <a:gd name="connsiteY0" fmla="*/ 72 h 4454436"/>
                  <a:gd name="connsiteX1" fmla="*/ 1221245 w 1642302"/>
                  <a:gd name="connsiteY1" fmla="*/ 182950 h 4454436"/>
                  <a:gd name="connsiteX2" fmla="*/ 1459815 w 1642302"/>
                  <a:gd name="connsiteY2" fmla="*/ 2671275 h 4454436"/>
                  <a:gd name="connsiteX3" fmla="*/ 1642302 w 1642302"/>
                  <a:gd name="connsiteY3" fmla="*/ 4454436 h 4454436"/>
                  <a:gd name="connsiteX4" fmla="*/ 0 w 1642302"/>
                  <a:gd name="connsiteY4" fmla="*/ 4454436 h 4454436"/>
                  <a:gd name="connsiteX5" fmla="*/ 195722 w 1642302"/>
                  <a:gd name="connsiteY5" fmla="*/ 2525117 h 4454436"/>
                  <a:gd name="connsiteX6" fmla="*/ 415623 w 1642302"/>
                  <a:gd name="connsiteY6" fmla="*/ 213114 h 4454436"/>
                  <a:gd name="connsiteX7" fmla="*/ 826780 w 1642302"/>
                  <a:gd name="connsiteY7" fmla="*/ 72 h 4454436"/>
                  <a:gd name="connsiteX0" fmla="*/ 826780 w 1957967"/>
                  <a:gd name="connsiteY0" fmla="*/ 72 h 4454436"/>
                  <a:gd name="connsiteX1" fmla="*/ 1221245 w 1957967"/>
                  <a:gd name="connsiteY1" fmla="*/ 182950 h 4454436"/>
                  <a:gd name="connsiteX2" fmla="*/ 1459815 w 1957967"/>
                  <a:gd name="connsiteY2" fmla="*/ 2671275 h 4454436"/>
                  <a:gd name="connsiteX3" fmla="*/ 1957967 w 1957967"/>
                  <a:gd name="connsiteY3" fmla="*/ 4413146 h 4454436"/>
                  <a:gd name="connsiteX4" fmla="*/ 0 w 1957967"/>
                  <a:gd name="connsiteY4" fmla="*/ 4454436 h 4454436"/>
                  <a:gd name="connsiteX5" fmla="*/ 195722 w 1957967"/>
                  <a:gd name="connsiteY5" fmla="*/ 2525117 h 4454436"/>
                  <a:gd name="connsiteX6" fmla="*/ 415623 w 1957967"/>
                  <a:gd name="connsiteY6" fmla="*/ 213114 h 4454436"/>
                  <a:gd name="connsiteX7" fmla="*/ 826780 w 1957967"/>
                  <a:gd name="connsiteY7" fmla="*/ 72 h 4454436"/>
                  <a:gd name="connsiteX0" fmla="*/ 826780 w 1957967"/>
                  <a:gd name="connsiteY0" fmla="*/ 72 h 4454436"/>
                  <a:gd name="connsiteX1" fmla="*/ 1221245 w 1957967"/>
                  <a:gd name="connsiteY1" fmla="*/ 182950 h 4454436"/>
                  <a:gd name="connsiteX2" fmla="*/ 1459815 w 1957967"/>
                  <a:gd name="connsiteY2" fmla="*/ 2671275 h 4454436"/>
                  <a:gd name="connsiteX3" fmla="*/ 1957967 w 1957967"/>
                  <a:gd name="connsiteY3" fmla="*/ 4413146 h 4454436"/>
                  <a:gd name="connsiteX4" fmla="*/ 0 w 1957967"/>
                  <a:gd name="connsiteY4" fmla="*/ 4454436 h 4454436"/>
                  <a:gd name="connsiteX5" fmla="*/ 195722 w 1957967"/>
                  <a:gd name="connsiteY5" fmla="*/ 2525117 h 4454436"/>
                  <a:gd name="connsiteX6" fmla="*/ 415623 w 1957967"/>
                  <a:gd name="connsiteY6" fmla="*/ 213114 h 4454436"/>
                  <a:gd name="connsiteX7" fmla="*/ 826780 w 1957967"/>
                  <a:gd name="connsiteY7" fmla="*/ 72 h 4454436"/>
                  <a:gd name="connsiteX0" fmla="*/ 826780 w 1957967"/>
                  <a:gd name="connsiteY0" fmla="*/ 72 h 4454436"/>
                  <a:gd name="connsiteX1" fmla="*/ 1221245 w 1957967"/>
                  <a:gd name="connsiteY1" fmla="*/ 182950 h 4454436"/>
                  <a:gd name="connsiteX2" fmla="*/ 1459815 w 1957967"/>
                  <a:gd name="connsiteY2" fmla="*/ 2671275 h 4454436"/>
                  <a:gd name="connsiteX3" fmla="*/ 1957967 w 1957967"/>
                  <a:gd name="connsiteY3" fmla="*/ 4413146 h 4454436"/>
                  <a:gd name="connsiteX4" fmla="*/ 0 w 1957967"/>
                  <a:gd name="connsiteY4" fmla="*/ 4454436 h 4454436"/>
                  <a:gd name="connsiteX5" fmla="*/ 195722 w 1957967"/>
                  <a:gd name="connsiteY5" fmla="*/ 2525117 h 4454436"/>
                  <a:gd name="connsiteX6" fmla="*/ 415623 w 1957967"/>
                  <a:gd name="connsiteY6" fmla="*/ 213114 h 4454436"/>
                  <a:gd name="connsiteX7" fmla="*/ 826780 w 1957967"/>
                  <a:gd name="connsiteY7" fmla="*/ 72 h 4454436"/>
                  <a:gd name="connsiteX0" fmla="*/ 993382 w 2124569"/>
                  <a:gd name="connsiteY0" fmla="*/ 72 h 5569281"/>
                  <a:gd name="connsiteX1" fmla="*/ 1387847 w 2124569"/>
                  <a:gd name="connsiteY1" fmla="*/ 182950 h 5569281"/>
                  <a:gd name="connsiteX2" fmla="*/ 1626417 w 2124569"/>
                  <a:gd name="connsiteY2" fmla="*/ 2671275 h 5569281"/>
                  <a:gd name="connsiteX3" fmla="*/ 2124569 w 2124569"/>
                  <a:gd name="connsiteY3" fmla="*/ 4413146 h 5569281"/>
                  <a:gd name="connsiteX4" fmla="*/ 0 w 2124569"/>
                  <a:gd name="connsiteY4" fmla="*/ 5569281 h 5569281"/>
                  <a:gd name="connsiteX5" fmla="*/ 362324 w 2124569"/>
                  <a:gd name="connsiteY5" fmla="*/ 2525117 h 5569281"/>
                  <a:gd name="connsiteX6" fmla="*/ 582225 w 2124569"/>
                  <a:gd name="connsiteY6" fmla="*/ 213114 h 5569281"/>
                  <a:gd name="connsiteX7" fmla="*/ 993382 w 2124569"/>
                  <a:gd name="connsiteY7" fmla="*/ 72 h 5569281"/>
                  <a:gd name="connsiteX0" fmla="*/ 993382 w 2449003"/>
                  <a:gd name="connsiteY0" fmla="*/ 72 h 5569281"/>
                  <a:gd name="connsiteX1" fmla="*/ 1387847 w 2449003"/>
                  <a:gd name="connsiteY1" fmla="*/ 182950 h 5569281"/>
                  <a:gd name="connsiteX2" fmla="*/ 1626417 w 2449003"/>
                  <a:gd name="connsiteY2" fmla="*/ 2671275 h 5569281"/>
                  <a:gd name="connsiteX3" fmla="*/ 2449003 w 2449003"/>
                  <a:gd name="connsiteY3" fmla="*/ 5445410 h 5569281"/>
                  <a:gd name="connsiteX4" fmla="*/ 0 w 2449003"/>
                  <a:gd name="connsiteY4" fmla="*/ 5569281 h 5569281"/>
                  <a:gd name="connsiteX5" fmla="*/ 362324 w 2449003"/>
                  <a:gd name="connsiteY5" fmla="*/ 2525117 h 5569281"/>
                  <a:gd name="connsiteX6" fmla="*/ 582225 w 2449003"/>
                  <a:gd name="connsiteY6" fmla="*/ 213114 h 5569281"/>
                  <a:gd name="connsiteX7" fmla="*/ 993382 w 2449003"/>
                  <a:gd name="connsiteY7" fmla="*/ 72 h 5569281"/>
                  <a:gd name="connsiteX0" fmla="*/ 993382 w 2212255"/>
                  <a:gd name="connsiteY0" fmla="*/ 72 h 5569281"/>
                  <a:gd name="connsiteX1" fmla="*/ 1387847 w 2212255"/>
                  <a:gd name="connsiteY1" fmla="*/ 182950 h 5569281"/>
                  <a:gd name="connsiteX2" fmla="*/ 1626417 w 2212255"/>
                  <a:gd name="connsiteY2" fmla="*/ 2671275 h 5569281"/>
                  <a:gd name="connsiteX3" fmla="*/ 2212255 w 2212255"/>
                  <a:gd name="connsiteY3" fmla="*/ 5476379 h 5569281"/>
                  <a:gd name="connsiteX4" fmla="*/ 0 w 2212255"/>
                  <a:gd name="connsiteY4" fmla="*/ 5569281 h 5569281"/>
                  <a:gd name="connsiteX5" fmla="*/ 362324 w 2212255"/>
                  <a:gd name="connsiteY5" fmla="*/ 2525117 h 5569281"/>
                  <a:gd name="connsiteX6" fmla="*/ 582225 w 2212255"/>
                  <a:gd name="connsiteY6" fmla="*/ 213114 h 5569281"/>
                  <a:gd name="connsiteX7" fmla="*/ 993382 w 2212255"/>
                  <a:gd name="connsiteY7" fmla="*/ 72 h 5569281"/>
                  <a:gd name="connsiteX0" fmla="*/ 993382 w 2212255"/>
                  <a:gd name="connsiteY0" fmla="*/ 72 h 5569281"/>
                  <a:gd name="connsiteX1" fmla="*/ 1387847 w 2212255"/>
                  <a:gd name="connsiteY1" fmla="*/ 182950 h 5569281"/>
                  <a:gd name="connsiteX2" fmla="*/ 1626417 w 2212255"/>
                  <a:gd name="connsiteY2" fmla="*/ 2671275 h 5569281"/>
                  <a:gd name="connsiteX3" fmla="*/ 2212255 w 2212255"/>
                  <a:gd name="connsiteY3" fmla="*/ 5476379 h 5569281"/>
                  <a:gd name="connsiteX4" fmla="*/ 0 w 2212255"/>
                  <a:gd name="connsiteY4" fmla="*/ 5569281 h 5569281"/>
                  <a:gd name="connsiteX5" fmla="*/ 362324 w 2212255"/>
                  <a:gd name="connsiteY5" fmla="*/ 2525117 h 5569281"/>
                  <a:gd name="connsiteX6" fmla="*/ 582225 w 2212255"/>
                  <a:gd name="connsiteY6" fmla="*/ 213114 h 5569281"/>
                  <a:gd name="connsiteX7" fmla="*/ 993382 w 2212255"/>
                  <a:gd name="connsiteY7" fmla="*/ 72 h 5569281"/>
                  <a:gd name="connsiteX0" fmla="*/ 993382 w 2212255"/>
                  <a:gd name="connsiteY0" fmla="*/ 72 h 5569281"/>
                  <a:gd name="connsiteX1" fmla="*/ 1387847 w 2212255"/>
                  <a:gd name="connsiteY1" fmla="*/ 182950 h 5569281"/>
                  <a:gd name="connsiteX2" fmla="*/ 1626417 w 2212255"/>
                  <a:gd name="connsiteY2" fmla="*/ 2671275 h 5569281"/>
                  <a:gd name="connsiteX3" fmla="*/ 2212255 w 2212255"/>
                  <a:gd name="connsiteY3" fmla="*/ 5476379 h 5569281"/>
                  <a:gd name="connsiteX4" fmla="*/ 0 w 2212255"/>
                  <a:gd name="connsiteY4" fmla="*/ 5569281 h 5569281"/>
                  <a:gd name="connsiteX5" fmla="*/ 362324 w 2212255"/>
                  <a:gd name="connsiteY5" fmla="*/ 2525117 h 5569281"/>
                  <a:gd name="connsiteX6" fmla="*/ 582225 w 2212255"/>
                  <a:gd name="connsiteY6" fmla="*/ 213114 h 5569281"/>
                  <a:gd name="connsiteX7" fmla="*/ 993382 w 2212255"/>
                  <a:gd name="connsiteY7" fmla="*/ 72 h 5569281"/>
                  <a:gd name="connsiteX0" fmla="*/ 993382 w 2071959"/>
                  <a:gd name="connsiteY0" fmla="*/ 72 h 5569281"/>
                  <a:gd name="connsiteX1" fmla="*/ 1387847 w 2071959"/>
                  <a:gd name="connsiteY1" fmla="*/ 182950 h 5569281"/>
                  <a:gd name="connsiteX2" fmla="*/ 1626417 w 2071959"/>
                  <a:gd name="connsiteY2" fmla="*/ 2671275 h 5569281"/>
                  <a:gd name="connsiteX3" fmla="*/ 2071959 w 2071959"/>
                  <a:gd name="connsiteY3" fmla="*/ 5527991 h 5569281"/>
                  <a:gd name="connsiteX4" fmla="*/ 0 w 2071959"/>
                  <a:gd name="connsiteY4" fmla="*/ 5569281 h 5569281"/>
                  <a:gd name="connsiteX5" fmla="*/ 362324 w 2071959"/>
                  <a:gd name="connsiteY5" fmla="*/ 2525117 h 5569281"/>
                  <a:gd name="connsiteX6" fmla="*/ 582225 w 2071959"/>
                  <a:gd name="connsiteY6" fmla="*/ 213114 h 5569281"/>
                  <a:gd name="connsiteX7" fmla="*/ 993382 w 2071959"/>
                  <a:gd name="connsiteY7" fmla="*/ 72 h 5569281"/>
                  <a:gd name="connsiteX0" fmla="*/ 993382 w 2071959"/>
                  <a:gd name="connsiteY0" fmla="*/ 72 h 5569281"/>
                  <a:gd name="connsiteX1" fmla="*/ 1387847 w 2071959"/>
                  <a:gd name="connsiteY1" fmla="*/ 182950 h 5569281"/>
                  <a:gd name="connsiteX2" fmla="*/ 1626417 w 2071959"/>
                  <a:gd name="connsiteY2" fmla="*/ 2671275 h 5569281"/>
                  <a:gd name="connsiteX3" fmla="*/ 2071959 w 2071959"/>
                  <a:gd name="connsiteY3" fmla="*/ 5527991 h 5569281"/>
                  <a:gd name="connsiteX4" fmla="*/ 0 w 2071959"/>
                  <a:gd name="connsiteY4" fmla="*/ 5569281 h 5569281"/>
                  <a:gd name="connsiteX5" fmla="*/ 362324 w 2071959"/>
                  <a:gd name="connsiteY5" fmla="*/ 2525117 h 5569281"/>
                  <a:gd name="connsiteX6" fmla="*/ 582225 w 2071959"/>
                  <a:gd name="connsiteY6" fmla="*/ 213114 h 5569281"/>
                  <a:gd name="connsiteX7" fmla="*/ 993382 w 2071959"/>
                  <a:gd name="connsiteY7" fmla="*/ 72 h 5569281"/>
                  <a:gd name="connsiteX0" fmla="*/ 993382 w 2068851"/>
                  <a:gd name="connsiteY0" fmla="*/ 72 h 5586530"/>
                  <a:gd name="connsiteX1" fmla="*/ 1387847 w 2068851"/>
                  <a:gd name="connsiteY1" fmla="*/ 182950 h 5586530"/>
                  <a:gd name="connsiteX2" fmla="*/ 1626417 w 2068851"/>
                  <a:gd name="connsiteY2" fmla="*/ 2671275 h 5586530"/>
                  <a:gd name="connsiteX3" fmla="*/ 2068851 w 2068851"/>
                  <a:gd name="connsiteY3" fmla="*/ 5586530 h 5586530"/>
                  <a:gd name="connsiteX4" fmla="*/ 0 w 2068851"/>
                  <a:gd name="connsiteY4" fmla="*/ 5569281 h 5586530"/>
                  <a:gd name="connsiteX5" fmla="*/ 362324 w 2068851"/>
                  <a:gd name="connsiteY5" fmla="*/ 2525117 h 5586530"/>
                  <a:gd name="connsiteX6" fmla="*/ 582225 w 2068851"/>
                  <a:gd name="connsiteY6" fmla="*/ 213114 h 5586530"/>
                  <a:gd name="connsiteX7" fmla="*/ 993382 w 2068851"/>
                  <a:gd name="connsiteY7" fmla="*/ 72 h 5586530"/>
                  <a:gd name="connsiteX0" fmla="*/ 1215567 w 2291036"/>
                  <a:gd name="connsiteY0" fmla="*/ 8830 h 5595288"/>
                  <a:gd name="connsiteX1" fmla="*/ 1610032 w 2291036"/>
                  <a:gd name="connsiteY1" fmla="*/ 191708 h 5595288"/>
                  <a:gd name="connsiteX2" fmla="*/ 1848602 w 2291036"/>
                  <a:gd name="connsiteY2" fmla="*/ 2680033 h 5595288"/>
                  <a:gd name="connsiteX3" fmla="*/ 2291036 w 2291036"/>
                  <a:gd name="connsiteY3" fmla="*/ 5595288 h 5595288"/>
                  <a:gd name="connsiteX4" fmla="*/ 222185 w 2291036"/>
                  <a:gd name="connsiteY4" fmla="*/ 5578039 h 5595288"/>
                  <a:gd name="connsiteX5" fmla="*/ 584509 w 2291036"/>
                  <a:gd name="connsiteY5" fmla="*/ 2533875 h 5595288"/>
                  <a:gd name="connsiteX6" fmla="*/ 272456 w 2291036"/>
                  <a:gd name="connsiteY6" fmla="*/ 430619 h 5595288"/>
                  <a:gd name="connsiteX7" fmla="*/ 1215567 w 2291036"/>
                  <a:gd name="connsiteY7" fmla="*/ 8830 h 5595288"/>
                  <a:gd name="connsiteX0" fmla="*/ 993382 w 2068851"/>
                  <a:gd name="connsiteY0" fmla="*/ 8832 h 5595290"/>
                  <a:gd name="connsiteX1" fmla="*/ 1387847 w 2068851"/>
                  <a:gd name="connsiteY1" fmla="*/ 191710 h 5595290"/>
                  <a:gd name="connsiteX2" fmla="*/ 1626417 w 2068851"/>
                  <a:gd name="connsiteY2" fmla="*/ 2680035 h 5595290"/>
                  <a:gd name="connsiteX3" fmla="*/ 2068851 w 2068851"/>
                  <a:gd name="connsiteY3" fmla="*/ 5595290 h 5595290"/>
                  <a:gd name="connsiteX4" fmla="*/ 0 w 2068851"/>
                  <a:gd name="connsiteY4" fmla="*/ 5578041 h 5595290"/>
                  <a:gd name="connsiteX5" fmla="*/ 362324 w 2068851"/>
                  <a:gd name="connsiteY5" fmla="*/ 2533877 h 5595290"/>
                  <a:gd name="connsiteX6" fmla="*/ 50271 w 2068851"/>
                  <a:gd name="connsiteY6" fmla="*/ 430621 h 5595290"/>
                  <a:gd name="connsiteX7" fmla="*/ 993382 w 2068851"/>
                  <a:gd name="connsiteY7" fmla="*/ 8832 h 5595290"/>
                  <a:gd name="connsiteX0" fmla="*/ 993382 w 2068851"/>
                  <a:gd name="connsiteY0" fmla="*/ 8832 h 5595290"/>
                  <a:gd name="connsiteX1" fmla="*/ 1387847 w 2068851"/>
                  <a:gd name="connsiteY1" fmla="*/ 191710 h 5595290"/>
                  <a:gd name="connsiteX2" fmla="*/ 1626417 w 2068851"/>
                  <a:gd name="connsiteY2" fmla="*/ 2680035 h 5595290"/>
                  <a:gd name="connsiteX3" fmla="*/ 2068851 w 2068851"/>
                  <a:gd name="connsiteY3" fmla="*/ 5595290 h 5595290"/>
                  <a:gd name="connsiteX4" fmla="*/ 0 w 2068851"/>
                  <a:gd name="connsiteY4" fmla="*/ 5578041 h 5595290"/>
                  <a:gd name="connsiteX5" fmla="*/ 362324 w 2068851"/>
                  <a:gd name="connsiteY5" fmla="*/ 2533877 h 5595290"/>
                  <a:gd name="connsiteX6" fmla="*/ 50271 w 2068851"/>
                  <a:gd name="connsiteY6" fmla="*/ 430621 h 5595290"/>
                  <a:gd name="connsiteX7" fmla="*/ 993382 w 2068851"/>
                  <a:gd name="connsiteY7" fmla="*/ 8832 h 5595290"/>
                  <a:gd name="connsiteX0" fmla="*/ 993382 w 2068851"/>
                  <a:gd name="connsiteY0" fmla="*/ 8832 h 5595290"/>
                  <a:gd name="connsiteX1" fmla="*/ 1387847 w 2068851"/>
                  <a:gd name="connsiteY1" fmla="*/ 191710 h 5595290"/>
                  <a:gd name="connsiteX2" fmla="*/ 1626417 w 2068851"/>
                  <a:gd name="connsiteY2" fmla="*/ 2680035 h 5595290"/>
                  <a:gd name="connsiteX3" fmla="*/ 2068851 w 2068851"/>
                  <a:gd name="connsiteY3" fmla="*/ 5595290 h 5595290"/>
                  <a:gd name="connsiteX4" fmla="*/ 0 w 2068851"/>
                  <a:gd name="connsiteY4" fmla="*/ 5578041 h 5595290"/>
                  <a:gd name="connsiteX5" fmla="*/ 362324 w 2068851"/>
                  <a:gd name="connsiteY5" fmla="*/ 2533877 h 5595290"/>
                  <a:gd name="connsiteX6" fmla="*/ 50271 w 2068851"/>
                  <a:gd name="connsiteY6" fmla="*/ 430621 h 5595290"/>
                  <a:gd name="connsiteX7" fmla="*/ 993382 w 2068851"/>
                  <a:gd name="connsiteY7" fmla="*/ 8832 h 5595290"/>
                  <a:gd name="connsiteX0" fmla="*/ 993382 w 2068851"/>
                  <a:gd name="connsiteY0" fmla="*/ 2122 h 5588580"/>
                  <a:gd name="connsiteX1" fmla="*/ 1865241 w 2068851"/>
                  <a:gd name="connsiteY1" fmla="*/ 281346 h 5588580"/>
                  <a:gd name="connsiteX2" fmla="*/ 1626417 w 2068851"/>
                  <a:gd name="connsiteY2" fmla="*/ 2673325 h 5588580"/>
                  <a:gd name="connsiteX3" fmla="*/ 2068851 w 2068851"/>
                  <a:gd name="connsiteY3" fmla="*/ 5588580 h 5588580"/>
                  <a:gd name="connsiteX4" fmla="*/ 0 w 2068851"/>
                  <a:gd name="connsiteY4" fmla="*/ 5571331 h 5588580"/>
                  <a:gd name="connsiteX5" fmla="*/ 362324 w 2068851"/>
                  <a:gd name="connsiteY5" fmla="*/ 2527167 h 5588580"/>
                  <a:gd name="connsiteX6" fmla="*/ 50271 w 2068851"/>
                  <a:gd name="connsiteY6" fmla="*/ 423911 h 5588580"/>
                  <a:gd name="connsiteX7" fmla="*/ 993382 w 2068851"/>
                  <a:gd name="connsiteY7" fmla="*/ 2122 h 5588580"/>
                  <a:gd name="connsiteX0" fmla="*/ 993382 w 2068851"/>
                  <a:gd name="connsiteY0" fmla="*/ 2122 h 5588580"/>
                  <a:gd name="connsiteX1" fmla="*/ 1865241 w 2068851"/>
                  <a:gd name="connsiteY1" fmla="*/ 281346 h 5588580"/>
                  <a:gd name="connsiteX2" fmla="*/ 1626417 w 2068851"/>
                  <a:gd name="connsiteY2" fmla="*/ 2673325 h 5588580"/>
                  <a:gd name="connsiteX3" fmla="*/ 2068851 w 2068851"/>
                  <a:gd name="connsiteY3" fmla="*/ 5588580 h 5588580"/>
                  <a:gd name="connsiteX4" fmla="*/ 0 w 2068851"/>
                  <a:gd name="connsiteY4" fmla="*/ 5571331 h 5588580"/>
                  <a:gd name="connsiteX5" fmla="*/ 362324 w 2068851"/>
                  <a:gd name="connsiteY5" fmla="*/ 2527167 h 5588580"/>
                  <a:gd name="connsiteX6" fmla="*/ 50271 w 2068851"/>
                  <a:gd name="connsiteY6" fmla="*/ 423911 h 5588580"/>
                  <a:gd name="connsiteX7" fmla="*/ 993382 w 2068851"/>
                  <a:gd name="connsiteY7" fmla="*/ 2122 h 5588580"/>
                  <a:gd name="connsiteX0" fmla="*/ 993382 w 2068851"/>
                  <a:gd name="connsiteY0" fmla="*/ 2122 h 5588580"/>
                  <a:gd name="connsiteX1" fmla="*/ 1865241 w 2068851"/>
                  <a:gd name="connsiteY1" fmla="*/ 281346 h 5588580"/>
                  <a:gd name="connsiteX2" fmla="*/ 1626417 w 2068851"/>
                  <a:gd name="connsiteY2" fmla="*/ 2673325 h 5588580"/>
                  <a:gd name="connsiteX3" fmla="*/ 2068851 w 2068851"/>
                  <a:gd name="connsiteY3" fmla="*/ 5588580 h 5588580"/>
                  <a:gd name="connsiteX4" fmla="*/ 0 w 2068851"/>
                  <a:gd name="connsiteY4" fmla="*/ 5571331 h 5588580"/>
                  <a:gd name="connsiteX5" fmla="*/ 362324 w 2068851"/>
                  <a:gd name="connsiteY5" fmla="*/ 2527167 h 5588580"/>
                  <a:gd name="connsiteX6" fmla="*/ 50271 w 2068851"/>
                  <a:gd name="connsiteY6" fmla="*/ 423911 h 5588580"/>
                  <a:gd name="connsiteX7" fmla="*/ 993382 w 2068851"/>
                  <a:gd name="connsiteY7" fmla="*/ 2122 h 5588580"/>
                  <a:gd name="connsiteX0" fmla="*/ 993382 w 2096567"/>
                  <a:gd name="connsiteY0" fmla="*/ 3161 h 5589619"/>
                  <a:gd name="connsiteX1" fmla="*/ 2090298 w 2096567"/>
                  <a:gd name="connsiteY1" fmla="*/ 258298 h 5589619"/>
                  <a:gd name="connsiteX2" fmla="*/ 1626417 w 2096567"/>
                  <a:gd name="connsiteY2" fmla="*/ 2674364 h 5589619"/>
                  <a:gd name="connsiteX3" fmla="*/ 2068851 w 2096567"/>
                  <a:gd name="connsiteY3" fmla="*/ 5589619 h 5589619"/>
                  <a:gd name="connsiteX4" fmla="*/ 0 w 2096567"/>
                  <a:gd name="connsiteY4" fmla="*/ 5572370 h 5589619"/>
                  <a:gd name="connsiteX5" fmla="*/ 362324 w 2096567"/>
                  <a:gd name="connsiteY5" fmla="*/ 2528206 h 5589619"/>
                  <a:gd name="connsiteX6" fmla="*/ 50271 w 2096567"/>
                  <a:gd name="connsiteY6" fmla="*/ 424950 h 5589619"/>
                  <a:gd name="connsiteX7" fmla="*/ 993382 w 2096567"/>
                  <a:gd name="connsiteY7" fmla="*/ 3161 h 5589619"/>
                  <a:gd name="connsiteX0" fmla="*/ 993382 w 2218232"/>
                  <a:gd name="connsiteY0" fmla="*/ 1354 h 5587812"/>
                  <a:gd name="connsiteX1" fmla="*/ 2213057 w 2218232"/>
                  <a:gd name="connsiteY1" fmla="*/ 304664 h 5587812"/>
                  <a:gd name="connsiteX2" fmla="*/ 1626417 w 2218232"/>
                  <a:gd name="connsiteY2" fmla="*/ 2672557 h 5587812"/>
                  <a:gd name="connsiteX3" fmla="*/ 2068851 w 2218232"/>
                  <a:gd name="connsiteY3" fmla="*/ 5587812 h 5587812"/>
                  <a:gd name="connsiteX4" fmla="*/ 0 w 2218232"/>
                  <a:gd name="connsiteY4" fmla="*/ 5570563 h 5587812"/>
                  <a:gd name="connsiteX5" fmla="*/ 362324 w 2218232"/>
                  <a:gd name="connsiteY5" fmla="*/ 2526399 h 5587812"/>
                  <a:gd name="connsiteX6" fmla="*/ 50271 w 2218232"/>
                  <a:gd name="connsiteY6" fmla="*/ 423143 h 5587812"/>
                  <a:gd name="connsiteX7" fmla="*/ 993382 w 2218232"/>
                  <a:gd name="connsiteY7" fmla="*/ 1354 h 5587812"/>
                  <a:gd name="connsiteX0" fmla="*/ 993382 w 2218232"/>
                  <a:gd name="connsiteY0" fmla="*/ 24367 h 5610825"/>
                  <a:gd name="connsiteX1" fmla="*/ 2213057 w 2218232"/>
                  <a:gd name="connsiteY1" fmla="*/ 327677 h 5610825"/>
                  <a:gd name="connsiteX2" fmla="*/ 1626417 w 2218232"/>
                  <a:gd name="connsiteY2" fmla="*/ 2695570 h 5610825"/>
                  <a:gd name="connsiteX3" fmla="*/ 2068851 w 2218232"/>
                  <a:gd name="connsiteY3" fmla="*/ 5610825 h 5610825"/>
                  <a:gd name="connsiteX4" fmla="*/ 0 w 2218232"/>
                  <a:gd name="connsiteY4" fmla="*/ 5593576 h 5610825"/>
                  <a:gd name="connsiteX5" fmla="*/ 362324 w 2218232"/>
                  <a:gd name="connsiteY5" fmla="*/ 2549412 h 5610825"/>
                  <a:gd name="connsiteX6" fmla="*/ 50271 w 2218232"/>
                  <a:gd name="connsiteY6" fmla="*/ 446156 h 5610825"/>
                  <a:gd name="connsiteX7" fmla="*/ 993382 w 2218232"/>
                  <a:gd name="connsiteY7" fmla="*/ 24367 h 5610825"/>
                  <a:gd name="connsiteX0" fmla="*/ 993382 w 2218232"/>
                  <a:gd name="connsiteY0" fmla="*/ 381 h 5586839"/>
                  <a:gd name="connsiteX1" fmla="*/ 2213057 w 2218232"/>
                  <a:gd name="connsiteY1" fmla="*/ 496380 h 5586839"/>
                  <a:gd name="connsiteX2" fmla="*/ 1626417 w 2218232"/>
                  <a:gd name="connsiteY2" fmla="*/ 2671584 h 5586839"/>
                  <a:gd name="connsiteX3" fmla="*/ 2068851 w 2218232"/>
                  <a:gd name="connsiteY3" fmla="*/ 5586839 h 5586839"/>
                  <a:gd name="connsiteX4" fmla="*/ 0 w 2218232"/>
                  <a:gd name="connsiteY4" fmla="*/ 5569590 h 5586839"/>
                  <a:gd name="connsiteX5" fmla="*/ 362324 w 2218232"/>
                  <a:gd name="connsiteY5" fmla="*/ 2525426 h 5586839"/>
                  <a:gd name="connsiteX6" fmla="*/ 50271 w 2218232"/>
                  <a:gd name="connsiteY6" fmla="*/ 422170 h 5586839"/>
                  <a:gd name="connsiteX7" fmla="*/ 993382 w 2218232"/>
                  <a:gd name="connsiteY7" fmla="*/ 381 h 5586839"/>
                  <a:gd name="connsiteX0" fmla="*/ 1195135 w 2419985"/>
                  <a:gd name="connsiteY0" fmla="*/ 43 h 5586501"/>
                  <a:gd name="connsiteX1" fmla="*/ 2414810 w 2419985"/>
                  <a:gd name="connsiteY1" fmla="*/ 496042 h 5586501"/>
                  <a:gd name="connsiteX2" fmla="*/ 1828170 w 2419985"/>
                  <a:gd name="connsiteY2" fmla="*/ 2671246 h 5586501"/>
                  <a:gd name="connsiteX3" fmla="*/ 2270604 w 2419985"/>
                  <a:gd name="connsiteY3" fmla="*/ 5586501 h 5586501"/>
                  <a:gd name="connsiteX4" fmla="*/ 201753 w 2419985"/>
                  <a:gd name="connsiteY4" fmla="*/ 5569252 h 5586501"/>
                  <a:gd name="connsiteX5" fmla="*/ 564077 w 2419985"/>
                  <a:gd name="connsiteY5" fmla="*/ 2525088 h 5586501"/>
                  <a:gd name="connsiteX6" fmla="*/ 16737 w 2419985"/>
                  <a:gd name="connsiteY6" fmla="*/ 470004 h 5586501"/>
                  <a:gd name="connsiteX7" fmla="*/ 1195135 w 2419985"/>
                  <a:gd name="connsiteY7" fmla="*/ 43 h 5586501"/>
                  <a:gd name="connsiteX0" fmla="*/ 1195135 w 2419985"/>
                  <a:gd name="connsiteY0" fmla="*/ 2484 h 5588942"/>
                  <a:gd name="connsiteX1" fmla="*/ 2414810 w 2419985"/>
                  <a:gd name="connsiteY1" fmla="*/ 498483 h 5588942"/>
                  <a:gd name="connsiteX2" fmla="*/ 1828170 w 2419985"/>
                  <a:gd name="connsiteY2" fmla="*/ 2673687 h 5588942"/>
                  <a:gd name="connsiteX3" fmla="*/ 2270604 w 2419985"/>
                  <a:gd name="connsiteY3" fmla="*/ 5588942 h 5588942"/>
                  <a:gd name="connsiteX4" fmla="*/ 201753 w 2419985"/>
                  <a:gd name="connsiteY4" fmla="*/ 5571693 h 5588942"/>
                  <a:gd name="connsiteX5" fmla="*/ 564077 w 2419985"/>
                  <a:gd name="connsiteY5" fmla="*/ 2527529 h 5588942"/>
                  <a:gd name="connsiteX6" fmla="*/ 16737 w 2419985"/>
                  <a:gd name="connsiteY6" fmla="*/ 472445 h 5588942"/>
                  <a:gd name="connsiteX7" fmla="*/ 1195135 w 2419985"/>
                  <a:gd name="connsiteY7" fmla="*/ 2484 h 5588942"/>
                  <a:gd name="connsiteX0" fmla="*/ 1195135 w 2270605"/>
                  <a:gd name="connsiteY0" fmla="*/ 44458 h 5630916"/>
                  <a:gd name="connsiteX1" fmla="*/ 2244836 w 2270605"/>
                  <a:gd name="connsiteY1" fmla="*/ 307007 h 5630916"/>
                  <a:gd name="connsiteX2" fmla="*/ 1828170 w 2270605"/>
                  <a:gd name="connsiteY2" fmla="*/ 2715661 h 5630916"/>
                  <a:gd name="connsiteX3" fmla="*/ 2270604 w 2270605"/>
                  <a:gd name="connsiteY3" fmla="*/ 5630916 h 5630916"/>
                  <a:gd name="connsiteX4" fmla="*/ 201753 w 2270605"/>
                  <a:gd name="connsiteY4" fmla="*/ 5613667 h 5630916"/>
                  <a:gd name="connsiteX5" fmla="*/ 564077 w 2270605"/>
                  <a:gd name="connsiteY5" fmla="*/ 2569503 h 5630916"/>
                  <a:gd name="connsiteX6" fmla="*/ 16737 w 2270605"/>
                  <a:gd name="connsiteY6" fmla="*/ 514419 h 5630916"/>
                  <a:gd name="connsiteX7" fmla="*/ 1195135 w 2270605"/>
                  <a:gd name="connsiteY7" fmla="*/ 44458 h 5630916"/>
                  <a:gd name="connsiteX0" fmla="*/ 1195135 w 2270603"/>
                  <a:gd name="connsiteY0" fmla="*/ 8807 h 5595265"/>
                  <a:gd name="connsiteX1" fmla="*/ 2244836 w 2270603"/>
                  <a:gd name="connsiteY1" fmla="*/ 271356 h 5595265"/>
                  <a:gd name="connsiteX2" fmla="*/ 1828170 w 2270603"/>
                  <a:gd name="connsiteY2" fmla="*/ 2680010 h 5595265"/>
                  <a:gd name="connsiteX3" fmla="*/ 2270604 w 2270603"/>
                  <a:gd name="connsiteY3" fmla="*/ 5595265 h 5595265"/>
                  <a:gd name="connsiteX4" fmla="*/ 201753 w 2270603"/>
                  <a:gd name="connsiteY4" fmla="*/ 5578016 h 5595265"/>
                  <a:gd name="connsiteX5" fmla="*/ 564077 w 2270603"/>
                  <a:gd name="connsiteY5" fmla="*/ 2533852 h 5595265"/>
                  <a:gd name="connsiteX6" fmla="*/ 16737 w 2270603"/>
                  <a:gd name="connsiteY6" fmla="*/ 478768 h 5595265"/>
                  <a:gd name="connsiteX7" fmla="*/ 1195135 w 2270603"/>
                  <a:gd name="connsiteY7" fmla="*/ 8807 h 5595265"/>
                  <a:gd name="connsiteX0" fmla="*/ 1048645 w 2124114"/>
                  <a:gd name="connsiteY0" fmla="*/ 70435 h 5656893"/>
                  <a:gd name="connsiteX1" fmla="*/ 2098346 w 2124114"/>
                  <a:gd name="connsiteY1" fmla="*/ 332984 h 5656893"/>
                  <a:gd name="connsiteX2" fmla="*/ 1681680 w 2124114"/>
                  <a:gd name="connsiteY2" fmla="*/ 2741638 h 5656893"/>
                  <a:gd name="connsiteX3" fmla="*/ 2124114 w 2124114"/>
                  <a:gd name="connsiteY3" fmla="*/ 5656893 h 5656893"/>
                  <a:gd name="connsiteX4" fmla="*/ 55263 w 2124114"/>
                  <a:gd name="connsiteY4" fmla="*/ 5639644 h 5656893"/>
                  <a:gd name="connsiteX5" fmla="*/ 417587 w 2124114"/>
                  <a:gd name="connsiteY5" fmla="*/ 2595480 h 5656893"/>
                  <a:gd name="connsiteX6" fmla="*/ 21333 w 2124114"/>
                  <a:gd name="connsiteY6" fmla="*/ 318062 h 5656893"/>
                  <a:gd name="connsiteX7" fmla="*/ 1048645 w 2124114"/>
                  <a:gd name="connsiteY7" fmla="*/ 70435 h 5656893"/>
                  <a:gd name="connsiteX0" fmla="*/ 1048643 w 2124112"/>
                  <a:gd name="connsiteY0" fmla="*/ 109874 h 5696332"/>
                  <a:gd name="connsiteX1" fmla="*/ 2098344 w 2124112"/>
                  <a:gd name="connsiteY1" fmla="*/ 372423 h 5696332"/>
                  <a:gd name="connsiteX2" fmla="*/ 1681678 w 2124112"/>
                  <a:gd name="connsiteY2" fmla="*/ 2781077 h 5696332"/>
                  <a:gd name="connsiteX3" fmla="*/ 2124112 w 2124112"/>
                  <a:gd name="connsiteY3" fmla="*/ 5696332 h 5696332"/>
                  <a:gd name="connsiteX4" fmla="*/ 55261 w 2124112"/>
                  <a:gd name="connsiteY4" fmla="*/ 5679083 h 5696332"/>
                  <a:gd name="connsiteX5" fmla="*/ 417585 w 2124112"/>
                  <a:gd name="connsiteY5" fmla="*/ 2634919 h 5696332"/>
                  <a:gd name="connsiteX6" fmla="*/ 21331 w 2124112"/>
                  <a:gd name="connsiteY6" fmla="*/ 357501 h 5696332"/>
                  <a:gd name="connsiteX7" fmla="*/ 1048643 w 2124112"/>
                  <a:gd name="connsiteY7" fmla="*/ 109874 h 5696332"/>
                  <a:gd name="connsiteX0" fmla="*/ 1171402 w 2124112"/>
                  <a:gd name="connsiteY0" fmla="*/ 28752 h 5793075"/>
                  <a:gd name="connsiteX1" fmla="*/ 2098344 w 2124112"/>
                  <a:gd name="connsiteY1" fmla="*/ 469166 h 5793075"/>
                  <a:gd name="connsiteX2" fmla="*/ 1681678 w 2124112"/>
                  <a:gd name="connsiteY2" fmla="*/ 2877820 h 5793075"/>
                  <a:gd name="connsiteX3" fmla="*/ 2124112 w 2124112"/>
                  <a:gd name="connsiteY3" fmla="*/ 5793075 h 5793075"/>
                  <a:gd name="connsiteX4" fmla="*/ 55261 w 2124112"/>
                  <a:gd name="connsiteY4" fmla="*/ 5775826 h 5793075"/>
                  <a:gd name="connsiteX5" fmla="*/ 417585 w 2124112"/>
                  <a:gd name="connsiteY5" fmla="*/ 2731662 h 5793075"/>
                  <a:gd name="connsiteX6" fmla="*/ 21331 w 2124112"/>
                  <a:gd name="connsiteY6" fmla="*/ 454244 h 5793075"/>
                  <a:gd name="connsiteX7" fmla="*/ 1171402 w 2124112"/>
                  <a:gd name="connsiteY7" fmla="*/ 28752 h 5793075"/>
                  <a:gd name="connsiteX0" fmla="*/ 1058086 w 2124112"/>
                  <a:gd name="connsiteY0" fmla="*/ 80116 h 5722155"/>
                  <a:gd name="connsiteX1" fmla="*/ 2098344 w 2124112"/>
                  <a:gd name="connsiteY1" fmla="*/ 398246 h 5722155"/>
                  <a:gd name="connsiteX2" fmla="*/ 1681678 w 2124112"/>
                  <a:gd name="connsiteY2" fmla="*/ 2806900 h 5722155"/>
                  <a:gd name="connsiteX3" fmla="*/ 2124112 w 2124112"/>
                  <a:gd name="connsiteY3" fmla="*/ 5722155 h 5722155"/>
                  <a:gd name="connsiteX4" fmla="*/ 55261 w 2124112"/>
                  <a:gd name="connsiteY4" fmla="*/ 5704906 h 5722155"/>
                  <a:gd name="connsiteX5" fmla="*/ 417585 w 2124112"/>
                  <a:gd name="connsiteY5" fmla="*/ 2660742 h 5722155"/>
                  <a:gd name="connsiteX6" fmla="*/ 21331 w 2124112"/>
                  <a:gd name="connsiteY6" fmla="*/ 383324 h 5722155"/>
                  <a:gd name="connsiteX7" fmla="*/ 1058086 w 2124112"/>
                  <a:gd name="connsiteY7" fmla="*/ 80116 h 5722155"/>
                  <a:gd name="connsiteX0" fmla="*/ 1058086 w 2124112"/>
                  <a:gd name="connsiteY0" fmla="*/ 52087 h 5694126"/>
                  <a:gd name="connsiteX1" fmla="*/ 2098344 w 2124112"/>
                  <a:gd name="connsiteY1" fmla="*/ 370217 h 5694126"/>
                  <a:gd name="connsiteX2" fmla="*/ 1681678 w 2124112"/>
                  <a:gd name="connsiteY2" fmla="*/ 2778871 h 5694126"/>
                  <a:gd name="connsiteX3" fmla="*/ 2124112 w 2124112"/>
                  <a:gd name="connsiteY3" fmla="*/ 5694126 h 5694126"/>
                  <a:gd name="connsiteX4" fmla="*/ 55261 w 2124112"/>
                  <a:gd name="connsiteY4" fmla="*/ 5676877 h 5694126"/>
                  <a:gd name="connsiteX5" fmla="*/ 417585 w 2124112"/>
                  <a:gd name="connsiteY5" fmla="*/ 2632713 h 5694126"/>
                  <a:gd name="connsiteX6" fmla="*/ 21331 w 2124112"/>
                  <a:gd name="connsiteY6" fmla="*/ 355295 h 5694126"/>
                  <a:gd name="connsiteX7" fmla="*/ 1058086 w 2124112"/>
                  <a:gd name="connsiteY7" fmla="*/ 52087 h 5694126"/>
                  <a:gd name="connsiteX0" fmla="*/ 1067529 w 2124112"/>
                  <a:gd name="connsiteY0" fmla="*/ 127132 h 5646887"/>
                  <a:gd name="connsiteX1" fmla="*/ 2098344 w 2124112"/>
                  <a:gd name="connsiteY1" fmla="*/ 322978 h 5646887"/>
                  <a:gd name="connsiteX2" fmla="*/ 1681678 w 2124112"/>
                  <a:gd name="connsiteY2" fmla="*/ 2731632 h 5646887"/>
                  <a:gd name="connsiteX3" fmla="*/ 2124112 w 2124112"/>
                  <a:gd name="connsiteY3" fmla="*/ 5646887 h 5646887"/>
                  <a:gd name="connsiteX4" fmla="*/ 55261 w 2124112"/>
                  <a:gd name="connsiteY4" fmla="*/ 5629638 h 5646887"/>
                  <a:gd name="connsiteX5" fmla="*/ 417585 w 2124112"/>
                  <a:gd name="connsiteY5" fmla="*/ 2585474 h 5646887"/>
                  <a:gd name="connsiteX6" fmla="*/ 21331 w 2124112"/>
                  <a:gd name="connsiteY6" fmla="*/ 308056 h 5646887"/>
                  <a:gd name="connsiteX7" fmla="*/ 1067529 w 2124112"/>
                  <a:gd name="connsiteY7" fmla="*/ 127132 h 5646887"/>
                  <a:gd name="connsiteX0" fmla="*/ 1067529 w 2124112"/>
                  <a:gd name="connsiteY0" fmla="*/ 35147 h 5554902"/>
                  <a:gd name="connsiteX1" fmla="*/ 2098344 w 2124112"/>
                  <a:gd name="connsiteY1" fmla="*/ 230993 h 5554902"/>
                  <a:gd name="connsiteX2" fmla="*/ 1681678 w 2124112"/>
                  <a:gd name="connsiteY2" fmla="*/ 2639647 h 5554902"/>
                  <a:gd name="connsiteX3" fmla="*/ 2124112 w 2124112"/>
                  <a:gd name="connsiteY3" fmla="*/ 5554902 h 5554902"/>
                  <a:gd name="connsiteX4" fmla="*/ 55261 w 2124112"/>
                  <a:gd name="connsiteY4" fmla="*/ 5537653 h 5554902"/>
                  <a:gd name="connsiteX5" fmla="*/ 417585 w 2124112"/>
                  <a:gd name="connsiteY5" fmla="*/ 2493489 h 5554902"/>
                  <a:gd name="connsiteX6" fmla="*/ 21331 w 2124112"/>
                  <a:gd name="connsiteY6" fmla="*/ 216071 h 5554902"/>
                  <a:gd name="connsiteX7" fmla="*/ 1067529 w 2124112"/>
                  <a:gd name="connsiteY7" fmla="*/ 35147 h 5554902"/>
                  <a:gd name="connsiteX0" fmla="*/ 1067529 w 2124112"/>
                  <a:gd name="connsiteY0" fmla="*/ 22506 h 5542261"/>
                  <a:gd name="connsiteX1" fmla="*/ 2098344 w 2124112"/>
                  <a:gd name="connsiteY1" fmla="*/ 218352 h 5542261"/>
                  <a:gd name="connsiteX2" fmla="*/ 1681678 w 2124112"/>
                  <a:gd name="connsiteY2" fmla="*/ 2627006 h 5542261"/>
                  <a:gd name="connsiteX3" fmla="*/ 2124112 w 2124112"/>
                  <a:gd name="connsiteY3" fmla="*/ 5542261 h 5542261"/>
                  <a:gd name="connsiteX4" fmla="*/ 55261 w 2124112"/>
                  <a:gd name="connsiteY4" fmla="*/ 5525012 h 5542261"/>
                  <a:gd name="connsiteX5" fmla="*/ 417585 w 2124112"/>
                  <a:gd name="connsiteY5" fmla="*/ 2480848 h 5542261"/>
                  <a:gd name="connsiteX6" fmla="*/ 21331 w 2124112"/>
                  <a:gd name="connsiteY6" fmla="*/ 203430 h 5542261"/>
                  <a:gd name="connsiteX7" fmla="*/ 1067529 w 2124112"/>
                  <a:gd name="connsiteY7" fmla="*/ 22506 h 5542261"/>
                  <a:gd name="connsiteX0" fmla="*/ 1067529 w 2124112"/>
                  <a:gd name="connsiteY0" fmla="*/ 44766 h 5564521"/>
                  <a:gd name="connsiteX1" fmla="*/ 2098344 w 2124112"/>
                  <a:gd name="connsiteY1" fmla="*/ 240612 h 5564521"/>
                  <a:gd name="connsiteX2" fmla="*/ 1681678 w 2124112"/>
                  <a:gd name="connsiteY2" fmla="*/ 2649266 h 5564521"/>
                  <a:gd name="connsiteX3" fmla="*/ 2124112 w 2124112"/>
                  <a:gd name="connsiteY3" fmla="*/ 5564521 h 5564521"/>
                  <a:gd name="connsiteX4" fmla="*/ 55261 w 2124112"/>
                  <a:gd name="connsiteY4" fmla="*/ 5547272 h 5564521"/>
                  <a:gd name="connsiteX5" fmla="*/ 417585 w 2124112"/>
                  <a:gd name="connsiteY5" fmla="*/ 2503108 h 5564521"/>
                  <a:gd name="connsiteX6" fmla="*/ 21331 w 2124112"/>
                  <a:gd name="connsiteY6" fmla="*/ 225690 h 5564521"/>
                  <a:gd name="connsiteX7" fmla="*/ 1067529 w 2124112"/>
                  <a:gd name="connsiteY7" fmla="*/ 44766 h 556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4112" h="5564521">
                    <a:moveTo>
                      <a:pt x="1067529" y="44766"/>
                    </a:moveTo>
                    <a:cubicBezTo>
                      <a:pt x="1583672" y="-30565"/>
                      <a:pt x="1739104" y="-37864"/>
                      <a:pt x="2098344" y="240612"/>
                    </a:cubicBezTo>
                    <a:cubicBezTo>
                      <a:pt x="2167988" y="1022092"/>
                      <a:pt x="1681678" y="1869995"/>
                      <a:pt x="1681678" y="2649266"/>
                    </a:cubicBezTo>
                    <a:cubicBezTo>
                      <a:pt x="1847729" y="3229890"/>
                      <a:pt x="1984367" y="5087125"/>
                      <a:pt x="2124112" y="5564521"/>
                    </a:cubicBezTo>
                    <a:lnTo>
                      <a:pt x="55261" y="5547272"/>
                    </a:lnTo>
                    <a:lnTo>
                      <a:pt x="417585" y="2503108"/>
                    </a:lnTo>
                    <a:cubicBezTo>
                      <a:pt x="357390" y="1768896"/>
                      <a:pt x="-103455" y="1105325"/>
                      <a:pt x="21331" y="225690"/>
                    </a:cubicBezTo>
                    <a:cubicBezTo>
                      <a:pt x="800894" y="-122924"/>
                      <a:pt x="551386" y="120097"/>
                      <a:pt x="1067529" y="4476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grpSp>
            <p:nvGrpSpPr>
              <p:cNvPr id="201" name="Csoportba foglalás 200"/>
              <p:cNvGrpSpPr/>
              <p:nvPr/>
            </p:nvGrpSpPr>
            <p:grpSpPr>
              <a:xfrm>
                <a:off x="5463009" y="2799731"/>
                <a:ext cx="105091" cy="2041525"/>
                <a:chOff x="3218688" y="3398884"/>
                <a:chExt cx="173414" cy="2323329"/>
              </a:xfrm>
            </p:grpSpPr>
            <p:sp>
              <p:nvSpPr>
                <p:cNvPr id="314" name="Téglalap 313"/>
                <p:cNvSpPr/>
                <p:nvPr/>
              </p:nvSpPr>
              <p:spPr>
                <a:xfrm>
                  <a:off x="3218688" y="3398884"/>
                  <a:ext cx="173414" cy="2323329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15" name="Téglalap 314"/>
                <p:cNvSpPr/>
                <p:nvPr/>
              </p:nvSpPr>
              <p:spPr>
                <a:xfrm>
                  <a:off x="3251395" y="3398884"/>
                  <a:ext cx="108000" cy="2323329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203" name="Csoportba foglalás 202"/>
              <p:cNvGrpSpPr/>
              <p:nvPr/>
            </p:nvGrpSpPr>
            <p:grpSpPr>
              <a:xfrm>
                <a:off x="5358272" y="2443401"/>
                <a:ext cx="287151" cy="555256"/>
                <a:chOff x="7792182" y="4236213"/>
                <a:chExt cx="602316" cy="1183283"/>
              </a:xfrm>
            </p:grpSpPr>
            <p:sp>
              <p:nvSpPr>
                <p:cNvPr id="306" name="Trapezoid 2"/>
                <p:cNvSpPr/>
                <p:nvPr/>
              </p:nvSpPr>
              <p:spPr>
                <a:xfrm>
                  <a:off x="7826329" y="5012403"/>
                  <a:ext cx="547370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07" name="Trapezoid 2"/>
                <p:cNvSpPr/>
                <p:nvPr/>
              </p:nvSpPr>
              <p:spPr>
                <a:xfrm>
                  <a:off x="7831888" y="4761242"/>
                  <a:ext cx="547370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08" name="Trapezoid 2"/>
                <p:cNvSpPr/>
                <p:nvPr/>
              </p:nvSpPr>
              <p:spPr>
                <a:xfrm>
                  <a:off x="7805529" y="4510081"/>
                  <a:ext cx="588969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09" name="Trapezoid 2"/>
                <p:cNvSpPr/>
                <p:nvPr/>
              </p:nvSpPr>
              <p:spPr>
                <a:xfrm>
                  <a:off x="7792182" y="4236213"/>
                  <a:ext cx="588969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sp>
            <p:nvSpPr>
              <p:cNvPr id="204" name="Szabadkézi sokszög 203"/>
              <p:cNvSpPr/>
              <p:nvPr/>
            </p:nvSpPr>
            <p:spPr>
              <a:xfrm>
                <a:off x="4986904" y="2203830"/>
                <a:ext cx="1038762" cy="393169"/>
              </a:xfrm>
              <a:custGeom>
                <a:avLst/>
                <a:gdLst>
                  <a:gd name="connsiteX0" fmla="*/ 952698 w 1905396"/>
                  <a:gd name="connsiteY0" fmla="*/ 0 h 837868"/>
                  <a:gd name="connsiteX1" fmla="*/ 1905396 w 1905396"/>
                  <a:gd name="connsiteY1" fmla="*/ 422462 h 837868"/>
                  <a:gd name="connsiteX2" fmla="*/ 1144700 w 1905396"/>
                  <a:gd name="connsiteY2" fmla="*/ 836341 h 837868"/>
                  <a:gd name="connsiteX3" fmla="*/ 1110551 w 1905396"/>
                  <a:gd name="connsiteY3" fmla="*/ 837868 h 837868"/>
                  <a:gd name="connsiteX4" fmla="*/ 952698 w 1905396"/>
                  <a:gd name="connsiteY4" fmla="*/ 506885 h 837868"/>
                  <a:gd name="connsiteX5" fmla="*/ 794845 w 1905396"/>
                  <a:gd name="connsiteY5" fmla="*/ 837868 h 837868"/>
                  <a:gd name="connsiteX6" fmla="*/ 760696 w 1905396"/>
                  <a:gd name="connsiteY6" fmla="*/ 836341 h 837868"/>
                  <a:gd name="connsiteX7" fmla="*/ 0 w 1905396"/>
                  <a:gd name="connsiteY7" fmla="*/ 422462 h 837868"/>
                  <a:gd name="connsiteX8" fmla="*/ 952698 w 1905396"/>
                  <a:gd name="connsiteY8" fmla="*/ 0 h 837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396" h="837868">
                    <a:moveTo>
                      <a:pt x="952698" y="0"/>
                    </a:moveTo>
                    <a:cubicBezTo>
                      <a:pt x="1478859" y="0"/>
                      <a:pt x="1905396" y="189143"/>
                      <a:pt x="1905396" y="422462"/>
                    </a:cubicBezTo>
                    <a:cubicBezTo>
                      <a:pt x="1905396" y="626616"/>
                      <a:pt x="1578829" y="796948"/>
                      <a:pt x="1144700" y="836341"/>
                    </a:cubicBezTo>
                    <a:lnTo>
                      <a:pt x="1110551" y="837868"/>
                    </a:lnTo>
                    <a:lnTo>
                      <a:pt x="952698" y="506885"/>
                    </a:lnTo>
                    <a:lnTo>
                      <a:pt x="794845" y="837868"/>
                    </a:lnTo>
                    <a:lnTo>
                      <a:pt x="760696" y="836341"/>
                    </a:lnTo>
                    <a:cubicBezTo>
                      <a:pt x="326567" y="796948"/>
                      <a:pt x="0" y="626616"/>
                      <a:pt x="0" y="422462"/>
                    </a:cubicBezTo>
                    <a:cubicBezTo>
                      <a:pt x="0" y="189143"/>
                      <a:pt x="426537" y="0"/>
                      <a:pt x="95269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63500" sx="58000" sy="58000" algn="ctr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205" name="Csoportba foglalás 204"/>
              <p:cNvGrpSpPr/>
              <p:nvPr/>
            </p:nvGrpSpPr>
            <p:grpSpPr>
              <a:xfrm>
                <a:off x="4863087" y="806522"/>
                <a:ext cx="1252978" cy="1714058"/>
                <a:chOff x="1380158" y="237744"/>
                <a:chExt cx="1838530" cy="2921991"/>
              </a:xfrm>
            </p:grpSpPr>
            <p:grpSp>
              <p:nvGrpSpPr>
                <p:cNvPr id="260" name="Csoportba foglalás 259"/>
                <p:cNvGrpSpPr/>
                <p:nvPr/>
              </p:nvGrpSpPr>
              <p:grpSpPr>
                <a:xfrm rot="20648833" flipH="1">
                  <a:off x="1454829" y="1797509"/>
                  <a:ext cx="269855" cy="308548"/>
                  <a:chOff x="2414940" y="3518340"/>
                  <a:chExt cx="411520" cy="391770"/>
                </a:xfrm>
              </p:grpSpPr>
              <p:sp>
                <p:nvSpPr>
                  <p:cNvPr id="304" name="Ellipszis 303"/>
                  <p:cNvSpPr/>
                  <p:nvPr/>
                </p:nvSpPr>
                <p:spPr>
                  <a:xfrm rot="10111047">
                    <a:off x="2414940" y="3518340"/>
                    <a:ext cx="411520" cy="391770"/>
                  </a:xfrm>
                  <a:prstGeom prst="ellipse">
                    <a:avLst/>
                  </a:pr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05" name="Ellipszis 304"/>
                  <p:cNvSpPr/>
                  <p:nvPr/>
                </p:nvSpPr>
                <p:spPr>
                  <a:xfrm rot="10111047">
                    <a:off x="2602511" y="3625464"/>
                    <a:ext cx="146568" cy="169480"/>
                  </a:xfrm>
                  <a:prstGeom prst="ellipse">
                    <a:avLst/>
                  </a:prstGeom>
                  <a:solidFill>
                    <a:srgbClr val="F6BB7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61" name="Csoportba foglalás 260"/>
                <p:cNvGrpSpPr/>
                <p:nvPr/>
              </p:nvGrpSpPr>
              <p:grpSpPr>
                <a:xfrm rot="951167">
                  <a:off x="2826326" y="1781923"/>
                  <a:ext cx="269855" cy="308548"/>
                  <a:chOff x="2414940" y="3518340"/>
                  <a:chExt cx="411520" cy="391770"/>
                </a:xfrm>
              </p:grpSpPr>
              <p:sp>
                <p:nvSpPr>
                  <p:cNvPr id="302" name="Ellipszis 301"/>
                  <p:cNvSpPr/>
                  <p:nvPr/>
                </p:nvSpPr>
                <p:spPr>
                  <a:xfrm rot="10111047">
                    <a:off x="2414940" y="3518340"/>
                    <a:ext cx="411520" cy="391770"/>
                  </a:xfrm>
                  <a:prstGeom prst="ellipse">
                    <a:avLst/>
                  </a:pr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03" name="Ellipszis 302"/>
                  <p:cNvSpPr/>
                  <p:nvPr/>
                </p:nvSpPr>
                <p:spPr>
                  <a:xfrm rot="10111047">
                    <a:off x="2602511" y="3625464"/>
                    <a:ext cx="146568" cy="169480"/>
                  </a:xfrm>
                  <a:prstGeom prst="ellipse">
                    <a:avLst/>
                  </a:prstGeom>
                  <a:solidFill>
                    <a:srgbClr val="F6BB7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262" name="Szabadkézi sokszög 261"/>
                <p:cNvSpPr/>
                <p:nvPr/>
              </p:nvSpPr>
              <p:spPr>
                <a:xfrm>
                  <a:off x="1977492" y="2672596"/>
                  <a:ext cx="680383" cy="487139"/>
                </a:xfrm>
                <a:custGeom>
                  <a:avLst/>
                  <a:gdLst>
                    <a:gd name="connsiteX0" fmla="*/ 0 w 1507423"/>
                    <a:gd name="connsiteY0" fmla="*/ 0 h 774397"/>
                    <a:gd name="connsiteX1" fmla="*/ 69055 w 1507423"/>
                    <a:gd name="connsiteY1" fmla="*/ 0 h 774397"/>
                    <a:gd name="connsiteX2" fmla="*/ 171627 w 1507423"/>
                    <a:gd name="connsiteY2" fmla="*/ 58623 h 774397"/>
                    <a:gd name="connsiteX3" fmla="*/ 729377 w 1507423"/>
                    <a:gd name="connsiteY3" fmla="*/ 215417 h 774397"/>
                    <a:gd name="connsiteX4" fmla="*/ 1379478 w 1507423"/>
                    <a:gd name="connsiteY4" fmla="*/ 51864 h 774397"/>
                    <a:gd name="connsiteX5" fmla="*/ 1471182 w 1507423"/>
                    <a:gd name="connsiteY5" fmla="*/ 0 h 774397"/>
                    <a:gd name="connsiteX6" fmla="*/ 1507423 w 1507423"/>
                    <a:gd name="connsiteY6" fmla="*/ 0 h 774397"/>
                    <a:gd name="connsiteX7" fmla="*/ 1507423 w 1507423"/>
                    <a:gd name="connsiteY7" fmla="*/ 774397 h 774397"/>
                    <a:gd name="connsiteX8" fmla="*/ 0 w 1507423"/>
                    <a:gd name="connsiteY8" fmla="*/ 774397 h 774397"/>
                    <a:gd name="connsiteX0" fmla="*/ 0 w 1514911"/>
                    <a:gd name="connsiteY0" fmla="*/ 0 h 814631"/>
                    <a:gd name="connsiteX1" fmla="*/ 76543 w 1514911"/>
                    <a:gd name="connsiteY1" fmla="*/ 40234 h 814631"/>
                    <a:gd name="connsiteX2" fmla="*/ 179115 w 1514911"/>
                    <a:gd name="connsiteY2" fmla="*/ 98857 h 814631"/>
                    <a:gd name="connsiteX3" fmla="*/ 736865 w 1514911"/>
                    <a:gd name="connsiteY3" fmla="*/ 255651 h 814631"/>
                    <a:gd name="connsiteX4" fmla="*/ 1386966 w 1514911"/>
                    <a:gd name="connsiteY4" fmla="*/ 92098 h 814631"/>
                    <a:gd name="connsiteX5" fmla="*/ 1478670 w 1514911"/>
                    <a:gd name="connsiteY5" fmla="*/ 40234 h 814631"/>
                    <a:gd name="connsiteX6" fmla="*/ 1514911 w 1514911"/>
                    <a:gd name="connsiteY6" fmla="*/ 40234 h 814631"/>
                    <a:gd name="connsiteX7" fmla="*/ 1514911 w 1514911"/>
                    <a:gd name="connsiteY7" fmla="*/ 814631 h 814631"/>
                    <a:gd name="connsiteX8" fmla="*/ 7488 w 1514911"/>
                    <a:gd name="connsiteY8" fmla="*/ 814631 h 814631"/>
                    <a:gd name="connsiteX9" fmla="*/ 0 w 1514911"/>
                    <a:gd name="connsiteY9" fmla="*/ 0 h 814631"/>
                    <a:gd name="connsiteX0" fmla="*/ 0 w 1514911"/>
                    <a:gd name="connsiteY0" fmla="*/ 0 h 814631"/>
                    <a:gd name="connsiteX1" fmla="*/ 76543 w 1514911"/>
                    <a:gd name="connsiteY1" fmla="*/ 40234 h 814631"/>
                    <a:gd name="connsiteX2" fmla="*/ 179115 w 1514911"/>
                    <a:gd name="connsiteY2" fmla="*/ 98857 h 814631"/>
                    <a:gd name="connsiteX3" fmla="*/ 736865 w 1514911"/>
                    <a:gd name="connsiteY3" fmla="*/ 255651 h 814631"/>
                    <a:gd name="connsiteX4" fmla="*/ 1390709 w 1514911"/>
                    <a:gd name="connsiteY4" fmla="*/ 70152 h 814631"/>
                    <a:gd name="connsiteX5" fmla="*/ 1478670 w 1514911"/>
                    <a:gd name="connsiteY5" fmla="*/ 40234 h 814631"/>
                    <a:gd name="connsiteX6" fmla="*/ 1514911 w 1514911"/>
                    <a:gd name="connsiteY6" fmla="*/ 40234 h 814631"/>
                    <a:gd name="connsiteX7" fmla="*/ 1514911 w 1514911"/>
                    <a:gd name="connsiteY7" fmla="*/ 814631 h 814631"/>
                    <a:gd name="connsiteX8" fmla="*/ 7488 w 1514911"/>
                    <a:gd name="connsiteY8" fmla="*/ 814631 h 814631"/>
                    <a:gd name="connsiteX9" fmla="*/ 0 w 1514911"/>
                    <a:gd name="connsiteY9" fmla="*/ 0 h 814631"/>
                    <a:gd name="connsiteX0" fmla="*/ 0 w 1514911"/>
                    <a:gd name="connsiteY0" fmla="*/ 10973 h 825604"/>
                    <a:gd name="connsiteX1" fmla="*/ 76543 w 1514911"/>
                    <a:gd name="connsiteY1" fmla="*/ 51207 h 825604"/>
                    <a:gd name="connsiteX2" fmla="*/ 179115 w 1514911"/>
                    <a:gd name="connsiteY2" fmla="*/ 109830 h 825604"/>
                    <a:gd name="connsiteX3" fmla="*/ 736865 w 1514911"/>
                    <a:gd name="connsiteY3" fmla="*/ 266624 h 825604"/>
                    <a:gd name="connsiteX4" fmla="*/ 1390709 w 1514911"/>
                    <a:gd name="connsiteY4" fmla="*/ 81125 h 825604"/>
                    <a:gd name="connsiteX5" fmla="*/ 1478670 w 1514911"/>
                    <a:gd name="connsiteY5" fmla="*/ 51207 h 825604"/>
                    <a:gd name="connsiteX6" fmla="*/ 1514911 w 1514911"/>
                    <a:gd name="connsiteY6" fmla="*/ 0 h 825604"/>
                    <a:gd name="connsiteX7" fmla="*/ 1514911 w 1514911"/>
                    <a:gd name="connsiteY7" fmla="*/ 825604 h 825604"/>
                    <a:gd name="connsiteX8" fmla="*/ 7488 w 1514911"/>
                    <a:gd name="connsiteY8" fmla="*/ 825604 h 825604"/>
                    <a:gd name="connsiteX9" fmla="*/ 0 w 1514911"/>
                    <a:gd name="connsiteY9" fmla="*/ 10973 h 825604"/>
                    <a:gd name="connsiteX0" fmla="*/ 0 w 1514911"/>
                    <a:gd name="connsiteY0" fmla="*/ 10973 h 825604"/>
                    <a:gd name="connsiteX1" fmla="*/ 76543 w 1514911"/>
                    <a:gd name="connsiteY1" fmla="*/ 51207 h 825604"/>
                    <a:gd name="connsiteX2" fmla="*/ 179115 w 1514911"/>
                    <a:gd name="connsiteY2" fmla="*/ 109830 h 825604"/>
                    <a:gd name="connsiteX3" fmla="*/ 736865 w 1514911"/>
                    <a:gd name="connsiteY3" fmla="*/ 266624 h 825604"/>
                    <a:gd name="connsiteX4" fmla="*/ 1390709 w 1514911"/>
                    <a:gd name="connsiteY4" fmla="*/ 81125 h 825604"/>
                    <a:gd name="connsiteX5" fmla="*/ 1514911 w 1514911"/>
                    <a:gd name="connsiteY5" fmla="*/ 0 h 825604"/>
                    <a:gd name="connsiteX6" fmla="*/ 1514911 w 1514911"/>
                    <a:gd name="connsiteY6" fmla="*/ 825604 h 825604"/>
                    <a:gd name="connsiteX7" fmla="*/ 7488 w 1514911"/>
                    <a:gd name="connsiteY7" fmla="*/ 825604 h 825604"/>
                    <a:gd name="connsiteX8" fmla="*/ 0 w 1514911"/>
                    <a:gd name="connsiteY8" fmla="*/ 10973 h 825604"/>
                    <a:gd name="connsiteX0" fmla="*/ 0 w 1514911"/>
                    <a:gd name="connsiteY0" fmla="*/ 10973 h 825604"/>
                    <a:gd name="connsiteX1" fmla="*/ 76543 w 1514911"/>
                    <a:gd name="connsiteY1" fmla="*/ 51207 h 825604"/>
                    <a:gd name="connsiteX2" fmla="*/ 179115 w 1514911"/>
                    <a:gd name="connsiteY2" fmla="*/ 109830 h 825604"/>
                    <a:gd name="connsiteX3" fmla="*/ 740610 w 1514911"/>
                    <a:gd name="connsiteY3" fmla="*/ 259309 h 825604"/>
                    <a:gd name="connsiteX4" fmla="*/ 1390709 w 1514911"/>
                    <a:gd name="connsiteY4" fmla="*/ 81125 h 825604"/>
                    <a:gd name="connsiteX5" fmla="*/ 1514911 w 1514911"/>
                    <a:gd name="connsiteY5" fmla="*/ 0 h 825604"/>
                    <a:gd name="connsiteX6" fmla="*/ 1514911 w 1514911"/>
                    <a:gd name="connsiteY6" fmla="*/ 825604 h 825604"/>
                    <a:gd name="connsiteX7" fmla="*/ 7488 w 1514911"/>
                    <a:gd name="connsiteY7" fmla="*/ 825604 h 825604"/>
                    <a:gd name="connsiteX8" fmla="*/ 0 w 1514911"/>
                    <a:gd name="connsiteY8" fmla="*/ 10973 h 825604"/>
                    <a:gd name="connsiteX0" fmla="*/ 0 w 1514911"/>
                    <a:gd name="connsiteY0" fmla="*/ 10973 h 825604"/>
                    <a:gd name="connsiteX1" fmla="*/ 179115 w 1514911"/>
                    <a:gd name="connsiteY1" fmla="*/ 109830 h 825604"/>
                    <a:gd name="connsiteX2" fmla="*/ 740610 w 1514911"/>
                    <a:gd name="connsiteY2" fmla="*/ 259309 h 825604"/>
                    <a:gd name="connsiteX3" fmla="*/ 1390709 w 1514911"/>
                    <a:gd name="connsiteY3" fmla="*/ 81125 h 825604"/>
                    <a:gd name="connsiteX4" fmla="*/ 1514911 w 1514911"/>
                    <a:gd name="connsiteY4" fmla="*/ 0 h 825604"/>
                    <a:gd name="connsiteX5" fmla="*/ 1514911 w 1514911"/>
                    <a:gd name="connsiteY5" fmla="*/ 825604 h 825604"/>
                    <a:gd name="connsiteX6" fmla="*/ 7488 w 1514911"/>
                    <a:gd name="connsiteY6" fmla="*/ 825604 h 825604"/>
                    <a:gd name="connsiteX7" fmla="*/ 0 w 1514911"/>
                    <a:gd name="connsiteY7" fmla="*/ 10973 h 825604"/>
                    <a:gd name="connsiteX0" fmla="*/ 0 w 1514911"/>
                    <a:gd name="connsiteY0" fmla="*/ 10973 h 874826"/>
                    <a:gd name="connsiteX1" fmla="*/ 179115 w 1514911"/>
                    <a:gd name="connsiteY1" fmla="*/ 109830 h 874826"/>
                    <a:gd name="connsiteX2" fmla="*/ 740610 w 1514911"/>
                    <a:gd name="connsiteY2" fmla="*/ 259309 h 874826"/>
                    <a:gd name="connsiteX3" fmla="*/ 1390709 w 1514911"/>
                    <a:gd name="connsiteY3" fmla="*/ 81125 h 874826"/>
                    <a:gd name="connsiteX4" fmla="*/ 1514911 w 1514911"/>
                    <a:gd name="connsiteY4" fmla="*/ 0 h 874826"/>
                    <a:gd name="connsiteX5" fmla="*/ 1514911 w 1514911"/>
                    <a:gd name="connsiteY5" fmla="*/ 825604 h 874826"/>
                    <a:gd name="connsiteX6" fmla="*/ 759805 w 1514911"/>
                    <a:gd name="connsiteY6" fmla="*/ 874820 h 874826"/>
                    <a:gd name="connsiteX7" fmla="*/ 7488 w 1514911"/>
                    <a:gd name="connsiteY7" fmla="*/ 825604 h 874826"/>
                    <a:gd name="connsiteX8" fmla="*/ 0 w 1514911"/>
                    <a:gd name="connsiteY8" fmla="*/ 10973 h 874826"/>
                    <a:gd name="connsiteX0" fmla="*/ 0 w 1514911"/>
                    <a:gd name="connsiteY0" fmla="*/ 10973 h 876121"/>
                    <a:gd name="connsiteX1" fmla="*/ 179115 w 1514911"/>
                    <a:gd name="connsiteY1" fmla="*/ 109830 h 876121"/>
                    <a:gd name="connsiteX2" fmla="*/ 740610 w 1514911"/>
                    <a:gd name="connsiteY2" fmla="*/ 259309 h 876121"/>
                    <a:gd name="connsiteX3" fmla="*/ 1390709 w 1514911"/>
                    <a:gd name="connsiteY3" fmla="*/ 81125 h 876121"/>
                    <a:gd name="connsiteX4" fmla="*/ 1514911 w 1514911"/>
                    <a:gd name="connsiteY4" fmla="*/ 0 h 876121"/>
                    <a:gd name="connsiteX5" fmla="*/ 1514911 w 1514911"/>
                    <a:gd name="connsiteY5" fmla="*/ 825604 h 876121"/>
                    <a:gd name="connsiteX6" fmla="*/ 759805 w 1514911"/>
                    <a:gd name="connsiteY6" fmla="*/ 874820 h 876121"/>
                    <a:gd name="connsiteX7" fmla="*/ 7488 w 1514911"/>
                    <a:gd name="connsiteY7" fmla="*/ 825604 h 876121"/>
                    <a:gd name="connsiteX8" fmla="*/ 0 w 1514911"/>
                    <a:gd name="connsiteY8" fmla="*/ 10973 h 876121"/>
                    <a:gd name="connsiteX0" fmla="*/ 0 w 1514911"/>
                    <a:gd name="connsiteY0" fmla="*/ 10973 h 884082"/>
                    <a:gd name="connsiteX1" fmla="*/ 179115 w 1514911"/>
                    <a:gd name="connsiteY1" fmla="*/ 109830 h 884082"/>
                    <a:gd name="connsiteX2" fmla="*/ 740610 w 1514911"/>
                    <a:gd name="connsiteY2" fmla="*/ 259309 h 884082"/>
                    <a:gd name="connsiteX3" fmla="*/ 1390709 w 1514911"/>
                    <a:gd name="connsiteY3" fmla="*/ 81125 h 884082"/>
                    <a:gd name="connsiteX4" fmla="*/ 1514911 w 1514911"/>
                    <a:gd name="connsiteY4" fmla="*/ 0 h 884082"/>
                    <a:gd name="connsiteX5" fmla="*/ 1514911 w 1514911"/>
                    <a:gd name="connsiteY5" fmla="*/ 825604 h 884082"/>
                    <a:gd name="connsiteX6" fmla="*/ 759805 w 1514911"/>
                    <a:gd name="connsiteY6" fmla="*/ 874820 h 884082"/>
                    <a:gd name="connsiteX7" fmla="*/ 7488 w 1514911"/>
                    <a:gd name="connsiteY7" fmla="*/ 825604 h 884082"/>
                    <a:gd name="connsiteX8" fmla="*/ 0 w 1514911"/>
                    <a:gd name="connsiteY8" fmla="*/ 10973 h 884082"/>
                    <a:gd name="connsiteX0" fmla="*/ 0 w 1514911"/>
                    <a:gd name="connsiteY0" fmla="*/ 10973 h 901076"/>
                    <a:gd name="connsiteX1" fmla="*/ 179115 w 1514911"/>
                    <a:gd name="connsiteY1" fmla="*/ 109830 h 901076"/>
                    <a:gd name="connsiteX2" fmla="*/ 740610 w 1514911"/>
                    <a:gd name="connsiteY2" fmla="*/ 259309 h 901076"/>
                    <a:gd name="connsiteX3" fmla="*/ 1390709 w 1514911"/>
                    <a:gd name="connsiteY3" fmla="*/ 81125 h 901076"/>
                    <a:gd name="connsiteX4" fmla="*/ 1514911 w 1514911"/>
                    <a:gd name="connsiteY4" fmla="*/ 0 h 901076"/>
                    <a:gd name="connsiteX5" fmla="*/ 1514911 w 1514911"/>
                    <a:gd name="connsiteY5" fmla="*/ 825604 h 901076"/>
                    <a:gd name="connsiteX6" fmla="*/ 699902 w 1514911"/>
                    <a:gd name="connsiteY6" fmla="*/ 893108 h 901076"/>
                    <a:gd name="connsiteX7" fmla="*/ 7488 w 1514911"/>
                    <a:gd name="connsiteY7" fmla="*/ 825604 h 901076"/>
                    <a:gd name="connsiteX8" fmla="*/ 0 w 1514911"/>
                    <a:gd name="connsiteY8" fmla="*/ 10973 h 901076"/>
                    <a:gd name="connsiteX0" fmla="*/ 0 w 1514911"/>
                    <a:gd name="connsiteY0" fmla="*/ 10973 h 894057"/>
                    <a:gd name="connsiteX1" fmla="*/ 179115 w 1514911"/>
                    <a:gd name="connsiteY1" fmla="*/ 109830 h 894057"/>
                    <a:gd name="connsiteX2" fmla="*/ 740610 w 1514911"/>
                    <a:gd name="connsiteY2" fmla="*/ 259309 h 894057"/>
                    <a:gd name="connsiteX3" fmla="*/ 1390709 w 1514911"/>
                    <a:gd name="connsiteY3" fmla="*/ 81125 h 894057"/>
                    <a:gd name="connsiteX4" fmla="*/ 1514911 w 1514911"/>
                    <a:gd name="connsiteY4" fmla="*/ 0 h 894057"/>
                    <a:gd name="connsiteX5" fmla="*/ 1514911 w 1514911"/>
                    <a:gd name="connsiteY5" fmla="*/ 825604 h 894057"/>
                    <a:gd name="connsiteX6" fmla="*/ 699902 w 1514911"/>
                    <a:gd name="connsiteY6" fmla="*/ 893108 h 894057"/>
                    <a:gd name="connsiteX7" fmla="*/ 7488 w 1514911"/>
                    <a:gd name="connsiteY7" fmla="*/ 825604 h 894057"/>
                    <a:gd name="connsiteX8" fmla="*/ 0 w 1514911"/>
                    <a:gd name="connsiteY8" fmla="*/ 10973 h 894057"/>
                    <a:gd name="connsiteX0" fmla="*/ 0 w 1514911"/>
                    <a:gd name="connsiteY0" fmla="*/ 10973 h 893112"/>
                    <a:gd name="connsiteX1" fmla="*/ 179115 w 1514911"/>
                    <a:gd name="connsiteY1" fmla="*/ 109830 h 893112"/>
                    <a:gd name="connsiteX2" fmla="*/ 740610 w 1514911"/>
                    <a:gd name="connsiteY2" fmla="*/ 259309 h 893112"/>
                    <a:gd name="connsiteX3" fmla="*/ 1390709 w 1514911"/>
                    <a:gd name="connsiteY3" fmla="*/ 81125 h 893112"/>
                    <a:gd name="connsiteX4" fmla="*/ 1514911 w 1514911"/>
                    <a:gd name="connsiteY4" fmla="*/ 0 h 893112"/>
                    <a:gd name="connsiteX5" fmla="*/ 1514911 w 1514911"/>
                    <a:gd name="connsiteY5" fmla="*/ 825604 h 893112"/>
                    <a:gd name="connsiteX6" fmla="*/ 699902 w 1514911"/>
                    <a:gd name="connsiteY6" fmla="*/ 893108 h 893112"/>
                    <a:gd name="connsiteX7" fmla="*/ 7488 w 1514911"/>
                    <a:gd name="connsiteY7" fmla="*/ 825604 h 893112"/>
                    <a:gd name="connsiteX8" fmla="*/ 0 w 1514911"/>
                    <a:gd name="connsiteY8" fmla="*/ 10973 h 893112"/>
                    <a:gd name="connsiteX0" fmla="*/ 0 w 1514911"/>
                    <a:gd name="connsiteY0" fmla="*/ 10973 h 893112"/>
                    <a:gd name="connsiteX1" fmla="*/ 179115 w 1514911"/>
                    <a:gd name="connsiteY1" fmla="*/ 109830 h 893112"/>
                    <a:gd name="connsiteX2" fmla="*/ 740610 w 1514911"/>
                    <a:gd name="connsiteY2" fmla="*/ 259309 h 893112"/>
                    <a:gd name="connsiteX3" fmla="*/ 1390709 w 1514911"/>
                    <a:gd name="connsiteY3" fmla="*/ 81125 h 893112"/>
                    <a:gd name="connsiteX4" fmla="*/ 1514911 w 1514911"/>
                    <a:gd name="connsiteY4" fmla="*/ 0 h 893112"/>
                    <a:gd name="connsiteX5" fmla="*/ 1514911 w 1514911"/>
                    <a:gd name="connsiteY5" fmla="*/ 825604 h 893112"/>
                    <a:gd name="connsiteX6" fmla="*/ 699902 w 1514911"/>
                    <a:gd name="connsiteY6" fmla="*/ 893108 h 893112"/>
                    <a:gd name="connsiteX7" fmla="*/ 7488 w 1514911"/>
                    <a:gd name="connsiteY7" fmla="*/ 825604 h 893112"/>
                    <a:gd name="connsiteX8" fmla="*/ 0 w 1514911"/>
                    <a:gd name="connsiteY8" fmla="*/ 10973 h 893112"/>
                    <a:gd name="connsiteX0" fmla="*/ 0 w 1514911"/>
                    <a:gd name="connsiteY0" fmla="*/ 10973 h 893112"/>
                    <a:gd name="connsiteX1" fmla="*/ 179115 w 1514911"/>
                    <a:gd name="connsiteY1" fmla="*/ 109830 h 893112"/>
                    <a:gd name="connsiteX2" fmla="*/ 740610 w 1514911"/>
                    <a:gd name="connsiteY2" fmla="*/ 259309 h 893112"/>
                    <a:gd name="connsiteX3" fmla="*/ 1390709 w 1514911"/>
                    <a:gd name="connsiteY3" fmla="*/ 81125 h 893112"/>
                    <a:gd name="connsiteX4" fmla="*/ 1514911 w 1514911"/>
                    <a:gd name="connsiteY4" fmla="*/ 0 h 893112"/>
                    <a:gd name="connsiteX5" fmla="*/ 1514911 w 1514911"/>
                    <a:gd name="connsiteY5" fmla="*/ 825604 h 893112"/>
                    <a:gd name="connsiteX6" fmla="*/ 699902 w 1514911"/>
                    <a:gd name="connsiteY6" fmla="*/ 893108 h 893112"/>
                    <a:gd name="connsiteX7" fmla="*/ 7488 w 1514911"/>
                    <a:gd name="connsiteY7" fmla="*/ 825604 h 893112"/>
                    <a:gd name="connsiteX8" fmla="*/ 0 w 1514911"/>
                    <a:gd name="connsiteY8" fmla="*/ 10973 h 893112"/>
                    <a:gd name="connsiteX0" fmla="*/ 0 w 1514911"/>
                    <a:gd name="connsiteY0" fmla="*/ 10973 h 893175"/>
                    <a:gd name="connsiteX1" fmla="*/ 179115 w 1514911"/>
                    <a:gd name="connsiteY1" fmla="*/ 109830 h 893175"/>
                    <a:gd name="connsiteX2" fmla="*/ 740610 w 1514911"/>
                    <a:gd name="connsiteY2" fmla="*/ 259309 h 893175"/>
                    <a:gd name="connsiteX3" fmla="*/ 1390709 w 1514911"/>
                    <a:gd name="connsiteY3" fmla="*/ 81125 h 893175"/>
                    <a:gd name="connsiteX4" fmla="*/ 1514911 w 1514911"/>
                    <a:gd name="connsiteY4" fmla="*/ 0 h 893175"/>
                    <a:gd name="connsiteX5" fmla="*/ 1514911 w 1514911"/>
                    <a:gd name="connsiteY5" fmla="*/ 825604 h 893175"/>
                    <a:gd name="connsiteX6" fmla="*/ 699902 w 1514911"/>
                    <a:gd name="connsiteY6" fmla="*/ 893108 h 893175"/>
                    <a:gd name="connsiteX7" fmla="*/ 7488 w 1514911"/>
                    <a:gd name="connsiteY7" fmla="*/ 825604 h 893175"/>
                    <a:gd name="connsiteX8" fmla="*/ 0 w 1514911"/>
                    <a:gd name="connsiteY8" fmla="*/ 10973 h 893175"/>
                    <a:gd name="connsiteX0" fmla="*/ 0 w 1514911"/>
                    <a:gd name="connsiteY0" fmla="*/ 10973 h 918722"/>
                    <a:gd name="connsiteX1" fmla="*/ 179115 w 1514911"/>
                    <a:gd name="connsiteY1" fmla="*/ 109830 h 918722"/>
                    <a:gd name="connsiteX2" fmla="*/ 740610 w 1514911"/>
                    <a:gd name="connsiteY2" fmla="*/ 259309 h 918722"/>
                    <a:gd name="connsiteX3" fmla="*/ 1390709 w 1514911"/>
                    <a:gd name="connsiteY3" fmla="*/ 81125 h 918722"/>
                    <a:gd name="connsiteX4" fmla="*/ 1514911 w 1514911"/>
                    <a:gd name="connsiteY4" fmla="*/ 0 h 918722"/>
                    <a:gd name="connsiteX5" fmla="*/ 1514911 w 1514911"/>
                    <a:gd name="connsiteY5" fmla="*/ 825604 h 918722"/>
                    <a:gd name="connsiteX6" fmla="*/ 681183 w 1514911"/>
                    <a:gd name="connsiteY6" fmla="*/ 918711 h 918722"/>
                    <a:gd name="connsiteX7" fmla="*/ 7488 w 1514911"/>
                    <a:gd name="connsiteY7" fmla="*/ 825604 h 918722"/>
                    <a:gd name="connsiteX8" fmla="*/ 0 w 1514911"/>
                    <a:gd name="connsiteY8" fmla="*/ 10973 h 918722"/>
                    <a:gd name="connsiteX0" fmla="*/ 0 w 1514911"/>
                    <a:gd name="connsiteY0" fmla="*/ 10973 h 1076594"/>
                    <a:gd name="connsiteX1" fmla="*/ 179115 w 1514911"/>
                    <a:gd name="connsiteY1" fmla="*/ 109830 h 1076594"/>
                    <a:gd name="connsiteX2" fmla="*/ 740610 w 1514911"/>
                    <a:gd name="connsiteY2" fmla="*/ 259309 h 1076594"/>
                    <a:gd name="connsiteX3" fmla="*/ 1390709 w 1514911"/>
                    <a:gd name="connsiteY3" fmla="*/ 81125 h 1076594"/>
                    <a:gd name="connsiteX4" fmla="*/ 1514911 w 1514911"/>
                    <a:gd name="connsiteY4" fmla="*/ 0 h 1076594"/>
                    <a:gd name="connsiteX5" fmla="*/ 1514911 w 1514911"/>
                    <a:gd name="connsiteY5" fmla="*/ 825604 h 1076594"/>
                    <a:gd name="connsiteX6" fmla="*/ 702392 w 1514911"/>
                    <a:gd name="connsiteY6" fmla="*/ 1076592 h 1076594"/>
                    <a:gd name="connsiteX7" fmla="*/ 7488 w 1514911"/>
                    <a:gd name="connsiteY7" fmla="*/ 825604 h 1076594"/>
                    <a:gd name="connsiteX8" fmla="*/ 0 w 1514911"/>
                    <a:gd name="connsiteY8" fmla="*/ 10973 h 1076594"/>
                    <a:gd name="connsiteX0" fmla="*/ 0 w 1514911"/>
                    <a:gd name="connsiteY0" fmla="*/ 10973 h 1076596"/>
                    <a:gd name="connsiteX1" fmla="*/ 179115 w 1514911"/>
                    <a:gd name="connsiteY1" fmla="*/ 109830 h 1076596"/>
                    <a:gd name="connsiteX2" fmla="*/ 740610 w 1514911"/>
                    <a:gd name="connsiteY2" fmla="*/ 259309 h 1076596"/>
                    <a:gd name="connsiteX3" fmla="*/ 1390709 w 1514911"/>
                    <a:gd name="connsiteY3" fmla="*/ 81125 h 1076596"/>
                    <a:gd name="connsiteX4" fmla="*/ 1514911 w 1514911"/>
                    <a:gd name="connsiteY4" fmla="*/ 0 h 1076596"/>
                    <a:gd name="connsiteX5" fmla="*/ 1514911 w 1514911"/>
                    <a:gd name="connsiteY5" fmla="*/ 825604 h 1076596"/>
                    <a:gd name="connsiteX6" fmla="*/ 702392 w 1514911"/>
                    <a:gd name="connsiteY6" fmla="*/ 1076592 h 1076596"/>
                    <a:gd name="connsiteX7" fmla="*/ 7488 w 1514911"/>
                    <a:gd name="connsiteY7" fmla="*/ 825604 h 1076596"/>
                    <a:gd name="connsiteX8" fmla="*/ 0 w 1514911"/>
                    <a:gd name="connsiteY8" fmla="*/ 10973 h 1076596"/>
                    <a:gd name="connsiteX0" fmla="*/ 0 w 1514911"/>
                    <a:gd name="connsiteY0" fmla="*/ 10973 h 1076596"/>
                    <a:gd name="connsiteX1" fmla="*/ 179115 w 1514911"/>
                    <a:gd name="connsiteY1" fmla="*/ 109830 h 1076596"/>
                    <a:gd name="connsiteX2" fmla="*/ 740610 w 1514911"/>
                    <a:gd name="connsiteY2" fmla="*/ 259309 h 1076596"/>
                    <a:gd name="connsiteX3" fmla="*/ 1390709 w 1514911"/>
                    <a:gd name="connsiteY3" fmla="*/ 81125 h 1076596"/>
                    <a:gd name="connsiteX4" fmla="*/ 1514911 w 1514911"/>
                    <a:gd name="connsiteY4" fmla="*/ 0 h 1076596"/>
                    <a:gd name="connsiteX5" fmla="*/ 1514911 w 1514911"/>
                    <a:gd name="connsiteY5" fmla="*/ 825604 h 1076596"/>
                    <a:gd name="connsiteX6" fmla="*/ 702392 w 1514911"/>
                    <a:gd name="connsiteY6" fmla="*/ 1076592 h 1076596"/>
                    <a:gd name="connsiteX7" fmla="*/ 7488 w 1514911"/>
                    <a:gd name="connsiteY7" fmla="*/ 825604 h 1076596"/>
                    <a:gd name="connsiteX8" fmla="*/ 0 w 1514911"/>
                    <a:gd name="connsiteY8" fmla="*/ 10973 h 1076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4911" h="1076596">
                      <a:moveTo>
                        <a:pt x="0" y="10973"/>
                      </a:moveTo>
                      <a:lnTo>
                        <a:pt x="179115" y="109830"/>
                      </a:lnTo>
                      <a:cubicBezTo>
                        <a:pt x="367277" y="208963"/>
                        <a:pt x="538678" y="264093"/>
                        <a:pt x="740610" y="259309"/>
                      </a:cubicBezTo>
                      <a:cubicBezTo>
                        <a:pt x="942542" y="254525"/>
                        <a:pt x="1160625" y="197395"/>
                        <a:pt x="1390709" y="81125"/>
                      </a:cubicBezTo>
                      <a:lnTo>
                        <a:pt x="1514911" y="0"/>
                      </a:lnTo>
                      <a:lnTo>
                        <a:pt x="1514911" y="825604"/>
                      </a:lnTo>
                      <a:cubicBezTo>
                        <a:pt x="1307485" y="996031"/>
                        <a:pt x="1077643" y="1077255"/>
                        <a:pt x="702392" y="1076592"/>
                      </a:cubicBezTo>
                      <a:cubicBezTo>
                        <a:pt x="417925" y="1063846"/>
                        <a:pt x="237678" y="959130"/>
                        <a:pt x="7488" y="825604"/>
                      </a:cubicBezTo>
                      <a:cubicBezTo>
                        <a:pt x="7488" y="567472"/>
                        <a:pt x="0" y="269105"/>
                        <a:pt x="0" y="10973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63" name="Szabadkézi sokszög 262"/>
                <p:cNvSpPr/>
                <p:nvPr/>
              </p:nvSpPr>
              <p:spPr>
                <a:xfrm>
                  <a:off x="1567509" y="1029828"/>
                  <a:ext cx="1422874" cy="1919708"/>
                </a:xfrm>
                <a:custGeom>
                  <a:avLst/>
                  <a:gdLst>
                    <a:gd name="connsiteX0" fmla="*/ 843085 w 1697000"/>
                    <a:gd name="connsiteY0" fmla="*/ 0 h 1410685"/>
                    <a:gd name="connsiteX1" fmla="*/ 1687394 w 1697000"/>
                    <a:gd name="connsiteY1" fmla="*/ 686545 h 1410685"/>
                    <a:gd name="connsiteX2" fmla="*/ 1697000 w 1697000"/>
                    <a:gd name="connsiteY2" fmla="*/ 727835 h 1410685"/>
                    <a:gd name="connsiteX3" fmla="*/ 1668495 w 1697000"/>
                    <a:gd name="connsiteY3" fmla="*/ 813912 h 1410685"/>
                    <a:gd name="connsiteX4" fmla="*/ 853914 w 1697000"/>
                    <a:gd name="connsiteY4" fmla="*/ 1410685 h 1410685"/>
                    <a:gd name="connsiteX5" fmla="*/ 9605 w 1697000"/>
                    <a:gd name="connsiteY5" fmla="*/ 724140 h 1410685"/>
                    <a:gd name="connsiteX6" fmla="*/ 0 w 1697000"/>
                    <a:gd name="connsiteY6" fmla="*/ 682850 h 1410685"/>
                    <a:gd name="connsiteX7" fmla="*/ 28504 w 1697000"/>
                    <a:gd name="connsiteY7" fmla="*/ 596773 h 1410685"/>
                    <a:gd name="connsiteX8" fmla="*/ 843085 w 1697000"/>
                    <a:gd name="connsiteY8" fmla="*/ 0 h 1410685"/>
                    <a:gd name="connsiteX0" fmla="*/ 833480 w 1687395"/>
                    <a:gd name="connsiteY0" fmla="*/ 0 h 1410685"/>
                    <a:gd name="connsiteX1" fmla="*/ 1677789 w 1687395"/>
                    <a:gd name="connsiteY1" fmla="*/ 686545 h 1410685"/>
                    <a:gd name="connsiteX2" fmla="*/ 1687395 w 1687395"/>
                    <a:gd name="connsiteY2" fmla="*/ 727835 h 1410685"/>
                    <a:gd name="connsiteX3" fmla="*/ 1658890 w 1687395"/>
                    <a:gd name="connsiteY3" fmla="*/ 813912 h 1410685"/>
                    <a:gd name="connsiteX4" fmla="*/ 844309 w 1687395"/>
                    <a:gd name="connsiteY4" fmla="*/ 1410685 h 1410685"/>
                    <a:gd name="connsiteX5" fmla="*/ 0 w 1687395"/>
                    <a:gd name="connsiteY5" fmla="*/ 724140 h 1410685"/>
                    <a:gd name="connsiteX6" fmla="*/ 61325 w 1687395"/>
                    <a:gd name="connsiteY6" fmla="*/ 788581 h 1410685"/>
                    <a:gd name="connsiteX7" fmla="*/ 18899 w 1687395"/>
                    <a:gd name="connsiteY7" fmla="*/ 596773 h 1410685"/>
                    <a:gd name="connsiteX8" fmla="*/ 833480 w 1687395"/>
                    <a:gd name="connsiteY8" fmla="*/ 0 h 1410685"/>
                    <a:gd name="connsiteX0" fmla="*/ 833480 w 1687395"/>
                    <a:gd name="connsiteY0" fmla="*/ 0 h 1410685"/>
                    <a:gd name="connsiteX1" fmla="*/ 1677789 w 1687395"/>
                    <a:gd name="connsiteY1" fmla="*/ 686545 h 1410685"/>
                    <a:gd name="connsiteX2" fmla="*/ 1687395 w 1687395"/>
                    <a:gd name="connsiteY2" fmla="*/ 727835 h 1410685"/>
                    <a:gd name="connsiteX3" fmla="*/ 1658890 w 1687395"/>
                    <a:gd name="connsiteY3" fmla="*/ 813912 h 1410685"/>
                    <a:gd name="connsiteX4" fmla="*/ 844309 w 1687395"/>
                    <a:gd name="connsiteY4" fmla="*/ 1410685 h 1410685"/>
                    <a:gd name="connsiteX5" fmla="*/ 0 w 1687395"/>
                    <a:gd name="connsiteY5" fmla="*/ 724140 h 1410685"/>
                    <a:gd name="connsiteX6" fmla="*/ 18899 w 1687395"/>
                    <a:gd name="connsiteY6" fmla="*/ 596773 h 1410685"/>
                    <a:gd name="connsiteX7" fmla="*/ 833480 w 1687395"/>
                    <a:gd name="connsiteY7" fmla="*/ 0 h 1410685"/>
                    <a:gd name="connsiteX0" fmla="*/ 814581 w 1668496"/>
                    <a:gd name="connsiteY0" fmla="*/ 0 h 1413817"/>
                    <a:gd name="connsiteX1" fmla="*/ 1658890 w 1668496"/>
                    <a:gd name="connsiteY1" fmla="*/ 686545 h 1413817"/>
                    <a:gd name="connsiteX2" fmla="*/ 1668496 w 1668496"/>
                    <a:gd name="connsiteY2" fmla="*/ 727835 h 1413817"/>
                    <a:gd name="connsiteX3" fmla="*/ 1639991 w 1668496"/>
                    <a:gd name="connsiteY3" fmla="*/ 813912 h 1413817"/>
                    <a:gd name="connsiteX4" fmla="*/ 825410 w 1668496"/>
                    <a:gd name="connsiteY4" fmla="*/ 1410685 h 1413817"/>
                    <a:gd name="connsiteX5" fmla="*/ 0 w 1668496"/>
                    <a:gd name="connsiteY5" fmla="*/ 596773 h 1413817"/>
                    <a:gd name="connsiteX6" fmla="*/ 814581 w 1668496"/>
                    <a:gd name="connsiteY6" fmla="*/ 0 h 1413817"/>
                    <a:gd name="connsiteX0" fmla="*/ 708186 w 1562101"/>
                    <a:gd name="connsiteY0" fmla="*/ 0 h 1410703"/>
                    <a:gd name="connsiteX1" fmla="*/ 1552495 w 1562101"/>
                    <a:gd name="connsiteY1" fmla="*/ 686545 h 1410703"/>
                    <a:gd name="connsiteX2" fmla="*/ 1562101 w 1562101"/>
                    <a:gd name="connsiteY2" fmla="*/ 727835 h 1410703"/>
                    <a:gd name="connsiteX3" fmla="*/ 1533596 w 1562101"/>
                    <a:gd name="connsiteY3" fmla="*/ 813912 h 1410703"/>
                    <a:gd name="connsiteX4" fmla="*/ 719015 w 1562101"/>
                    <a:gd name="connsiteY4" fmla="*/ 1410685 h 1410703"/>
                    <a:gd name="connsiteX5" fmla="*/ 0 w 1562101"/>
                    <a:gd name="connsiteY5" fmla="*/ 831732 h 1410703"/>
                    <a:gd name="connsiteX6" fmla="*/ 708186 w 1562101"/>
                    <a:gd name="connsiteY6" fmla="*/ 0 h 1410703"/>
                    <a:gd name="connsiteX0" fmla="*/ 757914 w 1611829"/>
                    <a:gd name="connsiteY0" fmla="*/ 0 h 1410703"/>
                    <a:gd name="connsiteX1" fmla="*/ 1602223 w 1611829"/>
                    <a:gd name="connsiteY1" fmla="*/ 686545 h 1410703"/>
                    <a:gd name="connsiteX2" fmla="*/ 1611829 w 1611829"/>
                    <a:gd name="connsiteY2" fmla="*/ 727835 h 1410703"/>
                    <a:gd name="connsiteX3" fmla="*/ 1583324 w 1611829"/>
                    <a:gd name="connsiteY3" fmla="*/ 813912 h 1410703"/>
                    <a:gd name="connsiteX4" fmla="*/ 768743 w 1611829"/>
                    <a:gd name="connsiteY4" fmla="*/ 1410685 h 1410703"/>
                    <a:gd name="connsiteX5" fmla="*/ 49728 w 1611829"/>
                    <a:gd name="connsiteY5" fmla="*/ 831732 h 1410703"/>
                    <a:gd name="connsiteX6" fmla="*/ 757914 w 1611829"/>
                    <a:gd name="connsiteY6" fmla="*/ 0 h 1410703"/>
                    <a:gd name="connsiteX0" fmla="*/ 757914 w 1611829"/>
                    <a:gd name="connsiteY0" fmla="*/ 0 h 1410703"/>
                    <a:gd name="connsiteX1" fmla="*/ 1602223 w 1611829"/>
                    <a:gd name="connsiteY1" fmla="*/ 686545 h 1410703"/>
                    <a:gd name="connsiteX2" fmla="*/ 1611829 w 1611829"/>
                    <a:gd name="connsiteY2" fmla="*/ 727835 h 1410703"/>
                    <a:gd name="connsiteX3" fmla="*/ 768743 w 1611829"/>
                    <a:gd name="connsiteY3" fmla="*/ 1410685 h 1410703"/>
                    <a:gd name="connsiteX4" fmla="*/ 49728 w 1611829"/>
                    <a:gd name="connsiteY4" fmla="*/ 831732 h 1410703"/>
                    <a:gd name="connsiteX5" fmla="*/ 757914 w 1611829"/>
                    <a:gd name="connsiteY5" fmla="*/ 0 h 1410703"/>
                    <a:gd name="connsiteX0" fmla="*/ 757914 w 1602223"/>
                    <a:gd name="connsiteY0" fmla="*/ 0 h 1410703"/>
                    <a:gd name="connsiteX1" fmla="*/ 1602223 w 1602223"/>
                    <a:gd name="connsiteY1" fmla="*/ 686545 h 1410703"/>
                    <a:gd name="connsiteX2" fmla="*/ 768743 w 1602223"/>
                    <a:gd name="connsiteY2" fmla="*/ 1410685 h 1410703"/>
                    <a:gd name="connsiteX3" fmla="*/ 49728 w 1602223"/>
                    <a:gd name="connsiteY3" fmla="*/ 831732 h 1410703"/>
                    <a:gd name="connsiteX4" fmla="*/ 757914 w 1602223"/>
                    <a:gd name="connsiteY4" fmla="*/ 0 h 1410703"/>
                    <a:gd name="connsiteX0" fmla="*/ 757914 w 1602223"/>
                    <a:gd name="connsiteY0" fmla="*/ 0 h 1410703"/>
                    <a:gd name="connsiteX1" fmla="*/ 1602223 w 1602223"/>
                    <a:gd name="connsiteY1" fmla="*/ 686545 h 1410703"/>
                    <a:gd name="connsiteX2" fmla="*/ 768743 w 1602223"/>
                    <a:gd name="connsiteY2" fmla="*/ 1410685 h 1410703"/>
                    <a:gd name="connsiteX3" fmla="*/ 49728 w 1602223"/>
                    <a:gd name="connsiteY3" fmla="*/ 831732 h 1410703"/>
                    <a:gd name="connsiteX4" fmla="*/ 757914 w 1602223"/>
                    <a:gd name="connsiteY4" fmla="*/ 0 h 1410703"/>
                    <a:gd name="connsiteX0" fmla="*/ 757914 w 1602223"/>
                    <a:gd name="connsiteY0" fmla="*/ 0 h 1411098"/>
                    <a:gd name="connsiteX1" fmla="*/ 1602223 w 1602223"/>
                    <a:gd name="connsiteY1" fmla="*/ 686545 h 1411098"/>
                    <a:gd name="connsiteX2" fmla="*/ 768743 w 1602223"/>
                    <a:gd name="connsiteY2" fmla="*/ 1410685 h 1411098"/>
                    <a:gd name="connsiteX3" fmla="*/ 49728 w 1602223"/>
                    <a:gd name="connsiteY3" fmla="*/ 831732 h 1411098"/>
                    <a:gd name="connsiteX4" fmla="*/ 757914 w 1602223"/>
                    <a:gd name="connsiteY4" fmla="*/ 0 h 1411098"/>
                    <a:gd name="connsiteX0" fmla="*/ 757914 w 1495828"/>
                    <a:gd name="connsiteY0" fmla="*/ 0 h 1412605"/>
                    <a:gd name="connsiteX1" fmla="*/ 1495828 w 1495828"/>
                    <a:gd name="connsiteY1" fmla="*/ 639553 h 1412605"/>
                    <a:gd name="connsiteX2" fmla="*/ 768743 w 1495828"/>
                    <a:gd name="connsiteY2" fmla="*/ 1410685 h 1412605"/>
                    <a:gd name="connsiteX3" fmla="*/ 49728 w 1495828"/>
                    <a:gd name="connsiteY3" fmla="*/ 831732 h 1412605"/>
                    <a:gd name="connsiteX4" fmla="*/ 757914 w 1495828"/>
                    <a:gd name="connsiteY4" fmla="*/ 0 h 1412605"/>
                    <a:gd name="connsiteX0" fmla="*/ 757914 w 1496484"/>
                    <a:gd name="connsiteY0" fmla="*/ 0 h 1412605"/>
                    <a:gd name="connsiteX1" fmla="*/ 1495828 w 1496484"/>
                    <a:gd name="connsiteY1" fmla="*/ 639553 h 1412605"/>
                    <a:gd name="connsiteX2" fmla="*/ 768743 w 1496484"/>
                    <a:gd name="connsiteY2" fmla="*/ 1410685 h 1412605"/>
                    <a:gd name="connsiteX3" fmla="*/ 49728 w 1496484"/>
                    <a:gd name="connsiteY3" fmla="*/ 831732 h 1412605"/>
                    <a:gd name="connsiteX4" fmla="*/ 757914 w 1496484"/>
                    <a:gd name="connsiteY4" fmla="*/ 0 h 1412605"/>
                    <a:gd name="connsiteX0" fmla="*/ 757914 w 1496484"/>
                    <a:gd name="connsiteY0" fmla="*/ 0 h 1412605"/>
                    <a:gd name="connsiteX1" fmla="*/ 1495828 w 1496484"/>
                    <a:gd name="connsiteY1" fmla="*/ 639553 h 1412605"/>
                    <a:gd name="connsiteX2" fmla="*/ 768743 w 1496484"/>
                    <a:gd name="connsiteY2" fmla="*/ 1410685 h 1412605"/>
                    <a:gd name="connsiteX3" fmla="*/ 49728 w 1496484"/>
                    <a:gd name="connsiteY3" fmla="*/ 831732 h 1412605"/>
                    <a:gd name="connsiteX4" fmla="*/ 757914 w 1496484"/>
                    <a:gd name="connsiteY4" fmla="*/ 0 h 1412605"/>
                    <a:gd name="connsiteX0" fmla="*/ 757914 w 1496484"/>
                    <a:gd name="connsiteY0" fmla="*/ 0 h 1413307"/>
                    <a:gd name="connsiteX1" fmla="*/ 1495828 w 1496484"/>
                    <a:gd name="connsiteY1" fmla="*/ 604309 h 1413307"/>
                    <a:gd name="connsiteX2" fmla="*/ 768743 w 1496484"/>
                    <a:gd name="connsiteY2" fmla="*/ 1410685 h 1413307"/>
                    <a:gd name="connsiteX3" fmla="*/ 49728 w 1496484"/>
                    <a:gd name="connsiteY3" fmla="*/ 831732 h 1413307"/>
                    <a:gd name="connsiteX4" fmla="*/ 757914 w 1496484"/>
                    <a:gd name="connsiteY4" fmla="*/ 0 h 1413307"/>
                    <a:gd name="connsiteX0" fmla="*/ 757914 w 1496484"/>
                    <a:gd name="connsiteY0" fmla="*/ 0 h 1413307"/>
                    <a:gd name="connsiteX1" fmla="*/ 1495828 w 1496484"/>
                    <a:gd name="connsiteY1" fmla="*/ 604309 h 1413307"/>
                    <a:gd name="connsiteX2" fmla="*/ 768743 w 1496484"/>
                    <a:gd name="connsiteY2" fmla="*/ 1410685 h 1413307"/>
                    <a:gd name="connsiteX3" fmla="*/ 49728 w 1496484"/>
                    <a:gd name="connsiteY3" fmla="*/ 831732 h 1413307"/>
                    <a:gd name="connsiteX4" fmla="*/ 757914 w 1496484"/>
                    <a:gd name="connsiteY4" fmla="*/ 0 h 1413307"/>
                    <a:gd name="connsiteX0" fmla="*/ 757914 w 1496484"/>
                    <a:gd name="connsiteY0" fmla="*/ 0 h 1410895"/>
                    <a:gd name="connsiteX1" fmla="*/ 1495828 w 1496484"/>
                    <a:gd name="connsiteY1" fmla="*/ 604309 h 1410895"/>
                    <a:gd name="connsiteX2" fmla="*/ 768743 w 1496484"/>
                    <a:gd name="connsiteY2" fmla="*/ 1410685 h 1410895"/>
                    <a:gd name="connsiteX3" fmla="*/ 49728 w 1496484"/>
                    <a:gd name="connsiteY3" fmla="*/ 831732 h 1410895"/>
                    <a:gd name="connsiteX4" fmla="*/ 757914 w 1496484"/>
                    <a:gd name="connsiteY4" fmla="*/ 0 h 1410895"/>
                    <a:gd name="connsiteX0" fmla="*/ 757914 w 1496484"/>
                    <a:gd name="connsiteY0" fmla="*/ 0 h 1414415"/>
                    <a:gd name="connsiteX1" fmla="*/ 1495828 w 1496484"/>
                    <a:gd name="connsiteY1" fmla="*/ 604309 h 1414415"/>
                    <a:gd name="connsiteX2" fmla="*/ 768743 w 1496484"/>
                    <a:gd name="connsiteY2" fmla="*/ 1410685 h 1414415"/>
                    <a:gd name="connsiteX3" fmla="*/ 49728 w 1496484"/>
                    <a:gd name="connsiteY3" fmla="*/ 831732 h 1414415"/>
                    <a:gd name="connsiteX4" fmla="*/ 757914 w 1496484"/>
                    <a:gd name="connsiteY4" fmla="*/ 0 h 1414415"/>
                    <a:gd name="connsiteX0" fmla="*/ 757914 w 1496484"/>
                    <a:gd name="connsiteY0" fmla="*/ 0 h 1417393"/>
                    <a:gd name="connsiteX1" fmla="*/ 1495828 w 1496484"/>
                    <a:gd name="connsiteY1" fmla="*/ 604309 h 1417393"/>
                    <a:gd name="connsiteX2" fmla="*/ 768743 w 1496484"/>
                    <a:gd name="connsiteY2" fmla="*/ 1410685 h 1417393"/>
                    <a:gd name="connsiteX3" fmla="*/ 49728 w 1496484"/>
                    <a:gd name="connsiteY3" fmla="*/ 831732 h 1417393"/>
                    <a:gd name="connsiteX4" fmla="*/ 757914 w 1496484"/>
                    <a:gd name="connsiteY4" fmla="*/ 0 h 1417393"/>
                    <a:gd name="connsiteX0" fmla="*/ 757914 w 1496484"/>
                    <a:gd name="connsiteY0" fmla="*/ 0 h 1411394"/>
                    <a:gd name="connsiteX1" fmla="*/ 1495828 w 1496484"/>
                    <a:gd name="connsiteY1" fmla="*/ 604309 h 1411394"/>
                    <a:gd name="connsiteX2" fmla="*/ 768743 w 1496484"/>
                    <a:gd name="connsiteY2" fmla="*/ 1410685 h 1411394"/>
                    <a:gd name="connsiteX3" fmla="*/ 49728 w 1496484"/>
                    <a:gd name="connsiteY3" fmla="*/ 831732 h 1411394"/>
                    <a:gd name="connsiteX4" fmla="*/ 757914 w 1496484"/>
                    <a:gd name="connsiteY4" fmla="*/ 0 h 1411394"/>
                    <a:gd name="connsiteX0" fmla="*/ 757914 w 1496484"/>
                    <a:gd name="connsiteY0" fmla="*/ 0 h 1410762"/>
                    <a:gd name="connsiteX1" fmla="*/ 1495828 w 1496484"/>
                    <a:gd name="connsiteY1" fmla="*/ 604309 h 1410762"/>
                    <a:gd name="connsiteX2" fmla="*/ 768743 w 1496484"/>
                    <a:gd name="connsiteY2" fmla="*/ 1410685 h 1410762"/>
                    <a:gd name="connsiteX3" fmla="*/ 49728 w 1496484"/>
                    <a:gd name="connsiteY3" fmla="*/ 831732 h 1410762"/>
                    <a:gd name="connsiteX4" fmla="*/ 757914 w 1496484"/>
                    <a:gd name="connsiteY4" fmla="*/ 0 h 1410762"/>
                    <a:gd name="connsiteX0" fmla="*/ 753437 w 1496790"/>
                    <a:gd name="connsiteY0" fmla="*/ 0 h 1547849"/>
                    <a:gd name="connsiteX1" fmla="*/ 1496143 w 1496790"/>
                    <a:gd name="connsiteY1" fmla="*/ 741396 h 1547849"/>
                    <a:gd name="connsiteX2" fmla="*/ 769058 w 1496790"/>
                    <a:gd name="connsiteY2" fmla="*/ 1547772 h 1547849"/>
                    <a:gd name="connsiteX3" fmla="*/ 50043 w 1496790"/>
                    <a:gd name="connsiteY3" fmla="*/ 968819 h 1547849"/>
                    <a:gd name="connsiteX4" fmla="*/ 753437 w 1496790"/>
                    <a:gd name="connsiteY4" fmla="*/ 0 h 1547849"/>
                    <a:gd name="connsiteX0" fmla="*/ 740650 w 1484004"/>
                    <a:gd name="connsiteY0" fmla="*/ 25111 h 1572960"/>
                    <a:gd name="connsiteX1" fmla="*/ 1483356 w 1484004"/>
                    <a:gd name="connsiteY1" fmla="*/ 766507 h 1572960"/>
                    <a:gd name="connsiteX2" fmla="*/ 756271 w 1484004"/>
                    <a:gd name="connsiteY2" fmla="*/ 1572883 h 1572960"/>
                    <a:gd name="connsiteX3" fmla="*/ 37256 w 1484004"/>
                    <a:gd name="connsiteY3" fmla="*/ 993930 h 1572960"/>
                    <a:gd name="connsiteX4" fmla="*/ 169347 w 1484004"/>
                    <a:gd name="connsiteY4" fmla="*/ 250355 h 1572960"/>
                    <a:gd name="connsiteX5" fmla="*/ 740650 w 1484004"/>
                    <a:gd name="connsiteY5" fmla="*/ 25111 h 1572960"/>
                    <a:gd name="connsiteX0" fmla="*/ 782774 w 1526128"/>
                    <a:gd name="connsiteY0" fmla="*/ 22895 h 1570744"/>
                    <a:gd name="connsiteX1" fmla="*/ 1525480 w 1526128"/>
                    <a:gd name="connsiteY1" fmla="*/ 764291 h 1570744"/>
                    <a:gd name="connsiteX2" fmla="*/ 798395 w 1526128"/>
                    <a:gd name="connsiteY2" fmla="*/ 1570667 h 1570744"/>
                    <a:gd name="connsiteX3" fmla="*/ 79380 w 1526128"/>
                    <a:gd name="connsiteY3" fmla="*/ 991714 h 1570744"/>
                    <a:gd name="connsiteX4" fmla="*/ 82080 w 1526128"/>
                    <a:gd name="connsiteY4" fmla="*/ 270987 h 1570744"/>
                    <a:gd name="connsiteX5" fmla="*/ 782774 w 1526128"/>
                    <a:gd name="connsiteY5" fmla="*/ 22895 h 1570744"/>
                    <a:gd name="connsiteX0" fmla="*/ 821112 w 1526200"/>
                    <a:gd name="connsiteY0" fmla="*/ 20182 h 1602302"/>
                    <a:gd name="connsiteX1" fmla="*/ 1525480 w 1526200"/>
                    <a:gd name="connsiteY1" fmla="*/ 795849 h 1602302"/>
                    <a:gd name="connsiteX2" fmla="*/ 798395 w 1526200"/>
                    <a:gd name="connsiteY2" fmla="*/ 1602225 h 1602302"/>
                    <a:gd name="connsiteX3" fmla="*/ 79380 w 1526200"/>
                    <a:gd name="connsiteY3" fmla="*/ 1023272 h 1602302"/>
                    <a:gd name="connsiteX4" fmla="*/ 82080 w 1526200"/>
                    <a:gd name="connsiteY4" fmla="*/ 302545 h 1602302"/>
                    <a:gd name="connsiteX5" fmla="*/ 821112 w 1526200"/>
                    <a:gd name="connsiteY5" fmla="*/ 20182 h 1602302"/>
                    <a:gd name="connsiteX0" fmla="*/ 821112 w 1526200"/>
                    <a:gd name="connsiteY0" fmla="*/ 209 h 1582329"/>
                    <a:gd name="connsiteX1" fmla="*/ 1525480 w 1526200"/>
                    <a:gd name="connsiteY1" fmla="*/ 775876 h 1582329"/>
                    <a:gd name="connsiteX2" fmla="*/ 798395 w 1526200"/>
                    <a:gd name="connsiteY2" fmla="*/ 1582252 h 1582329"/>
                    <a:gd name="connsiteX3" fmla="*/ 79380 w 1526200"/>
                    <a:gd name="connsiteY3" fmla="*/ 1003299 h 1582329"/>
                    <a:gd name="connsiteX4" fmla="*/ 82080 w 1526200"/>
                    <a:gd name="connsiteY4" fmla="*/ 282572 h 1582329"/>
                    <a:gd name="connsiteX5" fmla="*/ 821112 w 1526200"/>
                    <a:gd name="connsiteY5" fmla="*/ 209 h 1582329"/>
                    <a:gd name="connsiteX0" fmla="*/ 795066 w 1500154"/>
                    <a:gd name="connsiteY0" fmla="*/ 344 h 1582464"/>
                    <a:gd name="connsiteX1" fmla="*/ 1499434 w 1500154"/>
                    <a:gd name="connsiteY1" fmla="*/ 776011 h 1582464"/>
                    <a:gd name="connsiteX2" fmla="*/ 772349 w 1500154"/>
                    <a:gd name="connsiteY2" fmla="*/ 1582387 h 1582464"/>
                    <a:gd name="connsiteX3" fmla="*/ 53334 w 1500154"/>
                    <a:gd name="connsiteY3" fmla="*/ 1003434 h 1582464"/>
                    <a:gd name="connsiteX4" fmla="*/ 118333 w 1500154"/>
                    <a:gd name="connsiteY4" fmla="*/ 229395 h 1582464"/>
                    <a:gd name="connsiteX5" fmla="*/ 795066 w 1500154"/>
                    <a:gd name="connsiteY5" fmla="*/ 344 h 1582464"/>
                    <a:gd name="connsiteX0" fmla="*/ 795066 w 1524087"/>
                    <a:gd name="connsiteY0" fmla="*/ 344 h 1582464"/>
                    <a:gd name="connsiteX1" fmla="*/ 1302016 w 1524087"/>
                    <a:gd name="connsiteY1" fmla="*/ 229396 h 1582464"/>
                    <a:gd name="connsiteX2" fmla="*/ 1499434 w 1524087"/>
                    <a:gd name="connsiteY2" fmla="*/ 776011 h 1582464"/>
                    <a:gd name="connsiteX3" fmla="*/ 772349 w 1524087"/>
                    <a:gd name="connsiteY3" fmla="*/ 1582387 h 1582464"/>
                    <a:gd name="connsiteX4" fmla="*/ 53334 w 1524087"/>
                    <a:gd name="connsiteY4" fmla="*/ 1003434 h 1582464"/>
                    <a:gd name="connsiteX5" fmla="*/ 118333 w 1524087"/>
                    <a:gd name="connsiteY5" fmla="*/ 229395 h 1582464"/>
                    <a:gd name="connsiteX6" fmla="*/ 795066 w 1524087"/>
                    <a:gd name="connsiteY6" fmla="*/ 344 h 1582464"/>
                    <a:gd name="connsiteX0" fmla="*/ 795066 w 1535587"/>
                    <a:gd name="connsiteY0" fmla="*/ 344 h 1582464"/>
                    <a:gd name="connsiteX1" fmla="*/ 1383484 w 1535587"/>
                    <a:gd name="connsiteY1" fmla="*/ 183701 h 1582464"/>
                    <a:gd name="connsiteX2" fmla="*/ 1499434 w 1535587"/>
                    <a:gd name="connsiteY2" fmla="*/ 776011 h 1582464"/>
                    <a:gd name="connsiteX3" fmla="*/ 772349 w 1535587"/>
                    <a:gd name="connsiteY3" fmla="*/ 1582387 h 1582464"/>
                    <a:gd name="connsiteX4" fmla="*/ 53334 w 1535587"/>
                    <a:gd name="connsiteY4" fmla="*/ 1003434 h 1582464"/>
                    <a:gd name="connsiteX5" fmla="*/ 118333 w 1535587"/>
                    <a:gd name="connsiteY5" fmla="*/ 229395 h 1582464"/>
                    <a:gd name="connsiteX6" fmla="*/ 795066 w 1535587"/>
                    <a:gd name="connsiteY6" fmla="*/ 344 h 1582464"/>
                    <a:gd name="connsiteX0" fmla="*/ 795066 w 1524729"/>
                    <a:gd name="connsiteY0" fmla="*/ 344 h 1582464"/>
                    <a:gd name="connsiteX1" fmla="*/ 1383484 w 1524729"/>
                    <a:gd name="connsiteY1" fmla="*/ 183701 h 1582464"/>
                    <a:gd name="connsiteX2" fmla="*/ 1499434 w 1524729"/>
                    <a:gd name="connsiteY2" fmla="*/ 776011 h 1582464"/>
                    <a:gd name="connsiteX3" fmla="*/ 772349 w 1524729"/>
                    <a:gd name="connsiteY3" fmla="*/ 1582387 h 1582464"/>
                    <a:gd name="connsiteX4" fmla="*/ 53334 w 1524729"/>
                    <a:gd name="connsiteY4" fmla="*/ 1003434 h 1582464"/>
                    <a:gd name="connsiteX5" fmla="*/ 118333 w 1524729"/>
                    <a:gd name="connsiteY5" fmla="*/ 229395 h 1582464"/>
                    <a:gd name="connsiteX6" fmla="*/ 795066 w 1524729"/>
                    <a:gd name="connsiteY6" fmla="*/ 344 h 1582464"/>
                    <a:gd name="connsiteX0" fmla="*/ 837347 w 1567010"/>
                    <a:gd name="connsiteY0" fmla="*/ 344 h 1582468"/>
                    <a:gd name="connsiteX1" fmla="*/ 1425765 w 1567010"/>
                    <a:gd name="connsiteY1" fmla="*/ 183701 h 1582468"/>
                    <a:gd name="connsiteX2" fmla="*/ 1541715 w 1567010"/>
                    <a:gd name="connsiteY2" fmla="*/ 776011 h 1582468"/>
                    <a:gd name="connsiteX3" fmla="*/ 814630 w 1567010"/>
                    <a:gd name="connsiteY3" fmla="*/ 1582387 h 1582468"/>
                    <a:gd name="connsiteX4" fmla="*/ 39229 w 1567010"/>
                    <a:gd name="connsiteY4" fmla="*/ 1022473 h 1582468"/>
                    <a:gd name="connsiteX5" fmla="*/ 160614 w 1567010"/>
                    <a:gd name="connsiteY5" fmla="*/ 229395 h 1582468"/>
                    <a:gd name="connsiteX6" fmla="*/ 837347 w 1567010"/>
                    <a:gd name="connsiteY6" fmla="*/ 344 h 1582468"/>
                    <a:gd name="connsiteX0" fmla="*/ 837347 w 1580838"/>
                    <a:gd name="connsiteY0" fmla="*/ 344 h 1582468"/>
                    <a:gd name="connsiteX1" fmla="*/ 1425765 w 1580838"/>
                    <a:gd name="connsiteY1" fmla="*/ 183701 h 1582468"/>
                    <a:gd name="connsiteX2" fmla="*/ 1557094 w 1580838"/>
                    <a:gd name="connsiteY2" fmla="*/ 783627 h 1582468"/>
                    <a:gd name="connsiteX3" fmla="*/ 814630 w 1580838"/>
                    <a:gd name="connsiteY3" fmla="*/ 1582387 h 1582468"/>
                    <a:gd name="connsiteX4" fmla="*/ 39229 w 1580838"/>
                    <a:gd name="connsiteY4" fmla="*/ 1022473 h 1582468"/>
                    <a:gd name="connsiteX5" fmla="*/ 160614 w 1580838"/>
                    <a:gd name="connsiteY5" fmla="*/ 229395 h 1582468"/>
                    <a:gd name="connsiteX6" fmla="*/ 837347 w 1580838"/>
                    <a:gd name="connsiteY6" fmla="*/ 344 h 1582468"/>
                    <a:gd name="connsiteX0" fmla="*/ 837347 w 1562173"/>
                    <a:gd name="connsiteY0" fmla="*/ 344 h 1582468"/>
                    <a:gd name="connsiteX1" fmla="*/ 1425765 w 1562173"/>
                    <a:gd name="connsiteY1" fmla="*/ 183701 h 1582468"/>
                    <a:gd name="connsiteX2" fmla="*/ 1557094 w 1562173"/>
                    <a:gd name="connsiteY2" fmla="*/ 783627 h 1582468"/>
                    <a:gd name="connsiteX3" fmla="*/ 814630 w 1562173"/>
                    <a:gd name="connsiteY3" fmla="*/ 1582387 h 1582468"/>
                    <a:gd name="connsiteX4" fmla="*/ 39229 w 1562173"/>
                    <a:gd name="connsiteY4" fmla="*/ 1022473 h 1582468"/>
                    <a:gd name="connsiteX5" fmla="*/ 160614 w 1562173"/>
                    <a:gd name="connsiteY5" fmla="*/ 229395 h 1582468"/>
                    <a:gd name="connsiteX6" fmla="*/ 837347 w 1562173"/>
                    <a:gd name="connsiteY6" fmla="*/ 344 h 1582468"/>
                    <a:gd name="connsiteX0" fmla="*/ 805867 w 1530693"/>
                    <a:gd name="connsiteY0" fmla="*/ 344 h 1582455"/>
                    <a:gd name="connsiteX1" fmla="*/ 1394285 w 1530693"/>
                    <a:gd name="connsiteY1" fmla="*/ 183701 h 1582455"/>
                    <a:gd name="connsiteX2" fmla="*/ 1525614 w 1530693"/>
                    <a:gd name="connsiteY2" fmla="*/ 783627 h 1582455"/>
                    <a:gd name="connsiteX3" fmla="*/ 783150 w 1530693"/>
                    <a:gd name="connsiteY3" fmla="*/ 1582387 h 1582455"/>
                    <a:gd name="connsiteX4" fmla="*/ 48758 w 1530693"/>
                    <a:gd name="connsiteY4" fmla="*/ 957737 h 1582455"/>
                    <a:gd name="connsiteX5" fmla="*/ 129134 w 1530693"/>
                    <a:gd name="connsiteY5" fmla="*/ 229395 h 1582455"/>
                    <a:gd name="connsiteX6" fmla="*/ 805867 w 1530693"/>
                    <a:gd name="connsiteY6" fmla="*/ 344 h 158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0693" h="1582455">
                      <a:moveTo>
                        <a:pt x="805867" y="344"/>
                      </a:moveTo>
                      <a:cubicBezTo>
                        <a:pt x="1003147" y="344"/>
                        <a:pt x="1276891" y="54423"/>
                        <a:pt x="1394285" y="183701"/>
                      </a:cubicBezTo>
                      <a:cubicBezTo>
                        <a:pt x="1430212" y="312979"/>
                        <a:pt x="1557505" y="520049"/>
                        <a:pt x="1525614" y="783627"/>
                      </a:cubicBezTo>
                      <a:cubicBezTo>
                        <a:pt x="1544445" y="1426653"/>
                        <a:pt x="1037150" y="1577194"/>
                        <a:pt x="783150" y="1582387"/>
                      </a:cubicBezTo>
                      <a:cubicBezTo>
                        <a:pt x="487520" y="1588431"/>
                        <a:pt x="50563" y="1192851"/>
                        <a:pt x="48758" y="957737"/>
                      </a:cubicBezTo>
                      <a:cubicBezTo>
                        <a:pt x="-49063" y="737316"/>
                        <a:pt x="11902" y="390865"/>
                        <a:pt x="129134" y="229395"/>
                      </a:cubicBezTo>
                      <a:cubicBezTo>
                        <a:pt x="246366" y="67925"/>
                        <a:pt x="443098" y="-5714"/>
                        <a:pt x="805867" y="344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4" name="Lekerekített téglalap 263"/>
                <p:cNvSpPr/>
                <p:nvPr/>
              </p:nvSpPr>
              <p:spPr>
                <a:xfrm>
                  <a:off x="1641045" y="1260857"/>
                  <a:ext cx="1270024" cy="13270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5" name="Szabadkézi sokszög 264"/>
                <p:cNvSpPr/>
                <p:nvPr/>
              </p:nvSpPr>
              <p:spPr>
                <a:xfrm>
                  <a:off x="2130163" y="2402514"/>
                  <a:ext cx="338521" cy="137397"/>
                </a:xfrm>
                <a:custGeom>
                  <a:avLst/>
                  <a:gdLst>
                    <a:gd name="connsiteX0" fmla="*/ 647862 w 1295725"/>
                    <a:gd name="connsiteY0" fmla="*/ 0 h 619415"/>
                    <a:gd name="connsiteX1" fmla="*/ 1292734 w 1295725"/>
                    <a:gd name="connsiteY1" fmla="*/ 251969 h 619415"/>
                    <a:gd name="connsiteX2" fmla="*/ 1295725 w 1295725"/>
                    <a:gd name="connsiteY2" fmla="*/ 256018 h 619415"/>
                    <a:gd name="connsiteX3" fmla="*/ 1292734 w 1295725"/>
                    <a:gd name="connsiteY3" fmla="*/ 261765 h 619415"/>
                    <a:gd name="connsiteX4" fmla="*/ 647862 w 1295725"/>
                    <a:gd name="connsiteY4" fmla="*/ 619415 h 619415"/>
                    <a:gd name="connsiteX5" fmla="*/ 2990 w 1295725"/>
                    <a:gd name="connsiteY5" fmla="*/ 261765 h 619415"/>
                    <a:gd name="connsiteX6" fmla="*/ 0 w 1295725"/>
                    <a:gd name="connsiteY6" fmla="*/ 256018 h 619415"/>
                    <a:gd name="connsiteX7" fmla="*/ 2990 w 1295725"/>
                    <a:gd name="connsiteY7" fmla="*/ 251969 h 619415"/>
                    <a:gd name="connsiteX8" fmla="*/ 647862 w 1295725"/>
                    <a:gd name="connsiteY8" fmla="*/ 0 h 619415"/>
                    <a:gd name="connsiteX0" fmla="*/ 634232 w 1295725"/>
                    <a:gd name="connsiteY0" fmla="*/ 569 h 503032"/>
                    <a:gd name="connsiteX1" fmla="*/ 1292734 w 1295725"/>
                    <a:gd name="connsiteY1" fmla="*/ 135586 h 503032"/>
                    <a:gd name="connsiteX2" fmla="*/ 1295725 w 1295725"/>
                    <a:gd name="connsiteY2" fmla="*/ 139635 h 503032"/>
                    <a:gd name="connsiteX3" fmla="*/ 1292734 w 1295725"/>
                    <a:gd name="connsiteY3" fmla="*/ 145382 h 503032"/>
                    <a:gd name="connsiteX4" fmla="*/ 647862 w 1295725"/>
                    <a:gd name="connsiteY4" fmla="*/ 503032 h 503032"/>
                    <a:gd name="connsiteX5" fmla="*/ 2990 w 1295725"/>
                    <a:gd name="connsiteY5" fmla="*/ 145382 h 503032"/>
                    <a:gd name="connsiteX6" fmla="*/ 0 w 1295725"/>
                    <a:gd name="connsiteY6" fmla="*/ 139635 h 503032"/>
                    <a:gd name="connsiteX7" fmla="*/ 2990 w 1295725"/>
                    <a:gd name="connsiteY7" fmla="*/ 135586 h 503032"/>
                    <a:gd name="connsiteX8" fmla="*/ 634232 w 1295725"/>
                    <a:gd name="connsiteY8" fmla="*/ 569 h 503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5725" h="503032">
                      <a:moveTo>
                        <a:pt x="634232" y="569"/>
                      </a:moveTo>
                      <a:cubicBezTo>
                        <a:pt x="902673" y="569"/>
                        <a:pt x="1152978" y="-16434"/>
                        <a:pt x="1292734" y="135586"/>
                      </a:cubicBezTo>
                      <a:lnTo>
                        <a:pt x="1295725" y="139635"/>
                      </a:lnTo>
                      <a:lnTo>
                        <a:pt x="1292734" y="145382"/>
                      </a:lnTo>
                      <a:cubicBezTo>
                        <a:pt x="1152978" y="361162"/>
                        <a:pt x="916303" y="503032"/>
                        <a:pt x="647862" y="503032"/>
                      </a:cubicBezTo>
                      <a:cubicBezTo>
                        <a:pt x="379421" y="503032"/>
                        <a:pt x="142746" y="361162"/>
                        <a:pt x="2990" y="145382"/>
                      </a:cubicBezTo>
                      <a:lnTo>
                        <a:pt x="0" y="139635"/>
                      </a:lnTo>
                      <a:lnTo>
                        <a:pt x="2990" y="135586"/>
                      </a:lnTo>
                      <a:cubicBezTo>
                        <a:pt x="142746" y="-16434"/>
                        <a:pt x="365791" y="569"/>
                        <a:pt x="634232" y="569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66" name="Csoportba foglalás 265"/>
                <p:cNvGrpSpPr/>
                <p:nvPr/>
              </p:nvGrpSpPr>
              <p:grpSpPr>
                <a:xfrm>
                  <a:off x="2516792" y="1635665"/>
                  <a:ext cx="296087" cy="239120"/>
                  <a:chOff x="4292673" y="3204429"/>
                  <a:chExt cx="414861" cy="415607"/>
                </a:xfrm>
              </p:grpSpPr>
              <p:sp>
                <p:nvSpPr>
                  <p:cNvPr id="287" name="Szabadkézi sokszög 286"/>
                  <p:cNvSpPr/>
                  <p:nvPr/>
                </p:nvSpPr>
                <p:spPr>
                  <a:xfrm>
                    <a:off x="4654779" y="3557771"/>
                    <a:ext cx="52729" cy="4073"/>
                  </a:xfrm>
                  <a:custGeom>
                    <a:avLst/>
                    <a:gdLst>
                      <a:gd name="connsiteX0" fmla="*/ 104871 w 104871"/>
                      <a:gd name="connsiteY0" fmla="*/ 0 h 9808"/>
                      <a:gd name="connsiteX1" fmla="*/ 12591 w 104871"/>
                      <a:gd name="connsiteY1" fmla="*/ 6906 h 9808"/>
                      <a:gd name="connsiteX2" fmla="*/ 0 w 104871"/>
                      <a:gd name="connsiteY2" fmla="*/ 9808 h 9808"/>
                      <a:gd name="connsiteX3" fmla="*/ 104871 w 104871"/>
                      <a:gd name="connsiteY3" fmla="*/ 0 h 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871" h="9808">
                        <a:moveTo>
                          <a:pt x="104871" y="0"/>
                        </a:moveTo>
                        <a:lnTo>
                          <a:pt x="12591" y="6906"/>
                        </a:lnTo>
                        <a:lnTo>
                          <a:pt x="0" y="9808"/>
                        </a:lnTo>
                        <a:lnTo>
                          <a:pt x="104871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8" name="Szabadkézi sokszög 287"/>
                  <p:cNvSpPr/>
                  <p:nvPr/>
                </p:nvSpPr>
                <p:spPr>
                  <a:xfrm>
                    <a:off x="4639276" y="3561844"/>
                    <a:ext cx="15504" cy="2951"/>
                  </a:xfrm>
                  <a:custGeom>
                    <a:avLst/>
                    <a:gdLst>
                      <a:gd name="connsiteX0" fmla="*/ 30834 w 30834"/>
                      <a:gd name="connsiteY0" fmla="*/ 0 h 7106"/>
                      <a:gd name="connsiteX1" fmla="*/ 21261 w 30834"/>
                      <a:gd name="connsiteY1" fmla="*/ 895 h 7106"/>
                      <a:gd name="connsiteX2" fmla="*/ 0 w 30834"/>
                      <a:gd name="connsiteY2" fmla="*/ 7106 h 7106"/>
                      <a:gd name="connsiteX3" fmla="*/ 30834 w 30834"/>
                      <a:gd name="connsiteY3" fmla="*/ 0 h 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834" h="7106">
                        <a:moveTo>
                          <a:pt x="30834" y="0"/>
                        </a:moveTo>
                        <a:lnTo>
                          <a:pt x="21261" y="895"/>
                        </a:lnTo>
                        <a:lnTo>
                          <a:pt x="0" y="7106"/>
                        </a:lnTo>
                        <a:lnTo>
                          <a:pt x="30834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9" name="Szabadkézi sokszög 288"/>
                  <p:cNvSpPr/>
                  <p:nvPr/>
                </p:nvSpPr>
                <p:spPr>
                  <a:xfrm>
                    <a:off x="4605970" y="3564794"/>
                    <a:ext cx="33306" cy="8035"/>
                  </a:xfrm>
                  <a:custGeom>
                    <a:avLst/>
                    <a:gdLst>
                      <a:gd name="connsiteX0" fmla="*/ 66242 w 66242"/>
                      <a:gd name="connsiteY0" fmla="*/ 0 h 19349"/>
                      <a:gd name="connsiteX1" fmla="*/ 23671 w 66242"/>
                      <a:gd name="connsiteY1" fmla="*/ 9810 h 19349"/>
                      <a:gd name="connsiteX2" fmla="*/ 0 w 66242"/>
                      <a:gd name="connsiteY2" fmla="*/ 19349 h 19349"/>
                      <a:gd name="connsiteX3" fmla="*/ 66242 w 66242"/>
                      <a:gd name="connsiteY3" fmla="*/ 0 h 19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42" h="19349">
                        <a:moveTo>
                          <a:pt x="66242" y="0"/>
                        </a:moveTo>
                        <a:lnTo>
                          <a:pt x="23671" y="9810"/>
                        </a:lnTo>
                        <a:lnTo>
                          <a:pt x="0" y="19349"/>
                        </a:lnTo>
                        <a:lnTo>
                          <a:pt x="66242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0" name="Szabadkézi sokszög 289"/>
                  <p:cNvSpPr/>
                  <p:nvPr/>
                </p:nvSpPr>
                <p:spPr>
                  <a:xfrm>
                    <a:off x="4590411" y="3572829"/>
                    <a:ext cx="15558" cy="5178"/>
                  </a:xfrm>
                  <a:custGeom>
                    <a:avLst/>
                    <a:gdLst>
                      <a:gd name="connsiteX0" fmla="*/ 30943 w 30943"/>
                      <a:gd name="connsiteY0" fmla="*/ 0 h 12469"/>
                      <a:gd name="connsiteX1" fmla="*/ 14568 w 30943"/>
                      <a:gd name="connsiteY1" fmla="*/ 4783 h 12469"/>
                      <a:gd name="connsiteX2" fmla="*/ 0 w 30943"/>
                      <a:gd name="connsiteY2" fmla="*/ 12469 h 12469"/>
                      <a:gd name="connsiteX3" fmla="*/ 30943 w 30943"/>
                      <a:gd name="connsiteY3" fmla="*/ 0 h 1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43" h="12469">
                        <a:moveTo>
                          <a:pt x="30943" y="0"/>
                        </a:moveTo>
                        <a:lnTo>
                          <a:pt x="14568" y="4783"/>
                        </a:lnTo>
                        <a:lnTo>
                          <a:pt x="0" y="12469"/>
                        </a:lnTo>
                        <a:lnTo>
                          <a:pt x="309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1" name="Szabadkézi sokszög 290"/>
                  <p:cNvSpPr/>
                  <p:nvPr/>
                </p:nvSpPr>
                <p:spPr>
                  <a:xfrm>
                    <a:off x="4561630" y="3578007"/>
                    <a:ext cx="28782" cy="12541"/>
                  </a:xfrm>
                  <a:custGeom>
                    <a:avLst/>
                    <a:gdLst>
                      <a:gd name="connsiteX0" fmla="*/ 57243 w 57243"/>
                      <a:gd name="connsiteY0" fmla="*/ 0 h 30201"/>
                      <a:gd name="connsiteX1" fmla="*/ 34038 w 57243"/>
                      <a:gd name="connsiteY1" fmla="*/ 9351 h 30201"/>
                      <a:gd name="connsiteX2" fmla="*/ 0 w 57243"/>
                      <a:gd name="connsiteY2" fmla="*/ 30201 h 30201"/>
                      <a:gd name="connsiteX3" fmla="*/ 57243 w 57243"/>
                      <a:gd name="connsiteY3" fmla="*/ 0 h 30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43" h="30201">
                        <a:moveTo>
                          <a:pt x="57243" y="0"/>
                        </a:moveTo>
                        <a:lnTo>
                          <a:pt x="34038" y="9351"/>
                        </a:lnTo>
                        <a:lnTo>
                          <a:pt x="0" y="30201"/>
                        </a:lnTo>
                        <a:lnTo>
                          <a:pt x="572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2" name="Szabadkézi sokszög 291"/>
                  <p:cNvSpPr/>
                  <p:nvPr/>
                </p:nvSpPr>
                <p:spPr>
                  <a:xfrm>
                    <a:off x="4549538" y="3590546"/>
                    <a:ext cx="12092" cy="6118"/>
                  </a:xfrm>
                  <a:custGeom>
                    <a:avLst/>
                    <a:gdLst>
                      <a:gd name="connsiteX0" fmla="*/ 24050 w 24050"/>
                      <a:gd name="connsiteY0" fmla="*/ 0 h 14732"/>
                      <a:gd name="connsiteX1" fmla="*/ 6197 w 24050"/>
                      <a:gd name="connsiteY1" fmla="*/ 9419 h 14732"/>
                      <a:gd name="connsiteX2" fmla="*/ 0 w 24050"/>
                      <a:gd name="connsiteY2" fmla="*/ 14732 h 14732"/>
                      <a:gd name="connsiteX3" fmla="*/ 24050 w 24050"/>
                      <a:gd name="connsiteY3" fmla="*/ 0 h 14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0" h="14732">
                        <a:moveTo>
                          <a:pt x="24050" y="0"/>
                        </a:moveTo>
                        <a:lnTo>
                          <a:pt x="6197" y="9419"/>
                        </a:lnTo>
                        <a:lnTo>
                          <a:pt x="0" y="14732"/>
                        </a:lnTo>
                        <a:lnTo>
                          <a:pt x="24050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3" name="Szabadkézi sokszög 292"/>
                  <p:cNvSpPr/>
                  <p:nvPr/>
                </p:nvSpPr>
                <p:spPr>
                  <a:xfrm>
                    <a:off x="4516526" y="3596664"/>
                    <a:ext cx="33012" cy="23372"/>
                  </a:xfrm>
                  <a:custGeom>
                    <a:avLst/>
                    <a:gdLst>
                      <a:gd name="connsiteX0" fmla="*/ 65655 w 65655"/>
                      <a:gd name="connsiteY0" fmla="*/ 0 h 56286"/>
                      <a:gd name="connsiteX1" fmla="*/ 55941 w 65655"/>
                      <a:gd name="connsiteY1" fmla="*/ 5950 h 56286"/>
                      <a:gd name="connsiteX2" fmla="*/ 0 w 65655"/>
                      <a:gd name="connsiteY2" fmla="*/ 56286 h 56286"/>
                      <a:gd name="connsiteX3" fmla="*/ 65655 w 65655"/>
                      <a:gd name="connsiteY3" fmla="*/ 0 h 56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655" h="56286">
                        <a:moveTo>
                          <a:pt x="65655" y="0"/>
                        </a:moveTo>
                        <a:lnTo>
                          <a:pt x="55941" y="5950"/>
                        </a:lnTo>
                        <a:lnTo>
                          <a:pt x="0" y="56286"/>
                        </a:lnTo>
                        <a:lnTo>
                          <a:pt x="65655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4" name="Ellipszis 293"/>
                  <p:cNvSpPr/>
                  <p:nvPr/>
                </p:nvSpPr>
                <p:spPr>
                  <a:xfrm flipH="1">
                    <a:off x="4292673" y="3268394"/>
                    <a:ext cx="413943" cy="269322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5" name="Ellipszis 294"/>
                  <p:cNvSpPr/>
                  <p:nvPr/>
                </p:nvSpPr>
                <p:spPr>
                  <a:xfrm flipH="1">
                    <a:off x="4301092" y="3224713"/>
                    <a:ext cx="397107" cy="269322"/>
                  </a:xfrm>
                  <a:prstGeom prst="ellipse">
                    <a:avLst/>
                  </a:prstGeom>
                  <a:solidFill>
                    <a:srgbClr val="F4914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6" name="Ellipszis 295"/>
                  <p:cNvSpPr/>
                  <p:nvPr/>
                </p:nvSpPr>
                <p:spPr>
                  <a:xfrm rot="16200000" flipH="1">
                    <a:off x="4385756" y="3147252"/>
                    <a:ext cx="234585" cy="397107"/>
                  </a:xfrm>
                  <a:prstGeom prst="ellipse">
                    <a:avLst/>
                  </a:prstGeom>
                  <a:solidFill>
                    <a:schemeClr val="accent5">
                      <a:lumMod val="20000"/>
                      <a:lumOff val="8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7" name="Ellipszis 296"/>
                  <p:cNvSpPr/>
                  <p:nvPr/>
                </p:nvSpPr>
                <p:spPr>
                  <a:xfrm rot="5400000" flipH="1">
                    <a:off x="4403940" y="3255313"/>
                    <a:ext cx="191199" cy="259022"/>
                  </a:xfrm>
                  <a:prstGeom prst="ellipse">
                    <a:avLst/>
                  </a:prstGeom>
                  <a:gradFill flip="none" rotWithShape="1">
                    <a:gsLst>
                      <a:gs pos="55000">
                        <a:schemeClr val="accent2">
                          <a:lumMod val="50000"/>
                        </a:schemeClr>
                      </a:gs>
                      <a:gs pos="31000">
                        <a:schemeClr val="accent2">
                          <a:lumMod val="75000"/>
                        </a:schemeClr>
                      </a:gs>
                      <a:gs pos="0">
                        <a:schemeClr val="tx1"/>
                      </a:gs>
                      <a:gs pos="16000">
                        <a:schemeClr val="tx1"/>
                      </a:gs>
                      <a:gs pos="88000">
                        <a:srgbClr val="00B050"/>
                      </a:gs>
                      <a:gs pos="78000">
                        <a:schemeClr val="accent2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8" name="Ellipszis 297"/>
                  <p:cNvSpPr/>
                  <p:nvPr/>
                </p:nvSpPr>
                <p:spPr>
                  <a:xfrm flipH="1">
                    <a:off x="4361137" y="3344830"/>
                    <a:ext cx="30252" cy="39737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9" name="Szabadkézi sokszög 298"/>
                  <p:cNvSpPr/>
                  <p:nvPr/>
                </p:nvSpPr>
                <p:spPr>
                  <a:xfrm rot="16200000" flipH="1">
                    <a:off x="4433167" y="3133236"/>
                    <a:ext cx="139764" cy="397107"/>
                  </a:xfrm>
                  <a:custGeom>
                    <a:avLst/>
                    <a:gdLst>
                      <a:gd name="connsiteX0" fmla="*/ 409807 w 488321"/>
                      <a:gd name="connsiteY0" fmla="*/ 0 h 813392"/>
                      <a:gd name="connsiteX1" fmla="*/ 488321 w 488321"/>
                      <a:gd name="connsiteY1" fmla="*/ 7856 h 813392"/>
                      <a:gd name="connsiteX2" fmla="*/ 484236 w 488321"/>
                      <a:gd name="connsiteY2" fmla="*/ 8264 h 813392"/>
                      <a:gd name="connsiteX3" fmla="*/ 157019 w 488321"/>
                      <a:gd name="connsiteY3" fmla="*/ 406697 h 813392"/>
                      <a:gd name="connsiteX4" fmla="*/ 484236 w 488321"/>
                      <a:gd name="connsiteY4" fmla="*/ 805130 h 813392"/>
                      <a:gd name="connsiteX5" fmla="*/ 488312 w 488321"/>
                      <a:gd name="connsiteY5" fmla="*/ 805538 h 813392"/>
                      <a:gd name="connsiteX6" fmla="*/ 409807 w 488321"/>
                      <a:gd name="connsiteY6" fmla="*/ 813392 h 813392"/>
                      <a:gd name="connsiteX7" fmla="*/ 0 w 488321"/>
                      <a:gd name="connsiteY7" fmla="*/ 406696 h 813392"/>
                      <a:gd name="connsiteX8" fmla="*/ 409807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409807" y="0"/>
                        </a:moveTo>
                        <a:lnTo>
                          <a:pt x="488321" y="7856"/>
                        </a:lnTo>
                        <a:lnTo>
                          <a:pt x="484236" y="8264"/>
                        </a:lnTo>
                        <a:cubicBezTo>
                          <a:pt x="297494" y="46187"/>
                          <a:pt x="157019" y="210162"/>
                          <a:pt x="157019" y="406697"/>
                        </a:cubicBezTo>
                        <a:cubicBezTo>
                          <a:pt x="157019" y="603233"/>
                          <a:pt x="297494" y="767208"/>
                          <a:pt x="484236" y="805130"/>
                        </a:cubicBezTo>
                        <a:lnTo>
                          <a:pt x="488312" y="805538"/>
                        </a:lnTo>
                        <a:lnTo>
                          <a:pt x="409807" y="813392"/>
                        </a:lnTo>
                        <a:cubicBezTo>
                          <a:pt x="183477" y="813392"/>
                          <a:pt x="0" y="631308"/>
                          <a:pt x="0" y="406696"/>
                        </a:cubicBezTo>
                        <a:cubicBezTo>
                          <a:pt x="0" y="182084"/>
                          <a:pt x="183477" y="0"/>
                          <a:pt x="409807" y="0"/>
                        </a:cubicBezTo>
                        <a:close/>
                      </a:path>
                    </a:pathLst>
                  </a:custGeom>
                  <a:solidFill>
                    <a:srgbClr val="F4B183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00" name="Szabadkézi sokszög 299"/>
                  <p:cNvSpPr/>
                  <p:nvPr/>
                </p:nvSpPr>
                <p:spPr>
                  <a:xfrm rot="5400000" flipH="1">
                    <a:off x="4401662" y="3101328"/>
                    <a:ext cx="202772" cy="408973"/>
                  </a:xfrm>
                  <a:custGeom>
                    <a:avLst/>
                    <a:gdLst>
                      <a:gd name="connsiteX0" fmla="*/ 78514 w 488321"/>
                      <a:gd name="connsiteY0" fmla="*/ 0 h 813392"/>
                      <a:gd name="connsiteX1" fmla="*/ 488321 w 488321"/>
                      <a:gd name="connsiteY1" fmla="*/ 406696 h 813392"/>
                      <a:gd name="connsiteX2" fmla="*/ 78514 w 488321"/>
                      <a:gd name="connsiteY2" fmla="*/ 813392 h 813392"/>
                      <a:gd name="connsiteX3" fmla="*/ 0 w 488321"/>
                      <a:gd name="connsiteY3" fmla="*/ 805537 h 813392"/>
                      <a:gd name="connsiteX4" fmla="*/ 4085 w 488321"/>
                      <a:gd name="connsiteY4" fmla="*/ 805128 h 813392"/>
                      <a:gd name="connsiteX5" fmla="*/ 331302 w 488321"/>
                      <a:gd name="connsiteY5" fmla="*/ 406695 h 813392"/>
                      <a:gd name="connsiteX6" fmla="*/ 4085 w 488321"/>
                      <a:gd name="connsiteY6" fmla="*/ 8262 h 813392"/>
                      <a:gd name="connsiteX7" fmla="*/ 9 w 488321"/>
                      <a:gd name="connsiteY7" fmla="*/ 7855 h 813392"/>
                      <a:gd name="connsiteX8" fmla="*/ 78514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78514" y="0"/>
                        </a:moveTo>
                        <a:cubicBezTo>
                          <a:pt x="304844" y="0"/>
                          <a:pt x="488321" y="182084"/>
                          <a:pt x="488321" y="406696"/>
                        </a:cubicBezTo>
                        <a:cubicBezTo>
                          <a:pt x="488321" y="631308"/>
                          <a:pt x="304844" y="813392"/>
                          <a:pt x="78514" y="813392"/>
                        </a:cubicBezTo>
                        <a:lnTo>
                          <a:pt x="0" y="805537"/>
                        </a:lnTo>
                        <a:lnTo>
                          <a:pt x="4085" y="805128"/>
                        </a:lnTo>
                        <a:cubicBezTo>
                          <a:pt x="190827" y="767206"/>
                          <a:pt x="331302" y="603231"/>
                          <a:pt x="331302" y="406695"/>
                        </a:cubicBezTo>
                        <a:cubicBezTo>
                          <a:pt x="331302" y="210160"/>
                          <a:pt x="190827" y="46185"/>
                          <a:pt x="4085" y="8262"/>
                        </a:cubicBezTo>
                        <a:lnTo>
                          <a:pt x="9" y="7855"/>
                        </a:lnTo>
                        <a:lnTo>
                          <a:pt x="78514" y="0"/>
                        </a:lnTo>
                        <a:close/>
                      </a:path>
                    </a:pathLst>
                  </a:custGeom>
                  <a:solidFill>
                    <a:srgbClr val="F7973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01" name="Ellipszis 300"/>
                  <p:cNvSpPr/>
                  <p:nvPr/>
                </p:nvSpPr>
                <p:spPr>
                  <a:xfrm flipH="1">
                    <a:off x="4427921" y="3374539"/>
                    <a:ext cx="36202" cy="3887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7" name="Szabadkézi sokszög 266"/>
                <p:cNvSpPr/>
                <p:nvPr/>
              </p:nvSpPr>
              <p:spPr>
                <a:xfrm rot="5340000">
                  <a:off x="1922410" y="1676788"/>
                  <a:ext cx="692738" cy="1306916"/>
                </a:xfrm>
                <a:custGeom>
                  <a:avLst/>
                  <a:gdLst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1297434 h 2224902"/>
                    <a:gd name="connsiteX19" fmla="*/ 342269 w 1133902"/>
                    <a:gd name="connsiteY19" fmla="*/ 1194959 h 2224902"/>
                    <a:gd name="connsiteX20" fmla="*/ 342269 w 1133902"/>
                    <a:gd name="connsiteY20" fmla="*/ 991465 h 2224902"/>
                    <a:gd name="connsiteX21" fmla="*/ 381436 w 1133902"/>
                    <a:gd name="connsiteY21" fmla="*/ 888991 h 2224902"/>
                    <a:gd name="connsiteX22" fmla="*/ 404258 w 1133902"/>
                    <a:gd name="connsiteY22" fmla="*/ 872315 h 2224902"/>
                    <a:gd name="connsiteX23" fmla="*/ 409543 w 1133902"/>
                    <a:gd name="connsiteY23" fmla="*/ 847292 h 2224902"/>
                    <a:gd name="connsiteX24" fmla="*/ 437442 w 1133902"/>
                    <a:gd name="connsiteY24" fmla="*/ 805299 h 2224902"/>
                    <a:gd name="connsiteX25" fmla="*/ 28674 w 1133902"/>
                    <a:gd name="connsiteY2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1297434 h 2224902"/>
                    <a:gd name="connsiteX19" fmla="*/ 342269 w 1133902"/>
                    <a:gd name="connsiteY19" fmla="*/ 1194959 h 2224902"/>
                    <a:gd name="connsiteX20" fmla="*/ 381436 w 1133902"/>
                    <a:gd name="connsiteY20" fmla="*/ 888991 h 2224902"/>
                    <a:gd name="connsiteX21" fmla="*/ 404258 w 1133902"/>
                    <a:gd name="connsiteY21" fmla="*/ 872315 h 2224902"/>
                    <a:gd name="connsiteX22" fmla="*/ 409543 w 1133902"/>
                    <a:gd name="connsiteY22" fmla="*/ 847292 h 2224902"/>
                    <a:gd name="connsiteX23" fmla="*/ 437442 w 1133902"/>
                    <a:gd name="connsiteY23" fmla="*/ 805299 h 2224902"/>
                    <a:gd name="connsiteX24" fmla="*/ 28674 w 1133902"/>
                    <a:gd name="connsiteY24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1297434 h 2224902"/>
                    <a:gd name="connsiteX19" fmla="*/ 381436 w 1133902"/>
                    <a:gd name="connsiteY19" fmla="*/ 888991 h 2224902"/>
                    <a:gd name="connsiteX20" fmla="*/ 404258 w 1133902"/>
                    <a:gd name="connsiteY20" fmla="*/ 872315 h 2224902"/>
                    <a:gd name="connsiteX21" fmla="*/ 409543 w 1133902"/>
                    <a:gd name="connsiteY21" fmla="*/ 847292 h 2224902"/>
                    <a:gd name="connsiteX22" fmla="*/ 437442 w 1133902"/>
                    <a:gd name="connsiteY22" fmla="*/ 805299 h 2224902"/>
                    <a:gd name="connsiteX23" fmla="*/ 28674 w 1133902"/>
                    <a:gd name="connsiteY23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888991 h 2224902"/>
                    <a:gd name="connsiteX19" fmla="*/ 404258 w 1133902"/>
                    <a:gd name="connsiteY19" fmla="*/ 872315 h 2224902"/>
                    <a:gd name="connsiteX20" fmla="*/ 409543 w 1133902"/>
                    <a:gd name="connsiteY20" fmla="*/ 847292 h 2224902"/>
                    <a:gd name="connsiteX21" fmla="*/ 437442 w 1133902"/>
                    <a:gd name="connsiteY21" fmla="*/ 805299 h 2224902"/>
                    <a:gd name="connsiteX22" fmla="*/ 28674 w 1133902"/>
                    <a:gd name="connsiteY22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888991 h 2224902"/>
                    <a:gd name="connsiteX19" fmla="*/ 404258 w 1133902"/>
                    <a:gd name="connsiteY19" fmla="*/ 872315 h 2224902"/>
                    <a:gd name="connsiteX20" fmla="*/ 437442 w 1133902"/>
                    <a:gd name="connsiteY20" fmla="*/ 805299 h 2224902"/>
                    <a:gd name="connsiteX21" fmla="*/ 28674 w 1133902"/>
                    <a:gd name="connsiteY21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888991 h 2224902"/>
                    <a:gd name="connsiteX19" fmla="*/ 437442 w 1133902"/>
                    <a:gd name="connsiteY19" fmla="*/ 805299 h 2224902"/>
                    <a:gd name="connsiteX20" fmla="*/ 28674 w 1133902"/>
                    <a:gd name="connsiteY20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437442 w 1133902"/>
                    <a:gd name="connsiteY18" fmla="*/ 805299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37442 w 1133902"/>
                    <a:gd name="connsiteY17" fmla="*/ 805299 h 2224902"/>
                    <a:gd name="connsiteX18" fmla="*/ 28674 w 1133902"/>
                    <a:gd name="connsiteY18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353140 w 1133902"/>
                    <a:gd name="connsiteY17" fmla="*/ 1074807 h 2224902"/>
                    <a:gd name="connsiteX18" fmla="*/ 437442 w 1133902"/>
                    <a:gd name="connsiteY18" fmla="*/ 805299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353140 w 1133902"/>
                    <a:gd name="connsiteY17" fmla="*/ 1074807 h 2224902"/>
                    <a:gd name="connsiteX18" fmla="*/ 437442 w 1133902"/>
                    <a:gd name="connsiteY18" fmla="*/ 805299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353140 w 1133902"/>
                    <a:gd name="connsiteY17" fmla="*/ 1074807 h 2224902"/>
                    <a:gd name="connsiteX18" fmla="*/ 570538 w 1133902"/>
                    <a:gd name="connsiteY18" fmla="*/ 665096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535413 w 1133902"/>
                    <a:gd name="connsiteY16" fmla="*/ 1571078 h 2224902"/>
                    <a:gd name="connsiteX17" fmla="*/ 353140 w 1133902"/>
                    <a:gd name="connsiteY17" fmla="*/ 1074807 h 2224902"/>
                    <a:gd name="connsiteX18" fmla="*/ 570538 w 1133902"/>
                    <a:gd name="connsiteY18" fmla="*/ 665096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35413 w 1133902"/>
                    <a:gd name="connsiteY16" fmla="*/ 1571078 h 2224902"/>
                    <a:gd name="connsiteX17" fmla="*/ 353140 w 1133902"/>
                    <a:gd name="connsiteY17" fmla="*/ 1074807 h 2224902"/>
                    <a:gd name="connsiteX18" fmla="*/ 570538 w 1133902"/>
                    <a:gd name="connsiteY18" fmla="*/ 665096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35413 w 1133902"/>
                    <a:gd name="connsiteY16" fmla="*/ 1571078 h 2224902"/>
                    <a:gd name="connsiteX17" fmla="*/ 353140 w 1133902"/>
                    <a:gd name="connsiteY17" fmla="*/ 1074807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353140 w 1133902"/>
                    <a:gd name="connsiteY17" fmla="*/ 1074807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74241 w 1133902"/>
                    <a:gd name="connsiteY17" fmla="*/ 836640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74241 w 1133902"/>
                    <a:gd name="connsiteY17" fmla="*/ 836640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61152 w 1133902"/>
                    <a:gd name="connsiteY17" fmla="*/ 805332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61152 w 1133902"/>
                    <a:gd name="connsiteY17" fmla="*/ 805332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761739 w 1133902"/>
                    <a:gd name="connsiteY9" fmla="*/ 1512408 h 2224902"/>
                    <a:gd name="connsiteX10" fmla="*/ 1084883 w 1133902"/>
                    <a:gd name="connsiteY10" fmla="*/ 1728257 h 2224902"/>
                    <a:gd name="connsiteX11" fmla="*/ 1082318 w 1133902"/>
                    <a:gd name="connsiteY11" fmla="*/ 1918177 h 2224902"/>
                    <a:gd name="connsiteX12" fmla="*/ 1071787 w 1133902"/>
                    <a:gd name="connsiteY12" fmla="*/ 1928591 h 2224902"/>
                    <a:gd name="connsiteX13" fmla="*/ 0 w 1133902"/>
                    <a:gd name="connsiteY13" fmla="*/ 2217799 h 2224902"/>
                    <a:gd name="connsiteX14" fmla="*/ 665295 w 1133902"/>
                    <a:gd name="connsiteY14" fmla="*/ 1821482 h 2224902"/>
                    <a:gd name="connsiteX15" fmla="*/ 456443 w 1133902"/>
                    <a:gd name="connsiteY15" fmla="*/ 1332156 h 2224902"/>
                    <a:gd name="connsiteX16" fmla="*/ 461152 w 1133902"/>
                    <a:gd name="connsiteY16" fmla="*/ 805332 h 2224902"/>
                    <a:gd name="connsiteX17" fmla="*/ 823818 w 1133902"/>
                    <a:gd name="connsiteY17" fmla="*/ 443852 h 2224902"/>
                    <a:gd name="connsiteX18" fmla="*/ 28674 w 1133902"/>
                    <a:gd name="connsiteY18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761739 w 1133902"/>
                    <a:gd name="connsiteY8" fmla="*/ 1512408 h 2224902"/>
                    <a:gd name="connsiteX9" fmla="*/ 1084883 w 1133902"/>
                    <a:gd name="connsiteY9" fmla="*/ 1728257 h 2224902"/>
                    <a:gd name="connsiteX10" fmla="*/ 1082318 w 1133902"/>
                    <a:gd name="connsiteY10" fmla="*/ 1918177 h 2224902"/>
                    <a:gd name="connsiteX11" fmla="*/ 1071787 w 1133902"/>
                    <a:gd name="connsiteY11" fmla="*/ 1928591 h 2224902"/>
                    <a:gd name="connsiteX12" fmla="*/ 0 w 1133902"/>
                    <a:gd name="connsiteY12" fmla="*/ 2217799 h 2224902"/>
                    <a:gd name="connsiteX13" fmla="*/ 665295 w 1133902"/>
                    <a:gd name="connsiteY13" fmla="*/ 1821482 h 2224902"/>
                    <a:gd name="connsiteX14" fmla="*/ 456443 w 1133902"/>
                    <a:gd name="connsiteY14" fmla="*/ 1332156 h 2224902"/>
                    <a:gd name="connsiteX15" fmla="*/ 461152 w 1133902"/>
                    <a:gd name="connsiteY15" fmla="*/ 805332 h 2224902"/>
                    <a:gd name="connsiteX16" fmla="*/ 823818 w 1133902"/>
                    <a:gd name="connsiteY16" fmla="*/ 443852 h 2224902"/>
                    <a:gd name="connsiteX17" fmla="*/ 28674 w 1133902"/>
                    <a:gd name="connsiteY17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543458 w 1133902"/>
                    <a:gd name="connsiteY7" fmla="*/ 1110446 h 2224902"/>
                    <a:gd name="connsiteX8" fmla="*/ 761739 w 1133902"/>
                    <a:gd name="connsiteY8" fmla="*/ 1512408 h 2224902"/>
                    <a:gd name="connsiteX9" fmla="*/ 1084883 w 1133902"/>
                    <a:gd name="connsiteY9" fmla="*/ 1728257 h 2224902"/>
                    <a:gd name="connsiteX10" fmla="*/ 1082318 w 1133902"/>
                    <a:gd name="connsiteY10" fmla="*/ 1918177 h 2224902"/>
                    <a:gd name="connsiteX11" fmla="*/ 1071787 w 1133902"/>
                    <a:gd name="connsiteY11" fmla="*/ 1928591 h 2224902"/>
                    <a:gd name="connsiteX12" fmla="*/ 0 w 1133902"/>
                    <a:gd name="connsiteY12" fmla="*/ 2217799 h 2224902"/>
                    <a:gd name="connsiteX13" fmla="*/ 665295 w 1133902"/>
                    <a:gd name="connsiteY13" fmla="*/ 1821482 h 2224902"/>
                    <a:gd name="connsiteX14" fmla="*/ 456443 w 1133902"/>
                    <a:gd name="connsiteY14" fmla="*/ 1332156 h 2224902"/>
                    <a:gd name="connsiteX15" fmla="*/ 461152 w 1133902"/>
                    <a:gd name="connsiteY15" fmla="*/ 805332 h 2224902"/>
                    <a:gd name="connsiteX16" fmla="*/ 823818 w 1133902"/>
                    <a:gd name="connsiteY16" fmla="*/ 443852 h 2224902"/>
                    <a:gd name="connsiteX17" fmla="*/ 28674 w 1133902"/>
                    <a:gd name="connsiteY17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543458 w 1133902"/>
                    <a:gd name="connsiteY6" fmla="*/ 1110446 h 2224902"/>
                    <a:gd name="connsiteX7" fmla="*/ 761739 w 1133902"/>
                    <a:gd name="connsiteY7" fmla="*/ 1512408 h 2224902"/>
                    <a:gd name="connsiteX8" fmla="*/ 1084883 w 1133902"/>
                    <a:gd name="connsiteY8" fmla="*/ 1728257 h 2224902"/>
                    <a:gd name="connsiteX9" fmla="*/ 1082318 w 1133902"/>
                    <a:gd name="connsiteY9" fmla="*/ 1918177 h 2224902"/>
                    <a:gd name="connsiteX10" fmla="*/ 1071787 w 1133902"/>
                    <a:gd name="connsiteY10" fmla="*/ 1928591 h 2224902"/>
                    <a:gd name="connsiteX11" fmla="*/ 0 w 1133902"/>
                    <a:gd name="connsiteY11" fmla="*/ 2217799 h 2224902"/>
                    <a:gd name="connsiteX12" fmla="*/ 665295 w 1133902"/>
                    <a:gd name="connsiteY12" fmla="*/ 1821482 h 2224902"/>
                    <a:gd name="connsiteX13" fmla="*/ 456443 w 1133902"/>
                    <a:gd name="connsiteY13" fmla="*/ 1332156 h 2224902"/>
                    <a:gd name="connsiteX14" fmla="*/ 461152 w 1133902"/>
                    <a:gd name="connsiteY14" fmla="*/ 805332 h 2224902"/>
                    <a:gd name="connsiteX15" fmla="*/ 823818 w 1133902"/>
                    <a:gd name="connsiteY15" fmla="*/ 443852 h 2224902"/>
                    <a:gd name="connsiteX16" fmla="*/ 28674 w 1133902"/>
                    <a:gd name="connsiteY16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43458 w 1133902"/>
                    <a:gd name="connsiteY5" fmla="*/ 1110446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37500 w 1133902"/>
                    <a:gd name="connsiteY14" fmla="*/ 436364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37500 w 1133902"/>
                    <a:gd name="connsiteY14" fmla="*/ 436364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50980 w 1133902"/>
                    <a:gd name="connsiteY13" fmla="*/ 805129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50980 w 1133902"/>
                    <a:gd name="connsiteY13" fmla="*/ 805129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37034 w 1133902"/>
                    <a:gd name="connsiteY11" fmla="*/ 1787988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37034 w 1133902"/>
                    <a:gd name="connsiteY11" fmla="*/ 1787988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780093 w 1133902"/>
                    <a:gd name="connsiteY14" fmla="*/ 419695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83018 w 1133902"/>
                    <a:gd name="connsiteY11" fmla="*/ 1771387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780093 w 1133902"/>
                    <a:gd name="connsiteY14" fmla="*/ 419695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83018 w 1133902"/>
                    <a:gd name="connsiteY11" fmla="*/ 1771387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739286 w 1133902"/>
                    <a:gd name="connsiteY14" fmla="*/ 426642 h 2224902"/>
                    <a:gd name="connsiteX15" fmla="*/ 28674 w 1133902"/>
                    <a:gd name="connsiteY15" fmla="*/ 5494 h 2224902"/>
                    <a:gd name="connsiteX0" fmla="*/ 0 w 1105228"/>
                    <a:gd name="connsiteY0" fmla="*/ 5494 h 2144045"/>
                    <a:gd name="connsiteX1" fmla="*/ 1060429 w 1105228"/>
                    <a:gd name="connsiteY1" fmla="*/ 311021 h 2144045"/>
                    <a:gd name="connsiteX2" fmla="*/ 1070618 w 1105228"/>
                    <a:gd name="connsiteY2" fmla="*/ 320992 h 2144045"/>
                    <a:gd name="connsiteX3" fmla="*/ 1067403 w 1105228"/>
                    <a:gd name="connsiteY3" fmla="*/ 495876 h 2144045"/>
                    <a:gd name="connsiteX4" fmla="*/ 771966 w 1105228"/>
                    <a:gd name="connsiteY4" fmla="*/ 710494 h 2144045"/>
                    <a:gd name="connsiteX5" fmla="*/ 508713 w 1105228"/>
                    <a:gd name="connsiteY5" fmla="*/ 1063755 h 2144045"/>
                    <a:gd name="connsiteX6" fmla="*/ 760428 w 1105228"/>
                    <a:gd name="connsiteY6" fmla="*/ 1497432 h 2144045"/>
                    <a:gd name="connsiteX7" fmla="*/ 1056209 w 1105228"/>
                    <a:gd name="connsiteY7" fmla="*/ 1728257 h 2144045"/>
                    <a:gd name="connsiteX8" fmla="*/ 1053644 w 1105228"/>
                    <a:gd name="connsiteY8" fmla="*/ 1918177 h 2144045"/>
                    <a:gd name="connsiteX9" fmla="*/ 1043113 w 1105228"/>
                    <a:gd name="connsiteY9" fmla="*/ 1928591 h 2144045"/>
                    <a:gd name="connsiteX10" fmla="*/ 16126 w 1105228"/>
                    <a:gd name="connsiteY10" fmla="*/ 2134635 h 2144045"/>
                    <a:gd name="connsiteX11" fmla="*/ 654344 w 1105228"/>
                    <a:gd name="connsiteY11" fmla="*/ 1771387 h 2144045"/>
                    <a:gd name="connsiteX12" fmla="*/ 383511 w 1105228"/>
                    <a:gd name="connsiteY12" fmla="*/ 1342914 h 2144045"/>
                    <a:gd name="connsiteX13" fmla="*/ 412134 w 1105228"/>
                    <a:gd name="connsiteY13" fmla="*/ 804926 h 2144045"/>
                    <a:gd name="connsiteX14" fmla="*/ 710612 w 1105228"/>
                    <a:gd name="connsiteY14" fmla="*/ 426642 h 2144045"/>
                    <a:gd name="connsiteX15" fmla="*/ 0 w 1105228"/>
                    <a:gd name="connsiteY15" fmla="*/ 5494 h 2144045"/>
                    <a:gd name="connsiteX0" fmla="*/ 0 w 1119371"/>
                    <a:gd name="connsiteY0" fmla="*/ 6790 h 2079307"/>
                    <a:gd name="connsiteX1" fmla="*/ 1074572 w 1119371"/>
                    <a:gd name="connsiteY1" fmla="*/ 246283 h 2079307"/>
                    <a:gd name="connsiteX2" fmla="*/ 1084761 w 1119371"/>
                    <a:gd name="connsiteY2" fmla="*/ 256254 h 2079307"/>
                    <a:gd name="connsiteX3" fmla="*/ 1081546 w 1119371"/>
                    <a:gd name="connsiteY3" fmla="*/ 431138 h 2079307"/>
                    <a:gd name="connsiteX4" fmla="*/ 786109 w 1119371"/>
                    <a:gd name="connsiteY4" fmla="*/ 645756 h 2079307"/>
                    <a:gd name="connsiteX5" fmla="*/ 522856 w 1119371"/>
                    <a:gd name="connsiteY5" fmla="*/ 999017 h 2079307"/>
                    <a:gd name="connsiteX6" fmla="*/ 774571 w 1119371"/>
                    <a:gd name="connsiteY6" fmla="*/ 1432694 h 2079307"/>
                    <a:gd name="connsiteX7" fmla="*/ 1070352 w 1119371"/>
                    <a:gd name="connsiteY7" fmla="*/ 1663519 h 2079307"/>
                    <a:gd name="connsiteX8" fmla="*/ 1067787 w 1119371"/>
                    <a:gd name="connsiteY8" fmla="*/ 1853439 h 2079307"/>
                    <a:gd name="connsiteX9" fmla="*/ 1057256 w 1119371"/>
                    <a:gd name="connsiteY9" fmla="*/ 1863853 h 2079307"/>
                    <a:gd name="connsiteX10" fmla="*/ 30269 w 1119371"/>
                    <a:gd name="connsiteY10" fmla="*/ 2069897 h 2079307"/>
                    <a:gd name="connsiteX11" fmla="*/ 668487 w 1119371"/>
                    <a:gd name="connsiteY11" fmla="*/ 1706649 h 2079307"/>
                    <a:gd name="connsiteX12" fmla="*/ 397654 w 1119371"/>
                    <a:gd name="connsiteY12" fmla="*/ 1278176 h 2079307"/>
                    <a:gd name="connsiteX13" fmla="*/ 426277 w 1119371"/>
                    <a:gd name="connsiteY13" fmla="*/ 740188 h 2079307"/>
                    <a:gd name="connsiteX14" fmla="*/ 724755 w 1119371"/>
                    <a:gd name="connsiteY14" fmla="*/ 361904 h 2079307"/>
                    <a:gd name="connsiteX15" fmla="*/ 0 w 1119371"/>
                    <a:gd name="connsiteY15" fmla="*/ 6790 h 2079307"/>
                    <a:gd name="connsiteX0" fmla="*/ 0 w 1119371"/>
                    <a:gd name="connsiteY0" fmla="*/ 6790 h 2079307"/>
                    <a:gd name="connsiteX1" fmla="*/ 1074572 w 1119371"/>
                    <a:gd name="connsiteY1" fmla="*/ 246283 h 2079307"/>
                    <a:gd name="connsiteX2" fmla="*/ 1084761 w 1119371"/>
                    <a:gd name="connsiteY2" fmla="*/ 256254 h 2079307"/>
                    <a:gd name="connsiteX3" fmla="*/ 1081546 w 1119371"/>
                    <a:gd name="connsiteY3" fmla="*/ 431138 h 2079307"/>
                    <a:gd name="connsiteX4" fmla="*/ 786109 w 1119371"/>
                    <a:gd name="connsiteY4" fmla="*/ 645756 h 2079307"/>
                    <a:gd name="connsiteX5" fmla="*/ 522856 w 1119371"/>
                    <a:gd name="connsiteY5" fmla="*/ 999017 h 2079307"/>
                    <a:gd name="connsiteX6" fmla="*/ 774571 w 1119371"/>
                    <a:gd name="connsiteY6" fmla="*/ 1432694 h 2079307"/>
                    <a:gd name="connsiteX7" fmla="*/ 1070352 w 1119371"/>
                    <a:gd name="connsiteY7" fmla="*/ 1663519 h 2079307"/>
                    <a:gd name="connsiteX8" fmla="*/ 1067787 w 1119371"/>
                    <a:gd name="connsiteY8" fmla="*/ 1853439 h 2079307"/>
                    <a:gd name="connsiteX9" fmla="*/ 1057256 w 1119371"/>
                    <a:gd name="connsiteY9" fmla="*/ 1863853 h 2079307"/>
                    <a:gd name="connsiteX10" fmla="*/ 30269 w 1119371"/>
                    <a:gd name="connsiteY10" fmla="*/ 2069897 h 2079307"/>
                    <a:gd name="connsiteX11" fmla="*/ 668487 w 1119371"/>
                    <a:gd name="connsiteY11" fmla="*/ 1706649 h 2079307"/>
                    <a:gd name="connsiteX12" fmla="*/ 397654 w 1119371"/>
                    <a:gd name="connsiteY12" fmla="*/ 1278176 h 2079307"/>
                    <a:gd name="connsiteX13" fmla="*/ 426277 w 1119371"/>
                    <a:gd name="connsiteY13" fmla="*/ 740188 h 2079307"/>
                    <a:gd name="connsiteX14" fmla="*/ 651118 w 1119371"/>
                    <a:gd name="connsiteY14" fmla="*/ 356174 h 2079307"/>
                    <a:gd name="connsiteX15" fmla="*/ 0 w 1119371"/>
                    <a:gd name="connsiteY15" fmla="*/ 6790 h 2079307"/>
                    <a:gd name="connsiteX0" fmla="*/ 0 w 1119371"/>
                    <a:gd name="connsiteY0" fmla="*/ 6790 h 2079307"/>
                    <a:gd name="connsiteX1" fmla="*/ 1074572 w 1119371"/>
                    <a:gd name="connsiteY1" fmla="*/ 246283 h 2079307"/>
                    <a:gd name="connsiteX2" fmla="*/ 1084761 w 1119371"/>
                    <a:gd name="connsiteY2" fmla="*/ 256254 h 2079307"/>
                    <a:gd name="connsiteX3" fmla="*/ 1081546 w 1119371"/>
                    <a:gd name="connsiteY3" fmla="*/ 431138 h 2079307"/>
                    <a:gd name="connsiteX4" fmla="*/ 786109 w 1119371"/>
                    <a:gd name="connsiteY4" fmla="*/ 645756 h 2079307"/>
                    <a:gd name="connsiteX5" fmla="*/ 522856 w 1119371"/>
                    <a:gd name="connsiteY5" fmla="*/ 999017 h 2079307"/>
                    <a:gd name="connsiteX6" fmla="*/ 774571 w 1119371"/>
                    <a:gd name="connsiteY6" fmla="*/ 1432694 h 2079307"/>
                    <a:gd name="connsiteX7" fmla="*/ 1070352 w 1119371"/>
                    <a:gd name="connsiteY7" fmla="*/ 1663519 h 2079307"/>
                    <a:gd name="connsiteX8" fmla="*/ 1067787 w 1119371"/>
                    <a:gd name="connsiteY8" fmla="*/ 1853439 h 2079307"/>
                    <a:gd name="connsiteX9" fmla="*/ 1057256 w 1119371"/>
                    <a:gd name="connsiteY9" fmla="*/ 1863853 h 2079307"/>
                    <a:gd name="connsiteX10" fmla="*/ 30269 w 1119371"/>
                    <a:gd name="connsiteY10" fmla="*/ 2069897 h 2079307"/>
                    <a:gd name="connsiteX11" fmla="*/ 573243 w 1119371"/>
                    <a:gd name="connsiteY11" fmla="*/ 1696117 h 2079307"/>
                    <a:gd name="connsiteX12" fmla="*/ 397654 w 1119371"/>
                    <a:gd name="connsiteY12" fmla="*/ 1278176 h 2079307"/>
                    <a:gd name="connsiteX13" fmla="*/ 426277 w 1119371"/>
                    <a:gd name="connsiteY13" fmla="*/ 740188 h 2079307"/>
                    <a:gd name="connsiteX14" fmla="*/ 651118 w 1119371"/>
                    <a:gd name="connsiteY14" fmla="*/ 356174 h 2079307"/>
                    <a:gd name="connsiteX15" fmla="*/ 0 w 1119371"/>
                    <a:gd name="connsiteY15" fmla="*/ 6790 h 2079307"/>
                    <a:gd name="connsiteX0" fmla="*/ 69310 w 1089102"/>
                    <a:gd name="connsiteY0" fmla="*/ 7056 h 2068963"/>
                    <a:gd name="connsiteX1" fmla="*/ 1044303 w 1089102"/>
                    <a:gd name="connsiteY1" fmla="*/ 235939 h 2068963"/>
                    <a:gd name="connsiteX2" fmla="*/ 1054492 w 1089102"/>
                    <a:gd name="connsiteY2" fmla="*/ 245910 h 2068963"/>
                    <a:gd name="connsiteX3" fmla="*/ 1051277 w 1089102"/>
                    <a:gd name="connsiteY3" fmla="*/ 420794 h 2068963"/>
                    <a:gd name="connsiteX4" fmla="*/ 755840 w 1089102"/>
                    <a:gd name="connsiteY4" fmla="*/ 635412 h 2068963"/>
                    <a:gd name="connsiteX5" fmla="*/ 492587 w 1089102"/>
                    <a:gd name="connsiteY5" fmla="*/ 988673 h 2068963"/>
                    <a:gd name="connsiteX6" fmla="*/ 744302 w 1089102"/>
                    <a:gd name="connsiteY6" fmla="*/ 1422350 h 2068963"/>
                    <a:gd name="connsiteX7" fmla="*/ 1040083 w 1089102"/>
                    <a:gd name="connsiteY7" fmla="*/ 1653175 h 2068963"/>
                    <a:gd name="connsiteX8" fmla="*/ 1037518 w 1089102"/>
                    <a:gd name="connsiteY8" fmla="*/ 1843095 h 2068963"/>
                    <a:gd name="connsiteX9" fmla="*/ 1026987 w 1089102"/>
                    <a:gd name="connsiteY9" fmla="*/ 1853509 h 2068963"/>
                    <a:gd name="connsiteX10" fmla="*/ 0 w 1089102"/>
                    <a:gd name="connsiteY10" fmla="*/ 2059553 h 2068963"/>
                    <a:gd name="connsiteX11" fmla="*/ 542974 w 1089102"/>
                    <a:gd name="connsiteY11" fmla="*/ 1685773 h 2068963"/>
                    <a:gd name="connsiteX12" fmla="*/ 367385 w 1089102"/>
                    <a:gd name="connsiteY12" fmla="*/ 1267832 h 2068963"/>
                    <a:gd name="connsiteX13" fmla="*/ 396008 w 1089102"/>
                    <a:gd name="connsiteY13" fmla="*/ 729844 h 2068963"/>
                    <a:gd name="connsiteX14" fmla="*/ 620849 w 1089102"/>
                    <a:gd name="connsiteY14" fmla="*/ 345830 h 2068963"/>
                    <a:gd name="connsiteX15" fmla="*/ 69310 w 1089102"/>
                    <a:gd name="connsiteY15" fmla="*/ 7056 h 2068963"/>
                    <a:gd name="connsiteX0" fmla="*/ 0 w 1110699"/>
                    <a:gd name="connsiteY0" fmla="*/ 6792 h 2079153"/>
                    <a:gd name="connsiteX1" fmla="*/ 1065900 w 1110699"/>
                    <a:gd name="connsiteY1" fmla="*/ 246129 h 2079153"/>
                    <a:gd name="connsiteX2" fmla="*/ 1076089 w 1110699"/>
                    <a:gd name="connsiteY2" fmla="*/ 256100 h 2079153"/>
                    <a:gd name="connsiteX3" fmla="*/ 1072874 w 1110699"/>
                    <a:gd name="connsiteY3" fmla="*/ 430984 h 2079153"/>
                    <a:gd name="connsiteX4" fmla="*/ 777437 w 1110699"/>
                    <a:gd name="connsiteY4" fmla="*/ 645602 h 2079153"/>
                    <a:gd name="connsiteX5" fmla="*/ 514184 w 1110699"/>
                    <a:gd name="connsiteY5" fmla="*/ 998863 h 2079153"/>
                    <a:gd name="connsiteX6" fmla="*/ 765899 w 1110699"/>
                    <a:gd name="connsiteY6" fmla="*/ 1432540 h 2079153"/>
                    <a:gd name="connsiteX7" fmla="*/ 1061680 w 1110699"/>
                    <a:gd name="connsiteY7" fmla="*/ 1663365 h 2079153"/>
                    <a:gd name="connsiteX8" fmla="*/ 1059115 w 1110699"/>
                    <a:gd name="connsiteY8" fmla="*/ 1853285 h 2079153"/>
                    <a:gd name="connsiteX9" fmla="*/ 1048584 w 1110699"/>
                    <a:gd name="connsiteY9" fmla="*/ 1863699 h 2079153"/>
                    <a:gd name="connsiteX10" fmla="*/ 21597 w 1110699"/>
                    <a:gd name="connsiteY10" fmla="*/ 2069743 h 2079153"/>
                    <a:gd name="connsiteX11" fmla="*/ 564571 w 1110699"/>
                    <a:gd name="connsiteY11" fmla="*/ 1695963 h 2079153"/>
                    <a:gd name="connsiteX12" fmla="*/ 388982 w 1110699"/>
                    <a:gd name="connsiteY12" fmla="*/ 1278022 h 2079153"/>
                    <a:gd name="connsiteX13" fmla="*/ 417605 w 1110699"/>
                    <a:gd name="connsiteY13" fmla="*/ 740034 h 2079153"/>
                    <a:gd name="connsiteX14" fmla="*/ 642446 w 1110699"/>
                    <a:gd name="connsiteY14" fmla="*/ 356020 h 2079153"/>
                    <a:gd name="connsiteX15" fmla="*/ 0 w 1110699"/>
                    <a:gd name="connsiteY15" fmla="*/ 6792 h 2079153"/>
                    <a:gd name="connsiteX0" fmla="*/ 0 w 1110699"/>
                    <a:gd name="connsiteY0" fmla="*/ 6792 h 2069743"/>
                    <a:gd name="connsiteX1" fmla="*/ 1065900 w 1110699"/>
                    <a:gd name="connsiteY1" fmla="*/ 246129 h 2069743"/>
                    <a:gd name="connsiteX2" fmla="*/ 1076089 w 1110699"/>
                    <a:gd name="connsiteY2" fmla="*/ 256100 h 2069743"/>
                    <a:gd name="connsiteX3" fmla="*/ 1072874 w 1110699"/>
                    <a:gd name="connsiteY3" fmla="*/ 430984 h 2069743"/>
                    <a:gd name="connsiteX4" fmla="*/ 777437 w 1110699"/>
                    <a:gd name="connsiteY4" fmla="*/ 645602 h 2069743"/>
                    <a:gd name="connsiteX5" fmla="*/ 514184 w 1110699"/>
                    <a:gd name="connsiteY5" fmla="*/ 998863 h 2069743"/>
                    <a:gd name="connsiteX6" fmla="*/ 765899 w 1110699"/>
                    <a:gd name="connsiteY6" fmla="*/ 1432540 h 2069743"/>
                    <a:gd name="connsiteX7" fmla="*/ 1061680 w 1110699"/>
                    <a:gd name="connsiteY7" fmla="*/ 1663365 h 2069743"/>
                    <a:gd name="connsiteX8" fmla="*/ 1059115 w 1110699"/>
                    <a:gd name="connsiteY8" fmla="*/ 1853285 h 2069743"/>
                    <a:gd name="connsiteX9" fmla="*/ 21597 w 1110699"/>
                    <a:gd name="connsiteY9" fmla="*/ 2069743 h 2069743"/>
                    <a:gd name="connsiteX10" fmla="*/ 564571 w 1110699"/>
                    <a:gd name="connsiteY10" fmla="*/ 1695963 h 2069743"/>
                    <a:gd name="connsiteX11" fmla="*/ 388982 w 1110699"/>
                    <a:gd name="connsiteY11" fmla="*/ 1278022 h 2069743"/>
                    <a:gd name="connsiteX12" fmla="*/ 417605 w 1110699"/>
                    <a:gd name="connsiteY12" fmla="*/ 740034 h 2069743"/>
                    <a:gd name="connsiteX13" fmla="*/ 642446 w 1110699"/>
                    <a:gd name="connsiteY13" fmla="*/ 356020 h 2069743"/>
                    <a:gd name="connsiteX14" fmla="*/ 0 w 1110699"/>
                    <a:gd name="connsiteY14" fmla="*/ 6792 h 2069743"/>
                    <a:gd name="connsiteX0" fmla="*/ 0 w 1110699"/>
                    <a:gd name="connsiteY0" fmla="*/ 6792 h 2069831"/>
                    <a:gd name="connsiteX1" fmla="*/ 1065900 w 1110699"/>
                    <a:gd name="connsiteY1" fmla="*/ 246129 h 2069831"/>
                    <a:gd name="connsiteX2" fmla="*/ 1076089 w 1110699"/>
                    <a:gd name="connsiteY2" fmla="*/ 256100 h 2069831"/>
                    <a:gd name="connsiteX3" fmla="*/ 1072874 w 1110699"/>
                    <a:gd name="connsiteY3" fmla="*/ 430984 h 2069831"/>
                    <a:gd name="connsiteX4" fmla="*/ 777437 w 1110699"/>
                    <a:gd name="connsiteY4" fmla="*/ 645602 h 2069831"/>
                    <a:gd name="connsiteX5" fmla="*/ 514184 w 1110699"/>
                    <a:gd name="connsiteY5" fmla="*/ 998863 h 2069831"/>
                    <a:gd name="connsiteX6" fmla="*/ 765899 w 1110699"/>
                    <a:gd name="connsiteY6" fmla="*/ 1432540 h 2069831"/>
                    <a:gd name="connsiteX7" fmla="*/ 1061680 w 1110699"/>
                    <a:gd name="connsiteY7" fmla="*/ 1663365 h 2069831"/>
                    <a:gd name="connsiteX8" fmla="*/ 21597 w 1110699"/>
                    <a:gd name="connsiteY8" fmla="*/ 2069743 h 2069831"/>
                    <a:gd name="connsiteX9" fmla="*/ 564571 w 1110699"/>
                    <a:gd name="connsiteY9" fmla="*/ 1695963 h 2069831"/>
                    <a:gd name="connsiteX10" fmla="*/ 388982 w 1110699"/>
                    <a:gd name="connsiteY10" fmla="*/ 1278022 h 2069831"/>
                    <a:gd name="connsiteX11" fmla="*/ 417605 w 1110699"/>
                    <a:gd name="connsiteY11" fmla="*/ 740034 h 2069831"/>
                    <a:gd name="connsiteX12" fmla="*/ 642446 w 1110699"/>
                    <a:gd name="connsiteY12" fmla="*/ 356020 h 2069831"/>
                    <a:gd name="connsiteX13" fmla="*/ 0 w 1110699"/>
                    <a:gd name="connsiteY13" fmla="*/ 6792 h 2069831"/>
                    <a:gd name="connsiteX0" fmla="*/ 0 w 1110699"/>
                    <a:gd name="connsiteY0" fmla="*/ 6792 h 2105904"/>
                    <a:gd name="connsiteX1" fmla="*/ 1065900 w 1110699"/>
                    <a:gd name="connsiteY1" fmla="*/ 246129 h 2105904"/>
                    <a:gd name="connsiteX2" fmla="*/ 1076089 w 1110699"/>
                    <a:gd name="connsiteY2" fmla="*/ 256100 h 2105904"/>
                    <a:gd name="connsiteX3" fmla="*/ 1072874 w 1110699"/>
                    <a:gd name="connsiteY3" fmla="*/ 430984 h 2105904"/>
                    <a:gd name="connsiteX4" fmla="*/ 777437 w 1110699"/>
                    <a:gd name="connsiteY4" fmla="*/ 645602 h 2105904"/>
                    <a:gd name="connsiteX5" fmla="*/ 514184 w 1110699"/>
                    <a:gd name="connsiteY5" fmla="*/ 998863 h 2105904"/>
                    <a:gd name="connsiteX6" fmla="*/ 765899 w 1110699"/>
                    <a:gd name="connsiteY6" fmla="*/ 1432540 h 2105904"/>
                    <a:gd name="connsiteX7" fmla="*/ 1061680 w 1110699"/>
                    <a:gd name="connsiteY7" fmla="*/ 1663365 h 2105904"/>
                    <a:gd name="connsiteX8" fmla="*/ 596835 w 1110699"/>
                    <a:gd name="connsiteY8" fmla="*/ 2067169 h 2105904"/>
                    <a:gd name="connsiteX9" fmla="*/ 21597 w 1110699"/>
                    <a:gd name="connsiteY9" fmla="*/ 2069743 h 2105904"/>
                    <a:gd name="connsiteX10" fmla="*/ 564571 w 1110699"/>
                    <a:gd name="connsiteY10" fmla="*/ 1695963 h 2105904"/>
                    <a:gd name="connsiteX11" fmla="*/ 388982 w 1110699"/>
                    <a:gd name="connsiteY11" fmla="*/ 1278022 h 2105904"/>
                    <a:gd name="connsiteX12" fmla="*/ 417605 w 1110699"/>
                    <a:gd name="connsiteY12" fmla="*/ 740034 h 2105904"/>
                    <a:gd name="connsiteX13" fmla="*/ 642446 w 1110699"/>
                    <a:gd name="connsiteY13" fmla="*/ 356020 h 2105904"/>
                    <a:gd name="connsiteX14" fmla="*/ 0 w 1110699"/>
                    <a:gd name="connsiteY14" fmla="*/ 6792 h 2105904"/>
                    <a:gd name="connsiteX0" fmla="*/ 0 w 1110699"/>
                    <a:gd name="connsiteY0" fmla="*/ 6792 h 2135904"/>
                    <a:gd name="connsiteX1" fmla="*/ 1065900 w 1110699"/>
                    <a:gd name="connsiteY1" fmla="*/ 246129 h 2135904"/>
                    <a:gd name="connsiteX2" fmla="*/ 1076089 w 1110699"/>
                    <a:gd name="connsiteY2" fmla="*/ 256100 h 2135904"/>
                    <a:gd name="connsiteX3" fmla="*/ 1072874 w 1110699"/>
                    <a:gd name="connsiteY3" fmla="*/ 430984 h 2135904"/>
                    <a:gd name="connsiteX4" fmla="*/ 777437 w 1110699"/>
                    <a:gd name="connsiteY4" fmla="*/ 645602 h 2135904"/>
                    <a:gd name="connsiteX5" fmla="*/ 514184 w 1110699"/>
                    <a:gd name="connsiteY5" fmla="*/ 998863 h 2135904"/>
                    <a:gd name="connsiteX6" fmla="*/ 765899 w 1110699"/>
                    <a:gd name="connsiteY6" fmla="*/ 1432540 h 2135904"/>
                    <a:gd name="connsiteX7" fmla="*/ 1061680 w 1110699"/>
                    <a:gd name="connsiteY7" fmla="*/ 1663365 h 2135904"/>
                    <a:gd name="connsiteX8" fmla="*/ 596835 w 1110699"/>
                    <a:gd name="connsiteY8" fmla="*/ 2067169 h 2135904"/>
                    <a:gd name="connsiteX9" fmla="*/ 20704 w 1110699"/>
                    <a:gd name="connsiteY9" fmla="*/ 2121895 h 2135904"/>
                    <a:gd name="connsiteX10" fmla="*/ 564571 w 1110699"/>
                    <a:gd name="connsiteY10" fmla="*/ 1695963 h 2135904"/>
                    <a:gd name="connsiteX11" fmla="*/ 388982 w 1110699"/>
                    <a:gd name="connsiteY11" fmla="*/ 1278022 h 2135904"/>
                    <a:gd name="connsiteX12" fmla="*/ 417605 w 1110699"/>
                    <a:gd name="connsiteY12" fmla="*/ 740034 h 2135904"/>
                    <a:gd name="connsiteX13" fmla="*/ 642446 w 1110699"/>
                    <a:gd name="connsiteY13" fmla="*/ 356020 h 2135904"/>
                    <a:gd name="connsiteX14" fmla="*/ 0 w 1110699"/>
                    <a:gd name="connsiteY14" fmla="*/ 6792 h 2135904"/>
                    <a:gd name="connsiteX0" fmla="*/ 0 w 1110699"/>
                    <a:gd name="connsiteY0" fmla="*/ 6792 h 2100528"/>
                    <a:gd name="connsiteX1" fmla="*/ 1065900 w 1110699"/>
                    <a:gd name="connsiteY1" fmla="*/ 246129 h 2100528"/>
                    <a:gd name="connsiteX2" fmla="*/ 1076089 w 1110699"/>
                    <a:gd name="connsiteY2" fmla="*/ 256100 h 2100528"/>
                    <a:gd name="connsiteX3" fmla="*/ 1072874 w 1110699"/>
                    <a:gd name="connsiteY3" fmla="*/ 430984 h 2100528"/>
                    <a:gd name="connsiteX4" fmla="*/ 777437 w 1110699"/>
                    <a:gd name="connsiteY4" fmla="*/ 645602 h 2100528"/>
                    <a:gd name="connsiteX5" fmla="*/ 514184 w 1110699"/>
                    <a:gd name="connsiteY5" fmla="*/ 998863 h 2100528"/>
                    <a:gd name="connsiteX6" fmla="*/ 765899 w 1110699"/>
                    <a:gd name="connsiteY6" fmla="*/ 1432540 h 2100528"/>
                    <a:gd name="connsiteX7" fmla="*/ 1061680 w 1110699"/>
                    <a:gd name="connsiteY7" fmla="*/ 1663365 h 2100528"/>
                    <a:gd name="connsiteX8" fmla="*/ 596835 w 1110699"/>
                    <a:gd name="connsiteY8" fmla="*/ 2067169 h 2100528"/>
                    <a:gd name="connsiteX9" fmla="*/ 27584 w 1110699"/>
                    <a:gd name="connsiteY9" fmla="*/ 2053851 h 2100528"/>
                    <a:gd name="connsiteX10" fmla="*/ 564571 w 1110699"/>
                    <a:gd name="connsiteY10" fmla="*/ 1695963 h 2100528"/>
                    <a:gd name="connsiteX11" fmla="*/ 388982 w 1110699"/>
                    <a:gd name="connsiteY11" fmla="*/ 1278022 h 2100528"/>
                    <a:gd name="connsiteX12" fmla="*/ 417605 w 1110699"/>
                    <a:gd name="connsiteY12" fmla="*/ 740034 h 2100528"/>
                    <a:gd name="connsiteX13" fmla="*/ 642446 w 1110699"/>
                    <a:gd name="connsiteY13" fmla="*/ 356020 h 2100528"/>
                    <a:gd name="connsiteX14" fmla="*/ 0 w 1110699"/>
                    <a:gd name="connsiteY14" fmla="*/ 6792 h 2100528"/>
                    <a:gd name="connsiteX0" fmla="*/ 0 w 1110699"/>
                    <a:gd name="connsiteY0" fmla="*/ 6792 h 2100528"/>
                    <a:gd name="connsiteX1" fmla="*/ 1065900 w 1110699"/>
                    <a:gd name="connsiteY1" fmla="*/ 246129 h 2100528"/>
                    <a:gd name="connsiteX2" fmla="*/ 1076089 w 1110699"/>
                    <a:gd name="connsiteY2" fmla="*/ 256100 h 2100528"/>
                    <a:gd name="connsiteX3" fmla="*/ 1072874 w 1110699"/>
                    <a:gd name="connsiteY3" fmla="*/ 430984 h 2100528"/>
                    <a:gd name="connsiteX4" fmla="*/ 777437 w 1110699"/>
                    <a:gd name="connsiteY4" fmla="*/ 645602 h 2100528"/>
                    <a:gd name="connsiteX5" fmla="*/ 514184 w 1110699"/>
                    <a:gd name="connsiteY5" fmla="*/ 998863 h 2100528"/>
                    <a:gd name="connsiteX6" fmla="*/ 765899 w 1110699"/>
                    <a:gd name="connsiteY6" fmla="*/ 1432540 h 2100528"/>
                    <a:gd name="connsiteX7" fmla="*/ 1061680 w 1110699"/>
                    <a:gd name="connsiteY7" fmla="*/ 1663365 h 2100528"/>
                    <a:gd name="connsiteX8" fmla="*/ 596835 w 1110699"/>
                    <a:gd name="connsiteY8" fmla="*/ 2067169 h 2100528"/>
                    <a:gd name="connsiteX9" fmla="*/ 27584 w 1110699"/>
                    <a:gd name="connsiteY9" fmla="*/ 2053851 h 2100528"/>
                    <a:gd name="connsiteX10" fmla="*/ 564571 w 1110699"/>
                    <a:gd name="connsiteY10" fmla="*/ 1695963 h 2100528"/>
                    <a:gd name="connsiteX11" fmla="*/ 388982 w 1110699"/>
                    <a:gd name="connsiteY11" fmla="*/ 1278022 h 2100528"/>
                    <a:gd name="connsiteX12" fmla="*/ 417605 w 1110699"/>
                    <a:gd name="connsiteY12" fmla="*/ 740034 h 2100528"/>
                    <a:gd name="connsiteX13" fmla="*/ 562721 w 1110699"/>
                    <a:gd name="connsiteY13" fmla="*/ 360311 h 2100528"/>
                    <a:gd name="connsiteX14" fmla="*/ 0 w 1110699"/>
                    <a:gd name="connsiteY14" fmla="*/ 6792 h 2100528"/>
                    <a:gd name="connsiteX0" fmla="*/ 55103 w 1083170"/>
                    <a:gd name="connsiteY0" fmla="*/ 6830 h 2099074"/>
                    <a:gd name="connsiteX1" fmla="*/ 1038371 w 1083170"/>
                    <a:gd name="connsiteY1" fmla="*/ 244675 h 2099074"/>
                    <a:gd name="connsiteX2" fmla="*/ 1048560 w 1083170"/>
                    <a:gd name="connsiteY2" fmla="*/ 254646 h 2099074"/>
                    <a:gd name="connsiteX3" fmla="*/ 1045345 w 1083170"/>
                    <a:gd name="connsiteY3" fmla="*/ 429530 h 2099074"/>
                    <a:gd name="connsiteX4" fmla="*/ 749908 w 1083170"/>
                    <a:gd name="connsiteY4" fmla="*/ 644148 h 2099074"/>
                    <a:gd name="connsiteX5" fmla="*/ 486655 w 1083170"/>
                    <a:gd name="connsiteY5" fmla="*/ 997409 h 2099074"/>
                    <a:gd name="connsiteX6" fmla="*/ 738370 w 1083170"/>
                    <a:gd name="connsiteY6" fmla="*/ 1431086 h 2099074"/>
                    <a:gd name="connsiteX7" fmla="*/ 1034151 w 1083170"/>
                    <a:gd name="connsiteY7" fmla="*/ 1661911 h 2099074"/>
                    <a:gd name="connsiteX8" fmla="*/ 569306 w 1083170"/>
                    <a:gd name="connsiteY8" fmla="*/ 2065715 h 2099074"/>
                    <a:gd name="connsiteX9" fmla="*/ 55 w 1083170"/>
                    <a:gd name="connsiteY9" fmla="*/ 2052397 h 2099074"/>
                    <a:gd name="connsiteX10" fmla="*/ 537042 w 1083170"/>
                    <a:gd name="connsiteY10" fmla="*/ 1694509 h 2099074"/>
                    <a:gd name="connsiteX11" fmla="*/ 361453 w 1083170"/>
                    <a:gd name="connsiteY11" fmla="*/ 1276568 h 2099074"/>
                    <a:gd name="connsiteX12" fmla="*/ 390076 w 1083170"/>
                    <a:gd name="connsiteY12" fmla="*/ 738580 h 2099074"/>
                    <a:gd name="connsiteX13" fmla="*/ 535192 w 1083170"/>
                    <a:gd name="connsiteY13" fmla="*/ 358857 h 2099074"/>
                    <a:gd name="connsiteX14" fmla="*/ 55103 w 1083170"/>
                    <a:gd name="connsiteY14" fmla="*/ 6830 h 2099074"/>
                    <a:gd name="connsiteX0" fmla="*/ 39010 w 1067077"/>
                    <a:gd name="connsiteY0" fmla="*/ 6830 h 2109299"/>
                    <a:gd name="connsiteX1" fmla="*/ 1022278 w 1067077"/>
                    <a:gd name="connsiteY1" fmla="*/ 244675 h 2109299"/>
                    <a:gd name="connsiteX2" fmla="*/ 1032467 w 1067077"/>
                    <a:gd name="connsiteY2" fmla="*/ 254646 h 2109299"/>
                    <a:gd name="connsiteX3" fmla="*/ 1029252 w 1067077"/>
                    <a:gd name="connsiteY3" fmla="*/ 429530 h 2109299"/>
                    <a:gd name="connsiteX4" fmla="*/ 733815 w 1067077"/>
                    <a:gd name="connsiteY4" fmla="*/ 644148 h 2109299"/>
                    <a:gd name="connsiteX5" fmla="*/ 470562 w 1067077"/>
                    <a:gd name="connsiteY5" fmla="*/ 997409 h 2109299"/>
                    <a:gd name="connsiteX6" fmla="*/ 722277 w 1067077"/>
                    <a:gd name="connsiteY6" fmla="*/ 1431086 h 2109299"/>
                    <a:gd name="connsiteX7" fmla="*/ 1018058 w 1067077"/>
                    <a:gd name="connsiteY7" fmla="*/ 1661911 h 2109299"/>
                    <a:gd name="connsiteX8" fmla="*/ 553213 w 1067077"/>
                    <a:gd name="connsiteY8" fmla="*/ 2065715 h 2109299"/>
                    <a:gd name="connsiteX9" fmla="*/ 56 w 1067077"/>
                    <a:gd name="connsiteY9" fmla="*/ 2078327 h 2109299"/>
                    <a:gd name="connsiteX10" fmla="*/ 520949 w 1067077"/>
                    <a:gd name="connsiteY10" fmla="*/ 1694509 h 2109299"/>
                    <a:gd name="connsiteX11" fmla="*/ 345360 w 1067077"/>
                    <a:gd name="connsiteY11" fmla="*/ 1276568 h 2109299"/>
                    <a:gd name="connsiteX12" fmla="*/ 373983 w 1067077"/>
                    <a:gd name="connsiteY12" fmla="*/ 738580 h 2109299"/>
                    <a:gd name="connsiteX13" fmla="*/ 519099 w 1067077"/>
                    <a:gd name="connsiteY13" fmla="*/ 358857 h 2109299"/>
                    <a:gd name="connsiteX14" fmla="*/ 39010 w 1067077"/>
                    <a:gd name="connsiteY14" fmla="*/ 6830 h 2109299"/>
                    <a:gd name="connsiteX0" fmla="*/ 40103 w 1068170"/>
                    <a:gd name="connsiteY0" fmla="*/ 6830 h 2158600"/>
                    <a:gd name="connsiteX1" fmla="*/ 1023371 w 1068170"/>
                    <a:gd name="connsiteY1" fmla="*/ 244675 h 2158600"/>
                    <a:gd name="connsiteX2" fmla="*/ 1033560 w 1068170"/>
                    <a:gd name="connsiteY2" fmla="*/ 254646 h 2158600"/>
                    <a:gd name="connsiteX3" fmla="*/ 1030345 w 1068170"/>
                    <a:gd name="connsiteY3" fmla="*/ 429530 h 2158600"/>
                    <a:gd name="connsiteX4" fmla="*/ 734908 w 1068170"/>
                    <a:gd name="connsiteY4" fmla="*/ 644148 h 2158600"/>
                    <a:gd name="connsiteX5" fmla="*/ 471655 w 1068170"/>
                    <a:gd name="connsiteY5" fmla="*/ 997409 h 2158600"/>
                    <a:gd name="connsiteX6" fmla="*/ 723370 w 1068170"/>
                    <a:gd name="connsiteY6" fmla="*/ 1431086 h 2158600"/>
                    <a:gd name="connsiteX7" fmla="*/ 1019151 w 1068170"/>
                    <a:gd name="connsiteY7" fmla="*/ 1661911 h 2158600"/>
                    <a:gd name="connsiteX8" fmla="*/ 554306 w 1068170"/>
                    <a:gd name="connsiteY8" fmla="*/ 2065715 h 2158600"/>
                    <a:gd name="connsiteX9" fmla="*/ 55 w 1068170"/>
                    <a:gd name="connsiteY9" fmla="*/ 2147575 h 2158600"/>
                    <a:gd name="connsiteX10" fmla="*/ 522042 w 1068170"/>
                    <a:gd name="connsiteY10" fmla="*/ 1694509 h 2158600"/>
                    <a:gd name="connsiteX11" fmla="*/ 346453 w 1068170"/>
                    <a:gd name="connsiteY11" fmla="*/ 1276568 h 2158600"/>
                    <a:gd name="connsiteX12" fmla="*/ 375076 w 1068170"/>
                    <a:gd name="connsiteY12" fmla="*/ 738580 h 2158600"/>
                    <a:gd name="connsiteX13" fmla="*/ 520192 w 1068170"/>
                    <a:gd name="connsiteY13" fmla="*/ 358857 h 2158600"/>
                    <a:gd name="connsiteX14" fmla="*/ 40103 w 1068170"/>
                    <a:gd name="connsiteY14" fmla="*/ 6830 h 215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68170" h="2158600">
                      <a:moveTo>
                        <a:pt x="40103" y="6830"/>
                      </a:moveTo>
                      <a:cubicBezTo>
                        <a:pt x="89253" y="-43392"/>
                        <a:pt x="975996" y="198312"/>
                        <a:pt x="1023371" y="244675"/>
                      </a:cubicBezTo>
                      <a:lnTo>
                        <a:pt x="1033560" y="254646"/>
                      </a:lnTo>
                      <a:cubicBezTo>
                        <a:pt x="1080934" y="301010"/>
                        <a:pt x="1079495" y="379307"/>
                        <a:pt x="1030345" y="429530"/>
                      </a:cubicBezTo>
                      <a:lnTo>
                        <a:pt x="734908" y="644148"/>
                      </a:lnTo>
                      <a:cubicBezTo>
                        <a:pt x="642805" y="746576"/>
                        <a:pt x="468676" y="816999"/>
                        <a:pt x="471655" y="997409"/>
                      </a:cubicBezTo>
                      <a:cubicBezTo>
                        <a:pt x="445112" y="1153302"/>
                        <a:pt x="613659" y="1307679"/>
                        <a:pt x="723370" y="1431086"/>
                      </a:cubicBezTo>
                      <a:lnTo>
                        <a:pt x="1019151" y="1661911"/>
                      </a:lnTo>
                      <a:cubicBezTo>
                        <a:pt x="991529" y="1735286"/>
                        <a:pt x="724155" y="1984771"/>
                        <a:pt x="554306" y="2065715"/>
                      </a:cubicBezTo>
                      <a:cubicBezTo>
                        <a:pt x="384457" y="2146659"/>
                        <a:pt x="5987" y="2177046"/>
                        <a:pt x="55" y="2147575"/>
                      </a:cubicBezTo>
                      <a:cubicBezTo>
                        <a:pt x="-5877" y="2118104"/>
                        <a:pt x="464309" y="1839677"/>
                        <a:pt x="522042" y="1694509"/>
                      </a:cubicBezTo>
                      <a:cubicBezTo>
                        <a:pt x="579775" y="1549341"/>
                        <a:pt x="448587" y="1427107"/>
                        <a:pt x="346453" y="1276568"/>
                      </a:cubicBezTo>
                      <a:cubicBezTo>
                        <a:pt x="260865" y="1135411"/>
                        <a:pt x="256526" y="894603"/>
                        <a:pt x="375076" y="738580"/>
                      </a:cubicBezTo>
                      <a:cubicBezTo>
                        <a:pt x="471329" y="573661"/>
                        <a:pt x="501337" y="458495"/>
                        <a:pt x="520192" y="358857"/>
                      </a:cubicBezTo>
                      <a:cubicBezTo>
                        <a:pt x="493219" y="276252"/>
                        <a:pt x="386115" y="245999"/>
                        <a:pt x="40103" y="6830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8" name="Szabadkézi sokszög 267"/>
                <p:cNvSpPr/>
                <p:nvPr/>
              </p:nvSpPr>
              <p:spPr>
                <a:xfrm>
                  <a:off x="2046282" y="1828031"/>
                  <a:ext cx="37633" cy="2343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9" name="Szabadkézi sokszög 268"/>
                <p:cNvSpPr/>
                <p:nvPr/>
              </p:nvSpPr>
              <p:spPr>
                <a:xfrm>
                  <a:off x="2035218" y="1830375"/>
                  <a:ext cx="11066" cy="1698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0" name="Szabadkézi sokszög 269"/>
                <p:cNvSpPr/>
                <p:nvPr/>
              </p:nvSpPr>
              <p:spPr>
                <a:xfrm>
                  <a:off x="2011447" y="1832072"/>
                  <a:ext cx="23770" cy="4623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1" name="Szabadkézi sokszög 270"/>
                <p:cNvSpPr/>
                <p:nvPr/>
              </p:nvSpPr>
              <p:spPr>
                <a:xfrm>
                  <a:off x="2000343" y="1836695"/>
                  <a:ext cx="11103" cy="298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2" name="Szabadkézi sokszög 271"/>
                <p:cNvSpPr/>
                <p:nvPr/>
              </p:nvSpPr>
              <p:spPr>
                <a:xfrm>
                  <a:off x="1979802" y="1839674"/>
                  <a:ext cx="20542" cy="7215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3" name="Szabadkézi sokszög 272"/>
                <p:cNvSpPr/>
                <p:nvPr/>
              </p:nvSpPr>
              <p:spPr>
                <a:xfrm>
                  <a:off x="1971172" y="1846888"/>
                  <a:ext cx="8630" cy="3520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4" name="Szabadkézi sokszög 273"/>
                <p:cNvSpPr/>
                <p:nvPr/>
              </p:nvSpPr>
              <p:spPr>
                <a:xfrm>
                  <a:off x="1947611" y="1850409"/>
                  <a:ext cx="23561" cy="13447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5" name="Ellipszis 274"/>
                <p:cNvSpPr/>
                <p:nvPr/>
              </p:nvSpPr>
              <p:spPr>
                <a:xfrm flipH="1">
                  <a:off x="1787847" y="1661538"/>
                  <a:ext cx="295432" cy="154955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6" name="Ellipszis 275"/>
                <p:cNvSpPr/>
                <p:nvPr/>
              </p:nvSpPr>
              <p:spPr>
                <a:xfrm flipH="1">
                  <a:off x="1793856" y="1636406"/>
                  <a:ext cx="283416" cy="154955"/>
                </a:xfrm>
                <a:prstGeom prst="ellipse">
                  <a:avLst/>
                </a:prstGeom>
                <a:solidFill>
                  <a:srgbClr val="F4914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7" name="Ellipszis 276"/>
                <p:cNvSpPr/>
                <p:nvPr/>
              </p:nvSpPr>
              <p:spPr>
                <a:xfrm rot="16200000" flipH="1">
                  <a:off x="1870507" y="1564369"/>
                  <a:ext cx="134968" cy="283416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8" name="Ellipszis 277"/>
                <p:cNvSpPr/>
                <p:nvPr/>
              </p:nvSpPr>
              <p:spPr>
                <a:xfrm rot="5400000" flipH="1">
                  <a:off x="1880484" y="1636094"/>
                  <a:ext cx="110006" cy="184864"/>
                </a:xfrm>
                <a:prstGeom prst="ellipse">
                  <a:avLst/>
                </a:prstGeom>
                <a:gradFill flip="none" rotWithShape="1">
                  <a:gsLst>
                    <a:gs pos="55000">
                      <a:schemeClr val="accent2">
                        <a:lumMod val="50000"/>
                      </a:schemeClr>
                    </a:gs>
                    <a:gs pos="31000">
                      <a:schemeClr val="accent2">
                        <a:lumMod val="75000"/>
                      </a:schemeClr>
                    </a:gs>
                    <a:gs pos="0">
                      <a:schemeClr val="tx1"/>
                    </a:gs>
                    <a:gs pos="16000">
                      <a:schemeClr val="tx1"/>
                    </a:gs>
                    <a:gs pos="88000">
                      <a:srgbClr val="00B050"/>
                    </a:gs>
                    <a:gs pos="78000">
                      <a:schemeClr val="accent2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9" name="Ellipszis 278"/>
                <p:cNvSpPr/>
                <p:nvPr/>
              </p:nvSpPr>
              <p:spPr>
                <a:xfrm flipH="1">
                  <a:off x="1836710" y="1705515"/>
                  <a:ext cx="21591" cy="2286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0" name="Szabadkézi sokszög 279"/>
                <p:cNvSpPr/>
                <p:nvPr/>
              </p:nvSpPr>
              <p:spPr>
                <a:xfrm rot="16200000" flipH="1">
                  <a:off x="1897786" y="1556305"/>
                  <a:ext cx="80413" cy="283416"/>
                </a:xfrm>
                <a:custGeom>
                  <a:avLst/>
                  <a:gdLst>
                    <a:gd name="connsiteX0" fmla="*/ 409807 w 488321"/>
                    <a:gd name="connsiteY0" fmla="*/ 0 h 813392"/>
                    <a:gd name="connsiteX1" fmla="*/ 488321 w 488321"/>
                    <a:gd name="connsiteY1" fmla="*/ 7856 h 813392"/>
                    <a:gd name="connsiteX2" fmla="*/ 484236 w 488321"/>
                    <a:gd name="connsiteY2" fmla="*/ 8264 h 813392"/>
                    <a:gd name="connsiteX3" fmla="*/ 157019 w 488321"/>
                    <a:gd name="connsiteY3" fmla="*/ 406697 h 813392"/>
                    <a:gd name="connsiteX4" fmla="*/ 484236 w 488321"/>
                    <a:gd name="connsiteY4" fmla="*/ 805130 h 813392"/>
                    <a:gd name="connsiteX5" fmla="*/ 488312 w 488321"/>
                    <a:gd name="connsiteY5" fmla="*/ 805538 h 813392"/>
                    <a:gd name="connsiteX6" fmla="*/ 409807 w 488321"/>
                    <a:gd name="connsiteY6" fmla="*/ 813392 h 813392"/>
                    <a:gd name="connsiteX7" fmla="*/ 0 w 488321"/>
                    <a:gd name="connsiteY7" fmla="*/ 406696 h 813392"/>
                    <a:gd name="connsiteX8" fmla="*/ 409807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409807" y="0"/>
                      </a:moveTo>
                      <a:lnTo>
                        <a:pt x="488321" y="7856"/>
                      </a:lnTo>
                      <a:lnTo>
                        <a:pt x="484236" y="8264"/>
                      </a:lnTo>
                      <a:cubicBezTo>
                        <a:pt x="297494" y="46187"/>
                        <a:pt x="157019" y="210162"/>
                        <a:pt x="157019" y="406697"/>
                      </a:cubicBezTo>
                      <a:cubicBezTo>
                        <a:pt x="157019" y="603233"/>
                        <a:pt x="297494" y="767208"/>
                        <a:pt x="484236" y="805130"/>
                      </a:cubicBezTo>
                      <a:lnTo>
                        <a:pt x="488312" y="805538"/>
                      </a:lnTo>
                      <a:lnTo>
                        <a:pt x="409807" y="813392"/>
                      </a:lnTo>
                      <a:cubicBezTo>
                        <a:pt x="183477" y="813392"/>
                        <a:pt x="0" y="631308"/>
                        <a:pt x="0" y="406696"/>
                      </a:cubicBezTo>
                      <a:cubicBezTo>
                        <a:pt x="0" y="182084"/>
                        <a:pt x="183477" y="0"/>
                        <a:pt x="409807" y="0"/>
                      </a:cubicBezTo>
                      <a:close/>
                    </a:path>
                  </a:pathLst>
                </a:custGeom>
                <a:solidFill>
                  <a:srgbClr val="F4B183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1" name="Szabadkézi sokszög 280"/>
                <p:cNvSpPr/>
                <p:nvPr/>
              </p:nvSpPr>
              <p:spPr>
                <a:xfrm rot="5400000" flipH="1">
                  <a:off x="1879659" y="1537125"/>
                  <a:ext cx="116665" cy="291884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331302" y="603231"/>
                        <a:pt x="331302" y="406695"/>
                      </a:cubicBezTo>
                      <a:cubicBezTo>
                        <a:pt x="331302" y="210160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7973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2" name="Ellipszis 281"/>
                <p:cNvSpPr/>
                <p:nvPr/>
              </p:nvSpPr>
              <p:spPr>
                <a:xfrm flipH="1">
                  <a:off x="1884374" y="1722608"/>
                  <a:ext cx="25837" cy="2684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3" name="Szabadkézi sokszög 282"/>
                <p:cNvSpPr/>
                <p:nvPr/>
              </p:nvSpPr>
              <p:spPr>
                <a:xfrm rot="20535244">
                  <a:off x="1729541" y="1478030"/>
                  <a:ext cx="367049" cy="147242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4" name="Szabadkézi sokszög 283"/>
                <p:cNvSpPr/>
                <p:nvPr/>
              </p:nvSpPr>
              <p:spPr>
                <a:xfrm rot="956225" flipH="1">
                  <a:off x="2422076" y="1494027"/>
                  <a:ext cx="409781" cy="157742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5" name="Szabadkézi sokszög 284"/>
                <p:cNvSpPr/>
                <p:nvPr/>
              </p:nvSpPr>
              <p:spPr>
                <a:xfrm>
                  <a:off x="2177661" y="1629321"/>
                  <a:ext cx="229959" cy="493826"/>
                </a:xfrm>
                <a:custGeom>
                  <a:avLst/>
                  <a:gdLst>
                    <a:gd name="connsiteX0" fmla="*/ 164849 w 334311"/>
                    <a:gd name="connsiteY0" fmla="*/ 0 h 740525"/>
                    <a:gd name="connsiteX1" fmla="*/ 234015 w 334311"/>
                    <a:gd name="connsiteY1" fmla="*/ 0 h 740525"/>
                    <a:gd name="connsiteX2" fmla="*/ 287962 w 334311"/>
                    <a:gd name="connsiteY2" fmla="*/ 577587 h 740525"/>
                    <a:gd name="connsiteX3" fmla="*/ 287962 w 334311"/>
                    <a:gd name="connsiteY3" fmla="*/ 577588 h 740525"/>
                    <a:gd name="connsiteX4" fmla="*/ 293795 w 334311"/>
                    <a:gd name="connsiteY4" fmla="*/ 580842 h 740525"/>
                    <a:gd name="connsiteX5" fmla="*/ 334311 w 334311"/>
                    <a:gd name="connsiteY5" fmla="*/ 646984 h 740525"/>
                    <a:gd name="connsiteX6" fmla="*/ 310686 w 334311"/>
                    <a:gd name="connsiteY6" fmla="*/ 699283 h 740525"/>
                    <a:gd name="connsiteX7" fmla="*/ 300136 w 334311"/>
                    <a:gd name="connsiteY7" fmla="*/ 707930 h 740525"/>
                    <a:gd name="connsiteX8" fmla="*/ 300136 w 334311"/>
                    <a:gd name="connsiteY8" fmla="*/ 707929 h 740525"/>
                    <a:gd name="connsiteX9" fmla="*/ 293795 w 334311"/>
                    <a:gd name="connsiteY9" fmla="*/ 713126 h 740525"/>
                    <a:gd name="connsiteX10" fmla="*/ 195980 w 334311"/>
                    <a:gd name="connsiteY10" fmla="*/ 740523 h 740525"/>
                    <a:gd name="connsiteX11" fmla="*/ 169462 w 334311"/>
                    <a:gd name="connsiteY11" fmla="*/ 740523 h 740525"/>
                    <a:gd name="connsiteX12" fmla="*/ 169462 w 334311"/>
                    <a:gd name="connsiteY12" fmla="*/ 740525 h 740525"/>
                    <a:gd name="connsiteX13" fmla="*/ 138331 w 334311"/>
                    <a:gd name="connsiteY13" fmla="*/ 740525 h 740525"/>
                    <a:gd name="connsiteX14" fmla="*/ 40516 w 334311"/>
                    <a:gd name="connsiteY14" fmla="*/ 713128 h 740525"/>
                    <a:gd name="connsiteX15" fmla="*/ 34175 w 334311"/>
                    <a:gd name="connsiteY15" fmla="*/ 707931 h 740525"/>
                    <a:gd name="connsiteX16" fmla="*/ 34175 w 334311"/>
                    <a:gd name="connsiteY16" fmla="*/ 707932 h 740525"/>
                    <a:gd name="connsiteX17" fmla="*/ 23625 w 334311"/>
                    <a:gd name="connsiteY17" fmla="*/ 699285 h 740525"/>
                    <a:gd name="connsiteX18" fmla="*/ 0 w 334311"/>
                    <a:gd name="connsiteY18" fmla="*/ 646986 h 740525"/>
                    <a:gd name="connsiteX19" fmla="*/ 40516 w 334311"/>
                    <a:gd name="connsiteY19" fmla="*/ 580844 h 740525"/>
                    <a:gd name="connsiteX20" fmla="*/ 46349 w 334311"/>
                    <a:gd name="connsiteY20" fmla="*/ 577590 h 740525"/>
                    <a:gd name="connsiteX21" fmla="*/ 46349 w 334311"/>
                    <a:gd name="connsiteY21" fmla="*/ 577589 h 740525"/>
                    <a:gd name="connsiteX22" fmla="*/ 100296 w 334311"/>
                    <a:gd name="connsiteY22" fmla="*/ 2 h 740525"/>
                    <a:gd name="connsiteX23" fmla="*/ 164849 w 334311"/>
                    <a:gd name="connsiteY23" fmla="*/ 2 h 740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34311" h="740525">
                      <a:moveTo>
                        <a:pt x="164849" y="0"/>
                      </a:moveTo>
                      <a:lnTo>
                        <a:pt x="234015" y="0"/>
                      </a:lnTo>
                      <a:lnTo>
                        <a:pt x="287962" y="577587"/>
                      </a:lnTo>
                      <a:lnTo>
                        <a:pt x="287962" y="577588"/>
                      </a:lnTo>
                      <a:lnTo>
                        <a:pt x="293795" y="580842"/>
                      </a:lnTo>
                      <a:cubicBezTo>
                        <a:pt x="318828" y="597769"/>
                        <a:pt x="334311" y="621154"/>
                        <a:pt x="334311" y="646984"/>
                      </a:cubicBezTo>
                      <a:cubicBezTo>
                        <a:pt x="334311" y="666357"/>
                        <a:pt x="325602" y="684354"/>
                        <a:pt x="310686" y="699283"/>
                      </a:cubicBezTo>
                      <a:lnTo>
                        <a:pt x="300136" y="707930"/>
                      </a:lnTo>
                      <a:lnTo>
                        <a:pt x="300136" y="707929"/>
                      </a:lnTo>
                      <a:lnTo>
                        <a:pt x="293795" y="713126"/>
                      </a:lnTo>
                      <a:cubicBezTo>
                        <a:pt x="268762" y="730054"/>
                        <a:pt x="234179" y="740523"/>
                        <a:pt x="195980" y="740523"/>
                      </a:cubicBezTo>
                      <a:lnTo>
                        <a:pt x="169462" y="740523"/>
                      </a:lnTo>
                      <a:lnTo>
                        <a:pt x="169462" y="740525"/>
                      </a:lnTo>
                      <a:lnTo>
                        <a:pt x="138331" y="740525"/>
                      </a:lnTo>
                      <a:cubicBezTo>
                        <a:pt x="100132" y="740525"/>
                        <a:pt x="65549" y="730056"/>
                        <a:pt x="40516" y="713128"/>
                      </a:cubicBezTo>
                      <a:lnTo>
                        <a:pt x="34175" y="707931"/>
                      </a:lnTo>
                      <a:lnTo>
                        <a:pt x="34175" y="707932"/>
                      </a:lnTo>
                      <a:lnTo>
                        <a:pt x="23625" y="699285"/>
                      </a:lnTo>
                      <a:cubicBezTo>
                        <a:pt x="8709" y="684356"/>
                        <a:pt x="0" y="666359"/>
                        <a:pt x="0" y="646986"/>
                      </a:cubicBezTo>
                      <a:cubicBezTo>
                        <a:pt x="0" y="621156"/>
                        <a:pt x="15483" y="597771"/>
                        <a:pt x="40516" y="580844"/>
                      </a:cubicBezTo>
                      <a:lnTo>
                        <a:pt x="46349" y="577590"/>
                      </a:lnTo>
                      <a:lnTo>
                        <a:pt x="46349" y="577589"/>
                      </a:lnTo>
                      <a:lnTo>
                        <a:pt x="100296" y="2"/>
                      </a:lnTo>
                      <a:lnTo>
                        <a:pt x="164849" y="2"/>
                      </a:lnTo>
                      <a:close/>
                    </a:path>
                  </a:pathLst>
                </a:cu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graphicFrame>
              <p:nvGraphicFramePr>
                <p:cNvPr id="286" name="Objektum 285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25801636"/>
                    </p:ext>
                  </p:extLst>
                </p:nvPr>
              </p:nvGraphicFramePr>
              <p:xfrm>
                <a:off x="1380158" y="237744"/>
                <a:ext cx="1838530" cy="1015324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2197" name="CorelDRAW" r:id="rId7" imgW="3276529" imgH="2230520" progId="CorelDraw.Graphic.19">
                        <p:embed/>
                      </p:oleObj>
                    </mc:Choice>
                    <mc:Fallback>
                      <p:oleObj name="CorelDRAW" r:id="rId7" imgW="3276529" imgH="2230520" progId="CorelDraw.Graphic.19">
                        <p:embed/>
                        <p:pic>
                          <p:nvPicPr>
                            <p:cNvPr id="421" name="Objektum 420"/>
                            <p:cNvPicPr/>
                            <p:nvPr/>
                          </p:nvPicPr>
                          <p:blipFill>
                            <a:blip r:embed="rId8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380158" y="237744"/>
                              <a:ext cx="1838530" cy="1015324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pic>
            <p:nvPicPr>
              <p:cNvPr id="206" name="Kép 205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flipH="1">
                <a:off x="5507164" y="2207229"/>
                <a:ext cx="478222" cy="486034"/>
              </a:xfrm>
              <a:prstGeom prst="rect">
                <a:avLst/>
              </a:prstGeom>
            </p:spPr>
          </p:pic>
          <p:sp>
            <p:nvSpPr>
              <p:cNvPr id="207" name="Lekerekített téglalap 206"/>
              <p:cNvSpPr/>
              <p:nvPr/>
            </p:nvSpPr>
            <p:spPr>
              <a:xfrm>
                <a:off x="5436981" y="3005943"/>
                <a:ext cx="196459" cy="9932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08" name="Ellipszis 207"/>
              <p:cNvSpPr/>
              <p:nvPr/>
            </p:nvSpPr>
            <p:spPr>
              <a:xfrm>
                <a:off x="5464274" y="3023660"/>
                <a:ext cx="62505" cy="55103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09" name="Lekerekített téglalap 208"/>
              <p:cNvSpPr/>
              <p:nvPr/>
            </p:nvSpPr>
            <p:spPr>
              <a:xfrm>
                <a:off x="5436981" y="3242479"/>
                <a:ext cx="196459" cy="9932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10" name="Ellipszis 209"/>
              <p:cNvSpPr/>
              <p:nvPr/>
            </p:nvSpPr>
            <p:spPr>
              <a:xfrm>
                <a:off x="5461072" y="3264588"/>
                <a:ext cx="62505" cy="55103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211" name="Csoportba foglalás 210"/>
              <p:cNvGrpSpPr/>
              <p:nvPr/>
            </p:nvGrpSpPr>
            <p:grpSpPr>
              <a:xfrm>
                <a:off x="5436988" y="3566755"/>
                <a:ext cx="196459" cy="99322"/>
                <a:chOff x="4812615" y="2746065"/>
                <a:chExt cx="190010" cy="111603"/>
              </a:xfrm>
            </p:grpSpPr>
            <p:sp>
              <p:nvSpPr>
                <p:cNvPr id="258" name="Lekerekített téglalap 257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59" name="Ellipszis 258"/>
                <p:cNvSpPr/>
                <p:nvPr/>
              </p:nvSpPr>
              <p:spPr>
                <a:xfrm>
                  <a:off x="4827242" y="2775006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pic>
            <p:nvPicPr>
              <p:cNvPr id="212" name="Kép 211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36358" y="2187194"/>
                <a:ext cx="478222" cy="486034"/>
              </a:xfrm>
              <a:prstGeom prst="rect">
                <a:avLst/>
              </a:prstGeom>
            </p:spPr>
          </p:pic>
          <p:grpSp>
            <p:nvGrpSpPr>
              <p:cNvPr id="213" name="Csoportba foglalás 212"/>
              <p:cNvGrpSpPr/>
              <p:nvPr/>
            </p:nvGrpSpPr>
            <p:grpSpPr>
              <a:xfrm>
                <a:off x="5609507" y="3829538"/>
                <a:ext cx="368108" cy="294851"/>
                <a:chOff x="4979478" y="3157159"/>
                <a:chExt cx="356024" cy="331309"/>
              </a:xfrm>
            </p:grpSpPr>
            <p:pic>
              <p:nvPicPr>
                <p:cNvPr id="253" name="Kép 252"/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966227">
                  <a:off x="4979478" y="3157159"/>
                  <a:ext cx="339674" cy="331309"/>
                </a:xfrm>
                <a:prstGeom prst="rect">
                  <a:avLst/>
                </a:prstGeom>
              </p:spPr>
            </p:pic>
            <p:grpSp>
              <p:nvGrpSpPr>
                <p:cNvPr id="254" name="Csoportba foglalás 253"/>
                <p:cNvGrpSpPr/>
                <p:nvPr/>
              </p:nvGrpSpPr>
              <p:grpSpPr>
                <a:xfrm rot="2097147">
                  <a:off x="5042854" y="3206646"/>
                  <a:ext cx="292648" cy="115802"/>
                  <a:chOff x="7562396" y="1052273"/>
                  <a:chExt cx="821781" cy="317074"/>
                </a:xfrm>
              </p:grpSpPr>
              <p:sp>
                <p:nvSpPr>
                  <p:cNvPr id="255" name="Trapezoid 254"/>
                  <p:cNvSpPr/>
                  <p:nvPr/>
                </p:nvSpPr>
                <p:spPr>
                  <a:xfrm>
                    <a:off x="7562396" y="1052273"/>
                    <a:ext cx="821781" cy="317074"/>
                  </a:xfrm>
                  <a:prstGeom prst="trapezoid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256" name="Ellipszis 255"/>
                  <p:cNvSpPr/>
                  <p:nvPr/>
                </p:nvSpPr>
                <p:spPr>
                  <a:xfrm>
                    <a:off x="771952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257" name="Ellipszis 256"/>
                  <p:cNvSpPr/>
                  <p:nvPr/>
                </p:nvSpPr>
                <p:spPr>
                  <a:xfrm>
                    <a:off x="810814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  <p:pic>
            <p:nvPicPr>
              <p:cNvPr id="214" name="Kép 213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11605990" flipH="1">
                <a:off x="5122663" y="5529793"/>
                <a:ext cx="407864" cy="342420"/>
              </a:xfrm>
              <a:prstGeom prst="rect">
                <a:avLst/>
              </a:prstGeom>
            </p:spPr>
          </p:pic>
          <p:sp>
            <p:nvSpPr>
              <p:cNvPr id="215" name="Szabadkézi sokszög 214"/>
              <p:cNvSpPr/>
              <p:nvPr/>
            </p:nvSpPr>
            <p:spPr>
              <a:xfrm rot="346848">
                <a:off x="5009341" y="5679292"/>
                <a:ext cx="614180" cy="652894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1955" h="1690956">
                    <a:moveTo>
                      <a:pt x="344210" y="69807"/>
                    </a:moveTo>
                    <a:lnTo>
                      <a:pt x="1332877" y="0"/>
                    </a:lnTo>
                    <a:cubicBezTo>
                      <a:pt x="1254808" y="136546"/>
                      <a:pt x="1561419" y="918871"/>
                      <a:pt x="1517657" y="1215921"/>
                    </a:cubicBezTo>
                    <a:lnTo>
                      <a:pt x="1512694" y="1238286"/>
                    </a:lnTo>
                    <a:lnTo>
                      <a:pt x="1512694" y="1609630"/>
                    </a:lnTo>
                    <a:lnTo>
                      <a:pt x="1091917" y="1609630"/>
                    </a:lnTo>
                    <a:lnTo>
                      <a:pt x="1091917" y="1301591"/>
                    </a:lnTo>
                    <a:cubicBezTo>
                      <a:pt x="742322" y="1431379"/>
                      <a:pt x="1129328" y="1671235"/>
                      <a:pt x="43133" y="1690956"/>
                    </a:cubicBezTo>
                    <a:cubicBezTo>
                      <a:pt x="-11461" y="1650445"/>
                      <a:pt x="-160182" y="1428460"/>
                      <a:pt x="764354" y="1058526"/>
                    </a:cubicBezTo>
                    <a:cubicBezTo>
                      <a:pt x="933688" y="918935"/>
                      <a:pt x="344210" y="226331"/>
                      <a:pt x="344210" y="69807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scene3d>
                <a:camera prst="perspectiveHeroicExtremeRightFacing"/>
                <a:lightRig rig="threePt" dir="t"/>
              </a:scene3d>
              <a:sp3d prstMaterial="flat"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216" name="Csoportba foglalás 215"/>
              <p:cNvGrpSpPr/>
              <p:nvPr/>
            </p:nvGrpSpPr>
            <p:grpSpPr>
              <a:xfrm flipH="1">
                <a:off x="5038956" y="3829538"/>
                <a:ext cx="368108" cy="294851"/>
                <a:chOff x="4979478" y="3157159"/>
                <a:chExt cx="356024" cy="331309"/>
              </a:xfrm>
            </p:grpSpPr>
            <p:pic>
              <p:nvPicPr>
                <p:cNvPr id="248" name="Kép 247"/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966227">
                  <a:off x="4979478" y="3157159"/>
                  <a:ext cx="339674" cy="331309"/>
                </a:xfrm>
                <a:prstGeom prst="rect">
                  <a:avLst/>
                </a:prstGeom>
              </p:spPr>
            </p:pic>
            <p:grpSp>
              <p:nvGrpSpPr>
                <p:cNvPr id="249" name="Csoportba foglalás 248"/>
                <p:cNvGrpSpPr/>
                <p:nvPr/>
              </p:nvGrpSpPr>
              <p:grpSpPr>
                <a:xfrm rot="2097147">
                  <a:off x="5042854" y="3206646"/>
                  <a:ext cx="292648" cy="115802"/>
                  <a:chOff x="7562396" y="1052273"/>
                  <a:chExt cx="821781" cy="317074"/>
                </a:xfrm>
              </p:grpSpPr>
              <p:sp>
                <p:nvSpPr>
                  <p:cNvPr id="250" name="Trapezoid 249"/>
                  <p:cNvSpPr/>
                  <p:nvPr/>
                </p:nvSpPr>
                <p:spPr>
                  <a:xfrm>
                    <a:off x="7562396" y="1052273"/>
                    <a:ext cx="821781" cy="317074"/>
                  </a:xfrm>
                  <a:prstGeom prst="trapezoid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251" name="Ellipszis 250"/>
                  <p:cNvSpPr/>
                  <p:nvPr/>
                </p:nvSpPr>
                <p:spPr>
                  <a:xfrm>
                    <a:off x="771952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252" name="Ellipszis 251"/>
                  <p:cNvSpPr/>
                  <p:nvPr/>
                </p:nvSpPr>
                <p:spPr>
                  <a:xfrm>
                    <a:off x="810814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  <p:pic>
            <p:nvPicPr>
              <p:cNvPr id="217" name="Kép 216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9994010">
                <a:off x="5574733" y="5524438"/>
                <a:ext cx="407864" cy="342420"/>
              </a:xfrm>
              <a:prstGeom prst="rect">
                <a:avLst/>
              </a:prstGeom>
            </p:spPr>
          </p:pic>
          <p:sp>
            <p:nvSpPr>
              <p:cNvPr id="218" name="Szabadkézi sokszög 217"/>
              <p:cNvSpPr/>
              <p:nvPr/>
            </p:nvSpPr>
            <p:spPr>
              <a:xfrm rot="21253152" flipH="1">
                <a:off x="5464227" y="5670625"/>
                <a:ext cx="614180" cy="652894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1955" h="1690956">
                    <a:moveTo>
                      <a:pt x="344210" y="69807"/>
                    </a:moveTo>
                    <a:lnTo>
                      <a:pt x="1332877" y="0"/>
                    </a:lnTo>
                    <a:cubicBezTo>
                      <a:pt x="1254808" y="136546"/>
                      <a:pt x="1561419" y="918871"/>
                      <a:pt x="1517657" y="1215921"/>
                    </a:cubicBezTo>
                    <a:lnTo>
                      <a:pt x="1512694" y="1238286"/>
                    </a:lnTo>
                    <a:lnTo>
                      <a:pt x="1512694" y="1609630"/>
                    </a:lnTo>
                    <a:lnTo>
                      <a:pt x="1091917" y="1609630"/>
                    </a:lnTo>
                    <a:lnTo>
                      <a:pt x="1091917" y="1301591"/>
                    </a:lnTo>
                    <a:cubicBezTo>
                      <a:pt x="742322" y="1431379"/>
                      <a:pt x="1129328" y="1671235"/>
                      <a:pt x="43133" y="1690956"/>
                    </a:cubicBezTo>
                    <a:cubicBezTo>
                      <a:pt x="-11461" y="1650445"/>
                      <a:pt x="-160182" y="1428460"/>
                      <a:pt x="764354" y="1058526"/>
                    </a:cubicBezTo>
                    <a:cubicBezTo>
                      <a:pt x="933688" y="918935"/>
                      <a:pt x="344210" y="226331"/>
                      <a:pt x="344210" y="69807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scene3d>
                <a:camera prst="perspectiveHeroicExtremeLeftFacing"/>
                <a:lightRig rig="threePt" dir="t"/>
              </a:scene3d>
              <a:sp3d prstMaterial="flat"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219" name="Csoportba foglalás 218"/>
              <p:cNvGrpSpPr/>
              <p:nvPr/>
            </p:nvGrpSpPr>
            <p:grpSpPr>
              <a:xfrm rot="1022947">
                <a:off x="5187554" y="6026942"/>
                <a:ext cx="237065" cy="98095"/>
                <a:chOff x="6440348" y="5100378"/>
                <a:chExt cx="545714" cy="414158"/>
              </a:xfrm>
            </p:grpSpPr>
            <p:sp>
              <p:nvSpPr>
                <p:cNvPr id="246" name="Szabadkézi sokszög 245"/>
                <p:cNvSpPr/>
                <p:nvPr/>
              </p:nvSpPr>
              <p:spPr>
                <a:xfrm rot="5582344" flipH="1">
                  <a:off x="6506126" y="5034600"/>
                  <a:ext cx="414158" cy="545714"/>
                </a:xfrm>
                <a:custGeom>
                  <a:avLst/>
                  <a:gdLst>
                    <a:gd name="connsiteX0" fmla="*/ 387364 w 414158"/>
                    <a:gd name="connsiteY0" fmla="*/ 545714 h 545714"/>
                    <a:gd name="connsiteX1" fmla="*/ 323248 w 414158"/>
                    <a:gd name="connsiteY1" fmla="*/ 289248 h 545714"/>
                    <a:gd name="connsiteX2" fmla="*/ 414158 w 414158"/>
                    <a:gd name="connsiteY2" fmla="*/ 41016 h 545714"/>
                    <a:gd name="connsiteX3" fmla="*/ 28972 w 414158"/>
                    <a:gd name="connsiteY3" fmla="*/ 0 h 545714"/>
                    <a:gd name="connsiteX4" fmla="*/ 66544 w 414158"/>
                    <a:gd name="connsiteY4" fmla="*/ 268767 h 545714"/>
                    <a:gd name="connsiteX5" fmla="*/ 194908 w 414158"/>
                    <a:gd name="connsiteY5" fmla="*/ 282436 h 545714"/>
                    <a:gd name="connsiteX6" fmla="*/ 65820 w 414158"/>
                    <a:gd name="connsiteY6" fmla="*/ 282436 h 545714"/>
                    <a:gd name="connsiteX7" fmla="*/ 0 w 414158"/>
                    <a:gd name="connsiteY7" fmla="*/ 545714 h 54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4158" h="545714">
                      <a:moveTo>
                        <a:pt x="387364" y="545714"/>
                      </a:moveTo>
                      <a:lnTo>
                        <a:pt x="323248" y="289248"/>
                      </a:lnTo>
                      <a:lnTo>
                        <a:pt x="414158" y="41016"/>
                      </a:lnTo>
                      <a:lnTo>
                        <a:pt x="28972" y="0"/>
                      </a:lnTo>
                      <a:lnTo>
                        <a:pt x="66544" y="268767"/>
                      </a:lnTo>
                      <a:lnTo>
                        <a:pt x="194908" y="282436"/>
                      </a:lnTo>
                      <a:lnTo>
                        <a:pt x="65820" y="282436"/>
                      </a:lnTo>
                      <a:lnTo>
                        <a:pt x="0" y="54571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47" name="Téglalap 246"/>
                <p:cNvSpPr/>
                <p:nvPr/>
              </p:nvSpPr>
              <p:spPr>
                <a:xfrm>
                  <a:off x="6622314" y="5132443"/>
                  <a:ext cx="181770" cy="350027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220" name="Csoportba foglalás 219"/>
              <p:cNvGrpSpPr/>
              <p:nvPr/>
            </p:nvGrpSpPr>
            <p:grpSpPr>
              <a:xfrm rot="20778822">
                <a:off x="5670276" y="6025591"/>
                <a:ext cx="237065" cy="98095"/>
                <a:chOff x="6440348" y="5100378"/>
                <a:chExt cx="545714" cy="414158"/>
              </a:xfrm>
            </p:grpSpPr>
            <p:sp>
              <p:nvSpPr>
                <p:cNvPr id="244" name="Szabadkézi sokszög 243"/>
                <p:cNvSpPr/>
                <p:nvPr/>
              </p:nvSpPr>
              <p:spPr>
                <a:xfrm rot="5582344" flipH="1">
                  <a:off x="6506126" y="5034600"/>
                  <a:ext cx="414158" cy="545714"/>
                </a:xfrm>
                <a:custGeom>
                  <a:avLst/>
                  <a:gdLst>
                    <a:gd name="connsiteX0" fmla="*/ 387364 w 414158"/>
                    <a:gd name="connsiteY0" fmla="*/ 545714 h 545714"/>
                    <a:gd name="connsiteX1" fmla="*/ 323248 w 414158"/>
                    <a:gd name="connsiteY1" fmla="*/ 289248 h 545714"/>
                    <a:gd name="connsiteX2" fmla="*/ 414158 w 414158"/>
                    <a:gd name="connsiteY2" fmla="*/ 41016 h 545714"/>
                    <a:gd name="connsiteX3" fmla="*/ 28972 w 414158"/>
                    <a:gd name="connsiteY3" fmla="*/ 0 h 545714"/>
                    <a:gd name="connsiteX4" fmla="*/ 66544 w 414158"/>
                    <a:gd name="connsiteY4" fmla="*/ 268767 h 545714"/>
                    <a:gd name="connsiteX5" fmla="*/ 194908 w 414158"/>
                    <a:gd name="connsiteY5" fmla="*/ 282436 h 545714"/>
                    <a:gd name="connsiteX6" fmla="*/ 65820 w 414158"/>
                    <a:gd name="connsiteY6" fmla="*/ 282436 h 545714"/>
                    <a:gd name="connsiteX7" fmla="*/ 0 w 414158"/>
                    <a:gd name="connsiteY7" fmla="*/ 545714 h 54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4158" h="545714">
                      <a:moveTo>
                        <a:pt x="387364" y="545714"/>
                      </a:moveTo>
                      <a:lnTo>
                        <a:pt x="323248" y="289248"/>
                      </a:lnTo>
                      <a:lnTo>
                        <a:pt x="414158" y="41016"/>
                      </a:lnTo>
                      <a:lnTo>
                        <a:pt x="28972" y="0"/>
                      </a:lnTo>
                      <a:lnTo>
                        <a:pt x="66544" y="268767"/>
                      </a:lnTo>
                      <a:lnTo>
                        <a:pt x="194908" y="282436"/>
                      </a:lnTo>
                      <a:lnTo>
                        <a:pt x="65820" y="282436"/>
                      </a:lnTo>
                      <a:lnTo>
                        <a:pt x="0" y="54571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45" name="Téglalap 244"/>
                <p:cNvSpPr/>
                <p:nvPr/>
              </p:nvSpPr>
              <p:spPr>
                <a:xfrm>
                  <a:off x="6622314" y="5132443"/>
                  <a:ext cx="181770" cy="350027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221" name="Csoportba foglalás 220"/>
              <p:cNvGrpSpPr/>
              <p:nvPr/>
            </p:nvGrpSpPr>
            <p:grpSpPr>
              <a:xfrm>
                <a:off x="5433842" y="3787208"/>
                <a:ext cx="196459" cy="99322"/>
                <a:chOff x="4812615" y="2746065"/>
                <a:chExt cx="190010" cy="111603"/>
              </a:xfrm>
            </p:grpSpPr>
            <p:sp>
              <p:nvSpPr>
                <p:cNvPr id="242" name="Lekerekített téglalap 241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43" name="Ellipszis 242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222" name="Csoportba foglalás 221"/>
              <p:cNvGrpSpPr/>
              <p:nvPr/>
            </p:nvGrpSpPr>
            <p:grpSpPr>
              <a:xfrm>
                <a:off x="5430702" y="4007657"/>
                <a:ext cx="196459" cy="99322"/>
                <a:chOff x="4812615" y="2746065"/>
                <a:chExt cx="190010" cy="111603"/>
              </a:xfrm>
            </p:grpSpPr>
            <p:sp>
              <p:nvSpPr>
                <p:cNvPr id="240" name="Lekerekített téglalap 239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41" name="Ellipszis 240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223" name="Csoportba foglalás 222"/>
              <p:cNvGrpSpPr/>
              <p:nvPr/>
            </p:nvGrpSpPr>
            <p:grpSpPr>
              <a:xfrm>
                <a:off x="5427564" y="4228107"/>
                <a:ext cx="196459" cy="99322"/>
                <a:chOff x="4812615" y="2746065"/>
                <a:chExt cx="190010" cy="111603"/>
              </a:xfrm>
            </p:grpSpPr>
            <p:sp>
              <p:nvSpPr>
                <p:cNvPr id="238" name="Lekerekített téglalap 237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39" name="Ellipszis 238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224" name="Csoportba foglalás 223"/>
              <p:cNvGrpSpPr/>
              <p:nvPr/>
            </p:nvGrpSpPr>
            <p:grpSpPr>
              <a:xfrm>
                <a:off x="5424425" y="4448556"/>
                <a:ext cx="196459" cy="99322"/>
                <a:chOff x="4812615" y="2746065"/>
                <a:chExt cx="190010" cy="111603"/>
              </a:xfrm>
            </p:grpSpPr>
            <p:sp>
              <p:nvSpPr>
                <p:cNvPr id="236" name="Lekerekített téglalap 235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37" name="Ellipszis 236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225" name="Csoportba foglalás 224"/>
              <p:cNvGrpSpPr/>
              <p:nvPr/>
            </p:nvGrpSpPr>
            <p:grpSpPr>
              <a:xfrm>
                <a:off x="5421285" y="4669006"/>
                <a:ext cx="196459" cy="99322"/>
                <a:chOff x="4812615" y="2746065"/>
                <a:chExt cx="190010" cy="111603"/>
              </a:xfrm>
            </p:grpSpPr>
            <p:sp>
              <p:nvSpPr>
                <p:cNvPr id="234" name="Lekerekített téglalap 233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35" name="Ellipszis 234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sp>
            <p:nvSpPr>
              <p:cNvPr id="226" name="Szabadkézi sokszög 225"/>
              <p:cNvSpPr/>
              <p:nvPr/>
            </p:nvSpPr>
            <p:spPr>
              <a:xfrm>
                <a:off x="5106958" y="3389263"/>
                <a:ext cx="814669" cy="132574"/>
              </a:xfrm>
              <a:custGeom>
                <a:avLst/>
                <a:gdLst>
                  <a:gd name="connsiteX0" fmla="*/ 432247 w 809424"/>
                  <a:gd name="connsiteY0" fmla="*/ 71822 h 179645"/>
                  <a:gd name="connsiteX1" fmla="*/ 417214 w 809424"/>
                  <a:gd name="connsiteY1" fmla="*/ 89822 h 179645"/>
                  <a:gd name="connsiteX2" fmla="*/ 432247 w 809424"/>
                  <a:gd name="connsiteY2" fmla="*/ 107822 h 179645"/>
                  <a:gd name="connsiteX3" fmla="*/ 447280 w 809424"/>
                  <a:gd name="connsiteY3" fmla="*/ 89822 h 179645"/>
                  <a:gd name="connsiteX4" fmla="*/ 432247 w 809424"/>
                  <a:gd name="connsiteY4" fmla="*/ 71822 h 179645"/>
                  <a:gd name="connsiteX5" fmla="*/ 249763 w 809424"/>
                  <a:gd name="connsiteY5" fmla="*/ 67428 h 179645"/>
                  <a:gd name="connsiteX6" fmla="*/ 234730 w 809424"/>
                  <a:gd name="connsiteY6" fmla="*/ 85428 h 179645"/>
                  <a:gd name="connsiteX7" fmla="*/ 249763 w 809424"/>
                  <a:gd name="connsiteY7" fmla="*/ 103428 h 179645"/>
                  <a:gd name="connsiteX8" fmla="*/ 264796 w 809424"/>
                  <a:gd name="connsiteY8" fmla="*/ 85428 h 179645"/>
                  <a:gd name="connsiteX9" fmla="*/ 249763 w 809424"/>
                  <a:gd name="connsiteY9" fmla="*/ 67428 h 179645"/>
                  <a:gd name="connsiteX10" fmla="*/ 89998 w 809424"/>
                  <a:gd name="connsiteY10" fmla="*/ 67427 h 179645"/>
                  <a:gd name="connsiteX11" fmla="*/ 74965 w 809424"/>
                  <a:gd name="connsiteY11" fmla="*/ 85427 h 179645"/>
                  <a:gd name="connsiteX12" fmla="*/ 89998 w 809424"/>
                  <a:gd name="connsiteY12" fmla="*/ 103427 h 179645"/>
                  <a:gd name="connsiteX13" fmla="*/ 105031 w 809424"/>
                  <a:gd name="connsiteY13" fmla="*/ 85427 h 179645"/>
                  <a:gd name="connsiteX14" fmla="*/ 89998 w 809424"/>
                  <a:gd name="connsiteY14" fmla="*/ 67427 h 179645"/>
                  <a:gd name="connsiteX15" fmla="*/ 0 w 809424"/>
                  <a:gd name="connsiteY15" fmla="*/ 0 h 179645"/>
                  <a:gd name="connsiteX16" fmla="*/ 809424 w 809424"/>
                  <a:gd name="connsiteY16" fmla="*/ 0 h 179645"/>
                  <a:gd name="connsiteX17" fmla="*/ 809424 w 809424"/>
                  <a:gd name="connsiteY17" fmla="*/ 179645 h 179645"/>
                  <a:gd name="connsiteX18" fmla="*/ 0 w 809424"/>
                  <a:gd name="connsiteY18" fmla="*/ 179645 h 179645"/>
                  <a:gd name="connsiteX0" fmla="*/ 432247 w 850552"/>
                  <a:gd name="connsiteY0" fmla="*/ 81684 h 189507"/>
                  <a:gd name="connsiteX1" fmla="*/ 417214 w 850552"/>
                  <a:gd name="connsiteY1" fmla="*/ 99684 h 189507"/>
                  <a:gd name="connsiteX2" fmla="*/ 432247 w 850552"/>
                  <a:gd name="connsiteY2" fmla="*/ 117684 h 189507"/>
                  <a:gd name="connsiteX3" fmla="*/ 447280 w 850552"/>
                  <a:gd name="connsiteY3" fmla="*/ 99684 h 189507"/>
                  <a:gd name="connsiteX4" fmla="*/ 432247 w 850552"/>
                  <a:gd name="connsiteY4" fmla="*/ 81684 h 189507"/>
                  <a:gd name="connsiteX5" fmla="*/ 249763 w 850552"/>
                  <a:gd name="connsiteY5" fmla="*/ 77290 h 189507"/>
                  <a:gd name="connsiteX6" fmla="*/ 234730 w 850552"/>
                  <a:gd name="connsiteY6" fmla="*/ 95290 h 189507"/>
                  <a:gd name="connsiteX7" fmla="*/ 249763 w 850552"/>
                  <a:gd name="connsiteY7" fmla="*/ 113290 h 189507"/>
                  <a:gd name="connsiteX8" fmla="*/ 264796 w 850552"/>
                  <a:gd name="connsiteY8" fmla="*/ 95290 h 189507"/>
                  <a:gd name="connsiteX9" fmla="*/ 249763 w 850552"/>
                  <a:gd name="connsiteY9" fmla="*/ 77290 h 189507"/>
                  <a:gd name="connsiteX10" fmla="*/ 89998 w 850552"/>
                  <a:gd name="connsiteY10" fmla="*/ 77289 h 189507"/>
                  <a:gd name="connsiteX11" fmla="*/ 74965 w 850552"/>
                  <a:gd name="connsiteY11" fmla="*/ 95289 h 189507"/>
                  <a:gd name="connsiteX12" fmla="*/ 89998 w 850552"/>
                  <a:gd name="connsiteY12" fmla="*/ 113289 h 189507"/>
                  <a:gd name="connsiteX13" fmla="*/ 105031 w 850552"/>
                  <a:gd name="connsiteY13" fmla="*/ 95289 h 189507"/>
                  <a:gd name="connsiteX14" fmla="*/ 89998 w 850552"/>
                  <a:gd name="connsiteY14" fmla="*/ 77289 h 189507"/>
                  <a:gd name="connsiteX15" fmla="*/ 0 w 850552"/>
                  <a:gd name="connsiteY15" fmla="*/ 9862 h 189507"/>
                  <a:gd name="connsiteX16" fmla="*/ 850552 w 850552"/>
                  <a:gd name="connsiteY16" fmla="*/ 0 h 189507"/>
                  <a:gd name="connsiteX17" fmla="*/ 809424 w 850552"/>
                  <a:gd name="connsiteY17" fmla="*/ 189507 h 189507"/>
                  <a:gd name="connsiteX18" fmla="*/ 0 w 850552"/>
                  <a:gd name="connsiteY18" fmla="*/ 189507 h 189507"/>
                  <a:gd name="connsiteX19" fmla="*/ 0 w 850552"/>
                  <a:gd name="connsiteY19" fmla="*/ 9862 h 189507"/>
                  <a:gd name="connsiteX0" fmla="*/ 432247 w 850552"/>
                  <a:gd name="connsiteY0" fmla="*/ 81684 h 192794"/>
                  <a:gd name="connsiteX1" fmla="*/ 417214 w 850552"/>
                  <a:gd name="connsiteY1" fmla="*/ 99684 h 192794"/>
                  <a:gd name="connsiteX2" fmla="*/ 432247 w 850552"/>
                  <a:gd name="connsiteY2" fmla="*/ 117684 h 192794"/>
                  <a:gd name="connsiteX3" fmla="*/ 447280 w 850552"/>
                  <a:gd name="connsiteY3" fmla="*/ 99684 h 192794"/>
                  <a:gd name="connsiteX4" fmla="*/ 432247 w 850552"/>
                  <a:gd name="connsiteY4" fmla="*/ 81684 h 192794"/>
                  <a:gd name="connsiteX5" fmla="*/ 249763 w 850552"/>
                  <a:gd name="connsiteY5" fmla="*/ 77290 h 192794"/>
                  <a:gd name="connsiteX6" fmla="*/ 234730 w 850552"/>
                  <a:gd name="connsiteY6" fmla="*/ 95290 h 192794"/>
                  <a:gd name="connsiteX7" fmla="*/ 249763 w 850552"/>
                  <a:gd name="connsiteY7" fmla="*/ 113290 h 192794"/>
                  <a:gd name="connsiteX8" fmla="*/ 264796 w 850552"/>
                  <a:gd name="connsiteY8" fmla="*/ 95290 h 192794"/>
                  <a:gd name="connsiteX9" fmla="*/ 249763 w 850552"/>
                  <a:gd name="connsiteY9" fmla="*/ 77290 h 192794"/>
                  <a:gd name="connsiteX10" fmla="*/ 89998 w 850552"/>
                  <a:gd name="connsiteY10" fmla="*/ 77289 h 192794"/>
                  <a:gd name="connsiteX11" fmla="*/ 74965 w 850552"/>
                  <a:gd name="connsiteY11" fmla="*/ 95289 h 192794"/>
                  <a:gd name="connsiteX12" fmla="*/ 89998 w 850552"/>
                  <a:gd name="connsiteY12" fmla="*/ 113289 h 192794"/>
                  <a:gd name="connsiteX13" fmla="*/ 105031 w 850552"/>
                  <a:gd name="connsiteY13" fmla="*/ 95289 h 192794"/>
                  <a:gd name="connsiteX14" fmla="*/ 89998 w 850552"/>
                  <a:gd name="connsiteY14" fmla="*/ 77289 h 192794"/>
                  <a:gd name="connsiteX15" fmla="*/ 0 w 850552"/>
                  <a:gd name="connsiteY15" fmla="*/ 9862 h 192794"/>
                  <a:gd name="connsiteX16" fmla="*/ 850552 w 850552"/>
                  <a:gd name="connsiteY16" fmla="*/ 0 h 192794"/>
                  <a:gd name="connsiteX17" fmla="*/ 845068 w 850552"/>
                  <a:gd name="connsiteY17" fmla="*/ 192794 h 192794"/>
                  <a:gd name="connsiteX18" fmla="*/ 0 w 850552"/>
                  <a:gd name="connsiteY18" fmla="*/ 189507 h 192794"/>
                  <a:gd name="connsiteX19" fmla="*/ 0 w 850552"/>
                  <a:gd name="connsiteY19" fmla="*/ 9862 h 192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50552" h="192794">
                    <a:moveTo>
                      <a:pt x="432247" y="81684"/>
                    </a:moveTo>
                    <a:cubicBezTo>
                      <a:pt x="423945" y="81684"/>
                      <a:pt x="417214" y="89743"/>
                      <a:pt x="417214" y="99684"/>
                    </a:cubicBezTo>
                    <a:cubicBezTo>
                      <a:pt x="417214" y="109625"/>
                      <a:pt x="423945" y="117684"/>
                      <a:pt x="432247" y="117684"/>
                    </a:cubicBezTo>
                    <a:cubicBezTo>
                      <a:pt x="440549" y="117684"/>
                      <a:pt x="447280" y="109625"/>
                      <a:pt x="447280" y="99684"/>
                    </a:cubicBezTo>
                    <a:cubicBezTo>
                      <a:pt x="447280" y="89743"/>
                      <a:pt x="440549" y="81684"/>
                      <a:pt x="432247" y="81684"/>
                    </a:cubicBezTo>
                    <a:close/>
                    <a:moveTo>
                      <a:pt x="249763" y="77290"/>
                    </a:moveTo>
                    <a:cubicBezTo>
                      <a:pt x="241461" y="77290"/>
                      <a:pt x="234730" y="85349"/>
                      <a:pt x="234730" y="95290"/>
                    </a:cubicBezTo>
                    <a:cubicBezTo>
                      <a:pt x="234730" y="105231"/>
                      <a:pt x="241461" y="113290"/>
                      <a:pt x="249763" y="113290"/>
                    </a:cubicBezTo>
                    <a:cubicBezTo>
                      <a:pt x="258065" y="113290"/>
                      <a:pt x="264796" y="105231"/>
                      <a:pt x="264796" y="95290"/>
                    </a:cubicBezTo>
                    <a:cubicBezTo>
                      <a:pt x="264796" y="85349"/>
                      <a:pt x="258065" y="77290"/>
                      <a:pt x="249763" y="77290"/>
                    </a:cubicBezTo>
                    <a:close/>
                    <a:moveTo>
                      <a:pt x="89998" y="77289"/>
                    </a:moveTo>
                    <a:cubicBezTo>
                      <a:pt x="81696" y="77289"/>
                      <a:pt x="74965" y="85348"/>
                      <a:pt x="74965" y="95289"/>
                    </a:cubicBezTo>
                    <a:cubicBezTo>
                      <a:pt x="74965" y="105230"/>
                      <a:pt x="81696" y="113289"/>
                      <a:pt x="89998" y="113289"/>
                    </a:cubicBezTo>
                    <a:cubicBezTo>
                      <a:pt x="98300" y="113289"/>
                      <a:pt x="105031" y="105230"/>
                      <a:pt x="105031" y="95289"/>
                    </a:cubicBezTo>
                    <a:cubicBezTo>
                      <a:pt x="105031" y="85348"/>
                      <a:pt x="98300" y="77289"/>
                      <a:pt x="89998" y="77289"/>
                    </a:cubicBezTo>
                    <a:close/>
                    <a:moveTo>
                      <a:pt x="0" y="9862"/>
                    </a:moveTo>
                    <a:lnTo>
                      <a:pt x="850552" y="0"/>
                    </a:lnTo>
                    <a:lnTo>
                      <a:pt x="845068" y="192794"/>
                    </a:lnTo>
                    <a:lnTo>
                      <a:pt x="0" y="189507"/>
                    </a:lnTo>
                    <a:lnTo>
                      <a:pt x="0" y="9862"/>
                    </a:lnTo>
                    <a:close/>
                  </a:path>
                </a:pathLst>
              </a:custGeom>
              <a:gradFill flip="none" rotWithShape="1">
                <a:gsLst>
                  <a:gs pos="18000">
                    <a:schemeClr val="accent1">
                      <a:lumMod val="89000"/>
                    </a:schemeClr>
                  </a:gs>
                  <a:gs pos="100000">
                    <a:schemeClr val="accent6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227" name="Keret 226"/>
              <p:cNvSpPr/>
              <p:nvPr/>
            </p:nvSpPr>
            <p:spPr>
              <a:xfrm>
                <a:off x="5388331" y="3371937"/>
                <a:ext cx="257092" cy="170564"/>
              </a:xfrm>
              <a:prstGeom prst="frame">
                <a:avLst/>
              </a:prstGeom>
              <a:solidFill>
                <a:srgbClr val="EED27C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schemeClr val="tx1"/>
                  </a:solidFill>
                </a:endParaRPr>
              </a:p>
            </p:txBody>
          </p:sp>
          <p:sp>
            <p:nvSpPr>
              <p:cNvPr id="228" name="Ötszög 227"/>
              <p:cNvSpPr/>
              <p:nvPr/>
            </p:nvSpPr>
            <p:spPr>
              <a:xfrm rot="10800000">
                <a:off x="5416348" y="3454188"/>
                <a:ext cx="111665" cy="16019"/>
              </a:xfrm>
              <a:prstGeom prst="homePlate">
                <a:avLst/>
              </a:prstGeom>
              <a:solidFill>
                <a:srgbClr val="EED27C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9" name="Csoportba foglalás 228"/>
              <p:cNvGrpSpPr/>
              <p:nvPr/>
            </p:nvGrpSpPr>
            <p:grpSpPr>
              <a:xfrm rot="20571591">
                <a:off x="4365792" y="2358841"/>
                <a:ext cx="788465" cy="1868401"/>
                <a:chOff x="3624863" y="1530585"/>
                <a:chExt cx="762583" cy="2099429"/>
              </a:xfrm>
            </p:grpSpPr>
            <p:sp>
              <p:nvSpPr>
                <p:cNvPr id="230" name="Szabadkézi sokszög 229"/>
                <p:cNvSpPr/>
                <p:nvPr/>
              </p:nvSpPr>
              <p:spPr>
                <a:xfrm rot="20071419" flipH="1">
                  <a:off x="3624863" y="3064180"/>
                  <a:ext cx="463881" cy="565834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  <a:gd name="connsiteX0" fmla="*/ 23569 w 1067945"/>
                    <a:gd name="connsiteY0" fmla="*/ 324795 h 1586401"/>
                    <a:gd name="connsiteX1" fmla="*/ 66097 w 1067945"/>
                    <a:gd name="connsiteY1" fmla="*/ 140029 h 1586401"/>
                    <a:gd name="connsiteX2" fmla="*/ 205746 w 1067945"/>
                    <a:gd name="connsiteY2" fmla="*/ 69389 h 1586401"/>
                    <a:gd name="connsiteX3" fmla="*/ 504693 w 1067945"/>
                    <a:gd name="connsiteY3" fmla="*/ 52978 h 1586401"/>
                    <a:gd name="connsiteX4" fmla="*/ 506447 w 1067945"/>
                    <a:gd name="connsiteY4" fmla="*/ 70195 h 1586401"/>
                    <a:gd name="connsiteX5" fmla="*/ 512127 w 1067945"/>
                    <a:gd name="connsiteY5" fmla="*/ 71873 h 1586401"/>
                    <a:gd name="connsiteX6" fmla="*/ 754445 w 1067945"/>
                    <a:gd name="connsiteY6" fmla="*/ 379378 h 1586401"/>
                    <a:gd name="connsiteX7" fmla="*/ 759945 w 1067945"/>
                    <a:gd name="connsiteY7" fmla="*/ 439046 h 1586401"/>
                    <a:gd name="connsiteX8" fmla="*/ 767367 w 1067945"/>
                    <a:gd name="connsiteY8" fmla="*/ 434929 h 1586401"/>
                    <a:gd name="connsiteX9" fmla="*/ 771288 w 1067945"/>
                    <a:gd name="connsiteY9" fmla="*/ 440884 h 1586401"/>
                    <a:gd name="connsiteX10" fmla="*/ 875013 w 1067945"/>
                    <a:gd name="connsiteY10" fmla="*/ 614586 h 1586401"/>
                    <a:gd name="connsiteX11" fmla="*/ 1055134 w 1067945"/>
                    <a:gd name="connsiteY11" fmla="*/ 1108735 h 1586401"/>
                    <a:gd name="connsiteX12" fmla="*/ 1007367 w 1067945"/>
                    <a:gd name="connsiteY12" fmla="*/ 1088546 h 1586401"/>
                    <a:gd name="connsiteX13" fmla="*/ 983959 w 1067945"/>
                    <a:gd name="connsiteY13" fmla="*/ 1065349 h 1586401"/>
                    <a:gd name="connsiteX14" fmla="*/ 1012480 w 1067945"/>
                    <a:gd name="connsiteY14" fmla="*/ 1131490 h 1586401"/>
                    <a:gd name="connsiteX15" fmla="*/ 1054440 w 1067945"/>
                    <a:gd name="connsiteY15" fmla="*/ 1370129 h 1586401"/>
                    <a:gd name="connsiteX16" fmla="*/ 921690 w 1067945"/>
                    <a:gd name="connsiteY16" fmla="*/ 1269763 h 1586401"/>
                    <a:gd name="connsiteX17" fmla="*/ 914746 w 1067945"/>
                    <a:gd name="connsiteY17" fmla="*/ 1260755 h 1586401"/>
                    <a:gd name="connsiteX18" fmla="*/ 913684 w 1067945"/>
                    <a:gd name="connsiteY18" fmla="*/ 1263994 h 1586401"/>
                    <a:gd name="connsiteX19" fmla="*/ 935222 w 1067945"/>
                    <a:gd name="connsiteY19" fmla="*/ 1313942 h 1586401"/>
                    <a:gd name="connsiteX20" fmla="*/ 977183 w 1067945"/>
                    <a:gd name="connsiteY20" fmla="*/ 1552581 h 1586401"/>
                    <a:gd name="connsiteX21" fmla="*/ 796961 w 1067945"/>
                    <a:gd name="connsiteY21" fmla="*/ 1390627 h 1586401"/>
                    <a:gd name="connsiteX22" fmla="*/ 763238 w 1067945"/>
                    <a:gd name="connsiteY22" fmla="*/ 1341929 h 1586401"/>
                    <a:gd name="connsiteX23" fmla="*/ 755785 w 1067945"/>
                    <a:gd name="connsiteY23" fmla="*/ 1340632 h 1586401"/>
                    <a:gd name="connsiteX24" fmla="*/ 757833 w 1067945"/>
                    <a:gd name="connsiteY24" fmla="*/ 1345381 h 1586401"/>
                    <a:gd name="connsiteX25" fmla="*/ 799795 w 1067945"/>
                    <a:gd name="connsiteY25" fmla="*/ 1584019 h 1586401"/>
                    <a:gd name="connsiteX26" fmla="*/ 464456 w 1067945"/>
                    <a:gd name="connsiteY26" fmla="*/ 1175960 h 1586401"/>
                    <a:gd name="connsiteX27" fmla="*/ 380801 w 1067945"/>
                    <a:gd name="connsiteY27" fmla="*/ 1011013 h 1586401"/>
                    <a:gd name="connsiteX28" fmla="*/ 367160 w 1067945"/>
                    <a:gd name="connsiteY28" fmla="*/ 993839 h 1586401"/>
                    <a:gd name="connsiteX29" fmla="*/ 286567 w 1067945"/>
                    <a:gd name="connsiteY29" fmla="*/ 877427 h 1586401"/>
                    <a:gd name="connsiteX30" fmla="*/ 277727 w 1067945"/>
                    <a:gd name="connsiteY30" fmla="*/ 862684 h 1586401"/>
                    <a:gd name="connsiteX31" fmla="*/ 273161 w 1067945"/>
                    <a:gd name="connsiteY31" fmla="*/ 861134 h 1586401"/>
                    <a:gd name="connsiteX32" fmla="*/ 297316 w 1067945"/>
                    <a:gd name="connsiteY32" fmla="*/ 999645 h 1586401"/>
                    <a:gd name="connsiteX33" fmla="*/ 277445 w 1067945"/>
                    <a:gd name="connsiteY33" fmla="*/ 1328265 h 1586401"/>
                    <a:gd name="connsiteX34" fmla="*/ 76064 w 1067945"/>
                    <a:gd name="connsiteY34" fmla="*/ 839992 h 1586401"/>
                    <a:gd name="connsiteX35" fmla="*/ 43405 w 1067945"/>
                    <a:gd name="connsiteY35" fmla="*/ 652722 h 1586401"/>
                    <a:gd name="connsiteX36" fmla="*/ 29949 w 1067945"/>
                    <a:gd name="connsiteY36" fmla="*/ 625611 h 1586401"/>
                    <a:gd name="connsiteX37" fmla="*/ 1 w 1067945"/>
                    <a:gd name="connsiteY37" fmla="*/ 463376 h 1586401"/>
                    <a:gd name="connsiteX38" fmla="*/ 17134 w 1067945"/>
                    <a:gd name="connsiteY38" fmla="*/ 339434 h 1586401"/>
                    <a:gd name="connsiteX39" fmla="*/ 23569 w 1067945"/>
                    <a:gd name="connsiteY39" fmla="*/ 324795 h 1586401"/>
                    <a:gd name="connsiteX0" fmla="*/ 23567 w 1067943"/>
                    <a:gd name="connsiteY0" fmla="*/ 271817 h 1533423"/>
                    <a:gd name="connsiteX1" fmla="*/ 66095 w 1067943"/>
                    <a:gd name="connsiteY1" fmla="*/ 87051 h 1533423"/>
                    <a:gd name="connsiteX2" fmla="*/ 504691 w 1067943"/>
                    <a:gd name="connsiteY2" fmla="*/ 0 h 1533423"/>
                    <a:gd name="connsiteX3" fmla="*/ 506445 w 1067943"/>
                    <a:gd name="connsiteY3" fmla="*/ 17217 h 1533423"/>
                    <a:gd name="connsiteX4" fmla="*/ 512125 w 1067943"/>
                    <a:gd name="connsiteY4" fmla="*/ 18895 h 1533423"/>
                    <a:gd name="connsiteX5" fmla="*/ 754443 w 1067943"/>
                    <a:gd name="connsiteY5" fmla="*/ 326400 h 1533423"/>
                    <a:gd name="connsiteX6" fmla="*/ 759943 w 1067943"/>
                    <a:gd name="connsiteY6" fmla="*/ 386068 h 1533423"/>
                    <a:gd name="connsiteX7" fmla="*/ 767365 w 1067943"/>
                    <a:gd name="connsiteY7" fmla="*/ 381951 h 1533423"/>
                    <a:gd name="connsiteX8" fmla="*/ 771286 w 1067943"/>
                    <a:gd name="connsiteY8" fmla="*/ 387906 h 1533423"/>
                    <a:gd name="connsiteX9" fmla="*/ 875011 w 1067943"/>
                    <a:gd name="connsiteY9" fmla="*/ 561608 h 1533423"/>
                    <a:gd name="connsiteX10" fmla="*/ 1055132 w 1067943"/>
                    <a:gd name="connsiteY10" fmla="*/ 1055757 h 1533423"/>
                    <a:gd name="connsiteX11" fmla="*/ 1007365 w 1067943"/>
                    <a:gd name="connsiteY11" fmla="*/ 1035568 h 1533423"/>
                    <a:gd name="connsiteX12" fmla="*/ 983957 w 1067943"/>
                    <a:gd name="connsiteY12" fmla="*/ 1012371 h 1533423"/>
                    <a:gd name="connsiteX13" fmla="*/ 1012478 w 1067943"/>
                    <a:gd name="connsiteY13" fmla="*/ 1078512 h 1533423"/>
                    <a:gd name="connsiteX14" fmla="*/ 1054438 w 1067943"/>
                    <a:gd name="connsiteY14" fmla="*/ 1317151 h 1533423"/>
                    <a:gd name="connsiteX15" fmla="*/ 921688 w 1067943"/>
                    <a:gd name="connsiteY15" fmla="*/ 1216785 h 1533423"/>
                    <a:gd name="connsiteX16" fmla="*/ 914744 w 1067943"/>
                    <a:gd name="connsiteY16" fmla="*/ 1207777 h 1533423"/>
                    <a:gd name="connsiteX17" fmla="*/ 913682 w 1067943"/>
                    <a:gd name="connsiteY17" fmla="*/ 1211016 h 1533423"/>
                    <a:gd name="connsiteX18" fmla="*/ 935220 w 1067943"/>
                    <a:gd name="connsiteY18" fmla="*/ 1260964 h 1533423"/>
                    <a:gd name="connsiteX19" fmla="*/ 977181 w 1067943"/>
                    <a:gd name="connsiteY19" fmla="*/ 1499603 h 1533423"/>
                    <a:gd name="connsiteX20" fmla="*/ 796959 w 1067943"/>
                    <a:gd name="connsiteY20" fmla="*/ 1337649 h 1533423"/>
                    <a:gd name="connsiteX21" fmla="*/ 763236 w 1067943"/>
                    <a:gd name="connsiteY21" fmla="*/ 1288951 h 1533423"/>
                    <a:gd name="connsiteX22" fmla="*/ 755783 w 1067943"/>
                    <a:gd name="connsiteY22" fmla="*/ 1287654 h 1533423"/>
                    <a:gd name="connsiteX23" fmla="*/ 757831 w 1067943"/>
                    <a:gd name="connsiteY23" fmla="*/ 1292403 h 1533423"/>
                    <a:gd name="connsiteX24" fmla="*/ 799793 w 1067943"/>
                    <a:gd name="connsiteY24" fmla="*/ 1531041 h 1533423"/>
                    <a:gd name="connsiteX25" fmla="*/ 464454 w 1067943"/>
                    <a:gd name="connsiteY25" fmla="*/ 1122982 h 1533423"/>
                    <a:gd name="connsiteX26" fmla="*/ 380799 w 1067943"/>
                    <a:gd name="connsiteY26" fmla="*/ 958035 h 1533423"/>
                    <a:gd name="connsiteX27" fmla="*/ 367158 w 1067943"/>
                    <a:gd name="connsiteY27" fmla="*/ 940861 h 1533423"/>
                    <a:gd name="connsiteX28" fmla="*/ 286565 w 1067943"/>
                    <a:gd name="connsiteY28" fmla="*/ 824449 h 1533423"/>
                    <a:gd name="connsiteX29" fmla="*/ 277725 w 1067943"/>
                    <a:gd name="connsiteY29" fmla="*/ 809706 h 1533423"/>
                    <a:gd name="connsiteX30" fmla="*/ 273159 w 1067943"/>
                    <a:gd name="connsiteY30" fmla="*/ 808156 h 1533423"/>
                    <a:gd name="connsiteX31" fmla="*/ 297314 w 1067943"/>
                    <a:gd name="connsiteY31" fmla="*/ 946667 h 1533423"/>
                    <a:gd name="connsiteX32" fmla="*/ 277443 w 1067943"/>
                    <a:gd name="connsiteY32" fmla="*/ 1275287 h 1533423"/>
                    <a:gd name="connsiteX33" fmla="*/ 76062 w 1067943"/>
                    <a:gd name="connsiteY33" fmla="*/ 787014 h 1533423"/>
                    <a:gd name="connsiteX34" fmla="*/ 43403 w 1067943"/>
                    <a:gd name="connsiteY34" fmla="*/ 599744 h 1533423"/>
                    <a:gd name="connsiteX35" fmla="*/ 29947 w 1067943"/>
                    <a:gd name="connsiteY35" fmla="*/ 572633 h 1533423"/>
                    <a:gd name="connsiteX36" fmla="*/ -1 w 1067943"/>
                    <a:gd name="connsiteY36" fmla="*/ 410398 h 1533423"/>
                    <a:gd name="connsiteX37" fmla="*/ 17132 w 1067943"/>
                    <a:gd name="connsiteY37" fmla="*/ 286456 h 1533423"/>
                    <a:gd name="connsiteX38" fmla="*/ 23567 w 1067943"/>
                    <a:gd name="connsiteY38" fmla="*/ 271817 h 1533423"/>
                    <a:gd name="connsiteX0" fmla="*/ 23569 w 1067945"/>
                    <a:gd name="connsiteY0" fmla="*/ 514138 h 1775744"/>
                    <a:gd name="connsiteX1" fmla="*/ 66097 w 1067945"/>
                    <a:gd name="connsiteY1" fmla="*/ 329372 h 1775744"/>
                    <a:gd name="connsiteX2" fmla="*/ 504693 w 1067945"/>
                    <a:gd name="connsiteY2" fmla="*/ 242321 h 1775744"/>
                    <a:gd name="connsiteX3" fmla="*/ 506447 w 1067945"/>
                    <a:gd name="connsiteY3" fmla="*/ 259538 h 1775744"/>
                    <a:gd name="connsiteX4" fmla="*/ 453132 w 1067945"/>
                    <a:gd name="connsiteY4" fmla="*/ -1 h 1775744"/>
                    <a:gd name="connsiteX5" fmla="*/ 754445 w 1067945"/>
                    <a:gd name="connsiteY5" fmla="*/ 568721 h 1775744"/>
                    <a:gd name="connsiteX6" fmla="*/ 759945 w 1067945"/>
                    <a:gd name="connsiteY6" fmla="*/ 628389 h 1775744"/>
                    <a:gd name="connsiteX7" fmla="*/ 767367 w 1067945"/>
                    <a:gd name="connsiteY7" fmla="*/ 624272 h 1775744"/>
                    <a:gd name="connsiteX8" fmla="*/ 771288 w 1067945"/>
                    <a:gd name="connsiteY8" fmla="*/ 630227 h 1775744"/>
                    <a:gd name="connsiteX9" fmla="*/ 875013 w 1067945"/>
                    <a:gd name="connsiteY9" fmla="*/ 803929 h 1775744"/>
                    <a:gd name="connsiteX10" fmla="*/ 1055134 w 1067945"/>
                    <a:gd name="connsiteY10" fmla="*/ 1298078 h 1775744"/>
                    <a:gd name="connsiteX11" fmla="*/ 1007367 w 1067945"/>
                    <a:gd name="connsiteY11" fmla="*/ 1277889 h 1775744"/>
                    <a:gd name="connsiteX12" fmla="*/ 983959 w 1067945"/>
                    <a:gd name="connsiteY12" fmla="*/ 1254692 h 1775744"/>
                    <a:gd name="connsiteX13" fmla="*/ 1012480 w 1067945"/>
                    <a:gd name="connsiteY13" fmla="*/ 1320833 h 1775744"/>
                    <a:gd name="connsiteX14" fmla="*/ 1054440 w 1067945"/>
                    <a:gd name="connsiteY14" fmla="*/ 1559472 h 1775744"/>
                    <a:gd name="connsiteX15" fmla="*/ 921690 w 1067945"/>
                    <a:gd name="connsiteY15" fmla="*/ 1459106 h 1775744"/>
                    <a:gd name="connsiteX16" fmla="*/ 914746 w 1067945"/>
                    <a:gd name="connsiteY16" fmla="*/ 1450098 h 1775744"/>
                    <a:gd name="connsiteX17" fmla="*/ 913684 w 1067945"/>
                    <a:gd name="connsiteY17" fmla="*/ 1453337 h 1775744"/>
                    <a:gd name="connsiteX18" fmla="*/ 935222 w 1067945"/>
                    <a:gd name="connsiteY18" fmla="*/ 1503285 h 1775744"/>
                    <a:gd name="connsiteX19" fmla="*/ 977183 w 1067945"/>
                    <a:gd name="connsiteY19" fmla="*/ 1741924 h 1775744"/>
                    <a:gd name="connsiteX20" fmla="*/ 796961 w 1067945"/>
                    <a:gd name="connsiteY20" fmla="*/ 1579970 h 1775744"/>
                    <a:gd name="connsiteX21" fmla="*/ 763238 w 1067945"/>
                    <a:gd name="connsiteY21" fmla="*/ 1531272 h 1775744"/>
                    <a:gd name="connsiteX22" fmla="*/ 755785 w 1067945"/>
                    <a:gd name="connsiteY22" fmla="*/ 1529975 h 1775744"/>
                    <a:gd name="connsiteX23" fmla="*/ 757833 w 1067945"/>
                    <a:gd name="connsiteY23" fmla="*/ 1534724 h 1775744"/>
                    <a:gd name="connsiteX24" fmla="*/ 799795 w 1067945"/>
                    <a:gd name="connsiteY24" fmla="*/ 1773362 h 1775744"/>
                    <a:gd name="connsiteX25" fmla="*/ 464456 w 1067945"/>
                    <a:gd name="connsiteY25" fmla="*/ 1365303 h 1775744"/>
                    <a:gd name="connsiteX26" fmla="*/ 380801 w 1067945"/>
                    <a:gd name="connsiteY26" fmla="*/ 1200356 h 1775744"/>
                    <a:gd name="connsiteX27" fmla="*/ 367160 w 1067945"/>
                    <a:gd name="connsiteY27" fmla="*/ 1183182 h 1775744"/>
                    <a:gd name="connsiteX28" fmla="*/ 286567 w 1067945"/>
                    <a:gd name="connsiteY28" fmla="*/ 1066770 h 1775744"/>
                    <a:gd name="connsiteX29" fmla="*/ 277727 w 1067945"/>
                    <a:gd name="connsiteY29" fmla="*/ 1052027 h 1775744"/>
                    <a:gd name="connsiteX30" fmla="*/ 273161 w 1067945"/>
                    <a:gd name="connsiteY30" fmla="*/ 1050477 h 1775744"/>
                    <a:gd name="connsiteX31" fmla="*/ 297316 w 1067945"/>
                    <a:gd name="connsiteY31" fmla="*/ 1188988 h 1775744"/>
                    <a:gd name="connsiteX32" fmla="*/ 277445 w 1067945"/>
                    <a:gd name="connsiteY32" fmla="*/ 1517608 h 1775744"/>
                    <a:gd name="connsiteX33" fmla="*/ 76064 w 1067945"/>
                    <a:gd name="connsiteY33" fmla="*/ 1029335 h 1775744"/>
                    <a:gd name="connsiteX34" fmla="*/ 43405 w 1067945"/>
                    <a:gd name="connsiteY34" fmla="*/ 842065 h 1775744"/>
                    <a:gd name="connsiteX35" fmla="*/ 29949 w 1067945"/>
                    <a:gd name="connsiteY35" fmla="*/ 814954 h 1775744"/>
                    <a:gd name="connsiteX36" fmla="*/ 1 w 1067945"/>
                    <a:gd name="connsiteY36" fmla="*/ 652719 h 1775744"/>
                    <a:gd name="connsiteX37" fmla="*/ 17134 w 1067945"/>
                    <a:gd name="connsiteY37" fmla="*/ 528777 h 1775744"/>
                    <a:gd name="connsiteX38" fmla="*/ 23569 w 1067945"/>
                    <a:gd name="connsiteY38" fmla="*/ 514138 h 1775744"/>
                    <a:gd name="connsiteX0" fmla="*/ 23567 w 1067943"/>
                    <a:gd name="connsiteY0" fmla="*/ 514138 h 1775744"/>
                    <a:gd name="connsiteX1" fmla="*/ 66095 w 1067943"/>
                    <a:gd name="connsiteY1" fmla="*/ 329372 h 1775744"/>
                    <a:gd name="connsiteX2" fmla="*/ 504691 w 1067943"/>
                    <a:gd name="connsiteY2" fmla="*/ 242321 h 1775744"/>
                    <a:gd name="connsiteX3" fmla="*/ 453130 w 1067943"/>
                    <a:gd name="connsiteY3" fmla="*/ -1 h 1775744"/>
                    <a:gd name="connsiteX4" fmla="*/ 754443 w 1067943"/>
                    <a:gd name="connsiteY4" fmla="*/ 568721 h 1775744"/>
                    <a:gd name="connsiteX5" fmla="*/ 759943 w 1067943"/>
                    <a:gd name="connsiteY5" fmla="*/ 628389 h 1775744"/>
                    <a:gd name="connsiteX6" fmla="*/ 767365 w 1067943"/>
                    <a:gd name="connsiteY6" fmla="*/ 624272 h 1775744"/>
                    <a:gd name="connsiteX7" fmla="*/ 771286 w 1067943"/>
                    <a:gd name="connsiteY7" fmla="*/ 630227 h 1775744"/>
                    <a:gd name="connsiteX8" fmla="*/ 875011 w 1067943"/>
                    <a:gd name="connsiteY8" fmla="*/ 803929 h 1775744"/>
                    <a:gd name="connsiteX9" fmla="*/ 1055132 w 1067943"/>
                    <a:gd name="connsiteY9" fmla="*/ 1298078 h 1775744"/>
                    <a:gd name="connsiteX10" fmla="*/ 1007365 w 1067943"/>
                    <a:gd name="connsiteY10" fmla="*/ 1277889 h 1775744"/>
                    <a:gd name="connsiteX11" fmla="*/ 983957 w 1067943"/>
                    <a:gd name="connsiteY11" fmla="*/ 1254692 h 1775744"/>
                    <a:gd name="connsiteX12" fmla="*/ 1012478 w 1067943"/>
                    <a:gd name="connsiteY12" fmla="*/ 1320833 h 1775744"/>
                    <a:gd name="connsiteX13" fmla="*/ 1054438 w 1067943"/>
                    <a:gd name="connsiteY13" fmla="*/ 1559472 h 1775744"/>
                    <a:gd name="connsiteX14" fmla="*/ 921688 w 1067943"/>
                    <a:gd name="connsiteY14" fmla="*/ 1459106 h 1775744"/>
                    <a:gd name="connsiteX15" fmla="*/ 914744 w 1067943"/>
                    <a:gd name="connsiteY15" fmla="*/ 1450098 h 1775744"/>
                    <a:gd name="connsiteX16" fmla="*/ 913682 w 1067943"/>
                    <a:gd name="connsiteY16" fmla="*/ 1453337 h 1775744"/>
                    <a:gd name="connsiteX17" fmla="*/ 935220 w 1067943"/>
                    <a:gd name="connsiteY17" fmla="*/ 1503285 h 1775744"/>
                    <a:gd name="connsiteX18" fmla="*/ 977181 w 1067943"/>
                    <a:gd name="connsiteY18" fmla="*/ 1741924 h 1775744"/>
                    <a:gd name="connsiteX19" fmla="*/ 796959 w 1067943"/>
                    <a:gd name="connsiteY19" fmla="*/ 1579970 h 1775744"/>
                    <a:gd name="connsiteX20" fmla="*/ 763236 w 1067943"/>
                    <a:gd name="connsiteY20" fmla="*/ 1531272 h 1775744"/>
                    <a:gd name="connsiteX21" fmla="*/ 755783 w 1067943"/>
                    <a:gd name="connsiteY21" fmla="*/ 1529975 h 1775744"/>
                    <a:gd name="connsiteX22" fmla="*/ 757831 w 1067943"/>
                    <a:gd name="connsiteY22" fmla="*/ 1534724 h 1775744"/>
                    <a:gd name="connsiteX23" fmla="*/ 799793 w 1067943"/>
                    <a:gd name="connsiteY23" fmla="*/ 1773362 h 1775744"/>
                    <a:gd name="connsiteX24" fmla="*/ 464454 w 1067943"/>
                    <a:gd name="connsiteY24" fmla="*/ 1365303 h 1775744"/>
                    <a:gd name="connsiteX25" fmla="*/ 380799 w 1067943"/>
                    <a:gd name="connsiteY25" fmla="*/ 1200356 h 1775744"/>
                    <a:gd name="connsiteX26" fmla="*/ 367158 w 1067943"/>
                    <a:gd name="connsiteY26" fmla="*/ 1183182 h 1775744"/>
                    <a:gd name="connsiteX27" fmla="*/ 286565 w 1067943"/>
                    <a:gd name="connsiteY27" fmla="*/ 1066770 h 1775744"/>
                    <a:gd name="connsiteX28" fmla="*/ 277725 w 1067943"/>
                    <a:gd name="connsiteY28" fmla="*/ 1052027 h 1775744"/>
                    <a:gd name="connsiteX29" fmla="*/ 273159 w 1067943"/>
                    <a:gd name="connsiteY29" fmla="*/ 1050477 h 1775744"/>
                    <a:gd name="connsiteX30" fmla="*/ 297314 w 1067943"/>
                    <a:gd name="connsiteY30" fmla="*/ 1188988 h 1775744"/>
                    <a:gd name="connsiteX31" fmla="*/ 277443 w 1067943"/>
                    <a:gd name="connsiteY31" fmla="*/ 1517608 h 1775744"/>
                    <a:gd name="connsiteX32" fmla="*/ 76062 w 1067943"/>
                    <a:gd name="connsiteY32" fmla="*/ 1029335 h 1775744"/>
                    <a:gd name="connsiteX33" fmla="*/ 43403 w 1067943"/>
                    <a:gd name="connsiteY33" fmla="*/ 842065 h 1775744"/>
                    <a:gd name="connsiteX34" fmla="*/ 29947 w 1067943"/>
                    <a:gd name="connsiteY34" fmla="*/ 814954 h 1775744"/>
                    <a:gd name="connsiteX35" fmla="*/ -1 w 1067943"/>
                    <a:gd name="connsiteY35" fmla="*/ 652719 h 1775744"/>
                    <a:gd name="connsiteX36" fmla="*/ 17132 w 1067943"/>
                    <a:gd name="connsiteY36" fmla="*/ 528777 h 1775744"/>
                    <a:gd name="connsiteX37" fmla="*/ 23567 w 1067943"/>
                    <a:gd name="connsiteY37" fmla="*/ 514138 h 1775744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767367 w 1067945"/>
                    <a:gd name="connsiteY5" fmla="*/ 628095 h 1779567"/>
                    <a:gd name="connsiteX6" fmla="*/ 771288 w 1067945"/>
                    <a:gd name="connsiteY6" fmla="*/ 634050 h 1779567"/>
                    <a:gd name="connsiteX7" fmla="*/ 875013 w 1067945"/>
                    <a:gd name="connsiteY7" fmla="*/ 807752 h 1779567"/>
                    <a:gd name="connsiteX8" fmla="*/ 1055134 w 1067945"/>
                    <a:gd name="connsiteY8" fmla="*/ 1301901 h 1779567"/>
                    <a:gd name="connsiteX9" fmla="*/ 1007367 w 1067945"/>
                    <a:gd name="connsiteY9" fmla="*/ 1281712 h 1779567"/>
                    <a:gd name="connsiteX10" fmla="*/ 983959 w 1067945"/>
                    <a:gd name="connsiteY10" fmla="*/ 1258515 h 1779567"/>
                    <a:gd name="connsiteX11" fmla="*/ 1012480 w 1067945"/>
                    <a:gd name="connsiteY11" fmla="*/ 1324656 h 1779567"/>
                    <a:gd name="connsiteX12" fmla="*/ 1054440 w 1067945"/>
                    <a:gd name="connsiteY12" fmla="*/ 1563295 h 1779567"/>
                    <a:gd name="connsiteX13" fmla="*/ 921690 w 1067945"/>
                    <a:gd name="connsiteY13" fmla="*/ 1462929 h 1779567"/>
                    <a:gd name="connsiteX14" fmla="*/ 914746 w 1067945"/>
                    <a:gd name="connsiteY14" fmla="*/ 1453921 h 1779567"/>
                    <a:gd name="connsiteX15" fmla="*/ 913684 w 1067945"/>
                    <a:gd name="connsiteY15" fmla="*/ 1457160 h 1779567"/>
                    <a:gd name="connsiteX16" fmla="*/ 935222 w 1067945"/>
                    <a:gd name="connsiteY16" fmla="*/ 1507108 h 1779567"/>
                    <a:gd name="connsiteX17" fmla="*/ 977183 w 1067945"/>
                    <a:gd name="connsiteY17" fmla="*/ 1745747 h 1779567"/>
                    <a:gd name="connsiteX18" fmla="*/ 796961 w 1067945"/>
                    <a:gd name="connsiteY18" fmla="*/ 1583793 h 1779567"/>
                    <a:gd name="connsiteX19" fmla="*/ 763238 w 1067945"/>
                    <a:gd name="connsiteY19" fmla="*/ 1535095 h 1779567"/>
                    <a:gd name="connsiteX20" fmla="*/ 755785 w 1067945"/>
                    <a:gd name="connsiteY20" fmla="*/ 1533798 h 1779567"/>
                    <a:gd name="connsiteX21" fmla="*/ 757833 w 1067945"/>
                    <a:gd name="connsiteY21" fmla="*/ 1538547 h 1779567"/>
                    <a:gd name="connsiteX22" fmla="*/ 799795 w 1067945"/>
                    <a:gd name="connsiteY22" fmla="*/ 1777185 h 1779567"/>
                    <a:gd name="connsiteX23" fmla="*/ 464456 w 1067945"/>
                    <a:gd name="connsiteY23" fmla="*/ 1369126 h 1779567"/>
                    <a:gd name="connsiteX24" fmla="*/ 380801 w 1067945"/>
                    <a:gd name="connsiteY24" fmla="*/ 1204179 h 1779567"/>
                    <a:gd name="connsiteX25" fmla="*/ 367160 w 1067945"/>
                    <a:gd name="connsiteY25" fmla="*/ 1187005 h 1779567"/>
                    <a:gd name="connsiteX26" fmla="*/ 286567 w 1067945"/>
                    <a:gd name="connsiteY26" fmla="*/ 1070593 h 1779567"/>
                    <a:gd name="connsiteX27" fmla="*/ 277727 w 1067945"/>
                    <a:gd name="connsiteY27" fmla="*/ 1055850 h 1779567"/>
                    <a:gd name="connsiteX28" fmla="*/ 273161 w 1067945"/>
                    <a:gd name="connsiteY28" fmla="*/ 1054300 h 1779567"/>
                    <a:gd name="connsiteX29" fmla="*/ 297316 w 1067945"/>
                    <a:gd name="connsiteY29" fmla="*/ 1192811 h 1779567"/>
                    <a:gd name="connsiteX30" fmla="*/ 277445 w 1067945"/>
                    <a:gd name="connsiteY30" fmla="*/ 1521431 h 1779567"/>
                    <a:gd name="connsiteX31" fmla="*/ 76064 w 1067945"/>
                    <a:gd name="connsiteY31" fmla="*/ 1033158 h 1779567"/>
                    <a:gd name="connsiteX32" fmla="*/ 43405 w 1067945"/>
                    <a:gd name="connsiteY32" fmla="*/ 845888 h 1779567"/>
                    <a:gd name="connsiteX33" fmla="*/ 29949 w 1067945"/>
                    <a:gd name="connsiteY33" fmla="*/ 818777 h 1779567"/>
                    <a:gd name="connsiteX34" fmla="*/ 1 w 1067945"/>
                    <a:gd name="connsiteY34" fmla="*/ 656542 h 1779567"/>
                    <a:gd name="connsiteX35" fmla="*/ 17134 w 1067945"/>
                    <a:gd name="connsiteY35" fmla="*/ 532600 h 1779567"/>
                    <a:gd name="connsiteX36" fmla="*/ 23569 w 1067945"/>
                    <a:gd name="connsiteY36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759943 w 1067943"/>
                    <a:gd name="connsiteY4" fmla="*/ 632212 h 1779567"/>
                    <a:gd name="connsiteX5" fmla="*/ 767365 w 1067943"/>
                    <a:gd name="connsiteY5" fmla="*/ 628095 h 1779567"/>
                    <a:gd name="connsiteX6" fmla="*/ 875011 w 1067943"/>
                    <a:gd name="connsiteY6" fmla="*/ 807752 h 1779567"/>
                    <a:gd name="connsiteX7" fmla="*/ 1055132 w 1067943"/>
                    <a:gd name="connsiteY7" fmla="*/ 1301901 h 1779567"/>
                    <a:gd name="connsiteX8" fmla="*/ 1007365 w 1067943"/>
                    <a:gd name="connsiteY8" fmla="*/ 1281712 h 1779567"/>
                    <a:gd name="connsiteX9" fmla="*/ 983957 w 1067943"/>
                    <a:gd name="connsiteY9" fmla="*/ 1258515 h 1779567"/>
                    <a:gd name="connsiteX10" fmla="*/ 1012478 w 1067943"/>
                    <a:gd name="connsiteY10" fmla="*/ 1324656 h 1779567"/>
                    <a:gd name="connsiteX11" fmla="*/ 1054438 w 1067943"/>
                    <a:gd name="connsiteY11" fmla="*/ 1563295 h 1779567"/>
                    <a:gd name="connsiteX12" fmla="*/ 921688 w 1067943"/>
                    <a:gd name="connsiteY12" fmla="*/ 1462929 h 1779567"/>
                    <a:gd name="connsiteX13" fmla="*/ 914744 w 1067943"/>
                    <a:gd name="connsiteY13" fmla="*/ 1453921 h 1779567"/>
                    <a:gd name="connsiteX14" fmla="*/ 913682 w 1067943"/>
                    <a:gd name="connsiteY14" fmla="*/ 1457160 h 1779567"/>
                    <a:gd name="connsiteX15" fmla="*/ 935220 w 1067943"/>
                    <a:gd name="connsiteY15" fmla="*/ 1507108 h 1779567"/>
                    <a:gd name="connsiteX16" fmla="*/ 977181 w 1067943"/>
                    <a:gd name="connsiteY16" fmla="*/ 1745747 h 1779567"/>
                    <a:gd name="connsiteX17" fmla="*/ 796959 w 1067943"/>
                    <a:gd name="connsiteY17" fmla="*/ 1583793 h 1779567"/>
                    <a:gd name="connsiteX18" fmla="*/ 763236 w 1067943"/>
                    <a:gd name="connsiteY18" fmla="*/ 1535095 h 1779567"/>
                    <a:gd name="connsiteX19" fmla="*/ 755783 w 1067943"/>
                    <a:gd name="connsiteY19" fmla="*/ 1533798 h 1779567"/>
                    <a:gd name="connsiteX20" fmla="*/ 757831 w 1067943"/>
                    <a:gd name="connsiteY20" fmla="*/ 1538547 h 1779567"/>
                    <a:gd name="connsiteX21" fmla="*/ 799793 w 1067943"/>
                    <a:gd name="connsiteY21" fmla="*/ 1777185 h 1779567"/>
                    <a:gd name="connsiteX22" fmla="*/ 464454 w 1067943"/>
                    <a:gd name="connsiteY22" fmla="*/ 1369126 h 1779567"/>
                    <a:gd name="connsiteX23" fmla="*/ 380799 w 1067943"/>
                    <a:gd name="connsiteY23" fmla="*/ 1204179 h 1779567"/>
                    <a:gd name="connsiteX24" fmla="*/ 367158 w 1067943"/>
                    <a:gd name="connsiteY24" fmla="*/ 1187005 h 1779567"/>
                    <a:gd name="connsiteX25" fmla="*/ 286565 w 1067943"/>
                    <a:gd name="connsiteY25" fmla="*/ 1070593 h 1779567"/>
                    <a:gd name="connsiteX26" fmla="*/ 277725 w 1067943"/>
                    <a:gd name="connsiteY26" fmla="*/ 1055850 h 1779567"/>
                    <a:gd name="connsiteX27" fmla="*/ 273159 w 1067943"/>
                    <a:gd name="connsiteY27" fmla="*/ 1054300 h 1779567"/>
                    <a:gd name="connsiteX28" fmla="*/ 297314 w 1067943"/>
                    <a:gd name="connsiteY28" fmla="*/ 1192811 h 1779567"/>
                    <a:gd name="connsiteX29" fmla="*/ 277443 w 1067943"/>
                    <a:gd name="connsiteY29" fmla="*/ 1521431 h 1779567"/>
                    <a:gd name="connsiteX30" fmla="*/ 76062 w 1067943"/>
                    <a:gd name="connsiteY30" fmla="*/ 1033158 h 1779567"/>
                    <a:gd name="connsiteX31" fmla="*/ 43403 w 1067943"/>
                    <a:gd name="connsiteY31" fmla="*/ 845888 h 1779567"/>
                    <a:gd name="connsiteX32" fmla="*/ 29947 w 1067943"/>
                    <a:gd name="connsiteY32" fmla="*/ 818777 h 1779567"/>
                    <a:gd name="connsiteX33" fmla="*/ -1 w 1067943"/>
                    <a:gd name="connsiteY33" fmla="*/ 656542 h 1779567"/>
                    <a:gd name="connsiteX34" fmla="*/ 17132 w 1067943"/>
                    <a:gd name="connsiteY34" fmla="*/ 532600 h 1779567"/>
                    <a:gd name="connsiteX35" fmla="*/ 23567 w 1067943"/>
                    <a:gd name="connsiteY35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875013 w 1067945"/>
                    <a:gd name="connsiteY5" fmla="*/ 807752 h 1779567"/>
                    <a:gd name="connsiteX6" fmla="*/ 1055134 w 1067945"/>
                    <a:gd name="connsiteY6" fmla="*/ 1301901 h 1779567"/>
                    <a:gd name="connsiteX7" fmla="*/ 1007367 w 1067945"/>
                    <a:gd name="connsiteY7" fmla="*/ 1281712 h 1779567"/>
                    <a:gd name="connsiteX8" fmla="*/ 983959 w 1067945"/>
                    <a:gd name="connsiteY8" fmla="*/ 1258515 h 1779567"/>
                    <a:gd name="connsiteX9" fmla="*/ 1012480 w 1067945"/>
                    <a:gd name="connsiteY9" fmla="*/ 1324656 h 1779567"/>
                    <a:gd name="connsiteX10" fmla="*/ 1054440 w 1067945"/>
                    <a:gd name="connsiteY10" fmla="*/ 1563295 h 1779567"/>
                    <a:gd name="connsiteX11" fmla="*/ 921690 w 1067945"/>
                    <a:gd name="connsiteY11" fmla="*/ 1462929 h 1779567"/>
                    <a:gd name="connsiteX12" fmla="*/ 914746 w 1067945"/>
                    <a:gd name="connsiteY12" fmla="*/ 1453921 h 1779567"/>
                    <a:gd name="connsiteX13" fmla="*/ 913684 w 1067945"/>
                    <a:gd name="connsiteY13" fmla="*/ 1457160 h 1779567"/>
                    <a:gd name="connsiteX14" fmla="*/ 935222 w 1067945"/>
                    <a:gd name="connsiteY14" fmla="*/ 1507108 h 1779567"/>
                    <a:gd name="connsiteX15" fmla="*/ 977183 w 1067945"/>
                    <a:gd name="connsiteY15" fmla="*/ 1745747 h 1779567"/>
                    <a:gd name="connsiteX16" fmla="*/ 796961 w 1067945"/>
                    <a:gd name="connsiteY16" fmla="*/ 1583793 h 1779567"/>
                    <a:gd name="connsiteX17" fmla="*/ 763238 w 1067945"/>
                    <a:gd name="connsiteY17" fmla="*/ 1535095 h 1779567"/>
                    <a:gd name="connsiteX18" fmla="*/ 755785 w 1067945"/>
                    <a:gd name="connsiteY18" fmla="*/ 1533798 h 1779567"/>
                    <a:gd name="connsiteX19" fmla="*/ 757833 w 1067945"/>
                    <a:gd name="connsiteY19" fmla="*/ 1538547 h 1779567"/>
                    <a:gd name="connsiteX20" fmla="*/ 799795 w 1067945"/>
                    <a:gd name="connsiteY20" fmla="*/ 1777185 h 1779567"/>
                    <a:gd name="connsiteX21" fmla="*/ 464456 w 1067945"/>
                    <a:gd name="connsiteY21" fmla="*/ 1369126 h 1779567"/>
                    <a:gd name="connsiteX22" fmla="*/ 380801 w 1067945"/>
                    <a:gd name="connsiteY22" fmla="*/ 1204179 h 1779567"/>
                    <a:gd name="connsiteX23" fmla="*/ 367160 w 1067945"/>
                    <a:gd name="connsiteY23" fmla="*/ 1187005 h 1779567"/>
                    <a:gd name="connsiteX24" fmla="*/ 286567 w 1067945"/>
                    <a:gd name="connsiteY24" fmla="*/ 1070593 h 1779567"/>
                    <a:gd name="connsiteX25" fmla="*/ 277727 w 1067945"/>
                    <a:gd name="connsiteY25" fmla="*/ 1055850 h 1779567"/>
                    <a:gd name="connsiteX26" fmla="*/ 273161 w 1067945"/>
                    <a:gd name="connsiteY26" fmla="*/ 1054300 h 1779567"/>
                    <a:gd name="connsiteX27" fmla="*/ 297316 w 1067945"/>
                    <a:gd name="connsiteY27" fmla="*/ 1192811 h 1779567"/>
                    <a:gd name="connsiteX28" fmla="*/ 277445 w 1067945"/>
                    <a:gd name="connsiteY28" fmla="*/ 1521431 h 1779567"/>
                    <a:gd name="connsiteX29" fmla="*/ 76064 w 1067945"/>
                    <a:gd name="connsiteY29" fmla="*/ 1033158 h 1779567"/>
                    <a:gd name="connsiteX30" fmla="*/ 43405 w 1067945"/>
                    <a:gd name="connsiteY30" fmla="*/ 845888 h 1779567"/>
                    <a:gd name="connsiteX31" fmla="*/ 29949 w 1067945"/>
                    <a:gd name="connsiteY31" fmla="*/ 818777 h 1779567"/>
                    <a:gd name="connsiteX32" fmla="*/ 1 w 1067945"/>
                    <a:gd name="connsiteY32" fmla="*/ 656542 h 1779567"/>
                    <a:gd name="connsiteX33" fmla="*/ 17134 w 1067945"/>
                    <a:gd name="connsiteY33" fmla="*/ 532600 h 1779567"/>
                    <a:gd name="connsiteX34" fmla="*/ 23569 w 1067945"/>
                    <a:gd name="connsiteY34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875011 w 1067943"/>
                    <a:gd name="connsiteY4" fmla="*/ 807752 h 1779567"/>
                    <a:gd name="connsiteX5" fmla="*/ 1055132 w 1067943"/>
                    <a:gd name="connsiteY5" fmla="*/ 1301901 h 1779567"/>
                    <a:gd name="connsiteX6" fmla="*/ 1007365 w 1067943"/>
                    <a:gd name="connsiteY6" fmla="*/ 1281712 h 1779567"/>
                    <a:gd name="connsiteX7" fmla="*/ 983957 w 1067943"/>
                    <a:gd name="connsiteY7" fmla="*/ 1258515 h 1779567"/>
                    <a:gd name="connsiteX8" fmla="*/ 1012478 w 1067943"/>
                    <a:gd name="connsiteY8" fmla="*/ 1324656 h 1779567"/>
                    <a:gd name="connsiteX9" fmla="*/ 1054438 w 1067943"/>
                    <a:gd name="connsiteY9" fmla="*/ 1563295 h 1779567"/>
                    <a:gd name="connsiteX10" fmla="*/ 921688 w 1067943"/>
                    <a:gd name="connsiteY10" fmla="*/ 1462929 h 1779567"/>
                    <a:gd name="connsiteX11" fmla="*/ 914744 w 1067943"/>
                    <a:gd name="connsiteY11" fmla="*/ 1453921 h 1779567"/>
                    <a:gd name="connsiteX12" fmla="*/ 913682 w 1067943"/>
                    <a:gd name="connsiteY12" fmla="*/ 1457160 h 1779567"/>
                    <a:gd name="connsiteX13" fmla="*/ 935220 w 1067943"/>
                    <a:gd name="connsiteY13" fmla="*/ 1507108 h 1779567"/>
                    <a:gd name="connsiteX14" fmla="*/ 977181 w 1067943"/>
                    <a:gd name="connsiteY14" fmla="*/ 1745747 h 1779567"/>
                    <a:gd name="connsiteX15" fmla="*/ 796959 w 1067943"/>
                    <a:gd name="connsiteY15" fmla="*/ 1583793 h 1779567"/>
                    <a:gd name="connsiteX16" fmla="*/ 763236 w 1067943"/>
                    <a:gd name="connsiteY16" fmla="*/ 1535095 h 1779567"/>
                    <a:gd name="connsiteX17" fmla="*/ 755783 w 1067943"/>
                    <a:gd name="connsiteY17" fmla="*/ 1533798 h 1779567"/>
                    <a:gd name="connsiteX18" fmla="*/ 757831 w 1067943"/>
                    <a:gd name="connsiteY18" fmla="*/ 1538547 h 1779567"/>
                    <a:gd name="connsiteX19" fmla="*/ 799793 w 1067943"/>
                    <a:gd name="connsiteY19" fmla="*/ 1777185 h 1779567"/>
                    <a:gd name="connsiteX20" fmla="*/ 464454 w 1067943"/>
                    <a:gd name="connsiteY20" fmla="*/ 1369126 h 1779567"/>
                    <a:gd name="connsiteX21" fmla="*/ 380799 w 1067943"/>
                    <a:gd name="connsiteY21" fmla="*/ 1204179 h 1779567"/>
                    <a:gd name="connsiteX22" fmla="*/ 367158 w 1067943"/>
                    <a:gd name="connsiteY22" fmla="*/ 1187005 h 1779567"/>
                    <a:gd name="connsiteX23" fmla="*/ 286565 w 1067943"/>
                    <a:gd name="connsiteY23" fmla="*/ 1070593 h 1779567"/>
                    <a:gd name="connsiteX24" fmla="*/ 277725 w 1067943"/>
                    <a:gd name="connsiteY24" fmla="*/ 1055850 h 1779567"/>
                    <a:gd name="connsiteX25" fmla="*/ 273159 w 1067943"/>
                    <a:gd name="connsiteY25" fmla="*/ 1054300 h 1779567"/>
                    <a:gd name="connsiteX26" fmla="*/ 297314 w 1067943"/>
                    <a:gd name="connsiteY26" fmla="*/ 1192811 h 1779567"/>
                    <a:gd name="connsiteX27" fmla="*/ 277443 w 1067943"/>
                    <a:gd name="connsiteY27" fmla="*/ 1521431 h 1779567"/>
                    <a:gd name="connsiteX28" fmla="*/ 76062 w 1067943"/>
                    <a:gd name="connsiteY28" fmla="*/ 1033158 h 1779567"/>
                    <a:gd name="connsiteX29" fmla="*/ 43403 w 1067943"/>
                    <a:gd name="connsiteY29" fmla="*/ 845888 h 1779567"/>
                    <a:gd name="connsiteX30" fmla="*/ 29947 w 1067943"/>
                    <a:gd name="connsiteY30" fmla="*/ 818777 h 1779567"/>
                    <a:gd name="connsiteX31" fmla="*/ -1 w 1067943"/>
                    <a:gd name="connsiteY31" fmla="*/ 656542 h 1779567"/>
                    <a:gd name="connsiteX32" fmla="*/ 17132 w 1067943"/>
                    <a:gd name="connsiteY32" fmla="*/ 532600 h 1779567"/>
                    <a:gd name="connsiteX33" fmla="*/ 23567 w 1067943"/>
                    <a:gd name="connsiteY33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875013 w 1067945"/>
                    <a:gd name="connsiteY3" fmla="*/ 807752 h 1779567"/>
                    <a:gd name="connsiteX4" fmla="*/ 1055134 w 1067945"/>
                    <a:gd name="connsiteY4" fmla="*/ 1301901 h 1779567"/>
                    <a:gd name="connsiteX5" fmla="*/ 1007367 w 1067945"/>
                    <a:gd name="connsiteY5" fmla="*/ 1281712 h 1779567"/>
                    <a:gd name="connsiteX6" fmla="*/ 983959 w 1067945"/>
                    <a:gd name="connsiteY6" fmla="*/ 1258515 h 1779567"/>
                    <a:gd name="connsiteX7" fmla="*/ 1012480 w 1067945"/>
                    <a:gd name="connsiteY7" fmla="*/ 1324656 h 1779567"/>
                    <a:gd name="connsiteX8" fmla="*/ 1054440 w 1067945"/>
                    <a:gd name="connsiteY8" fmla="*/ 1563295 h 1779567"/>
                    <a:gd name="connsiteX9" fmla="*/ 921690 w 1067945"/>
                    <a:gd name="connsiteY9" fmla="*/ 1462929 h 1779567"/>
                    <a:gd name="connsiteX10" fmla="*/ 914746 w 1067945"/>
                    <a:gd name="connsiteY10" fmla="*/ 1453921 h 1779567"/>
                    <a:gd name="connsiteX11" fmla="*/ 913684 w 1067945"/>
                    <a:gd name="connsiteY11" fmla="*/ 1457160 h 1779567"/>
                    <a:gd name="connsiteX12" fmla="*/ 935222 w 1067945"/>
                    <a:gd name="connsiteY12" fmla="*/ 1507108 h 1779567"/>
                    <a:gd name="connsiteX13" fmla="*/ 977183 w 1067945"/>
                    <a:gd name="connsiteY13" fmla="*/ 1745747 h 1779567"/>
                    <a:gd name="connsiteX14" fmla="*/ 796961 w 1067945"/>
                    <a:gd name="connsiteY14" fmla="*/ 1583793 h 1779567"/>
                    <a:gd name="connsiteX15" fmla="*/ 763238 w 1067945"/>
                    <a:gd name="connsiteY15" fmla="*/ 1535095 h 1779567"/>
                    <a:gd name="connsiteX16" fmla="*/ 755785 w 1067945"/>
                    <a:gd name="connsiteY16" fmla="*/ 1533798 h 1779567"/>
                    <a:gd name="connsiteX17" fmla="*/ 757833 w 1067945"/>
                    <a:gd name="connsiteY17" fmla="*/ 1538547 h 1779567"/>
                    <a:gd name="connsiteX18" fmla="*/ 799795 w 1067945"/>
                    <a:gd name="connsiteY18" fmla="*/ 1777185 h 1779567"/>
                    <a:gd name="connsiteX19" fmla="*/ 464456 w 1067945"/>
                    <a:gd name="connsiteY19" fmla="*/ 1369126 h 1779567"/>
                    <a:gd name="connsiteX20" fmla="*/ 380801 w 1067945"/>
                    <a:gd name="connsiteY20" fmla="*/ 1204179 h 1779567"/>
                    <a:gd name="connsiteX21" fmla="*/ 367160 w 1067945"/>
                    <a:gd name="connsiteY21" fmla="*/ 1187005 h 1779567"/>
                    <a:gd name="connsiteX22" fmla="*/ 286567 w 1067945"/>
                    <a:gd name="connsiteY22" fmla="*/ 1070593 h 1779567"/>
                    <a:gd name="connsiteX23" fmla="*/ 277727 w 1067945"/>
                    <a:gd name="connsiteY23" fmla="*/ 1055850 h 1779567"/>
                    <a:gd name="connsiteX24" fmla="*/ 273161 w 1067945"/>
                    <a:gd name="connsiteY24" fmla="*/ 1054300 h 1779567"/>
                    <a:gd name="connsiteX25" fmla="*/ 297316 w 1067945"/>
                    <a:gd name="connsiteY25" fmla="*/ 1192811 h 1779567"/>
                    <a:gd name="connsiteX26" fmla="*/ 277445 w 1067945"/>
                    <a:gd name="connsiteY26" fmla="*/ 1521431 h 1779567"/>
                    <a:gd name="connsiteX27" fmla="*/ 76064 w 1067945"/>
                    <a:gd name="connsiteY27" fmla="*/ 1033158 h 1779567"/>
                    <a:gd name="connsiteX28" fmla="*/ 43405 w 1067945"/>
                    <a:gd name="connsiteY28" fmla="*/ 845888 h 1779567"/>
                    <a:gd name="connsiteX29" fmla="*/ 29949 w 1067945"/>
                    <a:gd name="connsiteY29" fmla="*/ 818777 h 1779567"/>
                    <a:gd name="connsiteX30" fmla="*/ 1 w 1067945"/>
                    <a:gd name="connsiteY30" fmla="*/ 656542 h 1779567"/>
                    <a:gd name="connsiteX31" fmla="*/ 17134 w 1067945"/>
                    <a:gd name="connsiteY31" fmla="*/ 532600 h 1779567"/>
                    <a:gd name="connsiteX32" fmla="*/ 23569 w 1067945"/>
                    <a:gd name="connsiteY32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892225 w 1067943"/>
                    <a:gd name="connsiteY3" fmla="*/ 751818 h 1779567"/>
                    <a:gd name="connsiteX4" fmla="*/ 1055132 w 1067943"/>
                    <a:gd name="connsiteY4" fmla="*/ 1301901 h 1779567"/>
                    <a:gd name="connsiteX5" fmla="*/ 1007365 w 1067943"/>
                    <a:gd name="connsiteY5" fmla="*/ 1281712 h 1779567"/>
                    <a:gd name="connsiteX6" fmla="*/ 983957 w 1067943"/>
                    <a:gd name="connsiteY6" fmla="*/ 1258515 h 1779567"/>
                    <a:gd name="connsiteX7" fmla="*/ 1012478 w 1067943"/>
                    <a:gd name="connsiteY7" fmla="*/ 1324656 h 1779567"/>
                    <a:gd name="connsiteX8" fmla="*/ 1054438 w 1067943"/>
                    <a:gd name="connsiteY8" fmla="*/ 1563295 h 1779567"/>
                    <a:gd name="connsiteX9" fmla="*/ 921688 w 1067943"/>
                    <a:gd name="connsiteY9" fmla="*/ 1462929 h 1779567"/>
                    <a:gd name="connsiteX10" fmla="*/ 914744 w 1067943"/>
                    <a:gd name="connsiteY10" fmla="*/ 1453921 h 1779567"/>
                    <a:gd name="connsiteX11" fmla="*/ 913682 w 1067943"/>
                    <a:gd name="connsiteY11" fmla="*/ 1457160 h 1779567"/>
                    <a:gd name="connsiteX12" fmla="*/ 935220 w 1067943"/>
                    <a:gd name="connsiteY12" fmla="*/ 1507108 h 1779567"/>
                    <a:gd name="connsiteX13" fmla="*/ 977181 w 1067943"/>
                    <a:gd name="connsiteY13" fmla="*/ 1745747 h 1779567"/>
                    <a:gd name="connsiteX14" fmla="*/ 796959 w 1067943"/>
                    <a:gd name="connsiteY14" fmla="*/ 1583793 h 1779567"/>
                    <a:gd name="connsiteX15" fmla="*/ 763236 w 1067943"/>
                    <a:gd name="connsiteY15" fmla="*/ 1535095 h 1779567"/>
                    <a:gd name="connsiteX16" fmla="*/ 755783 w 1067943"/>
                    <a:gd name="connsiteY16" fmla="*/ 1533798 h 1779567"/>
                    <a:gd name="connsiteX17" fmla="*/ 757831 w 1067943"/>
                    <a:gd name="connsiteY17" fmla="*/ 1538547 h 1779567"/>
                    <a:gd name="connsiteX18" fmla="*/ 799793 w 1067943"/>
                    <a:gd name="connsiteY18" fmla="*/ 1777185 h 1779567"/>
                    <a:gd name="connsiteX19" fmla="*/ 464454 w 1067943"/>
                    <a:gd name="connsiteY19" fmla="*/ 1369126 h 1779567"/>
                    <a:gd name="connsiteX20" fmla="*/ 380799 w 1067943"/>
                    <a:gd name="connsiteY20" fmla="*/ 1204179 h 1779567"/>
                    <a:gd name="connsiteX21" fmla="*/ 367158 w 1067943"/>
                    <a:gd name="connsiteY21" fmla="*/ 1187005 h 1779567"/>
                    <a:gd name="connsiteX22" fmla="*/ 286565 w 1067943"/>
                    <a:gd name="connsiteY22" fmla="*/ 1070593 h 1779567"/>
                    <a:gd name="connsiteX23" fmla="*/ 277725 w 1067943"/>
                    <a:gd name="connsiteY23" fmla="*/ 1055850 h 1779567"/>
                    <a:gd name="connsiteX24" fmla="*/ 273159 w 1067943"/>
                    <a:gd name="connsiteY24" fmla="*/ 1054300 h 1779567"/>
                    <a:gd name="connsiteX25" fmla="*/ 297314 w 1067943"/>
                    <a:gd name="connsiteY25" fmla="*/ 1192811 h 1779567"/>
                    <a:gd name="connsiteX26" fmla="*/ 277443 w 1067943"/>
                    <a:gd name="connsiteY26" fmla="*/ 1521431 h 1779567"/>
                    <a:gd name="connsiteX27" fmla="*/ 76062 w 1067943"/>
                    <a:gd name="connsiteY27" fmla="*/ 1033158 h 1779567"/>
                    <a:gd name="connsiteX28" fmla="*/ 43403 w 1067943"/>
                    <a:gd name="connsiteY28" fmla="*/ 845888 h 1779567"/>
                    <a:gd name="connsiteX29" fmla="*/ 29947 w 1067943"/>
                    <a:gd name="connsiteY29" fmla="*/ 818777 h 1779567"/>
                    <a:gd name="connsiteX30" fmla="*/ -1 w 1067943"/>
                    <a:gd name="connsiteY30" fmla="*/ 656542 h 1779567"/>
                    <a:gd name="connsiteX31" fmla="*/ 17132 w 1067943"/>
                    <a:gd name="connsiteY31" fmla="*/ 532600 h 1779567"/>
                    <a:gd name="connsiteX32" fmla="*/ 23567 w 1067943"/>
                    <a:gd name="connsiteY32" fmla="*/ 517961 h 1779567"/>
                    <a:gd name="connsiteX0" fmla="*/ 324009 w 1368385"/>
                    <a:gd name="connsiteY0" fmla="*/ 924215 h 2185821"/>
                    <a:gd name="connsiteX1" fmla="*/ 8678 w 1368385"/>
                    <a:gd name="connsiteY1" fmla="*/ 10933 h 2185821"/>
                    <a:gd name="connsiteX2" fmla="*/ 753572 w 1368385"/>
                    <a:gd name="connsiteY2" fmla="*/ 410076 h 2185821"/>
                    <a:gd name="connsiteX3" fmla="*/ 1192667 w 1368385"/>
                    <a:gd name="connsiteY3" fmla="*/ 1158072 h 2185821"/>
                    <a:gd name="connsiteX4" fmla="*/ 1355574 w 1368385"/>
                    <a:gd name="connsiteY4" fmla="*/ 1708155 h 2185821"/>
                    <a:gd name="connsiteX5" fmla="*/ 1307807 w 1368385"/>
                    <a:gd name="connsiteY5" fmla="*/ 1687966 h 2185821"/>
                    <a:gd name="connsiteX6" fmla="*/ 1284399 w 1368385"/>
                    <a:gd name="connsiteY6" fmla="*/ 1664769 h 2185821"/>
                    <a:gd name="connsiteX7" fmla="*/ 1312920 w 1368385"/>
                    <a:gd name="connsiteY7" fmla="*/ 1730910 h 2185821"/>
                    <a:gd name="connsiteX8" fmla="*/ 1354880 w 1368385"/>
                    <a:gd name="connsiteY8" fmla="*/ 1969549 h 2185821"/>
                    <a:gd name="connsiteX9" fmla="*/ 1222130 w 1368385"/>
                    <a:gd name="connsiteY9" fmla="*/ 1869183 h 2185821"/>
                    <a:gd name="connsiteX10" fmla="*/ 1215186 w 1368385"/>
                    <a:gd name="connsiteY10" fmla="*/ 1860175 h 2185821"/>
                    <a:gd name="connsiteX11" fmla="*/ 1214124 w 1368385"/>
                    <a:gd name="connsiteY11" fmla="*/ 1863414 h 2185821"/>
                    <a:gd name="connsiteX12" fmla="*/ 1235662 w 1368385"/>
                    <a:gd name="connsiteY12" fmla="*/ 1913362 h 2185821"/>
                    <a:gd name="connsiteX13" fmla="*/ 1277623 w 1368385"/>
                    <a:gd name="connsiteY13" fmla="*/ 2152001 h 2185821"/>
                    <a:gd name="connsiteX14" fmla="*/ 1097401 w 1368385"/>
                    <a:gd name="connsiteY14" fmla="*/ 1990047 h 2185821"/>
                    <a:gd name="connsiteX15" fmla="*/ 1063678 w 1368385"/>
                    <a:gd name="connsiteY15" fmla="*/ 1941349 h 2185821"/>
                    <a:gd name="connsiteX16" fmla="*/ 1056225 w 1368385"/>
                    <a:gd name="connsiteY16" fmla="*/ 1940052 h 2185821"/>
                    <a:gd name="connsiteX17" fmla="*/ 1058273 w 1368385"/>
                    <a:gd name="connsiteY17" fmla="*/ 1944801 h 2185821"/>
                    <a:gd name="connsiteX18" fmla="*/ 1100235 w 1368385"/>
                    <a:gd name="connsiteY18" fmla="*/ 2183439 h 2185821"/>
                    <a:gd name="connsiteX19" fmla="*/ 764896 w 1368385"/>
                    <a:gd name="connsiteY19" fmla="*/ 1775380 h 2185821"/>
                    <a:gd name="connsiteX20" fmla="*/ 681241 w 1368385"/>
                    <a:gd name="connsiteY20" fmla="*/ 1610433 h 2185821"/>
                    <a:gd name="connsiteX21" fmla="*/ 667600 w 1368385"/>
                    <a:gd name="connsiteY21" fmla="*/ 1593259 h 2185821"/>
                    <a:gd name="connsiteX22" fmla="*/ 587007 w 1368385"/>
                    <a:gd name="connsiteY22" fmla="*/ 1476847 h 2185821"/>
                    <a:gd name="connsiteX23" fmla="*/ 578167 w 1368385"/>
                    <a:gd name="connsiteY23" fmla="*/ 1462104 h 2185821"/>
                    <a:gd name="connsiteX24" fmla="*/ 573601 w 1368385"/>
                    <a:gd name="connsiteY24" fmla="*/ 1460554 h 2185821"/>
                    <a:gd name="connsiteX25" fmla="*/ 597756 w 1368385"/>
                    <a:gd name="connsiteY25" fmla="*/ 1599065 h 2185821"/>
                    <a:gd name="connsiteX26" fmla="*/ 577885 w 1368385"/>
                    <a:gd name="connsiteY26" fmla="*/ 1927685 h 2185821"/>
                    <a:gd name="connsiteX27" fmla="*/ 376504 w 1368385"/>
                    <a:gd name="connsiteY27" fmla="*/ 1439412 h 2185821"/>
                    <a:gd name="connsiteX28" fmla="*/ 343845 w 1368385"/>
                    <a:gd name="connsiteY28" fmla="*/ 1252142 h 2185821"/>
                    <a:gd name="connsiteX29" fmla="*/ 330389 w 1368385"/>
                    <a:gd name="connsiteY29" fmla="*/ 1225031 h 2185821"/>
                    <a:gd name="connsiteX30" fmla="*/ 300441 w 1368385"/>
                    <a:gd name="connsiteY30" fmla="*/ 1062796 h 2185821"/>
                    <a:gd name="connsiteX31" fmla="*/ 317574 w 1368385"/>
                    <a:gd name="connsiteY31" fmla="*/ 938854 h 2185821"/>
                    <a:gd name="connsiteX32" fmla="*/ 324009 w 1368385"/>
                    <a:gd name="connsiteY32" fmla="*/ 924215 h 2185821"/>
                    <a:gd name="connsiteX0" fmla="*/ 324009 w 1368385"/>
                    <a:gd name="connsiteY0" fmla="*/ 936912 h 2198518"/>
                    <a:gd name="connsiteX1" fmla="*/ 8678 w 1368385"/>
                    <a:gd name="connsiteY1" fmla="*/ 23630 h 2198518"/>
                    <a:gd name="connsiteX2" fmla="*/ 560048 w 1368385"/>
                    <a:gd name="connsiteY2" fmla="*/ 281818 h 2198518"/>
                    <a:gd name="connsiteX3" fmla="*/ 753572 w 1368385"/>
                    <a:gd name="connsiteY3" fmla="*/ 422773 h 2198518"/>
                    <a:gd name="connsiteX4" fmla="*/ 1192667 w 1368385"/>
                    <a:gd name="connsiteY4" fmla="*/ 1170769 h 2198518"/>
                    <a:gd name="connsiteX5" fmla="*/ 1355574 w 1368385"/>
                    <a:gd name="connsiteY5" fmla="*/ 1720852 h 2198518"/>
                    <a:gd name="connsiteX6" fmla="*/ 1307807 w 1368385"/>
                    <a:gd name="connsiteY6" fmla="*/ 1700663 h 2198518"/>
                    <a:gd name="connsiteX7" fmla="*/ 1284399 w 1368385"/>
                    <a:gd name="connsiteY7" fmla="*/ 1677466 h 2198518"/>
                    <a:gd name="connsiteX8" fmla="*/ 1312920 w 1368385"/>
                    <a:gd name="connsiteY8" fmla="*/ 1743607 h 2198518"/>
                    <a:gd name="connsiteX9" fmla="*/ 1354880 w 1368385"/>
                    <a:gd name="connsiteY9" fmla="*/ 1982246 h 2198518"/>
                    <a:gd name="connsiteX10" fmla="*/ 1222130 w 1368385"/>
                    <a:gd name="connsiteY10" fmla="*/ 1881880 h 2198518"/>
                    <a:gd name="connsiteX11" fmla="*/ 1215186 w 1368385"/>
                    <a:gd name="connsiteY11" fmla="*/ 1872872 h 2198518"/>
                    <a:gd name="connsiteX12" fmla="*/ 1214124 w 1368385"/>
                    <a:gd name="connsiteY12" fmla="*/ 1876111 h 2198518"/>
                    <a:gd name="connsiteX13" fmla="*/ 1235662 w 1368385"/>
                    <a:gd name="connsiteY13" fmla="*/ 1926059 h 2198518"/>
                    <a:gd name="connsiteX14" fmla="*/ 1277623 w 1368385"/>
                    <a:gd name="connsiteY14" fmla="*/ 2164698 h 2198518"/>
                    <a:gd name="connsiteX15" fmla="*/ 1097401 w 1368385"/>
                    <a:gd name="connsiteY15" fmla="*/ 2002744 h 2198518"/>
                    <a:gd name="connsiteX16" fmla="*/ 1063678 w 1368385"/>
                    <a:gd name="connsiteY16" fmla="*/ 1954046 h 2198518"/>
                    <a:gd name="connsiteX17" fmla="*/ 1056225 w 1368385"/>
                    <a:gd name="connsiteY17" fmla="*/ 1952749 h 2198518"/>
                    <a:gd name="connsiteX18" fmla="*/ 1058273 w 1368385"/>
                    <a:gd name="connsiteY18" fmla="*/ 1957498 h 2198518"/>
                    <a:gd name="connsiteX19" fmla="*/ 1100235 w 1368385"/>
                    <a:gd name="connsiteY19" fmla="*/ 2196136 h 2198518"/>
                    <a:gd name="connsiteX20" fmla="*/ 764896 w 1368385"/>
                    <a:gd name="connsiteY20" fmla="*/ 1788077 h 2198518"/>
                    <a:gd name="connsiteX21" fmla="*/ 681241 w 1368385"/>
                    <a:gd name="connsiteY21" fmla="*/ 1623130 h 2198518"/>
                    <a:gd name="connsiteX22" fmla="*/ 667600 w 1368385"/>
                    <a:gd name="connsiteY22" fmla="*/ 1605956 h 2198518"/>
                    <a:gd name="connsiteX23" fmla="*/ 587007 w 1368385"/>
                    <a:gd name="connsiteY23" fmla="*/ 1489544 h 2198518"/>
                    <a:gd name="connsiteX24" fmla="*/ 578167 w 1368385"/>
                    <a:gd name="connsiteY24" fmla="*/ 1474801 h 2198518"/>
                    <a:gd name="connsiteX25" fmla="*/ 573601 w 1368385"/>
                    <a:gd name="connsiteY25" fmla="*/ 1473251 h 2198518"/>
                    <a:gd name="connsiteX26" fmla="*/ 597756 w 1368385"/>
                    <a:gd name="connsiteY26" fmla="*/ 1611762 h 2198518"/>
                    <a:gd name="connsiteX27" fmla="*/ 577885 w 1368385"/>
                    <a:gd name="connsiteY27" fmla="*/ 1940382 h 2198518"/>
                    <a:gd name="connsiteX28" fmla="*/ 376504 w 1368385"/>
                    <a:gd name="connsiteY28" fmla="*/ 1452109 h 2198518"/>
                    <a:gd name="connsiteX29" fmla="*/ 343845 w 1368385"/>
                    <a:gd name="connsiteY29" fmla="*/ 1264839 h 2198518"/>
                    <a:gd name="connsiteX30" fmla="*/ 330389 w 1368385"/>
                    <a:gd name="connsiteY30" fmla="*/ 1237728 h 2198518"/>
                    <a:gd name="connsiteX31" fmla="*/ 300441 w 1368385"/>
                    <a:gd name="connsiteY31" fmla="*/ 1075493 h 2198518"/>
                    <a:gd name="connsiteX32" fmla="*/ 317574 w 1368385"/>
                    <a:gd name="connsiteY32" fmla="*/ 951551 h 2198518"/>
                    <a:gd name="connsiteX33" fmla="*/ 324009 w 1368385"/>
                    <a:gd name="connsiteY33" fmla="*/ 936912 h 2198518"/>
                    <a:gd name="connsiteX0" fmla="*/ 316752 w 1361128"/>
                    <a:gd name="connsiteY0" fmla="*/ 1232591 h 2494197"/>
                    <a:gd name="connsiteX1" fmla="*/ 1421 w 1361128"/>
                    <a:gd name="connsiteY1" fmla="*/ 319309 h 2494197"/>
                    <a:gd name="connsiteX2" fmla="*/ 475024 w 1361128"/>
                    <a:gd name="connsiteY2" fmla="*/ 14773 h 2494197"/>
                    <a:gd name="connsiteX3" fmla="*/ 746315 w 1361128"/>
                    <a:gd name="connsiteY3" fmla="*/ 718452 h 2494197"/>
                    <a:gd name="connsiteX4" fmla="*/ 1185410 w 1361128"/>
                    <a:gd name="connsiteY4" fmla="*/ 1466448 h 2494197"/>
                    <a:gd name="connsiteX5" fmla="*/ 1348317 w 1361128"/>
                    <a:gd name="connsiteY5" fmla="*/ 2016531 h 2494197"/>
                    <a:gd name="connsiteX6" fmla="*/ 1300550 w 1361128"/>
                    <a:gd name="connsiteY6" fmla="*/ 1996342 h 2494197"/>
                    <a:gd name="connsiteX7" fmla="*/ 1277142 w 1361128"/>
                    <a:gd name="connsiteY7" fmla="*/ 1973145 h 2494197"/>
                    <a:gd name="connsiteX8" fmla="*/ 1305663 w 1361128"/>
                    <a:gd name="connsiteY8" fmla="*/ 2039286 h 2494197"/>
                    <a:gd name="connsiteX9" fmla="*/ 1347623 w 1361128"/>
                    <a:gd name="connsiteY9" fmla="*/ 2277925 h 2494197"/>
                    <a:gd name="connsiteX10" fmla="*/ 1214873 w 1361128"/>
                    <a:gd name="connsiteY10" fmla="*/ 2177559 h 2494197"/>
                    <a:gd name="connsiteX11" fmla="*/ 1207929 w 1361128"/>
                    <a:gd name="connsiteY11" fmla="*/ 2168551 h 2494197"/>
                    <a:gd name="connsiteX12" fmla="*/ 1206867 w 1361128"/>
                    <a:gd name="connsiteY12" fmla="*/ 2171790 h 2494197"/>
                    <a:gd name="connsiteX13" fmla="*/ 1228405 w 1361128"/>
                    <a:gd name="connsiteY13" fmla="*/ 2221738 h 2494197"/>
                    <a:gd name="connsiteX14" fmla="*/ 1270366 w 1361128"/>
                    <a:gd name="connsiteY14" fmla="*/ 2460377 h 2494197"/>
                    <a:gd name="connsiteX15" fmla="*/ 1090144 w 1361128"/>
                    <a:gd name="connsiteY15" fmla="*/ 2298423 h 2494197"/>
                    <a:gd name="connsiteX16" fmla="*/ 1056421 w 1361128"/>
                    <a:gd name="connsiteY16" fmla="*/ 2249725 h 2494197"/>
                    <a:gd name="connsiteX17" fmla="*/ 1048968 w 1361128"/>
                    <a:gd name="connsiteY17" fmla="*/ 2248428 h 2494197"/>
                    <a:gd name="connsiteX18" fmla="*/ 1051016 w 1361128"/>
                    <a:gd name="connsiteY18" fmla="*/ 2253177 h 2494197"/>
                    <a:gd name="connsiteX19" fmla="*/ 1092978 w 1361128"/>
                    <a:gd name="connsiteY19" fmla="*/ 2491815 h 2494197"/>
                    <a:gd name="connsiteX20" fmla="*/ 757639 w 1361128"/>
                    <a:gd name="connsiteY20" fmla="*/ 2083756 h 2494197"/>
                    <a:gd name="connsiteX21" fmla="*/ 673984 w 1361128"/>
                    <a:gd name="connsiteY21" fmla="*/ 1918809 h 2494197"/>
                    <a:gd name="connsiteX22" fmla="*/ 660343 w 1361128"/>
                    <a:gd name="connsiteY22" fmla="*/ 1901635 h 2494197"/>
                    <a:gd name="connsiteX23" fmla="*/ 579750 w 1361128"/>
                    <a:gd name="connsiteY23" fmla="*/ 1785223 h 2494197"/>
                    <a:gd name="connsiteX24" fmla="*/ 570910 w 1361128"/>
                    <a:gd name="connsiteY24" fmla="*/ 1770480 h 2494197"/>
                    <a:gd name="connsiteX25" fmla="*/ 566344 w 1361128"/>
                    <a:gd name="connsiteY25" fmla="*/ 1768930 h 2494197"/>
                    <a:gd name="connsiteX26" fmla="*/ 590499 w 1361128"/>
                    <a:gd name="connsiteY26" fmla="*/ 1907441 h 2494197"/>
                    <a:gd name="connsiteX27" fmla="*/ 570628 w 1361128"/>
                    <a:gd name="connsiteY27" fmla="*/ 2236061 h 2494197"/>
                    <a:gd name="connsiteX28" fmla="*/ 369247 w 1361128"/>
                    <a:gd name="connsiteY28" fmla="*/ 1747788 h 2494197"/>
                    <a:gd name="connsiteX29" fmla="*/ 336588 w 1361128"/>
                    <a:gd name="connsiteY29" fmla="*/ 1560518 h 2494197"/>
                    <a:gd name="connsiteX30" fmla="*/ 323132 w 1361128"/>
                    <a:gd name="connsiteY30" fmla="*/ 1533407 h 2494197"/>
                    <a:gd name="connsiteX31" fmla="*/ 293184 w 1361128"/>
                    <a:gd name="connsiteY31" fmla="*/ 1371172 h 2494197"/>
                    <a:gd name="connsiteX32" fmla="*/ 310317 w 1361128"/>
                    <a:gd name="connsiteY32" fmla="*/ 1247230 h 2494197"/>
                    <a:gd name="connsiteX33" fmla="*/ 316752 w 1361128"/>
                    <a:gd name="connsiteY33" fmla="*/ 1232591 h 249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361128" h="2494197">
                      <a:moveTo>
                        <a:pt x="316752" y="1232591"/>
                      </a:moveTo>
                      <a:cubicBezTo>
                        <a:pt x="324912" y="1199357"/>
                        <a:pt x="-24958" y="522279"/>
                        <a:pt x="1421" y="319309"/>
                      </a:cubicBezTo>
                      <a:cubicBezTo>
                        <a:pt x="27800" y="116339"/>
                        <a:pt x="350875" y="-51751"/>
                        <a:pt x="475024" y="14773"/>
                      </a:cubicBezTo>
                      <a:cubicBezTo>
                        <a:pt x="599173" y="81297"/>
                        <a:pt x="640878" y="570293"/>
                        <a:pt x="746315" y="718452"/>
                      </a:cubicBezTo>
                      <a:cubicBezTo>
                        <a:pt x="881134" y="797545"/>
                        <a:pt x="1085076" y="1250102"/>
                        <a:pt x="1185410" y="1466448"/>
                      </a:cubicBezTo>
                      <a:cubicBezTo>
                        <a:pt x="1285744" y="1682794"/>
                        <a:pt x="1329127" y="1928215"/>
                        <a:pt x="1348317" y="2016531"/>
                      </a:cubicBezTo>
                      <a:cubicBezTo>
                        <a:pt x="1367507" y="2104847"/>
                        <a:pt x="1321895" y="2014563"/>
                        <a:pt x="1300550" y="1996342"/>
                      </a:cubicBezTo>
                      <a:lnTo>
                        <a:pt x="1277142" y="1973145"/>
                      </a:lnTo>
                      <a:lnTo>
                        <a:pt x="1305663" y="2039286"/>
                      </a:lnTo>
                      <a:cubicBezTo>
                        <a:pt x="1357705" y="2168440"/>
                        <a:pt x="1376400" y="2261964"/>
                        <a:pt x="1347623" y="2277925"/>
                      </a:cubicBezTo>
                      <a:cubicBezTo>
                        <a:pt x="1324602" y="2290693"/>
                        <a:pt x="1275558" y="2251404"/>
                        <a:pt x="1214873" y="2177559"/>
                      </a:cubicBezTo>
                      <a:lnTo>
                        <a:pt x="1207929" y="2168551"/>
                      </a:lnTo>
                      <a:lnTo>
                        <a:pt x="1206867" y="2171790"/>
                      </a:lnTo>
                      <a:lnTo>
                        <a:pt x="1228405" y="2221738"/>
                      </a:lnTo>
                      <a:cubicBezTo>
                        <a:pt x="1280448" y="2350892"/>
                        <a:pt x="1299143" y="2444416"/>
                        <a:pt x="1270366" y="2460377"/>
                      </a:cubicBezTo>
                      <a:cubicBezTo>
                        <a:pt x="1241590" y="2476337"/>
                        <a:pt x="1172151" y="2410958"/>
                        <a:pt x="1090144" y="2298423"/>
                      </a:cubicBezTo>
                      <a:lnTo>
                        <a:pt x="1056421" y="2249725"/>
                      </a:lnTo>
                      <a:lnTo>
                        <a:pt x="1048968" y="2248428"/>
                      </a:lnTo>
                      <a:lnTo>
                        <a:pt x="1051016" y="2253177"/>
                      </a:lnTo>
                      <a:cubicBezTo>
                        <a:pt x="1103059" y="2382331"/>
                        <a:pt x="1121754" y="2475854"/>
                        <a:pt x="1092978" y="2491815"/>
                      </a:cubicBezTo>
                      <a:cubicBezTo>
                        <a:pt x="1046934" y="2517352"/>
                        <a:pt x="896798" y="2334658"/>
                        <a:pt x="757639" y="2083756"/>
                      </a:cubicBezTo>
                      <a:lnTo>
                        <a:pt x="673984" y="1918809"/>
                      </a:lnTo>
                      <a:lnTo>
                        <a:pt x="660343" y="1901635"/>
                      </a:lnTo>
                      <a:cubicBezTo>
                        <a:pt x="633198" y="1865001"/>
                        <a:pt x="606234" y="1826105"/>
                        <a:pt x="579750" y="1785223"/>
                      </a:cubicBezTo>
                      <a:lnTo>
                        <a:pt x="570910" y="1770480"/>
                      </a:lnTo>
                      <a:lnTo>
                        <a:pt x="566344" y="1768930"/>
                      </a:lnTo>
                      <a:lnTo>
                        <a:pt x="590499" y="1907441"/>
                      </a:lnTo>
                      <a:cubicBezTo>
                        <a:pt x="615156" y="2092825"/>
                        <a:pt x="609251" y="2227841"/>
                        <a:pt x="570628" y="2236061"/>
                      </a:cubicBezTo>
                      <a:cubicBezTo>
                        <a:pt x="519131" y="2247021"/>
                        <a:pt x="428969" y="2028413"/>
                        <a:pt x="369247" y="1747788"/>
                      </a:cubicBezTo>
                      <a:lnTo>
                        <a:pt x="336588" y="1560518"/>
                      </a:lnTo>
                      <a:lnTo>
                        <a:pt x="323132" y="1533407"/>
                      </a:lnTo>
                      <a:cubicBezTo>
                        <a:pt x="303848" y="1483542"/>
                        <a:pt x="293184" y="1428719"/>
                        <a:pt x="293184" y="1371172"/>
                      </a:cubicBezTo>
                      <a:cubicBezTo>
                        <a:pt x="293184" y="1328011"/>
                        <a:pt x="299182" y="1286383"/>
                        <a:pt x="310317" y="1247230"/>
                      </a:cubicBezTo>
                      <a:lnTo>
                        <a:pt x="316752" y="1232591"/>
                      </a:ln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231" name="Csoportba foglalás 230"/>
                <p:cNvGrpSpPr/>
                <p:nvPr/>
              </p:nvGrpSpPr>
              <p:grpSpPr>
                <a:xfrm>
                  <a:off x="3755798" y="1530585"/>
                  <a:ext cx="631648" cy="1701109"/>
                  <a:chOff x="3755798" y="1530585"/>
                  <a:chExt cx="631648" cy="1701109"/>
                </a:xfrm>
              </p:grpSpPr>
              <p:sp>
                <p:nvSpPr>
                  <p:cNvPr id="232" name="Téglalap 50"/>
                  <p:cNvSpPr/>
                  <p:nvPr/>
                </p:nvSpPr>
                <p:spPr>
                  <a:xfrm rot="1852218">
                    <a:off x="3995548" y="1530585"/>
                    <a:ext cx="391898" cy="945656"/>
                  </a:xfrm>
                  <a:custGeom>
                    <a:avLst/>
                    <a:gdLst>
                      <a:gd name="connsiteX0" fmla="*/ 0 w 1863436"/>
                      <a:gd name="connsiteY0" fmla="*/ 0 h 2147455"/>
                      <a:gd name="connsiteX1" fmla="*/ 1863436 w 1863436"/>
                      <a:gd name="connsiteY1" fmla="*/ 0 h 2147455"/>
                      <a:gd name="connsiteX2" fmla="*/ 1863436 w 1863436"/>
                      <a:gd name="connsiteY2" fmla="*/ 2147455 h 2147455"/>
                      <a:gd name="connsiteX3" fmla="*/ 0 w 1863436"/>
                      <a:gd name="connsiteY3" fmla="*/ 2147455 h 2147455"/>
                      <a:gd name="connsiteX4" fmla="*/ 0 w 1863436"/>
                      <a:gd name="connsiteY4" fmla="*/ 0 h 2147455"/>
                      <a:gd name="connsiteX0" fmla="*/ 0 w 2106660"/>
                      <a:gd name="connsiteY0" fmla="*/ 0 h 2147455"/>
                      <a:gd name="connsiteX1" fmla="*/ 1863436 w 2106660"/>
                      <a:gd name="connsiteY1" fmla="*/ 0 h 2147455"/>
                      <a:gd name="connsiteX2" fmla="*/ 1863436 w 2106660"/>
                      <a:gd name="connsiteY2" fmla="*/ 2147455 h 2147455"/>
                      <a:gd name="connsiteX3" fmla="*/ 0 w 2106660"/>
                      <a:gd name="connsiteY3" fmla="*/ 2147455 h 2147455"/>
                      <a:gd name="connsiteX4" fmla="*/ 0 w 2106660"/>
                      <a:gd name="connsiteY4" fmla="*/ 0 h 2147455"/>
                      <a:gd name="connsiteX0" fmla="*/ 317115 w 2423775"/>
                      <a:gd name="connsiteY0" fmla="*/ 0 h 2147455"/>
                      <a:gd name="connsiteX1" fmla="*/ 2180551 w 2423775"/>
                      <a:gd name="connsiteY1" fmla="*/ 0 h 2147455"/>
                      <a:gd name="connsiteX2" fmla="*/ 2180551 w 2423775"/>
                      <a:gd name="connsiteY2" fmla="*/ 2147455 h 2147455"/>
                      <a:gd name="connsiteX3" fmla="*/ 317115 w 2423775"/>
                      <a:gd name="connsiteY3" fmla="*/ 2147455 h 2147455"/>
                      <a:gd name="connsiteX4" fmla="*/ 317115 w 2423775"/>
                      <a:gd name="connsiteY4" fmla="*/ 0 h 2147455"/>
                      <a:gd name="connsiteX0" fmla="*/ 317115 w 2369034"/>
                      <a:gd name="connsiteY0" fmla="*/ 0 h 2147455"/>
                      <a:gd name="connsiteX1" fmla="*/ 2104351 w 2369034"/>
                      <a:gd name="connsiteY1" fmla="*/ 69273 h 2147455"/>
                      <a:gd name="connsiteX2" fmla="*/ 2180551 w 2369034"/>
                      <a:gd name="connsiteY2" fmla="*/ 2147455 h 2147455"/>
                      <a:gd name="connsiteX3" fmla="*/ 317115 w 2369034"/>
                      <a:gd name="connsiteY3" fmla="*/ 2147455 h 2147455"/>
                      <a:gd name="connsiteX4" fmla="*/ 317115 w 2369034"/>
                      <a:gd name="connsiteY4" fmla="*/ 0 h 2147455"/>
                      <a:gd name="connsiteX0" fmla="*/ 317115 w 2393476"/>
                      <a:gd name="connsiteY0" fmla="*/ 20781 h 2168236"/>
                      <a:gd name="connsiteX1" fmla="*/ 2138988 w 2393476"/>
                      <a:gd name="connsiteY1" fmla="*/ 0 h 2168236"/>
                      <a:gd name="connsiteX2" fmla="*/ 2180551 w 2393476"/>
                      <a:gd name="connsiteY2" fmla="*/ 2168236 h 2168236"/>
                      <a:gd name="connsiteX3" fmla="*/ 317115 w 2393476"/>
                      <a:gd name="connsiteY3" fmla="*/ 2168236 h 2168236"/>
                      <a:gd name="connsiteX4" fmla="*/ 317115 w 2393476"/>
                      <a:gd name="connsiteY4" fmla="*/ 20781 h 2168236"/>
                      <a:gd name="connsiteX0" fmla="*/ 317115 w 2525687"/>
                      <a:gd name="connsiteY0" fmla="*/ 20781 h 2168236"/>
                      <a:gd name="connsiteX1" fmla="*/ 2138988 w 2525687"/>
                      <a:gd name="connsiteY1" fmla="*/ 0 h 2168236"/>
                      <a:gd name="connsiteX2" fmla="*/ 2180551 w 2525687"/>
                      <a:gd name="connsiteY2" fmla="*/ 2168236 h 2168236"/>
                      <a:gd name="connsiteX3" fmla="*/ 317115 w 2525687"/>
                      <a:gd name="connsiteY3" fmla="*/ 2168236 h 2168236"/>
                      <a:gd name="connsiteX4" fmla="*/ 317115 w 2525687"/>
                      <a:gd name="connsiteY4" fmla="*/ 20781 h 2168236"/>
                      <a:gd name="connsiteX0" fmla="*/ 317115 w 2594875"/>
                      <a:gd name="connsiteY0" fmla="*/ 20781 h 2410690"/>
                      <a:gd name="connsiteX1" fmla="*/ 2138988 w 2594875"/>
                      <a:gd name="connsiteY1" fmla="*/ 0 h 2410690"/>
                      <a:gd name="connsiteX2" fmla="*/ 2395296 w 2594875"/>
                      <a:gd name="connsiteY2" fmla="*/ 2410690 h 2410690"/>
                      <a:gd name="connsiteX3" fmla="*/ 317115 w 2594875"/>
                      <a:gd name="connsiteY3" fmla="*/ 2168236 h 2410690"/>
                      <a:gd name="connsiteX4" fmla="*/ 317115 w 2594875"/>
                      <a:gd name="connsiteY4" fmla="*/ 20781 h 2410690"/>
                      <a:gd name="connsiteX0" fmla="*/ 317115 w 2594875"/>
                      <a:gd name="connsiteY0" fmla="*/ 20781 h 2389908"/>
                      <a:gd name="connsiteX1" fmla="*/ 2138988 w 2594875"/>
                      <a:gd name="connsiteY1" fmla="*/ 0 h 2389908"/>
                      <a:gd name="connsiteX2" fmla="*/ 2395296 w 2594875"/>
                      <a:gd name="connsiteY2" fmla="*/ 2389908 h 2389908"/>
                      <a:gd name="connsiteX3" fmla="*/ 317115 w 2594875"/>
                      <a:gd name="connsiteY3" fmla="*/ 2168236 h 2389908"/>
                      <a:gd name="connsiteX4" fmla="*/ 317115 w 2594875"/>
                      <a:gd name="connsiteY4" fmla="*/ 20781 h 2389908"/>
                      <a:gd name="connsiteX0" fmla="*/ 317115 w 2597507"/>
                      <a:gd name="connsiteY0" fmla="*/ 20781 h 2168236"/>
                      <a:gd name="connsiteX1" fmla="*/ 2138988 w 2597507"/>
                      <a:gd name="connsiteY1" fmla="*/ 0 h 2168236"/>
                      <a:gd name="connsiteX2" fmla="*/ 2402223 w 2597507"/>
                      <a:gd name="connsiteY2" fmla="*/ 2147453 h 2168236"/>
                      <a:gd name="connsiteX3" fmla="*/ 317115 w 2597507"/>
                      <a:gd name="connsiteY3" fmla="*/ 2168236 h 2168236"/>
                      <a:gd name="connsiteX4" fmla="*/ 317115 w 2597507"/>
                      <a:gd name="connsiteY4" fmla="*/ 20781 h 2168236"/>
                      <a:gd name="connsiteX0" fmla="*/ 317115 w 2589697"/>
                      <a:gd name="connsiteY0" fmla="*/ 20781 h 2195944"/>
                      <a:gd name="connsiteX1" fmla="*/ 2138988 w 2589697"/>
                      <a:gd name="connsiteY1" fmla="*/ 0 h 2195944"/>
                      <a:gd name="connsiteX2" fmla="*/ 2381441 w 2589697"/>
                      <a:gd name="connsiteY2" fmla="*/ 2195944 h 2195944"/>
                      <a:gd name="connsiteX3" fmla="*/ 317115 w 2589697"/>
                      <a:gd name="connsiteY3" fmla="*/ 2168236 h 2195944"/>
                      <a:gd name="connsiteX4" fmla="*/ 317115 w 2589697"/>
                      <a:gd name="connsiteY4" fmla="*/ 20781 h 2195944"/>
                      <a:gd name="connsiteX0" fmla="*/ 376591 w 2455210"/>
                      <a:gd name="connsiteY0" fmla="*/ 0 h 2272145"/>
                      <a:gd name="connsiteX1" fmla="*/ 2004501 w 2455210"/>
                      <a:gd name="connsiteY1" fmla="*/ 76201 h 2272145"/>
                      <a:gd name="connsiteX2" fmla="*/ 2246954 w 2455210"/>
                      <a:gd name="connsiteY2" fmla="*/ 2272145 h 2272145"/>
                      <a:gd name="connsiteX3" fmla="*/ 182628 w 2455210"/>
                      <a:gd name="connsiteY3" fmla="*/ 2244437 h 2272145"/>
                      <a:gd name="connsiteX4" fmla="*/ 376591 w 2455210"/>
                      <a:gd name="connsiteY4" fmla="*/ 0 h 2272145"/>
                      <a:gd name="connsiteX0" fmla="*/ 376591 w 2300477"/>
                      <a:gd name="connsiteY0" fmla="*/ 6926 h 2279071"/>
                      <a:gd name="connsiteX1" fmla="*/ 1706628 w 2300477"/>
                      <a:gd name="connsiteY1" fmla="*/ 0 h 2279071"/>
                      <a:gd name="connsiteX2" fmla="*/ 2246954 w 2300477"/>
                      <a:gd name="connsiteY2" fmla="*/ 2279071 h 2279071"/>
                      <a:gd name="connsiteX3" fmla="*/ 182628 w 2300477"/>
                      <a:gd name="connsiteY3" fmla="*/ 2251363 h 2279071"/>
                      <a:gd name="connsiteX4" fmla="*/ 376591 w 2300477"/>
                      <a:gd name="connsiteY4" fmla="*/ 6926 h 2279071"/>
                      <a:gd name="connsiteX0" fmla="*/ 434122 w 2219463"/>
                      <a:gd name="connsiteY0" fmla="*/ 0 h 2286000"/>
                      <a:gd name="connsiteX1" fmla="*/ 1625614 w 2219463"/>
                      <a:gd name="connsiteY1" fmla="*/ 6929 h 2286000"/>
                      <a:gd name="connsiteX2" fmla="*/ 2165940 w 2219463"/>
                      <a:gd name="connsiteY2" fmla="*/ 2286000 h 2286000"/>
                      <a:gd name="connsiteX3" fmla="*/ 101614 w 2219463"/>
                      <a:gd name="connsiteY3" fmla="*/ 2258292 h 2286000"/>
                      <a:gd name="connsiteX4" fmla="*/ 434122 w 2219463"/>
                      <a:gd name="connsiteY4" fmla="*/ 0 h 2286000"/>
                      <a:gd name="connsiteX0" fmla="*/ 646858 w 2432199"/>
                      <a:gd name="connsiteY0" fmla="*/ 0 h 2286000"/>
                      <a:gd name="connsiteX1" fmla="*/ 1838350 w 2432199"/>
                      <a:gd name="connsiteY1" fmla="*/ 6929 h 2286000"/>
                      <a:gd name="connsiteX2" fmla="*/ 2378676 w 2432199"/>
                      <a:gd name="connsiteY2" fmla="*/ 2286000 h 2286000"/>
                      <a:gd name="connsiteX3" fmla="*/ 314350 w 2432199"/>
                      <a:gd name="connsiteY3" fmla="*/ 2258292 h 2286000"/>
                      <a:gd name="connsiteX4" fmla="*/ 646858 w 2432199"/>
                      <a:gd name="connsiteY4" fmla="*/ 0 h 2286000"/>
                      <a:gd name="connsiteX0" fmla="*/ 646858 w 2564408"/>
                      <a:gd name="connsiteY0" fmla="*/ 0 h 2286000"/>
                      <a:gd name="connsiteX1" fmla="*/ 1838350 w 2564408"/>
                      <a:gd name="connsiteY1" fmla="*/ 6929 h 2286000"/>
                      <a:gd name="connsiteX2" fmla="*/ 2378676 w 2564408"/>
                      <a:gd name="connsiteY2" fmla="*/ 2286000 h 2286000"/>
                      <a:gd name="connsiteX3" fmla="*/ 314350 w 2564408"/>
                      <a:gd name="connsiteY3" fmla="*/ 2258292 h 2286000"/>
                      <a:gd name="connsiteX4" fmla="*/ 646858 w 2564408"/>
                      <a:gd name="connsiteY4" fmla="*/ 0 h 2286000"/>
                      <a:gd name="connsiteX0" fmla="*/ 646858 w 2564408"/>
                      <a:gd name="connsiteY0" fmla="*/ 112390 h 2398390"/>
                      <a:gd name="connsiteX1" fmla="*/ 1838350 w 2564408"/>
                      <a:gd name="connsiteY1" fmla="*/ 119319 h 2398390"/>
                      <a:gd name="connsiteX2" fmla="*/ 2378676 w 2564408"/>
                      <a:gd name="connsiteY2" fmla="*/ 2398390 h 2398390"/>
                      <a:gd name="connsiteX3" fmla="*/ 314350 w 2564408"/>
                      <a:gd name="connsiteY3" fmla="*/ 2370682 h 2398390"/>
                      <a:gd name="connsiteX4" fmla="*/ 646858 w 2564408"/>
                      <a:gd name="connsiteY4" fmla="*/ 112390 h 2398390"/>
                      <a:gd name="connsiteX0" fmla="*/ 646858 w 2564408"/>
                      <a:gd name="connsiteY0" fmla="*/ 193978 h 2479978"/>
                      <a:gd name="connsiteX1" fmla="*/ 1838350 w 2564408"/>
                      <a:gd name="connsiteY1" fmla="*/ 200907 h 2479978"/>
                      <a:gd name="connsiteX2" fmla="*/ 2378676 w 2564408"/>
                      <a:gd name="connsiteY2" fmla="*/ 2479978 h 2479978"/>
                      <a:gd name="connsiteX3" fmla="*/ 314350 w 2564408"/>
                      <a:gd name="connsiteY3" fmla="*/ 2452270 h 2479978"/>
                      <a:gd name="connsiteX4" fmla="*/ 646858 w 2564408"/>
                      <a:gd name="connsiteY4" fmla="*/ 193978 h 2479978"/>
                      <a:gd name="connsiteX0" fmla="*/ 646858 w 2599030"/>
                      <a:gd name="connsiteY0" fmla="*/ 211921 h 2497921"/>
                      <a:gd name="connsiteX1" fmla="*/ 1900696 w 2599030"/>
                      <a:gd name="connsiteY1" fmla="*/ 184213 h 2497921"/>
                      <a:gd name="connsiteX2" fmla="*/ 2378676 w 2599030"/>
                      <a:gd name="connsiteY2" fmla="*/ 2497921 h 2497921"/>
                      <a:gd name="connsiteX3" fmla="*/ 314350 w 2599030"/>
                      <a:gd name="connsiteY3" fmla="*/ 2470213 h 2497921"/>
                      <a:gd name="connsiteX4" fmla="*/ 646858 w 2599030"/>
                      <a:gd name="connsiteY4" fmla="*/ 211921 h 2497921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56012"/>
                      <a:gd name="connsiteY0" fmla="*/ 195762 h 2454054"/>
                      <a:gd name="connsiteX1" fmla="*/ 1900696 w 2556012"/>
                      <a:gd name="connsiteY1" fmla="*/ 168054 h 2454054"/>
                      <a:gd name="connsiteX2" fmla="*/ 2271996 w 2556012"/>
                      <a:gd name="connsiteY2" fmla="*/ 2453764 h 2454054"/>
                      <a:gd name="connsiteX3" fmla="*/ 314350 w 2556012"/>
                      <a:gd name="connsiteY3" fmla="*/ 2454054 h 2454054"/>
                      <a:gd name="connsiteX4" fmla="*/ 646858 w 2556012"/>
                      <a:gd name="connsiteY4" fmla="*/ 195762 h 24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6012" h="2454054">
                        <a:moveTo>
                          <a:pt x="646858" y="195762"/>
                        </a:moveTo>
                        <a:cubicBezTo>
                          <a:pt x="1023240" y="-65165"/>
                          <a:pt x="1558951" y="-55929"/>
                          <a:pt x="1900696" y="168054"/>
                        </a:cubicBezTo>
                        <a:cubicBezTo>
                          <a:pt x="3112970" y="738400"/>
                          <a:pt x="2271996" y="1737946"/>
                          <a:pt x="2271996" y="2453764"/>
                        </a:cubicBezTo>
                        <a:lnTo>
                          <a:pt x="314350" y="2454054"/>
                        </a:lnTo>
                        <a:cubicBezTo>
                          <a:pt x="314350" y="1738236"/>
                          <a:pt x="-579269" y="994707"/>
                          <a:pt x="646858" y="19576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233" name="Szabadkézi sokszög 232"/>
                  <p:cNvSpPr/>
                  <p:nvPr/>
                </p:nvSpPr>
                <p:spPr>
                  <a:xfrm rot="5611919">
                    <a:off x="3430869" y="2576628"/>
                    <a:ext cx="979995" cy="330138"/>
                  </a:xfrm>
                  <a:custGeom>
                    <a:avLst/>
                    <a:gdLst>
                      <a:gd name="connsiteX0" fmla="*/ 26758 w 2353573"/>
                      <a:gd name="connsiteY0" fmla="*/ 211494 h 626124"/>
                      <a:gd name="connsiteX1" fmla="*/ 103703 w 2353573"/>
                      <a:gd name="connsiteY1" fmla="*/ 143874 h 626124"/>
                      <a:gd name="connsiteX2" fmla="*/ 1288090 w 2353573"/>
                      <a:gd name="connsiteY2" fmla="*/ 82623 h 626124"/>
                      <a:gd name="connsiteX3" fmla="*/ 1308616 w 2353573"/>
                      <a:gd name="connsiteY3" fmla="*/ 84300 h 626124"/>
                      <a:gd name="connsiteX4" fmla="*/ 2353573 w 2353573"/>
                      <a:gd name="connsiteY4" fmla="*/ 84300 h 626124"/>
                      <a:gd name="connsiteX5" fmla="*/ 2353573 w 2353573"/>
                      <a:gd name="connsiteY5" fmla="*/ 570300 h 626124"/>
                      <a:gd name="connsiteX6" fmla="*/ 1438086 w 2353573"/>
                      <a:gd name="connsiteY6" fmla="*/ 570300 h 626124"/>
                      <a:gd name="connsiteX7" fmla="*/ 1437993 w 2353573"/>
                      <a:gd name="connsiteY7" fmla="*/ 573248 h 626124"/>
                      <a:gd name="connsiteX8" fmla="*/ 110328 w 2353573"/>
                      <a:gd name="connsiteY8" fmla="*/ 449998 h 626124"/>
                      <a:gd name="connsiteX9" fmla="*/ 26758 w 2353573"/>
                      <a:gd name="connsiteY9" fmla="*/ 211494 h 62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53573" h="626124">
                        <a:moveTo>
                          <a:pt x="26758" y="211494"/>
                        </a:moveTo>
                        <a:cubicBezTo>
                          <a:pt x="44225" y="186635"/>
                          <a:pt x="70058" y="163651"/>
                          <a:pt x="103703" y="143874"/>
                        </a:cubicBezTo>
                        <a:cubicBezTo>
                          <a:pt x="405870" y="-105340"/>
                          <a:pt x="889446" y="34745"/>
                          <a:pt x="1288090" y="82623"/>
                        </a:cubicBezTo>
                        <a:lnTo>
                          <a:pt x="1308616" y="84300"/>
                        </a:lnTo>
                        <a:lnTo>
                          <a:pt x="2353573" y="84300"/>
                        </a:lnTo>
                        <a:lnTo>
                          <a:pt x="2353573" y="570300"/>
                        </a:lnTo>
                        <a:lnTo>
                          <a:pt x="1438086" y="570300"/>
                        </a:lnTo>
                        <a:lnTo>
                          <a:pt x="1437993" y="573248"/>
                        </a:lnTo>
                        <a:cubicBezTo>
                          <a:pt x="1016344" y="559870"/>
                          <a:pt x="571461" y="763781"/>
                          <a:pt x="110328" y="449998"/>
                        </a:cubicBezTo>
                        <a:cubicBezTo>
                          <a:pt x="-2763" y="377537"/>
                          <a:pt x="-25645" y="286072"/>
                          <a:pt x="26758" y="211494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</p:grpSp>
      </p:grpSp>
      <p:grpSp>
        <p:nvGrpSpPr>
          <p:cNvPr id="316" name="Csoportba foglalás 315"/>
          <p:cNvGrpSpPr/>
          <p:nvPr/>
        </p:nvGrpSpPr>
        <p:grpSpPr>
          <a:xfrm>
            <a:off x="5938777" y="1415897"/>
            <a:ext cx="1935638" cy="4905827"/>
            <a:chOff x="3978491" y="1014501"/>
            <a:chExt cx="1859191" cy="5745520"/>
          </a:xfrm>
        </p:grpSpPr>
        <p:sp>
          <p:nvSpPr>
            <p:cNvPr id="317" name="Téglalap 14"/>
            <p:cNvSpPr/>
            <p:nvPr/>
          </p:nvSpPr>
          <p:spPr>
            <a:xfrm>
              <a:off x="4628321" y="5138118"/>
              <a:ext cx="245182" cy="1453330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0171"/>
                <a:gd name="connsiteX1" fmla="*/ 768108 w 768108"/>
                <a:gd name="connsiteY1" fmla="*/ 0 h 2110171"/>
                <a:gd name="connsiteX2" fmla="*/ 604290 w 768108"/>
                <a:gd name="connsiteY2" fmla="*/ 2076978 h 2110171"/>
                <a:gd name="connsiteX3" fmla="*/ 331690 w 768108"/>
                <a:gd name="connsiteY3" fmla="*/ 2110171 h 2110171"/>
                <a:gd name="connsiteX4" fmla="*/ 33817 w 768108"/>
                <a:gd name="connsiteY4" fmla="*/ 6928 h 2110171"/>
                <a:gd name="connsiteX0" fmla="*/ 31196 w 765487"/>
                <a:gd name="connsiteY0" fmla="*/ 6928 h 2076978"/>
                <a:gd name="connsiteX1" fmla="*/ 765487 w 765487"/>
                <a:gd name="connsiteY1" fmla="*/ 0 h 2076978"/>
                <a:gd name="connsiteX2" fmla="*/ 601669 w 765487"/>
                <a:gd name="connsiteY2" fmla="*/ 2076978 h 2076978"/>
                <a:gd name="connsiteX3" fmla="*/ 392075 w 765487"/>
                <a:gd name="connsiteY3" fmla="*/ 2012737 h 2076978"/>
                <a:gd name="connsiteX4" fmla="*/ 31196 w 765487"/>
                <a:gd name="connsiteY4" fmla="*/ 6928 h 2076978"/>
                <a:gd name="connsiteX0" fmla="*/ 36104 w 770395"/>
                <a:gd name="connsiteY0" fmla="*/ 6928 h 2076978"/>
                <a:gd name="connsiteX1" fmla="*/ 770395 w 770395"/>
                <a:gd name="connsiteY1" fmla="*/ 0 h 2076978"/>
                <a:gd name="connsiteX2" fmla="*/ 606577 w 770395"/>
                <a:gd name="connsiteY2" fmla="*/ 2076978 h 2076978"/>
                <a:gd name="connsiteX3" fmla="*/ 286478 w 770395"/>
                <a:gd name="connsiteY3" fmla="*/ 1979229 h 2076978"/>
                <a:gd name="connsiteX4" fmla="*/ 36104 w 770395"/>
                <a:gd name="connsiteY4" fmla="*/ 6928 h 20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395" h="2076978">
                  <a:moveTo>
                    <a:pt x="36104" y="6928"/>
                  </a:moveTo>
                  <a:lnTo>
                    <a:pt x="770395" y="0"/>
                  </a:lnTo>
                  <a:cubicBezTo>
                    <a:pt x="770395" y="705700"/>
                    <a:pt x="502668" y="1558315"/>
                    <a:pt x="606577" y="2076978"/>
                  </a:cubicBezTo>
                  <a:lnTo>
                    <a:pt x="286478" y="1979229"/>
                  </a:lnTo>
                  <a:cubicBezTo>
                    <a:pt x="443496" y="1541385"/>
                    <a:pt x="-148624" y="998954"/>
                    <a:pt x="36104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318" name="Téglalap 14"/>
            <p:cNvSpPr/>
            <p:nvPr/>
          </p:nvSpPr>
          <p:spPr>
            <a:xfrm flipH="1">
              <a:off x="4980034" y="5114374"/>
              <a:ext cx="251907" cy="1448483"/>
            </a:xfrm>
            <a:custGeom>
              <a:avLst/>
              <a:gdLst>
                <a:gd name="connsiteX0" fmla="*/ 0 w 713509"/>
                <a:gd name="connsiteY0" fmla="*/ 0 h 2096316"/>
                <a:gd name="connsiteX1" fmla="*/ 713509 w 713509"/>
                <a:gd name="connsiteY1" fmla="*/ 0 h 2096316"/>
                <a:gd name="connsiteX2" fmla="*/ 713509 w 713509"/>
                <a:gd name="connsiteY2" fmla="*/ 2096316 h 2096316"/>
                <a:gd name="connsiteX3" fmla="*/ 0 w 713509"/>
                <a:gd name="connsiteY3" fmla="*/ 2096316 h 2096316"/>
                <a:gd name="connsiteX4" fmla="*/ 0 w 713509"/>
                <a:gd name="connsiteY4" fmla="*/ 0 h 2096316"/>
                <a:gd name="connsiteX0" fmla="*/ 0 w 1011382"/>
                <a:gd name="connsiteY0" fmla="*/ 0 h 2103243"/>
                <a:gd name="connsiteX1" fmla="*/ 1011382 w 1011382"/>
                <a:gd name="connsiteY1" fmla="*/ 6927 h 2103243"/>
                <a:gd name="connsiteX2" fmla="*/ 1011382 w 1011382"/>
                <a:gd name="connsiteY2" fmla="*/ 2103243 h 2103243"/>
                <a:gd name="connsiteX3" fmla="*/ 297873 w 1011382"/>
                <a:gd name="connsiteY3" fmla="*/ 2103243 h 2103243"/>
                <a:gd name="connsiteX4" fmla="*/ 0 w 1011382"/>
                <a:gd name="connsiteY4" fmla="*/ 0 h 2103243"/>
                <a:gd name="connsiteX0" fmla="*/ 49620 w 1061002"/>
                <a:gd name="connsiteY0" fmla="*/ 0 h 2103243"/>
                <a:gd name="connsiteX1" fmla="*/ 1061002 w 1061002"/>
                <a:gd name="connsiteY1" fmla="*/ 6927 h 2103243"/>
                <a:gd name="connsiteX2" fmla="*/ 1061002 w 1061002"/>
                <a:gd name="connsiteY2" fmla="*/ 2103243 h 2103243"/>
                <a:gd name="connsiteX3" fmla="*/ 347493 w 1061002"/>
                <a:gd name="connsiteY3" fmla="*/ 2103243 h 2103243"/>
                <a:gd name="connsiteX4" fmla="*/ 49620 w 1061002"/>
                <a:gd name="connsiteY4" fmla="*/ 0 h 2103243"/>
                <a:gd name="connsiteX0" fmla="*/ 33817 w 1045199"/>
                <a:gd name="connsiteY0" fmla="*/ 0 h 2103243"/>
                <a:gd name="connsiteX1" fmla="*/ 1045199 w 1045199"/>
                <a:gd name="connsiteY1" fmla="*/ 6927 h 2103243"/>
                <a:gd name="connsiteX2" fmla="*/ 1045199 w 1045199"/>
                <a:gd name="connsiteY2" fmla="*/ 2103243 h 2103243"/>
                <a:gd name="connsiteX3" fmla="*/ 331690 w 1045199"/>
                <a:gd name="connsiteY3" fmla="*/ 2103243 h 2103243"/>
                <a:gd name="connsiteX4" fmla="*/ 33817 w 1045199"/>
                <a:gd name="connsiteY4" fmla="*/ 0 h 2103243"/>
                <a:gd name="connsiteX0" fmla="*/ 33817 w 1045199"/>
                <a:gd name="connsiteY0" fmla="*/ 6928 h 2110171"/>
                <a:gd name="connsiteX1" fmla="*/ 768108 w 1045199"/>
                <a:gd name="connsiteY1" fmla="*/ 0 h 2110171"/>
                <a:gd name="connsiteX2" fmla="*/ 1045199 w 1045199"/>
                <a:gd name="connsiteY2" fmla="*/ 2110171 h 2110171"/>
                <a:gd name="connsiteX3" fmla="*/ 331690 w 1045199"/>
                <a:gd name="connsiteY3" fmla="*/ 2110171 h 2110171"/>
                <a:gd name="connsiteX4" fmla="*/ 33817 w 1045199"/>
                <a:gd name="connsiteY4" fmla="*/ 6928 h 2110171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33817 w 768108"/>
                <a:gd name="connsiteY0" fmla="*/ 6928 h 2117099"/>
                <a:gd name="connsiteX1" fmla="*/ 768108 w 768108"/>
                <a:gd name="connsiteY1" fmla="*/ 0 h 2117099"/>
                <a:gd name="connsiteX2" fmla="*/ 768108 w 768108"/>
                <a:gd name="connsiteY2" fmla="*/ 2117099 h 2117099"/>
                <a:gd name="connsiteX3" fmla="*/ 331690 w 768108"/>
                <a:gd name="connsiteY3" fmla="*/ 2110171 h 2117099"/>
                <a:gd name="connsiteX4" fmla="*/ 33817 w 768108"/>
                <a:gd name="connsiteY4" fmla="*/ 6928 h 2117099"/>
                <a:gd name="connsiteX0" fmla="*/ 28152 w 762443"/>
                <a:gd name="connsiteY0" fmla="*/ 6928 h 2117099"/>
                <a:gd name="connsiteX1" fmla="*/ 762443 w 762443"/>
                <a:gd name="connsiteY1" fmla="*/ 0 h 2117099"/>
                <a:gd name="connsiteX2" fmla="*/ 762443 w 762443"/>
                <a:gd name="connsiteY2" fmla="*/ 2117099 h 2117099"/>
                <a:gd name="connsiteX3" fmla="*/ 477244 w 762443"/>
                <a:gd name="connsiteY3" fmla="*/ 2070051 h 2117099"/>
                <a:gd name="connsiteX4" fmla="*/ 28152 w 762443"/>
                <a:gd name="connsiteY4" fmla="*/ 6928 h 2117099"/>
                <a:gd name="connsiteX0" fmla="*/ 28152 w 762443"/>
                <a:gd name="connsiteY0" fmla="*/ 6928 h 2070051"/>
                <a:gd name="connsiteX1" fmla="*/ 762443 w 762443"/>
                <a:gd name="connsiteY1" fmla="*/ 0 h 2070051"/>
                <a:gd name="connsiteX2" fmla="*/ 699437 w 762443"/>
                <a:gd name="connsiteY2" fmla="*/ 2036857 h 2070051"/>
                <a:gd name="connsiteX3" fmla="*/ 477244 w 762443"/>
                <a:gd name="connsiteY3" fmla="*/ 2070051 h 2070051"/>
                <a:gd name="connsiteX4" fmla="*/ 28152 w 762443"/>
                <a:gd name="connsiteY4" fmla="*/ 6928 h 2070051"/>
                <a:gd name="connsiteX0" fmla="*/ 28152 w 791527"/>
                <a:gd name="connsiteY0" fmla="*/ 6928 h 2070051"/>
                <a:gd name="connsiteX1" fmla="*/ 762443 w 791527"/>
                <a:gd name="connsiteY1" fmla="*/ 0 h 2070051"/>
                <a:gd name="connsiteX2" fmla="*/ 791527 w 791527"/>
                <a:gd name="connsiteY2" fmla="*/ 2003350 h 2070051"/>
                <a:gd name="connsiteX3" fmla="*/ 477244 w 791527"/>
                <a:gd name="connsiteY3" fmla="*/ 2070051 h 2070051"/>
                <a:gd name="connsiteX4" fmla="*/ 28152 w 791527"/>
                <a:gd name="connsiteY4" fmla="*/ 6928 h 207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527" h="2070051">
                  <a:moveTo>
                    <a:pt x="28152" y="6928"/>
                  </a:moveTo>
                  <a:lnTo>
                    <a:pt x="762443" y="0"/>
                  </a:lnTo>
                  <a:cubicBezTo>
                    <a:pt x="762443" y="705700"/>
                    <a:pt x="687618" y="1484687"/>
                    <a:pt x="791527" y="2003350"/>
                  </a:cubicBezTo>
                  <a:lnTo>
                    <a:pt x="477244" y="2070051"/>
                  </a:lnTo>
                  <a:cubicBezTo>
                    <a:pt x="634262" y="1632207"/>
                    <a:pt x="-156576" y="998954"/>
                    <a:pt x="28152" y="6928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sp>
          <p:nvSpPr>
            <p:cNvPr id="319" name="Trapezoid 1"/>
            <p:cNvSpPr/>
            <p:nvPr/>
          </p:nvSpPr>
          <p:spPr>
            <a:xfrm rot="159127">
              <a:off x="4392075" y="5016946"/>
              <a:ext cx="1079039" cy="428034"/>
            </a:xfrm>
            <a:prstGeom prst="rect">
              <a:avLst/>
            </a:prstGeom>
            <a:solidFill>
              <a:srgbClr val="9BCB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pic>
          <p:nvPicPr>
            <p:cNvPr id="320" name="Kép 31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rot="171588">
              <a:off x="4396916" y="5170195"/>
              <a:ext cx="1070916" cy="280896"/>
            </a:xfrm>
            <a:prstGeom prst="rect">
              <a:avLst/>
            </a:prstGeom>
          </p:spPr>
        </p:pic>
        <p:grpSp>
          <p:nvGrpSpPr>
            <p:cNvPr id="321" name="Csoportba foglalás 320"/>
            <p:cNvGrpSpPr/>
            <p:nvPr/>
          </p:nvGrpSpPr>
          <p:grpSpPr>
            <a:xfrm>
              <a:off x="4375792" y="2507732"/>
              <a:ext cx="1222154" cy="2774244"/>
              <a:chOff x="7327131" y="2577974"/>
              <a:chExt cx="848815" cy="1926778"/>
            </a:xfrm>
          </p:grpSpPr>
          <p:sp>
            <p:nvSpPr>
              <p:cNvPr id="412" name="Szabadkézi sokszög 411"/>
              <p:cNvSpPr/>
              <p:nvPr/>
            </p:nvSpPr>
            <p:spPr>
              <a:xfrm>
                <a:off x="7327131" y="2577974"/>
                <a:ext cx="846625" cy="1926778"/>
              </a:xfrm>
              <a:custGeom>
                <a:avLst/>
                <a:gdLst>
                  <a:gd name="connsiteX0" fmla="*/ 734511 w 1525022"/>
                  <a:gd name="connsiteY0" fmla="*/ 1144373 h 4206507"/>
                  <a:gd name="connsiteX1" fmla="*/ 1253424 w 1525022"/>
                  <a:gd name="connsiteY1" fmla="*/ 1249007 h 4206507"/>
                  <a:gd name="connsiteX2" fmla="*/ 1264356 w 1525022"/>
                  <a:gd name="connsiteY2" fmla="*/ 1254863 h 4206507"/>
                  <a:gd name="connsiteX3" fmla="*/ 1374122 w 1525022"/>
                  <a:gd name="connsiteY3" fmla="*/ 1868405 h 4206507"/>
                  <a:gd name="connsiteX4" fmla="*/ 1449115 w 1525022"/>
                  <a:gd name="connsiteY4" fmla="*/ 4120007 h 4206507"/>
                  <a:gd name="connsiteX5" fmla="*/ 202611 w 1525022"/>
                  <a:gd name="connsiteY5" fmla="*/ 4102608 h 4206507"/>
                  <a:gd name="connsiteX6" fmla="*/ 25429 w 1525022"/>
                  <a:gd name="connsiteY6" fmla="*/ 2961538 h 4206507"/>
                  <a:gd name="connsiteX7" fmla="*/ 204666 w 1525022"/>
                  <a:gd name="connsiteY7" fmla="*/ 1254863 h 4206507"/>
                  <a:gd name="connsiteX8" fmla="*/ 215597 w 1525022"/>
                  <a:gd name="connsiteY8" fmla="*/ 1249007 h 4206507"/>
                  <a:gd name="connsiteX9" fmla="*/ 734511 w 1525022"/>
                  <a:gd name="connsiteY9" fmla="*/ 1144373 h 4206507"/>
                  <a:gd name="connsiteX10" fmla="*/ 584073 w 1525022"/>
                  <a:gd name="connsiteY10" fmla="*/ 956 h 4206507"/>
                  <a:gd name="connsiteX11" fmla="*/ 1399471 w 1525022"/>
                  <a:gd name="connsiteY11" fmla="*/ 125538 h 4206507"/>
                  <a:gd name="connsiteX12" fmla="*/ 1356058 w 1525022"/>
                  <a:gd name="connsiteY12" fmla="*/ 623020 h 4206507"/>
                  <a:gd name="connsiteX13" fmla="*/ 1356208 w 1525022"/>
                  <a:gd name="connsiteY13" fmla="*/ 623103 h 4206507"/>
                  <a:gd name="connsiteX14" fmla="*/ 1440855 w 1525022"/>
                  <a:gd name="connsiteY14" fmla="*/ 745105 h 4206507"/>
                  <a:gd name="connsiteX15" fmla="*/ 1290853 w 1525022"/>
                  <a:gd name="connsiteY15" fmla="*/ 1004176 h 4206507"/>
                  <a:gd name="connsiteX16" fmla="*/ 1264356 w 1525022"/>
                  <a:gd name="connsiteY16" fmla="*/ 1254863 h 4206507"/>
                  <a:gd name="connsiteX17" fmla="*/ 1253424 w 1525022"/>
                  <a:gd name="connsiteY17" fmla="*/ 1249007 h 4206507"/>
                  <a:gd name="connsiteX18" fmla="*/ 734511 w 1525022"/>
                  <a:gd name="connsiteY18" fmla="*/ 1144372 h 4206507"/>
                  <a:gd name="connsiteX19" fmla="*/ 215597 w 1525022"/>
                  <a:gd name="connsiteY19" fmla="*/ 1249007 h 4206507"/>
                  <a:gd name="connsiteX20" fmla="*/ 204666 w 1525022"/>
                  <a:gd name="connsiteY20" fmla="*/ 1254862 h 4206507"/>
                  <a:gd name="connsiteX21" fmla="*/ 204666 w 1525022"/>
                  <a:gd name="connsiteY21" fmla="*/ 1019306 h 4206507"/>
                  <a:gd name="connsiteX22" fmla="*/ 178170 w 1525022"/>
                  <a:gd name="connsiteY22" fmla="*/ 1004176 h 4206507"/>
                  <a:gd name="connsiteX23" fmla="*/ 87434 w 1525022"/>
                  <a:gd name="connsiteY23" fmla="*/ 745106 h 4206507"/>
                  <a:gd name="connsiteX24" fmla="*/ 101933 w 1525022"/>
                  <a:gd name="connsiteY24" fmla="*/ 680093 h 4206507"/>
                  <a:gd name="connsiteX25" fmla="*/ 124629 w 1525022"/>
                  <a:gd name="connsiteY25" fmla="*/ 648167 h 4206507"/>
                  <a:gd name="connsiteX26" fmla="*/ 19032 w 1525022"/>
                  <a:gd name="connsiteY26" fmla="*/ 118372 h 4206507"/>
                  <a:gd name="connsiteX27" fmla="*/ 584073 w 1525022"/>
                  <a:gd name="connsiteY27" fmla="*/ 956 h 4206507"/>
                  <a:gd name="connsiteX0" fmla="*/ 879002 w 1669513"/>
                  <a:gd name="connsiteY0" fmla="*/ 1144373 h 4207341"/>
                  <a:gd name="connsiteX1" fmla="*/ 1397915 w 1669513"/>
                  <a:gd name="connsiteY1" fmla="*/ 1249007 h 4207341"/>
                  <a:gd name="connsiteX2" fmla="*/ 1408847 w 1669513"/>
                  <a:gd name="connsiteY2" fmla="*/ 1254863 h 4207341"/>
                  <a:gd name="connsiteX3" fmla="*/ 1518613 w 1669513"/>
                  <a:gd name="connsiteY3" fmla="*/ 1868405 h 4207341"/>
                  <a:gd name="connsiteX4" fmla="*/ 1593606 w 1669513"/>
                  <a:gd name="connsiteY4" fmla="*/ 4120007 h 4207341"/>
                  <a:gd name="connsiteX5" fmla="*/ 347102 w 1669513"/>
                  <a:gd name="connsiteY5" fmla="*/ 4102608 h 4207341"/>
                  <a:gd name="connsiteX6" fmla="*/ 3530 w 1669513"/>
                  <a:gd name="connsiteY6" fmla="*/ 3145174 h 4207341"/>
                  <a:gd name="connsiteX7" fmla="*/ 169920 w 1669513"/>
                  <a:gd name="connsiteY7" fmla="*/ 2961538 h 4207341"/>
                  <a:gd name="connsiteX8" fmla="*/ 349157 w 1669513"/>
                  <a:gd name="connsiteY8" fmla="*/ 1254863 h 4207341"/>
                  <a:gd name="connsiteX9" fmla="*/ 360088 w 1669513"/>
                  <a:gd name="connsiteY9" fmla="*/ 1249007 h 4207341"/>
                  <a:gd name="connsiteX10" fmla="*/ 879002 w 1669513"/>
                  <a:gd name="connsiteY10" fmla="*/ 1144373 h 4207341"/>
                  <a:gd name="connsiteX11" fmla="*/ 728564 w 1669513"/>
                  <a:gd name="connsiteY11" fmla="*/ 956 h 4207341"/>
                  <a:gd name="connsiteX12" fmla="*/ 1543962 w 1669513"/>
                  <a:gd name="connsiteY12" fmla="*/ 125538 h 4207341"/>
                  <a:gd name="connsiteX13" fmla="*/ 1500549 w 1669513"/>
                  <a:gd name="connsiteY13" fmla="*/ 623020 h 4207341"/>
                  <a:gd name="connsiteX14" fmla="*/ 1500699 w 1669513"/>
                  <a:gd name="connsiteY14" fmla="*/ 623103 h 4207341"/>
                  <a:gd name="connsiteX15" fmla="*/ 1585346 w 1669513"/>
                  <a:gd name="connsiteY15" fmla="*/ 745105 h 4207341"/>
                  <a:gd name="connsiteX16" fmla="*/ 1435344 w 1669513"/>
                  <a:gd name="connsiteY16" fmla="*/ 1004176 h 4207341"/>
                  <a:gd name="connsiteX17" fmla="*/ 1408847 w 1669513"/>
                  <a:gd name="connsiteY17" fmla="*/ 1254863 h 4207341"/>
                  <a:gd name="connsiteX18" fmla="*/ 1397915 w 1669513"/>
                  <a:gd name="connsiteY18" fmla="*/ 1249007 h 4207341"/>
                  <a:gd name="connsiteX19" fmla="*/ 879002 w 1669513"/>
                  <a:gd name="connsiteY19" fmla="*/ 1144372 h 4207341"/>
                  <a:gd name="connsiteX20" fmla="*/ 360088 w 1669513"/>
                  <a:gd name="connsiteY20" fmla="*/ 1249007 h 4207341"/>
                  <a:gd name="connsiteX21" fmla="*/ 349157 w 1669513"/>
                  <a:gd name="connsiteY21" fmla="*/ 1254862 h 4207341"/>
                  <a:gd name="connsiteX22" fmla="*/ 349157 w 1669513"/>
                  <a:gd name="connsiteY22" fmla="*/ 1019306 h 4207341"/>
                  <a:gd name="connsiteX23" fmla="*/ 322661 w 1669513"/>
                  <a:gd name="connsiteY23" fmla="*/ 1004176 h 4207341"/>
                  <a:gd name="connsiteX24" fmla="*/ 231925 w 1669513"/>
                  <a:gd name="connsiteY24" fmla="*/ 745106 h 4207341"/>
                  <a:gd name="connsiteX25" fmla="*/ 246424 w 1669513"/>
                  <a:gd name="connsiteY25" fmla="*/ 680093 h 4207341"/>
                  <a:gd name="connsiteX26" fmla="*/ 269120 w 1669513"/>
                  <a:gd name="connsiteY26" fmla="*/ 648167 h 4207341"/>
                  <a:gd name="connsiteX27" fmla="*/ 163523 w 1669513"/>
                  <a:gd name="connsiteY27" fmla="*/ 118372 h 4207341"/>
                  <a:gd name="connsiteX28" fmla="*/ 728564 w 1669513"/>
                  <a:gd name="connsiteY28" fmla="*/ 956 h 4207341"/>
                  <a:gd name="connsiteX0" fmla="*/ 883914 w 1674425"/>
                  <a:gd name="connsiteY0" fmla="*/ 1144373 h 4207341"/>
                  <a:gd name="connsiteX1" fmla="*/ 1402827 w 1674425"/>
                  <a:gd name="connsiteY1" fmla="*/ 1249007 h 4207341"/>
                  <a:gd name="connsiteX2" fmla="*/ 1413759 w 1674425"/>
                  <a:gd name="connsiteY2" fmla="*/ 1254863 h 4207341"/>
                  <a:gd name="connsiteX3" fmla="*/ 1523525 w 1674425"/>
                  <a:gd name="connsiteY3" fmla="*/ 1868405 h 4207341"/>
                  <a:gd name="connsiteX4" fmla="*/ 1598518 w 1674425"/>
                  <a:gd name="connsiteY4" fmla="*/ 4120007 h 4207341"/>
                  <a:gd name="connsiteX5" fmla="*/ 352014 w 1674425"/>
                  <a:gd name="connsiteY5" fmla="*/ 4102608 h 4207341"/>
                  <a:gd name="connsiteX6" fmla="*/ 8442 w 1674425"/>
                  <a:gd name="connsiteY6" fmla="*/ 3145174 h 4207341"/>
                  <a:gd name="connsiteX7" fmla="*/ 65294 w 1674425"/>
                  <a:gd name="connsiteY7" fmla="*/ 2966301 h 4207341"/>
                  <a:gd name="connsiteX8" fmla="*/ 354069 w 1674425"/>
                  <a:gd name="connsiteY8" fmla="*/ 1254863 h 4207341"/>
                  <a:gd name="connsiteX9" fmla="*/ 365000 w 1674425"/>
                  <a:gd name="connsiteY9" fmla="*/ 1249007 h 4207341"/>
                  <a:gd name="connsiteX10" fmla="*/ 883914 w 1674425"/>
                  <a:gd name="connsiteY10" fmla="*/ 1144373 h 4207341"/>
                  <a:gd name="connsiteX11" fmla="*/ 733476 w 1674425"/>
                  <a:gd name="connsiteY11" fmla="*/ 956 h 4207341"/>
                  <a:gd name="connsiteX12" fmla="*/ 1548874 w 1674425"/>
                  <a:gd name="connsiteY12" fmla="*/ 125538 h 4207341"/>
                  <a:gd name="connsiteX13" fmla="*/ 1505461 w 1674425"/>
                  <a:gd name="connsiteY13" fmla="*/ 623020 h 4207341"/>
                  <a:gd name="connsiteX14" fmla="*/ 1505611 w 1674425"/>
                  <a:gd name="connsiteY14" fmla="*/ 623103 h 4207341"/>
                  <a:gd name="connsiteX15" fmla="*/ 1590258 w 1674425"/>
                  <a:gd name="connsiteY15" fmla="*/ 745105 h 4207341"/>
                  <a:gd name="connsiteX16" fmla="*/ 1440256 w 1674425"/>
                  <a:gd name="connsiteY16" fmla="*/ 1004176 h 4207341"/>
                  <a:gd name="connsiteX17" fmla="*/ 1413759 w 1674425"/>
                  <a:gd name="connsiteY17" fmla="*/ 1254863 h 4207341"/>
                  <a:gd name="connsiteX18" fmla="*/ 1402827 w 1674425"/>
                  <a:gd name="connsiteY18" fmla="*/ 1249007 h 4207341"/>
                  <a:gd name="connsiteX19" fmla="*/ 883914 w 1674425"/>
                  <a:gd name="connsiteY19" fmla="*/ 1144372 h 4207341"/>
                  <a:gd name="connsiteX20" fmla="*/ 365000 w 1674425"/>
                  <a:gd name="connsiteY20" fmla="*/ 1249007 h 4207341"/>
                  <a:gd name="connsiteX21" fmla="*/ 354069 w 1674425"/>
                  <a:gd name="connsiteY21" fmla="*/ 1254862 h 4207341"/>
                  <a:gd name="connsiteX22" fmla="*/ 354069 w 1674425"/>
                  <a:gd name="connsiteY22" fmla="*/ 1019306 h 4207341"/>
                  <a:gd name="connsiteX23" fmla="*/ 327573 w 1674425"/>
                  <a:gd name="connsiteY23" fmla="*/ 1004176 h 4207341"/>
                  <a:gd name="connsiteX24" fmla="*/ 236837 w 1674425"/>
                  <a:gd name="connsiteY24" fmla="*/ 745106 h 4207341"/>
                  <a:gd name="connsiteX25" fmla="*/ 251336 w 1674425"/>
                  <a:gd name="connsiteY25" fmla="*/ 680093 h 4207341"/>
                  <a:gd name="connsiteX26" fmla="*/ 274032 w 1674425"/>
                  <a:gd name="connsiteY26" fmla="*/ 648167 h 4207341"/>
                  <a:gd name="connsiteX27" fmla="*/ 168435 w 1674425"/>
                  <a:gd name="connsiteY27" fmla="*/ 118372 h 4207341"/>
                  <a:gd name="connsiteX28" fmla="*/ 733476 w 1674425"/>
                  <a:gd name="connsiteY28" fmla="*/ 956 h 4207341"/>
                  <a:gd name="connsiteX0" fmla="*/ 883914 w 1674425"/>
                  <a:gd name="connsiteY0" fmla="*/ 1144373 h 4162958"/>
                  <a:gd name="connsiteX1" fmla="*/ 1402827 w 1674425"/>
                  <a:gd name="connsiteY1" fmla="*/ 1249007 h 4162958"/>
                  <a:gd name="connsiteX2" fmla="*/ 1413759 w 1674425"/>
                  <a:gd name="connsiteY2" fmla="*/ 1254863 h 4162958"/>
                  <a:gd name="connsiteX3" fmla="*/ 1523525 w 1674425"/>
                  <a:gd name="connsiteY3" fmla="*/ 1868405 h 4162958"/>
                  <a:gd name="connsiteX4" fmla="*/ 1598518 w 1674425"/>
                  <a:gd name="connsiteY4" fmla="*/ 4120007 h 4162958"/>
                  <a:gd name="connsiteX5" fmla="*/ 352014 w 1674425"/>
                  <a:gd name="connsiteY5" fmla="*/ 4102608 h 4162958"/>
                  <a:gd name="connsiteX6" fmla="*/ 8442 w 1674425"/>
                  <a:gd name="connsiteY6" fmla="*/ 3948204 h 4162958"/>
                  <a:gd name="connsiteX7" fmla="*/ 65294 w 1674425"/>
                  <a:gd name="connsiteY7" fmla="*/ 2966301 h 4162958"/>
                  <a:gd name="connsiteX8" fmla="*/ 354069 w 1674425"/>
                  <a:gd name="connsiteY8" fmla="*/ 1254863 h 4162958"/>
                  <a:gd name="connsiteX9" fmla="*/ 365000 w 1674425"/>
                  <a:gd name="connsiteY9" fmla="*/ 1249007 h 4162958"/>
                  <a:gd name="connsiteX10" fmla="*/ 883914 w 1674425"/>
                  <a:gd name="connsiteY10" fmla="*/ 1144373 h 4162958"/>
                  <a:gd name="connsiteX11" fmla="*/ 733476 w 1674425"/>
                  <a:gd name="connsiteY11" fmla="*/ 956 h 4162958"/>
                  <a:gd name="connsiteX12" fmla="*/ 1548874 w 1674425"/>
                  <a:gd name="connsiteY12" fmla="*/ 125538 h 4162958"/>
                  <a:gd name="connsiteX13" fmla="*/ 1505461 w 1674425"/>
                  <a:gd name="connsiteY13" fmla="*/ 623020 h 4162958"/>
                  <a:gd name="connsiteX14" fmla="*/ 1505611 w 1674425"/>
                  <a:gd name="connsiteY14" fmla="*/ 623103 h 4162958"/>
                  <a:gd name="connsiteX15" fmla="*/ 1590258 w 1674425"/>
                  <a:gd name="connsiteY15" fmla="*/ 745105 h 4162958"/>
                  <a:gd name="connsiteX16" fmla="*/ 1440256 w 1674425"/>
                  <a:gd name="connsiteY16" fmla="*/ 1004176 h 4162958"/>
                  <a:gd name="connsiteX17" fmla="*/ 1413759 w 1674425"/>
                  <a:gd name="connsiteY17" fmla="*/ 1254863 h 4162958"/>
                  <a:gd name="connsiteX18" fmla="*/ 1402827 w 1674425"/>
                  <a:gd name="connsiteY18" fmla="*/ 1249007 h 4162958"/>
                  <a:gd name="connsiteX19" fmla="*/ 883914 w 1674425"/>
                  <a:gd name="connsiteY19" fmla="*/ 1144372 h 4162958"/>
                  <a:gd name="connsiteX20" fmla="*/ 365000 w 1674425"/>
                  <a:gd name="connsiteY20" fmla="*/ 1249007 h 4162958"/>
                  <a:gd name="connsiteX21" fmla="*/ 354069 w 1674425"/>
                  <a:gd name="connsiteY21" fmla="*/ 1254862 h 4162958"/>
                  <a:gd name="connsiteX22" fmla="*/ 354069 w 1674425"/>
                  <a:gd name="connsiteY22" fmla="*/ 1019306 h 4162958"/>
                  <a:gd name="connsiteX23" fmla="*/ 327573 w 1674425"/>
                  <a:gd name="connsiteY23" fmla="*/ 1004176 h 4162958"/>
                  <a:gd name="connsiteX24" fmla="*/ 236837 w 1674425"/>
                  <a:gd name="connsiteY24" fmla="*/ 745106 h 4162958"/>
                  <a:gd name="connsiteX25" fmla="*/ 251336 w 1674425"/>
                  <a:gd name="connsiteY25" fmla="*/ 680093 h 4162958"/>
                  <a:gd name="connsiteX26" fmla="*/ 274032 w 1674425"/>
                  <a:gd name="connsiteY26" fmla="*/ 648167 h 4162958"/>
                  <a:gd name="connsiteX27" fmla="*/ 168435 w 1674425"/>
                  <a:gd name="connsiteY27" fmla="*/ 118372 h 4162958"/>
                  <a:gd name="connsiteX28" fmla="*/ 733476 w 1674425"/>
                  <a:gd name="connsiteY28" fmla="*/ 956 h 4162958"/>
                  <a:gd name="connsiteX0" fmla="*/ 824241 w 1614752"/>
                  <a:gd name="connsiteY0" fmla="*/ 1144373 h 4162067"/>
                  <a:gd name="connsiteX1" fmla="*/ 1343154 w 1614752"/>
                  <a:gd name="connsiteY1" fmla="*/ 1249007 h 4162067"/>
                  <a:gd name="connsiteX2" fmla="*/ 1354086 w 1614752"/>
                  <a:gd name="connsiteY2" fmla="*/ 1254863 h 4162067"/>
                  <a:gd name="connsiteX3" fmla="*/ 1463852 w 1614752"/>
                  <a:gd name="connsiteY3" fmla="*/ 1868405 h 4162067"/>
                  <a:gd name="connsiteX4" fmla="*/ 1538845 w 1614752"/>
                  <a:gd name="connsiteY4" fmla="*/ 4120007 h 4162067"/>
                  <a:gd name="connsiteX5" fmla="*/ 292341 w 1614752"/>
                  <a:gd name="connsiteY5" fmla="*/ 4102608 h 4162067"/>
                  <a:gd name="connsiteX6" fmla="*/ 112892 w 1614752"/>
                  <a:gd name="connsiteY6" fmla="*/ 3971650 h 4162067"/>
                  <a:gd name="connsiteX7" fmla="*/ 5621 w 1614752"/>
                  <a:gd name="connsiteY7" fmla="*/ 2966301 h 4162067"/>
                  <a:gd name="connsiteX8" fmla="*/ 294396 w 1614752"/>
                  <a:gd name="connsiteY8" fmla="*/ 1254863 h 4162067"/>
                  <a:gd name="connsiteX9" fmla="*/ 305327 w 1614752"/>
                  <a:gd name="connsiteY9" fmla="*/ 1249007 h 4162067"/>
                  <a:gd name="connsiteX10" fmla="*/ 824241 w 1614752"/>
                  <a:gd name="connsiteY10" fmla="*/ 1144373 h 4162067"/>
                  <a:gd name="connsiteX11" fmla="*/ 673803 w 1614752"/>
                  <a:gd name="connsiteY11" fmla="*/ 956 h 4162067"/>
                  <a:gd name="connsiteX12" fmla="*/ 1489201 w 1614752"/>
                  <a:gd name="connsiteY12" fmla="*/ 125538 h 4162067"/>
                  <a:gd name="connsiteX13" fmla="*/ 1445788 w 1614752"/>
                  <a:gd name="connsiteY13" fmla="*/ 623020 h 4162067"/>
                  <a:gd name="connsiteX14" fmla="*/ 1445938 w 1614752"/>
                  <a:gd name="connsiteY14" fmla="*/ 623103 h 4162067"/>
                  <a:gd name="connsiteX15" fmla="*/ 1530585 w 1614752"/>
                  <a:gd name="connsiteY15" fmla="*/ 745105 h 4162067"/>
                  <a:gd name="connsiteX16" fmla="*/ 1380583 w 1614752"/>
                  <a:gd name="connsiteY16" fmla="*/ 1004176 h 4162067"/>
                  <a:gd name="connsiteX17" fmla="*/ 1354086 w 1614752"/>
                  <a:gd name="connsiteY17" fmla="*/ 1254863 h 4162067"/>
                  <a:gd name="connsiteX18" fmla="*/ 1343154 w 1614752"/>
                  <a:gd name="connsiteY18" fmla="*/ 1249007 h 4162067"/>
                  <a:gd name="connsiteX19" fmla="*/ 824241 w 1614752"/>
                  <a:gd name="connsiteY19" fmla="*/ 1144372 h 4162067"/>
                  <a:gd name="connsiteX20" fmla="*/ 305327 w 1614752"/>
                  <a:gd name="connsiteY20" fmla="*/ 1249007 h 4162067"/>
                  <a:gd name="connsiteX21" fmla="*/ 294396 w 1614752"/>
                  <a:gd name="connsiteY21" fmla="*/ 1254862 h 4162067"/>
                  <a:gd name="connsiteX22" fmla="*/ 294396 w 1614752"/>
                  <a:gd name="connsiteY22" fmla="*/ 1019306 h 4162067"/>
                  <a:gd name="connsiteX23" fmla="*/ 267900 w 1614752"/>
                  <a:gd name="connsiteY23" fmla="*/ 1004176 h 4162067"/>
                  <a:gd name="connsiteX24" fmla="*/ 177164 w 1614752"/>
                  <a:gd name="connsiteY24" fmla="*/ 745106 h 4162067"/>
                  <a:gd name="connsiteX25" fmla="*/ 191663 w 1614752"/>
                  <a:gd name="connsiteY25" fmla="*/ 680093 h 4162067"/>
                  <a:gd name="connsiteX26" fmla="*/ 214359 w 1614752"/>
                  <a:gd name="connsiteY26" fmla="*/ 648167 h 4162067"/>
                  <a:gd name="connsiteX27" fmla="*/ 108762 w 1614752"/>
                  <a:gd name="connsiteY27" fmla="*/ 118372 h 4162067"/>
                  <a:gd name="connsiteX28" fmla="*/ 673803 w 1614752"/>
                  <a:gd name="connsiteY28" fmla="*/ 956 h 4162067"/>
                  <a:gd name="connsiteX0" fmla="*/ 824241 w 1614752"/>
                  <a:gd name="connsiteY0" fmla="*/ 1144373 h 4144560"/>
                  <a:gd name="connsiteX1" fmla="*/ 1343154 w 1614752"/>
                  <a:gd name="connsiteY1" fmla="*/ 1249007 h 4144560"/>
                  <a:gd name="connsiteX2" fmla="*/ 1354086 w 1614752"/>
                  <a:gd name="connsiteY2" fmla="*/ 1254863 h 4144560"/>
                  <a:gd name="connsiteX3" fmla="*/ 1463852 w 1614752"/>
                  <a:gd name="connsiteY3" fmla="*/ 1868405 h 4144560"/>
                  <a:gd name="connsiteX4" fmla="*/ 1538845 w 1614752"/>
                  <a:gd name="connsiteY4" fmla="*/ 4120007 h 4144560"/>
                  <a:gd name="connsiteX5" fmla="*/ 831602 w 1614752"/>
                  <a:gd name="connsiteY5" fmla="*/ 3991239 h 4144560"/>
                  <a:gd name="connsiteX6" fmla="*/ 112892 w 1614752"/>
                  <a:gd name="connsiteY6" fmla="*/ 3971650 h 4144560"/>
                  <a:gd name="connsiteX7" fmla="*/ 5621 w 1614752"/>
                  <a:gd name="connsiteY7" fmla="*/ 2966301 h 4144560"/>
                  <a:gd name="connsiteX8" fmla="*/ 294396 w 1614752"/>
                  <a:gd name="connsiteY8" fmla="*/ 1254863 h 4144560"/>
                  <a:gd name="connsiteX9" fmla="*/ 305327 w 1614752"/>
                  <a:gd name="connsiteY9" fmla="*/ 1249007 h 4144560"/>
                  <a:gd name="connsiteX10" fmla="*/ 824241 w 1614752"/>
                  <a:gd name="connsiteY10" fmla="*/ 1144373 h 4144560"/>
                  <a:gd name="connsiteX11" fmla="*/ 673803 w 1614752"/>
                  <a:gd name="connsiteY11" fmla="*/ 956 h 4144560"/>
                  <a:gd name="connsiteX12" fmla="*/ 1489201 w 1614752"/>
                  <a:gd name="connsiteY12" fmla="*/ 125538 h 4144560"/>
                  <a:gd name="connsiteX13" fmla="*/ 1445788 w 1614752"/>
                  <a:gd name="connsiteY13" fmla="*/ 623020 h 4144560"/>
                  <a:gd name="connsiteX14" fmla="*/ 1445938 w 1614752"/>
                  <a:gd name="connsiteY14" fmla="*/ 623103 h 4144560"/>
                  <a:gd name="connsiteX15" fmla="*/ 1530585 w 1614752"/>
                  <a:gd name="connsiteY15" fmla="*/ 745105 h 4144560"/>
                  <a:gd name="connsiteX16" fmla="*/ 1380583 w 1614752"/>
                  <a:gd name="connsiteY16" fmla="*/ 1004176 h 4144560"/>
                  <a:gd name="connsiteX17" fmla="*/ 1354086 w 1614752"/>
                  <a:gd name="connsiteY17" fmla="*/ 1254863 h 4144560"/>
                  <a:gd name="connsiteX18" fmla="*/ 1343154 w 1614752"/>
                  <a:gd name="connsiteY18" fmla="*/ 1249007 h 4144560"/>
                  <a:gd name="connsiteX19" fmla="*/ 824241 w 1614752"/>
                  <a:gd name="connsiteY19" fmla="*/ 1144372 h 4144560"/>
                  <a:gd name="connsiteX20" fmla="*/ 305327 w 1614752"/>
                  <a:gd name="connsiteY20" fmla="*/ 1249007 h 4144560"/>
                  <a:gd name="connsiteX21" fmla="*/ 294396 w 1614752"/>
                  <a:gd name="connsiteY21" fmla="*/ 1254862 h 4144560"/>
                  <a:gd name="connsiteX22" fmla="*/ 294396 w 1614752"/>
                  <a:gd name="connsiteY22" fmla="*/ 1019306 h 4144560"/>
                  <a:gd name="connsiteX23" fmla="*/ 267900 w 1614752"/>
                  <a:gd name="connsiteY23" fmla="*/ 1004176 h 4144560"/>
                  <a:gd name="connsiteX24" fmla="*/ 177164 w 1614752"/>
                  <a:gd name="connsiteY24" fmla="*/ 745106 h 4144560"/>
                  <a:gd name="connsiteX25" fmla="*/ 191663 w 1614752"/>
                  <a:gd name="connsiteY25" fmla="*/ 680093 h 4144560"/>
                  <a:gd name="connsiteX26" fmla="*/ 214359 w 1614752"/>
                  <a:gd name="connsiteY26" fmla="*/ 648167 h 4144560"/>
                  <a:gd name="connsiteX27" fmla="*/ 108762 w 1614752"/>
                  <a:gd name="connsiteY27" fmla="*/ 118372 h 4144560"/>
                  <a:gd name="connsiteX28" fmla="*/ 673803 w 1614752"/>
                  <a:gd name="connsiteY28" fmla="*/ 956 h 4144560"/>
                  <a:gd name="connsiteX0" fmla="*/ 824241 w 1578306"/>
                  <a:gd name="connsiteY0" fmla="*/ 1144373 h 4061735"/>
                  <a:gd name="connsiteX1" fmla="*/ 1343154 w 1578306"/>
                  <a:gd name="connsiteY1" fmla="*/ 1249007 h 4061735"/>
                  <a:gd name="connsiteX2" fmla="*/ 1354086 w 1578306"/>
                  <a:gd name="connsiteY2" fmla="*/ 1254863 h 4061735"/>
                  <a:gd name="connsiteX3" fmla="*/ 1463852 w 1578306"/>
                  <a:gd name="connsiteY3" fmla="*/ 1868405 h 4061735"/>
                  <a:gd name="connsiteX4" fmla="*/ 1491953 w 1578306"/>
                  <a:gd name="connsiteY4" fmla="*/ 3967607 h 4061735"/>
                  <a:gd name="connsiteX5" fmla="*/ 831602 w 1578306"/>
                  <a:gd name="connsiteY5" fmla="*/ 3991239 h 4061735"/>
                  <a:gd name="connsiteX6" fmla="*/ 112892 w 1578306"/>
                  <a:gd name="connsiteY6" fmla="*/ 3971650 h 4061735"/>
                  <a:gd name="connsiteX7" fmla="*/ 5621 w 1578306"/>
                  <a:gd name="connsiteY7" fmla="*/ 2966301 h 4061735"/>
                  <a:gd name="connsiteX8" fmla="*/ 294396 w 1578306"/>
                  <a:gd name="connsiteY8" fmla="*/ 1254863 h 4061735"/>
                  <a:gd name="connsiteX9" fmla="*/ 305327 w 1578306"/>
                  <a:gd name="connsiteY9" fmla="*/ 1249007 h 4061735"/>
                  <a:gd name="connsiteX10" fmla="*/ 824241 w 1578306"/>
                  <a:gd name="connsiteY10" fmla="*/ 1144373 h 4061735"/>
                  <a:gd name="connsiteX11" fmla="*/ 673803 w 1578306"/>
                  <a:gd name="connsiteY11" fmla="*/ 956 h 4061735"/>
                  <a:gd name="connsiteX12" fmla="*/ 1489201 w 1578306"/>
                  <a:gd name="connsiteY12" fmla="*/ 125538 h 4061735"/>
                  <a:gd name="connsiteX13" fmla="*/ 1445788 w 1578306"/>
                  <a:gd name="connsiteY13" fmla="*/ 623020 h 4061735"/>
                  <a:gd name="connsiteX14" fmla="*/ 1445938 w 1578306"/>
                  <a:gd name="connsiteY14" fmla="*/ 623103 h 4061735"/>
                  <a:gd name="connsiteX15" fmla="*/ 1530585 w 1578306"/>
                  <a:gd name="connsiteY15" fmla="*/ 745105 h 4061735"/>
                  <a:gd name="connsiteX16" fmla="*/ 1380583 w 1578306"/>
                  <a:gd name="connsiteY16" fmla="*/ 1004176 h 4061735"/>
                  <a:gd name="connsiteX17" fmla="*/ 1354086 w 1578306"/>
                  <a:gd name="connsiteY17" fmla="*/ 1254863 h 4061735"/>
                  <a:gd name="connsiteX18" fmla="*/ 1343154 w 1578306"/>
                  <a:gd name="connsiteY18" fmla="*/ 1249007 h 4061735"/>
                  <a:gd name="connsiteX19" fmla="*/ 824241 w 1578306"/>
                  <a:gd name="connsiteY19" fmla="*/ 1144372 h 4061735"/>
                  <a:gd name="connsiteX20" fmla="*/ 305327 w 1578306"/>
                  <a:gd name="connsiteY20" fmla="*/ 1249007 h 4061735"/>
                  <a:gd name="connsiteX21" fmla="*/ 294396 w 1578306"/>
                  <a:gd name="connsiteY21" fmla="*/ 1254862 h 4061735"/>
                  <a:gd name="connsiteX22" fmla="*/ 294396 w 1578306"/>
                  <a:gd name="connsiteY22" fmla="*/ 1019306 h 4061735"/>
                  <a:gd name="connsiteX23" fmla="*/ 267900 w 1578306"/>
                  <a:gd name="connsiteY23" fmla="*/ 1004176 h 4061735"/>
                  <a:gd name="connsiteX24" fmla="*/ 177164 w 1578306"/>
                  <a:gd name="connsiteY24" fmla="*/ 745106 h 4061735"/>
                  <a:gd name="connsiteX25" fmla="*/ 191663 w 1578306"/>
                  <a:gd name="connsiteY25" fmla="*/ 680093 h 4061735"/>
                  <a:gd name="connsiteX26" fmla="*/ 214359 w 1578306"/>
                  <a:gd name="connsiteY26" fmla="*/ 648167 h 4061735"/>
                  <a:gd name="connsiteX27" fmla="*/ 108762 w 1578306"/>
                  <a:gd name="connsiteY27" fmla="*/ 118372 h 4061735"/>
                  <a:gd name="connsiteX28" fmla="*/ 673803 w 1578306"/>
                  <a:gd name="connsiteY28" fmla="*/ 956 h 4061735"/>
                  <a:gd name="connsiteX0" fmla="*/ 824241 w 1601749"/>
                  <a:gd name="connsiteY0" fmla="*/ 1144373 h 4061735"/>
                  <a:gd name="connsiteX1" fmla="*/ 1343154 w 1601749"/>
                  <a:gd name="connsiteY1" fmla="*/ 1249007 h 4061735"/>
                  <a:gd name="connsiteX2" fmla="*/ 1354086 w 1601749"/>
                  <a:gd name="connsiteY2" fmla="*/ 1254863 h 4061735"/>
                  <a:gd name="connsiteX3" fmla="*/ 1463852 w 1601749"/>
                  <a:gd name="connsiteY3" fmla="*/ 1868405 h 4061735"/>
                  <a:gd name="connsiteX4" fmla="*/ 1491953 w 1601749"/>
                  <a:gd name="connsiteY4" fmla="*/ 3967607 h 4061735"/>
                  <a:gd name="connsiteX5" fmla="*/ 831602 w 1601749"/>
                  <a:gd name="connsiteY5" fmla="*/ 3991239 h 4061735"/>
                  <a:gd name="connsiteX6" fmla="*/ 112892 w 1601749"/>
                  <a:gd name="connsiteY6" fmla="*/ 3971650 h 4061735"/>
                  <a:gd name="connsiteX7" fmla="*/ 5621 w 1601749"/>
                  <a:gd name="connsiteY7" fmla="*/ 2966301 h 4061735"/>
                  <a:gd name="connsiteX8" fmla="*/ 294396 w 1601749"/>
                  <a:gd name="connsiteY8" fmla="*/ 1254863 h 4061735"/>
                  <a:gd name="connsiteX9" fmla="*/ 305327 w 1601749"/>
                  <a:gd name="connsiteY9" fmla="*/ 1249007 h 4061735"/>
                  <a:gd name="connsiteX10" fmla="*/ 824241 w 1601749"/>
                  <a:gd name="connsiteY10" fmla="*/ 1144373 h 4061735"/>
                  <a:gd name="connsiteX11" fmla="*/ 673803 w 1601749"/>
                  <a:gd name="connsiteY11" fmla="*/ 956 h 4061735"/>
                  <a:gd name="connsiteX12" fmla="*/ 1489201 w 1601749"/>
                  <a:gd name="connsiteY12" fmla="*/ 125538 h 4061735"/>
                  <a:gd name="connsiteX13" fmla="*/ 1445788 w 1601749"/>
                  <a:gd name="connsiteY13" fmla="*/ 623020 h 4061735"/>
                  <a:gd name="connsiteX14" fmla="*/ 1445938 w 1601749"/>
                  <a:gd name="connsiteY14" fmla="*/ 623103 h 4061735"/>
                  <a:gd name="connsiteX15" fmla="*/ 1530585 w 1601749"/>
                  <a:gd name="connsiteY15" fmla="*/ 745105 h 4061735"/>
                  <a:gd name="connsiteX16" fmla="*/ 1380583 w 1601749"/>
                  <a:gd name="connsiteY16" fmla="*/ 1004176 h 4061735"/>
                  <a:gd name="connsiteX17" fmla="*/ 1354086 w 1601749"/>
                  <a:gd name="connsiteY17" fmla="*/ 1254863 h 4061735"/>
                  <a:gd name="connsiteX18" fmla="*/ 1343154 w 1601749"/>
                  <a:gd name="connsiteY18" fmla="*/ 1249007 h 4061735"/>
                  <a:gd name="connsiteX19" fmla="*/ 824241 w 1601749"/>
                  <a:gd name="connsiteY19" fmla="*/ 1144372 h 4061735"/>
                  <a:gd name="connsiteX20" fmla="*/ 305327 w 1601749"/>
                  <a:gd name="connsiteY20" fmla="*/ 1249007 h 4061735"/>
                  <a:gd name="connsiteX21" fmla="*/ 294396 w 1601749"/>
                  <a:gd name="connsiteY21" fmla="*/ 1254862 h 4061735"/>
                  <a:gd name="connsiteX22" fmla="*/ 294396 w 1601749"/>
                  <a:gd name="connsiteY22" fmla="*/ 1019306 h 4061735"/>
                  <a:gd name="connsiteX23" fmla="*/ 267900 w 1601749"/>
                  <a:gd name="connsiteY23" fmla="*/ 1004176 h 4061735"/>
                  <a:gd name="connsiteX24" fmla="*/ 177164 w 1601749"/>
                  <a:gd name="connsiteY24" fmla="*/ 745106 h 4061735"/>
                  <a:gd name="connsiteX25" fmla="*/ 191663 w 1601749"/>
                  <a:gd name="connsiteY25" fmla="*/ 680093 h 4061735"/>
                  <a:gd name="connsiteX26" fmla="*/ 214359 w 1601749"/>
                  <a:gd name="connsiteY26" fmla="*/ 648167 h 4061735"/>
                  <a:gd name="connsiteX27" fmla="*/ 108762 w 1601749"/>
                  <a:gd name="connsiteY27" fmla="*/ 118372 h 4061735"/>
                  <a:gd name="connsiteX28" fmla="*/ 673803 w 1601749"/>
                  <a:gd name="connsiteY28" fmla="*/ 956 h 4061735"/>
                  <a:gd name="connsiteX0" fmla="*/ 854800 w 1632308"/>
                  <a:gd name="connsiteY0" fmla="*/ 1144373 h 4040500"/>
                  <a:gd name="connsiteX1" fmla="*/ 1373713 w 1632308"/>
                  <a:gd name="connsiteY1" fmla="*/ 1249007 h 4040500"/>
                  <a:gd name="connsiteX2" fmla="*/ 1384645 w 1632308"/>
                  <a:gd name="connsiteY2" fmla="*/ 1254863 h 4040500"/>
                  <a:gd name="connsiteX3" fmla="*/ 1494411 w 1632308"/>
                  <a:gd name="connsiteY3" fmla="*/ 1868405 h 4040500"/>
                  <a:gd name="connsiteX4" fmla="*/ 1522512 w 1632308"/>
                  <a:gd name="connsiteY4" fmla="*/ 3967607 h 4040500"/>
                  <a:gd name="connsiteX5" fmla="*/ 862161 w 1632308"/>
                  <a:gd name="connsiteY5" fmla="*/ 3991239 h 4040500"/>
                  <a:gd name="connsiteX6" fmla="*/ 14497 w 1632308"/>
                  <a:gd name="connsiteY6" fmla="*/ 3942342 h 4040500"/>
                  <a:gd name="connsiteX7" fmla="*/ 36180 w 1632308"/>
                  <a:gd name="connsiteY7" fmla="*/ 2966301 h 4040500"/>
                  <a:gd name="connsiteX8" fmla="*/ 324955 w 1632308"/>
                  <a:gd name="connsiteY8" fmla="*/ 1254863 h 4040500"/>
                  <a:gd name="connsiteX9" fmla="*/ 335886 w 1632308"/>
                  <a:gd name="connsiteY9" fmla="*/ 1249007 h 4040500"/>
                  <a:gd name="connsiteX10" fmla="*/ 854800 w 1632308"/>
                  <a:gd name="connsiteY10" fmla="*/ 1144373 h 4040500"/>
                  <a:gd name="connsiteX11" fmla="*/ 704362 w 1632308"/>
                  <a:gd name="connsiteY11" fmla="*/ 956 h 4040500"/>
                  <a:gd name="connsiteX12" fmla="*/ 1519760 w 1632308"/>
                  <a:gd name="connsiteY12" fmla="*/ 125538 h 4040500"/>
                  <a:gd name="connsiteX13" fmla="*/ 1476347 w 1632308"/>
                  <a:gd name="connsiteY13" fmla="*/ 623020 h 4040500"/>
                  <a:gd name="connsiteX14" fmla="*/ 1476497 w 1632308"/>
                  <a:gd name="connsiteY14" fmla="*/ 623103 h 4040500"/>
                  <a:gd name="connsiteX15" fmla="*/ 1561144 w 1632308"/>
                  <a:gd name="connsiteY15" fmla="*/ 745105 h 4040500"/>
                  <a:gd name="connsiteX16" fmla="*/ 1411142 w 1632308"/>
                  <a:gd name="connsiteY16" fmla="*/ 1004176 h 4040500"/>
                  <a:gd name="connsiteX17" fmla="*/ 1384645 w 1632308"/>
                  <a:gd name="connsiteY17" fmla="*/ 1254863 h 4040500"/>
                  <a:gd name="connsiteX18" fmla="*/ 1373713 w 1632308"/>
                  <a:gd name="connsiteY18" fmla="*/ 1249007 h 4040500"/>
                  <a:gd name="connsiteX19" fmla="*/ 854800 w 1632308"/>
                  <a:gd name="connsiteY19" fmla="*/ 1144372 h 4040500"/>
                  <a:gd name="connsiteX20" fmla="*/ 335886 w 1632308"/>
                  <a:gd name="connsiteY20" fmla="*/ 1249007 h 4040500"/>
                  <a:gd name="connsiteX21" fmla="*/ 324955 w 1632308"/>
                  <a:gd name="connsiteY21" fmla="*/ 1254862 h 4040500"/>
                  <a:gd name="connsiteX22" fmla="*/ 324955 w 1632308"/>
                  <a:gd name="connsiteY22" fmla="*/ 1019306 h 4040500"/>
                  <a:gd name="connsiteX23" fmla="*/ 298459 w 1632308"/>
                  <a:gd name="connsiteY23" fmla="*/ 1004176 h 4040500"/>
                  <a:gd name="connsiteX24" fmla="*/ 207723 w 1632308"/>
                  <a:gd name="connsiteY24" fmla="*/ 745106 h 4040500"/>
                  <a:gd name="connsiteX25" fmla="*/ 222222 w 1632308"/>
                  <a:gd name="connsiteY25" fmla="*/ 680093 h 4040500"/>
                  <a:gd name="connsiteX26" fmla="*/ 244918 w 1632308"/>
                  <a:gd name="connsiteY26" fmla="*/ 648167 h 4040500"/>
                  <a:gd name="connsiteX27" fmla="*/ 139321 w 1632308"/>
                  <a:gd name="connsiteY27" fmla="*/ 118372 h 4040500"/>
                  <a:gd name="connsiteX28" fmla="*/ 704362 w 1632308"/>
                  <a:gd name="connsiteY28" fmla="*/ 956 h 4040500"/>
                  <a:gd name="connsiteX0" fmla="*/ 891262 w 1668770"/>
                  <a:gd name="connsiteY0" fmla="*/ 1144373 h 4040500"/>
                  <a:gd name="connsiteX1" fmla="*/ 1410175 w 1668770"/>
                  <a:gd name="connsiteY1" fmla="*/ 1249007 h 4040500"/>
                  <a:gd name="connsiteX2" fmla="*/ 1421107 w 1668770"/>
                  <a:gd name="connsiteY2" fmla="*/ 1254863 h 4040500"/>
                  <a:gd name="connsiteX3" fmla="*/ 1530873 w 1668770"/>
                  <a:gd name="connsiteY3" fmla="*/ 1868405 h 4040500"/>
                  <a:gd name="connsiteX4" fmla="*/ 1558974 w 1668770"/>
                  <a:gd name="connsiteY4" fmla="*/ 3967607 h 4040500"/>
                  <a:gd name="connsiteX5" fmla="*/ 898623 w 1668770"/>
                  <a:gd name="connsiteY5" fmla="*/ 3991239 h 4040500"/>
                  <a:gd name="connsiteX6" fmla="*/ 50959 w 1668770"/>
                  <a:gd name="connsiteY6" fmla="*/ 3942342 h 4040500"/>
                  <a:gd name="connsiteX7" fmla="*/ 72642 w 1668770"/>
                  <a:gd name="connsiteY7" fmla="*/ 2966301 h 4040500"/>
                  <a:gd name="connsiteX8" fmla="*/ 361417 w 1668770"/>
                  <a:gd name="connsiteY8" fmla="*/ 1254863 h 4040500"/>
                  <a:gd name="connsiteX9" fmla="*/ 372348 w 1668770"/>
                  <a:gd name="connsiteY9" fmla="*/ 1249007 h 4040500"/>
                  <a:gd name="connsiteX10" fmla="*/ 891262 w 1668770"/>
                  <a:gd name="connsiteY10" fmla="*/ 1144373 h 4040500"/>
                  <a:gd name="connsiteX11" fmla="*/ 740824 w 1668770"/>
                  <a:gd name="connsiteY11" fmla="*/ 956 h 4040500"/>
                  <a:gd name="connsiteX12" fmla="*/ 1556222 w 1668770"/>
                  <a:gd name="connsiteY12" fmla="*/ 125538 h 4040500"/>
                  <a:gd name="connsiteX13" fmla="*/ 1512809 w 1668770"/>
                  <a:gd name="connsiteY13" fmla="*/ 623020 h 4040500"/>
                  <a:gd name="connsiteX14" fmla="*/ 1512959 w 1668770"/>
                  <a:gd name="connsiteY14" fmla="*/ 623103 h 4040500"/>
                  <a:gd name="connsiteX15" fmla="*/ 1597606 w 1668770"/>
                  <a:gd name="connsiteY15" fmla="*/ 745105 h 4040500"/>
                  <a:gd name="connsiteX16" fmla="*/ 1447604 w 1668770"/>
                  <a:gd name="connsiteY16" fmla="*/ 1004176 h 4040500"/>
                  <a:gd name="connsiteX17" fmla="*/ 1421107 w 1668770"/>
                  <a:gd name="connsiteY17" fmla="*/ 1254863 h 4040500"/>
                  <a:gd name="connsiteX18" fmla="*/ 1410175 w 1668770"/>
                  <a:gd name="connsiteY18" fmla="*/ 1249007 h 4040500"/>
                  <a:gd name="connsiteX19" fmla="*/ 891262 w 1668770"/>
                  <a:gd name="connsiteY19" fmla="*/ 1144372 h 4040500"/>
                  <a:gd name="connsiteX20" fmla="*/ 372348 w 1668770"/>
                  <a:gd name="connsiteY20" fmla="*/ 1249007 h 4040500"/>
                  <a:gd name="connsiteX21" fmla="*/ 361417 w 1668770"/>
                  <a:gd name="connsiteY21" fmla="*/ 1254862 h 4040500"/>
                  <a:gd name="connsiteX22" fmla="*/ 361417 w 1668770"/>
                  <a:gd name="connsiteY22" fmla="*/ 1019306 h 4040500"/>
                  <a:gd name="connsiteX23" fmla="*/ 334921 w 1668770"/>
                  <a:gd name="connsiteY23" fmla="*/ 1004176 h 4040500"/>
                  <a:gd name="connsiteX24" fmla="*/ 244185 w 1668770"/>
                  <a:gd name="connsiteY24" fmla="*/ 745106 h 4040500"/>
                  <a:gd name="connsiteX25" fmla="*/ 258684 w 1668770"/>
                  <a:gd name="connsiteY25" fmla="*/ 680093 h 4040500"/>
                  <a:gd name="connsiteX26" fmla="*/ 281380 w 1668770"/>
                  <a:gd name="connsiteY26" fmla="*/ 648167 h 4040500"/>
                  <a:gd name="connsiteX27" fmla="*/ 175783 w 1668770"/>
                  <a:gd name="connsiteY27" fmla="*/ 118372 h 4040500"/>
                  <a:gd name="connsiteX28" fmla="*/ 740824 w 1668770"/>
                  <a:gd name="connsiteY28" fmla="*/ 956 h 4040500"/>
                  <a:gd name="connsiteX0" fmla="*/ 870935 w 1648443"/>
                  <a:gd name="connsiteY0" fmla="*/ 1144373 h 4048823"/>
                  <a:gd name="connsiteX1" fmla="*/ 1389848 w 1648443"/>
                  <a:gd name="connsiteY1" fmla="*/ 1249007 h 4048823"/>
                  <a:gd name="connsiteX2" fmla="*/ 1400780 w 1648443"/>
                  <a:gd name="connsiteY2" fmla="*/ 1254863 h 4048823"/>
                  <a:gd name="connsiteX3" fmla="*/ 1510546 w 1648443"/>
                  <a:gd name="connsiteY3" fmla="*/ 1868405 h 4048823"/>
                  <a:gd name="connsiteX4" fmla="*/ 1538647 w 1648443"/>
                  <a:gd name="connsiteY4" fmla="*/ 3967607 h 4048823"/>
                  <a:gd name="connsiteX5" fmla="*/ 878296 w 1648443"/>
                  <a:gd name="connsiteY5" fmla="*/ 3991239 h 4048823"/>
                  <a:gd name="connsiteX6" fmla="*/ 59939 w 1648443"/>
                  <a:gd name="connsiteY6" fmla="*/ 3954066 h 4048823"/>
                  <a:gd name="connsiteX7" fmla="*/ 52315 w 1648443"/>
                  <a:gd name="connsiteY7" fmla="*/ 2966301 h 4048823"/>
                  <a:gd name="connsiteX8" fmla="*/ 341090 w 1648443"/>
                  <a:gd name="connsiteY8" fmla="*/ 1254863 h 4048823"/>
                  <a:gd name="connsiteX9" fmla="*/ 352021 w 1648443"/>
                  <a:gd name="connsiteY9" fmla="*/ 1249007 h 4048823"/>
                  <a:gd name="connsiteX10" fmla="*/ 870935 w 1648443"/>
                  <a:gd name="connsiteY10" fmla="*/ 1144373 h 4048823"/>
                  <a:gd name="connsiteX11" fmla="*/ 720497 w 1648443"/>
                  <a:gd name="connsiteY11" fmla="*/ 956 h 4048823"/>
                  <a:gd name="connsiteX12" fmla="*/ 1535895 w 1648443"/>
                  <a:gd name="connsiteY12" fmla="*/ 125538 h 4048823"/>
                  <a:gd name="connsiteX13" fmla="*/ 1492482 w 1648443"/>
                  <a:gd name="connsiteY13" fmla="*/ 623020 h 4048823"/>
                  <a:gd name="connsiteX14" fmla="*/ 1492632 w 1648443"/>
                  <a:gd name="connsiteY14" fmla="*/ 623103 h 4048823"/>
                  <a:gd name="connsiteX15" fmla="*/ 1577279 w 1648443"/>
                  <a:gd name="connsiteY15" fmla="*/ 745105 h 4048823"/>
                  <a:gd name="connsiteX16" fmla="*/ 1427277 w 1648443"/>
                  <a:gd name="connsiteY16" fmla="*/ 1004176 h 4048823"/>
                  <a:gd name="connsiteX17" fmla="*/ 1400780 w 1648443"/>
                  <a:gd name="connsiteY17" fmla="*/ 1254863 h 4048823"/>
                  <a:gd name="connsiteX18" fmla="*/ 1389848 w 1648443"/>
                  <a:gd name="connsiteY18" fmla="*/ 1249007 h 4048823"/>
                  <a:gd name="connsiteX19" fmla="*/ 870935 w 1648443"/>
                  <a:gd name="connsiteY19" fmla="*/ 1144372 h 4048823"/>
                  <a:gd name="connsiteX20" fmla="*/ 352021 w 1648443"/>
                  <a:gd name="connsiteY20" fmla="*/ 1249007 h 4048823"/>
                  <a:gd name="connsiteX21" fmla="*/ 341090 w 1648443"/>
                  <a:gd name="connsiteY21" fmla="*/ 1254862 h 4048823"/>
                  <a:gd name="connsiteX22" fmla="*/ 341090 w 1648443"/>
                  <a:gd name="connsiteY22" fmla="*/ 1019306 h 4048823"/>
                  <a:gd name="connsiteX23" fmla="*/ 314594 w 1648443"/>
                  <a:gd name="connsiteY23" fmla="*/ 1004176 h 4048823"/>
                  <a:gd name="connsiteX24" fmla="*/ 223858 w 1648443"/>
                  <a:gd name="connsiteY24" fmla="*/ 745106 h 4048823"/>
                  <a:gd name="connsiteX25" fmla="*/ 238357 w 1648443"/>
                  <a:gd name="connsiteY25" fmla="*/ 680093 h 4048823"/>
                  <a:gd name="connsiteX26" fmla="*/ 261053 w 1648443"/>
                  <a:gd name="connsiteY26" fmla="*/ 648167 h 4048823"/>
                  <a:gd name="connsiteX27" fmla="*/ 155456 w 1648443"/>
                  <a:gd name="connsiteY27" fmla="*/ 118372 h 4048823"/>
                  <a:gd name="connsiteX28" fmla="*/ 720497 w 1648443"/>
                  <a:gd name="connsiteY28" fmla="*/ 956 h 4048823"/>
                  <a:gd name="connsiteX0" fmla="*/ 856919 w 1634427"/>
                  <a:gd name="connsiteY0" fmla="*/ 1144373 h 4024344"/>
                  <a:gd name="connsiteX1" fmla="*/ 1375832 w 1634427"/>
                  <a:gd name="connsiteY1" fmla="*/ 1249007 h 4024344"/>
                  <a:gd name="connsiteX2" fmla="*/ 1386764 w 1634427"/>
                  <a:gd name="connsiteY2" fmla="*/ 1254863 h 4024344"/>
                  <a:gd name="connsiteX3" fmla="*/ 1496530 w 1634427"/>
                  <a:gd name="connsiteY3" fmla="*/ 1868405 h 4024344"/>
                  <a:gd name="connsiteX4" fmla="*/ 1524631 w 1634427"/>
                  <a:gd name="connsiteY4" fmla="*/ 3967607 h 4024344"/>
                  <a:gd name="connsiteX5" fmla="*/ 864280 w 1634427"/>
                  <a:gd name="connsiteY5" fmla="*/ 3991239 h 4024344"/>
                  <a:gd name="connsiteX6" fmla="*/ 69370 w 1634427"/>
                  <a:gd name="connsiteY6" fmla="*/ 3807528 h 4024344"/>
                  <a:gd name="connsiteX7" fmla="*/ 38299 w 1634427"/>
                  <a:gd name="connsiteY7" fmla="*/ 2966301 h 4024344"/>
                  <a:gd name="connsiteX8" fmla="*/ 327074 w 1634427"/>
                  <a:gd name="connsiteY8" fmla="*/ 1254863 h 4024344"/>
                  <a:gd name="connsiteX9" fmla="*/ 338005 w 1634427"/>
                  <a:gd name="connsiteY9" fmla="*/ 1249007 h 4024344"/>
                  <a:gd name="connsiteX10" fmla="*/ 856919 w 1634427"/>
                  <a:gd name="connsiteY10" fmla="*/ 1144373 h 4024344"/>
                  <a:gd name="connsiteX11" fmla="*/ 706481 w 1634427"/>
                  <a:gd name="connsiteY11" fmla="*/ 956 h 4024344"/>
                  <a:gd name="connsiteX12" fmla="*/ 1521879 w 1634427"/>
                  <a:gd name="connsiteY12" fmla="*/ 125538 h 4024344"/>
                  <a:gd name="connsiteX13" fmla="*/ 1478466 w 1634427"/>
                  <a:gd name="connsiteY13" fmla="*/ 623020 h 4024344"/>
                  <a:gd name="connsiteX14" fmla="*/ 1478616 w 1634427"/>
                  <a:gd name="connsiteY14" fmla="*/ 623103 h 4024344"/>
                  <a:gd name="connsiteX15" fmla="*/ 1563263 w 1634427"/>
                  <a:gd name="connsiteY15" fmla="*/ 745105 h 4024344"/>
                  <a:gd name="connsiteX16" fmla="*/ 1413261 w 1634427"/>
                  <a:gd name="connsiteY16" fmla="*/ 1004176 h 4024344"/>
                  <a:gd name="connsiteX17" fmla="*/ 1386764 w 1634427"/>
                  <a:gd name="connsiteY17" fmla="*/ 1254863 h 4024344"/>
                  <a:gd name="connsiteX18" fmla="*/ 1375832 w 1634427"/>
                  <a:gd name="connsiteY18" fmla="*/ 1249007 h 4024344"/>
                  <a:gd name="connsiteX19" fmla="*/ 856919 w 1634427"/>
                  <a:gd name="connsiteY19" fmla="*/ 1144372 h 4024344"/>
                  <a:gd name="connsiteX20" fmla="*/ 338005 w 1634427"/>
                  <a:gd name="connsiteY20" fmla="*/ 1249007 h 4024344"/>
                  <a:gd name="connsiteX21" fmla="*/ 327074 w 1634427"/>
                  <a:gd name="connsiteY21" fmla="*/ 1254862 h 4024344"/>
                  <a:gd name="connsiteX22" fmla="*/ 327074 w 1634427"/>
                  <a:gd name="connsiteY22" fmla="*/ 1019306 h 4024344"/>
                  <a:gd name="connsiteX23" fmla="*/ 300578 w 1634427"/>
                  <a:gd name="connsiteY23" fmla="*/ 1004176 h 4024344"/>
                  <a:gd name="connsiteX24" fmla="*/ 209842 w 1634427"/>
                  <a:gd name="connsiteY24" fmla="*/ 745106 h 4024344"/>
                  <a:gd name="connsiteX25" fmla="*/ 224341 w 1634427"/>
                  <a:gd name="connsiteY25" fmla="*/ 680093 h 4024344"/>
                  <a:gd name="connsiteX26" fmla="*/ 247037 w 1634427"/>
                  <a:gd name="connsiteY26" fmla="*/ 648167 h 4024344"/>
                  <a:gd name="connsiteX27" fmla="*/ 141440 w 1634427"/>
                  <a:gd name="connsiteY27" fmla="*/ 118372 h 4024344"/>
                  <a:gd name="connsiteX28" fmla="*/ 706481 w 1634427"/>
                  <a:gd name="connsiteY28" fmla="*/ 956 h 4024344"/>
                  <a:gd name="connsiteX0" fmla="*/ 856919 w 1634427"/>
                  <a:gd name="connsiteY0" fmla="*/ 1144373 h 4024344"/>
                  <a:gd name="connsiteX1" fmla="*/ 1375832 w 1634427"/>
                  <a:gd name="connsiteY1" fmla="*/ 1249007 h 4024344"/>
                  <a:gd name="connsiteX2" fmla="*/ 1386764 w 1634427"/>
                  <a:gd name="connsiteY2" fmla="*/ 1254863 h 4024344"/>
                  <a:gd name="connsiteX3" fmla="*/ 1496530 w 1634427"/>
                  <a:gd name="connsiteY3" fmla="*/ 1868405 h 4024344"/>
                  <a:gd name="connsiteX4" fmla="*/ 1524631 w 1634427"/>
                  <a:gd name="connsiteY4" fmla="*/ 3967607 h 4024344"/>
                  <a:gd name="connsiteX5" fmla="*/ 864280 w 1634427"/>
                  <a:gd name="connsiteY5" fmla="*/ 3991239 h 4024344"/>
                  <a:gd name="connsiteX6" fmla="*/ 69370 w 1634427"/>
                  <a:gd name="connsiteY6" fmla="*/ 3807528 h 4024344"/>
                  <a:gd name="connsiteX7" fmla="*/ 38299 w 1634427"/>
                  <a:gd name="connsiteY7" fmla="*/ 2966301 h 4024344"/>
                  <a:gd name="connsiteX8" fmla="*/ 327074 w 1634427"/>
                  <a:gd name="connsiteY8" fmla="*/ 1254863 h 4024344"/>
                  <a:gd name="connsiteX9" fmla="*/ 338005 w 1634427"/>
                  <a:gd name="connsiteY9" fmla="*/ 1249007 h 4024344"/>
                  <a:gd name="connsiteX10" fmla="*/ 856919 w 1634427"/>
                  <a:gd name="connsiteY10" fmla="*/ 1144373 h 4024344"/>
                  <a:gd name="connsiteX11" fmla="*/ 706481 w 1634427"/>
                  <a:gd name="connsiteY11" fmla="*/ 956 h 4024344"/>
                  <a:gd name="connsiteX12" fmla="*/ 1521879 w 1634427"/>
                  <a:gd name="connsiteY12" fmla="*/ 125538 h 4024344"/>
                  <a:gd name="connsiteX13" fmla="*/ 1478466 w 1634427"/>
                  <a:gd name="connsiteY13" fmla="*/ 623020 h 4024344"/>
                  <a:gd name="connsiteX14" fmla="*/ 1478616 w 1634427"/>
                  <a:gd name="connsiteY14" fmla="*/ 623103 h 4024344"/>
                  <a:gd name="connsiteX15" fmla="*/ 1563263 w 1634427"/>
                  <a:gd name="connsiteY15" fmla="*/ 745105 h 4024344"/>
                  <a:gd name="connsiteX16" fmla="*/ 1413261 w 1634427"/>
                  <a:gd name="connsiteY16" fmla="*/ 1004176 h 4024344"/>
                  <a:gd name="connsiteX17" fmla="*/ 1386764 w 1634427"/>
                  <a:gd name="connsiteY17" fmla="*/ 1254863 h 4024344"/>
                  <a:gd name="connsiteX18" fmla="*/ 1375832 w 1634427"/>
                  <a:gd name="connsiteY18" fmla="*/ 1249007 h 4024344"/>
                  <a:gd name="connsiteX19" fmla="*/ 856919 w 1634427"/>
                  <a:gd name="connsiteY19" fmla="*/ 1144372 h 4024344"/>
                  <a:gd name="connsiteX20" fmla="*/ 338005 w 1634427"/>
                  <a:gd name="connsiteY20" fmla="*/ 1249007 h 4024344"/>
                  <a:gd name="connsiteX21" fmla="*/ 327074 w 1634427"/>
                  <a:gd name="connsiteY21" fmla="*/ 1254862 h 4024344"/>
                  <a:gd name="connsiteX22" fmla="*/ 327074 w 1634427"/>
                  <a:gd name="connsiteY22" fmla="*/ 1019306 h 4024344"/>
                  <a:gd name="connsiteX23" fmla="*/ 300578 w 1634427"/>
                  <a:gd name="connsiteY23" fmla="*/ 1004176 h 4024344"/>
                  <a:gd name="connsiteX24" fmla="*/ 209842 w 1634427"/>
                  <a:gd name="connsiteY24" fmla="*/ 745106 h 4024344"/>
                  <a:gd name="connsiteX25" fmla="*/ 224341 w 1634427"/>
                  <a:gd name="connsiteY25" fmla="*/ 680093 h 4024344"/>
                  <a:gd name="connsiteX26" fmla="*/ 247037 w 1634427"/>
                  <a:gd name="connsiteY26" fmla="*/ 648167 h 4024344"/>
                  <a:gd name="connsiteX27" fmla="*/ 141440 w 1634427"/>
                  <a:gd name="connsiteY27" fmla="*/ 118372 h 4024344"/>
                  <a:gd name="connsiteX28" fmla="*/ 706481 w 1634427"/>
                  <a:gd name="connsiteY28" fmla="*/ 956 h 4024344"/>
                  <a:gd name="connsiteX0" fmla="*/ 882817 w 1660325"/>
                  <a:gd name="connsiteY0" fmla="*/ 1144373 h 4018577"/>
                  <a:gd name="connsiteX1" fmla="*/ 1401730 w 1660325"/>
                  <a:gd name="connsiteY1" fmla="*/ 1249007 h 4018577"/>
                  <a:gd name="connsiteX2" fmla="*/ 1412662 w 1660325"/>
                  <a:gd name="connsiteY2" fmla="*/ 1254863 h 4018577"/>
                  <a:gd name="connsiteX3" fmla="*/ 1522428 w 1660325"/>
                  <a:gd name="connsiteY3" fmla="*/ 1868405 h 4018577"/>
                  <a:gd name="connsiteX4" fmla="*/ 1550529 w 1660325"/>
                  <a:gd name="connsiteY4" fmla="*/ 3967607 h 4018577"/>
                  <a:gd name="connsiteX5" fmla="*/ 890178 w 1660325"/>
                  <a:gd name="connsiteY5" fmla="*/ 3991239 h 4018577"/>
                  <a:gd name="connsiteX6" fmla="*/ 54237 w 1660325"/>
                  <a:gd name="connsiteY6" fmla="*/ 3913036 h 4018577"/>
                  <a:gd name="connsiteX7" fmla="*/ 64197 w 1660325"/>
                  <a:gd name="connsiteY7" fmla="*/ 2966301 h 4018577"/>
                  <a:gd name="connsiteX8" fmla="*/ 352972 w 1660325"/>
                  <a:gd name="connsiteY8" fmla="*/ 1254863 h 4018577"/>
                  <a:gd name="connsiteX9" fmla="*/ 363903 w 1660325"/>
                  <a:gd name="connsiteY9" fmla="*/ 1249007 h 4018577"/>
                  <a:gd name="connsiteX10" fmla="*/ 882817 w 1660325"/>
                  <a:gd name="connsiteY10" fmla="*/ 1144373 h 4018577"/>
                  <a:gd name="connsiteX11" fmla="*/ 732379 w 1660325"/>
                  <a:gd name="connsiteY11" fmla="*/ 956 h 4018577"/>
                  <a:gd name="connsiteX12" fmla="*/ 1547777 w 1660325"/>
                  <a:gd name="connsiteY12" fmla="*/ 125538 h 4018577"/>
                  <a:gd name="connsiteX13" fmla="*/ 1504364 w 1660325"/>
                  <a:gd name="connsiteY13" fmla="*/ 623020 h 4018577"/>
                  <a:gd name="connsiteX14" fmla="*/ 1504514 w 1660325"/>
                  <a:gd name="connsiteY14" fmla="*/ 623103 h 4018577"/>
                  <a:gd name="connsiteX15" fmla="*/ 1589161 w 1660325"/>
                  <a:gd name="connsiteY15" fmla="*/ 745105 h 4018577"/>
                  <a:gd name="connsiteX16" fmla="*/ 1439159 w 1660325"/>
                  <a:gd name="connsiteY16" fmla="*/ 1004176 h 4018577"/>
                  <a:gd name="connsiteX17" fmla="*/ 1412662 w 1660325"/>
                  <a:gd name="connsiteY17" fmla="*/ 1254863 h 4018577"/>
                  <a:gd name="connsiteX18" fmla="*/ 1401730 w 1660325"/>
                  <a:gd name="connsiteY18" fmla="*/ 1249007 h 4018577"/>
                  <a:gd name="connsiteX19" fmla="*/ 882817 w 1660325"/>
                  <a:gd name="connsiteY19" fmla="*/ 1144372 h 4018577"/>
                  <a:gd name="connsiteX20" fmla="*/ 363903 w 1660325"/>
                  <a:gd name="connsiteY20" fmla="*/ 1249007 h 4018577"/>
                  <a:gd name="connsiteX21" fmla="*/ 352972 w 1660325"/>
                  <a:gd name="connsiteY21" fmla="*/ 1254862 h 4018577"/>
                  <a:gd name="connsiteX22" fmla="*/ 352972 w 1660325"/>
                  <a:gd name="connsiteY22" fmla="*/ 1019306 h 4018577"/>
                  <a:gd name="connsiteX23" fmla="*/ 326476 w 1660325"/>
                  <a:gd name="connsiteY23" fmla="*/ 1004176 h 4018577"/>
                  <a:gd name="connsiteX24" fmla="*/ 235740 w 1660325"/>
                  <a:gd name="connsiteY24" fmla="*/ 745106 h 4018577"/>
                  <a:gd name="connsiteX25" fmla="*/ 250239 w 1660325"/>
                  <a:gd name="connsiteY25" fmla="*/ 680093 h 4018577"/>
                  <a:gd name="connsiteX26" fmla="*/ 272935 w 1660325"/>
                  <a:gd name="connsiteY26" fmla="*/ 648167 h 4018577"/>
                  <a:gd name="connsiteX27" fmla="*/ 167338 w 1660325"/>
                  <a:gd name="connsiteY27" fmla="*/ 118372 h 4018577"/>
                  <a:gd name="connsiteX28" fmla="*/ 732379 w 1660325"/>
                  <a:gd name="connsiteY28" fmla="*/ 956 h 4018577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04364 w 1660325"/>
                  <a:gd name="connsiteY13" fmla="*/ 622817 h 4018374"/>
                  <a:gd name="connsiteX14" fmla="*/ 1504514 w 1660325"/>
                  <a:gd name="connsiteY14" fmla="*/ 622900 h 4018374"/>
                  <a:gd name="connsiteX15" fmla="*/ 1589161 w 1660325"/>
                  <a:gd name="connsiteY15" fmla="*/ 744902 h 4018374"/>
                  <a:gd name="connsiteX16" fmla="*/ 1439159 w 1660325"/>
                  <a:gd name="connsiteY16" fmla="*/ 1003973 h 4018374"/>
                  <a:gd name="connsiteX17" fmla="*/ 1412662 w 1660325"/>
                  <a:gd name="connsiteY17" fmla="*/ 1254660 h 4018374"/>
                  <a:gd name="connsiteX18" fmla="*/ 1401730 w 1660325"/>
                  <a:gd name="connsiteY18" fmla="*/ 1248804 h 4018374"/>
                  <a:gd name="connsiteX19" fmla="*/ 882817 w 1660325"/>
                  <a:gd name="connsiteY19" fmla="*/ 1144169 h 4018374"/>
                  <a:gd name="connsiteX20" fmla="*/ 363903 w 1660325"/>
                  <a:gd name="connsiteY20" fmla="*/ 1248804 h 4018374"/>
                  <a:gd name="connsiteX21" fmla="*/ 352972 w 1660325"/>
                  <a:gd name="connsiteY21" fmla="*/ 1254659 h 4018374"/>
                  <a:gd name="connsiteX22" fmla="*/ 352972 w 1660325"/>
                  <a:gd name="connsiteY22" fmla="*/ 1019103 h 4018374"/>
                  <a:gd name="connsiteX23" fmla="*/ 326476 w 1660325"/>
                  <a:gd name="connsiteY23" fmla="*/ 1003973 h 4018374"/>
                  <a:gd name="connsiteX24" fmla="*/ 235740 w 1660325"/>
                  <a:gd name="connsiteY24" fmla="*/ 744903 h 4018374"/>
                  <a:gd name="connsiteX25" fmla="*/ 250239 w 1660325"/>
                  <a:gd name="connsiteY25" fmla="*/ 679890 h 4018374"/>
                  <a:gd name="connsiteX26" fmla="*/ 272935 w 1660325"/>
                  <a:gd name="connsiteY26" fmla="*/ 647964 h 4018374"/>
                  <a:gd name="connsiteX27" fmla="*/ 167338 w 1660325"/>
                  <a:gd name="connsiteY27" fmla="*/ 118169 h 4018374"/>
                  <a:gd name="connsiteX28" fmla="*/ 732379 w 1660325"/>
                  <a:gd name="connsiteY28" fmla="*/ 753 h 4018374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04364 w 1660325"/>
                  <a:gd name="connsiteY13" fmla="*/ 622817 h 4018374"/>
                  <a:gd name="connsiteX14" fmla="*/ 1553005 w 1660325"/>
                  <a:gd name="connsiteY14" fmla="*/ 615972 h 4018374"/>
                  <a:gd name="connsiteX15" fmla="*/ 1589161 w 1660325"/>
                  <a:gd name="connsiteY15" fmla="*/ 744902 h 4018374"/>
                  <a:gd name="connsiteX16" fmla="*/ 1439159 w 1660325"/>
                  <a:gd name="connsiteY16" fmla="*/ 1003973 h 4018374"/>
                  <a:gd name="connsiteX17" fmla="*/ 1412662 w 1660325"/>
                  <a:gd name="connsiteY17" fmla="*/ 1254660 h 4018374"/>
                  <a:gd name="connsiteX18" fmla="*/ 1401730 w 1660325"/>
                  <a:gd name="connsiteY18" fmla="*/ 1248804 h 4018374"/>
                  <a:gd name="connsiteX19" fmla="*/ 882817 w 1660325"/>
                  <a:gd name="connsiteY19" fmla="*/ 1144169 h 4018374"/>
                  <a:gd name="connsiteX20" fmla="*/ 363903 w 1660325"/>
                  <a:gd name="connsiteY20" fmla="*/ 1248804 h 4018374"/>
                  <a:gd name="connsiteX21" fmla="*/ 352972 w 1660325"/>
                  <a:gd name="connsiteY21" fmla="*/ 1254659 h 4018374"/>
                  <a:gd name="connsiteX22" fmla="*/ 352972 w 1660325"/>
                  <a:gd name="connsiteY22" fmla="*/ 1019103 h 4018374"/>
                  <a:gd name="connsiteX23" fmla="*/ 326476 w 1660325"/>
                  <a:gd name="connsiteY23" fmla="*/ 1003973 h 4018374"/>
                  <a:gd name="connsiteX24" fmla="*/ 235740 w 1660325"/>
                  <a:gd name="connsiteY24" fmla="*/ 744903 h 4018374"/>
                  <a:gd name="connsiteX25" fmla="*/ 250239 w 1660325"/>
                  <a:gd name="connsiteY25" fmla="*/ 679890 h 4018374"/>
                  <a:gd name="connsiteX26" fmla="*/ 272935 w 1660325"/>
                  <a:gd name="connsiteY26" fmla="*/ 647964 h 4018374"/>
                  <a:gd name="connsiteX27" fmla="*/ 167338 w 1660325"/>
                  <a:gd name="connsiteY27" fmla="*/ 118169 h 4018374"/>
                  <a:gd name="connsiteX28" fmla="*/ 732379 w 1660325"/>
                  <a:gd name="connsiteY28" fmla="*/ 753 h 4018374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53005 w 1660325"/>
                  <a:gd name="connsiteY13" fmla="*/ 615972 h 4018374"/>
                  <a:gd name="connsiteX14" fmla="*/ 1589161 w 1660325"/>
                  <a:gd name="connsiteY14" fmla="*/ 744902 h 4018374"/>
                  <a:gd name="connsiteX15" fmla="*/ 1439159 w 1660325"/>
                  <a:gd name="connsiteY15" fmla="*/ 1003973 h 4018374"/>
                  <a:gd name="connsiteX16" fmla="*/ 1412662 w 1660325"/>
                  <a:gd name="connsiteY16" fmla="*/ 1254660 h 4018374"/>
                  <a:gd name="connsiteX17" fmla="*/ 1401730 w 1660325"/>
                  <a:gd name="connsiteY17" fmla="*/ 1248804 h 4018374"/>
                  <a:gd name="connsiteX18" fmla="*/ 882817 w 1660325"/>
                  <a:gd name="connsiteY18" fmla="*/ 1144169 h 4018374"/>
                  <a:gd name="connsiteX19" fmla="*/ 363903 w 1660325"/>
                  <a:gd name="connsiteY19" fmla="*/ 1248804 h 4018374"/>
                  <a:gd name="connsiteX20" fmla="*/ 352972 w 1660325"/>
                  <a:gd name="connsiteY20" fmla="*/ 1254659 h 4018374"/>
                  <a:gd name="connsiteX21" fmla="*/ 352972 w 1660325"/>
                  <a:gd name="connsiteY21" fmla="*/ 1019103 h 4018374"/>
                  <a:gd name="connsiteX22" fmla="*/ 326476 w 1660325"/>
                  <a:gd name="connsiteY22" fmla="*/ 1003973 h 4018374"/>
                  <a:gd name="connsiteX23" fmla="*/ 235740 w 1660325"/>
                  <a:gd name="connsiteY23" fmla="*/ 744903 h 4018374"/>
                  <a:gd name="connsiteX24" fmla="*/ 250239 w 1660325"/>
                  <a:gd name="connsiteY24" fmla="*/ 679890 h 4018374"/>
                  <a:gd name="connsiteX25" fmla="*/ 272935 w 1660325"/>
                  <a:gd name="connsiteY25" fmla="*/ 647964 h 4018374"/>
                  <a:gd name="connsiteX26" fmla="*/ 167338 w 1660325"/>
                  <a:gd name="connsiteY26" fmla="*/ 118169 h 4018374"/>
                  <a:gd name="connsiteX27" fmla="*/ 732379 w 1660325"/>
                  <a:gd name="connsiteY27" fmla="*/ 753 h 4018374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53005 w 1660325"/>
                  <a:gd name="connsiteY13" fmla="*/ 615972 h 4018374"/>
                  <a:gd name="connsiteX14" fmla="*/ 1589161 w 1660325"/>
                  <a:gd name="connsiteY14" fmla="*/ 744902 h 4018374"/>
                  <a:gd name="connsiteX15" fmla="*/ 1439159 w 1660325"/>
                  <a:gd name="connsiteY15" fmla="*/ 1003973 h 4018374"/>
                  <a:gd name="connsiteX16" fmla="*/ 1412662 w 1660325"/>
                  <a:gd name="connsiteY16" fmla="*/ 1254660 h 4018374"/>
                  <a:gd name="connsiteX17" fmla="*/ 1401730 w 1660325"/>
                  <a:gd name="connsiteY17" fmla="*/ 1248804 h 4018374"/>
                  <a:gd name="connsiteX18" fmla="*/ 882817 w 1660325"/>
                  <a:gd name="connsiteY18" fmla="*/ 1144169 h 4018374"/>
                  <a:gd name="connsiteX19" fmla="*/ 363903 w 1660325"/>
                  <a:gd name="connsiteY19" fmla="*/ 1248804 h 4018374"/>
                  <a:gd name="connsiteX20" fmla="*/ 352972 w 1660325"/>
                  <a:gd name="connsiteY20" fmla="*/ 1254659 h 4018374"/>
                  <a:gd name="connsiteX21" fmla="*/ 352972 w 1660325"/>
                  <a:gd name="connsiteY21" fmla="*/ 1019103 h 4018374"/>
                  <a:gd name="connsiteX22" fmla="*/ 326476 w 1660325"/>
                  <a:gd name="connsiteY22" fmla="*/ 1003973 h 4018374"/>
                  <a:gd name="connsiteX23" fmla="*/ 235740 w 1660325"/>
                  <a:gd name="connsiteY23" fmla="*/ 744903 h 4018374"/>
                  <a:gd name="connsiteX24" fmla="*/ 250239 w 1660325"/>
                  <a:gd name="connsiteY24" fmla="*/ 679890 h 4018374"/>
                  <a:gd name="connsiteX25" fmla="*/ 272935 w 1660325"/>
                  <a:gd name="connsiteY25" fmla="*/ 647964 h 4018374"/>
                  <a:gd name="connsiteX26" fmla="*/ 14938 w 1660325"/>
                  <a:gd name="connsiteY26" fmla="*/ 201296 h 4018374"/>
                  <a:gd name="connsiteX27" fmla="*/ 732379 w 1660325"/>
                  <a:gd name="connsiteY27" fmla="*/ 753 h 4018374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53005 w 1660325"/>
                  <a:gd name="connsiteY13" fmla="*/ 615972 h 4018374"/>
                  <a:gd name="connsiteX14" fmla="*/ 1589161 w 1660325"/>
                  <a:gd name="connsiteY14" fmla="*/ 744902 h 4018374"/>
                  <a:gd name="connsiteX15" fmla="*/ 1439159 w 1660325"/>
                  <a:gd name="connsiteY15" fmla="*/ 1003973 h 4018374"/>
                  <a:gd name="connsiteX16" fmla="*/ 1412662 w 1660325"/>
                  <a:gd name="connsiteY16" fmla="*/ 1254660 h 4018374"/>
                  <a:gd name="connsiteX17" fmla="*/ 1401730 w 1660325"/>
                  <a:gd name="connsiteY17" fmla="*/ 1248804 h 4018374"/>
                  <a:gd name="connsiteX18" fmla="*/ 882817 w 1660325"/>
                  <a:gd name="connsiteY18" fmla="*/ 1144169 h 4018374"/>
                  <a:gd name="connsiteX19" fmla="*/ 363903 w 1660325"/>
                  <a:gd name="connsiteY19" fmla="*/ 1248804 h 4018374"/>
                  <a:gd name="connsiteX20" fmla="*/ 352972 w 1660325"/>
                  <a:gd name="connsiteY20" fmla="*/ 1254659 h 4018374"/>
                  <a:gd name="connsiteX21" fmla="*/ 352972 w 1660325"/>
                  <a:gd name="connsiteY21" fmla="*/ 1019103 h 4018374"/>
                  <a:gd name="connsiteX22" fmla="*/ 326476 w 1660325"/>
                  <a:gd name="connsiteY22" fmla="*/ 1003973 h 4018374"/>
                  <a:gd name="connsiteX23" fmla="*/ 235740 w 1660325"/>
                  <a:gd name="connsiteY23" fmla="*/ 744903 h 4018374"/>
                  <a:gd name="connsiteX24" fmla="*/ 250239 w 1660325"/>
                  <a:gd name="connsiteY24" fmla="*/ 679890 h 4018374"/>
                  <a:gd name="connsiteX25" fmla="*/ 272935 w 1660325"/>
                  <a:gd name="connsiteY25" fmla="*/ 647964 h 4018374"/>
                  <a:gd name="connsiteX26" fmla="*/ 14938 w 1660325"/>
                  <a:gd name="connsiteY26" fmla="*/ 201296 h 4018374"/>
                  <a:gd name="connsiteX27" fmla="*/ 732379 w 1660325"/>
                  <a:gd name="connsiteY27" fmla="*/ 753 h 4018374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53005 w 1660325"/>
                  <a:gd name="connsiteY13" fmla="*/ 615972 h 4018374"/>
                  <a:gd name="connsiteX14" fmla="*/ 1589161 w 1660325"/>
                  <a:gd name="connsiteY14" fmla="*/ 744902 h 4018374"/>
                  <a:gd name="connsiteX15" fmla="*/ 1439159 w 1660325"/>
                  <a:gd name="connsiteY15" fmla="*/ 1003973 h 4018374"/>
                  <a:gd name="connsiteX16" fmla="*/ 1412662 w 1660325"/>
                  <a:gd name="connsiteY16" fmla="*/ 1254660 h 4018374"/>
                  <a:gd name="connsiteX17" fmla="*/ 1401730 w 1660325"/>
                  <a:gd name="connsiteY17" fmla="*/ 1248804 h 4018374"/>
                  <a:gd name="connsiteX18" fmla="*/ 882817 w 1660325"/>
                  <a:gd name="connsiteY18" fmla="*/ 1144169 h 4018374"/>
                  <a:gd name="connsiteX19" fmla="*/ 363903 w 1660325"/>
                  <a:gd name="connsiteY19" fmla="*/ 1248804 h 4018374"/>
                  <a:gd name="connsiteX20" fmla="*/ 352972 w 1660325"/>
                  <a:gd name="connsiteY20" fmla="*/ 1254659 h 4018374"/>
                  <a:gd name="connsiteX21" fmla="*/ 352972 w 1660325"/>
                  <a:gd name="connsiteY21" fmla="*/ 1019103 h 4018374"/>
                  <a:gd name="connsiteX22" fmla="*/ 326476 w 1660325"/>
                  <a:gd name="connsiteY22" fmla="*/ 1003973 h 4018374"/>
                  <a:gd name="connsiteX23" fmla="*/ 235740 w 1660325"/>
                  <a:gd name="connsiteY23" fmla="*/ 744903 h 4018374"/>
                  <a:gd name="connsiteX24" fmla="*/ 250239 w 1660325"/>
                  <a:gd name="connsiteY24" fmla="*/ 679890 h 4018374"/>
                  <a:gd name="connsiteX25" fmla="*/ 14938 w 1660325"/>
                  <a:gd name="connsiteY25" fmla="*/ 201296 h 4018374"/>
                  <a:gd name="connsiteX26" fmla="*/ 732379 w 1660325"/>
                  <a:gd name="connsiteY26" fmla="*/ 753 h 4018374"/>
                  <a:gd name="connsiteX0" fmla="*/ 884445 w 1661953"/>
                  <a:gd name="connsiteY0" fmla="*/ 1144170 h 4018374"/>
                  <a:gd name="connsiteX1" fmla="*/ 1403358 w 1661953"/>
                  <a:gd name="connsiteY1" fmla="*/ 1248804 h 4018374"/>
                  <a:gd name="connsiteX2" fmla="*/ 1414290 w 1661953"/>
                  <a:gd name="connsiteY2" fmla="*/ 1254660 h 4018374"/>
                  <a:gd name="connsiteX3" fmla="*/ 1524056 w 1661953"/>
                  <a:gd name="connsiteY3" fmla="*/ 1868202 h 4018374"/>
                  <a:gd name="connsiteX4" fmla="*/ 1552157 w 1661953"/>
                  <a:gd name="connsiteY4" fmla="*/ 3967404 h 4018374"/>
                  <a:gd name="connsiteX5" fmla="*/ 891806 w 1661953"/>
                  <a:gd name="connsiteY5" fmla="*/ 3991036 h 4018374"/>
                  <a:gd name="connsiteX6" fmla="*/ 55865 w 1661953"/>
                  <a:gd name="connsiteY6" fmla="*/ 3912833 h 4018374"/>
                  <a:gd name="connsiteX7" fmla="*/ 65825 w 1661953"/>
                  <a:gd name="connsiteY7" fmla="*/ 2966098 h 4018374"/>
                  <a:gd name="connsiteX8" fmla="*/ 354600 w 1661953"/>
                  <a:gd name="connsiteY8" fmla="*/ 1254660 h 4018374"/>
                  <a:gd name="connsiteX9" fmla="*/ 365531 w 1661953"/>
                  <a:gd name="connsiteY9" fmla="*/ 1248804 h 4018374"/>
                  <a:gd name="connsiteX10" fmla="*/ 884445 w 1661953"/>
                  <a:gd name="connsiteY10" fmla="*/ 1144170 h 4018374"/>
                  <a:gd name="connsiteX11" fmla="*/ 734007 w 1661953"/>
                  <a:gd name="connsiteY11" fmla="*/ 753 h 4018374"/>
                  <a:gd name="connsiteX12" fmla="*/ 1653314 w 1661953"/>
                  <a:gd name="connsiteY12" fmla="*/ 146117 h 4018374"/>
                  <a:gd name="connsiteX13" fmla="*/ 1554633 w 1661953"/>
                  <a:gd name="connsiteY13" fmla="*/ 615972 h 4018374"/>
                  <a:gd name="connsiteX14" fmla="*/ 1590789 w 1661953"/>
                  <a:gd name="connsiteY14" fmla="*/ 744902 h 4018374"/>
                  <a:gd name="connsiteX15" fmla="*/ 1440787 w 1661953"/>
                  <a:gd name="connsiteY15" fmla="*/ 1003973 h 4018374"/>
                  <a:gd name="connsiteX16" fmla="*/ 1414290 w 1661953"/>
                  <a:gd name="connsiteY16" fmla="*/ 1254660 h 4018374"/>
                  <a:gd name="connsiteX17" fmla="*/ 1403358 w 1661953"/>
                  <a:gd name="connsiteY17" fmla="*/ 1248804 h 4018374"/>
                  <a:gd name="connsiteX18" fmla="*/ 884445 w 1661953"/>
                  <a:gd name="connsiteY18" fmla="*/ 1144169 h 4018374"/>
                  <a:gd name="connsiteX19" fmla="*/ 365531 w 1661953"/>
                  <a:gd name="connsiteY19" fmla="*/ 1248804 h 4018374"/>
                  <a:gd name="connsiteX20" fmla="*/ 354600 w 1661953"/>
                  <a:gd name="connsiteY20" fmla="*/ 1254659 h 4018374"/>
                  <a:gd name="connsiteX21" fmla="*/ 354600 w 1661953"/>
                  <a:gd name="connsiteY21" fmla="*/ 1019103 h 4018374"/>
                  <a:gd name="connsiteX22" fmla="*/ 328104 w 1661953"/>
                  <a:gd name="connsiteY22" fmla="*/ 1003973 h 4018374"/>
                  <a:gd name="connsiteX23" fmla="*/ 237368 w 1661953"/>
                  <a:gd name="connsiteY23" fmla="*/ 744903 h 4018374"/>
                  <a:gd name="connsiteX24" fmla="*/ 16566 w 1661953"/>
                  <a:gd name="connsiteY24" fmla="*/ 201296 h 4018374"/>
                  <a:gd name="connsiteX25" fmla="*/ 734007 w 1661953"/>
                  <a:gd name="connsiteY25" fmla="*/ 753 h 4018374"/>
                  <a:gd name="connsiteX0" fmla="*/ 882818 w 1660326"/>
                  <a:gd name="connsiteY0" fmla="*/ 1144170 h 4018374"/>
                  <a:gd name="connsiteX1" fmla="*/ 1401731 w 1660326"/>
                  <a:gd name="connsiteY1" fmla="*/ 1248804 h 4018374"/>
                  <a:gd name="connsiteX2" fmla="*/ 1412663 w 1660326"/>
                  <a:gd name="connsiteY2" fmla="*/ 1254660 h 4018374"/>
                  <a:gd name="connsiteX3" fmla="*/ 1522429 w 1660326"/>
                  <a:gd name="connsiteY3" fmla="*/ 1868202 h 4018374"/>
                  <a:gd name="connsiteX4" fmla="*/ 1550530 w 1660326"/>
                  <a:gd name="connsiteY4" fmla="*/ 3967404 h 4018374"/>
                  <a:gd name="connsiteX5" fmla="*/ 890179 w 1660326"/>
                  <a:gd name="connsiteY5" fmla="*/ 3991036 h 4018374"/>
                  <a:gd name="connsiteX6" fmla="*/ 54238 w 1660326"/>
                  <a:gd name="connsiteY6" fmla="*/ 3912833 h 4018374"/>
                  <a:gd name="connsiteX7" fmla="*/ 64198 w 1660326"/>
                  <a:gd name="connsiteY7" fmla="*/ 2966098 h 4018374"/>
                  <a:gd name="connsiteX8" fmla="*/ 352973 w 1660326"/>
                  <a:gd name="connsiteY8" fmla="*/ 1254660 h 4018374"/>
                  <a:gd name="connsiteX9" fmla="*/ 363904 w 1660326"/>
                  <a:gd name="connsiteY9" fmla="*/ 1248804 h 4018374"/>
                  <a:gd name="connsiteX10" fmla="*/ 882818 w 1660326"/>
                  <a:gd name="connsiteY10" fmla="*/ 1144170 h 4018374"/>
                  <a:gd name="connsiteX11" fmla="*/ 732380 w 1660326"/>
                  <a:gd name="connsiteY11" fmla="*/ 753 h 4018374"/>
                  <a:gd name="connsiteX12" fmla="*/ 1651687 w 1660326"/>
                  <a:gd name="connsiteY12" fmla="*/ 146117 h 4018374"/>
                  <a:gd name="connsiteX13" fmla="*/ 1553006 w 1660326"/>
                  <a:gd name="connsiteY13" fmla="*/ 615972 h 4018374"/>
                  <a:gd name="connsiteX14" fmla="*/ 1589162 w 1660326"/>
                  <a:gd name="connsiteY14" fmla="*/ 744902 h 4018374"/>
                  <a:gd name="connsiteX15" fmla="*/ 1439160 w 1660326"/>
                  <a:gd name="connsiteY15" fmla="*/ 1003973 h 4018374"/>
                  <a:gd name="connsiteX16" fmla="*/ 1412663 w 1660326"/>
                  <a:gd name="connsiteY16" fmla="*/ 1254660 h 4018374"/>
                  <a:gd name="connsiteX17" fmla="*/ 1401731 w 1660326"/>
                  <a:gd name="connsiteY17" fmla="*/ 1248804 h 4018374"/>
                  <a:gd name="connsiteX18" fmla="*/ 882818 w 1660326"/>
                  <a:gd name="connsiteY18" fmla="*/ 1144169 h 4018374"/>
                  <a:gd name="connsiteX19" fmla="*/ 363904 w 1660326"/>
                  <a:gd name="connsiteY19" fmla="*/ 1248804 h 4018374"/>
                  <a:gd name="connsiteX20" fmla="*/ 352973 w 1660326"/>
                  <a:gd name="connsiteY20" fmla="*/ 1254659 h 4018374"/>
                  <a:gd name="connsiteX21" fmla="*/ 352973 w 1660326"/>
                  <a:gd name="connsiteY21" fmla="*/ 1019103 h 4018374"/>
                  <a:gd name="connsiteX22" fmla="*/ 326477 w 1660326"/>
                  <a:gd name="connsiteY22" fmla="*/ 1003973 h 4018374"/>
                  <a:gd name="connsiteX23" fmla="*/ 14939 w 1660326"/>
                  <a:gd name="connsiteY23" fmla="*/ 201296 h 4018374"/>
                  <a:gd name="connsiteX24" fmla="*/ 732380 w 1660326"/>
                  <a:gd name="connsiteY24" fmla="*/ 753 h 4018374"/>
                  <a:gd name="connsiteX0" fmla="*/ 882818 w 1660326"/>
                  <a:gd name="connsiteY0" fmla="*/ 1144170 h 4018374"/>
                  <a:gd name="connsiteX1" fmla="*/ 1401731 w 1660326"/>
                  <a:gd name="connsiteY1" fmla="*/ 1248804 h 4018374"/>
                  <a:gd name="connsiteX2" fmla="*/ 1412663 w 1660326"/>
                  <a:gd name="connsiteY2" fmla="*/ 1254660 h 4018374"/>
                  <a:gd name="connsiteX3" fmla="*/ 1522429 w 1660326"/>
                  <a:gd name="connsiteY3" fmla="*/ 1868202 h 4018374"/>
                  <a:gd name="connsiteX4" fmla="*/ 1550530 w 1660326"/>
                  <a:gd name="connsiteY4" fmla="*/ 3967404 h 4018374"/>
                  <a:gd name="connsiteX5" fmla="*/ 890179 w 1660326"/>
                  <a:gd name="connsiteY5" fmla="*/ 3991036 h 4018374"/>
                  <a:gd name="connsiteX6" fmla="*/ 54238 w 1660326"/>
                  <a:gd name="connsiteY6" fmla="*/ 3912833 h 4018374"/>
                  <a:gd name="connsiteX7" fmla="*/ 64198 w 1660326"/>
                  <a:gd name="connsiteY7" fmla="*/ 2966098 h 4018374"/>
                  <a:gd name="connsiteX8" fmla="*/ 352973 w 1660326"/>
                  <a:gd name="connsiteY8" fmla="*/ 1254660 h 4018374"/>
                  <a:gd name="connsiteX9" fmla="*/ 363904 w 1660326"/>
                  <a:gd name="connsiteY9" fmla="*/ 1248804 h 4018374"/>
                  <a:gd name="connsiteX10" fmla="*/ 882818 w 1660326"/>
                  <a:gd name="connsiteY10" fmla="*/ 1144170 h 4018374"/>
                  <a:gd name="connsiteX11" fmla="*/ 732380 w 1660326"/>
                  <a:gd name="connsiteY11" fmla="*/ 753 h 4018374"/>
                  <a:gd name="connsiteX12" fmla="*/ 1651687 w 1660326"/>
                  <a:gd name="connsiteY12" fmla="*/ 146117 h 4018374"/>
                  <a:gd name="connsiteX13" fmla="*/ 1589162 w 1660326"/>
                  <a:gd name="connsiteY13" fmla="*/ 744902 h 4018374"/>
                  <a:gd name="connsiteX14" fmla="*/ 1439160 w 1660326"/>
                  <a:gd name="connsiteY14" fmla="*/ 1003973 h 4018374"/>
                  <a:gd name="connsiteX15" fmla="*/ 1412663 w 1660326"/>
                  <a:gd name="connsiteY15" fmla="*/ 1254660 h 4018374"/>
                  <a:gd name="connsiteX16" fmla="*/ 1401731 w 1660326"/>
                  <a:gd name="connsiteY16" fmla="*/ 1248804 h 4018374"/>
                  <a:gd name="connsiteX17" fmla="*/ 882818 w 1660326"/>
                  <a:gd name="connsiteY17" fmla="*/ 1144169 h 4018374"/>
                  <a:gd name="connsiteX18" fmla="*/ 363904 w 1660326"/>
                  <a:gd name="connsiteY18" fmla="*/ 1248804 h 4018374"/>
                  <a:gd name="connsiteX19" fmla="*/ 352973 w 1660326"/>
                  <a:gd name="connsiteY19" fmla="*/ 1254659 h 4018374"/>
                  <a:gd name="connsiteX20" fmla="*/ 352973 w 1660326"/>
                  <a:gd name="connsiteY20" fmla="*/ 1019103 h 4018374"/>
                  <a:gd name="connsiteX21" fmla="*/ 326477 w 1660326"/>
                  <a:gd name="connsiteY21" fmla="*/ 1003973 h 4018374"/>
                  <a:gd name="connsiteX22" fmla="*/ 14939 w 1660326"/>
                  <a:gd name="connsiteY22" fmla="*/ 201296 h 4018374"/>
                  <a:gd name="connsiteX23" fmla="*/ 732380 w 1660326"/>
                  <a:gd name="connsiteY23" fmla="*/ 753 h 4018374"/>
                  <a:gd name="connsiteX0" fmla="*/ 882818 w 1660326"/>
                  <a:gd name="connsiteY0" fmla="*/ 1144170 h 4018374"/>
                  <a:gd name="connsiteX1" fmla="*/ 1401731 w 1660326"/>
                  <a:gd name="connsiteY1" fmla="*/ 1248804 h 4018374"/>
                  <a:gd name="connsiteX2" fmla="*/ 1412663 w 1660326"/>
                  <a:gd name="connsiteY2" fmla="*/ 1254660 h 4018374"/>
                  <a:gd name="connsiteX3" fmla="*/ 1522429 w 1660326"/>
                  <a:gd name="connsiteY3" fmla="*/ 1868202 h 4018374"/>
                  <a:gd name="connsiteX4" fmla="*/ 1550530 w 1660326"/>
                  <a:gd name="connsiteY4" fmla="*/ 3967404 h 4018374"/>
                  <a:gd name="connsiteX5" fmla="*/ 890179 w 1660326"/>
                  <a:gd name="connsiteY5" fmla="*/ 3991036 h 4018374"/>
                  <a:gd name="connsiteX6" fmla="*/ 54238 w 1660326"/>
                  <a:gd name="connsiteY6" fmla="*/ 3912833 h 4018374"/>
                  <a:gd name="connsiteX7" fmla="*/ 64198 w 1660326"/>
                  <a:gd name="connsiteY7" fmla="*/ 2966098 h 4018374"/>
                  <a:gd name="connsiteX8" fmla="*/ 352973 w 1660326"/>
                  <a:gd name="connsiteY8" fmla="*/ 1254660 h 4018374"/>
                  <a:gd name="connsiteX9" fmla="*/ 363904 w 1660326"/>
                  <a:gd name="connsiteY9" fmla="*/ 1248804 h 4018374"/>
                  <a:gd name="connsiteX10" fmla="*/ 882818 w 1660326"/>
                  <a:gd name="connsiteY10" fmla="*/ 1144170 h 4018374"/>
                  <a:gd name="connsiteX11" fmla="*/ 732380 w 1660326"/>
                  <a:gd name="connsiteY11" fmla="*/ 753 h 4018374"/>
                  <a:gd name="connsiteX12" fmla="*/ 1651687 w 1660326"/>
                  <a:gd name="connsiteY12" fmla="*/ 146117 h 4018374"/>
                  <a:gd name="connsiteX13" fmla="*/ 1439160 w 1660326"/>
                  <a:gd name="connsiteY13" fmla="*/ 1003973 h 4018374"/>
                  <a:gd name="connsiteX14" fmla="*/ 1412663 w 1660326"/>
                  <a:gd name="connsiteY14" fmla="*/ 1254660 h 4018374"/>
                  <a:gd name="connsiteX15" fmla="*/ 1401731 w 1660326"/>
                  <a:gd name="connsiteY15" fmla="*/ 1248804 h 4018374"/>
                  <a:gd name="connsiteX16" fmla="*/ 882818 w 1660326"/>
                  <a:gd name="connsiteY16" fmla="*/ 1144169 h 4018374"/>
                  <a:gd name="connsiteX17" fmla="*/ 363904 w 1660326"/>
                  <a:gd name="connsiteY17" fmla="*/ 1248804 h 4018374"/>
                  <a:gd name="connsiteX18" fmla="*/ 352973 w 1660326"/>
                  <a:gd name="connsiteY18" fmla="*/ 1254659 h 4018374"/>
                  <a:gd name="connsiteX19" fmla="*/ 352973 w 1660326"/>
                  <a:gd name="connsiteY19" fmla="*/ 1019103 h 4018374"/>
                  <a:gd name="connsiteX20" fmla="*/ 326477 w 1660326"/>
                  <a:gd name="connsiteY20" fmla="*/ 1003973 h 4018374"/>
                  <a:gd name="connsiteX21" fmla="*/ 14939 w 1660326"/>
                  <a:gd name="connsiteY21" fmla="*/ 201296 h 4018374"/>
                  <a:gd name="connsiteX22" fmla="*/ 732380 w 1660326"/>
                  <a:gd name="connsiteY22" fmla="*/ 753 h 4018374"/>
                  <a:gd name="connsiteX0" fmla="*/ 882818 w 1797160"/>
                  <a:gd name="connsiteY0" fmla="*/ 1143855 h 4018059"/>
                  <a:gd name="connsiteX1" fmla="*/ 1401731 w 1797160"/>
                  <a:gd name="connsiteY1" fmla="*/ 1248489 h 4018059"/>
                  <a:gd name="connsiteX2" fmla="*/ 1412663 w 1797160"/>
                  <a:gd name="connsiteY2" fmla="*/ 1254345 h 4018059"/>
                  <a:gd name="connsiteX3" fmla="*/ 1522429 w 1797160"/>
                  <a:gd name="connsiteY3" fmla="*/ 1867887 h 4018059"/>
                  <a:gd name="connsiteX4" fmla="*/ 1550530 w 1797160"/>
                  <a:gd name="connsiteY4" fmla="*/ 3967089 h 4018059"/>
                  <a:gd name="connsiteX5" fmla="*/ 890179 w 1797160"/>
                  <a:gd name="connsiteY5" fmla="*/ 3990721 h 4018059"/>
                  <a:gd name="connsiteX6" fmla="*/ 54238 w 1797160"/>
                  <a:gd name="connsiteY6" fmla="*/ 3912518 h 4018059"/>
                  <a:gd name="connsiteX7" fmla="*/ 64198 w 1797160"/>
                  <a:gd name="connsiteY7" fmla="*/ 2965783 h 4018059"/>
                  <a:gd name="connsiteX8" fmla="*/ 352973 w 1797160"/>
                  <a:gd name="connsiteY8" fmla="*/ 1254345 h 4018059"/>
                  <a:gd name="connsiteX9" fmla="*/ 363904 w 1797160"/>
                  <a:gd name="connsiteY9" fmla="*/ 1248489 h 4018059"/>
                  <a:gd name="connsiteX10" fmla="*/ 882818 w 1797160"/>
                  <a:gd name="connsiteY10" fmla="*/ 1143855 h 4018059"/>
                  <a:gd name="connsiteX11" fmla="*/ 732380 w 1797160"/>
                  <a:gd name="connsiteY11" fmla="*/ 438 h 4018059"/>
                  <a:gd name="connsiteX12" fmla="*/ 1797160 w 1797160"/>
                  <a:gd name="connsiteY12" fmla="*/ 215075 h 4018059"/>
                  <a:gd name="connsiteX13" fmla="*/ 1439160 w 1797160"/>
                  <a:gd name="connsiteY13" fmla="*/ 1003658 h 4018059"/>
                  <a:gd name="connsiteX14" fmla="*/ 1412663 w 1797160"/>
                  <a:gd name="connsiteY14" fmla="*/ 1254345 h 4018059"/>
                  <a:gd name="connsiteX15" fmla="*/ 1401731 w 1797160"/>
                  <a:gd name="connsiteY15" fmla="*/ 1248489 h 4018059"/>
                  <a:gd name="connsiteX16" fmla="*/ 882818 w 1797160"/>
                  <a:gd name="connsiteY16" fmla="*/ 1143854 h 4018059"/>
                  <a:gd name="connsiteX17" fmla="*/ 363904 w 1797160"/>
                  <a:gd name="connsiteY17" fmla="*/ 1248489 h 4018059"/>
                  <a:gd name="connsiteX18" fmla="*/ 352973 w 1797160"/>
                  <a:gd name="connsiteY18" fmla="*/ 1254344 h 4018059"/>
                  <a:gd name="connsiteX19" fmla="*/ 352973 w 1797160"/>
                  <a:gd name="connsiteY19" fmla="*/ 1018788 h 4018059"/>
                  <a:gd name="connsiteX20" fmla="*/ 326477 w 1797160"/>
                  <a:gd name="connsiteY20" fmla="*/ 1003658 h 4018059"/>
                  <a:gd name="connsiteX21" fmla="*/ 14939 w 1797160"/>
                  <a:gd name="connsiteY21" fmla="*/ 200981 h 4018059"/>
                  <a:gd name="connsiteX22" fmla="*/ 732380 w 1797160"/>
                  <a:gd name="connsiteY22" fmla="*/ 438 h 4018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97160" h="4018059">
                    <a:moveTo>
                      <a:pt x="882818" y="1143855"/>
                    </a:moveTo>
                    <a:cubicBezTo>
                      <a:pt x="1085466" y="1143855"/>
                      <a:pt x="1268929" y="1183840"/>
                      <a:pt x="1401731" y="1248489"/>
                    </a:cubicBezTo>
                    <a:lnTo>
                      <a:pt x="1412663" y="1254345"/>
                    </a:lnTo>
                    <a:cubicBezTo>
                      <a:pt x="1433723" y="1458859"/>
                      <a:pt x="1501369" y="1663373"/>
                      <a:pt x="1522429" y="1867887"/>
                    </a:cubicBezTo>
                    <a:cubicBezTo>
                      <a:pt x="1553223" y="2345411"/>
                      <a:pt x="1798535" y="4092953"/>
                      <a:pt x="1550530" y="3967089"/>
                    </a:cubicBezTo>
                    <a:cubicBezTo>
                      <a:pt x="1436805" y="4059506"/>
                      <a:pt x="1139561" y="3999816"/>
                      <a:pt x="890179" y="3990721"/>
                    </a:cubicBezTo>
                    <a:cubicBezTo>
                      <a:pt x="640797" y="3981626"/>
                      <a:pt x="288922" y="3973742"/>
                      <a:pt x="54238" y="3912518"/>
                    </a:cubicBezTo>
                    <a:cubicBezTo>
                      <a:pt x="-57354" y="3786817"/>
                      <a:pt x="32787" y="3256228"/>
                      <a:pt x="64198" y="2965783"/>
                    </a:cubicBezTo>
                    <a:cubicBezTo>
                      <a:pt x="64541" y="2491159"/>
                      <a:pt x="356219" y="1534767"/>
                      <a:pt x="352973" y="1254345"/>
                    </a:cubicBezTo>
                    <a:lnTo>
                      <a:pt x="363904" y="1248489"/>
                    </a:lnTo>
                    <a:cubicBezTo>
                      <a:pt x="496706" y="1183840"/>
                      <a:pt x="680169" y="1143855"/>
                      <a:pt x="882818" y="1143855"/>
                    </a:cubicBezTo>
                    <a:close/>
                    <a:moveTo>
                      <a:pt x="732380" y="438"/>
                    </a:moveTo>
                    <a:cubicBezTo>
                      <a:pt x="1055718" y="-9361"/>
                      <a:pt x="1618929" y="147885"/>
                      <a:pt x="1797160" y="215075"/>
                    </a:cubicBezTo>
                    <a:lnTo>
                      <a:pt x="1439160" y="1003658"/>
                    </a:lnTo>
                    <a:lnTo>
                      <a:pt x="1412663" y="1254345"/>
                    </a:lnTo>
                    <a:lnTo>
                      <a:pt x="1401731" y="1248489"/>
                    </a:lnTo>
                    <a:cubicBezTo>
                      <a:pt x="1268929" y="1183840"/>
                      <a:pt x="1085466" y="1143854"/>
                      <a:pt x="882818" y="1143854"/>
                    </a:cubicBezTo>
                    <a:cubicBezTo>
                      <a:pt x="680169" y="1143854"/>
                      <a:pt x="496706" y="1183840"/>
                      <a:pt x="363904" y="1248489"/>
                    </a:cubicBezTo>
                    <a:lnTo>
                      <a:pt x="352973" y="1254344"/>
                    </a:lnTo>
                    <a:lnTo>
                      <a:pt x="352973" y="1018788"/>
                    </a:lnTo>
                    <a:lnTo>
                      <a:pt x="326477" y="1003658"/>
                    </a:lnTo>
                    <a:cubicBezTo>
                      <a:pt x="270138" y="867357"/>
                      <a:pt x="-52711" y="368184"/>
                      <a:pt x="14939" y="200981"/>
                    </a:cubicBezTo>
                    <a:cubicBezTo>
                      <a:pt x="188552" y="123040"/>
                      <a:pt x="538378" y="6317"/>
                      <a:pt x="732380" y="438"/>
                    </a:cubicBezTo>
                    <a:close/>
                  </a:path>
                </a:pathLst>
              </a:custGeom>
              <a:solidFill>
                <a:srgbClr val="EC8AC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pic>
            <p:nvPicPr>
              <p:cNvPr id="413" name="Kép 412"/>
              <p:cNvPicPr>
                <a:picLocks noChangeAspect="1"/>
              </p:cNvPicPr>
              <p:nvPr/>
            </p:nvPicPr>
            <p:blipFill>
              <a:blip r:embed="rId12"/>
              <a:srcRect l="12228" r="8418" b="149"/>
              <a:stretch>
                <a:fillRect/>
              </a:stretch>
            </p:blipFill>
            <p:spPr>
              <a:xfrm>
                <a:off x="7329321" y="2661752"/>
                <a:ext cx="846625" cy="1826233"/>
              </a:xfrm>
              <a:custGeom>
                <a:avLst/>
                <a:gdLst>
                  <a:gd name="connsiteX0" fmla="*/ 76743 w 846625"/>
                  <a:gd name="connsiteY0" fmla="*/ 0 h 1826233"/>
                  <a:gd name="connsiteX1" fmla="*/ 736471 w 846625"/>
                  <a:gd name="connsiteY1" fmla="*/ 0 h 1826233"/>
                  <a:gd name="connsiteX2" fmla="*/ 754247 w 846625"/>
                  <a:gd name="connsiteY2" fmla="*/ 4881 h 1826233"/>
                  <a:gd name="connsiteX3" fmla="*/ 846625 w 846625"/>
                  <a:gd name="connsiteY3" fmla="*/ 34683 h 1826233"/>
                  <a:gd name="connsiteX4" fmla="*/ 677975 w 846625"/>
                  <a:gd name="connsiteY4" fmla="*/ 406177 h 1826233"/>
                  <a:gd name="connsiteX5" fmla="*/ 665492 w 846625"/>
                  <a:gd name="connsiteY5" fmla="*/ 524273 h 1826233"/>
                  <a:gd name="connsiteX6" fmla="*/ 717202 w 846625"/>
                  <a:gd name="connsiteY6" fmla="*/ 813307 h 1826233"/>
                  <a:gd name="connsiteX7" fmla="*/ 730440 w 846625"/>
                  <a:gd name="connsiteY7" fmla="*/ 1802222 h 1826233"/>
                  <a:gd name="connsiteX8" fmla="*/ 419355 w 846625"/>
                  <a:gd name="connsiteY8" fmla="*/ 1813355 h 1826233"/>
                  <a:gd name="connsiteX9" fmla="*/ 25551 w 846625"/>
                  <a:gd name="connsiteY9" fmla="*/ 1776514 h 1826233"/>
                  <a:gd name="connsiteX10" fmla="*/ 30243 w 846625"/>
                  <a:gd name="connsiteY10" fmla="*/ 1330516 h 1826233"/>
                  <a:gd name="connsiteX11" fmla="*/ 166282 w 846625"/>
                  <a:gd name="connsiteY11" fmla="*/ 524273 h 1826233"/>
                  <a:gd name="connsiteX12" fmla="*/ 171432 w 846625"/>
                  <a:gd name="connsiteY12" fmla="*/ 521515 h 1826233"/>
                  <a:gd name="connsiteX13" fmla="*/ 415887 w 846625"/>
                  <a:gd name="connsiteY13" fmla="*/ 472223 h 1826233"/>
                  <a:gd name="connsiteX14" fmla="*/ 660342 w 846625"/>
                  <a:gd name="connsiteY14" fmla="*/ 521515 h 1826233"/>
                  <a:gd name="connsiteX15" fmla="*/ 415887 w 846625"/>
                  <a:gd name="connsiteY15" fmla="*/ 472222 h 1826233"/>
                  <a:gd name="connsiteX16" fmla="*/ 171432 w 846625"/>
                  <a:gd name="connsiteY16" fmla="*/ 521515 h 1826233"/>
                  <a:gd name="connsiteX17" fmla="*/ 166282 w 846625"/>
                  <a:gd name="connsiteY17" fmla="*/ 524273 h 1826233"/>
                  <a:gd name="connsiteX18" fmla="*/ 166282 w 846625"/>
                  <a:gd name="connsiteY18" fmla="*/ 413305 h 1826233"/>
                  <a:gd name="connsiteX19" fmla="*/ 153800 w 846625"/>
                  <a:gd name="connsiteY19" fmla="*/ 406177 h 1826233"/>
                  <a:gd name="connsiteX20" fmla="*/ 7038 w 846625"/>
                  <a:gd name="connsiteY20" fmla="*/ 28043 h 1826233"/>
                  <a:gd name="connsiteX21" fmla="*/ 41294 w 846625"/>
                  <a:gd name="connsiteY21" fmla="*/ 13556 h 182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46625" h="1826233">
                    <a:moveTo>
                      <a:pt x="76743" y="0"/>
                    </a:moveTo>
                    <a:lnTo>
                      <a:pt x="736471" y="0"/>
                    </a:lnTo>
                    <a:lnTo>
                      <a:pt x="754247" y="4881"/>
                    </a:lnTo>
                    <a:cubicBezTo>
                      <a:pt x="793309" y="16205"/>
                      <a:pt x="825635" y="26770"/>
                      <a:pt x="846625" y="34683"/>
                    </a:cubicBezTo>
                    <a:lnTo>
                      <a:pt x="677975" y="406177"/>
                    </a:lnTo>
                    <a:lnTo>
                      <a:pt x="665492" y="524273"/>
                    </a:lnTo>
                    <a:cubicBezTo>
                      <a:pt x="675414" y="620618"/>
                      <a:pt x="707281" y="716963"/>
                      <a:pt x="717202" y="813307"/>
                    </a:cubicBezTo>
                    <a:cubicBezTo>
                      <a:pt x="731709" y="1038264"/>
                      <a:pt x="847273" y="1861515"/>
                      <a:pt x="730440" y="1802222"/>
                    </a:cubicBezTo>
                    <a:cubicBezTo>
                      <a:pt x="676865" y="1845758"/>
                      <a:pt x="536837" y="1817639"/>
                      <a:pt x="419355" y="1813355"/>
                    </a:cubicBezTo>
                    <a:cubicBezTo>
                      <a:pt x="301874" y="1809070"/>
                      <a:pt x="136109" y="1805356"/>
                      <a:pt x="25551" y="1776514"/>
                    </a:cubicBezTo>
                    <a:cubicBezTo>
                      <a:pt x="-27019" y="1717297"/>
                      <a:pt x="15446" y="1467342"/>
                      <a:pt x="30243" y="1330516"/>
                    </a:cubicBezTo>
                    <a:cubicBezTo>
                      <a:pt x="30405" y="1106925"/>
                      <a:pt x="167812" y="656378"/>
                      <a:pt x="166282" y="524273"/>
                    </a:cubicBezTo>
                    <a:lnTo>
                      <a:pt x="171432" y="521515"/>
                    </a:lnTo>
                    <a:cubicBezTo>
                      <a:pt x="233994" y="491059"/>
                      <a:pt x="320421" y="472223"/>
                      <a:pt x="415887" y="472223"/>
                    </a:cubicBezTo>
                    <a:cubicBezTo>
                      <a:pt x="511353" y="472223"/>
                      <a:pt x="597781" y="491059"/>
                      <a:pt x="660342" y="521515"/>
                    </a:cubicBezTo>
                    <a:cubicBezTo>
                      <a:pt x="597781" y="491059"/>
                      <a:pt x="511353" y="472222"/>
                      <a:pt x="415887" y="472222"/>
                    </a:cubicBezTo>
                    <a:cubicBezTo>
                      <a:pt x="320421" y="472222"/>
                      <a:pt x="233994" y="491059"/>
                      <a:pt x="171432" y="521515"/>
                    </a:cubicBezTo>
                    <a:lnTo>
                      <a:pt x="166282" y="524273"/>
                    </a:lnTo>
                    <a:lnTo>
                      <a:pt x="166282" y="413305"/>
                    </a:lnTo>
                    <a:lnTo>
                      <a:pt x="153800" y="406177"/>
                    </a:lnTo>
                    <a:cubicBezTo>
                      <a:pt x="127260" y="341967"/>
                      <a:pt x="-24831" y="106811"/>
                      <a:pt x="7038" y="28043"/>
                    </a:cubicBezTo>
                    <a:cubicBezTo>
                      <a:pt x="17261" y="23454"/>
                      <a:pt x="28782" y="18579"/>
                      <a:pt x="41294" y="13556"/>
                    </a:cubicBezTo>
                    <a:close/>
                  </a:path>
                </a:pathLst>
              </a:custGeom>
            </p:spPr>
          </p:pic>
        </p:grpSp>
        <p:grpSp>
          <p:nvGrpSpPr>
            <p:cNvPr id="322" name="Csoportba foglalás 321"/>
            <p:cNvGrpSpPr/>
            <p:nvPr/>
          </p:nvGrpSpPr>
          <p:grpSpPr>
            <a:xfrm>
              <a:off x="4416420" y="1358495"/>
              <a:ext cx="1123324" cy="1286747"/>
              <a:chOff x="8855581" y="1074709"/>
              <a:chExt cx="2594944" cy="2972459"/>
            </a:xfrm>
          </p:grpSpPr>
          <p:grpSp>
            <p:nvGrpSpPr>
              <p:cNvPr id="375" name="Csoportba foglalás 374"/>
              <p:cNvGrpSpPr/>
              <p:nvPr/>
            </p:nvGrpSpPr>
            <p:grpSpPr>
              <a:xfrm>
                <a:off x="8855581" y="1074709"/>
                <a:ext cx="2559792" cy="2972459"/>
                <a:chOff x="3992805" y="1669535"/>
                <a:chExt cx="2559792" cy="2972459"/>
              </a:xfrm>
            </p:grpSpPr>
            <p:sp>
              <p:nvSpPr>
                <p:cNvPr id="380" name="Szabadkézi sokszög 379"/>
                <p:cNvSpPr/>
                <p:nvPr/>
              </p:nvSpPr>
              <p:spPr>
                <a:xfrm>
                  <a:off x="5074511" y="4164930"/>
                  <a:ext cx="411380" cy="477064"/>
                </a:xfrm>
                <a:custGeom>
                  <a:avLst/>
                  <a:gdLst>
                    <a:gd name="connsiteX0" fmla="*/ 645443 w 645443"/>
                    <a:gd name="connsiteY0" fmla="*/ 0 h 713575"/>
                    <a:gd name="connsiteX1" fmla="*/ 645443 w 645443"/>
                    <a:gd name="connsiteY1" fmla="*/ 646719 h 713575"/>
                    <a:gd name="connsiteX2" fmla="*/ 635215 w 645443"/>
                    <a:gd name="connsiteY2" fmla="*/ 651165 h 713575"/>
                    <a:gd name="connsiteX3" fmla="*/ 471068 w 645443"/>
                    <a:gd name="connsiteY3" fmla="*/ 693513 h 713575"/>
                    <a:gd name="connsiteX4" fmla="*/ 343126 w 645443"/>
                    <a:gd name="connsiteY4" fmla="*/ 704433 h 713575"/>
                    <a:gd name="connsiteX5" fmla="*/ 343126 w 645443"/>
                    <a:gd name="connsiteY5" fmla="*/ 713552 h 713575"/>
                    <a:gd name="connsiteX6" fmla="*/ 342849 w 645443"/>
                    <a:gd name="connsiteY6" fmla="*/ 713575 h 713575"/>
                    <a:gd name="connsiteX7" fmla="*/ 342849 w 645443"/>
                    <a:gd name="connsiteY7" fmla="*/ 713527 h 713575"/>
                    <a:gd name="connsiteX8" fmla="*/ 174376 w 645443"/>
                    <a:gd name="connsiteY8" fmla="*/ 699147 h 713575"/>
                    <a:gd name="connsiteX9" fmla="*/ 10228 w 645443"/>
                    <a:gd name="connsiteY9" fmla="*/ 656800 h 713575"/>
                    <a:gd name="connsiteX10" fmla="*/ 0 w 645443"/>
                    <a:gd name="connsiteY10" fmla="*/ 652354 h 713575"/>
                    <a:gd name="connsiteX11" fmla="*/ 0 w 645443"/>
                    <a:gd name="connsiteY11" fmla="*/ 5635 h 713575"/>
                    <a:gd name="connsiteX12" fmla="*/ 26324 w 645443"/>
                    <a:gd name="connsiteY12" fmla="*/ 14562 h 713575"/>
                    <a:gd name="connsiteX13" fmla="*/ 190971 w 645443"/>
                    <a:gd name="connsiteY13" fmla="*/ 47706 h 713575"/>
                    <a:gd name="connsiteX14" fmla="*/ 302314 w 645443"/>
                    <a:gd name="connsiteY14" fmla="*/ 55123 h 713575"/>
                    <a:gd name="connsiteX15" fmla="*/ 302314 w 645443"/>
                    <a:gd name="connsiteY15" fmla="*/ 52205 h 713575"/>
                    <a:gd name="connsiteX16" fmla="*/ 302323 w 645443"/>
                    <a:gd name="connsiteY16" fmla="*/ 52206 h 713575"/>
                    <a:gd name="connsiteX17" fmla="*/ 454472 w 645443"/>
                    <a:gd name="connsiteY17" fmla="*/ 42071 h 713575"/>
                    <a:gd name="connsiteX18" fmla="*/ 619119 w 645443"/>
                    <a:gd name="connsiteY18" fmla="*/ 8927 h 713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45443" h="713575">
                      <a:moveTo>
                        <a:pt x="645443" y="0"/>
                      </a:moveTo>
                      <a:lnTo>
                        <a:pt x="645443" y="646719"/>
                      </a:lnTo>
                      <a:lnTo>
                        <a:pt x="635215" y="651165"/>
                      </a:lnTo>
                      <a:cubicBezTo>
                        <a:pt x="581406" y="669778"/>
                        <a:pt x="526644" y="683972"/>
                        <a:pt x="471068" y="693513"/>
                      </a:cubicBezTo>
                      <a:lnTo>
                        <a:pt x="343126" y="704433"/>
                      </a:lnTo>
                      <a:lnTo>
                        <a:pt x="343126" y="713552"/>
                      </a:lnTo>
                      <a:lnTo>
                        <a:pt x="342849" y="713575"/>
                      </a:lnTo>
                      <a:lnTo>
                        <a:pt x="342849" y="713527"/>
                      </a:lnTo>
                      <a:lnTo>
                        <a:pt x="174376" y="699147"/>
                      </a:lnTo>
                      <a:cubicBezTo>
                        <a:pt x="118800" y="689607"/>
                        <a:pt x="64038" y="675413"/>
                        <a:pt x="10228" y="656800"/>
                      </a:cubicBezTo>
                      <a:lnTo>
                        <a:pt x="0" y="652354"/>
                      </a:lnTo>
                      <a:lnTo>
                        <a:pt x="0" y="5635"/>
                      </a:lnTo>
                      <a:lnTo>
                        <a:pt x="26324" y="14562"/>
                      </a:lnTo>
                      <a:cubicBezTo>
                        <a:pt x="80297" y="29131"/>
                        <a:pt x="135226" y="40239"/>
                        <a:pt x="190971" y="47706"/>
                      </a:cubicBezTo>
                      <a:lnTo>
                        <a:pt x="302314" y="55123"/>
                      </a:lnTo>
                      <a:lnTo>
                        <a:pt x="302314" y="52205"/>
                      </a:lnTo>
                      <a:lnTo>
                        <a:pt x="302323" y="52206"/>
                      </a:lnTo>
                      <a:lnTo>
                        <a:pt x="454472" y="42071"/>
                      </a:lnTo>
                      <a:cubicBezTo>
                        <a:pt x="510218" y="34604"/>
                        <a:pt x="565146" y="23496"/>
                        <a:pt x="619119" y="892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CD7D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1" name="Szabadkézi sokszög 380"/>
                <p:cNvSpPr/>
                <p:nvPr/>
              </p:nvSpPr>
              <p:spPr>
                <a:xfrm>
                  <a:off x="3992805" y="1669535"/>
                  <a:ext cx="2559792" cy="2439649"/>
                </a:xfrm>
                <a:custGeom>
                  <a:avLst/>
                  <a:gdLst>
                    <a:gd name="connsiteX0" fmla="*/ 785044 w 1638668"/>
                    <a:gd name="connsiteY0" fmla="*/ 0 h 1612462"/>
                    <a:gd name="connsiteX1" fmla="*/ 850973 w 1638668"/>
                    <a:gd name="connsiteY1" fmla="*/ 3088 h 1612462"/>
                    <a:gd name="connsiteX2" fmla="*/ 1461695 w 1638668"/>
                    <a:gd name="connsiteY2" fmla="*/ 432645 h 1612462"/>
                    <a:gd name="connsiteX3" fmla="*/ 1489325 w 1638668"/>
                    <a:gd name="connsiteY3" fmla="*/ 520962 h 1612462"/>
                    <a:gd name="connsiteX4" fmla="*/ 1527274 w 1638668"/>
                    <a:gd name="connsiteY4" fmla="*/ 567462 h 1612462"/>
                    <a:gd name="connsiteX5" fmla="*/ 1638668 w 1638668"/>
                    <a:gd name="connsiteY5" fmla="*/ 929074 h 1612462"/>
                    <a:gd name="connsiteX6" fmla="*/ 976809 w 1638668"/>
                    <a:gd name="connsiteY6" fmla="*/ 1609374 h 1612462"/>
                    <a:gd name="connsiteX7" fmla="*/ 910880 w 1638668"/>
                    <a:gd name="connsiteY7" fmla="*/ 1612462 h 1612462"/>
                    <a:gd name="connsiteX8" fmla="*/ 910880 w 1638668"/>
                    <a:gd name="connsiteY8" fmla="*/ 1352713 h 1612462"/>
                    <a:gd name="connsiteX9" fmla="*/ 850973 w 1638668"/>
                    <a:gd name="connsiteY9" fmla="*/ 1363688 h 1612462"/>
                    <a:gd name="connsiteX10" fmla="*/ 817792 w 1638668"/>
                    <a:gd name="connsiteY10" fmla="*/ 1365242 h 1612462"/>
                    <a:gd name="connsiteX11" fmla="*/ 817792 w 1638668"/>
                    <a:gd name="connsiteY11" fmla="*/ 1367694 h 1612462"/>
                    <a:gd name="connsiteX12" fmla="*/ 808582 w 1638668"/>
                    <a:gd name="connsiteY12" fmla="*/ 1368136 h 1612462"/>
                    <a:gd name="connsiteX13" fmla="*/ 791327 w 1638668"/>
                    <a:gd name="connsiteY13" fmla="*/ 1366482 h 1612462"/>
                    <a:gd name="connsiteX14" fmla="*/ 785044 w 1638668"/>
                    <a:gd name="connsiteY14" fmla="*/ 1366776 h 1612462"/>
                    <a:gd name="connsiteX15" fmla="*/ 785044 w 1638668"/>
                    <a:gd name="connsiteY15" fmla="*/ 1365879 h 1612462"/>
                    <a:gd name="connsiteX16" fmla="*/ 727788 w 1638668"/>
                    <a:gd name="connsiteY16" fmla="*/ 1360390 h 1612462"/>
                    <a:gd name="connsiteX17" fmla="*/ 727788 w 1638668"/>
                    <a:gd name="connsiteY17" fmla="*/ 1612018 h 1612462"/>
                    <a:gd name="connsiteX18" fmla="*/ 718578 w 1638668"/>
                    <a:gd name="connsiteY18" fmla="*/ 1612460 h 1612462"/>
                    <a:gd name="connsiteX19" fmla="*/ 0 w 1638668"/>
                    <a:gd name="connsiteY19" fmla="*/ 929073 h 1612462"/>
                    <a:gd name="connsiteX20" fmla="*/ 56470 w 1638668"/>
                    <a:gd name="connsiteY20" fmla="*/ 663068 h 1612462"/>
                    <a:gd name="connsiteX21" fmla="*/ 98916 w 1638668"/>
                    <a:gd name="connsiteY21" fmla="*/ 588697 h 1612462"/>
                    <a:gd name="connsiteX22" fmla="*/ 101228 w 1638668"/>
                    <a:gd name="connsiteY22" fmla="*/ 563778 h 1612462"/>
                    <a:gd name="connsiteX23" fmla="*/ 663763 w 1638668"/>
                    <a:gd name="connsiteY23" fmla="*/ 15246 h 1612462"/>
                    <a:gd name="connsiteX24" fmla="*/ 785044 w 1638668"/>
                    <a:gd name="connsiteY24" fmla="*/ 3619 h 1612462"/>
                    <a:gd name="connsiteX0" fmla="*/ 785044 w 1638668"/>
                    <a:gd name="connsiteY0" fmla="*/ 531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24" fmla="*/ 785044 w 1638668"/>
                    <a:gd name="connsiteY24" fmla="*/ 531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  <a:gd name="connsiteX0" fmla="*/ 663763 w 1638668"/>
                    <a:gd name="connsiteY0" fmla="*/ 12158 h 1609374"/>
                    <a:gd name="connsiteX1" fmla="*/ 850973 w 1638668"/>
                    <a:gd name="connsiteY1" fmla="*/ 0 h 1609374"/>
                    <a:gd name="connsiteX2" fmla="*/ 1461695 w 1638668"/>
                    <a:gd name="connsiteY2" fmla="*/ 429557 h 1609374"/>
                    <a:gd name="connsiteX3" fmla="*/ 1489325 w 1638668"/>
                    <a:gd name="connsiteY3" fmla="*/ 517874 h 1609374"/>
                    <a:gd name="connsiteX4" fmla="*/ 1527274 w 1638668"/>
                    <a:gd name="connsiteY4" fmla="*/ 564374 h 1609374"/>
                    <a:gd name="connsiteX5" fmla="*/ 1638668 w 1638668"/>
                    <a:gd name="connsiteY5" fmla="*/ 925986 h 1609374"/>
                    <a:gd name="connsiteX6" fmla="*/ 976809 w 1638668"/>
                    <a:gd name="connsiteY6" fmla="*/ 1606286 h 1609374"/>
                    <a:gd name="connsiteX7" fmla="*/ 910880 w 1638668"/>
                    <a:gd name="connsiteY7" fmla="*/ 1609374 h 1609374"/>
                    <a:gd name="connsiteX8" fmla="*/ 910880 w 1638668"/>
                    <a:gd name="connsiteY8" fmla="*/ 1349625 h 1609374"/>
                    <a:gd name="connsiteX9" fmla="*/ 850973 w 1638668"/>
                    <a:gd name="connsiteY9" fmla="*/ 1360600 h 1609374"/>
                    <a:gd name="connsiteX10" fmla="*/ 817792 w 1638668"/>
                    <a:gd name="connsiteY10" fmla="*/ 1362154 h 1609374"/>
                    <a:gd name="connsiteX11" fmla="*/ 817792 w 1638668"/>
                    <a:gd name="connsiteY11" fmla="*/ 1364606 h 1609374"/>
                    <a:gd name="connsiteX12" fmla="*/ 808582 w 1638668"/>
                    <a:gd name="connsiteY12" fmla="*/ 1365048 h 1609374"/>
                    <a:gd name="connsiteX13" fmla="*/ 791327 w 1638668"/>
                    <a:gd name="connsiteY13" fmla="*/ 1363394 h 1609374"/>
                    <a:gd name="connsiteX14" fmla="*/ 785044 w 1638668"/>
                    <a:gd name="connsiteY14" fmla="*/ 1363688 h 1609374"/>
                    <a:gd name="connsiteX15" fmla="*/ 785044 w 1638668"/>
                    <a:gd name="connsiteY15" fmla="*/ 1362791 h 1609374"/>
                    <a:gd name="connsiteX16" fmla="*/ 727788 w 1638668"/>
                    <a:gd name="connsiteY16" fmla="*/ 1357302 h 1609374"/>
                    <a:gd name="connsiteX17" fmla="*/ 727788 w 1638668"/>
                    <a:gd name="connsiteY17" fmla="*/ 1608930 h 1609374"/>
                    <a:gd name="connsiteX18" fmla="*/ 718578 w 1638668"/>
                    <a:gd name="connsiteY18" fmla="*/ 1609372 h 1609374"/>
                    <a:gd name="connsiteX19" fmla="*/ 0 w 1638668"/>
                    <a:gd name="connsiteY19" fmla="*/ 925985 h 1609374"/>
                    <a:gd name="connsiteX20" fmla="*/ 56470 w 1638668"/>
                    <a:gd name="connsiteY20" fmla="*/ 659980 h 1609374"/>
                    <a:gd name="connsiteX21" fmla="*/ 98916 w 1638668"/>
                    <a:gd name="connsiteY21" fmla="*/ 585609 h 1609374"/>
                    <a:gd name="connsiteX22" fmla="*/ 101228 w 1638668"/>
                    <a:gd name="connsiteY22" fmla="*/ 560690 h 1609374"/>
                    <a:gd name="connsiteX23" fmla="*/ 663763 w 1638668"/>
                    <a:gd name="connsiteY23" fmla="*/ 12158 h 160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38668" h="1609374">
                      <a:moveTo>
                        <a:pt x="663763" y="12158"/>
                      </a:moveTo>
                      <a:cubicBezTo>
                        <a:pt x="734833" y="-4896"/>
                        <a:pt x="788570" y="4053"/>
                        <a:pt x="850973" y="0"/>
                      </a:cubicBezTo>
                      <a:cubicBezTo>
                        <a:pt x="1129791" y="26264"/>
                        <a:pt x="1362678" y="196640"/>
                        <a:pt x="1461695" y="429557"/>
                      </a:cubicBezTo>
                      <a:lnTo>
                        <a:pt x="1489325" y="517874"/>
                      </a:lnTo>
                      <a:lnTo>
                        <a:pt x="1527274" y="564374"/>
                      </a:lnTo>
                      <a:cubicBezTo>
                        <a:pt x="1597873" y="669276"/>
                        <a:pt x="1638668" y="793212"/>
                        <a:pt x="1638668" y="925986"/>
                      </a:cubicBezTo>
                      <a:cubicBezTo>
                        <a:pt x="1638668" y="1280051"/>
                        <a:pt x="1348566" y="1571267"/>
                        <a:pt x="976809" y="1606286"/>
                      </a:cubicBezTo>
                      <a:lnTo>
                        <a:pt x="910880" y="1609374"/>
                      </a:lnTo>
                      <a:lnTo>
                        <a:pt x="910880" y="1349625"/>
                      </a:lnTo>
                      <a:lnTo>
                        <a:pt x="850973" y="1360600"/>
                      </a:lnTo>
                      <a:lnTo>
                        <a:pt x="817792" y="1362154"/>
                      </a:lnTo>
                      <a:lnTo>
                        <a:pt x="817792" y="1364606"/>
                      </a:lnTo>
                      <a:lnTo>
                        <a:pt x="808582" y="1365048"/>
                      </a:lnTo>
                      <a:lnTo>
                        <a:pt x="791327" y="1363394"/>
                      </a:lnTo>
                      <a:lnTo>
                        <a:pt x="785044" y="1363688"/>
                      </a:lnTo>
                      <a:lnTo>
                        <a:pt x="785044" y="1362791"/>
                      </a:lnTo>
                      <a:lnTo>
                        <a:pt x="727788" y="1357302"/>
                      </a:lnTo>
                      <a:lnTo>
                        <a:pt x="727788" y="1608930"/>
                      </a:lnTo>
                      <a:lnTo>
                        <a:pt x="718578" y="1609372"/>
                      </a:lnTo>
                      <a:cubicBezTo>
                        <a:pt x="321718" y="1609372"/>
                        <a:pt x="0" y="1303409"/>
                        <a:pt x="0" y="925985"/>
                      </a:cubicBezTo>
                      <a:cubicBezTo>
                        <a:pt x="0" y="831629"/>
                        <a:pt x="20108" y="741739"/>
                        <a:pt x="56470" y="659980"/>
                      </a:cubicBezTo>
                      <a:lnTo>
                        <a:pt x="98916" y="585609"/>
                      </a:lnTo>
                      <a:lnTo>
                        <a:pt x="101228" y="560690"/>
                      </a:lnTo>
                      <a:cubicBezTo>
                        <a:pt x="152851" y="285841"/>
                        <a:pt x="377250" y="67916"/>
                        <a:pt x="663763" y="12158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2" name="Ellipszis 381"/>
                <p:cNvSpPr/>
                <p:nvPr/>
              </p:nvSpPr>
              <p:spPr>
                <a:xfrm>
                  <a:off x="5938710" y="3280050"/>
                  <a:ext cx="257133" cy="232523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3" name="Szabadkézi sokszög 382"/>
                <p:cNvSpPr/>
                <p:nvPr/>
              </p:nvSpPr>
              <p:spPr>
                <a:xfrm flipH="1">
                  <a:off x="5256068" y="2992650"/>
                  <a:ext cx="7725" cy="969506"/>
                </a:xfrm>
                <a:custGeom>
                  <a:avLst/>
                  <a:gdLst>
                    <a:gd name="connsiteX0" fmla="*/ 15567 w 15567"/>
                    <a:gd name="connsiteY0" fmla="*/ 0 h 1989582"/>
                    <a:gd name="connsiteX1" fmla="*/ 0 w 15567"/>
                    <a:gd name="connsiteY1" fmla="*/ 0 h 1989582"/>
                    <a:gd name="connsiteX2" fmla="*/ 0 w 15567"/>
                    <a:gd name="connsiteY2" fmla="*/ 1989582 h 1989582"/>
                    <a:gd name="connsiteX3" fmla="*/ 15567 w 15567"/>
                    <a:gd name="connsiteY3" fmla="*/ 1989582 h 1989582"/>
                    <a:gd name="connsiteX4" fmla="*/ 15567 w 15567"/>
                    <a:gd name="connsiteY4" fmla="*/ 0 h 198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7" h="1989582">
                      <a:moveTo>
                        <a:pt x="15567" y="0"/>
                      </a:moveTo>
                      <a:lnTo>
                        <a:pt x="0" y="0"/>
                      </a:lnTo>
                      <a:lnTo>
                        <a:pt x="0" y="1989582"/>
                      </a:lnTo>
                      <a:lnTo>
                        <a:pt x="15567" y="1989582"/>
                      </a:lnTo>
                      <a:lnTo>
                        <a:pt x="15567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4" name="Szabadkézi sokszög 383"/>
                <p:cNvSpPr/>
                <p:nvPr/>
              </p:nvSpPr>
              <p:spPr>
                <a:xfrm flipH="1">
                  <a:off x="4569119" y="3534780"/>
                  <a:ext cx="52051" cy="4779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5" name="Ellipszis 384"/>
                <p:cNvSpPr/>
                <p:nvPr/>
              </p:nvSpPr>
              <p:spPr>
                <a:xfrm>
                  <a:off x="4346078" y="3347361"/>
                  <a:ext cx="250729" cy="232523"/>
                </a:xfrm>
                <a:prstGeom prst="ellipse">
                  <a:avLst/>
                </a:pr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6" name="Szabadkézi sokszög 385"/>
                <p:cNvSpPr/>
                <p:nvPr/>
              </p:nvSpPr>
              <p:spPr>
                <a:xfrm flipH="1">
                  <a:off x="4621169" y="3539559"/>
                  <a:ext cx="15305" cy="3462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7" name="Szabadkézi sokszög 386"/>
                <p:cNvSpPr/>
                <p:nvPr/>
              </p:nvSpPr>
              <p:spPr>
                <a:xfrm flipH="1">
                  <a:off x="4292566" y="2511251"/>
                  <a:ext cx="1903277" cy="1689872"/>
                </a:xfrm>
                <a:custGeom>
                  <a:avLst/>
                  <a:gdLst>
                    <a:gd name="connsiteX0" fmla="*/ 1480203 w 2986185"/>
                    <a:gd name="connsiteY0" fmla="*/ 0 h 2558288"/>
                    <a:gd name="connsiteX1" fmla="*/ 1480172 w 2986185"/>
                    <a:gd name="connsiteY1" fmla="*/ 6206 h 2558288"/>
                    <a:gd name="connsiteX2" fmla="*/ 1435734 w 2986185"/>
                    <a:gd name="connsiteY2" fmla="*/ 8843 h 2558288"/>
                    <a:gd name="connsiteX3" fmla="*/ 0 w 2986185"/>
                    <a:gd name="connsiteY3" fmla="*/ 505395 h 2558288"/>
                    <a:gd name="connsiteX4" fmla="*/ 1518376 w 2986185"/>
                    <a:gd name="connsiteY4" fmla="*/ 2558288 h 2558288"/>
                    <a:gd name="connsiteX5" fmla="*/ 1518468 w 2986185"/>
                    <a:gd name="connsiteY5" fmla="*/ 2539379 h 2558288"/>
                    <a:gd name="connsiteX6" fmla="*/ 1623055 w 2986185"/>
                    <a:gd name="connsiteY6" fmla="*/ 2532238 h 2558288"/>
                    <a:gd name="connsiteX7" fmla="*/ 2986185 w 2986185"/>
                    <a:gd name="connsiteY7" fmla="*/ 489945 h 2558288"/>
                    <a:gd name="connsiteX8" fmla="*/ 1480203 w 2986185"/>
                    <a:gd name="connsiteY8" fmla="*/ 0 h 2558288"/>
                    <a:gd name="connsiteX0" fmla="*/ 1480203 w 2986185"/>
                    <a:gd name="connsiteY0" fmla="*/ 0 h 2801492"/>
                    <a:gd name="connsiteX1" fmla="*/ 1480172 w 2986185"/>
                    <a:gd name="connsiteY1" fmla="*/ 6206 h 2801492"/>
                    <a:gd name="connsiteX2" fmla="*/ 1435734 w 2986185"/>
                    <a:gd name="connsiteY2" fmla="*/ 8843 h 2801492"/>
                    <a:gd name="connsiteX3" fmla="*/ 0 w 2986185"/>
                    <a:gd name="connsiteY3" fmla="*/ 505395 h 2801492"/>
                    <a:gd name="connsiteX4" fmla="*/ 1518376 w 2986185"/>
                    <a:gd name="connsiteY4" fmla="*/ 2558288 h 2801492"/>
                    <a:gd name="connsiteX5" fmla="*/ 1623055 w 2986185"/>
                    <a:gd name="connsiteY5" fmla="*/ 2532238 h 2801492"/>
                    <a:gd name="connsiteX6" fmla="*/ 2986185 w 2986185"/>
                    <a:gd name="connsiteY6" fmla="*/ 489945 h 2801492"/>
                    <a:gd name="connsiteX7" fmla="*/ 1480203 w 2986185"/>
                    <a:gd name="connsiteY7" fmla="*/ 0 h 2801492"/>
                    <a:gd name="connsiteX0" fmla="*/ 1480203 w 2986185"/>
                    <a:gd name="connsiteY0" fmla="*/ 0 h 2704694"/>
                    <a:gd name="connsiteX1" fmla="*/ 1480172 w 2986185"/>
                    <a:gd name="connsiteY1" fmla="*/ 6206 h 2704694"/>
                    <a:gd name="connsiteX2" fmla="*/ 1435734 w 2986185"/>
                    <a:gd name="connsiteY2" fmla="*/ 8843 h 2704694"/>
                    <a:gd name="connsiteX3" fmla="*/ 0 w 2986185"/>
                    <a:gd name="connsiteY3" fmla="*/ 505395 h 2704694"/>
                    <a:gd name="connsiteX4" fmla="*/ 1518376 w 2986185"/>
                    <a:gd name="connsiteY4" fmla="*/ 2558288 h 2704694"/>
                    <a:gd name="connsiteX5" fmla="*/ 1623055 w 2986185"/>
                    <a:gd name="connsiteY5" fmla="*/ 2532238 h 2704694"/>
                    <a:gd name="connsiteX6" fmla="*/ 2986185 w 2986185"/>
                    <a:gd name="connsiteY6" fmla="*/ 489945 h 2704694"/>
                    <a:gd name="connsiteX7" fmla="*/ 1480203 w 2986185"/>
                    <a:gd name="connsiteY7" fmla="*/ 0 h 2704694"/>
                    <a:gd name="connsiteX0" fmla="*/ 1480203 w 2986185"/>
                    <a:gd name="connsiteY0" fmla="*/ 0 h 2575953"/>
                    <a:gd name="connsiteX1" fmla="*/ 1480172 w 2986185"/>
                    <a:gd name="connsiteY1" fmla="*/ 6206 h 2575953"/>
                    <a:gd name="connsiteX2" fmla="*/ 1435734 w 2986185"/>
                    <a:gd name="connsiteY2" fmla="*/ 8843 h 2575953"/>
                    <a:gd name="connsiteX3" fmla="*/ 0 w 2986185"/>
                    <a:gd name="connsiteY3" fmla="*/ 505395 h 2575953"/>
                    <a:gd name="connsiteX4" fmla="*/ 1518376 w 2986185"/>
                    <a:gd name="connsiteY4" fmla="*/ 2558288 h 2575953"/>
                    <a:gd name="connsiteX5" fmla="*/ 1623055 w 2986185"/>
                    <a:gd name="connsiteY5" fmla="*/ 2532238 h 2575953"/>
                    <a:gd name="connsiteX6" fmla="*/ 2986185 w 2986185"/>
                    <a:gd name="connsiteY6" fmla="*/ 489945 h 2575953"/>
                    <a:gd name="connsiteX7" fmla="*/ 1480203 w 2986185"/>
                    <a:gd name="connsiteY7" fmla="*/ 0 h 2575953"/>
                    <a:gd name="connsiteX0" fmla="*/ 1480203 w 2986185"/>
                    <a:gd name="connsiteY0" fmla="*/ 0 h 2563826"/>
                    <a:gd name="connsiteX1" fmla="*/ 1480172 w 2986185"/>
                    <a:gd name="connsiteY1" fmla="*/ 6206 h 2563826"/>
                    <a:gd name="connsiteX2" fmla="*/ 1435734 w 2986185"/>
                    <a:gd name="connsiteY2" fmla="*/ 8843 h 2563826"/>
                    <a:gd name="connsiteX3" fmla="*/ 0 w 2986185"/>
                    <a:gd name="connsiteY3" fmla="*/ 505395 h 2563826"/>
                    <a:gd name="connsiteX4" fmla="*/ 1421856 w 2986185"/>
                    <a:gd name="connsiteY4" fmla="*/ 2543048 h 2563826"/>
                    <a:gd name="connsiteX5" fmla="*/ 1623055 w 2986185"/>
                    <a:gd name="connsiteY5" fmla="*/ 2532238 h 2563826"/>
                    <a:gd name="connsiteX6" fmla="*/ 2986185 w 2986185"/>
                    <a:gd name="connsiteY6" fmla="*/ 489945 h 2563826"/>
                    <a:gd name="connsiteX7" fmla="*/ 1480203 w 2986185"/>
                    <a:gd name="connsiteY7" fmla="*/ 0 h 2563826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6885"/>
                    <a:gd name="connsiteX1" fmla="*/ 1480172 w 2986185"/>
                    <a:gd name="connsiteY1" fmla="*/ 6206 h 2536885"/>
                    <a:gd name="connsiteX2" fmla="*/ 1435734 w 2986185"/>
                    <a:gd name="connsiteY2" fmla="*/ 8843 h 2536885"/>
                    <a:gd name="connsiteX3" fmla="*/ 0 w 2986185"/>
                    <a:gd name="connsiteY3" fmla="*/ 505395 h 2536885"/>
                    <a:gd name="connsiteX4" fmla="*/ 1203416 w 2986185"/>
                    <a:gd name="connsiteY4" fmla="*/ 2492248 h 2536885"/>
                    <a:gd name="connsiteX5" fmla="*/ 1623055 w 2986185"/>
                    <a:gd name="connsiteY5" fmla="*/ 2532238 h 2536885"/>
                    <a:gd name="connsiteX6" fmla="*/ 2986185 w 2986185"/>
                    <a:gd name="connsiteY6" fmla="*/ 489945 h 2536885"/>
                    <a:gd name="connsiteX7" fmla="*/ 1480203 w 2986185"/>
                    <a:gd name="connsiteY7" fmla="*/ 0 h 2536885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39138"/>
                    <a:gd name="connsiteX1" fmla="*/ 1480172 w 2986185"/>
                    <a:gd name="connsiteY1" fmla="*/ 6206 h 2539138"/>
                    <a:gd name="connsiteX2" fmla="*/ 1435734 w 2986185"/>
                    <a:gd name="connsiteY2" fmla="*/ 8843 h 2539138"/>
                    <a:gd name="connsiteX3" fmla="*/ 0 w 2986185"/>
                    <a:gd name="connsiteY3" fmla="*/ 505395 h 2539138"/>
                    <a:gd name="connsiteX4" fmla="*/ 1203416 w 2986185"/>
                    <a:gd name="connsiteY4" fmla="*/ 2492248 h 2539138"/>
                    <a:gd name="connsiteX5" fmla="*/ 1623055 w 2986185"/>
                    <a:gd name="connsiteY5" fmla="*/ 2532238 h 2539138"/>
                    <a:gd name="connsiteX6" fmla="*/ 2986185 w 2986185"/>
                    <a:gd name="connsiteY6" fmla="*/ 489945 h 2539138"/>
                    <a:gd name="connsiteX7" fmla="*/ 1480203 w 2986185"/>
                    <a:gd name="connsiteY7" fmla="*/ 0 h 2539138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  <a:gd name="connsiteX0" fmla="*/ 1480203 w 2986185"/>
                    <a:gd name="connsiteY0" fmla="*/ 0 h 2527650"/>
                    <a:gd name="connsiteX1" fmla="*/ 1480172 w 2986185"/>
                    <a:gd name="connsiteY1" fmla="*/ 6206 h 2527650"/>
                    <a:gd name="connsiteX2" fmla="*/ 1435734 w 2986185"/>
                    <a:gd name="connsiteY2" fmla="*/ 8843 h 2527650"/>
                    <a:gd name="connsiteX3" fmla="*/ 0 w 2986185"/>
                    <a:gd name="connsiteY3" fmla="*/ 505395 h 2527650"/>
                    <a:gd name="connsiteX4" fmla="*/ 1203416 w 2986185"/>
                    <a:gd name="connsiteY4" fmla="*/ 2492248 h 2527650"/>
                    <a:gd name="connsiteX5" fmla="*/ 1617975 w 2986185"/>
                    <a:gd name="connsiteY5" fmla="*/ 2511918 h 2527650"/>
                    <a:gd name="connsiteX6" fmla="*/ 2986185 w 2986185"/>
                    <a:gd name="connsiteY6" fmla="*/ 489945 h 2527650"/>
                    <a:gd name="connsiteX7" fmla="*/ 1480203 w 2986185"/>
                    <a:gd name="connsiteY7" fmla="*/ 0 h 252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6185" h="2527650">
                      <a:moveTo>
                        <a:pt x="1480203" y="0"/>
                      </a:moveTo>
                      <a:cubicBezTo>
                        <a:pt x="1480193" y="2069"/>
                        <a:pt x="1480182" y="4137"/>
                        <a:pt x="1480172" y="6206"/>
                      </a:cubicBezTo>
                      <a:lnTo>
                        <a:pt x="1435734" y="8843"/>
                      </a:lnTo>
                      <a:cubicBezTo>
                        <a:pt x="959879" y="64015"/>
                        <a:pt x="474493" y="505395"/>
                        <a:pt x="0" y="505395"/>
                      </a:cubicBezTo>
                      <a:cubicBezTo>
                        <a:pt x="0" y="1639176"/>
                        <a:pt x="629000" y="2446528"/>
                        <a:pt x="1203416" y="2492248"/>
                      </a:cubicBezTo>
                      <a:cubicBezTo>
                        <a:pt x="1473925" y="2550655"/>
                        <a:pt x="1535900" y="2521362"/>
                        <a:pt x="1617975" y="2511918"/>
                      </a:cubicBezTo>
                      <a:cubicBezTo>
                        <a:pt x="2210905" y="2513470"/>
                        <a:pt x="2986185" y="1552864"/>
                        <a:pt x="2986185" y="489945"/>
                      </a:cubicBezTo>
                      <a:cubicBezTo>
                        <a:pt x="2480060" y="489945"/>
                        <a:pt x="1986328" y="0"/>
                        <a:pt x="14802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CD7D"/>
                    </a:gs>
                    <a:gs pos="97000">
                      <a:srgbClr val="FFE1AF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8" name="Szabadkézi sokszög 387"/>
                <p:cNvSpPr/>
                <p:nvPr/>
              </p:nvSpPr>
              <p:spPr>
                <a:xfrm flipH="1">
                  <a:off x="4636473" y="3543022"/>
                  <a:ext cx="32878" cy="9429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9" name="Szabadkézi sokszög 388"/>
                <p:cNvSpPr/>
                <p:nvPr/>
              </p:nvSpPr>
              <p:spPr>
                <a:xfrm flipH="1">
                  <a:off x="4669352" y="3552451"/>
                  <a:ext cx="15358" cy="6076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0" name="Szabadkézi sokszög 389"/>
                <p:cNvSpPr/>
                <p:nvPr/>
              </p:nvSpPr>
              <p:spPr>
                <a:xfrm flipH="1">
                  <a:off x="4684708" y="3558527"/>
                  <a:ext cx="28412" cy="14717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1" name="Szabadkézi sokszög 390"/>
                <p:cNvSpPr/>
                <p:nvPr/>
              </p:nvSpPr>
              <p:spPr>
                <a:xfrm flipH="1">
                  <a:off x="4713119" y="3573242"/>
                  <a:ext cx="11936" cy="7180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2" name="Szabadkézi sokszög 391"/>
                <p:cNvSpPr/>
                <p:nvPr/>
              </p:nvSpPr>
              <p:spPr>
                <a:xfrm flipH="1">
                  <a:off x="4725057" y="3580421"/>
                  <a:ext cx="32588" cy="27427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3" name="Ellipszis 392"/>
                <p:cNvSpPr/>
                <p:nvPr/>
              </p:nvSpPr>
              <p:spPr>
                <a:xfrm>
                  <a:off x="4554610" y="3495222"/>
                  <a:ext cx="250729" cy="232523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4" name="Szabadkézi sokszög 393"/>
                <p:cNvSpPr/>
                <p:nvPr/>
              </p:nvSpPr>
              <p:spPr>
                <a:xfrm rot="1093558" flipH="1">
                  <a:off x="5527340" y="3039316"/>
                  <a:ext cx="480080" cy="85965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5" name="Ellipszis 394"/>
                <p:cNvSpPr/>
                <p:nvPr/>
              </p:nvSpPr>
              <p:spPr>
                <a:xfrm>
                  <a:off x="5498061" y="3545432"/>
                  <a:ext cx="17867" cy="17543"/>
                </a:xfrm>
                <a:prstGeom prst="ellipse">
                  <a:avLst/>
                </a:prstGeom>
                <a:solidFill>
                  <a:srgbClr val="F27D2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6" name="Szabadkézi sokszög 395"/>
                <p:cNvSpPr/>
                <p:nvPr/>
              </p:nvSpPr>
              <p:spPr>
                <a:xfrm rot="20755475">
                  <a:off x="4449951" y="3033877"/>
                  <a:ext cx="480080" cy="96184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7" name="Ellipszis 396"/>
                <p:cNvSpPr/>
                <p:nvPr/>
              </p:nvSpPr>
              <p:spPr>
                <a:xfrm>
                  <a:off x="5730494" y="3468256"/>
                  <a:ext cx="250729" cy="232523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8" name="Szabadkézi sokszög 397"/>
                <p:cNvSpPr/>
                <p:nvPr/>
              </p:nvSpPr>
              <p:spPr>
                <a:xfrm>
                  <a:off x="5216562" y="3370677"/>
                  <a:ext cx="105282" cy="374468"/>
                </a:xfrm>
                <a:custGeom>
                  <a:avLst/>
                  <a:gdLst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99051 w 330165"/>
                    <a:gd name="connsiteY22" fmla="*/ 1 h 868911"/>
                    <a:gd name="connsiteX23" fmla="*/ 162806 w 330165"/>
                    <a:gd name="connsiteY23" fmla="*/ 1 h 868911"/>
                    <a:gd name="connsiteX0" fmla="*/ 162806 w 330165"/>
                    <a:gd name="connsiteY0" fmla="*/ 0 h 868911"/>
                    <a:gd name="connsiteX1" fmla="*/ 231114 w 330165"/>
                    <a:gd name="connsiteY1" fmla="*/ 0 h 868911"/>
                    <a:gd name="connsiteX2" fmla="*/ 284392 w 330165"/>
                    <a:gd name="connsiteY2" fmla="*/ 677725 h 868911"/>
                    <a:gd name="connsiteX3" fmla="*/ 284392 w 330165"/>
                    <a:gd name="connsiteY3" fmla="*/ 677726 h 868911"/>
                    <a:gd name="connsiteX4" fmla="*/ 290152 w 330165"/>
                    <a:gd name="connsiteY4" fmla="*/ 681544 h 868911"/>
                    <a:gd name="connsiteX5" fmla="*/ 330165 w 330165"/>
                    <a:gd name="connsiteY5" fmla="*/ 759154 h 868911"/>
                    <a:gd name="connsiteX6" fmla="*/ 306834 w 330165"/>
                    <a:gd name="connsiteY6" fmla="*/ 820520 h 868911"/>
                    <a:gd name="connsiteX7" fmla="*/ 296414 w 330165"/>
                    <a:gd name="connsiteY7" fmla="*/ 830666 h 868911"/>
                    <a:gd name="connsiteX8" fmla="*/ 296414 w 330165"/>
                    <a:gd name="connsiteY8" fmla="*/ 830665 h 868911"/>
                    <a:gd name="connsiteX9" fmla="*/ 290152 w 330165"/>
                    <a:gd name="connsiteY9" fmla="*/ 836763 h 868911"/>
                    <a:gd name="connsiteX10" fmla="*/ 193551 w 330165"/>
                    <a:gd name="connsiteY10" fmla="*/ 868910 h 868911"/>
                    <a:gd name="connsiteX11" fmla="*/ 167359 w 330165"/>
                    <a:gd name="connsiteY11" fmla="*/ 868910 h 868911"/>
                    <a:gd name="connsiteX12" fmla="*/ 167359 w 330165"/>
                    <a:gd name="connsiteY12" fmla="*/ 868911 h 868911"/>
                    <a:gd name="connsiteX13" fmla="*/ 136614 w 330165"/>
                    <a:gd name="connsiteY13" fmla="*/ 868911 h 868911"/>
                    <a:gd name="connsiteX14" fmla="*/ 40013 w 330165"/>
                    <a:gd name="connsiteY14" fmla="*/ 836764 h 868911"/>
                    <a:gd name="connsiteX15" fmla="*/ 33751 w 330165"/>
                    <a:gd name="connsiteY15" fmla="*/ 830666 h 868911"/>
                    <a:gd name="connsiteX16" fmla="*/ 33751 w 330165"/>
                    <a:gd name="connsiteY16" fmla="*/ 830667 h 868911"/>
                    <a:gd name="connsiteX17" fmla="*/ 23331 w 330165"/>
                    <a:gd name="connsiteY17" fmla="*/ 820521 h 868911"/>
                    <a:gd name="connsiteX18" fmla="*/ 0 w 330165"/>
                    <a:gd name="connsiteY18" fmla="*/ 759155 h 868911"/>
                    <a:gd name="connsiteX19" fmla="*/ 40013 w 330165"/>
                    <a:gd name="connsiteY19" fmla="*/ 681545 h 868911"/>
                    <a:gd name="connsiteX20" fmla="*/ 45773 w 330165"/>
                    <a:gd name="connsiteY20" fmla="*/ 677727 h 868911"/>
                    <a:gd name="connsiteX21" fmla="*/ 45773 w 330165"/>
                    <a:gd name="connsiteY21" fmla="*/ 677726 h 868911"/>
                    <a:gd name="connsiteX22" fmla="*/ 162806 w 330165"/>
                    <a:gd name="connsiteY22" fmla="*/ 1 h 868911"/>
                    <a:gd name="connsiteX23" fmla="*/ 162806 w 330165"/>
                    <a:gd name="connsiteY23" fmla="*/ 0 h 868911"/>
                    <a:gd name="connsiteX0" fmla="*/ 162806 w 330165"/>
                    <a:gd name="connsiteY0" fmla="*/ 4916 h 873827"/>
                    <a:gd name="connsiteX1" fmla="*/ 201618 w 330165"/>
                    <a:gd name="connsiteY1" fmla="*/ 0 h 873827"/>
                    <a:gd name="connsiteX2" fmla="*/ 284392 w 330165"/>
                    <a:gd name="connsiteY2" fmla="*/ 682641 h 873827"/>
                    <a:gd name="connsiteX3" fmla="*/ 284392 w 330165"/>
                    <a:gd name="connsiteY3" fmla="*/ 682642 h 873827"/>
                    <a:gd name="connsiteX4" fmla="*/ 290152 w 330165"/>
                    <a:gd name="connsiteY4" fmla="*/ 686460 h 873827"/>
                    <a:gd name="connsiteX5" fmla="*/ 330165 w 330165"/>
                    <a:gd name="connsiteY5" fmla="*/ 764070 h 873827"/>
                    <a:gd name="connsiteX6" fmla="*/ 306834 w 330165"/>
                    <a:gd name="connsiteY6" fmla="*/ 825436 h 873827"/>
                    <a:gd name="connsiteX7" fmla="*/ 296414 w 330165"/>
                    <a:gd name="connsiteY7" fmla="*/ 835582 h 873827"/>
                    <a:gd name="connsiteX8" fmla="*/ 296414 w 330165"/>
                    <a:gd name="connsiteY8" fmla="*/ 835581 h 873827"/>
                    <a:gd name="connsiteX9" fmla="*/ 290152 w 330165"/>
                    <a:gd name="connsiteY9" fmla="*/ 841679 h 873827"/>
                    <a:gd name="connsiteX10" fmla="*/ 193551 w 330165"/>
                    <a:gd name="connsiteY10" fmla="*/ 873826 h 873827"/>
                    <a:gd name="connsiteX11" fmla="*/ 167359 w 330165"/>
                    <a:gd name="connsiteY11" fmla="*/ 873826 h 873827"/>
                    <a:gd name="connsiteX12" fmla="*/ 167359 w 330165"/>
                    <a:gd name="connsiteY12" fmla="*/ 873827 h 873827"/>
                    <a:gd name="connsiteX13" fmla="*/ 136614 w 330165"/>
                    <a:gd name="connsiteY13" fmla="*/ 873827 h 873827"/>
                    <a:gd name="connsiteX14" fmla="*/ 40013 w 330165"/>
                    <a:gd name="connsiteY14" fmla="*/ 841680 h 873827"/>
                    <a:gd name="connsiteX15" fmla="*/ 33751 w 330165"/>
                    <a:gd name="connsiteY15" fmla="*/ 835582 h 873827"/>
                    <a:gd name="connsiteX16" fmla="*/ 33751 w 330165"/>
                    <a:gd name="connsiteY16" fmla="*/ 835583 h 873827"/>
                    <a:gd name="connsiteX17" fmla="*/ 23331 w 330165"/>
                    <a:gd name="connsiteY17" fmla="*/ 825437 h 873827"/>
                    <a:gd name="connsiteX18" fmla="*/ 0 w 330165"/>
                    <a:gd name="connsiteY18" fmla="*/ 764071 h 873827"/>
                    <a:gd name="connsiteX19" fmla="*/ 40013 w 330165"/>
                    <a:gd name="connsiteY19" fmla="*/ 686461 h 873827"/>
                    <a:gd name="connsiteX20" fmla="*/ 45773 w 330165"/>
                    <a:gd name="connsiteY20" fmla="*/ 682643 h 873827"/>
                    <a:gd name="connsiteX21" fmla="*/ 45773 w 330165"/>
                    <a:gd name="connsiteY21" fmla="*/ 682642 h 873827"/>
                    <a:gd name="connsiteX22" fmla="*/ 162806 w 330165"/>
                    <a:gd name="connsiteY22" fmla="*/ 4917 h 873827"/>
                    <a:gd name="connsiteX23" fmla="*/ 162806 w 330165"/>
                    <a:gd name="connsiteY23" fmla="*/ 4916 h 873827"/>
                    <a:gd name="connsiteX0" fmla="*/ 157890 w 325249"/>
                    <a:gd name="connsiteY0" fmla="*/ 4916 h 873827"/>
                    <a:gd name="connsiteX1" fmla="*/ 196702 w 325249"/>
                    <a:gd name="connsiteY1" fmla="*/ 0 h 873827"/>
                    <a:gd name="connsiteX2" fmla="*/ 279476 w 325249"/>
                    <a:gd name="connsiteY2" fmla="*/ 682641 h 873827"/>
                    <a:gd name="connsiteX3" fmla="*/ 279476 w 325249"/>
                    <a:gd name="connsiteY3" fmla="*/ 682642 h 873827"/>
                    <a:gd name="connsiteX4" fmla="*/ 285236 w 325249"/>
                    <a:gd name="connsiteY4" fmla="*/ 686460 h 873827"/>
                    <a:gd name="connsiteX5" fmla="*/ 325249 w 325249"/>
                    <a:gd name="connsiteY5" fmla="*/ 764070 h 873827"/>
                    <a:gd name="connsiteX6" fmla="*/ 301918 w 325249"/>
                    <a:gd name="connsiteY6" fmla="*/ 825436 h 873827"/>
                    <a:gd name="connsiteX7" fmla="*/ 291498 w 325249"/>
                    <a:gd name="connsiteY7" fmla="*/ 835582 h 873827"/>
                    <a:gd name="connsiteX8" fmla="*/ 291498 w 325249"/>
                    <a:gd name="connsiteY8" fmla="*/ 835581 h 873827"/>
                    <a:gd name="connsiteX9" fmla="*/ 285236 w 325249"/>
                    <a:gd name="connsiteY9" fmla="*/ 841679 h 873827"/>
                    <a:gd name="connsiteX10" fmla="*/ 188635 w 325249"/>
                    <a:gd name="connsiteY10" fmla="*/ 873826 h 873827"/>
                    <a:gd name="connsiteX11" fmla="*/ 162443 w 325249"/>
                    <a:gd name="connsiteY11" fmla="*/ 873826 h 873827"/>
                    <a:gd name="connsiteX12" fmla="*/ 162443 w 325249"/>
                    <a:gd name="connsiteY12" fmla="*/ 873827 h 873827"/>
                    <a:gd name="connsiteX13" fmla="*/ 131698 w 325249"/>
                    <a:gd name="connsiteY13" fmla="*/ 873827 h 873827"/>
                    <a:gd name="connsiteX14" fmla="*/ 35097 w 325249"/>
                    <a:gd name="connsiteY14" fmla="*/ 841680 h 873827"/>
                    <a:gd name="connsiteX15" fmla="*/ 28835 w 325249"/>
                    <a:gd name="connsiteY15" fmla="*/ 835582 h 873827"/>
                    <a:gd name="connsiteX16" fmla="*/ 28835 w 325249"/>
                    <a:gd name="connsiteY16" fmla="*/ 835583 h 873827"/>
                    <a:gd name="connsiteX17" fmla="*/ 18415 w 325249"/>
                    <a:gd name="connsiteY17" fmla="*/ 825437 h 873827"/>
                    <a:gd name="connsiteX18" fmla="*/ 0 w 325249"/>
                    <a:gd name="connsiteY18" fmla="*/ 783736 h 873827"/>
                    <a:gd name="connsiteX19" fmla="*/ 35097 w 325249"/>
                    <a:gd name="connsiteY19" fmla="*/ 686461 h 873827"/>
                    <a:gd name="connsiteX20" fmla="*/ 40857 w 325249"/>
                    <a:gd name="connsiteY20" fmla="*/ 682643 h 873827"/>
                    <a:gd name="connsiteX21" fmla="*/ 40857 w 325249"/>
                    <a:gd name="connsiteY21" fmla="*/ 682642 h 873827"/>
                    <a:gd name="connsiteX22" fmla="*/ 157890 w 325249"/>
                    <a:gd name="connsiteY22" fmla="*/ 4917 h 873827"/>
                    <a:gd name="connsiteX23" fmla="*/ 157890 w 325249"/>
                    <a:gd name="connsiteY23" fmla="*/ 4916 h 873827"/>
                    <a:gd name="connsiteX0" fmla="*/ 157890 w 301918"/>
                    <a:gd name="connsiteY0" fmla="*/ 4916 h 873827"/>
                    <a:gd name="connsiteX1" fmla="*/ 196702 w 301918"/>
                    <a:gd name="connsiteY1" fmla="*/ 0 h 873827"/>
                    <a:gd name="connsiteX2" fmla="*/ 279476 w 301918"/>
                    <a:gd name="connsiteY2" fmla="*/ 682641 h 873827"/>
                    <a:gd name="connsiteX3" fmla="*/ 279476 w 301918"/>
                    <a:gd name="connsiteY3" fmla="*/ 682642 h 873827"/>
                    <a:gd name="connsiteX4" fmla="*/ 285236 w 301918"/>
                    <a:gd name="connsiteY4" fmla="*/ 686460 h 873827"/>
                    <a:gd name="connsiteX5" fmla="*/ 301918 w 301918"/>
                    <a:gd name="connsiteY5" fmla="*/ 825436 h 873827"/>
                    <a:gd name="connsiteX6" fmla="*/ 291498 w 301918"/>
                    <a:gd name="connsiteY6" fmla="*/ 835582 h 873827"/>
                    <a:gd name="connsiteX7" fmla="*/ 291498 w 301918"/>
                    <a:gd name="connsiteY7" fmla="*/ 835581 h 873827"/>
                    <a:gd name="connsiteX8" fmla="*/ 285236 w 301918"/>
                    <a:gd name="connsiteY8" fmla="*/ 841679 h 873827"/>
                    <a:gd name="connsiteX9" fmla="*/ 188635 w 301918"/>
                    <a:gd name="connsiteY9" fmla="*/ 873826 h 873827"/>
                    <a:gd name="connsiteX10" fmla="*/ 162443 w 301918"/>
                    <a:gd name="connsiteY10" fmla="*/ 873826 h 873827"/>
                    <a:gd name="connsiteX11" fmla="*/ 162443 w 301918"/>
                    <a:gd name="connsiteY11" fmla="*/ 873827 h 873827"/>
                    <a:gd name="connsiteX12" fmla="*/ 131698 w 301918"/>
                    <a:gd name="connsiteY12" fmla="*/ 873827 h 873827"/>
                    <a:gd name="connsiteX13" fmla="*/ 35097 w 301918"/>
                    <a:gd name="connsiteY13" fmla="*/ 841680 h 873827"/>
                    <a:gd name="connsiteX14" fmla="*/ 28835 w 301918"/>
                    <a:gd name="connsiteY14" fmla="*/ 835582 h 873827"/>
                    <a:gd name="connsiteX15" fmla="*/ 28835 w 301918"/>
                    <a:gd name="connsiteY15" fmla="*/ 835583 h 873827"/>
                    <a:gd name="connsiteX16" fmla="*/ 18415 w 301918"/>
                    <a:gd name="connsiteY16" fmla="*/ 825437 h 873827"/>
                    <a:gd name="connsiteX17" fmla="*/ 0 w 301918"/>
                    <a:gd name="connsiteY17" fmla="*/ 783736 h 873827"/>
                    <a:gd name="connsiteX18" fmla="*/ 35097 w 301918"/>
                    <a:gd name="connsiteY18" fmla="*/ 686461 h 873827"/>
                    <a:gd name="connsiteX19" fmla="*/ 40857 w 301918"/>
                    <a:gd name="connsiteY19" fmla="*/ 682643 h 873827"/>
                    <a:gd name="connsiteX20" fmla="*/ 40857 w 301918"/>
                    <a:gd name="connsiteY20" fmla="*/ 682642 h 873827"/>
                    <a:gd name="connsiteX21" fmla="*/ 157890 w 301918"/>
                    <a:gd name="connsiteY21" fmla="*/ 4917 h 873827"/>
                    <a:gd name="connsiteX22" fmla="*/ 157890 w 301918"/>
                    <a:gd name="connsiteY22" fmla="*/ 4916 h 873827"/>
                    <a:gd name="connsiteX0" fmla="*/ 139475 w 283503"/>
                    <a:gd name="connsiteY0" fmla="*/ 4916 h 873827"/>
                    <a:gd name="connsiteX1" fmla="*/ 178287 w 283503"/>
                    <a:gd name="connsiteY1" fmla="*/ 0 h 873827"/>
                    <a:gd name="connsiteX2" fmla="*/ 261061 w 283503"/>
                    <a:gd name="connsiteY2" fmla="*/ 682641 h 873827"/>
                    <a:gd name="connsiteX3" fmla="*/ 261061 w 283503"/>
                    <a:gd name="connsiteY3" fmla="*/ 682642 h 873827"/>
                    <a:gd name="connsiteX4" fmla="*/ 266821 w 283503"/>
                    <a:gd name="connsiteY4" fmla="*/ 686460 h 873827"/>
                    <a:gd name="connsiteX5" fmla="*/ 283503 w 283503"/>
                    <a:gd name="connsiteY5" fmla="*/ 825436 h 873827"/>
                    <a:gd name="connsiteX6" fmla="*/ 273083 w 283503"/>
                    <a:gd name="connsiteY6" fmla="*/ 835582 h 873827"/>
                    <a:gd name="connsiteX7" fmla="*/ 273083 w 283503"/>
                    <a:gd name="connsiteY7" fmla="*/ 835581 h 873827"/>
                    <a:gd name="connsiteX8" fmla="*/ 266821 w 283503"/>
                    <a:gd name="connsiteY8" fmla="*/ 841679 h 873827"/>
                    <a:gd name="connsiteX9" fmla="*/ 170220 w 283503"/>
                    <a:gd name="connsiteY9" fmla="*/ 873826 h 873827"/>
                    <a:gd name="connsiteX10" fmla="*/ 144028 w 283503"/>
                    <a:gd name="connsiteY10" fmla="*/ 873826 h 873827"/>
                    <a:gd name="connsiteX11" fmla="*/ 144028 w 283503"/>
                    <a:gd name="connsiteY11" fmla="*/ 873827 h 873827"/>
                    <a:gd name="connsiteX12" fmla="*/ 113283 w 283503"/>
                    <a:gd name="connsiteY12" fmla="*/ 873827 h 873827"/>
                    <a:gd name="connsiteX13" fmla="*/ 16682 w 283503"/>
                    <a:gd name="connsiteY13" fmla="*/ 841680 h 873827"/>
                    <a:gd name="connsiteX14" fmla="*/ 10420 w 283503"/>
                    <a:gd name="connsiteY14" fmla="*/ 835582 h 873827"/>
                    <a:gd name="connsiteX15" fmla="*/ 10420 w 283503"/>
                    <a:gd name="connsiteY15" fmla="*/ 835583 h 873827"/>
                    <a:gd name="connsiteX16" fmla="*/ 0 w 283503"/>
                    <a:gd name="connsiteY16" fmla="*/ 825437 h 873827"/>
                    <a:gd name="connsiteX17" fmla="*/ 16682 w 283503"/>
                    <a:gd name="connsiteY17" fmla="*/ 686461 h 873827"/>
                    <a:gd name="connsiteX18" fmla="*/ 22442 w 283503"/>
                    <a:gd name="connsiteY18" fmla="*/ 682643 h 873827"/>
                    <a:gd name="connsiteX19" fmla="*/ 22442 w 283503"/>
                    <a:gd name="connsiteY19" fmla="*/ 682642 h 873827"/>
                    <a:gd name="connsiteX20" fmla="*/ 139475 w 283503"/>
                    <a:gd name="connsiteY20" fmla="*/ 4917 h 873827"/>
                    <a:gd name="connsiteX21" fmla="*/ 139475 w 283503"/>
                    <a:gd name="connsiteY21" fmla="*/ 4916 h 87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3503" h="873827">
                      <a:moveTo>
                        <a:pt x="139475" y="4916"/>
                      </a:moveTo>
                      <a:lnTo>
                        <a:pt x="178287" y="0"/>
                      </a:lnTo>
                      <a:lnTo>
                        <a:pt x="261061" y="682641"/>
                      </a:lnTo>
                      <a:lnTo>
                        <a:pt x="261061" y="682642"/>
                      </a:lnTo>
                      <a:lnTo>
                        <a:pt x="266821" y="686460"/>
                      </a:lnTo>
                      <a:cubicBezTo>
                        <a:pt x="270561" y="710259"/>
                        <a:pt x="282459" y="800582"/>
                        <a:pt x="283503" y="825436"/>
                      </a:cubicBezTo>
                      <a:lnTo>
                        <a:pt x="273083" y="835582"/>
                      </a:lnTo>
                      <a:lnTo>
                        <a:pt x="273083" y="835581"/>
                      </a:lnTo>
                      <a:lnTo>
                        <a:pt x="266821" y="841679"/>
                      </a:lnTo>
                      <a:cubicBezTo>
                        <a:pt x="242099" y="861542"/>
                        <a:pt x="207945" y="873826"/>
                        <a:pt x="170220" y="873826"/>
                      </a:cubicBezTo>
                      <a:lnTo>
                        <a:pt x="144028" y="873826"/>
                      </a:lnTo>
                      <a:lnTo>
                        <a:pt x="144028" y="873827"/>
                      </a:lnTo>
                      <a:lnTo>
                        <a:pt x="113283" y="873827"/>
                      </a:lnTo>
                      <a:cubicBezTo>
                        <a:pt x="75558" y="873827"/>
                        <a:pt x="41404" y="861543"/>
                        <a:pt x="16682" y="841680"/>
                      </a:cubicBezTo>
                      <a:lnTo>
                        <a:pt x="10420" y="835582"/>
                      </a:lnTo>
                      <a:lnTo>
                        <a:pt x="10420" y="835583"/>
                      </a:lnTo>
                      <a:lnTo>
                        <a:pt x="0" y="825437"/>
                      </a:lnTo>
                      <a:cubicBezTo>
                        <a:pt x="1044" y="800583"/>
                        <a:pt x="12942" y="710260"/>
                        <a:pt x="16682" y="686461"/>
                      </a:cubicBezTo>
                      <a:lnTo>
                        <a:pt x="22442" y="682643"/>
                      </a:lnTo>
                      <a:lnTo>
                        <a:pt x="22442" y="682642"/>
                      </a:lnTo>
                      <a:lnTo>
                        <a:pt x="139475" y="4917"/>
                      </a:lnTo>
                      <a:lnTo>
                        <a:pt x="139475" y="4916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9" name="Ellipszis 398"/>
                <p:cNvSpPr/>
                <p:nvPr/>
              </p:nvSpPr>
              <p:spPr>
                <a:xfrm>
                  <a:off x="5524694" y="3159770"/>
                  <a:ext cx="391997" cy="316050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0" name="Ellipszis 399"/>
                <p:cNvSpPr/>
                <p:nvPr/>
              </p:nvSpPr>
              <p:spPr>
                <a:xfrm rot="5400000">
                  <a:off x="5579689" y="3105876"/>
                  <a:ext cx="275288" cy="391996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1" name="Szabadkézi sokszög 400"/>
                <p:cNvSpPr/>
                <p:nvPr/>
              </p:nvSpPr>
              <p:spPr>
                <a:xfrm rot="16200000">
                  <a:off x="5598356" y="3067195"/>
                  <a:ext cx="237954" cy="403709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331302" y="603231"/>
                        <a:pt x="331302" y="406695"/>
                      </a:cubicBezTo>
                      <a:cubicBezTo>
                        <a:pt x="331302" y="210160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2" name="Ellipszis 401"/>
                <p:cNvSpPr/>
                <p:nvPr/>
              </p:nvSpPr>
              <p:spPr>
                <a:xfrm rot="16200000">
                  <a:off x="5608190" y="3213645"/>
                  <a:ext cx="224373" cy="255688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3" name="Ellipszis 402"/>
                <p:cNvSpPr/>
                <p:nvPr/>
              </p:nvSpPr>
              <p:spPr>
                <a:xfrm>
                  <a:off x="4564354" y="3160718"/>
                  <a:ext cx="391997" cy="316050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4" name="Ellipszis 403"/>
                <p:cNvSpPr/>
                <p:nvPr/>
              </p:nvSpPr>
              <p:spPr>
                <a:xfrm rot="5400000">
                  <a:off x="4632639" y="3128384"/>
                  <a:ext cx="241961" cy="394843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5" name="Ellipszis 404"/>
                <p:cNvSpPr/>
                <p:nvPr/>
              </p:nvSpPr>
              <p:spPr>
                <a:xfrm rot="16200000">
                  <a:off x="4653143" y="3219647"/>
                  <a:ext cx="224373" cy="255688"/>
                </a:xfrm>
                <a:prstGeom prst="ellipse">
                  <a:avLst/>
                </a:prstGeom>
                <a:gradFill flip="none" rotWithShape="1">
                  <a:gsLst>
                    <a:gs pos="73000">
                      <a:srgbClr val="002948"/>
                    </a:gs>
                    <a:gs pos="48000">
                      <a:srgbClr val="00487E"/>
                    </a:gs>
                    <a:gs pos="31000">
                      <a:srgbClr val="004F8A"/>
                    </a:gs>
                    <a:gs pos="0">
                      <a:schemeClr val="tx1"/>
                    </a:gs>
                    <a:gs pos="16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6" name="Ellipszis 405"/>
                <p:cNvSpPr/>
                <p:nvPr/>
              </p:nvSpPr>
              <p:spPr>
                <a:xfrm>
                  <a:off x="4851266" y="3305651"/>
                  <a:ext cx="49033" cy="466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7" name="Ellipszis 406"/>
                <p:cNvSpPr/>
                <p:nvPr/>
              </p:nvSpPr>
              <p:spPr>
                <a:xfrm>
                  <a:off x="4798637" y="3340513"/>
                  <a:ext cx="35736" cy="350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8" name="Szabadkézi sokszög 407"/>
                <p:cNvSpPr/>
                <p:nvPr/>
              </p:nvSpPr>
              <p:spPr>
                <a:xfrm flipH="1">
                  <a:off x="5083163" y="3863683"/>
                  <a:ext cx="402728" cy="159937"/>
                </a:xfrm>
                <a:custGeom>
                  <a:avLst/>
                  <a:gdLst>
                    <a:gd name="connsiteX0" fmla="*/ 1337556 w 2158716"/>
                    <a:gd name="connsiteY0" fmla="*/ 66 h 445380"/>
                    <a:gd name="connsiteX1" fmla="*/ 1099008 w 2158716"/>
                    <a:gd name="connsiteY1" fmla="*/ 168990 h 445380"/>
                    <a:gd name="connsiteX2" fmla="*/ 1079358 w 2158716"/>
                    <a:gd name="connsiteY2" fmla="*/ 263991 h 445380"/>
                    <a:gd name="connsiteX3" fmla="*/ 1059709 w 2158716"/>
                    <a:gd name="connsiteY3" fmla="*/ 168990 h 445380"/>
                    <a:gd name="connsiteX4" fmla="*/ 821160 w 2158716"/>
                    <a:gd name="connsiteY4" fmla="*/ 66 h 445380"/>
                    <a:gd name="connsiteX5" fmla="*/ 0 w 2158716"/>
                    <a:gd name="connsiteY5" fmla="*/ 445380 h 445380"/>
                    <a:gd name="connsiteX6" fmla="*/ 1053682 w 2158716"/>
                    <a:gd name="connsiteY6" fmla="*/ 445380 h 445380"/>
                    <a:gd name="connsiteX7" fmla="*/ 1105034 w 2158716"/>
                    <a:gd name="connsiteY7" fmla="*/ 445380 h 445380"/>
                    <a:gd name="connsiteX8" fmla="*/ 2158716 w 2158716"/>
                    <a:gd name="connsiteY8" fmla="*/ 445380 h 445380"/>
                    <a:gd name="connsiteX9" fmla="*/ 1337556 w 2158716"/>
                    <a:gd name="connsiteY9" fmla="*/ 66 h 445380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267898"/>
                    <a:gd name="connsiteY0" fmla="*/ 2365 h 447679"/>
                    <a:gd name="connsiteX1" fmla="*/ 1208190 w 2267898"/>
                    <a:gd name="connsiteY1" fmla="*/ 171289 h 447679"/>
                    <a:gd name="connsiteX2" fmla="*/ 1188540 w 2267898"/>
                    <a:gd name="connsiteY2" fmla="*/ 266290 h 447679"/>
                    <a:gd name="connsiteX3" fmla="*/ 1168891 w 2267898"/>
                    <a:gd name="connsiteY3" fmla="*/ 171289 h 447679"/>
                    <a:gd name="connsiteX4" fmla="*/ 930342 w 2267898"/>
                    <a:gd name="connsiteY4" fmla="*/ 2365 h 447679"/>
                    <a:gd name="connsiteX5" fmla="*/ 0 w 2267898"/>
                    <a:gd name="connsiteY5" fmla="*/ 283906 h 447679"/>
                    <a:gd name="connsiteX6" fmla="*/ 1162864 w 2267898"/>
                    <a:gd name="connsiteY6" fmla="*/ 447679 h 447679"/>
                    <a:gd name="connsiteX7" fmla="*/ 1214216 w 2267898"/>
                    <a:gd name="connsiteY7" fmla="*/ 447679 h 447679"/>
                    <a:gd name="connsiteX8" fmla="*/ 2267898 w 2267898"/>
                    <a:gd name="connsiteY8" fmla="*/ 447679 h 447679"/>
                    <a:gd name="connsiteX9" fmla="*/ 1446738 w 2267898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447679"/>
                    <a:gd name="connsiteX1" fmla="*/ 1208190 w 2322489"/>
                    <a:gd name="connsiteY1" fmla="*/ 171289 h 447679"/>
                    <a:gd name="connsiteX2" fmla="*/ 1188540 w 2322489"/>
                    <a:gd name="connsiteY2" fmla="*/ 266290 h 447679"/>
                    <a:gd name="connsiteX3" fmla="*/ 1168891 w 2322489"/>
                    <a:gd name="connsiteY3" fmla="*/ 171289 h 447679"/>
                    <a:gd name="connsiteX4" fmla="*/ 930342 w 2322489"/>
                    <a:gd name="connsiteY4" fmla="*/ 2365 h 447679"/>
                    <a:gd name="connsiteX5" fmla="*/ 0 w 2322489"/>
                    <a:gd name="connsiteY5" fmla="*/ 283906 h 447679"/>
                    <a:gd name="connsiteX6" fmla="*/ 1162864 w 2322489"/>
                    <a:gd name="connsiteY6" fmla="*/ 447679 h 447679"/>
                    <a:gd name="connsiteX7" fmla="*/ 1214216 w 2322489"/>
                    <a:gd name="connsiteY7" fmla="*/ 447679 h 447679"/>
                    <a:gd name="connsiteX8" fmla="*/ 2322489 w 2322489"/>
                    <a:gd name="connsiteY8" fmla="*/ 256610 h 447679"/>
                    <a:gd name="connsiteX9" fmla="*/ 1446738 w 2322489"/>
                    <a:gd name="connsiteY9" fmla="*/ 2365 h 447679"/>
                    <a:gd name="connsiteX0" fmla="*/ 1446738 w 2322489"/>
                    <a:gd name="connsiteY0" fmla="*/ 2365 h 533627"/>
                    <a:gd name="connsiteX1" fmla="*/ 1208190 w 2322489"/>
                    <a:gd name="connsiteY1" fmla="*/ 171289 h 533627"/>
                    <a:gd name="connsiteX2" fmla="*/ 1188540 w 2322489"/>
                    <a:gd name="connsiteY2" fmla="*/ 266290 h 533627"/>
                    <a:gd name="connsiteX3" fmla="*/ 1168891 w 2322489"/>
                    <a:gd name="connsiteY3" fmla="*/ 171289 h 533627"/>
                    <a:gd name="connsiteX4" fmla="*/ 930342 w 2322489"/>
                    <a:gd name="connsiteY4" fmla="*/ 2365 h 533627"/>
                    <a:gd name="connsiteX5" fmla="*/ 0 w 2322489"/>
                    <a:gd name="connsiteY5" fmla="*/ 283906 h 533627"/>
                    <a:gd name="connsiteX6" fmla="*/ 1162864 w 2322489"/>
                    <a:gd name="connsiteY6" fmla="*/ 447679 h 533627"/>
                    <a:gd name="connsiteX7" fmla="*/ 1214216 w 2322489"/>
                    <a:gd name="connsiteY7" fmla="*/ 447679 h 533627"/>
                    <a:gd name="connsiteX8" fmla="*/ 2322489 w 2322489"/>
                    <a:gd name="connsiteY8" fmla="*/ 256610 h 533627"/>
                    <a:gd name="connsiteX9" fmla="*/ 1446738 w 2322489"/>
                    <a:gd name="connsiteY9" fmla="*/ 2365 h 533627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162864 w 2322489"/>
                    <a:gd name="connsiteY6" fmla="*/ 447679 h 898056"/>
                    <a:gd name="connsiteX7" fmla="*/ 1077738 w 2322489"/>
                    <a:gd name="connsiteY7" fmla="*/ 898056 h 898056"/>
                    <a:gd name="connsiteX8" fmla="*/ 2322489 w 2322489"/>
                    <a:gd name="connsiteY8" fmla="*/ 256610 h 898056"/>
                    <a:gd name="connsiteX9" fmla="*/ 1446738 w 2322489"/>
                    <a:gd name="connsiteY9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446738 w 2322489"/>
                    <a:gd name="connsiteY0" fmla="*/ 2365 h 898056"/>
                    <a:gd name="connsiteX1" fmla="*/ 1208190 w 2322489"/>
                    <a:gd name="connsiteY1" fmla="*/ 171289 h 898056"/>
                    <a:gd name="connsiteX2" fmla="*/ 1188540 w 2322489"/>
                    <a:gd name="connsiteY2" fmla="*/ 266290 h 898056"/>
                    <a:gd name="connsiteX3" fmla="*/ 1168891 w 2322489"/>
                    <a:gd name="connsiteY3" fmla="*/ 171289 h 898056"/>
                    <a:gd name="connsiteX4" fmla="*/ 930342 w 2322489"/>
                    <a:gd name="connsiteY4" fmla="*/ 2365 h 898056"/>
                    <a:gd name="connsiteX5" fmla="*/ 0 w 2322489"/>
                    <a:gd name="connsiteY5" fmla="*/ 283906 h 898056"/>
                    <a:gd name="connsiteX6" fmla="*/ 1077738 w 2322489"/>
                    <a:gd name="connsiteY6" fmla="*/ 898056 h 898056"/>
                    <a:gd name="connsiteX7" fmla="*/ 2322489 w 2322489"/>
                    <a:gd name="connsiteY7" fmla="*/ 256610 h 898056"/>
                    <a:gd name="connsiteX8" fmla="*/ 1446738 w 2322489"/>
                    <a:gd name="connsiteY8" fmla="*/ 2365 h 898056"/>
                    <a:gd name="connsiteX0" fmla="*/ 1528625 w 2404376"/>
                    <a:gd name="connsiteY0" fmla="*/ 813 h 896504"/>
                    <a:gd name="connsiteX1" fmla="*/ 1290077 w 2404376"/>
                    <a:gd name="connsiteY1" fmla="*/ 169737 h 896504"/>
                    <a:gd name="connsiteX2" fmla="*/ 1270427 w 2404376"/>
                    <a:gd name="connsiteY2" fmla="*/ 264738 h 896504"/>
                    <a:gd name="connsiteX3" fmla="*/ 1250778 w 2404376"/>
                    <a:gd name="connsiteY3" fmla="*/ 169737 h 896504"/>
                    <a:gd name="connsiteX4" fmla="*/ 1012229 w 2404376"/>
                    <a:gd name="connsiteY4" fmla="*/ 813 h 896504"/>
                    <a:gd name="connsiteX5" fmla="*/ 0 w 2404376"/>
                    <a:gd name="connsiteY5" fmla="*/ 104933 h 896504"/>
                    <a:gd name="connsiteX6" fmla="*/ 1159625 w 2404376"/>
                    <a:gd name="connsiteY6" fmla="*/ 896504 h 896504"/>
                    <a:gd name="connsiteX7" fmla="*/ 2404376 w 2404376"/>
                    <a:gd name="connsiteY7" fmla="*/ 255058 h 896504"/>
                    <a:gd name="connsiteX8" fmla="*/ 1528625 w 2404376"/>
                    <a:gd name="connsiteY8" fmla="*/ 813 h 896504"/>
                    <a:gd name="connsiteX0" fmla="*/ 1528625 w 2404376"/>
                    <a:gd name="connsiteY0" fmla="*/ 166 h 895857"/>
                    <a:gd name="connsiteX1" fmla="*/ 1290077 w 2404376"/>
                    <a:gd name="connsiteY1" fmla="*/ 169090 h 895857"/>
                    <a:gd name="connsiteX2" fmla="*/ 1270427 w 2404376"/>
                    <a:gd name="connsiteY2" fmla="*/ 264091 h 895857"/>
                    <a:gd name="connsiteX3" fmla="*/ 1250778 w 2404376"/>
                    <a:gd name="connsiteY3" fmla="*/ 169090 h 895857"/>
                    <a:gd name="connsiteX4" fmla="*/ 1012229 w 2404376"/>
                    <a:gd name="connsiteY4" fmla="*/ 166 h 895857"/>
                    <a:gd name="connsiteX5" fmla="*/ 0 w 2404376"/>
                    <a:gd name="connsiteY5" fmla="*/ 104286 h 895857"/>
                    <a:gd name="connsiteX6" fmla="*/ 1159625 w 2404376"/>
                    <a:gd name="connsiteY6" fmla="*/ 895857 h 895857"/>
                    <a:gd name="connsiteX7" fmla="*/ 2404376 w 2404376"/>
                    <a:gd name="connsiteY7" fmla="*/ 254411 h 895857"/>
                    <a:gd name="connsiteX8" fmla="*/ 1528625 w 2404376"/>
                    <a:gd name="connsiteY8" fmla="*/ 166 h 895857"/>
                    <a:gd name="connsiteX0" fmla="*/ 1528625 w 2431672"/>
                    <a:gd name="connsiteY0" fmla="*/ 309 h 896000"/>
                    <a:gd name="connsiteX1" fmla="*/ 1290077 w 2431672"/>
                    <a:gd name="connsiteY1" fmla="*/ 169233 h 896000"/>
                    <a:gd name="connsiteX2" fmla="*/ 1270427 w 2431672"/>
                    <a:gd name="connsiteY2" fmla="*/ 264234 h 896000"/>
                    <a:gd name="connsiteX3" fmla="*/ 1250778 w 2431672"/>
                    <a:gd name="connsiteY3" fmla="*/ 169233 h 896000"/>
                    <a:gd name="connsiteX4" fmla="*/ 1012229 w 2431672"/>
                    <a:gd name="connsiteY4" fmla="*/ 309 h 896000"/>
                    <a:gd name="connsiteX5" fmla="*/ 0 w 2431672"/>
                    <a:gd name="connsiteY5" fmla="*/ 104429 h 896000"/>
                    <a:gd name="connsiteX6" fmla="*/ 1159625 w 2431672"/>
                    <a:gd name="connsiteY6" fmla="*/ 896000 h 896000"/>
                    <a:gd name="connsiteX7" fmla="*/ 2431672 w 2431672"/>
                    <a:gd name="connsiteY7" fmla="*/ 8894 h 896000"/>
                    <a:gd name="connsiteX8" fmla="*/ 1528625 w 2431672"/>
                    <a:gd name="connsiteY8" fmla="*/ 309 h 896000"/>
                    <a:gd name="connsiteX0" fmla="*/ 1528625 w 2431672"/>
                    <a:gd name="connsiteY0" fmla="*/ 166 h 895857"/>
                    <a:gd name="connsiteX1" fmla="*/ 1290077 w 2431672"/>
                    <a:gd name="connsiteY1" fmla="*/ 169090 h 895857"/>
                    <a:gd name="connsiteX2" fmla="*/ 1270427 w 2431672"/>
                    <a:gd name="connsiteY2" fmla="*/ 264091 h 895857"/>
                    <a:gd name="connsiteX3" fmla="*/ 1250778 w 2431672"/>
                    <a:gd name="connsiteY3" fmla="*/ 169090 h 895857"/>
                    <a:gd name="connsiteX4" fmla="*/ 1012229 w 2431672"/>
                    <a:gd name="connsiteY4" fmla="*/ 166 h 895857"/>
                    <a:gd name="connsiteX5" fmla="*/ 0 w 2431672"/>
                    <a:gd name="connsiteY5" fmla="*/ 104286 h 895857"/>
                    <a:gd name="connsiteX6" fmla="*/ 1159625 w 2431672"/>
                    <a:gd name="connsiteY6" fmla="*/ 895857 h 895857"/>
                    <a:gd name="connsiteX7" fmla="*/ 2431672 w 2431672"/>
                    <a:gd name="connsiteY7" fmla="*/ 8751 h 895857"/>
                    <a:gd name="connsiteX8" fmla="*/ 1528625 w 2431672"/>
                    <a:gd name="connsiteY8" fmla="*/ 166 h 895857"/>
                    <a:gd name="connsiteX0" fmla="*/ 1528625 w 2431672"/>
                    <a:gd name="connsiteY0" fmla="*/ 166 h 691141"/>
                    <a:gd name="connsiteX1" fmla="*/ 1290077 w 2431672"/>
                    <a:gd name="connsiteY1" fmla="*/ 169090 h 691141"/>
                    <a:gd name="connsiteX2" fmla="*/ 1270427 w 2431672"/>
                    <a:gd name="connsiteY2" fmla="*/ 264091 h 691141"/>
                    <a:gd name="connsiteX3" fmla="*/ 1250778 w 2431672"/>
                    <a:gd name="connsiteY3" fmla="*/ 169090 h 691141"/>
                    <a:gd name="connsiteX4" fmla="*/ 1012229 w 2431672"/>
                    <a:gd name="connsiteY4" fmla="*/ 166 h 691141"/>
                    <a:gd name="connsiteX5" fmla="*/ 0 w 2431672"/>
                    <a:gd name="connsiteY5" fmla="*/ 104286 h 691141"/>
                    <a:gd name="connsiteX6" fmla="*/ 1282455 w 2431672"/>
                    <a:gd name="connsiteY6" fmla="*/ 691141 h 691141"/>
                    <a:gd name="connsiteX7" fmla="*/ 2431672 w 2431672"/>
                    <a:gd name="connsiteY7" fmla="*/ 8751 h 691141"/>
                    <a:gd name="connsiteX8" fmla="*/ 1528625 w 2431672"/>
                    <a:gd name="connsiteY8" fmla="*/ 166 h 691141"/>
                    <a:gd name="connsiteX0" fmla="*/ 1310260 w 2213307"/>
                    <a:gd name="connsiteY0" fmla="*/ 166 h 691141"/>
                    <a:gd name="connsiteX1" fmla="*/ 1071712 w 2213307"/>
                    <a:gd name="connsiteY1" fmla="*/ 169090 h 691141"/>
                    <a:gd name="connsiteX2" fmla="*/ 1052062 w 2213307"/>
                    <a:gd name="connsiteY2" fmla="*/ 264091 h 691141"/>
                    <a:gd name="connsiteX3" fmla="*/ 1032413 w 2213307"/>
                    <a:gd name="connsiteY3" fmla="*/ 169090 h 691141"/>
                    <a:gd name="connsiteX4" fmla="*/ 793864 w 2213307"/>
                    <a:gd name="connsiteY4" fmla="*/ 166 h 691141"/>
                    <a:gd name="connsiteX5" fmla="*/ 0 w 2213307"/>
                    <a:gd name="connsiteY5" fmla="*/ 104286 h 691141"/>
                    <a:gd name="connsiteX6" fmla="*/ 1064090 w 2213307"/>
                    <a:gd name="connsiteY6" fmla="*/ 691141 h 691141"/>
                    <a:gd name="connsiteX7" fmla="*/ 2213307 w 2213307"/>
                    <a:gd name="connsiteY7" fmla="*/ 8751 h 691141"/>
                    <a:gd name="connsiteX8" fmla="*/ 1310260 w 2213307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691141"/>
                    <a:gd name="connsiteX1" fmla="*/ 1071712 w 2022238"/>
                    <a:gd name="connsiteY1" fmla="*/ 169090 h 691141"/>
                    <a:gd name="connsiteX2" fmla="*/ 1052062 w 2022238"/>
                    <a:gd name="connsiteY2" fmla="*/ 264091 h 691141"/>
                    <a:gd name="connsiteX3" fmla="*/ 1032413 w 2022238"/>
                    <a:gd name="connsiteY3" fmla="*/ 169090 h 691141"/>
                    <a:gd name="connsiteX4" fmla="*/ 793864 w 2022238"/>
                    <a:gd name="connsiteY4" fmla="*/ 166 h 691141"/>
                    <a:gd name="connsiteX5" fmla="*/ 0 w 2022238"/>
                    <a:gd name="connsiteY5" fmla="*/ 104286 h 691141"/>
                    <a:gd name="connsiteX6" fmla="*/ 1064090 w 2022238"/>
                    <a:gd name="connsiteY6" fmla="*/ 691141 h 691141"/>
                    <a:gd name="connsiteX7" fmla="*/ 2022238 w 2022238"/>
                    <a:gd name="connsiteY7" fmla="*/ 36046 h 691141"/>
                    <a:gd name="connsiteX8" fmla="*/ 1310260 w 2022238"/>
                    <a:gd name="connsiteY8" fmla="*/ 166 h 691141"/>
                    <a:gd name="connsiteX0" fmla="*/ 1310260 w 2022238"/>
                    <a:gd name="connsiteY0" fmla="*/ 166 h 841267"/>
                    <a:gd name="connsiteX1" fmla="*/ 1071712 w 2022238"/>
                    <a:gd name="connsiteY1" fmla="*/ 169090 h 841267"/>
                    <a:gd name="connsiteX2" fmla="*/ 1052062 w 2022238"/>
                    <a:gd name="connsiteY2" fmla="*/ 264091 h 841267"/>
                    <a:gd name="connsiteX3" fmla="*/ 1032413 w 2022238"/>
                    <a:gd name="connsiteY3" fmla="*/ 169090 h 841267"/>
                    <a:gd name="connsiteX4" fmla="*/ 793864 w 2022238"/>
                    <a:gd name="connsiteY4" fmla="*/ 166 h 841267"/>
                    <a:gd name="connsiteX5" fmla="*/ 0 w 2022238"/>
                    <a:gd name="connsiteY5" fmla="*/ 104286 h 841267"/>
                    <a:gd name="connsiteX6" fmla="*/ 1105033 w 2022238"/>
                    <a:gd name="connsiteY6" fmla="*/ 841267 h 841267"/>
                    <a:gd name="connsiteX7" fmla="*/ 2022238 w 2022238"/>
                    <a:gd name="connsiteY7" fmla="*/ 36046 h 841267"/>
                    <a:gd name="connsiteX8" fmla="*/ 1310260 w 2022238"/>
                    <a:gd name="connsiteY8" fmla="*/ 166 h 84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2238" h="841267">
                      <a:moveTo>
                        <a:pt x="1310260" y="166"/>
                      </a:moveTo>
                      <a:cubicBezTo>
                        <a:pt x="1168288" y="4236"/>
                        <a:pt x="1103898" y="77707"/>
                        <a:pt x="1071712" y="169090"/>
                      </a:cubicBezTo>
                      <a:lnTo>
                        <a:pt x="1052062" y="264091"/>
                      </a:lnTo>
                      <a:lnTo>
                        <a:pt x="1032413" y="169090"/>
                      </a:lnTo>
                      <a:cubicBezTo>
                        <a:pt x="1000226" y="77707"/>
                        <a:pt x="965933" y="10967"/>
                        <a:pt x="793864" y="166"/>
                      </a:cubicBezTo>
                      <a:cubicBezTo>
                        <a:pt x="621795" y="-10635"/>
                        <a:pt x="776736" y="512649"/>
                        <a:pt x="0" y="104286"/>
                      </a:cubicBezTo>
                      <a:cubicBezTo>
                        <a:pt x="318303" y="459128"/>
                        <a:pt x="568366" y="786675"/>
                        <a:pt x="1105033" y="841267"/>
                      </a:cubicBezTo>
                      <a:cubicBezTo>
                        <a:pt x="1474457" y="777577"/>
                        <a:pt x="1843882" y="591056"/>
                        <a:pt x="2022238" y="36046"/>
                      </a:cubicBezTo>
                      <a:cubicBezTo>
                        <a:pt x="1368333" y="580887"/>
                        <a:pt x="1646436" y="-4638"/>
                        <a:pt x="1310260" y="166"/>
                      </a:cubicBezTo>
                      <a:close/>
                    </a:path>
                  </a:pathLst>
                </a:custGeom>
                <a:solidFill>
                  <a:srgbClr val="E631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9" name="Szabadkézi sokszög 408"/>
                <p:cNvSpPr/>
                <p:nvPr/>
              </p:nvSpPr>
              <p:spPr>
                <a:xfrm rot="5400000" flipH="1">
                  <a:off x="4639217" y="3067196"/>
                  <a:ext cx="237954" cy="403709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331302" y="603231"/>
                        <a:pt x="331302" y="406695"/>
                      </a:cubicBezTo>
                      <a:cubicBezTo>
                        <a:pt x="331302" y="210160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0" name="Ellipszis 409"/>
                <p:cNvSpPr/>
                <p:nvPr/>
              </p:nvSpPr>
              <p:spPr>
                <a:xfrm>
                  <a:off x="5808385" y="3300730"/>
                  <a:ext cx="49033" cy="466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1" name="Ellipszis 410"/>
                <p:cNvSpPr/>
                <p:nvPr/>
              </p:nvSpPr>
              <p:spPr>
                <a:xfrm>
                  <a:off x="5755757" y="3335592"/>
                  <a:ext cx="35736" cy="350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76" name="Csoportba foglalás 375"/>
              <p:cNvGrpSpPr/>
              <p:nvPr/>
            </p:nvGrpSpPr>
            <p:grpSpPr>
              <a:xfrm>
                <a:off x="10765674" y="1440004"/>
                <a:ext cx="684851" cy="755780"/>
                <a:chOff x="7347061" y="2656144"/>
                <a:chExt cx="684851" cy="755780"/>
              </a:xfrm>
            </p:grpSpPr>
            <p:pic>
              <p:nvPicPr>
                <p:cNvPr id="377" name="Kép 376"/>
                <p:cNvPicPr>
                  <a:picLocks noChangeAspect="1"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 rot="3570482">
                  <a:off x="7304536" y="2722186"/>
                  <a:ext cx="548250" cy="463200"/>
                </a:xfrm>
                <a:prstGeom prst="rect">
                  <a:avLst/>
                </a:prstGeom>
                <a:ln>
                  <a:noFill/>
                </a:ln>
              </p:spPr>
            </p:pic>
            <p:pic>
              <p:nvPicPr>
                <p:cNvPr id="378" name="Kép 377"/>
                <p:cNvPicPr>
                  <a:picLocks noChangeAspect="1"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 rot="14439291">
                  <a:off x="7526187" y="2698669"/>
                  <a:ext cx="548250" cy="463200"/>
                </a:xfrm>
                <a:prstGeom prst="rect">
                  <a:avLst/>
                </a:prstGeom>
                <a:ln>
                  <a:noFill/>
                </a:ln>
              </p:spPr>
            </p:pic>
            <p:pic>
              <p:nvPicPr>
                <p:cNvPr id="379" name="Kép 378"/>
                <p:cNvPicPr>
                  <a:picLocks noChangeAspect="1"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 rot="18113166">
                  <a:off x="7461938" y="2906199"/>
                  <a:ext cx="548250" cy="463200"/>
                </a:xfrm>
                <a:prstGeom prst="rect">
                  <a:avLst/>
                </a:prstGeom>
                <a:ln>
                  <a:noFill/>
                </a:ln>
              </p:spPr>
            </p:pic>
          </p:grpSp>
        </p:grpSp>
        <p:graphicFrame>
          <p:nvGraphicFramePr>
            <p:cNvPr id="323" name="Objektum 32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535075533"/>
                </p:ext>
              </p:extLst>
            </p:nvPr>
          </p:nvGraphicFramePr>
          <p:xfrm>
            <a:off x="4595424" y="1014501"/>
            <a:ext cx="745946" cy="5086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198" name="CorelDRAW" r:id="rId14" imgW="2675152" imgH="1823304" progId="CorelDraw.Graphic.19">
                    <p:embed/>
                  </p:oleObj>
                </mc:Choice>
                <mc:Fallback>
                  <p:oleObj name="CorelDRAW" r:id="rId14" imgW="2675152" imgH="1823304" progId="CorelDraw.Graphic.19">
                    <p:embed/>
                    <p:pic>
                      <p:nvPicPr>
                        <p:cNvPr id="508" name="Objektum 507"/>
                        <p:cNvPicPr/>
                        <p:nvPr/>
                      </p:nvPicPr>
                      <p:blipFill>
                        <a:blip r:embed="rId15"/>
                        <a:stretch>
                          <a:fillRect/>
                        </a:stretch>
                      </p:blipFill>
                      <p:spPr>
                        <a:xfrm>
                          <a:off x="4595424" y="1014501"/>
                          <a:ext cx="745946" cy="50866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24" name="Csoportba foglalás 323"/>
            <p:cNvGrpSpPr/>
            <p:nvPr/>
          </p:nvGrpSpPr>
          <p:grpSpPr>
            <a:xfrm>
              <a:off x="5346270" y="2927180"/>
              <a:ext cx="375404" cy="1488248"/>
              <a:chOff x="5160222" y="3229494"/>
              <a:chExt cx="260727" cy="1033624"/>
            </a:xfrm>
          </p:grpSpPr>
          <p:grpSp>
            <p:nvGrpSpPr>
              <p:cNvPr id="371" name="Csoportba foglalás 370"/>
              <p:cNvGrpSpPr/>
              <p:nvPr/>
            </p:nvGrpSpPr>
            <p:grpSpPr>
              <a:xfrm rot="598977">
                <a:off x="5160222" y="3229494"/>
                <a:ext cx="260727" cy="1033624"/>
                <a:chOff x="10774791" y="2603096"/>
                <a:chExt cx="553453" cy="2194109"/>
              </a:xfrm>
            </p:grpSpPr>
            <p:sp>
              <p:nvSpPr>
                <p:cNvPr id="373" name="Szabadkézi sokszög 372"/>
                <p:cNvSpPr/>
                <p:nvPr/>
              </p:nvSpPr>
              <p:spPr>
                <a:xfrm rot="2464884">
                  <a:off x="10813216" y="4142578"/>
                  <a:ext cx="515028" cy="654627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  <a:gd name="connsiteX0" fmla="*/ 23569 w 1067945"/>
                    <a:gd name="connsiteY0" fmla="*/ 324795 h 1586401"/>
                    <a:gd name="connsiteX1" fmla="*/ 66097 w 1067945"/>
                    <a:gd name="connsiteY1" fmla="*/ 140029 h 1586401"/>
                    <a:gd name="connsiteX2" fmla="*/ 205746 w 1067945"/>
                    <a:gd name="connsiteY2" fmla="*/ 69389 h 1586401"/>
                    <a:gd name="connsiteX3" fmla="*/ 504693 w 1067945"/>
                    <a:gd name="connsiteY3" fmla="*/ 52978 h 1586401"/>
                    <a:gd name="connsiteX4" fmla="*/ 506447 w 1067945"/>
                    <a:gd name="connsiteY4" fmla="*/ 70195 h 1586401"/>
                    <a:gd name="connsiteX5" fmla="*/ 512127 w 1067945"/>
                    <a:gd name="connsiteY5" fmla="*/ 71873 h 1586401"/>
                    <a:gd name="connsiteX6" fmla="*/ 754445 w 1067945"/>
                    <a:gd name="connsiteY6" fmla="*/ 379378 h 1586401"/>
                    <a:gd name="connsiteX7" fmla="*/ 759945 w 1067945"/>
                    <a:gd name="connsiteY7" fmla="*/ 439046 h 1586401"/>
                    <a:gd name="connsiteX8" fmla="*/ 767367 w 1067945"/>
                    <a:gd name="connsiteY8" fmla="*/ 434929 h 1586401"/>
                    <a:gd name="connsiteX9" fmla="*/ 771288 w 1067945"/>
                    <a:gd name="connsiteY9" fmla="*/ 440884 h 1586401"/>
                    <a:gd name="connsiteX10" fmla="*/ 875013 w 1067945"/>
                    <a:gd name="connsiteY10" fmla="*/ 614586 h 1586401"/>
                    <a:gd name="connsiteX11" fmla="*/ 1055134 w 1067945"/>
                    <a:gd name="connsiteY11" fmla="*/ 1108735 h 1586401"/>
                    <a:gd name="connsiteX12" fmla="*/ 1007367 w 1067945"/>
                    <a:gd name="connsiteY12" fmla="*/ 1088546 h 1586401"/>
                    <a:gd name="connsiteX13" fmla="*/ 983959 w 1067945"/>
                    <a:gd name="connsiteY13" fmla="*/ 1065349 h 1586401"/>
                    <a:gd name="connsiteX14" fmla="*/ 1012480 w 1067945"/>
                    <a:gd name="connsiteY14" fmla="*/ 1131490 h 1586401"/>
                    <a:gd name="connsiteX15" fmla="*/ 1054440 w 1067945"/>
                    <a:gd name="connsiteY15" fmla="*/ 1370129 h 1586401"/>
                    <a:gd name="connsiteX16" fmla="*/ 921690 w 1067945"/>
                    <a:gd name="connsiteY16" fmla="*/ 1269763 h 1586401"/>
                    <a:gd name="connsiteX17" fmla="*/ 914746 w 1067945"/>
                    <a:gd name="connsiteY17" fmla="*/ 1260755 h 1586401"/>
                    <a:gd name="connsiteX18" fmla="*/ 913684 w 1067945"/>
                    <a:gd name="connsiteY18" fmla="*/ 1263994 h 1586401"/>
                    <a:gd name="connsiteX19" fmla="*/ 935222 w 1067945"/>
                    <a:gd name="connsiteY19" fmla="*/ 1313942 h 1586401"/>
                    <a:gd name="connsiteX20" fmla="*/ 977183 w 1067945"/>
                    <a:gd name="connsiteY20" fmla="*/ 1552581 h 1586401"/>
                    <a:gd name="connsiteX21" fmla="*/ 796961 w 1067945"/>
                    <a:gd name="connsiteY21" fmla="*/ 1390627 h 1586401"/>
                    <a:gd name="connsiteX22" fmla="*/ 763238 w 1067945"/>
                    <a:gd name="connsiteY22" fmla="*/ 1341929 h 1586401"/>
                    <a:gd name="connsiteX23" fmla="*/ 755785 w 1067945"/>
                    <a:gd name="connsiteY23" fmla="*/ 1340632 h 1586401"/>
                    <a:gd name="connsiteX24" fmla="*/ 757833 w 1067945"/>
                    <a:gd name="connsiteY24" fmla="*/ 1345381 h 1586401"/>
                    <a:gd name="connsiteX25" fmla="*/ 799795 w 1067945"/>
                    <a:gd name="connsiteY25" fmla="*/ 1584019 h 1586401"/>
                    <a:gd name="connsiteX26" fmla="*/ 464456 w 1067945"/>
                    <a:gd name="connsiteY26" fmla="*/ 1175960 h 1586401"/>
                    <a:gd name="connsiteX27" fmla="*/ 380801 w 1067945"/>
                    <a:gd name="connsiteY27" fmla="*/ 1011013 h 1586401"/>
                    <a:gd name="connsiteX28" fmla="*/ 367160 w 1067945"/>
                    <a:gd name="connsiteY28" fmla="*/ 993839 h 1586401"/>
                    <a:gd name="connsiteX29" fmla="*/ 286567 w 1067945"/>
                    <a:gd name="connsiteY29" fmla="*/ 877427 h 1586401"/>
                    <a:gd name="connsiteX30" fmla="*/ 277727 w 1067945"/>
                    <a:gd name="connsiteY30" fmla="*/ 862684 h 1586401"/>
                    <a:gd name="connsiteX31" fmla="*/ 273161 w 1067945"/>
                    <a:gd name="connsiteY31" fmla="*/ 861134 h 1586401"/>
                    <a:gd name="connsiteX32" fmla="*/ 297316 w 1067945"/>
                    <a:gd name="connsiteY32" fmla="*/ 999645 h 1586401"/>
                    <a:gd name="connsiteX33" fmla="*/ 277445 w 1067945"/>
                    <a:gd name="connsiteY33" fmla="*/ 1328265 h 1586401"/>
                    <a:gd name="connsiteX34" fmla="*/ 76064 w 1067945"/>
                    <a:gd name="connsiteY34" fmla="*/ 839992 h 1586401"/>
                    <a:gd name="connsiteX35" fmla="*/ 43405 w 1067945"/>
                    <a:gd name="connsiteY35" fmla="*/ 652722 h 1586401"/>
                    <a:gd name="connsiteX36" fmla="*/ 29949 w 1067945"/>
                    <a:gd name="connsiteY36" fmla="*/ 625611 h 1586401"/>
                    <a:gd name="connsiteX37" fmla="*/ 1 w 1067945"/>
                    <a:gd name="connsiteY37" fmla="*/ 463376 h 1586401"/>
                    <a:gd name="connsiteX38" fmla="*/ 17134 w 1067945"/>
                    <a:gd name="connsiteY38" fmla="*/ 339434 h 1586401"/>
                    <a:gd name="connsiteX39" fmla="*/ 23569 w 1067945"/>
                    <a:gd name="connsiteY39" fmla="*/ 324795 h 1586401"/>
                    <a:gd name="connsiteX0" fmla="*/ 23567 w 1067943"/>
                    <a:gd name="connsiteY0" fmla="*/ 271817 h 1533423"/>
                    <a:gd name="connsiteX1" fmla="*/ 66095 w 1067943"/>
                    <a:gd name="connsiteY1" fmla="*/ 87051 h 1533423"/>
                    <a:gd name="connsiteX2" fmla="*/ 504691 w 1067943"/>
                    <a:gd name="connsiteY2" fmla="*/ 0 h 1533423"/>
                    <a:gd name="connsiteX3" fmla="*/ 506445 w 1067943"/>
                    <a:gd name="connsiteY3" fmla="*/ 17217 h 1533423"/>
                    <a:gd name="connsiteX4" fmla="*/ 512125 w 1067943"/>
                    <a:gd name="connsiteY4" fmla="*/ 18895 h 1533423"/>
                    <a:gd name="connsiteX5" fmla="*/ 754443 w 1067943"/>
                    <a:gd name="connsiteY5" fmla="*/ 326400 h 1533423"/>
                    <a:gd name="connsiteX6" fmla="*/ 759943 w 1067943"/>
                    <a:gd name="connsiteY6" fmla="*/ 386068 h 1533423"/>
                    <a:gd name="connsiteX7" fmla="*/ 767365 w 1067943"/>
                    <a:gd name="connsiteY7" fmla="*/ 381951 h 1533423"/>
                    <a:gd name="connsiteX8" fmla="*/ 771286 w 1067943"/>
                    <a:gd name="connsiteY8" fmla="*/ 387906 h 1533423"/>
                    <a:gd name="connsiteX9" fmla="*/ 875011 w 1067943"/>
                    <a:gd name="connsiteY9" fmla="*/ 561608 h 1533423"/>
                    <a:gd name="connsiteX10" fmla="*/ 1055132 w 1067943"/>
                    <a:gd name="connsiteY10" fmla="*/ 1055757 h 1533423"/>
                    <a:gd name="connsiteX11" fmla="*/ 1007365 w 1067943"/>
                    <a:gd name="connsiteY11" fmla="*/ 1035568 h 1533423"/>
                    <a:gd name="connsiteX12" fmla="*/ 983957 w 1067943"/>
                    <a:gd name="connsiteY12" fmla="*/ 1012371 h 1533423"/>
                    <a:gd name="connsiteX13" fmla="*/ 1012478 w 1067943"/>
                    <a:gd name="connsiteY13" fmla="*/ 1078512 h 1533423"/>
                    <a:gd name="connsiteX14" fmla="*/ 1054438 w 1067943"/>
                    <a:gd name="connsiteY14" fmla="*/ 1317151 h 1533423"/>
                    <a:gd name="connsiteX15" fmla="*/ 921688 w 1067943"/>
                    <a:gd name="connsiteY15" fmla="*/ 1216785 h 1533423"/>
                    <a:gd name="connsiteX16" fmla="*/ 914744 w 1067943"/>
                    <a:gd name="connsiteY16" fmla="*/ 1207777 h 1533423"/>
                    <a:gd name="connsiteX17" fmla="*/ 913682 w 1067943"/>
                    <a:gd name="connsiteY17" fmla="*/ 1211016 h 1533423"/>
                    <a:gd name="connsiteX18" fmla="*/ 935220 w 1067943"/>
                    <a:gd name="connsiteY18" fmla="*/ 1260964 h 1533423"/>
                    <a:gd name="connsiteX19" fmla="*/ 977181 w 1067943"/>
                    <a:gd name="connsiteY19" fmla="*/ 1499603 h 1533423"/>
                    <a:gd name="connsiteX20" fmla="*/ 796959 w 1067943"/>
                    <a:gd name="connsiteY20" fmla="*/ 1337649 h 1533423"/>
                    <a:gd name="connsiteX21" fmla="*/ 763236 w 1067943"/>
                    <a:gd name="connsiteY21" fmla="*/ 1288951 h 1533423"/>
                    <a:gd name="connsiteX22" fmla="*/ 755783 w 1067943"/>
                    <a:gd name="connsiteY22" fmla="*/ 1287654 h 1533423"/>
                    <a:gd name="connsiteX23" fmla="*/ 757831 w 1067943"/>
                    <a:gd name="connsiteY23" fmla="*/ 1292403 h 1533423"/>
                    <a:gd name="connsiteX24" fmla="*/ 799793 w 1067943"/>
                    <a:gd name="connsiteY24" fmla="*/ 1531041 h 1533423"/>
                    <a:gd name="connsiteX25" fmla="*/ 464454 w 1067943"/>
                    <a:gd name="connsiteY25" fmla="*/ 1122982 h 1533423"/>
                    <a:gd name="connsiteX26" fmla="*/ 380799 w 1067943"/>
                    <a:gd name="connsiteY26" fmla="*/ 958035 h 1533423"/>
                    <a:gd name="connsiteX27" fmla="*/ 367158 w 1067943"/>
                    <a:gd name="connsiteY27" fmla="*/ 940861 h 1533423"/>
                    <a:gd name="connsiteX28" fmla="*/ 286565 w 1067943"/>
                    <a:gd name="connsiteY28" fmla="*/ 824449 h 1533423"/>
                    <a:gd name="connsiteX29" fmla="*/ 277725 w 1067943"/>
                    <a:gd name="connsiteY29" fmla="*/ 809706 h 1533423"/>
                    <a:gd name="connsiteX30" fmla="*/ 273159 w 1067943"/>
                    <a:gd name="connsiteY30" fmla="*/ 808156 h 1533423"/>
                    <a:gd name="connsiteX31" fmla="*/ 297314 w 1067943"/>
                    <a:gd name="connsiteY31" fmla="*/ 946667 h 1533423"/>
                    <a:gd name="connsiteX32" fmla="*/ 277443 w 1067943"/>
                    <a:gd name="connsiteY32" fmla="*/ 1275287 h 1533423"/>
                    <a:gd name="connsiteX33" fmla="*/ 76062 w 1067943"/>
                    <a:gd name="connsiteY33" fmla="*/ 787014 h 1533423"/>
                    <a:gd name="connsiteX34" fmla="*/ 43403 w 1067943"/>
                    <a:gd name="connsiteY34" fmla="*/ 599744 h 1533423"/>
                    <a:gd name="connsiteX35" fmla="*/ 29947 w 1067943"/>
                    <a:gd name="connsiteY35" fmla="*/ 572633 h 1533423"/>
                    <a:gd name="connsiteX36" fmla="*/ -1 w 1067943"/>
                    <a:gd name="connsiteY36" fmla="*/ 410398 h 1533423"/>
                    <a:gd name="connsiteX37" fmla="*/ 17132 w 1067943"/>
                    <a:gd name="connsiteY37" fmla="*/ 286456 h 1533423"/>
                    <a:gd name="connsiteX38" fmla="*/ 23567 w 1067943"/>
                    <a:gd name="connsiteY38" fmla="*/ 271817 h 1533423"/>
                    <a:gd name="connsiteX0" fmla="*/ 23569 w 1067945"/>
                    <a:gd name="connsiteY0" fmla="*/ 514138 h 1775744"/>
                    <a:gd name="connsiteX1" fmla="*/ 66097 w 1067945"/>
                    <a:gd name="connsiteY1" fmla="*/ 329372 h 1775744"/>
                    <a:gd name="connsiteX2" fmla="*/ 504693 w 1067945"/>
                    <a:gd name="connsiteY2" fmla="*/ 242321 h 1775744"/>
                    <a:gd name="connsiteX3" fmla="*/ 506447 w 1067945"/>
                    <a:gd name="connsiteY3" fmla="*/ 259538 h 1775744"/>
                    <a:gd name="connsiteX4" fmla="*/ 453132 w 1067945"/>
                    <a:gd name="connsiteY4" fmla="*/ -1 h 1775744"/>
                    <a:gd name="connsiteX5" fmla="*/ 754445 w 1067945"/>
                    <a:gd name="connsiteY5" fmla="*/ 568721 h 1775744"/>
                    <a:gd name="connsiteX6" fmla="*/ 759945 w 1067945"/>
                    <a:gd name="connsiteY6" fmla="*/ 628389 h 1775744"/>
                    <a:gd name="connsiteX7" fmla="*/ 767367 w 1067945"/>
                    <a:gd name="connsiteY7" fmla="*/ 624272 h 1775744"/>
                    <a:gd name="connsiteX8" fmla="*/ 771288 w 1067945"/>
                    <a:gd name="connsiteY8" fmla="*/ 630227 h 1775744"/>
                    <a:gd name="connsiteX9" fmla="*/ 875013 w 1067945"/>
                    <a:gd name="connsiteY9" fmla="*/ 803929 h 1775744"/>
                    <a:gd name="connsiteX10" fmla="*/ 1055134 w 1067945"/>
                    <a:gd name="connsiteY10" fmla="*/ 1298078 h 1775744"/>
                    <a:gd name="connsiteX11" fmla="*/ 1007367 w 1067945"/>
                    <a:gd name="connsiteY11" fmla="*/ 1277889 h 1775744"/>
                    <a:gd name="connsiteX12" fmla="*/ 983959 w 1067945"/>
                    <a:gd name="connsiteY12" fmla="*/ 1254692 h 1775744"/>
                    <a:gd name="connsiteX13" fmla="*/ 1012480 w 1067945"/>
                    <a:gd name="connsiteY13" fmla="*/ 1320833 h 1775744"/>
                    <a:gd name="connsiteX14" fmla="*/ 1054440 w 1067945"/>
                    <a:gd name="connsiteY14" fmla="*/ 1559472 h 1775744"/>
                    <a:gd name="connsiteX15" fmla="*/ 921690 w 1067945"/>
                    <a:gd name="connsiteY15" fmla="*/ 1459106 h 1775744"/>
                    <a:gd name="connsiteX16" fmla="*/ 914746 w 1067945"/>
                    <a:gd name="connsiteY16" fmla="*/ 1450098 h 1775744"/>
                    <a:gd name="connsiteX17" fmla="*/ 913684 w 1067945"/>
                    <a:gd name="connsiteY17" fmla="*/ 1453337 h 1775744"/>
                    <a:gd name="connsiteX18" fmla="*/ 935222 w 1067945"/>
                    <a:gd name="connsiteY18" fmla="*/ 1503285 h 1775744"/>
                    <a:gd name="connsiteX19" fmla="*/ 977183 w 1067945"/>
                    <a:gd name="connsiteY19" fmla="*/ 1741924 h 1775744"/>
                    <a:gd name="connsiteX20" fmla="*/ 796961 w 1067945"/>
                    <a:gd name="connsiteY20" fmla="*/ 1579970 h 1775744"/>
                    <a:gd name="connsiteX21" fmla="*/ 763238 w 1067945"/>
                    <a:gd name="connsiteY21" fmla="*/ 1531272 h 1775744"/>
                    <a:gd name="connsiteX22" fmla="*/ 755785 w 1067945"/>
                    <a:gd name="connsiteY22" fmla="*/ 1529975 h 1775744"/>
                    <a:gd name="connsiteX23" fmla="*/ 757833 w 1067945"/>
                    <a:gd name="connsiteY23" fmla="*/ 1534724 h 1775744"/>
                    <a:gd name="connsiteX24" fmla="*/ 799795 w 1067945"/>
                    <a:gd name="connsiteY24" fmla="*/ 1773362 h 1775744"/>
                    <a:gd name="connsiteX25" fmla="*/ 464456 w 1067945"/>
                    <a:gd name="connsiteY25" fmla="*/ 1365303 h 1775744"/>
                    <a:gd name="connsiteX26" fmla="*/ 380801 w 1067945"/>
                    <a:gd name="connsiteY26" fmla="*/ 1200356 h 1775744"/>
                    <a:gd name="connsiteX27" fmla="*/ 367160 w 1067945"/>
                    <a:gd name="connsiteY27" fmla="*/ 1183182 h 1775744"/>
                    <a:gd name="connsiteX28" fmla="*/ 286567 w 1067945"/>
                    <a:gd name="connsiteY28" fmla="*/ 1066770 h 1775744"/>
                    <a:gd name="connsiteX29" fmla="*/ 277727 w 1067945"/>
                    <a:gd name="connsiteY29" fmla="*/ 1052027 h 1775744"/>
                    <a:gd name="connsiteX30" fmla="*/ 273161 w 1067945"/>
                    <a:gd name="connsiteY30" fmla="*/ 1050477 h 1775744"/>
                    <a:gd name="connsiteX31" fmla="*/ 297316 w 1067945"/>
                    <a:gd name="connsiteY31" fmla="*/ 1188988 h 1775744"/>
                    <a:gd name="connsiteX32" fmla="*/ 277445 w 1067945"/>
                    <a:gd name="connsiteY32" fmla="*/ 1517608 h 1775744"/>
                    <a:gd name="connsiteX33" fmla="*/ 76064 w 1067945"/>
                    <a:gd name="connsiteY33" fmla="*/ 1029335 h 1775744"/>
                    <a:gd name="connsiteX34" fmla="*/ 43405 w 1067945"/>
                    <a:gd name="connsiteY34" fmla="*/ 842065 h 1775744"/>
                    <a:gd name="connsiteX35" fmla="*/ 29949 w 1067945"/>
                    <a:gd name="connsiteY35" fmla="*/ 814954 h 1775744"/>
                    <a:gd name="connsiteX36" fmla="*/ 1 w 1067945"/>
                    <a:gd name="connsiteY36" fmla="*/ 652719 h 1775744"/>
                    <a:gd name="connsiteX37" fmla="*/ 17134 w 1067945"/>
                    <a:gd name="connsiteY37" fmla="*/ 528777 h 1775744"/>
                    <a:gd name="connsiteX38" fmla="*/ 23569 w 1067945"/>
                    <a:gd name="connsiteY38" fmla="*/ 514138 h 1775744"/>
                    <a:gd name="connsiteX0" fmla="*/ 23567 w 1067943"/>
                    <a:gd name="connsiteY0" fmla="*/ 514138 h 1775744"/>
                    <a:gd name="connsiteX1" fmla="*/ 66095 w 1067943"/>
                    <a:gd name="connsiteY1" fmla="*/ 329372 h 1775744"/>
                    <a:gd name="connsiteX2" fmla="*/ 504691 w 1067943"/>
                    <a:gd name="connsiteY2" fmla="*/ 242321 h 1775744"/>
                    <a:gd name="connsiteX3" fmla="*/ 453130 w 1067943"/>
                    <a:gd name="connsiteY3" fmla="*/ -1 h 1775744"/>
                    <a:gd name="connsiteX4" fmla="*/ 754443 w 1067943"/>
                    <a:gd name="connsiteY4" fmla="*/ 568721 h 1775744"/>
                    <a:gd name="connsiteX5" fmla="*/ 759943 w 1067943"/>
                    <a:gd name="connsiteY5" fmla="*/ 628389 h 1775744"/>
                    <a:gd name="connsiteX6" fmla="*/ 767365 w 1067943"/>
                    <a:gd name="connsiteY6" fmla="*/ 624272 h 1775744"/>
                    <a:gd name="connsiteX7" fmla="*/ 771286 w 1067943"/>
                    <a:gd name="connsiteY7" fmla="*/ 630227 h 1775744"/>
                    <a:gd name="connsiteX8" fmla="*/ 875011 w 1067943"/>
                    <a:gd name="connsiteY8" fmla="*/ 803929 h 1775744"/>
                    <a:gd name="connsiteX9" fmla="*/ 1055132 w 1067943"/>
                    <a:gd name="connsiteY9" fmla="*/ 1298078 h 1775744"/>
                    <a:gd name="connsiteX10" fmla="*/ 1007365 w 1067943"/>
                    <a:gd name="connsiteY10" fmla="*/ 1277889 h 1775744"/>
                    <a:gd name="connsiteX11" fmla="*/ 983957 w 1067943"/>
                    <a:gd name="connsiteY11" fmla="*/ 1254692 h 1775744"/>
                    <a:gd name="connsiteX12" fmla="*/ 1012478 w 1067943"/>
                    <a:gd name="connsiteY12" fmla="*/ 1320833 h 1775744"/>
                    <a:gd name="connsiteX13" fmla="*/ 1054438 w 1067943"/>
                    <a:gd name="connsiteY13" fmla="*/ 1559472 h 1775744"/>
                    <a:gd name="connsiteX14" fmla="*/ 921688 w 1067943"/>
                    <a:gd name="connsiteY14" fmla="*/ 1459106 h 1775744"/>
                    <a:gd name="connsiteX15" fmla="*/ 914744 w 1067943"/>
                    <a:gd name="connsiteY15" fmla="*/ 1450098 h 1775744"/>
                    <a:gd name="connsiteX16" fmla="*/ 913682 w 1067943"/>
                    <a:gd name="connsiteY16" fmla="*/ 1453337 h 1775744"/>
                    <a:gd name="connsiteX17" fmla="*/ 935220 w 1067943"/>
                    <a:gd name="connsiteY17" fmla="*/ 1503285 h 1775744"/>
                    <a:gd name="connsiteX18" fmla="*/ 977181 w 1067943"/>
                    <a:gd name="connsiteY18" fmla="*/ 1741924 h 1775744"/>
                    <a:gd name="connsiteX19" fmla="*/ 796959 w 1067943"/>
                    <a:gd name="connsiteY19" fmla="*/ 1579970 h 1775744"/>
                    <a:gd name="connsiteX20" fmla="*/ 763236 w 1067943"/>
                    <a:gd name="connsiteY20" fmla="*/ 1531272 h 1775744"/>
                    <a:gd name="connsiteX21" fmla="*/ 755783 w 1067943"/>
                    <a:gd name="connsiteY21" fmla="*/ 1529975 h 1775744"/>
                    <a:gd name="connsiteX22" fmla="*/ 757831 w 1067943"/>
                    <a:gd name="connsiteY22" fmla="*/ 1534724 h 1775744"/>
                    <a:gd name="connsiteX23" fmla="*/ 799793 w 1067943"/>
                    <a:gd name="connsiteY23" fmla="*/ 1773362 h 1775744"/>
                    <a:gd name="connsiteX24" fmla="*/ 464454 w 1067943"/>
                    <a:gd name="connsiteY24" fmla="*/ 1365303 h 1775744"/>
                    <a:gd name="connsiteX25" fmla="*/ 380799 w 1067943"/>
                    <a:gd name="connsiteY25" fmla="*/ 1200356 h 1775744"/>
                    <a:gd name="connsiteX26" fmla="*/ 367158 w 1067943"/>
                    <a:gd name="connsiteY26" fmla="*/ 1183182 h 1775744"/>
                    <a:gd name="connsiteX27" fmla="*/ 286565 w 1067943"/>
                    <a:gd name="connsiteY27" fmla="*/ 1066770 h 1775744"/>
                    <a:gd name="connsiteX28" fmla="*/ 277725 w 1067943"/>
                    <a:gd name="connsiteY28" fmla="*/ 1052027 h 1775744"/>
                    <a:gd name="connsiteX29" fmla="*/ 273159 w 1067943"/>
                    <a:gd name="connsiteY29" fmla="*/ 1050477 h 1775744"/>
                    <a:gd name="connsiteX30" fmla="*/ 297314 w 1067943"/>
                    <a:gd name="connsiteY30" fmla="*/ 1188988 h 1775744"/>
                    <a:gd name="connsiteX31" fmla="*/ 277443 w 1067943"/>
                    <a:gd name="connsiteY31" fmla="*/ 1517608 h 1775744"/>
                    <a:gd name="connsiteX32" fmla="*/ 76062 w 1067943"/>
                    <a:gd name="connsiteY32" fmla="*/ 1029335 h 1775744"/>
                    <a:gd name="connsiteX33" fmla="*/ 43403 w 1067943"/>
                    <a:gd name="connsiteY33" fmla="*/ 842065 h 1775744"/>
                    <a:gd name="connsiteX34" fmla="*/ 29947 w 1067943"/>
                    <a:gd name="connsiteY34" fmla="*/ 814954 h 1775744"/>
                    <a:gd name="connsiteX35" fmla="*/ -1 w 1067943"/>
                    <a:gd name="connsiteY35" fmla="*/ 652719 h 1775744"/>
                    <a:gd name="connsiteX36" fmla="*/ 17132 w 1067943"/>
                    <a:gd name="connsiteY36" fmla="*/ 528777 h 1775744"/>
                    <a:gd name="connsiteX37" fmla="*/ 23567 w 1067943"/>
                    <a:gd name="connsiteY37" fmla="*/ 514138 h 1775744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767367 w 1067945"/>
                    <a:gd name="connsiteY5" fmla="*/ 628095 h 1779567"/>
                    <a:gd name="connsiteX6" fmla="*/ 771288 w 1067945"/>
                    <a:gd name="connsiteY6" fmla="*/ 634050 h 1779567"/>
                    <a:gd name="connsiteX7" fmla="*/ 875013 w 1067945"/>
                    <a:gd name="connsiteY7" fmla="*/ 807752 h 1779567"/>
                    <a:gd name="connsiteX8" fmla="*/ 1055134 w 1067945"/>
                    <a:gd name="connsiteY8" fmla="*/ 1301901 h 1779567"/>
                    <a:gd name="connsiteX9" fmla="*/ 1007367 w 1067945"/>
                    <a:gd name="connsiteY9" fmla="*/ 1281712 h 1779567"/>
                    <a:gd name="connsiteX10" fmla="*/ 983959 w 1067945"/>
                    <a:gd name="connsiteY10" fmla="*/ 1258515 h 1779567"/>
                    <a:gd name="connsiteX11" fmla="*/ 1012480 w 1067945"/>
                    <a:gd name="connsiteY11" fmla="*/ 1324656 h 1779567"/>
                    <a:gd name="connsiteX12" fmla="*/ 1054440 w 1067945"/>
                    <a:gd name="connsiteY12" fmla="*/ 1563295 h 1779567"/>
                    <a:gd name="connsiteX13" fmla="*/ 921690 w 1067945"/>
                    <a:gd name="connsiteY13" fmla="*/ 1462929 h 1779567"/>
                    <a:gd name="connsiteX14" fmla="*/ 914746 w 1067945"/>
                    <a:gd name="connsiteY14" fmla="*/ 1453921 h 1779567"/>
                    <a:gd name="connsiteX15" fmla="*/ 913684 w 1067945"/>
                    <a:gd name="connsiteY15" fmla="*/ 1457160 h 1779567"/>
                    <a:gd name="connsiteX16" fmla="*/ 935222 w 1067945"/>
                    <a:gd name="connsiteY16" fmla="*/ 1507108 h 1779567"/>
                    <a:gd name="connsiteX17" fmla="*/ 977183 w 1067945"/>
                    <a:gd name="connsiteY17" fmla="*/ 1745747 h 1779567"/>
                    <a:gd name="connsiteX18" fmla="*/ 796961 w 1067945"/>
                    <a:gd name="connsiteY18" fmla="*/ 1583793 h 1779567"/>
                    <a:gd name="connsiteX19" fmla="*/ 763238 w 1067945"/>
                    <a:gd name="connsiteY19" fmla="*/ 1535095 h 1779567"/>
                    <a:gd name="connsiteX20" fmla="*/ 755785 w 1067945"/>
                    <a:gd name="connsiteY20" fmla="*/ 1533798 h 1779567"/>
                    <a:gd name="connsiteX21" fmla="*/ 757833 w 1067945"/>
                    <a:gd name="connsiteY21" fmla="*/ 1538547 h 1779567"/>
                    <a:gd name="connsiteX22" fmla="*/ 799795 w 1067945"/>
                    <a:gd name="connsiteY22" fmla="*/ 1777185 h 1779567"/>
                    <a:gd name="connsiteX23" fmla="*/ 464456 w 1067945"/>
                    <a:gd name="connsiteY23" fmla="*/ 1369126 h 1779567"/>
                    <a:gd name="connsiteX24" fmla="*/ 380801 w 1067945"/>
                    <a:gd name="connsiteY24" fmla="*/ 1204179 h 1779567"/>
                    <a:gd name="connsiteX25" fmla="*/ 367160 w 1067945"/>
                    <a:gd name="connsiteY25" fmla="*/ 1187005 h 1779567"/>
                    <a:gd name="connsiteX26" fmla="*/ 286567 w 1067945"/>
                    <a:gd name="connsiteY26" fmla="*/ 1070593 h 1779567"/>
                    <a:gd name="connsiteX27" fmla="*/ 277727 w 1067945"/>
                    <a:gd name="connsiteY27" fmla="*/ 1055850 h 1779567"/>
                    <a:gd name="connsiteX28" fmla="*/ 273161 w 1067945"/>
                    <a:gd name="connsiteY28" fmla="*/ 1054300 h 1779567"/>
                    <a:gd name="connsiteX29" fmla="*/ 297316 w 1067945"/>
                    <a:gd name="connsiteY29" fmla="*/ 1192811 h 1779567"/>
                    <a:gd name="connsiteX30" fmla="*/ 277445 w 1067945"/>
                    <a:gd name="connsiteY30" fmla="*/ 1521431 h 1779567"/>
                    <a:gd name="connsiteX31" fmla="*/ 76064 w 1067945"/>
                    <a:gd name="connsiteY31" fmla="*/ 1033158 h 1779567"/>
                    <a:gd name="connsiteX32" fmla="*/ 43405 w 1067945"/>
                    <a:gd name="connsiteY32" fmla="*/ 845888 h 1779567"/>
                    <a:gd name="connsiteX33" fmla="*/ 29949 w 1067945"/>
                    <a:gd name="connsiteY33" fmla="*/ 818777 h 1779567"/>
                    <a:gd name="connsiteX34" fmla="*/ 1 w 1067945"/>
                    <a:gd name="connsiteY34" fmla="*/ 656542 h 1779567"/>
                    <a:gd name="connsiteX35" fmla="*/ 17134 w 1067945"/>
                    <a:gd name="connsiteY35" fmla="*/ 532600 h 1779567"/>
                    <a:gd name="connsiteX36" fmla="*/ 23569 w 1067945"/>
                    <a:gd name="connsiteY36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759943 w 1067943"/>
                    <a:gd name="connsiteY4" fmla="*/ 632212 h 1779567"/>
                    <a:gd name="connsiteX5" fmla="*/ 767365 w 1067943"/>
                    <a:gd name="connsiteY5" fmla="*/ 628095 h 1779567"/>
                    <a:gd name="connsiteX6" fmla="*/ 875011 w 1067943"/>
                    <a:gd name="connsiteY6" fmla="*/ 807752 h 1779567"/>
                    <a:gd name="connsiteX7" fmla="*/ 1055132 w 1067943"/>
                    <a:gd name="connsiteY7" fmla="*/ 1301901 h 1779567"/>
                    <a:gd name="connsiteX8" fmla="*/ 1007365 w 1067943"/>
                    <a:gd name="connsiteY8" fmla="*/ 1281712 h 1779567"/>
                    <a:gd name="connsiteX9" fmla="*/ 983957 w 1067943"/>
                    <a:gd name="connsiteY9" fmla="*/ 1258515 h 1779567"/>
                    <a:gd name="connsiteX10" fmla="*/ 1012478 w 1067943"/>
                    <a:gd name="connsiteY10" fmla="*/ 1324656 h 1779567"/>
                    <a:gd name="connsiteX11" fmla="*/ 1054438 w 1067943"/>
                    <a:gd name="connsiteY11" fmla="*/ 1563295 h 1779567"/>
                    <a:gd name="connsiteX12" fmla="*/ 921688 w 1067943"/>
                    <a:gd name="connsiteY12" fmla="*/ 1462929 h 1779567"/>
                    <a:gd name="connsiteX13" fmla="*/ 914744 w 1067943"/>
                    <a:gd name="connsiteY13" fmla="*/ 1453921 h 1779567"/>
                    <a:gd name="connsiteX14" fmla="*/ 913682 w 1067943"/>
                    <a:gd name="connsiteY14" fmla="*/ 1457160 h 1779567"/>
                    <a:gd name="connsiteX15" fmla="*/ 935220 w 1067943"/>
                    <a:gd name="connsiteY15" fmla="*/ 1507108 h 1779567"/>
                    <a:gd name="connsiteX16" fmla="*/ 977181 w 1067943"/>
                    <a:gd name="connsiteY16" fmla="*/ 1745747 h 1779567"/>
                    <a:gd name="connsiteX17" fmla="*/ 796959 w 1067943"/>
                    <a:gd name="connsiteY17" fmla="*/ 1583793 h 1779567"/>
                    <a:gd name="connsiteX18" fmla="*/ 763236 w 1067943"/>
                    <a:gd name="connsiteY18" fmla="*/ 1535095 h 1779567"/>
                    <a:gd name="connsiteX19" fmla="*/ 755783 w 1067943"/>
                    <a:gd name="connsiteY19" fmla="*/ 1533798 h 1779567"/>
                    <a:gd name="connsiteX20" fmla="*/ 757831 w 1067943"/>
                    <a:gd name="connsiteY20" fmla="*/ 1538547 h 1779567"/>
                    <a:gd name="connsiteX21" fmla="*/ 799793 w 1067943"/>
                    <a:gd name="connsiteY21" fmla="*/ 1777185 h 1779567"/>
                    <a:gd name="connsiteX22" fmla="*/ 464454 w 1067943"/>
                    <a:gd name="connsiteY22" fmla="*/ 1369126 h 1779567"/>
                    <a:gd name="connsiteX23" fmla="*/ 380799 w 1067943"/>
                    <a:gd name="connsiteY23" fmla="*/ 1204179 h 1779567"/>
                    <a:gd name="connsiteX24" fmla="*/ 367158 w 1067943"/>
                    <a:gd name="connsiteY24" fmla="*/ 1187005 h 1779567"/>
                    <a:gd name="connsiteX25" fmla="*/ 286565 w 1067943"/>
                    <a:gd name="connsiteY25" fmla="*/ 1070593 h 1779567"/>
                    <a:gd name="connsiteX26" fmla="*/ 277725 w 1067943"/>
                    <a:gd name="connsiteY26" fmla="*/ 1055850 h 1779567"/>
                    <a:gd name="connsiteX27" fmla="*/ 273159 w 1067943"/>
                    <a:gd name="connsiteY27" fmla="*/ 1054300 h 1779567"/>
                    <a:gd name="connsiteX28" fmla="*/ 297314 w 1067943"/>
                    <a:gd name="connsiteY28" fmla="*/ 1192811 h 1779567"/>
                    <a:gd name="connsiteX29" fmla="*/ 277443 w 1067943"/>
                    <a:gd name="connsiteY29" fmla="*/ 1521431 h 1779567"/>
                    <a:gd name="connsiteX30" fmla="*/ 76062 w 1067943"/>
                    <a:gd name="connsiteY30" fmla="*/ 1033158 h 1779567"/>
                    <a:gd name="connsiteX31" fmla="*/ 43403 w 1067943"/>
                    <a:gd name="connsiteY31" fmla="*/ 845888 h 1779567"/>
                    <a:gd name="connsiteX32" fmla="*/ 29947 w 1067943"/>
                    <a:gd name="connsiteY32" fmla="*/ 818777 h 1779567"/>
                    <a:gd name="connsiteX33" fmla="*/ -1 w 1067943"/>
                    <a:gd name="connsiteY33" fmla="*/ 656542 h 1779567"/>
                    <a:gd name="connsiteX34" fmla="*/ 17132 w 1067943"/>
                    <a:gd name="connsiteY34" fmla="*/ 532600 h 1779567"/>
                    <a:gd name="connsiteX35" fmla="*/ 23567 w 1067943"/>
                    <a:gd name="connsiteY35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875013 w 1067945"/>
                    <a:gd name="connsiteY5" fmla="*/ 807752 h 1779567"/>
                    <a:gd name="connsiteX6" fmla="*/ 1055134 w 1067945"/>
                    <a:gd name="connsiteY6" fmla="*/ 1301901 h 1779567"/>
                    <a:gd name="connsiteX7" fmla="*/ 1007367 w 1067945"/>
                    <a:gd name="connsiteY7" fmla="*/ 1281712 h 1779567"/>
                    <a:gd name="connsiteX8" fmla="*/ 983959 w 1067945"/>
                    <a:gd name="connsiteY8" fmla="*/ 1258515 h 1779567"/>
                    <a:gd name="connsiteX9" fmla="*/ 1012480 w 1067945"/>
                    <a:gd name="connsiteY9" fmla="*/ 1324656 h 1779567"/>
                    <a:gd name="connsiteX10" fmla="*/ 1054440 w 1067945"/>
                    <a:gd name="connsiteY10" fmla="*/ 1563295 h 1779567"/>
                    <a:gd name="connsiteX11" fmla="*/ 921690 w 1067945"/>
                    <a:gd name="connsiteY11" fmla="*/ 1462929 h 1779567"/>
                    <a:gd name="connsiteX12" fmla="*/ 914746 w 1067945"/>
                    <a:gd name="connsiteY12" fmla="*/ 1453921 h 1779567"/>
                    <a:gd name="connsiteX13" fmla="*/ 913684 w 1067945"/>
                    <a:gd name="connsiteY13" fmla="*/ 1457160 h 1779567"/>
                    <a:gd name="connsiteX14" fmla="*/ 935222 w 1067945"/>
                    <a:gd name="connsiteY14" fmla="*/ 1507108 h 1779567"/>
                    <a:gd name="connsiteX15" fmla="*/ 977183 w 1067945"/>
                    <a:gd name="connsiteY15" fmla="*/ 1745747 h 1779567"/>
                    <a:gd name="connsiteX16" fmla="*/ 796961 w 1067945"/>
                    <a:gd name="connsiteY16" fmla="*/ 1583793 h 1779567"/>
                    <a:gd name="connsiteX17" fmla="*/ 763238 w 1067945"/>
                    <a:gd name="connsiteY17" fmla="*/ 1535095 h 1779567"/>
                    <a:gd name="connsiteX18" fmla="*/ 755785 w 1067945"/>
                    <a:gd name="connsiteY18" fmla="*/ 1533798 h 1779567"/>
                    <a:gd name="connsiteX19" fmla="*/ 757833 w 1067945"/>
                    <a:gd name="connsiteY19" fmla="*/ 1538547 h 1779567"/>
                    <a:gd name="connsiteX20" fmla="*/ 799795 w 1067945"/>
                    <a:gd name="connsiteY20" fmla="*/ 1777185 h 1779567"/>
                    <a:gd name="connsiteX21" fmla="*/ 464456 w 1067945"/>
                    <a:gd name="connsiteY21" fmla="*/ 1369126 h 1779567"/>
                    <a:gd name="connsiteX22" fmla="*/ 380801 w 1067945"/>
                    <a:gd name="connsiteY22" fmla="*/ 1204179 h 1779567"/>
                    <a:gd name="connsiteX23" fmla="*/ 367160 w 1067945"/>
                    <a:gd name="connsiteY23" fmla="*/ 1187005 h 1779567"/>
                    <a:gd name="connsiteX24" fmla="*/ 286567 w 1067945"/>
                    <a:gd name="connsiteY24" fmla="*/ 1070593 h 1779567"/>
                    <a:gd name="connsiteX25" fmla="*/ 277727 w 1067945"/>
                    <a:gd name="connsiteY25" fmla="*/ 1055850 h 1779567"/>
                    <a:gd name="connsiteX26" fmla="*/ 273161 w 1067945"/>
                    <a:gd name="connsiteY26" fmla="*/ 1054300 h 1779567"/>
                    <a:gd name="connsiteX27" fmla="*/ 297316 w 1067945"/>
                    <a:gd name="connsiteY27" fmla="*/ 1192811 h 1779567"/>
                    <a:gd name="connsiteX28" fmla="*/ 277445 w 1067945"/>
                    <a:gd name="connsiteY28" fmla="*/ 1521431 h 1779567"/>
                    <a:gd name="connsiteX29" fmla="*/ 76064 w 1067945"/>
                    <a:gd name="connsiteY29" fmla="*/ 1033158 h 1779567"/>
                    <a:gd name="connsiteX30" fmla="*/ 43405 w 1067945"/>
                    <a:gd name="connsiteY30" fmla="*/ 845888 h 1779567"/>
                    <a:gd name="connsiteX31" fmla="*/ 29949 w 1067945"/>
                    <a:gd name="connsiteY31" fmla="*/ 818777 h 1779567"/>
                    <a:gd name="connsiteX32" fmla="*/ 1 w 1067945"/>
                    <a:gd name="connsiteY32" fmla="*/ 656542 h 1779567"/>
                    <a:gd name="connsiteX33" fmla="*/ 17134 w 1067945"/>
                    <a:gd name="connsiteY33" fmla="*/ 532600 h 1779567"/>
                    <a:gd name="connsiteX34" fmla="*/ 23569 w 1067945"/>
                    <a:gd name="connsiteY34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875011 w 1067943"/>
                    <a:gd name="connsiteY4" fmla="*/ 807752 h 1779567"/>
                    <a:gd name="connsiteX5" fmla="*/ 1055132 w 1067943"/>
                    <a:gd name="connsiteY5" fmla="*/ 1301901 h 1779567"/>
                    <a:gd name="connsiteX6" fmla="*/ 1007365 w 1067943"/>
                    <a:gd name="connsiteY6" fmla="*/ 1281712 h 1779567"/>
                    <a:gd name="connsiteX7" fmla="*/ 983957 w 1067943"/>
                    <a:gd name="connsiteY7" fmla="*/ 1258515 h 1779567"/>
                    <a:gd name="connsiteX8" fmla="*/ 1012478 w 1067943"/>
                    <a:gd name="connsiteY8" fmla="*/ 1324656 h 1779567"/>
                    <a:gd name="connsiteX9" fmla="*/ 1054438 w 1067943"/>
                    <a:gd name="connsiteY9" fmla="*/ 1563295 h 1779567"/>
                    <a:gd name="connsiteX10" fmla="*/ 921688 w 1067943"/>
                    <a:gd name="connsiteY10" fmla="*/ 1462929 h 1779567"/>
                    <a:gd name="connsiteX11" fmla="*/ 914744 w 1067943"/>
                    <a:gd name="connsiteY11" fmla="*/ 1453921 h 1779567"/>
                    <a:gd name="connsiteX12" fmla="*/ 913682 w 1067943"/>
                    <a:gd name="connsiteY12" fmla="*/ 1457160 h 1779567"/>
                    <a:gd name="connsiteX13" fmla="*/ 935220 w 1067943"/>
                    <a:gd name="connsiteY13" fmla="*/ 1507108 h 1779567"/>
                    <a:gd name="connsiteX14" fmla="*/ 977181 w 1067943"/>
                    <a:gd name="connsiteY14" fmla="*/ 1745747 h 1779567"/>
                    <a:gd name="connsiteX15" fmla="*/ 796959 w 1067943"/>
                    <a:gd name="connsiteY15" fmla="*/ 1583793 h 1779567"/>
                    <a:gd name="connsiteX16" fmla="*/ 763236 w 1067943"/>
                    <a:gd name="connsiteY16" fmla="*/ 1535095 h 1779567"/>
                    <a:gd name="connsiteX17" fmla="*/ 755783 w 1067943"/>
                    <a:gd name="connsiteY17" fmla="*/ 1533798 h 1779567"/>
                    <a:gd name="connsiteX18" fmla="*/ 757831 w 1067943"/>
                    <a:gd name="connsiteY18" fmla="*/ 1538547 h 1779567"/>
                    <a:gd name="connsiteX19" fmla="*/ 799793 w 1067943"/>
                    <a:gd name="connsiteY19" fmla="*/ 1777185 h 1779567"/>
                    <a:gd name="connsiteX20" fmla="*/ 464454 w 1067943"/>
                    <a:gd name="connsiteY20" fmla="*/ 1369126 h 1779567"/>
                    <a:gd name="connsiteX21" fmla="*/ 380799 w 1067943"/>
                    <a:gd name="connsiteY21" fmla="*/ 1204179 h 1779567"/>
                    <a:gd name="connsiteX22" fmla="*/ 367158 w 1067943"/>
                    <a:gd name="connsiteY22" fmla="*/ 1187005 h 1779567"/>
                    <a:gd name="connsiteX23" fmla="*/ 286565 w 1067943"/>
                    <a:gd name="connsiteY23" fmla="*/ 1070593 h 1779567"/>
                    <a:gd name="connsiteX24" fmla="*/ 277725 w 1067943"/>
                    <a:gd name="connsiteY24" fmla="*/ 1055850 h 1779567"/>
                    <a:gd name="connsiteX25" fmla="*/ 273159 w 1067943"/>
                    <a:gd name="connsiteY25" fmla="*/ 1054300 h 1779567"/>
                    <a:gd name="connsiteX26" fmla="*/ 297314 w 1067943"/>
                    <a:gd name="connsiteY26" fmla="*/ 1192811 h 1779567"/>
                    <a:gd name="connsiteX27" fmla="*/ 277443 w 1067943"/>
                    <a:gd name="connsiteY27" fmla="*/ 1521431 h 1779567"/>
                    <a:gd name="connsiteX28" fmla="*/ 76062 w 1067943"/>
                    <a:gd name="connsiteY28" fmla="*/ 1033158 h 1779567"/>
                    <a:gd name="connsiteX29" fmla="*/ 43403 w 1067943"/>
                    <a:gd name="connsiteY29" fmla="*/ 845888 h 1779567"/>
                    <a:gd name="connsiteX30" fmla="*/ 29947 w 1067943"/>
                    <a:gd name="connsiteY30" fmla="*/ 818777 h 1779567"/>
                    <a:gd name="connsiteX31" fmla="*/ -1 w 1067943"/>
                    <a:gd name="connsiteY31" fmla="*/ 656542 h 1779567"/>
                    <a:gd name="connsiteX32" fmla="*/ 17132 w 1067943"/>
                    <a:gd name="connsiteY32" fmla="*/ 532600 h 1779567"/>
                    <a:gd name="connsiteX33" fmla="*/ 23567 w 1067943"/>
                    <a:gd name="connsiteY33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875013 w 1067945"/>
                    <a:gd name="connsiteY3" fmla="*/ 807752 h 1779567"/>
                    <a:gd name="connsiteX4" fmla="*/ 1055134 w 1067945"/>
                    <a:gd name="connsiteY4" fmla="*/ 1301901 h 1779567"/>
                    <a:gd name="connsiteX5" fmla="*/ 1007367 w 1067945"/>
                    <a:gd name="connsiteY5" fmla="*/ 1281712 h 1779567"/>
                    <a:gd name="connsiteX6" fmla="*/ 983959 w 1067945"/>
                    <a:gd name="connsiteY6" fmla="*/ 1258515 h 1779567"/>
                    <a:gd name="connsiteX7" fmla="*/ 1012480 w 1067945"/>
                    <a:gd name="connsiteY7" fmla="*/ 1324656 h 1779567"/>
                    <a:gd name="connsiteX8" fmla="*/ 1054440 w 1067945"/>
                    <a:gd name="connsiteY8" fmla="*/ 1563295 h 1779567"/>
                    <a:gd name="connsiteX9" fmla="*/ 921690 w 1067945"/>
                    <a:gd name="connsiteY9" fmla="*/ 1462929 h 1779567"/>
                    <a:gd name="connsiteX10" fmla="*/ 914746 w 1067945"/>
                    <a:gd name="connsiteY10" fmla="*/ 1453921 h 1779567"/>
                    <a:gd name="connsiteX11" fmla="*/ 913684 w 1067945"/>
                    <a:gd name="connsiteY11" fmla="*/ 1457160 h 1779567"/>
                    <a:gd name="connsiteX12" fmla="*/ 935222 w 1067945"/>
                    <a:gd name="connsiteY12" fmla="*/ 1507108 h 1779567"/>
                    <a:gd name="connsiteX13" fmla="*/ 977183 w 1067945"/>
                    <a:gd name="connsiteY13" fmla="*/ 1745747 h 1779567"/>
                    <a:gd name="connsiteX14" fmla="*/ 796961 w 1067945"/>
                    <a:gd name="connsiteY14" fmla="*/ 1583793 h 1779567"/>
                    <a:gd name="connsiteX15" fmla="*/ 763238 w 1067945"/>
                    <a:gd name="connsiteY15" fmla="*/ 1535095 h 1779567"/>
                    <a:gd name="connsiteX16" fmla="*/ 755785 w 1067945"/>
                    <a:gd name="connsiteY16" fmla="*/ 1533798 h 1779567"/>
                    <a:gd name="connsiteX17" fmla="*/ 757833 w 1067945"/>
                    <a:gd name="connsiteY17" fmla="*/ 1538547 h 1779567"/>
                    <a:gd name="connsiteX18" fmla="*/ 799795 w 1067945"/>
                    <a:gd name="connsiteY18" fmla="*/ 1777185 h 1779567"/>
                    <a:gd name="connsiteX19" fmla="*/ 464456 w 1067945"/>
                    <a:gd name="connsiteY19" fmla="*/ 1369126 h 1779567"/>
                    <a:gd name="connsiteX20" fmla="*/ 380801 w 1067945"/>
                    <a:gd name="connsiteY20" fmla="*/ 1204179 h 1779567"/>
                    <a:gd name="connsiteX21" fmla="*/ 367160 w 1067945"/>
                    <a:gd name="connsiteY21" fmla="*/ 1187005 h 1779567"/>
                    <a:gd name="connsiteX22" fmla="*/ 286567 w 1067945"/>
                    <a:gd name="connsiteY22" fmla="*/ 1070593 h 1779567"/>
                    <a:gd name="connsiteX23" fmla="*/ 277727 w 1067945"/>
                    <a:gd name="connsiteY23" fmla="*/ 1055850 h 1779567"/>
                    <a:gd name="connsiteX24" fmla="*/ 273161 w 1067945"/>
                    <a:gd name="connsiteY24" fmla="*/ 1054300 h 1779567"/>
                    <a:gd name="connsiteX25" fmla="*/ 297316 w 1067945"/>
                    <a:gd name="connsiteY25" fmla="*/ 1192811 h 1779567"/>
                    <a:gd name="connsiteX26" fmla="*/ 277445 w 1067945"/>
                    <a:gd name="connsiteY26" fmla="*/ 1521431 h 1779567"/>
                    <a:gd name="connsiteX27" fmla="*/ 76064 w 1067945"/>
                    <a:gd name="connsiteY27" fmla="*/ 1033158 h 1779567"/>
                    <a:gd name="connsiteX28" fmla="*/ 43405 w 1067945"/>
                    <a:gd name="connsiteY28" fmla="*/ 845888 h 1779567"/>
                    <a:gd name="connsiteX29" fmla="*/ 29949 w 1067945"/>
                    <a:gd name="connsiteY29" fmla="*/ 818777 h 1779567"/>
                    <a:gd name="connsiteX30" fmla="*/ 1 w 1067945"/>
                    <a:gd name="connsiteY30" fmla="*/ 656542 h 1779567"/>
                    <a:gd name="connsiteX31" fmla="*/ 17134 w 1067945"/>
                    <a:gd name="connsiteY31" fmla="*/ 532600 h 1779567"/>
                    <a:gd name="connsiteX32" fmla="*/ 23569 w 1067945"/>
                    <a:gd name="connsiteY32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892225 w 1067943"/>
                    <a:gd name="connsiteY3" fmla="*/ 751818 h 1779567"/>
                    <a:gd name="connsiteX4" fmla="*/ 1055132 w 1067943"/>
                    <a:gd name="connsiteY4" fmla="*/ 1301901 h 1779567"/>
                    <a:gd name="connsiteX5" fmla="*/ 1007365 w 1067943"/>
                    <a:gd name="connsiteY5" fmla="*/ 1281712 h 1779567"/>
                    <a:gd name="connsiteX6" fmla="*/ 983957 w 1067943"/>
                    <a:gd name="connsiteY6" fmla="*/ 1258515 h 1779567"/>
                    <a:gd name="connsiteX7" fmla="*/ 1012478 w 1067943"/>
                    <a:gd name="connsiteY7" fmla="*/ 1324656 h 1779567"/>
                    <a:gd name="connsiteX8" fmla="*/ 1054438 w 1067943"/>
                    <a:gd name="connsiteY8" fmla="*/ 1563295 h 1779567"/>
                    <a:gd name="connsiteX9" fmla="*/ 921688 w 1067943"/>
                    <a:gd name="connsiteY9" fmla="*/ 1462929 h 1779567"/>
                    <a:gd name="connsiteX10" fmla="*/ 914744 w 1067943"/>
                    <a:gd name="connsiteY10" fmla="*/ 1453921 h 1779567"/>
                    <a:gd name="connsiteX11" fmla="*/ 913682 w 1067943"/>
                    <a:gd name="connsiteY11" fmla="*/ 1457160 h 1779567"/>
                    <a:gd name="connsiteX12" fmla="*/ 935220 w 1067943"/>
                    <a:gd name="connsiteY12" fmla="*/ 1507108 h 1779567"/>
                    <a:gd name="connsiteX13" fmla="*/ 977181 w 1067943"/>
                    <a:gd name="connsiteY13" fmla="*/ 1745747 h 1779567"/>
                    <a:gd name="connsiteX14" fmla="*/ 796959 w 1067943"/>
                    <a:gd name="connsiteY14" fmla="*/ 1583793 h 1779567"/>
                    <a:gd name="connsiteX15" fmla="*/ 763236 w 1067943"/>
                    <a:gd name="connsiteY15" fmla="*/ 1535095 h 1779567"/>
                    <a:gd name="connsiteX16" fmla="*/ 755783 w 1067943"/>
                    <a:gd name="connsiteY16" fmla="*/ 1533798 h 1779567"/>
                    <a:gd name="connsiteX17" fmla="*/ 757831 w 1067943"/>
                    <a:gd name="connsiteY17" fmla="*/ 1538547 h 1779567"/>
                    <a:gd name="connsiteX18" fmla="*/ 799793 w 1067943"/>
                    <a:gd name="connsiteY18" fmla="*/ 1777185 h 1779567"/>
                    <a:gd name="connsiteX19" fmla="*/ 464454 w 1067943"/>
                    <a:gd name="connsiteY19" fmla="*/ 1369126 h 1779567"/>
                    <a:gd name="connsiteX20" fmla="*/ 380799 w 1067943"/>
                    <a:gd name="connsiteY20" fmla="*/ 1204179 h 1779567"/>
                    <a:gd name="connsiteX21" fmla="*/ 367158 w 1067943"/>
                    <a:gd name="connsiteY21" fmla="*/ 1187005 h 1779567"/>
                    <a:gd name="connsiteX22" fmla="*/ 286565 w 1067943"/>
                    <a:gd name="connsiteY22" fmla="*/ 1070593 h 1779567"/>
                    <a:gd name="connsiteX23" fmla="*/ 277725 w 1067943"/>
                    <a:gd name="connsiteY23" fmla="*/ 1055850 h 1779567"/>
                    <a:gd name="connsiteX24" fmla="*/ 273159 w 1067943"/>
                    <a:gd name="connsiteY24" fmla="*/ 1054300 h 1779567"/>
                    <a:gd name="connsiteX25" fmla="*/ 297314 w 1067943"/>
                    <a:gd name="connsiteY25" fmla="*/ 1192811 h 1779567"/>
                    <a:gd name="connsiteX26" fmla="*/ 277443 w 1067943"/>
                    <a:gd name="connsiteY26" fmla="*/ 1521431 h 1779567"/>
                    <a:gd name="connsiteX27" fmla="*/ 76062 w 1067943"/>
                    <a:gd name="connsiteY27" fmla="*/ 1033158 h 1779567"/>
                    <a:gd name="connsiteX28" fmla="*/ 43403 w 1067943"/>
                    <a:gd name="connsiteY28" fmla="*/ 845888 h 1779567"/>
                    <a:gd name="connsiteX29" fmla="*/ 29947 w 1067943"/>
                    <a:gd name="connsiteY29" fmla="*/ 818777 h 1779567"/>
                    <a:gd name="connsiteX30" fmla="*/ -1 w 1067943"/>
                    <a:gd name="connsiteY30" fmla="*/ 656542 h 1779567"/>
                    <a:gd name="connsiteX31" fmla="*/ 17132 w 1067943"/>
                    <a:gd name="connsiteY31" fmla="*/ 532600 h 1779567"/>
                    <a:gd name="connsiteX32" fmla="*/ 23567 w 1067943"/>
                    <a:gd name="connsiteY32" fmla="*/ 517961 h 1779567"/>
                    <a:gd name="connsiteX0" fmla="*/ 324009 w 1368385"/>
                    <a:gd name="connsiteY0" fmla="*/ 924215 h 2185821"/>
                    <a:gd name="connsiteX1" fmla="*/ 8678 w 1368385"/>
                    <a:gd name="connsiteY1" fmla="*/ 10933 h 2185821"/>
                    <a:gd name="connsiteX2" fmla="*/ 753572 w 1368385"/>
                    <a:gd name="connsiteY2" fmla="*/ 410076 h 2185821"/>
                    <a:gd name="connsiteX3" fmla="*/ 1192667 w 1368385"/>
                    <a:gd name="connsiteY3" fmla="*/ 1158072 h 2185821"/>
                    <a:gd name="connsiteX4" fmla="*/ 1355574 w 1368385"/>
                    <a:gd name="connsiteY4" fmla="*/ 1708155 h 2185821"/>
                    <a:gd name="connsiteX5" fmla="*/ 1307807 w 1368385"/>
                    <a:gd name="connsiteY5" fmla="*/ 1687966 h 2185821"/>
                    <a:gd name="connsiteX6" fmla="*/ 1284399 w 1368385"/>
                    <a:gd name="connsiteY6" fmla="*/ 1664769 h 2185821"/>
                    <a:gd name="connsiteX7" fmla="*/ 1312920 w 1368385"/>
                    <a:gd name="connsiteY7" fmla="*/ 1730910 h 2185821"/>
                    <a:gd name="connsiteX8" fmla="*/ 1354880 w 1368385"/>
                    <a:gd name="connsiteY8" fmla="*/ 1969549 h 2185821"/>
                    <a:gd name="connsiteX9" fmla="*/ 1222130 w 1368385"/>
                    <a:gd name="connsiteY9" fmla="*/ 1869183 h 2185821"/>
                    <a:gd name="connsiteX10" fmla="*/ 1215186 w 1368385"/>
                    <a:gd name="connsiteY10" fmla="*/ 1860175 h 2185821"/>
                    <a:gd name="connsiteX11" fmla="*/ 1214124 w 1368385"/>
                    <a:gd name="connsiteY11" fmla="*/ 1863414 h 2185821"/>
                    <a:gd name="connsiteX12" fmla="*/ 1235662 w 1368385"/>
                    <a:gd name="connsiteY12" fmla="*/ 1913362 h 2185821"/>
                    <a:gd name="connsiteX13" fmla="*/ 1277623 w 1368385"/>
                    <a:gd name="connsiteY13" fmla="*/ 2152001 h 2185821"/>
                    <a:gd name="connsiteX14" fmla="*/ 1097401 w 1368385"/>
                    <a:gd name="connsiteY14" fmla="*/ 1990047 h 2185821"/>
                    <a:gd name="connsiteX15" fmla="*/ 1063678 w 1368385"/>
                    <a:gd name="connsiteY15" fmla="*/ 1941349 h 2185821"/>
                    <a:gd name="connsiteX16" fmla="*/ 1056225 w 1368385"/>
                    <a:gd name="connsiteY16" fmla="*/ 1940052 h 2185821"/>
                    <a:gd name="connsiteX17" fmla="*/ 1058273 w 1368385"/>
                    <a:gd name="connsiteY17" fmla="*/ 1944801 h 2185821"/>
                    <a:gd name="connsiteX18" fmla="*/ 1100235 w 1368385"/>
                    <a:gd name="connsiteY18" fmla="*/ 2183439 h 2185821"/>
                    <a:gd name="connsiteX19" fmla="*/ 764896 w 1368385"/>
                    <a:gd name="connsiteY19" fmla="*/ 1775380 h 2185821"/>
                    <a:gd name="connsiteX20" fmla="*/ 681241 w 1368385"/>
                    <a:gd name="connsiteY20" fmla="*/ 1610433 h 2185821"/>
                    <a:gd name="connsiteX21" fmla="*/ 667600 w 1368385"/>
                    <a:gd name="connsiteY21" fmla="*/ 1593259 h 2185821"/>
                    <a:gd name="connsiteX22" fmla="*/ 587007 w 1368385"/>
                    <a:gd name="connsiteY22" fmla="*/ 1476847 h 2185821"/>
                    <a:gd name="connsiteX23" fmla="*/ 578167 w 1368385"/>
                    <a:gd name="connsiteY23" fmla="*/ 1462104 h 2185821"/>
                    <a:gd name="connsiteX24" fmla="*/ 573601 w 1368385"/>
                    <a:gd name="connsiteY24" fmla="*/ 1460554 h 2185821"/>
                    <a:gd name="connsiteX25" fmla="*/ 597756 w 1368385"/>
                    <a:gd name="connsiteY25" fmla="*/ 1599065 h 2185821"/>
                    <a:gd name="connsiteX26" fmla="*/ 577885 w 1368385"/>
                    <a:gd name="connsiteY26" fmla="*/ 1927685 h 2185821"/>
                    <a:gd name="connsiteX27" fmla="*/ 376504 w 1368385"/>
                    <a:gd name="connsiteY27" fmla="*/ 1439412 h 2185821"/>
                    <a:gd name="connsiteX28" fmla="*/ 343845 w 1368385"/>
                    <a:gd name="connsiteY28" fmla="*/ 1252142 h 2185821"/>
                    <a:gd name="connsiteX29" fmla="*/ 330389 w 1368385"/>
                    <a:gd name="connsiteY29" fmla="*/ 1225031 h 2185821"/>
                    <a:gd name="connsiteX30" fmla="*/ 300441 w 1368385"/>
                    <a:gd name="connsiteY30" fmla="*/ 1062796 h 2185821"/>
                    <a:gd name="connsiteX31" fmla="*/ 317574 w 1368385"/>
                    <a:gd name="connsiteY31" fmla="*/ 938854 h 2185821"/>
                    <a:gd name="connsiteX32" fmla="*/ 324009 w 1368385"/>
                    <a:gd name="connsiteY32" fmla="*/ 924215 h 2185821"/>
                    <a:gd name="connsiteX0" fmla="*/ 324009 w 1368385"/>
                    <a:gd name="connsiteY0" fmla="*/ 936912 h 2198518"/>
                    <a:gd name="connsiteX1" fmla="*/ 8678 w 1368385"/>
                    <a:gd name="connsiteY1" fmla="*/ 23630 h 2198518"/>
                    <a:gd name="connsiteX2" fmla="*/ 560048 w 1368385"/>
                    <a:gd name="connsiteY2" fmla="*/ 281818 h 2198518"/>
                    <a:gd name="connsiteX3" fmla="*/ 753572 w 1368385"/>
                    <a:gd name="connsiteY3" fmla="*/ 422773 h 2198518"/>
                    <a:gd name="connsiteX4" fmla="*/ 1192667 w 1368385"/>
                    <a:gd name="connsiteY4" fmla="*/ 1170769 h 2198518"/>
                    <a:gd name="connsiteX5" fmla="*/ 1355574 w 1368385"/>
                    <a:gd name="connsiteY5" fmla="*/ 1720852 h 2198518"/>
                    <a:gd name="connsiteX6" fmla="*/ 1307807 w 1368385"/>
                    <a:gd name="connsiteY6" fmla="*/ 1700663 h 2198518"/>
                    <a:gd name="connsiteX7" fmla="*/ 1284399 w 1368385"/>
                    <a:gd name="connsiteY7" fmla="*/ 1677466 h 2198518"/>
                    <a:gd name="connsiteX8" fmla="*/ 1312920 w 1368385"/>
                    <a:gd name="connsiteY8" fmla="*/ 1743607 h 2198518"/>
                    <a:gd name="connsiteX9" fmla="*/ 1354880 w 1368385"/>
                    <a:gd name="connsiteY9" fmla="*/ 1982246 h 2198518"/>
                    <a:gd name="connsiteX10" fmla="*/ 1222130 w 1368385"/>
                    <a:gd name="connsiteY10" fmla="*/ 1881880 h 2198518"/>
                    <a:gd name="connsiteX11" fmla="*/ 1215186 w 1368385"/>
                    <a:gd name="connsiteY11" fmla="*/ 1872872 h 2198518"/>
                    <a:gd name="connsiteX12" fmla="*/ 1214124 w 1368385"/>
                    <a:gd name="connsiteY12" fmla="*/ 1876111 h 2198518"/>
                    <a:gd name="connsiteX13" fmla="*/ 1235662 w 1368385"/>
                    <a:gd name="connsiteY13" fmla="*/ 1926059 h 2198518"/>
                    <a:gd name="connsiteX14" fmla="*/ 1277623 w 1368385"/>
                    <a:gd name="connsiteY14" fmla="*/ 2164698 h 2198518"/>
                    <a:gd name="connsiteX15" fmla="*/ 1097401 w 1368385"/>
                    <a:gd name="connsiteY15" fmla="*/ 2002744 h 2198518"/>
                    <a:gd name="connsiteX16" fmla="*/ 1063678 w 1368385"/>
                    <a:gd name="connsiteY16" fmla="*/ 1954046 h 2198518"/>
                    <a:gd name="connsiteX17" fmla="*/ 1056225 w 1368385"/>
                    <a:gd name="connsiteY17" fmla="*/ 1952749 h 2198518"/>
                    <a:gd name="connsiteX18" fmla="*/ 1058273 w 1368385"/>
                    <a:gd name="connsiteY18" fmla="*/ 1957498 h 2198518"/>
                    <a:gd name="connsiteX19" fmla="*/ 1100235 w 1368385"/>
                    <a:gd name="connsiteY19" fmla="*/ 2196136 h 2198518"/>
                    <a:gd name="connsiteX20" fmla="*/ 764896 w 1368385"/>
                    <a:gd name="connsiteY20" fmla="*/ 1788077 h 2198518"/>
                    <a:gd name="connsiteX21" fmla="*/ 681241 w 1368385"/>
                    <a:gd name="connsiteY21" fmla="*/ 1623130 h 2198518"/>
                    <a:gd name="connsiteX22" fmla="*/ 667600 w 1368385"/>
                    <a:gd name="connsiteY22" fmla="*/ 1605956 h 2198518"/>
                    <a:gd name="connsiteX23" fmla="*/ 587007 w 1368385"/>
                    <a:gd name="connsiteY23" fmla="*/ 1489544 h 2198518"/>
                    <a:gd name="connsiteX24" fmla="*/ 578167 w 1368385"/>
                    <a:gd name="connsiteY24" fmla="*/ 1474801 h 2198518"/>
                    <a:gd name="connsiteX25" fmla="*/ 573601 w 1368385"/>
                    <a:gd name="connsiteY25" fmla="*/ 1473251 h 2198518"/>
                    <a:gd name="connsiteX26" fmla="*/ 597756 w 1368385"/>
                    <a:gd name="connsiteY26" fmla="*/ 1611762 h 2198518"/>
                    <a:gd name="connsiteX27" fmla="*/ 577885 w 1368385"/>
                    <a:gd name="connsiteY27" fmla="*/ 1940382 h 2198518"/>
                    <a:gd name="connsiteX28" fmla="*/ 376504 w 1368385"/>
                    <a:gd name="connsiteY28" fmla="*/ 1452109 h 2198518"/>
                    <a:gd name="connsiteX29" fmla="*/ 343845 w 1368385"/>
                    <a:gd name="connsiteY29" fmla="*/ 1264839 h 2198518"/>
                    <a:gd name="connsiteX30" fmla="*/ 330389 w 1368385"/>
                    <a:gd name="connsiteY30" fmla="*/ 1237728 h 2198518"/>
                    <a:gd name="connsiteX31" fmla="*/ 300441 w 1368385"/>
                    <a:gd name="connsiteY31" fmla="*/ 1075493 h 2198518"/>
                    <a:gd name="connsiteX32" fmla="*/ 317574 w 1368385"/>
                    <a:gd name="connsiteY32" fmla="*/ 951551 h 2198518"/>
                    <a:gd name="connsiteX33" fmla="*/ 324009 w 1368385"/>
                    <a:gd name="connsiteY33" fmla="*/ 936912 h 2198518"/>
                    <a:gd name="connsiteX0" fmla="*/ 316752 w 1361128"/>
                    <a:gd name="connsiteY0" fmla="*/ 1232591 h 2494197"/>
                    <a:gd name="connsiteX1" fmla="*/ 1421 w 1361128"/>
                    <a:gd name="connsiteY1" fmla="*/ 319309 h 2494197"/>
                    <a:gd name="connsiteX2" fmla="*/ 475024 w 1361128"/>
                    <a:gd name="connsiteY2" fmla="*/ 14773 h 2494197"/>
                    <a:gd name="connsiteX3" fmla="*/ 746315 w 1361128"/>
                    <a:gd name="connsiteY3" fmla="*/ 718452 h 2494197"/>
                    <a:gd name="connsiteX4" fmla="*/ 1185410 w 1361128"/>
                    <a:gd name="connsiteY4" fmla="*/ 1466448 h 2494197"/>
                    <a:gd name="connsiteX5" fmla="*/ 1348317 w 1361128"/>
                    <a:gd name="connsiteY5" fmla="*/ 2016531 h 2494197"/>
                    <a:gd name="connsiteX6" fmla="*/ 1300550 w 1361128"/>
                    <a:gd name="connsiteY6" fmla="*/ 1996342 h 2494197"/>
                    <a:gd name="connsiteX7" fmla="*/ 1277142 w 1361128"/>
                    <a:gd name="connsiteY7" fmla="*/ 1973145 h 2494197"/>
                    <a:gd name="connsiteX8" fmla="*/ 1305663 w 1361128"/>
                    <a:gd name="connsiteY8" fmla="*/ 2039286 h 2494197"/>
                    <a:gd name="connsiteX9" fmla="*/ 1347623 w 1361128"/>
                    <a:gd name="connsiteY9" fmla="*/ 2277925 h 2494197"/>
                    <a:gd name="connsiteX10" fmla="*/ 1214873 w 1361128"/>
                    <a:gd name="connsiteY10" fmla="*/ 2177559 h 2494197"/>
                    <a:gd name="connsiteX11" fmla="*/ 1207929 w 1361128"/>
                    <a:gd name="connsiteY11" fmla="*/ 2168551 h 2494197"/>
                    <a:gd name="connsiteX12" fmla="*/ 1206867 w 1361128"/>
                    <a:gd name="connsiteY12" fmla="*/ 2171790 h 2494197"/>
                    <a:gd name="connsiteX13" fmla="*/ 1228405 w 1361128"/>
                    <a:gd name="connsiteY13" fmla="*/ 2221738 h 2494197"/>
                    <a:gd name="connsiteX14" fmla="*/ 1270366 w 1361128"/>
                    <a:gd name="connsiteY14" fmla="*/ 2460377 h 2494197"/>
                    <a:gd name="connsiteX15" fmla="*/ 1090144 w 1361128"/>
                    <a:gd name="connsiteY15" fmla="*/ 2298423 h 2494197"/>
                    <a:gd name="connsiteX16" fmla="*/ 1056421 w 1361128"/>
                    <a:gd name="connsiteY16" fmla="*/ 2249725 h 2494197"/>
                    <a:gd name="connsiteX17" fmla="*/ 1048968 w 1361128"/>
                    <a:gd name="connsiteY17" fmla="*/ 2248428 h 2494197"/>
                    <a:gd name="connsiteX18" fmla="*/ 1051016 w 1361128"/>
                    <a:gd name="connsiteY18" fmla="*/ 2253177 h 2494197"/>
                    <a:gd name="connsiteX19" fmla="*/ 1092978 w 1361128"/>
                    <a:gd name="connsiteY19" fmla="*/ 2491815 h 2494197"/>
                    <a:gd name="connsiteX20" fmla="*/ 757639 w 1361128"/>
                    <a:gd name="connsiteY20" fmla="*/ 2083756 h 2494197"/>
                    <a:gd name="connsiteX21" fmla="*/ 673984 w 1361128"/>
                    <a:gd name="connsiteY21" fmla="*/ 1918809 h 2494197"/>
                    <a:gd name="connsiteX22" fmla="*/ 660343 w 1361128"/>
                    <a:gd name="connsiteY22" fmla="*/ 1901635 h 2494197"/>
                    <a:gd name="connsiteX23" fmla="*/ 579750 w 1361128"/>
                    <a:gd name="connsiteY23" fmla="*/ 1785223 h 2494197"/>
                    <a:gd name="connsiteX24" fmla="*/ 570910 w 1361128"/>
                    <a:gd name="connsiteY24" fmla="*/ 1770480 h 2494197"/>
                    <a:gd name="connsiteX25" fmla="*/ 566344 w 1361128"/>
                    <a:gd name="connsiteY25" fmla="*/ 1768930 h 2494197"/>
                    <a:gd name="connsiteX26" fmla="*/ 590499 w 1361128"/>
                    <a:gd name="connsiteY26" fmla="*/ 1907441 h 2494197"/>
                    <a:gd name="connsiteX27" fmla="*/ 570628 w 1361128"/>
                    <a:gd name="connsiteY27" fmla="*/ 2236061 h 2494197"/>
                    <a:gd name="connsiteX28" fmla="*/ 369247 w 1361128"/>
                    <a:gd name="connsiteY28" fmla="*/ 1747788 h 2494197"/>
                    <a:gd name="connsiteX29" fmla="*/ 336588 w 1361128"/>
                    <a:gd name="connsiteY29" fmla="*/ 1560518 h 2494197"/>
                    <a:gd name="connsiteX30" fmla="*/ 323132 w 1361128"/>
                    <a:gd name="connsiteY30" fmla="*/ 1533407 h 2494197"/>
                    <a:gd name="connsiteX31" fmla="*/ 293184 w 1361128"/>
                    <a:gd name="connsiteY31" fmla="*/ 1371172 h 2494197"/>
                    <a:gd name="connsiteX32" fmla="*/ 310317 w 1361128"/>
                    <a:gd name="connsiteY32" fmla="*/ 1247230 h 2494197"/>
                    <a:gd name="connsiteX33" fmla="*/ 316752 w 1361128"/>
                    <a:gd name="connsiteY33" fmla="*/ 1232591 h 2494197"/>
                    <a:gd name="connsiteX0" fmla="*/ 249335 w 1293711"/>
                    <a:gd name="connsiteY0" fmla="*/ 1261277 h 2522883"/>
                    <a:gd name="connsiteX1" fmla="*/ 1743 w 1293711"/>
                    <a:gd name="connsiteY1" fmla="*/ 167842 h 2522883"/>
                    <a:gd name="connsiteX2" fmla="*/ 407607 w 1293711"/>
                    <a:gd name="connsiteY2" fmla="*/ 43459 h 2522883"/>
                    <a:gd name="connsiteX3" fmla="*/ 678898 w 1293711"/>
                    <a:gd name="connsiteY3" fmla="*/ 747138 h 2522883"/>
                    <a:gd name="connsiteX4" fmla="*/ 1117993 w 1293711"/>
                    <a:gd name="connsiteY4" fmla="*/ 1495134 h 2522883"/>
                    <a:gd name="connsiteX5" fmla="*/ 1280900 w 1293711"/>
                    <a:gd name="connsiteY5" fmla="*/ 2045217 h 2522883"/>
                    <a:gd name="connsiteX6" fmla="*/ 1233133 w 1293711"/>
                    <a:gd name="connsiteY6" fmla="*/ 2025028 h 2522883"/>
                    <a:gd name="connsiteX7" fmla="*/ 1209725 w 1293711"/>
                    <a:gd name="connsiteY7" fmla="*/ 2001831 h 2522883"/>
                    <a:gd name="connsiteX8" fmla="*/ 1238246 w 1293711"/>
                    <a:gd name="connsiteY8" fmla="*/ 2067972 h 2522883"/>
                    <a:gd name="connsiteX9" fmla="*/ 1280206 w 1293711"/>
                    <a:gd name="connsiteY9" fmla="*/ 2306611 h 2522883"/>
                    <a:gd name="connsiteX10" fmla="*/ 1147456 w 1293711"/>
                    <a:gd name="connsiteY10" fmla="*/ 2206245 h 2522883"/>
                    <a:gd name="connsiteX11" fmla="*/ 1140512 w 1293711"/>
                    <a:gd name="connsiteY11" fmla="*/ 2197237 h 2522883"/>
                    <a:gd name="connsiteX12" fmla="*/ 1139450 w 1293711"/>
                    <a:gd name="connsiteY12" fmla="*/ 2200476 h 2522883"/>
                    <a:gd name="connsiteX13" fmla="*/ 1160988 w 1293711"/>
                    <a:gd name="connsiteY13" fmla="*/ 2250424 h 2522883"/>
                    <a:gd name="connsiteX14" fmla="*/ 1202949 w 1293711"/>
                    <a:gd name="connsiteY14" fmla="*/ 2489063 h 2522883"/>
                    <a:gd name="connsiteX15" fmla="*/ 1022727 w 1293711"/>
                    <a:gd name="connsiteY15" fmla="*/ 2327109 h 2522883"/>
                    <a:gd name="connsiteX16" fmla="*/ 989004 w 1293711"/>
                    <a:gd name="connsiteY16" fmla="*/ 2278411 h 2522883"/>
                    <a:gd name="connsiteX17" fmla="*/ 981551 w 1293711"/>
                    <a:gd name="connsiteY17" fmla="*/ 2277114 h 2522883"/>
                    <a:gd name="connsiteX18" fmla="*/ 983599 w 1293711"/>
                    <a:gd name="connsiteY18" fmla="*/ 2281863 h 2522883"/>
                    <a:gd name="connsiteX19" fmla="*/ 1025561 w 1293711"/>
                    <a:gd name="connsiteY19" fmla="*/ 2520501 h 2522883"/>
                    <a:gd name="connsiteX20" fmla="*/ 690222 w 1293711"/>
                    <a:gd name="connsiteY20" fmla="*/ 2112442 h 2522883"/>
                    <a:gd name="connsiteX21" fmla="*/ 606567 w 1293711"/>
                    <a:gd name="connsiteY21" fmla="*/ 1947495 h 2522883"/>
                    <a:gd name="connsiteX22" fmla="*/ 592926 w 1293711"/>
                    <a:gd name="connsiteY22" fmla="*/ 1930321 h 2522883"/>
                    <a:gd name="connsiteX23" fmla="*/ 512333 w 1293711"/>
                    <a:gd name="connsiteY23" fmla="*/ 1813909 h 2522883"/>
                    <a:gd name="connsiteX24" fmla="*/ 503493 w 1293711"/>
                    <a:gd name="connsiteY24" fmla="*/ 1799166 h 2522883"/>
                    <a:gd name="connsiteX25" fmla="*/ 498927 w 1293711"/>
                    <a:gd name="connsiteY25" fmla="*/ 1797616 h 2522883"/>
                    <a:gd name="connsiteX26" fmla="*/ 523082 w 1293711"/>
                    <a:gd name="connsiteY26" fmla="*/ 1936127 h 2522883"/>
                    <a:gd name="connsiteX27" fmla="*/ 503211 w 1293711"/>
                    <a:gd name="connsiteY27" fmla="*/ 2264747 h 2522883"/>
                    <a:gd name="connsiteX28" fmla="*/ 301830 w 1293711"/>
                    <a:gd name="connsiteY28" fmla="*/ 1776474 h 2522883"/>
                    <a:gd name="connsiteX29" fmla="*/ 269171 w 1293711"/>
                    <a:gd name="connsiteY29" fmla="*/ 1589204 h 2522883"/>
                    <a:gd name="connsiteX30" fmla="*/ 255715 w 1293711"/>
                    <a:gd name="connsiteY30" fmla="*/ 1562093 h 2522883"/>
                    <a:gd name="connsiteX31" fmla="*/ 225767 w 1293711"/>
                    <a:gd name="connsiteY31" fmla="*/ 1399858 h 2522883"/>
                    <a:gd name="connsiteX32" fmla="*/ 242900 w 1293711"/>
                    <a:gd name="connsiteY32" fmla="*/ 1275916 h 2522883"/>
                    <a:gd name="connsiteX33" fmla="*/ 249335 w 1293711"/>
                    <a:gd name="connsiteY33" fmla="*/ 1261277 h 2522883"/>
                    <a:gd name="connsiteX0" fmla="*/ 287343 w 1331719"/>
                    <a:gd name="connsiteY0" fmla="*/ 1336130 h 2597736"/>
                    <a:gd name="connsiteX1" fmla="*/ 39751 w 1331719"/>
                    <a:gd name="connsiteY1" fmla="*/ 242695 h 2597736"/>
                    <a:gd name="connsiteX2" fmla="*/ 445615 w 1331719"/>
                    <a:gd name="connsiteY2" fmla="*/ 118312 h 2597736"/>
                    <a:gd name="connsiteX3" fmla="*/ 716906 w 1331719"/>
                    <a:gd name="connsiteY3" fmla="*/ 821991 h 2597736"/>
                    <a:gd name="connsiteX4" fmla="*/ 1156001 w 1331719"/>
                    <a:gd name="connsiteY4" fmla="*/ 1569987 h 2597736"/>
                    <a:gd name="connsiteX5" fmla="*/ 1318908 w 1331719"/>
                    <a:gd name="connsiteY5" fmla="*/ 2120070 h 2597736"/>
                    <a:gd name="connsiteX6" fmla="*/ 1271141 w 1331719"/>
                    <a:gd name="connsiteY6" fmla="*/ 2099881 h 2597736"/>
                    <a:gd name="connsiteX7" fmla="*/ 1247733 w 1331719"/>
                    <a:gd name="connsiteY7" fmla="*/ 2076684 h 2597736"/>
                    <a:gd name="connsiteX8" fmla="*/ 1276254 w 1331719"/>
                    <a:gd name="connsiteY8" fmla="*/ 2142825 h 2597736"/>
                    <a:gd name="connsiteX9" fmla="*/ 1318214 w 1331719"/>
                    <a:gd name="connsiteY9" fmla="*/ 2381464 h 2597736"/>
                    <a:gd name="connsiteX10" fmla="*/ 1185464 w 1331719"/>
                    <a:gd name="connsiteY10" fmla="*/ 2281098 h 2597736"/>
                    <a:gd name="connsiteX11" fmla="*/ 1178520 w 1331719"/>
                    <a:gd name="connsiteY11" fmla="*/ 2272090 h 2597736"/>
                    <a:gd name="connsiteX12" fmla="*/ 1177458 w 1331719"/>
                    <a:gd name="connsiteY12" fmla="*/ 2275329 h 2597736"/>
                    <a:gd name="connsiteX13" fmla="*/ 1198996 w 1331719"/>
                    <a:gd name="connsiteY13" fmla="*/ 2325277 h 2597736"/>
                    <a:gd name="connsiteX14" fmla="*/ 1240957 w 1331719"/>
                    <a:gd name="connsiteY14" fmla="*/ 2563916 h 2597736"/>
                    <a:gd name="connsiteX15" fmla="*/ 1060735 w 1331719"/>
                    <a:gd name="connsiteY15" fmla="*/ 2401962 h 2597736"/>
                    <a:gd name="connsiteX16" fmla="*/ 1027012 w 1331719"/>
                    <a:gd name="connsiteY16" fmla="*/ 2353264 h 2597736"/>
                    <a:gd name="connsiteX17" fmla="*/ 1019559 w 1331719"/>
                    <a:gd name="connsiteY17" fmla="*/ 2351967 h 2597736"/>
                    <a:gd name="connsiteX18" fmla="*/ 1021607 w 1331719"/>
                    <a:gd name="connsiteY18" fmla="*/ 2356716 h 2597736"/>
                    <a:gd name="connsiteX19" fmla="*/ 1063569 w 1331719"/>
                    <a:gd name="connsiteY19" fmla="*/ 2595354 h 2597736"/>
                    <a:gd name="connsiteX20" fmla="*/ 728230 w 1331719"/>
                    <a:gd name="connsiteY20" fmla="*/ 2187295 h 2597736"/>
                    <a:gd name="connsiteX21" fmla="*/ 644575 w 1331719"/>
                    <a:gd name="connsiteY21" fmla="*/ 2022348 h 2597736"/>
                    <a:gd name="connsiteX22" fmla="*/ 630934 w 1331719"/>
                    <a:gd name="connsiteY22" fmla="*/ 2005174 h 2597736"/>
                    <a:gd name="connsiteX23" fmla="*/ 550341 w 1331719"/>
                    <a:gd name="connsiteY23" fmla="*/ 1888762 h 2597736"/>
                    <a:gd name="connsiteX24" fmla="*/ 541501 w 1331719"/>
                    <a:gd name="connsiteY24" fmla="*/ 1874019 h 2597736"/>
                    <a:gd name="connsiteX25" fmla="*/ 536935 w 1331719"/>
                    <a:gd name="connsiteY25" fmla="*/ 1872469 h 2597736"/>
                    <a:gd name="connsiteX26" fmla="*/ 561090 w 1331719"/>
                    <a:gd name="connsiteY26" fmla="*/ 2010980 h 2597736"/>
                    <a:gd name="connsiteX27" fmla="*/ 541219 w 1331719"/>
                    <a:gd name="connsiteY27" fmla="*/ 2339600 h 2597736"/>
                    <a:gd name="connsiteX28" fmla="*/ 339838 w 1331719"/>
                    <a:gd name="connsiteY28" fmla="*/ 1851327 h 2597736"/>
                    <a:gd name="connsiteX29" fmla="*/ 307179 w 1331719"/>
                    <a:gd name="connsiteY29" fmla="*/ 1664057 h 2597736"/>
                    <a:gd name="connsiteX30" fmla="*/ 293723 w 1331719"/>
                    <a:gd name="connsiteY30" fmla="*/ 1636946 h 2597736"/>
                    <a:gd name="connsiteX31" fmla="*/ 263775 w 1331719"/>
                    <a:gd name="connsiteY31" fmla="*/ 1474711 h 2597736"/>
                    <a:gd name="connsiteX32" fmla="*/ 280908 w 1331719"/>
                    <a:gd name="connsiteY32" fmla="*/ 1350769 h 2597736"/>
                    <a:gd name="connsiteX33" fmla="*/ 287343 w 1331719"/>
                    <a:gd name="connsiteY33" fmla="*/ 1336130 h 2597736"/>
                    <a:gd name="connsiteX0" fmla="*/ 361511 w 1405887"/>
                    <a:gd name="connsiteY0" fmla="*/ 1307287 h 2568893"/>
                    <a:gd name="connsiteX1" fmla="*/ 35084 w 1405887"/>
                    <a:gd name="connsiteY1" fmla="*/ 268241 h 2568893"/>
                    <a:gd name="connsiteX2" fmla="*/ 519783 w 1405887"/>
                    <a:gd name="connsiteY2" fmla="*/ 89469 h 2568893"/>
                    <a:gd name="connsiteX3" fmla="*/ 791074 w 1405887"/>
                    <a:gd name="connsiteY3" fmla="*/ 793148 h 2568893"/>
                    <a:gd name="connsiteX4" fmla="*/ 1230169 w 1405887"/>
                    <a:gd name="connsiteY4" fmla="*/ 1541144 h 2568893"/>
                    <a:gd name="connsiteX5" fmla="*/ 1393076 w 1405887"/>
                    <a:gd name="connsiteY5" fmla="*/ 2091227 h 2568893"/>
                    <a:gd name="connsiteX6" fmla="*/ 1345309 w 1405887"/>
                    <a:gd name="connsiteY6" fmla="*/ 2071038 h 2568893"/>
                    <a:gd name="connsiteX7" fmla="*/ 1321901 w 1405887"/>
                    <a:gd name="connsiteY7" fmla="*/ 2047841 h 2568893"/>
                    <a:gd name="connsiteX8" fmla="*/ 1350422 w 1405887"/>
                    <a:gd name="connsiteY8" fmla="*/ 2113982 h 2568893"/>
                    <a:gd name="connsiteX9" fmla="*/ 1392382 w 1405887"/>
                    <a:gd name="connsiteY9" fmla="*/ 2352621 h 2568893"/>
                    <a:gd name="connsiteX10" fmla="*/ 1259632 w 1405887"/>
                    <a:gd name="connsiteY10" fmla="*/ 2252255 h 2568893"/>
                    <a:gd name="connsiteX11" fmla="*/ 1252688 w 1405887"/>
                    <a:gd name="connsiteY11" fmla="*/ 2243247 h 2568893"/>
                    <a:gd name="connsiteX12" fmla="*/ 1251626 w 1405887"/>
                    <a:gd name="connsiteY12" fmla="*/ 2246486 h 2568893"/>
                    <a:gd name="connsiteX13" fmla="*/ 1273164 w 1405887"/>
                    <a:gd name="connsiteY13" fmla="*/ 2296434 h 2568893"/>
                    <a:gd name="connsiteX14" fmla="*/ 1315125 w 1405887"/>
                    <a:gd name="connsiteY14" fmla="*/ 2535073 h 2568893"/>
                    <a:gd name="connsiteX15" fmla="*/ 1134903 w 1405887"/>
                    <a:gd name="connsiteY15" fmla="*/ 2373119 h 2568893"/>
                    <a:gd name="connsiteX16" fmla="*/ 1101180 w 1405887"/>
                    <a:gd name="connsiteY16" fmla="*/ 2324421 h 2568893"/>
                    <a:gd name="connsiteX17" fmla="*/ 1093727 w 1405887"/>
                    <a:gd name="connsiteY17" fmla="*/ 2323124 h 2568893"/>
                    <a:gd name="connsiteX18" fmla="*/ 1095775 w 1405887"/>
                    <a:gd name="connsiteY18" fmla="*/ 2327873 h 2568893"/>
                    <a:gd name="connsiteX19" fmla="*/ 1137737 w 1405887"/>
                    <a:gd name="connsiteY19" fmla="*/ 2566511 h 2568893"/>
                    <a:gd name="connsiteX20" fmla="*/ 802398 w 1405887"/>
                    <a:gd name="connsiteY20" fmla="*/ 2158452 h 2568893"/>
                    <a:gd name="connsiteX21" fmla="*/ 718743 w 1405887"/>
                    <a:gd name="connsiteY21" fmla="*/ 1993505 h 2568893"/>
                    <a:gd name="connsiteX22" fmla="*/ 705102 w 1405887"/>
                    <a:gd name="connsiteY22" fmla="*/ 1976331 h 2568893"/>
                    <a:gd name="connsiteX23" fmla="*/ 624509 w 1405887"/>
                    <a:gd name="connsiteY23" fmla="*/ 1859919 h 2568893"/>
                    <a:gd name="connsiteX24" fmla="*/ 615669 w 1405887"/>
                    <a:gd name="connsiteY24" fmla="*/ 1845176 h 2568893"/>
                    <a:gd name="connsiteX25" fmla="*/ 611103 w 1405887"/>
                    <a:gd name="connsiteY25" fmla="*/ 1843626 h 2568893"/>
                    <a:gd name="connsiteX26" fmla="*/ 635258 w 1405887"/>
                    <a:gd name="connsiteY26" fmla="*/ 1982137 h 2568893"/>
                    <a:gd name="connsiteX27" fmla="*/ 615387 w 1405887"/>
                    <a:gd name="connsiteY27" fmla="*/ 2310757 h 2568893"/>
                    <a:gd name="connsiteX28" fmla="*/ 414006 w 1405887"/>
                    <a:gd name="connsiteY28" fmla="*/ 1822484 h 2568893"/>
                    <a:gd name="connsiteX29" fmla="*/ 381347 w 1405887"/>
                    <a:gd name="connsiteY29" fmla="*/ 1635214 h 2568893"/>
                    <a:gd name="connsiteX30" fmla="*/ 367891 w 1405887"/>
                    <a:gd name="connsiteY30" fmla="*/ 1608103 h 2568893"/>
                    <a:gd name="connsiteX31" fmla="*/ 337943 w 1405887"/>
                    <a:gd name="connsiteY31" fmla="*/ 1445868 h 2568893"/>
                    <a:gd name="connsiteX32" fmla="*/ 355076 w 1405887"/>
                    <a:gd name="connsiteY32" fmla="*/ 1321926 h 2568893"/>
                    <a:gd name="connsiteX33" fmla="*/ 361511 w 1405887"/>
                    <a:gd name="connsiteY33" fmla="*/ 1307287 h 2568893"/>
                    <a:gd name="connsiteX0" fmla="*/ 361511 w 1405887"/>
                    <a:gd name="connsiteY0" fmla="*/ 1307287 h 2568893"/>
                    <a:gd name="connsiteX1" fmla="*/ 35084 w 1405887"/>
                    <a:gd name="connsiteY1" fmla="*/ 268241 h 2568893"/>
                    <a:gd name="connsiteX2" fmla="*/ 519783 w 1405887"/>
                    <a:gd name="connsiteY2" fmla="*/ 89469 h 2568893"/>
                    <a:gd name="connsiteX3" fmla="*/ 791074 w 1405887"/>
                    <a:gd name="connsiteY3" fmla="*/ 793148 h 2568893"/>
                    <a:gd name="connsiteX4" fmla="*/ 1230169 w 1405887"/>
                    <a:gd name="connsiteY4" fmla="*/ 1541144 h 2568893"/>
                    <a:gd name="connsiteX5" fmla="*/ 1393076 w 1405887"/>
                    <a:gd name="connsiteY5" fmla="*/ 2091227 h 2568893"/>
                    <a:gd name="connsiteX6" fmla="*/ 1345309 w 1405887"/>
                    <a:gd name="connsiteY6" fmla="*/ 2071038 h 2568893"/>
                    <a:gd name="connsiteX7" fmla="*/ 1321901 w 1405887"/>
                    <a:gd name="connsiteY7" fmla="*/ 2047841 h 2568893"/>
                    <a:gd name="connsiteX8" fmla="*/ 1350422 w 1405887"/>
                    <a:gd name="connsiteY8" fmla="*/ 2113982 h 2568893"/>
                    <a:gd name="connsiteX9" fmla="*/ 1392382 w 1405887"/>
                    <a:gd name="connsiteY9" fmla="*/ 2352621 h 2568893"/>
                    <a:gd name="connsiteX10" fmla="*/ 1259632 w 1405887"/>
                    <a:gd name="connsiteY10" fmla="*/ 2252255 h 2568893"/>
                    <a:gd name="connsiteX11" fmla="*/ 1252688 w 1405887"/>
                    <a:gd name="connsiteY11" fmla="*/ 2243247 h 2568893"/>
                    <a:gd name="connsiteX12" fmla="*/ 1251626 w 1405887"/>
                    <a:gd name="connsiteY12" fmla="*/ 2246486 h 2568893"/>
                    <a:gd name="connsiteX13" fmla="*/ 1273164 w 1405887"/>
                    <a:gd name="connsiteY13" fmla="*/ 2296434 h 2568893"/>
                    <a:gd name="connsiteX14" fmla="*/ 1315125 w 1405887"/>
                    <a:gd name="connsiteY14" fmla="*/ 2535073 h 2568893"/>
                    <a:gd name="connsiteX15" fmla="*/ 1134903 w 1405887"/>
                    <a:gd name="connsiteY15" fmla="*/ 2373119 h 2568893"/>
                    <a:gd name="connsiteX16" fmla="*/ 1101180 w 1405887"/>
                    <a:gd name="connsiteY16" fmla="*/ 2324421 h 2568893"/>
                    <a:gd name="connsiteX17" fmla="*/ 1093727 w 1405887"/>
                    <a:gd name="connsiteY17" fmla="*/ 2323124 h 2568893"/>
                    <a:gd name="connsiteX18" fmla="*/ 1095775 w 1405887"/>
                    <a:gd name="connsiteY18" fmla="*/ 2327873 h 2568893"/>
                    <a:gd name="connsiteX19" fmla="*/ 1137737 w 1405887"/>
                    <a:gd name="connsiteY19" fmla="*/ 2566511 h 2568893"/>
                    <a:gd name="connsiteX20" fmla="*/ 802398 w 1405887"/>
                    <a:gd name="connsiteY20" fmla="*/ 2158452 h 2568893"/>
                    <a:gd name="connsiteX21" fmla="*/ 718743 w 1405887"/>
                    <a:gd name="connsiteY21" fmla="*/ 1993505 h 2568893"/>
                    <a:gd name="connsiteX22" fmla="*/ 705102 w 1405887"/>
                    <a:gd name="connsiteY22" fmla="*/ 1976331 h 2568893"/>
                    <a:gd name="connsiteX23" fmla="*/ 624509 w 1405887"/>
                    <a:gd name="connsiteY23" fmla="*/ 1859919 h 2568893"/>
                    <a:gd name="connsiteX24" fmla="*/ 615669 w 1405887"/>
                    <a:gd name="connsiteY24" fmla="*/ 1845176 h 2568893"/>
                    <a:gd name="connsiteX25" fmla="*/ 611103 w 1405887"/>
                    <a:gd name="connsiteY25" fmla="*/ 1843626 h 2568893"/>
                    <a:gd name="connsiteX26" fmla="*/ 635258 w 1405887"/>
                    <a:gd name="connsiteY26" fmla="*/ 1982137 h 2568893"/>
                    <a:gd name="connsiteX27" fmla="*/ 615387 w 1405887"/>
                    <a:gd name="connsiteY27" fmla="*/ 2310757 h 2568893"/>
                    <a:gd name="connsiteX28" fmla="*/ 414006 w 1405887"/>
                    <a:gd name="connsiteY28" fmla="*/ 1822484 h 2568893"/>
                    <a:gd name="connsiteX29" fmla="*/ 381347 w 1405887"/>
                    <a:gd name="connsiteY29" fmla="*/ 1635214 h 2568893"/>
                    <a:gd name="connsiteX30" fmla="*/ 337943 w 1405887"/>
                    <a:gd name="connsiteY30" fmla="*/ 1445868 h 2568893"/>
                    <a:gd name="connsiteX31" fmla="*/ 355076 w 1405887"/>
                    <a:gd name="connsiteY31" fmla="*/ 1321926 h 2568893"/>
                    <a:gd name="connsiteX32" fmla="*/ 361511 w 1405887"/>
                    <a:gd name="connsiteY32" fmla="*/ 1307287 h 2568893"/>
                    <a:gd name="connsiteX0" fmla="*/ 361511 w 1405887"/>
                    <a:gd name="connsiteY0" fmla="*/ 1307287 h 2568893"/>
                    <a:gd name="connsiteX1" fmla="*/ 35084 w 1405887"/>
                    <a:gd name="connsiteY1" fmla="*/ 268241 h 2568893"/>
                    <a:gd name="connsiteX2" fmla="*/ 519783 w 1405887"/>
                    <a:gd name="connsiteY2" fmla="*/ 89469 h 2568893"/>
                    <a:gd name="connsiteX3" fmla="*/ 791074 w 1405887"/>
                    <a:gd name="connsiteY3" fmla="*/ 793148 h 2568893"/>
                    <a:gd name="connsiteX4" fmla="*/ 1230169 w 1405887"/>
                    <a:gd name="connsiteY4" fmla="*/ 1541144 h 2568893"/>
                    <a:gd name="connsiteX5" fmla="*/ 1393076 w 1405887"/>
                    <a:gd name="connsiteY5" fmla="*/ 2091227 h 2568893"/>
                    <a:gd name="connsiteX6" fmla="*/ 1345309 w 1405887"/>
                    <a:gd name="connsiteY6" fmla="*/ 2071038 h 2568893"/>
                    <a:gd name="connsiteX7" fmla="*/ 1321901 w 1405887"/>
                    <a:gd name="connsiteY7" fmla="*/ 2047841 h 2568893"/>
                    <a:gd name="connsiteX8" fmla="*/ 1350422 w 1405887"/>
                    <a:gd name="connsiteY8" fmla="*/ 2113982 h 2568893"/>
                    <a:gd name="connsiteX9" fmla="*/ 1392382 w 1405887"/>
                    <a:gd name="connsiteY9" fmla="*/ 2352621 h 2568893"/>
                    <a:gd name="connsiteX10" fmla="*/ 1259632 w 1405887"/>
                    <a:gd name="connsiteY10" fmla="*/ 2252255 h 2568893"/>
                    <a:gd name="connsiteX11" fmla="*/ 1252688 w 1405887"/>
                    <a:gd name="connsiteY11" fmla="*/ 2243247 h 2568893"/>
                    <a:gd name="connsiteX12" fmla="*/ 1251626 w 1405887"/>
                    <a:gd name="connsiteY12" fmla="*/ 2246486 h 2568893"/>
                    <a:gd name="connsiteX13" fmla="*/ 1273164 w 1405887"/>
                    <a:gd name="connsiteY13" fmla="*/ 2296434 h 2568893"/>
                    <a:gd name="connsiteX14" fmla="*/ 1315125 w 1405887"/>
                    <a:gd name="connsiteY14" fmla="*/ 2535073 h 2568893"/>
                    <a:gd name="connsiteX15" fmla="*/ 1134903 w 1405887"/>
                    <a:gd name="connsiteY15" fmla="*/ 2373119 h 2568893"/>
                    <a:gd name="connsiteX16" fmla="*/ 1101180 w 1405887"/>
                    <a:gd name="connsiteY16" fmla="*/ 2324421 h 2568893"/>
                    <a:gd name="connsiteX17" fmla="*/ 1093727 w 1405887"/>
                    <a:gd name="connsiteY17" fmla="*/ 2323124 h 2568893"/>
                    <a:gd name="connsiteX18" fmla="*/ 1095775 w 1405887"/>
                    <a:gd name="connsiteY18" fmla="*/ 2327873 h 2568893"/>
                    <a:gd name="connsiteX19" fmla="*/ 1137737 w 1405887"/>
                    <a:gd name="connsiteY19" fmla="*/ 2566511 h 2568893"/>
                    <a:gd name="connsiteX20" fmla="*/ 802398 w 1405887"/>
                    <a:gd name="connsiteY20" fmla="*/ 2158452 h 2568893"/>
                    <a:gd name="connsiteX21" fmla="*/ 718743 w 1405887"/>
                    <a:gd name="connsiteY21" fmla="*/ 1993505 h 2568893"/>
                    <a:gd name="connsiteX22" fmla="*/ 705102 w 1405887"/>
                    <a:gd name="connsiteY22" fmla="*/ 1976331 h 2568893"/>
                    <a:gd name="connsiteX23" fmla="*/ 624509 w 1405887"/>
                    <a:gd name="connsiteY23" fmla="*/ 1859919 h 2568893"/>
                    <a:gd name="connsiteX24" fmla="*/ 615669 w 1405887"/>
                    <a:gd name="connsiteY24" fmla="*/ 1845176 h 2568893"/>
                    <a:gd name="connsiteX25" fmla="*/ 611103 w 1405887"/>
                    <a:gd name="connsiteY25" fmla="*/ 1843626 h 2568893"/>
                    <a:gd name="connsiteX26" fmla="*/ 635258 w 1405887"/>
                    <a:gd name="connsiteY26" fmla="*/ 1982137 h 2568893"/>
                    <a:gd name="connsiteX27" fmla="*/ 615387 w 1405887"/>
                    <a:gd name="connsiteY27" fmla="*/ 2310757 h 2568893"/>
                    <a:gd name="connsiteX28" fmla="*/ 414006 w 1405887"/>
                    <a:gd name="connsiteY28" fmla="*/ 1822484 h 2568893"/>
                    <a:gd name="connsiteX29" fmla="*/ 337943 w 1405887"/>
                    <a:gd name="connsiteY29" fmla="*/ 1445868 h 2568893"/>
                    <a:gd name="connsiteX30" fmla="*/ 355076 w 1405887"/>
                    <a:gd name="connsiteY30" fmla="*/ 1321926 h 2568893"/>
                    <a:gd name="connsiteX31" fmla="*/ 361511 w 1405887"/>
                    <a:gd name="connsiteY31" fmla="*/ 1307287 h 2568893"/>
                    <a:gd name="connsiteX0" fmla="*/ 361511 w 1446531"/>
                    <a:gd name="connsiteY0" fmla="*/ 1307287 h 2568893"/>
                    <a:gd name="connsiteX1" fmla="*/ 35084 w 1446531"/>
                    <a:gd name="connsiteY1" fmla="*/ 268241 h 2568893"/>
                    <a:gd name="connsiteX2" fmla="*/ 519783 w 1446531"/>
                    <a:gd name="connsiteY2" fmla="*/ 89469 h 2568893"/>
                    <a:gd name="connsiteX3" fmla="*/ 791074 w 1446531"/>
                    <a:gd name="connsiteY3" fmla="*/ 793148 h 2568893"/>
                    <a:gd name="connsiteX4" fmla="*/ 1230169 w 1446531"/>
                    <a:gd name="connsiteY4" fmla="*/ 1541144 h 2568893"/>
                    <a:gd name="connsiteX5" fmla="*/ 1444025 w 1446531"/>
                    <a:gd name="connsiteY5" fmla="*/ 2059976 h 2568893"/>
                    <a:gd name="connsiteX6" fmla="*/ 1345309 w 1446531"/>
                    <a:gd name="connsiteY6" fmla="*/ 2071038 h 2568893"/>
                    <a:gd name="connsiteX7" fmla="*/ 1321901 w 1446531"/>
                    <a:gd name="connsiteY7" fmla="*/ 2047841 h 2568893"/>
                    <a:gd name="connsiteX8" fmla="*/ 1350422 w 1446531"/>
                    <a:gd name="connsiteY8" fmla="*/ 2113982 h 2568893"/>
                    <a:gd name="connsiteX9" fmla="*/ 1392382 w 1446531"/>
                    <a:gd name="connsiteY9" fmla="*/ 2352621 h 2568893"/>
                    <a:gd name="connsiteX10" fmla="*/ 1259632 w 1446531"/>
                    <a:gd name="connsiteY10" fmla="*/ 2252255 h 2568893"/>
                    <a:gd name="connsiteX11" fmla="*/ 1252688 w 1446531"/>
                    <a:gd name="connsiteY11" fmla="*/ 2243247 h 2568893"/>
                    <a:gd name="connsiteX12" fmla="*/ 1251626 w 1446531"/>
                    <a:gd name="connsiteY12" fmla="*/ 2246486 h 2568893"/>
                    <a:gd name="connsiteX13" fmla="*/ 1273164 w 1446531"/>
                    <a:gd name="connsiteY13" fmla="*/ 2296434 h 2568893"/>
                    <a:gd name="connsiteX14" fmla="*/ 1315125 w 1446531"/>
                    <a:gd name="connsiteY14" fmla="*/ 2535073 h 2568893"/>
                    <a:gd name="connsiteX15" fmla="*/ 1134903 w 1446531"/>
                    <a:gd name="connsiteY15" fmla="*/ 2373119 h 2568893"/>
                    <a:gd name="connsiteX16" fmla="*/ 1101180 w 1446531"/>
                    <a:gd name="connsiteY16" fmla="*/ 2324421 h 2568893"/>
                    <a:gd name="connsiteX17" fmla="*/ 1093727 w 1446531"/>
                    <a:gd name="connsiteY17" fmla="*/ 2323124 h 2568893"/>
                    <a:gd name="connsiteX18" fmla="*/ 1095775 w 1446531"/>
                    <a:gd name="connsiteY18" fmla="*/ 2327873 h 2568893"/>
                    <a:gd name="connsiteX19" fmla="*/ 1137737 w 1446531"/>
                    <a:gd name="connsiteY19" fmla="*/ 2566511 h 2568893"/>
                    <a:gd name="connsiteX20" fmla="*/ 802398 w 1446531"/>
                    <a:gd name="connsiteY20" fmla="*/ 2158452 h 2568893"/>
                    <a:gd name="connsiteX21" fmla="*/ 718743 w 1446531"/>
                    <a:gd name="connsiteY21" fmla="*/ 1993505 h 2568893"/>
                    <a:gd name="connsiteX22" fmla="*/ 705102 w 1446531"/>
                    <a:gd name="connsiteY22" fmla="*/ 1976331 h 2568893"/>
                    <a:gd name="connsiteX23" fmla="*/ 624509 w 1446531"/>
                    <a:gd name="connsiteY23" fmla="*/ 1859919 h 2568893"/>
                    <a:gd name="connsiteX24" fmla="*/ 615669 w 1446531"/>
                    <a:gd name="connsiteY24" fmla="*/ 1845176 h 2568893"/>
                    <a:gd name="connsiteX25" fmla="*/ 611103 w 1446531"/>
                    <a:gd name="connsiteY25" fmla="*/ 1843626 h 2568893"/>
                    <a:gd name="connsiteX26" fmla="*/ 635258 w 1446531"/>
                    <a:gd name="connsiteY26" fmla="*/ 1982137 h 2568893"/>
                    <a:gd name="connsiteX27" fmla="*/ 615387 w 1446531"/>
                    <a:gd name="connsiteY27" fmla="*/ 2310757 h 2568893"/>
                    <a:gd name="connsiteX28" fmla="*/ 414006 w 1446531"/>
                    <a:gd name="connsiteY28" fmla="*/ 1822484 h 2568893"/>
                    <a:gd name="connsiteX29" fmla="*/ 337943 w 1446531"/>
                    <a:gd name="connsiteY29" fmla="*/ 1445868 h 2568893"/>
                    <a:gd name="connsiteX30" fmla="*/ 355076 w 1446531"/>
                    <a:gd name="connsiteY30" fmla="*/ 1321926 h 2568893"/>
                    <a:gd name="connsiteX31" fmla="*/ 361511 w 1446531"/>
                    <a:gd name="connsiteY31" fmla="*/ 1307287 h 2568893"/>
                    <a:gd name="connsiteX0" fmla="*/ 361511 w 1446531"/>
                    <a:gd name="connsiteY0" fmla="*/ 1307287 h 2568893"/>
                    <a:gd name="connsiteX1" fmla="*/ 35084 w 1446531"/>
                    <a:gd name="connsiteY1" fmla="*/ 268241 h 2568893"/>
                    <a:gd name="connsiteX2" fmla="*/ 519783 w 1446531"/>
                    <a:gd name="connsiteY2" fmla="*/ 89469 h 2568893"/>
                    <a:gd name="connsiteX3" fmla="*/ 791074 w 1446531"/>
                    <a:gd name="connsiteY3" fmla="*/ 793148 h 2568893"/>
                    <a:gd name="connsiteX4" fmla="*/ 1230169 w 1446531"/>
                    <a:gd name="connsiteY4" fmla="*/ 1541144 h 2568893"/>
                    <a:gd name="connsiteX5" fmla="*/ 1444025 w 1446531"/>
                    <a:gd name="connsiteY5" fmla="*/ 2059976 h 2568893"/>
                    <a:gd name="connsiteX6" fmla="*/ 1345309 w 1446531"/>
                    <a:gd name="connsiteY6" fmla="*/ 2071038 h 2568893"/>
                    <a:gd name="connsiteX7" fmla="*/ 1255430 w 1446531"/>
                    <a:gd name="connsiteY7" fmla="*/ 1792528 h 2568893"/>
                    <a:gd name="connsiteX8" fmla="*/ 1350422 w 1446531"/>
                    <a:gd name="connsiteY8" fmla="*/ 2113982 h 2568893"/>
                    <a:gd name="connsiteX9" fmla="*/ 1392382 w 1446531"/>
                    <a:gd name="connsiteY9" fmla="*/ 2352621 h 2568893"/>
                    <a:gd name="connsiteX10" fmla="*/ 1259632 w 1446531"/>
                    <a:gd name="connsiteY10" fmla="*/ 2252255 h 2568893"/>
                    <a:gd name="connsiteX11" fmla="*/ 1252688 w 1446531"/>
                    <a:gd name="connsiteY11" fmla="*/ 2243247 h 2568893"/>
                    <a:gd name="connsiteX12" fmla="*/ 1251626 w 1446531"/>
                    <a:gd name="connsiteY12" fmla="*/ 2246486 h 2568893"/>
                    <a:gd name="connsiteX13" fmla="*/ 1273164 w 1446531"/>
                    <a:gd name="connsiteY13" fmla="*/ 2296434 h 2568893"/>
                    <a:gd name="connsiteX14" fmla="*/ 1315125 w 1446531"/>
                    <a:gd name="connsiteY14" fmla="*/ 2535073 h 2568893"/>
                    <a:gd name="connsiteX15" fmla="*/ 1134903 w 1446531"/>
                    <a:gd name="connsiteY15" fmla="*/ 2373119 h 2568893"/>
                    <a:gd name="connsiteX16" fmla="*/ 1101180 w 1446531"/>
                    <a:gd name="connsiteY16" fmla="*/ 2324421 h 2568893"/>
                    <a:gd name="connsiteX17" fmla="*/ 1093727 w 1446531"/>
                    <a:gd name="connsiteY17" fmla="*/ 2323124 h 2568893"/>
                    <a:gd name="connsiteX18" fmla="*/ 1095775 w 1446531"/>
                    <a:gd name="connsiteY18" fmla="*/ 2327873 h 2568893"/>
                    <a:gd name="connsiteX19" fmla="*/ 1137737 w 1446531"/>
                    <a:gd name="connsiteY19" fmla="*/ 2566511 h 2568893"/>
                    <a:gd name="connsiteX20" fmla="*/ 802398 w 1446531"/>
                    <a:gd name="connsiteY20" fmla="*/ 2158452 h 2568893"/>
                    <a:gd name="connsiteX21" fmla="*/ 718743 w 1446531"/>
                    <a:gd name="connsiteY21" fmla="*/ 1993505 h 2568893"/>
                    <a:gd name="connsiteX22" fmla="*/ 705102 w 1446531"/>
                    <a:gd name="connsiteY22" fmla="*/ 1976331 h 2568893"/>
                    <a:gd name="connsiteX23" fmla="*/ 624509 w 1446531"/>
                    <a:gd name="connsiteY23" fmla="*/ 1859919 h 2568893"/>
                    <a:gd name="connsiteX24" fmla="*/ 615669 w 1446531"/>
                    <a:gd name="connsiteY24" fmla="*/ 1845176 h 2568893"/>
                    <a:gd name="connsiteX25" fmla="*/ 611103 w 1446531"/>
                    <a:gd name="connsiteY25" fmla="*/ 1843626 h 2568893"/>
                    <a:gd name="connsiteX26" fmla="*/ 635258 w 1446531"/>
                    <a:gd name="connsiteY26" fmla="*/ 1982137 h 2568893"/>
                    <a:gd name="connsiteX27" fmla="*/ 615387 w 1446531"/>
                    <a:gd name="connsiteY27" fmla="*/ 2310757 h 2568893"/>
                    <a:gd name="connsiteX28" fmla="*/ 414006 w 1446531"/>
                    <a:gd name="connsiteY28" fmla="*/ 1822484 h 2568893"/>
                    <a:gd name="connsiteX29" fmla="*/ 337943 w 1446531"/>
                    <a:gd name="connsiteY29" fmla="*/ 1445868 h 2568893"/>
                    <a:gd name="connsiteX30" fmla="*/ 355076 w 1446531"/>
                    <a:gd name="connsiteY30" fmla="*/ 1321926 h 2568893"/>
                    <a:gd name="connsiteX31" fmla="*/ 361511 w 1446531"/>
                    <a:gd name="connsiteY31" fmla="*/ 1307287 h 2568893"/>
                    <a:gd name="connsiteX0" fmla="*/ 361511 w 1446531"/>
                    <a:gd name="connsiteY0" fmla="*/ 1307287 h 2568893"/>
                    <a:gd name="connsiteX1" fmla="*/ 35084 w 1446531"/>
                    <a:gd name="connsiteY1" fmla="*/ 268241 h 2568893"/>
                    <a:gd name="connsiteX2" fmla="*/ 519783 w 1446531"/>
                    <a:gd name="connsiteY2" fmla="*/ 89469 h 2568893"/>
                    <a:gd name="connsiteX3" fmla="*/ 791074 w 1446531"/>
                    <a:gd name="connsiteY3" fmla="*/ 793148 h 2568893"/>
                    <a:gd name="connsiteX4" fmla="*/ 1230169 w 1446531"/>
                    <a:gd name="connsiteY4" fmla="*/ 1541144 h 2568893"/>
                    <a:gd name="connsiteX5" fmla="*/ 1444025 w 1446531"/>
                    <a:gd name="connsiteY5" fmla="*/ 2059976 h 2568893"/>
                    <a:gd name="connsiteX6" fmla="*/ 1345309 w 1446531"/>
                    <a:gd name="connsiteY6" fmla="*/ 2071038 h 2568893"/>
                    <a:gd name="connsiteX7" fmla="*/ 1219950 w 1446531"/>
                    <a:gd name="connsiteY7" fmla="*/ 1817001 h 2568893"/>
                    <a:gd name="connsiteX8" fmla="*/ 1350422 w 1446531"/>
                    <a:gd name="connsiteY8" fmla="*/ 2113982 h 2568893"/>
                    <a:gd name="connsiteX9" fmla="*/ 1392382 w 1446531"/>
                    <a:gd name="connsiteY9" fmla="*/ 2352621 h 2568893"/>
                    <a:gd name="connsiteX10" fmla="*/ 1259632 w 1446531"/>
                    <a:gd name="connsiteY10" fmla="*/ 2252255 h 2568893"/>
                    <a:gd name="connsiteX11" fmla="*/ 1252688 w 1446531"/>
                    <a:gd name="connsiteY11" fmla="*/ 2243247 h 2568893"/>
                    <a:gd name="connsiteX12" fmla="*/ 1251626 w 1446531"/>
                    <a:gd name="connsiteY12" fmla="*/ 2246486 h 2568893"/>
                    <a:gd name="connsiteX13" fmla="*/ 1273164 w 1446531"/>
                    <a:gd name="connsiteY13" fmla="*/ 2296434 h 2568893"/>
                    <a:gd name="connsiteX14" fmla="*/ 1315125 w 1446531"/>
                    <a:gd name="connsiteY14" fmla="*/ 2535073 h 2568893"/>
                    <a:gd name="connsiteX15" fmla="*/ 1134903 w 1446531"/>
                    <a:gd name="connsiteY15" fmla="*/ 2373119 h 2568893"/>
                    <a:gd name="connsiteX16" fmla="*/ 1101180 w 1446531"/>
                    <a:gd name="connsiteY16" fmla="*/ 2324421 h 2568893"/>
                    <a:gd name="connsiteX17" fmla="*/ 1093727 w 1446531"/>
                    <a:gd name="connsiteY17" fmla="*/ 2323124 h 2568893"/>
                    <a:gd name="connsiteX18" fmla="*/ 1095775 w 1446531"/>
                    <a:gd name="connsiteY18" fmla="*/ 2327873 h 2568893"/>
                    <a:gd name="connsiteX19" fmla="*/ 1137737 w 1446531"/>
                    <a:gd name="connsiteY19" fmla="*/ 2566511 h 2568893"/>
                    <a:gd name="connsiteX20" fmla="*/ 802398 w 1446531"/>
                    <a:gd name="connsiteY20" fmla="*/ 2158452 h 2568893"/>
                    <a:gd name="connsiteX21" fmla="*/ 718743 w 1446531"/>
                    <a:gd name="connsiteY21" fmla="*/ 1993505 h 2568893"/>
                    <a:gd name="connsiteX22" fmla="*/ 705102 w 1446531"/>
                    <a:gd name="connsiteY22" fmla="*/ 1976331 h 2568893"/>
                    <a:gd name="connsiteX23" fmla="*/ 624509 w 1446531"/>
                    <a:gd name="connsiteY23" fmla="*/ 1859919 h 2568893"/>
                    <a:gd name="connsiteX24" fmla="*/ 615669 w 1446531"/>
                    <a:gd name="connsiteY24" fmla="*/ 1845176 h 2568893"/>
                    <a:gd name="connsiteX25" fmla="*/ 611103 w 1446531"/>
                    <a:gd name="connsiteY25" fmla="*/ 1843626 h 2568893"/>
                    <a:gd name="connsiteX26" fmla="*/ 635258 w 1446531"/>
                    <a:gd name="connsiteY26" fmla="*/ 1982137 h 2568893"/>
                    <a:gd name="connsiteX27" fmla="*/ 615387 w 1446531"/>
                    <a:gd name="connsiteY27" fmla="*/ 2310757 h 2568893"/>
                    <a:gd name="connsiteX28" fmla="*/ 414006 w 1446531"/>
                    <a:gd name="connsiteY28" fmla="*/ 1822484 h 2568893"/>
                    <a:gd name="connsiteX29" fmla="*/ 337943 w 1446531"/>
                    <a:gd name="connsiteY29" fmla="*/ 1445868 h 2568893"/>
                    <a:gd name="connsiteX30" fmla="*/ 355076 w 1446531"/>
                    <a:gd name="connsiteY30" fmla="*/ 1321926 h 2568893"/>
                    <a:gd name="connsiteX31" fmla="*/ 361511 w 1446531"/>
                    <a:gd name="connsiteY31" fmla="*/ 1307287 h 2568893"/>
                    <a:gd name="connsiteX0" fmla="*/ 361511 w 1446531"/>
                    <a:gd name="connsiteY0" fmla="*/ 1307287 h 2568893"/>
                    <a:gd name="connsiteX1" fmla="*/ 35084 w 1446531"/>
                    <a:gd name="connsiteY1" fmla="*/ 268241 h 2568893"/>
                    <a:gd name="connsiteX2" fmla="*/ 519783 w 1446531"/>
                    <a:gd name="connsiteY2" fmla="*/ 89469 h 2568893"/>
                    <a:gd name="connsiteX3" fmla="*/ 791074 w 1446531"/>
                    <a:gd name="connsiteY3" fmla="*/ 793148 h 2568893"/>
                    <a:gd name="connsiteX4" fmla="*/ 1230169 w 1446531"/>
                    <a:gd name="connsiteY4" fmla="*/ 1541144 h 2568893"/>
                    <a:gd name="connsiteX5" fmla="*/ 1444025 w 1446531"/>
                    <a:gd name="connsiteY5" fmla="*/ 2059976 h 2568893"/>
                    <a:gd name="connsiteX6" fmla="*/ 1345309 w 1446531"/>
                    <a:gd name="connsiteY6" fmla="*/ 2071038 h 2568893"/>
                    <a:gd name="connsiteX7" fmla="*/ 1219950 w 1446531"/>
                    <a:gd name="connsiteY7" fmla="*/ 1817001 h 2568893"/>
                    <a:gd name="connsiteX8" fmla="*/ 1392382 w 1446531"/>
                    <a:gd name="connsiteY8" fmla="*/ 2352621 h 2568893"/>
                    <a:gd name="connsiteX9" fmla="*/ 1259632 w 1446531"/>
                    <a:gd name="connsiteY9" fmla="*/ 2252255 h 2568893"/>
                    <a:gd name="connsiteX10" fmla="*/ 1252688 w 1446531"/>
                    <a:gd name="connsiteY10" fmla="*/ 2243247 h 2568893"/>
                    <a:gd name="connsiteX11" fmla="*/ 1251626 w 1446531"/>
                    <a:gd name="connsiteY11" fmla="*/ 2246486 h 2568893"/>
                    <a:gd name="connsiteX12" fmla="*/ 1273164 w 1446531"/>
                    <a:gd name="connsiteY12" fmla="*/ 2296434 h 2568893"/>
                    <a:gd name="connsiteX13" fmla="*/ 1315125 w 1446531"/>
                    <a:gd name="connsiteY13" fmla="*/ 2535073 h 2568893"/>
                    <a:gd name="connsiteX14" fmla="*/ 1134903 w 1446531"/>
                    <a:gd name="connsiteY14" fmla="*/ 2373119 h 2568893"/>
                    <a:gd name="connsiteX15" fmla="*/ 1101180 w 1446531"/>
                    <a:gd name="connsiteY15" fmla="*/ 2324421 h 2568893"/>
                    <a:gd name="connsiteX16" fmla="*/ 1093727 w 1446531"/>
                    <a:gd name="connsiteY16" fmla="*/ 2323124 h 2568893"/>
                    <a:gd name="connsiteX17" fmla="*/ 1095775 w 1446531"/>
                    <a:gd name="connsiteY17" fmla="*/ 2327873 h 2568893"/>
                    <a:gd name="connsiteX18" fmla="*/ 1137737 w 1446531"/>
                    <a:gd name="connsiteY18" fmla="*/ 2566511 h 2568893"/>
                    <a:gd name="connsiteX19" fmla="*/ 802398 w 1446531"/>
                    <a:gd name="connsiteY19" fmla="*/ 2158452 h 2568893"/>
                    <a:gd name="connsiteX20" fmla="*/ 718743 w 1446531"/>
                    <a:gd name="connsiteY20" fmla="*/ 1993505 h 2568893"/>
                    <a:gd name="connsiteX21" fmla="*/ 705102 w 1446531"/>
                    <a:gd name="connsiteY21" fmla="*/ 1976331 h 2568893"/>
                    <a:gd name="connsiteX22" fmla="*/ 624509 w 1446531"/>
                    <a:gd name="connsiteY22" fmla="*/ 1859919 h 2568893"/>
                    <a:gd name="connsiteX23" fmla="*/ 615669 w 1446531"/>
                    <a:gd name="connsiteY23" fmla="*/ 1845176 h 2568893"/>
                    <a:gd name="connsiteX24" fmla="*/ 611103 w 1446531"/>
                    <a:gd name="connsiteY24" fmla="*/ 1843626 h 2568893"/>
                    <a:gd name="connsiteX25" fmla="*/ 635258 w 1446531"/>
                    <a:gd name="connsiteY25" fmla="*/ 1982137 h 2568893"/>
                    <a:gd name="connsiteX26" fmla="*/ 615387 w 1446531"/>
                    <a:gd name="connsiteY26" fmla="*/ 2310757 h 2568893"/>
                    <a:gd name="connsiteX27" fmla="*/ 414006 w 1446531"/>
                    <a:gd name="connsiteY27" fmla="*/ 1822484 h 2568893"/>
                    <a:gd name="connsiteX28" fmla="*/ 337943 w 1446531"/>
                    <a:gd name="connsiteY28" fmla="*/ 1445868 h 2568893"/>
                    <a:gd name="connsiteX29" fmla="*/ 355076 w 1446531"/>
                    <a:gd name="connsiteY29" fmla="*/ 1321926 h 2568893"/>
                    <a:gd name="connsiteX30" fmla="*/ 361511 w 1446531"/>
                    <a:gd name="connsiteY30" fmla="*/ 1307287 h 2568893"/>
                    <a:gd name="connsiteX0" fmla="*/ 361511 w 1444044"/>
                    <a:gd name="connsiteY0" fmla="*/ 1307287 h 2568893"/>
                    <a:gd name="connsiteX1" fmla="*/ 35084 w 1444044"/>
                    <a:gd name="connsiteY1" fmla="*/ 268241 h 2568893"/>
                    <a:gd name="connsiteX2" fmla="*/ 519783 w 1444044"/>
                    <a:gd name="connsiteY2" fmla="*/ 89469 h 2568893"/>
                    <a:gd name="connsiteX3" fmla="*/ 791074 w 1444044"/>
                    <a:gd name="connsiteY3" fmla="*/ 793148 h 2568893"/>
                    <a:gd name="connsiteX4" fmla="*/ 1230169 w 1444044"/>
                    <a:gd name="connsiteY4" fmla="*/ 1541144 h 2568893"/>
                    <a:gd name="connsiteX5" fmla="*/ 1444025 w 1444044"/>
                    <a:gd name="connsiteY5" fmla="*/ 2059976 h 2568893"/>
                    <a:gd name="connsiteX6" fmla="*/ 1219950 w 1444044"/>
                    <a:gd name="connsiteY6" fmla="*/ 1817001 h 2568893"/>
                    <a:gd name="connsiteX7" fmla="*/ 1392382 w 1444044"/>
                    <a:gd name="connsiteY7" fmla="*/ 2352621 h 2568893"/>
                    <a:gd name="connsiteX8" fmla="*/ 1259632 w 1444044"/>
                    <a:gd name="connsiteY8" fmla="*/ 2252255 h 2568893"/>
                    <a:gd name="connsiteX9" fmla="*/ 1252688 w 1444044"/>
                    <a:gd name="connsiteY9" fmla="*/ 2243247 h 2568893"/>
                    <a:gd name="connsiteX10" fmla="*/ 1251626 w 1444044"/>
                    <a:gd name="connsiteY10" fmla="*/ 2246486 h 2568893"/>
                    <a:gd name="connsiteX11" fmla="*/ 1273164 w 1444044"/>
                    <a:gd name="connsiteY11" fmla="*/ 2296434 h 2568893"/>
                    <a:gd name="connsiteX12" fmla="*/ 1315125 w 1444044"/>
                    <a:gd name="connsiteY12" fmla="*/ 2535073 h 2568893"/>
                    <a:gd name="connsiteX13" fmla="*/ 1134903 w 1444044"/>
                    <a:gd name="connsiteY13" fmla="*/ 2373119 h 2568893"/>
                    <a:gd name="connsiteX14" fmla="*/ 1101180 w 1444044"/>
                    <a:gd name="connsiteY14" fmla="*/ 2324421 h 2568893"/>
                    <a:gd name="connsiteX15" fmla="*/ 1093727 w 1444044"/>
                    <a:gd name="connsiteY15" fmla="*/ 2323124 h 2568893"/>
                    <a:gd name="connsiteX16" fmla="*/ 1095775 w 1444044"/>
                    <a:gd name="connsiteY16" fmla="*/ 2327873 h 2568893"/>
                    <a:gd name="connsiteX17" fmla="*/ 1137737 w 1444044"/>
                    <a:gd name="connsiteY17" fmla="*/ 2566511 h 2568893"/>
                    <a:gd name="connsiteX18" fmla="*/ 802398 w 1444044"/>
                    <a:gd name="connsiteY18" fmla="*/ 2158452 h 2568893"/>
                    <a:gd name="connsiteX19" fmla="*/ 718743 w 1444044"/>
                    <a:gd name="connsiteY19" fmla="*/ 1993505 h 2568893"/>
                    <a:gd name="connsiteX20" fmla="*/ 705102 w 1444044"/>
                    <a:gd name="connsiteY20" fmla="*/ 1976331 h 2568893"/>
                    <a:gd name="connsiteX21" fmla="*/ 624509 w 1444044"/>
                    <a:gd name="connsiteY21" fmla="*/ 1859919 h 2568893"/>
                    <a:gd name="connsiteX22" fmla="*/ 615669 w 1444044"/>
                    <a:gd name="connsiteY22" fmla="*/ 1845176 h 2568893"/>
                    <a:gd name="connsiteX23" fmla="*/ 611103 w 1444044"/>
                    <a:gd name="connsiteY23" fmla="*/ 1843626 h 2568893"/>
                    <a:gd name="connsiteX24" fmla="*/ 635258 w 1444044"/>
                    <a:gd name="connsiteY24" fmla="*/ 1982137 h 2568893"/>
                    <a:gd name="connsiteX25" fmla="*/ 615387 w 1444044"/>
                    <a:gd name="connsiteY25" fmla="*/ 2310757 h 2568893"/>
                    <a:gd name="connsiteX26" fmla="*/ 414006 w 1444044"/>
                    <a:gd name="connsiteY26" fmla="*/ 1822484 h 2568893"/>
                    <a:gd name="connsiteX27" fmla="*/ 337943 w 1444044"/>
                    <a:gd name="connsiteY27" fmla="*/ 1445868 h 2568893"/>
                    <a:gd name="connsiteX28" fmla="*/ 355076 w 1444044"/>
                    <a:gd name="connsiteY28" fmla="*/ 1321926 h 2568893"/>
                    <a:gd name="connsiteX29" fmla="*/ 361511 w 1444044"/>
                    <a:gd name="connsiteY29" fmla="*/ 1307287 h 2568893"/>
                    <a:gd name="connsiteX0" fmla="*/ 361511 w 1444044"/>
                    <a:gd name="connsiteY0" fmla="*/ 1307287 h 2568893"/>
                    <a:gd name="connsiteX1" fmla="*/ 35084 w 1444044"/>
                    <a:gd name="connsiteY1" fmla="*/ 268241 h 2568893"/>
                    <a:gd name="connsiteX2" fmla="*/ 519783 w 1444044"/>
                    <a:gd name="connsiteY2" fmla="*/ 89469 h 2568893"/>
                    <a:gd name="connsiteX3" fmla="*/ 791074 w 1444044"/>
                    <a:gd name="connsiteY3" fmla="*/ 793148 h 2568893"/>
                    <a:gd name="connsiteX4" fmla="*/ 1230169 w 1444044"/>
                    <a:gd name="connsiteY4" fmla="*/ 1541144 h 2568893"/>
                    <a:gd name="connsiteX5" fmla="*/ 1444025 w 1444044"/>
                    <a:gd name="connsiteY5" fmla="*/ 2059976 h 2568893"/>
                    <a:gd name="connsiteX6" fmla="*/ 1219950 w 1444044"/>
                    <a:gd name="connsiteY6" fmla="*/ 1817001 h 2568893"/>
                    <a:gd name="connsiteX7" fmla="*/ 1392382 w 1444044"/>
                    <a:gd name="connsiteY7" fmla="*/ 2352621 h 2568893"/>
                    <a:gd name="connsiteX8" fmla="*/ 1259632 w 1444044"/>
                    <a:gd name="connsiteY8" fmla="*/ 2252255 h 2568893"/>
                    <a:gd name="connsiteX9" fmla="*/ 1252688 w 1444044"/>
                    <a:gd name="connsiteY9" fmla="*/ 2243247 h 2568893"/>
                    <a:gd name="connsiteX10" fmla="*/ 1251626 w 1444044"/>
                    <a:gd name="connsiteY10" fmla="*/ 2246486 h 2568893"/>
                    <a:gd name="connsiteX11" fmla="*/ 1273164 w 1444044"/>
                    <a:gd name="connsiteY11" fmla="*/ 2296434 h 2568893"/>
                    <a:gd name="connsiteX12" fmla="*/ 1315125 w 1444044"/>
                    <a:gd name="connsiteY12" fmla="*/ 2535073 h 2568893"/>
                    <a:gd name="connsiteX13" fmla="*/ 1134903 w 1444044"/>
                    <a:gd name="connsiteY13" fmla="*/ 2373119 h 2568893"/>
                    <a:gd name="connsiteX14" fmla="*/ 1101180 w 1444044"/>
                    <a:gd name="connsiteY14" fmla="*/ 2324421 h 2568893"/>
                    <a:gd name="connsiteX15" fmla="*/ 1093727 w 1444044"/>
                    <a:gd name="connsiteY15" fmla="*/ 2323124 h 2568893"/>
                    <a:gd name="connsiteX16" fmla="*/ 1095775 w 1444044"/>
                    <a:gd name="connsiteY16" fmla="*/ 2327873 h 2568893"/>
                    <a:gd name="connsiteX17" fmla="*/ 1137737 w 1444044"/>
                    <a:gd name="connsiteY17" fmla="*/ 2566511 h 2568893"/>
                    <a:gd name="connsiteX18" fmla="*/ 802398 w 1444044"/>
                    <a:gd name="connsiteY18" fmla="*/ 2158452 h 2568893"/>
                    <a:gd name="connsiteX19" fmla="*/ 718743 w 1444044"/>
                    <a:gd name="connsiteY19" fmla="*/ 1993505 h 2568893"/>
                    <a:gd name="connsiteX20" fmla="*/ 705102 w 1444044"/>
                    <a:gd name="connsiteY20" fmla="*/ 1976331 h 2568893"/>
                    <a:gd name="connsiteX21" fmla="*/ 624509 w 1444044"/>
                    <a:gd name="connsiteY21" fmla="*/ 1859919 h 2568893"/>
                    <a:gd name="connsiteX22" fmla="*/ 615669 w 1444044"/>
                    <a:gd name="connsiteY22" fmla="*/ 1845176 h 2568893"/>
                    <a:gd name="connsiteX23" fmla="*/ 611103 w 1444044"/>
                    <a:gd name="connsiteY23" fmla="*/ 1843626 h 2568893"/>
                    <a:gd name="connsiteX24" fmla="*/ 635258 w 1444044"/>
                    <a:gd name="connsiteY24" fmla="*/ 1982137 h 2568893"/>
                    <a:gd name="connsiteX25" fmla="*/ 615387 w 1444044"/>
                    <a:gd name="connsiteY25" fmla="*/ 2310757 h 2568893"/>
                    <a:gd name="connsiteX26" fmla="*/ 414006 w 1444044"/>
                    <a:gd name="connsiteY26" fmla="*/ 1822484 h 2568893"/>
                    <a:gd name="connsiteX27" fmla="*/ 337943 w 1444044"/>
                    <a:gd name="connsiteY27" fmla="*/ 1445868 h 2568893"/>
                    <a:gd name="connsiteX28" fmla="*/ 355076 w 1444044"/>
                    <a:gd name="connsiteY28" fmla="*/ 1321926 h 2568893"/>
                    <a:gd name="connsiteX29" fmla="*/ 361511 w 1444044"/>
                    <a:gd name="connsiteY29" fmla="*/ 1307287 h 2568893"/>
                    <a:gd name="connsiteX0" fmla="*/ 361511 w 1444044"/>
                    <a:gd name="connsiteY0" fmla="*/ 1307287 h 2568893"/>
                    <a:gd name="connsiteX1" fmla="*/ 35084 w 1444044"/>
                    <a:gd name="connsiteY1" fmla="*/ 268241 h 2568893"/>
                    <a:gd name="connsiteX2" fmla="*/ 519783 w 1444044"/>
                    <a:gd name="connsiteY2" fmla="*/ 89469 h 2568893"/>
                    <a:gd name="connsiteX3" fmla="*/ 791074 w 1444044"/>
                    <a:gd name="connsiteY3" fmla="*/ 793148 h 2568893"/>
                    <a:gd name="connsiteX4" fmla="*/ 1230169 w 1444044"/>
                    <a:gd name="connsiteY4" fmla="*/ 1541144 h 2568893"/>
                    <a:gd name="connsiteX5" fmla="*/ 1444025 w 1444044"/>
                    <a:gd name="connsiteY5" fmla="*/ 2059976 h 2568893"/>
                    <a:gd name="connsiteX6" fmla="*/ 1219950 w 1444044"/>
                    <a:gd name="connsiteY6" fmla="*/ 1817001 h 2568893"/>
                    <a:gd name="connsiteX7" fmla="*/ 1392382 w 1444044"/>
                    <a:gd name="connsiteY7" fmla="*/ 2352621 h 2568893"/>
                    <a:gd name="connsiteX8" fmla="*/ 1259632 w 1444044"/>
                    <a:gd name="connsiteY8" fmla="*/ 2252255 h 2568893"/>
                    <a:gd name="connsiteX9" fmla="*/ 1252688 w 1444044"/>
                    <a:gd name="connsiteY9" fmla="*/ 2243247 h 2568893"/>
                    <a:gd name="connsiteX10" fmla="*/ 1251626 w 1444044"/>
                    <a:gd name="connsiteY10" fmla="*/ 2246486 h 2568893"/>
                    <a:gd name="connsiteX11" fmla="*/ 1273164 w 1444044"/>
                    <a:gd name="connsiteY11" fmla="*/ 2296434 h 2568893"/>
                    <a:gd name="connsiteX12" fmla="*/ 1315125 w 1444044"/>
                    <a:gd name="connsiteY12" fmla="*/ 2535073 h 2568893"/>
                    <a:gd name="connsiteX13" fmla="*/ 1134903 w 1444044"/>
                    <a:gd name="connsiteY13" fmla="*/ 2373119 h 2568893"/>
                    <a:gd name="connsiteX14" fmla="*/ 1101180 w 1444044"/>
                    <a:gd name="connsiteY14" fmla="*/ 2324421 h 2568893"/>
                    <a:gd name="connsiteX15" fmla="*/ 1093727 w 1444044"/>
                    <a:gd name="connsiteY15" fmla="*/ 2323124 h 2568893"/>
                    <a:gd name="connsiteX16" fmla="*/ 1095775 w 1444044"/>
                    <a:gd name="connsiteY16" fmla="*/ 2327873 h 2568893"/>
                    <a:gd name="connsiteX17" fmla="*/ 1137737 w 1444044"/>
                    <a:gd name="connsiteY17" fmla="*/ 2566511 h 2568893"/>
                    <a:gd name="connsiteX18" fmla="*/ 802398 w 1444044"/>
                    <a:gd name="connsiteY18" fmla="*/ 2158452 h 2568893"/>
                    <a:gd name="connsiteX19" fmla="*/ 718743 w 1444044"/>
                    <a:gd name="connsiteY19" fmla="*/ 1993505 h 2568893"/>
                    <a:gd name="connsiteX20" fmla="*/ 705102 w 1444044"/>
                    <a:gd name="connsiteY20" fmla="*/ 1976331 h 2568893"/>
                    <a:gd name="connsiteX21" fmla="*/ 624509 w 1444044"/>
                    <a:gd name="connsiteY21" fmla="*/ 1859919 h 2568893"/>
                    <a:gd name="connsiteX22" fmla="*/ 615669 w 1444044"/>
                    <a:gd name="connsiteY22" fmla="*/ 1845176 h 2568893"/>
                    <a:gd name="connsiteX23" fmla="*/ 611103 w 1444044"/>
                    <a:gd name="connsiteY23" fmla="*/ 1843626 h 2568893"/>
                    <a:gd name="connsiteX24" fmla="*/ 635258 w 1444044"/>
                    <a:gd name="connsiteY24" fmla="*/ 1982137 h 2568893"/>
                    <a:gd name="connsiteX25" fmla="*/ 615387 w 1444044"/>
                    <a:gd name="connsiteY25" fmla="*/ 2310757 h 2568893"/>
                    <a:gd name="connsiteX26" fmla="*/ 414006 w 1444044"/>
                    <a:gd name="connsiteY26" fmla="*/ 1822484 h 2568893"/>
                    <a:gd name="connsiteX27" fmla="*/ 337943 w 1444044"/>
                    <a:gd name="connsiteY27" fmla="*/ 1445868 h 2568893"/>
                    <a:gd name="connsiteX28" fmla="*/ 355076 w 1444044"/>
                    <a:gd name="connsiteY28" fmla="*/ 1321926 h 2568893"/>
                    <a:gd name="connsiteX29" fmla="*/ 361511 w 1444044"/>
                    <a:gd name="connsiteY29" fmla="*/ 1307287 h 2568893"/>
                    <a:gd name="connsiteX0" fmla="*/ 361511 w 1444979"/>
                    <a:gd name="connsiteY0" fmla="*/ 1307287 h 2568893"/>
                    <a:gd name="connsiteX1" fmla="*/ 35084 w 1444979"/>
                    <a:gd name="connsiteY1" fmla="*/ 268241 h 2568893"/>
                    <a:gd name="connsiteX2" fmla="*/ 519783 w 1444979"/>
                    <a:gd name="connsiteY2" fmla="*/ 89469 h 2568893"/>
                    <a:gd name="connsiteX3" fmla="*/ 791074 w 1444979"/>
                    <a:gd name="connsiteY3" fmla="*/ 793148 h 2568893"/>
                    <a:gd name="connsiteX4" fmla="*/ 1230169 w 1444979"/>
                    <a:gd name="connsiteY4" fmla="*/ 1541144 h 2568893"/>
                    <a:gd name="connsiteX5" fmla="*/ 1444959 w 1444979"/>
                    <a:gd name="connsiteY5" fmla="*/ 2121772 h 2568893"/>
                    <a:gd name="connsiteX6" fmla="*/ 1219950 w 1444979"/>
                    <a:gd name="connsiteY6" fmla="*/ 1817001 h 2568893"/>
                    <a:gd name="connsiteX7" fmla="*/ 1392382 w 1444979"/>
                    <a:gd name="connsiteY7" fmla="*/ 2352621 h 2568893"/>
                    <a:gd name="connsiteX8" fmla="*/ 1259632 w 1444979"/>
                    <a:gd name="connsiteY8" fmla="*/ 2252255 h 2568893"/>
                    <a:gd name="connsiteX9" fmla="*/ 1252688 w 1444979"/>
                    <a:gd name="connsiteY9" fmla="*/ 2243247 h 2568893"/>
                    <a:gd name="connsiteX10" fmla="*/ 1251626 w 1444979"/>
                    <a:gd name="connsiteY10" fmla="*/ 2246486 h 2568893"/>
                    <a:gd name="connsiteX11" fmla="*/ 1273164 w 1444979"/>
                    <a:gd name="connsiteY11" fmla="*/ 2296434 h 2568893"/>
                    <a:gd name="connsiteX12" fmla="*/ 1315125 w 1444979"/>
                    <a:gd name="connsiteY12" fmla="*/ 2535073 h 2568893"/>
                    <a:gd name="connsiteX13" fmla="*/ 1134903 w 1444979"/>
                    <a:gd name="connsiteY13" fmla="*/ 2373119 h 2568893"/>
                    <a:gd name="connsiteX14" fmla="*/ 1101180 w 1444979"/>
                    <a:gd name="connsiteY14" fmla="*/ 2324421 h 2568893"/>
                    <a:gd name="connsiteX15" fmla="*/ 1093727 w 1444979"/>
                    <a:gd name="connsiteY15" fmla="*/ 2323124 h 2568893"/>
                    <a:gd name="connsiteX16" fmla="*/ 1095775 w 1444979"/>
                    <a:gd name="connsiteY16" fmla="*/ 2327873 h 2568893"/>
                    <a:gd name="connsiteX17" fmla="*/ 1137737 w 1444979"/>
                    <a:gd name="connsiteY17" fmla="*/ 2566511 h 2568893"/>
                    <a:gd name="connsiteX18" fmla="*/ 802398 w 1444979"/>
                    <a:gd name="connsiteY18" fmla="*/ 2158452 h 2568893"/>
                    <a:gd name="connsiteX19" fmla="*/ 718743 w 1444979"/>
                    <a:gd name="connsiteY19" fmla="*/ 1993505 h 2568893"/>
                    <a:gd name="connsiteX20" fmla="*/ 705102 w 1444979"/>
                    <a:gd name="connsiteY20" fmla="*/ 1976331 h 2568893"/>
                    <a:gd name="connsiteX21" fmla="*/ 624509 w 1444979"/>
                    <a:gd name="connsiteY21" fmla="*/ 1859919 h 2568893"/>
                    <a:gd name="connsiteX22" fmla="*/ 615669 w 1444979"/>
                    <a:gd name="connsiteY22" fmla="*/ 1845176 h 2568893"/>
                    <a:gd name="connsiteX23" fmla="*/ 611103 w 1444979"/>
                    <a:gd name="connsiteY23" fmla="*/ 1843626 h 2568893"/>
                    <a:gd name="connsiteX24" fmla="*/ 635258 w 1444979"/>
                    <a:gd name="connsiteY24" fmla="*/ 1982137 h 2568893"/>
                    <a:gd name="connsiteX25" fmla="*/ 615387 w 1444979"/>
                    <a:gd name="connsiteY25" fmla="*/ 2310757 h 2568893"/>
                    <a:gd name="connsiteX26" fmla="*/ 414006 w 1444979"/>
                    <a:gd name="connsiteY26" fmla="*/ 1822484 h 2568893"/>
                    <a:gd name="connsiteX27" fmla="*/ 337943 w 1444979"/>
                    <a:gd name="connsiteY27" fmla="*/ 1445868 h 2568893"/>
                    <a:gd name="connsiteX28" fmla="*/ 355076 w 1444979"/>
                    <a:gd name="connsiteY28" fmla="*/ 1321926 h 2568893"/>
                    <a:gd name="connsiteX29" fmla="*/ 361511 w 1444979"/>
                    <a:gd name="connsiteY29" fmla="*/ 1307287 h 2568893"/>
                    <a:gd name="connsiteX0" fmla="*/ 361511 w 1448847"/>
                    <a:gd name="connsiteY0" fmla="*/ 1307287 h 2568893"/>
                    <a:gd name="connsiteX1" fmla="*/ 35084 w 1448847"/>
                    <a:gd name="connsiteY1" fmla="*/ 268241 h 2568893"/>
                    <a:gd name="connsiteX2" fmla="*/ 519783 w 1448847"/>
                    <a:gd name="connsiteY2" fmla="*/ 89469 h 2568893"/>
                    <a:gd name="connsiteX3" fmla="*/ 791074 w 1448847"/>
                    <a:gd name="connsiteY3" fmla="*/ 793148 h 2568893"/>
                    <a:gd name="connsiteX4" fmla="*/ 1230169 w 1448847"/>
                    <a:gd name="connsiteY4" fmla="*/ 1541144 h 2568893"/>
                    <a:gd name="connsiteX5" fmla="*/ 1444959 w 1448847"/>
                    <a:gd name="connsiteY5" fmla="*/ 2121772 h 2568893"/>
                    <a:gd name="connsiteX6" fmla="*/ 1219950 w 1448847"/>
                    <a:gd name="connsiteY6" fmla="*/ 1817001 h 2568893"/>
                    <a:gd name="connsiteX7" fmla="*/ 1392382 w 1448847"/>
                    <a:gd name="connsiteY7" fmla="*/ 2352621 h 2568893"/>
                    <a:gd name="connsiteX8" fmla="*/ 1259632 w 1448847"/>
                    <a:gd name="connsiteY8" fmla="*/ 2252255 h 2568893"/>
                    <a:gd name="connsiteX9" fmla="*/ 1252688 w 1448847"/>
                    <a:gd name="connsiteY9" fmla="*/ 2243247 h 2568893"/>
                    <a:gd name="connsiteX10" fmla="*/ 1251626 w 1448847"/>
                    <a:gd name="connsiteY10" fmla="*/ 2246486 h 2568893"/>
                    <a:gd name="connsiteX11" fmla="*/ 1273164 w 1448847"/>
                    <a:gd name="connsiteY11" fmla="*/ 2296434 h 2568893"/>
                    <a:gd name="connsiteX12" fmla="*/ 1315125 w 1448847"/>
                    <a:gd name="connsiteY12" fmla="*/ 2535073 h 2568893"/>
                    <a:gd name="connsiteX13" fmla="*/ 1134903 w 1448847"/>
                    <a:gd name="connsiteY13" fmla="*/ 2373119 h 2568893"/>
                    <a:gd name="connsiteX14" fmla="*/ 1101180 w 1448847"/>
                    <a:gd name="connsiteY14" fmla="*/ 2324421 h 2568893"/>
                    <a:gd name="connsiteX15" fmla="*/ 1093727 w 1448847"/>
                    <a:gd name="connsiteY15" fmla="*/ 2323124 h 2568893"/>
                    <a:gd name="connsiteX16" fmla="*/ 1095775 w 1448847"/>
                    <a:gd name="connsiteY16" fmla="*/ 2327873 h 2568893"/>
                    <a:gd name="connsiteX17" fmla="*/ 1137737 w 1448847"/>
                    <a:gd name="connsiteY17" fmla="*/ 2566511 h 2568893"/>
                    <a:gd name="connsiteX18" fmla="*/ 802398 w 1448847"/>
                    <a:gd name="connsiteY18" fmla="*/ 2158452 h 2568893"/>
                    <a:gd name="connsiteX19" fmla="*/ 718743 w 1448847"/>
                    <a:gd name="connsiteY19" fmla="*/ 1993505 h 2568893"/>
                    <a:gd name="connsiteX20" fmla="*/ 705102 w 1448847"/>
                    <a:gd name="connsiteY20" fmla="*/ 1976331 h 2568893"/>
                    <a:gd name="connsiteX21" fmla="*/ 624509 w 1448847"/>
                    <a:gd name="connsiteY21" fmla="*/ 1859919 h 2568893"/>
                    <a:gd name="connsiteX22" fmla="*/ 615669 w 1448847"/>
                    <a:gd name="connsiteY22" fmla="*/ 1845176 h 2568893"/>
                    <a:gd name="connsiteX23" fmla="*/ 611103 w 1448847"/>
                    <a:gd name="connsiteY23" fmla="*/ 1843626 h 2568893"/>
                    <a:gd name="connsiteX24" fmla="*/ 635258 w 1448847"/>
                    <a:gd name="connsiteY24" fmla="*/ 1982137 h 2568893"/>
                    <a:gd name="connsiteX25" fmla="*/ 615387 w 1448847"/>
                    <a:gd name="connsiteY25" fmla="*/ 2310757 h 2568893"/>
                    <a:gd name="connsiteX26" fmla="*/ 414006 w 1448847"/>
                    <a:gd name="connsiteY26" fmla="*/ 1822484 h 2568893"/>
                    <a:gd name="connsiteX27" fmla="*/ 337943 w 1448847"/>
                    <a:gd name="connsiteY27" fmla="*/ 1445868 h 2568893"/>
                    <a:gd name="connsiteX28" fmla="*/ 355076 w 1448847"/>
                    <a:gd name="connsiteY28" fmla="*/ 1321926 h 2568893"/>
                    <a:gd name="connsiteX29" fmla="*/ 361511 w 1448847"/>
                    <a:gd name="connsiteY29" fmla="*/ 1307287 h 2568893"/>
                    <a:gd name="connsiteX0" fmla="*/ 361511 w 1448847"/>
                    <a:gd name="connsiteY0" fmla="*/ 1307287 h 2568893"/>
                    <a:gd name="connsiteX1" fmla="*/ 35084 w 1448847"/>
                    <a:gd name="connsiteY1" fmla="*/ 268241 h 2568893"/>
                    <a:gd name="connsiteX2" fmla="*/ 519783 w 1448847"/>
                    <a:gd name="connsiteY2" fmla="*/ 89469 h 2568893"/>
                    <a:gd name="connsiteX3" fmla="*/ 791074 w 1448847"/>
                    <a:gd name="connsiteY3" fmla="*/ 793148 h 2568893"/>
                    <a:gd name="connsiteX4" fmla="*/ 1230169 w 1448847"/>
                    <a:gd name="connsiteY4" fmla="*/ 1541144 h 2568893"/>
                    <a:gd name="connsiteX5" fmla="*/ 1444959 w 1448847"/>
                    <a:gd name="connsiteY5" fmla="*/ 2121772 h 2568893"/>
                    <a:gd name="connsiteX6" fmla="*/ 1219950 w 1448847"/>
                    <a:gd name="connsiteY6" fmla="*/ 1817001 h 2568893"/>
                    <a:gd name="connsiteX7" fmla="*/ 1392382 w 1448847"/>
                    <a:gd name="connsiteY7" fmla="*/ 2352621 h 2568893"/>
                    <a:gd name="connsiteX8" fmla="*/ 1259632 w 1448847"/>
                    <a:gd name="connsiteY8" fmla="*/ 2252255 h 2568893"/>
                    <a:gd name="connsiteX9" fmla="*/ 1252688 w 1448847"/>
                    <a:gd name="connsiteY9" fmla="*/ 2243247 h 2568893"/>
                    <a:gd name="connsiteX10" fmla="*/ 1098588 w 1448847"/>
                    <a:gd name="connsiteY10" fmla="*/ 1928175 h 2568893"/>
                    <a:gd name="connsiteX11" fmla="*/ 1273164 w 1448847"/>
                    <a:gd name="connsiteY11" fmla="*/ 2296434 h 2568893"/>
                    <a:gd name="connsiteX12" fmla="*/ 1315125 w 1448847"/>
                    <a:gd name="connsiteY12" fmla="*/ 2535073 h 2568893"/>
                    <a:gd name="connsiteX13" fmla="*/ 1134903 w 1448847"/>
                    <a:gd name="connsiteY13" fmla="*/ 2373119 h 2568893"/>
                    <a:gd name="connsiteX14" fmla="*/ 1101180 w 1448847"/>
                    <a:gd name="connsiteY14" fmla="*/ 2324421 h 2568893"/>
                    <a:gd name="connsiteX15" fmla="*/ 1093727 w 1448847"/>
                    <a:gd name="connsiteY15" fmla="*/ 2323124 h 2568893"/>
                    <a:gd name="connsiteX16" fmla="*/ 1095775 w 1448847"/>
                    <a:gd name="connsiteY16" fmla="*/ 2327873 h 2568893"/>
                    <a:gd name="connsiteX17" fmla="*/ 1137737 w 1448847"/>
                    <a:gd name="connsiteY17" fmla="*/ 2566511 h 2568893"/>
                    <a:gd name="connsiteX18" fmla="*/ 802398 w 1448847"/>
                    <a:gd name="connsiteY18" fmla="*/ 2158452 h 2568893"/>
                    <a:gd name="connsiteX19" fmla="*/ 718743 w 1448847"/>
                    <a:gd name="connsiteY19" fmla="*/ 1993505 h 2568893"/>
                    <a:gd name="connsiteX20" fmla="*/ 705102 w 1448847"/>
                    <a:gd name="connsiteY20" fmla="*/ 1976331 h 2568893"/>
                    <a:gd name="connsiteX21" fmla="*/ 624509 w 1448847"/>
                    <a:gd name="connsiteY21" fmla="*/ 1859919 h 2568893"/>
                    <a:gd name="connsiteX22" fmla="*/ 615669 w 1448847"/>
                    <a:gd name="connsiteY22" fmla="*/ 1845176 h 2568893"/>
                    <a:gd name="connsiteX23" fmla="*/ 611103 w 1448847"/>
                    <a:gd name="connsiteY23" fmla="*/ 1843626 h 2568893"/>
                    <a:gd name="connsiteX24" fmla="*/ 635258 w 1448847"/>
                    <a:gd name="connsiteY24" fmla="*/ 1982137 h 2568893"/>
                    <a:gd name="connsiteX25" fmla="*/ 615387 w 1448847"/>
                    <a:gd name="connsiteY25" fmla="*/ 2310757 h 2568893"/>
                    <a:gd name="connsiteX26" fmla="*/ 414006 w 1448847"/>
                    <a:gd name="connsiteY26" fmla="*/ 1822484 h 2568893"/>
                    <a:gd name="connsiteX27" fmla="*/ 337943 w 1448847"/>
                    <a:gd name="connsiteY27" fmla="*/ 1445868 h 2568893"/>
                    <a:gd name="connsiteX28" fmla="*/ 355076 w 1448847"/>
                    <a:gd name="connsiteY28" fmla="*/ 1321926 h 2568893"/>
                    <a:gd name="connsiteX29" fmla="*/ 361511 w 1448847"/>
                    <a:gd name="connsiteY29" fmla="*/ 1307287 h 2568893"/>
                    <a:gd name="connsiteX0" fmla="*/ 361511 w 1448847"/>
                    <a:gd name="connsiteY0" fmla="*/ 1307287 h 2568893"/>
                    <a:gd name="connsiteX1" fmla="*/ 35084 w 1448847"/>
                    <a:gd name="connsiteY1" fmla="*/ 268241 h 2568893"/>
                    <a:gd name="connsiteX2" fmla="*/ 519783 w 1448847"/>
                    <a:gd name="connsiteY2" fmla="*/ 89469 h 2568893"/>
                    <a:gd name="connsiteX3" fmla="*/ 791074 w 1448847"/>
                    <a:gd name="connsiteY3" fmla="*/ 793148 h 2568893"/>
                    <a:gd name="connsiteX4" fmla="*/ 1230169 w 1448847"/>
                    <a:gd name="connsiteY4" fmla="*/ 1541144 h 2568893"/>
                    <a:gd name="connsiteX5" fmla="*/ 1444959 w 1448847"/>
                    <a:gd name="connsiteY5" fmla="*/ 2121772 h 2568893"/>
                    <a:gd name="connsiteX6" fmla="*/ 1219950 w 1448847"/>
                    <a:gd name="connsiteY6" fmla="*/ 1817001 h 2568893"/>
                    <a:gd name="connsiteX7" fmla="*/ 1392382 w 1448847"/>
                    <a:gd name="connsiteY7" fmla="*/ 2352621 h 2568893"/>
                    <a:gd name="connsiteX8" fmla="*/ 1259632 w 1448847"/>
                    <a:gd name="connsiteY8" fmla="*/ 2252255 h 2568893"/>
                    <a:gd name="connsiteX9" fmla="*/ 1098588 w 1448847"/>
                    <a:gd name="connsiteY9" fmla="*/ 1928175 h 2568893"/>
                    <a:gd name="connsiteX10" fmla="*/ 1273164 w 1448847"/>
                    <a:gd name="connsiteY10" fmla="*/ 2296434 h 2568893"/>
                    <a:gd name="connsiteX11" fmla="*/ 1315125 w 1448847"/>
                    <a:gd name="connsiteY11" fmla="*/ 2535073 h 2568893"/>
                    <a:gd name="connsiteX12" fmla="*/ 1134903 w 1448847"/>
                    <a:gd name="connsiteY12" fmla="*/ 2373119 h 2568893"/>
                    <a:gd name="connsiteX13" fmla="*/ 1101180 w 1448847"/>
                    <a:gd name="connsiteY13" fmla="*/ 2324421 h 2568893"/>
                    <a:gd name="connsiteX14" fmla="*/ 1093727 w 1448847"/>
                    <a:gd name="connsiteY14" fmla="*/ 2323124 h 2568893"/>
                    <a:gd name="connsiteX15" fmla="*/ 1095775 w 1448847"/>
                    <a:gd name="connsiteY15" fmla="*/ 2327873 h 2568893"/>
                    <a:gd name="connsiteX16" fmla="*/ 1137737 w 1448847"/>
                    <a:gd name="connsiteY16" fmla="*/ 2566511 h 2568893"/>
                    <a:gd name="connsiteX17" fmla="*/ 802398 w 1448847"/>
                    <a:gd name="connsiteY17" fmla="*/ 2158452 h 2568893"/>
                    <a:gd name="connsiteX18" fmla="*/ 718743 w 1448847"/>
                    <a:gd name="connsiteY18" fmla="*/ 1993505 h 2568893"/>
                    <a:gd name="connsiteX19" fmla="*/ 705102 w 1448847"/>
                    <a:gd name="connsiteY19" fmla="*/ 1976331 h 2568893"/>
                    <a:gd name="connsiteX20" fmla="*/ 624509 w 1448847"/>
                    <a:gd name="connsiteY20" fmla="*/ 1859919 h 2568893"/>
                    <a:gd name="connsiteX21" fmla="*/ 615669 w 1448847"/>
                    <a:gd name="connsiteY21" fmla="*/ 1845176 h 2568893"/>
                    <a:gd name="connsiteX22" fmla="*/ 611103 w 1448847"/>
                    <a:gd name="connsiteY22" fmla="*/ 1843626 h 2568893"/>
                    <a:gd name="connsiteX23" fmla="*/ 635258 w 1448847"/>
                    <a:gd name="connsiteY23" fmla="*/ 1982137 h 2568893"/>
                    <a:gd name="connsiteX24" fmla="*/ 615387 w 1448847"/>
                    <a:gd name="connsiteY24" fmla="*/ 2310757 h 2568893"/>
                    <a:gd name="connsiteX25" fmla="*/ 414006 w 1448847"/>
                    <a:gd name="connsiteY25" fmla="*/ 1822484 h 2568893"/>
                    <a:gd name="connsiteX26" fmla="*/ 337943 w 1448847"/>
                    <a:gd name="connsiteY26" fmla="*/ 1445868 h 2568893"/>
                    <a:gd name="connsiteX27" fmla="*/ 355076 w 1448847"/>
                    <a:gd name="connsiteY27" fmla="*/ 1321926 h 2568893"/>
                    <a:gd name="connsiteX28" fmla="*/ 361511 w 1448847"/>
                    <a:gd name="connsiteY28" fmla="*/ 1307287 h 2568893"/>
                    <a:gd name="connsiteX0" fmla="*/ 361511 w 1448847"/>
                    <a:gd name="connsiteY0" fmla="*/ 1307287 h 2568893"/>
                    <a:gd name="connsiteX1" fmla="*/ 35084 w 1448847"/>
                    <a:gd name="connsiteY1" fmla="*/ 268241 h 2568893"/>
                    <a:gd name="connsiteX2" fmla="*/ 519783 w 1448847"/>
                    <a:gd name="connsiteY2" fmla="*/ 89469 h 2568893"/>
                    <a:gd name="connsiteX3" fmla="*/ 791074 w 1448847"/>
                    <a:gd name="connsiteY3" fmla="*/ 793148 h 2568893"/>
                    <a:gd name="connsiteX4" fmla="*/ 1230169 w 1448847"/>
                    <a:gd name="connsiteY4" fmla="*/ 1541144 h 2568893"/>
                    <a:gd name="connsiteX5" fmla="*/ 1444959 w 1448847"/>
                    <a:gd name="connsiteY5" fmla="*/ 2121772 h 2568893"/>
                    <a:gd name="connsiteX6" fmla="*/ 1219950 w 1448847"/>
                    <a:gd name="connsiteY6" fmla="*/ 1817001 h 2568893"/>
                    <a:gd name="connsiteX7" fmla="*/ 1392382 w 1448847"/>
                    <a:gd name="connsiteY7" fmla="*/ 2352621 h 2568893"/>
                    <a:gd name="connsiteX8" fmla="*/ 1098588 w 1448847"/>
                    <a:gd name="connsiteY8" fmla="*/ 1928175 h 2568893"/>
                    <a:gd name="connsiteX9" fmla="*/ 1273164 w 1448847"/>
                    <a:gd name="connsiteY9" fmla="*/ 2296434 h 2568893"/>
                    <a:gd name="connsiteX10" fmla="*/ 1315125 w 1448847"/>
                    <a:gd name="connsiteY10" fmla="*/ 2535073 h 2568893"/>
                    <a:gd name="connsiteX11" fmla="*/ 1134903 w 1448847"/>
                    <a:gd name="connsiteY11" fmla="*/ 2373119 h 2568893"/>
                    <a:gd name="connsiteX12" fmla="*/ 1101180 w 1448847"/>
                    <a:gd name="connsiteY12" fmla="*/ 2324421 h 2568893"/>
                    <a:gd name="connsiteX13" fmla="*/ 1093727 w 1448847"/>
                    <a:gd name="connsiteY13" fmla="*/ 2323124 h 2568893"/>
                    <a:gd name="connsiteX14" fmla="*/ 1095775 w 1448847"/>
                    <a:gd name="connsiteY14" fmla="*/ 2327873 h 2568893"/>
                    <a:gd name="connsiteX15" fmla="*/ 1137737 w 1448847"/>
                    <a:gd name="connsiteY15" fmla="*/ 2566511 h 2568893"/>
                    <a:gd name="connsiteX16" fmla="*/ 802398 w 1448847"/>
                    <a:gd name="connsiteY16" fmla="*/ 2158452 h 2568893"/>
                    <a:gd name="connsiteX17" fmla="*/ 718743 w 1448847"/>
                    <a:gd name="connsiteY17" fmla="*/ 1993505 h 2568893"/>
                    <a:gd name="connsiteX18" fmla="*/ 705102 w 1448847"/>
                    <a:gd name="connsiteY18" fmla="*/ 1976331 h 2568893"/>
                    <a:gd name="connsiteX19" fmla="*/ 624509 w 1448847"/>
                    <a:gd name="connsiteY19" fmla="*/ 1859919 h 2568893"/>
                    <a:gd name="connsiteX20" fmla="*/ 615669 w 1448847"/>
                    <a:gd name="connsiteY20" fmla="*/ 1845176 h 2568893"/>
                    <a:gd name="connsiteX21" fmla="*/ 611103 w 1448847"/>
                    <a:gd name="connsiteY21" fmla="*/ 1843626 h 2568893"/>
                    <a:gd name="connsiteX22" fmla="*/ 635258 w 1448847"/>
                    <a:gd name="connsiteY22" fmla="*/ 1982137 h 2568893"/>
                    <a:gd name="connsiteX23" fmla="*/ 615387 w 1448847"/>
                    <a:gd name="connsiteY23" fmla="*/ 2310757 h 2568893"/>
                    <a:gd name="connsiteX24" fmla="*/ 414006 w 1448847"/>
                    <a:gd name="connsiteY24" fmla="*/ 1822484 h 2568893"/>
                    <a:gd name="connsiteX25" fmla="*/ 337943 w 1448847"/>
                    <a:gd name="connsiteY25" fmla="*/ 1445868 h 2568893"/>
                    <a:gd name="connsiteX26" fmla="*/ 355076 w 1448847"/>
                    <a:gd name="connsiteY26" fmla="*/ 1321926 h 2568893"/>
                    <a:gd name="connsiteX27" fmla="*/ 361511 w 1448847"/>
                    <a:gd name="connsiteY27" fmla="*/ 1307287 h 2568893"/>
                    <a:gd name="connsiteX0" fmla="*/ 361511 w 1448847"/>
                    <a:gd name="connsiteY0" fmla="*/ 1307287 h 2568536"/>
                    <a:gd name="connsiteX1" fmla="*/ 35084 w 1448847"/>
                    <a:gd name="connsiteY1" fmla="*/ 268241 h 2568536"/>
                    <a:gd name="connsiteX2" fmla="*/ 519783 w 1448847"/>
                    <a:gd name="connsiteY2" fmla="*/ 89469 h 2568536"/>
                    <a:gd name="connsiteX3" fmla="*/ 791074 w 1448847"/>
                    <a:gd name="connsiteY3" fmla="*/ 793148 h 2568536"/>
                    <a:gd name="connsiteX4" fmla="*/ 1230169 w 1448847"/>
                    <a:gd name="connsiteY4" fmla="*/ 1541144 h 2568536"/>
                    <a:gd name="connsiteX5" fmla="*/ 1444959 w 1448847"/>
                    <a:gd name="connsiteY5" fmla="*/ 2121772 h 2568536"/>
                    <a:gd name="connsiteX6" fmla="*/ 1219950 w 1448847"/>
                    <a:gd name="connsiteY6" fmla="*/ 1817001 h 2568536"/>
                    <a:gd name="connsiteX7" fmla="*/ 1392382 w 1448847"/>
                    <a:gd name="connsiteY7" fmla="*/ 2352621 h 2568536"/>
                    <a:gd name="connsiteX8" fmla="*/ 1098588 w 1448847"/>
                    <a:gd name="connsiteY8" fmla="*/ 1928175 h 2568536"/>
                    <a:gd name="connsiteX9" fmla="*/ 1273164 w 1448847"/>
                    <a:gd name="connsiteY9" fmla="*/ 2296434 h 2568536"/>
                    <a:gd name="connsiteX10" fmla="*/ 1315125 w 1448847"/>
                    <a:gd name="connsiteY10" fmla="*/ 2535073 h 2568536"/>
                    <a:gd name="connsiteX11" fmla="*/ 1134903 w 1448847"/>
                    <a:gd name="connsiteY11" fmla="*/ 2373119 h 2568536"/>
                    <a:gd name="connsiteX12" fmla="*/ 1101180 w 1448847"/>
                    <a:gd name="connsiteY12" fmla="*/ 2324421 h 2568536"/>
                    <a:gd name="connsiteX13" fmla="*/ 1093727 w 1448847"/>
                    <a:gd name="connsiteY13" fmla="*/ 2323124 h 2568536"/>
                    <a:gd name="connsiteX14" fmla="*/ 976656 w 1448847"/>
                    <a:gd name="connsiteY14" fmla="*/ 2018592 h 2568536"/>
                    <a:gd name="connsiteX15" fmla="*/ 1137737 w 1448847"/>
                    <a:gd name="connsiteY15" fmla="*/ 2566511 h 2568536"/>
                    <a:gd name="connsiteX16" fmla="*/ 802398 w 1448847"/>
                    <a:gd name="connsiteY16" fmla="*/ 2158452 h 2568536"/>
                    <a:gd name="connsiteX17" fmla="*/ 718743 w 1448847"/>
                    <a:gd name="connsiteY17" fmla="*/ 1993505 h 2568536"/>
                    <a:gd name="connsiteX18" fmla="*/ 705102 w 1448847"/>
                    <a:gd name="connsiteY18" fmla="*/ 1976331 h 2568536"/>
                    <a:gd name="connsiteX19" fmla="*/ 624509 w 1448847"/>
                    <a:gd name="connsiteY19" fmla="*/ 1859919 h 2568536"/>
                    <a:gd name="connsiteX20" fmla="*/ 615669 w 1448847"/>
                    <a:gd name="connsiteY20" fmla="*/ 1845176 h 2568536"/>
                    <a:gd name="connsiteX21" fmla="*/ 611103 w 1448847"/>
                    <a:gd name="connsiteY21" fmla="*/ 1843626 h 2568536"/>
                    <a:gd name="connsiteX22" fmla="*/ 635258 w 1448847"/>
                    <a:gd name="connsiteY22" fmla="*/ 1982137 h 2568536"/>
                    <a:gd name="connsiteX23" fmla="*/ 615387 w 1448847"/>
                    <a:gd name="connsiteY23" fmla="*/ 2310757 h 2568536"/>
                    <a:gd name="connsiteX24" fmla="*/ 414006 w 1448847"/>
                    <a:gd name="connsiteY24" fmla="*/ 1822484 h 2568536"/>
                    <a:gd name="connsiteX25" fmla="*/ 337943 w 1448847"/>
                    <a:gd name="connsiteY25" fmla="*/ 1445868 h 2568536"/>
                    <a:gd name="connsiteX26" fmla="*/ 355076 w 1448847"/>
                    <a:gd name="connsiteY26" fmla="*/ 1321926 h 2568536"/>
                    <a:gd name="connsiteX27" fmla="*/ 361511 w 1448847"/>
                    <a:gd name="connsiteY27" fmla="*/ 1307287 h 2568536"/>
                    <a:gd name="connsiteX0" fmla="*/ 361511 w 1448847"/>
                    <a:gd name="connsiteY0" fmla="*/ 1307287 h 2568536"/>
                    <a:gd name="connsiteX1" fmla="*/ 35084 w 1448847"/>
                    <a:gd name="connsiteY1" fmla="*/ 268241 h 2568536"/>
                    <a:gd name="connsiteX2" fmla="*/ 519783 w 1448847"/>
                    <a:gd name="connsiteY2" fmla="*/ 89469 h 2568536"/>
                    <a:gd name="connsiteX3" fmla="*/ 791074 w 1448847"/>
                    <a:gd name="connsiteY3" fmla="*/ 793148 h 2568536"/>
                    <a:gd name="connsiteX4" fmla="*/ 1230169 w 1448847"/>
                    <a:gd name="connsiteY4" fmla="*/ 1541144 h 2568536"/>
                    <a:gd name="connsiteX5" fmla="*/ 1444959 w 1448847"/>
                    <a:gd name="connsiteY5" fmla="*/ 2121772 h 2568536"/>
                    <a:gd name="connsiteX6" fmla="*/ 1219950 w 1448847"/>
                    <a:gd name="connsiteY6" fmla="*/ 1817001 h 2568536"/>
                    <a:gd name="connsiteX7" fmla="*/ 1392382 w 1448847"/>
                    <a:gd name="connsiteY7" fmla="*/ 2352621 h 2568536"/>
                    <a:gd name="connsiteX8" fmla="*/ 1098588 w 1448847"/>
                    <a:gd name="connsiteY8" fmla="*/ 1928175 h 2568536"/>
                    <a:gd name="connsiteX9" fmla="*/ 1273164 w 1448847"/>
                    <a:gd name="connsiteY9" fmla="*/ 2296434 h 2568536"/>
                    <a:gd name="connsiteX10" fmla="*/ 1315125 w 1448847"/>
                    <a:gd name="connsiteY10" fmla="*/ 2535073 h 2568536"/>
                    <a:gd name="connsiteX11" fmla="*/ 1134903 w 1448847"/>
                    <a:gd name="connsiteY11" fmla="*/ 2373119 h 2568536"/>
                    <a:gd name="connsiteX12" fmla="*/ 1101180 w 1448847"/>
                    <a:gd name="connsiteY12" fmla="*/ 2324421 h 2568536"/>
                    <a:gd name="connsiteX13" fmla="*/ 976656 w 1448847"/>
                    <a:gd name="connsiteY13" fmla="*/ 2018592 h 2568536"/>
                    <a:gd name="connsiteX14" fmla="*/ 1137737 w 1448847"/>
                    <a:gd name="connsiteY14" fmla="*/ 2566511 h 2568536"/>
                    <a:gd name="connsiteX15" fmla="*/ 802398 w 1448847"/>
                    <a:gd name="connsiteY15" fmla="*/ 2158452 h 2568536"/>
                    <a:gd name="connsiteX16" fmla="*/ 718743 w 1448847"/>
                    <a:gd name="connsiteY16" fmla="*/ 1993505 h 2568536"/>
                    <a:gd name="connsiteX17" fmla="*/ 705102 w 1448847"/>
                    <a:gd name="connsiteY17" fmla="*/ 1976331 h 2568536"/>
                    <a:gd name="connsiteX18" fmla="*/ 624509 w 1448847"/>
                    <a:gd name="connsiteY18" fmla="*/ 1859919 h 2568536"/>
                    <a:gd name="connsiteX19" fmla="*/ 615669 w 1448847"/>
                    <a:gd name="connsiteY19" fmla="*/ 1845176 h 2568536"/>
                    <a:gd name="connsiteX20" fmla="*/ 611103 w 1448847"/>
                    <a:gd name="connsiteY20" fmla="*/ 1843626 h 2568536"/>
                    <a:gd name="connsiteX21" fmla="*/ 635258 w 1448847"/>
                    <a:gd name="connsiteY21" fmla="*/ 1982137 h 2568536"/>
                    <a:gd name="connsiteX22" fmla="*/ 615387 w 1448847"/>
                    <a:gd name="connsiteY22" fmla="*/ 2310757 h 2568536"/>
                    <a:gd name="connsiteX23" fmla="*/ 414006 w 1448847"/>
                    <a:gd name="connsiteY23" fmla="*/ 1822484 h 2568536"/>
                    <a:gd name="connsiteX24" fmla="*/ 337943 w 1448847"/>
                    <a:gd name="connsiteY24" fmla="*/ 1445868 h 2568536"/>
                    <a:gd name="connsiteX25" fmla="*/ 355076 w 1448847"/>
                    <a:gd name="connsiteY25" fmla="*/ 1321926 h 2568536"/>
                    <a:gd name="connsiteX26" fmla="*/ 361511 w 1448847"/>
                    <a:gd name="connsiteY26" fmla="*/ 1307287 h 2568536"/>
                    <a:gd name="connsiteX0" fmla="*/ 361511 w 1448847"/>
                    <a:gd name="connsiteY0" fmla="*/ 1307287 h 2568536"/>
                    <a:gd name="connsiteX1" fmla="*/ 35084 w 1448847"/>
                    <a:gd name="connsiteY1" fmla="*/ 268241 h 2568536"/>
                    <a:gd name="connsiteX2" fmla="*/ 519783 w 1448847"/>
                    <a:gd name="connsiteY2" fmla="*/ 89469 h 2568536"/>
                    <a:gd name="connsiteX3" fmla="*/ 791074 w 1448847"/>
                    <a:gd name="connsiteY3" fmla="*/ 793148 h 2568536"/>
                    <a:gd name="connsiteX4" fmla="*/ 1230169 w 1448847"/>
                    <a:gd name="connsiteY4" fmla="*/ 1541144 h 2568536"/>
                    <a:gd name="connsiteX5" fmla="*/ 1444959 w 1448847"/>
                    <a:gd name="connsiteY5" fmla="*/ 2121772 h 2568536"/>
                    <a:gd name="connsiteX6" fmla="*/ 1219950 w 1448847"/>
                    <a:gd name="connsiteY6" fmla="*/ 1817001 h 2568536"/>
                    <a:gd name="connsiteX7" fmla="*/ 1392382 w 1448847"/>
                    <a:gd name="connsiteY7" fmla="*/ 2352621 h 2568536"/>
                    <a:gd name="connsiteX8" fmla="*/ 1098588 w 1448847"/>
                    <a:gd name="connsiteY8" fmla="*/ 1928175 h 2568536"/>
                    <a:gd name="connsiteX9" fmla="*/ 1273164 w 1448847"/>
                    <a:gd name="connsiteY9" fmla="*/ 2296434 h 2568536"/>
                    <a:gd name="connsiteX10" fmla="*/ 1315125 w 1448847"/>
                    <a:gd name="connsiteY10" fmla="*/ 2535073 h 2568536"/>
                    <a:gd name="connsiteX11" fmla="*/ 1134903 w 1448847"/>
                    <a:gd name="connsiteY11" fmla="*/ 2373119 h 2568536"/>
                    <a:gd name="connsiteX12" fmla="*/ 976656 w 1448847"/>
                    <a:gd name="connsiteY12" fmla="*/ 2018592 h 2568536"/>
                    <a:gd name="connsiteX13" fmla="*/ 1137737 w 1448847"/>
                    <a:gd name="connsiteY13" fmla="*/ 2566511 h 2568536"/>
                    <a:gd name="connsiteX14" fmla="*/ 802398 w 1448847"/>
                    <a:gd name="connsiteY14" fmla="*/ 2158452 h 2568536"/>
                    <a:gd name="connsiteX15" fmla="*/ 718743 w 1448847"/>
                    <a:gd name="connsiteY15" fmla="*/ 1993505 h 2568536"/>
                    <a:gd name="connsiteX16" fmla="*/ 705102 w 1448847"/>
                    <a:gd name="connsiteY16" fmla="*/ 1976331 h 2568536"/>
                    <a:gd name="connsiteX17" fmla="*/ 624509 w 1448847"/>
                    <a:gd name="connsiteY17" fmla="*/ 1859919 h 2568536"/>
                    <a:gd name="connsiteX18" fmla="*/ 615669 w 1448847"/>
                    <a:gd name="connsiteY18" fmla="*/ 1845176 h 2568536"/>
                    <a:gd name="connsiteX19" fmla="*/ 611103 w 1448847"/>
                    <a:gd name="connsiteY19" fmla="*/ 1843626 h 2568536"/>
                    <a:gd name="connsiteX20" fmla="*/ 635258 w 1448847"/>
                    <a:gd name="connsiteY20" fmla="*/ 1982137 h 2568536"/>
                    <a:gd name="connsiteX21" fmla="*/ 615387 w 1448847"/>
                    <a:gd name="connsiteY21" fmla="*/ 2310757 h 2568536"/>
                    <a:gd name="connsiteX22" fmla="*/ 414006 w 1448847"/>
                    <a:gd name="connsiteY22" fmla="*/ 1822484 h 2568536"/>
                    <a:gd name="connsiteX23" fmla="*/ 337943 w 1448847"/>
                    <a:gd name="connsiteY23" fmla="*/ 1445868 h 2568536"/>
                    <a:gd name="connsiteX24" fmla="*/ 355076 w 1448847"/>
                    <a:gd name="connsiteY24" fmla="*/ 1321926 h 2568536"/>
                    <a:gd name="connsiteX25" fmla="*/ 361511 w 1448847"/>
                    <a:gd name="connsiteY25" fmla="*/ 1307287 h 2568536"/>
                    <a:gd name="connsiteX0" fmla="*/ 361511 w 1448847"/>
                    <a:gd name="connsiteY0" fmla="*/ 1307287 h 2568536"/>
                    <a:gd name="connsiteX1" fmla="*/ 35084 w 1448847"/>
                    <a:gd name="connsiteY1" fmla="*/ 268241 h 2568536"/>
                    <a:gd name="connsiteX2" fmla="*/ 519783 w 1448847"/>
                    <a:gd name="connsiteY2" fmla="*/ 89469 h 2568536"/>
                    <a:gd name="connsiteX3" fmla="*/ 791074 w 1448847"/>
                    <a:gd name="connsiteY3" fmla="*/ 793148 h 2568536"/>
                    <a:gd name="connsiteX4" fmla="*/ 1230169 w 1448847"/>
                    <a:gd name="connsiteY4" fmla="*/ 1541144 h 2568536"/>
                    <a:gd name="connsiteX5" fmla="*/ 1444959 w 1448847"/>
                    <a:gd name="connsiteY5" fmla="*/ 2121772 h 2568536"/>
                    <a:gd name="connsiteX6" fmla="*/ 1219950 w 1448847"/>
                    <a:gd name="connsiteY6" fmla="*/ 1817001 h 2568536"/>
                    <a:gd name="connsiteX7" fmla="*/ 1392382 w 1448847"/>
                    <a:gd name="connsiteY7" fmla="*/ 2352621 h 2568536"/>
                    <a:gd name="connsiteX8" fmla="*/ 1098588 w 1448847"/>
                    <a:gd name="connsiteY8" fmla="*/ 1928175 h 2568536"/>
                    <a:gd name="connsiteX9" fmla="*/ 1273164 w 1448847"/>
                    <a:gd name="connsiteY9" fmla="*/ 2296434 h 2568536"/>
                    <a:gd name="connsiteX10" fmla="*/ 1315125 w 1448847"/>
                    <a:gd name="connsiteY10" fmla="*/ 2535073 h 2568536"/>
                    <a:gd name="connsiteX11" fmla="*/ 976656 w 1448847"/>
                    <a:gd name="connsiteY11" fmla="*/ 2018592 h 2568536"/>
                    <a:gd name="connsiteX12" fmla="*/ 1137737 w 1448847"/>
                    <a:gd name="connsiteY12" fmla="*/ 2566511 h 2568536"/>
                    <a:gd name="connsiteX13" fmla="*/ 802398 w 1448847"/>
                    <a:gd name="connsiteY13" fmla="*/ 2158452 h 2568536"/>
                    <a:gd name="connsiteX14" fmla="*/ 718743 w 1448847"/>
                    <a:gd name="connsiteY14" fmla="*/ 1993505 h 2568536"/>
                    <a:gd name="connsiteX15" fmla="*/ 705102 w 1448847"/>
                    <a:gd name="connsiteY15" fmla="*/ 1976331 h 2568536"/>
                    <a:gd name="connsiteX16" fmla="*/ 624509 w 1448847"/>
                    <a:gd name="connsiteY16" fmla="*/ 1859919 h 2568536"/>
                    <a:gd name="connsiteX17" fmla="*/ 615669 w 1448847"/>
                    <a:gd name="connsiteY17" fmla="*/ 1845176 h 2568536"/>
                    <a:gd name="connsiteX18" fmla="*/ 611103 w 1448847"/>
                    <a:gd name="connsiteY18" fmla="*/ 1843626 h 2568536"/>
                    <a:gd name="connsiteX19" fmla="*/ 635258 w 1448847"/>
                    <a:gd name="connsiteY19" fmla="*/ 1982137 h 2568536"/>
                    <a:gd name="connsiteX20" fmla="*/ 615387 w 1448847"/>
                    <a:gd name="connsiteY20" fmla="*/ 2310757 h 2568536"/>
                    <a:gd name="connsiteX21" fmla="*/ 414006 w 1448847"/>
                    <a:gd name="connsiteY21" fmla="*/ 1822484 h 2568536"/>
                    <a:gd name="connsiteX22" fmla="*/ 337943 w 1448847"/>
                    <a:gd name="connsiteY22" fmla="*/ 1445868 h 2568536"/>
                    <a:gd name="connsiteX23" fmla="*/ 355076 w 1448847"/>
                    <a:gd name="connsiteY23" fmla="*/ 1321926 h 2568536"/>
                    <a:gd name="connsiteX24" fmla="*/ 361511 w 1448847"/>
                    <a:gd name="connsiteY24" fmla="*/ 1307287 h 2568536"/>
                    <a:gd name="connsiteX0" fmla="*/ 361511 w 1448847"/>
                    <a:gd name="connsiteY0" fmla="*/ 1307287 h 2568536"/>
                    <a:gd name="connsiteX1" fmla="*/ 35084 w 1448847"/>
                    <a:gd name="connsiteY1" fmla="*/ 268241 h 2568536"/>
                    <a:gd name="connsiteX2" fmla="*/ 519783 w 1448847"/>
                    <a:gd name="connsiteY2" fmla="*/ 89469 h 2568536"/>
                    <a:gd name="connsiteX3" fmla="*/ 791074 w 1448847"/>
                    <a:gd name="connsiteY3" fmla="*/ 793148 h 2568536"/>
                    <a:gd name="connsiteX4" fmla="*/ 1230169 w 1448847"/>
                    <a:gd name="connsiteY4" fmla="*/ 1541144 h 2568536"/>
                    <a:gd name="connsiteX5" fmla="*/ 1444959 w 1448847"/>
                    <a:gd name="connsiteY5" fmla="*/ 2121772 h 2568536"/>
                    <a:gd name="connsiteX6" fmla="*/ 1219950 w 1448847"/>
                    <a:gd name="connsiteY6" fmla="*/ 1817001 h 2568536"/>
                    <a:gd name="connsiteX7" fmla="*/ 1392382 w 1448847"/>
                    <a:gd name="connsiteY7" fmla="*/ 2352621 h 2568536"/>
                    <a:gd name="connsiteX8" fmla="*/ 1098588 w 1448847"/>
                    <a:gd name="connsiteY8" fmla="*/ 1928175 h 2568536"/>
                    <a:gd name="connsiteX9" fmla="*/ 1273164 w 1448847"/>
                    <a:gd name="connsiteY9" fmla="*/ 2296434 h 2568536"/>
                    <a:gd name="connsiteX10" fmla="*/ 1315125 w 1448847"/>
                    <a:gd name="connsiteY10" fmla="*/ 2535073 h 2568536"/>
                    <a:gd name="connsiteX11" fmla="*/ 976656 w 1448847"/>
                    <a:gd name="connsiteY11" fmla="*/ 2018592 h 2568536"/>
                    <a:gd name="connsiteX12" fmla="*/ 1137737 w 1448847"/>
                    <a:gd name="connsiteY12" fmla="*/ 2566511 h 2568536"/>
                    <a:gd name="connsiteX13" fmla="*/ 802398 w 1448847"/>
                    <a:gd name="connsiteY13" fmla="*/ 2158452 h 2568536"/>
                    <a:gd name="connsiteX14" fmla="*/ 718743 w 1448847"/>
                    <a:gd name="connsiteY14" fmla="*/ 1993505 h 2568536"/>
                    <a:gd name="connsiteX15" fmla="*/ 705102 w 1448847"/>
                    <a:gd name="connsiteY15" fmla="*/ 1976331 h 2568536"/>
                    <a:gd name="connsiteX16" fmla="*/ 624509 w 1448847"/>
                    <a:gd name="connsiteY16" fmla="*/ 1859919 h 2568536"/>
                    <a:gd name="connsiteX17" fmla="*/ 615669 w 1448847"/>
                    <a:gd name="connsiteY17" fmla="*/ 1845176 h 2568536"/>
                    <a:gd name="connsiteX18" fmla="*/ 611103 w 1448847"/>
                    <a:gd name="connsiteY18" fmla="*/ 1843626 h 2568536"/>
                    <a:gd name="connsiteX19" fmla="*/ 635258 w 1448847"/>
                    <a:gd name="connsiteY19" fmla="*/ 1982137 h 2568536"/>
                    <a:gd name="connsiteX20" fmla="*/ 615387 w 1448847"/>
                    <a:gd name="connsiteY20" fmla="*/ 2310757 h 2568536"/>
                    <a:gd name="connsiteX21" fmla="*/ 414006 w 1448847"/>
                    <a:gd name="connsiteY21" fmla="*/ 1822484 h 2568536"/>
                    <a:gd name="connsiteX22" fmla="*/ 337943 w 1448847"/>
                    <a:gd name="connsiteY22" fmla="*/ 1445868 h 2568536"/>
                    <a:gd name="connsiteX23" fmla="*/ 355076 w 1448847"/>
                    <a:gd name="connsiteY23" fmla="*/ 1321926 h 2568536"/>
                    <a:gd name="connsiteX24" fmla="*/ 361511 w 1448847"/>
                    <a:gd name="connsiteY24" fmla="*/ 1307287 h 2568536"/>
                    <a:gd name="connsiteX0" fmla="*/ 361511 w 1448847"/>
                    <a:gd name="connsiteY0" fmla="*/ 1307287 h 2568536"/>
                    <a:gd name="connsiteX1" fmla="*/ 35084 w 1448847"/>
                    <a:gd name="connsiteY1" fmla="*/ 268241 h 2568536"/>
                    <a:gd name="connsiteX2" fmla="*/ 519783 w 1448847"/>
                    <a:gd name="connsiteY2" fmla="*/ 89469 h 2568536"/>
                    <a:gd name="connsiteX3" fmla="*/ 791074 w 1448847"/>
                    <a:gd name="connsiteY3" fmla="*/ 793148 h 2568536"/>
                    <a:gd name="connsiteX4" fmla="*/ 1230169 w 1448847"/>
                    <a:gd name="connsiteY4" fmla="*/ 1541144 h 2568536"/>
                    <a:gd name="connsiteX5" fmla="*/ 1444959 w 1448847"/>
                    <a:gd name="connsiteY5" fmla="*/ 2121772 h 2568536"/>
                    <a:gd name="connsiteX6" fmla="*/ 1219950 w 1448847"/>
                    <a:gd name="connsiteY6" fmla="*/ 1817001 h 2568536"/>
                    <a:gd name="connsiteX7" fmla="*/ 1392382 w 1448847"/>
                    <a:gd name="connsiteY7" fmla="*/ 2352621 h 2568536"/>
                    <a:gd name="connsiteX8" fmla="*/ 1098588 w 1448847"/>
                    <a:gd name="connsiteY8" fmla="*/ 1928175 h 2568536"/>
                    <a:gd name="connsiteX9" fmla="*/ 1273164 w 1448847"/>
                    <a:gd name="connsiteY9" fmla="*/ 2296434 h 2568536"/>
                    <a:gd name="connsiteX10" fmla="*/ 1315125 w 1448847"/>
                    <a:gd name="connsiteY10" fmla="*/ 2535073 h 2568536"/>
                    <a:gd name="connsiteX11" fmla="*/ 976656 w 1448847"/>
                    <a:gd name="connsiteY11" fmla="*/ 2018592 h 2568536"/>
                    <a:gd name="connsiteX12" fmla="*/ 1137737 w 1448847"/>
                    <a:gd name="connsiteY12" fmla="*/ 2566511 h 2568536"/>
                    <a:gd name="connsiteX13" fmla="*/ 802398 w 1448847"/>
                    <a:gd name="connsiteY13" fmla="*/ 2158452 h 2568536"/>
                    <a:gd name="connsiteX14" fmla="*/ 718743 w 1448847"/>
                    <a:gd name="connsiteY14" fmla="*/ 1993505 h 2568536"/>
                    <a:gd name="connsiteX15" fmla="*/ 705102 w 1448847"/>
                    <a:gd name="connsiteY15" fmla="*/ 1976331 h 2568536"/>
                    <a:gd name="connsiteX16" fmla="*/ 624509 w 1448847"/>
                    <a:gd name="connsiteY16" fmla="*/ 1859919 h 2568536"/>
                    <a:gd name="connsiteX17" fmla="*/ 615669 w 1448847"/>
                    <a:gd name="connsiteY17" fmla="*/ 1845176 h 2568536"/>
                    <a:gd name="connsiteX18" fmla="*/ 611103 w 1448847"/>
                    <a:gd name="connsiteY18" fmla="*/ 1843626 h 2568536"/>
                    <a:gd name="connsiteX19" fmla="*/ 635258 w 1448847"/>
                    <a:gd name="connsiteY19" fmla="*/ 1982137 h 2568536"/>
                    <a:gd name="connsiteX20" fmla="*/ 615387 w 1448847"/>
                    <a:gd name="connsiteY20" fmla="*/ 2310757 h 2568536"/>
                    <a:gd name="connsiteX21" fmla="*/ 414006 w 1448847"/>
                    <a:gd name="connsiteY21" fmla="*/ 1822484 h 2568536"/>
                    <a:gd name="connsiteX22" fmla="*/ 337943 w 1448847"/>
                    <a:gd name="connsiteY22" fmla="*/ 1445868 h 2568536"/>
                    <a:gd name="connsiteX23" fmla="*/ 355076 w 1448847"/>
                    <a:gd name="connsiteY23" fmla="*/ 1321926 h 2568536"/>
                    <a:gd name="connsiteX24" fmla="*/ 361511 w 1448847"/>
                    <a:gd name="connsiteY24" fmla="*/ 1307287 h 2568536"/>
                    <a:gd name="connsiteX0" fmla="*/ 361511 w 1448847"/>
                    <a:gd name="connsiteY0" fmla="*/ 1307287 h 2568536"/>
                    <a:gd name="connsiteX1" fmla="*/ 35084 w 1448847"/>
                    <a:gd name="connsiteY1" fmla="*/ 268241 h 2568536"/>
                    <a:gd name="connsiteX2" fmla="*/ 519783 w 1448847"/>
                    <a:gd name="connsiteY2" fmla="*/ 89469 h 2568536"/>
                    <a:gd name="connsiteX3" fmla="*/ 791074 w 1448847"/>
                    <a:gd name="connsiteY3" fmla="*/ 793148 h 2568536"/>
                    <a:gd name="connsiteX4" fmla="*/ 1230169 w 1448847"/>
                    <a:gd name="connsiteY4" fmla="*/ 1541144 h 2568536"/>
                    <a:gd name="connsiteX5" fmla="*/ 1444959 w 1448847"/>
                    <a:gd name="connsiteY5" fmla="*/ 2121772 h 2568536"/>
                    <a:gd name="connsiteX6" fmla="*/ 1219950 w 1448847"/>
                    <a:gd name="connsiteY6" fmla="*/ 1817001 h 2568536"/>
                    <a:gd name="connsiteX7" fmla="*/ 1392382 w 1448847"/>
                    <a:gd name="connsiteY7" fmla="*/ 2352621 h 2568536"/>
                    <a:gd name="connsiteX8" fmla="*/ 1098588 w 1448847"/>
                    <a:gd name="connsiteY8" fmla="*/ 1928175 h 2568536"/>
                    <a:gd name="connsiteX9" fmla="*/ 1273164 w 1448847"/>
                    <a:gd name="connsiteY9" fmla="*/ 2296434 h 2568536"/>
                    <a:gd name="connsiteX10" fmla="*/ 1315125 w 1448847"/>
                    <a:gd name="connsiteY10" fmla="*/ 2535073 h 2568536"/>
                    <a:gd name="connsiteX11" fmla="*/ 976656 w 1448847"/>
                    <a:gd name="connsiteY11" fmla="*/ 2018592 h 2568536"/>
                    <a:gd name="connsiteX12" fmla="*/ 1137737 w 1448847"/>
                    <a:gd name="connsiteY12" fmla="*/ 2566511 h 2568536"/>
                    <a:gd name="connsiteX13" fmla="*/ 802398 w 1448847"/>
                    <a:gd name="connsiteY13" fmla="*/ 2158452 h 2568536"/>
                    <a:gd name="connsiteX14" fmla="*/ 718743 w 1448847"/>
                    <a:gd name="connsiteY14" fmla="*/ 1993505 h 2568536"/>
                    <a:gd name="connsiteX15" fmla="*/ 705102 w 1448847"/>
                    <a:gd name="connsiteY15" fmla="*/ 1976331 h 2568536"/>
                    <a:gd name="connsiteX16" fmla="*/ 624509 w 1448847"/>
                    <a:gd name="connsiteY16" fmla="*/ 1859919 h 2568536"/>
                    <a:gd name="connsiteX17" fmla="*/ 615669 w 1448847"/>
                    <a:gd name="connsiteY17" fmla="*/ 1845176 h 2568536"/>
                    <a:gd name="connsiteX18" fmla="*/ 611103 w 1448847"/>
                    <a:gd name="connsiteY18" fmla="*/ 1843626 h 2568536"/>
                    <a:gd name="connsiteX19" fmla="*/ 635258 w 1448847"/>
                    <a:gd name="connsiteY19" fmla="*/ 1982137 h 2568536"/>
                    <a:gd name="connsiteX20" fmla="*/ 615387 w 1448847"/>
                    <a:gd name="connsiteY20" fmla="*/ 2310757 h 2568536"/>
                    <a:gd name="connsiteX21" fmla="*/ 414006 w 1448847"/>
                    <a:gd name="connsiteY21" fmla="*/ 1822484 h 2568536"/>
                    <a:gd name="connsiteX22" fmla="*/ 337943 w 1448847"/>
                    <a:gd name="connsiteY22" fmla="*/ 1445868 h 2568536"/>
                    <a:gd name="connsiteX23" fmla="*/ 355076 w 1448847"/>
                    <a:gd name="connsiteY23" fmla="*/ 1321926 h 2568536"/>
                    <a:gd name="connsiteX24" fmla="*/ 361511 w 1448847"/>
                    <a:gd name="connsiteY24" fmla="*/ 1307287 h 2568536"/>
                    <a:gd name="connsiteX0" fmla="*/ 361511 w 1448847"/>
                    <a:gd name="connsiteY0" fmla="*/ 1307287 h 2568536"/>
                    <a:gd name="connsiteX1" fmla="*/ 35084 w 1448847"/>
                    <a:gd name="connsiteY1" fmla="*/ 268241 h 2568536"/>
                    <a:gd name="connsiteX2" fmla="*/ 519783 w 1448847"/>
                    <a:gd name="connsiteY2" fmla="*/ 89469 h 2568536"/>
                    <a:gd name="connsiteX3" fmla="*/ 791074 w 1448847"/>
                    <a:gd name="connsiteY3" fmla="*/ 793148 h 2568536"/>
                    <a:gd name="connsiteX4" fmla="*/ 1230169 w 1448847"/>
                    <a:gd name="connsiteY4" fmla="*/ 1541144 h 2568536"/>
                    <a:gd name="connsiteX5" fmla="*/ 1444959 w 1448847"/>
                    <a:gd name="connsiteY5" fmla="*/ 2121772 h 2568536"/>
                    <a:gd name="connsiteX6" fmla="*/ 1219950 w 1448847"/>
                    <a:gd name="connsiteY6" fmla="*/ 1817001 h 2568536"/>
                    <a:gd name="connsiteX7" fmla="*/ 1426821 w 1448847"/>
                    <a:gd name="connsiteY7" fmla="*/ 2350478 h 2568536"/>
                    <a:gd name="connsiteX8" fmla="*/ 1098588 w 1448847"/>
                    <a:gd name="connsiteY8" fmla="*/ 1928175 h 2568536"/>
                    <a:gd name="connsiteX9" fmla="*/ 1273164 w 1448847"/>
                    <a:gd name="connsiteY9" fmla="*/ 2296434 h 2568536"/>
                    <a:gd name="connsiteX10" fmla="*/ 1315125 w 1448847"/>
                    <a:gd name="connsiteY10" fmla="*/ 2535073 h 2568536"/>
                    <a:gd name="connsiteX11" fmla="*/ 976656 w 1448847"/>
                    <a:gd name="connsiteY11" fmla="*/ 2018592 h 2568536"/>
                    <a:gd name="connsiteX12" fmla="*/ 1137737 w 1448847"/>
                    <a:gd name="connsiteY12" fmla="*/ 2566511 h 2568536"/>
                    <a:gd name="connsiteX13" fmla="*/ 802398 w 1448847"/>
                    <a:gd name="connsiteY13" fmla="*/ 2158452 h 2568536"/>
                    <a:gd name="connsiteX14" fmla="*/ 718743 w 1448847"/>
                    <a:gd name="connsiteY14" fmla="*/ 1993505 h 2568536"/>
                    <a:gd name="connsiteX15" fmla="*/ 705102 w 1448847"/>
                    <a:gd name="connsiteY15" fmla="*/ 1976331 h 2568536"/>
                    <a:gd name="connsiteX16" fmla="*/ 624509 w 1448847"/>
                    <a:gd name="connsiteY16" fmla="*/ 1859919 h 2568536"/>
                    <a:gd name="connsiteX17" fmla="*/ 615669 w 1448847"/>
                    <a:gd name="connsiteY17" fmla="*/ 1845176 h 2568536"/>
                    <a:gd name="connsiteX18" fmla="*/ 611103 w 1448847"/>
                    <a:gd name="connsiteY18" fmla="*/ 1843626 h 2568536"/>
                    <a:gd name="connsiteX19" fmla="*/ 635258 w 1448847"/>
                    <a:gd name="connsiteY19" fmla="*/ 1982137 h 2568536"/>
                    <a:gd name="connsiteX20" fmla="*/ 615387 w 1448847"/>
                    <a:gd name="connsiteY20" fmla="*/ 2310757 h 2568536"/>
                    <a:gd name="connsiteX21" fmla="*/ 414006 w 1448847"/>
                    <a:gd name="connsiteY21" fmla="*/ 1822484 h 2568536"/>
                    <a:gd name="connsiteX22" fmla="*/ 337943 w 1448847"/>
                    <a:gd name="connsiteY22" fmla="*/ 1445868 h 2568536"/>
                    <a:gd name="connsiteX23" fmla="*/ 355076 w 1448847"/>
                    <a:gd name="connsiteY23" fmla="*/ 1321926 h 2568536"/>
                    <a:gd name="connsiteX24" fmla="*/ 361511 w 1448847"/>
                    <a:gd name="connsiteY24" fmla="*/ 1307287 h 2568536"/>
                    <a:gd name="connsiteX0" fmla="*/ 361511 w 1448847"/>
                    <a:gd name="connsiteY0" fmla="*/ 1307287 h 2568536"/>
                    <a:gd name="connsiteX1" fmla="*/ 35084 w 1448847"/>
                    <a:gd name="connsiteY1" fmla="*/ 268241 h 2568536"/>
                    <a:gd name="connsiteX2" fmla="*/ 519783 w 1448847"/>
                    <a:gd name="connsiteY2" fmla="*/ 89469 h 2568536"/>
                    <a:gd name="connsiteX3" fmla="*/ 791074 w 1448847"/>
                    <a:gd name="connsiteY3" fmla="*/ 793148 h 2568536"/>
                    <a:gd name="connsiteX4" fmla="*/ 1230169 w 1448847"/>
                    <a:gd name="connsiteY4" fmla="*/ 1541144 h 2568536"/>
                    <a:gd name="connsiteX5" fmla="*/ 1444959 w 1448847"/>
                    <a:gd name="connsiteY5" fmla="*/ 2121772 h 2568536"/>
                    <a:gd name="connsiteX6" fmla="*/ 1219950 w 1448847"/>
                    <a:gd name="connsiteY6" fmla="*/ 1817001 h 2568536"/>
                    <a:gd name="connsiteX7" fmla="*/ 1410590 w 1448847"/>
                    <a:gd name="connsiteY7" fmla="*/ 2371286 h 2568536"/>
                    <a:gd name="connsiteX8" fmla="*/ 1098588 w 1448847"/>
                    <a:gd name="connsiteY8" fmla="*/ 1928175 h 2568536"/>
                    <a:gd name="connsiteX9" fmla="*/ 1273164 w 1448847"/>
                    <a:gd name="connsiteY9" fmla="*/ 2296434 h 2568536"/>
                    <a:gd name="connsiteX10" fmla="*/ 1315125 w 1448847"/>
                    <a:gd name="connsiteY10" fmla="*/ 2535073 h 2568536"/>
                    <a:gd name="connsiteX11" fmla="*/ 976656 w 1448847"/>
                    <a:gd name="connsiteY11" fmla="*/ 2018592 h 2568536"/>
                    <a:gd name="connsiteX12" fmla="*/ 1137737 w 1448847"/>
                    <a:gd name="connsiteY12" fmla="*/ 2566511 h 2568536"/>
                    <a:gd name="connsiteX13" fmla="*/ 802398 w 1448847"/>
                    <a:gd name="connsiteY13" fmla="*/ 2158452 h 2568536"/>
                    <a:gd name="connsiteX14" fmla="*/ 718743 w 1448847"/>
                    <a:gd name="connsiteY14" fmla="*/ 1993505 h 2568536"/>
                    <a:gd name="connsiteX15" fmla="*/ 705102 w 1448847"/>
                    <a:gd name="connsiteY15" fmla="*/ 1976331 h 2568536"/>
                    <a:gd name="connsiteX16" fmla="*/ 624509 w 1448847"/>
                    <a:gd name="connsiteY16" fmla="*/ 1859919 h 2568536"/>
                    <a:gd name="connsiteX17" fmla="*/ 615669 w 1448847"/>
                    <a:gd name="connsiteY17" fmla="*/ 1845176 h 2568536"/>
                    <a:gd name="connsiteX18" fmla="*/ 611103 w 1448847"/>
                    <a:gd name="connsiteY18" fmla="*/ 1843626 h 2568536"/>
                    <a:gd name="connsiteX19" fmla="*/ 635258 w 1448847"/>
                    <a:gd name="connsiteY19" fmla="*/ 1982137 h 2568536"/>
                    <a:gd name="connsiteX20" fmla="*/ 615387 w 1448847"/>
                    <a:gd name="connsiteY20" fmla="*/ 2310757 h 2568536"/>
                    <a:gd name="connsiteX21" fmla="*/ 414006 w 1448847"/>
                    <a:gd name="connsiteY21" fmla="*/ 1822484 h 2568536"/>
                    <a:gd name="connsiteX22" fmla="*/ 337943 w 1448847"/>
                    <a:gd name="connsiteY22" fmla="*/ 1445868 h 2568536"/>
                    <a:gd name="connsiteX23" fmla="*/ 355076 w 1448847"/>
                    <a:gd name="connsiteY23" fmla="*/ 1321926 h 2568536"/>
                    <a:gd name="connsiteX24" fmla="*/ 361511 w 1448847"/>
                    <a:gd name="connsiteY24" fmla="*/ 1307287 h 2568536"/>
                    <a:gd name="connsiteX0" fmla="*/ 361511 w 1448847"/>
                    <a:gd name="connsiteY0" fmla="*/ 1307287 h 2568536"/>
                    <a:gd name="connsiteX1" fmla="*/ 35084 w 1448847"/>
                    <a:gd name="connsiteY1" fmla="*/ 268241 h 2568536"/>
                    <a:gd name="connsiteX2" fmla="*/ 519783 w 1448847"/>
                    <a:gd name="connsiteY2" fmla="*/ 89469 h 2568536"/>
                    <a:gd name="connsiteX3" fmla="*/ 791074 w 1448847"/>
                    <a:gd name="connsiteY3" fmla="*/ 793148 h 2568536"/>
                    <a:gd name="connsiteX4" fmla="*/ 1230169 w 1448847"/>
                    <a:gd name="connsiteY4" fmla="*/ 1541144 h 2568536"/>
                    <a:gd name="connsiteX5" fmla="*/ 1444959 w 1448847"/>
                    <a:gd name="connsiteY5" fmla="*/ 2121772 h 2568536"/>
                    <a:gd name="connsiteX6" fmla="*/ 1219950 w 1448847"/>
                    <a:gd name="connsiteY6" fmla="*/ 1817001 h 2568536"/>
                    <a:gd name="connsiteX7" fmla="*/ 1410590 w 1448847"/>
                    <a:gd name="connsiteY7" fmla="*/ 2371286 h 2568536"/>
                    <a:gd name="connsiteX8" fmla="*/ 1058744 w 1448847"/>
                    <a:gd name="connsiteY8" fmla="*/ 1800763 h 2568536"/>
                    <a:gd name="connsiteX9" fmla="*/ 1273164 w 1448847"/>
                    <a:gd name="connsiteY9" fmla="*/ 2296434 h 2568536"/>
                    <a:gd name="connsiteX10" fmla="*/ 1315125 w 1448847"/>
                    <a:gd name="connsiteY10" fmla="*/ 2535073 h 2568536"/>
                    <a:gd name="connsiteX11" fmla="*/ 976656 w 1448847"/>
                    <a:gd name="connsiteY11" fmla="*/ 2018592 h 2568536"/>
                    <a:gd name="connsiteX12" fmla="*/ 1137737 w 1448847"/>
                    <a:gd name="connsiteY12" fmla="*/ 2566511 h 2568536"/>
                    <a:gd name="connsiteX13" fmla="*/ 802398 w 1448847"/>
                    <a:gd name="connsiteY13" fmla="*/ 2158452 h 2568536"/>
                    <a:gd name="connsiteX14" fmla="*/ 718743 w 1448847"/>
                    <a:gd name="connsiteY14" fmla="*/ 1993505 h 2568536"/>
                    <a:gd name="connsiteX15" fmla="*/ 705102 w 1448847"/>
                    <a:gd name="connsiteY15" fmla="*/ 1976331 h 2568536"/>
                    <a:gd name="connsiteX16" fmla="*/ 624509 w 1448847"/>
                    <a:gd name="connsiteY16" fmla="*/ 1859919 h 2568536"/>
                    <a:gd name="connsiteX17" fmla="*/ 615669 w 1448847"/>
                    <a:gd name="connsiteY17" fmla="*/ 1845176 h 2568536"/>
                    <a:gd name="connsiteX18" fmla="*/ 611103 w 1448847"/>
                    <a:gd name="connsiteY18" fmla="*/ 1843626 h 2568536"/>
                    <a:gd name="connsiteX19" fmla="*/ 635258 w 1448847"/>
                    <a:gd name="connsiteY19" fmla="*/ 1982137 h 2568536"/>
                    <a:gd name="connsiteX20" fmla="*/ 615387 w 1448847"/>
                    <a:gd name="connsiteY20" fmla="*/ 2310757 h 2568536"/>
                    <a:gd name="connsiteX21" fmla="*/ 414006 w 1448847"/>
                    <a:gd name="connsiteY21" fmla="*/ 1822484 h 2568536"/>
                    <a:gd name="connsiteX22" fmla="*/ 337943 w 1448847"/>
                    <a:gd name="connsiteY22" fmla="*/ 1445868 h 2568536"/>
                    <a:gd name="connsiteX23" fmla="*/ 355076 w 1448847"/>
                    <a:gd name="connsiteY23" fmla="*/ 1321926 h 2568536"/>
                    <a:gd name="connsiteX24" fmla="*/ 361511 w 1448847"/>
                    <a:gd name="connsiteY24" fmla="*/ 1307287 h 2568536"/>
                    <a:gd name="connsiteX0" fmla="*/ 361511 w 1445538"/>
                    <a:gd name="connsiteY0" fmla="*/ 1307287 h 2568536"/>
                    <a:gd name="connsiteX1" fmla="*/ 35084 w 1445538"/>
                    <a:gd name="connsiteY1" fmla="*/ 268241 h 2568536"/>
                    <a:gd name="connsiteX2" fmla="*/ 519783 w 1445538"/>
                    <a:gd name="connsiteY2" fmla="*/ 89469 h 2568536"/>
                    <a:gd name="connsiteX3" fmla="*/ 791074 w 1445538"/>
                    <a:gd name="connsiteY3" fmla="*/ 793148 h 2568536"/>
                    <a:gd name="connsiteX4" fmla="*/ 1230169 w 1445538"/>
                    <a:gd name="connsiteY4" fmla="*/ 1541144 h 2568536"/>
                    <a:gd name="connsiteX5" fmla="*/ 1444959 w 1445538"/>
                    <a:gd name="connsiteY5" fmla="*/ 2121772 h 2568536"/>
                    <a:gd name="connsiteX6" fmla="*/ 1171468 w 1445538"/>
                    <a:gd name="connsiteY6" fmla="*/ 1711153 h 2568536"/>
                    <a:gd name="connsiteX7" fmla="*/ 1410590 w 1445538"/>
                    <a:gd name="connsiteY7" fmla="*/ 2371286 h 2568536"/>
                    <a:gd name="connsiteX8" fmla="*/ 1058744 w 1445538"/>
                    <a:gd name="connsiteY8" fmla="*/ 1800763 h 2568536"/>
                    <a:gd name="connsiteX9" fmla="*/ 1273164 w 1445538"/>
                    <a:gd name="connsiteY9" fmla="*/ 2296434 h 2568536"/>
                    <a:gd name="connsiteX10" fmla="*/ 1315125 w 1445538"/>
                    <a:gd name="connsiteY10" fmla="*/ 2535073 h 2568536"/>
                    <a:gd name="connsiteX11" fmla="*/ 976656 w 1445538"/>
                    <a:gd name="connsiteY11" fmla="*/ 2018592 h 2568536"/>
                    <a:gd name="connsiteX12" fmla="*/ 1137737 w 1445538"/>
                    <a:gd name="connsiteY12" fmla="*/ 2566511 h 2568536"/>
                    <a:gd name="connsiteX13" fmla="*/ 802398 w 1445538"/>
                    <a:gd name="connsiteY13" fmla="*/ 2158452 h 2568536"/>
                    <a:gd name="connsiteX14" fmla="*/ 718743 w 1445538"/>
                    <a:gd name="connsiteY14" fmla="*/ 1993505 h 2568536"/>
                    <a:gd name="connsiteX15" fmla="*/ 705102 w 1445538"/>
                    <a:gd name="connsiteY15" fmla="*/ 1976331 h 2568536"/>
                    <a:gd name="connsiteX16" fmla="*/ 624509 w 1445538"/>
                    <a:gd name="connsiteY16" fmla="*/ 1859919 h 2568536"/>
                    <a:gd name="connsiteX17" fmla="*/ 615669 w 1445538"/>
                    <a:gd name="connsiteY17" fmla="*/ 1845176 h 2568536"/>
                    <a:gd name="connsiteX18" fmla="*/ 611103 w 1445538"/>
                    <a:gd name="connsiteY18" fmla="*/ 1843626 h 2568536"/>
                    <a:gd name="connsiteX19" fmla="*/ 635258 w 1445538"/>
                    <a:gd name="connsiteY19" fmla="*/ 1982137 h 2568536"/>
                    <a:gd name="connsiteX20" fmla="*/ 615387 w 1445538"/>
                    <a:gd name="connsiteY20" fmla="*/ 2310757 h 2568536"/>
                    <a:gd name="connsiteX21" fmla="*/ 414006 w 1445538"/>
                    <a:gd name="connsiteY21" fmla="*/ 1822484 h 2568536"/>
                    <a:gd name="connsiteX22" fmla="*/ 337943 w 1445538"/>
                    <a:gd name="connsiteY22" fmla="*/ 1445868 h 2568536"/>
                    <a:gd name="connsiteX23" fmla="*/ 355076 w 1445538"/>
                    <a:gd name="connsiteY23" fmla="*/ 1321926 h 2568536"/>
                    <a:gd name="connsiteX24" fmla="*/ 361511 w 1445538"/>
                    <a:gd name="connsiteY24" fmla="*/ 1307287 h 2568536"/>
                    <a:gd name="connsiteX0" fmla="*/ 361511 w 1445538"/>
                    <a:gd name="connsiteY0" fmla="*/ 1307287 h 2569201"/>
                    <a:gd name="connsiteX1" fmla="*/ 35084 w 1445538"/>
                    <a:gd name="connsiteY1" fmla="*/ 268241 h 2569201"/>
                    <a:gd name="connsiteX2" fmla="*/ 519783 w 1445538"/>
                    <a:gd name="connsiteY2" fmla="*/ 89469 h 2569201"/>
                    <a:gd name="connsiteX3" fmla="*/ 791074 w 1445538"/>
                    <a:gd name="connsiteY3" fmla="*/ 793148 h 2569201"/>
                    <a:gd name="connsiteX4" fmla="*/ 1230169 w 1445538"/>
                    <a:gd name="connsiteY4" fmla="*/ 1541144 h 2569201"/>
                    <a:gd name="connsiteX5" fmla="*/ 1444959 w 1445538"/>
                    <a:gd name="connsiteY5" fmla="*/ 2121772 h 2569201"/>
                    <a:gd name="connsiteX6" fmla="*/ 1171468 w 1445538"/>
                    <a:gd name="connsiteY6" fmla="*/ 1711153 h 2569201"/>
                    <a:gd name="connsiteX7" fmla="*/ 1410590 w 1445538"/>
                    <a:gd name="connsiteY7" fmla="*/ 2371286 h 2569201"/>
                    <a:gd name="connsiteX8" fmla="*/ 1058744 w 1445538"/>
                    <a:gd name="connsiteY8" fmla="*/ 1800763 h 2569201"/>
                    <a:gd name="connsiteX9" fmla="*/ 1273164 w 1445538"/>
                    <a:gd name="connsiteY9" fmla="*/ 2296434 h 2569201"/>
                    <a:gd name="connsiteX10" fmla="*/ 1315125 w 1445538"/>
                    <a:gd name="connsiteY10" fmla="*/ 2535073 h 2569201"/>
                    <a:gd name="connsiteX11" fmla="*/ 976656 w 1445538"/>
                    <a:gd name="connsiteY11" fmla="*/ 2018592 h 2569201"/>
                    <a:gd name="connsiteX12" fmla="*/ 1137737 w 1445538"/>
                    <a:gd name="connsiteY12" fmla="*/ 2566511 h 2569201"/>
                    <a:gd name="connsiteX13" fmla="*/ 802398 w 1445538"/>
                    <a:gd name="connsiteY13" fmla="*/ 2158452 h 2569201"/>
                    <a:gd name="connsiteX14" fmla="*/ 718743 w 1445538"/>
                    <a:gd name="connsiteY14" fmla="*/ 1993505 h 2569201"/>
                    <a:gd name="connsiteX15" fmla="*/ 705102 w 1445538"/>
                    <a:gd name="connsiteY15" fmla="*/ 1976331 h 2569201"/>
                    <a:gd name="connsiteX16" fmla="*/ 624509 w 1445538"/>
                    <a:gd name="connsiteY16" fmla="*/ 1859919 h 2569201"/>
                    <a:gd name="connsiteX17" fmla="*/ 615669 w 1445538"/>
                    <a:gd name="connsiteY17" fmla="*/ 1845176 h 2569201"/>
                    <a:gd name="connsiteX18" fmla="*/ 611103 w 1445538"/>
                    <a:gd name="connsiteY18" fmla="*/ 1843626 h 2569201"/>
                    <a:gd name="connsiteX19" fmla="*/ 635258 w 1445538"/>
                    <a:gd name="connsiteY19" fmla="*/ 1982137 h 2569201"/>
                    <a:gd name="connsiteX20" fmla="*/ 615387 w 1445538"/>
                    <a:gd name="connsiteY20" fmla="*/ 2310757 h 2569201"/>
                    <a:gd name="connsiteX21" fmla="*/ 414006 w 1445538"/>
                    <a:gd name="connsiteY21" fmla="*/ 1822484 h 2569201"/>
                    <a:gd name="connsiteX22" fmla="*/ 337943 w 1445538"/>
                    <a:gd name="connsiteY22" fmla="*/ 1445868 h 2569201"/>
                    <a:gd name="connsiteX23" fmla="*/ 355076 w 1445538"/>
                    <a:gd name="connsiteY23" fmla="*/ 1321926 h 2569201"/>
                    <a:gd name="connsiteX24" fmla="*/ 361511 w 1445538"/>
                    <a:gd name="connsiteY24" fmla="*/ 1307287 h 2569201"/>
                    <a:gd name="connsiteX0" fmla="*/ 361511 w 1445538"/>
                    <a:gd name="connsiteY0" fmla="*/ 1307287 h 2566534"/>
                    <a:gd name="connsiteX1" fmla="*/ 35084 w 1445538"/>
                    <a:gd name="connsiteY1" fmla="*/ 268241 h 2566534"/>
                    <a:gd name="connsiteX2" fmla="*/ 519783 w 1445538"/>
                    <a:gd name="connsiteY2" fmla="*/ 89469 h 2566534"/>
                    <a:gd name="connsiteX3" fmla="*/ 791074 w 1445538"/>
                    <a:gd name="connsiteY3" fmla="*/ 793148 h 2566534"/>
                    <a:gd name="connsiteX4" fmla="*/ 1230169 w 1445538"/>
                    <a:gd name="connsiteY4" fmla="*/ 1541144 h 2566534"/>
                    <a:gd name="connsiteX5" fmla="*/ 1444959 w 1445538"/>
                    <a:gd name="connsiteY5" fmla="*/ 2121772 h 2566534"/>
                    <a:gd name="connsiteX6" fmla="*/ 1171468 w 1445538"/>
                    <a:gd name="connsiteY6" fmla="*/ 1711153 h 2566534"/>
                    <a:gd name="connsiteX7" fmla="*/ 1410590 w 1445538"/>
                    <a:gd name="connsiteY7" fmla="*/ 2371286 h 2566534"/>
                    <a:gd name="connsiteX8" fmla="*/ 1058744 w 1445538"/>
                    <a:gd name="connsiteY8" fmla="*/ 1800763 h 2566534"/>
                    <a:gd name="connsiteX9" fmla="*/ 1273164 w 1445538"/>
                    <a:gd name="connsiteY9" fmla="*/ 2296434 h 2566534"/>
                    <a:gd name="connsiteX10" fmla="*/ 1315125 w 1445538"/>
                    <a:gd name="connsiteY10" fmla="*/ 2535073 h 2566534"/>
                    <a:gd name="connsiteX11" fmla="*/ 976656 w 1445538"/>
                    <a:gd name="connsiteY11" fmla="*/ 2018592 h 2566534"/>
                    <a:gd name="connsiteX12" fmla="*/ 1137737 w 1445538"/>
                    <a:gd name="connsiteY12" fmla="*/ 2566511 h 2566534"/>
                    <a:gd name="connsiteX13" fmla="*/ 718743 w 1445538"/>
                    <a:gd name="connsiteY13" fmla="*/ 1993505 h 2566534"/>
                    <a:gd name="connsiteX14" fmla="*/ 705102 w 1445538"/>
                    <a:gd name="connsiteY14" fmla="*/ 1976331 h 2566534"/>
                    <a:gd name="connsiteX15" fmla="*/ 624509 w 1445538"/>
                    <a:gd name="connsiteY15" fmla="*/ 1859919 h 2566534"/>
                    <a:gd name="connsiteX16" fmla="*/ 615669 w 1445538"/>
                    <a:gd name="connsiteY16" fmla="*/ 1845176 h 2566534"/>
                    <a:gd name="connsiteX17" fmla="*/ 611103 w 1445538"/>
                    <a:gd name="connsiteY17" fmla="*/ 1843626 h 2566534"/>
                    <a:gd name="connsiteX18" fmla="*/ 635258 w 1445538"/>
                    <a:gd name="connsiteY18" fmla="*/ 1982137 h 2566534"/>
                    <a:gd name="connsiteX19" fmla="*/ 615387 w 1445538"/>
                    <a:gd name="connsiteY19" fmla="*/ 2310757 h 2566534"/>
                    <a:gd name="connsiteX20" fmla="*/ 414006 w 1445538"/>
                    <a:gd name="connsiteY20" fmla="*/ 1822484 h 2566534"/>
                    <a:gd name="connsiteX21" fmla="*/ 337943 w 1445538"/>
                    <a:gd name="connsiteY21" fmla="*/ 1445868 h 2566534"/>
                    <a:gd name="connsiteX22" fmla="*/ 355076 w 1445538"/>
                    <a:gd name="connsiteY22" fmla="*/ 1321926 h 2566534"/>
                    <a:gd name="connsiteX23" fmla="*/ 361511 w 1445538"/>
                    <a:gd name="connsiteY23" fmla="*/ 1307287 h 2566534"/>
                    <a:gd name="connsiteX0" fmla="*/ 361511 w 1445538"/>
                    <a:gd name="connsiteY0" fmla="*/ 1307287 h 2577260"/>
                    <a:gd name="connsiteX1" fmla="*/ 35084 w 1445538"/>
                    <a:gd name="connsiteY1" fmla="*/ 268241 h 2577260"/>
                    <a:gd name="connsiteX2" fmla="*/ 519783 w 1445538"/>
                    <a:gd name="connsiteY2" fmla="*/ 89469 h 2577260"/>
                    <a:gd name="connsiteX3" fmla="*/ 791074 w 1445538"/>
                    <a:gd name="connsiteY3" fmla="*/ 793148 h 2577260"/>
                    <a:gd name="connsiteX4" fmla="*/ 1230169 w 1445538"/>
                    <a:gd name="connsiteY4" fmla="*/ 1541144 h 2577260"/>
                    <a:gd name="connsiteX5" fmla="*/ 1444959 w 1445538"/>
                    <a:gd name="connsiteY5" fmla="*/ 2121772 h 2577260"/>
                    <a:gd name="connsiteX6" fmla="*/ 1171468 w 1445538"/>
                    <a:gd name="connsiteY6" fmla="*/ 1711153 h 2577260"/>
                    <a:gd name="connsiteX7" fmla="*/ 1410590 w 1445538"/>
                    <a:gd name="connsiteY7" fmla="*/ 2371286 h 2577260"/>
                    <a:gd name="connsiteX8" fmla="*/ 1058744 w 1445538"/>
                    <a:gd name="connsiteY8" fmla="*/ 1800763 h 2577260"/>
                    <a:gd name="connsiteX9" fmla="*/ 1273164 w 1445538"/>
                    <a:gd name="connsiteY9" fmla="*/ 2296434 h 2577260"/>
                    <a:gd name="connsiteX10" fmla="*/ 1315125 w 1445538"/>
                    <a:gd name="connsiteY10" fmla="*/ 2535073 h 2577260"/>
                    <a:gd name="connsiteX11" fmla="*/ 976656 w 1445538"/>
                    <a:gd name="connsiteY11" fmla="*/ 2018592 h 2577260"/>
                    <a:gd name="connsiteX12" fmla="*/ 1137737 w 1445538"/>
                    <a:gd name="connsiteY12" fmla="*/ 2566511 h 2577260"/>
                    <a:gd name="connsiteX13" fmla="*/ 718743 w 1445538"/>
                    <a:gd name="connsiteY13" fmla="*/ 1993505 h 2577260"/>
                    <a:gd name="connsiteX14" fmla="*/ 705102 w 1445538"/>
                    <a:gd name="connsiteY14" fmla="*/ 1976331 h 2577260"/>
                    <a:gd name="connsiteX15" fmla="*/ 624509 w 1445538"/>
                    <a:gd name="connsiteY15" fmla="*/ 1859919 h 2577260"/>
                    <a:gd name="connsiteX16" fmla="*/ 615669 w 1445538"/>
                    <a:gd name="connsiteY16" fmla="*/ 1845176 h 2577260"/>
                    <a:gd name="connsiteX17" fmla="*/ 611103 w 1445538"/>
                    <a:gd name="connsiteY17" fmla="*/ 1843626 h 2577260"/>
                    <a:gd name="connsiteX18" fmla="*/ 635258 w 1445538"/>
                    <a:gd name="connsiteY18" fmla="*/ 1982137 h 2577260"/>
                    <a:gd name="connsiteX19" fmla="*/ 615387 w 1445538"/>
                    <a:gd name="connsiteY19" fmla="*/ 2310757 h 2577260"/>
                    <a:gd name="connsiteX20" fmla="*/ 414006 w 1445538"/>
                    <a:gd name="connsiteY20" fmla="*/ 1822484 h 2577260"/>
                    <a:gd name="connsiteX21" fmla="*/ 337943 w 1445538"/>
                    <a:gd name="connsiteY21" fmla="*/ 1445868 h 2577260"/>
                    <a:gd name="connsiteX22" fmla="*/ 355076 w 1445538"/>
                    <a:gd name="connsiteY22" fmla="*/ 1321926 h 2577260"/>
                    <a:gd name="connsiteX23" fmla="*/ 361511 w 1445538"/>
                    <a:gd name="connsiteY23" fmla="*/ 1307287 h 2577260"/>
                    <a:gd name="connsiteX0" fmla="*/ 361511 w 1445538"/>
                    <a:gd name="connsiteY0" fmla="*/ 1307287 h 2566604"/>
                    <a:gd name="connsiteX1" fmla="*/ 35084 w 1445538"/>
                    <a:gd name="connsiteY1" fmla="*/ 268241 h 2566604"/>
                    <a:gd name="connsiteX2" fmla="*/ 519783 w 1445538"/>
                    <a:gd name="connsiteY2" fmla="*/ 89469 h 2566604"/>
                    <a:gd name="connsiteX3" fmla="*/ 791074 w 1445538"/>
                    <a:gd name="connsiteY3" fmla="*/ 793148 h 2566604"/>
                    <a:gd name="connsiteX4" fmla="*/ 1230169 w 1445538"/>
                    <a:gd name="connsiteY4" fmla="*/ 1541144 h 2566604"/>
                    <a:gd name="connsiteX5" fmla="*/ 1444959 w 1445538"/>
                    <a:gd name="connsiteY5" fmla="*/ 2121772 h 2566604"/>
                    <a:gd name="connsiteX6" fmla="*/ 1171468 w 1445538"/>
                    <a:gd name="connsiteY6" fmla="*/ 1711153 h 2566604"/>
                    <a:gd name="connsiteX7" fmla="*/ 1410590 w 1445538"/>
                    <a:gd name="connsiteY7" fmla="*/ 2371286 h 2566604"/>
                    <a:gd name="connsiteX8" fmla="*/ 1058744 w 1445538"/>
                    <a:gd name="connsiteY8" fmla="*/ 1800763 h 2566604"/>
                    <a:gd name="connsiteX9" fmla="*/ 1273164 w 1445538"/>
                    <a:gd name="connsiteY9" fmla="*/ 2296434 h 2566604"/>
                    <a:gd name="connsiteX10" fmla="*/ 1315125 w 1445538"/>
                    <a:gd name="connsiteY10" fmla="*/ 2535073 h 2566604"/>
                    <a:gd name="connsiteX11" fmla="*/ 934208 w 1445538"/>
                    <a:gd name="connsiteY11" fmla="*/ 1947010 h 2566604"/>
                    <a:gd name="connsiteX12" fmla="*/ 1137737 w 1445538"/>
                    <a:gd name="connsiteY12" fmla="*/ 2566511 h 2566604"/>
                    <a:gd name="connsiteX13" fmla="*/ 718743 w 1445538"/>
                    <a:gd name="connsiteY13" fmla="*/ 1993505 h 2566604"/>
                    <a:gd name="connsiteX14" fmla="*/ 705102 w 1445538"/>
                    <a:gd name="connsiteY14" fmla="*/ 1976331 h 2566604"/>
                    <a:gd name="connsiteX15" fmla="*/ 624509 w 1445538"/>
                    <a:gd name="connsiteY15" fmla="*/ 1859919 h 2566604"/>
                    <a:gd name="connsiteX16" fmla="*/ 615669 w 1445538"/>
                    <a:gd name="connsiteY16" fmla="*/ 1845176 h 2566604"/>
                    <a:gd name="connsiteX17" fmla="*/ 611103 w 1445538"/>
                    <a:gd name="connsiteY17" fmla="*/ 1843626 h 2566604"/>
                    <a:gd name="connsiteX18" fmla="*/ 635258 w 1445538"/>
                    <a:gd name="connsiteY18" fmla="*/ 1982137 h 2566604"/>
                    <a:gd name="connsiteX19" fmla="*/ 615387 w 1445538"/>
                    <a:gd name="connsiteY19" fmla="*/ 2310757 h 2566604"/>
                    <a:gd name="connsiteX20" fmla="*/ 414006 w 1445538"/>
                    <a:gd name="connsiteY20" fmla="*/ 1822484 h 2566604"/>
                    <a:gd name="connsiteX21" fmla="*/ 337943 w 1445538"/>
                    <a:gd name="connsiteY21" fmla="*/ 1445868 h 2566604"/>
                    <a:gd name="connsiteX22" fmla="*/ 355076 w 1445538"/>
                    <a:gd name="connsiteY22" fmla="*/ 1321926 h 2566604"/>
                    <a:gd name="connsiteX23" fmla="*/ 361511 w 1445538"/>
                    <a:gd name="connsiteY23" fmla="*/ 1307287 h 2566604"/>
                    <a:gd name="connsiteX0" fmla="*/ 361511 w 1445538"/>
                    <a:gd name="connsiteY0" fmla="*/ 1307287 h 2639400"/>
                    <a:gd name="connsiteX1" fmla="*/ 35084 w 1445538"/>
                    <a:gd name="connsiteY1" fmla="*/ 268241 h 2639400"/>
                    <a:gd name="connsiteX2" fmla="*/ 519783 w 1445538"/>
                    <a:gd name="connsiteY2" fmla="*/ 89469 h 2639400"/>
                    <a:gd name="connsiteX3" fmla="*/ 791074 w 1445538"/>
                    <a:gd name="connsiteY3" fmla="*/ 793148 h 2639400"/>
                    <a:gd name="connsiteX4" fmla="*/ 1230169 w 1445538"/>
                    <a:gd name="connsiteY4" fmla="*/ 1541144 h 2639400"/>
                    <a:gd name="connsiteX5" fmla="*/ 1444959 w 1445538"/>
                    <a:gd name="connsiteY5" fmla="*/ 2121772 h 2639400"/>
                    <a:gd name="connsiteX6" fmla="*/ 1171468 w 1445538"/>
                    <a:gd name="connsiteY6" fmla="*/ 1711153 h 2639400"/>
                    <a:gd name="connsiteX7" fmla="*/ 1410590 w 1445538"/>
                    <a:gd name="connsiteY7" fmla="*/ 2371286 h 2639400"/>
                    <a:gd name="connsiteX8" fmla="*/ 1058744 w 1445538"/>
                    <a:gd name="connsiteY8" fmla="*/ 1800763 h 2639400"/>
                    <a:gd name="connsiteX9" fmla="*/ 1273164 w 1445538"/>
                    <a:gd name="connsiteY9" fmla="*/ 2296434 h 2639400"/>
                    <a:gd name="connsiteX10" fmla="*/ 1315125 w 1445538"/>
                    <a:gd name="connsiteY10" fmla="*/ 2535073 h 2639400"/>
                    <a:gd name="connsiteX11" fmla="*/ 934208 w 1445538"/>
                    <a:gd name="connsiteY11" fmla="*/ 1947010 h 2639400"/>
                    <a:gd name="connsiteX12" fmla="*/ 1080932 w 1445538"/>
                    <a:gd name="connsiteY12" fmla="*/ 2639321 h 2639400"/>
                    <a:gd name="connsiteX13" fmla="*/ 718743 w 1445538"/>
                    <a:gd name="connsiteY13" fmla="*/ 1993505 h 2639400"/>
                    <a:gd name="connsiteX14" fmla="*/ 705102 w 1445538"/>
                    <a:gd name="connsiteY14" fmla="*/ 1976331 h 2639400"/>
                    <a:gd name="connsiteX15" fmla="*/ 624509 w 1445538"/>
                    <a:gd name="connsiteY15" fmla="*/ 1859919 h 2639400"/>
                    <a:gd name="connsiteX16" fmla="*/ 615669 w 1445538"/>
                    <a:gd name="connsiteY16" fmla="*/ 1845176 h 2639400"/>
                    <a:gd name="connsiteX17" fmla="*/ 611103 w 1445538"/>
                    <a:gd name="connsiteY17" fmla="*/ 1843626 h 2639400"/>
                    <a:gd name="connsiteX18" fmla="*/ 635258 w 1445538"/>
                    <a:gd name="connsiteY18" fmla="*/ 1982137 h 2639400"/>
                    <a:gd name="connsiteX19" fmla="*/ 615387 w 1445538"/>
                    <a:gd name="connsiteY19" fmla="*/ 2310757 h 2639400"/>
                    <a:gd name="connsiteX20" fmla="*/ 414006 w 1445538"/>
                    <a:gd name="connsiteY20" fmla="*/ 1822484 h 2639400"/>
                    <a:gd name="connsiteX21" fmla="*/ 337943 w 1445538"/>
                    <a:gd name="connsiteY21" fmla="*/ 1445868 h 2639400"/>
                    <a:gd name="connsiteX22" fmla="*/ 355076 w 1445538"/>
                    <a:gd name="connsiteY22" fmla="*/ 1321926 h 2639400"/>
                    <a:gd name="connsiteX23" fmla="*/ 361511 w 1445538"/>
                    <a:gd name="connsiteY23" fmla="*/ 1307287 h 2639400"/>
                    <a:gd name="connsiteX0" fmla="*/ 361511 w 1445538"/>
                    <a:gd name="connsiteY0" fmla="*/ 1307287 h 2640164"/>
                    <a:gd name="connsiteX1" fmla="*/ 35084 w 1445538"/>
                    <a:gd name="connsiteY1" fmla="*/ 268241 h 2640164"/>
                    <a:gd name="connsiteX2" fmla="*/ 519783 w 1445538"/>
                    <a:gd name="connsiteY2" fmla="*/ 89469 h 2640164"/>
                    <a:gd name="connsiteX3" fmla="*/ 791074 w 1445538"/>
                    <a:gd name="connsiteY3" fmla="*/ 793148 h 2640164"/>
                    <a:gd name="connsiteX4" fmla="*/ 1230169 w 1445538"/>
                    <a:gd name="connsiteY4" fmla="*/ 1541144 h 2640164"/>
                    <a:gd name="connsiteX5" fmla="*/ 1444959 w 1445538"/>
                    <a:gd name="connsiteY5" fmla="*/ 2121772 h 2640164"/>
                    <a:gd name="connsiteX6" fmla="*/ 1171468 w 1445538"/>
                    <a:gd name="connsiteY6" fmla="*/ 1711153 h 2640164"/>
                    <a:gd name="connsiteX7" fmla="*/ 1410590 w 1445538"/>
                    <a:gd name="connsiteY7" fmla="*/ 2371286 h 2640164"/>
                    <a:gd name="connsiteX8" fmla="*/ 1058744 w 1445538"/>
                    <a:gd name="connsiteY8" fmla="*/ 1800763 h 2640164"/>
                    <a:gd name="connsiteX9" fmla="*/ 1273164 w 1445538"/>
                    <a:gd name="connsiteY9" fmla="*/ 2296434 h 2640164"/>
                    <a:gd name="connsiteX10" fmla="*/ 1315125 w 1445538"/>
                    <a:gd name="connsiteY10" fmla="*/ 2535073 h 2640164"/>
                    <a:gd name="connsiteX11" fmla="*/ 934208 w 1445538"/>
                    <a:gd name="connsiteY11" fmla="*/ 1947010 h 2640164"/>
                    <a:gd name="connsiteX12" fmla="*/ 1080932 w 1445538"/>
                    <a:gd name="connsiteY12" fmla="*/ 2639321 h 2640164"/>
                    <a:gd name="connsiteX13" fmla="*/ 718743 w 1445538"/>
                    <a:gd name="connsiteY13" fmla="*/ 1993505 h 2640164"/>
                    <a:gd name="connsiteX14" fmla="*/ 705102 w 1445538"/>
                    <a:gd name="connsiteY14" fmla="*/ 1976331 h 2640164"/>
                    <a:gd name="connsiteX15" fmla="*/ 624509 w 1445538"/>
                    <a:gd name="connsiteY15" fmla="*/ 1859919 h 2640164"/>
                    <a:gd name="connsiteX16" fmla="*/ 615669 w 1445538"/>
                    <a:gd name="connsiteY16" fmla="*/ 1845176 h 2640164"/>
                    <a:gd name="connsiteX17" fmla="*/ 611103 w 1445538"/>
                    <a:gd name="connsiteY17" fmla="*/ 1843626 h 2640164"/>
                    <a:gd name="connsiteX18" fmla="*/ 635258 w 1445538"/>
                    <a:gd name="connsiteY18" fmla="*/ 1982137 h 2640164"/>
                    <a:gd name="connsiteX19" fmla="*/ 615387 w 1445538"/>
                    <a:gd name="connsiteY19" fmla="*/ 2310757 h 2640164"/>
                    <a:gd name="connsiteX20" fmla="*/ 414006 w 1445538"/>
                    <a:gd name="connsiteY20" fmla="*/ 1822484 h 2640164"/>
                    <a:gd name="connsiteX21" fmla="*/ 337943 w 1445538"/>
                    <a:gd name="connsiteY21" fmla="*/ 1445868 h 2640164"/>
                    <a:gd name="connsiteX22" fmla="*/ 355076 w 1445538"/>
                    <a:gd name="connsiteY22" fmla="*/ 1321926 h 2640164"/>
                    <a:gd name="connsiteX23" fmla="*/ 361511 w 1445538"/>
                    <a:gd name="connsiteY23" fmla="*/ 1307287 h 2640164"/>
                    <a:gd name="connsiteX0" fmla="*/ 361511 w 1445538"/>
                    <a:gd name="connsiteY0" fmla="*/ 1307287 h 2645099"/>
                    <a:gd name="connsiteX1" fmla="*/ 35084 w 1445538"/>
                    <a:gd name="connsiteY1" fmla="*/ 268241 h 2645099"/>
                    <a:gd name="connsiteX2" fmla="*/ 519783 w 1445538"/>
                    <a:gd name="connsiteY2" fmla="*/ 89469 h 2645099"/>
                    <a:gd name="connsiteX3" fmla="*/ 791074 w 1445538"/>
                    <a:gd name="connsiteY3" fmla="*/ 793148 h 2645099"/>
                    <a:gd name="connsiteX4" fmla="*/ 1230169 w 1445538"/>
                    <a:gd name="connsiteY4" fmla="*/ 1541144 h 2645099"/>
                    <a:gd name="connsiteX5" fmla="*/ 1444959 w 1445538"/>
                    <a:gd name="connsiteY5" fmla="*/ 2121772 h 2645099"/>
                    <a:gd name="connsiteX6" fmla="*/ 1171468 w 1445538"/>
                    <a:gd name="connsiteY6" fmla="*/ 1711153 h 2645099"/>
                    <a:gd name="connsiteX7" fmla="*/ 1410590 w 1445538"/>
                    <a:gd name="connsiteY7" fmla="*/ 2371286 h 2645099"/>
                    <a:gd name="connsiteX8" fmla="*/ 1058744 w 1445538"/>
                    <a:gd name="connsiteY8" fmla="*/ 1800763 h 2645099"/>
                    <a:gd name="connsiteX9" fmla="*/ 1273164 w 1445538"/>
                    <a:gd name="connsiteY9" fmla="*/ 2296434 h 2645099"/>
                    <a:gd name="connsiteX10" fmla="*/ 1315125 w 1445538"/>
                    <a:gd name="connsiteY10" fmla="*/ 2535073 h 2645099"/>
                    <a:gd name="connsiteX11" fmla="*/ 934208 w 1445538"/>
                    <a:gd name="connsiteY11" fmla="*/ 1947010 h 2645099"/>
                    <a:gd name="connsiteX12" fmla="*/ 1080932 w 1445538"/>
                    <a:gd name="connsiteY12" fmla="*/ 2639321 h 2645099"/>
                    <a:gd name="connsiteX13" fmla="*/ 718743 w 1445538"/>
                    <a:gd name="connsiteY13" fmla="*/ 1993505 h 2645099"/>
                    <a:gd name="connsiteX14" fmla="*/ 705102 w 1445538"/>
                    <a:gd name="connsiteY14" fmla="*/ 1976331 h 2645099"/>
                    <a:gd name="connsiteX15" fmla="*/ 624509 w 1445538"/>
                    <a:gd name="connsiteY15" fmla="*/ 1859919 h 2645099"/>
                    <a:gd name="connsiteX16" fmla="*/ 615669 w 1445538"/>
                    <a:gd name="connsiteY16" fmla="*/ 1845176 h 2645099"/>
                    <a:gd name="connsiteX17" fmla="*/ 611103 w 1445538"/>
                    <a:gd name="connsiteY17" fmla="*/ 1843626 h 2645099"/>
                    <a:gd name="connsiteX18" fmla="*/ 635258 w 1445538"/>
                    <a:gd name="connsiteY18" fmla="*/ 1982137 h 2645099"/>
                    <a:gd name="connsiteX19" fmla="*/ 615387 w 1445538"/>
                    <a:gd name="connsiteY19" fmla="*/ 2310757 h 2645099"/>
                    <a:gd name="connsiteX20" fmla="*/ 414006 w 1445538"/>
                    <a:gd name="connsiteY20" fmla="*/ 1822484 h 2645099"/>
                    <a:gd name="connsiteX21" fmla="*/ 337943 w 1445538"/>
                    <a:gd name="connsiteY21" fmla="*/ 1445868 h 2645099"/>
                    <a:gd name="connsiteX22" fmla="*/ 355076 w 1445538"/>
                    <a:gd name="connsiteY22" fmla="*/ 1321926 h 2645099"/>
                    <a:gd name="connsiteX23" fmla="*/ 361511 w 1445538"/>
                    <a:gd name="connsiteY23" fmla="*/ 1307287 h 2645099"/>
                    <a:gd name="connsiteX0" fmla="*/ 361511 w 1445538"/>
                    <a:gd name="connsiteY0" fmla="*/ 1307287 h 2645099"/>
                    <a:gd name="connsiteX1" fmla="*/ 35084 w 1445538"/>
                    <a:gd name="connsiteY1" fmla="*/ 268241 h 2645099"/>
                    <a:gd name="connsiteX2" fmla="*/ 519783 w 1445538"/>
                    <a:gd name="connsiteY2" fmla="*/ 89469 h 2645099"/>
                    <a:gd name="connsiteX3" fmla="*/ 791074 w 1445538"/>
                    <a:gd name="connsiteY3" fmla="*/ 793148 h 2645099"/>
                    <a:gd name="connsiteX4" fmla="*/ 1230169 w 1445538"/>
                    <a:gd name="connsiteY4" fmla="*/ 1541144 h 2645099"/>
                    <a:gd name="connsiteX5" fmla="*/ 1444959 w 1445538"/>
                    <a:gd name="connsiteY5" fmla="*/ 2121772 h 2645099"/>
                    <a:gd name="connsiteX6" fmla="*/ 1171468 w 1445538"/>
                    <a:gd name="connsiteY6" fmla="*/ 1711153 h 2645099"/>
                    <a:gd name="connsiteX7" fmla="*/ 1410590 w 1445538"/>
                    <a:gd name="connsiteY7" fmla="*/ 2371286 h 2645099"/>
                    <a:gd name="connsiteX8" fmla="*/ 1058744 w 1445538"/>
                    <a:gd name="connsiteY8" fmla="*/ 1800763 h 2645099"/>
                    <a:gd name="connsiteX9" fmla="*/ 1273164 w 1445538"/>
                    <a:gd name="connsiteY9" fmla="*/ 2296434 h 2645099"/>
                    <a:gd name="connsiteX10" fmla="*/ 1291821 w 1445538"/>
                    <a:gd name="connsiteY10" fmla="*/ 2543944 h 2645099"/>
                    <a:gd name="connsiteX11" fmla="*/ 934208 w 1445538"/>
                    <a:gd name="connsiteY11" fmla="*/ 1947010 h 2645099"/>
                    <a:gd name="connsiteX12" fmla="*/ 1080932 w 1445538"/>
                    <a:gd name="connsiteY12" fmla="*/ 2639321 h 2645099"/>
                    <a:gd name="connsiteX13" fmla="*/ 718743 w 1445538"/>
                    <a:gd name="connsiteY13" fmla="*/ 1993505 h 2645099"/>
                    <a:gd name="connsiteX14" fmla="*/ 705102 w 1445538"/>
                    <a:gd name="connsiteY14" fmla="*/ 1976331 h 2645099"/>
                    <a:gd name="connsiteX15" fmla="*/ 624509 w 1445538"/>
                    <a:gd name="connsiteY15" fmla="*/ 1859919 h 2645099"/>
                    <a:gd name="connsiteX16" fmla="*/ 615669 w 1445538"/>
                    <a:gd name="connsiteY16" fmla="*/ 1845176 h 2645099"/>
                    <a:gd name="connsiteX17" fmla="*/ 611103 w 1445538"/>
                    <a:gd name="connsiteY17" fmla="*/ 1843626 h 2645099"/>
                    <a:gd name="connsiteX18" fmla="*/ 635258 w 1445538"/>
                    <a:gd name="connsiteY18" fmla="*/ 1982137 h 2645099"/>
                    <a:gd name="connsiteX19" fmla="*/ 615387 w 1445538"/>
                    <a:gd name="connsiteY19" fmla="*/ 2310757 h 2645099"/>
                    <a:gd name="connsiteX20" fmla="*/ 414006 w 1445538"/>
                    <a:gd name="connsiteY20" fmla="*/ 1822484 h 2645099"/>
                    <a:gd name="connsiteX21" fmla="*/ 337943 w 1445538"/>
                    <a:gd name="connsiteY21" fmla="*/ 1445868 h 2645099"/>
                    <a:gd name="connsiteX22" fmla="*/ 355076 w 1445538"/>
                    <a:gd name="connsiteY22" fmla="*/ 1321926 h 2645099"/>
                    <a:gd name="connsiteX23" fmla="*/ 361511 w 1445538"/>
                    <a:gd name="connsiteY23" fmla="*/ 1307287 h 2645099"/>
                    <a:gd name="connsiteX0" fmla="*/ 361511 w 1445538"/>
                    <a:gd name="connsiteY0" fmla="*/ 1307287 h 2645099"/>
                    <a:gd name="connsiteX1" fmla="*/ 35084 w 1445538"/>
                    <a:gd name="connsiteY1" fmla="*/ 268241 h 2645099"/>
                    <a:gd name="connsiteX2" fmla="*/ 519783 w 1445538"/>
                    <a:gd name="connsiteY2" fmla="*/ 89469 h 2645099"/>
                    <a:gd name="connsiteX3" fmla="*/ 791074 w 1445538"/>
                    <a:gd name="connsiteY3" fmla="*/ 793148 h 2645099"/>
                    <a:gd name="connsiteX4" fmla="*/ 1230169 w 1445538"/>
                    <a:gd name="connsiteY4" fmla="*/ 1541144 h 2645099"/>
                    <a:gd name="connsiteX5" fmla="*/ 1444959 w 1445538"/>
                    <a:gd name="connsiteY5" fmla="*/ 2121772 h 2645099"/>
                    <a:gd name="connsiteX6" fmla="*/ 1171468 w 1445538"/>
                    <a:gd name="connsiteY6" fmla="*/ 1711153 h 2645099"/>
                    <a:gd name="connsiteX7" fmla="*/ 1410590 w 1445538"/>
                    <a:gd name="connsiteY7" fmla="*/ 2371286 h 2645099"/>
                    <a:gd name="connsiteX8" fmla="*/ 1058744 w 1445538"/>
                    <a:gd name="connsiteY8" fmla="*/ 1800763 h 2645099"/>
                    <a:gd name="connsiteX9" fmla="*/ 1273164 w 1445538"/>
                    <a:gd name="connsiteY9" fmla="*/ 2296434 h 2645099"/>
                    <a:gd name="connsiteX10" fmla="*/ 1291821 w 1445538"/>
                    <a:gd name="connsiteY10" fmla="*/ 2543944 h 2645099"/>
                    <a:gd name="connsiteX11" fmla="*/ 934208 w 1445538"/>
                    <a:gd name="connsiteY11" fmla="*/ 1947010 h 2645099"/>
                    <a:gd name="connsiteX12" fmla="*/ 1080932 w 1445538"/>
                    <a:gd name="connsiteY12" fmla="*/ 2639321 h 2645099"/>
                    <a:gd name="connsiteX13" fmla="*/ 718743 w 1445538"/>
                    <a:gd name="connsiteY13" fmla="*/ 1993505 h 2645099"/>
                    <a:gd name="connsiteX14" fmla="*/ 705102 w 1445538"/>
                    <a:gd name="connsiteY14" fmla="*/ 1976331 h 2645099"/>
                    <a:gd name="connsiteX15" fmla="*/ 624509 w 1445538"/>
                    <a:gd name="connsiteY15" fmla="*/ 1859919 h 2645099"/>
                    <a:gd name="connsiteX16" fmla="*/ 615669 w 1445538"/>
                    <a:gd name="connsiteY16" fmla="*/ 1845176 h 2645099"/>
                    <a:gd name="connsiteX17" fmla="*/ 611103 w 1445538"/>
                    <a:gd name="connsiteY17" fmla="*/ 1843626 h 2645099"/>
                    <a:gd name="connsiteX18" fmla="*/ 615387 w 1445538"/>
                    <a:gd name="connsiteY18" fmla="*/ 2310757 h 2645099"/>
                    <a:gd name="connsiteX19" fmla="*/ 414006 w 1445538"/>
                    <a:gd name="connsiteY19" fmla="*/ 1822484 h 2645099"/>
                    <a:gd name="connsiteX20" fmla="*/ 337943 w 1445538"/>
                    <a:gd name="connsiteY20" fmla="*/ 1445868 h 2645099"/>
                    <a:gd name="connsiteX21" fmla="*/ 355076 w 1445538"/>
                    <a:gd name="connsiteY21" fmla="*/ 1321926 h 2645099"/>
                    <a:gd name="connsiteX22" fmla="*/ 361511 w 1445538"/>
                    <a:gd name="connsiteY22" fmla="*/ 1307287 h 2645099"/>
                    <a:gd name="connsiteX0" fmla="*/ 361511 w 1445538"/>
                    <a:gd name="connsiteY0" fmla="*/ 1307287 h 2645099"/>
                    <a:gd name="connsiteX1" fmla="*/ 35084 w 1445538"/>
                    <a:gd name="connsiteY1" fmla="*/ 268241 h 2645099"/>
                    <a:gd name="connsiteX2" fmla="*/ 519783 w 1445538"/>
                    <a:gd name="connsiteY2" fmla="*/ 89469 h 2645099"/>
                    <a:gd name="connsiteX3" fmla="*/ 791074 w 1445538"/>
                    <a:gd name="connsiteY3" fmla="*/ 793148 h 2645099"/>
                    <a:gd name="connsiteX4" fmla="*/ 1230169 w 1445538"/>
                    <a:gd name="connsiteY4" fmla="*/ 1541144 h 2645099"/>
                    <a:gd name="connsiteX5" fmla="*/ 1444959 w 1445538"/>
                    <a:gd name="connsiteY5" fmla="*/ 2121772 h 2645099"/>
                    <a:gd name="connsiteX6" fmla="*/ 1171468 w 1445538"/>
                    <a:gd name="connsiteY6" fmla="*/ 1711153 h 2645099"/>
                    <a:gd name="connsiteX7" fmla="*/ 1410590 w 1445538"/>
                    <a:gd name="connsiteY7" fmla="*/ 2371286 h 2645099"/>
                    <a:gd name="connsiteX8" fmla="*/ 1058744 w 1445538"/>
                    <a:gd name="connsiteY8" fmla="*/ 1800763 h 2645099"/>
                    <a:gd name="connsiteX9" fmla="*/ 1273164 w 1445538"/>
                    <a:gd name="connsiteY9" fmla="*/ 2296434 h 2645099"/>
                    <a:gd name="connsiteX10" fmla="*/ 1291821 w 1445538"/>
                    <a:gd name="connsiteY10" fmla="*/ 2543944 h 2645099"/>
                    <a:gd name="connsiteX11" fmla="*/ 934208 w 1445538"/>
                    <a:gd name="connsiteY11" fmla="*/ 1947010 h 2645099"/>
                    <a:gd name="connsiteX12" fmla="*/ 1080932 w 1445538"/>
                    <a:gd name="connsiteY12" fmla="*/ 2639321 h 2645099"/>
                    <a:gd name="connsiteX13" fmla="*/ 718743 w 1445538"/>
                    <a:gd name="connsiteY13" fmla="*/ 1993505 h 2645099"/>
                    <a:gd name="connsiteX14" fmla="*/ 705102 w 1445538"/>
                    <a:gd name="connsiteY14" fmla="*/ 1976331 h 2645099"/>
                    <a:gd name="connsiteX15" fmla="*/ 624509 w 1445538"/>
                    <a:gd name="connsiteY15" fmla="*/ 1859919 h 2645099"/>
                    <a:gd name="connsiteX16" fmla="*/ 615669 w 1445538"/>
                    <a:gd name="connsiteY16" fmla="*/ 1845176 h 2645099"/>
                    <a:gd name="connsiteX17" fmla="*/ 611103 w 1445538"/>
                    <a:gd name="connsiteY17" fmla="*/ 1843626 h 2645099"/>
                    <a:gd name="connsiteX18" fmla="*/ 615387 w 1445538"/>
                    <a:gd name="connsiteY18" fmla="*/ 2310757 h 2645099"/>
                    <a:gd name="connsiteX19" fmla="*/ 414006 w 1445538"/>
                    <a:gd name="connsiteY19" fmla="*/ 1822484 h 2645099"/>
                    <a:gd name="connsiteX20" fmla="*/ 337943 w 1445538"/>
                    <a:gd name="connsiteY20" fmla="*/ 1445868 h 2645099"/>
                    <a:gd name="connsiteX21" fmla="*/ 355076 w 1445538"/>
                    <a:gd name="connsiteY21" fmla="*/ 1321926 h 2645099"/>
                    <a:gd name="connsiteX22" fmla="*/ 361511 w 1445538"/>
                    <a:gd name="connsiteY22" fmla="*/ 1307287 h 2645099"/>
                    <a:gd name="connsiteX0" fmla="*/ 361511 w 1445538"/>
                    <a:gd name="connsiteY0" fmla="*/ 1307287 h 2645099"/>
                    <a:gd name="connsiteX1" fmla="*/ 35084 w 1445538"/>
                    <a:gd name="connsiteY1" fmla="*/ 268241 h 2645099"/>
                    <a:gd name="connsiteX2" fmla="*/ 519783 w 1445538"/>
                    <a:gd name="connsiteY2" fmla="*/ 89469 h 2645099"/>
                    <a:gd name="connsiteX3" fmla="*/ 791074 w 1445538"/>
                    <a:gd name="connsiteY3" fmla="*/ 793148 h 2645099"/>
                    <a:gd name="connsiteX4" fmla="*/ 1230169 w 1445538"/>
                    <a:gd name="connsiteY4" fmla="*/ 1541144 h 2645099"/>
                    <a:gd name="connsiteX5" fmla="*/ 1444959 w 1445538"/>
                    <a:gd name="connsiteY5" fmla="*/ 2121772 h 2645099"/>
                    <a:gd name="connsiteX6" fmla="*/ 1171468 w 1445538"/>
                    <a:gd name="connsiteY6" fmla="*/ 1711153 h 2645099"/>
                    <a:gd name="connsiteX7" fmla="*/ 1410590 w 1445538"/>
                    <a:gd name="connsiteY7" fmla="*/ 2371286 h 2645099"/>
                    <a:gd name="connsiteX8" fmla="*/ 1058744 w 1445538"/>
                    <a:gd name="connsiteY8" fmla="*/ 1800763 h 2645099"/>
                    <a:gd name="connsiteX9" fmla="*/ 1273164 w 1445538"/>
                    <a:gd name="connsiteY9" fmla="*/ 2296434 h 2645099"/>
                    <a:gd name="connsiteX10" fmla="*/ 1291821 w 1445538"/>
                    <a:gd name="connsiteY10" fmla="*/ 2543944 h 2645099"/>
                    <a:gd name="connsiteX11" fmla="*/ 934208 w 1445538"/>
                    <a:gd name="connsiteY11" fmla="*/ 1947010 h 2645099"/>
                    <a:gd name="connsiteX12" fmla="*/ 1080932 w 1445538"/>
                    <a:gd name="connsiteY12" fmla="*/ 2639321 h 2645099"/>
                    <a:gd name="connsiteX13" fmla="*/ 718743 w 1445538"/>
                    <a:gd name="connsiteY13" fmla="*/ 1993505 h 2645099"/>
                    <a:gd name="connsiteX14" fmla="*/ 776577 w 1445538"/>
                    <a:gd name="connsiteY14" fmla="*/ 1916218 h 2645099"/>
                    <a:gd name="connsiteX15" fmla="*/ 624509 w 1445538"/>
                    <a:gd name="connsiteY15" fmla="*/ 1859919 h 2645099"/>
                    <a:gd name="connsiteX16" fmla="*/ 615669 w 1445538"/>
                    <a:gd name="connsiteY16" fmla="*/ 1845176 h 2645099"/>
                    <a:gd name="connsiteX17" fmla="*/ 611103 w 1445538"/>
                    <a:gd name="connsiteY17" fmla="*/ 1843626 h 2645099"/>
                    <a:gd name="connsiteX18" fmla="*/ 615387 w 1445538"/>
                    <a:gd name="connsiteY18" fmla="*/ 2310757 h 2645099"/>
                    <a:gd name="connsiteX19" fmla="*/ 414006 w 1445538"/>
                    <a:gd name="connsiteY19" fmla="*/ 1822484 h 2645099"/>
                    <a:gd name="connsiteX20" fmla="*/ 337943 w 1445538"/>
                    <a:gd name="connsiteY20" fmla="*/ 1445868 h 2645099"/>
                    <a:gd name="connsiteX21" fmla="*/ 355076 w 1445538"/>
                    <a:gd name="connsiteY21" fmla="*/ 1321926 h 2645099"/>
                    <a:gd name="connsiteX22" fmla="*/ 361511 w 1445538"/>
                    <a:gd name="connsiteY22" fmla="*/ 1307287 h 2645099"/>
                    <a:gd name="connsiteX0" fmla="*/ 361511 w 1445538"/>
                    <a:gd name="connsiteY0" fmla="*/ 1307287 h 2639349"/>
                    <a:gd name="connsiteX1" fmla="*/ 35084 w 1445538"/>
                    <a:gd name="connsiteY1" fmla="*/ 268241 h 2639349"/>
                    <a:gd name="connsiteX2" fmla="*/ 519783 w 1445538"/>
                    <a:gd name="connsiteY2" fmla="*/ 89469 h 2639349"/>
                    <a:gd name="connsiteX3" fmla="*/ 791074 w 1445538"/>
                    <a:gd name="connsiteY3" fmla="*/ 793148 h 2639349"/>
                    <a:gd name="connsiteX4" fmla="*/ 1230169 w 1445538"/>
                    <a:gd name="connsiteY4" fmla="*/ 1541144 h 2639349"/>
                    <a:gd name="connsiteX5" fmla="*/ 1444959 w 1445538"/>
                    <a:gd name="connsiteY5" fmla="*/ 2121772 h 2639349"/>
                    <a:gd name="connsiteX6" fmla="*/ 1171468 w 1445538"/>
                    <a:gd name="connsiteY6" fmla="*/ 1711153 h 2639349"/>
                    <a:gd name="connsiteX7" fmla="*/ 1410590 w 1445538"/>
                    <a:gd name="connsiteY7" fmla="*/ 2371286 h 2639349"/>
                    <a:gd name="connsiteX8" fmla="*/ 1058744 w 1445538"/>
                    <a:gd name="connsiteY8" fmla="*/ 1800763 h 2639349"/>
                    <a:gd name="connsiteX9" fmla="*/ 1273164 w 1445538"/>
                    <a:gd name="connsiteY9" fmla="*/ 2296434 h 2639349"/>
                    <a:gd name="connsiteX10" fmla="*/ 1291821 w 1445538"/>
                    <a:gd name="connsiteY10" fmla="*/ 2543944 h 2639349"/>
                    <a:gd name="connsiteX11" fmla="*/ 934208 w 1445538"/>
                    <a:gd name="connsiteY11" fmla="*/ 1947010 h 2639349"/>
                    <a:gd name="connsiteX12" fmla="*/ 1080932 w 1445538"/>
                    <a:gd name="connsiteY12" fmla="*/ 2639321 h 2639349"/>
                    <a:gd name="connsiteX13" fmla="*/ 776577 w 1445538"/>
                    <a:gd name="connsiteY13" fmla="*/ 1916218 h 2639349"/>
                    <a:gd name="connsiteX14" fmla="*/ 624509 w 1445538"/>
                    <a:gd name="connsiteY14" fmla="*/ 1859919 h 2639349"/>
                    <a:gd name="connsiteX15" fmla="*/ 615669 w 1445538"/>
                    <a:gd name="connsiteY15" fmla="*/ 1845176 h 2639349"/>
                    <a:gd name="connsiteX16" fmla="*/ 611103 w 1445538"/>
                    <a:gd name="connsiteY16" fmla="*/ 1843626 h 2639349"/>
                    <a:gd name="connsiteX17" fmla="*/ 615387 w 1445538"/>
                    <a:gd name="connsiteY17" fmla="*/ 2310757 h 2639349"/>
                    <a:gd name="connsiteX18" fmla="*/ 414006 w 1445538"/>
                    <a:gd name="connsiteY18" fmla="*/ 1822484 h 2639349"/>
                    <a:gd name="connsiteX19" fmla="*/ 337943 w 1445538"/>
                    <a:gd name="connsiteY19" fmla="*/ 1445868 h 2639349"/>
                    <a:gd name="connsiteX20" fmla="*/ 355076 w 1445538"/>
                    <a:gd name="connsiteY20" fmla="*/ 1321926 h 2639349"/>
                    <a:gd name="connsiteX21" fmla="*/ 361511 w 1445538"/>
                    <a:gd name="connsiteY21" fmla="*/ 1307287 h 2639349"/>
                    <a:gd name="connsiteX0" fmla="*/ 361511 w 1445538"/>
                    <a:gd name="connsiteY0" fmla="*/ 1307287 h 2711543"/>
                    <a:gd name="connsiteX1" fmla="*/ 35084 w 1445538"/>
                    <a:gd name="connsiteY1" fmla="*/ 268241 h 2711543"/>
                    <a:gd name="connsiteX2" fmla="*/ 519783 w 1445538"/>
                    <a:gd name="connsiteY2" fmla="*/ 89469 h 2711543"/>
                    <a:gd name="connsiteX3" fmla="*/ 791074 w 1445538"/>
                    <a:gd name="connsiteY3" fmla="*/ 793148 h 2711543"/>
                    <a:gd name="connsiteX4" fmla="*/ 1230169 w 1445538"/>
                    <a:gd name="connsiteY4" fmla="*/ 1541144 h 2711543"/>
                    <a:gd name="connsiteX5" fmla="*/ 1444959 w 1445538"/>
                    <a:gd name="connsiteY5" fmla="*/ 2121772 h 2711543"/>
                    <a:gd name="connsiteX6" fmla="*/ 1171468 w 1445538"/>
                    <a:gd name="connsiteY6" fmla="*/ 1711153 h 2711543"/>
                    <a:gd name="connsiteX7" fmla="*/ 1410590 w 1445538"/>
                    <a:gd name="connsiteY7" fmla="*/ 2371286 h 2711543"/>
                    <a:gd name="connsiteX8" fmla="*/ 1058744 w 1445538"/>
                    <a:gd name="connsiteY8" fmla="*/ 1800763 h 2711543"/>
                    <a:gd name="connsiteX9" fmla="*/ 1273164 w 1445538"/>
                    <a:gd name="connsiteY9" fmla="*/ 2296434 h 2711543"/>
                    <a:gd name="connsiteX10" fmla="*/ 1291821 w 1445538"/>
                    <a:gd name="connsiteY10" fmla="*/ 2543944 h 2711543"/>
                    <a:gd name="connsiteX11" fmla="*/ 934208 w 1445538"/>
                    <a:gd name="connsiteY11" fmla="*/ 1947010 h 2711543"/>
                    <a:gd name="connsiteX12" fmla="*/ 1073753 w 1445538"/>
                    <a:gd name="connsiteY12" fmla="*/ 2711518 h 2711543"/>
                    <a:gd name="connsiteX13" fmla="*/ 776577 w 1445538"/>
                    <a:gd name="connsiteY13" fmla="*/ 1916218 h 2711543"/>
                    <a:gd name="connsiteX14" fmla="*/ 624509 w 1445538"/>
                    <a:gd name="connsiteY14" fmla="*/ 1859919 h 2711543"/>
                    <a:gd name="connsiteX15" fmla="*/ 615669 w 1445538"/>
                    <a:gd name="connsiteY15" fmla="*/ 1845176 h 2711543"/>
                    <a:gd name="connsiteX16" fmla="*/ 611103 w 1445538"/>
                    <a:gd name="connsiteY16" fmla="*/ 1843626 h 2711543"/>
                    <a:gd name="connsiteX17" fmla="*/ 615387 w 1445538"/>
                    <a:gd name="connsiteY17" fmla="*/ 2310757 h 2711543"/>
                    <a:gd name="connsiteX18" fmla="*/ 414006 w 1445538"/>
                    <a:gd name="connsiteY18" fmla="*/ 1822484 h 2711543"/>
                    <a:gd name="connsiteX19" fmla="*/ 337943 w 1445538"/>
                    <a:gd name="connsiteY19" fmla="*/ 1445868 h 2711543"/>
                    <a:gd name="connsiteX20" fmla="*/ 355076 w 1445538"/>
                    <a:gd name="connsiteY20" fmla="*/ 1321926 h 2711543"/>
                    <a:gd name="connsiteX21" fmla="*/ 361511 w 1445538"/>
                    <a:gd name="connsiteY21" fmla="*/ 1307287 h 2711543"/>
                    <a:gd name="connsiteX0" fmla="*/ 361511 w 1445538"/>
                    <a:gd name="connsiteY0" fmla="*/ 1307287 h 2711792"/>
                    <a:gd name="connsiteX1" fmla="*/ 35084 w 1445538"/>
                    <a:gd name="connsiteY1" fmla="*/ 268241 h 2711792"/>
                    <a:gd name="connsiteX2" fmla="*/ 519783 w 1445538"/>
                    <a:gd name="connsiteY2" fmla="*/ 89469 h 2711792"/>
                    <a:gd name="connsiteX3" fmla="*/ 791074 w 1445538"/>
                    <a:gd name="connsiteY3" fmla="*/ 793148 h 2711792"/>
                    <a:gd name="connsiteX4" fmla="*/ 1230169 w 1445538"/>
                    <a:gd name="connsiteY4" fmla="*/ 1541144 h 2711792"/>
                    <a:gd name="connsiteX5" fmla="*/ 1444959 w 1445538"/>
                    <a:gd name="connsiteY5" fmla="*/ 2121772 h 2711792"/>
                    <a:gd name="connsiteX6" fmla="*/ 1171468 w 1445538"/>
                    <a:gd name="connsiteY6" fmla="*/ 1711153 h 2711792"/>
                    <a:gd name="connsiteX7" fmla="*/ 1410590 w 1445538"/>
                    <a:gd name="connsiteY7" fmla="*/ 2371286 h 2711792"/>
                    <a:gd name="connsiteX8" fmla="*/ 1058744 w 1445538"/>
                    <a:gd name="connsiteY8" fmla="*/ 1800763 h 2711792"/>
                    <a:gd name="connsiteX9" fmla="*/ 1273164 w 1445538"/>
                    <a:gd name="connsiteY9" fmla="*/ 2296434 h 2711792"/>
                    <a:gd name="connsiteX10" fmla="*/ 1291821 w 1445538"/>
                    <a:gd name="connsiteY10" fmla="*/ 2543944 h 2711792"/>
                    <a:gd name="connsiteX11" fmla="*/ 934208 w 1445538"/>
                    <a:gd name="connsiteY11" fmla="*/ 1947010 h 2711792"/>
                    <a:gd name="connsiteX12" fmla="*/ 1073753 w 1445538"/>
                    <a:gd name="connsiteY12" fmla="*/ 2711518 h 2711792"/>
                    <a:gd name="connsiteX13" fmla="*/ 776577 w 1445538"/>
                    <a:gd name="connsiteY13" fmla="*/ 1916218 h 2711792"/>
                    <a:gd name="connsiteX14" fmla="*/ 624509 w 1445538"/>
                    <a:gd name="connsiteY14" fmla="*/ 1859919 h 2711792"/>
                    <a:gd name="connsiteX15" fmla="*/ 615669 w 1445538"/>
                    <a:gd name="connsiteY15" fmla="*/ 1845176 h 2711792"/>
                    <a:gd name="connsiteX16" fmla="*/ 611103 w 1445538"/>
                    <a:gd name="connsiteY16" fmla="*/ 1843626 h 2711792"/>
                    <a:gd name="connsiteX17" fmla="*/ 615387 w 1445538"/>
                    <a:gd name="connsiteY17" fmla="*/ 2310757 h 2711792"/>
                    <a:gd name="connsiteX18" fmla="*/ 414006 w 1445538"/>
                    <a:gd name="connsiteY18" fmla="*/ 1822484 h 2711792"/>
                    <a:gd name="connsiteX19" fmla="*/ 337943 w 1445538"/>
                    <a:gd name="connsiteY19" fmla="*/ 1445868 h 2711792"/>
                    <a:gd name="connsiteX20" fmla="*/ 355076 w 1445538"/>
                    <a:gd name="connsiteY20" fmla="*/ 1321926 h 2711792"/>
                    <a:gd name="connsiteX21" fmla="*/ 361511 w 1445538"/>
                    <a:gd name="connsiteY21" fmla="*/ 1307287 h 2711792"/>
                    <a:gd name="connsiteX0" fmla="*/ 361511 w 1445538"/>
                    <a:gd name="connsiteY0" fmla="*/ 1307287 h 2682741"/>
                    <a:gd name="connsiteX1" fmla="*/ 35084 w 1445538"/>
                    <a:gd name="connsiteY1" fmla="*/ 268241 h 2682741"/>
                    <a:gd name="connsiteX2" fmla="*/ 519783 w 1445538"/>
                    <a:gd name="connsiteY2" fmla="*/ 89469 h 2682741"/>
                    <a:gd name="connsiteX3" fmla="*/ 791074 w 1445538"/>
                    <a:gd name="connsiteY3" fmla="*/ 793148 h 2682741"/>
                    <a:gd name="connsiteX4" fmla="*/ 1230169 w 1445538"/>
                    <a:gd name="connsiteY4" fmla="*/ 1541144 h 2682741"/>
                    <a:gd name="connsiteX5" fmla="*/ 1444959 w 1445538"/>
                    <a:gd name="connsiteY5" fmla="*/ 2121772 h 2682741"/>
                    <a:gd name="connsiteX6" fmla="*/ 1171468 w 1445538"/>
                    <a:gd name="connsiteY6" fmla="*/ 1711153 h 2682741"/>
                    <a:gd name="connsiteX7" fmla="*/ 1410590 w 1445538"/>
                    <a:gd name="connsiteY7" fmla="*/ 2371286 h 2682741"/>
                    <a:gd name="connsiteX8" fmla="*/ 1058744 w 1445538"/>
                    <a:gd name="connsiteY8" fmla="*/ 1800763 h 2682741"/>
                    <a:gd name="connsiteX9" fmla="*/ 1273164 w 1445538"/>
                    <a:gd name="connsiteY9" fmla="*/ 2296434 h 2682741"/>
                    <a:gd name="connsiteX10" fmla="*/ 1291821 w 1445538"/>
                    <a:gd name="connsiteY10" fmla="*/ 2543944 h 2682741"/>
                    <a:gd name="connsiteX11" fmla="*/ 934208 w 1445538"/>
                    <a:gd name="connsiteY11" fmla="*/ 1947010 h 2682741"/>
                    <a:gd name="connsiteX12" fmla="*/ 1063663 w 1445538"/>
                    <a:gd name="connsiteY12" fmla="*/ 2682455 h 2682741"/>
                    <a:gd name="connsiteX13" fmla="*/ 776577 w 1445538"/>
                    <a:gd name="connsiteY13" fmla="*/ 1916218 h 2682741"/>
                    <a:gd name="connsiteX14" fmla="*/ 624509 w 1445538"/>
                    <a:gd name="connsiteY14" fmla="*/ 1859919 h 2682741"/>
                    <a:gd name="connsiteX15" fmla="*/ 615669 w 1445538"/>
                    <a:gd name="connsiteY15" fmla="*/ 1845176 h 2682741"/>
                    <a:gd name="connsiteX16" fmla="*/ 611103 w 1445538"/>
                    <a:gd name="connsiteY16" fmla="*/ 1843626 h 2682741"/>
                    <a:gd name="connsiteX17" fmla="*/ 615387 w 1445538"/>
                    <a:gd name="connsiteY17" fmla="*/ 2310757 h 2682741"/>
                    <a:gd name="connsiteX18" fmla="*/ 414006 w 1445538"/>
                    <a:gd name="connsiteY18" fmla="*/ 1822484 h 2682741"/>
                    <a:gd name="connsiteX19" fmla="*/ 337943 w 1445538"/>
                    <a:gd name="connsiteY19" fmla="*/ 1445868 h 2682741"/>
                    <a:gd name="connsiteX20" fmla="*/ 355076 w 1445538"/>
                    <a:gd name="connsiteY20" fmla="*/ 1321926 h 2682741"/>
                    <a:gd name="connsiteX21" fmla="*/ 361511 w 1445538"/>
                    <a:gd name="connsiteY21" fmla="*/ 1307287 h 2682741"/>
                    <a:gd name="connsiteX0" fmla="*/ 361511 w 1445538"/>
                    <a:gd name="connsiteY0" fmla="*/ 1307287 h 2682662"/>
                    <a:gd name="connsiteX1" fmla="*/ 35084 w 1445538"/>
                    <a:gd name="connsiteY1" fmla="*/ 268241 h 2682662"/>
                    <a:gd name="connsiteX2" fmla="*/ 519783 w 1445538"/>
                    <a:gd name="connsiteY2" fmla="*/ 89469 h 2682662"/>
                    <a:gd name="connsiteX3" fmla="*/ 791074 w 1445538"/>
                    <a:gd name="connsiteY3" fmla="*/ 793148 h 2682662"/>
                    <a:gd name="connsiteX4" fmla="*/ 1230169 w 1445538"/>
                    <a:gd name="connsiteY4" fmla="*/ 1541144 h 2682662"/>
                    <a:gd name="connsiteX5" fmla="*/ 1444959 w 1445538"/>
                    <a:gd name="connsiteY5" fmla="*/ 2121772 h 2682662"/>
                    <a:gd name="connsiteX6" fmla="*/ 1171468 w 1445538"/>
                    <a:gd name="connsiteY6" fmla="*/ 1711153 h 2682662"/>
                    <a:gd name="connsiteX7" fmla="*/ 1410590 w 1445538"/>
                    <a:gd name="connsiteY7" fmla="*/ 2371286 h 2682662"/>
                    <a:gd name="connsiteX8" fmla="*/ 1058744 w 1445538"/>
                    <a:gd name="connsiteY8" fmla="*/ 1800763 h 2682662"/>
                    <a:gd name="connsiteX9" fmla="*/ 1273164 w 1445538"/>
                    <a:gd name="connsiteY9" fmla="*/ 2296434 h 2682662"/>
                    <a:gd name="connsiteX10" fmla="*/ 1291821 w 1445538"/>
                    <a:gd name="connsiteY10" fmla="*/ 2543944 h 2682662"/>
                    <a:gd name="connsiteX11" fmla="*/ 934208 w 1445538"/>
                    <a:gd name="connsiteY11" fmla="*/ 1947010 h 2682662"/>
                    <a:gd name="connsiteX12" fmla="*/ 1063663 w 1445538"/>
                    <a:gd name="connsiteY12" fmla="*/ 2682455 h 2682662"/>
                    <a:gd name="connsiteX13" fmla="*/ 624509 w 1445538"/>
                    <a:gd name="connsiteY13" fmla="*/ 1859919 h 2682662"/>
                    <a:gd name="connsiteX14" fmla="*/ 615669 w 1445538"/>
                    <a:gd name="connsiteY14" fmla="*/ 1845176 h 2682662"/>
                    <a:gd name="connsiteX15" fmla="*/ 611103 w 1445538"/>
                    <a:gd name="connsiteY15" fmla="*/ 1843626 h 2682662"/>
                    <a:gd name="connsiteX16" fmla="*/ 615387 w 1445538"/>
                    <a:gd name="connsiteY16" fmla="*/ 2310757 h 2682662"/>
                    <a:gd name="connsiteX17" fmla="*/ 414006 w 1445538"/>
                    <a:gd name="connsiteY17" fmla="*/ 1822484 h 2682662"/>
                    <a:gd name="connsiteX18" fmla="*/ 337943 w 1445538"/>
                    <a:gd name="connsiteY18" fmla="*/ 1445868 h 2682662"/>
                    <a:gd name="connsiteX19" fmla="*/ 355076 w 1445538"/>
                    <a:gd name="connsiteY19" fmla="*/ 1321926 h 2682662"/>
                    <a:gd name="connsiteX20" fmla="*/ 361511 w 1445538"/>
                    <a:gd name="connsiteY20" fmla="*/ 1307287 h 2682662"/>
                    <a:gd name="connsiteX0" fmla="*/ 361511 w 1445538"/>
                    <a:gd name="connsiteY0" fmla="*/ 1307287 h 2682662"/>
                    <a:gd name="connsiteX1" fmla="*/ 35084 w 1445538"/>
                    <a:gd name="connsiteY1" fmla="*/ 268241 h 2682662"/>
                    <a:gd name="connsiteX2" fmla="*/ 519783 w 1445538"/>
                    <a:gd name="connsiteY2" fmla="*/ 89469 h 2682662"/>
                    <a:gd name="connsiteX3" fmla="*/ 791074 w 1445538"/>
                    <a:gd name="connsiteY3" fmla="*/ 793148 h 2682662"/>
                    <a:gd name="connsiteX4" fmla="*/ 1230169 w 1445538"/>
                    <a:gd name="connsiteY4" fmla="*/ 1541144 h 2682662"/>
                    <a:gd name="connsiteX5" fmla="*/ 1444959 w 1445538"/>
                    <a:gd name="connsiteY5" fmla="*/ 2121772 h 2682662"/>
                    <a:gd name="connsiteX6" fmla="*/ 1171468 w 1445538"/>
                    <a:gd name="connsiteY6" fmla="*/ 1711153 h 2682662"/>
                    <a:gd name="connsiteX7" fmla="*/ 1410590 w 1445538"/>
                    <a:gd name="connsiteY7" fmla="*/ 2371286 h 2682662"/>
                    <a:gd name="connsiteX8" fmla="*/ 1058744 w 1445538"/>
                    <a:gd name="connsiteY8" fmla="*/ 1800763 h 2682662"/>
                    <a:gd name="connsiteX9" fmla="*/ 1273164 w 1445538"/>
                    <a:gd name="connsiteY9" fmla="*/ 2296434 h 2682662"/>
                    <a:gd name="connsiteX10" fmla="*/ 1291821 w 1445538"/>
                    <a:gd name="connsiteY10" fmla="*/ 2543944 h 2682662"/>
                    <a:gd name="connsiteX11" fmla="*/ 934208 w 1445538"/>
                    <a:gd name="connsiteY11" fmla="*/ 1947010 h 2682662"/>
                    <a:gd name="connsiteX12" fmla="*/ 1063663 w 1445538"/>
                    <a:gd name="connsiteY12" fmla="*/ 2682455 h 2682662"/>
                    <a:gd name="connsiteX13" fmla="*/ 624509 w 1445538"/>
                    <a:gd name="connsiteY13" fmla="*/ 1859919 h 2682662"/>
                    <a:gd name="connsiteX14" fmla="*/ 615669 w 1445538"/>
                    <a:gd name="connsiteY14" fmla="*/ 1845176 h 2682662"/>
                    <a:gd name="connsiteX15" fmla="*/ 611103 w 1445538"/>
                    <a:gd name="connsiteY15" fmla="*/ 1843626 h 2682662"/>
                    <a:gd name="connsiteX16" fmla="*/ 615387 w 1445538"/>
                    <a:gd name="connsiteY16" fmla="*/ 2310757 h 2682662"/>
                    <a:gd name="connsiteX17" fmla="*/ 414006 w 1445538"/>
                    <a:gd name="connsiteY17" fmla="*/ 1822484 h 2682662"/>
                    <a:gd name="connsiteX18" fmla="*/ 337943 w 1445538"/>
                    <a:gd name="connsiteY18" fmla="*/ 1445868 h 2682662"/>
                    <a:gd name="connsiteX19" fmla="*/ 355076 w 1445538"/>
                    <a:gd name="connsiteY19" fmla="*/ 1321926 h 2682662"/>
                    <a:gd name="connsiteX20" fmla="*/ 361511 w 1445538"/>
                    <a:gd name="connsiteY20" fmla="*/ 1307287 h 2682662"/>
                    <a:gd name="connsiteX0" fmla="*/ 361511 w 1445538"/>
                    <a:gd name="connsiteY0" fmla="*/ 1307287 h 2687348"/>
                    <a:gd name="connsiteX1" fmla="*/ 35084 w 1445538"/>
                    <a:gd name="connsiteY1" fmla="*/ 268241 h 2687348"/>
                    <a:gd name="connsiteX2" fmla="*/ 519783 w 1445538"/>
                    <a:gd name="connsiteY2" fmla="*/ 89469 h 2687348"/>
                    <a:gd name="connsiteX3" fmla="*/ 791074 w 1445538"/>
                    <a:gd name="connsiteY3" fmla="*/ 793148 h 2687348"/>
                    <a:gd name="connsiteX4" fmla="*/ 1230169 w 1445538"/>
                    <a:gd name="connsiteY4" fmla="*/ 1541144 h 2687348"/>
                    <a:gd name="connsiteX5" fmla="*/ 1444959 w 1445538"/>
                    <a:gd name="connsiteY5" fmla="*/ 2121772 h 2687348"/>
                    <a:gd name="connsiteX6" fmla="*/ 1171468 w 1445538"/>
                    <a:gd name="connsiteY6" fmla="*/ 1711153 h 2687348"/>
                    <a:gd name="connsiteX7" fmla="*/ 1410590 w 1445538"/>
                    <a:gd name="connsiteY7" fmla="*/ 2371286 h 2687348"/>
                    <a:gd name="connsiteX8" fmla="*/ 1058744 w 1445538"/>
                    <a:gd name="connsiteY8" fmla="*/ 1800763 h 2687348"/>
                    <a:gd name="connsiteX9" fmla="*/ 1273164 w 1445538"/>
                    <a:gd name="connsiteY9" fmla="*/ 2296434 h 2687348"/>
                    <a:gd name="connsiteX10" fmla="*/ 1291821 w 1445538"/>
                    <a:gd name="connsiteY10" fmla="*/ 2543944 h 2687348"/>
                    <a:gd name="connsiteX11" fmla="*/ 934208 w 1445538"/>
                    <a:gd name="connsiteY11" fmla="*/ 1947010 h 2687348"/>
                    <a:gd name="connsiteX12" fmla="*/ 1063663 w 1445538"/>
                    <a:gd name="connsiteY12" fmla="*/ 2682455 h 2687348"/>
                    <a:gd name="connsiteX13" fmla="*/ 624509 w 1445538"/>
                    <a:gd name="connsiteY13" fmla="*/ 1859919 h 2687348"/>
                    <a:gd name="connsiteX14" fmla="*/ 615669 w 1445538"/>
                    <a:gd name="connsiteY14" fmla="*/ 1845176 h 2687348"/>
                    <a:gd name="connsiteX15" fmla="*/ 611103 w 1445538"/>
                    <a:gd name="connsiteY15" fmla="*/ 1843626 h 2687348"/>
                    <a:gd name="connsiteX16" fmla="*/ 615387 w 1445538"/>
                    <a:gd name="connsiteY16" fmla="*/ 2310757 h 2687348"/>
                    <a:gd name="connsiteX17" fmla="*/ 414006 w 1445538"/>
                    <a:gd name="connsiteY17" fmla="*/ 1822484 h 2687348"/>
                    <a:gd name="connsiteX18" fmla="*/ 337943 w 1445538"/>
                    <a:gd name="connsiteY18" fmla="*/ 1445868 h 2687348"/>
                    <a:gd name="connsiteX19" fmla="*/ 355076 w 1445538"/>
                    <a:gd name="connsiteY19" fmla="*/ 1321926 h 2687348"/>
                    <a:gd name="connsiteX20" fmla="*/ 361511 w 1445538"/>
                    <a:gd name="connsiteY20" fmla="*/ 1307287 h 2687348"/>
                    <a:gd name="connsiteX0" fmla="*/ 361511 w 1445538"/>
                    <a:gd name="connsiteY0" fmla="*/ 1307287 h 2685047"/>
                    <a:gd name="connsiteX1" fmla="*/ 35084 w 1445538"/>
                    <a:gd name="connsiteY1" fmla="*/ 268241 h 2685047"/>
                    <a:gd name="connsiteX2" fmla="*/ 519783 w 1445538"/>
                    <a:gd name="connsiteY2" fmla="*/ 89469 h 2685047"/>
                    <a:gd name="connsiteX3" fmla="*/ 791074 w 1445538"/>
                    <a:gd name="connsiteY3" fmla="*/ 793148 h 2685047"/>
                    <a:gd name="connsiteX4" fmla="*/ 1230169 w 1445538"/>
                    <a:gd name="connsiteY4" fmla="*/ 1541144 h 2685047"/>
                    <a:gd name="connsiteX5" fmla="*/ 1444959 w 1445538"/>
                    <a:gd name="connsiteY5" fmla="*/ 2121772 h 2685047"/>
                    <a:gd name="connsiteX6" fmla="*/ 1171468 w 1445538"/>
                    <a:gd name="connsiteY6" fmla="*/ 1711153 h 2685047"/>
                    <a:gd name="connsiteX7" fmla="*/ 1410590 w 1445538"/>
                    <a:gd name="connsiteY7" fmla="*/ 2371286 h 2685047"/>
                    <a:gd name="connsiteX8" fmla="*/ 1058744 w 1445538"/>
                    <a:gd name="connsiteY8" fmla="*/ 1800763 h 2685047"/>
                    <a:gd name="connsiteX9" fmla="*/ 1273164 w 1445538"/>
                    <a:gd name="connsiteY9" fmla="*/ 2296434 h 2685047"/>
                    <a:gd name="connsiteX10" fmla="*/ 1291821 w 1445538"/>
                    <a:gd name="connsiteY10" fmla="*/ 2543944 h 2685047"/>
                    <a:gd name="connsiteX11" fmla="*/ 934208 w 1445538"/>
                    <a:gd name="connsiteY11" fmla="*/ 1947010 h 2685047"/>
                    <a:gd name="connsiteX12" fmla="*/ 1063663 w 1445538"/>
                    <a:gd name="connsiteY12" fmla="*/ 2682455 h 2685047"/>
                    <a:gd name="connsiteX13" fmla="*/ 757636 w 1445538"/>
                    <a:gd name="connsiteY13" fmla="*/ 2179087 h 2685047"/>
                    <a:gd name="connsiteX14" fmla="*/ 624509 w 1445538"/>
                    <a:gd name="connsiteY14" fmla="*/ 1859919 h 2685047"/>
                    <a:gd name="connsiteX15" fmla="*/ 615669 w 1445538"/>
                    <a:gd name="connsiteY15" fmla="*/ 1845176 h 2685047"/>
                    <a:gd name="connsiteX16" fmla="*/ 611103 w 1445538"/>
                    <a:gd name="connsiteY16" fmla="*/ 1843626 h 2685047"/>
                    <a:gd name="connsiteX17" fmla="*/ 615387 w 1445538"/>
                    <a:gd name="connsiteY17" fmla="*/ 2310757 h 2685047"/>
                    <a:gd name="connsiteX18" fmla="*/ 414006 w 1445538"/>
                    <a:gd name="connsiteY18" fmla="*/ 1822484 h 2685047"/>
                    <a:gd name="connsiteX19" fmla="*/ 337943 w 1445538"/>
                    <a:gd name="connsiteY19" fmla="*/ 1445868 h 2685047"/>
                    <a:gd name="connsiteX20" fmla="*/ 355076 w 1445538"/>
                    <a:gd name="connsiteY20" fmla="*/ 1321926 h 2685047"/>
                    <a:gd name="connsiteX21" fmla="*/ 361511 w 1445538"/>
                    <a:gd name="connsiteY21" fmla="*/ 1307287 h 2685047"/>
                    <a:gd name="connsiteX0" fmla="*/ 361511 w 1445538"/>
                    <a:gd name="connsiteY0" fmla="*/ 1307287 h 2683236"/>
                    <a:gd name="connsiteX1" fmla="*/ 35084 w 1445538"/>
                    <a:gd name="connsiteY1" fmla="*/ 268241 h 2683236"/>
                    <a:gd name="connsiteX2" fmla="*/ 519783 w 1445538"/>
                    <a:gd name="connsiteY2" fmla="*/ 89469 h 2683236"/>
                    <a:gd name="connsiteX3" fmla="*/ 791074 w 1445538"/>
                    <a:gd name="connsiteY3" fmla="*/ 793148 h 2683236"/>
                    <a:gd name="connsiteX4" fmla="*/ 1230169 w 1445538"/>
                    <a:gd name="connsiteY4" fmla="*/ 1541144 h 2683236"/>
                    <a:gd name="connsiteX5" fmla="*/ 1444959 w 1445538"/>
                    <a:gd name="connsiteY5" fmla="*/ 2121772 h 2683236"/>
                    <a:gd name="connsiteX6" fmla="*/ 1171468 w 1445538"/>
                    <a:gd name="connsiteY6" fmla="*/ 1711153 h 2683236"/>
                    <a:gd name="connsiteX7" fmla="*/ 1410590 w 1445538"/>
                    <a:gd name="connsiteY7" fmla="*/ 2371286 h 2683236"/>
                    <a:gd name="connsiteX8" fmla="*/ 1058744 w 1445538"/>
                    <a:gd name="connsiteY8" fmla="*/ 1800763 h 2683236"/>
                    <a:gd name="connsiteX9" fmla="*/ 1273164 w 1445538"/>
                    <a:gd name="connsiteY9" fmla="*/ 2296434 h 2683236"/>
                    <a:gd name="connsiteX10" fmla="*/ 1291821 w 1445538"/>
                    <a:gd name="connsiteY10" fmla="*/ 2543944 h 2683236"/>
                    <a:gd name="connsiteX11" fmla="*/ 934208 w 1445538"/>
                    <a:gd name="connsiteY11" fmla="*/ 1947010 h 2683236"/>
                    <a:gd name="connsiteX12" fmla="*/ 1063663 w 1445538"/>
                    <a:gd name="connsiteY12" fmla="*/ 2682455 h 2683236"/>
                    <a:gd name="connsiteX13" fmla="*/ 815483 w 1445538"/>
                    <a:gd name="connsiteY13" fmla="*/ 2083951 h 2683236"/>
                    <a:gd name="connsiteX14" fmla="*/ 624509 w 1445538"/>
                    <a:gd name="connsiteY14" fmla="*/ 1859919 h 2683236"/>
                    <a:gd name="connsiteX15" fmla="*/ 615669 w 1445538"/>
                    <a:gd name="connsiteY15" fmla="*/ 1845176 h 2683236"/>
                    <a:gd name="connsiteX16" fmla="*/ 611103 w 1445538"/>
                    <a:gd name="connsiteY16" fmla="*/ 1843626 h 2683236"/>
                    <a:gd name="connsiteX17" fmla="*/ 615387 w 1445538"/>
                    <a:gd name="connsiteY17" fmla="*/ 2310757 h 2683236"/>
                    <a:gd name="connsiteX18" fmla="*/ 414006 w 1445538"/>
                    <a:gd name="connsiteY18" fmla="*/ 1822484 h 2683236"/>
                    <a:gd name="connsiteX19" fmla="*/ 337943 w 1445538"/>
                    <a:gd name="connsiteY19" fmla="*/ 1445868 h 2683236"/>
                    <a:gd name="connsiteX20" fmla="*/ 355076 w 1445538"/>
                    <a:gd name="connsiteY20" fmla="*/ 1321926 h 2683236"/>
                    <a:gd name="connsiteX21" fmla="*/ 361511 w 1445538"/>
                    <a:gd name="connsiteY21" fmla="*/ 1307287 h 2683236"/>
                    <a:gd name="connsiteX0" fmla="*/ 361511 w 1445538"/>
                    <a:gd name="connsiteY0" fmla="*/ 1307287 h 2683539"/>
                    <a:gd name="connsiteX1" fmla="*/ 35084 w 1445538"/>
                    <a:gd name="connsiteY1" fmla="*/ 268241 h 2683539"/>
                    <a:gd name="connsiteX2" fmla="*/ 519783 w 1445538"/>
                    <a:gd name="connsiteY2" fmla="*/ 89469 h 2683539"/>
                    <a:gd name="connsiteX3" fmla="*/ 791074 w 1445538"/>
                    <a:gd name="connsiteY3" fmla="*/ 793148 h 2683539"/>
                    <a:gd name="connsiteX4" fmla="*/ 1230169 w 1445538"/>
                    <a:gd name="connsiteY4" fmla="*/ 1541144 h 2683539"/>
                    <a:gd name="connsiteX5" fmla="*/ 1444959 w 1445538"/>
                    <a:gd name="connsiteY5" fmla="*/ 2121772 h 2683539"/>
                    <a:gd name="connsiteX6" fmla="*/ 1171468 w 1445538"/>
                    <a:gd name="connsiteY6" fmla="*/ 1711153 h 2683539"/>
                    <a:gd name="connsiteX7" fmla="*/ 1410590 w 1445538"/>
                    <a:gd name="connsiteY7" fmla="*/ 2371286 h 2683539"/>
                    <a:gd name="connsiteX8" fmla="*/ 1058744 w 1445538"/>
                    <a:gd name="connsiteY8" fmla="*/ 1800763 h 2683539"/>
                    <a:gd name="connsiteX9" fmla="*/ 1273164 w 1445538"/>
                    <a:gd name="connsiteY9" fmla="*/ 2296434 h 2683539"/>
                    <a:gd name="connsiteX10" fmla="*/ 1291821 w 1445538"/>
                    <a:gd name="connsiteY10" fmla="*/ 2543944 h 2683539"/>
                    <a:gd name="connsiteX11" fmla="*/ 934208 w 1445538"/>
                    <a:gd name="connsiteY11" fmla="*/ 1947010 h 2683539"/>
                    <a:gd name="connsiteX12" fmla="*/ 1063663 w 1445538"/>
                    <a:gd name="connsiteY12" fmla="*/ 2682455 h 2683539"/>
                    <a:gd name="connsiteX13" fmla="*/ 815483 w 1445538"/>
                    <a:gd name="connsiteY13" fmla="*/ 2083951 h 2683539"/>
                    <a:gd name="connsiteX14" fmla="*/ 624509 w 1445538"/>
                    <a:gd name="connsiteY14" fmla="*/ 1859919 h 2683539"/>
                    <a:gd name="connsiteX15" fmla="*/ 615669 w 1445538"/>
                    <a:gd name="connsiteY15" fmla="*/ 1845176 h 2683539"/>
                    <a:gd name="connsiteX16" fmla="*/ 611103 w 1445538"/>
                    <a:gd name="connsiteY16" fmla="*/ 1843626 h 2683539"/>
                    <a:gd name="connsiteX17" fmla="*/ 615387 w 1445538"/>
                    <a:gd name="connsiteY17" fmla="*/ 2310757 h 2683539"/>
                    <a:gd name="connsiteX18" fmla="*/ 414006 w 1445538"/>
                    <a:gd name="connsiteY18" fmla="*/ 1822484 h 2683539"/>
                    <a:gd name="connsiteX19" fmla="*/ 337943 w 1445538"/>
                    <a:gd name="connsiteY19" fmla="*/ 1445868 h 2683539"/>
                    <a:gd name="connsiteX20" fmla="*/ 355076 w 1445538"/>
                    <a:gd name="connsiteY20" fmla="*/ 1321926 h 2683539"/>
                    <a:gd name="connsiteX21" fmla="*/ 361511 w 1445538"/>
                    <a:gd name="connsiteY21" fmla="*/ 1307287 h 2683539"/>
                    <a:gd name="connsiteX0" fmla="*/ 361511 w 1445538"/>
                    <a:gd name="connsiteY0" fmla="*/ 1307287 h 2724272"/>
                    <a:gd name="connsiteX1" fmla="*/ 35084 w 1445538"/>
                    <a:gd name="connsiteY1" fmla="*/ 268241 h 2724272"/>
                    <a:gd name="connsiteX2" fmla="*/ 519783 w 1445538"/>
                    <a:gd name="connsiteY2" fmla="*/ 89469 h 2724272"/>
                    <a:gd name="connsiteX3" fmla="*/ 791074 w 1445538"/>
                    <a:gd name="connsiteY3" fmla="*/ 793148 h 2724272"/>
                    <a:gd name="connsiteX4" fmla="*/ 1230169 w 1445538"/>
                    <a:gd name="connsiteY4" fmla="*/ 1541144 h 2724272"/>
                    <a:gd name="connsiteX5" fmla="*/ 1444959 w 1445538"/>
                    <a:gd name="connsiteY5" fmla="*/ 2121772 h 2724272"/>
                    <a:gd name="connsiteX6" fmla="*/ 1171468 w 1445538"/>
                    <a:gd name="connsiteY6" fmla="*/ 1711153 h 2724272"/>
                    <a:gd name="connsiteX7" fmla="*/ 1410590 w 1445538"/>
                    <a:gd name="connsiteY7" fmla="*/ 2371286 h 2724272"/>
                    <a:gd name="connsiteX8" fmla="*/ 1058744 w 1445538"/>
                    <a:gd name="connsiteY8" fmla="*/ 1800763 h 2724272"/>
                    <a:gd name="connsiteX9" fmla="*/ 1273164 w 1445538"/>
                    <a:gd name="connsiteY9" fmla="*/ 2296434 h 2724272"/>
                    <a:gd name="connsiteX10" fmla="*/ 1291821 w 1445538"/>
                    <a:gd name="connsiteY10" fmla="*/ 2543944 h 2724272"/>
                    <a:gd name="connsiteX11" fmla="*/ 934208 w 1445538"/>
                    <a:gd name="connsiteY11" fmla="*/ 1947010 h 2724272"/>
                    <a:gd name="connsiteX12" fmla="*/ 1023608 w 1445538"/>
                    <a:gd name="connsiteY12" fmla="*/ 2723297 h 2724272"/>
                    <a:gd name="connsiteX13" fmla="*/ 815483 w 1445538"/>
                    <a:gd name="connsiteY13" fmla="*/ 2083951 h 2724272"/>
                    <a:gd name="connsiteX14" fmla="*/ 624509 w 1445538"/>
                    <a:gd name="connsiteY14" fmla="*/ 1859919 h 2724272"/>
                    <a:gd name="connsiteX15" fmla="*/ 615669 w 1445538"/>
                    <a:gd name="connsiteY15" fmla="*/ 1845176 h 2724272"/>
                    <a:gd name="connsiteX16" fmla="*/ 611103 w 1445538"/>
                    <a:gd name="connsiteY16" fmla="*/ 1843626 h 2724272"/>
                    <a:gd name="connsiteX17" fmla="*/ 615387 w 1445538"/>
                    <a:gd name="connsiteY17" fmla="*/ 2310757 h 2724272"/>
                    <a:gd name="connsiteX18" fmla="*/ 414006 w 1445538"/>
                    <a:gd name="connsiteY18" fmla="*/ 1822484 h 2724272"/>
                    <a:gd name="connsiteX19" fmla="*/ 337943 w 1445538"/>
                    <a:gd name="connsiteY19" fmla="*/ 1445868 h 2724272"/>
                    <a:gd name="connsiteX20" fmla="*/ 355076 w 1445538"/>
                    <a:gd name="connsiteY20" fmla="*/ 1321926 h 2724272"/>
                    <a:gd name="connsiteX21" fmla="*/ 361511 w 1445538"/>
                    <a:gd name="connsiteY21" fmla="*/ 1307287 h 2724272"/>
                    <a:gd name="connsiteX0" fmla="*/ 361511 w 1445538"/>
                    <a:gd name="connsiteY0" fmla="*/ 1307287 h 2724272"/>
                    <a:gd name="connsiteX1" fmla="*/ 35084 w 1445538"/>
                    <a:gd name="connsiteY1" fmla="*/ 268241 h 2724272"/>
                    <a:gd name="connsiteX2" fmla="*/ 519783 w 1445538"/>
                    <a:gd name="connsiteY2" fmla="*/ 89469 h 2724272"/>
                    <a:gd name="connsiteX3" fmla="*/ 791074 w 1445538"/>
                    <a:gd name="connsiteY3" fmla="*/ 793148 h 2724272"/>
                    <a:gd name="connsiteX4" fmla="*/ 1230169 w 1445538"/>
                    <a:gd name="connsiteY4" fmla="*/ 1541144 h 2724272"/>
                    <a:gd name="connsiteX5" fmla="*/ 1444959 w 1445538"/>
                    <a:gd name="connsiteY5" fmla="*/ 2121772 h 2724272"/>
                    <a:gd name="connsiteX6" fmla="*/ 1171468 w 1445538"/>
                    <a:gd name="connsiteY6" fmla="*/ 1711153 h 2724272"/>
                    <a:gd name="connsiteX7" fmla="*/ 1410590 w 1445538"/>
                    <a:gd name="connsiteY7" fmla="*/ 2371286 h 2724272"/>
                    <a:gd name="connsiteX8" fmla="*/ 1058744 w 1445538"/>
                    <a:gd name="connsiteY8" fmla="*/ 1800763 h 2724272"/>
                    <a:gd name="connsiteX9" fmla="*/ 1273164 w 1445538"/>
                    <a:gd name="connsiteY9" fmla="*/ 2296434 h 2724272"/>
                    <a:gd name="connsiteX10" fmla="*/ 1291821 w 1445538"/>
                    <a:gd name="connsiteY10" fmla="*/ 2543944 h 2724272"/>
                    <a:gd name="connsiteX11" fmla="*/ 934208 w 1445538"/>
                    <a:gd name="connsiteY11" fmla="*/ 1947010 h 2724272"/>
                    <a:gd name="connsiteX12" fmla="*/ 1023608 w 1445538"/>
                    <a:gd name="connsiteY12" fmla="*/ 2723297 h 2724272"/>
                    <a:gd name="connsiteX13" fmla="*/ 815483 w 1445538"/>
                    <a:gd name="connsiteY13" fmla="*/ 2083951 h 2724272"/>
                    <a:gd name="connsiteX14" fmla="*/ 624509 w 1445538"/>
                    <a:gd name="connsiteY14" fmla="*/ 1859919 h 2724272"/>
                    <a:gd name="connsiteX15" fmla="*/ 615669 w 1445538"/>
                    <a:gd name="connsiteY15" fmla="*/ 1845176 h 2724272"/>
                    <a:gd name="connsiteX16" fmla="*/ 594251 w 1445538"/>
                    <a:gd name="connsiteY16" fmla="*/ 1959720 h 2724272"/>
                    <a:gd name="connsiteX17" fmla="*/ 615387 w 1445538"/>
                    <a:gd name="connsiteY17" fmla="*/ 2310757 h 2724272"/>
                    <a:gd name="connsiteX18" fmla="*/ 414006 w 1445538"/>
                    <a:gd name="connsiteY18" fmla="*/ 1822484 h 2724272"/>
                    <a:gd name="connsiteX19" fmla="*/ 337943 w 1445538"/>
                    <a:gd name="connsiteY19" fmla="*/ 1445868 h 2724272"/>
                    <a:gd name="connsiteX20" fmla="*/ 355076 w 1445538"/>
                    <a:gd name="connsiteY20" fmla="*/ 1321926 h 2724272"/>
                    <a:gd name="connsiteX21" fmla="*/ 361511 w 1445538"/>
                    <a:gd name="connsiteY21" fmla="*/ 1307287 h 2724272"/>
                    <a:gd name="connsiteX0" fmla="*/ 361511 w 1445538"/>
                    <a:gd name="connsiteY0" fmla="*/ 1307287 h 2724272"/>
                    <a:gd name="connsiteX1" fmla="*/ 35084 w 1445538"/>
                    <a:gd name="connsiteY1" fmla="*/ 268241 h 2724272"/>
                    <a:gd name="connsiteX2" fmla="*/ 519783 w 1445538"/>
                    <a:gd name="connsiteY2" fmla="*/ 89469 h 2724272"/>
                    <a:gd name="connsiteX3" fmla="*/ 791074 w 1445538"/>
                    <a:gd name="connsiteY3" fmla="*/ 793148 h 2724272"/>
                    <a:gd name="connsiteX4" fmla="*/ 1230169 w 1445538"/>
                    <a:gd name="connsiteY4" fmla="*/ 1541144 h 2724272"/>
                    <a:gd name="connsiteX5" fmla="*/ 1444959 w 1445538"/>
                    <a:gd name="connsiteY5" fmla="*/ 2121772 h 2724272"/>
                    <a:gd name="connsiteX6" fmla="*/ 1171468 w 1445538"/>
                    <a:gd name="connsiteY6" fmla="*/ 1711153 h 2724272"/>
                    <a:gd name="connsiteX7" fmla="*/ 1410590 w 1445538"/>
                    <a:gd name="connsiteY7" fmla="*/ 2371286 h 2724272"/>
                    <a:gd name="connsiteX8" fmla="*/ 1058744 w 1445538"/>
                    <a:gd name="connsiteY8" fmla="*/ 1800763 h 2724272"/>
                    <a:gd name="connsiteX9" fmla="*/ 1273164 w 1445538"/>
                    <a:gd name="connsiteY9" fmla="*/ 2296434 h 2724272"/>
                    <a:gd name="connsiteX10" fmla="*/ 1291821 w 1445538"/>
                    <a:gd name="connsiteY10" fmla="*/ 2543944 h 2724272"/>
                    <a:gd name="connsiteX11" fmla="*/ 934208 w 1445538"/>
                    <a:gd name="connsiteY11" fmla="*/ 1947010 h 2724272"/>
                    <a:gd name="connsiteX12" fmla="*/ 1023608 w 1445538"/>
                    <a:gd name="connsiteY12" fmla="*/ 2723297 h 2724272"/>
                    <a:gd name="connsiteX13" fmla="*/ 815483 w 1445538"/>
                    <a:gd name="connsiteY13" fmla="*/ 2083951 h 2724272"/>
                    <a:gd name="connsiteX14" fmla="*/ 624509 w 1445538"/>
                    <a:gd name="connsiteY14" fmla="*/ 1859919 h 2724272"/>
                    <a:gd name="connsiteX15" fmla="*/ 683088 w 1445538"/>
                    <a:gd name="connsiteY15" fmla="*/ 1790263 h 2724272"/>
                    <a:gd name="connsiteX16" fmla="*/ 594251 w 1445538"/>
                    <a:gd name="connsiteY16" fmla="*/ 1959720 h 2724272"/>
                    <a:gd name="connsiteX17" fmla="*/ 615387 w 1445538"/>
                    <a:gd name="connsiteY17" fmla="*/ 2310757 h 2724272"/>
                    <a:gd name="connsiteX18" fmla="*/ 414006 w 1445538"/>
                    <a:gd name="connsiteY18" fmla="*/ 1822484 h 2724272"/>
                    <a:gd name="connsiteX19" fmla="*/ 337943 w 1445538"/>
                    <a:gd name="connsiteY19" fmla="*/ 1445868 h 2724272"/>
                    <a:gd name="connsiteX20" fmla="*/ 355076 w 1445538"/>
                    <a:gd name="connsiteY20" fmla="*/ 1321926 h 2724272"/>
                    <a:gd name="connsiteX21" fmla="*/ 361511 w 1445538"/>
                    <a:gd name="connsiteY21" fmla="*/ 1307287 h 2724272"/>
                    <a:gd name="connsiteX0" fmla="*/ 361511 w 1445538"/>
                    <a:gd name="connsiteY0" fmla="*/ 1307287 h 2724272"/>
                    <a:gd name="connsiteX1" fmla="*/ 35084 w 1445538"/>
                    <a:gd name="connsiteY1" fmla="*/ 268241 h 2724272"/>
                    <a:gd name="connsiteX2" fmla="*/ 519783 w 1445538"/>
                    <a:gd name="connsiteY2" fmla="*/ 89469 h 2724272"/>
                    <a:gd name="connsiteX3" fmla="*/ 791074 w 1445538"/>
                    <a:gd name="connsiteY3" fmla="*/ 793148 h 2724272"/>
                    <a:gd name="connsiteX4" fmla="*/ 1230169 w 1445538"/>
                    <a:gd name="connsiteY4" fmla="*/ 1541144 h 2724272"/>
                    <a:gd name="connsiteX5" fmla="*/ 1444959 w 1445538"/>
                    <a:gd name="connsiteY5" fmla="*/ 2121772 h 2724272"/>
                    <a:gd name="connsiteX6" fmla="*/ 1171468 w 1445538"/>
                    <a:gd name="connsiteY6" fmla="*/ 1711153 h 2724272"/>
                    <a:gd name="connsiteX7" fmla="*/ 1410590 w 1445538"/>
                    <a:gd name="connsiteY7" fmla="*/ 2371286 h 2724272"/>
                    <a:gd name="connsiteX8" fmla="*/ 1058744 w 1445538"/>
                    <a:gd name="connsiteY8" fmla="*/ 1800763 h 2724272"/>
                    <a:gd name="connsiteX9" fmla="*/ 1273164 w 1445538"/>
                    <a:gd name="connsiteY9" fmla="*/ 2296434 h 2724272"/>
                    <a:gd name="connsiteX10" fmla="*/ 1291821 w 1445538"/>
                    <a:gd name="connsiteY10" fmla="*/ 2543944 h 2724272"/>
                    <a:gd name="connsiteX11" fmla="*/ 934208 w 1445538"/>
                    <a:gd name="connsiteY11" fmla="*/ 1947010 h 2724272"/>
                    <a:gd name="connsiteX12" fmla="*/ 1023608 w 1445538"/>
                    <a:gd name="connsiteY12" fmla="*/ 2723297 h 2724272"/>
                    <a:gd name="connsiteX13" fmla="*/ 815483 w 1445538"/>
                    <a:gd name="connsiteY13" fmla="*/ 2083951 h 2724272"/>
                    <a:gd name="connsiteX14" fmla="*/ 624509 w 1445538"/>
                    <a:gd name="connsiteY14" fmla="*/ 1859919 h 2724272"/>
                    <a:gd name="connsiteX15" fmla="*/ 594251 w 1445538"/>
                    <a:gd name="connsiteY15" fmla="*/ 1959720 h 2724272"/>
                    <a:gd name="connsiteX16" fmla="*/ 615387 w 1445538"/>
                    <a:gd name="connsiteY16" fmla="*/ 2310757 h 2724272"/>
                    <a:gd name="connsiteX17" fmla="*/ 414006 w 1445538"/>
                    <a:gd name="connsiteY17" fmla="*/ 1822484 h 2724272"/>
                    <a:gd name="connsiteX18" fmla="*/ 337943 w 1445538"/>
                    <a:gd name="connsiteY18" fmla="*/ 1445868 h 2724272"/>
                    <a:gd name="connsiteX19" fmla="*/ 355076 w 1445538"/>
                    <a:gd name="connsiteY19" fmla="*/ 1321926 h 2724272"/>
                    <a:gd name="connsiteX20" fmla="*/ 361511 w 1445538"/>
                    <a:gd name="connsiteY20" fmla="*/ 1307287 h 2724272"/>
                    <a:gd name="connsiteX0" fmla="*/ 361511 w 1445538"/>
                    <a:gd name="connsiteY0" fmla="*/ 1307287 h 2724272"/>
                    <a:gd name="connsiteX1" fmla="*/ 35084 w 1445538"/>
                    <a:gd name="connsiteY1" fmla="*/ 268241 h 2724272"/>
                    <a:gd name="connsiteX2" fmla="*/ 519783 w 1445538"/>
                    <a:gd name="connsiteY2" fmla="*/ 89469 h 2724272"/>
                    <a:gd name="connsiteX3" fmla="*/ 791074 w 1445538"/>
                    <a:gd name="connsiteY3" fmla="*/ 793148 h 2724272"/>
                    <a:gd name="connsiteX4" fmla="*/ 1230169 w 1445538"/>
                    <a:gd name="connsiteY4" fmla="*/ 1541144 h 2724272"/>
                    <a:gd name="connsiteX5" fmla="*/ 1444959 w 1445538"/>
                    <a:gd name="connsiteY5" fmla="*/ 2121772 h 2724272"/>
                    <a:gd name="connsiteX6" fmla="*/ 1171468 w 1445538"/>
                    <a:gd name="connsiteY6" fmla="*/ 1711153 h 2724272"/>
                    <a:gd name="connsiteX7" fmla="*/ 1410590 w 1445538"/>
                    <a:gd name="connsiteY7" fmla="*/ 2371286 h 2724272"/>
                    <a:gd name="connsiteX8" fmla="*/ 1058744 w 1445538"/>
                    <a:gd name="connsiteY8" fmla="*/ 1800763 h 2724272"/>
                    <a:gd name="connsiteX9" fmla="*/ 1273164 w 1445538"/>
                    <a:gd name="connsiteY9" fmla="*/ 2296434 h 2724272"/>
                    <a:gd name="connsiteX10" fmla="*/ 1291821 w 1445538"/>
                    <a:gd name="connsiteY10" fmla="*/ 2543944 h 2724272"/>
                    <a:gd name="connsiteX11" fmla="*/ 934208 w 1445538"/>
                    <a:gd name="connsiteY11" fmla="*/ 1947010 h 2724272"/>
                    <a:gd name="connsiteX12" fmla="*/ 1023608 w 1445538"/>
                    <a:gd name="connsiteY12" fmla="*/ 2723297 h 2724272"/>
                    <a:gd name="connsiteX13" fmla="*/ 815483 w 1445538"/>
                    <a:gd name="connsiteY13" fmla="*/ 2083951 h 2724272"/>
                    <a:gd name="connsiteX14" fmla="*/ 713668 w 1445538"/>
                    <a:gd name="connsiteY14" fmla="*/ 1829633 h 2724272"/>
                    <a:gd name="connsiteX15" fmla="*/ 594251 w 1445538"/>
                    <a:gd name="connsiteY15" fmla="*/ 1959720 h 2724272"/>
                    <a:gd name="connsiteX16" fmla="*/ 615387 w 1445538"/>
                    <a:gd name="connsiteY16" fmla="*/ 2310757 h 2724272"/>
                    <a:gd name="connsiteX17" fmla="*/ 414006 w 1445538"/>
                    <a:gd name="connsiteY17" fmla="*/ 1822484 h 2724272"/>
                    <a:gd name="connsiteX18" fmla="*/ 337943 w 1445538"/>
                    <a:gd name="connsiteY18" fmla="*/ 1445868 h 2724272"/>
                    <a:gd name="connsiteX19" fmla="*/ 355076 w 1445538"/>
                    <a:gd name="connsiteY19" fmla="*/ 1321926 h 2724272"/>
                    <a:gd name="connsiteX20" fmla="*/ 361511 w 1445538"/>
                    <a:gd name="connsiteY20" fmla="*/ 1307287 h 2724272"/>
                    <a:gd name="connsiteX0" fmla="*/ 361511 w 1445538"/>
                    <a:gd name="connsiteY0" fmla="*/ 1307287 h 2724272"/>
                    <a:gd name="connsiteX1" fmla="*/ 35084 w 1445538"/>
                    <a:gd name="connsiteY1" fmla="*/ 268241 h 2724272"/>
                    <a:gd name="connsiteX2" fmla="*/ 519783 w 1445538"/>
                    <a:gd name="connsiteY2" fmla="*/ 89469 h 2724272"/>
                    <a:gd name="connsiteX3" fmla="*/ 791074 w 1445538"/>
                    <a:gd name="connsiteY3" fmla="*/ 793148 h 2724272"/>
                    <a:gd name="connsiteX4" fmla="*/ 1230169 w 1445538"/>
                    <a:gd name="connsiteY4" fmla="*/ 1541144 h 2724272"/>
                    <a:gd name="connsiteX5" fmla="*/ 1444959 w 1445538"/>
                    <a:gd name="connsiteY5" fmla="*/ 2121772 h 2724272"/>
                    <a:gd name="connsiteX6" fmla="*/ 1171468 w 1445538"/>
                    <a:gd name="connsiteY6" fmla="*/ 1711153 h 2724272"/>
                    <a:gd name="connsiteX7" fmla="*/ 1410590 w 1445538"/>
                    <a:gd name="connsiteY7" fmla="*/ 2371286 h 2724272"/>
                    <a:gd name="connsiteX8" fmla="*/ 1058744 w 1445538"/>
                    <a:gd name="connsiteY8" fmla="*/ 1800763 h 2724272"/>
                    <a:gd name="connsiteX9" fmla="*/ 1273164 w 1445538"/>
                    <a:gd name="connsiteY9" fmla="*/ 2296434 h 2724272"/>
                    <a:gd name="connsiteX10" fmla="*/ 1291821 w 1445538"/>
                    <a:gd name="connsiteY10" fmla="*/ 2543944 h 2724272"/>
                    <a:gd name="connsiteX11" fmla="*/ 934208 w 1445538"/>
                    <a:gd name="connsiteY11" fmla="*/ 1947010 h 2724272"/>
                    <a:gd name="connsiteX12" fmla="*/ 1023608 w 1445538"/>
                    <a:gd name="connsiteY12" fmla="*/ 2723297 h 2724272"/>
                    <a:gd name="connsiteX13" fmla="*/ 815483 w 1445538"/>
                    <a:gd name="connsiteY13" fmla="*/ 2083951 h 2724272"/>
                    <a:gd name="connsiteX14" fmla="*/ 713668 w 1445538"/>
                    <a:gd name="connsiteY14" fmla="*/ 1829633 h 2724272"/>
                    <a:gd name="connsiteX15" fmla="*/ 594251 w 1445538"/>
                    <a:gd name="connsiteY15" fmla="*/ 1959720 h 2724272"/>
                    <a:gd name="connsiteX16" fmla="*/ 615387 w 1445538"/>
                    <a:gd name="connsiteY16" fmla="*/ 2310757 h 2724272"/>
                    <a:gd name="connsiteX17" fmla="*/ 414006 w 1445538"/>
                    <a:gd name="connsiteY17" fmla="*/ 1822484 h 2724272"/>
                    <a:gd name="connsiteX18" fmla="*/ 337943 w 1445538"/>
                    <a:gd name="connsiteY18" fmla="*/ 1445868 h 2724272"/>
                    <a:gd name="connsiteX19" fmla="*/ 355076 w 1445538"/>
                    <a:gd name="connsiteY19" fmla="*/ 1321926 h 2724272"/>
                    <a:gd name="connsiteX20" fmla="*/ 361511 w 1445538"/>
                    <a:gd name="connsiteY20" fmla="*/ 1307287 h 2724272"/>
                    <a:gd name="connsiteX0" fmla="*/ 361511 w 1445538"/>
                    <a:gd name="connsiteY0" fmla="*/ 1307287 h 2724272"/>
                    <a:gd name="connsiteX1" fmla="*/ 35084 w 1445538"/>
                    <a:gd name="connsiteY1" fmla="*/ 268241 h 2724272"/>
                    <a:gd name="connsiteX2" fmla="*/ 519783 w 1445538"/>
                    <a:gd name="connsiteY2" fmla="*/ 89469 h 2724272"/>
                    <a:gd name="connsiteX3" fmla="*/ 791074 w 1445538"/>
                    <a:gd name="connsiteY3" fmla="*/ 793148 h 2724272"/>
                    <a:gd name="connsiteX4" fmla="*/ 1230169 w 1445538"/>
                    <a:gd name="connsiteY4" fmla="*/ 1541144 h 2724272"/>
                    <a:gd name="connsiteX5" fmla="*/ 1444959 w 1445538"/>
                    <a:gd name="connsiteY5" fmla="*/ 2121772 h 2724272"/>
                    <a:gd name="connsiteX6" fmla="*/ 1171468 w 1445538"/>
                    <a:gd name="connsiteY6" fmla="*/ 1711153 h 2724272"/>
                    <a:gd name="connsiteX7" fmla="*/ 1410590 w 1445538"/>
                    <a:gd name="connsiteY7" fmla="*/ 2371286 h 2724272"/>
                    <a:gd name="connsiteX8" fmla="*/ 1058744 w 1445538"/>
                    <a:gd name="connsiteY8" fmla="*/ 1800763 h 2724272"/>
                    <a:gd name="connsiteX9" fmla="*/ 1273164 w 1445538"/>
                    <a:gd name="connsiteY9" fmla="*/ 2296434 h 2724272"/>
                    <a:gd name="connsiteX10" fmla="*/ 1291821 w 1445538"/>
                    <a:gd name="connsiteY10" fmla="*/ 2543944 h 2724272"/>
                    <a:gd name="connsiteX11" fmla="*/ 934208 w 1445538"/>
                    <a:gd name="connsiteY11" fmla="*/ 1947010 h 2724272"/>
                    <a:gd name="connsiteX12" fmla="*/ 1023608 w 1445538"/>
                    <a:gd name="connsiteY12" fmla="*/ 2723297 h 2724272"/>
                    <a:gd name="connsiteX13" fmla="*/ 815483 w 1445538"/>
                    <a:gd name="connsiteY13" fmla="*/ 2083951 h 2724272"/>
                    <a:gd name="connsiteX14" fmla="*/ 713668 w 1445538"/>
                    <a:gd name="connsiteY14" fmla="*/ 1829633 h 2724272"/>
                    <a:gd name="connsiteX15" fmla="*/ 594251 w 1445538"/>
                    <a:gd name="connsiteY15" fmla="*/ 1959720 h 2724272"/>
                    <a:gd name="connsiteX16" fmla="*/ 615387 w 1445538"/>
                    <a:gd name="connsiteY16" fmla="*/ 2310757 h 2724272"/>
                    <a:gd name="connsiteX17" fmla="*/ 414006 w 1445538"/>
                    <a:gd name="connsiteY17" fmla="*/ 1822484 h 2724272"/>
                    <a:gd name="connsiteX18" fmla="*/ 337943 w 1445538"/>
                    <a:gd name="connsiteY18" fmla="*/ 1445868 h 2724272"/>
                    <a:gd name="connsiteX19" fmla="*/ 355076 w 1445538"/>
                    <a:gd name="connsiteY19" fmla="*/ 1321926 h 2724272"/>
                    <a:gd name="connsiteX20" fmla="*/ 361511 w 1445538"/>
                    <a:gd name="connsiteY20" fmla="*/ 1307287 h 2724272"/>
                    <a:gd name="connsiteX0" fmla="*/ 361511 w 1445538"/>
                    <a:gd name="connsiteY0" fmla="*/ 1307287 h 2584371"/>
                    <a:gd name="connsiteX1" fmla="*/ 35084 w 1445538"/>
                    <a:gd name="connsiteY1" fmla="*/ 268241 h 2584371"/>
                    <a:gd name="connsiteX2" fmla="*/ 519783 w 1445538"/>
                    <a:gd name="connsiteY2" fmla="*/ 89469 h 2584371"/>
                    <a:gd name="connsiteX3" fmla="*/ 791074 w 1445538"/>
                    <a:gd name="connsiteY3" fmla="*/ 793148 h 2584371"/>
                    <a:gd name="connsiteX4" fmla="*/ 1230169 w 1445538"/>
                    <a:gd name="connsiteY4" fmla="*/ 1541144 h 2584371"/>
                    <a:gd name="connsiteX5" fmla="*/ 1444959 w 1445538"/>
                    <a:gd name="connsiteY5" fmla="*/ 2121772 h 2584371"/>
                    <a:gd name="connsiteX6" fmla="*/ 1171468 w 1445538"/>
                    <a:gd name="connsiteY6" fmla="*/ 1711153 h 2584371"/>
                    <a:gd name="connsiteX7" fmla="*/ 1410590 w 1445538"/>
                    <a:gd name="connsiteY7" fmla="*/ 2371286 h 2584371"/>
                    <a:gd name="connsiteX8" fmla="*/ 1058744 w 1445538"/>
                    <a:gd name="connsiteY8" fmla="*/ 1800763 h 2584371"/>
                    <a:gd name="connsiteX9" fmla="*/ 1273164 w 1445538"/>
                    <a:gd name="connsiteY9" fmla="*/ 2296434 h 2584371"/>
                    <a:gd name="connsiteX10" fmla="*/ 1291821 w 1445538"/>
                    <a:gd name="connsiteY10" fmla="*/ 2543944 h 2584371"/>
                    <a:gd name="connsiteX11" fmla="*/ 934208 w 1445538"/>
                    <a:gd name="connsiteY11" fmla="*/ 1947010 h 2584371"/>
                    <a:gd name="connsiteX12" fmla="*/ 1133162 w 1445538"/>
                    <a:gd name="connsiteY12" fmla="*/ 2582878 h 2584371"/>
                    <a:gd name="connsiteX13" fmla="*/ 815483 w 1445538"/>
                    <a:gd name="connsiteY13" fmla="*/ 2083951 h 2584371"/>
                    <a:gd name="connsiteX14" fmla="*/ 713668 w 1445538"/>
                    <a:gd name="connsiteY14" fmla="*/ 1829633 h 2584371"/>
                    <a:gd name="connsiteX15" fmla="*/ 594251 w 1445538"/>
                    <a:gd name="connsiteY15" fmla="*/ 1959720 h 2584371"/>
                    <a:gd name="connsiteX16" fmla="*/ 615387 w 1445538"/>
                    <a:gd name="connsiteY16" fmla="*/ 2310757 h 2584371"/>
                    <a:gd name="connsiteX17" fmla="*/ 414006 w 1445538"/>
                    <a:gd name="connsiteY17" fmla="*/ 1822484 h 2584371"/>
                    <a:gd name="connsiteX18" fmla="*/ 337943 w 1445538"/>
                    <a:gd name="connsiteY18" fmla="*/ 1445868 h 2584371"/>
                    <a:gd name="connsiteX19" fmla="*/ 355076 w 1445538"/>
                    <a:gd name="connsiteY19" fmla="*/ 1321926 h 2584371"/>
                    <a:gd name="connsiteX20" fmla="*/ 361511 w 1445538"/>
                    <a:gd name="connsiteY20" fmla="*/ 1307287 h 2584371"/>
                    <a:gd name="connsiteX0" fmla="*/ 361511 w 1445538"/>
                    <a:gd name="connsiteY0" fmla="*/ 1307287 h 2583312"/>
                    <a:gd name="connsiteX1" fmla="*/ 35084 w 1445538"/>
                    <a:gd name="connsiteY1" fmla="*/ 268241 h 2583312"/>
                    <a:gd name="connsiteX2" fmla="*/ 519783 w 1445538"/>
                    <a:gd name="connsiteY2" fmla="*/ 89469 h 2583312"/>
                    <a:gd name="connsiteX3" fmla="*/ 791074 w 1445538"/>
                    <a:gd name="connsiteY3" fmla="*/ 793148 h 2583312"/>
                    <a:gd name="connsiteX4" fmla="*/ 1230169 w 1445538"/>
                    <a:gd name="connsiteY4" fmla="*/ 1541144 h 2583312"/>
                    <a:gd name="connsiteX5" fmla="*/ 1444959 w 1445538"/>
                    <a:gd name="connsiteY5" fmla="*/ 2121772 h 2583312"/>
                    <a:gd name="connsiteX6" fmla="*/ 1171468 w 1445538"/>
                    <a:gd name="connsiteY6" fmla="*/ 1711153 h 2583312"/>
                    <a:gd name="connsiteX7" fmla="*/ 1410590 w 1445538"/>
                    <a:gd name="connsiteY7" fmla="*/ 2371286 h 2583312"/>
                    <a:gd name="connsiteX8" fmla="*/ 1058744 w 1445538"/>
                    <a:gd name="connsiteY8" fmla="*/ 1800763 h 2583312"/>
                    <a:gd name="connsiteX9" fmla="*/ 1273164 w 1445538"/>
                    <a:gd name="connsiteY9" fmla="*/ 2296434 h 2583312"/>
                    <a:gd name="connsiteX10" fmla="*/ 1291821 w 1445538"/>
                    <a:gd name="connsiteY10" fmla="*/ 2543944 h 2583312"/>
                    <a:gd name="connsiteX11" fmla="*/ 934208 w 1445538"/>
                    <a:gd name="connsiteY11" fmla="*/ 1947010 h 2583312"/>
                    <a:gd name="connsiteX12" fmla="*/ 1133162 w 1445538"/>
                    <a:gd name="connsiteY12" fmla="*/ 2582878 h 2583312"/>
                    <a:gd name="connsiteX13" fmla="*/ 713668 w 1445538"/>
                    <a:gd name="connsiteY13" fmla="*/ 1829633 h 2583312"/>
                    <a:gd name="connsiteX14" fmla="*/ 594251 w 1445538"/>
                    <a:gd name="connsiteY14" fmla="*/ 1959720 h 2583312"/>
                    <a:gd name="connsiteX15" fmla="*/ 615387 w 1445538"/>
                    <a:gd name="connsiteY15" fmla="*/ 2310757 h 2583312"/>
                    <a:gd name="connsiteX16" fmla="*/ 414006 w 1445538"/>
                    <a:gd name="connsiteY16" fmla="*/ 1822484 h 2583312"/>
                    <a:gd name="connsiteX17" fmla="*/ 337943 w 1445538"/>
                    <a:gd name="connsiteY17" fmla="*/ 1445868 h 2583312"/>
                    <a:gd name="connsiteX18" fmla="*/ 355076 w 1445538"/>
                    <a:gd name="connsiteY18" fmla="*/ 1321926 h 2583312"/>
                    <a:gd name="connsiteX19" fmla="*/ 361511 w 1445538"/>
                    <a:gd name="connsiteY19" fmla="*/ 1307287 h 2583312"/>
                    <a:gd name="connsiteX0" fmla="*/ 361511 w 1445538"/>
                    <a:gd name="connsiteY0" fmla="*/ 1307287 h 2610826"/>
                    <a:gd name="connsiteX1" fmla="*/ 35084 w 1445538"/>
                    <a:gd name="connsiteY1" fmla="*/ 268241 h 2610826"/>
                    <a:gd name="connsiteX2" fmla="*/ 519783 w 1445538"/>
                    <a:gd name="connsiteY2" fmla="*/ 89469 h 2610826"/>
                    <a:gd name="connsiteX3" fmla="*/ 791074 w 1445538"/>
                    <a:gd name="connsiteY3" fmla="*/ 793148 h 2610826"/>
                    <a:gd name="connsiteX4" fmla="*/ 1230169 w 1445538"/>
                    <a:gd name="connsiteY4" fmla="*/ 1541144 h 2610826"/>
                    <a:gd name="connsiteX5" fmla="*/ 1444959 w 1445538"/>
                    <a:gd name="connsiteY5" fmla="*/ 2121772 h 2610826"/>
                    <a:gd name="connsiteX6" fmla="*/ 1171468 w 1445538"/>
                    <a:gd name="connsiteY6" fmla="*/ 1711153 h 2610826"/>
                    <a:gd name="connsiteX7" fmla="*/ 1410590 w 1445538"/>
                    <a:gd name="connsiteY7" fmla="*/ 2371286 h 2610826"/>
                    <a:gd name="connsiteX8" fmla="*/ 1058744 w 1445538"/>
                    <a:gd name="connsiteY8" fmla="*/ 1800763 h 2610826"/>
                    <a:gd name="connsiteX9" fmla="*/ 1273164 w 1445538"/>
                    <a:gd name="connsiteY9" fmla="*/ 2296434 h 2610826"/>
                    <a:gd name="connsiteX10" fmla="*/ 1291821 w 1445538"/>
                    <a:gd name="connsiteY10" fmla="*/ 2543944 h 2610826"/>
                    <a:gd name="connsiteX11" fmla="*/ 934208 w 1445538"/>
                    <a:gd name="connsiteY11" fmla="*/ 1947010 h 2610826"/>
                    <a:gd name="connsiteX12" fmla="*/ 1128064 w 1445538"/>
                    <a:gd name="connsiteY12" fmla="*/ 2610413 h 2610826"/>
                    <a:gd name="connsiteX13" fmla="*/ 713668 w 1445538"/>
                    <a:gd name="connsiteY13" fmla="*/ 1829633 h 2610826"/>
                    <a:gd name="connsiteX14" fmla="*/ 594251 w 1445538"/>
                    <a:gd name="connsiteY14" fmla="*/ 1959720 h 2610826"/>
                    <a:gd name="connsiteX15" fmla="*/ 615387 w 1445538"/>
                    <a:gd name="connsiteY15" fmla="*/ 2310757 h 2610826"/>
                    <a:gd name="connsiteX16" fmla="*/ 414006 w 1445538"/>
                    <a:gd name="connsiteY16" fmla="*/ 1822484 h 2610826"/>
                    <a:gd name="connsiteX17" fmla="*/ 337943 w 1445538"/>
                    <a:gd name="connsiteY17" fmla="*/ 1445868 h 2610826"/>
                    <a:gd name="connsiteX18" fmla="*/ 355076 w 1445538"/>
                    <a:gd name="connsiteY18" fmla="*/ 1321926 h 2610826"/>
                    <a:gd name="connsiteX19" fmla="*/ 361511 w 1445538"/>
                    <a:gd name="connsiteY19" fmla="*/ 1307287 h 2610826"/>
                    <a:gd name="connsiteX0" fmla="*/ 361511 w 1445538"/>
                    <a:gd name="connsiteY0" fmla="*/ 1307287 h 2618379"/>
                    <a:gd name="connsiteX1" fmla="*/ 35084 w 1445538"/>
                    <a:gd name="connsiteY1" fmla="*/ 268241 h 2618379"/>
                    <a:gd name="connsiteX2" fmla="*/ 519783 w 1445538"/>
                    <a:gd name="connsiteY2" fmla="*/ 89469 h 2618379"/>
                    <a:gd name="connsiteX3" fmla="*/ 791074 w 1445538"/>
                    <a:gd name="connsiteY3" fmla="*/ 793148 h 2618379"/>
                    <a:gd name="connsiteX4" fmla="*/ 1230169 w 1445538"/>
                    <a:gd name="connsiteY4" fmla="*/ 1541144 h 2618379"/>
                    <a:gd name="connsiteX5" fmla="*/ 1444959 w 1445538"/>
                    <a:gd name="connsiteY5" fmla="*/ 2121772 h 2618379"/>
                    <a:gd name="connsiteX6" fmla="*/ 1171468 w 1445538"/>
                    <a:gd name="connsiteY6" fmla="*/ 1711153 h 2618379"/>
                    <a:gd name="connsiteX7" fmla="*/ 1410590 w 1445538"/>
                    <a:gd name="connsiteY7" fmla="*/ 2371286 h 2618379"/>
                    <a:gd name="connsiteX8" fmla="*/ 1058744 w 1445538"/>
                    <a:gd name="connsiteY8" fmla="*/ 1800763 h 2618379"/>
                    <a:gd name="connsiteX9" fmla="*/ 1273164 w 1445538"/>
                    <a:gd name="connsiteY9" fmla="*/ 2296434 h 2618379"/>
                    <a:gd name="connsiteX10" fmla="*/ 1291821 w 1445538"/>
                    <a:gd name="connsiteY10" fmla="*/ 2543944 h 2618379"/>
                    <a:gd name="connsiteX11" fmla="*/ 934208 w 1445538"/>
                    <a:gd name="connsiteY11" fmla="*/ 1947010 h 2618379"/>
                    <a:gd name="connsiteX12" fmla="*/ 1128064 w 1445538"/>
                    <a:gd name="connsiteY12" fmla="*/ 2610413 h 2618379"/>
                    <a:gd name="connsiteX13" fmla="*/ 713668 w 1445538"/>
                    <a:gd name="connsiteY13" fmla="*/ 1829633 h 2618379"/>
                    <a:gd name="connsiteX14" fmla="*/ 594251 w 1445538"/>
                    <a:gd name="connsiteY14" fmla="*/ 1959720 h 2618379"/>
                    <a:gd name="connsiteX15" fmla="*/ 615387 w 1445538"/>
                    <a:gd name="connsiteY15" fmla="*/ 2310757 h 2618379"/>
                    <a:gd name="connsiteX16" fmla="*/ 414006 w 1445538"/>
                    <a:gd name="connsiteY16" fmla="*/ 1822484 h 2618379"/>
                    <a:gd name="connsiteX17" fmla="*/ 337943 w 1445538"/>
                    <a:gd name="connsiteY17" fmla="*/ 1445868 h 2618379"/>
                    <a:gd name="connsiteX18" fmla="*/ 355076 w 1445538"/>
                    <a:gd name="connsiteY18" fmla="*/ 1321926 h 2618379"/>
                    <a:gd name="connsiteX19" fmla="*/ 361511 w 1445538"/>
                    <a:gd name="connsiteY19" fmla="*/ 1307287 h 2618379"/>
                    <a:gd name="connsiteX0" fmla="*/ 361511 w 1445538"/>
                    <a:gd name="connsiteY0" fmla="*/ 1307287 h 2618379"/>
                    <a:gd name="connsiteX1" fmla="*/ 35084 w 1445538"/>
                    <a:gd name="connsiteY1" fmla="*/ 268241 h 2618379"/>
                    <a:gd name="connsiteX2" fmla="*/ 519783 w 1445538"/>
                    <a:gd name="connsiteY2" fmla="*/ 89469 h 2618379"/>
                    <a:gd name="connsiteX3" fmla="*/ 791074 w 1445538"/>
                    <a:gd name="connsiteY3" fmla="*/ 793148 h 2618379"/>
                    <a:gd name="connsiteX4" fmla="*/ 1230169 w 1445538"/>
                    <a:gd name="connsiteY4" fmla="*/ 1541144 h 2618379"/>
                    <a:gd name="connsiteX5" fmla="*/ 1444959 w 1445538"/>
                    <a:gd name="connsiteY5" fmla="*/ 2121772 h 2618379"/>
                    <a:gd name="connsiteX6" fmla="*/ 1171468 w 1445538"/>
                    <a:gd name="connsiteY6" fmla="*/ 1711153 h 2618379"/>
                    <a:gd name="connsiteX7" fmla="*/ 1410590 w 1445538"/>
                    <a:gd name="connsiteY7" fmla="*/ 2371286 h 2618379"/>
                    <a:gd name="connsiteX8" fmla="*/ 1058744 w 1445538"/>
                    <a:gd name="connsiteY8" fmla="*/ 1800763 h 2618379"/>
                    <a:gd name="connsiteX9" fmla="*/ 1273164 w 1445538"/>
                    <a:gd name="connsiteY9" fmla="*/ 2296434 h 2618379"/>
                    <a:gd name="connsiteX10" fmla="*/ 1291821 w 1445538"/>
                    <a:gd name="connsiteY10" fmla="*/ 2543944 h 2618379"/>
                    <a:gd name="connsiteX11" fmla="*/ 934208 w 1445538"/>
                    <a:gd name="connsiteY11" fmla="*/ 1947010 h 2618379"/>
                    <a:gd name="connsiteX12" fmla="*/ 1128064 w 1445538"/>
                    <a:gd name="connsiteY12" fmla="*/ 2610413 h 2618379"/>
                    <a:gd name="connsiteX13" fmla="*/ 713668 w 1445538"/>
                    <a:gd name="connsiteY13" fmla="*/ 1829633 h 2618379"/>
                    <a:gd name="connsiteX14" fmla="*/ 594251 w 1445538"/>
                    <a:gd name="connsiteY14" fmla="*/ 1959720 h 2618379"/>
                    <a:gd name="connsiteX15" fmla="*/ 731700 w 1445538"/>
                    <a:gd name="connsiteY15" fmla="*/ 2434655 h 2618379"/>
                    <a:gd name="connsiteX16" fmla="*/ 414006 w 1445538"/>
                    <a:gd name="connsiteY16" fmla="*/ 1822484 h 2618379"/>
                    <a:gd name="connsiteX17" fmla="*/ 337943 w 1445538"/>
                    <a:gd name="connsiteY17" fmla="*/ 1445868 h 2618379"/>
                    <a:gd name="connsiteX18" fmla="*/ 355076 w 1445538"/>
                    <a:gd name="connsiteY18" fmla="*/ 1321926 h 2618379"/>
                    <a:gd name="connsiteX19" fmla="*/ 361511 w 1445538"/>
                    <a:gd name="connsiteY19" fmla="*/ 1307287 h 2618379"/>
                    <a:gd name="connsiteX0" fmla="*/ 361511 w 1445538"/>
                    <a:gd name="connsiteY0" fmla="*/ 1307287 h 2610602"/>
                    <a:gd name="connsiteX1" fmla="*/ 35084 w 1445538"/>
                    <a:gd name="connsiteY1" fmla="*/ 268241 h 2610602"/>
                    <a:gd name="connsiteX2" fmla="*/ 519783 w 1445538"/>
                    <a:gd name="connsiteY2" fmla="*/ 89469 h 2610602"/>
                    <a:gd name="connsiteX3" fmla="*/ 791074 w 1445538"/>
                    <a:gd name="connsiteY3" fmla="*/ 793148 h 2610602"/>
                    <a:gd name="connsiteX4" fmla="*/ 1230169 w 1445538"/>
                    <a:gd name="connsiteY4" fmla="*/ 1541144 h 2610602"/>
                    <a:gd name="connsiteX5" fmla="*/ 1444959 w 1445538"/>
                    <a:gd name="connsiteY5" fmla="*/ 2121772 h 2610602"/>
                    <a:gd name="connsiteX6" fmla="*/ 1171468 w 1445538"/>
                    <a:gd name="connsiteY6" fmla="*/ 1711153 h 2610602"/>
                    <a:gd name="connsiteX7" fmla="*/ 1410590 w 1445538"/>
                    <a:gd name="connsiteY7" fmla="*/ 2371286 h 2610602"/>
                    <a:gd name="connsiteX8" fmla="*/ 1058744 w 1445538"/>
                    <a:gd name="connsiteY8" fmla="*/ 1800763 h 2610602"/>
                    <a:gd name="connsiteX9" fmla="*/ 1273164 w 1445538"/>
                    <a:gd name="connsiteY9" fmla="*/ 2296434 h 2610602"/>
                    <a:gd name="connsiteX10" fmla="*/ 1291821 w 1445538"/>
                    <a:gd name="connsiteY10" fmla="*/ 2543944 h 2610602"/>
                    <a:gd name="connsiteX11" fmla="*/ 934208 w 1445538"/>
                    <a:gd name="connsiteY11" fmla="*/ 1947010 h 2610602"/>
                    <a:gd name="connsiteX12" fmla="*/ 1128064 w 1445538"/>
                    <a:gd name="connsiteY12" fmla="*/ 2610413 h 2610602"/>
                    <a:gd name="connsiteX13" fmla="*/ 650830 w 1445538"/>
                    <a:gd name="connsiteY13" fmla="*/ 1868178 h 2610602"/>
                    <a:gd name="connsiteX14" fmla="*/ 594251 w 1445538"/>
                    <a:gd name="connsiteY14" fmla="*/ 1959720 h 2610602"/>
                    <a:gd name="connsiteX15" fmla="*/ 731700 w 1445538"/>
                    <a:gd name="connsiteY15" fmla="*/ 2434655 h 2610602"/>
                    <a:gd name="connsiteX16" fmla="*/ 414006 w 1445538"/>
                    <a:gd name="connsiteY16" fmla="*/ 1822484 h 2610602"/>
                    <a:gd name="connsiteX17" fmla="*/ 337943 w 1445538"/>
                    <a:gd name="connsiteY17" fmla="*/ 1445868 h 2610602"/>
                    <a:gd name="connsiteX18" fmla="*/ 355076 w 1445538"/>
                    <a:gd name="connsiteY18" fmla="*/ 1321926 h 2610602"/>
                    <a:gd name="connsiteX19" fmla="*/ 361511 w 1445538"/>
                    <a:gd name="connsiteY19" fmla="*/ 1307287 h 2610602"/>
                    <a:gd name="connsiteX0" fmla="*/ 361511 w 1445538"/>
                    <a:gd name="connsiteY0" fmla="*/ 1307287 h 2686452"/>
                    <a:gd name="connsiteX1" fmla="*/ 35084 w 1445538"/>
                    <a:gd name="connsiteY1" fmla="*/ 268241 h 2686452"/>
                    <a:gd name="connsiteX2" fmla="*/ 519783 w 1445538"/>
                    <a:gd name="connsiteY2" fmla="*/ 89469 h 2686452"/>
                    <a:gd name="connsiteX3" fmla="*/ 791074 w 1445538"/>
                    <a:gd name="connsiteY3" fmla="*/ 793148 h 2686452"/>
                    <a:gd name="connsiteX4" fmla="*/ 1230169 w 1445538"/>
                    <a:gd name="connsiteY4" fmla="*/ 1541144 h 2686452"/>
                    <a:gd name="connsiteX5" fmla="*/ 1444959 w 1445538"/>
                    <a:gd name="connsiteY5" fmla="*/ 2121772 h 2686452"/>
                    <a:gd name="connsiteX6" fmla="*/ 1171468 w 1445538"/>
                    <a:gd name="connsiteY6" fmla="*/ 1711153 h 2686452"/>
                    <a:gd name="connsiteX7" fmla="*/ 1410590 w 1445538"/>
                    <a:gd name="connsiteY7" fmla="*/ 2371286 h 2686452"/>
                    <a:gd name="connsiteX8" fmla="*/ 1058744 w 1445538"/>
                    <a:gd name="connsiteY8" fmla="*/ 1800763 h 2686452"/>
                    <a:gd name="connsiteX9" fmla="*/ 1273164 w 1445538"/>
                    <a:gd name="connsiteY9" fmla="*/ 2296434 h 2686452"/>
                    <a:gd name="connsiteX10" fmla="*/ 1291821 w 1445538"/>
                    <a:gd name="connsiteY10" fmla="*/ 2543944 h 2686452"/>
                    <a:gd name="connsiteX11" fmla="*/ 934208 w 1445538"/>
                    <a:gd name="connsiteY11" fmla="*/ 1947010 h 2686452"/>
                    <a:gd name="connsiteX12" fmla="*/ 1101638 w 1445538"/>
                    <a:gd name="connsiteY12" fmla="*/ 2686282 h 2686452"/>
                    <a:gd name="connsiteX13" fmla="*/ 650830 w 1445538"/>
                    <a:gd name="connsiteY13" fmla="*/ 1868178 h 2686452"/>
                    <a:gd name="connsiteX14" fmla="*/ 594251 w 1445538"/>
                    <a:gd name="connsiteY14" fmla="*/ 1959720 h 2686452"/>
                    <a:gd name="connsiteX15" fmla="*/ 731700 w 1445538"/>
                    <a:gd name="connsiteY15" fmla="*/ 2434655 h 2686452"/>
                    <a:gd name="connsiteX16" fmla="*/ 414006 w 1445538"/>
                    <a:gd name="connsiteY16" fmla="*/ 1822484 h 2686452"/>
                    <a:gd name="connsiteX17" fmla="*/ 337943 w 1445538"/>
                    <a:gd name="connsiteY17" fmla="*/ 1445868 h 2686452"/>
                    <a:gd name="connsiteX18" fmla="*/ 355076 w 1445538"/>
                    <a:gd name="connsiteY18" fmla="*/ 1321926 h 2686452"/>
                    <a:gd name="connsiteX19" fmla="*/ 361511 w 1445538"/>
                    <a:gd name="connsiteY19" fmla="*/ 1307287 h 2686452"/>
                    <a:gd name="connsiteX0" fmla="*/ 361511 w 1455286"/>
                    <a:gd name="connsiteY0" fmla="*/ 1307287 h 2686452"/>
                    <a:gd name="connsiteX1" fmla="*/ 35084 w 1455286"/>
                    <a:gd name="connsiteY1" fmla="*/ 268241 h 2686452"/>
                    <a:gd name="connsiteX2" fmla="*/ 519783 w 1455286"/>
                    <a:gd name="connsiteY2" fmla="*/ 89469 h 2686452"/>
                    <a:gd name="connsiteX3" fmla="*/ 791074 w 1455286"/>
                    <a:gd name="connsiteY3" fmla="*/ 793148 h 2686452"/>
                    <a:gd name="connsiteX4" fmla="*/ 1230169 w 1455286"/>
                    <a:gd name="connsiteY4" fmla="*/ 1541144 h 2686452"/>
                    <a:gd name="connsiteX5" fmla="*/ 1444959 w 1455286"/>
                    <a:gd name="connsiteY5" fmla="*/ 2121772 h 2686452"/>
                    <a:gd name="connsiteX6" fmla="*/ 1171468 w 1455286"/>
                    <a:gd name="connsiteY6" fmla="*/ 1711153 h 2686452"/>
                    <a:gd name="connsiteX7" fmla="*/ 1410590 w 1455286"/>
                    <a:gd name="connsiteY7" fmla="*/ 2371286 h 2686452"/>
                    <a:gd name="connsiteX8" fmla="*/ 1058744 w 1455286"/>
                    <a:gd name="connsiteY8" fmla="*/ 1800763 h 2686452"/>
                    <a:gd name="connsiteX9" fmla="*/ 1273164 w 1455286"/>
                    <a:gd name="connsiteY9" fmla="*/ 2296434 h 2686452"/>
                    <a:gd name="connsiteX10" fmla="*/ 1291821 w 1455286"/>
                    <a:gd name="connsiteY10" fmla="*/ 2543944 h 2686452"/>
                    <a:gd name="connsiteX11" fmla="*/ 934208 w 1455286"/>
                    <a:gd name="connsiteY11" fmla="*/ 1947010 h 2686452"/>
                    <a:gd name="connsiteX12" fmla="*/ 1101638 w 1455286"/>
                    <a:gd name="connsiteY12" fmla="*/ 2686282 h 2686452"/>
                    <a:gd name="connsiteX13" fmla="*/ 650830 w 1455286"/>
                    <a:gd name="connsiteY13" fmla="*/ 1868178 h 2686452"/>
                    <a:gd name="connsiteX14" fmla="*/ 594251 w 1455286"/>
                    <a:gd name="connsiteY14" fmla="*/ 1959720 h 2686452"/>
                    <a:gd name="connsiteX15" fmla="*/ 731700 w 1455286"/>
                    <a:gd name="connsiteY15" fmla="*/ 2434655 h 2686452"/>
                    <a:gd name="connsiteX16" fmla="*/ 414006 w 1455286"/>
                    <a:gd name="connsiteY16" fmla="*/ 1822484 h 2686452"/>
                    <a:gd name="connsiteX17" fmla="*/ 337943 w 1455286"/>
                    <a:gd name="connsiteY17" fmla="*/ 1445868 h 2686452"/>
                    <a:gd name="connsiteX18" fmla="*/ 355076 w 1455286"/>
                    <a:gd name="connsiteY18" fmla="*/ 1321926 h 2686452"/>
                    <a:gd name="connsiteX19" fmla="*/ 361511 w 1455286"/>
                    <a:gd name="connsiteY19" fmla="*/ 1307287 h 2686452"/>
                    <a:gd name="connsiteX0" fmla="*/ 361511 w 1455286"/>
                    <a:gd name="connsiteY0" fmla="*/ 1307287 h 2691254"/>
                    <a:gd name="connsiteX1" fmla="*/ 35084 w 1455286"/>
                    <a:gd name="connsiteY1" fmla="*/ 268241 h 2691254"/>
                    <a:gd name="connsiteX2" fmla="*/ 519783 w 1455286"/>
                    <a:gd name="connsiteY2" fmla="*/ 89469 h 2691254"/>
                    <a:gd name="connsiteX3" fmla="*/ 791074 w 1455286"/>
                    <a:gd name="connsiteY3" fmla="*/ 793148 h 2691254"/>
                    <a:gd name="connsiteX4" fmla="*/ 1230169 w 1455286"/>
                    <a:gd name="connsiteY4" fmla="*/ 1541144 h 2691254"/>
                    <a:gd name="connsiteX5" fmla="*/ 1444959 w 1455286"/>
                    <a:gd name="connsiteY5" fmla="*/ 2121772 h 2691254"/>
                    <a:gd name="connsiteX6" fmla="*/ 1171468 w 1455286"/>
                    <a:gd name="connsiteY6" fmla="*/ 1711153 h 2691254"/>
                    <a:gd name="connsiteX7" fmla="*/ 1410590 w 1455286"/>
                    <a:gd name="connsiteY7" fmla="*/ 2371286 h 2691254"/>
                    <a:gd name="connsiteX8" fmla="*/ 1058744 w 1455286"/>
                    <a:gd name="connsiteY8" fmla="*/ 1800763 h 2691254"/>
                    <a:gd name="connsiteX9" fmla="*/ 1273164 w 1455286"/>
                    <a:gd name="connsiteY9" fmla="*/ 2296434 h 2691254"/>
                    <a:gd name="connsiteX10" fmla="*/ 1291821 w 1455286"/>
                    <a:gd name="connsiteY10" fmla="*/ 2543944 h 2691254"/>
                    <a:gd name="connsiteX11" fmla="*/ 934208 w 1455286"/>
                    <a:gd name="connsiteY11" fmla="*/ 1947010 h 2691254"/>
                    <a:gd name="connsiteX12" fmla="*/ 1101638 w 1455286"/>
                    <a:gd name="connsiteY12" fmla="*/ 2686282 h 2691254"/>
                    <a:gd name="connsiteX13" fmla="*/ 650830 w 1455286"/>
                    <a:gd name="connsiteY13" fmla="*/ 1868178 h 2691254"/>
                    <a:gd name="connsiteX14" fmla="*/ 594251 w 1455286"/>
                    <a:gd name="connsiteY14" fmla="*/ 1959720 h 2691254"/>
                    <a:gd name="connsiteX15" fmla="*/ 731700 w 1455286"/>
                    <a:gd name="connsiteY15" fmla="*/ 2434655 h 2691254"/>
                    <a:gd name="connsiteX16" fmla="*/ 414006 w 1455286"/>
                    <a:gd name="connsiteY16" fmla="*/ 1822484 h 2691254"/>
                    <a:gd name="connsiteX17" fmla="*/ 337943 w 1455286"/>
                    <a:gd name="connsiteY17" fmla="*/ 1445868 h 2691254"/>
                    <a:gd name="connsiteX18" fmla="*/ 355076 w 1455286"/>
                    <a:gd name="connsiteY18" fmla="*/ 1321926 h 2691254"/>
                    <a:gd name="connsiteX19" fmla="*/ 361511 w 1455286"/>
                    <a:gd name="connsiteY19" fmla="*/ 1307287 h 2691254"/>
                    <a:gd name="connsiteX0" fmla="*/ 361511 w 1455286"/>
                    <a:gd name="connsiteY0" fmla="*/ 1307287 h 2686281"/>
                    <a:gd name="connsiteX1" fmla="*/ 35084 w 1455286"/>
                    <a:gd name="connsiteY1" fmla="*/ 268241 h 2686281"/>
                    <a:gd name="connsiteX2" fmla="*/ 519783 w 1455286"/>
                    <a:gd name="connsiteY2" fmla="*/ 89469 h 2686281"/>
                    <a:gd name="connsiteX3" fmla="*/ 791074 w 1455286"/>
                    <a:gd name="connsiteY3" fmla="*/ 793148 h 2686281"/>
                    <a:gd name="connsiteX4" fmla="*/ 1230169 w 1455286"/>
                    <a:gd name="connsiteY4" fmla="*/ 1541144 h 2686281"/>
                    <a:gd name="connsiteX5" fmla="*/ 1444959 w 1455286"/>
                    <a:gd name="connsiteY5" fmla="*/ 2121772 h 2686281"/>
                    <a:gd name="connsiteX6" fmla="*/ 1171468 w 1455286"/>
                    <a:gd name="connsiteY6" fmla="*/ 1711153 h 2686281"/>
                    <a:gd name="connsiteX7" fmla="*/ 1410590 w 1455286"/>
                    <a:gd name="connsiteY7" fmla="*/ 2371286 h 2686281"/>
                    <a:gd name="connsiteX8" fmla="*/ 1058744 w 1455286"/>
                    <a:gd name="connsiteY8" fmla="*/ 1800763 h 2686281"/>
                    <a:gd name="connsiteX9" fmla="*/ 1273164 w 1455286"/>
                    <a:gd name="connsiteY9" fmla="*/ 2296434 h 2686281"/>
                    <a:gd name="connsiteX10" fmla="*/ 1291821 w 1455286"/>
                    <a:gd name="connsiteY10" fmla="*/ 2543944 h 2686281"/>
                    <a:gd name="connsiteX11" fmla="*/ 934208 w 1455286"/>
                    <a:gd name="connsiteY11" fmla="*/ 1947010 h 2686281"/>
                    <a:gd name="connsiteX12" fmla="*/ 1101638 w 1455286"/>
                    <a:gd name="connsiteY12" fmla="*/ 2686282 h 2686281"/>
                    <a:gd name="connsiteX13" fmla="*/ 734786 w 1455286"/>
                    <a:gd name="connsiteY13" fmla="*/ 1949553 h 2686281"/>
                    <a:gd name="connsiteX14" fmla="*/ 594251 w 1455286"/>
                    <a:gd name="connsiteY14" fmla="*/ 1959720 h 2686281"/>
                    <a:gd name="connsiteX15" fmla="*/ 731700 w 1455286"/>
                    <a:gd name="connsiteY15" fmla="*/ 2434655 h 2686281"/>
                    <a:gd name="connsiteX16" fmla="*/ 414006 w 1455286"/>
                    <a:gd name="connsiteY16" fmla="*/ 1822484 h 2686281"/>
                    <a:gd name="connsiteX17" fmla="*/ 337943 w 1455286"/>
                    <a:gd name="connsiteY17" fmla="*/ 1445868 h 2686281"/>
                    <a:gd name="connsiteX18" fmla="*/ 355076 w 1455286"/>
                    <a:gd name="connsiteY18" fmla="*/ 1321926 h 2686281"/>
                    <a:gd name="connsiteX19" fmla="*/ 361511 w 1455286"/>
                    <a:gd name="connsiteY19" fmla="*/ 1307287 h 2686281"/>
                    <a:gd name="connsiteX0" fmla="*/ 361511 w 1455286"/>
                    <a:gd name="connsiteY0" fmla="*/ 1307287 h 2695150"/>
                    <a:gd name="connsiteX1" fmla="*/ 35084 w 1455286"/>
                    <a:gd name="connsiteY1" fmla="*/ 268241 h 2695150"/>
                    <a:gd name="connsiteX2" fmla="*/ 519783 w 1455286"/>
                    <a:gd name="connsiteY2" fmla="*/ 89469 h 2695150"/>
                    <a:gd name="connsiteX3" fmla="*/ 791074 w 1455286"/>
                    <a:gd name="connsiteY3" fmla="*/ 793148 h 2695150"/>
                    <a:gd name="connsiteX4" fmla="*/ 1230169 w 1455286"/>
                    <a:gd name="connsiteY4" fmla="*/ 1541144 h 2695150"/>
                    <a:gd name="connsiteX5" fmla="*/ 1444959 w 1455286"/>
                    <a:gd name="connsiteY5" fmla="*/ 2121772 h 2695150"/>
                    <a:gd name="connsiteX6" fmla="*/ 1171468 w 1455286"/>
                    <a:gd name="connsiteY6" fmla="*/ 1711153 h 2695150"/>
                    <a:gd name="connsiteX7" fmla="*/ 1410590 w 1455286"/>
                    <a:gd name="connsiteY7" fmla="*/ 2371286 h 2695150"/>
                    <a:gd name="connsiteX8" fmla="*/ 1058744 w 1455286"/>
                    <a:gd name="connsiteY8" fmla="*/ 1800763 h 2695150"/>
                    <a:gd name="connsiteX9" fmla="*/ 1273164 w 1455286"/>
                    <a:gd name="connsiteY9" fmla="*/ 2296434 h 2695150"/>
                    <a:gd name="connsiteX10" fmla="*/ 1291821 w 1455286"/>
                    <a:gd name="connsiteY10" fmla="*/ 2543944 h 2695150"/>
                    <a:gd name="connsiteX11" fmla="*/ 934208 w 1455286"/>
                    <a:gd name="connsiteY11" fmla="*/ 1947010 h 2695150"/>
                    <a:gd name="connsiteX12" fmla="*/ 1101638 w 1455286"/>
                    <a:gd name="connsiteY12" fmla="*/ 2686282 h 2695150"/>
                    <a:gd name="connsiteX13" fmla="*/ 734786 w 1455286"/>
                    <a:gd name="connsiteY13" fmla="*/ 1949553 h 2695150"/>
                    <a:gd name="connsiteX14" fmla="*/ 594251 w 1455286"/>
                    <a:gd name="connsiteY14" fmla="*/ 1959720 h 2695150"/>
                    <a:gd name="connsiteX15" fmla="*/ 731700 w 1455286"/>
                    <a:gd name="connsiteY15" fmla="*/ 2434655 h 2695150"/>
                    <a:gd name="connsiteX16" fmla="*/ 414006 w 1455286"/>
                    <a:gd name="connsiteY16" fmla="*/ 1822484 h 2695150"/>
                    <a:gd name="connsiteX17" fmla="*/ 337943 w 1455286"/>
                    <a:gd name="connsiteY17" fmla="*/ 1445868 h 2695150"/>
                    <a:gd name="connsiteX18" fmla="*/ 355076 w 1455286"/>
                    <a:gd name="connsiteY18" fmla="*/ 1321926 h 2695150"/>
                    <a:gd name="connsiteX19" fmla="*/ 361511 w 1455286"/>
                    <a:gd name="connsiteY19" fmla="*/ 1307287 h 2695150"/>
                    <a:gd name="connsiteX0" fmla="*/ 361511 w 1455286"/>
                    <a:gd name="connsiteY0" fmla="*/ 1307287 h 2695150"/>
                    <a:gd name="connsiteX1" fmla="*/ 35084 w 1455286"/>
                    <a:gd name="connsiteY1" fmla="*/ 268241 h 2695150"/>
                    <a:gd name="connsiteX2" fmla="*/ 519783 w 1455286"/>
                    <a:gd name="connsiteY2" fmla="*/ 89469 h 2695150"/>
                    <a:gd name="connsiteX3" fmla="*/ 791074 w 1455286"/>
                    <a:gd name="connsiteY3" fmla="*/ 793148 h 2695150"/>
                    <a:gd name="connsiteX4" fmla="*/ 1230169 w 1455286"/>
                    <a:gd name="connsiteY4" fmla="*/ 1541144 h 2695150"/>
                    <a:gd name="connsiteX5" fmla="*/ 1444959 w 1455286"/>
                    <a:gd name="connsiteY5" fmla="*/ 2121772 h 2695150"/>
                    <a:gd name="connsiteX6" fmla="*/ 1171468 w 1455286"/>
                    <a:gd name="connsiteY6" fmla="*/ 1711153 h 2695150"/>
                    <a:gd name="connsiteX7" fmla="*/ 1410590 w 1455286"/>
                    <a:gd name="connsiteY7" fmla="*/ 2371286 h 2695150"/>
                    <a:gd name="connsiteX8" fmla="*/ 1058744 w 1455286"/>
                    <a:gd name="connsiteY8" fmla="*/ 1800763 h 2695150"/>
                    <a:gd name="connsiteX9" fmla="*/ 1273164 w 1455286"/>
                    <a:gd name="connsiteY9" fmla="*/ 2296434 h 2695150"/>
                    <a:gd name="connsiteX10" fmla="*/ 1291821 w 1455286"/>
                    <a:gd name="connsiteY10" fmla="*/ 2543944 h 2695150"/>
                    <a:gd name="connsiteX11" fmla="*/ 934208 w 1455286"/>
                    <a:gd name="connsiteY11" fmla="*/ 1947010 h 2695150"/>
                    <a:gd name="connsiteX12" fmla="*/ 1101638 w 1455286"/>
                    <a:gd name="connsiteY12" fmla="*/ 2686282 h 2695150"/>
                    <a:gd name="connsiteX13" fmla="*/ 734786 w 1455286"/>
                    <a:gd name="connsiteY13" fmla="*/ 1949553 h 2695150"/>
                    <a:gd name="connsiteX14" fmla="*/ 618596 w 1455286"/>
                    <a:gd name="connsiteY14" fmla="*/ 1928514 h 2695150"/>
                    <a:gd name="connsiteX15" fmla="*/ 731700 w 1455286"/>
                    <a:gd name="connsiteY15" fmla="*/ 2434655 h 2695150"/>
                    <a:gd name="connsiteX16" fmla="*/ 414006 w 1455286"/>
                    <a:gd name="connsiteY16" fmla="*/ 1822484 h 2695150"/>
                    <a:gd name="connsiteX17" fmla="*/ 337943 w 1455286"/>
                    <a:gd name="connsiteY17" fmla="*/ 1445868 h 2695150"/>
                    <a:gd name="connsiteX18" fmla="*/ 355076 w 1455286"/>
                    <a:gd name="connsiteY18" fmla="*/ 1321926 h 2695150"/>
                    <a:gd name="connsiteX19" fmla="*/ 361511 w 1455286"/>
                    <a:gd name="connsiteY19" fmla="*/ 1307287 h 2695150"/>
                    <a:gd name="connsiteX0" fmla="*/ 361511 w 1455286"/>
                    <a:gd name="connsiteY0" fmla="*/ 1307287 h 2695150"/>
                    <a:gd name="connsiteX1" fmla="*/ 35084 w 1455286"/>
                    <a:gd name="connsiteY1" fmla="*/ 268241 h 2695150"/>
                    <a:gd name="connsiteX2" fmla="*/ 519783 w 1455286"/>
                    <a:gd name="connsiteY2" fmla="*/ 89469 h 2695150"/>
                    <a:gd name="connsiteX3" fmla="*/ 791074 w 1455286"/>
                    <a:gd name="connsiteY3" fmla="*/ 793148 h 2695150"/>
                    <a:gd name="connsiteX4" fmla="*/ 1230169 w 1455286"/>
                    <a:gd name="connsiteY4" fmla="*/ 1541144 h 2695150"/>
                    <a:gd name="connsiteX5" fmla="*/ 1444959 w 1455286"/>
                    <a:gd name="connsiteY5" fmla="*/ 2121772 h 2695150"/>
                    <a:gd name="connsiteX6" fmla="*/ 1171468 w 1455286"/>
                    <a:gd name="connsiteY6" fmla="*/ 1711153 h 2695150"/>
                    <a:gd name="connsiteX7" fmla="*/ 1410590 w 1455286"/>
                    <a:gd name="connsiteY7" fmla="*/ 2371286 h 2695150"/>
                    <a:gd name="connsiteX8" fmla="*/ 1058744 w 1455286"/>
                    <a:gd name="connsiteY8" fmla="*/ 1800763 h 2695150"/>
                    <a:gd name="connsiteX9" fmla="*/ 1273164 w 1455286"/>
                    <a:gd name="connsiteY9" fmla="*/ 2296434 h 2695150"/>
                    <a:gd name="connsiteX10" fmla="*/ 1291821 w 1455286"/>
                    <a:gd name="connsiteY10" fmla="*/ 2543944 h 2695150"/>
                    <a:gd name="connsiteX11" fmla="*/ 934208 w 1455286"/>
                    <a:gd name="connsiteY11" fmla="*/ 1947010 h 2695150"/>
                    <a:gd name="connsiteX12" fmla="*/ 1101638 w 1455286"/>
                    <a:gd name="connsiteY12" fmla="*/ 2686282 h 2695150"/>
                    <a:gd name="connsiteX13" fmla="*/ 734786 w 1455286"/>
                    <a:gd name="connsiteY13" fmla="*/ 1949553 h 2695150"/>
                    <a:gd name="connsiteX14" fmla="*/ 618596 w 1455286"/>
                    <a:gd name="connsiteY14" fmla="*/ 1928514 h 2695150"/>
                    <a:gd name="connsiteX15" fmla="*/ 731700 w 1455286"/>
                    <a:gd name="connsiteY15" fmla="*/ 2434655 h 2695150"/>
                    <a:gd name="connsiteX16" fmla="*/ 414006 w 1455286"/>
                    <a:gd name="connsiteY16" fmla="*/ 1822484 h 2695150"/>
                    <a:gd name="connsiteX17" fmla="*/ 337943 w 1455286"/>
                    <a:gd name="connsiteY17" fmla="*/ 1445868 h 2695150"/>
                    <a:gd name="connsiteX18" fmla="*/ 355076 w 1455286"/>
                    <a:gd name="connsiteY18" fmla="*/ 1321926 h 2695150"/>
                    <a:gd name="connsiteX19" fmla="*/ 361511 w 1455286"/>
                    <a:gd name="connsiteY19" fmla="*/ 1307287 h 2695150"/>
                    <a:gd name="connsiteX0" fmla="*/ 361511 w 1455286"/>
                    <a:gd name="connsiteY0" fmla="*/ 1307287 h 2695150"/>
                    <a:gd name="connsiteX1" fmla="*/ 35084 w 1455286"/>
                    <a:gd name="connsiteY1" fmla="*/ 268241 h 2695150"/>
                    <a:gd name="connsiteX2" fmla="*/ 519783 w 1455286"/>
                    <a:gd name="connsiteY2" fmla="*/ 89469 h 2695150"/>
                    <a:gd name="connsiteX3" fmla="*/ 791074 w 1455286"/>
                    <a:gd name="connsiteY3" fmla="*/ 793148 h 2695150"/>
                    <a:gd name="connsiteX4" fmla="*/ 1230169 w 1455286"/>
                    <a:gd name="connsiteY4" fmla="*/ 1541144 h 2695150"/>
                    <a:gd name="connsiteX5" fmla="*/ 1444959 w 1455286"/>
                    <a:gd name="connsiteY5" fmla="*/ 2121772 h 2695150"/>
                    <a:gd name="connsiteX6" fmla="*/ 1171468 w 1455286"/>
                    <a:gd name="connsiteY6" fmla="*/ 1711153 h 2695150"/>
                    <a:gd name="connsiteX7" fmla="*/ 1410590 w 1455286"/>
                    <a:gd name="connsiteY7" fmla="*/ 2371286 h 2695150"/>
                    <a:gd name="connsiteX8" fmla="*/ 1058744 w 1455286"/>
                    <a:gd name="connsiteY8" fmla="*/ 1800763 h 2695150"/>
                    <a:gd name="connsiteX9" fmla="*/ 1273164 w 1455286"/>
                    <a:gd name="connsiteY9" fmla="*/ 2296434 h 2695150"/>
                    <a:gd name="connsiteX10" fmla="*/ 1291821 w 1455286"/>
                    <a:gd name="connsiteY10" fmla="*/ 2543944 h 2695150"/>
                    <a:gd name="connsiteX11" fmla="*/ 934208 w 1455286"/>
                    <a:gd name="connsiteY11" fmla="*/ 1947010 h 2695150"/>
                    <a:gd name="connsiteX12" fmla="*/ 1101638 w 1455286"/>
                    <a:gd name="connsiteY12" fmla="*/ 2686282 h 2695150"/>
                    <a:gd name="connsiteX13" fmla="*/ 734786 w 1455286"/>
                    <a:gd name="connsiteY13" fmla="*/ 1949553 h 2695150"/>
                    <a:gd name="connsiteX14" fmla="*/ 618596 w 1455286"/>
                    <a:gd name="connsiteY14" fmla="*/ 1928514 h 2695150"/>
                    <a:gd name="connsiteX15" fmla="*/ 731700 w 1455286"/>
                    <a:gd name="connsiteY15" fmla="*/ 2434655 h 2695150"/>
                    <a:gd name="connsiteX16" fmla="*/ 414006 w 1455286"/>
                    <a:gd name="connsiteY16" fmla="*/ 1822484 h 2695150"/>
                    <a:gd name="connsiteX17" fmla="*/ 315656 w 1455286"/>
                    <a:gd name="connsiteY17" fmla="*/ 1501525 h 2695150"/>
                    <a:gd name="connsiteX18" fmla="*/ 355076 w 1455286"/>
                    <a:gd name="connsiteY18" fmla="*/ 1321926 h 2695150"/>
                    <a:gd name="connsiteX19" fmla="*/ 361511 w 1455286"/>
                    <a:gd name="connsiteY19" fmla="*/ 1307287 h 2695150"/>
                    <a:gd name="connsiteX0" fmla="*/ 361511 w 1455286"/>
                    <a:gd name="connsiteY0" fmla="*/ 1307287 h 2695150"/>
                    <a:gd name="connsiteX1" fmla="*/ 35084 w 1455286"/>
                    <a:gd name="connsiteY1" fmla="*/ 268241 h 2695150"/>
                    <a:gd name="connsiteX2" fmla="*/ 519783 w 1455286"/>
                    <a:gd name="connsiteY2" fmla="*/ 89469 h 2695150"/>
                    <a:gd name="connsiteX3" fmla="*/ 791074 w 1455286"/>
                    <a:gd name="connsiteY3" fmla="*/ 793148 h 2695150"/>
                    <a:gd name="connsiteX4" fmla="*/ 1230169 w 1455286"/>
                    <a:gd name="connsiteY4" fmla="*/ 1541144 h 2695150"/>
                    <a:gd name="connsiteX5" fmla="*/ 1444959 w 1455286"/>
                    <a:gd name="connsiteY5" fmla="*/ 2121772 h 2695150"/>
                    <a:gd name="connsiteX6" fmla="*/ 1171468 w 1455286"/>
                    <a:gd name="connsiteY6" fmla="*/ 1711153 h 2695150"/>
                    <a:gd name="connsiteX7" fmla="*/ 1410590 w 1455286"/>
                    <a:gd name="connsiteY7" fmla="*/ 2371286 h 2695150"/>
                    <a:gd name="connsiteX8" fmla="*/ 1058744 w 1455286"/>
                    <a:gd name="connsiteY8" fmla="*/ 1800763 h 2695150"/>
                    <a:gd name="connsiteX9" fmla="*/ 1273164 w 1455286"/>
                    <a:gd name="connsiteY9" fmla="*/ 2296434 h 2695150"/>
                    <a:gd name="connsiteX10" fmla="*/ 1291821 w 1455286"/>
                    <a:gd name="connsiteY10" fmla="*/ 2543944 h 2695150"/>
                    <a:gd name="connsiteX11" fmla="*/ 934208 w 1455286"/>
                    <a:gd name="connsiteY11" fmla="*/ 1947010 h 2695150"/>
                    <a:gd name="connsiteX12" fmla="*/ 1101638 w 1455286"/>
                    <a:gd name="connsiteY12" fmla="*/ 2686282 h 2695150"/>
                    <a:gd name="connsiteX13" fmla="*/ 734786 w 1455286"/>
                    <a:gd name="connsiteY13" fmla="*/ 1949553 h 2695150"/>
                    <a:gd name="connsiteX14" fmla="*/ 618596 w 1455286"/>
                    <a:gd name="connsiteY14" fmla="*/ 1928514 h 2695150"/>
                    <a:gd name="connsiteX15" fmla="*/ 731700 w 1455286"/>
                    <a:gd name="connsiteY15" fmla="*/ 2434655 h 2695150"/>
                    <a:gd name="connsiteX16" fmla="*/ 414006 w 1455286"/>
                    <a:gd name="connsiteY16" fmla="*/ 1822484 h 2695150"/>
                    <a:gd name="connsiteX17" fmla="*/ 315656 w 1455286"/>
                    <a:gd name="connsiteY17" fmla="*/ 1501525 h 2695150"/>
                    <a:gd name="connsiteX18" fmla="*/ 355076 w 1455286"/>
                    <a:gd name="connsiteY18" fmla="*/ 1321926 h 2695150"/>
                    <a:gd name="connsiteX19" fmla="*/ 361511 w 1455286"/>
                    <a:gd name="connsiteY19" fmla="*/ 1307287 h 2695150"/>
                    <a:gd name="connsiteX0" fmla="*/ 361511 w 1455286"/>
                    <a:gd name="connsiteY0" fmla="*/ 1307287 h 2695158"/>
                    <a:gd name="connsiteX1" fmla="*/ 35084 w 1455286"/>
                    <a:gd name="connsiteY1" fmla="*/ 268241 h 2695158"/>
                    <a:gd name="connsiteX2" fmla="*/ 519783 w 1455286"/>
                    <a:gd name="connsiteY2" fmla="*/ 89469 h 2695158"/>
                    <a:gd name="connsiteX3" fmla="*/ 791074 w 1455286"/>
                    <a:gd name="connsiteY3" fmla="*/ 793148 h 2695158"/>
                    <a:gd name="connsiteX4" fmla="*/ 1230169 w 1455286"/>
                    <a:gd name="connsiteY4" fmla="*/ 1541144 h 2695158"/>
                    <a:gd name="connsiteX5" fmla="*/ 1444959 w 1455286"/>
                    <a:gd name="connsiteY5" fmla="*/ 2121772 h 2695158"/>
                    <a:gd name="connsiteX6" fmla="*/ 1171468 w 1455286"/>
                    <a:gd name="connsiteY6" fmla="*/ 1711153 h 2695158"/>
                    <a:gd name="connsiteX7" fmla="*/ 1410590 w 1455286"/>
                    <a:gd name="connsiteY7" fmla="*/ 2371286 h 2695158"/>
                    <a:gd name="connsiteX8" fmla="*/ 1058744 w 1455286"/>
                    <a:gd name="connsiteY8" fmla="*/ 1800763 h 2695158"/>
                    <a:gd name="connsiteX9" fmla="*/ 1273164 w 1455286"/>
                    <a:gd name="connsiteY9" fmla="*/ 2296434 h 2695158"/>
                    <a:gd name="connsiteX10" fmla="*/ 1291821 w 1455286"/>
                    <a:gd name="connsiteY10" fmla="*/ 2543944 h 2695158"/>
                    <a:gd name="connsiteX11" fmla="*/ 934208 w 1455286"/>
                    <a:gd name="connsiteY11" fmla="*/ 1947010 h 2695158"/>
                    <a:gd name="connsiteX12" fmla="*/ 1101638 w 1455286"/>
                    <a:gd name="connsiteY12" fmla="*/ 2686282 h 2695158"/>
                    <a:gd name="connsiteX13" fmla="*/ 734786 w 1455286"/>
                    <a:gd name="connsiteY13" fmla="*/ 1949553 h 2695158"/>
                    <a:gd name="connsiteX14" fmla="*/ 618596 w 1455286"/>
                    <a:gd name="connsiteY14" fmla="*/ 1928514 h 2695158"/>
                    <a:gd name="connsiteX15" fmla="*/ 731700 w 1455286"/>
                    <a:gd name="connsiteY15" fmla="*/ 2434655 h 2695158"/>
                    <a:gd name="connsiteX16" fmla="*/ 414006 w 1455286"/>
                    <a:gd name="connsiteY16" fmla="*/ 1822484 h 2695158"/>
                    <a:gd name="connsiteX17" fmla="*/ 315656 w 1455286"/>
                    <a:gd name="connsiteY17" fmla="*/ 1501525 h 2695158"/>
                    <a:gd name="connsiteX18" fmla="*/ 355076 w 1455286"/>
                    <a:gd name="connsiteY18" fmla="*/ 1321926 h 2695158"/>
                    <a:gd name="connsiteX19" fmla="*/ 361511 w 1455286"/>
                    <a:gd name="connsiteY19" fmla="*/ 1307287 h 2695158"/>
                    <a:gd name="connsiteX0" fmla="*/ 361511 w 1455286"/>
                    <a:gd name="connsiteY0" fmla="*/ 1307287 h 2686293"/>
                    <a:gd name="connsiteX1" fmla="*/ 35084 w 1455286"/>
                    <a:gd name="connsiteY1" fmla="*/ 268241 h 2686293"/>
                    <a:gd name="connsiteX2" fmla="*/ 519783 w 1455286"/>
                    <a:gd name="connsiteY2" fmla="*/ 89469 h 2686293"/>
                    <a:gd name="connsiteX3" fmla="*/ 791074 w 1455286"/>
                    <a:gd name="connsiteY3" fmla="*/ 793148 h 2686293"/>
                    <a:gd name="connsiteX4" fmla="*/ 1230169 w 1455286"/>
                    <a:gd name="connsiteY4" fmla="*/ 1541144 h 2686293"/>
                    <a:gd name="connsiteX5" fmla="*/ 1444959 w 1455286"/>
                    <a:gd name="connsiteY5" fmla="*/ 2121772 h 2686293"/>
                    <a:gd name="connsiteX6" fmla="*/ 1171468 w 1455286"/>
                    <a:gd name="connsiteY6" fmla="*/ 1711153 h 2686293"/>
                    <a:gd name="connsiteX7" fmla="*/ 1410590 w 1455286"/>
                    <a:gd name="connsiteY7" fmla="*/ 2371286 h 2686293"/>
                    <a:gd name="connsiteX8" fmla="*/ 1058744 w 1455286"/>
                    <a:gd name="connsiteY8" fmla="*/ 1800763 h 2686293"/>
                    <a:gd name="connsiteX9" fmla="*/ 1273164 w 1455286"/>
                    <a:gd name="connsiteY9" fmla="*/ 2296434 h 2686293"/>
                    <a:gd name="connsiteX10" fmla="*/ 1291821 w 1455286"/>
                    <a:gd name="connsiteY10" fmla="*/ 2543944 h 2686293"/>
                    <a:gd name="connsiteX11" fmla="*/ 934881 w 1455286"/>
                    <a:gd name="connsiteY11" fmla="*/ 1932602 h 2686293"/>
                    <a:gd name="connsiteX12" fmla="*/ 1101638 w 1455286"/>
                    <a:gd name="connsiteY12" fmla="*/ 2686282 h 2686293"/>
                    <a:gd name="connsiteX13" fmla="*/ 734786 w 1455286"/>
                    <a:gd name="connsiteY13" fmla="*/ 1949553 h 2686293"/>
                    <a:gd name="connsiteX14" fmla="*/ 618596 w 1455286"/>
                    <a:gd name="connsiteY14" fmla="*/ 1928514 h 2686293"/>
                    <a:gd name="connsiteX15" fmla="*/ 731700 w 1455286"/>
                    <a:gd name="connsiteY15" fmla="*/ 2434655 h 2686293"/>
                    <a:gd name="connsiteX16" fmla="*/ 414006 w 1455286"/>
                    <a:gd name="connsiteY16" fmla="*/ 1822484 h 2686293"/>
                    <a:gd name="connsiteX17" fmla="*/ 315656 w 1455286"/>
                    <a:gd name="connsiteY17" fmla="*/ 1501525 h 2686293"/>
                    <a:gd name="connsiteX18" fmla="*/ 355076 w 1455286"/>
                    <a:gd name="connsiteY18" fmla="*/ 1321926 h 2686293"/>
                    <a:gd name="connsiteX19" fmla="*/ 361511 w 1455286"/>
                    <a:gd name="connsiteY19" fmla="*/ 1307287 h 2686293"/>
                    <a:gd name="connsiteX0" fmla="*/ 361511 w 1455286"/>
                    <a:gd name="connsiteY0" fmla="*/ 1307287 h 2686293"/>
                    <a:gd name="connsiteX1" fmla="*/ 35084 w 1455286"/>
                    <a:gd name="connsiteY1" fmla="*/ 268241 h 2686293"/>
                    <a:gd name="connsiteX2" fmla="*/ 519783 w 1455286"/>
                    <a:gd name="connsiteY2" fmla="*/ 89469 h 2686293"/>
                    <a:gd name="connsiteX3" fmla="*/ 791074 w 1455286"/>
                    <a:gd name="connsiteY3" fmla="*/ 793148 h 2686293"/>
                    <a:gd name="connsiteX4" fmla="*/ 1230169 w 1455286"/>
                    <a:gd name="connsiteY4" fmla="*/ 1541144 h 2686293"/>
                    <a:gd name="connsiteX5" fmla="*/ 1444959 w 1455286"/>
                    <a:gd name="connsiteY5" fmla="*/ 2121772 h 2686293"/>
                    <a:gd name="connsiteX6" fmla="*/ 1171468 w 1455286"/>
                    <a:gd name="connsiteY6" fmla="*/ 1711153 h 2686293"/>
                    <a:gd name="connsiteX7" fmla="*/ 1410590 w 1455286"/>
                    <a:gd name="connsiteY7" fmla="*/ 2371286 h 2686293"/>
                    <a:gd name="connsiteX8" fmla="*/ 1058744 w 1455286"/>
                    <a:gd name="connsiteY8" fmla="*/ 1800763 h 2686293"/>
                    <a:gd name="connsiteX9" fmla="*/ 1291821 w 1455286"/>
                    <a:gd name="connsiteY9" fmla="*/ 2543944 h 2686293"/>
                    <a:gd name="connsiteX10" fmla="*/ 934881 w 1455286"/>
                    <a:gd name="connsiteY10" fmla="*/ 1932602 h 2686293"/>
                    <a:gd name="connsiteX11" fmla="*/ 1101638 w 1455286"/>
                    <a:gd name="connsiteY11" fmla="*/ 2686282 h 2686293"/>
                    <a:gd name="connsiteX12" fmla="*/ 734786 w 1455286"/>
                    <a:gd name="connsiteY12" fmla="*/ 1949553 h 2686293"/>
                    <a:gd name="connsiteX13" fmla="*/ 618596 w 1455286"/>
                    <a:gd name="connsiteY13" fmla="*/ 1928514 h 2686293"/>
                    <a:gd name="connsiteX14" fmla="*/ 731700 w 1455286"/>
                    <a:gd name="connsiteY14" fmla="*/ 2434655 h 2686293"/>
                    <a:gd name="connsiteX15" fmla="*/ 414006 w 1455286"/>
                    <a:gd name="connsiteY15" fmla="*/ 1822484 h 2686293"/>
                    <a:gd name="connsiteX16" fmla="*/ 315656 w 1455286"/>
                    <a:gd name="connsiteY16" fmla="*/ 1501525 h 2686293"/>
                    <a:gd name="connsiteX17" fmla="*/ 355076 w 1455286"/>
                    <a:gd name="connsiteY17" fmla="*/ 1321926 h 2686293"/>
                    <a:gd name="connsiteX18" fmla="*/ 361511 w 1455286"/>
                    <a:gd name="connsiteY18" fmla="*/ 1307287 h 2686293"/>
                    <a:gd name="connsiteX0" fmla="*/ 361511 w 1455286"/>
                    <a:gd name="connsiteY0" fmla="*/ 1307287 h 2686293"/>
                    <a:gd name="connsiteX1" fmla="*/ 35084 w 1455286"/>
                    <a:gd name="connsiteY1" fmla="*/ 268241 h 2686293"/>
                    <a:gd name="connsiteX2" fmla="*/ 519783 w 1455286"/>
                    <a:gd name="connsiteY2" fmla="*/ 89469 h 2686293"/>
                    <a:gd name="connsiteX3" fmla="*/ 791074 w 1455286"/>
                    <a:gd name="connsiteY3" fmla="*/ 793148 h 2686293"/>
                    <a:gd name="connsiteX4" fmla="*/ 1230169 w 1455286"/>
                    <a:gd name="connsiteY4" fmla="*/ 1541144 h 2686293"/>
                    <a:gd name="connsiteX5" fmla="*/ 1444959 w 1455286"/>
                    <a:gd name="connsiteY5" fmla="*/ 2121772 h 2686293"/>
                    <a:gd name="connsiteX6" fmla="*/ 1171468 w 1455286"/>
                    <a:gd name="connsiteY6" fmla="*/ 1711153 h 2686293"/>
                    <a:gd name="connsiteX7" fmla="*/ 1410590 w 1455286"/>
                    <a:gd name="connsiteY7" fmla="*/ 2371286 h 2686293"/>
                    <a:gd name="connsiteX8" fmla="*/ 1058744 w 1455286"/>
                    <a:gd name="connsiteY8" fmla="*/ 1800763 h 2686293"/>
                    <a:gd name="connsiteX9" fmla="*/ 1291821 w 1455286"/>
                    <a:gd name="connsiteY9" fmla="*/ 2543944 h 2686293"/>
                    <a:gd name="connsiteX10" fmla="*/ 934881 w 1455286"/>
                    <a:gd name="connsiteY10" fmla="*/ 1932602 h 2686293"/>
                    <a:gd name="connsiteX11" fmla="*/ 1101638 w 1455286"/>
                    <a:gd name="connsiteY11" fmla="*/ 2686282 h 2686293"/>
                    <a:gd name="connsiteX12" fmla="*/ 734786 w 1455286"/>
                    <a:gd name="connsiteY12" fmla="*/ 1949553 h 2686293"/>
                    <a:gd name="connsiteX13" fmla="*/ 618596 w 1455286"/>
                    <a:gd name="connsiteY13" fmla="*/ 1928514 h 2686293"/>
                    <a:gd name="connsiteX14" fmla="*/ 731700 w 1455286"/>
                    <a:gd name="connsiteY14" fmla="*/ 2434655 h 2686293"/>
                    <a:gd name="connsiteX15" fmla="*/ 414006 w 1455286"/>
                    <a:gd name="connsiteY15" fmla="*/ 1822484 h 2686293"/>
                    <a:gd name="connsiteX16" fmla="*/ 315656 w 1455286"/>
                    <a:gd name="connsiteY16" fmla="*/ 1501525 h 2686293"/>
                    <a:gd name="connsiteX17" fmla="*/ 355076 w 1455286"/>
                    <a:gd name="connsiteY17" fmla="*/ 1321926 h 2686293"/>
                    <a:gd name="connsiteX18" fmla="*/ 361511 w 1455286"/>
                    <a:gd name="connsiteY18" fmla="*/ 1307287 h 2686293"/>
                    <a:gd name="connsiteX0" fmla="*/ 361511 w 1455286"/>
                    <a:gd name="connsiteY0" fmla="*/ 1307287 h 2712141"/>
                    <a:gd name="connsiteX1" fmla="*/ 35084 w 1455286"/>
                    <a:gd name="connsiteY1" fmla="*/ 268241 h 2712141"/>
                    <a:gd name="connsiteX2" fmla="*/ 519783 w 1455286"/>
                    <a:gd name="connsiteY2" fmla="*/ 89469 h 2712141"/>
                    <a:gd name="connsiteX3" fmla="*/ 791074 w 1455286"/>
                    <a:gd name="connsiteY3" fmla="*/ 793148 h 2712141"/>
                    <a:gd name="connsiteX4" fmla="*/ 1230169 w 1455286"/>
                    <a:gd name="connsiteY4" fmla="*/ 1541144 h 2712141"/>
                    <a:gd name="connsiteX5" fmla="*/ 1444959 w 1455286"/>
                    <a:gd name="connsiteY5" fmla="*/ 2121772 h 2712141"/>
                    <a:gd name="connsiteX6" fmla="*/ 1171468 w 1455286"/>
                    <a:gd name="connsiteY6" fmla="*/ 1711153 h 2712141"/>
                    <a:gd name="connsiteX7" fmla="*/ 1410590 w 1455286"/>
                    <a:gd name="connsiteY7" fmla="*/ 2371286 h 2712141"/>
                    <a:gd name="connsiteX8" fmla="*/ 1058744 w 1455286"/>
                    <a:gd name="connsiteY8" fmla="*/ 1800763 h 2712141"/>
                    <a:gd name="connsiteX9" fmla="*/ 1291821 w 1455286"/>
                    <a:gd name="connsiteY9" fmla="*/ 2543944 h 2712141"/>
                    <a:gd name="connsiteX10" fmla="*/ 934881 w 1455286"/>
                    <a:gd name="connsiteY10" fmla="*/ 1932602 h 2712141"/>
                    <a:gd name="connsiteX11" fmla="*/ 1070900 w 1455286"/>
                    <a:gd name="connsiteY11" fmla="*/ 2712134 h 2712141"/>
                    <a:gd name="connsiteX12" fmla="*/ 734786 w 1455286"/>
                    <a:gd name="connsiteY12" fmla="*/ 1949553 h 2712141"/>
                    <a:gd name="connsiteX13" fmla="*/ 618596 w 1455286"/>
                    <a:gd name="connsiteY13" fmla="*/ 1928514 h 2712141"/>
                    <a:gd name="connsiteX14" fmla="*/ 731700 w 1455286"/>
                    <a:gd name="connsiteY14" fmla="*/ 2434655 h 2712141"/>
                    <a:gd name="connsiteX15" fmla="*/ 414006 w 1455286"/>
                    <a:gd name="connsiteY15" fmla="*/ 1822484 h 2712141"/>
                    <a:gd name="connsiteX16" fmla="*/ 315656 w 1455286"/>
                    <a:gd name="connsiteY16" fmla="*/ 1501525 h 2712141"/>
                    <a:gd name="connsiteX17" fmla="*/ 355076 w 1455286"/>
                    <a:gd name="connsiteY17" fmla="*/ 1321926 h 2712141"/>
                    <a:gd name="connsiteX18" fmla="*/ 361511 w 1455286"/>
                    <a:gd name="connsiteY18" fmla="*/ 1307287 h 2712141"/>
                    <a:gd name="connsiteX0" fmla="*/ 361511 w 1455286"/>
                    <a:gd name="connsiteY0" fmla="*/ 1307287 h 2664184"/>
                    <a:gd name="connsiteX1" fmla="*/ 35084 w 1455286"/>
                    <a:gd name="connsiteY1" fmla="*/ 268241 h 2664184"/>
                    <a:gd name="connsiteX2" fmla="*/ 519783 w 1455286"/>
                    <a:gd name="connsiteY2" fmla="*/ 89469 h 2664184"/>
                    <a:gd name="connsiteX3" fmla="*/ 791074 w 1455286"/>
                    <a:gd name="connsiteY3" fmla="*/ 793148 h 2664184"/>
                    <a:gd name="connsiteX4" fmla="*/ 1230169 w 1455286"/>
                    <a:gd name="connsiteY4" fmla="*/ 1541144 h 2664184"/>
                    <a:gd name="connsiteX5" fmla="*/ 1444959 w 1455286"/>
                    <a:gd name="connsiteY5" fmla="*/ 2121772 h 2664184"/>
                    <a:gd name="connsiteX6" fmla="*/ 1171468 w 1455286"/>
                    <a:gd name="connsiteY6" fmla="*/ 1711153 h 2664184"/>
                    <a:gd name="connsiteX7" fmla="*/ 1410590 w 1455286"/>
                    <a:gd name="connsiteY7" fmla="*/ 2371286 h 2664184"/>
                    <a:gd name="connsiteX8" fmla="*/ 1058744 w 1455286"/>
                    <a:gd name="connsiteY8" fmla="*/ 1800763 h 2664184"/>
                    <a:gd name="connsiteX9" fmla="*/ 1291821 w 1455286"/>
                    <a:gd name="connsiteY9" fmla="*/ 2543944 h 2664184"/>
                    <a:gd name="connsiteX10" fmla="*/ 934881 w 1455286"/>
                    <a:gd name="connsiteY10" fmla="*/ 1932602 h 2664184"/>
                    <a:gd name="connsiteX11" fmla="*/ 1097745 w 1455286"/>
                    <a:gd name="connsiteY11" fmla="*/ 2664174 h 2664184"/>
                    <a:gd name="connsiteX12" fmla="*/ 734786 w 1455286"/>
                    <a:gd name="connsiteY12" fmla="*/ 1949553 h 2664184"/>
                    <a:gd name="connsiteX13" fmla="*/ 618596 w 1455286"/>
                    <a:gd name="connsiteY13" fmla="*/ 1928514 h 2664184"/>
                    <a:gd name="connsiteX14" fmla="*/ 731700 w 1455286"/>
                    <a:gd name="connsiteY14" fmla="*/ 2434655 h 2664184"/>
                    <a:gd name="connsiteX15" fmla="*/ 414006 w 1455286"/>
                    <a:gd name="connsiteY15" fmla="*/ 1822484 h 2664184"/>
                    <a:gd name="connsiteX16" fmla="*/ 315656 w 1455286"/>
                    <a:gd name="connsiteY16" fmla="*/ 1501525 h 2664184"/>
                    <a:gd name="connsiteX17" fmla="*/ 355076 w 1455286"/>
                    <a:gd name="connsiteY17" fmla="*/ 1321926 h 2664184"/>
                    <a:gd name="connsiteX18" fmla="*/ 361511 w 1455286"/>
                    <a:gd name="connsiteY18" fmla="*/ 1307287 h 2664184"/>
                    <a:gd name="connsiteX0" fmla="*/ 361511 w 1455286"/>
                    <a:gd name="connsiteY0" fmla="*/ 1307287 h 2664425"/>
                    <a:gd name="connsiteX1" fmla="*/ 35084 w 1455286"/>
                    <a:gd name="connsiteY1" fmla="*/ 268241 h 2664425"/>
                    <a:gd name="connsiteX2" fmla="*/ 519783 w 1455286"/>
                    <a:gd name="connsiteY2" fmla="*/ 89469 h 2664425"/>
                    <a:gd name="connsiteX3" fmla="*/ 791074 w 1455286"/>
                    <a:gd name="connsiteY3" fmla="*/ 793148 h 2664425"/>
                    <a:gd name="connsiteX4" fmla="*/ 1230169 w 1455286"/>
                    <a:gd name="connsiteY4" fmla="*/ 1541144 h 2664425"/>
                    <a:gd name="connsiteX5" fmla="*/ 1444959 w 1455286"/>
                    <a:gd name="connsiteY5" fmla="*/ 2121772 h 2664425"/>
                    <a:gd name="connsiteX6" fmla="*/ 1171468 w 1455286"/>
                    <a:gd name="connsiteY6" fmla="*/ 1711153 h 2664425"/>
                    <a:gd name="connsiteX7" fmla="*/ 1410590 w 1455286"/>
                    <a:gd name="connsiteY7" fmla="*/ 2371286 h 2664425"/>
                    <a:gd name="connsiteX8" fmla="*/ 1058744 w 1455286"/>
                    <a:gd name="connsiteY8" fmla="*/ 1800763 h 2664425"/>
                    <a:gd name="connsiteX9" fmla="*/ 1291821 w 1455286"/>
                    <a:gd name="connsiteY9" fmla="*/ 2543944 h 2664425"/>
                    <a:gd name="connsiteX10" fmla="*/ 934881 w 1455286"/>
                    <a:gd name="connsiteY10" fmla="*/ 1932602 h 2664425"/>
                    <a:gd name="connsiteX11" fmla="*/ 1097745 w 1455286"/>
                    <a:gd name="connsiteY11" fmla="*/ 2664174 h 2664425"/>
                    <a:gd name="connsiteX12" fmla="*/ 734786 w 1455286"/>
                    <a:gd name="connsiteY12" fmla="*/ 1949553 h 2664425"/>
                    <a:gd name="connsiteX13" fmla="*/ 618596 w 1455286"/>
                    <a:gd name="connsiteY13" fmla="*/ 1928514 h 2664425"/>
                    <a:gd name="connsiteX14" fmla="*/ 731700 w 1455286"/>
                    <a:gd name="connsiteY14" fmla="*/ 2434655 h 2664425"/>
                    <a:gd name="connsiteX15" fmla="*/ 414006 w 1455286"/>
                    <a:gd name="connsiteY15" fmla="*/ 1822484 h 2664425"/>
                    <a:gd name="connsiteX16" fmla="*/ 315656 w 1455286"/>
                    <a:gd name="connsiteY16" fmla="*/ 1501525 h 2664425"/>
                    <a:gd name="connsiteX17" fmla="*/ 355076 w 1455286"/>
                    <a:gd name="connsiteY17" fmla="*/ 1321926 h 2664425"/>
                    <a:gd name="connsiteX18" fmla="*/ 361511 w 1455286"/>
                    <a:gd name="connsiteY18" fmla="*/ 1307287 h 2664425"/>
                    <a:gd name="connsiteX0" fmla="*/ 361511 w 1455286"/>
                    <a:gd name="connsiteY0" fmla="*/ 1307287 h 2719079"/>
                    <a:gd name="connsiteX1" fmla="*/ 35084 w 1455286"/>
                    <a:gd name="connsiteY1" fmla="*/ 268241 h 2719079"/>
                    <a:gd name="connsiteX2" fmla="*/ 519783 w 1455286"/>
                    <a:gd name="connsiteY2" fmla="*/ 89469 h 2719079"/>
                    <a:gd name="connsiteX3" fmla="*/ 791074 w 1455286"/>
                    <a:gd name="connsiteY3" fmla="*/ 793148 h 2719079"/>
                    <a:gd name="connsiteX4" fmla="*/ 1230169 w 1455286"/>
                    <a:gd name="connsiteY4" fmla="*/ 1541144 h 2719079"/>
                    <a:gd name="connsiteX5" fmla="*/ 1444959 w 1455286"/>
                    <a:gd name="connsiteY5" fmla="*/ 2121772 h 2719079"/>
                    <a:gd name="connsiteX6" fmla="*/ 1171468 w 1455286"/>
                    <a:gd name="connsiteY6" fmla="*/ 1711153 h 2719079"/>
                    <a:gd name="connsiteX7" fmla="*/ 1410590 w 1455286"/>
                    <a:gd name="connsiteY7" fmla="*/ 2371286 h 2719079"/>
                    <a:gd name="connsiteX8" fmla="*/ 1058744 w 1455286"/>
                    <a:gd name="connsiteY8" fmla="*/ 1800763 h 2719079"/>
                    <a:gd name="connsiteX9" fmla="*/ 1291821 w 1455286"/>
                    <a:gd name="connsiteY9" fmla="*/ 2543944 h 2719079"/>
                    <a:gd name="connsiteX10" fmla="*/ 934881 w 1455286"/>
                    <a:gd name="connsiteY10" fmla="*/ 1932602 h 2719079"/>
                    <a:gd name="connsiteX11" fmla="*/ 1065664 w 1455286"/>
                    <a:gd name="connsiteY11" fmla="*/ 2718846 h 2719079"/>
                    <a:gd name="connsiteX12" fmla="*/ 734786 w 1455286"/>
                    <a:gd name="connsiteY12" fmla="*/ 1949553 h 2719079"/>
                    <a:gd name="connsiteX13" fmla="*/ 618596 w 1455286"/>
                    <a:gd name="connsiteY13" fmla="*/ 1928514 h 2719079"/>
                    <a:gd name="connsiteX14" fmla="*/ 731700 w 1455286"/>
                    <a:gd name="connsiteY14" fmla="*/ 2434655 h 2719079"/>
                    <a:gd name="connsiteX15" fmla="*/ 414006 w 1455286"/>
                    <a:gd name="connsiteY15" fmla="*/ 1822484 h 2719079"/>
                    <a:gd name="connsiteX16" fmla="*/ 315656 w 1455286"/>
                    <a:gd name="connsiteY16" fmla="*/ 1501525 h 2719079"/>
                    <a:gd name="connsiteX17" fmla="*/ 355076 w 1455286"/>
                    <a:gd name="connsiteY17" fmla="*/ 1321926 h 2719079"/>
                    <a:gd name="connsiteX18" fmla="*/ 361511 w 1455286"/>
                    <a:gd name="connsiteY18" fmla="*/ 1307287 h 2719079"/>
                    <a:gd name="connsiteX0" fmla="*/ 361511 w 1455286"/>
                    <a:gd name="connsiteY0" fmla="*/ 1307287 h 2719532"/>
                    <a:gd name="connsiteX1" fmla="*/ 35084 w 1455286"/>
                    <a:gd name="connsiteY1" fmla="*/ 268241 h 2719532"/>
                    <a:gd name="connsiteX2" fmla="*/ 519783 w 1455286"/>
                    <a:gd name="connsiteY2" fmla="*/ 89469 h 2719532"/>
                    <a:gd name="connsiteX3" fmla="*/ 791074 w 1455286"/>
                    <a:gd name="connsiteY3" fmla="*/ 793148 h 2719532"/>
                    <a:gd name="connsiteX4" fmla="*/ 1230169 w 1455286"/>
                    <a:gd name="connsiteY4" fmla="*/ 1541144 h 2719532"/>
                    <a:gd name="connsiteX5" fmla="*/ 1444959 w 1455286"/>
                    <a:gd name="connsiteY5" fmla="*/ 2121772 h 2719532"/>
                    <a:gd name="connsiteX6" fmla="*/ 1171468 w 1455286"/>
                    <a:gd name="connsiteY6" fmla="*/ 1711153 h 2719532"/>
                    <a:gd name="connsiteX7" fmla="*/ 1410590 w 1455286"/>
                    <a:gd name="connsiteY7" fmla="*/ 2371286 h 2719532"/>
                    <a:gd name="connsiteX8" fmla="*/ 1058744 w 1455286"/>
                    <a:gd name="connsiteY8" fmla="*/ 1800763 h 2719532"/>
                    <a:gd name="connsiteX9" fmla="*/ 1291821 w 1455286"/>
                    <a:gd name="connsiteY9" fmla="*/ 2543944 h 2719532"/>
                    <a:gd name="connsiteX10" fmla="*/ 934881 w 1455286"/>
                    <a:gd name="connsiteY10" fmla="*/ 1932602 h 2719532"/>
                    <a:gd name="connsiteX11" fmla="*/ 1065664 w 1455286"/>
                    <a:gd name="connsiteY11" fmla="*/ 2718846 h 2719532"/>
                    <a:gd name="connsiteX12" fmla="*/ 734786 w 1455286"/>
                    <a:gd name="connsiteY12" fmla="*/ 1949553 h 2719532"/>
                    <a:gd name="connsiteX13" fmla="*/ 618596 w 1455286"/>
                    <a:gd name="connsiteY13" fmla="*/ 1928514 h 2719532"/>
                    <a:gd name="connsiteX14" fmla="*/ 731700 w 1455286"/>
                    <a:gd name="connsiteY14" fmla="*/ 2434655 h 2719532"/>
                    <a:gd name="connsiteX15" fmla="*/ 414006 w 1455286"/>
                    <a:gd name="connsiteY15" fmla="*/ 1822484 h 2719532"/>
                    <a:gd name="connsiteX16" fmla="*/ 315656 w 1455286"/>
                    <a:gd name="connsiteY16" fmla="*/ 1501525 h 2719532"/>
                    <a:gd name="connsiteX17" fmla="*/ 355076 w 1455286"/>
                    <a:gd name="connsiteY17" fmla="*/ 1321926 h 2719532"/>
                    <a:gd name="connsiteX18" fmla="*/ 361511 w 1455286"/>
                    <a:gd name="connsiteY18" fmla="*/ 1307287 h 2719532"/>
                    <a:gd name="connsiteX0" fmla="*/ 361511 w 1455286"/>
                    <a:gd name="connsiteY0" fmla="*/ 1307287 h 2719532"/>
                    <a:gd name="connsiteX1" fmla="*/ 35084 w 1455286"/>
                    <a:gd name="connsiteY1" fmla="*/ 268241 h 2719532"/>
                    <a:gd name="connsiteX2" fmla="*/ 519783 w 1455286"/>
                    <a:gd name="connsiteY2" fmla="*/ 89469 h 2719532"/>
                    <a:gd name="connsiteX3" fmla="*/ 791074 w 1455286"/>
                    <a:gd name="connsiteY3" fmla="*/ 793148 h 2719532"/>
                    <a:gd name="connsiteX4" fmla="*/ 1230169 w 1455286"/>
                    <a:gd name="connsiteY4" fmla="*/ 1541144 h 2719532"/>
                    <a:gd name="connsiteX5" fmla="*/ 1444959 w 1455286"/>
                    <a:gd name="connsiteY5" fmla="*/ 2121772 h 2719532"/>
                    <a:gd name="connsiteX6" fmla="*/ 1171468 w 1455286"/>
                    <a:gd name="connsiteY6" fmla="*/ 1711153 h 2719532"/>
                    <a:gd name="connsiteX7" fmla="*/ 1427504 w 1455286"/>
                    <a:gd name="connsiteY7" fmla="*/ 2430888 h 2719532"/>
                    <a:gd name="connsiteX8" fmla="*/ 1058744 w 1455286"/>
                    <a:gd name="connsiteY8" fmla="*/ 1800763 h 2719532"/>
                    <a:gd name="connsiteX9" fmla="*/ 1291821 w 1455286"/>
                    <a:gd name="connsiteY9" fmla="*/ 2543944 h 2719532"/>
                    <a:gd name="connsiteX10" fmla="*/ 934881 w 1455286"/>
                    <a:gd name="connsiteY10" fmla="*/ 1932602 h 2719532"/>
                    <a:gd name="connsiteX11" fmla="*/ 1065664 w 1455286"/>
                    <a:gd name="connsiteY11" fmla="*/ 2718846 h 2719532"/>
                    <a:gd name="connsiteX12" fmla="*/ 734786 w 1455286"/>
                    <a:gd name="connsiteY12" fmla="*/ 1949553 h 2719532"/>
                    <a:gd name="connsiteX13" fmla="*/ 618596 w 1455286"/>
                    <a:gd name="connsiteY13" fmla="*/ 1928514 h 2719532"/>
                    <a:gd name="connsiteX14" fmla="*/ 731700 w 1455286"/>
                    <a:gd name="connsiteY14" fmla="*/ 2434655 h 2719532"/>
                    <a:gd name="connsiteX15" fmla="*/ 414006 w 1455286"/>
                    <a:gd name="connsiteY15" fmla="*/ 1822484 h 2719532"/>
                    <a:gd name="connsiteX16" fmla="*/ 315656 w 1455286"/>
                    <a:gd name="connsiteY16" fmla="*/ 1501525 h 2719532"/>
                    <a:gd name="connsiteX17" fmla="*/ 355076 w 1455286"/>
                    <a:gd name="connsiteY17" fmla="*/ 1321926 h 2719532"/>
                    <a:gd name="connsiteX18" fmla="*/ 361511 w 1455286"/>
                    <a:gd name="connsiteY18" fmla="*/ 1307287 h 2719532"/>
                    <a:gd name="connsiteX0" fmla="*/ 361511 w 1455286"/>
                    <a:gd name="connsiteY0" fmla="*/ 1307287 h 2719532"/>
                    <a:gd name="connsiteX1" fmla="*/ 35084 w 1455286"/>
                    <a:gd name="connsiteY1" fmla="*/ 268241 h 2719532"/>
                    <a:gd name="connsiteX2" fmla="*/ 519783 w 1455286"/>
                    <a:gd name="connsiteY2" fmla="*/ 89469 h 2719532"/>
                    <a:gd name="connsiteX3" fmla="*/ 791074 w 1455286"/>
                    <a:gd name="connsiteY3" fmla="*/ 793148 h 2719532"/>
                    <a:gd name="connsiteX4" fmla="*/ 1230169 w 1455286"/>
                    <a:gd name="connsiteY4" fmla="*/ 1541144 h 2719532"/>
                    <a:gd name="connsiteX5" fmla="*/ 1444959 w 1455286"/>
                    <a:gd name="connsiteY5" fmla="*/ 2121772 h 2719532"/>
                    <a:gd name="connsiteX6" fmla="*/ 1171468 w 1455286"/>
                    <a:gd name="connsiteY6" fmla="*/ 1711153 h 2719532"/>
                    <a:gd name="connsiteX7" fmla="*/ 1427504 w 1455286"/>
                    <a:gd name="connsiteY7" fmla="*/ 2430888 h 2719532"/>
                    <a:gd name="connsiteX8" fmla="*/ 1058744 w 1455286"/>
                    <a:gd name="connsiteY8" fmla="*/ 1800763 h 2719532"/>
                    <a:gd name="connsiteX9" fmla="*/ 1291821 w 1455286"/>
                    <a:gd name="connsiteY9" fmla="*/ 2543944 h 2719532"/>
                    <a:gd name="connsiteX10" fmla="*/ 934881 w 1455286"/>
                    <a:gd name="connsiteY10" fmla="*/ 1932602 h 2719532"/>
                    <a:gd name="connsiteX11" fmla="*/ 1065664 w 1455286"/>
                    <a:gd name="connsiteY11" fmla="*/ 2718846 h 2719532"/>
                    <a:gd name="connsiteX12" fmla="*/ 734786 w 1455286"/>
                    <a:gd name="connsiteY12" fmla="*/ 1949553 h 2719532"/>
                    <a:gd name="connsiteX13" fmla="*/ 618596 w 1455286"/>
                    <a:gd name="connsiteY13" fmla="*/ 1928514 h 2719532"/>
                    <a:gd name="connsiteX14" fmla="*/ 731700 w 1455286"/>
                    <a:gd name="connsiteY14" fmla="*/ 2434655 h 2719532"/>
                    <a:gd name="connsiteX15" fmla="*/ 414006 w 1455286"/>
                    <a:gd name="connsiteY15" fmla="*/ 1822484 h 2719532"/>
                    <a:gd name="connsiteX16" fmla="*/ 315656 w 1455286"/>
                    <a:gd name="connsiteY16" fmla="*/ 1501525 h 2719532"/>
                    <a:gd name="connsiteX17" fmla="*/ 355076 w 1455286"/>
                    <a:gd name="connsiteY17" fmla="*/ 1321926 h 2719532"/>
                    <a:gd name="connsiteX18" fmla="*/ 361511 w 1455286"/>
                    <a:gd name="connsiteY18" fmla="*/ 1307287 h 2719532"/>
                    <a:gd name="connsiteX0" fmla="*/ 361511 w 1455286"/>
                    <a:gd name="connsiteY0" fmla="*/ 1307287 h 2719532"/>
                    <a:gd name="connsiteX1" fmla="*/ 35084 w 1455286"/>
                    <a:gd name="connsiteY1" fmla="*/ 268241 h 2719532"/>
                    <a:gd name="connsiteX2" fmla="*/ 519783 w 1455286"/>
                    <a:gd name="connsiteY2" fmla="*/ 89469 h 2719532"/>
                    <a:gd name="connsiteX3" fmla="*/ 791074 w 1455286"/>
                    <a:gd name="connsiteY3" fmla="*/ 793148 h 2719532"/>
                    <a:gd name="connsiteX4" fmla="*/ 1230169 w 1455286"/>
                    <a:gd name="connsiteY4" fmla="*/ 1541144 h 2719532"/>
                    <a:gd name="connsiteX5" fmla="*/ 1444959 w 1455286"/>
                    <a:gd name="connsiteY5" fmla="*/ 2121772 h 2719532"/>
                    <a:gd name="connsiteX6" fmla="*/ 1171468 w 1455286"/>
                    <a:gd name="connsiteY6" fmla="*/ 1711153 h 2719532"/>
                    <a:gd name="connsiteX7" fmla="*/ 1427504 w 1455286"/>
                    <a:gd name="connsiteY7" fmla="*/ 2430888 h 2719532"/>
                    <a:gd name="connsiteX8" fmla="*/ 1058744 w 1455286"/>
                    <a:gd name="connsiteY8" fmla="*/ 1800763 h 2719532"/>
                    <a:gd name="connsiteX9" fmla="*/ 1291821 w 1455286"/>
                    <a:gd name="connsiteY9" fmla="*/ 2543944 h 2719532"/>
                    <a:gd name="connsiteX10" fmla="*/ 934881 w 1455286"/>
                    <a:gd name="connsiteY10" fmla="*/ 1932602 h 2719532"/>
                    <a:gd name="connsiteX11" fmla="*/ 1065664 w 1455286"/>
                    <a:gd name="connsiteY11" fmla="*/ 2718846 h 2719532"/>
                    <a:gd name="connsiteX12" fmla="*/ 734786 w 1455286"/>
                    <a:gd name="connsiteY12" fmla="*/ 1949553 h 2719532"/>
                    <a:gd name="connsiteX13" fmla="*/ 618596 w 1455286"/>
                    <a:gd name="connsiteY13" fmla="*/ 1928514 h 2719532"/>
                    <a:gd name="connsiteX14" fmla="*/ 731700 w 1455286"/>
                    <a:gd name="connsiteY14" fmla="*/ 2434655 h 2719532"/>
                    <a:gd name="connsiteX15" fmla="*/ 414006 w 1455286"/>
                    <a:gd name="connsiteY15" fmla="*/ 1822484 h 2719532"/>
                    <a:gd name="connsiteX16" fmla="*/ 355076 w 1455286"/>
                    <a:gd name="connsiteY16" fmla="*/ 1321926 h 2719532"/>
                    <a:gd name="connsiteX17" fmla="*/ 361511 w 1455286"/>
                    <a:gd name="connsiteY17" fmla="*/ 1307287 h 2719532"/>
                    <a:gd name="connsiteX0" fmla="*/ 361511 w 1455286"/>
                    <a:gd name="connsiteY0" fmla="*/ 1307287 h 2719532"/>
                    <a:gd name="connsiteX1" fmla="*/ 35084 w 1455286"/>
                    <a:gd name="connsiteY1" fmla="*/ 268241 h 2719532"/>
                    <a:gd name="connsiteX2" fmla="*/ 519783 w 1455286"/>
                    <a:gd name="connsiteY2" fmla="*/ 89469 h 2719532"/>
                    <a:gd name="connsiteX3" fmla="*/ 791074 w 1455286"/>
                    <a:gd name="connsiteY3" fmla="*/ 793148 h 2719532"/>
                    <a:gd name="connsiteX4" fmla="*/ 1230169 w 1455286"/>
                    <a:gd name="connsiteY4" fmla="*/ 1541144 h 2719532"/>
                    <a:gd name="connsiteX5" fmla="*/ 1444959 w 1455286"/>
                    <a:gd name="connsiteY5" fmla="*/ 2121772 h 2719532"/>
                    <a:gd name="connsiteX6" fmla="*/ 1171468 w 1455286"/>
                    <a:gd name="connsiteY6" fmla="*/ 1711153 h 2719532"/>
                    <a:gd name="connsiteX7" fmla="*/ 1427504 w 1455286"/>
                    <a:gd name="connsiteY7" fmla="*/ 2430888 h 2719532"/>
                    <a:gd name="connsiteX8" fmla="*/ 1058744 w 1455286"/>
                    <a:gd name="connsiteY8" fmla="*/ 1800763 h 2719532"/>
                    <a:gd name="connsiteX9" fmla="*/ 1291821 w 1455286"/>
                    <a:gd name="connsiteY9" fmla="*/ 2543944 h 2719532"/>
                    <a:gd name="connsiteX10" fmla="*/ 934881 w 1455286"/>
                    <a:gd name="connsiteY10" fmla="*/ 1932602 h 2719532"/>
                    <a:gd name="connsiteX11" fmla="*/ 1065664 w 1455286"/>
                    <a:gd name="connsiteY11" fmla="*/ 2718846 h 2719532"/>
                    <a:gd name="connsiteX12" fmla="*/ 734786 w 1455286"/>
                    <a:gd name="connsiteY12" fmla="*/ 1949553 h 2719532"/>
                    <a:gd name="connsiteX13" fmla="*/ 618596 w 1455286"/>
                    <a:gd name="connsiteY13" fmla="*/ 1928514 h 2719532"/>
                    <a:gd name="connsiteX14" fmla="*/ 731700 w 1455286"/>
                    <a:gd name="connsiteY14" fmla="*/ 2434655 h 2719532"/>
                    <a:gd name="connsiteX15" fmla="*/ 414006 w 1455286"/>
                    <a:gd name="connsiteY15" fmla="*/ 1822484 h 2719532"/>
                    <a:gd name="connsiteX16" fmla="*/ 355076 w 1455286"/>
                    <a:gd name="connsiteY16" fmla="*/ 1321926 h 2719532"/>
                    <a:gd name="connsiteX17" fmla="*/ 361511 w 1455286"/>
                    <a:gd name="connsiteY17" fmla="*/ 1307287 h 271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55286" h="2719532">
                      <a:moveTo>
                        <a:pt x="361511" y="1307287"/>
                      </a:moveTo>
                      <a:cubicBezTo>
                        <a:pt x="369671" y="1274053"/>
                        <a:pt x="211000" y="678560"/>
                        <a:pt x="35084" y="268241"/>
                      </a:cubicBezTo>
                      <a:cubicBezTo>
                        <a:pt x="-140832" y="-142078"/>
                        <a:pt x="395634" y="22945"/>
                        <a:pt x="519783" y="89469"/>
                      </a:cubicBezTo>
                      <a:cubicBezTo>
                        <a:pt x="643932" y="155993"/>
                        <a:pt x="685637" y="644989"/>
                        <a:pt x="791074" y="793148"/>
                      </a:cubicBezTo>
                      <a:cubicBezTo>
                        <a:pt x="1030465" y="846585"/>
                        <a:pt x="1121188" y="1319707"/>
                        <a:pt x="1230169" y="1541144"/>
                      </a:cubicBezTo>
                      <a:cubicBezTo>
                        <a:pt x="1339150" y="1762581"/>
                        <a:pt x="1497295" y="2080897"/>
                        <a:pt x="1444959" y="2121772"/>
                      </a:cubicBezTo>
                      <a:cubicBezTo>
                        <a:pt x="1392623" y="2162647"/>
                        <a:pt x="1180075" y="1662379"/>
                        <a:pt x="1171468" y="1711153"/>
                      </a:cubicBezTo>
                      <a:cubicBezTo>
                        <a:pt x="1331109" y="1989728"/>
                        <a:pt x="1443401" y="2412908"/>
                        <a:pt x="1427504" y="2430888"/>
                      </a:cubicBezTo>
                      <a:cubicBezTo>
                        <a:pt x="1366831" y="2499510"/>
                        <a:pt x="1078614" y="1810127"/>
                        <a:pt x="1058744" y="1800763"/>
                      </a:cubicBezTo>
                      <a:cubicBezTo>
                        <a:pt x="1136436" y="2048490"/>
                        <a:pt x="1367431" y="2492595"/>
                        <a:pt x="1291821" y="2543944"/>
                      </a:cubicBezTo>
                      <a:cubicBezTo>
                        <a:pt x="1216211" y="2595293"/>
                        <a:pt x="964446" y="1927362"/>
                        <a:pt x="934881" y="1932602"/>
                      </a:cubicBezTo>
                      <a:cubicBezTo>
                        <a:pt x="905316" y="1937842"/>
                        <a:pt x="1178888" y="2586551"/>
                        <a:pt x="1065664" y="2718846"/>
                      </a:cubicBezTo>
                      <a:cubicBezTo>
                        <a:pt x="1043902" y="2744273"/>
                        <a:pt x="824605" y="2053413"/>
                        <a:pt x="734786" y="1949553"/>
                      </a:cubicBezTo>
                      <a:cubicBezTo>
                        <a:pt x="648474" y="1926530"/>
                        <a:pt x="658402" y="1885152"/>
                        <a:pt x="618596" y="1928514"/>
                      </a:cubicBezTo>
                      <a:cubicBezTo>
                        <a:pt x="620024" y="2084223"/>
                        <a:pt x="830197" y="2380285"/>
                        <a:pt x="731700" y="2434655"/>
                      </a:cubicBezTo>
                      <a:cubicBezTo>
                        <a:pt x="698077" y="2453215"/>
                        <a:pt x="473728" y="2103109"/>
                        <a:pt x="414006" y="1822484"/>
                      </a:cubicBezTo>
                      <a:cubicBezTo>
                        <a:pt x="351235" y="1637029"/>
                        <a:pt x="363825" y="1407792"/>
                        <a:pt x="355076" y="1321926"/>
                      </a:cubicBezTo>
                      <a:lnTo>
                        <a:pt x="361511" y="1307287"/>
                      </a:ln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sp>
              <p:nvSpPr>
                <p:cNvPr id="374" name="Szabadkézi sokszög 373"/>
                <p:cNvSpPr/>
                <p:nvPr/>
              </p:nvSpPr>
              <p:spPr>
                <a:xfrm rot="16266502" flipH="1">
                  <a:off x="10201989" y="3175898"/>
                  <a:ext cx="1616914" cy="471309"/>
                </a:xfrm>
                <a:custGeom>
                  <a:avLst/>
                  <a:gdLst>
                    <a:gd name="connsiteX0" fmla="*/ 26758 w 2353573"/>
                    <a:gd name="connsiteY0" fmla="*/ 211494 h 626124"/>
                    <a:gd name="connsiteX1" fmla="*/ 103703 w 2353573"/>
                    <a:gd name="connsiteY1" fmla="*/ 143874 h 626124"/>
                    <a:gd name="connsiteX2" fmla="*/ 1288090 w 2353573"/>
                    <a:gd name="connsiteY2" fmla="*/ 82623 h 626124"/>
                    <a:gd name="connsiteX3" fmla="*/ 1308616 w 2353573"/>
                    <a:gd name="connsiteY3" fmla="*/ 84300 h 626124"/>
                    <a:gd name="connsiteX4" fmla="*/ 2353573 w 2353573"/>
                    <a:gd name="connsiteY4" fmla="*/ 84300 h 626124"/>
                    <a:gd name="connsiteX5" fmla="*/ 2353573 w 2353573"/>
                    <a:gd name="connsiteY5" fmla="*/ 570300 h 626124"/>
                    <a:gd name="connsiteX6" fmla="*/ 1438086 w 2353573"/>
                    <a:gd name="connsiteY6" fmla="*/ 570300 h 626124"/>
                    <a:gd name="connsiteX7" fmla="*/ 1437993 w 2353573"/>
                    <a:gd name="connsiteY7" fmla="*/ 573248 h 626124"/>
                    <a:gd name="connsiteX8" fmla="*/ 110328 w 2353573"/>
                    <a:gd name="connsiteY8" fmla="*/ 449998 h 626124"/>
                    <a:gd name="connsiteX9" fmla="*/ 26758 w 2353573"/>
                    <a:gd name="connsiteY9" fmla="*/ 211494 h 626124"/>
                    <a:gd name="connsiteX0" fmla="*/ 332071 w 2658886"/>
                    <a:gd name="connsiteY0" fmla="*/ 211494 h 689028"/>
                    <a:gd name="connsiteX1" fmla="*/ 409016 w 2658886"/>
                    <a:gd name="connsiteY1" fmla="*/ 143874 h 689028"/>
                    <a:gd name="connsiteX2" fmla="*/ 1593403 w 2658886"/>
                    <a:gd name="connsiteY2" fmla="*/ 82623 h 689028"/>
                    <a:gd name="connsiteX3" fmla="*/ 1613929 w 2658886"/>
                    <a:gd name="connsiteY3" fmla="*/ 84300 h 689028"/>
                    <a:gd name="connsiteX4" fmla="*/ 2658886 w 2658886"/>
                    <a:gd name="connsiteY4" fmla="*/ 84300 h 689028"/>
                    <a:gd name="connsiteX5" fmla="*/ 2658886 w 2658886"/>
                    <a:gd name="connsiteY5" fmla="*/ 570300 h 689028"/>
                    <a:gd name="connsiteX6" fmla="*/ 1743399 w 2658886"/>
                    <a:gd name="connsiteY6" fmla="*/ 570300 h 689028"/>
                    <a:gd name="connsiteX7" fmla="*/ 1743306 w 2658886"/>
                    <a:gd name="connsiteY7" fmla="*/ 573248 h 689028"/>
                    <a:gd name="connsiteX8" fmla="*/ 21306 w 2658886"/>
                    <a:gd name="connsiteY8" fmla="*/ 545076 h 689028"/>
                    <a:gd name="connsiteX9" fmla="*/ 332071 w 2658886"/>
                    <a:gd name="connsiteY9" fmla="*/ 211494 h 689028"/>
                    <a:gd name="connsiteX0" fmla="*/ 332071 w 2658886"/>
                    <a:gd name="connsiteY0" fmla="*/ 211494 h 689028"/>
                    <a:gd name="connsiteX1" fmla="*/ 409016 w 2658886"/>
                    <a:gd name="connsiteY1" fmla="*/ 143874 h 689028"/>
                    <a:gd name="connsiteX2" fmla="*/ 1593403 w 2658886"/>
                    <a:gd name="connsiteY2" fmla="*/ 82623 h 689028"/>
                    <a:gd name="connsiteX3" fmla="*/ 1595220 w 2658886"/>
                    <a:gd name="connsiteY3" fmla="*/ 210549 h 689028"/>
                    <a:gd name="connsiteX4" fmla="*/ 2658886 w 2658886"/>
                    <a:gd name="connsiteY4" fmla="*/ 84300 h 689028"/>
                    <a:gd name="connsiteX5" fmla="*/ 2658886 w 2658886"/>
                    <a:gd name="connsiteY5" fmla="*/ 570300 h 689028"/>
                    <a:gd name="connsiteX6" fmla="*/ 1743399 w 2658886"/>
                    <a:gd name="connsiteY6" fmla="*/ 570300 h 689028"/>
                    <a:gd name="connsiteX7" fmla="*/ 1743306 w 2658886"/>
                    <a:gd name="connsiteY7" fmla="*/ 573248 h 689028"/>
                    <a:gd name="connsiteX8" fmla="*/ 21306 w 2658886"/>
                    <a:gd name="connsiteY8" fmla="*/ 545076 h 689028"/>
                    <a:gd name="connsiteX9" fmla="*/ 332071 w 2658886"/>
                    <a:gd name="connsiteY9" fmla="*/ 211494 h 689028"/>
                    <a:gd name="connsiteX0" fmla="*/ 6386 w 2988571"/>
                    <a:gd name="connsiteY0" fmla="*/ 74720 h 689028"/>
                    <a:gd name="connsiteX1" fmla="*/ 738701 w 2988571"/>
                    <a:gd name="connsiteY1" fmla="*/ 143874 h 689028"/>
                    <a:gd name="connsiteX2" fmla="*/ 1923088 w 2988571"/>
                    <a:gd name="connsiteY2" fmla="*/ 82623 h 689028"/>
                    <a:gd name="connsiteX3" fmla="*/ 1924905 w 2988571"/>
                    <a:gd name="connsiteY3" fmla="*/ 210549 h 689028"/>
                    <a:gd name="connsiteX4" fmla="*/ 2988571 w 2988571"/>
                    <a:gd name="connsiteY4" fmla="*/ 84300 h 689028"/>
                    <a:gd name="connsiteX5" fmla="*/ 2988571 w 2988571"/>
                    <a:gd name="connsiteY5" fmla="*/ 570300 h 689028"/>
                    <a:gd name="connsiteX6" fmla="*/ 2073084 w 2988571"/>
                    <a:gd name="connsiteY6" fmla="*/ 570300 h 689028"/>
                    <a:gd name="connsiteX7" fmla="*/ 2072991 w 2988571"/>
                    <a:gd name="connsiteY7" fmla="*/ 573248 h 689028"/>
                    <a:gd name="connsiteX8" fmla="*/ 350991 w 2988571"/>
                    <a:gd name="connsiteY8" fmla="*/ 545076 h 689028"/>
                    <a:gd name="connsiteX9" fmla="*/ 6386 w 2988571"/>
                    <a:gd name="connsiteY9" fmla="*/ 74720 h 689028"/>
                    <a:gd name="connsiteX0" fmla="*/ 6386 w 2988571"/>
                    <a:gd name="connsiteY0" fmla="*/ 37394 h 651702"/>
                    <a:gd name="connsiteX1" fmla="*/ 1923088 w 2988571"/>
                    <a:gd name="connsiteY1" fmla="*/ 45297 h 651702"/>
                    <a:gd name="connsiteX2" fmla="*/ 1924905 w 2988571"/>
                    <a:gd name="connsiteY2" fmla="*/ 173223 h 651702"/>
                    <a:gd name="connsiteX3" fmla="*/ 2988571 w 2988571"/>
                    <a:gd name="connsiteY3" fmla="*/ 46974 h 651702"/>
                    <a:gd name="connsiteX4" fmla="*/ 2988571 w 2988571"/>
                    <a:gd name="connsiteY4" fmla="*/ 532974 h 651702"/>
                    <a:gd name="connsiteX5" fmla="*/ 2073084 w 2988571"/>
                    <a:gd name="connsiteY5" fmla="*/ 532974 h 651702"/>
                    <a:gd name="connsiteX6" fmla="*/ 2072991 w 2988571"/>
                    <a:gd name="connsiteY6" fmla="*/ 535922 h 651702"/>
                    <a:gd name="connsiteX7" fmla="*/ 350991 w 2988571"/>
                    <a:gd name="connsiteY7" fmla="*/ 507750 h 651702"/>
                    <a:gd name="connsiteX8" fmla="*/ 6386 w 2988571"/>
                    <a:gd name="connsiteY8" fmla="*/ 37394 h 651702"/>
                    <a:gd name="connsiteX0" fmla="*/ 787000 w 3769185"/>
                    <a:gd name="connsiteY0" fmla="*/ 37394 h 535922"/>
                    <a:gd name="connsiteX1" fmla="*/ 2703702 w 3769185"/>
                    <a:gd name="connsiteY1" fmla="*/ 45297 h 535922"/>
                    <a:gd name="connsiteX2" fmla="*/ 2705519 w 3769185"/>
                    <a:gd name="connsiteY2" fmla="*/ 173223 h 535922"/>
                    <a:gd name="connsiteX3" fmla="*/ 3769185 w 3769185"/>
                    <a:gd name="connsiteY3" fmla="*/ 46974 h 535922"/>
                    <a:gd name="connsiteX4" fmla="*/ 3769185 w 3769185"/>
                    <a:gd name="connsiteY4" fmla="*/ 532974 h 535922"/>
                    <a:gd name="connsiteX5" fmla="*/ 2853698 w 3769185"/>
                    <a:gd name="connsiteY5" fmla="*/ 532974 h 535922"/>
                    <a:gd name="connsiteX6" fmla="*/ 2853605 w 3769185"/>
                    <a:gd name="connsiteY6" fmla="*/ 535922 h 535922"/>
                    <a:gd name="connsiteX7" fmla="*/ 10493 w 3769185"/>
                    <a:gd name="connsiteY7" fmla="*/ 173893 h 535922"/>
                    <a:gd name="connsiteX8" fmla="*/ 787000 w 3769185"/>
                    <a:gd name="connsiteY8" fmla="*/ 37394 h 535922"/>
                    <a:gd name="connsiteX0" fmla="*/ 787000 w 3769185"/>
                    <a:gd name="connsiteY0" fmla="*/ 1 h 498529"/>
                    <a:gd name="connsiteX1" fmla="*/ 2705519 w 3769185"/>
                    <a:gd name="connsiteY1" fmla="*/ 135830 h 498529"/>
                    <a:gd name="connsiteX2" fmla="*/ 3769185 w 3769185"/>
                    <a:gd name="connsiteY2" fmla="*/ 9581 h 498529"/>
                    <a:gd name="connsiteX3" fmla="*/ 3769185 w 3769185"/>
                    <a:gd name="connsiteY3" fmla="*/ 495581 h 498529"/>
                    <a:gd name="connsiteX4" fmla="*/ 2853698 w 3769185"/>
                    <a:gd name="connsiteY4" fmla="*/ 495581 h 498529"/>
                    <a:gd name="connsiteX5" fmla="*/ 2853605 w 3769185"/>
                    <a:gd name="connsiteY5" fmla="*/ 498529 h 498529"/>
                    <a:gd name="connsiteX6" fmla="*/ 10493 w 3769185"/>
                    <a:gd name="connsiteY6" fmla="*/ 136500 h 498529"/>
                    <a:gd name="connsiteX7" fmla="*/ 787000 w 3769185"/>
                    <a:gd name="connsiteY7" fmla="*/ 1 h 498529"/>
                    <a:gd name="connsiteX0" fmla="*/ 291217 w 3782229"/>
                    <a:gd name="connsiteY0" fmla="*/ 0 h 860790"/>
                    <a:gd name="connsiteX1" fmla="*/ 2718563 w 3782229"/>
                    <a:gd name="connsiteY1" fmla="*/ 498091 h 860790"/>
                    <a:gd name="connsiteX2" fmla="*/ 3782229 w 3782229"/>
                    <a:gd name="connsiteY2" fmla="*/ 371842 h 860790"/>
                    <a:gd name="connsiteX3" fmla="*/ 3782229 w 3782229"/>
                    <a:gd name="connsiteY3" fmla="*/ 857842 h 860790"/>
                    <a:gd name="connsiteX4" fmla="*/ 2866742 w 3782229"/>
                    <a:gd name="connsiteY4" fmla="*/ 857842 h 860790"/>
                    <a:gd name="connsiteX5" fmla="*/ 2866649 w 3782229"/>
                    <a:gd name="connsiteY5" fmla="*/ 860790 h 860790"/>
                    <a:gd name="connsiteX6" fmla="*/ 23537 w 3782229"/>
                    <a:gd name="connsiteY6" fmla="*/ 498761 h 860790"/>
                    <a:gd name="connsiteX7" fmla="*/ 291217 w 3782229"/>
                    <a:gd name="connsiteY7" fmla="*/ 0 h 860790"/>
                    <a:gd name="connsiteX0" fmla="*/ 291217 w 3895148"/>
                    <a:gd name="connsiteY0" fmla="*/ 0 h 860790"/>
                    <a:gd name="connsiteX1" fmla="*/ 2718563 w 3895148"/>
                    <a:gd name="connsiteY1" fmla="*/ 498091 h 860790"/>
                    <a:gd name="connsiteX2" fmla="*/ 3895147 w 3895148"/>
                    <a:gd name="connsiteY2" fmla="*/ 458671 h 860790"/>
                    <a:gd name="connsiteX3" fmla="*/ 3782229 w 3895148"/>
                    <a:gd name="connsiteY3" fmla="*/ 857842 h 860790"/>
                    <a:gd name="connsiteX4" fmla="*/ 2866742 w 3895148"/>
                    <a:gd name="connsiteY4" fmla="*/ 857842 h 860790"/>
                    <a:gd name="connsiteX5" fmla="*/ 2866649 w 3895148"/>
                    <a:gd name="connsiteY5" fmla="*/ 860790 h 860790"/>
                    <a:gd name="connsiteX6" fmla="*/ 23537 w 3895148"/>
                    <a:gd name="connsiteY6" fmla="*/ 498761 h 860790"/>
                    <a:gd name="connsiteX7" fmla="*/ 291217 w 3895148"/>
                    <a:gd name="connsiteY7" fmla="*/ 0 h 860790"/>
                    <a:gd name="connsiteX0" fmla="*/ 291217 w 3895148"/>
                    <a:gd name="connsiteY0" fmla="*/ 0 h 860790"/>
                    <a:gd name="connsiteX1" fmla="*/ 2718563 w 3895148"/>
                    <a:gd name="connsiteY1" fmla="*/ 498091 h 860790"/>
                    <a:gd name="connsiteX2" fmla="*/ 3895147 w 3895148"/>
                    <a:gd name="connsiteY2" fmla="*/ 458671 h 860790"/>
                    <a:gd name="connsiteX3" fmla="*/ 3784454 w 3895148"/>
                    <a:gd name="connsiteY3" fmla="*/ 765080 h 860790"/>
                    <a:gd name="connsiteX4" fmla="*/ 2866742 w 3895148"/>
                    <a:gd name="connsiteY4" fmla="*/ 857842 h 860790"/>
                    <a:gd name="connsiteX5" fmla="*/ 2866649 w 3895148"/>
                    <a:gd name="connsiteY5" fmla="*/ 860790 h 860790"/>
                    <a:gd name="connsiteX6" fmla="*/ 23537 w 3895148"/>
                    <a:gd name="connsiteY6" fmla="*/ 498761 h 860790"/>
                    <a:gd name="connsiteX7" fmla="*/ 291217 w 3895148"/>
                    <a:gd name="connsiteY7" fmla="*/ 0 h 860790"/>
                    <a:gd name="connsiteX0" fmla="*/ 291217 w 3895148"/>
                    <a:gd name="connsiteY0" fmla="*/ 0 h 860790"/>
                    <a:gd name="connsiteX1" fmla="*/ 2718563 w 3895148"/>
                    <a:gd name="connsiteY1" fmla="*/ 498091 h 860790"/>
                    <a:gd name="connsiteX2" fmla="*/ 3895147 w 3895148"/>
                    <a:gd name="connsiteY2" fmla="*/ 458671 h 860790"/>
                    <a:gd name="connsiteX3" fmla="*/ 3784454 w 3895148"/>
                    <a:gd name="connsiteY3" fmla="*/ 765080 h 860790"/>
                    <a:gd name="connsiteX4" fmla="*/ 2866742 w 3895148"/>
                    <a:gd name="connsiteY4" fmla="*/ 857842 h 860790"/>
                    <a:gd name="connsiteX5" fmla="*/ 2866649 w 3895148"/>
                    <a:gd name="connsiteY5" fmla="*/ 860790 h 860790"/>
                    <a:gd name="connsiteX6" fmla="*/ 23537 w 3895148"/>
                    <a:gd name="connsiteY6" fmla="*/ 498761 h 860790"/>
                    <a:gd name="connsiteX7" fmla="*/ 291217 w 3895148"/>
                    <a:gd name="connsiteY7" fmla="*/ 0 h 860790"/>
                    <a:gd name="connsiteX0" fmla="*/ 291217 w 3847250"/>
                    <a:gd name="connsiteY0" fmla="*/ 0 h 860790"/>
                    <a:gd name="connsiteX1" fmla="*/ 2718563 w 3847250"/>
                    <a:gd name="connsiteY1" fmla="*/ 498091 h 860790"/>
                    <a:gd name="connsiteX2" fmla="*/ 3847249 w 3847250"/>
                    <a:gd name="connsiteY2" fmla="*/ 457921 h 860790"/>
                    <a:gd name="connsiteX3" fmla="*/ 3784454 w 3847250"/>
                    <a:gd name="connsiteY3" fmla="*/ 765080 h 860790"/>
                    <a:gd name="connsiteX4" fmla="*/ 2866742 w 3847250"/>
                    <a:gd name="connsiteY4" fmla="*/ 857842 h 860790"/>
                    <a:gd name="connsiteX5" fmla="*/ 2866649 w 3847250"/>
                    <a:gd name="connsiteY5" fmla="*/ 860790 h 860790"/>
                    <a:gd name="connsiteX6" fmla="*/ 23537 w 3847250"/>
                    <a:gd name="connsiteY6" fmla="*/ 498761 h 860790"/>
                    <a:gd name="connsiteX7" fmla="*/ 291217 w 3847250"/>
                    <a:gd name="connsiteY7" fmla="*/ 0 h 860790"/>
                    <a:gd name="connsiteX0" fmla="*/ 291217 w 3784454"/>
                    <a:gd name="connsiteY0" fmla="*/ 0 h 860790"/>
                    <a:gd name="connsiteX1" fmla="*/ 2718563 w 3784454"/>
                    <a:gd name="connsiteY1" fmla="*/ 498091 h 860790"/>
                    <a:gd name="connsiteX2" fmla="*/ 3597986 w 3784454"/>
                    <a:gd name="connsiteY2" fmla="*/ 461761 h 860790"/>
                    <a:gd name="connsiteX3" fmla="*/ 3784454 w 3784454"/>
                    <a:gd name="connsiteY3" fmla="*/ 765080 h 860790"/>
                    <a:gd name="connsiteX4" fmla="*/ 2866742 w 3784454"/>
                    <a:gd name="connsiteY4" fmla="*/ 857842 h 860790"/>
                    <a:gd name="connsiteX5" fmla="*/ 2866649 w 3784454"/>
                    <a:gd name="connsiteY5" fmla="*/ 860790 h 860790"/>
                    <a:gd name="connsiteX6" fmla="*/ 23537 w 3784454"/>
                    <a:gd name="connsiteY6" fmla="*/ 498761 h 860790"/>
                    <a:gd name="connsiteX7" fmla="*/ 291217 w 3784454"/>
                    <a:gd name="connsiteY7" fmla="*/ 0 h 860790"/>
                    <a:gd name="connsiteX0" fmla="*/ 291217 w 3659729"/>
                    <a:gd name="connsiteY0" fmla="*/ 0 h 860790"/>
                    <a:gd name="connsiteX1" fmla="*/ 2718563 w 3659729"/>
                    <a:gd name="connsiteY1" fmla="*/ 498091 h 860790"/>
                    <a:gd name="connsiteX2" fmla="*/ 3597986 w 3659729"/>
                    <a:gd name="connsiteY2" fmla="*/ 461761 h 860790"/>
                    <a:gd name="connsiteX3" fmla="*/ 3659729 w 3659729"/>
                    <a:gd name="connsiteY3" fmla="*/ 770867 h 860790"/>
                    <a:gd name="connsiteX4" fmla="*/ 2866742 w 3659729"/>
                    <a:gd name="connsiteY4" fmla="*/ 857842 h 860790"/>
                    <a:gd name="connsiteX5" fmla="*/ 2866649 w 3659729"/>
                    <a:gd name="connsiteY5" fmla="*/ 860790 h 860790"/>
                    <a:gd name="connsiteX6" fmla="*/ 23537 w 3659729"/>
                    <a:gd name="connsiteY6" fmla="*/ 498761 h 860790"/>
                    <a:gd name="connsiteX7" fmla="*/ 291217 w 3659729"/>
                    <a:gd name="connsiteY7" fmla="*/ 0 h 860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59729" h="860790">
                      <a:moveTo>
                        <a:pt x="291217" y="0"/>
                      </a:moveTo>
                      <a:cubicBezTo>
                        <a:pt x="740388" y="-112"/>
                        <a:pt x="2221532" y="496494"/>
                        <a:pt x="2718563" y="498091"/>
                      </a:cubicBezTo>
                      <a:lnTo>
                        <a:pt x="3597986" y="461761"/>
                      </a:lnTo>
                      <a:lnTo>
                        <a:pt x="3659729" y="770867"/>
                      </a:lnTo>
                      <a:cubicBezTo>
                        <a:pt x="3265936" y="870015"/>
                        <a:pt x="3172646" y="826921"/>
                        <a:pt x="2866742" y="857842"/>
                      </a:cubicBezTo>
                      <a:cubicBezTo>
                        <a:pt x="2866711" y="858825"/>
                        <a:pt x="2866680" y="859807"/>
                        <a:pt x="2866649" y="860790"/>
                      </a:cubicBezTo>
                      <a:cubicBezTo>
                        <a:pt x="2445000" y="847412"/>
                        <a:pt x="484670" y="812544"/>
                        <a:pt x="23537" y="498761"/>
                      </a:cubicBezTo>
                      <a:cubicBezTo>
                        <a:pt x="-89554" y="426300"/>
                        <a:pt x="238814" y="74578"/>
                        <a:pt x="291217" y="0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  <p:sp>
            <p:nvSpPr>
              <p:cNvPr id="372" name="Hatszög 371"/>
              <p:cNvSpPr/>
              <p:nvPr/>
            </p:nvSpPr>
            <p:spPr>
              <a:xfrm>
                <a:off x="5207895" y="4138305"/>
                <a:ext cx="55998" cy="54384"/>
              </a:xfrm>
              <a:prstGeom prst="hexagon">
                <a:avLst/>
              </a:prstGeom>
              <a:solidFill>
                <a:srgbClr val="D60093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325" name="Csoportba foglalás 324"/>
            <p:cNvGrpSpPr/>
            <p:nvPr/>
          </p:nvGrpSpPr>
          <p:grpSpPr>
            <a:xfrm rot="1783802" flipH="1">
              <a:off x="5280912" y="2713809"/>
              <a:ext cx="556770" cy="541137"/>
              <a:chOff x="7693670" y="2288655"/>
              <a:chExt cx="820839" cy="797791"/>
            </a:xfrm>
          </p:grpSpPr>
          <p:sp>
            <p:nvSpPr>
              <p:cNvPr id="369" name="Ellipszis 42"/>
              <p:cNvSpPr/>
              <p:nvPr/>
            </p:nvSpPr>
            <p:spPr>
              <a:xfrm rot="9068101">
                <a:off x="7823718" y="2288655"/>
                <a:ext cx="690791" cy="652010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solidFill>
                <a:srgbClr val="D6009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370" name="Trapezoid 43"/>
              <p:cNvSpPr/>
              <p:nvPr/>
            </p:nvSpPr>
            <p:spPr>
              <a:xfrm rot="2688692">
                <a:off x="7693670" y="2836604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solidFill>
                <a:srgbClr val="D6009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326" name="Csoportba foglalás 325"/>
            <p:cNvGrpSpPr/>
            <p:nvPr/>
          </p:nvGrpSpPr>
          <p:grpSpPr>
            <a:xfrm rot="346605" flipH="1">
              <a:off x="3978491" y="3010194"/>
              <a:ext cx="374550" cy="1482271"/>
              <a:chOff x="10774791" y="2603096"/>
              <a:chExt cx="552194" cy="2185295"/>
            </a:xfrm>
          </p:grpSpPr>
          <p:sp>
            <p:nvSpPr>
              <p:cNvPr id="367" name="Szabadkézi sokszög 366"/>
              <p:cNvSpPr/>
              <p:nvPr/>
            </p:nvSpPr>
            <p:spPr>
              <a:xfrm rot="2464884">
                <a:off x="10811958" y="4133764"/>
                <a:ext cx="515027" cy="654627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  <a:gd name="connsiteX0" fmla="*/ 249335 w 1293711"/>
                  <a:gd name="connsiteY0" fmla="*/ 1261277 h 2522883"/>
                  <a:gd name="connsiteX1" fmla="*/ 1743 w 1293711"/>
                  <a:gd name="connsiteY1" fmla="*/ 167842 h 2522883"/>
                  <a:gd name="connsiteX2" fmla="*/ 407607 w 1293711"/>
                  <a:gd name="connsiteY2" fmla="*/ 43459 h 2522883"/>
                  <a:gd name="connsiteX3" fmla="*/ 678898 w 1293711"/>
                  <a:gd name="connsiteY3" fmla="*/ 747138 h 2522883"/>
                  <a:gd name="connsiteX4" fmla="*/ 1117993 w 1293711"/>
                  <a:gd name="connsiteY4" fmla="*/ 1495134 h 2522883"/>
                  <a:gd name="connsiteX5" fmla="*/ 1280900 w 1293711"/>
                  <a:gd name="connsiteY5" fmla="*/ 2045217 h 2522883"/>
                  <a:gd name="connsiteX6" fmla="*/ 1233133 w 1293711"/>
                  <a:gd name="connsiteY6" fmla="*/ 2025028 h 2522883"/>
                  <a:gd name="connsiteX7" fmla="*/ 1209725 w 1293711"/>
                  <a:gd name="connsiteY7" fmla="*/ 2001831 h 2522883"/>
                  <a:gd name="connsiteX8" fmla="*/ 1238246 w 1293711"/>
                  <a:gd name="connsiteY8" fmla="*/ 2067972 h 2522883"/>
                  <a:gd name="connsiteX9" fmla="*/ 1280206 w 1293711"/>
                  <a:gd name="connsiteY9" fmla="*/ 2306611 h 2522883"/>
                  <a:gd name="connsiteX10" fmla="*/ 1147456 w 1293711"/>
                  <a:gd name="connsiteY10" fmla="*/ 2206245 h 2522883"/>
                  <a:gd name="connsiteX11" fmla="*/ 1140512 w 1293711"/>
                  <a:gd name="connsiteY11" fmla="*/ 2197237 h 2522883"/>
                  <a:gd name="connsiteX12" fmla="*/ 1139450 w 1293711"/>
                  <a:gd name="connsiteY12" fmla="*/ 2200476 h 2522883"/>
                  <a:gd name="connsiteX13" fmla="*/ 1160988 w 1293711"/>
                  <a:gd name="connsiteY13" fmla="*/ 2250424 h 2522883"/>
                  <a:gd name="connsiteX14" fmla="*/ 1202949 w 1293711"/>
                  <a:gd name="connsiteY14" fmla="*/ 2489063 h 2522883"/>
                  <a:gd name="connsiteX15" fmla="*/ 1022727 w 1293711"/>
                  <a:gd name="connsiteY15" fmla="*/ 2327109 h 2522883"/>
                  <a:gd name="connsiteX16" fmla="*/ 989004 w 1293711"/>
                  <a:gd name="connsiteY16" fmla="*/ 2278411 h 2522883"/>
                  <a:gd name="connsiteX17" fmla="*/ 981551 w 1293711"/>
                  <a:gd name="connsiteY17" fmla="*/ 2277114 h 2522883"/>
                  <a:gd name="connsiteX18" fmla="*/ 983599 w 1293711"/>
                  <a:gd name="connsiteY18" fmla="*/ 2281863 h 2522883"/>
                  <a:gd name="connsiteX19" fmla="*/ 1025561 w 1293711"/>
                  <a:gd name="connsiteY19" fmla="*/ 2520501 h 2522883"/>
                  <a:gd name="connsiteX20" fmla="*/ 690222 w 1293711"/>
                  <a:gd name="connsiteY20" fmla="*/ 2112442 h 2522883"/>
                  <a:gd name="connsiteX21" fmla="*/ 606567 w 1293711"/>
                  <a:gd name="connsiteY21" fmla="*/ 1947495 h 2522883"/>
                  <a:gd name="connsiteX22" fmla="*/ 592926 w 1293711"/>
                  <a:gd name="connsiteY22" fmla="*/ 1930321 h 2522883"/>
                  <a:gd name="connsiteX23" fmla="*/ 512333 w 1293711"/>
                  <a:gd name="connsiteY23" fmla="*/ 1813909 h 2522883"/>
                  <a:gd name="connsiteX24" fmla="*/ 503493 w 1293711"/>
                  <a:gd name="connsiteY24" fmla="*/ 1799166 h 2522883"/>
                  <a:gd name="connsiteX25" fmla="*/ 498927 w 1293711"/>
                  <a:gd name="connsiteY25" fmla="*/ 1797616 h 2522883"/>
                  <a:gd name="connsiteX26" fmla="*/ 523082 w 1293711"/>
                  <a:gd name="connsiteY26" fmla="*/ 1936127 h 2522883"/>
                  <a:gd name="connsiteX27" fmla="*/ 503211 w 1293711"/>
                  <a:gd name="connsiteY27" fmla="*/ 2264747 h 2522883"/>
                  <a:gd name="connsiteX28" fmla="*/ 301830 w 1293711"/>
                  <a:gd name="connsiteY28" fmla="*/ 1776474 h 2522883"/>
                  <a:gd name="connsiteX29" fmla="*/ 269171 w 1293711"/>
                  <a:gd name="connsiteY29" fmla="*/ 1589204 h 2522883"/>
                  <a:gd name="connsiteX30" fmla="*/ 255715 w 1293711"/>
                  <a:gd name="connsiteY30" fmla="*/ 1562093 h 2522883"/>
                  <a:gd name="connsiteX31" fmla="*/ 225767 w 1293711"/>
                  <a:gd name="connsiteY31" fmla="*/ 1399858 h 2522883"/>
                  <a:gd name="connsiteX32" fmla="*/ 242900 w 1293711"/>
                  <a:gd name="connsiteY32" fmla="*/ 1275916 h 2522883"/>
                  <a:gd name="connsiteX33" fmla="*/ 249335 w 1293711"/>
                  <a:gd name="connsiteY33" fmla="*/ 1261277 h 2522883"/>
                  <a:gd name="connsiteX0" fmla="*/ 287343 w 1331719"/>
                  <a:gd name="connsiteY0" fmla="*/ 1336130 h 2597736"/>
                  <a:gd name="connsiteX1" fmla="*/ 39751 w 1331719"/>
                  <a:gd name="connsiteY1" fmla="*/ 242695 h 2597736"/>
                  <a:gd name="connsiteX2" fmla="*/ 445615 w 1331719"/>
                  <a:gd name="connsiteY2" fmla="*/ 118312 h 2597736"/>
                  <a:gd name="connsiteX3" fmla="*/ 716906 w 1331719"/>
                  <a:gd name="connsiteY3" fmla="*/ 821991 h 2597736"/>
                  <a:gd name="connsiteX4" fmla="*/ 1156001 w 1331719"/>
                  <a:gd name="connsiteY4" fmla="*/ 1569987 h 2597736"/>
                  <a:gd name="connsiteX5" fmla="*/ 1318908 w 1331719"/>
                  <a:gd name="connsiteY5" fmla="*/ 2120070 h 2597736"/>
                  <a:gd name="connsiteX6" fmla="*/ 1271141 w 1331719"/>
                  <a:gd name="connsiteY6" fmla="*/ 2099881 h 2597736"/>
                  <a:gd name="connsiteX7" fmla="*/ 1247733 w 1331719"/>
                  <a:gd name="connsiteY7" fmla="*/ 2076684 h 2597736"/>
                  <a:gd name="connsiteX8" fmla="*/ 1276254 w 1331719"/>
                  <a:gd name="connsiteY8" fmla="*/ 2142825 h 2597736"/>
                  <a:gd name="connsiteX9" fmla="*/ 1318214 w 1331719"/>
                  <a:gd name="connsiteY9" fmla="*/ 2381464 h 2597736"/>
                  <a:gd name="connsiteX10" fmla="*/ 1185464 w 1331719"/>
                  <a:gd name="connsiteY10" fmla="*/ 2281098 h 2597736"/>
                  <a:gd name="connsiteX11" fmla="*/ 1178520 w 1331719"/>
                  <a:gd name="connsiteY11" fmla="*/ 2272090 h 2597736"/>
                  <a:gd name="connsiteX12" fmla="*/ 1177458 w 1331719"/>
                  <a:gd name="connsiteY12" fmla="*/ 2275329 h 2597736"/>
                  <a:gd name="connsiteX13" fmla="*/ 1198996 w 1331719"/>
                  <a:gd name="connsiteY13" fmla="*/ 2325277 h 2597736"/>
                  <a:gd name="connsiteX14" fmla="*/ 1240957 w 1331719"/>
                  <a:gd name="connsiteY14" fmla="*/ 2563916 h 2597736"/>
                  <a:gd name="connsiteX15" fmla="*/ 1060735 w 1331719"/>
                  <a:gd name="connsiteY15" fmla="*/ 2401962 h 2597736"/>
                  <a:gd name="connsiteX16" fmla="*/ 1027012 w 1331719"/>
                  <a:gd name="connsiteY16" fmla="*/ 2353264 h 2597736"/>
                  <a:gd name="connsiteX17" fmla="*/ 1019559 w 1331719"/>
                  <a:gd name="connsiteY17" fmla="*/ 2351967 h 2597736"/>
                  <a:gd name="connsiteX18" fmla="*/ 1021607 w 1331719"/>
                  <a:gd name="connsiteY18" fmla="*/ 2356716 h 2597736"/>
                  <a:gd name="connsiteX19" fmla="*/ 1063569 w 1331719"/>
                  <a:gd name="connsiteY19" fmla="*/ 2595354 h 2597736"/>
                  <a:gd name="connsiteX20" fmla="*/ 728230 w 1331719"/>
                  <a:gd name="connsiteY20" fmla="*/ 2187295 h 2597736"/>
                  <a:gd name="connsiteX21" fmla="*/ 644575 w 1331719"/>
                  <a:gd name="connsiteY21" fmla="*/ 2022348 h 2597736"/>
                  <a:gd name="connsiteX22" fmla="*/ 630934 w 1331719"/>
                  <a:gd name="connsiteY22" fmla="*/ 2005174 h 2597736"/>
                  <a:gd name="connsiteX23" fmla="*/ 550341 w 1331719"/>
                  <a:gd name="connsiteY23" fmla="*/ 1888762 h 2597736"/>
                  <a:gd name="connsiteX24" fmla="*/ 541501 w 1331719"/>
                  <a:gd name="connsiteY24" fmla="*/ 1874019 h 2597736"/>
                  <a:gd name="connsiteX25" fmla="*/ 536935 w 1331719"/>
                  <a:gd name="connsiteY25" fmla="*/ 1872469 h 2597736"/>
                  <a:gd name="connsiteX26" fmla="*/ 561090 w 1331719"/>
                  <a:gd name="connsiteY26" fmla="*/ 2010980 h 2597736"/>
                  <a:gd name="connsiteX27" fmla="*/ 541219 w 1331719"/>
                  <a:gd name="connsiteY27" fmla="*/ 2339600 h 2597736"/>
                  <a:gd name="connsiteX28" fmla="*/ 339838 w 1331719"/>
                  <a:gd name="connsiteY28" fmla="*/ 1851327 h 2597736"/>
                  <a:gd name="connsiteX29" fmla="*/ 307179 w 1331719"/>
                  <a:gd name="connsiteY29" fmla="*/ 1664057 h 2597736"/>
                  <a:gd name="connsiteX30" fmla="*/ 293723 w 1331719"/>
                  <a:gd name="connsiteY30" fmla="*/ 1636946 h 2597736"/>
                  <a:gd name="connsiteX31" fmla="*/ 263775 w 1331719"/>
                  <a:gd name="connsiteY31" fmla="*/ 1474711 h 2597736"/>
                  <a:gd name="connsiteX32" fmla="*/ 280908 w 1331719"/>
                  <a:gd name="connsiteY32" fmla="*/ 1350769 h 2597736"/>
                  <a:gd name="connsiteX33" fmla="*/ 287343 w 1331719"/>
                  <a:gd name="connsiteY33" fmla="*/ 1336130 h 2597736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67891 w 1405887"/>
                  <a:gd name="connsiteY30" fmla="*/ 1608103 h 2568893"/>
                  <a:gd name="connsiteX31" fmla="*/ 337943 w 1405887"/>
                  <a:gd name="connsiteY31" fmla="*/ 1445868 h 2568893"/>
                  <a:gd name="connsiteX32" fmla="*/ 355076 w 1405887"/>
                  <a:gd name="connsiteY32" fmla="*/ 1321926 h 2568893"/>
                  <a:gd name="connsiteX33" fmla="*/ 361511 w 1405887"/>
                  <a:gd name="connsiteY33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81347 w 1405887"/>
                  <a:gd name="connsiteY29" fmla="*/ 1635214 h 2568893"/>
                  <a:gd name="connsiteX30" fmla="*/ 337943 w 1405887"/>
                  <a:gd name="connsiteY30" fmla="*/ 1445868 h 2568893"/>
                  <a:gd name="connsiteX31" fmla="*/ 355076 w 1405887"/>
                  <a:gd name="connsiteY31" fmla="*/ 1321926 h 2568893"/>
                  <a:gd name="connsiteX32" fmla="*/ 361511 w 1405887"/>
                  <a:gd name="connsiteY32" fmla="*/ 1307287 h 2568893"/>
                  <a:gd name="connsiteX0" fmla="*/ 361511 w 1405887"/>
                  <a:gd name="connsiteY0" fmla="*/ 1307287 h 2568893"/>
                  <a:gd name="connsiteX1" fmla="*/ 35084 w 1405887"/>
                  <a:gd name="connsiteY1" fmla="*/ 268241 h 2568893"/>
                  <a:gd name="connsiteX2" fmla="*/ 519783 w 1405887"/>
                  <a:gd name="connsiteY2" fmla="*/ 89469 h 2568893"/>
                  <a:gd name="connsiteX3" fmla="*/ 791074 w 1405887"/>
                  <a:gd name="connsiteY3" fmla="*/ 793148 h 2568893"/>
                  <a:gd name="connsiteX4" fmla="*/ 1230169 w 1405887"/>
                  <a:gd name="connsiteY4" fmla="*/ 1541144 h 2568893"/>
                  <a:gd name="connsiteX5" fmla="*/ 1393076 w 1405887"/>
                  <a:gd name="connsiteY5" fmla="*/ 2091227 h 2568893"/>
                  <a:gd name="connsiteX6" fmla="*/ 1345309 w 1405887"/>
                  <a:gd name="connsiteY6" fmla="*/ 2071038 h 2568893"/>
                  <a:gd name="connsiteX7" fmla="*/ 1321901 w 1405887"/>
                  <a:gd name="connsiteY7" fmla="*/ 2047841 h 2568893"/>
                  <a:gd name="connsiteX8" fmla="*/ 1350422 w 1405887"/>
                  <a:gd name="connsiteY8" fmla="*/ 2113982 h 2568893"/>
                  <a:gd name="connsiteX9" fmla="*/ 1392382 w 1405887"/>
                  <a:gd name="connsiteY9" fmla="*/ 2352621 h 2568893"/>
                  <a:gd name="connsiteX10" fmla="*/ 1259632 w 1405887"/>
                  <a:gd name="connsiteY10" fmla="*/ 2252255 h 2568893"/>
                  <a:gd name="connsiteX11" fmla="*/ 1252688 w 1405887"/>
                  <a:gd name="connsiteY11" fmla="*/ 2243247 h 2568893"/>
                  <a:gd name="connsiteX12" fmla="*/ 1251626 w 1405887"/>
                  <a:gd name="connsiteY12" fmla="*/ 2246486 h 2568893"/>
                  <a:gd name="connsiteX13" fmla="*/ 1273164 w 1405887"/>
                  <a:gd name="connsiteY13" fmla="*/ 2296434 h 2568893"/>
                  <a:gd name="connsiteX14" fmla="*/ 1315125 w 1405887"/>
                  <a:gd name="connsiteY14" fmla="*/ 2535073 h 2568893"/>
                  <a:gd name="connsiteX15" fmla="*/ 1134903 w 1405887"/>
                  <a:gd name="connsiteY15" fmla="*/ 2373119 h 2568893"/>
                  <a:gd name="connsiteX16" fmla="*/ 1101180 w 1405887"/>
                  <a:gd name="connsiteY16" fmla="*/ 2324421 h 2568893"/>
                  <a:gd name="connsiteX17" fmla="*/ 1093727 w 1405887"/>
                  <a:gd name="connsiteY17" fmla="*/ 2323124 h 2568893"/>
                  <a:gd name="connsiteX18" fmla="*/ 1095775 w 1405887"/>
                  <a:gd name="connsiteY18" fmla="*/ 2327873 h 2568893"/>
                  <a:gd name="connsiteX19" fmla="*/ 1137737 w 1405887"/>
                  <a:gd name="connsiteY19" fmla="*/ 2566511 h 2568893"/>
                  <a:gd name="connsiteX20" fmla="*/ 802398 w 1405887"/>
                  <a:gd name="connsiteY20" fmla="*/ 2158452 h 2568893"/>
                  <a:gd name="connsiteX21" fmla="*/ 718743 w 1405887"/>
                  <a:gd name="connsiteY21" fmla="*/ 1993505 h 2568893"/>
                  <a:gd name="connsiteX22" fmla="*/ 705102 w 1405887"/>
                  <a:gd name="connsiteY22" fmla="*/ 1976331 h 2568893"/>
                  <a:gd name="connsiteX23" fmla="*/ 624509 w 1405887"/>
                  <a:gd name="connsiteY23" fmla="*/ 1859919 h 2568893"/>
                  <a:gd name="connsiteX24" fmla="*/ 615669 w 1405887"/>
                  <a:gd name="connsiteY24" fmla="*/ 1845176 h 2568893"/>
                  <a:gd name="connsiteX25" fmla="*/ 611103 w 1405887"/>
                  <a:gd name="connsiteY25" fmla="*/ 1843626 h 2568893"/>
                  <a:gd name="connsiteX26" fmla="*/ 635258 w 1405887"/>
                  <a:gd name="connsiteY26" fmla="*/ 1982137 h 2568893"/>
                  <a:gd name="connsiteX27" fmla="*/ 615387 w 1405887"/>
                  <a:gd name="connsiteY27" fmla="*/ 2310757 h 2568893"/>
                  <a:gd name="connsiteX28" fmla="*/ 414006 w 1405887"/>
                  <a:gd name="connsiteY28" fmla="*/ 1822484 h 2568893"/>
                  <a:gd name="connsiteX29" fmla="*/ 337943 w 1405887"/>
                  <a:gd name="connsiteY29" fmla="*/ 1445868 h 2568893"/>
                  <a:gd name="connsiteX30" fmla="*/ 355076 w 1405887"/>
                  <a:gd name="connsiteY30" fmla="*/ 1321926 h 2568893"/>
                  <a:gd name="connsiteX31" fmla="*/ 361511 w 1405887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321901 w 1446531"/>
                  <a:gd name="connsiteY7" fmla="*/ 204784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55430 w 1446531"/>
                  <a:gd name="connsiteY7" fmla="*/ 1792528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50422 w 1446531"/>
                  <a:gd name="connsiteY8" fmla="*/ 2113982 h 2568893"/>
                  <a:gd name="connsiteX9" fmla="*/ 1392382 w 1446531"/>
                  <a:gd name="connsiteY9" fmla="*/ 2352621 h 2568893"/>
                  <a:gd name="connsiteX10" fmla="*/ 1259632 w 1446531"/>
                  <a:gd name="connsiteY10" fmla="*/ 2252255 h 2568893"/>
                  <a:gd name="connsiteX11" fmla="*/ 1252688 w 1446531"/>
                  <a:gd name="connsiteY11" fmla="*/ 2243247 h 2568893"/>
                  <a:gd name="connsiteX12" fmla="*/ 1251626 w 1446531"/>
                  <a:gd name="connsiteY12" fmla="*/ 2246486 h 2568893"/>
                  <a:gd name="connsiteX13" fmla="*/ 1273164 w 1446531"/>
                  <a:gd name="connsiteY13" fmla="*/ 2296434 h 2568893"/>
                  <a:gd name="connsiteX14" fmla="*/ 1315125 w 1446531"/>
                  <a:gd name="connsiteY14" fmla="*/ 2535073 h 2568893"/>
                  <a:gd name="connsiteX15" fmla="*/ 1134903 w 1446531"/>
                  <a:gd name="connsiteY15" fmla="*/ 2373119 h 2568893"/>
                  <a:gd name="connsiteX16" fmla="*/ 1101180 w 1446531"/>
                  <a:gd name="connsiteY16" fmla="*/ 2324421 h 2568893"/>
                  <a:gd name="connsiteX17" fmla="*/ 1093727 w 1446531"/>
                  <a:gd name="connsiteY17" fmla="*/ 2323124 h 2568893"/>
                  <a:gd name="connsiteX18" fmla="*/ 1095775 w 1446531"/>
                  <a:gd name="connsiteY18" fmla="*/ 2327873 h 2568893"/>
                  <a:gd name="connsiteX19" fmla="*/ 1137737 w 1446531"/>
                  <a:gd name="connsiteY19" fmla="*/ 2566511 h 2568893"/>
                  <a:gd name="connsiteX20" fmla="*/ 802398 w 1446531"/>
                  <a:gd name="connsiteY20" fmla="*/ 2158452 h 2568893"/>
                  <a:gd name="connsiteX21" fmla="*/ 718743 w 1446531"/>
                  <a:gd name="connsiteY21" fmla="*/ 1993505 h 2568893"/>
                  <a:gd name="connsiteX22" fmla="*/ 705102 w 1446531"/>
                  <a:gd name="connsiteY22" fmla="*/ 1976331 h 2568893"/>
                  <a:gd name="connsiteX23" fmla="*/ 624509 w 1446531"/>
                  <a:gd name="connsiteY23" fmla="*/ 1859919 h 2568893"/>
                  <a:gd name="connsiteX24" fmla="*/ 615669 w 1446531"/>
                  <a:gd name="connsiteY24" fmla="*/ 1845176 h 2568893"/>
                  <a:gd name="connsiteX25" fmla="*/ 611103 w 1446531"/>
                  <a:gd name="connsiteY25" fmla="*/ 1843626 h 2568893"/>
                  <a:gd name="connsiteX26" fmla="*/ 635258 w 1446531"/>
                  <a:gd name="connsiteY26" fmla="*/ 1982137 h 2568893"/>
                  <a:gd name="connsiteX27" fmla="*/ 615387 w 1446531"/>
                  <a:gd name="connsiteY27" fmla="*/ 2310757 h 2568893"/>
                  <a:gd name="connsiteX28" fmla="*/ 414006 w 1446531"/>
                  <a:gd name="connsiteY28" fmla="*/ 1822484 h 2568893"/>
                  <a:gd name="connsiteX29" fmla="*/ 337943 w 1446531"/>
                  <a:gd name="connsiteY29" fmla="*/ 1445868 h 2568893"/>
                  <a:gd name="connsiteX30" fmla="*/ 355076 w 1446531"/>
                  <a:gd name="connsiteY30" fmla="*/ 1321926 h 2568893"/>
                  <a:gd name="connsiteX31" fmla="*/ 361511 w 1446531"/>
                  <a:gd name="connsiteY31" fmla="*/ 1307287 h 2568893"/>
                  <a:gd name="connsiteX0" fmla="*/ 361511 w 1446531"/>
                  <a:gd name="connsiteY0" fmla="*/ 1307287 h 2568893"/>
                  <a:gd name="connsiteX1" fmla="*/ 35084 w 1446531"/>
                  <a:gd name="connsiteY1" fmla="*/ 268241 h 2568893"/>
                  <a:gd name="connsiteX2" fmla="*/ 519783 w 1446531"/>
                  <a:gd name="connsiteY2" fmla="*/ 89469 h 2568893"/>
                  <a:gd name="connsiteX3" fmla="*/ 791074 w 1446531"/>
                  <a:gd name="connsiteY3" fmla="*/ 793148 h 2568893"/>
                  <a:gd name="connsiteX4" fmla="*/ 1230169 w 1446531"/>
                  <a:gd name="connsiteY4" fmla="*/ 1541144 h 2568893"/>
                  <a:gd name="connsiteX5" fmla="*/ 1444025 w 1446531"/>
                  <a:gd name="connsiteY5" fmla="*/ 2059976 h 2568893"/>
                  <a:gd name="connsiteX6" fmla="*/ 1345309 w 1446531"/>
                  <a:gd name="connsiteY6" fmla="*/ 2071038 h 2568893"/>
                  <a:gd name="connsiteX7" fmla="*/ 1219950 w 1446531"/>
                  <a:gd name="connsiteY7" fmla="*/ 1817001 h 2568893"/>
                  <a:gd name="connsiteX8" fmla="*/ 1392382 w 1446531"/>
                  <a:gd name="connsiteY8" fmla="*/ 2352621 h 2568893"/>
                  <a:gd name="connsiteX9" fmla="*/ 1259632 w 1446531"/>
                  <a:gd name="connsiteY9" fmla="*/ 2252255 h 2568893"/>
                  <a:gd name="connsiteX10" fmla="*/ 1252688 w 1446531"/>
                  <a:gd name="connsiteY10" fmla="*/ 2243247 h 2568893"/>
                  <a:gd name="connsiteX11" fmla="*/ 1251626 w 1446531"/>
                  <a:gd name="connsiteY11" fmla="*/ 2246486 h 2568893"/>
                  <a:gd name="connsiteX12" fmla="*/ 1273164 w 1446531"/>
                  <a:gd name="connsiteY12" fmla="*/ 2296434 h 2568893"/>
                  <a:gd name="connsiteX13" fmla="*/ 1315125 w 1446531"/>
                  <a:gd name="connsiteY13" fmla="*/ 2535073 h 2568893"/>
                  <a:gd name="connsiteX14" fmla="*/ 1134903 w 1446531"/>
                  <a:gd name="connsiteY14" fmla="*/ 2373119 h 2568893"/>
                  <a:gd name="connsiteX15" fmla="*/ 1101180 w 1446531"/>
                  <a:gd name="connsiteY15" fmla="*/ 2324421 h 2568893"/>
                  <a:gd name="connsiteX16" fmla="*/ 1093727 w 1446531"/>
                  <a:gd name="connsiteY16" fmla="*/ 2323124 h 2568893"/>
                  <a:gd name="connsiteX17" fmla="*/ 1095775 w 1446531"/>
                  <a:gd name="connsiteY17" fmla="*/ 2327873 h 2568893"/>
                  <a:gd name="connsiteX18" fmla="*/ 1137737 w 1446531"/>
                  <a:gd name="connsiteY18" fmla="*/ 2566511 h 2568893"/>
                  <a:gd name="connsiteX19" fmla="*/ 802398 w 1446531"/>
                  <a:gd name="connsiteY19" fmla="*/ 2158452 h 2568893"/>
                  <a:gd name="connsiteX20" fmla="*/ 718743 w 1446531"/>
                  <a:gd name="connsiteY20" fmla="*/ 1993505 h 2568893"/>
                  <a:gd name="connsiteX21" fmla="*/ 705102 w 1446531"/>
                  <a:gd name="connsiteY21" fmla="*/ 1976331 h 2568893"/>
                  <a:gd name="connsiteX22" fmla="*/ 624509 w 1446531"/>
                  <a:gd name="connsiteY22" fmla="*/ 1859919 h 2568893"/>
                  <a:gd name="connsiteX23" fmla="*/ 615669 w 1446531"/>
                  <a:gd name="connsiteY23" fmla="*/ 1845176 h 2568893"/>
                  <a:gd name="connsiteX24" fmla="*/ 611103 w 1446531"/>
                  <a:gd name="connsiteY24" fmla="*/ 1843626 h 2568893"/>
                  <a:gd name="connsiteX25" fmla="*/ 635258 w 1446531"/>
                  <a:gd name="connsiteY25" fmla="*/ 1982137 h 2568893"/>
                  <a:gd name="connsiteX26" fmla="*/ 615387 w 1446531"/>
                  <a:gd name="connsiteY26" fmla="*/ 2310757 h 2568893"/>
                  <a:gd name="connsiteX27" fmla="*/ 414006 w 1446531"/>
                  <a:gd name="connsiteY27" fmla="*/ 1822484 h 2568893"/>
                  <a:gd name="connsiteX28" fmla="*/ 337943 w 1446531"/>
                  <a:gd name="connsiteY28" fmla="*/ 1445868 h 2568893"/>
                  <a:gd name="connsiteX29" fmla="*/ 355076 w 1446531"/>
                  <a:gd name="connsiteY29" fmla="*/ 1321926 h 2568893"/>
                  <a:gd name="connsiteX30" fmla="*/ 361511 w 1446531"/>
                  <a:gd name="connsiteY30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044"/>
                  <a:gd name="connsiteY0" fmla="*/ 1307287 h 2568893"/>
                  <a:gd name="connsiteX1" fmla="*/ 35084 w 1444044"/>
                  <a:gd name="connsiteY1" fmla="*/ 268241 h 2568893"/>
                  <a:gd name="connsiteX2" fmla="*/ 519783 w 1444044"/>
                  <a:gd name="connsiteY2" fmla="*/ 89469 h 2568893"/>
                  <a:gd name="connsiteX3" fmla="*/ 791074 w 1444044"/>
                  <a:gd name="connsiteY3" fmla="*/ 793148 h 2568893"/>
                  <a:gd name="connsiteX4" fmla="*/ 1230169 w 1444044"/>
                  <a:gd name="connsiteY4" fmla="*/ 1541144 h 2568893"/>
                  <a:gd name="connsiteX5" fmla="*/ 1444025 w 1444044"/>
                  <a:gd name="connsiteY5" fmla="*/ 2059976 h 2568893"/>
                  <a:gd name="connsiteX6" fmla="*/ 1219950 w 1444044"/>
                  <a:gd name="connsiteY6" fmla="*/ 1817001 h 2568893"/>
                  <a:gd name="connsiteX7" fmla="*/ 1392382 w 1444044"/>
                  <a:gd name="connsiteY7" fmla="*/ 2352621 h 2568893"/>
                  <a:gd name="connsiteX8" fmla="*/ 1259632 w 1444044"/>
                  <a:gd name="connsiteY8" fmla="*/ 2252255 h 2568893"/>
                  <a:gd name="connsiteX9" fmla="*/ 1252688 w 1444044"/>
                  <a:gd name="connsiteY9" fmla="*/ 2243247 h 2568893"/>
                  <a:gd name="connsiteX10" fmla="*/ 1251626 w 1444044"/>
                  <a:gd name="connsiteY10" fmla="*/ 2246486 h 2568893"/>
                  <a:gd name="connsiteX11" fmla="*/ 1273164 w 1444044"/>
                  <a:gd name="connsiteY11" fmla="*/ 2296434 h 2568893"/>
                  <a:gd name="connsiteX12" fmla="*/ 1315125 w 1444044"/>
                  <a:gd name="connsiteY12" fmla="*/ 2535073 h 2568893"/>
                  <a:gd name="connsiteX13" fmla="*/ 1134903 w 1444044"/>
                  <a:gd name="connsiteY13" fmla="*/ 2373119 h 2568893"/>
                  <a:gd name="connsiteX14" fmla="*/ 1101180 w 1444044"/>
                  <a:gd name="connsiteY14" fmla="*/ 2324421 h 2568893"/>
                  <a:gd name="connsiteX15" fmla="*/ 1093727 w 1444044"/>
                  <a:gd name="connsiteY15" fmla="*/ 2323124 h 2568893"/>
                  <a:gd name="connsiteX16" fmla="*/ 1095775 w 1444044"/>
                  <a:gd name="connsiteY16" fmla="*/ 2327873 h 2568893"/>
                  <a:gd name="connsiteX17" fmla="*/ 1137737 w 1444044"/>
                  <a:gd name="connsiteY17" fmla="*/ 2566511 h 2568893"/>
                  <a:gd name="connsiteX18" fmla="*/ 802398 w 1444044"/>
                  <a:gd name="connsiteY18" fmla="*/ 2158452 h 2568893"/>
                  <a:gd name="connsiteX19" fmla="*/ 718743 w 1444044"/>
                  <a:gd name="connsiteY19" fmla="*/ 1993505 h 2568893"/>
                  <a:gd name="connsiteX20" fmla="*/ 705102 w 1444044"/>
                  <a:gd name="connsiteY20" fmla="*/ 1976331 h 2568893"/>
                  <a:gd name="connsiteX21" fmla="*/ 624509 w 1444044"/>
                  <a:gd name="connsiteY21" fmla="*/ 1859919 h 2568893"/>
                  <a:gd name="connsiteX22" fmla="*/ 615669 w 1444044"/>
                  <a:gd name="connsiteY22" fmla="*/ 1845176 h 2568893"/>
                  <a:gd name="connsiteX23" fmla="*/ 611103 w 1444044"/>
                  <a:gd name="connsiteY23" fmla="*/ 1843626 h 2568893"/>
                  <a:gd name="connsiteX24" fmla="*/ 635258 w 1444044"/>
                  <a:gd name="connsiteY24" fmla="*/ 1982137 h 2568893"/>
                  <a:gd name="connsiteX25" fmla="*/ 615387 w 1444044"/>
                  <a:gd name="connsiteY25" fmla="*/ 2310757 h 2568893"/>
                  <a:gd name="connsiteX26" fmla="*/ 414006 w 1444044"/>
                  <a:gd name="connsiteY26" fmla="*/ 1822484 h 2568893"/>
                  <a:gd name="connsiteX27" fmla="*/ 337943 w 1444044"/>
                  <a:gd name="connsiteY27" fmla="*/ 1445868 h 2568893"/>
                  <a:gd name="connsiteX28" fmla="*/ 355076 w 1444044"/>
                  <a:gd name="connsiteY28" fmla="*/ 1321926 h 2568893"/>
                  <a:gd name="connsiteX29" fmla="*/ 361511 w 1444044"/>
                  <a:gd name="connsiteY29" fmla="*/ 1307287 h 2568893"/>
                  <a:gd name="connsiteX0" fmla="*/ 361511 w 1444979"/>
                  <a:gd name="connsiteY0" fmla="*/ 1307287 h 2568893"/>
                  <a:gd name="connsiteX1" fmla="*/ 35084 w 1444979"/>
                  <a:gd name="connsiteY1" fmla="*/ 268241 h 2568893"/>
                  <a:gd name="connsiteX2" fmla="*/ 519783 w 1444979"/>
                  <a:gd name="connsiteY2" fmla="*/ 89469 h 2568893"/>
                  <a:gd name="connsiteX3" fmla="*/ 791074 w 1444979"/>
                  <a:gd name="connsiteY3" fmla="*/ 793148 h 2568893"/>
                  <a:gd name="connsiteX4" fmla="*/ 1230169 w 1444979"/>
                  <a:gd name="connsiteY4" fmla="*/ 1541144 h 2568893"/>
                  <a:gd name="connsiteX5" fmla="*/ 1444959 w 1444979"/>
                  <a:gd name="connsiteY5" fmla="*/ 2121772 h 2568893"/>
                  <a:gd name="connsiteX6" fmla="*/ 1219950 w 1444979"/>
                  <a:gd name="connsiteY6" fmla="*/ 1817001 h 2568893"/>
                  <a:gd name="connsiteX7" fmla="*/ 1392382 w 1444979"/>
                  <a:gd name="connsiteY7" fmla="*/ 2352621 h 2568893"/>
                  <a:gd name="connsiteX8" fmla="*/ 1259632 w 1444979"/>
                  <a:gd name="connsiteY8" fmla="*/ 2252255 h 2568893"/>
                  <a:gd name="connsiteX9" fmla="*/ 1252688 w 1444979"/>
                  <a:gd name="connsiteY9" fmla="*/ 2243247 h 2568893"/>
                  <a:gd name="connsiteX10" fmla="*/ 1251626 w 1444979"/>
                  <a:gd name="connsiteY10" fmla="*/ 2246486 h 2568893"/>
                  <a:gd name="connsiteX11" fmla="*/ 1273164 w 1444979"/>
                  <a:gd name="connsiteY11" fmla="*/ 2296434 h 2568893"/>
                  <a:gd name="connsiteX12" fmla="*/ 1315125 w 1444979"/>
                  <a:gd name="connsiteY12" fmla="*/ 2535073 h 2568893"/>
                  <a:gd name="connsiteX13" fmla="*/ 1134903 w 1444979"/>
                  <a:gd name="connsiteY13" fmla="*/ 2373119 h 2568893"/>
                  <a:gd name="connsiteX14" fmla="*/ 1101180 w 1444979"/>
                  <a:gd name="connsiteY14" fmla="*/ 2324421 h 2568893"/>
                  <a:gd name="connsiteX15" fmla="*/ 1093727 w 1444979"/>
                  <a:gd name="connsiteY15" fmla="*/ 2323124 h 2568893"/>
                  <a:gd name="connsiteX16" fmla="*/ 1095775 w 1444979"/>
                  <a:gd name="connsiteY16" fmla="*/ 2327873 h 2568893"/>
                  <a:gd name="connsiteX17" fmla="*/ 1137737 w 1444979"/>
                  <a:gd name="connsiteY17" fmla="*/ 2566511 h 2568893"/>
                  <a:gd name="connsiteX18" fmla="*/ 802398 w 1444979"/>
                  <a:gd name="connsiteY18" fmla="*/ 2158452 h 2568893"/>
                  <a:gd name="connsiteX19" fmla="*/ 718743 w 1444979"/>
                  <a:gd name="connsiteY19" fmla="*/ 1993505 h 2568893"/>
                  <a:gd name="connsiteX20" fmla="*/ 705102 w 1444979"/>
                  <a:gd name="connsiteY20" fmla="*/ 1976331 h 2568893"/>
                  <a:gd name="connsiteX21" fmla="*/ 624509 w 1444979"/>
                  <a:gd name="connsiteY21" fmla="*/ 1859919 h 2568893"/>
                  <a:gd name="connsiteX22" fmla="*/ 615669 w 1444979"/>
                  <a:gd name="connsiteY22" fmla="*/ 1845176 h 2568893"/>
                  <a:gd name="connsiteX23" fmla="*/ 611103 w 1444979"/>
                  <a:gd name="connsiteY23" fmla="*/ 1843626 h 2568893"/>
                  <a:gd name="connsiteX24" fmla="*/ 635258 w 1444979"/>
                  <a:gd name="connsiteY24" fmla="*/ 1982137 h 2568893"/>
                  <a:gd name="connsiteX25" fmla="*/ 615387 w 1444979"/>
                  <a:gd name="connsiteY25" fmla="*/ 2310757 h 2568893"/>
                  <a:gd name="connsiteX26" fmla="*/ 414006 w 1444979"/>
                  <a:gd name="connsiteY26" fmla="*/ 1822484 h 2568893"/>
                  <a:gd name="connsiteX27" fmla="*/ 337943 w 1444979"/>
                  <a:gd name="connsiteY27" fmla="*/ 1445868 h 2568893"/>
                  <a:gd name="connsiteX28" fmla="*/ 355076 w 1444979"/>
                  <a:gd name="connsiteY28" fmla="*/ 1321926 h 2568893"/>
                  <a:gd name="connsiteX29" fmla="*/ 361511 w 1444979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251626 w 1448847"/>
                  <a:gd name="connsiteY10" fmla="*/ 2246486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252688 w 1448847"/>
                  <a:gd name="connsiteY9" fmla="*/ 2243247 h 2568893"/>
                  <a:gd name="connsiteX10" fmla="*/ 1098588 w 1448847"/>
                  <a:gd name="connsiteY10" fmla="*/ 1928175 h 2568893"/>
                  <a:gd name="connsiteX11" fmla="*/ 1273164 w 1448847"/>
                  <a:gd name="connsiteY11" fmla="*/ 2296434 h 2568893"/>
                  <a:gd name="connsiteX12" fmla="*/ 1315125 w 1448847"/>
                  <a:gd name="connsiteY12" fmla="*/ 2535073 h 2568893"/>
                  <a:gd name="connsiteX13" fmla="*/ 1134903 w 1448847"/>
                  <a:gd name="connsiteY13" fmla="*/ 2373119 h 2568893"/>
                  <a:gd name="connsiteX14" fmla="*/ 1101180 w 1448847"/>
                  <a:gd name="connsiteY14" fmla="*/ 2324421 h 2568893"/>
                  <a:gd name="connsiteX15" fmla="*/ 1093727 w 1448847"/>
                  <a:gd name="connsiteY15" fmla="*/ 2323124 h 2568893"/>
                  <a:gd name="connsiteX16" fmla="*/ 1095775 w 1448847"/>
                  <a:gd name="connsiteY16" fmla="*/ 2327873 h 2568893"/>
                  <a:gd name="connsiteX17" fmla="*/ 1137737 w 1448847"/>
                  <a:gd name="connsiteY17" fmla="*/ 2566511 h 2568893"/>
                  <a:gd name="connsiteX18" fmla="*/ 802398 w 1448847"/>
                  <a:gd name="connsiteY18" fmla="*/ 2158452 h 2568893"/>
                  <a:gd name="connsiteX19" fmla="*/ 718743 w 1448847"/>
                  <a:gd name="connsiteY19" fmla="*/ 1993505 h 2568893"/>
                  <a:gd name="connsiteX20" fmla="*/ 705102 w 1448847"/>
                  <a:gd name="connsiteY20" fmla="*/ 1976331 h 2568893"/>
                  <a:gd name="connsiteX21" fmla="*/ 624509 w 1448847"/>
                  <a:gd name="connsiteY21" fmla="*/ 1859919 h 2568893"/>
                  <a:gd name="connsiteX22" fmla="*/ 615669 w 1448847"/>
                  <a:gd name="connsiteY22" fmla="*/ 1845176 h 2568893"/>
                  <a:gd name="connsiteX23" fmla="*/ 611103 w 1448847"/>
                  <a:gd name="connsiteY23" fmla="*/ 1843626 h 2568893"/>
                  <a:gd name="connsiteX24" fmla="*/ 635258 w 1448847"/>
                  <a:gd name="connsiteY24" fmla="*/ 1982137 h 2568893"/>
                  <a:gd name="connsiteX25" fmla="*/ 615387 w 1448847"/>
                  <a:gd name="connsiteY25" fmla="*/ 2310757 h 2568893"/>
                  <a:gd name="connsiteX26" fmla="*/ 414006 w 1448847"/>
                  <a:gd name="connsiteY26" fmla="*/ 1822484 h 2568893"/>
                  <a:gd name="connsiteX27" fmla="*/ 337943 w 1448847"/>
                  <a:gd name="connsiteY27" fmla="*/ 1445868 h 2568893"/>
                  <a:gd name="connsiteX28" fmla="*/ 355076 w 1448847"/>
                  <a:gd name="connsiteY28" fmla="*/ 1321926 h 2568893"/>
                  <a:gd name="connsiteX29" fmla="*/ 361511 w 1448847"/>
                  <a:gd name="connsiteY29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259632 w 1448847"/>
                  <a:gd name="connsiteY8" fmla="*/ 2252255 h 2568893"/>
                  <a:gd name="connsiteX9" fmla="*/ 1098588 w 1448847"/>
                  <a:gd name="connsiteY9" fmla="*/ 1928175 h 2568893"/>
                  <a:gd name="connsiteX10" fmla="*/ 1273164 w 1448847"/>
                  <a:gd name="connsiteY10" fmla="*/ 2296434 h 2568893"/>
                  <a:gd name="connsiteX11" fmla="*/ 1315125 w 1448847"/>
                  <a:gd name="connsiteY11" fmla="*/ 2535073 h 2568893"/>
                  <a:gd name="connsiteX12" fmla="*/ 1134903 w 1448847"/>
                  <a:gd name="connsiteY12" fmla="*/ 2373119 h 2568893"/>
                  <a:gd name="connsiteX13" fmla="*/ 1101180 w 1448847"/>
                  <a:gd name="connsiteY13" fmla="*/ 2324421 h 2568893"/>
                  <a:gd name="connsiteX14" fmla="*/ 1093727 w 1448847"/>
                  <a:gd name="connsiteY14" fmla="*/ 2323124 h 2568893"/>
                  <a:gd name="connsiteX15" fmla="*/ 1095775 w 1448847"/>
                  <a:gd name="connsiteY15" fmla="*/ 2327873 h 2568893"/>
                  <a:gd name="connsiteX16" fmla="*/ 1137737 w 1448847"/>
                  <a:gd name="connsiteY16" fmla="*/ 2566511 h 2568893"/>
                  <a:gd name="connsiteX17" fmla="*/ 802398 w 1448847"/>
                  <a:gd name="connsiteY17" fmla="*/ 2158452 h 2568893"/>
                  <a:gd name="connsiteX18" fmla="*/ 718743 w 1448847"/>
                  <a:gd name="connsiteY18" fmla="*/ 1993505 h 2568893"/>
                  <a:gd name="connsiteX19" fmla="*/ 705102 w 1448847"/>
                  <a:gd name="connsiteY19" fmla="*/ 1976331 h 2568893"/>
                  <a:gd name="connsiteX20" fmla="*/ 624509 w 1448847"/>
                  <a:gd name="connsiteY20" fmla="*/ 1859919 h 2568893"/>
                  <a:gd name="connsiteX21" fmla="*/ 615669 w 1448847"/>
                  <a:gd name="connsiteY21" fmla="*/ 1845176 h 2568893"/>
                  <a:gd name="connsiteX22" fmla="*/ 611103 w 1448847"/>
                  <a:gd name="connsiteY22" fmla="*/ 1843626 h 2568893"/>
                  <a:gd name="connsiteX23" fmla="*/ 635258 w 1448847"/>
                  <a:gd name="connsiteY23" fmla="*/ 1982137 h 2568893"/>
                  <a:gd name="connsiteX24" fmla="*/ 615387 w 1448847"/>
                  <a:gd name="connsiteY24" fmla="*/ 2310757 h 2568893"/>
                  <a:gd name="connsiteX25" fmla="*/ 414006 w 1448847"/>
                  <a:gd name="connsiteY25" fmla="*/ 1822484 h 2568893"/>
                  <a:gd name="connsiteX26" fmla="*/ 337943 w 1448847"/>
                  <a:gd name="connsiteY26" fmla="*/ 1445868 h 2568893"/>
                  <a:gd name="connsiteX27" fmla="*/ 355076 w 1448847"/>
                  <a:gd name="connsiteY27" fmla="*/ 1321926 h 2568893"/>
                  <a:gd name="connsiteX28" fmla="*/ 361511 w 1448847"/>
                  <a:gd name="connsiteY28" fmla="*/ 1307287 h 2568893"/>
                  <a:gd name="connsiteX0" fmla="*/ 361511 w 1448847"/>
                  <a:gd name="connsiteY0" fmla="*/ 1307287 h 2568893"/>
                  <a:gd name="connsiteX1" fmla="*/ 35084 w 1448847"/>
                  <a:gd name="connsiteY1" fmla="*/ 268241 h 2568893"/>
                  <a:gd name="connsiteX2" fmla="*/ 519783 w 1448847"/>
                  <a:gd name="connsiteY2" fmla="*/ 89469 h 2568893"/>
                  <a:gd name="connsiteX3" fmla="*/ 791074 w 1448847"/>
                  <a:gd name="connsiteY3" fmla="*/ 793148 h 2568893"/>
                  <a:gd name="connsiteX4" fmla="*/ 1230169 w 1448847"/>
                  <a:gd name="connsiteY4" fmla="*/ 1541144 h 2568893"/>
                  <a:gd name="connsiteX5" fmla="*/ 1444959 w 1448847"/>
                  <a:gd name="connsiteY5" fmla="*/ 2121772 h 2568893"/>
                  <a:gd name="connsiteX6" fmla="*/ 1219950 w 1448847"/>
                  <a:gd name="connsiteY6" fmla="*/ 1817001 h 2568893"/>
                  <a:gd name="connsiteX7" fmla="*/ 1392382 w 1448847"/>
                  <a:gd name="connsiteY7" fmla="*/ 2352621 h 2568893"/>
                  <a:gd name="connsiteX8" fmla="*/ 1098588 w 1448847"/>
                  <a:gd name="connsiteY8" fmla="*/ 1928175 h 2568893"/>
                  <a:gd name="connsiteX9" fmla="*/ 1273164 w 1448847"/>
                  <a:gd name="connsiteY9" fmla="*/ 2296434 h 2568893"/>
                  <a:gd name="connsiteX10" fmla="*/ 1315125 w 1448847"/>
                  <a:gd name="connsiteY10" fmla="*/ 2535073 h 2568893"/>
                  <a:gd name="connsiteX11" fmla="*/ 1134903 w 1448847"/>
                  <a:gd name="connsiteY11" fmla="*/ 2373119 h 2568893"/>
                  <a:gd name="connsiteX12" fmla="*/ 1101180 w 1448847"/>
                  <a:gd name="connsiteY12" fmla="*/ 2324421 h 2568893"/>
                  <a:gd name="connsiteX13" fmla="*/ 1093727 w 1448847"/>
                  <a:gd name="connsiteY13" fmla="*/ 2323124 h 2568893"/>
                  <a:gd name="connsiteX14" fmla="*/ 1095775 w 1448847"/>
                  <a:gd name="connsiteY14" fmla="*/ 2327873 h 2568893"/>
                  <a:gd name="connsiteX15" fmla="*/ 1137737 w 1448847"/>
                  <a:gd name="connsiteY15" fmla="*/ 2566511 h 2568893"/>
                  <a:gd name="connsiteX16" fmla="*/ 802398 w 1448847"/>
                  <a:gd name="connsiteY16" fmla="*/ 2158452 h 2568893"/>
                  <a:gd name="connsiteX17" fmla="*/ 718743 w 1448847"/>
                  <a:gd name="connsiteY17" fmla="*/ 1993505 h 2568893"/>
                  <a:gd name="connsiteX18" fmla="*/ 705102 w 1448847"/>
                  <a:gd name="connsiteY18" fmla="*/ 1976331 h 2568893"/>
                  <a:gd name="connsiteX19" fmla="*/ 624509 w 1448847"/>
                  <a:gd name="connsiteY19" fmla="*/ 1859919 h 2568893"/>
                  <a:gd name="connsiteX20" fmla="*/ 615669 w 1448847"/>
                  <a:gd name="connsiteY20" fmla="*/ 1845176 h 2568893"/>
                  <a:gd name="connsiteX21" fmla="*/ 611103 w 1448847"/>
                  <a:gd name="connsiteY21" fmla="*/ 1843626 h 2568893"/>
                  <a:gd name="connsiteX22" fmla="*/ 635258 w 1448847"/>
                  <a:gd name="connsiteY22" fmla="*/ 1982137 h 2568893"/>
                  <a:gd name="connsiteX23" fmla="*/ 615387 w 1448847"/>
                  <a:gd name="connsiteY23" fmla="*/ 2310757 h 2568893"/>
                  <a:gd name="connsiteX24" fmla="*/ 414006 w 1448847"/>
                  <a:gd name="connsiteY24" fmla="*/ 1822484 h 2568893"/>
                  <a:gd name="connsiteX25" fmla="*/ 337943 w 1448847"/>
                  <a:gd name="connsiteY25" fmla="*/ 1445868 h 2568893"/>
                  <a:gd name="connsiteX26" fmla="*/ 355076 w 1448847"/>
                  <a:gd name="connsiteY26" fmla="*/ 1321926 h 2568893"/>
                  <a:gd name="connsiteX27" fmla="*/ 361511 w 1448847"/>
                  <a:gd name="connsiteY27" fmla="*/ 1307287 h 2568893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1093727 w 1448847"/>
                  <a:gd name="connsiteY13" fmla="*/ 2323124 h 2568536"/>
                  <a:gd name="connsiteX14" fmla="*/ 976656 w 1448847"/>
                  <a:gd name="connsiteY14" fmla="*/ 2018592 h 2568536"/>
                  <a:gd name="connsiteX15" fmla="*/ 1137737 w 1448847"/>
                  <a:gd name="connsiteY15" fmla="*/ 2566511 h 2568536"/>
                  <a:gd name="connsiteX16" fmla="*/ 802398 w 1448847"/>
                  <a:gd name="connsiteY16" fmla="*/ 2158452 h 2568536"/>
                  <a:gd name="connsiteX17" fmla="*/ 718743 w 1448847"/>
                  <a:gd name="connsiteY17" fmla="*/ 1993505 h 2568536"/>
                  <a:gd name="connsiteX18" fmla="*/ 705102 w 1448847"/>
                  <a:gd name="connsiteY18" fmla="*/ 1976331 h 2568536"/>
                  <a:gd name="connsiteX19" fmla="*/ 624509 w 1448847"/>
                  <a:gd name="connsiteY19" fmla="*/ 1859919 h 2568536"/>
                  <a:gd name="connsiteX20" fmla="*/ 615669 w 1448847"/>
                  <a:gd name="connsiteY20" fmla="*/ 1845176 h 2568536"/>
                  <a:gd name="connsiteX21" fmla="*/ 611103 w 1448847"/>
                  <a:gd name="connsiteY21" fmla="*/ 1843626 h 2568536"/>
                  <a:gd name="connsiteX22" fmla="*/ 635258 w 1448847"/>
                  <a:gd name="connsiteY22" fmla="*/ 1982137 h 2568536"/>
                  <a:gd name="connsiteX23" fmla="*/ 615387 w 1448847"/>
                  <a:gd name="connsiteY23" fmla="*/ 2310757 h 2568536"/>
                  <a:gd name="connsiteX24" fmla="*/ 414006 w 1448847"/>
                  <a:gd name="connsiteY24" fmla="*/ 1822484 h 2568536"/>
                  <a:gd name="connsiteX25" fmla="*/ 337943 w 1448847"/>
                  <a:gd name="connsiteY25" fmla="*/ 1445868 h 2568536"/>
                  <a:gd name="connsiteX26" fmla="*/ 355076 w 1448847"/>
                  <a:gd name="connsiteY26" fmla="*/ 1321926 h 2568536"/>
                  <a:gd name="connsiteX27" fmla="*/ 361511 w 1448847"/>
                  <a:gd name="connsiteY27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1101180 w 1448847"/>
                  <a:gd name="connsiteY12" fmla="*/ 2324421 h 2568536"/>
                  <a:gd name="connsiteX13" fmla="*/ 976656 w 1448847"/>
                  <a:gd name="connsiteY13" fmla="*/ 2018592 h 2568536"/>
                  <a:gd name="connsiteX14" fmla="*/ 1137737 w 1448847"/>
                  <a:gd name="connsiteY14" fmla="*/ 2566511 h 2568536"/>
                  <a:gd name="connsiteX15" fmla="*/ 802398 w 1448847"/>
                  <a:gd name="connsiteY15" fmla="*/ 2158452 h 2568536"/>
                  <a:gd name="connsiteX16" fmla="*/ 718743 w 1448847"/>
                  <a:gd name="connsiteY16" fmla="*/ 1993505 h 2568536"/>
                  <a:gd name="connsiteX17" fmla="*/ 705102 w 1448847"/>
                  <a:gd name="connsiteY17" fmla="*/ 1976331 h 2568536"/>
                  <a:gd name="connsiteX18" fmla="*/ 624509 w 1448847"/>
                  <a:gd name="connsiteY18" fmla="*/ 1859919 h 2568536"/>
                  <a:gd name="connsiteX19" fmla="*/ 615669 w 1448847"/>
                  <a:gd name="connsiteY19" fmla="*/ 1845176 h 2568536"/>
                  <a:gd name="connsiteX20" fmla="*/ 611103 w 1448847"/>
                  <a:gd name="connsiteY20" fmla="*/ 1843626 h 2568536"/>
                  <a:gd name="connsiteX21" fmla="*/ 635258 w 1448847"/>
                  <a:gd name="connsiteY21" fmla="*/ 1982137 h 2568536"/>
                  <a:gd name="connsiteX22" fmla="*/ 615387 w 1448847"/>
                  <a:gd name="connsiteY22" fmla="*/ 2310757 h 2568536"/>
                  <a:gd name="connsiteX23" fmla="*/ 414006 w 1448847"/>
                  <a:gd name="connsiteY23" fmla="*/ 1822484 h 2568536"/>
                  <a:gd name="connsiteX24" fmla="*/ 337943 w 1448847"/>
                  <a:gd name="connsiteY24" fmla="*/ 1445868 h 2568536"/>
                  <a:gd name="connsiteX25" fmla="*/ 355076 w 1448847"/>
                  <a:gd name="connsiteY25" fmla="*/ 1321926 h 2568536"/>
                  <a:gd name="connsiteX26" fmla="*/ 361511 w 1448847"/>
                  <a:gd name="connsiteY26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1134903 w 1448847"/>
                  <a:gd name="connsiteY11" fmla="*/ 2373119 h 2568536"/>
                  <a:gd name="connsiteX12" fmla="*/ 976656 w 1448847"/>
                  <a:gd name="connsiteY12" fmla="*/ 2018592 h 2568536"/>
                  <a:gd name="connsiteX13" fmla="*/ 1137737 w 1448847"/>
                  <a:gd name="connsiteY13" fmla="*/ 2566511 h 2568536"/>
                  <a:gd name="connsiteX14" fmla="*/ 802398 w 1448847"/>
                  <a:gd name="connsiteY14" fmla="*/ 2158452 h 2568536"/>
                  <a:gd name="connsiteX15" fmla="*/ 718743 w 1448847"/>
                  <a:gd name="connsiteY15" fmla="*/ 1993505 h 2568536"/>
                  <a:gd name="connsiteX16" fmla="*/ 705102 w 1448847"/>
                  <a:gd name="connsiteY16" fmla="*/ 1976331 h 2568536"/>
                  <a:gd name="connsiteX17" fmla="*/ 624509 w 1448847"/>
                  <a:gd name="connsiteY17" fmla="*/ 1859919 h 2568536"/>
                  <a:gd name="connsiteX18" fmla="*/ 615669 w 1448847"/>
                  <a:gd name="connsiteY18" fmla="*/ 1845176 h 2568536"/>
                  <a:gd name="connsiteX19" fmla="*/ 611103 w 1448847"/>
                  <a:gd name="connsiteY19" fmla="*/ 1843626 h 2568536"/>
                  <a:gd name="connsiteX20" fmla="*/ 635258 w 1448847"/>
                  <a:gd name="connsiteY20" fmla="*/ 1982137 h 2568536"/>
                  <a:gd name="connsiteX21" fmla="*/ 615387 w 1448847"/>
                  <a:gd name="connsiteY21" fmla="*/ 2310757 h 2568536"/>
                  <a:gd name="connsiteX22" fmla="*/ 414006 w 1448847"/>
                  <a:gd name="connsiteY22" fmla="*/ 1822484 h 2568536"/>
                  <a:gd name="connsiteX23" fmla="*/ 337943 w 1448847"/>
                  <a:gd name="connsiteY23" fmla="*/ 1445868 h 2568536"/>
                  <a:gd name="connsiteX24" fmla="*/ 355076 w 1448847"/>
                  <a:gd name="connsiteY24" fmla="*/ 1321926 h 2568536"/>
                  <a:gd name="connsiteX25" fmla="*/ 361511 w 1448847"/>
                  <a:gd name="connsiteY25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392382 w 1448847"/>
                  <a:gd name="connsiteY7" fmla="*/ 2352621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26821 w 1448847"/>
                  <a:gd name="connsiteY7" fmla="*/ 2350478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98588 w 1448847"/>
                  <a:gd name="connsiteY8" fmla="*/ 1928175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8847"/>
                  <a:gd name="connsiteY0" fmla="*/ 1307287 h 2568536"/>
                  <a:gd name="connsiteX1" fmla="*/ 35084 w 1448847"/>
                  <a:gd name="connsiteY1" fmla="*/ 268241 h 2568536"/>
                  <a:gd name="connsiteX2" fmla="*/ 519783 w 1448847"/>
                  <a:gd name="connsiteY2" fmla="*/ 89469 h 2568536"/>
                  <a:gd name="connsiteX3" fmla="*/ 791074 w 1448847"/>
                  <a:gd name="connsiteY3" fmla="*/ 793148 h 2568536"/>
                  <a:gd name="connsiteX4" fmla="*/ 1230169 w 1448847"/>
                  <a:gd name="connsiteY4" fmla="*/ 1541144 h 2568536"/>
                  <a:gd name="connsiteX5" fmla="*/ 1444959 w 1448847"/>
                  <a:gd name="connsiteY5" fmla="*/ 2121772 h 2568536"/>
                  <a:gd name="connsiteX6" fmla="*/ 1219950 w 1448847"/>
                  <a:gd name="connsiteY6" fmla="*/ 1817001 h 2568536"/>
                  <a:gd name="connsiteX7" fmla="*/ 1410590 w 1448847"/>
                  <a:gd name="connsiteY7" fmla="*/ 2371286 h 2568536"/>
                  <a:gd name="connsiteX8" fmla="*/ 1058744 w 1448847"/>
                  <a:gd name="connsiteY8" fmla="*/ 1800763 h 2568536"/>
                  <a:gd name="connsiteX9" fmla="*/ 1273164 w 1448847"/>
                  <a:gd name="connsiteY9" fmla="*/ 2296434 h 2568536"/>
                  <a:gd name="connsiteX10" fmla="*/ 1315125 w 1448847"/>
                  <a:gd name="connsiteY10" fmla="*/ 2535073 h 2568536"/>
                  <a:gd name="connsiteX11" fmla="*/ 976656 w 1448847"/>
                  <a:gd name="connsiteY11" fmla="*/ 2018592 h 2568536"/>
                  <a:gd name="connsiteX12" fmla="*/ 1137737 w 1448847"/>
                  <a:gd name="connsiteY12" fmla="*/ 2566511 h 2568536"/>
                  <a:gd name="connsiteX13" fmla="*/ 802398 w 1448847"/>
                  <a:gd name="connsiteY13" fmla="*/ 2158452 h 2568536"/>
                  <a:gd name="connsiteX14" fmla="*/ 718743 w 1448847"/>
                  <a:gd name="connsiteY14" fmla="*/ 1993505 h 2568536"/>
                  <a:gd name="connsiteX15" fmla="*/ 705102 w 1448847"/>
                  <a:gd name="connsiteY15" fmla="*/ 1976331 h 2568536"/>
                  <a:gd name="connsiteX16" fmla="*/ 624509 w 1448847"/>
                  <a:gd name="connsiteY16" fmla="*/ 1859919 h 2568536"/>
                  <a:gd name="connsiteX17" fmla="*/ 615669 w 1448847"/>
                  <a:gd name="connsiteY17" fmla="*/ 1845176 h 2568536"/>
                  <a:gd name="connsiteX18" fmla="*/ 611103 w 1448847"/>
                  <a:gd name="connsiteY18" fmla="*/ 1843626 h 2568536"/>
                  <a:gd name="connsiteX19" fmla="*/ 635258 w 1448847"/>
                  <a:gd name="connsiteY19" fmla="*/ 1982137 h 2568536"/>
                  <a:gd name="connsiteX20" fmla="*/ 615387 w 1448847"/>
                  <a:gd name="connsiteY20" fmla="*/ 2310757 h 2568536"/>
                  <a:gd name="connsiteX21" fmla="*/ 414006 w 1448847"/>
                  <a:gd name="connsiteY21" fmla="*/ 1822484 h 2568536"/>
                  <a:gd name="connsiteX22" fmla="*/ 337943 w 1448847"/>
                  <a:gd name="connsiteY22" fmla="*/ 1445868 h 2568536"/>
                  <a:gd name="connsiteX23" fmla="*/ 355076 w 1448847"/>
                  <a:gd name="connsiteY23" fmla="*/ 1321926 h 2568536"/>
                  <a:gd name="connsiteX24" fmla="*/ 361511 w 1448847"/>
                  <a:gd name="connsiteY24" fmla="*/ 1307287 h 2568536"/>
                  <a:gd name="connsiteX0" fmla="*/ 361511 w 1445538"/>
                  <a:gd name="connsiteY0" fmla="*/ 1307287 h 2568536"/>
                  <a:gd name="connsiteX1" fmla="*/ 35084 w 1445538"/>
                  <a:gd name="connsiteY1" fmla="*/ 268241 h 2568536"/>
                  <a:gd name="connsiteX2" fmla="*/ 519783 w 1445538"/>
                  <a:gd name="connsiteY2" fmla="*/ 89469 h 2568536"/>
                  <a:gd name="connsiteX3" fmla="*/ 791074 w 1445538"/>
                  <a:gd name="connsiteY3" fmla="*/ 793148 h 2568536"/>
                  <a:gd name="connsiteX4" fmla="*/ 1230169 w 1445538"/>
                  <a:gd name="connsiteY4" fmla="*/ 1541144 h 2568536"/>
                  <a:gd name="connsiteX5" fmla="*/ 1444959 w 1445538"/>
                  <a:gd name="connsiteY5" fmla="*/ 2121772 h 2568536"/>
                  <a:gd name="connsiteX6" fmla="*/ 1171468 w 1445538"/>
                  <a:gd name="connsiteY6" fmla="*/ 1711153 h 2568536"/>
                  <a:gd name="connsiteX7" fmla="*/ 1410590 w 1445538"/>
                  <a:gd name="connsiteY7" fmla="*/ 2371286 h 2568536"/>
                  <a:gd name="connsiteX8" fmla="*/ 1058744 w 1445538"/>
                  <a:gd name="connsiteY8" fmla="*/ 1800763 h 2568536"/>
                  <a:gd name="connsiteX9" fmla="*/ 1273164 w 1445538"/>
                  <a:gd name="connsiteY9" fmla="*/ 2296434 h 2568536"/>
                  <a:gd name="connsiteX10" fmla="*/ 1315125 w 1445538"/>
                  <a:gd name="connsiteY10" fmla="*/ 2535073 h 2568536"/>
                  <a:gd name="connsiteX11" fmla="*/ 976656 w 1445538"/>
                  <a:gd name="connsiteY11" fmla="*/ 2018592 h 2568536"/>
                  <a:gd name="connsiteX12" fmla="*/ 1137737 w 1445538"/>
                  <a:gd name="connsiteY12" fmla="*/ 2566511 h 2568536"/>
                  <a:gd name="connsiteX13" fmla="*/ 802398 w 1445538"/>
                  <a:gd name="connsiteY13" fmla="*/ 2158452 h 2568536"/>
                  <a:gd name="connsiteX14" fmla="*/ 718743 w 1445538"/>
                  <a:gd name="connsiteY14" fmla="*/ 1993505 h 2568536"/>
                  <a:gd name="connsiteX15" fmla="*/ 705102 w 1445538"/>
                  <a:gd name="connsiteY15" fmla="*/ 1976331 h 2568536"/>
                  <a:gd name="connsiteX16" fmla="*/ 624509 w 1445538"/>
                  <a:gd name="connsiteY16" fmla="*/ 1859919 h 2568536"/>
                  <a:gd name="connsiteX17" fmla="*/ 615669 w 1445538"/>
                  <a:gd name="connsiteY17" fmla="*/ 1845176 h 2568536"/>
                  <a:gd name="connsiteX18" fmla="*/ 611103 w 1445538"/>
                  <a:gd name="connsiteY18" fmla="*/ 1843626 h 2568536"/>
                  <a:gd name="connsiteX19" fmla="*/ 635258 w 1445538"/>
                  <a:gd name="connsiteY19" fmla="*/ 1982137 h 2568536"/>
                  <a:gd name="connsiteX20" fmla="*/ 615387 w 1445538"/>
                  <a:gd name="connsiteY20" fmla="*/ 2310757 h 2568536"/>
                  <a:gd name="connsiteX21" fmla="*/ 414006 w 1445538"/>
                  <a:gd name="connsiteY21" fmla="*/ 1822484 h 2568536"/>
                  <a:gd name="connsiteX22" fmla="*/ 337943 w 1445538"/>
                  <a:gd name="connsiteY22" fmla="*/ 1445868 h 2568536"/>
                  <a:gd name="connsiteX23" fmla="*/ 355076 w 1445538"/>
                  <a:gd name="connsiteY23" fmla="*/ 1321926 h 2568536"/>
                  <a:gd name="connsiteX24" fmla="*/ 361511 w 1445538"/>
                  <a:gd name="connsiteY24" fmla="*/ 1307287 h 2568536"/>
                  <a:gd name="connsiteX0" fmla="*/ 361511 w 1445538"/>
                  <a:gd name="connsiteY0" fmla="*/ 1307287 h 2569201"/>
                  <a:gd name="connsiteX1" fmla="*/ 35084 w 1445538"/>
                  <a:gd name="connsiteY1" fmla="*/ 268241 h 2569201"/>
                  <a:gd name="connsiteX2" fmla="*/ 519783 w 1445538"/>
                  <a:gd name="connsiteY2" fmla="*/ 89469 h 2569201"/>
                  <a:gd name="connsiteX3" fmla="*/ 791074 w 1445538"/>
                  <a:gd name="connsiteY3" fmla="*/ 793148 h 2569201"/>
                  <a:gd name="connsiteX4" fmla="*/ 1230169 w 1445538"/>
                  <a:gd name="connsiteY4" fmla="*/ 1541144 h 2569201"/>
                  <a:gd name="connsiteX5" fmla="*/ 1444959 w 1445538"/>
                  <a:gd name="connsiteY5" fmla="*/ 2121772 h 2569201"/>
                  <a:gd name="connsiteX6" fmla="*/ 1171468 w 1445538"/>
                  <a:gd name="connsiteY6" fmla="*/ 1711153 h 2569201"/>
                  <a:gd name="connsiteX7" fmla="*/ 1410590 w 1445538"/>
                  <a:gd name="connsiteY7" fmla="*/ 2371286 h 2569201"/>
                  <a:gd name="connsiteX8" fmla="*/ 1058744 w 1445538"/>
                  <a:gd name="connsiteY8" fmla="*/ 1800763 h 2569201"/>
                  <a:gd name="connsiteX9" fmla="*/ 1273164 w 1445538"/>
                  <a:gd name="connsiteY9" fmla="*/ 2296434 h 2569201"/>
                  <a:gd name="connsiteX10" fmla="*/ 1315125 w 1445538"/>
                  <a:gd name="connsiteY10" fmla="*/ 2535073 h 2569201"/>
                  <a:gd name="connsiteX11" fmla="*/ 976656 w 1445538"/>
                  <a:gd name="connsiteY11" fmla="*/ 2018592 h 2569201"/>
                  <a:gd name="connsiteX12" fmla="*/ 1137737 w 1445538"/>
                  <a:gd name="connsiteY12" fmla="*/ 2566511 h 2569201"/>
                  <a:gd name="connsiteX13" fmla="*/ 802398 w 1445538"/>
                  <a:gd name="connsiteY13" fmla="*/ 2158452 h 2569201"/>
                  <a:gd name="connsiteX14" fmla="*/ 718743 w 1445538"/>
                  <a:gd name="connsiteY14" fmla="*/ 1993505 h 2569201"/>
                  <a:gd name="connsiteX15" fmla="*/ 705102 w 1445538"/>
                  <a:gd name="connsiteY15" fmla="*/ 1976331 h 2569201"/>
                  <a:gd name="connsiteX16" fmla="*/ 624509 w 1445538"/>
                  <a:gd name="connsiteY16" fmla="*/ 1859919 h 2569201"/>
                  <a:gd name="connsiteX17" fmla="*/ 615669 w 1445538"/>
                  <a:gd name="connsiteY17" fmla="*/ 1845176 h 2569201"/>
                  <a:gd name="connsiteX18" fmla="*/ 611103 w 1445538"/>
                  <a:gd name="connsiteY18" fmla="*/ 1843626 h 2569201"/>
                  <a:gd name="connsiteX19" fmla="*/ 635258 w 1445538"/>
                  <a:gd name="connsiteY19" fmla="*/ 1982137 h 2569201"/>
                  <a:gd name="connsiteX20" fmla="*/ 615387 w 1445538"/>
                  <a:gd name="connsiteY20" fmla="*/ 2310757 h 2569201"/>
                  <a:gd name="connsiteX21" fmla="*/ 414006 w 1445538"/>
                  <a:gd name="connsiteY21" fmla="*/ 1822484 h 2569201"/>
                  <a:gd name="connsiteX22" fmla="*/ 337943 w 1445538"/>
                  <a:gd name="connsiteY22" fmla="*/ 1445868 h 2569201"/>
                  <a:gd name="connsiteX23" fmla="*/ 355076 w 1445538"/>
                  <a:gd name="connsiteY23" fmla="*/ 1321926 h 2569201"/>
                  <a:gd name="connsiteX24" fmla="*/ 361511 w 1445538"/>
                  <a:gd name="connsiteY24" fmla="*/ 1307287 h 2569201"/>
                  <a:gd name="connsiteX0" fmla="*/ 361511 w 1445538"/>
                  <a:gd name="connsiteY0" fmla="*/ 1307287 h 2566534"/>
                  <a:gd name="connsiteX1" fmla="*/ 35084 w 1445538"/>
                  <a:gd name="connsiteY1" fmla="*/ 268241 h 2566534"/>
                  <a:gd name="connsiteX2" fmla="*/ 519783 w 1445538"/>
                  <a:gd name="connsiteY2" fmla="*/ 89469 h 2566534"/>
                  <a:gd name="connsiteX3" fmla="*/ 791074 w 1445538"/>
                  <a:gd name="connsiteY3" fmla="*/ 793148 h 2566534"/>
                  <a:gd name="connsiteX4" fmla="*/ 1230169 w 1445538"/>
                  <a:gd name="connsiteY4" fmla="*/ 1541144 h 2566534"/>
                  <a:gd name="connsiteX5" fmla="*/ 1444959 w 1445538"/>
                  <a:gd name="connsiteY5" fmla="*/ 2121772 h 2566534"/>
                  <a:gd name="connsiteX6" fmla="*/ 1171468 w 1445538"/>
                  <a:gd name="connsiteY6" fmla="*/ 1711153 h 2566534"/>
                  <a:gd name="connsiteX7" fmla="*/ 1410590 w 1445538"/>
                  <a:gd name="connsiteY7" fmla="*/ 2371286 h 2566534"/>
                  <a:gd name="connsiteX8" fmla="*/ 1058744 w 1445538"/>
                  <a:gd name="connsiteY8" fmla="*/ 1800763 h 2566534"/>
                  <a:gd name="connsiteX9" fmla="*/ 1273164 w 1445538"/>
                  <a:gd name="connsiteY9" fmla="*/ 2296434 h 2566534"/>
                  <a:gd name="connsiteX10" fmla="*/ 1315125 w 1445538"/>
                  <a:gd name="connsiteY10" fmla="*/ 2535073 h 2566534"/>
                  <a:gd name="connsiteX11" fmla="*/ 976656 w 1445538"/>
                  <a:gd name="connsiteY11" fmla="*/ 2018592 h 2566534"/>
                  <a:gd name="connsiteX12" fmla="*/ 1137737 w 1445538"/>
                  <a:gd name="connsiteY12" fmla="*/ 2566511 h 2566534"/>
                  <a:gd name="connsiteX13" fmla="*/ 718743 w 1445538"/>
                  <a:gd name="connsiteY13" fmla="*/ 1993505 h 2566534"/>
                  <a:gd name="connsiteX14" fmla="*/ 705102 w 1445538"/>
                  <a:gd name="connsiteY14" fmla="*/ 1976331 h 2566534"/>
                  <a:gd name="connsiteX15" fmla="*/ 624509 w 1445538"/>
                  <a:gd name="connsiteY15" fmla="*/ 1859919 h 2566534"/>
                  <a:gd name="connsiteX16" fmla="*/ 615669 w 1445538"/>
                  <a:gd name="connsiteY16" fmla="*/ 1845176 h 2566534"/>
                  <a:gd name="connsiteX17" fmla="*/ 611103 w 1445538"/>
                  <a:gd name="connsiteY17" fmla="*/ 1843626 h 2566534"/>
                  <a:gd name="connsiteX18" fmla="*/ 635258 w 1445538"/>
                  <a:gd name="connsiteY18" fmla="*/ 1982137 h 2566534"/>
                  <a:gd name="connsiteX19" fmla="*/ 615387 w 1445538"/>
                  <a:gd name="connsiteY19" fmla="*/ 2310757 h 2566534"/>
                  <a:gd name="connsiteX20" fmla="*/ 414006 w 1445538"/>
                  <a:gd name="connsiteY20" fmla="*/ 1822484 h 2566534"/>
                  <a:gd name="connsiteX21" fmla="*/ 337943 w 1445538"/>
                  <a:gd name="connsiteY21" fmla="*/ 1445868 h 2566534"/>
                  <a:gd name="connsiteX22" fmla="*/ 355076 w 1445538"/>
                  <a:gd name="connsiteY22" fmla="*/ 1321926 h 2566534"/>
                  <a:gd name="connsiteX23" fmla="*/ 361511 w 1445538"/>
                  <a:gd name="connsiteY23" fmla="*/ 1307287 h 2566534"/>
                  <a:gd name="connsiteX0" fmla="*/ 361511 w 1445538"/>
                  <a:gd name="connsiteY0" fmla="*/ 1307287 h 2577260"/>
                  <a:gd name="connsiteX1" fmla="*/ 35084 w 1445538"/>
                  <a:gd name="connsiteY1" fmla="*/ 268241 h 2577260"/>
                  <a:gd name="connsiteX2" fmla="*/ 519783 w 1445538"/>
                  <a:gd name="connsiteY2" fmla="*/ 89469 h 2577260"/>
                  <a:gd name="connsiteX3" fmla="*/ 791074 w 1445538"/>
                  <a:gd name="connsiteY3" fmla="*/ 793148 h 2577260"/>
                  <a:gd name="connsiteX4" fmla="*/ 1230169 w 1445538"/>
                  <a:gd name="connsiteY4" fmla="*/ 1541144 h 2577260"/>
                  <a:gd name="connsiteX5" fmla="*/ 1444959 w 1445538"/>
                  <a:gd name="connsiteY5" fmla="*/ 2121772 h 2577260"/>
                  <a:gd name="connsiteX6" fmla="*/ 1171468 w 1445538"/>
                  <a:gd name="connsiteY6" fmla="*/ 1711153 h 2577260"/>
                  <a:gd name="connsiteX7" fmla="*/ 1410590 w 1445538"/>
                  <a:gd name="connsiteY7" fmla="*/ 2371286 h 2577260"/>
                  <a:gd name="connsiteX8" fmla="*/ 1058744 w 1445538"/>
                  <a:gd name="connsiteY8" fmla="*/ 1800763 h 2577260"/>
                  <a:gd name="connsiteX9" fmla="*/ 1273164 w 1445538"/>
                  <a:gd name="connsiteY9" fmla="*/ 2296434 h 2577260"/>
                  <a:gd name="connsiteX10" fmla="*/ 1315125 w 1445538"/>
                  <a:gd name="connsiteY10" fmla="*/ 2535073 h 2577260"/>
                  <a:gd name="connsiteX11" fmla="*/ 976656 w 1445538"/>
                  <a:gd name="connsiteY11" fmla="*/ 2018592 h 2577260"/>
                  <a:gd name="connsiteX12" fmla="*/ 1137737 w 1445538"/>
                  <a:gd name="connsiteY12" fmla="*/ 2566511 h 2577260"/>
                  <a:gd name="connsiteX13" fmla="*/ 718743 w 1445538"/>
                  <a:gd name="connsiteY13" fmla="*/ 1993505 h 2577260"/>
                  <a:gd name="connsiteX14" fmla="*/ 705102 w 1445538"/>
                  <a:gd name="connsiteY14" fmla="*/ 1976331 h 2577260"/>
                  <a:gd name="connsiteX15" fmla="*/ 624509 w 1445538"/>
                  <a:gd name="connsiteY15" fmla="*/ 1859919 h 2577260"/>
                  <a:gd name="connsiteX16" fmla="*/ 615669 w 1445538"/>
                  <a:gd name="connsiteY16" fmla="*/ 1845176 h 2577260"/>
                  <a:gd name="connsiteX17" fmla="*/ 611103 w 1445538"/>
                  <a:gd name="connsiteY17" fmla="*/ 1843626 h 2577260"/>
                  <a:gd name="connsiteX18" fmla="*/ 635258 w 1445538"/>
                  <a:gd name="connsiteY18" fmla="*/ 1982137 h 2577260"/>
                  <a:gd name="connsiteX19" fmla="*/ 615387 w 1445538"/>
                  <a:gd name="connsiteY19" fmla="*/ 2310757 h 2577260"/>
                  <a:gd name="connsiteX20" fmla="*/ 414006 w 1445538"/>
                  <a:gd name="connsiteY20" fmla="*/ 1822484 h 2577260"/>
                  <a:gd name="connsiteX21" fmla="*/ 337943 w 1445538"/>
                  <a:gd name="connsiteY21" fmla="*/ 1445868 h 2577260"/>
                  <a:gd name="connsiteX22" fmla="*/ 355076 w 1445538"/>
                  <a:gd name="connsiteY22" fmla="*/ 1321926 h 2577260"/>
                  <a:gd name="connsiteX23" fmla="*/ 361511 w 1445538"/>
                  <a:gd name="connsiteY23" fmla="*/ 1307287 h 2577260"/>
                  <a:gd name="connsiteX0" fmla="*/ 361511 w 1445538"/>
                  <a:gd name="connsiteY0" fmla="*/ 1307287 h 2566604"/>
                  <a:gd name="connsiteX1" fmla="*/ 35084 w 1445538"/>
                  <a:gd name="connsiteY1" fmla="*/ 268241 h 2566604"/>
                  <a:gd name="connsiteX2" fmla="*/ 519783 w 1445538"/>
                  <a:gd name="connsiteY2" fmla="*/ 89469 h 2566604"/>
                  <a:gd name="connsiteX3" fmla="*/ 791074 w 1445538"/>
                  <a:gd name="connsiteY3" fmla="*/ 793148 h 2566604"/>
                  <a:gd name="connsiteX4" fmla="*/ 1230169 w 1445538"/>
                  <a:gd name="connsiteY4" fmla="*/ 1541144 h 2566604"/>
                  <a:gd name="connsiteX5" fmla="*/ 1444959 w 1445538"/>
                  <a:gd name="connsiteY5" fmla="*/ 2121772 h 2566604"/>
                  <a:gd name="connsiteX6" fmla="*/ 1171468 w 1445538"/>
                  <a:gd name="connsiteY6" fmla="*/ 1711153 h 2566604"/>
                  <a:gd name="connsiteX7" fmla="*/ 1410590 w 1445538"/>
                  <a:gd name="connsiteY7" fmla="*/ 2371286 h 2566604"/>
                  <a:gd name="connsiteX8" fmla="*/ 1058744 w 1445538"/>
                  <a:gd name="connsiteY8" fmla="*/ 1800763 h 2566604"/>
                  <a:gd name="connsiteX9" fmla="*/ 1273164 w 1445538"/>
                  <a:gd name="connsiteY9" fmla="*/ 2296434 h 2566604"/>
                  <a:gd name="connsiteX10" fmla="*/ 1315125 w 1445538"/>
                  <a:gd name="connsiteY10" fmla="*/ 2535073 h 2566604"/>
                  <a:gd name="connsiteX11" fmla="*/ 934208 w 1445538"/>
                  <a:gd name="connsiteY11" fmla="*/ 1947010 h 2566604"/>
                  <a:gd name="connsiteX12" fmla="*/ 1137737 w 1445538"/>
                  <a:gd name="connsiteY12" fmla="*/ 2566511 h 2566604"/>
                  <a:gd name="connsiteX13" fmla="*/ 718743 w 1445538"/>
                  <a:gd name="connsiteY13" fmla="*/ 1993505 h 2566604"/>
                  <a:gd name="connsiteX14" fmla="*/ 705102 w 1445538"/>
                  <a:gd name="connsiteY14" fmla="*/ 1976331 h 2566604"/>
                  <a:gd name="connsiteX15" fmla="*/ 624509 w 1445538"/>
                  <a:gd name="connsiteY15" fmla="*/ 1859919 h 2566604"/>
                  <a:gd name="connsiteX16" fmla="*/ 615669 w 1445538"/>
                  <a:gd name="connsiteY16" fmla="*/ 1845176 h 2566604"/>
                  <a:gd name="connsiteX17" fmla="*/ 611103 w 1445538"/>
                  <a:gd name="connsiteY17" fmla="*/ 1843626 h 2566604"/>
                  <a:gd name="connsiteX18" fmla="*/ 635258 w 1445538"/>
                  <a:gd name="connsiteY18" fmla="*/ 1982137 h 2566604"/>
                  <a:gd name="connsiteX19" fmla="*/ 615387 w 1445538"/>
                  <a:gd name="connsiteY19" fmla="*/ 2310757 h 2566604"/>
                  <a:gd name="connsiteX20" fmla="*/ 414006 w 1445538"/>
                  <a:gd name="connsiteY20" fmla="*/ 1822484 h 2566604"/>
                  <a:gd name="connsiteX21" fmla="*/ 337943 w 1445538"/>
                  <a:gd name="connsiteY21" fmla="*/ 1445868 h 2566604"/>
                  <a:gd name="connsiteX22" fmla="*/ 355076 w 1445538"/>
                  <a:gd name="connsiteY22" fmla="*/ 1321926 h 2566604"/>
                  <a:gd name="connsiteX23" fmla="*/ 361511 w 1445538"/>
                  <a:gd name="connsiteY23" fmla="*/ 1307287 h 2566604"/>
                  <a:gd name="connsiteX0" fmla="*/ 361511 w 1445538"/>
                  <a:gd name="connsiteY0" fmla="*/ 1307287 h 2639400"/>
                  <a:gd name="connsiteX1" fmla="*/ 35084 w 1445538"/>
                  <a:gd name="connsiteY1" fmla="*/ 268241 h 2639400"/>
                  <a:gd name="connsiteX2" fmla="*/ 519783 w 1445538"/>
                  <a:gd name="connsiteY2" fmla="*/ 89469 h 2639400"/>
                  <a:gd name="connsiteX3" fmla="*/ 791074 w 1445538"/>
                  <a:gd name="connsiteY3" fmla="*/ 793148 h 2639400"/>
                  <a:gd name="connsiteX4" fmla="*/ 1230169 w 1445538"/>
                  <a:gd name="connsiteY4" fmla="*/ 1541144 h 2639400"/>
                  <a:gd name="connsiteX5" fmla="*/ 1444959 w 1445538"/>
                  <a:gd name="connsiteY5" fmla="*/ 2121772 h 2639400"/>
                  <a:gd name="connsiteX6" fmla="*/ 1171468 w 1445538"/>
                  <a:gd name="connsiteY6" fmla="*/ 1711153 h 2639400"/>
                  <a:gd name="connsiteX7" fmla="*/ 1410590 w 1445538"/>
                  <a:gd name="connsiteY7" fmla="*/ 2371286 h 2639400"/>
                  <a:gd name="connsiteX8" fmla="*/ 1058744 w 1445538"/>
                  <a:gd name="connsiteY8" fmla="*/ 1800763 h 2639400"/>
                  <a:gd name="connsiteX9" fmla="*/ 1273164 w 1445538"/>
                  <a:gd name="connsiteY9" fmla="*/ 2296434 h 2639400"/>
                  <a:gd name="connsiteX10" fmla="*/ 1315125 w 1445538"/>
                  <a:gd name="connsiteY10" fmla="*/ 2535073 h 2639400"/>
                  <a:gd name="connsiteX11" fmla="*/ 934208 w 1445538"/>
                  <a:gd name="connsiteY11" fmla="*/ 1947010 h 2639400"/>
                  <a:gd name="connsiteX12" fmla="*/ 1080932 w 1445538"/>
                  <a:gd name="connsiteY12" fmla="*/ 2639321 h 2639400"/>
                  <a:gd name="connsiteX13" fmla="*/ 718743 w 1445538"/>
                  <a:gd name="connsiteY13" fmla="*/ 1993505 h 2639400"/>
                  <a:gd name="connsiteX14" fmla="*/ 705102 w 1445538"/>
                  <a:gd name="connsiteY14" fmla="*/ 1976331 h 2639400"/>
                  <a:gd name="connsiteX15" fmla="*/ 624509 w 1445538"/>
                  <a:gd name="connsiteY15" fmla="*/ 1859919 h 2639400"/>
                  <a:gd name="connsiteX16" fmla="*/ 615669 w 1445538"/>
                  <a:gd name="connsiteY16" fmla="*/ 1845176 h 2639400"/>
                  <a:gd name="connsiteX17" fmla="*/ 611103 w 1445538"/>
                  <a:gd name="connsiteY17" fmla="*/ 1843626 h 2639400"/>
                  <a:gd name="connsiteX18" fmla="*/ 635258 w 1445538"/>
                  <a:gd name="connsiteY18" fmla="*/ 1982137 h 2639400"/>
                  <a:gd name="connsiteX19" fmla="*/ 615387 w 1445538"/>
                  <a:gd name="connsiteY19" fmla="*/ 2310757 h 2639400"/>
                  <a:gd name="connsiteX20" fmla="*/ 414006 w 1445538"/>
                  <a:gd name="connsiteY20" fmla="*/ 1822484 h 2639400"/>
                  <a:gd name="connsiteX21" fmla="*/ 337943 w 1445538"/>
                  <a:gd name="connsiteY21" fmla="*/ 1445868 h 2639400"/>
                  <a:gd name="connsiteX22" fmla="*/ 355076 w 1445538"/>
                  <a:gd name="connsiteY22" fmla="*/ 1321926 h 2639400"/>
                  <a:gd name="connsiteX23" fmla="*/ 361511 w 1445538"/>
                  <a:gd name="connsiteY23" fmla="*/ 1307287 h 2639400"/>
                  <a:gd name="connsiteX0" fmla="*/ 361511 w 1445538"/>
                  <a:gd name="connsiteY0" fmla="*/ 1307287 h 2640164"/>
                  <a:gd name="connsiteX1" fmla="*/ 35084 w 1445538"/>
                  <a:gd name="connsiteY1" fmla="*/ 268241 h 2640164"/>
                  <a:gd name="connsiteX2" fmla="*/ 519783 w 1445538"/>
                  <a:gd name="connsiteY2" fmla="*/ 89469 h 2640164"/>
                  <a:gd name="connsiteX3" fmla="*/ 791074 w 1445538"/>
                  <a:gd name="connsiteY3" fmla="*/ 793148 h 2640164"/>
                  <a:gd name="connsiteX4" fmla="*/ 1230169 w 1445538"/>
                  <a:gd name="connsiteY4" fmla="*/ 1541144 h 2640164"/>
                  <a:gd name="connsiteX5" fmla="*/ 1444959 w 1445538"/>
                  <a:gd name="connsiteY5" fmla="*/ 2121772 h 2640164"/>
                  <a:gd name="connsiteX6" fmla="*/ 1171468 w 1445538"/>
                  <a:gd name="connsiteY6" fmla="*/ 1711153 h 2640164"/>
                  <a:gd name="connsiteX7" fmla="*/ 1410590 w 1445538"/>
                  <a:gd name="connsiteY7" fmla="*/ 2371286 h 2640164"/>
                  <a:gd name="connsiteX8" fmla="*/ 1058744 w 1445538"/>
                  <a:gd name="connsiteY8" fmla="*/ 1800763 h 2640164"/>
                  <a:gd name="connsiteX9" fmla="*/ 1273164 w 1445538"/>
                  <a:gd name="connsiteY9" fmla="*/ 2296434 h 2640164"/>
                  <a:gd name="connsiteX10" fmla="*/ 1315125 w 1445538"/>
                  <a:gd name="connsiteY10" fmla="*/ 2535073 h 2640164"/>
                  <a:gd name="connsiteX11" fmla="*/ 934208 w 1445538"/>
                  <a:gd name="connsiteY11" fmla="*/ 1947010 h 2640164"/>
                  <a:gd name="connsiteX12" fmla="*/ 1080932 w 1445538"/>
                  <a:gd name="connsiteY12" fmla="*/ 2639321 h 2640164"/>
                  <a:gd name="connsiteX13" fmla="*/ 718743 w 1445538"/>
                  <a:gd name="connsiteY13" fmla="*/ 1993505 h 2640164"/>
                  <a:gd name="connsiteX14" fmla="*/ 705102 w 1445538"/>
                  <a:gd name="connsiteY14" fmla="*/ 1976331 h 2640164"/>
                  <a:gd name="connsiteX15" fmla="*/ 624509 w 1445538"/>
                  <a:gd name="connsiteY15" fmla="*/ 1859919 h 2640164"/>
                  <a:gd name="connsiteX16" fmla="*/ 615669 w 1445538"/>
                  <a:gd name="connsiteY16" fmla="*/ 1845176 h 2640164"/>
                  <a:gd name="connsiteX17" fmla="*/ 611103 w 1445538"/>
                  <a:gd name="connsiteY17" fmla="*/ 1843626 h 2640164"/>
                  <a:gd name="connsiteX18" fmla="*/ 635258 w 1445538"/>
                  <a:gd name="connsiteY18" fmla="*/ 1982137 h 2640164"/>
                  <a:gd name="connsiteX19" fmla="*/ 615387 w 1445538"/>
                  <a:gd name="connsiteY19" fmla="*/ 2310757 h 2640164"/>
                  <a:gd name="connsiteX20" fmla="*/ 414006 w 1445538"/>
                  <a:gd name="connsiteY20" fmla="*/ 1822484 h 2640164"/>
                  <a:gd name="connsiteX21" fmla="*/ 337943 w 1445538"/>
                  <a:gd name="connsiteY21" fmla="*/ 1445868 h 2640164"/>
                  <a:gd name="connsiteX22" fmla="*/ 355076 w 1445538"/>
                  <a:gd name="connsiteY22" fmla="*/ 1321926 h 2640164"/>
                  <a:gd name="connsiteX23" fmla="*/ 361511 w 1445538"/>
                  <a:gd name="connsiteY23" fmla="*/ 1307287 h 2640164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315125 w 1445538"/>
                  <a:gd name="connsiteY10" fmla="*/ 2535073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35258 w 1445538"/>
                  <a:gd name="connsiteY18" fmla="*/ 1982137 h 2645099"/>
                  <a:gd name="connsiteX19" fmla="*/ 615387 w 1445538"/>
                  <a:gd name="connsiteY19" fmla="*/ 2310757 h 2645099"/>
                  <a:gd name="connsiteX20" fmla="*/ 414006 w 1445538"/>
                  <a:gd name="connsiteY20" fmla="*/ 1822484 h 2645099"/>
                  <a:gd name="connsiteX21" fmla="*/ 337943 w 1445538"/>
                  <a:gd name="connsiteY21" fmla="*/ 1445868 h 2645099"/>
                  <a:gd name="connsiteX22" fmla="*/ 355076 w 1445538"/>
                  <a:gd name="connsiteY22" fmla="*/ 1321926 h 2645099"/>
                  <a:gd name="connsiteX23" fmla="*/ 361511 w 1445538"/>
                  <a:gd name="connsiteY23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05102 w 1445538"/>
                  <a:gd name="connsiteY14" fmla="*/ 1976331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45099"/>
                  <a:gd name="connsiteX1" fmla="*/ 35084 w 1445538"/>
                  <a:gd name="connsiteY1" fmla="*/ 268241 h 2645099"/>
                  <a:gd name="connsiteX2" fmla="*/ 519783 w 1445538"/>
                  <a:gd name="connsiteY2" fmla="*/ 89469 h 2645099"/>
                  <a:gd name="connsiteX3" fmla="*/ 791074 w 1445538"/>
                  <a:gd name="connsiteY3" fmla="*/ 793148 h 2645099"/>
                  <a:gd name="connsiteX4" fmla="*/ 1230169 w 1445538"/>
                  <a:gd name="connsiteY4" fmla="*/ 1541144 h 2645099"/>
                  <a:gd name="connsiteX5" fmla="*/ 1444959 w 1445538"/>
                  <a:gd name="connsiteY5" fmla="*/ 2121772 h 2645099"/>
                  <a:gd name="connsiteX6" fmla="*/ 1171468 w 1445538"/>
                  <a:gd name="connsiteY6" fmla="*/ 1711153 h 2645099"/>
                  <a:gd name="connsiteX7" fmla="*/ 1410590 w 1445538"/>
                  <a:gd name="connsiteY7" fmla="*/ 2371286 h 2645099"/>
                  <a:gd name="connsiteX8" fmla="*/ 1058744 w 1445538"/>
                  <a:gd name="connsiteY8" fmla="*/ 1800763 h 2645099"/>
                  <a:gd name="connsiteX9" fmla="*/ 1273164 w 1445538"/>
                  <a:gd name="connsiteY9" fmla="*/ 2296434 h 2645099"/>
                  <a:gd name="connsiteX10" fmla="*/ 1291821 w 1445538"/>
                  <a:gd name="connsiteY10" fmla="*/ 2543944 h 2645099"/>
                  <a:gd name="connsiteX11" fmla="*/ 934208 w 1445538"/>
                  <a:gd name="connsiteY11" fmla="*/ 1947010 h 2645099"/>
                  <a:gd name="connsiteX12" fmla="*/ 1080932 w 1445538"/>
                  <a:gd name="connsiteY12" fmla="*/ 2639321 h 2645099"/>
                  <a:gd name="connsiteX13" fmla="*/ 718743 w 1445538"/>
                  <a:gd name="connsiteY13" fmla="*/ 1993505 h 2645099"/>
                  <a:gd name="connsiteX14" fmla="*/ 776577 w 1445538"/>
                  <a:gd name="connsiteY14" fmla="*/ 1916218 h 2645099"/>
                  <a:gd name="connsiteX15" fmla="*/ 624509 w 1445538"/>
                  <a:gd name="connsiteY15" fmla="*/ 1859919 h 2645099"/>
                  <a:gd name="connsiteX16" fmla="*/ 615669 w 1445538"/>
                  <a:gd name="connsiteY16" fmla="*/ 1845176 h 2645099"/>
                  <a:gd name="connsiteX17" fmla="*/ 611103 w 1445538"/>
                  <a:gd name="connsiteY17" fmla="*/ 1843626 h 2645099"/>
                  <a:gd name="connsiteX18" fmla="*/ 615387 w 1445538"/>
                  <a:gd name="connsiteY18" fmla="*/ 2310757 h 2645099"/>
                  <a:gd name="connsiteX19" fmla="*/ 414006 w 1445538"/>
                  <a:gd name="connsiteY19" fmla="*/ 1822484 h 2645099"/>
                  <a:gd name="connsiteX20" fmla="*/ 337943 w 1445538"/>
                  <a:gd name="connsiteY20" fmla="*/ 1445868 h 2645099"/>
                  <a:gd name="connsiteX21" fmla="*/ 355076 w 1445538"/>
                  <a:gd name="connsiteY21" fmla="*/ 1321926 h 2645099"/>
                  <a:gd name="connsiteX22" fmla="*/ 361511 w 1445538"/>
                  <a:gd name="connsiteY22" fmla="*/ 1307287 h 2645099"/>
                  <a:gd name="connsiteX0" fmla="*/ 361511 w 1445538"/>
                  <a:gd name="connsiteY0" fmla="*/ 1307287 h 2639349"/>
                  <a:gd name="connsiteX1" fmla="*/ 35084 w 1445538"/>
                  <a:gd name="connsiteY1" fmla="*/ 268241 h 2639349"/>
                  <a:gd name="connsiteX2" fmla="*/ 519783 w 1445538"/>
                  <a:gd name="connsiteY2" fmla="*/ 89469 h 2639349"/>
                  <a:gd name="connsiteX3" fmla="*/ 791074 w 1445538"/>
                  <a:gd name="connsiteY3" fmla="*/ 793148 h 2639349"/>
                  <a:gd name="connsiteX4" fmla="*/ 1230169 w 1445538"/>
                  <a:gd name="connsiteY4" fmla="*/ 1541144 h 2639349"/>
                  <a:gd name="connsiteX5" fmla="*/ 1444959 w 1445538"/>
                  <a:gd name="connsiteY5" fmla="*/ 2121772 h 2639349"/>
                  <a:gd name="connsiteX6" fmla="*/ 1171468 w 1445538"/>
                  <a:gd name="connsiteY6" fmla="*/ 1711153 h 2639349"/>
                  <a:gd name="connsiteX7" fmla="*/ 1410590 w 1445538"/>
                  <a:gd name="connsiteY7" fmla="*/ 2371286 h 2639349"/>
                  <a:gd name="connsiteX8" fmla="*/ 1058744 w 1445538"/>
                  <a:gd name="connsiteY8" fmla="*/ 1800763 h 2639349"/>
                  <a:gd name="connsiteX9" fmla="*/ 1273164 w 1445538"/>
                  <a:gd name="connsiteY9" fmla="*/ 2296434 h 2639349"/>
                  <a:gd name="connsiteX10" fmla="*/ 1291821 w 1445538"/>
                  <a:gd name="connsiteY10" fmla="*/ 2543944 h 2639349"/>
                  <a:gd name="connsiteX11" fmla="*/ 934208 w 1445538"/>
                  <a:gd name="connsiteY11" fmla="*/ 1947010 h 2639349"/>
                  <a:gd name="connsiteX12" fmla="*/ 1080932 w 1445538"/>
                  <a:gd name="connsiteY12" fmla="*/ 2639321 h 2639349"/>
                  <a:gd name="connsiteX13" fmla="*/ 776577 w 1445538"/>
                  <a:gd name="connsiteY13" fmla="*/ 1916218 h 2639349"/>
                  <a:gd name="connsiteX14" fmla="*/ 624509 w 1445538"/>
                  <a:gd name="connsiteY14" fmla="*/ 1859919 h 2639349"/>
                  <a:gd name="connsiteX15" fmla="*/ 615669 w 1445538"/>
                  <a:gd name="connsiteY15" fmla="*/ 1845176 h 2639349"/>
                  <a:gd name="connsiteX16" fmla="*/ 611103 w 1445538"/>
                  <a:gd name="connsiteY16" fmla="*/ 1843626 h 2639349"/>
                  <a:gd name="connsiteX17" fmla="*/ 615387 w 1445538"/>
                  <a:gd name="connsiteY17" fmla="*/ 2310757 h 2639349"/>
                  <a:gd name="connsiteX18" fmla="*/ 414006 w 1445538"/>
                  <a:gd name="connsiteY18" fmla="*/ 1822484 h 2639349"/>
                  <a:gd name="connsiteX19" fmla="*/ 337943 w 1445538"/>
                  <a:gd name="connsiteY19" fmla="*/ 1445868 h 2639349"/>
                  <a:gd name="connsiteX20" fmla="*/ 355076 w 1445538"/>
                  <a:gd name="connsiteY20" fmla="*/ 1321926 h 2639349"/>
                  <a:gd name="connsiteX21" fmla="*/ 361511 w 1445538"/>
                  <a:gd name="connsiteY21" fmla="*/ 1307287 h 2639349"/>
                  <a:gd name="connsiteX0" fmla="*/ 361511 w 1445538"/>
                  <a:gd name="connsiteY0" fmla="*/ 1307287 h 2711543"/>
                  <a:gd name="connsiteX1" fmla="*/ 35084 w 1445538"/>
                  <a:gd name="connsiteY1" fmla="*/ 268241 h 2711543"/>
                  <a:gd name="connsiteX2" fmla="*/ 519783 w 1445538"/>
                  <a:gd name="connsiteY2" fmla="*/ 89469 h 2711543"/>
                  <a:gd name="connsiteX3" fmla="*/ 791074 w 1445538"/>
                  <a:gd name="connsiteY3" fmla="*/ 793148 h 2711543"/>
                  <a:gd name="connsiteX4" fmla="*/ 1230169 w 1445538"/>
                  <a:gd name="connsiteY4" fmla="*/ 1541144 h 2711543"/>
                  <a:gd name="connsiteX5" fmla="*/ 1444959 w 1445538"/>
                  <a:gd name="connsiteY5" fmla="*/ 2121772 h 2711543"/>
                  <a:gd name="connsiteX6" fmla="*/ 1171468 w 1445538"/>
                  <a:gd name="connsiteY6" fmla="*/ 1711153 h 2711543"/>
                  <a:gd name="connsiteX7" fmla="*/ 1410590 w 1445538"/>
                  <a:gd name="connsiteY7" fmla="*/ 2371286 h 2711543"/>
                  <a:gd name="connsiteX8" fmla="*/ 1058744 w 1445538"/>
                  <a:gd name="connsiteY8" fmla="*/ 1800763 h 2711543"/>
                  <a:gd name="connsiteX9" fmla="*/ 1273164 w 1445538"/>
                  <a:gd name="connsiteY9" fmla="*/ 2296434 h 2711543"/>
                  <a:gd name="connsiteX10" fmla="*/ 1291821 w 1445538"/>
                  <a:gd name="connsiteY10" fmla="*/ 2543944 h 2711543"/>
                  <a:gd name="connsiteX11" fmla="*/ 934208 w 1445538"/>
                  <a:gd name="connsiteY11" fmla="*/ 1947010 h 2711543"/>
                  <a:gd name="connsiteX12" fmla="*/ 1073753 w 1445538"/>
                  <a:gd name="connsiteY12" fmla="*/ 2711518 h 2711543"/>
                  <a:gd name="connsiteX13" fmla="*/ 776577 w 1445538"/>
                  <a:gd name="connsiteY13" fmla="*/ 1916218 h 2711543"/>
                  <a:gd name="connsiteX14" fmla="*/ 624509 w 1445538"/>
                  <a:gd name="connsiteY14" fmla="*/ 1859919 h 2711543"/>
                  <a:gd name="connsiteX15" fmla="*/ 615669 w 1445538"/>
                  <a:gd name="connsiteY15" fmla="*/ 1845176 h 2711543"/>
                  <a:gd name="connsiteX16" fmla="*/ 611103 w 1445538"/>
                  <a:gd name="connsiteY16" fmla="*/ 1843626 h 2711543"/>
                  <a:gd name="connsiteX17" fmla="*/ 615387 w 1445538"/>
                  <a:gd name="connsiteY17" fmla="*/ 2310757 h 2711543"/>
                  <a:gd name="connsiteX18" fmla="*/ 414006 w 1445538"/>
                  <a:gd name="connsiteY18" fmla="*/ 1822484 h 2711543"/>
                  <a:gd name="connsiteX19" fmla="*/ 337943 w 1445538"/>
                  <a:gd name="connsiteY19" fmla="*/ 1445868 h 2711543"/>
                  <a:gd name="connsiteX20" fmla="*/ 355076 w 1445538"/>
                  <a:gd name="connsiteY20" fmla="*/ 1321926 h 2711543"/>
                  <a:gd name="connsiteX21" fmla="*/ 361511 w 1445538"/>
                  <a:gd name="connsiteY21" fmla="*/ 1307287 h 2711543"/>
                  <a:gd name="connsiteX0" fmla="*/ 361511 w 1445538"/>
                  <a:gd name="connsiteY0" fmla="*/ 1307287 h 2711792"/>
                  <a:gd name="connsiteX1" fmla="*/ 35084 w 1445538"/>
                  <a:gd name="connsiteY1" fmla="*/ 268241 h 2711792"/>
                  <a:gd name="connsiteX2" fmla="*/ 519783 w 1445538"/>
                  <a:gd name="connsiteY2" fmla="*/ 89469 h 2711792"/>
                  <a:gd name="connsiteX3" fmla="*/ 791074 w 1445538"/>
                  <a:gd name="connsiteY3" fmla="*/ 793148 h 2711792"/>
                  <a:gd name="connsiteX4" fmla="*/ 1230169 w 1445538"/>
                  <a:gd name="connsiteY4" fmla="*/ 1541144 h 2711792"/>
                  <a:gd name="connsiteX5" fmla="*/ 1444959 w 1445538"/>
                  <a:gd name="connsiteY5" fmla="*/ 2121772 h 2711792"/>
                  <a:gd name="connsiteX6" fmla="*/ 1171468 w 1445538"/>
                  <a:gd name="connsiteY6" fmla="*/ 1711153 h 2711792"/>
                  <a:gd name="connsiteX7" fmla="*/ 1410590 w 1445538"/>
                  <a:gd name="connsiteY7" fmla="*/ 2371286 h 2711792"/>
                  <a:gd name="connsiteX8" fmla="*/ 1058744 w 1445538"/>
                  <a:gd name="connsiteY8" fmla="*/ 1800763 h 2711792"/>
                  <a:gd name="connsiteX9" fmla="*/ 1273164 w 1445538"/>
                  <a:gd name="connsiteY9" fmla="*/ 2296434 h 2711792"/>
                  <a:gd name="connsiteX10" fmla="*/ 1291821 w 1445538"/>
                  <a:gd name="connsiteY10" fmla="*/ 2543944 h 2711792"/>
                  <a:gd name="connsiteX11" fmla="*/ 934208 w 1445538"/>
                  <a:gd name="connsiteY11" fmla="*/ 1947010 h 2711792"/>
                  <a:gd name="connsiteX12" fmla="*/ 1073753 w 1445538"/>
                  <a:gd name="connsiteY12" fmla="*/ 2711518 h 2711792"/>
                  <a:gd name="connsiteX13" fmla="*/ 776577 w 1445538"/>
                  <a:gd name="connsiteY13" fmla="*/ 1916218 h 2711792"/>
                  <a:gd name="connsiteX14" fmla="*/ 624509 w 1445538"/>
                  <a:gd name="connsiteY14" fmla="*/ 1859919 h 2711792"/>
                  <a:gd name="connsiteX15" fmla="*/ 615669 w 1445538"/>
                  <a:gd name="connsiteY15" fmla="*/ 1845176 h 2711792"/>
                  <a:gd name="connsiteX16" fmla="*/ 611103 w 1445538"/>
                  <a:gd name="connsiteY16" fmla="*/ 1843626 h 2711792"/>
                  <a:gd name="connsiteX17" fmla="*/ 615387 w 1445538"/>
                  <a:gd name="connsiteY17" fmla="*/ 2310757 h 2711792"/>
                  <a:gd name="connsiteX18" fmla="*/ 414006 w 1445538"/>
                  <a:gd name="connsiteY18" fmla="*/ 1822484 h 2711792"/>
                  <a:gd name="connsiteX19" fmla="*/ 337943 w 1445538"/>
                  <a:gd name="connsiteY19" fmla="*/ 1445868 h 2711792"/>
                  <a:gd name="connsiteX20" fmla="*/ 355076 w 1445538"/>
                  <a:gd name="connsiteY20" fmla="*/ 1321926 h 2711792"/>
                  <a:gd name="connsiteX21" fmla="*/ 361511 w 1445538"/>
                  <a:gd name="connsiteY21" fmla="*/ 1307287 h 2711792"/>
                  <a:gd name="connsiteX0" fmla="*/ 361511 w 1445538"/>
                  <a:gd name="connsiteY0" fmla="*/ 1307287 h 2682741"/>
                  <a:gd name="connsiteX1" fmla="*/ 35084 w 1445538"/>
                  <a:gd name="connsiteY1" fmla="*/ 268241 h 2682741"/>
                  <a:gd name="connsiteX2" fmla="*/ 519783 w 1445538"/>
                  <a:gd name="connsiteY2" fmla="*/ 89469 h 2682741"/>
                  <a:gd name="connsiteX3" fmla="*/ 791074 w 1445538"/>
                  <a:gd name="connsiteY3" fmla="*/ 793148 h 2682741"/>
                  <a:gd name="connsiteX4" fmla="*/ 1230169 w 1445538"/>
                  <a:gd name="connsiteY4" fmla="*/ 1541144 h 2682741"/>
                  <a:gd name="connsiteX5" fmla="*/ 1444959 w 1445538"/>
                  <a:gd name="connsiteY5" fmla="*/ 2121772 h 2682741"/>
                  <a:gd name="connsiteX6" fmla="*/ 1171468 w 1445538"/>
                  <a:gd name="connsiteY6" fmla="*/ 1711153 h 2682741"/>
                  <a:gd name="connsiteX7" fmla="*/ 1410590 w 1445538"/>
                  <a:gd name="connsiteY7" fmla="*/ 2371286 h 2682741"/>
                  <a:gd name="connsiteX8" fmla="*/ 1058744 w 1445538"/>
                  <a:gd name="connsiteY8" fmla="*/ 1800763 h 2682741"/>
                  <a:gd name="connsiteX9" fmla="*/ 1273164 w 1445538"/>
                  <a:gd name="connsiteY9" fmla="*/ 2296434 h 2682741"/>
                  <a:gd name="connsiteX10" fmla="*/ 1291821 w 1445538"/>
                  <a:gd name="connsiteY10" fmla="*/ 2543944 h 2682741"/>
                  <a:gd name="connsiteX11" fmla="*/ 934208 w 1445538"/>
                  <a:gd name="connsiteY11" fmla="*/ 1947010 h 2682741"/>
                  <a:gd name="connsiteX12" fmla="*/ 1063663 w 1445538"/>
                  <a:gd name="connsiteY12" fmla="*/ 2682455 h 2682741"/>
                  <a:gd name="connsiteX13" fmla="*/ 776577 w 1445538"/>
                  <a:gd name="connsiteY13" fmla="*/ 1916218 h 2682741"/>
                  <a:gd name="connsiteX14" fmla="*/ 624509 w 1445538"/>
                  <a:gd name="connsiteY14" fmla="*/ 1859919 h 2682741"/>
                  <a:gd name="connsiteX15" fmla="*/ 615669 w 1445538"/>
                  <a:gd name="connsiteY15" fmla="*/ 1845176 h 2682741"/>
                  <a:gd name="connsiteX16" fmla="*/ 611103 w 1445538"/>
                  <a:gd name="connsiteY16" fmla="*/ 1843626 h 2682741"/>
                  <a:gd name="connsiteX17" fmla="*/ 615387 w 1445538"/>
                  <a:gd name="connsiteY17" fmla="*/ 2310757 h 2682741"/>
                  <a:gd name="connsiteX18" fmla="*/ 414006 w 1445538"/>
                  <a:gd name="connsiteY18" fmla="*/ 1822484 h 2682741"/>
                  <a:gd name="connsiteX19" fmla="*/ 337943 w 1445538"/>
                  <a:gd name="connsiteY19" fmla="*/ 1445868 h 2682741"/>
                  <a:gd name="connsiteX20" fmla="*/ 355076 w 1445538"/>
                  <a:gd name="connsiteY20" fmla="*/ 1321926 h 2682741"/>
                  <a:gd name="connsiteX21" fmla="*/ 361511 w 1445538"/>
                  <a:gd name="connsiteY21" fmla="*/ 1307287 h 2682741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2662"/>
                  <a:gd name="connsiteX1" fmla="*/ 35084 w 1445538"/>
                  <a:gd name="connsiteY1" fmla="*/ 268241 h 2682662"/>
                  <a:gd name="connsiteX2" fmla="*/ 519783 w 1445538"/>
                  <a:gd name="connsiteY2" fmla="*/ 89469 h 2682662"/>
                  <a:gd name="connsiteX3" fmla="*/ 791074 w 1445538"/>
                  <a:gd name="connsiteY3" fmla="*/ 793148 h 2682662"/>
                  <a:gd name="connsiteX4" fmla="*/ 1230169 w 1445538"/>
                  <a:gd name="connsiteY4" fmla="*/ 1541144 h 2682662"/>
                  <a:gd name="connsiteX5" fmla="*/ 1444959 w 1445538"/>
                  <a:gd name="connsiteY5" fmla="*/ 2121772 h 2682662"/>
                  <a:gd name="connsiteX6" fmla="*/ 1171468 w 1445538"/>
                  <a:gd name="connsiteY6" fmla="*/ 1711153 h 2682662"/>
                  <a:gd name="connsiteX7" fmla="*/ 1410590 w 1445538"/>
                  <a:gd name="connsiteY7" fmla="*/ 2371286 h 2682662"/>
                  <a:gd name="connsiteX8" fmla="*/ 1058744 w 1445538"/>
                  <a:gd name="connsiteY8" fmla="*/ 1800763 h 2682662"/>
                  <a:gd name="connsiteX9" fmla="*/ 1273164 w 1445538"/>
                  <a:gd name="connsiteY9" fmla="*/ 2296434 h 2682662"/>
                  <a:gd name="connsiteX10" fmla="*/ 1291821 w 1445538"/>
                  <a:gd name="connsiteY10" fmla="*/ 2543944 h 2682662"/>
                  <a:gd name="connsiteX11" fmla="*/ 934208 w 1445538"/>
                  <a:gd name="connsiteY11" fmla="*/ 1947010 h 2682662"/>
                  <a:gd name="connsiteX12" fmla="*/ 1063663 w 1445538"/>
                  <a:gd name="connsiteY12" fmla="*/ 2682455 h 2682662"/>
                  <a:gd name="connsiteX13" fmla="*/ 624509 w 1445538"/>
                  <a:gd name="connsiteY13" fmla="*/ 1859919 h 2682662"/>
                  <a:gd name="connsiteX14" fmla="*/ 615669 w 1445538"/>
                  <a:gd name="connsiteY14" fmla="*/ 1845176 h 2682662"/>
                  <a:gd name="connsiteX15" fmla="*/ 611103 w 1445538"/>
                  <a:gd name="connsiteY15" fmla="*/ 1843626 h 2682662"/>
                  <a:gd name="connsiteX16" fmla="*/ 615387 w 1445538"/>
                  <a:gd name="connsiteY16" fmla="*/ 2310757 h 2682662"/>
                  <a:gd name="connsiteX17" fmla="*/ 414006 w 1445538"/>
                  <a:gd name="connsiteY17" fmla="*/ 1822484 h 2682662"/>
                  <a:gd name="connsiteX18" fmla="*/ 337943 w 1445538"/>
                  <a:gd name="connsiteY18" fmla="*/ 1445868 h 2682662"/>
                  <a:gd name="connsiteX19" fmla="*/ 355076 w 1445538"/>
                  <a:gd name="connsiteY19" fmla="*/ 1321926 h 2682662"/>
                  <a:gd name="connsiteX20" fmla="*/ 361511 w 1445538"/>
                  <a:gd name="connsiteY20" fmla="*/ 1307287 h 2682662"/>
                  <a:gd name="connsiteX0" fmla="*/ 361511 w 1445538"/>
                  <a:gd name="connsiteY0" fmla="*/ 1307287 h 2687348"/>
                  <a:gd name="connsiteX1" fmla="*/ 35084 w 1445538"/>
                  <a:gd name="connsiteY1" fmla="*/ 268241 h 2687348"/>
                  <a:gd name="connsiteX2" fmla="*/ 519783 w 1445538"/>
                  <a:gd name="connsiteY2" fmla="*/ 89469 h 2687348"/>
                  <a:gd name="connsiteX3" fmla="*/ 791074 w 1445538"/>
                  <a:gd name="connsiteY3" fmla="*/ 793148 h 2687348"/>
                  <a:gd name="connsiteX4" fmla="*/ 1230169 w 1445538"/>
                  <a:gd name="connsiteY4" fmla="*/ 1541144 h 2687348"/>
                  <a:gd name="connsiteX5" fmla="*/ 1444959 w 1445538"/>
                  <a:gd name="connsiteY5" fmla="*/ 2121772 h 2687348"/>
                  <a:gd name="connsiteX6" fmla="*/ 1171468 w 1445538"/>
                  <a:gd name="connsiteY6" fmla="*/ 1711153 h 2687348"/>
                  <a:gd name="connsiteX7" fmla="*/ 1410590 w 1445538"/>
                  <a:gd name="connsiteY7" fmla="*/ 2371286 h 2687348"/>
                  <a:gd name="connsiteX8" fmla="*/ 1058744 w 1445538"/>
                  <a:gd name="connsiteY8" fmla="*/ 1800763 h 2687348"/>
                  <a:gd name="connsiteX9" fmla="*/ 1273164 w 1445538"/>
                  <a:gd name="connsiteY9" fmla="*/ 2296434 h 2687348"/>
                  <a:gd name="connsiteX10" fmla="*/ 1291821 w 1445538"/>
                  <a:gd name="connsiteY10" fmla="*/ 2543944 h 2687348"/>
                  <a:gd name="connsiteX11" fmla="*/ 934208 w 1445538"/>
                  <a:gd name="connsiteY11" fmla="*/ 1947010 h 2687348"/>
                  <a:gd name="connsiteX12" fmla="*/ 1063663 w 1445538"/>
                  <a:gd name="connsiteY12" fmla="*/ 2682455 h 2687348"/>
                  <a:gd name="connsiteX13" fmla="*/ 624509 w 1445538"/>
                  <a:gd name="connsiteY13" fmla="*/ 1859919 h 2687348"/>
                  <a:gd name="connsiteX14" fmla="*/ 615669 w 1445538"/>
                  <a:gd name="connsiteY14" fmla="*/ 1845176 h 2687348"/>
                  <a:gd name="connsiteX15" fmla="*/ 611103 w 1445538"/>
                  <a:gd name="connsiteY15" fmla="*/ 1843626 h 2687348"/>
                  <a:gd name="connsiteX16" fmla="*/ 615387 w 1445538"/>
                  <a:gd name="connsiteY16" fmla="*/ 2310757 h 2687348"/>
                  <a:gd name="connsiteX17" fmla="*/ 414006 w 1445538"/>
                  <a:gd name="connsiteY17" fmla="*/ 1822484 h 2687348"/>
                  <a:gd name="connsiteX18" fmla="*/ 337943 w 1445538"/>
                  <a:gd name="connsiteY18" fmla="*/ 1445868 h 2687348"/>
                  <a:gd name="connsiteX19" fmla="*/ 355076 w 1445538"/>
                  <a:gd name="connsiteY19" fmla="*/ 1321926 h 2687348"/>
                  <a:gd name="connsiteX20" fmla="*/ 361511 w 1445538"/>
                  <a:gd name="connsiteY20" fmla="*/ 1307287 h 2687348"/>
                  <a:gd name="connsiteX0" fmla="*/ 361511 w 1445538"/>
                  <a:gd name="connsiteY0" fmla="*/ 1307287 h 2685047"/>
                  <a:gd name="connsiteX1" fmla="*/ 35084 w 1445538"/>
                  <a:gd name="connsiteY1" fmla="*/ 268241 h 2685047"/>
                  <a:gd name="connsiteX2" fmla="*/ 519783 w 1445538"/>
                  <a:gd name="connsiteY2" fmla="*/ 89469 h 2685047"/>
                  <a:gd name="connsiteX3" fmla="*/ 791074 w 1445538"/>
                  <a:gd name="connsiteY3" fmla="*/ 793148 h 2685047"/>
                  <a:gd name="connsiteX4" fmla="*/ 1230169 w 1445538"/>
                  <a:gd name="connsiteY4" fmla="*/ 1541144 h 2685047"/>
                  <a:gd name="connsiteX5" fmla="*/ 1444959 w 1445538"/>
                  <a:gd name="connsiteY5" fmla="*/ 2121772 h 2685047"/>
                  <a:gd name="connsiteX6" fmla="*/ 1171468 w 1445538"/>
                  <a:gd name="connsiteY6" fmla="*/ 1711153 h 2685047"/>
                  <a:gd name="connsiteX7" fmla="*/ 1410590 w 1445538"/>
                  <a:gd name="connsiteY7" fmla="*/ 2371286 h 2685047"/>
                  <a:gd name="connsiteX8" fmla="*/ 1058744 w 1445538"/>
                  <a:gd name="connsiteY8" fmla="*/ 1800763 h 2685047"/>
                  <a:gd name="connsiteX9" fmla="*/ 1273164 w 1445538"/>
                  <a:gd name="connsiteY9" fmla="*/ 2296434 h 2685047"/>
                  <a:gd name="connsiteX10" fmla="*/ 1291821 w 1445538"/>
                  <a:gd name="connsiteY10" fmla="*/ 2543944 h 2685047"/>
                  <a:gd name="connsiteX11" fmla="*/ 934208 w 1445538"/>
                  <a:gd name="connsiteY11" fmla="*/ 1947010 h 2685047"/>
                  <a:gd name="connsiteX12" fmla="*/ 1063663 w 1445538"/>
                  <a:gd name="connsiteY12" fmla="*/ 2682455 h 2685047"/>
                  <a:gd name="connsiteX13" fmla="*/ 757636 w 1445538"/>
                  <a:gd name="connsiteY13" fmla="*/ 2179087 h 2685047"/>
                  <a:gd name="connsiteX14" fmla="*/ 624509 w 1445538"/>
                  <a:gd name="connsiteY14" fmla="*/ 1859919 h 2685047"/>
                  <a:gd name="connsiteX15" fmla="*/ 615669 w 1445538"/>
                  <a:gd name="connsiteY15" fmla="*/ 1845176 h 2685047"/>
                  <a:gd name="connsiteX16" fmla="*/ 611103 w 1445538"/>
                  <a:gd name="connsiteY16" fmla="*/ 1843626 h 2685047"/>
                  <a:gd name="connsiteX17" fmla="*/ 615387 w 1445538"/>
                  <a:gd name="connsiteY17" fmla="*/ 2310757 h 2685047"/>
                  <a:gd name="connsiteX18" fmla="*/ 414006 w 1445538"/>
                  <a:gd name="connsiteY18" fmla="*/ 1822484 h 2685047"/>
                  <a:gd name="connsiteX19" fmla="*/ 337943 w 1445538"/>
                  <a:gd name="connsiteY19" fmla="*/ 1445868 h 2685047"/>
                  <a:gd name="connsiteX20" fmla="*/ 355076 w 1445538"/>
                  <a:gd name="connsiteY20" fmla="*/ 1321926 h 2685047"/>
                  <a:gd name="connsiteX21" fmla="*/ 361511 w 1445538"/>
                  <a:gd name="connsiteY21" fmla="*/ 1307287 h 2685047"/>
                  <a:gd name="connsiteX0" fmla="*/ 361511 w 1445538"/>
                  <a:gd name="connsiteY0" fmla="*/ 1307287 h 2683236"/>
                  <a:gd name="connsiteX1" fmla="*/ 35084 w 1445538"/>
                  <a:gd name="connsiteY1" fmla="*/ 268241 h 2683236"/>
                  <a:gd name="connsiteX2" fmla="*/ 519783 w 1445538"/>
                  <a:gd name="connsiteY2" fmla="*/ 89469 h 2683236"/>
                  <a:gd name="connsiteX3" fmla="*/ 791074 w 1445538"/>
                  <a:gd name="connsiteY3" fmla="*/ 793148 h 2683236"/>
                  <a:gd name="connsiteX4" fmla="*/ 1230169 w 1445538"/>
                  <a:gd name="connsiteY4" fmla="*/ 1541144 h 2683236"/>
                  <a:gd name="connsiteX5" fmla="*/ 1444959 w 1445538"/>
                  <a:gd name="connsiteY5" fmla="*/ 2121772 h 2683236"/>
                  <a:gd name="connsiteX6" fmla="*/ 1171468 w 1445538"/>
                  <a:gd name="connsiteY6" fmla="*/ 1711153 h 2683236"/>
                  <a:gd name="connsiteX7" fmla="*/ 1410590 w 1445538"/>
                  <a:gd name="connsiteY7" fmla="*/ 2371286 h 2683236"/>
                  <a:gd name="connsiteX8" fmla="*/ 1058744 w 1445538"/>
                  <a:gd name="connsiteY8" fmla="*/ 1800763 h 2683236"/>
                  <a:gd name="connsiteX9" fmla="*/ 1273164 w 1445538"/>
                  <a:gd name="connsiteY9" fmla="*/ 2296434 h 2683236"/>
                  <a:gd name="connsiteX10" fmla="*/ 1291821 w 1445538"/>
                  <a:gd name="connsiteY10" fmla="*/ 2543944 h 2683236"/>
                  <a:gd name="connsiteX11" fmla="*/ 934208 w 1445538"/>
                  <a:gd name="connsiteY11" fmla="*/ 1947010 h 2683236"/>
                  <a:gd name="connsiteX12" fmla="*/ 1063663 w 1445538"/>
                  <a:gd name="connsiteY12" fmla="*/ 2682455 h 2683236"/>
                  <a:gd name="connsiteX13" fmla="*/ 815483 w 1445538"/>
                  <a:gd name="connsiteY13" fmla="*/ 2083951 h 2683236"/>
                  <a:gd name="connsiteX14" fmla="*/ 624509 w 1445538"/>
                  <a:gd name="connsiteY14" fmla="*/ 1859919 h 2683236"/>
                  <a:gd name="connsiteX15" fmla="*/ 615669 w 1445538"/>
                  <a:gd name="connsiteY15" fmla="*/ 1845176 h 2683236"/>
                  <a:gd name="connsiteX16" fmla="*/ 611103 w 1445538"/>
                  <a:gd name="connsiteY16" fmla="*/ 1843626 h 2683236"/>
                  <a:gd name="connsiteX17" fmla="*/ 615387 w 1445538"/>
                  <a:gd name="connsiteY17" fmla="*/ 2310757 h 2683236"/>
                  <a:gd name="connsiteX18" fmla="*/ 414006 w 1445538"/>
                  <a:gd name="connsiteY18" fmla="*/ 1822484 h 2683236"/>
                  <a:gd name="connsiteX19" fmla="*/ 337943 w 1445538"/>
                  <a:gd name="connsiteY19" fmla="*/ 1445868 h 2683236"/>
                  <a:gd name="connsiteX20" fmla="*/ 355076 w 1445538"/>
                  <a:gd name="connsiteY20" fmla="*/ 1321926 h 2683236"/>
                  <a:gd name="connsiteX21" fmla="*/ 361511 w 1445538"/>
                  <a:gd name="connsiteY21" fmla="*/ 1307287 h 2683236"/>
                  <a:gd name="connsiteX0" fmla="*/ 361511 w 1445538"/>
                  <a:gd name="connsiteY0" fmla="*/ 1307287 h 2683539"/>
                  <a:gd name="connsiteX1" fmla="*/ 35084 w 1445538"/>
                  <a:gd name="connsiteY1" fmla="*/ 268241 h 2683539"/>
                  <a:gd name="connsiteX2" fmla="*/ 519783 w 1445538"/>
                  <a:gd name="connsiteY2" fmla="*/ 89469 h 2683539"/>
                  <a:gd name="connsiteX3" fmla="*/ 791074 w 1445538"/>
                  <a:gd name="connsiteY3" fmla="*/ 793148 h 2683539"/>
                  <a:gd name="connsiteX4" fmla="*/ 1230169 w 1445538"/>
                  <a:gd name="connsiteY4" fmla="*/ 1541144 h 2683539"/>
                  <a:gd name="connsiteX5" fmla="*/ 1444959 w 1445538"/>
                  <a:gd name="connsiteY5" fmla="*/ 2121772 h 2683539"/>
                  <a:gd name="connsiteX6" fmla="*/ 1171468 w 1445538"/>
                  <a:gd name="connsiteY6" fmla="*/ 1711153 h 2683539"/>
                  <a:gd name="connsiteX7" fmla="*/ 1410590 w 1445538"/>
                  <a:gd name="connsiteY7" fmla="*/ 2371286 h 2683539"/>
                  <a:gd name="connsiteX8" fmla="*/ 1058744 w 1445538"/>
                  <a:gd name="connsiteY8" fmla="*/ 1800763 h 2683539"/>
                  <a:gd name="connsiteX9" fmla="*/ 1273164 w 1445538"/>
                  <a:gd name="connsiteY9" fmla="*/ 2296434 h 2683539"/>
                  <a:gd name="connsiteX10" fmla="*/ 1291821 w 1445538"/>
                  <a:gd name="connsiteY10" fmla="*/ 2543944 h 2683539"/>
                  <a:gd name="connsiteX11" fmla="*/ 934208 w 1445538"/>
                  <a:gd name="connsiteY11" fmla="*/ 1947010 h 2683539"/>
                  <a:gd name="connsiteX12" fmla="*/ 1063663 w 1445538"/>
                  <a:gd name="connsiteY12" fmla="*/ 2682455 h 2683539"/>
                  <a:gd name="connsiteX13" fmla="*/ 815483 w 1445538"/>
                  <a:gd name="connsiteY13" fmla="*/ 2083951 h 2683539"/>
                  <a:gd name="connsiteX14" fmla="*/ 624509 w 1445538"/>
                  <a:gd name="connsiteY14" fmla="*/ 1859919 h 2683539"/>
                  <a:gd name="connsiteX15" fmla="*/ 615669 w 1445538"/>
                  <a:gd name="connsiteY15" fmla="*/ 1845176 h 2683539"/>
                  <a:gd name="connsiteX16" fmla="*/ 611103 w 1445538"/>
                  <a:gd name="connsiteY16" fmla="*/ 1843626 h 2683539"/>
                  <a:gd name="connsiteX17" fmla="*/ 615387 w 1445538"/>
                  <a:gd name="connsiteY17" fmla="*/ 2310757 h 2683539"/>
                  <a:gd name="connsiteX18" fmla="*/ 414006 w 1445538"/>
                  <a:gd name="connsiteY18" fmla="*/ 1822484 h 2683539"/>
                  <a:gd name="connsiteX19" fmla="*/ 337943 w 1445538"/>
                  <a:gd name="connsiteY19" fmla="*/ 1445868 h 2683539"/>
                  <a:gd name="connsiteX20" fmla="*/ 355076 w 1445538"/>
                  <a:gd name="connsiteY20" fmla="*/ 1321926 h 2683539"/>
                  <a:gd name="connsiteX21" fmla="*/ 361511 w 1445538"/>
                  <a:gd name="connsiteY21" fmla="*/ 1307287 h 2683539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611103 w 1445538"/>
                  <a:gd name="connsiteY16" fmla="*/ 1843626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15669 w 1445538"/>
                  <a:gd name="connsiteY15" fmla="*/ 1845176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683088 w 1445538"/>
                  <a:gd name="connsiteY15" fmla="*/ 1790263 h 2724272"/>
                  <a:gd name="connsiteX16" fmla="*/ 594251 w 1445538"/>
                  <a:gd name="connsiteY16" fmla="*/ 1959720 h 2724272"/>
                  <a:gd name="connsiteX17" fmla="*/ 615387 w 1445538"/>
                  <a:gd name="connsiteY17" fmla="*/ 2310757 h 2724272"/>
                  <a:gd name="connsiteX18" fmla="*/ 414006 w 1445538"/>
                  <a:gd name="connsiteY18" fmla="*/ 1822484 h 2724272"/>
                  <a:gd name="connsiteX19" fmla="*/ 337943 w 1445538"/>
                  <a:gd name="connsiteY19" fmla="*/ 1445868 h 2724272"/>
                  <a:gd name="connsiteX20" fmla="*/ 355076 w 1445538"/>
                  <a:gd name="connsiteY20" fmla="*/ 1321926 h 2724272"/>
                  <a:gd name="connsiteX21" fmla="*/ 361511 w 1445538"/>
                  <a:gd name="connsiteY21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624509 w 1445538"/>
                  <a:gd name="connsiteY14" fmla="*/ 1859919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724272"/>
                  <a:gd name="connsiteX1" fmla="*/ 35084 w 1445538"/>
                  <a:gd name="connsiteY1" fmla="*/ 268241 h 2724272"/>
                  <a:gd name="connsiteX2" fmla="*/ 519783 w 1445538"/>
                  <a:gd name="connsiteY2" fmla="*/ 89469 h 2724272"/>
                  <a:gd name="connsiteX3" fmla="*/ 791074 w 1445538"/>
                  <a:gd name="connsiteY3" fmla="*/ 793148 h 2724272"/>
                  <a:gd name="connsiteX4" fmla="*/ 1230169 w 1445538"/>
                  <a:gd name="connsiteY4" fmla="*/ 1541144 h 2724272"/>
                  <a:gd name="connsiteX5" fmla="*/ 1444959 w 1445538"/>
                  <a:gd name="connsiteY5" fmla="*/ 2121772 h 2724272"/>
                  <a:gd name="connsiteX6" fmla="*/ 1171468 w 1445538"/>
                  <a:gd name="connsiteY6" fmla="*/ 1711153 h 2724272"/>
                  <a:gd name="connsiteX7" fmla="*/ 1410590 w 1445538"/>
                  <a:gd name="connsiteY7" fmla="*/ 2371286 h 2724272"/>
                  <a:gd name="connsiteX8" fmla="*/ 1058744 w 1445538"/>
                  <a:gd name="connsiteY8" fmla="*/ 1800763 h 2724272"/>
                  <a:gd name="connsiteX9" fmla="*/ 1273164 w 1445538"/>
                  <a:gd name="connsiteY9" fmla="*/ 2296434 h 2724272"/>
                  <a:gd name="connsiteX10" fmla="*/ 1291821 w 1445538"/>
                  <a:gd name="connsiteY10" fmla="*/ 2543944 h 2724272"/>
                  <a:gd name="connsiteX11" fmla="*/ 934208 w 1445538"/>
                  <a:gd name="connsiteY11" fmla="*/ 1947010 h 2724272"/>
                  <a:gd name="connsiteX12" fmla="*/ 1023608 w 1445538"/>
                  <a:gd name="connsiteY12" fmla="*/ 2723297 h 2724272"/>
                  <a:gd name="connsiteX13" fmla="*/ 815483 w 1445538"/>
                  <a:gd name="connsiteY13" fmla="*/ 2083951 h 2724272"/>
                  <a:gd name="connsiteX14" fmla="*/ 713668 w 1445538"/>
                  <a:gd name="connsiteY14" fmla="*/ 1829633 h 2724272"/>
                  <a:gd name="connsiteX15" fmla="*/ 594251 w 1445538"/>
                  <a:gd name="connsiteY15" fmla="*/ 1959720 h 2724272"/>
                  <a:gd name="connsiteX16" fmla="*/ 615387 w 1445538"/>
                  <a:gd name="connsiteY16" fmla="*/ 2310757 h 2724272"/>
                  <a:gd name="connsiteX17" fmla="*/ 414006 w 1445538"/>
                  <a:gd name="connsiteY17" fmla="*/ 1822484 h 2724272"/>
                  <a:gd name="connsiteX18" fmla="*/ 337943 w 1445538"/>
                  <a:gd name="connsiteY18" fmla="*/ 1445868 h 2724272"/>
                  <a:gd name="connsiteX19" fmla="*/ 355076 w 1445538"/>
                  <a:gd name="connsiteY19" fmla="*/ 1321926 h 2724272"/>
                  <a:gd name="connsiteX20" fmla="*/ 361511 w 1445538"/>
                  <a:gd name="connsiteY20" fmla="*/ 1307287 h 2724272"/>
                  <a:gd name="connsiteX0" fmla="*/ 361511 w 1445538"/>
                  <a:gd name="connsiteY0" fmla="*/ 1307287 h 2584371"/>
                  <a:gd name="connsiteX1" fmla="*/ 35084 w 1445538"/>
                  <a:gd name="connsiteY1" fmla="*/ 268241 h 2584371"/>
                  <a:gd name="connsiteX2" fmla="*/ 519783 w 1445538"/>
                  <a:gd name="connsiteY2" fmla="*/ 89469 h 2584371"/>
                  <a:gd name="connsiteX3" fmla="*/ 791074 w 1445538"/>
                  <a:gd name="connsiteY3" fmla="*/ 793148 h 2584371"/>
                  <a:gd name="connsiteX4" fmla="*/ 1230169 w 1445538"/>
                  <a:gd name="connsiteY4" fmla="*/ 1541144 h 2584371"/>
                  <a:gd name="connsiteX5" fmla="*/ 1444959 w 1445538"/>
                  <a:gd name="connsiteY5" fmla="*/ 2121772 h 2584371"/>
                  <a:gd name="connsiteX6" fmla="*/ 1171468 w 1445538"/>
                  <a:gd name="connsiteY6" fmla="*/ 1711153 h 2584371"/>
                  <a:gd name="connsiteX7" fmla="*/ 1410590 w 1445538"/>
                  <a:gd name="connsiteY7" fmla="*/ 2371286 h 2584371"/>
                  <a:gd name="connsiteX8" fmla="*/ 1058744 w 1445538"/>
                  <a:gd name="connsiteY8" fmla="*/ 1800763 h 2584371"/>
                  <a:gd name="connsiteX9" fmla="*/ 1273164 w 1445538"/>
                  <a:gd name="connsiteY9" fmla="*/ 2296434 h 2584371"/>
                  <a:gd name="connsiteX10" fmla="*/ 1291821 w 1445538"/>
                  <a:gd name="connsiteY10" fmla="*/ 2543944 h 2584371"/>
                  <a:gd name="connsiteX11" fmla="*/ 934208 w 1445538"/>
                  <a:gd name="connsiteY11" fmla="*/ 1947010 h 2584371"/>
                  <a:gd name="connsiteX12" fmla="*/ 1133162 w 1445538"/>
                  <a:gd name="connsiteY12" fmla="*/ 2582878 h 2584371"/>
                  <a:gd name="connsiteX13" fmla="*/ 815483 w 1445538"/>
                  <a:gd name="connsiteY13" fmla="*/ 2083951 h 2584371"/>
                  <a:gd name="connsiteX14" fmla="*/ 713668 w 1445538"/>
                  <a:gd name="connsiteY14" fmla="*/ 1829633 h 2584371"/>
                  <a:gd name="connsiteX15" fmla="*/ 594251 w 1445538"/>
                  <a:gd name="connsiteY15" fmla="*/ 1959720 h 2584371"/>
                  <a:gd name="connsiteX16" fmla="*/ 615387 w 1445538"/>
                  <a:gd name="connsiteY16" fmla="*/ 2310757 h 2584371"/>
                  <a:gd name="connsiteX17" fmla="*/ 414006 w 1445538"/>
                  <a:gd name="connsiteY17" fmla="*/ 1822484 h 2584371"/>
                  <a:gd name="connsiteX18" fmla="*/ 337943 w 1445538"/>
                  <a:gd name="connsiteY18" fmla="*/ 1445868 h 2584371"/>
                  <a:gd name="connsiteX19" fmla="*/ 355076 w 1445538"/>
                  <a:gd name="connsiteY19" fmla="*/ 1321926 h 2584371"/>
                  <a:gd name="connsiteX20" fmla="*/ 361511 w 1445538"/>
                  <a:gd name="connsiteY20" fmla="*/ 1307287 h 2584371"/>
                  <a:gd name="connsiteX0" fmla="*/ 361511 w 1445538"/>
                  <a:gd name="connsiteY0" fmla="*/ 1307287 h 2583312"/>
                  <a:gd name="connsiteX1" fmla="*/ 35084 w 1445538"/>
                  <a:gd name="connsiteY1" fmla="*/ 268241 h 2583312"/>
                  <a:gd name="connsiteX2" fmla="*/ 519783 w 1445538"/>
                  <a:gd name="connsiteY2" fmla="*/ 89469 h 2583312"/>
                  <a:gd name="connsiteX3" fmla="*/ 791074 w 1445538"/>
                  <a:gd name="connsiteY3" fmla="*/ 793148 h 2583312"/>
                  <a:gd name="connsiteX4" fmla="*/ 1230169 w 1445538"/>
                  <a:gd name="connsiteY4" fmla="*/ 1541144 h 2583312"/>
                  <a:gd name="connsiteX5" fmla="*/ 1444959 w 1445538"/>
                  <a:gd name="connsiteY5" fmla="*/ 2121772 h 2583312"/>
                  <a:gd name="connsiteX6" fmla="*/ 1171468 w 1445538"/>
                  <a:gd name="connsiteY6" fmla="*/ 1711153 h 2583312"/>
                  <a:gd name="connsiteX7" fmla="*/ 1410590 w 1445538"/>
                  <a:gd name="connsiteY7" fmla="*/ 2371286 h 2583312"/>
                  <a:gd name="connsiteX8" fmla="*/ 1058744 w 1445538"/>
                  <a:gd name="connsiteY8" fmla="*/ 1800763 h 2583312"/>
                  <a:gd name="connsiteX9" fmla="*/ 1273164 w 1445538"/>
                  <a:gd name="connsiteY9" fmla="*/ 2296434 h 2583312"/>
                  <a:gd name="connsiteX10" fmla="*/ 1291821 w 1445538"/>
                  <a:gd name="connsiteY10" fmla="*/ 2543944 h 2583312"/>
                  <a:gd name="connsiteX11" fmla="*/ 934208 w 1445538"/>
                  <a:gd name="connsiteY11" fmla="*/ 1947010 h 2583312"/>
                  <a:gd name="connsiteX12" fmla="*/ 1133162 w 1445538"/>
                  <a:gd name="connsiteY12" fmla="*/ 2582878 h 2583312"/>
                  <a:gd name="connsiteX13" fmla="*/ 713668 w 1445538"/>
                  <a:gd name="connsiteY13" fmla="*/ 1829633 h 2583312"/>
                  <a:gd name="connsiteX14" fmla="*/ 594251 w 1445538"/>
                  <a:gd name="connsiteY14" fmla="*/ 1959720 h 2583312"/>
                  <a:gd name="connsiteX15" fmla="*/ 615387 w 1445538"/>
                  <a:gd name="connsiteY15" fmla="*/ 2310757 h 2583312"/>
                  <a:gd name="connsiteX16" fmla="*/ 414006 w 1445538"/>
                  <a:gd name="connsiteY16" fmla="*/ 1822484 h 2583312"/>
                  <a:gd name="connsiteX17" fmla="*/ 337943 w 1445538"/>
                  <a:gd name="connsiteY17" fmla="*/ 1445868 h 2583312"/>
                  <a:gd name="connsiteX18" fmla="*/ 355076 w 1445538"/>
                  <a:gd name="connsiteY18" fmla="*/ 1321926 h 2583312"/>
                  <a:gd name="connsiteX19" fmla="*/ 361511 w 1445538"/>
                  <a:gd name="connsiteY19" fmla="*/ 1307287 h 2583312"/>
                  <a:gd name="connsiteX0" fmla="*/ 361511 w 1445538"/>
                  <a:gd name="connsiteY0" fmla="*/ 1307287 h 2610826"/>
                  <a:gd name="connsiteX1" fmla="*/ 35084 w 1445538"/>
                  <a:gd name="connsiteY1" fmla="*/ 268241 h 2610826"/>
                  <a:gd name="connsiteX2" fmla="*/ 519783 w 1445538"/>
                  <a:gd name="connsiteY2" fmla="*/ 89469 h 2610826"/>
                  <a:gd name="connsiteX3" fmla="*/ 791074 w 1445538"/>
                  <a:gd name="connsiteY3" fmla="*/ 793148 h 2610826"/>
                  <a:gd name="connsiteX4" fmla="*/ 1230169 w 1445538"/>
                  <a:gd name="connsiteY4" fmla="*/ 1541144 h 2610826"/>
                  <a:gd name="connsiteX5" fmla="*/ 1444959 w 1445538"/>
                  <a:gd name="connsiteY5" fmla="*/ 2121772 h 2610826"/>
                  <a:gd name="connsiteX6" fmla="*/ 1171468 w 1445538"/>
                  <a:gd name="connsiteY6" fmla="*/ 1711153 h 2610826"/>
                  <a:gd name="connsiteX7" fmla="*/ 1410590 w 1445538"/>
                  <a:gd name="connsiteY7" fmla="*/ 2371286 h 2610826"/>
                  <a:gd name="connsiteX8" fmla="*/ 1058744 w 1445538"/>
                  <a:gd name="connsiteY8" fmla="*/ 1800763 h 2610826"/>
                  <a:gd name="connsiteX9" fmla="*/ 1273164 w 1445538"/>
                  <a:gd name="connsiteY9" fmla="*/ 2296434 h 2610826"/>
                  <a:gd name="connsiteX10" fmla="*/ 1291821 w 1445538"/>
                  <a:gd name="connsiteY10" fmla="*/ 2543944 h 2610826"/>
                  <a:gd name="connsiteX11" fmla="*/ 934208 w 1445538"/>
                  <a:gd name="connsiteY11" fmla="*/ 1947010 h 2610826"/>
                  <a:gd name="connsiteX12" fmla="*/ 1128064 w 1445538"/>
                  <a:gd name="connsiteY12" fmla="*/ 2610413 h 2610826"/>
                  <a:gd name="connsiteX13" fmla="*/ 713668 w 1445538"/>
                  <a:gd name="connsiteY13" fmla="*/ 1829633 h 2610826"/>
                  <a:gd name="connsiteX14" fmla="*/ 594251 w 1445538"/>
                  <a:gd name="connsiteY14" fmla="*/ 1959720 h 2610826"/>
                  <a:gd name="connsiteX15" fmla="*/ 615387 w 1445538"/>
                  <a:gd name="connsiteY15" fmla="*/ 2310757 h 2610826"/>
                  <a:gd name="connsiteX16" fmla="*/ 414006 w 1445538"/>
                  <a:gd name="connsiteY16" fmla="*/ 1822484 h 2610826"/>
                  <a:gd name="connsiteX17" fmla="*/ 337943 w 1445538"/>
                  <a:gd name="connsiteY17" fmla="*/ 1445868 h 2610826"/>
                  <a:gd name="connsiteX18" fmla="*/ 355076 w 1445538"/>
                  <a:gd name="connsiteY18" fmla="*/ 1321926 h 2610826"/>
                  <a:gd name="connsiteX19" fmla="*/ 361511 w 1445538"/>
                  <a:gd name="connsiteY19" fmla="*/ 1307287 h 2610826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615387 w 1445538"/>
                  <a:gd name="connsiteY15" fmla="*/ 2310757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8379"/>
                  <a:gd name="connsiteX1" fmla="*/ 35084 w 1445538"/>
                  <a:gd name="connsiteY1" fmla="*/ 268241 h 2618379"/>
                  <a:gd name="connsiteX2" fmla="*/ 519783 w 1445538"/>
                  <a:gd name="connsiteY2" fmla="*/ 89469 h 2618379"/>
                  <a:gd name="connsiteX3" fmla="*/ 791074 w 1445538"/>
                  <a:gd name="connsiteY3" fmla="*/ 793148 h 2618379"/>
                  <a:gd name="connsiteX4" fmla="*/ 1230169 w 1445538"/>
                  <a:gd name="connsiteY4" fmla="*/ 1541144 h 2618379"/>
                  <a:gd name="connsiteX5" fmla="*/ 1444959 w 1445538"/>
                  <a:gd name="connsiteY5" fmla="*/ 2121772 h 2618379"/>
                  <a:gd name="connsiteX6" fmla="*/ 1171468 w 1445538"/>
                  <a:gd name="connsiteY6" fmla="*/ 1711153 h 2618379"/>
                  <a:gd name="connsiteX7" fmla="*/ 1410590 w 1445538"/>
                  <a:gd name="connsiteY7" fmla="*/ 2371286 h 2618379"/>
                  <a:gd name="connsiteX8" fmla="*/ 1058744 w 1445538"/>
                  <a:gd name="connsiteY8" fmla="*/ 1800763 h 2618379"/>
                  <a:gd name="connsiteX9" fmla="*/ 1273164 w 1445538"/>
                  <a:gd name="connsiteY9" fmla="*/ 2296434 h 2618379"/>
                  <a:gd name="connsiteX10" fmla="*/ 1291821 w 1445538"/>
                  <a:gd name="connsiteY10" fmla="*/ 2543944 h 2618379"/>
                  <a:gd name="connsiteX11" fmla="*/ 934208 w 1445538"/>
                  <a:gd name="connsiteY11" fmla="*/ 1947010 h 2618379"/>
                  <a:gd name="connsiteX12" fmla="*/ 1128064 w 1445538"/>
                  <a:gd name="connsiteY12" fmla="*/ 2610413 h 2618379"/>
                  <a:gd name="connsiteX13" fmla="*/ 713668 w 1445538"/>
                  <a:gd name="connsiteY13" fmla="*/ 1829633 h 2618379"/>
                  <a:gd name="connsiteX14" fmla="*/ 594251 w 1445538"/>
                  <a:gd name="connsiteY14" fmla="*/ 1959720 h 2618379"/>
                  <a:gd name="connsiteX15" fmla="*/ 731700 w 1445538"/>
                  <a:gd name="connsiteY15" fmla="*/ 2434655 h 2618379"/>
                  <a:gd name="connsiteX16" fmla="*/ 414006 w 1445538"/>
                  <a:gd name="connsiteY16" fmla="*/ 1822484 h 2618379"/>
                  <a:gd name="connsiteX17" fmla="*/ 337943 w 1445538"/>
                  <a:gd name="connsiteY17" fmla="*/ 1445868 h 2618379"/>
                  <a:gd name="connsiteX18" fmla="*/ 355076 w 1445538"/>
                  <a:gd name="connsiteY18" fmla="*/ 1321926 h 2618379"/>
                  <a:gd name="connsiteX19" fmla="*/ 361511 w 1445538"/>
                  <a:gd name="connsiteY19" fmla="*/ 1307287 h 2618379"/>
                  <a:gd name="connsiteX0" fmla="*/ 361511 w 1445538"/>
                  <a:gd name="connsiteY0" fmla="*/ 1307287 h 2610602"/>
                  <a:gd name="connsiteX1" fmla="*/ 35084 w 1445538"/>
                  <a:gd name="connsiteY1" fmla="*/ 268241 h 2610602"/>
                  <a:gd name="connsiteX2" fmla="*/ 519783 w 1445538"/>
                  <a:gd name="connsiteY2" fmla="*/ 89469 h 2610602"/>
                  <a:gd name="connsiteX3" fmla="*/ 791074 w 1445538"/>
                  <a:gd name="connsiteY3" fmla="*/ 793148 h 2610602"/>
                  <a:gd name="connsiteX4" fmla="*/ 1230169 w 1445538"/>
                  <a:gd name="connsiteY4" fmla="*/ 1541144 h 2610602"/>
                  <a:gd name="connsiteX5" fmla="*/ 1444959 w 1445538"/>
                  <a:gd name="connsiteY5" fmla="*/ 2121772 h 2610602"/>
                  <a:gd name="connsiteX6" fmla="*/ 1171468 w 1445538"/>
                  <a:gd name="connsiteY6" fmla="*/ 1711153 h 2610602"/>
                  <a:gd name="connsiteX7" fmla="*/ 1410590 w 1445538"/>
                  <a:gd name="connsiteY7" fmla="*/ 2371286 h 2610602"/>
                  <a:gd name="connsiteX8" fmla="*/ 1058744 w 1445538"/>
                  <a:gd name="connsiteY8" fmla="*/ 1800763 h 2610602"/>
                  <a:gd name="connsiteX9" fmla="*/ 1273164 w 1445538"/>
                  <a:gd name="connsiteY9" fmla="*/ 2296434 h 2610602"/>
                  <a:gd name="connsiteX10" fmla="*/ 1291821 w 1445538"/>
                  <a:gd name="connsiteY10" fmla="*/ 2543944 h 2610602"/>
                  <a:gd name="connsiteX11" fmla="*/ 934208 w 1445538"/>
                  <a:gd name="connsiteY11" fmla="*/ 1947010 h 2610602"/>
                  <a:gd name="connsiteX12" fmla="*/ 1128064 w 1445538"/>
                  <a:gd name="connsiteY12" fmla="*/ 2610413 h 2610602"/>
                  <a:gd name="connsiteX13" fmla="*/ 650830 w 1445538"/>
                  <a:gd name="connsiteY13" fmla="*/ 1868178 h 2610602"/>
                  <a:gd name="connsiteX14" fmla="*/ 594251 w 1445538"/>
                  <a:gd name="connsiteY14" fmla="*/ 1959720 h 2610602"/>
                  <a:gd name="connsiteX15" fmla="*/ 731700 w 1445538"/>
                  <a:gd name="connsiteY15" fmla="*/ 2434655 h 2610602"/>
                  <a:gd name="connsiteX16" fmla="*/ 414006 w 1445538"/>
                  <a:gd name="connsiteY16" fmla="*/ 1822484 h 2610602"/>
                  <a:gd name="connsiteX17" fmla="*/ 337943 w 1445538"/>
                  <a:gd name="connsiteY17" fmla="*/ 1445868 h 2610602"/>
                  <a:gd name="connsiteX18" fmla="*/ 355076 w 1445538"/>
                  <a:gd name="connsiteY18" fmla="*/ 1321926 h 2610602"/>
                  <a:gd name="connsiteX19" fmla="*/ 361511 w 1445538"/>
                  <a:gd name="connsiteY19" fmla="*/ 1307287 h 2610602"/>
                  <a:gd name="connsiteX0" fmla="*/ 361511 w 1445538"/>
                  <a:gd name="connsiteY0" fmla="*/ 1307287 h 2686452"/>
                  <a:gd name="connsiteX1" fmla="*/ 35084 w 1445538"/>
                  <a:gd name="connsiteY1" fmla="*/ 268241 h 2686452"/>
                  <a:gd name="connsiteX2" fmla="*/ 519783 w 1445538"/>
                  <a:gd name="connsiteY2" fmla="*/ 89469 h 2686452"/>
                  <a:gd name="connsiteX3" fmla="*/ 791074 w 1445538"/>
                  <a:gd name="connsiteY3" fmla="*/ 793148 h 2686452"/>
                  <a:gd name="connsiteX4" fmla="*/ 1230169 w 1445538"/>
                  <a:gd name="connsiteY4" fmla="*/ 1541144 h 2686452"/>
                  <a:gd name="connsiteX5" fmla="*/ 1444959 w 1445538"/>
                  <a:gd name="connsiteY5" fmla="*/ 2121772 h 2686452"/>
                  <a:gd name="connsiteX6" fmla="*/ 1171468 w 1445538"/>
                  <a:gd name="connsiteY6" fmla="*/ 1711153 h 2686452"/>
                  <a:gd name="connsiteX7" fmla="*/ 1410590 w 1445538"/>
                  <a:gd name="connsiteY7" fmla="*/ 2371286 h 2686452"/>
                  <a:gd name="connsiteX8" fmla="*/ 1058744 w 1445538"/>
                  <a:gd name="connsiteY8" fmla="*/ 1800763 h 2686452"/>
                  <a:gd name="connsiteX9" fmla="*/ 1273164 w 1445538"/>
                  <a:gd name="connsiteY9" fmla="*/ 2296434 h 2686452"/>
                  <a:gd name="connsiteX10" fmla="*/ 1291821 w 1445538"/>
                  <a:gd name="connsiteY10" fmla="*/ 2543944 h 2686452"/>
                  <a:gd name="connsiteX11" fmla="*/ 934208 w 1445538"/>
                  <a:gd name="connsiteY11" fmla="*/ 1947010 h 2686452"/>
                  <a:gd name="connsiteX12" fmla="*/ 1101638 w 1445538"/>
                  <a:gd name="connsiteY12" fmla="*/ 2686282 h 2686452"/>
                  <a:gd name="connsiteX13" fmla="*/ 650830 w 1445538"/>
                  <a:gd name="connsiteY13" fmla="*/ 1868178 h 2686452"/>
                  <a:gd name="connsiteX14" fmla="*/ 594251 w 1445538"/>
                  <a:gd name="connsiteY14" fmla="*/ 1959720 h 2686452"/>
                  <a:gd name="connsiteX15" fmla="*/ 731700 w 1445538"/>
                  <a:gd name="connsiteY15" fmla="*/ 2434655 h 2686452"/>
                  <a:gd name="connsiteX16" fmla="*/ 414006 w 1445538"/>
                  <a:gd name="connsiteY16" fmla="*/ 1822484 h 2686452"/>
                  <a:gd name="connsiteX17" fmla="*/ 337943 w 1445538"/>
                  <a:gd name="connsiteY17" fmla="*/ 1445868 h 2686452"/>
                  <a:gd name="connsiteX18" fmla="*/ 355076 w 1445538"/>
                  <a:gd name="connsiteY18" fmla="*/ 1321926 h 2686452"/>
                  <a:gd name="connsiteX19" fmla="*/ 361511 w 1445538"/>
                  <a:gd name="connsiteY19" fmla="*/ 1307287 h 2686452"/>
                  <a:gd name="connsiteX0" fmla="*/ 361511 w 1455286"/>
                  <a:gd name="connsiteY0" fmla="*/ 1307287 h 2686452"/>
                  <a:gd name="connsiteX1" fmla="*/ 35084 w 1455286"/>
                  <a:gd name="connsiteY1" fmla="*/ 268241 h 2686452"/>
                  <a:gd name="connsiteX2" fmla="*/ 519783 w 1455286"/>
                  <a:gd name="connsiteY2" fmla="*/ 89469 h 2686452"/>
                  <a:gd name="connsiteX3" fmla="*/ 791074 w 1455286"/>
                  <a:gd name="connsiteY3" fmla="*/ 793148 h 2686452"/>
                  <a:gd name="connsiteX4" fmla="*/ 1230169 w 1455286"/>
                  <a:gd name="connsiteY4" fmla="*/ 1541144 h 2686452"/>
                  <a:gd name="connsiteX5" fmla="*/ 1444959 w 1455286"/>
                  <a:gd name="connsiteY5" fmla="*/ 2121772 h 2686452"/>
                  <a:gd name="connsiteX6" fmla="*/ 1171468 w 1455286"/>
                  <a:gd name="connsiteY6" fmla="*/ 1711153 h 2686452"/>
                  <a:gd name="connsiteX7" fmla="*/ 1410590 w 1455286"/>
                  <a:gd name="connsiteY7" fmla="*/ 2371286 h 2686452"/>
                  <a:gd name="connsiteX8" fmla="*/ 1058744 w 1455286"/>
                  <a:gd name="connsiteY8" fmla="*/ 1800763 h 2686452"/>
                  <a:gd name="connsiteX9" fmla="*/ 1273164 w 1455286"/>
                  <a:gd name="connsiteY9" fmla="*/ 2296434 h 2686452"/>
                  <a:gd name="connsiteX10" fmla="*/ 1291821 w 1455286"/>
                  <a:gd name="connsiteY10" fmla="*/ 2543944 h 2686452"/>
                  <a:gd name="connsiteX11" fmla="*/ 934208 w 1455286"/>
                  <a:gd name="connsiteY11" fmla="*/ 1947010 h 2686452"/>
                  <a:gd name="connsiteX12" fmla="*/ 1101638 w 1455286"/>
                  <a:gd name="connsiteY12" fmla="*/ 2686282 h 2686452"/>
                  <a:gd name="connsiteX13" fmla="*/ 650830 w 1455286"/>
                  <a:gd name="connsiteY13" fmla="*/ 1868178 h 2686452"/>
                  <a:gd name="connsiteX14" fmla="*/ 594251 w 1455286"/>
                  <a:gd name="connsiteY14" fmla="*/ 1959720 h 2686452"/>
                  <a:gd name="connsiteX15" fmla="*/ 731700 w 1455286"/>
                  <a:gd name="connsiteY15" fmla="*/ 2434655 h 2686452"/>
                  <a:gd name="connsiteX16" fmla="*/ 414006 w 1455286"/>
                  <a:gd name="connsiteY16" fmla="*/ 1822484 h 2686452"/>
                  <a:gd name="connsiteX17" fmla="*/ 337943 w 1455286"/>
                  <a:gd name="connsiteY17" fmla="*/ 1445868 h 2686452"/>
                  <a:gd name="connsiteX18" fmla="*/ 355076 w 1455286"/>
                  <a:gd name="connsiteY18" fmla="*/ 1321926 h 2686452"/>
                  <a:gd name="connsiteX19" fmla="*/ 361511 w 1455286"/>
                  <a:gd name="connsiteY19" fmla="*/ 1307287 h 2686452"/>
                  <a:gd name="connsiteX0" fmla="*/ 361511 w 1455286"/>
                  <a:gd name="connsiteY0" fmla="*/ 1307287 h 2691254"/>
                  <a:gd name="connsiteX1" fmla="*/ 35084 w 1455286"/>
                  <a:gd name="connsiteY1" fmla="*/ 268241 h 2691254"/>
                  <a:gd name="connsiteX2" fmla="*/ 519783 w 1455286"/>
                  <a:gd name="connsiteY2" fmla="*/ 89469 h 2691254"/>
                  <a:gd name="connsiteX3" fmla="*/ 791074 w 1455286"/>
                  <a:gd name="connsiteY3" fmla="*/ 793148 h 2691254"/>
                  <a:gd name="connsiteX4" fmla="*/ 1230169 w 1455286"/>
                  <a:gd name="connsiteY4" fmla="*/ 1541144 h 2691254"/>
                  <a:gd name="connsiteX5" fmla="*/ 1444959 w 1455286"/>
                  <a:gd name="connsiteY5" fmla="*/ 2121772 h 2691254"/>
                  <a:gd name="connsiteX6" fmla="*/ 1171468 w 1455286"/>
                  <a:gd name="connsiteY6" fmla="*/ 1711153 h 2691254"/>
                  <a:gd name="connsiteX7" fmla="*/ 1410590 w 1455286"/>
                  <a:gd name="connsiteY7" fmla="*/ 2371286 h 2691254"/>
                  <a:gd name="connsiteX8" fmla="*/ 1058744 w 1455286"/>
                  <a:gd name="connsiteY8" fmla="*/ 1800763 h 2691254"/>
                  <a:gd name="connsiteX9" fmla="*/ 1273164 w 1455286"/>
                  <a:gd name="connsiteY9" fmla="*/ 2296434 h 2691254"/>
                  <a:gd name="connsiteX10" fmla="*/ 1291821 w 1455286"/>
                  <a:gd name="connsiteY10" fmla="*/ 2543944 h 2691254"/>
                  <a:gd name="connsiteX11" fmla="*/ 934208 w 1455286"/>
                  <a:gd name="connsiteY11" fmla="*/ 1947010 h 2691254"/>
                  <a:gd name="connsiteX12" fmla="*/ 1101638 w 1455286"/>
                  <a:gd name="connsiteY12" fmla="*/ 2686282 h 2691254"/>
                  <a:gd name="connsiteX13" fmla="*/ 650830 w 1455286"/>
                  <a:gd name="connsiteY13" fmla="*/ 1868178 h 2691254"/>
                  <a:gd name="connsiteX14" fmla="*/ 594251 w 1455286"/>
                  <a:gd name="connsiteY14" fmla="*/ 1959720 h 2691254"/>
                  <a:gd name="connsiteX15" fmla="*/ 731700 w 1455286"/>
                  <a:gd name="connsiteY15" fmla="*/ 2434655 h 2691254"/>
                  <a:gd name="connsiteX16" fmla="*/ 414006 w 1455286"/>
                  <a:gd name="connsiteY16" fmla="*/ 1822484 h 2691254"/>
                  <a:gd name="connsiteX17" fmla="*/ 337943 w 1455286"/>
                  <a:gd name="connsiteY17" fmla="*/ 1445868 h 2691254"/>
                  <a:gd name="connsiteX18" fmla="*/ 355076 w 1455286"/>
                  <a:gd name="connsiteY18" fmla="*/ 1321926 h 2691254"/>
                  <a:gd name="connsiteX19" fmla="*/ 361511 w 1455286"/>
                  <a:gd name="connsiteY19" fmla="*/ 1307287 h 2691254"/>
                  <a:gd name="connsiteX0" fmla="*/ 361511 w 1455286"/>
                  <a:gd name="connsiteY0" fmla="*/ 1307287 h 2686281"/>
                  <a:gd name="connsiteX1" fmla="*/ 35084 w 1455286"/>
                  <a:gd name="connsiteY1" fmla="*/ 268241 h 2686281"/>
                  <a:gd name="connsiteX2" fmla="*/ 519783 w 1455286"/>
                  <a:gd name="connsiteY2" fmla="*/ 89469 h 2686281"/>
                  <a:gd name="connsiteX3" fmla="*/ 791074 w 1455286"/>
                  <a:gd name="connsiteY3" fmla="*/ 793148 h 2686281"/>
                  <a:gd name="connsiteX4" fmla="*/ 1230169 w 1455286"/>
                  <a:gd name="connsiteY4" fmla="*/ 1541144 h 2686281"/>
                  <a:gd name="connsiteX5" fmla="*/ 1444959 w 1455286"/>
                  <a:gd name="connsiteY5" fmla="*/ 2121772 h 2686281"/>
                  <a:gd name="connsiteX6" fmla="*/ 1171468 w 1455286"/>
                  <a:gd name="connsiteY6" fmla="*/ 1711153 h 2686281"/>
                  <a:gd name="connsiteX7" fmla="*/ 1410590 w 1455286"/>
                  <a:gd name="connsiteY7" fmla="*/ 2371286 h 2686281"/>
                  <a:gd name="connsiteX8" fmla="*/ 1058744 w 1455286"/>
                  <a:gd name="connsiteY8" fmla="*/ 1800763 h 2686281"/>
                  <a:gd name="connsiteX9" fmla="*/ 1273164 w 1455286"/>
                  <a:gd name="connsiteY9" fmla="*/ 2296434 h 2686281"/>
                  <a:gd name="connsiteX10" fmla="*/ 1291821 w 1455286"/>
                  <a:gd name="connsiteY10" fmla="*/ 2543944 h 2686281"/>
                  <a:gd name="connsiteX11" fmla="*/ 934208 w 1455286"/>
                  <a:gd name="connsiteY11" fmla="*/ 1947010 h 2686281"/>
                  <a:gd name="connsiteX12" fmla="*/ 1101638 w 1455286"/>
                  <a:gd name="connsiteY12" fmla="*/ 2686282 h 2686281"/>
                  <a:gd name="connsiteX13" fmla="*/ 734786 w 1455286"/>
                  <a:gd name="connsiteY13" fmla="*/ 1949553 h 2686281"/>
                  <a:gd name="connsiteX14" fmla="*/ 594251 w 1455286"/>
                  <a:gd name="connsiteY14" fmla="*/ 1959720 h 2686281"/>
                  <a:gd name="connsiteX15" fmla="*/ 731700 w 1455286"/>
                  <a:gd name="connsiteY15" fmla="*/ 2434655 h 2686281"/>
                  <a:gd name="connsiteX16" fmla="*/ 414006 w 1455286"/>
                  <a:gd name="connsiteY16" fmla="*/ 1822484 h 2686281"/>
                  <a:gd name="connsiteX17" fmla="*/ 337943 w 1455286"/>
                  <a:gd name="connsiteY17" fmla="*/ 1445868 h 2686281"/>
                  <a:gd name="connsiteX18" fmla="*/ 355076 w 1455286"/>
                  <a:gd name="connsiteY18" fmla="*/ 1321926 h 2686281"/>
                  <a:gd name="connsiteX19" fmla="*/ 361511 w 1455286"/>
                  <a:gd name="connsiteY19" fmla="*/ 1307287 h 2686281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594251 w 1455286"/>
                  <a:gd name="connsiteY14" fmla="*/ 1959720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37943 w 1455286"/>
                  <a:gd name="connsiteY17" fmla="*/ 1445868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0"/>
                  <a:gd name="connsiteX1" fmla="*/ 35084 w 1455286"/>
                  <a:gd name="connsiteY1" fmla="*/ 268241 h 2695150"/>
                  <a:gd name="connsiteX2" fmla="*/ 519783 w 1455286"/>
                  <a:gd name="connsiteY2" fmla="*/ 89469 h 2695150"/>
                  <a:gd name="connsiteX3" fmla="*/ 791074 w 1455286"/>
                  <a:gd name="connsiteY3" fmla="*/ 793148 h 2695150"/>
                  <a:gd name="connsiteX4" fmla="*/ 1230169 w 1455286"/>
                  <a:gd name="connsiteY4" fmla="*/ 1541144 h 2695150"/>
                  <a:gd name="connsiteX5" fmla="*/ 1444959 w 1455286"/>
                  <a:gd name="connsiteY5" fmla="*/ 2121772 h 2695150"/>
                  <a:gd name="connsiteX6" fmla="*/ 1171468 w 1455286"/>
                  <a:gd name="connsiteY6" fmla="*/ 1711153 h 2695150"/>
                  <a:gd name="connsiteX7" fmla="*/ 1410590 w 1455286"/>
                  <a:gd name="connsiteY7" fmla="*/ 2371286 h 2695150"/>
                  <a:gd name="connsiteX8" fmla="*/ 1058744 w 1455286"/>
                  <a:gd name="connsiteY8" fmla="*/ 1800763 h 2695150"/>
                  <a:gd name="connsiteX9" fmla="*/ 1273164 w 1455286"/>
                  <a:gd name="connsiteY9" fmla="*/ 2296434 h 2695150"/>
                  <a:gd name="connsiteX10" fmla="*/ 1291821 w 1455286"/>
                  <a:gd name="connsiteY10" fmla="*/ 2543944 h 2695150"/>
                  <a:gd name="connsiteX11" fmla="*/ 934208 w 1455286"/>
                  <a:gd name="connsiteY11" fmla="*/ 1947010 h 2695150"/>
                  <a:gd name="connsiteX12" fmla="*/ 1101638 w 1455286"/>
                  <a:gd name="connsiteY12" fmla="*/ 2686282 h 2695150"/>
                  <a:gd name="connsiteX13" fmla="*/ 734786 w 1455286"/>
                  <a:gd name="connsiteY13" fmla="*/ 1949553 h 2695150"/>
                  <a:gd name="connsiteX14" fmla="*/ 618596 w 1455286"/>
                  <a:gd name="connsiteY14" fmla="*/ 1928514 h 2695150"/>
                  <a:gd name="connsiteX15" fmla="*/ 731700 w 1455286"/>
                  <a:gd name="connsiteY15" fmla="*/ 2434655 h 2695150"/>
                  <a:gd name="connsiteX16" fmla="*/ 414006 w 1455286"/>
                  <a:gd name="connsiteY16" fmla="*/ 1822484 h 2695150"/>
                  <a:gd name="connsiteX17" fmla="*/ 315656 w 1455286"/>
                  <a:gd name="connsiteY17" fmla="*/ 1501525 h 2695150"/>
                  <a:gd name="connsiteX18" fmla="*/ 355076 w 1455286"/>
                  <a:gd name="connsiteY18" fmla="*/ 1321926 h 2695150"/>
                  <a:gd name="connsiteX19" fmla="*/ 361511 w 1455286"/>
                  <a:gd name="connsiteY19" fmla="*/ 1307287 h 2695150"/>
                  <a:gd name="connsiteX0" fmla="*/ 361511 w 1455286"/>
                  <a:gd name="connsiteY0" fmla="*/ 1307287 h 2695158"/>
                  <a:gd name="connsiteX1" fmla="*/ 35084 w 1455286"/>
                  <a:gd name="connsiteY1" fmla="*/ 268241 h 2695158"/>
                  <a:gd name="connsiteX2" fmla="*/ 519783 w 1455286"/>
                  <a:gd name="connsiteY2" fmla="*/ 89469 h 2695158"/>
                  <a:gd name="connsiteX3" fmla="*/ 791074 w 1455286"/>
                  <a:gd name="connsiteY3" fmla="*/ 793148 h 2695158"/>
                  <a:gd name="connsiteX4" fmla="*/ 1230169 w 1455286"/>
                  <a:gd name="connsiteY4" fmla="*/ 1541144 h 2695158"/>
                  <a:gd name="connsiteX5" fmla="*/ 1444959 w 1455286"/>
                  <a:gd name="connsiteY5" fmla="*/ 2121772 h 2695158"/>
                  <a:gd name="connsiteX6" fmla="*/ 1171468 w 1455286"/>
                  <a:gd name="connsiteY6" fmla="*/ 1711153 h 2695158"/>
                  <a:gd name="connsiteX7" fmla="*/ 1410590 w 1455286"/>
                  <a:gd name="connsiteY7" fmla="*/ 2371286 h 2695158"/>
                  <a:gd name="connsiteX8" fmla="*/ 1058744 w 1455286"/>
                  <a:gd name="connsiteY8" fmla="*/ 1800763 h 2695158"/>
                  <a:gd name="connsiteX9" fmla="*/ 1273164 w 1455286"/>
                  <a:gd name="connsiteY9" fmla="*/ 2296434 h 2695158"/>
                  <a:gd name="connsiteX10" fmla="*/ 1291821 w 1455286"/>
                  <a:gd name="connsiteY10" fmla="*/ 2543944 h 2695158"/>
                  <a:gd name="connsiteX11" fmla="*/ 934208 w 1455286"/>
                  <a:gd name="connsiteY11" fmla="*/ 1947010 h 2695158"/>
                  <a:gd name="connsiteX12" fmla="*/ 1101638 w 1455286"/>
                  <a:gd name="connsiteY12" fmla="*/ 2686282 h 2695158"/>
                  <a:gd name="connsiteX13" fmla="*/ 734786 w 1455286"/>
                  <a:gd name="connsiteY13" fmla="*/ 1949553 h 2695158"/>
                  <a:gd name="connsiteX14" fmla="*/ 618596 w 1455286"/>
                  <a:gd name="connsiteY14" fmla="*/ 1928514 h 2695158"/>
                  <a:gd name="connsiteX15" fmla="*/ 731700 w 1455286"/>
                  <a:gd name="connsiteY15" fmla="*/ 2434655 h 2695158"/>
                  <a:gd name="connsiteX16" fmla="*/ 414006 w 1455286"/>
                  <a:gd name="connsiteY16" fmla="*/ 1822484 h 2695158"/>
                  <a:gd name="connsiteX17" fmla="*/ 315656 w 1455286"/>
                  <a:gd name="connsiteY17" fmla="*/ 1501525 h 2695158"/>
                  <a:gd name="connsiteX18" fmla="*/ 355076 w 1455286"/>
                  <a:gd name="connsiteY18" fmla="*/ 1321926 h 2695158"/>
                  <a:gd name="connsiteX19" fmla="*/ 361511 w 1455286"/>
                  <a:gd name="connsiteY19" fmla="*/ 1307287 h 2695158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73164 w 1455286"/>
                  <a:gd name="connsiteY9" fmla="*/ 2296434 h 2686293"/>
                  <a:gd name="connsiteX10" fmla="*/ 1291821 w 1455286"/>
                  <a:gd name="connsiteY10" fmla="*/ 2543944 h 2686293"/>
                  <a:gd name="connsiteX11" fmla="*/ 934881 w 1455286"/>
                  <a:gd name="connsiteY11" fmla="*/ 1932602 h 2686293"/>
                  <a:gd name="connsiteX12" fmla="*/ 1101638 w 1455286"/>
                  <a:gd name="connsiteY12" fmla="*/ 2686282 h 2686293"/>
                  <a:gd name="connsiteX13" fmla="*/ 734786 w 1455286"/>
                  <a:gd name="connsiteY13" fmla="*/ 1949553 h 2686293"/>
                  <a:gd name="connsiteX14" fmla="*/ 618596 w 1455286"/>
                  <a:gd name="connsiteY14" fmla="*/ 1928514 h 2686293"/>
                  <a:gd name="connsiteX15" fmla="*/ 731700 w 1455286"/>
                  <a:gd name="connsiteY15" fmla="*/ 2434655 h 2686293"/>
                  <a:gd name="connsiteX16" fmla="*/ 414006 w 1455286"/>
                  <a:gd name="connsiteY16" fmla="*/ 1822484 h 2686293"/>
                  <a:gd name="connsiteX17" fmla="*/ 315656 w 1455286"/>
                  <a:gd name="connsiteY17" fmla="*/ 1501525 h 2686293"/>
                  <a:gd name="connsiteX18" fmla="*/ 355076 w 1455286"/>
                  <a:gd name="connsiteY18" fmla="*/ 1321926 h 2686293"/>
                  <a:gd name="connsiteX19" fmla="*/ 361511 w 1455286"/>
                  <a:gd name="connsiteY19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686293"/>
                  <a:gd name="connsiteX1" fmla="*/ 35084 w 1455286"/>
                  <a:gd name="connsiteY1" fmla="*/ 268241 h 2686293"/>
                  <a:gd name="connsiteX2" fmla="*/ 519783 w 1455286"/>
                  <a:gd name="connsiteY2" fmla="*/ 89469 h 2686293"/>
                  <a:gd name="connsiteX3" fmla="*/ 791074 w 1455286"/>
                  <a:gd name="connsiteY3" fmla="*/ 793148 h 2686293"/>
                  <a:gd name="connsiteX4" fmla="*/ 1230169 w 1455286"/>
                  <a:gd name="connsiteY4" fmla="*/ 1541144 h 2686293"/>
                  <a:gd name="connsiteX5" fmla="*/ 1444959 w 1455286"/>
                  <a:gd name="connsiteY5" fmla="*/ 2121772 h 2686293"/>
                  <a:gd name="connsiteX6" fmla="*/ 1171468 w 1455286"/>
                  <a:gd name="connsiteY6" fmla="*/ 1711153 h 2686293"/>
                  <a:gd name="connsiteX7" fmla="*/ 1410590 w 1455286"/>
                  <a:gd name="connsiteY7" fmla="*/ 2371286 h 2686293"/>
                  <a:gd name="connsiteX8" fmla="*/ 1058744 w 1455286"/>
                  <a:gd name="connsiteY8" fmla="*/ 1800763 h 2686293"/>
                  <a:gd name="connsiteX9" fmla="*/ 1291821 w 1455286"/>
                  <a:gd name="connsiteY9" fmla="*/ 2543944 h 2686293"/>
                  <a:gd name="connsiteX10" fmla="*/ 934881 w 1455286"/>
                  <a:gd name="connsiteY10" fmla="*/ 1932602 h 2686293"/>
                  <a:gd name="connsiteX11" fmla="*/ 1101638 w 1455286"/>
                  <a:gd name="connsiteY11" fmla="*/ 2686282 h 2686293"/>
                  <a:gd name="connsiteX12" fmla="*/ 734786 w 1455286"/>
                  <a:gd name="connsiteY12" fmla="*/ 1949553 h 2686293"/>
                  <a:gd name="connsiteX13" fmla="*/ 618596 w 1455286"/>
                  <a:gd name="connsiteY13" fmla="*/ 1928514 h 2686293"/>
                  <a:gd name="connsiteX14" fmla="*/ 731700 w 1455286"/>
                  <a:gd name="connsiteY14" fmla="*/ 2434655 h 2686293"/>
                  <a:gd name="connsiteX15" fmla="*/ 414006 w 1455286"/>
                  <a:gd name="connsiteY15" fmla="*/ 1822484 h 2686293"/>
                  <a:gd name="connsiteX16" fmla="*/ 315656 w 1455286"/>
                  <a:gd name="connsiteY16" fmla="*/ 1501525 h 2686293"/>
                  <a:gd name="connsiteX17" fmla="*/ 355076 w 1455286"/>
                  <a:gd name="connsiteY17" fmla="*/ 1321926 h 2686293"/>
                  <a:gd name="connsiteX18" fmla="*/ 361511 w 1455286"/>
                  <a:gd name="connsiteY18" fmla="*/ 1307287 h 2686293"/>
                  <a:gd name="connsiteX0" fmla="*/ 361511 w 1455286"/>
                  <a:gd name="connsiteY0" fmla="*/ 1307287 h 2712141"/>
                  <a:gd name="connsiteX1" fmla="*/ 35084 w 1455286"/>
                  <a:gd name="connsiteY1" fmla="*/ 268241 h 2712141"/>
                  <a:gd name="connsiteX2" fmla="*/ 519783 w 1455286"/>
                  <a:gd name="connsiteY2" fmla="*/ 89469 h 2712141"/>
                  <a:gd name="connsiteX3" fmla="*/ 791074 w 1455286"/>
                  <a:gd name="connsiteY3" fmla="*/ 793148 h 2712141"/>
                  <a:gd name="connsiteX4" fmla="*/ 1230169 w 1455286"/>
                  <a:gd name="connsiteY4" fmla="*/ 1541144 h 2712141"/>
                  <a:gd name="connsiteX5" fmla="*/ 1444959 w 1455286"/>
                  <a:gd name="connsiteY5" fmla="*/ 2121772 h 2712141"/>
                  <a:gd name="connsiteX6" fmla="*/ 1171468 w 1455286"/>
                  <a:gd name="connsiteY6" fmla="*/ 1711153 h 2712141"/>
                  <a:gd name="connsiteX7" fmla="*/ 1410590 w 1455286"/>
                  <a:gd name="connsiteY7" fmla="*/ 2371286 h 2712141"/>
                  <a:gd name="connsiteX8" fmla="*/ 1058744 w 1455286"/>
                  <a:gd name="connsiteY8" fmla="*/ 1800763 h 2712141"/>
                  <a:gd name="connsiteX9" fmla="*/ 1291821 w 1455286"/>
                  <a:gd name="connsiteY9" fmla="*/ 2543944 h 2712141"/>
                  <a:gd name="connsiteX10" fmla="*/ 934881 w 1455286"/>
                  <a:gd name="connsiteY10" fmla="*/ 1932602 h 2712141"/>
                  <a:gd name="connsiteX11" fmla="*/ 1070900 w 1455286"/>
                  <a:gd name="connsiteY11" fmla="*/ 2712134 h 2712141"/>
                  <a:gd name="connsiteX12" fmla="*/ 734786 w 1455286"/>
                  <a:gd name="connsiteY12" fmla="*/ 1949553 h 2712141"/>
                  <a:gd name="connsiteX13" fmla="*/ 618596 w 1455286"/>
                  <a:gd name="connsiteY13" fmla="*/ 1928514 h 2712141"/>
                  <a:gd name="connsiteX14" fmla="*/ 731700 w 1455286"/>
                  <a:gd name="connsiteY14" fmla="*/ 2434655 h 2712141"/>
                  <a:gd name="connsiteX15" fmla="*/ 414006 w 1455286"/>
                  <a:gd name="connsiteY15" fmla="*/ 1822484 h 2712141"/>
                  <a:gd name="connsiteX16" fmla="*/ 315656 w 1455286"/>
                  <a:gd name="connsiteY16" fmla="*/ 1501525 h 2712141"/>
                  <a:gd name="connsiteX17" fmla="*/ 355076 w 1455286"/>
                  <a:gd name="connsiteY17" fmla="*/ 1321926 h 2712141"/>
                  <a:gd name="connsiteX18" fmla="*/ 361511 w 1455286"/>
                  <a:gd name="connsiteY18" fmla="*/ 1307287 h 2712141"/>
                  <a:gd name="connsiteX0" fmla="*/ 361511 w 1455286"/>
                  <a:gd name="connsiteY0" fmla="*/ 1307287 h 2664184"/>
                  <a:gd name="connsiteX1" fmla="*/ 35084 w 1455286"/>
                  <a:gd name="connsiteY1" fmla="*/ 268241 h 2664184"/>
                  <a:gd name="connsiteX2" fmla="*/ 519783 w 1455286"/>
                  <a:gd name="connsiteY2" fmla="*/ 89469 h 2664184"/>
                  <a:gd name="connsiteX3" fmla="*/ 791074 w 1455286"/>
                  <a:gd name="connsiteY3" fmla="*/ 793148 h 2664184"/>
                  <a:gd name="connsiteX4" fmla="*/ 1230169 w 1455286"/>
                  <a:gd name="connsiteY4" fmla="*/ 1541144 h 2664184"/>
                  <a:gd name="connsiteX5" fmla="*/ 1444959 w 1455286"/>
                  <a:gd name="connsiteY5" fmla="*/ 2121772 h 2664184"/>
                  <a:gd name="connsiteX6" fmla="*/ 1171468 w 1455286"/>
                  <a:gd name="connsiteY6" fmla="*/ 1711153 h 2664184"/>
                  <a:gd name="connsiteX7" fmla="*/ 1410590 w 1455286"/>
                  <a:gd name="connsiteY7" fmla="*/ 2371286 h 2664184"/>
                  <a:gd name="connsiteX8" fmla="*/ 1058744 w 1455286"/>
                  <a:gd name="connsiteY8" fmla="*/ 1800763 h 2664184"/>
                  <a:gd name="connsiteX9" fmla="*/ 1291821 w 1455286"/>
                  <a:gd name="connsiteY9" fmla="*/ 2543944 h 2664184"/>
                  <a:gd name="connsiteX10" fmla="*/ 934881 w 1455286"/>
                  <a:gd name="connsiteY10" fmla="*/ 1932602 h 2664184"/>
                  <a:gd name="connsiteX11" fmla="*/ 1097745 w 1455286"/>
                  <a:gd name="connsiteY11" fmla="*/ 2664174 h 2664184"/>
                  <a:gd name="connsiteX12" fmla="*/ 734786 w 1455286"/>
                  <a:gd name="connsiteY12" fmla="*/ 1949553 h 2664184"/>
                  <a:gd name="connsiteX13" fmla="*/ 618596 w 1455286"/>
                  <a:gd name="connsiteY13" fmla="*/ 1928514 h 2664184"/>
                  <a:gd name="connsiteX14" fmla="*/ 731700 w 1455286"/>
                  <a:gd name="connsiteY14" fmla="*/ 2434655 h 2664184"/>
                  <a:gd name="connsiteX15" fmla="*/ 414006 w 1455286"/>
                  <a:gd name="connsiteY15" fmla="*/ 1822484 h 2664184"/>
                  <a:gd name="connsiteX16" fmla="*/ 315656 w 1455286"/>
                  <a:gd name="connsiteY16" fmla="*/ 1501525 h 2664184"/>
                  <a:gd name="connsiteX17" fmla="*/ 355076 w 1455286"/>
                  <a:gd name="connsiteY17" fmla="*/ 1321926 h 2664184"/>
                  <a:gd name="connsiteX18" fmla="*/ 361511 w 1455286"/>
                  <a:gd name="connsiteY18" fmla="*/ 1307287 h 2664184"/>
                  <a:gd name="connsiteX0" fmla="*/ 361511 w 1455286"/>
                  <a:gd name="connsiteY0" fmla="*/ 1307287 h 2664425"/>
                  <a:gd name="connsiteX1" fmla="*/ 35084 w 1455286"/>
                  <a:gd name="connsiteY1" fmla="*/ 268241 h 2664425"/>
                  <a:gd name="connsiteX2" fmla="*/ 519783 w 1455286"/>
                  <a:gd name="connsiteY2" fmla="*/ 89469 h 2664425"/>
                  <a:gd name="connsiteX3" fmla="*/ 791074 w 1455286"/>
                  <a:gd name="connsiteY3" fmla="*/ 793148 h 2664425"/>
                  <a:gd name="connsiteX4" fmla="*/ 1230169 w 1455286"/>
                  <a:gd name="connsiteY4" fmla="*/ 1541144 h 2664425"/>
                  <a:gd name="connsiteX5" fmla="*/ 1444959 w 1455286"/>
                  <a:gd name="connsiteY5" fmla="*/ 2121772 h 2664425"/>
                  <a:gd name="connsiteX6" fmla="*/ 1171468 w 1455286"/>
                  <a:gd name="connsiteY6" fmla="*/ 1711153 h 2664425"/>
                  <a:gd name="connsiteX7" fmla="*/ 1410590 w 1455286"/>
                  <a:gd name="connsiteY7" fmla="*/ 2371286 h 2664425"/>
                  <a:gd name="connsiteX8" fmla="*/ 1058744 w 1455286"/>
                  <a:gd name="connsiteY8" fmla="*/ 1800763 h 2664425"/>
                  <a:gd name="connsiteX9" fmla="*/ 1291821 w 1455286"/>
                  <a:gd name="connsiteY9" fmla="*/ 2543944 h 2664425"/>
                  <a:gd name="connsiteX10" fmla="*/ 934881 w 1455286"/>
                  <a:gd name="connsiteY10" fmla="*/ 1932602 h 2664425"/>
                  <a:gd name="connsiteX11" fmla="*/ 1097745 w 1455286"/>
                  <a:gd name="connsiteY11" fmla="*/ 2664174 h 2664425"/>
                  <a:gd name="connsiteX12" fmla="*/ 734786 w 1455286"/>
                  <a:gd name="connsiteY12" fmla="*/ 1949553 h 2664425"/>
                  <a:gd name="connsiteX13" fmla="*/ 618596 w 1455286"/>
                  <a:gd name="connsiteY13" fmla="*/ 1928514 h 2664425"/>
                  <a:gd name="connsiteX14" fmla="*/ 731700 w 1455286"/>
                  <a:gd name="connsiteY14" fmla="*/ 2434655 h 2664425"/>
                  <a:gd name="connsiteX15" fmla="*/ 414006 w 1455286"/>
                  <a:gd name="connsiteY15" fmla="*/ 1822484 h 2664425"/>
                  <a:gd name="connsiteX16" fmla="*/ 315656 w 1455286"/>
                  <a:gd name="connsiteY16" fmla="*/ 1501525 h 2664425"/>
                  <a:gd name="connsiteX17" fmla="*/ 355076 w 1455286"/>
                  <a:gd name="connsiteY17" fmla="*/ 1321926 h 2664425"/>
                  <a:gd name="connsiteX18" fmla="*/ 361511 w 1455286"/>
                  <a:gd name="connsiteY18" fmla="*/ 1307287 h 2664425"/>
                  <a:gd name="connsiteX0" fmla="*/ 361511 w 1455286"/>
                  <a:gd name="connsiteY0" fmla="*/ 1307287 h 2719079"/>
                  <a:gd name="connsiteX1" fmla="*/ 35084 w 1455286"/>
                  <a:gd name="connsiteY1" fmla="*/ 268241 h 2719079"/>
                  <a:gd name="connsiteX2" fmla="*/ 519783 w 1455286"/>
                  <a:gd name="connsiteY2" fmla="*/ 89469 h 2719079"/>
                  <a:gd name="connsiteX3" fmla="*/ 791074 w 1455286"/>
                  <a:gd name="connsiteY3" fmla="*/ 793148 h 2719079"/>
                  <a:gd name="connsiteX4" fmla="*/ 1230169 w 1455286"/>
                  <a:gd name="connsiteY4" fmla="*/ 1541144 h 2719079"/>
                  <a:gd name="connsiteX5" fmla="*/ 1444959 w 1455286"/>
                  <a:gd name="connsiteY5" fmla="*/ 2121772 h 2719079"/>
                  <a:gd name="connsiteX6" fmla="*/ 1171468 w 1455286"/>
                  <a:gd name="connsiteY6" fmla="*/ 1711153 h 2719079"/>
                  <a:gd name="connsiteX7" fmla="*/ 1410590 w 1455286"/>
                  <a:gd name="connsiteY7" fmla="*/ 2371286 h 2719079"/>
                  <a:gd name="connsiteX8" fmla="*/ 1058744 w 1455286"/>
                  <a:gd name="connsiteY8" fmla="*/ 1800763 h 2719079"/>
                  <a:gd name="connsiteX9" fmla="*/ 1291821 w 1455286"/>
                  <a:gd name="connsiteY9" fmla="*/ 2543944 h 2719079"/>
                  <a:gd name="connsiteX10" fmla="*/ 934881 w 1455286"/>
                  <a:gd name="connsiteY10" fmla="*/ 1932602 h 2719079"/>
                  <a:gd name="connsiteX11" fmla="*/ 1065664 w 1455286"/>
                  <a:gd name="connsiteY11" fmla="*/ 2718846 h 2719079"/>
                  <a:gd name="connsiteX12" fmla="*/ 734786 w 1455286"/>
                  <a:gd name="connsiteY12" fmla="*/ 1949553 h 2719079"/>
                  <a:gd name="connsiteX13" fmla="*/ 618596 w 1455286"/>
                  <a:gd name="connsiteY13" fmla="*/ 1928514 h 2719079"/>
                  <a:gd name="connsiteX14" fmla="*/ 731700 w 1455286"/>
                  <a:gd name="connsiteY14" fmla="*/ 2434655 h 2719079"/>
                  <a:gd name="connsiteX15" fmla="*/ 414006 w 1455286"/>
                  <a:gd name="connsiteY15" fmla="*/ 1822484 h 2719079"/>
                  <a:gd name="connsiteX16" fmla="*/ 315656 w 1455286"/>
                  <a:gd name="connsiteY16" fmla="*/ 1501525 h 2719079"/>
                  <a:gd name="connsiteX17" fmla="*/ 355076 w 1455286"/>
                  <a:gd name="connsiteY17" fmla="*/ 1321926 h 2719079"/>
                  <a:gd name="connsiteX18" fmla="*/ 361511 w 1455286"/>
                  <a:gd name="connsiteY18" fmla="*/ 1307287 h 2719079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10590 w 1455286"/>
                  <a:gd name="connsiteY7" fmla="*/ 2371286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15656 w 1455286"/>
                  <a:gd name="connsiteY16" fmla="*/ 1501525 h 2719532"/>
                  <a:gd name="connsiteX17" fmla="*/ 355076 w 1455286"/>
                  <a:gd name="connsiteY17" fmla="*/ 1321926 h 2719532"/>
                  <a:gd name="connsiteX18" fmla="*/ 361511 w 1455286"/>
                  <a:gd name="connsiteY18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  <a:gd name="connsiteX0" fmla="*/ 361511 w 1455286"/>
                  <a:gd name="connsiteY0" fmla="*/ 1307287 h 2719532"/>
                  <a:gd name="connsiteX1" fmla="*/ 35084 w 1455286"/>
                  <a:gd name="connsiteY1" fmla="*/ 268241 h 2719532"/>
                  <a:gd name="connsiteX2" fmla="*/ 519783 w 1455286"/>
                  <a:gd name="connsiteY2" fmla="*/ 89469 h 2719532"/>
                  <a:gd name="connsiteX3" fmla="*/ 791074 w 1455286"/>
                  <a:gd name="connsiteY3" fmla="*/ 793148 h 2719532"/>
                  <a:gd name="connsiteX4" fmla="*/ 1230169 w 1455286"/>
                  <a:gd name="connsiteY4" fmla="*/ 1541144 h 2719532"/>
                  <a:gd name="connsiteX5" fmla="*/ 1444959 w 1455286"/>
                  <a:gd name="connsiteY5" fmla="*/ 2121772 h 2719532"/>
                  <a:gd name="connsiteX6" fmla="*/ 1171468 w 1455286"/>
                  <a:gd name="connsiteY6" fmla="*/ 1711153 h 2719532"/>
                  <a:gd name="connsiteX7" fmla="*/ 1427504 w 1455286"/>
                  <a:gd name="connsiteY7" fmla="*/ 2430888 h 2719532"/>
                  <a:gd name="connsiteX8" fmla="*/ 1058744 w 1455286"/>
                  <a:gd name="connsiteY8" fmla="*/ 1800763 h 2719532"/>
                  <a:gd name="connsiteX9" fmla="*/ 1291821 w 1455286"/>
                  <a:gd name="connsiteY9" fmla="*/ 2543944 h 2719532"/>
                  <a:gd name="connsiteX10" fmla="*/ 934881 w 1455286"/>
                  <a:gd name="connsiteY10" fmla="*/ 1932602 h 2719532"/>
                  <a:gd name="connsiteX11" fmla="*/ 1065664 w 1455286"/>
                  <a:gd name="connsiteY11" fmla="*/ 2718846 h 2719532"/>
                  <a:gd name="connsiteX12" fmla="*/ 734786 w 1455286"/>
                  <a:gd name="connsiteY12" fmla="*/ 1949553 h 2719532"/>
                  <a:gd name="connsiteX13" fmla="*/ 618596 w 1455286"/>
                  <a:gd name="connsiteY13" fmla="*/ 1928514 h 2719532"/>
                  <a:gd name="connsiteX14" fmla="*/ 731700 w 1455286"/>
                  <a:gd name="connsiteY14" fmla="*/ 2434655 h 2719532"/>
                  <a:gd name="connsiteX15" fmla="*/ 414006 w 1455286"/>
                  <a:gd name="connsiteY15" fmla="*/ 1822484 h 2719532"/>
                  <a:gd name="connsiteX16" fmla="*/ 355076 w 1455286"/>
                  <a:gd name="connsiteY16" fmla="*/ 1321926 h 2719532"/>
                  <a:gd name="connsiteX17" fmla="*/ 361511 w 1455286"/>
                  <a:gd name="connsiteY17" fmla="*/ 1307287 h 271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286" h="2719532">
                    <a:moveTo>
                      <a:pt x="361511" y="1307287"/>
                    </a:moveTo>
                    <a:cubicBezTo>
                      <a:pt x="369671" y="1274053"/>
                      <a:pt x="211000" y="678560"/>
                      <a:pt x="35084" y="268241"/>
                    </a:cubicBezTo>
                    <a:cubicBezTo>
                      <a:pt x="-140832" y="-142078"/>
                      <a:pt x="395634" y="22945"/>
                      <a:pt x="519783" y="89469"/>
                    </a:cubicBezTo>
                    <a:cubicBezTo>
                      <a:pt x="643932" y="155993"/>
                      <a:pt x="685637" y="644989"/>
                      <a:pt x="791074" y="793148"/>
                    </a:cubicBezTo>
                    <a:cubicBezTo>
                      <a:pt x="1030465" y="846585"/>
                      <a:pt x="1121188" y="1319707"/>
                      <a:pt x="1230169" y="1541144"/>
                    </a:cubicBezTo>
                    <a:cubicBezTo>
                      <a:pt x="1339150" y="1762581"/>
                      <a:pt x="1497295" y="2080897"/>
                      <a:pt x="1444959" y="2121772"/>
                    </a:cubicBezTo>
                    <a:cubicBezTo>
                      <a:pt x="1392623" y="2162647"/>
                      <a:pt x="1180075" y="1662379"/>
                      <a:pt x="1171468" y="1711153"/>
                    </a:cubicBezTo>
                    <a:cubicBezTo>
                      <a:pt x="1331109" y="1989728"/>
                      <a:pt x="1443401" y="2412908"/>
                      <a:pt x="1427504" y="2430888"/>
                    </a:cubicBezTo>
                    <a:cubicBezTo>
                      <a:pt x="1366831" y="2499510"/>
                      <a:pt x="1078614" y="1810127"/>
                      <a:pt x="1058744" y="1800763"/>
                    </a:cubicBezTo>
                    <a:cubicBezTo>
                      <a:pt x="1136436" y="2048490"/>
                      <a:pt x="1367431" y="2492595"/>
                      <a:pt x="1291821" y="2543944"/>
                    </a:cubicBezTo>
                    <a:cubicBezTo>
                      <a:pt x="1216211" y="2595293"/>
                      <a:pt x="964446" y="1927362"/>
                      <a:pt x="934881" y="1932602"/>
                    </a:cubicBezTo>
                    <a:cubicBezTo>
                      <a:pt x="905316" y="1937842"/>
                      <a:pt x="1178888" y="2586551"/>
                      <a:pt x="1065664" y="2718846"/>
                    </a:cubicBezTo>
                    <a:cubicBezTo>
                      <a:pt x="1043902" y="2744273"/>
                      <a:pt x="824605" y="2053413"/>
                      <a:pt x="734786" y="1949553"/>
                    </a:cubicBezTo>
                    <a:cubicBezTo>
                      <a:pt x="648474" y="1926530"/>
                      <a:pt x="658402" y="1885152"/>
                      <a:pt x="618596" y="1928514"/>
                    </a:cubicBezTo>
                    <a:cubicBezTo>
                      <a:pt x="620024" y="2084223"/>
                      <a:pt x="830197" y="2380285"/>
                      <a:pt x="731700" y="2434655"/>
                    </a:cubicBezTo>
                    <a:cubicBezTo>
                      <a:pt x="698077" y="2453215"/>
                      <a:pt x="473728" y="2103109"/>
                      <a:pt x="414006" y="1822484"/>
                    </a:cubicBezTo>
                    <a:cubicBezTo>
                      <a:pt x="351235" y="1637029"/>
                      <a:pt x="363825" y="1407792"/>
                      <a:pt x="355076" y="1321926"/>
                    </a:cubicBezTo>
                    <a:lnTo>
                      <a:pt x="361511" y="1307287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sp>
            <p:nvSpPr>
              <p:cNvPr id="368" name="Szabadkézi sokszög 367"/>
              <p:cNvSpPr/>
              <p:nvPr/>
            </p:nvSpPr>
            <p:spPr>
              <a:xfrm rot="16266502" flipH="1">
                <a:off x="10201989" y="3175898"/>
                <a:ext cx="1616914" cy="471309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613929 w 2658886"/>
                  <a:gd name="connsiteY3" fmla="*/ 84300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332071 w 2658886"/>
                  <a:gd name="connsiteY0" fmla="*/ 211494 h 689028"/>
                  <a:gd name="connsiteX1" fmla="*/ 409016 w 2658886"/>
                  <a:gd name="connsiteY1" fmla="*/ 143874 h 689028"/>
                  <a:gd name="connsiteX2" fmla="*/ 1593403 w 2658886"/>
                  <a:gd name="connsiteY2" fmla="*/ 82623 h 689028"/>
                  <a:gd name="connsiteX3" fmla="*/ 1595220 w 2658886"/>
                  <a:gd name="connsiteY3" fmla="*/ 210549 h 689028"/>
                  <a:gd name="connsiteX4" fmla="*/ 2658886 w 2658886"/>
                  <a:gd name="connsiteY4" fmla="*/ 84300 h 689028"/>
                  <a:gd name="connsiteX5" fmla="*/ 2658886 w 2658886"/>
                  <a:gd name="connsiteY5" fmla="*/ 570300 h 689028"/>
                  <a:gd name="connsiteX6" fmla="*/ 1743399 w 2658886"/>
                  <a:gd name="connsiteY6" fmla="*/ 570300 h 689028"/>
                  <a:gd name="connsiteX7" fmla="*/ 1743306 w 2658886"/>
                  <a:gd name="connsiteY7" fmla="*/ 573248 h 689028"/>
                  <a:gd name="connsiteX8" fmla="*/ 21306 w 2658886"/>
                  <a:gd name="connsiteY8" fmla="*/ 545076 h 689028"/>
                  <a:gd name="connsiteX9" fmla="*/ 332071 w 2658886"/>
                  <a:gd name="connsiteY9" fmla="*/ 211494 h 689028"/>
                  <a:gd name="connsiteX0" fmla="*/ 6386 w 2988571"/>
                  <a:gd name="connsiteY0" fmla="*/ 74720 h 689028"/>
                  <a:gd name="connsiteX1" fmla="*/ 738701 w 2988571"/>
                  <a:gd name="connsiteY1" fmla="*/ 143874 h 689028"/>
                  <a:gd name="connsiteX2" fmla="*/ 1923088 w 2988571"/>
                  <a:gd name="connsiteY2" fmla="*/ 82623 h 689028"/>
                  <a:gd name="connsiteX3" fmla="*/ 1924905 w 2988571"/>
                  <a:gd name="connsiteY3" fmla="*/ 210549 h 689028"/>
                  <a:gd name="connsiteX4" fmla="*/ 2988571 w 2988571"/>
                  <a:gd name="connsiteY4" fmla="*/ 84300 h 689028"/>
                  <a:gd name="connsiteX5" fmla="*/ 2988571 w 2988571"/>
                  <a:gd name="connsiteY5" fmla="*/ 570300 h 689028"/>
                  <a:gd name="connsiteX6" fmla="*/ 2073084 w 2988571"/>
                  <a:gd name="connsiteY6" fmla="*/ 570300 h 689028"/>
                  <a:gd name="connsiteX7" fmla="*/ 2072991 w 2988571"/>
                  <a:gd name="connsiteY7" fmla="*/ 573248 h 689028"/>
                  <a:gd name="connsiteX8" fmla="*/ 350991 w 2988571"/>
                  <a:gd name="connsiteY8" fmla="*/ 545076 h 689028"/>
                  <a:gd name="connsiteX9" fmla="*/ 6386 w 2988571"/>
                  <a:gd name="connsiteY9" fmla="*/ 74720 h 689028"/>
                  <a:gd name="connsiteX0" fmla="*/ 6386 w 2988571"/>
                  <a:gd name="connsiteY0" fmla="*/ 37394 h 651702"/>
                  <a:gd name="connsiteX1" fmla="*/ 1923088 w 2988571"/>
                  <a:gd name="connsiteY1" fmla="*/ 45297 h 651702"/>
                  <a:gd name="connsiteX2" fmla="*/ 1924905 w 2988571"/>
                  <a:gd name="connsiteY2" fmla="*/ 173223 h 651702"/>
                  <a:gd name="connsiteX3" fmla="*/ 2988571 w 2988571"/>
                  <a:gd name="connsiteY3" fmla="*/ 46974 h 651702"/>
                  <a:gd name="connsiteX4" fmla="*/ 2988571 w 2988571"/>
                  <a:gd name="connsiteY4" fmla="*/ 532974 h 651702"/>
                  <a:gd name="connsiteX5" fmla="*/ 2073084 w 2988571"/>
                  <a:gd name="connsiteY5" fmla="*/ 532974 h 651702"/>
                  <a:gd name="connsiteX6" fmla="*/ 2072991 w 2988571"/>
                  <a:gd name="connsiteY6" fmla="*/ 535922 h 651702"/>
                  <a:gd name="connsiteX7" fmla="*/ 350991 w 2988571"/>
                  <a:gd name="connsiteY7" fmla="*/ 507750 h 651702"/>
                  <a:gd name="connsiteX8" fmla="*/ 6386 w 2988571"/>
                  <a:gd name="connsiteY8" fmla="*/ 37394 h 651702"/>
                  <a:gd name="connsiteX0" fmla="*/ 787000 w 3769185"/>
                  <a:gd name="connsiteY0" fmla="*/ 37394 h 535922"/>
                  <a:gd name="connsiteX1" fmla="*/ 2703702 w 3769185"/>
                  <a:gd name="connsiteY1" fmla="*/ 45297 h 535922"/>
                  <a:gd name="connsiteX2" fmla="*/ 2705519 w 3769185"/>
                  <a:gd name="connsiteY2" fmla="*/ 173223 h 535922"/>
                  <a:gd name="connsiteX3" fmla="*/ 3769185 w 3769185"/>
                  <a:gd name="connsiteY3" fmla="*/ 46974 h 535922"/>
                  <a:gd name="connsiteX4" fmla="*/ 3769185 w 3769185"/>
                  <a:gd name="connsiteY4" fmla="*/ 532974 h 535922"/>
                  <a:gd name="connsiteX5" fmla="*/ 2853698 w 3769185"/>
                  <a:gd name="connsiteY5" fmla="*/ 532974 h 535922"/>
                  <a:gd name="connsiteX6" fmla="*/ 2853605 w 3769185"/>
                  <a:gd name="connsiteY6" fmla="*/ 535922 h 535922"/>
                  <a:gd name="connsiteX7" fmla="*/ 10493 w 3769185"/>
                  <a:gd name="connsiteY7" fmla="*/ 173893 h 535922"/>
                  <a:gd name="connsiteX8" fmla="*/ 787000 w 3769185"/>
                  <a:gd name="connsiteY8" fmla="*/ 37394 h 535922"/>
                  <a:gd name="connsiteX0" fmla="*/ 787000 w 3769185"/>
                  <a:gd name="connsiteY0" fmla="*/ 1 h 498529"/>
                  <a:gd name="connsiteX1" fmla="*/ 2705519 w 3769185"/>
                  <a:gd name="connsiteY1" fmla="*/ 135830 h 498529"/>
                  <a:gd name="connsiteX2" fmla="*/ 3769185 w 3769185"/>
                  <a:gd name="connsiteY2" fmla="*/ 9581 h 498529"/>
                  <a:gd name="connsiteX3" fmla="*/ 3769185 w 3769185"/>
                  <a:gd name="connsiteY3" fmla="*/ 495581 h 498529"/>
                  <a:gd name="connsiteX4" fmla="*/ 2853698 w 3769185"/>
                  <a:gd name="connsiteY4" fmla="*/ 495581 h 498529"/>
                  <a:gd name="connsiteX5" fmla="*/ 2853605 w 3769185"/>
                  <a:gd name="connsiteY5" fmla="*/ 498529 h 498529"/>
                  <a:gd name="connsiteX6" fmla="*/ 10493 w 3769185"/>
                  <a:gd name="connsiteY6" fmla="*/ 136500 h 498529"/>
                  <a:gd name="connsiteX7" fmla="*/ 787000 w 3769185"/>
                  <a:gd name="connsiteY7" fmla="*/ 1 h 498529"/>
                  <a:gd name="connsiteX0" fmla="*/ 291217 w 3782229"/>
                  <a:gd name="connsiteY0" fmla="*/ 0 h 860790"/>
                  <a:gd name="connsiteX1" fmla="*/ 2718563 w 3782229"/>
                  <a:gd name="connsiteY1" fmla="*/ 498091 h 860790"/>
                  <a:gd name="connsiteX2" fmla="*/ 3782229 w 3782229"/>
                  <a:gd name="connsiteY2" fmla="*/ 371842 h 860790"/>
                  <a:gd name="connsiteX3" fmla="*/ 3782229 w 3782229"/>
                  <a:gd name="connsiteY3" fmla="*/ 857842 h 860790"/>
                  <a:gd name="connsiteX4" fmla="*/ 2866742 w 3782229"/>
                  <a:gd name="connsiteY4" fmla="*/ 857842 h 860790"/>
                  <a:gd name="connsiteX5" fmla="*/ 2866649 w 3782229"/>
                  <a:gd name="connsiteY5" fmla="*/ 860790 h 860790"/>
                  <a:gd name="connsiteX6" fmla="*/ 23537 w 3782229"/>
                  <a:gd name="connsiteY6" fmla="*/ 498761 h 860790"/>
                  <a:gd name="connsiteX7" fmla="*/ 291217 w 3782229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2229 w 3895148"/>
                  <a:gd name="connsiteY3" fmla="*/ 857842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95148"/>
                  <a:gd name="connsiteY0" fmla="*/ 0 h 860790"/>
                  <a:gd name="connsiteX1" fmla="*/ 2718563 w 3895148"/>
                  <a:gd name="connsiteY1" fmla="*/ 498091 h 860790"/>
                  <a:gd name="connsiteX2" fmla="*/ 3895147 w 3895148"/>
                  <a:gd name="connsiteY2" fmla="*/ 458671 h 860790"/>
                  <a:gd name="connsiteX3" fmla="*/ 3784454 w 3895148"/>
                  <a:gd name="connsiteY3" fmla="*/ 765080 h 860790"/>
                  <a:gd name="connsiteX4" fmla="*/ 2866742 w 3895148"/>
                  <a:gd name="connsiteY4" fmla="*/ 857842 h 860790"/>
                  <a:gd name="connsiteX5" fmla="*/ 2866649 w 3895148"/>
                  <a:gd name="connsiteY5" fmla="*/ 860790 h 860790"/>
                  <a:gd name="connsiteX6" fmla="*/ 23537 w 3895148"/>
                  <a:gd name="connsiteY6" fmla="*/ 498761 h 860790"/>
                  <a:gd name="connsiteX7" fmla="*/ 291217 w 3895148"/>
                  <a:gd name="connsiteY7" fmla="*/ 0 h 860790"/>
                  <a:gd name="connsiteX0" fmla="*/ 291217 w 3847250"/>
                  <a:gd name="connsiteY0" fmla="*/ 0 h 860790"/>
                  <a:gd name="connsiteX1" fmla="*/ 2718563 w 3847250"/>
                  <a:gd name="connsiteY1" fmla="*/ 498091 h 860790"/>
                  <a:gd name="connsiteX2" fmla="*/ 3847249 w 3847250"/>
                  <a:gd name="connsiteY2" fmla="*/ 457921 h 860790"/>
                  <a:gd name="connsiteX3" fmla="*/ 3784454 w 3847250"/>
                  <a:gd name="connsiteY3" fmla="*/ 765080 h 860790"/>
                  <a:gd name="connsiteX4" fmla="*/ 2866742 w 3847250"/>
                  <a:gd name="connsiteY4" fmla="*/ 857842 h 860790"/>
                  <a:gd name="connsiteX5" fmla="*/ 2866649 w 3847250"/>
                  <a:gd name="connsiteY5" fmla="*/ 860790 h 860790"/>
                  <a:gd name="connsiteX6" fmla="*/ 23537 w 3847250"/>
                  <a:gd name="connsiteY6" fmla="*/ 498761 h 860790"/>
                  <a:gd name="connsiteX7" fmla="*/ 291217 w 3847250"/>
                  <a:gd name="connsiteY7" fmla="*/ 0 h 860790"/>
                  <a:gd name="connsiteX0" fmla="*/ 291217 w 3784454"/>
                  <a:gd name="connsiteY0" fmla="*/ 0 h 860790"/>
                  <a:gd name="connsiteX1" fmla="*/ 2718563 w 3784454"/>
                  <a:gd name="connsiteY1" fmla="*/ 498091 h 860790"/>
                  <a:gd name="connsiteX2" fmla="*/ 3597986 w 3784454"/>
                  <a:gd name="connsiteY2" fmla="*/ 461761 h 860790"/>
                  <a:gd name="connsiteX3" fmla="*/ 3784454 w 3784454"/>
                  <a:gd name="connsiteY3" fmla="*/ 765080 h 860790"/>
                  <a:gd name="connsiteX4" fmla="*/ 2866742 w 3784454"/>
                  <a:gd name="connsiteY4" fmla="*/ 857842 h 860790"/>
                  <a:gd name="connsiteX5" fmla="*/ 2866649 w 3784454"/>
                  <a:gd name="connsiteY5" fmla="*/ 860790 h 860790"/>
                  <a:gd name="connsiteX6" fmla="*/ 23537 w 3784454"/>
                  <a:gd name="connsiteY6" fmla="*/ 498761 h 860790"/>
                  <a:gd name="connsiteX7" fmla="*/ 291217 w 3784454"/>
                  <a:gd name="connsiteY7" fmla="*/ 0 h 860790"/>
                  <a:gd name="connsiteX0" fmla="*/ 291217 w 3659729"/>
                  <a:gd name="connsiteY0" fmla="*/ 0 h 860790"/>
                  <a:gd name="connsiteX1" fmla="*/ 2718563 w 3659729"/>
                  <a:gd name="connsiteY1" fmla="*/ 498091 h 860790"/>
                  <a:gd name="connsiteX2" fmla="*/ 3597986 w 3659729"/>
                  <a:gd name="connsiteY2" fmla="*/ 461761 h 860790"/>
                  <a:gd name="connsiteX3" fmla="*/ 3659729 w 3659729"/>
                  <a:gd name="connsiteY3" fmla="*/ 770867 h 860790"/>
                  <a:gd name="connsiteX4" fmla="*/ 2866742 w 3659729"/>
                  <a:gd name="connsiteY4" fmla="*/ 857842 h 860790"/>
                  <a:gd name="connsiteX5" fmla="*/ 2866649 w 3659729"/>
                  <a:gd name="connsiteY5" fmla="*/ 860790 h 860790"/>
                  <a:gd name="connsiteX6" fmla="*/ 23537 w 3659729"/>
                  <a:gd name="connsiteY6" fmla="*/ 498761 h 860790"/>
                  <a:gd name="connsiteX7" fmla="*/ 291217 w 3659729"/>
                  <a:gd name="connsiteY7" fmla="*/ 0 h 8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9729" h="860790">
                    <a:moveTo>
                      <a:pt x="291217" y="0"/>
                    </a:moveTo>
                    <a:cubicBezTo>
                      <a:pt x="740388" y="-112"/>
                      <a:pt x="2221532" y="496494"/>
                      <a:pt x="2718563" y="498091"/>
                    </a:cubicBezTo>
                    <a:lnTo>
                      <a:pt x="3597986" y="461761"/>
                    </a:lnTo>
                    <a:lnTo>
                      <a:pt x="3659729" y="770867"/>
                    </a:lnTo>
                    <a:cubicBezTo>
                      <a:pt x="3265936" y="870015"/>
                      <a:pt x="3172646" y="826921"/>
                      <a:pt x="2866742" y="857842"/>
                    </a:cubicBezTo>
                    <a:cubicBezTo>
                      <a:pt x="2866711" y="858825"/>
                      <a:pt x="2866680" y="859807"/>
                      <a:pt x="2866649" y="860790"/>
                    </a:cubicBezTo>
                    <a:cubicBezTo>
                      <a:pt x="2445000" y="847412"/>
                      <a:pt x="484670" y="812544"/>
                      <a:pt x="23537" y="498761"/>
                    </a:cubicBezTo>
                    <a:cubicBezTo>
                      <a:pt x="-89554" y="426300"/>
                      <a:pt x="238814" y="74578"/>
                      <a:pt x="291217" y="0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327" name="Csoportba foglalás 326"/>
            <p:cNvGrpSpPr/>
            <p:nvPr/>
          </p:nvGrpSpPr>
          <p:grpSpPr>
            <a:xfrm rot="20221169">
              <a:off x="4047936" y="2667290"/>
              <a:ext cx="555024" cy="491906"/>
              <a:chOff x="7683076" y="2247002"/>
              <a:chExt cx="818264" cy="725211"/>
            </a:xfrm>
          </p:grpSpPr>
          <p:sp>
            <p:nvSpPr>
              <p:cNvPr id="365" name="Ellipszis 42"/>
              <p:cNvSpPr/>
              <p:nvPr/>
            </p:nvSpPr>
            <p:spPr>
              <a:xfrm rot="9068101">
                <a:off x="7810549" y="2247002"/>
                <a:ext cx="690791" cy="652009"/>
              </a:xfrm>
              <a:custGeom>
                <a:avLst/>
                <a:gdLst>
                  <a:gd name="connsiteX0" fmla="*/ 0 w 738119"/>
                  <a:gd name="connsiteY0" fmla="*/ 338046 h 676092"/>
                  <a:gd name="connsiteX1" fmla="*/ 369060 w 738119"/>
                  <a:gd name="connsiteY1" fmla="*/ 0 h 676092"/>
                  <a:gd name="connsiteX2" fmla="*/ 738120 w 738119"/>
                  <a:gd name="connsiteY2" fmla="*/ 338046 h 676092"/>
                  <a:gd name="connsiteX3" fmla="*/ 369060 w 738119"/>
                  <a:gd name="connsiteY3" fmla="*/ 676092 h 676092"/>
                  <a:gd name="connsiteX4" fmla="*/ 0 w 738119"/>
                  <a:gd name="connsiteY4" fmla="*/ 338046 h 676092"/>
                  <a:gd name="connsiteX0" fmla="*/ 0 w 807392"/>
                  <a:gd name="connsiteY0" fmla="*/ 564397 h 709538"/>
                  <a:gd name="connsiteX1" fmla="*/ 438332 w 807392"/>
                  <a:gd name="connsiteY1" fmla="*/ 4678 h 709538"/>
                  <a:gd name="connsiteX2" fmla="*/ 807392 w 807392"/>
                  <a:gd name="connsiteY2" fmla="*/ 342724 h 709538"/>
                  <a:gd name="connsiteX3" fmla="*/ 438332 w 807392"/>
                  <a:gd name="connsiteY3" fmla="*/ 680770 h 709538"/>
                  <a:gd name="connsiteX4" fmla="*/ 0 w 807392"/>
                  <a:gd name="connsiteY4" fmla="*/ 564397 h 709538"/>
                  <a:gd name="connsiteX0" fmla="*/ 342 w 807734"/>
                  <a:gd name="connsiteY0" fmla="*/ 564397 h 812714"/>
                  <a:gd name="connsiteX1" fmla="*/ 438674 w 807734"/>
                  <a:gd name="connsiteY1" fmla="*/ 4678 h 812714"/>
                  <a:gd name="connsiteX2" fmla="*/ 807734 w 807734"/>
                  <a:gd name="connsiteY2" fmla="*/ 342724 h 812714"/>
                  <a:gd name="connsiteX3" fmla="*/ 511777 w 807734"/>
                  <a:gd name="connsiteY3" fmla="*/ 806891 h 812714"/>
                  <a:gd name="connsiteX4" fmla="*/ 342 w 807734"/>
                  <a:gd name="connsiteY4" fmla="*/ 564397 h 812714"/>
                  <a:gd name="connsiteX0" fmla="*/ 242 w 807634"/>
                  <a:gd name="connsiteY0" fmla="*/ 564397 h 834088"/>
                  <a:gd name="connsiteX1" fmla="*/ 438574 w 807634"/>
                  <a:gd name="connsiteY1" fmla="*/ 4678 h 834088"/>
                  <a:gd name="connsiteX2" fmla="*/ 807634 w 807634"/>
                  <a:gd name="connsiteY2" fmla="*/ 342724 h 834088"/>
                  <a:gd name="connsiteX3" fmla="*/ 499634 w 807634"/>
                  <a:gd name="connsiteY3" fmla="*/ 828801 h 834088"/>
                  <a:gd name="connsiteX4" fmla="*/ 242 w 807634"/>
                  <a:gd name="connsiteY4" fmla="*/ 564397 h 834088"/>
                  <a:gd name="connsiteX0" fmla="*/ 4399 w 811791"/>
                  <a:gd name="connsiteY0" fmla="*/ 402843 h 671880"/>
                  <a:gd name="connsiteX1" fmla="*/ 290660 w 811791"/>
                  <a:gd name="connsiteY1" fmla="*/ 16163 h 671880"/>
                  <a:gd name="connsiteX2" fmla="*/ 811791 w 811791"/>
                  <a:gd name="connsiteY2" fmla="*/ 181170 h 671880"/>
                  <a:gd name="connsiteX3" fmla="*/ 503791 w 811791"/>
                  <a:gd name="connsiteY3" fmla="*/ 667247 h 671880"/>
                  <a:gd name="connsiteX4" fmla="*/ 4399 w 811791"/>
                  <a:gd name="connsiteY4" fmla="*/ 402843 h 671880"/>
                  <a:gd name="connsiteX0" fmla="*/ 10346 w 817738"/>
                  <a:gd name="connsiteY0" fmla="*/ 515682 h 784719"/>
                  <a:gd name="connsiteX1" fmla="*/ 296607 w 817738"/>
                  <a:gd name="connsiteY1" fmla="*/ 129002 h 784719"/>
                  <a:gd name="connsiteX2" fmla="*/ 817738 w 817738"/>
                  <a:gd name="connsiteY2" fmla="*/ 294009 h 784719"/>
                  <a:gd name="connsiteX3" fmla="*/ 509738 w 817738"/>
                  <a:gd name="connsiteY3" fmla="*/ 780086 h 784719"/>
                  <a:gd name="connsiteX4" fmla="*/ 10346 w 817738"/>
                  <a:gd name="connsiteY4" fmla="*/ 515682 h 784719"/>
                  <a:gd name="connsiteX0" fmla="*/ 10346 w 817738"/>
                  <a:gd name="connsiteY0" fmla="*/ 515682 h 789307"/>
                  <a:gd name="connsiteX1" fmla="*/ 296607 w 817738"/>
                  <a:gd name="connsiteY1" fmla="*/ 129002 h 789307"/>
                  <a:gd name="connsiteX2" fmla="*/ 817738 w 817738"/>
                  <a:gd name="connsiteY2" fmla="*/ 294009 h 789307"/>
                  <a:gd name="connsiteX3" fmla="*/ 509738 w 817738"/>
                  <a:gd name="connsiteY3" fmla="*/ 780086 h 789307"/>
                  <a:gd name="connsiteX4" fmla="*/ 10346 w 817738"/>
                  <a:gd name="connsiteY4" fmla="*/ 515682 h 789307"/>
                  <a:gd name="connsiteX0" fmla="*/ 7684 w 815076"/>
                  <a:gd name="connsiteY0" fmla="*/ 515682 h 867736"/>
                  <a:gd name="connsiteX1" fmla="*/ 293945 w 815076"/>
                  <a:gd name="connsiteY1" fmla="*/ 129002 h 867736"/>
                  <a:gd name="connsiteX2" fmla="*/ 815076 w 815076"/>
                  <a:gd name="connsiteY2" fmla="*/ 294009 h 867736"/>
                  <a:gd name="connsiteX3" fmla="*/ 462922 w 815076"/>
                  <a:gd name="connsiteY3" fmla="*/ 860425 h 867736"/>
                  <a:gd name="connsiteX4" fmla="*/ 7684 w 815076"/>
                  <a:gd name="connsiteY4" fmla="*/ 515682 h 867736"/>
                  <a:gd name="connsiteX0" fmla="*/ 7684 w 815076"/>
                  <a:gd name="connsiteY0" fmla="*/ 515682 h 877431"/>
                  <a:gd name="connsiteX1" fmla="*/ 293945 w 815076"/>
                  <a:gd name="connsiteY1" fmla="*/ 129002 h 877431"/>
                  <a:gd name="connsiteX2" fmla="*/ 815076 w 815076"/>
                  <a:gd name="connsiteY2" fmla="*/ 294009 h 877431"/>
                  <a:gd name="connsiteX3" fmla="*/ 462922 w 815076"/>
                  <a:gd name="connsiteY3" fmla="*/ 860425 h 877431"/>
                  <a:gd name="connsiteX4" fmla="*/ 7684 w 815076"/>
                  <a:gd name="connsiteY4" fmla="*/ 515682 h 877431"/>
                  <a:gd name="connsiteX0" fmla="*/ 2722 w 829901"/>
                  <a:gd name="connsiteY0" fmla="*/ 534084 h 768586"/>
                  <a:gd name="connsiteX1" fmla="*/ 308770 w 829901"/>
                  <a:gd name="connsiteY1" fmla="*/ 25025 h 768586"/>
                  <a:gd name="connsiteX2" fmla="*/ 829901 w 829901"/>
                  <a:gd name="connsiteY2" fmla="*/ 190032 h 768586"/>
                  <a:gd name="connsiteX3" fmla="*/ 477747 w 829901"/>
                  <a:gd name="connsiteY3" fmla="*/ 756448 h 768586"/>
                  <a:gd name="connsiteX4" fmla="*/ 2722 w 829901"/>
                  <a:gd name="connsiteY4" fmla="*/ 534084 h 768586"/>
                  <a:gd name="connsiteX0" fmla="*/ 2723 w 829902"/>
                  <a:gd name="connsiteY0" fmla="*/ 534084 h 765499"/>
                  <a:gd name="connsiteX1" fmla="*/ 308771 w 829902"/>
                  <a:gd name="connsiteY1" fmla="*/ 25025 h 765499"/>
                  <a:gd name="connsiteX2" fmla="*/ 829902 w 829902"/>
                  <a:gd name="connsiteY2" fmla="*/ 190032 h 765499"/>
                  <a:gd name="connsiteX3" fmla="*/ 477748 w 829902"/>
                  <a:gd name="connsiteY3" fmla="*/ 756448 h 765499"/>
                  <a:gd name="connsiteX4" fmla="*/ 2723 w 829902"/>
                  <a:gd name="connsiteY4" fmla="*/ 534084 h 765499"/>
                  <a:gd name="connsiteX0" fmla="*/ 2008 w 829187"/>
                  <a:gd name="connsiteY0" fmla="*/ 553522 h 784937"/>
                  <a:gd name="connsiteX1" fmla="*/ 308056 w 829187"/>
                  <a:gd name="connsiteY1" fmla="*/ 44463 h 784937"/>
                  <a:gd name="connsiteX2" fmla="*/ 829187 w 829187"/>
                  <a:gd name="connsiteY2" fmla="*/ 209470 h 784937"/>
                  <a:gd name="connsiteX3" fmla="*/ 477033 w 829187"/>
                  <a:gd name="connsiteY3" fmla="*/ 775886 h 784937"/>
                  <a:gd name="connsiteX4" fmla="*/ 2008 w 829187"/>
                  <a:gd name="connsiteY4" fmla="*/ 553522 h 7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187" h="784937">
                    <a:moveTo>
                      <a:pt x="2008" y="553522"/>
                    </a:moveTo>
                    <a:cubicBezTo>
                      <a:pt x="-26155" y="431618"/>
                      <a:pt x="250296" y="146091"/>
                      <a:pt x="308056" y="44463"/>
                    </a:cubicBezTo>
                    <a:cubicBezTo>
                      <a:pt x="365816" y="-57165"/>
                      <a:pt x="829187" y="22772"/>
                      <a:pt x="829187" y="209470"/>
                    </a:cubicBezTo>
                    <a:cubicBezTo>
                      <a:pt x="829187" y="396168"/>
                      <a:pt x="770804" y="728558"/>
                      <a:pt x="477033" y="775886"/>
                    </a:cubicBezTo>
                    <a:cubicBezTo>
                      <a:pt x="183262" y="823214"/>
                      <a:pt x="30171" y="675426"/>
                      <a:pt x="2008" y="553522"/>
                    </a:cubicBezTo>
                    <a:close/>
                  </a:path>
                </a:pathLst>
              </a:custGeom>
              <a:solidFill>
                <a:srgbClr val="D6009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366" name="Trapezoid 43"/>
              <p:cNvSpPr/>
              <p:nvPr/>
            </p:nvSpPr>
            <p:spPr>
              <a:xfrm rot="2688692">
                <a:off x="7683076" y="2722371"/>
                <a:ext cx="528327" cy="249842"/>
              </a:xfrm>
              <a:custGeom>
                <a:avLst/>
                <a:gdLst>
                  <a:gd name="connsiteX0" fmla="*/ 0 w 519185"/>
                  <a:gd name="connsiteY0" fmla="*/ 225706 h 225706"/>
                  <a:gd name="connsiteX1" fmla="*/ 119611 w 519185"/>
                  <a:gd name="connsiteY1" fmla="*/ 0 h 225706"/>
                  <a:gd name="connsiteX2" fmla="*/ 399574 w 519185"/>
                  <a:gd name="connsiteY2" fmla="*/ 0 h 225706"/>
                  <a:gd name="connsiteX3" fmla="*/ 519185 w 519185"/>
                  <a:gd name="connsiteY3" fmla="*/ 225706 h 225706"/>
                  <a:gd name="connsiteX4" fmla="*/ 0 w 519185"/>
                  <a:gd name="connsiteY4" fmla="*/ 225706 h 225706"/>
                  <a:gd name="connsiteX0" fmla="*/ 9142 w 528327"/>
                  <a:gd name="connsiteY0" fmla="*/ 225706 h 225706"/>
                  <a:gd name="connsiteX1" fmla="*/ 128753 w 528327"/>
                  <a:gd name="connsiteY1" fmla="*/ 0 h 225706"/>
                  <a:gd name="connsiteX2" fmla="*/ 408716 w 528327"/>
                  <a:gd name="connsiteY2" fmla="*/ 0 h 225706"/>
                  <a:gd name="connsiteX3" fmla="*/ 528327 w 528327"/>
                  <a:gd name="connsiteY3" fmla="*/ 225706 h 225706"/>
                  <a:gd name="connsiteX4" fmla="*/ 9142 w 528327"/>
                  <a:gd name="connsiteY4" fmla="*/ 225706 h 225706"/>
                  <a:gd name="connsiteX0" fmla="*/ 9142 w 528327"/>
                  <a:gd name="connsiteY0" fmla="*/ 225706 h 236555"/>
                  <a:gd name="connsiteX1" fmla="*/ 128753 w 528327"/>
                  <a:gd name="connsiteY1" fmla="*/ 0 h 236555"/>
                  <a:gd name="connsiteX2" fmla="*/ 408716 w 528327"/>
                  <a:gd name="connsiteY2" fmla="*/ 0 h 236555"/>
                  <a:gd name="connsiteX3" fmla="*/ 528327 w 528327"/>
                  <a:gd name="connsiteY3" fmla="*/ 225706 h 236555"/>
                  <a:gd name="connsiteX4" fmla="*/ 9142 w 528327"/>
                  <a:gd name="connsiteY4" fmla="*/ 225706 h 236555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  <a:gd name="connsiteX0" fmla="*/ 9142 w 528327"/>
                  <a:gd name="connsiteY0" fmla="*/ 225706 h 249842"/>
                  <a:gd name="connsiteX1" fmla="*/ 128753 w 528327"/>
                  <a:gd name="connsiteY1" fmla="*/ 0 h 249842"/>
                  <a:gd name="connsiteX2" fmla="*/ 408716 w 528327"/>
                  <a:gd name="connsiteY2" fmla="*/ 0 h 249842"/>
                  <a:gd name="connsiteX3" fmla="*/ 528327 w 528327"/>
                  <a:gd name="connsiteY3" fmla="*/ 225706 h 249842"/>
                  <a:gd name="connsiteX4" fmla="*/ 9142 w 528327"/>
                  <a:gd name="connsiteY4" fmla="*/ 225706 h 24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327" h="249842">
                    <a:moveTo>
                      <a:pt x="9142" y="225706"/>
                    </a:moveTo>
                    <a:cubicBezTo>
                      <a:pt x="-34276" y="155095"/>
                      <a:pt x="88883" y="75235"/>
                      <a:pt x="128753" y="0"/>
                    </a:cubicBezTo>
                    <a:lnTo>
                      <a:pt x="408716" y="0"/>
                    </a:lnTo>
                    <a:cubicBezTo>
                      <a:pt x="448586" y="75235"/>
                      <a:pt x="517943" y="121179"/>
                      <a:pt x="528327" y="225706"/>
                    </a:cubicBezTo>
                    <a:cubicBezTo>
                      <a:pt x="335543" y="264828"/>
                      <a:pt x="157633" y="250117"/>
                      <a:pt x="9142" y="225706"/>
                    </a:cubicBezTo>
                    <a:close/>
                  </a:path>
                </a:pathLst>
              </a:custGeom>
              <a:solidFill>
                <a:srgbClr val="D6009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328" name="Hatszög 674"/>
            <p:cNvSpPr/>
            <p:nvPr/>
          </p:nvSpPr>
          <p:spPr>
            <a:xfrm flipH="1" flipV="1">
              <a:off x="5316105" y="2122832"/>
              <a:ext cx="53386" cy="44795"/>
            </a:xfrm>
            <a:prstGeom prst="ellipse">
              <a:avLst/>
            </a:prstGeom>
            <a:solidFill>
              <a:srgbClr val="D60093"/>
            </a:solidFill>
            <a:ln>
              <a:noFill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329" name="Csoportba foglalás 328"/>
            <p:cNvGrpSpPr/>
            <p:nvPr/>
          </p:nvGrpSpPr>
          <p:grpSpPr>
            <a:xfrm>
              <a:off x="4738651" y="2555356"/>
              <a:ext cx="443798" cy="175810"/>
              <a:chOff x="8606892" y="2271664"/>
              <a:chExt cx="654285" cy="259195"/>
            </a:xfrm>
          </p:grpSpPr>
          <p:grpSp>
            <p:nvGrpSpPr>
              <p:cNvPr id="353" name="Csoportba foglalás 352"/>
              <p:cNvGrpSpPr/>
              <p:nvPr/>
            </p:nvGrpSpPr>
            <p:grpSpPr>
              <a:xfrm>
                <a:off x="8935208" y="2271664"/>
                <a:ext cx="325969" cy="258850"/>
                <a:chOff x="8983757" y="2271864"/>
                <a:chExt cx="325969" cy="258850"/>
              </a:xfrm>
            </p:grpSpPr>
            <p:sp>
              <p:nvSpPr>
                <p:cNvPr id="360" name="Ellipszis 359"/>
                <p:cNvSpPr/>
                <p:nvPr/>
              </p:nvSpPr>
              <p:spPr>
                <a:xfrm flipH="1" flipV="1">
                  <a:off x="8983757" y="2456950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61" name="Ellipszis 360"/>
                <p:cNvSpPr/>
                <p:nvPr/>
              </p:nvSpPr>
              <p:spPr>
                <a:xfrm flipH="1" flipV="1">
                  <a:off x="9065509" y="244039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62" name="Ellipszis 361"/>
                <p:cNvSpPr/>
                <p:nvPr/>
              </p:nvSpPr>
              <p:spPr>
                <a:xfrm flipH="1" flipV="1">
                  <a:off x="9136375" y="2397667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63" name="Ellipszis 362"/>
                <p:cNvSpPr/>
                <p:nvPr/>
              </p:nvSpPr>
              <p:spPr>
                <a:xfrm flipH="1" flipV="1">
                  <a:off x="9187858" y="2338145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64" name="Ellipszis 363"/>
                <p:cNvSpPr/>
                <p:nvPr/>
              </p:nvSpPr>
              <p:spPr>
                <a:xfrm flipH="1" flipV="1">
                  <a:off x="9226704" y="2271864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354" name="Csoportba foglalás 353"/>
              <p:cNvGrpSpPr/>
              <p:nvPr/>
            </p:nvGrpSpPr>
            <p:grpSpPr>
              <a:xfrm flipH="1">
                <a:off x="8606892" y="2272009"/>
                <a:ext cx="325969" cy="258850"/>
                <a:chOff x="8983757" y="2271864"/>
                <a:chExt cx="325969" cy="258850"/>
              </a:xfrm>
            </p:grpSpPr>
            <p:sp>
              <p:nvSpPr>
                <p:cNvPr id="355" name="Ellipszis 354"/>
                <p:cNvSpPr/>
                <p:nvPr/>
              </p:nvSpPr>
              <p:spPr>
                <a:xfrm flipH="1" flipV="1">
                  <a:off x="8983757" y="2456950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56" name="Ellipszis 355"/>
                <p:cNvSpPr/>
                <p:nvPr/>
              </p:nvSpPr>
              <p:spPr>
                <a:xfrm flipH="1" flipV="1">
                  <a:off x="9065509" y="244039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57" name="Ellipszis 356"/>
                <p:cNvSpPr/>
                <p:nvPr/>
              </p:nvSpPr>
              <p:spPr>
                <a:xfrm flipH="1" flipV="1">
                  <a:off x="9136375" y="2397667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58" name="Ellipszis 357"/>
                <p:cNvSpPr/>
                <p:nvPr/>
              </p:nvSpPr>
              <p:spPr>
                <a:xfrm flipH="1" flipV="1">
                  <a:off x="9187858" y="2338145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59" name="Ellipszis 358"/>
                <p:cNvSpPr/>
                <p:nvPr/>
              </p:nvSpPr>
              <p:spPr>
                <a:xfrm flipH="1" flipV="1">
                  <a:off x="9226704" y="2271864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</p:grpSp>
        <p:grpSp>
          <p:nvGrpSpPr>
            <p:cNvPr id="330" name="Csoportba foglalás 329"/>
            <p:cNvGrpSpPr/>
            <p:nvPr/>
          </p:nvGrpSpPr>
          <p:grpSpPr>
            <a:xfrm>
              <a:off x="4658854" y="2585356"/>
              <a:ext cx="609412" cy="256485"/>
              <a:chOff x="8489248" y="2315894"/>
              <a:chExt cx="898450" cy="378133"/>
            </a:xfrm>
          </p:grpSpPr>
          <p:grpSp>
            <p:nvGrpSpPr>
              <p:cNvPr id="337" name="Csoportba foglalás 336"/>
              <p:cNvGrpSpPr/>
              <p:nvPr/>
            </p:nvGrpSpPr>
            <p:grpSpPr>
              <a:xfrm>
                <a:off x="8941943" y="2321490"/>
                <a:ext cx="445755" cy="372537"/>
                <a:chOff x="8984627" y="2331961"/>
                <a:chExt cx="445755" cy="372537"/>
              </a:xfrm>
            </p:grpSpPr>
            <p:sp>
              <p:nvSpPr>
                <p:cNvPr id="346" name="Ellipszis 345"/>
                <p:cNvSpPr/>
                <p:nvPr/>
              </p:nvSpPr>
              <p:spPr>
                <a:xfrm rot="21032766" flipH="1" flipV="1">
                  <a:off x="9147337" y="2574879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7" name="Ellipszis 346"/>
                <p:cNvSpPr/>
                <p:nvPr/>
              </p:nvSpPr>
              <p:spPr>
                <a:xfrm rot="21032766" flipH="1" flipV="1">
                  <a:off x="9216035" y="2524678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8" name="Ellipszis 347"/>
                <p:cNvSpPr/>
                <p:nvPr/>
              </p:nvSpPr>
              <p:spPr>
                <a:xfrm rot="21032766" flipH="1" flipV="1">
                  <a:off x="9278921" y="247089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9" name="Ellipszis 348"/>
                <p:cNvSpPr/>
                <p:nvPr/>
              </p:nvSpPr>
              <p:spPr>
                <a:xfrm rot="21032766" flipH="1" flipV="1">
                  <a:off x="9319928" y="240372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50" name="Ellipszis 349"/>
                <p:cNvSpPr/>
                <p:nvPr/>
              </p:nvSpPr>
              <p:spPr>
                <a:xfrm rot="21032766" flipH="1" flipV="1">
                  <a:off x="9347360" y="2331961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51" name="Ellipszis 350"/>
                <p:cNvSpPr/>
                <p:nvPr/>
              </p:nvSpPr>
              <p:spPr>
                <a:xfrm rot="21032766" flipH="1" flipV="1">
                  <a:off x="9068774" y="2618078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52" name="Ellipszis 351"/>
                <p:cNvSpPr/>
                <p:nvPr/>
              </p:nvSpPr>
              <p:spPr>
                <a:xfrm rot="21032766" flipH="1" flipV="1">
                  <a:off x="8984627" y="2630734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338" name="Csoportba foglalás 337"/>
              <p:cNvGrpSpPr/>
              <p:nvPr/>
            </p:nvGrpSpPr>
            <p:grpSpPr>
              <a:xfrm flipH="1">
                <a:off x="8489248" y="2315894"/>
                <a:ext cx="445755" cy="372537"/>
                <a:chOff x="8984627" y="2331961"/>
                <a:chExt cx="445755" cy="372537"/>
              </a:xfrm>
            </p:grpSpPr>
            <p:sp>
              <p:nvSpPr>
                <p:cNvPr id="339" name="Ellipszis 338"/>
                <p:cNvSpPr/>
                <p:nvPr/>
              </p:nvSpPr>
              <p:spPr>
                <a:xfrm rot="21032766" flipH="1" flipV="1">
                  <a:off x="9147337" y="2574879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0" name="Ellipszis 339"/>
                <p:cNvSpPr/>
                <p:nvPr/>
              </p:nvSpPr>
              <p:spPr>
                <a:xfrm rot="21032766" flipH="1" flipV="1">
                  <a:off x="9216035" y="2524678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1" name="Ellipszis 340"/>
                <p:cNvSpPr/>
                <p:nvPr/>
              </p:nvSpPr>
              <p:spPr>
                <a:xfrm rot="21032766" flipH="1" flipV="1">
                  <a:off x="9278921" y="247089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2" name="Ellipszis 341"/>
                <p:cNvSpPr/>
                <p:nvPr/>
              </p:nvSpPr>
              <p:spPr>
                <a:xfrm rot="21032766" flipH="1" flipV="1">
                  <a:off x="9319928" y="240372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3" name="Ellipszis 342"/>
                <p:cNvSpPr/>
                <p:nvPr/>
              </p:nvSpPr>
              <p:spPr>
                <a:xfrm rot="21032766" flipH="1" flipV="1">
                  <a:off x="9347360" y="2331961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4" name="Ellipszis 343"/>
                <p:cNvSpPr/>
                <p:nvPr/>
              </p:nvSpPr>
              <p:spPr>
                <a:xfrm rot="21032766" flipH="1" flipV="1">
                  <a:off x="9068774" y="2618078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5" name="Ellipszis 344"/>
                <p:cNvSpPr/>
                <p:nvPr/>
              </p:nvSpPr>
              <p:spPr>
                <a:xfrm rot="21032766" flipH="1" flipV="1">
                  <a:off x="8984627" y="2630734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</p:grpSp>
        <p:sp>
          <p:nvSpPr>
            <p:cNvPr id="331" name="Hatszög 674"/>
            <p:cNvSpPr/>
            <p:nvPr/>
          </p:nvSpPr>
          <p:spPr>
            <a:xfrm flipH="1" flipV="1">
              <a:off x="4570975" y="2145229"/>
              <a:ext cx="53386" cy="44795"/>
            </a:xfrm>
            <a:prstGeom prst="ellipse">
              <a:avLst/>
            </a:prstGeom>
            <a:solidFill>
              <a:srgbClr val="D60093"/>
            </a:solidFill>
            <a:ln>
              <a:noFill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2" name="Trapezoid 1"/>
            <p:cNvSpPr/>
            <p:nvPr/>
          </p:nvSpPr>
          <p:spPr>
            <a:xfrm>
              <a:off x="4607165" y="3242264"/>
              <a:ext cx="725410" cy="133283"/>
            </a:xfrm>
            <a:prstGeom prst="rect">
              <a:avLst/>
            </a:prstGeom>
            <a:gradFill flip="none" rotWithShape="1">
              <a:gsLst>
                <a:gs pos="57000">
                  <a:srgbClr val="E664BD"/>
                </a:gs>
                <a:gs pos="0">
                  <a:srgbClr val="E146B0"/>
                </a:gs>
                <a:gs pos="100000">
                  <a:srgbClr val="DF3BA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3" name="Trapezoid 1"/>
            <p:cNvSpPr/>
            <p:nvPr/>
          </p:nvSpPr>
          <p:spPr>
            <a:xfrm rot="20821618">
              <a:off x="5450930" y="3111653"/>
              <a:ext cx="248445" cy="85979"/>
            </a:xfrm>
            <a:prstGeom prst="rect">
              <a:avLst/>
            </a:prstGeom>
            <a:gradFill flip="none" rotWithShape="1">
              <a:gsLst>
                <a:gs pos="57000">
                  <a:srgbClr val="E664BD"/>
                </a:gs>
                <a:gs pos="0">
                  <a:srgbClr val="D60093">
                    <a:alpha val="62000"/>
                  </a:srgbClr>
                </a:gs>
                <a:gs pos="100000">
                  <a:srgbClr val="DF3BA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4" name="Trapezoid 1"/>
            <p:cNvSpPr/>
            <p:nvPr/>
          </p:nvSpPr>
          <p:spPr>
            <a:xfrm rot="1243270" flipH="1">
              <a:off x="4166305" y="3025236"/>
              <a:ext cx="274264" cy="63192"/>
            </a:xfrm>
            <a:prstGeom prst="rect">
              <a:avLst/>
            </a:prstGeom>
            <a:gradFill flip="none" rotWithShape="1">
              <a:gsLst>
                <a:gs pos="57000">
                  <a:srgbClr val="E664BD"/>
                </a:gs>
                <a:gs pos="0">
                  <a:srgbClr val="D60093">
                    <a:alpha val="62000"/>
                  </a:srgbClr>
                </a:gs>
                <a:gs pos="100000">
                  <a:srgbClr val="DF3BA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5" name="Szabadkézi sokszög 334"/>
            <p:cNvSpPr/>
            <p:nvPr/>
          </p:nvSpPr>
          <p:spPr>
            <a:xfrm rot="21253152" flipH="1">
              <a:off x="4925250" y="6467618"/>
              <a:ext cx="396255" cy="292403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36" name="Szabadkézi sokszög 335"/>
            <p:cNvSpPr/>
            <p:nvPr/>
          </p:nvSpPr>
          <p:spPr>
            <a:xfrm rot="21253152" flipH="1">
              <a:off x="4651259" y="6467617"/>
              <a:ext cx="396255" cy="292403"/>
            </a:xfrm>
            <a:custGeom>
              <a:avLst/>
              <a:gdLst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86980 w 1085064"/>
                <a:gd name="connsiteY9" fmla="*/ 483910 h 1035014"/>
                <a:gd name="connsiteX10" fmla="*/ 327283 w 1085064"/>
                <a:gd name="connsiteY10" fmla="*/ 483910 h 1035014"/>
                <a:gd name="connsiteX11" fmla="*/ 327283 w 1085064"/>
                <a:gd name="connsiteY11" fmla="*/ 14337 h 1035014"/>
                <a:gd name="connsiteX12" fmla="*/ 680934 w 1085064"/>
                <a:gd name="connsiteY12" fmla="*/ 14337 h 1035014"/>
                <a:gd name="connsiteX0" fmla="*/ 677701 w 1085064"/>
                <a:gd name="connsiteY0" fmla="*/ 0 h 1035014"/>
                <a:gd name="connsiteX1" fmla="*/ 909154 w 1085064"/>
                <a:gd name="connsiteY1" fmla="*/ 2304 h 1035014"/>
                <a:gd name="connsiteX2" fmla="*/ 1080586 w 1085064"/>
                <a:gd name="connsiteY2" fmla="*/ 641305 h 1035014"/>
                <a:gd name="connsiteX3" fmla="*/ 1075623 w 1085064"/>
                <a:gd name="connsiteY3" fmla="*/ 663670 h 1035014"/>
                <a:gd name="connsiteX4" fmla="*/ 1075623 w 1085064"/>
                <a:gd name="connsiteY4" fmla="*/ 1035014 h 1035014"/>
                <a:gd name="connsiteX5" fmla="*/ 654846 w 1085064"/>
                <a:gd name="connsiteY5" fmla="*/ 1035014 h 1035014"/>
                <a:gd name="connsiteX6" fmla="*/ 654846 w 1085064"/>
                <a:gd name="connsiteY6" fmla="*/ 726975 h 1035014"/>
                <a:gd name="connsiteX7" fmla="*/ 88662 w 1085064"/>
                <a:gd name="connsiteY7" fmla="*/ 896207 h 1035014"/>
                <a:gd name="connsiteX8" fmla="*/ 0 w 1085064"/>
                <a:gd name="connsiteY8" fmla="*/ 599579 h 1035014"/>
                <a:gd name="connsiteX9" fmla="*/ 327283 w 1085064"/>
                <a:gd name="connsiteY9" fmla="*/ 483910 h 1035014"/>
                <a:gd name="connsiteX10" fmla="*/ 327283 w 1085064"/>
                <a:gd name="connsiteY10" fmla="*/ 14337 h 1035014"/>
                <a:gd name="connsiteX11" fmla="*/ 680934 w 1085064"/>
                <a:gd name="connsiteY11" fmla="*/ 14337 h 1035014"/>
                <a:gd name="connsiteX12" fmla="*/ 677701 w 1085064"/>
                <a:gd name="connsiteY12" fmla="*/ 0 h 1035014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1639 w 1479002"/>
                <a:gd name="connsiteY0" fmla="*/ 0 h 1116340"/>
                <a:gd name="connsiteX1" fmla="*/ 1303092 w 1479002"/>
                <a:gd name="connsiteY1" fmla="*/ 2304 h 1116340"/>
                <a:gd name="connsiteX2" fmla="*/ 1474524 w 1479002"/>
                <a:gd name="connsiteY2" fmla="*/ 641305 h 1116340"/>
                <a:gd name="connsiteX3" fmla="*/ 1469561 w 1479002"/>
                <a:gd name="connsiteY3" fmla="*/ 663670 h 1116340"/>
                <a:gd name="connsiteX4" fmla="*/ 1469561 w 1479002"/>
                <a:gd name="connsiteY4" fmla="*/ 1035014 h 1116340"/>
                <a:gd name="connsiteX5" fmla="*/ 1048784 w 1479002"/>
                <a:gd name="connsiteY5" fmla="*/ 1035014 h 1116340"/>
                <a:gd name="connsiteX6" fmla="*/ 1048784 w 1479002"/>
                <a:gd name="connsiteY6" fmla="*/ 726975 h 1116340"/>
                <a:gd name="connsiteX7" fmla="*/ 0 w 1479002"/>
                <a:gd name="connsiteY7" fmla="*/ 1116340 h 1116340"/>
                <a:gd name="connsiteX8" fmla="*/ 393938 w 1479002"/>
                <a:gd name="connsiteY8" fmla="*/ 599579 h 1116340"/>
                <a:gd name="connsiteX9" fmla="*/ 721221 w 1479002"/>
                <a:gd name="connsiteY9" fmla="*/ 483910 h 1116340"/>
                <a:gd name="connsiteX10" fmla="*/ 721221 w 1479002"/>
                <a:gd name="connsiteY10" fmla="*/ 14337 h 1116340"/>
                <a:gd name="connsiteX11" fmla="*/ 1074872 w 1479002"/>
                <a:gd name="connsiteY11" fmla="*/ 14337 h 1116340"/>
                <a:gd name="connsiteX12" fmla="*/ 1071639 w 1479002"/>
                <a:gd name="connsiteY12" fmla="*/ 0 h 1116340"/>
                <a:gd name="connsiteX0" fmla="*/ 1074861 w 1482224"/>
                <a:gd name="connsiteY0" fmla="*/ 0 h 1116340"/>
                <a:gd name="connsiteX1" fmla="*/ 1306314 w 1482224"/>
                <a:gd name="connsiteY1" fmla="*/ 2304 h 1116340"/>
                <a:gd name="connsiteX2" fmla="*/ 1477746 w 1482224"/>
                <a:gd name="connsiteY2" fmla="*/ 641305 h 1116340"/>
                <a:gd name="connsiteX3" fmla="*/ 1472783 w 1482224"/>
                <a:gd name="connsiteY3" fmla="*/ 663670 h 1116340"/>
                <a:gd name="connsiteX4" fmla="*/ 1472783 w 1482224"/>
                <a:gd name="connsiteY4" fmla="*/ 1035014 h 1116340"/>
                <a:gd name="connsiteX5" fmla="*/ 1052006 w 1482224"/>
                <a:gd name="connsiteY5" fmla="*/ 1035014 h 1116340"/>
                <a:gd name="connsiteX6" fmla="*/ 1052006 w 1482224"/>
                <a:gd name="connsiteY6" fmla="*/ 726975 h 1116340"/>
                <a:gd name="connsiteX7" fmla="*/ 3222 w 1482224"/>
                <a:gd name="connsiteY7" fmla="*/ 1116340 h 1116340"/>
                <a:gd name="connsiteX8" fmla="*/ 724443 w 1482224"/>
                <a:gd name="connsiteY8" fmla="*/ 483910 h 1116340"/>
                <a:gd name="connsiteX9" fmla="*/ 724443 w 1482224"/>
                <a:gd name="connsiteY9" fmla="*/ 14337 h 1116340"/>
                <a:gd name="connsiteX10" fmla="*/ 1078094 w 1482224"/>
                <a:gd name="connsiteY10" fmla="*/ 14337 h 1116340"/>
                <a:gd name="connsiteX11" fmla="*/ 1074861 w 1482224"/>
                <a:gd name="connsiteY11" fmla="*/ 0 h 1116340"/>
                <a:gd name="connsiteX0" fmla="*/ 1114772 w 1522135"/>
                <a:gd name="connsiteY0" fmla="*/ 0 h 1116340"/>
                <a:gd name="connsiteX1" fmla="*/ 1346225 w 1522135"/>
                <a:gd name="connsiteY1" fmla="*/ 2304 h 1116340"/>
                <a:gd name="connsiteX2" fmla="*/ 1517657 w 1522135"/>
                <a:gd name="connsiteY2" fmla="*/ 641305 h 1116340"/>
                <a:gd name="connsiteX3" fmla="*/ 1512694 w 1522135"/>
                <a:gd name="connsiteY3" fmla="*/ 663670 h 1116340"/>
                <a:gd name="connsiteX4" fmla="*/ 1512694 w 1522135"/>
                <a:gd name="connsiteY4" fmla="*/ 1035014 h 1116340"/>
                <a:gd name="connsiteX5" fmla="*/ 1091917 w 1522135"/>
                <a:gd name="connsiteY5" fmla="*/ 1035014 h 1116340"/>
                <a:gd name="connsiteX6" fmla="*/ 1091917 w 1522135"/>
                <a:gd name="connsiteY6" fmla="*/ 726975 h 1116340"/>
                <a:gd name="connsiteX7" fmla="*/ 43133 w 1522135"/>
                <a:gd name="connsiteY7" fmla="*/ 1116340 h 1116340"/>
                <a:gd name="connsiteX8" fmla="*/ 764354 w 1522135"/>
                <a:gd name="connsiteY8" fmla="*/ 483910 h 1116340"/>
                <a:gd name="connsiteX9" fmla="*/ 764354 w 1522135"/>
                <a:gd name="connsiteY9" fmla="*/ 14337 h 1116340"/>
                <a:gd name="connsiteX10" fmla="*/ 1118005 w 1522135"/>
                <a:gd name="connsiteY10" fmla="*/ 14337 h 1116340"/>
                <a:gd name="connsiteX11" fmla="*/ 1114772 w 1522135"/>
                <a:gd name="connsiteY11" fmla="*/ 0 h 1116340"/>
                <a:gd name="connsiteX0" fmla="*/ 1118005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10" fmla="*/ 1118005 w 1522135"/>
                <a:gd name="connsiteY10" fmla="*/ 12033 h 1114036"/>
                <a:gd name="connsiteX0" fmla="*/ 764354 w 1522135"/>
                <a:gd name="connsiteY0" fmla="*/ 12033 h 1114036"/>
                <a:gd name="connsiteX1" fmla="*/ 1346225 w 1522135"/>
                <a:gd name="connsiteY1" fmla="*/ 0 h 1114036"/>
                <a:gd name="connsiteX2" fmla="*/ 1517657 w 1522135"/>
                <a:gd name="connsiteY2" fmla="*/ 639001 h 1114036"/>
                <a:gd name="connsiteX3" fmla="*/ 1512694 w 1522135"/>
                <a:gd name="connsiteY3" fmla="*/ 661366 h 1114036"/>
                <a:gd name="connsiteX4" fmla="*/ 1512694 w 1522135"/>
                <a:gd name="connsiteY4" fmla="*/ 1032710 h 1114036"/>
                <a:gd name="connsiteX5" fmla="*/ 1091917 w 1522135"/>
                <a:gd name="connsiteY5" fmla="*/ 1032710 h 1114036"/>
                <a:gd name="connsiteX6" fmla="*/ 1091917 w 1522135"/>
                <a:gd name="connsiteY6" fmla="*/ 724671 h 1114036"/>
                <a:gd name="connsiteX7" fmla="*/ 43133 w 1522135"/>
                <a:gd name="connsiteY7" fmla="*/ 1114036 h 1114036"/>
                <a:gd name="connsiteX8" fmla="*/ 764354 w 1522135"/>
                <a:gd name="connsiteY8" fmla="*/ 481606 h 1114036"/>
                <a:gd name="connsiteX9" fmla="*/ 764354 w 1522135"/>
                <a:gd name="connsiteY9" fmla="*/ 12033 h 1114036"/>
                <a:gd name="connsiteX0" fmla="*/ 764354 w 1521955"/>
                <a:gd name="connsiteY0" fmla="*/ 588953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764354 w 1521955"/>
                <a:gd name="connsiteY9" fmla="*/ 588953 h 1690956"/>
                <a:gd name="connsiteX0" fmla="*/ 344210 w 1521955"/>
                <a:gd name="connsiteY0" fmla="*/ 69807 h 1690956"/>
                <a:gd name="connsiteX1" fmla="*/ 1332877 w 1521955"/>
                <a:gd name="connsiteY1" fmla="*/ 0 h 1690956"/>
                <a:gd name="connsiteX2" fmla="*/ 1517657 w 1521955"/>
                <a:gd name="connsiteY2" fmla="*/ 1215921 h 1690956"/>
                <a:gd name="connsiteX3" fmla="*/ 1512694 w 1521955"/>
                <a:gd name="connsiteY3" fmla="*/ 1238286 h 1690956"/>
                <a:gd name="connsiteX4" fmla="*/ 1512694 w 1521955"/>
                <a:gd name="connsiteY4" fmla="*/ 1609630 h 1690956"/>
                <a:gd name="connsiteX5" fmla="*/ 1091917 w 1521955"/>
                <a:gd name="connsiteY5" fmla="*/ 1609630 h 1690956"/>
                <a:gd name="connsiteX6" fmla="*/ 1091917 w 1521955"/>
                <a:gd name="connsiteY6" fmla="*/ 1301591 h 1690956"/>
                <a:gd name="connsiteX7" fmla="*/ 43133 w 1521955"/>
                <a:gd name="connsiteY7" fmla="*/ 1690956 h 1690956"/>
                <a:gd name="connsiteX8" fmla="*/ 764354 w 1521955"/>
                <a:gd name="connsiteY8" fmla="*/ 1058526 h 1690956"/>
                <a:gd name="connsiteX9" fmla="*/ 344210 w 1521955"/>
                <a:gd name="connsiteY9" fmla="*/ 69807 h 1690956"/>
                <a:gd name="connsiteX0" fmla="*/ 377751 w 1555496"/>
                <a:gd name="connsiteY0" fmla="*/ 69807 h 1690956"/>
                <a:gd name="connsiteX1" fmla="*/ 1366418 w 1555496"/>
                <a:gd name="connsiteY1" fmla="*/ 0 h 1690956"/>
                <a:gd name="connsiteX2" fmla="*/ 1551198 w 1555496"/>
                <a:gd name="connsiteY2" fmla="*/ 1215921 h 1690956"/>
                <a:gd name="connsiteX3" fmla="*/ 1546235 w 1555496"/>
                <a:gd name="connsiteY3" fmla="*/ 1238286 h 1690956"/>
                <a:gd name="connsiteX4" fmla="*/ 1546235 w 1555496"/>
                <a:gd name="connsiteY4" fmla="*/ 1609630 h 1690956"/>
                <a:gd name="connsiteX5" fmla="*/ 1125458 w 1555496"/>
                <a:gd name="connsiteY5" fmla="*/ 1609630 h 1690956"/>
                <a:gd name="connsiteX6" fmla="*/ 1125458 w 1555496"/>
                <a:gd name="connsiteY6" fmla="*/ 1301591 h 1690956"/>
                <a:gd name="connsiteX7" fmla="*/ 76674 w 1555496"/>
                <a:gd name="connsiteY7" fmla="*/ 1690956 h 1690956"/>
                <a:gd name="connsiteX8" fmla="*/ 682298 w 1555496"/>
                <a:gd name="connsiteY8" fmla="*/ 1143330 h 1690956"/>
                <a:gd name="connsiteX9" fmla="*/ 377751 w 1555496"/>
                <a:gd name="connsiteY9" fmla="*/ 69807 h 1690956"/>
                <a:gd name="connsiteX0" fmla="*/ 377751 w 1560015"/>
                <a:gd name="connsiteY0" fmla="*/ -1 h 1621148"/>
                <a:gd name="connsiteX1" fmla="*/ 1535580 w 1560015"/>
                <a:gd name="connsiteY1" fmla="*/ 687154 h 1621148"/>
                <a:gd name="connsiteX2" fmla="*/ 1551198 w 1560015"/>
                <a:gd name="connsiteY2" fmla="*/ 1146113 h 1621148"/>
                <a:gd name="connsiteX3" fmla="*/ 1546235 w 1560015"/>
                <a:gd name="connsiteY3" fmla="*/ 1168478 h 1621148"/>
                <a:gd name="connsiteX4" fmla="*/ 1546235 w 1560015"/>
                <a:gd name="connsiteY4" fmla="*/ 1539822 h 1621148"/>
                <a:gd name="connsiteX5" fmla="*/ 1125458 w 1560015"/>
                <a:gd name="connsiteY5" fmla="*/ 1539822 h 1621148"/>
                <a:gd name="connsiteX6" fmla="*/ 1125458 w 1560015"/>
                <a:gd name="connsiteY6" fmla="*/ 1231783 h 1621148"/>
                <a:gd name="connsiteX7" fmla="*/ 76674 w 1560015"/>
                <a:gd name="connsiteY7" fmla="*/ 1621148 h 1621148"/>
                <a:gd name="connsiteX8" fmla="*/ 682298 w 1560015"/>
                <a:gd name="connsiteY8" fmla="*/ 1073522 h 1621148"/>
                <a:gd name="connsiteX9" fmla="*/ 377751 w 1560015"/>
                <a:gd name="connsiteY9" fmla="*/ -1 h 1621148"/>
                <a:gd name="connsiteX0" fmla="*/ 652644 w 1560015"/>
                <a:gd name="connsiteY0" fmla="*/ -1 h 964303"/>
                <a:gd name="connsiteX1" fmla="*/ 1535580 w 1560015"/>
                <a:gd name="connsiteY1" fmla="*/ 30309 h 964303"/>
                <a:gd name="connsiteX2" fmla="*/ 1551198 w 1560015"/>
                <a:gd name="connsiteY2" fmla="*/ 489268 h 964303"/>
                <a:gd name="connsiteX3" fmla="*/ 1546235 w 1560015"/>
                <a:gd name="connsiteY3" fmla="*/ 511633 h 964303"/>
                <a:gd name="connsiteX4" fmla="*/ 1546235 w 1560015"/>
                <a:gd name="connsiteY4" fmla="*/ 882977 h 964303"/>
                <a:gd name="connsiteX5" fmla="*/ 1125458 w 1560015"/>
                <a:gd name="connsiteY5" fmla="*/ 882977 h 964303"/>
                <a:gd name="connsiteX6" fmla="*/ 1125458 w 1560015"/>
                <a:gd name="connsiteY6" fmla="*/ 574938 h 964303"/>
                <a:gd name="connsiteX7" fmla="*/ 76674 w 1560015"/>
                <a:gd name="connsiteY7" fmla="*/ 964303 h 964303"/>
                <a:gd name="connsiteX8" fmla="*/ 682298 w 1560015"/>
                <a:gd name="connsiteY8" fmla="*/ 416677 h 964303"/>
                <a:gd name="connsiteX9" fmla="*/ 652644 w 1560015"/>
                <a:gd name="connsiteY9" fmla="*/ -1 h 964303"/>
                <a:gd name="connsiteX0" fmla="*/ 682298 w 1560015"/>
                <a:gd name="connsiteY0" fmla="*/ 386805 h 934431"/>
                <a:gd name="connsiteX1" fmla="*/ 1535580 w 1560015"/>
                <a:gd name="connsiteY1" fmla="*/ 437 h 934431"/>
                <a:gd name="connsiteX2" fmla="*/ 1551198 w 1560015"/>
                <a:gd name="connsiteY2" fmla="*/ 459396 h 934431"/>
                <a:gd name="connsiteX3" fmla="*/ 1546235 w 1560015"/>
                <a:gd name="connsiteY3" fmla="*/ 481761 h 934431"/>
                <a:gd name="connsiteX4" fmla="*/ 1546235 w 1560015"/>
                <a:gd name="connsiteY4" fmla="*/ 853105 h 934431"/>
                <a:gd name="connsiteX5" fmla="*/ 1125458 w 1560015"/>
                <a:gd name="connsiteY5" fmla="*/ 853105 h 934431"/>
                <a:gd name="connsiteX6" fmla="*/ 1125458 w 1560015"/>
                <a:gd name="connsiteY6" fmla="*/ 545066 h 934431"/>
                <a:gd name="connsiteX7" fmla="*/ 76674 w 1560015"/>
                <a:gd name="connsiteY7" fmla="*/ 934431 h 934431"/>
                <a:gd name="connsiteX8" fmla="*/ 682298 w 1560015"/>
                <a:gd name="connsiteY8" fmla="*/ 386805 h 934431"/>
                <a:gd name="connsiteX0" fmla="*/ 614512 w 1492229"/>
                <a:gd name="connsiteY0" fmla="*/ 386805 h 934431"/>
                <a:gd name="connsiteX1" fmla="*/ 1467794 w 1492229"/>
                <a:gd name="connsiteY1" fmla="*/ 437 h 934431"/>
                <a:gd name="connsiteX2" fmla="*/ 1483412 w 1492229"/>
                <a:gd name="connsiteY2" fmla="*/ 459396 h 934431"/>
                <a:gd name="connsiteX3" fmla="*/ 1478449 w 1492229"/>
                <a:gd name="connsiteY3" fmla="*/ 481761 h 934431"/>
                <a:gd name="connsiteX4" fmla="*/ 1478449 w 1492229"/>
                <a:gd name="connsiteY4" fmla="*/ 853105 h 934431"/>
                <a:gd name="connsiteX5" fmla="*/ 1057672 w 1492229"/>
                <a:gd name="connsiteY5" fmla="*/ 853105 h 934431"/>
                <a:gd name="connsiteX6" fmla="*/ 1057672 w 1492229"/>
                <a:gd name="connsiteY6" fmla="*/ 545066 h 934431"/>
                <a:gd name="connsiteX7" fmla="*/ 8888 w 1492229"/>
                <a:gd name="connsiteY7" fmla="*/ 934431 h 934431"/>
                <a:gd name="connsiteX8" fmla="*/ 614512 w 1492229"/>
                <a:gd name="connsiteY8" fmla="*/ 386805 h 934431"/>
                <a:gd name="connsiteX0" fmla="*/ 468504 w 1346221"/>
                <a:gd name="connsiteY0" fmla="*/ 386805 h 918922"/>
                <a:gd name="connsiteX1" fmla="*/ 1321786 w 1346221"/>
                <a:gd name="connsiteY1" fmla="*/ 437 h 918922"/>
                <a:gd name="connsiteX2" fmla="*/ 1337404 w 1346221"/>
                <a:gd name="connsiteY2" fmla="*/ 459396 h 918922"/>
                <a:gd name="connsiteX3" fmla="*/ 1332441 w 1346221"/>
                <a:gd name="connsiteY3" fmla="*/ 481761 h 918922"/>
                <a:gd name="connsiteX4" fmla="*/ 1332441 w 1346221"/>
                <a:gd name="connsiteY4" fmla="*/ 853105 h 918922"/>
                <a:gd name="connsiteX5" fmla="*/ 911664 w 1346221"/>
                <a:gd name="connsiteY5" fmla="*/ 853105 h 918922"/>
                <a:gd name="connsiteX6" fmla="*/ 911664 w 1346221"/>
                <a:gd name="connsiteY6" fmla="*/ 545066 h 918922"/>
                <a:gd name="connsiteX7" fmla="*/ 18771 w 1346221"/>
                <a:gd name="connsiteY7" fmla="*/ 918922 h 918922"/>
                <a:gd name="connsiteX8" fmla="*/ 468504 w 1346221"/>
                <a:gd name="connsiteY8" fmla="*/ 386805 h 918922"/>
                <a:gd name="connsiteX0" fmla="*/ 430521 w 1352377"/>
                <a:gd name="connsiteY0" fmla="*/ 521366 h 918771"/>
                <a:gd name="connsiteX1" fmla="*/ 1327942 w 1352377"/>
                <a:gd name="connsiteY1" fmla="*/ 286 h 918771"/>
                <a:gd name="connsiteX2" fmla="*/ 1343560 w 1352377"/>
                <a:gd name="connsiteY2" fmla="*/ 459245 h 918771"/>
                <a:gd name="connsiteX3" fmla="*/ 1338597 w 1352377"/>
                <a:gd name="connsiteY3" fmla="*/ 481610 h 918771"/>
                <a:gd name="connsiteX4" fmla="*/ 1338597 w 1352377"/>
                <a:gd name="connsiteY4" fmla="*/ 852954 h 918771"/>
                <a:gd name="connsiteX5" fmla="*/ 917820 w 1352377"/>
                <a:gd name="connsiteY5" fmla="*/ 852954 h 918771"/>
                <a:gd name="connsiteX6" fmla="*/ 917820 w 1352377"/>
                <a:gd name="connsiteY6" fmla="*/ 544915 h 918771"/>
                <a:gd name="connsiteX7" fmla="*/ 24927 w 1352377"/>
                <a:gd name="connsiteY7" fmla="*/ 918771 h 918771"/>
                <a:gd name="connsiteX8" fmla="*/ 430521 w 1352377"/>
                <a:gd name="connsiteY8" fmla="*/ 521366 h 918771"/>
                <a:gd name="connsiteX0" fmla="*/ 576730 w 1498586"/>
                <a:gd name="connsiteY0" fmla="*/ 521366 h 967344"/>
                <a:gd name="connsiteX1" fmla="*/ 1474151 w 1498586"/>
                <a:gd name="connsiteY1" fmla="*/ 286 h 967344"/>
                <a:gd name="connsiteX2" fmla="*/ 1489769 w 1498586"/>
                <a:gd name="connsiteY2" fmla="*/ 459245 h 967344"/>
                <a:gd name="connsiteX3" fmla="*/ 1484806 w 1498586"/>
                <a:gd name="connsiteY3" fmla="*/ 481610 h 967344"/>
                <a:gd name="connsiteX4" fmla="*/ 1484806 w 1498586"/>
                <a:gd name="connsiteY4" fmla="*/ 852954 h 967344"/>
                <a:gd name="connsiteX5" fmla="*/ 1064029 w 1498586"/>
                <a:gd name="connsiteY5" fmla="*/ 852954 h 967344"/>
                <a:gd name="connsiteX6" fmla="*/ 1064029 w 1498586"/>
                <a:gd name="connsiteY6" fmla="*/ 544915 h 967344"/>
                <a:gd name="connsiteX7" fmla="*/ 10364 w 1498586"/>
                <a:gd name="connsiteY7" fmla="*/ 967344 h 967344"/>
                <a:gd name="connsiteX8" fmla="*/ 576730 w 1498586"/>
                <a:gd name="connsiteY8" fmla="*/ 521366 h 967344"/>
                <a:gd name="connsiteX0" fmla="*/ 571258 w 1493114"/>
                <a:gd name="connsiteY0" fmla="*/ 521366 h 967344"/>
                <a:gd name="connsiteX1" fmla="*/ 1468679 w 1493114"/>
                <a:gd name="connsiteY1" fmla="*/ 286 h 967344"/>
                <a:gd name="connsiteX2" fmla="*/ 1484297 w 1493114"/>
                <a:gd name="connsiteY2" fmla="*/ 459245 h 967344"/>
                <a:gd name="connsiteX3" fmla="*/ 1479334 w 1493114"/>
                <a:gd name="connsiteY3" fmla="*/ 481610 h 967344"/>
                <a:gd name="connsiteX4" fmla="*/ 1479334 w 1493114"/>
                <a:gd name="connsiteY4" fmla="*/ 852954 h 967344"/>
                <a:gd name="connsiteX5" fmla="*/ 1058557 w 1493114"/>
                <a:gd name="connsiteY5" fmla="*/ 852954 h 967344"/>
                <a:gd name="connsiteX6" fmla="*/ 1058557 w 1493114"/>
                <a:gd name="connsiteY6" fmla="*/ 544915 h 967344"/>
                <a:gd name="connsiteX7" fmla="*/ 4892 w 1493114"/>
                <a:gd name="connsiteY7" fmla="*/ 967344 h 967344"/>
                <a:gd name="connsiteX8" fmla="*/ 571258 w 1493114"/>
                <a:gd name="connsiteY8" fmla="*/ 521366 h 967344"/>
                <a:gd name="connsiteX0" fmla="*/ 694626 w 1616482"/>
                <a:gd name="connsiteY0" fmla="*/ 521366 h 967344"/>
                <a:gd name="connsiteX1" fmla="*/ 1592047 w 1616482"/>
                <a:gd name="connsiteY1" fmla="*/ 286 h 967344"/>
                <a:gd name="connsiteX2" fmla="*/ 1607665 w 1616482"/>
                <a:gd name="connsiteY2" fmla="*/ 459245 h 967344"/>
                <a:gd name="connsiteX3" fmla="*/ 1602702 w 1616482"/>
                <a:gd name="connsiteY3" fmla="*/ 481610 h 967344"/>
                <a:gd name="connsiteX4" fmla="*/ 1602702 w 1616482"/>
                <a:gd name="connsiteY4" fmla="*/ 852954 h 967344"/>
                <a:gd name="connsiteX5" fmla="*/ 1181925 w 1616482"/>
                <a:gd name="connsiteY5" fmla="*/ 852954 h 967344"/>
                <a:gd name="connsiteX6" fmla="*/ 1181925 w 1616482"/>
                <a:gd name="connsiteY6" fmla="*/ 544915 h 967344"/>
                <a:gd name="connsiteX7" fmla="*/ 128260 w 1616482"/>
                <a:gd name="connsiteY7" fmla="*/ 967344 h 967344"/>
                <a:gd name="connsiteX8" fmla="*/ 694626 w 1616482"/>
                <a:gd name="connsiteY8" fmla="*/ 521366 h 967344"/>
                <a:gd name="connsiteX0" fmla="*/ 808444 w 1730300"/>
                <a:gd name="connsiteY0" fmla="*/ 521366 h 985302"/>
                <a:gd name="connsiteX1" fmla="*/ 1705865 w 1730300"/>
                <a:gd name="connsiteY1" fmla="*/ 286 h 985302"/>
                <a:gd name="connsiteX2" fmla="*/ 1721483 w 1730300"/>
                <a:gd name="connsiteY2" fmla="*/ 459245 h 985302"/>
                <a:gd name="connsiteX3" fmla="*/ 1716520 w 1730300"/>
                <a:gd name="connsiteY3" fmla="*/ 481610 h 985302"/>
                <a:gd name="connsiteX4" fmla="*/ 1716520 w 1730300"/>
                <a:gd name="connsiteY4" fmla="*/ 852954 h 985302"/>
                <a:gd name="connsiteX5" fmla="*/ 1295743 w 1730300"/>
                <a:gd name="connsiteY5" fmla="*/ 852954 h 985302"/>
                <a:gd name="connsiteX6" fmla="*/ 1295743 w 1730300"/>
                <a:gd name="connsiteY6" fmla="*/ 544915 h 985302"/>
                <a:gd name="connsiteX7" fmla="*/ 61575 w 1730300"/>
                <a:gd name="connsiteY7" fmla="*/ 985301 h 985302"/>
                <a:gd name="connsiteX8" fmla="*/ 808444 w 1730300"/>
                <a:gd name="connsiteY8" fmla="*/ 521366 h 985302"/>
                <a:gd name="connsiteX0" fmla="*/ 808444 w 1752991"/>
                <a:gd name="connsiteY0" fmla="*/ 521366 h 985302"/>
                <a:gd name="connsiteX1" fmla="*/ 1705865 w 1752991"/>
                <a:gd name="connsiteY1" fmla="*/ 286 h 985302"/>
                <a:gd name="connsiteX2" fmla="*/ 1721483 w 1752991"/>
                <a:gd name="connsiteY2" fmla="*/ 459245 h 985302"/>
                <a:gd name="connsiteX3" fmla="*/ 1716520 w 1752991"/>
                <a:gd name="connsiteY3" fmla="*/ 481610 h 985302"/>
                <a:gd name="connsiteX4" fmla="*/ 1716520 w 1752991"/>
                <a:gd name="connsiteY4" fmla="*/ 852954 h 985302"/>
                <a:gd name="connsiteX5" fmla="*/ 1295743 w 1752991"/>
                <a:gd name="connsiteY5" fmla="*/ 852954 h 985302"/>
                <a:gd name="connsiteX6" fmla="*/ 1295743 w 1752991"/>
                <a:gd name="connsiteY6" fmla="*/ 544915 h 985302"/>
                <a:gd name="connsiteX7" fmla="*/ 61575 w 1752991"/>
                <a:gd name="connsiteY7" fmla="*/ 985301 h 985302"/>
                <a:gd name="connsiteX8" fmla="*/ 808444 w 1752991"/>
                <a:gd name="connsiteY8" fmla="*/ 521366 h 985302"/>
                <a:gd name="connsiteX0" fmla="*/ 808444 w 1752991"/>
                <a:gd name="connsiteY0" fmla="*/ 535174 h 999110"/>
                <a:gd name="connsiteX1" fmla="*/ 1379086 w 1752991"/>
                <a:gd name="connsiteY1" fmla="*/ 155223 h 999110"/>
                <a:gd name="connsiteX2" fmla="*/ 1705865 w 1752991"/>
                <a:gd name="connsiteY2" fmla="*/ 14094 h 999110"/>
                <a:gd name="connsiteX3" fmla="*/ 1721483 w 1752991"/>
                <a:gd name="connsiteY3" fmla="*/ 473053 h 999110"/>
                <a:gd name="connsiteX4" fmla="*/ 1716520 w 1752991"/>
                <a:gd name="connsiteY4" fmla="*/ 495418 h 999110"/>
                <a:gd name="connsiteX5" fmla="*/ 1716520 w 1752991"/>
                <a:gd name="connsiteY5" fmla="*/ 866762 h 999110"/>
                <a:gd name="connsiteX6" fmla="*/ 1295743 w 1752991"/>
                <a:gd name="connsiteY6" fmla="*/ 866762 h 999110"/>
                <a:gd name="connsiteX7" fmla="*/ 1295743 w 1752991"/>
                <a:gd name="connsiteY7" fmla="*/ 558723 h 999110"/>
                <a:gd name="connsiteX8" fmla="*/ 61575 w 1752991"/>
                <a:gd name="connsiteY8" fmla="*/ 999109 h 999110"/>
                <a:gd name="connsiteX9" fmla="*/ 808444 w 1752991"/>
                <a:gd name="connsiteY9" fmla="*/ 535174 h 999110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52991"/>
                <a:gd name="connsiteY0" fmla="*/ 528260 h 992196"/>
                <a:gd name="connsiteX1" fmla="*/ 1452301 w 1752991"/>
                <a:gd name="connsiteY1" fmla="*/ 295779 h 992196"/>
                <a:gd name="connsiteX2" fmla="*/ 1705865 w 1752991"/>
                <a:gd name="connsiteY2" fmla="*/ 7180 h 992196"/>
                <a:gd name="connsiteX3" fmla="*/ 1721483 w 1752991"/>
                <a:gd name="connsiteY3" fmla="*/ 466139 h 992196"/>
                <a:gd name="connsiteX4" fmla="*/ 1716520 w 1752991"/>
                <a:gd name="connsiteY4" fmla="*/ 488504 h 992196"/>
                <a:gd name="connsiteX5" fmla="*/ 1716520 w 1752991"/>
                <a:gd name="connsiteY5" fmla="*/ 859848 h 992196"/>
                <a:gd name="connsiteX6" fmla="*/ 1295743 w 1752991"/>
                <a:gd name="connsiteY6" fmla="*/ 859848 h 992196"/>
                <a:gd name="connsiteX7" fmla="*/ 1295743 w 1752991"/>
                <a:gd name="connsiteY7" fmla="*/ 551809 h 992196"/>
                <a:gd name="connsiteX8" fmla="*/ 61575 w 1752991"/>
                <a:gd name="connsiteY8" fmla="*/ 992195 h 992196"/>
                <a:gd name="connsiteX9" fmla="*/ 808444 w 1752991"/>
                <a:gd name="connsiteY9" fmla="*/ 528260 h 992196"/>
                <a:gd name="connsiteX0" fmla="*/ 808444 w 1736892"/>
                <a:gd name="connsiteY0" fmla="*/ 690914 h 1154850"/>
                <a:gd name="connsiteX1" fmla="*/ 1452301 w 1736892"/>
                <a:gd name="connsiteY1" fmla="*/ 458433 h 1154850"/>
                <a:gd name="connsiteX2" fmla="*/ 1647399 w 1736892"/>
                <a:gd name="connsiteY2" fmla="*/ 4601 h 1154850"/>
                <a:gd name="connsiteX3" fmla="*/ 1721483 w 1736892"/>
                <a:gd name="connsiteY3" fmla="*/ 628793 h 1154850"/>
                <a:gd name="connsiteX4" fmla="*/ 1716520 w 1736892"/>
                <a:gd name="connsiteY4" fmla="*/ 651158 h 1154850"/>
                <a:gd name="connsiteX5" fmla="*/ 1716520 w 1736892"/>
                <a:gd name="connsiteY5" fmla="*/ 1022502 h 1154850"/>
                <a:gd name="connsiteX6" fmla="*/ 1295743 w 1736892"/>
                <a:gd name="connsiteY6" fmla="*/ 1022502 h 1154850"/>
                <a:gd name="connsiteX7" fmla="*/ 1295743 w 1736892"/>
                <a:gd name="connsiteY7" fmla="*/ 714463 h 1154850"/>
                <a:gd name="connsiteX8" fmla="*/ 61575 w 1736892"/>
                <a:gd name="connsiteY8" fmla="*/ 1154849 h 1154850"/>
                <a:gd name="connsiteX9" fmla="*/ 808444 w 1736892"/>
                <a:gd name="connsiteY9" fmla="*/ 690914 h 1154850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295743 w 1736892"/>
                <a:gd name="connsiteY7" fmla="*/ 714366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716520 w 1736892"/>
                <a:gd name="connsiteY4" fmla="*/ 651061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716520 w 1736892"/>
                <a:gd name="connsiteY5" fmla="*/ 102240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36892"/>
                <a:gd name="connsiteY0" fmla="*/ 690817 h 1154753"/>
                <a:gd name="connsiteX1" fmla="*/ 1270962 w 1736892"/>
                <a:gd name="connsiteY1" fmla="*/ 468230 h 1154753"/>
                <a:gd name="connsiteX2" fmla="*/ 1647399 w 1736892"/>
                <a:gd name="connsiteY2" fmla="*/ 4504 h 1154753"/>
                <a:gd name="connsiteX3" fmla="*/ 1721483 w 1736892"/>
                <a:gd name="connsiteY3" fmla="*/ 628696 h 1154753"/>
                <a:gd name="connsiteX4" fmla="*/ 1511299 w 1736892"/>
                <a:gd name="connsiteY4" fmla="*/ 590025 h 1154753"/>
                <a:gd name="connsiteX5" fmla="*/ 1569666 w 1736892"/>
                <a:gd name="connsiteY5" fmla="*/ 1045165 h 1154753"/>
                <a:gd name="connsiteX6" fmla="*/ 1295743 w 1736892"/>
                <a:gd name="connsiteY6" fmla="*/ 1022405 h 1154753"/>
                <a:gd name="connsiteX7" fmla="*/ 1371879 w 1736892"/>
                <a:gd name="connsiteY7" fmla="*/ 568331 h 1154753"/>
                <a:gd name="connsiteX8" fmla="*/ 61575 w 1736892"/>
                <a:gd name="connsiteY8" fmla="*/ 1154752 h 1154753"/>
                <a:gd name="connsiteX9" fmla="*/ 808444 w 1736892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42411"/>
                <a:gd name="connsiteY0" fmla="*/ 690817 h 1154753"/>
                <a:gd name="connsiteX1" fmla="*/ 1270962 w 1742411"/>
                <a:gd name="connsiteY1" fmla="*/ 468230 h 1154753"/>
                <a:gd name="connsiteX2" fmla="*/ 1647399 w 1742411"/>
                <a:gd name="connsiteY2" fmla="*/ 4504 h 1154753"/>
                <a:gd name="connsiteX3" fmla="*/ 1727924 w 1742411"/>
                <a:gd name="connsiteY3" fmla="*/ 530319 h 1154753"/>
                <a:gd name="connsiteX4" fmla="*/ 1511299 w 1742411"/>
                <a:gd name="connsiteY4" fmla="*/ 590025 h 1154753"/>
                <a:gd name="connsiteX5" fmla="*/ 1569666 w 1742411"/>
                <a:gd name="connsiteY5" fmla="*/ 1045165 h 1154753"/>
                <a:gd name="connsiteX6" fmla="*/ 1295743 w 1742411"/>
                <a:gd name="connsiteY6" fmla="*/ 1022405 h 1154753"/>
                <a:gd name="connsiteX7" fmla="*/ 1371879 w 1742411"/>
                <a:gd name="connsiteY7" fmla="*/ 568331 h 1154753"/>
                <a:gd name="connsiteX8" fmla="*/ 61575 w 1742411"/>
                <a:gd name="connsiteY8" fmla="*/ 1154752 h 1154753"/>
                <a:gd name="connsiteX9" fmla="*/ 808444 w 1742411"/>
                <a:gd name="connsiteY9" fmla="*/ 690817 h 1154753"/>
                <a:gd name="connsiteX0" fmla="*/ 808444 w 1786797"/>
                <a:gd name="connsiteY0" fmla="*/ 690817 h 1154753"/>
                <a:gd name="connsiteX1" fmla="*/ 1270962 w 1786797"/>
                <a:gd name="connsiteY1" fmla="*/ 468230 h 1154753"/>
                <a:gd name="connsiteX2" fmla="*/ 1647399 w 1786797"/>
                <a:gd name="connsiteY2" fmla="*/ 4504 h 1154753"/>
                <a:gd name="connsiteX3" fmla="*/ 1776948 w 1786797"/>
                <a:gd name="connsiteY3" fmla="*/ 362535 h 1154753"/>
                <a:gd name="connsiteX4" fmla="*/ 1511299 w 1786797"/>
                <a:gd name="connsiteY4" fmla="*/ 590025 h 1154753"/>
                <a:gd name="connsiteX5" fmla="*/ 1569666 w 1786797"/>
                <a:gd name="connsiteY5" fmla="*/ 1045165 h 1154753"/>
                <a:gd name="connsiteX6" fmla="*/ 1295743 w 1786797"/>
                <a:gd name="connsiteY6" fmla="*/ 1022405 h 1154753"/>
                <a:gd name="connsiteX7" fmla="*/ 1371879 w 1786797"/>
                <a:gd name="connsiteY7" fmla="*/ 568331 h 1154753"/>
                <a:gd name="connsiteX8" fmla="*/ 61575 w 1786797"/>
                <a:gd name="connsiteY8" fmla="*/ 1154752 h 1154753"/>
                <a:gd name="connsiteX9" fmla="*/ 808444 w 1786797"/>
                <a:gd name="connsiteY9" fmla="*/ 690817 h 1154753"/>
                <a:gd name="connsiteX0" fmla="*/ 720376 w 1834261"/>
                <a:gd name="connsiteY0" fmla="*/ 582120 h 1154753"/>
                <a:gd name="connsiteX1" fmla="*/ 1318426 w 1834261"/>
                <a:gd name="connsiteY1" fmla="*/ 468230 h 1154753"/>
                <a:gd name="connsiteX2" fmla="*/ 1694863 w 1834261"/>
                <a:gd name="connsiteY2" fmla="*/ 4504 h 1154753"/>
                <a:gd name="connsiteX3" fmla="*/ 1824412 w 1834261"/>
                <a:gd name="connsiteY3" fmla="*/ 362535 h 1154753"/>
                <a:gd name="connsiteX4" fmla="*/ 1558763 w 1834261"/>
                <a:gd name="connsiteY4" fmla="*/ 590025 h 1154753"/>
                <a:gd name="connsiteX5" fmla="*/ 1617130 w 1834261"/>
                <a:gd name="connsiteY5" fmla="*/ 1045165 h 1154753"/>
                <a:gd name="connsiteX6" fmla="*/ 1343207 w 1834261"/>
                <a:gd name="connsiteY6" fmla="*/ 1022405 h 1154753"/>
                <a:gd name="connsiteX7" fmla="*/ 1419343 w 1834261"/>
                <a:gd name="connsiteY7" fmla="*/ 568331 h 1154753"/>
                <a:gd name="connsiteX8" fmla="*/ 109039 w 1834261"/>
                <a:gd name="connsiteY8" fmla="*/ 1154752 h 1154753"/>
                <a:gd name="connsiteX9" fmla="*/ 720376 w 1834261"/>
                <a:gd name="connsiteY9" fmla="*/ 582120 h 1154753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558763 w 1834261"/>
                <a:gd name="connsiteY4" fmla="*/ 591714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720376 w 1834261"/>
                <a:gd name="connsiteY0" fmla="*/ 583809 h 1156442"/>
                <a:gd name="connsiteX1" fmla="*/ 1214052 w 1834261"/>
                <a:gd name="connsiteY1" fmla="*/ 341833 h 1156442"/>
                <a:gd name="connsiteX2" fmla="*/ 1694863 w 1834261"/>
                <a:gd name="connsiteY2" fmla="*/ 6193 h 1156442"/>
                <a:gd name="connsiteX3" fmla="*/ 1824412 w 1834261"/>
                <a:gd name="connsiteY3" fmla="*/ 364224 h 1156442"/>
                <a:gd name="connsiteX4" fmla="*/ 1749029 w 1834261"/>
                <a:gd name="connsiteY4" fmla="*/ 507628 h 1156442"/>
                <a:gd name="connsiteX5" fmla="*/ 1617130 w 1834261"/>
                <a:gd name="connsiteY5" fmla="*/ 1046854 h 1156442"/>
                <a:gd name="connsiteX6" fmla="*/ 1343207 w 1834261"/>
                <a:gd name="connsiteY6" fmla="*/ 1024094 h 1156442"/>
                <a:gd name="connsiteX7" fmla="*/ 1419343 w 1834261"/>
                <a:gd name="connsiteY7" fmla="*/ 570020 h 1156442"/>
                <a:gd name="connsiteX8" fmla="*/ 109039 w 1834261"/>
                <a:gd name="connsiteY8" fmla="*/ 1156441 h 1156442"/>
                <a:gd name="connsiteX9" fmla="*/ 720376 w 1834261"/>
                <a:gd name="connsiteY9" fmla="*/ 583809 h 1156442"/>
                <a:gd name="connsiteX0" fmla="*/ 942934 w 2056819"/>
                <a:gd name="connsiteY0" fmla="*/ 583809 h 1166011"/>
                <a:gd name="connsiteX1" fmla="*/ 1436610 w 2056819"/>
                <a:gd name="connsiteY1" fmla="*/ 341833 h 1166011"/>
                <a:gd name="connsiteX2" fmla="*/ 1917421 w 2056819"/>
                <a:gd name="connsiteY2" fmla="*/ 6193 h 1166011"/>
                <a:gd name="connsiteX3" fmla="*/ 2046970 w 2056819"/>
                <a:gd name="connsiteY3" fmla="*/ 364224 h 1166011"/>
                <a:gd name="connsiteX4" fmla="*/ 1971587 w 2056819"/>
                <a:gd name="connsiteY4" fmla="*/ 507628 h 1166011"/>
                <a:gd name="connsiteX5" fmla="*/ 1839688 w 2056819"/>
                <a:gd name="connsiteY5" fmla="*/ 1046854 h 1166011"/>
                <a:gd name="connsiteX6" fmla="*/ 1565765 w 2056819"/>
                <a:gd name="connsiteY6" fmla="*/ 1024094 h 1166011"/>
                <a:gd name="connsiteX7" fmla="*/ 1641901 w 2056819"/>
                <a:gd name="connsiteY7" fmla="*/ 570020 h 1166011"/>
                <a:gd name="connsiteX8" fmla="*/ 331597 w 2056819"/>
                <a:gd name="connsiteY8" fmla="*/ 1156441 h 1166011"/>
                <a:gd name="connsiteX9" fmla="*/ 942934 w 2056819"/>
                <a:gd name="connsiteY9" fmla="*/ 583809 h 1166011"/>
                <a:gd name="connsiteX0" fmla="*/ 837745 w 2116244"/>
                <a:gd name="connsiteY0" fmla="*/ 836395 h 1173711"/>
                <a:gd name="connsiteX1" fmla="*/ 1496035 w 2116244"/>
                <a:gd name="connsiteY1" fmla="*/ 341833 h 1173711"/>
                <a:gd name="connsiteX2" fmla="*/ 1976846 w 2116244"/>
                <a:gd name="connsiteY2" fmla="*/ 6193 h 1173711"/>
                <a:gd name="connsiteX3" fmla="*/ 2106395 w 2116244"/>
                <a:gd name="connsiteY3" fmla="*/ 364224 h 1173711"/>
                <a:gd name="connsiteX4" fmla="*/ 2031012 w 2116244"/>
                <a:gd name="connsiteY4" fmla="*/ 507628 h 1173711"/>
                <a:gd name="connsiteX5" fmla="*/ 1899113 w 2116244"/>
                <a:gd name="connsiteY5" fmla="*/ 1046854 h 1173711"/>
                <a:gd name="connsiteX6" fmla="*/ 1625190 w 2116244"/>
                <a:gd name="connsiteY6" fmla="*/ 1024094 h 1173711"/>
                <a:gd name="connsiteX7" fmla="*/ 1701326 w 2116244"/>
                <a:gd name="connsiteY7" fmla="*/ 570020 h 1173711"/>
                <a:gd name="connsiteX8" fmla="*/ 391022 w 2116244"/>
                <a:gd name="connsiteY8" fmla="*/ 1156441 h 1173711"/>
                <a:gd name="connsiteX9" fmla="*/ 837745 w 2116244"/>
                <a:gd name="connsiteY9" fmla="*/ 836395 h 1173711"/>
                <a:gd name="connsiteX0" fmla="*/ 837745 w 2116244"/>
                <a:gd name="connsiteY0" fmla="*/ 830203 h 1167519"/>
                <a:gd name="connsiteX1" fmla="*/ 1976846 w 2116244"/>
                <a:gd name="connsiteY1" fmla="*/ 1 h 1167519"/>
                <a:gd name="connsiteX2" fmla="*/ 2106395 w 2116244"/>
                <a:gd name="connsiteY2" fmla="*/ 358032 h 1167519"/>
                <a:gd name="connsiteX3" fmla="*/ 2031012 w 2116244"/>
                <a:gd name="connsiteY3" fmla="*/ 501436 h 1167519"/>
                <a:gd name="connsiteX4" fmla="*/ 1899113 w 2116244"/>
                <a:gd name="connsiteY4" fmla="*/ 1040662 h 1167519"/>
                <a:gd name="connsiteX5" fmla="*/ 1625190 w 2116244"/>
                <a:gd name="connsiteY5" fmla="*/ 1017902 h 1167519"/>
                <a:gd name="connsiteX6" fmla="*/ 1701326 w 2116244"/>
                <a:gd name="connsiteY6" fmla="*/ 563828 h 1167519"/>
                <a:gd name="connsiteX7" fmla="*/ 391022 w 2116244"/>
                <a:gd name="connsiteY7" fmla="*/ 1150249 h 1167519"/>
                <a:gd name="connsiteX8" fmla="*/ 837745 w 2116244"/>
                <a:gd name="connsiteY8" fmla="*/ 830203 h 1167519"/>
                <a:gd name="connsiteX0" fmla="*/ 828870 w 2107369"/>
                <a:gd name="connsiteY0" fmla="*/ 830203 h 1228317"/>
                <a:gd name="connsiteX1" fmla="*/ 1967971 w 2107369"/>
                <a:gd name="connsiteY1" fmla="*/ 1 h 1228317"/>
                <a:gd name="connsiteX2" fmla="*/ 2097520 w 2107369"/>
                <a:gd name="connsiteY2" fmla="*/ 358032 h 1228317"/>
                <a:gd name="connsiteX3" fmla="*/ 2022137 w 2107369"/>
                <a:gd name="connsiteY3" fmla="*/ 501436 h 1228317"/>
                <a:gd name="connsiteX4" fmla="*/ 1890238 w 2107369"/>
                <a:gd name="connsiteY4" fmla="*/ 1040662 h 1228317"/>
                <a:gd name="connsiteX5" fmla="*/ 1616315 w 2107369"/>
                <a:gd name="connsiteY5" fmla="*/ 1017902 h 1228317"/>
                <a:gd name="connsiteX6" fmla="*/ 1692451 w 2107369"/>
                <a:gd name="connsiteY6" fmla="*/ 563828 h 1228317"/>
                <a:gd name="connsiteX7" fmla="*/ 396993 w 2107369"/>
                <a:gd name="connsiteY7" fmla="*/ 1213934 h 1228317"/>
                <a:gd name="connsiteX8" fmla="*/ 828870 w 2107369"/>
                <a:gd name="connsiteY8" fmla="*/ 830203 h 12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7369" h="1228317">
                  <a:moveTo>
                    <a:pt x="828870" y="830203"/>
                  </a:moveTo>
                  <a:cubicBezTo>
                    <a:pt x="1093174" y="638495"/>
                    <a:pt x="1756529" y="78696"/>
                    <a:pt x="1967971" y="1"/>
                  </a:cubicBezTo>
                  <a:cubicBezTo>
                    <a:pt x="2028553" y="114608"/>
                    <a:pt x="2141282" y="60982"/>
                    <a:pt x="2097520" y="358032"/>
                  </a:cubicBezTo>
                  <a:cubicBezTo>
                    <a:pt x="2048469" y="522242"/>
                    <a:pt x="2094345" y="481534"/>
                    <a:pt x="2022137" y="501436"/>
                  </a:cubicBezTo>
                  <a:lnTo>
                    <a:pt x="1890238" y="1040662"/>
                  </a:lnTo>
                  <a:lnTo>
                    <a:pt x="1616315" y="1017902"/>
                  </a:lnTo>
                  <a:lnTo>
                    <a:pt x="1692451" y="563828"/>
                  </a:lnTo>
                  <a:cubicBezTo>
                    <a:pt x="1342856" y="693616"/>
                    <a:pt x="1483188" y="1194213"/>
                    <a:pt x="396993" y="1213934"/>
                  </a:cubicBezTo>
                  <a:cubicBezTo>
                    <a:pt x="-175227" y="1298217"/>
                    <a:pt x="-208343" y="991422"/>
                    <a:pt x="828870" y="830203"/>
                  </a:cubicBezTo>
                  <a:close/>
                </a:path>
              </a:pathLst>
            </a:custGeom>
            <a:solidFill>
              <a:srgbClr val="9BCBED"/>
            </a:solidFill>
            <a:ln>
              <a:noFill/>
            </a:ln>
            <a:effectLst/>
            <a:scene3d>
              <a:camera prst="perspectiveHeroicExtremeLeftFacing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415" name="Szövegdoboz 414"/>
          <p:cNvSpPr txBox="1"/>
          <p:nvPr/>
        </p:nvSpPr>
        <p:spPr>
          <a:xfrm>
            <a:off x="549011" y="4482395"/>
            <a:ext cx="458324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800" dirty="0">
                <a:solidFill>
                  <a:schemeClr val="bg1"/>
                </a:solidFill>
              </a:rPr>
              <a:t>Egyszer volt, hol nem volt, volt egyszer egy király és egy királyné. Boldogan éltek a palotájukban.</a:t>
            </a:r>
          </a:p>
          <a:p>
            <a:endParaRPr lang="hu-HU" sz="2800" dirty="0">
              <a:solidFill>
                <a:schemeClr val="bg1"/>
              </a:solidFill>
            </a:endParaRPr>
          </a:p>
        </p:txBody>
      </p:sp>
      <p:graphicFrame>
        <p:nvGraphicFramePr>
          <p:cNvPr id="414" name="Objektum 4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60072766"/>
              </p:ext>
            </p:extLst>
          </p:nvPr>
        </p:nvGraphicFramePr>
        <p:xfrm>
          <a:off x="1375796" y="2930553"/>
          <a:ext cx="863012" cy="82107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99" name="CorelDRAW" r:id="rId16" imgW="434160" imgH="418680" progId="CorelDraw.Graphic.19">
                  <p:embed/>
                </p:oleObj>
              </mc:Choice>
              <mc:Fallback>
                <p:oleObj name="CorelDRAW" r:id="rId16" imgW="434160" imgH="418680" progId="CorelDraw.Graphic.19">
                  <p:embed/>
                  <p:pic>
                    <p:nvPicPr>
                      <p:cNvPr id="193" name="Objektum 192"/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375796" y="2930553"/>
                        <a:ext cx="863012" cy="82107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5" name="Szövegdoboz 634"/>
          <p:cNvSpPr txBox="1"/>
          <p:nvPr/>
        </p:nvSpPr>
        <p:spPr>
          <a:xfrm>
            <a:off x="7759143" y="4579160"/>
            <a:ext cx="4583247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800" dirty="0">
                <a:solidFill>
                  <a:schemeClr val="bg1"/>
                </a:solidFill>
              </a:rPr>
              <a:t>Amikor megszületett a kis királyfi, még boldogabbak lettek.</a:t>
            </a:r>
          </a:p>
          <a:p>
            <a:endParaRPr lang="hu-HU" sz="2800" dirty="0">
              <a:solidFill>
                <a:schemeClr val="bg1"/>
              </a:solidFill>
            </a:endParaRPr>
          </a:p>
        </p:txBody>
      </p:sp>
      <p:grpSp>
        <p:nvGrpSpPr>
          <p:cNvPr id="932" name="Csoportba foglalás 931"/>
          <p:cNvGrpSpPr/>
          <p:nvPr/>
        </p:nvGrpSpPr>
        <p:grpSpPr>
          <a:xfrm>
            <a:off x="4649945" y="778480"/>
            <a:ext cx="2749223" cy="5525663"/>
            <a:chOff x="4632040" y="806523"/>
            <a:chExt cx="2749223" cy="5525663"/>
          </a:xfrm>
        </p:grpSpPr>
        <p:grpSp>
          <p:nvGrpSpPr>
            <p:cNvPr id="933" name="Csoportba foglalás 932"/>
            <p:cNvGrpSpPr/>
            <p:nvPr/>
          </p:nvGrpSpPr>
          <p:grpSpPr>
            <a:xfrm rot="897925" flipH="1">
              <a:off x="5936586" y="2404445"/>
              <a:ext cx="1444677" cy="1155612"/>
              <a:chOff x="2990191" y="1530585"/>
              <a:chExt cx="1397255" cy="1298504"/>
            </a:xfrm>
          </p:grpSpPr>
          <p:sp>
            <p:nvSpPr>
              <p:cNvPr id="1049" name="Szabadkézi sokszög 1048"/>
              <p:cNvSpPr/>
              <p:nvPr/>
            </p:nvSpPr>
            <p:spPr>
              <a:xfrm rot="18235584" flipH="1" flipV="1">
                <a:off x="2964244" y="2316105"/>
                <a:ext cx="538931" cy="487038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61128" h="2494197">
                    <a:moveTo>
                      <a:pt x="316752" y="1232591"/>
                    </a:moveTo>
                    <a:cubicBezTo>
                      <a:pt x="324912" y="1199357"/>
                      <a:pt x="-24958" y="522279"/>
                      <a:pt x="1421" y="319309"/>
                    </a:cubicBezTo>
                    <a:cubicBezTo>
                      <a:pt x="27800" y="116339"/>
                      <a:pt x="350875" y="-51751"/>
                      <a:pt x="475024" y="14773"/>
                    </a:cubicBezTo>
                    <a:cubicBezTo>
                      <a:pt x="599173" y="81297"/>
                      <a:pt x="640878" y="570293"/>
                      <a:pt x="746315" y="718452"/>
                    </a:cubicBezTo>
                    <a:cubicBezTo>
                      <a:pt x="881134" y="797545"/>
                      <a:pt x="1085076" y="1250102"/>
                      <a:pt x="1185410" y="1466448"/>
                    </a:cubicBezTo>
                    <a:cubicBezTo>
                      <a:pt x="1285744" y="1682794"/>
                      <a:pt x="1329127" y="1928215"/>
                      <a:pt x="1348317" y="2016531"/>
                    </a:cubicBezTo>
                    <a:cubicBezTo>
                      <a:pt x="1367507" y="2104847"/>
                      <a:pt x="1321895" y="2014563"/>
                      <a:pt x="1300550" y="1996342"/>
                    </a:cubicBezTo>
                    <a:lnTo>
                      <a:pt x="1277142" y="1973145"/>
                    </a:lnTo>
                    <a:lnTo>
                      <a:pt x="1305663" y="2039286"/>
                    </a:lnTo>
                    <a:cubicBezTo>
                      <a:pt x="1357705" y="2168440"/>
                      <a:pt x="1376400" y="2261964"/>
                      <a:pt x="1347623" y="2277925"/>
                    </a:cubicBezTo>
                    <a:cubicBezTo>
                      <a:pt x="1324602" y="2290693"/>
                      <a:pt x="1275558" y="2251404"/>
                      <a:pt x="1214873" y="2177559"/>
                    </a:cubicBezTo>
                    <a:lnTo>
                      <a:pt x="1207929" y="2168551"/>
                    </a:lnTo>
                    <a:lnTo>
                      <a:pt x="1206867" y="2171790"/>
                    </a:lnTo>
                    <a:lnTo>
                      <a:pt x="1228405" y="2221738"/>
                    </a:lnTo>
                    <a:cubicBezTo>
                      <a:pt x="1280448" y="2350892"/>
                      <a:pt x="1299143" y="2444416"/>
                      <a:pt x="1270366" y="2460377"/>
                    </a:cubicBezTo>
                    <a:cubicBezTo>
                      <a:pt x="1241590" y="2476337"/>
                      <a:pt x="1172151" y="2410958"/>
                      <a:pt x="1090144" y="2298423"/>
                    </a:cubicBezTo>
                    <a:lnTo>
                      <a:pt x="1056421" y="2249725"/>
                    </a:lnTo>
                    <a:lnTo>
                      <a:pt x="1048968" y="2248428"/>
                    </a:lnTo>
                    <a:lnTo>
                      <a:pt x="1051016" y="2253177"/>
                    </a:lnTo>
                    <a:cubicBezTo>
                      <a:pt x="1103059" y="2382331"/>
                      <a:pt x="1121754" y="2475854"/>
                      <a:pt x="1092978" y="2491815"/>
                    </a:cubicBezTo>
                    <a:cubicBezTo>
                      <a:pt x="1046934" y="2517352"/>
                      <a:pt x="896798" y="2334658"/>
                      <a:pt x="757639" y="2083756"/>
                    </a:cubicBezTo>
                    <a:lnTo>
                      <a:pt x="673984" y="1918809"/>
                    </a:lnTo>
                    <a:lnTo>
                      <a:pt x="660343" y="1901635"/>
                    </a:lnTo>
                    <a:cubicBezTo>
                      <a:pt x="633198" y="1865001"/>
                      <a:pt x="606234" y="1826105"/>
                      <a:pt x="579750" y="1785223"/>
                    </a:cubicBezTo>
                    <a:lnTo>
                      <a:pt x="570910" y="1770480"/>
                    </a:lnTo>
                    <a:lnTo>
                      <a:pt x="566344" y="1768930"/>
                    </a:lnTo>
                    <a:lnTo>
                      <a:pt x="590499" y="1907441"/>
                    </a:lnTo>
                    <a:cubicBezTo>
                      <a:pt x="615156" y="2092825"/>
                      <a:pt x="609251" y="2227841"/>
                      <a:pt x="570628" y="2236061"/>
                    </a:cubicBezTo>
                    <a:cubicBezTo>
                      <a:pt x="519131" y="2247021"/>
                      <a:pt x="428969" y="2028413"/>
                      <a:pt x="369247" y="1747788"/>
                    </a:cubicBezTo>
                    <a:lnTo>
                      <a:pt x="336588" y="1560518"/>
                    </a:lnTo>
                    <a:lnTo>
                      <a:pt x="323132" y="1533407"/>
                    </a:lnTo>
                    <a:cubicBezTo>
                      <a:pt x="303848" y="1483542"/>
                      <a:pt x="293184" y="1428719"/>
                      <a:pt x="293184" y="1371172"/>
                    </a:cubicBezTo>
                    <a:cubicBezTo>
                      <a:pt x="293184" y="1328011"/>
                      <a:pt x="299182" y="1286383"/>
                      <a:pt x="310317" y="1247230"/>
                    </a:cubicBezTo>
                    <a:lnTo>
                      <a:pt x="316752" y="1232591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grpSp>
            <p:nvGrpSpPr>
              <p:cNvPr id="1050" name="Csoportba foglalás 1049"/>
              <p:cNvGrpSpPr/>
              <p:nvPr/>
            </p:nvGrpSpPr>
            <p:grpSpPr>
              <a:xfrm>
                <a:off x="3294030" y="1530585"/>
                <a:ext cx="1093416" cy="1145117"/>
                <a:chOff x="3294030" y="1530585"/>
                <a:chExt cx="1093416" cy="1145117"/>
              </a:xfrm>
            </p:grpSpPr>
            <p:sp>
              <p:nvSpPr>
                <p:cNvPr id="1051" name="Téglalap 50"/>
                <p:cNvSpPr/>
                <p:nvPr/>
              </p:nvSpPr>
              <p:spPr>
                <a:xfrm rot="1852218">
                  <a:off x="3995548" y="1530585"/>
                  <a:ext cx="391898" cy="945656"/>
                </a:xfrm>
                <a:custGeom>
                  <a:avLst/>
                  <a:gdLst>
                    <a:gd name="connsiteX0" fmla="*/ 0 w 1863436"/>
                    <a:gd name="connsiteY0" fmla="*/ 0 h 2147455"/>
                    <a:gd name="connsiteX1" fmla="*/ 1863436 w 1863436"/>
                    <a:gd name="connsiteY1" fmla="*/ 0 h 2147455"/>
                    <a:gd name="connsiteX2" fmla="*/ 1863436 w 1863436"/>
                    <a:gd name="connsiteY2" fmla="*/ 2147455 h 2147455"/>
                    <a:gd name="connsiteX3" fmla="*/ 0 w 1863436"/>
                    <a:gd name="connsiteY3" fmla="*/ 2147455 h 2147455"/>
                    <a:gd name="connsiteX4" fmla="*/ 0 w 1863436"/>
                    <a:gd name="connsiteY4" fmla="*/ 0 h 2147455"/>
                    <a:gd name="connsiteX0" fmla="*/ 0 w 2106660"/>
                    <a:gd name="connsiteY0" fmla="*/ 0 h 2147455"/>
                    <a:gd name="connsiteX1" fmla="*/ 1863436 w 2106660"/>
                    <a:gd name="connsiteY1" fmla="*/ 0 h 2147455"/>
                    <a:gd name="connsiteX2" fmla="*/ 1863436 w 2106660"/>
                    <a:gd name="connsiteY2" fmla="*/ 2147455 h 2147455"/>
                    <a:gd name="connsiteX3" fmla="*/ 0 w 2106660"/>
                    <a:gd name="connsiteY3" fmla="*/ 2147455 h 2147455"/>
                    <a:gd name="connsiteX4" fmla="*/ 0 w 2106660"/>
                    <a:gd name="connsiteY4" fmla="*/ 0 h 2147455"/>
                    <a:gd name="connsiteX0" fmla="*/ 317115 w 2423775"/>
                    <a:gd name="connsiteY0" fmla="*/ 0 h 2147455"/>
                    <a:gd name="connsiteX1" fmla="*/ 2180551 w 2423775"/>
                    <a:gd name="connsiteY1" fmla="*/ 0 h 2147455"/>
                    <a:gd name="connsiteX2" fmla="*/ 2180551 w 2423775"/>
                    <a:gd name="connsiteY2" fmla="*/ 2147455 h 2147455"/>
                    <a:gd name="connsiteX3" fmla="*/ 317115 w 2423775"/>
                    <a:gd name="connsiteY3" fmla="*/ 2147455 h 2147455"/>
                    <a:gd name="connsiteX4" fmla="*/ 317115 w 2423775"/>
                    <a:gd name="connsiteY4" fmla="*/ 0 h 2147455"/>
                    <a:gd name="connsiteX0" fmla="*/ 317115 w 2369034"/>
                    <a:gd name="connsiteY0" fmla="*/ 0 h 2147455"/>
                    <a:gd name="connsiteX1" fmla="*/ 2104351 w 2369034"/>
                    <a:gd name="connsiteY1" fmla="*/ 69273 h 2147455"/>
                    <a:gd name="connsiteX2" fmla="*/ 2180551 w 2369034"/>
                    <a:gd name="connsiteY2" fmla="*/ 2147455 h 2147455"/>
                    <a:gd name="connsiteX3" fmla="*/ 317115 w 2369034"/>
                    <a:gd name="connsiteY3" fmla="*/ 2147455 h 2147455"/>
                    <a:gd name="connsiteX4" fmla="*/ 317115 w 2369034"/>
                    <a:gd name="connsiteY4" fmla="*/ 0 h 2147455"/>
                    <a:gd name="connsiteX0" fmla="*/ 317115 w 2393476"/>
                    <a:gd name="connsiteY0" fmla="*/ 20781 h 2168236"/>
                    <a:gd name="connsiteX1" fmla="*/ 2138988 w 2393476"/>
                    <a:gd name="connsiteY1" fmla="*/ 0 h 2168236"/>
                    <a:gd name="connsiteX2" fmla="*/ 2180551 w 2393476"/>
                    <a:gd name="connsiteY2" fmla="*/ 2168236 h 2168236"/>
                    <a:gd name="connsiteX3" fmla="*/ 317115 w 2393476"/>
                    <a:gd name="connsiteY3" fmla="*/ 2168236 h 2168236"/>
                    <a:gd name="connsiteX4" fmla="*/ 317115 w 2393476"/>
                    <a:gd name="connsiteY4" fmla="*/ 20781 h 2168236"/>
                    <a:gd name="connsiteX0" fmla="*/ 317115 w 2525687"/>
                    <a:gd name="connsiteY0" fmla="*/ 20781 h 2168236"/>
                    <a:gd name="connsiteX1" fmla="*/ 2138988 w 2525687"/>
                    <a:gd name="connsiteY1" fmla="*/ 0 h 2168236"/>
                    <a:gd name="connsiteX2" fmla="*/ 2180551 w 2525687"/>
                    <a:gd name="connsiteY2" fmla="*/ 2168236 h 2168236"/>
                    <a:gd name="connsiteX3" fmla="*/ 317115 w 2525687"/>
                    <a:gd name="connsiteY3" fmla="*/ 2168236 h 2168236"/>
                    <a:gd name="connsiteX4" fmla="*/ 317115 w 2525687"/>
                    <a:gd name="connsiteY4" fmla="*/ 20781 h 2168236"/>
                    <a:gd name="connsiteX0" fmla="*/ 317115 w 2594875"/>
                    <a:gd name="connsiteY0" fmla="*/ 20781 h 2410690"/>
                    <a:gd name="connsiteX1" fmla="*/ 2138988 w 2594875"/>
                    <a:gd name="connsiteY1" fmla="*/ 0 h 2410690"/>
                    <a:gd name="connsiteX2" fmla="*/ 2395296 w 2594875"/>
                    <a:gd name="connsiteY2" fmla="*/ 2410690 h 2410690"/>
                    <a:gd name="connsiteX3" fmla="*/ 317115 w 2594875"/>
                    <a:gd name="connsiteY3" fmla="*/ 2168236 h 2410690"/>
                    <a:gd name="connsiteX4" fmla="*/ 317115 w 2594875"/>
                    <a:gd name="connsiteY4" fmla="*/ 20781 h 2410690"/>
                    <a:gd name="connsiteX0" fmla="*/ 317115 w 2594875"/>
                    <a:gd name="connsiteY0" fmla="*/ 20781 h 2389908"/>
                    <a:gd name="connsiteX1" fmla="*/ 2138988 w 2594875"/>
                    <a:gd name="connsiteY1" fmla="*/ 0 h 2389908"/>
                    <a:gd name="connsiteX2" fmla="*/ 2395296 w 2594875"/>
                    <a:gd name="connsiteY2" fmla="*/ 2389908 h 2389908"/>
                    <a:gd name="connsiteX3" fmla="*/ 317115 w 2594875"/>
                    <a:gd name="connsiteY3" fmla="*/ 2168236 h 2389908"/>
                    <a:gd name="connsiteX4" fmla="*/ 317115 w 2594875"/>
                    <a:gd name="connsiteY4" fmla="*/ 20781 h 2389908"/>
                    <a:gd name="connsiteX0" fmla="*/ 317115 w 2597507"/>
                    <a:gd name="connsiteY0" fmla="*/ 20781 h 2168236"/>
                    <a:gd name="connsiteX1" fmla="*/ 2138988 w 2597507"/>
                    <a:gd name="connsiteY1" fmla="*/ 0 h 2168236"/>
                    <a:gd name="connsiteX2" fmla="*/ 2402223 w 2597507"/>
                    <a:gd name="connsiteY2" fmla="*/ 2147453 h 2168236"/>
                    <a:gd name="connsiteX3" fmla="*/ 317115 w 2597507"/>
                    <a:gd name="connsiteY3" fmla="*/ 2168236 h 2168236"/>
                    <a:gd name="connsiteX4" fmla="*/ 317115 w 2597507"/>
                    <a:gd name="connsiteY4" fmla="*/ 20781 h 2168236"/>
                    <a:gd name="connsiteX0" fmla="*/ 317115 w 2589697"/>
                    <a:gd name="connsiteY0" fmla="*/ 20781 h 2195944"/>
                    <a:gd name="connsiteX1" fmla="*/ 2138988 w 2589697"/>
                    <a:gd name="connsiteY1" fmla="*/ 0 h 2195944"/>
                    <a:gd name="connsiteX2" fmla="*/ 2381441 w 2589697"/>
                    <a:gd name="connsiteY2" fmla="*/ 2195944 h 2195944"/>
                    <a:gd name="connsiteX3" fmla="*/ 317115 w 2589697"/>
                    <a:gd name="connsiteY3" fmla="*/ 2168236 h 2195944"/>
                    <a:gd name="connsiteX4" fmla="*/ 317115 w 2589697"/>
                    <a:gd name="connsiteY4" fmla="*/ 20781 h 2195944"/>
                    <a:gd name="connsiteX0" fmla="*/ 376591 w 2455210"/>
                    <a:gd name="connsiteY0" fmla="*/ 0 h 2272145"/>
                    <a:gd name="connsiteX1" fmla="*/ 2004501 w 2455210"/>
                    <a:gd name="connsiteY1" fmla="*/ 76201 h 2272145"/>
                    <a:gd name="connsiteX2" fmla="*/ 2246954 w 2455210"/>
                    <a:gd name="connsiteY2" fmla="*/ 2272145 h 2272145"/>
                    <a:gd name="connsiteX3" fmla="*/ 182628 w 2455210"/>
                    <a:gd name="connsiteY3" fmla="*/ 2244437 h 2272145"/>
                    <a:gd name="connsiteX4" fmla="*/ 376591 w 2455210"/>
                    <a:gd name="connsiteY4" fmla="*/ 0 h 2272145"/>
                    <a:gd name="connsiteX0" fmla="*/ 376591 w 2300477"/>
                    <a:gd name="connsiteY0" fmla="*/ 6926 h 2279071"/>
                    <a:gd name="connsiteX1" fmla="*/ 1706628 w 2300477"/>
                    <a:gd name="connsiteY1" fmla="*/ 0 h 2279071"/>
                    <a:gd name="connsiteX2" fmla="*/ 2246954 w 2300477"/>
                    <a:gd name="connsiteY2" fmla="*/ 2279071 h 2279071"/>
                    <a:gd name="connsiteX3" fmla="*/ 182628 w 2300477"/>
                    <a:gd name="connsiteY3" fmla="*/ 2251363 h 2279071"/>
                    <a:gd name="connsiteX4" fmla="*/ 376591 w 2300477"/>
                    <a:gd name="connsiteY4" fmla="*/ 6926 h 2279071"/>
                    <a:gd name="connsiteX0" fmla="*/ 434122 w 2219463"/>
                    <a:gd name="connsiteY0" fmla="*/ 0 h 2286000"/>
                    <a:gd name="connsiteX1" fmla="*/ 1625614 w 2219463"/>
                    <a:gd name="connsiteY1" fmla="*/ 6929 h 2286000"/>
                    <a:gd name="connsiteX2" fmla="*/ 2165940 w 2219463"/>
                    <a:gd name="connsiteY2" fmla="*/ 2286000 h 2286000"/>
                    <a:gd name="connsiteX3" fmla="*/ 101614 w 2219463"/>
                    <a:gd name="connsiteY3" fmla="*/ 2258292 h 2286000"/>
                    <a:gd name="connsiteX4" fmla="*/ 434122 w 2219463"/>
                    <a:gd name="connsiteY4" fmla="*/ 0 h 2286000"/>
                    <a:gd name="connsiteX0" fmla="*/ 646858 w 2432199"/>
                    <a:gd name="connsiteY0" fmla="*/ 0 h 2286000"/>
                    <a:gd name="connsiteX1" fmla="*/ 1838350 w 2432199"/>
                    <a:gd name="connsiteY1" fmla="*/ 6929 h 2286000"/>
                    <a:gd name="connsiteX2" fmla="*/ 2378676 w 2432199"/>
                    <a:gd name="connsiteY2" fmla="*/ 2286000 h 2286000"/>
                    <a:gd name="connsiteX3" fmla="*/ 314350 w 2432199"/>
                    <a:gd name="connsiteY3" fmla="*/ 2258292 h 2286000"/>
                    <a:gd name="connsiteX4" fmla="*/ 646858 w 2432199"/>
                    <a:gd name="connsiteY4" fmla="*/ 0 h 2286000"/>
                    <a:gd name="connsiteX0" fmla="*/ 646858 w 2564408"/>
                    <a:gd name="connsiteY0" fmla="*/ 0 h 2286000"/>
                    <a:gd name="connsiteX1" fmla="*/ 1838350 w 2564408"/>
                    <a:gd name="connsiteY1" fmla="*/ 6929 h 2286000"/>
                    <a:gd name="connsiteX2" fmla="*/ 2378676 w 2564408"/>
                    <a:gd name="connsiteY2" fmla="*/ 2286000 h 2286000"/>
                    <a:gd name="connsiteX3" fmla="*/ 314350 w 2564408"/>
                    <a:gd name="connsiteY3" fmla="*/ 2258292 h 2286000"/>
                    <a:gd name="connsiteX4" fmla="*/ 646858 w 2564408"/>
                    <a:gd name="connsiteY4" fmla="*/ 0 h 2286000"/>
                    <a:gd name="connsiteX0" fmla="*/ 646858 w 2564408"/>
                    <a:gd name="connsiteY0" fmla="*/ 112390 h 2398390"/>
                    <a:gd name="connsiteX1" fmla="*/ 1838350 w 2564408"/>
                    <a:gd name="connsiteY1" fmla="*/ 119319 h 2398390"/>
                    <a:gd name="connsiteX2" fmla="*/ 2378676 w 2564408"/>
                    <a:gd name="connsiteY2" fmla="*/ 2398390 h 2398390"/>
                    <a:gd name="connsiteX3" fmla="*/ 314350 w 2564408"/>
                    <a:gd name="connsiteY3" fmla="*/ 2370682 h 2398390"/>
                    <a:gd name="connsiteX4" fmla="*/ 646858 w 2564408"/>
                    <a:gd name="connsiteY4" fmla="*/ 112390 h 2398390"/>
                    <a:gd name="connsiteX0" fmla="*/ 646858 w 2564408"/>
                    <a:gd name="connsiteY0" fmla="*/ 193978 h 2479978"/>
                    <a:gd name="connsiteX1" fmla="*/ 1838350 w 2564408"/>
                    <a:gd name="connsiteY1" fmla="*/ 200907 h 2479978"/>
                    <a:gd name="connsiteX2" fmla="*/ 2378676 w 2564408"/>
                    <a:gd name="connsiteY2" fmla="*/ 2479978 h 2479978"/>
                    <a:gd name="connsiteX3" fmla="*/ 314350 w 2564408"/>
                    <a:gd name="connsiteY3" fmla="*/ 2452270 h 2479978"/>
                    <a:gd name="connsiteX4" fmla="*/ 646858 w 2564408"/>
                    <a:gd name="connsiteY4" fmla="*/ 193978 h 2479978"/>
                    <a:gd name="connsiteX0" fmla="*/ 646858 w 2599030"/>
                    <a:gd name="connsiteY0" fmla="*/ 211921 h 2497921"/>
                    <a:gd name="connsiteX1" fmla="*/ 1900696 w 2599030"/>
                    <a:gd name="connsiteY1" fmla="*/ 184213 h 2497921"/>
                    <a:gd name="connsiteX2" fmla="*/ 2378676 w 2599030"/>
                    <a:gd name="connsiteY2" fmla="*/ 2497921 h 2497921"/>
                    <a:gd name="connsiteX3" fmla="*/ 314350 w 2599030"/>
                    <a:gd name="connsiteY3" fmla="*/ 2470213 h 2497921"/>
                    <a:gd name="connsiteX4" fmla="*/ 646858 w 2599030"/>
                    <a:gd name="connsiteY4" fmla="*/ 211921 h 2497921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56012"/>
                    <a:gd name="connsiteY0" fmla="*/ 195762 h 2454054"/>
                    <a:gd name="connsiteX1" fmla="*/ 1900696 w 2556012"/>
                    <a:gd name="connsiteY1" fmla="*/ 168054 h 2454054"/>
                    <a:gd name="connsiteX2" fmla="*/ 2271996 w 2556012"/>
                    <a:gd name="connsiteY2" fmla="*/ 2453764 h 2454054"/>
                    <a:gd name="connsiteX3" fmla="*/ 314350 w 2556012"/>
                    <a:gd name="connsiteY3" fmla="*/ 2454054 h 2454054"/>
                    <a:gd name="connsiteX4" fmla="*/ 646858 w 2556012"/>
                    <a:gd name="connsiteY4" fmla="*/ 195762 h 245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6012" h="2454054">
                      <a:moveTo>
                        <a:pt x="646858" y="195762"/>
                      </a:moveTo>
                      <a:cubicBezTo>
                        <a:pt x="1023240" y="-65165"/>
                        <a:pt x="1558951" y="-55929"/>
                        <a:pt x="1900696" y="168054"/>
                      </a:cubicBezTo>
                      <a:cubicBezTo>
                        <a:pt x="3112970" y="738400"/>
                        <a:pt x="2271996" y="1737946"/>
                        <a:pt x="2271996" y="2453764"/>
                      </a:cubicBezTo>
                      <a:lnTo>
                        <a:pt x="314350" y="2454054"/>
                      </a:lnTo>
                      <a:cubicBezTo>
                        <a:pt x="314350" y="1738236"/>
                        <a:pt x="-579269" y="994707"/>
                        <a:pt x="646858" y="19576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052" name="Szabadkézi sokszög 1051"/>
                <p:cNvSpPr/>
                <p:nvPr/>
              </p:nvSpPr>
              <p:spPr>
                <a:xfrm rot="10455732">
                  <a:off x="3294030" y="2292152"/>
                  <a:ext cx="843524" cy="383550"/>
                </a:xfrm>
                <a:custGeom>
                  <a:avLst/>
                  <a:gdLst>
                    <a:gd name="connsiteX0" fmla="*/ 26758 w 2353573"/>
                    <a:gd name="connsiteY0" fmla="*/ 211494 h 626124"/>
                    <a:gd name="connsiteX1" fmla="*/ 103703 w 2353573"/>
                    <a:gd name="connsiteY1" fmla="*/ 143874 h 626124"/>
                    <a:gd name="connsiteX2" fmla="*/ 1288090 w 2353573"/>
                    <a:gd name="connsiteY2" fmla="*/ 82623 h 626124"/>
                    <a:gd name="connsiteX3" fmla="*/ 1308616 w 2353573"/>
                    <a:gd name="connsiteY3" fmla="*/ 84300 h 626124"/>
                    <a:gd name="connsiteX4" fmla="*/ 2353573 w 2353573"/>
                    <a:gd name="connsiteY4" fmla="*/ 84300 h 626124"/>
                    <a:gd name="connsiteX5" fmla="*/ 2353573 w 2353573"/>
                    <a:gd name="connsiteY5" fmla="*/ 570300 h 626124"/>
                    <a:gd name="connsiteX6" fmla="*/ 1438086 w 2353573"/>
                    <a:gd name="connsiteY6" fmla="*/ 570300 h 626124"/>
                    <a:gd name="connsiteX7" fmla="*/ 1437993 w 2353573"/>
                    <a:gd name="connsiteY7" fmla="*/ 573248 h 626124"/>
                    <a:gd name="connsiteX8" fmla="*/ 110328 w 2353573"/>
                    <a:gd name="connsiteY8" fmla="*/ 449998 h 626124"/>
                    <a:gd name="connsiteX9" fmla="*/ 26758 w 2353573"/>
                    <a:gd name="connsiteY9" fmla="*/ 211494 h 62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3573" h="626124">
                      <a:moveTo>
                        <a:pt x="26758" y="211494"/>
                      </a:moveTo>
                      <a:cubicBezTo>
                        <a:pt x="44225" y="186635"/>
                        <a:pt x="70058" y="163651"/>
                        <a:pt x="103703" y="143874"/>
                      </a:cubicBezTo>
                      <a:cubicBezTo>
                        <a:pt x="405870" y="-105340"/>
                        <a:pt x="889446" y="34745"/>
                        <a:pt x="1288090" y="82623"/>
                      </a:cubicBezTo>
                      <a:lnTo>
                        <a:pt x="1308616" y="84300"/>
                      </a:lnTo>
                      <a:lnTo>
                        <a:pt x="2353573" y="84300"/>
                      </a:lnTo>
                      <a:lnTo>
                        <a:pt x="2353573" y="570300"/>
                      </a:lnTo>
                      <a:lnTo>
                        <a:pt x="1438086" y="570300"/>
                      </a:lnTo>
                      <a:lnTo>
                        <a:pt x="1437993" y="573248"/>
                      </a:lnTo>
                      <a:cubicBezTo>
                        <a:pt x="1016344" y="559870"/>
                        <a:pt x="571461" y="763781"/>
                        <a:pt x="110328" y="449998"/>
                      </a:cubicBezTo>
                      <a:cubicBezTo>
                        <a:pt x="-2763" y="377537"/>
                        <a:pt x="-25645" y="286072"/>
                        <a:pt x="26758" y="21149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</p:grpSp>
        <p:grpSp>
          <p:nvGrpSpPr>
            <p:cNvPr id="934" name="Csoportba foglalás 933"/>
            <p:cNvGrpSpPr/>
            <p:nvPr/>
          </p:nvGrpSpPr>
          <p:grpSpPr>
            <a:xfrm>
              <a:off x="4632040" y="806523"/>
              <a:ext cx="1573509" cy="5525663"/>
              <a:chOff x="4632040" y="806523"/>
              <a:chExt cx="1573509" cy="5525663"/>
            </a:xfrm>
          </p:grpSpPr>
          <p:sp>
            <p:nvSpPr>
              <p:cNvPr id="935" name="Téglalap 14"/>
              <p:cNvSpPr/>
              <p:nvPr/>
            </p:nvSpPr>
            <p:spPr>
              <a:xfrm>
                <a:off x="5075098" y="4801907"/>
                <a:ext cx="421811" cy="1342990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9752 w 764043"/>
                  <a:gd name="connsiteY0" fmla="*/ 6928 h 2117099"/>
                  <a:gd name="connsiteX1" fmla="*/ 764043 w 764043"/>
                  <a:gd name="connsiteY1" fmla="*/ 0 h 2117099"/>
                  <a:gd name="connsiteX2" fmla="*/ 764043 w 764043"/>
                  <a:gd name="connsiteY2" fmla="*/ 2117099 h 2117099"/>
                  <a:gd name="connsiteX3" fmla="*/ 430254 w 764043"/>
                  <a:gd name="connsiteY3" fmla="*/ 2110171 h 2117099"/>
                  <a:gd name="connsiteX4" fmla="*/ 29752 w 764043"/>
                  <a:gd name="connsiteY4" fmla="*/ 6928 h 2117099"/>
                  <a:gd name="connsiteX0" fmla="*/ 34950 w 769241"/>
                  <a:gd name="connsiteY0" fmla="*/ 6928 h 2117099"/>
                  <a:gd name="connsiteX1" fmla="*/ 769241 w 769241"/>
                  <a:gd name="connsiteY1" fmla="*/ 0 h 2117099"/>
                  <a:gd name="connsiteX2" fmla="*/ 769241 w 769241"/>
                  <a:gd name="connsiteY2" fmla="*/ 2117099 h 2117099"/>
                  <a:gd name="connsiteX3" fmla="*/ 435452 w 769241"/>
                  <a:gd name="connsiteY3" fmla="*/ 2110171 h 2117099"/>
                  <a:gd name="connsiteX4" fmla="*/ 34950 w 769241"/>
                  <a:gd name="connsiteY4" fmla="*/ 6928 h 2117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9241" h="2117099">
                    <a:moveTo>
                      <a:pt x="34950" y="6928"/>
                    </a:moveTo>
                    <a:lnTo>
                      <a:pt x="769241" y="0"/>
                    </a:lnTo>
                    <a:cubicBezTo>
                      <a:pt x="769241" y="705700"/>
                      <a:pt x="665332" y="1598436"/>
                      <a:pt x="769241" y="2117099"/>
                    </a:cubicBezTo>
                    <a:lnTo>
                      <a:pt x="435452" y="2110171"/>
                    </a:lnTo>
                    <a:cubicBezTo>
                      <a:pt x="459054" y="1687597"/>
                      <a:pt x="-149778" y="998954"/>
                      <a:pt x="34950" y="69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936" name="Téglalap 14"/>
              <p:cNvSpPr/>
              <p:nvPr/>
            </p:nvSpPr>
            <p:spPr>
              <a:xfrm flipH="1">
                <a:off x="5607255" y="4779966"/>
                <a:ext cx="421190" cy="1342990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8108" h="2117099">
                    <a:moveTo>
                      <a:pt x="33817" y="6928"/>
                    </a:moveTo>
                    <a:lnTo>
                      <a:pt x="768108" y="0"/>
                    </a:lnTo>
                    <a:cubicBezTo>
                      <a:pt x="768108" y="705700"/>
                      <a:pt x="664199" y="1598436"/>
                      <a:pt x="768108" y="2117099"/>
                    </a:cubicBezTo>
                    <a:lnTo>
                      <a:pt x="331690" y="2110171"/>
                    </a:lnTo>
                    <a:cubicBezTo>
                      <a:pt x="488708" y="1672327"/>
                      <a:pt x="-150911" y="998954"/>
                      <a:pt x="33817" y="69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937" name="Téglalap 936"/>
              <p:cNvSpPr/>
              <p:nvPr/>
            </p:nvSpPr>
            <p:spPr>
              <a:xfrm>
                <a:off x="4906573" y="4803825"/>
                <a:ext cx="1238489" cy="99575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938" name="Szabadkézi sokszög 937"/>
              <p:cNvSpPr/>
              <p:nvPr/>
            </p:nvSpPr>
            <p:spPr>
              <a:xfrm>
                <a:off x="4842299" y="2237186"/>
                <a:ext cx="1363250" cy="2611155"/>
              </a:xfrm>
              <a:custGeom>
                <a:avLst/>
                <a:gdLst>
                  <a:gd name="connsiteX0" fmla="*/ 826780 w 1642302"/>
                  <a:gd name="connsiteY0" fmla="*/ 72 h 4454436"/>
                  <a:gd name="connsiteX1" fmla="*/ 1221245 w 1642302"/>
                  <a:gd name="connsiteY1" fmla="*/ 182950 h 4454436"/>
                  <a:gd name="connsiteX2" fmla="*/ 1459815 w 1642302"/>
                  <a:gd name="connsiteY2" fmla="*/ 2671275 h 4454436"/>
                  <a:gd name="connsiteX3" fmla="*/ 1440939 w 1642302"/>
                  <a:gd name="connsiteY3" fmla="*/ 2671280 h 4454436"/>
                  <a:gd name="connsiteX4" fmla="*/ 1642302 w 1642302"/>
                  <a:gd name="connsiteY4" fmla="*/ 4454436 h 4454436"/>
                  <a:gd name="connsiteX5" fmla="*/ 0 w 1642302"/>
                  <a:gd name="connsiteY5" fmla="*/ 4454436 h 4454436"/>
                  <a:gd name="connsiteX6" fmla="*/ 201800 w 1642302"/>
                  <a:gd name="connsiteY6" fmla="*/ 2667414 h 4454436"/>
                  <a:gd name="connsiteX7" fmla="*/ 195722 w 1642302"/>
                  <a:gd name="connsiteY7" fmla="*/ 2525117 h 4454436"/>
                  <a:gd name="connsiteX8" fmla="*/ 415623 w 1642302"/>
                  <a:gd name="connsiteY8" fmla="*/ 213114 h 4454436"/>
                  <a:gd name="connsiteX9" fmla="*/ 826780 w 1642302"/>
                  <a:gd name="connsiteY9" fmla="*/ 72 h 4454436"/>
                  <a:gd name="connsiteX0" fmla="*/ 826780 w 1642302"/>
                  <a:gd name="connsiteY0" fmla="*/ 72 h 4454436"/>
                  <a:gd name="connsiteX1" fmla="*/ 1221245 w 1642302"/>
                  <a:gd name="connsiteY1" fmla="*/ 182950 h 4454436"/>
                  <a:gd name="connsiteX2" fmla="*/ 1459815 w 1642302"/>
                  <a:gd name="connsiteY2" fmla="*/ 2671275 h 4454436"/>
                  <a:gd name="connsiteX3" fmla="*/ 1642302 w 1642302"/>
                  <a:gd name="connsiteY3" fmla="*/ 4454436 h 4454436"/>
                  <a:gd name="connsiteX4" fmla="*/ 0 w 1642302"/>
                  <a:gd name="connsiteY4" fmla="*/ 4454436 h 4454436"/>
                  <a:gd name="connsiteX5" fmla="*/ 201800 w 1642302"/>
                  <a:gd name="connsiteY5" fmla="*/ 2667414 h 4454436"/>
                  <a:gd name="connsiteX6" fmla="*/ 195722 w 1642302"/>
                  <a:gd name="connsiteY6" fmla="*/ 2525117 h 4454436"/>
                  <a:gd name="connsiteX7" fmla="*/ 415623 w 1642302"/>
                  <a:gd name="connsiteY7" fmla="*/ 213114 h 4454436"/>
                  <a:gd name="connsiteX8" fmla="*/ 826780 w 1642302"/>
                  <a:gd name="connsiteY8" fmla="*/ 72 h 4454436"/>
                  <a:gd name="connsiteX0" fmla="*/ 826780 w 1642302"/>
                  <a:gd name="connsiteY0" fmla="*/ 72 h 4454436"/>
                  <a:gd name="connsiteX1" fmla="*/ 1221245 w 1642302"/>
                  <a:gd name="connsiteY1" fmla="*/ 182950 h 4454436"/>
                  <a:gd name="connsiteX2" fmla="*/ 1459815 w 1642302"/>
                  <a:gd name="connsiteY2" fmla="*/ 2671275 h 4454436"/>
                  <a:gd name="connsiteX3" fmla="*/ 1642302 w 1642302"/>
                  <a:gd name="connsiteY3" fmla="*/ 4454436 h 4454436"/>
                  <a:gd name="connsiteX4" fmla="*/ 0 w 1642302"/>
                  <a:gd name="connsiteY4" fmla="*/ 4454436 h 4454436"/>
                  <a:gd name="connsiteX5" fmla="*/ 195722 w 1642302"/>
                  <a:gd name="connsiteY5" fmla="*/ 2525117 h 4454436"/>
                  <a:gd name="connsiteX6" fmla="*/ 415623 w 1642302"/>
                  <a:gd name="connsiteY6" fmla="*/ 213114 h 4454436"/>
                  <a:gd name="connsiteX7" fmla="*/ 826780 w 1642302"/>
                  <a:gd name="connsiteY7" fmla="*/ 72 h 4454436"/>
                  <a:gd name="connsiteX0" fmla="*/ 826780 w 1957967"/>
                  <a:gd name="connsiteY0" fmla="*/ 72 h 4454436"/>
                  <a:gd name="connsiteX1" fmla="*/ 1221245 w 1957967"/>
                  <a:gd name="connsiteY1" fmla="*/ 182950 h 4454436"/>
                  <a:gd name="connsiteX2" fmla="*/ 1459815 w 1957967"/>
                  <a:gd name="connsiteY2" fmla="*/ 2671275 h 4454436"/>
                  <a:gd name="connsiteX3" fmla="*/ 1957967 w 1957967"/>
                  <a:gd name="connsiteY3" fmla="*/ 4413146 h 4454436"/>
                  <a:gd name="connsiteX4" fmla="*/ 0 w 1957967"/>
                  <a:gd name="connsiteY4" fmla="*/ 4454436 h 4454436"/>
                  <a:gd name="connsiteX5" fmla="*/ 195722 w 1957967"/>
                  <a:gd name="connsiteY5" fmla="*/ 2525117 h 4454436"/>
                  <a:gd name="connsiteX6" fmla="*/ 415623 w 1957967"/>
                  <a:gd name="connsiteY6" fmla="*/ 213114 h 4454436"/>
                  <a:gd name="connsiteX7" fmla="*/ 826780 w 1957967"/>
                  <a:gd name="connsiteY7" fmla="*/ 72 h 4454436"/>
                  <a:gd name="connsiteX0" fmla="*/ 826780 w 1957967"/>
                  <a:gd name="connsiteY0" fmla="*/ 72 h 4454436"/>
                  <a:gd name="connsiteX1" fmla="*/ 1221245 w 1957967"/>
                  <a:gd name="connsiteY1" fmla="*/ 182950 h 4454436"/>
                  <a:gd name="connsiteX2" fmla="*/ 1459815 w 1957967"/>
                  <a:gd name="connsiteY2" fmla="*/ 2671275 h 4454436"/>
                  <a:gd name="connsiteX3" fmla="*/ 1957967 w 1957967"/>
                  <a:gd name="connsiteY3" fmla="*/ 4413146 h 4454436"/>
                  <a:gd name="connsiteX4" fmla="*/ 0 w 1957967"/>
                  <a:gd name="connsiteY4" fmla="*/ 4454436 h 4454436"/>
                  <a:gd name="connsiteX5" fmla="*/ 195722 w 1957967"/>
                  <a:gd name="connsiteY5" fmla="*/ 2525117 h 4454436"/>
                  <a:gd name="connsiteX6" fmla="*/ 415623 w 1957967"/>
                  <a:gd name="connsiteY6" fmla="*/ 213114 h 4454436"/>
                  <a:gd name="connsiteX7" fmla="*/ 826780 w 1957967"/>
                  <a:gd name="connsiteY7" fmla="*/ 72 h 4454436"/>
                  <a:gd name="connsiteX0" fmla="*/ 826780 w 1957967"/>
                  <a:gd name="connsiteY0" fmla="*/ 72 h 4454436"/>
                  <a:gd name="connsiteX1" fmla="*/ 1221245 w 1957967"/>
                  <a:gd name="connsiteY1" fmla="*/ 182950 h 4454436"/>
                  <a:gd name="connsiteX2" fmla="*/ 1459815 w 1957967"/>
                  <a:gd name="connsiteY2" fmla="*/ 2671275 h 4454436"/>
                  <a:gd name="connsiteX3" fmla="*/ 1957967 w 1957967"/>
                  <a:gd name="connsiteY3" fmla="*/ 4413146 h 4454436"/>
                  <a:gd name="connsiteX4" fmla="*/ 0 w 1957967"/>
                  <a:gd name="connsiteY4" fmla="*/ 4454436 h 4454436"/>
                  <a:gd name="connsiteX5" fmla="*/ 195722 w 1957967"/>
                  <a:gd name="connsiteY5" fmla="*/ 2525117 h 4454436"/>
                  <a:gd name="connsiteX6" fmla="*/ 415623 w 1957967"/>
                  <a:gd name="connsiteY6" fmla="*/ 213114 h 4454436"/>
                  <a:gd name="connsiteX7" fmla="*/ 826780 w 1957967"/>
                  <a:gd name="connsiteY7" fmla="*/ 72 h 4454436"/>
                  <a:gd name="connsiteX0" fmla="*/ 993382 w 2124569"/>
                  <a:gd name="connsiteY0" fmla="*/ 72 h 5569281"/>
                  <a:gd name="connsiteX1" fmla="*/ 1387847 w 2124569"/>
                  <a:gd name="connsiteY1" fmla="*/ 182950 h 5569281"/>
                  <a:gd name="connsiteX2" fmla="*/ 1626417 w 2124569"/>
                  <a:gd name="connsiteY2" fmla="*/ 2671275 h 5569281"/>
                  <a:gd name="connsiteX3" fmla="*/ 2124569 w 2124569"/>
                  <a:gd name="connsiteY3" fmla="*/ 4413146 h 5569281"/>
                  <a:gd name="connsiteX4" fmla="*/ 0 w 2124569"/>
                  <a:gd name="connsiteY4" fmla="*/ 5569281 h 5569281"/>
                  <a:gd name="connsiteX5" fmla="*/ 362324 w 2124569"/>
                  <a:gd name="connsiteY5" fmla="*/ 2525117 h 5569281"/>
                  <a:gd name="connsiteX6" fmla="*/ 582225 w 2124569"/>
                  <a:gd name="connsiteY6" fmla="*/ 213114 h 5569281"/>
                  <a:gd name="connsiteX7" fmla="*/ 993382 w 2124569"/>
                  <a:gd name="connsiteY7" fmla="*/ 72 h 5569281"/>
                  <a:gd name="connsiteX0" fmla="*/ 993382 w 2449003"/>
                  <a:gd name="connsiteY0" fmla="*/ 72 h 5569281"/>
                  <a:gd name="connsiteX1" fmla="*/ 1387847 w 2449003"/>
                  <a:gd name="connsiteY1" fmla="*/ 182950 h 5569281"/>
                  <a:gd name="connsiteX2" fmla="*/ 1626417 w 2449003"/>
                  <a:gd name="connsiteY2" fmla="*/ 2671275 h 5569281"/>
                  <a:gd name="connsiteX3" fmla="*/ 2449003 w 2449003"/>
                  <a:gd name="connsiteY3" fmla="*/ 5445410 h 5569281"/>
                  <a:gd name="connsiteX4" fmla="*/ 0 w 2449003"/>
                  <a:gd name="connsiteY4" fmla="*/ 5569281 h 5569281"/>
                  <a:gd name="connsiteX5" fmla="*/ 362324 w 2449003"/>
                  <a:gd name="connsiteY5" fmla="*/ 2525117 h 5569281"/>
                  <a:gd name="connsiteX6" fmla="*/ 582225 w 2449003"/>
                  <a:gd name="connsiteY6" fmla="*/ 213114 h 5569281"/>
                  <a:gd name="connsiteX7" fmla="*/ 993382 w 2449003"/>
                  <a:gd name="connsiteY7" fmla="*/ 72 h 5569281"/>
                  <a:gd name="connsiteX0" fmla="*/ 993382 w 2212255"/>
                  <a:gd name="connsiteY0" fmla="*/ 72 h 5569281"/>
                  <a:gd name="connsiteX1" fmla="*/ 1387847 w 2212255"/>
                  <a:gd name="connsiteY1" fmla="*/ 182950 h 5569281"/>
                  <a:gd name="connsiteX2" fmla="*/ 1626417 w 2212255"/>
                  <a:gd name="connsiteY2" fmla="*/ 2671275 h 5569281"/>
                  <a:gd name="connsiteX3" fmla="*/ 2212255 w 2212255"/>
                  <a:gd name="connsiteY3" fmla="*/ 5476379 h 5569281"/>
                  <a:gd name="connsiteX4" fmla="*/ 0 w 2212255"/>
                  <a:gd name="connsiteY4" fmla="*/ 5569281 h 5569281"/>
                  <a:gd name="connsiteX5" fmla="*/ 362324 w 2212255"/>
                  <a:gd name="connsiteY5" fmla="*/ 2525117 h 5569281"/>
                  <a:gd name="connsiteX6" fmla="*/ 582225 w 2212255"/>
                  <a:gd name="connsiteY6" fmla="*/ 213114 h 5569281"/>
                  <a:gd name="connsiteX7" fmla="*/ 993382 w 2212255"/>
                  <a:gd name="connsiteY7" fmla="*/ 72 h 5569281"/>
                  <a:gd name="connsiteX0" fmla="*/ 993382 w 2212255"/>
                  <a:gd name="connsiteY0" fmla="*/ 72 h 5569281"/>
                  <a:gd name="connsiteX1" fmla="*/ 1387847 w 2212255"/>
                  <a:gd name="connsiteY1" fmla="*/ 182950 h 5569281"/>
                  <a:gd name="connsiteX2" fmla="*/ 1626417 w 2212255"/>
                  <a:gd name="connsiteY2" fmla="*/ 2671275 h 5569281"/>
                  <a:gd name="connsiteX3" fmla="*/ 2212255 w 2212255"/>
                  <a:gd name="connsiteY3" fmla="*/ 5476379 h 5569281"/>
                  <a:gd name="connsiteX4" fmla="*/ 0 w 2212255"/>
                  <a:gd name="connsiteY4" fmla="*/ 5569281 h 5569281"/>
                  <a:gd name="connsiteX5" fmla="*/ 362324 w 2212255"/>
                  <a:gd name="connsiteY5" fmla="*/ 2525117 h 5569281"/>
                  <a:gd name="connsiteX6" fmla="*/ 582225 w 2212255"/>
                  <a:gd name="connsiteY6" fmla="*/ 213114 h 5569281"/>
                  <a:gd name="connsiteX7" fmla="*/ 993382 w 2212255"/>
                  <a:gd name="connsiteY7" fmla="*/ 72 h 5569281"/>
                  <a:gd name="connsiteX0" fmla="*/ 993382 w 2212255"/>
                  <a:gd name="connsiteY0" fmla="*/ 72 h 5569281"/>
                  <a:gd name="connsiteX1" fmla="*/ 1387847 w 2212255"/>
                  <a:gd name="connsiteY1" fmla="*/ 182950 h 5569281"/>
                  <a:gd name="connsiteX2" fmla="*/ 1626417 w 2212255"/>
                  <a:gd name="connsiteY2" fmla="*/ 2671275 h 5569281"/>
                  <a:gd name="connsiteX3" fmla="*/ 2212255 w 2212255"/>
                  <a:gd name="connsiteY3" fmla="*/ 5476379 h 5569281"/>
                  <a:gd name="connsiteX4" fmla="*/ 0 w 2212255"/>
                  <a:gd name="connsiteY4" fmla="*/ 5569281 h 5569281"/>
                  <a:gd name="connsiteX5" fmla="*/ 362324 w 2212255"/>
                  <a:gd name="connsiteY5" fmla="*/ 2525117 h 5569281"/>
                  <a:gd name="connsiteX6" fmla="*/ 582225 w 2212255"/>
                  <a:gd name="connsiteY6" fmla="*/ 213114 h 5569281"/>
                  <a:gd name="connsiteX7" fmla="*/ 993382 w 2212255"/>
                  <a:gd name="connsiteY7" fmla="*/ 72 h 5569281"/>
                  <a:gd name="connsiteX0" fmla="*/ 993382 w 2071959"/>
                  <a:gd name="connsiteY0" fmla="*/ 72 h 5569281"/>
                  <a:gd name="connsiteX1" fmla="*/ 1387847 w 2071959"/>
                  <a:gd name="connsiteY1" fmla="*/ 182950 h 5569281"/>
                  <a:gd name="connsiteX2" fmla="*/ 1626417 w 2071959"/>
                  <a:gd name="connsiteY2" fmla="*/ 2671275 h 5569281"/>
                  <a:gd name="connsiteX3" fmla="*/ 2071959 w 2071959"/>
                  <a:gd name="connsiteY3" fmla="*/ 5527991 h 5569281"/>
                  <a:gd name="connsiteX4" fmla="*/ 0 w 2071959"/>
                  <a:gd name="connsiteY4" fmla="*/ 5569281 h 5569281"/>
                  <a:gd name="connsiteX5" fmla="*/ 362324 w 2071959"/>
                  <a:gd name="connsiteY5" fmla="*/ 2525117 h 5569281"/>
                  <a:gd name="connsiteX6" fmla="*/ 582225 w 2071959"/>
                  <a:gd name="connsiteY6" fmla="*/ 213114 h 5569281"/>
                  <a:gd name="connsiteX7" fmla="*/ 993382 w 2071959"/>
                  <a:gd name="connsiteY7" fmla="*/ 72 h 5569281"/>
                  <a:gd name="connsiteX0" fmla="*/ 993382 w 2071959"/>
                  <a:gd name="connsiteY0" fmla="*/ 72 h 5569281"/>
                  <a:gd name="connsiteX1" fmla="*/ 1387847 w 2071959"/>
                  <a:gd name="connsiteY1" fmla="*/ 182950 h 5569281"/>
                  <a:gd name="connsiteX2" fmla="*/ 1626417 w 2071959"/>
                  <a:gd name="connsiteY2" fmla="*/ 2671275 h 5569281"/>
                  <a:gd name="connsiteX3" fmla="*/ 2071959 w 2071959"/>
                  <a:gd name="connsiteY3" fmla="*/ 5527991 h 5569281"/>
                  <a:gd name="connsiteX4" fmla="*/ 0 w 2071959"/>
                  <a:gd name="connsiteY4" fmla="*/ 5569281 h 5569281"/>
                  <a:gd name="connsiteX5" fmla="*/ 362324 w 2071959"/>
                  <a:gd name="connsiteY5" fmla="*/ 2525117 h 5569281"/>
                  <a:gd name="connsiteX6" fmla="*/ 582225 w 2071959"/>
                  <a:gd name="connsiteY6" fmla="*/ 213114 h 5569281"/>
                  <a:gd name="connsiteX7" fmla="*/ 993382 w 2071959"/>
                  <a:gd name="connsiteY7" fmla="*/ 72 h 5569281"/>
                  <a:gd name="connsiteX0" fmla="*/ 993382 w 2068851"/>
                  <a:gd name="connsiteY0" fmla="*/ 72 h 5586530"/>
                  <a:gd name="connsiteX1" fmla="*/ 1387847 w 2068851"/>
                  <a:gd name="connsiteY1" fmla="*/ 182950 h 5586530"/>
                  <a:gd name="connsiteX2" fmla="*/ 1626417 w 2068851"/>
                  <a:gd name="connsiteY2" fmla="*/ 2671275 h 5586530"/>
                  <a:gd name="connsiteX3" fmla="*/ 2068851 w 2068851"/>
                  <a:gd name="connsiteY3" fmla="*/ 5586530 h 5586530"/>
                  <a:gd name="connsiteX4" fmla="*/ 0 w 2068851"/>
                  <a:gd name="connsiteY4" fmla="*/ 5569281 h 5586530"/>
                  <a:gd name="connsiteX5" fmla="*/ 362324 w 2068851"/>
                  <a:gd name="connsiteY5" fmla="*/ 2525117 h 5586530"/>
                  <a:gd name="connsiteX6" fmla="*/ 582225 w 2068851"/>
                  <a:gd name="connsiteY6" fmla="*/ 213114 h 5586530"/>
                  <a:gd name="connsiteX7" fmla="*/ 993382 w 2068851"/>
                  <a:gd name="connsiteY7" fmla="*/ 72 h 5586530"/>
                  <a:gd name="connsiteX0" fmla="*/ 1215567 w 2291036"/>
                  <a:gd name="connsiteY0" fmla="*/ 8830 h 5595288"/>
                  <a:gd name="connsiteX1" fmla="*/ 1610032 w 2291036"/>
                  <a:gd name="connsiteY1" fmla="*/ 191708 h 5595288"/>
                  <a:gd name="connsiteX2" fmla="*/ 1848602 w 2291036"/>
                  <a:gd name="connsiteY2" fmla="*/ 2680033 h 5595288"/>
                  <a:gd name="connsiteX3" fmla="*/ 2291036 w 2291036"/>
                  <a:gd name="connsiteY3" fmla="*/ 5595288 h 5595288"/>
                  <a:gd name="connsiteX4" fmla="*/ 222185 w 2291036"/>
                  <a:gd name="connsiteY4" fmla="*/ 5578039 h 5595288"/>
                  <a:gd name="connsiteX5" fmla="*/ 584509 w 2291036"/>
                  <a:gd name="connsiteY5" fmla="*/ 2533875 h 5595288"/>
                  <a:gd name="connsiteX6" fmla="*/ 272456 w 2291036"/>
                  <a:gd name="connsiteY6" fmla="*/ 430619 h 5595288"/>
                  <a:gd name="connsiteX7" fmla="*/ 1215567 w 2291036"/>
                  <a:gd name="connsiteY7" fmla="*/ 8830 h 5595288"/>
                  <a:gd name="connsiteX0" fmla="*/ 993382 w 2068851"/>
                  <a:gd name="connsiteY0" fmla="*/ 8832 h 5595290"/>
                  <a:gd name="connsiteX1" fmla="*/ 1387847 w 2068851"/>
                  <a:gd name="connsiteY1" fmla="*/ 191710 h 5595290"/>
                  <a:gd name="connsiteX2" fmla="*/ 1626417 w 2068851"/>
                  <a:gd name="connsiteY2" fmla="*/ 2680035 h 5595290"/>
                  <a:gd name="connsiteX3" fmla="*/ 2068851 w 2068851"/>
                  <a:gd name="connsiteY3" fmla="*/ 5595290 h 5595290"/>
                  <a:gd name="connsiteX4" fmla="*/ 0 w 2068851"/>
                  <a:gd name="connsiteY4" fmla="*/ 5578041 h 5595290"/>
                  <a:gd name="connsiteX5" fmla="*/ 362324 w 2068851"/>
                  <a:gd name="connsiteY5" fmla="*/ 2533877 h 5595290"/>
                  <a:gd name="connsiteX6" fmla="*/ 50271 w 2068851"/>
                  <a:gd name="connsiteY6" fmla="*/ 430621 h 5595290"/>
                  <a:gd name="connsiteX7" fmla="*/ 993382 w 2068851"/>
                  <a:gd name="connsiteY7" fmla="*/ 8832 h 5595290"/>
                  <a:gd name="connsiteX0" fmla="*/ 993382 w 2068851"/>
                  <a:gd name="connsiteY0" fmla="*/ 8832 h 5595290"/>
                  <a:gd name="connsiteX1" fmla="*/ 1387847 w 2068851"/>
                  <a:gd name="connsiteY1" fmla="*/ 191710 h 5595290"/>
                  <a:gd name="connsiteX2" fmla="*/ 1626417 w 2068851"/>
                  <a:gd name="connsiteY2" fmla="*/ 2680035 h 5595290"/>
                  <a:gd name="connsiteX3" fmla="*/ 2068851 w 2068851"/>
                  <a:gd name="connsiteY3" fmla="*/ 5595290 h 5595290"/>
                  <a:gd name="connsiteX4" fmla="*/ 0 w 2068851"/>
                  <a:gd name="connsiteY4" fmla="*/ 5578041 h 5595290"/>
                  <a:gd name="connsiteX5" fmla="*/ 362324 w 2068851"/>
                  <a:gd name="connsiteY5" fmla="*/ 2533877 h 5595290"/>
                  <a:gd name="connsiteX6" fmla="*/ 50271 w 2068851"/>
                  <a:gd name="connsiteY6" fmla="*/ 430621 h 5595290"/>
                  <a:gd name="connsiteX7" fmla="*/ 993382 w 2068851"/>
                  <a:gd name="connsiteY7" fmla="*/ 8832 h 5595290"/>
                  <a:gd name="connsiteX0" fmla="*/ 993382 w 2068851"/>
                  <a:gd name="connsiteY0" fmla="*/ 8832 h 5595290"/>
                  <a:gd name="connsiteX1" fmla="*/ 1387847 w 2068851"/>
                  <a:gd name="connsiteY1" fmla="*/ 191710 h 5595290"/>
                  <a:gd name="connsiteX2" fmla="*/ 1626417 w 2068851"/>
                  <a:gd name="connsiteY2" fmla="*/ 2680035 h 5595290"/>
                  <a:gd name="connsiteX3" fmla="*/ 2068851 w 2068851"/>
                  <a:gd name="connsiteY3" fmla="*/ 5595290 h 5595290"/>
                  <a:gd name="connsiteX4" fmla="*/ 0 w 2068851"/>
                  <a:gd name="connsiteY4" fmla="*/ 5578041 h 5595290"/>
                  <a:gd name="connsiteX5" fmla="*/ 362324 w 2068851"/>
                  <a:gd name="connsiteY5" fmla="*/ 2533877 h 5595290"/>
                  <a:gd name="connsiteX6" fmla="*/ 50271 w 2068851"/>
                  <a:gd name="connsiteY6" fmla="*/ 430621 h 5595290"/>
                  <a:gd name="connsiteX7" fmla="*/ 993382 w 2068851"/>
                  <a:gd name="connsiteY7" fmla="*/ 8832 h 5595290"/>
                  <a:gd name="connsiteX0" fmla="*/ 993382 w 2068851"/>
                  <a:gd name="connsiteY0" fmla="*/ 2122 h 5588580"/>
                  <a:gd name="connsiteX1" fmla="*/ 1865241 w 2068851"/>
                  <a:gd name="connsiteY1" fmla="*/ 281346 h 5588580"/>
                  <a:gd name="connsiteX2" fmla="*/ 1626417 w 2068851"/>
                  <a:gd name="connsiteY2" fmla="*/ 2673325 h 5588580"/>
                  <a:gd name="connsiteX3" fmla="*/ 2068851 w 2068851"/>
                  <a:gd name="connsiteY3" fmla="*/ 5588580 h 5588580"/>
                  <a:gd name="connsiteX4" fmla="*/ 0 w 2068851"/>
                  <a:gd name="connsiteY4" fmla="*/ 5571331 h 5588580"/>
                  <a:gd name="connsiteX5" fmla="*/ 362324 w 2068851"/>
                  <a:gd name="connsiteY5" fmla="*/ 2527167 h 5588580"/>
                  <a:gd name="connsiteX6" fmla="*/ 50271 w 2068851"/>
                  <a:gd name="connsiteY6" fmla="*/ 423911 h 5588580"/>
                  <a:gd name="connsiteX7" fmla="*/ 993382 w 2068851"/>
                  <a:gd name="connsiteY7" fmla="*/ 2122 h 5588580"/>
                  <a:gd name="connsiteX0" fmla="*/ 993382 w 2068851"/>
                  <a:gd name="connsiteY0" fmla="*/ 2122 h 5588580"/>
                  <a:gd name="connsiteX1" fmla="*/ 1865241 w 2068851"/>
                  <a:gd name="connsiteY1" fmla="*/ 281346 h 5588580"/>
                  <a:gd name="connsiteX2" fmla="*/ 1626417 w 2068851"/>
                  <a:gd name="connsiteY2" fmla="*/ 2673325 h 5588580"/>
                  <a:gd name="connsiteX3" fmla="*/ 2068851 w 2068851"/>
                  <a:gd name="connsiteY3" fmla="*/ 5588580 h 5588580"/>
                  <a:gd name="connsiteX4" fmla="*/ 0 w 2068851"/>
                  <a:gd name="connsiteY4" fmla="*/ 5571331 h 5588580"/>
                  <a:gd name="connsiteX5" fmla="*/ 362324 w 2068851"/>
                  <a:gd name="connsiteY5" fmla="*/ 2527167 h 5588580"/>
                  <a:gd name="connsiteX6" fmla="*/ 50271 w 2068851"/>
                  <a:gd name="connsiteY6" fmla="*/ 423911 h 5588580"/>
                  <a:gd name="connsiteX7" fmla="*/ 993382 w 2068851"/>
                  <a:gd name="connsiteY7" fmla="*/ 2122 h 5588580"/>
                  <a:gd name="connsiteX0" fmla="*/ 993382 w 2068851"/>
                  <a:gd name="connsiteY0" fmla="*/ 2122 h 5588580"/>
                  <a:gd name="connsiteX1" fmla="*/ 1865241 w 2068851"/>
                  <a:gd name="connsiteY1" fmla="*/ 281346 h 5588580"/>
                  <a:gd name="connsiteX2" fmla="*/ 1626417 w 2068851"/>
                  <a:gd name="connsiteY2" fmla="*/ 2673325 h 5588580"/>
                  <a:gd name="connsiteX3" fmla="*/ 2068851 w 2068851"/>
                  <a:gd name="connsiteY3" fmla="*/ 5588580 h 5588580"/>
                  <a:gd name="connsiteX4" fmla="*/ 0 w 2068851"/>
                  <a:gd name="connsiteY4" fmla="*/ 5571331 h 5588580"/>
                  <a:gd name="connsiteX5" fmla="*/ 362324 w 2068851"/>
                  <a:gd name="connsiteY5" fmla="*/ 2527167 h 5588580"/>
                  <a:gd name="connsiteX6" fmla="*/ 50271 w 2068851"/>
                  <a:gd name="connsiteY6" fmla="*/ 423911 h 5588580"/>
                  <a:gd name="connsiteX7" fmla="*/ 993382 w 2068851"/>
                  <a:gd name="connsiteY7" fmla="*/ 2122 h 5588580"/>
                  <a:gd name="connsiteX0" fmla="*/ 993382 w 2096567"/>
                  <a:gd name="connsiteY0" fmla="*/ 3161 h 5589619"/>
                  <a:gd name="connsiteX1" fmla="*/ 2090298 w 2096567"/>
                  <a:gd name="connsiteY1" fmla="*/ 258298 h 5589619"/>
                  <a:gd name="connsiteX2" fmla="*/ 1626417 w 2096567"/>
                  <a:gd name="connsiteY2" fmla="*/ 2674364 h 5589619"/>
                  <a:gd name="connsiteX3" fmla="*/ 2068851 w 2096567"/>
                  <a:gd name="connsiteY3" fmla="*/ 5589619 h 5589619"/>
                  <a:gd name="connsiteX4" fmla="*/ 0 w 2096567"/>
                  <a:gd name="connsiteY4" fmla="*/ 5572370 h 5589619"/>
                  <a:gd name="connsiteX5" fmla="*/ 362324 w 2096567"/>
                  <a:gd name="connsiteY5" fmla="*/ 2528206 h 5589619"/>
                  <a:gd name="connsiteX6" fmla="*/ 50271 w 2096567"/>
                  <a:gd name="connsiteY6" fmla="*/ 424950 h 5589619"/>
                  <a:gd name="connsiteX7" fmla="*/ 993382 w 2096567"/>
                  <a:gd name="connsiteY7" fmla="*/ 3161 h 5589619"/>
                  <a:gd name="connsiteX0" fmla="*/ 993382 w 2218232"/>
                  <a:gd name="connsiteY0" fmla="*/ 1354 h 5587812"/>
                  <a:gd name="connsiteX1" fmla="*/ 2213057 w 2218232"/>
                  <a:gd name="connsiteY1" fmla="*/ 304664 h 5587812"/>
                  <a:gd name="connsiteX2" fmla="*/ 1626417 w 2218232"/>
                  <a:gd name="connsiteY2" fmla="*/ 2672557 h 5587812"/>
                  <a:gd name="connsiteX3" fmla="*/ 2068851 w 2218232"/>
                  <a:gd name="connsiteY3" fmla="*/ 5587812 h 5587812"/>
                  <a:gd name="connsiteX4" fmla="*/ 0 w 2218232"/>
                  <a:gd name="connsiteY4" fmla="*/ 5570563 h 5587812"/>
                  <a:gd name="connsiteX5" fmla="*/ 362324 w 2218232"/>
                  <a:gd name="connsiteY5" fmla="*/ 2526399 h 5587812"/>
                  <a:gd name="connsiteX6" fmla="*/ 50271 w 2218232"/>
                  <a:gd name="connsiteY6" fmla="*/ 423143 h 5587812"/>
                  <a:gd name="connsiteX7" fmla="*/ 993382 w 2218232"/>
                  <a:gd name="connsiteY7" fmla="*/ 1354 h 5587812"/>
                  <a:gd name="connsiteX0" fmla="*/ 993382 w 2218232"/>
                  <a:gd name="connsiteY0" fmla="*/ 24367 h 5610825"/>
                  <a:gd name="connsiteX1" fmla="*/ 2213057 w 2218232"/>
                  <a:gd name="connsiteY1" fmla="*/ 327677 h 5610825"/>
                  <a:gd name="connsiteX2" fmla="*/ 1626417 w 2218232"/>
                  <a:gd name="connsiteY2" fmla="*/ 2695570 h 5610825"/>
                  <a:gd name="connsiteX3" fmla="*/ 2068851 w 2218232"/>
                  <a:gd name="connsiteY3" fmla="*/ 5610825 h 5610825"/>
                  <a:gd name="connsiteX4" fmla="*/ 0 w 2218232"/>
                  <a:gd name="connsiteY4" fmla="*/ 5593576 h 5610825"/>
                  <a:gd name="connsiteX5" fmla="*/ 362324 w 2218232"/>
                  <a:gd name="connsiteY5" fmla="*/ 2549412 h 5610825"/>
                  <a:gd name="connsiteX6" fmla="*/ 50271 w 2218232"/>
                  <a:gd name="connsiteY6" fmla="*/ 446156 h 5610825"/>
                  <a:gd name="connsiteX7" fmla="*/ 993382 w 2218232"/>
                  <a:gd name="connsiteY7" fmla="*/ 24367 h 5610825"/>
                  <a:gd name="connsiteX0" fmla="*/ 993382 w 2218232"/>
                  <a:gd name="connsiteY0" fmla="*/ 381 h 5586839"/>
                  <a:gd name="connsiteX1" fmla="*/ 2213057 w 2218232"/>
                  <a:gd name="connsiteY1" fmla="*/ 496380 h 5586839"/>
                  <a:gd name="connsiteX2" fmla="*/ 1626417 w 2218232"/>
                  <a:gd name="connsiteY2" fmla="*/ 2671584 h 5586839"/>
                  <a:gd name="connsiteX3" fmla="*/ 2068851 w 2218232"/>
                  <a:gd name="connsiteY3" fmla="*/ 5586839 h 5586839"/>
                  <a:gd name="connsiteX4" fmla="*/ 0 w 2218232"/>
                  <a:gd name="connsiteY4" fmla="*/ 5569590 h 5586839"/>
                  <a:gd name="connsiteX5" fmla="*/ 362324 w 2218232"/>
                  <a:gd name="connsiteY5" fmla="*/ 2525426 h 5586839"/>
                  <a:gd name="connsiteX6" fmla="*/ 50271 w 2218232"/>
                  <a:gd name="connsiteY6" fmla="*/ 422170 h 5586839"/>
                  <a:gd name="connsiteX7" fmla="*/ 993382 w 2218232"/>
                  <a:gd name="connsiteY7" fmla="*/ 381 h 5586839"/>
                  <a:gd name="connsiteX0" fmla="*/ 1195135 w 2419985"/>
                  <a:gd name="connsiteY0" fmla="*/ 43 h 5586501"/>
                  <a:gd name="connsiteX1" fmla="*/ 2414810 w 2419985"/>
                  <a:gd name="connsiteY1" fmla="*/ 496042 h 5586501"/>
                  <a:gd name="connsiteX2" fmla="*/ 1828170 w 2419985"/>
                  <a:gd name="connsiteY2" fmla="*/ 2671246 h 5586501"/>
                  <a:gd name="connsiteX3" fmla="*/ 2270604 w 2419985"/>
                  <a:gd name="connsiteY3" fmla="*/ 5586501 h 5586501"/>
                  <a:gd name="connsiteX4" fmla="*/ 201753 w 2419985"/>
                  <a:gd name="connsiteY4" fmla="*/ 5569252 h 5586501"/>
                  <a:gd name="connsiteX5" fmla="*/ 564077 w 2419985"/>
                  <a:gd name="connsiteY5" fmla="*/ 2525088 h 5586501"/>
                  <a:gd name="connsiteX6" fmla="*/ 16737 w 2419985"/>
                  <a:gd name="connsiteY6" fmla="*/ 470004 h 5586501"/>
                  <a:gd name="connsiteX7" fmla="*/ 1195135 w 2419985"/>
                  <a:gd name="connsiteY7" fmla="*/ 43 h 5586501"/>
                  <a:gd name="connsiteX0" fmla="*/ 1195135 w 2419985"/>
                  <a:gd name="connsiteY0" fmla="*/ 2484 h 5588942"/>
                  <a:gd name="connsiteX1" fmla="*/ 2414810 w 2419985"/>
                  <a:gd name="connsiteY1" fmla="*/ 498483 h 5588942"/>
                  <a:gd name="connsiteX2" fmla="*/ 1828170 w 2419985"/>
                  <a:gd name="connsiteY2" fmla="*/ 2673687 h 5588942"/>
                  <a:gd name="connsiteX3" fmla="*/ 2270604 w 2419985"/>
                  <a:gd name="connsiteY3" fmla="*/ 5588942 h 5588942"/>
                  <a:gd name="connsiteX4" fmla="*/ 201753 w 2419985"/>
                  <a:gd name="connsiteY4" fmla="*/ 5571693 h 5588942"/>
                  <a:gd name="connsiteX5" fmla="*/ 564077 w 2419985"/>
                  <a:gd name="connsiteY5" fmla="*/ 2527529 h 5588942"/>
                  <a:gd name="connsiteX6" fmla="*/ 16737 w 2419985"/>
                  <a:gd name="connsiteY6" fmla="*/ 472445 h 5588942"/>
                  <a:gd name="connsiteX7" fmla="*/ 1195135 w 2419985"/>
                  <a:gd name="connsiteY7" fmla="*/ 2484 h 5588942"/>
                  <a:gd name="connsiteX0" fmla="*/ 1195135 w 2270605"/>
                  <a:gd name="connsiteY0" fmla="*/ 44458 h 5630916"/>
                  <a:gd name="connsiteX1" fmla="*/ 2244836 w 2270605"/>
                  <a:gd name="connsiteY1" fmla="*/ 307007 h 5630916"/>
                  <a:gd name="connsiteX2" fmla="*/ 1828170 w 2270605"/>
                  <a:gd name="connsiteY2" fmla="*/ 2715661 h 5630916"/>
                  <a:gd name="connsiteX3" fmla="*/ 2270604 w 2270605"/>
                  <a:gd name="connsiteY3" fmla="*/ 5630916 h 5630916"/>
                  <a:gd name="connsiteX4" fmla="*/ 201753 w 2270605"/>
                  <a:gd name="connsiteY4" fmla="*/ 5613667 h 5630916"/>
                  <a:gd name="connsiteX5" fmla="*/ 564077 w 2270605"/>
                  <a:gd name="connsiteY5" fmla="*/ 2569503 h 5630916"/>
                  <a:gd name="connsiteX6" fmla="*/ 16737 w 2270605"/>
                  <a:gd name="connsiteY6" fmla="*/ 514419 h 5630916"/>
                  <a:gd name="connsiteX7" fmla="*/ 1195135 w 2270605"/>
                  <a:gd name="connsiteY7" fmla="*/ 44458 h 5630916"/>
                  <a:gd name="connsiteX0" fmla="*/ 1195135 w 2270603"/>
                  <a:gd name="connsiteY0" fmla="*/ 8807 h 5595265"/>
                  <a:gd name="connsiteX1" fmla="*/ 2244836 w 2270603"/>
                  <a:gd name="connsiteY1" fmla="*/ 271356 h 5595265"/>
                  <a:gd name="connsiteX2" fmla="*/ 1828170 w 2270603"/>
                  <a:gd name="connsiteY2" fmla="*/ 2680010 h 5595265"/>
                  <a:gd name="connsiteX3" fmla="*/ 2270604 w 2270603"/>
                  <a:gd name="connsiteY3" fmla="*/ 5595265 h 5595265"/>
                  <a:gd name="connsiteX4" fmla="*/ 201753 w 2270603"/>
                  <a:gd name="connsiteY4" fmla="*/ 5578016 h 5595265"/>
                  <a:gd name="connsiteX5" fmla="*/ 564077 w 2270603"/>
                  <a:gd name="connsiteY5" fmla="*/ 2533852 h 5595265"/>
                  <a:gd name="connsiteX6" fmla="*/ 16737 w 2270603"/>
                  <a:gd name="connsiteY6" fmla="*/ 478768 h 5595265"/>
                  <a:gd name="connsiteX7" fmla="*/ 1195135 w 2270603"/>
                  <a:gd name="connsiteY7" fmla="*/ 8807 h 5595265"/>
                  <a:gd name="connsiteX0" fmla="*/ 1048645 w 2124114"/>
                  <a:gd name="connsiteY0" fmla="*/ 70435 h 5656893"/>
                  <a:gd name="connsiteX1" fmla="*/ 2098346 w 2124114"/>
                  <a:gd name="connsiteY1" fmla="*/ 332984 h 5656893"/>
                  <a:gd name="connsiteX2" fmla="*/ 1681680 w 2124114"/>
                  <a:gd name="connsiteY2" fmla="*/ 2741638 h 5656893"/>
                  <a:gd name="connsiteX3" fmla="*/ 2124114 w 2124114"/>
                  <a:gd name="connsiteY3" fmla="*/ 5656893 h 5656893"/>
                  <a:gd name="connsiteX4" fmla="*/ 55263 w 2124114"/>
                  <a:gd name="connsiteY4" fmla="*/ 5639644 h 5656893"/>
                  <a:gd name="connsiteX5" fmla="*/ 417587 w 2124114"/>
                  <a:gd name="connsiteY5" fmla="*/ 2595480 h 5656893"/>
                  <a:gd name="connsiteX6" fmla="*/ 21333 w 2124114"/>
                  <a:gd name="connsiteY6" fmla="*/ 318062 h 5656893"/>
                  <a:gd name="connsiteX7" fmla="*/ 1048645 w 2124114"/>
                  <a:gd name="connsiteY7" fmla="*/ 70435 h 5656893"/>
                  <a:gd name="connsiteX0" fmla="*/ 1048643 w 2124112"/>
                  <a:gd name="connsiteY0" fmla="*/ 109874 h 5696332"/>
                  <a:gd name="connsiteX1" fmla="*/ 2098344 w 2124112"/>
                  <a:gd name="connsiteY1" fmla="*/ 372423 h 5696332"/>
                  <a:gd name="connsiteX2" fmla="*/ 1681678 w 2124112"/>
                  <a:gd name="connsiteY2" fmla="*/ 2781077 h 5696332"/>
                  <a:gd name="connsiteX3" fmla="*/ 2124112 w 2124112"/>
                  <a:gd name="connsiteY3" fmla="*/ 5696332 h 5696332"/>
                  <a:gd name="connsiteX4" fmla="*/ 55261 w 2124112"/>
                  <a:gd name="connsiteY4" fmla="*/ 5679083 h 5696332"/>
                  <a:gd name="connsiteX5" fmla="*/ 417585 w 2124112"/>
                  <a:gd name="connsiteY5" fmla="*/ 2634919 h 5696332"/>
                  <a:gd name="connsiteX6" fmla="*/ 21331 w 2124112"/>
                  <a:gd name="connsiteY6" fmla="*/ 357501 h 5696332"/>
                  <a:gd name="connsiteX7" fmla="*/ 1048643 w 2124112"/>
                  <a:gd name="connsiteY7" fmla="*/ 109874 h 5696332"/>
                  <a:gd name="connsiteX0" fmla="*/ 1171402 w 2124112"/>
                  <a:gd name="connsiteY0" fmla="*/ 28752 h 5793075"/>
                  <a:gd name="connsiteX1" fmla="*/ 2098344 w 2124112"/>
                  <a:gd name="connsiteY1" fmla="*/ 469166 h 5793075"/>
                  <a:gd name="connsiteX2" fmla="*/ 1681678 w 2124112"/>
                  <a:gd name="connsiteY2" fmla="*/ 2877820 h 5793075"/>
                  <a:gd name="connsiteX3" fmla="*/ 2124112 w 2124112"/>
                  <a:gd name="connsiteY3" fmla="*/ 5793075 h 5793075"/>
                  <a:gd name="connsiteX4" fmla="*/ 55261 w 2124112"/>
                  <a:gd name="connsiteY4" fmla="*/ 5775826 h 5793075"/>
                  <a:gd name="connsiteX5" fmla="*/ 417585 w 2124112"/>
                  <a:gd name="connsiteY5" fmla="*/ 2731662 h 5793075"/>
                  <a:gd name="connsiteX6" fmla="*/ 21331 w 2124112"/>
                  <a:gd name="connsiteY6" fmla="*/ 454244 h 5793075"/>
                  <a:gd name="connsiteX7" fmla="*/ 1171402 w 2124112"/>
                  <a:gd name="connsiteY7" fmla="*/ 28752 h 5793075"/>
                  <a:gd name="connsiteX0" fmla="*/ 1058086 w 2124112"/>
                  <a:gd name="connsiteY0" fmla="*/ 80116 h 5722155"/>
                  <a:gd name="connsiteX1" fmla="*/ 2098344 w 2124112"/>
                  <a:gd name="connsiteY1" fmla="*/ 398246 h 5722155"/>
                  <a:gd name="connsiteX2" fmla="*/ 1681678 w 2124112"/>
                  <a:gd name="connsiteY2" fmla="*/ 2806900 h 5722155"/>
                  <a:gd name="connsiteX3" fmla="*/ 2124112 w 2124112"/>
                  <a:gd name="connsiteY3" fmla="*/ 5722155 h 5722155"/>
                  <a:gd name="connsiteX4" fmla="*/ 55261 w 2124112"/>
                  <a:gd name="connsiteY4" fmla="*/ 5704906 h 5722155"/>
                  <a:gd name="connsiteX5" fmla="*/ 417585 w 2124112"/>
                  <a:gd name="connsiteY5" fmla="*/ 2660742 h 5722155"/>
                  <a:gd name="connsiteX6" fmla="*/ 21331 w 2124112"/>
                  <a:gd name="connsiteY6" fmla="*/ 383324 h 5722155"/>
                  <a:gd name="connsiteX7" fmla="*/ 1058086 w 2124112"/>
                  <a:gd name="connsiteY7" fmla="*/ 80116 h 5722155"/>
                  <a:gd name="connsiteX0" fmla="*/ 1058086 w 2124112"/>
                  <a:gd name="connsiteY0" fmla="*/ 52087 h 5694126"/>
                  <a:gd name="connsiteX1" fmla="*/ 2098344 w 2124112"/>
                  <a:gd name="connsiteY1" fmla="*/ 370217 h 5694126"/>
                  <a:gd name="connsiteX2" fmla="*/ 1681678 w 2124112"/>
                  <a:gd name="connsiteY2" fmla="*/ 2778871 h 5694126"/>
                  <a:gd name="connsiteX3" fmla="*/ 2124112 w 2124112"/>
                  <a:gd name="connsiteY3" fmla="*/ 5694126 h 5694126"/>
                  <a:gd name="connsiteX4" fmla="*/ 55261 w 2124112"/>
                  <a:gd name="connsiteY4" fmla="*/ 5676877 h 5694126"/>
                  <a:gd name="connsiteX5" fmla="*/ 417585 w 2124112"/>
                  <a:gd name="connsiteY5" fmla="*/ 2632713 h 5694126"/>
                  <a:gd name="connsiteX6" fmla="*/ 21331 w 2124112"/>
                  <a:gd name="connsiteY6" fmla="*/ 355295 h 5694126"/>
                  <a:gd name="connsiteX7" fmla="*/ 1058086 w 2124112"/>
                  <a:gd name="connsiteY7" fmla="*/ 52087 h 5694126"/>
                  <a:gd name="connsiteX0" fmla="*/ 1067529 w 2124112"/>
                  <a:gd name="connsiteY0" fmla="*/ 127132 h 5646887"/>
                  <a:gd name="connsiteX1" fmla="*/ 2098344 w 2124112"/>
                  <a:gd name="connsiteY1" fmla="*/ 322978 h 5646887"/>
                  <a:gd name="connsiteX2" fmla="*/ 1681678 w 2124112"/>
                  <a:gd name="connsiteY2" fmla="*/ 2731632 h 5646887"/>
                  <a:gd name="connsiteX3" fmla="*/ 2124112 w 2124112"/>
                  <a:gd name="connsiteY3" fmla="*/ 5646887 h 5646887"/>
                  <a:gd name="connsiteX4" fmla="*/ 55261 w 2124112"/>
                  <a:gd name="connsiteY4" fmla="*/ 5629638 h 5646887"/>
                  <a:gd name="connsiteX5" fmla="*/ 417585 w 2124112"/>
                  <a:gd name="connsiteY5" fmla="*/ 2585474 h 5646887"/>
                  <a:gd name="connsiteX6" fmla="*/ 21331 w 2124112"/>
                  <a:gd name="connsiteY6" fmla="*/ 308056 h 5646887"/>
                  <a:gd name="connsiteX7" fmla="*/ 1067529 w 2124112"/>
                  <a:gd name="connsiteY7" fmla="*/ 127132 h 5646887"/>
                  <a:gd name="connsiteX0" fmla="*/ 1067529 w 2124112"/>
                  <a:gd name="connsiteY0" fmla="*/ 35147 h 5554902"/>
                  <a:gd name="connsiteX1" fmla="*/ 2098344 w 2124112"/>
                  <a:gd name="connsiteY1" fmla="*/ 230993 h 5554902"/>
                  <a:gd name="connsiteX2" fmla="*/ 1681678 w 2124112"/>
                  <a:gd name="connsiteY2" fmla="*/ 2639647 h 5554902"/>
                  <a:gd name="connsiteX3" fmla="*/ 2124112 w 2124112"/>
                  <a:gd name="connsiteY3" fmla="*/ 5554902 h 5554902"/>
                  <a:gd name="connsiteX4" fmla="*/ 55261 w 2124112"/>
                  <a:gd name="connsiteY4" fmla="*/ 5537653 h 5554902"/>
                  <a:gd name="connsiteX5" fmla="*/ 417585 w 2124112"/>
                  <a:gd name="connsiteY5" fmla="*/ 2493489 h 5554902"/>
                  <a:gd name="connsiteX6" fmla="*/ 21331 w 2124112"/>
                  <a:gd name="connsiteY6" fmla="*/ 216071 h 5554902"/>
                  <a:gd name="connsiteX7" fmla="*/ 1067529 w 2124112"/>
                  <a:gd name="connsiteY7" fmla="*/ 35147 h 5554902"/>
                  <a:gd name="connsiteX0" fmla="*/ 1067529 w 2124112"/>
                  <a:gd name="connsiteY0" fmla="*/ 22506 h 5542261"/>
                  <a:gd name="connsiteX1" fmla="*/ 2098344 w 2124112"/>
                  <a:gd name="connsiteY1" fmla="*/ 218352 h 5542261"/>
                  <a:gd name="connsiteX2" fmla="*/ 1681678 w 2124112"/>
                  <a:gd name="connsiteY2" fmla="*/ 2627006 h 5542261"/>
                  <a:gd name="connsiteX3" fmla="*/ 2124112 w 2124112"/>
                  <a:gd name="connsiteY3" fmla="*/ 5542261 h 5542261"/>
                  <a:gd name="connsiteX4" fmla="*/ 55261 w 2124112"/>
                  <a:gd name="connsiteY4" fmla="*/ 5525012 h 5542261"/>
                  <a:gd name="connsiteX5" fmla="*/ 417585 w 2124112"/>
                  <a:gd name="connsiteY5" fmla="*/ 2480848 h 5542261"/>
                  <a:gd name="connsiteX6" fmla="*/ 21331 w 2124112"/>
                  <a:gd name="connsiteY6" fmla="*/ 203430 h 5542261"/>
                  <a:gd name="connsiteX7" fmla="*/ 1067529 w 2124112"/>
                  <a:gd name="connsiteY7" fmla="*/ 22506 h 5542261"/>
                  <a:gd name="connsiteX0" fmla="*/ 1067529 w 2124112"/>
                  <a:gd name="connsiteY0" fmla="*/ 44766 h 5564521"/>
                  <a:gd name="connsiteX1" fmla="*/ 2098344 w 2124112"/>
                  <a:gd name="connsiteY1" fmla="*/ 240612 h 5564521"/>
                  <a:gd name="connsiteX2" fmla="*/ 1681678 w 2124112"/>
                  <a:gd name="connsiteY2" fmla="*/ 2649266 h 5564521"/>
                  <a:gd name="connsiteX3" fmla="*/ 2124112 w 2124112"/>
                  <a:gd name="connsiteY3" fmla="*/ 5564521 h 5564521"/>
                  <a:gd name="connsiteX4" fmla="*/ 55261 w 2124112"/>
                  <a:gd name="connsiteY4" fmla="*/ 5547272 h 5564521"/>
                  <a:gd name="connsiteX5" fmla="*/ 417585 w 2124112"/>
                  <a:gd name="connsiteY5" fmla="*/ 2503108 h 5564521"/>
                  <a:gd name="connsiteX6" fmla="*/ 21331 w 2124112"/>
                  <a:gd name="connsiteY6" fmla="*/ 225690 h 5564521"/>
                  <a:gd name="connsiteX7" fmla="*/ 1067529 w 2124112"/>
                  <a:gd name="connsiteY7" fmla="*/ 44766 h 556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4112" h="5564521">
                    <a:moveTo>
                      <a:pt x="1067529" y="44766"/>
                    </a:moveTo>
                    <a:cubicBezTo>
                      <a:pt x="1583672" y="-30565"/>
                      <a:pt x="1739104" y="-37864"/>
                      <a:pt x="2098344" y="240612"/>
                    </a:cubicBezTo>
                    <a:cubicBezTo>
                      <a:pt x="2167988" y="1022092"/>
                      <a:pt x="1681678" y="1869995"/>
                      <a:pt x="1681678" y="2649266"/>
                    </a:cubicBezTo>
                    <a:cubicBezTo>
                      <a:pt x="1847729" y="3229890"/>
                      <a:pt x="1984367" y="5087125"/>
                      <a:pt x="2124112" y="5564521"/>
                    </a:cubicBezTo>
                    <a:lnTo>
                      <a:pt x="55261" y="5547272"/>
                    </a:lnTo>
                    <a:lnTo>
                      <a:pt x="417585" y="2503108"/>
                    </a:lnTo>
                    <a:cubicBezTo>
                      <a:pt x="357390" y="1768896"/>
                      <a:pt x="-103455" y="1105325"/>
                      <a:pt x="21331" y="225690"/>
                    </a:cubicBezTo>
                    <a:cubicBezTo>
                      <a:pt x="800894" y="-122924"/>
                      <a:pt x="551386" y="120097"/>
                      <a:pt x="1067529" y="4476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grpSp>
            <p:nvGrpSpPr>
              <p:cNvPr id="939" name="Csoportba foglalás 938"/>
              <p:cNvGrpSpPr/>
              <p:nvPr/>
            </p:nvGrpSpPr>
            <p:grpSpPr>
              <a:xfrm>
                <a:off x="5463009" y="2799731"/>
                <a:ext cx="105091" cy="2041525"/>
                <a:chOff x="3218688" y="3398884"/>
                <a:chExt cx="173414" cy="2323329"/>
              </a:xfrm>
            </p:grpSpPr>
            <p:sp>
              <p:nvSpPr>
                <p:cNvPr id="1047" name="Téglalap 1046"/>
                <p:cNvSpPr/>
                <p:nvPr/>
              </p:nvSpPr>
              <p:spPr>
                <a:xfrm>
                  <a:off x="3218688" y="3398884"/>
                  <a:ext cx="173414" cy="2323329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048" name="Téglalap 1047"/>
                <p:cNvSpPr/>
                <p:nvPr/>
              </p:nvSpPr>
              <p:spPr>
                <a:xfrm>
                  <a:off x="3251395" y="3398884"/>
                  <a:ext cx="108000" cy="2323329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940" name="Csoportba foglalás 939"/>
              <p:cNvGrpSpPr/>
              <p:nvPr/>
            </p:nvGrpSpPr>
            <p:grpSpPr>
              <a:xfrm>
                <a:off x="5358272" y="2443401"/>
                <a:ext cx="287151" cy="555256"/>
                <a:chOff x="7792182" y="4236213"/>
                <a:chExt cx="602316" cy="1183283"/>
              </a:xfrm>
            </p:grpSpPr>
            <p:sp>
              <p:nvSpPr>
                <p:cNvPr id="1043" name="Trapezoid 2"/>
                <p:cNvSpPr/>
                <p:nvPr/>
              </p:nvSpPr>
              <p:spPr>
                <a:xfrm>
                  <a:off x="7826329" y="5012403"/>
                  <a:ext cx="547370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044" name="Trapezoid 2"/>
                <p:cNvSpPr/>
                <p:nvPr/>
              </p:nvSpPr>
              <p:spPr>
                <a:xfrm>
                  <a:off x="7831888" y="4761242"/>
                  <a:ext cx="547370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045" name="Trapezoid 2"/>
                <p:cNvSpPr/>
                <p:nvPr/>
              </p:nvSpPr>
              <p:spPr>
                <a:xfrm>
                  <a:off x="7805529" y="4510081"/>
                  <a:ext cx="588969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046" name="Trapezoid 2"/>
                <p:cNvSpPr/>
                <p:nvPr/>
              </p:nvSpPr>
              <p:spPr>
                <a:xfrm>
                  <a:off x="7792182" y="4236213"/>
                  <a:ext cx="588969" cy="407093"/>
                </a:xfrm>
                <a:custGeom>
                  <a:avLst/>
                  <a:gdLst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0 w 679450"/>
                    <a:gd name="connsiteY4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259080 w 679450"/>
                    <a:gd name="connsiteY4" fmla="*/ 6001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04254"/>
                    <a:gd name="connsiteX1" fmla="*/ 151064 w 679450"/>
                    <a:gd name="connsiteY1" fmla="*/ 0 h 604254"/>
                    <a:gd name="connsiteX2" fmla="*/ 528387 w 679450"/>
                    <a:gd name="connsiteY2" fmla="*/ 0 h 604254"/>
                    <a:gd name="connsiteX3" fmla="*/ 679450 w 679450"/>
                    <a:gd name="connsiteY3" fmla="*/ 604254 h 604254"/>
                    <a:gd name="connsiteX4" fmla="*/ 193040 w 679450"/>
                    <a:gd name="connsiteY4" fmla="*/ 549333 h 604254"/>
                    <a:gd name="connsiteX5" fmla="*/ 0 w 679450"/>
                    <a:gd name="connsiteY5" fmla="*/ 604254 h 604254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37138"/>
                    <a:gd name="connsiteX1" fmla="*/ 151064 w 679450"/>
                    <a:gd name="connsiteY1" fmla="*/ 0 h 637138"/>
                    <a:gd name="connsiteX2" fmla="*/ 528387 w 679450"/>
                    <a:gd name="connsiteY2" fmla="*/ 0 h 637138"/>
                    <a:gd name="connsiteX3" fmla="*/ 679450 w 679450"/>
                    <a:gd name="connsiteY3" fmla="*/ 604254 h 637138"/>
                    <a:gd name="connsiteX4" fmla="*/ 193040 w 679450"/>
                    <a:gd name="connsiteY4" fmla="*/ 549333 h 637138"/>
                    <a:gd name="connsiteX5" fmla="*/ 0 w 679450"/>
                    <a:gd name="connsiteY5" fmla="*/ 604254 h 637138"/>
                    <a:gd name="connsiteX0" fmla="*/ 0 w 679450"/>
                    <a:gd name="connsiteY0" fmla="*/ 604254 h 613464"/>
                    <a:gd name="connsiteX1" fmla="*/ 151064 w 679450"/>
                    <a:gd name="connsiteY1" fmla="*/ 0 h 613464"/>
                    <a:gd name="connsiteX2" fmla="*/ 528387 w 679450"/>
                    <a:gd name="connsiteY2" fmla="*/ 0 h 613464"/>
                    <a:gd name="connsiteX3" fmla="*/ 679450 w 679450"/>
                    <a:gd name="connsiteY3" fmla="*/ 604254 h 613464"/>
                    <a:gd name="connsiteX4" fmla="*/ 193040 w 679450"/>
                    <a:gd name="connsiteY4" fmla="*/ 549333 h 613464"/>
                    <a:gd name="connsiteX5" fmla="*/ 0 w 679450"/>
                    <a:gd name="connsiteY5" fmla="*/ 604254 h 613464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3040 w 679450"/>
                    <a:gd name="connsiteY5" fmla="*/ 549333 h 655257"/>
                    <a:gd name="connsiteX6" fmla="*/ 0 w 679450"/>
                    <a:gd name="connsiteY6" fmla="*/ 604254 h 655257"/>
                    <a:gd name="connsiteX0" fmla="*/ 0 w 679450"/>
                    <a:gd name="connsiteY0" fmla="*/ 604254 h 655257"/>
                    <a:gd name="connsiteX1" fmla="*/ 151064 w 679450"/>
                    <a:gd name="connsiteY1" fmla="*/ 0 h 655257"/>
                    <a:gd name="connsiteX2" fmla="*/ 528387 w 679450"/>
                    <a:gd name="connsiteY2" fmla="*/ 0 h 655257"/>
                    <a:gd name="connsiteX3" fmla="*/ 679450 w 679450"/>
                    <a:gd name="connsiteY3" fmla="*/ 604254 h 655257"/>
                    <a:gd name="connsiteX4" fmla="*/ 502920 w 679450"/>
                    <a:gd name="connsiteY4" fmla="*/ 615373 h 655257"/>
                    <a:gd name="connsiteX5" fmla="*/ 198120 w 679450"/>
                    <a:gd name="connsiteY5" fmla="*/ 605213 h 655257"/>
                    <a:gd name="connsiteX6" fmla="*/ 0 w 679450"/>
                    <a:gd name="connsiteY6" fmla="*/ 604254 h 6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9450" h="655257">
                      <a:moveTo>
                        <a:pt x="0" y="604254"/>
                      </a:moveTo>
                      <a:lnTo>
                        <a:pt x="151064" y="0"/>
                      </a:lnTo>
                      <a:lnTo>
                        <a:pt x="528387" y="0"/>
                      </a:lnTo>
                      <a:lnTo>
                        <a:pt x="679450" y="604254"/>
                      </a:lnTo>
                      <a:cubicBezTo>
                        <a:pt x="675206" y="706816"/>
                        <a:pt x="583988" y="624527"/>
                        <a:pt x="502920" y="615373"/>
                      </a:cubicBezTo>
                      <a:cubicBezTo>
                        <a:pt x="355812" y="677339"/>
                        <a:pt x="281940" y="607066"/>
                        <a:pt x="198120" y="605213"/>
                      </a:cubicBezTo>
                      <a:cubicBezTo>
                        <a:pt x="169333" y="679400"/>
                        <a:pt x="64347" y="585947"/>
                        <a:pt x="0" y="604254"/>
                      </a:cubicBezTo>
                      <a:close/>
                    </a:path>
                  </a:pathLst>
                </a:custGeom>
                <a:solidFill>
                  <a:srgbClr val="FFF8EC"/>
                </a:solidFill>
                <a:ln w="6350">
                  <a:gradFill flip="none" rotWithShape="1">
                    <a:gsLst>
                      <a:gs pos="0">
                        <a:schemeClr val="accent2">
                          <a:lumMod val="0"/>
                          <a:lumOff val="100000"/>
                        </a:schemeClr>
                      </a:gs>
                      <a:gs pos="35000">
                        <a:schemeClr val="accent2">
                          <a:lumMod val="0"/>
                          <a:lumOff val="100000"/>
                        </a:schemeClr>
                      </a:gs>
                      <a:gs pos="100000">
                        <a:schemeClr val="accent2">
                          <a:lumMod val="100000"/>
                        </a:schemeClr>
                      </a:gs>
                    </a:gsLst>
                    <a:path path="circle">
                      <a:fillToRect r="100000" b="100000"/>
                    </a:path>
                    <a:tileRect l="-100000" t="-10000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sp>
            <p:nvSpPr>
              <p:cNvPr id="941" name="Szabadkézi sokszög 940"/>
              <p:cNvSpPr/>
              <p:nvPr/>
            </p:nvSpPr>
            <p:spPr>
              <a:xfrm>
                <a:off x="4986904" y="2203830"/>
                <a:ext cx="1038762" cy="393169"/>
              </a:xfrm>
              <a:custGeom>
                <a:avLst/>
                <a:gdLst>
                  <a:gd name="connsiteX0" fmla="*/ 952698 w 1905396"/>
                  <a:gd name="connsiteY0" fmla="*/ 0 h 837868"/>
                  <a:gd name="connsiteX1" fmla="*/ 1905396 w 1905396"/>
                  <a:gd name="connsiteY1" fmla="*/ 422462 h 837868"/>
                  <a:gd name="connsiteX2" fmla="*/ 1144700 w 1905396"/>
                  <a:gd name="connsiteY2" fmla="*/ 836341 h 837868"/>
                  <a:gd name="connsiteX3" fmla="*/ 1110551 w 1905396"/>
                  <a:gd name="connsiteY3" fmla="*/ 837868 h 837868"/>
                  <a:gd name="connsiteX4" fmla="*/ 952698 w 1905396"/>
                  <a:gd name="connsiteY4" fmla="*/ 506885 h 837868"/>
                  <a:gd name="connsiteX5" fmla="*/ 794845 w 1905396"/>
                  <a:gd name="connsiteY5" fmla="*/ 837868 h 837868"/>
                  <a:gd name="connsiteX6" fmla="*/ 760696 w 1905396"/>
                  <a:gd name="connsiteY6" fmla="*/ 836341 h 837868"/>
                  <a:gd name="connsiteX7" fmla="*/ 0 w 1905396"/>
                  <a:gd name="connsiteY7" fmla="*/ 422462 h 837868"/>
                  <a:gd name="connsiteX8" fmla="*/ 952698 w 1905396"/>
                  <a:gd name="connsiteY8" fmla="*/ 0 h 837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396" h="837868">
                    <a:moveTo>
                      <a:pt x="952698" y="0"/>
                    </a:moveTo>
                    <a:cubicBezTo>
                      <a:pt x="1478859" y="0"/>
                      <a:pt x="1905396" y="189143"/>
                      <a:pt x="1905396" y="422462"/>
                    </a:cubicBezTo>
                    <a:cubicBezTo>
                      <a:pt x="1905396" y="626616"/>
                      <a:pt x="1578829" y="796948"/>
                      <a:pt x="1144700" y="836341"/>
                    </a:cubicBezTo>
                    <a:lnTo>
                      <a:pt x="1110551" y="837868"/>
                    </a:lnTo>
                    <a:lnTo>
                      <a:pt x="952698" y="506885"/>
                    </a:lnTo>
                    <a:lnTo>
                      <a:pt x="794845" y="837868"/>
                    </a:lnTo>
                    <a:lnTo>
                      <a:pt x="760696" y="836341"/>
                    </a:lnTo>
                    <a:cubicBezTo>
                      <a:pt x="326567" y="796948"/>
                      <a:pt x="0" y="626616"/>
                      <a:pt x="0" y="422462"/>
                    </a:cubicBezTo>
                    <a:cubicBezTo>
                      <a:pt x="0" y="189143"/>
                      <a:pt x="426537" y="0"/>
                      <a:pt x="95269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63500" sx="58000" sy="58000" algn="ctr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pic>
            <p:nvPicPr>
              <p:cNvPr id="943" name="Kép 942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flipH="1">
                <a:off x="5507164" y="2207229"/>
                <a:ext cx="478222" cy="486034"/>
              </a:xfrm>
              <a:prstGeom prst="rect">
                <a:avLst/>
              </a:prstGeom>
            </p:spPr>
          </p:pic>
          <p:grpSp>
            <p:nvGrpSpPr>
              <p:cNvPr id="942" name="Csoportba foglalás 941"/>
              <p:cNvGrpSpPr/>
              <p:nvPr/>
            </p:nvGrpSpPr>
            <p:grpSpPr>
              <a:xfrm>
                <a:off x="4863087" y="806523"/>
                <a:ext cx="1252978" cy="1714059"/>
                <a:chOff x="1380158" y="237744"/>
                <a:chExt cx="1838530" cy="2921991"/>
              </a:xfrm>
            </p:grpSpPr>
            <p:grpSp>
              <p:nvGrpSpPr>
                <p:cNvPr id="997" name="Csoportba foglalás 996"/>
                <p:cNvGrpSpPr/>
                <p:nvPr/>
              </p:nvGrpSpPr>
              <p:grpSpPr>
                <a:xfrm rot="20648833" flipH="1">
                  <a:off x="1454829" y="1797509"/>
                  <a:ext cx="269855" cy="308548"/>
                  <a:chOff x="2414940" y="3518340"/>
                  <a:chExt cx="411520" cy="391770"/>
                </a:xfrm>
              </p:grpSpPr>
              <p:sp>
                <p:nvSpPr>
                  <p:cNvPr id="1041" name="Ellipszis 1040"/>
                  <p:cNvSpPr/>
                  <p:nvPr/>
                </p:nvSpPr>
                <p:spPr>
                  <a:xfrm rot="10111047">
                    <a:off x="2414940" y="3518340"/>
                    <a:ext cx="411520" cy="391770"/>
                  </a:xfrm>
                  <a:prstGeom prst="ellipse">
                    <a:avLst/>
                  </a:pr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42" name="Ellipszis 1041"/>
                  <p:cNvSpPr/>
                  <p:nvPr/>
                </p:nvSpPr>
                <p:spPr>
                  <a:xfrm rot="10111047">
                    <a:off x="2602511" y="3625464"/>
                    <a:ext cx="146568" cy="169480"/>
                  </a:xfrm>
                  <a:prstGeom prst="ellipse">
                    <a:avLst/>
                  </a:prstGeom>
                  <a:solidFill>
                    <a:srgbClr val="F6BB7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998" name="Csoportba foglalás 997"/>
                <p:cNvGrpSpPr/>
                <p:nvPr/>
              </p:nvGrpSpPr>
              <p:grpSpPr>
                <a:xfrm rot="951167">
                  <a:off x="2826326" y="1781923"/>
                  <a:ext cx="269855" cy="308548"/>
                  <a:chOff x="2414940" y="3518340"/>
                  <a:chExt cx="411520" cy="391770"/>
                </a:xfrm>
              </p:grpSpPr>
              <p:sp>
                <p:nvSpPr>
                  <p:cNvPr id="1039" name="Ellipszis 1038"/>
                  <p:cNvSpPr/>
                  <p:nvPr/>
                </p:nvSpPr>
                <p:spPr>
                  <a:xfrm rot="10111047">
                    <a:off x="2414940" y="3518340"/>
                    <a:ext cx="411520" cy="391770"/>
                  </a:xfrm>
                  <a:prstGeom prst="ellipse">
                    <a:avLst/>
                  </a:pr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40" name="Ellipszis 1039"/>
                  <p:cNvSpPr/>
                  <p:nvPr/>
                </p:nvSpPr>
                <p:spPr>
                  <a:xfrm rot="10111047">
                    <a:off x="2602511" y="3625464"/>
                    <a:ext cx="146568" cy="169480"/>
                  </a:xfrm>
                  <a:prstGeom prst="ellipse">
                    <a:avLst/>
                  </a:prstGeom>
                  <a:solidFill>
                    <a:srgbClr val="F6BB7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999" name="Szabadkézi sokszög 998"/>
                <p:cNvSpPr/>
                <p:nvPr/>
              </p:nvSpPr>
              <p:spPr>
                <a:xfrm>
                  <a:off x="1977492" y="2672596"/>
                  <a:ext cx="680383" cy="487139"/>
                </a:xfrm>
                <a:custGeom>
                  <a:avLst/>
                  <a:gdLst>
                    <a:gd name="connsiteX0" fmla="*/ 0 w 1507423"/>
                    <a:gd name="connsiteY0" fmla="*/ 0 h 774397"/>
                    <a:gd name="connsiteX1" fmla="*/ 69055 w 1507423"/>
                    <a:gd name="connsiteY1" fmla="*/ 0 h 774397"/>
                    <a:gd name="connsiteX2" fmla="*/ 171627 w 1507423"/>
                    <a:gd name="connsiteY2" fmla="*/ 58623 h 774397"/>
                    <a:gd name="connsiteX3" fmla="*/ 729377 w 1507423"/>
                    <a:gd name="connsiteY3" fmla="*/ 215417 h 774397"/>
                    <a:gd name="connsiteX4" fmla="*/ 1379478 w 1507423"/>
                    <a:gd name="connsiteY4" fmla="*/ 51864 h 774397"/>
                    <a:gd name="connsiteX5" fmla="*/ 1471182 w 1507423"/>
                    <a:gd name="connsiteY5" fmla="*/ 0 h 774397"/>
                    <a:gd name="connsiteX6" fmla="*/ 1507423 w 1507423"/>
                    <a:gd name="connsiteY6" fmla="*/ 0 h 774397"/>
                    <a:gd name="connsiteX7" fmla="*/ 1507423 w 1507423"/>
                    <a:gd name="connsiteY7" fmla="*/ 774397 h 774397"/>
                    <a:gd name="connsiteX8" fmla="*/ 0 w 1507423"/>
                    <a:gd name="connsiteY8" fmla="*/ 774397 h 774397"/>
                    <a:gd name="connsiteX0" fmla="*/ 0 w 1514911"/>
                    <a:gd name="connsiteY0" fmla="*/ 0 h 814631"/>
                    <a:gd name="connsiteX1" fmla="*/ 76543 w 1514911"/>
                    <a:gd name="connsiteY1" fmla="*/ 40234 h 814631"/>
                    <a:gd name="connsiteX2" fmla="*/ 179115 w 1514911"/>
                    <a:gd name="connsiteY2" fmla="*/ 98857 h 814631"/>
                    <a:gd name="connsiteX3" fmla="*/ 736865 w 1514911"/>
                    <a:gd name="connsiteY3" fmla="*/ 255651 h 814631"/>
                    <a:gd name="connsiteX4" fmla="*/ 1386966 w 1514911"/>
                    <a:gd name="connsiteY4" fmla="*/ 92098 h 814631"/>
                    <a:gd name="connsiteX5" fmla="*/ 1478670 w 1514911"/>
                    <a:gd name="connsiteY5" fmla="*/ 40234 h 814631"/>
                    <a:gd name="connsiteX6" fmla="*/ 1514911 w 1514911"/>
                    <a:gd name="connsiteY6" fmla="*/ 40234 h 814631"/>
                    <a:gd name="connsiteX7" fmla="*/ 1514911 w 1514911"/>
                    <a:gd name="connsiteY7" fmla="*/ 814631 h 814631"/>
                    <a:gd name="connsiteX8" fmla="*/ 7488 w 1514911"/>
                    <a:gd name="connsiteY8" fmla="*/ 814631 h 814631"/>
                    <a:gd name="connsiteX9" fmla="*/ 0 w 1514911"/>
                    <a:gd name="connsiteY9" fmla="*/ 0 h 814631"/>
                    <a:gd name="connsiteX0" fmla="*/ 0 w 1514911"/>
                    <a:gd name="connsiteY0" fmla="*/ 0 h 814631"/>
                    <a:gd name="connsiteX1" fmla="*/ 76543 w 1514911"/>
                    <a:gd name="connsiteY1" fmla="*/ 40234 h 814631"/>
                    <a:gd name="connsiteX2" fmla="*/ 179115 w 1514911"/>
                    <a:gd name="connsiteY2" fmla="*/ 98857 h 814631"/>
                    <a:gd name="connsiteX3" fmla="*/ 736865 w 1514911"/>
                    <a:gd name="connsiteY3" fmla="*/ 255651 h 814631"/>
                    <a:gd name="connsiteX4" fmla="*/ 1390709 w 1514911"/>
                    <a:gd name="connsiteY4" fmla="*/ 70152 h 814631"/>
                    <a:gd name="connsiteX5" fmla="*/ 1478670 w 1514911"/>
                    <a:gd name="connsiteY5" fmla="*/ 40234 h 814631"/>
                    <a:gd name="connsiteX6" fmla="*/ 1514911 w 1514911"/>
                    <a:gd name="connsiteY6" fmla="*/ 40234 h 814631"/>
                    <a:gd name="connsiteX7" fmla="*/ 1514911 w 1514911"/>
                    <a:gd name="connsiteY7" fmla="*/ 814631 h 814631"/>
                    <a:gd name="connsiteX8" fmla="*/ 7488 w 1514911"/>
                    <a:gd name="connsiteY8" fmla="*/ 814631 h 814631"/>
                    <a:gd name="connsiteX9" fmla="*/ 0 w 1514911"/>
                    <a:gd name="connsiteY9" fmla="*/ 0 h 814631"/>
                    <a:gd name="connsiteX0" fmla="*/ 0 w 1514911"/>
                    <a:gd name="connsiteY0" fmla="*/ 10973 h 825604"/>
                    <a:gd name="connsiteX1" fmla="*/ 76543 w 1514911"/>
                    <a:gd name="connsiteY1" fmla="*/ 51207 h 825604"/>
                    <a:gd name="connsiteX2" fmla="*/ 179115 w 1514911"/>
                    <a:gd name="connsiteY2" fmla="*/ 109830 h 825604"/>
                    <a:gd name="connsiteX3" fmla="*/ 736865 w 1514911"/>
                    <a:gd name="connsiteY3" fmla="*/ 266624 h 825604"/>
                    <a:gd name="connsiteX4" fmla="*/ 1390709 w 1514911"/>
                    <a:gd name="connsiteY4" fmla="*/ 81125 h 825604"/>
                    <a:gd name="connsiteX5" fmla="*/ 1478670 w 1514911"/>
                    <a:gd name="connsiteY5" fmla="*/ 51207 h 825604"/>
                    <a:gd name="connsiteX6" fmla="*/ 1514911 w 1514911"/>
                    <a:gd name="connsiteY6" fmla="*/ 0 h 825604"/>
                    <a:gd name="connsiteX7" fmla="*/ 1514911 w 1514911"/>
                    <a:gd name="connsiteY7" fmla="*/ 825604 h 825604"/>
                    <a:gd name="connsiteX8" fmla="*/ 7488 w 1514911"/>
                    <a:gd name="connsiteY8" fmla="*/ 825604 h 825604"/>
                    <a:gd name="connsiteX9" fmla="*/ 0 w 1514911"/>
                    <a:gd name="connsiteY9" fmla="*/ 10973 h 825604"/>
                    <a:gd name="connsiteX0" fmla="*/ 0 w 1514911"/>
                    <a:gd name="connsiteY0" fmla="*/ 10973 h 825604"/>
                    <a:gd name="connsiteX1" fmla="*/ 76543 w 1514911"/>
                    <a:gd name="connsiteY1" fmla="*/ 51207 h 825604"/>
                    <a:gd name="connsiteX2" fmla="*/ 179115 w 1514911"/>
                    <a:gd name="connsiteY2" fmla="*/ 109830 h 825604"/>
                    <a:gd name="connsiteX3" fmla="*/ 736865 w 1514911"/>
                    <a:gd name="connsiteY3" fmla="*/ 266624 h 825604"/>
                    <a:gd name="connsiteX4" fmla="*/ 1390709 w 1514911"/>
                    <a:gd name="connsiteY4" fmla="*/ 81125 h 825604"/>
                    <a:gd name="connsiteX5" fmla="*/ 1514911 w 1514911"/>
                    <a:gd name="connsiteY5" fmla="*/ 0 h 825604"/>
                    <a:gd name="connsiteX6" fmla="*/ 1514911 w 1514911"/>
                    <a:gd name="connsiteY6" fmla="*/ 825604 h 825604"/>
                    <a:gd name="connsiteX7" fmla="*/ 7488 w 1514911"/>
                    <a:gd name="connsiteY7" fmla="*/ 825604 h 825604"/>
                    <a:gd name="connsiteX8" fmla="*/ 0 w 1514911"/>
                    <a:gd name="connsiteY8" fmla="*/ 10973 h 825604"/>
                    <a:gd name="connsiteX0" fmla="*/ 0 w 1514911"/>
                    <a:gd name="connsiteY0" fmla="*/ 10973 h 825604"/>
                    <a:gd name="connsiteX1" fmla="*/ 76543 w 1514911"/>
                    <a:gd name="connsiteY1" fmla="*/ 51207 h 825604"/>
                    <a:gd name="connsiteX2" fmla="*/ 179115 w 1514911"/>
                    <a:gd name="connsiteY2" fmla="*/ 109830 h 825604"/>
                    <a:gd name="connsiteX3" fmla="*/ 740610 w 1514911"/>
                    <a:gd name="connsiteY3" fmla="*/ 259309 h 825604"/>
                    <a:gd name="connsiteX4" fmla="*/ 1390709 w 1514911"/>
                    <a:gd name="connsiteY4" fmla="*/ 81125 h 825604"/>
                    <a:gd name="connsiteX5" fmla="*/ 1514911 w 1514911"/>
                    <a:gd name="connsiteY5" fmla="*/ 0 h 825604"/>
                    <a:gd name="connsiteX6" fmla="*/ 1514911 w 1514911"/>
                    <a:gd name="connsiteY6" fmla="*/ 825604 h 825604"/>
                    <a:gd name="connsiteX7" fmla="*/ 7488 w 1514911"/>
                    <a:gd name="connsiteY7" fmla="*/ 825604 h 825604"/>
                    <a:gd name="connsiteX8" fmla="*/ 0 w 1514911"/>
                    <a:gd name="connsiteY8" fmla="*/ 10973 h 825604"/>
                    <a:gd name="connsiteX0" fmla="*/ 0 w 1514911"/>
                    <a:gd name="connsiteY0" fmla="*/ 10973 h 825604"/>
                    <a:gd name="connsiteX1" fmla="*/ 179115 w 1514911"/>
                    <a:gd name="connsiteY1" fmla="*/ 109830 h 825604"/>
                    <a:gd name="connsiteX2" fmla="*/ 740610 w 1514911"/>
                    <a:gd name="connsiteY2" fmla="*/ 259309 h 825604"/>
                    <a:gd name="connsiteX3" fmla="*/ 1390709 w 1514911"/>
                    <a:gd name="connsiteY3" fmla="*/ 81125 h 825604"/>
                    <a:gd name="connsiteX4" fmla="*/ 1514911 w 1514911"/>
                    <a:gd name="connsiteY4" fmla="*/ 0 h 825604"/>
                    <a:gd name="connsiteX5" fmla="*/ 1514911 w 1514911"/>
                    <a:gd name="connsiteY5" fmla="*/ 825604 h 825604"/>
                    <a:gd name="connsiteX6" fmla="*/ 7488 w 1514911"/>
                    <a:gd name="connsiteY6" fmla="*/ 825604 h 825604"/>
                    <a:gd name="connsiteX7" fmla="*/ 0 w 1514911"/>
                    <a:gd name="connsiteY7" fmla="*/ 10973 h 825604"/>
                    <a:gd name="connsiteX0" fmla="*/ 0 w 1514911"/>
                    <a:gd name="connsiteY0" fmla="*/ 10973 h 874826"/>
                    <a:gd name="connsiteX1" fmla="*/ 179115 w 1514911"/>
                    <a:gd name="connsiteY1" fmla="*/ 109830 h 874826"/>
                    <a:gd name="connsiteX2" fmla="*/ 740610 w 1514911"/>
                    <a:gd name="connsiteY2" fmla="*/ 259309 h 874826"/>
                    <a:gd name="connsiteX3" fmla="*/ 1390709 w 1514911"/>
                    <a:gd name="connsiteY3" fmla="*/ 81125 h 874826"/>
                    <a:gd name="connsiteX4" fmla="*/ 1514911 w 1514911"/>
                    <a:gd name="connsiteY4" fmla="*/ 0 h 874826"/>
                    <a:gd name="connsiteX5" fmla="*/ 1514911 w 1514911"/>
                    <a:gd name="connsiteY5" fmla="*/ 825604 h 874826"/>
                    <a:gd name="connsiteX6" fmla="*/ 759805 w 1514911"/>
                    <a:gd name="connsiteY6" fmla="*/ 874820 h 874826"/>
                    <a:gd name="connsiteX7" fmla="*/ 7488 w 1514911"/>
                    <a:gd name="connsiteY7" fmla="*/ 825604 h 874826"/>
                    <a:gd name="connsiteX8" fmla="*/ 0 w 1514911"/>
                    <a:gd name="connsiteY8" fmla="*/ 10973 h 874826"/>
                    <a:gd name="connsiteX0" fmla="*/ 0 w 1514911"/>
                    <a:gd name="connsiteY0" fmla="*/ 10973 h 876121"/>
                    <a:gd name="connsiteX1" fmla="*/ 179115 w 1514911"/>
                    <a:gd name="connsiteY1" fmla="*/ 109830 h 876121"/>
                    <a:gd name="connsiteX2" fmla="*/ 740610 w 1514911"/>
                    <a:gd name="connsiteY2" fmla="*/ 259309 h 876121"/>
                    <a:gd name="connsiteX3" fmla="*/ 1390709 w 1514911"/>
                    <a:gd name="connsiteY3" fmla="*/ 81125 h 876121"/>
                    <a:gd name="connsiteX4" fmla="*/ 1514911 w 1514911"/>
                    <a:gd name="connsiteY4" fmla="*/ 0 h 876121"/>
                    <a:gd name="connsiteX5" fmla="*/ 1514911 w 1514911"/>
                    <a:gd name="connsiteY5" fmla="*/ 825604 h 876121"/>
                    <a:gd name="connsiteX6" fmla="*/ 759805 w 1514911"/>
                    <a:gd name="connsiteY6" fmla="*/ 874820 h 876121"/>
                    <a:gd name="connsiteX7" fmla="*/ 7488 w 1514911"/>
                    <a:gd name="connsiteY7" fmla="*/ 825604 h 876121"/>
                    <a:gd name="connsiteX8" fmla="*/ 0 w 1514911"/>
                    <a:gd name="connsiteY8" fmla="*/ 10973 h 876121"/>
                    <a:gd name="connsiteX0" fmla="*/ 0 w 1514911"/>
                    <a:gd name="connsiteY0" fmla="*/ 10973 h 884082"/>
                    <a:gd name="connsiteX1" fmla="*/ 179115 w 1514911"/>
                    <a:gd name="connsiteY1" fmla="*/ 109830 h 884082"/>
                    <a:gd name="connsiteX2" fmla="*/ 740610 w 1514911"/>
                    <a:gd name="connsiteY2" fmla="*/ 259309 h 884082"/>
                    <a:gd name="connsiteX3" fmla="*/ 1390709 w 1514911"/>
                    <a:gd name="connsiteY3" fmla="*/ 81125 h 884082"/>
                    <a:gd name="connsiteX4" fmla="*/ 1514911 w 1514911"/>
                    <a:gd name="connsiteY4" fmla="*/ 0 h 884082"/>
                    <a:gd name="connsiteX5" fmla="*/ 1514911 w 1514911"/>
                    <a:gd name="connsiteY5" fmla="*/ 825604 h 884082"/>
                    <a:gd name="connsiteX6" fmla="*/ 759805 w 1514911"/>
                    <a:gd name="connsiteY6" fmla="*/ 874820 h 884082"/>
                    <a:gd name="connsiteX7" fmla="*/ 7488 w 1514911"/>
                    <a:gd name="connsiteY7" fmla="*/ 825604 h 884082"/>
                    <a:gd name="connsiteX8" fmla="*/ 0 w 1514911"/>
                    <a:gd name="connsiteY8" fmla="*/ 10973 h 884082"/>
                    <a:gd name="connsiteX0" fmla="*/ 0 w 1514911"/>
                    <a:gd name="connsiteY0" fmla="*/ 10973 h 901076"/>
                    <a:gd name="connsiteX1" fmla="*/ 179115 w 1514911"/>
                    <a:gd name="connsiteY1" fmla="*/ 109830 h 901076"/>
                    <a:gd name="connsiteX2" fmla="*/ 740610 w 1514911"/>
                    <a:gd name="connsiteY2" fmla="*/ 259309 h 901076"/>
                    <a:gd name="connsiteX3" fmla="*/ 1390709 w 1514911"/>
                    <a:gd name="connsiteY3" fmla="*/ 81125 h 901076"/>
                    <a:gd name="connsiteX4" fmla="*/ 1514911 w 1514911"/>
                    <a:gd name="connsiteY4" fmla="*/ 0 h 901076"/>
                    <a:gd name="connsiteX5" fmla="*/ 1514911 w 1514911"/>
                    <a:gd name="connsiteY5" fmla="*/ 825604 h 901076"/>
                    <a:gd name="connsiteX6" fmla="*/ 699902 w 1514911"/>
                    <a:gd name="connsiteY6" fmla="*/ 893108 h 901076"/>
                    <a:gd name="connsiteX7" fmla="*/ 7488 w 1514911"/>
                    <a:gd name="connsiteY7" fmla="*/ 825604 h 901076"/>
                    <a:gd name="connsiteX8" fmla="*/ 0 w 1514911"/>
                    <a:gd name="connsiteY8" fmla="*/ 10973 h 901076"/>
                    <a:gd name="connsiteX0" fmla="*/ 0 w 1514911"/>
                    <a:gd name="connsiteY0" fmla="*/ 10973 h 894057"/>
                    <a:gd name="connsiteX1" fmla="*/ 179115 w 1514911"/>
                    <a:gd name="connsiteY1" fmla="*/ 109830 h 894057"/>
                    <a:gd name="connsiteX2" fmla="*/ 740610 w 1514911"/>
                    <a:gd name="connsiteY2" fmla="*/ 259309 h 894057"/>
                    <a:gd name="connsiteX3" fmla="*/ 1390709 w 1514911"/>
                    <a:gd name="connsiteY3" fmla="*/ 81125 h 894057"/>
                    <a:gd name="connsiteX4" fmla="*/ 1514911 w 1514911"/>
                    <a:gd name="connsiteY4" fmla="*/ 0 h 894057"/>
                    <a:gd name="connsiteX5" fmla="*/ 1514911 w 1514911"/>
                    <a:gd name="connsiteY5" fmla="*/ 825604 h 894057"/>
                    <a:gd name="connsiteX6" fmla="*/ 699902 w 1514911"/>
                    <a:gd name="connsiteY6" fmla="*/ 893108 h 894057"/>
                    <a:gd name="connsiteX7" fmla="*/ 7488 w 1514911"/>
                    <a:gd name="connsiteY7" fmla="*/ 825604 h 894057"/>
                    <a:gd name="connsiteX8" fmla="*/ 0 w 1514911"/>
                    <a:gd name="connsiteY8" fmla="*/ 10973 h 894057"/>
                    <a:gd name="connsiteX0" fmla="*/ 0 w 1514911"/>
                    <a:gd name="connsiteY0" fmla="*/ 10973 h 893112"/>
                    <a:gd name="connsiteX1" fmla="*/ 179115 w 1514911"/>
                    <a:gd name="connsiteY1" fmla="*/ 109830 h 893112"/>
                    <a:gd name="connsiteX2" fmla="*/ 740610 w 1514911"/>
                    <a:gd name="connsiteY2" fmla="*/ 259309 h 893112"/>
                    <a:gd name="connsiteX3" fmla="*/ 1390709 w 1514911"/>
                    <a:gd name="connsiteY3" fmla="*/ 81125 h 893112"/>
                    <a:gd name="connsiteX4" fmla="*/ 1514911 w 1514911"/>
                    <a:gd name="connsiteY4" fmla="*/ 0 h 893112"/>
                    <a:gd name="connsiteX5" fmla="*/ 1514911 w 1514911"/>
                    <a:gd name="connsiteY5" fmla="*/ 825604 h 893112"/>
                    <a:gd name="connsiteX6" fmla="*/ 699902 w 1514911"/>
                    <a:gd name="connsiteY6" fmla="*/ 893108 h 893112"/>
                    <a:gd name="connsiteX7" fmla="*/ 7488 w 1514911"/>
                    <a:gd name="connsiteY7" fmla="*/ 825604 h 893112"/>
                    <a:gd name="connsiteX8" fmla="*/ 0 w 1514911"/>
                    <a:gd name="connsiteY8" fmla="*/ 10973 h 893112"/>
                    <a:gd name="connsiteX0" fmla="*/ 0 w 1514911"/>
                    <a:gd name="connsiteY0" fmla="*/ 10973 h 893112"/>
                    <a:gd name="connsiteX1" fmla="*/ 179115 w 1514911"/>
                    <a:gd name="connsiteY1" fmla="*/ 109830 h 893112"/>
                    <a:gd name="connsiteX2" fmla="*/ 740610 w 1514911"/>
                    <a:gd name="connsiteY2" fmla="*/ 259309 h 893112"/>
                    <a:gd name="connsiteX3" fmla="*/ 1390709 w 1514911"/>
                    <a:gd name="connsiteY3" fmla="*/ 81125 h 893112"/>
                    <a:gd name="connsiteX4" fmla="*/ 1514911 w 1514911"/>
                    <a:gd name="connsiteY4" fmla="*/ 0 h 893112"/>
                    <a:gd name="connsiteX5" fmla="*/ 1514911 w 1514911"/>
                    <a:gd name="connsiteY5" fmla="*/ 825604 h 893112"/>
                    <a:gd name="connsiteX6" fmla="*/ 699902 w 1514911"/>
                    <a:gd name="connsiteY6" fmla="*/ 893108 h 893112"/>
                    <a:gd name="connsiteX7" fmla="*/ 7488 w 1514911"/>
                    <a:gd name="connsiteY7" fmla="*/ 825604 h 893112"/>
                    <a:gd name="connsiteX8" fmla="*/ 0 w 1514911"/>
                    <a:gd name="connsiteY8" fmla="*/ 10973 h 893112"/>
                    <a:gd name="connsiteX0" fmla="*/ 0 w 1514911"/>
                    <a:gd name="connsiteY0" fmla="*/ 10973 h 893112"/>
                    <a:gd name="connsiteX1" fmla="*/ 179115 w 1514911"/>
                    <a:gd name="connsiteY1" fmla="*/ 109830 h 893112"/>
                    <a:gd name="connsiteX2" fmla="*/ 740610 w 1514911"/>
                    <a:gd name="connsiteY2" fmla="*/ 259309 h 893112"/>
                    <a:gd name="connsiteX3" fmla="*/ 1390709 w 1514911"/>
                    <a:gd name="connsiteY3" fmla="*/ 81125 h 893112"/>
                    <a:gd name="connsiteX4" fmla="*/ 1514911 w 1514911"/>
                    <a:gd name="connsiteY4" fmla="*/ 0 h 893112"/>
                    <a:gd name="connsiteX5" fmla="*/ 1514911 w 1514911"/>
                    <a:gd name="connsiteY5" fmla="*/ 825604 h 893112"/>
                    <a:gd name="connsiteX6" fmla="*/ 699902 w 1514911"/>
                    <a:gd name="connsiteY6" fmla="*/ 893108 h 893112"/>
                    <a:gd name="connsiteX7" fmla="*/ 7488 w 1514911"/>
                    <a:gd name="connsiteY7" fmla="*/ 825604 h 893112"/>
                    <a:gd name="connsiteX8" fmla="*/ 0 w 1514911"/>
                    <a:gd name="connsiteY8" fmla="*/ 10973 h 893112"/>
                    <a:gd name="connsiteX0" fmla="*/ 0 w 1514911"/>
                    <a:gd name="connsiteY0" fmla="*/ 10973 h 893175"/>
                    <a:gd name="connsiteX1" fmla="*/ 179115 w 1514911"/>
                    <a:gd name="connsiteY1" fmla="*/ 109830 h 893175"/>
                    <a:gd name="connsiteX2" fmla="*/ 740610 w 1514911"/>
                    <a:gd name="connsiteY2" fmla="*/ 259309 h 893175"/>
                    <a:gd name="connsiteX3" fmla="*/ 1390709 w 1514911"/>
                    <a:gd name="connsiteY3" fmla="*/ 81125 h 893175"/>
                    <a:gd name="connsiteX4" fmla="*/ 1514911 w 1514911"/>
                    <a:gd name="connsiteY4" fmla="*/ 0 h 893175"/>
                    <a:gd name="connsiteX5" fmla="*/ 1514911 w 1514911"/>
                    <a:gd name="connsiteY5" fmla="*/ 825604 h 893175"/>
                    <a:gd name="connsiteX6" fmla="*/ 699902 w 1514911"/>
                    <a:gd name="connsiteY6" fmla="*/ 893108 h 893175"/>
                    <a:gd name="connsiteX7" fmla="*/ 7488 w 1514911"/>
                    <a:gd name="connsiteY7" fmla="*/ 825604 h 893175"/>
                    <a:gd name="connsiteX8" fmla="*/ 0 w 1514911"/>
                    <a:gd name="connsiteY8" fmla="*/ 10973 h 893175"/>
                    <a:gd name="connsiteX0" fmla="*/ 0 w 1514911"/>
                    <a:gd name="connsiteY0" fmla="*/ 10973 h 918722"/>
                    <a:gd name="connsiteX1" fmla="*/ 179115 w 1514911"/>
                    <a:gd name="connsiteY1" fmla="*/ 109830 h 918722"/>
                    <a:gd name="connsiteX2" fmla="*/ 740610 w 1514911"/>
                    <a:gd name="connsiteY2" fmla="*/ 259309 h 918722"/>
                    <a:gd name="connsiteX3" fmla="*/ 1390709 w 1514911"/>
                    <a:gd name="connsiteY3" fmla="*/ 81125 h 918722"/>
                    <a:gd name="connsiteX4" fmla="*/ 1514911 w 1514911"/>
                    <a:gd name="connsiteY4" fmla="*/ 0 h 918722"/>
                    <a:gd name="connsiteX5" fmla="*/ 1514911 w 1514911"/>
                    <a:gd name="connsiteY5" fmla="*/ 825604 h 918722"/>
                    <a:gd name="connsiteX6" fmla="*/ 681183 w 1514911"/>
                    <a:gd name="connsiteY6" fmla="*/ 918711 h 918722"/>
                    <a:gd name="connsiteX7" fmla="*/ 7488 w 1514911"/>
                    <a:gd name="connsiteY7" fmla="*/ 825604 h 918722"/>
                    <a:gd name="connsiteX8" fmla="*/ 0 w 1514911"/>
                    <a:gd name="connsiteY8" fmla="*/ 10973 h 918722"/>
                    <a:gd name="connsiteX0" fmla="*/ 0 w 1514911"/>
                    <a:gd name="connsiteY0" fmla="*/ 10973 h 1076594"/>
                    <a:gd name="connsiteX1" fmla="*/ 179115 w 1514911"/>
                    <a:gd name="connsiteY1" fmla="*/ 109830 h 1076594"/>
                    <a:gd name="connsiteX2" fmla="*/ 740610 w 1514911"/>
                    <a:gd name="connsiteY2" fmla="*/ 259309 h 1076594"/>
                    <a:gd name="connsiteX3" fmla="*/ 1390709 w 1514911"/>
                    <a:gd name="connsiteY3" fmla="*/ 81125 h 1076594"/>
                    <a:gd name="connsiteX4" fmla="*/ 1514911 w 1514911"/>
                    <a:gd name="connsiteY4" fmla="*/ 0 h 1076594"/>
                    <a:gd name="connsiteX5" fmla="*/ 1514911 w 1514911"/>
                    <a:gd name="connsiteY5" fmla="*/ 825604 h 1076594"/>
                    <a:gd name="connsiteX6" fmla="*/ 702392 w 1514911"/>
                    <a:gd name="connsiteY6" fmla="*/ 1076592 h 1076594"/>
                    <a:gd name="connsiteX7" fmla="*/ 7488 w 1514911"/>
                    <a:gd name="connsiteY7" fmla="*/ 825604 h 1076594"/>
                    <a:gd name="connsiteX8" fmla="*/ 0 w 1514911"/>
                    <a:gd name="connsiteY8" fmla="*/ 10973 h 1076594"/>
                    <a:gd name="connsiteX0" fmla="*/ 0 w 1514911"/>
                    <a:gd name="connsiteY0" fmla="*/ 10973 h 1076596"/>
                    <a:gd name="connsiteX1" fmla="*/ 179115 w 1514911"/>
                    <a:gd name="connsiteY1" fmla="*/ 109830 h 1076596"/>
                    <a:gd name="connsiteX2" fmla="*/ 740610 w 1514911"/>
                    <a:gd name="connsiteY2" fmla="*/ 259309 h 1076596"/>
                    <a:gd name="connsiteX3" fmla="*/ 1390709 w 1514911"/>
                    <a:gd name="connsiteY3" fmla="*/ 81125 h 1076596"/>
                    <a:gd name="connsiteX4" fmla="*/ 1514911 w 1514911"/>
                    <a:gd name="connsiteY4" fmla="*/ 0 h 1076596"/>
                    <a:gd name="connsiteX5" fmla="*/ 1514911 w 1514911"/>
                    <a:gd name="connsiteY5" fmla="*/ 825604 h 1076596"/>
                    <a:gd name="connsiteX6" fmla="*/ 702392 w 1514911"/>
                    <a:gd name="connsiteY6" fmla="*/ 1076592 h 1076596"/>
                    <a:gd name="connsiteX7" fmla="*/ 7488 w 1514911"/>
                    <a:gd name="connsiteY7" fmla="*/ 825604 h 1076596"/>
                    <a:gd name="connsiteX8" fmla="*/ 0 w 1514911"/>
                    <a:gd name="connsiteY8" fmla="*/ 10973 h 1076596"/>
                    <a:gd name="connsiteX0" fmla="*/ 0 w 1514911"/>
                    <a:gd name="connsiteY0" fmla="*/ 10973 h 1076596"/>
                    <a:gd name="connsiteX1" fmla="*/ 179115 w 1514911"/>
                    <a:gd name="connsiteY1" fmla="*/ 109830 h 1076596"/>
                    <a:gd name="connsiteX2" fmla="*/ 740610 w 1514911"/>
                    <a:gd name="connsiteY2" fmla="*/ 259309 h 1076596"/>
                    <a:gd name="connsiteX3" fmla="*/ 1390709 w 1514911"/>
                    <a:gd name="connsiteY3" fmla="*/ 81125 h 1076596"/>
                    <a:gd name="connsiteX4" fmla="*/ 1514911 w 1514911"/>
                    <a:gd name="connsiteY4" fmla="*/ 0 h 1076596"/>
                    <a:gd name="connsiteX5" fmla="*/ 1514911 w 1514911"/>
                    <a:gd name="connsiteY5" fmla="*/ 825604 h 1076596"/>
                    <a:gd name="connsiteX6" fmla="*/ 702392 w 1514911"/>
                    <a:gd name="connsiteY6" fmla="*/ 1076592 h 1076596"/>
                    <a:gd name="connsiteX7" fmla="*/ 7488 w 1514911"/>
                    <a:gd name="connsiteY7" fmla="*/ 825604 h 1076596"/>
                    <a:gd name="connsiteX8" fmla="*/ 0 w 1514911"/>
                    <a:gd name="connsiteY8" fmla="*/ 10973 h 1076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4911" h="1076596">
                      <a:moveTo>
                        <a:pt x="0" y="10973"/>
                      </a:moveTo>
                      <a:lnTo>
                        <a:pt x="179115" y="109830"/>
                      </a:lnTo>
                      <a:cubicBezTo>
                        <a:pt x="367277" y="208963"/>
                        <a:pt x="538678" y="264093"/>
                        <a:pt x="740610" y="259309"/>
                      </a:cubicBezTo>
                      <a:cubicBezTo>
                        <a:pt x="942542" y="254525"/>
                        <a:pt x="1160625" y="197395"/>
                        <a:pt x="1390709" y="81125"/>
                      </a:cubicBezTo>
                      <a:lnTo>
                        <a:pt x="1514911" y="0"/>
                      </a:lnTo>
                      <a:lnTo>
                        <a:pt x="1514911" y="825604"/>
                      </a:lnTo>
                      <a:cubicBezTo>
                        <a:pt x="1307485" y="996031"/>
                        <a:pt x="1077643" y="1077255"/>
                        <a:pt x="702392" y="1076592"/>
                      </a:cubicBezTo>
                      <a:cubicBezTo>
                        <a:pt x="417925" y="1063846"/>
                        <a:pt x="237678" y="959130"/>
                        <a:pt x="7488" y="825604"/>
                      </a:cubicBezTo>
                      <a:cubicBezTo>
                        <a:pt x="7488" y="567472"/>
                        <a:pt x="0" y="269105"/>
                        <a:pt x="0" y="10973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000" name="Szabadkézi sokszög 999"/>
                <p:cNvSpPr/>
                <p:nvPr/>
              </p:nvSpPr>
              <p:spPr>
                <a:xfrm>
                  <a:off x="1567509" y="1029828"/>
                  <a:ext cx="1422874" cy="1919708"/>
                </a:xfrm>
                <a:custGeom>
                  <a:avLst/>
                  <a:gdLst>
                    <a:gd name="connsiteX0" fmla="*/ 843085 w 1697000"/>
                    <a:gd name="connsiteY0" fmla="*/ 0 h 1410685"/>
                    <a:gd name="connsiteX1" fmla="*/ 1687394 w 1697000"/>
                    <a:gd name="connsiteY1" fmla="*/ 686545 h 1410685"/>
                    <a:gd name="connsiteX2" fmla="*/ 1697000 w 1697000"/>
                    <a:gd name="connsiteY2" fmla="*/ 727835 h 1410685"/>
                    <a:gd name="connsiteX3" fmla="*/ 1668495 w 1697000"/>
                    <a:gd name="connsiteY3" fmla="*/ 813912 h 1410685"/>
                    <a:gd name="connsiteX4" fmla="*/ 853914 w 1697000"/>
                    <a:gd name="connsiteY4" fmla="*/ 1410685 h 1410685"/>
                    <a:gd name="connsiteX5" fmla="*/ 9605 w 1697000"/>
                    <a:gd name="connsiteY5" fmla="*/ 724140 h 1410685"/>
                    <a:gd name="connsiteX6" fmla="*/ 0 w 1697000"/>
                    <a:gd name="connsiteY6" fmla="*/ 682850 h 1410685"/>
                    <a:gd name="connsiteX7" fmla="*/ 28504 w 1697000"/>
                    <a:gd name="connsiteY7" fmla="*/ 596773 h 1410685"/>
                    <a:gd name="connsiteX8" fmla="*/ 843085 w 1697000"/>
                    <a:gd name="connsiteY8" fmla="*/ 0 h 1410685"/>
                    <a:gd name="connsiteX0" fmla="*/ 833480 w 1687395"/>
                    <a:gd name="connsiteY0" fmla="*/ 0 h 1410685"/>
                    <a:gd name="connsiteX1" fmla="*/ 1677789 w 1687395"/>
                    <a:gd name="connsiteY1" fmla="*/ 686545 h 1410685"/>
                    <a:gd name="connsiteX2" fmla="*/ 1687395 w 1687395"/>
                    <a:gd name="connsiteY2" fmla="*/ 727835 h 1410685"/>
                    <a:gd name="connsiteX3" fmla="*/ 1658890 w 1687395"/>
                    <a:gd name="connsiteY3" fmla="*/ 813912 h 1410685"/>
                    <a:gd name="connsiteX4" fmla="*/ 844309 w 1687395"/>
                    <a:gd name="connsiteY4" fmla="*/ 1410685 h 1410685"/>
                    <a:gd name="connsiteX5" fmla="*/ 0 w 1687395"/>
                    <a:gd name="connsiteY5" fmla="*/ 724140 h 1410685"/>
                    <a:gd name="connsiteX6" fmla="*/ 61325 w 1687395"/>
                    <a:gd name="connsiteY6" fmla="*/ 788581 h 1410685"/>
                    <a:gd name="connsiteX7" fmla="*/ 18899 w 1687395"/>
                    <a:gd name="connsiteY7" fmla="*/ 596773 h 1410685"/>
                    <a:gd name="connsiteX8" fmla="*/ 833480 w 1687395"/>
                    <a:gd name="connsiteY8" fmla="*/ 0 h 1410685"/>
                    <a:gd name="connsiteX0" fmla="*/ 833480 w 1687395"/>
                    <a:gd name="connsiteY0" fmla="*/ 0 h 1410685"/>
                    <a:gd name="connsiteX1" fmla="*/ 1677789 w 1687395"/>
                    <a:gd name="connsiteY1" fmla="*/ 686545 h 1410685"/>
                    <a:gd name="connsiteX2" fmla="*/ 1687395 w 1687395"/>
                    <a:gd name="connsiteY2" fmla="*/ 727835 h 1410685"/>
                    <a:gd name="connsiteX3" fmla="*/ 1658890 w 1687395"/>
                    <a:gd name="connsiteY3" fmla="*/ 813912 h 1410685"/>
                    <a:gd name="connsiteX4" fmla="*/ 844309 w 1687395"/>
                    <a:gd name="connsiteY4" fmla="*/ 1410685 h 1410685"/>
                    <a:gd name="connsiteX5" fmla="*/ 0 w 1687395"/>
                    <a:gd name="connsiteY5" fmla="*/ 724140 h 1410685"/>
                    <a:gd name="connsiteX6" fmla="*/ 18899 w 1687395"/>
                    <a:gd name="connsiteY6" fmla="*/ 596773 h 1410685"/>
                    <a:gd name="connsiteX7" fmla="*/ 833480 w 1687395"/>
                    <a:gd name="connsiteY7" fmla="*/ 0 h 1410685"/>
                    <a:gd name="connsiteX0" fmla="*/ 814581 w 1668496"/>
                    <a:gd name="connsiteY0" fmla="*/ 0 h 1413817"/>
                    <a:gd name="connsiteX1" fmla="*/ 1658890 w 1668496"/>
                    <a:gd name="connsiteY1" fmla="*/ 686545 h 1413817"/>
                    <a:gd name="connsiteX2" fmla="*/ 1668496 w 1668496"/>
                    <a:gd name="connsiteY2" fmla="*/ 727835 h 1413817"/>
                    <a:gd name="connsiteX3" fmla="*/ 1639991 w 1668496"/>
                    <a:gd name="connsiteY3" fmla="*/ 813912 h 1413817"/>
                    <a:gd name="connsiteX4" fmla="*/ 825410 w 1668496"/>
                    <a:gd name="connsiteY4" fmla="*/ 1410685 h 1413817"/>
                    <a:gd name="connsiteX5" fmla="*/ 0 w 1668496"/>
                    <a:gd name="connsiteY5" fmla="*/ 596773 h 1413817"/>
                    <a:gd name="connsiteX6" fmla="*/ 814581 w 1668496"/>
                    <a:gd name="connsiteY6" fmla="*/ 0 h 1413817"/>
                    <a:gd name="connsiteX0" fmla="*/ 708186 w 1562101"/>
                    <a:gd name="connsiteY0" fmla="*/ 0 h 1410703"/>
                    <a:gd name="connsiteX1" fmla="*/ 1552495 w 1562101"/>
                    <a:gd name="connsiteY1" fmla="*/ 686545 h 1410703"/>
                    <a:gd name="connsiteX2" fmla="*/ 1562101 w 1562101"/>
                    <a:gd name="connsiteY2" fmla="*/ 727835 h 1410703"/>
                    <a:gd name="connsiteX3" fmla="*/ 1533596 w 1562101"/>
                    <a:gd name="connsiteY3" fmla="*/ 813912 h 1410703"/>
                    <a:gd name="connsiteX4" fmla="*/ 719015 w 1562101"/>
                    <a:gd name="connsiteY4" fmla="*/ 1410685 h 1410703"/>
                    <a:gd name="connsiteX5" fmla="*/ 0 w 1562101"/>
                    <a:gd name="connsiteY5" fmla="*/ 831732 h 1410703"/>
                    <a:gd name="connsiteX6" fmla="*/ 708186 w 1562101"/>
                    <a:gd name="connsiteY6" fmla="*/ 0 h 1410703"/>
                    <a:gd name="connsiteX0" fmla="*/ 757914 w 1611829"/>
                    <a:gd name="connsiteY0" fmla="*/ 0 h 1410703"/>
                    <a:gd name="connsiteX1" fmla="*/ 1602223 w 1611829"/>
                    <a:gd name="connsiteY1" fmla="*/ 686545 h 1410703"/>
                    <a:gd name="connsiteX2" fmla="*/ 1611829 w 1611829"/>
                    <a:gd name="connsiteY2" fmla="*/ 727835 h 1410703"/>
                    <a:gd name="connsiteX3" fmla="*/ 1583324 w 1611829"/>
                    <a:gd name="connsiteY3" fmla="*/ 813912 h 1410703"/>
                    <a:gd name="connsiteX4" fmla="*/ 768743 w 1611829"/>
                    <a:gd name="connsiteY4" fmla="*/ 1410685 h 1410703"/>
                    <a:gd name="connsiteX5" fmla="*/ 49728 w 1611829"/>
                    <a:gd name="connsiteY5" fmla="*/ 831732 h 1410703"/>
                    <a:gd name="connsiteX6" fmla="*/ 757914 w 1611829"/>
                    <a:gd name="connsiteY6" fmla="*/ 0 h 1410703"/>
                    <a:gd name="connsiteX0" fmla="*/ 757914 w 1611829"/>
                    <a:gd name="connsiteY0" fmla="*/ 0 h 1410703"/>
                    <a:gd name="connsiteX1" fmla="*/ 1602223 w 1611829"/>
                    <a:gd name="connsiteY1" fmla="*/ 686545 h 1410703"/>
                    <a:gd name="connsiteX2" fmla="*/ 1611829 w 1611829"/>
                    <a:gd name="connsiteY2" fmla="*/ 727835 h 1410703"/>
                    <a:gd name="connsiteX3" fmla="*/ 768743 w 1611829"/>
                    <a:gd name="connsiteY3" fmla="*/ 1410685 h 1410703"/>
                    <a:gd name="connsiteX4" fmla="*/ 49728 w 1611829"/>
                    <a:gd name="connsiteY4" fmla="*/ 831732 h 1410703"/>
                    <a:gd name="connsiteX5" fmla="*/ 757914 w 1611829"/>
                    <a:gd name="connsiteY5" fmla="*/ 0 h 1410703"/>
                    <a:gd name="connsiteX0" fmla="*/ 757914 w 1602223"/>
                    <a:gd name="connsiteY0" fmla="*/ 0 h 1410703"/>
                    <a:gd name="connsiteX1" fmla="*/ 1602223 w 1602223"/>
                    <a:gd name="connsiteY1" fmla="*/ 686545 h 1410703"/>
                    <a:gd name="connsiteX2" fmla="*/ 768743 w 1602223"/>
                    <a:gd name="connsiteY2" fmla="*/ 1410685 h 1410703"/>
                    <a:gd name="connsiteX3" fmla="*/ 49728 w 1602223"/>
                    <a:gd name="connsiteY3" fmla="*/ 831732 h 1410703"/>
                    <a:gd name="connsiteX4" fmla="*/ 757914 w 1602223"/>
                    <a:gd name="connsiteY4" fmla="*/ 0 h 1410703"/>
                    <a:gd name="connsiteX0" fmla="*/ 757914 w 1602223"/>
                    <a:gd name="connsiteY0" fmla="*/ 0 h 1410703"/>
                    <a:gd name="connsiteX1" fmla="*/ 1602223 w 1602223"/>
                    <a:gd name="connsiteY1" fmla="*/ 686545 h 1410703"/>
                    <a:gd name="connsiteX2" fmla="*/ 768743 w 1602223"/>
                    <a:gd name="connsiteY2" fmla="*/ 1410685 h 1410703"/>
                    <a:gd name="connsiteX3" fmla="*/ 49728 w 1602223"/>
                    <a:gd name="connsiteY3" fmla="*/ 831732 h 1410703"/>
                    <a:gd name="connsiteX4" fmla="*/ 757914 w 1602223"/>
                    <a:gd name="connsiteY4" fmla="*/ 0 h 1410703"/>
                    <a:gd name="connsiteX0" fmla="*/ 757914 w 1602223"/>
                    <a:gd name="connsiteY0" fmla="*/ 0 h 1411098"/>
                    <a:gd name="connsiteX1" fmla="*/ 1602223 w 1602223"/>
                    <a:gd name="connsiteY1" fmla="*/ 686545 h 1411098"/>
                    <a:gd name="connsiteX2" fmla="*/ 768743 w 1602223"/>
                    <a:gd name="connsiteY2" fmla="*/ 1410685 h 1411098"/>
                    <a:gd name="connsiteX3" fmla="*/ 49728 w 1602223"/>
                    <a:gd name="connsiteY3" fmla="*/ 831732 h 1411098"/>
                    <a:gd name="connsiteX4" fmla="*/ 757914 w 1602223"/>
                    <a:gd name="connsiteY4" fmla="*/ 0 h 1411098"/>
                    <a:gd name="connsiteX0" fmla="*/ 757914 w 1495828"/>
                    <a:gd name="connsiteY0" fmla="*/ 0 h 1412605"/>
                    <a:gd name="connsiteX1" fmla="*/ 1495828 w 1495828"/>
                    <a:gd name="connsiteY1" fmla="*/ 639553 h 1412605"/>
                    <a:gd name="connsiteX2" fmla="*/ 768743 w 1495828"/>
                    <a:gd name="connsiteY2" fmla="*/ 1410685 h 1412605"/>
                    <a:gd name="connsiteX3" fmla="*/ 49728 w 1495828"/>
                    <a:gd name="connsiteY3" fmla="*/ 831732 h 1412605"/>
                    <a:gd name="connsiteX4" fmla="*/ 757914 w 1495828"/>
                    <a:gd name="connsiteY4" fmla="*/ 0 h 1412605"/>
                    <a:gd name="connsiteX0" fmla="*/ 757914 w 1496484"/>
                    <a:gd name="connsiteY0" fmla="*/ 0 h 1412605"/>
                    <a:gd name="connsiteX1" fmla="*/ 1495828 w 1496484"/>
                    <a:gd name="connsiteY1" fmla="*/ 639553 h 1412605"/>
                    <a:gd name="connsiteX2" fmla="*/ 768743 w 1496484"/>
                    <a:gd name="connsiteY2" fmla="*/ 1410685 h 1412605"/>
                    <a:gd name="connsiteX3" fmla="*/ 49728 w 1496484"/>
                    <a:gd name="connsiteY3" fmla="*/ 831732 h 1412605"/>
                    <a:gd name="connsiteX4" fmla="*/ 757914 w 1496484"/>
                    <a:gd name="connsiteY4" fmla="*/ 0 h 1412605"/>
                    <a:gd name="connsiteX0" fmla="*/ 757914 w 1496484"/>
                    <a:gd name="connsiteY0" fmla="*/ 0 h 1412605"/>
                    <a:gd name="connsiteX1" fmla="*/ 1495828 w 1496484"/>
                    <a:gd name="connsiteY1" fmla="*/ 639553 h 1412605"/>
                    <a:gd name="connsiteX2" fmla="*/ 768743 w 1496484"/>
                    <a:gd name="connsiteY2" fmla="*/ 1410685 h 1412605"/>
                    <a:gd name="connsiteX3" fmla="*/ 49728 w 1496484"/>
                    <a:gd name="connsiteY3" fmla="*/ 831732 h 1412605"/>
                    <a:gd name="connsiteX4" fmla="*/ 757914 w 1496484"/>
                    <a:gd name="connsiteY4" fmla="*/ 0 h 1412605"/>
                    <a:gd name="connsiteX0" fmla="*/ 757914 w 1496484"/>
                    <a:gd name="connsiteY0" fmla="*/ 0 h 1413307"/>
                    <a:gd name="connsiteX1" fmla="*/ 1495828 w 1496484"/>
                    <a:gd name="connsiteY1" fmla="*/ 604309 h 1413307"/>
                    <a:gd name="connsiteX2" fmla="*/ 768743 w 1496484"/>
                    <a:gd name="connsiteY2" fmla="*/ 1410685 h 1413307"/>
                    <a:gd name="connsiteX3" fmla="*/ 49728 w 1496484"/>
                    <a:gd name="connsiteY3" fmla="*/ 831732 h 1413307"/>
                    <a:gd name="connsiteX4" fmla="*/ 757914 w 1496484"/>
                    <a:gd name="connsiteY4" fmla="*/ 0 h 1413307"/>
                    <a:gd name="connsiteX0" fmla="*/ 757914 w 1496484"/>
                    <a:gd name="connsiteY0" fmla="*/ 0 h 1413307"/>
                    <a:gd name="connsiteX1" fmla="*/ 1495828 w 1496484"/>
                    <a:gd name="connsiteY1" fmla="*/ 604309 h 1413307"/>
                    <a:gd name="connsiteX2" fmla="*/ 768743 w 1496484"/>
                    <a:gd name="connsiteY2" fmla="*/ 1410685 h 1413307"/>
                    <a:gd name="connsiteX3" fmla="*/ 49728 w 1496484"/>
                    <a:gd name="connsiteY3" fmla="*/ 831732 h 1413307"/>
                    <a:gd name="connsiteX4" fmla="*/ 757914 w 1496484"/>
                    <a:gd name="connsiteY4" fmla="*/ 0 h 1413307"/>
                    <a:gd name="connsiteX0" fmla="*/ 757914 w 1496484"/>
                    <a:gd name="connsiteY0" fmla="*/ 0 h 1410895"/>
                    <a:gd name="connsiteX1" fmla="*/ 1495828 w 1496484"/>
                    <a:gd name="connsiteY1" fmla="*/ 604309 h 1410895"/>
                    <a:gd name="connsiteX2" fmla="*/ 768743 w 1496484"/>
                    <a:gd name="connsiteY2" fmla="*/ 1410685 h 1410895"/>
                    <a:gd name="connsiteX3" fmla="*/ 49728 w 1496484"/>
                    <a:gd name="connsiteY3" fmla="*/ 831732 h 1410895"/>
                    <a:gd name="connsiteX4" fmla="*/ 757914 w 1496484"/>
                    <a:gd name="connsiteY4" fmla="*/ 0 h 1410895"/>
                    <a:gd name="connsiteX0" fmla="*/ 757914 w 1496484"/>
                    <a:gd name="connsiteY0" fmla="*/ 0 h 1414415"/>
                    <a:gd name="connsiteX1" fmla="*/ 1495828 w 1496484"/>
                    <a:gd name="connsiteY1" fmla="*/ 604309 h 1414415"/>
                    <a:gd name="connsiteX2" fmla="*/ 768743 w 1496484"/>
                    <a:gd name="connsiteY2" fmla="*/ 1410685 h 1414415"/>
                    <a:gd name="connsiteX3" fmla="*/ 49728 w 1496484"/>
                    <a:gd name="connsiteY3" fmla="*/ 831732 h 1414415"/>
                    <a:gd name="connsiteX4" fmla="*/ 757914 w 1496484"/>
                    <a:gd name="connsiteY4" fmla="*/ 0 h 1414415"/>
                    <a:gd name="connsiteX0" fmla="*/ 757914 w 1496484"/>
                    <a:gd name="connsiteY0" fmla="*/ 0 h 1417393"/>
                    <a:gd name="connsiteX1" fmla="*/ 1495828 w 1496484"/>
                    <a:gd name="connsiteY1" fmla="*/ 604309 h 1417393"/>
                    <a:gd name="connsiteX2" fmla="*/ 768743 w 1496484"/>
                    <a:gd name="connsiteY2" fmla="*/ 1410685 h 1417393"/>
                    <a:gd name="connsiteX3" fmla="*/ 49728 w 1496484"/>
                    <a:gd name="connsiteY3" fmla="*/ 831732 h 1417393"/>
                    <a:gd name="connsiteX4" fmla="*/ 757914 w 1496484"/>
                    <a:gd name="connsiteY4" fmla="*/ 0 h 1417393"/>
                    <a:gd name="connsiteX0" fmla="*/ 757914 w 1496484"/>
                    <a:gd name="connsiteY0" fmla="*/ 0 h 1411394"/>
                    <a:gd name="connsiteX1" fmla="*/ 1495828 w 1496484"/>
                    <a:gd name="connsiteY1" fmla="*/ 604309 h 1411394"/>
                    <a:gd name="connsiteX2" fmla="*/ 768743 w 1496484"/>
                    <a:gd name="connsiteY2" fmla="*/ 1410685 h 1411394"/>
                    <a:gd name="connsiteX3" fmla="*/ 49728 w 1496484"/>
                    <a:gd name="connsiteY3" fmla="*/ 831732 h 1411394"/>
                    <a:gd name="connsiteX4" fmla="*/ 757914 w 1496484"/>
                    <a:gd name="connsiteY4" fmla="*/ 0 h 1411394"/>
                    <a:gd name="connsiteX0" fmla="*/ 757914 w 1496484"/>
                    <a:gd name="connsiteY0" fmla="*/ 0 h 1410762"/>
                    <a:gd name="connsiteX1" fmla="*/ 1495828 w 1496484"/>
                    <a:gd name="connsiteY1" fmla="*/ 604309 h 1410762"/>
                    <a:gd name="connsiteX2" fmla="*/ 768743 w 1496484"/>
                    <a:gd name="connsiteY2" fmla="*/ 1410685 h 1410762"/>
                    <a:gd name="connsiteX3" fmla="*/ 49728 w 1496484"/>
                    <a:gd name="connsiteY3" fmla="*/ 831732 h 1410762"/>
                    <a:gd name="connsiteX4" fmla="*/ 757914 w 1496484"/>
                    <a:gd name="connsiteY4" fmla="*/ 0 h 1410762"/>
                    <a:gd name="connsiteX0" fmla="*/ 753437 w 1496790"/>
                    <a:gd name="connsiteY0" fmla="*/ 0 h 1547849"/>
                    <a:gd name="connsiteX1" fmla="*/ 1496143 w 1496790"/>
                    <a:gd name="connsiteY1" fmla="*/ 741396 h 1547849"/>
                    <a:gd name="connsiteX2" fmla="*/ 769058 w 1496790"/>
                    <a:gd name="connsiteY2" fmla="*/ 1547772 h 1547849"/>
                    <a:gd name="connsiteX3" fmla="*/ 50043 w 1496790"/>
                    <a:gd name="connsiteY3" fmla="*/ 968819 h 1547849"/>
                    <a:gd name="connsiteX4" fmla="*/ 753437 w 1496790"/>
                    <a:gd name="connsiteY4" fmla="*/ 0 h 1547849"/>
                    <a:gd name="connsiteX0" fmla="*/ 740650 w 1484004"/>
                    <a:gd name="connsiteY0" fmla="*/ 25111 h 1572960"/>
                    <a:gd name="connsiteX1" fmla="*/ 1483356 w 1484004"/>
                    <a:gd name="connsiteY1" fmla="*/ 766507 h 1572960"/>
                    <a:gd name="connsiteX2" fmla="*/ 756271 w 1484004"/>
                    <a:gd name="connsiteY2" fmla="*/ 1572883 h 1572960"/>
                    <a:gd name="connsiteX3" fmla="*/ 37256 w 1484004"/>
                    <a:gd name="connsiteY3" fmla="*/ 993930 h 1572960"/>
                    <a:gd name="connsiteX4" fmla="*/ 169347 w 1484004"/>
                    <a:gd name="connsiteY4" fmla="*/ 250355 h 1572960"/>
                    <a:gd name="connsiteX5" fmla="*/ 740650 w 1484004"/>
                    <a:gd name="connsiteY5" fmla="*/ 25111 h 1572960"/>
                    <a:gd name="connsiteX0" fmla="*/ 782774 w 1526128"/>
                    <a:gd name="connsiteY0" fmla="*/ 22895 h 1570744"/>
                    <a:gd name="connsiteX1" fmla="*/ 1525480 w 1526128"/>
                    <a:gd name="connsiteY1" fmla="*/ 764291 h 1570744"/>
                    <a:gd name="connsiteX2" fmla="*/ 798395 w 1526128"/>
                    <a:gd name="connsiteY2" fmla="*/ 1570667 h 1570744"/>
                    <a:gd name="connsiteX3" fmla="*/ 79380 w 1526128"/>
                    <a:gd name="connsiteY3" fmla="*/ 991714 h 1570744"/>
                    <a:gd name="connsiteX4" fmla="*/ 82080 w 1526128"/>
                    <a:gd name="connsiteY4" fmla="*/ 270987 h 1570744"/>
                    <a:gd name="connsiteX5" fmla="*/ 782774 w 1526128"/>
                    <a:gd name="connsiteY5" fmla="*/ 22895 h 1570744"/>
                    <a:gd name="connsiteX0" fmla="*/ 821112 w 1526200"/>
                    <a:gd name="connsiteY0" fmla="*/ 20182 h 1602302"/>
                    <a:gd name="connsiteX1" fmla="*/ 1525480 w 1526200"/>
                    <a:gd name="connsiteY1" fmla="*/ 795849 h 1602302"/>
                    <a:gd name="connsiteX2" fmla="*/ 798395 w 1526200"/>
                    <a:gd name="connsiteY2" fmla="*/ 1602225 h 1602302"/>
                    <a:gd name="connsiteX3" fmla="*/ 79380 w 1526200"/>
                    <a:gd name="connsiteY3" fmla="*/ 1023272 h 1602302"/>
                    <a:gd name="connsiteX4" fmla="*/ 82080 w 1526200"/>
                    <a:gd name="connsiteY4" fmla="*/ 302545 h 1602302"/>
                    <a:gd name="connsiteX5" fmla="*/ 821112 w 1526200"/>
                    <a:gd name="connsiteY5" fmla="*/ 20182 h 1602302"/>
                    <a:gd name="connsiteX0" fmla="*/ 821112 w 1526200"/>
                    <a:gd name="connsiteY0" fmla="*/ 209 h 1582329"/>
                    <a:gd name="connsiteX1" fmla="*/ 1525480 w 1526200"/>
                    <a:gd name="connsiteY1" fmla="*/ 775876 h 1582329"/>
                    <a:gd name="connsiteX2" fmla="*/ 798395 w 1526200"/>
                    <a:gd name="connsiteY2" fmla="*/ 1582252 h 1582329"/>
                    <a:gd name="connsiteX3" fmla="*/ 79380 w 1526200"/>
                    <a:gd name="connsiteY3" fmla="*/ 1003299 h 1582329"/>
                    <a:gd name="connsiteX4" fmla="*/ 82080 w 1526200"/>
                    <a:gd name="connsiteY4" fmla="*/ 282572 h 1582329"/>
                    <a:gd name="connsiteX5" fmla="*/ 821112 w 1526200"/>
                    <a:gd name="connsiteY5" fmla="*/ 209 h 1582329"/>
                    <a:gd name="connsiteX0" fmla="*/ 795066 w 1500154"/>
                    <a:gd name="connsiteY0" fmla="*/ 344 h 1582464"/>
                    <a:gd name="connsiteX1" fmla="*/ 1499434 w 1500154"/>
                    <a:gd name="connsiteY1" fmla="*/ 776011 h 1582464"/>
                    <a:gd name="connsiteX2" fmla="*/ 772349 w 1500154"/>
                    <a:gd name="connsiteY2" fmla="*/ 1582387 h 1582464"/>
                    <a:gd name="connsiteX3" fmla="*/ 53334 w 1500154"/>
                    <a:gd name="connsiteY3" fmla="*/ 1003434 h 1582464"/>
                    <a:gd name="connsiteX4" fmla="*/ 118333 w 1500154"/>
                    <a:gd name="connsiteY4" fmla="*/ 229395 h 1582464"/>
                    <a:gd name="connsiteX5" fmla="*/ 795066 w 1500154"/>
                    <a:gd name="connsiteY5" fmla="*/ 344 h 1582464"/>
                    <a:gd name="connsiteX0" fmla="*/ 795066 w 1524087"/>
                    <a:gd name="connsiteY0" fmla="*/ 344 h 1582464"/>
                    <a:gd name="connsiteX1" fmla="*/ 1302016 w 1524087"/>
                    <a:gd name="connsiteY1" fmla="*/ 229396 h 1582464"/>
                    <a:gd name="connsiteX2" fmla="*/ 1499434 w 1524087"/>
                    <a:gd name="connsiteY2" fmla="*/ 776011 h 1582464"/>
                    <a:gd name="connsiteX3" fmla="*/ 772349 w 1524087"/>
                    <a:gd name="connsiteY3" fmla="*/ 1582387 h 1582464"/>
                    <a:gd name="connsiteX4" fmla="*/ 53334 w 1524087"/>
                    <a:gd name="connsiteY4" fmla="*/ 1003434 h 1582464"/>
                    <a:gd name="connsiteX5" fmla="*/ 118333 w 1524087"/>
                    <a:gd name="connsiteY5" fmla="*/ 229395 h 1582464"/>
                    <a:gd name="connsiteX6" fmla="*/ 795066 w 1524087"/>
                    <a:gd name="connsiteY6" fmla="*/ 344 h 1582464"/>
                    <a:gd name="connsiteX0" fmla="*/ 795066 w 1535587"/>
                    <a:gd name="connsiteY0" fmla="*/ 344 h 1582464"/>
                    <a:gd name="connsiteX1" fmla="*/ 1383484 w 1535587"/>
                    <a:gd name="connsiteY1" fmla="*/ 183701 h 1582464"/>
                    <a:gd name="connsiteX2" fmla="*/ 1499434 w 1535587"/>
                    <a:gd name="connsiteY2" fmla="*/ 776011 h 1582464"/>
                    <a:gd name="connsiteX3" fmla="*/ 772349 w 1535587"/>
                    <a:gd name="connsiteY3" fmla="*/ 1582387 h 1582464"/>
                    <a:gd name="connsiteX4" fmla="*/ 53334 w 1535587"/>
                    <a:gd name="connsiteY4" fmla="*/ 1003434 h 1582464"/>
                    <a:gd name="connsiteX5" fmla="*/ 118333 w 1535587"/>
                    <a:gd name="connsiteY5" fmla="*/ 229395 h 1582464"/>
                    <a:gd name="connsiteX6" fmla="*/ 795066 w 1535587"/>
                    <a:gd name="connsiteY6" fmla="*/ 344 h 1582464"/>
                    <a:gd name="connsiteX0" fmla="*/ 795066 w 1524729"/>
                    <a:gd name="connsiteY0" fmla="*/ 344 h 1582464"/>
                    <a:gd name="connsiteX1" fmla="*/ 1383484 w 1524729"/>
                    <a:gd name="connsiteY1" fmla="*/ 183701 h 1582464"/>
                    <a:gd name="connsiteX2" fmla="*/ 1499434 w 1524729"/>
                    <a:gd name="connsiteY2" fmla="*/ 776011 h 1582464"/>
                    <a:gd name="connsiteX3" fmla="*/ 772349 w 1524729"/>
                    <a:gd name="connsiteY3" fmla="*/ 1582387 h 1582464"/>
                    <a:gd name="connsiteX4" fmla="*/ 53334 w 1524729"/>
                    <a:gd name="connsiteY4" fmla="*/ 1003434 h 1582464"/>
                    <a:gd name="connsiteX5" fmla="*/ 118333 w 1524729"/>
                    <a:gd name="connsiteY5" fmla="*/ 229395 h 1582464"/>
                    <a:gd name="connsiteX6" fmla="*/ 795066 w 1524729"/>
                    <a:gd name="connsiteY6" fmla="*/ 344 h 1582464"/>
                    <a:gd name="connsiteX0" fmla="*/ 837347 w 1567010"/>
                    <a:gd name="connsiteY0" fmla="*/ 344 h 1582468"/>
                    <a:gd name="connsiteX1" fmla="*/ 1425765 w 1567010"/>
                    <a:gd name="connsiteY1" fmla="*/ 183701 h 1582468"/>
                    <a:gd name="connsiteX2" fmla="*/ 1541715 w 1567010"/>
                    <a:gd name="connsiteY2" fmla="*/ 776011 h 1582468"/>
                    <a:gd name="connsiteX3" fmla="*/ 814630 w 1567010"/>
                    <a:gd name="connsiteY3" fmla="*/ 1582387 h 1582468"/>
                    <a:gd name="connsiteX4" fmla="*/ 39229 w 1567010"/>
                    <a:gd name="connsiteY4" fmla="*/ 1022473 h 1582468"/>
                    <a:gd name="connsiteX5" fmla="*/ 160614 w 1567010"/>
                    <a:gd name="connsiteY5" fmla="*/ 229395 h 1582468"/>
                    <a:gd name="connsiteX6" fmla="*/ 837347 w 1567010"/>
                    <a:gd name="connsiteY6" fmla="*/ 344 h 1582468"/>
                    <a:gd name="connsiteX0" fmla="*/ 837347 w 1580838"/>
                    <a:gd name="connsiteY0" fmla="*/ 344 h 1582468"/>
                    <a:gd name="connsiteX1" fmla="*/ 1425765 w 1580838"/>
                    <a:gd name="connsiteY1" fmla="*/ 183701 h 1582468"/>
                    <a:gd name="connsiteX2" fmla="*/ 1557094 w 1580838"/>
                    <a:gd name="connsiteY2" fmla="*/ 783627 h 1582468"/>
                    <a:gd name="connsiteX3" fmla="*/ 814630 w 1580838"/>
                    <a:gd name="connsiteY3" fmla="*/ 1582387 h 1582468"/>
                    <a:gd name="connsiteX4" fmla="*/ 39229 w 1580838"/>
                    <a:gd name="connsiteY4" fmla="*/ 1022473 h 1582468"/>
                    <a:gd name="connsiteX5" fmla="*/ 160614 w 1580838"/>
                    <a:gd name="connsiteY5" fmla="*/ 229395 h 1582468"/>
                    <a:gd name="connsiteX6" fmla="*/ 837347 w 1580838"/>
                    <a:gd name="connsiteY6" fmla="*/ 344 h 1582468"/>
                    <a:gd name="connsiteX0" fmla="*/ 837347 w 1562173"/>
                    <a:gd name="connsiteY0" fmla="*/ 344 h 1582468"/>
                    <a:gd name="connsiteX1" fmla="*/ 1425765 w 1562173"/>
                    <a:gd name="connsiteY1" fmla="*/ 183701 h 1582468"/>
                    <a:gd name="connsiteX2" fmla="*/ 1557094 w 1562173"/>
                    <a:gd name="connsiteY2" fmla="*/ 783627 h 1582468"/>
                    <a:gd name="connsiteX3" fmla="*/ 814630 w 1562173"/>
                    <a:gd name="connsiteY3" fmla="*/ 1582387 h 1582468"/>
                    <a:gd name="connsiteX4" fmla="*/ 39229 w 1562173"/>
                    <a:gd name="connsiteY4" fmla="*/ 1022473 h 1582468"/>
                    <a:gd name="connsiteX5" fmla="*/ 160614 w 1562173"/>
                    <a:gd name="connsiteY5" fmla="*/ 229395 h 1582468"/>
                    <a:gd name="connsiteX6" fmla="*/ 837347 w 1562173"/>
                    <a:gd name="connsiteY6" fmla="*/ 344 h 1582468"/>
                    <a:gd name="connsiteX0" fmla="*/ 805867 w 1530693"/>
                    <a:gd name="connsiteY0" fmla="*/ 344 h 1582455"/>
                    <a:gd name="connsiteX1" fmla="*/ 1394285 w 1530693"/>
                    <a:gd name="connsiteY1" fmla="*/ 183701 h 1582455"/>
                    <a:gd name="connsiteX2" fmla="*/ 1525614 w 1530693"/>
                    <a:gd name="connsiteY2" fmla="*/ 783627 h 1582455"/>
                    <a:gd name="connsiteX3" fmla="*/ 783150 w 1530693"/>
                    <a:gd name="connsiteY3" fmla="*/ 1582387 h 1582455"/>
                    <a:gd name="connsiteX4" fmla="*/ 48758 w 1530693"/>
                    <a:gd name="connsiteY4" fmla="*/ 957737 h 1582455"/>
                    <a:gd name="connsiteX5" fmla="*/ 129134 w 1530693"/>
                    <a:gd name="connsiteY5" fmla="*/ 229395 h 1582455"/>
                    <a:gd name="connsiteX6" fmla="*/ 805867 w 1530693"/>
                    <a:gd name="connsiteY6" fmla="*/ 344 h 158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0693" h="1582455">
                      <a:moveTo>
                        <a:pt x="805867" y="344"/>
                      </a:moveTo>
                      <a:cubicBezTo>
                        <a:pt x="1003147" y="344"/>
                        <a:pt x="1276891" y="54423"/>
                        <a:pt x="1394285" y="183701"/>
                      </a:cubicBezTo>
                      <a:cubicBezTo>
                        <a:pt x="1430212" y="312979"/>
                        <a:pt x="1557505" y="520049"/>
                        <a:pt x="1525614" y="783627"/>
                      </a:cubicBezTo>
                      <a:cubicBezTo>
                        <a:pt x="1544445" y="1426653"/>
                        <a:pt x="1037150" y="1577194"/>
                        <a:pt x="783150" y="1582387"/>
                      </a:cubicBezTo>
                      <a:cubicBezTo>
                        <a:pt x="487520" y="1588431"/>
                        <a:pt x="50563" y="1192851"/>
                        <a:pt x="48758" y="957737"/>
                      </a:cubicBezTo>
                      <a:cubicBezTo>
                        <a:pt x="-49063" y="737316"/>
                        <a:pt x="11902" y="390865"/>
                        <a:pt x="129134" y="229395"/>
                      </a:cubicBezTo>
                      <a:cubicBezTo>
                        <a:pt x="246366" y="67925"/>
                        <a:pt x="443098" y="-5714"/>
                        <a:pt x="805867" y="344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1" name="Lekerekített téglalap 1000"/>
                <p:cNvSpPr/>
                <p:nvPr/>
              </p:nvSpPr>
              <p:spPr>
                <a:xfrm>
                  <a:off x="1641045" y="1260856"/>
                  <a:ext cx="1270024" cy="13270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2" name="Szabadkézi sokszög 1001"/>
                <p:cNvSpPr/>
                <p:nvPr/>
              </p:nvSpPr>
              <p:spPr>
                <a:xfrm>
                  <a:off x="2130162" y="2416243"/>
                  <a:ext cx="339202" cy="123967"/>
                </a:xfrm>
                <a:custGeom>
                  <a:avLst/>
                  <a:gdLst>
                    <a:gd name="connsiteX0" fmla="*/ 647862 w 1295725"/>
                    <a:gd name="connsiteY0" fmla="*/ 0 h 619415"/>
                    <a:gd name="connsiteX1" fmla="*/ 1292734 w 1295725"/>
                    <a:gd name="connsiteY1" fmla="*/ 251969 h 619415"/>
                    <a:gd name="connsiteX2" fmla="*/ 1295725 w 1295725"/>
                    <a:gd name="connsiteY2" fmla="*/ 256018 h 619415"/>
                    <a:gd name="connsiteX3" fmla="*/ 1292734 w 1295725"/>
                    <a:gd name="connsiteY3" fmla="*/ 261765 h 619415"/>
                    <a:gd name="connsiteX4" fmla="*/ 647862 w 1295725"/>
                    <a:gd name="connsiteY4" fmla="*/ 619415 h 619415"/>
                    <a:gd name="connsiteX5" fmla="*/ 2990 w 1295725"/>
                    <a:gd name="connsiteY5" fmla="*/ 261765 h 619415"/>
                    <a:gd name="connsiteX6" fmla="*/ 0 w 1295725"/>
                    <a:gd name="connsiteY6" fmla="*/ 256018 h 619415"/>
                    <a:gd name="connsiteX7" fmla="*/ 2990 w 1295725"/>
                    <a:gd name="connsiteY7" fmla="*/ 251969 h 619415"/>
                    <a:gd name="connsiteX8" fmla="*/ 647862 w 1295725"/>
                    <a:gd name="connsiteY8" fmla="*/ 0 h 619415"/>
                    <a:gd name="connsiteX0" fmla="*/ 634232 w 1295725"/>
                    <a:gd name="connsiteY0" fmla="*/ 569 h 503032"/>
                    <a:gd name="connsiteX1" fmla="*/ 1292734 w 1295725"/>
                    <a:gd name="connsiteY1" fmla="*/ 135586 h 503032"/>
                    <a:gd name="connsiteX2" fmla="*/ 1295725 w 1295725"/>
                    <a:gd name="connsiteY2" fmla="*/ 139635 h 503032"/>
                    <a:gd name="connsiteX3" fmla="*/ 1292734 w 1295725"/>
                    <a:gd name="connsiteY3" fmla="*/ 145382 h 503032"/>
                    <a:gd name="connsiteX4" fmla="*/ 647862 w 1295725"/>
                    <a:gd name="connsiteY4" fmla="*/ 503032 h 503032"/>
                    <a:gd name="connsiteX5" fmla="*/ 2990 w 1295725"/>
                    <a:gd name="connsiteY5" fmla="*/ 145382 h 503032"/>
                    <a:gd name="connsiteX6" fmla="*/ 0 w 1295725"/>
                    <a:gd name="connsiteY6" fmla="*/ 139635 h 503032"/>
                    <a:gd name="connsiteX7" fmla="*/ 2990 w 1295725"/>
                    <a:gd name="connsiteY7" fmla="*/ 135586 h 503032"/>
                    <a:gd name="connsiteX8" fmla="*/ 634232 w 1295725"/>
                    <a:gd name="connsiteY8" fmla="*/ 569 h 503032"/>
                    <a:gd name="connsiteX0" fmla="*/ 623532 w 1295725"/>
                    <a:gd name="connsiteY0" fmla="*/ 140915 h 417477"/>
                    <a:gd name="connsiteX1" fmla="*/ 1292734 w 1295725"/>
                    <a:gd name="connsiteY1" fmla="*/ 50031 h 417477"/>
                    <a:gd name="connsiteX2" fmla="*/ 1295725 w 1295725"/>
                    <a:gd name="connsiteY2" fmla="*/ 54080 h 417477"/>
                    <a:gd name="connsiteX3" fmla="*/ 1292734 w 1295725"/>
                    <a:gd name="connsiteY3" fmla="*/ 59827 h 417477"/>
                    <a:gd name="connsiteX4" fmla="*/ 647862 w 1295725"/>
                    <a:gd name="connsiteY4" fmla="*/ 417477 h 417477"/>
                    <a:gd name="connsiteX5" fmla="*/ 2990 w 1295725"/>
                    <a:gd name="connsiteY5" fmla="*/ 59827 h 417477"/>
                    <a:gd name="connsiteX6" fmla="*/ 0 w 1295725"/>
                    <a:gd name="connsiteY6" fmla="*/ 54080 h 417477"/>
                    <a:gd name="connsiteX7" fmla="*/ 2990 w 1295725"/>
                    <a:gd name="connsiteY7" fmla="*/ 50031 h 417477"/>
                    <a:gd name="connsiteX8" fmla="*/ 623532 w 1295725"/>
                    <a:gd name="connsiteY8" fmla="*/ 140915 h 417477"/>
                    <a:gd name="connsiteX0" fmla="*/ 623532 w 1295725"/>
                    <a:gd name="connsiteY0" fmla="*/ 176203 h 453863"/>
                    <a:gd name="connsiteX1" fmla="*/ 1292734 w 1295725"/>
                    <a:gd name="connsiteY1" fmla="*/ 85319 h 453863"/>
                    <a:gd name="connsiteX2" fmla="*/ 1295725 w 1295725"/>
                    <a:gd name="connsiteY2" fmla="*/ 89368 h 453863"/>
                    <a:gd name="connsiteX3" fmla="*/ 1292731 w 1295725"/>
                    <a:gd name="connsiteY3" fmla="*/ 0 h 453863"/>
                    <a:gd name="connsiteX4" fmla="*/ 647862 w 1295725"/>
                    <a:gd name="connsiteY4" fmla="*/ 452765 h 453863"/>
                    <a:gd name="connsiteX5" fmla="*/ 2990 w 1295725"/>
                    <a:gd name="connsiteY5" fmla="*/ 95115 h 453863"/>
                    <a:gd name="connsiteX6" fmla="*/ 0 w 1295725"/>
                    <a:gd name="connsiteY6" fmla="*/ 89368 h 453863"/>
                    <a:gd name="connsiteX7" fmla="*/ 2990 w 1295725"/>
                    <a:gd name="connsiteY7" fmla="*/ 85319 h 453863"/>
                    <a:gd name="connsiteX8" fmla="*/ 623532 w 1295725"/>
                    <a:gd name="connsiteY8" fmla="*/ 176203 h 453863"/>
                    <a:gd name="connsiteX0" fmla="*/ 623532 w 1298331"/>
                    <a:gd name="connsiteY0" fmla="*/ 176203 h 453863"/>
                    <a:gd name="connsiteX1" fmla="*/ 1292734 w 1298331"/>
                    <a:gd name="connsiteY1" fmla="*/ 85319 h 453863"/>
                    <a:gd name="connsiteX2" fmla="*/ 1295725 w 1298331"/>
                    <a:gd name="connsiteY2" fmla="*/ 89368 h 453863"/>
                    <a:gd name="connsiteX3" fmla="*/ 1292731 w 1298331"/>
                    <a:gd name="connsiteY3" fmla="*/ 0 h 453863"/>
                    <a:gd name="connsiteX4" fmla="*/ 647862 w 1298331"/>
                    <a:gd name="connsiteY4" fmla="*/ 452765 h 453863"/>
                    <a:gd name="connsiteX5" fmla="*/ 2990 w 1298331"/>
                    <a:gd name="connsiteY5" fmla="*/ 95115 h 453863"/>
                    <a:gd name="connsiteX6" fmla="*/ 0 w 1298331"/>
                    <a:gd name="connsiteY6" fmla="*/ 89368 h 453863"/>
                    <a:gd name="connsiteX7" fmla="*/ 2990 w 1298331"/>
                    <a:gd name="connsiteY7" fmla="*/ 85319 h 453863"/>
                    <a:gd name="connsiteX8" fmla="*/ 623532 w 1298331"/>
                    <a:gd name="connsiteY8" fmla="*/ 176203 h 453863"/>
                    <a:gd name="connsiteX0" fmla="*/ 655630 w 1298331"/>
                    <a:gd name="connsiteY0" fmla="*/ 283209 h 453863"/>
                    <a:gd name="connsiteX1" fmla="*/ 1292734 w 1298331"/>
                    <a:gd name="connsiteY1" fmla="*/ 85319 h 453863"/>
                    <a:gd name="connsiteX2" fmla="*/ 1295725 w 1298331"/>
                    <a:gd name="connsiteY2" fmla="*/ 89368 h 453863"/>
                    <a:gd name="connsiteX3" fmla="*/ 1292731 w 1298331"/>
                    <a:gd name="connsiteY3" fmla="*/ 0 h 453863"/>
                    <a:gd name="connsiteX4" fmla="*/ 647862 w 1298331"/>
                    <a:gd name="connsiteY4" fmla="*/ 452765 h 453863"/>
                    <a:gd name="connsiteX5" fmla="*/ 2990 w 1298331"/>
                    <a:gd name="connsiteY5" fmla="*/ 95115 h 453863"/>
                    <a:gd name="connsiteX6" fmla="*/ 0 w 1298331"/>
                    <a:gd name="connsiteY6" fmla="*/ 89368 h 453863"/>
                    <a:gd name="connsiteX7" fmla="*/ 2990 w 1298331"/>
                    <a:gd name="connsiteY7" fmla="*/ 85319 h 453863"/>
                    <a:gd name="connsiteX8" fmla="*/ 655630 w 1298331"/>
                    <a:gd name="connsiteY8" fmla="*/ 283209 h 453863"/>
                    <a:gd name="connsiteX0" fmla="*/ 709126 w 1298331"/>
                    <a:gd name="connsiteY0" fmla="*/ 140534 h 453863"/>
                    <a:gd name="connsiteX1" fmla="*/ 1292734 w 1298331"/>
                    <a:gd name="connsiteY1" fmla="*/ 85319 h 453863"/>
                    <a:gd name="connsiteX2" fmla="*/ 1295725 w 1298331"/>
                    <a:gd name="connsiteY2" fmla="*/ 89368 h 453863"/>
                    <a:gd name="connsiteX3" fmla="*/ 1292731 w 1298331"/>
                    <a:gd name="connsiteY3" fmla="*/ 0 h 453863"/>
                    <a:gd name="connsiteX4" fmla="*/ 647862 w 1298331"/>
                    <a:gd name="connsiteY4" fmla="*/ 452765 h 453863"/>
                    <a:gd name="connsiteX5" fmla="*/ 2990 w 1298331"/>
                    <a:gd name="connsiteY5" fmla="*/ 95115 h 453863"/>
                    <a:gd name="connsiteX6" fmla="*/ 0 w 1298331"/>
                    <a:gd name="connsiteY6" fmla="*/ 89368 h 453863"/>
                    <a:gd name="connsiteX7" fmla="*/ 2990 w 1298331"/>
                    <a:gd name="connsiteY7" fmla="*/ 85319 h 453863"/>
                    <a:gd name="connsiteX8" fmla="*/ 709126 w 1298331"/>
                    <a:gd name="connsiteY8" fmla="*/ 140534 h 453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8331" h="453863">
                      <a:moveTo>
                        <a:pt x="709126" y="140534"/>
                      </a:moveTo>
                      <a:cubicBezTo>
                        <a:pt x="977567" y="140534"/>
                        <a:pt x="1152978" y="-66701"/>
                        <a:pt x="1292734" y="85319"/>
                      </a:cubicBezTo>
                      <a:lnTo>
                        <a:pt x="1295725" y="89368"/>
                      </a:lnTo>
                      <a:lnTo>
                        <a:pt x="1292731" y="0"/>
                      </a:lnTo>
                      <a:cubicBezTo>
                        <a:pt x="1356258" y="203889"/>
                        <a:pt x="862819" y="436913"/>
                        <a:pt x="647862" y="452765"/>
                      </a:cubicBezTo>
                      <a:cubicBezTo>
                        <a:pt x="432905" y="468617"/>
                        <a:pt x="142746" y="310895"/>
                        <a:pt x="2990" y="95115"/>
                      </a:cubicBezTo>
                      <a:lnTo>
                        <a:pt x="0" y="89368"/>
                      </a:lnTo>
                      <a:lnTo>
                        <a:pt x="2990" y="85319"/>
                      </a:lnTo>
                      <a:cubicBezTo>
                        <a:pt x="142746" y="-66701"/>
                        <a:pt x="440685" y="140534"/>
                        <a:pt x="709126" y="140534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003" name="Csoportba foglalás 1002"/>
                <p:cNvGrpSpPr/>
                <p:nvPr/>
              </p:nvGrpSpPr>
              <p:grpSpPr>
                <a:xfrm>
                  <a:off x="2516792" y="1635665"/>
                  <a:ext cx="296087" cy="239120"/>
                  <a:chOff x="4292673" y="3204429"/>
                  <a:chExt cx="414861" cy="415607"/>
                </a:xfrm>
              </p:grpSpPr>
              <p:sp>
                <p:nvSpPr>
                  <p:cNvPr id="1024" name="Szabadkézi sokszög 1023"/>
                  <p:cNvSpPr/>
                  <p:nvPr/>
                </p:nvSpPr>
                <p:spPr>
                  <a:xfrm>
                    <a:off x="4654779" y="3557771"/>
                    <a:ext cx="52729" cy="4073"/>
                  </a:xfrm>
                  <a:custGeom>
                    <a:avLst/>
                    <a:gdLst>
                      <a:gd name="connsiteX0" fmla="*/ 104871 w 104871"/>
                      <a:gd name="connsiteY0" fmla="*/ 0 h 9808"/>
                      <a:gd name="connsiteX1" fmla="*/ 12591 w 104871"/>
                      <a:gd name="connsiteY1" fmla="*/ 6906 h 9808"/>
                      <a:gd name="connsiteX2" fmla="*/ 0 w 104871"/>
                      <a:gd name="connsiteY2" fmla="*/ 9808 h 9808"/>
                      <a:gd name="connsiteX3" fmla="*/ 104871 w 104871"/>
                      <a:gd name="connsiteY3" fmla="*/ 0 h 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871" h="9808">
                        <a:moveTo>
                          <a:pt x="104871" y="0"/>
                        </a:moveTo>
                        <a:lnTo>
                          <a:pt x="12591" y="6906"/>
                        </a:lnTo>
                        <a:lnTo>
                          <a:pt x="0" y="9808"/>
                        </a:lnTo>
                        <a:lnTo>
                          <a:pt x="104871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25" name="Szabadkézi sokszög 1024"/>
                  <p:cNvSpPr/>
                  <p:nvPr/>
                </p:nvSpPr>
                <p:spPr>
                  <a:xfrm>
                    <a:off x="4639276" y="3561844"/>
                    <a:ext cx="15504" cy="2951"/>
                  </a:xfrm>
                  <a:custGeom>
                    <a:avLst/>
                    <a:gdLst>
                      <a:gd name="connsiteX0" fmla="*/ 30834 w 30834"/>
                      <a:gd name="connsiteY0" fmla="*/ 0 h 7106"/>
                      <a:gd name="connsiteX1" fmla="*/ 21261 w 30834"/>
                      <a:gd name="connsiteY1" fmla="*/ 895 h 7106"/>
                      <a:gd name="connsiteX2" fmla="*/ 0 w 30834"/>
                      <a:gd name="connsiteY2" fmla="*/ 7106 h 7106"/>
                      <a:gd name="connsiteX3" fmla="*/ 30834 w 30834"/>
                      <a:gd name="connsiteY3" fmla="*/ 0 h 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834" h="7106">
                        <a:moveTo>
                          <a:pt x="30834" y="0"/>
                        </a:moveTo>
                        <a:lnTo>
                          <a:pt x="21261" y="895"/>
                        </a:lnTo>
                        <a:lnTo>
                          <a:pt x="0" y="7106"/>
                        </a:lnTo>
                        <a:lnTo>
                          <a:pt x="30834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26" name="Szabadkézi sokszög 1025"/>
                  <p:cNvSpPr/>
                  <p:nvPr/>
                </p:nvSpPr>
                <p:spPr>
                  <a:xfrm>
                    <a:off x="4605970" y="3564794"/>
                    <a:ext cx="33306" cy="8035"/>
                  </a:xfrm>
                  <a:custGeom>
                    <a:avLst/>
                    <a:gdLst>
                      <a:gd name="connsiteX0" fmla="*/ 66242 w 66242"/>
                      <a:gd name="connsiteY0" fmla="*/ 0 h 19349"/>
                      <a:gd name="connsiteX1" fmla="*/ 23671 w 66242"/>
                      <a:gd name="connsiteY1" fmla="*/ 9810 h 19349"/>
                      <a:gd name="connsiteX2" fmla="*/ 0 w 66242"/>
                      <a:gd name="connsiteY2" fmla="*/ 19349 h 19349"/>
                      <a:gd name="connsiteX3" fmla="*/ 66242 w 66242"/>
                      <a:gd name="connsiteY3" fmla="*/ 0 h 19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42" h="19349">
                        <a:moveTo>
                          <a:pt x="66242" y="0"/>
                        </a:moveTo>
                        <a:lnTo>
                          <a:pt x="23671" y="9810"/>
                        </a:lnTo>
                        <a:lnTo>
                          <a:pt x="0" y="19349"/>
                        </a:lnTo>
                        <a:lnTo>
                          <a:pt x="66242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27" name="Szabadkézi sokszög 1026"/>
                  <p:cNvSpPr/>
                  <p:nvPr/>
                </p:nvSpPr>
                <p:spPr>
                  <a:xfrm>
                    <a:off x="4590411" y="3572829"/>
                    <a:ext cx="15558" cy="5178"/>
                  </a:xfrm>
                  <a:custGeom>
                    <a:avLst/>
                    <a:gdLst>
                      <a:gd name="connsiteX0" fmla="*/ 30943 w 30943"/>
                      <a:gd name="connsiteY0" fmla="*/ 0 h 12469"/>
                      <a:gd name="connsiteX1" fmla="*/ 14568 w 30943"/>
                      <a:gd name="connsiteY1" fmla="*/ 4783 h 12469"/>
                      <a:gd name="connsiteX2" fmla="*/ 0 w 30943"/>
                      <a:gd name="connsiteY2" fmla="*/ 12469 h 12469"/>
                      <a:gd name="connsiteX3" fmla="*/ 30943 w 30943"/>
                      <a:gd name="connsiteY3" fmla="*/ 0 h 1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43" h="12469">
                        <a:moveTo>
                          <a:pt x="30943" y="0"/>
                        </a:moveTo>
                        <a:lnTo>
                          <a:pt x="14568" y="4783"/>
                        </a:lnTo>
                        <a:lnTo>
                          <a:pt x="0" y="12469"/>
                        </a:lnTo>
                        <a:lnTo>
                          <a:pt x="309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28" name="Szabadkézi sokszög 1027"/>
                  <p:cNvSpPr/>
                  <p:nvPr/>
                </p:nvSpPr>
                <p:spPr>
                  <a:xfrm>
                    <a:off x="4561630" y="3578007"/>
                    <a:ext cx="28782" cy="12541"/>
                  </a:xfrm>
                  <a:custGeom>
                    <a:avLst/>
                    <a:gdLst>
                      <a:gd name="connsiteX0" fmla="*/ 57243 w 57243"/>
                      <a:gd name="connsiteY0" fmla="*/ 0 h 30201"/>
                      <a:gd name="connsiteX1" fmla="*/ 34038 w 57243"/>
                      <a:gd name="connsiteY1" fmla="*/ 9351 h 30201"/>
                      <a:gd name="connsiteX2" fmla="*/ 0 w 57243"/>
                      <a:gd name="connsiteY2" fmla="*/ 30201 h 30201"/>
                      <a:gd name="connsiteX3" fmla="*/ 57243 w 57243"/>
                      <a:gd name="connsiteY3" fmla="*/ 0 h 30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43" h="30201">
                        <a:moveTo>
                          <a:pt x="57243" y="0"/>
                        </a:moveTo>
                        <a:lnTo>
                          <a:pt x="34038" y="9351"/>
                        </a:lnTo>
                        <a:lnTo>
                          <a:pt x="0" y="30201"/>
                        </a:lnTo>
                        <a:lnTo>
                          <a:pt x="572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29" name="Szabadkézi sokszög 1028"/>
                  <p:cNvSpPr/>
                  <p:nvPr/>
                </p:nvSpPr>
                <p:spPr>
                  <a:xfrm>
                    <a:off x="4549538" y="3590546"/>
                    <a:ext cx="12092" cy="6118"/>
                  </a:xfrm>
                  <a:custGeom>
                    <a:avLst/>
                    <a:gdLst>
                      <a:gd name="connsiteX0" fmla="*/ 24050 w 24050"/>
                      <a:gd name="connsiteY0" fmla="*/ 0 h 14732"/>
                      <a:gd name="connsiteX1" fmla="*/ 6197 w 24050"/>
                      <a:gd name="connsiteY1" fmla="*/ 9419 h 14732"/>
                      <a:gd name="connsiteX2" fmla="*/ 0 w 24050"/>
                      <a:gd name="connsiteY2" fmla="*/ 14732 h 14732"/>
                      <a:gd name="connsiteX3" fmla="*/ 24050 w 24050"/>
                      <a:gd name="connsiteY3" fmla="*/ 0 h 14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0" h="14732">
                        <a:moveTo>
                          <a:pt x="24050" y="0"/>
                        </a:moveTo>
                        <a:lnTo>
                          <a:pt x="6197" y="9419"/>
                        </a:lnTo>
                        <a:lnTo>
                          <a:pt x="0" y="14732"/>
                        </a:lnTo>
                        <a:lnTo>
                          <a:pt x="24050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30" name="Szabadkézi sokszög 1029"/>
                  <p:cNvSpPr/>
                  <p:nvPr/>
                </p:nvSpPr>
                <p:spPr>
                  <a:xfrm>
                    <a:off x="4516526" y="3596664"/>
                    <a:ext cx="33012" cy="23372"/>
                  </a:xfrm>
                  <a:custGeom>
                    <a:avLst/>
                    <a:gdLst>
                      <a:gd name="connsiteX0" fmla="*/ 65655 w 65655"/>
                      <a:gd name="connsiteY0" fmla="*/ 0 h 56286"/>
                      <a:gd name="connsiteX1" fmla="*/ 55941 w 65655"/>
                      <a:gd name="connsiteY1" fmla="*/ 5950 h 56286"/>
                      <a:gd name="connsiteX2" fmla="*/ 0 w 65655"/>
                      <a:gd name="connsiteY2" fmla="*/ 56286 h 56286"/>
                      <a:gd name="connsiteX3" fmla="*/ 65655 w 65655"/>
                      <a:gd name="connsiteY3" fmla="*/ 0 h 56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655" h="56286">
                        <a:moveTo>
                          <a:pt x="65655" y="0"/>
                        </a:moveTo>
                        <a:lnTo>
                          <a:pt x="55941" y="5950"/>
                        </a:lnTo>
                        <a:lnTo>
                          <a:pt x="0" y="56286"/>
                        </a:lnTo>
                        <a:lnTo>
                          <a:pt x="65655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31" name="Ellipszis 1030"/>
                  <p:cNvSpPr/>
                  <p:nvPr/>
                </p:nvSpPr>
                <p:spPr>
                  <a:xfrm flipH="1">
                    <a:off x="4292673" y="3268394"/>
                    <a:ext cx="413943" cy="269322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32" name="Ellipszis 1031"/>
                  <p:cNvSpPr/>
                  <p:nvPr/>
                </p:nvSpPr>
                <p:spPr>
                  <a:xfrm flipH="1">
                    <a:off x="4301092" y="3224713"/>
                    <a:ext cx="397107" cy="269322"/>
                  </a:xfrm>
                  <a:prstGeom prst="ellipse">
                    <a:avLst/>
                  </a:prstGeom>
                  <a:solidFill>
                    <a:srgbClr val="F4914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33" name="Ellipszis 1032"/>
                  <p:cNvSpPr/>
                  <p:nvPr/>
                </p:nvSpPr>
                <p:spPr>
                  <a:xfrm rot="16200000" flipH="1">
                    <a:off x="4385756" y="3147252"/>
                    <a:ext cx="234585" cy="397107"/>
                  </a:xfrm>
                  <a:prstGeom prst="ellipse">
                    <a:avLst/>
                  </a:prstGeom>
                  <a:solidFill>
                    <a:schemeClr val="accent5">
                      <a:lumMod val="20000"/>
                      <a:lumOff val="8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34" name="Ellipszis 1033"/>
                  <p:cNvSpPr/>
                  <p:nvPr/>
                </p:nvSpPr>
                <p:spPr>
                  <a:xfrm rot="5400000" flipH="1">
                    <a:off x="4403940" y="3255313"/>
                    <a:ext cx="191199" cy="259022"/>
                  </a:xfrm>
                  <a:prstGeom prst="ellipse">
                    <a:avLst/>
                  </a:prstGeom>
                  <a:gradFill flip="none" rotWithShape="1">
                    <a:gsLst>
                      <a:gs pos="55000">
                        <a:schemeClr val="accent2">
                          <a:lumMod val="50000"/>
                        </a:schemeClr>
                      </a:gs>
                      <a:gs pos="31000">
                        <a:schemeClr val="accent2">
                          <a:lumMod val="75000"/>
                        </a:schemeClr>
                      </a:gs>
                      <a:gs pos="0">
                        <a:schemeClr val="tx1"/>
                      </a:gs>
                      <a:gs pos="16000">
                        <a:schemeClr val="tx1"/>
                      </a:gs>
                      <a:gs pos="88000">
                        <a:srgbClr val="00B050"/>
                      </a:gs>
                      <a:gs pos="78000">
                        <a:schemeClr val="accent2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35" name="Ellipszis 1034"/>
                  <p:cNvSpPr/>
                  <p:nvPr/>
                </p:nvSpPr>
                <p:spPr>
                  <a:xfrm flipH="1">
                    <a:off x="4361137" y="3344830"/>
                    <a:ext cx="30252" cy="39737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36" name="Szabadkézi sokszög 1035"/>
                  <p:cNvSpPr/>
                  <p:nvPr/>
                </p:nvSpPr>
                <p:spPr>
                  <a:xfrm rot="16200000" flipH="1">
                    <a:off x="4433167" y="3133236"/>
                    <a:ext cx="139764" cy="397107"/>
                  </a:xfrm>
                  <a:custGeom>
                    <a:avLst/>
                    <a:gdLst>
                      <a:gd name="connsiteX0" fmla="*/ 409807 w 488321"/>
                      <a:gd name="connsiteY0" fmla="*/ 0 h 813392"/>
                      <a:gd name="connsiteX1" fmla="*/ 488321 w 488321"/>
                      <a:gd name="connsiteY1" fmla="*/ 7856 h 813392"/>
                      <a:gd name="connsiteX2" fmla="*/ 484236 w 488321"/>
                      <a:gd name="connsiteY2" fmla="*/ 8264 h 813392"/>
                      <a:gd name="connsiteX3" fmla="*/ 157019 w 488321"/>
                      <a:gd name="connsiteY3" fmla="*/ 406697 h 813392"/>
                      <a:gd name="connsiteX4" fmla="*/ 484236 w 488321"/>
                      <a:gd name="connsiteY4" fmla="*/ 805130 h 813392"/>
                      <a:gd name="connsiteX5" fmla="*/ 488312 w 488321"/>
                      <a:gd name="connsiteY5" fmla="*/ 805538 h 813392"/>
                      <a:gd name="connsiteX6" fmla="*/ 409807 w 488321"/>
                      <a:gd name="connsiteY6" fmla="*/ 813392 h 813392"/>
                      <a:gd name="connsiteX7" fmla="*/ 0 w 488321"/>
                      <a:gd name="connsiteY7" fmla="*/ 406696 h 813392"/>
                      <a:gd name="connsiteX8" fmla="*/ 409807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409807" y="0"/>
                        </a:moveTo>
                        <a:lnTo>
                          <a:pt x="488321" y="7856"/>
                        </a:lnTo>
                        <a:lnTo>
                          <a:pt x="484236" y="8264"/>
                        </a:lnTo>
                        <a:cubicBezTo>
                          <a:pt x="297494" y="46187"/>
                          <a:pt x="157019" y="210162"/>
                          <a:pt x="157019" y="406697"/>
                        </a:cubicBezTo>
                        <a:cubicBezTo>
                          <a:pt x="157019" y="603233"/>
                          <a:pt x="297494" y="767208"/>
                          <a:pt x="484236" y="805130"/>
                        </a:cubicBezTo>
                        <a:lnTo>
                          <a:pt x="488312" y="805538"/>
                        </a:lnTo>
                        <a:lnTo>
                          <a:pt x="409807" y="813392"/>
                        </a:lnTo>
                        <a:cubicBezTo>
                          <a:pt x="183477" y="813392"/>
                          <a:pt x="0" y="631308"/>
                          <a:pt x="0" y="406696"/>
                        </a:cubicBezTo>
                        <a:cubicBezTo>
                          <a:pt x="0" y="182084"/>
                          <a:pt x="183477" y="0"/>
                          <a:pt x="409807" y="0"/>
                        </a:cubicBezTo>
                        <a:close/>
                      </a:path>
                    </a:pathLst>
                  </a:custGeom>
                  <a:solidFill>
                    <a:srgbClr val="F4B183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37" name="Szabadkézi sokszög 1036"/>
                  <p:cNvSpPr/>
                  <p:nvPr/>
                </p:nvSpPr>
                <p:spPr>
                  <a:xfrm rot="5400000" flipH="1">
                    <a:off x="4401662" y="3101328"/>
                    <a:ext cx="202772" cy="408973"/>
                  </a:xfrm>
                  <a:custGeom>
                    <a:avLst/>
                    <a:gdLst>
                      <a:gd name="connsiteX0" fmla="*/ 78514 w 488321"/>
                      <a:gd name="connsiteY0" fmla="*/ 0 h 813392"/>
                      <a:gd name="connsiteX1" fmla="*/ 488321 w 488321"/>
                      <a:gd name="connsiteY1" fmla="*/ 406696 h 813392"/>
                      <a:gd name="connsiteX2" fmla="*/ 78514 w 488321"/>
                      <a:gd name="connsiteY2" fmla="*/ 813392 h 813392"/>
                      <a:gd name="connsiteX3" fmla="*/ 0 w 488321"/>
                      <a:gd name="connsiteY3" fmla="*/ 805537 h 813392"/>
                      <a:gd name="connsiteX4" fmla="*/ 4085 w 488321"/>
                      <a:gd name="connsiteY4" fmla="*/ 805128 h 813392"/>
                      <a:gd name="connsiteX5" fmla="*/ 331302 w 488321"/>
                      <a:gd name="connsiteY5" fmla="*/ 406695 h 813392"/>
                      <a:gd name="connsiteX6" fmla="*/ 4085 w 488321"/>
                      <a:gd name="connsiteY6" fmla="*/ 8262 h 813392"/>
                      <a:gd name="connsiteX7" fmla="*/ 9 w 488321"/>
                      <a:gd name="connsiteY7" fmla="*/ 7855 h 813392"/>
                      <a:gd name="connsiteX8" fmla="*/ 78514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78514" y="0"/>
                        </a:moveTo>
                        <a:cubicBezTo>
                          <a:pt x="304844" y="0"/>
                          <a:pt x="488321" y="182084"/>
                          <a:pt x="488321" y="406696"/>
                        </a:cubicBezTo>
                        <a:cubicBezTo>
                          <a:pt x="488321" y="631308"/>
                          <a:pt x="304844" y="813392"/>
                          <a:pt x="78514" y="813392"/>
                        </a:cubicBezTo>
                        <a:lnTo>
                          <a:pt x="0" y="805537"/>
                        </a:lnTo>
                        <a:lnTo>
                          <a:pt x="4085" y="805128"/>
                        </a:lnTo>
                        <a:cubicBezTo>
                          <a:pt x="190827" y="767206"/>
                          <a:pt x="331302" y="603231"/>
                          <a:pt x="331302" y="406695"/>
                        </a:cubicBezTo>
                        <a:cubicBezTo>
                          <a:pt x="331302" y="210160"/>
                          <a:pt x="190827" y="46185"/>
                          <a:pt x="4085" y="8262"/>
                        </a:cubicBezTo>
                        <a:lnTo>
                          <a:pt x="9" y="7855"/>
                        </a:lnTo>
                        <a:lnTo>
                          <a:pt x="78514" y="0"/>
                        </a:lnTo>
                        <a:close/>
                      </a:path>
                    </a:pathLst>
                  </a:custGeom>
                  <a:solidFill>
                    <a:srgbClr val="F7973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038" name="Ellipszis 1037"/>
                  <p:cNvSpPr/>
                  <p:nvPr/>
                </p:nvSpPr>
                <p:spPr>
                  <a:xfrm flipH="1">
                    <a:off x="4427921" y="3374539"/>
                    <a:ext cx="36202" cy="3887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04" name="Szabadkézi sokszög 1003"/>
                <p:cNvSpPr/>
                <p:nvPr/>
              </p:nvSpPr>
              <p:spPr>
                <a:xfrm rot="5340000">
                  <a:off x="1922410" y="1676788"/>
                  <a:ext cx="692738" cy="1306916"/>
                </a:xfrm>
                <a:custGeom>
                  <a:avLst/>
                  <a:gdLst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1297434 h 2224902"/>
                    <a:gd name="connsiteX19" fmla="*/ 342269 w 1133902"/>
                    <a:gd name="connsiteY19" fmla="*/ 1194959 h 2224902"/>
                    <a:gd name="connsiteX20" fmla="*/ 342269 w 1133902"/>
                    <a:gd name="connsiteY20" fmla="*/ 991465 h 2224902"/>
                    <a:gd name="connsiteX21" fmla="*/ 381436 w 1133902"/>
                    <a:gd name="connsiteY21" fmla="*/ 888991 h 2224902"/>
                    <a:gd name="connsiteX22" fmla="*/ 404258 w 1133902"/>
                    <a:gd name="connsiteY22" fmla="*/ 872315 h 2224902"/>
                    <a:gd name="connsiteX23" fmla="*/ 409543 w 1133902"/>
                    <a:gd name="connsiteY23" fmla="*/ 847292 h 2224902"/>
                    <a:gd name="connsiteX24" fmla="*/ 437442 w 1133902"/>
                    <a:gd name="connsiteY24" fmla="*/ 805299 h 2224902"/>
                    <a:gd name="connsiteX25" fmla="*/ 28674 w 1133902"/>
                    <a:gd name="connsiteY2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1297434 h 2224902"/>
                    <a:gd name="connsiteX19" fmla="*/ 342269 w 1133902"/>
                    <a:gd name="connsiteY19" fmla="*/ 1194959 h 2224902"/>
                    <a:gd name="connsiteX20" fmla="*/ 381436 w 1133902"/>
                    <a:gd name="connsiteY20" fmla="*/ 888991 h 2224902"/>
                    <a:gd name="connsiteX21" fmla="*/ 404258 w 1133902"/>
                    <a:gd name="connsiteY21" fmla="*/ 872315 h 2224902"/>
                    <a:gd name="connsiteX22" fmla="*/ 409543 w 1133902"/>
                    <a:gd name="connsiteY22" fmla="*/ 847292 h 2224902"/>
                    <a:gd name="connsiteX23" fmla="*/ 437442 w 1133902"/>
                    <a:gd name="connsiteY23" fmla="*/ 805299 h 2224902"/>
                    <a:gd name="connsiteX24" fmla="*/ 28674 w 1133902"/>
                    <a:gd name="connsiteY24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1297434 h 2224902"/>
                    <a:gd name="connsiteX19" fmla="*/ 381436 w 1133902"/>
                    <a:gd name="connsiteY19" fmla="*/ 888991 h 2224902"/>
                    <a:gd name="connsiteX20" fmla="*/ 404258 w 1133902"/>
                    <a:gd name="connsiteY20" fmla="*/ 872315 h 2224902"/>
                    <a:gd name="connsiteX21" fmla="*/ 409543 w 1133902"/>
                    <a:gd name="connsiteY21" fmla="*/ 847292 h 2224902"/>
                    <a:gd name="connsiteX22" fmla="*/ 437442 w 1133902"/>
                    <a:gd name="connsiteY22" fmla="*/ 805299 h 2224902"/>
                    <a:gd name="connsiteX23" fmla="*/ 28674 w 1133902"/>
                    <a:gd name="connsiteY23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888991 h 2224902"/>
                    <a:gd name="connsiteX19" fmla="*/ 404258 w 1133902"/>
                    <a:gd name="connsiteY19" fmla="*/ 872315 h 2224902"/>
                    <a:gd name="connsiteX20" fmla="*/ 409543 w 1133902"/>
                    <a:gd name="connsiteY20" fmla="*/ 847292 h 2224902"/>
                    <a:gd name="connsiteX21" fmla="*/ 437442 w 1133902"/>
                    <a:gd name="connsiteY21" fmla="*/ 805299 h 2224902"/>
                    <a:gd name="connsiteX22" fmla="*/ 28674 w 1133902"/>
                    <a:gd name="connsiteY22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888991 h 2224902"/>
                    <a:gd name="connsiteX19" fmla="*/ 404258 w 1133902"/>
                    <a:gd name="connsiteY19" fmla="*/ 872315 h 2224902"/>
                    <a:gd name="connsiteX20" fmla="*/ 437442 w 1133902"/>
                    <a:gd name="connsiteY20" fmla="*/ 805299 h 2224902"/>
                    <a:gd name="connsiteX21" fmla="*/ 28674 w 1133902"/>
                    <a:gd name="connsiteY21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381436 w 1133902"/>
                    <a:gd name="connsiteY18" fmla="*/ 888991 h 2224902"/>
                    <a:gd name="connsiteX19" fmla="*/ 437442 w 1133902"/>
                    <a:gd name="connsiteY19" fmla="*/ 805299 h 2224902"/>
                    <a:gd name="connsiteX20" fmla="*/ 28674 w 1133902"/>
                    <a:gd name="connsiteY20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08830 w 1133902"/>
                    <a:gd name="connsiteY17" fmla="*/ 1317451 h 2224902"/>
                    <a:gd name="connsiteX18" fmla="*/ 437442 w 1133902"/>
                    <a:gd name="connsiteY18" fmla="*/ 805299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437442 w 1133902"/>
                    <a:gd name="connsiteY17" fmla="*/ 805299 h 2224902"/>
                    <a:gd name="connsiteX18" fmla="*/ 28674 w 1133902"/>
                    <a:gd name="connsiteY18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353140 w 1133902"/>
                    <a:gd name="connsiteY17" fmla="*/ 1074807 h 2224902"/>
                    <a:gd name="connsiteX18" fmla="*/ 437442 w 1133902"/>
                    <a:gd name="connsiteY18" fmla="*/ 805299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353140 w 1133902"/>
                    <a:gd name="connsiteY17" fmla="*/ 1074807 h 2224902"/>
                    <a:gd name="connsiteX18" fmla="*/ 437442 w 1133902"/>
                    <a:gd name="connsiteY18" fmla="*/ 805299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409157 w 1133902"/>
                    <a:gd name="connsiteY16" fmla="*/ 1319454 h 2224902"/>
                    <a:gd name="connsiteX17" fmla="*/ 353140 w 1133902"/>
                    <a:gd name="connsiteY17" fmla="*/ 1074807 h 2224902"/>
                    <a:gd name="connsiteX18" fmla="*/ 570538 w 1133902"/>
                    <a:gd name="connsiteY18" fmla="*/ 665096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435701 w 1133902"/>
                    <a:gd name="connsiteY15" fmla="*/ 1366143 h 2224902"/>
                    <a:gd name="connsiteX16" fmla="*/ 535413 w 1133902"/>
                    <a:gd name="connsiteY16" fmla="*/ 1571078 h 2224902"/>
                    <a:gd name="connsiteX17" fmla="*/ 353140 w 1133902"/>
                    <a:gd name="connsiteY17" fmla="*/ 1074807 h 2224902"/>
                    <a:gd name="connsiteX18" fmla="*/ 570538 w 1133902"/>
                    <a:gd name="connsiteY18" fmla="*/ 665096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35413 w 1133902"/>
                    <a:gd name="connsiteY16" fmla="*/ 1571078 h 2224902"/>
                    <a:gd name="connsiteX17" fmla="*/ 353140 w 1133902"/>
                    <a:gd name="connsiteY17" fmla="*/ 1074807 h 2224902"/>
                    <a:gd name="connsiteX18" fmla="*/ 570538 w 1133902"/>
                    <a:gd name="connsiteY18" fmla="*/ 665096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35413 w 1133902"/>
                    <a:gd name="connsiteY16" fmla="*/ 1571078 h 2224902"/>
                    <a:gd name="connsiteX17" fmla="*/ 353140 w 1133902"/>
                    <a:gd name="connsiteY17" fmla="*/ 1074807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353140 w 1133902"/>
                    <a:gd name="connsiteY17" fmla="*/ 1074807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583529 w 1133902"/>
                    <a:gd name="connsiteY16" fmla="*/ 153628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4163 w 1133902"/>
                    <a:gd name="connsiteY17" fmla="*/ 1053341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727380 w 1133902"/>
                    <a:gd name="connsiteY18" fmla="*/ 525308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86857 w 1133902"/>
                    <a:gd name="connsiteY17" fmla="*/ 898984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74241 w 1133902"/>
                    <a:gd name="connsiteY17" fmla="*/ 836640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74241 w 1133902"/>
                    <a:gd name="connsiteY17" fmla="*/ 836640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767146 w 1133902"/>
                    <a:gd name="connsiteY4" fmla="*/ 682660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61152 w 1133902"/>
                    <a:gd name="connsiteY17" fmla="*/ 805332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623545 w 1133902"/>
                    <a:gd name="connsiteY9" fmla="*/ 1180373 h 2224902"/>
                    <a:gd name="connsiteX10" fmla="*/ 761739 w 1133902"/>
                    <a:gd name="connsiteY10" fmla="*/ 1512408 h 2224902"/>
                    <a:gd name="connsiteX11" fmla="*/ 1084883 w 1133902"/>
                    <a:gd name="connsiteY11" fmla="*/ 1728257 h 2224902"/>
                    <a:gd name="connsiteX12" fmla="*/ 1082318 w 1133902"/>
                    <a:gd name="connsiteY12" fmla="*/ 1918177 h 2224902"/>
                    <a:gd name="connsiteX13" fmla="*/ 1071787 w 1133902"/>
                    <a:gd name="connsiteY13" fmla="*/ 1928591 h 2224902"/>
                    <a:gd name="connsiteX14" fmla="*/ 0 w 1133902"/>
                    <a:gd name="connsiteY14" fmla="*/ 2217799 h 2224902"/>
                    <a:gd name="connsiteX15" fmla="*/ 665295 w 1133902"/>
                    <a:gd name="connsiteY15" fmla="*/ 1821482 h 2224902"/>
                    <a:gd name="connsiteX16" fmla="*/ 456443 w 1133902"/>
                    <a:gd name="connsiteY16" fmla="*/ 1332156 h 2224902"/>
                    <a:gd name="connsiteX17" fmla="*/ 461152 w 1133902"/>
                    <a:gd name="connsiteY17" fmla="*/ 805332 h 2224902"/>
                    <a:gd name="connsiteX18" fmla="*/ 823818 w 1133902"/>
                    <a:gd name="connsiteY18" fmla="*/ 443852 h 2224902"/>
                    <a:gd name="connsiteX19" fmla="*/ 28674 w 1133902"/>
                    <a:gd name="connsiteY19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609716 w 1133902"/>
                    <a:gd name="connsiteY8" fmla="*/ 1169131 h 2224902"/>
                    <a:gd name="connsiteX9" fmla="*/ 761739 w 1133902"/>
                    <a:gd name="connsiteY9" fmla="*/ 1512408 h 2224902"/>
                    <a:gd name="connsiteX10" fmla="*/ 1084883 w 1133902"/>
                    <a:gd name="connsiteY10" fmla="*/ 1728257 h 2224902"/>
                    <a:gd name="connsiteX11" fmla="*/ 1082318 w 1133902"/>
                    <a:gd name="connsiteY11" fmla="*/ 1918177 h 2224902"/>
                    <a:gd name="connsiteX12" fmla="*/ 1071787 w 1133902"/>
                    <a:gd name="connsiteY12" fmla="*/ 1928591 h 2224902"/>
                    <a:gd name="connsiteX13" fmla="*/ 0 w 1133902"/>
                    <a:gd name="connsiteY13" fmla="*/ 2217799 h 2224902"/>
                    <a:gd name="connsiteX14" fmla="*/ 665295 w 1133902"/>
                    <a:gd name="connsiteY14" fmla="*/ 1821482 h 2224902"/>
                    <a:gd name="connsiteX15" fmla="*/ 456443 w 1133902"/>
                    <a:gd name="connsiteY15" fmla="*/ 1332156 h 2224902"/>
                    <a:gd name="connsiteX16" fmla="*/ 461152 w 1133902"/>
                    <a:gd name="connsiteY16" fmla="*/ 805332 h 2224902"/>
                    <a:gd name="connsiteX17" fmla="*/ 823818 w 1133902"/>
                    <a:gd name="connsiteY17" fmla="*/ 443852 h 2224902"/>
                    <a:gd name="connsiteX18" fmla="*/ 28674 w 1133902"/>
                    <a:gd name="connsiteY18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609717 w 1133902"/>
                    <a:gd name="connsiteY7" fmla="*/ 991466 h 2224902"/>
                    <a:gd name="connsiteX8" fmla="*/ 761739 w 1133902"/>
                    <a:gd name="connsiteY8" fmla="*/ 1512408 h 2224902"/>
                    <a:gd name="connsiteX9" fmla="*/ 1084883 w 1133902"/>
                    <a:gd name="connsiteY9" fmla="*/ 1728257 h 2224902"/>
                    <a:gd name="connsiteX10" fmla="*/ 1082318 w 1133902"/>
                    <a:gd name="connsiteY10" fmla="*/ 1918177 h 2224902"/>
                    <a:gd name="connsiteX11" fmla="*/ 1071787 w 1133902"/>
                    <a:gd name="connsiteY11" fmla="*/ 1928591 h 2224902"/>
                    <a:gd name="connsiteX12" fmla="*/ 0 w 1133902"/>
                    <a:gd name="connsiteY12" fmla="*/ 2217799 h 2224902"/>
                    <a:gd name="connsiteX13" fmla="*/ 665295 w 1133902"/>
                    <a:gd name="connsiteY13" fmla="*/ 1821482 h 2224902"/>
                    <a:gd name="connsiteX14" fmla="*/ 456443 w 1133902"/>
                    <a:gd name="connsiteY14" fmla="*/ 1332156 h 2224902"/>
                    <a:gd name="connsiteX15" fmla="*/ 461152 w 1133902"/>
                    <a:gd name="connsiteY15" fmla="*/ 805332 h 2224902"/>
                    <a:gd name="connsiteX16" fmla="*/ 823818 w 1133902"/>
                    <a:gd name="connsiteY16" fmla="*/ 443852 h 2224902"/>
                    <a:gd name="connsiteX17" fmla="*/ 28674 w 1133902"/>
                    <a:gd name="connsiteY17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609436 w 1133902"/>
                    <a:gd name="connsiteY6" fmla="*/ 989954 h 2224902"/>
                    <a:gd name="connsiteX7" fmla="*/ 543458 w 1133902"/>
                    <a:gd name="connsiteY7" fmla="*/ 1110446 h 2224902"/>
                    <a:gd name="connsiteX8" fmla="*/ 761739 w 1133902"/>
                    <a:gd name="connsiteY8" fmla="*/ 1512408 h 2224902"/>
                    <a:gd name="connsiteX9" fmla="*/ 1084883 w 1133902"/>
                    <a:gd name="connsiteY9" fmla="*/ 1728257 h 2224902"/>
                    <a:gd name="connsiteX10" fmla="*/ 1082318 w 1133902"/>
                    <a:gd name="connsiteY10" fmla="*/ 1918177 h 2224902"/>
                    <a:gd name="connsiteX11" fmla="*/ 1071787 w 1133902"/>
                    <a:gd name="connsiteY11" fmla="*/ 1928591 h 2224902"/>
                    <a:gd name="connsiteX12" fmla="*/ 0 w 1133902"/>
                    <a:gd name="connsiteY12" fmla="*/ 2217799 h 2224902"/>
                    <a:gd name="connsiteX13" fmla="*/ 665295 w 1133902"/>
                    <a:gd name="connsiteY13" fmla="*/ 1821482 h 2224902"/>
                    <a:gd name="connsiteX14" fmla="*/ 456443 w 1133902"/>
                    <a:gd name="connsiteY14" fmla="*/ 1332156 h 2224902"/>
                    <a:gd name="connsiteX15" fmla="*/ 461152 w 1133902"/>
                    <a:gd name="connsiteY15" fmla="*/ 805332 h 2224902"/>
                    <a:gd name="connsiteX16" fmla="*/ 823818 w 1133902"/>
                    <a:gd name="connsiteY16" fmla="*/ 443852 h 2224902"/>
                    <a:gd name="connsiteX17" fmla="*/ 28674 w 1133902"/>
                    <a:gd name="connsiteY17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619190 w 1133902"/>
                    <a:gd name="connsiteY5" fmla="*/ 983166 h 2224902"/>
                    <a:gd name="connsiteX6" fmla="*/ 543458 w 1133902"/>
                    <a:gd name="connsiteY6" fmla="*/ 1110446 h 2224902"/>
                    <a:gd name="connsiteX7" fmla="*/ 761739 w 1133902"/>
                    <a:gd name="connsiteY7" fmla="*/ 1512408 h 2224902"/>
                    <a:gd name="connsiteX8" fmla="*/ 1084883 w 1133902"/>
                    <a:gd name="connsiteY8" fmla="*/ 1728257 h 2224902"/>
                    <a:gd name="connsiteX9" fmla="*/ 1082318 w 1133902"/>
                    <a:gd name="connsiteY9" fmla="*/ 1918177 h 2224902"/>
                    <a:gd name="connsiteX10" fmla="*/ 1071787 w 1133902"/>
                    <a:gd name="connsiteY10" fmla="*/ 1928591 h 2224902"/>
                    <a:gd name="connsiteX11" fmla="*/ 0 w 1133902"/>
                    <a:gd name="connsiteY11" fmla="*/ 2217799 h 2224902"/>
                    <a:gd name="connsiteX12" fmla="*/ 665295 w 1133902"/>
                    <a:gd name="connsiteY12" fmla="*/ 1821482 h 2224902"/>
                    <a:gd name="connsiteX13" fmla="*/ 456443 w 1133902"/>
                    <a:gd name="connsiteY13" fmla="*/ 1332156 h 2224902"/>
                    <a:gd name="connsiteX14" fmla="*/ 461152 w 1133902"/>
                    <a:gd name="connsiteY14" fmla="*/ 805332 h 2224902"/>
                    <a:gd name="connsiteX15" fmla="*/ 823818 w 1133902"/>
                    <a:gd name="connsiteY15" fmla="*/ 443852 h 2224902"/>
                    <a:gd name="connsiteX16" fmla="*/ 28674 w 1133902"/>
                    <a:gd name="connsiteY16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43458 w 1133902"/>
                    <a:gd name="connsiteY5" fmla="*/ 1110446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61739 w 1133902"/>
                    <a:gd name="connsiteY6" fmla="*/ 1512408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56443 w 1133902"/>
                    <a:gd name="connsiteY12" fmla="*/ 1332156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23818 w 1133902"/>
                    <a:gd name="connsiteY14" fmla="*/ 443852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37500 w 1133902"/>
                    <a:gd name="connsiteY14" fmla="*/ 436364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37500 w 1133902"/>
                    <a:gd name="connsiteY14" fmla="*/ 436364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65295 w 1133902"/>
                    <a:gd name="connsiteY11" fmla="*/ 1821482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42643 w 1133902"/>
                    <a:gd name="connsiteY12" fmla="*/ 1347403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61152 w 1133902"/>
                    <a:gd name="connsiteY13" fmla="*/ 805332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50980 w 1133902"/>
                    <a:gd name="connsiteY13" fmla="*/ 805129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50980 w 1133902"/>
                    <a:gd name="connsiteY13" fmla="*/ 805129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84386 w 1133902"/>
                    <a:gd name="connsiteY11" fmla="*/ 1796695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37034 w 1133902"/>
                    <a:gd name="connsiteY11" fmla="*/ 1787988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813764 w 1133902"/>
                    <a:gd name="connsiteY14" fmla="*/ 435890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737034 w 1133902"/>
                    <a:gd name="connsiteY11" fmla="*/ 1787988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780093 w 1133902"/>
                    <a:gd name="connsiteY14" fmla="*/ 419695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83018 w 1133902"/>
                    <a:gd name="connsiteY11" fmla="*/ 1771387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780093 w 1133902"/>
                    <a:gd name="connsiteY14" fmla="*/ 419695 h 2224902"/>
                    <a:gd name="connsiteX15" fmla="*/ 28674 w 1133902"/>
                    <a:gd name="connsiteY15" fmla="*/ 5494 h 2224902"/>
                    <a:gd name="connsiteX0" fmla="*/ 28674 w 1133902"/>
                    <a:gd name="connsiteY0" fmla="*/ 5494 h 2224902"/>
                    <a:gd name="connsiteX1" fmla="*/ 1089103 w 1133902"/>
                    <a:gd name="connsiteY1" fmla="*/ 311021 h 2224902"/>
                    <a:gd name="connsiteX2" fmla="*/ 1099292 w 1133902"/>
                    <a:gd name="connsiteY2" fmla="*/ 320992 h 2224902"/>
                    <a:gd name="connsiteX3" fmla="*/ 1096077 w 1133902"/>
                    <a:gd name="connsiteY3" fmla="*/ 495876 h 2224902"/>
                    <a:gd name="connsiteX4" fmla="*/ 800640 w 1133902"/>
                    <a:gd name="connsiteY4" fmla="*/ 710494 h 2224902"/>
                    <a:gd name="connsiteX5" fmla="*/ 537387 w 1133902"/>
                    <a:gd name="connsiteY5" fmla="*/ 1063755 h 2224902"/>
                    <a:gd name="connsiteX6" fmla="*/ 789102 w 1133902"/>
                    <a:gd name="connsiteY6" fmla="*/ 1497432 h 2224902"/>
                    <a:gd name="connsiteX7" fmla="*/ 1084883 w 1133902"/>
                    <a:gd name="connsiteY7" fmla="*/ 1728257 h 2224902"/>
                    <a:gd name="connsiteX8" fmla="*/ 1082318 w 1133902"/>
                    <a:gd name="connsiteY8" fmla="*/ 1918177 h 2224902"/>
                    <a:gd name="connsiteX9" fmla="*/ 1071787 w 1133902"/>
                    <a:gd name="connsiteY9" fmla="*/ 1928591 h 2224902"/>
                    <a:gd name="connsiteX10" fmla="*/ 0 w 1133902"/>
                    <a:gd name="connsiteY10" fmla="*/ 2217799 h 2224902"/>
                    <a:gd name="connsiteX11" fmla="*/ 683018 w 1133902"/>
                    <a:gd name="connsiteY11" fmla="*/ 1771387 h 2224902"/>
                    <a:gd name="connsiteX12" fmla="*/ 412185 w 1133902"/>
                    <a:gd name="connsiteY12" fmla="*/ 1342914 h 2224902"/>
                    <a:gd name="connsiteX13" fmla="*/ 440808 w 1133902"/>
                    <a:gd name="connsiteY13" fmla="*/ 804926 h 2224902"/>
                    <a:gd name="connsiteX14" fmla="*/ 739286 w 1133902"/>
                    <a:gd name="connsiteY14" fmla="*/ 426642 h 2224902"/>
                    <a:gd name="connsiteX15" fmla="*/ 28674 w 1133902"/>
                    <a:gd name="connsiteY15" fmla="*/ 5494 h 2224902"/>
                    <a:gd name="connsiteX0" fmla="*/ 0 w 1105228"/>
                    <a:gd name="connsiteY0" fmla="*/ 5494 h 2144045"/>
                    <a:gd name="connsiteX1" fmla="*/ 1060429 w 1105228"/>
                    <a:gd name="connsiteY1" fmla="*/ 311021 h 2144045"/>
                    <a:gd name="connsiteX2" fmla="*/ 1070618 w 1105228"/>
                    <a:gd name="connsiteY2" fmla="*/ 320992 h 2144045"/>
                    <a:gd name="connsiteX3" fmla="*/ 1067403 w 1105228"/>
                    <a:gd name="connsiteY3" fmla="*/ 495876 h 2144045"/>
                    <a:gd name="connsiteX4" fmla="*/ 771966 w 1105228"/>
                    <a:gd name="connsiteY4" fmla="*/ 710494 h 2144045"/>
                    <a:gd name="connsiteX5" fmla="*/ 508713 w 1105228"/>
                    <a:gd name="connsiteY5" fmla="*/ 1063755 h 2144045"/>
                    <a:gd name="connsiteX6" fmla="*/ 760428 w 1105228"/>
                    <a:gd name="connsiteY6" fmla="*/ 1497432 h 2144045"/>
                    <a:gd name="connsiteX7" fmla="*/ 1056209 w 1105228"/>
                    <a:gd name="connsiteY7" fmla="*/ 1728257 h 2144045"/>
                    <a:gd name="connsiteX8" fmla="*/ 1053644 w 1105228"/>
                    <a:gd name="connsiteY8" fmla="*/ 1918177 h 2144045"/>
                    <a:gd name="connsiteX9" fmla="*/ 1043113 w 1105228"/>
                    <a:gd name="connsiteY9" fmla="*/ 1928591 h 2144045"/>
                    <a:gd name="connsiteX10" fmla="*/ 16126 w 1105228"/>
                    <a:gd name="connsiteY10" fmla="*/ 2134635 h 2144045"/>
                    <a:gd name="connsiteX11" fmla="*/ 654344 w 1105228"/>
                    <a:gd name="connsiteY11" fmla="*/ 1771387 h 2144045"/>
                    <a:gd name="connsiteX12" fmla="*/ 383511 w 1105228"/>
                    <a:gd name="connsiteY12" fmla="*/ 1342914 h 2144045"/>
                    <a:gd name="connsiteX13" fmla="*/ 412134 w 1105228"/>
                    <a:gd name="connsiteY13" fmla="*/ 804926 h 2144045"/>
                    <a:gd name="connsiteX14" fmla="*/ 710612 w 1105228"/>
                    <a:gd name="connsiteY14" fmla="*/ 426642 h 2144045"/>
                    <a:gd name="connsiteX15" fmla="*/ 0 w 1105228"/>
                    <a:gd name="connsiteY15" fmla="*/ 5494 h 2144045"/>
                    <a:gd name="connsiteX0" fmla="*/ 0 w 1119371"/>
                    <a:gd name="connsiteY0" fmla="*/ 6790 h 2079307"/>
                    <a:gd name="connsiteX1" fmla="*/ 1074572 w 1119371"/>
                    <a:gd name="connsiteY1" fmla="*/ 246283 h 2079307"/>
                    <a:gd name="connsiteX2" fmla="*/ 1084761 w 1119371"/>
                    <a:gd name="connsiteY2" fmla="*/ 256254 h 2079307"/>
                    <a:gd name="connsiteX3" fmla="*/ 1081546 w 1119371"/>
                    <a:gd name="connsiteY3" fmla="*/ 431138 h 2079307"/>
                    <a:gd name="connsiteX4" fmla="*/ 786109 w 1119371"/>
                    <a:gd name="connsiteY4" fmla="*/ 645756 h 2079307"/>
                    <a:gd name="connsiteX5" fmla="*/ 522856 w 1119371"/>
                    <a:gd name="connsiteY5" fmla="*/ 999017 h 2079307"/>
                    <a:gd name="connsiteX6" fmla="*/ 774571 w 1119371"/>
                    <a:gd name="connsiteY6" fmla="*/ 1432694 h 2079307"/>
                    <a:gd name="connsiteX7" fmla="*/ 1070352 w 1119371"/>
                    <a:gd name="connsiteY7" fmla="*/ 1663519 h 2079307"/>
                    <a:gd name="connsiteX8" fmla="*/ 1067787 w 1119371"/>
                    <a:gd name="connsiteY8" fmla="*/ 1853439 h 2079307"/>
                    <a:gd name="connsiteX9" fmla="*/ 1057256 w 1119371"/>
                    <a:gd name="connsiteY9" fmla="*/ 1863853 h 2079307"/>
                    <a:gd name="connsiteX10" fmla="*/ 30269 w 1119371"/>
                    <a:gd name="connsiteY10" fmla="*/ 2069897 h 2079307"/>
                    <a:gd name="connsiteX11" fmla="*/ 668487 w 1119371"/>
                    <a:gd name="connsiteY11" fmla="*/ 1706649 h 2079307"/>
                    <a:gd name="connsiteX12" fmla="*/ 397654 w 1119371"/>
                    <a:gd name="connsiteY12" fmla="*/ 1278176 h 2079307"/>
                    <a:gd name="connsiteX13" fmla="*/ 426277 w 1119371"/>
                    <a:gd name="connsiteY13" fmla="*/ 740188 h 2079307"/>
                    <a:gd name="connsiteX14" fmla="*/ 724755 w 1119371"/>
                    <a:gd name="connsiteY14" fmla="*/ 361904 h 2079307"/>
                    <a:gd name="connsiteX15" fmla="*/ 0 w 1119371"/>
                    <a:gd name="connsiteY15" fmla="*/ 6790 h 2079307"/>
                    <a:gd name="connsiteX0" fmla="*/ 0 w 1119371"/>
                    <a:gd name="connsiteY0" fmla="*/ 6790 h 2079307"/>
                    <a:gd name="connsiteX1" fmla="*/ 1074572 w 1119371"/>
                    <a:gd name="connsiteY1" fmla="*/ 246283 h 2079307"/>
                    <a:gd name="connsiteX2" fmla="*/ 1084761 w 1119371"/>
                    <a:gd name="connsiteY2" fmla="*/ 256254 h 2079307"/>
                    <a:gd name="connsiteX3" fmla="*/ 1081546 w 1119371"/>
                    <a:gd name="connsiteY3" fmla="*/ 431138 h 2079307"/>
                    <a:gd name="connsiteX4" fmla="*/ 786109 w 1119371"/>
                    <a:gd name="connsiteY4" fmla="*/ 645756 h 2079307"/>
                    <a:gd name="connsiteX5" fmla="*/ 522856 w 1119371"/>
                    <a:gd name="connsiteY5" fmla="*/ 999017 h 2079307"/>
                    <a:gd name="connsiteX6" fmla="*/ 774571 w 1119371"/>
                    <a:gd name="connsiteY6" fmla="*/ 1432694 h 2079307"/>
                    <a:gd name="connsiteX7" fmla="*/ 1070352 w 1119371"/>
                    <a:gd name="connsiteY7" fmla="*/ 1663519 h 2079307"/>
                    <a:gd name="connsiteX8" fmla="*/ 1067787 w 1119371"/>
                    <a:gd name="connsiteY8" fmla="*/ 1853439 h 2079307"/>
                    <a:gd name="connsiteX9" fmla="*/ 1057256 w 1119371"/>
                    <a:gd name="connsiteY9" fmla="*/ 1863853 h 2079307"/>
                    <a:gd name="connsiteX10" fmla="*/ 30269 w 1119371"/>
                    <a:gd name="connsiteY10" fmla="*/ 2069897 h 2079307"/>
                    <a:gd name="connsiteX11" fmla="*/ 668487 w 1119371"/>
                    <a:gd name="connsiteY11" fmla="*/ 1706649 h 2079307"/>
                    <a:gd name="connsiteX12" fmla="*/ 397654 w 1119371"/>
                    <a:gd name="connsiteY12" fmla="*/ 1278176 h 2079307"/>
                    <a:gd name="connsiteX13" fmla="*/ 426277 w 1119371"/>
                    <a:gd name="connsiteY13" fmla="*/ 740188 h 2079307"/>
                    <a:gd name="connsiteX14" fmla="*/ 651118 w 1119371"/>
                    <a:gd name="connsiteY14" fmla="*/ 356174 h 2079307"/>
                    <a:gd name="connsiteX15" fmla="*/ 0 w 1119371"/>
                    <a:gd name="connsiteY15" fmla="*/ 6790 h 2079307"/>
                    <a:gd name="connsiteX0" fmla="*/ 0 w 1119371"/>
                    <a:gd name="connsiteY0" fmla="*/ 6790 h 2079307"/>
                    <a:gd name="connsiteX1" fmla="*/ 1074572 w 1119371"/>
                    <a:gd name="connsiteY1" fmla="*/ 246283 h 2079307"/>
                    <a:gd name="connsiteX2" fmla="*/ 1084761 w 1119371"/>
                    <a:gd name="connsiteY2" fmla="*/ 256254 h 2079307"/>
                    <a:gd name="connsiteX3" fmla="*/ 1081546 w 1119371"/>
                    <a:gd name="connsiteY3" fmla="*/ 431138 h 2079307"/>
                    <a:gd name="connsiteX4" fmla="*/ 786109 w 1119371"/>
                    <a:gd name="connsiteY4" fmla="*/ 645756 h 2079307"/>
                    <a:gd name="connsiteX5" fmla="*/ 522856 w 1119371"/>
                    <a:gd name="connsiteY5" fmla="*/ 999017 h 2079307"/>
                    <a:gd name="connsiteX6" fmla="*/ 774571 w 1119371"/>
                    <a:gd name="connsiteY6" fmla="*/ 1432694 h 2079307"/>
                    <a:gd name="connsiteX7" fmla="*/ 1070352 w 1119371"/>
                    <a:gd name="connsiteY7" fmla="*/ 1663519 h 2079307"/>
                    <a:gd name="connsiteX8" fmla="*/ 1067787 w 1119371"/>
                    <a:gd name="connsiteY8" fmla="*/ 1853439 h 2079307"/>
                    <a:gd name="connsiteX9" fmla="*/ 1057256 w 1119371"/>
                    <a:gd name="connsiteY9" fmla="*/ 1863853 h 2079307"/>
                    <a:gd name="connsiteX10" fmla="*/ 30269 w 1119371"/>
                    <a:gd name="connsiteY10" fmla="*/ 2069897 h 2079307"/>
                    <a:gd name="connsiteX11" fmla="*/ 573243 w 1119371"/>
                    <a:gd name="connsiteY11" fmla="*/ 1696117 h 2079307"/>
                    <a:gd name="connsiteX12" fmla="*/ 397654 w 1119371"/>
                    <a:gd name="connsiteY12" fmla="*/ 1278176 h 2079307"/>
                    <a:gd name="connsiteX13" fmla="*/ 426277 w 1119371"/>
                    <a:gd name="connsiteY13" fmla="*/ 740188 h 2079307"/>
                    <a:gd name="connsiteX14" fmla="*/ 651118 w 1119371"/>
                    <a:gd name="connsiteY14" fmla="*/ 356174 h 2079307"/>
                    <a:gd name="connsiteX15" fmla="*/ 0 w 1119371"/>
                    <a:gd name="connsiteY15" fmla="*/ 6790 h 2079307"/>
                    <a:gd name="connsiteX0" fmla="*/ 69310 w 1089102"/>
                    <a:gd name="connsiteY0" fmla="*/ 7056 h 2068963"/>
                    <a:gd name="connsiteX1" fmla="*/ 1044303 w 1089102"/>
                    <a:gd name="connsiteY1" fmla="*/ 235939 h 2068963"/>
                    <a:gd name="connsiteX2" fmla="*/ 1054492 w 1089102"/>
                    <a:gd name="connsiteY2" fmla="*/ 245910 h 2068963"/>
                    <a:gd name="connsiteX3" fmla="*/ 1051277 w 1089102"/>
                    <a:gd name="connsiteY3" fmla="*/ 420794 h 2068963"/>
                    <a:gd name="connsiteX4" fmla="*/ 755840 w 1089102"/>
                    <a:gd name="connsiteY4" fmla="*/ 635412 h 2068963"/>
                    <a:gd name="connsiteX5" fmla="*/ 492587 w 1089102"/>
                    <a:gd name="connsiteY5" fmla="*/ 988673 h 2068963"/>
                    <a:gd name="connsiteX6" fmla="*/ 744302 w 1089102"/>
                    <a:gd name="connsiteY6" fmla="*/ 1422350 h 2068963"/>
                    <a:gd name="connsiteX7" fmla="*/ 1040083 w 1089102"/>
                    <a:gd name="connsiteY7" fmla="*/ 1653175 h 2068963"/>
                    <a:gd name="connsiteX8" fmla="*/ 1037518 w 1089102"/>
                    <a:gd name="connsiteY8" fmla="*/ 1843095 h 2068963"/>
                    <a:gd name="connsiteX9" fmla="*/ 1026987 w 1089102"/>
                    <a:gd name="connsiteY9" fmla="*/ 1853509 h 2068963"/>
                    <a:gd name="connsiteX10" fmla="*/ 0 w 1089102"/>
                    <a:gd name="connsiteY10" fmla="*/ 2059553 h 2068963"/>
                    <a:gd name="connsiteX11" fmla="*/ 542974 w 1089102"/>
                    <a:gd name="connsiteY11" fmla="*/ 1685773 h 2068963"/>
                    <a:gd name="connsiteX12" fmla="*/ 367385 w 1089102"/>
                    <a:gd name="connsiteY12" fmla="*/ 1267832 h 2068963"/>
                    <a:gd name="connsiteX13" fmla="*/ 396008 w 1089102"/>
                    <a:gd name="connsiteY13" fmla="*/ 729844 h 2068963"/>
                    <a:gd name="connsiteX14" fmla="*/ 620849 w 1089102"/>
                    <a:gd name="connsiteY14" fmla="*/ 345830 h 2068963"/>
                    <a:gd name="connsiteX15" fmla="*/ 69310 w 1089102"/>
                    <a:gd name="connsiteY15" fmla="*/ 7056 h 2068963"/>
                    <a:gd name="connsiteX0" fmla="*/ 0 w 1110699"/>
                    <a:gd name="connsiteY0" fmla="*/ 6792 h 2079153"/>
                    <a:gd name="connsiteX1" fmla="*/ 1065900 w 1110699"/>
                    <a:gd name="connsiteY1" fmla="*/ 246129 h 2079153"/>
                    <a:gd name="connsiteX2" fmla="*/ 1076089 w 1110699"/>
                    <a:gd name="connsiteY2" fmla="*/ 256100 h 2079153"/>
                    <a:gd name="connsiteX3" fmla="*/ 1072874 w 1110699"/>
                    <a:gd name="connsiteY3" fmla="*/ 430984 h 2079153"/>
                    <a:gd name="connsiteX4" fmla="*/ 777437 w 1110699"/>
                    <a:gd name="connsiteY4" fmla="*/ 645602 h 2079153"/>
                    <a:gd name="connsiteX5" fmla="*/ 514184 w 1110699"/>
                    <a:gd name="connsiteY5" fmla="*/ 998863 h 2079153"/>
                    <a:gd name="connsiteX6" fmla="*/ 765899 w 1110699"/>
                    <a:gd name="connsiteY6" fmla="*/ 1432540 h 2079153"/>
                    <a:gd name="connsiteX7" fmla="*/ 1061680 w 1110699"/>
                    <a:gd name="connsiteY7" fmla="*/ 1663365 h 2079153"/>
                    <a:gd name="connsiteX8" fmla="*/ 1059115 w 1110699"/>
                    <a:gd name="connsiteY8" fmla="*/ 1853285 h 2079153"/>
                    <a:gd name="connsiteX9" fmla="*/ 1048584 w 1110699"/>
                    <a:gd name="connsiteY9" fmla="*/ 1863699 h 2079153"/>
                    <a:gd name="connsiteX10" fmla="*/ 21597 w 1110699"/>
                    <a:gd name="connsiteY10" fmla="*/ 2069743 h 2079153"/>
                    <a:gd name="connsiteX11" fmla="*/ 564571 w 1110699"/>
                    <a:gd name="connsiteY11" fmla="*/ 1695963 h 2079153"/>
                    <a:gd name="connsiteX12" fmla="*/ 388982 w 1110699"/>
                    <a:gd name="connsiteY12" fmla="*/ 1278022 h 2079153"/>
                    <a:gd name="connsiteX13" fmla="*/ 417605 w 1110699"/>
                    <a:gd name="connsiteY13" fmla="*/ 740034 h 2079153"/>
                    <a:gd name="connsiteX14" fmla="*/ 642446 w 1110699"/>
                    <a:gd name="connsiteY14" fmla="*/ 356020 h 2079153"/>
                    <a:gd name="connsiteX15" fmla="*/ 0 w 1110699"/>
                    <a:gd name="connsiteY15" fmla="*/ 6792 h 2079153"/>
                    <a:gd name="connsiteX0" fmla="*/ 0 w 1110699"/>
                    <a:gd name="connsiteY0" fmla="*/ 6792 h 2069743"/>
                    <a:gd name="connsiteX1" fmla="*/ 1065900 w 1110699"/>
                    <a:gd name="connsiteY1" fmla="*/ 246129 h 2069743"/>
                    <a:gd name="connsiteX2" fmla="*/ 1076089 w 1110699"/>
                    <a:gd name="connsiteY2" fmla="*/ 256100 h 2069743"/>
                    <a:gd name="connsiteX3" fmla="*/ 1072874 w 1110699"/>
                    <a:gd name="connsiteY3" fmla="*/ 430984 h 2069743"/>
                    <a:gd name="connsiteX4" fmla="*/ 777437 w 1110699"/>
                    <a:gd name="connsiteY4" fmla="*/ 645602 h 2069743"/>
                    <a:gd name="connsiteX5" fmla="*/ 514184 w 1110699"/>
                    <a:gd name="connsiteY5" fmla="*/ 998863 h 2069743"/>
                    <a:gd name="connsiteX6" fmla="*/ 765899 w 1110699"/>
                    <a:gd name="connsiteY6" fmla="*/ 1432540 h 2069743"/>
                    <a:gd name="connsiteX7" fmla="*/ 1061680 w 1110699"/>
                    <a:gd name="connsiteY7" fmla="*/ 1663365 h 2069743"/>
                    <a:gd name="connsiteX8" fmla="*/ 1059115 w 1110699"/>
                    <a:gd name="connsiteY8" fmla="*/ 1853285 h 2069743"/>
                    <a:gd name="connsiteX9" fmla="*/ 21597 w 1110699"/>
                    <a:gd name="connsiteY9" fmla="*/ 2069743 h 2069743"/>
                    <a:gd name="connsiteX10" fmla="*/ 564571 w 1110699"/>
                    <a:gd name="connsiteY10" fmla="*/ 1695963 h 2069743"/>
                    <a:gd name="connsiteX11" fmla="*/ 388982 w 1110699"/>
                    <a:gd name="connsiteY11" fmla="*/ 1278022 h 2069743"/>
                    <a:gd name="connsiteX12" fmla="*/ 417605 w 1110699"/>
                    <a:gd name="connsiteY12" fmla="*/ 740034 h 2069743"/>
                    <a:gd name="connsiteX13" fmla="*/ 642446 w 1110699"/>
                    <a:gd name="connsiteY13" fmla="*/ 356020 h 2069743"/>
                    <a:gd name="connsiteX14" fmla="*/ 0 w 1110699"/>
                    <a:gd name="connsiteY14" fmla="*/ 6792 h 2069743"/>
                    <a:gd name="connsiteX0" fmla="*/ 0 w 1110699"/>
                    <a:gd name="connsiteY0" fmla="*/ 6792 h 2069831"/>
                    <a:gd name="connsiteX1" fmla="*/ 1065900 w 1110699"/>
                    <a:gd name="connsiteY1" fmla="*/ 246129 h 2069831"/>
                    <a:gd name="connsiteX2" fmla="*/ 1076089 w 1110699"/>
                    <a:gd name="connsiteY2" fmla="*/ 256100 h 2069831"/>
                    <a:gd name="connsiteX3" fmla="*/ 1072874 w 1110699"/>
                    <a:gd name="connsiteY3" fmla="*/ 430984 h 2069831"/>
                    <a:gd name="connsiteX4" fmla="*/ 777437 w 1110699"/>
                    <a:gd name="connsiteY4" fmla="*/ 645602 h 2069831"/>
                    <a:gd name="connsiteX5" fmla="*/ 514184 w 1110699"/>
                    <a:gd name="connsiteY5" fmla="*/ 998863 h 2069831"/>
                    <a:gd name="connsiteX6" fmla="*/ 765899 w 1110699"/>
                    <a:gd name="connsiteY6" fmla="*/ 1432540 h 2069831"/>
                    <a:gd name="connsiteX7" fmla="*/ 1061680 w 1110699"/>
                    <a:gd name="connsiteY7" fmla="*/ 1663365 h 2069831"/>
                    <a:gd name="connsiteX8" fmla="*/ 21597 w 1110699"/>
                    <a:gd name="connsiteY8" fmla="*/ 2069743 h 2069831"/>
                    <a:gd name="connsiteX9" fmla="*/ 564571 w 1110699"/>
                    <a:gd name="connsiteY9" fmla="*/ 1695963 h 2069831"/>
                    <a:gd name="connsiteX10" fmla="*/ 388982 w 1110699"/>
                    <a:gd name="connsiteY10" fmla="*/ 1278022 h 2069831"/>
                    <a:gd name="connsiteX11" fmla="*/ 417605 w 1110699"/>
                    <a:gd name="connsiteY11" fmla="*/ 740034 h 2069831"/>
                    <a:gd name="connsiteX12" fmla="*/ 642446 w 1110699"/>
                    <a:gd name="connsiteY12" fmla="*/ 356020 h 2069831"/>
                    <a:gd name="connsiteX13" fmla="*/ 0 w 1110699"/>
                    <a:gd name="connsiteY13" fmla="*/ 6792 h 2069831"/>
                    <a:gd name="connsiteX0" fmla="*/ 0 w 1110699"/>
                    <a:gd name="connsiteY0" fmla="*/ 6792 h 2105904"/>
                    <a:gd name="connsiteX1" fmla="*/ 1065900 w 1110699"/>
                    <a:gd name="connsiteY1" fmla="*/ 246129 h 2105904"/>
                    <a:gd name="connsiteX2" fmla="*/ 1076089 w 1110699"/>
                    <a:gd name="connsiteY2" fmla="*/ 256100 h 2105904"/>
                    <a:gd name="connsiteX3" fmla="*/ 1072874 w 1110699"/>
                    <a:gd name="connsiteY3" fmla="*/ 430984 h 2105904"/>
                    <a:gd name="connsiteX4" fmla="*/ 777437 w 1110699"/>
                    <a:gd name="connsiteY4" fmla="*/ 645602 h 2105904"/>
                    <a:gd name="connsiteX5" fmla="*/ 514184 w 1110699"/>
                    <a:gd name="connsiteY5" fmla="*/ 998863 h 2105904"/>
                    <a:gd name="connsiteX6" fmla="*/ 765899 w 1110699"/>
                    <a:gd name="connsiteY6" fmla="*/ 1432540 h 2105904"/>
                    <a:gd name="connsiteX7" fmla="*/ 1061680 w 1110699"/>
                    <a:gd name="connsiteY7" fmla="*/ 1663365 h 2105904"/>
                    <a:gd name="connsiteX8" fmla="*/ 596835 w 1110699"/>
                    <a:gd name="connsiteY8" fmla="*/ 2067169 h 2105904"/>
                    <a:gd name="connsiteX9" fmla="*/ 21597 w 1110699"/>
                    <a:gd name="connsiteY9" fmla="*/ 2069743 h 2105904"/>
                    <a:gd name="connsiteX10" fmla="*/ 564571 w 1110699"/>
                    <a:gd name="connsiteY10" fmla="*/ 1695963 h 2105904"/>
                    <a:gd name="connsiteX11" fmla="*/ 388982 w 1110699"/>
                    <a:gd name="connsiteY11" fmla="*/ 1278022 h 2105904"/>
                    <a:gd name="connsiteX12" fmla="*/ 417605 w 1110699"/>
                    <a:gd name="connsiteY12" fmla="*/ 740034 h 2105904"/>
                    <a:gd name="connsiteX13" fmla="*/ 642446 w 1110699"/>
                    <a:gd name="connsiteY13" fmla="*/ 356020 h 2105904"/>
                    <a:gd name="connsiteX14" fmla="*/ 0 w 1110699"/>
                    <a:gd name="connsiteY14" fmla="*/ 6792 h 2105904"/>
                    <a:gd name="connsiteX0" fmla="*/ 0 w 1110699"/>
                    <a:gd name="connsiteY0" fmla="*/ 6792 h 2135904"/>
                    <a:gd name="connsiteX1" fmla="*/ 1065900 w 1110699"/>
                    <a:gd name="connsiteY1" fmla="*/ 246129 h 2135904"/>
                    <a:gd name="connsiteX2" fmla="*/ 1076089 w 1110699"/>
                    <a:gd name="connsiteY2" fmla="*/ 256100 h 2135904"/>
                    <a:gd name="connsiteX3" fmla="*/ 1072874 w 1110699"/>
                    <a:gd name="connsiteY3" fmla="*/ 430984 h 2135904"/>
                    <a:gd name="connsiteX4" fmla="*/ 777437 w 1110699"/>
                    <a:gd name="connsiteY4" fmla="*/ 645602 h 2135904"/>
                    <a:gd name="connsiteX5" fmla="*/ 514184 w 1110699"/>
                    <a:gd name="connsiteY5" fmla="*/ 998863 h 2135904"/>
                    <a:gd name="connsiteX6" fmla="*/ 765899 w 1110699"/>
                    <a:gd name="connsiteY6" fmla="*/ 1432540 h 2135904"/>
                    <a:gd name="connsiteX7" fmla="*/ 1061680 w 1110699"/>
                    <a:gd name="connsiteY7" fmla="*/ 1663365 h 2135904"/>
                    <a:gd name="connsiteX8" fmla="*/ 596835 w 1110699"/>
                    <a:gd name="connsiteY8" fmla="*/ 2067169 h 2135904"/>
                    <a:gd name="connsiteX9" fmla="*/ 20704 w 1110699"/>
                    <a:gd name="connsiteY9" fmla="*/ 2121895 h 2135904"/>
                    <a:gd name="connsiteX10" fmla="*/ 564571 w 1110699"/>
                    <a:gd name="connsiteY10" fmla="*/ 1695963 h 2135904"/>
                    <a:gd name="connsiteX11" fmla="*/ 388982 w 1110699"/>
                    <a:gd name="connsiteY11" fmla="*/ 1278022 h 2135904"/>
                    <a:gd name="connsiteX12" fmla="*/ 417605 w 1110699"/>
                    <a:gd name="connsiteY12" fmla="*/ 740034 h 2135904"/>
                    <a:gd name="connsiteX13" fmla="*/ 642446 w 1110699"/>
                    <a:gd name="connsiteY13" fmla="*/ 356020 h 2135904"/>
                    <a:gd name="connsiteX14" fmla="*/ 0 w 1110699"/>
                    <a:gd name="connsiteY14" fmla="*/ 6792 h 2135904"/>
                    <a:gd name="connsiteX0" fmla="*/ 0 w 1110699"/>
                    <a:gd name="connsiteY0" fmla="*/ 6792 h 2100528"/>
                    <a:gd name="connsiteX1" fmla="*/ 1065900 w 1110699"/>
                    <a:gd name="connsiteY1" fmla="*/ 246129 h 2100528"/>
                    <a:gd name="connsiteX2" fmla="*/ 1076089 w 1110699"/>
                    <a:gd name="connsiteY2" fmla="*/ 256100 h 2100528"/>
                    <a:gd name="connsiteX3" fmla="*/ 1072874 w 1110699"/>
                    <a:gd name="connsiteY3" fmla="*/ 430984 h 2100528"/>
                    <a:gd name="connsiteX4" fmla="*/ 777437 w 1110699"/>
                    <a:gd name="connsiteY4" fmla="*/ 645602 h 2100528"/>
                    <a:gd name="connsiteX5" fmla="*/ 514184 w 1110699"/>
                    <a:gd name="connsiteY5" fmla="*/ 998863 h 2100528"/>
                    <a:gd name="connsiteX6" fmla="*/ 765899 w 1110699"/>
                    <a:gd name="connsiteY6" fmla="*/ 1432540 h 2100528"/>
                    <a:gd name="connsiteX7" fmla="*/ 1061680 w 1110699"/>
                    <a:gd name="connsiteY7" fmla="*/ 1663365 h 2100528"/>
                    <a:gd name="connsiteX8" fmla="*/ 596835 w 1110699"/>
                    <a:gd name="connsiteY8" fmla="*/ 2067169 h 2100528"/>
                    <a:gd name="connsiteX9" fmla="*/ 27584 w 1110699"/>
                    <a:gd name="connsiteY9" fmla="*/ 2053851 h 2100528"/>
                    <a:gd name="connsiteX10" fmla="*/ 564571 w 1110699"/>
                    <a:gd name="connsiteY10" fmla="*/ 1695963 h 2100528"/>
                    <a:gd name="connsiteX11" fmla="*/ 388982 w 1110699"/>
                    <a:gd name="connsiteY11" fmla="*/ 1278022 h 2100528"/>
                    <a:gd name="connsiteX12" fmla="*/ 417605 w 1110699"/>
                    <a:gd name="connsiteY12" fmla="*/ 740034 h 2100528"/>
                    <a:gd name="connsiteX13" fmla="*/ 642446 w 1110699"/>
                    <a:gd name="connsiteY13" fmla="*/ 356020 h 2100528"/>
                    <a:gd name="connsiteX14" fmla="*/ 0 w 1110699"/>
                    <a:gd name="connsiteY14" fmla="*/ 6792 h 2100528"/>
                    <a:gd name="connsiteX0" fmla="*/ 0 w 1110699"/>
                    <a:gd name="connsiteY0" fmla="*/ 6792 h 2100528"/>
                    <a:gd name="connsiteX1" fmla="*/ 1065900 w 1110699"/>
                    <a:gd name="connsiteY1" fmla="*/ 246129 h 2100528"/>
                    <a:gd name="connsiteX2" fmla="*/ 1076089 w 1110699"/>
                    <a:gd name="connsiteY2" fmla="*/ 256100 h 2100528"/>
                    <a:gd name="connsiteX3" fmla="*/ 1072874 w 1110699"/>
                    <a:gd name="connsiteY3" fmla="*/ 430984 h 2100528"/>
                    <a:gd name="connsiteX4" fmla="*/ 777437 w 1110699"/>
                    <a:gd name="connsiteY4" fmla="*/ 645602 h 2100528"/>
                    <a:gd name="connsiteX5" fmla="*/ 514184 w 1110699"/>
                    <a:gd name="connsiteY5" fmla="*/ 998863 h 2100528"/>
                    <a:gd name="connsiteX6" fmla="*/ 765899 w 1110699"/>
                    <a:gd name="connsiteY6" fmla="*/ 1432540 h 2100528"/>
                    <a:gd name="connsiteX7" fmla="*/ 1061680 w 1110699"/>
                    <a:gd name="connsiteY7" fmla="*/ 1663365 h 2100528"/>
                    <a:gd name="connsiteX8" fmla="*/ 596835 w 1110699"/>
                    <a:gd name="connsiteY8" fmla="*/ 2067169 h 2100528"/>
                    <a:gd name="connsiteX9" fmla="*/ 27584 w 1110699"/>
                    <a:gd name="connsiteY9" fmla="*/ 2053851 h 2100528"/>
                    <a:gd name="connsiteX10" fmla="*/ 564571 w 1110699"/>
                    <a:gd name="connsiteY10" fmla="*/ 1695963 h 2100528"/>
                    <a:gd name="connsiteX11" fmla="*/ 388982 w 1110699"/>
                    <a:gd name="connsiteY11" fmla="*/ 1278022 h 2100528"/>
                    <a:gd name="connsiteX12" fmla="*/ 417605 w 1110699"/>
                    <a:gd name="connsiteY12" fmla="*/ 740034 h 2100528"/>
                    <a:gd name="connsiteX13" fmla="*/ 562721 w 1110699"/>
                    <a:gd name="connsiteY13" fmla="*/ 360311 h 2100528"/>
                    <a:gd name="connsiteX14" fmla="*/ 0 w 1110699"/>
                    <a:gd name="connsiteY14" fmla="*/ 6792 h 2100528"/>
                    <a:gd name="connsiteX0" fmla="*/ 55103 w 1083170"/>
                    <a:gd name="connsiteY0" fmla="*/ 6830 h 2099074"/>
                    <a:gd name="connsiteX1" fmla="*/ 1038371 w 1083170"/>
                    <a:gd name="connsiteY1" fmla="*/ 244675 h 2099074"/>
                    <a:gd name="connsiteX2" fmla="*/ 1048560 w 1083170"/>
                    <a:gd name="connsiteY2" fmla="*/ 254646 h 2099074"/>
                    <a:gd name="connsiteX3" fmla="*/ 1045345 w 1083170"/>
                    <a:gd name="connsiteY3" fmla="*/ 429530 h 2099074"/>
                    <a:gd name="connsiteX4" fmla="*/ 749908 w 1083170"/>
                    <a:gd name="connsiteY4" fmla="*/ 644148 h 2099074"/>
                    <a:gd name="connsiteX5" fmla="*/ 486655 w 1083170"/>
                    <a:gd name="connsiteY5" fmla="*/ 997409 h 2099074"/>
                    <a:gd name="connsiteX6" fmla="*/ 738370 w 1083170"/>
                    <a:gd name="connsiteY6" fmla="*/ 1431086 h 2099074"/>
                    <a:gd name="connsiteX7" fmla="*/ 1034151 w 1083170"/>
                    <a:gd name="connsiteY7" fmla="*/ 1661911 h 2099074"/>
                    <a:gd name="connsiteX8" fmla="*/ 569306 w 1083170"/>
                    <a:gd name="connsiteY8" fmla="*/ 2065715 h 2099074"/>
                    <a:gd name="connsiteX9" fmla="*/ 55 w 1083170"/>
                    <a:gd name="connsiteY9" fmla="*/ 2052397 h 2099074"/>
                    <a:gd name="connsiteX10" fmla="*/ 537042 w 1083170"/>
                    <a:gd name="connsiteY10" fmla="*/ 1694509 h 2099074"/>
                    <a:gd name="connsiteX11" fmla="*/ 361453 w 1083170"/>
                    <a:gd name="connsiteY11" fmla="*/ 1276568 h 2099074"/>
                    <a:gd name="connsiteX12" fmla="*/ 390076 w 1083170"/>
                    <a:gd name="connsiteY12" fmla="*/ 738580 h 2099074"/>
                    <a:gd name="connsiteX13" fmla="*/ 535192 w 1083170"/>
                    <a:gd name="connsiteY13" fmla="*/ 358857 h 2099074"/>
                    <a:gd name="connsiteX14" fmla="*/ 55103 w 1083170"/>
                    <a:gd name="connsiteY14" fmla="*/ 6830 h 2099074"/>
                    <a:gd name="connsiteX0" fmla="*/ 39010 w 1067077"/>
                    <a:gd name="connsiteY0" fmla="*/ 6830 h 2109299"/>
                    <a:gd name="connsiteX1" fmla="*/ 1022278 w 1067077"/>
                    <a:gd name="connsiteY1" fmla="*/ 244675 h 2109299"/>
                    <a:gd name="connsiteX2" fmla="*/ 1032467 w 1067077"/>
                    <a:gd name="connsiteY2" fmla="*/ 254646 h 2109299"/>
                    <a:gd name="connsiteX3" fmla="*/ 1029252 w 1067077"/>
                    <a:gd name="connsiteY3" fmla="*/ 429530 h 2109299"/>
                    <a:gd name="connsiteX4" fmla="*/ 733815 w 1067077"/>
                    <a:gd name="connsiteY4" fmla="*/ 644148 h 2109299"/>
                    <a:gd name="connsiteX5" fmla="*/ 470562 w 1067077"/>
                    <a:gd name="connsiteY5" fmla="*/ 997409 h 2109299"/>
                    <a:gd name="connsiteX6" fmla="*/ 722277 w 1067077"/>
                    <a:gd name="connsiteY6" fmla="*/ 1431086 h 2109299"/>
                    <a:gd name="connsiteX7" fmla="*/ 1018058 w 1067077"/>
                    <a:gd name="connsiteY7" fmla="*/ 1661911 h 2109299"/>
                    <a:gd name="connsiteX8" fmla="*/ 553213 w 1067077"/>
                    <a:gd name="connsiteY8" fmla="*/ 2065715 h 2109299"/>
                    <a:gd name="connsiteX9" fmla="*/ 56 w 1067077"/>
                    <a:gd name="connsiteY9" fmla="*/ 2078327 h 2109299"/>
                    <a:gd name="connsiteX10" fmla="*/ 520949 w 1067077"/>
                    <a:gd name="connsiteY10" fmla="*/ 1694509 h 2109299"/>
                    <a:gd name="connsiteX11" fmla="*/ 345360 w 1067077"/>
                    <a:gd name="connsiteY11" fmla="*/ 1276568 h 2109299"/>
                    <a:gd name="connsiteX12" fmla="*/ 373983 w 1067077"/>
                    <a:gd name="connsiteY12" fmla="*/ 738580 h 2109299"/>
                    <a:gd name="connsiteX13" fmla="*/ 519099 w 1067077"/>
                    <a:gd name="connsiteY13" fmla="*/ 358857 h 2109299"/>
                    <a:gd name="connsiteX14" fmla="*/ 39010 w 1067077"/>
                    <a:gd name="connsiteY14" fmla="*/ 6830 h 2109299"/>
                    <a:gd name="connsiteX0" fmla="*/ 40103 w 1068170"/>
                    <a:gd name="connsiteY0" fmla="*/ 6830 h 2158600"/>
                    <a:gd name="connsiteX1" fmla="*/ 1023371 w 1068170"/>
                    <a:gd name="connsiteY1" fmla="*/ 244675 h 2158600"/>
                    <a:gd name="connsiteX2" fmla="*/ 1033560 w 1068170"/>
                    <a:gd name="connsiteY2" fmla="*/ 254646 h 2158600"/>
                    <a:gd name="connsiteX3" fmla="*/ 1030345 w 1068170"/>
                    <a:gd name="connsiteY3" fmla="*/ 429530 h 2158600"/>
                    <a:gd name="connsiteX4" fmla="*/ 734908 w 1068170"/>
                    <a:gd name="connsiteY4" fmla="*/ 644148 h 2158600"/>
                    <a:gd name="connsiteX5" fmla="*/ 471655 w 1068170"/>
                    <a:gd name="connsiteY5" fmla="*/ 997409 h 2158600"/>
                    <a:gd name="connsiteX6" fmla="*/ 723370 w 1068170"/>
                    <a:gd name="connsiteY6" fmla="*/ 1431086 h 2158600"/>
                    <a:gd name="connsiteX7" fmla="*/ 1019151 w 1068170"/>
                    <a:gd name="connsiteY7" fmla="*/ 1661911 h 2158600"/>
                    <a:gd name="connsiteX8" fmla="*/ 554306 w 1068170"/>
                    <a:gd name="connsiteY8" fmla="*/ 2065715 h 2158600"/>
                    <a:gd name="connsiteX9" fmla="*/ 55 w 1068170"/>
                    <a:gd name="connsiteY9" fmla="*/ 2147575 h 2158600"/>
                    <a:gd name="connsiteX10" fmla="*/ 522042 w 1068170"/>
                    <a:gd name="connsiteY10" fmla="*/ 1694509 h 2158600"/>
                    <a:gd name="connsiteX11" fmla="*/ 346453 w 1068170"/>
                    <a:gd name="connsiteY11" fmla="*/ 1276568 h 2158600"/>
                    <a:gd name="connsiteX12" fmla="*/ 375076 w 1068170"/>
                    <a:gd name="connsiteY12" fmla="*/ 738580 h 2158600"/>
                    <a:gd name="connsiteX13" fmla="*/ 520192 w 1068170"/>
                    <a:gd name="connsiteY13" fmla="*/ 358857 h 2158600"/>
                    <a:gd name="connsiteX14" fmla="*/ 40103 w 1068170"/>
                    <a:gd name="connsiteY14" fmla="*/ 6830 h 215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68170" h="2158600">
                      <a:moveTo>
                        <a:pt x="40103" y="6830"/>
                      </a:moveTo>
                      <a:cubicBezTo>
                        <a:pt x="89253" y="-43392"/>
                        <a:pt x="975996" y="198312"/>
                        <a:pt x="1023371" y="244675"/>
                      </a:cubicBezTo>
                      <a:lnTo>
                        <a:pt x="1033560" y="254646"/>
                      </a:lnTo>
                      <a:cubicBezTo>
                        <a:pt x="1080934" y="301010"/>
                        <a:pt x="1079495" y="379307"/>
                        <a:pt x="1030345" y="429530"/>
                      </a:cubicBezTo>
                      <a:lnTo>
                        <a:pt x="734908" y="644148"/>
                      </a:lnTo>
                      <a:cubicBezTo>
                        <a:pt x="642805" y="746576"/>
                        <a:pt x="468676" y="816999"/>
                        <a:pt x="471655" y="997409"/>
                      </a:cubicBezTo>
                      <a:cubicBezTo>
                        <a:pt x="445112" y="1153302"/>
                        <a:pt x="613659" y="1307679"/>
                        <a:pt x="723370" y="1431086"/>
                      </a:cubicBezTo>
                      <a:lnTo>
                        <a:pt x="1019151" y="1661911"/>
                      </a:lnTo>
                      <a:cubicBezTo>
                        <a:pt x="991529" y="1735286"/>
                        <a:pt x="724155" y="1984771"/>
                        <a:pt x="554306" y="2065715"/>
                      </a:cubicBezTo>
                      <a:cubicBezTo>
                        <a:pt x="384457" y="2146659"/>
                        <a:pt x="5987" y="2177046"/>
                        <a:pt x="55" y="2147575"/>
                      </a:cubicBezTo>
                      <a:cubicBezTo>
                        <a:pt x="-5877" y="2118104"/>
                        <a:pt x="464309" y="1839677"/>
                        <a:pt x="522042" y="1694509"/>
                      </a:cubicBezTo>
                      <a:cubicBezTo>
                        <a:pt x="579775" y="1549341"/>
                        <a:pt x="448587" y="1427107"/>
                        <a:pt x="346453" y="1276568"/>
                      </a:cubicBezTo>
                      <a:cubicBezTo>
                        <a:pt x="260865" y="1135411"/>
                        <a:pt x="256526" y="894603"/>
                        <a:pt x="375076" y="738580"/>
                      </a:cubicBezTo>
                      <a:cubicBezTo>
                        <a:pt x="471329" y="573661"/>
                        <a:pt x="501337" y="458495"/>
                        <a:pt x="520192" y="358857"/>
                      </a:cubicBezTo>
                      <a:cubicBezTo>
                        <a:pt x="493219" y="276252"/>
                        <a:pt x="386115" y="245999"/>
                        <a:pt x="40103" y="6830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5" name="Szabadkézi sokszög 1004"/>
                <p:cNvSpPr/>
                <p:nvPr/>
              </p:nvSpPr>
              <p:spPr>
                <a:xfrm>
                  <a:off x="2046282" y="1828031"/>
                  <a:ext cx="37633" cy="2343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06" name="Szabadkézi sokszög 1005"/>
                <p:cNvSpPr/>
                <p:nvPr/>
              </p:nvSpPr>
              <p:spPr>
                <a:xfrm>
                  <a:off x="2035218" y="1830375"/>
                  <a:ext cx="11066" cy="1698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07" name="Szabadkézi sokszög 1006"/>
                <p:cNvSpPr/>
                <p:nvPr/>
              </p:nvSpPr>
              <p:spPr>
                <a:xfrm>
                  <a:off x="2011447" y="1832072"/>
                  <a:ext cx="23770" cy="4623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08" name="Szabadkézi sokszög 1007"/>
                <p:cNvSpPr/>
                <p:nvPr/>
              </p:nvSpPr>
              <p:spPr>
                <a:xfrm>
                  <a:off x="2000343" y="1836695"/>
                  <a:ext cx="11103" cy="2980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09" name="Szabadkézi sokszög 1008"/>
                <p:cNvSpPr/>
                <p:nvPr/>
              </p:nvSpPr>
              <p:spPr>
                <a:xfrm>
                  <a:off x="1979802" y="1839674"/>
                  <a:ext cx="20542" cy="7215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10" name="Szabadkézi sokszög 1009"/>
                <p:cNvSpPr/>
                <p:nvPr/>
              </p:nvSpPr>
              <p:spPr>
                <a:xfrm>
                  <a:off x="1971172" y="1846888"/>
                  <a:ext cx="8630" cy="3520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11" name="Szabadkézi sokszög 1010"/>
                <p:cNvSpPr/>
                <p:nvPr/>
              </p:nvSpPr>
              <p:spPr>
                <a:xfrm>
                  <a:off x="1947611" y="1850409"/>
                  <a:ext cx="23561" cy="13447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12" name="Ellipszis 1011"/>
                <p:cNvSpPr/>
                <p:nvPr/>
              </p:nvSpPr>
              <p:spPr>
                <a:xfrm flipH="1">
                  <a:off x="1787847" y="1661538"/>
                  <a:ext cx="295432" cy="154955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13" name="Ellipszis 1012"/>
                <p:cNvSpPr/>
                <p:nvPr/>
              </p:nvSpPr>
              <p:spPr>
                <a:xfrm flipH="1">
                  <a:off x="1793856" y="1636406"/>
                  <a:ext cx="283416" cy="154955"/>
                </a:xfrm>
                <a:prstGeom prst="ellipse">
                  <a:avLst/>
                </a:prstGeom>
                <a:solidFill>
                  <a:srgbClr val="F4914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14" name="Ellipszis 1013"/>
                <p:cNvSpPr/>
                <p:nvPr/>
              </p:nvSpPr>
              <p:spPr>
                <a:xfrm rot="16200000" flipH="1">
                  <a:off x="1870507" y="1564369"/>
                  <a:ext cx="134968" cy="283416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15" name="Ellipszis 1014"/>
                <p:cNvSpPr/>
                <p:nvPr/>
              </p:nvSpPr>
              <p:spPr>
                <a:xfrm rot="5400000" flipH="1">
                  <a:off x="1880484" y="1636094"/>
                  <a:ext cx="110006" cy="184864"/>
                </a:xfrm>
                <a:prstGeom prst="ellipse">
                  <a:avLst/>
                </a:prstGeom>
                <a:gradFill flip="none" rotWithShape="1">
                  <a:gsLst>
                    <a:gs pos="55000">
                      <a:schemeClr val="accent2">
                        <a:lumMod val="50000"/>
                      </a:schemeClr>
                    </a:gs>
                    <a:gs pos="31000">
                      <a:schemeClr val="accent2">
                        <a:lumMod val="75000"/>
                      </a:schemeClr>
                    </a:gs>
                    <a:gs pos="0">
                      <a:schemeClr val="tx1"/>
                    </a:gs>
                    <a:gs pos="16000">
                      <a:schemeClr val="tx1"/>
                    </a:gs>
                    <a:gs pos="88000">
                      <a:srgbClr val="00B050"/>
                    </a:gs>
                    <a:gs pos="78000">
                      <a:schemeClr val="accent2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16" name="Ellipszis 1015"/>
                <p:cNvSpPr/>
                <p:nvPr/>
              </p:nvSpPr>
              <p:spPr>
                <a:xfrm flipH="1">
                  <a:off x="1836710" y="1705515"/>
                  <a:ext cx="21591" cy="2286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17" name="Szabadkézi sokszög 1016"/>
                <p:cNvSpPr/>
                <p:nvPr/>
              </p:nvSpPr>
              <p:spPr>
                <a:xfrm rot="16200000" flipH="1">
                  <a:off x="1897786" y="1556305"/>
                  <a:ext cx="80413" cy="283416"/>
                </a:xfrm>
                <a:custGeom>
                  <a:avLst/>
                  <a:gdLst>
                    <a:gd name="connsiteX0" fmla="*/ 409807 w 488321"/>
                    <a:gd name="connsiteY0" fmla="*/ 0 h 813392"/>
                    <a:gd name="connsiteX1" fmla="*/ 488321 w 488321"/>
                    <a:gd name="connsiteY1" fmla="*/ 7856 h 813392"/>
                    <a:gd name="connsiteX2" fmla="*/ 484236 w 488321"/>
                    <a:gd name="connsiteY2" fmla="*/ 8264 h 813392"/>
                    <a:gd name="connsiteX3" fmla="*/ 157019 w 488321"/>
                    <a:gd name="connsiteY3" fmla="*/ 406697 h 813392"/>
                    <a:gd name="connsiteX4" fmla="*/ 484236 w 488321"/>
                    <a:gd name="connsiteY4" fmla="*/ 805130 h 813392"/>
                    <a:gd name="connsiteX5" fmla="*/ 488312 w 488321"/>
                    <a:gd name="connsiteY5" fmla="*/ 805538 h 813392"/>
                    <a:gd name="connsiteX6" fmla="*/ 409807 w 488321"/>
                    <a:gd name="connsiteY6" fmla="*/ 813392 h 813392"/>
                    <a:gd name="connsiteX7" fmla="*/ 0 w 488321"/>
                    <a:gd name="connsiteY7" fmla="*/ 406696 h 813392"/>
                    <a:gd name="connsiteX8" fmla="*/ 409807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409807" y="0"/>
                      </a:moveTo>
                      <a:lnTo>
                        <a:pt x="488321" y="7856"/>
                      </a:lnTo>
                      <a:lnTo>
                        <a:pt x="484236" y="8264"/>
                      </a:lnTo>
                      <a:cubicBezTo>
                        <a:pt x="297494" y="46187"/>
                        <a:pt x="157019" y="210162"/>
                        <a:pt x="157019" y="406697"/>
                      </a:cubicBezTo>
                      <a:cubicBezTo>
                        <a:pt x="157019" y="603233"/>
                        <a:pt x="297494" y="767208"/>
                        <a:pt x="484236" y="805130"/>
                      </a:cubicBezTo>
                      <a:lnTo>
                        <a:pt x="488312" y="805538"/>
                      </a:lnTo>
                      <a:lnTo>
                        <a:pt x="409807" y="813392"/>
                      </a:lnTo>
                      <a:cubicBezTo>
                        <a:pt x="183477" y="813392"/>
                        <a:pt x="0" y="631308"/>
                        <a:pt x="0" y="406696"/>
                      </a:cubicBezTo>
                      <a:cubicBezTo>
                        <a:pt x="0" y="182084"/>
                        <a:pt x="183477" y="0"/>
                        <a:pt x="409807" y="0"/>
                      </a:cubicBezTo>
                      <a:close/>
                    </a:path>
                  </a:pathLst>
                </a:custGeom>
                <a:solidFill>
                  <a:srgbClr val="F4B183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18" name="Szabadkézi sokszög 1017"/>
                <p:cNvSpPr/>
                <p:nvPr/>
              </p:nvSpPr>
              <p:spPr>
                <a:xfrm rot="5400000" flipH="1">
                  <a:off x="1879659" y="1537125"/>
                  <a:ext cx="116665" cy="291884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331302" y="603231"/>
                        <a:pt x="331302" y="406695"/>
                      </a:cubicBezTo>
                      <a:cubicBezTo>
                        <a:pt x="331302" y="210160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7973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19" name="Ellipszis 1018"/>
                <p:cNvSpPr/>
                <p:nvPr/>
              </p:nvSpPr>
              <p:spPr>
                <a:xfrm flipH="1">
                  <a:off x="1884374" y="1722608"/>
                  <a:ext cx="25837" cy="2684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20" name="Szabadkézi sokszög 1019"/>
                <p:cNvSpPr/>
                <p:nvPr/>
              </p:nvSpPr>
              <p:spPr>
                <a:xfrm rot="20591341">
                  <a:off x="1729541" y="1434729"/>
                  <a:ext cx="367049" cy="147242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21" name="Szabadkézi sokszög 1020"/>
                <p:cNvSpPr/>
                <p:nvPr/>
              </p:nvSpPr>
              <p:spPr>
                <a:xfrm rot="322131" flipH="1">
                  <a:off x="2422076" y="1424746"/>
                  <a:ext cx="409781" cy="157741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C87D54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22" name="Szabadkézi sokszög 1021"/>
                <p:cNvSpPr/>
                <p:nvPr/>
              </p:nvSpPr>
              <p:spPr>
                <a:xfrm>
                  <a:off x="2177661" y="1629321"/>
                  <a:ext cx="229959" cy="493826"/>
                </a:xfrm>
                <a:custGeom>
                  <a:avLst/>
                  <a:gdLst>
                    <a:gd name="connsiteX0" fmla="*/ 164849 w 334311"/>
                    <a:gd name="connsiteY0" fmla="*/ 0 h 740525"/>
                    <a:gd name="connsiteX1" fmla="*/ 234015 w 334311"/>
                    <a:gd name="connsiteY1" fmla="*/ 0 h 740525"/>
                    <a:gd name="connsiteX2" fmla="*/ 287962 w 334311"/>
                    <a:gd name="connsiteY2" fmla="*/ 577587 h 740525"/>
                    <a:gd name="connsiteX3" fmla="*/ 287962 w 334311"/>
                    <a:gd name="connsiteY3" fmla="*/ 577588 h 740525"/>
                    <a:gd name="connsiteX4" fmla="*/ 293795 w 334311"/>
                    <a:gd name="connsiteY4" fmla="*/ 580842 h 740525"/>
                    <a:gd name="connsiteX5" fmla="*/ 334311 w 334311"/>
                    <a:gd name="connsiteY5" fmla="*/ 646984 h 740525"/>
                    <a:gd name="connsiteX6" fmla="*/ 310686 w 334311"/>
                    <a:gd name="connsiteY6" fmla="*/ 699283 h 740525"/>
                    <a:gd name="connsiteX7" fmla="*/ 300136 w 334311"/>
                    <a:gd name="connsiteY7" fmla="*/ 707930 h 740525"/>
                    <a:gd name="connsiteX8" fmla="*/ 300136 w 334311"/>
                    <a:gd name="connsiteY8" fmla="*/ 707929 h 740525"/>
                    <a:gd name="connsiteX9" fmla="*/ 293795 w 334311"/>
                    <a:gd name="connsiteY9" fmla="*/ 713126 h 740525"/>
                    <a:gd name="connsiteX10" fmla="*/ 195980 w 334311"/>
                    <a:gd name="connsiteY10" fmla="*/ 740523 h 740525"/>
                    <a:gd name="connsiteX11" fmla="*/ 169462 w 334311"/>
                    <a:gd name="connsiteY11" fmla="*/ 740523 h 740525"/>
                    <a:gd name="connsiteX12" fmla="*/ 169462 w 334311"/>
                    <a:gd name="connsiteY12" fmla="*/ 740525 h 740525"/>
                    <a:gd name="connsiteX13" fmla="*/ 138331 w 334311"/>
                    <a:gd name="connsiteY13" fmla="*/ 740525 h 740525"/>
                    <a:gd name="connsiteX14" fmla="*/ 40516 w 334311"/>
                    <a:gd name="connsiteY14" fmla="*/ 713128 h 740525"/>
                    <a:gd name="connsiteX15" fmla="*/ 34175 w 334311"/>
                    <a:gd name="connsiteY15" fmla="*/ 707931 h 740525"/>
                    <a:gd name="connsiteX16" fmla="*/ 34175 w 334311"/>
                    <a:gd name="connsiteY16" fmla="*/ 707932 h 740525"/>
                    <a:gd name="connsiteX17" fmla="*/ 23625 w 334311"/>
                    <a:gd name="connsiteY17" fmla="*/ 699285 h 740525"/>
                    <a:gd name="connsiteX18" fmla="*/ 0 w 334311"/>
                    <a:gd name="connsiteY18" fmla="*/ 646986 h 740525"/>
                    <a:gd name="connsiteX19" fmla="*/ 40516 w 334311"/>
                    <a:gd name="connsiteY19" fmla="*/ 580844 h 740525"/>
                    <a:gd name="connsiteX20" fmla="*/ 46349 w 334311"/>
                    <a:gd name="connsiteY20" fmla="*/ 577590 h 740525"/>
                    <a:gd name="connsiteX21" fmla="*/ 46349 w 334311"/>
                    <a:gd name="connsiteY21" fmla="*/ 577589 h 740525"/>
                    <a:gd name="connsiteX22" fmla="*/ 100296 w 334311"/>
                    <a:gd name="connsiteY22" fmla="*/ 2 h 740525"/>
                    <a:gd name="connsiteX23" fmla="*/ 164849 w 334311"/>
                    <a:gd name="connsiteY23" fmla="*/ 2 h 740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34311" h="740525">
                      <a:moveTo>
                        <a:pt x="164849" y="0"/>
                      </a:moveTo>
                      <a:lnTo>
                        <a:pt x="234015" y="0"/>
                      </a:lnTo>
                      <a:lnTo>
                        <a:pt x="287962" y="577587"/>
                      </a:lnTo>
                      <a:lnTo>
                        <a:pt x="287962" y="577588"/>
                      </a:lnTo>
                      <a:lnTo>
                        <a:pt x="293795" y="580842"/>
                      </a:lnTo>
                      <a:cubicBezTo>
                        <a:pt x="318828" y="597769"/>
                        <a:pt x="334311" y="621154"/>
                        <a:pt x="334311" y="646984"/>
                      </a:cubicBezTo>
                      <a:cubicBezTo>
                        <a:pt x="334311" y="666357"/>
                        <a:pt x="325602" y="684354"/>
                        <a:pt x="310686" y="699283"/>
                      </a:cubicBezTo>
                      <a:lnTo>
                        <a:pt x="300136" y="707930"/>
                      </a:lnTo>
                      <a:lnTo>
                        <a:pt x="300136" y="707929"/>
                      </a:lnTo>
                      <a:lnTo>
                        <a:pt x="293795" y="713126"/>
                      </a:lnTo>
                      <a:cubicBezTo>
                        <a:pt x="268762" y="730054"/>
                        <a:pt x="234179" y="740523"/>
                        <a:pt x="195980" y="740523"/>
                      </a:cubicBezTo>
                      <a:lnTo>
                        <a:pt x="169462" y="740523"/>
                      </a:lnTo>
                      <a:lnTo>
                        <a:pt x="169462" y="740525"/>
                      </a:lnTo>
                      <a:lnTo>
                        <a:pt x="138331" y="740525"/>
                      </a:lnTo>
                      <a:cubicBezTo>
                        <a:pt x="100132" y="740525"/>
                        <a:pt x="65549" y="730056"/>
                        <a:pt x="40516" y="713128"/>
                      </a:cubicBezTo>
                      <a:lnTo>
                        <a:pt x="34175" y="707931"/>
                      </a:lnTo>
                      <a:lnTo>
                        <a:pt x="34175" y="707932"/>
                      </a:lnTo>
                      <a:lnTo>
                        <a:pt x="23625" y="699285"/>
                      </a:lnTo>
                      <a:cubicBezTo>
                        <a:pt x="8709" y="684356"/>
                        <a:pt x="0" y="666359"/>
                        <a:pt x="0" y="646986"/>
                      </a:cubicBezTo>
                      <a:cubicBezTo>
                        <a:pt x="0" y="621156"/>
                        <a:pt x="15483" y="597771"/>
                        <a:pt x="40516" y="580844"/>
                      </a:cubicBezTo>
                      <a:lnTo>
                        <a:pt x="46349" y="577590"/>
                      </a:lnTo>
                      <a:lnTo>
                        <a:pt x="46349" y="577589"/>
                      </a:lnTo>
                      <a:lnTo>
                        <a:pt x="100296" y="2"/>
                      </a:lnTo>
                      <a:lnTo>
                        <a:pt x="164849" y="2"/>
                      </a:lnTo>
                      <a:close/>
                    </a:path>
                  </a:pathLst>
                </a:custGeom>
                <a:solidFill>
                  <a:srgbClr val="FFDA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 sz="2000" dirty="0">
                    <a:solidFill>
                      <a:schemeClr val="bg1"/>
                    </a:solidFill>
                  </a:endParaRPr>
                </a:p>
              </p:txBody>
            </p:sp>
            <p:graphicFrame>
              <p:nvGraphicFramePr>
                <p:cNvPr id="1023" name="Objektum 1022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25801636"/>
                    </p:ext>
                  </p:extLst>
                </p:nvPr>
              </p:nvGraphicFramePr>
              <p:xfrm>
                <a:off x="1380158" y="237744"/>
                <a:ext cx="1838530" cy="1015324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2200" name="CorelDRAW" r:id="rId7" imgW="3276529" imgH="2230520" progId="CorelDraw.Graphic.19">
                        <p:embed/>
                      </p:oleObj>
                    </mc:Choice>
                    <mc:Fallback>
                      <p:oleObj name="CorelDRAW" r:id="rId7" imgW="3276529" imgH="2230520" progId="CorelDraw.Graphic.19">
                        <p:embed/>
                        <p:pic>
                          <p:nvPicPr>
                            <p:cNvPr id="286" name="Objektum 285"/>
                            <p:cNvPicPr/>
                            <p:nvPr/>
                          </p:nvPicPr>
                          <p:blipFill>
                            <a:blip r:embed="rId8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380158" y="237744"/>
                              <a:ext cx="1838530" cy="1015324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pic>
            <p:nvPicPr>
              <p:cNvPr id="949" name="Kép 948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36358" y="2187194"/>
                <a:ext cx="478222" cy="486034"/>
              </a:xfrm>
              <a:prstGeom prst="rect">
                <a:avLst/>
              </a:prstGeom>
            </p:spPr>
          </p:pic>
          <p:sp>
            <p:nvSpPr>
              <p:cNvPr id="944" name="Lekerekített téglalap 943"/>
              <p:cNvSpPr/>
              <p:nvPr/>
            </p:nvSpPr>
            <p:spPr>
              <a:xfrm>
                <a:off x="5436981" y="3005943"/>
                <a:ext cx="196459" cy="9932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945" name="Ellipszis 944"/>
              <p:cNvSpPr/>
              <p:nvPr/>
            </p:nvSpPr>
            <p:spPr>
              <a:xfrm>
                <a:off x="5464274" y="3023660"/>
                <a:ext cx="62505" cy="55103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946" name="Lekerekített téglalap 945"/>
              <p:cNvSpPr/>
              <p:nvPr/>
            </p:nvSpPr>
            <p:spPr>
              <a:xfrm>
                <a:off x="5436981" y="3242479"/>
                <a:ext cx="196459" cy="9932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947" name="Ellipszis 946"/>
              <p:cNvSpPr/>
              <p:nvPr/>
            </p:nvSpPr>
            <p:spPr>
              <a:xfrm>
                <a:off x="5461072" y="3264588"/>
                <a:ext cx="62505" cy="55103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948" name="Csoportba foglalás 947"/>
              <p:cNvGrpSpPr/>
              <p:nvPr/>
            </p:nvGrpSpPr>
            <p:grpSpPr>
              <a:xfrm>
                <a:off x="5436988" y="3566755"/>
                <a:ext cx="196459" cy="99322"/>
                <a:chOff x="4812615" y="2746065"/>
                <a:chExt cx="190010" cy="111603"/>
              </a:xfrm>
            </p:grpSpPr>
            <p:sp>
              <p:nvSpPr>
                <p:cNvPr id="995" name="Lekerekített téglalap 994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96" name="Ellipszis 995"/>
                <p:cNvSpPr/>
                <p:nvPr/>
              </p:nvSpPr>
              <p:spPr>
                <a:xfrm>
                  <a:off x="4827242" y="2775006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950" name="Csoportba foglalás 949"/>
              <p:cNvGrpSpPr/>
              <p:nvPr/>
            </p:nvGrpSpPr>
            <p:grpSpPr>
              <a:xfrm>
                <a:off x="5609507" y="3829538"/>
                <a:ext cx="368108" cy="294851"/>
                <a:chOff x="4979478" y="3157159"/>
                <a:chExt cx="356024" cy="331309"/>
              </a:xfrm>
            </p:grpSpPr>
            <p:pic>
              <p:nvPicPr>
                <p:cNvPr id="990" name="Kép 989"/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966227">
                  <a:off x="4979478" y="3157159"/>
                  <a:ext cx="339674" cy="331309"/>
                </a:xfrm>
                <a:prstGeom prst="rect">
                  <a:avLst/>
                </a:prstGeom>
              </p:spPr>
            </p:pic>
            <p:grpSp>
              <p:nvGrpSpPr>
                <p:cNvPr id="991" name="Csoportba foglalás 990"/>
                <p:cNvGrpSpPr/>
                <p:nvPr/>
              </p:nvGrpSpPr>
              <p:grpSpPr>
                <a:xfrm rot="2097147">
                  <a:off x="5042854" y="3206646"/>
                  <a:ext cx="292648" cy="115802"/>
                  <a:chOff x="7562396" y="1052273"/>
                  <a:chExt cx="821781" cy="317074"/>
                </a:xfrm>
              </p:grpSpPr>
              <p:sp>
                <p:nvSpPr>
                  <p:cNvPr id="992" name="Trapezoid 991"/>
                  <p:cNvSpPr/>
                  <p:nvPr/>
                </p:nvSpPr>
                <p:spPr>
                  <a:xfrm>
                    <a:off x="7562396" y="1052273"/>
                    <a:ext cx="821781" cy="317074"/>
                  </a:xfrm>
                  <a:prstGeom prst="trapezoid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93" name="Ellipszis 992"/>
                  <p:cNvSpPr/>
                  <p:nvPr/>
                </p:nvSpPr>
                <p:spPr>
                  <a:xfrm>
                    <a:off x="771952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94" name="Ellipszis 993"/>
                  <p:cNvSpPr/>
                  <p:nvPr/>
                </p:nvSpPr>
                <p:spPr>
                  <a:xfrm>
                    <a:off x="810814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  <p:pic>
            <p:nvPicPr>
              <p:cNvPr id="951" name="Kép 950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11605990" flipH="1">
                <a:off x="5122663" y="5529793"/>
                <a:ext cx="407864" cy="342420"/>
              </a:xfrm>
              <a:prstGeom prst="rect">
                <a:avLst/>
              </a:prstGeom>
            </p:spPr>
          </p:pic>
          <p:sp>
            <p:nvSpPr>
              <p:cNvPr id="952" name="Szabadkézi sokszög 951"/>
              <p:cNvSpPr/>
              <p:nvPr/>
            </p:nvSpPr>
            <p:spPr>
              <a:xfrm rot="346848">
                <a:off x="5009341" y="5679292"/>
                <a:ext cx="614180" cy="652894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1955" h="1690956">
                    <a:moveTo>
                      <a:pt x="344210" y="69807"/>
                    </a:moveTo>
                    <a:lnTo>
                      <a:pt x="1332877" y="0"/>
                    </a:lnTo>
                    <a:cubicBezTo>
                      <a:pt x="1254808" y="136546"/>
                      <a:pt x="1561419" y="918871"/>
                      <a:pt x="1517657" y="1215921"/>
                    </a:cubicBezTo>
                    <a:lnTo>
                      <a:pt x="1512694" y="1238286"/>
                    </a:lnTo>
                    <a:lnTo>
                      <a:pt x="1512694" y="1609630"/>
                    </a:lnTo>
                    <a:lnTo>
                      <a:pt x="1091917" y="1609630"/>
                    </a:lnTo>
                    <a:lnTo>
                      <a:pt x="1091917" y="1301591"/>
                    </a:lnTo>
                    <a:cubicBezTo>
                      <a:pt x="742322" y="1431379"/>
                      <a:pt x="1129328" y="1671235"/>
                      <a:pt x="43133" y="1690956"/>
                    </a:cubicBezTo>
                    <a:cubicBezTo>
                      <a:pt x="-11461" y="1650445"/>
                      <a:pt x="-160182" y="1428460"/>
                      <a:pt x="764354" y="1058526"/>
                    </a:cubicBezTo>
                    <a:cubicBezTo>
                      <a:pt x="933688" y="918935"/>
                      <a:pt x="344210" y="226331"/>
                      <a:pt x="344210" y="69807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scene3d>
                <a:camera prst="perspectiveHeroicExtremeRightFacing"/>
                <a:lightRig rig="threePt" dir="t"/>
              </a:scene3d>
              <a:sp3d prstMaterial="flat"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953" name="Csoportba foglalás 952"/>
              <p:cNvGrpSpPr/>
              <p:nvPr/>
            </p:nvGrpSpPr>
            <p:grpSpPr>
              <a:xfrm flipH="1">
                <a:off x="5038956" y="3829538"/>
                <a:ext cx="368108" cy="294851"/>
                <a:chOff x="4979478" y="3157159"/>
                <a:chExt cx="356024" cy="331309"/>
              </a:xfrm>
            </p:grpSpPr>
            <p:pic>
              <p:nvPicPr>
                <p:cNvPr id="985" name="Kép 984"/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966227">
                  <a:off x="4979478" y="3157159"/>
                  <a:ext cx="339674" cy="331309"/>
                </a:xfrm>
                <a:prstGeom prst="rect">
                  <a:avLst/>
                </a:prstGeom>
              </p:spPr>
            </p:pic>
            <p:grpSp>
              <p:nvGrpSpPr>
                <p:cNvPr id="986" name="Csoportba foglalás 985"/>
                <p:cNvGrpSpPr/>
                <p:nvPr/>
              </p:nvGrpSpPr>
              <p:grpSpPr>
                <a:xfrm rot="2097147">
                  <a:off x="5042854" y="3206646"/>
                  <a:ext cx="292648" cy="115802"/>
                  <a:chOff x="7562396" y="1052273"/>
                  <a:chExt cx="821781" cy="317074"/>
                </a:xfrm>
              </p:grpSpPr>
              <p:sp>
                <p:nvSpPr>
                  <p:cNvPr id="987" name="Trapezoid 986"/>
                  <p:cNvSpPr/>
                  <p:nvPr/>
                </p:nvSpPr>
                <p:spPr>
                  <a:xfrm>
                    <a:off x="7562396" y="1052273"/>
                    <a:ext cx="821781" cy="317074"/>
                  </a:xfrm>
                  <a:prstGeom prst="trapezoid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88" name="Ellipszis 987"/>
                  <p:cNvSpPr/>
                  <p:nvPr/>
                </p:nvSpPr>
                <p:spPr>
                  <a:xfrm>
                    <a:off x="771952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89" name="Ellipszis 988"/>
                  <p:cNvSpPr/>
                  <p:nvPr/>
                </p:nvSpPr>
                <p:spPr>
                  <a:xfrm>
                    <a:off x="810814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  <p:pic>
            <p:nvPicPr>
              <p:cNvPr id="954" name="Kép 953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9994010">
                <a:off x="5574733" y="5524438"/>
                <a:ext cx="407864" cy="342420"/>
              </a:xfrm>
              <a:prstGeom prst="rect">
                <a:avLst/>
              </a:prstGeom>
            </p:spPr>
          </p:pic>
          <p:sp>
            <p:nvSpPr>
              <p:cNvPr id="955" name="Szabadkézi sokszög 954"/>
              <p:cNvSpPr/>
              <p:nvPr/>
            </p:nvSpPr>
            <p:spPr>
              <a:xfrm rot="21253152" flipH="1">
                <a:off x="5464227" y="5670625"/>
                <a:ext cx="614180" cy="652894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1955" h="1690956">
                    <a:moveTo>
                      <a:pt x="344210" y="69807"/>
                    </a:moveTo>
                    <a:lnTo>
                      <a:pt x="1332877" y="0"/>
                    </a:lnTo>
                    <a:cubicBezTo>
                      <a:pt x="1254808" y="136546"/>
                      <a:pt x="1561419" y="918871"/>
                      <a:pt x="1517657" y="1215921"/>
                    </a:cubicBezTo>
                    <a:lnTo>
                      <a:pt x="1512694" y="1238286"/>
                    </a:lnTo>
                    <a:lnTo>
                      <a:pt x="1512694" y="1609630"/>
                    </a:lnTo>
                    <a:lnTo>
                      <a:pt x="1091917" y="1609630"/>
                    </a:lnTo>
                    <a:lnTo>
                      <a:pt x="1091917" y="1301591"/>
                    </a:lnTo>
                    <a:cubicBezTo>
                      <a:pt x="742322" y="1431379"/>
                      <a:pt x="1129328" y="1671235"/>
                      <a:pt x="43133" y="1690956"/>
                    </a:cubicBezTo>
                    <a:cubicBezTo>
                      <a:pt x="-11461" y="1650445"/>
                      <a:pt x="-160182" y="1428460"/>
                      <a:pt x="764354" y="1058526"/>
                    </a:cubicBezTo>
                    <a:cubicBezTo>
                      <a:pt x="933688" y="918935"/>
                      <a:pt x="344210" y="226331"/>
                      <a:pt x="344210" y="69807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scene3d>
                <a:camera prst="perspectiveHeroicExtremeLeftFacing"/>
                <a:lightRig rig="threePt" dir="t"/>
              </a:scene3d>
              <a:sp3d prstMaterial="flat"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956" name="Csoportba foglalás 955"/>
              <p:cNvGrpSpPr/>
              <p:nvPr/>
            </p:nvGrpSpPr>
            <p:grpSpPr>
              <a:xfrm rot="1022947">
                <a:off x="5187554" y="6026942"/>
                <a:ext cx="237065" cy="98095"/>
                <a:chOff x="6440348" y="5100378"/>
                <a:chExt cx="545714" cy="414158"/>
              </a:xfrm>
            </p:grpSpPr>
            <p:sp>
              <p:nvSpPr>
                <p:cNvPr id="983" name="Szabadkézi sokszög 982"/>
                <p:cNvSpPr/>
                <p:nvPr/>
              </p:nvSpPr>
              <p:spPr>
                <a:xfrm rot="5582344" flipH="1">
                  <a:off x="6506126" y="5034600"/>
                  <a:ext cx="414158" cy="545714"/>
                </a:xfrm>
                <a:custGeom>
                  <a:avLst/>
                  <a:gdLst>
                    <a:gd name="connsiteX0" fmla="*/ 387364 w 414158"/>
                    <a:gd name="connsiteY0" fmla="*/ 545714 h 545714"/>
                    <a:gd name="connsiteX1" fmla="*/ 323248 w 414158"/>
                    <a:gd name="connsiteY1" fmla="*/ 289248 h 545714"/>
                    <a:gd name="connsiteX2" fmla="*/ 414158 w 414158"/>
                    <a:gd name="connsiteY2" fmla="*/ 41016 h 545714"/>
                    <a:gd name="connsiteX3" fmla="*/ 28972 w 414158"/>
                    <a:gd name="connsiteY3" fmla="*/ 0 h 545714"/>
                    <a:gd name="connsiteX4" fmla="*/ 66544 w 414158"/>
                    <a:gd name="connsiteY4" fmla="*/ 268767 h 545714"/>
                    <a:gd name="connsiteX5" fmla="*/ 194908 w 414158"/>
                    <a:gd name="connsiteY5" fmla="*/ 282436 h 545714"/>
                    <a:gd name="connsiteX6" fmla="*/ 65820 w 414158"/>
                    <a:gd name="connsiteY6" fmla="*/ 282436 h 545714"/>
                    <a:gd name="connsiteX7" fmla="*/ 0 w 414158"/>
                    <a:gd name="connsiteY7" fmla="*/ 545714 h 54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4158" h="545714">
                      <a:moveTo>
                        <a:pt x="387364" y="545714"/>
                      </a:moveTo>
                      <a:lnTo>
                        <a:pt x="323248" y="289248"/>
                      </a:lnTo>
                      <a:lnTo>
                        <a:pt x="414158" y="41016"/>
                      </a:lnTo>
                      <a:lnTo>
                        <a:pt x="28972" y="0"/>
                      </a:lnTo>
                      <a:lnTo>
                        <a:pt x="66544" y="268767"/>
                      </a:lnTo>
                      <a:lnTo>
                        <a:pt x="194908" y="282436"/>
                      </a:lnTo>
                      <a:lnTo>
                        <a:pt x="65820" y="282436"/>
                      </a:lnTo>
                      <a:lnTo>
                        <a:pt x="0" y="54571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84" name="Téglalap 983"/>
                <p:cNvSpPr/>
                <p:nvPr/>
              </p:nvSpPr>
              <p:spPr>
                <a:xfrm>
                  <a:off x="6622314" y="5132443"/>
                  <a:ext cx="181770" cy="350027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957" name="Csoportba foglalás 956"/>
              <p:cNvGrpSpPr/>
              <p:nvPr/>
            </p:nvGrpSpPr>
            <p:grpSpPr>
              <a:xfrm rot="20778822">
                <a:off x="5670276" y="6025591"/>
                <a:ext cx="237065" cy="98095"/>
                <a:chOff x="6440348" y="5100378"/>
                <a:chExt cx="545714" cy="414158"/>
              </a:xfrm>
            </p:grpSpPr>
            <p:sp>
              <p:nvSpPr>
                <p:cNvPr id="981" name="Szabadkézi sokszög 980"/>
                <p:cNvSpPr/>
                <p:nvPr/>
              </p:nvSpPr>
              <p:spPr>
                <a:xfrm rot="5582344" flipH="1">
                  <a:off x="6506126" y="5034600"/>
                  <a:ext cx="414158" cy="545714"/>
                </a:xfrm>
                <a:custGeom>
                  <a:avLst/>
                  <a:gdLst>
                    <a:gd name="connsiteX0" fmla="*/ 387364 w 414158"/>
                    <a:gd name="connsiteY0" fmla="*/ 545714 h 545714"/>
                    <a:gd name="connsiteX1" fmla="*/ 323248 w 414158"/>
                    <a:gd name="connsiteY1" fmla="*/ 289248 h 545714"/>
                    <a:gd name="connsiteX2" fmla="*/ 414158 w 414158"/>
                    <a:gd name="connsiteY2" fmla="*/ 41016 h 545714"/>
                    <a:gd name="connsiteX3" fmla="*/ 28972 w 414158"/>
                    <a:gd name="connsiteY3" fmla="*/ 0 h 545714"/>
                    <a:gd name="connsiteX4" fmla="*/ 66544 w 414158"/>
                    <a:gd name="connsiteY4" fmla="*/ 268767 h 545714"/>
                    <a:gd name="connsiteX5" fmla="*/ 194908 w 414158"/>
                    <a:gd name="connsiteY5" fmla="*/ 282436 h 545714"/>
                    <a:gd name="connsiteX6" fmla="*/ 65820 w 414158"/>
                    <a:gd name="connsiteY6" fmla="*/ 282436 h 545714"/>
                    <a:gd name="connsiteX7" fmla="*/ 0 w 414158"/>
                    <a:gd name="connsiteY7" fmla="*/ 545714 h 54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4158" h="545714">
                      <a:moveTo>
                        <a:pt x="387364" y="545714"/>
                      </a:moveTo>
                      <a:lnTo>
                        <a:pt x="323248" y="289248"/>
                      </a:lnTo>
                      <a:lnTo>
                        <a:pt x="414158" y="41016"/>
                      </a:lnTo>
                      <a:lnTo>
                        <a:pt x="28972" y="0"/>
                      </a:lnTo>
                      <a:lnTo>
                        <a:pt x="66544" y="268767"/>
                      </a:lnTo>
                      <a:lnTo>
                        <a:pt x="194908" y="282436"/>
                      </a:lnTo>
                      <a:lnTo>
                        <a:pt x="65820" y="282436"/>
                      </a:lnTo>
                      <a:lnTo>
                        <a:pt x="0" y="54571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82" name="Téglalap 981"/>
                <p:cNvSpPr/>
                <p:nvPr/>
              </p:nvSpPr>
              <p:spPr>
                <a:xfrm>
                  <a:off x="6622314" y="5132443"/>
                  <a:ext cx="181770" cy="350027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958" name="Csoportba foglalás 957"/>
              <p:cNvGrpSpPr/>
              <p:nvPr/>
            </p:nvGrpSpPr>
            <p:grpSpPr>
              <a:xfrm>
                <a:off x="5433842" y="3787208"/>
                <a:ext cx="196459" cy="99322"/>
                <a:chOff x="4812615" y="2746065"/>
                <a:chExt cx="190010" cy="111603"/>
              </a:xfrm>
            </p:grpSpPr>
            <p:sp>
              <p:nvSpPr>
                <p:cNvPr id="979" name="Lekerekített téglalap 978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80" name="Ellipszis 979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959" name="Csoportba foglalás 958"/>
              <p:cNvGrpSpPr/>
              <p:nvPr/>
            </p:nvGrpSpPr>
            <p:grpSpPr>
              <a:xfrm>
                <a:off x="5430702" y="4007657"/>
                <a:ext cx="196459" cy="99322"/>
                <a:chOff x="4812615" y="2746065"/>
                <a:chExt cx="190010" cy="111603"/>
              </a:xfrm>
            </p:grpSpPr>
            <p:sp>
              <p:nvSpPr>
                <p:cNvPr id="977" name="Lekerekített téglalap 976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78" name="Ellipszis 977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960" name="Csoportba foglalás 959"/>
              <p:cNvGrpSpPr/>
              <p:nvPr/>
            </p:nvGrpSpPr>
            <p:grpSpPr>
              <a:xfrm>
                <a:off x="5427564" y="4228107"/>
                <a:ext cx="196459" cy="99322"/>
                <a:chOff x="4812615" y="2746065"/>
                <a:chExt cx="190010" cy="111603"/>
              </a:xfrm>
            </p:grpSpPr>
            <p:sp>
              <p:nvSpPr>
                <p:cNvPr id="975" name="Lekerekített téglalap 974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76" name="Ellipszis 975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961" name="Csoportba foglalás 960"/>
              <p:cNvGrpSpPr/>
              <p:nvPr/>
            </p:nvGrpSpPr>
            <p:grpSpPr>
              <a:xfrm>
                <a:off x="5424425" y="4448556"/>
                <a:ext cx="196459" cy="99322"/>
                <a:chOff x="4812615" y="2746065"/>
                <a:chExt cx="190010" cy="111603"/>
              </a:xfrm>
            </p:grpSpPr>
            <p:sp>
              <p:nvSpPr>
                <p:cNvPr id="973" name="Lekerekített téglalap 972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74" name="Ellipszis 973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962" name="Csoportba foglalás 961"/>
              <p:cNvGrpSpPr/>
              <p:nvPr/>
            </p:nvGrpSpPr>
            <p:grpSpPr>
              <a:xfrm>
                <a:off x="5421285" y="4669006"/>
                <a:ext cx="196459" cy="99322"/>
                <a:chOff x="4812615" y="2746065"/>
                <a:chExt cx="190010" cy="111603"/>
              </a:xfrm>
            </p:grpSpPr>
            <p:sp>
              <p:nvSpPr>
                <p:cNvPr id="971" name="Lekerekített téglalap 970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72" name="Ellipszis 971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sp>
            <p:nvSpPr>
              <p:cNvPr id="963" name="Szabadkézi sokszög 962"/>
              <p:cNvSpPr/>
              <p:nvPr/>
            </p:nvSpPr>
            <p:spPr>
              <a:xfrm>
                <a:off x="5106958" y="3389263"/>
                <a:ext cx="814669" cy="132574"/>
              </a:xfrm>
              <a:custGeom>
                <a:avLst/>
                <a:gdLst>
                  <a:gd name="connsiteX0" fmla="*/ 432247 w 809424"/>
                  <a:gd name="connsiteY0" fmla="*/ 71822 h 179645"/>
                  <a:gd name="connsiteX1" fmla="*/ 417214 w 809424"/>
                  <a:gd name="connsiteY1" fmla="*/ 89822 h 179645"/>
                  <a:gd name="connsiteX2" fmla="*/ 432247 w 809424"/>
                  <a:gd name="connsiteY2" fmla="*/ 107822 h 179645"/>
                  <a:gd name="connsiteX3" fmla="*/ 447280 w 809424"/>
                  <a:gd name="connsiteY3" fmla="*/ 89822 h 179645"/>
                  <a:gd name="connsiteX4" fmla="*/ 432247 w 809424"/>
                  <a:gd name="connsiteY4" fmla="*/ 71822 h 179645"/>
                  <a:gd name="connsiteX5" fmla="*/ 249763 w 809424"/>
                  <a:gd name="connsiteY5" fmla="*/ 67428 h 179645"/>
                  <a:gd name="connsiteX6" fmla="*/ 234730 w 809424"/>
                  <a:gd name="connsiteY6" fmla="*/ 85428 h 179645"/>
                  <a:gd name="connsiteX7" fmla="*/ 249763 w 809424"/>
                  <a:gd name="connsiteY7" fmla="*/ 103428 h 179645"/>
                  <a:gd name="connsiteX8" fmla="*/ 264796 w 809424"/>
                  <a:gd name="connsiteY8" fmla="*/ 85428 h 179645"/>
                  <a:gd name="connsiteX9" fmla="*/ 249763 w 809424"/>
                  <a:gd name="connsiteY9" fmla="*/ 67428 h 179645"/>
                  <a:gd name="connsiteX10" fmla="*/ 89998 w 809424"/>
                  <a:gd name="connsiteY10" fmla="*/ 67427 h 179645"/>
                  <a:gd name="connsiteX11" fmla="*/ 74965 w 809424"/>
                  <a:gd name="connsiteY11" fmla="*/ 85427 h 179645"/>
                  <a:gd name="connsiteX12" fmla="*/ 89998 w 809424"/>
                  <a:gd name="connsiteY12" fmla="*/ 103427 h 179645"/>
                  <a:gd name="connsiteX13" fmla="*/ 105031 w 809424"/>
                  <a:gd name="connsiteY13" fmla="*/ 85427 h 179645"/>
                  <a:gd name="connsiteX14" fmla="*/ 89998 w 809424"/>
                  <a:gd name="connsiteY14" fmla="*/ 67427 h 179645"/>
                  <a:gd name="connsiteX15" fmla="*/ 0 w 809424"/>
                  <a:gd name="connsiteY15" fmla="*/ 0 h 179645"/>
                  <a:gd name="connsiteX16" fmla="*/ 809424 w 809424"/>
                  <a:gd name="connsiteY16" fmla="*/ 0 h 179645"/>
                  <a:gd name="connsiteX17" fmla="*/ 809424 w 809424"/>
                  <a:gd name="connsiteY17" fmla="*/ 179645 h 179645"/>
                  <a:gd name="connsiteX18" fmla="*/ 0 w 809424"/>
                  <a:gd name="connsiteY18" fmla="*/ 179645 h 179645"/>
                  <a:gd name="connsiteX0" fmla="*/ 432247 w 850552"/>
                  <a:gd name="connsiteY0" fmla="*/ 81684 h 189507"/>
                  <a:gd name="connsiteX1" fmla="*/ 417214 w 850552"/>
                  <a:gd name="connsiteY1" fmla="*/ 99684 h 189507"/>
                  <a:gd name="connsiteX2" fmla="*/ 432247 w 850552"/>
                  <a:gd name="connsiteY2" fmla="*/ 117684 h 189507"/>
                  <a:gd name="connsiteX3" fmla="*/ 447280 w 850552"/>
                  <a:gd name="connsiteY3" fmla="*/ 99684 h 189507"/>
                  <a:gd name="connsiteX4" fmla="*/ 432247 w 850552"/>
                  <a:gd name="connsiteY4" fmla="*/ 81684 h 189507"/>
                  <a:gd name="connsiteX5" fmla="*/ 249763 w 850552"/>
                  <a:gd name="connsiteY5" fmla="*/ 77290 h 189507"/>
                  <a:gd name="connsiteX6" fmla="*/ 234730 w 850552"/>
                  <a:gd name="connsiteY6" fmla="*/ 95290 h 189507"/>
                  <a:gd name="connsiteX7" fmla="*/ 249763 w 850552"/>
                  <a:gd name="connsiteY7" fmla="*/ 113290 h 189507"/>
                  <a:gd name="connsiteX8" fmla="*/ 264796 w 850552"/>
                  <a:gd name="connsiteY8" fmla="*/ 95290 h 189507"/>
                  <a:gd name="connsiteX9" fmla="*/ 249763 w 850552"/>
                  <a:gd name="connsiteY9" fmla="*/ 77290 h 189507"/>
                  <a:gd name="connsiteX10" fmla="*/ 89998 w 850552"/>
                  <a:gd name="connsiteY10" fmla="*/ 77289 h 189507"/>
                  <a:gd name="connsiteX11" fmla="*/ 74965 w 850552"/>
                  <a:gd name="connsiteY11" fmla="*/ 95289 h 189507"/>
                  <a:gd name="connsiteX12" fmla="*/ 89998 w 850552"/>
                  <a:gd name="connsiteY12" fmla="*/ 113289 h 189507"/>
                  <a:gd name="connsiteX13" fmla="*/ 105031 w 850552"/>
                  <a:gd name="connsiteY13" fmla="*/ 95289 h 189507"/>
                  <a:gd name="connsiteX14" fmla="*/ 89998 w 850552"/>
                  <a:gd name="connsiteY14" fmla="*/ 77289 h 189507"/>
                  <a:gd name="connsiteX15" fmla="*/ 0 w 850552"/>
                  <a:gd name="connsiteY15" fmla="*/ 9862 h 189507"/>
                  <a:gd name="connsiteX16" fmla="*/ 850552 w 850552"/>
                  <a:gd name="connsiteY16" fmla="*/ 0 h 189507"/>
                  <a:gd name="connsiteX17" fmla="*/ 809424 w 850552"/>
                  <a:gd name="connsiteY17" fmla="*/ 189507 h 189507"/>
                  <a:gd name="connsiteX18" fmla="*/ 0 w 850552"/>
                  <a:gd name="connsiteY18" fmla="*/ 189507 h 189507"/>
                  <a:gd name="connsiteX19" fmla="*/ 0 w 850552"/>
                  <a:gd name="connsiteY19" fmla="*/ 9862 h 189507"/>
                  <a:gd name="connsiteX0" fmla="*/ 432247 w 850552"/>
                  <a:gd name="connsiteY0" fmla="*/ 81684 h 192794"/>
                  <a:gd name="connsiteX1" fmla="*/ 417214 w 850552"/>
                  <a:gd name="connsiteY1" fmla="*/ 99684 h 192794"/>
                  <a:gd name="connsiteX2" fmla="*/ 432247 w 850552"/>
                  <a:gd name="connsiteY2" fmla="*/ 117684 h 192794"/>
                  <a:gd name="connsiteX3" fmla="*/ 447280 w 850552"/>
                  <a:gd name="connsiteY3" fmla="*/ 99684 h 192794"/>
                  <a:gd name="connsiteX4" fmla="*/ 432247 w 850552"/>
                  <a:gd name="connsiteY4" fmla="*/ 81684 h 192794"/>
                  <a:gd name="connsiteX5" fmla="*/ 249763 w 850552"/>
                  <a:gd name="connsiteY5" fmla="*/ 77290 h 192794"/>
                  <a:gd name="connsiteX6" fmla="*/ 234730 w 850552"/>
                  <a:gd name="connsiteY6" fmla="*/ 95290 h 192794"/>
                  <a:gd name="connsiteX7" fmla="*/ 249763 w 850552"/>
                  <a:gd name="connsiteY7" fmla="*/ 113290 h 192794"/>
                  <a:gd name="connsiteX8" fmla="*/ 264796 w 850552"/>
                  <a:gd name="connsiteY8" fmla="*/ 95290 h 192794"/>
                  <a:gd name="connsiteX9" fmla="*/ 249763 w 850552"/>
                  <a:gd name="connsiteY9" fmla="*/ 77290 h 192794"/>
                  <a:gd name="connsiteX10" fmla="*/ 89998 w 850552"/>
                  <a:gd name="connsiteY10" fmla="*/ 77289 h 192794"/>
                  <a:gd name="connsiteX11" fmla="*/ 74965 w 850552"/>
                  <a:gd name="connsiteY11" fmla="*/ 95289 h 192794"/>
                  <a:gd name="connsiteX12" fmla="*/ 89998 w 850552"/>
                  <a:gd name="connsiteY12" fmla="*/ 113289 h 192794"/>
                  <a:gd name="connsiteX13" fmla="*/ 105031 w 850552"/>
                  <a:gd name="connsiteY13" fmla="*/ 95289 h 192794"/>
                  <a:gd name="connsiteX14" fmla="*/ 89998 w 850552"/>
                  <a:gd name="connsiteY14" fmla="*/ 77289 h 192794"/>
                  <a:gd name="connsiteX15" fmla="*/ 0 w 850552"/>
                  <a:gd name="connsiteY15" fmla="*/ 9862 h 192794"/>
                  <a:gd name="connsiteX16" fmla="*/ 850552 w 850552"/>
                  <a:gd name="connsiteY16" fmla="*/ 0 h 192794"/>
                  <a:gd name="connsiteX17" fmla="*/ 845068 w 850552"/>
                  <a:gd name="connsiteY17" fmla="*/ 192794 h 192794"/>
                  <a:gd name="connsiteX18" fmla="*/ 0 w 850552"/>
                  <a:gd name="connsiteY18" fmla="*/ 189507 h 192794"/>
                  <a:gd name="connsiteX19" fmla="*/ 0 w 850552"/>
                  <a:gd name="connsiteY19" fmla="*/ 9862 h 192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50552" h="192794">
                    <a:moveTo>
                      <a:pt x="432247" y="81684"/>
                    </a:moveTo>
                    <a:cubicBezTo>
                      <a:pt x="423945" y="81684"/>
                      <a:pt x="417214" y="89743"/>
                      <a:pt x="417214" y="99684"/>
                    </a:cubicBezTo>
                    <a:cubicBezTo>
                      <a:pt x="417214" y="109625"/>
                      <a:pt x="423945" y="117684"/>
                      <a:pt x="432247" y="117684"/>
                    </a:cubicBezTo>
                    <a:cubicBezTo>
                      <a:pt x="440549" y="117684"/>
                      <a:pt x="447280" y="109625"/>
                      <a:pt x="447280" y="99684"/>
                    </a:cubicBezTo>
                    <a:cubicBezTo>
                      <a:pt x="447280" y="89743"/>
                      <a:pt x="440549" y="81684"/>
                      <a:pt x="432247" y="81684"/>
                    </a:cubicBezTo>
                    <a:close/>
                    <a:moveTo>
                      <a:pt x="249763" y="77290"/>
                    </a:moveTo>
                    <a:cubicBezTo>
                      <a:pt x="241461" y="77290"/>
                      <a:pt x="234730" y="85349"/>
                      <a:pt x="234730" y="95290"/>
                    </a:cubicBezTo>
                    <a:cubicBezTo>
                      <a:pt x="234730" y="105231"/>
                      <a:pt x="241461" y="113290"/>
                      <a:pt x="249763" y="113290"/>
                    </a:cubicBezTo>
                    <a:cubicBezTo>
                      <a:pt x="258065" y="113290"/>
                      <a:pt x="264796" y="105231"/>
                      <a:pt x="264796" y="95290"/>
                    </a:cubicBezTo>
                    <a:cubicBezTo>
                      <a:pt x="264796" y="85349"/>
                      <a:pt x="258065" y="77290"/>
                      <a:pt x="249763" y="77290"/>
                    </a:cubicBezTo>
                    <a:close/>
                    <a:moveTo>
                      <a:pt x="89998" y="77289"/>
                    </a:moveTo>
                    <a:cubicBezTo>
                      <a:pt x="81696" y="77289"/>
                      <a:pt x="74965" y="85348"/>
                      <a:pt x="74965" y="95289"/>
                    </a:cubicBezTo>
                    <a:cubicBezTo>
                      <a:pt x="74965" y="105230"/>
                      <a:pt x="81696" y="113289"/>
                      <a:pt x="89998" y="113289"/>
                    </a:cubicBezTo>
                    <a:cubicBezTo>
                      <a:pt x="98300" y="113289"/>
                      <a:pt x="105031" y="105230"/>
                      <a:pt x="105031" y="95289"/>
                    </a:cubicBezTo>
                    <a:cubicBezTo>
                      <a:pt x="105031" y="85348"/>
                      <a:pt x="98300" y="77289"/>
                      <a:pt x="89998" y="77289"/>
                    </a:cubicBezTo>
                    <a:close/>
                    <a:moveTo>
                      <a:pt x="0" y="9862"/>
                    </a:moveTo>
                    <a:lnTo>
                      <a:pt x="850552" y="0"/>
                    </a:lnTo>
                    <a:lnTo>
                      <a:pt x="845068" y="192794"/>
                    </a:lnTo>
                    <a:lnTo>
                      <a:pt x="0" y="189507"/>
                    </a:lnTo>
                    <a:lnTo>
                      <a:pt x="0" y="9862"/>
                    </a:lnTo>
                    <a:close/>
                  </a:path>
                </a:pathLst>
              </a:custGeom>
              <a:gradFill flip="none" rotWithShape="1">
                <a:gsLst>
                  <a:gs pos="18000">
                    <a:schemeClr val="accent1">
                      <a:lumMod val="89000"/>
                    </a:schemeClr>
                  </a:gs>
                  <a:gs pos="100000">
                    <a:schemeClr val="accent6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964" name="Keret 963"/>
              <p:cNvSpPr/>
              <p:nvPr/>
            </p:nvSpPr>
            <p:spPr>
              <a:xfrm>
                <a:off x="5388331" y="3371937"/>
                <a:ext cx="257092" cy="170564"/>
              </a:xfrm>
              <a:prstGeom prst="frame">
                <a:avLst/>
              </a:prstGeom>
              <a:solidFill>
                <a:srgbClr val="EED27C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schemeClr val="tx1"/>
                  </a:solidFill>
                </a:endParaRPr>
              </a:p>
            </p:txBody>
          </p:sp>
          <p:sp>
            <p:nvSpPr>
              <p:cNvPr id="965" name="Ötszög 964"/>
              <p:cNvSpPr/>
              <p:nvPr/>
            </p:nvSpPr>
            <p:spPr>
              <a:xfrm rot="10800000">
                <a:off x="5416348" y="3454188"/>
                <a:ext cx="111665" cy="16019"/>
              </a:xfrm>
              <a:prstGeom prst="homePlate">
                <a:avLst/>
              </a:prstGeom>
              <a:solidFill>
                <a:srgbClr val="EED27C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966" name="Csoportba foglalás 965"/>
              <p:cNvGrpSpPr/>
              <p:nvPr/>
            </p:nvGrpSpPr>
            <p:grpSpPr>
              <a:xfrm rot="20571591">
                <a:off x="4632040" y="2281098"/>
                <a:ext cx="738837" cy="1727121"/>
                <a:chOff x="3914294" y="1530585"/>
                <a:chExt cx="714584" cy="1940680"/>
              </a:xfrm>
            </p:grpSpPr>
            <p:sp>
              <p:nvSpPr>
                <p:cNvPr id="967" name="Szabadkézi sokszög 966"/>
                <p:cNvSpPr/>
                <p:nvPr/>
              </p:nvSpPr>
              <p:spPr>
                <a:xfrm rot="17018777" flipH="1">
                  <a:off x="4115893" y="2958281"/>
                  <a:ext cx="538931" cy="487038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  <a:gd name="connsiteX0" fmla="*/ 23569 w 1067945"/>
                    <a:gd name="connsiteY0" fmla="*/ 324795 h 1586401"/>
                    <a:gd name="connsiteX1" fmla="*/ 66097 w 1067945"/>
                    <a:gd name="connsiteY1" fmla="*/ 140029 h 1586401"/>
                    <a:gd name="connsiteX2" fmla="*/ 205746 w 1067945"/>
                    <a:gd name="connsiteY2" fmla="*/ 69389 h 1586401"/>
                    <a:gd name="connsiteX3" fmla="*/ 504693 w 1067945"/>
                    <a:gd name="connsiteY3" fmla="*/ 52978 h 1586401"/>
                    <a:gd name="connsiteX4" fmla="*/ 506447 w 1067945"/>
                    <a:gd name="connsiteY4" fmla="*/ 70195 h 1586401"/>
                    <a:gd name="connsiteX5" fmla="*/ 512127 w 1067945"/>
                    <a:gd name="connsiteY5" fmla="*/ 71873 h 1586401"/>
                    <a:gd name="connsiteX6" fmla="*/ 754445 w 1067945"/>
                    <a:gd name="connsiteY6" fmla="*/ 379378 h 1586401"/>
                    <a:gd name="connsiteX7" fmla="*/ 759945 w 1067945"/>
                    <a:gd name="connsiteY7" fmla="*/ 439046 h 1586401"/>
                    <a:gd name="connsiteX8" fmla="*/ 767367 w 1067945"/>
                    <a:gd name="connsiteY8" fmla="*/ 434929 h 1586401"/>
                    <a:gd name="connsiteX9" fmla="*/ 771288 w 1067945"/>
                    <a:gd name="connsiteY9" fmla="*/ 440884 h 1586401"/>
                    <a:gd name="connsiteX10" fmla="*/ 875013 w 1067945"/>
                    <a:gd name="connsiteY10" fmla="*/ 614586 h 1586401"/>
                    <a:gd name="connsiteX11" fmla="*/ 1055134 w 1067945"/>
                    <a:gd name="connsiteY11" fmla="*/ 1108735 h 1586401"/>
                    <a:gd name="connsiteX12" fmla="*/ 1007367 w 1067945"/>
                    <a:gd name="connsiteY12" fmla="*/ 1088546 h 1586401"/>
                    <a:gd name="connsiteX13" fmla="*/ 983959 w 1067945"/>
                    <a:gd name="connsiteY13" fmla="*/ 1065349 h 1586401"/>
                    <a:gd name="connsiteX14" fmla="*/ 1012480 w 1067945"/>
                    <a:gd name="connsiteY14" fmla="*/ 1131490 h 1586401"/>
                    <a:gd name="connsiteX15" fmla="*/ 1054440 w 1067945"/>
                    <a:gd name="connsiteY15" fmla="*/ 1370129 h 1586401"/>
                    <a:gd name="connsiteX16" fmla="*/ 921690 w 1067945"/>
                    <a:gd name="connsiteY16" fmla="*/ 1269763 h 1586401"/>
                    <a:gd name="connsiteX17" fmla="*/ 914746 w 1067945"/>
                    <a:gd name="connsiteY17" fmla="*/ 1260755 h 1586401"/>
                    <a:gd name="connsiteX18" fmla="*/ 913684 w 1067945"/>
                    <a:gd name="connsiteY18" fmla="*/ 1263994 h 1586401"/>
                    <a:gd name="connsiteX19" fmla="*/ 935222 w 1067945"/>
                    <a:gd name="connsiteY19" fmla="*/ 1313942 h 1586401"/>
                    <a:gd name="connsiteX20" fmla="*/ 977183 w 1067945"/>
                    <a:gd name="connsiteY20" fmla="*/ 1552581 h 1586401"/>
                    <a:gd name="connsiteX21" fmla="*/ 796961 w 1067945"/>
                    <a:gd name="connsiteY21" fmla="*/ 1390627 h 1586401"/>
                    <a:gd name="connsiteX22" fmla="*/ 763238 w 1067945"/>
                    <a:gd name="connsiteY22" fmla="*/ 1341929 h 1586401"/>
                    <a:gd name="connsiteX23" fmla="*/ 755785 w 1067945"/>
                    <a:gd name="connsiteY23" fmla="*/ 1340632 h 1586401"/>
                    <a:gd name="connsiteX24" fmla="*/ 757833 w 1067945"/>
                    <a:gd name="connsiteY24" fmla="*/ 1345381 h 1586401"/>
                    <a:gd name="connsiteX25" fmla="*/ 799795 w 1067945"/>
                    <a:gd name="connsiteY25" fmla="*/ 1584019 h 1586401"/>
                    <a:gd name="connsiteX26" fmla="*/ 464456 w 1067945"/>
                    <a:gd name="connsiteY26" fmla="*/ 1175960 h 1586401"/>
                    <a:gd name="connsiteX27" fmla="*/ 380801 w 1067945"/>
                    <a:gd name="connsiteY27" fmla="*/ 1011013 h 1586401"/>
                    <a:gd name="connsiteX28" fmla="*/ 367160 w 1067945"/>
                    <a:gd name="connsiteY28" fmla="*/ 993839 h 1586401"/>
                    <a:gd name="connsiteX29" fmla="*/ 286567 w 1067945"/>
                    <a:gd name="connsiteY29" fmla="*/ 877427 h 1586401"/>
                    <a:gd name="connsiteX30" fmla="*/ 277727 w 1067945"/>
                    <a:gd name="connsiteY30" fmla="*/ 862684 h 1586401"/>
                    <a:gd name="connsiteX31" fmla="*/ 273161 w 1067945"/>
                    <a:gd name="connsiteY31" fmla="*/ 861134 h 1586401"/>
                    <a:gd name="connsiteX32" fmla="*/ 297316 w 1067945"/>
                    <a:gd name="connsiteY32" fmla="*/ 999645 h 1586401"/>
                    <a:gd name="connsiteX33" fmla="*/ 277445 w 1067945"/>
                    <a:gd name="connsiteY33" fmla="*/ 1328265 h 1586401"/>
                    <a:gd name="connsiteX34" fmla="*/ 76064 w 1067945"/>
                    <a:gd name="connsiteY34" fmla="*/ 839992 h 1586401"/>
                    <a:gd name="connsiteX35" fmla="*/ 43405 w 1067945"/>
                    <a:gd name="connsiteY35" fmla="*/ 652722 h 1586401"/>
                    <a:gd name="connsiteX36" fmla="*/ 29949 w 1067945"/>
                    <a:gd name="connsiteY36" fmla="*/ 625611 h 1586401"/>
                    <a:gd name="connsiteX37" fmla="*/ 1 w 1067945"/>
                    <a:gd name="connsiteY37" fmla="*/ 463376 h 1586401"/>
                    <a:gd name="connsiteX38" fmla="*/ 17134 w 1067945"/>
                    <a:gd name="connsiteY38" fmla="*/ 339434 h 1586401"/>
                    <a:gd name="connsiteX39" fmla="*/ 23569 w 1067945"/>
                    <a:gd name="connsiteY39" fmla="*/ 324795 h 1586401"/>
                    <a:gd name="connsiteX0" fmla="*/ 23567 w 1067943"/>
                    <a:gd name="connsiteY0" fmla="*/ 271817 h 1533423"/>
                    <a:gd name="connsiteX1" fmla="*/ 66095 w 1067943"/>
                    <a:gd name="connsiteY1" fmla="*/ 87051 h 1533423"/>
                    <a:gd name="connsiteX2" fmla="*/ 504691 w 1067943"/>
                    <a:gd name="connsiteY2" fmla="*/ 0 h 1533423"/>
                    <a:gd name="connsiteX3" fmla="*/ 506445 w 1067943"/>
                    <a:gd name="connsiteY3" fmla="*/ 17217 h 1533423"/>
                    <a:gd name="connsiteX4" fmla="*/ 512125 w 1067943"/>
                    <a:gd name="connsiteY4" fmla="*/ 18895 h 1533423"/>
                    <a:gd name="connsiteX5" fmla="*/ 754443 w 1067943"/>
                    <a:gd name="connsiteY5" fmla="*/ 326400 h 1533423"/>
                    <a:gd name="connsiteX6" fmla="*/ 759943 w 1067943"/>
                    <a:gd name="connsiteY6" fmla="*/ 386068 h 1533423"/>
                    <a:gd name="connsiteX7" fmla="*/ 767365 w 1067943"/>
                    <a:gd name="connsiteY7" fmla="*/ 381951 h 1533423"/>
                    <a:gd name="connsiteX8" fmla="*/ 771286 w 1067943"/>
                    <a:gd name="connsiteY8" fmla="*/ 387906 h 1533423"/>
                    <a:gd name="connsiteX9" fmla="*/ 875011 w 1067943"/>
                    <a:gd name="connsiteY9" fmla="*/ 561608 h 1533423"/>
                    <a:gd name="connsiteX10" fmla="*/ 1055132 w 1067943"/>
                    <a:gd name="connsiteY10" fmla="*/ 1055757 h 1533423"/>
                    <a:gd name="connsiteX11" fmla="*/ 1007365 w 1067943"/>
                    <a:gd name="connsiteY11" fmla="*/ 1035568 h 1533423"/>
                    <a:gd name="connsiteX12" fmla="*/ 983957 w 1067943"/>
                    <a:gd name="connsiteY12" fmla="*/ 1012371 h 1533423"/>
                    <a:gd name="connsiteX13" fmla="*/ 1012478 w 1067943"/>
                    <a:gd name="connsiteY13" fmla="*/ 1078512 h 1533423"/>
                    <a:gd name="connsiteX14" fmla="*/ 1054438 w 1067943"/>
                    <a:gd name="connsiteY14" fmla="*/ 1317151 h 1533423"/>
                    <a:gd name="connsiteX15" fmla="*/ 921688 w 1067943"/>
                    <a:gd name="connsiteY15" fmla="*/ 1216785 h 1533423"/>
                    <a:gd name="connsiteX16" fmla="*/ 914744 w 1067943"/>
                    <a:gd name="connsiteY16" fmla="*/ 1207777 h 1533423"/>
                    <a:gd name="connsiteX17" fmla="*/ 913682 w 1067943"/>
                    <a:gd name="connsiteY17" fmla="*/ 1211016 h 1533423"/>
                    <a:gd name="connsiteX18" fmla="*/ 935220 w 1067943"/>
                    <a:gd name="connsiteY18" fmla="*/ 1260964 h 1533423"/>
                    <a:gd name="connsiteX19" fmla="*/ 977181 w 1067943"/>
                    <a:gd name="connsiteY19" fmla="*/ 1499603 h 1533423"/>
                    <a:gd name="connsiteX20" fmla="*/ 796959 w 1067943"/>
                    <a:gd name="connsiteY20" fmla="*/ 1337649 h 1533423"/>
                    <a:gd name="connsiteX21" fmla="*/ 763236 w 1067943"/>
                    <a:gd name="connsiteY21" fmla="*/ 1288951 h 1533423"/>
                    <a:gd name="connsiteX22" fmla="*/ 755783 w 1067943"/>
                    <a:gd name="connsiteY22" fmla="*/ 1287654 h 1533423"/>
                    <a:gd name="connsiteX23" fmla="*/ 757831 w 1067943"/>
                    <a:gd name="connsiteY23" fmla="*/ 1292403 h 1533423"/>
                    <a:gd name="connsiteX24" fmla="*/ 799793 w 1067943"/>
                    <a:gd name="connsiteY24" fmla="*/ 1531041 h 1533423"/>
                    <a:gd name="connsiteX25" fmla="*/ 464454 w 1067943"/>
                    <a:gd name="connsiteY25" fmla="*/ 1122982 h 1533423"/>
                    <a:gd name="connsiteX26" fmla="*/ 380799 w 1067943"/>
                    <a:gd name="connsiteY26" fmla="*/ 958035 h 1533423"/>
                    <a:gd name="connsiteX27" fmla="*/ 367158 w 1067943"/>
                    <a:gd name="connsiteY27" fmla="*/ 940861 h 1533423"/>
                    <a:gd name="connsiteX28" fmla="*/ 286565 w 1067943"/>
                    <a:gd name="connsiteY28" fmla="*/ 824449 h 1533423"/>
                    <a:gd name="connsiteX29" fmla="*/ 277725 w 1067943"/>
                    <a:gd name="connsiteY29" fmla="*/ 809706 h 1533423"/>
                    <a:gd name="connsiteX30" fmla="*/ 273159 w 1067943"/>
                    <a:gd name="connsiteY30" fmla="*/ 808156 h 1533423"/>
                    <a:gd name="connsiteX31" fmla="*/ 297314 w 1067943"/>
                    <a:gd name="connsiteY31" fmla="*/ 946667 h 1533423"/>
                    <a:gd name="connsiteX32" fmla="*/ 277443 w 1067943"/>
                    <a:gd name="connsiteY32" fmla="*/ 1275287 h 1533423"/>
                    <a:gd name="connsiteX33" fmla="*/ 76062 w 1067943"/>
                    <a:gd name="connsiteY33" fmla="*/ 787014 h 1533423"/>
                    <a:gd name="connsiteX34" fmla="*/ 43403 w 1067943"/>
                    <a:gd name="connsiteY34" fmla="*/ 599744 h 1533423"/>
                    <a:gd name="connsiteX35" fmla="*/ 29947 w 1067943"/>
                    <a:gd name="connsiteY35" fmla="*/ 572633 h 1533423"/>
                    <a:gd name="connsiteX36" fmla="*/ -1 w 1067943"/>
                    <a:gd name="connsiteY36" fmla="*/ 410398 h 1533423"/>
                    <a:gd name="connsiteX37" fmla="*/ 17132 w 1067943"/>
                    <a:gd name="connsiteY37" fmla="*/ 286456 h 1533423"/>
                    <a:gd name="connsiteX38" fmla="*/ 23567 w 1067943"/>
                    <a:gd name="connsiteY38" fmla="*/ 271817 h 1533423"/>
                    <a:gd name="connsiteX0" fmla="*/ 23569 w 1067945"/>
                    <a:gd name="connsiteY0" fmla="*/ 514138 h 1775744"/>
                    <a:gd name="connsiteX1" fmla="*/ 66097 w 1067945"/>
                    <a:gd name="connsiteY1" fmla="*/ 329372 h 1775744"/>
                    <a:gd name="connsiteX2" fmla="*/ 504693 w 1067945"/>
                    <a:gd name="connsiteY2" fmla="*/ 242321 h 1775744"/>
                    <a:gd name="connsiteX3" fmla="*/ 506447 w 1067945"/>
                    <a:gd name="connsiteY3" fmla="*/ 259538 h 1775744"/>
                    <a:gd name="connsiteX4" fmla="*/ 453132 w 1067945"/>
                    <a:gd name="connsiteY4" fmla="*/ -1 h 1775744"/>
                    <a:gd name="connsiteX5" fmla="*/ 754445 w 1067945"/>
                    <a:gd name="connsiteY5" fmla="*/ 568721 h 1775744"/>
                    <a:gd name="connsiteX6" fmla="*/ 759945 w 1067945"/>
                    <a:gd name="connsiteY6" fmla="*/ 628389 h 1775744"/>
                    <a:gd name="connsiteX7" fmla="*/ 767367 w 1067945"/>
                    <a:gd name="connsiteY7" fmla="*/ 624272 h 1775744"/>
                    <a:gd name="connsiteX8" fmla="*/ 771288 w 1067945"/>
                    <a:gd name="connsiteY8" fmla="*/ 630227 h 1775744"/>
                    <a:gd name="connsiteX9" fmla="*/ 875013 w 1067945"/>
                    <a:gd name="connsiteY9" fmla="*/ 803929 h 1775744"/>
                    <a:gd name="connsiteX10" fmla="*/ 1055134 w 1067945"/>
                    <a:gd name="connsiteY10" fmla="*/ 1298078 h 1775744"/>
                    <a:gd name="connsiteX11" fmla="*/ 1007367 w 1067945"/>
                    <a:gd name="connsiteY11" fmla="*/ 1277889 h 1775744"/>
                    <a:gd name="connsiteX12" fmla="*/ 983959 w 1067945"/>
                    <a:gd name="connsiteY12" fmla="*/ 1254692 h 1775744"/>
                    <a:gd name="connsiteX13" fmla="*/ 1012480 w 1067945"/>
                    <a:gd name="connsiteY13" fmla="*/ 1320833 h 1775744"/>
                    <a:gd name="connsiteX14" fmla="*/ 1054440 w 1067945"/>
                    <a:gd name="connsiteY14" fmla="*/ 1559472 h 1775744"/>
                    <a:gd name="connsiteX15" fmla="*/ 921690 w 1067945"/>
                    <a:gd name="connsiteY15" fmla="*/ 1459106 h 1775744"/>
                    <a:gd name="connsiteX16" fmla="*/ 914746 w 1067945"/>
                    <a:gd name="connsiteY16" fmla="*/ 1450098 h 1775744"/>
                    <a:gd name="connsiteX17" fmla="*/ 913684 w 1067945"/>
                    <a:gd name="connsiteY17" fmla="*/ 1453337 h 1775744"/>
                    <a:gd name="connsiteX18" fmla="*/ 935222 w 1067945"/>
                    <a:gd name="connsiteY18" fmla="*/ 1503285 h 1775744"/>
                    <a:gd name="connsiteX19" fmla="*/ 977183 w 1067945"/>
                    <a:gd name="connsiteY19" fmla="*/ 1741924 h 1775744"/>
                    <a:gd name="connsiteX20" fmla="*/ 796961 w 1067945"/>
                    <a:gd name="connsiteY20" fmla="*/ 1579970 h 1775744"/>
                    <a:gd name="connsiteX21" fmla="*/ 763238 w 1067945"/>
                    <a:gd name="connsiteY21" fmla="*/ 1531272 h 1775744"/>
                    <a:gd name="connsiteX22" fmla="*/ 755785 w 1067945"/>
                    <a:gd name="connsiteY22" fmla="*/ 1529975 h 1775744"/>
                    <a:gd name="connsiteX23" fmla="*/ 757833 w 1067945"/>
                    <a:gd name="connsiteY23" fmla="*/ 1534724 h 1775744"/>
                    <a:gd name="connsiteX24" fmla="*/ 799795 w 1067945"/>
                    <a:gd name="connsiteY24" fmla="*/ 1773362 h 1775744"/>
                    <a:gd name="connsiteX25" fmla="*/ 464456 w 1067945"/>
                    <a:gd name="connsiteY25" fmla="*/ 1365303 h 1775744"/>
                    <a:gd name="connsiteX26" fmla="*/ 380801 w 1067945"/>
                    <a:gd name="connsiteY26" fmla="*/ 1200356 h 1775744"/>
                    <a:gd name="connsiteX27" fmla="*/ 367160 w 1067945"/>
                    <a:gd name="connsiteY27" fmla="*/ 1183182 h 1775744"/>
                    <a:gd name="connsiteX28" fmla="*/ 286567 w 1067945"/>
                    <a:gd name="connsiteY28" fmla="*/ 1066770 h 1775744"/>
                    <a:gd name="connsiteX29" fmla="*/ 277727 w 1067945"/>
                    <a:gd name="connsiteY29" fmla="*/ 1052027 h 1775744"/>
                    <a:gd name="connsiteX30" fmla="*/ 273161 w 1067945"/>
                    <a:gd name="connsiteY30" fmla="*/ 1050477 h 1775744"/>
                    <a:gd name="connsiteX31" fmla="*/ 297316 w 1067945"/>
                    <a:gd name="connsiteY31" fmla="*/ 1188988 h 1775744"/>
                    <a:gd name="connsiteX32" fmla="*/ 277445 w 1067945"/>
                    <a:gd name="connsiteY32" fmla="*/ 1517608 h 1775744"/>
                    <a:gd name="connsiteX33" fmla="*/ 76064 w 1067945"/>
                    <a:gd name="connsiteY33" fmla="*/ 1029335 h 1775744"/>
                    <a:gd name="connsiteX34" fmla="*/ 43405 w 1067945"/>
                    <a:gd name="connsiteY34" fmla="*/ 842065 h 1775744"/>
                    <a:gd name="connsiteX35" fmla="*/ 29949 w 1067945"/>
                    <a:gd name="connsiteY35" fmla="*/ 814954 h 1775744"/>
                    <a:gd name="connsiteX36" fmla="*/ 1 w 1067945"/>
                    <a:gd name="connsiteY36" fmla="*/ 652719 h 1775744"/>
                    <a:gd name="connsiteX37" fmla="*/ 17134 w 1067945"/>
                    <a:gd name="connsiteY37" fmla="*/ 528777 h 1775744"/>
                    <a:gd name="connsiteX38" fmla="*/ 23569 w 1067945"/>
                    <a:gd name="connsiteY38" fmla="*/ 514138 h 1775744"/>
                    <a:gd name="connsiteX0" fmla="*/ 23567 w 1067943"/>
                    <a:gd name="connsiteY0" fmla="*/ 514138 h 1775744"/>
                    <a:gd name="connsiteX1" fmla="*/ 66095 w 1067943"/>
                    <a:gd name="connsiteY1" fmla="*/ 329372 h 1775744"/>
                    <a:gd name="connsiteX2" fmla="*/ 504691 w 1067943"/>
                    <a:gd name="connsiteY2" fmla="*/ 242321 h 1775744"/>
                    <a:gd name="connsiteX3" fmla="*/ 453130 w 1067943"/>
                    <a:gd name="connsiteY3" fmla="*/ -1 h 1775744"/>
                    <a:gd name="connsiteX4" fmla="*/ 754443 w 1067943"/>
                    <a:gd name="connsiteY4" fmla="*/ 568721 h 1775744"/>
                    <a:gd name="connsiteX5" fmla="*/ 759943 w 1067943"/>
                    <a:gd name="connsiteY5" fmla="*/ 628389 h 1775744"/>
                    <a:gd name="connsiteX6" fmla="*/ 767365 w 1067943"/>
                    <a:gd name="connsiteY6" fmla="*/ 624272 h 1775744"/>
                    <a:gd name="connsiteX7" fmla="*/ 771286 w 1067943"/>
                    <a:gd name="connsiteY7" fmla="*/ 630227 h 1775744"/>
                    <a:gd name="connsiteX8" fmla="*/ 875011 w 1067943"/>
                    <a:gd name="connsiteY8" fmla="*/ 803929 h 1775744"/>
                    <a:gd name="connsiteX9" fmla="*/ 1055132 w 1067943"/>
                    <a:gd name="connsiteY9" fmla="*/ 1298078 h 1775744"/>
                    <a:gd name="connsiteX10" fmla="*/ 1007365 w 1067943"/>
                    <a:gd name="connsiteY10" fmla="*/ 1277889 h 1775744"/>
                    <a:gd name="connsiteX11" fmla="*/ 983957 w 1067943"/>
                    <a:gd name="connsiteY11" fmla="*/ 1254692 h 1775744"/>
                    <a:gd name="connsiteX12" fmla="*/ 1012478 w 1067943"/>
                    <a:gd name="connsiteY12" fmla="*/ 1320833 h 1775744"/>
                    <a:gd name="connsiteX13" fmla="*/ 1054438 w 1067943"/>
                    <a:gd name="connsiteY13" fmla="*/ 1559472 h 1775744"/>
                    <a:gd name="connsiteX14" fmla="*/ 921688 w 1067943"/>
                    <a:gd name="connsiteY14" fmla="*/ 1459106 h 1775744"/>
                    <a:gd name="connsiteX15" fmla="*/ 914744 w 1067943"/>
                    <a:gd name="connsiteY15" fmla="*/ 1450098 h 1775744"/>
                    <a:gd name="connsiteX16" fmla="*/ 913682 w 1067943"/>
                    <a:gd name="connsiteY16" fmla="*/ 1453337 h 1775744"/>
                    <a:gd name="connsiteX17" fmla="*/ 935220 w 1067943"/>
                    <a:gd name="connsiteY17" fmla="*/ 1503285 h 1775744"/>
                    <a:gd name="connsiteX18" fmla="*/ 977181 w 1067943"/>
                    <a:gd name="connsiteY18" fmla="*/ 1741924 h 1775744"/>
                    <a:gd name="connsiteX19" fmla="*/ 796959 w 1067943"/>
                    <a:gd name="connsiteY19" fmla="*/ 1579970 h 1775744"/>
                    <a:gd name="connsiteX20" fmla="*/ 763236 w 1067943"/>
                    <a:gd name="connsiteY20" fmla="*/ 1531272 h 1775744"/>
                    <a:gd name="connsiteX21" fmla="*/ 755783 w 1067943"/>
                    <a:gd name="connsiteY21" fmla="*/ 1529975 h 1775744"/>
                    <a:gd name="connsiteX22" fmla="*/ 757831 w 1067943"/>
                    <a:gd name="connsiteY22" fmla="*/ 1534724 h 1775744"/>
                    <a:gd name="connsiteX23" fmla="*/ 799793 w 1067943"/>
                    <a:gd name="connsiteY23" fmla="*/ 1773362 h 1775744"/>
                    <a:gd name="connsiteX24" fmla="*/ 464454 w 1067943"/>
                    <a:gd name="connsiteY24" fmla="*/ 1365303 h 1775744"/>
                    <a:gd name="connsiteX25" fmla="*/ 380799 w 1067943"/>
                    <a:gd name="connsiteY25" fmla="*/ 1200356 h 1775744"/>
                    <a:gd name="connsiteX26" fmla="*/ 367158 w 1067943"/>
                    <a:gd name="connsiteY26" fmla="*/ 1183182 h 1775744"/>
                    <a:gd name="connsiteX27" fmla="*/ 286565 w 1067943"/>
                    <a:gd name="connsiteY27" fmla="*/ 1066770 h 1775744"/>
                    <a:gd name="connsiteX28" fmla="*/ 277725 w 1067943"/>
                    <a:gd name="connsiteY28" fmla="*/ 1052027 h 1775744"/>
                    <a:gd name="connsiteX29" fmla="*/ 273159 w 1067943"/>
                    <a:gd name="connsiteY29" fmla="*/ 1050477 h 1775744"/>
                    <a:gd name="connsiteX30" fmla="*/ 297314 w 1067943"/>
                    <a:gd name="connsiteY30" fmla="*/ 1188988 h 1775744"/>
                    <a:gd name="connsiteX31" fmla="*/ 277443 w 1067943"/>
                    <a:gd name="connsiteY31" fmla="*/ 1517608 h 1775744"/>
                    <a:gd name="connsiteX32" fmla="*/ 76062 w 1067943"/>
                    <a:gd name="connsiteY32" fmla="*/ 1029335 h 1775744"/>
                    <a:gd name="connsiteX33" fmla="*/ 43403 w 1067943"/>
                    <a:gd name="connsiteY33" fmla="*/ 842065 h 1775744"/>
                    <a:gd name="connsiteX34" fmla="*/ 29947 w 1067943"/>
                    <a:gd name="connsiteY34" fmla="*/ 814954 h 1775744"/>
                    <a:gd name="connsiteX35" fmla="*/ -1 w 1067943"/>
                    <a:gd name="connsiteY35" fmla="*/ 652719 h 1775744"/>
                    <a:gd name="connsiteX36" fmla="*/ 17132 w 1067943"/>
                    <a:gd name="connsiteY36" fmla="*/ 528777 h 1775744"/>
                    <a:gd name="connsiteX37" fmla="*/ 23567 w 1067943"/>
                    <a:gd name="connsiteY37" fmla="*/ 514138 h 1775744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767367 w 1067945"/>
                    <a:gd name="connsiteY5" fmla="*/ 628095 h 1779567"/>
                    <a:gd name="connsiteX6" fmla="*/ 771288 w 1067945"/>
                    <a:gd name="connsiteY6" fmla="*/ 634050 h 1779567"/>
                    <a:gd name="connsiteX7" fmla="*/ 875013 w 1067945"/>
                    <a:gd name="connsiteY7" fmla="*/ 807752 h 1779567"/>
                    <a:gd name="connsiteX8" fmla="*/ 1055134 w 1067945"/>
                    <a:gd name="connsiteY8" fmla="*/ 1301901 h 1779567"/>
                    <a:gd name="connsiteX9" fmla="*/ 1007367 w 1067945"/>
                    <a:gd name="connsiteY9" fmla="*/ 1281712 h 1779567"/>
                    <a:gd name="connsiteX10" fmla="*/ 983959 w 1067945"/>
                    <a:gd name="connsiteY10" fmla="*/ 1258515 h 1779567"/>
                    <a:gd name="connsiteX11" fmla="*/ 1012480 w 1067945"/>
                    <a:gd name="connsiteY11" fmla="*/ 1324656 h 1779567"/>
                    <a:gd name="connsiteX12" fmla="*/ 1054440 w 1067945"/>
                    <a:gd name="connsiteY12" fmla="*/ 1563295 h 1779567"/>
                    <a:gd name="connsiteX13" fmla="*/ 921690 w 1067945"/>
                    <a:gd name="connsiteY13" fmla="*/ 1462929 h 1779567"/>
                    <a:gd name="connsiteX14" fmla="*/ 914746 w 1067945"/>
                    <a:gd name="connsiteY14" fmla="*/ 1453921 h 1779567"/>
                    <a:gd name="connsiteX15" fmla="*/ 913684 w 1067945"/>
                    <a:gd name="connsiteY15" fmla="*/ 1457160 h 1779567"/>
                    <a:gd name="connsiteX16" fmla="*/ 935222 w 1067945"/>
                    <a:gd name="connsiteY16" fmla="*/ 1507108 h 1779567"/>
                    <a:gd name="connsiteX17" fmla="*/ 977183 w 1067945"/>
                    <a:gd name="connsiteY17" fmla="*/ 1745747 h 1779567"/>
                    <a:gd name="connsiteX18" fmla="*/ 796961 w 1067945"/>
                    <a:gd name="connsiteY18" fmla="*/ 1583793 h 1779567"/>
                    <a:gd name="connsiteX19" fmla="*/ 763238 w 1067945"/>
                    <a:gd name="connsiteY19" fmla="*/ 1535095 h 1779567"/>
                    <a:gd name="connsiteX20" fmla="*/ 755785 w 1067945"/>
                    <a:gd name="connsiteY20" fmla="*/ 1533798 h 1779567"/>
                    <a:gd name="connsiteX21" fmla="*/ 757833 w 1067945"/>
                    <a:gd name="connsiteY21" fmla="*/ 1538547 h 1779567"/>
                    <a:gd name="connsiteX22" fmla="*/ 799795 w 1067945"/>
                    <a:gd name="connsiteY22" fmla="*/ 1777185 h 1779567"/>
                    <a:gd name="connsiteX23" fmla="*/ 464456 w 1067945"/>
                    <a:gd name="connsiteY23" fmla="*/ 1369126 h 1779567"/>
                    <a:gd name="connsiteX24" fmla="*/ 380801 w 1067945"/>
                    <a:gd name="connsiteY24" fmla="*/ 1204179 h 1779567"/>
                    <a:gd name="connsiteX25" fmla="*/ 367160 w 1067945"/>
                    <a:gd name="connsiteY25" fmla="*/ 1187005 h 1779567"/>
                    <a:gd name="connsiteX26" fmla="*/ 286567 w 1067945"/>
                    <a:gd name="connsiteY26" fmla="*/ 1070593 h 1779567"/>
                    <a:gd name="connsiteX27" fmla="*/ 277727 w 1067945"/>
                    <a:gd name="connsiteY27" fmla="*/ 1055850 h 1779567"/>
                    <a:gd name="connsiteX28" fmla="*/ 273161 w 1067945"/>
                    <a:gd name="connsiteY28" fmla="*/ 1054300 h 1779567"/>
                    <a:gd name="connsiteX29" fmla="*/ 297316 w 1067945"/>
                    <a:gd name="connsiteY29" fmla="*/ 1192811 h 1779567"/>
                    <a:gd name="connsiteX30" fmla="*/ 277445 w 1067945"/>
                    <a:gd name="connsiteY30" fmla="*/ 1521431 h 1779567"/>
                    <a:gd name="connsiteX31" fmla="*/ 76064 w 1067945"/>
                    <a:gd name="connsiteY31" fmla="*/ 1033158 h 1779567"/>
                    <a:gd name="connsiteX32" fmla="*/ 43405 w 1067945"/>
                    <a:gd name="connsiteY32" fmla="*/ 845888 h 1779567"/>
                    <a:gd name="connsiteX33" fmla="*/ 29949 w 1067945"/>
                    <a:gd name="connsiteY33" fmla="*/ 818777 h 1779567"/>
                    <a:gd name="connsiteX34" fmla="*/ 1 w 1067945"/>
                    <a:gd name="connsiteY34" fmla="*/ 656542 h 1779567"/>
                    <a:gd name="connsiteX35" fmla="*/ 17134 w 1067945"/>
                    <a:gd name="connsiteY35" fmla="*/ 532600 h 1779567"/>
                    <a:gd name="connsiteX36" fmla="*/ 23569 w 1067945"/>
                    <a:gd name="connsiteY36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759943 w 1067943"/>
                    <a:gd name="connsiteY4" fmla="*/ 632212 h 1779567"/>
                    <a:gd name="connsiteX5" fmla="*/ 767365 w 1067943"/>
                    <a:gd name="connsiteY5" fmla="*/ 628095 h 1779567"/>
                    <a:gd name="connsiteX6" fmla="*/ 875011 w 1067943"/>
                    <a:gd name="connsiteY6" fmla="*/ 807752 h 1779567"/>
                    <a:gd name="connsiteX7" fmla="*/ 1055132 w 1067943"/>
                    <a:gd name="connsiteY7" fmla="*/ 1301901 h 1779567"/>
                    <a:gd name="connsiteX8" fmla="*/ 1007365 w 1067943"/>
                    <a:gd name="connsiteY8" fmla="*/ 1281712 h 1779567"/>
                    <a:gd name="connsiteX9" fmla="*/ 983957 w 1067943"/>
                    <a:gd name="connsiteY9" fmla="*/ 1258515 h 1779567"/>
                    <a:gd name="connsiteX10" fmla="*/ 1012478 w 1067943"/>
                    <a:gd name="connsiteY10" fmla="*/ 1324656 h 1779567"/>
                    <a:gd name="connsiteX11" fmla="*/ 1054438 w 1067943"/>
                    <a:gd name="connsiteY11" fmla="*/ 1563295 h 1779567"/>
                    <a:gd name="connsiteX12" fmla="*/ 921688 w 1067943"/>
                    <a:gd name="connsiteY12" fmla="*/ 1462929 h 1779567"/>
                    <a:gd name="connsiteX13" fmla="*/ 914744 w 1067943"/>
                    <a:gd name="connsiteY13" fmla="*/ 1453921 h 1779567"/>
                    <a:gd name="connsiteX14" fmla="*/ 913682 w 1067943"/>
                    <a:gd name="connsiteY14" fmla="*/ 1457160 h 1779567"/>
                    <a:gd name="connsiteX15" fmla="*/ 935220 w 1067943"/>
                    <a:gd name="connsiteY15" fmla="*/ 1507108 h 1779567"/>
                    <a:gd name="connsiteX16" fmla="*/ 977181 w 1067943"/>
                    <a:gd name="connsiteY16" fmla="*/ 1745747 h 1779567"/>
                    <a:gd name="connsiteX17" fmla="*/ 796959 w 1067943"/>
                    <a:gd name="connsiteY17" fmla="*/ 1583793 h 1779567"/>
                    <a:gd name="connsiteX18" fmla="*/ 763236 w 1067943"/>
                    <a:gd name="connsiteY18" fmla="*/ 1535095 h 1779567"/>
                    <a:gd name="connsiteX19" fmla="*/ 755783 w 1067943"/>
                    <a:gd name="connsiteY19" fmla="*/ 1533798 h 1779567"/>
                    <a:gd name="connsiteX20" fmla="*/ 757831 w 1067943"/>
                    <a:gd name="connsiteY20" fmla="*/ 1538547 h 1779567"/>
                    <a:gd name="connsiteX21" fmla="*/ 799793 w 1067943"/>
                    <a:gd name="connsiteY21" fmla="*/ 1777185 h 1779567"/>
                    <a:gd name="connsiteX22" fmla="*/ 464454 w 1067943"/>
                    <a:gd name="connsiteY22" fmla="*/ 1369126 h 1779567"/>
                    <a:gd name="connsiteX23" fmla="*/ 380799 w 1067943"/>
                    <a:gd name="connsiteY23" fmla="*/ 1204179 h 1779567"/>
                    <a:gd name="connsiteX24" fmla="*/ 367158 w 1067943"/>
                    <a:gd name="connsiteY24" fmla="*/ 1187005 h 1779567"/>
                    <a:gd name="connsiteX25" fmla="*/ 286565 w 1067943"/>
                    <a:gd name="connsiteY25" fmla="*/ 1070593 h 1779567"/>
                    <a:gd name="connsiteX26" fmla="*/ 277725 w 1067943"/>
                    <a:gd name="connsiteY26" fmla="*/ 1055850 h 1779567"/>
                    <a:gd name="connsiteX27" fmla="*/ 273159 w 1067943"/>
                    <a:gd name="connsiteY27" fmla="*/ 1054300 h 1779567"/>
                    <a:gd name="connsiteX28" fmla="*/ 297314 w 1067943"/>
                    <a:gd name="connsiteY28" fmla="*/ 1192811 h 1779567"/>
                    <a:gd name="connsiteX29" fmla="*/ 277443 w 1067943"/>
                    <a:gd name="connsiteY29" fmla="*/ 1521431 h 1779567"/>
                    <a:gd name="connsiteX30" fmla="*/ 76062 w 1067943"/>
                    <a:gd name="connsiteY30" fmla="*/ 1033158 h 1779567"/>
                    <a:gd name="connsiteX31" fmla="*/ 43403 w 1067943"/>
                    <a:gd name="connsiteY31" fmla="*/ 845888 h 1779567"/>
                    <a:gd name="connsiteX32" fmla="*/ 29947 w 1067943"/>
                    <a:gd name="connsiteY32" fmla="*/ 818777 h 1779567"/>
                    <a:gd name="connsiteX33" fmla="*/ -1 w 1067943"/>
                    <a:gd name="connsiteY33" fmla="*/ 656542 h 1779567"/>
                    <a:gd name="connsiteX34" fmla="*/ 17132 w 1067943"/>
                    <a:gd name="connsiteY34" fmla="*/ 532600 h 1779567"/>
                    <a:gd name="connsiteX35" fmla="*/ 23567 w 1067943"/>
                    <a:gd name="connsiteY35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875013 w 1067945"/>
                    <a:gd name="connsiteY5" fmla="*/ 807752 h 1779567"/>
                    <a:gd name="connsiteX6" fmla="*/ 1055134 w 1067945"/>
                    <a:gd name="connsiteY6" fmla="*/ 1301901 h 1779567"/>
                    <a:gd name="connsiteX7" fmla="*/ 1007367 w 1067945"/>
                    <a:gd name="connsiteY7" fmla="*/ 1281712 h 1779567"/>
                    <a:gd name="connsiteX8" fmla="*/ 983959 w 1067945"/>
                    <a:gd name="connsiteY8" fmla="*/ 1258515 h 1779567"/>
                    <a:gd name="connsiteX9" fmla="*/ 1012480 w 1067945"/>
                    <a:gd name="connsiteY9" fmla="*/ 1324656 h 1779567"/>
                    <a:gd name="connsiteX10" fmla="*/ 1054440 w 1067945"/>
                    <a:gd name="connsiteY10" fmla="*/ 1563295 h 1779567"/>
                    <a:gd name="connsiteX11" fmla="*/ 921690 w 1067945"/>
                    <a:gd name="connsiteY11" fmla="*/ 1462929 h 1779567"/>
                    <a:gd name="connsiteX12" fmla="*/ 914746 w 1067945"/>
                    <a:gd name="connsiteY12" fmla="*/ 1453921 h 1779567"/>
                    <a:gd name="connsiteX13" fmla="*/ 913684 w 1067945"/>
                    <a:gd name="connsiteY13" fmla="*/ 1457160 h 1779567"/>
                    <a:gd name="connsiteX14" fmla="*/ 935222 w 1067945"/>
                    <a:gd name="connsiteY14" fmla="*/ 1507108 h 1779567"/>
                    <a:gd name="connsiteX15" fmla="*/ 977183 w 1067945"/>
                    <a:gd name="connsiteY15" fmla="*/ 1745747 h 1779567"/>
                    <a:gd name="connsiteX16" fmla="*/ 796961 w 1067945"/>
                    <a:gd name="connsiteY16" fmla="*/ 1583793 h 1779567"/>
                    <a:gd name="connsiteX17" fmla="*/ 763238 w 1067945"/>
                    <a:gd name="connsiteY17" fmla="*/ 1535095 h 1779567"/>
                    <a:gd name="connsiteX18" fmla="*/ 755785 w 1067945"/>
                    <a:gd name="connsiteY18" fmla="*/ 1533798 h 1779567"/>
                    <a:gd name="connsiteX19" fmla="*/ 757833 w 1067945"/>
                    <a:gd name="connsiteY19" fmla="*/ 1538547 h 1779567"/>
                    <a:gd name="connsiteX20" fmla="*/ 799795 w 1067945"/>
                    <a:gd name="connsiteY20" fmla="*/ 1777185 h 1779567"/>
                    <a:gd name="connsiteX21" fmla="*/ 464456 w 1067945"/>
                    <a:gd name="connsiteY21" fmla="*/ 1369126 h 1779567"/>
                    <a:gd name="connsiteX22" fmla="*/ 380801 w 1067945"/>
                    <a:gd name="connsiteY22" fmla="*/ 1204179 h 1779567"/>
                    <a:gd name="connsiteX23" fmla="*/ 367160 w 1067945"/>
                    <a:gd name="connsiteY23" fmla="*/ 1187005 h 1779567"/>
                    <a:gd name="connsiteX24" fmla="*/ 286567 w 1067945"/>
                    <a:gd name="connsiteY24" fmla="*/ 1070593 h 1779567"/>
                    <a:gd name="connsiteX25" fmla="*/ 277727 w 1067945"/>
                    <a:gd name="connsiteY25" fmla="*/ 1055850 h 1779567"/>
                    <a:gd name="connsiteX26" fmla="*/ 273161 w 1067945"/>
                    <a:gd name="connsiteY26" fmla="*/ 1054300 h 1779567"/>
                    <a:gd name="connsiteX27" fmla="*/ 297316 w 1067945"/>
                    <a:gd name="connsiteY27" fmla="*/ 1192811 h 1779567"/>
                    <a:gd name="connsiteX28" fmla="*/ 277445 w 1067945"/>
                    <a:gd name="connsiteY28" fmla="*/ 1521431 h 1779567"/>
                    <a:gd name="connsiteX29" fmla="*/ 76064 w 1067945"/>
                    <a:gd name="connsiteY29" fmla="*/ 1033158 h 1779567"/>
                    <a:gd name="connsiteX30" fmla="*/ 43405 w 1067945"/>
                    <a:gd name="connsiteY30" fmla="*/ 845888 h 1779567"/>
                    <a:gd name="connsiteX31" fmla="*/ 29949 w 1067945"/>
                    <a:gd name="connsiteY31" fmla="*/ 818777 h 1779567"/>
                    <a:gd name="connsiteX32" fmla="*/ 1 w 1067945"/>
                    <a:gd name="connsiteY32" fmla="*/ 656542 h 1779567"/>
                    <a:gd name="connsiteX33" fmla="*/ 17134 w 1067945"/>
                    <a:gd name="connsiteY33" fmla="*/ 532600 h 1779567"/>
                    <a:gd name="connsiteX34" fmla="*/ 23569 w 1067945"/>
                    <a:gd name="connsiteY34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875011 w 1067943"/>
                    <a:gd name="connsiteY4" fmla="*/ 807752 h 1779567"/>
                    <a:gd name="connsiteX5" fmla="*/ 1055132 w 1067943"/>
                    <a:gd name="connsiteY5" fmla="*/ 1301901 h 1779567"/>
                    <a:gd name="connsiteX6" fmla="*/ 1007365 w 1067943"/>
                    <a:gd name="connsiteY6" fmla="*/ 1281712 h 1779567"/>
                    <a:gd name="connsiteX7" fmla="*/ 983957 w 1067943"/>
                    <a:gd name="connsiteY7" fmla="*/ 1258515 h 1779567"/>
                    <a:gd name="connsiteX8" fmla="*/ 1012478 w 1067943"/>
                    <a:gd name="connsiteY8" fmla="*/ 1324656 h 1779567"/>
                    <a:gd name="connsiteX9" fmla="*/ 1054438 w 1067943"/>
                    <a:gd name="connsiteY9" fmla="*/ 1563295 h 1779567"/>
                    <a:gd name="connsiteX10" fmla="*/ 921688 w 1067943"/>
                    <a:gd name="connsiteY10" fmla="*/ 1462929 h 1779567"/>
                    <a:gd name="connsiteX11" fmla="*/ 914744 w 1067943"/>
                    <a:gd name="connsiteY11" fmla="*/ 1453921 h 1779567"/>
                    <a:gd name="connsiteX12" fmla="*/ 913682 w 1067943"/>
                    <a:gd name="connsiteY12" fmla="*/ 1457160 h 1779567"/>
                    <a:gd name="connsiteX13" fmla="*/ 935220 w 1067943"/>
                    <a:gd name="connsiteY13" fmla="*/ 1507108 h 1779567"/>
                    <a:gd name="connsiteX14" fmla="*/ 977181 w 1067943"/>
                    <a:gd name="connsiteY14" fmla="*/ 1745747 h 1779567"/>
                    <a:gd name="connsiteX15" fmla="*/ 796959 w 1067943"/>
                    <a:gd name="connsiteY15" fmla="*/ 1583793 h 1779567"/>
                    <a:gd name="connsiteX16" fmla="*/ 763236 w 1067943"/>
                    <a:gd name="connsiteY16" fmla="*/ 1535095 h 1779567"/>
                    <a:gd name="connsiteX17" fmla="*/ 755783 w 1067943"/>
                    <a:gd name="connsiteY17" fmla="*/ 1533798 h 1779567"/>
                    <a:gd name="connsiteX18" fmla="*/ 757831 w 1067943"/>
                    <a:gd name="connsiteY18" fmla="*/ 1538547 h 1779567"/>
                    <a:gd name="connsiteX19" fmla="*/ 799793 w 1067943"/>
                    <a:gd name="connsiteY19" fmla="*/ 1777185 h 1779567"/>
                    <a:gd name="connsiteX20" fmla="*/ 464454 w 1067943"/>
                    <a:gd name="connsiteY20" fmla="*/ 1369126 h 1779567"/>
                    <a:gd name="connsiteX21" fmla="*/ 380799 w 1067943"/>
                    <a:gd name="connsiteY21" fmla="*/ 1204179 h 1779567"/>
                    <a:gd name="connsiteX22" fmla="*/ 367158 w 1067943"/>
                    <a:gd name="connsiteY22" fmla="*/ 1187005 h 1779567"/>
                    <a:gd name="connsiteX23" fmla="*/ 286565 w 1067943"/>
                    <a:gd name="connsiteY23" fmla="*/ 1070593 h 1779567"/>
                    <a:gd name="connsiteX24" fmla="*/ 277725 w 1067943"/>
                    <a:gd name="connsiteY24" fmla="*/ 1055850 h 1779567"/>
                    <a:gd name="connsiteX25" fmla="*/ 273159 w 1067943"/>
                    <a:gd name="connsiteY25" fmla="*/ 1054300 h 1779567"/>
                    <a:gd name="connsiteX26" fmla="*/ 297314 w 1067943"/>
                    <a:gd name="connsiteY26" fmla="*/ 1192811 h 1779567"/>
                    <a:gd name="connsiteX27" fmla="*/ 277443 w 1067943"/>
                    <a:gd name="connsiteY27" fmla="*/ 1521431 h 1779567"/>
                    <a:gd name="connsiteX28" fmla="*/ 76062 w 1067943"/>
                    <a:gd name="connsiteY28" fmla="*/ 1033158 h 1779567"/>
                    <a:gd name="connsiteX29" fmla="*/ 43403 w 1067943"/>
                    <a:gd name="connsiteY29" fmla="*/ 845888 h 1779567"/>
                    <a:gd name="connsiteX30" fmla="*/ 29947 w 1067943"/>
                    <a:gd name="connsiteY30" fmla="*/ 818777 h 1779567"/>
                    <a:gd name="connsiteX31" fmla="*/ -1 w 1067943"/>
                    <a:gd name="connsiteY31" fmla="*/ 656542 h 1779567"/>
                    <a:gd name="connsiteX32" fmla="*/ 17132 w 1067943"/>
                    <a:gd name="connsiteY32" fmla="*/ 532600 h 1779567"/>
                    <a:gd name="connsiteX33" fmla="*/ 23567 w 1067943"/>
                    <a:gd name="connsiteY33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875013 w 1067945"/>
                    <a:gd name="connsiteY3" fmla="*/ 807752 h 1779567"/>
                    <a:gd name="connsiteX4" fmla="*/ 1055134 w 1067945"/>
                    <a:gd name="connsiteY4" fmla="*/ 1301901 h 1779567"/>
                    <a:gd name="connsiteX5" fmla="*/ 1007367 w 1067945"/>
                    <a:gd name="connsiteY5" fmla="*/ 1281712 h 1779567"/>
                    <a:gd name="connsiteX6" fmla="*/ 983959 w 1067945"/>
                    <a:gd name="connsiteY6" fmla="*/ 1258515 h 1779567"/>
                    <a:gd name="connsiteX7" fmla="*/ 1012480 w 1067945"/>
                    <a:gd name="connsiteY7" fmla="*/ 1324656 h 1779567"/>
                    <a:gd name="connsiteX8" fmla="*/ 1054440 w 1067945"/>
                    <a:gd name="connsiteY8" fmla="*/ 1563295 h 1779567"/>
                    <a:gd name="connsiteX9" fmla="*/ 921690 w 1067945"/>
                    <a:gd name="connsiteY9" fmla="*/ 1462929 h 1779567"/>
                    <a:gd name="connsiteX10" fmla="*/ 914746 w 1067945"/>
                    <a:gd name="connsiteY10" fmla="*/ 1453921 h 1779567"/>
                    <a:gd name="connsiteX11" fmla="*/ 913684 w 1067945"/>
                    <a:gd name="connsiteY11" fmla="*/ 1457160 h 1779567"/>
                    <a:gd name="connsiteX12" fmla="*/ 935222 w 1067945"/>
                    <a:gd name="connsiteY12" fmla="*/ 1507108 h 1779567"/>
                    <a:gd name="connsiteX13" fmla="*/ 977183 w 1067945"/>
                    <a:gd name="connsiteY13" fmla="*/ 1745747 h 1779567"/>
                    <a:gd name="connsiteX14" fmla="*/ 796961 w 1067945"/>
                    <a:gd name="connsiteY14" fmla="*/ 1583793 h 1779567"/>
                    <a:gd name="connsiteX15" fmla="*/ 763238 w 1067945"/>
                    <a:gd name="connsiteY15" fmla="*/ 1535095 h 1779567"/>
                    <a:gd name="connsiteX16" fmla="*/ 755785 w 1067945"/>
                    <a:gd name="connsiteY16" fmla="*/ 1533798 h 1779567"/>
                    <a:gd name="connsiteX17" fmla="*/ 757833 w 1067945"/>
                    <a:gd name="connsiteY17" fmla="*/ 1538547 h 1779567"/>
                    <a:gd name="connsiteX18" fmla="*/ 799795 w 1067945"/>
                    <a:gd name="connsiteY18" fmla="*/ 1777185 h 1779567"/>
                    <a:gd name="connsiteX19" fmla="*/ 464456 w 1067945"/>
                    <a:gd name="connsiteY19" fmla="*/ 1369126 h 1779567"/>
                    <a:gd name="connsiteX20" fmla="*/ 380801 w 1067945"/>
                    <a:gd name="connsiteY20" fmla="*/ 1204179 h 1779567"/>
                    <a:gd name="connsiteX21" fmla="*/ 367160 w 1067945"/>
                    <a:gd name="connsiteY21" fmla="*/ 1187005 h 1779567"/>
                    <a:gd name="connsiteX22" fmla="*/ 286567 w 1067945"/>
                    <a:gd name="connsiteY22" fmla="*/ 1070593 h 1779567"/>
                    <a:gd name="connsiteX23" fmla="*/ 277727 w 1067945"/>
                    <a:gd name="connsiteY23" fmla="*/ 1055850 h 1779567"/>
                    <a:gd name="connsiteX24" fmla="*/ 273161 w 1067945"/>
                    <a:gd name="connsiteY24" fmla="*/ 1054300 h 1779567"/>
                    <a:gd name="connsiteX25" fmla="*/ 297316 w 1067945"/>
                    <a:gd name="connsiteY25" fmla="*/ 1192811 h 1779567"/>
                    <a:gd name="connsiteX26" fmla="*/ 277445 w 1067945"/>
                    <a:gd name="connsiteY26" fmla="*/ 1521431 h 1779567"/>
                    <a:gd name="connsiteX27" fmla="*/ 76064 w 1067945"/>
                    <a:gd name="connsiteY27" fmla="*/ 1033158 h 1779567"/>
                    <a:gd name="connsiteX28" fmla="*/ 43405 w 1067945"/>
                    <a:gd name="connsiteY28" fmla="*/ 845888 h 1779567"/>
                    <a:gd name="connsiteX29" fmla="*/ 29949 w 1067945"/>
                    <a:gd name="connsiteY29" fmla="*/ 818777 h 1779567"/>
                    <a:gd name="connsiteX30" fmla="*/ 1 w 1067945"/>
                    <a:gd name="connsiteY30" fmla="*/ 656542 h 1779567"/>
                    <a:gd name="connsiteX31" fmla="*/ 17134 w 1067945"/>
                    <a:gd name="connsiteY31" fmla="*/ 532600 h 1779567"/>
                    <a:gd name="connsiteX32" fmla="*/ 23569 w 1067945"/>
                    <a:gd name="connsiteY32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892225 w 1067943"/>
                    <a:gd name="connsiteY3" fmla="*/ 751818 h 1779567"/>
                    <a:gd name="connsiteX4" fmla="*/ 1055132 w 1067943"/>
                    <a:gd name="connsiteY4" fmla="*/ 1301901 h 1779567"/>
                    <a:gd name="connsiteX5" fmla="*/ 1007365 w 1067943"/>
                    <a:gd name="connsiteY5" fmla="*/ 1281712 h 1779567"/>
                    <a:gd name="connsiteX6" fmla="*/ 983957 w 1067943"/>
                    <a:gd name="connsiteY6" fmla="*/ 1258515 h 1779567"/>
                    <a:gd name="connsiteX7" fmla="*/ 1012478 w 1067943"/>
                    <a:gd name="connsiteY7" fmla="*/ 1324656 h 1779567"/>
                    <a:gd name="connsiteX8" fmla="*/ 1054438 w 1067943"/>
                    <a:gd name="connsiteY8" fmla="*/ 1563295 h 1779567"/>
                    <a:gd name="connsiteX9" fmla="*/ 921688 w 1067943"/>
                    <a:gd name="connsiteY9" fmla="*/ 1462929 h 1779567"/>
                    <a:gd name="connsiteX10" fmla="*/ 914744 w 1067943"/>
                    <a:gd name="connsiteY10" fmla="*/ 1453921 h 1779567"/>
                    <a:gd name="connsiteX11" fmla="*/ 913682 w 1067943"/>
                    <a:gd name="connsiteY11" fmla="*/ 1457160 h 1779567"/>
                    <a:gd name="connsiteX12" fmla="*/ 935220 w 1067943"/>
                    <a:gd name="connsiteY12" fmla="*/ 1507108 h 1779567"/>
                    <a:gd name="connsiteX13" fmla="*/ 977181 w 1067943"/>
                    <a:gd name="connsiteY13" fmla="*/ 1745747 h 1779567"/>
                    <a:gd name="connsiteX14" fmla="*/ 796959 w 1067943"/>
                    <a:gd name="connsiteY14" fmla="*/ 1583793 h 1779567"/>
                    <a:gd name="connsiteX15" fmla="*/ 763236 w 1067943"/>
                    <a:gd name="connsiteY15" fmla="*/ 1535095 h 1779567"/>
                    <a:gd name="connsiteX16" fmla="*/ 755783 w 1067943"/>
                    <a:gd name="connsiteY16" fmla="*/ 1533798 h 1779567"/>
                    <a:gd name="connsiteX17" fmla="*/ 757831 w 1067943"/>
                    <a:gd name="connsiteY17" fmla="*/ 1538547 h 1779567"/>
                    <a:gd name="connsiteX18" fmla="*/ 799793 w 1067943"/>
                    <a:gd name="connsiteY18" fmla="*/ 1777185 h 1779567"/>
                    <a:gd name="connsiteX19" fmla="*/ 464454 w 1067943"/>
                    <a:gd name="connsiteY19" fmla="*/ 1369126 h 1779567"/>
                    <a:gd name="connsiteX20" fmla="*/ 380799 w 1067943"/>
                    <a:gd name="connsiteY20" fmla="*/ 1204179 h 1779567"/>
                    <a:gd name="connsiteX21" fmla="*/ 367158 w 1067943"/>
                    <a:gd name="connsiteY21" fmla="*/ 1187005 h 1779567"/>
                    <a:gd name="connsiteX22" fmla="*/ 286565 w 1067943"/>
                    <a:gd name="connsiteY22" fmla="*/ 1070593 h 1779567"/>
                    <a:gd name="connsiteX23" fmla="*/ 277725 w 1067943"/>
                    <a:gd name="connsiteY23" fmla="*/ 1055850 h 1779567"/>
                    <a:gd name="connsiteX24" fmla="*/ 273159 w 1067943"/>
                    <a:gd name="connsiteY24" fmla="*/ 1054300 h 1779567"/>
                    <a:gd name="connsiteX25" fmla="*/ 297314 w 1067943"/>
                    <a:gd name="connsiteY25" fmla="*/ 1192811 h 1779567"/>
                    <a:gd name="connsiteX26" fmla="*/ 277443 w 1067943"/>
                    <a:gd name="connsiteY26" fmla="*/ 1521431 h 1779567"/>
                    <a:gd name="connsiteX27" fmla="*/ 76062 w 1067943"/>
                    <a:gd name="connsiteY27" fmla="*/ 1033158 h 1779567"/>
                    <a:gd name="connsiteX28" fmla="*/ 43403 w 1067943"/>
                    <a:gd name="connsiteY28" fmla="*/ 845888 h 1779567"/>
                    <a:gd name="connsiteX29" fmla="*/ 29947 w 1067943"/>
                    <a:gd name="connsiteY29" fmla="*/ 818777 h 1779567"/>
                    <a:gd name="connsiteX30" fmla="*/ -1 w 1067943"/>
                    <a:gd name="connsiteY30" fmla="*/ 656542 h 1779567"/>
                    <a:gd name="connsiteX31" fmla="*/ 17132 w 1067943"/>
                    <a:gd name="connsiteY31" fmla="*/ 532600 h 1779567"/>
                    <a:gd name="connsiteX32" fmla="*/ 23567 w 1067943"/>
                    <a:gd name="connsiteY32" fmla="*/ 517961 h 1779567"/>
                    <a:gd name="connsiteX0" fmla="*/ 324009 w 1368385"/>
                    <a:gd name="connsiteY0" fmla="*/ 924215 h 2185821"/>
                    <a:gd name="connsiteX1" fmla="*/ 8678 w 1368385"/>
                    <a:gd name="connsiteY1" fmla="*/ 10933 h 2185821"/>
                    <a:gd name="connsiteX2" fmla="*/ 753572 w 1368385"/>
                    <a:gd name="connsiteY2" fmla="*/ 410076 h 2185821"/>
                    <a:gd name="connsiteX3" fmla="*/ 1192667 w 1368385"/>
                    <a:gd name="connsiteY3" fmla="*/ 1158072 h 2185821"/>
                    <a:gd name="connsiteX4" fmla="*/ 1355574 w 1368385"/>
                    <a:gd name="connsiteY4" fmla="*/ 1708155 h 2185821"/>
                    <a:gd name="connsiteX5" fmla="*/ 1307807 w 1368385"/>
                    <a:gd name="connsiteY5" fmla="*/ 1687966 h 2185821"/>
                    <a:gd name="connsiteX6" fmla="*/ 1284399 w 1368385"/>
                    <a:gd name="connsiteY6" fmla="*/ 1664769 h 2185821"/>
                    <a:gd name="connsiteX7" fmla="*/ 1312920 w 1368385"/>
                    <a:gd name="connsiteY7" fmla="*/ 1730910 h 2185821"/>
                    <a:gd name="connsiteX8" fmla="*/ 1354880 w 1368385"/>
                    <a:gd name="connsiteY8" fmla="*/ 1969549 h 2185821"/>
                    <a:gd name="connsiteX9" fmla="*/ 1222130 w 1368385"/>
                    <a:gd name="connsiteY9" fmla="*/ 1869183 h 2185821"/>
                    <a:gd name="connsiteX10" fmla="*/ 1215186 w 1368385"/>
                    <a:gd name="connsiteY10" fmla="*/ 1860175 h 2185821"/>
                    <a:gd name="connsiteX11" fmla="*/ 1214124 w 1368385"/>
                    <a:gd name="connsiteY11" fmla="*/ 1863414 h 2185821"/>
                    <a:gd name="connsiteX12" fmla="*/ 1235662 w 1368385"/>
                    <a:gd name="connsiteY12" fmla="*/ 1913362 h 2185821"/>
                    <a:gd name="connsiteX13" fmla="*/ 1277623 w 1368385"/>
                    <a:gd name="connsiteY13" fmla="*/ 2152001 h 2185821"/>
                    <a:gd name="connsiteX14" fmla="*/ 1097401 w 1368385"/>
                    <a:gd name="connsiteY14" fmla="*/ 1990047 h 2185821"/>
                    <a:gd name="connsiteX15" fmla="*/ 1063678 w 1368385"/>
                    <a:gd name="connsiteY15" fmla="*/ 1941349 h 2185821"/>
                    <a:gd name="connsiteX16" fmla="*/ 1056225 w 1368385"/>
                    <a:gd name="connsiteY16" fmla="*/ 1940052 h 2185821"/>
                    <a:gd name="connsiteX17" fmla="*/ 1058273 w 1368385"/>
                    <a:gd name="connsiteY17" fmla="*/ 1944801 h 2185821"/>
                    <a:gd name="connsiteX18" fmla="*/ 1100235 w 1368385"/>
                    <a:gd name="connsiteY18" fmla="*/ 2183439 h 2185821"/>
                    <a:gd name="connsiteX19" fmla="*/ 764896 w 1368385"/>
                    <a:gd name="connsiteY19" fmla="*/ 1775380 h 2185821"/>
                    <a:gd name="connsiteX20" fmla="*/ 681241 w 1368385"/>
                    <a:gd name="connsiteY20" fmla="*/ 1610433 h 2185821"/>
                    <a:gd name="connsiteX21" fmla="*/ 667600 w 1368385"/>
                    <a:gd name="connsiteY21" fmla="*/ 1593259 h 2185821"/>
                    <a:gd name="connsiteX22" fmla="*/ 587007 w 1368385"/>
                    <a:gd name="connsiteY22" fmla="*/ 1476847 h 2185821"/>
                    <a:gd name="connsiteX23" fmla="*/ 578167 w 1368385"/>
                    <a:gd name="connsiteY23" fmla="*/ 1462104 h 2185821"/>
                    <a:gd name="connsiteX24" fmla="*/ 573601 w 1368385"/>
                    <a:gd name="connsiteY24" fmla="*/ 1460554 h 2185821"/>
                    <a:gd name="connsiteX25" fmla="*/ 597756 w 1368385"/>
                    <a:gd name="connsiteY25" fmla="*/ 1599065 h 2185821"/>
                    <a:gd name="connsiteX26" fmla="*/ 577885 w 1368385"/>
                    <a:gd name="connsiteY26" fmla="*/ 1927685 h 2185821"/>
                    <a:gd name="connsiteX27" fmla="*/ 376504 w 1368385"/>
                    <a:gd name="connsiteY27" fmla="*/ 1439412 h 2185821"/>
                    <a:gd name="connsiteX28" fmla="*/ 343845 w 1368385"/>
                    <a:gd name="connsiteY28" fmla="*/ 1252142 h 2185821"/>
                    <a:gd name="connsiteX29" fmla="*/ 330389 w 1368385"/>
                    <a:gd name="connsiteY29" fmla="*/ 1225031 h 2185821"/>
                    <a:gd name="connsiteX30" fmla="*/ 300441 w 1368385"/>
                    <a:gd name="connsiteY30" fmla="*/ 1062796 h 2185821"/>
                    <a:gd name="connsiteX31" fmla="*/ 317574 w 1368385"/>
                    <a:gd name="connsiteY31" fmla="*/ 938854 h 2185821"/>
                    <a:gd name="connsiteX32" fmla="*/ 324009 w 1368385"/>
                    <a:gd name="connsiteY32" fmla="*/ 924215 h 2185821"/>
                    <a:gd name="connsiteX0" fmla="*/ 324009 w 1368385"/>
                    <a:gd name="connsiteY0" fmla="*/ 936912 h 2198518"/>
                    <a:gd name="connsiteX1" fmla="*/ 8678 w 1368385"/>
                    <a:gd name="connsiteY1" fmla="*/ 23630 h 2198518"/>
                    <a:gd name="connsiteX2" fmla="*/ 560048 w 1368385"/>
                    <a:gd name="connsiteY2" fmla="*/ 281818 h 2198518"/>
                    <a:gd name="connsiteX3" fmla="*/ 753572 w 1368385"/>
                    <a:gd name="connsiteY3" fmla="*/ 422773 h 2198518"/>
                    <a:gd name="connsiteX4" fmla="*/ 1192667 w 1368385"/>
                    <a:gd name="connsiteY4" fmla="*/ 1170769 h 2198518"/>
                    <a:gd name="connsiteX5" fmla="*/ 1355574 w 1368385"/>
                    <a:gd name="connsiteY5" fmla="*/ 1720852 h 2198518"/>
                    <a:gd name="connsiteX6" fmla="*/ 1307807 w 1368385"/>
                    <a:gd name="connsiteY6" fmla="*/ 1700663 h 2198518"/>
                    <a:gd name="connsiteX7" fmla="*/ 1284399 w 1368385"/>
                    <a:gd name="connsiteY7" fmla="*/ 1677466 h 2198518"/>
                    <a:gd name="connsiteX8" fmla="*/ 1312920 w 1368385"/>
                    <a:gd name="connsiteY8" fmla="*/ 1743607 h 2198518"/>
                    <a:gd name="connsiteX9" fmla="*/ 1354880 w 1368385"/>
                    <a:gd name="connsiteY9" fmla="*/ 1982246 h 2198518"/>
                    <a:gd name="connsiteX10" fmla="*/ 1222130 w 1368385"/>
                    <a:gd name="connsiteY10" fmla="*/ 1881880 h 2198518"/>
                    <a:gd name="connsiteX11" fmla="*/ 1215186 w 1368385"/>
                    <a:gd name="connsiteY11" fmla="*/ 1872872 h 2198518"/>
                    <a:gd name="connsiteX12" fmla="*/ 1214124 w 1368385"/>
                    <a:gd name="connsiteY12" fmla="*/ 1876111 h 2198518"/>
                    <a:gd name="connsiteX13" fmla="*/ 1235662 w 1368385"/>
                    <a:gd name="connsiteY13" fmla="*/ 1926059 h 2198518"/>
                    <a:gd name="connsiteX14" fmla="*/ 1277623 w 1368385"/>
                    <a:gd name="connsiteY14" fmla="*/ 2164698 h 2198518"/>
                    <a:gd name="connsiteX15" fmla="*/ 1097401 w 1368385"/>
                    <a:gd name="connsiteY15" fmla="*/ 2002744 h 2198518"/>
                    <a:gd name="connsiteX16" fmla="*/ 1063678 w 1368385"/>
                    <a:gd name="connsiteY16" fmla="*/ 1954046 h 2198518"/>
                    <a:gd name="connsiteX17" fmla="*/ 1056225 w 1368385"/>
                    <a:gd name="connsiteY17" fmla="*/ 1952749 h 2198518"/>
                    <a:gd name="connsiteX18" fmla="*/ 1058273 w 1368385"/>
                    <a:gd name="connsiteY18" fmla="*/ 1957498 h 2198518"/>
                    <a:gd name="connsiteX19" fmla="*/ 1100235 w 1368385"/>
                    <a:gd name="connsiteY19" fmla="*/ 2196136 h 2198518"/>
                    <a:gd name="connsiteX20" fmla="*/ 764896 w 1368385"/>
                    <a:gd name="connsiteY20" fmla="*/ 1788077 h 2198518"/>
                    <a:gd name="connsiteX21" fmla="*/ 681241 w 1368385"/>
                    <a:gd name="connsiteY21" fmla="*/ 1623130 h 2198518"/>
                    <a:gd name="connsiteX22" fmla="*/ 667600 w 1368385"/>
                    <a:gd name="connsiteY22" fmla="*/ 1605956 h 2198518"/>
                    <a:gd name="connsiteX23" fmla="*/ 587007 w 1368385"/>
                    <a:gd name="connsiteY23" fmla="*/ 1489544 h 2198518"/>
                    <a:gd name="connsiteX24" fmla="*/ 578167 w 1368385"/>
                    <a:gd name="connsiteY24" fmla="*/ 1474801 h 2198518"/>
                    <a:gd name="connsiteX25" fmla="*/ 573601 w 1368385"/>
                    <a:gd name="connsiteY25" fmla="*/ 1473251 h 2198518"/>
                    <a:gd name="connsiteX26" fmla="*/ 597756 w 1368385"/>
                    <a:gd name="connsiteY26" fmla="*/ 1611762 h 2198518"/>
                    <a:gd name="connsiteX27" fmla="*/ 577885 w 1368385"/>
                    <a:gd name="connsiteY27" fmla="*/ 1940382 h 2198518"/>
                    <a:gd name="connsiteX28" fmla="*/ 376504 w 1368385"/>
                    <a:gd name="connsiteY28" fmla="*/ 1452109 h 2198518"/>
                    <a:gd name="connsiteX29" fmla="*/ 343845 w 1368385"/>
                    <a:gd name="connsiteY29" fmla="*/ 1264839 h 2198518"/>
                    <a:gd name="connsiteX30" fmla="*/ 330389 w 1368385"/>
                    <a:gd name="connsiteY30" fmla="*/ 1237728 h 2198518"/>
                    <a:gd name="connsiteX31" fmla="*/ 300441 w 1368385"/>
                    <a:gd name="connsiteY31" fmla="*/ 1075493 h 2198518"/>
                    <a:gd name="connsiteX32" fmla="*/ 317574 w 1368385"/>
                    <a:gd name="connsiteY32" fmla="*/ 951551 h 2198518"/>
                    <a:gd name="connsiteX33" fmla="*/ 324009 w 1368385"/>
                    <a:gd name="connsiteY33" fmla="*/ 936912 h 2198518"/>
                    <a:gd name="connsiteX0" fmla="*/ 316752 w 1361128"/>
                    <a:gd name="connsiteY0" fmla="*/ 1232591 h 2494197"/>
                    <a:gd name="connsiteX1" fmla="*/ 1421 w 1361128"/>
                    <a:gd name="connsiteY1" fmla="*/ 319309 h 2494197"/>
                    <a:gd name="connsiteX2" fmla="*/ 475024 w 1361128"/>
                    <a:gd name="connsiteY2" fmla="*/ 14773 h 2494197"/>
                    <a:gd name="connsiteX3" fmla="*/ 746315 w 1361128"/>
                    <a:gd name="connsiteY3" fmla="*/ 718452 h 2494197"/>
                    <a:gd name="connsiteX4" fmla="*/ 1185410 w 1361128"/>
                    <a:gd name="connsiteY4" fmla="*/ 1466448 h 2494197"/>
                    <a:gd name="connsiteX5" fmla="*/ 1348317 w 1361128"/>
                    <a:gd name="connsiteY5" fmla="*/ 2016531 h 2494197"/>
                    <a:gd name="connsiteX6" fmla="*/ 1300550 w 1361128"/>
                    <a:gd name="connsiteY6" fmla="*/ 1996342 h 2494197"/>
                    <a:gd name="connsiteX7" fmla="*/ 1277142 w 1361128"/>
                    <a:gd name="connsiteY7" fmla="*/ 1973145 h 2494197"/>
                    <a:gd name="connsiteX8" fmla="*/ 1305663 w 1361128"/>
                    <a:gd name="connsiteY8" fmla="*/ 2039286 h 2494197"/>
                    <a:gd name="connsiteX9" fmla="*/ 1347623 w 1361128"/>
                    <a:gd name="connsiteY9" fmla="*/ 2277925 h 2494197"/>
                    <a:gd name="connsiteX10" fmla="*/ 1214873 w 1361128"/>
                    <a:gd name="connsiteY10" fmla="*/ 2177559 h 2494197"/>
                    <a:gd name="connsiteX11" fmla="*/ 1207929 w 1361128"/>
                    <a:gd name="connsiteY11" fmla="*/ 2168551 h 2494197"/>
                    <a:gd name="connsiteX12" fmla="*/ 1206867 w 1361128"/>
                    <a:gd name="connsiteY12" fmla="*/ 2171790 h 2494197"/>
                    <a:gd name="connsiteX13" fmla="*/ 1228405 w 1361128"/>
                    <a:gd name="connsiteY13" fmla="*/ 2221738 h 2494197"/>
                    <a:gd name="connsiteX14" fmla="*/ 1270366 w 1361128"/>
                    <a:gd name="connsiteY14" fmla="*/ 2460377 h 2494197"/>
                    <a:gd name="connsiteX15" fmla="*/ 1090144 w 1361128"/>
                    <a:gd name="connsiteY15" fmla="*/ 2298423 h 2494197"/>
                    <a:gd name="connsiteX16" fmla="*/ 1056421 w 1361128"/>
                    <a:gd name="connsiteY16" fmla="*/ 2249725 h 2494197"/>
                    <a:gd name="connsiteX17" fmla="*/ 1048968 w 1361128"/>
                    <a:gd name="connsiteY17" fmla="*/ 2248428 h 2494197"/>
                    <a:gd name="connsiteX18" fmla="*/ 1051016 w 1361128"/>
                    <a:gd name="connsiteY18" fmla="*/ 2253177 h 2494197"/>
                    <a:gd name="connsiteX19" fmla="*/ 1092978 w 1361128"/>
                    <a:gd name="connsiteY19" fmla="*/ 2491815 h 2494197"/>
                    <a:gd name="connsiteX20" fmla="*/ 757639 w 1361128"/>
                    <a:gd name="connsiteY20" fmla="*/ 2083756 h 2494197"/>
                    <a:gd name="connsiteX21" fmla="*/ 673984 w 1361128"/>
                    <a:gd name="connsiteY21" fmla="*/ 1918809 h 2494197"/>
                    <a:gd name="connsiteX22" fmla="*/ 660343 w 1361128"/>
                    <a:gd name="connsiteY22" fmla="*/ 1901635 h 2494197"/>
                    <a:gd name="connsiteX23" fmla="*/ 579750 w 1361128"/>
                    <a:gd name="connsiteY23" fmla="*/ 1785223 h 2494197"/>
                    <a:gd name="connsiteX24" fmla="*/ 570910 w 1361128"/>
                    <a:gd name="connsiteY24" fmla="*/ 1770480 h 2494197"/>
                    <a:gd name="connsiteX25" fmla="*/ 566344 w 1361128"/>
                    <a:gd name="connsiteY25" fmla="*/ 1768930 h 2494197"/>
                    <a:gd name="connsiteX26" fmla="*/ 590499 w 1361128"/>
                    <a:gd name="connsiteY26" fmla="*/ 1907441 h 2494197"/>
                    <a:gd name="connsiteX27" fmla="*/ 570628 w 1361128"/>
                    <a:gd name="connsiteY27" fmla="*/ 2236061 h 2494197"/>
                    <a:gd name="connsiteX28" fmla="*/ 369247 w 1361128"/>
                    <a:gd name="connsiteY28" fmla="*/ 1747788 h 2494197"/>
                    <a:gd name="connsiteX29" fmla="*/ 336588 w 1361128"/>
                    <a:gd name="connsiteY29" fmla="*/ 1560518 h 2494197"/>
                    <a:gd name="connsiteX30" fmla="*/ 323132 w 1361128"/>
                    <a:gd name="connsiteY30" fmla="*/ 1533407 h 2494197"/>
                    <a:gd name="connsiteX31" fmla="*/ 293184 w 1361128"/>
                    <a:gd name="connsiteY31" fmla="*/ 1371172 h 2494197"/>
                    <a:gd name="connsiteX32" fmla="*/ 310317 w 1361128"/>
                    <a:gd name="connsiteY32" fmla="*/ 1247230 h 2494197"/>
                    <a:gd name="connsiteX33" fmla="*/ 316752 w 1361128"/>
                    <a:gd name="connsiteY33" fmla="*/ 1232591 h 249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361128" h="2494197">
                      <a:moveTo>
                        <a:pt x="316752" y="1232591"/>
                      </a:moveTo>
                      <a:cubicBezTo>
                        <a:pt x="324912" y="1199357"/>
                        <a:pt x="-24958" y="522279"/>
                        <a:pt x="1421" y="319309"/>
                      </a:cubicBezTo>
                      <a:cubicBezTo>
                        <a:pt x="27800" y="116339"/>
                        <a:pt x="350875" y="-51751"/>
                        <a:pt x="475024" y="14773"/>
                      </a:cubicBezTo>
                      <a:cubicBezTo>
                        <a:pt x="599173" y="81297"/>
                        <a:pt x="640878" y="570293"/>
                        <a:pt x="746315" y="718452"/>
                      </a:cubicBezTo>
                      <a:cubicBezTo>
                        <a:pt x="881134" y="797545"/>
                        <a:pt x="1085076" y="1250102"/>
                        <a:pt x="1185410" y="1466448"/>
                      </a:cubicBezTo>
                      <a:cubicBezTo>
                        <a:pt x="1285744" y="1682794"/>
                        <a:pt x="1329127" y="1928215"/>
                        <a:pt x="1348317" y="2016531"/>
                      </a:cubicBezTo>
                      <a:cubicBezTo>
                        <a:pt x="1367507" y="2104847"/>
                        <a:pt x="1321895" y="2014563"/>
                        <a:pt x="1300550" y="1996342"/>
                      </a:cubicBezTo>
                      <a:lnTo>
                        <a:pt x="1277142" y="1973145"/>
                      </a:lnTo>
                      <a:lnTo>
                        <a:pt x="1305663" y="2039286"/>
                      </a:lnTo>
                      <a:cubicBezTo>
                        <a:pt x="1357705" y="2168440"/>
                        <a:pt x="1376400" y="2261964"/>
                        <a:pt x="1347623" y="2277925"/>
                      </a:cubicBezTo>
                      <a:cubicBezTo>
                        <a:pt x="1324602" y="2290693"/>
                        <a:pt x="1275558" y="2251404"/>
                        <a:pt x="1214873" y="2177559"/>
                      </a:cubicBezTo>
                      <a:lnTo>
                        <a:pt x="1207929" y="2168551"/>
                      </a:lnTo>
                      <a:lnTo>
                        <a:pt x="1206867" y="2171790"/>
                      </a:lnTo>
                      <a:lnTo>
                        <a:pt x="1228405" y="2221738"/>
                      </a:lnTo>
                      <a:cubicBezTo>
                        <a:pt x="1280448" y="2350892"/>
                        <a:pt x="1299143" y="2444416"/>
                        <a:pt x="1270366" y="2460377"/>
                      </a:cubicBezTo>
                      <a:cubicBezTo>
                        <a:pt x="1241590" y="2476337"/>
                        <a:pt x="1172151" y="2410958"/>
                        <a:pt x="1090144" y="2298423"/>
                      </a:cubicBezTo>
                      <a:lnTo>
                        <a:pt x="1056421" y="2249725"/>
                      </a:lnTo>
                      <a:lnTo>
                        <a:pt x="1048968" y="2248428"/>
                      </a:lnTo>
                      <a:lnTo>
                        <a:pt x="1051016" y="2253177"/>
                      </a:lnTo>
                      <a:cubicBezTo>
                        <a:pt x="1103059" y="2382331"/>
                        <a:pt x="1121754" y="2475854"/>
                        <a:pt x="1092978" y="2491815"/>
                      </a:cubicBezTo>
                      <a:cubicBezTo>
                        <a:pt x="1046934" y="2517352"/>
                        <a:pt x="896798" y="2334658"/>
                        <a:pt x="757639" y="2083756"/>
                      </a:cubicBezTo>
                      <a:lnTo>
                        <a:pt x="673984" y="1918809"/>
                      </a:lnTo>
                      <a:lnTo>
                        <a:pt x="660343" y="1901635"/>
                      </a:lnTo>
                      <a:cubicBezTo>
                        <a:pt x="633198" y="1865001"/>
                        <a:pt x="606234" y="1826105"/>
                        <a:pt x="579750" y="1785223"/>
                      </a:cubicBezTo>
                      <a:lnTo>
                        <a:pt x="570910" y="1770480"/>
                      </a:lnTo>
                      <a:lnTo>
                        <a:pt x="566344" y="1768930"/>
                      </a:lnTo>
                      <a:lnTo>
                        <a:pt x="590499" y="1907441"/>
                      </a:lnTo>
                      <a:cubicBezTo>
                        <a:pt x="615156" y="2092825"/>
                        <a:pt x="609251" y="2227841"/>
                        <a:pt x="570628" y="2236061"/>
                      </a:cubicBezTo>
                      <a:cubicBezTo>
                        <a:pt x="519131" y="2247021"/>
                        <a:pt x="428969" y="2028413"/>
                        <a:pt x="369247" y="1747788"/>
                      </a:cubicBezTo>
                      <a:lnTo>
                        <a:pt x="336588" y="1560518"/>
                      </a:lnTo>
                      <a:lnTo>
                        <a:pt x="323132" y="1533407"/>
                      </a:lnTo>
                      <a:cubicBezTo>
                        <a:pt x="303848" y="1483542"/>
                        <a:pt x="293184" y="1428719"/>
                        <a:pt x="293184" y="1371172"/>
                      </a:cubicBezTo>
                      <a:cubicBezTo>
                        <a:pt x="293184" y="1328011"/>
                        <a:pt x="299182" y="1286383"/>
                        <a:pt x="310317" y="1247230"/>
                      </a:cubicBezTo>
                      <a:lnTo>
                        <a:pt x="316752" y="1232591"/>
                      </a:ln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968" name="Csoportba foglalás 967"/>
                <p:cNvGrpSpPr/>
                <p:nvPr/>
              </p:nvGrpSpPr>
              <p:grpSpPr>
                <a:xfrm>
                  <a:off x="3914294" y="1530585"/>
                  <a:ext cx="473152" cy="1659612"/>
                  <a:chOff x="3914294" y="1530585"/>
                  <a:chExt cx="473152" cy="1659612"/>
                </a:xfrm>
              </p:grpSpPr>
              <p:sp>
                <p:nvSpPr>
                  <p:cNvPr id="969" name="Téglalap 50"/>
                  <p:cNvSpPr/>
                  <p:nvPr/>
                </p:nvSpPr>
                <p:spPr>
                  <a:xfrm rot="1852218">
                    <a:off x="3995548" y="1530585"/>
                    <a:ext cx="391898" cy="945656"/>
                  </a:xfrm>
                  <a:custGeom>
                    <a:avLst/>
                    <a:gdLst>
                      <a:gd name="connsiteX0" fmla="*/ 0 w 1863436"/>
                      <a:gd name="connsiteY0" fmla="*/ 0 h 2147455"/>
                      <a:gd name="connsiteX1" fmla="*/ 1863436 w 1863436"/>
                      <a:gd name="connsiteY1" fmla="*/ 0 h 2147455"/>
                      <a:gd name="connsiteX2" fmla="*/ 1863436 w 1863436"/>
                      <a:gd name="connsiteY2" fmla="*/ 2147455 h 2147455"/>
                      <a:gd name="connsiteX3" fmla="*/ 0 w 1863436"/>
                      <a:gd name="connsiteY3" fmla="*/ 2147455 h 2147455"/>
                      <a:gd name="connsiteX4" fmla="*/ 0 w 1863436"/>
                      <a:gd name="connsiteY4" fmla="*/ 0 h 2147455"/>
                      <a:gd name="connsiteX0" fmla="*/ 0 w 2106660"/>
                      <a:gd name="connsiteY0" fmla="*/ 0 h 2147455"/>
                      <a:gd name="connsiteX1" fmla="*/ 1863436 w 2106660"/>
                      <a:gd name="connsiteY1" fmla="*/ 0 h 2147455"/>
                      <a:gd name="connsiteX2" fmla="*/ 1863436 w 2106660"/>
                      <a:gd name="connsiteY2" fmla="*/ 2147455 h 2147455"/>
                      <a:gd name="connsiteX3" fmla="*/ 0 w 2106660"/>
                      <a:gd name="connsiteY3" fmla="*/ 2147455 h 2147455"/>
                      <a:gd name="connsiteX4" fmla="*/ 0 w 2106660"/>
                      <a:gd name="connsiteY4" fmla="*/ 0 h 2147455"/>
                      <a:gd name="connsiteX0" fmla="*/ 317115 w 2423775"/>
                      <a:gd name="connsiteY0" fmla="*/ 0 h 2147455"/>
                      <a:gd name="connsiteX1" fmla="*/ 2180551 w 2423775"/>
                      <a:gd name="connsiteY1" fmla="*/ 0 h 2147455"/>
                      <a:gd name="connsiteX2" fmla="*/ 2180551 w 2423775"/>
                      <a:gd name="connsiteY2" fmla="*/ 2147455 h 2147455"/>
                      <a:gd name="connsiteX3" fmla="*/ 317115 w 2423775"/>
                      <a:gd name="connsiteY3" fmla="*/ 2147455 h 2147455"/>
                      <a:gd name="connsiteX4" fmla="*/ 317115 w 2423775"/>
                      <a:gd name="connsiteY4" fmla="*/ 0 h 2147455"/>
                      <a:gd name="connsiteX0" fmla="*/ 317115 w 2369034"/>
                      <a:gd name="connsiteY0" fmla="*/ 0 h 2147455"/>
                      <a:gd name="connsiteX1" fmla="*/ 2104351 w 2369034"/>
                      <a:gd name="connsiteY1" fmla="*/ 69273 h 2147455"/>
                      <a:gd name="connsiteX2" fmla="*/ 2180551 w 2369034"/>
                      <a:gd name="connsiteY2" fmla="*/ 2147455 h 2147455"/>
                      <a:gd name="connsiteX3" fmla="*/ 317115 w 2369034"/>
                      <a:gd name="connsiteY3" fmla="*/ 2147455 h 2147455"/>
                      <a:gd name="connsiteX4" fmla="*/ 317115 w 2369034"/>
                      <a:gd name="connsiteY4" fmla="*/ 0 h 2147455"/>
                      <a:gd name="connsiteX0" fmla="*/ 317115 w 2393476"/>
                      <a:gd name="connsiteY0" fmla="*/ 20781 h 2168236"/>
                      <a:gd name="connsiteX1" fmla="*/ 2138988 w 2393476"/>
                      <a:gd name="connsiteY1" fmla="*/ 0 h 2168236"/>
                      <a:gd name="connsiteX2" fmla="*/ 2180551 w 2393476"/>
                      <a:gd name="connsiteY2" fmla="*/ 2168236 h 2168236"/>
                      <a:gd name="connsiteX3" fmla="*/ 317115 w 2393476"/>
                      <a:gd name="connsiteY3" fmla="*/ 2168236 h 2168236"/>
                      <a:gd name="connsiteX4" fmla="*/ 317115 w 2393476"/>
                      <a:gd name="connsiteY4" fmla="*/ 20781 h 2168236"/>
                      <a:gd name="connsiteX0" fmla="*/ 317115 w 2525687"/>
                      <a:gd name="connsiteY0" fmla="*/ 20781 h 2168236"/>
                      <a:gd name="connsiteX1" fmla="*/ 2138988 w 2525687"/>
                      <a:gd name="connsiteY1" fmla="*/ 0 h 2168236"/>
                      <a:gd name="connsiteX2" fmla="*/ 2180551 w 2525687"/>
                      <a:gd name="connsiteY2" fmla="*/ 2168236 h 2168236"/>
                      <a:gd name="connsiteX3" fmla="*/ 317115 w 2525687"/>
                      <a:gd name="connsiteY3" fmla="*/ 2168236 h 2168236"/>
                      <a:gd name="connsiteX4" fmla="*/ 317115 w 2525687"/>
                      <a:gd name="connsiteY4" fmla="*/ 20781 h 2168236"/>
                      <a:gd name="connsiteX0" fmla="*/ 317115 w 2594875"/>
                      <a:gd name="connsiteY0" fmla="*/ 20781 h 2410690"/>
                      <a:gd name="connsiteX1" fmla="*/ 2138988 w 2594875"/>
                      <a:gd name="connsiteY1" fmla="*/ 0 h 2410690"/>
                      <a:gd name="connsiteX2" fmla="*/ 2395296 w 2594875"/>
                      <a:gd name="connsiteY2" fmla="*/ 2410690 h 2410690"/>
                      <a:gd name="connsiteX3" fmla="*/ 317115 w 2594875"/>
                      <a:gd name="connsiteY3" fmla="*/ 2168236 h 2410690"/>
                      <a:gd name="connsiteX4" fmla="*/ 317115 w 2594875"/>
                      <a:gd name="connsiteY4" fmla="*/ 20781 h 2410690"/>
                      <a:gd name="connsiteX0" fmla="*/ 317115 w 2594875"/>
                      <a:gd name="connsiteY0" fmla="*/ 20781 h 2389908"/>
                      <a:gd name="connsiteX1" fmla="*/ 2138988 w 2594875"/>
                      <a:gd name="connsiteY1" fmla="*/ 0 h 2389908"/>
                      <a:gd name="connsiteX2" fmla="*/ 2395296 w 2594875"/>
                      <a:gd name="connsiteY2" fmla="*/ 2389908 h 2389908"/>
                      <a:gd name="connsiteX3" fmla="*/ 317115 w 2594875"/>
                      <a:gd name="connsiteY3" fmla="*/ 2168236 h 2389908"/>
                      <a:gd name="connsiteX4" fmla="*/ 317115 w 2594875"/>
                      <a:gd name="connsiteY4" fmla="*/ 20781 h 2389908"/>
                      <a:gd name="connsiteX0" fmla="*/ 317115 w 2597507"/>
                      <a:gd name="connsiteY0" fmla="*/ 20781 h 2168236"/>
                      <a:gd name="connsiteX1" fmla="*/ 2138988 w 2597507"/>
                      <a:gd name="connsiteY1" fmla="*/ 0 h 2168236"/>
                      <a:gd name="connsiteX2" fmla="*/ 2402223 w 2597507"/>
                      <a:gd name="connsiteY2" fmla="*/ 2147453 h 2168236"/>
                      <a:gd name="connsiteX3" fmla="*/ 317115 w 2597507"/>
                      <a:gd name="connsiteY3" fmla="*/ 2168236 h 2168236"/>
                      <a:gd name="connsiteX4" fmla="*/ 317115 w 2597507"/>
                      <a:gd name="connsiteY4" fmla="*/ 20781 h 2168236"/>
                      <a:gd name="connsiteX0" fmla="*/ 317115 w 2589697"/>
                      <a:gd name="connsiteY0" fmla="*/ 20781 h 2195944"/>
                      <a:gd name="connsiteX1" fmla="*/ 2138988 w 2589697"/>
                      <a:gd name="connsiteY1" fmla="*/ 0 h 2195944"/>
                      <a:gd name="connsiteX2" fmla="*/ 2381441 w 2589697"/>
                      <a:gd name="connsiteY2" fmla="*/ 2195944 h 2195944"/>
                      <a:gd name="connsiteX3" fmla="*/ 317115 w 2589697"/>
                      <a:gd name="connsiteY3" fmla="*/ 2168236 h 2195944"/>
                      <a:gd name="connsiteX4" fmla="*/ 317115 w 2589697"/>
                      <a:gd name="connsiteY4" fmla="*/ 20781 h 2195944"/>
                      <a:gd name="connsiteX0" fmla="*/ 376591 w 2455210"/>
                      <a:gd name="connsiteY0" fmla="*/ 0 h 2272145"/>
                      <a:gd name="connsiteX1" fmla="*/ 2004501 w 2455210"/>
                      <a:gd name="connsiteY1" fmla="*/ 76201 h 2272145"/>
                      <a:gd name="connsiteX2" fmla="*/ 2246954 w 2455210"/>
                      <a:gd name="connsiteY2" fmla="*/ 2272145 h 2272145"/>
                      <a:gd name="connsiteX3" fmla="*/ 182628 w 2455210"/>
                      <a:gd name="connsiteY3" fmla="*/ 2244437 h 2272145"/>
                      <a:gd name="connsiteX4" fmla="*/ 376591 w 2455210"/>
                      <a:gd name="connsiteY4" fmla="*/ 0 h 2272145"/>
                      <a:gd name="connsiteX0" fmla="*/ 376591 w 2300477"/>
                      <a:gd name="connsiteY0" fmla="*/ 6926 h 2279071"/>
                      <a:gd name="connsiteX1" fmla="*/ 1706628 w 2300477"/>
                      <a:gd name="connsiteY1" fmla="*/ 0 h 2279071"/>
                      <a:gd name="connsiteX2" fmla="*/ 2246954 w 2300477"/>
                      <a:gd name="connsiteY2" fmla="*/ 2279071 h 2279071"/>
                      <a:gd name="connsiteX3" fmla="*/ 182628 w 2300477"/>
                      <a:gd name="connsiteY3" fmla="*/ 2251363 h 2279071"/>
                      <a:gd name="connsiteX4" fmla="*/ 376591 w 2300477"/>
                      <a:gd name="connsiteY4" fmla="*/ 6926 h 2279071"/>
                      <a:gd name="connsiteX0" fmla="*/ 434122 w 2219463"/>
                      <a:gd name="connsiteY0" fmla="*/ 0 h 2286000"/>
                      <a:gd name="connsiteX1" fmla="*/ 1625614 w 2219463"/>
                      <a:gd name="connsiteY1" fmla="*/ 6929 h 2286000"/>
                      <a:gd name="connsiteX2" fmla="*/ 2165940 w 2219463"/>
                      <a:gd name="connsiteY2" fmla="*/ 2286000 h 2286000"/>
                      <a:gd name="connsiteX3" fmla="*/ 101614 w 2219463"/>
                      <a:gd name="connsiteY3" fmla="*/ 2258292 h 2286000"/>
                      <a:gd name="connsiteX4" fmla="*/ 434122 w 2219463"/>
                      <a:gd name="connsiteY4" fmla="*/ 0 h 2286000"/>
                      <a:gd name="connsiteX0" fmla="*/ 646858 w 2432199"/>
                      <a:gd name="connsiteY0" fmla="*/ 0 h 2286000"/>
                      <a:gd name="connsiteX1" fmla="*/ 1838350 w 2432199"/>
                      <a:gd name="connsiteY1" fmla="*/ 6929 h 2286000"/>
                      <a:gd name="connsiteX2" fmla="*/ 2378676 w 2432199"/>
                      <a:gd name="connsiteY2" fmla="*/ 2286000 h 2286000"/>
                      <a:gd name="connsiteX3" fmla="*/ 314350 w 2432199"/>
                      <a:gd name="connsiteY3" fmla="*/ 2258292 h 2286000"/>
                      <a:gd name="connsiteX4" fmla="*/ 646858 w 2432199"/>
                      <a:gd name="connsiteY4" fmla="*/ 0 h 2286000"/>
                      <a:gd name="connsiteX0" fmla="*/ 646858 w 2564408"/>
                      <a:gd name="connsiteY0" fmla="*/ 0 h 2286000"/>
                      <a:gd name="connsiteX1" fmla="*/ 1838350 w 2564408"/>
                      <a:gd name="connsiteY1" fmla="*/ 6929 h 2286000"/>
                      <a:gd name="connsiteX2" fmla="*/ 2378676 w 2564408"/>
                      <a:gd name="connsiteY2" fmla="*/ 2286000 h 2286000"/>
                      <a:gd name="connsiteX3" fmla="*/ 314350 w 2564408"/>
                      <a:gd name="connsiteY3" fmla="*/ 2258292 h 2286000"/>
                      <a:gd name="connsiteX4" fmla="*/ 646858 w 2564408"/>
                      <a:gd name="connsiteY4" fmla="*/ 0 h 2286000"/>
                      <a:gd name="connsiteX0" fmla="*/ 646858 w 2564408"/>
                      <a:gd name="connsiteY0" fmla="*/ 112390 h 2398390"/>
                      <a:gd name="connsiteX1" fmla="*/ 1838350 w 2564408"/>
                      <a:gd name="connsiteY1" fmla="*/ 119319 h 2398390"/>
                      <a:gd name="connsiteX2" fmla="*/ 2378676 w 2564408"/>
                      <a:gd name="connsiteY2" fmla="*/ 2398390 h 2398390"/>
                      <a:gd name="connsiteX3" fmla="*/ 314350 w 2564408"/>
                      <a:gd name="connsiteY3" fmla="*/ 2370682 h 2398390"/>
                      <a:gd name="connsiteX4" fmla="*/ 646858 w 2564408"/>
                      <a:gd name="connsiteY4" fmla="*/ 112390 h 2398390"/>
                      <a:gd name="connsiteX0" fmla="*/ 646858 w 2564408"/>
                      <a:gd name="connsiteY0" fmla="*/ 193978 h 2479978"/>
                      <a:gd name="connsiteX1" fmla="*/ 1838350 w 2564408"/>
                      <a:gd name="connsiteY1" fmla="*/ 200907 h 2479978"/>
                      <a:gd name="connsiteX2" fmla="*/ 2378676 w 2564408"/>
                      <a:gd name="connsiteY2" fmla="*/ 2479978 h 2479978"/>
                      <a:gd name="connsiteX3" fmla="*/ 314350 w 2564408"/>
                      <a:gd name="connsiteY3" fmla="*/ 2452270 h 2479978"/>
                      <a:gd name="connsiteX4" fmla="*/ 646858 w 2564408"/>
                      <a:gd name="connsiteY4" fmla="*/ 193978 h 2479978"/>
                      <a:gd name="connsiteX0" fmla="*/ 646858 w 2599030"/>
                      <a:gd name="connsiteY0" fmla="*/ 211921 h 2497921"/>
                      <a:gd name="connsiteX1" fmla="*/ 1900696 w 2599030"/>
                      <a:gd name="connsiteY1" fmla="*/ 184213 h 2497921"/>
                      <a:gd name="connsiteX2" fmla="*/ 2378676 w 2599030"/>
                      <a:gd name="connsiteY2" fmla="*/ 2497921 h 2497921"/>
                      <a:gd name="connsiteX3" fmla="*/ 314350 w 2599030"/>
                      <a:gd name="connsiteY3" fmla="*/ 2470213 h 2497921"/>
                      <a:gd name="connsiteX4" fmla="*/ 646858 w 2599030"/>
                      <a:gd name="connsiteY4" fmla="*/ 211921 h 2497921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56012"/>
                      <a:gd name="connsiteY0" fmla="*/ 195762 h 2454054"/>
                      <a:gd name="connsiteX1" fmla="*/ 1900696 w 2556012"/>
                      <a:gd name="connsiteY1" fmla="*/ 168054 h 2454054"/>
                      <a:gd name="connsiteX2" fmla="*/ 2271996 w 2556012"/>
                      <a:gd name="connsiteY2" fmla="*/ 2453764 h 2454054"/>
                      <a:gd name="connsiteX3" fmla="*/ 314350 w 2556012"/>
                      <a:gd name="connsiteY3" fmla="*/ 2454054 h 2454054"/>
                      <a:gd name="connsiteX4" fmla="*/ 646858 w 2556012"/>
                      <a:gd name="connsiteY4" fmla="*/ 195762 h 24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6012" h="2454054">
                        <a:moveTo>
                          <a:pt x="646858" y="195762"/>
                        </a:moveTo>
                        <a:cubicBezTo>
                          <a:pt x="1023240" y="-65165"/>
                          <a:pt x="1558951" y="-55929"/>
                          <a:pt x="1900696" y="168054"/>
                        </a:cubicBezTo>
                        <a:cubicBezTo>
                          <a:pt x="3112970" y="738400"/>
                          <a:pt x="2271996" y="1737946"/>
                          <a:pt x="2271996" y="2453764"/>
                        </a:cubicBezTo>
                        <a:lnTo>
                          <a:pt x="314350" y="2454054"/>
                        </a:lnTo>
                        <a:cubicBezTo>
                          <a:pt x="314350" y="1738236"/>
                          <a:pt x="-579269" y="994707"/>
                          <a:pt x="646858" y="19576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70" name="Szabadkézi sokszög 969"/>
                  <p:cNvSpPr/>
                  <p:nvPr/>
                </p:nvSpPr>
                <p:spPr>
                  <a:xfrm rot="3273069">
                    <a:off x="3589365" y="2535131"/>
                    <a:ext cx="979995" cy="330138"/>
                  </a:xfrm>
                  <a:custGeom>
                    <a:avLst/>
                    <a:gdLst>
                      <a:gd name="connsiteX0" fmla="*/ 26758 w 2353573"/>
                      <a:gd name="connsiteY0" fmla="*/ 211494 h 626124"/>
                      <a:gd name="connsiteX1" fmla="*/ 103703 w 2353573"/>
                      <a:gd name="connsiteY1" fmla="*/ 143874 h 626124"/>
                      <a:gd name="connsiteX2" fmla="*/ 1288090 w 2353573"/>
                      <a:gd name="connsiteY2" fmla="*/ 82623 h 626124"/>
                      <a:gd name="connsiteX3" fmla="*/ 1308616 w 2353573"/>
                      <a:gd name="connsiteY3" fmla="*/ 84300 h 626124"/>
                      <a:gd name="connsiteX4" fmla="*/ 2353573 w 2353573"/>
                      <a:gd name="connsiteY4" fmla="*/ 84300 h 626124"/>
                      <a:gd name="connsiteX5" fmla="*/ 2353573 w 2353573"/>
                      <a:gd name="connsiteY5" fmla="*/ 570300 h 626124"/>
                      <a:gd name="connsiteX6" fmla="*/ 1438086 w 2353573"/>
                      <a:gd name="connsiteY6" fmla="*/ 570300 h 626124"/>
                      <a:gd name="connsiteX7" fmla="*/ 1437993 w 2353573"/>
                      <a:gd name="connsiteY7" fmla="*/ 573248 h 626124"/>
                      <a:gd name="connsiteX8" fmla="*/ 110328 w 2353573"/>
                      <a:gd name="connsiteY8" fmla="*/ 449998 h 626124"/>
                      <a:gd name="connsiteX9" fmla="*/ 26758 w 2353573"/>
                      <a:gd name="connsiteY9" fmla="*/ 211494 h 62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53573" h="626124">
                        <a:moveTo>
                          <a:pt x="26758" y="211494"/>
                        </a:moveTo>
                        <a:cubicBezTo>
                          <a:pt x="44225" y="186635"/>
                          <a:pt x="70058" y="163651"/>
                          <a:pt x="103703" y="143874"/>
                        </a:cubicBezTo>
                        <a:cubicBezTo>
                          <a:pt x="405870" y="-105340"/>
                          <a:pt x="889446" y="34745"/>
                          <a:pt x="1288090" y="82623"/>
                        </a:cubicBezTo>
                        <a:lnTo>
                          <a:pt x="1308616" y="84300"/>
                        </a:lnTo>
                        <a:lnTo>
                          <a:pt x="2353573" y="84300"/>
                        </a:lnTo>
                        <a:lnTo>
                          <a:pt x="2353573" y="570300"/>
                        </a:lnTo>
                        <a:lnTo>
                          <a:pt x="1438086" y="570300"/>
                        </a:lnTo>
                        <a:lnTo>
                          <a:pt x="1437993" y="573248"/>
                        </a:lnTo>
                        <a:cubicBezTo>
                          <a:pt x="1016344" y="559870"/>
                          <a:pt x="571461" y="763781"/>
                          <a:pt x="110328" y="449998"/>
                        </a:cubicBezTo>
                        <a:cubicBezTo>
                          <a:pt x="-2763" y="377537"/>
                          <a:pt x="-25645" y="286072"/>
                          <a:pt x="26758" y="211494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</p:grpSp>
      </p:grpSp>
      <p:grpSp>
        <p:nvGrpSpPr>
          <p:cNvPr id="26" name="Csoportba foglalás 25"/>
          <p:cNvGrpSpPr/>
          <p:nvPr/>
        </p:nvGrpSpPr>
        <p:grpSpPr>
          <a:xfrm>
            <a:off x="6046628" y="1388345"/>
            <a:ext cx="1866306" cy="4905827"/>
            <a:chOff x="8418243" y="136368"/>
            <a:chExt cx="1866306" cy="4905827"/>
          </a:xfrm>
        </p:grpSpPr>
        <p:grpSp>
          <p:nvGrpSpPr>
            <p:cNvPr id="24" name="Csoportba foglalás 23"/>
            <p:cNvGrpSpPr/>
            <p:nvPr/>
          </p:nvGrpSpPr>
          <p:grpSpPr>
            <a:xfrm>
              <a:off x="8976594" y="3637055"/>
              <a:ext cx="718999" cy="1405140"/>
              <a:chOff x="8976594" y="3637055"/>
              <a:chExt cx="718999" cy="1405140"/>
            </a:xfrm>
          </p:grpSpPr>
          <p:sp>
            <p:nvSpPr>
              <p:cNvPr id="923" name="Téglalap 14"/>
              <p:cNvSpPr/>
              <p:nvPr/>
            </p:nvSpPr>
            <p:spPr>
              <a:xfrm>
                <a:off x="8976594" y="3657329"/>
                <a:ext cx="254313" cy="1240930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0171"/>
                  <a:gd name="connsiteX1" fmla="*/ 768108 w 768108"/>
                  <a:gd name="connsiteY1" fmla="*/ 0 h 2110171"/>
                  <a:gd name="connsiteX2" fmla="*/ 604290 w 768108"/>
                  <a:gd name="connsiteY2" fmla="*/ 2076978 h 2110171"/>
                  <a:gd name="connsiteX3" fmla="*/ 331690 w 768108"/>
                  <a:gd name="connsiteY3" fmla="*/ 2110171 h 2110171"/>
                  <a:gd name="connsiteX4" fmla="*/ 33817 w 768108"/>
                  <a:gd name="connsiteY4" fmla="*/ 6928 h 2110171"/>
                  <a:gd name="connsiteX0" fmla="*/ 31196 w 765487"/>
                  <a:gd name="connsiteY0" fmla="*/ 6928 h 2076978"/>
                  <a:gd name="connsiteX1" fmla="*/ 765487 w 765487"/>
                  <a:gd name="connsiteY1" fmla="*/ 0 h 2076978"/>
                  <a:gd name="connsiteX2" fmla="*/ 601669 w 765487"/>
                  <a:gd name="connsiteY2" fmla="*/ 2076978 h 2076978"/>
                  <a:gd name="connsiteX3" fmla="*/ 392075 w 765487"/>
                  <a:gd name="connsiteY3" fmla="*/ 2012737 h 2076978"/>
                  <a:gd name="connsiteX4" fmla="*/ 31196 w 765487"/>
                  <a:gd name="connsiteY4" fmla="*/ 6928 h 2076978"/>
                  <a:gd name="connsiteX0" fmla="*/ 36104 w 770395"/>
                  <a:gd name="connsiteY0" fmla="*/ 6928 h 2076978"/>
                  <a:gd name="connsiteX1" fmla="*/ 770395 w 770395"/>
                  <a:gd name="connsiteY1" fmla="*/ 0 h 2076978"/>
                  <a:gd name="connsiteX2" fmla="*/ 606577 w 770395"/>
                  <a:gd name="connsiteY2" fmla="*/ 2076978 h 2076978"/>
                  <a:gd name="connsiteX3" fmla="*/ 286478 w 770395"/>
                  <a:gd name="connsiteY3" fmla="*/ 1979229 h 2076978"/>
                  <a:gd name="connsiteX4" fmla="*/ 36104 w 770395"/>
                  <a:gd name="connsiteY4" fmla="*/ 6928 h 207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395" h="2076978">
                    <a:moveTo>
                      <a:pt x="36104" y="6928"/>
                    </a:moveTo>
                    <a:lnTo>
                      <a:pt x="770395" y="0"/>
                    </a:lnTo>
                    <a:cubicBezTo>
                      <a:pt x="770395" y="705700"/>
                      <a:pt x="502668" y="1558315"/>
                      <a:pt x="606577" y="2076978"/>
                    </a:cubicBezTo>
                    <a:lnTo>
                      <a:pt x="286478" y="1979229"/>
                    </a:lnTo>
                    <a:cubicBezTo>
                      <a:pt x="443496" y="1541385"/>
                      <a:pt x="-148624" y="998954"/>
                      <a:pt x="36104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924" name="Téglalap 14"/>
              <p:cNvSpPr/>
              <p:nvPr/>
            </p:nvSpPr>
            <p:spPr>
              <a:xfrm flipH="1">
                <a:off x="9341406" y="3637055"/>
                <a:ext cx="261288" cy="1236791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8152 w 762443"/>
                  <a:gd name="connsiteY0" fmla="*/ 6928 h 2117099"/>
                  <a:gd name="connsiteX1" fmla="*/ 762443 w 762443"/>
                  <a:gd name="connsiteY1" fmla="*/ 0 h 2117099"/>
                  <a:gd name="connsiteX2" fmla="*/ 762443 w 762443"/>
                  <a:gd name="connsiteY2" fmla="*/ 2117099 h 2117099"/>
                  <a:gd name="connsiteX3" fmla="*/ 477244 w 762443"/>
                  <a:gd name="connsiteY3" fmla="*/ 2070051 h 2117099"/>
                  <a:gd name="connsiteX4" fmla="*/ 28152 w 762443"/>
                  <a:gd name="connsiteY4" fmla="*/ 6928 h 2117099"/>
                  <a:gd name="connsiteX0" fmla="*/ 28152 w 762443"/>
                  <a:gd name="connsiteY0" fmla="*/ 6928 h 2070051"/>
                  <a:gd name="connsiteX1" fmla="*/ 762443 w 762443"/>
                  <a:gd name="connsiteY1" fmla="*/ 0 h 2070051"/>
                  <a:gd name="connsiteX2" fmla="*/ 699437 w 762443"/>
                  <a:gd name="connsiteY2" fmla="*/ 2036857 h 2070051"/>
                  <a:gd name="connsiteX3" fmla="*/ 477244 w 762443"/>
                  <a:gd name="connsiteY3" fmla="*/ 2070051 h 2070051"/>
                  <a:gd name="connsiteX4" fmla="*/ 28152 w 762443"/>
                  <a:gd name="connsiteY4" fmla="*/ 6928 h 2070051"/>
                  <a:gd name="connsiteX0" fmla="*/ 28152 w 791527"/>
                  <a:gd name="connsiteY0" fmla="*/ 6928 h 2070051"/>
                  <a:gd name="connsiteX1" fmla="*/ 762443 w 791527"/>
                  <a:gd name="connsiteY1" fmla="*/ 0 h 2070051"/>
                  <a:gd name="connsiteX2" fmla="*/ 791527 w 791527"/>
                  <a:gd name="connsiteY2" fmla="*/ 2003350 h 2070051"/>
                  <a:gd name="connsiteX3" fmla="*/ 477244 w 791527"/>
                  <a:gd name="connsiteY3" fmla="*/ 2070051 h 2070051"/>
                  <a:gd name="connsiteX4" fmla="*/ 28152 w 791527"/>
                  <a:gd name="connsiteY4" fmla="*/ 6928 h 20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527" h="2070051">
                    <a:moveTo>
                      <a:pt x="28152" y="6928"/>
                    </a:moveTo>
                    <a:lnTo>
                      <a:pt x="762443" y="0"/>
                    </a:lnTo>
                    <a:cubicBezTo>
                      <a:pt x="762443" y="705700"/>
                      <a:pt x="687618" y="1484687"/>
                      <a:pt x="791527" y="2003350"/>
                    </a:cubicBezTo>
                    <a:lnTo>
                      <a:pt x="477244" y="2070051"/>
                    </a:lnTo>
                    <a:cubicBezTo>
                      <a:pt x="634262" y="1632207"/>
                      <a:pt x="-156576" y="998954"/>
                      <a:pt x="28152" y="6928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927" name="Szabadkézi sokszög 926"/>
              <p:cNvSpPr/>
              <p:nvPr/>
            </p:nvSpPr>
            <p:spPr>
              <a:xfrm rot="21253152" flipH="1">
                <a:off x="9284581" y="4792526"/>
                <a:ext cx="411012" cy="24966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928" name="Szabadkézi sokszög 927"/>
              <p:cNvSpPr/>
              <p:nvPr/>
            </p:nvSpPr>
            <p:spPr>
              <a:xfrm rot="21253152" flipH="1">
                <a:off x="9000386" y="4792525"/>
                <a:ext cx="411012" cy="249669"/>
              </a:xfrm>
              <a:custGeom>
                <a:avLst/>
                <a:gdLst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86980 w 1085064"/>
                  <a:gd name="connsiteY9" fmla="*/ 483910 h 1035014"/>
                  <a:gd name="connsiteX10" fmla="*/ 327283 w 1085064"/>
                  <a:gd name="connsiteY10" fmla="*/ 483910 h 1035014"/>
                  <a:gd name="connsiteX11" fmla="*/ 327283 w 1085064"/>
                  <a:gd name="connsiteY11" fmla="*/ 14337 h 1035014"/>
                  <a:gd name="connsiteX12" fmla="*/ 680934 w 1085064"/>
                  <a:gd name="connsiteY12" fmla="*/ 14337 h 1035014"/>
                  <a:gd name="connsiteX0" fmla="*/ 677701 w 1085064"/>
                  <a:gd name="connsiteY0" fmla="*/ 0 h 1035014"/>
                  <a:gd name="connsiteX1" fmla="*/ 909154 w 1085064"/>
                  <a:gd name="connsiteY1" fmla="*/ 2304 h 1035014"/>
                  <a:gd name="connsiteX2" fmla="*/ 1080586 w 1085064"/>
                  <a:gd name="connsiteY2" fmla="*/ 641305 h 1035014"/>
                  <a:gd name="connsiteX3" fmla="*/ 1075623 w 1085064"/>
                  <a:gd name="connsiteY3" fmla="*/ 663670 h 1035014"/>
                  <a:gd name="connsiteX4" fmla="*/ 1075623 w 1085064"/>
                  <a:gd name="connsiteY4" fmla="*/ 1035014 h 1035014"/>
                  <a:gd name="connsiteX5" fmla="*/ 654846 w 1085064"/>
                  <a:gd name="connsiteY5" fmla="*/ 1035014 h 1035014"/>
                  <a:gd name="connsiteX6" fmla="*/ 654846 w 1085064"/>
                  <a:gd name="connsiteY6" fmla="*/ 726975 h 1035014"/>
                  <a:gd name="connsiteX7" fmla="*/ 88662 w 1085064"/>
                  <a:gd name="connsiteY7" fmla="*/ 896207 h 1035014"/>
                  <a:gd name="connsiteX8" fmla="*/ 0 w 1085064"/>
                  <a:gd name="connsiteY8" fmla="*/ 599579 h 1035014"/>
                  <a:gd name="connsiteX9" fmla="*/ 327283 w 1085064"/>
                  <a:gd name="connsiteY9" fmla="*/ 483910 h 1035014"/>
                  <a:gd name="connsiteX10" fmla="*/ 327283 w 1085064"/>
                  <a:gd name="connsiteY10" fmla="*/ 14337 h 1035014"/>
                  <a:gd name="connsiteX11" fmla="*/ 680934 w 1085064"/>
                  <a:gd name="connsiteY11" fmla="*/ 14337 h 1035014"/>
                  <a:gd name="connsiteX12" fmla="*/ 677701 w 1085064"/>
                  <a:gd name="connsiteY12" fmla="*/ 0 h 1035014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1639 w 1479002"/>
                  <a:gd name="connsiteY0" fmla="*/ 0 h 1116340"/>
                  <a:gd name="connsiteX1" fmla="*/ 1303092 w 1479002"/>
                  <a:gd name="connsiteY1" fmla="*/ 2304 h 1116340"/>
                  <a:gd name="connsiteX2" fmla="*/ 1474524 w 1479002"/>
                  <a:gd name="connsiteY2" fmla="*/ 641305 h 1116340"/>
                  <a:gd name="connsiteX3" fmla="*/ 1469561 w 1479002"/>
                  <a:gd name="connsiteY3" fmla="*/ 663670 h 1116340"/>
                  <a:gd name="connsiteX4" fmla="*/ 1469561 w 1479002"/>
                  <a:gd name="connsiteY4" fmla="*/ 1035014 h 1116340"/>
                  <a:gd name="connsiteX5" fmla="*/ 1048784 w 1479002"/>
                  <a:gd name="connsiteY5" fmla="*/ 1035014 h 1116340"/>
                  <a:gd name="connsiteX6" fmla="*/ 1048784 w 1479002"/>
                  <a:gd name="connsiteY6" fmla="*/ 726975 h 1116340"/>
                  <a:gd name="connsiteX7" fmla="*/ 0 w 1479002"/>
                  <a:gd name="connsiteY7" fmla="*/ 1116340 h 1116340"/>
                  <a:gd name="connsiteX8" fmla="*/ 393938 w 1479002"/>
                  <a:gd name="connsiteY8" fmla="*/ 599579 h 1116340"/>
                  <a:gd name="connsiteX9" fmla="*/ 721221 w 1479002"/>
                  <a:gd name="connsiteY9" fmla="*/ 483910 h 1116340"/>
                  <a:gd name="connsiteX10" fmla="*/ 721221 w 1479002"/>
                  <a:gd name="connsiteY10" fmla="*/ 14337 h 1116340"/>
                  <a:gd name="connsiteX11" fmla="*/ 1074872 w 1479002"/>
                  <a:gd name="connsiteY11" fmla="*/ 14337 h 1116340"/>
                  <a:gd name="connsiteX12" fmla="*/ 1071639 w 1479002"/>
                  <a:gd name="connsiteY12" fmla="*/ 0 h 1116340"/>
                  <a:gd name="connsiteX0" fmla="*/ 1074861 w 1482224"/>
                  <a:gd name="connsiteY0" fmla="*/ 0 h 1116340"/>
                  <a:gd name="connsiteX1" fmla="*/ 1306314 w 1482224"/>
                  <a:gd name="connsiteY1" fmla="*/ 2304 h 1116340"/>
                  <a:gd name="connsiteX2" fmla="*/ 1477746 w 1482224"/>
                  <a:gd name="connsiteY2" fmla="*/ 641305 h 1116340"/>
                  <a:gd name="connsiteX3" fmla="*/ 1472783 w 1482224"/>
                  <a:gd name="connsiteY3" fmla="*/ 663670 h 1116340"/>
                  <a:gd name="connsiteX4" fmla="*/ 1472783 w 1482224"/>
                  <a:gd name="connsiteY4" fmla="*/ 1035014 h 1116340"/>
                  <a:gd name="connsiteX5" fmla="*/ 1052006 w 1482224"/>
                  <a:gd name="connsiteY5" fmla="*/ 1035014 h 1116340"/>
                  <a:gd name="connsiteX6" fmla="*/ 1052006 w 1482224"/>
                  <a:gd name="connsiteY6" fmla="*/ 726975 h 1116340"/>
                  <a:gd name="connsiteX7" fmla="*/ 3222 w 1482224"/>
                  <a:gd name="connsiteY7" fmla="*/ 1116340 h 1116340"/>
                  <a:gd name="connsiteX8" fmla="*/ 724443 w 1482224"/>
                  <a:gd name="connsiteY8" fmla="*/ 483910 h 1116340"/>
                  <a:gd name="connsiteX9" fmla="*/ 724443 w 1482224"/>
                  <a:gd name="connsiteY9" fmla="*/ 14337 h 1116340"/>
                  <a:gd name="connsiteX10" fmla="*/ 1078094 w 1482224"/>
                  <a:gd name="connsiteY10" fmla="*/ 14337 h 1116340"/>
                  <a:gd name="connsiteX11" fmla="*/ 1074861 w 1482224"/>
                  <a:gd name="connsiteY11" fmla="*/ 0 h 1116340"/>
                  <a:gd name="connsiteX0" fmla="*/ 1114772 w 1522135"/>
                  <a:gd name="connsiteY0" fmla="*/ 0 h 1116340"/>
                  <a:gd name="connsiteX1" fmla="*/ 1346225 w 1522135"/>
                  <a:gd name="connsiteY1" fmla="*/ 2304 h 1116340"/>
                  <a:gd name="connsiteX2" fmla="*/ 1517657 w 1522135"/>
                  <a:gd name="connsiteY2" fmla="*/ 641305 h 1116340"/>
                  <a:gd name="connsiteX3" fmla="*/ 1512694 w 1522135"/>
                  <a:gd name="connsiteY3" fmla="*/ 663670 h 1116340"/>
                  <a:gd name="connsiteX4" fmla="*/ 1512694 w 1522135"/>
                  <a:gd name="connsiteY4" fmla="*/ 1035014 h 1116340"/>
                  <a:gd name="connsiteX5" fmla="*/ 1091917 w 1522135"/>
                  <a:gd name="connsiteY5" fmla="*/ 1035014 h 1116340"/>
                  <a:gd name="connsiteX6" fmla="*/ 1091917 w 1522135"/>
                  <a:gd name="connsiteY6" fmla="*/ 726975 h 1116340"/>
                  <a:gd name="connsiteX7" fmla="*/ 43133 w 1522135"/>
                  <a:gd name="connsiteY7" fmla="*/ 1116340 h 1116340"/>
                  <a:gd name="connsiteX8" fmla="*/ 764354 w 1522135"/>
                  <a:gd name="connsiteY8" fmla="*/ 483910 h 1116340"/>
                  <a:gd name="connsiteX9" fmla="*/ 764354 w 1522135"/>
                  <a:gd name="connsiteY9" fmla="*/ 14337 h 1116340"/>
                  <a:gd name="connsiteX10" fmla="*/ 1118005 w 1522135"/>
                  <a:gd name="connsiteY10" fmla="*/ 14337 h 1116340"/>
                  <a:gd name="connsiteX11" fmla="*/ 1114772 w 1522135"/>
                  <a:gd name="connsiteY11" fmla="*/ 0 h 1116340"/>
                  <a:gd name="connsiteX0" fmla="*/ 1118005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10" fmla="*/ 1118005 w 1522135"/>
                  <a:gd name="connsiteY10" fmla="*/ 12033 h 1114036"/>
                  <a:gd name="connsiteX0" fmla="*/ 764354 w 1522135"/>
                  <a:gd name="connsiteY0" fmla="*/ 12033 h 1114036"/>
                  <a:gd name="connsiteX1" fmla="*/ 1346225 w 1522135"/>
                  <a:gd name="connsiteY1" fmla="*/ 0 h 1114036"/>
                  <a:gd name="connsiteX2" fmla="*/ 1517657 w 1522135"/>
                  <a:gd name="connsiteY2" fmla="*/ 639001 h 1114036"/>
                  <a:gd name="connsiteX3" fmla="*/ 1512694 w 1522135"/>
                  <a:gd name="connsiteY3" fmla="*/ 661366 h 1114036"/>
                  <a:gd name="connsiteX4" fmla="*/ 1512694 w 1522135"/>
                  <a:gd name="connsiteY4" fmla="*/ 1032710 h 1114036"/>
                  <a:gd name="connsiteX5" fmla="*/ 1091917 w 1522135"/>
                  <a:gd name="connsiteY5" fmla="*/ 1032710 h 1114036"/>
                  <a:gd name="connsiteX6" fmla="*/ 1091917 w 1522135"/>
                  <a:gd name="connsiteY6" fmla="*/ 724671 h 1114036"/>
                  <a:gd name="connsiteX7" fmla="*/ 43133 w 1522135"/>
                  <a:gd name="connsiteY7" fmla="*/ 1114036 h 1114036"/>
                  <a:gd name="connsiteX8" fmla="*/ 764354 w 1522135"/>
                  <a:gd name="connsiteY8" fmla="*/ 481606 h 1114036"/>
                  <a:gd name="connsiteX9" fmla="*/ 764354 w 1522135"/>
                  <a:gd name="connsiteY9" fmla="*/ 12033 h 1114036"/>
                  <a:gd name="connsiteX0" fmla="*/ 764354 w 1521955"/>
                  <a:gd name="connsiteY0" fmla="*/ 588953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764354 w 1521955"/>
                  <a:gd name="connsiteY9" fmla="*/ 588953 h 1690956"/>
                  <a:gd name="connsiteX0" fmla="*/ 344210 w 1521955"/>
                  <a:gd name="connsiteY0" fmla="*/ 69807 h 1690956"/>
                  <a:gd name="connsiteX1" fmla="*/ 1332877 w 1521955"/>
                  <a:gd name="connsiteY1" fmla="*/ 0 h 1690956"/>
                  <a:gd name="connsiteX2" fmla="*/ 1517657 w 1521955"/>
                  <a:gd name="connsiteY2" fmla="*/ 1215921 h 1690956"/>
                  <a:gd name="connsiteX3" fmla="*/ 1512694 w 1521955"/>
                  <a:gd name="connsiteY3" fmla="*/ 1238286 h 1690956"/>
                  <a:gd name="connsiteX4" fmla="*/ 1512694 w 1521955"/>
                  <a:gd name="connsiteY4" fmla="*/ 1609630 h 1690956"/>
                  <a:gd name="connsiteX5" fmla="*/ 1091917 w 1521955"/>
                  <a:gd name="connsiteY5" fmla="*/ 1609630 h 1690956"/>
                  <a:gd name="connsiteX6" fmla="*/ 1091917 w 1521955"/>
                  <a:gd name="connsiteY6" fmla="*/ 1301591 h 1690956"/>
                  <a:gd name="connsiteX7" fmla="*/ 43133 w 1521955"/>
                  <a:gd name="connsiteY7" fmla="*/ 1690956 h 1690956"/>
                  <a:gd name="connsiteX8" fmla="*/ 764354 w 1521955"/>
                  <a:gd name="connsiteY8" fmla="*/ 1058526 h 1690956"/>
                  <a:gd name="connsiteX9" fmla="*/ 344210 w 1521955"/>
                  <a:gd name="connsiteY9" fmla="*/ 69807 h 1690956"/>
                  <a:gd name="connsiteX0" fmla="*/ 377751 w 1555496"/>
                  <a:gd name="connsiteY0" fmla="*/ 69807 h 1690956"/>
                  <a:gd name="connsiteX1" fmla="*/ 1366418 w 1555496"/>
                  <a:gd name="connsiteY1" fmla="*/ 0 h 1690956"/>
                  <a:gd name="connsiteX2" fmla="*/ 1551198 w 1555496"/>
                  <a:gd name="connsiteY2" fmla="*/ 1215921 h 1690956"/>
                  <a:gd name="connsiteX3" fmla="*/ 1546235 w 1555496"/>
                  <a:gd name="connsiteY3" fmla="*/ 1238286 h 1690956"/>
                  <a:gd name="connsiteX4" fmla="*/ 1546235 w 1555496"/>
                  <a:gd name="connsiteY4" fmla="*/ 1609630 h 1690956"/>
                  <a:gd name="connsiteX5" fmla="*/ 1125458 w 1555496"/>
                  <a:gd name="connsiteY5" fmla="*/ 1609630 h 1690956"/>
                  <a:gd name="connsiteX6" fmla="*/ 1125458 w 1555496"/>
                  <a:gd name="connsiteY6" fmla="*/ 1301591 h 1690956"/>
                  <a:gd name="connsiteX7" fmla="*/ 76674 w 1555496"/>
                  <a:gd name="connsiteY7" fmla="*/ 1690956 h 1690956"/>
                  <a:gd name="connsiteX8" fmla="*/ 682298 w 1555496"/>
                  <a:gd name="connsiteY8" fmla="*/ 1143330 h 1690956"/>
                  <a:gd name="connsiteX9" fmla="*/ 377751 w 1555496"/>
                  <a:gd name="connsiteY9" fmla="*/ 69807 h 1690956"/>
                  <a:gd name="connsiteX0" fmla="*/ 377751 w 1560015"/>
                  <a:gd name="connsiteY0" fmla="*/ -1 h 1621148"/>
                  <a:gd name="connsiteX1" fmla="*/ 1535580 w 1560015"/>
                  <a:gd name="connsiteY1" fmla="*/ 687154 h 1621148"/>
                  <a:gd name="connsiteX2" fmla="*/ 1551198 w 1560015"/>
                  <a:gd name="connsiteY2" fmla="*/ 1146113 h 1621148"/>
                  <a:gd name="connsiteX3" fmla="*/ 1546235 w 1560015"/>
                  <a:gd name="connsiteY3" fmla="*/ 1168478 h 1621148"/>
                  <a:gd name="connsiteX4" fmla="*/ 1546235 w 1560015"/>
                  <a:gd name="connsiteY4" fmla="*/ 1539822 h 1621148"/>
                  <a:gd name="connsiteX5" fmla="*/ 1125458 w 1560015"/>
                  <a:gd name="connsiteY5" fmla="*/ 1539822 h 1621148"/>
                  <a:gd name="connsiteX6" fmla="*/ 1125458 w 1560015"/>
                  <a:gd name="connsiteY6" fmla="*/ 1231783 h 1621148"/>
                  <a:gd name="connsiteX7" fmla="*/ 76674 w 1560015"/>
                  <a:gd name="connsiteY7" fmla="*/ 1621148 h 1621148"/>
                  <a:gd name="connsiteX8" fmla="*/ 682298 w 1560015"/>
                  <a:gd name="connsiteY8" fmla="*/ 1073522 h 1621148"/>
                  <a:gd name="connsiteX9" fmla="*/ 377751 w 1560015"/>
                  <a:gd name="connsiteY9" fmla="*/ -1 h 1621148"/>
                  <a:gd name="connsiteX0" fmla="*/ 652644 w 1560015"/>
                  <a:gd name="connsiteY0" fmla="*/ -1 h 964303"/>
                  <a:gd name="connsiteX1" fmla="*/ 1535580 w 1560015"/>
                  <a:gd name="connsiteY1" fmla="*/ 30309 h 964303"/>
                  <a:gd name="connsiteX2" fmla="*/ 1551198 w 1560015"/>
                  <a:gd name="connsiteY2" fmla="*/ 489268 h 964303"/>
                  <a:gd name="connsiteX3" fmla="*/ 1546235 w 1560015"/>
                  <a:gd name="connsiteY3" fmla="*/ 511633 h 964303"/>
                  <a:gd name="connsiteX4" fmla="*/ 1546235 w 1560015"/>
                  <a:gd name="connsiteY4" fmla="*/ 882977 h 964303"/>
                  <a:gd name="connsiteX5" fmla="*/ 1125458 w 1560015"/>
                  <a:gd name="connsiteY5" fmla="*/ 882977 h 964303"/>
                  <a:gd name="connsiteX6" fmla="*/ 1125458 w 1560015"/>
                  <a:gd name="connsiteY6" fmla="*/ 574938 h 964303"/>
                  <a:gd name="connsiteX7" fmla="*/ 76674 w 1560015"/>
                  <a:gd name="connsiteY7" fmla="*/ 964303 h 964303"/>
                  <a:gd name="connsiteX8" fmla="*/ 682298 w 1560015"/>
                  <a:gd name="connsiteY8" fmla="*/ 416677 h 964303"/>
                  <a:gd name="connsiteX9" fmla="*/ 652644 w 1560015"/>
                  <a:gd name="connsiteY9" fmla="*/ -1 h 964303"/>
                  <a:gd name="connsiteX0" fmla="*/ 682298 w 1560015"/>
                  <a:gd name="connsiteY0" fmla="*/ 386805 h 934431"/>
                  <a:gd name="connsiteX1" fmla="*/ 1535580 w 1560015"/>
                  <a:gd name="connsiteY1" fmla="*/ 437 h 934431"/>
                  <a:gd name="connsiteX2" fmla="*/ 1551198 w 1560015"/>
                  <a:gd name="connsiteY2" fmla="*/ 459396 h 934431"/>
                  <a:gd name="connsiteX3" fmla="*/ 1546235 w 1560015"/>
                  <a:gd name="connsiteY3" fmla="*/ 481761 h 934431"/>
                  <a:gd name="connsiteX4" fmla="*/ 1546235 w 1560015"/>
                  <a:gd name="connsiteY4" fmla="*/ 853105 h 934431"/>
                  <a:gd name="connsiteX5" fmla="*/ 1125458 w 1560015"/>
                  <a:gd name="connsiteY5" fmla="*/ 853105 h 934431"/>
                  <a:gd name="connsiteX6" fmla="*/ 1125458 w 1560015"/>
                  <a:gd name="connsiteY6" fmla="*/ 545066 h 934431"/>
                  <a:gd name="connsiteX7" fmla="*/ 76674 w 1560015"/>
                  <a:gd name="connsiteY7" fmla="*/ 934431 h 934431"/>
                  <a:gd name="connsiteX8" fmla="*/ 682298 w 1560015"/>
                  <a:gd name="connsiteY8" fmla="*/ 386805 h 934431"/>
                  <a:gd name="connsiteX0" fmla="*/ 614512 w 1492229"/>
                  <a:gd name="connsiteY0" fmla="*/ 386805 h 934431"/>
                  <a:gd name="connsiteX1" fmla="*/ 1467794 w 1492229"/>
                  <a:gd name="connsiteY1" fmla="*/ 437 h 934431"/>
                  <a:gd name="connsiteX2" fmla="*/ 1483412 w 1492229"/>
                  <a:gd name="connsiteY2" fmla="*/ 459396 h 934431"/>
                  <a:gd name="connsiteX3" fmla="*/ 1478449 w 1492229"/>
                  <a:gd name="connsiteY3" fmla="*/ 481761 h 934431"/>
                  <a:gd name="connsiteX4" fmla="*/ 1478449 w 1492229"/>
                  <a:gd name="connsiteY4" fmla="*/ 853105 h 934431"/>
                  <a:gd name="connsiteX5" fmla="*/ 1057672 w 1492229"/>
                  <a:gd name="connsiteY5" fmla="*/ 853105 h 934431"/>
                  <a:gd name="connsiteX6" fmla="*/ 1057672 w 1492229"/>
                  <a:gd name="connsiteY6" fmla="*/ 545066 h 934431"/>
                  <a:gd name="connsiteX7" fmla="*/ 8888 w 1492229"/>
                  <a:gd name="connsiteY7" fmla="*/ 934431 h 934431"/>
                  <a:gd name="connsiteX8" fmla="*/ 614512 w 1492229"/>
                  <a:gd name="connsiteY8" fmla="*/ 386805 h 934431"/>
                  <a:gd name="connsiteX0" fmla="*/ 468504 w 1346221"/>
                  <a:gd name="connsiteY0" fmla="*/ 386805 h 918922"/>
                  <a:gd name="connsiteX1" fmla="*/ 1321786 w 1346221"/>
                  <a:gd name="connsiteY1" fmla="*/ 437 h 918922"/>
                  <a:gd name="connsiteX2" fmla="*/ 1337404 w 1346221"/>
                  <a:gd name="connsiteY2" fmla="*/ 459396 h 918922"/>
                  <a:gd name="connsiteX3" fmla="*/ 1332441 w 1346221"/>
                  <a:gd name="connsiteY3" fmla="*/ 481761 h 918922"/>
                  <a:gd name="connsiteX4" fmla="*/ 1332441 w 1346221"/>
                  <a:gd name="connsiteY4" fmla="*/ 853105 h 918922"/>
                  <a:gd name="connsiteX5" fmla="*/ 911664 w 1346221"/>
                  <a:gd name="connsiteY5" fmla="*/ 853105 h 918922"/>
                  <a:gd name="connsiteX6" fmla="*/ 911664 w 1346221"/>
                  <a:gd name="connsiteY6" fmla="*/ 545066 h 918922"/>
                  <a:gd name="connsiteX7" fmla="*/ 18771 w 1346221"/>
                  <a:gd name="connsiteY7" fmla="*/ 918922 h 918922"/>
                  <a:gd name="connsiteX8" fmla="*/ 468504 w 1346221"/>
                  <a:gd name="connsiteY8" fmla="*/ 386805 h 918922"/>
                  <a:gd name="connsiteX0" fmla="*/ 430521 w 1352377"/>
                  <a:gd name="connsiteY0" fmla="*/ 521366 h 918771"/>
                  <a:gd name="connsiteX1" fmla="*/ 1327942 w 1352377"/>
                  <a:gd name="connsiteY1" fmla="*/ 286 h 918771"/>
                  <a:gd name="connsiteX2" fmla="*/ 1343560 w 1352377"/>
                  <a:gd name="connsiteY2" fmla="*/ 459245 h 918771"/>
                  <a:gd name="connsiteX3" fmla="*/ 1338597 w 1352377"/>
                  <a:gd name="connsiteY3" fmla="*/ 481610 h 918771"/>
                  <a:gd name="connsiteX4" fmla="*/ 1338597 w 1352377"/>
                  <a:gd name="connsiteY4" fmla="*/ 852954 h 918771"/>
                  <a:gd name="connsiteX5" fmla="*/ 917820 w 1352377"/>
                  <a:gd name="connsiteY5" fmla="*/ 852954 h 918771"/>
                  <a:gd name="connsiteX6" fmla="*/ 917820 w 1352377"/>
                  <a:gd name="connsiteY6" fmla="*/ 544915 h 918771"/>
                  <a:gd name="connsiteX7" fmla="*/ 24927 w 1352377"/>
                  <a:gd name="connsiteY7" fmla="*/ 918771 h 918771"/>
                  <a:gd name="connsiteX8" fmla="*/ 430521 w 1352377"/>
                  <a:gd name="connsiteY8" fmla="*/ 521366 h 918771"/>
                  <a:gd name="connsiteX0" fmla="*/ 576730 w 1498586"/>
                  <a:gd name="connsiteY0" fmla="*/ 521366 h 967344"/>
                  <a:gd name="connsiteX1" fmla="*/ 1474151 w 1498586"/>
                  <a:gd name="connsiteY1" fmla="*/ 286 h 967344"/>
                  <a:gd name="connsiteX2" fmla="*/ 1489769 w 1498586"/>
                  <a:gd name="connsiteY2" fmla="*/ 459245 h 967344"/>
                  <a:gd name="connsiteX3" fmla="*/ 1484806 w 1498586"/>
                  <a:gd name="connsiteY3" fmla="*/ 481610 h 967344"/>
                  <a:gd name="connsiteX4" fmla="*/ 1484806 w 1498586"/>
                  <a:gd name="connsiteY4" fmla="*/ 852954 h 967344"/>
                  <a:gd name="connsiteX5" fmla="*/ 1064029 w 1498586"/>
                  <a:gd name="connsiteY5" fmla="*/ 852954 h 967344"/>
                  <a:gd name="connsiteX6" fmla="*/ 1064029 w 1498586"/>
                  <a:gd name="connsiteY6" fmla="*/ 544915 h 967344"/>
                  <a:gd name="connsiteX7" fmla="*/ 10364 w 1498586"/>
                  <a:gd name="connsiteY7" fmla="*/ 967344 h 967344"/>
                  <a:gd name="connsiteX8" fmla="*/ 576730 w 1498586"/>
                  <a:gd name="connsiteY8" fmla="*/ 521366 h 967344"/>
                  <a:gd name="connsiteX0" fmla="*/ 571258 w 1493114"/>
                  <a:gd name="connsiteY0" fmla="*/ 521366 h 967344"/>
                  <a:gd name="connsiteX1" fmla="*/ 1468679 w 1493114"/>
                  <a:gd name="connsiteY1" fmla="*/ 286 h 967344"/>
                  <a:gd name="connsiteX2" fmla="*/ 1484297 w 1493114"/>
                  <a:gd name="connsiteY2" fmla="*/ 459245 h 967344"/>
                  <a:gd name="connsiteX3" fmla="*/ 1479334 w 1493114"/>
                  <a:gd name="connsiteY3" fmla="*/ 481610 h 967344"/>
                  <a:gd name="connsiteX4" fmla="*/ 1479334 w 1493114"/>
                  <a:gd name="connsiteY4" fmla="*/ 852954 h 967344"/>
                  <a:gd name="connsiteX5" fmla="*/ 1058557 w 1493114"/>
                  <a:gd name="connsiteY5" fmla="*/ 852954 h 967344"/>
                  <a:gd name="connsiteX6" fmla="*/ 1058557 w 1493114"/>
                  <a:gd name="connsiteY6" fmla="*/ 544915 h 967344"/>
                  <a:gd name="connsiteX7" fmla="*/ 4892 w 1493114"/>
                  <a:gd name="connsiteY7" fmla="*/ 967344 h 967344"/>
                  <a:gd name="connsiteX8" fmla="*/ 571258 w 1493114"/>
                  <a:gd name="connsiteY8" fmla="*/ 521366 h 967344"/>
                  <a:gd name="connsiteX0" fmla="*/ 694626 w 1616482"/>
                  <a:gd name="connsiteY0" fmla="*/ 521366 h 967344"/>
                  <a:gd name="connsiteX1" fmla="*/ 1592047 w 1616482"/>
                  <a:gd name="connsiteY1" fmla="*/ 286 h 967344"/>
                  <a:gd name="connsiteX2" fmla="*/ 1607665 w 1616482"/>
                  <a:gd name="connsiteY2" fmla="*/ 459245 h 967344"/>
                  <a:gd name="connsiteX3" fmla="*/ 1602702 w 1616482"/>
                  <a:gd name="connsiteY3" fmla="*/ 481610 h 967344"/>
                  <a:gd name="connsiteX4" fmla="*/ 1602702 w 1616482"/>
                  <a:gd name="connsiteY4" fmla="*/ 852954 h 967344"/>
                  <a:gd name="connsiteX5" fmla="*/ 1181925 w 1616482"/>
                  <a:gd name="connsiteY5" fmla="*/ 852954 h 967344"/>
                  <a:gd name="connsiteX6" fmla="*/ 1181925 w 1616482"/>
                  <a:gd name="connsiteY6" fmla="*/ 544915 h 967344"/>
                  <a:gd name="connsiteX7" fmla="*/ 128260 w 1616482"/>
                  <a:gd name="connsiteY7" fmla="*/ 967344 h 967344"/>
                  <a:gd name="connsiteX8" fmla="*/ 694626 w 1616482"/>
                  <a:gd name="connsiteY8" fmla="*/ 521366 h 967344"/>
                  <a:gd name="connsiteX0" fmla="*/ 808444 w 1730300"/>
                  <a:gd name="connsiteY0" fmla="*/ 521366 h 985302"/>
                  <a:gd name="connsiteX1" fmla="*/ 1705865 w 1730300"/>
                  <a:gd name="connsiteY1" fmla="*/ 286 h 985302"/>
                  <a:gd name="connsiteX2" fmla="*/ 1721483 w 1730300"/>
                  <a:gd name="connsiteY2" fmla="*/ 459245 h 985302"/>
                  <a:gd name="connsiteX3" fmla="*/ 1716520 w 1730300"/>
                  <a:gd name="connsiteY3" fmla="*/ 481610 h 985302"/>
                  <a:gd name="connsiteX4" fmla="*/ 1716520 w 1730300"/>
                  <a:gd name="connsiteY4" fmla="*/ 852954 h 985302"/>
                  <a:gd name="connsiteX5" fmla="*/ 1295743 w 1730300"/>
                  <a:gd name="connsiteY5" fmla="*/ 852954 h 985302"/>
                  <a:gd name="connsiteX6" fmla="*/ 1295743 w 1730300"/>
                  <a:gd name="connsiteY6" fmla="*/ 544915 h 985302"/>
                  <a:gd name="connsiteX7" fmla="*/ 61575 w 1730300"/>
                  <a:gd name="connsiteY7" fmla="*/ 985301 h 985302"/>
                  <a:gd name="connsiteX8" fmla="*/ 808444 w 1730300"/>
                  <a:gd name="connsiteY8" fmla="*/ 521366 h 985302"/>
                  <a:gd name="connsiteX0" fmla="*/ 808444 w 1752991"/>
                  <a:gd name="connsiteY0" fmla="*/ 521366 h 985302"/>
                  <a:gd name="connsiteX1" fmla="*/ 1705865 w 1752991"/>
                  <a:gd name="connsiteY1" fmla="*/ 286 h 985302"/>
                  <a:gd name="connsiteX2" fmla="*/ 1721483 w 1752991"/>
                  <a:gd name="connsiteY2" fmla="*/ 459245 h 985302"/>
                  <a:gd name="connsiteX3" fmla="*/ 1716520 w 1752991"/>
                  <a:gd name="connsiteY3" fmla="*/ 481610 h 985302"/>
                  <a:gd name="connsiteX4" fmla="*/ 1716520 w 1752991"/>
                  <a:gd name="connsiteY4" fmla="*/ 852954 h 985302"/>
                  <a:gd name="connsiteX5" fmla="*/ 1295743 w 1752991"/>
                  <a:gd name="connsiteY5" fmla="*/ 852954 h 985302"/>
                  <a:gd name="connsiteX6" fmla="*/ 1295743 w 1752991"/>
                  <a:gd name="connsiteY6" fmla="*/ 544915 h 985302"/>
                  <a:gd name="connsiteX7" fmla="*/ 61575 w 1752991"/>
                  <a:gd name="connsiteY7" fmla="*/ 985301 h 985302"/>
                  <a:gd name="connsiteX8" fmla="*/ 808444 w 1752991"/>
                  <a:gd name="connsiteY8" fmla="*/ 521366 h 985302"/>
                  <a:gd name="connsiteX0" fmla="*/ 808444 w 1752991"/>
                  <a:gd name="connsiteY0" fmla="*/ 535174 h 999110"/>
                  <a:gd name="connsiteX1" fmla="*/ 1379086 w 1752991"/>
                  <a:gd name="connsiteY1" fmla="*/ 155223 h 999110"/>
                  <a:gd name="connsiteX2" fmla="*/ 1705865 w 1752991"/>
                  <a:gd name="connsiteY2" fmla="*/ 14094 h 999110"/>
                  <a:gd name="connsiteX3" fmla="*/ 1721483 w 1752991"/>
                  <a:gd name="connsiteY3" fmla="*/ 473053 h 999110"/>
                  <a:gd name="connsiteX4" fmla="*/ 1716520 w 1752991"/>
                  <a:gd name="connsiteY4" fmla="*/ 495418 h 999110"/>
                  <a:gd name="connsiteX5" fmla="*/ 1716520 w 1752991"/>
                  <a:gd name="connsiteY5" fmla="*/ 866762 h 999110"/>
                  <a:gd name="connsiteX6" fmla="*/ 1295743 w 1752991"/>
                  <a:gd name="connsiteY6" fmla="*/ 866762 h 999110"/>
                  <a:gd name="connsiteX7" fmla="*/ 1295743 w 1752991"/>
                  <a:gd name="connsiteY7" fmla="*/ 558723 h 999110"/>
                  <a:gd name="connsiteX8" fmla="*/ 61575 w 1752991"/>
                  <a:gd name="connsiteY8" fmla="*/ 999109 h 999110"/>
                  <a:gd name="connsiteX9" fmla="*/ 808444 w 1752991"/>
                  <a:gd name="connsiteY9" fmla="*/ 535174 h 999110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52991"/>
                  <a:gd name="connsiteY0" fmla="*/ 528260 h 992196"/>
                  <a:gd name="connsiteX1" fmla="*/ 1452301 w 1752991"/>
                  <a:gd name="connsiteY1" fmla="*/ 295779 h 992196"/>
                  <a:gd name="connsiteX2" fmla="*/ 1705865 w 1752991"/>
                  <a:gd name="connsiteY2" fmla="*/ 7180 h 992196"/>
                  <a:gd name="connsiteX3" fmla="*/ 1721483 w 1752991"/>
                  <a:gd name="connsiteY3" fmla="*/ 466139 h 992196"/>
                  <a:gd name="connsiteX4" fmla="*/ 1716520 w 1752991"/>
                  <a:gd name="connsiteY4" fmla="*/ 488504 h 992196"/>
                  <a:gd name="connsiteX5" fmla="*/ 1716520 w 1752991"/>
                  <a:gd name="connsiteY5" fmla="*/ 859848 h 992196"/>
                  <a:gd name="connsiteX6" fmla="*/ 1295743 w 1752991"/>
                  <a:gd name="connsiteY6" fmla="*/ 859848 h 992196"/>
                  <a:gd name="connsiteX7" fmla="*/ 1295743 w 1752991"/>
                  <a:gd name="connsiteY7" fmla="*/ 551809 h 992196"/>
                  <a:gd name="connsiteX8" fmla="*/ 61575 w 1752991"/>
                  <a:gd name="connsiteY8" fmla="*/ 992195 h 992196"/>
                  <a:gd name="connsiteX9" fmla="*/ 808444 w 1752991"/>
                  <a:gd name="connsiteY9" fmla="*/ 528260 h 992196"/>
                  <a:gd name="connsiteX0" fmla="*/ 808444 w 1736892"/>
                  <a:gd name="connsiteY0" fmla="*/ 690914 h 1154850"/>
                  <a:gd name="connsiteX1" fmla="*/ 1452301 w 1736892"/>
                  <a:gd name="connsiteY1" fmla="*/ 458433 h 1154850"/>
                  <a:gd name="connsiteX2" fmla="*/ 1647399 w 1736892"/>
                  <a:gd name="connsiteY2" fmla="*/ 4601 h 1154850"/>
                  <a:gd name="connsiteX3" fmla="*/ 1721483 w 1736892"/>
                  <a:gd name="connsiteY3" fmla="*/ 628793 h 1154850"/>
                  <a:gd name="connsiteX4" fmla="*/ 1716520 w 1736892"/>
                  <a:gd name="connsiteY4" fmla="*/ 651158 h 1154850"/>
                  <a:gd name="connsiteX5" fmla="*/ 1716520 w 1736892"/>
                  <a:gd name="connsiteY5" fmla="*/ 1022502 h 1154850"/>
                  <a:gd name="connsiteX6" fmla="*/ 1295743 w 1736892"/>
                  <a:gd name="connsiteY6" fmla="*/ 1022502 h 1154850"/>
                  <a:gd name="connsiteX7" fmla="*/ 1295743 w 1736892"/>
                  <a:gd name="connsiteY7" fmla="*/ 714463 h 1154850"/>
                  <a:gd name="connsiteX8" fmla="*/ 61575 w 1736892"/>
                  <a:gd name="connsiteY8" fmla="*/ 1154849 h 1154850"/>
                  <a:gd name="connsiteX9" fmla="*/ 808444 w 1736892"/>
                  <a:gd name="connsiteY9" fmla="*/ 690914 h 1154850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295743 w 1736892"/>
                  <a:gd name="connsiteY7" fmla="*/ 714366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716520 w 1736892"/>
                  <a:gd name="connsiteY4" fmla="*/ 651061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716520 w 1736892"/>
                  <a:gd name="connsiteY5" fmla="*/ 102240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36892"/>
                  <a:gd name="connsiteY0" fmla="*/ 690817 h 1154753"/>
                  <a:gd name="connsiteX1" fmla="*/ 1270962 w 1736892"/>
                  <a:gd name="connsiteY1" fmla="*/ 468230 h 1154753"/>
                  <a:gd name="connsiteX2" fmla="*/ 1647399 w 1736892"/>
                  <a:gd name="connsiteY2" fmla="*/ 4504 h 1154753"/>
                  <a:gd name="connsiteX3" fmla="*/ 1721483 w 1736892"/>
                  <a:gd name="connsiteY3" fmla="*/ 628696 h 1154753"/>
                  <a:gd name="connsiteX4" fmla="*/ 1511299 w 1736892"/>
                  <a:gd name="connsiteY4" fmla="*/ 590025 h 1154753"/>
                  <a:gd name="connsiteX5" fmla="*/ 1569666 w 1736892"/>
                  <a:gd name="connsiteY5" fmla="*/ 1045165 h 1154753"/>
                  <a:gd name="connsiteX6" fmla="*/ 1295743 w 1736892"/>
                  <a:gd name="connsiteY6" fmla="*/ 1022405 h 1154753"/>
                  <a:gd name="connsiteX7" fmla="*/ 1371879 w 1736892"/>
                  <a:gd name="connsiteY7" fmla="*/ 568331 h 1154753"/>
                  <a:gd name="connsiteX8" fmla="*/ 61575 w 1736892"/>
                  <a:gd name="connsiteY8" fmla="*/ 1154752 h 1154753"/>
                  <a:gd name="connsiteX9" fmla="*/ 808444 w 1736892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42411"/>
                  <a:gd name="connsiteY0" fmla="*/ 690817 h 1154753"/>
                  <a:gd name="connsiteX1" fmla="*/ 1270962 w 1742411"/>
                  <a:gd name="connsiteY1" fmla="*/ 468230 h 1154753"/>
                  <a:gd name="connsiteX2" fmla="*/ 1647399 w 1742411"/>
                  <a:gd name="connsiteY2" fmla="*/ 4504 h 1154753"/>
                  <a:gd name="connsiteX3" fmla="*/ 1727924 w 1742411"/>
                  <a:gd name="connsiteY3" fmla="*/ 530319 h 1154753"/>
                  <a:gd name="connsiteX4" fmla="*/ 1511299 w 1742411"/>
                  <a:gd name="connsiteY4" fmla="*/ 590025 h 1154753"/>
                  <a:gd name="connsiteX5" fmla="*/ 1569666 w 1742411"/>
                  <a:gd name="connsiteY5" fmla="*/ 1045165 h 1154753"/>
                  <a:gd name="connsiteX6" fmla="*/ 1295743 w 1742411"/>
                  <a:gd name="connsiteY6" fmla="*/ 1022405 h 1154753"/>
                  <a:gd name="connsiteX7" fmla="*/ 1371879 w 1742411"/>
                  <a:gd name="connsiteY7" fmla="*/ 568331 h 1154753"/>
                  <a:gd name="connsiteX8" fmla="*/ 61575 w 1742411"/>
                  <a:gd name="connsiteY8" fmla="*/ 1154752 h 1154753"/>
                  <a:gd name="connsiteX9" fmla="*/ 808444 w 1742411"/>
                  <a:gd name="connsiteY9" fmla="*/ 690817 h 1154753"/>
                  <a:gd name="connsiteX0" fmla="*/ 808444 w 1786797"/>
                  <a:gd name="connsiteY0" fmla="*/ 690817 h 1154753"/>
                  <a:gd name="connsiteX1" fmla="*/ 1270962 w 1786797"/>
                  <a:gd name="connsiteY1" fmla="*/ 468230 h 1154753"/>
                  <a:gd name="connsiteX2" fmla="*/ 1647399 w 1786797"/>
                  <a:gd name="connsiteY2" fmla="*/ 4504 h 1154753"/>
                  <a:gd name="connsiteX3" fmla="*/ 1776948 w 1786797"/>
                  <a:gd name="connsiteY3" fmla="*/ 362535 h 1154753"/>
                  <a:gd name="connsiteX4" fmla="*/ 1511299 w 1786797"/>
                  <a:gd name="connsiteY4" fmla="*/ 590025 h 1154753"/>
                  <a:gd name="connsiteX5" fmla="*/ 1569666 w 1786797"/>
                  <a:gd name="connsiteY5" fmla="*/ 1045165 h 1154753"/>
                  <a:gd name="connsiteX6" fmla="*/ 1295743 w 1786797"/>
                  <a:gd name="connsiteY6" fmla="*/ 1022405 h 1154753"/>
                  <a:gd name="connsiteX7" fmla="*/ 1371879 w 1786797"/>
                  <a:gd name="connsiteY7" fmla="*/ 568331 h 1154753"/>
                  <a:gd name="connsiteX8" fmla="*/ 61575 w 1786797"/>
                  <a:gd name="connsiteY8" fmla="*/ 1154752 h 1154753"/>
                  <a:gd name="connsiteX9" fmla="*/ 808444 w 1786797"/>
                  <a:gd name="connsiteY9" fmla="*/ 690817 h 1154753"/>
                  <a:gd name="connsiteX0" fmla="*/ 720376 w 1834261"/>
                  <a:gd name="connsiteY0" fmla="*/ 582120 h 1154753"/>
                  <a:gd name="connsiteX1" fmla="*/ 1318426 w 1834261"/>
                  <a:gd name="connsiteY1" fmla="*/ 468230 h 1154753"/>
                  <a:gd name="connsiteX2" fmla="*/ 1694863 w 1834261"/>
                  <a:gd name="connsiteY2" fmla="*/ 4504 h 1154753"/>
                  <a:gd name="connsiteX3" fmla="*/ 1824412 w 1834261"/>
                  <a:gd name="connsiteY3" fmla="*/ 362535 h 1154753"/>
                  <a:gd name="connsiteX4" fmla="*/ 1558763 w 1834261"/>
                  <a:gd name="connsiteY4" fmla="*/ 590025 h 1154753"/>
                  <a:gd name="connsiteX5" fmla="*/ 1617130 w 1834261"/>
                  <a:gd name="connsiteY5" fmla="*/ 1045165 h 1154753"/>
                  <a:gd name="connsiteX6" fmla="*/ 1343207 w 1834261"/>
                  <a:gd name="connsiteY6" fmla="*/ 1022405 h 1154753"/>
                  <a:gd name="connsiteX7" fmla="*/ 1419343 w 1834261"/>
                  <a:gd name="connsiteY7" fmla="*/ 568331 h 1154753"/>
                  <a:gd name="connsiteX8" fmla="*/ 109039 w 1834261"/>
                  <a:gd name="connsiteY8" fmla="*/ 1154752 h 1154753"/>
                  <a:gd name="connsiteX9" fmla="*/ 720376 w 1834261"/>
                  <a:gd name="connsiteY9" fmla="*/ 582120 h 1154753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558763 w 1834261"/>
                  <a:gd name="connsiteY4" fmla="*/ 591714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720376 w 1834261"/>
                  <a:gd name="connsiteY0" fmla="*/ 583809 h 1156442"/>
                  <a:gd name="connsiteX1" fmla="*/ 1214052 w 1834261"/>
                  <a:gd name="connsiteY1" fmla="*/ 341833 h 1156442"/>
                  <a:gd name="connsiteX2" fmla="*/ 1694863 w 1834261"/>
                  <a:gd name="connsiteY2" fmla="*/ 6193 h 1156442"/>
                  <a:gd name="connsiteX3" fmla="*/ 1824412 w 1834261"/>
                  <a:gd name="connsiteY3" fmla="*/ 364224 h 1156442"/>
                  <a:gd name="connsiteX4" fmla="*/ 1749029 w 1834261"/>
                  <a:gd name="connsiteY4" fmla="*/ 507628 h 1156442"/>
                  <a:gd name="connsiteX5" fmla="*/ 1617130 w 1834261"/>
                  <a:gd name="connsiteY5" fmla="*/ 1046854 h 1156442"/>
                  <a:gd name="connsiteX6" fmla="*/ 1343207 w 1834261"/>
                  <a:gd name="connsiteY6" fmla="*/ 1024094 h 1156442"/>
                  <a:gd name="connsiteX7" fmla="*/ 1419343 w 1834261"/>
                  <a:gd name="connsiteY7" fmla="*/ 570020 h 1156442"/>
                  <a:gd name="connsiteX8" fmla="*/ 109039 w 1834261"/>
                  <a:gd name="connsiteY8" fmla="*/ 1156441 h 1156442"/>
                  <a:gd name="connsiteX9" fmla="*/ 720376 w 1834261"/>
                  <a:gd name="connsiteY9" fmla="*/ 583809 h 1156442"/>
                  <a:gd name="connsiteX0" fmla="*/ 942934 w 2056819"/>
                  <a:gd name="connsiteY0" fmla="*/ 583809 h 1166011"/>
                  <a:gd name="connsiteX1" fmla="*/ 1436610 w 2056819"/>
                  <a:gd name="connsiteY1" fmla="*/ 341833 h 1166011"/>
                  <a:gd name="connsiteX2" fmla="*/ 1917421 w 2056819"/>
                  <a:gd name="connsiteY2" fmla="*/ 6193 h 1166011"/>
                  <a:gd name="connsiteX3" fmla="*/ 2046970 w 2056819"/>
                  <a:gd name="connsiteY3" fmla="*/ 364224 h 1166011"/>
                  <a:gd name="connsiteX4" fmla="*/ 1971587 w 2056819"/>
                  <a:gd name="connsiteY4" fmla="*/ 507628 h 1166011"/>
                  <a:gd name="connsiteX5" fmla="*/ 1839688 w 2056819"/>
                  <a:gd name="connsiteY5" fmla="*/ 1046854 h 1166011"/>
                  <a:gd name="connsiteX6" fmla="*/ 1565765 w 2056819"/>
                  <a:gd name="connsiteY6" fmla="*/ 1024094 h 1166011"/>
                  <a:gd name="connsiteX7" fmla="*/ 1641901 w 2056819"/>
                  <a:gd name="connsiteY7" fmla="*/ 570020 h 1166011"/>
                  <a:gd name="connsiteX8" fmla="*/ 331597 w 2056819"/>
                  <a:gd name="connsiteY8" fmla="*/ 1156441 h 1166011"/>
                  <a:gd name="connsiteX9" fmla="*/ 942934 w 2056819"/>
                  <a:gd name="connsiteY9" fmla="*/ 583809 h 1166011"/>
                  <a:gd name="connsiteX0" fmla="*/ 837745 w 2116244"/>
                  <a:gd name="connsiteY0" fmla="*/ 836395 h 1173711"/>
                  <a:gd name="connsiteX1" fmla="*/ 1496035 w 2116244"/>
                  <a:gd name="connsiteY1" fmla="*/ 341833 h 1173711"/>
                  <a:gd name="connsiteX2" fmla="*/ 1976846 w 2116244"/>
                  <a:gd name="connsiteY2" fmla="*/ 6193 h 1173711"/>
                  <a:gd name="connsiteX3" fmla="*/ 2106395 w 2116244"/>
                  <a:gd name="connsiteY3" fmla="*/ 364224 h 1173711"/>
                  <a:gd name="connsiteX4" fmla="*/ 2031012 w 2116244"/>
                  <a:gd name="connsiteY4" fmla="*/ 507628 h 1173711"/>
                  <a:gd name="connsiteX5" fmla="*/ 1899113 w 2116244"/>
                  <a:gd name="connsiteY5" fmla="*/ 1046854 h 1173711"/>
                  <a:gd name="connsiteX6" fmla="*/ 1625190 w 2116244"/>
                  <a:gd name="connsiteY6" fmla="*/ 1024094 h 1173711"/>
                  <a:gd name="connsiteX7" fmla="*/ 1701326 w 2116244"/>
                  <a:gd name="connsiteY7" fmla="*/ 570020 h 1173711"/>
                  <a:gd name="connsiteX8" fmla="*/ 391022 w 2116244"/>
                  <a:gd name="connsiteY8" fmla="*/ 1156441 h 1173711"/>
                  <a:gd name="connsiteX9" fmla="*/ 837745 w 2116244"/>
                  <a:gd name="connsiteY9" fmla="*/ 836395 h 1173711"/>
                  <a:gd name="connsiteX0" fmla="*/ 837745 w 2116244"/>
                  <a:gd name="connsiteY0" fmla="*/ 830203 h 1167519"/>
                  <a:gd name="connsiteX1" fmla="*/ 1976846 w 2116244"/>
                  <a:gd name="connsiteY1" fmla="*/ 1 h 1167519"/>
                  <a:gd name="connsiteX2" fmla="*/ 2106395 w 2116244"/>
                  <a:gd name="connsiteY2" fmla="*/ 358032 h 1167519"/>
                  <a:gd name="connsiteX3" fmla="*/ 2031012 w 2116244"/>
                  <a:gd name="connsiteY3" fmla="*/ 501436 h 1167519"/>
                  <a:gd name="connsiteX4" fmla="*/ 1899113 w 2116244"/>
                  <a:gd name="connsiteY4" fmla="*/ 1040662 h 1167519"/>
                  <a:gd name="connsiteX5" fmla="*/ 1625190 w 2116244"/>
                  <a:gd name="connsiteY5" fmla="*/ 1017902 h 1167519"/>
                  <a:gd name="connsiteX6" fmla="*/ 1701326 w 2116244"/>
                  <a:gd name="connsiteY6" fmla="*/ 563828 h 1167519"/>
                  <a:gd name="connsiteX7" fmla="*/ 391022 w 2116244"/>
                  <a:gd name="connsiteY7" fmla="*/ 1150249 h 1167519"/>
                  <a:gd name="connsiteX8" fmla="*/ 837745 w 2116244"/>
                  <a:gd name="connsiteY8" fmla="*/ 830203 h 1167519"/>
                  <a:gd name="connsiteX0" fmla="*/ 828870 w 2107369"/>
                  <a:gd name="connsiteY0" fmla="*/ 830203 h 1228317"/>
                  <a:gd name="connsiteX1" fmla="*/ 1967971 w 2107369"/>
                  <a:gd name="connsiteY1" fmla="*/ 1 h 1228317"/>
                  <a:gd name="connsiteX2" fmla="*/ 2097520 w 2107369"/>
                  <a:gd name="connsiteY2" fmla="*/ 358032 h 1228317"/>
                  <a:gd name="connsiteX3" fmla="*/ 2022137 w 2107369"/>
                  <a:gd name="connsiteY3" fmla="*/ 501436 h 1228317"/>
                  <a:gd name="connsiteX4" fmla="*/ 1890238 w 2107369"/>
                  <a:gd name="connsiteY4" fmla="*/ 1040662 h 1228317"/>
                  <a:gd name="connsiteX5" fmla="*/ 1616315 w 2107369"/>
                  <a:gd name="connsiteY5" fmla="*/ 1017902 h 1228317"/>
                  <a:gd name="connsiteX6" fmla="*/ 1692451 w 2107369"/>
                  <a:gd name="connsiteY6" fmla="*/ 563828 h 1228317"/>
                  <a:gd name="connsiteX7" fmla="*/ 396993 w 2107369"/>
                  <a:gd name="connsiteY7" fmla="*/ 1213934 h 1228317"/>
                  <a:gd name="connsiteX8" fmla="*/ 828870 w 2107369"/>
                  <a:gd name="connsiteY8" fmla="*/ 830203 h 122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7369" h="1228317">
                    <a:moveTo>
                      <a:pt x="828870" y="830203"/>
                    </a:moveTo>
                    <a:cubicBezTo>
                      <a:pt x="1093174" y="638495"/>
                      <a:pt x="1756529" y="78696"/>
                      <a:pt x="1967971" y="1"/>
                    </a:cubicBezTo>
                    <a:cubicBezTo>
                      <a:pt x="2028553" y="114608"/>
                      <a:pt x="2141282" y="60982"/>
                      <a:pt x="2097520" y="358032"/>
                    </a:cubicBezTo>
                    <a:cubicBezTo>
                      <a:pt x="2048469" y="522242"/>
                      <a:pt x="2094345" y="481534"/>
                      <a:pt x="2022137" y="501436"/>
                    </a:cubicBezTo>
                    <a:lnTo>
                      <a:pt x="1890238" y="1040662"/>
                    </a:lnTo>
                    <a:lnTo>
                      <a:pt x="1616315" y="1017902"/>
                    </a:lnTo>
                    <a:lnTo>
                      <a:pt x="1692451" y="563828"/>
                    </a:lnTo>
                    <a:cubicBezTo>
                      <a:pt x="1342856" y="693616"/>
                      <a:pt x="1483188" y="1194213"/>
                      <a:pt x="396993" y="1213934"/>
                    </a:cubicBezTo>
                    <a:cubicBezTo>
                      <a:pt x="-175227" y="1298217"/>
                      <a:pt x="-208343" y="991422"/>
                      <a:pt x="828870" y="830203"/>
                    </a:cubicBezTo>
                    <a:close/>
                  </a:path>
                </a:pathLst>
              </a:custGeom>
              <a:solidFill>
                <a:srgbClr val="9BCBED"/>
              </a:solidFill>
              <a:ln>
                <a:noFill/>
              </a:ln>
              <a:effectLst/>
              <a:scene3d>
                <a:camera prst="perspectiveHeroicExtremeLeftFacing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5" name="Csoportba foglalás 24"/>
            <p:cNvGrpSpPr/>
            <p:nvPr/>
          </p:nvGrpSpPr>
          <p:grpSpPr>
            <a:xfrm>
              <a:off x="8728136" y="3585287"/>
              <a:ext cx="1125871" cy="365478"/>
              <a:chOff x="8736571" y="3584882"/>
              <a:chExt cx="1125871" cy="365478"/>
            </a:xfrm>
          </p:grpSpPr>
          <p:sp>
            <p:nvSpPr>
              <p:cNvPr id="925" name="Trapezoid 1"/>
              <p:cNvSpPr/>
              <p:nvPr/>
            </p:nvSpPr>
            <p:spPr>
              <a:xfrm rot="159127">
                <a:off x="8743218" y="3584882"/>
                <a:ext cx="1119224" cy="365478"/>
              </a:xfrm>
              <a:prstGeom prst="rect">
                <a:avLst/>
              </a:prstGeom>
              <a:solidFill>
                <a:srgbClr val="9BCBE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pic>
            <p:nvPicPr>
              <p:cNvPr id="926" name="Kép 925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 rot="171588">
                <a:off x="8736571" y="3684718"/>
                <a:ext cx="1110799" cy="239844"/>
              </a:xfrm>
              <a:prstGeom prst="rect">
                <a:avLst/>
              </a:prstGeom>
            </p:spPr>
          </p:pic>
        </p:grpSp>
        <p:grpSp>
          <p:nvGrpSpPr>
            <p:cNvPr id="829" name="Csoportba foglalás 828"/>
            <p:cNvGrpSpPr/>
            <p:nvPr/>
          </p:nvGrpSpPr>
          <p:grpSpPr>
            <a:xfrm>
              <a:off x="8714660" y="1411367"/>
              <a:ext cx="1267669" cy="2368795"/>
              <a:chOff x="7327131" y="2577974"/>
              <a:chExt cx="848815" cy="1926778"/>
            </a:xfrm>
          </p:grpSpPr>
          <p:sp>
            <p:nvSpPr>
              <p:cNvPr id="929" name="Szabadkézi sokszög 928"/>
              <p:cNvSpPr/>
              <p:nvPr/>
            </p:nvSpPr>
            <p:spPr>
              <a:xfrm>
                <a:off x="7327131" y="2577974"/>
                <a:ext cx="846625" cy="1926778"/>
              </a:xfrm>
              <a:custGeom>
                <a:avLst/>
                <a:gdLst>
                  <a:gd name="connsiteX0" fmla="*/ 734511 w 1525022"/>
                  <a:gd name="connsiteY0" fmla="*/ 1144373 h 4206507"/>
                  <a:gd name="connsiteX1" fmla="*/ 1253424 w 1525022"/>
                  <a:gd name="connsiteY1" fmla="*/ 1249007 h 4206507"/>
                  <a:gd name="connsiteX2" fmla="*/ 1264356 w 1525022"/>
                  <a:gd name="connsiteY2" fmla="*/ 1254863 h 4206507"/>
                  <a:gd name="connsiteX3" fmla="*/ 1374122 w 1525022"/>
                  <a:gd name="connsiteY3" fmla="*/ 1868405 h 4206507"/>
                  <a:gd name="connsiteX4" fmla="*/ 1449115 w 1525022"/>
                  <a:gd name="connsiteY4" fmla="*/ 4120007 h 4206507"/>
                  <a:gd name="connsiteX5" fmla="*/ 202611 w 1525022"/>
                  <a:gd name="connsiteY5" fmla="*/ 4102608 h 4206507"/>
                  <a:gd name="connsiteX6" fmla="*/ 25429 w 1525022"/>
                  <a:gd name="connsiteY6" fmla="*/ 2961538 h 4206507"/>
                  <a:gd name="connsiteX7" fmla="*/ 204666 w 1525022"/>
                  <a:gd name="connsiteY7" fmla="*/ 1254863 h 4206507"/>
                  <a:gd name="connsiteX8" fmla="*/ 215597 w 1525022"/>
                  <a:gd name="connsiteY8" fmla="*/ 1249007 h 4206507"/>
                  <a:gd name="connsiteX9" fmla="*/ 734511 w 1525022"/>
                  <a:gd name="connsiteY9" fmla="*/ 1144373 h 4206507"/>
                  <a:gd name="connsiteX10" fmla="*/ 584073 w 1525022"/>
                  <a:gd name="connsiteY10" fmla="*/ 956 h 4206507"/>
                  <a:gd name="connsiteX11" fmla="*/ 1399471 w 1525022"/>
                  <a:gd name="connsiteY11" fmla="*/ 125538 h 4206507"/>
                  <a:gd name="connsiteX12" fmla="*/ 1356058 w 1525022"/>
                  <a:gd name="connsiteY12" fmla="*/ 623020 h 4206507"/>
                  <a:gd name="connsiteX13" fmla="*/ 1356208 w 1525022"/>
                  <a:gd name="connsiteY13" fmla="*/ 623103 h 4206507"/>
                  <a:gd name="connsiteX14" fmla="*/ 1440855 w 1525022"/>
                  <a:gd name="connsiteY14" fmla="*/ 745105 h 4206507"/>
                  <a:gd name="connsiteX15" fmla="*/ 1290853 w 1525022"/>
                  <a:gd name="connsiteY15" fmla="*/ 1004176 h 4206507"/>
                  <a:gd name="connsiteX16" fmla="*/ 1264356 w 1525022"/>
                  <a:gd name="connsiteY16" fmla="*/ 1254863 h 4206507"/>
                  <a:gd name="connsiteX17" fmla="*/ 1253424 w 1525022"/>
                  <a:gd name="connsiteY17" fmla="*/ 1249007 h 4206507"/>
                  <a:gd name="connsiteX18" fmla="*/ 734511 w 1525022"/>
                  <a:gd name="connsiteY18" fmla="*/ 1144372 h 4206507"/>
                  <a:gd name="connsiteX19" fmla="*/ 215597 w 1525022"/>
                  <a:gd name="connsiteY19" fmla="*/ 1249007 h 4206507"/>
                  <a:gd name="connsiteX20" fmla="*/ 204666 w 1525022"/>
                  <a:gd name="connsiteY20" fmla="*/ 1254862 h 4206507"/>
                  <a:gd name="connsiteX21" fmla="*/ 204666 w 1525022"/>
                  <a:gd name="connsiteY21" fmla="*/ 1019306 h 4206507"/>
                  <a:gd name="connsiteX22" fmla="*/ 178170 w 1525022"/>
                  <a:gd name="connsiteY22" fmla="*/ 1004176 h 4206507"/>
                  <a:gd name="connsiteX23" fmla="*/ 87434 w 1525022"/>
                  <a:gd name="connsiteY23" fmla="*/ 745106 h 4206507"/>
                  <a:gd name="connsiteX24" fmla="*/ 101933 w 1525022"/>
                  <a:gd name="connsiteY24" fmla="*/ 680093 h 4206507"/>
                  <a:gd name="connsiteX25" fmla="*/ 124629 w 1525022"/>
                  <a:gd name="connsiteY25" fmla="*/ 648167 h 4206507"/>
                  <a:gd name="connsiteX26" fmla="*/ 19032 w 1525022"/>
                  <a:gd name="connsiteY26" fmla="*/ 118372 h 4206507"/>
                  <a:gd name="connsiteX27" fmla="*/ 584073 w 1525022"/>
                  <a:gd name="connsiteY27" fmla="*/ 956 h 4206507"/>
                  <a:gd name="connsiteX0" fmla="*/ 879002 w 1669513"/>
                  <a:gd name="connsiteY0" fmla="*/ 1144373 h 4207341"/>
                  <a:gd name="connsiteX1" fmla="*/ 1397915 w 1669513"/>
                  <a:gd name="connsiteY1" fmla="*/ 1249007 h 4207341"/>
                  <a:gd name="connsiteX2" fmla="*/ 1408847 w 1669513"/>
                  <a:gd name="connsiteY2" fmla="*/ 1254863 h 4207341"/>
                  <a:gd name="connsiteX3" fmla="*/ 1518613 w 1669513"/>
                  <a:gd name="connsiteY3" fmla="*/ 1868405 h 4207341"/>
                  <a:gd name="connsiteX4" fmla="*/ 1593606 w 1669513"/>
                  <a:gd name="connsiteY4" fmla="*/ 4120007 h 4207341"/>
                  <a:gd name="connsiteX5" fmla="*/ 347102 w 1669513"/>
                  <a:gd name="connsiteY5" fmla="*/ 4102608 h 4207341"/>
                  <a:gd name="connsiteX6" fmla="*/ 3530 w 1669513"/>
                  <a:gd name="connsiteY6" fmla="*/ 3145174 h 4207341"/>
                  <a:gd name="connsiteX7" fmla="*/ 169920 w 1669513"/>
                  <a:gd name="connsiteY7" fmla="*/ 2961538 h 4207341"/>
                  <a:gd name="connsiteX8" fmla="*/ 349157 w 1669513"/>
                  <a:gd name="connsiteY8" fmla="*/ 1254863 h 4207341"/>
                  <a:gd name="connsiteX9" fmla="*/ 360088 w 1669513"/>
                  <a:gd name="connsiteY9" fmla="*/ 1249007 h 4207341"/>
                  <a:gd name="connsiteX10" fmla="*/ 879002 w 1669513"/>
                  <a:gd name="connsiteY10" fmla="*/ 1144373 h 4207341"/>
                  <a:gd name="connsiteX11" fmla="*/ 728564 w 1669513"/>
                  <a:gd name="connsiteY11" fmla="*/ 956 h 4207341"/>
                  <a:gd name="connsiteX12" fmla="*/ 1543962 w 1669513"/>
                  <a:gd name="connsiteY12" fmla="*/ 125538 h 4207341"/>
                  <a:gd name="connsiteX13" fmla="*/ 1500549 w 1669513"/>
                  <a:gd name="connsiteY13" fmla="*/ 623020 h 4207341"/>
                  <a:gd name="connsiteX14" fmla="*/ 1500699 w 1669513"/>
                  <a:gd name="connsiteY14" fmla="*/ 623103 h 4207341"/>
                  <a:gd name="connsiteX15" fmla="*/ 1585346 w 1669513"/>
                  <a:gd name="connsiteY15" fmla="*/ 745105 h 4207341"/>
                  <a:gd name="connsiteX16" fmla="*/ 1435344 w 1669513"/>
                  <a:gd name="connsiteY16" fmla="*/ 1004176 h 4207341"/>
                  <a:gd name="connsiteX17" fmla="*/ 1408847 w 1669513"/>
                  <a:gd name="connsiteY17" fmla="*/ 1254863 h 4207341"/>
                  <a:gd name="connsiteX18" fmla="*/ 1397915 w 1669513"/>
                  <a:gd name="connsiteY18" fmla="*/ 1249007 h 4207341"/>
                  <a:gd name="connsiteX19" fmla="*/ 879002 w 1669513"/>
                  <a:gd name="connsiteY19" fmla="*/ 1144372 h 4207341"/>
                  <a:gd name="connsiteX20" fmla="*/ 360088 w 1669513"/>
                  <a:gd name="connsiteY20" fmla="*/ 1249007 h 4207341"/>
                  <a:gd name="connsiteX21" fmla="*/ 349157 w 1669513"/>
                  <a:gd name="connsiteY21" fmla="*/ 1254862 h 4207341"/>
                  <a:gd name="connsiteX22" fmla="*/ 349157 w 1669513"/>
                  <a:gd name="connsiteY22" fmla="*/ 1019306 h 4207341"/>
                  <a:gd name="connsiteX23" fmla="*/ 322661 w 1669513"/>
                  <a:gd name="connsiteY23" fmla="*/ 1004176 h 4207341"/>
                  <a:gd name="connsiteX24" fmla="*/ 231925 w 1669513"/>
                  <a:gd name="connsiteY24" fmla="*/ 745106 h 4207341"/>
                  <a:gd name="connsiteX25" fmla="*/ 246424 w 1669513"/>
                  <a:gd name="connsiteY25" fmla="*/ 680093 h 4207341"/>
                  <a:gd name="connsiteX26" fmla="*/ 269120 w 1669513"/>
                  <a:gd name="connsiteY26" fmla="*/ 648167 h 4207341"/>
                  <a:gd name="connsiteX27" fmla="*/ 163523 w 1669513"/>
                  <a:gd name="connsiteY27" fmla="*/ 118372 h 4207341"/>
                  <a:gd name="connsiteX28" fmla="*/ 728564 w 1669513"/>
                  <a:gd name="connsiteY28" fmla="*/ 956 h 4207341"/>
                  <a:gd name="connsiteX0" fmla="*/ 883914 w 1674425"/>
                  <a:gd name="connsiteY0" fmla="*/ 1144373 h 4207341"/>
                  <a:gd name="connsiteX1" fmla="*/ 1402827 w 1674425"/>
                  <a:gd name="connsiteY1" fmla="*/ 1249007 h 4207341"/>
                  <a:gd name="connsiteX2" fmla="*/ 1413759 w 1674425"/>
                  <a:gd name="connsiteY2" fmla="*/ 1254863 h 4207341"/>
                  <a:gd name="connsiteX3" fmla="*/ 1523525 w 1674425"/>
                  <a:gd name="connsiteY3" fmla="*/ 1868405 h 4207341"/>
                  <a:gd name="connsiteX4" fmla="*/ 1598518 w 1674425"/>
                  <a:gd name="connsiteY4" fmla="*/ 4120007 h 4207341"/>
                  <a:gd name="connsiteX5" fmla="*/ 352014 w 1674425"/>
                  <a:gd name="connsiteY5" fmla="*/ 4102608 h 4207341"/>
                  <a:gd name="connsiteX6" fmla="*/ 8442 w 1674425"/>
                  <a:gd name="connsiteY6" fmla="*/ 3145174 h 4207341"/>
                  <a:gd name="connsiteX7" fmla="*/ 65294 w 1674425"/>
                  <a:gd name="connsiteY7" fmla="*/ 2966301 h 4207341"/>
                  <a:gd name="connsiteX8" fmla="*/ 354069 w 1674425"/>
                  <a:gd name="connsiteY8" fmla="*/ 1254863 h 4207341"/>
                  <a:gd name="connsiteX9" fmla="*/ 365000 w 1674425"/>
                  <a:gd name="connsiteY9" fmla="*/ 1249007 h 4207341"/>
                  <a:gd name="connsiteX10" fmla="*/ 883914 w 1674425"/>
                  <a:gd name="connsiteY10" fmla="*/ 1144373 h 4207341"/>
                  <a:gd name="connsiteX11" fmla="*/ 733476 w 1674425"/>
                  <a:gd name="connsiteY11" fmla="*/ 956 h 4207341"/>
                  <a:gd name="connsiteX12" fmla="*/ 1548874 w 1674425"/>
                  <a:gd name="connsiteY12" fmla="*/ 125538 h 4207341"/>
                  <a:gd name="connsiteX13" fmla="*/ 1505461 w 1674425"/>
                  <a:gd name="connsiteY13" fmla="*/ 623020 h 4207341"/>
                  <a:gd name="connsiteX14" fmla="*/ 1505611 w 1674425"/>
                  <a:gd name="connsiteY14" fmla="*/ 623103 h 4207341"/>
                  <a:gd name="connsiteX15" fmla="*/ 1590258 w 1674425"/>
                  <a:gd name="connsiteY15" fmla="*/ 745105 h 4207341"/>
                  <a:gd name="connsiteX16" fmla="*/ 1440256 w 1674425"/>
                  <a:gd name="connsiteY16" fmla="*/ 1004176 h 4207341"/>
                  <a:gd name="connsiteX17" fmla="*/ 1413759 w 1674425"/>
                  <a:gd name="connsiteY17" fmla="*/ 1254863 h 4207341"/>
                  <a:gd name="connsiteX18" fmla="*/ 1402827 w 1674425"/>
                  <a:gd name="connsiteY18" fmla="*/ 1249007 h 4207341"/>
                  <a:gd name="connsiteX19" fmla="*/ 883914 w 1674425"/>
                  <a:gd name="connsiteY19" fmla="*/ 1144372 h 4207341"/>
                  <a:gd name="connsiteX20" fmla="*/ 365000 w 1674425"/>
                  <a:gd name="connsiteY20" fmla="*/ 1249007 h 4207341"/>
                  <a:gd name="connsiteX21" fmla="*/ 354069 w 1674425"/>
                  <a:gd name="connsiteY21" fmla="*/ 1254862 h 4207341"/>
                  <a:gd name="connsiteX22" fmla="*/ 354069 w 1674425"/>
                  <a:gd name="connsiteY22" fmla="*/ 1019306 h 4207341"/>
                  <a:gd name="connsiteX23" fmla="*/ 327573 w 1674425"/>
                  <a:gd name="connsiteY23" fmla="*/ 1004176 h 4207341"/>
                  <a:gd name="connsiteX24" fmla="*/ 236837 w 1674425"/>
                  <a:gd name="connsiteY24" fmla="*/ 745106 h 4207341"/>
                  <a:gd name="connsiteX25" fmla="*/ 251336 w 1674425"/>
                  <a:gd name="connsiteY25" fmla="*/ 680093 h 4207341"/>
                  <a:gd name="connsiteX26" fmla="*/ 274032 w 1674425"/>
                  <a:gd name="connsiteY26" fmla="*/ 648167 h 4207341"/>
                  <a:gd name="connsiteX27" fmla="*/ 168435 w 1674425"/>
                  <a:gd name="connsiteY27" fmla="*/ 118372 h 4207341"/>
                  <a:gd name="connsiteX28" fmla="*/ 733476 w 1674425"/>
                  <a:gd name="connsiteY28" fmla="*/ 956 h 4207341"/>
                  <a:gd name="connsiteX0" fmla="*/ 883914 w 1674425"/>
                  <a:gd name="connsiteY0" fmla="*/ 1144373 h 4162958"/>
                  <a:gd name="connsiteX1" fmla="*/ 1402827 w 1674425"/>
                  <a:gd name="connsiteY1" fmla="*/ 1249007 h 4162958"/>
                  <a:gd name="connsiteX2" fmla="*/ 1413759 w 1674425"/>
                  <a:gd name="connsiteY2" fmla="*/ 1254863 h 4162958"/>
                  <a:gd name="connsiteX3" fmla="*/ 1523525 w 1674425"/>
                  <a:gd name="connsiteY3" fmla="*/ 1868405 h 4162958"/>
                  <a:gd name="connsiteX4" fmla="*/ 1598518 w 1674425"/>
                  <a:gd name="connsiteY4" fmla="*/ 4120007 h 4162958"/>
                  <a:gd name="connsiteX5" fmla="*/ 352014 w 1674425"/>
                  <a:gd name="connsiteY5" fmla="*/ 4102608 h 4162958"/>
                  <a:gd name="connsiteX6" fmla="*/ 8442 w 1674425"/>
                  <a:gd name="connsiteY6" fmla="*/ 3948204 h 4162958"/>
                  <a:gd name="connsiteX7" fmla="*/ 65294 w 1674425"/>
                  <a:gd name="connsiteY7" fmla="*/ 2966301 h 4162958"/>
                  <a:gd name="connsiteX8" fmla="*/ 354069 w 1674425"/>
                  <a:gd name="connsiteY8" fmla="*/ 1254863 h 4162958"/>
                  <a:gd name="connsiteX9" fmla="*/ 365000 w 1674425"/>
                  <a:gd name="connsiteY9" fmla="*/ 1249007 h 4162958"/>
                  <a:gd name="connsiteX10" fmla="*/ 883914 w 1674425"/>
                  <a:gd name="connsiteY10" fmla="*/ 1144373 h 4162958"/>
                  <a:gd name="connsiteX11" fmla="*/ 733476 w 1674425"/>
                  <a:gd name="connsiteY11" fmla="*/ 956 h 4162958"/>
                  <a:gd name="connsiteX12" fmla="*/ 1548874 w 1674425"/>
                  <a:gd name="connsiteY12" fmla="*/ 125538 h 4162958"/>
                  <a:gd name="connsiteX13" fmla="*/ 1505461 w 1674425"/>
                  <a:gd name="connsiteY13" fmla="*/ 623020 h 4162958"/>
                  <a:gd name="connsiteX14" fmla="*/ 1505611 w 1674425"/>
                  <a:gd name="connsiteY14" fmla="*/ 623103 h 4162958"/>
                  <a:gd name="connsiteX15" fmla="*/ 1590258 w 1674425"/>
                  <a:gd name="connsiteY15" fmla="*/ 745105 h 4162958"/>
                  <a:gd name="connsiteX16" fmla="*/ 1440256 w 1674425"/>
                  <a:gd name="connsiteY16" fmla="*/ 1004176 h 4162958"/>
                  <a:gd name="connsiteX17" fmla="*/ 1413759 w 1674425"/>
                  <a:gd name="connsiteY17" fmla="*/ 1254863 h 4162958"/>
                  <a:gd name="connsiteX18" fmla="*/ 1402827 w 1674425"/>
                  <a:gd name="connsiteY18" fmla="*/ 1249007 h 4162958"/>
                  <a:gd name="connsiteX19" fmla="*/ 883914 w 1674425"/>
                  <a:gd name="connsiteY19" fmla="*/ 1144372 h 4162958"/>
                  <a:gd name="connsiteX20" fmla="*/ 365000 w 1674425"/>
                  <a:gd name="connsiteY20" fmla="*/ 1249007 h 4162958"/>
                  <a:gd name="connsiteX21" fmla="*/ 354069 w 1674425"/>
                  <a:gd name="connsiteY21" fmla="*/ 1254862 h 4162958"/>
                  <a:gd name="connsiteX22" fmla="*/ 354069 w 1674425"/>
                  <a:gd name="connsiteY22" fmla="*/ 1019306 h 4162958"/>
                  <a:gd name="connsiteX23" fmla="*/ 327573 w 1674425"/>
                  <a:gd name="connsiteY23" fmla="*/ 1004176 h 4162958"/>
                  <a:gd name="connsiteX24" fmla="*/ 236837 w 1674425"/>
                  <a:gd name="connsiteY24" fmla="*/ 745106 h 4162958"/>
                  <a:gd name="connsiteX25" fmla="*/ 251336 w 1674425"/>
                  <a:gd name="connsiteY25" fmla="*/ 680093 h 4162958"/>
                  <a:gd name="connsiteX26" fmla="*/ 274032 w 1674425"/>
                  <a:gd name="connsiteY26" fmla="*/ 648167 h 4162958"/>
                  <a:gd name="connsiteX27" fmla="*/ 168435 w 1674425"/>
                  <a:gd name="connsiteY27" fmla="*/ 118372 h 4162958"/>
                  <a:gd name="connsiteX28" fmla="*/ 733476 w 1674425"/>
                  <a:gd name="connsiteY28" fmla="*/ 956 h 4162958"/>
                  <a:gd name="connsiteX0" fmla="*/ 824241 w 1614752"/>
                  <a:gd name="connsiteY0" fmla="*/ 1144373 h 4162067"/>
                  <a:gd name="connsiteX1" fmla="*/ 1343154 w 1614752"/>
                  <a:gd name="connsiteY1" fmla="*/ 1249007 h 4162067"/>
                  <a:gd name="connsiteX2" fmla="*/ 1354086 w 1614752"/>
                  <a:gd name="connsiteY2" fmla="*/ 1254863 h 4162067"/>
                  <a:gd name="connsiteX3" fmla="*/ 1463852 w 1614752"/>
                  <a:gd name="connsiteY3" fmla="*/ 1868405 h 4162067"/>
                  <a:gd name="connsiteX4" fmla="*/ 1538845 w 1614752"/>
                  <a:gd name="connsiteY4" fmla="*/ 4120007 h 4162067"/>
                  <a:gd name="connsiteX5" fmla="*/ 292341 w 1614752"/>
                  <a:gd name="connsiteY5" fmla="*/ 4102608 h 4162067"/>
                  <a:gd name="connsiteX6" fmla="*/ 112892 w 1614752"/>
                  <a:gd name="connsiteY6" fmla="*/ 3971650 h 4162067"/>
                  <a:gd name="connsiteX7" fmla="*/ 5621 w 1614752"/>
                  <a:gd name="connsiteY7" fmla="*/ 2966301 h 4162067"/>
                  <a:gd name="connsiteX8" fmla="*/ 294396 w 1614752"/>
                  <a:gd name="connsiteY8" fmla="*/ 1254863 h 4162067"/>
                  <a:gd name="connsiteX9" fmla="*/ 305327 w 1614752"/>
                  <a:gd name="connsiteY9" fmla="*/ 1249007 h 4162067"/>
                  <a:gd name="connsiteX10" fmla="*/ 824241 w 1614752"/>
                  <a:gd name="connsiteY10" fmla="*/ 1144373 h 4162067"/>
                  <a:gd name="connsiteX11" fmla="*/ 673803 w 1614752"/>
                  <a:gd name="connsiteY11" fmla="*/ 956 h 4162067"/>
                  <a:gd name="connsiteX12" fmla="*/ 1489201 w 1614752"/>
                  <a:gd name="connsiteY12" fmla="*/ 125538 h 4162067"/>
                  <a:gd name="connsiteX13" fmla="*/ 1445788 w 1614752"/>
                  <a:gd name="connsiteY13" fmla="*/ 623020 h 4162067"/>
                  <a:gd name="connsiteX14" fmla="*/ 1445938 w 1614752"/>
                  <a:gd name="connsiteY14" fmla="*/ 623103 h 4162067"/>
                  <a:gd name="connsiteX15" fmla="*/ 1530585 w 1614752"/>
                  <a:gd name="connsiteY15" fmla="*/ 745105 h 4162067"/>
                  <a:gd name="connsiteX16" fmla="*/ 1380583 w 1614752"/>
                  <a:gd name="connsiteY16" fmla="*/ 1004176 h 4162067"/>
                  <a:gd name="connsiteX17" fmla="*/ 1354086 w 1614752"/>
                  <a:gd name="connsiteY17" fmla="*/ 1254863 h 4162067"/>
                  <a:gd name="connsiteX18" fmla="*/ 1343154 w 1614752"/>
                  <a:gd name="connsiteY18" fmla="*/ 1249007 h 4162067"/>
                  <a:gd name="connsiteX19" fmla="*/ 824241 w 1614752"/>
                  <a:gd name="connsiteY19" fmla="*/ 1144372 h 4162067"/>
                  <a:gd name="connsiteX20" fmla="*/ 305327 w 1614752"/>
                  <a:gd name="connsiteY20" fmla="*/ 1249007 h 4162067"/>
                  <a:gd name="connsiteX21" fmla="*/ 294396 w 1614752"/>
                  <a:gd name="connsiteY21" fmla="*/ 1254862 h 4162067"/>
                  <a:gd name="connsiteX22" fmla="*/ 294396 w 1614752"/>
                  <a:gd name="connsiteY22" fmla="*/ 1019306 h 4162067"/>
                  <a:gd name="connsiteX23" fmla="*/ 267900 w 1614752"/>
                  <a:gd name="connsiteY23" fmla="*/ 1004176 h 4162067"/>
                  <a:gd name="connsiteX24" fmla="*/ 177164 w 1614752"/>
                  <a:gd name="connsiteY24" fmla="*/ 745106 h 4162067"/>
                  <a:gd name="connsiteX25" fmla="*/ 191663 w 1614752"/>
                  <a:gd name="connsiteY25" fmla="*/ 680093 h 4162067"/>
                  <a:gd name="connsiteX26" fmla="*/ 214359 w 1614752"/>
                  <a:gd name="connsiteY26" fmla="*/ 648167 h 4162067"/>
                  <a:gd name="connsiteX27" fmla="*/ 108762 w 1614752"/>
                  <a:gd name="connsiteY27" fmla="*/ 118372 h 4162067"/>
                  <a:gd name="connsiteX28" fmla="*/ 673803 w 1614752"/>
                  <a:gd name="connsiteY28" fmla="*/ 956 h 4162067"/>
                  <a:gd name="connsiteX0" fmla="*/ 824241 w 1614752"/>
                  <a:gd name="connsiteY0" fmla="*/ 1144373 h 4144560"/>
                  <a:gd name="connsiteX1" fmla="*/ 1343154 w 1614752"/>
                  <a:gd name="connsiteY1" fmla="*/ 1249007 h 4144560"/>
                  <a:gd name="connsiteX2" fmla="*/ 1354086 w 1614752"/>
                  <a:gd name="connsiteY2" fmla="*/ 1254863 h 4144560"/>
                  <a:gd name="connsiteX3" fmla="*/ 1463852 w 1614752"/>
                  <a:gd name="connsiteY3" fmla="*/ 1868405 h 4144560"/>
                  <a:gd name="connsiteX4" fmla="*/ 1538845 w 1614752"/>
                  <a:gd name="connsiteY4" fmla="*/ 4120007 h 4144560"/>
                  <a:gd name="connsiteX5" fmla="*/ 831602 w 1614752"/>
                  <a:gd name="connsiteY5" fmla="*/ 3991239 h 4144560"/>
                  <a:gd name="connsiteX6" fmla="*/ 112892 w 1614752"/>
                  <a:gd name="connsiteY6" fmla="*/ 3971650 h 4144560"/>
                  <a:gd name="connsiteX7" fmla="*/ 5621 w 1614752"/>
                  <a:gd name="connsiteY7" fmla="*/ 2966301 h 4144560"/>
                  <a:gd name="connsiteX8" fmla="*/ 294396 w 1614752"/>
                  <a:gd name="connsiteY8" fmla="*/ 1254863 h 4144560"/>
                  <a:gd name="connsiteX9" fmla="*/ 305327 w 1614752"/>
                  <a:gd name="connsiteY9" fmla="*/ 1249007 h 4144560"/>
                  <a:gd name="connsiteX10" fmla="*/ 824241 w 1614752"/>
                  <a:gd name="connsiteY10" fmla="*/ 1144373 h 4144560"/>
                  <a:gd name="connsiteX11" fmla="*/ 673803 w 1614752"/>
                  <a:gd name="connsiteY11" fmla="*/ 956 h 4144560"/>
                  <a:gd name="connsiteX12" fmla="*/ 1489201 w 1614752"/>
                  <a:gd name="connsiteY12" fmla="*/ 125538 h 4144560"/>
                  <a:gd name="connsiteX13" fmla="*/ 1445788 w 1614752"/>
                  <a:gd name="connsiteY13" fmla="*/ 623020 h 4144560"/>
                  <a:gd name="connsiteX14" fmla="*/ 1445938 w 1614752"/>
                  <a:gd name="connsiteY14" fmla="*/ 623103 h 4144560"/>
                  <a:gd name="connsiteX15" fmla="*/ 1530585 w 1614752"/>
                  <a:gd name="connsiteY15" fmla="*/ 745105 h 4144560"/>
                  <a:gd name="connsiteX16" fmla="*/ 1380583 w 1614752"/>
                  <a:gd name="connsiteY16" fmla="*/ 1004176 h 4144560"/>
                  <a:gd name="connsiteX17" fmla="*/ 1354086 w 1614752"/>
                  <a:gd name="connsiteY17" fmla="*/ 1254863 h 4144560"/>
                  <a:gd name="connsiteX18" fmla="*/ 1343154 w 1614752"/>
                  <a:gd name="connsiteY18" fmla="*/ 1249007 h 4144560"/>
                  <a:gd name="connsiteX19" fmla="*/ 824241 w 1614752"/>
                  <a:gd name="connsiteY19" fmla="*/ 1144372 h 4144560"/>
                  <a:gd name="connsiteX20" fmla="*/ 305327 w 1614752"/>
                  <a:gd name="connsiteY20" fmla="*/ 1249007 h 4144560"/>
                  <a:gd name="connsiteX21" fmla="*/ 294396 w 1614752"/>
                  <a:gd name="connsiteY21" fmla="*/ 1254862 h 4144560"/>
                  <a:gd name="connsiteX22" fmla="*/ 294396 w 1614752"/>
                  <a:gd name="connsiteY22" fmla="*/ 1019306 h 4144560"/>
                  <a:gd name="connsiteX23" fmla="*/ 267900 w 1614752"/>
                  <a:gd name="connsiteY23" fmla="*/ 1004176 h 4144560"/>
                  <a:gd name="connsiteX24" fmla="*/ 177164 w 1614752"/>
                  <a:gd name="connsiteY24" fmla="*/ 745106 h 4144560"/>
                  <a:gd name="connsiteX25" fmla="*/ 191663 w 1614752"/>
                  <a:gd name="connsiteY25" fmla="*/ 680093 h 4144560"/>
                  <a:gd name="connsiteX26" fmla="*/ 214359 w 1614752"/>
                  <a:gd name="connsiteY26" fmla="*/ 648167 h 4144560"/>
                  <a:gd name="connsiteX27" fmla="*/ 108762 w 1614752"/>
                  <a:gd name="connsiteY27" fmla="*/ 118372 h 4144560"/>
                  <a:gd name="connsiteX28" fmla="*/ 673803 w 1614752"/>
                  <a:gd name="connsiteY28" fmla="*/ 956 h 4144560"/>
                  <a:gd name="connsiteX0" fmla="*/ 824241 w 1578306"/>
                  <a:gd name="connsiteY0" fmla="*/ 1144373 h 4061735"/>
                  <a:gd name="connsiteX1" fmla="*/ 1343154 w 1578306"/>
                  <a:gd name="connsiteY1" fmla="*/ 1249007 h 4061735"/>
                  <a:gd name="connsiteX2" fmla="*/ 1354086 w 1578306"/>
                  <a:gd name="connsiteY2" fmla="*/ 1254863 h 4061735"/>
                  <a:gd name="connsiteX3" fmla="*/ 1463852 w 1578306"/>
                  <a:gd name="connsiteY3" fmla="*/ 1868405 h 4061735"/>
                  <a:gd name="connsiteX4" fmla="*/ 1491953 w 1578306"/>
                  <a:gd name="connsiteY4" fmla="*/ 3967607 h 4061735"/>
                  <a:gd name="connsiteX5" fmla="*/ 831602 w 1578306"/>
                  <a:gd name="connsiteY5" fmla="*/ 3991239 h 4061735"/>
                  <a:gd name="connsiteX6" fmla="*/ 112892 w 1578306"/>
                  <a:gd name="connsiteY6" fmla="*/ 3971650 h 4061735"/>
                  <a:gd name="connsiteX7" fmla="*/ 5621 w 1578306"/>
                  <a:gd name="connsiteY7" fmla="*/ 2966301 h 4061735"/>
                  <a:gd name="connsiteX8" fmla="*/ 294396 w 1578306"/>
                  <a:gd name="connsiteY8" fmla="*/ 1254863 h 4061735"/>
                  <a:gd name="connsiteX9" fmla="*/ 305327 w 1578306"/>
                  <a:gd name="connsiteY9" fmla="*/ 1249007 h 4061735"/>
                  <a:gd name="connsiteX10" fmla="*/ 824241 w 1578306"/>
                  <a:gd name="connsiteY10" fmla="*/ 1144373 h 4061735"/>
                  <a:gd name="connsiteX11" fmla="*/ 673803 w 1578306"/>
                  <a:gd name="connsiteY11" fmla="*/ 956 h 4061735"/>
                  <a:gd name="connsiteX12" fmla="*/ 1489201 w 1578306"/>
                  <a:gd name="connsiteY12" fmla="*/ 125538 h 4061735"/>
                  <a:gd name="connsiteX13" fmla="*/ 1445788 w 1578306"/>
                  <a:gd name="connsiteY13" fmla="*/ 623020 h 4061735"/>
                  <a:gd name="connsiteX14" fmla="*/ 1445938 w 1578306"/>
                  <a:gd name="connsiteY14" fmla="*/ 623103 h 4061735"/>
                  <a:gd name="connsiteX15" fmla="*/ 1530585 w 1578306"/>
                  <a:gd name="connsiteY15" fmla="*/ 745105 h 4061735"/>
                  <a:gd name="connsiteX16" fmla="*/ 1380583 w 1578306"/>
                  <a:gd name="connsiteY16" fmla="*/ 1004176 h 4061735"/>
                  <a:gd name="connsiteX17" fmla="*/ 1354086 w 1578306"/>
                  <a:gd name="connsiteY17" fmla="*/ 1254863 h 4061735"/>
                  <a:gd name="connsiteX18" fmla="*/ 1343154 w 1578306"/>
                  <a:gd name="connsiteY18" fmla="*/ 1249007 h 4061735"/>
                  <a:gd name="connsiteX19" fmla="*/ 824241 w 1578306"/>
                  <a:gd name="connsiteY19" fmla="*/ 1144372 h 4061735"/>
                  <a:gd name="connsiteX20" fmla="*/ 305327 w 1578306"/>
                  <a:gd name="connsiteY20" fmla="*/ 1249007 h 4061735"/>
                  <a:gd name="connsiteX21" fmla="*/ 294396 w 1578306"/>
                  <a:gd name="connsiteY21" fmla="*/ 1254862 h 4061735"/>
                  <a:gd name="connsiteX22" fmla="*/ 294396 w 1578306"/>
                  <a:gd name="connsiteY22" fmla="*/ 1019306 h 4061735"/>
                  <a:gd name="connsiteX23" fmla="*/ 267900 w 1578306"/>
                  <a:gd name="connsiteY23" fmla="*/ 1004176 h 4061735"/>
                  <a:gd name="connsiteX24" fmla="*/ 177164 w 1578306"/>
                  <a:gd name="connsiteY24" fmla="*/ 745106 h 4061735"/>
                  <a:gd name="connsiteX25" fmla="*/ 191663 w 1578306"/>
                  <a:gd name="connsiteY25" fmla="*/ 680093 h 4061735"/>
                  <a:gd name="connsiteX26" fmla="*/ 214359 w 1578306"/>
                  <a:gd name="connsiteY26" fmla="*/ 648167 h 4061735"/>
                  <a:gd name="connsiteX27" fmla="*/ 108762 w 1578306"/>
                  <a:gd name="connsiteY27" fmla="*/ 118372 h 4061735"/>
                  <a:gd name="connsiteX28" fmla="*/ 673803 w 1578306"/>
                  <a:gd name="connsiteY28" fmla="*/ 956 h 4061735"/>
                  <a:gd name="connsiteX0" fmla="*/ 824241 w 1601749"/>
                  <a:gd name="connsiteY0" fmla="*/ 1144373 h 4061735"/>
                  <a:gd name="connsiteX1" fmla="*/ 1343154 w 1601749"/>
                  <a:gd name="connsiteY1" fmla="*/ 1249007 h 4061735"/>
                  <a:gd name="connsiteX2" fmla="*/ 1354086 w 1601749"/>
                  <a:gd name="connsiteY2" fmla="*/ 1254863 h 4061735"/>
                  <a:gd name="connsiteX3" fmla="*/ 1463852 w 1601749"/>
                  <a:gd name="connsiteY3" fmla="*/ 1868405 h 4061735"/>
                  <a:gd name="connsiteX4" fmla="*/ 1491953 w 1601749"/>
                  <a:gd name="connsiteY4" fmla="*/ 3967607 h 4061735"/>
                  <a:gd name="connsiteX5" fmla="*/ 831602 w 1601749"/>
                  <a:gd name="connsiteY5" fmla="*/ 3991239 h 4061735"/>
                  <a:gd name="connsiteX6" fmla="*/ 112892 w 1601749"/>
                  <a:gd name="connsiteY6" fmla="*/ 3971650 h 4061735"/>
                  <a:gd name="connsiteX7" fmla="*/ 5621 w 1601749"/>
                  <a:gd name="connsiteY7" fmla="*/ 2966301 h 4061735"/>
                  <a:gd name="connsiteX8" fmla="*/ 294396 w 1601749"/>
                  <a:gd name="connsiteY8" fmla="*/ 1254863 h 4061735"/>
                  <a:gd name="connsiteX9" fmla="*/ 305327 w 1601749"/>
                  <a:gd name="connsiteY9" fmla="*/ 1249007 h 4061735"/>
                  <a:gd name="connsiteX10" fmla="*/ 824241 w 1601749"/>
                  <a:gd name="connsiteY10" fmla="*/ 1144373 h 4061735"/>
                  <a:gd name="connsiteX11" fmla="*/ 673803 w 1601749"/>
                  <a:gd name="connsiteY11" fmla="*/ 956 h 4061735"/>
                  <a:gd name="connsiteX12" fmla="*/ 1489201 w 1601749"/>
                  <a:gd name="connsiteY12" fmla="*/ 125538 h 4061735"/>
                  <a:gd name="connsiteX13" fmla="*/ 1445788 w 1601749"/>
                  <a:gd name="connsiteY13" fmla="*/ 623020 h 4061735"/>
                  <a:gd name="connsiteX14" fmla="*/ 1445938 w 1601749"/>
                  <a:gd name="connsiteY14" fmla="*/ 623103 h 4061735"/>
                  <a:gd name="connsiteX15" fmla="*/ 1530585 w 1601749"/>
                  <a:gd name="connsiteY15" fmla="*/ 745105 h 4061735"/>
                  <a:gd name="connsiteX16" fmla="*/ 1380583 w 1601749"/>
                  <a:gd name="connsiteY16" fmla="*/ 1004176 h 4061735"/>
                  <a:gd name="connsiteX17" fmla="*/ 1354086 w 1601749"/>
                  <a:gd name="connsiteY17" fmla="*/ 1254863 h 4061735"/>
                  <a:gd name="connsiteX18" fmla="*/ 1343154 w 1601749"/>
                  <a:gd name="connsiteY18" fmla="*/ 1249007 h 4061735"/>
                  <a:gd name="connsiteX19" fmla="*/ 824241 w 1601749"/>
                  <a:gd name="connsiteY19" fmla="*/ 1144372 h 4061735"/>
                  <a:gd name="connsiteX20" fmla="*/ 305327 w 1601749"/>
                  <a:gd name="connsiteY20" fmla="*/ 1249007 h 4061735"/>
                  <a:gd name="connsiteX21" fmla="*/ 294396 w 1601749"/>
                  <a:gd name="connsiteY21" fmla="*/ 1254862 h 4061735"/>
                  <a:gd name="connsiteX22" fmla="*/ 294396 w 1601749"/>
                  <a:gd name="connsiteY22" fmla="*/ 1019306 h 4061735"/>
                  <a:gd name="connsiteX23" fmla="*/ 267900 w 1601749"/>
                  <a:gd name="connsiteY23" fmla="*/ 1004176 h 4061735"/>
                  <a:gd name="connsiteX24" fmla="*/ 177164 w 1601749"/>
                  <a:gd name="connsiteY24" fmla="*/ 745106 h 4061735"/>
                  <a:gd name="connsiteX25" fmla="*/ 191663 w 1601749"/>
                  <a:gd name="connsiteY25" fmla="*/ 680093 h 4061735"/>
                  <a:gd name="connsiteX26" fmla="*/ 214359 w 1601749"/>
                  <a:gd name="connsiteY26" fmla="*/ 648167 h 4061735"/>
                  <a:gd name="connsiteX27" fmla="*/ 108762 w 1601749"/>
                  <a:gd name="connsiteY27" fmla="*/ 118372 h 4061735"/>
                  <a:gd name="connsiteX28" fmla="*/ 673803 w 1601749"/>
                  <a:gd name="connsiteY28" fmla="*/ 956 h 4061735"/>
                  <a:gd name="connsiteX0" fmla="*/ 854800 w 1632308"/>
                  <a:gd name="connsiteY0" fmla="*/ 1144373 h 4040500"/>
                  <a:gd name="connsiteX1" fmla="*/ 1373713 w 1632308"/>
                  <a:gd name="connsiteY1" fmla="*/ 1249007 h 4040500"/>
                  <a:gd name="connsiteX2" fmla="*/ 1384645 w 1632308"/>
                  <a:gd name="connsiteY2" fmla="*/ 1254863 h 4040500"/>
                  <a:gd name="connsiteX3" fmla="*/ 1494411 w 1632308"/>
                  <a:gd name="connsiteY3" fmla="*/ 1868405 h 4040500"/>
                  <a:gd name="connsiteX4" fmla="*/ 1522512 w 1632308"/>
                  <a:gd name="connsiteY4" fmla="*/ 3967607 h 4040500"/>
                  <a:gd name="connsiteX5" fmla="*/ 862161 w 1632308"/>
                  <a:gd name="connsiteY5" fmla="*/ 3991239 h 4040500"/>
                  <a:gd name="connsiteX6" fmla="*/ 14497 w 1632308"/>
                  <a:gd name="connsiteY6" fmla="*/ 3942342 h 4040500"/>
                  <a:gd name="connsiteX7" fmla="*/ 36180 w 1632308"/>
                  <a:gd name="connsiteY7" fmla="*/ 2966301 h 4040500"/>
                  <a:gd name="connsiteX8" fmla="*/ 324955 w 1632308"/>
                  <a:gd name="connsiteY8" fmla="*/ 1254863 h 4040500"/>
                  <a:gd name="connsiteX9" fmla="*/ 335886 w 1632308"/>
                  <a:gd name="connsiteY9" fmla="*/ 1249007 h 4040500"/>
                  <a:gd name="connsiteX10" fmla="*/ 854800 w 1632308"/>
                  <a:gd name="connsiteY10" fmla="*/ 1144373 h 4040500"/>
                  <a:gd name="connsiteX11" fmla="*/ 704362 w 1632308"/>
                  <a:gd name="connsiteY11" fmla="*/ 956 h 4040500"/>
                  <a:gd name="connsiteX12" fmla="*/ 1519760 w 1632308"/>
                  <a:gd name="connsiteY12" fmla="*/ 125538 h 4040500"/>
                  <a:gd name="connsiteX13" fmla="*/ 1476347 w 1632308"/>
                  <a:gd name="connsiteY13" fmla="*/ 623020 h 4040500"/>
                  <a:gd name="connsiteX14" fmla="*/ 1476497 w 1632308"/>
                  <a:gd name="connsiteY14" fmla="*/ 623103 h 4040500"/>
                  <a:gd name="connsiteX15" fmla="*/ 1561144 w 1632308"/>
                  <a:gd name="connsiteY15" fmla="*/ 745105 h 4040500"/>
                  <a:gd name="connsiteX16" fmla="*/ 1411142 w 1632308"/>
                  <a:gd name="connsiteY16" fmla="*/ 1004176 h 4040500"/>
                  <a:gd name="connsiteX17" fmla="*/ 1384645 w 1632308"/>
                  <a:gd name="connsiteY17" fmla="*/ 1254863 h 4040500"/>
                  <a:gd name="connsiteX18" fmla="*/ 1373713 w 1632308"/>
                  <a:gd name="connsiteY18" fmla="*/ 1249007 h 4040500"/>
                  <a:gd name="connsiteX19" fmla="*/ 854800 w 1632308"/>
                  <a:gd name="connsiteY19" fmla="*/ 1144372 h 4040500"/>
                  <a:gd name="connsiteX20" fmla="*/ 335886 w 1632308"/>
                  <a:gd name="connsiteY20" fmla="*/ 1249007 h 4040500"/>
                  <a:gd name="connsiteX21" fmla="*/ 324955 w 1632308"/>
                  <a:gd name="connsiteY21" fmla="*/ 1254862 h 4040500"/>
                  <a:gd name="connsiteX22" fmla="*/ 324955 w 1632308"/>
                  <a:gd name="connsiteY22" fmla="*/ 1019306 h 4040500"/>
                  <a:gd name="connsiteX23" fmla="*/ 298459 w 1632308"/>
                  <a:gd name="connsiteY23" fmla="*/ 1004176 h 4040500"/>
                  <a:gd name="connsiteX24" fmla="*/ 207723 w 1632308"/>
                  <a:gd name="connsiteY24" fmla="*/ 745106 h 4040500"/>
                  <a:gd name="connsiteX25" fmla="*/ 222222 w 1632308"/>
                  <a:gd name="connsiteY25" fmla="*/ 680093 h 4040500"/>
                  <a:gd name="connsiteX26" fmla="*/ 244918 w 1632308"/>
                  <a:gd name="connsiteY26" fmla="*/ 648167 h 4040500"/>
                  <a:gd name="connsiteX27" fmla="*/ 139321 w 1632308"/>
                  <a:gd name="connsiteY27" fmla="*/ 118372 h 4040500"/>
                  <a:gd name="connsiteX28" fmla="*/ 704362 w 1632308"/>
                  <a:gd name="connsiteY28" fmla="*/ 956 h 4040500"/>
                  <a:gd name="connsiteX0" fmla="*/ 891262 w 1668770"/>
                  <a:gd name="connsiteY0" fmla="*/ 1144373 h 4040500"/>
                  <a:gd name="connsiteX1" fmla="*/ 1410175 w 1668770"/>
                  <a:gd name="connsiteY1" fmla="*/ 1249007 h 4040500"/>
                  <a:gd name="connsiteX2" fmla="*/ 1421107 w 1668770"/>
                  <a:gd name="connsiteY2" fmla="*/ 1254863 h 4040500"/>
                  <a:gd name="connsiteX3" fmla="*/ 1530873 w 1668770"/>
                  <a:gd name="connsiteY3" fmla="*/ 1868405 h 4040500"/>
                  <a:gd name="connsiteX4" fmla="*/ 1558974 w 1668770"/>
                  <a:gd name="connsiteY4" fmla="*/ 3967607 h 4040500"/>
                  <a:gd name="connsiteX5" fmla="*/ 898623 w 1668770"/>
                  <a:gd name="connsiteY5" fmla="*/ 3991239 h 4040500"/>
                  <a:gd name="connsiteX6" fmla="*/ 50959 w 1668770"/>
                  <a:gd name="connsiteY6" fmla="*/ 3942342 h 4040500"/>
                  <a:gd name="connsiteX7" fmla="*/ 72642 w 1668770"/>
                  <a:gd name="connsiteY7" fmla="*/ 2966301 h 4040500"/>
                  <a:gd name="connsiteX8" fmla="*/ 361417 w 1668770"/>
                  <a:gd name="connsiteY8" fmla="*/ 1254863 h 4040500"/>
                  <a:gd name="connsiteX9" fmla="*/ 372348 w 1668770"/>
                  <a:gd name="connsiteY9" fmla="*/ 1249007 h 4040500"/>
                  <a:gd name="connsiteX10" fmla="*/ 891262 w 1668770"/>
                  <a:gd name="connsiteY10" fmla="*/ 1144373 h 4040500"/>
                  <a:gd name="connsiteX11" fmla="*/ 740824 w 1668770"/>
                  <a:gd name="connsiteY11" fmla="*/ 956 h 4040500"/>
                  <a:gd name="connsiteX12" fmla="*/ 1556222 w 1668770"/>
                  <a:gd name="connsiteY12" fmla="*/ 125538 h 4040500"/>
                  <a:gd name="connsiteX13" fmla="*/ 1512809 w 1668770"/>
                  <a:gd name="connsiteY13" fmla="*/ 623020 h 4040500"/>
                  <a:gd name="connsiteX14" fmla="*/ 1512959 w 1668770"/>
                  <a:gd name="connsiteY14" fmla="*/ 623103 h 4040500"/>
                  <a:gd name="connsiteX15" fmla="*/ 1597606 w 1668770"/>
                  <a:gd name="connsiteY15" fmla="*/ 745105 h 4040500"/>
                  <a:gd name="connsiteX16" fmla="*/ 1447604 w 1668770"/>
                  <a:gd name="connsiteY16" fmla="*/ 1004176 h 4040500"/>
                  <a:gd name="connsiteX17" fmla="*/ 1421107 w 1668770"/>
                  <a:gd name="connsiteY17" fmla="*/ 1254863 h 4040500"/>
                  <a:gd name="connsiteX18" fmla="*/ 1410175 w 1668770"/>
                  <a:gd name="connsiteY18" fmla="*/ 1249007 h 4040500"/>
                  <a:gd name="connsiteX19" fmla="*/ 891262 w 1668770"/>
                  <a:gd name="connsiteY19" fmla="*/ 1144372 h 4040500"/>
                  <a:gd name="connsiteX20" fmla="*/ 372348 w 1668770"/>
                  <a:gd name="connsiteY20" fmla="*/ 1249007 h 4040500"/>
                  <a:gd name="connsiteX21" fmla="*/ 361417 w 1668770"/>
                  <a:gd name="connsiteY21" fmla="*/ 1254862 h 4040500"/>
                  <a:gd name="connsiteX22" fmla="*/ 361417 w 1668770"/>
                  <a:gd name="connsiteY22" fmla="*/ 1019306 h 4040500"/>
                  <a:gd name="connsiteX23" fmla="*/ 334921 w 1668770"/>
                  <a:gd name="connsiteY23" fmla="*/ 1004176 h 4040500"/>
                  <a:gd name="connsiteX24" fmla="*/ 244185 w 1668770"/>
                  <a:gd name="connsiteY24" fmla="*/ 745106 h 4040500"/>
                  <a:gd name="connsiteX25" fmla="*/ 258684 w 1668770"/>
                  <a:gd name="connsiteY25" fmla="*/ 680093 h 4040500"/>
                  <a:gd name="connsiteX26" fmla="*/ 281380 w 1668770"/>
                  <a:gd name="connsiteY26" fmla="*/ 648167 h 4040500"/>
                  <a:gd name="connsiteX27" fmla="*/ 175783 w 1668770"/>
                  <a:gd name="connsiteY27" fmla="*/ 118372 h 4040500"/>
                  <a:gd name="connsiteX28" fmla="*/ 740824 w 1668770"/>
                  <a:gd name="connsiteY28" fmla="*/ 956 h 4040500"/>
                  <a:gd name="connsiteX0" fmla="*/ 870935 w 1648443"/>
                  <a:gd name="connsiteY0" fmla="*/ 1144373 h 4048823"/>
                  <a:gd name="connsiteX1" fmla="*/ 1389848 w 1648443"/>
                  <a:gd name="connsiteY1" fmla="*/ 1249007 h 4048823"/>
                  <a:gd name="connsiteX2" fmla="*/ 1400780 w 1648443"/>
                  <a:gd name="connsiteY2" fmla="*/ 1254863 h 4048823"/>
                  <a:gd name="connsiteX3" fmla="*/ 1510546 w 1648443"/>
                  <a:gd name="connsiteY3" fmla="*/ 1868405 h 4048823"/>
                  <a:gd name="connsiteX4" fmla="*/ 1538647 w 1648443"/>
                  <a:gd name="connsiteY4" fmla="*/ 3967607 h 4048823"/>
                  <a:gd name="connsiteX5" fmla="*/ 878296 w 1648443"/>
                  <a:gd name="connsiteY5" fmla="*/ 3991239 h 4048823"/>
                  <a:gd name="connsiteX6" fmla="*/ 59939 w 1648443"/>
                  <a:gd name="connsiteY6" fmla="*/ 3954066 h 4048823"/>
                  <a:gd name="connsiteX7" fmla="*/ 52315 w 1648443"/>
                  <a:gd name="connsiteY7" fmla="*/ 2966301 h 4048823"/>
                  <a:gd name="connsiteX8" fmla="*/ 341090 w 1648443"/>
                  <a:gd name="connsiteY8" fmla="*/ 1254863 h 4048823"/>
                  <a:gd name="connsiteX9" fmla="*/ 352021 w 1648443"/>
                  <a:gd name="connsiteY9" fmla="*/ 1249007 h 4048823"/>
                  <a:gd name="connsiteX10" fmla="*/ 870935 w 1648443"/>
                  <a:gd name="connsiteY10" fmla="*/ 1144373 h 4048823"/>
                  <a:gd name="connsiteX11" fmla="*/ 720497 w 1648443"/>
                  <a:gd name="connsiteY11" fmla="*/ 956 h 4048823"/>
                  <a:gd name="connsiteX12" fmla="*/ 1535895 w 1648443"/>
                  <a:gd name="connsiteY12" fmla="*/ 125538 h 4048823"/>
                  <a:gd name="connsiteX13" fmla="*/ 1492482 w 1648443"/>
                  <a:gd name="connsiteY13" fmla="*/ 623020 h 4048823"/>
                  <a:gd name="connsiteX14" fmla="*/ 1492632 w 1648443"/>
                  <a:gd name="connsiteY14" fmla="*/ 623103 h 4048823"/>
                  <a:gd name="connsiteX15" fmla="*/ 1577279 w 1648443"/>
                  <a:gd name="connsiteY15" fmla="*/ 745105 h 4048823"/>
                  <a:gd name="connsiteX16" fmla="*/ 1427277 w 1648443"/>
                  <a:gd name="connsiteY16" fmla="*/ 1004176 h 4048823"/>
                  <a:gd name="connsiteX17" fmla="*/ 1400780 w 1648443"/>
                  <a:gd name="connsiteY17" fmla="*/ 1254863 h 4048823"/>
                  <a:gd name="connsiteX18" fmla="*/ 1389848 w 1648443"/>
                  <a:gd name="connsiteY18" fmla="*/ 1249007 h 4048823"/>
                  <a:gd name="connsiteX19" fmla="*/ 870935 w 1648443"/>
                  <a:gd name="connsiteY19" fmla="*/ 1144372 h 4048823"/>
                  <a:gd name="connsiteX20" fmla="*/ 352021 w 1648443"/>
                  <a:gd name="connsiteY20" fmla="*/ 1249007 h 4048823"/>
                  <a:gd name="connsiteX21" fmla="*/ 341090 w 1648443"/>
                  <a:gd name="connsiteY21" fmla="*/ 1254862 h 4048823"/>
                  <a:gd name="connsiteX22" fmla="*/ 341090 w 1648443"/>
                  <a:gd name="connsiteY22" fmla="*/ 1019306 h 4048823"/>
                  <a:gd name="connsiteX23" fmla="*/ 314594 w 1648443"/>
                  <a:gd name="connsiteY23" fmla="*/ 1004176 h 4048823"/>
                  <a:gd name="connsiteX24" fmla="*/ 223858 w 1648443"/>
                  <a:gd name="connsiteY24" fmla="*/ 745106 h 4048823"/>
                  <a:gd name="connsiteX25" fmla="*/ 238357 w 1648443"/>
                  <a:gd name="connsiteY25" fmla="*/ 680093 h 4048823"/>
                  <a:gd name="connsiteX26" fmla="*/ 261053 w 1648443"/>
                  <a:gd name="connsiteY26" fmla="*/ 648167 h 4048823"/>
                  <a:gd name="connsiteX27" fmla="*/ 155456 w 1648443"/>
                  <a:gd name="connsiteY27" fmla="*/ 118372 h 4048823"/>
                  <a:gd name="connsiteX28" fmla="*/ 720497 w 1648443"/>
                  <a:gd name="connsiteY28" fmla="*/ 956 h 4048823"/>
                  <a:gd name="connsiteX0" fmla="*/ 856919 w 1634427"/>
                  <a:gd name="connsiteY0" fmla="*/ 1144373 h 4024344"/>
                  <a:gd name="connsiteX1" fmla="*/ 1375832 w 1634427"/>
                  <a:gd name="connsiteY1" fmla="*/ 1249007 h 4024344"/>
                  <a:gd name="connsiteX2" fmla="*/ 1386764 w 1634427"/>
                  <a:gd name="connsiteY2" fmla="*/ 1254863 h 4024344"/>
                  <a:gd name="connsiteX3" fmla="*/ 1496530 w 1634427"/>
                  <a:gd name="connsiteY3" fmla="*/ 1868405 h 4024344"/>
                  <a:gd name="connsiteX4" fmla="*/ 1524631 w 1634427"/>
                  <a:gd name="connsiteY4" fmla="*/ 3967607 h 4024344"/>
                  <a:gd name="connsiteX5" fmla="*/ 864280 w 1634427"/>
                  <a:gd name="connsiteY5" fmla="*/ 3991239 h 4024344"/>
                  <a:gd name="connsiteX6" fmla="*/ 69370 w 1634427"/>
                  <a:gd name="connsiteY6" fmla="*/ 3807528 h 4024344"/>
                  <a:gd name="connsiteX7" fmla="*/ 38299 w 1634427"/>
                  <a:gd name="connsiteY7" fmla="*/ 2966301 h 4024344"/>
                  <a:gd name="connsiteX8" fmla="*/ 327074 w 1634427"/>
                  <a:gd name="connsiteY8" fmla="*/ 1254863 h 4024344"/>
                  <a:gd name="connsiteX9" fmla="*/ 338005 w 1634427"/>
                  <a:gd name="connsiteY9" fmla="*/ 1249007 h 4024344"/>
                  <a:gd name="connsiteX10" fmla="*/ 856919 w 1634427"/>
                  <a:gd name="connsiteY10" fmla="*/ 1144373 h 4024344"/>
                  <a:gd name="connsiteX11" fmla="*/ 706481 w 1634427"/>
                  <a:gd name="connsiteY11" fmla="*/ 956 h 4024344"/>
                  <a:gd name="connsiteX12" fmla="*/ 1521879 w 1634427"/>
                  <a:gd name="connsiteY12" fmla="*/ 125538 h 4024344"/>
                  <a:gd name="connsiteX13" fmla="*/ 1478466 w 1634427"/>
                  <a:gd name="connsiteY13" fmla="*/ 623020 h 4024344"/>
                  <a:gd name="connsiteX14" fmla="*/ 1478616 w 1634427"/>
                  <a:gd name="connsiteY14" fmla="*/ 623103 h 4024344"/>
                  <a:gd name="connsiteX15" fmla="*/ 1563263 w 1634427"/>
                  <a:gd name="connsiteY15" fmla="*/ 745105 h 4024344"/>
                  <a:gd name="connsiteX16" fmla="*/ 1413261 w 1634427"/>
                  <a:gd name="connsiteY16" fmla="*/ 1004176 h 4024344"/>
                  <a:gd name="connsiteX17" fmla="*/ 1386764 w 1634427"/>
                  <a:gd name="connsiteY17" fmla="*/ 1254863 h 4024344"/>
                  <a:gd name="connsiteX18" fmla="*/ 1375832 w 1634427"/>
                  <a:gd name="connsiteY18" fmla="*/ 1249007 h 4024344"/>
                  <a:gd name="connsiteX19" fmla="*/ 856919 w 1634427"/>
                  <a:gd name="connsiteY19" fmla="*/ 1144372 h 4024344"/>
                  <a:gd name="connsiteX20" fmla="*/ 338005 w 1634427"/>
                  <a:gd name="connsiteY20" fmla="*/ 1249007 h 4024344"/>
                  <a:gd name="connsiteX21" fmla="*/ 327074 w 1634427"/>
                  <a:gd name="connsiteY21" fmla="*/ 1254862 h 4024344"/>
                  <a:gd name="connsiteX22" fmla="*/ 327074 w 1634427"/>
                  <a:gd name="connsiteY22" fmla="*/ 1019306 h 4024344"/>
                  <a:gd name="connsiteX23" fmla="*/ 300578 w 1634427"/>
                  <a:gd name="connsiteY23" fmla="*/ 1004176 h 4024344"/>
                  <a:gd name="connsiteX24" fmla="*/ 209842 w 1634427"/>
                  <a:gd name="connsiteY24" fmla="*/ 745106 h 4024344"/>
                  <a:gd name="connsiteX25" fmla="*/ 224341 w 1634427"/>
                  <a:gd name="connsiteY25" fmla="*/ 680093 h 4024344"/>
                  <a:gd name="connsiteX26" fmla="*/ 247037 w 1634427"/>
                  <a:gd name="connsiteY26" fmla="*/ 648167 h 4024344"/>
                  <a:gd name="connsiteX27" fmla="*/ 141440 w 1634427"/>
                  <a:gd name="connsiteY27" fmla="*/ 118372 h 4024344"/>
                  <a:gd name="connsiteX28" fmla="*/ 706481 w 1634427"/>
                  <a:gd name="connsiteY28" fmla="*/ 956 h 4024344"/>
                  <a:gd name="connsiteX0" fmla="*/ 856919 w 1634427"/>
                  <a:gd name="connsiteY0" fmla="*/ 1144373 h 4024344"/>
                  <a:gd name="connsiteX1" fmla="*/ 1375832 w 1634427"/>
                  <a:gd name="connsiteY1" fmla="*/ 1249007 h 4024344"/>
                  <a:gd name="connsiteX2" fmla="*/ 1386764 w 1634427"/>
                  <a:gd name="connsiteY2" fmla="*/ 1254863 h 4024344"/>
                  <a:gd name="connsiteX3" fmla="*/ 1496530 w 1634427"/>
                  <a:gd name="connsiteY3" fmla="*/ 1868405 h 4024344"/>
                  <a:gd name="connsiteX4" fmla="*/ 1524631 w 1634427"/>
                  <a:gd name="connsiteY4" fmla="*/ 3967607 h 4024344"/>
                  <a:gd name="connsiteX5" fmla="*/ 864280 w 1634427"/>
                  <a:gd name="connsiteY5" fmla="*/ 3991239 h 4024344"/>
                  <a:gd name="connsiteX6" fmla="*/ 69370 w 1634427"/>
                  <a:gd name="connsiteY6" fmla="*/ 3807528 h 4024344"/>
                  <a:gd name="connsiteX7" fmla="*/ 38299 w 1634427"/>
                  <a:gd name="connsiteY7" fmla="*/ 2966301 h 4024344"/>
                  <a:gd name="connsiteX8" fmla="*/ 327074 w 1634427"/>
                  <a:gd name="connsiteY8" fmla="*/ 1254863 h 4024344"/>
                  <a:gd name="connsiteX9" fmla="*/ 338005 w 1634427"/>
                  <a:gd name="connsiteY9" fmla="*/ 1249007 h 4024344"/>
                  <a:gd name="connsiteX10" fmla="*/ 856919 w 1634427"/>
                  <a:gd name="connsiteY10" fmla="*/ 1144373 h 4024344"/>
                  <a:gd name="connsiteX11" fmla="*/ 706481 w 1634427"/>
                  <a:gd name="connsiteY11" fmla="*/ 956 h 4024344"/>
                  <a:gd name="connsiteX12" fmla="*/ 1521879 w 1634427"/>
                  <a:gd name="connsiteY12" fmla="*/ 125538 h 4024344"/>
                  <a:gd name="connsiteX13" fmla="*/ 1478466 w 1634427"/>
                  <a:gd name="connsiteY13" fmla="*/ 623020 h 4024344"/>
                  <a:gd name="connsiteX14" fmla="*/ 1478616 w 1634427"/>
                  <a:gd name="connsiteY14" fmla="*/ 623103 h 4024344"/>
                  <a:gd name="connsiteX15" fmla="*/ 1563263 w 1634427"/>
                  <a:gd name="connsiteY15" fmla="*/ 745105 h 4024344"/>
                  <a:gd name="connsiteX16" fmla="*/ 1413261 w 1634427"/>
                  <a:gd name="connsiteY16" fmla="*/ 1004176 h 4024344"/>
                  <a:gd name="connsiteX17" fmla="*/ 1386764 w 1634427"/>
                  <a:gd name="connsiteY17" fmla="*/ 1254863 h 4024344"/>
                  <a:gd name="connsiteX18" fmla="*/ 1375832 w 1634427"/>
                  <a:gd name="connsiteY18" fmla="*/ 1249007 h 4024344"/>
                  <a:gd name="connsiteX19" fmla="*/ 856919 w 1634427"/>
                  <a:gd name="connsiteY19" fmla="*/ 1144372 h 4024344"/>
                  <a:gd name="connsiteX20" fmla="*/ 338005 w 1634427"/>
                  <a:gd name="connsiteY20" fmla="*/ 1249007 h 4024344"/>
                  <a:gd name="connsiteX21" fmla="*/ 327074 w 1634427"/>
                  <a:gd name="connsiteY21" fmla="*/ 1254862 h 4024344"/>
                  <a:gd name="connsiteX22" fmla="*/ 327074 w 1634427"/>
                  <a:gd name="connsiteY22" fmla="*/ 1019306 h 4024344"/>
                  <a:gd name="connsiteX23" fmla="*/ 300578 w 1634427"/>
                  <a:gd name="connsiteY23" fmla="*/ 1004176 h 4024344"/>
                  <a:gd name="connsiteX24" fmla="*/ 209842 w 1634427"/>
                  <a:gd name="connsiteY24" fmla="*/ 745106 h 4024344"/>
                  <a:gd name="connsiteX25" fmla="*/ 224341 w 1634427"/>
                  <a:gd name="connsiteY25" fmla="*/ 680093 h 4024344"/>
                  <a:gd name="connsiteX26" fmla="*/ 247037 w 1634427"/>
                  <a:gd name="connsiteY26" fmla="*/ 648167 h 4024344"/>
                  <a:gd name="connsiteX27" fmla="*/ 141440 w 1634427"/>
                  <a:gd name="connsiteY27" fmla="*/ 118372 h 4024344"/>
                  <a:gd name="connsiteX28" fmla="*/ 706481 w 1634427"/>
                  <a:gd name="connsiteY28" fmla="*/ 956 h 4024344"/>
                  <a:gd name="connsiteX0" fmla="*/ 882817 w 1660325"/>
                  <a:gd name="connsiteY0" fmla="*/ 1144373 h 4018577"/>
                  <a:gd name="connsiteX1" fmla="*/ 1401730 w 1660325"/>
                  <a:gd name="connsiteY1" fmla="*/ 1249007 h 4018577"/>
                  <a:gd name="connsiteX2" fmla="*/ 1412662 w 1660325"/>
                  <a:gd name="connsiteY2" fmla="*/ 1254863 h 4018577"/>
                  <a:gd name="connsiteX3" fmla="*/ 1522428 w 1660325"/>
                  <a:gd name="connsiteY3" fmla="*/ 1868405 h 4018577"/>
                  <a:gd name="connsiteX4" fmla="*/ 1550529 w 1660325"/>
                  <a:gd name="connsiteY4" fmla="*/ 3967607 h 4018577"/>
                  <a:gd name="connsiteX5" fmla="*/ 890178 w 1660325"/>
                  <a:gd name="connsiteY5" fmla="*/ 3991239 h 4018577"/>
                  <a:gd name="connsiteX6" fmla="*/ 54237 w 1660325"/>
                  <a:gd name="connsiteY6" fmla="*/ 3913036 h 4018577"/>
                  <a:gd name="connsiteX7" fmla="*/ 64197 w 1660325"/>
                  <a:gd name="connsiteY7" fmla="*/ 2966301 h 4018577"/>
                  <a:gd name="connsiteX8" fmla="*/ 352972 w 1660325"/>
                  <a:gd name="connsiteY8" fmla="*/ 1254863 h 4018577"/>
                  <a:gd name="connsiteX9" fmla="*/ 363903 w 1660325"/>
                  <a:gd name="connsiteY9" fmla="*/ 1249007 h 4018577"/>
                  <a:gd name="connsiteX10" fmla="*/ 882817 w 1660325"/>
                  <a:gd name="connsiteY10" fmla="*/ 1144373 h 4018577"/>
                  <a:gd name="connsiteX11" fmla="*/ 732379 w 1660325"/>
                  <a:gd name="connsiteY11" fmla="*/ 956 h 4018577"/>
                  <a:gd name="connsiteX12" fmla="*/ 1547777 w 1660325"/>
                  <a:gd name="connsiteY12" fmla="*/ 125538 h 4018577"/>
                  <a:gd name="connsiteX13" fmla="*/ 1504364 w 1660325"/>
                  <a:gd name="connsiteY13" fmla="*/ 623020 h 4018577"/>
                  <a:gd name="connsiteX14" fmla="*/ 1504514 w 1660325"/>
                  <a:gd name="connsiteY14" fmla="*/ 623103 h 4018577"/>
                  <a:gd name="connsiteX15" fmla="*/ 1589161 w 1660325"/>
                  <a:gd name="connsiteY15" fmla="*/ 745105 h 4018577"/>
                  <a:gd name="connsiteX16" fmla="*/ 1439159 w 1660325"/>
                  <a:gd name="connsiteY16" fmla="*/ 1004176 h 4018577"/>
                  <a:gd name="connsiteX17" fmla="*/ 1412662 w 1660325"/>
                  <a:gd name="connsiteY17" fmla="*/ 1254863 h 4018577"/>
                  <a:gd name="connsiteX18" fmla="*/ 1401730 w 1660325"/>
                  <a:gd name="connsiteY18" fmla="*/ 1249007 h 4018577"/>
                  <a:gd name="connsiteX19" fmla="*/ 882817 w 1660325"/>
                  <a:gd name="connsiteY19" fmla="*/ 1144372 h 4018577"/>
                  <a:gd name="connsiteX20" fmla="*/ 363903 w 1660325"/>
                  <a:gd name="connsiteY20" fmla="*/ 1249007 h 4018577"/>
                  <a:gd name="connsiteX21" fmla="*/ 352972 w 1660325"/>
                  <a:gd name="connsiteY21" fmla="*/ 1254862 h 4018577"/>
                  <a:gd name="connsiteX22" fmla="*/ 352972 w 1660325"/>
                  <a:gd name="connsiteY22" fmla="*/ 1019306 h 4018577"/>
                  <a:gd name="connsiteX23" fmla="*/ 326476 w 1660325"/>
                  <a:gd name="connsiteY23" fmla="*/ 1004176 h 4018577"/>
                  <a:gd name="connsiteX24" fmla="*/ 235740 w 1660325"/>
                  <a:gd name="connsiteY24" fmla="*/ 745106 h 4018577"/>
                  <a:gd name="connsiteX25" fmla="*/ 250239 w 1660325"/>
                  <a:gd name="connsiteY25" fmla="*/ 680093 h 4018577"/>
                  <a:gd name="connsiteX26" fmla="*/ 272935 w 1660325"/>
                  <a:gd name="connsiteY26" fmla="*/ 648167 h 4018577"/>
                  <a:gd name="connsiteX27" fmla="*/ 167338 w 1660325"/>
                  <a:gd name="connsiteY27" fmla="*/ 118372 h 4018577"/>
                  <a:gd name="connsiteX28" fmla="*/ 732379 w 1660325"/>
                  <a:gd name="connsiteY28" fmla="*/ 956 h 4018577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04364 w 1660325"/>
                  <a:gd name="connsiteY13" fmla="*/ 622817 h 4018374"/>
                  <a:gd name="connsiteX14" fmla="*/ 1504514 w 1660325"/>
                  <a:gd name="connsiteY14" fmla="*/ 622900 h 4018374"/>
                  <a:gd name="connsiteX15" fmla="*/ 1589161 w 1660325"/>
                  <a:gd name="connsiteY15" fmla="*/ 744902 h 4018374"/>
                  <a:gd name="connsiteX16" fmla="*/ 1439159 w 1660325"/>
                  <a:gd name="connsiteY16" fmla="*/ 1003973 h 4018374"/>
                  <a:gd name="connsiteX17" fmla="*/ 1412662 w 1660325"/>
                  <a:gd name="connsiteY17" fmla="*/ 1254660 h 4018374"/>
                  <a:gd name="connsiteX18" fmla="*/ 1401730 w 1660325"/>
                  <a:gd name="connsiteY18" fmla="*/ 1248804 h 4018374"/>
                  <a:gd name="connsiteX19" fmla="*/ 882817 w 1660325"/>
                  <a:gd name="connsiteY19" fmla="*/ 1144169 h 4018374"/>
                  <a:gd name="connsiteX20" fmla="*/ 363903 w 1660325"/>
                  <a:gd name="connsiteY20" fmla="*/ 1248804 h 4018374"/>
                  <a:gd name="connsiteX21" fmla="*/ 352972 w 1660325"/>
                  <a:gd name="connsiteY21" fmla="*/ 1254659 h 4018374"/>
                  <a:gd name="connsiteX22" fmla="*/ 352972 w 1660325"/>
                  <a:gd name="connsiteY22" fmla="*/ 1019103 h 4018374"/>
                  <a:gd name="connsiteX23" fmla="*/ 326476 w 1660325"/>
                  <a:gd name="connsiteY23" fmla="*/ 1003973 h 4018374"/>
                  <a:gd name="connsiteX24" fmla="*/ 235740 w 1660325"/>
                  <a:gd name="connsiteY24" fmla="*/ 744903 h 4018374"/>
                  <a:gd name="connsiteX25" fmla="*/ 250239 w 1660325"/>
                  <a:gd name="connsiteY25" fmla="*/ 679890 h 4018374"/>
                  <a:gd name="connsiteX26" fmla="*/ 272935 w 1660325"/>
                  <a:gd name="connsiteY26" fmla="*/ 647964 h 4018374"/>
                  <a:gd name="connsiteX27" fmla="*/ 167338 w 1660325"/>
                  <a:gd name="connsiteY27" fmla="*/ 118169 h 4018374"/>
                  <a:gd name="connsiteX28" fmla="*/ 732379 w 1660325"/>
                  <a:gd name="connsiteY28" fmla="*/ 753 h 4018374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04364 w 1660325"/>
                  <a:gd name="connsiteY13" fmla="*/ 622817 h 4018374"/>
                  <a:gd name="connsiteX14" fmla="*/ 1553005 w 1660325"/>
                  <a:gd name="connsiteY14" fmla="*/ 615972 h 4018374"/>
                  <a:gd name="connsiteX15" fmla="*/ 1589161 w 1660325"/>
                  <a:gd name="connsiteY15" fmla="*/ 744902 h 4018374"/>
                  <a:gd name="connsiteX16" fmla="*/ 1439159 w 1660325"/>
                  <a:gd name="connsiteY16" fmla="*/ 1003973 h 4018374"/>
                  <a:gd name="connsiteX17" fmla="*/ 1412662 w 1660325"/>
                  <a:gd name="connsiteY17" fmla="*/ 1254660 h 4018374"/>
                  <a:gd name="connsiteX18" fmla="*/ 1401730 w 1660325"/>
                  <a:gd name="connsiteY18" fmla="*/ 1248804 h 4018374"/>
                  <a:gd name="connsiteX19" fmla="*/ 882817 w 1660325"/>
                  <a:gd name="connsiteY19" fmla="*/ 1144169 h 4018374"/>
                  <a:gd name="connsiteX20" fmla="*/ 363903 w 1660325"/>
                  <a:gd name="connsiteY20" fmla="*/ 1248804 h 4018374"/>
                  <a:gd name="connsiteX21" fmla="*/ 352972 w 1660325"/>
                  <a:gd name="connsiteY21" fmla="*/ 1254659 h 4018374"/>
                  <a:gd name="connsiteX22" fmla="*/ 352972 w 1660325"/>
                  <a:gd name="connsiteY22" fmla="*/ 1019103 h 4018374"/>
                  <a:gd name="connsiteX23" fmla="*/ 326476 w 1660325"/>
                  <a:gd name="connsiteY23" fmla="*/ 1003973 h 4018374"/>
                  <a:gd name="connsiteX24" fmla="*/ 235740 w 1660325"/>
                  <a:gd name="connsiteY24" fmla="*/ 744903 h 4018374"/>
                  <a:gd name="connsiteX25" fmla="*/ 250239 w 1660325"/>
                  <a:gd name="connsiteY25" fmla="*/ 679890 h 4018374"/>
                  <a:gd name="connsiteX26" fmla="*/ 272935 w 1660325"/>
                  <a:gd name="connsiteY26" fmla="*/ 647964 h 4018374"/>
                  <a:gd name="connsiteX27" fmla="*/ 167338 w 1660325"/>
                  <a:gd name="connsiteY27" fmla="*/ 118169 h 4018374"/>
                  <a:gd name="connsiteX28" fmla="*/ 732379 w 1660325"/>
                  <a:gd name="connsiteY28" fmla="*/ 753 h 4018374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53005 w 1660325"/>
                  <a:gd name="connsiteY13" fmla="*/ 615972 h 4018374"/>
                  <a:gd name="connsiteX14" fmla="*/ 1589161 w 1660325"/>
                  <a:gd name="connsiteY14" fmla="*/ 744902 h 4018374"/>
                  <a:gd name="connsiteX15" fmla="*/ 1439159 w 1660325"/>
                  <a:gd name="connsiteY15" fmla="*/ 1003973 h 4018374"/>
                  <a:gd name="connsiteX16" fmla="*/ 1412662 w 1660325"/>
                  <a:gd name="connsiteY16" fmla="*/ 1254660 h 4018374"/>
                  <a:gd name="connsiteX17" fmla="*/ 1401730 w 1660325"/>
                  <a:gd name="connsiteY17" fmla="*/ 1248804 h 4018374"/>
                  <a:gd name="connsiteX18" fmla="*/ 882817 w 1660325"/>
                  <a:gd name="connsiteY18" fmla="*/ 1144169 h 4018374"/>
                  <a:gd name="connsiteX19" fmla="*/ 363903 w 1660325"/>
                  <a:gd name="connsiteY19" fmla="*/ 1248804 h 4018374"/>
                  <a:gd name="connsiteX20" fmla="*/ 352972 w 1660325"/>
                  <a:gd name="connsiteY20" fmla="*/ 1254659 h 4018374"/>
                  <a:gd name="connsiteX21" fmla="*/ 352972 w 1660325"/>
                  <a:gd name="connsiteY21" fmla="*/ 1019103 h 4018374"/>
                  <a:gd name="connsiteX22" fmla="*/ 326476 w 1660325"/>
                  <a:gd name="connsiteY22" fmla="*/ 1003973 h 4018374"/>
                  <a:gd name="connsiteX23" fmla="*/ 235740 w 1660325"/>
                  <a:gd name="connsiteY23" fmla="*/ 744903 h 4018374"/>
                  <a:gd name="connsiteX24" fmla="*/ 250239 w 1660325"/>
                  <a:gd name="connsiteY24" fmla="*/ 679890 h 4018374"/>
                  <a:gd name="connsiteX25" fmla="*/ 272935 w 1660325"/>
                  <a:gd name="connsiteY25" fmla="*/ 647964 h 4018374"/>
                  <a:gd name="connsiteX26" fmla="*/ 167338 w 1660325"/>
                  <a:gd name="connsiteY26" fmla="*/ 118169 h 4018374"/>
                  <a:gd name="connsiteX27" fmla="*/ 732379 w 1660325"/>
                  <a:gd name="connsiteY27" fmla="*/ 753 h 4018374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53005 w 1660325"/>
                  <a:gd name="connsiteY13" fmla="*/ 615972 h 4018374"/>
                  <a:gd name="connsiteX14" fmla="*/ 1589161 w 1660325"/>
                  <a:gd name="connsiteY14" fmla="*/ 744902 h 4018374"/>
                  <a:gd name="connsiteX15" fmla="*/ 1439159 w 1660325"/>
                  <a:gd name="connsiteY15" fmla="*/ 1003973 h 4018374"/>
                  <a:gd name="connsiteX16" fmla="*/ 1412662 w 1660325"/>
                  <a:gd name="connsiteY16" fmla="*/ 1254660 h 4018374"/>
                  <a:gd name="connsiteX17" fmla="*/ 1401730 w 1660325"/>
                  <a:gd name="connsiteY17" fmla="*/ 1248804 h 4018374"/>
                  <a:gd name="connsiteX18" fmla="*/ 882817 w 1660325"/>
                  <a:gd name="connsiteY18" fmla="*/ 1144169 h 4018374"/>
                  <a:gd name="connsiteX19" fmla="*/ 363903 w 1660325"/>
                  <a:gd name="connsiteY19" fmla="*/ 1248804 h 4018374"/>
                  <a:gd name="connsiteX20" fmla="*/ 352972 w 1660325"/>
                  <a:gd name="connsiteY20" fmla="*/ 1254659 h 4018374"/>
                  <a:gd name="connsiteX21" fmla="*/ 352972 w 1660325"/>
                  <a:gd name="connsiteY21" fmla="*/ 1019103 h 4018374"/>
                  <a:gd name="connsiteX22" fmla="*/ 326476 w 1660325"/>
                  <a:gd name="connsiteY22" fmla="*/ 1003973 h 4018374"/>
                  <a:gd name="connsiteX23" fmla="*/ 235740 w 1660325"/>
                  <a:gd name="connsiteY23" fmla="*/ 744903 h 4018374"/>
                  <a:gd name="connsiteX24" fmla="*/ 250239 w 1660325"/>
                  <a:gd name="connsiteY24" fmla="*/ 679890 h 4018374"/>
                  <a:gd name="connsiteX25" fmla="*/ 272935 w 1660325"/>
                  <a:gd name="connsiteY25" fmla="*/ 647964 h 4018374"/>
                  <a:gd name="connsiteX26" fmla="*/ 14938 w 1660325"/>
                  <a:gd name="connsiteY26" fmla="*/ 201296 h 4018374"/>
                  <a:gd name="connsiteX27" fmla="*/ 732379 w 1660325"/>
                  <a:gd name="connsiteY27" fmla="*/ 753 h 4018374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53005 w 1660325"/>
                  <a:gd name="connsiteY13" fmla="*/ 615972 h 4018374"/>
                  <a:gd name="connsiteX14" fmla="*/ 1589161 w 1660325"/>
                  <a:gd name="connsiteY14" fmla="*/ 744902 h 4018374"/>
                  <a:gd name="connsiteX15" fmla="*/ 1439159 w 1660325"/>
                  <a:gd name="connsiteY15" fmla="*/ 1003973 h 4018374"/>
                  <a:gd name="connsiteX16" fmla="*/ 1412662 w 1660325"/>
                  <a:gd name="connsiteY16" fmla="*/ 1254660 h 4018374"/>
                  <a:gd name="connsiteX17" fmla="*/ 1401730 w 1660325"/>
                  <a:gd name="connsiteY17" fmla="*/ 1248804 h 4018374"/>
                  <a:gd name="connsiteX18" fmla="*/ 882817 w 1660325"/>
                  <a:gd name="connsiteY18" fmla="*/ 1144169 h 4018374"/>
                  <a:gd name="connsiteX19" fmla="*/ 363903 w 1660325"/>
                  <a:gd name="connsiteY19" fmla="*/ 1248804 h 4018374"/>
                  <a:gd name="connsiteX20" fmla="*/ 352972 w 1660325"/>
                  <a:gd name="connsiteY20" fmla="*/ 1254659 h 4018374"/>
                  <a:gd name="connsiteX21" fmla="*/ 352972 w 1660325"/>
                  <a:gd name="connsiteY21" fmla="*/ 1019103 h 4018374"/>
                  <a:gd name="connsiteX22" fmla="*/ 326476 w 1660325"/>
                  <a:gd name="connsiteY22" fmla="*/ 1003973 h 4018374"/>
                  <a:gd name="connsiteX23" fmla="*/ 235740 w 1660325"/>
                  <a:gd name="connsiteY23" fmla="*/ 744903 h 4018374"/>
                  <a:gd name="connsiteX24" fmla="*/ 250239 w 1660325"/>
                  <a:gd name="connsiteY24" fmla="*/ 679890 h 4018374"/>
                  <a:gd name="connsiteX25" fmla="*/ 272935 w 1660325"/>
                  <a:gd name="connsiteY25" fmla="*/ 647964 h 4018374"/>
                  <a:gd name="connsiteX26" fmla="*/ 14938 w 1660325"/>
                  <a:gd name="connsiteY26" fmla="*/ 201296 h 4018374"/>
                  <a:gd name="connsiteX27" fmla="*/ 732379 w 1660325"/>
                  <a:gd name="connsiteY27" fmla="*/ 753 h 4018374"/>
                  <a:gd name="connsiteX0" fmla="*/ 882817 w 1660325"/>
                  <a:gd name="connsiteY0" fmla="*/ 1144170 h 4018374"/>
                  <a:gd name="connsiteX1" fmla="*/ 1401730 w 1660325"/>
                  <a:gd name="connsiteY1" fmla="*/ 1248804 h 4018374"/>
                  <a:gd name="connsiteX2" fmla="*/ 1412662 w 1660325"/>
                  <a:gd name="connsiteY2" fmla="*/ 1254660 h 4018374"/>
                  <a:gd name="connsiteX3" fmla="*/ 1522428 w 1660325"/>
                  <a:gd name="connsiteY3" fmla="*/ 1868202 h 4018374"/>
                  <a:gd name="connsiteX4" fmla="*/ 1550529 w 1660325"/>
                  <a:gd name="connsiteY4" fmla="*/ 3967404 h 4018374"/>
                  <a:gd name="connsiteX5" fmla="*/ 890178 w 1660325"/>
                  <a:gd name="connsiteY5" fmla="*/ 3991036 h 4018374"/>
                  <a:gd name="connsiteX6" fmla="*/ 54237 w 1660325"/>
                  <a:gd name="connsiteY6" fmla="*/ 3912833 h 4018374"/>
                  <a:gd name="connsiteX7" fmla="*/ 64197 w 1660325"/>
                  <a:gd name="connsiteY7" fmla="*/ 2966098 h 4018374"/>
                  <a:gd name="connsiteX8" fmla="*/ 352972 w 1660325"/>
                  <a:gd name="connsiteY8" fmla="*/ 1254660 h 4018374"/>
                  <a:gd name="connsiteX9" fmla="*/ 363903 w 1660325"/>
                  <a:gd name="connsiteY9" fmla="*/ 1248804 h 4018374"/>
                  <a:gd name="connsiteX10" fmla="*/ 882817 w 1660325"/>
                  <a:gd name="connsiteY10" fmla="*/ 1144170 h 4018374"/>
                  <a:gd name="connsiteX11" fmla="*/ 732379 w 1660325"/>
                  <a:gd name="connsiteY11" fmla="*/ 753 h 4018374"/>
                  <a:gd name="connsiteX12" fmla="*/ 1651686 w 1660325"/>
                  <a:gd name="connsiteY12" fmla="*/ 146117 h 4018374"/>
                  <a:gd name="connsiteX13" fmla="*/ 1553005 w 1660325"/>
                  <a:gd name="connsiteY13" fmla="*/ 615972 h 4018374"/>
                  <a:gd name="connsiteX14" fmla="*/ 1589161 w 1660325"/>
                  <a:gd name="connsiteY14" fmla="*/ 744902 h 4018374"/>
                  <a:gd name="connsiteX15" fmla="*/ 1439159 w 1660325"/>
                  <a:gd name="connsiteY15" fmla="*/ 1003973 h 4018374"/>
                  <a:gd name="connsiteX16" fmla="*/ 1412662 w 1660325"/>
                  <a:gd name="connsiteY16" fmla="*/ 1254660 h 4018374"/>
                  <a:gd name="connsiteX17" fmla="*/ 1401730 w 1660325"/>
                  <a:gd name="connsiteY17" fmla="*/ 1248804 h 4018374"/>
                  <a:gd name="connsiteX18" fmla="*/ 882817 w 1660325"/>
                  <a:gd name="connsiteY18" fmla="*/ 1144169 h 4018374"/>
                  <a:gd name="connsiteX19" fmla="*/ 363903 w 1660325"/>
                  <a:gd name="connsiteY19" fmla="*/ 1248804 h 4018374"/>
                  <a:gd name="connsiteX20" fmla="*/ 352972 w 1660325"/>
                  <a:gd name="connsiteY20" fmla="*/ 1254659 h 4018374"/>
                  <a:gd name="connsiteX21" fmla="*/ 352972 w 1660325"/>
                  <a:gd name="connsiteY21" fmla="*/ 1019103 h 4018374"/>
                  <a:gd name="connsiteX22" fmla="*/ 326476 w 1660325"/>
                  <a:gd name="connsiteY22" fmla="*/ 1003973 h 4018374"/>
                  <a:gd name="connsiteX23" fmla="*/ 235740 w 1660325"/>
                  <a:gd name="connsiteY23" fmla="*/ 744903 h 4018374"/>
                  <a:gd name="connsiteX24" fmla="*/ 250239 w 1660325"/>
                  <a:gd name="connsiteY24" fmla="*/ 679890 h 4018374"/>
                  <a:gd name="connsiteX25" fmla="*/ 14938 w 1660325"/>
                  <a:gd name="connsiteY25" fmla="*/ 201296 h 4018374"/>
                  <a:gd name="connsiteX26" fmla="*/ 732379 w 1660325"/>
                  <a:gd name="connsiteY26" fmla="*/ 753 h 4018374"/>
                  <a:gd name="connsiteX0" fmla="*/ 884445 w 1661953"/>
                  <a:gd name="connsiteY0" fmla="*/ 1144170 h 4018374"/>
                  <a:gd name="connsiteX1" fmla="*/ 1403358 w 1661953"/>
                  <a:gd name="connsiteY1" fmla="*/ 1248804 h 4018374"/>
                  <a:gd name="connsiteX2" fmla="*/ 1414290 w 1661953"/>
                  <a:gd name="connsiteY2" fmla="*/ 1254660 h 4018374"/>
                  <a:gd name="connsiteX3" fmla="*/ 1524056 w 1661953"/>
                  <a:gd name="connsiteY3" fmla="*/ 1868202 h 4018374"/>
                  <a:gd name="connsiteX4" fmla="*/ 1552157 w 1661953"/>
                  <a:gd name="connsiteY4" fmla="*/ 3967404 h 4018374"/>
                  <a:gd name="connsiteX5" fmla="*/ 891806 w 1661953"/>
                  <a:gd name="connsiteY5" fmla="*/ 3991036 h 4018374"/>
                  <a:gd name="connsiteX6" fmla="*/ 55865 w 1661953"/>
                  <a:gd name="connsiteY6" fmla="*/ 3912833 h 4018374"/>
                  <a:gd name="connsiteX7" fmla="*/ 65825 w 1661953"/>
                  <a:gd name="connsiteY7" fmla="*/ 2966098 h 4018374"/>
                  <a:gd name="connsiteX8" fmla="*/ 354600 w 1661953"/>
                  <a:gd name="connsiteY8" fmla="*/ 1254660 h 4018374"/>
                  <a:gd name="connsiteX9" fmla="*/ 365531 w 1661953"/>
                  <a:gd name="connsiteY9" fmla="*/ 1248804 h 4018374"/>
                  <a:gd name="connsiteX10" fmla="*/ 884445 w 1661953"/>
                  <a:gd name="connsiteY10" fmla="*/ 1144170 h 4018374"/>
                  <a:gd name="connsiteX11" fmla="*/ 734007 w 1661953"/>
                  <a:gd name="connsiteY11" fmla="*/ 753 h 4018374"/>
                  <a:gd name="connsiteX12" fmla="*/ 1653314 w 1661953"/>
                  <a:gd name="connsiteY12" fmla="*/ 146117 h 4018374"/>
                  <a:gd name="connsiteX13" fmla="*/ 1554633 w 1661953"/>
                  <a:gd name="connsiteY13" fmla="*/ 615972 h 4018374"/>
                  <a:gd name="connsiteX14" fmla="*/ 1590789 w 1661953"/>
                  <a:gd name="connsiteY14" fmla="*/ 744902 h 4018374"/>
                  <a:gd name="connsiteX15" fmla="*/ 1440787 w 1661953"/>
                  <a:gd name="connsiteY15" fmla="*/ 1003973 h 4018374"/>
                  <a:gd name="connsiteX16" fmla="*/ 1414290 w 1661953"/>
                  <a:gd name="connsiteY16" fmla="*/ 1254660 h 4018374"/>
                  <a:gd name="connsiteX17" fmla="*/ 1403358 w 1661953"/>
                  <a:gd name="connsiteY17" fmla="*/ 1248804 h 4018374"/>
                  <a:gd name="connsiteX18" fmla="*/ 884445 w 1661953"/>
                  <a:gd name="connsiteY18" fmla="*/ 1144169 h 4018374"/>
                  <a:gd name="connsiteX19" fmla="*/ 365531 w 1661953"/>
                  <a:gd name="connsiteY19" fmla="*/ 1248804 h 4018374"/>
                  <a:gd name="connsiteX20" fmla="*/ 354600 w 1661953"/>
                  <a:gd name="connsiteY20" fmla="*/ 1254659 h 4018374"/>
                  <a:gd name="connsiteX21" fmla="*/ 354600 w 1661953"/>
                  <a:gd name="connsiteY21" fmla="*/ 1019103 h 4018374"/>
                  <a:gd name="connsiteX22" fmla="*/ 328104 w 1661953"/>
                  <a:gd name="connsiteY22" fmla="*/ 1003973 h 4018374"/>
                  <a:gd name="connsiteX23" fmla="*/ 237368 w 1661953"/>
                  <a:gd name="connsiteY23" fmla="*/ 744903 h 4018374"/>
                  <a:gd name="connsiteX24" fmla="*/ 16566 w 1661953"/>
                  <a:gd name="connsiteY24" fmla="*/ 201296 h 4018374"/>
                  <a:gd name="connsiteX25" fmla="*/ 734007 w 1661953"/>
                  <a:gd name="connsiteY25" fmla="*/ 753 h 4018374"/>
                  <a:gd name="connsiteX0" fmla="*/ 882818 w 1660326"/>
                  <a:gd name="connsiteY0" fmla="*/ 1144170 h 4018374"/>
                  <a:gd name="connsiteX1" fmla="*/ 1401731 w 1660326"/>
                  <a:gd name="connsiteY1" fmla="*/ 1248804 h 4018374"/>
                  <a:gd name="connsiteX2" fmla="*/ 1412663 w 1660326"/>
                  <a:gd name="connsiteY2" fmla="*/ 1254660 h 4018374"/>
                  <a:gd name="connsiteX3" fmla="*/ 1522429 w 1660326"/>
                  <a:gd name="connsiteY3" fmla="*/ 1868202 h 4018374"/>
                  <a:gd name="connsiteX4" fmla="*/ 1550530 w 1660326"/>
                  <a:gd name="connsiteY4" fmla="*/ 3967404 h 4018374"/>
                  <a:gd name="connsiteX5" fmla="*/ 890179 w 1660326"/>
                  <a:gd name="connsiteY5" fmla="*/ 3991036 h 4018374"/>
                  <a:gd name="connsiteX6" fmla="*/ 54238 w 1660326"/>
                  <a:gd name="connsiteY6" fmla="*/ 3912833 h 4018374"/>
                  <a:gd name="connsiteX7" fmla="*/ 64198 w 1660326"/>
                  <a:gd name="connsiteY7" fmla="*/ 2966098 h 4018374"/>
                  <a:gd name="connsiteX8" fmla="*/ 352973 w 1660326"/>
                  <a:gd name="connsiteY8" fmla="*/ 1254660 h 4018374"/>
                  <a:gd name="connsiteX9" fmla="*/ 363904 w 1660326"/>
                  <a:gd name="connsiteY9" fmla="*/ 1248804 h 4018374"/>
                  <a:gd name="connsiteX10" fmla="*/ 882818 w 1660326"/>
                  <a:gd name="connsiteY10" fmla="*/ 1144170 h 4018374"/>
                  <a:gd name="connsiteX11" fmla="*/ 732380 w 1660326"/>
                  <a:gd name="connsiteY11" fmla="*/ 753 h 4018374"/>
                  <a:gd name="connsiteX12" fmla="*/ 1651687 w 1660326"/>
                  <a:gd name="connsiteY12" fmla="*/ 146117 h 4018374"/>
                  <a:gd name="connsiteX13" fmla="*/ 1553006 w 1660326"/>
                  <a:gd name="connsiteY13" fmla="*/ 615972 h 4018374"/>
                  <a:gd name="connsiteX14" fmla="*/ 1589162 w 1660326"/>
                  <a:gd name="connsiteY14" fmla="*/ 744902 h 4018374"/>
                  <a:gd name="connsiteX15" fmla="*/ 1439160 w 1660326"/>
                  <a:gd name="connsiteY15" fmla="*/ 1003973 h 4018374"/>
                  <a:gd name="connsiteX16" fmla="*/ 1412663 w 1660326"/>
                  <a:gd name="connsiteY16" fmla="*/ 1254660 h 4018374"/>
                  <a:gd name="connsiteX17" fmla="*/ 1401731 w 1660326"/>
                  <a:gd name="connsiteY17" fmla="*/ 1248804 h 4018374"/>
                  <a:gd name="connsiteX18" fmla="*/ 882818 w 1660326"/>
                  <a:gd name="connsiteY18" fmla="*/ 1144169 h 4018374"/>
                  <a:gd name="connsiteX19" fmla="*/ 363904 w 1660326"/>
                  <a:gd name="connsiteY19" fmla="*/ 1248804 h 4018374"/>
                  <a:gd name="connsiteX20" fmla="*/ 352973 w 1660326"/>
                  <a:gd name="connsiteY20" fmla="*/ 1254659 h 4018374"/>
                  <a:gd name="connsiteX21" fmla="*/ 352973 w 1660326"/>
                  <a:gd name="connsiteY21" fmla="*/ 1019103 h 4018374"/>
                  <a:gd name="connsiteX22" fmla="*/ 326477 w 1660326"/>
                  <a:gd name="connsiteY22" fmla="*/ 1003973 h 4018374"/>
                  <a:gd name="connsiteX23" fmla="*/ 14939 w 1660326"/>
                  <a:gd name="connsiteY23" fmla="*/ 201296 h 4018374"/>
                  <a:gd name="connsiteX24" fmla="*/ 732380 w 1660326"/>
                  <a:gd name="connsiteY24" fmla="*/ 753 h 4018374"/>
                  <a:gd name="connsiteX0" fmla="*/ 882818 w 1660326"/>
                  <a:gd name="connsiteY0" fmla="*/ 1144170 h 4018374"/>
                  <a:gd name="connsiteX1" fmla="*/ 1401731 w 1660326"/>
                  <a:gd name="connsiteY1" fmla="*/ 1248804 h 4018374"/>
                  <a:gd name="connsiteX2" fmla="*/ 1412663 w 1660326"/>
                  <a:gd name="connsiteY2" fmla="*/ 1254660 h 4018374"/>
                  <a:gd name="connsiteX3" fmla="*/ 1522429 w 1660326"/>
                  <a:gd name="connsiteY3" fmla="*/ 1868202 h 4018374"/>
                  <a:gd name="connsiteX4" fmla="*/ 1550530 w 1660326"/>
                  <a:gd name="connsiteY4" fmla="*/ 3967404 h 4018374"/>
                  <a:gd name="connsiteX5" fmla="*/ 890179 w 1660326"/>
                  <a:gd name="connsiteY5" fmla="*/ 3991036 h 4018374"/>
                  <a:gd name="connsiteX6" fmla="*/ 54238 w 1660326"/>
                  <a:gd name="connsiteY6" fmla="*/ 3912833 h 4018374"/>
                  <a:gd name="connsiteX7" fmla="*/ 64198 w 1660326"/>
                  <a:gd name="connsiteY7" fmla="*/ 2966098 h 4018374"/>
                  <a:gd name="connsiteX8" fmla="*/ 352973 w 1660326"/>
                  <a:gd name="connsiteY8" fmla="*/ 1254660 h 4018374"/>
                  <a:gd name="connsiteX9" fmla="*/ 363904 w 1660326"/>
                  <a:gd name="connsiteY9" fmla="*/ 1248804 h 4018374"/>
                  <a:gd name="connsiteX10" fmla="*/ 882818 w 1660326"/>
                  <a:gd name="connsiteY10" fmla="*/ 1144170 h 4018374"/>
                  <a:gd name="connsiteX11" fmla="*/ 732380 w 1660326"/>
                  <a:gd name="connsiteY11" fmla="*/ 753 h 4018374"/>
                  <a:gd name="connsiteX12" fmla="*/ 1651687 w 1660326"/>
                  <a:gd name="connsiteY12" fmla="*/ 146117 h 4018374"/>
                  <a:gd name="connsiteX13" fmla="*/ 1589162 w 1660326"/>
                  <a:gd name="connsiteY13" fmla="*/ 744902 h 4018374"/>
                  <a:gd name="connsiteX14" fmla="*/ 1439160 w 1660326"/>
                  <a:gd name="connsiteY14" fmla="*/ 1003973 h 4018374"/>
                  <a:gd name="connsiteX15" fmla="*/ 1412663 w 1660326"/>
                  <a:gd name="connsiteY15" fmla="*/ 1254660 h 4018374"/>
                  <a:gd name="connsiteX16" fmla="*/ 1401731 w 1660326"/>
                  <a:gd name="connsiteY16" fmla="*/ 1248804 h 4018374"/>
                  <a:gd name="connsiteX17" fmla="*/ 882818 w 1660326"/>
                  <a:gd name="connsiteY17" fmla="*/ 1144169 h 4018374"/>
                  <a:gd name="connsiteX18" fmla="*/ 363904 w 1660326"/>
                  <a:gd name="connsiteY18" fmla="*/ 1248804 h 4018374"/>
                  <a:gd name="connsiteX19" fmla="*/ 352973 w 1660326"/>
                  <a:gd name="connsiteY19" fmla="*/ 1254659 h 4018374"/>
                  <a:gd name="connsiteX20" fmla="*/ 352973 w 1660326"/>
                  <a:gd name="connsiteY20" fmla="*/ 1019103 h 4018374"/>
                  <a:gd name="connsiteX21" fmla="*/ 326477 w 1660326"/>
                  <a:gd name="connsiteY21" fmla="*/ 1003973 h 4018374"/>
                  <a:gd name="connsiteX22" fmla="*/ 14939 w 1660326"/>
                  <a:gd name="connsiteY22" fmla="*/ 201296 h 4018374"/>
                  <a:gd name="connsiteX23" fmla="*/ 732380 w 1660326"/>
                  <a:gd name="connsiteY23" fmla="*/ 753 h 4018374"/>
                  <a:gd name="connsiteX0" fmla="*/ 882818 w 1660326"/>
                  <a:gd name="connsiteY0" fmla="*/ 1144170 h 4018374"/>
                  <a:gd name="connsiteX1" fmla="*/ 1401731 w 1660326"/>
                  <a:gd name="connsiteY1" fmla="*/ 1248804 h 4018374"/>
                  <a:gd name="connsiteX2" fmla="*/ 1412663 w 1660326"/>
                  <a:gd name="connsiteY2" fmla="*/ 1254660 h 4018374"/>
                  <a:gd name="connsiteX3" fmla="*/ 1522429 w 1660326"/>
                  <a:gd name="connsiteY3" fmla="*/ 1868202 h 4018374"/>
                  <a:gd name="connsiteX4" fmla="*/ 1550530 w 1660326"/>
                  <a:gd name="connsiteY4" fmla="*/ 3967404 h 4018374"/>
                  <a:gd name="connsiteX5" fmla="*/ 890179 w 1660326"/>
                  <a:gd name="connsiteY5" fmla="*/ 3991036 h 4018374"/>
                  <a:gd name="connsiteX6" fmla="*/ 54238 w 1660326"/>
                  <a:gd name="connsiteY6" fmla="*/ 3912833 h 4018374"/>
                  <a:gd name="connsiteX7" fmla="*/ 64198 w 1660326"/>
                  <a:gd name="connsiteY7" fmla="*/ 2966098 h 4018374"/>
                  <a:gd name="connsiteX8" fmla="*/ 352973 w 1660326"/>
                  <a:gd name="connsiteY8" fmla="*/ 1254660 h 4018374"/>
                  <a:gd name="connsiteX9" fmla="*/ 363904 w 1660326"/>
                  <a:gd name="connsiteY9" fmla="*/ 1248804 h 4018374"/>
                  <a:gd name="connsiteX10" fmla="*/ 882818 w 1660326"/>
                  <a:gd name="connsiteY10" fmla="*/ 1144170 h 4018374"/>
                  <a:gd name="connsiteX11" fmla="*/ 732380 w 1660326"/>
                  <a:gd name="connsiteY11" fmla="*/ 753 h 4018374"/>
                  <a:gd name="connsiteX12" fmla="*/ 1651687 w 1660326"/>
                  <a:gd name="connsiteY12" fmla="*/ 146117 h 4018374"/>
                  <a:gd name="connsiteX13" fmla="*/ 1439160 w 1660326"/>
                  <a:gd name="connsiteY13" fmla="*/ 1003973 h 4018374"/>
                  <a:gd name="connsiteX14" fmla="*/ 1412663 w 1660326"/>
                  <a:gd name="connsiteY14" fmla="*/ 1254660 h 4018374"/>
                  <a:gd name="connsiteX15" fmla="*/ 1401731 w 1660326"/>
                  <a:gd name="connsiteY15" fmla="*/ 1248804 h 4018374"/>
                  <a:gd name="connsiteX16" fmla="*/ 882818 w 1660326"/>
                  <a:gd name="connsiteY16" fmla="*/ 1144169 h 4018374"/>
                  <a:gd name="connsiteX17" fmla="*/ 363904 w 1660326"/>
                  <a:gd name="connsiteY17" fmla="*/ 1248804 h 4018374"/>
                  <a:gd name="connsiteX18" fmla="*/ 352973 w 1660326"/>
                  <a:gd name="connsiteY18" fmla="*/ 1254659 h 4018374"/>
                  <a:gd name="connsiteX19" fmla="*/ 352973 w 1660326"/>
                  <a:gd name="connsiteY19" fmla="*/ 1019103 h 4018374"/>
                  <a:gd name="connsiteX20" fmla="*/ 326477 w 1660326"/>
                  <a:gd name="connsiteY20" fmla="*/ 1003973 h 4018374"/>
                  <a:gd name="connsiteX21" fmla="*/ 14939 w 1660326"/>
                  <a:gd name="connsiteY21" fmla="*/ 201296 h 4018374"/>
                  <a:gd name="connsiteX22" fmla="*/ 732380 w 1660326"/>
                  <a:gd name="connsiteY22" fmla="*/ 753 h 4018374"/>
                  <a:gd name="connsiteX0" fmla="*/ 882818 w 1797160"/>
                  <a:gd name="connsiteY0" fmla="*/ 1143855 h 4018059"/>
                  <a:gd name="connsiteX1" fmla="*/ 1401731 w 1797160"/>
                  <a:gd name="connsiteY1" fmla="*/ 1248489 h 4018059"/>
                  <a:gd name="connsiteX2" fmla="*/ 1412663 w 1797160"/>
                  <a:gd name="connsiteY2" fmla="*/ 1254345 h 4018059"/>
                  <a:gd name="connsiteX3" fmla="*/ 1522429 w 1797160"/>
                  <a:gd name="connsiteY3" fmla="*/ 1867887 h 4018059"/>
                  <a:gd name="connsiteX4" fmla="*/ 1550530 w 1797160"/>
                  <a:gd name="connsiteY4" fmla="*/ 3967089 h 4018059"/>
                  <a:gd name="connsiteX5" fmla="*/ 890179 w 1797160"/>
                  <a:gd name="connsiteY5" fmla="*/ 3990721 h 4018059"/>
                  <a:gd name="connsiteX6" fmla="*/ 54238 w 1797160"/>
                  <a:gd name="connsiteY6" fmla="*/ 3912518 h 4018059"/>
                  <a:gd name="connsiteX7" fmla="*/ 64198 w 1797160"/>
                  <a:gd name="connsiteY7" fmla="*/ 2965783 h 4018059"/>
                  <a:gd name="connsiteX8" fmla="*/ 352973 w 1797160"/>
                  <a:gd name="connsiteY8" fmla="*/ 1254345 h 4018059"/>
                  <a:gd name="connsiteX9" fmla="*/ 363904 w 1797160"/>
                  <a:gd name="connsiteY9" fmla="*/ 1248489 h 4018059"/>
                  <a:gd name="connsiteX10" fmla="*/ 882818 w 1797160"/>
                  <a:gd name="connsiteY10" fmla="*/ 1143855 h 4018059"/>
                  <a:gd name="connsiteX11" fmla="*/ 732380 w 1797160"/>
                  <a:gd name="connsiteY11" fmla="*/ 438 h 4018059"/>
                  <a:gd name="connsiteX12" fmla="*/ 1797160 w 1797160"/>
                  <a:gd name="connsiteY12" fmla="*/ 215075 h 4018059"/>
                  <a:gd name="connsiteX13" fmla="*/ 1439160 w 1797160"/>
                  <a:gd name="connsiteY13" fmla="*/ 1003658 h 4018059"/>
                  <a:gd name="connsiteX14" fmla="*/ 1412663 w 1797160"/>
                  <a:gd name="connsiteY14" fmla="*/ 1254345 h 4018059"/>
                  <a:gd name="connsiteX15" fmla="*/ 1401731 w 1797160"/>
                  <a:gd name="connsiteY15" fmla="*/ 1248489 h 4018059"/>
                  <a:gd name="connsiteX16" fmla="*/ 882818 w 1797160"/>
                  <a:gd name="connsiteY16" fmla="*/ 1143854 h 4018059"/>
                  <a:gd name="connsiteX17" fmla="*/ 363904 w 1797160"/>
                  <a:gd name="connsiteY17" fmla="*/ 1248489 h 4018059"/>
                  <a:gd name="connsiteX18" fmla="*/ 352973 w 1797160"/>
                  <a:gd name="connsiteY18" fmla="*/ 1254344 h 4018059"/>
                  <a:gd name="connsiteX19" fmla="*/ 352973 w 1797160"/>
                  <a:gd name="connsiteY19" fmla="*/ 1018788 h 4018059"/>
                  <a:gd name="connsiteX20" fmla="*/ 326477 w 1797160"/>
                  <a:gd name="connsiteY20" fmla="*/ 1003658 h 4018059"/>
                  <a:gd name="connsiteX21" fmla="*/ 14939 w 1797160"/>
                  <a:gd name="connsiteY21" fmla="*/ 200981 h 4018059"/>
                  <a:gd name="connsiteX22" fmla="*/ 732380 w 1797160"/>
                  <a:gd name="connsiteY22" fmla="*/ 438 h 4018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97160" h="4018059">
                    <a:moveTo>
                      <a:pt x="882818" y="1143855"/>
                    </a:moveTo>
                    <a:cubicBezTo>
                      <a:pt x="1085466" y="1143855"/>
                      <a:pt x="1268929" y="1183840"/>
                      <a:pt x="1401731" y="1248489"/>
                    </a:cubicBezTo>
                    <a:lnTo>
                      <a:pt x="1412663" y="1254345"/>
                    </a:lnTo>
                    <a:cubicBezTo>
                      <a:pt x="1433723" y="1458859"/>
                      <a:pt x="1501369" y="1663373"/>
                      <a:pt x="1522429" y="1867887"/>
                    </a:cubicBezTo>
                    <a:cubicBezTo>
                      <a:pt x="1553223" y="2345411"/>
                      <a:pt x="1798535" y="4092953"/>
                      <a:pt x="1550530" y="3967089"/>
                    </a:cubicBezTo>
                    <a:cubicBezTo>
                      <a:pt x="1436805" y="4059506"/>
                      <a:pt x="1139561" y="3999816"/>
                      <a:pt x="890179" y="3990721"/>
                    </a:cubicBezTo>
                    <a:cubicBezTo>
                      <a:pt x="640797" y="3981626"/>
                      <a:pt x="288922" y="3973742"/>
                      <a:pt x="54238" y="3912518"/>
                    </a:cubicBezTo>
                    <a:cubicBezTo>
                      <a:pt x="-57354" y="3786817"/>
                      <a:pt x="32787" y="3256228"/>
                      <a:pt x="64198" y="2965783"/>
                    </a:cubicBezTo>
                    <a:cubicBezTo>
                      <a:pt x="64541" y="2491159"/>
                      <a:pt x="356219" y="1534767"/>
                      <a:pt x="352973" y="1254345"/>
                    </a:cubicBezTo>
                    <a:lnTo>
                      <a:pt x="363904" y="1248489"/>
                    </a:lnTo>
                    <a:cubicBezTo>
                      <a:pt x="496706" y="1183840"/>
                      <a:pt x="680169" y="1143855"/>
                      <a:pt x="882818" y="1143855"/>
                    </a:cubicBezTo>
                    <a:close/>
                    <a:moveTo>
                      <a:pt x="732380" y="438"/>
                    </a:moveTo>
                    <a:cubicBezTo>
                      <a:pt x="1055718" y="-9361"/>
                      <a:pt x="1618929" y="147885"/>
                      <a:pt x="1797160" y="215075"/>
                    </a:cubicBezTo>
                    <a:lnTo>
                      <a:pt x="1439160" y="1003658"/>
                    </a:lnTo>
                    <a:lnTo>
                      <a:pt x="1412663" y="1254345"/>
                    </a:lnTo>
                    <a:lnTo>
                      <a:pt x="1401731" y="1248489"/>
                    </a:lnTo>
                    <a:cubicBezTo>
                      <a:pt x="1268929" y="1183840"/>
                      <a:pt x="1085466" y="1143854"/>
                      <a:pt x="882818" y="1143854"/>
                    </a:cubicBezTo>
                    <a:cubicBezTo>
                      <a:pt x="680169" y="1143854"/>
                      <a:pt x="496706" y="1183840"/>
                      <a:pt x="363904" y="1248489"/>
                    </a:cubicBezTo>
                    <a:lnTo>
                      <a:pt x="352973" y="1254344"/>
                    </a:lnTo>
                    <a:lnTo>
                      <a:pt x="352973" y="1018788"/>
                    </a:lnTo>
                    <a:lnTo>
                      <a:pt x="326477" y="1003658"/>
                    </a:lnTo>
                    <a:cubicBezTo>
                      <a:pt x="270138" y="867357"/>
                      <a:pt x="-52711" y="368184"/>
                      <a:pt x="14939" y="200981"/>
                    </a:cubicBezTo>
                    <a:cubicBezTo>
                      <a:pt x="188552" y="123040"/>
                      <a:pt x="538378" y="6317"/>
                      <a:pt x="732380" y="438"/>
                    </a:cubicBezTo>
                    <a:close/>
                  </a:path>
                </a:pathLst>
              </a:custGeom>
              <a:solidFill>
                <a:srgbClr val="EC8AC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pic>
            <p:nvPicPr>
              <p:cNvPr id="930" name="Kép 929"/>
              <p:cNvPicPr>
                <a:picLocks noChangeAspect="1"/>
              </p:cNvPicPr>
              <p:nvPr/>
            </p:nvPicPr>
            <p:blipFill>
              <a:blip r:embed="rId12"/>
              <a:srcRect l="12228" r="8418" b="149"/>
              <a:stretch>
                <a:fillRect/>
              </a:stretch>
            </p:blipFill>
            <p:spPr>
              <a:xfrm>
                <a:off x="7329321" y="2661752"/>
                <a:ext cx="846625" cy="1826233"/>
              </a:xfrm>
              <a:custGeom>
                <a:avLst/>
                <a:gdLst>
                  <a:gd name="connsiteX0" fmla="*/ 76743 w 846625"/>
                  <a:gd name="connsiteY0" fmla="*/ 0 h 1826233"/>
                  <a:gd name="connsiteX1" fmla="*/ 736471 w 846625"/>
                  <a:gd name="connsiteY1" fmla="*/ 0 h 1826233"/>
                  <a:gd name="connsiteX2" fmla="*/ 754247 w 846625"/>
                  <a:gd name="connsiteY2" fmla="*/ 4881 h 1826233"/>
                  <a:gd name="connsiteX3" fmla="*/ 846625 w 846625"/>
                  <a:gd name="connsiteY3" fmla="*/ 34683 h 1826233"/>
                  <a:gd name="connsiteX4" fmla="*/ 677975 w 846625"/>
                  <a:gd name="connsiteY4" fmla="*/ 406177 h 1826233"/>
                  <a:gd name="connsiteX5" fmla="*/ 665492 w 846625"/>
                  <a:gd name="connsiteY5" fmla="*/ 524273 h 1826233"/>
                  <a:gd name="connsiteX6" fmla="*/ 717202 w 846625"/>
                  <a:gd name="connsiteY6" fmla="*/ 813307 h 1826233"/>
                  <a:gd name="connsiteX7" fmla="*/ 730440 w 846625"/>
                  <a:gd name="connsiteY7" fmla="*/ 1802222 h 1826233"/>
                  <a:gd name="connsiteX8" fmla="*/ 419355 w 846625"/>
                  <a:gd name="connsiteY8" fmla="*/ 1813355 h 1826233"/>
                  <a:gd name="connsiteX9" fmla="*/ 25551 w 846625"/>
                  <a:gd name="connsiteY9" fmla="*/ 1776514 h 1826233"/>
                  <a:gd name="connsiteX10" fmla="*/ 30243 w 846625"/>
                  <a:gd name="connsiteY10" fmla="*/ 1330516 h 1826233"/>
                  <a:gd name="connsiteX11" fmla="*/ 166282 w 846625"/>
                  <a:gd name="connsiteY11" fmla="*/ 524273 h 1826233"/>
                  <a:gd name="connsiteX12" fmla="*/ 171432 w 846625"/>
                  <a:gd name="connsiteY12" fmla="*/ 521515 h 1826233"/>
                  <a:gd name="connsiteX13" fmla="*/ 415887 w 846625"/>
                  <a:gd name="connsiteY13" fmla="*/ 472223 h 1826233"/>
                  <a:gd name="connsiteX14" fmla="*/ 660342 w 846625"/>
                  <a:gd name="connsiteY14" fmla="*/ 521515 h 1826233"/>
                  <a:gd name="connsiteX15" fmla="*/ 415887 w 846625"/>
                  <a:gd name="connsiteY15" fmla="*/ 472222 h 1826233"/>
                  <a:gd name="connsiteX16" fmla="*/ 171432 w 846625"/>
                  <a:gd name="connsiteY16" fmla="*/ 521515 h 1826233"/>
                  <a:gd name="connsiteX17" fmla="*/ 166282 w 846625"/>
                  <a:gd name="connsiteY17" fmla="*/ 524273 h 1826233"/>
                  <a:gd name="connsiteX18" fmla="*/ 166282 w 846625"/>
                  <a:gd name="connsiteY18" fmla="*/ 413305 h 1826233"/>
                  <a:gd name="connsiteX19" fmla="*/ 153800 w 846625"/>
                  <a:gd name="connsiteY19" fmla="*/ 406177 h 1826233"/>
                  <a:gd name="connsiteX20" fmla="*/ 7038 w 846625"/>
                  <a:gd name="connsiteY20" fmla="*/ 28043 h 1826233"/>
                  <a:gd name="connsiteX21" fmla="*/ 41294 w 846625"/>
                  <a:gd name="connsiteY21" fmla="*/ 13556 h 182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46625" h="1826233">
                    <a:moveTo>
                      <a:pt x="76743" y="0"/>
                    </a:moveTo>
                    <a:lnTo>
                      <a:pt x="736471" y="0"/>
                    </a:lnTo>
                    <a:lnTo>
                      <a:pt x="754247" y="4881"/>
                    </a:lnTo>
                    <a:cubicBezTo>
                      <a:pt x="793309" y="16205"/>
                      <a:pt x="825635" y="26770"/>
                      <a:pt x="846625" y="34683"/>
                    </a:cubicBezTo>
                    <a:lnTo>
                      <a:pt x="677975" y="406177"/>
                    </a:lnTo>
                    <a:lnTo>
                      <a:pt x="665492" y="524273"/>
                    </a:lnTo>
                    <a:cubicBezTo>
                      <a:pt x="675414" y="620618"/>
                      <a:pt x="707281" y="716963"/>
                      <a:pt x="717202" y="813307"/>
                    </a:cubicBezTo>
                    <a:cubicBezTo>
                      <a:pt x="731709" y="1038264"/>
                      <a:pt x="847273" y="1861515"/>
                      <a:pt x="730440" y="1802222"/>
                    </a:cubicBezTo>
                    <a:cubicBezTo>
                      <a:pt x="676865" y="1845758"/>
                      <a:pt x="536837" y="1817639"/>
                      <a:pt x="419355" y="1813355"/>
                    </a:cubicBezTo>
                    <a:cubicBezTo>
                      <a:pt x="301874" y="1809070"/>
                      <a:pt x="136109" y="1805356"/>
                      <a:pt x="25551" y="1776514"/>
                    </a:cubicBezTo>
                    <a:cubicBezTo>
                      <a:pt x="-27019" y="1717297"/>
                      <a:pt x="15446" y="1467342"/>
                      <a:pt x="30243" y="1330516"/>
                    </a:cubicBezTo>
                    <a:cubicBezTo>
                      <a:pt x="30405" y="1106925"/>
                      <a:pt x="167812" y="656378"/>
                      <a:pt x="166282" y="524273"/>
                    </a:cubicBezTo>
                    <a:lnTo>
                      <a:pt x="171432" y="521515"/>
                    </a:lnTo>
                    <a:cubicBezTo>
                      <a:pt x="233994" y="491059"/>
                      <a:pt x="320421" y="472223"/>
                      <a:pt x="415887" y="472223"/>
                    </a:cubicBezTo>
                    <a:cubicBezTo>
                      <a:pt x="511353" y="472223"/>
                      <a:pt x="597781" y="491059"/>
                      <a:pt x="660342" y="521515"/>
                    </a:cubicBezTo>
                    <a:cubicBezTo>
                      <a:pt x="597781" y="491059"/>
                      <a:pt x="511353" y="472222"/>
                      <a:pt x="415887" y="472222"/>
                    </a:cubicBezTo>
                    <a:cubicBezTo>
                      <a:pt x="320421" y="472222"/>
                      <a:pt x="233994" y="491059"/>
                      <a:pt x="171432" y="521515"/>
                    </a:cubicBezTo>
                    <a:lnTo>
                      <a:pt x="166282" y="524273"/>
                    </a:lnTo>
                    <a:lnTo>
                      <a:pt x="166282" y="413305"/>
                    </a:lnTo>
                    <a:lnTo>
                      <a:pt x="153800" y="406177"/>
                    </a:lnTo>
                    <a:cubicBezTo>
                      <a:pt x="127260" y="341967"/>
                      <a:pt x="-24831" y="106811"/>
                      <a:pt x="7038" y="28043"/>
                    </a:cubicBezTo>
                    <a:cubicBezTo>
                      <a:pt x="17261" y="23454"/>
                      <a:pt x="28782" y="18579"/>
                      <a:pt x="41294" y="13556"/>
                    </a:cubicBezTo>
                    <a:close/>
                  </a:path>
                </a:pathLst>
              </a:custGeom>
            </p:spPr>
          </p:pic>
        </p:grpSp>
        <p:grpSp>
          <p:nvGrpSpPr>
            <p:cNvPr id="831" name="Csoportba foglalás 830"/>
            <p:cNvGrpSpPr/>
            <p:nvPr/>
          </p:nvGrpSpPr>
          <p:grpSpPr>
            <a:xfrm>
              <a:off x="8418243" y="136368"/>
              <a:ext cx="1866306" cy="2588648"/>
              <a:chOff x="8875857" y="1124981"/>
              <a:chExt cx="1866306" cy="2588648"/>
            </a:xfrm>
          </p:grpSpPr>
          <p:grpSp>
            <p:nvGrpSpPr>
              <p:cNvPr id="832" name="Csoportba foglalás 831"/>
              <p:cNvGrpSpPr/>
              <p:nvPr/>
            </p:nvGrpSpPr>
            <p:grpSpPr>
              <a:xfrm>
                <a:off x="9214415" y="1418701"/>
                <a:ext cx="1165160" cy="1098692"/>
                <a:chOff x="8855579" y="1074709"/>
                <a:chExt cx="2594946" cy="2972459"/>
              </a:xfrm>
            </p:grpSpPr>
            <p:grpSp>
              <p:nvGrpSpPr>
                <p:cNvPr id="886" name="Csoportba foglalás 885"/>
                <p:cNvGrpSpPr/>
                <p:nvPr/>
              </p:nvGrpSpPr>
              <p:grpSpPr>
                <a:xfrm>
                  <a:off x="8855579" y="1074709"/>
                  <a:ext cx="2559791" cy="2972459"/>
                  <a:chOff x="3992803" y="1669535"/>
                  <a:chExt cx="2559791" cy="2972459"/>
                </a:xfrm>
              </p:grpSpPr>
              <p:sp>
                <p:nvSpPr>
                  <p:cNvPr id="891" name="Szabadkézi sokszög 890"/>
                  <p:cNvSpPr/>
                  <p:nvPr/>
                </p:nvSpPr>
                <p:spPr>
                  <a:xfrm>
                    <a:off x="5074511" y="4164930"/>
                    <a:ext cx="411380" cy="477064"/>
                  </a:xfrm>
                  <a:custGeom>
                    <a:avLst/>
                    <a:gdLst>
                      <a:gd name="connsiteX0" fmla="*/ 645443 w 645443"/>
                      <a:gd name="connsiteY0" fmla="*/ 0 h 713575"/>
                      <a:gd name="connsiteX1" fmla="*/ 645443 w 645443"/>
                      <a:gd name="connsiteY1" fmla="*/ 646719 h 713575"/>
                      <a:gd name="connsiteX2" fmla="*/ 635215 w 645443"/>
                      <a:gd name="connsiteY2" fmla="*/ 651165 h 713575"/>
                      <a:gd name="connsiteX3" fmla="*/ 471068 w 645443"/>
                      <a:gd name="connsiteY3" fmla="*/ 693513 h 713575"/>
                      <a:gd name="connsiteX4" fmla="*/ 343126 w 645443"/>
                      <a:gd name="connsiteY4" fmla="*/ 704433 h 713575"/>
                      <a:gd name="connsiteX5" fmla="*/ 343126 w 645443"/>
                      <a:gd name="connsiteY5" fmla="*/ 713552 h 713575"/>
                      <a:gd name="connsiteX6" fmla="*/ 342849 w 645443"/>
                      <a:gd name="connsiteY6" fmla="*/ 713575 h 713575"/>
                      <a:gd name="connsiteX7" fmla="*/ 342849 w 645443"/>
                      <a:gd name="connsiteY7" fmla="*/ 713527 h 713575"/>
                      <a:gd name="connsiteX8" fmla="*/ 174376 w 645443"/>
                      <a:gd name="connsiteY8" fmla="*/ 699147 h 713575"/>
                      <a:gd name="connsiteX9" fmla="*/ 10228 w 645443"/>
                      <a:gd name="connsiteY9" fmla="*/ 656800 h 713575"/>
                      <a:gd name="connsiteX10" fmla="*/ 0 w 645443"/>
                      <a:gd name="connsiteY10" fmla="*/ 652354 h 713575"/>
                      <a:gd name="connsiteX11" fmla="*/ 0 w 645443"/>
                      <a:gd name="connsiteY11" fmla="*/ 5635 h 713575"/>
                      <a:gd name="connsiteX12" fmla="*/ 26324 w 645443"/>
                      <a:gd name="connsiteY12" fmla="*/ 14562 h 713575"/>
                      <a:gd name="connsiteX13" fmla="*/ 190971 w 645443"/>
                      <a:gd name="connsiteY13" fmla="*/ 47706 h 713575"/>
                      <a:gd name="connsiteX14" fmla="*/ 302314 w 645443"/>
                      <a:gd name="connsiteY14" fmla="*/ 55123 h 713575"/>
                      <a:gd name="connsiteX15" fmla="*/ 302314 w 645443"/>
                      <a:gd name="connsiteY15" fmla="*/ 52205 h 713575"/>
                      <a:gd name="connsiteX16" fmla="*/ 302323 w 645443"/>
                      <a:gd name="connsiteY16" fmla="*/ 52206 h 713575"/>
                      <a:gd name="connsiteX17" fmla="*/ 454472 w 645443"/>
                      <a:gd name="connsiteY17" fmla="*/ 42071 h 713575"/>
                      <a:gd name="connsiteX18" fmla="*/ 619119 w 645443"/>
                      <a:gd name="connsiteY18" fmla="*/ 8927 h 713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45443" h="713575">
                        <a:moveTo>
                          <a:pt x="645443" y="0"/>
                        </a:moveTo>
                        <a:lnTo>
                          <a:pt x="645443" y="646719"/>
                        </a:lnTo>
                        <a:lnTo>
                          <a:pt x="635215" y="651165"/>
                        </a:lnTo>
                        <a:cubicBezTo>
                          <a:pt x="581406" y="669778"/>
                          <a:pt x="526644" y="683972"/>
                          <a:pt x="471068" y="693513"/>
                        </a:cubicBezTo>
                        <a:lnTo>
                          <a:pt x="343126" y="704433"/>
                        </a:lnTo>
                        <a:lnTo>
                          <a:pt x="343126" y="713552"/>
                        </a:lnTo>
                        <a:lnTo>
                          <a:pt x="342849" y="713575"/>
                        </a:lnTo>
                        <a:lnTo>
                          <a:pt x="342849" y="713527"/>
                        </a:lnTo>
                        <a:lnTo>
                          <a:pt x="174376" y="699147"/>
                        </a:lnTo>
                        <a:cubicBezTo>
                          <a:pt x="118800" y="689607"/>
                          <a:pt x="64038" y="675413"/>
                          <a:pt x="10228" y="656800"/>
                        </a:cubicBezTo>
                        <a:lnTo>
                          <a:pt x="0" y="652354"/>
                        </a:lnTo>
                        <a:lnTo>
                          <a:pt x="0" y="5635"/>
                        </a:lnTo>
                        <a:lnTo>
                          <a:pt x="26324" y="14562"/>
                        </a:lnTo>
                        <a:cubicBezTo>
                          <a:pt x="80297" y="29131"/>
                          <a:pt x="135226" y="40239"/>
                          <a:pt x="190971" y="47706"/>
                        </a:cubicBezTo>
                        <a:lnTo>
                          <a:pt x="302314" y="55123"/>
                        </a:lnTo>
                        <a:lnTo>
                          <a:pt x="302314" y="52205"/>
                        </a:lnTo>
                        <a:lnTo>
                          <a:pt x="302323" y="52206"/>
                        </a:lnTo>
                        <a:lnTo>
                          <a:pt x="454472" y="42071"/>
                        </a:lnTo>
                        <a:cubicBezTo>
                          <a:pt x="510218" y="34604"/>
                          <a:pt x="565146" y="23496"/>
                          <a:pt x="619119" y="892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CD7D"/>
                      </a:gs>
                      <a:gs pos="97000">
                        <a:srgbClr val="FFE1AF"/>
                      </a:gs>
                    </a:gsLst>
                    <a:path path="circle">
                      <a:fillToRect t="100000" r="100000"/>
                    </a:path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92" name="Szabadkézi sokszög 891"/>
                  <p:cNvSpPr/>
                  <p:nvPr/>
                </p:nvSpPr>
                <p:spPr>
                  <a:xfrm>
                    <a:off x="3992803" y="1669535"/>
                    <a:ext cx="2559791" cy="2439650"/>
                  </a:xfrm>
                  <a:custGeom>
                    <a:avLst/>
                    <a:gdLst>
                      <a:gd name="connsiteX0" fmla="*/ 785044 w 1638668"/>
                      <a:gd name="connsiteY0" fmla="*/ 0 h 1612462"/>
                      <a:gd name="connsiteX1" fmla="*/ 850973 w 1638668"/>
                      <a:gd name="connsiteY1" fmla="*/ 3088 h 1612462"/>
                      <a:gd name="connsiteX2" fmla="*/ 1461695 w 1638668"/>
                      <a:gd name="connsiteY2" fmla="*/ 432645 h 1612462"/>
                      <a:gd name="connsiteX3" fmla="*/ 1489325 w 1638668"/>
                      <a:gd name="connsiteY3" fmla="*/ 520962 h 1612462"/>
                      <a:gd name="connsiteX4" fmla="*/ 1527274 w 1638668"/>
                      <a:gd name="connsiteY4" fmla="*/ 567462 h 1612462"/>
                      <a:gd name="connsiteX5" fmla="*/ 1638668 w 1638668"/>
                      <a:gd name="connsiteY5" fmla="*/ 929074 h 1612462"/>
                      <a:gd name="connsiteX6" fmla="*/ 976809 w 1638668"/>
                      <a:gd name="connsiteY6" fmla="*/ 1609374 h 1612462"/>
                      <a:gd name="connsiteX7" fmla="*/ 910880 w 1638668"/>
                      <a:gd name="connsiteY7" fmla="*/ 1612462 h 1612462"/>
                      <a:gd name="connsiteX8" fmla="*/ 910880 w 1638668"/>
                      <a:gd name="connsiteY8" fmla="*/ 1352713 h 1612462"/>
                      <a:gd name="connsiteX9" fmla="*/ 850973 w 1638668"/>
                      <a:gd name="connsiteY9" fmla="*/ 1363688 h 1612462"/>
                      <a:gd name="connsiteX10" fmla="*/ 817792 w 1638668"/>
                      <a:gd name="connsiteY10" fmla="*/ 1365242 h 1612462"/>
                      <a:gd name="connsiteX11" fmla="*/ 817792 w 1638668"/>
                      <a:gd name="connsiteY11" fmla="*/ 1367694 h 1612462"/>
                      <a:gd name="connsiteX12" fmla="*/ 808582 w 1638668"/>
                      <a:gd name="connsiteY12" fmla="*/ 1368136 h 1612462"/>
                      <a:gd name="connsiteX13" fmla="*/ 791327 w 1638668"/>
                      <a:gd name="connsiteY13" fmla="*/ 1366482 h 1612462"/>
                      <a:gd name="connsiteX14" fmla="*/ 785044 w 1638668"/>
                      <a:gd name="connsiteY14" fmla="*/ 1366776 h 1612462"/>
                      <a:gd name="connsiteX15" fmla="*/ 785044 w 1638668"/>
                      <a:gd name="connsiteY15" fmla="*/ 1365879 h 1612462"/>
                      <a:gd name="connsiteX16" fmla="*/ 727788 w 1638668"/>
                      <a:gd name="connsiteY16" fmla="*/ 1360390 h 1612462"/>
                      <a:gd name="connsiteX17" fmla="*/ 727788 w 1638668"/>
                      <a:gd name="connsiteY17" fmla="*/ 1612018 h 1612462"/>
                      <a:gd name="connsiteX18" fmla="*/ 718578 w 1638668"/>
                      <a:gd name="connsiteY18" fmla="*/ 1612460 h 1612462"/>
                      <a:gd name="connsiteX19" fmla="*/ 0 w 1638668"/>
                      <a:gd name="connsiteY19" fmla="*/ 929073 h 1612462"/>
                      <a:gd name="connsiteX20" fmla="*/ 56470 w 1638668"/>
                      <a:gd name="connsiteY20" fmla="*/ 663068 h 1612462"/>
                      <a:gd name="connsiteX21" fmla="*/ 98916 w 1638668"/>
                      <a:gd name="connsiteY21" fmla="*/ 588697 h 1612462"/>
                      <a:gd name="connsiteX22" fmla="*/ 101228 w 1638668"/>
                      <a:gd name="connsiteY22" fmla="*/ 563778 h 1612462"/>
                      <a:gd name="connsiteX23" fmla="*/ 663763 w 1638668"/>
                      <a:gd name="connsiteY23" fmla="*/ 15246 h 1612462"/>
                      <a:gd name="connsiteX24" fmla="*/ 785044 w 1638668"/>
                      <a:gd name="connsiteY24" fmla="*/ 3619 h 1612462"/>
                      <a:gd name="connsiteX0" fmla="*/ 785044 w 1638668"/>
                      <a:gd name="connsiteY0" fmla="*/ 531 h 1609374"/>
                      <a:gd name="connsiteX1" fmla="*/ 850973 w 1638668"/>
                      <a:gd name="connsiteY1" fmla="*/ 0 h 1609374"/>
                      <a:gd name="connsiteX2" fmla="*/ 1461695 w 1638668"/>
                      <a:gd name="connsiteY2" fmla="*/ 429557 h 1609374"/>
                      <a:gd name="connsiteX3" fmla="*/ 1489325 w 1638668"/>
                      <a:gd name="connsiteY3" fmla="*/ 517874 h 1609374"/>
                      <a:gd name="connsiteX4" fmla="*/ 1527274 w 1638668"/>
                      <a:gd name="connsiteY4" fmla="*/ 564374 h 1609374"/>
                      <a:gd name="connsiteX5" fmla="*/ 1638668 w 1638668"/>
                      <a:gd name="connsiteY5" fmla="*/ 925986 h 1609374"/>
                      <a:gd name="connsiteX6" fmla="*/ 976809 w 1638668"/>
                      <a:gd name="connsiteY6" fmla="*/ 1606286 h 1609374"/>
                      <a:gd name="connsiteX7" fmla="*/ 910880 w 1638668"/>
                      <a:gd name="connsiteY7" fmla="*/ 1609374 h 1609374"/>
                      <a:gd name="connsiteX8" fmla="*/ 910880 w 1638668"/>
                      <a:gd name="connsiteY8" fmla="*/ 1349625 h 1609374"/>
                      <a:gd name="connsiteX9" fmla="*/ 850973 w 1638668"/>
                      <a:gd name="connsiteY9" fmla="*/ 1360600 h 1609374"/>
                      <a:gd name="connsiteX10" fmla="*/ 817792 w 1638668"/>
                      <a:gd name="connsiteY10" fmla="*/ 1362154 h 1609374"/>
                      <a:gd name="connsiteX11" fmla="*/ 817792 w 1638668"/>
                      <a:gd name="connsiteY11" fmla="*/ 1364606 h 1609374"/>
                      <a:gd name="connsiteX12" fmla="*/ 808582 w 1638668"/>
                      <a:gd name="connsiteY12" fmla="*/ 1365048 h 1609374"/>
                      <a:gd name="connsiteX13" fmla="*/ 791327 w 1638668"/>
                      <a:gd name="connsiteY13" fmla="*/ 1363394 h 1609374"/>
                      <a:gd name="connsiteX14" fmla="*/ 785044 w 1638668"/>
                      <a:gd name="connsiteY14" fmla="*/ 1363688 h 1609374"/>
                      <a:gd name="connsiteX15" fmla="*/ 785044 w 1638668"/>
                      <a:gd name="connsiteY15" fmla="*/ 1362791 h 1609374"/>
                      <a:gd name="connsiteX16" fmla="*/ 727788 w 1638668"/>
                      <a:gd name="connsiteY16" fmla="*/ 1357302 h 1609374"/>
                      <a:gd name="connsiteX17" fmla="*/ 727788 w 1638668"/>
                      <a:gd name="connsiteY17" fmla="*/ 1608930 h 1609374"/>
                      <a:gd name="connsiteX18" fmla="*/ 718578 w 1638668"/>
                      <a:gd name="connsiteY18" fmla="*/ 1609372 h 1609374"/>
                      <a:gd name="connsiteX19" fmla="*/ 0 w 1638668"/>
                      <a:gd name="connsiteY19" fmla="*/ 925985 h 1609374"/>
                      <a:gd name="connsiteX20" fmla="*/ 56470 w 1638668"/>
                      <a:gd name="connsiteY20" fmla="*/ 659980 h 1609374"/>
                      <a:gd name="connsiteX21" fmla="*/ 98916 w 1638668"/>
                      <a:gd name="connsiteY21" fmla="*/ 585609 h 1609374"/>
                      <a:gd name="connsiteX22" fmla="*/ 101228 w 1638668"/>
                      <a:gd name="connsiteY22" fmla="*/ 560690 h 1609374"/>
                      <a:gd name="connsiteX23" fmla="*/ 663763 w 1638668"/>
                      <a:gd name="connsiteY23" fmla="*/ 12158 h 1609374"/>
                      <a:gd name="connsiteX24" fmla="*/ 785044 w 1638668"/>
                      <a:gd name="connsiteY24" fmla="*/ 531 h 1609374"/>
                      <a:gd name="connsiteX0" fmla="*/ 663763 w 1638668"/>
                      <a:gd name="connsiteY0" fmla="*/ 12158 h 1609374"/>
                      <a:gd name="connsiteX1" fmla="*/ 850973 w 1638668"/>
                      <a:gd name="connsiteY1" fmla="*/ 0 h 1609374"/>
                      <a:gd name="connsiteX2" fmla="*/ 1461695 w 1638668"/>
                      <a:gd name="connsiteY2" fmla="*/ 429557 h 1609374"/>
                      <a:gd name="connsiteX3" fmla="*/ 1489325 w 1638668"/>
                      <a:gd name="connsiteY3" fmla="*/ 517874 h 1609374"/>
                      <a:gd name="connsiteX4" fmla="*/ 1527274 w 1638668"/>
                      <a:gd name="connsiteY4" fmla="*/ 564374 h 1609374"/>
                      <a:gd name="connsiteX5" fmla="*/ 1638668 w 1638668"/>
                      <a:gd name="connsiteY5" fmla="*/ 925986 h 1609374"/>
                      <a:gd name="connsiteX6" fmla="*/ 976809 w 1638668"/>
                      <a:gd name="connsiteY6" fmla="*/ 1606286 h 1609374"/>
                      <a:gd name="connsiteX7" fmla="*/ 910880 w 1638668"/>
                      <a:gd name="connsiteY7" fmla="*/ 1609374 h 1609374"/>
                      <a:gd name="connsiteX8" fmla="*/ 910880 w 1638668"/>
                      <a:gd name="connsiteY8" fmla="*/ 1349625 h 1609374"/>
                      <a:gd name="connsiteX9" fmla="*/ 850973 w 1638668"/>
                      <a:gd name="connsiteY9" fmla="*/ 1360600 h 1609374"/>
                      <a:gd name="connsiteX10" fmla="*/ 817792 w 1638668"/>
                      <a:gd name="connsiteY10" fmla="*/ 1362154 h 1609374"/>
                      <a:gd name="connsiteX11" fmla="*/ 817792 w 1638668"/>
                      <a:gd name="connsiteY11" fmla="*/ 1364606 h 1609374"/>
                      <a:gd name="connsiteX12" fmla="*/ 808582 w 1638668"/>
                      <a:gd name="connsiteY12" fmla="*/ 1365048 h 1609374"/>
                      <a:gd name="connsiteX13" fmla="*/ 791327 w 1638668"/>
                      <a:gd name="connsiteY13" fmla="*/ 1363394 h 1609374"/>
                      <a:gd name="connsiteX14" fmla="*/ 785044 w 1638668"/>
                      <a:gd name="connsiteY14" fmla="*/ 1363688 h 1609374"/>
                      <a:gd name="connsiteX15" fmla="*/ 785044 w 1638668"/>
                      <a:gd name="connsiteY15" fmla="*/ 1362791 h 1609374"/>
                      <a:gd name="connsiteX16" fmla="*/ 727788 w 1638668"/>
                      <a:gd name="connsiteY16" fmla="*/ 1357302 h 1609374"/>
                      <a:gd name="connsiteX17" fmla="*/ 727788 w 1638668"/>
                      <a:gd name="connsiteY17" fmla="*/ 1608930 h 1609374"/>
                      <a:gd name="connsiteX18" fmla="*/ 718578 w 1638668"/>
                      <a:gd name="connsiteY18" fmla="*/ 1609372 h 1609374"/>
                      <a:gd name="connsiteX19" fmla="*/ 0 w 1638668"/>
                      <a:gd name="connsiteY19" fmla="*/ 925985 h 1609374"/>
                      <a:gd name="connsiteX20" fmla="*/ 56470 w 1638668"/>
                      <a:gd name="connsiteY20" fmla="*/ 659980 h 1609374"/>
                      <a:gd name="connsiteX21" fmla="*/ 98916 w 1638668"/>
                      <a:gd name="connsiteY21" fmla="*/ 585609 h 1609374"/>
                      <a:gd name="connsiteX22" fmla="*/ 101228 w 1638668"/>
                      <a:gd name="connsiteY22" fmla="*/ 560690 h 1609374"/>
                      <a:gd name="connsiteX23" fmla="*/ 663763 w 1638668"/>
                      <a:gd name="connsiteY23" fmla="*/ 12158 h 1609374"/>
                      <a:gd name="connsiteX0" fmla="*/ 663763 w 1638668"/>
                      <a:gd name="connsiteY0" fmla="*/ 12158 h 1609374"/>
                      <a:gd name="connsiteX1" fmla="*/ 850973 w 1638668"/>
                      <a:gd name="connsiteY1" fmla="*/ 0 h 1609374"/>
                      <a:gd name="connsiteX2" fmla="*/ 1461695 w 1638668"/>
                      <a:gd name="connsiteY2" fmla="*/ 429557 h 1609374"/>
                      <a:gd name="connsiteX3" fmla="*/ 1489325 w 1638668"/>
                      <a:gd name="connsiteY3" fmla="*/ 517874 h 1609374"/>
                      <a:gd name="connsiteX4" fmla="*/ 1527274 w 1638668"/>
                      <a:gd name="connsiteY4" fmla="*/ 564374 h 1609374"/>
                      <a:gd name="connsiteX5" fmla="*/ 1638668 w 1638668"/>
                      <a:gd name="connsiteY5" fmla="*/ 925986 h 1609374"/>
                      <a:gd name="connsiteX6" fmla="*/ 976809 w 1638668"/>
                      <a:gd name="connsiteY6" fmla="*/ 1606286 h 1609374"/>
                      <a:gd name="connsiteX7" fmla="*/ 910880 w 1638668"/>
                      <a:gd name="connsiteY7" fmla="*/ 1609374 h 1609374"/>
                      <a:gd name="connsiteX8" fmla="*/ 910880 w 1638668"/>
                      <a:gd name="connsiteY8" fmla="*/ 1349625 h 1609374"/>
                      <a:gd name="connsiteX9" fmla="*/ 850973 w 1638668"/>
                      <a:gd name="connsiteY9" fmla="*/ 1360600 h 1609374"/>
                      <a:gd name="connsiteX10" fmla="*/ 817792 w 1638668"/>
                      <a:gd name="connsiteY10" fmla="*/ 1362154 h 1609374"/>
                      <a:gd name="connsiteX11" fmla="*/ 817792 w 1638668"/>
                      <a:gd name="connsiteY11" fmla="*/ 1364606 h 1609374"/>
                      <a:gd name="connsiteX12" fmla="*/ 808582 w 1638668"/>
                      <a:gd name="connsiteY12" fmla="*/ 1365048 h 1609374"/>
                      <a:gd name="connsiteX13" fmla="*/ 791327 w 1638668"/>
                      <a:gd name="connsiteY13" fmla="*/ 1363394 h 1609374"/>
                      <a:gd name="connsiteX14" fmla="*/ 785044 w 1638668"/>
                      <a:gd name="connsiteY14" fmla="*/ 1363688 h 1609374"/>
                      <a:gd name="connsiteX15" fmla="*/ 785044 w 1638668"/>
                      <a:gd name="connsiteY15" fmla="*/ 1362791 h 1609374"/>
                      <a:gd name="connsiteX16" fmla="*/ 727788 w 1638668"/>
                      <a:gd name="connsiteY16" fmla="*/ 1357302 h 1609374"/>
                      <a:gd name="connsiteX17" fmla="*/ 727788 w 1638668"/>
                      <a:gd name="connsiteY17" fmla="*/ 1608930 h 1609374"/>
                      <a:gd name="connsiteX18" fmla="*/ 718578 w 1638668"/>
                      <a:gd name="connsiteY18" fmla="*/ 1609372 h 1609374"/>
                      <a:gd name="connsiteX19" fmla="*/ 0 w 1638668"/>
                      <a:gd name="connsiteY19" fmla="*/ 925985 h 1609374"/>
                      <a:gd name="connsiteX20" fmla="*/ 56470 w 1638668"/>
                      <a:gd name="connsiteY20" fmla="*/ 659980 h 1609374"/>
                      <a:gd name="connsiteX21" fmla="*/ 98916 w 1638668"/>
                      <a:gd name="connsiteY21" fmla="*/ 585609 h 1609374"/>
                      <a:gd name="connsiteX22" fmla="*/ 101228 w 1638668"/>
                      <a:gd name="connsiteY22" fmla="*/ 560690 h 1609374"/>
                      <a:gd name="connsiteX23" fmla="*/ 663763 w 1638668"/>
                      <a:gd name="connsiteY23" fmla="*/ 12158 h 1609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638668" h="1609374">
                        <a:moveTo>
                          <a:pt x="663763" y="12158"/>
                        </a:moveTo>
                        <a:cubicBezTo>
                          <a:pt x="734833" y="-4896"/>
                          <a:pt x="788570" y="4053"/>
                          <a:pt x="850973" y="0"/>
                        </a:cubicBezTo>
                        <a:cubicBezTo>
                          <a:pt x="1129791" y="26264"/>
                          <a:pt x="1362678" y="196640"/>
                          <a:pt x="1461695" y="429557"/>
                        </a:cubicBezTo>
                        <a:lnTo>
                          <a:pt x="1489325" y="517874"/>
                        </a:lnTo>
                        <a:lnTo>
                          <a:pt x="1527274" y="564374"/>
                        </a:lnTo>
                        <a:cubicBezTo>
                          <a:pt x="1597873" y="669276"/>
                          <a:pt x="1638668" y="793212"/>
                          <a:pt x="1638668" y="925986"/>
                        </a:cubicBezTo>
                        <a:cubicBezTo>
                          <a:pt x="1638668" y="1280051"/>
                          <a:pt x="1348566" y="1571267"/>
                          <a:pt x="976809" y="1606286"/>
                        </a:cubicBezTo>
                        <a:lnTo>
                          <a:pt x="910880" y="1609374"/>
                        </a:lnTo>
                        <a:lnTo>
                          <a:pt x="910880" y="1349625"/>
                        </a:lnTo>
                        <a:lnTo>
                          <a:pt x="850973" y="1360600"/>
                        </a:lnTo>
                        <a:lnTo>
                          <a:pt x="817792" y="1362154"/>
                        </a:lnTo>
                        <a:lnTo>
                          <a:pt x="817792" y="1364606"/>
                        </a:lnTo>
                        <a:lnTo>
                          <a:pt x="808582" y="1365048"/>
                        </a:lnTo>
                        <a:lnTo>
                          <a:pt x="791327" y="1363394"/>
                        </a:lnTo>
                        <a:lnTo>
                          <a:pt x="785044" y="1363688"/>
                        </a:lnTo>
                        <a:lnTo>
                          <a:pt x="785044" y="1362791"/>
                        </a:lnTo>
                        <a:lnTo>
                          <a:pt x="727788" y="1357302"/>
                        </a:lnTo>
                        <a:lnTo>
                          <a:pt x="727788" y="1608930"/>
                        </a:lnTo>
                        <a:lnTo>
                          <a:pt x="718578" y="1609372"/>
                        </a:lnTo>
                        <a:cubicBezTo>
                          <a:pt x="321718" y="1609372"/>
                          <a:pt x="0" y="1303409"/>
                          <a:pt x="0" y="925985"/>
                        </a:cubicBezTo>
                        <a:cubicBezTo>
                          <a:pt x="0" y="831629"/>
                          <a:pt x="20108" y="741739"/>
                          <a:pt x="56470" y="659980"/>
                        </a:cubicBezTo>
                        <a:lnTo>
                          <a:pt x="98916" y="585609"/>
                        </a:lnTo>
                        <a:lnTo>
                          <a:pt x="101228" y="560690"/>
                        </a:lnTo>
                        <a:cubicBezTo>
                          <a:pt x="152851" y="285841"/>
                          <a:pt x="377250" y="67916"/>
                          <a:pt x="663763" y="12158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93" name="Ellipszis 892"/>
                  <p:cNvSpPr/>
                  <p:nvPr/>
                </p:nvSpPr>
                <p:spPr>
                  <a:xfrm>
                    <a:off x="5938710" y="3280050"/>
                    <a:ext cx="257133" cy="232523"/>
                  </a:xfrm>
                  <a:prstGeom prst="ellipse">
                    <a:avLst/>
                  </a:prstGeom>
                  <a:solidFill>
                    <a:srgbClr val="FFDA9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94" name="Szabadkézi sokszög 893"/>
                  <p:cNvSpPr/>
                  <p:nvPr/>
                </p:nvSpPr>
                <p:spPr>
                  <a:xfrm flipH="1">
                    <a:off x="5256068" y="2992650"/>
                    <a:ext cx="7725" cy="969506"/>
                  </a:xfrm>
                  <a:custGeom>
                    <a:avLst/>
                    <a:gdLst>
                      <a:gd name="connsiteX0" fmla="*/ 15567 w 15567"/>
                      <a:gd name="connsiteY0" fmla="*/ 0 h 1989582"/>
                      <a:gd name="connsiteX1" fmla="*/ 0 w 15567"/>
                      <a:gd name="connsiteY1" fmla="*/ 0 h 1989582"/>
                      <a:gd name="connsiteX2" fmla="*/ 0 w 15567"/>
                      <a:gd name="connsiteY2" fmla="*/ 1989582 h 1989582"/>
                      <a:gd name="connsiteX3" fmla="*/ 15567 w 15567"/>
                      <a:gd name="connsiteY3" fmla="*/ 1989582 h 1989582"/>
                      <a:gd name="connsiteX4" fmla="*/ 15567 w 15567"/>
                      <a:gd name="connsiteY4" fmla="*/ 0 h 1989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67" h="1989582">
                        <a:moveTo>
                          <a:pt x="15567" y="0"/>
                        </a:moveTo>
                        <a:lnTo>
                          <a:pt x="0" y="0"/>
                        </a:lnTo>
                        <a:lnTo>
                          <a:pt x="0" y="1989582"/>
                        </a:lnTo>
                        <a:lnTo>
                          <a:pt x="15567" y="1989582"/>
                        </a:lnTo>
                        <a:lnTo>
                          <a:pt x="15567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95" name="Szabadkézi sokszög 894"/>
                  <p:cNvSpPr/>
                  <p:nvPr/>
                </p:nvSpPr>
                <p:spPr>
                  <a:xfrm flipH="1">
                    <a:off x="4569119" y="3534780"/>
                    <a:ext cx="52051" cy="4779"/>
                  </a:xfrm>
                  <a:custGeom>
                    <a:avLst/>
                    <a:gdLst>
                      <a:gd name="connsiteX0" fmla="*/ 104871 w 104871"/>
                      <a:gd name="connsiteY0" fmla="*/ 0 h 9808"/>
                      <a:gd name="connsiteX1" fmla="*/ 12591 w 104871"/>
                      <a:gd name="connsiteY1" fmla="*/ 6906 h 9808"/>
                      <a:gd name="connsiteX2" fmla="*/ 0 w 104871"/>
                      <a:gd name="connsiteY2" fmla="*/ 9808 h 9808"/>
                      <a:gd name="connsiteX3" fmla="*/ 104871 w 104871"/>
                      <a:gd name="connsiteY3" fmla="*/ 0 h 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871" h="9808">
                        <a:moveTo>
                          <a:pt x="104871" y="0"/>
                        </a:moveTo>
                        <a:lnTo>
                          <a:pt x="12591" y="6906"/>
                        </a:lnTo>
                        <a:lnTo>
                          <a:pt x="0" y="9808"/>
                        </a:lnTo>
                        <a:lnTo>
                          <a:pt x="104871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96" name="Ellipszis 895"/>
                  <p:cNvSpPr/>
                  <p:nvPr/>
                </p:nvSpPr>
                <p:spPr>
                  <a:xfrm>
                    <a:off x="4346078" y="3347361"/>
                    <a:ext cx="250729" cy="232523"/>
                  </a:xfrm>
                  <a:prstGeom prst="ellipse">
                    <a:avLst/>
                  </a:prstGeom>
                  <a:solidFill>
                    <a:srgbClr val="FFDA9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97" name="Szabadkézi sokszög 896"/>
                  <p:cNvSpPr/>
                  <p:nvPr/>
                </p:nvSpPr>
                <p:spPr>
                  <a:xfrm flipH="1">
                    <a:off x="4621169" y="3539559"/>
                    <a:ext cx="15305" cy="3462"/>
                  </a:xfrm>
                  <a:custGeom>
                    <a:avLst/>
                    <a:gdLst>
                      <a:gd name="connsiteX0" fmla="*/ 30834 w 30834"/>
                      <a:gd name="connsiteY0" fmla="*/ 0 h 7106"/>
                      <a:gd name="connsiteX1" fmla="*/ 21261 w 30834"/>
                      <a:gd name="connsiteY1" fmla="*/ 895 h 7106"/>
                      <a:gd name="connsiteX2" fmla="*/ 0 w 30834"/>
                      <a:gd name="connsiteY2" fmla="*/ 7106 h 7106"/>
                      <a:gd name="connsiteX3" fmla="*/ 30834 w 30834"/>
                      <a:gd name="connsiteY3" fmla="*/ 0 h 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834" h="7106">
                        <a:moveTo>
                          <a:pt x="30834" y="0"/>
                        </a:moveTo>
                        <a:lnTo>
                          <a:pt x="21261" y="895"/>
                        </a:lnTo>
                        <a:lnTo>
                          <a:pt x="0" y="7106"/>
                        </a:lnTo>
                        <a:lnTo>
                          <a:pt x="30834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98" name="Szabadkézi sokszög 897"/>
                  <p:cNvSpPr/>
                  <p:nvPr/>
                </p:nvSpPr>
                <p:spPr>
                  <a:xfrm flipH="1">
                    <a:off x="4292566" y="2511251"/>
                    <a:ext cx="1903277" cy="1689872"/>
                  </a:xfrm>
                  <a:custGeom>
                    <a:avLst/>
                    <a:gdLst>
                      <a:gd name="connsiteX0" fmla="*/ 1480203 w 2986185"/>
                      <a:gd name="connsiteY0" fmla="*/ 0 h 2558288"/>
                      <a:gd name="connsiteX1" fmla="*/ 1480172 w 2986185"/>
                      <a:gd name="connsiteY1" fmla="*/ 6206 h 2558288"/>
                      <a:gd name="connsiteX2" fmla="*/ 1435734 w 2986185"/>
                      <a:gd name="connsiteY2" fmla="*/ 8843 h 2558288"/>
                      <a:gd name="connsiteX3" fmla="*/ 0 w 2986185"/>
                      <a:gd name="connsiteY3" fmla="*/ 505395 h 2558288"/>
                      <a:gd name="connsiteX4" fmla="*/ 1518376 w 2986185"/>
                      <a:gd name="connsiteY4" fmla="*/ 2558288 h 2558288"/>
                      <a:gd name="connsiteX5" fmla="*/ 1518468 w 2986185"/>
                      <a:gd name="connsiteY5" fmla="*/ 2539379 h 2558288"/>
                      <a:gd name="connsiteX6" fmla="*/ 1623055 w 2986185"/>
                      <a:gd name="connsiteY6" fmla="*/ 2532238 h 2558288"/>
                      <a:gd name="connsiteX7" fmla="*/ 2986185 w 2986185"/>
                      <a:gd name="connsiteY7" fmla="*/ 489945 h 2558288"/>
                      <a:gd name="connsiteX8" fmla="*/ 1480203 w 2986185"/>
                      <a:gd name="connsiteY8" fmla="*/ 0 h 2558288"/>
                      <a:gd name="connsiteX0" fmla="*/ 1480203 w 2986185"/>
                      <a:gd name="connsiteY0" fmla="*/ 0 h 2801492"/>
                      <a:gd name="connsiteX1" fmla="*/ 1480172 w 2986185"/>
                      <a:gd name="connsiteY1" fmla="*/ 6206 h 2801492"/>
                      <a:gd name="connsiteX2" fmla="*/ 1435734 w 2986185"/>
                      <a:gd name="connsiteY2" fmla="*/ 8843 h 2801492"/>
                      <a:gd name="connsiteX3" fmla="*/ 0 w 2986185"/>
                      <a:gd name="connsiteY3" fmla="*/ 505395 h 2801492"/>
                      <a:gd name="connsiteX4" fmla="*/ 1518376 w 2986185"/>
                      <a:gd name="connsiteY4" fmla="*/ 2558288 h 2801492"/>
                      <a:gd name="connsiteX5" fmla="*/ 1623055 w 2986185"/>
                      <a:gd name="connsiteY5" fmla="*/ 2532238 h 2801492"/>
                      <a:gd name="connsiteX6" fmla="*/ 2986185 w 2986185"/>
                      <a:gd name="connsiteY6" fmla="*/ 489945 h 2801492"/>
                      <a:gd name="connsiteX7" fmla="*/ 1480203 w 2986185"/>
                      <a:gd name="connsiteY7" fmla="*/ 0 h 2801492"/>
                      <a:gd name="connsiteX0" fmla="*/ 1480203 w 2986185"/>
                      <a:gd name="connsiteY0" fmla="*/ 0 h 2704694"/>
                      <a:gd name="connsiteX1" fmla="*/ 1480172 w 2986185"/>
                      <a:gd name="connsiteY1" fmla="*/ 6206 h 2704694"/>
                      <a:gd name="connsiteX2" fmla="*/ 1435734 w 2986185"/>
                      <a:gd name="connsiteY2" fmla="*/ 8843 h 2704694"/>
                      <a:gd name="connsiteX3" fmla="*/ 0 w 2986185"/>
                      <a:gd name="connsiteY3" fmla="*/ 505395 h 2704694"/>
                      <a:gd name="connsiteX4" fmla="*/ 1518376 w 2986185"/>
                      <a:gd name="connsiteY4" fmla="*/ 2558288 h 2704694"/>
                      <a:gd name="connsiteX5" fmla="*/ 1623055 w 2986185"/>
                      <a:gd name="connsiteY5" fmla="*/ 2532238 h 2704694"/>
                      <a:gd name="connsiteX6" fmla="*/ 2986185 w 2986185"/>
                      <a:gd name="connsiteY6" fmla="*/ 489945 h 2704694"/>
                      <a:gd name="connsiteX7" fmla="*/ 1480203 w 2986185"/>
                      <a:gd name="connsiteY7" fmla="*/ 0 h 2704694"/>
                      <a:gd name="connsiteX0" fmla="*/ 1480203 w 2986185"/>
                      <a:gd name="connsiteY0" fmla="*/ 0 h 2575953"/>
                      <a:gd name="connsiteX1" fmla="*/ 1480172 w 2986185"/>
                      <a:gd name="connsiteY1" fmla="*/ 6206 h 2575953"/>
                      <a:gd name="connsiteX2" fmla="*/ 1435734 w 2986185"/>
                      <a:gd name="connsiteY2" fmla="*/ 8843 h 2575953"/>
                      <a:gd name="connsiteX3" fmla="*/ 0 w 2986185"/>
                      <a:gd name="connsiteY3" fmla="*/ 505395 h 2575953"/>
                      <a:gd name="connsiteX4" fmla="*/ 1518376 w 2986185"/>
                      <a:gd name="connsiteY4" fmla="*/ 2558288 h 2575953"/>
                      <a:gd name="connsiteX5" fmla="*/ 1623055 w 2986185"/>
                      <a:gd name="connsiteY5" fmla="*/ 2532238 h 2575953"/>
                      <a:gd name="connsiteX6" fmla="*/ 2986185 w 2986185"/>
                      <a:gd name="connsiteY6" fmla="*/ 489945 h 2575953"/>
                      <a:gd name="connsiteX7" fmla="*/ 1480203 w 2986185"/>
                      <a:gd name="connsiteY7" fmla="*/ 0 h 2575953"/>
                      <a:gd name="connsiteX0" fmla="*/ 1480203 w 2986185"/>
                      <a:gd name="connsiteY0" fmla="*/ 0 h 2563826"/>
                      <a:gd name="connsiteX1" fmla="*/ 1480172 w 2986185"/>
                      <a:gd name="connsiteY1" fmla="*/ 6206 h 2563826"/>
                      <a:gd name="connsiteX2" fmla="*/ 1435734 w 2986185"/>
                      <a:gd name="connsiteY2" fmla="*/ 8843 h 2563826"/>
                      <a:gd name="connsiteX3" fmla="*/ 0 w 2986185"/>
                      <a:gd name="connsiteY3" fmla="*/ 505395 h 2563826"/>
                      <a:gd name="connsiteX4" fmla="*/ 1421856 w 2986185"/>
                      <a:gd name="connsiteY4" fmla="*/ 2543048 h 2563826"/>
                      <a:gd name="connsiteX5" fmla="*/ 1623055 w 2986185"/>
                      <a:gd name="connsiteY5" fmla="*/ 2532238 h 2563826"/>
                      <a:gd name="connsiteX6" fmla="*/ 2986185 w 2986185"/>
                      <a:gd name="connsiteY6" fmla="*/ 489945 h 2563826"/>
                      <a:gd name="connsiteX7" fmla="*/ 1480203 w 2986185"/>
                      <a:gd name="connsiteY7" fmla="*/ 0 h 2563826"/>
                      <a:gd name="connsiteX0" fmla="*/ 1480203 w 2986185"/>
                      <a:gd name="connsiteY0" fmla="*/ 0 h 2536885"/>
                      <a:gd name="connsiteX1" fmla="*/ 1480172 w 2986185"/>
                      <a:gd name="connsiteY1" fmla="*/ 6206 h 2536885"/>
                      <a:gd name="connsiteX2" fmla="*/ 1435734 w 2986185"/>
                      <a:gd name="connsiteY2" fmla="*/ 8843 h 2536885"/>
                      <a:gd name="connsiteX3" fmla="*/ 0 w 2986185"/>
                      <a:gd name="connsiteY3" fmla="*/ 505395 h 2536885"/>
                      <a:gd name="connsiteX4" fmla="*/ 1203416 w 2986185"/>
                      <a:gd name="connsiteY4" fmla="*/ 2492248 h 2536885"/>
                      <a:gd name="connsiteX5" fmla="*/ 1623055 w 2986185"/>
                      <a:gd name="connsiteY5" fmla="*/ 2532238 h 2536885"/>
                      <a:gd name="connsiteX6" fmla="*/ 2986185 w 2986185"/>
                      <a:gd name="connsiteY6" fmla="*/ 489945 h 2536885"/>
                      <a:gd name="connsiteX7" fmla="*/ 1480203 w 2986185"/>
                      <a:gd name="connsiteY7" fmla="*/ 0 h 2536885"/>
                      <a:gd name="connsiteX0" fmla="*/ 1480203 w 2986185"/>
                      <a:gd name="connsiteY0" fmla="*/ 0 h 2536885"/>
                      <a:gd name="connsiteX1" fmla="*/ 1480172 w 2986185"/>
                      <a:gd name="connsiteY1" fmla="*/ 6206 h 2536885"/>
                      <a:gd name="connsiteX2" fmla="*/ 1435734 w 2986185"/>
                      <a:gd name="connsiteY2" fmla="*/ 8843 h 2536885"/>
                      <a:gd name="connsiteX3" fmla="*/ 0 w 2986185"/>
                      <a:gd name="connsiteY3" fmla="*/ 505395 h 2536885"/>
                      <a:gd name="connsiteX4" fmla="*/ 1203416 w 2986185"/>
                      <a:gd name="connsiteY4" fmla="*/ 2492248 h 2536885"/>
                      <a:gd name="connsiteX5" fmla="*/ 1623055 w 2986185"/>
                      <a:gd name="connsiteY5" fmla="*/ 2532238 h 2536885"/>
                      <a:gd name="connsiteX6" fmla="*/ 2986185 w 2986185"/>
                      <a:gd name="connsiteY6" fmla="*/ 489945 h 2536885"/>
                      <a:gd name="connsiteX7" fmla="*/ 1480203 w 2986185"/>
                      <a:gd name="connsiteY7" fmla="*/ 0 h 2536885"/>
                      <a:gd name="connsiteX0" fmla="*/ 1480203 w 2986185"/>
                      <a:gd name="connsiteY0" fmla="*/ 0 h 2539138"/>
                      <a:gd name="connsiteX1" fmla="*/ 1480172 w 2986185"/>
                      <a:gd name="connsiteY1" fmla="*/ 6206 h 2539138"/>
                      <a:gd name="connsiteX2" fmla="*/ 1435734 w 2986185"/>
                      <a:gd name="connsiteY2" fmla="*/ 8843 h 2539138"/>
                      <a:gd name="connsiteX3" fmla="*/ 0 w 2986185"/>
                      <a:gd name="connsiteY3" fmla="*/ 505395 h 2539138"/>
                      <a:gd name="connsiteX4" fmla="*/ 1203416 w 2986185"/>
                      <a:gd name="connsiteY4" fmla="*/ 2492248 h 2539138"/>
                      <a:gd name="connsiteX5" fmla="*/ 1623055 w 2986185"/>
                      <a:gd name="connsiteY5" fmla="*/ 2532238 h 2539138"/>
                      <a:gd name="connsiteX6" fmla="*/ 2986185 w 2986185"/>
                      <a:gd name="connsiteY6" fmla="*/ 489945 h 2539138"/>
                      <a:gd name="connsiteX7" fmla="*/ 1480203 w 2986185"/>
                      <a:gd name="connsiteY7" fmla="*/ 0 h 2539138"/>
                      <a:gd name="connsiteX0" fmla="*/ 1480203 w 2986185"/>
                      <a:gd name="connsiteY0" fmla="*/ 0 h 2539138"/>
                      <a:gd name="connsiteX1" fmla="*/ 1480172 w 2986185"/>
                      <a:gd name="connsiteY1" fmla="*/ 6206 h 2539138"/>
                      <a:gd name="connsiteX2" fmla="*/ 1435734 w 2986185"/>
                      <a:gd name="connsiteY2" fmla="*/ 8843 h 2539138"/>
                      <a:gd name="connsiteX3" fmla="*/ 0 w 2986185"/>
                      <a:gd name="connsiteY3" fmla="*/ 505395 h 2539138"/>
                      <a:gd name="connsiteX4" fmla="*/ 1203416 w 2986185"/>
                      <a:gd name="connsiteY4" fmla="*/ 2492248 h 2539138"/>
                      <a:gd name="connsiteX5" fmla="*/ 1623055 w 2986185"/>
                      <a:gd name="connsiteY5" fmla="*/ 2532238 h 2539138"/>
                      <a:gd name="connsiteX6" fmla="*/ 2986185 w 2986185"/>
                      <a:gd name="connsiteY6" fmla="*/ 489945 h 2539138"/>
                      <a:gd name="connsiteX7" fmla="*/ 1480203 w 2986185"/>
                      <a:gd name="connsiteY7" fmla="*/ 0 h 2539138"/>
                      <a:gd name="connsiteX0" fmla="*/ 1480203 w 2986185"/>
                      <a:gd name="connsiteY0" fmla="*/ 0 h 2527650"/>
                      <a:gd name="connsiteX1" fmla="*/ 1480172 w 2986185"/>
                      <a:gd name="connsiteY1" fmla="*/ 6206 h 2527650"/>
                      <a:gd name="connsiteX2" fmla="*/ 1435734 w 2986185"/>
                      <a:gd name="connsiteY2" fmla="*/ 8843 h 2527650"/>
                      <a:gd name="connsiteX3" fmla="*/ 0 w 2986185"/>
                      <a:gd name="connsiteY3" fmla="*/ 505395 h 2527650"/>
                      <a:gd name="connsiteX4" fmla="*/ 1203416 w 2986185"/>
                      <a:gd name="connsiteY4" fmla="*/ 2492248 h 2527650"/>
                      <a:gd name="connsiteX5" fmla="*/ 1617975 w 2986185"/>
                      <a:gd name="connsiteY5" fmla="*/ 2511918 h 2527650"/>
                      <a:gd name="connsiteX6" fmla="*/ 2986185 w 2986185"/>
                      <a:gd name="connsiteY6" fmla="*/ 489945 h 2527650"/>
                      <a:gd name="connsiteX7" fmla="*/ 1480203 w 2986185"/>
                      <a:gd name="connsiteY7" fmla="*/ 0 h 2527650"/>
                      <a:gd name="connsiteX0" fmla="*/ 1480203 w 2986185"/>
                      <a:gd name="connsiteY0" fmla="*/ 0 h 2527650"/>
                      <a:gd name="connsiteX1" fmla="*/ 1480172 w 2986185"/>
                      <a:gd name="connsiteY1" fmla="*/ 6206 h 2527650"/>
                      <a:gd name="connsiteX2" fmla="*/ 1435734 w 2986185"/>
                      <a:gd name="connsiteY2" fmla="*/ 8843 h 2527650"/>
                      <a:gd name="connsiteX3" fmla="*/ 0 w 2986185"/>
                      <a:gd name="connsiteY3" fmla="*/ 505395 h 2527650"/>
                      <a:gd name="connsiteX4" fmla="*/ 1203416 w 2986185"/>
                      <a:gd name="connsiteY4" fmla="*/ 2492248 h 2527650"/>
                      <a:gd name="connsiteX5" fmla="*/ 1617975 w 2986185"/>
                      <a:gd name="connsiteY5" fmla="*/ 2511918 h 2527650"/>
                      <a:gd name="connsiteX6" fmla="*/ 2986185 w 2986185"/>
                      <a:gd name="connsiteY6" fmla="*/ 489945 h 2527650"/>
                      <a:gd name="connsiteX7" fmla="*/ 1480203 w 2986185"/>
                      <a:gd name="connsiteY7" fmla="*/ 0 h 252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86185" h="2527650">
                        <a:moveTo>
                          <a:pt x="1480203" y="0"/>
                        </a:moveTo>
                        <a:cubicBezTo>
                          <a:pt x="1480193" y="2069"/>
                          <a:pt x="1480182" y="4137"/>
                          <a:pt x="1480172" y="6206"/>
                        </a:cubicBezTo>
                        <a:lnTo>
                          <a:pt x="1435734" y="8843"/>
                        </a:lnTo>
                        <a:cubicBezTo>
                          <a:pt x="959879" y="64015"/>
                          <a:pt x="474493" y="505395"/>
                          <a:pt x="0" y="505395"/>
                        </a:cubicBezTo>
                        <a:cubicBezTo>
                          <a:pt x="0" y="1639176"/>
                          <a:pt x="629000" y="2446528"/>
                          <a:pt x="1203416" y="2492248"/>
                        </a:cubicBezTo>
                        <a:cubicBezTo>
                          <a:pt x="1473925" y="2550655"/>
                          <a:pt x="1535900" y="2521362"/>
                          <a:pt x="1617975" y="2511918"/>
                        </a:cubicBezTo>
                        <a:cubicBezTo>
                          <a:pt x="2210905" y="2513470"/>
                          <a:pt x="2986185" y="1552864"/>
                          <a:pt x="2986185" y="489945"/>
                        </a:cubicBezTo>
                        <a:cubicBezTo>
                          <a:pt x="2480060" y="489945"/>
                          <a:pt x="1986328" y="0"/>
                          <a:pt x="1480203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CD7D"/>
                      </a:gs>
                      <a:gs pos="97000">
                        <a:srgbClr val="FFE1AF"/>
                      </a:gs>
                    </a:gsLst>
                    <a:path path="circle">
                      <a:fillToRect t="100000" r="100000"/>
                    </a:path>
                    <a:tileRect l="-100000" b="-100000"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99" name="Szabadkézi sokszög 898"/>
                  <p:cNvSpPr/>
                  <p:nvPr/>
                </p:nvSpPr>
                <p:spPr>
                  <a:xfrm flipH="1">
                    <a:off x="4636473" y="3543022"/>
                    <a:ext cx="32878" cy="9429"/>
                  </a:xfrm>
                  <a:custGeom>
                    <a:avLst/>
                    <a:gdLst>
                      <a:gd name="connsiteX0" fmla="*/ 66242 w 66242"/>
                      <a:gd name="connsiteY0" fmla="*/ 0 h 19349"/>
                      <a:gd name="connsiteX1" fmla="*/ 23671 w 66242"/>
                      <a:gd name="connsiteY1" fmla="*/ 9810 h 19349"/>
                      <a:gd name="connsiteX2" fmla="*/ 0 w 66242"/>
                      <a:gd name="connsiteY2" fmla="*/ 19349 h 19349"/>
                      <a:gd name="connsiteX3" fmla="*/ 66242 w 66242"/>
                      <a:gd name="connsiteY3" fmla="*/ 0 h 19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42" h="19349">
                        <a:moveTo>
                          <a:pt x="66242" y="0"/>
                        </a:moveTo>
                        <a:lnTo>
                          <a:pt x="23671" y="9810"/>
                        </a:lnTo>
                        <a:lnTo>
                          <a:pt x="0" y="19349"/>
                        </a:lnTo>
                        <a:lnTo>
                          <a:pt x="66242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00" name="Szabadkézi sokszög 899"/>
                  <p:cNvSpPr/>
                  <p:nvPr/>
                </p:nvSpPr>
                <p:spPr>
                  <a:xfrm flipH="1">
                    <a:off x="4669352" y="3552451"/>
                    <a:ext cx="15358" cy="6076"/>
                  </a:xfrm>
                  <a:custGeom>
                    <a:avLst/>
                    <a:gdLst>
                      <a:gd name="connsiteX0" fmla="*/ 30943 w 30943"/>
                      <a:gd name="connsiteY0" fmla="*/ 0 h 12469"/>
                      <a:gd name="connsiteX1" fmla="*/ 14568 w 30943"/>
                      <a:gd name="connsiteY1" fmla="*/ 4783 h 12469"/>
                      <a:gd name="connsiteX2" fmla="*/ 0 w 30943"/>
                      <a:gd name="connsiteY2" fmla="*/ 12469 h 12469"/>
                      <a:gd name="connsiteX3" fmla="*/ 30943 w 30943"/>
                      <a:gd name="connsiteY3" fmla="*/ 0 h 1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43" h="12469">
                        <a:moveTo>
                          <a:pt x="30943" y="0"/>
                        </a:moveTo>
                        <a:lnTo>
                          <a:pt x="14568" y="4783"/>
                        </a:lnTo>
                        <a:lnTo>
                          <a:pt x="0" y="12469"/>
                        </a:lnTo>
                        <a:lnTo>
                          <a:pt x="309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01" name="Szabadkézi sokszög 900"/>
                  <p:cNvSpPr/>
                  <p:nvPr/>
                </p:nvSpPr>
                <p:spPr>
                  <a:xfrm flipH="1">
                    <a:off x="4684708" y="3558527"/>
                    <a:ext cx="28412" cy="14717"/>
                  </a:xfrm>
                  <a:custGeom>
                    <a:avLst/>
                    <a:gdLst>
                      <a:gd name="connsiteX0" fmla="*/ 57243 w 57243"/>
                      <a:gd name="connsiteY0" fmla="*/ 0 h 30201"/>
                      <a:gd name="connsiteX1" fmla="*/ 34038 w 57243"/>
                      <a:gd name="connsiteY1" fmla="*/ 9351 h 30201"/>
                      <a:gd name="connsiteX2" fmla="*/ 0 w 57243"/>
                      <a:gd name="connsiteY2" fmla="*/ 30201 h 30201"/>
                      <a:gd name="connsiteX3" fmla="*/ 57243 w 57243"/>
                      <a:gd name="connsiteY3" fmla="*/ 0 h 30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43" h="30201">
                        <a:moveTo>
                          <a:pt x="57243" y="0"/>
                        </a:moveTo>
                        <a:lnTo>
                          <a:pt x="34038" y="9351"/>
                        </a:lnTo>
                        <a:lnTo>
                          <a:pt x="0" y="30201"/>
                        </a:lnTo>
                        <a:lnTo>
                          <a:pt x="572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02" name="Szabadkézi sokszög 901"/>
                  <p:cNvSpPr/>
                  <p:nvPr/>
                </p:nvSpPr>
                <p:spPr>
                  <a:xfrm flipH="1">
                    <a:off x="4713119" y="3573242"/>
                    <a:ext cx="11936" cy="7180"/>
                  </a:xfrm>
                  <a:custGeom>
                    <a:avLst/>
                    <a:gdLst>
                      <a:gd name="connsiteX0" fmla="*/ 24050 w 24050"/>
                      <a:gd name="connsiteY0" fmla="*/ 0 h 14732"/>
                      <a:gd name="connsiteX1" fmla="*/ 6197 w 24050"/>
                      <a:gd name="connsiteY1" fmla="*/ 9419 h 14732"/>
                      <a:gd name="connsiteX2" fmla="*/ 0 w 24050"/>
                      <a:gd name="connsiteY2" fmla="*/ 14732 h 14732"/>
                      <a:gd name="connsiteX3" fmla="*/ 24050 w 24050"/>
                      <a:gd name="connsiteY3" fmla="*/ 0 h 14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0" h="14732">
                        <a:moveTo>
                          <a:pt x="24050" y="0"/>
                        </a:moveTo>
                        <a:lnTo>
                          <a:pt x="6197" y="9419"/>
                        </a:lnTo>
                        <a:lnTo>
                          <a:pt x="0" y="14732"/>
                        </a:lnTo>
                        <a:lnTo>
                          <a:pt x="24050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03" name="Szabadkézi sokszög 902"/>
                  <p:cNvSpPr/>
                  <p:nvPr/>
                </p:nvSpPr>
                <p:spPr>
                  <a:xfrm flipH="1">
                    <a:off x="4725057" y="3580421"/>
                    <a:ext cx="32588" cy="27427"/>
                  </a:xfrm>
                  <a:custGeom>
                    <a:avLst/>
                    <a:gdLst>
                      <a:gd name="connsiteX0" fmla="*/ 65655 w 65655"/>
                      <a:gd name="connsiteY0" fmla="*/ 0 h 56286"/>
                      <a:gd name="connsiteX1" fmla="*/ 55941 w 65655"/>
                      <a:gd name="connsiteY1" fmla="*/ 5950 h 56286"/>
                      <a:gd name="connsiteX2" fmla="*/ 0 w 65655"/>
                      <a:gd name="connsiteY2" fmla="*/ 56286 h 56286"/>
                      <a:gd name="connsiteX3" fmla="*/ 65655 w 65655"/>
                      <a:gd name="connsiteY3" fmla="*/ 0 h 56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655" h="56286">
                        <a:moveTo>
                          <a:pt x="65655" y="0"/>
                        </a:moveTo>
                        <a:lnTo>
                          <a:pt x="55941" y="5950"/>
                        </a:lnTo>
                        <a:lnTo>
                          <a:pt x="0" y="56286"/>
                        </a:lnTo>
                        <a:lnTo>
                          <a:pt x="65655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04" name="Ellipszis 903"/>
                  <p:cNvSpPr/>
                  <p:nvPr/>
                </p:nvSpPr>
                <p:spPr>
                  <a:xfrm>
                    <a:off x="4554610" y="3495222"/>
                    <a:ext cx="250729" cy="232523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05" name="Szabadkézi sokszög 904"/>
                  <p:cNvSpPr/>
                  <p:nvPr/>
                </p:nvSpPr>
                <p:spPr>
                  <a:xfrm rot="861914" flipH="1">
                    <a:off x="5527339" y="3039316"/>
                    <a:ext cx="480079" cy="85966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591300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06" name="Ellipszis 905"/>
                  <p:cNvSpPr/>
                  <p:nvPr/>
                </p:nvSpPr>
                <p:spPr>
                  <a:xfrm>
                    <a:off x="5498061" y="3545432"/>
                    <a:ext cx="17867" cy="17543"/>
                  </a:xfrm>
                  <a:prstGeom prst="ellipse">
                    <a:avLst/>
                  </a:prstGeom>
                  <a:solidFill>
                    <a:srgbClr val="F27D2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07" name="Szabadkézi sokszög 906"/>
                  <p:cNvSpPr/>
                  <p:nvPr/>
                </p:nvSpPr>
                <p:spPr>
                  <a:xfrm rot="20536102">
                    <a:off x="4449952" y="3033876"/>
                    <a:ext cx="480079" cy="96184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591300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08" name="Ellipszis 907"/>
                  <p:cNvSpPr/>
                  <p:nvPr/>
                </p:nvSpPr>
                <p:spPr>
                  <a:xfrm>
                    <a:off x="5730494" y="3468256"/>
                    <a:ext cx="250729" cy="232523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09" name="Szabadkézi sokszög 908"/>
                  <p:cNvSpPr/>
                  <p:nvPr/>
                </p:nvSpPr>
                <p:spPr>
                  <a:xfrm>
                    <a:off x="5216562" y="3370677"/>
                    <a:ext cx="105282" cy="374468"/>
                  </a:xfrm>
                  <a:custGeom>
                    <a:avLst/>
                    <a:gdLst>
                      <a:gd name="connsiteX0" fmla="*/ 162806 w 330165"/>
                      <a:gd name="connsiteY0" fmla="*/ 0 h 868911"/>
                      <a:gd name="connsiteX1" fmla="*/ 231114 w 330165"/>
                      <a:gd name="connsiteY1" fmla="*/ 0 h 868911"/>
                      <a:gd name="connsiteX2" fmla="*/ 284392 w 330165"/>
                      <a:gd name="connsiteY2" fmla="*/ 677725 h 868911"/>
                      <a:gd name="connsiteX3" fmla="*/ 284392 w 330165"/>
                      <a:gd name="connsiteY3" fmla="*/ 677726 h 868911"/>
                      <a:gd name="connsiteX4" fmla="*/ 290152 w 330165"/>
                      <a:gd name="connsiteY4" fmla="*/ 681544 h 868911"/>
                      <a:gd name="connsiteX5" fmla="*/ 330165 w 330165"/>
                      <a:gd name="connsiteY5" fmla="*/ 759154 h 868911"/>
                      <a:gd name="connsiteX6" fmla="*/ 306834 w 330165"/>
                      <a:gd name="connsiteY6" fmla="*/ 820520 h 868911"/>
                      <a:gd name="connsiteX7" fmla="*/ 296414 w 330165"/>
                      <a:gd name="connsiteY7" fmla="*/ 830666 h 868911"/>
                      <a:gd name="connsiteX8" fmla="*/ 296414 w 330165"/>
                      <a:gd name="connsiteY8" fmla="*/ 830665 h 868911"/>
                      <a:gd name="connsiteX9" fmla="*/ 290152 w 330165"/>
                      <a:gd name="connsiteY9" fmla="*/ 836763 h 868911"/>
                      <a:gd name="connsiteX10" fmla="*/ 193551 w 330165"/>
                      <a:gd name="connsiteY10" fmla="*/ 868910 h 868911"/>
                      <a:gd name="connsiteX11" fmla="*/ 167359 w 330165"/>
                      <a:gd name="connsiteY11" fmla="*/ 868910 h 868911"/>
                      <a:gd name="connsiteX12" fmla="*/ 167359 w 330165"/>
                      <a:gd name="connsiteY12" fmla="*/ 868911 h 868911"/>
                      <a:gd name="connsiteX13" fmla="*/ 136614 w 330165"/>
                      <a:gd name="connsiteY13" fmla="*/ 868911 h 868911"/>
                      <a:gd name="connsiteX14" fmla="*/ 40013 w 330165"/>
                      <a:gd name="connsiteY14" fmla="*/ 836764 h 868911"/>
                      <a:gd name="connsiteX15" fmla="*/ 33751 w 330165"/>
                      <a:gd name="connsiteY15" fmla="*/ 830666 h 868911"/>
                      <a:gd name="connsiteX16" fmla="*/ 33751 w 330165"/>
                      <a:gd name="connsiteY16" fmla="*/ 830667 h 868911"/>
                      <a:gd name="connsiteX17" fmla="*/ 23331 w 330165"/>
                      <a:gd name="connsiteY17" fmla="*/ 820521 h 868911"/>
                      <a:gd name="connsiteX18" fmla="*/ 0 w 330165"/>
                      <a:gd name="connsiteY18" fmla="*/ 759155 h 868911"/>
                      <a:gd name="connsiteX19" fmla="*/ 40013 w 330165"/>
                      <a:gd name="connsiteY19" fmla="*/ 681545 h 868911"/>
                      <a:gd name="connsiteX20" fmla="*/ 45773 w 330165"/>
                      <a:gd name="connsiteY20" fmla="*/ 677727 h 868911"/>
                      <a:gd name="connsiteX21" fmla="*/ 45773 w 330165"/>
                      <a:gd name="connsiteY21" fmla="*/ 677726 h 868911"/>
                      <a:gd name="connsiteX22" fmla="*/ 99051 w 330165"/>
                      <a:gd name="connsiteY22" fmla="*/ 1 h 868911"/>
                      <a:gd name="connsiteX23" fmla="*/ 162806 w 330165"/>
                      <a:gd name="connsiteY23" fmla="*/ 1 h 868911"/>
                      <a:gd name="connsiteX0" fmla="*/ 162806 w 330165"/>
                      <a:gd name="connsiteY0" fmla="*/ 0 h 868911"/>
                      <a:gd name="connsiteX1" fmla="*/ 231114 w 330165"/>
                      <a:gd name="connsiteY1" fmla="*/ 0 h 868911"/>
                      <a:gd name="connsiteX2" fmla="*/ 284392 w 330165"/>
                      <a:gd name="connsiteY2" fmla="*/ 677725 h 868911"/>
                      <a:gd name="connsiteX3" fmla="*/ 284392 w 330165"/>
                      <a:gd name="connsiteY3" fmla="*/ 677726 h 868911"/>
                      <a:gd name="connsiteX4" fmla="*/ 290152 w 330165"/>
                      <a:gd name="connsiteY4" fmla="*/ 681544 h 868911"/>
                      <a:gd name="connsiteX5" fmla="*/ 330165 w 330165"/>
                      <a:gd name="connsiteY5" fmla="*/ 759154 h 868911"/>
                      <a:gd name="connsiteX6" fmla="*/ 306834 w 330165"/>
                      <a:gd name="connsiteY6" fmla="*/ 820520 h 868911"/>
                      <a:gd name="connsiteX7" fmla="*/ 296414 w 330165"/>
                      <a:gd name="connsiteY7" fmla="*/ 830666 h 868911"/>
                      <a:gd name="connsiteX8" fmla="*/ 296414 w 330165"/>
                      <a:gd name="connsiteY8" fmla="*/ 830665 h 868911"/>
                      <a:gd name="connsiteX9" fmla="*/ 290152 w 330165"/>
                      <a:gd name="connsiteY9" fmla="*/ 836763 h 868911"/>
                      <a:gd name="connsiteX10" fmla="*/ 193551 w 330165"/>
                      <a:gd name="connsiteY10" fmla="*/ 868910 h 868911"/>
                      <a:gd name="connsiteX11" fmla="*/ 167359 w 330165"/>
                      <a:gd name="connsiteY11" fmla="*/ 868910 h 868911"/>
                      <a:gd name="connsiteX12" fmla="*/ 167359 w 330165"/>
                      <a:gd name="connsiteY12" fmla="*/ 868911 h 868911"/>
                      <a:gd name="connsiteX13" fmla="*/ 136614 w 330165"/>
                      <a:gd name="connsiteY13" fmla="*/ 868911 h 868911"/>
                      <a:gd name="connsiteX14" fmla="*/ 40013 w 330165"/>
                      <a:gd name="connsiteY14" fmla="*/ 836764 h 868911"/>
                      <a:gd name="connsiteX15" fmla="*/ 33751 w 330165"/>
                      <a:gd name="connsiteY15" fmla="*/ 830666 h 868911"/>
                      <a:gd name="connsiteX16" fmla="*/ 33751 w 330165"/>
                      <a:gd name="connsiteY16" fmla="*/ 830667 h 868911"/>
                      <a:gd name="connsiteX17" fmla="*/ 23331 w 330165"/>
                      <a:gd name="connsiteY17" fmla="*/ 820521 h 868911"/>
                      <a:gd name="connsiteX18" fmla="*/ 0 w 330165"/>
                      <a:gd name="connsiteY18" fmla="*/ 759155 h 868911"/>
                      <a:gd name="connsiteX19" fmla="*/ 40013 w 330165"/>
                      <a:gd name="connsiteY19" fmla="*/ 681545 h 868911"/>
                      <a:gd name="connsiteX20" fmla="*/ 45773 w 330165"/>
                      <a:gd name="connsiteY20" fmla="*/ 677727 h 868911"/>
                      <a:gd name="connsiteX21" fmla="*/ 45773 w 330165"/>
                      <a:gd name="connsiteY21" fmla="*/ 677726 h 868911"/>
                      <a:gd name="connsiteX22" fmla="*/ 162806 w 330165"/>
                      <a:gd name="connsiteY22" fmla="*/ 1 h 868911"/>
                      <a:gd name="connsiteX23" fmla="*/ 162806 w 330165"/>
                      <a:gd name="connsiteY23" fmla="*/ 0 h 868911"/>
                      <a:gd name="connsiteX0" fmla="*/ 162806 w 330165"/>
                      <a:gd name="connsiteY0" fmla="*/ 4916 h 873827"/>
                      <a:gd name="connsiteX1" fmla="*/ 201618 w 330165"/>
                      <a:gd name="connsiteY1" fmla="*/ 0 h 873827"/>
                      <a:gd name="connsiteX2" fmla="*/ 284392 w 330165"/>
                      <a:gd name="connsiteY2" fmla="*/ 682641 h 873827"/>
                      <a:gd name="connsiteX3" fmla="*/ 284392 w 330165"/>
                      <a:gd name="connsiteY3" fmla="*/ 682642 h 873827"/>
                      <a:gd name="connsiteX4" fmla="*/ 290152 w 330165"/>
                      <a:gd name="connsiteY4" fmla="*/ 686460 h 873827"/>
                      <a:gd name="connsiteX5" fmla="*/ 330165 w 330165"/>
                      <a:gd name="connsiteY5" fmla="*/ 764070 h 873827"/>
                      <a:gd name="connsiteX6" fmla="*/ 306834 w 330165"/>
                      <a:gd name="connsiteY6" fmla="*/ 825436 h 873827"/>
                      <a:gd name="connsiteX7" fmla="*/ 296414 w 330165"/>
                      <a:gd name="connsiteY7" fmla="*/ 835582 h 873827"/>
                      <a:gd name="connsiteX8" fmla="*/ 296414 w 330165"/>
                      <a:gd name="connsiteY8" fmla="*/ 835581 h 873827"/>
                      <a:gd name="connsiteX9" fmla="*/ 290152 w 330165"/>
                      <a:gd name="connsiteY9" fmla="*/ 841679 h 873827"/>
                      <a:gd name="connsiteX10" fmla="*/ 193551 w 330165"/>
                      <a:gd name="connsiteY10" fmla="*/ 873826 h 873827"/>
                      <a:gd name="connsiteX11" fmla="*/ 167359 w 330165"/>
                      <a:gd name="connsiteY11" fmla="*/ 873826 h 873827"/>
                      <a:gd name="connsiteX12" fmla="*/ 167359 w 330165"/>
                      <a:gd name="connsiteY12" fmla="*/ 873827 h 873827"/>
                      <a:gd name="connsiteX13" fmla="*/ 136614 w 330165"/>
                      <a:gd name="connsiteY13" fmla="*/ 873827 h 873827"/>
                      <a:gd name="connsiteX14" fmla="*/ 40013 w 330165"/>
                      <a:gd name="connsiteY14" fmla="*/ 841680 h 873827"/>
                      <a:gd name="connsiteX15" fmla="*/ 33751 w 330165"/>
                      <a:gd name="connsiteY15" fmla="*/ 835582 h 873827"/>
                      <a:gd name="connsiteX16" fmla="*/ 33751 w 330165"/>
                      <a:gd name="connsiteY16" fmla="*/ 835583 h 873827"/>
                      <a:gd name="connsiteX17" fmla="*/ 23331 w 330165"/>
                      <a:gd name="connsiteY17" fmla="*/ 825437 h 873827"/>
                      <a:gd name="connsiteX18" fmla="*/ 0 w 330165"/>
                      <a:gd name="connsiteY18" fmla="*/ 764071 h 873827"/>
                      <a:gd name="connsiteX19" fmla="*/ 40013 w 330165"/>
                      <a:gd name="connsiteY19" fmla="*/ 686461 h 873827"/>
                      <a:gd name="connsiteX20" fmla="*/ 45773 w 330165"/>
                      <a:gd name="connsiteY20" fmla="*/ 682643 h 873827"/>
                      <a:gd name="connsiteX21" fmla="*/ 45773 w 330165"/>
                      <a:gd name="connsiteY21" fmla="*/ 682642 h 873827"/>
                      <a:gd name="connsiteX22" fmla="*/ 162806 w 330165"/>
                      <a:gd name="connsiteY22" fmla="*/ 4917 h 873827"/>
                      <a:gd name="connsiteX23" fmla="*/ 162806 w 330165"/>
                      <a:gd name="connsiteY23" fmla="*/ 4916 h 873827"/>
                      <a:gd name="connsiteX0" fmla="*/ 157890 w 325249"/>
                      <a:gd name="connsiteY0" fmla="*/ 4916 h 873827"/>
                      <a:gd name="connsiteX1" fmla="*/ 196702 w 325249"/>
                      <a:gd name="connsiteY1" fmla="*/ 0 h 873827"/>
                      <a:gd name="connsiteX2" fmla="*/ 279476 w 325249"/>
                      <a:gd name="connsiteY2" fmla="*/ 682641 h 873827"/>
                      <a:gd name="connsiteX3" fmla="*/ 279476 w 325249"/>
                      <a:gd name="connsiteY3" fmla="*/ 682642 h 873827"/>
                      <a:gd name="connsiteX4" fmla="*/ 285236 w 325249"/>
                      <a:gd name="connsiteY4" fmla="*/ 686460 h 873827"/>
                      <a:gd name="connsiteX5" fmla="*/ 325249 w 325249"/>
                      <a:gd name="connsiteY5" fmla="*/ 764070 h 873827"/>
                      <a:gd name="connsiteX6" fmla="*/ 301918 w 325249"/>
                      <a:gd name="connsiteY6" fmla="*/ 825436 h 873827"/>
                      <a:gd name="connsiteX7" fmla="*/ 291498 w 325249"/>
                      <a:gd name="connsiteY7" fmla="*/ 835582 h 873827"/>
                      <a:gd name="connsiteX8" fmla="*/ 291498 w 325249"/>
                      <a:gd name="connsiteY8" fmla="*/ 835581 h 873827"/>
                      <a:gd name="connsiteX9" fmla="*/ 285236 w 325249"/>
                      <a:gd name="connsiteY9" fmla="*/ 841679 h 873827"/>
                      <a:gd name="connsiteX10" fmla="*/ 188635 w 325249"/>
                      <a:gd name="connsiteY10" fmla="*/ 873826 h 873827"/>
                      <a:gd name="connsiteX11" fmla="*/ 162443 w 325249"/>
                      <a:gd name="connsiteY11" fmla="*/ 873826 h 873827"/>
                      <a:gd name="connsiteX12" fmla="*/ 162443 w 325249"/>
                      <a:gd name="connsiteY12" fmla="*/ 873827 h 873827"/>
                      <a:gd name="connsiteX13" fmla="*/ 131698 w 325249"/>
                      <a:gd name="connsiteY13" fmla="*/ 873827 h 873827"/>
                      <a:gd name="connsiteX14" fmla="*/ 35097 w 325249"/>
                      <a:gd name="connsiteY14" fmla="*/ 841680 h 873827"/>
                      <a:gd name="connsiteX15" fmla="*/ 28835 w 325249"/>
                      <a:gd name="connsiteY15" fmla="*/ 835582 h 873827"/>
                      <a:gd name="connsiteX16" fmla="*/ 28835 w 325249"/>
                      <a:gd name="connsiteY16" fmla="*/ 835583 h 873827"/>
                      <a:gd name="connsiteX17" fmla="*/ 18415 w 325249"/>
                      <a:gd name="connsiteY17" fmla="*/ 825437 h 873827"/>
                      <a:gd name="connsiteX18" fmla="*/ 0 w 325249"/>
                      <a:gd name="connsiteY18" fmla="*/ 783736 h 873827"/>
                      <a:gd name="connsiteX19" fmla="*/ 35097 w 325249"/>
                      <a:gd name="connsiteY19" fmla="*/ 686461 h 873827"/>
                      <a:gd name="connsiteX20" fmla="*/ 40857 w 325249"/>
                      <a:gd name="connsiteY20" fmla="*/ 682643 h 873827"/>
                      <a:gd name="connsiteX21" fmla="*/ 40857 w 325249"/>
                      <a:gd name="connsiteY21" fmla="*/ 682642 h 873827"/>
                      <a:gd name="connsiteX22" fmla="*/ 157890 w 325249"/>
                      <a:gd name="connsiteY22" fmla="*/ 4917 h 873827"/>
                      <a:gd name="connsiteX23" fmla="*/ 157890 w 325249"/>
                      <a:gd name="connsiteY23" fmla="*/ 4916 h 873827"/>
                      <a:gd name="connsiteX0" fmla="*/ 157890 w 301918"/>
                      <a:gd name="connsiteY0" fmla="*/ 4916 h 873827"/>
                      <a:gd name="connsiteX1" fmla="*/ 196702 w 301918"/>
                      <a:gd name="connsiteY1" fmla="*/ 0 h 873827"/>
                      <a:gd name="connsiteX2" fmla="*/ 279476 w 301918"/>
                      <a:gd name="connsiteY2" fmla="*/ 682641 h 873827"/>
                      <a:gd name="connsiteX3" fmla="*/ 279476 w 301918"/>
                      <a:gd name="connsiteY3" fmla="*/ 682642 h 873827"/>
                      <a:gd name="connsiteX4" fmla="*/ 285236 w 301918"/>
                      <a:gd name="connsiteY4" fmla="*/ 686460 h 873827"/>
                      <a:gd name="connsiteX5" fmla="*/ 301918 w 301918"/>
                      <a:gd name="connsiteY5" fmla="*/ 825436 h 873827"/>
                      <a:gd name="connsiteX6" fmla="*/ 291498 w 301918"/>
                      <a:gd name="connsiteY6" fmla="*/ 835582 h 873827"/>
                      <a:gd name="connsiteX7" fmla="*/ 291498 w 301918"/>
                      <a:gd name="connsiteY7" fmla="*/ 835581 h 873827"/>
                      <a:gd name="connsiteX8" fmla="*/ 285236 w 301918"/>
                      <a:gd name="connsiteY8" fmla="*/ 841679 h 873827"/>
                      <a:gd name="connsiteX9" fmla="*/ 188635 w 301918"/>
                      <a:gd name="connsiteY9" fmla="*/ 873826 h 873827"/>
                      <a:gd name="connsiteX10" fmla="*/ 162443 w 301918"/>
                      <a:gd name="connsiteY10" fmla="*/ 873826 h 873827"/>
                      <a:gd name="connsiteX11" fmla="*/ 162443 w 301918"/>
                      <a:gd name="connsiteY11" fmla="*/ 873827 h 873827"/>
                      <a:gd name="connsiteX12" fmla="*/ 131698 w 301918"/>
                      <a:gd name="connsiteY12" fmla="*/ 873827 h 873827"/>
                      <a:gd name="connsiteX13" fmla="*/ 35097 w 301918"/>
                      <a:gd name="connsiteY13" fmla="*/ 841680 h 873827"/>
                      <a:gd name="connsiteX14" fmla="*/ 28835 w 301918"/>
                      <a:gd name="connsiteY14" fmla="*/ 835582 h 873827"/>
                      <a:gd name="connsiteX15" fmla="*/ 28835 w 301918"/>
                      <a:gd name="connsiteY15" fmla="*/ 835583 h 873827"/>
                      <a:gd name="connsiteX16" fmla="*/ 18415 w 301918"/>
                      <a:gd name="connsiteY16" fmla="*/ 825437 h 873827"/>
                      <a:gd name="connsiteX17" fmla="*/ 0 w 301918"/>
                      <a:gd name="connsiteY17" fmla="*/ 783736 h 873827"/>
                      <a:gd name="connsiteX18" fmla="*/ 35097 w 301918"/>
                      <a:gd name="connsiteY18" fmla="*/ 686461 h 873827"/>
                      <a:gd name="connsiteX19" fmla="*/ 40857 w 301918"/>
                      <a:gd name="connsiteY19" fmla="*/ 682643 h 873827"/>
                      <a:gd name="connsiteX20" fmla="*/ 40857 w 301918"/>
                      <a:gd name="connsiteY20" fmla="*/ 682642 h 873827"/>
                      <a:gd name="connsiteX21" fmla="*/ 157890 w 301918"/>
                      <a:gd name="connsiteY21" fmla="*/ 4917 h 873827"/>
                      <a:gd name="connsiteX22" fmla="*/ 157890 w 301918"/>
                      <a:gd name="connsiteY22" fmla="*/ 4916 h 873827"/>
                      <a:gd name="connsiteX0" fmla="*/ 139475 w 283503"/>
                      <a:gd name="connsiteY0" fmla="*/ 4916 h 873827"/>
                      <a:gd name="connsiteX1" fmla="*/ 178287 w 283503"/>
                      <a:gd name="connsiteY1" fmla="*/ 0 h 873827"/>
                      <a:gd name="connsiteX2" fmla="*/ 261061 w 283503"/>
                      <a:gd name="connsiteY2" fmla="*/ 682641 h 873827"/>
                      <a:gd name="connsiteX3" fmla="*/ 261061 w 283503"/>
                      <a:gd name="connsiteY3" fmla="*/ 682642 h 873827"/>
                      <a:gd name="connsiteX4" fmla="*/ 266821 w 283503"/>
                      <a:gd name="connsiteY4" fmla="*/ 686460 h 873827"/>
                      <a:gd name="connsiteX5" fmla="*/ 283503 w 283503"/>
                      <a:gd name="connsiteY5" fmla="*/ 825436 h 873827"/>
                      <a:gd name="connsiteX6" fmla="*/ 273083 w 283503"/>
                      <a:gd name="connsiteY6" fmla="*/ 835582 h 873827"/>
                      <a:gd name="connsiteX7" fmla="*/ 273083 w 283503"/>
                      <a:gd name="connsiteY7" fmla="*/ 835581 h 873827"/>
                      <a:gd name="connsiteX8" fmla="*/ 266821 w 283503"/>
                      <a:gd name="connsiteY8" fmla="*/ 841679 h 873827"/>
                      <a:gd name="connsiteX9" fmla="*/ 170220 w 283503"/>
                      <a:gd name="connsiteY9" fmla="*/ 873826 h 873827"/>
                      <a:gd name="connsiteX10" fmla="*/ 144028 w 283503"/>
                      <a:gd name="connsiteY10" fmla="*/ 873826 h 873827"/>
                      <a:gd name="connsiteX11" fmla="*/ 144028 w 283503"/>
                      <a:gd name="connsiteY11" fmla="*/ 873827 h 873827"/>
                      <a:gd name="connsiteX12" fmla="*/ 113283 w 283503"/>
                      <a:gd name="connsiteY12" fmla="*/ 873827 h 873827"/>
                      <a:gd name="connsiteX13" fmla="*/ 16682 w 283503"/>
                      <a:gd name="connsiteY13" fmla="*/ 841680 h 873827"/>
                      <a:gd name="connsiteX14" fmla="*/ 10420 w 283503"/>
                      <a:gd name="connsiteY14" fmla="*/ 835582 h 873827"/>
                      <a:gd name="connsiteX15" fmla="*/ 10420 w 283503"/>
                      <a:gd name="connsiteY15" fmla="*/ 835583 h 873827"/>
                      <a:gd name="connsiteX16" fmla="*/ 0 w 283503"/>
                      <a:gd name="connsiteY16" fmla="*/ 825437 h 873827"/>
                      <a:gd name="connsiteX17" fmla="*/ 16682 w 283503"/>
                      <a:gd name="connsiteY17" fmla="*/ 686461 h 873827"/>
                      <a:gd name="connsiteX18" fmla="*/ 22442 w 283503"/>
                      <a:gd name="connsiteY18" fmla="*/ 682643 h 873827"/>
                      <a:gd name="connsiteX19" fmla="*/ 22442 w 283503"/>
                      <a:gd name="connsiteY19" fmla="*/ 682642 h 873827"/>
                      <a:gd name="connsiteX20" fmla="*/ 139475 w 283503"/>
                      <a:gd name="connsiteY20" fmla="*/ 4917 h 873827"/>
                      <a:gd name="connsiteX21" fmla="*/ 139475 w 283503"/>
                      <a:gd name="connsiteY21" fmla="*/ 4916 h 873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83503" h="873827">
                        <a:moveTo>
                          <a:pt x="139475" y="4916"/>
                        </a:moveTo>
                        <a:lnTo>
                          <a:pt x="178287" y="0"/>
                        </a:lnTo>
                        <a:lnTo>
                          <a:pt x="261061" y="682641"/>
                        </a:lnTo>
                        <a:lnTo>
                          <a:pt x="261061" y="682642"/>
                        </a:lnTo>
                        <a:lnTo>
                          <a:pt x="266821" y="686460"/>
                        </a:lnTo>
                        <a:cubicBezTo>
                          <a:pt x="270561" y="710259"/>
                          <a:pt x="282459" y="800582"/>
                          <a:pt x="283503" y="825436"/>
                        </a:cubicBezTo>
                        <a:lnTo>
                          <a:pt x="273083" y="835582"/>
                        </a:lnTo>
                        <a:lnTo>
                          <a:pt x="273083" y="835581"/>
                        </a:lnTo>
                        <a:lnTo>
                          <a:pt x="266821" y="841679"/>
                        </a:lnTo>
                        <a:cubicBezTo>
                          <a:pt x="242099" y="861542"/>
                          <a:pt x="207945" y="873826"/>
                          <a:pt x="170220" y="873826"/>
                        </a:cubicBezTo>
                        <a:lnTo>
                          <a:pt x="144028" y="873826"/>
                        </a:lnTo>
                        <a:lnTo>
                          <a:pt x="144028" y="873827"/>
                        </a:lnTo>
                        <a:lnTo>
                          <a:pt x="113283" y="873827"/>
                        </a:lnTo>
                        <a:cubicBezTo>
                          <a:pt x="75558" y="873827"/>
                          <a:pt x="41404" y="861543"/>
                          <a:pt x="16682" y="841680"/>
                        </a:cubicBezTo>
                        <a:lnTo>
                          <a:pt x="10420" y="835582"/>
                        </a:lnTo>
                        <a:lnTo>
                          <a:pt x="10420" y="835583"/>
                        </a:lnTo>
                        <a:lnTo>
                          <a:pt x="0" y="825437"/>
                        </a:lnTo>
                        <a:cubicBezTo>
                          <a:pt x="1044" y="800583"/>
                          <a:pt x="12942" y="710260"/>
                          <a:pt x="16682" y="686461"/>
                        </a:cubicBezTo>
                        <a:lnTo>
                          <a:pt x="22442" y="682643"/>
                        </a:lnTo>
                        <a:lnTo>
                          <a:pt x="22442" y="682642"/>
                        </a:lnTo>
                        <a:lnTo>
                          <a:pt x="139475" y="4917"/>
                        </a:lnTo>
                        <a:lnTo>
                          <a:pt x="139475" y="4916"/>
                        </a:lnTo>
                        <a:close/>
                      </a:path>
                    </a:pathLst>
                  </a:cu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 sz="2000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10" name="Ellipszis 909"/>
                  <p:cNvSpPr/>
                  <p:nvPr/>
                </p:nvSpPr>
                <p:spPr>
                  <a:xfrm>
                    <a:off x="5524694" y="3159770"/>
                    <a:ext cx="391997" cy="316050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11" name="Ellipszis 910"/>
                  <p:cNvSpPr/>
                  <p:nvPr/>
                </p:nvSpPr>
                <p:spPr>
                  <a:xfrm rot="5400000">
                    <a:off x="5579689" y="3105876"/>
                    <a:ext cx="275288" cy="391996"/>
                  </a:xfrm>
                  <a:prstGeom prst="ellipse">
                    <a:avLst/>
                  </a:prstGeom>
                  <a:solidFill>
                    <a:schemeClr val="accent5">
                      <a:lumMod val="20000"/>
                      <a:lumOff val="8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12" name="Szabadkézi sokszög 911"/>
                  <p:cNvSpPr/>
                  <p:nvPr/>
                </p:nvSpPr>
                <p:spPr>
                  <a:xfrm rot="16200000">
                    <a:off x="5598356" y="3067195"/>
                    <a:ext cx="237954" cy="403709"/>
                  </a:xfrm>
                  <a:custGeom>
                    <a:avLst/>
                    <a:gdLst>
                      <a:gd name="connsiteX0" fmla="*/ 78514 w 488321"/>
                      <a:gd name="connsiteY0" fmla="*/ 0 h 813392"/>
                      <a:gd name="connsiteX1" fmla="*/ 488321 w 488321"/>
                      <a:gd name="connsiteY1" fmla="*/ 406696 h 813392"/>
                      <a:gd name="connsiteX2" fmla="*/ 78514 w 488321"/>
                      <a:gd name="connsiteY2" fmla="*/ 813392 h 813392"/>
                      <a:gd name="connsiteX3" fmla="*/ 0 w 488321"/>
                      <a:gd name="connsiteY3" fmla="*/ 805537 h 813392"/>
                      <a:gd name="connsiteX4" fmla="*/ 4085 w 488321"/>
                      <a:gd name="connsiteY4" fmla="*/ 805128 h 813392"/>
                      <a:gd name="connsiteX5" fmla="*/ 331302 w 488321"/>
                      <a:gd name="connsiteY5" fmla="*/ 406695 h 813392"/>
                      <a:gd name="connsiteX6" fmla="*/ 4085 w 488321"/>
                      <a:gd name="connsiteY6" fmla="*/ 8262 h 813392"/>
                      <a:gd name="connsiteX7" fmla="*/ 9 w 488321"/>
                      <a:gd name="connsiteY7" fmla="*/ 7855 h 813392"/>
                      <a:gd name="connsiteX8" fmla="*/ 78514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78514" y="0"/>
                        </a:moveTo>
                        <a:cubicBezTo>
                          <a:pt x="304844" y="0"/>
                          <a:pt x="488321" y="182084"/>
                          <a:pt x="488321" y="406696"/>
                        </a:cubicBezTo>
                        <a:cubicBezTo>
                          <a:pt x="488321" y="631308"/>
                          <a:pt x="304844" y="813392"/>
                          <a:pt x="78514" y="813392"/>
                        </a:cubicBezTo>
                        <a:lnTo>
                          <a:pt x="0" y="805537"/>
                        </a:lnTo>
                        <a:lnTo>
                          <a:pt x="4085" y="805128"/>
                        </a:lnTo>
                        <a:cubicBezTo>
                          <a:pt x="190827" y="767206"/>
                          <a:pt x="331302" y="603231"/>
                          <a:pt x="331302" y="406695"/>
                        </a:cubicBezTo>
                        <a:cubicBezTo>
                          <a:pt x="331302" y="210160"/>
                          <a:pt x="190827" y="46185"/>
                          <a:pt x="4085" y="8262"/>
                        </a:cubicBezTo>
                        <a:lnTo>
                          <a:pt x="9" y="7855"/>
                        </a:lnTo>
                        <a:lnTo>
                          <a:pt x="78514" y="0"/>
                        </a:lnTo>
                        <a:close/>
                      </a:path>
                    </a:pathLst>
                  </a:cu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13" name="Ellipszis 912"/>
                  <p:cNvSpPr/>
                  <p:nvPr/>
                </p:nvSpPr>
                <p:spPr>
                  <a:xfrm rot="16200000">
                    <a:off x="5608190" y="3213645"/>
                    <a:ext cx="224373" cy="255688"/>
                  </a:xfrm>
                  <a:prstGeom prst="ellipse">
                    <a:avLst/>
                  </a:prstGeom>
                  <a:gradFill flip="none" rotWithShape="1">
                    <a:gsLst>
                      <a:gs pos="73000">
                        <a:srgbClr val="002948"/>
                      </a:gs>
                      <a:gs pos="48000">
                        <a:srgbClr val="00487E"/>
                      </a:gs>
                      <a:gs pos="31000">
                        <a:srgbClr val="004F8A"/>
                      </a:gs>
                      <a:gs pos="0">
                        <a:schemeClr val="tx1"/>
                      </a:gs>
                      <a:gs pos="16000">
                        <a:schemeClr val="tx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14" name="Ellipszis 913"/>
                  <p:cNvSpPr/>
                  <p:nvPr/>
                </p:nvSpPr>
                <p:spPr>
                  <a:xfrm>
                    <a:off x="4564354" y="3160718"/>
                    <a:ext cx="391997" cy="316050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15" name="Ellipszis 914"/>
                  <p:cNvSpPr/>
                  <p:nvPr/>
                </p:nvSpPr>
                <p:spPr>
                  <a:xfrm rot="5400000">
                    <a:off x="4632639" y="3128384"/>
                    <a:ext cx="241961" cy="394843"/>
                  </a:xfrm>
                  <a:prstGeom prst="ellipse">
                    <a:avLst/>
                  </a:prstGeom>
                  <a:solidFill>
                    <a:schemeClr val="accent5">
                      <a:lumMod val="20000"/>
                      <a:lumOff val="8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16" name="Ellipszis 915"/>
                  <p:cNvSpPr/>
                  <p:nvPr/>
                </p:nvSpPr>
                <p:spPr>
                  <a:xfrm rot="16200000">
                    <a:off x="4653143" y="3219647"/>
                    <a:ext cx="224373" cy="255688"/>
                  </a:xfrm>
                  <a:prstGeom prst="ellipse">
                    <a:avLst/>
                  </a:prstGeom>
                  <a:gradFill flip="none" rotWithShape="1">
                    <a:gsLst>
                      <a:gs pos="73000">
                        <a:srgbClr val="002948"/>
                      </a:gs>
                      <a:gs pos="48000">
                        <a:srgbClr val="00487E"/>
                      </a:gs>
                      <a:gs pos="31000">
                        <a:srgbClr val="004F8A"/>
                      </a:gs>
                      <a:gs pos="0">
                        <a:schemeClr val="tx1"/>
                      </a:gs>
                      <a:gs pos="16000">
                        <a:schemeClr val="tx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17" name="Ellipszis 916"/>
                  <p:cNvSpPr/>
                  <p:nvPr/>
                </p:nvSpPr>
                <p:spPr>
                  <a:xfrm>
                    <a:off x="4851266" y="3305651"/>
                    <a:ext cx="49033" cy="46632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18" name="Ellipszis 917"/>
                  <p:cNvSpPr/>
                  <p:nvPr/>
                </p:nvSpPr>
                <p:spPr>
                  <a:xfrm>
                    <a:off x="4798637" y="3340513"/>
                    <a:ext cx="35736" cy="3508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19" name="Szabadkézi sokszög 918"/>
                  <p:cNvSpPr/>
                  <p:nvPr/>
                </p:nvSpPr>
                <p:spPr>
                  <a:xfrm flipH="1">
                    <a:off x="5004911" y="3854599"/>
                    <a:ext cx="586792" cy="221103"/>
                  </a:xfrm>
                  <a:custGeom>
                    <a:avLst/>
                    <a:gdLst>
                      <a:gd name="connsiteX0" fmla="*/ 1337556 w 2158716"/>
                      <a:gd name="connsiteY0" fmla="*/ 66 h 445380"/>
                      <a:gd name="connsiteX1" fmla="*/ 1099008 w 2158716"/>
                      <a:gd name="connsiteY1" fmla="*/ 168990 h 445380"/>
                      <a:gd name="connsiteX2" fmla="*/ 1079358 w 2158716"/>
                      <a:gd name="connsiteY2" fmla="*/ 263991 h 445380"/>
                      <a:gd name="connsiteX3" fmla="*/ 1059709 w 2158716"/>
                      <a:gd name="connsiteY3" fmla="*/ 168990 h 445380"/>
                      <a:gd name="connsiteX4" fmla="*/ 821160 w 2158716"/>
                      <a:gd name="connsiteY4" fmla="*/ 66 h 445380"/>
                      <a:gd name="connsiteX5" fmla="*/ 0 w 2158716"/>
                      <a:gd name="connsiteY5" fmla="*/ 445380 h 445380"/>
                      <a:gd name="connsiteX6" fmla="*/ 1053682 w 2158716"/>
                      <a:gd name="connsiteY6" fmla="*/ 445380 h 445380"/>
                      <a:gd name="connsiteX7" fmla="*/ 1105034 w 2158716"/>
                      <a:gd name="connsiteY7" fmla="*/ 445380 h 445380"/>
                      <a:gd name="connsiteX8" fmla="*/ 2158716 w 2158716"/>
                      <a:gd name="connsiteY8" fmla="*/ 445380 h 445380"/>
                      <a:gd name="connsiteX9" fmla="*/ 1337556 w 2158716"/>
                      <a:gd name="connsiteY9" fmla="*/ 66 h 445380"/>
                      <a:gd name="connsiteX0" fmla="*/ 1446738 w 2267898"/>
                      <a:gd name="connsiteY0" fmla="*/ 2365 h 447679"/>
                      <a:gd name="connsiteX1" fmla="*/ 1208190 w 2267898"/>
                      <a:gd name="connsiteY1" fmla="*/ 171289 h 447679"/>
                      <a:gd name="connsiteX2" fmla="*/ 1188540 w 2267898"/>
                      <a:gd name="connsiteY2" fmla="*/ 266290 h 447679"/>
                      <a:gd name="connsiteX3" fmla="*/ 1168891 w 2267898"/>
                      <a:gd name="connsiteY3" fmla="*/ 171289 h 447679"/>
                      <a:gd name="connsiteX4" fmla="*/ 930342 w 2267898"/>
                      <a:gd name="connsiteY4" fmla="*/ 2365 h 447679"/>
                      <a:gd name="connsiteX5" fmla="*/ 0 w 2267898"/>
                      <a:gd name="connsiteY5" fmla="*/ 283906 h 447679"/>
                      <a:gd name="connsiteX6" fmla="*/ 1162864 w 2267898"/>
                      <a:gd name="connsiteY6" fmla="*/ 447679 h 447679"/>
                      <a:gd name="connsiteX7" fmla="*/ 1214216 w 2267898"/>
                      <a:gd name="connsiteY7" fmla="*/ 447679 h 447679"/>
                      <a:gd name="connsiteX8" fmla="*/ 2267898 w 2267898"/>
                      <a:gd name="connsiteY8" fmla="*/ 447679 h 447679"/>
                      <a:gd name="connsiteX9" fmla="*/ 1446738 w 2267898"/>
                      <a:gd name="connsiteY9" fmla="*/ 2365 h 447679"/>
                      <a:gd name="connsiteX0" fmla="*/ 1446738 w 2267898"/>
                      <a:gd name="connsiteY0" fmla="*/ 2365 h 447679"/>
                      <a:gd name="connsiteX1" fmla="*/ 1208190 w 2267898"/>
                      <a:gd name="connsiteY1" fmla="*/ 171289 h 447679"/>
                      <a:gd name="connsiteX2" fmla="*/ 1188540 w 2267898"/>
                      <a:gd name="connsiteY2" fmla="*/ 266290 h 447679"/>
                      <a:gd name="connsiteX3" fmla="*/ 1168891 w 2267898"/>
                      <a:gd name="connsiteY3" fmla="*/ 171289 h 447679"/>
                      <a:gd name="connsiteX4" fmla="*/ 930342 w 2267898"/>
                      <a:gd name="connsiteY4" fmla="*/ 2365 h 447679"/>
                      <a:gd name="connsiteX5" fmla="*/ 0 w 2267898"/>
                      <a:gd name="connsiteY5" fmla="*/ 283906 h 447679"/>
                      <a:gd name="connsiteX6" fmla="*/ 1162864 w 2267898"/>
                      <a:gd name="connsiteY6" fmla="*/ 447679 h 447679"/>
                      <a:gd name="connsiteX7" fmla="*/ 1214216 w 2267898"/>
                      <a:gd name="connsiteY7" fmla="*/ 447679 h 447679"/>
                      <a:gd name="connsiteX8" fmla="*/ 2267898 w 2267898"/>
                      <a:gd name="connsiteY8" fmla="*/ 447679 h 447679"/>
                      <a:gd name="connsiteX9" fmla="*/ 1446738 w 2267898"/>
                      <a:gd name="connsiteY9" fmla="*/ 2365 h 447679"/>
                      <a:gd name="connsiteX0" fmla="*/ 1446738 w 2267898"/>
                      <a:gd name="connsiteY0" fmla="*/ 2365 h 447679"/>
                      <a:gd name="connsiteX1" fmla="*/ 1208190 w 2267898"/>
                      <a:gd name="connsiteY1" fmla="*/ 171289 h 447679"/>
                      <a:gd name="connsiteX2" fmla="*/ 1188540 w 2267898"/>
                      <a:gd name="connsiteY2" fmla="*/ 266290 h 447679"/>
                      <a:gd name="connsiteX3" fmla="*/ 1168891 w 2267898"/>
                      <a:gd name="connsiteY3" fmla="*/ 171289 h 447679"/>
                      <a:gd name="connsiteX4" fmla="*/ 930342 w 2267898"/>
                      <a:gd name="connsiteY4" fmla="*/ 2365 h 447679"/>
                      <a:gd name="connsiteX5" fmla="*/ 0 w 2267898"/>
                      <a:gd name="connsiteY5" fmla="*/ 283906 h 447679"/>
                      <a:gd name="connsiteX6" fmla="*/ 1162864 w 2267898"/>
                      <a:gd name="connsiteY6" fmla="*/ 447679 h 447679"/>
                      <a:gd name="connsiteX7" fmla="*/ 1214216 w 2267898"/>
                      <a:gd name="connsiteY7" fmla="*/ 447679 h 447679"/>
                      <a:gd name="connsiteX8" fmla="*/ 2267898 w 2267898"/>
                      <a:gd name="connsiteY8" fmla="*/ 447679 h 447679"/>
                      <a:gd name="connsiteX9" fmla="*/ 1446738 w 2267898"/>
                      <a:gd name="connsiteY9" fmla="*/ 2365 h 447679"/>
                      <a:gd name="connsiteX0" fmla="*/ 1446738 w 2322489"/>
                      <a:gd name="connsiteY0" fmla="*/ 2365 h 447679"/>
                      <a:gd name="connsiteX1" fmla="*/ 1208190 w 2322489"/>
                      <a:gd name="connsiteY1" fmla="*/ 171289 h 447679"/>
                      <a:gd name="connsiteX2" fmla="*/ 1188540 w 2322489"/>
                      <a:gd name="connsiteY2" fmla="*/ 266290 h 447679"/>
                      <a:gd name="connsiteX3" fmla="*/ 1168891 w 2322489"/>
                      <a:gd name="connsiteY3" fmla="*/ 171289 h 447679"/>
                      <a:gd name="connsiteX4" fmla="*/ 930342 w 2322489"/>
                      <a:gd name="connsiteY4" fmla="*/ 2365 h 447679"/>
                      <a:gd name="connsiteX5" fmla="*/ 0 w 2322489"/>
                      <a:gd name="connsiteY5" fmla="*/ 283906 h 447679"/>
                      <a:gd name="connsiteX6" fmla="*/ 1162864 w 2322489"/>
                      <a:gd name="connsiteY6" fmla="*/ 447679 h 447679"/>
                      <a:gd name="connsiteX7" fmla="*/ 1214216 w 2322489"/>
                      <a:gd name="connsiteY7" fmla="*/ 447679 h 447679"/>
                      <a:gd name="connsiteX8" fmla="*/ 2322489 w 2322489"/>
                      <a:gd name="connsiteY8" fmla="*/ 256610 h 447679"/>
                      <a:gd name="connsiteX9" fmla="*/ 1446738 w 2322489"/>
                      <a:gd name="connsiteY9" fmla="*/ 2365 h 447679"/>
                      <a:gd name="connsiteX0" fmla="*/ 1446738 w 2322489"/>
                      <a:gd name="connsiteY0" fmla="*/ 2365 h 447679"/>
                      <a:gd name="connsiteX1" fmla="*/ 1208190 w 2322489"/>
                      <a:gd name="connsiteY1" fmla="*/ 171289 h 447679"/>
                      <a:gd name="connsiteX2" fmla="*/ 1188540 w 2322489"/>
                      <a:gd name="connsiteY2" fmla="*/ 266290 h 447679"/>
                      <a:gd name="connsiteX3" fmla="*/ 1168891 w 2322489"/>
                      <a:gd name="connsiteY3" fmla="*/ 171289 h 447679"/>
                      <a:gd name="connsiteX4" fmla="*/ 930342 w 2322489"/>
                      <a:gd name="connsiteY4" fmla="*/ 2365 h 447679"/>
                      <a:gd name="connsiteX5" fmla="*/ 0 w 2322489"/>
                      <a:gd name="connsiteY5" fmla="*/ 283906 h 447679"/>
                      <a:gd name="connsiteX6" fmla="*/ 1162864 w 2322489"/>
                      <a:gd name="connsiteY6" fmla="*/ 447679 h 447679"/>
                      <a:gd name="connsiteX7" fmla="*/ 1214216 w 2322489"/>
                      <a:gd name="connsiteY7" fmla="*/ 447679 h 447679"/>
                      <a:gd name="connsiteX8" fmla="*/ 2322489 w 2322489"/>
                      <a:gd name="connsiteY8" fmla="*/ 256610 h 447679"/>
                      <a:gd name="connsiteX9" fmla="*/ 1446738 w 2322489"/>
                      <a:gd name="connsiteY9" fmla="*/ 2365 h 447679"/>
                      <a:gd name="connsiteX0" fmla="*/ 1446738 w 2322489"/>
                      <a:gd name="connsiteY0" fmla="*/ 2365 h 533627"/>
                      <a:gd name="connsiteX1" fmla="*/ 1208190 w 2322489"/>
                      <a:gd name="connsiteY1" fmla="*/ 171289 h 533627"/>
                      <a:gd name="connsiteX2" fmla="*/ 1188540 w 2322489"/>
                      <a:gd name="connsiteY2" fmla="*/ 266290 h 533627"/>
                      <a:gd name="connsiteX3" fmla="*/ 1168891 w 2322489"/>
                      <a:gd name="connsiteY3" fmla="*/ 171289 h 533627"/>
                      <a:gd name="connsiteX4" fmla="*/ 930342 w 2322489"/>
                      <a:gd name="connsiteY4" fmla="*/ 2365 h 533627"/>
                      <a:gd name="connsiteX5" fmla="*/ 0 w 2322489"/>
                      <a:gd name="connsiteY5" fmla="*/ 283906 h 533627"/>
                      <a:gd name="connsiteX6" fmla="*/ 1162864 w 2322489"/>
                      <a:gd name="connsiteY6" fmla="*/ 447679 h 533627"/>
                      <a:gd name="connsiteX7" fmla="*/ 1214216 w 2322489"/>
                      <a:gd name="connsiteY7" fmla="*/ 447679 h 533627"/>
                      <a:gd name="connsiteX8" fmla="*/ 2322489 w 2322489"/>
                      <a:gd name="connsiteY8" fmla="*/ 256610 h 533627"/>
                      <a:gd name="connsiteX9" fmla="*/ 1446738 w 2322489"/>
                      <a:gd name="connsiteY9" fmla="*/ 2365 h 533627"/>
                      <a:gd name="connsiteX0" fmla="*/ 1446738 w 2322489"/>
                      <a:gd name="connsiteY0" fmla="*/ 2365 h 898056"/>
                      <a:gd name="connsiteX1" fmla="*/ 1208190 w 2322489"/>
                      <a:gd name="connsiteY1" fmla="*/ 171289 h 898056"/>
                      <a:gd name="connsiteX2" fmla="*/ 1188540 w 2322489"/>
                      <a:gd name="connsiteY2" fmla="*/ 266290 h 898056"/>
                      <a:gd name="connsiteX3" fmla="*/ 1168891 w 2322489"/>
                      <a:gd name="connsiteY3" fmla="*/ 171289 h 898056"/>
                      <a:gd name="connsiteX4" fmla="*/ 930342 w 2322489"/>
                      <a:gd name="connsiteY4" fmla="*/ 2365 h 898056"/>
                      <a:gd name="connsiteX5" fmla="*/ 0 w 2322489"/>
                      <a:gd name="connsiteY5" fmla="*/ 283906 h 898056"/>
                      <a:gd name="connsiteX6" fmla="*/ 1162864 w 2322489"/>
                      <a:gd name="connsiteY6" fmla="*/ 447679 h 898056"/>
                      <a:gd name="connsiteX7" fmla="*/ 1077738 w 2322489"/>
                      <a:gd name="connsiteY7" fmla="*/ 898056 h 898056"/>
                      <a:gd name="connsiteX8" fmla="*/ 2322489 w 2322489"/>
                      <a:gd name="connsiteY8" fmla="*/ 256610 h 898056"/>
                      <a:gd name="connsiteX9" fmla="*/ 1446738 w 2322489"/>
                      <a:gd name="connsiteY9" fmla="*/ 2365 h 898056"/>
                      <a:gd name="connsiteX0" fmla="*/ 1446738 w 2322489"/>
                      <a:gd name="connsiteY0" fmla="*/ 2365 h 898056"/>
                      <a:gd name="connsiteX1" fmla="*/ 1208190 w 2322489"/>
                      <a:gd name="connsiteY1" fmla="*/ 171289 h 898056"/>
                      <a:gd name="connsiteX2" fmla="*/ 1188540 w 2322489"/>
                      <a:gd name="connsiteY2" fmla="*/ 266290 h 898056"/>
                      <a:gd name="connsiteX3" fmla="*/ 1168891 w 2322489"/>
                      <a:gd name="connsiteY3" fmla="*/ 171289 h 898056"/>
                      <a:gd name="connsiteX4" fmla="*/ 930342 w 2322489"/>
                      <a:gd name="connsiteY4" fmla="*/ 2365 h 898056"/>
                      <a:gd name="connsiteX5" fmla="*/ 0 w 2322489"/>
                      <a:gd name="connsiteY5" fmla="*/ 283906 h 898056"/>
                      <a:gd name="connsiteX6" fmla="*/ 1077738 w 2322489"/>
                      <a:gd name="connsiteY6" fmla="*/ 898056 h 898056"/>
                      <a:gd name="connsiteX7" fmla="*/ 2322489 w 2322489"/>
                      <a:gd name="connsiteY7" fmla="*/ 256610 h 898056"/>
                      <a:gd name="connsiteX8" fmla="*/ 1446738 w 2322489"/>
                      <a:gd name="connsiteY8" fmla="*/ 2365 h 898056"/>
                      <a:gd name="connsiteX0" fmla="*/ 1446738 w 2322489"/>
                      <a:gd name="connsiteY0" fmla="*/ 2365 h 898056"/>
                      <a:gd name="connsiteX1" fmla="*/ 1208190 w 2322489"/>
                      <a:gd name="connsiteY1" fmla="*/ 171289 h 898056"/>
                      <a:gd name="connsiteX2" fmla="*/ 1188540 w 2322489"/>
                      <a:gd name="connsiteY2" fmla="*/ 266290 h 898056"/>
                      <a:gd name="connsiteX3" fmla="*/ 1168891 w 2322489"/>
                      <a:gd name="connsiteY3" fmla="*/ 171289 h 898056"/>
                      <a:gd name="connsiteX4" fmla="*/ 930342 w 2322489"/>
                      <a:gd name="connsiteY4" fmla="*/ 2365 h 898056"/>
                      <a:gd name="connsiteX5" fmla="*/ 0 w 2322489"/>
                      <a:gd name="connsiteY5" fmla="*/ 283906 h 898056"/>
                      <a:gd name="connsiteX6" fmla="*/ 1077738 w 2322489"/>
                      <a:gd name="connsiteY6" fmla="*/ 898056 h 898056"/>
                      <a:gd name="connsiteX7" fmla="*/ 2322489 w 2322489"/>
                      <a:gd name="connsiteY7" fmla="*/ 256610 h 898056"/>
                      <a:gd name="connsiteX8" fmla="*/ 1446738 w 2322489"/>
                      <a:gd name="connsiteY8" fmla="*/ 2365 h 898056"/>
                      <a:gd name="connsiteX0" fmla="*/ 1528625 w 2404376"/>
                      <a:gd name="connsiteY0" fmla="*/ 813 h 896504"/>
                      <a:gd name="connsiteX1" fmla="*/ 1290077 w 2404376"/>
                      <a:gd name="connsiteY1" fmla="*/ 169737 h 896504"/>
                      <a:gd name="connsiteX2" fmla="*/ 1270427 w 2404376"/>
                      <a:gd name="connsiteY2" fmla="*/ 264738 h 896504"/>
                      <a:gd name="connsiteX3" fmla="*/ 1250778 w 2404376"/>
                      <a:gd name="connsiteY3" fmla="*/ 169737 h 896504"/>
                      <a:gd name="connsiteX4" fmla="*/ 1012229 w 2404376"/>
                      <a:gd name="connsiteY4" fmla="*/ 813 h 896504"/>
                      <a:gd name="connsiteX5" fmla="*/ 0 w 2404376"/>
                      <a:gd name="connsiteY5" fmla="*/ 104933 h 896504"/>
                      <a:gd name="connsiteX6" fmla="*/ 1159625 w 2404376"/>
                      <a:gd name="connsiteY6" fmla="*/ 896504 h 896504"/>
                      <a:gd name="connsiteX7" fmla="*/ 2404376 w 2404376"/>
                      <a:gd name="connsiteY7" fmla="*/ 255058 h 896504"/>
                      <a:gd name="connsiteX8" fmla="*/ 1528625 w 2404376"/>
                      <a:gd name="connsiteY8" fmla="*/ 813 h 896504"/>
                      <a:gd name="connsiteX0" fmla="*/ 1528625 w 2404376"/>
                      <a:gd name="connsiteY0" fmla="*/ 166 h 895857"/>
                      <a:gd name="connsiteX1" fmla="*/ 1290077 w 2404376"/>
                      <a:gd name="connsiteY1" fmla="*/ 169090 h 895857"/>
                      <a:gd name="connsiteX2" fmla="*/ 1270427 w 2404376"/>
                      <a:gd name="connsiteY2" fmla="*/ 264091 h 895857"/>
                      <a:gd name="connsiteX3" fmla="*/ 1250778 w 2404376"/>
                      <a:gd name="connsiteY3" fmla="*/ 169090 h 895857"/>
                      <a:gd name="connsiteX4" fmla="*/ 1012229 w 2404376"/>
                      <a:gd name="connsiteY4" fmla="*/ 166 h 895857"/>
                      <a:gd name="connsiteX5" fmla="*/ 0 w 2404376"/>
                      <a:gd name="connsiteY5" fmla="*/ 104286 h 895857"/>
                      <a:gd name="connsiteX6" fmla="*/ 1159625 w 2404376"/>
                      <a:gd name="connsiteY6" fmla="*/ 895857 h 895857"/>
                      <a:gd name="connsiteX7" fmla="*/ 2404376 w 2404376"/>
                      <a:gd name="connsiteY7" fmla="*/ 254411 h 895857"/>
                      <a:gd name="connsiteX8" fmla="*/ 1528625 w 2404376"/>
                      <a:gd name="connsiteY8" fmla="*/ 166 h 895857"/>
                      <a:gd name="connsiteX0" fmla="*/ 1528625 w 2431672"/>
                      <a:gd name="connsiteY0" fmla="*/ 309 h 896000"/>
                      <a:gd name="connsiteX1" fmla="*/ 1290077 w 2431672"/>
                      <a:gd name="connsiteY1" fmla="*/ 169233 h 896000"/>
                      <a:gd name="connsiteX2" fmla="*/ 1270427 w 2431672"/>
                      <a:gd name="connsiteY2" fmla="*/ 264234 h 896000"/>
                      <a:gd name="connsiteX3" fmla="*/ 1250778 w 2431672"/>
                      <a:gd name="connsiteY3" fmla="*/ 169233 h 896000"/>
                      <a:gd name="connsiteX4" fmla="*/ 1012229 w 2431672"/>
                      <a:gd name="connsiteY4" fmla="*/ 309 h 896000"/>
                      <a:gd name="connsiteX5" fmla="*/ 0 w 2431672"/>
                      <a:gd name="connsiteY5" fmla="*/ 104429 h 896000"/>
                      <a:gd name="connsiteX6" fmla="*/ 1159625 w 2431672"/>
                      <a:gd name="connsiteY6" fmla="*/ 896000 h 896000"/>
                      <a:gd name="connsiteX7" fmla="*/ 2431672 w 2431672"/>
                      <a:gd name="connsiteY7" fmla="*/ 8894 h 896000"/>
                      <a:gd name="connsiteX8" fmla="*/ 1528625 w 2431672"/>
                      <a:gd name="connsiteY8" fmla="*/ 309 h 896000"/>
                      <a:gd name="connsiteX0" fmla="*/ 1528625 w 2431672"/>
                      <a:gd name="connsiteY0" fmla="*/ 166 h 895857"/>
                      <a:gd name="connsiteX1" fmla="*/ 1290077 w 2431672"/>
                      <a:gd name="connsiteY1" fmla="*/ 169090 h 895857"/>
                      <a:gd name="connsiteX2" fmla="*/ 1270427 w 2431672"/>
                      <a:gd name="connsiteY2" fmla="*/ 264091 h 895857"/>
                      <a:gd name="connsiteX3" fmla="*/ 1250778 w 2431672"/>
                      <a:gd name="connsiteY3" fmla="*/ 169090 h 895857"/>
                      <a:gd name="connsiteX4" fmla="*/ 1012229 w 2431672"/>
                      <a:gd name="connsiteY4" fmla="*/ 166 h 895857"/>
                      <a:gd name="connsiteX5" fmla="*/ 0 w 2431672"/>
                      <a:gd name="connsiteY5" fmla="*/ 104286 h 895857"/>
                      <a:gd name="connsiteX6" fmla="*/ 1159625 w 2431672"/>
                      <a:gd name="connsiteY6" fmla="*/ 895857 h 895857"/>
                      <a:gd name="connsiteX7" fmla="*/ 2431672 w 2431672"/>
                      <a:gd name="connsiteY7" fmla="*/ 8751 h 895857"/>
                      <a:gd name="connsiteX8" fmla="*/ 1528625 w 2431672"/>
                      <a:gd name="connsiteY8" fmla="*/ 166 h 895857"/>
                      <a:gd name="connsiteX0" fmla="*/ 1528625 w 2431672"/>
                      <a:gd name="connsiteY0" fmla="*/ 166 h 691141"/>
                      <a:gd name="connsiteX1" fmla="*/ 1290077 w 2431672"/>
                      <a:gd name="connsiteY1" fmla="*/ 169090 h 691141"/>
                      <a:gd name="connsiteX2" fmla="*/ 1270427 w 2431672"/>
                      <a:gd name="connsiteY2" fmla="*/ 264091 h 691141"/>
                      <a:gd name="connsiteX3" fmla="*/ 1250778 w 2431672"/>
                      <a:gd name="connsiteY3" fmla="*/ 169090 h 691141"/>
                      <a:gd name="connsiteX4" fmla="*/ 1012229 w 2431672"/>
                      <a:gd name="connsiteY4" fmla="*/ 166 h 691141"/>
                      <a:gd name="connsiteX5" fmla="*/ 0 w 2431672"/>
                      <a:gd name="connsiteY5" fmla="*/ 104286 h 691141"/>
                      <a:gd name="connsiteX6" fmla="*/ 1282455 w 2431672"/>
                      <a:gd name="connsiteY6" fmla="*/ 691141 h 691141"/>
                      <a:gd name="connsiteX7" fmla="*/ 2431672 w 2431672"/>
                      <a:gd name="connsiteY7" fmla="*/ 8751 h 691141"/>
                      <a:gd name="connsiteX8" fmla="*/ 1528625 w 2431672"/>
                      <a:gd name="connsiteY8" fmla="*/ 166 h 691141"/>
                      <a:gd name="connsiteX0" fmla="*/ 1310260 w 2213307"/>
                      <a:gd name="connsiteY0" fmla="*/ 166 h 691141"/>
                      <a:gd name="connsiteX1" fmla="*/ 1071712 w 2213307"/>
                      <a:gd name="connsiteY1" fmla="*/ 169090 h 691141"/>
                      <a:gd name="connsiteX2" fmla="*/ 1052062 w 2213307"/>
                      <a:gd name="connsiteY2" fmla="*/ 264091 h 691141"/>
                      <a:gd name="connsiteX3" fmla="*/ 1032413 w 2213307"/>
                      <a:gd name="connsiteY3" fmla="*/ 169090 h 691141"/>
                      <a:gd name="connsiteX4" fmla="*/ 793864 w 2213307"/>
                      <a:gd name="connsiteY4" fmla="*/ 166 h 691141"/>
                      <a:gd name="connsiteX5" fmla="*/ 0 w 2213307"/>
                      <a:gd name="connsiteY5" fmla="*/ 104286 h 691141"/>
                      <a:gd name="connsiteX6" fmla="*/ 1064090 w 2213307"/>
                      <a:gd name="connsiteY6" fmla="*/ 691141 h 691141"/>
                      <a:gd name="connsiteX7" fmla="*/ 2213307 w 2213307"/>
                      <a:gd name="connsiteY7" fmla="*/ 8751 h 691141"/>
                      <a:gd name="connsiteX8" fmla="*/ 1310260 w 2213307"/>
                      <a:gd name="connsiteY8" fmla="*/ 166 h 691141"/>
                      <a:gd name="connsiteX0" fmla="*/ 1310260 w 2022238"/>
                      <a:gd name="connsiteY0" fmla="*/ 166 h 691141"/>
                      <a:gd name="connsiteX1" fmla="*/ 1071712 w 2022238"/>
                      <a:gd name="connsiteY1" fmla="*/ 169090 h 691141"/>
                      <a:gd name="connsiteX2" fmla="*/ 1052062 w 2022238"/>
                      <a:gd name="connsiteY2" fmla="*/ 264091 h 691141"/>
                      <a:gd name="connsiteX3" fmla="*/ 1032413 w 2022238"/>
                      <a:gd name="connsiteY3" fmla="*/ 169090 h 691141"/>
                      <a:gd name="connsiteX4" fmla="*/ 793864 w 2022238"/>
                      <a:gd name="connsiteY4" fmla="*/ 166 h 691141"/>
                      <a:gd name="connsiteX5" fmla="*/ 0 w 2022238"/>
                      <a:gd name="connsiteY5" fmla="*/ 104286 h 691141"/>
                      <a:gd name="connsiteX6" fmla="*/ 1064090 w 2022238"/>
                      <a:gd name="connsiteY6" fmla="*/ 691141 h 691141"/>
                      <a:gd name="connsiteX7" fmla="*/ 2022238 w 2022238"/>
                      <a:gd name="connsiteY7" fmla="*/ 36046 h 691141"/>
                      <a:gd name="connsiteX8" fmla="*/ 1310260 w 2022238"/>
                      <a:gd name="connsiteY8" fmla="*/ 166 h 691141"/>
                      <a:gd name="connsiteX0" fmla="*/ 1310260 w 2022238"/>
                      <a:gd name="connsiteY0" fmla="*/ 166 h 691141"/>
                      <a:gd name="connsiteX1" fmla="*/ 1071712 w 2022238"/>
                      <a:gd name="connsiteY1" fmla="*/ 169090 h 691141"/>
                      <a:gd name="connsiteX2" fmla="*/ 1052062 w 2022238"/>
                      <a:gd name="connsiteY2" fmla="*/ 264091 h 691141"/>
                      <a:gd name="connsiteX3" fmla="*/ 1032413 w 2022238"/>
                      <a:gd name="connsiteY3" fmla="*/ 169090 h 691141"/>
                      <a:gd name="connsiteX4" fmla="*/ 793864 w 2022238"/>
                      <a:gd name="connsiteY4" fmla="*/ 166 h 691141"/>
                      <a:gd name="connsiteX5" fmla="*/ 0 w 2022238"/>
                      <a:gd name="connsiteY5" fmla="*/ 104286 h 691141"/>
                      <a:gd name="connsiteX6" fmla="*/ 1064090 w 2022238"/>
                      <a:gd name="connsiteY6" fmla="*/ 691141 h 691141"/>
                      <a:gd name="connsiteX7" fmla="*/ 2022238 w 2022238"/>
                      <a:gd name="connsiteY7" fmla="*/ 36046 h 691141"/>
                      <a:gd name="connsiteX8" fmla="*/ 1310260 w 2022238"/>
                      <a:gd name="connsiteY8" fmla="*/ 166 h 691141"/>
                      <a:gd name="connsiteX0" fmla="*/ 1310260 w 2022238"/>
                      <a:gd name="connsiteY0" fmla="*/ 166 h 691141"/>
                      <a:gd name="connsiteX1" fmla="*/ 1071712 w 2022238"/>
                      <a:gd name="connsiteY1" fmla="*/ 169090 h 691141"/>
                      <a:gd name="connsiteX2" fmla="*/ 1052062 w 2022238"/>
                      <a:gd name="connsiteY2" fmla="*/ 264091 h 691141"/>
                      <a:gd name="connsiteX3" fmla="*/ 1032413 w 2022238"/>
                      <a:gd name="connsiteY3" fmla="*/ 169090 h 691141"/>
                      <a:gd name="connsiteX4" fmla="*/ 793864 w 2022238"/>
                      <a:gd name="connsiteY4" fmla="*/ 166 h 691141"/>
                      <a:gd name="connsiteX5" fmla="*/ 0 w 2022238"/>
                      <a:gd name="connsiteY5" fmla="*/ 104286 h 691141"/>
                      <a:gd name="connsiteX6" fmla="*/ 1064090 w 2022238"/>
                      <a:gd name="connsiteY6" fmla="*/ 691141 h 691141"/>
                      <a:gd name="connsiteX7" fmla="*/ 2022238 w 2022238"/>
                      <a:gd name="connsiteY7" fmla="*/ 36046 h 691141"/>
                      <a:gd name="connsiteX8" fmla="*/ 1310260 w 2022238"/>
                      <a:gd name="connsiteY8" fmla="*/ 166 h 691141"/>
                      <a:gd name="connsiteX0" fmla="*/ 1310260 w 2022238"/>
                      <a:gd name="connsiteY0" fmla="*/ 166 h 841267"/>
                      <a:gd name="connsiteX1" fmla="*/ 1071712 w 2022238"/>
                      <a:gd name="connsiteY1" fmla="*/ 169090 h 841267"/>
                      <a:gd name="connsiteX2" fmla="*/ 1052062 w 2022238"/>
                      <a:gd name="connsiteY2" fmla="*/ 264091 h 841267"/>
                      <a:gd name="connsiteX3" fmla="*/ 1032413 w 2022238"/>
                      <a:gd name="connsiteY3" fmla="*/ 169090 h 841267"/>
                      <a:gd name="connsiteX4" fmla="*/ 793864 w 2022238"/>
                      <a:gd name="connsiteY4" fmla="*/ 166 h 841267"/>
                      <a:gd name="connsiteX5" fmla="*/ 0 w 2022238"/>
                      <a:gd name="connsiteY5" fmla="*/ 104286 h 841267"/>
                      <a:gd name="connsiteX6" fmla="*/ 1105033 w 2022238"/>
                      <a:gd name="connsiteY6" fmla="*/ 841267 h 841267"/>
                      <a:gd name="connsiteX7" fmla="*/ 2022238 w 2022238"/>
                      <a:gd name="connsiteY7" fmla="*/ 36046 h 841267"/>
                      <a:gd name="connsiteX8" fmla="*/ 1310260 w 2022238"/>
                      <a:gd name="connsiteY8" fmla="*/ 166 h 841267"/>
                      <a:gd name="connsiteX0" fmla="*/ 1584169 w 2296147"/>
                      <a:gd name="connsiteY0" fmla="*/ 321890 h 1162991"/>
                      <a:gd name="connsiteX1" fmla="*/ 1345621 w 2296147"/>
                      <a:gd name="connsiteY1" fmla="*/ 490814 h 1162991"/>
                      <a:gd name="connsiteX2" fmla="*/ 1325971 w 2296147"/>
                      <a:gd name="connsiteY2" fmla="*/ 585815 h 1162991"/>
                      <a:gd name="connsiteX3" fmla="*/ 1306322 w 2296147"/>
                      <a:gd name="connsiteY3" fmla="*/ 490814 h 1162991"/>
                      <a:gd name="connsiteX4" fmla="*/ 1067773 w 2296147"/>
                      <a:gd name="connsiteY4" fmla="*/ 321890 h 1162991"/>
                      <a:gd name="connsiteX5" fmla="*/ 0 w 2296147"/>
                      <a:gd name="connsiteY5" fmla="*/ 0 h 1162991"/>
                      <a:gd name="connsiteX6" fmla="*/ 1378942 w 2296147"/>
                      <a:gd name="connsiteY6" fmla="*/ 1162991 h 1162991"/>
                      <a:gd name="connsiteX7" fmla="*/ 2296147 w 2296147"/>
                      <a:gd name="connsiteY7" fmla="*/ 357770 h 1162991"/>
                      <a:gd name="connsiteX8" fmla="*/ 1584169 w 2296147"/>
                      <a:gd name="connsiteY8" fmla="*/ 321890 h 1162991"/>
                      <a:gd name="connsiteX0" fmla="*/ 1584169 w 2813535"/>
                      <a:gd name="connsiteY0" fmla="*/ 428847 h 1269948"/>
                      <a:gd name="connsiteX1" fmla="*/ 1345621 w 2813535"/>
                      <a:gd name="connsiteY1" fmla="*/ 597771 h 1269948"/>
                      <a:gd name="connsiteX2" fmla="*/ 1325971 w 2813535"/>
                      <a:gd name="connsiteY2" fmla="*/ 692772 h 1269948"/>
                      <a:gd name="connsiteX3" fmla="*/ 1306322 w 2813535"/>
                      <a:gd name="connsiteY3" fmla="*/ 597771 h 1269948"/>
                      <a:gd name="connsiteX4" fmla="*/ 1067773 w 2813535"/>
                      <a:gd name="connsiteY4" fmla="*/ 428847 h 1269948"/>
                      <a:gd name="connsiteX5" fmla="*/ 0 w 2813535"/>
                      <a:gd name="connsiteY5" fmla="*/ 106957 h 1269948"/>
                      <a:gd name="connsiteX6" fmla="*/ 1378942 w 2813535"/>
                      <a:gd name="connsiteY6" fmla="*/ 1269948 h 1269948"/>
                      <a:gd name="connsiteX7" fmla="*/ 2813535 w 2813535"/>
                      <a:gd name="connsiteY7" fmla="*/ 0 h 1269948"/>
                      <a:gd name="connsiteX8" fmla="*/ 1584169 w 2813535"/>
                      <a:gd name="connsiteY8" fmla="*/ 428847 h 1269948"/>
                      <a:gd name="connsiteX0" fmla="*/ 1584169 w 2813535"/>
                      <a:gd name="connsiteY0" fmla="*/ 428847 h 1269948"/>
                      <a:gd name="connsiteX1" fmla="*/ 1345621 w 2813535"/>
                      <a:gd name="connsiteY1" fmla="*/ 597771 h 1269948"/>
                      <a:gd name="connsiteX2" fmla="*/ 1325971 w 2813535"/>
                      <a:gd name="connsiteY2" fmla="*/ 692772 h 1269948"/>
                      <a:gd name="connsiteX3" fmla="*/ 1306322 w 2813535"/>
                      <a:gd name="connsiteY3" fmla="*/ 597771 h 1269948"/>
                      <a:gd name="connsiteX4" fmla="*/ 1067773 w 2813535"/>
                      <a:gd name="connsiteY4" fmla="*/ 428847 h 1269948"/>
                      <a:gd name="connsiteX5" fmla="*/ 0 w 2813535"/>
                      <a:gd name="connsiteY5" fmla="*/ 106957 h 1269948"/>
                      <a:gd name="connsiteX6" fmla="*/ 1378942 w 2813535"/>
                      <a:gd name="connsiteY6" fmla="*/ 1269948 h 1269948"/>
                      <a:gd name="connsiteX7" fmla="*/ 2813535 w 2813535"/>
                      <a:gd name="connsiteY7" fmla="*/ 0 h 1269948"/>
                      <a:gd name="connsiteX8" fmla="*/ 1584169 w 2813535"/>
                      <a:gd name="connsiteY8" fmla="*/ 428847 h 1269948"/>
                      <a:gd name="connsiteX0" fmla="*/ 1584169 w 2588913"/>
                      <a:gd name="connsiteY0" fmla="*/ 321890 h 1162991"/>
                      <a:gd name="connsiteX1" fmla="*/ 1345621 w 2588913"/>
                      <a:gd name="connsiteY1" fmla="*/ 490814 h 1162991"/>
                      <a:gd name="connsiteX2" fmla="*/ 1325971 w 2588913"/>
                      <a:gd name="connsiteY2" fmla="*/ 585815 h 1162991"/>
                      <a:gd name="connsiteX3" fmla="*/ 1306322 w 2588913"/>
                      <a:gd name="connsiteY3" fmla="*/ 490814 h 1162991"/>
                      <a:gd name="connsiteX4" fmla="*/ 1067773 w 2588913"/>
                      <a:gd name="connsiteY4" fmla="*/ 321890 h 1162991"/>
                      <a:gd name="connsiteX5" fmla="*/ 0 w 2588913"/>
                      <a:gd name="connsiteY5" fmla="*/ 0 h 1162991"/>
                      <a:gd name="connsiteX6" fmla="*/ 1378942 w 2588913"/>
                      <a:gd name="connsiteY6" fmla="*/ 1162991 h 1162991"/>
                      <a:gd name="connsiteX7" fmla="*/ 2588913 w 2588913"/>
                      <a:gd name="connsiteY7" fmla="*/ 55698 h 1162991"/>
                      <a:gd name="connsiteX8" fmla="*/ 1584169 w 2588913"/>
                      <a:gd name="connsiteY8" fmla="*/ 321890 h 1162991"/>
                      <a:gd name="connsiteX0" fmla="*/ 1584169 w 2588913"/>
                      <a:gd name="connsiteY0" fmla="*/ 321890 h 1162991"/>
                      <a:gd name="connsiteX1" fmla="*/ 1345621 w 2588913"/>
                      <a:gd name="connsiteY1" fmla="*/ 490814 h 1162991"/>
                      <a:gd name="connsiteX2" fmla="*/ 1325971 w 2588913"/>
                      <a:gd name="connsiteY2" fmla="*/ 585815 h 1162991"/>
                      <a:gd name="connsiteX3" fmla="*/ 1306322 w 2588913"/>
                      <a:gd name="connsiteY3" fmla="*/ 490814 h 1162991"/>
                      <a:gd name="connsiteX4" fmla="*/ 1067773 w 2588913"/>
                      <a:gd name="connsiteY4" fmla="*/ 321890 h 1162991"/>
                      <a:gd name="connsiteX5" fmla="*/ 0 w 2588913"/>
                      <a:gd name="connsiteY5" fmla="*/ 0 h 1162991"/>
                      <a:gd name="connsiteX6" fmla="*/ 1378942 w 2588913"/>
                      <a:gd name="connsiteY6" fmla="*/ 1162991 h 1162991"/>
                      <a:gd name="connsiteX7" fmla="*/ 2588913 w 2588913"/>
                      <a:gd name="connsiteY7" fmla="*/ 55698 h 1162991"/>
                      <a:gd name="connsiteX8" fmla="*/ 1584169 w 2588913"/>
                      <a:gd name="connsiteY8" fmla="*/ 321890 h 1162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88913" h="1162991">
                        <a:moveTo>
                          <a:pt x="1584169" y="321890"/>
                        </a:moveTo>
                        <a:cubicBezTo>
                          <a:pt x="1442197" y="325960"/>
                          <a:pt x="1377807" y="399431"/>
                          <a:pt x="1345621" y="490814"/>
                        </a:cubicBezTo>
                        <a:lnTo>
                          <a:pt x="1325971" y="585815"/>
                        </a:lnTo>
                        <a:lnTo>
                          <a:pt x="1306322" y="490814"/>
                        </a:lnTo>
                        <a:cubicBezTo>
                          <a:pt x="1274135" y="399431"/>
                          <a:pt x="1285493" y="403692"/>
                          <a:pt x="1067773" y="321890"/>
                        </a:cubicBezTo>
                        <a:cubicBezTo>
                          <a:pt x="850053" y="240088"/>
                          <a:pt x="963920" y="706561"/>
                          <a:pt x="0" y="0"/>
                        </a:cubicBezTo>
                        <a:cubicBezTo>
                          <a:pt x="318303" y="354842"/>
                          <a:pt x="842275" y="1108399"/>
                          <a:pt x="1378942" y="1162991"/>
                        </a:cubicBezTo>
                        <a:cubicBezTo>
                          <a:pt x="1748366" y="1099301"/>
                          <a:pt x="2410557" y="610708"/>
                          <a:pt x="2588913" y="55698"/>
                        </a:cubicBezTo>
                        <a:cubicBezTo>
                          <a:pt x="2066043" y="817417"/>
                          <a:pt x="1920345" y="317086"/>
                          <a:pt x="1584169" y="321890"/>
                        </a:cubicBezTo>
                        <a:close/>
                      </a:path>
                    </a:pathLst>
                  </a:custGeom>
                  <a:solidFill>
                    <a:srgbClr val="E63100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20" name="Szabadkézi sokszög 919"/>
                  <p:cNvSpPr/>
                  <p:nvPr/>
                </p:nvSpPr>
                <p:spPr>
                  <a:xfrm rot="5400000" flipH="1">
                    <a:off x="4639217" y="3067196"/>
                    <a:ext cx="237954" cy="403709"/>
                  </a:xfrm>
                  <a:custGeom>
                    <a:avLst/>
                    <a:gdLst>
                      <a:gd name="connsiteX0" fmla="*/ 78514 w 488321"/>
                      <a:gd name="connsiteY0" fmla="*/ 0 h 813392"/>
                      <a:gd name="connsiteX1" fmla="*/ 488321 w 488321"/>
                      <a:gd name="connsiteY1" fmla="*/ 406696 h 813392"/>
                      <a:gd name="connsiteX2" fmla="*/ 78514 w 488321"/>
                      <a:gd name="connsiteY2" fmla="*/ 813392 h 813392"/>
                      <a:gd name="connsiteX3" fmla="*/ 0 w 488321"/>
                      <a:gd name="connsiteY3" fmla="*/ 805537 h 813392"/>
                      <a:gd name="connsiteX4" fmla="*/ 4085 w 488321"/>
                      <a:gd name="connsiteY4" fmla="*/ 805128 h 813392"/>
                      <a:gd name="connsiteX5" fmla="*/ 331302 w 488321"/>
                      <a:gd name="connsiteY5" fmla="*/ 406695 h 813392"/>
                      <a:gd name="connsiteX6" fmla="*/ 4085 w 488321"/>
                      <a:gd name="connsiteY6" fmla="*/ 8262 h 813392"/>
                      <a:gd name="connsiteX7" fmla="*/ 9 w 488321"/>
                      <a:gd name="connsiteY7" fmla="*/ 7855 h 813392"/>
                      <a:gd name="connsiteX8" fmla="*/ 78514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78514" y="0"/>
                        </a:moveTo>
                        <a:cubicBezTo>
                          <a:pt x="304844" y="0"/>
                          <a:pt x="488321" y="182084"/>
                          <a:pt x="488321" y="406696"/>
                        </a:cubicBezTo>
                        <a:cubicBezTo>
                          <a:pt x="488321" y="631308"/>
                          <a:pt x="304844" y="813392"/>
                          <a:pt x="78514" y="813392"/>
                        </a:cubicBezTo>
                        <a:lnTo>
                          <a:pt x="0" y="805537"/>
                        </a:lnTo>
                        <a:lnTo>
                          <a:pt x="4085" y="805128"/>
                        </a:lnTo>
                        <a:cubicBezTo>
                          <a:pt x="190827" y="767206"/>
                          <a:pt x="331302" y="603231"/>
                          <a:pt x="331302" y="406695"/>
                        </a:cubicBezTo>
                        <a:cubicBezTo>
                          <a:pt x="331302" y="210160"/>
                          <a:pt x="190827" y="46185"/>
                          <a:pt x="4085" y="8262"/>
                        </a:cubicBezTo>
                        <a:lnTo>
                          <a:pt x="9" y="7855"/>
                        </a:lnTo>
                        <a:lnTo>
                          <a:pt x="78514" y="0"/>
                        </a:lnTo>
                        <a:close/>
                      </a:path>
                    </a:pathLst>
                  </a:cu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21" name="Ellipszis 920"/>
                  <p:cNvSpPr/>
                  <p:nvPr/>
                </p:nvSpPr>
                <p:spPr>
                  <a:xfrm>
                    <a:off x="5808385" y="3300730"/>
                    <a:ext cx="49033" cy="46632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22" name="Ellipszis 921"/>
                  <p:cNvSpPr/>
                  <p:nvPr/>
                </p:nvSpPr>
                <p:spPr>
                  <a:xfrm>
                    <a:off x="5755757" y="3335592"/>
                    <a:ext cx="35736" cy="3508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887" name="Csoportba foglalás 886"/>
                <p:cNvGrpSpPr/>
                <p:nvPr/>
              </p:nvGrpSpPr>
              <p:grpSpPr>
                <a:xfrm>
                  <a:off x="10765674" y="1440004"/>
                  <a:ext cx="684851" cy="755780"/>
                  <a:chOff x="7347061" y="2656144"/>
                  <a:chExt cx="684851" cy="755780"/>
                </a:xfrm>
              </p:grpSpPr>
              <p:pic>
                <p:nvPicPr>
                  <p:cNvPr id="888" name="Kép 887"/>
                  <p:cNvPicPr>
                    <a:picLocks noChangeAspect="1"/>
                  </p:cNvPicPr>
                  <p:nvPr/>
                </p:nvPicPr>
                <p:blipFill>
                  <a:blip r:embed="rId13"/>
                  <a:stretch>
                    <a:fillRect/>
                  </a:stretch>
                </p:blipFill>
                <p:spPr>
                  <a:xfrm rot="3570482">
                    <a:off x="7304536" y="2722186"/>
                    <a:ext cx="548250" cy="463200"/>
                  </a:xfrm>
                  <a:prstGeom prst="rect">
                    <a:avLst/>
                  </a:prstGeom>
                  <a:ln>
                    <a:noFill/>
                  </a:ln>
                </p:spPr>
              </p:pic>
              <p:pic>
                <p:nvPicPr>
                  <p:cNvPr id="889" name="Kép 888"/>
                  <p:cNvPicPr>
                    <a:picLocks noChangeAspect="1"/>
                  </p:cNvPicPr>
                  <p:nvPr/>
                </p:nvPicPr>
                <p:blipFill>
                  <a:blip r:embed="rId13"/>
                  <a:stretch>
                    <a:fillRect/>
                  </a:stretch>
                </p:blipFill>
                <p:spPr>
                  <a:xfrm rot="14439291">
                    <a:off x="7526187" y="2698669"/>
                    <a:ext cx="548250" cy="463200"/>
                  </a:xfrm>
                  <a:prstGeom prst="rect">
                    <a:avLst/>
                  </a:prstGeom>
                  <a:ln>
                    <a:noFill/>
                  </a:ln>
                </p:spPr>
              </p:pic>
              <p:pic>
                <p:nvPicPr>
                  <p:cNvPr id="890" name="Kép 889"/>
                  <p:cNvPicPr>
                    <a:picLocks noChangeAspect="1"/>
                  </p:cNvPicPr>
                  <p:nvPr/>
                </p:nvPicPr>
                <p:blipFill>
                  <a:blip r:embed="rId13"/>
                  <a:stretch>
                    <a:fillRect/>
                  </a:stretch>
                </p:blipFill>
                <p:spPr>
                  <a:xfrm rot="18113166">
                    <a:off x="7461938" y="2906199"/>
                    <a:ext cx="548250" cy="463200"/>
                  </a:xfrm>
                  <a:prstGeom prst="rect">
                    <a:avLst/>
                  </a:prstGeom>
                  <a:ln>
                    <a:noFill/>
                  </a:ln>
                </p:spPr>
              </p:pic>
            </p:grpSp>
          </p:grpSp>
          <p:graphicFrame>
            <p:nvGraphicFramePr>
              <p:cNvPr id="833" name="Objektum 83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77770221"/>
                  </p:ext>
                </p:extLst>
              </p:nvPr>
            </p:nvGraphicFramePr>
            <p:xfrm>
              <a:off x="9400086" y="1124981"/>
              <a:ext cx="773726" cy="43432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201" name="CorelDRAW" r:id="rId14" imgW="2675152" imgH="1823304" progId="CorelDraw.Graphic.19">
                      <p:embed/>
                    </p:oleObj>
                  </mc:Choice>
                  <mc:Fallback>
                    <p:oleObj name="CorelDRAW" r:id="rId14" imgW="2675152" imgH="1823304" progId="CorelDraw.Graphic.19">
                      <p:embed/>
                      <p:pic>
                        <p:nvPicPr>
                          <p:cNvPr id="714" name="Objektum 713"/>
                          <p:cNvPicPr/>
                          <p:nvPr/>
                        </p:nvPicPr>
                        <p:blipFill>
                          <a:blip r:embed="rId15"/>
                          <a:stretch>
                            <a:fillRect/>
                          </a:stretch>
                        </p:blipFill>
                        <p:spPr>
                          <a:xfrm>
                            <a:off x="9400086" y="1124981"/>
                            <a:ext cx="773726" cy="434321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834" name="Hatszög 674"/>
              <p:cNvSpPr/>
              <p:nvPr/>
            </p:nvSpPr>
            <p:spPr>
              <a:xfrm flipH="1" flipV="1">
                <a:off x="10147606" y="2071332"/>
                <a:ext cx="55374" cy="38248"/>
              </a:xfrm>
              <a:prstGeom prst="ellipse">
                <a:avLst/>
              </a:prstGeom>
              <a:solidFill>
                <a:srgbClr val="D60093"/>
              </a:solidFill>
              <a:ln>
                <a:noFill/>
              </a:ln>
              <a:effectLst/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835" name="Csoportba foglalás 834"/>
              <p:cNvGrpSpPr/>
              <p:nvPr/>
            </p:nvGrpSpPr>
            <p:grpSpPr>
              <a:xfrm>
                <a:off x="9548647" y="2440644"/>
                <a:ext cx="460326" cy="150116"/>
                <a:chOff x="8606892" y="2271664"/>
                <a:chExt cx="654285" cy="259195"/>
              </a:xfrm>
            </p:grpSpPr>
            <p:grpSp>
              <p:nvGrpSpPr>
                <p:cNvPr id="874" name="Csoportba foglalás 873"/>
                <p:cNvGrpSpPr/>
                <p:nvPr/>
              </p:nvGrpSpPr>
              <p:grpSpPr>
                <a:xfrm>
                  <a:off x="8935208" y="2271664"/>
                  <a:ext cx="325969" cy="258850"/>
                  <a:chOff x="8983757" y="2271864"/>
                  <a:chExt cx="325969" cy="258850"/>
                </a:xfrm>
              </p:grpSpPr>
              <p:sp>
                <p:nvSpPr>
                  <p:cNvPr id="881" name="Ellipszis 880"/>
                  <p:cNvSpPr/>
                  <p:nvPr/>
                </p:nvSpPr>
                <p:spPr>
                  <a:xfrm flipH="1" flipV="1">
                    <a:off x="8983757" y="2456950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82" name="Ellipszis 881"/>
                  <p:cNvSpPr/>
                  <p:nvPr/>
                </p:nvSpPr>
                <p:spPr>
                  <a:xfrm flipH="1" flipV="1">
                    <a:off x="9065509" y="244039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83" name="Ellipszis 882"/>
                  <p:cNvSpPr/>
                  <p:nvPr/>
                </p:nvSpPr>
                <p:spPr>
                  <a:xfrm flipH="1" flipV="1">
                    <a:off x="9136375" y="2397667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84" name="Ellipszis 883"/>
                  <p:cNvSpPr/>
                  <p:nvPr/>
                </p:nvSpPr>
                <p:spPr>
                  <a:xfrm flipH="1" flipV="1">
                    <a:off x="9187858" y="2338145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85" name="Ellipszis 884"/>
                  <p:cNvSpPr/>
                  <p:nvPr/>
                </p:nvSpPr>
                <p:spPr>
                  <a:xfrm flipH="1" flipV="1">
                    <a:off x="9226704" y="2271864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875" name="Csoportba foglalás 874"/>
                <p:cNvGrpSpPr/>
                <p:nvPr/>
              </p:nvGrpSpPr>
              <p:grpSpPr>
                <a:xfrm flipH="1">
                  <a:off x="8606892" y="2272009"/>
                  <a:ext cx="325969" cy="258850"/>
                  <a:chOff x="8983757" y="2271864"/>
                  <a:chExt cx="325969" cy="258850"/>
                </a:xfrm>
              </p:grpSpPr>
              <p:sp>
                <p:nvSpPr>
                  <p:cNvPr id="876" name="Ellipszis 875"/>
                  <p:cNvSpPr/>
                  <p:nvPr/>
                </p:nvSpPr>
                <p:spPr>
                  <a:xfrm flipH="1" flipV="1">
                    <a:off x="8983757" y="2456950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77" name="Ellipszis 876"/>
                  <p:cNvSpPr/>
                  <p:nvPr/>
                </p:nvSpPr>
                <p:spPr>
                  <a:xfrm flipH="1" flipV="1">
                    <a:off x="9065509" y="244039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78" name="Ellipszis 877"/>
                  <p:cNvSpPr/>
                  <p:nvPr/>
                </p:nvSpPr>
                <p:spPr>
                  <a:xfrm flipH="1" flipV="1">
                    <a:off x="9136375" y="2397667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79" name="Ellipszis 878"/>
                  <p:cNvSpPr/>
                  <p:nvPr/>
                </p:nvSpPr>
                <p:spPr>
                  <a:xfrm flipH="1" flipV="1">
                    <a:off x="9187858" y="2338145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80" name="Ellipszis 879"/>
                  <p:cNvSpPr/>
                  <p:nvPr/>
                </p:nvSpPr>
                <p:spPr>
                  <a:xfrm flipH="1" flipV="1">
                    <a:off x="9226704" y="2271864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  <p:grpSp>
            <p:nvGrpSpPr>
              <p:cNvPr id="836" name="Csoportba foglalás 835"/>
              <p:cNvGrpSpPr/>
              <p:nvPr/>
            </p:nvGrpSpPr>
            <p:grpSpPr>
              <a:xfrm>
                <a:off x="9465878" y="2466260"/>
                <a:ext cx="632108" cy="219000"/>
                <a:chOff x="8489248" y="2315894"/>
                <a:chExt cx="898450" cy="378133"/>
              </a:xfrm>
            </p:grpSpPr>
            <p:grpSp>
              <p:nvGrpSpPr>
                <p:cNvPr id="858" name="Csoportba foglalás 857"/>
                <p:cNvGrpSpPr/>
                <p:nvPr/>
              </p:nvGrpSpPr>
              <p:grpSpPr>
                <a:xfrm>
                  <a:off x="8941943" y="2321490"/>
                  <a:ext cx="445755" cy="372537"/>
                  <a:chOff x="8984627" y="2331961"/>
                  <a:chExt cx="445755" cy="372537"/>
                </a:xfrm>
              </p:grpSpPr>
              <p:sp>
                <p:nvSpPr>
                  <p:cNvPr id="867" name="Ellipszis 866"/>
                  <p:cNvSpPr/>
                  <p:nvPr/>
                </p:nvSpPr>
                <p:spPr>
                  <a:xfrm rot="21032766" flipH="1" flipV="1">
                    <a:off x="9147337" y="2574879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68" name="Ellipszis 867"/>
                  <p:cNvSpPr/>
                  <p:nvPr/>
                </p:nvSpPr>
                <p:spPr>
                  <a:xfrm rot="21032766" flipH="1" flipV="1">
                    <a:off x="9216035" y="2524678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69" name="Ellipszis 868"/>
                  <p:cNvSpPr/>
                  <p:nvPr/>
                </p:nvSpPr>
                <p:spPr>
                  <a:xfrm rot="21032766" flipH="1" flipV="1">
                    <a:off x="9278921" y="247089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70" name="Ellipszis 869"/>
                  <p:cNvSpPr/>
                  <p:nvPr/>
                </p:nvSpPr>
                <p:spPr>
                  <a:xfrm rot="21032766" flipH="1" flipV="1">
                    <a:off x="9319928" y="240372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71" name="Ellipszis 870"/>
                  <p:cNvSpPr/>
                  <p:nvPr/>
                </p:nvSpPr>
                <p:spPr>
                  <a:xfrm rot="21032766" flipH="1" flipV="1">
                    <a:off x="9347360" y="2331961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72" name="Ellipszis 871"/>
                  <p:cNvSpPr/>
                  <p:nvPr/>
                </p:nvSpPr>
                <p:spPr>
                  <a:xfrm rot="21032766" flipH="1" flipV="1">
                    <a:off x="9068774" y="2618078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73" name="Ellipszis 872"/>
                  <p:cNvSpPr/>
                  <p:nvPr/>
                </p:nvSpPr>
                <p:spPr>
                  <a:xfrm rot="21032766" flipH="1" flipV="1">
                    <a:off x="8984627" y="2630734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859" name="Csoportba foglalás 858"/>
                <p:cNvGrpSpPr/>
                <p:nvPr/>
              </p:nvGrpSpPr>
              <p:grpSpPr>
                <a:xfrm flipH="1">
                  <a:off x="8489248" y="2315894"/>
                  <a:ext cx="445755" cy="372537"/>
                  <a:chOff x="8984627" y="2331961"/>
                  <a:chExt cx="445755" cy="372537"/>
                </a:xfrm>
              </p:grpSpPr>
              <p:sp>
                <p:nvSpPr>
                  <p:cNvPr id="860" name="Ellipszis 859"/>
                  <p:cNvSpPr/>
                  <p:nvPr/>
                </p:nvSpPr>
                <p:spPr>
                  <a:xfrm rot="21032766" flipH="1" flipV="1">
                    <a:off x="9147337" y="2574879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61" name="Ellipszis 860"/>
                  <p:cNvSpPr/>
                  <p:nvPr/>
                </p:nvSpPr>
                <p:spPr>
                  <a:xfrm rot="21032766" flipH="1" flipV="1">
                    <a:off x="9216035" y="2524678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62" name="Ellipszis 861"/>
                  <p:cNvSpPr/>
                  <p:nvPr/>
                </p:nvSpPr>
                <p:spPr>
                  <a:xfrm rot="21032766" flipH="1" flipV="1">
                    <a:off x="9278921" y="247089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63" name="Ellipszis 862"/>
                  <p:cNvSpPr/>
                  <p:nvPr/>
                </p:nvSpPr>
                <p:spPr>
                  <a:xfrm rot="21032766" flipH="1" flipV="1">
                    <a:off x="9319928" y="2403723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64" name="Ellipszis 863"/>
                  <p:cNvSpPr/>
                  <p:nvPr/>
                </p:nvSpPr>
                <p:spPr>
                  <a:xfrm rot="21032766" flipH="1" flipV="1">
                    <a:off x="9347360" y="2331961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65" name="Ellipszis 864"/>
                  <p:cNvSpPr/>
                  <p:nvPr/>
                </p:nvSpPr>
                <p:spPr>
                  <a:xfrm rot="21032766" flipH="1" flipV="1">
                    <a:off x="9068774" y="2618078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866" name="Ellipszis 865"/>
                  <p:cNvSpPr/>
                  <p:nvPr/>
                </p:nvSpPr>
                <p:spPr>
                  <a:xfrm rot="21032766" flipH="1" flipV="1">
                    <a:off x="8984627" y="2630734"/>
                    <a:ext cx="83022" cy="73764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  <p:sp>
            <p:nvSpPr>
              <p:cNvPr id="837" name="Hatszög 674"/>
              <p:cNvSpPr/>
              <p:nvPr/>
            </p:nvSpPr>
            <p:spPr>
              <a:xfrm flipH="1" flipV="1">
                <a:off x="9374726" y="2090456"/>
                <a:ext cx="55374" cy="38248"/>
              </a:xfrm>
              <a:prstGeom prst="ellipse">
                <a:avLst/>
              </a:prstGeom>
              <a:solidFill>
                <a:srgbClr val="D60093"/>
              </a:solidFill>
              <a:ln>
                <a:noFill/>
              </a:ln>
              <a:effectLst/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838" name="Trapezoid 1"/>
              <p:cNvSpPr/>
              <p:nvPr/>
            </p:nvSpPr>
            <p:spPr>
              <a:xfrm>
                <a:off x="9412264" y="3027162"/>
                <a:ext cx="752426" cy="113804"/>
              </a:xfrm>
              <a:prstGeom prst="rect">
                <a:avLst/>
              </a:prstGeom>
              <a:gradFill flip="none" rotWithShape="1">
                <a:gsLst>
                  <a:gs pos="57000">
                    <a:srgbClr val="E664BD"/>
                  </a:gs>
                  <a:gs pos="0">
                    <a:srgbClr val="E146B0"/>
                  </a:gs>
                  <a:gs pos="100000">
                    <a:srgbClr val="DF3BA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839" name="Csoportba foglalás 838"/>
              <p:cNvGrpSpPr/>
              <p:nvPr/>
            </p:nvGrpSpPr>
            <p:grpSpPr>
              <a:xfrm>
                <a:off x="9010850" y="2592720"/>
                <a:ext cx="1380060" cy="828741"/>
                <a:chOff x="8895930" y="2595389"/>
                <a:chExt cx="1625155" cy="896837"/>
              </a:xfrm>
            </p:grpSpPr>
            <p:sp>
              <p:nvSpPr>
                <p:cNvPr id="854" name="Ellipszis 138"/>
                <p:cNvSpPr/>
                <p:nvPr/>
              </p:nvSpPr>
              <p:spPr>
                <a:xfrm flipH="1">
                  <a:off x="9864136" y="2595389"/>
                  <a:ext cx="648889" cy="585353"/>
                </a:xfrm>
                <a:custGeom>
                  <a:avLst/>
                  <a:gdLst>
                    <a:gd name="connsiteX0" fmla="*/ 0 w 1105469"/>
                    <a:gd name="connsiteY0" fmla="*/ 511791 h 1023582"/>
                    <a:gd name="connsiteX1" fmla="*/ 552735 w 1105469"/>
                    <a:gd name="connsiteY1" fmla="*/ 0 h 1023582"/>
                    <a:gd name="connsiteX2" fmla="*/ 1105470 w 1105469"/>
                    <a:gd name="connsiteY2" fmla="*/ 511791 h 1023582"/>
                    <a:gd name="connsiteX3" fmla="*/ 552735 w 1105469"/>
                    <a:gd name="connsiteY3" fmla="*/ 1023582 h 1023582"/>
                    <a:gd name="connsiteX4" fmla="*/ 0 w 1105469"/>
                    <a:gd name="connsiteY4" fmla="*/ 511791 h 1023582"/>
                    <a:gd name="connsiteX0" fmla="*/ 0 w 1113125"/>
                    <a:gd name="connsiteY0" fmla="*/ 520546 h 1032337"/>
                    <a:gd name="connsiteX1" fmla="*/ 552735 w 1113125"/>
                    <a:gd name="connsiteY1" fmla="*/ 8755 h 1032337"/>
                    <a:gd name="connsiteX2" fmla="*/ 802367 w 1113125"/>
                    <a:gd name="connsiteY2" fmla="*/ 220657 h 1032337"/>
                    <a:gd name="connsiteX3" fmla="*/ 1105470 w 1113125"/>
                    <a:gd name="connsiteY3" fmla="*/ 520546 h 1032337"/>
                    <a:gd name="connsiteX4" fmla="*/ 552735 w 1113125"/>
                    <a:gd name="connsiteY4" fmla="*/ 1032337 h 1032337"/>
                    <a:gd name="connsiteX5" fmla="*/ 0 w 1113125"/>
                    <a:gd name="connsiteY5" fmla="*/ 520546 h 1032337"/>
                    <a:gd name="connsiteX0" fmla="*/ 2243 w 1115368"/>
                    <a:gd name="connsiteY0" fmla="*/ 467215 h 979006"/>
                    <a:gd name="connsiteX1" fmla="*/ 377298 w 1115368"/>
                    <a:gd name="connsiteY1" fmla="*/ 11762 h 979006"/>
                    <a:gd name="connsiteX2" fmla="*/ 804610 w 1115368"/>
                    <a:gd name="connsiteY2" fmla="*/ 167326 h 979006"/>
                    <a:gd name="connsiteX3" fmla="*/ 1107713 w 1115368"/>
                    <a:gd name="connsiteY3" fmla="*/ 467215 h 979006"/>
                    <a:gd name="connsiteX4" fmla="*/ 554978 w 1115368"/>
                    <a:gd name="connsiteY4" fmla="*/ 979006 h 979006"/>
                    <a:gd name="connsiteX5" fmla="*/ 2243 w 1115368"/>
                    <a:gd name="connsiteY5" fmla="*/ 467215 h 979006"/>
                    <a:gd name="connsiteX0" fmla="*/ 22452 w 1135577"/>
                    <a:gd name="connsiteY0" fmla="*/ 455546 h 967337"/>
                    <a:gd name="connsiteX1" fmla="*/ 135769 w 1135577"/>
                    <a:gd name="connsiteY1" fmla="*/ 138322 h 967337"/>
                    <a:gd name="connsiteX2" fmla="*/ 397507 w 1135577"/>
                    <a:gd name="connsiteY2" fmla="*/ 93 h 967337"/>
                    <a:gd name="connsiteX3" fmla="*/ 824819 w 1135577"/>
                    <a:gd name="connsiteY3" fmla="*/ 155657 h 967337"/>
                    <a:gd name="connsiteX4" fmla="*/ 1127922 w 1135577"/>
                    <a:gd name="connsiteY4" fmla="*/ 455546 h 967337"/>
                    <a:gd name="connsiteX5" fmla="*/ 575187 w 1135577"/>
                    <a:gd name="connsiteY5" fmla="*/ 967337 h 967337"/>
                    <a:gd name="connsiteX6" fmla="*/ 22452 w 1135577"/>
                    <a:gd name="connsiteY6" fmla="*/ 455546 h 967337"/>
                    <a:gd name="connsiteX0" fmla="*/ 59605 w 1042721"/>
                    <a:gd name="connsiteY0" fmla="*/ 550886 h 967955"/>
                    <a:gd name="connsiteX1" fmla="*/ 42913 w 1042721"/>
                    <a:gd name="connsiteY1" fmla="*/ 138322 h 967955"/>
                    <a:gd name="connsiteX2" fmla="*/ 304651 w 1042721"/>
                    <a:gd name="connsiteY2" fmla="*/ 93 h 967955"/>
                    <a:gd name="connsiteX3" fmla="*/ 731963 w 1042721"/>
                    <a:gd name="connsiteY3" fmla="*/ 155657 h 967955"/>
                    <a:gd name="connsiteX4" fmla="*/ 1035066 w 1042721"/>
                    <a:gd name="connsiteY4" fmla="*/ 455546 h 967955"/>
                    <a:gd name="connsiteX5" fmla="*/ 482331 w 1042721"/>
                    <a:gd name="connsiteY5" fmla="*/ 967337 h 967955"/>
                    <a:gd name="connsiteX6" fmla="*/ 59605 w 1042721"/>
                    <a:gd name="connsiteY6" fmla="*/ 550886 h 967955"/>
                    <a:gd name="connsiteX0" fmla="*/ 60348 w 1043464"/>
                    <a:gd name="connsiteY0" fmla="*/ 550886 h 756443"/>
                    <a:gd name="connsiteX1" fmla="*/ 43656 w 1043464"/>
                    <a:gd name="connsiteY1" fmla="*/ 138322 h 756443"/>
                    <a:gd name="connsiteX2" fmla="*/ 305394 w 1043464"/>
                    <a:gd name="connsiteY2" fmla="*/ 93 h 756443"/>
                    <a:gd name="connsiteX3" fmla="*/ 732706 w 1043464"/>
                    <a:gd name="connsiteY3" fmla="*/ 155657 h 756443"/>
                    <a:gd name="connsiteX4" fmla="*/ 1035809 w 1043464"/>
                    <a:gd name="connsiteY4" fmla="*/ 455546 h 756443"/>
                    <a:gd name="connsiteX5" fmla="*/ 496075 w 1043464"/>
                    <a:gd name="connsiteY5" fmla="*/ 754988 h 756443"/>
                    <a:gd name="connsiteX6" fmla="*/ 60348 w 1043464"/>
                    <a:gd name="connsiteY6" fmla="*/ 550886 h 756443"/>
                    <a:gd name="connsiteX0" fmla="*/ 60348 w 931004"/>
                    <a:gd name="connsiteY0" fmla="*/ 550886 h 758738"/>
                    <a:gd name="connsiteX1" fmla="*/ 43656 w 931004"/>
                    <a:gd name="connsiteY1" fmla="*/ 138322 h 758738"/>
                    <a:gd name="connsiteX2" fmla="*/ 305394 w 931004"/>
                    <a:gd name="connsiteY2" fmla="*/ 93 h 758738"/>
                    <a:gd name="connsiteX3" fmla="*/ 732706 w 931004"/>
                    <a:gd name="connsiteY3" fmla="*/ 155657 h 758738"/>
                    <a:gd name="connsiteX4" fmla="*/ 918800 w 931004"/>
                    <a:gd name="connsiteY4" fmla="*/ 386208 h 758738"/>
                    <a:gd name="connsiteX5" fmla="*/ 496075 w 931004"/>
                    <a:gd name="connsiteY5" fmla="*/ 754988 h 758738"/>
                    <a:gd name="connsiteX6" fmla="*/ 60348 w 931004"/>
                    <a:gd name="connsiteY6" fmla="*/ 550886 h 758738"/>
                    <a:gd name="connsiteX0" fmla="*/ 60348 w 918838"/>
                    <a:gd name="connsiteY0" fmla="*/ 550886 h 755866"/>
                    <a:gd name="connsiteX1" fmla="*/ 43656 w 918838"/>
                    <a:gd name="connsiteY1" fmla="*/ 138322 h 755866"/>
                    <a:gd name="connsiteX2" fmla="*/ 305394 w 918838"/>
                    <a:gd name="connsiteY2" fmla="*/ 93 h 755866"/>
                    <a:gd name="connsiteX3" fmla="*/ 732706 w 918838"/>
                    <a:gd name="connsiteY3" fmla="*/ 155657 h 755866"/>
                    <a:gd name="connsiteX4" fmla="*/ 918800 w 918838"/>
                    <a:gd name="connsiteY4" fmla="*/ 386208 h 755866"/>
                    <a:gd name="connsiteX5" fmla="*/ 689371 w 918838"/>
                    <a:gd name="connsiteY5" fmla="*/ 615022 h 755866"/>
                    <a:gd name="connsiteX6" fmla="*/ 496075 w 918838"/>
                    <a:gd name="connsiteY6" fmla="*/ 754988 h 755866"/>
                    <a:gd name="connsiteX7" fmla="*/ 60348 w 918838"/>
                    <a:gd name="connsiteY7" fmla="*/ 550886 h 755866"/>
                    <a:gd name="connsiteX0" fmla="*/ 60348 w 918838"/>
                    <a:gd name="connsiteY0" fmla="*/ 585523 h 790503"/>
                    <a:gd name="connsiteX1" fmla="*/ 43656 w 918838"/>
                    <a:gd name="connsiteY1" fmla="*/ 172959 h 790503"/>
                    <a:gd name="connsiteX2" fmla="*/ 465739 w 918838"/>
                    <a:gd name="connsiteY2" fmla="*/ 61 h 790503"/>
                    <a:gd name="connsiteX3" fmla="*/ 732706 w 918838"/>
                    <a:gd name="connsiteY3" fmla="*/ 190294 h 790503"/>
                    <a:gd name="connsiteX4" fmla="*/ 918800 w 918838"/>
                    <a:gd name="connsiteY4" fmla="*/ 420845 h 790503"/>
                    <a:gd name="connsiteX5" fmla="*/ 689371 w 918838"/>
                    <a:gd name="connsiteY5" fmla="*/ 649659 h 790503"/>
                    <a:gd name="connsiteX6" fmla="*/ 496075 w 918838"/>
                    <a:gd name="connsiteY6" fmla="*/ 789625 h 790503"/>
                    <a:gd name="connsiteX7" fmla="*/ 60348 w 918838"/>
                    <a:gd name="connsiteY7" fmla="*/ 585523 h 790503"/>
                    <a:gd name="connsiteX0" fmla="*/ 60348 w 910173"/>
                    <a:gd name="connsiteY0" fmla="*/ 585523 h 790503"/>
                    <a:gd name="connsiteX1" fmla="*/ 43656 w 910173"/>
                    <a:gd name="connsiteY1" fmla="*/ 172959 h 790503"/>
                    <a:gd name="connsiteX2" fmla="*/ 465739 w 910173"/>
                    <a:gd name="connsiteY2" fmla="*/ 61 h 790503"/>
                    <a:gd name="connsiteX3" fmla="*/ 732706 w 910173"/>
                    <a:gd name="connsiteY3" fmla="*/ 190294 h 790503"/>
                    <a:gd name="connsiteX4" fmla="*/ 910133 w 910173"/>
                    <a:gd name="connsiteY4" fmla="*/ 316837 h 790503"/>
                    <a:gd name="connsiteX5" fmla="*/ 689371 w 910173"/>
                    <a:gd name="connsiteY5" fmla="*/ 649659 h 790503"/>
                    <a:gd name="connsiteX6" fmla="*/ 496075 w 910173"/>
                    <a:gd name="connsiteY6" fmla="*/ 789625 h 790503"/>
                    <a:gd name="connsiteX7" fmla="*/ 60348 w 910173"/>
                    <a:gd name="connsiteY7" fmla="*/ 585523 h 790503"/>
                    <a:gd name="connsiteX0" fmla="*/ 60348 w 910173"/>
                    <a:gd name="connsiteY0" fmla="*/ 585523 h 790503"/>
                    <a:gd name="connsiteX1" fmla="*/ 43656 w 910173"/>
                    <a:gd name="connsiteY1" fmla="*/ 172959 h 790503"/>
                    <a:gd name="connsiteX2" fmla="*/ 465739 w 910173"/>
                    <a:gd name="connsiteY2" fmla="*/ 61 h 790503"/>
                    <a:gd name="connsiteX3" fmla="*/ 732706 w 910173"/>
                    <a:gd name="connsiteY3" fmla="*/ 190294 h 790503"/>
                    <a:gd name="connsiteX4" fmla="*/ 910133 w 910173"/>
                    <a:gd name="connsiteY4" fmla="*/ 316837 h 790503"/>
                    <a:gd name="connsiteX5" fmla="*/ 689371 w 910173"/>
                    <a:gd name="connsiteY5" fmla="*/ 649659 h 790503"/>
                    <a:gd name="connsiteX6" fmla="*/ 496075 w 910173"/>
                    <a:gd name="connsiteY6" fmla="*/ 789625 h 790503"/>
                    <a:gd name="connsiteX7" fmla="*/ 60348 w 910173"/>
                    <a:gd name="connsiteY7" fmla="*/ 585523 h 790503"/>
                    <a:gd name="connsiteX0" fmla="*/ 60348 w 931836"/>
                    <a:gd name="connsiteY0" fmla="*/ 585523 h 790503"/>
                    <a:gd name="connsiteX1" fmla="*/ 43656 w 931836"/>
                    <a:gd name="connsiteY1" fmla="*/ 172959 h 790503"/>
                    <a:gd name="connsiteX2" fmla="*/ 465739 w 931836"/>
                    <a:gd name="connsiteY2" fmla="*/ 61 h 790503"/>
                    <a:gd name="connsiteX3" fmla="*/ 732706 w 931836"/>
                    <a:gd name="connsiteY3" fmla="*/ 190294 h 790503"/>
                    <a:gd name="connsiteX4" fmla="*/ 931801 w 931836"/>
                    <a:gd name="connsiteY4" fmla="*/ 342839 h 790503"/>
                    <a:gd name="connsiteX5" fmla="*/ 689371 w 931836"/>
                    <a:gd name="connsiteY5" fmla="*/ 649659 h 790503"/>
                    <a:gd name="connsiteX6" fmla="*/ 496075 w 931836"/>
                    <a:gd name="connsiteY6" fmla="*/ 789625 h 790503"/>
                    <a:gd name="connsiteX7" fmla="*/ 60348 w 931836"/>
                    <a:gd name="connsiteY7" fmla="*/ 585523 h 790503"/>
                    <a:gd name="connsiteX0" fmla="*/ 60100 w 931588"/>
                    <a:gd name="connsiteY0" fmla="*/ 585523 h 760553"/>
                    <a:gd name="connsiteX1" fmla="*/ 43408 w 931588"/>
                    <a:gd name="connsiteY1" fmla="*/ 172959 h 760553"/>
                    <a:gd name="connsiteX2" fmla="*/ 465491 w 931588"/>
                    <a:gd name="connsiteY2" fmla="*/ 61 h 760553"/>
                    <a:gd name="connsiteX3" fmla="*/ 732458 w 931588"/>
                    <a:gd name="connsiteY3" fmla="*/ 190294 h 760553"/>
                    <a:gd name="connsiteX4" fmla="*/ 931553 w 931588"/>
                    <a:gd name="connsiteY4" fmla="*/ 342839 h 760553"/>
                    <a:gd name="connsiteX5" fmla="*/ 689123 w 931588"/>
                    <a:gd name="connsiteY5" fmla="*/ 649659 h 760553"/>
                    <a:gd name="connsiteX6" fmla="*/ 491493 w 931588"/>
                    <a:gd name="connsiteY6" fmla="*/ 759289 h 760553"/>
                    <a:gd name="connsiteX7" fmla="*/ 60100 w 931588"/>
                    <a:gd name="connsiteY7" fmla="*/ 585523 h 760553"/>
                    <a:gd name="connsiteX0" fmla="*/ 60100 w 931588"/>
                    <a:gd name="connsiteY0" fmla="*/ 598884 h 773914"/>
                    <a:gd name="connsiteX1" fmla="*/ 43408 w 931588"/>
                    <a:gd name="connsiteY1" fmla="*/ 186320 h 773914"/>
                    <a:gd name="connsiteX2" fmla="*/ 260092 w 931588"/>
                    <a:gd name="connsiteY2" fmla="*/ 34642 h 773914"/>
                    <a:gd name="connsiteX3" fmla="*/ 465491 w 931588"/>
                    <a:gd name="connsiteY3" fmla="*/ 13422 h 773914"/>
                    <a:gd name="connsiteX4" fmla="*/ 732458 w 931588"/>
                    <a:gd name="connsiteY4" fmla="*/ 203655 h 773914"/>
                    <a:gd name="connsiteX5" fmla="*/ 931553 w 931588"/>
                    <a:gd name="connsiteY5" fmla="*/ 356200 h 773914"/>
                    <a:gd name="connsiteX6" fmla="*/ 689123 w 931588"/>
                    <a:gd name="connsiteY6" fmla="*/ 663020 h 773914"/>
                    <a:gd name="connsiteX7" fmla="*/ 491493 w 931588"/>
                    <a:gd name="connsiteY7" fmla="*/ 772650 h 773914"/>
                    <a:gd name="connsiteX8" fmla="*/ 60100 w 931588"/>
                    <a:gd name="connsiteY8" fmla="*/ 598884 h 773914"/>
                    <a:gd name="connsiteX0" fmla="*/ 60100 w 931588"/>
                    <a:gd name="connsiteY0" fmla="*/ 590218 h 765248"/>
                    <a:gd name="connsiteX1" fmla="*/ 43408 w 931588"/>
                    <a:gd name="connsiteY1" fmla="*/ 177654 h 765248"/>
                    <a:gd name="connsiteX2" fmla="*/ 260092 w 931588"/>
                    <a:gd name="connsiteY2" fmla="*/ 25976 h 765248"/>
                    <a:gd name="connsiteX3" fmla="*/ 465491 w 931588"/>
                    <a:gd name="connsiteY3" fmla="*/ 4756 h 765248"/>
                    <a:gd name="connsiteX4" fmla="*/ 619784 w 931588"/>
                    <a:gd name="connsiteY4" fmla="*/ 77980 h 765248"/>
                    <a:gd name="connsiteX5" fmla="*/ 732458 w 931588"/>
                    <a:gd name="connsiteY5" fmla="*/ 194989 h 765248"/>
                    <a:gd name="connsiteX6" fmla="*/ 931553 w 931588"/>
                    <a:gd name="connsiteY6" fmla="*/ 347534 h 765248"/>
                    <a:gd name="connsiteX7" fmla="*/ 689123 w 931588"/>
                    <a:gd name="connsiteY7" fmla="*/ 654354 h 765248"/>
                    <a:gd name="connsiteX8" fmla="*/ 491493 w 931588"/>
                    <a:gd name="connsiteY8" fmla="*/ 763984 h 765248"/>
                    <a:gd name="connsiteX9" fmla="*/ 60100 w 931588"/>
                    <a:gd name="connsiteY9" fmla="*/ 590218 h 765248"/>
                    <a:gd name="connsiteX0" fmla="*/ 47500 w 918988"/>
                    <a:gd name="connsiteY0" fmla="*/ 590218 h 765586"/>
                    <a:gd name="connsiteX1" fmla="*/ 30808 w 918988"/>
                    <a:gd name="connsiteY1" fmla="*/ 177654 h 765586"/>
                    <a:gd name="connsiteX2" fmla="*/ 247492 w 918988"/>
                    <a:gd name="connsiteY2" fmla="*/ 25976 h 765586"/>
                    <a:gd name="connsiteX3" fmla="*/ 452891 w 918988"/>
                    <a:gd name="connsiteY3" fmla="*/ 4756 h 765586"/>
                    <a:gd name="connsiteX4" fmla="*/ 607184 w 918988"/>
                    <a:gd name="connsiteY4" fmla="*/ 77980 h 765586"/>
                    <a:gd name="connsiteX5" fmla="*/ 719858 w 918988"/>
                    <a:gd name="connsiteY5" fmla="*/ 194989 h 765586"/>
                    <a:gd name="connsiteX6" fmla="*/ 918953 w 918988"/>
                    <a:gd name="connsiteY6" fmla="*/ 347534 h 765586"/>
                    <a:gd name="connsiteX7" fmla="*/ 676523 w 918988"/>
                    <a:gd name="connsiteY7" fmla="*/ 654354 h 765586"/>
                    <a:gd name="connsiteX8" fmla="*/ 478893 w 918988"/>
                    <a:gd name="connsiteY8" fmla="*/ 763984 h 765586"/>
                    <a:gd name="connsiteX9" fmla="*/ 225823 w 918988"/>
                    <a:gd name="connsiteY9" fmla="*/ 710693 h 765586"/>
                    <a:gd name="connsiteX10" fmla="*/ 47500 w 918988"/>
                    <a:gd name="connsiteY10" fmla="*/ 590218 h 765586"/>
                    <a:gd name="connsiteX0" fmla="*/ 64838 w 936326"/>
                    <a:gd name="connsiteY0" fmla="*/ 590218 h 765586"/>
                    <a:gd name="connsiteX1" fmla="*/ 477 w 936326"/>
                    <a:gd name="connsiteY1" fmla="*/ 424672 h 765586"/>
                    <a:gd name="connsiteX2" fmla="*/ 48146 w 936326"/>
                    <a:gd name="connsiteY2" fmla="*/ 177654 h 765586"/>
                    <a:gd name="connsiteX3" fmla="*/ 264830 w 936326"/>
                    <a:gd name="connsiteY3" fmla="*/ 25976 h 765586"/>
                    <a:gd name="connsiteX4" fmla="*/ 470229 w 936326"/>
                    <a:gd name="connsiteY4" fmla="*/ 4756 h 765586"/>
                    <a:gd name="connsiteX5" fmla="*/ 624522 w 936326"/>
                    <a:gd name="connsiteY5" fmla="*/ 77980 h 765586"/>
                    <a:gd name="connsiteX6" fmla="*/ 737196 w 936326"/>
                    <a:gd name="connsiteY6" fmla="*/ 194989 h 765586"/>
                    <a:gd name="connsiteX7" fmla="*/ 936291 w 936326"/>
                    <a:gd name="connsiteY7" fmla="*/ 347534 h 765586"/>
                    <a:gd name="connsiteX8" fmla="*/ 693861 w 936326"/>
                    <a:gd name="connsiteY8" fmla="*/ 654354 h 765586"/>
                    <a:gd name="connsiteX9" fmla="*/ 496231 w 936326"/>
                    <a:gd name="connsiteY9" fmla="*/ 763984 h 765586"/>
                    <a:gd name="connsiteX10" fmla="*/ 243161 w 936326"/>
                    <a:gd name="connsiteY10" fmla="*/ 710693 h 765586"/>
                    <a:gd name="connsiteX11" fmla="*/ 64838 w 936326"/>
                    <a:gd name="connsiteY11" fmla="*/ 590218 h 765586"/>
                    <a:gd name="connsiteX0" fmla="*/ 64838 w 936338"/>
                    <a:gd name="connsiteY0" fmla="*/ 590218 h 764796"/>
                    <a:gd name="connsiteX1" fmla="*/ 477 w 936338"/>
                    <a:gd name="connsiteY1" fmla="*/ 424672 h 764796"/>
                    <a:gd name="connsiteX2" fmla="*/ 48146 w 936338"/>
                    <a:gd name="connsiteY2" fmla="*/ 177654 h 764796"/>
                    <a:gd name="connsiteX3" fmla="*/ 264830 w 936338"/>
                    <a:gd name="connsiteY3" fmla="*/ 25976 h 764796"/>
                    <a:gd name="connsiteX4" fmla="*/ 470229 w 936338"/>
                    <a:gd name="connsiteY4" fmla="*/ 4756 h 764796"/>
                    <a:gd name="connsiteX5" fmla="*/ 624522 w 936338"/>
                    <a:gd name="connsiteY5" fmla="*/ 77980 h 764796"/>
                    <a:gd name="connsiteX6" fmla="*/ 737196 w 936338"/>
                    <a:gd name="connsiteY6" fmla="*/ 194989 h 764796"/>
                    <a:gd name="connsiteX7" fmla="*/ 936291 w 936338"/>
                    <a:gd name="connsiteY7" fmla="*/ 347534 h 764796"/>
                    <a:gd name="connsiteX8" fmla="*/ 737752 w 936338"/>
                    <a:gd name="connsiteY8" fmla="*/ 712876 h 764796"/>
                    <a:gd name="connsiteX9" fmla="*/ 496231 w 936338"/>
                    <a:gd name="connsiteY9" fmla="*/ 763984 h 764796"/>
                    <a:gd name="connsiteX10" fmla="*/ 243161 w 936338"/>
                    <a:gd name="connsiteY10" fmla="*/ 710693 h 764796"/>
                    <a:gd name="connsiteX11" fmla="*/ 64838 w 936338"/>
                    <a:gd name="connsiteY11" fmla="*/ 590218 h 764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36338" h="764796">
                      <a:moveTo>
                        <a:pt x="64838" y="590218"/>
                      </a:moveTo>
                      <a:cubicBezTo>
                        <a:pt x="24391" y="542548"/>
                        <a:pt x="3259" y="493432"/>
                        <a:pt x="477" y="424672"/>
                      </a:cubicBezTo>
                      <a:cubicBezTo>
                        <a:pt x="-2305" y="355912"/>
                        <a:pt x="6254" y="244103"/>
                        <a:pt x="48146" y="177654"/>
                      </a:cubicBezTo>
                      <a:cubicBezTo>
                        <a:pt x="82200" y="88670"/>
                        <a:pt x="194483" y="54792"/>
                        <a:pt x="264830" y="25976"/>
                      </a:cubicBezTo>
                      <a:cubicBezTo>
                        <a:pt x="335177" y="-2840"/>
                        <a:pt x="410280" y="-3911"/>
                        <a:pt x="470229" y="4756"/>
                      </a:cubicBezTo>
                      <a:cubicBezTo>
                        <a:pt x="530178" y="13423"/>
                        <a:pt x="580028" y="46275"/>
                        <a:pt x="624522" y="77980"/>
                      </a:cubicBezTo>
                      <a:cubicBezTo>
                        <a:pt x="669016" y="109685"/>
                        <a:pt x="683790" y="152230"/>
                        <a:pt x="737196" y="194989"/>
                      </a:cubicBezTo>
                      <a:cubicBezTo>
                        <a:pt x="790602" y="237748"/>
                        <a:pt x="937736" y="189356"/>
                        <a:pt x="936291" y="347534"/>
                      </a:cubicBezTo>
                      <a:cubicBezTo>
                        <a:pt x="939180" y="423373"/>
                        <a:pt x="808206" y="651413"/>
                        <a:pt x="737752" y="712876"/>
                      </a:cubicBezTo>
                      <a:cubicBezTo>
                        <a:pt x="667298" y="774339"/>
                        <a:pt x="578663" y="764348"/>
                        <a:pt x="496231" y="763984"/>
                      </a:cubicBezTo>
                      <a:cubicBezTo>
                        <a:pt x="413799" y="763620"/>
                        <a:pt x="315060" y="739654"/>
                        <a:pt x="243161" y="710693"/>
                      </a:cubicBezTo>
                      <a:cubicBezTo>
                        <a:pt x="171262" y="681732"/>
                        <a:pt x="105285" y="637888"/>
                        <a:pt x="64838" y="590218"/>
                      </a:cubicBezTo>
                      <a:close/>
                    </a:path>
                  </a:pathLst>
                </a:custGeom>
                <a:solidFill>
                  <a:srgbClr val="FAD7B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55" name="Szabadkézi sokszög 854"/>
                <p:cNvSpPr/>
                <p:nvPr/>
              </p:nvSpPr>
              <p:spPr>
                <a:xfrm rot="20820000" flipH="1">
                  <a:off x="10092022" y="2795333"/>
                  <a:ext cx="39787" cy="65452"/>
                </a:xfrm>
                <a:custGeom>
                  <a:avLst/>
                  <a:gdLst>
                    <a:gd name="connsiteX0" fmla="*/ 0 w 501161"/>
                    <a:gd name="connsiteY0" fmla="*/ 0 h 929031"/>
                    <a:gd name="connsiteX1" fmla="*/ 475488 w 501161"/>
                    <a:gd name="connsiteY1" fmla="*/ 336500 h 929031"/>
                    <a:gd name="connsiteX2" fmla="*/ 395021 w 501161"/>
                    <a:gd name="connsiteY2" fmla="*/ 929031 h 92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1161" h="929031">
                      <a:moveTo>
                        <a:pt x="0" y="0"/>
                      </a:moveTo>
                      <a:cubicBezTo>
                        <a:pt x="204825" y="90831"/>
                        <a:pt x="409651" y="181662"/>
                        <a:pt x="475488" y="336500"/>
                      </a:cubicBezTo>
                      <a:cubicBezTo>
                        <a:pt x="541325" y="491338"/>
                        <a:pt x="468173" y="710184"/>
                        <a:pt x="395021" y="929031"/>
                      </a:cubicBezTo>
                    </a:path>
                  </a:pathLst>
                </a:custGeom>
                <a:noFill/>
                <a:ln w="28575" cap="rnd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56" name="Ellipszis 3"/>
                <p:cNvSpPr/>
                <p:nvPr/>
              </p:nvSpPr>
              <p:spPr>
                <a:xfrm rot="20868999" flipH="1">
                  <a:off x="8895930" y="2789666"/>
                  <a:ext cx="1215646" cy="702560"/>
                </a:xfrm>
                <a:custGeom>
                  <a:avLst/>
                  <a:gdLst>
                    <a:gd name="connsiteX0" fmla="*/ 0 w 1632319"/>
                    <a:gd name="connsiteY0" fmla="*/ 427575 h 855149"/>
                    <a:gd name="connsiteX1" fmla="*/ 816160 w 1632319"/>
                    <a:gd name="connsiteY1" fmla="*/ 0 h 855149"/>
                    <a:gd name="connsiteX2" fmla="*/ 1632320 w 1632319"/>
                    <a:gd name="connsiteY2" fmla="*/ 427575 h 855149"/>
                    <a:gd name="connsiteX3" fmla="*/ 816160 w 1632319"/>
                    <a:gd name="connsiteY3" fmla="*/ 855150 h 855149"/>
                    <a:gd name="connsiteX4" fmla="*/ 0 w 1632319"/>
                    <a:gd name="connsiteY4" fmla="*/ 427575 h 855149"/>
                    <a:gd name="connsiteX0" fmla="*/ 15256 w 1647576"/>
                    <a:gd name="connsiteY0" fmla="*/ 427575 h 855150"/>
                    <a:gd name="connsiteX1" fmla="*/ 831416 w 1647576"/>
                    <a:gd name="connsiteY1" fmla="*/ 0 h 855150"/>
                    <a:gd name="connsiteX2" fmla="*/ 1647576 w 1647576"/>
                    <a:gd name="connsiteY2" fmla="*/ 427575 h 855150"/>
                    <a:gd name="connsiteX3" fmla="*/ 831416 w 1647576"/>
                    <a:gd name="connsiteY3" fmla="*/ 855150 h 855150"/>
                    <a:gd name="connsiteX4" fmla="*/ 15256 w 1647576"/>
                    <a:gd name="connsiteY4" fmla="*/ 427575 h 855150"/>
                    <a:gd name="connsiteX0" fmla="*/ 11890 w 1630316"/>
                    <a:gd name="connsiteY0" fmla="*/ 492337 h 856509"/>
                    <a:gd name="connsiteX1" fmla="*/ 814156 w 1630316"/>
                    <a:gd name="connsiteY1" fmla="*/ 408 h 856509"/>
                    <a:gd name="connsiteX2" fmla="*/ 1630316 w 1630316"/>
                    <a:gd name="connsiteY2" fmla="*/ 427983 h 856509"/>
                    <a:gd name="connsiteX3" fmla="*/ 814156 w 1630316"/>
                    <a:gd name="connsiteY3" fmla="*/ 855558 h 856509"/>
                    <a:gd name="connsiteX4" fmla="*/ 11890 w 1630316"/>
                    <a:gd name="connsiteY4" fmla="*/ 492337 h 856509"/>
                    <a:gd name="connsiteX0" fmla="*/ 12226 w 1754160"/>
                    <a:gd name="connsiteY0" fmla="*/ 495011 h 862185"/>
                    <a:gd name="connsiteX1" fmla="*/ 814492 w 1754160"/>
                    <a:gd name="connsiteY1" fmla="*/ 3082 h 862185"/>
                    <a:gd name="connsiteX2" fmla="*/ 1754160 w 1754160"/>
                    <a:gd name="connsiteY2" fmla="*/ 344121 h 862185"/>
                    <a:gd name="connsiteX3" fmla="*/ 814492 w 1754160"/>
                    <a:gd name="connsiteY3" fmla="*/ 858232 h 862185"/>
                    <a:gd name="connsiteX4" fmla="*/ 12226 w 1754160"/>
                    <a:gd name="connsiteY4" fmla="*/ 495011 h 862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4160" h="862185">
                      <a:moveTo>
                        <a:pt x="12226" y="495011"/>
                      </a:moveTo>
                      <a:cubicBezTo>
                        <a:pt x="118914" y="198415"/>
                        <a:pt x="524170" y="28230"/>
                        <a:pt x="814492" y="3082"/>
                      </a:cubicBezTo>
                      <a:cubicBezTo>
                        <a:pt x="1104814" y="-22066"/>
                        <a:pt x="1754160" y="107978"/>
                        <a:pt x="1754160" y="344121"/>
                      </a:cubicBezTo>
                      <a:cubicBezTo>
                        <a:pt x="1754160" y="580264"/>
                        <a:pt x="1104814" y="833084"/>
                        <a:pt x="814492" y="858232"/>
                      </a:cubicBezTo>
                      <a:cubicBezTo>
                        <a:pt x="524170" y="883380"/>
                        <a:pt x="-94462" y="791607"/>
                        <a:pt x="12226" y="495011"/>
                      </a:cubicBezTo>
                      <a:close/>
                    </a:path>
                  </a:pathLst>
                </a:custGeom>
                <a:solidFill>
                  <a:srgbClr val="0076A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57" name="Ellipszis 138"/>
                <p:cNvSpPr/>
                <p:nvPr/>
              </p:nvSpPr>
              <p:spPr>
                <a:xfrm flipH="1">
                  <a:off x="10122211" y="2601113"/>
                  <a:ext cx="398874" cy="573319"/>
                </a:xfrm>
                <a:custGeom>
                  <a:avLst/>
                  <a:gdLst>
                    <a:gd name="connsiteX0" fmla="*/ 0 w 1105469"/>
                    <a:gd name="connsiteY0" fmla="*/ 511791 h 1023582"/>
                    <a:gd name="connsiteX1" fmla="*/ 552735 w 1105469"/>
                    <a:gd name="connsiteY1" fmla="*/ 0 h 1023582"/>
                    <a:gd name="connsiteX2" fmla="*/ 1105470 w 1105469"/>
                    <a:gd name="connsiteY2" fmla="*/ 511791 h 1023582"/>
                    <a:gd name="connsiteX3" fmla="*/ 552735 w 1105469"/>
                    <a:gd name="connsiteY3" fmla="*/ 1023582 h 1023582"/>
                    <a:gd name="connsiteX4" fmla="*/ 0 w 1105469"/>
                    <a:gd name="connsiteY4" fmla="*/ 511791 h 1023582"/>
                    <a:gd name="connsiteX0" fmla="*/ 0 w 1113125"/>
                    <a:gd name="connsiteY0" fmla="*/ 520546 h 1032337"/>
                    <a:gd name="connsiteX1" fmla="*/ 552735 w 1113125"/>
                    <a:gd name="connsiteY1" fmla="*/ 8755 h 1032337"/>
                    <a:gd name="connsiteX2" fmla="*/ 802367 w 1113125"/>
                    <a:gd name="connsiteY2" fmla="*/ 220657 h 1032337"/>
                    <a:gd name="connsiteX3" fmla="*/ 1105470 w 1113125"/>
                    <a:gd name="connsiteY3" fmla="*/ 520546 h 1032337"/>
                    <a:gd name="connsiteX4" fmla="*/ 552735 w 1113125"/>
                    <a:gd name="connsiteY4" fmla="*/ 1032337 h 1032337"/>
                    <a:gd name="connsiteX5" fmla="*/ 0 w 1113125"/>
                    <a:gd name="connsiteY5" fmla="*/ 520546 h 1032337"/>
                    <a:gd name="connsiteX0" fmla="*/ 2243 w 1115368"/>
                    <a:gd name="connsiteY0" fmla="*/ 467215 h 979006"/>
                    <a:gd name="connsiteX1" fmla="*/ 377298 w 1115368"/>
                    <a:gd name="connsiteY1" fmla="*/ 11762 h 979006"/>
                    <a:gd name="connsiteX2" fmla="*/ 804610 w 1115368"/>
                    <a:gd name="connsiteY2" fmla="*/ 167326 h 979006"/>
                    <a:gd name="connsiteX3" fmla="*/ 1107713 w 1115368"/>
                    <a:gd name="connsiteY3" fmla="*/ 467215 h 979006"/>
                    <a:gd name="connsiteX4" fmla="*/ 554978 w 1115368"/>
                    <a:gd name="connsiteY4" fmla="*/ 979006 h 979006"/>
                    <a:gd name="connsiteX5" fmla="*/ 2243 w 1115368"/>
                    <a:gd name="connsiteY5" fmla="*/ 467215 h 979006"/>
                    <a:gd name="connsiteX0" fmla="*/ 22452 w 1135577"/>
                    <a:gd name="connsiteY0" fmla="*/ 455546 h 967337"/>
                    <a:gd name="connsiteX1" fmla="*/ 135769 w 1135577"/>
                    <a:gd name="connsiteY1" fmla="*/ 138322 h 967337"/>
                    <a:gd name="connsiteX2" fmla="*/ 397507 w 1135577"/>
                    <a:gd name="connsiteY2" fmla="*/ 93 h 967337"/>
                    <a:gd name="connsiteX3" fmla="*/ 824819 w 1135577"/>
                    <a:gd name="connsiteY3" fmla="*/ 155657 h 967337"/>
                    <a:gd name="connsiteX4" fmla="*/ 1127922 w 1135577"/>
                    <a:gd name="connsiteY4" fmla="*/ 455546 h 967337"/>
                    <a:gd name="connsiteX5" fmla="*/ 575187 w 1135577"/>
                    <a:gd name="connsiteY5" fmla="*/ 967337 h 967337"/>
                    <a:gd name="connsiteX6" fmla="*/ 22452 w 1135577"/>
                    <a:gd name="connsiteY6" fmla="*/ 455546 h 967337"/>
                    <a:gd name="connsiteX0" fmla="*/ 59605 w 1042721"/>
                    <a:gd name="connsiteY0" fmla="*/ 550886 h 967955"/>
                    <a:gd name="connsiteX1" fmla="*/ 42913 w 1042721"/>
                    <a:gd name="connsiteY1" fmla="*/ 138322 h 967955"/>
                    <a:gd name="connsiteX2" fmla="*/ 304651 w 1042721"/>
                    <a:gd name="connsiteY2" fmla="*/ 93 h 967955"/>
                    <a:gd name="connsiteX3" fmla="*/ 731963 w 1042721"/>
                    <a:gd name="connsiteY3" fmla="*/ 155657 h 967955"/>
                    <a:gd name="connsiteX4" fmla="*/ 1035066 w 1042721"/>
                    <a:gd name="connsiteY4" fmla="*/ 455546 h 967955"/>
                    <a:gd name="connsiteX5" fmla="*/ 482331 w 1042721"/>
                    <a:gd name="connsiteY5" fmla="*/ 967337 h 967955"/>
                    <a:gd name="connsiteX6" fmla="*/ 59605 w 1042721"/>
                    <a:gd name="connsiteY6" fmla="*/ 550886 h 967955"/>
                    <a:gd name="connsiteX0" fmla="*/ 60348 w 1043464"/>
                    <a:gd name="connsiteY0" fmla="*/ 550886 h 756443"/>
                    <a:gd name="connsiteX1" fmla="*/ 43656 w 1043464"/>
                    <a:gd name="connsiteY1" fmla="*/ 138322 h 756443"/>
                    <a:gd name="connsiteX2" fmla="*/ 305394 w 1043464"/>
                    <a:gd name="connsiteY2" fmla="*/ 93 h 756443"/>
                    <a:gd name="connsiteX3" fmla="*/ 732706 w 1043464"/>
                    <a:gd name="connsiteY3" fmla="*/ 155657 h 756443"/>
                    <a:gd name="connsiteX4" fmla="*/ 1035809 w 1043464"/>
                    <a:gd name="connsiteY4" fmla="*/ 455546 h 756443"/>
                    <a:gd name="connsiteX5" fmla="*/ 496075 w 1043464"/>
                    <a:gd name="connsiteY5" fmla="*/ 754988 h 756443"/>
                    <a:gd name="connsiteX6" fmla="*/ 60348 w 1043464"/>
                    <a:gd name="connsiteY6" fmla="*/ 550886 h 756443"/>
                    <a:gd name="connsiteX0" fmla="*/ 60348 w 931004"/>
                    <a:gd name="connsiteY0" fmla="*/ 550886 h 758738"/>
                    <a:gd name="connsiteX1" fmla="*/ 43656 w 931004"/>
                    <a:gd name="connsiteY1" fmla="*/ 138322 h 758738"/>
                    <a:gd name="connsiteX2" fmla="*/ 305394 w 931004"/>
                    <a:gd name="connsiteY2" fmla="*/ 93 h 758738"/>
                    <a:gd name="connsiteX3" fmla="*/ 732706 w 931004"/>
                    <a:gd name="connsiteY3" fmla="*/ 155657 h 758738"/>
                    <a:gd name="connsiteX4" fmla="*/ 918800 w 931004"/>
                    <a:gd name="connsiteY4" fmla="*/ 386208 h 758738"/>
                    <a:gd name="connsiteX5" fmla="*/ 496075 w 931004"/>
                    <a:gd name="connsiteY5" fmla="*/ 754988 h 758738"/>
                    <a:gd name="connsiteX6" fmla="*/ 60348 w 931004"/>
                    <a:gd name="connsiteY6" fmla="*/ 550886 h 758738"/>
                    <a:gd name="connsiteX0" fmla="*/ 60348 w 918838"/>
                    <a:gd name="connsiteY0" fmla="*/ 550886 h 755866"/>
                    <a:gd name="connsiteX1" fmla="*/ 43656 w 918838"/>
                    <a:gd name="connsiteY1" fmla="*/ 138322 h 755866"/>
                    <a:gd name="connsiteX2" fmla="*/ 305394 w 918838"/>
                    <a:gd name="connsiteY2" fmla="*/ 93 h 755866"/>
                    <a:gd name="connsiteX3" fmla="*/ 732706 w 918838"/>
                    <a:gd name="connsiteY3" fmla="*/ 155657 h 755866"/>
                    <a:gd name="connsiteX4" fmla="*/ 918800 w 918838"/>
                    <a:gd name="connsiteY4" fmla="*/ 386208 h 755866"/>
                    <a:gd name="connsiteX5" fmla="*/ 689371 w 918838"/>
                    <a:gd name="connsiteY5" fmla="*/ 615022 h 755866"/>
                    <a:gd name="connsiteX6" fmla="*/ 496075 w 918838"/>
                    <a:gd name="connsiteY6" fmla="*/ 754988 h 755866"/>
                    <a:gd name="connsiteX7" fmla="*/ 60348 w 918838"/>
                    <a:gd name="connsiteY7" fmla="*/ 550886 h 755866"/>
                    <a:gd name="connsiteX0" fmla="*/ 60348 w 918838"/>
                    <a:gd name="connsiteY0" fmla="*/ 585523 h 790503"/>
                    <a:gd name="connsiteX1" fmla="*/ 43656 w 918838"/>
                    <a:gd name="connsiteY1" fmla="*/ 172959 h 790503"/>
                    <a:gd name="connsiteX2" fmla="*/ 465739 w 918838"/>
                    <a:gd name="connsiteY2" fmla="*/ 61 h 790503"/>
                    <a:gd name="connsiteX3" fmla="*/ 732706 w 918838"/>
                    <a:gd name="connsiteY3" fmla="*/ 190294 h 790503"/>
                    <a:gd name="connsiteX4" fmla="*/ 918800 w 918838"/>
                    <a:gd name="connsiteY4" fmla="*/ 420845 h 790503"/>
                    <a:gd name="connsiteX5" fmla="*/ 689371 w 918838"/>
                    <a:gd name="connsiteY5" fmla="*/ 649659 h 790503"/>
                    <a:gd name="connsiteX6" fmla="*/ 496075 w 918838"/>
                    <a:gd name="connsiteY6" fmla="*/ 789625 h 790503"/>
                    <a:gd name="connsiteX7" fmla="*/ 60348 w 918838"/>
                    <a:gd name="connsiteY7" fmla="*/ 585523 h 790503"/>
                    <a:gd name="connsiteX0" fmla="*/ 60348 w 910173"/>
                    <a:gd name="connsiteY0" fmla="*/ 585523 h 790503"/>
                    <a:gd name="connsiteX1" fmla="*/ 43656 w 910173"/>
                    <a:gd name="connsiteY1" fmla="*/ 172959 h 790503"/>
                    <a:gd name="connsiteX2" fmla="*/ 465739 w 910173"/>
                    <a:gd name="connsiteY2" fmla="*/ 61 h 790503"/>
                    <a:gd name="connsiteX3" fmla="*/ 732706 w 910173"/>
                    <a:gd name="connsiteY3" fmla="*/ 190294 h 790503"/>
                    <a:gd name="connsiteX4" fmla="*/ 910133 w 910173"/>
                    <a:gd name="connsiteY4" fmla="*/ 316837 h 790503"/>
                    <a:gd name="connsiteX5" fmla="*/ 689371 w 910173"/>
                    <a:gd name="connsiteY5" fmla="*/ 649659 h 790503"/>
                    <a:gd name="connsiteX6" fmla="*/ 496075 w 910173"/>
                    <a:gd name="connsiteY6" fmla="*/ 789625 h 790503"/>
                    <a:gd name="connsiteX7" fmla="*/ 60348 w 910173"/>
                    <a:gd name="connsiteY7" fmla="*/ 585523 h 790503"/>
                    <a:gd name="connsiteX0" fmla="*/ 60348 w 910173"/>
                    <a:gd name="connsiteY0" fmla="*/ 585523 h 790503"/>
                    <a:gd name="connsiteX1" fmla="*/ 43656 w 910173"/>
                    <a:gd name="connsiteY1" fmla="*/ 172959 h 790503"/>
                    <a:gd name="connsiteX2" fmla="*/ 465739 w 910173"/>
                    <a:gd name="connsiteY2" fmla="*/ 61 h 790503"/>
                    <a:gd name="connsiteX3" fmla="*/ 732706 w 910173"/>
                    <a:gd name="connsiteY3" fmla="*/ 190294 h 790503"/>
                    <a:gd name="connsiteX4" fmla="*/ 910133 w 910173"/>
                    <a:gd name="connsiteY4" fmla="*/ 316837 h 790503"/>
                    <a:gd name="connsiteX5" fmla="*/ 689371 w 910173"/>
                    <a:gd name="connsiteY5" fmla="*/ 649659 h 790503"/>
                    <a:gd name="connsiteX6" fmla="*/ 496075 w 910173"/>
                    <a:gd name="connsiteY6" fmla="*/ 789625 h 790503"/>
                    <a:gd name="connsiteX7" fmla="*/ 60348 w 910173"/>
                    <a:gd name="connsiteY7" fmla="*/ 585523 h 790503"/>
                    <a:gd name="connsiteX0" fmla="*/ 60348 w 931836"/>
                    <a:gd name="connsiteY0" fmla="*/ 585523 h 790503"/>
                    <a:gd name="connsiteX1" fmla="*/ 43656 w 931836"/>
                    <a:gd name="connsiteY1" fmla="*/ 172959 h 790503"/>
                    <a:gd name="connsiteX2" fmla="*/ 465739 w 931836"/>
                    <a:gd name="connsiteY2" fmla="*/ 61 h 790503"/>
                    <a:gd name="connsiteX3" fmla="*/ 732706 w 931836"/>
                    <a:gd name="connsiteY3" fmla="*/ 190294 h 790503"/>
                    <a:gd name="connsiteX4" fmla="*/ 931801 w 931836"/>
                    <a:gd name="connsiteY4" fmla="*/ 342839 h 790503"/>
                    <a:gd name="connsiteX5" fmla="*/ 689371 w 931836"/>
                    <a:gd name="connsiteY5" fmla="*/ 649659 h 790503"/>
                    <a:gd name="connsiteX6" fmla="*/ 496075 w 931836"/>
                    <a:gd name="connsiteY6" fmla="*/ 789625 h 790503"/>
                    <a:gd name="connsiteX7" fmla="*/ 60348 w 931836"/>
                    <a:gd name="connsiteY7" fmla="*/ 585523 h 790503"/>
                    <a:gd name="connsiteX0" fmla="*/ 60100 w 931588"/>
                    <a:gd name="connsiteY0" fmla="*/ 585523 h 760553"/>
                    <a:gd name="connsiteX1" fmla="*/ 43408 w 931588"/>
                    <a:gd name="connsiteY1" fmla="*/ 172959 h 760553"/>
                    <a:gd name="connsiteX2" fmla="*/ 465491 w 931588"/>
                    <a:gd name="connsiteY2" fmla="*/ 61 h 760553"/>
                    <a:gd name="connsiteX3" fmla="*/ 732458 w 931588"/>
                    <a:gd name="connsiteY3" fmla="*/ 190294 h 760553"/>
                    <a:gd name="connsiteX4" fmla="*/ 931553 w 931588"/>
                    <a:gd name="connsiteY4" fmla="*/ 342839 h 760553"/>
                    <a:gd name="connsiteX5" fmla="*/ 689123 w 931588"/>
                    <a:gd name="connsiteY5" fmla="*/ 649659 h 760553"/>
                    <a:gd name="connsiteX6" fmla="*/ 491493 w 931588"/>
                    <a:gd name="connsiteY6" fmla="*/ 759289 h 760553"/>
                    <a:gd name="connsiteX7" fmla="*/ 60100 w 931588"/>
                    <a:gd name="connsiteY7" fmla="*/ 585523 h 760553"/>
                    <a:gd name="connsiteX0" fmla="*/ 60100 w 931588"/>
                    <a:gd name="connsiteY0" fmla="*/ 598884 h 773914"/>
                    <a:gd name="connsiteX1" fmla="*/ 43408 w 931588"/>
                    <a:gd name="connsiteY1" fmla="*/ 186320 h 773914"/>
                    <a:gd name="connsiteX2" fmla="*/ 260092 w 931588"/>
                    <a:gd name="connsiteY2" fmla="*/ 34642 h 773914"/>
                    <a:gd name="connsiteX3" fmla="*/ 465491 w 931588"/>
                    <a:gd name="connsiteY3" fmla="*/ 13422 h 773914"/>
                    <a:gd name="connsiteX4" fmla="*/ 732458 w 931588"/>
                    <a:gd name="connsiteY4" fmla="*/ 203655 h 773914"/>
                    <a:gd name="connsiteX5" fmla="*/ 931553 w 931588"/>
                    <a:gd name="connsiteY5" fmla="*/ 356200 h 773914"/>
                    <a:gd name="connsiteX6" fmla="*/ 689123 w 931588"/>
                    <a:gd name="connsiteY6" fmla="*/ 663020 h 773914"/>
                    <a:gd name="connsiteX7" fmla="*/ 491493 w 931588"/>
                    <a:gd name="connsiteY7" fmla="*/ 772650 h 773914"/>
                    <a:gd name="connsiteX8" fmla="*/ 60100 w 931588"/>
                    <a:gd name="connsiteY8" fmla="*/ 598884 h 773914"/>
                    <a:gd name="connsiteX0" fmla="*/ 60100 w 931588"/>
                    <a:gd name="connsiteY0" fmla="*/ 590218 h 765248"/>
                    <a:gd name="connsiteX1" fmla="*/ 43408 w 931588"/>
                    <a:gd name="connsiteY1" fmla="*/ 177654 h 765248"/>
                    <a:gd name="connsiteX2" fmla="*/ 260092 w 931588"/>
                    <a:gd name="connsiteY2" fmla="*/ 25976 h 765248"/>
                    <a:gd name="connsiteX3" fmla="*/ 465491 w 931588"/>
                    <a:gd name="connsiteY3" fmla="*/ 4756 h 765248"/>
                    <a:gd name="connsiteX4" fmla="*/ 619784 w 931588"/>
                    <a:gd name="connsiteY4" fmla="*/ 77980 h 765248"/>
                    <a:gd name="connsiteX5" fmla="*/ 732458 w 931588"/>
                    <a:gd name="connsiteY5" fmla="*/ 194989 h 765248"/>
                    <a:gd name="connsiteX6" fmla="*/ 931553 w 931588"/>
                    <a:gd name="connsiteY6" fmla="*/ 347534 h 765248"/>
                    <a:gd name="connsiteX7" fmla="*/ 689123 w 931588"/>
                    <a:gd name="connsiteY7" fmla="*/ 654354 h 765248"/>
                    <a:gd name="connsiteX8" fmla="*/ 491493 w 931588"/>
                    <a:gd name="connsiteY8" fmla="*/ 763984 h 765248"/>
                    <a:gd name="connsiteX9" fmla="*/ 60100 w 931588"/>
                    <a:gd name="connsiteY9" fmla="*/ 590218 h 765248"/>
                    <a:gd name="connsiteX0" fmla="*/ 47500 w 918988"/>
                    <a:gd name="connsiteY0" fmla="*/ 590218 h 765586"/>
                    <a:gd name="connsiteX1" fmla="*/ 30808 w 918988"/>
                    <a:gd name="connsiteY1" fmla="*/ 177654 h 765586"/>
                    <a:gd name="connsiteX2" fmla="*/ 247492 w 918988"/>
                    <a:gd name="connsiteY2" fmla="*/ 25976 h 765586"/>
                    <a:gd name="connsiteX3" fmla="*/ 452891 w 918988"/>
                    <a:gd name="connsiteY3" fmla="*/ 4756 h 765586"/>
                    <a:gd name="connsiteX4" fmla="*/ 607184 w 918988"/>
                    <a:gd name="connsiteY4" fmla="*/ 77980 h 765586"/>
                    <a:gd name="connsiteX5" fmla="*/ 719858 w 918988"/>
                    <a:gd name="connsiteY5" fmla="*/ 194989 h 765586"/>
                    <a:gd name="connsiteX6" fmla="*/ 918953 w 918988"/>
                    <a:gd name="connsiteY6" fmla="*/ 347534 h 765586"/>
                    <a:gd name="connsiteX7" fmla="*/ 676523 w 918988"/>
                    <a:gd name="connsiteY7" fmla="*/ 654354 h 765586"/>
                    <a:gd name="connsiteX8" fmla="*/ 478893 w 918988"/>
                    <a:gd name="connsiteY8" fmla="*/ 763984 h 765586"/>
                    <a:gd name="connsiteX9" fmla="*/ 225823 w 918988"/>
                    <a:gd name="connsiteY9" fmla="*/ 710693 h 765586"/>
                    <a:gd name="connsiteX10" fmla="*/ 47500 w 918988"/>
                    <a:gd name="connsiteY10" fmla="*/ 590218 h 765586"/>
                    <a:gd name="connsiteX0" fmla="*/ 64838 w 936326"/>
                    <a:gd name="connsiteY0" fmla="*/ 590218 h 765586"/>
                    <a:gd name="connsiteX1" fmla="*/ 477 w 936326"/>
                    <a:gd name="connsiteY1" fmla="*/ 424672 h 765586"/>
                    <a:gd name="connsiteX2" fmla="*/ 48146 w 936326"/>
                    <a:gd name="connsiteY2" fmla="*/ 177654 h 765586"/>
                    <a:gd name="connsiteX3" fmla="*/ 264830 w 936326"/>
                    <a:gd name="connsiteY3" fmla="*/ 25976 h 765586"/>
                    <a:gd name="connsiteX4" fmla="*/ 470229 w 936326"/>
                    <a:gd name="connsiteY4" fmla="*/ 4756 h 765586"/>
                    <a:gd name="connsiteX5" fmla="*/ 624522 w 936326"/>
                    <a:gd name="connsiteY5" fmla="*/ 77980 h 765586"/>
                    <a:gd name="connsiteX6" fmla="*/ 737196 w 936326"/>
                    <a:gd name="connsiteY6" fmla="*/ 194989 h 765586"/>
                    <a:gd name="connsiteX7" fmla="*/ 936291 w 936326"/>
                    <a:gd name="connsiteY7" fmla="*/ 347534 h 765586"/>
                    <a:gd name="connsiteX8" fmla="*/ 693861 w 936326"/>
                    <a:gd name="connsiteY8" fmla="*/ 654354 h 765586"/>
                    <a:gd name="connsiteX9" fmla="*/ 496231 w 936326"/>
                    <a:gd name="connsiteY9" fmla="*/ 763984 h 765586"/>
                    <a:gd name="connsiteX10" fmla="*/ 243161 w 936326"/>
                    <a:gd name="connsiteY10" fmla="*/ 710693 h 765586"/>
                    <a:gd name="connsiteX11" fmla="*/ 64838 w 936326"/>
                    <a:gd name="connsiteY11" fmla="*/ 590218 h 765586"/>
                    <a:gd name="connsiteX0" fmla="*/ 64838 w 936338"/>
                    <a:gd name="connsiteY0" fmla="*/ 590218 h 764796"/>
                    <a:gd name="connsiteX1" fmla="*/ 477 w 936338"/>
                    <a:gd name="connsiteY1" fmla="*/ 424672 h 764796"/>
                    <a:gd name="connsiteX2" fmla="*/ 48146 w 936338"/>
                    <a:gd name="connsiteY2" fmla="*/ 177654 h 764796"/>
                    <a:gd name="connsiteX3" fmla="*/ 264830 w 936338"/>
                    <a:gd name="connsiteY3" fmla="*/ 25976 h 764796"/>
                    <a:gd name="connsiteX4" fmla="*/ 470229 w 936338"/>
                    <a:gd name="connsiteY4" fmla="*/ 4756 h 764796"/>
                    <a:gd name="connsiteX5" fmla="*/ 624522 w 936338"/>
                    <a:gd name="connsiteY5" fmla="*/ 77980 h 764796"/>
                    <a:gd name="connsiteX6" fmla="*/ 737196 w 936338"/>
                    <a:gd name="connsiteY6" fmla="*/ 194989 h 764796"/>
                    <a:gd name="connsiteX7" fmla="*/ 936291 w 936338"/>
                    <a:gd name="connsiteY7" fmla="*/ 347534 h 764796"/>
                    <a:gd name="connsiteX8" fmla="*/ 737752 w 936338"/>
                    <a:gd name="connsiteY8" fmla="*/ 712876 h 764796"/>
                    <a:gd name="connsiteX9" fmla="*/ 496231 w 936338"/>
                    <a:gd name="connsiteY9" fmla="*/ 763984 h 764796"/>
                    <a:gd name="connsiteX10" fmla="*/ 243161 w 936338"/>
                    <a:gd name="connsiteY10" fmla="*/ 710693 h 764796"/>
                    <a:gd name="connsiteX11" fmla="*/ 64838 w 936338"/>
                    <a:gd name="connsiteY11" fmla="*/ 590218 h 764796"/>
                    <a:gd name="connsiteX0" fmla="*/ 64838 w 937949"/>
                    <a:gd name="connsiteY0" fmla="*/ 590218 h 764796"/>
                    <a:gd name="connsiteX1" fmla="*/ 477 w 937949"/>
                    <a:gd name="connsiteY1" fmla="*/ 424672 h 764796"/>
                    <a:gd name="connsiteX2" fmla="*/ 48146 w 937949"/>
                    <a:gd name="connsiteY2" fmla="*/ 177654 h 764796"/>
                    <a:gd name="connsiteX3" fmla="*/ 264830 w 937949"/>
                    <a:gd name="connsiteY3" fmla="*/ 25976 h 764796"/>
                    <a:gd name="connsiteX4" fmla="*/ 470229 w 937949"/>
                    <a:gd name="connsiteY4" fmla="*/ 4756 h 764796"/>
                    <a:gd name="connsiteX5" fmla="*/ 624522 w 937949"/>
                    <a:gd name="connsiteY5" fmla="*/ 77980 h 764796"/>
                    <a:gd name="connsiteX6" fmla="*/ 936291 w 937949"/>
                    <a:gd name="connsiteY6" fmla="*/ 347534 h 764796"/>
                    <a:gd name="connsiteX7" fmla="*/ 737752 w 937949"/>
                    <a:gd name="connsiteY7" fmla="*/ 712876 h 764796"/>
                    <a:gd name="connsiteX8" fmla="*/ 496231 w 937949"/>
                    <a:gd name="connsiteY8" fmla="*/ 763984 h 764796"/>
                    <a:gd name="connsiteX9" fmla="*/ 243161 w 937949"/>
                    <a:gd name="connsiteY9" fmla="*/ 710693 h 764796"/>
                    <a:gd name="connsiteX10" fmla="*/ 64838 w 937949"/>
                    <a:gd name="connsiteY10" fmla="*/ 590218 h 764796"/>
                    <a:gd name="connsiteX0" fmla="*/ 64838 w 943544"/>
                    <a:gd name="connsiteY0" fmla="*/ 610183 h 784761"/>
                    <a:gd name="connsiteX1" fmla="*/ 477 w 943544"/>
                    <a:gd name="connsiteY1" fmla="*/ 444637 h 784761"/>
                    <a:gd name="connsiteX2" fmla="*/ 48146 w 943544"/>
                    <a:gd name="connsiteY2" fmla="*/ 197619 h 784761"/>
                    <a:gd name="connsiteX3" fmla="*/ 264830 w 943544"/>
                    <a:gd name="connsiteY3" fmla="*/ 45941 h 784761"/>
                    <a:gd name="connsiteX4" fmla="*/ 470229 w 943544"/>
                    <a:gd name="connsiteY4" fmla="*/ 24721 h 784761"/>
                    <a:gd name="connsiteX5" fmla="*/ 936291 w 943544"/>
                    <a:gd name="connsiteY5" fmla="*/ 367499 h 784761"/>
                    <a:gd name="connsiteX6" fmla="*/ 737752 w 943544"/>
                    <a:gd name="connsiteY6" fmla="*/ 732841 h 784761"/>
                    <a:gd name="connsiteX7" fmla="*/ 496231 w 943544"/>
                    <a:gd name="connsiteY7" fmla="*/ 783949 h 784761"/>
                    <a:gd name="connsiteX8" fmla="*/ 243161 w 943544"/>
                    <a:gd name="connsiteY8" fmla="*/ 730658 h 784761"/>
                    <a:gd name="connsiteX9" fmla="*/ 64838 w 943544"/>
                    <a:gd name="connsiteY9" fmla="*/ 610183 h 784761"/>
                    <a:gd name="connsiteX0" fmla="*/ 64838 w 953921"/>
                    <a:gd name="connsiteY0" fmla="*/ 569505 h 744083"/>
                    <a:gd name="connsiteX1" fmla="*/ 477 w 953921"/>
                    <a:gd name="connsiteY1" fmla="*/ 403959 h 744083"/>
                    <a:gd name="connsiteX2" fmla="*/ 48146 w 953921"/>
                    <a:gd name="connsiteY2" fmla="*/ 156941 h 744083"/>
                    <a:gd name="connsiteX3" fmla="*/ 264830 w 953921"/>
                    <a:gd name="connsiteY3" fmla="*/ 5263 h 744083"/>
                    <a:gd name="connsiteX4" fmla="*/ 936291 w 953921"/>
                    <a:gd name="connsiteY4" fmla="*/ 326821 h 744083"/>
                    <a:gd name="connsiteX5" fmla="*/ 737752 w 953921"/>
                    <a:gd name="connsiteY5" fmla="*/ 692163 h 744083"/>
                    <a:gd name="connsiteX6" fmla="*/ 496231 w 953921"/>
                    <a:gd name="connsiteY6" fmla="*/ 743271 h 744083"/>
                    <a:gd name="connsiteX7" fmla="*/ 243161 w 953921"/>
                    <a:gd name="connsiteY7" fmla="*/ 689980 h 744083"/>
                    <a:gd name="connsiteX8" fmla="*/ 64838 w 953921"/>
                    <a:gd name="connsiteY8" fmla="*/ 569505 h 744083"/>
                    <a:gd name="connsiteX0" fmla="*/ 64838 w 953921"/>
                    <a:gd name="connsiteY0" fmla="*/ 610098 h 784676"/>
                    <a:gd name="connsiteX1" fmla="*/ 477 w 953921"/>
                    <a:gd name="connsiteY1" fmla="*/ 444552 h 784676"/>
                    <a:gd name="connsiteX2" fmla="*/ 48146 w 953921"/>
                    <a:gd name="connsiteY2" fmla="*/ 197534 h 784676"/>
                    <a:gd name="connsiteX3" fmla="*/ 492417 w 953921"/>
                    <a:gd name="connsiteY3" fmla="*/ 3879 h 784676"/>
                    <a:gd name="connsiteX4" fmla="*/ 936291 w 953921"/>
                    <a:gd name="connsiteY4" fmla="*/ 367414 h 784676"/>
                    <a:gd name="connsiteX5" fmla="*/ 737752 w 953921"/>
                    <a:gd name="connsiteY5" fmla="*/ 732756 h 784676"/>
                    <a:gd name="connsiteX6" fmla="*/ 496231 w 953921"/>
                    <a:gd name="connsiteY6" fmla="*/ 783864 h 784676"/>
                    <a:gd name="connsiteX7" fmla="*/ 243161 w 953921"/>
                    <a:gd name="connsiteY7" fmla="*/ 730573 h 784676"/>
                    <a:gd name="connsiteX8" fmla="*/ 64838 w 953921"/>
                    <a:gd name="connsiteY8" fmla="*/ 610098 h 784676"/>
                    <a:gd name="connsiteX0" fmla="*/ 64838 w 1122823"/>
                    <a:gd name="connsiteY0" fmla="*/ 610098 h 822407"/>
                    <a:gd name="connsiteX1" fmla="*/ 477 w 1122823"/>
                    <a:gd name="connsiteY1" fmla="*/ 444552 h 822407"/>
                    <a:gd name="connsiteX2" fmla="*/ 48146 w 1122823"/>
                    <a:gd name="connsiteY2" fmla="*/ 197534 h 822407"/>
                    <a:gd name="connsiteX3" fmla="*/ 492417 w 1122823"/>
                    <a:gd name="connsiteY3" fmla="*/ 3879 h 822407"/>
                    <a:gd name="connsiteX4" fmla="*/ 936291 w 1122823"/>
                    <a:gd name="connsiteY4" fmla="*/ 367414 h 822407"/>
                    <a:gd name="connsiteX5" fmla="*/ 1105395 w 1122823"/>
                    <a:gd name="connsiteY5" fmla="*/ 795722 h 822407"/>
                    <a:gd name="connsiteX6" fmla="*/ 496231 w 1122823"/>
                    <a:gd name="connsiteY6" fmla="*/ 783864 h 822407"/>
                    <a:gd name="connsiteX7" fmla="*/ 243161 w 1122823"/>
                    <a:gd name="connsiteY7" fmla="*/ 730573 h 822407"/>
                    <a:gd name="connsiteX8" fmla="*/ 64838 w 1122823"/>
                    <a:gd name="connsiteY8" fmla="*/ 610098 h 822407"/>
                    <a:gd name="connsiteX0" fmla="*/ 64838 w 1122823"/>
                    <a:gd name="connsiteY0" fmla="*/ 713487 h 925797"/>
                    <a:gd name="connsiteX1" fmla="*/ 477 w 1122823"/>
                    <a:gd name="connsiteY1" fmla="*/ 547941 h 925797"/>
                    <a:gd name="connsiteX2" fmla="*/ 48146 w 1122823"/>
                    <a:gd name="connsiteY2" fmla="*/ 300923 h 925797"/>
                    <a:gd name="connsiteX3" fmla="*/ 702499 w 1122823"/>
                    <a:gd name="connsiteY3" fmla="*/ 2324 h 925797"/>
                    <a:gd name="connsiteX4" fmla="*/ 936291 w 1122823"/>
                    <a:gd name="connsiteY4" fmla="*/ 470803 h 925797"/>
                    <a:gd name="connsiteX5" fmla="*/ 1105395 w 1122823"/>
                    <a:gd name="connsiteY5" fmla="*/ 899111 h 925797"/>
                    <a:gd name="connsiteX6" fmla="*/ 496231 w 1122823"/>
                    <a:gd name="connsiteY6" fmla="*/ 887253 h 925797"/>
                    <a:gd name="connsiteX7" fmla="*/ 243161 w 1122823"/>
                    <a:gd name="connsiteY7" fmla="*/ 833962 h 925797"/>
                    <a:gd name="connsiteX8" fmla="*/ 64838 w 1122823"/>
                    <a:gd name="connsiteY8" fmla="*/ 713487 h 925797"/>
                    <a:gd name="connsiteX0" fmla="*/ 64838 w 1111843"/>
                    <a:gd name="connsiteY0" fmla="*/ 713487 h 925797"/>
                    <a:gd name="connsiteX1" fmla="*/ 477 w 1111843"/>
                    <a:gd name="connsiteY1" fmla="*/ 547941 h 925797"/>
                    <a:gd name="connsiteX2" fmla="*/ 48146 w 1111843"/>
                    <a:gd name="connsiteY2" fmla="*/ 300923 h 925797"/>
                    <a:gd name="connsiteX3" fmla="*/ 702499 w 1111843"/>
                    <a:gd name="connsiteY3" fmla="*/ 2324 h 925797"/>
                    <a:gd name="connsiteX4" fmla="*/ 568646 w 1111843"/>
                    <a:gd name="connsiteY4" fmla="*/ 544263 h 925797"/>
                    <a:gd name="connsiteX5" fmla="*/ 1105395 w 1111843"/>
                    <a:gd name="connsiteY5" fmla="*/ 899111 h 925797"/>
                    <a:gd name="connsiteX6" fmla="*/ 496231 w 1111843"/>
                    <a:gd name="connsiteY6" fmla="*/ 887253 h 925797"/>
                    <a:gd name="connsiteX7" fmla="*/ 243161 w 1111843"/>
                    <a:gd name="connsiteY7" fmla="*/ 833962 h 925797"/>
                    <a:gd name="connsiteX8" fmla="*/ 64838 w 1111843"/>
                    <a:gd name="connsiteY8" fmla="*/ 713487 h 925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1843" h="925797">
                      <a:moveTo>
                        <a:pt x="64838" y="713487"/>
                      </a:moveTo>
                      <a:cubicBezTo>
                        <a:pt x="24391" y="665817"/>
                        <a:pt x="3259" y="616701"/>
                        <a:pt x="477" y="547941"/>
                      </a:cubicBezTo>
                      <a:cubicBezTo>
                        <a:pt x="-2305" y="479181"/>
                        <a:pt x="6254" y="367372"/>
                        <a:pt x="48146" y="300923"/>
                      </a:cubicBezTo>
                      <a:cubicBezTo>
                        <a:pt x="82200" y="211939"/>
                        <a:pt x="554475" y="-25989"/>
                        <a:pt x="702499" y="2324"/>
                      </a:cubicBezTo>
                      <a:cubicBezTo>
                        <a:pt x="850523" y="30637"/>
                        <a:pt x="489826" y="429780"/>
                        <a:pt x="568646" y="544263"/>
                      </a:cubicBezTo>
                      <a:cubicBezTo>
                        <a:pt x="647466" y="658746"/>
                        <a:pt x="1175849" y="837648"/>
                        <a:pt x="1105395" y="899111"/>
                      </a:cubicBezTo>
                      <a:cubicBezTo>
                        <a:pt x="1034941" y="960574"/>
                        <a:pt x="639937" y="898111"/>
                        <a:pt x="496231" y="887253"/>
                      </a:cubicBezTo>
                      <a:cubicBezTo>
                        <a:pt x="352525" y="876395"/>
                        <a:pt x="315060" y="862923"/>
                        <a:pt x="243161" y="833962"/>
                      </a:cubicBezTo>
                      <a:cubicBezTo>
                        <a:pt x="171262" y="805001"/>
                        <a:pt x="105285" y="761157"/>
                        <a:pt x="64838" y="713487"/>
                      </a:cubicBezTo>
                      <a:close/>
                    </a:path>
                  </a:pathLst>
                </a:custGeom>
                <a:solidFill>
                  <a:srgbClr val="B83A1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840" name="Csoportba foglalás 839"/>
              <p:cNvGrpSpPr/>
              <p:nvPr/>
            </p:nvGrpSpPr>
            <p:grpSpPr>
              <a:xfrm>
                <a:off x="8875857" y="2396128"/>
                <a:ext cx="876714" cy="1317501"/>
                <a:chOff x="8875857" y="2396128"/>
                <a:chExt cx="876714" cy="1317501"/>
              </a:xfrm>
            </p:grpSpPr>
            <p:sp>
              <p:nvSpPr>
                <p:cNvPr id="848" name="Szabadkézi sokszög 847"/>
                <p:cNvSpPr/>
                <p:nvPr/>
              </p:nvSpPr>
              <p:spPr>
                <a:xfrm rot="13534049" flipH="1">
                  <a:off x="8771009" y="2732068"/>
                  <a:ext cx="1086409" cy="876714"/>
                </a:xfrm>
                <a:custGeom>
                  <a:avLst/>
                  <a:gdLst>
                    <a:gd name="connsiteX0" fmla="*/ 70804 w 1126590"/>
                    <a:gd name="connsiteY0" fmla="*/ 1171754 h 1204614"/>
                    <a:gd name="connsiteX1" fmla="*/ 91500 w 1126590"/>
                    <a:gd name="connsiteY1" fmla="*/ 1188643 h 1204614"/>
                    <a:gd name="connsiteX2" fmla="*/ 356251 w 1126590"/>
                    <a:gd name="connsiteY2" fmla="*/ 995209 h 1204614"/>
                    <a:gd name="connsiteX3" fmla="*/ 281992 w 1126590"/>
                    <a:gd name="connsiteY3" fmla="*/ 402216 h 1204614"/>
                    <a:gd name="connsiteX4" fmla="*/ 710154 w 1126590"/>
                    <a:gd name="connsiteY4" fmla="*/ 726857 h 1204614"/>
                    <a:gd name="connsiteX5" fmla="*/ 726693 w 1126590"/>
                    <a:gd name="connsiteY5" fmla="*/ 740147 h 1204614"/>
                    <a:gd name="connsiteX6" fmla="*/ 734056 w 1126590"/>
                    <a:gd name="connsiteY6" fmla="*/ 774196 h 1204614"/>
                    <a:gd name="connsiteX7" fmla="*/ 739144 w 1126590"/>
                    <a:gd name="connsiteY7" fmla="*/ 782949 h 1204614"/>
                    <a:gd name="connsiteX8" fmla="*/ 751495 w 1126590"/>
                    <a:gd name="connsiteY8" fmla="*/ 843406 h 1204614"/>
                    <a:gd name="connsiteX9" fmla="*/ 827650 w 1126590"/>
                    <a:gd name="connsiteY9" fmla="*/ 1001037 h 1204614"/>
                    <a:gd name="connsiteX10" fmla="*/ 835164 w 1126590"/>
                    <a:gd name="connsiteY10" fmla="*/ 894947 h 1204614"/>
                    <a:gd name="connsiteX11" fmla="*/ 826030 w 1126590"/>
                    <a:gd name="connsiteY11" fmla="*/ 850231 h 1204614"/>
                    <a:gd name="connsiteX12" fmla="*/ 827757 w 1126590"/>
                    <a:gd name="connsiteY12" fmla="*/ 850732 h 1204614"/>
                    <a:gd name="connsiteX13" fmla="*/ 831100 w 1126590"/>
                    <a:gd name="connsiteY13" fmla="*/ 855491 h 1204614"/>
                    <a:gd name="connsiteX14" fmla="*/ 861577 w 1126590"/>
                    <a:gd name="connsiteY14" fmla="*/ 893073 h 1204614"/>
                    <a:gd name="connsiteX15" fmla="*/ 866736 w 1126590"/>
                    <a:gd name="connsiteY15" fmla="*/ 898617 h 1204614"/>
                    <a:gd name="connsiteX16" fmla="*/ 898371 w 1126590"/>
                    <a:gd name="connsiteY16" fmla="*/ 951868 h 1204614"/>
                    <a:gd name="connsiteX17" fmla="*/ 1025185 w 1126590"/>
                    <a:gd name="connsiteY17" fmla="*/ 1083604 h 1204614"/>
                    <a:gd name="connsiteX18" fmla="*/ 1009317 w 1126590"/>
                    <a:gd name="connsiteY18" fmla="*/ 1006563 h 1204614"/>
                    <a:gd name="connsiteX19" fmla="*/ 1008542 w 1126590"/>
                    <a:gd name="connsiteY19" fmla="*/ 1005030 h 1204614"/>
                    <a:gd name="connsiteX20" fmla="*/ 1011360 w 1126590"/>
                    <a:gd name="connsiteY20" fmla="*/ 1005449 h 1204614"/>
                    <a:gd name="connsiteX21" fmla="*/ 1024113 w 1126590"/>
                    <a:gd name="connsiteY21" fmla="*/ 1021170 h 1204614"/>
                    <a:gd name="connsiteX22" fmla="*/ 1092267 w 1126590"/>
                    <a:gd name="connsiteY22" fmla="*/ 1073455 h 1204614"/>
                    <a:gd name="connsiteX23" fmla="*/ 1076398 w 1126590"/>
                    <a:gd name="connsiteY23" fmla="*/ 996413 h 1204614"/>
                    <a:gd name="connsiteX24" fmla="*/ 1068254 w 1126590"/>
                    <a:gd name="connsiteY24" fmla="*/ 980289 h 1204614"/>
                    <a:gd name="connsiteX25" fmla="*/ 1068655 w 1126590"/>
                    <a:gd name="connsiteY25" fmla="*/ 979243 h 1204614"/>
                    <a:gd name="connsiteX26" fmla="*/ 1071281 w 1126590"/>
                    <a:gd name="connsiteY26" fmla="*/ 982151 h 1204614"/>
                    <a:gd name="connsiteX27" fmla="*/ 1121483 w 1126590"/>
                    <a:gd name="connsiteY27" fmla="*/ 1014553 h 1204614"/>
                    <a:gd name="connsiteX28" fmla="*/ 1105615 w 1126590"/>
                    <a:gd name="connsiteY28" fmla="*/ 937512 h 1204614"/>
                    <a:gd name="connsiteX29" fmla="*/ 1094829 w 1126590"/>
                    <a:gd name="connsiteY29" fmla="*/ 916159 h 1204614"/>
                    <a:gd name="connsiteX30" fmla="*/ 1103682 w 1126590"/>
                    <a:gd name="connsiteY30" fmla="*/ 923648 h 1204614"/>
                    <a:gd name="connsiteX31" fmla="*/ 1121745 w 1126590"/>
                    <a:gd name="connsiteY31" fmla="*/ 930166 h 1204614"/>
                    <a:gd name="connsiteX32" fmla="*/ 1053630 w 1126590"/>
                    <a:gd name="connsiteY32" fmla="*/ 770637 h 1204614"/>
                    <a:gd name="connsiteX33" fmla="*/ 1014404 w 1126590"/>
                    <a:gd name="connsiteY33" fmla="*/ 714560 h 1204614"/>
                    <a:gd name="connsiteX34" fmla="*/ 1012921 w 1126590"/>
                    <a:gd name="connsiteY34" fmla="*/ 712637 h 1204614"/>
                    <a:gd name="connsiteX35" fmla="*/ 1010115 w 1126590"/>
                    <a:gd name="connsiteY35" fmla="*/ 713967 h 1204614"/>
                    <a:gd name="connsiteX36" fmla="*/ 1008035 w 1126590"/>
                    <a:gd name="connsiteY36" fmla="*/ 694703 h 1204614"/>
                    <a:gd name="connsiteX37" fmla="*/ 998803 w 1126590"/>
                    <a:gd name="connsiteY37" fmla="*/ 669666 h 1204614"/>
                    <a:gd name="connsiteX38" fmla="*/ 1002743 w 1126590"/>
                    <a:gd name="connsiteY38" fmla="*/ 650783 h 1204614"/>
                    <a:gd name="connsiteX39" fmla="*/ 903530 w 1126590"/>
                    <a:gd name="connsiteY39" fmla="*/ 529464 h 1204614"/>
                    <a:gd name="connsiteX40" fmla="*/ 256095 w 1126590"/>
                    <a:gd name="connsiteY40" fmla="*/ 4967 h 1204614"/>
                    <a:gd name="connsiteX41" fmla="*/ 70199 w 1126590"/>
                    <a:gd name="connsiteY41" fmla="*/ 90266 h 1204614"/>
                    <a:gd name="connsiteX42" fmla="*/ 1506 w 1126590"/>
                    <a:gd name="connsiteY42" fmla="*/ 818089 h 1204614"/>
                    <a:gd name="connsiteX43" fmla="*/ 70804 w 1126590"/>
                    <a:gd name="connsiteY43" fmla="*/ 1171754 h 1204614"/>
                    <a:gd name="connsiteX0" fmla="*/ 70804 w 1126590"/>
                    <a:gd name="connsiteY0" fmla="*/ 1171754 h 1204614"/>
                    <a:gd name="connsiteX1" fmla="*/ 91500 w 1126590"/>
                    <a:gd name="connsiteY1" fmla="*/ 1188643 h 1204614"/>
                    <a:gd name="connsiteX2" fmla="*/ 356251 w 1126590"/>
                    <a:gd name="connsiteY2" fmla="*/ 995209 h 1204614"/>
                    <a:gd name="connsiteX3" fmla="*/ 271502 w 1126590"/>
                    <a:gd name="connsiteY3" fmla="*/ 308925 h 1204614"/>
                    <a:gd name="connsiteX4" fmla="*/ 710154 w 1126590"/>
                    <a:gd name="connsiteY4" fmla="*/ 726857 h 1204614"/>
                    <a:gd name="connsiteX5" fmla="*/ 726693 w 1126590"/>
                    <a:gd name="connsiteY5" fmla="*/ 740147 h 1204614"/>
                    <a:gd name="connsiteX6" fmla="*/ 734056 w 1126590"/>
                    <a:gd name="connsiteY6" fmla="*/ 774196 h 1204614"/>
                    <a:gd name="connsiteX7" fmla="*/ 739144 w 1126590"/>
                    <a:gd name="connsiteY7" fmla="*/ 782949 h 1204614"/>
                    <a:gd name="connsiteX8" fmla="*/ 751495 w 1126590"/>
                    <a:gd name="connsiteY8" fmla="*/ 843406 h 1204614"/>
                    <a:gd name="connsiteX9" fmla="*/ 827650 w 1126590"/>
                    <a:gd name="connsiteY9" fmla="*/ 1001037 h 1204614"/>
                    <a:gd name="connsiteX10" fmla="*/ 835164 w 1126590"/>
                    <a:gd name="connsiteY10" fmla="*/ 894947 h 1204614"/>
                    <a:gd name="connsiteX11" fmla="*/ 826030 w 1126590"/>
                    <a:gd name="connsiteY11" fmla="*/ 850231 h 1204614"/>
                    <a:gd name="connsiteX12" fmla="*/ 827757 w 1126590"/>
                    <a:gd name="connsiteY12" fmla="*/ 850732 h 1204614"/>
                    <a:gd name="connsiteX13" fmla="*/ 831100 w 1126590"/>
                    <a:gd name="connsiteY13" fmla="*/ 855491 h 1204614"/>
                    <a:gd name="connsiteX14" fmla="*/ 861577 w 1126590"/>
                    <a:gd name="connsiteY14" fmla="*/ 893073 h 1204614"/>
                    <a:gd name="connsiteX15" fmla="*/ 866736 w 1126590"/>
                    <a:gd name="connsiteY15" fmla="*/ 898617 h 1204614"/>
                    <a:gd name="connsiteX16" fmla="*/ 898371 w 1126590"/>
                    <a:gd name="connsiteY16" fmla="*/ 951868 h 1204614"/>
                    <a:gd name="connsiteX17" fmla="*/ 1025185 w 1126590"/>
                    <a:gd name="connsiteY17" fmla="*/ 1083604 h 1204614"/>
                    <a:gd name="connsiteX18" fmla="*/ 1009317 w 1126590"/>
                    <a:gd name="connsiteY18" fmla="*/ 1006563 h 1204614"/>
                    <a:gd name="connsiteX19" fmla="*/ 1008542 w 1126590"/>
                    <a:gd name="connsiteY19" fmla="*/ 1005030 h 1204614"/>
                    <a:gd name="connsiteX20" fmla="*/ 1011360 w 1126590"/>
                    <a:gd name="connsiteY20" fmla="*/ 1005449 h 1204614"/>
                    <a:gd name="connsiteX21" fmla="*/ 1024113 w 1126590"/>
                    <a:gd name="connsiteY21" fmla="*/ 1021170 h 1204614"/>
                    <a:gd name="connsiteX22" fmla="*/ 1092267 w 1126590"/>
                    <a:gd name="connsiteY22" fmla="*/ 1073455 h 1204614"/>
                    <a:gd name="connsiteX23" fmla="*/ 1076398 w 1126590"/>
                    <a:gd name="connsiteY23" fmla="*/ 996413 h 1204614"/>
                    <a:gd name="connsiteX24" fmla="*/ 1068254 w 1126590"/>
                    <a:gd name="connsiteY24" fmla="*/ 980289 h 1204614"/>
                    <a:gd name="connsiteX25" fmla="*/ 1068655 w 1126590"/>
                    <a:gd name="connsiteY25" fmla="*/ 979243 h 1204614"/>
                    <a:gd name="connsiteX26" fmla="*/ 1071281 w 1126590"/>
                    <a:gd name="connsiteY26" fmla="*/ 982151 h 1204614"/>
                    <a:gd name="connsiteX27" fmla="*/ 1121483 w 1126590"/>
                    <a:gd name="connsiteY27" fmla="*/ 1014553 h 1204614"/>
                    <a:gd name="connsiteX28" fmla="*/ 1105615 w 1126590"/>
                    <a:gd name="connsiteY28" fmla="*/ 937512 h 1204614"/>
                    <a:gd name="connsiteX29" fmla="*/ 1094829 w 1126590"/>
                    <a:gd name="connsiteY29" fmla="*/ 916159 h 1204614"/>
                    <a:gd name="connsiteX30" fmla="*/ 1103682 w 1126590"/>
                    <a:gd name="connsiteY30" fmla="*/ 923648 h 1204614"/>
                    <a:gd name="connsiteX31" fmla="*/ 1121745 w 1126590"/>
                    <a:gd name="connsiteY31" fmla="*/ 930166 h 1204614"/>
                    <a:gd name="connsiteX32" fmla="*/ 1053630 w 1126590"/>
                    <a:gd name="connsiteY32" fmla="*/ 770637 h 1204614"/>
                    <a:gd name="connsiteX33" fmla="*/ 1014404 w 1126590"/>
                    <a:gd name="connsiteY33" fmla="*/ 714560 h 1204614"/>
                    <a:gd name="connsiteX34" fmla="*/ 1012921 w 1126590"/>
                    <a:gd name="connsiteY34" fmla="*/ 712637 h 1204614"/>
                    <a:gd name="connsiteX35" fmla="*/ 1010115 w 1126590"/>
                    <a:gd name="connsiteY35" fmla="*/ 713967 h 1204614"/>
                    <a:gd name="connsiteX36" fmla="*/ 1008035 w 1126590"/>
                    <a:gd name="connsiteY36" fmla="*/ 694703 h 1204614"/>
                    <a:gd name="connsiteX37" fmla="*/ 998803 w 1126590"/>
                    <a:gd name="connsiteY37" fmla="*/ 669666 h 1204614"/>
                    <a:gd name="connsiteX38" fmla="*/ 1002743 w 1126590"/>
                    <a:gd name="connsiteY38" fmla="*/ 650783 h 1204614"/>
                    <a:gd name="connsiteX39" fmla="*/ 903530 w 1126590"/>
                    <a:gd name="connsiteY39" fmla="*/ 529464 h 1204614"/>
                    <a:gd name="connsiteX40" fmla="*/ 256095 w 1126590"/>
                    <a:gd name="connsiteY40" fmla="*/ 4967 h 1204614"/>
                    <a:gd name="connsiteX41" fmla="*/ 70199 w 1126590"/>
                    <a:gd name="connsiteY41" fmla="*/ 90266 h 1204614"/>
                    <a:gd name="connsiteX42" fmla="*/ 1506 w 1126590"/>
                    <a:gd name="connsiteY42" fmla="*/ 818089 h 1204614"/>
                    <a:gd name="connsiteX43" fmla="*/ 70804 w 1126590"/>
                    <a:gd name="connsiteY43" fmla="*/ 1171754 h 1204614"/>
                    <a:gd name="connsiteX0" fmla="*/ 70804 w 1126590"/>
                    <a:gd name="connsiteY0" fmla="*/ 1171754 h 1199924"/>
                    <a:gd name="connsiteX1" fmla="*/ 91500 w 1126590"/>
                    <a:gd name="connsiteY1" fmla="*/ 1188643 h 1199924"/>
                    <a:gd name="connsiteX2" fmla="*/ 292866 w 1126590"/>
                    <a:gd name="connsiteY2" fmla="*/ 989482 h 1199924"/>
                    <a:gd name="connsiteX3" fmla="*/ 271502 w 1126590"/>
                    <a:gd name="connsiteY3" fmla="*/ 308925 h 1199924"/>
                    <a:gd name="connsiteX4" fmla="*/ 710154 w 1126590"/>
                    <a:gd name="connsiteY4" fmla="*/ 726857 h 1199924"/>
                    <a:gd name="connsiteX5" fmla="*/ 726693 w 1126590"/>
                    <a:gd name="connsiteY5" fmla="*/ 740147 h 1199924"/>
                    <a:gd name="connsiteX6" fmla="*/ 734056 w 1126590"/>
                    <a:gd name="connsiteY6" fmla="*/ 774196 h 1199924"/>
                    <a:gd name="connsiteX7" fmla="*/ 739144 w 1126590"/>
                    <a:gd name="connsiteY7" fmla="*/ 782949 h 1199924"/>
                    <a:gd name="connsiteX8" fmla="*/ 751495 w 1126590"/>
                    <a:gd name="connsiteY8" fmla="*/ 843406 h 1199924"/>
                    <a:gd name="connsiteX9" fmla="*/ 827650 w 1126590"/>
                    <a:gd name="connsiteY9" fmla="*/ 1001037 h 1199924"/>
                    <a:gd name="connsiteX10" fmla="*/ 835164 w 1126590"/>
                    <a:gd name="connsiteY10" fmla="*/ 894947 h 1199924"/>
                    <a:gd name="connsiteX11" fmla="*/ 826030 w 1126590"/>
                    <a:gd name="connsiteY11" fmla="*/ 850231 h 1199924"/>
                    <a:gd name="connsiteX12" fmla="*/ 827757 w 1126590"/>
                    <a:gd name="connsiteY12" fmla="*/ 850732 h 1199924"/>
                    <a:gd name="connsiteX13" fmla="*/ 831100 w 1126590"/>
                    <a:gd name="connsiteY13" fmla="*/ 855491 h 1199924"/>
                    <a:gd name="connsiteX14" fmla="*/ 861577 w 1126590"/>
                    <a:gd name="connsiteY14" fmla="*/ 893073 h 1199924"/>
                    <a:gd name="connsiteX15" fmla="*/ 866736 w 1126590"/>
                    <a:gd name="connsiteY15" fmla="*/ 898617 h 1199924"/>
                    <a:gd name="connsiteX16" fmla="*/ 898371 w 1126590"/>
                    <a:gd name="connsiteY16" fmla="*/ 951868 h 1199924"/>
                    <a:gd name="connsiteX17" fmla="*/ 1025185 w 1126590"/>
                    <a:gd name="connsiteY17" fmla="*/ 1083604 h 1199924"/>
                    <a:gd name="connsiteX18" fmla="*/ 1009317 w 1126590"/>
                    <a:gd name="connsiteY18" fmla="*/ 1006563 h 1199924"/>
                    <a:gd name="connsiteX19" fmla="*/ 1008542 w 1126590"/>
                    <a:gd name="connsiteY19" fmla="*/ 1005030 h 1199924"/>
                    <a:gd name="connsiteX20" fmla="*/ 1011360 w 1126590"/>
                    <a:gd name="connsiteY20" fmla="*/ 1005449 h 1199924"/>
                    <a:gd name="connsiteX21" fmla="*/ 1024113 w 1126590"/>
                    <a:gd name="connsiteY21" fmla="*/ 1021170 h 1199924"/>
                    <a:gd name="connsiteX22" fmla="*/ 1092267 w 1126590"/>
                    <a:gd name="connsiteY22" fmla="*/ 1073455 h 1199924"/>
                    <a:gd name="connsiteX23" fmla="*/ 1076398 w 1126590"/>
                    <a:gd name="connsiteY23" fmla="*/ 996413 h 1199924"/>
                    <a:gd name="connsiteX24" fmla="*/ 1068254 w 1126590"/>
                    <a:gd name="connsiteY24" fmla="*/ 980289 h 1199924"/>
                    <a:gd name="connsiteX25" fmla="*/ 1068655 w 1126590"/>
                    <a:gd name="connsiteY25" fmla="*/ 979243 h 1199924"/>
                    <a:gd name="connsiteX26" fmla="*/ 1071281 w 1126590"/>
                    <a:gd name="connsiteY26" fmla="*/ 982151 h 1199924"/>
                    <a:gd name="connsiteX27" fmla="*/ 1121483 w 1126590"/>
                    <a:gd name="connsiteY27" fmla="*/ 1014553 h 1199924"/>
                    <a:gd name="connsiteX28" fmla="*/ 1105615 w 1126590"/>
                    <a:gd name="connsiteY28" fmla="*/ 937512 h 1199924"/>
                    <a:gd name="connsiteX29" fmla="*/ 1094829 w 1126590"/>
                    <a:gd name="connsiteY29" fmla="*/ 916159 h 1199924"/>
                    <a:gd name="connsiteX30" fmla="*/ 1103682 w 1126590"/>
                    <a:gd name="connsiteY30" fmla="*/ 923648 h 1199924"/>
                    <a:gd name="connsiteX31" fmla="*/ 1121745 w 1126590"/>
                    <a:gd name="connsiteY31" fmla="*/ 930166 h 1199924"/>
                    <a:gd name="connsiteX32" fmla="*/ 1053630 w 1126590"/>
                    <a:gd name="connsiteY32" fmla="*/ 770637 h 1199924"/>
                    <a:gd name="connsiteX33" fmla="*/ 1014404 w 1126590"/>
                    <a:gd name="connsiteY33" fmla="*/ 714560 h 1199924"/>
                    <a:gd name="connsiteX34" fmla="*/ 1012921 w 1126590"/>
                    <a:gd name="connsiteY34" fmla="*/ 712637 h 1199924"/>
                    <a:gd name="connsiteX35" fmla="*/ 1010115 w 1126590"/>
                    <a:gd name="connsiteY35" fmla="*/ 713967 h 1199924"/>
                    <a:gd name="connsiteX36" fmla="*/ 1008035 w 1126590"/>
                    <a:gd name="connsiteY36" fmla="*/ 694703 h 1199924"/>
                    <a:gd name="connsiteX37" fmla="*/ 998803 w 1126590"/>
                    <a:gd name="connsiteY37" fmla="*/ 669666 h 1199924"/>
                    <a:gd name="connsiteX38" fmla="*/ 1002743 w 1126590"/>
                    <a:gd name="connsiteY38" fmla="*/ 650783 h 1199924"/>
                    <a:gd name="connsiteX39" fmla="*/ 903530 w 1126590"/>
                    <a:gd name="connsiteY39" fmla="*/ 529464 h 1199924"/>
                    <a:gd name="connsiteX40" fmla="*/ 256095 w 1126590"/>
                    <a:gd name="connsiteY40" fmla="*/ 4967 h 1199924"/>
                    <a:gd name="connsiteX41" fmla="*/ 70199 w 1126590"/>
                    <a:gd name="connsiteY41" fmla="*/ 90266 h 1199924"/>
                    <a:gd name="connsiteX42" fmla="*/ 1506 w 1126590"/>
                    <a:gd name="connsiteY42" fmla="*/ 818089 h 1199924"/>
                    <a:gd name="connsiteX43" fmla="*/ 70804 w 1126590"/>
                    <a:gd name="connsiteY43" fmla="*/ 1171754 h 1199924"/>
                    <a:gd name="connsiteX0" fmla="*/ 70804 w 1126590"/>
                    <a:gd name="connsiteY0" fmla="*/ 1171754 h 1199925"/>
                    <a:gd name="connsiteX1" fmla="*/ 91500 w 1126590"/>
                    <a:gd name="connsiteY1" fmla="*/ 1188643 h 1199925"/>
                    <a:gd name="connsiteX2" fmla="*/ 292866 w 1126590"/>
                    <a:gd name="connsiteY2" fmla="*/ 989482 h 1199925"/>
                    <a:gd name="connsiteX3" fmla="*/ 271502 w 1126590"/>
                    <a:gd name="connsiteY3" fmla="*/ 308925 h 1199925"/>
                    <a:gd name="connsiteX4" fmla="*/ 710154 w 1126590"/>
                    <a:gd name="connsiteY4" fmla="*/ 726857 h 1199925"/>
                    <a:gd name="connsiteX5" fmla="*/ 726693 w 1126590"/>
                    <a:gd name="connsiteY5" fmla="*/ 740147 h 1199925"/>
                    <a:gd name="connsiteX6" fmla="*/ 734056 w 1126590"/>
                    <a:gd name="connsiteY6" fmla="*/ 774196 h 1199925"/>
                    <a:gd name="connsiteX7" fmla="*/ 739144 w 1126590"/>
                    <a:gd name="connsiteY7" fmla="*/ 782949 h 1199925"/>
                    <a:gd name="connsiteX8" fmla="*/ 751495 w 1126590"/>
                    <a:gd name="connsiteY8" fmla="*/ 843406 h 1199925"/>
                    <a:gd name="connsiteX9" fmla="*/ 827650 w 1126590"/>
                    <a:gd name="connsiteY9" fmla="*/ 1001037 h 1199925"/>
                    <a:gd name="connsiteX10" fmla="*/ 835164 w 1126590"/>
                    <a:gd name="connsiteY10" fmla="*/ 894947 h 1199925"/>
                    <a:gd name="connsiteX11" fmla="*/ 826030 w 1126590"/>
                    <a:gd name="connsiteY11" fmla="*/ 850231 h 1199925"/>
                    <a:gd name="connsiteX12" fmla="*/ 827757 w 1126590"/>
                    <a:gd name="connsiteY12" fmla="*/ 850732 h 1199925"/>
                    <a:gd name="connsiteX13" fmla="*/ 831100 w 1126590"/>
                    <a:gd name="connsiteY13" fmla="*/ 855491 h 1199925"/>
                    <a:gd name="connsiteX14" fmla="*/ 861577 w 1126590"/>
                    <a:gd name="connsiteY14" fmla="*/ 893073 h 1199925"/>
                    <a:gd name="connsiteX15" fmla="*/ 866736 w 1126590"/>
                    <a:gd name="connsiteY15" fmla="*/ 898617 h 1199925"/>
                    <a:gd name="connsiteX16" fmla="*/ 898371 w 1126590"/>
                    <a:gd name="connsiteY16" fmla="*/ 951868 h 1199925"/>
                    <a:gd name="connsiteX17" fmla="*/ 1025185 w 1126590"/>
                    <a:gd name="connsiteY17" fmla="*/ 1083604 h 1199925"/>
                    <a:gd name="connsiteX18" fmla="*/ 1009317 w 1126590"/>
                    <a:gd name="connsiteY18" fmla="*/ 1006563 h 1199925"/>
                    <a:gd name="connsiteX19" fmla="*/ 1008542 w 1126590"/>
                    <a:gd name="connsiteY19" fmla="*/ 1005030 h 1199925"/>
                    <a:gd name="connsiteX20" fmla="*/ 1011360 w 1126590"/>
                    <a:gd name="connsiteY20" fmla="*/ 1005449 h 1199925"/>
                    <a:gd name="connsiteX21" fmla="*/ 1024113 w 1126590"/>
                    <a:gd name="connsiteY21" fmla="*/ 1021170 h 1199925"/>
                    <a:gd name="connsiteX22" fmla="*/ 1092267 w 1126590"/>
                    <a:gd name="connsiteY22" fmla="*/ 1073455 h 1199925"/>
                    <a:gd name="connsiteX23" fmla="*/ 1076398 w 1126590"/>
                    <a:gd name="connsiteY23" fmla="*/ 996413 h 1199925"/>
                    <a:gd name="connsiteX24" fmla="*/ 1068254 w 1126590"/>
                    <a:gd name="connsiteY24" fmla="*/ 980289 h 1199925"/>
                    <a:gd name="connsiteX25" fmla="*/ 1068655 w 1126590"/>
                    <a:gd name="connsiteY25" fmla="*/ 979243 h 1199925"/>
                    <a:gd name="connsiteX26" fmla="*/ 1071281 w 1126590"/>
                    <a:gd name="connsiteY26" fmla="*/ 982151 h 1199925"/>
                    <a:gd name="connsiteX27" fmla="*/ 1121483 w 1126590"/>
                    <a:gd name="connsiteY27" fmla="*/ 1014553 h 1199925"/>
                    <a:gd name="connsiteX28" fmla="*/ 1105615 w 1126590"/>
                    <a:gd name="connsiteY28" fmla="*/ 937512 h 1199925"/>
                    <a:gd name="connsiteX29" fmla="*/ 1094829 w 1126590"/>
                    <a:gd name="connsiteY29" fmla="*/ 916159 h 1199925"/>
                    <a:gd name="connsiteX30" fmla="*/ 1103682 w 1126590"/>
                    <a:gd name="connsiteY30" fmla="*/ 923648 h 1199925"/>
                    <a:gd name="connsiteX31" fmla="*/ 1121745 w 1126590"/>
                    <a:gd name="connsiteY31" fmla="*/ 930166 h 1199925"/>
                    <a:gd name="connsiteX32" fmla="*/ 1053630 w 1126590"/>
                    <a:gd name="connsiteY32" fmla="*/ 770637 h 1199925"/>
                    <a:gd name="connsiteX33" fmla="*/ 1014404 w 1126590"/>
                    <a:gd name="connsiteY33" fmla="*/ 714560 h 1199925"/>
                    <a:gd name="connsiteX34" fmla="*/ 1012921 w 1126590"/>
                    <a:gd name="connsiteY34" fmla="*/ 712637 h 1199925"/>
                    <a:gd name="connsiteX35" fmla="*/ 1010115 w 1126590"/>
                    <a:gd name="connsiteY35" fmla="*/ 713967 h 1199925"/>
                    <a:gd name="connsiteX36" fmla="*/ 1008035 w 1126590"/>
                    <a:gd name="connsiteY36" fmla="*/ 694703 h 1199925"/>
                    <a:gd name="connsiteX37" fmla="*/ 998803 w 1126590"/>
                    <a:gd name="connsiteY37" fmla="*/ 669666 h 1199925"/>
                    <a:gd name="connsiteX38" fmla="*/ 903530 w 1126590"/>
                    <a:gd name="connsiteY38" fmla="*/ 529464 h 1199925"/>
                    <a:gd name="connsiteX39" fmla="*/ 256095 w 1126590"/>
                    <a:gd name="connsiteY39" fmla="*/ 4967 h 1199925"/>
                    <a:gd name="connsiteX40" fmla="*/ 70199 w 1126590"/>
                    <a:gd name="connsiteY40" fmla="*/ 90266 h 1199925"/>
                    <a:gd name="connsiteX41" fmla="*/ 1506 w 1126590"/>
                    <a:gd name="connsiteY41" fmla="*/ 818089 h 1199925"/>
                    <a:gd name="connsiteX42" fmla="*/ 70804 w 1126590"/>
                    <a:gd name="connsiteY42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53630 w 1166609"/>
                    <a:gd name="connsiteY32" fmla="*/ 770637 h 1199925"/>
                    <a:gd name="connsiteX33" fmla="*/ 1014404 w 1166609"/>
                    <a:gd name="connsiteY33" fmla="*/ 714560 h 1199925"/>
                    <a:gd name="connsiteX34" fmla="*/ 1012921 w 1166609"/>
                    <a:gd name="connsiteY34" fmla="*/ 712637 h 1199925"/>
                    <a:gd name="connsiteX35" fmla="*/ 1010115 w 1166609"/>
                    <a:gd name="connsiteY35" fmla="*/ 713967 h 1199925"/>
                    <a:gd name="connsiteX36" fmla="*/ 1166609 w 1166609"/>
                    <a:gd name="connsiteY36" fmla="*/ 818114 h 1199925"/>
                    <a:gd name="connsiteX37" fmla="*/ 998803 w 1166609"/>
                    <a:gd name="connsiteY37" fmla="*/ 669666 h 1199925"/>
                    <a:gd name="connsiteX38" fmla="*/ 903530 w 1166609"/>
                    <a:gd name="connsiteY38" fmla="*/ 529464 h 1199925"/>
                    <a:gd name="connsiteX39" fmla="*/ 256095 w 1166609"/>
                    <a:gd name="connsiteY39" fmla="*/ 4967 h 1199925"/>
                    <a:gd name="connsiteX40" fmla="*/ 70199 w 1166609"/>
                    <a:gd name="connsiteY40" fmla="*/ 90266 h 1199925"/>
                    <a:gd name="connsiteX41" fmla="*/ 1506 w 1166609"/>
                    <a:gd name="connsiteY41" fmla="*/ 818089 h 1199925"/>
                    <a:gd name="connsiteX42" fmla="*/ 70804 w 1166609"/>
                    <a:gd name="connsiteY42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82442 w 1166609"/>
                    <a:gd name="connsiteY32" fmla="*/ 846395 h 1199925"/>
                    <a:gd name="connsiteX33" fmla="*/ 1014404 w 1166609"/>
                    <a:gd name="connsiteY33" fmla="*/ 714560 h 1199925"/>
                    <a:gd name="connsiteX34" fmla="*/ 1012921 w 1166609"/>
                    <a:gd name="connsiteY34" fmla="*/ 712637 h 1199925"/>
                    <a:gd name="connsiteX35" fmla="*/ 1010115 w 1166609"/>
                    <a:gd name="connsiteY35" fmla="*/ 713967 h 1199925"/>
                    <a:gd name="connsiteX36" fmla="*/ 1166609 w 1166609"/>
                    <a:gd name="connsiteY36" fmla="*/ 818114 h 1199925"/>
                    <a:gd name="connsiteX37" fmla="*/ 998803 w 1166609"/>
                    <a:gd name="connsiteY37" fmla="*/ 669666 h 1199925"/>
                    <a:gd name="connsiteX38" fmla="*/ 903530 w 1166609"/>
                    <a:gd name="connsiteY38" fmla="*/ 529464 h 1199925"/>
                    <a:gd name="connsiteX39" fmla="*/ 256095 w 1166609"/>
                    <a:gd name="connsiteY39" fmla="*/ 4967 h 1199925"/>
                    <a:gd name="connsiteX40" fmla="*/ 70199 w 1166609"/>
                    <a:gd name="connsiteY40" fmla="*/ 90266 h 1199925"/>
                    <a:gd name="connsiteX41" fmla="*/ 1506 w 1166609"/>
                    <a:gd name="connsiteY41" fmla="*/ 818089 h 1199925"/>
                    <a:gd name="connsiteX42" fmla="*/ 70804 w 1166609"/>
                    <a:gd name="connsiteY42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82442 w 1166609"/>
                    <a:gd name="connsiteY32" fmla="*/ 846395 h 1199925"/>
                    <a:gd name="connsiteX33" fmla="*/ 1014404 w 1166609"/>
                    <a:gd name="connsiteY33" fmla="*/ 714560 h 1199925"/>
                    <a:gd name="connsiteX34" fmla="*/ 1012921 w 1166609"/>
                    <a:gd name="connsiteY34" fmla="*/ 712637 h 1199925"/>
                    <a:gd name="connsiteX35" fmla="*/ 1166609 w 1166609"/>
                    <a:gd name="connsiteY35" fmla="*/ 818114 h 1199925"/>
                    <a:gd name="connsiteX36" fmla="*/ 998803 w 1166609"/>
                    <a:gd name="connsiteY36" fmla="*/ 669666 h 1199925"/>
                    <a:gd name="connsiteX37" fmla="*/ 903530 w 1166609"/>
                    <a:gd name="connsiteY37" fmla="*/ 529464 h 1199925"/>
                    <a:gd name="connsiteX38" fmla="*/ 256095 w 1166609"/>
                    <a:gd name="connsiteY38" fmla="*/ 4967 h 1199925"/>
                    <a:gd name="connsiteX39" fmla="*/ 70199 w 1166609"/>
                    <a:gd name="connsiteY39" fmla="*/ 90266 h 1199925"/>
                    <a:gd name="connsiteX40" fmla="*/ 1506 w 1166609"/>
                    <a:gd name="connsiteY40" fmla="*/ 818089 h 1199925"/>
                    <a:gd name="connsiteX41" fmla="*/ 70804 w 1166609"/>
                    <a:gd name="connsiteY41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82442 w 1166609"/>
                    <a:gd name="connsiteY32" fmla="*/ 846395 h 1199925"/>
                    <a:gd name="connsiteX33" fmla="*/ 1014404 w 1166609"/>
                    <a:gd name="connsiteY33" fmla="*/ 714560 h 1199925"/>
                    <a:gd name="connsiteX34" fmla="*/ 1166609 w 1166609"/>
                    <a:gd name="connsiteY34" fmla="*/ 818114 h 1199925"/>
                    <a:gd name="connsiteX35" fmla="*/ 998803 w 1166609"/>
                    <a:gd name="connsiteY35" fmla="*/ 669666 h 1199925"/>
                    <a:gd name="connsiteX36" fmla="*/ 903530 w 1166609"/>
                    <a:gd name="connsiteY36" fmla="*/ 529464 h 1199925"/>
                    <a:gd name="connsiteX37" fmla="*/ 256095 w 1166609"/>
                    <a:gd name="connsiteY37" fmla="*/ 4967 h 1199925"/>
                    <a:gd name="connsiteX38" fmla="*/ 70199 w 1166609"/>
                    <a:gd name="connsiteY38" fmla="*/ 90266 h 1199925"/>
                    <a:gd name="connsiteX39" fmla="*/ 1506 w 1166609"/>
                    <a:gd name="connsiteY39" fmla="*/ 818089 h 1199925"/>
                    <a:gd name="connsiteX40" fmla="*/ 70804 w 1166609"/>
                    <a:gd name="connsiteY40" fmla="*/ 1171754 h 1199925"/>
                    <a:gd name="connsiteX0" fmla="*/ 70804 w 1168064"/>
                    <a:gd name="connsiteY0" fmla="*/ 1171754 h 1199925"/>
                    <a:gd name="connsiteX1" fmla="*/ 91500 w 1168064"/>
                    <a:gd name="connsiteY1" fmla="*/ 1188643 h 1199925"/>
                    <a:gd name="connsiteX2" fmla="*/ 292866 w 1168064"/>
                    <a:gd name="connsiteY2" fmla="*/ 989482 h 1199925"/>
                    <a:gd name="connsiteX3" fmla="*/ 271502 w 1168064"/>
                    <a:gd name="connsiteY3" fmla="*/ 308925 h 1199925"/>
                    <a:gd name="connsiteX4" fmla="*/ 710154 w 1168064"/>
                    <a:gd name="connsiteY4" fmla="*/ 726857 h 1199925"/>
                    <a:gd name="connsiteX5" fmla="*/ 726693 w 1168064"/>
                    <a:gd name="connsiteY5" fmla="*/ 740147 h 1199925"/>
                    <a:gd name="connsiteX6" fmla="*/ 734056 w 1168064"/>
                    <a:gd name="connsiteY6" fmla="*/ 774196 h 1199925"/>
                    <a:gd name="connsiteX7" fmla="*/ 739144 w 1168064"/>
                    <a:gd name="connsiteY7" fmla="*/ 782949 h 1199925"/>
                    <a:gd name="connsiteX8" fmla="*/ 751495 w 1168064"/>
                    <a:gd name="connsiteY8" fmla="*/ 843406 h 1199925"/>
                    <a:gd name="connsiteX9" fmla="*/ 827650 w 1168064"/>
                    <a:gd name="connsiteY9" fmla="*/ 1001037 h 1199925"/>
                    <a:gd name="connsiteX10" fmla="*/ 835164 w 1168064"/>
                    <a:gd name="connsiteY10" fmla="*/ 894947 h 1199925"/>
                    <a:gd name="connsiteX11" fmla="*/ 826030 w 1168064"/>
                    <a:gd name="connsiteY11" fmla="*/ 850231 h 1199925"/>
                    <a:gd name="connsiteX12" fmla="*/ 827757 w 1168064"/>
                    <a:gd name="connsiteY12" fmla="*/ 850732 h 1199925"/>
                    <a:gd name="connsiteX13" fmla="*/ 831100 w 1168064"/>
                    <a:gd name="connsiteY13" fmla="*/ 855491 h 1199925"/>
                    <a:gd name="connsiteX14" fmla="*/ 861577 w 1168064"/>
                    <a:gd name="connsiteY14" fmla="*/ 893073 h 1199925"/>
                    <a:gd name="connsiteX15" fmla="*/ 866736 w 1168064"/>
                    <a:gd name="connsiteY15" fmla="*/ 898617 h 1199925"/>
                    <a:gd name="connsiteX16" fmla="*/ 898371 w 1168064"/>
                    <a:gd name="connsiteY16" fmla="*/ 951868 h 1199925"/>
                    <a:gd name="connsiteX17" fmla="*/ 1025185 w 1168064"/>
                    <a:gd name="connsiteY17" fmla="*/ 1083604 h 1199925"/>
                    <a:gd name="connsiteX18" fmla="*/ 1009317 w 1168064"/>
                    <a:gd name="connsiteY18" fmla="*/ 1006563 h 1199925"/>
                    <a:gd name="connsiteX19" fmla="*/ 1008542 w 1168064"/>
                    <a:gd name="connsiteY19" fmla="*/ 1005030 h 1199925"/>
                    <a:gd name="connsiteX20" fmla="*/ 1011360 w 1168064"/>
                    <a:gd name="connsiteY20" fmla="*/ 1005449 h 1199925"/>
                    <a:gd name="connsiteX21" fmla="*/ 1024113 w 1168064"/>
                    <a:gd name="connsiteY21" fmla="*/ 1021170 h 1199925"/>
                    <a:gd name="connsiteX22" fmla="*/ 1092267 w 1168064"/>
                    <a:gd name="connsiteY22" fmla="*/ 1073455 h 1199925"/>
                    <a:gd name="connsiteX23" fmla="*/ 1076398 w 1168064"/>
                    <a:gd name="connsiteY23" fmla="*/ 996413 h 1199925"/>
                    <a:gd name="connsiteX24" fmla="*/ 1068254 w 1168064"/>
                    <a:gd name="connsiteY24" fmla="*/ 980289 h 1199925"/>
                    <a:gd name="connsiteX25" fmla="*/ 1068655 w 1168064"/>
                    <a:gd name="connsiteY25" fmla="*/ 979243 h 1199925"/>
                    <a:gd name="connsiteX26" fmla="*/ 1071281 w 1168064"/>
                    <a:gd name="connsiteY26" fmla="*/ 982151 h 1199925"/>
                    <a:gd name="connsiteX27" fmla="*/ 1121483 w 1168064"/>
                    <a:gd name="connsiteY27" fmla="*/ 1014553 h 1199925"/>
                    <a:gd name="connsiteX28" fmla="*/ 1105615 w 1168064"/>
                    <a:gd name="connsiteY28" fmla="*/ 937512 h 1199925"/>
                    <a:gd name="connsiteX29" fmla="*/ 1094829 w 1168064"/>
                    <a:gd name="connsiteY29" fmla="*/ 916159 h 1199925"/>
                    <a:gd name="connsiteX30" fmla="*/ 1103682 w 1168064"/>
                    <a:gd name="connsiteY30" fmla="*/ 923648 h 1199925"/>
                    <a:gd name="connsiteX31" fmla="*/ 1121745 w 1168064"/>
                    <a:gd name="connsiteY31" fmla="*/ 930166 h 1199925"/>
                    <a:gd name="connsiteX32" fmla="*/ 1082442 w 1168064"/>
                    <a:gd name="connsiteY32" fmla="*/ 846395 h 1199925"/>
                    <a:gd name="connsiteX33" fmla="*/ 1166609 w 1168064"/>
                    <a:gd name="connsiteY33" fmla="*/ 818114 h 1199925"/>
                    <a:gd name="connsiteX34" fmla="*/ 998803 w 1168064"/>
                    <a:gd name="connsiteY34" fmla="*/ 669666 h 1199925"/>
                    <a:gd name="connsiteX35" fmla="*/ 903530 w 1168064"/>
                    <a:gd name="connsiteY35" fmla="*/ 529464 h 1199925"/>
                    <a:gd name="connsiteX36" fmla="*/ 256095 w 1168064"/>
                    <a:gd name="connsiteY36" fmla="*/ 4967 h 1199925"/>
                    <a:gd name="connsiteX37" fmla="*/ 70199 w 1168064"/>
                    <a:gd name="connsiteY37" fmla="*/ 90266 h 1199925"/>
                    <a:gd name="connsiteX38" fmla="*/ 1506 w 1168064"/>
                    <a:gd name="connsiteY38" fmla="*/ 818089 h 1199925"/>
                    <a:gd name="connsiteX39" fmla="*/ 70804 w 1168064"/>
                    <a:gd name="connsiteY39" fmla="*/ 1171754 h 1199925"/>
                    <a:gd name="connsiteX0" fmla="*/ 70804 w 1144220"/>
                    <a:gd name="connsiteY0" fmla="*/ 1171754 h 1199925"/>
                    <a:gd name="connsiteX1" fmla="*/ 91500 w 1144220"/>
                    <a:gd name="connsiteY1" fmla="*/ 1188643 h 1199925"/>
                    <a:gd name="connsiteX2" fmla="*/ 292866 w 1144220"/>
                    <a:gd name="connsiteY2" fmla="*/ 989482 h 1199925"/>
                    <a:gd name="connsiteX3" fmla="*/ 271502 w 1144220"/>
                    <a:gd name="connsiteY3" fmla="*/ 308925 h 1199925"/>
                    <a:gd name="connsiteX4" fmla="*/ 710154 w 1144220"/>
                    <a:gd name="connsiteY4" fmla="*/ 726857 h 1199925"/>
                    <a:gd name="connsiteX5" fmla="*/ 726693 w 1144220"/>
                    <a:gd name="connsiteY5" fmla="*/ 740147 h 1199925"/>
                    <a:gd name="connsiteX6" fmla="*/ 734056 w 1144220"/>
                    <a:gd name="connsiteY6" fmla="*/ 774196 h 1199925"/>
                    <a:gd name="connsiteX7" fmla="*/ 739144 w 1144220"/>
                    <a:gd name="connsiteY7" fmla="*/ 782949 h 1199925"/>
                    <a:gd name="connsiteX8" fmla="*/ 751495 w 1144220"/>
                    <a:gd name="connsiteY8" fmla="*/ 843406 h 1199925"/>
                    <a:gd name="connsiteX9" fmla="*/ 827650 w 1144220"/>
                    <a:gd name="connsiteY9" fmla="*/ 1001037 h 1199925"/>
                    <a:gd name="connsiteX10" fmla="*/ 835164 w 1144220"/>
                    <a:gd name="connsiteY10" fmla="*/ 894947 h 1199925"/>
                    <a:gd name="connsiteX11" fmla="*/ 826030 w 1144220"/>
                    <a:gd name="connsiteY11" fmla="*/ 850231 h 1199925"/>
                    <a:gd name="connsiteX12" fmla="*/ 827757 w 1144220"/>
                    <a:gd name="connsiteY12" fmla="*/ 850732 h 1199925"/>
                    <a:gd name="connsiteX13" fmla="*/ 831100 w 1144220"/>
                    <a:gd name="connsiteY13" fmla="*/ 855491 h 1199925"/>
                    <a:gd name="connsiteX14" fmla="*/ 861577 w 1144220"/>
                    <a:gd name="connsiteY14" fmla="*/ 893073 h 1199925"/>
                    <a:gd name="connsiteX15" fmla="*/ 866736 w 1144220"/>
                    <a:gd name="connsiteY15" fmla="*/ 898617 h 1199925"/>
                    <a:gd name="connsiteX16" fmla="*/ 898371 w 1144220"/>
                    <a:gd name="connsiteY16" fmla="*/ 951868 h 1199925"/>
                    <a:gd name="connsiteX17" fmla="*/ 1025185 w 1144220"/>
                    <a:gd name="connsiteY17" fmla="*/ 1083604 h 1199925"/>
                    <a:gd name="connsiteX18" fmla="*/ 1009317 w 1144220"/>
                    <a:gd name="connsiteY18" fmla="*/ 1006563 h 1199925"/>
                    <a:gd name="connsiteX19" fmla="*/ 1008542 w 1144220"/>
                    <a:gd name="connsiteY19" fmla="*/ 1005030 h 1199925"/>
                    <a:gd name="connsiteX20" fmla="*/ 1011360 w 1144220"/>
                    <a:gd name="connsiteY20" fmla="*/ 1005449 h 1199925"/>
                    <a:gd name="connsiteX21" fmla="*/ 1024113 w 1144220"/>
                    <a:gd name="connsiteY21" fmla="*/ 1021170 h 1199925"/>
                    <a:gd name="connsiteX22" fmla="*/ 1092267 w 1144220"/>
                    <a:gd name="connsiteY22" fmla="*/ 1073455 h 1199925"/>
                    <a:gd name="connsiteX23" fmla="*/ 1076398 w 1144220"/>
                    <a:gd name="connsiteY23" fmla="*/ 996413 h 1199925"/>
                    <a:gd name="connsiteX24" fmla="*/ 1068254 w 1144220"/>
                    <a:gd name="connsiteY24" fmla="*/ 980289 h 1199925"/>
                    <a:gd name="connsiteX25" fmla="*/ 1068655 w 1144220"/>
                    <a:gd name="connsiteY25" fmla="*/ 979243 h 1199925"/>
                    <a:gd name="connsiteX26" fmla="*/ 1071281 w 1144220"/>
                    <a:gd name="connsiteY26" fmla="*/ 982151 h 1199925"/>
                    <a:gd name="connsiteX27" fmla="*/ 1121483 w 1144220"/>
                    <a:gd name="connsiteY27" fmla="*/ 1014553 h 1199925"/>
                    <a:gd name="connsiteX28" fmla="*/ 1105615 w 1144220"/>
                    <a:gd name="connsiteY28" fmla="*/ 937512 h 1199925"/>
                    <a:gd name="connsiteX29" fmla="*/ 1094829 w 1144220"/>
                    <a:gd name="connsiteY29" fmla="*/ 916159 h 1199925"/>
                    <a:gd name="connsiteX30" fmla="*/ 1103682 w 1144220"/>
                    <a:gd name="connsiteY30" fmla="*/ 923648 h 1199925"/>
                    <a:gd name="connsiteX31" fmla="*/ 1121745 w 1144220"/>
                    <a:gd name="connsiteY31" fmla="*/ 930166 h 1199925"/>
                    <a:gd name="connsiteX32" fmla="*/ 1082442 w 1144220"/>
                    <a:gd name="connsiteY32" fmla="*/ 846395 h 1199925"/>
                    <a:gd name="connsiteX33" fmla="*/ 1142397 w 1144220"/>
                    <a:gd name="connsiteY33" fmla="*/ 874796 h 1199925"/>
                    <a:gd name="connsiteX34" fmla="*/ 998803 w 1144220"/>
                    <a:gd name="connsiteY34" fmla="*/ 669666 h 1199925"/>
                    <a:gd name="connsiteX35" fmla="*/ 903530 w 1144220"/>
                    <a:gd name="connsiteY35" fmla="*/ 529464 h 1199925"/>
                    <a:gd name="connsiteX36" fmla="*/ 256095 w 1144220"/>
                    <a:gd name="connsiteY36" fmla="*/ 4967 h 1199925"/>
                    <a:gd name="connsiteX37" fmla="*/ 70199 w 1144220"/>
                    <a:gd name="connsiteY37" fmla="*/ 90266 h 1199925"/>
                    <a:gd name="connsiteX38" fmla="*/ 1506 w 1144220"/>
                    <a:gd name="connsiteY38" fmla="*/ 818089 h 1199925"/>
                    <a:gd name="connsiteX39" fmla="*/ 70804 w 1144220"/>
                    <a:gd name="connsiteY39" fmla="*/ 1171754 h 1199925"/>
                    <a:gd name="connsiteX0" fmla="*/ 70804 w 1143749"/>
                    <a:gd name="connsiteY0" fmla="*/ 1171754 h 1199925"/>
                    <a:gd name="connsiteX1" fmla="*/ 91500 w 1143749"/>
                    <a:gd name="connsiteY1" fmla="*/ 1188643 h 1199925"/>
                    <a:gd name="connsiteX2" fmla="*/ 292866 w 1143749"/>
                    <a:gd name="connsiteY2" fmla="*/ 989482 h 1199925"/>
                    <a:gd name="connsiteX3" fmla="*/ 271502 w 1143749"/>
                    <a:gd name="connsiteY3" fmla="*/ 308925 h 1199925"/>
                    <a:gd name="connsiteX4" fmla="*/ 710154 w 1143749"/>
                    <a:gd name="connsiteY4" fmla="*/ 726857 h 1199925"/>
                    <a:gd name="connsiteX5" fmla="*/ 726693 w 1143749"/>
                    <a:gd name="connsiteY5" fmla="*/ 740147 h 1199925"/>
                    <a:gd name="connsiteX6" fmla="*/ 734056 w 1143749"/>
                    <a:gd name="connsiteY6" fmla="*/ 774196 h 1199925"/>
                    <a:gd name="connsiteX7" fmla="*/ 739144 w 1143749"/>
                    <a:gd name="connsiteY7" fmla="*/ 782949 h 1199925"/>
                    <a:gd name="connsiteX8" fmla="*/ 751495 w 1143749"/>
                    <a:gd name="connsiteY8" fmla="*/ 843406 h 1199925"/>
                    <a:gd name="connsiteX9" fmla="*/ 827650 w 1143749"/>
                    <a:gd name="connsiteY9" fmla="*/ 1001037 h 1199925"/>
                    <a:gd name="connsiteX10" fmla="*/ 835164 w 1143749"/>
                    <a:gd name="connsiteY10" fmla="*/ 894947 h 1199925"/>
                    <a:gd name="connsiteX11" fmla="*/ 826030 w 1143749"/>
                    <a:gd name="connsiteY11" fmla="*/ 850231 h 1199925"/>
                    <a:gd name="connsiteX12" fmla="*/ 827757 w 1143749"/>
                    <a:gd name="connsiteY12" fmla="*/ 850732 h 1199925"/>
                    <a:gd name="connsiteX13" fmla="*/ 831100 w 1143749"/>
                    <a:gd name="connsiteY13" fmla="*/ 855491 h 1199925"/>
                    <a:gd name="connsiteX14" fmla="*/ 861577 w 1143749"/>
                    <a:gd name="connsiteY14" fmla="*/ 893073 h 1199925"/>
                    <a:gd name="connsiteX15" fmla="*/ 866736 w 1143749"/>
                    <a:gd name="connsiteY15" fmla="*/ 898617 h 1199925"/>
                    <a:gd name="connsiteX16" fmla="*/ 898371 w 1143749"/>
                    <a:gd name="connsiteY16" fmla="*/ 951868 h 1199925"/>
                    <a:gd name="connsiteX17" fmla="*/ 1025185 w 1143749"/>
                    <a:gd name="connsiteY17" fmla="*/ 1083604 h 1199925"/>
                    <a:gd name="connsiteX18" fmla="*/ 1009317 w 1143749"/>
                    <a:gd name="connsiteY18" fmla="*/ 1006563 h 1199925"/>
                    <a:gd name="connsiteX19" fmla="*/ 1008542 w 1143749"/>
                    <a:gd name="connsiteY19" fmla="*/ 1005030 h 1199925"/>
                    <a:gd name="connsiteX20" fmla="*/ 1011360 w 1143749"/>
                    <a:gd name="connsiteY20" fmla="*/ 1005449 h 1199925"/>
                    <a:gd name="connsiteX21" fmla="*/ 1024113 w 1143749"/>
                    <a:gd name="connsiteY21" fmla="*/ 1021170 h 1199925"/>
                    <a:gd name="connsiteX22" fmla="*/ 1092267 w 1143749"/>
                    <a:gd name="connsiteY22" fmla="*/ 1073455 h 1199925"/>
                    <a:gd name="connsiteX23" fmla="*/ 1076398 w 1143749"/>
                    <a:gd name="connsiteY23" fmla="*/ 996413 h 1199925"/>
                    <a:gd name="connsiteX24" fmla="*/ 1068254 w 1143749"/>
                    <a:gd name="connsiteY24" fmla="*/ 980289 h 1199925"/>
                    <a:gd name="connsiteX25" fmla="*/ 1068655 w 1143749"/>
                    <a:gd name="connsiteY25" fmla="*/ 979243 h 1199925"/>
                    <a:gd name="connsiteX26" fmla="*/ 1071281 w 1143749"/>
                    <a:gd name="connsiteY26" fmla="*/ 982151 h 1199925"/>
                    <a:gd name="connsiteX27" fmla="*/ 1121483 w 1143749"/>
                    <a:gd name="connsiteY27" fmla="*/ 1014553 h 1199925"/>
                    <a:gd name="connsiteX28" fmla="*/ 1105615 w 1143749"/>
                    <a:gd name="connsiteY28" fmla="*/ 937512 h 1199925"/>
                    <a:gd name="connsiteX29" fmla="*/ 1094829 w 1143749"/>
                    <a:gd name="connsiteY29" fmla="*/ 916159 h 1199925"/>
                    <a:gd name="connsiteX30" fmla="*/ 1103682 w 1143749"/>
                    <a:gd name="connsiteY30" fmla="*/ 923648 h 1199925"/>
                    <a:gd name="connsiteX31" fmla="*/ 1121745 w 1143749"/>
                    <a:gd name="connsiteY31" fmla="*/ 930166 h 1199925"/>
                    <a:gd name="connsiteX32" fmla="*/ 1054628 w 1143749"/>
                    <a:gd name="connsiteY32" fmla="*/ 823969 h 1199925"/>
                    <a:gd name="connsiteX33" fmla="*/ 1142397 w 1143749"/>
                    <a:gd name="connsiteY33" fmla="*/ 874796 h 1199925"/>
                    <a:gd name="connsiteX34" fmla="*/ 998803 w 1143749"/>
                    <a:gd name="connsiteY34" fmla="*/ 669666 h 1199925"/>
                    <a:gd name="connsiteX35" fmla="*/ 903530 w 1143749"/>
                    <a:gd name="connsiteY35" fmla="*/ 529464 h 1199925"/>
                    <a:gd name="connsiteX36" fmla="*/ 256095 w 1143749"/>
                    <a:gd name="connsiteY36" fmla="*/ 4967 h 1199925"/>
                    <a:gd name="connsiteX37" fmla="*/ 70199 w 1143749"/>
                    <a:gd name="connsiteY37" fmla="*/ 90266 h 1199925"/>
                    <a:gd name="connsiteX38" fmla="*/ 1506 w 1143749"/>
                    <a:gd name="connsiteY38" fmla="*/ 818089 h 1199925"/>
                    <a:gd name="connsiteX39" fmla="*/ 70804 w 1143749"/>
                    <a:gd name="connsiteY39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26693 w 1143750"/>
                    <a:gd name="connsiteY5" fmla="*/ 740147 h 1199925"/>
                    <a:gd name="connsiteX6" fmla="*/ 734056 w 1143750"/>
                    <a:gd name="connsiteY6" fmla="*/ 774196 h 1199925"/>
                    <a:gd name="connsiteX7" fmla="*/ 739144 w 1143750"/>
                    <a:gd name="connsiteY7" fmla="*/ 782949 h 1199925"/>
                    <a:gd name="connsiteX8" fmla="*/ 751495 w 1143750"/>
                    <a:gd name="connsiteY8" fmla="*/ 843406 h 1199925"/>
                    <a:gd name="connsiteX9" fmla="*/ 827650 w 1143750"/>
                    <a:gd name="connsiteY9" fmla="*/ 1001037 h 1199925"/>
                    <a:gd name="connsiteX10" fmla="*/ 835164 w 1143750"/>
                    <a:gd name="connsiteY10" fmla="*/ 894947 h 1199925"/>
                    <a:gd name="connsiteX11" fmla="*/ 826030 w 1143750"/>
                    <a:gd name="connsiteY11" fmla="*/ 850231 h 1199925"/>
                    <a:gd name="connsiteX12" fmla="*/ 827757 w 1143750"/>
                    <a:gd name="connsiteY12" fmla="*/ 850732 h 1199925"/>
                    <a:gd name="connsiteX13" fmla="*/ 831100 w 1143750"/>
                    <a:gd name="connsiteY13" fmla="*/ 855491 h 1199925"/>
                    <a:gd name="connsiteX14" fmla="*/ 861577 w 1143750"/>
                    <a:gd name="connsiteY14" fmla="*/ 893073 h 1199925"/>
                    <a:gd name="connsiteX15" fmla="*/ 866736 w 1143750"/>
                    <a:gd name="connsiteY15" fmla="*/ 898617 h 1199925"/>
                    <a:gd name="connsiteX16" fmla="*/ 898371 w 1143750"/>
                    <a:gd name="connsiteY16" fmla="*/ 951868 h 1199925"/>
                    <a:gd name="connsiteX17" fmla="*/ 1025185 w 1143750"/>
                    <a:gd name="connsiteY17" fmla="*/ 1083604 h 1199925"/>
                    <a:gd name="connsiteX18" fmla="*/ 1009317 w 1143750"/>
                    <a:gd name="connsiteY18" fmla="*/ 1006563 h 1199925"/>
                    <a:gd name="connsiteX19" fmla="*/ 1008542 w 1143750"/>
                    <a:gd name="connsiteY19" fmla="*/ 1005030 h 1199925"/>
                    <a:gd name="connsiteX20" fmla="*/ 1011360 w 1143750"/>
                    <a:gd name="connsiteY20" fmla="*/ 1005449 h 1199925"/>
                    <a:gd name="connsiteX21" fmla="*/ 1024113 w 1143750"/>
                    <a:gd name="connsiteY21" fmla="*/ 1021170 h 1199925"/>
                    <a:gd name="connsiteX22" fmla="*/ 1092267 w 1143750"/>
                    <a:gd name="connsiteY22" fmla="*/ 1073455 h 1199925"/>
                    <a:gd name="connsiteX23" fmla="*/ 1076398 w 1143750"/>
                    <a:gd name="connsiteY23" fmla="*/ 996413 h 1199925"/>
                    <a:gd name="connsiteX24" fmla="*/ 1068254 w 1143750"/>
                    <a:gd name="connsiteY24" fmla="*/ 980289 h 1199925"/>
                    <a:gd name="connsiteX25" fmla="*/ 1068655 w 1143750"/>
                    <a:gd name="connsiteY25" fmla="*/ 979243 h 1199925"/>
                    <a:gd name="connsiteX26" fmla="*/ 1071281 w 1143750"/>
                    <a:gd name="connsiteY26" fmla="*/ 982151 h 1199925"/>
                    <a:gd name="connsiteX27" fmla="*/ 1121483 w 1143750"/>
                    <a:gd name="connsiteY27" fmla="*/ 1014553 h 1199925"/>
                    <a:gd name="connsiteX28" fmla="*/ 1105615 w 1143750"/>
                    <a:gd name="connsiteY28" fmla="*/ 937512 h 1199925"/>
                    <a:gd name="connsiteX29" fmla="*/ 1094829 w 1143750"/>
                    <a:gd name="connsiteY29" fmla="*/ 916159 h 1199925"/>
                    <a:gd name="connsiteX30" fmla="*/ 1103682 w 1143750"/>
                    <a:gd name="connsiteY30" fmla="*/ 923648 h 1199925"/>
                    <a:gd name="connsiteX31" fmla="*/ 1121745 w 1143750"/>
                    <a:gd name="connsiteY31" fmla="*/ 930166 h 1199925"/>
                    <a:gd name="connsiteX32" fmla="*/ 1054628 w 1143750"/>
                    <a:gd name="connsiteY32" fmla="*/ 823969 h 1199925"/>
                    <a:gd name="connsiteX33" fmla="*/ 1142397 w 1143750"/>
                    <a:gd name="connsiteY33" fmla="*/ 874796 h 1199925"/>
                    <a:gd name="connsiteX34" fmla="*/ 1060082 w 1143750"/>
                    <a:gd name="connsiteY34" fmla="*/ 707236 h 1199925"/>
                    <a:gd name="connsiteX35" fmla="*/ 903530 w 1143750"/>
                    <a:gd name="connsiteY35" fmla="*/ 529464 h 1199925"/>
                    <a:gd name="connsiteX36" fmla="*/ 256095 w 1143750"/>
                    <a:gd name="connsiteY36" fmla="*/ 4967 h 1199925"/>
                    <a:gd name="connsiteX37" fmla="*/ 70199 w 1143750"/>
                    <a:gd name="connsiteY37" fmla="*/ 90266 h 1199925"/>
                    <a:gd name="connsiteX38" fmla="*/ 1506 w 1143750"/>
                    <a:gd name="connsiteY38" fmla="*/ 818089 h 1199925"/>
                    <a:gd name="connsiteX39" fmla="*/ 70804 w 1143750"/>
                    <a:gd name="connsiteY39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26693 w 1143750"/>
                    <a:gd name="connsiteY5" fmla="*/ 740147 h 1199925"/>
                    <a:gd name="connsiteX6" fmla="*/ 734056 w 1143750"/>
                    <a:gd name="connsiteY6" fmla="*/ 774196 h 1199925"/>
                    <a:gd name="connsiteX7" fmla="*/ 751495 w 1143750"/>
                    <a:gd name="connsiteY7" fmla="*/ 843406 h 1199925"/>
                    <a:gd name="connsiteX8" fmla="*/ 827650 w 1143750"/>
                    <a:gd name="connsiteY8" fmla="*/ 1001037 h 1199925"/>
                    <a:gd name="connsiteX9" fmla="*/ 835164 w 1143750"/>
                    <a:gd name="connsiteY9" fmla="*/ 894947 h 1199925"/>
                    <a:gd name="connsiteX10" fmla="*/ 826030 w 1143750"/>
                    <a:gd name="connsiteY10" fmla="*/ 850231 h 1199925"/>
                    <a:gd name="connsiteX11" fmla="*/ 827757 w 1143750"/>
                    <a:gd name="connsiteY11" fmla="*/ 850732 h 1199925"/>
                    <a:gd name="connsiteX12" fmla="*/ 831100 w 1143750"/>
                    <a:gd name="connsiteY12" fmla="*/ 855491 h 1199925"/>
                    <a:gd name="connsiteX13" fmla="*/ 861577 w 1143750"/>
                    <a:gd name="connsiteY13" fmla="*/ 893073 h 1199925"/>
                    <a:gd name="connsiteX14" fmla="*/ 866736 w 1143750"/>
                    <a:gd name="connsiteY14" fmla="*/ 898617 h 1199925"/>
                    <a:gd name="connsiteX15" fmla="*/ 898371 w 1143750"/>
                    <a:gd name="connsiteY15" fmla="*/ 951868 h 1199925"/>
                    <a:gd name="connsiteX16" fmla="*/ 1025185 w 1143750"/>
                    <a:gd name="connsiteY16" fmla="*/ 1083604 h 1199925"/>
                    <a:gd name="connsiteX17" fmla="*/ 1009317 w 1143750"/>
                    <a:gd name="connsiteY17" fmla="*/ 1006563 h 1199925"/>
                    <a:gd name="connsiteX18" fmla="*/ 1008542 w 1143750"/>
                    <a:gd name="connsiteY18" fmla="*/ 1005030 h 1199925"/>
                    <a:gd name="connsiteX19" fmla="*/ 1011360 w 1143750"/>
                    <a:gd name="connsiteY19" fmla="*/ 1005449 h 1199925"/>
                    <a:gd name="connsiteX20" fmla="*/ 1024113 w 1143750"/>
                    <a:gd name="connsiteY20" fmla="*/ 1021170 h 1199925"/>
                    <a:gd name="connsiteX21" fmla="*/ 1092267 w 1143750"/>
                    <a:gd name="connsiteY21" fmla="*/ 1073455 h 1199925"/>
                    <a:gd name="connsiteX22" fmla="*/ 1076398 w 1143750"/>
                    <a:gd name="connsiteY22" fmla="*/ 996413 h 1199925"/>
                    <a:gd name="connsiteX23" fmla="*/ 1068254 w 1143750"/>
                    <a:gd name="connsiteY23" fmla="*/ 980289 h 1199925"/>
                    <a:gd name="connsiteX24" fmla="*/ 1068655 w 1143750"/>
                    <a:gd name="connsiteY24" fmla="*/ 979243 h 1199925"/>
                    <a:gd name="connsiteX25" fmla="*/ 1071281 w 1143750"/>
                    <a:gd name="connsiteY25" fmla="*/ 982151 h 1199925"/>
                    <a:gd name="connsiteX26" fmla="*/ 1121483 w 1143750"/>
                    <a:gd name="connsiteY26" fmla="*/ 1014553 h 1199925"/>
                    <a:gd name="connsiteX27" fmla="*/ 1105615 w 1143750"/>
                    <a:gd name="connsiteY27" fmla="*/ 937512 h 1199925"/>
                    <a:gd name="connsiteX28" fmla="*/ 1094829 w 1143750"/>
                    <a:gd name="connsiteY28" fmla="*/ 916159 h 1199925"/>
                    <a:gd name="connsiteX29" fmla="*/ 1103682 w 1143750"/>
                    <a:gd name="connsiteY29" fmla="*/ 923648 h 1199925"/>
                    <a:gd name="connsiteX30" fmla="*/ 1121745 w 1143750"/>
                    <a:gd name="connsiteY30" fmla="*/ 930166 h 1199925"/>
                    <a:gd name="connsiteX31" fmla="*/ 1054628 w 1143750"/>
                    <a:gd name="connsiteY31" fmla="*/ 823969 h 1199925"/>
                    <a:gd name="connsiteX32" fmla="*/ 1142397 w 1143750"/>
                    <a:gd name="connsiteY32" fmla="*/ 874796 h 1199925"/>
                    <a:gd name="connsiteX33" fmla="*/ 1060082 w 1143750"/>
                    <a:gd name="connsiteY33" fmla="*/ 707236 h 1199925"/>
                    <a:gd name="connsiteX34" fmla="*/ 903530 w 1143750"/>
                    <a:gd name="connsiteY34" fmla="*/ 529464 h 1199925"/>
                    <a:gd name="connsiteX35" fmla="*/ 256095 w 1143750"/>
                    <a:gd name="connsiteY35" fmla="*/ 4967 h 1199925"/>
                    <a:gd name="connsiteX36" fmla="*/ 70199 w 1143750"/>
                    <a:gd name="connsiteY36" fmla="*/ 90266 h 1199925"/>
                    <a:gd name="connsiteX37" fmla="*/ 1506 w 1143750"/>
                    <a:gd name="connsiteY37" fmla="*/ 818089 h 1199925"/>
                    <a:gd name="connsiteX38" fmla="*/ 70804 w 1143750"/>
                    <a:gd name="connsiteY38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26693 w 1143750"/>
                    <a:gd name="connsiteY5" fmla="*/ 740147 h 1199925"/>
                    <a:gd name="connsiteX6" fmla="*/ 751495 w 1143750"/>
                    <a:gd name="connsiteY6" fmla="*/ 843406 h 1199925"/>
                    <a:gd name="connsiteX7" fmla="*/ 827650 w 1143750"/>
                    <a:gd name="connsiteY7" fmla="*/ 1001037 h 1199925"/>
                    <a:gd name="connsiteX8" fmla="*/ 835164 w 1143750"/>
                    <a:gd name="connsiteY8" fmla="*/ 894947 h 1199925"/>
                    <a:gd name="connsiteX9" fmla="*/ 826030 w 1143750"/>
                    <a:gd name="connsiteY9" fmla="*/ 850231 h 1199925"/>
                    <a:gd name="connsiteX10" fmla="*/ 827757 w 1143750"/>
                    <a:gd name="connsiteY10" fmla="*/ 850732 h 1199925"/>
                    <a:gd name="connsiteX11" fmla="*/ 831100 w 1143750"/>
                    <a:gd name="connsiteY11" fmla="*/ 855491 h 1199925"/>
                    <a:gd name="connsiteX12" fmla="*/ 861577 w 1143750"/>
                    <a:gd name="connsiteY12" fmla="*/ 893073 h 1199925"/>
                    <a:gd name="connsiteX13" fmla="*/ 866736 w 1143750"/>
                    <a:gd name="connsiteY13" fmla="*/ 898617 h 1199925"/>
                    <a:gd name="connsiteX14" fmla="*/ 898371 w 1143750"/>
                    <a:gd name="connsiteY14" fmla="*/ 951868 h 1199925"/>
                    <a:gd name="connsiteX15" fmla="*/ 1025185 w 1143750"/>
                    <a:gd name="connsiteY15" fmla="*/ 1083604 h 1199925"/>
                    <a:gd name="connsiteX16" fmla="*/ 1009317 w 1143750"/>
                    <a:gd name="connsiteY16" fmla="*/ 1006563 h 1199925"/>
                    <a:gd name="connsiteX17" fmla="*/ 1008542 w 1143750"/>
                    <a:gd name="connsiteY17" fmla="*/ 1005030 h 1199925"/>
                    <a:gd name="connsiteX18" fmla="*/ 1011360 w 1143750"/>
                    <a:gd name="connsiteY18" fmla="*/ 1005449 h 1199925"/>
                    <a:gd name="connsiteX19" fmla="*/ 1024113 w 1143750"/>
                    <a:gd name="connsiteY19" fmla="*/ 1021170 h 1199925"/>
                    <a:gd name="connsiteX20" fmla="*/ 1092267 w 1143750"/>
                    <a:gd name="connsiteY20" fmla="*/ 1073455 h 1199925"/>
                    <a:gd name="connsiteX21" fmla="*/ 1076398 w 1143750"/>
                    <a:gd name="connsiteY21" fmla="*/ 996413 h 1199925"/>
                    <a:gd name="connsiteX22" fmla="*/ 1068254 w 1143750"/>
                    <a:gd name="connsiteY22" fmla="*/ 980289 h 1199925"/>
                    <a:gd name="connsiteX23" fmla="*/ 1068655 w 1143750"/>
                    <a:gd name="connsiteY23" fmla="*/ 979243 h 1199925"/>
                    <a:gd name="connsiteX24" fmla="*/ 1071281 w 1143750"/>
                    <a:gd name="connsiteY24" fmla="*/ 982151 h 1199925"/>
                    <a:gd name="connsiteX25" fmla="*/ 1121483 w 1143750"/>
                    <a:gd name="connsiteY25" fmla="*/ 1014553 h 1199925"/>
                    <a:gd name="connsiteX26" fmla="*/ 1105615 w 1143750"/>
                    <a:gd name="connsiteY26" fmla="*/ 937512 h 1199925"/>
                    <a:gd name="connsiteX27" fmla="*/ 1094829 w 1143750"/>
                    <a:gd name="connsiteY27" fmla="*/ 916159 h 1199925"/>
                    <a:gd name="connsiteX28" fmla="*/ 1103682 w 1143750"/>
                    <a:gd name="connsiteY28" fmla="*/ 923648 h 1199925"/>
                    <a:gd name="connsiteX29" fmla="*/ 1121745 w 1143750"/>
                    <a:gd name="connsiteY29" fmla="*/ 930166 h 1199925"/>
                    <a:gd name="connsiteX30" fmla="*/ 1054628 w 1143750"/>
                    <a:gd name="connsiteY30" fmla="*/ 823969 h 1199925"/>
                    <a:gd name="connsiteX31" fmla="*/ 1142397 w 1143750"/>
                    <a:gd name="connsiteY31" fmla="*/ 874796 h 1199925"/>
                    <a:gd name="connsiteX32" fmla="*/ 1060082 w 1143750"/>
                    <a:gd name="connsiteY32" fmla="*/ 707236 h 1199925"/>
                    <a:gd name="connsiteX33" fmla="*/ 903530 w 1143750"/>
                    <a:gd name="connsiteY33" fmla="*/ 529464 h 1199925"/>
                    <a:gd name="connsiteX34" fmla="*/ 256095 w 1143750"/>
                    <a:gd name="connsiteY34" fmla="*/ 4967 h 1199925"/>
                    <a:gd name="connsiteX35" fmla="*/ 70199 w 1143750"/>
                    <a:gd name="connsiteY35" fmla="*/ 90266 h 1199925"/>
                    <a:gd name="connsiteX36" fmla="*/ 1506 w 1143750"/>
                    <a:gd name="connsiteY36" fmla="*/ 818089 h 1199925"/>
                    <a:gd name="connsiteX37" fmla="*/ 70804 w 1143750"/>
                    <a:gd name="connsiteY37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51495 w 1143750"/>
                    <a:gd name="connsiteY5" fmla="*/ 843406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802268 w 1143750"/>
                    <a:gd name="connsiteY4" fmla="*/ 757473 h 1199925"/>
                    <a:gd name="connsiteX5" fmla="*/ 751495 w 1143750"/>
                    <a:gd name="connsiteY5" fmla="*/ 843406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83126 w 1143750"/>
                    <a:gd name="connsiteY4" fmla="*/ 698389 h 1199925"/>
                    <a:gd name="connsiteX5" fmla="*/ 751495 w 1143750"/>
                    <a:gd name="connsiteY5" fmla="*/ 843406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83126 w 1143750"/>
                    <a:gd name="connsiteY4" fmla="*/ 698389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08249 w 1143750"/>
                    <a:gd name="connsiteY31" fmla="*/ 71575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08249 w 1143750"/>
                    <a:gd name="connsiteY31" fmla="*/ 71575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903530 w 1143750"/>
                    <a:gd name="connsiteY31" fmla="*/ 529464 h 1199925"/>
                    <a:gd name="connsiteX32" fmla="*/ 256095 w 1143750"/>
                    <a:gd name="connsiteY32" fmla="*/ 4967 h 1199925"/>
                    <a:gd name="connsiteX33" fmla="*/ 70199 w 1143750"/>
                    <a:gd name="connsiteY33" fmla="*/ 90266 h 1199925"/>
                    <a:gd name="connsiteX34" fmla="*/ 1506 w 1143750"/>
                    <a:gd name="connsiteY34" fmla="*/ 818089 h 1199925"/>
                    <a:gd name="connsiteX35" fmla="*/ 70804 w 1143750"/>
                    <a:gd name="connsiteY35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892144 w 1143750"/>
                    <a:gd name="connsiteY31" fmla="*/ 555057 h 1199925"/>
                    <a:gd name="connsiteX32" fmla="*/ 256095 w 1143750"/>
                    <a:gd name="connsiteY32" fmla="*/ 4967 h 1199925"/>
                    <a:gd name="connsiteX33" fmla="*/ 70199 w 1143750"/>
                    <a:gd name="connsiteY33" fmla="*/ 90266 h 1199925"/>
                    <a:gd name="connsiteX34" fmla="*/ 1506 w 1143750"/>
                    <a:gd name="connsiteY34" fmla="*/ 818089 h 1199925"/>
                    <a:gd name="connsiteX35" fmla="*/ 70804 w 1143750"/>
                    <a:gd name="connsiteY35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892144 w 1143750"/>
                    <a:gd name="connsiteY31" fmla="*/ 555057 h 1199925"/>
                    <a:gd name="connsiteX32" fmla="*/ 256095 w 1143750"/>
                    <a:gd name="connsiteY32" fmla="*/ 4967 h 1199925"/>
                    <a:gd name="connsiteX33" fmla="*/ 70199 w 1143750"/>
                    <a:gd name="connsiteY33" fmla="*/ 90266 h 1199925"/>
                    <a:gd name="connsiteX34" fmla="*/ 1506 w 1143750"/>
                    <a:gd name="connsiteY34" fmla="*/ 818089 h 1199925"/>
                    <a:gd name="connsiteX35" fmla="*/ 70804 w 1143750"/>
                    <a:gd name="connsiteY35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094829 w 1128394"/>
                    <a:gd name="connsiteY26" fmla="*/ 916159 h 1199925"/>
                    <a:gd name="connsiteX27" fmla="*/ 1103682 w 1128394"/>
                    <a:gd name="connsiteY27" fmla="*/ 923648 h 1199925"/>
                    <a:gd name="connsiteX28" fmla="*/ 1121745 w 1128394"/>
                    <a:gd name="connsiteY28" fmla="*/ 930166 h 1199925"/>
                    <a:gd name="connsiteX29" fmla="*/ 1054628 w 1128394"/>
                    <a:gd name="connsiteY29" fmla="*/ 823969 h 1199925"/>
                    <a:gd name="connsiteX30" fmla="*/ 1126855 w 1128394"/>
                    <a:gd name="connsiteY30" fmla="*/ 894817 h 1199925"/>
                    <a:gd name="connsiteX31" fmla="*/ 892144 w 1128394"/>
                    <a:gd name="connsiteY31" fmla="*/ 555057 h 1199925"/>
                    <a:gd name="connsiteX32" fmla="*/ 256095 w 1128394"/>
                    <a:gd name="connsiteY32" fmla="*/ 4967 h 1199925"/>
                    <a:gd name="connsiteX33" fmla="*/ 70199 w 1128394"/>
                    <a:gd name="connsiteY33" fmla="*/ 90266 h 1199925"/>
                    <a:gd name="connsiteX34" fmla="*/ 1506 w 1128394"/>
                    <a:gd name="connsiteY34" fmla="*/ 818089 h 1199925"/>
                    <a:gd name="connsiteX35" fmla="*/ 70804 w 1128394"/>
                    <a:gd name="connsiteY35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094829 w 1128394"/>
                    <a:gd name="connsiteY26" fmla="*/ 916159 h 1199925"/>
                    <a:gd name="connsiteX27" fmla="*/ 1121745 w 1128394"/>
                    <a:gd name="connsiteY27" fmla="*/ 930166 h 1199925"/>
                    <a:gd name="connsiteX28" fmla="*/ 1054628 w 1128394"/>
                    <a:gd name="connsiteY28" fmla="*/ 823969 h 1199925"/>
                    <a:gd name="connsiteX29" fmla="*/ 1126855 w 1128394"/>
                    <a:gd name="connsiteY29" fmla="*/ 894817 h 1199925"/>
                    <a:gd name="connsiteX30" fmla="*/ 892144 w 1128394"/>
                    <a:gd name="connsiteY30" fmla="*/ 555057 h 1199925"/>
                    <a:gd name="connsiteX31" fmla="*/ 256095 w 1128394"/>
                    <a:gd name="connsiteY31" fmla="*/ 4967 h 1199925"/>
                    <a:gd name="connsiteX32" fmla="*/ 70199 w 1128394"/>
                    <a:gd name="connsiteY32" fmla="*/ 90266 h 1199925"/>
                    <a:gd name="connsiteX33" fmla="*/ 1506 w 1128394"/>
                    <a:gd name="connsiteY33" fmla="*/ 818089 h 1199925"/>
                    <a:gd name="connsiteX34" fmla="*/ 70804 w 1128394"/>
                    <a:gd name="connsiteY34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094828 w 1128394"/>
                    <a:gd name="connsiteY26" fmla="*/ 916159 h 1199925"/>
                    <a:gd name="connsiteX27" fmla="*/ 1121745 w 1128394"/>
                    <a:gd name="connsiteY27" fmla="*/ 930166 h 1199925"/>
                    <a:gd name="connsiteX28" fmla="*/ 1054628 w 1128394"/>
                    <a:gd name="connsiteY28" fmla="*/ 823969 h 1199925"/>
                    <a:gd name="connsiteX29" fmla="*/ 1126855 w 1128394"/>
                    <a:gd name="connsiteY29" fmla="*/ 894817 h 1199925"/>
                    <a:gd name="connsiteX30" fmla="*/ 892144 w 1128394"/>
                    <a:gd name="connsiteY30" fmla="*/ 555057 h 1199925"/>
                    <a:gd name="connsiteX31" fmla="*/ 256095 w 1128394"/>
                    <a:gd name="connsiteY31" fmla="*/ 4967 h 1199925"/>
                    <a:gd name="connsiteX32" fmla="*/ 70199 w 1128394"/>
                    <a:gd name="connsiteY32" fmla="*/ 90266 h 1199925"/>
                    <a:gd name="connsiteX33" fmla="*/ 1506 w 1128394"/>
                    <a:gd name="connsiteY33" fmla="*/ 818089 h 1199925"/>
                    <a:gd name="connsiteX34" fmla="*/ 70804 w 1128394"/>
                    <a:gd name="connsiteY34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21415 w 1128394"/>
                    <a:gd name="connsiteY23" fmla="*/ 915313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972741 w 1128394"/>
                    <a:gd name="connsiteY17" fmla="*/ 931403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21415 w 1128394"/>
                    <a:gd name="connsiteY23" fmla="*/ 915313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972741 w 1128394"/>
                    <a:gd name="connsiteY17" fmla="*/ 931403 h 1199925"/>
                    <a:gd name="connsiteX18" fmla="*/ 1092267 w 1128394"/>
                    <a:gd name="connsiteY18" fmla="*/ 1073455 h 1199925"/>
                    <a:gd name="connsiteX19" fmla="*/ 1076398 w 1128394"/>
                    <a:gd name="connsiteY19" fmla="*/ 996413 h 1199925"/>
                    <a:gd name="connsiteX20" fmla="*/ 1068254 w 1128394"/>
                    <a:gd name="connsiteY20" fmla="*/ 980289 h 1199925"/>
                    <a:gd name="connsiteX21" fmla="*/ 1068655 w 1128394"/>
                    <a:gd name="connsiteY21" fmla="*/ 979243 h 1199925"/>
                    <a:gd name="connsiteX22" fmla="*/ 1021415 w 1128394"/>
                    <a:gd name="connsiteY22" fmla="*/ 915313 h 1199925"/>
                    <a:gd name="connsiteX23" fmla="*/ 1121483 w 1128394"/>
                    <a:gd name="connsiteY23" fmla="*/ 1014553 h 1199925"/>
                    <a:gd name="connsiteX24" fmla="*/ 1059822 w 1128394"/>
                    <a:gd name="connsiteY24" fmla="*/ 887273 h 1199925"/>
                    <a:gd name="connsiteX25" fmla="*/ 1121745 w 1128394"/>
                    <a:gd name="connsiteY25" fmla="*/ 930166 h 1199925"/>
                    <a:gd name="connsiteX26" fmla="*/ 1054628 w 1128394"/>
                    <a:gd name="connsiteY26" fmla="*/ 823969 h 1199925"/>
                    <a:gd name="connsiteX27" fmla="*/ 1126855 w 1128394"/>
                    <a:gd name="connsiteY27" fmla="*/ 894817 h 1199925"/>
                    <a:gd name="connsiteX28" fmla="*/ 892144 w 1128394"/>
                    <a:gd name="connsiteY28" fmla="*/ 555057 h 1199925"/>
                    <a:gd name="connsiteX29" fmla="*/ 256095 w 1128394"/>
                    <a:gd name="connsiteY29" fmla="*/ 4967 h 1199925"/>
                    <a:gd name="connsiteX30" fmla="*/ 70199 w 1128394"/>
                    <a:gd name="connsiteY30" fmla="*/ 90266 h 1199925"/>
                    <a:gd name="connsiteX31" fmla="*/ 1506 w 1128394"/>
                    <a:gd name="connsiteY31" fmla="*/ 818089 h 1199925"/>
                    <a:gd name="connsiteX32" fmla="*/ 70804 w 1128394"/>
                    <a:gd name="connsiteY32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972741 w 1128394"/>
                    <a:gd name="connsiteY17" fmla="*/ 931403 h 1199925"/>
                    <a:gd name="connsiteX18" fmla="*/ 1092267 w 1128394"/>
                    <a:gd name="connsiteY18" fmla="*/ 1073455 h 1199925"/>
                    <a:gd name="connsiteX19" fmla="*/ 1076398 w 1128394"/>
                    <a:gd name="connsiteY19" fmla="*/ 996413 h 1199925"/>
                    <a:gd name="connsiteX20" fmla="*/ 1068254 w 1128394"/>
                    <a:gd name="connsiteY20" fmla="*/ 980289 h 1199925"/>
                    <a:gd name="connsiteX21" fmla="*/ 1068655 w 1128394"/>
                    <a:gd name="connsiteY21" fmla="*/ 979243 h 1199925"/>
                    <a:gd name="connsiteX22" fmla="*/ 1021415 w 1128394"/>
                    <a:gd name="connsiteY22" fmla="*/ 915313 h 1199925"/>
                    <a:gd name="connsiteX23" fmla="*/ 1121483 w 1128394"/>
                    <a:gd name="connsiteY23" fmla="*/ 1014553 h 1199925"/>
                    <a:gd name="connsiteX24" fmla="*/ 1059822 w 1128394"/>
                    <a:gd name="connsiteY24" fmla="*/ 887273 h 1199925"/>
                    <a:gd name="connsiteX25" fmla="*/ 1121745 w 1128394"/>
                    <a:gd name="connsiteY25" fmla="*/ 930166 h 1199925"/>
                    <a:gd name="connsiteX26" fmla="*/ 1054628 w 1128394"/>
                    <a:gd name="connsiteY26" fmla="*/ 823969 h 1199925"/>
                    <a:gd name="connsiteX27" fmla="*/ 1126855 w 1128394"/>
                    <a:gd name="connsiteY27" fmla="*/ 894817 h 1199925"/>
                    <a:gd name="connsiteX28" fmla="*/ 892144 w 1128394"/>
                    <a:gd name="connsiteY28" fmla="*/ 555057 h 1199925"/>
                    <a:gd name="connsiteX29" fmla="*/ 256095 w 1128394"/>
                    <a:gd name="connsiteY29" fmla="*/ 4967 h 1199925"/>
                    <a:gd name="connsiteX30" fmla="*/ 70199 w 1128394"/>
                    <a:gd name="connsiteY30" fmla="*/ 90266 h 1199925"/>
                    <a:gd name="connsiteX31" fmla="*/ 1506 w 1128394"/>
                    <a:gd name="connsiteY31" fmla="*/ 818089 h 1199925"/>
                    <a:gd name="connsiteX32" fmla="*/ 70804 w 1128394"/>
                    <a:gd name="connsiteY32" fmla="*/ 1171754 h 1199925"/>
                    <a:gd name="connsiteX0" fmla="*/ 70804 w 1128394"/>
                    <a:gd name="connsiteY0" fmla="*/ 1171754 h 1193278"/>
                    <a:gd name="connsiteX1" fmla="*/ 91500 w 1128394"/>
                    <a:gd name="connsiteY1" fmla="*/ 1188643 h 1193278"/>
                    <a:gd name="connsiteX2" fmla="*/ 292866 w 1128394"/>
                    <a:gd name="connsiteY2" fmla="*/ 989482 h 1193278"/>
                    <a:gd name="connsiteX3" fmla="*/ 271502 w 1128394"/>
                    <a:gd name="connsiteY3" fmla="*/ 308925 h 1193278"/>
                    <a:gd name="connsiteX4" fmla="*/ 793044 w 1128394"/>
                    <a:gd name="connsiteY4" fmla="*/ 681970 h 1193278"/>
                    <a:gd name="connsiteX5" fmla="*/ 790474 w 1128394"/>
                    <a:gd name="connsiteY5" fmla="*/ 869653 h 1193278"/>
                    <a:gd name="connsiteX6" fmla="*/ 827650 w 1128394"/>
                    <a:gd name="connsiteY6" fmla="*/ 1001037 h 1193278"/>
                    <a:gd name="connsiteX7" fmla="*/ 835164 w 1128394"/>
                    <a:gd name="connsiteY7" fmla="*/ 894947 h 1193278"/>
                    <a:gd name="connsiteX8" fmla="*/ 826030 w 1128394"/>
                    <a:gd name="connsiteY8" fmla="*/ 850231 h 1193278"/>
                    <a:gd name="connsiteX9" fmla="*/ 827757 w 1128394"/>
                    <a:gd name="connsiteY9" fmla="*/ 850732 h 1193278"/>
                    <a:gd name="connsiteX10" fmla="*/ 831100 w 1128394"/>
                    <a:gd name="connsiteY10" fmla="*/ 855491 h 1193278"/>
                    <a:gd name="connsiteX11" fmla="*/ 861577 w 1128394"/>
                    <a:gd name="connsiteY11" fmla="*/ 893073 h 1193278"/>
                    <a:gd name="connsiteX12" fmla="*/ 866736 w 1128394"/>
                    <a:gd name="connsiteY12" fmla="*/ 898617 h 1193278"/>
                    <a:gd name="connsiteX13" fmla="*/ 898371 w 1128394"/>
                    <a:gd name="connsiteY13" fmla="*/ 951868 h 1193278"/>
                    <a:gd name="connsiteX14" fmla="*/ 1025185 w 1128394"/>
                    <a:gd name="connsiteY14" fmla="*/ 1083604 h 1193278"/>
                    <a:gd name="connsiteX15" fmla="*/ 1009317 w 1128394"/>
                    <a:gd name="connsiteY15" fmla="*/ 1006563 h 1193278"/>
                    <a:gd name="connsiteX16" fmla="*/ 1008542 w 1128394"/>
                    <a:gd name="connsiteY16" fmla="*/ 1005030 h 1193278"/>
                    <a:gd name="connsiteX17" fmla="*/ 972741 w 1128394"/>
                    <a:gd name="connsiteY17" fmla="*/ 931403 h 1193278"/>
                    <a:gd name="connsiteX18" fmla="*/ 1092267 w 1128394"/>
                    <a:gd name="connsiteY18" fmla="*/ 1073455 h 1193278"/>
                    <a:gd name="connsiteX19" fmla="*/ 1076398 w 1128394"/>
                    <a:gd name="connsiteY19" fmla="*/ 996413 h 1193278"/>
                    <a:gd name="connsiteX20" fmla="*/ 1068254 w 1128394"/>
                    <a:gd name="connsiteY20" fmla="*/ 980289 h 1193278"/>
                    <a:gd name="connsiteX21" fmla="*/ 1068655 w 1128394"/>
                    <a:gd name="connsiteY21" fmla="*/ 979243 h 1193278"/>
                    <a:gd name="connsiteX22" fmla="*/ 1021415 w 1128394"/>
                    <a:gd name="connsiteY22" fmla="*/ 915313 h 1193278"/>
                    <a:gd name="connsiteX23" fmla="*/ 1121483 w 1128394"/>
                    <a:gd name="connsiteY23" fmla="*/ 1014553 h 1193278"/>
                    <a:gd name="connsiteX24" fmla="*/ 1059822 w 1128394"/>
                    <a:gd name="connsiteY24" fmla="*/ 887273 h 1193278"/>
                    <a:gd name="connsiteX25" fmla="*/ 1121745 w 1128394"/>
                    <a:gd name="connsiteY25" fmla="*/ 930166 h 1193278"/>
                    <a:gd name="connsiteX26" fmla="*/ 1054628 w 1128394"/>
                    <a:gd name="connsiteY26" fmla="*/ 823969 h 1193278"/>
                    <a:gd name="connsiteX27" fmla="*/ 1126855 w 1128394"/>
                    <a:gd name="connsiteY27" fmla="*/ 894817 h 1193278"/>
                    <a:gd name="connsiteX28" fmla="*/ 892144 w 1128394"/>
                    <a:gd name="connsiteY28" fmla="*/ 555057 h 1193278"/>
                    <a:gd name="connsiteX29" fmla="*/ 256095 w 1128394"/>
                    <a:gd name="connsiteY29" fmla="*/ 4967 h 1193278"/>
                    <a:gd name="connsiteX30" fmla="*/ 70199 w 1128394"/>
                    <a:gd name="connsiteY30" fmla="*/ 90266 h 1193278"/>
                    <a:gd name="connsiteX31" fmla="*/ 1506 w 1128394"/>
                    <a:gd name="connsiteY31" fmla="*/ 818089 h 1193278"/>
                    <a:gd name="connsiteX32" fmla="*/ 70804 w 1128394"/>
                    <a:gd name="connsiteY32" fmla="*/ 1171754 h 1193278"/>
                    <a:gd name="connsiteX0" fmla="*/ 70804 w 1128394"/>
                    <a:gd name="connsiteY0" fmla="*/ 1171754 h 1193278"/>
                    <a:gd name="connsiteX1" fmla="*/ 91500 w 1128394"/>
                    <a:gd name="connsiteY1" fmla="*/ 1188643 h 1193278"/>
                    <a:gd name="connsiteX2" fmla="*/ 292866 w 1128394"/>
                    <a:gd name="connsiteY2" fmla="*/ 989482 h 1193278"/>
                    <a:gd name="connsiteX3" fmla="*/ 234019 w 1128394"/>
                    <a:gd name="connsiteY3" fmla="*/ 269827 h 1193278"/>
                    <a:gd name="connsiteX4" fmla="*/ 793044 w 1128394"/>
                    <a:gd name="connsiteY4" fmla="*/ 681970 h 1193278"/>
                    <a:gd name="connsiteX5" fmla="*/ 790474 w 1128394"/>
                    <a:gd name="connsiteY5" fmla="*/ 869653 h 1193278"/>
                    <a:gd name="connsiteX6" fmla="*/ 827650 w 1128394"/>
                    <a:gd name="connsiteY6" fmla="*/ 1001037 h 1193278"/>
                    <a:gd name="connsiteX7" fmla="*/ 835164 w 1128394"/>
                    <a:gd name="connsiteY7" fmla="*/ 894947 h 1193278"/>
                    <a:gd name="connsiteX8" fmla="*/ 826030 w 1128394"/>
                    <a:gd name="connsiteY8" fmla="*/ 850231 h 1193278"/>
                    <a:gd name="connsiteX9" fmla="*/ 827757 w 1128394"/>
                    <a:gd name="connsiteY9" fmla="*/ 850732 h 1193278"/>
                    <a:gd name="connsiteX10" fmla="*/ 831100 w 1128394"/>
                    <a:gd name="connsiteY10" fmla="*/ 855491 h 1193278"/>
                    <a:gd name="connsiteX11" fmla="*/ 861577 w 1128394"/>
                    <a:gd name="connsiteY11" fmla="*/ 893073 h 1193278"/>
                    <a:gd name="connsiteX12" fmla="*/ 866736 w 1128394"/>
                    <a:gd name="connsiteY12" fmla="*/ 898617 h 1193278"/>
                    <a:gd name="connsiteX13" fmla="*/ 898371 w 1128394"/>
                    <a:gd name="connsiteY13" fmla="*/ 951868 h 1193278"/>
                    <a:gd name="connsiteX14" fmla="*/ 1025185 w 1128394"/>
                    <a:gd name="connsiteY14" fmla="*/ 1083604 h 1193278"/>
                    <a:gd name="connsiteX15" fmla="*/ 1009317 w 1128394"/>
                    <a:gd name="connsiteY15" fmla="*/ 1006563 h 1193278"/>
                    <a:gd name="connsiteX16" fmla="*/ 1008542 w 1128394"/>
                    <a:gd name="connsiteY16" fmla="*/ 1005030 h 1193278"/>
                    <a:gd name="connsiteX17" fmla="*/ 972741 w 1128394"/>
                    <a:gd name="connsiteY17" fmla="*/ 931403 h 1193278"/>
                    <a:gd name="connsiteX18" fmla="*/ 1092267 w 1128394"/>
                    <a:gd name="connsiteY18" fmla="*/ 1073455 h 1193278"/>
                    <a:gd name="connsiteX19" fmla="*/ 1076398 w 1128394"/>
                    <a:gd name="connsiteY19" fmla="*/ 996413 h 1193278"/>
                    <a:gd name="connsiteX20" fmla="*/ 1068254 w 1128394"/>
                    <a:gd name="connsiteY20" fmla="*/ 980289 h 1193278"/>
                    <a:gd name="connsiteX21" fmla="*/ 1068655 w 1128394"/>
                    <a:gd name="connsiteY21" fmla="*/ 979243 h 1193278"/>
                    <a:gd name="connsiteX22" fmla="*/ 1021415 w 1128394"/>
                    <a:gd name="connsiteY22" fmla="*/ 915313 h 1193278"/>
                    <a:gd name="connsiteX23" fmla="*/ 1121483 w 1128394"/>
                    <a:gd name="connsiteY23" fmla="*/ 1014553 h 1193278"/>
                    <a:gd name="connsiteX24" fmla="*/ 1059822 w 1128394"/>
                    <a:gd name="connsiteY24" fmla="*/ 887273 h 1193278"/>
                    <a:gd name="connsiteX25" fmla="*/ 1121745 w 1128394"/>
                    <a:gd name="connsiteY25" fmla="*/ 930166 h 1193278"/>
                    <a:gd name="connsiteX26" fmla="*/ 1054628 w 1128394"/>
                    <a:gd name="connsiteY26" fmla="*/ 823969 h 1193278"/>
                    <a:gd name="connsiteX27" fmla="*/ 1126855 w 1128394"/>
                    <a:gd name="connsiteY27" fmla="*/ 894817 h 1193278"/>
                    <a:gd name="connsiteX28" fmla="*/ 892144 w 1128394"/>
                    <a:gd name="connsiteY28" fmla="*/ 555057 h 1193278"/>
                    <a:gd name="connsiteX29" fmla="*/ 256095 w 1128394"/>
                    <a:gd name="connsiteY29" fmla="*/ 4967 h 1193278"/>
                    <a:gd name="connsiteX30" fmla="*/ 70199 w 1128394"/>
                    <a:gd name="connsiteY30" fmla="*/ 90266 h 1193278"/>
                    <a:gd name="connsiteX31" fmla="*/ 1506 w 1128394"/>
                    <a:gd name="connsiteY31" fmla="*/ 818089 h 1193278"/>
                    <a:gd name="connsiteX32" fmla="*/ 70804 w 1128394"/>
                    <a:gd name="connsiteY32" fmla="*/ 1171754 h 1193278"/>
                    <a:gd name="connsiteX0" fmla="*/ 70804 w 1128394"/>
                    <a:gd name="connsiteY0" fmla="*/ 1171754 h 1199412"/>
                    <a:gd name="connsiteX1" fmla="*/ 91500 w 1128394"/>
                    <a:gd name="connsiteY1" fmla="*/ 1188643 h 1199412"/>
                    <a:gd name="connsiteX2" fmla="*/ 276022 w 1128394"/>
                    <a:gd name="connsiteY2" fmla="*/ 996617 h 1199412"/>
                    <a:gd name="connsiteX3" fmla="*/ 234019 w 1128394"/>
                    <a:gd name="connsiteY3" fmla="*/ 269827 h 1199412"/>
                    <a:gd name="connsiteX4" fmla="*/ 793044 w 1128394"/>
                    <a:gd name="connsiteY4" fmla="*/ 681970 h 1199412"/>
                    <a:gd name="connsiteX5" fmla="*/ 790474 w 1128394"/>
                    <a:gd name="connsiteY5" fmla="*/ 869653 h 1199412"/>
                    <a:gd name="connsiteX6" fmla="*/ 827650 w 1128394"/>
                    <a:gd name="connsiteY6" fmla="*/ 1001037 h 1199412"/>
                    <a:gd name="connsiteX7" fmla="*/ 835164 w 1128394"/>
                    <a:gd name="connsiteY7" fmla="*/ 894947 h 1199412"/>
                    <a:gd name="connsiteX8" fmla="*/ 826030 w 1128394"/>
                    <a:gd name="connsiteY8" fmla="*/ 850231 h 1199412"/>
                    <a:gd name="connsiteX9" fmla="*/ 827757 w 1128394"/>
                    <a:gd name="connsiteY9" fmla="*/ 850732 h 1199412"/>
                    <a:gd name="connsiteX10" fmla="*/ 831100 w 1128394"/>
                    <a:gd name="connsiteY10" fmla="*/ 855491 h 1199412"/>
                    <a:gd name="connsiteX11" fmla="*/ 861577 w 1128394"/>
                    <a:gd name="connsiteY11" fmla="*/ 893073 h 1199412"/>
                    <a:gd name="connsiteX12" fmla="*/ 866736 w 1128394"/>
                    <a:gd name="connsiteY12" fmla="*/ 898617 h 1199412"/>
                    <a:gd name="connsiteX13" fmla="*/ 898371 w 1128394"/>
                    <a:gd name="connsiteY13" fmla="*/ 951868 h 1199412"/>
                    <a:gd name="connsiteX14" fmla="*/ 1025185 w 1128394"/>
                    <a:gd name="connsiteY14" fmla="*/ 1083604 h 1199412"/>
                    <a:gd name="connsiteX15" fmla="*/ 1009317 w 1128394"/>
                    <a:gd name="connsiteY15" fmla="*/ 1006563 h 1199412"/>
                    <a:gd name="connsiteX16" fmla="*/ 1008542 w 1128394"/>
                    <a:gd name="connsiteY16" fmla="*/ 1005030 h 1199412"/>
                    <a:gd name="connsiteX17" fmla="*/ 972741 w 1128394"/>
                    <a:gd name="connsiteY17" fmla="*/ 931403 h 1199412"/>
                    <a:gd name="connsiteX18" fmla="*/ 1092267 w 1128394"/>
                    <a:gd name="connsiteY18" fmla="*/ 1073455 h 1199412"/>
                    <a:gd name="connsiteX19" fmla="*/ 1076398 w 1128394"/>
                    <a:gd name="connsiteY19" fmla="*/ 996413 h 1199412"/>
                    <a:gd name="connsiteX20" fmla="*/ 1068254 w 1128394"/>
                    <a:gd name="connsiteY20" fmla="*/ 980289 h 1199412"/>
                    <a:gd name="connsiteX21" fmla="*/ 1068655 w 1128394"/>
                    <a:gd name="connsiteY21" fmla="*/ 979243 h 1199412"/>
                    <a:gd name="connsiteX22" fmla="*/ 1021415 w 1128394"/>
                    <a:gd name="connsiteY22" fmla="*/ 915313 h 1199412"/>
                    <a:gd name="connsiteX23" fmla="*/ 1121483 w 1128394"/>
                    <a:gd name="connsiteY23" fmla="*/ 1014553 h 1199412"/>
                    <a:gd name="connsiteX24" fmla="*/ 1059822 w 1128394"/>
                    <a:gd name="connsiteY24" fmla="*/ 887273 h 1199412"/>
                    <a:gd name="connsiteX25" fmla="*/ 1121745 w 1128394"/>
                    <a:gd name="connsiteY25" fmla="*/ 930166 h 1199412"/>
                    <a:gd name="connsiteX26" fmla="*/ 1054628 w 1128394"/>
                    <a:gd name="connsiteY26" fmla="*/ 823969 h 1199412"/>
                    <a:gd name="connsiteX27" fmla="*/ 1126855 w 1128394"/>
                    <a:gd name="connsiteY27" fmla="*/ 894817 h 1199412"/>
                    <a:gd name="connsiteX28" fmla="*/ 892144 w 1128394"/>
                    <a:gd name="connsiteY28" fmla="*/ 555057 h 1199412"/>
                    <a:gd name="connsiteX29" fmla="*/ 256095 w 1128394"/>
                    <a:gd name="connsiteY29" fmla="*/ 4967 h 1199412"/>
                    <a:gd name="connsiteX30" fmla="*/ 70199 w 1128394"/>
                    <a:gd name="connsiteY30" fmla="*/ 90266 h 1199412"/>
                    <a:gd name="connsiteX31" fmla="*/ 1506 w 1128394"/>
                    <a:gd name="connsiteY31" fmla="*/ 818089 h 1199412"/>
                    <a:gd name="connsiteX32" fmla="*/ 70804 w 1128394"/>
                    <a:gd name="connsiteY32" fmla="*/ 1171754 h 1199412"/>
                    <a:gd name="connsiteX0" fmla="*/ 70804 w 1128394"/>
                    <a:gd name="connsiteY0" fmla="*/ 1171754 h 1199412"/>
                    <a:gd name="connsiteX1" fmla="*/ 91500 w 1128394"/>
                    <a:gd name="connsiteY1" fmla="*/ 1188643 h 1199412"/>
                    <a:gd name="connsiteX2" fmla="*/ 276022 w 1128394"/>
                    <a:gd name="connsiteY2" fmla="*/ 996617 h 1199412"/>
                    <a:gd name="connsiteX3" fmla="*/ 234019 w 1128394"/>
                    <a:gd name="connsiteY3" fmla="*/ 269827 h 1199412"/>
                    <a:gd name="connsiteX4" fmla="*/ 793044 w 1128394"/>
                    <a:gd name="connsiteY4" fmla="*/ 681970 h 1199412"/>
                    <a:gd name="connsiteX5" fmla="*/ 790474 w 1128394"/>
                    <a:gd name="connsiteY5" fmla="*/ 869653 h 1199412"/>
                    <a:gd name="connsiteX6" fmla="*/ 827650 w 1128394"/>
                    <a:gd name="connsiteY6" fmla="*/ 1001037 h 1199412"/>
                    <a:gd name="connsiteX7" fmla="*/ 835164 w 1128394"/>
                    <a:gd name="connsiteY7" fmla="*/ 894947 h 1199412"/>
                    <a:gd name="connsiteX8" fmla="*/ 826030 w 1128394"/>
                    <a:gd name="connsiteY8" fmla="*/ 850231 h 1199412"/>
                    <a:gd name="connsiteX9" fmla="*/ 827757 w 1128394"/>
                    <a:gd name="connsiteY9" fmla="*/ 850732 h 1199412"/>
                    <a:gd name="connsiteX10" fmla="*/ 831100 w 1128394"/>
                    <a:gd name="connsiteY10" fmla="*/ 855491 h 1199412"/>
                    <a:gd name="connsiteX11" fmla="*/ 861577 w 1128394"/>
                    <a:gd name="connsiteY11" fmla="*/ 893073 h 1199412"/>
                    <a:gd name="connsiteX12" fmla="*/ 866736 w 1128394"/>
                    <a:gd name="connsiteY12" fmla="*/ 898617 h 1199412"/>
                    <a:gd name="connsiteX13" fmla="*/ 898371 w 1128394"/>
                    <a:gd name="connsiteY13" fmla="*/ 951868 h 1199412"/>
                    <a:gd name="connsiteX14" fmla="*/ 1025185 w 1128394"/>
                    <a:gd name="connsiteY14" fmla="*/ 1083604 h 1199412"/>
                    <a:gd name="connsiteX15" fmla="*/ 1009317 w 1128394"/>
                    <a:gd name="connsiteY15" fmla="*/ 1006563 h 1199412"/>
                    <a:gd name="connsiteX16" fmla="*/ 1008542 w 1128394"/>
                    <a:gd name="connsiteY16" fmla="*/ 1005030 h 1199412"/>
                    <a:gd name="connsiteX17" fmla="*/ 972741 w 1128394"/>
                    <a:gd name="connsiteY17" fmla="*/ 931403 h 1199412"/>
                    <a:gd name="connsiteX18" fmla="*/ 1092267 w 1128394"/>
                    <a:gd name="connsiteY18" fmla="*/ 1073455 h 1199412"/>
                    <a:gd name="connsiteX19" fmla="*/ 1076398 w 1128394"/>
                    <a:gd name="connsiteY19" fmla="*/ 996413 h 1199412"/>
                    <a:gd name="connsiteX20" fmla="*/ 1068254 w 1128394"/>
                    <a:gd name="connsiteY20" fmla="*/ 980289 h 1199412"/>
                    <a:gd name="connsiteX21" fmla="*/ 1068655 w 1128394"/>
                    <a:gd name="connsiteY21" fmla="*/ 979243 h 1199412"/>
                    <a:gd name="connsiteX22" fmla="*/ 1021415 w 1128394"/>
                    <a:gd name="connsiteY22" fmla="*/ 915313 h 1199412"/>
                    <a:gd name="connsiteX23" fmla="*/ 1121483 w 1128394"/>
                    <a:gd name="connsiteY23" fmla="*/ 1014553 h 1199412"/>
                    <a:gd name="connsiteX24" fmla="*/ 1059822 w 1128394"/>
                    <a:gd name="connsiteY24" fmla="*/ 887273 h 1199412"/>
                    <a:gd name="connsiteX25" fmla="*/ 1121745 w 1128394"/>
                    <a:gd name="connsiteY25" fmla="*/ 930166 h 1199412"/>
                    <a:gd name="connsiteX26" fmla="*/ 1054628 w 1128394"/>
                    <a:gd name="connsiteY26" fmla="*/ 823969 h 1199412"/>
                    <a:gd name="connsiteX27" fmla="*/ 1126855 w 1128394"/>
                    <a:gd name="connsiteY27" fmla="*/ 894817 h 1199412"/>
                    <a:gd name="connsiteX28" fmla="*/ 892144 w 1128394"/>
                    <a:gd name="connsiteY28" fmla="*/ 555057 h 1199412"/>
                    <a:gd name="connsiteX29" fmla="*/ 256095 w 1128394"/>
                    <a:gd name="connsiteY29" fmla="*/ 4967 h 1199412"/>
                    <a:gd name="connsiteX30" fmla="*/ 70199 w 1128394"/>
                    <a:gd name="connsiteY30" fmla="*/ 90266 h 1199412"/>
                    <a:gd name="connsiteX31" fmla="*/ 1506 w 1128394"/>
                    <a:gd name="connsiteY31" fmla="*/ 818089 h 1199412"/>
                    <a:gd name="connsiteX32" fmla="*/ 70804 w 1128394"/>
                    <a:gd name="connsiteY32" fmla="*/ 1171754 h 1199412"/>
                    <a:gd name="connsiteX0" fmla="*/ 70804 w 1128394"/>
                    <a:gd name="connsiteY0" fmla="*/ 1171754 h 1198762"/>
                    <a:gd name="connsiteX1" fmla="*/ 91500 w 1128394"/>
                    <a:gd name="connsiteY1" fmla="*/ 1188643 h 1198762"/>
                    <a:gd name="connsiteX2" fmla="*/ 266159 w 1128394"/>
                    <a:gd name="connsiteY2" fmla="*/ 1005683 h 1198762"/>
                    <a:gd name="connsiteX3" fmla="*/ 234019 w 1128394"/>
                    <a:gd name="connsiteY3" fmla="*/ 269827 h 1198762"/>
                    <a:gd name="connsiteX4" fmla="*/ 793044 w 1128394"/>
                    <a:gd name="connsiteY4" fmla="*/ 681970 h 1198762"/>
                    <a:gd name="connsiteX5" fmla="*/ 790474 w 1128394"/>
                    <a:gd name="connsiteY5" fmla="*/ 869653 h 1198762"/>
                    <a:gd name="connsiteX6" fmla="*/ 827650 w 1128394"/>
                    <a:gd name="connsiteY6" fmla="*/ 1001037 h 1198762"/>
                    <a:gd name="connsiteX7" fmla="*/ 835164 w 1128394"/>
                    <a:gd name="connsiteY7" fmla="*/ 894947 h 1198762"/>
                    <a:gd name="connsiteX8" fmla="*/ 826030 w 1128394"/>
                    <a:gd name="connsiteY8" fmla="*/ 850231 h 1198762"/>
                    <a:gd name="connsiteX9" fmla="*/ 827757 w 1128394"/>
                    <a:gd name="connsiteY9" fmla="*/ 850732 h 1198762"/>
                    <a:gd name="connsiteX10" fmla="*/ 831100 w 1128394"/>
                    <a:gd name="connsiteY10" fmla="*/ 855491 h 1198762"/>
                    <a:gd name="connsiteX11" fmla="*/ 861577 w 1128394"/>
                    <a:gd name="connsiteY11" fmla="*/ 893073 h 1198762"/>
                    <a:gd name="connsiteX12" fmla="*/ 866736 w 1128394"/>
                    <a:gd name="connsiteY12" fmla="*/ 898617 h 1198762"/>
                    <a:gd name="connsiteX13" fmla="*/ 898371 w 1128394"/>
                    <a:gd name="connsiteY13" fmla="*/ 951868 h 1198762"/>
                    <a:gd name="connsiteX14" fmla="*/ 1025185 w 1128394"/>
                    <a:gd name="connsiteY14" fmla="*/ 1083604 h 1198762"/>
                    <a:gd name="connsiteX15" fmla="*/ 1009317 w 1128394"/>
                    <a:gd name="connsiteY15" fmla="*/ 1006563 h 1198762"/>
                    <a:gd name="connsiteX16" fmla="*/ 1008542 w 1128394"/>
                    <a:gd name="connsiteY16" fmla="*/ 1005030 h 1198762"/>
                    <a:gd name="connsiteX17" fmla="*/ 972741 w 1128394"/>
                    <a:gd name="connsiteY17" fmla="*/ 931403 h 1198762"/>
                    <a:gd name="connsiteX18" fmla="*/ 1092267 w 1128394"/>
                    <a:gd name="connsiteY18" fmla="*/ 1073455 h 1198762"/>
                    <a:gd name="connsiteX19" fmla="*/ 1076398 w 1128394"/>
                    <a:gd name="connsiteY19" fmla="*/ 996413 h 1198762"/>
                    <a:gd name="connsiteX20" fmla="*/ 1068254 w 1128394"/>
                    <a:gd name="connsiteY20" fmla="*/ 980289 h 1198762"/>
                    <a:gd name="connsiteX21" fmla="*/ 1068655 w 1128394"/>
                    <a:gd name="connsiteY21" fmla="*/ 979243 h 1198762"/>
                    <a:gd name="connsiteX22" fmla="*/ 1021415 w 1128394"/>
                    <a:gd name="connsiteY22" fmla="*/ 915313 h 1198762"/>
                    <a:gd name="connsiteX23" fmla="*/ 1121483 w 1128394"/>
                    <a:gd name="connsiteY23" fmla="*/ 1014553 h 1198762"/>
                    <a:gd name="connsiteX24" fmla="*/ 1059822 w 1128394"/>
                    <a:gd name="connsiteY24" fmla="*/ 887273 h 1198762"/>
                    <a:gd name="connsiteX25" fmla="*/ 1121745 w 1128394"/>
                    <a:gd name="connsiteY25" fmla="*/ 930166 h 1198762"/>
                    <a:gd name="connsiteX26" fmla="*/ 1054628 w 1128394"/>
                    <a:gd name="connsiteY26" fmla="*/ 823969 h 1198762"/>
                    <a:gd name="connsiteX27" fmla="*/ 1126855 w 1128394"/>
                    <a:gd name="connsiteY27" fmla="*/ 894817 h 1198762"/>
                    <a:gd name="connsiteX28" fmla="*/ 892144 w 1128394"/>
                    <a:gd name="connsiteY28" fmla="*/ 555057 h 1198762"/>
                    <a:gd name="connsiteX29" fmla="*/ 256095 w 1128394"/>
                    <a:gd name="connsiteY29" fmla="*/ 4967 h 1198762"/>
                    <a:gd name="connsiteX30" fmla="*/ 70199 w 1128394"/>
                    <a:gd name="connsiteY30" fmla="*/ 90266 h 1198762"/>
                    <a:gd name="connsiteX31" fmla="*/ 1506 w 1128394"/>
                    <a:gd name="connsiteY31" fmla="*/ 818089 h 1198762"/>
                    <a:gd name="connsiteX32" fmla="*/ 70804 w 1128394"/>
                    <a:gd name="connsiteY32" fmla="*/ 1171754 h 1198762"/>
                    <a:gd name="connsiteX0" fmla="*/ 70804 w 1128394"/>
                    <a:gd name="connsiteY0" fmla="*/ 1171754 h 1198762"/>
                    <a:gd name="connsiteX1" fmla="*/ 91500 w 1128394"/>
                    <a:gd name="connsiteY1" fmla="*/ 1188643 h 1198762"/>
                    <a:gd name="connsiteX2" fmla="*/ 266159 w 1128394"/>
                    <a:gd name="connsiteY2" fmla="*/ 1005683 h 1198762"/>
                    <a:gd name="connsiteX3" fmla="*/ 234019 w 1128394"/>
                    <a:gd name="connsiteY3" fmla="*/ 269827 h 1198762"/>
                    <a:gd name="connsiteX4" fmla="*/ 793044 w 1128394"/>
                    <a:gd name="connsiteY4" fmla="*/ 681970 h 1198762"/>
                    <a:gd name="connsiteX5" fmla="*/ 790474 w 1128394"/>
                    <a:gd name="connsiteY5" fmla="*/ 869653 h 1198762"/>
                    <a:gd name="connsiteX6" fmla="*/ 827650 w 1128394"/>
                    <a:gd name="connsiteY6" fmla="*/ 1001037 h 1198762"/>
                    <a:gd name="connsiteX7" fmla="*/ 835164 w 1128394"/>
                    <a:gd name="connsiteY7" fmla="*/ 894947 h 1198762"/>
                    <a:gd name="connsiteX8" fmla="*/ 826030 w 1128394"/>
                    <a:gd name="connsiteY8" fmla="*/ 850231 h 1198762"/>
                    <a:gd name="connsiteX9" fmla="*/ 827757 w 1128394"/>
                    <a:gd name="connsiteY9" fmla="*/ 850732 h 1198762"/>
                    <a:gd name="connsiteX10" fmla="*/ 831100 w 1128394"/>
                    <a:gd name="connsiteY10" fmla="*/ 855491 h 1198762"/>
                    <a:gd name="connsiteX11" fmla="*/ 861577 w 1128394"/>
                    <a:gd name="connsiteY11" fmla="*/ 893073 h 1198762"/>
                    <a:gd name="connsiteX12" fmla="*/ 866736 w 1128394"/>
                    <a:gd name="connsiteY12" fmla="*/ 898617 h 1198762"/>
                    <a:gd name="connsiteX13" fmla="*/ 898371 w 1128394"/>
                    <a:gd name="connsiteY13" fmla="*/ 951868 h 1198762"/>
                    <a:gd name="connsiteX14" fmla="*/ 1025185 w 1128394"/>
                    <a:gd name="connsiteY14" fmla="*/ 1083604 h 1198762"/>
                    <a:gd name="connsiteX15" fmla="*/ 1009317 w 1128394"/>
                    <a:gd name="connsiteY15" fmla="*/ 1006563 h 1198762"/>
                    <a:gd name="connsiteX16" fmla="*/ 1008542 w 1128394"/>
                    <a:gd name="connsiteY16" fmla="*/ 1005030 h 1198762"/>
                    <a:gd name="connsiteX17" fmla="*/ 972741 w 1128394"/>
                    <a:gd name="connsiteY17" fmla="*/ 931403 h 1198762"/>
                    <a:gd name="connsiteX18" fmla="*/ 1092267 w 1128394"/>
                    <a:gd name="connsiteY18" fmla="*/ 1073455 h 1198762"/>
                    <a:gd name="connsiteX19" fmla="*/ 1076398 w 1128394"/>
                    <a:gd name="connsiteY19" fmla="*/ 996413 h 1198762"/>
                    <a:gd name="connsiteX20" fmla="*/ 1068254 w 1128394"/>
                    <a:gd name="connsiteY20" fmla="*/ 980289 h 1198762"/>
                    <a:gd name="connsiteX21" fmla="*/ 1068655 w 1128394"/>
                    <a:gd name="connsiteY21" fmla="*/ 979243 h 1198762"/>
                    <a:gd name="connsiteX22" fmla="*/ 1021415 w 1128394"/>
                    <a:gd name="connsiteY22" fmla="*/ 915313 h 1198762"/>
                    <a:gd name="connsiteX23" fmla="*/ 1121483 w 1128394"/>
                    <a:gd name="connsiteY23" fmla="*/ 1014553 h 1198762"/>
                    <a:gd name="connsiteX24" fmla="*/ 1059822 w 1128394"/>
                    <a:gd name="connsiteY24" fmla="*/ 887273 h 1198762"/>
                    <a:gd name="connsiteX25" fmla="*/ 1121745 w 1128394"/>
                    <a:gd name="connsiteY25" fmla="*/ 930166 h 1198762"/>
                    <a:gd name="connsiteX26" fmla="*/ 1054628 w 1128394"/>
                    <a:gd name="connsiteY26" fmla="*/ 823969 h 1198762"/>
                    <a:gd name="connsiteX27" fmla="*/ 1126855 w 1128394"/>
                    <a:gd name="connsiteY27" fmla="*/ 894817 h 1198762"/>
                    <a:gd name="connsiteX28" fmla="*/ 892144 w 1128394"/>
                    <a:gd name="connsiteY28" fmla="*/ 555057 h 1198762"/>
                    <a:gd name="connsiteX29" fmla="*/ 256095 w 1128394"/>
                    <a:gd name="connsiteY29" fmla="*/ 4967 h 1198762"/>
                    <a:gd name="connsiteX30" fmla="*/ 70199 w 1128394"/>
                    <a:gd name="connsiteY30" fmla="*/ 90266 h 1198762"/>
                    <a:gd name="connsiteX31" fmla="*/ 1506 w 1128394"/>
                    <a:gd name="connsiteY31" fmla="*/ 818089 h 1198762"/>
                    <a:gd name="connsiteX32" fmla="*/ 70804 w 1128394"/>
                    <a:gd name="connsiteY32" fmla="*/ 1171754 h 1198762"/>
                    <a:gd name="connsiteX0" fmla="*/ 70804 w 1128394"/>
                    <a:gd name="connsiteY0" fmla="*/ 1171754 h 1204062"/>
                    <a:gd name="connsiteX1" fmla="*/ 91500 w 1128394"/>
                    <a:gd name="connsiteY1" fmla="*/ 1188643 h 1204062"/>
                    <a:gd name="connsiteX2" fmla="*/ 89931 w 1128394"/>
                    <a:gd name="connsiteY2" fmla="*/ 1190236 h 1204062"/>
                    <a:gd name="connsiteX3" fmla="*/ 266159 w 1128394"/>
                    <a:gd name="connsiteY3" fmla="*/ 1005683 h 1204062"/>
                    <a:gd name="connsiteX4" fmla="*/ 234019 w 1128394"/>
                    <a:gd name="connsiteY4" fmla="*/ 269827 h 1204062"/>
                    <a:gd name="connsiteX5" fmla="*/ 793044 w 1128394"/>
                    <a:gd name="connsiteY5" fmla="*/ 681970 h 1204062"/>
                    <a:gd name="connsiteX6" fmla="*/ 790474 w 1128394"/>
                    <a:gd name="connsiteY6" fmla="*/ 869653 h 1204062"/>
                    <a:gd name="connsiteX7" fmla="*/ 827650 w 1128394"/>
                    <a:gd name="connsiteY7" fmla="*/ 1001037 h 1204062"/>
                    <a:gd name="connsiteX8" fmla="*/ 835164 w 1128394"/>
                    <a:gd name="connsiteY8" fmla="*/ 894947 h 1204062"/>
                    <a:gd name="connsiteX9" fmla="*/ 826030 w 1128394"/>
                    <a:gd name="connsiteY9" fmla="*/ 850231 h 1204062"/>
                    <a:gd name="connsiteX10" fmla="*/ 827757 w 1128394"/>
                    <a:gd name="connsiteY10" fmla="*/ 850732 h 1204062"/>
                    <a:gd name="connsiteX11" fmla="*/ 831100 w 1128394"/>
                    <a:gd name="connsiteY11" fmla="*/ 855491 h 1204062"/>
                    <a:gd name="connsiteX12" fmla="*/ 861577 w 1128394"/>
                    <a:gd name="connsiteY12" fmla="*/ 893073 h 1204062"/>
                    <a:gd name="connsiteX13" fmla="*/ 866736 w 1128394"/>
                    <a:gd name="connsiteY13" fmla="*/ 898617 h 1204062"/>
                    <a:gd name="connsiteX14" fmla="*/ 898371 w 1128394"/>
                    <a:gd name="connsiteY14" fmla="*/ 951868 h 1204062"/>
                    <a:gd name="connsiteX15" fmla="*/ 1025185 w 1128394"/>
                    <a:gd name="connsiteY15" fmla="*/ 1083604 h 1204062"/>
                    <a:gd name="connsiteX16" fmla="*/ 1009317 w 1128394"/>
                    <a:gd name="connsiteY16" fmla="*/ 1006563 h 1204062"/>
                    <a:gd name="connsiteX17" fmla="*/ 1008542 w 1128394"/>
                    <a:gd name="connsiteY17" fmla="*/ 1005030 h 1204062"/>
                    <a:gd name="connsiteX18" fmla="*/ 972741 w 1128394"/>
                    <a:gd name="connsiteY18" fmla="*/ 931403 h 1204062"/>
                    <a:gd name="connsiteX19" fmla="*/ 1092267 w 1128394"/>
                    <a:gd name="connsiteY19" fmla="*/ 1073455 h 1204062"/>
                    <a:gd name="connsiteX20" fmla="*/ 1076398 w 1128394"/>
                    <a:gd name="connsiteY20" fmla="*/ 996413 h 1204062"/>
                    <a:gd name="connsiteX21" fmla="*/ 1068254 w 1128394"/>
                    <a:gd name="connsiteY21" fmla="*/ 980289 h 1204062"/>
                    <a:gd name="connsiteX22" fmla="*/ 1068655 w 1128394"/>
                    <a:gd name="connsiteY22" fmla="*/ 979243 h 1204062"/>
                    <a:gd name="connsiteX23" fmla="*/ 1021415 w 1128394"/>
                    <a:gd name="connsiteY23" fmla="*/ 915313 h 1204062"/>
                    <a:gd name="connsiteX24" fmla="*/ 1121483 w 1128394"/>
                    <a:gd name="connsiteY24" fmla="*/ 1014553 h 1204062"/>
                    <a:gd name="connsiteX25" fmla="*/ 1059822 w 1128394"/>
                    <a:gd name="connsiteY25" fmla="*/ 887273 h 1204062"/>
                    <a:gd name="connsiteX26" fmla="*/ 1121745 w 1128394"/>
                    <a:gd name="connsiteY26" fmla="*/ 930166 h 1204062"/>
                    <a:gd name="connsiteX27" fmla="*/ 1054628 w 1128394"/>
                    <a:gd name="connsiteY27" fmla="*/ 823969 h 1204062"/>
                    <a:gd name="connsiteX28" fmla="*/ 1126855 w 1128394"/>
                    <a:gd name="connsiteY28" fmla="*/ 894817 h 1204062"/>
                    <a:gd name="connsiteX29" fmla="*/ 892144 w 1128394"/>
                    <a:gd name="connsiteY29" fmla="*/ 555057 h 1204062"/>
                    <a:gd name="connsiteX30" fmla="*/ 256095 w 1128394"/>
                    <a:gd name="connsiteY30" fmla="*/ 4967 h 1204062"/>
                    <a:gd name="connsiteX31" fmla="*/ 70199 w 1128394"/>
                    <a:gd name="connsiteY31" fmla="*/ 90266 h 1204062"/>
                    <a:gd name="connsiteX32" fmla="*/ 1506 w 1128394"/>
                    <a:gd name="connsiteY32" fmla="*/ 818089 h 1204062"/>
                    <a:gd name="connsiteX33" fmla="*/ 70804 w 1128394"/>
                    <a:gd name="connsiteY33" fmla="*/ 1171754 h 1204062"/>
                    <a:gd name="connsiteX0" fmla="*/ 70804 w 1128394"/>
                    <a:gd name="connsiteY0" fmla="*/ 1171754 h 1204062"/>
                    <a:gd name="connsiteX1" fmla="*/ 91500 w 1128394"/>
                    <a:gd name="connsiteY1" fmla="*/ 1188643 h 1204062"/>
                    <a:gd name="connsiteX2" fmla="*/ 89931 w 1128394"/>
                    <a:gd name="connsiteY2" fmla="*/ 1190236 h 1204062"/>
                    <a:gd name="connsiteX3" fmla="*/ 266159 w 1128394"/>
                    <a:gd name="connsiteY3" fmla="*/ 1005683 h 1204062"/>
                    <a:gd name="connsiteX4" fmla="*/ 234019 w 1128394"/>
                    <a:gd name="connsiteY4" fmla="*/ 269827 h 1204062"/>
                    <a:gd name="connsiteX5" fmla="*/ 793044 w 1128394"/>
                    <a:gd name="connsiteY5" fmla="*/ 681970 h 1204062"/>
                    <a:gd name="connsiteX6" fmla="*/ 790474 w 1128394"/>
                    <a:gd name="connsiteY6" fmla="*/ 869653 h 1204062"/>
                    <a:gd name="connsiteX7" fmla="*/ 827650 w 1128394"/>
                    <a:gd name="connsiteY7" fmla="*/ 1001037 h 1204062"/>
                    <a:gd name="connsiteX8" fmla="*/ 835164 w 1128394"/>
                    <a:gd name="connsiteY8" fmla="*/ 894947 h 1204062"/>
                    <a:gd name="connsiteX9" fmla="*/ 826030 w 1128394"/>
                    <a:gd name="connsiteY9" fmla="*/ 850231 h 1204062"/>
                    <a:gd name="connsiteX10" fmla="*/ 827757 w 1128394"/>
                    <a:gd name="connsiteY10" fmla="*/ 850732 h 1204062"/>
                    <a:gd name="connsiteX11" fmla="*/ 831100 w 1128394"/>
                    <a:gd name="connsiteY11" fmla="*/ 855491 h 1204062"/>
                    <a:gd name="connsiteX12" fmla="*/ 861577 w 1128394"/>
                    <a:gd name="connsiteY12" fmla="*/ 893073 h 1204062"/>
                    <a:gd name="connsiteX13" fmla="*/ 866736 w 1128394"/>
                    <a:gd name="connsiteY13" fmla="*/ 898617 h 1204062"/>
                    <a:gd name="connsiteX14" fmla="*/ 898371 w 1128394"/>
                    <a:gd name="connsiteY14" fmla="*/ 951868 h 1204062"/>
                    <a:gd name="connsiteX15" fmla="*/ 1025185 w 1128394"/>
                    <a:gd name="connsiteY15" fmla="*/ 1083604 h 1204062"/>
                    <a:gd name="connsiteX16" fmla="*/ 1009317 w 1128394"/>
                    <a:gd name="connsiteY16" fmla="*/ 1006563 h 1204062"/>
                    <a:gd name="connsiteX17" fmla="*/ 1008542 w 1128394"/>
                    <a:gd name="connsiteY17" fmla="*/ 1005030 h 1204062"/>
                    <a:gd name="connsiteX18" fmla="*/ 972741 w 1128394"/>
                    <a:gd name="connsiteY18" fmla="*/ 931403 h 1204062"/>
                    <a:gd name="connsiteX19" fmla="*/ 1092267 w 1128394"/>
                    <a:gd name="connsiteY19" fmla="*/ 1073455 h 1204062"/>
                    <a:gd name="connsiteX20" fmla="*/ 1076398 w 1128394"/>
                    <a:gd name="connsiteY20" fmla="*/ 996413 h 1204062"/>
                    <a:gd name="connsiteX21" fmla="*/ 1068254 w 1128394"/>
                    <a:gd name="connsiteY21" fmla="*/ 980289 h 1204062"/>
                    <a:gd name="connsiteX22" fmla="*/ 1068655 w 1128394"/>
                    <a:gd name="connsiteY22" fmla="*/ 979243 h 1204062"/>
                    <a:gd name="connsiteX23" fmla="*/ 1021415 w 1128394"/>
                    <a:gd name="connsiteY23" fmla="*/ 915313 h 1204062"/>
                    <a:gd name="connsiteX24" fmla="*/ 1121483 w 1128394"/>
                    <a:gd name="connsiteY24" fmla="*/ 1014553 h 1204062"/>
                    <a:gd name="connsiteX25" fmla="*/ 1059822 w 1128394"/>
                    <a:gd name="connsiteY25" fmla="*/ 887273 h 1204062"/>
                    <a:gd name="connsiteX26" fmla="*/ 1121745 w 1128394"/>
                    <a:gd name="connsiteY26" fmla="*/ 930166 h 1204062"/>
                    <a:gd name="connsiteX27" fmla="*/ 1054628 w 1128394"/>
                    <a:gd name="connsiteY27" fmla="*/ 823969 h 1204062"/>
                    <a:gd name="connsiteX28" fmla="*/ 1126855 w 1128394"/>
                    <a:gd name="connsiteY28" fmla="*/ 894817 h 1204062"/>
                    <a:gd name="connsiteX29" fmla="*/ 892144 w 1128394"/>
                    <a:gd name="connsiteY29" fmla="*/ 555057 h 1204062"/>
                    <a:gd name="connsiteX30" fmla="*/ 256095 w 1128394"/>
                    <a:gd name="connsiteY30" fmla="*/ 4967 h 1204062"/>
                    <a:gd name="connsiteX31" fmla="*/ 70199 w 1128394"/>
                    <a:gd name="connsiteY31" fmla="*/ 90266 h 1204062"/>
                    <a:gd name="connsiteX32" fmla="*/ 1506 w 1128394"/>
                    <a:gd name="connsiteY32" fmla="*/ 818089 h 1204062"/>
                    <a:gd name="connsiteX33" fmla="*/ 70804 w 1128394"/>
                    <a:gd name="connsiteY33" fmla="*/ 1171754 h 1204062"/>
                    <a:gd name="connsiteX0" fmla="*/ 1506 w 1128394"/>
                    <a:gd name="connsiteY0" fmla="*/ 818089 h 1224910"/>
                    <a:gd name="connsiteX1" fmla="*/ 91500 w 1128394"/>
                    <a:gd name="connsiteY1" fmla="*/ 1188643 h 1224910"/>
                    <a:gd name="connsiteX2" fmla="*/ 89931 w 1128394"/>
                    <a:gd name="connsiteY2" fmla="*/ 1190236 h 1224910"/>
                    <a:gd name="connsiteX3" fmla="*/ 266159 w 1128394"/>
                    <a:gd name="connsiteY3" fmla="*/ 1005683 h 1224910"/>
                    <a:gd name="connsiteX4" fmla="*/ 234019 w 1128394"/>
                    <a:gd name="connsiteY4" fmla="*/ 269827 h 1224910"/>
                    <a:gd name="connsiteX5" fmla="*/ 793044 w 1128394"/>
                    <a:gd name="connsiteY5" fmla="*/ 681970 h 1224910"/>
                    <a:gd name="connsiteX6" fmla="*/ 790474 w 1128394"/>
                    <a:gd name="connsiteY6" fmla="*/ 869653 h 1224910"/>
                    <a:gd name="connsiteX7" fmla="*/ 827650 w 1128394"/>
                    <a:gd name="connsiteY7" fmla="*/ 1001037 h 1224910"/>
                    <a:gd name="connsiteX8" fmla="*/ 835164 w 1128394"/>
                    <a:gd name="connsiteY8" fmla="*/ 894947 h 1224910"/>
                    <a:gd name="connsiteX9" fmla="*/ 826030 w 1128394"/>
                    <a:gd name="connsiteY9" fmla="*/ 850231 h 1224910"/>
                    <a:gd name="connsiteX10" fmla="*/ 827757 w 1128394"/>
                    <a:gd name="connsiteY10" fmla="*/ 850732 h 1224910"/>
                    <a:gd name="connsiteX11" fmla="*/ 831100 w 1128394"/>
                    <a:gd name="connsiteY11" fmla="*/ 855491 h 1224910"/>
                    <a:gd name="connsiteX12" fmla="*/ 861577 w 1128394"/>
                    <a:gd name="connsiteY12" fmla="*/ 893073 h 1224910"/>
                    <a:gd name="connsiteX13" fmla="*/ 866736 w 1128394"/>
                    <a:gd name="connsiteY13" fmla="*/ 898617 h 1224910"/>
                    <a:gd name="connsiteX14" fmla="*/ 898371 w 1128394"/>
                    <a:gd name="connsiteY14" fmla="*/ 951868 h 1224910"/>
                    <a:gd name="connsiteX15" fmla="*/ 1025185 w 1128394"/>
                    <a:gd name="connsiteY15" fmla="*/ 1083604 h 1224910"/>
                    <a:gd name="connsiteX16" fmla="*/ 1009317 w 1128394"/>
                    <a:gd name="connsiteY16" fmla="*/ 1006563 h 1224910"/>
                    <a:gd name="connsiteX17" fmla="*/ 1008542 w 1128394"/>
                    <a:gd name="connsiteY17" fmla="*/ 1005030 h 1224910"/>
                    <a:gd name="connsiteX18" fmla="*/ 972741 w 1128394"/>
                    <a:gd name="connsiteY18" fmla="*/ 931403 h 1224910"/>
                    <a:gd name="connsiteX19" fmla="*/ 1092267 w 1128394"/>
                    <a:gd name="connsiteY19" fmla="*/ 1073455 h 1224910"/>
                    <a:gd name="connsiteX20" fmla="*/ 1076398 w 1128394"/>
                    <a:gd name="connsiteY20" fmla="*/ 996413 h 1224910"/>
                    <a:gd name="connsiteX21" fmla="*/ 1068254 w 1128394"/>
                    <a:gd name="connsiteY21" fmla="*/ 980289 h 1224910"/>
                    <a:gd name="connsiteX22" fmla="*/ 1068655 w 1128394"/>
                    <a:gd name="connsiteY22" fmla="*/ 979243 h 1224910"/>
                    <a:gd name="connsiteX23" fmla="*/ 1021415 w 1128394"/>
                    <a:gd name="connsiteY23" fmla="*/ 915313 h 1224910"/>
                    <a:gd name="connsiteX24" fmla="*/ 1121483 w 1128394"/>
                    <a:gd name="connsiteY24" fmla="*/ 1014553 h 1224910"/>
                    <a:gd name="connsiteX25" fmla="*/ 1059822 w 1128394"/>
                    <a:gd name="connsiteY25" fmla="*/ 887273 h 1224910"/>
                    <a:gd name="connsiteX26" fmla="*/ 1121745 w 1128394"/>
                    <a:gd name="connsiteY26" fmla="*/ 930166 h 1224910"/>
                    <a:gd name="connsiteX27" fmla="*/ 1054628 w 1128394"/>
                    <a:gd name="connsiteY27" fmla="*/ 823969 h 1224910"/>
                    <a:gd name="connsiteX28" fmla="*/ 1126855 w 1128394"/>
                    <a:gd name="connsiteY28" fmla="*/ 894817 h 1224910"/>
                    <a:gd name="connsiteX29" fmla="*/ 892144 w 1128394"/>
                    <a:gd name="connsiteY29" fmla="*/ 555057 h 1224910"/>
                    <a:gd name="connsiteX30" fmla="*/ 256095 w 1128394"/>
                    <a:gd name="connsiteY30" fmla="*/ 4967 h 1224910"/>
                    <a:gd name="connsiteX31" fmla="*/ 70199 w 1128394"/>
                    <a:gd name="connsiteY31" fmla="*/ 90266 h 1224910"/>
                    <a:gd name="connsiteX32" fmla="*/ 1506 w 1128394"/>
                    <a:gd name="connsiteY32" fmla="*/ 818089 h 1224910"/>
                    <a:gd name="connsiteX0" fmla="*/ 1506 w 1128394"/>
                    <a:gd name="connsiteY0" fmla="*/ 818089 h 1203550"/>
                    <a:gd name="connsiteX1" fmla="*/ 91500 w 1128394"/>
                    <a:gd name="connsiteY1" fmla="*/ 1188643 h 1203550"/>
                    <a:gd name="connsiteX2" fmla="*/ 89931 w 1128394"/>
                    <a:gd name="connsiteY2" fmla="*/ 1190236 h 1203550"/>
                    <a:gd name="connsiteX3" fmla="*/ 266159 w 1128394"/>
                    <a:gd name="connsiteY3" fmla="*/ 1005683 h 1203550"/>
                    <a:gd name="connsiteX4" fmla="*/ 234019 w 1128394"/>
                    <a:gd name="connsiteY4" fmla="*/ 269827 h 1203550"/>
                    <a:gd name="connsiteX5" fmla="*/ 793044 w 1128394"/>
                    <a:gd name="connsiteY5" fmla="*/ 681970 h 1203550"/>
                    <a:gd name="connsiteX6" fmla="*/ 790474 w 1128394"/>
                    <a:gd name="connsiteY6" fmla="*/ 869653 h 1203550"/>
                    <a:gd name="connsiteX7" fmla="*/ 827650 w 1128394"/>
                    <a:gd name="connsiteY7" fmla="*/ 1001037 h 1203550"/>
                    <a:gd name="connsiteX8" fmla="*/ 835164 w 1128394"/>
                    <a:gd name="connsiteY8" fmla="*/ 894947 h 1203550"/>
                    <a:gd name="connsiteX9" fmla="*/ 826030 w 1128394"/>
                    <a:gd name="connsiteY9" fmla="*/ 850231 h 1203550"/>
                    <a:gd name="connsiteX10" fmla="*/ 827757 w 1128394"/>
                    <a:gd name="connsiteY10" fmla="*/ 850732 h 1203550"/>
                    <a:gd name="connsiteX11" fmla="*/ 831100 w 1128394"/>
                    <a:gd name="connsiteY11" fmla="*/ 855491 h 1203550"/>
                    <a:gd name="connsiteX12" fmla="*/ 861577 w 1128394"/>
                    <a:gd name="connsiteY12" fmla="*/ 893073 h 1203550"/>
                    <a:gd name="connsiteX13" fmla="*/ 866736 w 1128394"/>
                    <a:gd name="connsiteY13" fmla="*/ 898617 h 1203550"/>
                    <a:gd name="connsiteX14" fmla="*/ 898371 w 1128394"/>
                    <a:gd name="connsiteY14" fmla="*/ 951868 h 1203550"/>
                    <a:gd name="connsiteX15" fmla="*/ 1025185 w 1128394"/>
                    <a:gd name="connsiteY15" fmla="*/ 1083604 h 1203550"/>
                    <a:gd name="connsiteX16" fmla="*/ 1009317 w 1128394"/>
                    <a:gd name="connsiteY16" fmla="*/ 1006563 h 1203550"/>
                    <a:gd name="connsiteX17" fmla="*/ 1008542 w 1128394"/>
                    <a:gd name="connsiteY17" fmla="*/ 1005030 h 1203550"/>
                    <a:gd name="connsiteX18" fmla="*/ 972741 w 1128394"/>
                    <a:gd name="connsiteY18" fmla="*/ 931403 h 1203550"/>
                    <a:gd name="connsiteX19" fmla="*/ 1092267 w 1128394"/>
                    <a:gd name="connsiteY19" fmla="*/ 1073455 h 1203550"/>
                    <a:gd name="connsiteX20" fmla="*/ 1076398 w 1128394"/>
                    <a:gd name="connsiteY20" fmla="*/ 996413 h 1203550"/>
                    <a:gd name="connsiteX21" fmla="*/ 1068254 w 1128394"/>
                    <a:gd name="connsiteY21" fmla="*/ 980289 h 1203550"/>
                    <a:gd name="connsiteX22" fmla="*/ 1068655 w 1128394"/>
                    <a:gd name="connsiteY22" fmla="*/ 979243 h 1203550"/>
                    <a:gd name="connsiteX23" fmla="*/ 1021415 w 1128394"/>
                    <a:gd name="connsiteY23" fmla="*/ 915313 h 1203550"/>
                    <a:gd name="connsiteX24" fmla="*/ 1121483 w 1128394"/>
                    <a:gd name="connsiteY24" fmla="*/ 1014553 h 1203550"/>
                    <a:gd name="connsiteX25" fmla="*/ 1059822 w 1128394"/>
                    <a:gd name="connsiteY25" fmla="*/ 887273 h 1203550"/>
                    <a:gd name="connsiteX26" fmla="*/ 1121745 w 1128394"/>
                    <a:gd name="connsiteY26" fmla="*/ 930166 h 1203550"/>
                    <a:gd name="connsiteX27" fmla="*/ 1054628 w 1128394"/>
                    <a:gd name="connsiteY27" fmla="*/ 823969 h 1203550"/>
                    <a:gd name="connsiteX28" fmla="*/ 1126855 w 1128394"/>
                    <a:gd name="connsiteY28" fmla="*/ 894817 h 1203550"/>
                    <a:gd name="connsiteX29" fmla="*/ 892144 w 1128394"/>
                    <a:gd name="connsiteY29" fmla="*/ 555057 h 1203550"/>
                    <a:gd name="connsiteX30" fmla="*/ 256095 w 1128394"/>
                    <a:gd name="connsiteY30" fmla="*/ 4967 h 1203550"/>
                    <a:gd name="connsiteX31" fmla="*/ 70199 w 1128394"/>
                    <a:gd name="connsiteY31" fmla="*/ 90266 h 1203550"/>
                    <a:gd name="connsiteX32" fmla="*/ 1506 w 1128394"/>
                    <a:gd name="connsiteY32" fmla="*/ 818089 h 1203550"/>
                    <a:gd name="connsiteX0" fmla="*/ 1506 w 1128394"/>
                    <a:gd name="connsiteY0" fmla="*/ 818089 h 1203550"/>
                    <a:gd name="connsiteX1" fmla="*/ 91500 w 1128394"/>
                    <a:gd name="connsiteY1" fmla="*/ 1188643 h 1203550"/>
                    <a:gd name="connsiteX2" fmla="*/ 89931 w 1128394"/>
                    <a:gd name="connsiteY2" fmla="*/ 1190236 h 1203550"/>
                    <a:gd name="connsiteX3" fmla="*/ 266159 w 1128394"/>
                    <a:gd name="connsiteY3" fmla="*/ 1005683 h 1203550"/>
                    <a:gd name="connsiteX4" fmla="*/ 234019 w 1128394"/>
                    <a:gd name="connsiteY4" fmla="*/ 269827 h 1203550"/>
                    <a:gd name="connsiteX5" fmla="*/ 793044 w 1128394"/>
                    <a:gd name="connsiteY5" fmla="*/ 681970 h 1203550"/>
                    <a:gd name="connsiteX6" fmla="*/ 790474 w 1128394"/>
                    <a:gd name="connsiteY6" fmla="*/ 869653 h 1203550"/>
                    <a:gd name="connsiteX7" fmla="*/ 827650 w 1128394"/>
                    <a:gd name="connsiteY7" fmla="*/ 1001037 h 1203550"/>
                    <a:gd name="connsiteX8" fmla="*/ 835164 w 1128394"/>
                    <a:gd name="connsiteY8" fmla="*/ 894947 h 1203550"/>
                    <a:gd name="connsiteX9" fmla="*/ 826030 w 1128394"/>
                    <a:gd name="connsiteY9" fmla="*/ 850231 h 1203550"/>
                    <a:gd name="connsiteX10" fmla="*/ 827757 w 1128394"/>
                    <a:gd name="connsiteY10" fmla="*/ 850732 h 1203550"/>
                    <a:gd name="connsiteX11" fmla="*/ 831100 w 1128394"/>
                    <a:gd name="connsiteY11" fmla="*/ 855491 h 1203550"/>
                    <a:gd name="connsiteX12" fmla="*/ 861577 w 1128394"/>
                    <a:gd name="connsiteY12" fmla="*/ 893073 h 1203550"/>
                    <a:gd name="connsiteX13" fmla="*/ 866736 w 1128394"/>
                    <a:gd name="connsiteY13" fmla="*/ 898617 h 1203550"/>
                    <a:gd name="connsiteX14" fmla="*/ 898371 w 1128394"/>
                    <a:gd name="connsiteY14" fmla="*/ 951868 h 1203550"/>
                    <a:gd name="connsiteX15" fmla="*/ 1025185 w 1128394"/>
                    <a:gd name="connsiteY15" fmla="*/ 1083604 h 1203550"/>
                    <a:gd name="connsiteX16" fmla="*/ 1009317 w 1128394"/>
                    <a:gd name="connsiteY16" fmla="*/ 1006563 h 1203550"/>
                    <a:gd name="connsiteX17" fmla="*/ 1008542 w 1128394"/>
                    <a:gd name="connsiteY17" fmla="*/ 1005030 h 1203550"/>
                    <a:gd name="connsiteX18" fmla="*/ 972741 w 1128394"/>
                    <a:gd name="connsiteY18" fmla="*/ 931403 h 1203550"/>
                    <a:gd name="connsiteX19" fmla="*/ 1092267 w 1128394"/>
                    <a:gd name="connsiteY19" fmla="*/ 1073455 h 1203550"/>
                    <a:gd name="connsiteX20" fmla="*/ 1076398 w 1128394"/>
                    <a:gd name="connsiteY20" fmla="*/ 996413 h 1203550"/>
                    <a:gd name="connsiteX21" fmla="*/ 1068254 w 1128394"/>
                    <a:gd name="connsiteY21" fmla="*/ 980289 h 1203550"/>
                    <a:gd name="connsiteX22" fmla="*/ 1068655 w 1128394"/>
                    <a:gd name="connsiteY22" fmla="*/ 979243 h 1203550"/>
                    <a:gd name="connsiteX23" fmla="*/ 1021415 w 1128394"/>
                    <a:gd name="connsiteY23" fmla="*/ 915313 h 1203550"/>
                    <a:gd name="connsiteX24" fmla="*/ 1121483 w 1128394"/>
                    <a:gd name="connsiteY24" fmla="*/ 1014553 h 1203550"/>
                    <a:gd name="connsiteX25" fmla="*/ 1059822 w 1128394"/>
                    <a:gd name="connsiteY25" fmla="*/ 887273 h 1203550"/>
                    <a:gd name="connsiteX26" fmla="*/ 1121745 w 1128394"/>
                    <a:gd name="connsiteY26" fmla="*/ 930166 h 1203550"/>
                    <a:gd name="connsiteX27" fmla="*/ 1054628 w 1128394"/>
                    <a:gd name="connsiteY27" fmla="*/ 823969 h 1203550"/>
                    <a:gd name="connsiteX28" fmla="*/ 1126855 w 1128394"/>
                    <a:gd name="connsiteY28" fmla="*/ 894817 h 1203550"/>
                    <a:gd name="connsiteX29" fmla="*/ 892144 w 1128394"/>
                    <a:gd name="connsiteY29" fmla="*/ 555057 h 1203550"/>
                    <a:gd name="connsiteX30" fmla="*/ 256095 w 1128394"/>
                    <a:gd name="connsiteY30" fmla="*/ 4967 h 1203550"/>
                    <a:gd name="connsiteX31" fmla="*/ 70199 w 1128394"/>
                    <a:gd name="connsiteY31" fmla="*/ 90266 h 1203550"/>
                    <a:gd name="connsiteX32" fmla="*/ 1506 w 1128394"/>
                    <a:gd name="connsiteY32" fmla="*/ 818089 h 1203550"/>
                    <a:gd name="connsiteX0" fmla="*/ 1506 w 1128394"/>
                    <a:gd name="connsiteY0" fmla="*/ 818089 h 1244191"/>
                    <a:gd name="connsiteX1" fmla="*/ 91500 w 1128394"/>
                    <a:gd name="connsiteY1" fmla="*/ 1188643 h 1244191"/>
                    <a:gd name="connsiteX2" fmla="*/ 89931 w 1128394"/>
                    <a:gd name="connsiteY2" fmla="*/ 1190236 h 1244191"/>
                    <a:gd name="connsiteX3" fmla="*/ 266159 w 1128394"/>
                    <a:gd name="connsiteY3" fmla="*/ 1005683 h 1244191"/>
                    <a:gd name="connsiteX4" fmla="*/ 234019 w 1128394"/>
                    <a:gd name="connsiteY4" fmla="*/ 269827 h 1244191"/>
                    <a:gd name="connsiteX5" fmla="*/ 793044 w 1128394"/>
                    <a:gd name="connsiteY5" fmla="*/ 681970 h 1244191"/>
                    <a:gd name="connsiteX6" fmla="*/ 790474 w 1128394"/>
                    <a:gd name="connsiteY6" fmla="*/ 869653 h 1244191"/>
                    <a:gd name="connsiteX7" fmla="*/ 827650 w 1128394"/>
                    <a:gd name="connsiteY7" fmla="*/ 1001037 h 1244191"/>
                    <a:gd name="connsiteX8" fmla="*/ 835164 w 1128394"/>
                    <a:gd name="connsiteY8" fmla="*/ 894947 h 1244191"/>
                    <a:gd name="connsiteX9" fmla="*/ 826030 w 1128394"/>
                    <a:gd name="connsiteY9" fmla="*/ 850231 h 1244191"/>
                    <a:gd name="connsiteX10" fmla="*/ 827757 w 1128394"/>
                    <a:gd name="connsiteY10" fmla="*/ 850732 h 1244191"/>
                    <a:gd name="connsiteX11" fmla="*/ 831100 w 1128394"/>
                    <a:gd name="connsiteY11" fmla="*/ 855491 h 1244191"/>
                    <a:gd name="connsiteX12" fmla="*/ 861577 w 1128394"/>
                    <a:gd name="connsiteY12" fmla="*/ 893073 h 1244191"/>
                    <a:gd name="connsiteX13" fmla="*/ 866736 w 1128394"/>
                    <a:gd name="connsiteY13" fmla="*/ 898617 h 1244191"/>
                    <a:gd name="connsiteX14" fmla="*/ 898371 w 1128394"/>
                    <a:gd name="connsiteY14" fmla="*/ 951868 h 1244191"/>
                    <a:gd name="connsiteX15" fmla="*/ 1025185 w 1128394"/>
                    <a:gd name="connsiteY15" fmla="*/ 1083604 h 1244191"/>
                    <a:gd name="connsiteX16" fmla="*/ 1009317 w 1128394"/>
                    <a:gd name="connsiteY16" fmla="*/ 1006563 h 1244191"/>
                    <a:gd name="connsiteX17" fmla="*/ 1008542 w 1128394"/>
                    <a:gd name="connsiteY17" fmla="*/ 1005030 h 1244191"/>
                    <a:gd name="connsiteX18" fmla="*/ 972741 w 1128394"/>
                    <a:gd name="connsiteY18" fmla="*/ 931403 h 1244191"/>
                    <a:gd name="connsiteX19" fmla="*/ 1092267 w 1128394"/>
                    <a:gd name="connsiteY19" fmla="*/ 1073455 h 1244191"/>
                    <a:gd name="connsiteX20" fmla="*/ 1076398 w 1128394"/>
                    <a:gd name="connsiteY20" fmla="*/ 996413 h 1244191"/>
                    <a:gd name="connsiteX21" fmla="*/ 1068254 w 1128394"/>
                    <a:gd name="connsiteY21" fmla="*/ 980289 h 1244191"/>
                    <a:gd name="connsiteX22" fmla="*/ 1068655 w 1128394"/>
                    <a:gd name="connsiteY22" fmla="*/ 979243 h 1244191"/>
                    <a:gd name="connsiteX23" fmla="*/ 1021415 w 1128394"/>
                    <a:gd name="connsiteY23" fmla="*/ 915313 h 1244191"/>
                    <a:gd name="connsiteX24" fmla="*/ 1121483 w 1128394"/>
                    <a:gd name="connsiteY24" fmla="*/ 1014553 h 1244191"/>
                    <a:gd name="connsiteX25" fmla="*/ 1059822 w 1128394"/>
                    <a:gd name="connsiteY25" fmla="*/ 887273 h 1244191"/>
                    <a:gd name="connsiteX26" fmla="*/ 1121745 w 1128394"/>
                    <a:gd name="connsiteY26" fmla="*/ 930166 h 1244191"/>
                    <a:gd name="connsiteX27" fmla="*/ 1054628 w 1128394"/>
                    <a:gd name="connsiteY27" fmla="*/ 823969 h 1244191"/>
                    <a:gd name="connsiteX28" fmla="*/ 1126855 w 1128394"/>
                    <a:gd name="connsiteY28" fmla="*/ 894817 h 1244191"/>
                    <a:gd name="connsiteX29" fmla="*/ 892144 w 1128394"/>
                    <a:gd name="connsiteY29" fmla="*/ 555057 h 1244191"/>
                    <a:gd name="connsiteX30" fmla="*/ 256095 w 1128394"/>
                    <a:gd name="connsiteY30" fmla="*/ 4967 h 1244191"/>
                    <a:gd name="connsiteX31" fmla="*/ 70199 w 1128394"/>
                    <a:gd name="connsiteY31" fmla="*/ 90266 h 1244191"/>
                    <a:gd name="connsiteX32" fmla="*/ 1506 w 1128394"/>
                    <a:gd name="connsiteY32" fmla="*/ 818089 h 1244191"/>
                    <a:gd name="connsiteX0" fmla="*/ 1506 w 1128394"/>
                    <a:gd name="connsiteY0" fmla="*/ 818089 h 1196582"/>
                    <a:gd name="connsiteX1" fmla="*/ 91500 w 1128394"/>
                    <a:gd name="connsiteY1" fmla="*/ 1188643 h 1196582"/>
                    <a:gd name="connsiteX2" fmla="*/ 266159 w 1128394"/>
                    <a:gd name="connsiteY2" fmla="*/ 1005683 h 1196582"/>
                    <a:gd name="connsiteX3" fmla="*/ 234019 w 1128394"/>
                    <a:gd name="connsiteY3" fmla="*/ 269827 h 1196582"/>
                    <a:gd name="connsiteX4" fmla="*/ 793044 w 1128394"/>
                    <a:gd name="connsiteY4" fmla="*/ 681970 h 1196582"/>
                    <a:gd name="connsiteX5" fmla="*/ 790474 w 1128394"/>
                    <a:gd name="connsiteY5" fmla="*/ 869653 h 1196582"/>
                    <a:gd name="connsiteX6" fmla="*/ 827650 w 1128394"/>
                    <a:gd name="connsiteY6" fmla="*/ 1001037 h 1196582"/>
                    <a:gd name="connsiteX7" fmla="*/ 835164 w 1128394"/>
                    <a:gd name="connsiteY7" fmla="*/ 894947 h 1196582"/>
                    <a:gd name="connsiteX8" fmla="*/ 826030 w 1128394"/>
                    <a:gd name="connsiteY8" fmla="*/ 850231 h 1196582"/>
                    <a:gd name="connsiteX9" fmla="*/ 827757 w 1128394"/>
                    <a:gd name="connsiteY9" fmla="*/ 850732 h 1196582"/>
                    <a:gd name="connsiteX10" fmla="*/ 831100 w 1128394"/>
                    <a:gd name="connsiteY10" fmla="*/ 855491 h 1196582"/>
                    <a:gd name="connsiteX11" fmla="*/ 861577 w 1128394"/>
                    <a:gd name="connsiteY11" fmla="*/ 893073 h 1196582"/>
                    <a:gd name="connsiteX12" fmla="*/ 866736 w 1128394"/>
                    <a:gd name="connsiteY12" fmla="*/ 898617 h 1196582"/>
                    <a:gd name="connsiteX13" fmla="*/ 898371 w 1128394"/>
                    <a:gd name="connsiteY13" fmla="*/ 951868 h 1196582"/>
                    <a:gd name="connsiteX14" fmla="*/ 1025185 w 1128394"/>
                    <a:gd name="connsiteY14" fmla="*/ 1083604 h 1196582"/>
                    <a:gd name="connsiteX15" fmla="*/ 1009317 w 1128394"/>
                    <a:gd name="connsiteY15" fmla="*/ 1006563 h 1196582"/>
                    <a:gd name="connsiteX16" fmla="*/ 1008542 w 1128394"/>
                    <a:gd name="connsiteY16" fmla="*/ 1005030 h 1196582"/>
                    <a:gd name="connsiteX17" fmla="*/ 972741 w 1128394"/>
                    <a:gd name="connsiteY17" fmla="*/ 931403 h 1196582"/>
                    <a:gd name="connsiteX18" fmla="*/ 1092267 w 1128394"/>
                    <a:gd name="connsiteY18" fmla="*/ 1073455 h 1196582"/>
                    <a:gd name="connsiteX19" fmla="*/ 1076398 w 1128394"/>
                    <a:gd name="connsiteY19" fmla="*/ 996413 h 1196582"/>
                    <a:gd name="connsiteX20" fmla="*/ 1068254 w 1128394"/>
                    <a:gd name="connsiteY20" fmla="*/ 980289 h 1196582"/>
                    <a:gd name="connsiteX21" fmla="*/ 1068655 w 1128394"/>
                    <a:gd name="connsiteY21" fmla="*/ 979243 h 1196582"/>
                    <a:gd name="connsiteX22" fmla="*/ 1021415 w 1128394"/>
                    <a:gd name="connsiteY22" fmla="*/ 915313 h 1196582"/>
                    <a:gd name="connsiteX23" fmla="*/ 1121483 w 1128394"/>
                    <a:gd name="connsiteY23" fmla="*/ 1014553 h 1196582"/>
                    <a:gd name="connsiteX24" fmla="*/ 1059822 w 1128394"/>
                    <a:gd name="connsiteY24" fmla="*/ 887273 h 1196582"/>
                    <a:gd name="connsiteX25" fmla="*/ 1121745 w 1128394"/>
                    <a:gd name="connsiteY25" fmla="*/ 930166 h 1196582"/>
                    <a:gd name="connsiteX26" fmla="*/ 1054628 w 1128394"/>
                    <a:gd name="connsiteY26" fmla="*/ 823969 h 1196582"/>
                    <a:gd name="connsiteX27" fmla="*/ 1126855 w 1128394"/>
                    <a:gd name="connsiteY27" fmla="*/ 894817 h 1196582"/>
                    <a:gd name="connsiteX28" fmla="*/ 892144 w 1128394"/>
                    <a:gd name="connsiteY28" fmla="*/ 555057 h 1196582"/>
                    <a:gd name="connsiteX29" fmla="*/ 256095 w 1128394"/>
                    <a:gd name="connsiteY29" fmla="*/ 4967 h 1196582"/>
                    <a:gd name="connsiteX30" fmla="*/ 70199 w 1128394"/>
                    <a:gd name="connsiteY30" fmla="*/ 90266 h 1196582"/>
                    <a:gd name="connsiteX31" fmla="*/ 1506 w 1128394"/>
                    <a:gd name="connsiteY31" fmla="*/ 818089 h 1196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128394" h="1196582">
                      <a:moveTo>
                        <a:pt x="1506" y="818089"/>
                      </a:moveTo>
                      <a:cubicBezTo>
                        <a:pt x="5056" y="1001152"/>
                        <a:pt x="47391" y="1157377"/>
                        <a:pt x="91500" y="1188643"/>
                      </a:cubicBezTo>
                      <a:cubicBezTo>
                        <a:pt x="135609" y="1219909"/>
                        <a:pt x="242406" y="1158819"/>
                        <a:pt x="266159" y="1005683"/>
                      </a:cubicBezTo>
                      <a:cubicBezTo>
                        <a:pt x="258083" y="822945"/>
                        <a:pt x="258772" y="467491"/>
                        <a:pt x="234019" y="269827"/>
                      </a:cubicBezTo>
                      <a:cubicBezTo>
                        <a:pt x="338580" y="373583"/>
                        <a:pt x="689567" y="669482"/>
                        <a:pt x="793044" y="681970"/>
                      </a:cubicBezTo>
                      <a:cubicBezTo>
                        <a:pt x="792187" y="744531"/>
                        <a:pt x="791331" y="807092"/>
                        <a:pt x="790474" y="869653"/>
                      </a:cubicBezTo>
                      <a:cubicBezTo>
                        <a:pt x="813058" y="960248"/>
                        <a:pt x="820202" y="996821"/>
                        <a:pt x="827650" y="1001037"/>
                      </a:cubicBezTo>
                      <a:cubicBezTo>
                        <a:pt x="835098" y="1005253"/>
                        <a:pt x="844489" y="954796"/>
                        <a:pt x="835164" y="894947"/>
                      </a:cubicBezTo>
                      <a:lnTo>
                        <a:pt x="826030" y="850231"/>
                      </a:lnTo>
                      <a:lnTo>
                        <a:pt x="827757" y="850732"/>
                      </a:lnTo>
                      <a:lnTo>
                        <a:pt x="831100" y="855491"/>
                      </a:lnTo>
                      <a:cubicBezTo>
                        <a:pt x="841115" y="868689"/>
                        <a:pt x="851312" y="881246"/>
                        <a:pt x="861577" y="893073"/>
                      </a:cubicBezTo>
                      <a:lnTo>
                        <a:pt x="866736" y="898617"/>
                      </a:lnTo>
                      <a:lnTo>
                        <a:pt x="898371" y="951868"/>
                      </a:lnTo>
                      <a:cubicBezTo>
                        <a:pt x="950996" y="1032868"/>
                        <a:pt x="1007773" y="1091848"/>
                        <a:pt x="1025185" y="1083604"/>
                      </a:cubicBezTo>
                      <a:cubicBezTo>
                        <a:pt x="1036067" y="1078451"/>
                        <a:pt x="1028997" y="1048258"/>
                        <a:pt x="1009317" y="1006563"/>
                      </a:cubicBezTo>
                      <a:lnTo>
                        <a:pt x="1008542" y="1005030"/>
                      </a:lnTo>
                      <a:lnTo>
                        <a:pt x="972741" y="931403"/>
                      </a:lnTo>
                      <a:cubicBezTo>
                        <a:pt x="1012583" y="978754"/>
                        <a:pt x="1072953" y="1087046"/>
                        <a:pt x="1092267" y="1073455"/>
                      </a:cubicBezTo>
                      <a:cubicBezTo>
                        <a:pt x="1111581" y="1059864"/>
                        <a:pt x="1096080" y="1038109"/>
                        <a:pt x="1076398" y="996413"/>
                      </a:cubicBezTo>
                      <a:lnTo>
                        <a:pt x="1068254" y="980289"/>
                      </a:lnTo>
                      <a:lnTo>
                        <a:pt x="1068655" y="979243"/>
                      </a:lnTo>
                      <a:lnTo>
                        <a:pt x="1021415" y="915313"/>
                      </a:lnTo>
                      <a:cubicBezTo>
                        <a:pt x="1044365" y="939153"/>
                        <a:pt x="1115082" y="1019226"/>
                        <a:pt x="1121483" y="1014553"/>
                      </a:cubicBezTo>
                      <a:cubicBezTo>
                        <a:pt x="1127884" y="1009880"/>
                        <a:pt x="1079503" y="928968"/>
                        <a:pt x="1059822" y="887273"/>
                      </a:cubicBezTo>
                      <a:cubicBezTo>
                        <a:pt x="1080463" y="901571"/>
                        <a:pt x="1105518" y="980943"/>
                        <a:pt x="1121745" y="930166"/>
                      </a:cubicBezTo>
                      <a:cubicBezTo>
                        <a:pt x="1124968" y="920082"/>
                        <a:pt x="1053776" y="829860"/>
                        <a:pt x="1054628" y="823969"/>
                      </a:cubicBezTo>
                      <a:cubicBezTo>
                        <a:pt x="1055480" y="818078"/>
                        <a:pt x="1140795" y="924272"/>
                        <a:pt x="1126855" y="894817"/>
                      </a:cubicBezTo>
                      <a:cubicBezTo>
                        <a:pt x="1101672" y="845733"/>
                        <a:pt x="962929" y="511491"/>
                        <a:pt x="892144" y="555057"/>
                      </a:cubicBezTo>
                      <a:cubicBezTo>
                        <a:pt x="676333" y="380225"/>
                        <a:pt x="361161" y="2612"/>
                        <a:pt x="256095" y="4967"/>
                      </a:cubicBezTo>
                      <a:cubicBezTo>
                        <a:pt x="165961" y="-12680"/>
                        <a:pt x="98678" y="16913"/>
                        <a:pt x="70199" y="90266"/>
                      </a:cubicBezTo>
                      <a:cubicBezTo>
                        <a:pt x="-5637" y="228205"/>
                        <a:pt x="-2044" y="635026"/>
                        <a:pt x="1506" y="818089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849" name="Csoportba foglalás 848"/>
                <p:cNvGrpSpPr/>
                <p:nvPr/>
              </p:nvGrpSpPr>
              <p:grpSpPr>
                <a:xfrm rot="1641199">
                  <a:off x="8967058" y="2396128"/>
                  <a:ext cx="436287" cy="511890"/>
                  <a:chOff x="8905585" y="2466199"/>
                  <a:chExt cx="436287" cy="511890"/>
                </a:xfrm>
              </p:grpSpPr>
              <p:sp>
                <p:nvSpPr>
                  <p:cNvPr id="850" name="Ellipszis 42"/>
                  <p:cNvSpPr/>
                  <p:nvPr/>
                </p:nvSpPr>
                <p:spPr>
                  <a:xfrm rot="7689270">
                    <a:off x="8910058" y="2520394"/>
                    <a:ext cx="486010" cy="377619"/>
                  </a:xfrm>
                  <a:custGeom>
                    <a:avLst/>
                    <a:gdLst>
                      <a:gd name="connsiteX0" fmla="*/ 0 w 738119"/>
                      <a:gd name="connsiteY0" fmla="*/ 338046 h 676092"/>
                      <a:gd name="connsiteX1" fmla="*/ 369060 w 738119"/>
                      <a:gd name="connsiteY1" fmla="*/ 0 h 676092"/>
                      <a:gd name="connsiteX2" fmla="*/ 738120 w 738119"/>
                      <a:gd name="connsiteY2" fmla="*/ 338046 h 676092"/>
                      <a:gd name="connsiteX3" fmla="*/ 369060 w 738119"/>
                      <a:gd name="connsiteY3" fmla="*/ 676092 h 676092"/>
                      <a:gd name="connsiteX4" fmla="*/ 0 w 738119"/>
                      <a:gd name="connsiteY4" fmla="*/ 338046 h 676092"/>
                      <a:gd name="connsiteX0" fmla="*/ 0 w 807392"/>
                      <a:gd name="connsiteY0" fmla="*/ 564397 h 709538"/>
                      <a:gd name="connsiteX1" fmla="*/ 438332 w 807392"/>
                      <a:gd name="connsiteY1" fmla="*/ 4678 h 709538"/>
                      <a:gd name="connsiteX2" fmla="*/ 807392 w 807392"/>
                      <a:gd name="connsiteY2" fmla="*/ 342724 h 709538"/>
                      <a:gd name="connsiteX3" fmla="*/ 438332 w 807392"/>
                      <a:gd name="connsiteY3" fmla="*/ 680770 h 709538"/>
                      <a:gd name="connsiteX4" fmla="*/ 0 w 807392"/>
                      <a:gd name="connsiteY4" fmla="*/ 564397 h 709538"/>
                      <a:gd name="connsiteX0" fmla="*/ 342 w 807734"/>
                      <a:gd name="connsiteY0" fmla="*/ 564397 h 812714"/>
                      <a:gd name="connsiteX1" fmla="*/ 438674 w 807734"/>
                      <a:gd name="connsiteY1" fmla="*/ 4678 h 812714"/>
                      <a:gd name="connsiteX2" fmla="*/ 807734 w 807734"/>
                      <a:gd name="connsiteY2" fmla="*/ 342724 h 812714"/>
                      <a:gd name="connsiteX3" fmla="*/ 511777 w 807734"/>
                      <a:gd name="connsiteY3" fmla="*/ 806891 h 812714"/>
                      <a:gd name="connsiteX4" fmla="*/ 342 w 807734"/>
                      <a:gd name="connsiteY4" fmla="*/ 564397 h 812714"/>
                      <a:gd name="connsiteX0" fmla="*/ 242 w 807634"/>
                      <a:gd name="connsiteY0" fmla="*/ 564397 h 834088"/>
                      <a:gd name="connsiteX1" fmla="*/ 438574 w 807634"/>
                      <a:gd name="connsiteY1" fmla="*/ 4678 h 834088"/>
                      <a:gd name="connsiteX2" fmla="*/ 807634 w 807634"/>
                      <a:gd name="connsiteY2" fmla="*/ 342724 h 834088"/>
                      <a:gd name="connsiteX3" fmla="*/ 499634 w 807634"/>
                      <a:gd name="connsiteY3" fmla="*/ 828801 h 834088"/>
                      <a:gd name="connsiteX4" fmla="*/ 242 w 807634"/>
                      <a:gd name="connsiteY4" fmla="*/ 564397 h 834088"/>
                      <a:gd name="connsiteX0" fmla="*/ 4399 w 811791"/>
                      <a:gd name="connsiteY0" fmla="*/ 402843 h 671880"/>
                      <a:gd name="connsiteX1" fmla="*/ 290660 w 811791"/>
                      <a:gd name="connsiteY1" fmla="*/ 16163 h 671880"/>
                      <a:gd name="connsiteX2" fmla="*/ 811791 w 811791"/>
                      <a:gd name="connsiteY2" fmla="*/ 181170 h 671880"/>
                      <a:gd name="connsiteX3" fmla="*/ 503791 w 811791"/>
                      <a:gd name="connsiteY3" fmla="*/ 667247 h 671880"/>
                      <a:gd name="connsiteX4" fmla="*/ 4399 w 811791"/>
                      <a:gd name="connsiteY4" fmla="*/ 402843 h 671880"/>
                      <a:gd name="connsiteX0" fmla="*/ 10346 w 817738"/>
                      <a:gd name="connsiteY0" fmla="*/ 515682 h 784719"/>
                      <a:gd name="connsiteX1" fmla="*/ 296607 w 817738"/>
                      <a:gd name="connsiteY1" fmla="*/ 129002 h 784719"/>
                      <a:gd name="connsiteX2" fmla="*/ 817738 w 817738"/>
                      <a:gd name="connsiteY2" fmla="*/ 294009 h 784719"/>
                      <a:gd name="connsiteX3" fmla="*/ 509738 w 817738"/>
                      <a:gd name="connsiteY3" fmla="*/ 780086 h 784719"/>
                      <a:gd name="connsiteX4" fmla="*/ 10346 w 817738"/>
                      <a:gd name="connsiteY4" fmla="*/ 515682 h 784719"/>
                      <a:gd name="connsiteX0" fmla="*/ 10346 w 817738"/>
                      <a:gd name="connsiteY0" fmla="*/ 515682 h 789307"/>
                      <a:gd name="connsiteX1" fmla="*/ 296607 w 817738"/>
                      <a:gd name="connsiteY1" fmla="*/ 129002 h 789307"/>
                      <a:gd name="connsiteX2" fmla="*/ 817738 w 817738"/>
                      <a:gd name="connsiteY2" fmla="*/ 294009 h 789307"/>
                      <a:gd name="connsiteX3" fmla="*/ 509738 w 817738"/>
                      <a:gd name="connsiteY3" fmla="*/ 780086 h 789307"/>
                      <a:gd name="connsiteX4" fmla="*/ 10346 w 817738"/>
                      <a:gd name="connsiteY4" fmla="*/ 515682 h 789307"/>
                      <a:gd name="connsiteX0" fmla="*/ 7684 w 815076"/>
                      <a:gd name="connsiteY0" fmla="*/ 515682 h 867736"/>
                      <a:gd name="connsiteX1" fmla="*/ 293945 w 815076"/>
                      <a:gd name="connsiteY1" fmla="*/ 129002 h 867736"/>
                      <a:gd name="connsiteX2" fmla="*/ 815076 w 815076"/>
                      <a:gd name="connsiteY2" fmla="*/ 294009 h 867736"/>
                      <a:gd name="connsiteX3" fmla="*/ 462922 w 815076"/>
                      <a:gd name="connsiteY3" fmla="*/ 860425 h 867736"/>
                      <a:gd name="connsiteX4" fmla="*/ 7684 w 815076"/>
                      <a:gd name="connsiteY4" fmla="*/ 515682 h 867736"/>
                      <a:gd name="connsiteX0" fmla="*/ 7684 w 815076"/>
                      <a:gd name="connsiteY0" fmla="*/ 515682 h 877431"/>
                      <a:gd name="connsiteX1" fmla="*/ 293945 w 815076"/>
                      <a:gd name="connsiteY1" fmla="*/ 129002 h 877431"/>
                      <a:gd name="connsiteX2" fmla="*/ 815076 w 815076"/>
                      <a:gd name="connsiteY2" fmla="*/ 294009 h 877431"/>
                      <a:gd name="connsiteX3" fmla="*/ 462922 w 815076"/>
                      <a:gd name="connsiteY3" fmla="*/ 860425 h 877431"/>
                      <a:gd name="connsiteX4" fmla="*/ 7684 w 815076"/>
                      <a:gd name="connsiteY4" fmla="*/ 515682 h 877431"/>
                      <a:gd name="connsiteX0" fmla="*/ 2722 w 829901"/>
                      <a:gd name="connsiteY0" fmla="*/ 534084 h 768586"/>
                      <a:gd name="connsiteX1" fmla="*/ 308770 w 829901"/>
                      <a:gd name="connsiteY1" fmla="*/ 25025 h 768586"/>
                      <a:gd name="connsiteX2" fmla="*/ 829901 w 829901"/>
                      <a:gd name="connsiteY2" fmla="*/ 190032 h 768586"/>
                      <a:gd name="connsiteX3" fmla="*/ 477747 w 829901"/>
                      <a:gd name="connsiteY3" fmla="*/ 756448 h 768586"/>
                      <a:gd name="connsiteX4" fmla="*/ 2722 w 829901"/>
                      <a:gd name="connsiteY4" fmla="*/ 534084 h 768586"/>
                      <a:gd name="connsiteX0" fmla="*/ 2723 w 829902"/>
                      <a:gd name="connsiteY0" fmla="*/ 534084 h 765499"/>
                      <a:gd name="connsiteX1" fmla="*/ 308771 w 829902"/>
                      <a:gd name="connsiteY1" fmla="*/ 25025 h 765499"/>
                      <a:gd name="connsiteX2" fmla="*/ 829902 w 829902"/>
                      <a:gd name="connsiteY2" fmla="*/ 190032 h 765499"/>
                      <a:gd name="connsiteX3" fmla="*/ 477748 w 829902"/>
                      <a:gd name="connsiteY3" fmla="*/ 756448 h 765499"/>
                      <a:gd name="connsiteX4" fmla="*/ 2723 w 829902"/>
                      <a:gd name="connsiteY4" fmla="*/ 534084 h 765499"/>
                      <a:gd name="connsiteX0" fmla="*/ 2008 w 829187"/>
                      <a:gd name="connsiteY0" fmla="*/ 553522 h 784937"/>
                      <a:gd name="connsiteX1" fmla="*/ 308056 w 829187"/>
                      <a:gd name="connsiteY1" fmla="*/ 44463 h 784937"/>
                      <a:gd name="connsiteX2" fmla="*/ 829187 w 829187"/>
                      <a:gd name="connsiteY2" fmla="*/ 209470 h 784937"/>
                      <a:gd name="connsiteX3" fmla="*/ 477033 w 829187"/>
                      <a:gd name="connsiteY3" fmla="*/ 775886 h 784937"/>
                      <a:gd name="connsiteX4" fmla="*/ 2008 w 829187"/>
                      <a:gd name="connsiteY4" fmla="*/ 553522 h 784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187" h="784937">
                        <a:moveTo>
                          <a:pt x="2008" y="553522"/>
                        </a:moveTo>
                        <a:cubicBezTo>
                          <a:pt x="-26155" y="431618"/>
                          <a:pt x="250296" y="146091"/>
                          <a:pt x="308056" y="44463"/>
                        </a:cubicBezTo>
                        <a:cubicBezTo>
                          <a:pt x="365816" y="-57165"/>
                          <a:pt x="829187" y="22772"/>
                          <a:pt x="829187" y="209470"/>
                        </a:cubicBezTo>
                        <a:cubicBezTo>
                          <a:pt x="829187" y="396168"/>
                          <a:pt x="770804" y="728558"/>
                          <a:pt x="477033" y="775886"/>
                        </a:cubicBezTo>
                        <a:cubicBezTo>
                          <a:pt x="183262" y="823214"/>
                          <a:pt x="30171" y="675426"/>
                          <a:pt x="2008" y="553522"/>
                        </a:cubicBezTo>
                        <a:close/>
                      </a:path>
                    </a:pathLst>
                  </a:custGeom>
                  <a:solidFill>
                    <a:srgbClr val="D6009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851" name="Csoportba foglalás 850"/>
                  <p:cNvGrpSpPr/>
                  <p:nvPr/>
                </p:nvGrpSpPr>
                <p:grpSpPr>
                  <a:xfrm>
                    <a:off x="8905585" y="2833390"/>
                    <a:ext cx="371707" cy="144699"/>
                    <a:chOff x="8905585" y="2833390"/>
                    <a:chExt cx="371707" cy="144699"/>
                  </a:xfrm>
                </p:grpSpPr>
                <p:sp>
                  <p:nvSpPr>
                    <p:cNvPr id="852" name="Trapezoid 43"/>
                    <p:cNvSpPr/>
                    <p:nvPr/>
                  </p:nvSpPr>
                  <p:spPr>
                    <a:xfrm rot="1309861">
                      <a:off x="8905585" y="2833390"/>
                      <a:ext cx="371707" cy="144699"/>
                    </a:xfrm>
                    <a:custGeom>
                      <a:avLst/>
                      <a:gdLst>
                        <a:gd name="connsiteX0" fmla="*/ 0 w 519185"/>
                        <a:gd name="connsiteY0" fmla="*/ 225706 h 225706"/>
                        <a:gd name="connsiteX1" fmla="*/ 119611 w 519185"/>
                        <a:gd name="connsiteY1" fmla="*/ 0 h 225706"/>
                        <a:gd name="connsiteX2" fmla="*/ 399574 w 519185"/>
                        <a:gd name="connsiteY2" fmla="*/ 0 h 225706"/>
                        <a:gd name="connsiteX3" fmla="*/ 519185 w 519185"/>
                        <a:gd name="connsiteY3" fmla="*/ 225706 h 225706"/>
                        <a:gd name="connsiteX4" fmla="*/ 0 w 519185"/>
                        <a:gd name="connsiteY4" fmla="*/ 225706 h 225706"/>
                        <a:gd name="connsiteX0" fmla="*/ 9142 w 528327"/>
                        <a:gd name="connsiteY0" fmla="*/ 225706 h 225706"/>
                        <a:gd name="connsiteX1" fmla="*/ 128753 w 528327"/>
                        <a:gd name="connsiteY1" fmla="*/ 0 h 225706"/>
                        <a:gd name="connsiteX2" fmla="*/ 408716 w 528327"/>
                        <a:gd name="connsiteY2" fmla="*/ 0 h 225706"/>
                        <a:gd name="connsiteX3" fmla="*/ 528327 w 528327"/>
                        <a:gd name="connsiteY3" fmla="*/ 225706 h 225706"/>
                        <a:gd name="connsiteX4" fmla="*/ 9142 w 528327"/>
                        <a:gd name="connsiteY4" fmla="*/ 225706 h 225706"/>
                        <a:gd name="connsiteX0" fmla="*/ 9142 w 528327"/>
                        <a:gd name="connsiteY0" fmla="*/ 225706 h 236555"/>
                        <a:gd name="connsiteX1" fmla="*/ 128753 w 528327"/>
                        <a:gd name="connsiteY1" fmla="*/ 0 h 236555"/>
                        <a:gd name="connsiteX2" fmla="*/ 408716 w 528327"/>
                        <a:gd name="connsiteY2" fmla="*/ 0 h 236555"/>
                        <a:gd name="connsiteX3" fmla="*/ 528327 w 528327"/>
                        <a:gd name="connsiteY3" fmla="*/ 225706 h 236555"/>
                        <a:gd name="connsiteX4" fmla="*/ 9142 w 528327"/>
                        <a:gd name="connsiteY4" fmla="*/ 225706 h 236555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28327" h="249842">
                          <a:moveTo>
                            <a:pt x="9142" y="225706"/>
                          </a:moveTo>
                          <a:cubicBezTo>
                            <a:pt x="-34276" y="155095"/>
                            <a:pt x="88883" y="75235"/>
                            <a:pt x="128753" y="0"/>
                          </a:cubicBezTo>
                          <a:lnTo>
                            <a:pt x="408716" y="0"/>
                          </a:lnTo>
                          <a:cubicBezTo>
                            <a:pt x="448586" y="75235"/>
                            <a:pt x="517943" y="121179"/>
                            <a:pt x="528327" y="225706"/>
                          </a:cubicBezTo>
                          <a:cubicBezTo>
                            <a:pt x="335543" y="264828"/>
                            <a:pt x="157633" y="250117"/>
                            <a:pt x="9142" y="225706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853" name="Trapezoid 1"/>
                    <p:cNvSpPr/>
                    <p:nvPr/>
                  </p:nvSpPr>
                  <p:spPr>
                    <a:xfrm rot="1243270" flipH="1">
                      <a:off x="8954986" y="2841852"/>
                      <a:ext cx="284478" cy="53957"/>
                    </a:xfrm>
                    <a:prstGeom prst="rect">
                      <a:avLst/>
                    </a:prstGeom>
                    <a:gradFill flip="none" rotWithShape="1">
                      <a:gsLst>
                        <a:gs pos="57000">
                          <a:srgbClr val="E664BD"/>
                        </a:gs>
                        <a:gs pos="0">
                          <a:srgbClr val="D60093">
                            <a:alpha val="62000"/>
                          </a:srgbClr>
                        </a:gs>
                        <a:gs pos="100000">
                          <a:srgbClr val="DF3BAB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</p:grpSp>
          <p:sp>
            <p:nvSpPr>
              <p:cNvPr id="841" name="Szabadkézi sokszög 840"/>
              <p:cNvSpPr/>
              <p:nvPr/>
            </p:nvSpPr>
            <p:spPr>
              <a:xfrm rot="8498154">
                <a:off x="9587215" y="2718304"/>
                <a:ext cx="1154948" cy="900843"/>
              </a:xfrm>
              <a:custGeom>
                <a:avLst/>
                <a:gdLst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0632 w 1301961"/>
                  <a:gd name="connsiteY10" fmla="*/ 618116 h 984034"/>
                  <a:gd name="connsiteX11" fmla="*/ 1192585 w 1301961"/>
                  <a:gd name="connsiteY11" fmla="*/ 636204 h 984034"/>
                  <a:gd name="connsiteX12" fmla="*/ 1195221 w 1301961"/>
                  <a:gd name="connsiteY12" fmla="*/ 634956 h 984034"/>
                  <a:gd name="connsiteX13" fmla="*/ 1196614 w 1301961"/>
                  <a:gd name="connsiteY13" fmla="*/ 636762 h 984034"/>
                  <a:gd name="connsiteX14" fmla="*/ 1233448 w 1301961"/>
                  <a:gd name="connsiteY14" fmla="*/ 689421 h 984034"/>
                  <a:gd name="connsiteX15" fmla="*/ 1297412 w 1301961"/>
                  <a:gd name="connsiteY15" fmla="*/ 839226 h 984034"/>
                  <a:gd name="connsiteX16" fmla="*/ 1280449 w 1301961"/>
                  <a:gd name="connsiteY16" fmla="*/ 833105 h 984034"/>
                  <a:gd name="connsiteX17" fmla="*/ 1272136 w 1301961"/>
                  <a:gd name="connsiteY17" fmla="*/ 826073 h 984034"/>
                  <a:gd name="connsiteX18" fmla="*/ 1282264 w 1301961"/>
                  <a:gd name="connsiteY18" fmla="*/ 846124 h 984034"/>
                  <a:gd name="connsiteX19" fmla="*/ 1297165 w 1301961"/>
                  <a:gd name="connsiteY19" fmla="*/ 918470 h 984034"/>
                  <a:gd name="connsiteX20" fmla="*/ 1250023 w 1301961"/>
                  <a:gd name="connsiteY20" fmla="*/ 888042 h 984034"/>
                  <a:gd name="connsiteX21" fmla="*/ 1247558 w 1301961"/>
                  <a:gd name="connsiteY21" fmla="*/ 885312 h 984034"/>
                  <a:gd name="connsiteX22" fmla="*/ 1247181 w 1301961"/>
                  <a:gd name="connsiteY22" fmla="*/ 886294 h 984034"/>
                  <a:gd name="connsiteX23" fmla="*/ 1254829 w 1301961"/>
                  <a:gd name="connsiteY23" fmla="*/ 901436 h 984034"/>
                  <a:gd name="connsiteX24" fmla="*/ 1269730 w 1301961"/>
                  <a:gd name="connsiteY24" fmla="*/ 973781 h 984034"/>
                  <a:gd name="connsiteX25" fmla="*/ 1205730 w 1301961"/>
                  <a:gd name="connsiteY25" fmla="*/ 924684 h 984034"/>
                  <a:gd name="connsiteX26" fmla="*/ 1193755 w 1301961"/>
                  <a:gd name="connsiteY26" fmla="*/ 909921 h 984034"/>
                  <a:gd name="connsiteX27" fmla="*/ 1191108 w 1301961"/>
                  <a:gd name="connsiteY27" fmla="*/ 909527 h 984034"/>
                  <a:gd name="connsiteX28" fmla="*/ 1191836 w 1301961"/>
                  <a:gd name="connsiteY28" fmla="*/ 910967 h 984034"/>
                  <a:gd name="connsiteX29" fmla="*/ 1206737 w 1301961"/>
                  <a:gd name="connsiteY29" fmla="*/ 983312 h 984034"/>
                  <a:gd name="connsiteX30" fmla="*/ 1087653 w 1301961"/>
                  <a:gd name="connsiteY30" fmla="*/ 859606 h 984034"/>
                  <a:gd name="connsiteX31" fmla="*/ 1057945 w 1301961"/>
                  <a:gd name="connsiteY31" fmla="*/ 809601 h 984034"/>
                  <a:gd name="connsiteX32" fmla="*/ 1054337 w 1301961"/>
                  <a:gd name="connsiteY32" fmla="*/ 805722 h 984034"/>
                  <a:gd name="connsiteX33" fmla="*/ 1050375 w 1301961"/>
                  <a:gd name="connsiteY33" fmla="*/ 808868 h 984034"/>
                  <a:gd name="connsiteX34" fmla="*/ 1030339 w 1301961"/>
                  <a:gd name="connsiteY34" fmla="*/ 823730 h 984034"/>
                  <a:gd name="connsiteX35" fmla="*/ 1032819 w 1301961"/>
                  <a:gd name="connsiteY35" fmla="*/ 845080 h 984034"/>
                  <a:gd name="connsiteX36" fmla="*/ 1021242 w 1301961"/>
                  <a:gd name="connsiteY36" fmla="*/ 905778 h 984034"/>
                  <a:gd name="connsiteX37" fmla="*/ 986581 w 1301961"/>
                  <a:gd name="connsiteY37" fmla="*/ 864915 h 984034"/>
                  <a:gd name="connsiteX38" fmla="*/ 978291 w 1301961"/>
                  <a:gd name="connsiteY38" fmla="*/ 844440 h 984034"/>
                  <a:gd name="connsiteX39" fmla="*/ 966204 w 1301961"/>
                  <a:gd name="connsiteY39" fmla="*/ 845467 h 984034"/>
                  <a:gd name="connsiteX40" fmla="*/ 936167 w 1301961"/>
                  <a:gd name="connsiteY40" fmla="*/ 832801 h 984034"/>
                  <a:gd name="connsiteX41" fmla="*/ 680695 w 1301961"/>
                  <a:gd name="connsiteY41" fmla="*/ 390181 h 984034"/>
                  <a:gd name="connsiteX42" fmla="*/ 324774 w 1301961"/>
                  <a:gd name="connsiteY42" fmla="*/ 852088 h 984034"/>
                  <a:gd name="connsiteX43" fmla="*/ 16312 w 1301961"/>
                  <a:gd name="connsiteY43" fmla="*/ 879184 h 984034"/>
                  <a:gd name="connsiteX44" fmla="*/ 5359 w 1301961"/>
                  <a:gd name="connsiteY44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0632 w 1301961"/>
                  <a:gd name="connsiteY10" fmla="*/ 618116 h 984034"/>
                  <a:gd name="connsiteX11" fmla="*/ 1192585 w 1301961"/>
                  <a:gd name="connsiteY11" fmla="*/ 636204 h 984034"/>
                  <a:gd name="connsiteX12" fmla="*/ 1195221 w 1301961"/>
                  <a:gd name="connsiteY12" fmla="*/ 634956 h 984034"/>
                  <a:gd name="connsiteX13" fmla="*/ 1196614 w 1301961"/>
                  <a:gd name="connsiteY13" fmla="*/ 636762 h 984034"/>
                  <a:gd name="connsiteX14" fmla="*/ 1233448 w 1301961"/>
                  <a:gd name="connsiteY14" fmla="*/ 689421 h 984034"/>
                  <a:gd name="connsiteX15" fmla="*/ 1297412 w 1301961"/>
                  <a:gd name="connsiteY15" fmla="*/ 839226 h 984034"/>
                  <a:gd name="connsiteX16" fmla="*/ 1280449 w 1301961"/>
                  <a:gd name="connsiteY16" fmla="*/ 833105 h 984034"/>
                  <a:gd name="connsiteX17" fmla="*/ 1272136 w 1301961"/>
                  <a:gd name="connsiteY17" fmla="*/ 826073 h 984034"/>
                  <a:gd name="connsiteX18" fmla="*/ 1282264 w 1301961"/>
                  <a:gd name="connsiteY18" fmla="*/ 846124 h 984034"/>
                  <a:gd name="connsiteX19" fmla="*/ 1297165 w 1301961"/>
                  <a:gd name="connsiteY19" fmla="*/ 918470 h 984034"/>
                  <a:gd name="connsiteX20" fmla="*/ 1250023 w 1301961"/>
                  <a:gd name="connsiteY20" fmla="*/ 888042 h 984034"/>
                  <a:gd name="connsiteX21" fmla="*/ 1247558 w 1301961"/>
                  <a:gd name="connsiteY21" fmla="*/ 885312 h 984034"/>
                  <a:gd name="connsiteX22" fmla="*/ 1247181 w 1301961"/>
                  <a:gd name="connsiteY22" fmla="*/ 886294 h 984034"/>
                  <a:gd name="connsiteX23" fmla="*/ 1254829 w 1301961"/>
                  <a:gd name="connsiteY23" fmla="*/ 901436 h 984034"/>
                  <a:gd name="connsiteX24" fmla="*/ 1269730 w 1301961"/>
                  <a:gd name="connsiteY24" fmla="*/ 973781 h 984034"/>
                  <a:gd name="connsiteX25" fmla="*/ 1205730 w 1301961"/>
                  <a:gd name="connsiteY25" fmla="*/ 924684 h 984034"/>
                  <a:gd name="connsiteX26" fmla="*/ 1193755 w 1301961"/>
                  <a:gd name="connsiteY26" fmla="*/ 909921 h 984034"/>
                  <a:gd name="connsiteX27" fmla="*/ 1191108 w 1301961"/>
                  <a:gd name="connsiteY27" fmla="*/ 909527 h 984034"/>
                  <a:gd name="connsiteX28" fmla="*/ 1191836 w 1301961"/>
                  <a:gd name="connsiteY28" fmla="*/ 910967 h 984034"/>
                  <a:gd name="connsiteX29" fmla="*/ 1206737 w 1301961"/>
                  <a:gd name="connsiteY29" fmla="*/ 983312 h 984034"/>
                  <a:gd name="connsiteX30" fmla="*/ 1087653 w 1301961"/>
                  <a:gd name="connsiteY30" fmla="*/ 859606 h 984034"/>
                  <a:gd name="connsiteX31" fmla="*/ 1057945 w 1301961"/>
                  <a:gd name="connsiteY31" fmla="*/ 809601 h 984034"/>
                  <a:gd name="connsiteX32" fmla="*/ 1054337 w 1301961"/>
                  <a:gd name="connsiteY32" fmla="*/ 805722 h 984034"/>
                  <a:gd name="connsiteX33" fmla="*/ 1050375 w 1301961"/>
                  <a:gd name="connsiteY33" fmla="*/ 808868 h 984034"/>
                  <a:gd name="connsiteX34" fmla="*/ 1030339 w 1301961"/>
                  <a:gd name="connsiteY34" fmla="*/ 823730 h 984034"/>
                  <a:gd name="connsiteX35" fmla="*/ 1032819 w 1301961"/>
                  <a:gd name="connsiteY35" fmla="*/ 845080 h 984034"/>
                  <a:gd name="connsiteX36" fmla="*/ 1021242 w 1301961"/>
                  <a:gd name="connsiteY36" fmla="*/ 905778 h 984034"/>
                  <a:gd name="connsiteX37" fmla="*/ 986581 w 1301961"/>
                  <a:gd name="connsiteY37" fmla="*/ 864915 h 984034"/>
                  <a:gd name="connsiteX38" fmla="*/ 978291 w 1301961"/>
                  <a:gd name="connsiteY38" fmla="*/ 844440 h 984034"/>
                  <a:gd name="connsiteX39" fmla="*/ 966204 w 1301961"/>
                  <a:gd name="connsiteY39" fmla="*/ 845467 h 984034"/>
                  <a:gd name="connsiteX40" fmla="*/ 680695 w 1301961"/>
                  <a:gd name="connsiteY40" fmla="*/ 390181 h 984034"/>
                  <a:gd name="connsiteX41" fmla="*/ 324774 w 1301961"/>
                  <a:gd name="connsiteY41" fmla="*/ 852088 h 984034"/>
                  <a:gd name="connsiteX42" fmla="*/ 16312 w 1301961"/>
                  <a:gd name="connsiteY42" fmla="*/ 879184 h 984034"/>
                  <a:gd name="connsiteX43" fmla="*/ 5359 w 1301961"/>
                  <a:gd name="connsiteY43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0632 w 1301961"/>
                  <a:gd name="connsiteY10" fmla="*/ 618116 h 984034"/>
                  <a:gd name="connsiteX11" fmla="*/ 1192585 w 1301961"/>
                  <a:gd name="connsiteY11" fmla="*/ 636204 h 984034"/>
                  <a:gd name="connsiteX12" fmla="*/ 1195221 w 1301961"/>
                  <a:gd name="connsiteY12" fmla="*/ 634956 h 984034"/>
                  <a:gd name="connsiteX13" fmla="*/ 1196614 w 1301961"/>
                  <a:gd name="connsiteY13" fmla="*/ 636762 h 984034"/>
                  <a:gd name="connsiteX14" fmla="*/ 1233448 w 1301961"/>
                  <a:gd name="connsiteY14" fmla="*/ 689421 h 984034"/>
                  <a:gd name="connsiteX15" fmla="*/ 1297412 w 1301961"/>
                  <a:gd name="connsiteY15" fmla="*/ 839226 h 984034"/>
                  <a:gd name="connsiteX16" fmla="*/ 1280449 w 1301961"/>
                  <a:gd name="connsiteY16" fmla="*/ 833105 h 984034"/>
                  <a:gd name="connsiteX17" fmla="*/ 1272136 w 1301961"/>
                  <a:gd name="connsiteY17" fmla="*/ 826073 h 984034"/>
                  <a:gd name="connsiteX18" fmla="*/ 1282264 w 1301961"/>
                  <a:gd name="connsiteY18" fmla="*/ 846124 h 984034"/>
                  <a:gd name="connsiteX19" fmla="*/ 1297165 w 1301961"/>
                  <a:gd name="connsiteY19" fmla="*/ 918470 h 984034"/>
                  <a:gd name="connsiteX20" fmla="*/ 1250023 w 1301961"/>
                  <a:gd name="connsiteY20" fmla="*/ 888042 h 984034"/>
                  <a:gd name="connsiteX21" fmla="*/ 1247558 w 1301961"/>
                  <a:gd name="connsiteY21" fmla="*/ 885312 h 984034"/>
                  <a:gd name="connsiteX22" fmla="*/ 1247181 w 1301961"/>
                  <a:gd name="connsiteY22" fmla="*/ 886294 h 984034"/>
                  <a:gd name="connsiteX23" fmla="*/ 1254829 w 1301961"/>
                  <a:gd name="connsiteY23" fmla="*/ 901436 h 984034"/>
                  <a:gd name="connsiteX24" fmla="*/ 1269730 w 1301961"/>
                  <a:gd name="connsiteY24" fmla="*/ 973781 h 984034"/>
                  <a:gd name="connsiteX25" fmla="*/ 1205730 w 1301961"/>
                  <a:gd name="connsiteY25" fmla="*/ 924684 h 984034"/>
                  <a:gd name="connsiteX26" fmla="*/ 1193755 w 1301961"/>
                  <a:gd name="connsiteY26" fmla="*/ 909921 h 984034"/>
                  <a:gd name="connsiteX27" fmla="*/ 1191108 w 1301961"/>
                  <a:gd name="connsiteY27" fmla="*/ 909527 h 984034"/>
                  <a:gd name="connsiteX28" fmla="*/ 1191836 w 1301961"/>
                  <a:gd name="connsiteY28" fmla="*/ 910967 h 984034"/>
                  <a:gd name="connsiteX29" fmla="*/ 1206737 w 1301961"/>
                  <a:gd name="connsiteY29" fmla="*/ 983312 h 984034"/>
                  <a:gd name="connsiteX30" fmla="*/ 1087653 w 1301961"/>
                  <a:gd name="connsiteY30" fmla="*/ 859606 h 984034"/>
                  <a:gd name="connsiteX31" fmla="*/ 1057945 w 1301961"/>
                  <a:gd name="connsiteY31" fmla="*/ 809601 h 984034"/>
                  <a:gd name="connsiteX32" fmla="*/ 1054337 w 1301961"/>
                  <a:gd name="connsiteY32" fmla="*/ 805722 h 984034"/>
                  <a:gd name="connsiteX33" fmla="*/ 1050375 w 1301961"/>
                  <a:gd name="connsiteY33" fmla="*/ 808868 h 984034"/>
                  <a:gd name="connsiteX34" fmla="*/ 1030339 w 1301961"/>
                  <a:gd name="connsiteY34" fmla="*/ 823730 h 984034"/>
                  <a:gd name="connsiteX35" fmla="*/ 1032819 w 1301961"/>
                  <a:gd name="connsiteY35" fmla="*/ 845080 h 984034"/>
                  <a:gd name="connsiteX36" fmla="*/ 1021242 w 1301961"/>
                  <a:gd name="connsiteY36" fmla="*/ 905778 h 984034"/>
                  <a:gd name="connsiteX37" fmla="*/ 986581 w 1301961"/>
                  <a:gd name="connsiteY37" fmla="*/ 864915 h 984034"/>
                  <a:gd name="connsiteX38" fmla="*/ 978291 w 1301961"/>
                  <a:gd name="connsiteY38" fmla="*/ 844440 h 984034"/>
                  <a:gd name="connsiteX39" fmla="*/ 680695 w 1301961"/>
                  <a:gd name="connsiteY39" fmla="*/ 390181 h 984034"/>
                  <a:gd name="connsiteX40" fmla="*/ 324774 w 1301961"/>
                  <a:gd name="connsiteY40" fmla="*/ 852088 h 984034"/>
                  <a:gd name="connsiteX41" fmla="*/ 16312 w 1301961"/>
                  <a:gd name="connsiteY41" fmla="*/ 879184 h 984034"/>
                  <a:gd name="connsiteX42" fmla="*/ 5359 w 1301961"/>
                  <a:gd name="connsiteY42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0632 w 1301961"/>
                  <a:gd name="connsiteY10" fmla="*/ 618116 h 984034"/>
                  <a:gd name="connsiteX11" fmla="*/ 1192585 w 1301961"/>
                  <a:gd name="connsiteY11" fmla="*/ 636204 h 984034"/>
                  <a:gd name="connsiteX12" fmla="*/ 1195221 w 1301961"/>
                  <a:gd name="connsiteY12" fmla="*/ 634956 h 984034"/>
                  <a:gd name="connsiteX13" fmla="*/ 1196614 w 1301961"/>
                  <a:gd name="connsiteY13" fmla="*/ 636762 h 984034"/>
                  <a:gd name="connsiteX14" fmla="*/ 1233448 w 1301961"/>
                  <a:gd name="connsiteY14" fmla="*/ 689421 h 984034"/>
                  <a:gd name="connsiteX15" fmla="*/ 1297412 w 1301961"/>
                  <a:gd name="connsiteY15" fmla="*/ 839226 h 984034"/>
                  <a:gd name="connsiteX16" fmla="*/ 1280449 w 1301961"/>
                  <a:gd name="connsiteY16" fmla="*/ 833105 h 984034"/>
                  <a:gd name="connsiteX17" fmla="*/ 1272136 w 1301961"/>
                  <a:gd name="connsiteY17" fmla="*/ 826073 h 984034"/>
                  <a:gd name="connsiteX18" fmla="*/ 1282264 w 1301961"/>
                  <a:gd name="connsiteY18" fmla="*/ 846124 h 984034"/>
                  <a:gd name="connsiteX19" fmla="*/ 1297165 w 1301961"/>
                  <a:gd name="connsiteY19" fmla="*/ 918470 h 984034"/>
                  <a:gd name="connsiteX20" fmla="*/ 1250023 w 1301961"/>
                  <a:gd name="connsiteY20" fmla="*/ 888042 h 984034"/>
                  <a:gd name="connsiteX21" fmla="*/ 1247558 w 1301961"/>
                  <a:gd name="connsiteY21" fmla="*/ 885312 h 984034"/>
                  <a:gd name="connsiteX22" fmla="*/ 1247181 w 1301961"/>
                  <a:gd name="connsiteY22" fmla="*/ 886294 h 984034"/>
                  <a:gd name="connsiteX23" fmla="*/ 1254829 w 1301961"/>
                  <a:gd name="connsiteY23" fmla="*/ 901436 h 984034"/>
                  <a:gd name="connsiteX24" fmla="*/ 1269730 w 1301961"/>
                  <a:gd name="connsiteY24" fmla="*/ 973781 h 984034"/>
                  <a:gd name="connsiteX25" fmla="*/ 1205730 w 1301961"/>
                  <a:gd name="connsiteY25" fmla="*/ 924684 h 984034"/>
                  <a:gd name="connsiteX26" fmla="*/ 1193755 w 1301961"/>
                  <a:gd name="connsiteY26" fmla="*/ 909921 h 984034"/>
                  <a:gd name="connsiteX27" fmla="*/ 1191108 w 1301961"/>
                  <a:gd name="connsiteY27" fmla="*/ 909527 h 984034"/>
                  <a:gd name="connsiteX28" fmla="*/ 1191836 w 1301961"/>
                  <a:gd name="connsiteY28" fmla="*/ 910967 h 984034"/>
                  <a:gd name="connsiteX29" fmla="*/ 1206737 w 1301961"/>
                  <a:gd name="connsiteY29" fmla="*/ 983312 h 984034"/>
                  <a:gd name="connsiteX30" fmla="*/ 1087653 w 1301961"/>
                  <a:gd name="connsiteY30" fmla="*/ 859606 h 984034"/>
                  <a:gd name="connsiteX31" fmla="*/ 1057945 w 1301961"/>
                  <a:gd name="connsiteY31" fmla="*/ 809601 h 984034"/>
                  <a:gd name="connsiteX32" fmla="*/ 1054337 w 1301961"/>
                  <a:gd name="connsiteY32" fmla="*/ 805722 h 984034"/>
                  <a:gd name="connsiteX33" fmla="*/ 1050375 w 1301961"/>
                  <a:gd name="connsiteY33" fmla="*/ 808868 h 984034"/>
                  <a:gd name="connsiteX34" fmla="*/ 1030339 w 1301961"/>
                  <a:gd name="connsiteY34" fmla="*/ 823730 h 984034"/>
                  <a:gd name="connsiteX35" fmla="*/ 1032819 w 1301961"/>
                  <a:gd name="connsiteY35" fmla="*/ 845080 h 984034"/>
                  <a:gd name="connsiteX36" fmla="*/ 1021242 w 1301961"/>
                  <a:gd name="connsiteY36" fmla="*/ 905778 h 984034"/>
                  <a:gd name="connsiteX37" fmla="*/ 986581 w 1301961"/>
                  <a:gd name="connsiteY37" fmla="*/ 864915 h 984034"/>
                  <a:gd name="connsiteX38" fmla="*/ 954727 w 1301961"/>
                  <a:gd name="connsiteY38" fmla="*/ 716269 h 984034"/>
                  <a:gd name="connsiteX39" fmla="*/ 680695 w 1301961"/>
                  <a:gd name="connsiteY39" fmla="*/ 390181 h 984034"/>
                  <a:gd name="connsiteX40" fmla="*/ 324774 w 1301961"/>
                  <a:gd name="connsiteY40" fmla="*/ 852088 h 984034"/>
                  <a:gd name="connsiteX41" fmla="*/ 16312 w 1301961"/>
                  <a:gd name="connsiteY41" fmla="*/ 879184 h 984034"/>
                  <a:gd name="connsiteX42" fmla="*/ 5359 w 1301961"/>
                  <a:gd name="connsiteY42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2585 w 1301961"/>
                  <a:gd name="connsiteY10" fmla="*/ 636204 h 984034"/>
                  <a:gd name="connsiteX11" fmla="*/ 1195221 w 1301961"/>
                  <a:gd name="connsiteY11" fmla="*/ 634956 h 984034"/>
                  <a:gd name="connsiteX12" fmla="*/ 1196614 w 1301961"/>
                  <a:gd name="connsiteY12" fmla="*/ 636762 h 984034"/>
                  <a:gd name="connsiteX13" fmla="*/ 1233448 w 1301961"/>
                  <a:gd name="connsiteY13" fmla="*/ 689421 h 984034"/>
                  <a:gd name="connsiteX14" fmla="*/ 1297412 w 1301961"/>
                  <a:gd name="connsiteY14" fmla="*/ 839226 h 984034"/>
                  <a:gd name="connsiteX15" fmla="*/ 1280449 w 1301961"/>
                  <a:gd name="connsiteY15" fmla="*/ 833105 h 984034"/>
                  <a:gd name="connsiteX16" fmla="*/ 1272136 w 1301961"/>
                  <a:gd name="connsiteY16" fmla="*/ 826073 h 984034"/>
                  <a:gd name="connsiteX17" fmla="*/ 1282264 w 1301961"/>
                  <a:gd name="connsiteY17" fmla="*/ 846124 h 984034"/>
                  <a:gd name="connsiteX18" fmla="*/ 1297165 w 1301961"/>
                  <a:gd name="connsiteY18" fmla="*/ 918470 h 984034"/>
                  <a:gd name="connsiteX19" fmla="*/ 1250023 w 1301961"/>
                  <a:gd name="connsiteY19" fmla="*/ 888042 h 984034"/>
                  <a:gd name="connsiteX20" fmla="*/ 1247558 w 1301961"/>
                  <a:gd name="connsiteY20" fmla="*/ 885312 h 984034"/>
                  <a:gd name="connsiteX21" fmla="*/ 1247181 w 1301961"/>
                  <a:gd name="connsiteY21" fmla="*/ 886294 h 984034"/>
                  <a:gd name="connsiteX22" fmla="*/ 1254829 w 1301961"/>
                  <a:gd name="connsiteY22" fmla="*/ 901436 h 984034"/>
                  <a:gd name="connsiteX23" fmla="*/ 1269730 w 1301961"/>
                  <a:gd name="connsiteY23" fmla="*/ 973781 h 984034"/>
                  <a:gd name="connsiteX24" fmla="*/ 1205730 w 1301961"/>
                  <a:gd name="connsiteY24" fmla="*/ 924684 h 984034"/>
                  <a:gd name="connsiteX25" fmla="*/ 1193755 w 1301961"/>
                  <a:gd name="connsiteY25" fmla="*/ 909921 h 984034"/>
                  <a:gd name="connsiteX26" fmla="*/ 1191108 w 1301961"/>
                  <a:gd name="connsiteY26" fmla="*/ 909527 h 984034"/>
                  <a:gd name="connsiteX27" fmla="*/ 1191836 w 1301961"/>
                  <a:gd name="connsiteY27" fmla="*/ 910967 h 984034"/>
                  <a:gd name="connsiteX28" fmla="*/ 1206737 w 1301961"/>
                  <a:gd name="connsiteY28" fmla="*/ 983312 h 984034"/>
                  <a:gd name="connsiteX29" fmla="*/ 1087653 w 1301961"/>
                  <a:gd name="connsiteY29" fmla="*/ 859606 h 984034"/>
                  <a:gd name="connsiteX30" fmla="*/ 1057945 w 1301961"/>
                  <a:gd name="connsiteY30" fmla="*/ 809601 h 984034"/>
                  <a:gd name="connsiteX31" fmla="*/ 1054337 w 1301961"/>
                  <a:gd name="connsiteY31" fmla="*/ 805722 h 984034"/>
                  <a:gd name="connsiteX32" fmla="*/ 1050375 w 1301961"/>
                  <a:gd name="connsiteY32" fmla="*/ 808868 h 984034"/>
                  <a:gd name="connsiteX33" fmla="*/ 1030339 w 1301961"/>
                  <a:gd name="connsiteY33" fmla="*/ 823730 h 984034"/>
                  <a:gd name="connsiteX34" fmla="*/ 1032819 w 1301961"/>
                  <a:gd name="connsiteY34" fmla="*/ 845080 h 984034"/>
                  <a:gd name="connsiteX35" fmla="*/ 1021242 w 1301961"/>
                  <a:gd name="connsiteY35" fmla="*/ 905778 h 984034"/>
                  <a:gd name="connsiteX36" fmla="*/ 986581 w 1301961"/>
                  <a:gd name="connsiteY36" fmla="*/ 864915 h 984034"/>
                  <a:gd name="connsiteX37" fmla="*/ 954727 w 1301961"/>
                  <a:gd name="connsiteY37" fmla="*/ 716269 h 984034"/>
                  <a:gd name="connsiteX38" fmla="*/ 680695 w 1301961"/>
                  <a:gd name="connsiteY38" fmla="*/ 390181 h 984034"/>
                  <a:gd name="connsiteX39" fmla="*/ 324774 w 1301961"/>
                  <a:gd name="connsiteY39" fmla="*/ 852088 h 984034"/>
                  <a:gd name="connsiteX40" fmla="*/ 16312 w 1301961"/>
                  <a:gd name="connsiteY40" fmla="*/ 879184 h 984034"/>
                  <a:gd name="connsiteX41" fmla="*/ 5359 w 1301961"/>
                  <a:gd name="connsiteY41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2585 w 1301961"/>
                  <a:gd name="connsiteY10" fmla="*/ 636204 h 984034"/>
                  <a:gd name="connsiteX11" fmla="*/ 1195221 w 1301961"/>
                  <a:gd name="connsiteY11" fmla="*/ 634956 h 984034"/>
                  <a:gd name="connsiteX12" fmla="*/ 1196614 w 1301961"/>
                  <a:gd name="connsiteY12" fmla="*/ 636762 h 984034"/>
                  <a:gd name="connsiteX13" fmla="*/ 1233448 w 1301961"/>
                  <a:gd name="connsiteY13" fmla="*/ 689421 h 984034"/>
                  <a:gd name="connsiteX14" fmla="*/ 1297412 w 1301961"/>
                  <a:gd name="connsiteY14" fmla="*/ 839226 h 984034"/>
                  <a:gd name="connsiteX15" fmla="*/ 1280449 w 1301961"/>
                  <a:gd name="connsiteY15" fmla="*/ 833105 h 984034"/>
                  <a:gd name="connsiteX16" fmla="*/ 1272136 w 1301961"/>
                  <a:gd name="connsiteY16" fmla="*/ 826073 h 984034"/>
                  <a:gd name="connsiteX17" fmla="*/ 1282264 w 1301961"/>
                  <a:gd name="connsiteY17" fmla="*/ 846124 h 984034"/>
                  <a:gd name="connsiteX18" fmla="*/ 1297165 w 1301961"/>
                  <a:gd name="connsiteY18" fmla="*/ 918470 h 984034"/>
                  <a:gd name="connsiteX19" fmla="*/ 1250023 w 1301961"/>
                  <a:gd name="connsiteY19" fmla="*/ 888042 h 984034"/>
                  <a:gd name="connsiteX20" fmla="*/ 1247558 w 1301961"/>
                  <a:gd name="connsiteY20" fmla="*/ 885312 h 984034"/>
                  <a:gd name="connsiteX21" fmla="*/ 1247181 w 1301961"/>
                  <a:gd name="connsiteY21" fmla="*/ 886294 h 984034"/>
                  <a:gd name="connsiteX22" fmla="*/ 1254829 w 1301961"/>
                  <a:gd name="connsiteY22" fmla="*/ 901436 h 984034"/>
                  <a:gd name="connsiteX23" fmla="*/ 1269730 w 1301961"/>
                  <a:gd name="connsiteY23" fmla="*/ 973781 h 984034"/>
                  <a:gd name="connsiteX24" fmla="*/ 1205730 w 1301961"/>
                  <a:gd name="connsiteY24" fmla="*/ 924684 h 984034"/>
                  <a:gd name="connsiteX25" fmla="*/ 1193755 w 1301961"/>
                  <a:gd name="connsiteY25" fmla="*/ 909921 h 984034"/>
                  <a:gd name="connsiteX26" fmla="*/ 1191108 w 1301961"/>
                  <a:gd name="connsiteY26" fmla="*/ 909527 h 984034"/>
                  <a:gd name="connsiteX27" fmla="*/ 1191836 w 1301961"/>
                  <a:gd name="connsiteY27" fmla="*/ 910967 h 984034"/>
                  <a:gd name="connsiteX28" fmla="*/ 1206737 w 1301961"/>
                  <a:gd name="connsiteY28" fmla="*/ 983312 h 984034"/>
                  <a:gd name="connsiteX29" fmla="*/ 1087653 w 1301961"/>
                  <a:gd name="connsiteY29" fmla="*/ 859606 h 984034"/>
                  <a:gd name="connsiteX30" fmla="*/ 1057945 w 1301961"/>
                  <a:gd name="connsiteY30" fmla="*/ 809601 h 984034"/>
                  <a:gd name="connsiteX31" fmla="*/ 1054337 w 1301961"/>
                  <a:gd name="connsiteY31" fmla="*/ 805722 h 984034"/>
                  <a:gd name="connsiteX32" fmla="*/ 1050375 w 1301961"/>
                  <a:gd name="connsiteY32" fmla="*/ 808868 h 984034"/>
                  <a:gd name="connsiteX33" fmla="*/ 1030339 w 1301961"/>
                  <a:gd name="connsiteY33" fmla="*/ 823730 h 984034"/>
                  <a:gd name="connsiteX34" fmla="*/ 1032819 w 1301961"/>
                  <a:gd name="connsiteY34" fmla="*/ 845080 h 984034"/>
                  <a:gd name="connsiteX35" fmla="*/ 1021242 w 1301961"/>
                  <a:gd name="connsiteY35" fmla="*/ 905778 h 984034"/>
                  <a:gd name="connsiteX36" fmla="*/ 986581 w 1301961"/>
                  <a:gd name="connsiteY36" fmla="*/ 864915 h 984034"/>
                  <a:gd name="connsiteX37" fmla="*/ 954727 w 1301961"/>
                  <a:gd name="connsiteY37" fmla="*/ 716269 h 984034"/>
                  <a:gd name="connsiteX38" fmla="*/ 693528 w 1301961"/>
                  <a:gd name="connsiteY38" fmla="*/ 308348 h 984034"/>
                  <a:gd name="connsiteX39" fmla="*/ 324774 w 1301961"/>
                  <a:gd name="connsiteY39" fmla="*/ 852088 h 984034"/>
                  <a:gd name="connsiteX40" fmla="*/ 16312 w 1301961"/>
                  <a:gd name="connsiteY40" fmla="*/ 879184 h 984034"/>
                  <a:gd name="connsiteX41" fmla="*/ 5359 w 1301961"/>
                  <a:gd name="connsiteY41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2585 w 1301961"/>
                  <a:gd name="connsiteY10" fmla="*/ 636204 h 984034"/>
                  <a:gd name="connsiteX11" fmla="*/ 1195221 w 1301961"/>
                  <a:gd name="connsiteY11" fmla="*/ 634956 h 984034"/>
                  <a:gd name="connsiteX12" fmla="*/ 1196614 w 1301961"/>
                  <a:gd name="connsiteY12" fmla="*/ 636762 h 984034"/>
                  <a:gd name="connsiteX13" fmla="*/ 1233448 w 1301961"/>
                  <a:gd name="connsiteY13" fmla="*/ 689421 h 984034"/>
                  <a:gd name="connsiteX14" fmla="*/ 1297412 w 1301961"/>
                  <a:gd name="connsiteY14" fmla="*/ 839226 h 984034"/>
                  <a:gd name="connsiteX15" fmla="*/ 1280449 w 1301961"/>
                  <a:gd name="connsiteY15" fmla="*/ 833105 h 984034"/>
                  <a:gd name="connsiteX16" fmla="*/ 1272136 w 1301961"/>
                  <a:gd name="connsiteY16" fmla="*/ 826073 h 984034"/>
                  <a:gd name="connsiteX17" fmla="*/ 1282264 w 1301961"/>
                  <a:gd name="connsiteY17" fmla="*/ 846124 h 984034"/>
                  <a:gd name="connsiteX18" fmla="*/ 1297165 w 1301961"/>
                  <a:gd name="connsiteY18" fmla="*/ 918470 h 984034"/>
                  <a:gd name="connsiteX19" fmla="*/ 1250023 w 1301961"/>
                  <a:gd name="connsiteY19" fmla="*/ 888042 h 984034"/>
                  <a:gd name="connsiteX20" fmla="*/ 1247558 w 1301961"/>
                  <a:gd name="connsiteY20" fmla="*/ 885312 h 984034"/>
                  <a:gd name="connsiteX21" fmla="*/ 1247181 w 1301961"/>
                  <a:gd name="connsiteY21" fmla="*/ 886294 h 984034"/>
                  <a:gd name="connsiteX22" fmla="*/ 1254829 w 1301961"/>
                  <a:gd name="connsiteY22" fmla="*/ 901436 h 984034"/>
                  <a:gd name="connsiteX23" fmla="*/ 1269730 w 1301961"/>
                  <a:gd name="connsiteY23" fmla="*/ 973781 h 984034"/>
                  <a:gd name="connsiteX24" fmla="*/ 1205730 w 1301961"/>
                  <a:gd name="connsiteY24" fmla="*/ 924684 h 984034"/>
                  <a:gd name="connsiteX25" fmla="*/ 1193755 w 1301961"/>
                  <a:gd name="connsiteY25" fmla="*/ 909921 h 984034"/>
                  <a:gd name="connsiteX26" fmla="*/ 1191108 w 1301961"/>
                  <a:gd name="connsiteY26" fmla="*/ 909527 h 984034"/>
                  <a:gd name="connsiteX27" fmla="*/ 1191836 w 1301961"/>
                  <a:gd name="connsiteY27" fmla="*/ 910967 h 984034"/>
                  <a:gd name="connsiteX28" fmla="*/ 1206737 w 1301961"/>
                  <a:gd name="connsiteY28" fmla="*/ 983312 h 984034"/>
                  <a:gd name="connsiteX29" fmla="*/ 1087653 w 1301961"/>
                  <a:gd name="connsiteY29" fmla="*/ 859606 h 984034"/>
                  <a:gd name="connsiteX30" fmla="*/ 1057945 w 1301961"/>
                  <a:gd name="connsiteY30" fmla="*/ 809601 h 984034"/>
                  <a:gd name="connsiteX31" fmla="*/ 1054337 w 1301961"/>
                  <a:gd name="connsiteY31" fmla="*/ 805722 h 984034"/>
                  <a:gd name="connsiteX32" fmla="*/ 1050375 w 1301961"/>
                  <a:gd name="connsiteY32" fmla="*/ 808868 h 984034"/>
                  <a:gd name="connsiteX33" fmla="*/ 1030339 w 1301961"/>
                  <a:gd name="connsiteY33" fmla="*/ 823730 h 984034"/>
                  <a:gd name="connsiteX34" fmla="*/ 1032819 w 1301961"/>
                  <a:gd name="connsiteY34" fmla="*/ 845080 h 984034"/>
                  <a:gd name="connsiteX35" fmla="*/ 1021242 w 1301961"/>
                  <a:gd name="connsiteY35" fmla="*/ 905778 h 984034"/>
                  <a:gd name="connsiteX36" fmla="*/ 986581 w 1301961"/>
                  <a:gd name="connsiteY36" fmla="*/ 864915 h 984034"/>
                  <a:gd name="connsiteX37" fmla="*/ 954727 w 1301961"/>
                  <a:gd name="connsiteY37" fmla="*/ 716269 h 984034"/>
                  <a:gd name="connsiteX38" fmla="*/ 693528 w 1301961"/>
                  <a:gd name="connsiteY38" fmla="*/ 308348 h 984034"/>
                  <a:gd name="connsiteX39" fmla="*/ 324774 w 1301961"/>
                  <a:gd name="connsiteY39" fmla="*/ 852088 h 984034"/>
                  <a:gd name="connsiteX40" fmla="*/ 16312 w 1301961"/>
                  <a:gd name="connsiteY40" fmla="*/ 879184 h 984034"/>
                  <a:gd name="connsiteX41" fmla="*/ 5359 w 1301961"/>
                  <a:gd name="connsiteY41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2585 w 1301961"/>
                  <a:gd name="connsiteY10" fmla="*/ 636204 h 984034"/>
                  <a:gd name="connsiteX11" fmla="*/ 1195221 w 1301961"/>
                  <a:gd name="connsiteY11" fmla="*/ 634956 h 984034"/>
                  <a:gd name="connsiteX12" fmla="*/ 1196614 w 1301961"/>
                  <a:gd name="connsiteY12" fmla="*/ 636762 h 984034"/>
                  <a:gd name="connsiteX13" fmla="*/ 1233448 w 1301961"/>
                  <a:gd name="connsiteY13" fmla="*/ 689421 h 984034"/>
                  <a:gd name="connsiteX14" fmla="*/ 1297412 w 1301961"/>
                  <a:gd name="connsiteY14" fmla="*/ 839226 h 984034"/>
                  <a:gd name="connsiteX15" fmla="*/ 1280449 w 1301961"/>
                  <a:gd name="connsiteY15" fmla="*/ 833105 h 984034"/>
                  <a:gd name="connsiteX16" fmla="*/ 1272136 w 1301961"/>
                  <a:gd name="connsiteY16" fmla="*/ 826073 h 984034"/>
                  <a:gd name="connsiteX17" fmla="*/ 1282264 w 1301961"/>
                  <a:gd name="connsiteY17" fmla="*/ 846124 h 984034"/>
                  <a:gd name="connsiteX18" fmla="*/ 1297165 w 1301961"/>
                  <a:gd name="connsiteY18" fmla="*/ 918470 h 984034"/>
                  <a:gd name="connsiteX19" fmla="*/ 1250023 w 1301961"/>
                  <a:gd name="connsiteY19" fmla="*/ 888042 h 984034"/>
                  <a:gd name="connsiteX20" fmla="*/ 1247558 w 1301961"/>
                  <a:gd name="connsiteY20" fmla="*/ 885312 h 984034"/>
                  <a:gd name="connsiteX21" fmla="*/ 1247181 w 1301961"/>
                  <a:gd name="connsiteY21" fmla="*/ 886294 h 984034"/>
                  <a:gd name="connsiteX22" fmla="*/ 1254829 w 1301961"/>
                  <a:gd name="connsiteY22" fmla="*/ 901436 h 984034"/>
                  <a:gd name="connsiteX23" fmla="*/ 1269730 w 1301961"/>
                  <a:gd name="connsiteY23" fmla="*/ 973781 h 984034"/>
                  <a:gd name="connsiteX24" fmla="*/ 1205730 w 1301961"/>
                  <a:gd name="connsiteY24" fmla="*/ 924684 h 984034"/>
                  <a:gd name="connsiteX25" fmla="*/ 1193755 w 1301961"/>
                  <a:gd name="connsiteY25" fmla="*/ 909921 h 984034"/>
                  <a:gd name="connsiteX26" fmla="*/ 1191108 w 1301961"/>
                  <a:gd name="connsiteY26" fmla="*/ 909527 h 984034"/>
                  <a:gd name="connsiteX27" fmla="*/ 1191836 w 1301961"/>
                  <a:gd name="connsiteY27" fmla="*/ 910967 h 984034"/>
                  <a:gd name="connsiteX28" fmla="*/ 1206737 w 1301961"/>
                  <a:gd name="connsiteY28" fmla="*/ 983312 h 984034"/>
                  <a:gd name="connsiteX29" fmla="*/ 1087653 w 1301961"/>
                  <a:gd name="connsiteY29" fmla="*/ 859606 h 984034"/>
                  <a:gd name="connsiteX30" fmla="*/ 1057945 w 1301961"/>
                  <a:gd name="connsiteY30" fmla="*/ 809601 h 984034"/>
                  <a:gd name="connsiteX31" fmla="*/ 1054337 w 1301961"/>
                  <a:gd name="connsiteY31" fmla="*/ 805722 h 984034"/>
                  <a:gd name="connsiteX32" fmla="*/ 1050375 w 1301961"/>
                  <a:gd name="connsiteY32" fmla="*/ 808868 h 984034"/>
                  <a:gd name="connsiteX33" fmla="*/ 1030339 w 1301961"/>
                  <a:gd name="connsiteY33" fmla="*/ 823730 h 984034"/>
                  <a:gd name="connsiteX34" fmla="*/ 1032819 w 1301961"/>
                  <a:gd name="connsiteY34" fmla="*/ 845080 h 984034"/>
                  <a:gd name="connsiteX35" fmla="*/ 1021242 w 1301961"/>
                  <a:gd name="connsiteY35" fmla="*/ 905778 h 984034"/>
                  <a:gd name="connsiteX36" fmla="*/ 986581 w 1301961"/>
                  <a:gd name="connsiteY36" fmla="*/ 864915 h 984034"/>
                  <a:gd name="connsiteX37" fmla="*/ 954727 w 1301961"/>
                  <a:gd name="connsiteY37" fmla="*/ 716269 h 984034"/>
                  <a:gd name="connsiteX38" fmla="*/ 693528 w 1301961"/>
                  <a:gd name="connsiteY38" fmla="*/ 308348 h 984034"/>
                  <a:gd name="connsiteX39" fmla="*/ 324774 w 1301961"/>
                  <a:gd name="connsiteY39" fmla="*/ 852088 h 984034"/>
                  <a:gd name="connsiteX40" fmla="*/ 16312 w 1301961"/>
                  <a:gd name="connsiteY40" fmla="*/ 879184 h 984034"/>
                  <a:gd name="connsiteX41" fmla="*/ 5359 w 1301961"/>
                  <a:gd name="connsiteY41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2585 w 1301961"/>
                  <a:gd name="connsiteY10" fmla="*/ 636204 h 984034"/>
                  <a:gd name="connsiteX11" fmla="*/ 1195221 w 1301961"/>
                  <a:gd name="connsiteY11" fmla="*/ 634956 h 984034"/>
                  <a:gd name="connsiteX12" fmla="*/ 1196614 w 1301961"/>
                  <a:gd name="connsiteY12" fmla="*/ 636762 h 984034"/>
                  <a:gd name="connsiteX13" fmla="*/ 1233448 w 1301961"/>
                  <a:gd name="connsiteY13" fmla="*/ 689421 h 984034"/>
                  <a:gd name="connsiteX14" fmla="*/ 1297412 w 1301961"/>
                  <a:gd name="connsiteY14" fmla="*/ 839226 h 984034"/>
                  <a:gd name="connsiteX15" fmla="*/ 1280449 w 1301961"/>
                  <a:gd name="connsiteY15" fmla="*/ 833105 h 984034"/>
                  <a:gd name="connsiteX16" fmla="*/ 1272136 w 1301961"/>
                  <a:gd name="connsiteY16" fmla="*/ 826073 h 984034"/>
                  <a:gd name="connsiteX17" fmla="*/ 1282264 w 1301961"/>
                  <a:gd name="connsiteY17" fmla="*/ 846124 h 984034"/>
                  <a:gd name="connsiteX18" fmla="*/ 1297165 w 1301961"/>
                  <a:gd name="connsiteY18" fmla="*/ 918470 h 984034"/>
                  <a:gd name="connsiteX19" fmla="*/ 1250023 w 1301961"/>
                  <a:gd name="connsiteY19" fmla="*/ 888042 h 984034"/>
                  <a:gd name="connsiteX20" fmla="*/ 1247558 w 1301961"/>
                  <a:gd name="connsiteY20" fmla="*/ 885312 h 984034"/>
                  <a:gd name="connsiteX21" fmla="*/ 1247181 w 1301961"/>
                  <a:gd name="connsiteY21" fmla="*/ 886294 h 984034"/>
                  <a:gd name="connsiteX22" fmla="*/ 1254829 w 1301961"/>
                  <a:gd name="connsiteY22" fmla="*/ 901436 h 984034"/>
                  <a:gd name="connsiteX23" fmla="*/ 1269730 w 1301961"/>
                  <a:gd name="connsiteY23" fmla="*/ 973781 h 984034"/>
                  <a:gd name="connsiteX24" fmla="*/ 1205730 w 1301961"/>
                  <a:gd name="connsiteY24" fmla="*/ 924684 h 984034"/>
                  <a:gd name="connsiteX25" fmla="*/ 1193755 w 1301961"/>
                  <a:gd name="connsiteY25" fmla="*/ 909921 h 984034"/>
                  <a:gd name="connsiteX26" fmla="*/ 1191108 w 1301961"/>
                  <a:gd name="connsiteY26" fmla="*/ 909527 h 984034"/>
                  <a:gd name="connsiteX27" fmla="*/ 1191836 w 1301961"/>
                  <a:gd name="connsiteY27" fmla="*/ 910967 h 984034"/>
                  <a:gd name="connsiteX28" fmla="*/ 1206737 w 1301961"/>
                  <a:gd name="connsiteY28" fmla="*/ 983312 h 984034"/>
                  <a:gd name="connsiteX29" fmla="*/ 1087653 w 1301961"/>
                  <a:gd name="connsiteY29" fmla="*/ 859606 h 984034"/>
                  <a:gd name="connsiteX30" fmla="*/ 1057945 w 1301961"/>
                  <a:gd name="connsiteY30" fmla="*/ 809601 h 984034"/>
                  <a:gd name="connsiteX31" fmla="*/ 1054337 w 1301961"/>
                  <a:gd name="connsiteY31" fmla="*/ 805722 h 984034"/>
                  <a:gd name="connsiteX32" fmla="*/ 1050375 w 1301961"/>
                  <a:gd name="connsiteY32" fmla="*/ 808868 h 984034"/>
                  <a:gd name="connsiteX33" fmla="*/ 1030339 w 1301961"/>
                  <a:gd name="connsiteY33" fmla="*/ 823730 h 984034"/>
                  <a:gd name="connsiteX34" fmla="*/ 1032819 w 1301961"/>
                  <a:gd name="connsiteY34" fmla="*/ 845080 h 984034"/>
                  <a:gd name="connsiteX35" fmla="*/ 1021242 w 1301961"/>
                  <a:gd name="connsiteY35" fmla="*/ 905778 h 984034"/>
                  <a:gd name="connsiteX36" fmla="*/ 986581 w 1301961"/>
                  <a:gd name="connsiteY36" fmla="*/ 864915 h 984034"/>
                  <a:gd name="connsiteX37" fmla="*/ 975359 w 1301961"/>
                  <a:gd name="connsiteY37" fmla="*/ 690919 h 984034"/>
                  <a:gd name="connsiteX38" fmla="*/ 693528 w 1301961"/>
                  <a:gd name="connsiteY38" fmla="*/ 308348 h 984034"/>
                  <a:gd name="connsiteX39" fmla="*/ 324774 w 1301961"/>
                  <a:gd name="connsiteY39" fmla="*/ 852088 h 984034"/>
                  <a:gd name="connsiteX40" fmla="*/ 16312 w 1301961"/>
                  <a:gd name="connsiteY40" fmla="*/ 879184 h 984034"/>
                  <a:gd name="connsiteX41" fmla="*/ 5359 w 1301961"/>
                  <a:gd name="connsiteY41" fmla="*/ 859179 h 984034"/>
                  <a:gd name="connsiteX0" fmla="*/ 5359 w 1301961"/>
                  <a:gd name="connsiteY0" fmla="*/ 859179 h 983366"/>
                  <a:gd name="connsiteX1" fmla="*/ 102894 w 1301961"/>
                  <a:gd name="connsiteY1" fmla="*/ 581493 h 983366"/>
                  <a:gd name="connsiteX2" fmla="*/ 609699 w 1301961"/>
                  <a:gd name="connsiteY2" fmla="*/ 40159 h 983366"/>
                  <a:gd name="connsiteX3" fmla="*/ 803391 w 1301961"/>
                  <a:gd name="connsiteY3" fmla="*/ 36412 h 983366"/>
                  <a:gd name="connsiteX4" fmla="*/ 1028719 w 1301961"/>
                  <a:gd name="connsiteY4" fmla="*/ 421436 h 983366"/>
                  <a:gd name="connsiteX5" fmla="*/ 1067203 w 1301961"/>
                  <a:gd name="connsiteY5" fmla="*/ 505955 h 983366"/>
                  <a:gd name="connsiteX6" fmla="*/ 1081875 w 1301961"/>
                  <a:gd name="connsiteY6" fmla="*/ 514292 h 983366"/>
                  <a:gd name="connsiteX7" fmla="*/ 1101942 w 1301961"/>
                  <a:gd name="connsiteY7" fmla="*/ 519165 h 983366"/>
                  <a:gd name="connsiteX8" fmla="*/ 1102564 w 1301961"/>
                  <a:gd name="connsiteY8" fmla="*/ 524384 h 983366"/>
                  <a:gd name="connsiteX9" fmla="*/ 1104582 w 1301961"/>
                  <a:gd name="connsiteY9" fmla="*/ 524893 h 983366"/>
                  <a:gd name="connsiteX10" fmla="*/ 1192585 w 1301961"/>
                  <a:gd name="connsiteY10" fmla="*/ 636204 h 983366"/>
                  <a:gd name="connsiteX11" fmla="*/ 1195221 w 1301961"/>
                  <a:gd name="connsiteY11" fmla="*/ 634956 h 983366"/>
                  <a:gd name="connsiteX12" fmla="*/ 1196614 w 1301961"/>
                  <a:gd name="connsiteY12" fmla="*/ 636762 h 983366"/>
                  <a:gd name="connsiteX13" fmla="*/ 1233448 w 1301961"/>
                  <a:gd name="connsiteY13" fmla="*/ 689421 h 983366"/>
                  <a:gd name="connsiteX14" fmla="*/ 1297412 w 1301961"/>
                  <a:gd name="connsiteY14" fmla="*/ 839226 h 983366"/>
                  <a:gd name="connsiteX15" fmla="*/ 1280449 w 1301961"/>
                  <a:gd name="connsiteY15" fmla="*/ 833105 h 983366"/>
                  <a:gd name="connsiteX16" fmla="*/ 1272136 w 1301961"/>
                  <a:gd name="connsiteY16" fmla="*/ 826073 h 983366"/>
                  <a:gd name="connsiteX17" fmla="*/ 1282264 w 1301961"/>
                  <a:gd name="connsiteY17" fmla="*/ 846124 h 983366"/>
                  <a:gd name="connsiteX18" fmla="*/ 1297165 w 1301961"/>
                  <a:gd name="connsiteY18" fmla="*/ 918470 h 983366"/>
                  <a:gd name="connsiteX19" fmla="*/ 1250023 w 1301961"/>
                  <a:gd name="connsiteY19" fmla="*/ 888042 h 983366"/>
                  <a:gd name="connsiteX20" fmla="*/ 1247558 w 1301961"/>
                  <a:gd name="connsiteY20" fmla="*/ 885312 h 983366"/>
                  <a:gd name="connsiteX21" fmla="*/ 1247181 w 1301961"/>
                  <a:gd name="connsiteY21" fmla="*/ 886294 h 983366"/>
                  <a:gd name="connsiteX22" fmla="*/ 1254829 w 1301961"/>
                  <a:gd name="connsiteY22" fmla="*/ 901436 h 983366"/>
                  <a:gd name="connsiteX23" fmla="*/ 1269730 w 1301961"/>
                  <a:gd name="connsiteY23" fmla="*/ 973781 h 983366"/>
                  <a:gd name="connsiteX24" fmla="*/ 1205730 w 1301961"/>
                  <a:gd name="connsiteY24" fmla="*/ 924684 h 983366"/>
                  <a:gd name="connsiteX25" fmla="*/ 1193755 w 1301961"/>
                  <a:gd name="connsiteY25" fmla="*/ 909921 h 983366"/>
                  <a:gd name="connsiteX26" fmla="*/ 1191108 w 1301961"/>
                  <a:gd name="connsiteY26" fmla="*/ 909527 h 983366"/>
                  <a:gd name="connsiteX27" fmla="*/ 1168558 w 1301961"/>
                  <a:gd name="connsiteY27" fmla="*/ 848061 h 983366"/>
                  <a:gd name="connsiteX28" fmla="*/ 1206737 w 1301961"/>
                  <a:gd name="connsiteY28" fmla="*/ 983312 h 983366"/>
                  <a:gd name="connsiteX29" fmla="*/ 1087653 w 1301961"/>
                  <a:gd name="connsiteY29" fmla="*/ 859606 h 983366"/>
                  <a:gd name="connsiteX30" fmla="*/ 1057945 w 1301961"/>
                  <a:gd name="connsiteY30" fmla="*/ 809601 h 983366"/>
                  <a:gd name="connsiteX31" fmla="*/ 1054337 w 1301961"/>
                  <a:gd name="connsiteY31" fmla="*/ 805722 h 983366"/>
                  <a:gd name="connsiteX32" fmla="*/ 1050375 w 1301961"/>
                  <a:gd name="connsiteY32" fmla="*/ 808868 h 983366"/>
                  <a:gd name="connsiteX33" fmla="*/ 1030339 w 1301961"/>
                  <a:gd name="connsiteY33" fmla="*/ 823730 h 983366"/>
                  <a:gd name="connsiteX34" fmla="*/ 1032819 w 1301961"/>
                  <a:gd name="connsiteY34" fmla="*/ 845080 h 983366"/>
                  <a:gd name="connsiteX35" fmla="*/ 1021242 w 1301961"/>
                  <a:gd name="connsiteY35" fmla="*/ 905778 h 983366"/>
                  <a:gd name="connsiteX36" fmla="*/ 986581 w 1301961"/>
                  <a:gd name="connsiteY36" fmla="*/ 864915 h 983366"/>
                  <a:gd name="connsiteX37" fmla="*/ 975359 w 1301961"/>
                  <a:gd name="connsiteY37" fmla="*/ 690919 h 983366"/>
                  <a:gd name="connsiteX38" fmla="*/ 693528 w 1301961"/>
                  <a:gd name="connsiteY38" fmla="*/ 308348 h 983366"/>
                  <a:gd name="connsiteX39" fmla="*/ 324774 w 1301961"/>
                  <a:gd name="connsiteY39" fmla="*/ 852088 h 983366"/>
                  <a:gd name="connsiteX40" fmla="*/ 16312 w 1301961"/>
                  <a:gd name="connsiteY40" fmla="*/ 879184 h 983366"/>
                  <a:gd name="connsiteX41" fmla="*/ 5359 w 1301961"/>
                  <a:gd name="connsiteY41" fmla="*/ 859179 h 983366"/>
                  <a:gd name="connsiteX0" fmla="*/ 5359 w 1301961"/>
                  <a:gd name="connsiteY0" fmla="*/ 859179 h 983366"/>
                  <a:gd name="connsiteX1" fmla="*/ 102894 w 1301961"/>
                  <a:gd name="connsiteY1" fmla="*/ 581493 h 983366"/>
                  <a:gd name="connsiteX2" fmla="*/ 609699 w 1301961"/>
                  <a:gd name="connsiteY2" fmla="*/ 40159 h 983366"/>
                  <a:gd name="connsiteX3" fmla="*/ 803391 w 1301961"/>
                  <a:gd name="connsiteY3" fmla="*/ 36412 h 983366"/>
                  <a:gd name="connsiteX4" fmla="*/ 1028719 w 1301961"/>
                  <a:gd name="connsiteY4" fmla="*/ 421436 h 983366"/>
                  <a:gd name="connsiteX5" fmla="*/ 1067203 w 1301961"/>
                  <a:gd name="connsiteY5" fmla="*/ 505955 h 983366"/>
                  <a:gd name="connsiteX6" fmla="*/ 1081875 w 1301961"/>
                  <a:gd name="connsiteY6" fmla="*/ 514292 h 983366"/>
                  <a:gd name="connsiteX7" fmla="*/ 1101942 w 1301961"/>
                  <a:gd name="connsiteY7" fmla="*/ 519165 h 983366"/>
                  <a:gd name="connsiteX8" fmla="*/ 1102564 w 1301961"/>
                  <a:gd name="connsiteY8" fmla="*/ 524384 h 983366"/>
                  <a:gd name="connsiteX9" fmla="*/ 1192585 w 1301961"/>
                  <a:gd name="connsiteY9" fmla="*/ 636204 h 983366"/>
                  <a:gd name="connsiteX10" fmla="*/ 1195221 w 1301961"/>
                  <a:gd name="connsiteY10" fmla="*/ 634956 h 983366"/>
                  <a:gd name="connsiteX11" fmla="*/ 1196614 w 1301961"/>
                  <a:gd name="connsiteY11" fmla="*/ 636762 h 983366"/>
                  <a:gd name="connsiteX12" fmla="*/ 1233448 w 1301961"/>
                  <a:gd name="connsiteY12" fmla="*/ 689421 h 983366"/>
                  <a:gd name="connsiteX13" fmla="*/ 1297412 w 1301961"/>
                  <a:gd name="connsiteY13" fmla="*/ 839226 h 983366"/>
                  <a:gd name="connsiteX14" fmla="*/ 1280449 w 1301961"/>
                  <a:gd name="connsiteY14" fmla="*/ 833105 h 983366"/>
                  <a:gd name="connsiteX15" fmla="*/ 1272136 w 1301961"/>
                  <a:gd name="connsiteY15" fmla="*/ 826073 h 983366"/>
                  <a:gd name="connsiteX16" fmla="*/ 1282264 w 1301961"/>
                  <a:gd name="connsiteY16" fmla="*/ 846124 h 983366"/>
                  <a:gd name="connsiteX17" fmla="*/ 1297165 w 1301961"/>
                  <a:gd name="connsiteY17" fmla="*/ 918470 h 983366"/>
                  <a:gd name="connsiteX18" fmla="*/ 1250023 w 1301961"/>
                  <a:gd name="connsiteY18" fmla="*/ 888042 h 983366"/>
                  <a:gd name="connsiteX19" fmla="*/ 1247558 w 1301961"/>
                  <a:gd name="connsiteY19" fmla="*/ 885312 h 983366"/>
                  <a:gd name="connsiteX20" fmla="*/ 1247181 w 1301961"/>
                  <a:gd name="connsiteY20" fmla="*/ 886294 h 983366"/>
                  <a:gd name="connsiteX21" fmla="*/ 1254829 w 1301961"/>
                  <a:gd name="connsiteY21" fmla="*/ 901436 h 983366"/>
                  <a:gd name="connsiteX22" fmla="*/ 1269730 w 1301961"/>
                  <a:gd name="connsiteY22" fmla="*/ 973781 h 983366"/>
                  <a:gd name="connsiteX23" fmla="*/ 1205730 w 1301961"/>
                  <a:gd name="connsiteY23" fmla="*/ 924684 h 983366"/>
                  <a:gd name="connsiteX24" fmla="*/ 1193755 w 1301961"/>
                  <a:gd name="connsiteY24" fmla="*/ 909921 h 983366"/>
                  <a:gd name="connsiteX25" fmla="*/ 1191108 w 1301961"/>
                  <a:gd name="connsiteY25" fmla="*/ 909527 h 983366"/>
                  <a:gd name="connsiteX26" fmla="*/ 1168558 w 1301961"/>
                  <a:gd name="connsiteY26" fmla="*/ 848061 h 983366"/>
                  <a:gd name="connsiteX27" fmla="*/ 1206737 w 1301961"/>
                  <a:gd name="connsiteY27" fmla="*/ 983312 h 983366"/>
                  <a:gd name="connsiteX28" fmla="*/ 1087653 w 1301961"/>
                  <a:gd name="connsiteY28" fmla="*/ 859606 h 983366"/>
                  <a:gd name="connsiteX29" fmla="*/ 1057945 w 1301961"/>
                  <a:gd name="connsiteY29" fmla="*/ 809601 h 983366"/>
                  <a:gd name="connsiteX30" fmla="*/ 1054337 w 1301961"/>
                  <a:gd name="connsiteY30" fmla="*/ 805722 h 983366"/>
                  <a:gd name="connsiteX31" fmla="*/ 1050375 w 1301961"/>
                  <a:gd name="connsiteY31" fmla="*/ 808868 h 983366"/>
                  <a:gd name="connsiteX32" fmla="*/ 1030339 w 1301961"/>
                  <a:gd name="connsiteY32" fmla="*/ 823730 h 983366"/>
                  <a:gd name="connsiteX33" fmla="*/ 1032819 w 1301961"/>
                  <a:gd name="connsiteY33" fmla="*/ 845080 h 983366"/>
                  <a:gd name="connsiteX34" fmla="*/ 1021242 w 1301961"/>
                  <a:gd name="connsiteY34" fmla="*/ 905778 h 983366"/>
                  <a:gd name="connsiteX35" fmla="*/ 986581 w 1301961"/>
                  <a:gd name="connsiteY35" fmla="*/ 864915 h 983366"/>
                  <a:gd name="connsiteX36" fmla="*/ 975359 w 1301961"/>
                  <a:gd name="connsiteY36" fmla="*/ 690919 h 983366"/>
                  <a:gd name="connsiteX37" fmla="*/ 693528 w 1301961"/>
                  <a:gd name="connsiteY37" fmla="*/ 308348 h 983366"/>
                  <a:gd name="connsiteX38" fmla="*/ 324774 w 1301961"/>
                  <a:gd name="connsiteY38" fmla="*/ 852088 h 983366"/>
                  <a:gd name="connsiteX39" fmla="*/ 16312 w 1301961"/>
                  <a:gd name="connsiteY39" fmla="*/ 879184 h 983366"/>
                  <a:gd name="connsiteX40" fmla="*/ 5359 w 1301961"/>
                  <a:gd name="connsiteY40" fmla="*/ 859179 h 983366"/>
                  <a:gd name="connsiteX0" fmla="*/ 5359 w 1301961"/>
                  <a:gd name="connsiteY0" fmla="*/ 858806 h 982993"/>
                  <a:gd name="connsiteX1" fmla="*/ 102894 w 1301961"/>
                  <a:gd name="connsiteY1" fmla="*/ 581120 h 982993"/>
                  <a:gd name="connsiteX2" fmla="*/ 609699 w 1301961"/>
                  <a:gd name="connsiteY2" fmla="*/ 39786 h 982993"/>
                  <a:gd name="connsiteX3" fmla="*/ 765011 w 1301961"/>
                  <a:gd name="connsiteY3" fmla="*/ 36771 h 982993"/>
                  <a:gd name="connsiteX4" fmla="*/ 1028719 w 1301961"/>
                  <a:gd name="connsiteY4" fmla="*/ 421063 h 982993"/>
                  <a:gd name="connsiteX5" fmla="*/ 1067203 w 1301961"/>
                  <a:gd name="connsiteY5" fmla="*/ 505582 h 982993"/>
                  <a:gd name="connsiteX6" fmla="*/ 1081875 w 1301961"/>
                  <a:gd name="connsiteY6" fmla="*/ 513919 h 982993"/>
                  <a:gd name="connsiteX7" fmla="*/ 1101942 w 1301961"/>
                  <a:gd name="connsiteY7" fmla="*/ 518792 h 982993"/>
                  <a:gd name="connsiteX8" fmla="*/ 1102564 w 1301961"/>
                  <a:gd name="connsiteY8" fmla="*/ 524011 h 982993"/>
                  <a:gd name="connsiteX9" fmla="*/ 1192585 w 1301961"/>
                  <a:gd name="connsiteY9" fmla="*/ 635831 h 982993"/>
                  <a:gd name="connsiteX10" fmla="*/ 1195221 w 1301961"/>
                  <a:gd name="connsiteY10" fmla="*/ 634583 h 982993"/>
                  <a:gd name="connsiteX11" fmla="*/ 1196614 w 1301961"/>
                  <a:gd name="connsiteY11" fmla="*/ 636389 h 982993"/>
                  <a:gd name="connsiteX12" fmla="*/ 1233448 w 1301961"/>
                  <a:gd name="connsiteY12" fmla="*/ 689048 h 982993"/>
                  <a:gd name="connsiteX13" fmla="*/ 1297412 w 1301961"/>
                  <a:gd name="connsiteY13" fmla="*/ 838853 h 982993"/>
                  <a:gd name="connsiteX14" fmla="*/ 1280449 w 1301961"/>
                  <a:gd name="connsiteY14" fmla="*/ 832732 h 982993"/>
                  <a:gd name="connsiteX15" fmla="*/ 1272136 w 1301961"/>
                  <a:gd name="connsiteY15" fmla="*/ 825700 h 982993"/>
                  <a:gd name="connsiteX16" fmla="*/ 1282264 w 1301961"/>
                  <a:gd name="connsiteY16" fmla="*/ 845751 h 982993"/>
                  <a:gd name="connsiteX17" fmla="*/ 1297165 w 1301961"/>
                  <a:gd name="connsiteY17" fmla="*/ 918097 h 982993"/>
                  <a:gd name="connsiteX18" fmla="*/ 1250023 w 1301961"/>
                  <a:gd name="connsiteY18" fmla="*/ 887669 h 982993"/>
                  <a:gd name="connsiteX19" fmla="*/ 1247558 w 1301961"/>
                  <a:gd name="connsiteY19" fmla="*/ 884939 h 982993"/>
                  <a:gd name="connsiteX20" fmla="*/ 1247181 w 1301961"/>
                  <a:gd name="connsiteY20" fmla="*/ 885921 h 982993"/>
                  <a:gd name="connsiteX21" fmla="*/ 1254829 w 1301961"/>
                  <a:gd name="connsiteY21" fmla="*/ 901063 h 982993"/>
                  <a:gd name="connsiteX22" fmla="*/ 1269730 w 1301961"/>
                  <a:gd name="connsiteY22" fmla="*/ 973408 h 982993"/>
                  <a:gd name="connsiteX23" fmla="*/ 1205730 w 1301961"/>
                  <a:gd name="connsiteY23" fmla="*/ 924311 h 982993"/>
                  <a:gd name="connsiteX24" fmla="*/ 1193755 w 1301961"/>
                  <a:gd name="connsiteY24" fmla="*/ 909548 h 982993"/>
                  <a:gd name="connsiteX25" fmla="*/ 1191108 w 1301961"/>
                  <a:gd name="connsiteY25" fmla="*/ 909154 h 982993"/>
                  <a:gd name="connsiteX26" fmla="*/ 1168558 w 1301961"/>
                  <a:gd name="connsiteY26" fmla="*/ 847688 h 982993"/>
                  <a:gd name="connsiteX27" fmla="*/ 1206737 w 1301961"/>
                  <a:gd name="connsiteY27" fmla="*/ 982939 h 982993"/>
                  <a:gd name="connsiteX28" fmla="*/ 1087653 w 1301961"/>
                  <a:gd name="connsiteY28" fmla="*/ 859233 h 982993"/>
                  <a:gd name="connsiteX29" fmla="*/ 1057945 w 1301961"/>
                  <a:gd name="connsiteY29" fmla="*/ 809228 h 982993"/>
                  <a:gd name="connsiteX30" fmla="*/ 1054337 w 1301961"/>
                  <a:gd name="connsiteY30" fmla="*/ 805349 h 982993"/>
                  <a:gd name="connsiteX31" fmla="*/ 1050375 w 1301961"/>
                  <a:gd name="connsiteY31" fmla="*/ 808495 h 982993"/>
                  <a:gd name="connsiteX32" fmla="*/ 1030339 w 1301961"/>
                  <a:gd name="connsiteY32" fmla="*/ 823357 h 982993"/>
                  <a:gd name="connsiteX33" fmla="*/ 1032819 w 1301961"/>
                  <a:gd name="connsiteY33" fmla="*/ 844707 h 982993"/>
                  <a:gd name="connsiteX34" fmla="*/ 1021242 w 1301961"/>
                  <a:gd name="connsiteY34" fmla="*/ 905405 h 982993"/>
                  <a:gd name="connsiteX35" fmla="*/ 986581 w 1301961"/>
                  <a:gd name="connsiteY35" fmla="*/ 864542 h 982993"/>
                  <a:gd name="connsiteX36" fmla="*/ 975359 w 1301961"/>
                  <a:gd name="connsiteY36" fmla="*/ 690546 h 982993"/>
                  <a:gd name="connsiteX37" fmla="*/ 693528 w 1301961"/>
                  <a:gd name="connsiteY37" fmla="*/ 307975 h 982993"/>
                  <a:gd name="connsiteX38" fmla="*/ 324774 w 1301961"/>
                  <a:gd name="connsiteY38" fmla="*/ 851715 h 982993"/>
                  <a:gd name="connsiteX39" fmla="*/ 16312 w 1301961"/>
                  <a:gd name="connsiteY39" fmla="*/ 878811 h 982993"/>
                  <a:gd name="connsiteX40" fmla="*/ 5359 w 1301961"/>
                  <a:gd name="connsiteY40" fmla="*/ 858806 h 982993"/>
                  <a:gd name="connsiteX0" fmla="*/ 5359 w 1301961"/>
                  <a:gd name="connsiteY0" fmla="*/ 858806 h 982993"/>
                  <a:gd name="connsiteX1" fmla="*/ 102894 w 1301961"/>
                  <a:gd name="connsiteY1" fmla="*/ 581120 h 982993"/>
                  <a:gd name="connsiteX2" fmla="*/ 609699 w 1301961"/>
                  <a:gd name="connsiteY2" fmla="*/ 39786 h 982993"/>
                  <a:gd name="connsiteX3" fmla="*/ 765011 w 1301961"/>
                  <a:gd name="connsiteY3" fmla="*/ 36771 h 982993"/>
                  <a:gd name="connsiteX4" fmla="*/ 1028719 w 1301961"/>
                  <a:gd name="connsiteY4" fmla="*/ 421063 h 982993"/>
                  <a:gd name="connsiteX5" fmla="*/ 1067203 w 1301961"/>
                  <a:gd name="connsiteY5" fmla="*/ 505582 h 982993"/>
                  <a:gd name="connsiteX6" fmla="*/ 1081875 w 1301961"/>
                  <a:gd name="connsiteY6" fmla="*/ 513919 h 982993"/>
                  <a:gd name="connsiteX7" fmla="*/ 1101942 w 1301961"/>
                  <a:gd name="connsiteY7" fmla="*/ 518792 h 982993"/>
                  <a:gd name="connsiteX8" fmla="*/ 1102564 w 1301961"/>
                  <a:gd name="connsiteY8" fmla="*/ 524011 h 982993"/>
                  <a:gd name="connsiteX9" fmla="*/ 1192585 w 1301961"/>
                  <a:gd name="connsiteY9" fmla="*/ 635831 h 982993"/>
                  <a:gd name="connsiteX10" fmla="*/ 1195221 w 1301961"/>
                  <a:gd name="connsiteY10" fmla="*/ 634583 h 982993"/>
                  <a:gd name="connsiteX11" fmla="*/ 1196614 w 1301961"/>
                  <a:gd name="connsiteY11" fmla="*/ 636389 h 982993"/>
                  <a:gd name="connsiteX12" fmla="*/ 1233448 w 1301961"/>
                  <a:gd name="connsiteY12" fmla="*/ 689048 h 982993"/>
                  <a:gd name="connsiteX13" fmla="*/ 1297412 w 1301961"/>
                  <a:gd name="connsiteY13" fmla="*/ 838853 h 982993"/>
                  <a:gd name="connsiteX14" fmla="*/ 1280449 w 1301961"/>
                  <a:gd name="connsiteY14" fmla="*/ 832732 h 982993"/>
                  <a:gd name="connsiteX15" fmla="*/ 1272136 w 1301961"/>
                  <a:gd name="connsiteY15" fmla="*/ 825700 h 982993"/>
                  <a:gd name="connsiteX16" fmla="*/ 1282264 w 1301961"/>
                  <a:gd name="connsiteY16" fmla="*/ 845751 h 982993"/>
                  <a:gd name="connsiteX17" fmla="*/ 1297165 w 1301961"/>
                  <a:gd name="connsiteY17" fmla="*/ 918097 h 982993"/>
                  <a:gd name="connsiteX18" fmla="*/ 1250023 w 1301961"/>
                  <a:gd name="connsiteY18" fmla="*/ 887669 h 982993"/>
                  <a:gd name="connsiteX19" fmla="*/ 1247558 w 1301961"/>
                  <a:gd name="connsiteY19" fmla="*/ 884939 h 982993"/>
                  <a:gd name="connsiteX20" fmla="*/ 1247181 w 1301961"/>
                  <a:gd name="connsiteY20" fmla="*/ 885921 h 982993"/>
                  <a:gd name="connsiteX21" fmla="*/ 1254829 w 1301961"/>
                  <a:gd name="connsiteY21" fmla="*/ 901063 h 982993"/>
                  <a:gd name="connsiteX22" fmla="*/ 1269730 w 1301961"/>
                  <a:gd name="connsiteY22" fmla="*/ 973408 h 982993"/>
                  <a:gd name="connsiteX23" fmla="*/ 1205730 w 1301961"/>
                  <a:gd name="connsiteY23" fmla="*/ 924311 h 982993"/>
                  <a:gd name="connsiteX24" fmla="*/ 1193755 w 1301961"/>
                  <a:gd name="connsiteY24" fmla="*/ 909548 h 982993"/>
                  <a:gd name="connsiteX25" fmla="*/ 1191108 w 1301961"/>
                  <a:gd name="connsiteY25" fmla="*/ 909154 h 982993"/>
                  <a:gd name="connsiteX26" fmla="*/ 1168558 w 1301961"/>
                  <a:gd name="connsiteY26" fmla="*/ 847688 h 982993"/>
                  <a:gd name="connsiteX27" fmla="*/ 1206737 w 1301961"/>
                  <a:gd name="connsiteY27" fmla="*/ 982939 h 982993"/>
                  <a:gd name="connsiteX28" fmla="*/ 1087653 w 1301961"/>
                  <a:gd name="connsiteY28" fmla="*/ 859233 h 982993"/>
                  <a:gd name="connsiteX29" fmla="*/ 1057945 w 1301961"/>
                  <a:gd name="connsiteY29" fmla="*/ 809228 h 982993"/>
                  <a:gd name="connsiteX30" fmla="*/ 1054337 w 1301961"/>
                  <a:gd name="connsiteY30" fmla="*/ 805349 h 982993"/>
                  <a:gd name="connsiteX31" fmla="*/ 1050375 w 1301961"/>
                  <a:gd name="connsiteY31" fmla="*/ 808495 h 982993"/>
                  <a:gd name="connsiteX32" fmla="*/ 1032819 w 1301961"/>
                  <a:gd name="connsiteY32" fmla="*/ 844707 h 982993"/>
                  <a:gd name="connsiteX33" fmla="*/ 1021242 w 1301961"/>
                  <a:gd name="connsiteY33" fmla="*/ 905405 h 982993"/>
                  <a:gd name="connsiteX34" fmla="*/ 986581 w 1301961"/>
                  <a:gd name="connsiteY34" fmla="*/ 864542 h 982993"/>
                  <a:gd name="connsiteX35" fmla="*/ 975359 w 1301961"/>
                  <a:gd name="connsiteY35" fmla="*/ 690546 h 982993"/>
                  <a:gd name="connsiteX36" fmla="*/ 693528 w 1301961"/>
                  <a:gd name="connsiteY36" fmla="*/ 307975 h 982993"/>
                  <a:gd name="connsiteX37" fmla="*/ 324774 w 1301961"/>
                  <a:gd name="connsiteY37" fmla="*/ 851715 h 982993"/>
                  <a:gd name="connsiteX38" fmla="*/ 16312 w 1301961"/>
                  <a:gd name="connsiteY38" fmla="*/ 878811 h 982993"/>
                  <a:gd name="connsiteX39" fmla="*/ 5359 w 1301961"/>
                  <a:gd name="connsiteY39" fmla="*/ 858806 h 982993"/>
                  <a:gd name="connsiteX0" fmla="*/ 5359 w 1301961"/>
                  <a:gd name="connsiteY0" fmla="*/ 858806 h 982993"/>
                  <a:gd name="connsiteX1" fmla="*/ 102894 w 1301961"/>
                  <a:gd name="connsiteY1" fmla="*/ 581120 h 982993"/>
                  <a:gd name="connsiteX2" fmla="*/ 609699 w 1301961"/>
                  <a:gd name="connsiteY2" fmla="*/ 39786 h 982993"/>
                  <a:gd name="connsiteX3" fmla="*/ 765011 w 1301961"/>
                  <a:gd name="connsiteY3" fmla="*/ 36771 h 982993"/>
                  <a:gd name="connsiteX4" fmla="*/ 1028719 w 1301961"/>
                  <a:gd name="connsiteY4" fmla="*/ 421063 h 982993"/>
                  <a:gd name="connsiteX5" fmla="*/ 1067203 w 1301961"/>
                  <a:gd name="connsiteY5" fmla="*/ 505582 h 982993"/>
                  <a:gd name="connsiteX6" fmla="*/ 1081875 w 1301961"/>
                  <a:gd name="connsiteY6" fmla="*/ 513919 h 982993"/>
                  <a:gd name="connsiteX7" fmla="*/ 1101942 w 1301961"/>
                  <a:gd name="connsiteY7" fmla="*/ 518792 h 982993"/>
                  <a:gd name="connsiteX8" fmla="*/ 1102564 w 1301961"/>
                  <a:gd name="connsiteY8" fmla="*/ 524011 h 982993"/>
                  <a:gd name="connsiteX9" fmla="*/ 1192585 w 1301961"/>
                  <a:gd name="connsiteY9" fmla="*/ 635831 h 982993"/>
                  <a:gd name="connsiteX10" fmla="*/ 1195221 w 1301961"/>
                  <a:gd name="connsiteY10" fmla="*/ 634583 h 982993"/>
                  <a:gd name="connsiteX11" fmla="*/ 1196614 w 1301961"/>
                  <a:gd name="connsiteY11" fmla="*/ 636389 h 982993"/>
                  <a:gd name="connsiteX12" fmla="*/ 1233448 w 1301961"/>
                  <a:gd name="connsiteY12" fmla="*/ 689048 h 982993"/>
                  <a:gd name="connsiteX13" fmla="*/ 1297412 w 1301961"/>
                  <a:gd name="connsiteY13" fmla="*/ 838853 h 982993"/>
                  <a:gd name="connsiteX14" fmla="*/ 1280449 w 1301961"/>
                  <a:gd name="connsiteY14" fmla="*/ 832732 h 982993"/>
                  <a:gd name="connsiteX15" fmla="*/ 1272136 w 1301961"/>
                  <a:gd name="connsiteY15" fmla="*/ 825700 h 982993"/>
                  <a:gd name="connsiteX16" fmla="*/ 1282264 w 1301961"/>
                  <a:gd name="connsiteY16" fmla="*/ 845751 h 982993"/>
                  <a:gd name="connsiteX17" fmla="*/ 1297165 w 1301961"/>
                  <a:gd name="connsiteY17" fmla="*/ 918097 h 982993"/>
                  <a:gd name="connsiteX18" fmla="*/ 1250023 w 1301961"/>
                  <a:gd name="connsiteY18" fmla="*/ 887669 h 982993"/>
                  <a:gd name="connsiteX19" fmla="*/ 1247558 w 1301961"/>
                  <a:gd name="connsiteY19" fmla="*/ 884939 h 982993"/>
                  <a:gd name="connsiteX20" fmla="*/ 1247181 w 1301961"/>
                  <a:gd name="connsiteY20" fmla="*/ 885921 h 982993"/>
                  <a:gd name="connsiteX21" fmla="*/ 1254829 w 1301961"/>
                  <a:gd name="connsiteY21" fmla="*/ 901063 h 982993"/>
                  <a:gd name="connsiteX22" fmla="*/ 1269730 w 1301961"/>
                  <a:gd name="connsiteY22" fmla="*/ 973408 h 982993"/>
                  <a:gd name="connsiteX23" fmla="*/ 1205730 w 1301961"/>
                  <a:gd name="connsiteY23" fmla="*/ 924311 h 982993"/>
                  <a:gd name="connsiteX24" fmla="*/ 1193755 w 1301961"/>
                  <a:gd name="connsiteY24" fmla="*/ 909548 h 982993"/>
                  <a:gd name="connsiteX25" fmla="*/ 1191108 w 1301961"/>
                  <a:gd name="connsiteY25" fmla="*/ 909154 h 982993"/>
                  <a:gd name="connsiteX26" fmla="*/ 1168558 w 1301961"/>
                  <a:gd name="connsiteY26" fmla="*/ 847688 h 982993"/>
                  <a:gd name="connsiteX27" fmla="*/ 1206737 w 1301961"/>
                  <a:gd name="connsiteY27" fmla="*/ 982939 h 982993"/>
                  <a:gd name="connsiteX28" fmla="*/ 1087653 w 1301961"/>
                  <a:gd name="connsiteY28" fmla="*/ 859233 h 982993"/>
                  <a:gd name="connsiteX29" fmla="*/ 1057945 w 1301961"/>
                  <a:gd name="connsiteY29" fmla="*/ 809228 h 982993"/>
                  <a:gd name="connsiteX30" fmla="*/ 1054337 w 1301961"/>
                  <a:gd name="connsiteY30" fmla="*/ 805349 h 982993"/>
                  <a:gd name="connsiteX31" fmla="*/ 1050375 w 1301961"/>
                  <a:gd name="connsiteY31" fmla="*/ 808495 h 982993"/>
                  <a:gd name="connsiteX32" fmla="*/ 1032819 w 1301961"/>
                  <a:gd name="connsiteY32" fmla="*/ 844707 h 982993"/>
                  <a:gd name="connsiteX33" fmla="*/ 1021242 w 1301961"/>
                  <a:gd name="connsiteY33" fmla="*/ 905405 h 982993"/>
                  <a:gd name="connsiteX34" fmla="*/ 975359 w 1301961"/>
                  <a:gd name="connsiteY34" fmla="*/ 690546 h 982993"/>
                  <a:gd name="connsiteX35" fmla="*/ 693528 w 1301961"/>
                  <a:gd name="connsiteY35" fmla="*/ 307975 h 982993"/>
                  <a:gd name="connsiteX36" fmla="*/ 324774 w 1301961"/>
                  <a:gd name="connsiteY36" fmla="*/ 851715 h 982993"/>
                  <a:gd name="connsiteX37" fmla="*/ 16312 w 1301961"/>
                  <a:gd name="connsiteY37" fmla="*/ 878811 h 982993"/>
                  <a:gd name="connsiteX38" fmla="*/ 5359 w 1301961"/>
                  <a:gd name="connsiteY38" fmla="*/ 858806 h 982993"/>
                  <a:gd name="connsiteX0" fmla="*/ 5359 w 1301961"/>
                  <a:gd name="connsiteY0" fmla="*/ 858806 h 982993"/>
                  <a:gd name="connsiteX1" fmla="*/ 102894 w 1301961"/>
                  <a:gd name="connsiteY1" fmla="*/ 581120 h 982993"/>
                  <a:gd name="connsiteX2" fmla="*/ 609699 w 1301961"/>
                  <a:gd name="connsiteY2" fmla="*/ 39786 h 982993"/>
                  <a:gd name="connsiteX3" fmla="*/ 765011 w 1301961"/>
                  <a:gd name="connsiteY3" fmla="*/ 36771 h 982993"/>
                  <a:gd name="connsiteX4" fmla="*/ 1028719 w 1301961"/>
                  <a:gd name="connsiteY4" fmla="*/ 421063 h 982993"/>
                  <a:gd name="connsiteX5" fmla="*/ 1067203 w 1301961"/>
                  <a:gd name="connsiteY5" fmla="*/ 505582 h 982993"/>
                  <a:gd name="connsiteX6" fmla="*/ 1081875 w 1301961"/>
                  <a:gd name="connsiteY6" fmla="*/ 513919 h 982993"/>
                  <a:gd name="connsiteX7" fmla="*/ 1101942 w 1301961"/>
                  <a:gd name="connsiteY7" fmla="*/ 518792 h 982993"/>
                  <a:gd name="connsiteX8" fmla="*/ 1102564 w 1301961"/>
                  <a:gd name="connsiteY8" fmla="*/ 524011 h 982993"/>
                  <a:gd name="connsiteX9" fmla="*/ 1192585 w 1301961"/>
                  <a:gd name="connsiteY9" fmla="*/ 635831 h 982993"/>
                  <a:gd name="connsiteX10" fmla="*/ 1195221 w 1301961"/>
                  <a:gd name="connsiteY10" fmla="*/ 634583 h 982993"/>
                  <a:gd name="connsiteX11" fmla="*/ 1196614 w 1301961"/>
                  <a:gd name="connsiteY11" fmla="*/ 636389 h 982993"/>
                  <a:gd name="connsiteX12" fmla="*/ 1233448 w 1301961"/>
                  <a:gd name="connsiteY12" fmla="*/ 689048 h 982993"/>
                  <a:gd name="connsiteX13" fmla="*/ 1297412 w 1301961"/>
                  <a:gd name="connsiteY13" fmla="*/ 838853 h 982993"/>
                  <a:gd name="connsiteX14" fmla="*/ 1280449 w 1301961"/>
                  <a:gd name="connsiteY14" fmla="*/ 832732 h 982993"/>
                  <a:gd name="connsiteX15" fmla="*/ 1272136 w 1301961"/>
                  <a:gd name="connsiteY15" fmla="*/ 825700 h 982993"/>
                  <a:gd name="connsiteX16" fmla="*/ 1282264 w 1301961"/>
                  <a:gd name="connsiteY16" fmla="*/ 845751 h 982993"/>
                  <a:gd name="connsiteX17" fmla="*/ 1297165 w 1301961"/>
                  <a:gd name="connsiteY17" fmla="*/ 918097 h 982993"/>
                  <a:gd name="connsiteX18" fmla="*/ 1250023 w 1301961"/>
                  <a:gd name="connsiteY18" fmla="*/ 887669 h 982993"/>
                  <a:gd name="connsiteX19" fmla="*/ 1247558 w 1301961"/>
                  <a:gd name="connsiteY19" fmla="*/ 884939 h 982993"/>
                  <a:gd name="connsiteX20" fmla="*/ 1247181 w 1301961"/>
                  <a:gd name="connsiteY20" fmla="*/ 885921 h 982993"/>
                  <a:gd name="connsiteX21" fmla="*/ 1254829 w 1301961"/>
                  <a:gd name="connsiteY21" fmla="*/ 901063 h 982993"/>
                  <a:gd name="connsiteX22" fmla="*/ 1269730 w 1301961"/>
                  <a:gd name="connsiteY22" fmla="*/ 973408 h 982993"/>
                  <a:gd name="connsiteX23" fmla="*/ 1205730 w 1301961"/>
                  <a:gd name="connsiteY23" fmla="*/ 924311 h 982993"/>
                  <a:gd name="connsiteX24" fmla="*/ 1193755 w 1301961"/>
                  <a:gd name="connsiteY24" fmla="*/ 909548 h 982993"/>
                  <a:gd name="connsiteX25" fmla="*/ 1191108 w 1301961"/>
                  <a:gd name="connsiteY25" fmla="*/ 909154 h 982993"/>
                  <a:gd name="connsiteX26" fmla="*/ 1168558 w 1301961"/>
                  <a:gd name="connsiteY26" fmla="*/ 847688 h 982993"/>
                  <a:gd name="connsiteX27" fmla="*/ 1206737 w 1301961"/>
                  <a:gd name="connsiteY27" fmla="*/ 982939 h 982993"/>
                  <a:gd name="connsiteX28" fmla="*/ 1087653 w 1301961"/>
                  <a:gd name="connsiteY28" fmla="*/ 859233 h 982993"/>
                  <a:gd name="connsiteX29" fmla="*/ 1057945 w 1301961"/>
                  <a:gd name="connsiteY29" fmla="*/ 809228 h 982993"/>
                  <a:gd name="connsiteX30" fmla="*/ 1054337 w 1301961"/>
                  <a:gd name="connsiteY30" fmla="*/ 805349 h 982993"/>
                  <a:gd name="connsiteX31" fmla="*/ 1050375 w 1301961"/>
                  <a:gd name="connsiteY31" fmla="*/ 808495 h 982993"/>
                  <a:gd name="connsiteX32" fmla="*/ 1032819 w 1301961"/>
                  <a:gd name="connsiteY32" fmla="*/ 844707 h 982993"/>
                  <a:gd name="connsiteX33" fmla="*/ 1021242 w 1301961"/>
                  <a:gd name="connsiteY33" fmla="*/ 905405 h 982993"/>
                  <a:gd name="connsiteX34" fmla="*/ 975359 w 1301961"/>
                  <a:gd name="connsiteY34" fmla="*/ 690546 h 982993"/>
                  <a:gd name="connsiteX35" fmla="*/ 693528 w 1301961"/>
                  <a:gd name="connsiteY35" fmla="*/ 307975 h 982993"/>
                  <a:gd name="connsiteX36" fmla="*/ 324774 w 1301961"/>
                  <a:gd name="connsiteY36" fmla="*/ 851715 h 982993"/>
                  <a:gd name="connsiteX37" fmla="*/ 16312 w 1301961"/>
                  <a:gd name="connsiteY37" fmla="*/ 878811 h 982993"/>
                  <a:gd name="connsiteX38" fmla="*/ 5359 w 1301961"/>
                  <a:gd name="connsiteY38" fmla="*/ 858806 h 982993"/>
                  <a:gd name="connsiteX0" fmla="*/ 5359 w 1301961"/>
                  <a:gd name="connsiteY0" fmla="*/ 858806 h 1008764"/>
                  <a:gd name="connsiteX1" fmla="*/ 102894 w 1301961"/>
                  <a:gd name="connsiteY1" fmla="*/ 581120 h 1008764"/>
                  <a:gd name="connsiteX2" fmla="*/ 609699 w 1301961"/>
                  <a:gd name="connsiteY2" fmla="*/ 39786 h 1008764"/>
                  <a:gd name="connsiteX3" fmla="*/ 765011 w 1301961"/>
                  <a:gd name="connsiteY3" fmla="*/ 36771 h 1008764"/>
                  <a:gd name="connsiteX4" fmla="*/ 1028719 w 1301961"/>
                  <a:gd name="connsiteY4" fmla="*/ 421063 h 1008764"/>
                  <a:gd name="connsiteX5" fmla="*/ 1067203 w 1301961"/>
                  <a:gd name="connsiteY5" fmla="*/ 505582 h 1008764"/>
                  <a:gd name="connsiteX6" fmla="*/ 1081875 w 1301961"/>
                  <a:gd name="connsiteY6" fmla="*/ 513919 h 1008764"/>
                  <a:gd name="connsiteX7" fmla="*/ 1101942 w 1301961"/>
                  <a:gd name="connsiteY7" fmla="*/ 518792 h 1008764"/>
                  <a:gd name="connsiteX8" fmla="*/ 1102564 w 1301961"/>
                  <a:gd name="connsiteY8" fmla="*/ 524011 h 1008764"/>
                  <a:gd name="connsiteX9" fmla="*/ 1192585 w 1301961"/>
                  <a:gd name="connsiteY9" fmla="*/ 635831 h 1008764"/>
                  <a:gd name="connsiteX10" fmla="*/ 1195221 w 1301961"/>
                  <a:gd name="connsiteY10" fmla="*/ 634583 h 1008764"/>
                  <a:gd name="connsiteX11" fmla="*/ 1196614 w 1301961"/>
                  <a:gd name="connsiteY11" fmla="*/ 636389 h 1008764"/>
                  <a:gd name="connsiteX12" fmla="*/ 1233448 w 1301961"/>
                  <a:gd name="connsiteY12" fmla="*/ 689048 h 1008764"/>
                  <a:gd name="connsiteX13" fmla="*/ 1297412 w 1301961"/>
                  <a:gd name="connsiteY13" fmla="*/ 838853 h 1008764"/>
                  <a:gd name="connsiteX14" fmla="*/ 1280449 w 1301961"/>
                  <a:gd name="connsiteY14" fmla="*/ 832732 h 1008764"/>
                  <a:gd name="connsiteX15" fmla="*/ 1272136 w 1301961"/>
                  <a:gd name="connsiteY15" fmla="*/ 825700 h 1008764"/>
                  <a:gd name="connsiteX16" fmla="*/ 1282264 w 1301961"/>
                  <a:gd name="connsiteY16" fmla="*/ 845751 h 1008764"/>
                  <a:gd name="connsiteX17" fmla="*/ 1297165 w 1301961"/>
                  <a:gd name="connsiteY17" fmla="*/ 918097 h 1008764"/>
                  <a:gd name="connsiteX18" fmla="*/ 1250023 w 1301961"/>
                  <a:gd name="connsiteY18" fmla="*/ 887669 h 1008764"/>
                  <a:gd name="connsiteX19" fmla="*/ 1247558 w 1301961"/>
                  <a:gd name="connsiteY19" fmla="*/ 884939 h 1008764"/>
                  <a:gd name="connsiteX20" fmla="*/ 1247181 w 1301961"/>
                  <a:gd name="connsiteY20" fmla="*/ 885921 h 1008764"/>
                  <a:gd name="connsiteX21" fmla="*/ 1254829 w 1301961"/>
                  <a:gd name="connsiteY21" fmla="*/ 901063 h 1008764"/>
                  <a:gd name="connsiteX22" fmla="*/ 1269730 w 1301961"/>
                  <a:gd name="connsiteY22" fmla="*/ 973408 h 1008764"/>
                  <a:gd name="connsiteX23" fmla="*/ 1205730 w 1301961"/>
                  <a:gd name="connsiteY23" fmla="*/ 924311 h 1008764"/>
                  <a:gd name="connsiteX24" fmla="*/ 1193755 w 1301961"/>
                  <a:gd name="connsiteY24" fmla="*/ 909548 h 1008764"/>
                  <a:gd name="connsiteX25" fmla="*/ 1191108 w 1301961"/>
                  <a:gd name="connsiteY25" fmla="*/ 909154 h 1008764"/>
                  <a:gd name="connsiteX26" fmla="*/ 1168558 w 1301961"/>
                  <a:gd name="connsiteY26" fmla="*/ 847688 h 1008764"/>
                  <a:gd name="connsiteX27" fmla="*/ 1208368 w 1301961"/>
                  <a:gd name="connsiteY27" fmla="*/ 1008728 h 1008764"/>
                  <a:gd name="connsiteX28" fmla="*/ 1087653 w 1301961"/>
                  <a:gd name="connsiteY28" fmla="*/ 859233 h 1008764"/>
                  <a:gd name="connsiteX29" fmla="*/ 1057945 w 1301961"/>
                  <a:gd name="connsiteY29" fmla="*/ 809228 h 1008764"/>
                  <a:gd name="connsiteX30" fmla="*/ 1054337 w 1301961"/>
                  <a:gd name="connsiteY30" fmla="*/ 805349 h 1008764"/>
                  <a:gd name="connsiteX31" fmla="*/ 1050375 w 1301961"/>
                  <a:gd name="connsiteY31" fmla="*/ 808495 h 1008764"/>
                  <a:gd name="connsiteX32" fmla="*/ 1032819 w 1301961"/>
                  <a:gd name="connsiteY32" fmla="*/ 844707 h 1008764"/>
                  <a:gd name="connsiteX33" fmla="*/ 1021242 w 1301961"/>
                  <a:gd name="connsiteY33" fmla="*/ 905405 h 1008764"/>
                  <a:gd name="connsiteX34" fmla="*/ 975359 w 1301961"/>
                  <a:gd name="connsiteY34" fmla="*/ 690546 h 1008764"/>
                  <a:gd name="connsiteX35" fmla="*/ 693528 w 1301961"/>
                  <a:gd name="connsiteY35" fmla="*/ 307975 h 1008764"/>
                  <a:gd name="connsiteX36" fmla="*/ 324774 w 1301961"/>
                  <a:gd name="connsiteY36" fmla="*/ 851715 h 1008764"/>
                  <a:gd name="connsiteX37" fmla="*/ 16312 w 1301961"/>
                  <a:gd name="connsiteY37" fmla="*/ 878811 h 1008764"/>
                  <a:gd name="connsiteX38" fmla="*/ 5359 w 1301961"/>
                  <a:gd name="connsiteY38" fmla="*/ 858806 h 1008764"/>
                  <a:gd name="connsiteX0" fmla="*/ 5359 w 1301961"/>
                  <a:gd name="connsiteY0" fmla="*/ 858806 h 1008764"/>
                  <a:gd name="connsiteX1" fmla="*/ 102894 w 1301961"/>
                  <a:gd name="connsiteY1" fmla="*/ 581120 h 1008764"/>
                  <a:gd name="connsiteX2" fmla="*/ 609699 w 1301961"/>
                  <a:gd name="connsiteY2" fmla="*/ 39786 h 1008764"/>
                  <a:gd name="connsiteX3" fmla="*/ 765011 w 1301961"/>
                  <a:gd name="connsiteY3" fmla="*/ 36771 h 1008764"/>
                  <a:gd name="connsiteX4" fmla="*/ 1028719 w 1301961"/>
                  <a:gd name="connsiteY4" fmla="*/ 421063 h 1008764"/>
                  <a:gd name="connsiteX5" fmla="*/ 1067203 w 1301961"/>
                  <a:gd name="connsiteY5" fmla="*/ 505582 h 1008764"/>
                  <a:gd name="connsiteX6" fmla="*/ 1081875 w 1301961"/>
                  <a:gd name="connsiteY6" fmla="*/ 513919 h 1008764"/>
                  <a:gd name="connsiteX7" fmla="*/ 1101942 w 1301961"/>
                  <a:gd name="connsiteY7" fmla="*/ 518792 h 1008764"/>
                  <a:gd name="connsiteX8" fmla="*/ 1102564 w 1301961"/>
                  <a:gd name="connsiteY8" fmla="*/ 524011 h 1008764"/>
                  <a:gd name="connsiteX9" fmla="*/ 1192585 w 1301961"/>
                  <a:gd name="connsiteY9" fmla="*/ 635831 h 1008764"/>
                  <a:gd name="connsiteX10" fmla="*/ 1195221 w 1301961"/>
                  <a:gd name="connsiteY10" fmla="*/ 634583 h 1008764"/>
                  <a:gd name="connsiteX11" fmla="*/ 1196614 w 1301961"/>
                  <a:gd name="connsiteY11" fmla="*/ 636389 h 1008764"/>
                  <a:gd name="connsiteX12" fmla="*/ 1233448 w 1301961"/>
                  <a:gd name="connsiteY12" fmla="*/ 689048 h 1008764"/>
                  <a:gd name="connsiteX13" fmla="*/ 1297412 w 1301961"/>
                  <a:gd name="connsiteY13" fmla="*/ 838853 h 1008764"/>
                  <a:gd name="connsiteX14" fmla="*/ 1280449 w 1301961"/>
                  <a:gd name="connsiteY14" fmla="*/ 832732 h 1008764"/>
                  <a:gd name="connsiteX15" fmla="*/ 1272136 w 1301961"/>
                  <a:gd name="connsiteY15" fmla="*/ 825700 h 1008764"/>
                  <a:gd name="connsiteX16" fmla="*/ 1282264 w 1301961"/>
                  <a:gd name="connsiteY16" fmla="*/ 845751 h 1008764"/>
                  <a:gd name="connsiteX17" fmla="*/ 1297165 w 1301961"/>
                  <a:gd name="connsiteY17" fmla="*/ 918097 h 1008764"/>
                  <a:gd name="connsiteX18" fmla="*/ 1250023 w 1301961"/>
                  <a:gd name="connsiteY18" fmla="*/ 887669 h 1008764"/>
                  <a:gd name="connsiteX19" fmla="*/ 1247558 w 1301961"/>
                  <a:gd name="connsiteY19" fmla="*/ 884939 h 1008764"/>
                  <a:gd name="connsiteX20" fmla="*/ 1247181 w 1301961"/>
                  <a:gd name="connsiteY20" fmla="*/ 885921 h 1008764"/>
                  <a:gd name="connsiteX21" fmla="*/ 1254829 w 1301961"/>
                  <a:gd name="connsiteY21" fmla="*/ 901063 h 1008764"/>
                  <a:gd name="connsiteX22" fmla="*/ 1241026 w 1301961"/>
                  <a:gd name="connsiteY22" fmla="*/ 1002365 h 1008764"/>
                  <a:gd name="connsiteX23" fmla="*/ 1205730 w 1301961"/>
                  <a:gd name="connsiteY23" fmla="*/ 924311 h 1008764"/>
                  <a:gd name="connsiteX24" fmla="*/ 1193755 w 1301961"/>
                  <a:gd name="connsiteY24" fmla="*/ 909548 h 1008764"/>
                  <a:gd name="connsiteX25" fmla="*/ 1191108 w 1301961"/>
                  <a:gd name="connsiteY25" fmla="*/ 909154 h 1008764"/>
                  <a:gd name="connsiteX26" fmla="*/ 1168558 w 1301961"/>
                  <a:gd name="connsiteY26" fmla="*/ 847688 h 1008764"/>
                  <a:gd name="connsiteX27" fmla="*/ 1208368 w 1301961"/>
                  <a:gd name="connsiteY27" fmla="*/ 1008728 h 1008764"/>
                  <a:gd name="connsiteX28" fmla="*/ 1087653 w 1301961"/>
                  <a:gd name="connsiteY28" fmla="*/ 859233 h 1008764"/>
                  <a:gd name="connsiteX29" fmla="*/ 1057945 w 1301961"/>
                  <a:gd name="connsiteY29" fmla="*/ 809228 h 1008764"/>
                  <a:gd name="connsiteX30" fmla="*/ 1054337 w 1301961"/>
                  <a:gd name="connsiteY30" fmla="*/ 805349 h 1008764"/>
                  <a:gd name="connsiteX31" fmla="*/ 1050375 w 1301961"/>
                  <a:gd name="connsiteY31" fmla="*/ 808495 h 1008764"/>
                  <a:gd name="connsiteX32" fmla="*/ 1032819 w 1301961"/>
                  <a:gd name="connsiteY32" fmla="*/ 844707 h 1008764"/>
                  <a:gd name="connsiteX33" fmla="*/ 1021242 w 1301961"/>
                  <a:gd name="connsiteY33" fmla="*/ 905405 h 1008764"/>
                  <a:gd name="connsiteX34" fmla="*/ 975359 w 1301961"/>
                  <a:gd name="connsiteY34" fmla="*/ 690546 h 1008764"/>
                  <a:gd name="connsiteX35" fmla="*/ 693528 w 1301961"/>
                  <a:gd name="connsiteY35" fmla="*/ 307975 h 1008764"/>
                  <a:gd name="connsiteX36" fmla="*/ 324774 w 1301961"/>
                  <a:gd name="connsiteY36" fmla="*/ 851715 h 1008764"/>
                  <a:gd name="connsiteX37" fmla="*/ 16312 w 1301961"/>
                  <a:gd name="connsiteY37" fmla="*/ 878811 h 1008764"/>
                  <a:gd name="connsiteX38" fmla="*/ 5359 w 1301961"/>
                  <a:gd name="connsiteY38" fmla="*/ 858806 h 1008764"/>
                  <a:gd name="connsiteX0" fmla="*/ 5359 w 1301961"/>
                  <a:gd name="connsiteY0" fmla="*/ 858806 h 1008764"/>
                  <a:gd name="connsiteX1" fmla="*/ 102894 w 1301961"/>
                  <a:gd name="connsiteY1" fmla="*/ 581120 h 1008764"/>
                  <a:gd name="connsiteX2" fmla="*/ 609699 w 1301961"/>
                  <a:gd name="connsiteY2" fmla="*/ 39786 h 1008764"/>
                  <a:gd name="connsiteX3" fmla="*/ 765011 w 1301961"/>
                  <a:gd name="connsiteY3" fmla="*/ 36771 h 1008764"/>
                  <a:gd name="connsiteX4" fmla="*/ 1028719 w 1301961"/>
                  <a:gd name="connsiteY4" fmla="*/ 421063 h 1008764"/>
                  <a:gd name="connsiteX5" fmla="*/ 1067203 w 1301961"/>
                  <a:gd name="connsiteY5" fmla="*/ 505582 h 1008764"/>
                  <a:gd name="connsiteX6" fmla="*/ 1081875 w 1301961"/>
                  <a:gd name="connsiteY6" fmla="*/ 513919 h 1008764"/>
                  <a:gd name="connsiteX7" fmla="*/ 1101942 w 1301961"/>
                  <a:gd name="connsiteY7" fmla="*/ 518792 h 1008764"/>
                  <a:gd name="connsiteX8" fmla="*/ 1102564 w 1301961"/>
                  <a:gd name="connsiteY8" fmla="*/ 524011 h 1008764"/>
                  <a:gd name="connsiteX9" fmla="*/ 1192585 w 1301961"/>
                  <a:gd name="connsiteY9" fmla="*/ 635831 h 1008764"/>
                  <a:gd name="connsiteX10" fmla="*/ 1195221 w 1301961"/>
                  <a:gd name="connsiteY10" fmla="*/ 634583 h 1008764"/>
                  <a:gd name="connsiteX11" fmla="*/ 1196614 w 1301961"/>
                  <a:gd name="connsiteY11" fmla="*/ 636389 h 1008764"/>
                  <a:gd name="connsiteX12" fmla="*/ 1233448 w 1301961"/>
                  <a:gd name="connsiteY12" fmla="*/ 689048 h 1008764"/>
                  <a:gd name="connsiteX13" fmla="*/ 1297412 w 1301961"/>
                  <a:gd name="connsiteY13" fmla="*/ 838853 h 1008764"/>
                  <a:gd name="connsiteX14" fmla="*/ 1280449 w 1301961"/>
                  <a:gd name="connsiteY14" fmla="*/ 832732 h 1008764"/>
                  <a:gd name="connsiteX15" fmla="*/ 1272136 w 1301961"/>
                  <a:gd name="connsiteY15" fmla="*/ 825700 h 1008764"/>
                  <a:gd name="connsiteX16" fmla="*/ 1282264 w 1301961"/>
                  <a:gd name="connsiteY16" fmla="*/ 845751 h 1008764"/>
                  <a:gd name="connsiteX17" fmla="*/ 1297165 w 1301961"/>
                  <a:gd name="connsiteY17" fmla="*/ 918097 h 1008764"/>
                  <a:gd name="connsiteX18" fmla="*/ 1250023 w 1301961"/>
                  <a:gd name="connsiteY18" fmla="*/ 887669 h 1008764"/>
                  <a:gd name="connsiteX19" fmla="*/ 1247558 w 1301961"/>
                  <a:gd name="connsiteY19" fmla="*/ 884939 h 1008764"/>
                  <a:gd name="connsiteX20" fmla="*/ 1247181 w 1301961"/>
                  <a:gd name="connsiteY20" fmla="*/ 885921 h 1008764"/>
                  <a:gd name="connsiteX21" fmla="*/ 1254829 w 1301961"/>
                  <a:gd name="connsiteY21" fmla="*/ 901063 h 1008764"/>
                  <a:gd name="connsiteX22" fmla="*/ 1260772 w 1301961"/>
                  <a:gd name="connsiteY22" fmla="*/ 1006830 h 1008764"/>
                  <a:gd name="connsiteX23" fmla="*/ 1205730 w 1301961"/>
                  <a:gd name="connsiteY23" fmla="*/ 924311 h 1008764"/>
                  <a:gd name="connsiteX24" fmla="*/ 1193755 w 1301961"/>
                  <a:gd name="connsiteY24" fmla="*/ 909548 h 1008764"/>
                  <a:gd name="connsiteX25" fmla="*/ 1191108 w 1301961"/>
                  <a:gd name="connsiteY25" fmla="*/ 909154 h 1008764"/>
                  <a:gd name="connsiteX26" fmla="*/ 1168558 w 1301961"/>
                  <a:gd name="connsiteY26" fmla="*/ 847688 h 1008764"/>
                  <a:gd name="connsiteX27" fmla="*/ 1208368 w 1301961"/>
                  <a:gd name="connsiteY27" fmla="*/ 1008728 h 1008764"/>
                  <a:gd name="connsiteX28" fmla="*/ 1087653 w 1301961"/>
                  <a:gd name="connsiteY28" fmla="*/ 859233 h 1008764"/>
                  <a:gd name="connsiteX29" fmla="*/ 1057945 w 1301961"/>
                  <a:gd name="connsiteY29" fmla="*/ 809228 h 1008764"/>
                  <a:gd name="connsiteX30" fmla="*/ 1054337 w 1301961"/>
                  <a:gd name="connsiteY30" fmla="*/ 805349 h 1008764"/>
                  <a:gd name="connsiteX31" fmla="*/ 1050375 w 1301961"/>
                  <a:gd name="connsiteY31" fmla="*/ 808495 h 1008764"/>
                  <a:gd name="connsiteX32" fmla="*/ 1032819 w 1301961"/>
                  <a:gd name="connsiteY32" fmla="*/ 844707 h 1008764"/>
                  <a:gd name="connsiteX33" fmla="*/ 1021242 w 1301961"/>
                  <a:gd name="connsiteY33" fmla="*/ 905405 h 1008764"/>
                  <a:gd name="connsiteX34" fmla="*/ 975359 w 1301961"/>
                  <a:gd name="connsiteY34" fmla="*/ 690546 h 1008764"/>
                  <a:gd name="connsiteX35" fmla="*/ 693528 w 1301961"/>
                  <a:gd name="connsiteY35" fmla="*/ 307975 h 1008764"/>
                  <a:gd name="connsiteX36" fmla="*/ 324774 w 1301961"/>
                  <a:gd name="connsiteY36" fmla="*/ 851715 h 1008764"/>
                  <a:gd name="connsiteX37" fmla="*/ 16312 w 1301961"/>
                  <a:gd name="connsiteY37" fmla="*/ 878811 h 1008764"/>
                  <a:gd name="connsiteX38" fmla="*/ 5359 w 1301961"/>
                  <a:gd name="connsiteY38" fmla="*/ 858806 h 1008764"/>
                  <a:gd name="connsiteX0" fmla="*/ 5359 w 1301961"/>
                  <a:gd name="connsiteY0" fmla="*/ 858806 h 1014764"/>
                  <a:gd name="connsiteX1" fmla="*/ 102894 w 1301961"/>
                  <a:gd name="connsiteY1" fmla="*/ 581120 h 1014764"/>
                  <a:gd name="connsiteX2" fmla="*/ 609699 w 1301961"/>
                  <a:gd name="connsiteY2" fmla="*/ 39786 h 1014764"/>
                  <a:gd name="connsiteX3" fmla="*/ 765011 w 1301961"/>
                  <a:gd name="connsiteY3" fmla="*/ 36771 h 1014764"/>
                  <a:gd name="connsiteX4" fmla="*/ 1028719 w 1301961"/>
                  <a:gd name="connsiteY4" fmla="*/ 421063 h 1014764"/>
                  <a:gd name="connsiteX5" fmla="*/ 1067203 w 1301961"/>
                  <a:gd name="connsiteY5" fmla="*/ 505582 h 1014764"/>
                  <a:gd name="connsiteX6" fmla="*/ 1081875 w 1301961"/>
                  <a:gd name="connsiteY6" fmla="*/ 513919 h 1014764"/>
                  <a:gd name="connsiteX7" fmla="*/ 1101942 w 1301961"/>
                  <a:gd name="connsiteY7" fmla="*/ 518792 h 1014764"/>
                  <a:gd name="connsiteX8" fmla="*/ 1102564 w 1301961"/>
                  <a:gd name="connsiteY8" fmla="*/ 524011 h 1014764"/>
                  <a:gd name="connsiteX9" fmla="*/ 1192585 w 1301961"/>
                  <a:gd name="connsiteY9" fmla="*/ 635831 h 1014764"/>
                  <a:gd name="connsiteX10" fmla="*/ 1195221 w 1301961"/>
                  <a:gd name="connsiteY10" fmla="*/ 634583 h 1014764"/>
                  <a:gd name="connsiteX11" fmla="*/ 1196614 w 1301961"/>
                  <a:gd name="connsiteY11" fmla="*/ 636389 h 1014764"/>
                  <a:gd name="connsiteX12" fmla="*/ 1233448 w 1301961"/>
                  <a:gd name="connsiteY12" fmla="*/ 689048 h 1014764"/>
                  <a:gd name="connsiteX13" fmla="*/ 1297412 w 1301961"/>
                  <a:gd name="connsiteY13" fmla="*/ 838853 h 1014764"/>
                  <a:gd name="connsiteX14" fmla="*/ 1280449 w 1301961"/>
                  <a:gd name="connsiteY14" fmla="*/ 832732 h 1014764"/>
                  <a:gd name="connsiteX15" fmla="*/ 1272136 w 1301961"/>
                  <a:gd name="connsiteY15" fmla="*/ 825700 h 1014764"/>
                  <a:gd name="connsiteX16" fmla="*/ 1282264 w 1301961"/>
                  <a:gd name="connsiteY16" fmla="*/ 845751 h 1014764"/>
                  <a:gd name="connsiteX17" fmla="*/ 1297165 w 1301961"/>
                  <a:gd name="connsiteY17" fmla="*/ 918097 h 1014764"/>
                  <a:gd name="connsiteX18" fmla="*/ 1250023 w 1301961"/>
                  <a:gd name="connsiteY18" fmla="*/ 887669 h 1014764"/>
                  <a:gd name="connsiteX19" fmla="*/ 1247558 w 1301961"/>
                  <a:gd name="connsiteY19" fmla="*/ 884939 h 1014764"/>
                  <a:gd name="connsiteX20" fmla="*/ 1247181 w 1301961"/>
                  <a:gd name="connsiteY20" fmla="*/ 885921 h 1014764"/>
                  <a:gd name="connsiteX21" fmla="*/ 1254829 w 1301961"/>
                  <a:gd name="connsiteY21" fmla="*/ 901063 h 1014764"/>
                  <a:gd name="connsiteX22" fmla="*/ 1260772 w 1301961"/>
                  <a:gd name="connsiteY22" fmla="*/ 1006830 h 1014764"/>
                  <a:gd name="connsiteX23" fmla="*/ 1205730 w 1301961"/>
                  <a:gd name="connsiteY23" fmla="*/ 924311 h 1014764"/>
                  <a:gd name="connsiteX24" fmla="*/ 1193755 w 1301961"/>
                  <a:gd name="connsiteY24" fmla="*/ 909548 h 1014764"/>
                  <a:gd name="connsiteX25" fmla="*/ 1191108 w 1301961"/>
                  <a:gd name="connsiteY25" fmla="*/ 909154 h 1014764"/>
                  <a:gd name="connsiteX26" fmla="*/ 1168558 w 1301961"/>
                  <a:gd name="connsiteY26" fmla="*/ 847688 h 1014764"/>
                  <a:gd name="connsiteX27" fmla="*/ 1223568 w 1301961"/>
                  <a:gd name="connsiteY27" fmla="*/ 1014731 h 1014764"/>
                  <a:gd name="connsiteX28" fmla="*/ 1087653 w 1301961"/>
                  <a:gd name="connsiteY28" fmla="*/ 859233 h 1014764"/>
                  <a:gd name="connsiteX29" fmla="*/ 1057945 w 1301961"/>
                  <a:gd name="connsiteY29" fmla="*/ 809228 h 1014764"/>
                  <a:gd name="connsiteX30" fmla="*/ 1054337 w 1301961"/>
                  <a:gd name="connsiteY30" fmla="*/ 805349 h 1014764"/>
                  <a:gd name="connsiteX31" fmla="*/ 1050375 w 1301961"/>
                  <a:gd name="connsiteY31" fmla="*/ 808495 h 1014764"/>
                  <a:gd name="connsiteX32" fmla="*/ 1032819 w 1301961"/>
                  <a:gd name="connsiteY32" fmla="*/ 844707 h 1014764"/>
                  <a:gd name="connsiteX33" fmla="*/ 1021242 w 1301961"/>
                  <a:gd name="connsiteY33" fmla="*/ 905405 h 1014764"/>
                  <a:gd name="connsiteX34" fmla="*/ 975359 w 1301961"/>
                  <a:gd name="connsiteY34" fmla="*/ 690546 h 1014764"/>
                  <a:gd name="connsiteX35" fmla="*/ 693528 w 1301961"/>
                  <a:gd name="connsiteY35" fmla="*/ 307975 h 1014764"/>
                  <a:gd name="connsiteX36" fmla="*/ 324774 w 1301961"/>
                  <a:gd name="connsiteY36" fmla="*/ 851715 h 1014764"/>
                  <a:gd name="connsiteX37" fmla="*/ 16312 w 1301961"/>
                  <a:gd name="connsiteY37" fmla="*/ 878811 h 1014764"/>
                  <a:gd name="connsiteX38" fmla="*/ 5359 w 1301961"/>
                  <a:gd name="connsiteY38" fmla="*/ 858806 h 1014764"/>
                  <a:gd name="connsiteX0" fmla="*/ 5359 w 1301961"/>
                  <a:gd name="connsiteY0" fmla="*/ 858806 h 1014764"/>
                  <a:gd name="connsiteX1" fmla="*/ 102894 w 1301961"/>
                  <a:gd name="connsiteY1" fmla="*/ 581120 h 1014764"/>
                  <a:gd name="connsiteX2" fmla="*/ 609699 w 1301961"/>
                  <a:gd name="connsiteY2" fmla="*/ 39786 h 1014764"/>
                  <a:gd name="connsiteX3" fmla="*/ 765011 w 1301961"/>
                  <a:gd name="connsiteY3" fmla="*/ 36771 h 1014764"/>
                  <a:gd name="connsiteX4" fmla="*/ 1028719 w 1301961"/>
                  <a:gd name="connsiteY4" fmla="*/ 421063 h 1014764"/>
                  <a:gd name="connsiteX5" fmla="*/ 1067203 w 1301961"/>
                  <a:gd name="connsiteY5" fmla="*/ 505582 h 1014764"/>
                  <a:gd name="connsiteX6" fmla="*/ 1081875 w 1301961"/>
                  <a:gd name="connsiteY6" fmla="*/ 513919 h 1014764"/>
                  <a:gd name="connsiteX7" fmla="*/ 1101942 w 1301961"/>
                  <a:gd name="connsiteY7" fmla="*/ 518792 h 1014764"/>
                  <a:gd name="connsiteX8" fmla="*/ 1102564 w 1301961"/>
                  <a:gd name="connsiteY8" fmla="*/ 524011 h 1014764"/>
                  <a:gd name="connsiteX9" fmla="*/ 1192585 w 1301961"/>
                  <a:gd name="connsiteY9" fmla="*/ 635831 h 1014764"/>
                  <a:gd name="connsiteX10" fmla="*/ 1195221 w 1301961"/>
                  <a:gd name="connsiteY10" fmla="*/ 634583 h 1014764"/>
                  <a:gd name="connsiteX11" fmla="*/ 1196614 w 1301961"/>
                  <a:gd name="connsiteY11" fmla="*/ 636389 h 1014764"/>
                  <a:gd name="connsiteX12" fmla="*/ 1233448 w 1301961"/>
                  <a:gd name="connsiteY12" fmla="*/ 689048 h 1014764"/>
                  <a:gd name="connsiteX13" fmla="*/ 1297412 w 1301961"/>
                  <a:gd name="connsiteY13" fmla="*/ 838853 h 1014764"/>
                  <a:gd name="connsiteX14" fmla="*/ 1280449 w 1301961"/>
                  <a:gd name="connsiteY14" fmla="*/ 832732 h 1014764"/>
                  <a:gd name="connsiteX15" fmla="*/ 1272136 w 1301961"/>
                  <a:gd name="connsiteY15" fmla="*/ 825700 h 1014764"/>
                  <a:gd name="connsiteX16" fmla="*/ 1282264 w 1301961"/>
                  <a:gd name="connsiteY16" fmla="*/ 845751 h 1014764"/>
                  <a:gd name="connsiteX17" fmla="*/ 1297165 w 1301961"/>
                  <a:gd name="connsiteY17" fmla="*/ 918097 h 1014764"/>
                  <a:gd name="connsiteX18" fmla="*/ 1250023 w 1301961"/>
                  <a:gd name="connsiteY18" fmla="*/ 887669 h 1014764"/>
                  <a:gd name="connsiteX19" fmla="*/ 1247558 w 1301961"/>
                  <a:gd name="connsiteY19" fmla="*/ 884939 h 1014764"/>
                  <a:gd name="connsiteX20" fmla="*/ 1247181 w 1301961"/>
                  <a:gd name="connsiteY20" fmla="*/ 885921 h 1014764"/>
                  <a:gd name="connsiteX21" fmla="*/ 1254829 w 1301961"/>
                  <a:gd name="connsiteY21" fmla="*/ 901063 h 1014764"/>
                  <a:gd name="connsiteX22" fmla="*/ 1248660 w 1301961"/>
                  <a:gd name="connsiteY22" fmla="*/ 1012953 h 1014764"/>
                  <a:gd name="connsiteX23" fmla="*/ 1205730 w 1301961"/>
                  <a:gd name="connsiteY23" fmla="*/ 924311 h 1014764"/>
                  <a:gd name="connsiteX24" fmla="*/ 1193755 w 1301961"/>
                  <a:gd name="connsiteY24" fmla="*/ 909548 h 1014764"/>
                  <a:gd name="connsiteX25" fmla="*/ 1191108 w 1301961"/>
                  <a:gd name="connsiteY25" fmla="*/ 909154 h 1014764"/>
                  <a:gd name="connsiteX26" fmla="*/ 1168558 w 1301961"/>
                  <a:gd name="connsiteY26" fmla="*/ 847688 h 1014764"/>
                  <a:gd name="connsiteX27" fmla="*/ 1223568 w 1301961"/>
                  <a:gd name="connsiteY27" fmla="*/ 1014731 h 1014764"/>
                  <a:gd name="connsiteX28" fmla="*/ 1087653 w 1301961"/>
                  <a:gd name="connsiteY28" fmla="*/ 859233 h 1014764"/>
                  <a:gd name="connsiteX29" fmla="*/ 1057945 w 1301961"/>
                  <a:gd name="connsiteY29" fmla="*/ 809228 h 1014764"/>
                  <a:gd name="connsiteX30" fmla="*/ 1054337 w 1301961"/>
                  <a:gd name="connsiteY30" fmla="*/ 805349 h 1014764"/>
                  <a:gd name="connsiteX31" fmla="*/ 1050375 w 1301961"/>
                  <a:gd name="connsiteY31" fmla="*/ 808495 h 1014764"/>
                  <a:gd name="connsiteX32" fmla="*/ 1032819 w 1301961"/>
                  <a:gd name="connsiteY32" fmla="*/ 844707 h 1014764"/>
                  <a:gd name="connsiteX33" fmla="*/ 1021242 w 1301961"/>
                  <a:gd name="connsiteY33" fmla="*/ 905405 h 1014764"/>
                  <a:gd name="connsiteX34" fmla="*/ 975359 w 1301961"/>
                  <a:gd name="connsiteY34" fmla="*/ 690546 h 1014764"/>
                  <a:gd name="connsiteX35" fmla="*/ 693528 w 1301961"/>
                  <a:gd name="connsiteY35" fmla="*/ 307975 h 1014764"/>
                  <a:gd name="connsiteX36" fmla="*/ 324774 w 1301961"/>
                  <a:gd name="connsiteY36" fmla="*/ 851715 h 1014764"/>
                  <a:gd name="connsiteX37" fmla="*/ 16312 w 1301961"/>
                  <a:gd name="connsiteY37" fmla="*/ 878811 h 1014764"/>
                  <a:gd name="connsiteX38" fmla="*/ 5359 w 1301961"/>
                  <a:gd name="connsiteY38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32819 w 1301002"/>
                  <a:gd name="connsiteY32" fmla="*/ 844707 h 1014764"/>
                  <a:gd name="connsiteX33" fmla="*/ 1021242 w 1301002"/>
                  <a:gd name="connsiteY33" fmla="*/ 905405 h 1014764"/>
                  <a:gd name="connsiteX34" fmla="*/ 975359 w 1301002"/>
                  <a:gd name="connsiteY34" fmla="*/ 690546 h 1014764"/>
                  <a:gd name="connsiteX35" fmla="*/ 693528 w 1301002"/>
                  <a:gd name="connsiteY35" fmla="*/ 307975 h 1014764"/>
                  <a:gd name="connsiteX36" fmla="*/ 324774 w 1301002"/>
                  <a:gd name="connsiteY36" fmla="*/ 851715 h 1014764"/>
                  <a:gd name="connsiteX37" fmla="*/ 16312 w 1301002"/>
                  <a:gd name="connsiteY37" fmla="*/ 878811 h 1014764"/>
                  <a:gd name="connsiteX38" fmla="*/ 5359 w 1301002"/>
                  <a:gd name="connsiteY38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21242 w 1301002"/>
                  <a:gd name="connsiteY32" fmla="*/ 905405 h 1014764"/>
                  <a:gd name="connsiteX33" fmla="*/ 975359 w 1301002"/>
                  <a:gd name="connsiteY33" fmla="*/ 690546 h 1014764"/>
                  <a:gd name="connsiteX34" fmla="*/ 693528 w 1301002"/>
                  <a:gd name="connsiteY34" fmla="*/ 307975 h 1014764"/>
                  <a:gd name="connsiteX35" fmla="*/ 324774 w 1301002"/>
                  <a:gd name="connsiteY35" fmla="*/ 851715 h 1014764"/>
                  <a:gd name="connsiteX36" fmla="*/ 16312 w 1301002"/>
                  <a:gd name="connsiteY36" fmla="*/ 878811 h 1014764"/>
                  <a:gd name="connsiteX37" fmla="*/ 5359 w 1301002"/>
                  <a:gd name="connsiteY37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21242 w 1301002"/>
                  <a:gd name="connsiteY32" fmla="*/ 905405 h 1014764"/>
                  <a:gd name="connsiteX33" fmla="*/ 975359 w 1301002"/>
                  <a:gd name="connsiteY33" fmla="*/ 690546 h 1014764"/>
                  <a:gd name="connsiteX34" fmla="*/ 693528 w 1301002"/>
                  <a:gd name="connsiteY34" fmla="*/ 307975 h 1014764"/>
                  <a:gd name="connsiteX35" fmla="*/ 324774 w 1301002"/>
                  <a:gd name="connsiteY35" fmla="*/ 851715 h 1014764"/>
                  <a:gd name="connsiteX36" fmla="*/ 16312 w 1301002"/>
                  <a:gd name="connsiteY36" fmla="*/ 878811 h 1014764"/>
                  <a:gd name="connsiteX37" fmla="*/ 5359 w 1301002"/>
                  <a:gd name="connsiteY37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21242 w 1301002"/>
                  <a:gd name="connsiteY32" fmla="*/ 905405 h 1014764"/>
                  <a:gd name="connsiteX33" fmla="*/ 975359 w 1301002"/>
                  <a:gd name="connsiteY33" fmla="*/ 690546 h 1014764"/>
                  <a:gd name="connsiteX34" fmla="*/ 693528 w 1301002"/>
                  <a:gd name="connsiteY34" fmla="*/ 307975 h 1014764"/>
                  <a:gd name="connsiteX35" fmla="*/ 324774 w 1301002"/>
                  <a:gd name="connsiteY35" fmla="*/ 851715 h 1014764"/>
                  <a:gd name="connsiteX36" fmla="*/ 16312 w 1301002"/>
                  <a:gd name="connsiteY36" fmla="*/ 878811 h 1014764"/>
                  <a:gd name="connsiteX37" fmla="*/ 5359 w 1301002"/>
                  <a:gd name="connsiteY37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21242 w 1301002"/>
                  <a:gd name="connsiteY32" fmla="*/ 905405 h 1014764"/>
                  <a:gd name="connsiteX33" fmla="*/ 975359 w 1301002"/>
                  <a:gd name="connsiteY33" fmla="*/ 690546 h 1014764"/>
                  <a:gd name="connsiteX34" fmla="*/ 693528 w 1301002"/>
                  <a:gd name="connsiteY34" fmla="*/ 307975 h 1014764"/>
                  <a:gd name="connsiteX35" fmla="*/ 211206 w 1301002"/>
                  <a:gd name="connsiteY35" fmla="*/ 838448 h 1014764"/>
                  <a:gd name="connsiteX36" fmla="*/ 16312 w 1301002"/>
                  <a:gd name="connsiteY36" fmla="*/ 878811 h 1014764"/>
                  <a:gd name="connsiteX37" fmla="*/ 5359 w 1301002"/>
                  <a:gd name="connsiteY37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21242 w 1301002"/>
                  <a:gd name="connsiteY32" fmla="*/ 905405 h 1014764"/>
                  <a:gd name="connsiteX33" fmla="*/ 975359 w 1301002"/>
                  <a:gd name="connsiteY33" fmla="*/ 690546 h 1014764"/>
                  <a:gd name="connsiteX34" fmla="*/ 693528 w 1301002"/>
                  <a:gd name="connsiteY34" fmla="*/ 307975 h 1014764"/>
                  <a:gd name="connsiteX35" fmla="*/ 173163 w 1301002"/>
                  <a:gd name="connsiteY35" fmla="*/ 826579 h 1014764"/>
                  <a:gd name="connsiteX36" fmla="*/ 16312 w 1301002"/>
                  <a:gd name="connsiteY36" fmla="*/ 878811 h 1014764"/>
                  <a:gd name="connsiteX37" fmla="*/ 5359 w 1301002"/>
                  <a:gd name="connsiteY37" fmla="*/ 858806 h 101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01002" h="1014764">
                    <a:moveTo>
                      <a:pt x="5359" y="858806"/>
                    </a:moveTo>
                    <a:cubicBezTo>
                      <a:pt x="-13341" y="805100"/>
                      <a:pt x="16358" y="703478"/>
                      <a:pt x="102894" y="581120"/>
                    </a:cubicBezTo>
                    <a:cubicBezTo>
                      <a:pt x="201792" y="441282"/>
                      <a:pt x="492950" y="130633"/>
                      <a:pt x="609699" y="39786"/>
                    </a:cubicBezTo>
                    <a:cubicBezTo>
                      <a:pt x="661428" y="-12992"/>
                      <a:pt x="692684" y="-12509"/>
                      <a:pt x="765011" y="36771"/>
                    </a:cubicBezTo>
                    <a:cubicBezTo>
                      <a:pt x="822946" y="60263"/>
                      <a:pt x="944242" y="235531"/>
                      <a:pt x="1028719" y="421063"/>
                    </a:cubicBezTo>
                    <a:lnTo>
                      <a:pt x="1067203" y="505582"/>
                    </a:lnTo>
                    <a:lnTo>
                      <a:pt x="1081875" y="513919"/>
                    </a:lnTo>
                    <a:cubicBezTo>
                      <a:pt x="1087126" y="516903"/>
                      <a:pt x="1093095" y="519206"/>
                      <a:pt x="1101942" y="518792"/>
                    </a:cubicBezTo>
                    <a:cubicBezTo>
                      <a:pt x="1102149" y="520532"/>
                      <a:pt x="1102357" y="522271"/>
                      <a:pt x="1102564" y="524011"/>
                    </a:cubicBezTo>
                    <a:lnTo>
                      <a:pt x="1192585" y="635831"/>
                    </a:lnTo>
                    <a:lnTo>
                      <a:pt x="1195221" y="634583"/>
                    </a:lnTo>
                    <a:lnTo>
                      <a:pt x="1196614" y="636389"/>
                    </a:lnTo>
                    <a:cubicBezTo>
                      <a:pt x="1208610" y="652254"/>
                      <a:pt x="1221093" y="670032"/>
                      <a:pt x="1233448" y="689048"/>
                    </a:cubicBezTo>
                    <a:cubicBezTo>
                      <a:pt x="1282866" y="765110"/>
                      <a:pt x="1311503" y="832180"/>
                      <a:pt x="1297412" y="838853"/>
                    </a:cubicBezTo>
                    <a:cubicBezTo>
                      <a:pt x="1293889" y="840521"/>
                      <a:pt x="1288029" y="838256"/>
                      <a:pt x="1280449" y="832732"/>
                    </a:cubicBezTo>
                    <a:lnTo>
                      <a:pt x="1272136" y="825700"/>
                    </a:lnTo>
                    <a:lnTo>
                      <a:pt x="1282264" y="845751"/>
                    </a:lnTo>
                    <a:cubicBezTo>
                      <a:pt x="1300745" y="884905"/>
                      <a:pt x="1295540" y="980075"/>
                      <a:pt x="1285320" y="984914"/>
                    </a:cubicBezTo>
                    <a:cubicBezTo>
                      <a:pt x="1277145" y="988784"/>
                      <a:pt x="1271574" y="910057"/>
                      <a:pt x="1250023" y="887669"/>
                    </a:cubicBezTo>
                    <a:lnTo>
                      <a:pt x="1247558" y="884939"/>
                    </a:lnTo>
                    <a:lnTo>
                      <a:pt x="1247181" y="885921"/>
                    </a:lnTo>
                    <a:lnTo>
                      <a:pt x="1254829" y="901063"/>
                    </a:lnTo>
                    <a:cubicBezTo>
                      <a:pt x="1273310" y="940217"/>
                      <a:pt x="1258879" y="1008114"/>
                      <a:pt x="1248660" y="1012953"/>
                    </a:cubicBezTo>
                    <a:cubicBezTo>
                      <a:pt x="1238441" y="1017792"/>
                      <a:pt x="1234852" y="958427"/>
                      <a:pt x="1205730" y="924311"/>
                    </a:cubicBezTo>
                    <a:lnTo>
                      <a:pt x="1193755" y="909548"/>
                    </a:lnTo>
                    <a:lnTo>
                      <a:pt x="1191108" y="909154"/>
                    </a:lnTo>
                    <a:lnTo>
                      <a:pt x="1168558" y="847688"/>
                    </a:lnTo>
                    <a:cubicBezTo>
                      <a:pt x="1187038" y="886842"/>
                      <a:pt x="1237052" y="1012807"/>
                      <a:pt x="1223568" y="1014731"/>
                    </a:cubicBezTo>
                    <a:cubicBezTo>
                      <a:pt x="1210084" y="1016655"/>
                      <a:pt x="1137070" y="935296"/>
                      <a:pt x="1087653" y="859233"/>
                    </a:cubicBezTo>
                    <a:lnTo>
                      <a:pt x="1057945" y="809228"/>
                    </a:lnTo>
                    <a:lnTo>
                      <a:pt x="1054337" y="805349"/>
                    </a:lnTo>
                    <a:lnTo>
                      <a:pt x="1050375" y="808495"/>
                    </a:lnTo>
                    <a:lnTo>
                      <a:pt x="1021242" y="905405"/>
                    </a:lnTo>
                    <a:cubicBezTo>
                      <a:pt x="967736" y="896597"/>
                      <a:pt x="1029978" y="790118"/>
                      <a:pt x="975359" y="690546"/>
                    </a:cubicBezTo>
                    <a:cubicBezTo>
                      <a:pt x="888293" y="554572"/>
                      <a:pt x="738595" y="456269"/>
                      <a:pt x="693528" y="307975"/>
                    </a:cubicBezTo>
                    <a:cubicBezTo>
                      <a:pt x="532832" y="557911"/>
                      <a:pt x="218399" y="463586"/>
                      <a:pt x="173163" y="826579"/>
                    </a:cubicBezTo>
                    <a:cubicBezTo>
                      <a:pt x="27209" y="1005876"/>
                      <a:pt x="53293" y="923911"/>
                      <a:pt x="16312" y="878811"/>
                    </a:cubicBezTo>
                    <a:cubicBezTo>
                      <a:pt x="11690" y="873173"/>
                      <a:pt x="8031" y="866479"/>
                      <a:pt x="5359" y="858806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grpSp>
            <p:nvGrpSpPr>
              <p:cNvPr id="842" name="Csoportba foglalás 841"/>
              <p:cNvGrpSpPr/>
              <p:nvPr/>
            </p:nvGrpSpPr>
            <p:grpSpPr>
              <a:xfrm rot="21318462">
                <a:off x="10141624" y="2573884"/>
                <a:ext cx="539371" cy="487865"/>
                <a:chOff x="10893956" y="1737895"/>
                <a:chExt cx="539371" cy="487865"/>
              </a:xfrm>
            </p:grpSpPr>
            <p:grpSp>
              <p:nvGrpSpPr>
                <p:cNvPr id="844" name="Csoportba foglalás 843"/>
                <p:cNvGrpSpPr/>
                <p:nvPr/>
              </p:nvGrpSpPr>
              <p:grpSpPr>
                <a:xfrm rot="1783802" flipH="1">
                  <a:off x="10893956" y="1737895"/>
                  <a:ext cx="539371" cy="487865"/>
                  <a:chOff x="7663158" y="2232971"/>
                  <a:chExt cx="766641" cy="842366"/>
                </a:xfrm>
              </p:grpSpPr>
              <p:sp>
                <p:nvSpPr>
                  <p:cNvPr id="846" name="Ellipszis 42"/>
                  <p:cNvSpPr/>
                  <p:nvPr/>
                </p:nvSpPr>
                <p:spPr>
                  <a:xfrm rot="9068101">
                    <a:off x="7789135" y="2232971"/>
                    <a:ext cx="640664" cy="600663"/>
                  </a:xfrm>
                  <a:custGeom>
                    <a:avLst/>
                    <a:gdLst>
                      <a:gd name="connsiteX0" fmla="*/ 0 w 738119"/>
                      <a:gd name="connsiteY0" fmla="*/ 338046 h 676092"/>
                      <a:gd name="connsiteX1" fmla="*/ 369060 w 738119"/>
                      <a:gd name="connsiteY1" fmla="*/ 0 h 676092"/>
                      <a:gd name="connsiteX2" fmla="*/ 738120 w 738119"/>
                      <a:gd name="connsiteY2" fmla="*/ 338046 h 676092"/>
                      <a:gd name="connsiteX3" fmla="*/ 369060 w 738119"/>
                      <a:gd name="connsiteY3" fmla="*/ 676092 h 676092"/>
                      <a:gd name="connsiteX4" fmla="*/ 0 w 738119"/>
                      <a:gd name="connsiteY4" fmla="*/ 338046 h 676092"/>
                      <a:gd name="connsiteX0" fmla="*/ 0 w 807392"/>
                      <a:gd name="connsiteY0" fmla="*/ 564397 h 709538"/>
                      <a:gd name="connsiteX1" fmla="*/ 438332 w 807392"/>
                      <a:gd name="connsiteY1" fmla="*/ 4678 h 709538"/>
                      <a:gd name="connsiteX2" fmla="*/ 807392 w 807392"/>
                      <a:gd name="connsiteY2" fmla="*/ 342724 h 709538"/>
                      <a:gd name="connsiteX3" fmla="*/ 438332 w 807392"/>
                      <a:gd name="connsiteY3" fmla="*/ 680770 h 709538"/>
                      <a:gd name="connsiteX4" fmla="*/ 0 w 807392"/>
                      <a:gd name="connsiteY4" fmla="*/ 564397 h 709538"/>
                      <a:gd name="connsiteX0" fmla="*/ 342 w 807734"/>
                      <a:gd name="connsiteY0" fmla="*/ 564397 h 812714"/>
                      <a:gd name="connsiteX1" fmla="*/ 438674 w 807734"/>
                      <a:gd name="connsiteY1" fmla="*/ 4678 h 812714"/>
                      <a:gd name="connsiteX2" fmla="*/ 807734 w 807734"/>
                      <a:gd name="connsiteY2" fmla="*/ 342724 h 812714"/>
                      <a:gd name="connsiteX3" fmla="*/ 511777 w 807734"/>
                      <a:gd name="connsiteY3" fmla="*/ 806891 h 812714"/>
                      <a:gd name="connsiteX4" fmla="*/ 342 w 807734"/>
                      <a:gd name="connsiteY4" fmla="*/ 564397 h 812714"/>
                      <a:gd name="connsiteX0" fmla="*/ 242 w 807634"/>
                      <a:gd name="connsiteY0" fmla="*/ 564397 h 834088"/>
                      <a:gd name="connsiteX1" fmla="*/ 438574 w 807634"/>
                      <a:gd name="connsiteY1" fmla="*/ 4678 h 834088"/>
                      <a:gd name="connsiteX2" fmla="*/ 807634 w 807634"/>
                      <a:gd name="connsiteY2" fmla="*/ 342724 h 834088"/>
                      <a:gd name="connsiteX3" fmla="*/ 499634 w 807634"/>
                      <a:gd name="connsiteY3" fmla="*/ 828801 h 834088"/>
                      <a:gd name="connsiteX4" fmla="*/ 242 w 807634"/>
                      <a:gd name="connsiteY4" fmla="*/ 564397 h 834088"/>
                      <a:gd name="connsiteX0" fmla="*/ 4399 w 811791"/>
                      <a:gd name="connsiteY0" fmla="*/ 402843 h 671880"/>
                      <a:gd name="connsiteX1" fmla="*/ 290660 w 811791"/>
                      <a:gd name="connsiteY1" fmla="*/ 16163 h 671880"/>
                      <a:gd name="connsiteX2" fmla="*/ 811791 w 811791"/>
                      <a:gd name="connsiteY2" fmla="*/ 181170 h 671880"/>
                      <a:gd name="connsiteX3" fmla="*/ 503791 w 811791"/>
                      <a:gd name="connsiteY3" fmla="*/ 667247 h 671880"/>
                      <a:gd name="connsiteX4" fmla="*/ 4399 w 811791"/>
                      <a:gd name="connsiteY4" fmla="*/ 402843 h 671880"/>
                      <a:gd name="connsiteX0" fmla="*/ 10346 w 817738"/>
                      <a:gd name="connsiteY0" fmla="*/ 515682 h 784719"/>
                      <a:gd name="connsiteX1" fmla="*/ 296607 w 817738"/>
                      <a:gd name="connsiteY1" fmla="*/ 129002 h 784719"/>
                      <a:gd name="connsiteX2" fmla="*/ 817738 w 817738"/>
                      <a:gd name="connsiteY2" fmla="*/ 294009 h 784719"/>
                      <a:gd name="connsiteX3" fmla="*/ 509738 w 817738"/>
                      <a:gd name="connsiteY3" fmla="*/ 780086 h 784719"/>
                      <a:gd name="connsiteX4" fmla="*/ 10346 w 817738"/>
                      <a:gd name="connsiteY4" fmla="*/ 515682 h 784719"/>
                      <a:gd name="connsiteX0" fmla="*/ 10346 w 817738"/>
                      <a:gd name="connsiteY0" fmla="*/ 515682 h 789307"/>
                      <a:gd name="connsiteX1" fmla="*/ 296607 w 817738"/>
                      <a:gd name="connsiteY1" fmla="*/ 129002 h 789307"/>
                      <a:gd name="connsiteX2" fmla="*/ 817738 w 817738"/>
                      <a:gd name="connsiteY2" fmla="*/ 294009 h 789307"/>
                      <a:gd name="connsiteX3" fmla="*/ 509738 w 817738"/>
                      <a:gd name="connsiteY3" fmla="*/ 780086 h 789307"/>
                      <a:gd name="connsiteX4" fmla="*/ 10346 w 817738"/>
                      <a:gd name="connsiteY4" fmla="*/ 515682 h 789307"/>
                      <a:gd name="connsiteX0" fmla="*/ 7684 w 815076"/>
                      <a:gd name="connsiteY0" fmla="*/ 515682 h 867736"/>
                      <a:gd name="connsiteX1" fmla="*/ 293945 w 815076"/>
                      <a:gd name="connsiteY1" fmla="*/ 129002 h 867736"/>
                      <a:gd name="connsiteX2" fmla="*/ 815076 w 815076"/>
                      <a:gd name="connsiteY2" fmla="*/ 294009 h 867736"/>
                      <a:gd name="connsiteX3" fmla="*/ 462922 w 815076"/>
                      <a:gd name="connsiteY3" fmla="*/ 860425 h 867736"/>
                      <a:gd name="connsiteX4" fmla="*/ 7684 w 815076"/>
                      <a:gd name="connsiteY4" fmla="*/ 515682 h 867736"/>
                      <a:gd name="connsiteX0" fmla="*/ 7684 w 815076"/>
                      <a:gd name="connsiteY0" fmla="*/ 515682 h 877431"/>
                      <a:gd name="connsiteX1" fmla="*/ 293945 w 815076"/>
                      <a:gd name="connsiteY1" fmla="*/ 129002 h 877431"/>
                      <a:gd name="connsiteX2" fmla="*/ 815076 w 815076"/>
                      <a:gd name="connsiteY2" fmla="*/ 294009 h 877431"/>
                      <a:gd name="connsiteX3" fmla="*/ 462922 w 815076"/>
                      <a:gd name="connsiteY3" fmla="*/ 860425 h 877431"/>
                      <a:gd name="connsiteX4" fmla="*/ 7684 w 815076"/>
                      <a:gd name="connsiteY4" fmla="*/ 515682 h 877431"/>
                      <a:gd name="connsiteX0" fmla="*/ 2722 w 829901"/>
                      <a:gd name="connsiteY0" fmla="*/ 534084 h 768586"/>
                      <a:gd name="connsiteX1" fmla="*/ 308770 w 829901"/>
                      <a:gd name="connsiteY1" fmla="*/ 25025 h 768586"/>
                      <a:gd name="connsiteX2" fmla="*/ 829901 w 829901"/>
                      <a:gd name="connsiteY2" fmla="*/ 190032 h 768586"/>
                      <a:gd name="connsiteX3" fmla="*/ 477747 w 829901"/>
                      <a:gd name="connsiteY3" fmla="*/ 756448 h 768586"/>
                      <a:gd name="connsiteX4" fmla="*/ 2722 w 829901"/>
                      <a:gd name="connsiteY4" fmla="*/ 534084 h 768586"/>
                      <a:gd name="connsiteX0" fmla="*/ 2723 w 829902"/>
                      <a:gd name="connsiteY0" fmla="*/ 534084 h 765499"/>
                      <a:gd name="connsiteX1" fmla="*/ 308771 w 829902"/>
                      <a:gd name="connsiteY1" fmla="*/ 25025 h 765499"/>
                      <a:gd name="connsiteX2" fmla="*/ 829902 w 829902"/>
                      <a:gd name="connsiteY2" fmla="*/ 190032 h 765499"/>
                      <a:gd name="connsiteX3" fmla="*/ 477748 w 829902"/>
                      <a:gd name="connsiteY3" fmla="*/ 756448 h 765499"/>
                      <a:gd name="connsiteX4" fmla="*/ 2723 w 829902"/>
                      <a:gd name="connsiteY4" fmla="*/ 534084 h 765499"/>
                      <a:gd name="connsiteX0" fmla="*/ 2008 w 829187"/>
                      <a:gd name="connsiteY0" fmla="*/ 553522 h 784937"/>
                      <a:gd name="connsiteX1" fmla="*/ 308056 w 829187"/>
                      <a:gd name="connsiteY1" fmla="*/ 44463 h 784937"/>
                      <a:gd name="connsiteX2" fmla="*/ 829187 w 829187"/>
                      <a:gd name="connsiteY2" fmla="*/ 209470 h 784937"/>
                      <a:gd name="connsiteX3" fmla="*/ 477033 w 829187"/>
                      <a:gd name="connsiteY3" fmla="*/ 775886 h 784937"/>
                      <a:gd name="connsiteX4" fmla="*/ 2008 w 829187"/>
                      <a:gd name="connsiteY4" fmla="*/ 553522 h 784937"/>
                      <a:gd name="connsiteX0" fmla="*/ 14831 w 842010"/>
                      <a:gd name="connsiteY0" fmla="*/ 528212 h 759627"/>
                      <a:gd name="connsiteX1" fmla="*/ 320879 w 842010"/>
                      <a:gd name="connsiteY1" fmla="*/ 19153 h 759627"/>
                      <a:gd name="connsiteX2" fmla="*/ 842010 w 842010"/>
                      <a:gd name="connsiteY2" fmla="*/ 184160 h 759627"/>
                      <a:gd name="connsiteX3" fmla="*/ 489856 w 842010"/>
                      <a:gd name="connsiteY3" fmla="*/ 750576 h 759627"/>
                      <a:gd name="connsiteX4" fmla="*/ 14831 w 842010"/>
                      <a:gd name="connsiteY4" fmla="*/ 528212 h 759627"/>
                      <a:gd name="connsiteX0" fmla="*/ 2540 w 731894"/>
                      <a:gd name="connsiteY0" fmla="*/ 537217 h 772313"/>
                      <a:gd name="connsiteX1" fmla="*/ 308588 w 731894"/>
                      <a:gd name="connsiteY1" fmla="*/ 28158 h 772313"/>
                      <a:gd name="connsiteX2" fmla="*/ 731894 w 731894"/>
                      <a:gd name="connsiteY2" fmla="*/ 182053 h 772313"/>
                      <a:gd name="connsiteX3" fmla="*/ 477565 w 731894"/>
                      <a:gd name="connsiteY3" fmla="*/ 759581 h 772313"/>
                      <a:gd name="connsiteX4" fmla="*/ 2540 w 731894"/>
                      <a:gd name="connsiteY4" fmla="*/ 537217 h 772313"/>
                      <a:gd name="connsiteX0" fmla="*/ 2540 w 765892"/>
                      <a:gd name="connsiteY0" fmla="*/ 537217 h 772313"/>
                      <a:gd name="connsiteX1" fmla="*/ 308588 w 765892"/>
                      <a:gd name="connsiteY1" fmla="*/ 28158 h 772313"/>
                      <a:gd name="connsiteX2" fmla="*/ 731894 w 765892"/>
                      <a:gd name="connsiteY2" fmla="*/ 182053 h 772313"/>
                      <a:gd name="connsiteX3" fmla="*/ 477565 w 765892"/>
                      <a:gd name="connsiteY3" fmla="*/ 759581 h 772313"/>
                      <a:gd name="connsiteX4" fmla="*/ 2540 w 765892"/>
                      <a:gd name="connsiteY4" fmla="*/ 537217 h 772313"/>
                      <a:gd name="connsiteX0" fmla="*/ 16303 w 779655"/>
                      <a:gd name="connsiteY0" fmla="*/ 537217 h 796434"/>
                      <a:gd name="connsiteX1" fmla="*/ 322351 w 779655"/>
                      <a:gd name="connsiteY1" fmla="*/ 28158 h 796434"/>
                      <a:gd name="connsiteX2" fmla="*/ 745657 w 779655"/>
                      <a:gd name="connsiteY2" fmla="*/ 182053 h 796434"/>
                      <a:gd name="connsiteX3" fmla="*/ 491328 w 779655"/>
                      <a:gd name="connsiteY3" fmla="*/ 759581 h 796434"/>
                      <a:gd name="connsiteX4" fmla="*/ 16303 w 779655"/>
                      <a:gd name="connsiteY4" fmla="*/ 537217 h 796434"/>
                      <a:gd name="connsiteX0" fmla="*/ 2369 w 765721"/>
                      <a:gd name="connsiteY0" fmla="*/ 438093 h 671505"/>
                      <a:gd name="connsiteX1" fmla="*/ 313081 w 765721"/>
                      <a:gd name="connsiteY1" fmla="*/ 133981 h 671505"/>
                      <a:gd name="connsiteX2" fmla="*/ 731723 w 765721"/>
                      <a:gd name="connsiteY2" fmla="*/ 82929 h 671505"/>
                      <a:gd name="connsiteX3" fmla="*/ 477394 w 765721"/>
                      <a:gd name="connsiteY3" fmla="*/ 660457 h 671505"/>
                      <a:gd name="connsiteX4" fmla="*/ 2369 w 765721"/>
                      <a:gd name="connsiteY4" fmla="*/ 438093 h 671505"/>
                      <a:gd name="connsiteX0" fmla="*/ 347 w 763699"/>
                      <a:gd name="connsiteY0" fmla="*/ 438093 h 697345"/>
                      <a:gd name="connsiteX1" fmla="*/ 311059 w 763699"/>
                      <a:gd name="connsiteY1" fmla="*/ 133981 h 697345"/>
                      <a:gd name="connsiteX2" fmla="*/ 729701 w 763699"/>
                      <a:gd name="connsiteY2" fmla="*/ 82929 h 697345"/>
                      <a:gd name="connsiteX3" fmla="*/ 475372 w 763699"/>
                      <a:gd name="connsiteY3" fmla="*/ 660457 h 697345"/>
                      <a:gd name="connsiteX4" fmla="*/ 347 w 763699"/>
                      <a:gd name="connsiteY4" fmla="*/ 438093 h 697345"/>
                      <a:gd name="connsiteX0" fmla="*/ 629 w 763981"/>
                      <a:gd name="connsiteY0" fmla="*/ 412440 h 644884"/>
                      <a:gd name="connsiteX1" fmla="*/ 382535 w 763981"/>
                      <a:gd name="connsiteY1" fmla="*/ 254177 h 644884"/>
                      <a:gd name="connsiteX2" fmla="*/ 729983 w 763981"/>
                      <a:gd name="connsiteY2" fmla="*/ 57276 h 644884"/>
                      <a:gd name="connsiteX3" fmla="*/ 475654 w 763981"/>
                      <a:gd name="connsiteY3" fmla="*/ 634804 h 644884"/>
                      <a:gd name="connsiteX4" fmla="*/ 629 w 763981"/>
                      <a:gd name="connsiteY4" fmla="*/ 412440 h 644884"/>
                      <a:gd name="connsiteX0" fmla="*/ 6090 w 769442"/>
                      <a:gd name="connsiteY0" fmla="*/ 412440 h 675141"/>
                      <a:gd name="connsiteX1" fmla="*/ 387996 w 769442"/>
                      <a:gd name="connsiteY1" fmla="*/ 254177 h 675141"/>
                      <a:gd name="connsiteX2" fmla="*/ 735444 w 769442"/>
                      <a:gd name="connsiteY2" fmla="*/ 57276 h 675141"/>
                      <a:gd name="connsiteX3" fmla="*/ 481115 w 769442"/>
                      <a:gd name="connsiteY3" fmla="*/ 634804 h 675141"/>
                      <a:gd name="connsiteX4" fmla="*/ 6090 w 769442"/>
                      <a:gd name="connsiteY4" fmla="*/ 412440 h 675141"/>
                      <a:gd name="connsiteX0" fmla="*/ 1123 w 764475"/>
                      <a:gd name="connsiteY0" fmla="*/ 419971 h 652756"/>
                      <a:gd name="connsiteX1" fmla="*/ 355893 w 764475"/>
                      <a:gd name="connsiteY1" fmla="*/ 207402 h 652756"/>
                      <a:gd name="connsiteX2" fmla="*/ 730477 w 764475"/>
                      <a:gd name="connsiteY2" fmla="*/ 64807 h 652756"/>
                      <a:gd name="connsiteX3" fmla="*/ 476148 w 764475"/>
                      <a:gd name="connsiteY3" fmla="*/ 642335 h 652756"/>
                      <a:gd name="connsiteX4" fmla="*/ 1123 w 764475"/>
                      <a:gd name="connsiteY4" fmla="*/ 419971 h 652756"/>
                      <a:gd name="connsiteX0" fmla="*/ 4000 w 767352"/>
                      <a:gd name="connsiteY0" fmla="*/ 419971 h 675457"/>
                      <a:gd name="connsiteX1" fmla="*/ 358770 w 767352"/>
                      <a:gd name="connsiteY1" fmla="*/ 207402 h 675457"/>
                      <a:gd name="connsiteX2" fmla="*/ 733354 w 767352"/>
                      <a:gd name="connsiteY2" fmla="*/ 64807 h 675457"/>
                      <a:gd name="connsiteX3" fmla="*/ 479025 w 767352"/>
                      <a:gd name="connsiteY3" fmla="*/ 642335 h 675457"/>
                      <a:gd name="connsiteX4" fmla="*/ 4000 w 767352"/>
                      <a:gd name="connsiteY4" fmla="*/ 419971 h 675457"/>
                      <a:gd name="connsiteX0" fmla="*/ 8052 w 771404"/>
                      <a:gd name="connsiteY0" fmla="*/ 415810 h 671296"/>
                      <a:gd name="connsiteX1" fmla="*/ 196832 w 771404"/>
                      <a:gd name="connsiteY1" fmla="*/ 228124 h 671296"/>
                      <a:gd name="connsiteX2" fmla="*/ 362822 w 771404"/>
                      <a:gd name="connsiteY2" fmla="*/ 203241 h 671296"/>
                      <a:gd name="connsiteX3" fmla="*/ 737406 w 771404"/>
                      <a:gd name="connsiteY3" fmla="*/ 60646 h 671296"/>
                      <a:gd name="connsiteX4" fmla="*/ 483077 w 771404"/>
                      <a:gd name="connsiteY4" fmla="*/ 638174 h 671296"/>
                      <a:gd name="connsiteX5" fmla="*/ 8052 w 771404"/>
                      <a:gd name="connsiteY5" fmla="*/ 415810 h 671296"/>
                      <a:gd name="connsiteX0" fmla="*/ 16183 w 779535"/>
                      <a:gd name="connsiteY0" fmla="*/ 415810 h 671296"/>
                      <a:gd name="connsiteX1" fmla="*/ 204963 w 779535"/>
                      <a:gd name="connsiteY1" fmla="*/ 228124 h 671296"/>
                      <a:gd name="connsiteX2" fmla="*/ 370953 w 779535"/>
                      <a:gd name="connsiteY2" fmla="*/ 203241 h 671296"/>
                      <a:gd name="connsiteX3" fmla="*/ 745537 w 779535"/>
                      <a:gd name="connsiteY3" fmla="*/ 60646 h 671296"/>
                      <a:gd name="connsiteX4" fmla="*/ 491208 w 779535"/>
                      <a:gd name="connsiteY4" fmla="*/ 638174 h 671296"/>
                      <a:gd name="connsiteX5" fmla="*/ 16183 w 779535"/>
                      <a:gd name="connsiteY5" fmla="*/ 415810 h 671296"/>
                      <a:gd name="connsiteX0" fmla="*/ 15429 w 778781"/>
                      <a:gd name="connsiteY0" fmla="*/ 418284 h 650235"/>
                      <a:gd name="connsiteX1" fmla="*/ 208145 w 778781"/>
                      <a:gd name="connsiteY1" fmla="*/ 344715 h 650235"/>
                      <a:gd name="connsiteX2" fmla="*/ 370199 w 778781"/>
                      <a:gd name="connsiteY2" fmla="*/ 205715 h 650235"/>
                      <a:gd name="connsiteX3" fmla="*/ 744783 w 778781"/>
                      <a:gd name="connsiteY3" fmla="*/ 63120 h 650235"/>
                      <a:gd name="connsiteX4" fmla="*/ 490454 w 778781"/>
                      <a:gd name="connsiteY4" fmla="*/ 640648 h 650235"/>
                      <a:gd name="connsiteX5" fmla="*/ 15429 w 778781"/>
                      <a:gd name="connsiteY5" fmla="*/ 418284 h 650235"/>
                      <a:gd name="connsiteX0" fmla="*/ 17261 w 780613"/>
                      <a:gd name="connsiteY0" fmla="*/ 418284 h 666153"/>
                      <a:gd name="connsiteX1" fmla="*/ 209977 w 780613"/>
                      <a:gd name="connsiteY1" fmla="*/ 344715 h 666153"/>
                      <a:gd name="connsiteX2" fmla="*/ 372031 w 780613"/>
                      <a:gd name="connsiteY2" fmla="*/ 205715 h 666153"/>
                      <a:gd name="connsiteX3" fmla="*/ 746615 w 780613"/>
                      <a:gd name="connsiteY3" fmla="*/ 63120 h 666153"/>
                      <a:gd name="connsiteX4" fmla="*/ 492286 w 780613"/>
                      <a:gd name="connsiteY4" fmla="*/ 640648 h 666153"/>
                      <a:gd name="connsiteX5" fmla="*/ 17261 w 780613"/>
                      <a:gd name="connsiteY5" fmla="*/ 418284 h 666153"/>
                      <a:gd name="connsiteX0" fmla="*/ 13514 w 776866"/>
                      <a:gd name="connsiteY0" fmla="*/ 417492 h 649646"/>
                      <a:gd name="connsiteX1" fmla="*/ 217027 w 776866"/>
                      <a:gd name="connsiteY1" fmla="*/ 308192 h 649646"/>
                      <a:gd name="connsiteX2" fmla="*/ 368284 w 776866"/>
                      <a:gd name="connsiteY2" fmla="*/ 204923 h 649646"/>
                      <a:gd name="connsiteX3" fmla="*/ 742868 w 776866"/>
                      <a:gd name="connsiteY3" fmla="*/ 62328 h 649646"/>
                      <a:gd name="connsiteX4" fmla="*/ 488539 w 776866"/>
                      <a:gd name="connsiteY4" fmla="*/ 639856 h 649646"/>
                      <a:gd name="connsiteX5" fmla="*/ 13514 w 776866"/>
                      <a:gd name="connsiteY5" fmla="*/ 417492 h 649646"/>
                      <a:gd name="connsiteX0" fmla="*/ 12335 w 775687"/>
                      <a:gd name="connsiteY0" fmla="*/ 417492 h 649646"/>
                      <a:gd name="connsiteX1" fmla="*/ 215848 w 775687"/>
                      <a:gd name="connsiteY1" fmla="*/ 308192 h 649646"/>
                      <a:gd name="connsiteX2" fmla="*/ 367105 w 775687"/>
                      <a:gd name="connsiteY2" fmla="*/ 204923 h 649646"/>
                      <a:gd name="connsiteX3" fmla="*/ 741689 w 775687"/>
                      <a:gd name="connsiteY3" fmla="*/ 62328 h 649646"/>
                      <a:gd name="connsiteX4" fmla="*/ 487360 w 775687"/>
                      <a:gd name="connsiteY4" fmla="*/ 639856 h 649646"/>
                      <a:gd name="connsiteX5" fmla="*/ 12335 w 775687"/>
                      <a:gd name="connsiteY5" fmla="*/ 417492 h 649646"/>
                      <a:gd name="connsiteX0" fmla="*/ 27705 w 791057"/>
                      <a:gd name="connsiteY0" fmla="*/ 417492 h 665203"/>
                      <a:gd name="connsiteX1" fmla="*/ 231218 w 791057"/>
                      <a:gd name="connsiteY1" fmla="*/ 308192 h 665203"/>
                      <a:gd name="connsiteX2" fmla="*/ 382475 w 791057"/>
                      <a:gd name="connsiteY2" fmla="*/ 204923 h 665203"/>
                      <a:gd name="connsiteX3" fmla="*/ 757059 w 791057"/>
                      <a:gd name="connsiteY3" fmla="*/ 62328 h 665203"/>
                      <a:gd name="connsiteX4" fmla="*/ 502730 w 791057"/>
                      <a:gd name="connsiteY4" fmla="*/ 639856 h 665203"/>
                      <a:gd name="connsiteX5" fmla="*/ 27705 w 791057"/>
                      <a:gd name="connsiteY5" fmla="*/ 417492 h 665203"/>
                      <a:gd name="connsiteX0" fmla="*/ 27705 w 791057"/>
                      <a:gd name="connsiteY0" fmla="*/ 414528 h 662239"/>
                      <a:gd name="connsiteX1" fmla="*/ 231218 w 791057"/>
                      <a:gd name="connsiteY1" fmla="*/ 305228 h 662239"/>
                      <a:gd name="connsiteX2" fmla="*/ 395242 w 791057"/>
                      <a:gd name="connsiteY2" fmla="*/ 223290 h 662239"/>
                      <a:gd name="connsiteX3" fmla="*/ 757059 w 791057"/>
                      <a:gd name="connsiteY3" fmla="*/ 59364 h 662239"/>
                      <a:gd name="connsiteX4" fmla="*/ 502730 w 791057"/>
                      <a:gd name="connsiteY4" fmla="*/ 636892 h 662239"/>
                      <a:gd name="connsiteX5" fmla="*/ 27705 w 791057"/>
                      <a:gd name="connsiteY5" fmla="*/ 414528 h 662239"/>
                      <a:gd name="connsiteX0" fmla="*/ 10681 w 774033"/>
                      <a:gd name="connsiteY0" fmla="*/ 413672 h 646080"/>
                      <a:gd name="connsiteX1" fmla="*/ 225939 w 774033"/>
                      <a:gd name="connsiteY1" fmla="*/ 261267 h 646080"/>
                      <a:gd name="connsiteX2" fmla="*/ 378218 w 774033"/>
                      <a:gd name="connsiteY2" fmla="*/ 222434 h 646080"/>
                      <a:gd name="connsiteX3" fmla="*/ 740035 w 774033"/>
                      <a:gd name="connsiteY3" fmla="*/ 58508 h 646080"/>
                      <a:gd name="connsiteX4" fmla="*/ 485706 w 774033"/>
                      <a:gd name="connsiteY4" fmla="*/ 636036 h 646080"/>
                      <a:gd name="connsiteX5" fmla="*/ 10681 w 774033"/>
                      <a:gd name="connsiteY5" fmla="*/ 413672 h 646080"/>
                      <a:gd name="connsiteX0" fmla="*/ 10681 w 774033"/>
                      <a:gd name="connsiteY0" fmla="*/ 413672 h 661618"/>
                      <a:gd name="connsiteX1" fmla="*/ 225939 w 774033"/>
                      <a:gd name="connsiteY1" fmla="*/ 261267 h 661618"/>
                      <a:gd name="connsiteX2" fmla="*/ 378218 w 774033"/>
                      <a:gd name="connsiteY2" fmla="*/ 222434 h 661618"/>
                      <a:gd name="connsiteX3" fmla="*/ 740035 w 774033"/>
                      <a:gd name="connsiteY3" fmla="*/ 58508 h 661618"/>
                      <a:gd name="connsiteX4" fmla="*/ 485706 w 774033"/>
                      <a:gd name="connsiteY4" fmla="*/ 636036 h 661618"/>
                      <a:gd name="connsiteX5" fmla="*/ 170815 w 774033"/>
                      <a:gd name="connsiteY5" fmla="*/ 545502 h 661618"/>
                      <a:gd name="connsiteX6" fmla="*/ 10681 w 774033"/>
                      <a:gd name="connsiteY6" fmla="*/ 413672 h 661618"/>
                      <a:gd name="connsiteX0" fmla="*/ 3283 w 765078"/>
                      <a:gd name="connsiteY0" fmla="*/ 413672 h 692787"/>
                      <a:gd name="connsiteX1" fmla="*/ 218541 w 765078"/>
                      <a:gd name="connsiteY1" fmla="*/ 261267 h 692787"/>
                      <a:gd name="connsiteX2" fmla="*/ 370820 w 765078"/>
                      <a:gd name="connsiteY2" fmla="*/ 222434 h 692787"/>
                      <a:gd name="connsiteX3" fmla="*/ 732637 w 765078"/>
                      <a:gd name="connsiteY3" fmla="*/ 58508 h 692787"/>
                      <a:gd name="connsiteX4" fmla="*/ 478308 w 765078"/>
                      <a:gd name="connsiteY4" fmla="*/ 636036 h 692787"/>
                      <a:gd name="connsiteX5" fmla="*/ 116363 w 765078"/>
                      <a:gd name="connsiteY5" fmla="*/ 646112 h 692787"/>
                      <a:gd name="connsiteX6" fmla="*/ 3283 w 765078"/>
                      <a:gd name="connsiteY6" fmla="*/ 413672 h 692787"/>
                      <a:gd name="connsiteX0" fmla="*/ 3283 w 769016"/>
                      <a:gd name="connsiteY0" fmla="*/ 413672 h 702638"/>
                      <a:gd name="connsiteX1" fmla="*/ 218541 w 769016"/>
                      <a:gd name="connsiteY1" fmla="*/ 261267 h 702638"/>
                      <a:gd name="connsiteX2" fmla="*/ 370820 w 769016"/>
                      <a:gd name="connsiteY2" fmla="*/ 222434 h 702638"/>
                      <a:gd name="connsiteX3" fmla="*/ 732637 w 769016"/>
                      <a:gd name="connsiteY3" fmla="*/ 58508 h 702638"/>
                      <a:gd name="connsiteX4" fmla="*/ 519744 w 769016"/>
                      <a:gd name="connsiteY4" fmla="*/ 651502 h 702638"/>
                      <a:gd name="connsiteX5" fmla="*/ 116363 w 769016"/>
                      <a:gd name="connsiteY5" fmla="*/ 646112 h 702638"/>
                      <a:gd name="connsiteX6" fmla="*/ 3283 w 769016"/>
                      <a:gd name="connsiteY6" fmla="*/ 413672 h 702638"/>
                      <a:gd name="connsiteX0" fmla="*/ 3283 w 769016"/>
                      <a:gd name="connsiteY0" fmla="*/ 413672 h 702638"/>
                      <a:gd name="connsiteX1" fmla="*/ 218541 w 769016"/>
                      <a:gd name="connsiteY1" fmla="*/ 261267 h 702638"/>
                      <a:gd name="connsiteX2" fmla="*/ 370820 w 769016"/>
                      <a:gd name="connsiteY2" fmla="*/ 222434 h 702638"/>
                      <a:gd name="connsiteX3" fmla="*/ 732637 w 769016"/>
                      <a:gd name="connsiteY3" fmla="*/ 58508 h 702638"/>
                      <a:gd name="connsiteX4" fmla="*/ 519744 w 769016"/>
                      <a:gd name="connsiteY4" fmla="*/ 651502 h 702638"/>
                      <a:gd name="connsiteX5" fmla="*/ 116363 w 769016"/>
                      <a:gd name="connsiteY5" fmla="*/ 646112 h 702638"/>
                      <a:gd name="connsiteX6" fmla="*/ 3283 w 769016"/>
                      <a:gd name="connsiteY6" fmla="*/ 413672 h 702638"/>
                      <a:gd name="connsiteX0" fmla="*/ 3283 w 769016"/>
                      <a:gd name="connsiteY0" fmla="*/ 413672 h 702638"/>
                      <a:gd name="connsiteX1" fmla="*/ 218541 w 769016"/>
                      <a:gd name="connsiteY1" fmla="*/ 261267 h 702638"/>
                      <a:gd name="connsiteX2" fmla="*/ 370820 w 769016"/>
                      <a:gd name="connsiteY2" fmla="*/ 222434 h 702638"/>
                      <a:gd name="connsiteX3" fmla="*/ 732637 w 769016"/>
                      <a:gd name="connsiteY3" fmla="*/ 58508 h 702638"/>
                      <a:gd name="connsiteX4" fmla="*/ 519744 w 769016"/>
                      <a:gd name="connsiteY4" fmla="*/ 651502 h 702638"/>
                      <a:gd name="connsiteX5" fmla="*/ 116363 w 769016"/>
                      <a:gd name="connsiteY5" fmla="*/ 646112 h 702638"/>
                      <a:gd name="connsiteX6" fmla="*/ 3283 w 769016"/>
                      <a:gd name="connsiteY6" fmla="*/ 413672 h 702638"/>
                      <a:gd name="connsiteX0" fmla="*/ 3283 w 769016"/>
                      <a:gd name="connsiteY0" fmla="*/ 405808 h 694774"/>
                      <a:gd name="connsiteX1" fmla="*/ 218541 w 769016"/>
                      <a:gd name="connsiteY1" fmla="*/ 253403 h 694774"/>
                      <a:gd name="connsiteX2" fmla="*/ 370820 w 769016"/>
                      <a:gd name="connsiteY2" fmla="*/ 214570 h 694774"/>
                      <a:gd name="connsiteX3" fmla="*/ 732637 w 769016"/>
                      <a:gd name="connsiteY3" fmla="*/ 50644 h 694774"/>
                      <a:gd name="connsiteX4" fmla="*/ 519744 w 769016"/>
                      <a:gd name="connsiteY4" fmla="*/ 643638 h 694774"/>
                      <a:gd name="connsiteX5" fmla="*/ 116363 w 769016"/>
                      <a:gd name="connsiteY5" fmla="*/ 638248 h 694774"/>
                      <a:gd name="connsiteX6" fmla="*/ 3283 w 769016"/>
                      <a:gd name="connsiteY6" fmla="*/ 405808 h 694774"/>
                      <a:gd name="connsiteX0" fmla="*/ 3283 w 769016"/>
                      <a:gd name="connsiteY0" fmla="*/ 404008 h 692974"/>
                      <a:gd name="connsiteX1" fmla="*/ 218541 w 769016"/>
                      <a:gd name="connsiteY1" fmla="*/ 251603 h 692974"/>
                      <a:gd name="connsiteX2" fmla="*/ 412254 w 769016"/>
                      <a:gd name="connsiteY2" fmla="*/ 228237 h 692974"/>
                      <a:gd name="connsiteX3" fmla="*/ 732637 w 769016"/>
                      <a:gd name="connsiteY3" fmla="*/ 48844 h 692974"/>
                      <a:gd name="connsiteX4" fmla="*/ 519744 w 769016"/>
                      <a:gd name="connsiteY4" fmla="*/ 641838 h 692974"/>
                      <a:gd name="connsiteX5" fmla="*/ 116363 w 769016"/>
                      <a:gd name="connsiteY5" fmla="*/ 636448 h 692974"/>
                      <a:gd name="connsiteX6" fmla="*/ 3283 w 769016"/>
                      <a:gd name="connsiteY6" fmla="*/ 404008 h 692974"/>
                      <a:gd name="connsiteX0" fmla="*/ 3283 w 769016"/>
                      <a:gd name="connsiteY0" fmla="*/ 404386 h 693352"/>
                      <a:gd name="connsiteX1" fmla="*/ 218541 w 769016"/>
                      <a:gd name="connsiteY1" fmla="*/ 251981 h 693352"/>
                      <a:gd name="connsiteX2" fmla="*/ 412254 w 769016"/>
                      <a:gd name="connsiteY2" fmla="*/ 228615 h 693352"/>
                      <a:gd name="connsiteX3" fmla="*/ 732637 w 769016"/>
                      <a:gd name="connsiteY3" fmla="*/ 49222 h 693352"/>
                      <a:gd name="connsiteX4" fmla="*/ 519744 w 769016"/>
                      <a:gd name="connsiteY4" fmla="*/ 642216 h 693352"/>
                      <a:gd name="connsiteX5" fmla="*/ 116363 w 769016"/>
                      <a:gd name="connsiteY5" fmla="*/ 636826 h 693352"/>
                      <a:gd name="connsiteX6" fmla="*/ 3283 w 769016"/>
                      <a:gd name="connsiteY6" fmla="*/ 404386 h 693352"/>
                      <a:gd name="connsiteX0" fmla="*/ 3283 w 769016"/>
                      <a:gd name="connsiteY0" fmla="*/ 406265 h 695231"/>
                      <a:gd name="connsiteX1" fmla="*/ 218541 w 769016"/>
                      <a:gd name="connsiteY1" fmla="*/ 253860 h 695231"/>
                      <a:gd name="connsiteX2" fmla="*/ 408096 w 769016"/>
                      <a:gd name="connsiteY2" fmla="*/ 214587 h 695231"/>
                      <a:gd name="connsiteX3" fmla="*/ 732637 w 769016"/>
                      <a:gd name="connsiteY3" fmla="*/ 51101 h 695231"/>
                      <a:gd name="connsiteX4" fmla="*/ 519744 w 769016"/>
                      <a:gd name="connsiteY4" fmla="*/ 644095 h 695231"/>
                      <a:gd name="connsiteX5" fmla="*/ 116363 w 769016"/>
                      <a:gd name="connsiteY5" fmla="*/ 638705 h 695231"/>
                      <a:gd name="connsiteX6" fmla="*/ 3283 w 769016"/>
                      <a:gd name="connsiteY6" fmla="*/ 406265 h 695231"/>
                      <a:gd name="connsiteX0" fmla="*/ 3283 w 769016"/>
                      <a:gd name="connsiteY0" fmla="*/ 434154 h 723120"/>
                      <a:gd name="connsiteX1" fmla="*/ 218541 w 769016"/>
                      <a:gd name="connsiteY1" fmla="*/ 281749 h 723120"/>
                      <a:gd name="connsiteX2" fmla="*/ 408096 w 769016"/>
                      <a:gd name="connsiteY2" fmla="*/ 242476 h 723120"/>
                      <a:gd name="connsiteX3" fmla="*/ 648731 w 769016"/>
                      <a:gd name="connsiteY3" fmla="*/ 23744 h 723120"/>
                      <a:gd name="connsiteX4" fmla="*/ 732637 w 769016"/>
                      <a:gd name="connsiteY4" fmla="*/ 78990 h 723120"/>
                      <a:gd name="connsiteX5" fmla="*/ 519744 w 769016"/>
                      <a:gd name="connsiteY5" fmla="*/ 671984 h 723120"/>
                      <a:gd name="connsiteX6" fmla="*/ 116363 w 769016"/>
                      <a:gd name="connsiteY6" fmla="*/ 666594 h 723120"/>
                      <a:gd name="connsiteX7" fmla="*/ 3283 w 769016"/>
                      <a:gd name="connsiteY7" fmla="*/ 434154 h 723120"/>
                      <a:gd name="connsiteX0" fmla="*/ 3283 w 769016"/>
                      <a:gd name="connsiteY0" fmla="*/ 434154 h 723120"/>
                      <a:gd name="connsiteX1" fmla="*/ 218541 w 769016"/>
                      <a:gd name="connsiteY1" fmla="*/ 281749 h 723120"/>
                      <a:gd name="connsiteX2" fmla="*/ 408096 w 769016"/>
                      <a:gd name="connsiteY2" fmla="*/ 242476 h 723120"/>
                      <a:gd name="connsiteX3" fmla="*/ 648731 w 769016"/>
                      <a:gd name="connsiteY3" fmla="*/ 23744 h 723120"/>
                      <a:gd name="connsiteX4" fmla="*/ 732637 w 769016"/>
                      <a:gd name="connsiteY4" fmla="*/ 78990 h 723120"/>
                      <a:gd name="connsiteX5" fmla="*/ 519744 w 769016"/>
                      <a:gd name="connsiteY5" fmla="*/ 671984 h 723120"/>
                      <a:gd name="connsiteX6" fmla="*/ 116363 w 769016"/>
                      <a:gd name="connsiteY6" fmla="*/ 666594 h 723120"/>
                      <a:gd name="connsiteX7" fmla="*/ 3283 w 769016"/>
                      <a:gd name="connsiteY7" fmla="*/ 434154 h 723120"/>
                      <a:gd name="connsiteX0" fmla="*/ 3283 w 769016"/>
                      <a:gd name="connsiteY0" fmla="*/ 434154 h 723120"/>
                      <a:gd name="connsiteX1" fmla="*/ 218541 w 769016"/>
                      <a:gd name="connsiteY1" fmla="*/ 281749 h 723120"/>
                      <a:gd name="connsiteX2" fmla="*/ 408096 w 769016"/>
                      <a:gd name="connsiteY2" fmla="*/ 242476 h 723120"/>
                      <a:gd name="connsiteX3" fmla="*/ 648731 w 769016"/>
                      <a:gd name="connsiteY3" fmla="*/ 23744 h 723120"/>
                      <a:gd name="connsiteX4" fmla="*/ 732637 w 769016"/>
                      <a:gd name="connsiteY4" fmla="*/ 78990 h 723120"/>
                      <a:gd name="connsiteX5" fmla="*/ 519744 w 769016"/>
                      <a:gd name="connsiteY5" fmla="*/ 671984 h 723120"/>
                      <a:gd name="connsiteX6" fmla="*/ 116363 w 769016"/>
                      <a:gd name="connsiteY6" fmla="*/ 666594 h 723120"/>
                      <a:gd name="connsiteX7" fmla="*/ 3283 w 769016"/>
                      <a:gd name="connsiteY7" fmla="*/ 434154 h 723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9016" h="723120">
                        <a:moveTo>
                          <a:pt x="3283" y="434154"/>
                        </a:moveTo>
                        <a:cubicBezTo>
                          <a:pt x="20313" y="370013"/>
                          <a:pt x="51595" y="190793"/>
                          <a:pt x="218541" y="281749"/>
                        </a:cubicBezTo>
                        <a:cubicBezTo>
                          <a:pt x="340478" y="288538"/>
                          <a:pt x="287010" y="283608"/>
                          <a:pt x="408096" y="242476"/>
                        </a:cubicBezTo>
                        <a:cubicBezTo>
                          <a:pt x="529182" y="201344"/>
                          <a:pt x="594641" y="50992"/>
                          <a:pt x="648731" y="23744"/>
                        </a:cubicBezTo>
                        <a:cubicBezTo>
                          <a:pt x="702821" y="-3504"/>
                          <a:pt x="754135" y="-29050"/>
                          <a:pt x="732637" y="78990"/>
                        </a:cubicBezTo>
                        <a:cubicBezTo>
                          <a:pt x="859346" y="486371"/>
                          <a:pt x="622456" y="574050"/>
                          <a:pt x="519744" y="671984"/>
                        </a:cubicBezTo>
                        <a:cubicBezTo>
                          <a:pt x="417032" y="769918"/>
                          <a:pt x="195534" y="703655"/>
                          <a:pt x="116363" y="666594"/>
                        </a:cubicBezTo>
                        <a:cubicBezTo>
                          <a:pt x="37192" y="629533"/>
                          <a:pt x="-13747" y="498295"/>
                          <a:pt x="3283" y="434154"/>
                        </a:cubicBezTo>
                        <a:close/>
                      </a:path>
                    </a:pathLst>
                  </a:custGeom>
                  <a:solidFill>
                    <a:srgbClr val="D6009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dirty="0"/>
                  </a:p>
                </p:txBody>
              </p:sp>
              <p:sp>
                <p:nvSpPr>
                  <p:cNvPr id="847" name="Trapezoid 43"/>
                  <p:cNvSpPr/>
                  <p:nvPr/>
                </p:nvSpPr>
                <p:spPr>
                  <a:xfrm rot="2168401">
                    <a:off x="7663158" y="2825496"/>
                    <a:ext cx="461621" cy="249841"/>
                  </a:xfrm>
                  <a:custGeom>
                    <a:avLst/>
                    <a:gdLst>
                      <a:gd name="connsiteX0" fmla="*/ 0 w 519185"/>
                      <a:gd name="connsiteY0" fmla="*/ 225706 h 225706"/>
                      <a:gd name="connsiteX1" fmla="*/ 119611 w 519185"/>
                      <a:gd name="connsiteY1" fmla="*/ 0 h 225706"/>
                      <a:gd name="connsiteX2" fmla="*/ 399574 w 519185"/>
                      <a:gd name="connsiteY2" fmla="*/ 0 h 225706"/>
                      <a:gd name="connsiteX3" fmla="*/ 519185 w 519185"/>
                      <a:gd name="connsiteY3" fmla="*/ 225706 h 225706"/>
                      <a:gd name="connsiteX4" fmla="*/ 0 w 519185"/>
                      <a:gd name="connsiteY4" fmla="*/ 225706 h 225706"/>
                      <a:gd name="connsiteX0" fmla="*/ 9142 w 528327"/>
                      <a:gd name="connsiteY0" fmla="*/ 225706 h 225706"/>
                      <a:gd name="connsiteX1" fmla="*/ 128753 w 528327"/>
                      <a:gd name="connsiteY1" fmla="*/ 0 h 225706"/>
                      <a:gd name="connsiteX2" fmla="*/ 408716 w 528327"/>
                      <a:gd name="connsiteY2" fmla="*/ 0 h 225706"/>
                      <a:gd name="connsiteX3" fmla="*/ 528327 w 528327"/>
                      <a:gd name="connsiteY3" fmla="*/ 225706 h 225706"/>
                      <a:gd name="connsiteX4" fmla="*/ 9142 w 528327"/>
                      <a:gd name="connsiteY4" fmla="*/ 225706 h 225706"/>
                      <a:gd name="connsiteX0" fmla="*/ 9142 w 528327"/>
                      <a:gd name="connsiteY0" fmla="*/ 225706 h 236555"/>
                      <a:gd name="connsiteX1" fmla="*/ 128753 w 528327"/>
                      <a:gd name="connsiteY1" fmla="*/ 0 h 236555"/>
                      <a:gd name="connsiteX2" fmla="*/ 408716 w 528327"/>
                      <a:gd name="connsiteY2" fmla="*/ 0 h 236555"/>
                      <a:gd name="connsiteX3" fmla="*/ 528327 w 528327"/>
                      <a:gd name="connsiteY3" fmla="*/ 225706 h 236555"/>
                      <a:gd name="connsiteX4" fmla="*/ 9142 w 528327"/>
                      <a:gd name="connsiteY4" fmla="*/ 225706 h 236555"/>
                      <a:gd name="connsiteX0" fmla="*/ 9142 w 528327"/>
                      <a:gd name="connsiteY0" fmla="*/ 225706 h 249842"/>
                      <a:gd name="connsiteX1" fmla="*/ 128753 w 528327"/>
                      <a:gd name="connsiteY1" fmla="*/ 0 h 249842"/>
                      <a:gd name="connsiteX2" fmla="*/ 408716 w 528327"/>
                      <a:gd name="connsiteY2" fmla="*/ 0 h 249842"/>
                      <a:gd name="connsiteX3" fmla="*/ 528327 w 528327"/>
                      <a:gd name="connsiteY3" fmla="*/ 225706 h 249842"/>
                      <a:gd name="connsiteX4" fmla="*/ 9142 w 528327"/>
                      <a:gd name="connsiteY4" fmla="*/ 225706 h 249842"/>
                      <a:gd name="connsiteX0" fmla="*/ 9142 w 528327"/>
                      <a:gd name="connsiteY0" fmla="*/ 225706 h 249842"/>
                      <a:gd name="connsiteX1" fmla="*/ 128753 w 528327"/>
                      <a:gd name="connsiteY1" fmla="*/ 0 h 249842"/>
                      <a:gd name="connsiteX2" fmla="*/ 408716 w 528327"/>
                      <a:gd name="connsiteY2" fmla="*/ 0 h 249842"/>
                      <a:gd name="connsiteX3" fmla="*/ 528327 w 528327"/>
                      <a:gd name="connsiteY3" fmla="*/ 225706 h 249842"/>
                      <a:gd name="connsiteX4" fmla="*/ 9142 w 528327"/>
                      <a:gd name="connsiteY4" fmla="*/ 225706 h 249842"/>
                      <a:gd name="connsiteX0" fmla="*/ 9142 w 528327"/>
                      <a:gd name="connsiteY0" fmla="*/ 225706 h 249842"/>
                      <a:gd name="connsiteX1" fmla="*/ 128753 w 528327"/>
                      <a:gd name="connsiteY1" fmla="*/ 0 h 249842"/>
                      <a:gd name="connsiteX2" fmla="*/ 408716 w 528327"/>
                      <a:gd name="connsiteY2" fmla="*/ 0 h 249842"/>
                      <a:gd name="connsiteX3" fmla="*/ 528327 w 528327"/>
                      <a:gd name="connsiteY3" fmla="*/ 225706 h 249842"/>
                      <a:gd name="connsiteX4" fmla="*/ 9142 w 528327"/>
                      <a:gd name="connsiteY4" fmla="*/ 225706 h 249842"/>
                      <a:gd name="connsiteX0" fmla="*/ 9142 w 528327"/>
                      <a:gd name="connsiteY0" fmla="*/ 225706 h 249842"/>
                      <a:gd name="connsiteX1" fmla="*/ 128753 w 528327"/>
                      <a:gd name="connsiteY1" fmla="*/ 0 h 249842"/>
                      <a:gd name="connsiteX2" fmla="*/ 408716 w 528327"/>
                      <a:gd name="connsiteY2" fmla="*/ 0 h 249842"/>
                      <a:gd name="connsiteX3" fmla="*/ 528327 w 528327"/>
                      <a:gd name="connsiteY3" fmla="*/ 225706 h 249842"/>
                      <a:gd name="connsiteX4" fmla="*/ 9142 w 528327"/>
                      <a:gd name="connsiteY4" fmla="*/ 225706 h 249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327" h="249842">
                        <a:moveTo>
                          <a:pt x="9142" y="225706"/>
                        </a:moveTo>
                        <a:cubicBezTo>
                          <a:pt x="-34276" y="155095"/>
                          <a:pt x="88883" y="75235"/>
                          <a:pt x="128753" y="0"/>
                        </a:cubicBezTo>
                        <a:lnTo>
                          <a:pt x="408716" y="0"/>
                        </a:lnTo>
                        <a:cubicBezTo>
                          <a:pt x="507585" y="121048"/>
                          <a:pt x="414268" y="107019"/>
                          <a:pt x="528327" y="225706"/>
                        </a:cubicBezTo>
                        <a:cubicBezTo>
                          <a:pt x="335543" y="264828"/>
                          <a:pt x="157633" y="250117"/>
                          <a:pt x="9142" y="225706"/>
                        </a:cubicBezTo>
                        <a:close/>
                      </a:path>
                    </a:pathLst>
                  </a:custGeom>
                  <a:solidFill>
                    <a:srgbClr val="D6009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845" name="Trapezoid 1"/>
                <p:cNvSpPr/>
                <p:nvPr/>
              </p:nvSpPr>
              <p:spPr>
                <a:xfrm rot="21264612">
                  <a:off x="11105228" y="2061449"/>
                  <a:ext cx="212034" cy="94120"/>
                </a:xfrm>
                <a:prstGeom prst="rect">
                  <a:avLst/>
                </a:prstGeom>
                <a:gradFill flip="none" rotWithShape="1">
                  <a:gsLst>
                    <a:gs pos="57000">
                      <a:srgbClr val="E664BD"/>
                    </a:gs>
                    <a:gs pos="0">
                      <a:srgbClr val="D60093">
                        <a:alpha val="62000"/>
                      </a:srgbClr>
                    </a:gs>
                    <a:gs pos="100000">
                      <a:srgbClr val="DF3BAB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sp>
            <p:nvSpPr>
              <p:cNvPr id="843" name="Hatszög 842"/>
              <p:cNvSpPr/>
              <p:nvPr/>
            </p:nvSpPr>
            <p:spPr>
              <a:xfrm>
                <a:off x="9510810" y="3248600"/>
                <a:ext cx="83943" cy="66860"/>
              </a:xfrm>
              <a:prstGeom prst="hexagon">
                <a:avLst/>
              </a:prstGeom>
              <a:solidFill>
                <a:srgbClr val="D60093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7809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2.22222E-6 L 0.00378 -0.49236 " pathEditMode="relative" rAng="0" ptsTypes="AA">
                                      <p:cBhvr>
                                        <p:cTn id="6" dur="3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-2463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3.33333E-6 L -0.0043 -0.40023 " pathEditMode="relative" rAng="0" ptsTypes="AA">
                                      <p:cBhvr>
                                        <p:cTn id="8" dur="3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" y="-2002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2.96296E-6 L 1.25E-6 0.25 " pathEditMode="relative" rAng="0" ptsTypes="AA">
                                      <p:cBhvr>
                                        <p:cTn id="10" dur="3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275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275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25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"/>
                            </p:stCondLst>
                            <p:childTnLst>
                              <p:par>
                                <p:cTn id="3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9" dur="2000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000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3" dur="2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5" dur="20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20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9" dur="2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0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1" dur="20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20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5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7" dur="2000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000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1" dur="2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11" grpId="0" animBg="1"/>
      <p:bldP spid="415" grpId="0"/>
      <p:bldP spid="63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BE1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Szabadkézi sokszög 30"/>
          <p:cNvSpPr/>
          <p:nvPr/>
        </p:nvSpPr>
        <p:spPr>
          <a:xfrm>
            <a:off x="-10068" y="2757806"/>
            <a:ext cx="12192000" cy="4103585"/>
          </a:xfrm>
          <a:custGeom>
            <a:avLst/>
            <a:gdLst>
              <a:gd name="connsiteX0" fmla="*/ 6233160 w 12192000"/>
              <a:gd name="connsiteY0" fmla="*/ 0 h 3566160"/>
              <a:gd name="connsiteX1" fmla="*/ 12142831 w 12192000"/>
              <a:gd name="connsiteY1" fmla="*/ 1377804 h 3566160"/>
              <a:gd name="connsiteX2" fmla="*/ 12192000 w 12192000"/>
              <a:gd name="connsiteY2" fmla="*/ 1417787 h 3566160"/>
              <a:gd name="connsiteX3" fmla="*/ 12192000 w 12192000"/>
              <a:gd name="connsiteY3" fmla="*/ 3566160 h 3566160"/>
              <a:gd name="connsiteX4" fmla="*/ 0 w 12192000"/>
              <a:gd name="connsiteY4" fmla="*/ 3566160 h 3566160"/>
              <a:gd name="connsiteX5" fmla="*/ 0 w 12192000"/>
              <a:gd name="connsiteY5" fmla="*/ 1651262 h 3566160"/>
              <a:gd name="connsiteX6" fmla="*/ 40477 w 12192000"/>
              <a:gd name="connsiteY6" fmla="*/ 1607941 h 3566160"/>
              <a:gd name="connsiteX7" fmla="*/ 6233160 w 12192000"/>
              <a:gd name="connsiteY7" fmla="*/ 0 h 356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3566160">
                <a:moveTo>
                  <a:pt x="6233160" y="0"/>
                </a:moveTo>
                <a:cubicBezTo>
                  <a:pt x="8785034" y="0"/>
                  <a:pt x="11004728" y="557122"/>
                  <a:pt x="12142831" y="1377804"/>
                </a:cubicBezTo>
                <a:lnTo>
                  <a:pt x="12192000" y="1417787"/>
                </a:lnTo>
                <a:lnTo>
                  <a:pt x="12192000" y="3566160"/>
                </a:lnTo>
                <a:lnTo>
                  <a:pt x="0" y="3566160"/>
                </a:lnTo>
                <a:lnTo>
                  <a:pt x="0" y="1651262"/>
                </a:lnTo>
                <a:lnTo>
                  <a:pt x="40477" y="1607941"/>
                </a:lnTo>
                <a:cubicBezTo>
                  <a:pt x="1060756" y="663021"/>
                  <a:pt x="3449298" y="0"/>
                  <a:pt x="6233160" y="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30" name="Csoportba foglalás 29"/>
          <p:cNvGrpSpPr/>
          <p:nvPr/>
        </p:nvGrpSpPr>
        <p:grpSpPr>
          <a:xfrm>
            <a:off x="2478225" y="1569837"/>
            <a:ext cx="7000998" cy="1893644"/>
            <a:chOff x="2085506" y="1665593"/>
            <a:chExt cx="8020988" cy="2330631"/>
          </a:xfrm>
        </p:grpSpPr>
        <p:pic>
          <p:nvPicPr>
            <p:cNvPr id="13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3047049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>
              <a:off x="2085506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3721603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6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7779523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>
              <a:off x="6817980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8454077" y="1665593"/>
              <a:ext cx="1652417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5426060" y="1665593"/>
              <a:ext cx="1652416" cy="23306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>
              <a:off x="4436572" y="1665593"/>
              <a:ext cx="1652416" cy="233063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" name="Picture 2" descr="https://lh3.googleusercontent.com/PLDhomxLSWVw1dfZkgUzyzr87XaF_Dsf-WX1SQAI9Q4EaG4qd8O30y8wt0iNcNJRgHvnXczJ013P4WcMLoRUFMmpnleh7Jit7m9cvPAEBh-CeEYgUa4dz40enfuExoEZks-ReHaUjyK5jtYzM0pF2ner49OEh52v1KaCBuuBSXVIjJrv51CEdxJfAPqTi-AbBB4-Lmc5xB0V97T-wjHmDHnxnF0GwFEPqv6IqY1BrZLmBziepAiUDXqTY6idd84Vca2B4lTB0N_n8CrdwAoRfEIea1OmEcQ7us1DtWrliX51a6eKshvmhjrsqziHrAL0hBMu9vrpOutPRGkRjAoxU5zkPaRc-NbTZ8spyahajU2WW9nvBN3BAXrpe74RFzYueDXtan8Eu--bnwSNQUvxBc6YFJOjlqHUY1JRdkGoFttoNYPpVLwAQGNe1Dmho5wt-qe4ly9kDNK__paS7LHrYDGpYdX528b2rx9KUHc9yB0RI8sMSueN_czFuVcQRN7YNLOXZWd_D21PRU_Dmh3F-ShnjwDSwOchuy-254-P13m7kkhYZCQO3LYY0PTpoHFS5Mmir88v2T5eSa8XAqQopLSdwvTKp_fhakUro2cqR1wRraHbB2ZEesKNeDUi1IOAJs5XHFvLgirVjoF4ErBX2sZMfwE0g4D93Jh5aqUsL5RYDRh3q6dVtFEoDDSy-2DntBRw5ooswSTt-8nTaehzNg3C4g=w708-h943-no?authuser=0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742" b="96607" l="9901" r="89958"/>
                      </a14:imgEffect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117"/>
            <a:stretch/>
          </p:blipFill>
          <p:spPr bwMode="auto">
            <a:xfrm flipH="1">
              <a:off x="6472545" y="1665593"/>
              <a:ext cx="1652416" cy="233063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9" name="Szabadkézi sokszög 248"/>
          <p:cNvSpPr/>
          <p:nvPr/>
        </p:nvSpPr>
        <p:spPr>
          <a:xfrm rot="240964">
            <a:off x="1767489" y="392529"/>
            <a:ext cx="8157483" cy="2570335"/>
          </a:xfrm>
          <a:custGeom>
            <a:avLst/>
            <a:gdLst>
              <a:gd name="connsiteX0" fmla="*/ 2522979 w 4563012"/>
              <a:gd name="connsiteY0" fmla="*/ 0 h 2180106"/>
              <a:gd name="connsiteX1" fmla="*/ 2778604 w 4563012"/>
              <a:gd name="connsiteY1" fmla="*/ 78083 h 2180106"/>
              <a:gd name="connsiteX2" fmla="*/ 2795171 w 4563012"/>
              <a:gd name="connsiteY2" fmla="*/ 91752 h 2180106"/>
              <a:gd name="connsiteX3" fmla="*/ 2810801 w 4563012"/>
              <a:gd name="connsiteY3" fmla="*/ 77851 h 2180106"/>
              <a:gd name="connsiteX4" fmla="*/ 3063827 w 4563012"/>
              <a:gd name="connsiteY4" fmla="*/ 15007 h 2180106"/>
              <a:gd name="connsiteX5" fmla="*/ 3414389 w 4563012"/>
              <a:gd name="connsiteY5" fmla="*/ 186327 h 2180106"/>
              <a:gd name="connsiteX6" fmla="*/ 3418650 w 4563012"/>
              <a:gd name="connsiteY6" fmla="*/ 211673 h 2180106"/>
              <a:gd name="connsiteX7" fmla="*/ 3429377 w 4563012"/>
              <a:gd name="connsiteY7" fmla="*/ 208538 h 2180106"/>
              <a:gd name="connsiteX8" fmla="*/ 3611497 w 4563012"/>
              <a:gd name="connsiteY8" fmla="*/ 188115 h 2180106"/>
              <a:gd name="connsiteX9" fmla="*/ 4223936 w 4563012"/>
              <a:gd name="connsiteY9" fmla="*/ 642385 h 2180106"/>
              <a:gd name="connsiteX10" fmla="*/ 4200755 w 4563012"/>
              <a:gd name="connsiteY10" fmla="*/ 756115 h 2180106"/>
              <a:gd name="connsiteX11" fmla="*/ 4205180 w 4563012"/>
              <a:gd name="connsiteY11" fmla="*/ 755669 h 2180106"/>
              <a:gd name="connsiteX12" fmla="*/ 4563012 w 4563012"/>
              <a:gd name="connsiteY12" fmla="*/ 1113147 h 2180106"/>
              <a:gd name="connsiteX13" fmla="*/ 4344464 w 4563012"/>
              <a:gd name="connsiteY13" fmla="*/ 1442533 h 2180106"/>
              <a:gd name="connsiteX14" fmla="*/ 4305735 w 4563012"/>
              <a:gd name="connsiteY14" fmla="*/ 1454543 h 2180106"/>
              <a:gd name="connsiteX15" fmla="*/ 4288384 w 4563012"/>
              <a:gd name="connsiteY15" fmla="*/ 1540401 h 2180106"/>
              <a:gd name="connsiteX16" fmla="*/ 3958672 w 4563012"/>
              <a:gd name="connsiteY16" fmla="*/ 1758733 h 2180106"/>
              <a:gd name="connsiteX17" fmla="*/ 3888111 w 4563012"/>
              <a:gd name="connsiteY17" fmla="*/ 1751626 h 2180106"/>
              <a:gd name="connsiteX18" fmla="*/ 3886583 w 4563012"/>
              <a:gd name="connsiteY18" fmla="*/ 1752710 h 2180106"/>
              <a:gd name="connsiteX19" fmla="*/ 3543217 w 4563012"/>
              <a:gd name="connsiteY19" fmla="*/ 1895392 h 2180106"/>
              <a:gd name="connsiteX20" fmla="*/ 3458703 w 4563012"/>
              <a:gd name="connsiteY20" fmla="*/ 1914170 h 2180106"/>
              <a:gd name="connsiteX21" fmla="*/ 3456769 w 4563012"/>
              <a:gd name="connsiteY21" fmla="*/ 1925676 h 2180106"/>
              <a:gd name="connsiteX22" fmla="*/ 3106207 w 4563012"/>
              <a:gd name="connsiteY22" fmla="*/ 2096997 h 2180106"/>
              <a:gd name="connsiteX23" fmla="*/ 2966922 w 4563012"/>
              <a:gd name="connsiteY23" fmla="*/ 2080135 h 2180106"/>
              <a:gd name="connsiteX24" fmla="*/ 2933646 w 4563012"/>
              <a:gd name="connsiteY24" fmla="*/ 2066683 h 2180106"/>
              <a:gd name="connsiteX25" fmla="*/ 2822484 w 4563012"/>
              <a:gd name="connsiteY25" fmla="*/ 2125278 h 2180106"/>
              <a:gd name="connsiteX26" fmla="*/ 2530560 w 4563012"/>
              <a:gd name="connsiteY26" fmla="*/ 2180106 h 2180106"/>
              <a:gd name="connsiteX27" fmla="*/ 2022716 w 4563012"/>
              <a:gd name="connsiteY27" fmla="*/ 1979822 h 2180106"/>
              <a:gd name="connsiteX28" fmla="*/ 2021604 w 4563012"/>
              <a:gd name="connsiteY28" fmla="*/ 1978303 h 2180106"/>
              <a:gd name="connsiteX29" fmla="*/ 1914347 w 4563012"/>
              <a:gd name="connsiteY29" fmla="*/ 2003030 h 2180106"/>
              <a:gd name="connsiteX30" fmla="*/ 1541104 w 4563012"/>
              <a:gd name="connsiteY30" fmla="*/ 2036048 h 2180106"/>
              <a:gd name="connsiteX31" fmla="*/ 1425941 w 4563012"/>
              <a:gd name="connsiteY31" fmla="*/ 2032645 h 2180106"/>
              <a:gd name="connsiteX32" fmla="*/ 1374719 w 4563012"/>
              <a:gd name="connsiteY32" fmla="*/ 2078199 h 2180106"/>
              <a:gd name="connsiteX33" fmla="*/ 1121694 w 4563012"/>
              <a:gd name="connsiteY33" fmla="*/ 2141043 h 2180106"/>
              <a:gd name="connsiteX34" fmla="*/ 791982 w 4563012"/>
              <a:gd name="connsiteY34" fmla="*/ 2009998 h 2180106"/>
              <a:gd name="connsiteX35" fmla="*/ 779134 w 4563012"/>
              <a:gd name="connsiteY35" fmla="*/ 1985179 h 2180106"/>
              <a:gd name="connsiteX36" fmla="*/ 737851 w 4563012"/>
              <a:gd name="connsiteY36" fmla="*/ 1989337 h 2180106"/>
              <a:gd name="connsiteX37" fmla="*/ 408139 w 4563012"/>
              <a:gd name="connsiteY37" fmla="*/ 1771006 h 2180106"/>
              <a:gd name="connsiteX38" fmla="*/ 396446 w 4563012"/>
              <a:gd name="connsiteY38" fmla="*/ 1733375 h 2180106"/>
              <a:gd name="connsiteX39" fmla="*/ 357832 w 4563012"/>
              <a:gd name="connsiteY39" fmla="*/ 1737264 h 2180106"/>
              <a:gd name="connsiteX40" fmla="*/ 0 w 4563012"/>
              <a:gd name="connsiteY40" fmla="*/ 1379786 h 2180106"/>
              <a:gd name="connsiteX41" fmla="*/ 61112 w 4563012"/>
              <a:gd name="connsiteY41" fmla="*/ 1179916 h 2180106"/>
              <a:gd name="connsiteX42" fmla="*/ 81529 w 4563012"/>
              <a:gd name="connsiteY42" fmla="*/ 1155195 h 2180106"/>
              <a:gd name="connsiteX43" fmla="*/ 74058 w 4563012"/>
              <a:gd name="connsiteY43" fmla="*/ 1131151 h 2180106"/>
              <a:gd name="connsiteX44" fmla="*/ 66788 w 4563012"/>
              <a:gd name="connsiteY44" fmla="*/ 1059107 h 2180106"/>
              <a:gd name="connsiteX45" fmla="*/ 424620 w 4563012"/>
              <a:gd name="connsiteY45" fmla="*/ 701629 h 2180106"/>
              <a:gd name="connsiteX46" fmla="*/ 475175 w 4563012"/>
              <a:gd name="connsiteY46" fmla="*/ 706720 h 2180106"/>
              <a:gd name="connsiteX47" fmla="*/ 483330 w 4563012"/>
              <a:gd name="connsiteY47" fmla="*/ 696846 h 2180106"/>
              <a:gd name="connsiteX48" fmla="*/ 736356 w 4563012"/>
              <a:gd name="connsiteY48" fmla="*/ 592143 h 2180106"/>
              <a:gd name="connsiteX49" fmla="*/ 808471 w 4563012"/>
              <a:gd name="connsiteY49" fmla="*/ 599406 h 2180106"/>
              <a:gd name="connsiteX50" fmla="*/ 815885 w 4563012"/>
              <a:gd name="connsiteY50" fmla="*/ 601705 h 2180106"/>
              <a:gd name="connsiteX51" fmla="*/ 853358 w 4563012"/>
              <a:gd name="connsiteY51" fmla="*/ 545732 h 2180106"/>
              <a:gd name="connsiteX52" fmla="*/ 1216753 w 4563012"/>
              <a:gd name="connsiteY52" fmla="*/ 342752 h 2180106"/>
              <a:gd name="connsiteX53" fmla="*/ 1230044 w 4563012"/>
              <a:gd name="connsiteY53" fmla="*/ 340770 h 2180106"/>
              <a:gd name="connsiteX54" fmla="*/ 1231125 w 4563012"/>
              <a:gd name="connsiteY54" fmla="*/ 334340 h 2180106"/>
              <a:gd name="connsiteX55" fmla="*/ 1581687 w 4563012"/>
              <a:gd name="connsiteY55" fmla="*/ 163020 h 2180106"/>
              <a:gd name="connsiteX56" fmla="*/ 1720971 w 4563012"/>
              <a:gd name="connsiteY56" fmla="*/ 179881 h 2180106"/>
              <a:gd name="connsiteX57" fmla="*/ 1783383 w 4563012"/>
              <a:gd name="connsiteY57" fmla="*/ 205113 h 2180106"/>
              <a:gd name="connsiteX58" fmla="*/ 1792598 w 4563012"/>
              <a:gd name="connsiteY58" fmla="*/ 202395 h 2180106"/>
              <a:gd name="connsiteX59" fmla="*/ 1807612 w 4563012"/>
              <a:gd name="connsiteY59" fmla="*/ 184198 h 2180106"/>
              <a:gd name="connsiteX60" fmla="*/ 2130901 w 4563012"/>
              <a:gd name="connsiteY60" fmla="*/ 50287 h 2180106"/>
              <a:gd name="connsiteX61" fmla="*/ 2223043 w 4563012"/>
              <a:gd name="connsiteY61" fmla="*/ 59576 h 2180106"/>
              <a:gd name="connsiteX62" fmla="*/ 2272924 w 4563012"/>
              <a:gd name="connsiteY62" fmla="*/ 75059 h 2180106"/>
              <a:gd name="connsiteX63" fmla="*/ 2345016 w 4563012"/>
              <a:gd name="connsiteY63" fmla="*/ 35929 h 2180106"/>
              <a:gd name="connsiteX64" fmla="*/ 2522979 w 4563012"/>
              <a:gd name="connsiteY64" fmla="*/ 0 h 218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563012" h="2180106">
                <a:moveTo>
                  <a:pt x="2522979" y="0"/>
                </a:moveTo>
                <a:cubicBezTo>
                  <a:pt x="2617669" y="0"/>
                  <a:pt x="2705635" y="28785"/>
                  <a:pt x="2778604" y="78083"/>
                </a:cubicBezTo>
                <a:lnTo>
                  <a:pt x="2795171" y="91752"/>
                </a:lnTo>
                <a:lnTo>
                  <a:pt x="2810801" y="77851"/>
                </a:lnTo>
                <a:cubicBezTo>
                  <a:pt x="2875556" y="39023"/>
                  <a:pt x="2965014" y="15007"/>
                  <a:pt x="3063827" y="15007"/>
                </a:cubicBezTo>
                <a:cubicBezTo>
                  <a:pt x="3236748" y="15007"/>
                  <a:pt x="3381022" y="88555"/>
                  <a:pt x="3414389" y="186327"/>
                </a:cubicBezTo>
                <a:lnTo>
                  <a:pt x="3418650" y="211673"/>
                </a:lnTo>
                <a:lnTo>
                  <a:pt x="3429377" y="208538"/>
                </a:lnTo>
                <a:cubicBezTo>
                  <a:pt x="3486908" y="195265"/>
                  <a:pt x="3548077" y="188115"/>
                  <a:pt x="3611497" y="188115"/>
                </a:cubicBezTo>
                <a:cubicBezTo>
                  <a:pt x="3949738" y="188115"/>
                  <a:pt x="4223936" y="391499"/>
                  <a:pt x="4223936" y="642385"/>
                </a:cubicBezTo>
                <a:lnTo>
                  <a:pt x="4200755" y="756115"/>
                </a:lnTo>
                <a:lnTo>
                  <a:pt x="4205180" y="755669"/>
                </a:lnTo>
                <a:cubicBezTo>
                  <a:pt x="4402805" y="755669"/>
                  <a:pt x="4563012" y="915717"/>
                  <a:pt x="4563012" y="1113147"/>
                </a:cubicBezTo>
                <a:cubicBezTo>
                  <a:pt x="4563012" y="1261219"/>
                  <a:pt x="4472896" y="1388265"/>
                  <a:pt x="4344464" y="1442533"/>
                </a:cubicBezTo>
                <a:lnTo>
                  <a:pt x="4305735" y="1454543"/>
                </a:lnTo>
                <a:lnTo>
                  <a:pt x="4288384" y="1540401"/>
                </a:lnTo>
                <a:cubicBezTo>
                  <a:pt x="4234062" y="1668706"/>
                  <a:pt x="4106891" y="1758733"/>
                  <a:pt x="3958672" y="1758733"/>
                </a:cubicBezTo>
                <a:lnTo>
                  <a:pt x="3888111" y="1751626"/>
                </a:lnTo>
                <a:lnTo>
                  <a:pt x="3886583" y="1752710"/>
                </a:lnTo>
                <a:cubicBezTo>
                  <a:pt x="3787210" y="1810854"/>
                  <a:pt x="3790521" y="1928868"/>
                  <a:pt x="3543217" y="1895392"/>
                </a:cubicBezTo>
                <a:lnTo>
                  <a:pt x="3458703" y="1914170"/>
                </a:lnTo>
                <a:lnTo>
                  <a:pt x="3456769" y="1925676"/>
                </a:lnTo>
                <a:cubicBezTo>
                  <a:pt x="3423402" y="2023449"/>
                  <a:pt x="3279128" y="2096997"/>
                  <a:pt x="3106207" y="2096997"/>
                </a:cubicBezTo>
                <a:cubicBezTo>
                  <a:pt x="3056800" y="2096997"/>
                  <a:pt x="3009733" y="2090993"/>
                  <a:pt x="2966922" y="2080135"/>
                </a:cubicBezTo>
                <a:lnTo>
                  <a:pt x="2933646" y="2066683"/>
                </a:lnTo>
                <a:lnTo>
                  <a:pt x="2822484" y="2125278"/>
                </a:lnTo>
                <a:cubicBezTo>
                  <a:pt x="2735706" y="2160244"/>
                  <a:pt x="2636260" y="2180106"/>
                  <a:pt x="2530560" y="2180106"/>
                </a:cubicBezTo>
                <a:cubicBezTo>
                  <a:pt x="2319159" y="2180106"/>
                  <a:pt x="2132775" y="2100659"/>
                  <a:pt x="2022716" y="1979822"/>
                </a:cubicBezTo>
                <a:lnTo>
                  <a:pt x="2021604" y="1978303"/>
                </a:lnTo>
                <a:lnTo>
                  <a:pt x="1914347" y="2003030"/>
                </a:lnTo>
                <a:cubicBezTo>
                  <a:pt x="1796440" y="2024488"/>
                  <a:pt x="1671079" y="2036048"/>
                  <a:pt x="1541104" y="2036048"/>
                </a:cubicBezTo>
                <a:lnTo>
                  <a:pt x="1425941" y="2032645"/>
                </a:lnTo>
                <a:lnTo>
                  <a:pt x="1374719" y="2078199"/>
                </a:lnTo>
                <a:cubicBezTo>
                  <a:pt x="1309964" y="2117027"/>
                  <a:pt x="1220506" y="2141043"/>
                  <a:pt x="1121694" y="2141043"/>
                </a:cubicBezTo>
                <a:cubicBezTo>
                  <a:pt x="973475" y="2141043"/>
                  <a:pt x="846304" y="2087007"/>
                  <a:pt x="791982" y="2009998"/>
                </a:cubicBezTo>
                <a:lnTo>
                  <a:pt x="779134" y="1985179"/>
                </a:lnTo>
                <a:lnTo>
                  <a:pt x="737851" y="1989337"/>
                </a:lnTo>
                <a:cubicBezTo>
                  <a:pt x="589632" y="1989337"/>
                  <a:pt x="462461" y="1899310"/>
                  <a:pt x="408139" y="1771006"/>
                </a:cubicBezTo>
                <a:lnTo>
                  <a:pt x="396446" y="1733375"/>
                </a:lnTo>
                <a:lnTo>
                  <a:pt x="357832" y="1737264"/>
                </a:lnTo>
                <a:cubicBezTo>
                  <a:pt x="160207" y="1737264"/>
                  <a:pt x="0" y="1577216"/>
                  <a:pt x="0" y="1379786"/>
                </a:cubicBezTo>
                <a:cubicBezTo>
                  <a:pt x="0" y="1305750"/>
                  <a:pt x="22529" y="1236970"/>
                  <a:pt x="61112" y="1179916"/>
                </a:cubicBezTo>
                <a:lnTo>
                  <a:pt x="81529" y="1155195"/>
                </a:lnTo>
                <a:lnTo>
                  <a:pt x="74058" y="1131151"/>
                </a:lnTo>
                <a:cubicBezTo>
                  <a:pt x="69291" y="1107880"/>
                  <a:pt x="66788" y="1083786"/>
                  <a:pt x="66788" y="1059107"/>
                </a:cubicBezTo>
                <a:cubicBezTo>
                  <a:pt x="66788" y="861677"/>
                  <a:pt x="226995" y="701629"/>
                  <a:pt x="424620" y="701629"/>
                </a:cubicBezTo>
                <a:lnTo>
                  <a:pt x="475175" y="706720"/>
                </a:lnTo>
                <a:lnTo>
                  <a:pt x="483330" y="696846"/>
                </a:lnTo>
                <a:cubicBezTo>
                  <a:pt x="548085" y="632155"/>
                  <a:pt x="637543" y="592143"/>
                  <a:pt x="736356" y="592143"/>
                </a:cubicBezTo>
                <a:cubicBezTo>
                  <a:pt x="761059" y="592143"/>
                  <a:pt x="785177" y="594644"/>
                  <a:pt x="808471" y="599406"/>
                </a:cubicBezTo>
                <a:lnTo>
                  <a:pt x="815885" y="601705"/>
                </a:lnTo>
                <a:lnTo>
                  <a:pt x="853358" y="545732"/>
                </a:lnTo>
                <a:cubicBezTo>
                  <a:pt x="933918" y="447388"/>
                  <a:pt x="1063402" y="373533"/>
                  <a:pt x="1216753" y="342752"/>
                </a:cubicBezTo>
                <a:lnTo>
                  <a:pt x="1230044" y="340770"/>
                </a:lnTo>
                <a:lnTo>
                  <a:pt x="1231125" y="334340"/>
                </a:lnTo>
                <a:cubicBezTo>
                  <a:pt x="1264491" y="236568"/>
                  <a:pt x="1408765" y="163020"/>
                  <a:pt x="1581687" y="163020"/>
                </a:cubicBezTo>
                <a:cubicBezTo>
                  <a:pt x="1631093" y="163020"/>
                  <a:pt x="1678161" y="169024"/>
                  <a:pt x="1720971" y="179881"/>
                </a:cubicBezTo>
                <a:lnTo>
                  <a:pt x="1783383" y="205113"/>
                </a:lnTo>
                <a:lnTo>
                  <a:pt x="1792598" y="202395"/>
                </a:lnTo>
                <a:lnTo>
                  <a:pt x="1807612" y="184198"/>
                </a:lnTo>
                <a:cubicBezTo>
                  <a:pt x="1890349" y="101461"/>
                  <a:pt x="2004649" y="50287"/>
                  <a:pt x="2130901" y="50287"/>
                </a:cubicBezTo>
                <a:cubicBezTo>
                  <a:pt x="2162464" y="50287"/>
                  <a:pt x="2193280" y="53485"/>
                  <a:pt x="2223043" y="59576"/>
                </a:cubicBezTo>
                <a:lnTo>
                  <a:pt x="2272924" y="75059"/>
                </a:lnTo>
                <a:lnTo>
                  <a:pt x="2345016" y="35929"/>
                </a:lnTo>
                <a:cubicBezTo>
                  <a:pt x="2399715" y="12793"/>
                  <a:pt x="2459853" y="0"/>
                  <a:pt x="2522979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  <a:alpha val="5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46" name="Szövegdoboz 45"/>
          <p:cNvSpPr txBox="1"/>
          <p:nvPr/>
        </p:nvSpPr>
        <p:spPr>
          <a:xfrm>
            <a:off x="370817" y="5085191"/>
            <a:ext cx="432670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800" dirty="0">
                <a:solidFill>
                  <a:schemeClr val="bg1"/>
                </a:solidFill>
              </a:rPr>
              <a:t>Ám egy nap sötét fellegek gyűltek a királyi palota fölé. </a:t>
            </a:r>
          </a:p>
        </p:txBody>
      </p:sp>
      <p:sp>
        <p:nvSpPr>
          <p:cNvPr id="1334" name="Szabadkézi sokszög 1333"/>
          <p:cNvSpPr/>
          <p:nvPr/>
        </p:nvSpPr>
        <p:spPr>
          <a:xfrm rot="240964">
            <a:off x="1767489" y="392529"/>
            <a:ext cx="8157483" cy="2570335"/>
          </a:xfrm>
          <a:custGeom>
            <a:avLst/>
            <a:gdLst>
              <a:gd name="connsiteX0" fmla="*/ 2522979 w 4563012"/>
              <a:gd name="connsiteY0" fmla="*/ 0 h 2180106"/>
              <a:gd name="connsiteX1" fmla="*/ 2778604 w 4563012"/>
              <a:gd name="connsiteY1" fmla="*/ 78083 h 2180106"/>
              <a:gd name="connsiteX2" fmla="*/ 2795171 w 4563012"/>
              <a:gd name="connsiteY2" fmla="*/ 91752 h 2180106"/>
              <a:gd name="connsiteX3" fmla="*/ 2810801 w 4563012"/>
              <a:gd name="connsiteY3" fmla="*/ 77851 h 2180106"/>
              <a:gd name="connsiteX4" fmla="*/ 3063827 w 4563012"/>
              <a:gd name="connsiteY4" fmla="*/ 15007 h 2180106"/>
              <a:gd name="connsiteX5" fmla="*/ 3414389 w 4563012"/>
              <a:gd name="connsiteY5" fmla="*/ 186327 h 2180106"/>
              <a:gd name="connsiteX6" fmla="*/ 3418650 w 4563012"/>
              <a:gd name="connsiteY6" fmla="*/ 211673 h 2180106"/>
              <a:gd name="connsiteX7" fmla="*/ 3429377 w 4563012"/>
              <a:gd name="connsiteY7" fmla="*/ 208538 h 2180106"/>
              <a:gd name="connsiteX8" fmla="*/ 3611497 w 4563012"/>
              <a:gd name="connsiteY8" fmla="*/ 188115 h 2180106"/>
              <a:gd name="connsiteX9" fmla="*/ 4223936 w 4563012"/>
              <a:gd name="connsiteY9" fmla="*/ 642385 h 2180106"/>
              <a:gd name="connsiteX10" fmla="*/ 4200755 w 4563012"/>
              <a:gd name="connsiteY10" fmla="*/ 756115 h 2180106"/>
              <a:gd name="connsiteX11" fmla="*/ 4205180 w 4563012"/>
              <a:gd name="connsiteY11" fmla="*/ 755669 h 2180106"/>
              <a:gd name="connsiteX12" fmla="*/ 4563012 w 4563012"/>
              <a:gd name="connsiteY12" fmla="*/ 1113147 h 2180106"/>
              <a:gd name="connsiteX13" fmla="*/ 4344464 w 4563012"/>
              <a:gd name="connsiteY13" fmla="*/ 1442533 h 2180106"/>
              <a:gd name="connsiteX14" fmla="*/ 4305735 w 4563012"/>
              <a:gd name="connsiteY14" fmla="*/ 1454543 h 2180106"/>
              <a:gd name="connsiteX15" fmla="*/ 4288384 w 4563012"/>
              <a:gd name="connsiteY15" fmla="*/ 1540401 h 2180106"/>
              <a:gd name="connsiteX16" fmla="*/ 3958672 w 4563012"/>
              <a:gd name="connsiteY16" fmla="*/ 1758733 h 2180106"/>
              <a:gd name="connsiteX17" fmla="*/ 3888111 w 4563012"/>
              <a:gd name="connsiteY17" fmla="*/ 1751626 h 2180106"/>
              <a:gd name="connsiteX18" fmla="*/ 3886583 w 4563012"/>
              <a:gd name="connsiteY18" fmla="*/ 1752710 h 2180106"/>
              <a:gd name="connsiteX19" fmla="*/ 3543217 w 4563012"/>
              <a:gd name="connsiteY19" fmla="*/ 1895392 h 2180106"/>
              <a:gd name="connsiteX20" fmla="*/ 3458703 w 4563012"/>
              <a:gd name="connsiteY20" fmla="*/ 1914170 h 2180106"/>
              <a:gd name="connsiteX21" fmla="*/ 3456769 w 4563012"/>
              <a:gd name="connsiteY21" fmla="*/ 1925676 h 2180106"/>
              <a:gd name="connsiteX22" fmla="*/ 3106207 w 4563012"/>
              <a:gd name="connsiteY22" fmla="*/ 2096997 h 2180106"/>
              <a:gd name="connsiteX23" fmla="*/ 2966922 w 4563012"/>
              <a:gd name="connsiteY23" fmla="*/ 2080135 h 2180106"/>
              <a:gd name="connsiteX24" fmla="*/ 2933646 w 4563012"/>
              <a:gd name="connsiteY24" fmla="*/ 2066683 h 2180106"/>
              <a:gd name="connsiteX25" fmla="*/ 2822484 w 4563012"/>
              <a:gd name="connsiteY25" fmla="*/ 2125278 h 2180106"/>
              <a:gd name="connsiteX26" fmla="*/ 2530560 w 4563012"/>
              <a:gd name="connsiteY26" fmla="*/ 2180106 h 2180106"/>
              <a:gd name="connsiteX27" fmla="*/ 2022716 w 4563012"/>
              <a:gd name="connsiteY27" fmla="*/ 1979822 h 2180106"/>
              <a:gd name="connsiteX28" fmla="*/ 2021604 w 4563012"/>
              <a:gd name="connsiteY28" fmla="*/ 1978303 h 2180106"/>
              <a:gd name="connsiteX29" fmla="*/ 1914347 w 4563012"/>
              <a:gd name="connsiteY29" fmla="*/ 2003030 h 2180106"/>
              <a:gd name="connsiteX30" fmla="*/ 1541104 w 4563012"/>
              <a:gd name="connsiteY30" fmla="*/ 2036048 h 2180106"/>
              <a:gd name="connsiteX31" fmla="*/ 1425941 w 4563012"/>
              <a:gd name="connsiteY31" fmla="*/ 2032645 h 2180106"/>
              <a:gd name="connsiteX32" fmla="*/ 1374719 w 4563012"/>
              <a:gd name="connsiteY32" fmla="*/ 2078199 h 2180106"/>
              <a:gd name="connsiteX33" fmla="*/ 1121694 w 4563012"/>
              <a:gd name="connsiteY33" fmla="*/ 2141043 h 2180106"/>
              <a:gd name="connsiteX34" fmla="*/ 791982 w 4563012"/>
              <a:gd name="connsiteY34" fmla="*/ 2009998 h 2180106"/>
              <a:gd name="connsiteX35" fmla="*/ 779134 w 4563012"/>
              <a:gd name="connsiteY35" fmla="*/ 1985179 h 2180106"/>
              <a:gd name="connsiteX36" fmla="*/ 737851 w 4563012"/>
              <a:gd name="connsiteY36" fmla="*/ 1989337 h 2180106"/>
              <a:gd name="connsiteX37" fmla="*/ 408139 w 4563012"/>
              <a:gd name="connsiteY37" fmla="*/ 1771006 h 2180106"/>
              <a:gd name="connsiteX38" fmla="*/ 396446 w 4563012"/>
              <a:gd name="connsiteY38" fmla="*/ 1733375 h 2180106"/>
              <a:gd name="connsiteX39" fmla="*/ 357832 w 4563012"/>
              <a:gd name="connsiteY39" fmla="*/ 1737264 h 2180106"/>
              <a:gd name="connsiteX40" fmla="*/ 0 w 4563012"/>
              <a:gd name="connsiteY40" fmla="*/ 1379786 h 2180106"/>
              <a:gd name="connsiteX41" fmla="*/ 61112 w 4563012"/>
              <a:gd name="connsiteY41" fmla="*/ 1179916 h 2180106"/>
              <a:gd name="connsiteX42" fmla="*/ 81529 w 4563012"/>
              <a:gd name="connsiteY42" fmla="*/ 1155195 h 2180106"/>
              <a:gd name="connsiteX43" fmla="*/ 74058 w 4563012"/>
              <a:gd name="connsiteY43" fmla="*/ 1131151 h 2180106"/>
              <a:gd name="connsiteX44" fmla="*/ 66788 w 4563012"/>
              <a:gd name="connsiteY44" fmla="*/ 1059107 h 2180106"/>
              <a:gd name="connsiteX45" fmla="*/ 424620 w 4563012"/>
              <a:gd name="connsiteY45" fmla="*/ 701629 h 2180106"/>
              <a:gd name="connsiteX46" fmla="*/ 475175 w 4563012"/>
              <a:gd name="connsiteY46" fmla="*/ 706720 h 2180106"/>
              <a:gd name="connsiteX47" fmla="*/ 483330 w 4563012"/>
              <a:gd name="connsiteY47" fmla="*/ 696846 h 2180106"/>
              <a:gd name="connsiteX48" fmla="*/ 736356 w 4563012"/>
              <a:gd name="connsiteY48" fmla="*/ 592143 h 2180106"/>
              <a:gd name="connsiteX49" fmla="*/ 808471 w 4563012"/>
              <a:gd name="connsiteY49" fmla="*/ 599406 h 2180106"/>
              <a:gd name="connsiteX50" fmla="*/ 815885 w 4563012"/>
              <a:gd name="connsiteY50" fmla="*/ 601705 h 2180106"/>
              <a:gd name="connsiteX51" fmla="*/ 853358 w 4563012"/>
              <a:gd name="connsiteY51" fmla="*/ 545732 h 2180106"/>
              <a:gd name="connsiteX52" fmla="*/ 1216753 w 4563012"/>
              <a:gd name="connsiteY52" fmla="*/ 342752 h 2180106"/>
              <a:gd name="connsiteX53" fmla="*/ 1230044 w 4563012"/>
              <a:gd name="connsiteY53" fmla="*/ 340770 h 2180106"/>
              <a:gd name="connsiteX54" fmla="*/ 1231125 w 4563012"/>
              <a:gd name="connsiteY54" fmla="*/ 334340 h 2180106"/>
              <a:gd name="connsiteX55" fmla="*/ 1581687 w 4563012"/>
              <a:gd name="connsiteY55" fmla="*/ 163020 h 2180106"/>
              <a:gd name="connsiteX56" fmla="*/ 1720971 w 4563012"/>
              <a:gd name="connsiteY56" fmla="*/ 179881 h 2180106"/>
              <a:gd name="connsiteX57" fmla="*/ 1783383 w 4563012"/>
              <a:gd name="connsiteY57" fmla="*/ 205113 h 2180106"/>
              <a:gd name="connsiteX58" fmla="*/ 1792598 w 4563012"/>
              <a:gd name="connsiteY58" fmla="*/ 202395 h 2180106"/>
              <a:gd name="connsiteX59" fmla="*/ 1807612 w 4563012"/>
              <a:gd name="connsiteY59" fmla="*/ 184198 h 2180106"/>
              <a:gd name="connsiteX60" fmla="*/ 2130901 w 4563012"/>
              <a:gd name="connsiteY60" fmla="*/ 50287 h 2180106"/>
              <a:gd name="connsiteX61" fmla="*/ 2223043 w 4563012"/>
              <a:gd name="connsiteY61" fmla="*/ 59576 h 2180106"/>
              <a:gd name="connsiteX62" fmla="*/ 2272924 w 4563012"/>
              <a:gd name="connsiteY62" fmla="*/ 75059 h 2180106"/>
              <a:gd name="connsiteX63" fmla="*/ 2345016 w 4563012"/>
              <a:gd name="connsiteY63" fmla="*/ 35929 h 2180106"/>
              <a:gd name="connsiteX64" fmla="*/ 2522979 w 4563012"/>
              <a:gd name="connsiteY64" fmla="*/ 0 h 218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563012" h="2180106">
                <a:moveTo>
                  <a:pt x="2522979" y="0"/>
                </a:moveTo>
                <a:cubicBezTo>
                  <a:pt x="2617669" y="0"/>
                  <a:pt x="2705635" y="28785"/>
                  <a:pt x="2778604" y="78083"/>
                </a:cubicBezTo>
                <a:lnTo>
                  <a:pt x="2795171" y="91752"/>
                </a:lnTo>
                <a:lnTo>
                  <a:pt x="2810801" y="77851"/>
                </a:lnTo>
                <a:cubicBezTo>
                  <a:pt x="2875556" y="39023"/>
                  <a:pt x="2965014" y="15007"/>
                  <a:pt x="3063827" y="15007"/>
                </a:cubicBezTo>
                <a:cubicBezTo>
                  <a:pt x="3236748" y="15007"/>
                  <a:pt x="3381022" y="88555"/>
                  <a:pt x="3414389" y="186327"/>
                </a:cubicBezTo>
                <a:lnTo>
                  <a:pt x="3418650" y="211673"/>
                </a:lnTo>
                <a:lnTo>
                  <a:pt x="3429377" y="208538"/>
                </a:lnTo>
                <a:cubicBezTo>
                  <a:pt x="3486908" y="195265"/>
                  <a:pt x="3548077" y="188115"/>
                  <a:pt x="3611497" y="188115"/>
                </a:cubicBezTo>
                <a:cubicBezTo>
                  <a:pt x="3949738" y="188115"/>
                  <a:pt x="4223936" y="391499"/>
                  <a:pt x="4223936" y="642385"/>
                </a:cubicBezTo>
                <a:lnTo>
                  <a:pt x="4200755" y="756115"/>
                </a:lnTo>
                <a:lnTo>
                  <a:pt x="4205180" y="755669"/>
                </a:lnTo>
                <a:cubicBezTo>
                  <a:pt x="4402805" y="755669"/>
                  <a:pt x="4563012" y="915717"/>
                  <a:pt x="4563012" y="1113147"/>
                </a:cubicBezTo>
                <a:cubicBezTo>
                  <a:pt x="4563012" y="1261219"/>
                  <a:pt x="4472896" y="1388265"/>
                  <a:pt x="4344464" y="1442533"/>
                </a:cubicBezTo>
                <a:lnTo>
                  <a:pt x="4305735" y="1454543"/>
                </a:lnTo>
                <a:lnTo>
                  <a:pt x="4288384" y="1540401"/>
                </a:lnTo>
                <a:cubicBezTo>
                  <a:pt x="4234062" y="1668706"/>
                  <a:pt x="4106891" y="1758733"/>
                  <a:pt x="3958672" y="1758733"/>
                </a:cubicBezTo>
                <a:lnTo>
                  <a:pt x="3888111" y="1751626"/>
                </a:lnTo>
                <a:lnTo>
                  <a:pt x="3886583" y="1752710"/>
                </a:lnTo>
                <a:cubicBezTo>
                  <a:pt x="3787210" y="1810854"/>
                  <a:pt x="3790521" y="1928868"/>
                  <a:pt x="3543217" y="1895392"/>
                </a:cubicBezTo>
                <a:lnTo>
                  <a:pt x="3458703" y="1914170"/>
                </a:lnTo>
                <a:lnTo>
                  <a:pt x="3456769" y="1925676"/>
                </a:lnTo>
                <a:cubicBezTo>
                  <a:pt x="3423402" y="2023449"/>
                  <a:pt x="3279128" y="2096997"/>
                  <a:pt x="3106207" y="2096997"/>
                </a:cubicBezTo>
                <a:cubicBezTo>
                  <a:pt x="3056800" y="2096997"/>
                  <a:pt x="3009733" y="2090993"/>
                  <a:pt x="2966922" y="2080135"/>
                </a:cubicBezTo>
                <a:lnTo>
                  <a:pt x="2933646" y="2066683"/>
                </a:lnTo>
                <a:lnTo>
                  <a:pt x="2822484" y="2125278"/>
                </a:lnTo>
                <a:cubicBezTo>
                  <a:pt x="2735706" y="2160244"/>
                  <a:pt x="2636260" y="2180106"/>
                  <a:pt x="2530560" y="2180106"/>
                </a:cubicBezTo>
                <a:cubicBezTo>
                  <a:pt x="2319159" y="2180106"/>
                  <a:pt x="2132775" y="2100659"/>
                  <a:pt x="2022716" y="1979822"/>
                </a:cubicBezTo>
                <a:lnTo>
                  <a:pt x="2021604" y="1978303"/>
                </a:lnTo>
                <a:lnTo>
                  <a:pt x="1914347" y="2003030"/>
                </a:lnTo>
                <a:cubicBezTo>
                  <a:pt x="1796440" y="2024488"/>
                  <a:pt x="1671079" y="2036048"/>
                  <a:pt x="1541104" y="2036048"/>
                </a:cubicBezTo>
                <a:lnTo>
                  <a:pt x="1425941" y="2032645"/>
                </a:lnTo>
                <a:lnTo>
                  <a:pt x="1374719" y="2078199"/>
                </a:lnTo>
                <a:cubicBezTo>
                  <a:pt x="1309964" y="2117027"/>
                  <a:pt x="1220506" y="2141043"/>
                  <a:pt x="1121694" y="2141043"/>
                </a:cubicBezTo>
                <a:cubicBezTo>
                  <a:pt x="973475" y="2141043"/>
                  <a:pt x="846304" y="2087007"/>
                  <a:pt x="791982" y="2009998"/>
                </a:cubicBezTo>
                <a:lnTo>
                  <a:pt x="779134" y="1985179"/>
                </a:lnTo>
                <a:lnTo>
                  <a:pt x="737851" y="1989337"/>
                </a:lnTo>
                <a:cubicBezTo>
                  <a:pt x="589632" y="1989337"/>
                  <a:pt x="462461" y="1899310"/>
                  <a:pt x="408139" y="1771006"/>
                </a:cubicBezTo>
                <a:lnTo>
                  <a:pt x="396446" y="1733375"/>
                </a:lnTo>
                <a:lnTo>
                  <a:pt x="357832" y="1737264"/>
                </a:lnTo>
                <a:cubicBezTo>
                  <a:pt x="160207" y="1737264"/>
                  <a:pt x="0" y="1577216"/>
                  <a:pt x="0" y="1379786"/>
                </a:cubicBezTo>
                <a:cubicBezTo>
                  <a:pt x="0" y="1305750"/>
                  <a:pt x="22529" y="1236970"/>
                  <a:pt x="61112" y="1179916"/>
                </a:cubicBezTo>
                <a:lnTo>
                  <a:pt x="81529" y="1155195"/>
                </a:lnTo>
                <a:lnTo>
                  <a:pt x="74058" y="1131151"/>
                </a:lnTo>
                <a:cubicBezTo>
                  <a:pt x="69291" y="1107880"/>
                  <a:pt x="66788" y="1083786"/>
                  <a:pt x="66788" y="1059107"/>
                </a:cubicBezTo>
                <a:cubicBezTo>
                  <a:pt x="66788" y="861677"/>
                  <a:pt x="226995" y="701629"/>
                  <a:pt x="424620" y="701629"/>
                </a:cubicBezTo>
                <a:lnTo>
                  <a:pt x="475175" y="706720"/>
                </a:lnTo>
                <a:lnTo>
                  <a:pt x="483330" y="696846"/>
                </a:lnTo>
                <a:cubicBezTo>
                  <a:pt x="548085" y="632155"/>
                  <a:pt x="637543" y="592143"/>
                  <a:pt x="736356" y="592143"/>
                </a:cubicBezTo>
                <a:cubicBezTo>
                  <a:pt x="761059" y="592143"/>
                  <a:pt x="785177" y="594644"/>
                  <a:pt x="808471" y="599406"/>
                </a:cubicBezTo>
                <a:lnTo>
                  <a:pt x="815885" y="601705"/>
                </a:lnTo>
                <a:lnTo>
                  <a:pt x="853358" y="545732"/>
                </a:lnTo>
                <a:cubicBezTo>
                  <a:pt x="933918" y="447388"/>
                  <a:pt x="1063402" y="373533"/>
                  <a:pt x="1216753" y="342752"/>
                </a:cubicBezTo>
                <a:lnTo>
                  <a:pt x="1230044" y="340770"/>
                </a:lnTo>
                <a:lnTo>
                  <a:pt x="1231125" y="334340"/>
                </a:lnTo>
                <a:cubicBezTo>
                  <a:pt x="1264491" y="236568"/>
                  <a:pt x="1408765" y="163020"/>
                  <a:pt x="1581687" y="163020"/>
                </a:cubicBezTo>
                <a:cubicBezTo>
                  <a:pt x="1631093" y="163020"/>
                  <a:pt x="1678161" y="169024"/>
                  <a:pt x="1720971" y="179881"/>
                </a:cubicBezTo>
                <a:lnTo>
                  <a:pt x="1783383" y="205113"/>
                </a:lnTo>
                <a:lnTo>
                  <a:pt x="1792598" y="202395"/>
                </a:lnTo>
                <a:lnTo>
                  <a:pt x="1807612" y="184198"/>
                </a:lnTo>
                <a:cubicBezTo>
                  <a:pt x="1890349" y="101461"/>
                  <a:pt x="2004649" y="50287"/>
                  <a:pt x="2130901" y="50287"/>
                </a:cubicBezTo>
                <a:cubicBezTo>
                  <a:pt x="2162464" y="50287"/>
                  <a:pt x="2193280" y="53485"/>
                  <a:pt x="2223043" y="59576"/>
                </a:cubicBezTo>
                <a:lnTo>
                  <a:pt x="2272924" y="75059"/>
                </a:lnTo>
                <a:lnTo>
                  <a:pt x="2345016" y="35929"/>
                </a:lnTo>
                <a:cubicBezTo>
                  <a:pt x="2399715" y="12793"/>
                  <a:pt x="2459853" y="0"/>
                  <a:pt x="2522979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  <a:alpha val="5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6" name="Csoportba foglalás 5"/>
          <p:cNvGrpSpPr/>
          <p:nvPr/>
        </p:nvGrpSpPr>
        <p:grpSpPr>
          <a:xfrm>
            <a:off x="4708483" y="2879414"/>
            <a:ext cx="2775034" cy="4613586"/>
            <a:chOff x="4741693" y="988193"/>
            <a:chExt cx="3323641" cy="5525664"/>
          </a:xfrm>
        </p:grpSpPr>
        <p:grpSp>
          <p:nvGrpSpPr>
            <p:cNvPr id="861" name="Csoportba foglalás 860"/>
            <p:cNvGrpSpPr/>
            <p:nvPr/>
          </p:nvGrpSpPr>
          <p:grpSpPr>
            <a:xfrm>
              <a:off x="4741693" y="988193"/>
              <a:ext cx="2749223" cy="5525664"/>
              <a:chOff x="4632040" y="806522"/>
              <a:chExt cx="2749223" cy="5525664"/>
            </a:xfrm>
          </p:grpSpPr>
          <p:grpSp>
            <p:nvGrpSpPr>
              <p:cNvPr id="862" name="Csoportba foglalás 861"/>
              <p:cNvGrpSpPr/>
              <p:nvPr/>
            </p:nvGrpSpPr>
            <p:grpSpPr>
              <a:xfrm rot="897925" flipH="1">
                <a:off x="5936586" y="2404445"/>
                <a:ext cx="1444677" cy="1155612"/>
                <a:chOff x="2990191" y="1530585"/>
                <a:chExt cx="1397255" cy="1298504"/>
              </a:xfrm>
            </p:grpSpPr>
            <p:sp>
              <p:nvSpPr>
                <p:cNvPr id="978" name="Szabadkézi sokszög 977"/>
                <p:cNvSpPr/>
                <p:nvPr/>
              </p:nvSpPr>
              <p:spPr>
                <a:xfrm rot="18235584" flipH="1" flipV="1">
                  <a:off x="2964244" y="2316105"/>
                  <a:ext cx="538931" cy="487038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  <a:gd name="connsiteX0" fmla="*/ 23569 w 1067945"/>
                    <a:gd name="connsiteY0" fmla="*/ 324795 h 1586401"/>
                    <a:gd name="connsiteX1" fmla="*/ 66097 w 1067945"/>
                    <a:gd name="connsiteY1" fmla="*/ 140029 h 1586401"/>
                    <a:gd name="connsiteX2" fmla="*/ 205746 w 1067945"/>
                    <a:gd name="connsiteY2" fmla="*/ 69389 h 1586401"/>
                    <a:gd name="connsiteX3" fmla="*/ 504693 w 1067945"/>
                    <a:gd name="connsiteY3" fmla="*/ 52978 h 1586401"/>
                    <a:gd name="connsiteX4" fmla="*/ 506447 w 1067945"/>
                    <a:gd name="connsiteY4" fmla="*/ 70195 h 1586401"/>
                    <a:gd name="connsiteX5" fmla="*/ 512127 w 1067945"/>
                    <a:gd name="connsiteY5" fmla="*/ 71873 h 1586401"/>
                    <a:gd name="connsiteX6" fmla="*/ 754445 w 1067945"/>
                    <a:gd name="connsiteY6" fmla="*/ 379378 h 1586401"/>
                    <a:gd name="connsiteX7" fmla="*/ 759945 w 1067945"/>
                    <a:gd name="connsiteY7" fmla="*/ 439046 h 1586401"/>
                    <a:gd name="connsiteX8" fmla="*/ 767367 w 1067945"/>
                    <a:gd name="connsiteY8" fmla="*/ 434929 h 1586401"/>
                    <a:gd name="connsiteX9" fmla="*/ 771288 w 1067945"/>
                    <a:gd name="connsiteY9" fmla="*/ 440884 h 1586401"/>
                    <a:gd name="connsiteX10" fmla="*/ 875013 w 1067945"/>
                    <a:gd name="connsiteY10" fmla="*/ 614586 h 1586401"/>
                    <a:gd name="connsiteX11" fmla="*/ 1055134 w 1067945"/>
                    <a:gd name="connsiteY11" fmla="*/ 1108735 h 1586401"/>
                    <a:gd name="connsiteX12" fmla="*/ 1007367 w 1067945"/>
                    <a:gd name="connsiteY12" fmla="*/ 1088546 h 1586401"/>
                    <a:gd name="connsiteX13" fmla="*/ 983959 w 1067945"/>
                    <a:gd name="connsiteY13" fmla="*/ 1065349 h 1586401"/>
                    <a:gd name="connsiteX14" fmla="*/ 1012480 w 1067945"/>
                    <a:gd name="connsiteY14" fmla="*/ 1131490 h 1586401"/>
                    <a:gd name="connsiteX15" fmla="*/ 1054440 w 1067945"/>
                    <a:gd name="connsiteY15" fmla="*/ 1370129 h 1586401"/>
                    <a:gd name="connsiteX16" fmla="*/ 921690 w 1067945"/>
                    <a:gd name="connsiteY16" fmla="*/ 1269763 h 1586401"/>
                    <a:gd name="connsiteX17" fmla="*/ 914746 w 1067945"/>
                    <a:gd name="connsiteY17" fmla="*/ 1260755 h 1586401"/>
                    <a:gd name="connsiteX18" fmla="*/ 913684 w 1067945"/>
                    <a:gd name="connsiteY18" fmla="*/ 1263994 h 1586401"/>
                    <a:gd name="connsiteX19" fmla="*/ 935222 w 1067945"/>
                    <a:gd name="connsiteY19" fmla="*/ 1313942 h 1586401"/>
                    <a:gd name="connsiteX20" fmla="*/ 977183 w 1067945"/>
                    <a:gd name="connsiteY20" fmla="*/ 1552581 h 1586401"/>
                    <a:gd name="connsiteX21" fmla="*/ 796961 w 1067945"/>
                    <a:gd name="connsiteY21" fmla="*/ 1390627 h 1586401"/>
                    <a:gd name="connsiteX22" fmla="*/ 763238 w 1067945"/>
                    <a:gd name="connsiteY22" fmla="*/ 1341929 h 1586401"/>
                    <a:gd name="connsiteX23" fmla="*/ 755785 w 1067945"/>
                    <a:gd name="connsiteY23" fmla="*/ 1340632 h 1586401"/>
                    <a:gd name="connsiteX24" fmla="*/ 757833 w 1067945"/>
                    <a:gd name="connsiteY24" fmla="*/ 1345381 h 1586401"/>
                    <a:gd name="connsiteX25" fmla="*/ 799795 w 1067945"/>
                    <a:gd name="connsiteY25" fmla="*/ 1584019 h 1586401"/>
                    <a:gd name="connsiteX26" fmla="*/ 464456 w 1067945"/>
                    <a:gd name="connsiteY26" fmla="*/ 1175960 h 1586401"/>
                    <a:gd name="connsiteX27" fmla="*/ 380801 w 1067945"/>
                    <a:gd name="connsiteY27" fmla="*/ 1011013 h 1586401"/>
                    <a:gd name="connsiteX28" fmla="*/ 367160 w 1067945"/>
                    <a:gd name="connsiteY28" fmla="*/ 993839 h 1586401"/>
                    <a:gd name="connsiteX29" fmla="*/ 286567 w 1067945"/>
                    <a:gd name="connsiteY29" fmla="*/ 877427 h 1586401"/>
                    <a:gd name="connsiteX30" fmla="*/ 277727 w 1067945"/>
                    <a:gd name="connsiteY30" fmla="*/ 862684 h 1586401"/>
                    <a:gd name="connsiteX31" fmla="*/ 273161 w 1067945"/>
                    <a:gd name="connsiteY31" fmla="*/ 861134 h 1586401"/>
                    <a:gd name="connsiteX32" fmla="*/ 297316 w 1067945"/>
                    <a:gd name="connsiteY32" fmla="*/ 999645 h 1586401"/>
                    <a:gd name="connsiteX33" fmla="*/ 277445 w 1067945"/>
                    <a:gd name="connsiteY33" fmla="*/ 1328265 h 1586401"/>
                    <a:gd name="connsiteX34" fmla="*/ 76064 w 1067945"/>
                    <a:gd name="connsiteY34" fmla="*/ 839992 h 1586401"/>
                    <a:gd name="connsiteX35" fmla="*/ 43405 w 1067945"/>
                    <a:gd name="connsiteY35" fmla="*/ 652722 h 1586401"/>
                    <a:gd name="connsiteX36" fmla="*/ 29949 w 1067945"/>
                    <a:gd name="connsiteY36" fmla="*/ 625611 h 1586401"/>
                    <a:gd name="connsiteX37" fmla="*/ 1 w 1067945"/>
                    <a:gd name="connsiteY37" fmla="*/ 463376 h 1586401"/>
                    <a:gd name="connsiteX38" fmla="*/ 17134 w 1067945"/>
                    <a:gd name="connsiteY38" fmla="*/ 339434 h 1586401"/>
                    <a:gd name="connsiteX39" fmla="*/ 23569 w 1067945"/>
                    <a:gd name="connsiteY39" fmla="*/ 324795 h 1586401"/>
                    <a:gd name="connsiteX0" fmla="*/ 23567 w 1067943"/>
                    <a:gd name="connsiteY0" fmla="*/ 271817 h 1533423"/>
                    <a:gd name="connsiteX1" fmla="*/ 66095 w 1067943"/>
                    <a:gd name="connsiteY1" fmla="*/ 87051 h 1533423"/>
                    <a:gd name="connsiteX2" fmla="*/ 504691 w 1067943"/>
                    <a:gd name="connsiteY2" fmla="*/ 0 h 1533423"/>
                    <a:gd name="connsiteX3" fmla="*/ 506445 w 1067943"/>
                    <a:gd name="connsiteY3" fmla="*/ 17217 h 1533423"/>
                    <a:gd name="connsiteX4" fmla="*/ 512125 w 1067943"/>
                    <a:gd name="connsiteY4" fmla="*/ 18895 h 1533423"/>
                    <a:gd name="connsiteX5" fmla="*/ 754443 w 1067943"/>
                    <a:gd name="connsiteY5" fmla="*/ 326400 h 1533423"/>
                    <a:gd name="connsiteX6" fmla="*/ 759943 w 1067943"/>
                    <a:gd name="connsiteY6" fmla="*/ 386068 h 1533423"/>
                    <a:gd name="connsiteX7" fmla="*/ 767365 w 1067943"/>
                    <a:gd name="connsiteY7" fmla="*/ 381951 h 1533423"/>
                    <a:gd name="connsiteX8" fmla="*/ 771286 w 1067943"/>
                    <a:gd name="connsiteY8" fmla="*/ 387906 h 1533423"/>
                    <a:gd name="connsiteX9" fmla="*/ 875011 w 1067943"/>
                    <a:gd name="connsiteY9" fmla="*/ 561608 h 1533423"/>
                    <a:gd name="connsiteX10" fmla="*/ 1055132 w 1067943"/>
                    <a:gd name="connsiteY10" fmla="*/ 1055757 h 1533423"/>
                    <a:gd name="connsiteX11" fmla="*/ 1007365 w 1067943"/>
                    <a:gd name="connsiteY11" fmla="*/ 1035568 h 1533423"/>
                    <a:gd name="connsiteX12" fmla="*/ 983957 w 1067943"/>
                    <a:gd name="connsiteY12" fmla="*/ 1012371 h 1533423"/>
                    <a:gd name="connsiteX13" fmla="*/ 1012478 w 1067943"/>
                    <a:gd name="connsiteY13" fmla="*/ 1078512 h 1533423"/>
                    <a:gd name="connsiteX14" fmla="*/ 1054438 w 1067943"/>
                    <a:gd name="connsiteY14" fmla="*/ 1317151 h 1533423"/>
                    <a:gd name="connsiteX15" fmla="*/ 921688 w 1067943"/>
                    <a:gd name="connsiteY15" fmla="*/ 1216785 h 1533423"/>
                    <a:gd name="connsiteX16" fmla="*/ 914744 w 1067943"/>
                    <a:gd name="connsiteY16" fmla="*/ 1207777 h 1533423"/>
                    <a:gd name="connsiteX17" fmla="*/ 913682 w 1067943"/>
                    <a:gd name="connsiteY17" fmla="*/ 1211016 h 1533423"/>
                    <a:gd name="connsiteX18" fmla="*/ 935220 w 1067943"/>
                    <a:gd name="connsiteY18" fmla="*/ 1260964 h 1533423"/>
                    <a:gd name="connsiteX19" fmla="*/ 977181 w 1067943"/>
                    <a:gd name="connsiteY19" fmla="*/ 1499603 h 1533423"/>
                    <a:gd name="connsiteX20" fmla="*/ 796959 w 1067943"/>
                    <a:gd name="connsiteY20" fmla="*/ 1337649 h 1533423"/>
                    <a:gd name="connsiteX21" fmla="*/ 763236 w 1067943"/>
                    <a:gd name="connsiteY21" fmla="*/ 1288951 h 1533423"/>
                    <a:gd name="connsiteX22" fmla="*/ 755783 w 1067943"/>
                    <a:gd name="connsiteY22" fmla="*/ 1287654 h 1533423"/>
                    <a:gd name="connsiteX23" fmla="*/ 757831 w 1067943"/>
                    <a:gd name="connsiteY23" fmla="*/ 1292403 h 1533423"/>
                    <a:gd name="connsiteX24" fmla="*/ 799793 w 1067943"/>
                    <a:gd name="connsiteY24" fmla="*/ 1531041 h 1533423"/>
                    <a:gd name="connsiteX25" fmla="*/ 464454 w 1067943"/>
                    <a:gd name="connsiteY25" fmla="*/ 1122982 h 1533423"/>
                    <a:gd name="connsiteX26" fmla="*/ 380799 w 1067943"/>
                    <a:gd name="connsiteY26" fmla="*/ 958035 h 1533423"/>
                    <a:gd name="connsiteX27" fmla="*/ 367158 w 1067943"/>
                    <a:gd name="connsiteY27" fmla="*/ 940861 h 1533423"/>
                    <a:gd name="connsiteX28" fmla="*/ 286565 w 1067943"/>
                    <a:gd name="connsiteY28" fmla="*/ 824449 h 1533423"/>
                    <a:gd name="connsiteX29" fmla="*/ 277725 w 1067943"/>
                    <a:gd name="connsiteY29" fmla="*/ 809706 h 1533423"/>
                    <a:gd name="connsiteX30" fmla="*/ 273159 w 1067943"/>
                    <a:gd name="connsiteY30" fmla="*/ 808156 h 1533423"/>
                    <a:gd name="connsiteX31" fmla="*/ 297314 w 1067943"/>
                    <a:gd name="connsiteY31" fmla="*/ 946667 h 1533423"/>
                    <a:gd name="connsiteX32" fmla="*/ 277443 w 1067943"/>
                    <a:gd name="connsiteY32" fmla="*/ 1275287 h 1533423"/>
                    <a:gd name="connsiteX33" fmla="*/ 76062 w 1067943"/>
                    <a:gd name="connsiteY33" fmla="*/ 787014 h 1533423"/>
                    <a:gd name="connsiteX34" fmla="*/ 43403 w 1067943"/>
                    <a:gd name="connsiteY34" fmla="*/ 599744 h 1533423"/>
                    <a:gd name="connsiteX35" fmla="*/ 29947 w 1067943"/>
                    <a:gd name="connsiteY35" fmla="*/ 572633 h 1533423"/>
                    <a:gd name="connsiteX36" fmla="*/ -1 w 1067943"/>
                    <a:gd name="connsiteY36" fmla="*/ 410398 h 1533423"/>
                    <a:gd name="connsiteX37" fmla="*/ 17132 w 1067943"/>
                    <a:gd name="connsiteY37" fmla="*/ 286456 h 1533423"/>
                    <a:gd name="connsiteX38" fmla="*/ 23567 w 1067943"/>
                    <a:gd name="connsiteY38" fmla="*/ 271817 h 1533423"/>
                    <a:gd name="connsiteX0" fmla="*/ 23569 w 1067945"/>
                    <a:gd name="connsiteY0" fmla="*/ 514138 h 1775744"/>
                    <a:gd name="connsiteX1" fmla="*/ 66097 w 1067945"/>
                    <a:gd name="connsiteY1" fmla="*/ 329372 h 1775744"/>
                    <a:gd name="connsiteX2" fmla="*/ 504693 w 1067945"/>
                    <a:gd name="connsiteY2" fmla="*/ 242321 h 1775744"/>
                    <a:gd name="connsiteX3" fmla="*/ 506447 w 1067945"/>
                    <a:gd name="connsiteY3" fmla="*/ 259538 h 1775744"/>
                    <a:gd name="connsiteX4" fmla="*/ 453132 w 1067945"/>
                    <a:gd name="connsiteY4" fmla="*/ -1 h 1775744"/>
                    <a:gd name="connsiteX5" fmla="*/ 754445 w 1067945"/>
                    <a:gd name="connsiteY5" fmla="*/ 568721 h 1775744"/>
                    <a:gd name="connsiteX6" fmla="*/ 759945 w 1067945"/>
                    <a:gd name="connsiteY6" fmla="*/ 628389 h 1775744"/>
                    <a:gd name="connsiteX7" fmla="*/ 767367 w 1067945"/>
                    <a:gd name="connsiteY7" fmla="*/ 624272 h 1775744"/>
                    <a:gd name="connsiteX8" fmla="*/ 771288 w 1067945"/>
                    <a:gd name="connsiteY8" fmla="*/ 630227 h 1775744"/>
                    <a:gd name="connsiteX9" fmla="*/ 875013 w 1067945"/>
                    <a:gd name="connsiteY9" fmla="*/ 803929 h 1775744"/>
                    <a:gd name="connsiteX10" fmla="*/ 1055134 w 1067945"/>
                    <a:gd name="connsiteY10" fmla="*/ 1298078 h 1775744"/>
                    <a:gd name="connsiteX11" fmla="*/ 1007367 w 1067945"/>
                    <a:gd name="connsiteY11" fmla="*/ 1277889 h 1775744"/>
                    <a:gd name="connsiteX12" fmla="*/ 983959 w 1067945"/>
                    <a:gd name="connsiteY12" fmla="*/ 1254692 h 1775744"/>
                    <a:gd name="connsiteX13" fmla="*/ 1012480 w 1067945"/>
                    <a:gd name="connsiteY13" fmla="*/ 1320833 h 1775744"/>
                    <a:gd name="connsiteX14" fmla="*/ 1054440 w 1067945"/>
                    <a:gd name="connsiteY14" fmla="*/ 1559472 h 1775744"/>
                    <a:gd name="connsiteX15" fmla="*/ 921690 w 1067945"/>
                    <a:gd name="connsiteY15" fmla="*/ 1459106 h 1775744"/>
                    <a:gd name="connsiteX16" fmla="*/ 914746 w 1067945"/>
                    <a:gd name="connsiteY16" fmla="*/ 1450098 h 1775744"/>
                    <a:gd name="connsiteX17" fmla="*/ 913684 w 1067945"/>
                    <a:gd name="connsiteY17" fmla="*/ 1453337 h 1775744"/>
                    <a:gd name="connsiteX18" fmla="*/ 935222 w 1067945"/>
                    <a:gd name="connsiteY18" fmla="*/ 1503285 h 1775744"/>
                    <a:gd name="connsiteX19" fmla="*/ 977183 w 1067945"/>
                    <a:gd name="connsiteY19" fmla="*/ 1741924 h 1775744"/>
                    <a:gd name="connsiteX20" fmla="*/ 796961 w 1067945"/>
                    <a:gd name="connsiteY20" fmla="*/ 1579970 h 1775744"/>
                    <a:gd name="connsiteX21" fmla="*/ 763238 w 1067945"/>
                    <a:gd name="connsiteY21" fmla="*/ 1531272 h 1775744"/>
                    <a:gd name="connsiteX22" fmla="*/ 755785 w 1067945"/>
                    <a:gd name="connsiteY22" fmla="*/ 1529975 h 1775744"/>
                    <a:gd name="connsiteX23" fmla="*/ 757833 w 1067945"/>
                    <a:gd name="connsiteY23" fmla="*/ 1534724 h 1775744"/>
                    <a:gd name="connsiteX24" fmla="*/ 799795 w 1067945"/>
                    <a:gd name="connsiteY24" fmla="*/ 1773362 h 1775744"/>
                    <a:gd name="connsiteX25" fmla="*/ 464456 w 1067945"/>
                    <a:gd name="connsiteY25" fmla="*/ 1365303 h 1775744"/>
                    <a:gd name="connsiteX26" fmla="*/ 380801 w 1067945"/>
                    <a:gd name="connsiteY26" fmla="*/ 1200356 h 1775744"/>
                    <a:gd name="connsiteX27" fmla="*/ 367160 w 1067945"/>
                    <a:gd name="connsiteY27" fmla="*/ 1183182 h 1775744"/>
                    <a:gd name="connsiteX28" fmla="*/ 286567 w 1067945"/>
                    <a:gd name="connsiteY28" fmla="*/ 1066770 h 1775744"/>
                    <a:gd name="connsiteX29" fmla="*/ 277727 w 1067945"/>
                    <a:gd name="connsiteY29" fmla="*/ 1052027 h 1775744"/>
                    <a:gd name="connsiteX30" fmla="*/ 273161 w 1067945"/>
                    <a:gd name="connsiteY30" fmla="*/ 1050477 h 1775744"/>
                    <a:gd name="connsiteX31" fmla="*/ 297316 w 1067945"/>
                    <a:gd name="connsiteY31" fmla="*/ 1188988 h 1775744"/>
                    <a:gd name="connsiteX32" fmla="*/ 277445 w 1067945"/>
                    <a:gd name="connsiteY32" fmla="*/ 1517608 h 1775744"/>
                    <a:gd name="connsiteX33" fmla="*/ 76064 w 1067945"/>
                    <a:gd name="connsiteY33" fmla="*/ 1029335 h 1775744"/>
                    <a:gd name="connsiteX34" fmla="*/ 43405 w 1067945"/>
                    <a:gd name="connsiteY34" fmla="*/ 842065 h 1775744"/>
                    <a:gd name="connsiteX35" fmla="*/ 29949 w 1067945"/>
                    <a:gd name="connsiteY35" fmla="*/ 814954 h 1775744"/>
                    <a:gd name="connsiteX36" fmla="*/ 1 w 1067945"/>
                    <a:gd name="connsiteY36" fmla="*/ 652719 h 1775744"/>
                    <a:gd name="connsiteX37" fmla="*/ 17134 w 1067945"/>
                    <a:gd name="connsiteY37" fmla="*/ 528777 h 1775744"/>
                    <a:gd name="connsiteX38" fmla="*/ 23569 w 1067945"/>
                    <a:gd name="connsiteY38" fmla="*/ 514138 h 1775744"/>
                    <a:gd name="connsiteX0" fmla="*/ 23567 w 1067943"/>
                    <a:gd name="connsiteY0" fmla="*/ 514138 h 1775744"/>
                    <a:gd name="connsiteX1" fmla="*/ 66095 w 1067943"/>
                    <a:gd name="connsiteY1" fmla="*/ 329372 h 1775744"/>
                    <a:gd name="connsiteX2" fmla="*/ 504691 w 1067943"/>
                    <a:gd name="connsiteY2" fmla="*/ 242321 h 1775744"/>
                    <a:gd name="connsiteX3" fmla="*/ 453130 w 1067943"/>
                    <a:gd name="connsiteY3" fmla="*/ -1 h 1775744"/>
                    <a:gd name="connsiteX4" fmla="*/ 754443 w 1067943"/>
                    <a:gd name="connsiteY4" fmla="*/ 568721 h 1775744"/>
                    <a:gd name="connsiteX5" fmla="*/ 759943 w 1067943"/>
                    <a:gd name="connsiteY5" fmla="*/ 628389 h 1775744"/>
                    <a:gd name="connsiteX6" fmla="*/ 767365 w 1067943"/>
                    <a:gd name="connsiteY6" fmla="*/ 624272 h 1775744"/>
                    <a:gd name="connsiteX7" fmla="*/ 771286 w 1067943"/>
                    <a:gd name="connsiteY7" fmla="*/ 630227 h 1775744"/>
                    <a:gd name="connsiteX8" fmla="*/ 875011 w 1067943"/>
                    <a:gd name="connsiteY8" fmla="*/ 803929 h 1775744"/>
                    <a:gd name="connsiteX9" fmla="*/ 1055132 w 1067943"/>
                    <a:gd name="connsiteY9" fmla="*/ 1298078 h 1775744"/>
                    <a:gd name="connsiteX10" fmla="*/ 1007365 w 1067943"/>
                    <a:gd name="connsiteY10" fmla="*/ 1277889 h 1775744"/>
                    <a:gd name="connsiteX11" fmla="*/ 983957 w 1067943"/>
                    <a:gd name="connsiteY11" fmla="*/ 1254692 h 1775744"/>
                    <a:gd name="connsiteX12" fmla="*/ 1012478 w 1067943"/>
                    <a:gd name="connsiteY12" fmla="*/ 1320833 h 1775744"/>
                    <a:gd name="connsiteX13" fmla="*/ 1054438 w 1067943"/>
                    <a:gd name="connsiteY13" fmla="*/ 1559472 h 1775744"/>
                    <a:gd name="connsiteX14" fmla="*/ 921688 w 1067943"/>
                    <a:gd name="connsiteY14" fmla="*/ 1459106 h 1775744"/>
                    <a:gd name="connsiteX15" fmla="*/ 914744 w 1067943"/>
                    <a:gd name="connsiteY15" fmla="*/ 1450098 h 1775744"/>
                    <a:gd name="connsiteX16" fmla="*/ 913682 w 1067943"/>
                    <a:gd name="connsiteY16" fmla="*/ 1453337 h 1775744"/>
                    <a:gd name="connsiteX17" fmla="*/ 935220 w 1067943"/>
                    <a:gd name="connsiteY17" fmla="*/ 1503285 h 1775744"/>
                    <a:gd name="connsiteX18" fmla="*/ 977181 w 1067943"/>
                    <a:gd name="connsiteY18" fmla="*/ 1741924 h 1775744"/>
                    <a:gd name="connsiteX19" fmla="*/ 796959 w 1067943"/>
                    <a:gd name="connsiteY19" fmla="*/ 1579970 h 1775744"/>
                    <a:gd name="connsiteX20" fmla="*/ 763236 w 1067943"/>
                    <a:gd name="connsiteY20" fmla="*/ 1531272 h 1775744"/>
                    <a:gd name="connsiteX21" fmla="*/ 755783 w 1067943"/>
                    <a:gd name="connsiteY21" fmla="*/ 1529975 h 1775744"/>
                    <a:gd name="connsiteX22" fmla="*/ 757831 w 1067943"/>
                    <a:gd name="connsiteY22" fmla="*/ 1534724 h 1775744"/>
                    <a:gd name="connsiteX23" fmla="*/ 799793 w 1067943"/>
                    <a:gd name="connsiteY23" fmla="*/ 1773362 h 1775744"/>
                    <a:gd name="connsiteX24" fmla="*/ 464454 w 1067943"/>
                    <a:gd name="connsiteY24" fmla="*/ 1365303 h 1775744"/>
                    <a:gd name="connsiteX25" fmla="*/ 380799 w 1067943"/>
                    <a:gd name="connsiteY25" fmla="*/ 1200356 h 1775744"/>
                    <a:gd name="connsiteX26" fmla="*/ 367158 w 1067943"/>
                    <a:gd name="connsiteY26" fmla="*/ 1183182 h 1775744"/>
                    <a:gd name="connsiteX27" fmla="*/ 286565 w 1067943"/>
                    <a:gd name="connsiteY27" fmla="*/ 1066770 h 1775744"/>
                    <a:gd name="connsiteX28" fmla="*/ 277725 w 1067943"/>
                    <a:gd name="connsiteY28" fmla="*/ 1052027 h 1775744"/>
                    <a:gd name="connsiteX29" fmla="*/ 273159 w 1067943"/>
                    <a:gd name="connsiteY29" fmla="*/ 1050477 h 1775744"/>
                    <a:gd name="connsiteX30" fmla="*/ 297314 w 1067943"/>
                    <a:gd name="connsiteY30" fmla="*/ 1188988 h 1775744"/>
                    <a:gd name="connsiteX31" fmla="*/ 277443 w 1067943"/>
                    <a:gd name="connsiteY31" fmla="*/ 1517608 h 1775744"/>
                    <a:gd name="connsiteX32" fmla="*/ 76062 w 1067943"/>
                    <a:gd name="connsiteY32" fmla="*/ 1029335 h 1775744"/>
                    <a:gd name="connsiteX33" fmla="*/ 43403 w 1067943"/>
                    <a:gd name="connsiteY33" fmla="*/ 842065 h 1775744"/>
                    <a:gd name="connsiteX34" fmla="*/ 29947 w 1067943"/>
                    <a:gd name="connsiteY34" fmla="*/ 814954 h 1775744"/>
                    <a:gd name="connsiteX35" fmla="*/ -1 w 1067943"/>
                    <a:gd name="connsiteY35" fmla="*/ 652719 h 1775744"/>
                    <a:gd name="connsiteX36" fmla="*/ 17132 w 1067943"/>
                    <a:gd name="connsiteY36" fmla="*/ 528777 h 1775744"/>
                    <a:gd name="connsiteX37" fmla="*/ 23567 w 1067943"/>
                    <a:gd name="connsiteY37" fmla="*/ 514138 h 1775744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767367 w 1067945"/>
                    <a:gd name="connsiteY5" fmla="*/ 628095 h 1779567"/>
                    <a:gd name="connsiteX6" fmla="*/ 771288 w 1067945"/>
                    <a:gd name="connsiteY6" fmla="*/ 634050 h 1779567"/>
                    <a:gd name="connsiteX7" fmla="*/ 875013 w 1067945"/>
                    <a:gd name="connsiteY7" fmla="*/ 807752 h 1779567"/>
                    <a:gd name="connsiteX8" fmla="*/ 1055134 w 1067945"/>
                    <a:gd name="connsiteY8" fmla="*/ 1301901 h 1779567"/>
                    <a:gd name="connsiteX9" fmla="*/ 1007367 w 1067945"/>
                    <a:gd name="connsiteY9" fmla="*/ 1281712 h 1779567"/>
                    <a:gd name="connsiteX10" fmla="*/ 983959 w 1067945"/>
                    <a:gd name="connsiteY10" fmla="*/ 1258515 h 1779567"/>
                    <a:gd name="connsiteX11" fmla="*/ 1012480 w 1067945"/>
                    <a:gd name="connsiteY11" fmla="*/ 1324656 h 1779567"/>
                    <a:gd name="connsiteX12" fmla="*/ 1054440 w 1067945"/>
                    <a:gd name="connsiteY12" fmla="*/ 1563295 h 1779567"/>
                    <a:gd name="connsiteX13" fmla="*/ 921690 w 1067945"/>
                    <a:gd name="connsiteY13" fmla="*/ 1462929 h 1779567"/>
                    <a:gd name="connsiteX14" fmla="*/ 914746 w 1067945"/>
                    <a:gd name="connsiteY14" fmla="*/ 1453921 h 1779567"/>
                    <a:gd name="connsiteX15" fmla="*/ 913684 w 1067945"/>
                    <a:gd name="connsiteY15" fmla="*/ 1457160 h 1779567"/>
                    <a:gd name="connsiteX16" fmla="*/ 935222 w 1067945"/>
                    <a:gd name="connsiteY16" fmla="*/ 1507108 h 1779567"/>
                    <a:gd name="connsiteX17" fmla="*/ 977183 w 1067945"/>
                    <a:gd name="connsiteY17" fmla="*/ 1745747 h 1779567"/>
                    <a:gd name="connsiteX18" fmla="*/ 796961 w 1067945"/>
                    <a:gd name="connsiteY18" fmla="*/ 1583793 h 1779567"/>
                    <a:gd name="connsiteX19" fmla="*/ 763238 w 1067945"/>
                    <a:gd name="connsiteY19" fmla="*/ 1535095 h 1779567"/>
                    <a:gd name="connsiteX20" fmla="*/ 755785 w 1067945"/>
                    <a:gd name="connsiteY20" fmla="*/ 1533798 h 1779567"/>
                    <a:gd name="connsiteX21" fmla="*/ 757833 w 1067945"/>
                    <a:gd name="connsiteY21" fmla="*/ 1538547 h 1779567"/>
                    <a:gd name="connsiteX22" fmla="*/ 799795 w 1067945"/>
                    <a:gd name="connsiteY22" fmla="*/ 1777185 h 1779567"/>
                    <a:gd name="connsiteX23" fmla="*/ 464456 w 1067945"/>
                    <a:gd name="connsiteY23" fmla="*/ 1369126 h 1779567"/>
                    <a:gd name="connsiteX24" fmla="*/ 380801 w 1067945"/>
                    <a:gd name="connsiteY24" fmla="*/ 1204179 h 1779567"/>
                    <a:gd name="connsiteX25" fmla="*/ 367160 w 1067945"/>
                    <a:gd name="connsiteY25" fmla="*/ 1187005 h 1779567"/>
                    <a:gd name="connsiteX26" fmla="*/ 286567 w 1067945"/>
                    <a:gd name="connsiteY26" fmla="*/ 1070593 h 1779567"/>
                    <a:gd name="connsiteX27" fmla="*/ 277727 w 1067945"/>
                    <a:gd name="connsiteY27" fmla="*/ 1055850 h 1779567"/>
                    <a:gd name="connsiteX28" fmla="*/ 273161 w 1067945"/>
                    <a:gd name="connsiteY28" fmla="*/ 1054300 h 1779567"/>
                    <a:gd name="connsiteX29" fmla="*/ 297316 w 1067945"/>
                    <a:gd name="connsiteY29" fmla="*/ 1192811 h 1779567"/>
                    <a:gd name="connsiteX30" fmla="*/ 277445 w 1067945"/>
                    <a:gd name="connsiteY30" fmla="*/ 1521431 h 1779567"/>
                    <a:gd name="connsiteX31" fmla="*/ 76064 w 1067945"/>
                    <a:gd name="connsiteY31" fmla="*/ 1033158 h 1779567"/>
                    <a:gd name="connsiteX32" fmla="*/ 43405 w 1067945"/>
                    <a:gd name="connsiteY32" fmla="*/ 845888 h 1779567"/>
                    <a:gd name="connsiteX33" fmla="*/ 29949 w 1067945"/>
                    <a:gd name="connsiteY33" fmla="*/ 818777 h 1779567"/>
                    <a:gd name="connsiteX34" fmla="*/ 1 w 1067945"/>
                    <a:gd name="connsiteY34" fmla="*/ 656542 h 1779567"/>
                    <a:gd name="connsiteX35" fmla="*/ 17134 w 1067945"/>
                    <a:gd name="connsiteY35" fmla="*/ 532600 h 1779567"/>
                    <a:gd name="connsiteX36" fmla="*/ 23569 w 1067945"/>
                    <a:gd name="connsiteY36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759943 w 1067943"/>
                    <a:gd name="connsiteY4" fmla="*/ 632212 h 1779567"/>
                    <a:gd name="connsiteX5" fmla="*/ 767365 w 1067943"/>
                    <a:gd name="connsiteY5" fmla="*/ 628095 h 1779567"/>
                    <a:gd name="connsiteX6" fmla="*/ 875011 w 1067943"/>
                    <a:gd name="connsiteY6" fmla="*/ 807752 h 1779567"/>
                    <a:gd name="connsiteX7" fmla="*/ 1055132 w 1067943"/>
                    <a:gd name="connsiteY7" fmla="*/ 1301901 h 1779567"/>
                    <a:gd name="connsiteX8" fmla="*/ 1007365 w 1067943"/>
                    <a:gd name="connsiteY8" fmla="*/ 1281712 h 1779567"/>
                    <a:gd name="connsiteX9" fmla="*/ 983957 w 1067943"/>
                    <a:gd name="connsiteY9" fmla="*/ 1258515 h 1779567"/>
                    <a:gd name="connsiteX10" fmla="*/ 1012478 w 1067943"/>
                    <a:gd name="connsiteY10" fmla="*/ 1324656 h 1779567"/>
                    <a:gd name="connsiteX11" fmla="*/ 1054438 w 1067943"/>
                    <a:gd name="connsiteY11" fmla="*/ 1563295 h 1779567"/>
                    <a:gd name="connsiteX12" fmla="*/ 921688 w 1067943"/>
                    <a:gd name="connsiteY12" fmla="*/ 1462929 h 1779567"/>
                    <a:gd name="connsiteX13" fmla="*/ 914744 w 1067943"/>
                    <a:gd name="connsiteY13" fmla="*/ 1453921 h 1779567"/>
                    <a:gd name="connsiteX14" fmla="*/ 913682 w 1067943"/>
                    <a:gd name="connsiteY14" fmla="*/ 1457160 h 1779567"/>
                    <a:gd name="connsiteX15" fmla="*/ 935220 w 1067943"/>
                    <a:gd name="connsiteY15" fmla="*/ 1507108 h 1779567"/>
                    <a:gd name="connsiteX16" fmla="*/ 977181 w 1067943"/>
                    <a:gd name="connsiteY16" fmla="*/ 1745747 h 1779567"/>
                    <a:gd name="connsiteX17" fmla="*/ 796959 w 1067943"/>
                    <a:gd name="connsiteY17" fmla="*/ 1583793 h 1779567"/>
                    <a:gd name="connsiteX18" fmla="*/ 763236 w 1067943"/>
                    <a:gd name="connsiteY18" fmla="*/ 1535095 h 1779567"/>
                    <a:gd name="connsiteX19" fmla="*/ 755783 w 1067943"/>
                    <a:gd name="connsiteY19" fmla="*/ 1533798 h 1779567"/>
                    <a:gd name="connsiteX20" fmla="*/ 757831 w 1067943"/>
                    <a:gd name="connsiteY20" fmla="*/ 1538547 h 1779567"/>
                    <a:gd name="connsiteX21" fmla="*/ 799793 w 1067943"/>
                    <a:gd name="connsiteY21" fmla="*/ 1777185 h 1779567"/>
                    <a:gd name="connsiteX22" fmla="*/ 464454 w 1067943"/>
                    <a:gd name="connsiteY22" fmla="*/ 1369126 h 1779567"/>
                    <a:gd name="connsiteX23" fmla="*/ 380799 w 1067943"/>
                    <a:gd name="connsiteY23" fmla="*/ 1204179 h 1779567"/>
                    <a:gd name="connsiteX24" fmla="*/ 367158 w 1067943"/>
                    <a:gd name="connsiteY24" fmla="*/ 1187005 h 1779567"/>
                    <a:gd name="connsiteX25" fmla="*/ 286565 w 1067943"/>
                    <a:gd name="connsiteY25" fmla="*/ 1070593 h 1779567"/>
                    <a:gd name="connsiteX26" fmla="*/ 277725 w 1067943"/>
                    <a:gd name="connsiteY26" fmla="*/ 1055850 h 1779567"/>
                    <a:gd name="connsiteX27" fmla="*/ 273159 w 1067943"/>
                    <a:gd name="connsiteY27" fmla="*/ 1054300 h 1779567"/>
                    <a:gd name="connsiteX28" fmla="*/ 297314 w 1067943"/>
                    <a:gd name="connsiteY28" fmla="*/ 1192811 h 1779567"/>
                    <a:gd name="connsiteX29" fmla="*/ 277443 w 1067943"/>
                    <a:gd name="connsiteY29" fmla="*/ 1521431 h 1779567"/>
                    <a:gd name="connsiteX30" fmla="*/ 76062 w 1067943"/>
                    <a:gd name="connsiteY30" fmla="*/ 1033158 h 1779567"/>
                    <a:gd name="connsiteX31" fmla="*/ 43403 w 1067943"/>
                    <a:gd name="connsiteY31" fmla="*/ 845888 h 1779567"/>
                    <a:gd name="connsiteX32" fmla="*/ 29947 w 1067943"/>
                    <a:gd name="connsiteY32" fmla="*/ 818777 h 1779567"/>
                    <a:gd name="connsiteX33" fmla="*/ -1 w 1067943"/>
                    <a:gd name="connsiteY33" fmla="*/ 656542 h 1779567"/>
                    <a:gd name="connsiteX34" fmla="*/ 17132 w 1067943"/>
                    <a:gd name="connsiteY34" fmla="*/ 532600 h 1779567"/>
                    <a:gd name="connsiteX35" fmla="*/ 23567 w 1067943"/>
                    <a:gd name="connsiteY35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875013 w 1067945"/>
                    <a:gd name="connsiteY5" fmla="*/ 807752 h 1779567"/>
                    <a:gd name="connsiteX6" fmla="*/ 1055134 w 1067945"/>
                    <a:gd name="connsiteY6" fmla="*/ 1301901 h 1779567"/>
                    <a:gd name="connsiteX7" fmla="*/ 1007367 w 1067945"/>
                    <a:gd name="connsiteY7" fmla="*/ 1281712 h 1779567"/>
                    <a:gd name="connsiteX8" fmla="*/ 983959 w 1067945"/>
                    <a:gd name="connsiteY8" fmla="*/ 1258515 h 1779567"/>
                    <a:gd name="connsiteX9" fmla="*/ 1012480 w 1067945"/>
                    <a:gd name="connsiteY9" fmla="*/ 1324656 h 1779567"/>
                    <a:gd name="connsiteX10" fmla="*/ 1054440 w 1067945"/>
                    <a:gd name="connsiteY10" fmla="*/ 1563295 h 1779567"/>
                    <a:gd name="connsiteX11" fmla="*/ 921690 w 1067945"/>
                    <a:gd name="connsiteY11" fmla="*/ 1462929 h 1779567"/>
                    <a:gd name="connsiteX12" fmla="*/ 914746 w 1067945"/>
                    <a:gd name="connsiteY12" fmla="*/ 1453921 h 1779567"/>
                    <a:gd name="connsiteX13" fmla="*/ 913684 w 1067945"/>
                    <a:gd name="connsiteY13" fmla="*/ 1457160 h 1779567"/>
                    <a:gd name="connsiteX14" fmla="*/ 935222 w 1067945"/>
                    <a:gd name="connsiteY14" fmla="*/ 1507108 h 1779567"/>
                    <a:gd name="connsiteX15" fmla="*/ 977183 w 1067945"/>
                    <a:gd name="connsiteY15" fmla="*/ 1745747 h 1779567"/>
                    <a:gd name="connsiteX16" fmla="*/ 796961 w 1067945"/>
                    <a:gd name="connsiteY16" fmla="*/ 1583793 h 1779567"/>
                    <a:gd name="connsiteX17" fmla="*/ 763238 w 1067945"/>
                    <a:gd name="connsiteY17" fmla="*/ 1535095 h 1779567"/>
                    <a:gd name="connsiteX18" fmla="*/ 755785 w 1067945"/>
                    <a:gd name="connsiteY18" fmla="*/ 1533798 h 1779567"/>
                    <a:gd name="connsiteX19" fmla="*/ 757833 w 1067945"/>
                    <a:gd name="connsiteY19" fmla="*/ 1538547 h 1779567"/>
                    <a:gd name="connsiteX20" fmla="*/ 799795 w 1067945"/>
                    <a:gd name="connsiteY20" fmla="*/ 1777185 h 1779567"/>
                    <a:gd name="connsiteX21" fmla="*/ 464456 w 1067945"/>
                    <a:gd name="connsiteY21" fmla="*/ 1369126 h 1779567"/>
                    <a:gd name="connsiteX22" fmla="*/ 380801 w 1067945"/>
                    <a:gd name="connsiteY22" fmla="*/ 1204179 h 1779567"/>
                    <a:gd name="connsiteX23" fmla="*/ 367160 w 1067945"/>
                    <a:gd name="connsiteY23" fmla="*/ 1187005 h 1779567"/>
                    <a:gd name="connsiteX24" fmla="*/ 286567 w 1067945"/>
                    <a:gd name="connsiteY24" fmla="*/ 1070593 h 1779567"/>
                    <a:gd name="connsiteX25" fmla="*/ 277727 w 1067945"/>
                    <a:gd name="connsiteY25" fmla="*/ 1055850 h 1779567"/>
                    <a:gd name="connsiteX26" fmla="*/ 273161 w 1067945"/>
                    <a:gd name="connsiteY26" fmla="*/ 1054300 h 1779567"/>
                    <a:gd name="connsiteX27" fmla="*/ 297316 w 1067945"/>
                    <a:gd name="connsiteY27" fmla="*/ 1192811 h 1779567"/>
                    <a:gd name="connsiteX28" fmla="*/ 277445 w 1067945"/>
                    <a:gd name="connsiteY28" fmla="*/ 1521431 h 1779567"/>
                    <a:gd name="connsiteX29" fmla="*/ 76064 w 1067945"/>
                    <a:gd name="connsiteY29" fmla="*/ 1033158 h 1779567"/>
                    <a:gd name="connsiteX30" fmla="*/ 43405 w 1067945"/>
                    <a:gd name="connsiteY30" fmla="*/ 845888 h 1779567"/>
                    <a:gd name="connsiteX31" fmla="*/ 29949 w 1067945"/>
                    <a:gd name="connsiteY31" fmla="*/ 818777 h 1779567"/>
                    <a:gd name="connsiteX32" fmla="*/ 1 w 1067945"/>
                    <a:gd name="connsiteY32" fmla="*/ 656542 h 1779567"/>
                    <a:gd name="connsiteX33" fmla="*/ 17134 w 1067945"/>
                    <a:gd name="connsiteY33" fmla="*/ 532600 h 1779567"/>
                    <a:gd name="connsiteX34" fmla="*/ 23569 w 1067945"/>
                    <a:gd name="connsiteY34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875011 w 1067943"/>
                    <a:gd name="connsiteY4" fmla="*/ 807752 h 1779567"/>
                    <a:gd name="connsiteX5" fmla="*/ 1055132 w 1067943"/>
                    <a:gd name="connsiteY5" fmla="*/ 1301901 h 1779567"/>
                    <a:gd name="connsiteX6" fmla="*/ 1007365 w 1067943"/>
                    <a:gd name="connsiteY6" fmla="*/ 1281712 h 1779567"/>
                    <a:gd name="connsiteX7" fmla="*/ 983957 w 1067943"/>
                    <a:gd name="connsiteY7" fmla="*/ 1258515 h 1779567"/>
                    <a:gd name="connsiteX8" fmla="*/ 1012478 w 1067943"/>
                    <a:gd name="connsiteY8" fmla="*/ 1324656 h 1779567"/>
                    <a:gd name="connsiteX9" fmla="*/ 1054438 w 1067943"/>
                    <a:gd name="connsiteY9" fmla="*/ 1563295 h 1779567"/>
                    <a:gd name="connsiteX10" fmla="*/ 921688 w 1067943"/>
                    <a:gd name="connsiteY10" fmla="*/ 1462929 h 1779567"/>
                    <a:gd name="connsiteX11" fmla="*/ 914744 w 1067943"/>
                    <a:gd name="connsiteY11" fmla="*/ 1453921 h 1779567"/>
                    <a:gd name="connsiteX12" fmla="*/ 913682 w 1067943"/>
                    <a:gd name="connsiteY12" fmla="*/ 1457160 h 1779567"/>
                    <a:gd name="connsiteX13" fmla="*/ 935220 w 1067943"/>
                    <a:gd name="connsiteY13" fmla="*/ 1507108 h 1779567"/>
                    <a:gd name="connsiteX14" fmla="*/ 977181 w 1067943"/>
                    <a:gd name="connsiteY14" fmla="*/ 1745747 h 1779567"/>
                    <a:gd name="connsiteX15" fmla="*/ 796959 w 1067943"/>
                    <a:gd name="connsiteY15" fmla="*/ 1583793 h 1779567"/>
                    <a:gd name="connsiteX16" fmla="*/ 763236 w 1067943"/>
                    <a:gd name="connsiteY16" fmla="*/ 1535095 h 1779567"/>
                    <a:gd name="connsiteX17" fmla="*/ 755783 w 1067943"/>
                    <a:gd name="connsiteY17" fmla="*/ 1533798 h 1779567"/>
                    <a:gd name="connsiteX18" fmla="*/ 757831 w 1067943"/>
                    <a:gd name="connsiteY18" fmla="*/ 1538547 h 1779567"/>
                    <a:gd name="connsiteX19" fmla="*/ 799793 w 1067943"/>
                    <a:gd name="connsiteY19" fmla="*/ 1777185 h 1779567"/>
                    <a:gd name="connsiteX20" fmla="*/ 464454 w 1067943"/>
                    <a:gd name="connsiteY20" fmla="*/ 1369126 h 1779567"/>
                    <a:gd name="connsiteX21" fmla="*/ 380799 w 1067943"/>
                    <a:gd name="connsiteY21" fmla="*/ 1204179 h 1779567"/>
                    <a:gd name="connsiteX22" fmla="*/ 367158 w 1067943"/>
                    <a:gd name="connsiteY22" fmla="*/ 1187005 h 1779567"/>
                    <a:gd name="connsiteX23" fmla="*/ 286565 w 1067943"/>
                    <a:gd name="connsiteY23" fmla="*/ 1070593 h 1779567"/>
                    <a:gd name="connsiteX24" fmla="*/ 277725 w 1067943"/>
                    <a:gd name="connsiteY24" fmla="*/ 1055850 h 1779567"/>
                    <a:gd name="connsiteX25" fmla="*/ 273159 w 1067943"/>
                    <a:gd name="connsiteY25" fmla="*/ 1054300 h 1779567"/>
                    <a:gd name="connsiteX26" fmla="*/ 297314 w 1067943"/>
                    <a:gd name="connsiteY26" fmla="*/ 1192811 h 1779567"/>
                    <a:gd name="connsiteX27" fmla="*/ 277443 w 1067943"/>
                    <a:gd name="connsiteY27" fmla="*/ 1521431 h 1779567"/>
                    <a:gd name="connsiteX28" fmla="*/ 76062 w 1067943"/>
                    <a:gd name="connsiteY28" fmla="*/ 1033158 h 1779567"/>
                    <a:gd name="connsiteX29" fmla="*/ 43403 w 1067943"/>
                    <a:gd name="connsiteY29" fmla="*/ 845888 h 1779567"/>
                    <a:gd name="connsiteX30" fmla="*/ 29947 w 1067943"/>
                    <a:gd name="connsiteY30" fmla="*/ 818777 h 1779567"/>
                    <a:gd name="connsiteX31" fmla="*/ -1 w 1067943"/>
                    <a:gd name="connsiteY31" fmla="*/ 656542 h 1779567"/>
                    <a:gd name="connsiteX32" fmla="*/ 17132 w 1067943"/>
                    <a:gd name="connsiteY32" fmla="*/ 532600 h 1779567"/>
                    <a:gd name="connsiteX33" fmla="*/ 23567 w 1067943"/>
                    <a:gd name="connsiteY33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875013 w 1067945"/>
                    <a:gd name="connsiteY3" fmla="*/ 807752 h 1779567"/>
                    <a:gd name="connsiteX4" fmla="*/ 1055134 w 1067945"/>
                    <a:gd name="connsiteY4" fmla="*/ 1301901 h 1779567"/>
                    <a:gd name="connsiteX5" fmla="*/ 1007367 w 1067945"/>
                    <a:gd name="connsiteY5" fmla="*/ 1281712 h 1779567"/>
                    <a:gd name="connsiteX6" fmla="*/ 983959 w 1067945"/>
                    <a:gd name="connsiteY6" fmla="*/ 1258515 h 1779567"/>
                    <a:gd name="connsiteX7" fmla="*/ 1012480 w 1067945"/>
                    <a:gd name="connsiteY7" fmla="*/ 1324656 h 1779567"/>
                    <a:gd name="connsiteX8" fmla="*/ 1054440 w 1067945"/>
                    <a:gd name="connsiteY8" fmla="*/ 1563295 h 1779567"/>
                    <a:gd name="connsiteX9" fmla="*/ 921690 w 1067945"/>
                    <a:gd name="connsiteY9" fmla="*/ 1462929 h 1779567"/>
                    <a:gd name="connsiteX10" fmla="*/ 914746 w 1067945"/>
                    <a:gd name="connsiteY10" fmla="*/ 1453921 h 1779567"/>
                    <a:gd name="connsiteX11" fmla="*/ 913684 w 1067945"/>
                    <a:gd name="connsiteY11" fmla="*/ 1457160 h 1779567"/>
                    <a:gd name="connsiteX12" fmla="*/ 935222 w 1067945"/>
                    <a:gd name="connsiteY12" fmla="*/ 1507108 h 1779567"/>
                    <a:gd name="connsiteX13" fmla="*/ 977183 w 1067945"/>
                    <a:gd name="connsiteY13" fmla="*/ 1745747 h 1779567"/>
                    <a:gd name="connsiteX14" fmla="*/ 796961 w 1067945"/>
                    <a:gd name="connsiteY14" fmla="*/ 1583793 h 1779567"/>
                    <a:gd name="connsiteX15" fmla="*/ 763238 w 1067945"/>
                    <a:gd name="connsiteY15" fmla="*/ 1535095 h 1779567"/>
                    <a:gd name="connsiteX16" fmla="*/ 755785 w 1067945"/>
                    <a:gd name="connsiteY16" fmla="*/ 1533798 h 1779567"/>
                    <a:gd name="connsiteX17" fmla="*/ 757833 w 1067945"/>
                    <a:gd name="connsiteY17" fmla="*/ 1538547 h 1779567"/>
                    <a:gd name="connsiteX18" fmla="*/ 799795 w 1067945"/>
                    <a:gd name="connsiteY18" fmla="*/ 1777185 h 1779567"/>
                    <a:gd name="connsiteX19" fmla="*/ 464456 w 1067945"/>
                    <a:gd name="connsiteY19" fmla="*/ 1369126 h 1779567"/>
                    <a:gd name="connsiteX20" fmla="*/ 380801 w 1067945"/>
                    <a:gd name="connsiteY20" fmla="*/ 1204179 h 1779567"/>
                    <a:gd name="connsiteX21" fmla="*/ 367160 w 1067945"/>
                    <a:gd name="connsiteY21" fmla="*/ 1187005 h 1779567"/>
                    <a:gd name="connsiteX22" fmla="*/ 286567 w 1067945"/>
                    <a:gd name="connsiteY22" fmla="*/ 1070593 h 1779567"/>
                    <a:gd name="connsiteX23" fmla="*/ 277727 w 1067945"/>
                    <a:gd name="connsiteY23" fmla="*/ 1055850 h 1779567"/>
                    <a:gd name="connsiteX24" fmla="*/ 273161 w 1067945"/>
                    <a:gd name="connsiteY24" fmla="*/ 1054300 h 1779567"/>
                    <a:gd name="connsiteX25" fmla="*/ 297316 w 1067945"/>
                    <a:gd name="connsiteY25" fmla="*/ 1192811 h 1779567"/>
                    <a:gd name="connsiteX26" fmla="*/ 277445 w 1067945"/>
                    <a:gd name="connsiteY26" fmla="*/ 1521431 h 1779567"/>
                    <a:gd name="connsiteX27" fmla="*/ 76064 w 1067945"/>
                    <a:gd name="connsiteY27" fmla="*/ 1033158 h 1779567"/>
                    <a:gd name="connsiteX28" fmla="*/ 43405 w 1067945"/>
                    <a:gd name="connsiteY28" fmla="*/ 845888 h 1779567"/>
                    <a:gd name="connsiteX29" fmla="*/ 29949 w 1067945"/>
                    <a:gd name="connsiteY29" fmla="*/ 818777 h 1779567"/>
                    <a:gd name="connsiteX30" fmla="*/ 1 w 1067945"/>
                    <a:gd name="connsiteY30" fmla="*/ 656542 h 1779567"/>
                    <a:gd name="connsiteX31" fmla="*/ 17134 w 1067945"/>
                    <a:gd name="connsiteY31" fmla="*/ 532600 h 1779567"/>
                    <a:gd name="connsiteX32" fmla="*/ 23569 w 1067945"/>
                    <a:gd name="connsiteY32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892225 w 1067943"/>
                    <a:gd name="connsiteY3" fmla="*/ 751818 h 1779567"/>
                    <a:gd name="connsiteX4" fmla="*/ 1055132 w 1067943"/>
                    <a:gd name="connsiteY4" fmla="*/ 1301901 h 1779567"/>
                    <a:gd name="connsiteX5" fmla="*/ 1007365 w 1067943"/>
                    <a:gd name="connsiteY5" fmla="*/ 1281712 h 1779567"/>
                    <a:gd name="connsiteX6" fmla="*/ 983957 w 1067943"/>
                    <a:gd name="connsiteY6" fmla="*/ 1258515 h 1779567"/>
                    <a:gd name="connsiteX7" fmla="*/ 1012478 w 1067943"/>
                    <a:gd name="connsiteY7" fmla="*/ 1324656 h 1779567"/>
                    <a:gd name="connsiteX8" fmla="*/ 1054438 w 1067943"/>
                    <a:gd name="connsiteY8" fmla="*/ 1563295 h 1779567"/>
                    <a:gd name="connsiteX9" fmla="*/ 921688 w 1067943"/>
                    <a:gd name="connsiteY9" fmla="*/ 1462929 h 1779567"/>
                    <a:gd name="connsiteX10" fmla="*/ 914744 w 1067943"/>
                    <a:gd name="connsiteY10" fmla="*/ 1453921 h 1779567"/>
                    <a:gd name="connsiteX11" fmla="*/ 913682 w 1067943"/>
                    <a:gd name="connsiteY11" fmla="*/ 1457160 h 1779567"/>
                    <a:gd name="connsiteX12" fmla="*/ 935220 w 1067943"/>
                    <a:gd name="connsiteY12" fmla="*/ 1507108 h 1779567"/>
                    <a:gd name="connsiteX13" fmla="*/ 977181 w 1067943"/>
                    <a:gd name="connsiteY13" fmla="*/ 1745747 h 1779567"/>
                    <a:gd name="connsiteX14" fmla="*/ 796959 w 1067943"/>
                    <a:gd name="connsiteY14" fmla="*/ 1583793 h 1779567"/>
                    <a:gd name="connsiteX15" fmla="*/ 763236 w 1067943"/>
                    <a:gd name="connsiteY15" fmla="*/ 1535095 h 1779567"/>
                    <a:gd name="connsiteX16" fmla="*/ 755783 w 1067943"/>
                    <a:gd name="connsiteY16" fmla="*/ 1533798 h 1779567"/>
                    <a:gd name="connsiteX17" fmla="*/ 757831 w 1067943"/>
                    <a:gd name="connsiteY17" fmla="*/ 1538547 h 1779567"/>
                    <a:gd name="connsiteX18" fmla="*/ 799793 w 1067943"/>
                    <a:gd name="connsiteY18" fmla="*/ 1777185 h 1779567"/>
                    <a:gd name="connsiteX19" fmla="*/ 464454 w 1067943"/>
                    <a:gd name="connsiteY19" fmla="*/ 1369126 h 1779567"/>
                    <a:gd name="connsiteX20" fmla="*/ 380799 w 1067943"/>
                    <a:gd name="connsiteY20" fmla="*/ 1204179 h 1779567"/>
                    <a:gd name="connsiteX21" fmla="*/ 367158 w 1067943"/>
                    <a:gd name="connsiteY21" fmla="*/ 1187005 h 1779567"/>
                    <a:gd name="connsiteX22" fmla="*/ 286565 w 1067943"/>
                    <a:gd name="connsiteY22" fmla="*/ 1070593 h 1779567"/>
                    <a:gd name="connsiteX23" fmla="*/ 277725 w 1067943"/>
                    <a:gd name="connsiteY23" fmla="*/ 1055850 h 1779567"/>
                    <a:gd name="connsiteX24" fmla="*/ 273159 w 1067943"/>
                    <a:gd name="connsiteY24" fmla="*/ 1054300 h 1779567"/>
                    <a:gd name="connsiteX25" fmla="*/ 297314 w 1067943"/>
                    <a:gd name="connsiteY25" fmla="*/ 1192811 h 1779567"/>
                    <a:gd name="connsiteX26" fmla="*/ 277443 w 1067943"/>
                    <a:gd name="connsiteY26" fmla="*/ 1521431 h 1779567"/>
                    <a:gd name="connsiteX27" fmla="*/ 76062 w 1067943"/>
                    <a:gd name="connsiteY27" fmla="*/ 1033158 h 1779567"/>
                    <a:gd name="connsiteX28" fmla="*/ 43403 w 1067943"/>
                    <a:gd name="connsiteY28" fmla="*/ 845888 h 1779567"/>
                    <a:gd name="connsiteX29" fmla="*/ 29947 w 1067943"/>
                    <a:gd name="connsiteY29" fmla="*/ 818777 h 1779567"/>
                    <a:gd name="connsiteX30" fmla="*/ -1 w 1067943"/>
                    <a:gd name="connsiteY30" fmla="*/ 656542 h 1779567"/>
                    <a:gd name="connsiteX31" fmla="*/ 17132 w 1067943"/>
                    <a:gd name="connsiteY31" fmla="*/ 532600 h 1779567"/>
                    <a:gd name="connsiteX32" fmla="*/ 23567 w 1067943"/>
                    <a:gd name="connsiteY32" fmla="*/ 517961 h 1779567"/>
                    <a:gd name="connsiteX0" fmla="*/ 324009 w 1368385"/>
                    <a:gd name="connsiteY0" fmla="*/ 924215 h 2185821"/>
                    <a:gd name="connsiteX1" fmla="*/ 8678 w 1368385"/>
                    <a:gd name="connsiteY1" fmla="*/ 10933 h 2185821"/>
                    <a:gd name="connsiteX2" fmla="*/ 753572 w 1368385"/>
                    <a:gd name="connsiteY2" fmla="*/ 410076 h 2185821"/>
                    <a:gd name="connsiteX3" fmla="*/ 1192667 w 1368385"/>
                    <a:gd name="connsiteY3" fmla="*/ 1158072 h 2185821"/>
                    <a:gd name="connsiteX4" fmla="*/ 1355574 w 1368385"/>
                    <a:gd name="connsiteY4" fmla="*/ 1708155 h 2185821"/>
                    <a:gd name="connsiteX5" fmla="*/ 1307807 w 1368385"/>
                    <a:gd name="connsiteY5" fmla="*/ 1687966 h 2185821"/>
                    <a:gd name="connsiteX6" fmla="*/ 1284399 w 1368385"/>
                    <a:gd name="connsiteY6" fmla="*/ 1664769 h 2185821"/>
                    <a:gd name="connsiteX7" fmla="*/ 1312920 w 1368385"/>
                    <a:gd name="connsiteY7" fmla="*/ 1730910 h 2185821"/>
                    <a:gd name="connsiteX8" fmla="*/ 1354880 w 1368385"/>
                    <a:gd name="connsiteY8" fmla="*/ 1969549 h 2185821"/>
                    <a:gd name="connsiteX9" fmla="*/ 1222130 w 1368385"/>
                    <a:gd name="connsiteY9" fmla="*/ 1869183 h 2185821"/>
                    <a:gd name="connsiteX10" fmla="*/ 1215186 w 1368385"/>
                    <a:gd name="connsiteY10" fmla="*/ 1860175 h 2185821"/>
                    <a:gd name="connsiteX11" fmla="*/ 1214124 w 1368385"/>
                    <a:gd name="connsiteY11" fmla="*/ 1863414 h 2185821"/>
                    <a:gd name="connsiteX12" fmla="*/ 1235662 w 1368385"/>
                    <a:gd name="connsiteY12" fmla="*/ 1913362 h 2185821"/>
                    <a:gd name="connsiteX13" fmla="*/ 1277623 w 1368385"/>
                    <a:gd name="connsiteY13" fmla="*/ 2152001 h 2185821"/>
                    <a:gd name="connsiteX14" fmla="*/ 1097401 w 1368385"/>
                    <a:gd name="connsiteY14" fmla="*/ 1990047 h 2185821"/>
                    <a:gd name="connsiteX15" fmla="*/ 1063678 w 1368385"/>
                    <a:gd name="connsiteY15" fmla="*/ 1941349 h 2185821"/>
                    <a:gd name="connsiteX16" fmla="*/ 1056225 w 1368385"/>
                    <a:gd name="connsiteY16" fmla="*/ 1940052 h 2185821"/>
                    <a:gd name="connsiteX17" fmla="*/ 1058273 w 1368385"/>
                    <a:gd name="connsiteY17" fmla="*/ 1944801 h 2185821"/>
                    <a:gd name="connsiteX18" fmla="*/ 1100235 w 1368385"/>
                    <a:gd name="connsiteY18" fmla="*/ 2183439 h 2185821"/>
                    <a:gd name="connsiteX19" fmla="*/ 764896 w 1368385"/>
                    <a:gd name="connsiteY19" fmla="*/ 1775380 h 2185821"/>
                    <a:gd name="connsiteX20" fmla="*/ 681241 w 1368385"/>
                    <a:gd name="connsiteY20" fmla="*/ 1610433 h 2185821"/>
                    <a:gd name="connsiteX21" fmla="*/ 667600 w 1368385"/>
                    <a:gd name="connsiteY21" fmla="*/ 1593259 h 2185821"/>
                    <a:gd name="connsiteX22" fmla="*/ 587007 w 1368385"/>
                    <a:gd name="connsiteY22" fmla="*/ 1476847 h 2185821"/>
                    <a:gd name="connsiteX23" fmla="*/ 578167 w 1368385"/>
                    <a:gd name="connsiteY23" fmla="*/ 1462104 h 2185821"/>
                    <a:gd name="connsiteX24" fmla="*/ 573601 w 1368385"/>
                    <a:gd name="connsiteY24" fmla="*/ 1460554 h 2185821"/>
                    <a:gd name="connsiteX25" fmla="*/ 597756 w 1368385"/>
                    <a:gd name="connsiteY25" fmla="*/ 1599065 h 2185821"/>
                    <a:gd name="connsiteX26" fmla="*/ 577885 w 1368385"/>
                    <a:gd name="connsiteY26" fmla="*/ 1927685 h 2185821"/>
                    <a:gd name="connsiteX27" fmla="*/ 376504 w 1368385"/>
                    <a:gd name="connsiteY27" fmla="*/ 1439412 h 2185821"/>
                    <a:gd name="connsiteX28" fmla="*/ 343845 w 1368385"/>
                    <a:gd name="connsiteY28" fmla="*/ 1252142 h 2185821"/>
                    <a:gd name="connsiteX29" fmla="*/ 330389 w 1368385"/>
                    <a:gd name="connsiteY29" fmla="*/ 1225031 h 2185821"/>
                    <a:gd name="connsiteX30" fmla="*/ 300441 w 1368385"/>
                    <a:gd name="connsiteY30" fmla="*/ 1062796 h 2185821"/>
                    <a:gd name="connsiteX31" fmla="*/ 317574 w 1368385"/>
                    <a:gd name="connsiteY31" fmla="*/ 938854 h 2185821"/>
                    <a:gd name="connsiteX32" fmla="*/ 324009 w 1368385"/>
                    <a:gd name="connsiteY32" fmla="*/ 924215 h 2185821"/>
                    <a:gd name="connsiteX0" fmla="*/ 324009 w 1368385"/>
                    <a:gd name="connsiteY0" fmla="*/ 936912 h 2198518"/>
                    <a:gd name="connsiteX1" fmla="*/ 8678 w 1368385"/>
                    <a:gd name="connsiteY1" fmla="*/ 23630 h 2198518"/>
                    <a:gd name="connsiteX2" fmla="*/ 560048 w 1368385"/>
                    <a:gd name="connsiteY2" fmla="*/ 281818 h 2198518"/>
                    <a:gd name="connsiteX3" fmla="*/ 753572 w 1368385"/>
                    <a:gd name="connsiteY3" fmla="*/ 422773 h 2198518"/>
                    <a:gd name="connsiteX4" fmla="*/ 1192667 w 1368385"/>
                    <a:gd name="connsiteY4" fmla="*/ 1170769 h 2198518"/>
                    <a:gd name="connsiteX5" fmla="*/ 1355574 w 1368385"/>
                    <a:gd name="connsiteY5" fmla="*/ 1720852 h 2198518"/>
                    <a:gd name="connsiteX6" fmla="*/ 1307807 w 1368385"/>
                    <a:gd name="connsiteY6" fmla="*/ 1700663 h 2198518"/>
                    <a:gd name="connsiteX7" fmla="*/ 1284399 w 1368385"/>
                    <a:gd name="connsiteY7" fmla="*/ 1677466 h 2198518"/>
                    <a:gd name="connsiteX8" fmla="*/ 1312920 w 1368385"/>
                    <a:gd name="connsiteY8" fmla="*/ 1743607 h 2198518"/>
                    <a:gd name="connsiteX9" fmla="*/ 1354880 w 1368385"/>
                    <a:gd name="connsiteY9" fmla="*/ 1982246 h 2198518"/>
                    <a:gd name="connsiteX10" fmla="*/ 1222130 w 1368385"/>
                    <a:gd name="connsiteY10" fmla="*/ 1881880 h 2198518"/>
                    <a:gd name="connsiteX11" fmla="*/ 1215186 w 1368385"/>
                    <a:gd name="connsiteY11" fmla="*/ 1872872 h 2198518"/>
                    <a:gd name="connsiteX12" fmla="*/ 1214124 w 1368385"/>
                    <a:gd name="connsiteY12" fmla="*/ 1876111 h 2198518"/>
                    <a:gd name="connsiteX13" fmla="*/ 1235662 w 1368385"/>
                    <a:gd name="connsiteY13" fmla="*/ 1926059 h 2198518"/>
                    <a:gd name="connsiteX14" fmla="*/ 1277623 w 1368385"/>
                    <a:gd name="connsiteY14" fmla="*/ 2164698 h 2198518"/>
                    <a:gd name="connsiteX15" fmla="*/ 1097401 w 1368385"/>
                    <a:gd name="connsiteY15" fmla="*/ 2002744 h 2198518"/>
                    <a:gd name="connsiteX16" fmla="*/ 1063678 w 1368385"/>
                    <a:gd name="connsiteY16" fmla="*/ 1954046 h 2198518"/>
                    <a:gd name="connsiteX17" fmla="*/ 1056225 w 1368385"/>
                    <a:gd name="connsiteY17" fmla="*/ 1952749 h 2198518"/>
                    <a:gd name="connsiteX18" fmla="*/ 1058273 w 1368385"/>
                    <a:gd name="connsiteY18" fmla="*/ 1957498 h 2198518"/>
                    <a:gd name="connsiteX19" fmla="*/ 1100235 w 1368385"/>
                    <a:gd name="connsiteY19" fmla="*/ 2196136 h 2198518"/>
                    <a:gd name="connsiteX20" fmla="*/ 764896 w 1368385"/>
                    <a:gd name="connsiteY20" fmla="*/ 1788077 h 2198518"/>
                    <a:gd name="connsiteX21" fmla="*/ 681241 w 1368385"/>
                    <a:gd name="connsiteY21" fmla="*/ 1623130 h 2198518"/>
                    <a:gd name="connsiteX22" fmla="*/ 667600 w 1368385"/>
                    <a:gd name="connsiteY22" fmla="*/ 1605956 h 2198518"/>
                    <a:gd name="connsiteX23" fmla="*/ 587007 w 1368385"/>
                    <a:gd name="connsiteY23" fmla="*/ 1489544 h 2198518"/>
                    <a:gd name="connsiteX24" fmla="*/ 578167 w 1368385"/>
                    <a:gd name="connsiteY24" fmla="*/ 1474801 h 2198518"/>
                    <a:gd name="connsiteX25" fmla="*/ 573601 w 1368385"/>
                    <a:gd name="connsiteY25" fmla="*/ 1473251 h 2198518"/>
                    <a:gd name="connsiteX26" fmla="*/ 597756 w 1368385"/>
                    <a:gd name="connsiteY26" fmla="*/ 1611762 h 2198518"/>
                    <a:gd name="connsiteX27" fmla="*/ 577885 w 1368385"/>
                    <a:gd name="connsiteY27" fmla="*/ 1940382 h 2198518"/>
                    <a:gd name="connsiteX28" fmla="*/ 376504 w 1368385"/>
                    <a:gd name="connsiteY28" fmla="*/ 1452109 h 2198518"/>
                    <a:gd name="connsiteX29" fmla="*/ 343845 w 1368385"/>
                    <a:gd name="connsiteY29" fmla="*/ 1264839 h 2198518"/>
                    <a:gd name="connsiteX30" fmla="*/ 330389 w 1368385"/>
                    <a:gd name="connsiteY30" fmla="*/ 1237728 h 2198518"/>
                    <a:gd name="connsiteX31" fmla="*/ 300441 w 1368385"/>
                    <a:gd name="connsiteY31" fmla="*/ 1075493 h 2198518"/>
                    <a:gd name="connsiteX32" fmla="*/ 317574 w 1368385"/>
                    <a:gd name="connsiteY32" fmla="*/ 951551 h 2198518"/>
                    <a:gd name="connsiteX33" fmla="*/ 324009 w 1368385"/>
                    <a:gd name="connsiteY33" fmla="*/ 936912 h 2198518"/>
                    <a:gd name="connsiteX0" fmla="*/ 316752 w 1361128"/>
                    <a:gd name="connsiteY0" fmla="*/ 1232591 h 2494197"/>
                    <a:gd name="connsiteX1" fmla="*/ 1421 w 1361128"/>
                    <a:gd name="connsiteY1" fmla="*/ 319309 h 2494197"/>
                    <a:gd name="connsiteX2" fmla="*/ 475024 w 1361128"/>
                    <a:gd name="connsiteY2" fmla="*/ 14773 h 2494197"/>
                    <a:gd name="connsiteX3" fmla="*/ 746315 w 1361128"/>
                    <a:gd name="connsiteY3" fmla="*/ 718452 h 2494197"/>
                    <a:gd name="connsiteX4" fmla="*/ 1185410 w 1361128"/>
                    <a:gd name="connsiteY4" fmla="*/ 1466448 h 2494197"/>
                    <a:gd name="connsiteX5" fmla="*/ 1348317 w 1361128"/>
                    <a:gd name="connsiteY5" fmla="*/ 2016531 h 2494197"/>
                    <a:gd name="connsiteX6" fmla="*/ 1300550 w 1361128"/>
                    <a:gd name="connsiteY6" fmla="*/ 1996342 h 2494197"/>
                    <a:gd name="connsiteX7" fmla="*/ 1277142 w 1361128"/>
                    <a:gd name="connsiteY7" fmla="*/ 1973145 h 2494197"/>
                    <a:gd name="connsiteX8" fmla="*/ 1305663 w 1361128"/>
                    <a:gd name="connsiteY8" fmla="*/ 2039286 h 2494197"/>
                    <a:gd name="connsiteX9" fmla="*/ 1347623 w 1361128"/>
                    <a:gd name="connsiteY9" fmla="*/ 2277925 h 2494197"/>
                    <a:gd name="connsiteX10" fmla="*/ 1214873 w 1361128"/>
                    <a:gd name="connsiteY10" fmla="*/ 2177559 h 2494197"/>
                    <a:gd name="connsiteX11" fmla="*/ 1207929 w 1361128"/>
                    <a:gd name="connsiteY11" fmla="*/ 2168551 h 2494197"/>
                    <a:gd name="connsiteX12" fmla="*/ 1206867 w 1361128"/>
                    <a:gd name="connsiteY12" fmla="*/ 2171790 h 2494197"/>
                    <a:gd name="connsiteX13" fmla="*/ 1228405 w 1361128"/>
                    <a:gd name="connsiteY13" fmla="*/ 2221738 h 2494197"/>
                    <a:gd name="connsiteX14" fmla="*/ 1270366 w 1361128"/>
                    <a:gd name="connsiteY14" fmla="*/ 2460377 h 2494197"/>
                    <a:gd name="connsiteX15" fmla="*/ 1090144 w 1361128"/>
                    <a:gd name="connsiteY15" fmla="*/ 2298423 h 2494197"/>
                    <a:gd name="connsiteX16" fmla="*/ 1056421 w 1361128"/>
                    <a:gd name="connsiteY16" fmla="*/ 2249725 h 2494197"/>
                    <a:gd name="connsiteX17" fmla="*/ 1048968 w 1361128"/>
                    <a:gd name="connsiteY17" fmla="*/ 2248428 h 2494197"/>
                    <a:gd name="connsiteX18" fmla="*/ 1051016 w 1361128"/>
                    <a:gd name="connsiteY18" fmla="*/ 2253177 h 2494197"/>
                    <a:gd name="connsiteX19" fmla="*/ 1092978 w 1361128"/>
                    <a:gd name="connsiteY19" fmla="*/ 2491815 h 2494197"/>
                    <a:gd name="connsiteX20" fmla="*/ 757639 w 1361128"/>
                    <a:gd name="connsiteY20" fmla="*/ 2083756 h 2494197"/>
                    <a:gd name="connsiteX21" fmla="*/ 673984 w 1361128"/>
                    <a:gd name="connsiteY21" fmla="*/ 1918809 h 2494197"/>
                    <a:gd name="connsiteX22" fmla="*/ 660343 w 1361128"/>
                    <a:gd name="connsiteY22" fmla="*/ 1901635 h 2494197"/>
                    <a:gd name="connsiteX23" fmla="*/ 579750 w 1361128"/>
                    <a:gd name="connsiteY23" fmla="*/ 1785223 h 2494197"/>
                    <a:gd name="connsiteX24" fmla="*/ 570910 w 1361128"/>
                    <a:gd name="connsiteY24" fmla="*/ 1770480 h 2494197"/>
                    <a:gd name="connsiteX25" fmla="*/ 566344 w 1361128"/>
                    <a:gd name="connsiteY25" fmla="*/ 1768930 h 2494197"/>
                    <a:gd name="connsiteX26" fmla="*/ 590499 w 1361128"/>
                    <a:gd name="connsiteY26" fmla="*/ 1907441 h 2494197"/>
                    <a:gd name="connsiteX27" fmla="*/ 570628 w 1361128"/>
                    <a:gd name="connsiteY27" fmla="*/ 2236061 h 2494197"/>
                    <a:gd name="connsiteX28" fmla="*/ 369247 w 1361128"/>
                    <a:gd name="connsiteY28" fmla="*/ 1747788 h 2494197"/>
                    <a:gd name="connsiteX29" fmla="*/ 336588 w 1361128"/>
                    <a:gd name="connsiteY29" fmla="*/ 1560518 h 2494197"/>
                    <a:gd name="connsiteX30" fmla="*/ 323132 w 1361128"/>
                    <a:gd name="connsiteY30" fmla="*/ 1533407 h 2494197"/>
                    <a:gd name="connsiteX31" fmla="*/ 293184 w 1361128"/>
                    <a:gd name="connsiteY31" fmla="*/ 1371172 h 2494197"/>
                    <a:gd name="connsiteX32" fmla="*/ 310317 w 1361128"/>
                    <a:gd name="connsiteY32" fmla="*/ 1247230 h 2494197"/>
                    <a:gd name="connsiteX33" fmla="*/ 316752 w 1361128"/>
                    <a:gd name="connsiteY33" fmla="*/ 1232591 h 249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361128" h="2494197">
                      <a:moveTo>
                        <a:pt x="316752" y="1232591"/>
                      </a:moveTo>
                      <a:cubicBezTo>
                        <a:pt x="324912" y="1199357"/>
                        <a:pt x="-24958" y="522279"/>
                        <a:pt x="1421" y="319309"/>
                      </a:cubicBezTo>
                      <a:cubicBezTo>
                        <a:pt x="27800" y="116339"/>
                        <a:pt x="350875" y="-51751"/>
                        <a:pt x="475024" y="14773"/>
                      </a:cubicBezTo>
                      <a:cubicBezTo>
                        <a:pt x="599173" y="81297"/>
                        <a:pt x="640878" y="570293"/>
                        <a:pt x="746315" y="718452"/>
                      </a:cubicBezTo>
                      <a:cubicBezTo>
                        <a:pt x="881134" y="797545"/>
                        <a:pt x="1085076" y="1250102"/>
                        <a:pt x="1185410" y="1466448"/>
                      </a:cubicBezTo>
                      <a:cubicBezTo>
                        <a:pt x="1285744" y="1682794"/>
                        <a:pt x="1329127" y="1928215"/>
                        <a:pt x="1348317" y="2016531"/>
                      </a:cubicBezTo>
                      <a:cubicBezTo>
                        <a:pt x="1367507" y="2104847"/>
                        <a:pt x="1321895" y="2014563"/>
                        <a:pt x="1300550" y="1996342"/>
                      </a:cubicBezTo>
                      <a:lnTo>
                        <a:pt x="1277142" y="1973145"/>
                      </a:lnTo>
                      <a:lnTo>
                        <a:pt x="1305663" y="2039286"/>
                      </a:lnTo>
                      <a:cubicBezTo>
                        <a:pt x="1357705" y="2168440"/>
                        <a:pt x="1376400" y="2261964"/>
                        <a:pt x="1347623" y="2277925"/>
                      </a:cubicBezTo>
                      <a:cubicBezTo>
                        <a:pt x="1324602" y="2290693"/>
                        <a:pt x="1275558" y="2251404"/>
                        <a:pt x="1214873" y="2177559"/>
                      </a:cubicBezTo>
                      <a:lnTo>
                        <a:pt x="1207929" y="2168551"/>
                      </a:lnTo>
                      <a:lnTo>
                        <a:pt x="1206867" y="2171790"/>
                      </a:lnTo>
                      <a:lnTo>
                        <a:pt x="1228405" y="2221738"/>
                      </a:lnTo>
                      <a:cubicBezTo>
                        <a:pt x="1280448" y="2350892"/>
                        <a:pt x="1299143" y="2444416"/>
                        <a:pt x="1270366" y="2460377"/>
                      </a:cubicBezTo>
                      <a:cubicBezTo>
                        <a:pt x="1241590" y="2476337"/>
                        <a:pt x="1172151" y="2410958"/>
                        <a:pt x="1090144" y="2298423"/>
                      </a:cubicBezTo>
                      <a:lnTo>
                        <a:pt x="1056421" y="2249725"/>
                      </a:lnTo>
                      <a:lnTo>
                        <a:pt x="1048968" y="2248428"/>
                      </a:lnTo>
                      <a:lnTo>
                        <a:pt x="1051016" y="2253177"/>
                      </a:lnTo>
                      <a:cubicBezTo>
                        <a:pt x="1103059" y="2382331"/>
                        <a:pt x="1121754" y="2475854"/>
                        <a:pt x="1092978" y="2491815"/>
                      </a:cubicBezTo>
                      <a:cubicBezTo>
                        <a:pt x="1046934" y="2517352"/>
                        <a:pt x="896798" y="2334658"/>
                        <a:pt x="757639" y="2083756"/>
                      </a:cubicBezTo>
                      <a:lnTo>
                        <a:pt x="673984" y="1918809"/>
                      </a:lnTo>
                      <a:lnTo>
                        <a:pt x="660343" y="1901635"/>
                      </a:lnTo>
                      <a:cubicBezTo>
                        <a:pt x="633198" y="1865001"/>
                        <a:pt x="606234" y="1826105"/>
                        <a:pt x="579750" y="1785223"/>
                      </a:cubicBezTo>
                      <a:lnTo>
                        <a:pt x="570910" y="1770480"/>
                      </a:lnTo>
                      <a:lnTo>
                        <a:pt x="566344" y="1768930"/>
                      </a:lnTo>
                      <a:lnTo>
                        <a:pt x="590499" y="1907441"/>
                      </a:lnTo>
                      <a:cubicBezTo>
                        <a:pt x="615156" y="2092825"/>
                        <a:pt x="609251" y="2227841"/>
                        <a:pt x="570628" y="2236061"/>
                      </a:cubicBezTo>
                      <a:cubicBezTo>
                        <a:pt x="519131" y="2247021"/>
                        <a:pt x="428969" y="2028413"/>
                        <a:pt x="369247" y="1747788"/>
                      </a:cubicBezTo>
                      <a:lnTo>
                        <a:pt x="336588" y="1560518"/>
                      </a:lnTo>
                      <a:lnTo>
                        <a:pt x="323132" y="1533407"/>
                      </a:lnTo>
                      <a:cubicBezTo>
                        <a:pt x="303848" y="1483542"/>
                        <a:pt x="293184" y="1428719"/>
                        <a:pt x="293184" y="1371172"/>
                      </a:cubicBezTo>
                      <a:cubicBezTo>
                        <a:pt x="293184" y="1328011"/>
                        <a:pt x="299182" y="1286383"/>
                        <a:pt x="310317" y="1247230"/>
                      </a:cubicBezTo>
                      <a:lnTo>
                        <a:pt x="316752" y="1232591"/>
                      </a:ln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979" name="Csoportba foglalás 978"/>
                <p:cNvGrpSpPr/>
                <p:nvPr/>
              </p:nvGrpSpPr>
              <p:grpSpPr>
                <a:xfrm>
                  <a:off x="3294030" y="1530585"/>
                  <a:ext cx="1093416" cy="1145117"/>
                  <a:chOff x="3294030" y="1530585"/>
                  <a:chExt cx="1093416" cy="1145117"/>
                </a:xfrm>
              </p:grpSpPr>
              <p:sp>
                <p:nvSpPr>
                  <p:cNvPr id="980" name="Téglalap 50"/>
                  <p:cNvSpPr/>
                  <p:nvPr/>
                </p:nvSpPr>
                <p:spPr>
                  <a:xfrm rot="1852218">
                    <a:off x="3995548" y="1530585"/>
                    <a:ext cx="391898" cy="945656"/>
                  </a:xfrm>
                  <a:custGeom>
                    <a:avLst/>
                    <a:gdLst>
                      <a:gd name="connsiteX0" fmla="*/ 0 w 1863436"/>
                      <a:gd name="connsiteY0" fmla="*/ 0 h 2147455"/>
                      <a:gd name="connsiteX1" fmla="*/ 1863436 w 1863436"/>
                      <a:gd name="connsiteY1" fmla="*/ 0 h 2147455"/>
                      <a:gd name="connsiteX2" fmla="*/ 1863436 w 1863436"/>
                      <a:gd name="connsiteY2" fmla="*/ 2147455 h 2147455"/>
                      <a:gd name="connsiteX3" fmla="*/ 0 w 1863436"/>
                      <a:gd name="connsiteY3" fmla="*/ 2147455 h 2147455"/>
                      <a:gd name="connsiteX4" fmla="*/ 0 w 1863436"/>
                      <a:gd name="connsiteY4" fmla="*/ 0 h 2147455"/>
                      <a:gd name="connsiteX0" fmla="*/ 0 w 2106660"/>
                      <a:gd name="connsiteY0" fmla="*/ 0 h 2147455"/>
                      <a:gd name="connsiteX1" fmla="*/ 1863436 w 2106660"/>
                      <a:gd name="connsiteY1" fmla="*/ 0 h 2147455"/>
                      <a:gd name="connsiteX2" fmla="*/ 1863436 w 2106660"/>
                      <a:gd name="connsiteY2" fmla="*/ 2147455 h 2147455"/>
                      <a:gd name="connsiteX3" fmla="*/ 0 w 2106660"/>
                      <a:gd name="connsiteY3" fmla="*/ 2147455 h 2147455"/>
                      <a:gd name="connsiteX4" fmla="*/ 0 w 2106660"/>
                      <a:gd name="connsiteY4" fmla="*/ 0 h 2147455"/>
                      <a:gd name="connsiteX0" fmla="*/ 317115 w 2423775"/>
                      <a:gd name="connsiteY0" fmla="*/ 0 h 2147455"/>
                      <a:gd name="connsiteX1" fmla="*/ 2180551 w 2423775"/>
                      <a:gd name="connsiteY1" fmla="*/ 0 h 2147455"/>
                      <a:gd name="connsiteX2" fmla="*/ 2180551 w 2423775"/>
                      <a:gd name="connsiteY2" fmla="*/ 2147455 h 2147455"/>
                      <a:gd name="connsiteX3" fmla="*/ 317115 w 2423775"/>
                      <a:gd name="connsiteY3" fmla="*/ 2147455 h 2147455"/>
                      <a:gd name="connsiteX4" fmla="*/ 317115 w 2423775"/>
                      <a:gd name="connsiteY4" fmla="*/ 0 h 2147455"/>
                      <a:gd name="connsiteX0" fmla="*/ 317115 w 2369034"/>
                      <a:gd name="connsiteY0" fmla="*/ 0 h 2147455"/>
                      <a:gd name="connsiteX1" fmla="*/ 2104351 w 2369034"/>
                      <a:gd name="connsiteY1" fmla="*/ 69273 h 2147455"/>
                      <a:gd name="connsiteX2" fmla="*/ 2180551 w 2369034"/>
                      <a:gd name="connsiteY2" fmla="*/ 2147455 h 2147455"/>
                      <a:gd name="connsiteX3" fmla="*/ 317115 w 2369034"/>
                      <a:gd name="connsiteY3" fmla="*/ 2147455 h 2147455"/>
                      <a:gd name="connsiteX4" fmla="*/ 317115 w 2369034"/>
                      <a:gd name="connsiteY4" fmla="*/ 0 h 2147455"/>
                      <a:gd name="connsiteX0" fmla="*/ 317115 w 2393476"/>
                      <a:gd name="connsiteY0" fmla="*/ 20781 h 2168236"/>
                      <a:gd name="connsiteX1" fmla="*/ 2138988 w 2393476"/>
                      <a:gd name="connsiteY1" fmla="*/ 0 h 2168236"/>
                      <a:gd name="connsiteX2" fmla="*/ 2180551 w 2393476"/>
                      <a:gd name="connsiteY2" fmla="*/ 2168236 h 2168236"/>
                      <a:gd name="connsiteX3" fmla="*/ 317115 w 2393476"/>
                      <a:gd name="connsiteY3" fmla="*/ 2168236 h 2168236"/>
                      <a:gd name="connsiteX4" fmla="*/ 317115 w 2393476"/>
                      <a:gd name="connsiteY4" fmla="*/ 20781 h 2168236"/>
                      <a:gd name="connsiteX0" fmla="*/ 317115 w 2525687"/>
                      <a:gd name="connsiteY0" fmla="*/ 20781 h 2168236"/>
                      <a:gd name="connsiteX1" fmla="*/ 2138988 w 2525687"/>
                      <a:gd name="connsiteY1" fmla="*/ 0 h 2168236"/>
                      <a:gd name="connsiteX2" fmla="*/ 2180551 w 2525687"/>
                      <a:gd name="connsiteY2" fmla="*/ 2168236 h 2168236"/>
                      <a:gd name="connsiteX3" fmla="*/ 317115 w 2525687"/>
                      <a:gd name="connsiteY3" fmla="*/ 2168236 h 2168236"/>
                      <a:gd name="connsiteX4" fmla="*/ 317115 w 2525687"/>
                      <a:gd name="connsiteY4" fmla="*/ 20781 h 2168236"/>
                      <a:gd name="connsiteX0" fmla="*/ 317115 w 2594875"/>
                      <a:gd name="connsiteY0" fmla="*/ 20781 h 2410690"/>
                      <a:gd name="connsiteX1" fmla="*/ 2138988 w 2594875"/>
                      <a:gd name="connsiteY1" fmla="*/ 0 h 2410690"/>
                      <a:gd name="connsiteX2" fmla="*/ 2395296 w 2594875"/>
                      <a:gd name="connsiteY2" fmla="*/ 2410690 h 2410690"/>
                      <a:gd name="connsiteX3" fmla="*/ 317115 w 2594875"/>
                      <a:gd name="connsiteY3" fmla="*/ 2168236 h 2410690"/>
                      <a:gd name="connsiteX4" fmla="*/ 317115 w 2594875"/>
                      <a:gd name="connsiteY4" fmla="*/ 20781 h 2410690"/>
                      <a:gd name="connsiteX0" fmla="*/ 317115 w 2594875"/>
                      <a:gd name="connsiteY0" fmla="*/ 20781 h 2389908"/>
                      <a:gd name="connsiteX1" fmla="*/ 2138988 w 2594875"/>
                      <a:gd name="connsiteY1" fmla="*/ 0 h 2389908"/>
                      <a:gd name="connsiteX2" fmla="*/ 2395296 w 2594875"/>
                      <a:gd name="connsiteY2" fmla="*/ 2389908 h 2389908"/>
                      <a:gd name="connsiteX3" fmla="*/ 317115 w 2594875"/>
                      <a:gd name="connsiteY3" fmla="*/ 2168236 h 2389908"/>
                      <a:gd name="connsiteX4" fmla="*/ 317115 w 2594875"/>
                      <a:gd name="connsiteY4" fmla="*/ 20781 h 2389908"/>
                      <a:gd name="connsiteX0" fmla="*/ 317115 w 2597507"/>
                      <a:gd name="connsiteY0" fmla="*/ 20781 h 2168236"/>
                      <a:gd name="connsiteX1" fmla="*/ 2138988 w 2597507"/>
                      <a:gd name="connsiteY1" fmla="*/ 0 h 2168236"/>
                      <a:gd name="connsiteX2" fmla="*/ 2402223 w 2597507"/>
                      <a:gd name="connsiteY2" fmla="*/ 2147453 h 2168236"/>
                      <a:gd name="connsiteX3" fmla="*/ 317115 w 2597507"/>
                      <a:gd name="connsiteY3" fmla="*/ 2168236 h 2168236"/>
                      <a:gd name="connsiteX4" fmla="*/ 317115 w 2597507"/>
                      <a:gd name="connsiteY4" fmla="*/ 20781 h 2168236"/>
                      <a:gd name="connsiteX0" fmla="*/ 317115 w 2589697"/>
                      <a:gd name="connsiteY0" fmla="*/ 20781 h 2195944"/>
                      <a:gd name="connsiteX1" fmla="*/ 2138988 w 2589697"/>
                      <a:gd name="connsiteY1" fmla="*/ 0 h 2195944"/>
                      <a:gd name="connsiteX2" fmla="*/ 2381441 w 2589697"/>
                      <a:gd name="connsiteY2" fmla="*/ 2195944 h 2195944"/>
                      <a:gd name="connsiteX3" fmla="*/ 317115 w 2589697"/>
                      <a:gd name="connsiteY3" fmla="*/ 2168236 h 2195944"/>
                      <a:gd name="connsiteX4" fmla="*/ 317115 w 2589697"/>
                      <a:gd name="connsiteY4" fmla="*/ 20781 h 2195944"/>
                      <a:gd name="connsiteX0" fmla="*/ 376591 w 2455210"/>
                      <a:gd name="connsiteY0" fmla="*/ 0 h 2272145"/>
                      <a:gd name="connsiteX1" fmla="*/ 2004501 w 2455210"/>
                      <a:gd name="connsiteY1" fmla="*/ 76201 h 2272145"/>
                      <a:gd name="connsiteX2" fmla="*/ 2246954 w 2455210"/>
                      <a:gd name="connsiteY2" fmla="*/ 2272145 h 2272145"/>
                      <a:gd name="connsiteX3" fmla="*/ 182628 w 2455210"/>
                      <a:gd name="connsiteY3" fmla="*/ 2244437 h 2272145"/>
                      <a:gd name="connsiteX4" fmla="*/ 376591 w 2455210"/>
                      <a:gd name="connsiteY4" fmla="*/ 0 h 2272145"/>
                      <a:gd name="connsiteX0" fmla="*/ 376591 w 2300477"/>
                      <a:gd name="connsiteY0" fmla="*/ 6926 h 2279071"/>
                      <a:gd name="connsiteX1" fmla="*/ 1706628 w 2300477"/>
                      <a:gd name="connsiteY1" fmla="*/ 0 h 2279071"/>
                      <a:gd name="connsiteX2" fmla="*/ 2246954 w 2300477"/>
                      <a:gd name="connsiteY2" fmla="*/ 2279071 h 2279071"/>
                      <a:gd name="connsiteX3" fmla="*/ 182628 w 2300477"/>
                      <a:gd name="connsiteY3" fmla="*/ 2251363 h 2279071"/>
                      <a:gd name="connsiteX4" fmla="*/ 376591 w 2300477"/>
                      <a:gd name="connsiteY4" fmla="*/ 6926 h 2279071"/>
                      <a:gd name="connsiteX0" fmla="*/ 434122 w 2219463"/>
                      <a:gd name="connsiteY0" fmla="*/ 0 h 2286000"/>
                      <a:gd name="connsiteX1" fmla="*/ 1625614 w 2219463"/>
                      <a:gd name="connsiteY1" fmla="*/ 6929 h 2286000"/>
                      <a:gd name="connsiteX2" fmla="*/ 2165940 w 2219463"/>
                      <a:gd name="connsiteY2" fmla="*/ 2286000 h 2286000"/>
                      <a:gd name="connsiteX3" fmla="*/ 101614 w 2219463"/>
                      <a:gd name="connsiteY3" fmla="*/ 2258292 h 2286000"/>
                      <a:gd name="connsiteX4" fmla="*/ 434122 w 2219463"/>
                      <a:gd name="connsiteY4" fmla="*/ 0 h 2286000"/>
                      <a:gd name="connsiteX0" fmla="*/ 646858 w 2432199"/>
                      <a:gd name="connsiteY0" fmla="*/ 0 h 2286000"/>
                      <a:gd name="connsiteX1" fmla="*/ 1838350 w 2432199"/>
                      <a:gd name="connsiteY1" fmla="*/ 6929 h 2286000"/>
                      <a:gd name="connsiteX2" fmla="*/ 2378676 w 2432199"/>
                      <a:gd name="connsiteY2" fmla="*/ 2286000 h 2286000"/>
                      <a:gd name="connsiteX3" fmla="*/ 314350 w 2432199"/>
                      <a:gd name="connsiteY3" fmla="*/ 2258292 h 2286000"/>
                      <a:gd name="connsiteX4" fmla="*/ 646858 w 2432199"/>
                      <a:gd name="connsiteY4" fmla="*/ 0 h 2286000"/>
                      <a:gd name="connsiteX0" fmla="*/ 646858 w 2564408"/>
                      <a:gd name="connsiteY0" fmla="*/ 0 h 2286000"/>
                      <a:gd name="connsiteX1" fmla="*/ 1838350 w 2564408"/>
                      <a:gd name="connsiteY1" fmla="*/ 6929 h 2286000"/>
                      <a:gd name="connsiteX2" fmla="*/ 2378676 w 2564408"/>
                      <a:gd name="connsiteY2" fmla="*/ 2286000 h 2286000"/>
                      <a:gd name="connsiteX3" fmla="*/ 314350 w 2564408"/>
                      <a:gd name="connsiteY3" fmla="*/ 2258292 h 2286000"/>
                      <a:gd name="connsiteX4" fmla="*/ 646858 w 2564408"/>
                      <a:gd name="connsiteY4" fmla="*/ 0 h 2286000"/>
                      <a:gd name="connsiteX0" fmla="*/ 646858 w 2564408"/>
                      <a:gd name="connsiteY0" fmla="*/ 112390 h 2398390"/>
                      <a:gd name="connsiteX1" fmla="*/ 1838350 w 2564408"/>
                      <a:gd name="connsiteY1" fmla="*/ 119319 h 2398390"/>
                      <a:gd name="connsiteX2" fmla="*/ 2378676 w 2564408"/>
                      <a:gd name="connsiteY2" fmla="*/ 2398390 h 2398390"/>
                      <a:gd name="connsiteX3" fmla="*/ 314350 w 2564408"/>
                      <a:gd name="connsiteY3" fmla="*/ 2370682 h 2398390"/>
                      <a:gd name="connsiteX4" fmla="*/ 646858 w 2564408"/>
                      <a:gd name="connsiteY4" fmla="*/ 112390 h 2398390"/>
                      <a:gd name="connsiteX0" fmla="*/ 646858 w 2564408"/>
                      <a:gd name="connsiteY0" fmla="*/ 193978 h 2479978"/>
                      <a:gd name="connsiteX1" fmla="*/ 1838350 w 2564408"/>
                      <a:gd name="connsiteY1" fmla="*/ 200907 h 2479978"/>
                      <a:gd name="connsiteX2" fmla="*/ 2378676 w 2564408"/>
                      <a:gd name="connsiteY2" fmla="*/ 2479978 h 2479978"/>
                      <a:gd name="connsiteX3" fmla="*/ 314350 w 2564408"/>
                      <a:gd name="connsiteY3" fmla="*/ 2452270 h 2479978"/>
                      <a:gd name="connsiteX4" fmla="*/ 646858 w 2564408"/>
                      <a:gd name="connsiteY4" fmla="*/ 193978 h 2479978"/>
                      <a:gd name="connsiteX0" fmla="*/ 646858 w 2599030"/>
                      <a:gd name="connsiteY0" fmla="*/ 211921 h 2497921"/>
                      <a:gd name="connsiteX1" fmla="*/ 1900696 w 2599030"/>
                      <a:gd name="connsiteY1" fmla="*/ 184213 h 2497921"/>
                      <a:gd name="connsiteX2" fmla="*/ 2378676 w 2599030"/>
                      <a:gd name="connsiteY2" fmla="*/ 2497921 h 2497921"/>
                      <a:gd name="connsiteX3" fmla="*/ 314350 w 2599030"/>
                      <a:gd name="connsiteY3" fmla="*/ 2470213 h 2497921"/>
                      <a:gd name="connsiteX4" fmla="*/ 646858 w 2599030"/>
                      <a:gd name="connsiteY4" fmla="*/ 211921 h 2497921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56012"/>
                      <a:gd name="connsiteY0" fmla="*/ 195762 h 2454054"/>
                      <a:gd name="connsiteX1" fmla="*/ 1900696 w 2556012"/>
                      <a:gd name="connsiteY1" fmla="*/ 168054 h 2454054"/>
                      <a:gd name="connsiteX2" fmla="*/ 2271996 w 2556012"/>
                      <a:gd name="connsiteY2" fmla="*/ 2453764 h 2454054"/>
                      <a:gd name="connsiteX3" fmla="*/ 314350 w 2556012"/>
                      <a:gd name="connsiteY3" fmla="*/ 2454054 h 2454054"/>
                      <a:gd name="connsiteX4" fmla="*/ 646858 w 2556012"/>
                      <a:gd name="connsiteY4" fmla="*/ 195762 h 24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6012" h="2454054">
                        <a:moveTo>
                          <a:pt x="646858" y="195762"/>
                        </a:moveTo>
                        <a:cubicBezTo>
                          <a:pt x="1023240" y="-65165"/>
                          <a:pt x="1558951" y="-55929"/>
                          <a:pt x="1900696" y="168054"/>
                        </a:cubicBezTo>
                        <a:cubicBezTo>
                          <a:pt x="3112970" y="738400"/>
                          <a:pt x="2271996" y="1737946"/>
                          <a:pt x="2271996" y="2453764"/>
                        </a:cubicBezTo>
                        <a:lnTo>
                          <a:pt x="314350" y="2454054"/>
                        </a:lnTo>
                        <a:cubicBezTo>
                          <a:pt x="314350" y="1738236"/>
                          <a:pt x="-579269" y="994707"/>
                          <a:pt x="646858" y="19576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81" name="Szabadkézi sokszög 980"/>
                  <p:cNvSpPr/>
                  <p:nvPr/>
                </p:nvSpPr>
                <p:spPr>
                  <a:xfrm rot="10455732">
                    <a:off x="3294030" y="2292152"/>
                    <a:ext cx="843524" cy="383550"/>
                  </a:xfrm>
                  <a:custGeom>
                    <a:avLst/>
                    <a:gdLst>
                      <a:gd name="connsiteX0" fmla="*/ 26758 w 2353573"/>
                      <a:gd name="connsiteY0" fmla="*/ 211494 h 626124"/>
                      <a:gd name="connsiteX1" fmla="*/ 103703 w 2353573"/>
                      <a:gd name="connsiteY1" fmla="*/ 143874 h 626124"/>
                      <a:gd name="connsiteX2" fmla="*/ 1288090 w 2353573"/>
                      <a:gd name="connsiteY2" fmla="*/ 82623 h 626124"/>
                      <a:gd name="connsiteX3" fmla="*/ 1308616 w 2353573"/>
                      <a:gd name="connsiteY3" fmla="*/ 84300 h 626124"/>
                      <a:gd name="connsiteX4" fmla="*/ 2353573 w 2353573"/>
                      <a:gd name="connsiteY4" fmla="*/ 84300 h 626124"/>
                      <a:gd name="connsiteX5" fmla="*/ 2353573 w 2353573"/>
                      <a:gd name="connsiteY5" fmla="*/ 570300 h 626124"/>
                      <a:gd name="connsiteX6" fmla="*/ 1438086 w 2353573"/>
                      <a:gd name="connsiteY6" fmla="*/ 570300 h 626124"/>
                      <a:gd name="connsiteX7" fmla="*/ 1437993 w 2353573"/>
                      <a:gd name="connsiteY7" fmla="*/ 573248 h 626124"/>
                      <a:gd name="connsiteX8" fmla="*/ 110328 w 2353573"/>
                      <a:gd name="connsiteY8" fmla="*/ 449998 h 626124"/>
                      <a:gd name="connsiteX9" fmla="*/ 26758 w 2353573"/>
                      <a:gd name="connsiteY9" fmla="*/ 211494 h 62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53573" h="626124">
                        <a:moveTo>
                          <a:pt x="26758" y="211494"/>
                        </a:moveTo>
                        <a:cubicBezTo>
                          <a:pt x="44225" y="186635"/>
                          <a:pt x="70058" y="163651"/>
                          <a:pt x="103703" y="143874"/>
                        </a:cubicBezTo>
                        <a:cubicBezTo>
                          <a:pt x="405870" y="-105340"/>
                          <a:pt x="889446" y="34745"/>
                          <a:pt x="1288090" y="82623"/>
                        </a:cubicBezTo>
                        <a:lnTo>
                          <a:pt x="1308616" y="84300"/>
                        </a:lnTo>
                        <a:lnTo>
                          <a:pt x="2353573" y="84300"/>
                        </a:lnTo>
                        <a:lnTo>
                          <a:pt x="2353573" y="570300"/>
                        </a:lnTo>
                        <a:lnTo>
                          <a:pt x="1438086" y="570300"/>
                        </a:lnTo>
                        <a:lnTo>
                          <a:pt x="1437993" y="573248"/>
                        </a:lnTo>
                        <a:cubicBezTo>
                          <a:pt x="1016344" y="559870"/>
                          <a:pt x="571461" y="763781"/>
                          <a:pt x="110328" y="449998"/>
                        </a:cubicBezTo>
                        <a:cubicBezTo>
                          <a:pt x="-2763" y="377537"/>
                          <a:pt x="-25645" y="286072"/>
                          <a:pt x="26758" y="211494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  <p:grpSp>
            <p:nvGrpSpPr>
              <p:cNvPr id="863" name="Csoportba foglalás 862"/>
              <p:cNvGrpSpPr/>
              <p:nvPr/>
            </p:nvGrpSpPr>
            <p:grpSpPr>
              <a:xfrm>
                <a:off x="4632040" y="806522"/>
                <a:ext cx="1573509" cy="5525664"/>
                <a:chOff x="4632040" y="806522"/>
                <a:chExt cx="1573509" cy="5525664"/>
              </a:xfrm>
            </p:grpSpPr>
            <p:sp>
              <p:nvSpPr>
                <p:cNvPr id="864" name="Téglalap 14"/>
                <p:cNvSpPr/>
                <p:nvPr/>
              </p:nvSpPr>
              <p:spPr>
                <a:xfrm>
                  <a:off x="5075098" y="4801907"/>
                  <a:ext cx="421811" cy="134299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9752 w 764043"/>
                    <a:gd name="connsiteY0" fmla="*/ 6928 h 2117099"/>
                    <a:gd name="connsiteX1" fmla="*/ 764043 w 764043"/>
                    <a:gd name="connsiteY1" fmla="*/ 0 h 2117099"/>
                    <a:gd name="connsiteX2" fmla="*/ 764043 w 764043"/>
                    <a:gd name="connsiteY2" fmla="*/ 2117099 h 2117099"/>
                    <a:gd name="connsiteX3" fmla="*/ 430254 w 764043"/>
                    <a:gd name="connsiteY3" fmla="*/ 2110171 h 2117099"/>
                    <a:gd name="connsiteX4" fmla="*/ 29752 w 764043"/>
                    <a:gd name="connsiteY4" fmla="*/ 6928 h 2117099"/>
                    <a:gd name="connsiteX0" fmla="*/ 34950 w 769241"/>
                    <a:gd name="connsiteY0" fmla="*/ 6928 h 2117099"/>
                    <a:gd name="connsiteX1" fmla="*/ 769241 w 769241"/>
                    <a:gd name="connsiteY1" fmla="*/ 0 h 2117099"/>
                    <a:gd name="connsiteX2" fmla="*/ 769241 w 769241"/>
                    <a:gd name="connsiteY2" fmla="*/ 2117099 h 2117099"/>
                    <a:gd name="connsiteX3" fmla="*/ 435452 w 769241"/>
                    <a:gd name="connsiteY3" fmla="*/ 2110171 h 2117099"/>
                    <a:gd name="connsiteX4" fmla="*/ 34950 w 769241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41" h="2117099">
                      <a:moveTo>
                        <a:pt x="34950" y="6928"/>
                      </a:moveTo>
                      <a:lnTo>
                        <a:pt x="769241" y="0"/>
                      </a:lnTo>
                      <a:cubicBezTo>
                        <a:pt x="769241" y="705700"/>
                        <a:pt x="665332" y="1598436"/>
                        <a:pt x="769241" y="2117099"/>
                      </a:cubicBezTo>
                      <a:lnTo>
                        <a:pt x="435452" y="2110171"/>
                      </a:lnTo>
                      <a:cubicBezTo>
                        <a:pt x="459054" y="1687597"/>
                        <a:pt x="-149778" y="998954"/>
                        <a:pt x="34950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65" name="Téglalap 14"/>
                <p:cNvSpPr/>
                <p:nvPr/>
              </p:nvSpPr>
              <p:spPr>
                <a:xfrm flipH="1">
                  <a:off x="5607255" y="4779966"/>
                  <a:ext cx="421190" cy="134299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8108" h="2117099">
                      <a:moveTo>
                        <a:pt x="33817" y="6928"/>
                      </a:moveTo>
                      <a:lnTo>
                        <a:pt x="768108" y="0"/>
                      </a:lnTo>
                      <a:cubicBezTo>
                        <a:pt x="768108" y="705700"/>
                        <a:pt x="664199" y="1598436"/>
                        <a:pt x="768108" y="2117099"/>
                      </a:cubicBezTo>
                      <a:lnTo>
                        <a:pt x="331690" y="2110171"/>
                      </a:lnTo>
                      <a:cubicBezTo>
                        <a:pt x="488708" y="1672327"/>
                        <a:pt x="-150911" y="998954"/>
                        <a:pt x="33817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66" name="Téglalap 865"/>
                <p:cNvSpPr/>
                <p:nvPr/>
              </p:nvSpPr>
              <p:spPr>
                <a:xfrm>
                  <a:off x="4906573" y="4803825"/>
                  <a:ext cx="1238489" cy="99575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67" name="Szabadkézi sokszög 866"/>
                <p:cNvSpPr/>
                <p:nvPr/>
              </p:nvSpPr>
              <p:spPr>
                <a:xfrm>
                  <a:off x="4842299" y="2237186"/>
                  <a:ext cx="1363250" cy="2611155"/>
                </a:xfrm>
                <a:custGeom>
                  <a:avLst/>
                  <a:gdLst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440939 w 1642302"/>
                    <a:gd name="connsiteY3" fmla="*/ 2671280 h 4454436"/>
                    <a:gd name="connsiteX4" fmla="*/ 1642302 w 1642302"/>
                    <a:gd name="connsiteY4" fmla="*/ 4454436 h 4454436"/>
                    <a:gd name="connsiteX5" fmla="*/ 0 w 1642302"/>
                    <a:gd name="connsiteY5" fmla="*/ 4454436 h 4454436"/>
                    <a:gd name="connsiteX6" fmla="*/ 201800 w 1642302"/>
                    <a:gd name="connsiteY6" fmla="*/ 2667414 h 4454436"/>
                    <a:gd name="connsiteX7" fmla="*/ 195722 w 1642302"/>
                    <a:gd name="connsiteY7" fmla="*/ 2525117 h 4454436"/>
                    <a:gd name="connsiteX8" fmla="*/ 415623 w 1642302"/>
                    <a:gd name="connsiteY8" fmla="*/ 213114 h 4454436"/>
                    <a:gd name="connsiteX9" fmla="*/ 826780 w 1642302"/>
                    <a:gd name="connsiteY9" fmla="*/ 72 h 4454436"/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642302 w 1642302"/>
                    <a:gd name="connsiteY3" fmla="*/ 4454436 h 4454436"/>
                    <a:gd name="connsiteX4" fmla="*/ 0 w 1642302"/>
                    <a:gd name="connsiteY4" fmla="*/ 4454436 h 4454436"/>
                    <a:gd name="connsiteX5" fmla="*/ 201800 w 1642302"/>
                    <a:gd name="connsiteY5" fmla="*/ 2667414 h 4454436"/>
                    <a:gd name="connsiteX6" fmla="*/ 195722 w 1642302"/>
                    <a:gd name="connsiteY6" fmla="*/ 2525117 h 4454436"/>
                    <a:gd name="connsiteX7" fmla="*/ 415623 w 1642302"/>
                    <a:gd name="connsiteY7" fmla="*/ 213114 h 4454436"/>
                    <a:gd name="connsiteX8" fmla="*/ 826780 w 1642302"/>
                    <a:gd name="connsiteY8" fmla="*/ 72 h 4454436"/>
                    <a:gd name="connsiteX0" fmla="*/ 826780 w 1642302"/>
                    <a:gd name="connsiteY0" fmla="*/ 72 h 4454436"/>
                    <a:gd name="connsiteX1" fmla="*/ 1221245 w 1642302"/>
                    <a:gd name="connsiteY1" fmla="*/ 182950 h 4454436"/>
                    <a:gd name="connsiteX2" fmla="*/ 1459815 w 1642302"/>
                    <a:gd name="connsiteY2" fmla="*/ 2671275 h 4454436"/>
                    <a:gd name="connsiteX3" fmla="*/ 1642302 w 1642302"/>
                    <a:gd name="connsiteY3" fmla="*/ 4454436 h 4454436"/>
                    <a:gd name="connsiteX4" fmla="*/ 0 w 1642302"/>
                    <a:gd name="connsiteY4" fmla="*/ 4454436 h 4454436"/>
                    <a:gd name="connsiteX5" fmla="*/ 195722 w 1642302"/>
                    <a:gd name="connsiteY5" fmla="*/ 2525117 h 4454436"/>
                    <a:gd name="connsiteX6" fmla="*/ 415623 w 1642302"/>
                    <a:gd name="connsiteY6" fmla="*/ 213114 h 4454436"/>
                    <a:gd name="connsiteX7" fmla="*/ 826780 w 1642302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826780 w 1957967"/>
                    <a:gd name="connsiteY0" fmla="*/ 72 h 4454436"/>
                    <a:gd name="connsiteX1" fmla="*/ 1221245 w 1957967"/>
                    <a:gd name="connsiteY1" fmla="*/ 182950 h 4454436"/>
                    <a:gd name="connsiteX2" fmla="*/ 1459815 w 1957967"/>
                    <a:gd name="connsiteY2" fmla="*/ 2671275 h 4454436"/>
                    <a:gd name="connsiteX3" fmla="*/ 1957967 w 1957967"/>
                    <a:gd name="connsiteY3" fmla="*/ 4413146 h 4454436"/>
                    <a:gd name="connsiteX4" fmla="*/ 0 w 1957967"/>
                    <a:gd name="connsiteY4" fmla="*/ 4454436 h 4454436"/>
                    <a:gd name="connsiteX5" fmla="*/ 195722 w 1957967"/>
                    <a:gd name="connsiteY5" fmla="*/ 2525117 h 4454436"/>
                    <a:gd name="connsiteX6" fmla="*/ 415623 w 1957967"/>
                    <a:gd name="connsiteY6" fmla="*/ 213114 h 4454436"/>
                    <a:gd name="connsiteX7" fmla="*/ 826780 w 1957967"/>
                    <a:gd name="connsiteY7" fmla="*/ 72 h 4454436"/>
                    <a:gd name="connsiteX0" fmla="*/ 993382 w 2124569"/>
                    <a:gd name="connsiteY0" fmla="*/ 72 h 5569281"/>
                    <a:gd name="connsiteX1" fmla="*/ 1387847 w 2124569"/>
                    <a:gd name="connsiteY1" fmla="*/ 182950 h 5569281"/>
                    <a:gd name="connsiteX2" fmla="*/ 1626417 w 2124569"/>
                    <a:gd name="connsiteY2" fmla="*/ 2671275 h 5569281"/>
                    <a:gd name="connsiteX3" fmla="*/ 2124569 w 2124569"/>
                    <a:gd name="connsiteY3" fmla="*/ 4413146 h 5569281"/>
                    <a:gd name="connsiteX4" fmla="*/ 0 w 2124569"/>
                    <a:gd name="connsiteY4" fmla="*/ 5569281 h 5569281"/>
                    <a:gd name="connsiteX5" fmla="*/ 362324 w 2124569"/>
                    <a:gd name="connsiteY5" fmla="*/ 2525117 h 5569281"/>
                    <a:gd name="connsiteX6" fmla="*/ 582225 w 2124569"/>
                    <a:gd name="connsiteY6" fmla="*/ 213114 h 5569281"/>
                    <a:gd name="connsiteX7" fmla="*/ 993382 w 2124569"/>
                    <a:gd name="connsiteY7" fmla="*/ 72 h 5569281"/>
                    <a:gd name="connsiteX0" fmla="*/ 993382 w 2449003"/>
                    <a:gd name="connsiteY0" fmla="*/ 72 h 5569281"/>
                    <a:gd name="connsiteX1" fmla="*/ 1387847 w 2449003"/>
                    <a:gd name="connsiteY1" fmla="*/ 182950 h 5569281"/>
                    <a:gd name="connsiteX2" fmla="*/ 1626417 w 2449003"/>
                    <a:gd name="connsiteY2" fmla="*/ 2671275 h 5569281"/>
                    <a:gd name="connsiteX3" fmla="*/ 2449003 w 2449003"/>
                    <a:gd name="connsiteY3" fmla="*/ 5445410 h 5569281"/>
                    <a:gd name="connsiteX4" fmla="*/ 0 w 2449003"/>
                    <a:gd name="connsiteY4" fmla="*/ 5569281 h 5569281"/>
                    <a:gd name="connsiteX5" fmla="*/ 362324 w 2449003"/>
                    <a:gd name="connsiteY5" fmla="*/ 2525117 h 5569281"/>
                    <a:gd name="connsiteX6" fmla="*/ 582225 w 2449003"/>
                    <a:gd name="connsiteY6" fmla="*/ 213114 h 5569281"/>
                    <a:gd name="connsiteX7" fmla="*/ 993382 w 2449003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212255"/>
                    <a:gd name="connsiteY0" fmla="*/ 72 h 5569281"/>
                    <a:gd name="connsiteX1" fmla="*/ 1387847 w 2212255"/>
                    <a:gd name="connsiteY1" fmla="*/ 182950 h 5569281"/>
                    <a:gd name="connsiteX2" fmla="*/ 1626417 w 2212255"/>
                    <a:gd name="connsiteY2" fmla="*/ 2671275 h 5569281"/>
                    <a:gd name="connsiteX3" fmla="*/ 2212255 w 2212255"/>
                    <a:gd name="connsiteY3" fmla="*/ 5476379 h 5569281"/>
                    <a:gd name="connsiteX4" fmla="*/ 0 w 2212255"/>
                    <a:gd name="connsiteY4" fmla="*/ 5569281 h 5569281"/>
                    <a:gd name="connsiteX5" fmla="*/ 362324 w 2212255"/>
                    <a:gd name="connsiteY5" fmla="*/ 2525117 h 5569281"/>
                    <a:gd name="connsiteX6" fmla="*/ 582225 w 2212255"/>
                    <a:gd name="connsiteY6" fmla="*/ 213114 h 5569281"/>
                    <a:gd name="connsiteX7" fmla="*/ 993382 w 2212255"/>
                    <a:gd name="connsiteY7" fmla="*/ 72 h 5569281"/>
                    <a:gd name="connsiteX0" fmla="*/ 993382 w 2071959"/>
                    <a:gd name="connsiteY0" fmla="*/ 72 h 5569281"/>
                    <a:gd name="connsiteX1" fmla="*/ 1387847 w 2071959"/>
                    <a:gd name="connsiteY1" fmla="*/ 182950 h 5569281"/>
                    <a:gd name="connsiteX2" fmla="*/ 1626417 w 2071959"/>
                    <a:gd name="connsiteY2" fmla="*/ 2671275 h 5569281"/>
                    <a:gd name="connsiteX3" fmla="*/ 2071959 w 2071959"/>
                    <a:gd name="connsiteY3" fmla="*/ 5527991 h 5569281"/>
                    <a:gd name="connsiteX4" fmla="*/ 0 w 2071959"/>
                    <a:gd name="connsiteY4" fmla="*/ 5569281 h 5569281"/>
                    <a:gd name="connsiteX5" fmla="*/ 362324 w 2071959"/>
                    <a:gd name="connsiteY5" fmla="*/ 2525117 h 5569281"/>
                    <a:gd name="connsiteX6" fmla="*/ 582225 w 2071959"/>
                    <a:gd name="connsiteY6" fmla="*/ 213114 h 5569281"/>
                    <a:gd name="connsiteX7" fmla="*/ 993382 w 2071959"/>
                    <a:gd name="connsiteY7" fmla="*/ 72 h 5569281"/>
                    <a:gd name="connsiteX0" fmla="*/ 993382 w 2071959"/>
                    <a:gd name="connsiteY0" fmla="*/ 72 h 5569281"/>
                    <a:gd name="connsiteX1" fmla="*/ 1387847 w 2071959"/>
                    <a:gd name="connsiteY1" fmla="*/ 182950 h 5569281"/>
                    <a:gd name="connsiteX2" fmla="*/ 1626417 w 2071959"/>
                    <a:gd name="connsiteY2" fmla="*/ 2671275 h 5569281"/>
                    <a:gd name="connsiteX3" fmla="*/ 2071959 w 2071959"/>
                    <a:gd name="connsiteY3" fmla="*/ 5527991 h 5569281"/>
                    <a:gd name="connsiteX4" fmla="*/ 0 w 2071959"/>
                    <a:gd name="connsiteY4" fmla="*/ 5569281 h 5569281"/>
                    <a:gd name="connsiteX5" fmla="*/ 362324 w 2071959"/>
                    <a:gd name="connsiteY5" fmla="*/ 2525117 h 5569281"/>
                    <a:gd name="connsiteX6" fmla="*/ 582225 w 2071959"/>
                    <a:gd name="connsiteY6" fmla="*/ 213114 h 5569281"/>
                    <a:gd name="connsiteX7" fmla="*/ 993382 w 2071959"/>
                    <a:gd name="connsiteY7" fmla="*/ 72 h 5569281"/>
                    <a:gd name="connsiteX0" fmla="*/ 993382 w 2068851"/>
                    <a:gd name="connsiteY0" fmla="*/ 72 h 5586530"/>
                    <a:gd name="connsiteX1" fmla="*/ 1387847 w 2068851"/>
                    <a:gd name="connsiteY1" fmla="*/ 182950 h 5586530"/>
                    <a:gd name="connsiteX2" fmla="*/ 1626417 w 2068851"/>
                    <a:gd name="connsiteY2" fmla="*/ 2671275 h 5586530"/>
                    <a:gd name="connsiteX3" fmla="*/ 2068851 w 2068851"/>
                    <a:gd name="connsiteY3" fmla="*/ 5586530 h 5586530"/>
                    <a:gd name="connsiteX4" fmla="*/ 0 w 2068851"/>
                    <a:gd name="connsiteY4" fmla="*/ 5569281 h 5586530"/>
                    <a:gd name="connsiteX5" fmla="*/ 362324 w 2068851"/>
                    <a:gd name="connsiteY5" fmla="*/ 2525117 h 5586530"/>
                    <a:gd name="connsiteX6" fmla="*/ 582225 w 2068851"/>
                    <a:gd name="connsiteY6" fmla="*/ 213114 h 5586530"/>
                    <a:gd name="connsiteX7" fmla="*/ 993382 w 2068851"/>
                    <a:gd name="connsiteY7" fmla="*/ 72 h 5586530"/>
                    <a:gd name="connsiteX0" fmla="*/ 1215567 w 2291036"/>
                    <a:gd name="connsiteY0" fmla="*/ 8830 h 5595288"/>
                    <a:gd name="connsiteX1" fmla="*/ 1610032 w 2291036"/>
                    <a:gd name="connsiteY1" fmla="*/ 191708 h 5595288"/>
                    <a:gd name="connsiteX2" fmla="*/ 1848602 w 2291036"/>
                    <a:gd name="connsiteY2" fmla="*/ 2680033 h 5595288"/>
                    <a:gd name="connsiteX3" fmla="*/ 2291036 w 2291036"/>
                    <a:gd name="connsiteY3" fmla="*/ 5595288 h 5595288"/>
                    <a:gd name="connsiteX4" fmla="*/ 222185 w 2291036"/>
                    <a:gd name="connsiteY4" fmla="*/ 5578039 h 5595288"/>
                    <a:gd name="connsiteX5" fmla="*/ 584509 w 2291036"/>
                    <a:gd name="connsiteY5" fmla="*/ 2533875 h 5595288"/>
                    <a:gd name="connsiteX6" fmla="*/ 272456 w 2291036"/>
                    <a:gd name="connsiteY6" fmla="*/ 430619 h 5595288"/>
                    <a:gd name="connsiteX7" fmla="*/ 1215567 w 2291036"/>
                    <a:gd name="connsiteY7" fmla="*/ 8830 h 5595288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8832 h 5595290"/>
                    <a:gd name="connsiteX1" fmla="*/ 1387847 w 2068851"/>
                    <a:gd name="connsiteY1" fmla="*/ 191710 h 5595290"/>
                    <a:gd name="connsiteX2" fmla="*/ 1626417 w 2068851"/>
                    <a:gd name="connsiteY2" fmla="*/ 2680035 h 5595290"/>
                    <a:gd name="connsiteX3" fmla="*/ 2068851 w 2068851"/>
                    <a:gd name="connsiteY3" fmla="*/ 5595290 h 5595290"/>
                    <a:gd name="connsiteX4" fmla="*/ 0 w 2068851"/>
                    <a:gd name="connsiteY4" fmla="*/ 5578041 h 5595290"/>
                    <a:gd name="connsiteX5" fmla="*/ 362324 w 2068851"/>
                    <a:gd name="connsiteY5" fmla="*/ 2533877 h 5595290"/>
                    <a:gd name="connsiteX6" fmla="*/ 50271 w 2068851"/>
                    <a:gd name="connsiteY6" fmla="*/ 430621 h 5595290"/>
                    <a:gd name="connsiteX7" fmla="*/ 993382 w 2068851"/>
                    <a:gd name="connsiteY7" fmla="*/ 8832 h 559529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68851"/>
                    <a:gd name="connsiteY0" fmla="*/ 2122 h 5588580"/>
                    <a:gd name="connsiteX1" fmla="*/ 1865241 w 2068851"/>
                    <a:gd name="connsiteY1" fmla="*/ 281346 h 5588580"/>
                    <a:gd name="connsiteX2" fmla="*/ 1626417 w 2068851"/>
                    <a:gd name="connsiteY2" fmla="*/ 2673325 h 5588580"/>
                    <a:gd name="connsiteX3" fmla="*/ 2068851 w 2068851"/>
                    <a:gd name="connsiteY3" fmla="*/ 5588580 h 5588580"/>
                    <a:gd name="connsiteX4" fmla="*/ 0 w 2068851"/>
                    <a:gd name="connsiteY4" fmla="*/ 5571331 h 5588580"/>
                    <a:gd name="connsiteX5" fmla="*/ 362324 w 2068851"/>
                    <a:gd name="connsiteY5" fmla="*/ 2527167 h 5588580"/>
                    <a:gd name="connsiteX6" fmla="*/ 50271 w 2068851"/>
                    <a:gd name="connsiteY6" fmla="*/ 423911 h 5588580"/>
                    <a:gd name="connsiteX7" fmla="*/ 993382 w 2068851"/>
                    <a:gd name="connsiteY7" fmla="*/ 2122 h 5588580"/>
                    <a:gd name="connsiteX0" fmla="*/ 993382 w 2096567"/>
                    <a:gd name="connsiteY0" fmla="*/ 3161 h 5589619"/>
                    <a:gd name="connsiteX1" fmla="*/ 2090298 w 2096567"/>
                    <a:gd name="connsiteY1" fmla="*/ 258298 h 5589619"/>
                    <a:gd name="connsiteX2" fmla="*/ 1626417 w 2096567"/>
                    <a:gd name="connsiteY2" fmla="*/ 2674364 h 5589619"/>
                    <a:gd name="connsiteX3" fmla="*/ 2068851 w 2096567"/>
                    <a:gd name="connsiteY3" fmla="*/ 5589619 h 5589619"/>
                    <a:gd name="connsiteX4" fmla="*/ 0 w 2096567"/>
                    <a:gd name="connsiteY4" fmla="*/ 5572370 h 5589619"/>
                    <a:gd name="connsiteX5" fmla="*/ 362324 w 2096567"/>
                    <a:gd name="connsiteY5" fmla="*/ 2528206 h 5589619"/>
                    <a:gd name="connsiteX6" fmla="*/ 50271 w 2096567"/>
                    <a:gd name="connsiteY6" fmla="*/ 424950 h 5589619"/>
                    <a:gd name="connsiteX7" fmla="*/ 993382 w 2096567"/>
                    <a:gd name="connsiteY7" fmla="*/ 3161 h 5589619"/>
                    <a:gd name="connsiteX0" fmla="*/ 993382 w 2218232"/>
                    <a:gd name="connsiteY0" fmla="*/ 1354 h 5587812"/>
                    <a:gd name="connsiteX1" fmla="*/ 2213057 w 2218232"/>
                    <a:gd name="connsiteY1" fmla="*/ 304664 h 5587812"/>
                    <a:gd name="connsiteX2" fmla="*/ 1626417 w 2218232"/>
                    <a:gd name="connsiteY2" fmla="*/ 2672557 h 5587812"/>
                    <a:gd name="connsiteX3" fmla="*/ 2068851 w 2218232"/>
                    <a:gd name="connsiteY3" fmla="*/ 5587812 h 5587812"/>
                    <a:gd name="connsiteX4" fmla="*/ 0 w 2218232"/>
                    <a:gd name="connsiteY4" fmla="*/ 5570563 h 5587812"/>
                    <a:gd name="connsiteX5" fmla="*/ 362324 w 2218232"/>
                    <a:gd name="connsiteY5" fmla="*/ 2526399 h 5587812"/>
                    <a:gd name="connsiteX6" fmla="*/ 50271 w 2218232"/>
                    <a:gd name="connsiteY6" fmla="*/ 423143 h 5587812"/>
                    <a:gd name="connsiteX7" fmla="*/ 993382 w 2218232"/>
                    <a:gd name="connsiteY7" fmla="*/ 1354 h 5587812"/>
                    <a:gd name="connsiteX0" fmla="*/ 993382 w 2218232"/>
                    <a:gd name="connsiteY0" fmla="*/ 24367 h 5610825"/>
                    <a:gd name="connsiteX1" fmla="*/ 2213057 w 2218232"/>
                    <a:gd name="connsiteY1" fmla="*/ 327677 h 5610825"/>
                    <a:gd name="connsiteX2" fmla="*/ 1626417 w 2218232"/>
                    <a:gd name="connsiteY2" fmla="*/ 2695570 h 5610825"/>
                    <a:gd name="connsiteX3" fmla="*/ 2068851 w 2218232"/>
                    <a:gd name="connsiteY3" fmla="*/ 5610825 h 5610825"/>
                    <a:gd name="connsiteX4" fmla="*/ 0 w 2218232"/>
                    <a:gd name="connsiteY4" fmla="*/ 5593576 h 5610825"/>
                    <a:gd name="connsiteX5" fmla="*/ 362324 w 2218232"/>
                    <a:gd name="connsiteY5" fmla="*/ 2549412 h 5610825"/>
                    <a:gd name="connsiteX6" fmla="*/ 50271 w 2218232"/>
                    <a:gd name="connsiteY6" fmla="*/ 446156 h 5610825"/>
                    <a:gd name="connsiteX7" fmla="*/ 993382 w 2218232"/>
                    <a:gd name="connsiteY7" fmla="*/ 24367 h 5610825"/>
                    <a:gd name="connsiteX0" fmla="*/ 993382 w 2218232"/>
                    <a:gd name="connsiteY0" fmla="*/ 381 h 5586839"/>
                    <a:gd name="connsiteX1" fmla="*/ 2213057 w 2218232"/>
                    <a:gd name="connsiteY1" fmla="*/ 496380 h 5586839"/>
                    <a:gd name="connsiteX2" fmla="*/ 1626417 w 2218232"/>
                    <a:gd name="connsiteY2" fmla="*/ 2671584 h 5586839"/>
                    <a:gd name="connsiteX3" fmla="*/ 2068851 w 2218232"/>
                    <a:gd name="connsiteY3" fmla="*/ 5586839 h 5586839"/>
                    <a:gd name="connsiteX4" fmla="*/ 0 w 2218232"/>
                    <a:gd name="connsiteY4" fmla="*/ 5569590 h 5586839"/>
                    <a:gd name="connsiteX5" fmla="*/ 362324 w 2218232"/>
                    <a:gd name="connsiteY5" fmla="*/ 2525426 h 5586839"/>
                    <a:gd name="connsiteX6" fmla="*/ 50271 w 2218232"/>
                    <a:gd name="connsiteY6" fmla="*/ 422170 h 5586839"/>
                    <a:gd name="connsiteX7" fmla="*/ 993382 w 2218232"/>
                    <a:gd name="connsiteY7" fmla="*/ 381 h 5586839"/>
                    <a:gd name="connsiteX0" fmla="*/ 1195135 w 2419985"/>
                    <a:gd name="connsiteY0" fmla="*/ 43 h 5586501"/>
                    <a:gd name="connsiteX1" fmla="*/ 2414810 w 2419985"/>
                    <a:gd name="connsiteY1" fmla="*/ 496042 h 5586501"/>
                    <a:gd name="connsiteX2" fmla="*/ 1828170 w 2419985"/>
                    <a:gd name="connsiteY2" fmla="*/ 2671246 h 5586501"/>
                    <a:gd name="connsiteX3" fmla="*/ 2270604 w 2419985"/>
                    <a:gd name="connsiteY3" fmla="*/ 5586501 h 5586501"/>
                    <a:gd name="connsiteX4" fmla="*/ 201753 w 2419985"/>
                    <a:gd name="connsiteY4" fmla="*/ 5569252 h 5586501"/>
                    <a:gd name="connsiteX5" fmla="*/ 564077 w 2419985"/>
                    <a:gd name="connsiteY5" fmla="*/ 2525088 h 5586501"/>
                    <a:gd name="connsiteX6" fmla="*/ 16737 w 2419985"/>
                    <a:gd name="connsiteY6" fmla="*/ 470004 h 5586501"/>
                    <a:gd name="connsiteX7" fmla="*/ 1195135 w 2419985"/>
                    <a:gd name="connsiteY7" fmla="*/ 43 h 5586501"/>
                    <a:gd name="connsiteX0" fmla="*/ 1195135 w 2419985"/>
                    <a:gd name="connsiteY0" fmla="*/ 2484 h 5588942"/>
                    <a:gd name="connsiteX1" fmla="*/ 2414810 w 2419985"/>
                    <a:gd name="connsiteY1" fmla="*/ 498483 h 5588942"/>
                    <a:gd name="connsiteX2" fmla="*/ 1828170 w 2419985"/>
                    <a:gd name="connsiteY2" fmla="*/ 2673687 h 5588942"/>
                    <a:gd name="connsiteX3" fmla="*/ 2270604 w 2419985"/>
                    <a:gd name="connsiteY3" fmla="*/ 5588942 h 5588942"/>
                    <a:gd name="connsiteX4" fmla="*/ 201753 w 2419985"/>
                    <a:gd name="connsiteY4" fmla="*/ 5571693 h 5588942"/>
                    <a:gd name="connsiteX5" fmla="*/ 564077 w 2419985"/>
                    <a:gd name="connsiteY5" fmla="*/ 2527529 h 5588942"/>
                    <a:gd name="connsiteX6" fmla="*/ 16737 w 2419985"/>
                    <a:gd name="connsiteY6" fmla="*/ 472445 h 5588942"/>
                    <a:gd name="connsiteX7" fmla="*/ 1195135 w 2419985"/>
                    <a:gd name="connsiteY7" fmla="*/ 2484 h 5588942"/>
                    <a:gd name="connsiteX0" fmla="*/ 1195135 w 2270605"/>
                    <a:gd name="connsiteY0" fmla="*/ 44458 h 5630916"/>
                    <a:gd name="connsiteX1" fmla="*/ 2244836 w 2270605"/>
                    <a:gd name="connsiteY1" fmla="*/ 307007 h 5630916"/>
                    <a:gd name="connsiteX2" fmla="*/ 1828170 w 2270605"/>
                    <a:gd name="connsiteY2" fmla="*/ 2715661 h 5630916"/>
                    <a:gd name="connsiteX3" fmla="*/ 2270604 w 2270605"/>
                    <a:gd name="connsiteY3" fmla="*/ 5630916 h 5630916"/>
                    <a:gd name="connsiteX4" fmla="*/ 201753 w 2270605"/>
                    <a:gd name="connsiteY4" fmla="*/ 5613667 h 5630916"/>
                    <a:gd name="connsiteX5" fmla="*/ 564077 w 2270605"/>
                    <a:gd name="connsiteY5" fmla="*/ 2569503 h 5630916"/>
                    <a:gd name="connsiteX6" fmla="*/ 16737 w 2270605"/>
                    <a:gd name="connsiteY6" fmla="*/ 514419 h 5630916"/>
                    <a:gd name="connsiteX7" fmla="*/ 1195135 w 2270605"/>
                    <a:gd name="connsiteY7" fmla="*/ 44458 h 5630916"/>
                    <a:gd name="connsiteX0" fmla="*/ 1195135 w 2270603"/>
                    <a:gd name="connsiteY0" fmla="*/ 8807 h 5595265"/>
                    <a:gd name="connsiteX1" fmla="*/ 2244836 w 2270603"/>
                    <a:gd name="connsiteY1" fmla="*/ 271356 h 5595265"/>
                    <a:gd name="connsiteX2" fmla="*/ 1828170 w 2270603"/>
                    <a:gd name="connsiteY2" fmla="*/ 2680010 h 5595265"/>
                    <a:gd name="connsiteX3" fmla="*/ 2270604 w 2270603"/>
                    <a:gd name="connsiteY3" fmla="*/ 5595265 h 5595265"/>
                    <a:gd name="connsiteX4" fmla="*/ 201753 w 2270603"/>
                    <a:gd name="connsiteY4" fmla="*/ 5578016 h 5595265"/>
                    <a:gd name="connsiteX5" fmla="*/ 564077 w 2270603"/>
                    <a:gd name="connsiteY5" fmla="*/ 2533852 h 5595265"/>
                    <a:gd name="connsiteX6" fmla="*/ 16737 w 2270603"/>
                    <a:gd name="connsiteY6" fmla="*/ 478768 h 5595265"/>
                    <a:gd name="connsiteX7" fmla="*/ 1195135 w 2270603"/>
                    <a:gd name="connsiteY7" fmla="*/ 8807 h 5595265"/>
                    <a:gd name="connsiteX0" fmla="*/ 1048645 w 2124114"/>
                    <a:gd name="connsiteY0" fmla="*/ 70435 h 5656893"/>
                    <a:gd name="connsiteX1" fmla="*/ 2098346 w 2124114"/>
                    <a:gd name="connsiteY1" fmla="*/ 332984 h 5656893"/>
                    <a:gd name="connsiteX2" fmla="*/ 1681680 w 2124114"/>
                    <a:gd name="connsiteY2" fmla="*/ 2741638 h 5656893"/>
                    <a:gd name="connsiteX3" fmla="*/ 2124114 w 2124114"/>
                    <a:gd name="connsiteY3" fmla="*/ 5656893 h 5656893"/>
                    <a:gd name="connsiteX4" fmla="*/ 55263 w 2124114"/>
                    <a:gd name="connsiteY4" fmla="*/ 5639644 h 5656893"/>
                    <a:gd name="connsiteX5" fmla="*/ 417587 w 2124114"/>
                    <a:gd name="connsiteY5" fmla="*/ 2595480 h 5656893"/>
                    <a:gd name="connsiteX6" fmla="*/ 21333 w 2124114"/>
                    <a:gd name="connsiteY6" fmla="*/ 318062 h 5656893"/>
                    <a:gd name="connsiteX7" fmla="*/ 1048645 w 2124114"/>
                    <a:gd name="connsiteY7" fmla="*/ 70435 h 5656893"/>
                    <a:gd name="connsiteX0" fmla="*/ 1048643 w 2124112"/>
                    <a:gd name="connsiteY0" fmla="*/ 109874 h 5696332"/>
                    <a:gd name="connsiteX1" fmla="*/ 2098344 w 2124112"/>
                    <a:gd name="connsiteY1" fmla="*/ 372423 h 5696332"/>
                    <a:gd name="connsiteX2" fmla="*/ 1681678 w 2124112"/>
                    <a:gd name="connsiteY2" fmla="*/ 2781077 h 5696332"/>
                    <a:gd name="connsiteX3" fmla="*/ 2124112 w 2124112"/>
                    <a:gd name="connsiteY3" fmla="*/ 5696332 h 5696332"/>
                    <a:gd name="connsiteX4" fmla="*/ 55261 w 2124112"/>
                    <a:gd name="connsiteY4" fmla="*/ 5679083 h 5696332"/>
                    <a:gd name="connsiteX5" fmla="*/ 417585 w 2124112"/>
                    <a:gd name="connsiteY5" fmla="*/ 2634919 h 5696332"/>
                    <a:gd name="connsiteX6" fmla="*/ 21331 w 2124112"/>
                    <a:gd name="connsiteY6" fmla="*/ 357501 h 5696332"/>
                    <a:gd name="connsiteX7" fmla="*/ 1048643 w 2124112"/>
                    <a:gd name="connsiteY7" fmla="*/ 109874 h 5696332"/>
                    <a:gd name="connsiteX0" fmla="*/ 1171402 w 2124112"/>
                    <a:gd name="connsiteY0" fmla="*/ 28752 h 5793075"/>
                    <a:gd name="connsiteX1" fmla="*/ 2098344 w 2124112"/>
                    <a:gd name="connsiteY1" fmla="*/ 469166 h 5793075"/>
                    <a:gd name="connsiteX2" fmla="*/ 1681678 w 2124112"/>
                    <a:gd name="connsiteY2" fmla="*/ 2877820 h 5793075"/>
                    <a:gd name="connsiteX3" fmla="*/ 2124112 w 2124112"/>
                    <a:gd name="connsiteY3" fmla="*/ 5793075 h 5793075"/>
                    <a:gd name="connsiteX4" fmla="*/ 55261 w 2124112"/>
                    <a:gd name="connsiteY4" fmla="*/ 5775826 h 5793075"/>
                    <a:gd name="connsiteX5" fmla="*/ 417585 w 2124112"/>
                    <a:gd name="connsiteY5" fmla="*/ 2731662 h 5793075"/>
                    <a:gd name="connsiteX6" fmla="*/ 21331 w 2124112"/>
                    <a:gd name="connsiteY6" fmla="*/ 454244 h 5793075"/>
                    <a:gd name="connsiteX7" fmla="*/ 1171402 w 2124112"/>
                    <a:gd name="connsiteY7" fmla="*/ 28752 h 5793075"/>
                    <a:gd name="connsiteX0" fmla="*/ 1058086 w 2124112"/>
                    <a:gd name="connsiteY0" fmla="*/ 80116 h 5722155"/>
                    <a:gd name="connsiteX1" fmla="*/ 2098344 w 2124112"/>
                    <a:gd name="connsiteY1" fmla="*/ 398246 h 5722155"/>
                    <a:gd name="connsiteX2" fmla="*/ 1681678 w 2124112"/>
                    <a:gd name="connsiteY2" fmla="*/ 2806900 h 5722155"/>
                    <a:gd name="connsiteX3" fmla="*/ 2124112 w 2124112"/>
                    <a:gd name="connsiteY3" fmla="*/ 5722155 h 5722155"/>
                    <a:gd name="connsiteX4" fmla="*/ 55261 w 2124112"/>
                    <a:gd name="connsiteY4" fmla="*/ 5704906 h 5722155"/>
                    <a:gd name="connsiteX5" fmla="*/ 417585 w 2124112"/>
                    <a:gd name="connsiteY5" fmla="*/ 2660742 h 5722155"/>
                    <a:gd name="connsiteX6" fmla="*/ 21331 w 2124112"/>
                    <a:gd name="connsiteY6" fmla="*/ 383324 h 5722155"/>
                    <a:gd name="connsiteX7" fmla="*/ 1058086 w 2124112"/>
                    <a:gd name="connsiteY7" fmla="*/ 80116 h 5722155"/>
                    <a:gd name="connsiteX0" fmla="*/ 1058086 w 2124112"/>
                    <a:gd name="connsiteY0" fmla="*/ 52087 h 5694126"/>
                    <a:gd name="connsiteX1" fmla="*/ 2098344 w 2124112"/>
                    <a:gd name="connsiteY1" fmla="*/ 370217 h 5694126"/>
                    <a:gd name="connsiteX2" fmla="*/ 1681678 w 2124112"/>
                    <a:gd name="connsiteY2" fmla="*/ 2778871 h 5694126"/>
                    <a:gd name="connsiteX3" fmla="*/ 2124112 w 2124112"/>
                    <a:gd name="connsiteY3" fmla="*/ 5694126 h 5694126"/>
                    <a:gd name="connsiteX4" fmla="*/ 55261 w 2124112"/>
                    <a:gd name="connsiteY4" fmla="*/ 5676877 h 5694126"/>
                    <a:gd name="connsiteX5" fmla="*/ 417585 w 2124112"/>
                    <a:gd name="connsiteY5" fmla="*/ 2632713 h 5694126"/>
                    <a:gd name="connsiteX6" fmla="*/ 21331 w 2124112"/>
                    <a:gd name="connsiteY6" fmla="*/ 355295 h 5694126"/>
                    <a:gd name="connsiteX7" fmla="*/ 1058086 w 2124112"/>
                    <a:gd name="connsiteY7" fmla="*/ 52087 h 5694126"/>
                    <a:gd name="connsiteX0" fmla="*/ 1067529 w 2124112"/>
                    <a:gd name="connsiteY0" fmla="*/ 127132 h 5646887"/>
                    <a:gd name="connsiteX1" fmla="*/ 2098344 w 2124112"/>
                    <a:gd name="connsiteY1" fmla="*/ 322978 h 5646887"/>
                    <a:gd name="connsiteX2" fmla="*/ 1681678 w 2124112"/>
                    <a:gd name="connsiteY2" fmla="*/ 2731632 h 5646887"/>
                    <a:gd name="connsiteX3" fmla="*/ 2124112 w 2124112"/>
                    <a:gd name="connsiteY3" fmla="*/ 5646887 h 5646887"/>
                    <a:gd name="connsiteX4" fmla="*/ 55261 w 2124112"/>
                    <a:gd name="connsiteY4" fmla="*/ 5629638 h 5646887"/>
                    <a:gd name="connsiteX5" fmla="*/ 417585 w 2124112"/>
                    <a:gd name="connsiteY5" fmla="*/ 2585474 h 5646887"/>
                    <a:gd name="connsiteX6" fmla="*/ 21331 w 2124112"/>
                    <a:gd name="connsiteY6" fmla="*/ 308056 h 5646887"/>
                    <a:gd name="connsiteX7" fmla="*/ 1067529 w 2124112"/>
                    <a:gd name="connsiteY7" fmla="*/ 127132 h 5646887"/>
                    <a:gd name="connsiteX0" fmla="*/ 1067529 w 2124112"/>
                    <a:gd name="connsiteY0" fmla="*/ 35147 h 5554902"/>
                    <a:gd name="connsiteX1" fmla="*/ 2098344 w 2124112"/>
                    <a:gd name="connsiteY1" fmla="*/ 230993 h 5554902"/>
                    <a:gd name="connsiteX2" fmla="*/ 1681678 w 2124112"/>
                    <a:gd name="connsiteY2" fmla="*/ 2639647 h 5554902"/>
                    <a:gd name="connsiteX3" fmla="*/ 2124112 w 2124112"/>
                    <a:gd name="connsiteY3" fmla="*/ 5554902 h 5554902"/>
                    <a:gd name="connsiteX4" fmla="*/ 55261 w 2124112"/>
                    <a:gd name="connsiteY4" fmla="*/ 5537653 h 5554902"/>
                    <a:gd name="connsiteX5" fmla="*/ 417585 w 2124112"/>
                    <a:gd name="connsiteY5" fmla="*/ 2493489 h 5554902"/>
                    <a:gd name="connsiteX6" fmla="*/ 21331 w 2124112"/>
                    <a:gd name="connsiteY6" fmla="*/ 216071 h 5554902"/>
                    <a:gd name="connsiteX7" fmla="*/ 1067529 w 2124112"/>
                    <a:gd name="connsiteY7" fmla="*/ 35147 h 5554902"/>
                    <a:gd name="connsiteX0" fmla="*/ 1067529 w 2124112"/>
                    <a:gd name="connsiteY0" fmla="*/ 22506 h 5542261"/>
                    <a:gd name="connsiteX1" fmla="*/ 2098344 w 2124112"/>
                    <a:gd name="connsiteY1" fmla="*/ 218352 h 5542261"/>
                    <a:gd name="connsiteX2" fmla="*/ 1681678 w 2124112"/>
                    <a:gd name="connsiteY2" fmla="*/ 2627006 h 5542261"/>
                    <a:gd name="connsiteX3" fmla="*/ 2124112 w 2124112"/>
                    <a:gd name="connsiteY3" fmla="*/ 5542261 h 5542261"/>
                    <a:gd name="connsiteX4" fmla="*/ 55261 w 2124112"/>
                    <a:gd name="connsiteY4" fmla="*/ 5525012 h 5542261"/>
                    <a:gd name="connsiteX5" fmla="*/ 417585 w 2124112"/>
                    <a:gd name="connsiteY5" fmla="*/ 2480848 h 5542261"/>
                    <a:gd name="connsiteX6" fmla="*/ 21331 w 2124112"/>
                    <a:gd name="connsiteY6" fmla="*/ 203430 h 5542261"/>
                    <a:gd name="connsiteX7" fmla="*/ 1067529 w 2124112"/>
                    <a:gd name="connsiteY7" fmla="*/ 22506 h 5542261"/>
                    <a:gd name="connsiteX0" fmla="*/ 1067529 w 2124112"/>
                    <a:gd name="connsiteY0" fmla="*/ 44766 h 5564521"/>
                    <a:gd name="connsiteX1" fmla="*/ 2098344 w 2124112"/>
                    <a:gd name="connsiteY1" fmla="*/ 240612 h 5564521"/>
                    <a:gd name="connsiteX2" fmla="*/ 1681678 w 2124112"/>
                    <a:gd name="connsiteY2" fmla="*/ 2649266 h 5564521"/>
                    <a:gd name="connsiteX3" fmla="*/ 2124112 w 2124112"/>
                    <a:gd name="connsiteY3" fmla="*/ 5564521 h 5564521"/>
                    <a:gd name="connsiteX4" fmla="*/ 55261 w 2124112"/>
                    <a:gd name="connsiteY4" fmla="*/ 5547272 h 5564521"/>
                    <a:gd name="connsiteX5" fmla="*/ 417585 w 2124112"/>
                    <a:gd name="connsiteY5" fmla="*/ 2503108 h 5564521"/>
                    <a:gd name="connsiteX6" fmla="*/ 21331 w 2124112"/>
                    <a:gd name="connsiteY6" fmla="*/ 225690 h 5564521"/>
                    <a:gd name="connsiteX7" fmla="*/ 1067529 w 2124112"/>
                    <a:gd name="connsiteY7" fmla="*/ 44766 h 556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24112" h="5564521">
                      <a:moveTo>
                        <a:pt x="1067529" y="44766"/>
                      </a:moveTo>
                      <a:cubicBezTo>
                        <a:pt x="1583672" y="-30565"/>
                        <a:pt x="1739104" y="-37864"/>
                        <a:pt x="2098344" y="240612"/>
                      </a:cubicBezTo>
                      <a:cubicBezTo>
                        <a:pt x="2167988" y="1022092"/>
                        <a:pt x="1681678" y="1869995"/>
                        <a:pt x="1681678" y="2649266"/>
                      </a:cubicBezTo>
                      <a:cubicBezTo>
                        <a:pt x="1847729" y="3229890"/>
                        <a:pt x="1984367" y="5087125"/>
                        <a:pt x="2124112" y="5564521"/>
                      </a:cubicBezTo>
                      <a:lnTo>
                        <a:pt x="55261" y="5547272"/>
                      </a:lnTo>
                      <a:lnTo>
                        <a:pt x="417585" y="2503108"/>
                      </a:lnTo>
                      <a:cubicBezTo>
                        <a:pt x="357390" y="1768896"/>
                        <a:pt x="-103455" y="1105325"/>
                        <a:pt x="21331" y="225690"/>
                      </a:cubicBezTo>
                      <a:cubicBezTo>
                        <a:pt x="800894" y="-122924"/>
                        <a:pt x="551386" y="120097"/>
                        <a:pt x="1067529" y="4476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868" name="Csoportba foglalás 867"/>
                <p:cNvGrpSpPr/>
                <p:nvPr/>
              </p:nvGrpSpPr>
              <p:grpSpPr>
                <a:xfrm>
                  <a:off x="5463009" y="2799731"/>
                  <a:ext cx="105091" cy="2041525"/>
                  <a:chOff x="3218688" y="3398884"/>
                  <a:chExt cx="173414" cy="2323329"/>
                </a:xfrm>
              </p:grpSpPr>
              <p:sp>
                <p:nvSpPr>
                  <p:cNvPr id="976" name="Téglalap 975"/>
                  <p:cNvSpPr/>
                  <p:nvPr/>
                </p:nvSpPr>
                <p:spPr>
                  <a:xfrm>
                    <a:off x="3218688" y="3398884"/>
                    <a:ext cx="173414" cy="2323329"/>
                  </a:xfrm>
                  <a:prstGeom prst="rect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77" name="Téglalap 976"/>
                  <p:cNvSpPr/>
                  <p:nvPr/>
                </p:nvSpPr>
                <p:spPr>
                  <a:xfrm>
                    <a:off x="3251395" y="3398884"/>
                    <a:ext cx="108000" cy="2323329"/>
                  </a:xfrm>
                  <a:prstGeom prst="rect">
                    <a:avLst/>
                  </a:prstGeom>
                  <a:noFill/>
                  <a:ln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869" name="Csoportba foglalás 868"/>
                <p:cNvGrpSpPr/>
                <p:nvPr/>
              </p:nvGrpSpPr>
              <p:grpSpPr>
                <a:xfrm>
                  <a:off x="5358272" y="2443401"/>
                  <a:ext cx="287151" cy="555256"/>
                  <a:chOff x="7792182" y="4236213"/>
                  <a:chExt cx="602316" cy="1183283"/>
                </a:xfrm>
              </p:grpSpPr>
              <p:sp>
                <p:nvSpPr>
                  <p:cNvPr id="972" name="Trapezoid 2"/>
                  <p:cNvSpPr/>
                  <p:nvPr/>
                </p:nvSpPr>
                <p:spPr>
                  <a:xfrm>
                    <a:off x="7826329" y="5012403"/>
                    <a:ext cx="547370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73" name="Trapezoid 2"/>
                  <p:cNvSpPr/>
                  <p:nvPr/>
                </p:nvSpPr>
                <p:spPr>
                  <a:xfrm>
                    <a:off x="7831888" y="4761242"/>
                    <a:ext cx="547370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74" name="Trapezoid 2"/>
                  <p:cNvSpPr/>
                  <p:nvPr/>
                </p:nvSpPr>
                <p:spPr>
                  <a:xfrm>
                    <a:off x="7805529" y="4510081"/>
                    <a:ext cx="588969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75" name="Trapezoid 2"/>
                  <p:cNvSpPr/>
                  <p:nvPr/>
                </p:nvSpPr>
                <p:spPr>
                  <a:xfrm>
                    <a:off x="7792182" y="4236213"/>
                    <a:ext cx="588969" cy="407093"/>
                  </a:xfrm>
                  <a:custGeom>
                    <a:avLst/>
                    <a:gdLst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0 w 679450"/>
                      <a:gd name="connsiteY4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259080 w 679450"/>
                      <a:gd name="connsiteY4" fmla="*/ 6001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04254"/>
                      <a:gd name="connsiteX1" fmla="*/ 151064 w 679450"/>
                      <a:gd name="connsiteY1" fmla="*/ 0 h 604254"/>
                      <a:gd name="connsiteX2" fmla="*/ 528387 w 679450"/>
                      <a:gd name="connsiteY2" fmla="*/ 0 h 604254"/>
                      <a:gd name="connsiteX3" fmla="*/ 679450 w 679450"/>
                      <a:gd name="connsiteY3" fmla="*/ 604254 h 604254"/>
                      <a:gd name="connsiteX4" fmla="*/ 193040 w 679450"/>
                      <a:gd name="connsiteY4" fmla="*/ 549333 h 604254"/>
                      <a:gd name="connsiteX5" fmla="*/ 0 w 679450"/>
                      <a:gd name="connsiteY5" fmla="*/ 604254 h 604254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37138"/>
                      <a:gd name="connsiteX1" fmla="*/ 151064 w 679450"/>
                      <a:gd name="connsiteY1" fmla="*/ 0 h 637138"/>
                      <a:gd name="connsiteX2" fmla="*/ 528387 w 679450"/>
                      <a:gd name="connsiteY2" fmla="*/ 0 h 637138"/>
                      <a:gd name="connsiteX3" fmla="*/ 679450 w 679450"/>
                      <a:gd name="connsiteY3" fmla="*/ 604254 h 637138"/>
                      <a:gd name="connsiteX4" fmla="*/ 193040 w 679450"/>
                      <a:gd name="connsiteY4" fmla="*/ 549333 h 637138"/>
                      <a:gd name="connsiteX5" fmla="*/ 0 w 679450"/>
                      <a:gd name="connsiteY5" fmla="*/ 604254 h 637138"/>
                      <a:gd name="connsiteX0" fmla="*/ 0 w 679450"/>
                      <a:gd name="connsiteY0" fmla="*/ 604254 h 613464"/>
                      <a:gd name="connsiteX1" fmla="*/ 151064 w 679450"/>
                      <a:gd name="connsiteY1" fmla="*/ 0 h 613464"/>
                      <a:gd name="connsiteX2" fmla="*/ 528387 w 679450"/>
                      <a:gd name="connsiteY2" fmla="*/ 0 h 613464"/>
                      <a:gd name="connsiteX3" fmla="*/ 679450 w 679450"/>
                      <a:gd name="connsiteY3" fmla="*/ 604254 h 613464"/>
                      <a:gd name="connsiteX4" fmla="*/ 193040 w 679450"/>
                      <a:gd name="connsiteY4" fmla="*/ 549333 h 613464"/>
                      <a:gd name="connsiteX5" fmla="*/ 0 w 679450"/>
                      <a:gd name="connsiteY5" fmla="*/ 604254 h 613464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3040 w 679450"/>
                      <a:gd name="connsiteY5" fmla="*/ 549333 h 655257"/>
                      <a:gd name="connsiteX6" fmla="*/ 0 w 679450"/>
                      <a:gd name="connsiteY6" fmla="*/ 604254 h 655257"/>
                      <a:gd name="connsiteX0" fmla="*/ 0 w 679450"/>
                      <a:gd name="connsiteY0" fmla="*/ 604254 h 655257"/>
                      <a:gd name="connsiteX1" fmla="*/ 151064 w 679450"/>
                      <a:gd name="connsiteY1" fmla="*/ 0 h 655257"/>
                      <a:gd name="connsiteX2" fmla="*/ 528387 w 679450"/>
                      <a:gd name="connsiteY2" fmla="*/ 0 h 655257"/>
                      <a:gd name="connsiteX3" fmla="*/ 679450 w 679450"/>
                      <a:gd name="connsiteY3" fmla="*/ 604254 h 655257"/>
                      <a:gd name="connsiteX4" fmla="*/ 502920 w 679450"/>
                      <a:gd name="connsiteY4" fmla="*/ 615373 h 655257"/>
                      <a:gd name="connsiteX5" fmla="*/ 198120 w 679450"/>
                      <a:gd name="connsiteY5" fmla="*/ 605213 h 655257"/>
                      <a:gd name="connsiteX6" fmla="*/ 0 w 679450"/>
                      <a:gd name="connsiteY6" fmla="*/ 604254 h 65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9450" h="655257">
                        <a:moveTo>
                          <a:pt x="0" y="604254"/>
                        </a:moveTo>
                        <a:lnTo>
                          <a:pt x="151064" y="0"/>
                        </a:lnTo>
                        <a:lnTo>
                          <a:pt x="528387" y="0"/>
                        </a:lnTo>
                        <a:lnTo>
                          <a:pt x="679450" y="604254"/>
                        </a:lnTo>
                        <a:cubicBezTo>
                          <a:pt x="675206" y="706816"/>
                          <a:pt x="583988" y="624527"/>
                          <a:pt x="502920" y="615373"/>
                        </a:cubicBezTo>
                        <a:cubicBezTo>
                          <a:pt x="355812" y="677339"/>
                          <a:pt x="281940" y="607066"/>
                          <a:pt x="198120" y="605213"/>
                        </a:cubicBezTo>
                        <a:cubicBezTo>
                          <a:pt x="169333" y="679400"/>
                          <a:pt x="64347" y="585947"/>
                          <a:pt x="0" y="604254"/>
                        </a:cubicBezTo>
                        <a:close/>
                      </a:path>
                    </a:pathLst>
                  </a:custGeom>
                  <a:solidFill>
                    <a:srgbClr val="FFF8EC"/>
                  </a:solidFill>
                  <a:ln w="6350">
                    <a:gradFill flip="none" rotWithShape="1">
                      <a:gsLst>
                        <a:gs pos="0">
                          <a:schemeClr val="accent2">
                            <a:lumMod val="0"/>
                            <a:lumOff val="100000"/>
                          </a:schemeClr>
                        </a:gs>
                        <a:gs pos="35000">
                          <a:schemeClr val="accent2">
                            <a:lumMod val="0"/>
                            <a:lumOff val="100000"/>
                          </a:schemeClr>
                        </a:gs>
                        <a:gs pos="100000">
                          <a:schemeClr val="accent2">
                            <a:lumMod val="100000"/>
                          </a:schemeClr>
                        </a:gs>
                      </a:gsLst>
                      <a:path path="circle">
                        <a:fillToRect r="100000" b="100000"/>
                      </a:path>
                      <a:tileRect l="-100000" t="-100000"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870" name="Szabadkézi sokszög 869"/>
                <p:cNvSpPr/>
                <p:nvPr/>
              </p:nvSpPr>
              <p:spPr>
                <a:xfrm>
                  <a:off x="4986904" y="2203830"/>
                  <a:ext cx="1038762" cy="393169"/>
                </a:xfrm>
                <a:custGeom>
                  <a:avLst/>
                  <a:gdLst>
                    <a:gd name="connsiteX0" fmla="*/ 952698 w 1905396"/>
                    <a:gd name="connsiteY0" fmla="*/ 0 h 837868"/>
                    <a:gd name="connsiteX1" fmla="*/ 1905396 w 1905396"/>
                    <a:gd name="connsiteY1" fmla="*/ 422462 h 837868"/>
                    <a:gd name="connsiteX2" fmla="*/ 1144700 w 1905396"/>
                    <a:gd name="connsiteY2" fmla="*/ 836341 h 837868"/>
                    <a:gd name="connsiteX3" fmla="*/ 1110551 w 1905396"/>
                    <a:gd name="connsiteY3" fmla="*/ 837868 h 837868"/>
                    <a:gd name="connsiteX4" fmla="*/ 952698 w 1905396"/>
                    <a:gd name="connsiteY4" fmla="*/ 506885 h 837868"/>
                    <a:gd name="connsiteX5" fmla="*/ 794845 w 1905396"/>
                    <a:gd name="connsiteY5" fmla="*/ 837868 h 837868"/>
                    <a:gd name="connsiteX6" fmla="*/ 760696 w 1905396"/>
                    <a:gd name="connsiteY6" fmla="*/ 836341 h 837868"/>
                    <a:gd name="connsiteX7" fmla="*/ 0 w 1905396"/>
                    <a:gd name="connsiteY7" fmla="*/ 422462 h 837868"/>
                    <a:gd name="connsiteX8" fmla="*/ 952698 w 1905396"/>
                    <a:gd name="connsiteY8" fmla="*/ 0 h 83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5396" h="837868">
                      <a:moveTo>
                        <a:pt x="952698" y="0"/>
                      </a:moveTo>
                      <a:cubicBezTo>
                        <a:pt x="1478859" y="0"/>
                        <a:pt x="1905396" y="189143"/>
                        <a:pt x="1905396" y="422462"/>
                      </a:cubicBezTo>
                      <a:cubicBezTo>
                        <a:pt x="1905396" y="626616"/>
                        <a:pt x="1578829" y="796948"/>
                        <a:pt x="1144700" y="836341"/>
                      </a:cubicBezTo>
                      <a:lnTo>
                        <a:pt x="1110551" y="837868"/>
                      </a:lnTo>
                      <a:lnTo>
                        <a:pt x="952698" y="506885"/>
                      </a:lnTo>
                      <a:lnTo>
                        <a:pt x="794845" y="837868"/>
                      </a:lnTo>
                      <a:lnTo>
                        <a:pt x="760696" y="836341"/>
                      </a:lnTo>
                      <a:cubicBezTo>
                        <a:pt x="326567" y="796948"/>
                        <a:pt x="0" y="626616"/>
                        <a:pt x="0" y="422462"/>
                      </a:cubicBezTo>
                      <a:cubicBezTo>
                        <a:pt x="0" y="189143"/>
                        <a:pt x="426537" y="0"/>
                        <a:pt x="95269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outerShdw blurRad="63500" sx="58000" sy="58000" algn="ctr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871" name="Csoportba foglalás 870"/>
                <p:cNvGrpSpPr/>
                <p:nvPr/>
              </p:nvGrpSpPr>
              <p:grpSpPr>
                <a:xfrm>
                  <a:off x="4863087" y="806522"/>
                  <a:ext cx="1252978" cy="1714058"/>
                  <a:chOff x="1380158" y="237744"/>
                  <a:chExt cx="1838530" cy="2921991"/>
                </a:xfrm>
              </p:grpSpPr>
              <p:grpSp>
                <p:nvGrpSpPr>
                  <p:cNvPr id="926" name="Csoportba foglalás 925"/>
                  <p:cNvGrpSpPr/>
                  <p:nvPr/>
                </p:nvGrpSpPr>
                <p:grpSpPr>
                  <a:xfrm rot="20648833" flipH="1">
                    <a:off x="1454829" y="1797509"/>
                    <a:ext cx="269855" cy="308548"/>
                    <a:chOff x="2414940" y="3518340"/>
                    <a:chExt cx="411520" cy="391770"/>
                  </a:xfrm>
                </p:grpSpPr>
                <p:sp>
                  <p:nvSpPr>
                    <p:cNvPr id="970" name="Ellipszis 969"/>
                    <p:cNvSpPr/>
                    <p:nvPr/>
                  </p:nvSpPr>
                  <p:spPr>
                    <a:xfrm rot="10111047">
                      <a:off x="2414940" y="3518340"/>
                      <a:ext cx="411520" cy="391770"/>
                    </a:xfrm>
                    <a:prstGeom prst="ellipse">
                      <a:avLst/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971" name="Ellipszis 970"/>
                    <p:cNvSpPr/>
                    <p:nvPr/>
                  </p:nvSpPr>
                  <p:spPr>
                    <a:xfrm rot="10111047">
                      <a:off x="2602511" y="3625464"/>
                      <a:ext cx="146568" cy="169480"/>
                    </a:xfrm>
                    <a:prstGeom prst="ellipse">
                      <a:avLst/>
                    </a:prstGeom>
                    <a:solidFill>
                      <a:srgbClr val="F6BB7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grpSp>
                <p:nvGrpSpPr>
                  <p:cNvPr id="927" name="Csoportba foglalás 926"/>
                  <p:cNvGrpSpPr/>
                  <p:nvPr/>
                </p:nvGrpSpPr>
                <p:grpSpPr>
                  <a:xfrm rot="951167">
                    <a:off x="2826326" y="1781923"/>
                    <a:ext cx="269855" cy="308548"/>
                    <a:chOff x="2414940" y="3518340"/>
                    <a:chExt cx="411520" cy="391770"/>
                  </a:xfrm>
                </p:grpSpPr>
                <p:sp>
                  <p:nvSpPr>
                    <p:cNvPr id="968" name="Ellipszis 967"/>
                    <p:cNvSpPr/>
                    <p:nvPr/>
                  </p:nvSpPr>
                  <p:spPr>
                    <a:xfrm rot="10111047">
                      <a:off x="2414940" y="3518340"/>
                      <a:ext cx="411520" cy="391770"/>
                    </a:xfrm>
                    <a:prstGeom prst="ellipse">
                      <a:avLst/>
                    </a:prstGeom>
                    <a:solidFill>
                      <a:srgbClr val="FFEAA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969" name="Ellipszis 968"/>
                    <p:cNvSpPr/>
                    <p:nvPr/>
                  </p:nvSpPr>
                  <p:spPr>
                    <a:xfrm rot="10111047">
                      <a:off x="2602511" y="3625464"/>
                      <a:ext cx="146568" cy="169480"/>
                    </a:xfrm>
                    <a:prstGeom prst="ellipse">
                      <a:avLst/>
                    </a:prstGeom>
                    <a:solidFill>
                      <a:srgbClr val="F6BB7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sp>
                <p:nvSpPr>
                  <p:cNvPr id="928" name="Szabadkézi sokszög 927"/>
                  <p:cNvSpPr/>
                  <p:nvPr/>
                </p:nvSpPr>
                <p:spPr>
                  <a:xfrm>
                    <a:off x="1977492" y="2672596"/>
                    <a:ext cx="680383" cy="487139"/>
                  </a:xfrm>
                  <a:custGeom>
                    <a:avLst/>
                    <a:gdLst>
                      <a:gd name="connsiteX0" fmla="*/ 0 w 1507423"/>
                      <a:gd name="connsiteY0" fmla="*/ 0 h 774397"/>
                      <a:gd name="connsiteX1" fmla="*/ 69055 w 1507423"/>
                      <a:gd name="connsiteY1" fmla="*/ 0 h 774397"/>
                      <a:gd name="connsiteX2" fmla="*/ 171627 w 1507423"/>
                      <a:gd name="connsiteY2" fmla="*/ 58623 h 774397"/>
                      <a:gd name="connsiteX3" fmla="*/ 729377 w 1507423"/>
                      <a:gd name="connsiteY3" fmla="*/ 215417 h 774397"/>
                      <a:gd name="connsiteX4" fmla="*/ 1379478 w 1507423"/>
                      <a:gd name="connsiteY4" fmla="*/ 51864 h 774397"/>
                      <a:gd name="connsiteX5" fmla="*/ 1471182 w 1507423"/>
                      <a:gd name="connsiteY5" fmla="*/ 0 h 774397"/>
                      <a:gd name="connsiteX6" fmla="*/ 1507423 w 1507423"/>
                      <a:gd name="connsiteY6" fmla="*/ 0 h 774397"/>
                      <a:gd name="connsiteX7" fmla="*/ 1507423 w 1507423"/>
                      <a:gd name="connsiteY7" fmla="*/ 774397 h 774397"/>
                      <a:gd name="connsiteX8" fmla="*/ 0 w 1507423"/>
                      <a:gd name="connsiteY8" fmla="*/ 774397 h 774397"/>
                      <a:gd name="connsiteX0" fmla="*/ 0 w 1514911"/>
                      <a:gd name="connsiteY0" fmla="*/ 0 h 814631"/>
                      <a:gd name="connsiteX1" fmla="*/ 76543 w 1514911"/>
                      <a:gd name="connsiteY1" fmla="*/ 40234 h 814631"/>
                      <a:gd name="connsiteX2" fmla="*/ 179115 w 1514911"/>
                      <a:gd name="connsiteY2" fmla="*/ 98857 h 814631"/>
                      <a:gd name="connsiteX3" fmla="*/ 736865 w 1514911"/>
                      <a:gd name="connsiteY3" fmla="*/ 255651 h 814631"/>
                      <a:gd name="connsiteX4" fmla="*/ 1386966 w 1514911"/>
                      <a:gd name="connsiteY4" fmla="*/ 92098 h 814631"/>
                      <a:gd name="connsiteX5" fmla="*/ 1478670 w 1514911"/>
                      <a:gd name="connsiteY5" fmla="*/ 40234 h 814631"/>
                      <a:gd name="connsiteX6" fmla="*/ 1514911 w 1514911"/>
                      <a:gd name="connsiteY6" fmla="*/ 40234 h 814631"/>
                      <a:gd name="connsiteX7" fmla="*/ 1514911 w 1514911"/>
                      <a:gd name="connsiteY7" fmla="*/ 814631 h 814631"/>
                      <a:gd name="connsiteX8" fmla="*/ 7488 w 1514911"/>
                      <a:gd name="connsiteY8" fmla="*/ 814631 h 814631"/>
                      <a:gd name="connsiteX9" fmla="*/ 0 w 1514911"/>
                      <a:gd name="connsiteY9" fmla="*/ 0 h 814631"/>
                      <a:gd name="connsiteX0" fmla="*/ 0 w 1514911"/>
                      <a:gd name="connsiteY0" fmla="*/ 0 h 814631"/>
                      <a:gd name="connsiteX1" fmla="*/ 76543 w 1514911"/>
                      <a:gd name="connsiteY1" fmla="*/ 40234 h 814631"/>
                      <a:gd name="connsiteX2" fmla="*/ 179115 w 1514911"/>
                      <a:gd name="connsiteY2" fmla="*/ 98857 h 814631"/>
                      <a:gd name="connsiteX3" fmla="*/ 736865 w 1514911"/>
                      <a:gd name="connsiteY3" fmla="*/ 255651 h 814631"/>
                      <a:gd name="connsiteX4" fmla="*/ 1390709 w 1514911"/>
                      <a:gd name="connsiteY4" fmla="*/ 70152 h 814631"/>
                      <a:gd name="connsiteX5" fmla="*/ 1478670 w 1514911"/>
                      <a:gd name="connsiteY5" fmla="*/ 40234 h 814631"/>
                      <a:gd name="connsiteX6" fmla="*/ 1514911 w 1514911"/>
                      <a:gd name="connsiteY6" fmla="*/ 40234 h 814631"/>
                      <a:gd name="connsiteX7" fmla="*/ 1514911 w 1514911"/>
                      <a:gd name="connsiteY7" fmla="*/ 814631 h 814631"/>
                      <a:gd name="connsiteX8" fmla="*/ 7488 w 1514911"/>
                      <a:gd name="connsiteY8" fmla="*/ 814631 h 814631"/>
                      <a:gd name="connsiteX9" fmla="*/ 0 w 1514911"/>
                      <a:gd name="connsiteY9" fmla="*/ 0 h 814631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36865 w 1514911"/>
                      <a:gd name="connsiteY3" fmla="*/ 266624 h 825604"/>
                      <a:gd name="connsiteX4" fmla="*/ 1390709 w 1514911"/>
                      <a:gd name="connsiteY4" fmla="*/ 81125 h 825604"/>
                      <a:gd name="connsiteX5" fmla="*/ 1478670 w 1514911"/>
                      <a:gd name="connsiteY5" fmla="*/ 51207 h 825604"/>
                      <a:gd name="connsiteX6" fmla="*/ 1514911 w 1514911"/>
                      <a:gd name="connsiteY6" fmla="*/ 0 h 825604"/>
                      <a:gd name="connsiteX7" fmla="*/ 1514911 w 1514911"/>
                      <a:gd name="connsiteY7" fmla="*/ 825604 h 825604"/>
                      <a:gd name="connsiteX8" fmla="*/ 7488 w 1514911"/>
                      <a:gd name="connsiteY8" fmla="*/ 825604 h 825604"/>
                      <a:gd name="connsiteX9" fmla="*/ 0 w 1514911"/>
                      <a:gd name="connsiteY9" fmla="*/ 10973 h 825604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36865 w 1514911"/>
                      <a:gd name="connsiteY3" fmla="*/ 266624 h 825604"/>
                      <a:gd name="connsiteX4" fmla="*/ 1390709 w 1514911"/>
                      <a:gd name="connsiteY4" fmla="*/ 81125 h 825604"/>
                      <a:gd name="connsiteX5" fmla="*/ 1514911 w 1514911"/>
                      <a:gd name="connsiteY5" fmla="*/ 0 h 825604"/>
                      <a:gd name="connsiteX6" fmla="*/ 1514911 w 1514911"/>
                      <a:gd name="connsiteY6" fmla="*/ 825604 h 825604"/>
                      <a:gd name="connsiteX7" fmla="*/ 7488 w 1514911"/>
                      <a:gd name="connsiteY7" fmla="*/ 825604 h 825604"/>
                      <a:gd name="connsiteX8" fmla="*/ 0 w 1514911"/>
                      <a:gd name="connsiteY8" fmla="*/ 10973 h 825604"/>
                      <a:gd name="connsiteX0" fmla="*/ 0 w 1514911"/>
                      <a:gd name="connsiteY0" fmla="*/ 10973 h 825604"/>
                      <a:gd name="connsiteX1" fmla="*/ 76543 w 1514911"/>
                      <a:gd name="connsiteY1" fmla="*/ 51207 h 825604"/>
                      <a:gd name="connsiteX2" fmla="*/ 179115 w 1514911"/>
                      <a:gd name="connsiteY2" fmla="*/ 109830 h 825604"/>
                      <a:gd name="connsiteX3" fmla="*/ 740610 w 1514911"/>
                      <a:gd name="connsiteY3" fmla="*/ 259309 h 825604"/>
                      <a:gd name="connsiteX4" fmla="*/ 1390709 w 1514911"/>
                      <a:gd name="connsiteY4" fmla="*/ 81125 h 825604"/>
                      <a:gd name="connsiteX5" fmla="*/ 1514911 w 1514911"/>
                      <a:gd name="connsiteY5" fmla="*/ 0 h 825604"/>
                      <a:gd name="connsiteX6" fmla="*/ 1514911 w 1514911"/>
                      <a:gd name="connsiteY6" fmla="*/ 825604 h 825604"/>
                      <a:gd name="connsiteX7" fmla="*/ 7488 w 1514911"/>
                      <a:gd name="connsiteY7" fmla="*/ 825604 h 825604"/>
                      <a:gd name="connsiteX8" fmla="*/ 0 w 1514911"/>
                      <a:gd name="connsiteY8" fmla="*/ 10973 h 825604"/>
                      <a:gd name="connsiteX0" fmla="*/ 0 w 1514911"/>
                      <a:gd name="connsiteY0" fmla="*/ 10973 h 825604"/>
                      <a:gd name="connsiteX1" fmla="*/ 179115 w 1514911"/>
                      <a:gd name="connsiteY1" fmla="*/ 109830 h 825604"/>
                      <a:gd name="connsiteX2" fmla="*/ 740610 w 1514911"/>
                      <a:gd name="connsiteY2" fmla="*/ 259309 h 825604"/>
                      <a:gd name="connsiteX3" fmla="*/ 1390709 w 1514911"/>
                      <a:gd name="connsiteY3" fmla="*/ 81125 h 825604"/>
                      <a:gd name="connsiteX4" fmla="*/ 1514911 w 1514911"/>
                      <a:gd name="connsiteY4" fmla="*/ 0 h 825604"/>
                      <a:gd name="connsiteX5" fmla="*/ 1514911 w 1514911"/>
                      <a:gd name="connsiteY5" fmla="*/ 825604 h 825604"/>
                      <a:gd name="connsiteX6" fmla="*/ 7488 w 1514911"/>
                      <a:gd name="connsiteY6" fmla="*/ 825604 h 825604"/>
                      <a:gd name="connsiteX7" fmla="*/ 0 w 1514911"/>
                      <a:gd name="connsiteY7" fmla="*/ 10973 h 825604"/>
                      <a:gd name="connsiteX0" fmla="*/ 0 w 1514911"/>
                      <a:gd name="connsiteY0" fmla="*/ 10973 h 874826"/>
                      <a:gd name="connsiteX1" fmla="*/ 179115 w 1514911"/>
                      <a:gd name="connsiteY1" fmla="*/ 109830 h 874826"/>
                      <a:gd name="connsiteX2" fmla="*/ 740610 w 1514911"/>
                      <a:gd name="connsiteY2" fmla="*/ 259309 h 874826"/>
                      <a:gd name="connsiteX3" fmla="*/ 1390709 w 1514911"/>
                      <a:gd name="connsiteY3" fmla="*/ 81125 h 874826"/>
                      <a:gd name="connsiteX4" fmla="*/ 1514911 w 1514911"/>
                      <a:gd name="connsiteY4" fmla="*/ 0 h 874826"/>
                      <a:gd name="connsiteX5" fmla="*/ 1514911 w 1514911"/>
                      <a:gd name="connsiteY5" fmla="*/ 825604 h 874826"/>
                      <a:gd name="connsiteX6" fmla="*/ 759805 w 1514911"/>
                      <a:gd name="connsiteY6" fmla="*/ 874820 h 874826"/>
                      <a:gd name="connsiteX7" fmla="*/ 7488 w 1514911"/>
                      <a:gd name="connsiteY7" fmla="*/ 825604 h 874826"/>
                      <a:gd name="connsiteX8" fmla="*/ 0 w 1514911"/>
                      <a:gd name="connsiteY8" fmla="*/ 10973 h 874826"/>
                      <a:gd name="connsiteX0" fmla="*/ 0 w 1514911"/>
                      <a:gd name="connsiteY0" fmla="*/ 10973 h 876121"/>
                      <a:gd name="connsiteX1" fmla="*/ 179115 w 1514911"/>
                      <a:gd name="connsiteY1" fmla="*/ 109830 h 876121"/>
                      <a:gd name="connsiteX2" fmla="*/ 740610 w 1514911"/>
                      <a:gd name="connsiteY2" fmla="*/ 259309 h 876121"/>
                      <a:gd name="connsiteX3" fmla="*/ 1390709 w 1514911"/>
                      <a:gd name="connsiteY3" fmla="*/ 81125 h 876121"/>
                      <a:gd name="connsiteX4" fmla="*/ 1514911 w 1514911"/>
                      <a:gd name="connsiteY4" fmla="*/ 0 h 876121"/>
                      <a:gd name="connsiteX5" fmla="*/ 1514911 w 1514911"/>
                      <a:gd name="connsiteY5" fmla="*/ 825604 h 876121"/>
                      <a:gd name="connsiteX6" fmla="*/ 759805 w 1514911"/>
                      <a:gd name="connsiteY6" fmla="*/ 874820 h 876121"/>
                      <a:gd name="connsiteX7" fmla="*/ 7488 w 1514911"/>
                      <a:gd name="connsiteY7" fmla="*/ 825604 h 876121"/>
                      <a:gd name="connsiteX8" fmla="*/ 0 w 1514911"/>
                      <a:gd name="connsiteY8" fmla="*/ 10973 h 876121"/>
                      <a:gd name="connsiteX0" fmla="*/ 0 w 1514911"/>
                      <a:gd name="connsiteY0" fmla="*/ 10973 h 884082"/>
                      <a:gd name="connsiteX1" fmla="*/ 179115 w 1514911"/>
                      <a:gd name="connsiteY1" fmla="*/ 109830 h 884082"/>
                      <a:gd name="connsiteX2" fmla="*/ 740610 w 1514911"/>
                      <a:gd name="connsiteY2" fmla="*/ 259309 h 884082"/>
                      <a:gd name="connsiteX3" fmla="*/ 1390709 w 1514911"/>
                      <a:gd name="connsiteY3" fmla="*/ 81125 h 884082"/>
                      <a:gd name="connsiteX4" fmla="*/ 1514911 w 1514911"/>
                      <a:gd name="connsiteY4" fmla="*/ 0 h 884082"/>
                      <a:gd name="connsiteX5" fmla="*/ 1514911 w 1514911"/>
                      <a:gd name="connsiteY5" fmla="*/ 825604 h 884082"/>
                      <a:gd name="connsiteX6" fmla="*/ 759805 w 1514911"/>
                      <a:gd name="connsiteY6" fmla="*/ 874820 h 884082"/>
                      <a:gd name="connsiteX7" fmla="*/ 7488 w 1514911"/>
                      <a:gd name="connsiteY7" fmla="*/ 825604 h 884082"/>
                      <a:gd name="connsiteX8" fmla="*/ 0 w 1514911"/>
                      <a:gd name="connsiteY8" fmla="*/ 10973 h 884082"/>
                      <a:gd name="connsiteX0" fmla="*/ 0 w 1514911"/>
                      <a:gd name="connsiteY0" fmla="*/ 10973 h 901076"/>
                      <a:gd name="connsiteX1" fmla="*/ 179115 w 1514911"/>
                      <a:gd name="connsiteY1" fmla="*/ 109830 h 901076"/>
                      <a:gd name="connsiteX2" fmla="*/ 740610 w 1514911"/>
                      <a:gd name="connsiteY2" fmla="*/ 259309 h 901076"/>
                      <a:gd name="connsiteX3" fmla="*/ 1390709 w 1514911"/>
                      <a:gd name="connsiteY3" fmla="*/ 81125 h 901076"/>
                      <a:gd name="connsiteX4" fmla="*/ 1514911 w 1514911"/>
                      <a:gd name="connsiteY4" fmla="*/ 0 h 901076"/>
                      <a:gd name="connsiteX5" fmla="*/ 1514911 w 1514911"/>
                      <a:gd name="connsiteY5" fmla="*/ 825604 h 901076"/>
                      <a:gd name="connsiteX6" fmla="*/ 699902 w 1514911"/>
                      <a:gd name="connsiteY6" fmla="*/ 893108 h 901076"/>
                      <a:gd name="connsiteX7" fmla="*/ 7488 w 1514911"/>
                      <a:gd name="connsiteY7" fmla="*/ 825604 h 901076"/>
                      <a:gd name="connsiteX8" fmla="*/ 0 w 1514911"/>
                      <a:gd name="connsiteY8" fmla="*/ 10973 h 901076"/>
                      <a:gd name="connsiteX0" fmla="*/ 0 w 1514911"/>
                      <a:gd name="connsiteY0" fmla="*/ 10973 h 894057"/>
                      <a:gd name="connsiteX1" fmla="*/ 179115 w 1514911"/>
                      <a:gd name="connsiteY1" fmla="*/ 109830 h 894057"/>
                      <a:gd name="connsiteX2" fmla="*/ 740610 w 1514911"/>
                      <a:gd name="connsiteY2" fmla="*/ 259309 h 894057"/>
                      <a:gd name="connsiteX3" fmla="*/ 1390709 w 1514911"/>
                      <a:gd name="connsiteY3" fmla="*/ 81125 h 894057"/>
                      <a:gd name="connsiteX4" fmla="*/ 1514911 w 1514911"/>
                      <a:gd name="connsiteY4" fmla="*/ 0 h 894057"/>
                      <a:gd name="connsiteX5" fmla="*/ 1514911 w 1514911"/>
                      <a:gd name="connsiteY5" fmla="*/ 825604 h 894057"/>
                      <a:gd name="connsiteX6" fmla="*/ 699902 w 1514911"/>
                      <a:gd name="connsiteY6" fmla="*/ 893108 h 894057"/>
                      <a:gd name="connsiteX7" fmla="*/ 7488 w 1514911"/>
                      <a:gd name="connsiteY7" fmla="*/ 825604 h 894057"/>
                      <a:gd name="connsiteX8" fmla="*/ 0 w 1514911"/>
                      <a:gd name="connsiteY8" fmla="*/ 10973 h 894057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12"/>
                      <a:gd name="connsiteX1" fmla="*/ 179115 w 1514911"/>
                      <a:gd name="connsiteY1" fmla="*/ 109830 h 893112"/>
                      <a:gd name="connsiteX2" fmla="*/ 740610 w 1514911"/>
                      <a:gd name="connsiteY2" fmla="*/ 259309 h 893112"/>
                      <a:gd name="connsiteX3" fmla="*/ 1390709 w 1514911"/>
                      <a:gd name="connsiteY3" fmla="*/ 81125 h 893112"/>
                      <a:gd name="connsiteX4" fmla="*/ 1514911 w 1514911"/>
                      <a:gd name="connsiteY4" fmla="*/ 0 h 893112"/>
                      <a:gd name="connsiteX5" fmla="*/ 1514911 w 1514911"/>
                      <a:gd name="connsiteY5" fmla="*/ 825604 h 893112"/>
                      <a:gd name="connsiteX6" fmla="*/ 699902 w 1514911"/>
                      <a:gd name="connsiteY6" fmla="*/ 893108 h 893112"/>
                      <a:gd name="connsiteX7" fmla="*/ 7488 w 1514911"/>
                      <a:gd name="connsiteY7" fmla="*/ 825604 h 893112"/>
                      <a:gd name="connsiteX8" fmla="*/ 0 w 1514911"/>
                      <a:gd name="connsiteY8" fmla="*/ 10973 h 893112"/>
                      <a:gd name="connsiteX0" fmla="*/ 0 w 1514911"/>
                      <a:gd name="connsiteY0" fmla="*/ 10973 h 893175"/>
                      <a:gd name="connsiteX1" fmla="*/ 179115 w 1514911"/>
                      <a:gd name="connsiteY1" fmla="*/ 109830 h 893175"/>
                      <a:gd name="connsiteX2" fmla="*/ 740610 w 1514911"/>
                      <a:gd name="connsiteY2" fmla="*/ 259309 h 893175"/>
                      <a:gd name="connsiteX3" fmla="*/ 1390709 w 1514911"/>
                      <a:gd name="connsiteY3" fmla="*/ 81125 h 893175"/>
                      <a:gd name="connsiteX4" fmla="*/ 1514911 w 1514911"/>
                      <a:gd name="connsiteY4" fmla="*/ 0 h 893175"/>
                      <a:gd name="connsiteX5" fmla="*/ 1514911 w 1514911"/>
                      <a:gd name="connsiteY5" fmla="*/ 825604 h 893175"/>
                      <a:gd name="connsiteX6" fmla="*/ 699902 w 1514911"/>
                      <a:gd name="connsiteY6" fmla="*/ 893108 h 893175"/>
                      <a:gd name="connsiteX7" fmla="*/ 7488 w 1514911"/>
                      <a:gd name="connsiteY7" fmla="*/ 825604 h 893175"/>
                      <a:gd name="connsiteX8" fmla="*/ 0 w 1514911"/>
                      <a:gd name="connsiteY8" fmla="*/ 10973 h 893175"/>
                      <a:gd name="connsiteX0" fmla="*/ 0 w 1514911"/>
                      <a:gd name="connsiteY0" fmla="*/ 10973 h 918722"/>
                      <a:gd name="connsiteX1" fmla="*/ 179115 w 1514911"/>
                      <a:gd name="connsiteY1" fmla="*/ 109830 h 918722"/>
                      <a:gd name="connsiteX2" fmla="*/ 740610 w 1514911"/>
                      <a:gd name="connsiteY2" fmla="*/ 259309 h 918722"/>
                      <a:gd name="connsiteX3" fmla="*/ 1390709 w 1514911"/>
                      <a:gd name="connsiteY3" fmla="*/ 81125 h 918722"/>
                      <a:gd name="connsiteX4" fmla="*/ 1514911 w 1514911"/>
                      <a:gd name="connsiteY4" fmla="*/ 0 h 918722"/>
                      <a:gd name="connsiteX5" fmla="*/ 1514911 w 1514911"/>
                      <a:gd name="connsiteY5" fmla="*/ 825604 h 918722"/>
                      <a:gd name="connsiteX6" fmla="*/ 681183 w 1514911"/>
                      <a:gd name="connsiteY6" fmla="*/ 918711 h 918722"/>
                      <a:gd name="connsiteX7" fmla="*/ 7488 w 1514911"/>
                      <a:gd name="connsiteY7" fmla="*/ 825604 h 918722"/>
                      <a:gd name="connsiteX8" fmla="*/ 0 w 1514911"/>
                      <a:gd name="connsiteY8" fmla="*/ 10973 h 918722"/>
                      <a:gd name="connsiteX0" fmla="*/ 0 w 1514911"/>
                      <a:gd name="connsiteY0" fmla="*/ 10973 h 1076594"/>
                      <a:gd name="connsiteX1" fmla="*/ 179115 w 1514911"/>
                      <a:gd name="connsiteY1" fmla="*/ 109830 h 1076594"/>
                      <a:gd name="connsiteX2" fmla="*/ 740610 w 1514911"/>
                      <a:gd name="connsiteY2" fmla="*/ 259309 h 1076594"/>
                      <a:gd name="connsiteX3" fmla="*/ 1390709 w 1514911"/>
                      <a:gd name="connsiteY3" fmla="*/ 81125 h 1076594"/>
                      <a:gd name="connsiteX4" fmla="*/ 1514911 w 1514911"/>
                      <a:gd name="connsiteY4" fmla="*/ 0 h 1076594"/>
                      <a:gd name="connsiteX5" fmla="*/ 1514911 w 1514911"/>
                      <a:gd name="connsiteY5" fmla="*/ 825604 h 1076594"/>
                      <a:gd name="connsiteX6" fmla="*/ 702392 w 1514911"/>
                      <a:gd name="connsiteY6" fmla="*/ 1076592 h 1076594"/>
                      <a:gd name="connsiteX7" fmla="*/ 7488 w 1514911"/>
                      <a:gd name="connsiteY7" fmla="*/ 825604 h 1076594"/>
                      <a:gd name="connsiteX8" fmla="*/ 0 w 1514911"/>
                      <a:gd name="connsiteY8" fmla="*/ 10973 h 1076594"/>
                      <a:gd name="connsiteX0" fmla="*/ 0 w 1514911"/>
                      <a:gd name="connsiteY0" fmla="*/ 10973 h 1076596"/>
                      <a:gd name="connsiteX1" fmla="*/ 179115 w 1514911"/>
                      <a:gd name="connsiteY1" fmla="*/ 109830 h 1076596"/>
                      <a:gd name="connsiteX2" fmla="*/ 740610 w 1514911"/>
                      <a:gd name="connsiteY2" fmla="*/ 259309 h 1076596"/>
                      <a:gd name="connsiteX3" fmla="*/ 1390709 w 1514911"/>
                      <a:gd name="connsiteY3" fmla="*/ 81125 h 1076596"/>
                      <a:gd name="connsiteX4" fmla="*/ 1514911 w 1514911"/>
                      <a:gd name="connsiteY4" fmla="*/ 0 h 1076596"/>
                      <a:gd name="connsiteX5" fmla="*/ 1514911 w 1514911"/>
                      <a:gd name="connsiteY5" fmla="*/ 825604 h 1076596"/>
                      <a:gd name="connsiteX6" fmla="*/ 702392 w 1514911"/>
                      <a:gd name="connsiteY6" fmla="*/ 1076592 h 1076596"/>
                      <a:gd name="connsiteX7" fmla="*/ 7488 w 1514911"/>
                      <a:gd name="connsiteY7" fmla="*/ 825604 h 1076596"/>
                      <a:gd name="connsiteX8" fmla="*/ 0 w 1514911"/>
                      <a:gd name="connsiteY8" fmla="*/ 10973 h 1076596"/>
                      <a:gd name="connsiteX0" fmla="*/ 0 w 1514911"/>
                      <a:gd name="connsiteY0" fmla="*/ 10973 h 1076596"/>
                      <a:gd name="connsiteX1" fmla="*/ 179115 w 1514911"/>
                      <a:gd name="connsiteY1" fmla="*/ 109830 h 1076596"/>
                      <a:gd name="connsiteX2" fmla="*/ 740610 w 1514911"/>
                      <a:gd name="connsiteY2" fmla="*/ 259309 h 1076596"/>
                      <a:gd name="connsiteX3" fmla="*/ 1390709 w 1514911"/>
                      <a:gd name="connsiteY3" fmla="*/ 81125 h 1076596"/>
                      <a:gd name="connsiteX4" fmla="*/ 1514911 w 1514911"/>
                      <a:gd name="connsiteY4" fmla="*/ 0 h 1076596"/>
                      <a:gd name="connsiteX5" fmla="*/ 1514911 w 1514911"/>
                      <a:gd name="connsiteY5" fmla="*/ 825604 h 1076596"/>
                      <a:gd name="connsiteX6" fmla="*/ 702392 w 1514911"/>
                      <a:gd name="connsiteY6" fmla="*/ 1076592 h 1076596"/>
                      <a:gd name="connsiteX7" fmla="*/ 7488 w 1514911"/>
                      <a:gd name="connsiteY7" fmla="*/ 825604 h 1076596"/>
                      <a:gd name="connsiteX8" fmla="*/ 0 w 1514911"/>
                      <a:gd name="connsiteY8" fmla="*/ 10973 h 1076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14911" h="1076596">
                        <a:moveTo>
                          <a:pt x="0" y="10973"/>
                        </a:moveTo>
                        <a:lnTo>
                          <a:pt x="179115" y="109830"/>
                        </a:lnTo>
                        <a:cubicBezTo>
                          <a:pt x="367277" y="208963"/>
                          <a:pt x="538678" y="264093"/>
                          <a:pt x="740610" y="259309"/>
                        </a:cubicBezTo>
                        <a:cubicBezTo>
                          <a:pt x="942542" y="254525"/>
                          <a:pt x="1160625" y="197395"/>
                          <a:pt x="1390709" y="81125"/>
                        </a:cubicBezTo>
                        <a:lnTo>
                          <a:pt x="1514911" y="0"/>
                        </a:lnTo>
                        <a:lnTo>
                          <a:pt x="1514911" y="825604"/>
                        </a:lnTo>
                        <a:cubicBezTo>
                          <a:pt x="1307485" y="996031"/>
                          <a:pt x="1077643" y="1077255"/>
                          <a:pt x="702392" y="1076592"/>
                        </a:cubicBezTo>
                        <a:cubicBezTo>
                          <a:pt x="417925" y="1063846"/>
                          <a:pt x="237678" y="959130"/>
                          <a:pt x="7488" y="825604"/>
                        </a:cubicBezTo>
                        <a:cubicBezTo>
                          <a:pt x="7488" y="567472"/>
                          <a:pt x="0" y="269105"/>
                          <a:pt x="0" y="10973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29" name="Szabadkézi sokszög 928"/>
                  <p:cNvSpPr/>
                  <p:nvPr/>
                </p:nvSpPr>
                <p:spPr>
                  <a:xfrm>
                    <a:off x="1567509" y="1029828"/>
                    <a:ext cx="1422874" cy="1919708"/>
                  </a:xfrm>
                  <a:custGeom>
                    <a:avLst/>
                    <a:gdLst>
                      <a:gd name="connsiteX0" fmla="*/ 843085 w 1697000"/>
                      <a:gd name="connsiteY0" fmla="*/ 0 h 1410685"/>
                      <a:gd name="connsiteX1" fmla="*/ 1687394 w 1697000"/>
                      <a:gd name="connsiteY1" fmla="*/ 686545 h 1410685"/>
                      <a:gd name="connsiteX2" fmla="*/ 1697000 w 1697000"/>
                      <a:gd name="connsiteY2" fmla="*/ 727835 h 1410685"/>
                      <a:gd name="connsiteX3" fmla="*/ 1668495 w 1697000"/>
                      <a:gd name="connsiteY3" fmla="*/ 813912 h 1410685"/>
                      <a:gd name="connsiteX4" fmla="*/ 853914 w 1697000"/>
                      <a:gd name="connsiteY4" fmla="*/ 1410685 h 1410685"/>
                      <a:gd name="connsiteX5" fmla="*/ 9605 w 1697000"/>
                      <a:gd name="connsiteY5" fmla="*/ 724140 h 1410685"/>
                      <a:gd name="connsiteX6" fmla="*/ 0 w 1697000"/>
                      <a:gd name="connsiteY6" fmla="*/ 682850 h 1410685"/>
                      <a:gd name="connsiteX7" fmla="*/ 28504 w 1697000"/>
                      <a:gd name="connsiteY7" fmla="*/ 596773 h 1410685"/>
                      <a:gd name="connsiteX8" fmla="*/ 843085 w 1697000"/>
                      <a:gd name="connsiteY8" fmla="*/ 0 h 1410685"/>
                      <a:gd name="connsiteX0" fmla="*/ 833480 w 1687395"/>
                      <a:gd name="connsiteY0" fmla="*/ 0 h 1410685"/>
                      <a:gd name="connsiteX1" fmla="*/ 1677789 w 1687395"/>
                      <a:gd name="connsiteY1" fmla="*/ 686545 h 1410685"/>
                      <a:gd name="connsiteX2" fmla="*/ 1687395 w 1687395"/>
                      <a:gd name="connsiteY2" fmla="*/ 727835 h 1410685"/>
                      <a:gd name="connsiteX3" fmla="*/ 1658890 w 1687395"/>
                      <a:gd name="connsiteY3" fmla="*/ 813912 h 1410685"/>
                      <a:gd name="connsiteX4" fmla="*/ 844309 w 1687395"/>
                      <a:gd name="connsiteY4" fmla="*/ 1410685 h 1410685"/>
                      <a:gd name="connsiteX5" fmla="*/ 0 w 1687395"/>
                      <a:gd name="connsiteY5" fmla="*/ 724140 h 1410685"/>
                      <a:gd name="connsiteX6" fmla="*/ 61325 w 1687395"/>
                      <a:gd name="connsiteY6" fmla="*/ 788581 h 1410685"/>
                      <a:gd name="connsiteX7" fmla="*/ 18899 w 1687395"/>
                      <a:gd name="connsiteY7" fmla="*/ 596773 h 1410685"/>
                      <a:gd name="connsiteX8" fmla="*/ 833480 w 1687395"/>
                      <a:gd name="connsiteY8" fmla="*/ 0 h 1410685"/>
                      <a:gd name="connsiteX0" fmla="*/ 833480 w 1687395"/>
                      <a:gd name="connsiteY0" fmla="*/ 0 h 1410685"/>
                      <a:gd name="connsiteX1" fmla="*/ 1677789 w 1687395"/>
                      <a:gd name="connsiteY1" fmla="*/ 686545 h 1410685"/>
                      <a:gd name="connsiteX2" fmla="*/ 1687395 w 1687395"/>
                      <a:gd name="connsiteY2" fmla="*/ 727835 h 1410685"/>
                      <a:gd name="connsiteX3" fmla="*/ 1658890 w 1687395"/>
                      <a:gd name="connsiteY3" fmla="*/ 813912 h 1410685"/>
                      <a:gd name="connsiteX4" fmla="*/ 844309 w 1687395"/>
                      <a:gd name="connsiteY4" fmla="*/ 1410685 h 1410685"/>
                      <a:gd name="connsiteX5" fmla="*/ 0 w 1687395"/>
                      <a:gd name="connsiteY5" fmla="*/ 724140 h 1410685"/>
                      <a:gd name="connsiteX6" fmla="*/ 18899 w 1687395"/>
                      <a:gd name="connsiteY6" fmla="*/ 596773 h 1410685"/>
                      <a:gd name="connsiteX7" fmla="*/ 833480 w 1687395"/>
                      <a:gd name="connsiteY7" fmla="*/ 0 h 1410685"/>
                      <a:gd name="connsiteX0" fmla="*/ 814581 w 1668496"/>
                      <a:gd name="connsiteY0" fmla="*/ 0 h 1413817"/>
                      <a:gd name="connsiteX1" fmla="*/ 1658890 w 1668496"/>
                      <a:gd name="connsiteY1" fmla="*/ 686545 h 1413817"/>
                      <a:gd name="connsiteX2" fmla="*/ 1668496 w 1668496"/>
                      <a:gd name="connsiteY2" fmla="*/ 727835 h 1413817"/>
                      <a:gd name="connsiteX3" fmla="*/ 1639991 w 1668496"/>
                      <a:gd name="connsiteY3" fmla="*/ 813912 h 1413817"/>
                      <a:gd name="connsiteX4" fmla="*/ 825410 w 1668496"/>
                      <a:gd name="connsiteY4" fmla="*/ 1410685 h 1413817"/>
                      <a:gd name="connsiteX5" fmla="*/ 0 w 1668496"/>
                      <a:gd name="connsiteY5" fmla="*/ 596773 h 1413817"/>
                      <a:gd name="connsiteX6" fmla="*/ 814581 w 1668496"/>
                      <a:gd name="connsiteY6" fmla="*/ 0 h 1413817"/>
                      <a:gd name="connsiteX0" fmla="*/ 708186 w 1562101"/>
                      <a:gd name="connsiteY0" fmla="*/ 0 h 1410703"/>
                      <a:gd name="connsiteX1" fmla="*/ 1552495 w 1562101"/>
                      <a:gd name="connsiteY1" fmla="*/ 686545 h 1410703"/>
                      <a:gd name="connsiteX2" fmla="*/ 1562101 w 1562101"/>
                      <a:gd name="connsiteY2" fmla="*/ 727835 h 1410703"/>
                      <a:gd name="connsiteX3" fmla="*/ 1533596 w 1562101"/>
                      <a:gd name="connsiteY3" fmla="*/ 813912 h 1410703"/>
                      <a:gd name="connsiteX4" fmla="*/ 719015 w 1562101"/>
                      <a:gd name="connsiteY4" fmla="*/ 1410685 h 1410703"/>
                      <a:gd name="connsiteX5" fmla="*/ 0 w 1562101"/>
                      <a:gd name="connsiteY5" fmla="*/ 831732 h 1410703"/>
                      <a:gd name="connsiteX6" fmla="*/ 708186 w 1562101"/>
                      <a:gd name="connsiteY6" fmla="*/ 0 h 1410703"/>
                      <a:gd name="connsiteX0" fmla="*/ 757914 w 1611829"/>
                      <a:gd name="connsiteY0" fmla="*/ 0 h 1410703"/>
                      <a:gd name="connsiteX1" fmla="*/ 1602223 w 1611829"/>
                      <a:gd name="connsiteY1" fmla="*/ 686545 h 1410703"/>
                      <a:gd name="connsiteX2" fmla="*/ 1611829 w 1611829"/>
                      <a:gd name="connsiteY2" fmla="*/ 727835 h 1410703"/>
                      <a:gd name="connsiteX3" fmla="*/ 1583324 w 1611829"/>
                      <a:gd name="connsiteY3" fmla="*/ 813912 h 1410703"/>
                      <a:gd name="connsiteX4" fmla="*/ 768743 w 1611829"/>
                      <a:gd name="connsiteY4" fmla="*/ 1410685 h 1410703"/>
                      <a:gd name="connsiteX5" fmla="*/ 49728 w 1611829"/>
                      <a:gd name="connsiteY5" fmla="*/ 831732 h 1410703"/>
                      <a:gd name="connsiteX6" fmla="*/ 757914 w 1611829"/>
                      <a:gd name="connsiteY6" fmla="*/ 0 h 1410703"/>
                      <a:gd name="connsiteX0" fmla="*/ 757914 w 1611829"/>
                      <a:gd name="connsiteY0" fmla="*/ 0 h 1410703"/>
                      <a:gd name="connsiteX1" fmla="*/ 1602223 w 1611829"/>
                      <a:gd name="connsiteY1" fmla="*/ 686545 h 1410703"/>
                      <a:gd name="connsiteX2" fmla="*/ 1611829 w 1611829"/>
                      <a:gd name="connsiteY2" fmla="*/ 727835 h 1410703"/>
                      <a:gd name="connsiteX3" fmla="*/ 768743 w 1611829"/>
                      <a:gd name="connsiteY3" fmla="*/ 1410685 h 1410703"/>
                      <a:gd name="connsiteX4" fmla="*/ 49728 w 1611829"/>
                      <a:gd name="connsiteY4" fmla="*/ 831732 h 1410703"/>
                      <a:gd name="connsiteX5" fmla="*/ 757914 w 1611829"/>
                      <a:gd name="connsiteY5" fmla="*/ 0 h 1410703"/>
                      <a:gd name="connsiteX0" fmla="*/ 757914 w 1602223"/>
                      <a:gd name="connsiteY0" fmla="*/ 0 h 1410703"/>
                      <a:gd name="connsiteX1" fmla="*/ 1602223 w 1602223"/>
                      <a:gd name="connsiteY1" fmla="*/ 686545 h 1410703"/>
                      <a:gd name="connsiteX2" fmla="*/ 768743 w 1602223"/>
                      <a:gd name="connsiteY2" fmla="*/ 1410685 h 1410703"/>
                      <a:gd name="connsiteX3" fmla="*/ 49728 w 1602223"/>
                      <a:gd name="connsiteY3" fmla="*/ 831732 h 1410703"/>
                      <a:gd name="connsiteX4" fmla="*/ 757914 w 1602223"/>
                      <a:gd name="connsiteY4" fmla="*/ 0 h 1410703"/>
                      <a:gd name="connsiteX0" fmla="*/ 757914 w 1602223"/>
                      <a:gd name="connsiteY0" fmla="*/ 0 h 1410703"/>
                      <a:gd name="connsiteX1" fmla="*/ 1602223 w 1602223"/>
                      <a:gd name="connsiteY1" fmla="*/ 686545 h 1410703"/>
                      <a:gd name="connsiteX2" fmla="*/ 768743 w 1602223"/>
                      <a:gd name="connsiteY2" fmla="*/ 1410685 h 1410703"/>
                      <a:gd name="connsiteX3" fmla="*/ 49728 w 1602223"/>
                      <a:gd name="connsiteY3" fmla="*/ 831732 h 1410703"/>
                      <a:gd name="connsiteX4" fmla="*/ 757914 w 1602223"/>
                      <a:gd name="connsiteY4" fmla="*/ 0 h 1410703"/>
                      <a:gd name="connsiteX0" fmla="*/ 757914 w 1602223"/>
                      <a:gd name="connsiteY0" fmla="*/ 0 h 1411098"/>
                      <a:gd name="connsiteX1" fmla="*/ 1602223 w 1602223"/>
                      <a:gd name="connsiteY1" fmla="*/ 686545 h 1411098"/>
                      <a:gd name="connsiteX2" fmla="*/ 768743 w 1602223"/>
                      <a:gd name="connsiteY2" fmla="*/ 1410685 h 1411098"/>
                      <a:gd name="connsiteX3" fmla="*/ 49728 w 1602223"/>
                      <a:gd name="connsiteY3" fmla="*/ 831732 h 1411098"/>
                      <a:gd name="connsiteX4" fmla="*/ 757914 w 1602223"/>
                      <a:gd name="connsiteY4" fmla="*/ 0 h 1411098"/>
                      <a:gd name="connsiteX0" fmla="*/ 757914 w 1495828"/>
                      <a:gd name="connsiteY0" fmla="*/ 0 h 1412605"/>
                      <a:gd name="connsiteX1" fmla="*/ 1495828 w 1495828"/>
                      <a:gd name="connsiteY1" fmla="*/ 639553 h 1412605"/>
                      <a:gd name="connsiteX2" fmla="*/ 768743 w 1495828"/>
                      <a:gd name="connsiteY2" fmla="*/ 1410685 h 1412605"/>
                      <a:gd name="connsiteX3" fmla="*/ 49728 w 1495828"/>
                      <a:gd name="connsiteY3" fmla="*/ 831732 h 1412605"/>
                      <a:gd name="connsiteX4" fmla="*/ 757914 w 1495828"/>
                      <a:gd name="connsiteY4" fmla="*/ 0 h 1412605"/>
                      <a:gd name="connsiteX0" fmla="*/ 757914 w 1496484"/>
                      <a:gd name="connsiteY0" fmla="*/ 0 h 1412605"/>
                      <a:gd name="connsiteX1" fmla="*/ 1495828 w 1496484"/>
                      <a:gd name="connsiteY1" fmla="*/ 639553 h 1412605"/>
                      <a:gd name="connsiteX2" fmla="*/ 768743 w 1496484"/>
                      <a:gd name="connsiteY2" fmla="*/ 1410685 h 1412605"/>
                      <a:gd name="connsiteX3" fmla="*/ 49728 w 1496484"/>
                      <a:gd name="connsiteY3" fmla="*/ 831732 h 1412605"/>
                      <a:gd name="connsiteX4" fmla="*/ 757914 w 1496484"/>
                      <a:gd name="connsiteY4" fmla="*/ 0 h 1412605"/>
                      <a:gd name="connsiteX0" fmla="*/ 757914 w 1496484"/>
                      <a:gd name="connsiteY0" fmla="*/ 0 h 1412605"/>
                      <a:gd name="connsiteX1" fmla="*/ 1495828 w 1496484"/>
                      <a:gd name="connsiteY1" fmla="*/ 639553 h 1412605"/>
                      <a:gd name="connsiteX2" fmla="*/ 768743 w 1496484"/>
                      <a:gd name="connsiteY2" fmla="*/ 1410685 h 1412605"/>
                      <a:gd name="connsiteX3" fmla="*/ 49728 w 1496484"/>
                      <a:gd name="connsiteY3" fmla="*/ 831732 h 1412605"/>
                      <a:gd name="connsiteX4" fmla="*/ 757914 w 1496484"/>
                      <a:gd name="connsiteY4" fmla="*/ 0 h 1412605"/>
                      <a:gd name="connsiteX0" fmla="*/ 757914 w 1496484"/>
                      <a:gd name="connsiteY0" fmla="*/ 0 h 1413307"/>
                      <a:gd name="connsiteX1" fmla="*/ 1495828 w 1496484"/>
                      <a:gd name="connsiteY1" fmla="*/ 604309 h 1413307"/>
                      <a:gd name="connsiteX2" fmla="*/ 768743 w 1496484"/>
                      <a:gd name="connsiteY2" fmla="*/ 1410685 h 1413307"/>
                      <a:gd name="connsiteX3" fmla="*/ 49728 w 1496484"/>
                      <a:gd name="connsiteY3" fmla="*/ 831732 h 1413307"/>
                      <a:gd name="connsiteX4" fmla="*/ 757914 w 1496484"/>
                      <a:gd name="connsiteY4" fmla="*/ 0 h 1413307"/>
                      <a:gd name="connsiteX0" fmla="*/ 757914 w 1496484"/>
                      <a:gd name="connsiteY0" fmla="*/ 0 h 1413307"/>
                      <a:gd name="connsiteX1" fmla="*/ 1495828 w 1496484"/>
                      <a:gd name="connsiteY1" fmla="*/ 604309 h 1413307"/>
                      <a:gd name="connsiteX2" fmla="*/ 768743 w 1496484"/>
                      <a:gd name="connsiteY2" fmla="*/ 1410685 h 1413307"/>
                      <a:gd name="connsiteX3" fmla="*/ 49728 w 1496484"/>
                      <a:gd name="connsiteY3" fmla="*/ 831732 h 1413307"/>
                      <a:gd name="connsiteX4" fmla="*/ 757914 w 1496484"/>
                      <a:gd name="connsiteY4" fmla="*/ 0 h 1413307"/>
                      <a:gd name="connsiteX0" fmla="*/ 757914 w 1496484"/>
                      <a:gd name="connsiteY0" fmla="*/ 0 h 1410895"/>
                      <a:gd name="connsiteX1" fmla="*/ 1495828 w 1496484"/>
                      <a:gd name="connsiteY1" fmla="*/ 604309 h 1410895"/>
                      <a:gd name="connsiteX2" fmla="*/ 768743 w 1496484"/>
                      <a:gd name="connsiteY2" fmla="*/ 1410685 h 1410895"/>
                      <a:gd name="connsiteX3" fmla="*/ 49728 w 1496484"/>
                      <a:gd name="connsiteY3" fmla="*/ 831732 h 1410895"/>
                      <a:gd name="connsiteX4" fmla="*/ 757914 w 1496484"/>
                      <a:gd name="connsiteY4" fmla="*/ 0 h 1410895"/>
                      <a:gd name="connsiteX0" fmla="*/ 757914 w 1496484"/>
                      <a:gd name="connsiteY0" fmla="*/ 0 h 1414415"/>
                      <a:gd name="connsiteX1" fmla="*/ 1495828 w 1496484"/>
                      <a:gd name="connsiteY1" fmla="*/ 604309 h 1414415"/>
                      <a:gd name="connsiteX2" fmla="*/ 768743 w 1496484"/>
                      <a:gd name="connsiteY2" fmla="*/ 1410685 h 1414415"/>
                      <a:gd name="connsiteX3" fmla="*/ 49728 w 1496484"/>
                      <a:gd name="connsiteY3" fmla="*/ 831732 h 1414415"/>
                      <a:gd name="connsiteX4" fmla="*/ 757914 w 1496484"/>
                      <a:gd name="connsiteY4" fmla="*/ 0 h 1414415"/>
                      <a:gd name="connsiteX0" fmla="*/ 757914 w 1496484"/>
                      <a:gd name="connsiteY0" fmla="*/ 0 h 1417393"/>
                      <a:gd name="connsiteX1" fmla="*/ 1495828 w 1496484"/>
                      <a:gd name="connsiteY1" fmla="*/ 604309 h 1417393"/>
                      <a:gd name="connsiteX2" fmla="*/ 768743 w 1496484"/>
                      <a:gd name="connsiteY2" fmla="*/ 1410685 h 1417393"/>
                      <a:gd name="connsiteX3" fmla="*/ 49728 w 1496484"/>
                      <a:gd name="connsiteY3" fmla="*/ 831732 h 1417393"/>
                      <a:gd name="connsiteX4" fmla="*/ 757914 w 1496484"/>
                      <a:gd name="connsiteY4" fmla="*/ 0 h 1417393"/>
                      <a:gd name="connsiteX0" fmla="*/ 757914 w 1496484"/>
                      <a:gd name="connsiteY0" fmla="*/ 0 h 1411394"/>
                      <a:gd name="connsiteX1" fmla="*/ 1495828 w 1496484"/>
                      <a:gd name="connsiteY1" fmla="*/ 604309 h 1411394"/>
                      <a:gd name="connsiteX2" fmla="*/ 768743 w 1496484"/>
                      <a:gd name="connsiteY2" fmla="*/ 1410685 h 1411394"/>
                      <a:gd name="connsiteX3" fmla="*/ 49728 w 1496484"/>
                      <a:gd name="connsiteY3" fmla="*/ 831732 h 1411394"/>
                      <a:gd name="connsiteX4" fmla="*/ 757914 w 1496484"/>
                      <a:gd name="connsiteY4" fmla="*/ 0 h 1411394"/>
                      <a:gd name="connsiteX0" fmla="*/ 757914 w 1496484"/>
                      <a:gd name="connsiteY0" fmla="*/ 0 h 1410762"/>
                      <a:gd name="connsiteX1" fmla="*/ 1495828 w 1496484"/>
                      <a:gd name="connsiteY1" fmla="*/ 604309 h 1410762"/>
                      <a:gd name="connsiteX2" fmla="*/ 768743 w 1496484"/>
                      <a:gd name="connsiteY2" fmla="*/ 1410685 h 1410762"/>
                      <a:gd name="connsiteX3" fmla="*/ 49728 w 1496484"/>
                      <a:gd name="connsiteY3" fmla="*/ 831732 h 1410762"/>
                      <a:gd name="connsiteX4" fmla="*/ 757914 w 1496484"/>
                      <a:gd name="connsiteY4" fmla="*/ 0 h 1410762"/>
                      <a:gd name="connsiteX0" fmla="*/ 753437 w 1496790"/>
                      <a:gd name="connsiteY0" fmla="*/ 0 h 1547849"/>
                      <a:gd name="connsiteX1" fmla="*/ 1496143 w 1496790"/>
                      <a:gd name="connsiteY1" fmla="*/ 741396 h 1547849"/>
                      <a:gd name="connsiteX2" fmla="*/ 769058 w 1496790"/>
                      <a:gd name="connsiteY2" fmla="*/ 1547772 h 1547849"/>
                      <a:gd name="connsiteX3" fmla="*/ 50043 w 1496790"/>
                      <a:gd name="connsiteY3" fmla="*/ 968819 h 1547849"/>
                      <a:gd name="connsiteX4" fmla="*/ 753437 w 1496790"/>
                      <a:gd name="connsiteY4" fmla="*/ 0 h 1547849"/>
                      <a:gd name="connsiteX0" fmla="*/ 740650 w 1484004"/>
                      <a:gd name="connsiteY0" fmla="*/ 25111 h 1572960"/>
                      <a:gd name="connsiteX1" fmla="*/ 1483356 w 1484004"/>
                      <a:gd name="connsiteY1" fmla="*/ 766507 h 1572960"/>
                      <a:gd name="connsiteX2" fmla="*/ 756271 w 1484004"/>
                      <a:gd name="connsiteY2" fmla="*/ 1572883 h 1572960"/>
                      <a:gd name="connsiteX3" fmla="*/ 37256 w 1484004"/>
                      <a:gd name="connsiteY3" fmla="*/ 993930 h 1572960"/>
                      <a:gd name="connsiteX4" fmla="*/ 169347 w 1484004"/>
                      <a:gd name="connsiteY4" fmla="*/ 250355 h 1572960"/>
                      <a:gd name="connsiteX5" fmla="*/ 740650 w 1484004"/>
                      <a:gd name="connsiteY5" fmla="*/ 25111 h 1572960"/>
                      <a:gd name="connsiteX0" fmla="*/ 782774 w 1526128"/>
                      <a:gd name="connsiteY0" fmla="*/ 22895 h 1570744"/>
                      <a:gd name="connsiteX1" fmla="*/ 1525480 w 1526128"/>
                      <a:gd name="connsiteY1" fmla="*/ 764291 h 1570744"/>
                      <a:gd name="connsiteX2" fmla="*/ 798395 w 1526128"/>
                      <a:gd name="connsiteY2" fmla="*/ 1570667 h 1570744"/>
                      <a:gd name="connsiteX3" fmla="*/ 79380 w 1526128"/>
                      <a:gd name="connsiteY3" fmla="*/ 991714 h 1570744"/>
                      <a:gd name="connsiteX4" fmla="*/ 82080 w 1526128"/>
                      <a:gd name="connsiteY4" fmla="*/ 270987 h 1570744"/>
                      <a:gd name="connsiteX5" fmla="*/ 782774 w 1526128"/>
                      <a:gd name="connsiteY5" fmla="*/ 22895 h 1570744"/>
                      <a:gd name="connsiteX0" fmla="*/ 821112 w 1526200"/>
                      <a:gd name="connsiteY0" fmla="*/ 20182 h 1602302"/>
                      <a:gd name="connsiteX1" fmla="*/ 1525480 w 1526200"/>
                      <a:gd name="connsiteY1" fmla="*/ 795849 h 1602302"/>
                      <a:gd name="connsiteX2" fmla="*/ 798395 w 1526200"/>
                      <a:gd name="connsiteY2" fmla="*/ 1602225 h 1602302"/>
                      <a:gd name="connsiteX3" fmla="*/ 79380 w 1526200"/>
                      <a:gd name="connsiteY3" fmla="*/ 1023272 h 1602302"/>
                      <a:gd name="connsiteX4" fmla="*/ 82080 w 1526200"/>
                      <a:gd name="connsiteY4" fmla="*/ 302545 h 1602302"/>
                      <a:gd name="connsiteX5" fmla="*/ 821112 w 1526200"/>
                      <a:gd name="connsiteY5" fmla="*/ 20182 h 1602302"/>
                      <a:gd name="connsiteX0" fmla="*/ 821112 w 1526200"/>
                      <a:gd name="connsiteY0" fmla="*/ 209 h 1582329"/>
                      <a:gd name="connsiteX1" fmla="*/ 1525480 w 1526200"/>
                      <a:gd name="connsiteY1" fmla="*/ 775876 h 1582329"/>
                      <a:gd name="connsiteX2" fmla="*/ 798395 w 1526200"/>
                      <a:gd name="connsiteY2" fmla="*/ 1582252 h 1582329"/>
                      <a:gd name="connsiteX3" fmla="*/ 79380 w 1526200"/>
                      <a:gd name="connsiteY3" fmla="*/ 1003299 h 1582329"/>
                      <a:gd name="connsiteX4" fmla="*/ 82080 w 1526200"/>
                      <a:gd name="connsiteY4" fmla="*/ 282572 h 1582329"/>
                      <a:gd name="connsiteX5" fmla="*/ 821112 w 1526200"/>
                      <a:gd name="connsiteY5" fmla="*/ 209 h 1582329"/>
                      <a:gd name="connsiteX0" fmla="*/ 795066 w 1500154"/>
                      <a:gd name="connsiteY0" fmla="*/ 344 h 1582464"/>
                      <a:gd name="connsiteX1" fmla="*/ 1499434 w 1500154"/>
                      <a:gd name="connsiteY1" fmla="*/ 776011 h 1582464"/>
                      <a:gd name="connsiteX2" fmla="*/ 772349 w 1500154"/>
                      <a:gd name="connsiteY2" fmla="*/ 1582387 h 1582464"/>
                      <a:gd name="connsiteX3" fmla="*/ 53334 w 1500154"/>
                      <a:gd name="connsiteY3" fmla="*/ 1003434 h 1582464"/>
                      <a:gd name="connsiteX4" fmla="*/ 118333 w 1500154"/>
                      <a:gd name="connsiteY4" fmla="*/ 229395 h 1582464"/>
                      <a:gd name="connsiteX5" fmla="*/ 795066 w 1500154"/>
                      <a:gd name="connsiteY5" fmla="*/ 344 h 1582464"/>
                      <a:gd name="connsiteX0" fmla="*/ 795066 w 1524087"/>
                      <a:gd name="connsiteY0" fmla="*/ 344 h 1582464"/>
                      <a:gd name="connsiteX1" fmla="*/ 1302016 w 1524087"/>
                      <a:gd name="connsiteY1" fmla="*/ 229396 h 1582464"/>
                      <a:gd name="connsiteX2" fmla="*/ 1499434 w 1524087"/>
                      <a:gd name="connsiteY2" fmla="*/ 776011 h 1582464"/>
                      <a:gd name="connsiteX3" fmla="*/ 772349 w 1524087"/>
                      <a:gd name="connsiteY3" fmla="*/ 1582387 h 1582464"/>
                      <a:gd name="connsiteX4" fmla="*/ 53334 w 1524087"/>
                      <a:gd name="connsiteY4" fmla="*/ 1003434 h 1582464"/>
                      <a:gd name="connsiteX5" fmla="*/ 118333 w 1524087"/>
                      <a:gd name="connsiteY5" fmla="*/ 229395 h 1582464"/>
                      <a:gd name="connsiteX6" fmla="*/ 795066 w 1524087"/>
                      <a:gd name="connsiteY6" fmla="*/ 344 h 1582464"/>
                      <a:gd name="connsiteX0" fmla="*/ 795066 w 1535587"/>
                      <a:gd name="connsiteY0" fmla="*/ 344 h 1582464"/>
                      <a:gd name="connsiteX1" fmla="*/ 1383484 w 1535587"/>
                      <a:gd name="connsiteY1" fmla="*/ 183701 h 1582464"/>
                      <a:gd name="connsiteX2" fmla="*/ 1499434 w 1535587"/>
                      <a:gd name="connsiteY2" fmla="*/ 776011 h 1582464"/>
                      <a:gd name="connsiteX3" fmla="*/ 772349 w 1535587"/>
                      <a:gd name="connsiteY3" fmla="*/ 1582387 h 1582464"/>
                      <a:gd name="connsiteX4" fmla="*/ 53334 w 1535587"/>
                      <a:gd name="connsiteY4" fmla="*/ 1003434 h 1582464"/>
                      <a:gd name="connsiteX5" fmla="*/ 118333 w 1535587"/>
                      <a:gd name="connsiteY5" fmla="*/ 229395 h 1582464"/>
                      <a:gd name="connsiteX6" fmla="*/ 795066 w 1535587"/>
                      <a:gd name="connsiteY6" fmla="*/ 344 h 1582464"/>
                      <a:gd name="connsiteX0" fmla="*/ 795066 w 1524729"/>
                      <a:gd name="connsiteY0" fmla="*/ 344 h 1582464"/>
                      <a:gd name="connsiteX1" fmla="*/ 1383484 w 1524729"/>
                      <a:gd name="connsiteY1" fmla="*/ 183701 h 1582464"/>
                      <a:gd name="connsiteX2" fmla="*/ 1499434 w 1524729"/>
                      <a:gd name="connsiteY2" fmla="*/ 776011 h 1582464"/>
                      <a:gd name="connsiteX3" fmla="*/ 772349 w 1524729"/>
                      <a:gd name="connsiteY3" fmla="*/ 1582387 h 1582464"/>
                      <a:gd name="connsiteX4" fmla="*/ 53334 w 1524729"/>
                      <a:gd name="connsiteY4" fmla="*/ 1003434 h 1582464"/>
                      <a:gd name="connsiteX5" fmla="*/ 118333 w 1524729"/>
                      <a:gd name="connsiteY5" fmla="*/ 229395 h 1582464"/>
                      <a:gd name="connsiteX6" fmla="*/ 795066 w 1524729"/>
                      <a:gd name="connsiteY6" fmla="*/ 344 h 1582464"/>
                      <a:gd name="connsiteX0" fmla="*/ 837347 w 1567010"/>
                      <a:gd name="connsiteY0" fmla="*/ 344 h 1582468"/>
                      <a:gd name="connsiteX1" fmla="*/ 1425765 w 1567010"/>
                      <a:gd name="connsiteY1" fmla="*/ 183701 h 1582468"/>
                      <a:gd name="connsiteX2" fmla="*/ 1541715 w 1567010"/>
                      <a:gd name="connsiteY2" fmla="*/ 776011 h 1582468"/>
                      <a:gd name="connsiteX3" fmla="*/ 814630 w 1567010"/>
                      <a:gd name="connsiteY3" fmla="*/ 1582387 h 1582468"/>
                      <a:gd name="connsiteX4" fmla="*/ 39229 w 1567010"/>
                      <a:gd name="connsiteY4" fmla="*/ 1022473 h 1582468"/>
                      <a:gd name="connsiteX5" fmla="*/ 160614 w 1567010"/>
                      <a:gd name="connsiteY5" fmla="*/ 229395 h 1582468"/>
                      <a:gd name="connsiteX6" fmla="*/ 837347 w 1567010"/>
                      <a:gd name="connsiteY6" fmla="*/ 344 h 1582468"/>
                      <a:gd name="connsiteX0" fmla="*/ 837347 w 1580838"/>
                      <a:gd name="connsiteY0" fmla="*/ 344 h 1582468"/>
                      <a:gd name="connsiteX1" fmla="*/ 1425765 w 1580838"/>
                      <a:gd name="connsiteY1" fmla="*/ 183701 h 1582468"/>
                      <a:gd name="connsiteX2" fmla="*/ 1557094 w 1580838"/>
                      <a:gd name="connsiteY2" fmla="*/ 783627 h 1582468"/>
                      <a:gd name="connsiteX3" fmla="*/ 814630 w 1580838"/>
                      <a:gd name="connsiteY3" fmla="*/ 1582387 h 1582468"/>
                      <a:gd name="connsiteX4" fmla="*/ 39229 w 1580838"/>
                      <a:gd name="connsiteY4" fmla="*/ 1022473 h 1582468"/>
                      <a:gd name="connsiteX5" fmla="*/ 160614 w 1580838"/>
                      <a:gd name="connsiteY5" fmla="*/ 229395 h 1582468"/>
                      <a:gd name="connsiteX6" fmla="*/ 837347 w 1580838"/>
                      <a:gd name="connsiteY6" fmla="*/ 344 h 1582468"/>
                      <a:gd name="connsiteX0" fmla="*/ 837347 w 1562173"/>
                      <a:gd name="connsiteY0" fmla="*/ 344 h 1582468"/>
                      <a:gd name="connsiteX1" fmla="*/ 1425765 w 1562173"/>
                      <a:gd name="connsiteY1" fmla="*/ 183701 h 1582468"/>
                      <a:gd name="connsiteX2" fmla="*/ 1557094 w 1562173"/>
                      <a:gd name="connsiteY2" fmla="*/ 783627 h 1582468"/>
                      <a:gd name="connsiteX3" fmla="*/ 814630 w 1562173"/>
                      <a:gd name="connsiteY3" fmla="*/ 1582387 h 1582468"/>
                      <a:gd name="connsiteX4" fmla="*/ 39229 w 1562173"/>
                      <a:gd name="connsiteY4" fmla="*/ 1022473 h 1582468"/>
                      <a:gd name="connsiteX5" fmla="*/ 160614 w 1562173"/>
                      <a:gd name="connsiteY5" fmla="*/ 229395 h 1582468"/>
                      <a:gd name="connsiteX6" fmla="*/ 837347 w 1562173"/>
                      <a:gd name="connsiteY6" fmla="*/ 344 h 1582468"/>
                      <a:gd name="connsiteX0" fmla="*/ 805867 w 1530693"/>
                      <a:gd name="connsiteY0" fmla="*/ 344 h 1582455"/>
                      <a:gd name="connsiteX1" fmla="*/ 1394285 w 1530693"/>
                      <a:gd name="connsiteY1" fmla="*/ 183701 h 1582455"/>
                      <a:gd name="connsiteX2" fmla="*/ 1525614 w 1530693"/>
                      <a:gd name="connsiteY2" fmla="*/ 783627 h 1582455"/>
                      <a:gd name="connsiteX3" fmla="*/ 783150 w 1530693"/>
                      <a:gd name="connsiteY3" fmla="*/ 1582387 h 1582455"/>
                      <a:gd name="connsiteX4" fmla="*/ 48758 w 1530693"/>
                      <a:gd name="connsiteY4" fmla="*/ 957737 h 1582455"/>
                      <a:gd name="connsiteX5" fmla="*/ 129134 w 1530693"/>
                      <a:gd name="connsiteY5" fmla="*/ 229395 h 1582455"/>
                      <a:gd name="connsiteX6" fmla="*/ 805867 w 1530693"/>
                      <a:gd name="connsiteY6" fmla="*/ 344 h 1582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30693" h="1582455">
                        <a:moveTo>
                          <a:pt x="805867" y="344"/>
                        </a:moveTo>
                        <a:cubicBezTo>
                          <a:pt x="1003147" y="344"/>
                          <a:pt x="1276891" y="54423"/>
                          <a:pt x="1394285" y="183701"/>
                        </a:cubicBezTo>
                        <a:cubicBezTo>
                          <a:pt x="1430212" y="312979"/>
                          <a:pt x="1557505" y="520049"/>
                          <a:pt x="1525614" y="783627"/>
                        </a:cubicBezTo>
                        <a:cubicBezTo>
                          <a:pt x="1544445" y="1426653"/>
                          <a:pt x="1037150" y="1577194"/>
                          <a:pt x="783150" y="1582387"/>
                        </a:cubicBezTo>
                        <a:cubicBezTo>
                          <a:pt x="487520" y="1588431"/>
                          <a:pt x="50563" y="1192851"/>
                          <a:pt x="48758" y="957737"/>
                        </a:cubicBezTo>
                        <a:cubicBezTo>
                          <a:pt x="-49063" y="737316"/>
                          <a:pt x="11902" y="390865"/>
                          <a:pt x="129134" y="229395"/>
                        </a:cubicBezTo>
                        <a:cubicBezTo>
                          <a:pt x="246366" y="67925"/>
                          <a:pt x="443098" y="-5714"/>
                          <a:pt x="805867" y="344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30" name="Lekerekített téglalap 929"/>
                  <p:cNvSpPr/>
                  <p:nvPr/>
                </p:nvSpPr>
                <p:spPr>
                  <a:xfrm>
                    <a:off x="1641045" y="1260856"/>
                    <a:ext cx="1270024" cy="1327081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31" name="Szabadkézi sokszög 930"/>
                  <p:cNvSpPr/>
                  <p:nvPr/>
                </p:nvSpPr>
                <p:spPr>
                  <a:xfrm>
                    <a:off x="2130162" y="2416243"/>
                    <a:ext cx="339202" cy="123967"/>
                  </a:xfrm>
                  <a:custGeom>
                    <a:avLst/>
                    <a:gdLst>
                      <a:gd name="connsiteX0" fmla="*/ 647862 w 1295725"/>
                      <a:gd name="connsiteY0" fmla="*/ 0 h 619415"/>
                      <a:gd name="connsiteX1" fmla="*/ 1292734 w 1295725"/>
                      <a:gd name="connsiteY1" fmla="*/ 251969 h 619415"/>
                      <a:gd name="connsiteX2" fmla="*/ 1295725 w 1295725"/>
                      <a:gd name="connsiteY2" fmla="*/ 256018 h 619415"/>
                      <a:gd name="connsiteX3" fmla="*/ 1292734 w 1295725"/>
                      <a:gd name="connsiteY3" fmla="*/ 261765 h 619415"/>
                      <a:gd name="connsiteX4" fmla="*/ 647862 w 1295725"/>
                      <a:gd name="connsiteY4" fmla="*/ 619415 h 619415"/>
                      <a:gd name="connsiteX5" fmla="*/ 2990 w 1295725"/>
                      <a:gd name="connsiteY5" fmla="*/ 261765 h 619415"/>
                      <a:gd name="connsiteX6" fmla="*/ 0 w 1295725"/>
                      <a:gd name="connsiteY6" fmla="*/ 256018 h 619415"/>
                      <a:gd name="connsiteX7" fmla="*/ 2990 w 1295725"/>
                      <a:gd name="connsiteY7" fmla="*/ 251969 h 619415"/>
                      <a:gd name="connsiteX8" fmla="*/ 647862 w 1295725"/>
                      <a:gd name="connsiteY8" fmla="*/ 0 h 619415"/>
                      <a:gd name="connsiteX0" fmla="*/ 634232 w 1295725"/>
                      <a:gd name="connsiteY0" fmla="*/ 569 h 503032"/>
                      <a:gd name="connsiteX1" fmla="*/ 1292734 w 1295725"/>
                      <a:gd name="connsiteY1" fmla="*/ 135586 h 503032"/>
                      <a:gd name="connsiteX2" fmla="*/ 1295725 w 1295725"/>
                      <a:gd name="connsiteY2" fmla="*/ 139635 h 503032"/>
                      <a:gd name="connsiteX3" fmla="*/ 1292734 w 1295725"/>
                      <a:gd name="connsiteY3" fmla="*/ 145382 h 503032"/>
                      <a:gd name="connsiteX4" fmla="*/ 647862 w 1295725"/>
                      <a:gd name="connsiteY4" fmla="*/ 503032 h 503032"/>
                      <a:gd name="connsiteX5" fmla="*/ 2990 w 1295725"/>
                      <a:gd name="connsiteY5" fmla="*/ 145382 h 503032"/>
                      <a:gd name="connsiteX6" fmla="*/ 0 w 1295725"/>
                      <a:gd name="connsiteY6" fmla="*/ 139635 h 503032"/>
                      <a:gd name="connsiteX7" fmla="*/ 2990 w 1295725"/>
                      <a:gd name="connsiteY7" fmla="*/ 135586 h 503032"/>
                      <a:gd name="connsiteX8" fmla="*/ 634232 w 1295725"/>
                      <a:gd name="connsiteY8" fmla="*/ 569 h 503032"/>
                      <a:gd name="connsiteX0" fmla="*/ 623532 w 1295725"/>
                      <a:gd name="connsiteY0" fmla="*/ 140915 h 417477"/>
                      <a:gd name="connsiteX1" fmla="*/ 1292734 w 1295725"/>
                      <a:gd name="connsiteY1" fmla="*/ 50031 h 417477"/>
                      <a:gd name="connsiteX2" fmla="*/ 1295725 w 1295725"/>
                      <a:gd name="connsiteY2" fmla="*/ 54080 h 417477"/>
                      <a:gd name="connsiteX3" fmla="*/ 1292734 w 1295725"/>
                      <a:gd name="connsiteY3" fmla="*/ 59827 h 417477"/>
                      <a:gd name="connsiteX4" fmla="*/ 647862 w 1295725"/>
                      <a:gd name="connsiteY4" fmla="*/ 417477 h 417477"/>
                      <a:gd name="connsiteX5" fmla="*/ 2990 w 1295725"/>
                      <a:gd name="connsiteY5" fmla="*/ 59827 h 417477"/>
                      <a:gd name="connsiteX6" fmla="*/ 0 w 1295725"/>
                      <a:gd name="connsiteY6" fmla="*/ 54080 h 417477"/>
                      <a:gd name="connsiteX7" fmla="*/ 2990 w 1295725"/>
                      <a:gd name="connsiteY7" fmla="*/ 50031 h 417477"/>
                      <a:gd name="connsiteX8" fmla="*/ 623532 w 1295725"/>
                      <a:gd name="connsiteY8" fmla="*/ 140915 h 417477"/>
                      <a:gd name="connsiteX0" fmla="*/ 623532 w 1295725"/>
                      <a:gd name="connsiteY0" fmla="*/ 176203 h 453863"/>
                      <a:gd name="connsiteX1" fmla="*/ 1292734 w 1295725"/>
                      <a:gd name="connsiteY1" fmla="*/ 85319 h 453863"/>
                      <a:gd name="connsiteX2" fmla="*/ 1295725 w 1295725"/>
                      <a:gd name="connsiteY2" fmla="*/ 89368 h 453863"/>
                      <a:gd name="connsiteX3" fmla="*/ 1292731 w 1295725"/>
                      <a:gd name="connsiteY3" fmla="*/ 0 h 453863"/>
                      <a:gd name="connsiteX4" fmla="*/ 647862 w 1295725"/>
                      <a:gd name="connsiteY4" fmla="*/ 452765 h 453863"/>
                      <a:gd name="connsiteX5" fmla="*/ 2990 w 1295725"/>
                      <a:gd name="connsiteY5" fmla="*/ 95115 h 453863"/>
                      <a:gd name="connsiteX6" fmla="*/ 0 w 1295725"/>
                      <a:gd name="connsiteY6" fmla="*/ 89368 h 453863"/>
                      <a:gd name="connsiteX7" fmla="*/ 2990 w 1295725"/>
                      <a:gd name="connsiteY7" fmla="*/ 85319 h 453863"/>
                      <a:gd name="connsiteX8" fmla="*/ 623532 w 1295725"/>
                      <a:gd name="connsiteY8" fmla="*/ 176203 h 453863"/>
                      <a:gd name="connsiteX0" fmla="*/ 623532 w 1298331"/>
                      <a:gd name="connsiteY0" fmla="*/ 176203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623532 w 1298331"/>
                      <a:gd name="connsiteY8" fmla="*/ 176203 h 453863"/>
                      <a:gd name="connsiteX0" fmla="*/ 655630 w 1298331"/>
                      <a:gd name="connsiteY0" fmla="*/ 283209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655630 w 1298331"/>
                      <a:gd name="connsiteY8" fmla="*/ 283209 h 453863"/>
                      <a:gd name="connsiteX0" fmla="*/ 709126 w 1298331"/>
                      <a:gd name="connsiteY0" fmla="*/ 140534 h 453863"/>
                      <a:gd name="connsiteX1" fmla="*/ 1292734 w 1298331"/>
                      <a:gd name="connsiteY1" fmla="*/ 85319 h 453863"/>
                      <a:gd name="connsiteX2" fmla="*/ 1295725 w 1298331"/>
                      <a:gd name="connsiteY2" fmla="*/ 89368 h 453863"/>
                      <a:gd name="connsiteX3" fmla="*/ 1292731 w 1298331"/>
                      <a:gd name="connsiteY3" fmla="*/ 0 h 453863"/>
                      <a:gd name="connsiteX4" fmla="*/ 647862 w 1298331"/>
                      <a:gd name="connsiteY4" fmla="*/ 452765 h 453863"/>
                      <a:gd name="connsiteX5" fmla="*/ 2990 w 1298331"/>
                      <a:gd name="connsiteY5" fmla="*/ 95115 h 453863"/>
                      <a:gd name="connsiteX6" fmla="*/ 0 w 1298331"/>
                      <a:gd name="connsiteY6" fmla="*/ 89368 h 453863"/>
                      <a:gd name="connsiteX7" fmla="*/ 2990 w 1298331"/>
                      <a:gd name="connsiteY7" fmla="*/ 85319 h 453863"/>
                      <a:gd name="connsiteX8" fmla="*/ 709126 w 1298331"/>
                      <a:gd name="connsiteY8" fmla="*/ 140534 h 45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8331" h="453863">
                        <a:moveTo>
                          <a:pt x="709126" y="140534"/>
                        </a:moveTo>
                        <a:cubicBezTo>
                          <a:pt x="977567" y="140534"/>
                          <a:pt x="1152978" y="-66701"/>
                          <a:pt x="1292734" y="85319"/>
                        </a:cubicBezTo>
                        <a:lnTo>
                          <a:pt x="1295725" y="89368"/>
                        </a:lnTo>
                        <a:lnTo>
                          <a:pt x="1292731" y="0"/>
                        </a:lnTo>
                        <a:cubicBezTo>
                          <a:pt x="1356258" y="203889"/>
                          <a:pt x="862819" y="436913"/>
                          <a:pt x="647862" y="452765"/>
                        </a:cubicBezTo>
                        <a:cubicBezTo>
                          <a:pt x="432905" y="468617"/>
                          <a:pt x="142746" y="310895"/>
                          <a:pt x="2990" y="95115"/>
                        </a:cubicBezTo>
                        <a:lnTo>
                          <a:pt x="0" y="89368"/>
                        </a:lnTo>
                        <a:lnTo>
                          <a:pt x="2990" y="85319"/>
                        </a:lnTo>
                        <a:cubicBezTo>
                          <a:pt x="142746" y="-66701"/>
                          <a:pt x="440685" y="140534"/>
                          <a:pt x="709126" y="140534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932" name="Csoportba foglalás 931"/>
                  <p:cNvGrpSpPr/>
                  <p:nvPr/>
                </p:nvGrpSpPr>
                <p:grpSpPr>
                  <a:xfrm>
                    <a:off x="2516792" y="1635665"/>
                    <a:ext cx="296087" cy="239120"/>
                    <a:chOff x="4292673" y="3204429"/>
                    <a:chExt cx="414861" cy="415607"/>
                  </a:xfrm>
                </p:grpSpPr>
                <p:sp>
                  <p:nvSpPr>
                    <p:cNvPr id="953" name="Szabadkézi sokszög 952"/>
                    <p:cNvSpPr/>
                    <p:nvPr/>
                  </p:nvSpPr>
                  <p:spPr>
                    <a:xfrm>
                      <a:off x="4654779" y="3557771"/>
                      <a:ext cx="52729" cy="4073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54" name="Szabadkézi sokszög 953"/>
                    <p:cNvSpPr/>
                    <p:nvPr/>
                  </p:nvSpPr>
                  <p:spPr>
                    <a:xfrm>
                      <a:off x="4639276" y="3561844"/>
                      <a:ext cx="15504" cy="2951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55" name="Szabadkézi sokszög 954"/>
                    <p:cNvSpPr/>
                    <p:nvPr/>
                  </p:nvSpPr>
                  <p:spPr>
                    <a:xfrm>
                      <a:off x="4605970" y="3564794"/>
                      <a:ext cx="33306" cy="8035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56" name="Szabadkézi sokszög 955"/>
                    <p:cNvSpPr/>
                    <p:nvPr/>
                  </p:nvSpPr>
                  <p:spPr>
                    <a:xfrm>
                      <a:off x="4590411" y="3572829"/>
                      <a:ext cx="15558" cy="5178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57" name="Szabadkézi sokszög 956"/>
                    <p:cNvSpPr/>
                    <p:nvPr/>
                  </p:nvSpPr>
                  <p:spPr>
                    <a:xfrm>
                      <a:off x="4561630" y="3578007"/>
                      <a:ext cx="28782" cy="12541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58" name="Szabadkézi sokszög 957"/>
                    <p:cNvSpPr/>
                    <p:nvPr/>
                  </p:nvSpPr>
                  <p:spPr>
                    <a:xfrm>
                      <a:off x="4549538" y="3590546"/>
                      <a:ext cx="12092" cy="6118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59" name="Szabadkézi sokszög 958"/>
                    <p:cNvSpPr/>
                    <p:nvPr/>
                  </p:nvSpPr>
                  <p:spPr>
                    <a:xfrm>
                      <a:off x="4516526" y="3596664"/>
                      <a:ext cx="33012" cy="23372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60" name="Ellipszis 959"/>
                    <p:cNvSpPr/>
                    <p:nvPr/>
                  </p:nvSpPr>
                  <p:spPr>
                    <a:xfrm flipH="1">
                      <a:off x="4292673" y="3268394"/>
                      <a:ext cx="413943" cy="269322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61" name="Ellipszis 960"/>
                    <p:cNvSpPr/>
                    <p:nvPr/>
                  </p:nvSpPr>
                  <p:spPr>
                    <a:xfrm flipH="1">
                      <a:off x="4301092" y="3224713"/>
                      <a:ext cx="397107" cy="269322"/>
                    </a:xfrm>
                    <a:prstGeom prst="ellipse">
                      <a:avLst/>
                    </a:prstGeom>
                    <a:solidFill>
                      <a:srgbClr val="F4914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62" name="Ellipszis 961"/>
                    <p:cNvSpPr/>
                    <p:nvPr/>
                  </p:nvSpPr>
                  <p:spPr>
                    <a:xfrm rot="16200000" flipH="1">
                      <a:off x="4385756" y="3147252"/>
                      <a:ext cx="234585" cy="397107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63" name="Ellipszis 962"/>
                    <p:cNvSpPr/>
                    <p:nvPr/>
                  </p:nvSpPr>
                  <p:spPr>
                    <a:xfrm rot="5400000" flipH="1">
                      <a:off x="4403940" y="3255313"/>
                      <a:ext cx="191199" cy="259022"/>
                    </a:xfrm>
                    <a:prstGeom prst="ellipse">
                      <a:avLst/>
                    </a:prstGeom>
                    <a:gradFill flip="none" rotWithShape="1">
                      <a:gsLst>
                        <a:gs pos="55000">
                          <a:schemeClr val="accent2">
                            <a:lumMod val="50000"/>
                          </a:schemeClr>
                        </a:gs>
                        <a:gs pos="31000">
                          <a:schemeClr val="accent2">
                            <a:lumMod val="75000"/>
                          </a:schemeClr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  <a:gs pos="88000">
                          <a:srgbClr val="00B050"/>
                        </a:gs>
                        <a:gs pos="78000">
                          <a:schemeClr val="accent2">
                            <a:lumMod val="5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64" name="Ellipszis 963"/>
                    <p:cNvSpPr/>
                    <p:nvPr/>
                  </p:nvSpPr>
                  <p:spPr>
                    <a:xfrm flipH="1">
                      <a:off x="4361137" y="3344830"/>
                      <a:ext cx="30252" cy="39737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65" name="Szabadkézi sokszög 964"/>
                    <p:cNvSpPr/>
                    <p:nvPr/>
                  </p:nvSpPr>
                  <p:spPr>
                    <a:xfrm rot="16200000" flipH="1">
                      <a:off x="4433167" y="3133236"/>
                      <a:ext cx="139764" cy="397107"/>
                    </a:xfrm>
                    <a:custGeom>
                      <a:avLst/>
                      <a:gdLst>
                        <a:gd name="connsiteX0" fmla="*/ 409807 w 488321"/>
                        <a:gd name="connsiteY0" fmla="*/ 0 h 813392"/>
                        <a:gd name="connsiteX1" fmla="*/ 488321 w 488321"/>
                        <a:gd name="connsiteY1" fmla="*/ 7856 h 813392"/>
                        <a:gd name="connsiteX2" fmla="*/ 484236 w 488321"/>
                        <a:gd name="connsiteY2" fmla="*/ 8264 h 813392"/>
                        <a:gd name="connsiteX3" fmla="*/ 157019 w 488321"/>
                        <a:gd name="connsiteY3" fmla="*/ 406697 h 813392"/>
                        <a:gd name="connsiteX4" fmla="*/ 484236 w 488321"/>
                        <a:gd name="connsiteY4" fmla="*/ 805130 h 813392"/>
                        <a:gd name="connsiteX5" fmla="*/ 488312 w 488321"/>
                        <a:gd name="connsiteY5" fmla="*/ 805538 h 813392"/>
                        <a:gd name="connsiteX6" fmla="*/ 409807 w 488321"/>
                        <a:gd name="connsiteY6" fmla="*/ 813392 h 813392"/>
                        <a:gd name="connsiteX7" fmla="*/ 0 w 488321"/>
                        <a:gd name="connsiteY7" fmla="*/ 406696 h 813392"/>
                        <a:gd name="connsiteX8" fmla="*/ 409807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409807" y="0"/>
                          </a:moveTo>
                          <a:lnTo>
                            <a:pt x="488321" y="7856"/>
                          </a:lnTo>
                          <a:lnTo>
                            <a:pt x="484236" y="8264"/>
                          </a:lnTo>
                          <a:cubicBezTo>
                            <a:pt x="297494" y="46187"/>
                            <a:pt x="157019" y="210162"/>
                            <a:pt x="157019" y="406697"/>
                          </a:cubicBezTo>
                          <a:cubicBezTo>
                            <a:pt x="157019" y="603233"/>
                            <a:pt x="297494" y="767208"/>
                            <a:pt x="484236" y="805130"/>
                          </a:cubicBezTo>
                          <a:lnTo>
                            <a:pt x="488312" y="805538"/>
                          </a:lnTo>
                          <a:lnTo>
                            <a:pt x="409807" y="813392"/>
                          </a:lnTo>
                          <a:cubicBezTo>
                            <a:pt x="183477" y="813392"/>
                            <a:pt x="0" y="631308"/>
                            <a:pt x="0" y="406696"/>
                          </a:cubicBezTo>
                          <a:cubicBezTo>
                            <a:pt x="0" y="182084"/>
                            <a:pt x="183477" y="0"/>
                            <a:pt x="409807" y="0"/>
                          </a:cubicBezTo>
                          <a:close/>
                        </a:path>
                      </a:pathLst>
                    </a:custGeom>
                    <a:solidFill>
                      <a:srgbClr val="F4B183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66" name="Szabadkézi sokszög 965"/>
                    <p:cNvSpPr/>
                    <p:nvPr/>
                  </p:nvSpPr>
                  <p:spPr>
                    <a:xfrm rot="5400000" flipH="1">
                      <a:off x="4401662" y="3101328"/>
                      <a:ext cx="202772" cy="408973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7973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967" name="Ellipszis 966"/>
                    <p:cNvSpPr/>
                    <p:nvPr/>
                  </p:nvSpPr>
                  <p:spPr>
                    <a:xfrm flipH="1">
                      <a:off x="4427921" y="3374539"/>
                      <a:ext cx="36202" cy="38876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933" name="Szabadkézi sokszög 932"/>
                  <p:cNvSpPr/>
                  <p:nvPr/>
                </p:nvSpPr>
                <p:spPr>
                  <a:xfrm rot="5340000">
                    <a:off x="1922410" y="1676788"/>
                    <a:ext cx="692738" cy="1306916"/>
                  </a:xfrm>
                  <a:custGeom>
                    <a:avLst/>
                    <a:gdLst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42269 w 1133902"/>
                      <a:gd name="connsiteY19" fmla="*/ 1194959 h 2224902"/>
                      <a:gd name="connsiteX20" fmla="*/ 342269 w 1133902"/>
                      <a:gd name="connsiteY20" fmla="*/ 991465 h 2224902"/>
                      <a:gd name="connsiteX21" fmla="*/ 381436 w 1133902"/>
                      <a:gd name="connsiteY21" fmla="*/ 888991 h 2224902"/>
                      <a:gd name="connsiteX22" fmla="*/ 404258 w 1133902"/>
                      <a:gd name="connsiteY22" fmla="*/ 872315 h 2224902"/>
                      <a:gd name="connsiteX23" fmla="*/ 409543 w 1133902"/>
                      <a:gd name="connsiteY23" fmla="*/ 847292 h 2224902"/>
                      <a:gd name="connsiteX24" fmla="*/ 437442 w 1133902"/>
                      <a:gd name="connsiteY24" fmla="*/ 805299 h 2224902"/>
                      <a:gd name="connsiteX25" fmla="*/ 28674 w 1133902"/>
                      <a:gd name="connsiteY2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42269 w 1133902"/>
                      <a:gd name="connsiteY19" fmla="*/ 1194959 h 2224902"/>
                      <a:gd name="connsiteX20" fmla="*/ 381436 w 1133902"/>
                      <a:gd name="connsiteY20" fmla="*/ 888991 h 2224902"/>
                      <a:gd name="connsiteX21" fmla="*/ 404258 w 1133902"/>
                      <a:gd name="connsiteY21" fmla="*/ 872315 h 2224902"/>
                      <a:gd name="connsiteX22" fmla="*/ 409543 w 1133902"/>
                      <a:gd name="connsiteY22" fmla="*/ 847292 h 2224902"/>
                      <a:gd name="connsiteX23" fmla="*/ 437442 w 1133902"/>
                      <a:gd name="connsiteY23" fmla="*/ 805299 h 2224902"/>
                      <a:gd name="connsiteX24" fmla="*/ 28674 w 1133902"/>
                      <a:gd name="connsiteY24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1297434 h 2224902"/>
                      <a:gd name="connsiteX19" fmla="*/ 381436 w 1133902"/>
                      <a:gd name="connsiteY19" fmla="*/ 888991 h 2224902"/>
                      <a:gd name="connsiteX20" fmla="*/ 404258 w 1133902"/>
                      <a:gd name="connsiteY20" fmla="*/ 872315 h 2224902"/>
                      <a:gd name="connsiteX21" fmla="*/ 409543 w 1133902"/>
                      <a:gd name="connsiteY21" fmla="*/ 847292 h 2224902"/>
                      <a:gd name="connsiteX22" fmla="*/ 437442 w 1133902"/>
                      <a:gd name="connsiteY22" fmla="*/ 805299 h 2224902"/>
                      <a:gd name="connsiteX23" fmla="*/ 28674 w 1133902"/>
                      <a:gd name="connsiteY23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04258 w 1133902"/>
                      <a:gd name="connsiteY19" fmla="*/ 872315 h 2224902"/>
                      <a:gd name="connsiteX20" fmla="*/ 409543 w 1133902"/>
                      <a:gd name="connsiteY20" fmla="*/ 847292 h 2224902"/>
                      <a:gd name="connsiteX21" fmla="*/ 437442 w 1133902"/>
                      <a:gd name="connsiteY21" fmla="*/ 805299 h 2224902"/>
                      <a:gd name="connsiteX22" fmla="*/ 28674 w 1133902"/>
                      <a:gd name="connsiteY22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04258 w 1133902"/>
                      <a:gd name="connsiteY19" fmla="*/ 872315 h 2224902"/>
                      <a:gd name="connsiteX20" fmla="*/ 437442 w 1133902"/>
                      <a:gd name="connsiteY20" fmla="*/ 805299 h 2224902"/>
                      <a:gd name="connsiteX21" fmla="*/ 28674 w 1133902"/>
                      <a:gd name="connsiteY21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381436 w 1133902"/>
                      <a:gd name="connsiteY18" fmla="*/ 888991 h 2224902"/>
                      <a:gd name="connsiteX19" fmla="*/ 437442 w 1133902"/>
                      <a:gd name="connsiteY19" fmla="*/ 805299 h 2224902"/>
                      <a:gd name="connsiteX20" fmla="*/ 28674 w 1133902"/>
                      <a:gd name="connsiteY20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08830 w 1133902"/>
                      <a:gd name="connsiteY17" fmla="*/ 1317451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437442 w 1133902"/>
                      <a:gd name="connsiteY17" fmla="*/ 805299 h 2224902"/>
                      <a:gd name="connsiteX18" fmla="*/ 28674 w 1133902"/>
                      <a:gd name="connsiteY18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437442 w 1133902"/>
                      <a:gd name="connsiteY18" fmla="*/ 805299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409157 w 1133902"/>
                      <a:gd name="connsiteY16" fmla="*/ 1319454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435701 w 1133902"/>
                      <a:gd name="connsiteY15" fmla="*/ 1366143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570538 w 1133902"/>
                      <a:gd name="connsiteY18" fmla="*/ 665096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35413 w 1133902"/>
                      <a:gd name="connsiteY16" fmla="*/ 1571078 h 2224902"/>
                      <a:gd name="connsiteX17" fmla="*/ 353140 w 1133902"/>
                      <a:gd name="connsiteY17" fmla="*/ 1074807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353140 w 1133902"/>
                      <a:gd name="connsiteY17" fmla="*/ 1074807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583529 w 1133902"/>
                      <a:gd name="connsiteY16" fmla="*/ 153628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4163 w 1133902"/>
                      <a:gd name="connsiteY17" fmla="*/ 1053341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727380 w 1133902"/>
                      <a:gd name="connsiteY18" fmla="*/ 525308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86857 w 1133902"/>
                      <a:gd name="connsiteY17" fmla="*/ 898984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74241 w 1133902"/>
                      <a:gd name="connsiteY17" fmla="*/ 836640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74241 w 1133902"/>
                      <a:gd name="connsiteY17" fmla="*/ 836640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767146 w 1133902"/>
                      <a:gd name="connsiteY4" fmla="*/ 682660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61152 w 1133902"/>
                      <a:gd name="connsiteY17" fmla="*/ 805332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623545 w 1133902"/>
                      <a:gd name="connsiteY9" fmla="*/ 1180373 h 2224902"/>
                      <a:gd name="connsiteX10" fmla="*/ 761739 w 1133902"/>
                      <a:gd name="connsiteY10" fmla="*/ 1512408 h 2224902"/>
                      <a:gd name="connsiteX11" fmla="*/ 1084883 w 1133902"/>
                      <a:gd name="connsiteY11" fmla="*/ 1728257 h 2224902"/>
                      <a:gd name="connsiteX12" fmla="*/ 1082318 w 1133902"/>
                      <a:gd name="connsiteY12" fmla="*/ 1918177 h 2224902"/>
                      <a:gd name="connsiteX13" fmla="*/ 1071787 w 1133902"/>
                      <a:gd name="connsiteY13" fmla="*/ 1928591 h 2224902"/>
                      <a:gd name="connsiteX14" fmla="*/ 0 w 1133902"/>
                      <a:gd name="connsiteY14" fmla="*/ 2217799 h 2224902"/>
                      <a:gd name="connsiteX15" fmla="*/ 665295 w 1133902"/>
                      <a:gd name="connsiteY15" fmla="*/ 1821482 h 2224902"/>
                      <a:gd name="connsiteX16" fmla="*/ 456443 w 1133902"/>
                      <a:gd name="connsiteY16" fmla="*/ 1332156 h 2224902"/>
                      <a:gd name="connsiteX17" fmla="*/ 461152 w 1133902"/>
                      <a:gd name="connsiteY17" fmla="*/ 805332 h 2224902"/>
                      <a:gd name="connsiteX18" fmla="*/ 823818 w 1133902"/>
                      <a:gd name="connsiteY18" fmla="*/ 443852 h 2224902"/>
                      <a:gd name="connsiteX19" fmla="*/ 28674 w 1133902"/>
                      <a:gd name="connsiteY19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609716 w 1133902"/>
                      <a:gd name="connsiteY8" fmla="*/ 1169131 h 2224902"/>
                      <a:gd name="connsiteX9" fmla="*/ 761739 w 1133902"/>
                      <a:gd name="connsiteY9" fmla="*/ 1512408 h 2224902"/>
                      <a:gd name="connsiteX10" fmla="*/ 1084883 w 1133902"/>
                      <a:gd name="connsiteY10" fmla="*/ 1728257 h 2224902"/>
                      <a:gd name="connsiteX11" fmla="*/ 1082318 w 1133902"/>
                      <a:gd name="connsiteY11" fmla="*/ 1918177 h 2224902"/>
                      <a:gd name="connsiteX12" fmla="*/ 1071787 w 1133902"/>
                      <a:gd name="connsiteY12" fmla="*/ 1928591 h 2224902"/>
                      <a:gd name="connsiteX13" fmla="*/ 0 w 1133902"/>
                      <a:gd name="connsiteY13" fmla="*/ 2217799 h 2224902"/>
                      <a:gd name="connsiteX14" fmla="*/ 665295 w 1133902"/>
                      <a:gd name="connsiteY14" fmla="*/ 1821482 h 2224902"/>
                      <a:gd name="connsiteX15" fmla="*/ 456443 w 1133902"/>
                      <a:gd name="connsiteY15" fmla="*/ 1332156 h 2224902"/>
                      <a:gd name="connsiteX16" fmla="*/ 461152 w 1133902"/>
                      <a:gd name="connsiteY16" fmla="*/ 805332 h 2224902"/>
                      <a:gd name="connsiteX17" fmla="*/ 823818 w 1133902"/>
                      <a:gd name="connsiteY17" fmla="*/ 443852 h 2224902"/>
                      <a:gd name="connsiteX18" fmla="*/ 28674 w 1133902"/>
                      <a:gd name="connsiteY18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609717 w 1133902"/>
                      <a:gd name="connsiteY7" fmla="*/ 991466 h 2224902"/>
                      <a:gd name="connsiteX8" fmla="*/ 761739 w 1133902"/>
                      <a:gd name="connsiteY8" fmla="*/ 1512408 h 2224902"/>
                      <a:gd name="connsiteX9" fmla="*/ 1084883 w 1133902"/>
                      <a:gd name="connsiteY9" fmla="*/ 1728257 h 2224902"/>
                      <a:gd name="connsiteX10" fmla="*/ 1082318 w 1133902"/>
                      <a:gd name="connsiteY10" fmla="*/ 1918177 h 2224902"/>
                      <a:gd name="connsiteX11" fmla="*/ 1071787 w 1133902"/>
                      <a:gd name="connsiteY11" fmla="*/ 1928591 h 2224902"/>
                      <a:gd name="connsiteX12" fmla="*/ 0 w 1133902"/>
                      <a:gd name="connsiteY12" fmla="*/ 2217799 h 2224902"/>
                      <a:gd name="connsiteX13" fmla="*/ 665295 w 1133902"/>
                      <a:gd name="connsiteY13" fmla="*/ 1821482 h 2224902"/>
                      <a:gd name="connsiteX14" fmla="*/ 456443 w 1133902"/>
                      <a:gd name="connsiteY14" fmla="*/ 1332156 h 2224902"/>
                      <a:gd name="connsiteX15" fmla="*/ 461152 w 1133902"/>
                      <a:gd name="connsiteY15" fmla="*/ 805332 h 2224902"/>
                      <a:gd name="connsiteX16" fmla="*/ 823818 w 1133902"/>
                      <a:gd name="connsiteY16" fmla="*/ 443852 h 2224902"/>
                      <a:gd name="connsiteX17" fmla="*/ 28674 w 1133902"/>
                      <a:gd name="connsiteY17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609436 w 1133902"/>
                      <a:gd name="connsiteY6" fmla="*/ 989954 h 2224902"/>
                      <a:gd name="connsiteX7" fmla="*/ 543458 w 1133902"/>
                      <a:gd name="connsiteY7" fmla="*/ 1110446 h 2224902"/>
                      <a:gd name="connsiteX8" fmla="*/ 761739 w 1133902"/>
                      <a:gd name="connsiteY8" fmla="*/ 1512408 h 2224902"/>
                      <a:gd name="connsiteX9" fmla="*/ 1084883 w 1133902"/>
                      <a:gd name="connsiteY9" fmla="*/ 1728257 h 2224902"/>
                      <a:gd name="connsiteX10" fmla="*/ 1082318 w 1133902"/>
                      <a:gd name="connsiteY10" fmla="*/ 1918177 h 2224902"/>
                      <a:gd name="connsiteX11" fmla="*/ 1071787 w 1133902"/>
                      <a:gd name="connsiteY11" fmla="*/ 1928591 h 2224902"/>
                      <a:gd name="connsiteX12" fmla="*/ 0 w 1133902"/>
                      <a:gd name="connsiteY12" fmla="*/ 2217799 h 2224902"/>
                      <a:gd name="connsiteX13" fmla="*/ 665295 w 1133902"/>
                      <a:gd name="connsiteY13" fmla="*/ 1821482 h 2224902"/>
                      <a:gd name="connsiteX14" fmla="*/ 456443 w 1133902"/>
                      <a:gd name="connsiteY14" fmla="*/ 1332156 h 2224902"/>
                      <a:gd name="connsiteX15" fmla="*/ 461152 w 1133902"/>
                      <a:gd name="connsiteY15" fmla="*/ 805332 h 2224902"/>
                      <a:gd name="connsiteX16" fmla="*/ 823818 w 1133902"/>
                      <a:gd name="connsiteY16" fmla="*/ 443852 h 2224902"/>
                      <a:gd name="connsiteX17" fmla="*/ 28674 w 1133902"/>
                      <a:gd name="connsiteY17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619190 w 1133902"/>
                      <a:gd name="connsiteY5" fmla="*/ 983166 h 2224902"/>
                      <a:gd name="connsiteX6" fmla="*/ 543458 w 1133902"/>
                      <a:gd name="connsiteY6" fmla="*/ 1110446 h 2224902"/>
                      <a:gd name="connsiteX7" fmla="*/ 761739 w 1133902"/>
                      <a:gd name="connsiteY7" fmla="*/ 1512408 h 2224902"/>
                      <a:gd name="connsiteX8" fmla="*/ 1084883 w 1133902"/>
                      <a:gd name="connsiteY8" fmla="*/ 1728257 h 2224902"/>
                      <a:gd name="connsiteX9" fmla="*/ 1082318 w 1133902"/>
                      <a:gd name="connsiteY9" fmla="*/ 1918177 h 2224902"/>
                      <a:gd name="connsiteX10" fmla="*/ 1071787 w 1133902"/>
                      <a:gd name="connsiteY10" fmla="*/ 1928591 h 2224902"/>
                      <a:gd name="connsiteX11" fmla="*/ 0 w 1133902"/>
                      <a:gd name="connsiteY11" fmla="*/ 2217799 h 2224902"/>
                      <a:gd name="connsiteX12" fmla="*/ 665295 w 1133902"/>
                      <a:gd name="connsiteY12" fmla="*/ 1821482 h 2224902"/>
                      <a:gd name="connsiteX13" fmla="*/ 456443 w 1133902"/>
                      <a:gd name="connsiteY13" fmla="*/ 1332156 h 2224902"/>
                      <a:gd name="connsiteX14" fmla="*/ 461152 w 1133902"/>
                      <a:gd name="connsiteY14" fmla="*/ 805332 h 2224902"/>
                      <a:gd name="connsiteX15" fmla="*/ 823818 w 1133902"/>
                      <a:gd name="connsiteY15" fmla="*/ 443852 h 2224902"/>
                      <a:gd name="connsiteX16" fmla="*/ 28674 w 1133902"/>
                      <a:gd name="connsiteY16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43458 w 1133902"/>
                      <a:gd name="connsiteY5" fmla="*/ 1110446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61739 w 1133902"/>
                      <a:gd name="connsiteY6" fmla="*/ 1512408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56443 w 1133902"/>
                      <a:gd name="connsiteY12" fmla="*/ 1332156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23818 w 1133902"/>
                      <a:gd name="connsiteY14" fmla="*/ 443852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37500 w 1133902"/>
                      <a:gd name="connsiteY14" fmla="*/ 436364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37500 w 1133902"/>
                      <a:gd name="connsiteY14" fmla="*/ 436364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65295 w 1133902"/>
                      <a:gd name="connsiteY11" fmla="*/ 1821482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42643 w 1133902"/>
                      <a:gd name="connsiteY12" fmla="*/ 1347403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61152 w 1133902"/>
                      <a:gd name="connsiteY13" fmla="*/ 805332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50980 w 1133902"/>
                      <a:gd name="connsiteY13" fmla="*/ 805129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50980 w 1133902"/>
                      <a:gd name="connsiteY13" fmla="*/ 805129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84386 w 1133902"/>
                      <a:gd name="connsiteY11" fmla="*/ 1796695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37034 w 1133902"/>
                      <a:gd name="connsiteY11" fmla="*/ 1787988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813764 w 1133902"/>
                      <a:gd name="connsiteY14" fmla="*/ 435890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737034 w 1133902"/>
                      <a:gd name="connsiteY11" fmla="*/ 1787988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80093 w 1133902"/>
                      <a:gd name="connsiteY14" fmla="*/ 419695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83018 w 1133902"/>
                      <a:gd name="connsiteY11" fmla="*/ 1771387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80093 w 1133902"/>
                      <a:gd name="connsiteY14" fmla="*/ 419695 h 2224902"/>
                      <a:gd name="connsiteX15" fmla="*/ 28674 w 1133902"/>
                      <a:gd name="connsiteY15" fmla="*/ 5494 h 2224902"/>
                      <a:gd name="connsiteX0" fmla="*/ 28674 w 1133902"/>
                      <a:gd name="connsiteY0" fmla="*/ 5494 h 2224902"/>
                      <a:gd name="connsiteX1" fmla="*/ 1089103 w 1133902"/>
                      <a:gd name="connsiteY1" fmla="*/ 311021 h 2224902"/>
                      <a:gd name="connsiteX2" fmla="*/ 1099292 w 1133902"/>
                      <a:gd name="connsiteY2" fmla="*/ 320992 h 2224902"/>
                      <a:gd name="connsiteX3" fmla="*/ 1096077 w 1133902"/>
                      <a:gd name="connsiteY3" fmla="*/ 495876 h 2224902"/>
                      <a:gd name="connsiteX4" fmla="*/ 800640 w 1133902"/>
                      <a:gd name="connsiteY4" fmla="*/ 710494 h 2224902"/>
                      <a:gd name="connsiteX5" fmla="*/ 537387 w 1133902"/>
                      <a:gd name="connsiteY5" fmla="*/ 1063755 h 2224902"/>
                      <a:gd name="connsiteX6" fmla="*/ 789102 w 1133902"/>
                      <a:gd name="connsiteY6" fmla="*/ 1497432 h 2224902"/>
                      <a:gd name="connsiteX7" fmla="*/ 1084883 w 1133902"/>
                      <a:gd name="connsiteY7" fmla="*/ 1728257 h 2224902"/>
                      <a:gd name="connsiteX8" fmla="*/ 1082318 w 1133902"/>
                      <a:gd name="connsiteY8" fmla="*/ 1918177 h 2224902"/>
                      <a:gd name="connsiteX9" fmla="*/ 1071787 w 1133902"/>
                      <a:gd name="connsiteY9" fmla="*/ 1928591 h 2224902"/>
                      <a:gd name="connsiteX10" fmla="*/ 0 w 1133902"/>
                      <a:gd name="connsiteY10" fmla="*/ 2217799 h 2224902"/>
                      <a:gd name="connsiteX11" fmla="*/ 683018 w 1133902"/>
                      <a:gd name="connsiteY11" fmla="*/ 1771387 h 2224902"/>
                      <a:gd name="connsiteX12" fmla="*/ 412185 w 1133902"/>
                      <a:gd name="connsiteY12" fmla="*/ 1342914 h 2224902"/>
                      <a:gd name="connsiteX13" fmla="*/ 440808 w 1133902"/>
                      <a:gd name="connsiteY13" fmla="*/ 804926 h 2224902"/>
                      <a:gd name="connsiteX14" fmla="*/ 739286 w 1133902"/>
                      <a:gd name="connsiteY14" fmla="*/ 426642 h 2224902"/>
                      <a:gd name="connsiteX15" fmla="*/ 28674 w 1133902"/>
                      <a:gd name="connsiteY15" fmla="*/ 5494 h 2224902"/>
                      <a:gd name="connsiteX0" fmla="*/ 0 w 1105228"/>
                      <a:gd name="connsiteY0" fmla="*/ 5494 h 2144045"/>
                      <a:gd name="connsiteX1" fmla="*/ 1060429 w 1105228"/>
                      <a:gd name="connsiteY1" fmla="*/ 311021 h 2144045"/>
                      <a:gd name="connsiteX2" fmla="*/ 1070618 w 1105228"/>
                      <a:gd name="connsiteY2" fmla="*/ 320992 h 2144045"/>
                      <a:gd name="connsiteX3" fmla="*/ 1067403 w 1105228"/>
                      <a:gd name="connsiteY3" fmla="*/ 495876 h 2144045"/>
                      <a:gd name="connsiteX4" fmla="*/ 771966 w 1105228"/>
                      <a:gd name="connsiteY4" fmla="*/ 710494 h 2144045"/>
                      <a:gd name="connsiteX5" fmla="*/ 508713 w 1105228"/>
                      <a:gd name="connsiteY5" fmla="*/ 1063755 h 2144045"/>
                      <a:gd name="connsiteX6" fmla="*/ 760428 w 1105228"/>
                      <a:gd name="connsiteY6" fmla="*/ 1497432 h 2144045"/>
                      <a:gd name="connsiteX7" fmla="*/ 1056209 w 1105228"/>
                      <a:gd name="connsiteY7" fmla="*/ 1728257 h 2144045"/>
                      <a:gd name="connsiteX8" fmla="*/ 1053644 w 1105228"/>
                      <a:gd name="connsiteY8" fmla="*/ 1918177 h 2144045"/>
                      <a:gd name="connsiteX9" fmla="*/ 1043113 w 1105228"/>
                      <a:gd name="connsiteY9" fmla="*/ 1928591 h 2144045"/>
                      <a:gd name="connsiteX10" fmla="*/ 16126 w 1105228"/>
                      <a:gd name="connsiteY10" fmla="*/ 2134635 h 2144045"/>
                      <a:gd name="connsiteX11" fmla="*/ 654344 w 1105228"/>
                      <a:gd name="connsiteY11" fmla="*/ 1771387 h 2144045"/>
                      <a:gd name="connsiteX12" fmla="*/ 383511 w 1105228"/>
                      <a:gd name="connsiteY12" fmla="*/ 1342914 h 2144045"/>
                      <a:gd name="connsiteX13" fmla="*/ 412134 w 1105228"/>
                      <a:gd name="connsiteY13" fmla="*/ 804926 h 2144045"/>
                      <a:gd name="connsiteX14" fmla="*/ 710612 w 1105228"/>
                      <a:gd name="connsiteY14" fmla="*/ 426642 h 2144045"/>
                      <a:gd name="connsiteX15" fmla="*/ 0 w 1105228"/>
                      <a:gd name="connsiteY15" fmla="*/ 5494 h 2144045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668487 w 1119371"/>
                      <a:gd name="connsiteY11" fmla="*/ 1706649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724755 w 1119371"/>
                      <a:gd name="connsiteY14" fmla="*/ 361904 h 2079307"/>
                      <a:gd name="connsiteX15" fmla="*/ 0 w 1119371"/>
                      <a:gd name="connsiteY15" fmla="*/ 6790 h 2079307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668487 w 1119371"/>
                      <a:gd name="connsiteY11" fmla="*/ 1706649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651118 w 1119371"/>
                      <a:gd name="connsiteY14" fmla="*/ 356174 h 2079307"/>
                      <a:gd name="connsiteX15" fmla="*/ 0 w 1119371"/>
                      <a:gd name="connsiteY15" fmla="*/ 6790 h 2079307"/>
                      <a:gd name="connsiteX0" fmla="*/ 0 w 1119371"/>
                      <a:gd name="connsiteY0" fmla="*/ 6790 h 2079307"/>
                      <a:gd name="connsiteX1" fmla="*/ 1074572 w 1119371"/>
                      <a:gd name="connsiteY1" fmla="*/ 246283 h 2079307"/>
                      <a:gd name="connsiteX2" fmla="*/ 1084761 w 1119371"/>
                      <a:gd name="connsiteY2" fmla="*/ 256254 h 2079307"/>
                      <a:gd name="connsiteX3" fmla="*/ 1081546 w 1119371"/>
                      <a:gd name="connsiteY3" fmla="*/ 431138 h 2079307"/>
                      <a:gd name="connsiteX4" fmla="*/ 786109 w 1119371"/>
                      <a:gd name="connsiteY4" fmla="*/ 645756 h 2079307"/>
                      <a:gd name="connsiteX5" fmla="*/ 522856 w 1119371"/>
                      <a:gd name="connsiteY5" fmla="*/ 999017 h 2079307"/>
                      <a:gd name="connsiteX6" fmla="*/ 774571 w 1119371"/>
                      <a:gd name="connsiteY6" fmla="*/ 1432694 h 2079307"/>
                      <a:gd name="connsiteX7" fmla="*/ 1070352 w 1119371"/>
                      <a:gd name="connsiteY7" fmla="*/ 1663519 h 2079307"/>
                      <a:gd name="connsiteX8" fmla="*/ 1067787 w 1119371"/>
                      <a:gd name="connsiteY8" fmla="*/ 1853439 h 2079307"/>
                      <a:gd name="connsiteX9" fmla="*/ 1057256 w 1119371"/>
                      <a:gd name="connsiteY9" fmla="*/ 1863853 h 2079307"/>
                      <a:gd name="connsiteX10" fmla="*/ 30269 w 1119371"/>
                      <a:gd name="connsiteY10" fmla="*/ 2069897 h 2079307"/>
                      <a:gd name="connsiteX11" fmla="*/ 573243 w 1119371"/>
                      <a:gd name="connsiteY11" fmla="*/ 1696117 h 2079307"/>
                      <a:gd name="connsiteX12" fmla="*/ 397654 w 1119371"/>
                      <a:gd name="connsiteY12" fmla="*/ 1278176 h 2079307"/>
                      <a:gd name="connsiteX13" fmla="*/ 426277 w 1119371"/>
                      <a:gd name="connsiteY13" fmla="*/ 740188 h 2079307"/>
                      <a:gd name="connsiteX14" fmla="*/ 651118 w 1119371"/>
                      <a:gd name="connsiteY14" fmla="*/ 356174 h 2079307"/>
                      <a:gd name="connsiteX15" fmla="*/ 0 w 1119371"/>
                      <a:gd name="connsiteY15" fmla="*/ 6790 h 2079307"/>
                      <a:gd name="connsiteX0" fmla="*/ 69310 w 1089102"/>
                      <a:gd name="connsiteY0" fmla="*/ 7056 h 2068963"/>
                      <a:gd name="connsiteX1" fmla="*/ 1044303 w 1089102"/>
                      <a:gd name="connsiteY1" fmla="*/ 235939 h 2068963"/>
                      <a:gd name="connsiteX2" fmla="*/ 1054492 w 1089102"/>
                      <a:gd name="connsiteY2" fmla="*/ 245910 h 2068963"/>
                      <a:gd name="connsiteX3" fmla="*/ 1051277 w 1089102"/>
                      <a:gd name="connsiteY3" fmla="*/ 420794 h 2068963"/>
                      <a:gd name="connsiteX4" fmla="*/ 755840 w 1089102"/>
                      <a:gd name="connsiteY4" fmla="*/ 635412 h 2068963"/>
                      <a:gd name="connsiteX5" fmla="*/ 492587 w 1089102"/>
                      <a:gd name="connsiteY5" fmla="*/ 988673 h 2068963"/>
                      <a:gd name="connsiteX6" fmla="*/ 744302 w 1089102"/>
                      <a:gd name="connsiteY6" fmla="*/ 1422350 h 2068963"/>
                      <a:gd name="connsiteX7" fmla="*/ 1040083 w 1089102"/>
                      <a:gd name="connsiteY7" fmla="*/ 1653175 h 2068963"/>
                      <a:gd name="connsiteX8" fmla="*/ 1037518 w 1089102"/>
                      <a:gd name="connsiteY8" fmla="*/ 1843095 h 2068963"/>
                      <a:gd name="connsiteX9" fmla="*/ 1026987 w 1089102"/>
                      <a:gd name="connsiteY9" fmla="*/ 1853509 h 2068963"/>
                      <a:gd name="connsiteX10" fmla="*/ 0 w 1089102"/>
                      <a:gd name="connsiteY10" fmla="*/ 2059553 h 2068963"/>
                      <a:gd name="connsiteX11" fmla="*/ 542974 w 1089102"/>
                      <a:gd name="connsiteY11" fmla="*/ 1685773 h 2068963"/>
                      <a:gd name="connsiteX12" fmla="*/ 367385 w 1089102"/>
                      <a:gd name="connsiteY12" fmla="*/ 1267832 h 2068963"/>
                      <a:gd name="connsiteX13" fmla="*/ 396008 w 1089102"/>
                      <a:gd name="connsiteY13" fmla="*/ 729844 h 2068963"/>
                      <a:gd name="connsiteX14" fmla="*/ 620849 w 1089102"/>
                      <a:gd name="connsiteY14" fmla="*/ 345830 h 2068963"/>
                      <a:gd name="connsiteX15" fmla="*/ 69310 w 1089102"/>
                      <a:gd name="connsiteY15" fmla="*/ 7056 h 2068963"/>
                      <a:gd name="connsiteX0" fmla="*/ 0 w 1110699"/>
                      <a:gd name="connsiteY0" fmla="*/ 6792 h 2079153"/>
                      <a:gd name="connsiteX1" fmla="*/ 1065900 w 1110699"/>
                      <a:gd name="connsiteY1" fmla="*/ 246129 h 2079153"/>
                      <a:gd name="connsiteX2" fmla="*/ 1076089 w 1110699"/>
                      <a:gd name="connsiteY2" fmla="*/ 256100 h 2079153"/>
                      <a:gd name="connsiteX3" fmla="*/ 1072874 w 1110699"/>
                      <a:gd name="connsiteY3" fmla="*/ 430984 h 2079153"/>
                      <a:gd name="connsiteX4" fmla="*/ 777437 w 1110699"/>
                      <a:gd name="connsiteY4" fmla="*/ 645602 h 2079153"/>
                      <a:gd name="connsiteX5" fmla="*/ 514184 w 1110699"/>
                      <a:gd name="connsiteY5" fmla="*/ 998863 h 2079153"/>
                      <a:gd name="connsiteX6" fmla="*/ 765899 w 1110699"/>
                      <a:gd name="connsiteY6" fmla="*/ 1432540 h 2079153"/>
                      <a:gd name="connsiteX7" fmla="*/ 1061680 w 1110699"/>
                      <a:gd name="connsiteY7" fmla="*/ 1663365 h 2079153"/>
                      <a:gd name="connsiteX8" fmla="*/ 1059115 w 1110699"/>
                      <a:gd name="connsiteY8" fmla="*/ 1853285 h 2079153"/>
                      <a:gd name="connsiteX9" fmla="*/ 1048584 w 1110699"/>
                      <a:gd name="connsiteY9" fmla="*/ 1863699 h 2079153"/>
                      <a:gd name="connsiteX10" fmla="*/ 21597 w 1110699"/>
                      <a:gd name="connsiteY10" fmla="*/ 2069743 h 2079153"/>
                      <a:gd name="connsiteX11" fmla="*/ 564571 w 1110699"/>
                      <a:gd name="connsiteY11" fmla="*/ 1695963 h 2079153"/>
                      <a:gd name="connsiteX12" fmla="*/ 388982 w 1110699"/>
                      <a:gd name="connsiteY12" fmla="*/ 1278022 h 2079153"/>
                      <a:gd name="connsiteX13" fmla="*/ 417605 w 1110699"/>
                      <a:gd name="connsiteY13" fmla="*/ 740034 h 2079153"/>
                      <a:gd name="connsiteX14" fmla="*/ 642446 w 1110699"/>
                      <a:gd name="connsiteY14" fmla="*/ 356020 h 2079153"/>
                      <a:gd name="connsiteX15" fmla="*/ 0 w 1110699"/>
                      <a:gd name="connsiteY15" fmla="*/ 6792 h 2079153"/>
                      <a:gd name="connsiteX0" fmla="*/ 0 w 1110699"/>
                      <a:gd name="connsiteY0" fmla="*/ 6792 h 2069743"/>
                      <a:gd name="connsiteX1" fmla="*/ 1065900 w 1110699"/>
                      <a:gd name="connsiteY1" fmla="*/ 246129 h 2069743"/>
                      <a:gd name="connsiteX2" fmla="*/ 1076089 w 1110699"/>
                      <a:gd name="connsiteY2" fmla="*/ 256100 h 2069743"/>
                      <a:gd name="connsiteX3" fmla="*/ 1072874 w 1110699"/>
                      <a:gd name="connsiteY3" fmla="*/ 430984 h 2069743"/>
                      <a:gd name="connsiteX4" fmla="*/ 777437 w 1110699"/>
                      <a:gd name="connsiteY4" fmla="*/ 645602 h 2069743"/>
                      <a:gd name="connsiteX5" fmla="*/ 514184 w 1110699"/>
                      <a:gd name="connsiteY5" fmla="*/ 998863 h 2069743"/>
                      <a:gd name="connsiteX6" fmla="*/ 765899 w 1110699"/>
                      <a:gd name="connsiteY6" fmla="*/ 1432540 h 2069743"/>
                      <a:gd name="connsiteX7" fmla="*/ 1061680 w 1110699"/>
                      <a:gd name="connsiteY7" fmla="*/ 1663365 h 2069743"/>
                      <a:gd name="connsiteX8" fmla="*/ 1059115 w 1110699"/>
                      <a:gd name="connsiteY8" fmla="*/ 1853285 h 2069743"/>
                      <a:gd name="connsiteX9" fmla="*/ 21597 w 1110699"/>
                      <a:gd name="connsiteY9" fmla="*/ 2069743 h 2069743"/>
                      <a:gd name="connsiteX10" fmla="*/ 564571 w 1110699"/>
                      <a:gd name="connsiteY10" fmla="*/ 1695963 h 2069743"/>
                      <a:gd name="connsiteX11" fmla="*/ 388982 w 1110699"/>
                      <a:gd name="connsiteY11" fmla="*/ 1278022 h 2069743"/>
                      <a:gd name="connsiteX12" fmla="*/ 417605 w 1110699"/>
                      <a:gd name="connsiteY12" fmla="*/ 740034 h 2069743"/>
                      <a:gd name="connsiteX13" fmla="*/ 642446 w 1110699"/>
                      <a:gd name="connsiteY13" fmla="*/ 356020 h 2069743"/>
                      <a:gd name="connsiteX14" fmla="*/ 0 w 1110699"/>
                      <a:gd name="connsiteY14" fmla="*/ 6792 h 2069743"/>
                      <a:gd name="connsiteX0" fmla="*/ 0 w 1110699"/>
                      <a:gd name="connsiteY0" fmla="*/ 6792 h 2069831"/>
                      <a:gd name="connsiteX1" fmla="*/ 1065900 w 1110699"/>
                      <a:gd name="connsiteY1" fmla="*/ 246129 h 2069831"/>
                      <a:gd name="connsiteX2" fmla="*/ 1076089 w 1110699"/>
                      <a:gd name="connsiteY2" fmla="*/ 256100 h 2069831"/>
                      <a:gd name="connsiteX3" fmla="*/ 1072874 w 1110699"/>
                      <a:gd name="connsiteY3" fmla="*/ 430984 h 2069831"/>
                      <a:gd name="connsiteX4" fmla="*/ 777437 w 1110699"/>
                      <a:gd name="connsiteY4" fmla="*/ 645602 h 2069831"/>
                      <a:gd name="connsiteX5" fmla="*/ 514184 w 1110699"/>
                      <a:gd name="connsiteY5" fmla="*/ 998863 h 2069831"/>
                      <a:gd name="connsiteX6" fmla="*/ 765899 w 1110699"/>
                      <a:gd name="connsiteY6" fmla="*/ 1432540 h 2069831"/>
                      <a:gd name="connsiteX7" fmla="*/ 1061680 w 1110699"/>
                      <a:gd name="connsiteY7" fmla="*/ 1663365 h 2069831"/>
                      <a:gd name="connsiteX8" fmla="*/ 21597 w 1110699"/>
                      <a:gd name="connsiteY8" fmla="*/ 2069743 h 2069831"/>
                      <a:gd name="connsiteX9" fmla="*/ 564571 w 1110699"/>
                      <a:gd name="connsiteY9" fmla="*/ 1695963 h 2069831"/>
                      <a:gd name="connsiteX10" fmla="*/ 388982 w 1110699"/>
                      <a:gd name="connsiteY10" fmla="*/ 1278022 h 2069831"/>
                      <a:gd name="connsiteX11" fmla="*/ 417605 w 1110699"/>
                      <a:gd name="connsiteY11" fmla="*/ 740034 h 2069831"/>
                      <a:gd name="connsiteX12" fmla="*/ 642446 w 1110699"/>
                      <a:gd name="connsiteY12" fmla="*/ 356020 h 2069831"/>
                      <a:gd name="connsiteX13" fmla="*/ 0 w 1110699"/>
                      <a:gd name="connsiteY13" fmla="*/ 6792 h 2069831"/>
                      <a:gd name="connsiteX0" fmla="*/ 0 w 1110699"/>
                      <a:gd name="connsiteY0" fmla="*/ 6792 h 2105904"/>
                      <a:gd name="connsiteX1" fmla="*/ 1065900 w 1110699"/>
                      <a:gd name="connsiteY1" fmla="*/ 246129 h 2105904"/>
                      <a:gd name="connsiteX2" fmla="*/ 1076089 w 1110699"/>
                      <a:gd name="connsiteY2" fmla="*/ 256100 h 2105904"/>
                      <a:gd name="connsiteX3" fmla="*/ 1072874 w 1110699"/>
                      <a:gd name="connsiteY3" fmla="*/ 430984 h 2105904"/>
                      <a:gd name="connsiteX4" fmla="*/ 777437 w 1110699"/>
                      <a:gd name="connsiteY4" fmla="*/ 645602 h 2105904"/>
                      <a:gd name="connsiteX5" fmla="*/ 514184 w 1110699"/>
                      <a:gd name="connsiteY5" fmla="*/ 998863 h 2105904"/>
                      <a:gd name="connsiteX6" fmla="*/ 765899 w 1110699"/>
                      <a:gd name="connsiteY6" fmla="*/ 1432540 h 2105904"/>
                      <a:gd name="connsiteX7" fmla="*/ 1061680 w 1110699"/>
                      <a:gd name="connsiteY7" fmla="*/ 1663365 h 2105904"/>
                      <a:gd name="connsiteX8" fmla="*/ 596835 w 1110699"/>
                      <a:gd name="connsiteY8" fmla="*/ 2067169 h 2105904"/>
                      <a:gd name="connsiteX9" fmla="*/ 21597 w 1110699"/>
                      <a:gd name="connsiteY9" fmla="*/ 2069743 h 2105904"/>
                      <a:gd name="connsiteX10" fmla="*/ 564571 w 1110699"/>
                      <a:gd name="connsiteY10" fmla="*/ 1695963 h 2105904"/>
                      <a:gd name="connsiteX11" fmla="*/ 388982 w 1110699"/>
                      <a:gd name="connsiteY11" fmla="*/ 1278022 h 2105904"/>
                      <a:gd name="connsiteX12" fmla="*/ 417605 w 1110699"/>
                      <a:gd name="connsiteY12" fmla="*/ 740034 h 2105904"/>
                      <a:gd name="connsiteX13" fmla="*/ 642446 w 1110699"/>
                      <a:gd name="connsiteY13" fmla="*/ 356020 h 2105904"/>
                      <a:gd name="connsiteX14" fmla="*/ 0 w 1110699"/>
                      <a:gd name="connsiteY14" fmla="*/ 6792 h 2105904"/>
                      <a:gd name="connsiteX0" fmla="*/ 0 w 1110699"/>
                      <a:gd name="connsiteY0" fmla="*/ 6792 h 2135904"/>
                      <a:gd name="connsiteX1" fmla="*/ 1065900 w 1110699"/>
                      <a:gd name="connsiteY1" fmla="*/ 246129 h 2135904"/>
                      <a:gd name="connsiteX2" fmla="*/ 1076089 w 1110699"/>
                      <a:gd name="connsiteY2" fmla="*/ 256100 h 2135904"/>
                      <a:gd name="connsiteX3" fmla="*/ 1072874 w 1110699"/>
                      <a:gd name="connsiteY3" fmla="*/ 430984 h 2135904"/>
                      <a:gd name="connsiteX4" fmla="*/ 777437 w 1110699"/>
                      <a:gd name="connsiteY4" fmla="*/ 645602 h 2135904"/>
                      <a:gd name="connsiteX5" fmla="*/ 514184 w 1110699"/>
                      <a:gd name="connsiteY5" fmla="*/ 998863 h 2135904"/>
                      <a:gd name="connsiteX6" fmla="*/ 765899 w 1110699"/>
                      <a:gd name="connsiteY6" fmla="*/ 1432540 h 2135904"/>
                      <a:gd name="connsiteX7" fmla="*/ 1061680 w 1110699"/>
                      <a:gd name="connsiteY7" fmla="*/ 1663365 h 2135904"/>
                      <a:gd name="connsiteX8" fmla="*/ 596835 w 1110699"/>
                      <a:gd name="connsiteY8" fmla="*/ 2067169 h 2135904"/>
                      <a:gd name="connsiteX9" fmla="*/ 20704 w 1110699"/>
                      <a:gd name="connsiteY9" fmla="*/ 2121895 h 2135904"/>
                      <a:gd name="connsiteX10" fmla="*/ 564571 w 1110699"/>
                      <a:gd name="connsiteY10" fmla="*/ 1695963 h 2135904"/>
                      <a:gd name="connsiteX11" fmla="*/ 388982 w 1110699"/>
                      <a:gd name="connsiteY11" fmla="*/ 1278022 h 2135904"/>
                      <a:gd name="connsiteX12" fmla="*/ 417605 w 1110699"/>
                      <a:gd name="connsiteY12" fmla="*/ 740034 h 2135904"/>
                      <a:gd name="connsiteX13" fmla="*/ 642446 w 1110699"/>
                      <a:gd name="connsiteY13" fmla="*/ 356020 h 2135904"/>
                      <a:gd name="connsiteX14" fmla="*/ 0 w 1110699"/>
                      <a:gd name="connsiteY14" fmla="*/ 6792 h 2135904"/>
                      <a:gd name="connsiteX0" fmla="*/ 0 w 1110699"/>
                      <a:gd name="connsiteY0" fmla="*/ 6792 h 2100528"/>
                      <a:gd name="connsiteX1" fmla="*/ 1065900 w 1110699"/>
                      <a:gd name="connsiteY1" fmla="*/ 246129 h 2100528"/>
                      <a:gd name="connsiteX2" fmla="*/ 1076089 w 1110699"/>
                      <a:gd name="connsiteY2" fmla="*/ 256100 h 2100528"/>
                      <a:gd name="connsiteX3" fmla="*/ 1072874 w 1110699"/>
                      <a:gd name="connsiteY3" fmla="*/ 430984 h 2100528"/>
                      <a:gd name="connsiteX4" fmla="*/ 777437 w 1110699"/>
                      <a:gd name="connsiteY4" fmla="*/ 645602 h 2100528"/>
                      <a:gd name="connsiteX5" fmla="*/ 514184 w 1110699"/>
                      <a:gd name="connsiteY5" fmla="*/ 998863 h 2100528"/>
                      <a:gd name="connsiteX6" fmla="*/ 765899 w 1110699"/>
                      <a:gd name="connsiteY6" fmla="*/ 1432540 h 2100528"/>
                      <a:gd name="connsiteX7" fmla="*/ 1061680 w 1110699"/>
                      <a:gd name="connsiteY7" fmla="*/ 1663365 h 2100528"/>
                      <a:gd name="connsiteX8" fmla="*/ 596835 w 1110699"/>
                      <a:gd name="connsiteY8" fmla="*/ 2067169 h 2100528"/>
                      <a:gd name="connsiteX9" fmla="*/ 27584 w 1110699"/>
                      <a:gd name="connsiteY9" fmla="*/ 2053851 h 2100528"/>
                      <a:gd name="connsiteX10" fmla="*/ 564571 w 1110699"/>
                      <a:gd name="connsiteY10" fmla="*/ 1695963 h 2100528"/>
                      <a:gd name="connsiteX11" fmla="*/ 388982 w 1110699"/>
                      <a:gd name="connsiteY11" fmla="*/ 1278022 h 2100528"/>
                      <a:gd name="connsiteX12" fmla="*/ 417605 w 1110699"/>
                      <a:gd name="connsiteY12" fmla="*/ 740034 h 2100528"/>
                      <a:gd name="connsiteX13" fmla="*/ 642446 w 1110699"/>
                      <a:gd name="connsiteY13" fmla="*/ 356020 h 2100528"/>
                      <a:gd name="connsiteX14" fmla="*/ 0 w 1110699"/>
                      <a:gd name="connsiteY14" fmla="*/ 6792 h 2100528"/>
                      <a:gd name="connsiteX0" fmla="*/ 0 w 1110699"/>
                      <a:gd name="connsiteY0" fmla="*/ 6792 h 2100528"/>
                      <a:gd name="connsiteX1" fmla="*/ 1065900 w 1110699"/>
                      <a:gd name="connsiteY1" fmla="*/ 246129 h 2100528"/>
                      <a:gd name="connsiteX2" fmla="*/ 1076089 w 1110699"/>
                      <a:gd name="connsiteY2" fmla="*/ 256100 h 2100528"/>
                      <a:gd name="connsiteX3" fmla="*/ 1072874 w 1110699"/>
                      <a:gd name="connsiteY3" fmla="*/ 430984 h 2100528"/>
                      <a:gd name="connsiteX4" fmla="*/ 777437 w 1110699"/>
                      <a:gd name="connsiteY4" fmla="*/ 645602 h 2100528"/>
                      <a:gd name="connsiteX5" fmla="*/ 514184 w 1110699"/>
                      <a:gd name="connsiteY5" fmla="*/ 998863 h 2100528"/>
                      <a:gd name="connsiteX6" fmla="*/ 765899 w 1110699"/>
                      <a:gd name="connsiteY6" fmla="*/ 1432540 h 2100528"/>
                      <a:gd name="connsiteX7" fmla="*/ 1061680 w 1110699"/>
                      <a:gd name="connsiteY7" fmla="*/ 1663365 h 2100528"/>
                      <a:gd name="connsiteX8" fmla="*/ 596835 w 1110699"/>
                      <a:gd name="connsiteY8" fmla="*/ 2067169 h 2100528"/>
                      <a:gd name="connsiteX9" fmla="*/ 27584 w 1110699"/>
                      <a:gd name="connsiteY9" fmla="*/ 2053851 h 2100528"/>
                      <a:gd name="connsiteX10" fmla="*/ 564571 w 1110699"/>
                      <a:gd name="connsiteY10" fmla="*/ 1695963 h 2100528"/>
                      <a:gd name="connsiteX11" fmla="*/ 388982 w 1110699"/>
                      <a:gd name="connsiteY11" fmla="*/ 1278022 h 2100528"/>
                      <a:gd name="connsiteX12" fmla="*/ 417605 w 1110699"/>
                      <a:gd name="connsiteY12" fmla="*/ 740034 h 2100528"/>
                      <a:gd name="connsiteX13" fmla="*/ 562721 w 1110699"/>
                      <a:gd name="connsiteY13" fmla="*/ 360311 h 2100528"/>
                      <a:gd name="connsiteX14" fmla="*/ 0 w 1110699"/>
                      <a:gd name="connsiteY14" fmla="*/ 6792 h 2100528"/>
                      <a:gd name="connsiteX0" fmla="*/ 55103 w 1083170"/>
                      <a:gd name="connsiteY0" fmla="*/ 6830 h 2099074"/>
                      <a:gd name="connsiteX1" fmla="*/ 1038371 w 1083170"/>
                      <a:gd name="connsiteY1" fmla="*/ 244675 h 2099074"/>
                      <a:gd name="connsiteX2" fmla="*/ 1048560 w 1083170"/>
                      <a:gd name="connsiteY2" fmla="*/ 254646 h 2099074"/>
                      <a:gd name="connsiteX3" fmla="*/ 1045345 w 1083170"/>
                      <a:gd name="connsiteY3" fmla="*/ 429530 h 2099074"/>
                      <a:gd name="connsiteX4" fmla="*/ 749908 w 1083170"/>
                      <a:gd name="connsiteY4" fmla="*/ 644148 h 2099074"/>
                      <a:gd name="connsiteX5" fmla="*/ 486655 w 1083170"/>
                      <a:gd name="connsiteY5" fmla="*/ 997409 h 2099074"/>
                      <a:gd name="connsiteX6" fmla="*/ 738370 w 1083170"/>
                      <a:gd name="connsiteY6" fmla="*/ 1431086 h 2099074"/>
                      <a:gd name="connsiteX7" fmla="*/ 1034151 w 1083170"/>
                      <a:gd name="connsiteY7" fmla="*/ 1661911 h 2099074"/>
                      <a:gd name="connsiteX8" fmla="*/ 569306 w 1083170"/>
                      <a:gd name="connsiteY8" fmla="*/ 2065715 h 2099074"/>
                      <a:gd name="connsiteX9" fmla="*/ 55 w 1083170"/>
                      <a:gd name="connsiteY9" fmla="*/ 2052397 h 2099074"/>
                      <a:gd name="connsiteX10" fmla="*/ 537042 w 1083170"/>
                      <a:gd name="connsiteY10" fmla="*/ 1694509 h 2099074"/>
                      <a:gd name="connsiteX11" fmla="*/ 361453 w 1083170"/>
                      <a:gd name="connsiteY11" fmla="*/ 1276568 h 2099074"/>
                      <a:gd name="connsiteX12" fmla="*/ 390076 w 1083170"/>
                      <a:gd name="connsiteY12" fmla="*/ 738580 h 2099074"/>
                      <a:gd name="connsiteX13" fmla="*/ 535192 w 1083170"/>
                      <a:gd name="connsiteY13" fmla="*/ 358857 h 2099074"/>
                      <a:gd name="connsiteX14" fmla="*/ 55103 w 1083170"/>
                      <a:gd name="connsiteY14" fmla="*/ 6830 h 2099074"/>
                      <a:gd name="connsiteX0" fmla="*/ 39010 w 1067077"/>
                      <a:gd name="connsiteY0" fmla="*/ 6830 h 2109299"/>
                      <a:gd name="connsiteX1" fmla="*/ 1022278 w 1067077"/>
                      <a:gd name="connsiteY1" fmla="*/ 244675 h 2109299"/>
                      <a:gd name="connsiteX2" fmla="*/ 1032467 w 1067077"/>
                      <a:gd name="connsiteY2" fmla="*/ 254646 h 2109299"/>
                      <a:gd name="connsiteX3" fmla="*/ 1029252 w 1067077"/>
                      <a:gd name="connsiteY3" fmla="*/ 429530 h 2109299"/>
                      <a:gd name="connsiteX4" fmla="*/ 733815 w 1067077"/>
                      <a:gd name="connsiteY4" fmla="*/ 644148 h 2109299"/>
                      <a:gd name="connsiteX5" fmla="*/ 470562 w 1067077"/>
                      <a:gd name="connsiteY5" fmla="*/ 997409 h 2109299"/>
                      <a:gd name="connsiteX6" fmla="*/ 722277 w 1067077"/>
                      <a:gd name="connsiteY6" fmla="*/ 1431086 h 2109299"/>
                      <a:gd name="connsiteX7" fmla="*/ 1018058 w 1067077"/>
                      <a:gd name="connsiteY7" fmla="*/ 1661911 h 2109299"/>
                      <a:gd name="connsiteX8" fmla="*/ 553213 w 1067077"/>
                      <a:gd name="connsiteY8" fmla="*/ 2065715 h 2109299"/>
                      <a:gd name="connsiteX9" fmla="*/ 56 w 1067077"/>
                      <a:gd name="connsiteY9" fmla="*/ 2078327 h 2109299"/>
                      <a:gd name="connsiteX10" fmla="*/ 520949 w 1067077"/>
                      <a:gd name="connsiteY10" fmla="*/ 1694509 h 2109299"/>
                      <a:gd name="connsiteX11" fmla="*/ 345360 w 1067077"/>
                      <a:gd name="connsiteY11" fmla="*/ 1276568 h 2109299"/>
                      <a:gd name="connsiteX12" fmla="*/ 373983 w 1067077"/>
                      <a:gd name="connsiteY12" fmla="*/ 738580 h 2109299"/>
                      <a:gd name="connsiteX13" fmla="*/ 519099 w 1067077"/>
                      <a:gd name="connsiteY13" fmla="*/ 358857 h 2109299"/>
                      <a:gd name="connsiteX14" fmla="*/ 39010 w 1067077"/>
                      <a:gd name="connsiteY14" fmla="*/ 6830 h 2109299"/>
                      <a:gd name="connsiteX0" fmla="*/ 40103 w 1068170"/>
                      <a:gd name="connsiteY0" fmla="*/ 6830 h 2158600"/>
                      <a:gd name="connsiteX1" fmla="*/ 1023371 w 1068170"/>
                      <a:gd name="connsiteY1" fmla="*/ 244675 h 2158600"/>
                      <a:gd name="connsiteX2" fmla="*/ 1033560 w 1068170"/>
                      <a:gd name="connsiteY2" fmla="*/ 254646 h 2158600"/>
                      <a:gd name="connsiteX3" fmla="*/ 1030345 w 1068170"/>
                      <a:gd name="connsiteY3" fmla="*/ 429530 h 2158600"/>
                      <a:gd name="connsiteX4" fmla="*/ 734908 w 1068170"/>
                      <a:gd name="connsiteY4" fmla="*/ 644148 h 2158600"/>
                      <a:gd name="connsiteX5" fmla="*/ 471655 w 1068170"/>
                      <a:gd name="connsiteY5" fmla="*/ 997409 h 2158600"/>
                      <a:gd name="connsiteX6" fmla="*/ 723370 w 1068170"/>
                      <a:gd name="connsiteY6" fmla="*/ 1431086 h 2158600"/>
                      <a:gd name="connsiteX7" fmla="*/ 1019151 w 1068170"/>
                      <a:gd name="connsiteY7" fmla="*/ 1661911 h 2158600"/>
                      <a:gd name="connsiteX8" fmla="*/ 554306 w 1068170"/>
                      <a:gd name="connsiteY8" fmla="*/ 2065715 h 2158600"/>
                      <a:gd name="connsiteX9" fmla="*/ 55 w 1068170"/>
                      <a:gd name="connsiteY9" fmla="*/ 2147575 h 2158600"/>
                      <a:gd name="connsiteX10" fmla="*/ 522042 w 1068170"/>
                      <a:gd name="connsiteY10" fmla="*/ 1694509 h 2158600"/>
                      <a:gd name="connsiteX11" fmla="*/ 346453 w 1068170"/>
                      <a:gd name="connsiteY11" fmla="*/ 1276568 h 2158600"/>
                      <a:gd name="connsiteX12" fmla="*/ 375076 w 1068170"/>
                      <a:gd name="connsiteY12" fmla="*/ 738580 h 2158600"/>
                      <a:gd name="connsiteX13" fmla="*/ 520192 w 1068170"/>
                      <a:gd name="connsiteY13" fmla="*/ 358857 h 2158600"/>
                      <a:gd name="connsiteX14" fmla="*/ 40103 w 1068170"/>
                      <a:gd name="connsiteY14" fmla="*/ 6830 h 215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68170" h="2158600">
                        <a:moveTo>
                          <a:pt x="40103" y="6830"/>
                        </a:moveTo>
                        <a:cubicBezTo>
                          <a:pt x="89253" y="-43392"/>
                          <a:pt x="975996" y="198312"/>
                          <a:pt x="1023371" y="244675"/>
                        </a:cubicBezTo>
                        <a:lnTo>
                          <a:pt x="1033560" y="254646"/>
                        </a:lnTo>
                        <a:cubicBezTo>
                          <a:pt x="1080934" y="301010"/>
                          <a:pt x="1079495" y="379307"/>
                          <a:pt x="1030345" y="429530"/>
                        </a:cubicBezTo>
                        <a:lnTo>
                          <a:pt x="734908" y="644148"/>
                        </a:lnTo>
                        <a:cubicBezTo>
                          <a:pt x="642805" y="746576"/>
                          <a:pt x="468676" y="816999"/>
                          <a:pt x="471655" y="997409"/>
                        </a:cubicBezTo>
                        <a:cubicBezTo>
                          <a:pt x="445112" y="1153302"/>
                          <a:pt x="613659" y="1307679"/>
                          <a:pt x="723370" y="1431086"/>
                        </a:cubicBezTo>
                        <a:lnTo>
                          <a:pt x="1019151" y="1661911"/>
                        </a:lnTo>
                        <a:cubicBezTo>
                          <a:pt x="991529" y="1735286"/>
                          <a:pt x="724155" y="1984771"/>
                          <a:pt x="554306" y="2065715"/>
                        </a:cubicBezTo>
                        <a:cubicBezTo>
                          <a:pt x="384457" y="2146659"/>
                          <a:pt x="5987" y="2177046"/>
                          <a:pt x="55" y="2147575"/>
                        </a:cubicBezTo>
                        <a:cubicBezTo>
                          <a:pt x="-5877" y="2118104"/>
                          <a:pt x="464309" y="1839677"/>
                          <a:pt x="522042" y="1694509"/>
                        </a:cubicBezTo>
                        <a:cubicBezTo>
                          <a:pt x="579775" y="1549341"/>
                          <a:pt x="448587" y="1427107"/>
                          <a:pt x="346453" y="1276568"/>
                        </a:cubicBezTo>
                        <a:cubicBezTo>
                          <a:pt x="260865" y="1135411"/>
                          <a:pt x="256526" y="894603"/>
                          <a:pt x="375076" y="738580"/>
                        </a:cubicBezTo>
                        <a:cubicBezTo>
                          <a:pt x="471329" y="573661"/>
                          <a:pt x="501337" y="458495"/>
                          <a:pt x="520192" y="358857"/>
                        </a:cubicBezTo>
                        <a:cubicBezTo>
                          <a:pt x="493219" y="276252"/>
                          <a:pt x="386115" y="245999"/>
                          <a:pt x="40103" y="6830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34" name="Szabadkézi sokszög 933"/>
                  <p:cNvSpPr/>
                  <p:nvPr/>
                </p:nvSpPr>
                <p:spPr>
                  <a:xfrm>
                    <a:off x="2046282" y="1828031"/>
                    <a:ext cx="37633" cy="2343"/>
                  </a:xfrm>
                  <a:custGeom>
                    <a:avLst/>
                    <a:gdLst>
                      <a:gd name="connsiteX0" fmla="*/ 104871 w 104871"/>
                      <a:gd name="connsiteY0" fmla="*/ 0 h 9808"/>
                      <a:gd name="connsiteX1" fmla="*/ 12591 w 104871"/>
                      <a:gd name="connsiteY1" fmla="*/ 6906 h 9808"/>
                      <a:gd name="connsiteX2" fmla="*/ 0 w 104871"/>
                      <a:gd name="connsiteY2" fmla="*/ 9808 h 9808"/>
                      <a:gd name="connsiteX3" fmla="*/ 104871 w 104871"/>
                      <a:gd name="connsiteY3" fmla="*/ 0 h 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871" h="9808">
                        <a:moveTo>
                          <a:pt x="104871" y="0"/>
                        </a:moveTo>
                        <a:lnTo>
                          <a:pt x="12591" y="6906"/>
                        </a:lnTo>
                        <a:lnTo>
                          <a:pt x="0" y="9808"/>
                        </a:lnTo>
                        <a:lnTo>
                          <a:pt x="104871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35" name="Szabadkézi sokszög 934"/>
                  <p:cNvSpPr/>
                  <p:nvPr/>
                </p:nvSpPr>
                <p:spPr>
                  <a:xfrm>
                    <a:off x="2035218" y="1830375"/>
                    <a:ext cx="11066" cy="1698"/>
                  </a:xfrm>
                  <a:custGeom>
                    <a:avLst/>
                    <a:gdLst>
                      <a:gd name="connsiteX0" fmla="*/ 30834 w 30834"/>
                      <a:gd name="connsiteY0" fmla="*/ 0 h 7106"/>
                      <a:gd name="connsiteX1" fmla="*/ 21261 w 30834"/>
                      <a:gd name="connsiteY1" fmla="*/ 895 h 7106"/>
                      <a:gd name="connsiteX2" fmla="*/ 0 w 30834"/>
                      <a:gd name="connsiteY2" fmla="*/ 7106 h 7106"/>
                      <a:gd name="connsiteX3" fmla="*/ 30834 w 30834"/>
                      <a:gd name="connsiteY3" fmla="*/ 0 h 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834" h="7106">
                        <a:moveTo>
                          <a:pt x="30834" y="0"/>
                        </a:moveTo>
                        <a:lnTo>
                          <a:pt x="21261" y="895"/>
                        </a:lnTo>
                        <a:lnTo>
                          <a:pt x="0" y="7106"/>
                        </a:lnTo>
                        <a:lnTo>
                          <a:pt x="30834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36" name="Szabadkézi sokszög 935"/>
                  <p:cNvSpPr/>
                  <p:nvPr/>
                </p:nvSpPr>
                <p:spPr>
                  <a:xfrm>
                    <a:off x="2011447" y="1832072"/>
                    <a:ext cx="23770" cy="4623"/>
                  </a:xfrm>
                  <a:custGeom>
                    <a:avLst/>
                    <a:gdLst>
                      <a:gd name="connsiteX0" fmla="*/ 66242 w 66242"/>
                      <a:gd name="connsiteY0" fmla="*/ 0 h 19349"/>
                      <a:gd name="connsiteX1" fmla="*/ 23671 w 66242"/>
                      <a:gd name="connsiteY1" fmla="*/ 9810 h 19349"/>
                      <a:gd name="connsiteX2" fmla="*/ 0 w 66242"/>
                      <a:gd name="connsiteY2" fmla="*/ 19349 h 19349"/>
                      <a:gd name="connsiteX3" fmla="*/ 66242 w 66242"/>
                      <a:gd name="connsiteY3" fmla="*/ 0 h 19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42" h="19349">
                        <a:moveTo>
                          <a:pt x="66242" y="0"/>
                        </a:moveTo>
                        <a:lnTo>
                          <a:pt x="23671" y="9810"/>
                        </a:lnTo>
                        <a:lnTo>
                          <a:pt x="0" y="19349"/>
                        </a:lnTo>
                        <a:lnTo>
                          <a:pt x="66242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37" name="Szabadkézi sokszög 936"/>
                  <p:cNvSpPr/>
                  <p:nvPr/>
                </p:nvSpPr>
                <p:spPr>
                  <a:xfrm>
                    <a:off x="2000343" y="1836695"/>
                    <a:ext cx="11103" cy="2980"/>
                  </a:xfrm>
                  <a:custGeom>
                    <a:avLst/>
                    <a:gdLst>
                      <a:gd name="connsiteX0" fmla="*/ 30943 w 30943"/>
                      <a:gd name="connsiteY0" fmla="*/ 0 h 12469"/>
                      <a:gd name="connsiteX1" fmla="*/ 14568 w 30943"/>
                      <a:gd name="connsiteY1" fmla="*/ 4783 h 12469"/>
                      <a:gd name="connsiteX2" fmla="*/ 0 w 30943"/>
                      <a:gd name="connsiteY2" fmla="*/ 12469 h 12469"/>
                      <a:gd name="connsiteX3" fmla="*/ 30943 w 30943"/>
                      <a:gd name="connsiteY3" fmla="*/ 0 h 1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43" h="12469">
                        <a:moveTo>
                          <a:pt x="30943" y="0"/>
                        </a:moveTo>
                        <a:lnTo>
                          <a:pt x="14568" y="4783"/>
                        </a:lnTo>
                        <a:lnTo>
                          <a:pt x="0" y="12469"/>
                        </a:lnTo>
                        <a:lnTo>
                          <a:pt x="309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38" name="Szabadkézi sokszög 937"/>
                  <p:cNvSpPr/>
                  <p:nvPr/>
                </p:nvSpPr>
                <p:spPr>
                  <a:xfrm>
                    <a:off x="1979802" y="1839674"/>
                    <a:ext cx="20542" cy="7215"/>
                  </a:xfrm>
                  <a:custGeom>
                    <a:avLst/>
                    <a:gdLst>
                      <a:gd name="connsiteX0" fmla="*/ 57243 w 57243"/>
                      <a:gd name="connsiteY0" fmla="*/ 0 h 30201"/>
                      <a:gd name="connsiteX1" fmla="*/ 34038 w 57243"/>
                      <a:gd name="connsiteY1" fmla="*/ 9351 h 30201"/>
                      <a:gd name="connsiteX2" fmla="*/ 0 w 57243"/>
                      <a:gd name="connsiteY2" fmla="*/ 30201 h 30201"/>
                      <a:gd name="connsiteX3" fmla="*/ 57243 w 57243"/>
                      <a:gd name="connsiteY3" fmla="*/ 0 h 30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43" h="30201">
                        <a:moveTo>
                          <a:pt x="57243" y="0"/>
                        </a:moveTo>
                        <a:lnTo>
                          <a:pt x="34038" y="9351"/>
                        </a:lnTo>
                        <a:lnTo>
                          <a:pt x="0" y="30201"/>
                        </a:lnTo>
                        <a:lnTo>
                          <a:pt x="57243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39" name="Szabadkézi sokszög 938"/>
                  <p:cNvSpPr/>
                  <p:nvPr/>
                </p:nvSpPr>
                <p:spPr>
                  <a:xfrm>
                    <a:off x="1971172" y="1846888"/>
                    <a:ext cx="8630" cy="3520"/>
                  </a:xfrm>
                  <a:custGeom>
                    <a:avLst/>
                    <a:gdLst>
                      <a:gd name="connsiteX0" fmla="*/ 24050 w 24050"/>
                      <a:gd name="connsiteY0" fmla="*/ 0 h 14732"/>
                      <a:gd name="connsiteX1" fmla="*/ 6197 w 24050"/>
                      <a:gd name="connsiteY1" fmla="*/ 9419 h 14732"/>
                      <a:gd name="connsiteX2" fmla="*/ 0 w 24050"/>
                      <a:gd name="connsiteY2" fmla="*/ 14732 h 14732"/>
                      <a:gd name="connsiteX3" fmla="*/ 24050 w 24050"/>
                      <a:gd name="connsiteY3" fmla="*/ 0 h 14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0" h="14732">
                        <a:moveTo>
                          <a:pt x="24050" y="0"/>
                        </a:moveTo>
                        <a:lnTo>
                          <a:pt x="6197" y="9419"/>
                        </a:lnTo>
                        <a:lnTo>
                          <a:pt x="0" y="14732"/>
                        </a:lnTo>
                        <a:lnTo>
                          <a:pt x="24050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0" name="Szabadkézi sokszög 939"/>
                  <p:cNvSpPr/>
                  <p:nvPr/>
                </p:nvSpPr>
                <p:spPr>
                  <a:xfrm>
                    <a:off x="1947611" y="1850409"/>
                    <a:ext cx="23561" cy="13447"/>
                  </a:xfrm>
                  <a:custGeom>
                    <a:avLst/>
                    <a:gdLst>
                      <a:gd name="connsiteX0" fmla="*/ 65655 w 65655"/>
                      <a:gd name="connsiteY0" fmla="*/ 0 h 56286"/>
                      <a:gd name="connsiteX1" fmla="*/ 55941 w 65655"/>
                      <a:gd name="connsiteY1" fmla="*/ 5950 h 56286"/>
                      <a:gd name="connsiteX2" fmla="*/ 0 w 65655"/>
                      <a:gd name="connsiteY2" fmla="*/ 56286 h 56286"/>
                      <a:gd name="connsiteX3" fmla="*/ 65655 w 65655"/>
                      <a:gd name="connsiteY3" fmla="*/ 0 h 56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655" h="56286">
                        <a:moveTo>
                          <a:pt x="65655" y="0"/>
                        </a:moveTo>
                        <a:lnTo>
                          <a:pt x="55941" y="5950"/>
                        </a:lnTo>
                        <a:lnTo>
                          <a:pt x="0" y="56286"/>
                        </a:lnTo>
                        <a:lnTo>
                          <a:pt x="65655" y="0"/>
                        </a:lnTo>
                        <a:close/>
                      </a:path>
                    </a:pathLst>
                  </a:custGeom>
                  <a:solidFill>
                    <a:srgbClr val="FFCE7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1" name="Ellipszis 940"/>
                  <p:cNvSpPr/>
                  <p:nvPr/>
                </p:nvSpPr>
                <p:spPr>
                  <a:xfrm flipH="1">
                    <a:off x="1787847" y="1661538"/>
                    <a:ext cx="295432" cy="154955"/>
                  </a:xfrm>
                  <a:prstGeom prst="ellipse">
                    <a:avLst/>
                  </a:prstGeom>
                  <a:solidFill>
                    <a:srgbClr val="FFCD7D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2" name="Ellipszis 941"/>
                  <p:cNvSpPr/>
                  <p:nvPr/>
                </p:nvSpPr>
                <p:spPr>
                  <a:xfrm flipH="1">
                    <a:off x="1793856" y="1636406"/>
                    <a:ext cx="283416" cy="154955"/>
                  </a:xfrm>
                  <a:prstGeom prst="ellipse">
                    <a:avLst/>
                  </a:prstGeom>
                  <a:solidFill>
                    <a:srgbClr val="F4914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3" name="Ellipszis 942"/>
                  <p:cNvSpPr/>
                  <p:nvPr/>
                </p:nvSpPr>
                <p:spPr>
                  <a:xfrm rot="16200000" flipH="1">
                    <a:off x="1870507" y="1564369"/>
                    <a:ext cx="134968" cy="283416"/>
                  </a:xfrm>
                  <a:prstGeom prst="ellipse">
                    <a:avLst/>
                  </a:prstGeom>
                  <a:solidFill>
                    <a:schemeClr val="accent5">
                      <a:lumMod val="20000"/>
                      <a:lumOff val="8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4" name="Ellipszis 943"/>
                  <p:cNvSpPr/>
                  <p:nvPr/>
                </p:nvSpPr>
                <p:spPr>
                  <a:xfrm rot="5400000" flipH="1">
                    <a:off x="1880484" y="1636094"/>
                    <a:ext cx="110006" cy="184864"/>
                  </a:xfrm>
                  <a:prstGeom prst="ellipse">
                    <a:avLst/>
                  </a:prstGeom>
                  <a:gradFill flip="none" rotWithShape="1">
                    <a:gsLst>
                      <a:gs pos="55000">
                        <a:schemeClr val="accent2">
                          <a:lumMod val="50000"/>
                        </a:schemeClr>
                      </a:gs>
                      <a:gs pos="31000">
                        <a:schemeClr val="accent2">
                          <a:lumMod val="75000"/>
                        </a:schemeClr>
                      </a:gs>
                      <a:gs pos="0">
                        <a:schemeClr val="tx1"/>
                      </a:gs>
                      <a:gs pos="16000">
                        <a:schemeClr val="tx1"/>
                      </a:gs>
                      <a:gs pos="88000">
                        <a:srgbClr val="00B050"/>
                      </a:gs>
                      <a:gs pos="78000">
                        <a:schemeClr val="accent2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5" name="Ellipszis 944"/>
                  <p:cNvSpPr/>
                  <p:nvPr/>
                </p:nvSpPr>
                <p:spPr>
                  <a:xfrm flipH="1">
                    <a:off x="1836710" y="1705515"/>
                    <a:ext cx="21591" cy="22863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6" name="Szabadkézi sokszög 945"/>
                  <p:cNvSpPr/>
                  <p:nvPr/>
                </p:nvSpPr>
                <p:spPr>
                  <a:xfrm rot="16200000" flipH="1">
                    <a:off x="1897786" y="1556305"/>
                    <a:ext cx="80413" cy="283416"/>
                  </a:xfrm>
                  <a:custGeom>
                    <a:avLst/>
                    <a:gdLst>
                      <a:gd name="connsiteX0" fmla="*/ 409807 w 488321"/>
                      <a:gd name="connsiteY0" fmla="*/ 0 h 813392"/>
                      <a:gd name="connsiteX1" fmla="*/ 488321 w 488321"/>
                      <a:gd name="connsiteY1" fmla="*/ 7856 h 813392"/>
                      <a:gd name="connsiteX2" fmla="*/ 484236 w 488321"/>
                      <a:gd name="connsiteY2" fmla="*/ 8264 h 813392"/>
                      <a:gd name="connsiteX3" fmla="*/ 157019 w 488321"/>
                      <a:gd name="connsiteY3" fmla="*/ 406697 h 813392"/>
                      <a:gd name="connsiteX4" fmla="*/ 484236 w 488321"/>
                      <a:gd name="connsiteY4" fmla="*/ 805130 h 813392"/>
                      <a:gd name="connsiteX5" fmla="*/ 488312 w 488321"/>
                      <a:gd name="connsiteY5" fmla="*/ 805538 h 813392"/>
                      <a:gd name="connsiteX6" fmla="*/ 409807 w 488321"/>
                      <a:gd name="connsiteY6" fmla="*/ 813392 h 813392"/>
                      <a:gd name="connsiteX7" fmla="*/ 0 w 488321"/>
                      <a:gd name="connsiteY7" fmla="*/ 406696 h 813392"/>
                      <a:gd name="connsiteX8" fmla="*/ 409807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409807" y="0"/>
                        </a:moveTo>
                        <a:lnTo>
                          <a:pt x="488321" y="7856"/>
                        </a:lnTo>
                        <a:lnTo>
                          <a:pt x="484236" y="8264"/>
                        </a:lnTo>
                        <a:cubicBezTo>
                          <a:pt x="297494" y="46187"/>
                          <a:pt x="157019" y="210162"/>
                          <a:pt x="157019" y="406697"/>
                        </a:cubicBezTo>
                        <a:cubicBezTo>
                          <a:pt x="157019" y="603233"/>
                          <a:pt x="297494" y="767208"/>
                          <a:pt x="484236" y="805130"/>
                        </a:cubicBezTo>
                        <a:lnTo>
                          <a:pt x="488312" y="805538"/>
                        </a:lnTo>
                        <a:lnTo>
                          <a:pt x="409807" y="813392"/>
                        </a:lnTo>
                        <a:cubicBezTo>
                          <a:pt x="183477" y="813392"/>
                          <a:pt x="0" y="631308"/>
                          <a:pt x="0" y="406696"/>
                        </a:cubicBezTo>
                        <a:cubicBezTo>
                          <a:pt x="0" y="182084"/>
                          <a:pt x="183477" y="0"/>
                          <a:pt x="409807" y="0"/>
                        </a:cubicBezTo>
                        <a:close/>
                      </a:path>
                    </a:pathLst>
                  </a:custGeom>
                  <a:solidFill>
                    <a:srgbClr val="F4B183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7" name="Szabadkézi sokszög 946"/>
                  <p:cNvSpPr/>
                  <p:nvPr/>
                </p:nvSpPr>
                <p:spPr>
                  <a:xfrm rot="5400000" flipH="1">
                    <a:off x="1879659" y="1537125"/>
                    <a:ext cx="116665" cy="291884"/>
                  </a:xfrm>
                  <a:custGeom>
                    <a:avLst/>
                    <a:gdLst>
                      <a:gd name="connsiteX0" fmla="*/ 78514 w 488321"/>
                      <a:gd name="connsiteY0" fmla="*/ 0 h 813392"/>
                      <a:gd name="connsiteX1" fmla="*/ 488321 w 488321"/>
                      <a:gd name="connsiteY1" fmla="*/ 406696 h 813392"/>
                      <a:gd name="connsiteX2" fmla="*/ 78514 w 488321"/>
                      <a:gd name="connsiteY2" fmla="*/ 813392 h 813392"/>
                      <a:gd name="connsiteX3" fmla="*/ 0 w 488321"/>
                      <a:gd name="connsiteY3" fmla="*/ 805537 h 813392"/>
                      <a:gd name="connsiteX4" fmla="*/ 4085 w 488321"/>
                      <a:gd name="connsiteY4" fmla="*/ 805128 h 813392"/>
                      <a:gd name="connsiteX5" fmla="*/ 331302 w 488321"/>
                      <a:gd name="connsiteY5" fmla="*/ 406695 h 813392"/>
                      <a:gd name="connsiteX6" fmla="*/ 4085 w 488321"/>
                      <a:gd name="connsiteY6" fmla="*/ 8262 h 813392"/>
                      <a:gd name="connsiteX7" fmla="*/ 9 w 488321"/>
                      <a:gd name="connsiteY7" fmla="*/ 7855 h 813392"/>
                      <a:gd name="connsiteX8" fmla="*/ 78514 w 488321"/>
                      <a:gd name="connsiteY8" fmla="*/ 0 h 813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8321" h="813392">
                        <a:moveTo>
                          <a:pt x="78514" y="0"/>
                        </a:moveTo>
                        <a:cubicBezTo>
                          <a:pt x="304844" y="0"/>
                          <a:pt x="488321" y="182084"/>
                          <a:pt x="488321" y="406696"/>
                        </a:cubicBezTo>
                        <a:cubicBezTo>
                          <a:pt x="488321" y="631308"/>
                          <a:pt x="304844" y="813392"/>
                          <a:pt x="78514" y="813392"/>
                        </a:cubicBezTo>
                        <a:lnTo>
                          <a:pt x="0" y="805537"/>
                        </a:lnTo>
                        <a:lnTo>
                          <a:pt x="4085" y="805128"/>
                        </a:lnTo>
                        <a:cubicBezTo>
                          <a:pt x="190827" y="767206"/>
                          <a:pt x="331302" y="603231"/>
                          <a:pt x="331302" y="406695"/>
                        </a:cubicBezTo>
                        <a:cubicBezTo>
                          <a:pt x="331302" y="210160"/>
                          <a:pt x="190827" y="46185"/>
                          <a:pt x="4085" y="8262"/>
                        </a:cubicBezTo>
                        <a:lnTo>
                          <a:pt x="9" y="7855"/>
                        </a:lnTo>
                        <a:lnTo>
                          <a:pt x="78514" y="0"/>
                        </a:lnTo>
                        <a:close/>
                      </a:path>
                    </a:pathLst>
                  </a:custGeom>
                  <a:solidFill>
                    <a:srgbClr val="F79735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8" name="Ellipszis 947"/>
                  <p:cNvSpPr/>
                  <p:nvPr/>
                </p:nvSpPr>
                <p:spPr>
                  <a:xfrm flipH="1">
                    <a:off x="1884374" y="1722608"/>
                    <a:ext cx="25837" cy="2684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9" name="Szabadkézi sokszög 948"/>
                  <p:cNvSpPr/>
                  <p:nvPr/>
                </p:nvSpPr>
                <p:spPr>
                  <a:xfrm rot="20591341">
                    <a:off x="1729541" y="1434729"/>
                    <a:ext cx="367049" cy="147242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50" name="Szabadkézi sokszög 949"/>
                  <p:cNvSpPr/>
                  <p:nvPr/>
                </p:nvSpPr>
                <p:spPr>
                  <a:xfrm rot="322131" flipH="1">
                    <a:off x="2422076" y="1424746"/>
                    <a:ext cx="409781" cy="157741"/>
                  </a:xfrm>
                  <a:custGeom>
                    <a:avLst/>
                    <a:gdLst>
                      <a:gd name="connsiteX0" fmla="*/ 1399896 w 2279250"/>
                      <a:gd name="connsiteY0" fmla="*/ 69905 h 549294"/>
                      <a:gd name="connsiteX1" fmla="*/ 1755590 w 2279250"/>
                      <a:gd name="connsiteY1" fmla="*/ 209825 h 549294"/>
                      <a:gd name="connsiteX2" fmla="*/ 1756066 w 2279250"/>
                      <a:gd name="connsiteY2" fmla="*/ 210038 h 549294"/>
                      <a:gd name="connsiteX3" fmla="*/ 1756067 w 2279250"/>
                      <a:gd name="connsiteY3" fmla="*/ 210038 h 549294"/>
                      <a:gd name="connsiteX4" fmla="*/ 1908236 w 2279250"/>
                      <a:gd name="connsiteY4" fmla="*/ 277996 h 549294"/>
                      <a:gd name="connsiteX5" fmla="*/ 2278157 w 2279250"/>
                      <a:gd name="connsiteY5" fmla="*/ 527379 h 549294"/>
                      <a:gd name="connsiteX6" fmla="*/ 1310823 w 2279250"/>
                      <a:gd name="connsiteY6" fmla="*/ 315508 h 549294"/>
                      <a:gd name="connsiteX7" fmla="*/ 1160909 w 2279250"/>
                      <a:gd name="connsiteY7" fmla="*/ 258852 h 549294"/>
                      <a:gd name="connsiteX8" fmla="*/ 1160908 w 2279250"/>
                      <a:gd name="connsiteY8" fmla="*/ 258852 h 549294"/>
                      <a:gd name="connsiteX9" fmla="*/ 1160905 w 2279250"/>
                      <a:gd name="connsiteY9" fmla="*/ 258851 h 549294"/>
                      <a:gd name="connsiteX10" fmla="*/ 981610 w 2279250"/>
                      <a:gd name="connsiteY10" fmla="*/ 261257 h 549294"/>
                      <a:gd name="connsiteX11" fmla="*/ 0 w 2279250"/>
                      <a:gd name="connsiteY11" fmla="*/ 130628 h 549294"/>
                      <a:gd name="connsiteX12" fmla="*/ 599522 w 2279250"/>
                      <a:gd name="connsiteY12" fmla="*/ 10264 h 549294"/>
                      <a:gd name="connsiteX13" fmla="*/ 611812 w 2279250"/>
                      <a:gd name="connsiteY13" fmla="*/ 9755 h 549294"/>
                      <a:gd name="connsiteX14" fmla="*/ 611815 w 2279250"/>
                      <a:gd name="connsiteY14" fmla="*/ 9757 h 549294"/>
                      <a:gd name="connsiteX15" fmla="*/ 783780 w 2279250"/>
                      <a:gd name="connsiteY15" fmla="*/ 2654 h 549294"/>
                      <a:gd name="connsiteX16" fmla="*/ 981609 w 2279250"/>
                      <a:gd name="connsiteY16" fmla="*/ 0 h 549294"/>
                      <a:gd name="connsiteX17" fmla="*/ 1179438 w 2279250"/>
                      <a:gd name="connsiteY17" fmla="*/ 2655 h 549294"/>
                      <a:gd name="connsiteX18" fmla="*/ 1209711 w 2279250"/>
                      <a:gd name="connsiteY18" fmla="*/ 3905 h 549294"/>
                      <a:gd name="connsiteX19" fmla="*/ 1213016 w 2279250"/>
                      <a:gd name="connsiteY19" fmla="*/ 4951 h 549294"/>
                      <a:gd name="connsiteX20" fmla="*/ 1399896 w 2279250"/>
                      <a:gd name="connsiteY20" fmla="*/ 69905 h 549294"/>
                      <a:gd name="connsiteX0" fmla="*/ 1863715 w 2743069"/>
                      <a:gd name="connsiteY0" fmla="*/ 69905 h 549294"/>
                      <a:gd name="connsiteX1" fmla="*/ 2219409 w 2743069"/>
                      <a:gd name="connsiteY1" fmla="*/ 209825 h 549294"/>
                      <a:gd name="connsiteX2" fmla="*/ 2219885 w 2743069"/>
                      <a:gd name="connsiteY2" fmla="*/ 210038 h 549294"/>
                      <a:gd name="connsiteX3" fmla="*/ 2219886 w 2743069"/>
                      <a:gd name="connsiteY3" fmla="*/ 210038 h 549294"/>
                      <a:gd name="connsiteX4" fmla="*/ 2372055 w 2743069"/>
                      <a:gd name="connsiteY4" fmla="*/ 277996 h 549294"/>
                      <a:gd name="connsiteX5" fmla="*/ 2741976 w 2743069"/>
                      <a:gd name="connsiteY5" fmla="*/ 527379 h 549294"/>
                      <a:gd name="connsiteX6" fmla="*/ 1774642 w 2743069"/>
                      <a:gd name="connsiteY6" fmla="*/ 315508 h 549294"/>
                      <a:gd name="connsiteX7" fmla="*/ 1624728 w 2743069"/>
                      <a:gd name="connsiteY7" fmla="*/ 258852 h 549294"/>
                      <a:gd name="connsiteX8" fmla="*/ 1624727 w 2743069"/>
                      <a:gd name="connsiteY8" fmla="*/ 258852 h 549294"/>
                      <a:gd name="connsiteX9" fmla="*/ 1624724 w 2743069"/>
                      <a:gd name="connsiteY9" fmla="*/ 258851 h 549294"/>
                      <a:gd name="connsiteX10" fmla="*/ 1445429 w 2743069"/>
                      <a:gd name="connsiteY10" fmla="*/ 261257 h 549294"/>
                      <a:gd name="connsiteX11" fmla="*/ -1 w 2743069"/>
                      <a:gd name="connsiteY11" fmla="*/ 96750 h 549294"/>
                      <a:gd name="connsiteX12" fmla="*/ 1063341 w 2743069"/>
                      <a:gd name="connsiteY12" fmla="*/ 10264 h 549294"/>
                      <a:gd name="connsiteX13" fmla="*/ 1075631 w 2743069"/>
                      <a:gd name="connsiteY13" fmla="*/ 9755 h 549294"/>
                      <a:gd name="connsiteX14" fmla="*/ 1075634 w 2743069"/>
                      <a:gd name="connsiteY14" fmla="*/ 9757 h 549294"/>
                      <a:gd name="connsiteX15" fmla="*/ 1247599 w 2743069"/>
                      <a:gd name="connsiteY15" fmla="*/ 2654 h 549294"/>
                      <a:gd name="connsiteX16" fmla="*/ 1445428 w 2743069"/>
                      <a:gd name="connsiteY16" fmla="*/ 0 h 549294"/>
                      <a:gd name="connsiteX17" fmla="*/ 1643257 w 2743069"/>
                      <a:gd name="connsiteY17" fmla="*/ 2655 h 549294"/>
                      <a:gd name="connsiteX18" fmla="*/ 1673530 w 2743069"/>
                      <a:gd name="connsiteY18" fmla="*/ 3905 h 549294"/>
                      <a:gd name="connsiteX19" fmla="*/ 1676835 w 2743069"/>
                      <a:gd name="connsiteY19" fmla="*/ 4951 h 549294"/>
                      <a:gd name="connsiteX20" fmla="*/ 1863715 w 2743069"/>
                      <a:gd name="connsiteY20" fmla="*/ 69905 h 549294"/>
                      <a:gd name="connsiteX0" fmla="*/ 1863715 w 2516820"/>
                      <a:gd name="connsiteY0" fmla="*/ 69905 h 470630"/>
                      <a:gd name="connsiteX1" fmla="*/ 2219409 w 2516820"/>
                      <a:gd name="connsiteY1" fmla="*/ 209825 h 470630"/>
                      <a:gd name="connsiteX2" fmla="*/ 2219885 w 2516820"/>
                      <a:gd name="connsiteY2" fmla="*/ 210038 h 470630"/>
                      <a:gd name="connsiteX3" fmla="*/ 2219886 w 2516820"/>
                      <a:gd name="connsiteY3" fmla="*/ 210038 h 470630"/>
                      <a:gd name="connsiteX4" fmla="*/ 2372055 w 2516820"/>
                      <a:gd name="connsiteY4" fmla="*/ 277996 h 470630"/>
                      <a:gd name="connsiteX5" fmla="*/ 2471577 w 2516820"/>
                      <a:gd name="connsiteY5" fmla="*/ 427453 h 470630"/>
                      <a:gd name="connsiteX6" fmla="*/ 1774642 w 2516820"/>
                      <a:gd name="connsiteY6" fmla="*/ 315508 h 470630"/>
                      <a:gd name="connsiteX7" fmla="*/ 1624728 w 2516820"/>
                      <a:gd name="connsiteY7" fmla="*/ 258852 h 470630"/>
                      <a:gd name="connsiteX8" fmla="*/ 1624727 w 2516820"/>
                      <a:gd name="connsiteY8" fmla="*/ 258852 h 470630"/>
                      <a:gd name="connsiteX9" fmla="*/ 1624724 w 2516820"/>
                      <a:gd name="connsiteY9" fmla="*/ 258851 h 470630"/>
                      <a:gd name="connsiteX10" fmla="*/ 1445429 w 2516820"/>
                      <a:gd name="connsiteY10" fmla="*/ 261257 h 470630"/>
                      <a:gd name="connsiteX11" fmla="*/ -1 w 2516820"/>
                      <a:gd name="connsiteY11" fmla="*/ 96750 h 470630"/>
                      <a:gd name="connsiteX12" fmla="*/ 1063341 w 2516820"/>
                      <a:gd name="connsiteY12" fmla="*/ 10264 h 470630"/>
                      <a:gd name="connsiteX13" fmla="*/ 1075631 w 2516820"/>
                      <a:gd name="connsiteY13" fmla="*/ 9755 h 470630"/>
                      <a:gd name="connsiteX14" fmla="*/ 1075634 w 2516820"/>
                      <a:gd name="connsiteY14" fmla="*/ 9757 h 470630"/>
                      <a:gd name="connsiteX15" fmla="*/ 1247599 w 2516820"/>
                      <a:gd name="connsiteY15" fmla="*/ 2654 h 470630"/>
                      <a:gd name="connsiteX16" fmla="*/ 1445428 w 2516820"/>
                      <a:gd name="connsiteY16" fmla="*/ 0 h 470630"/>
                      <a:gd name="connsiteX17" fmla="*/ 1643257 w 2516820"/>
                      <a:gd name="connsiteY17" fmla="*/ 2655 h 470630"/>
                      <a:gd name="connsiteX18" fmla="*/ 1673530 w 2516820"/>
                      <a:gd name="connsiteY18" fmla="*/ 3905 h 470630"/>
                      <a:gd name="connsiteX19" fmla="*/ 1676835 w 2516820"/>
                      <a:gd name="connsiteY19" fmla="*/ 4951 h 470630"/>
                      <a:gd name="connsiteX20" fmla="*/ 1863715 w 2516820"/>
                      <a:gd name="connsiteY20" fmla="*/ 69905 h 470630"/>
                      <a:gd name="connsiteX0" fmla="*/ 1863715 w 2546988"/>
                      <a:gd name="connsiteY0" fmla="*/ 69905 h 450160"/>
                      <a:gd name="connsiteX1" fmla="*/ 2219409 w 2546988"/>
                      <a:gd name="connsiteY1" fmla="*/ 209825 h 450160"/>
                      <a:gd name="connsiteX2" fmla="*/ 2219885 w 2546988"/>
                      <a:gd name="connsiteY2" fmla="*/ 210038 h 450160"/>
                      <a:gd name="connsiteX3" fmla="*/ 2219886 w 2546988"/>
                      <a:gd name="connsiteY3" fmla="*/ 210038 h 450160"/>
                      <a:gd name="connsiteX4" fmla="*/ 2372055 w 2546988"/>
                      <a:gd name="connsiteY4" fmla="*/ 277996 h 450160"/>
                      <a:gd name="connsiteX5" fmla="*/ 2471577 w 2546988"/>
                      <a:gd name="connsiteY5" fmla="*/ 427453 h 450160"/>
                      <a:gd name="connsiteX6" fmla="*/ 1774642 w 2546988"/>
                      <a:gd name="connsiteY6" fmla="*/ 315508 h 450160"/>
                      <a:gd name="connsiteX7" fmla="*/ 1624728 w 2546988"/>
                      <a:gd name="connsiteY7" fmla="*/ 258852 h 450160"/>
                      <a:gd name="connsiteX8" fmla="*/ 1624727 w 2546988"/>
                      <a:gd name="connsiteY8" fmla="*/ 258852 h 450160"/>
                      <a:gd name="connsiteX9" fmla="*/ 1624724 w 2546988"/>
                      <a:gd name="connsiteY9" fmla="*/ 258851 h 450160"/>
                      <a:gd name="connsiteX10" fmla="*/ 1445429 w 2546988"/>
                      <a:gd name="connsiteY10" fmla="*/ 261257 h 450160"/>
                      <a:gd name="connsiteX11" fmla="*/ -1 w 2546988"/>
                      <a:gd name="connsiteY11" fmla="*/ 96750 h 450160"/>
                      <a:gd name="connsiteX12" fmla="*/ 1063341 w 2546988"/>
                      <a:gd name="connsiteY12" fmla="*/ 10264 h 450160"/>
                      <a:gd name="connsiteX13" fmla="*/ 1075631 w 2546988"/>
                      <a:gd name="connsiteY13" fmla="*/ 9755 h 450160"/>
                      <a:gd name="connsiteX14" fmla="*/ 1075634 w 2546988"/>
                      <a:gd name="connsiteY14" fmla="*/ 9757 h 450160"/>
                      <a:gd name="connsiteX15" fmla="*/ 1247599 w 2546988"/>
                      <a:gd name="connsiteY15" fmla="*/ 2654 h 450160"/>
                      <a:gd name="connsiteX16" fmla="*/ 1445428 w 2546988"/>
                      <a:gd name="connsiteY16" fmla="*/ 0 h 450160"/>
                      <a:gd name="connsiteX17" fmla="*/ 1643257 w 2546988"/>
                      <a:gd name="connsiteY17" fmla="*/ 2655 h 450160"/>
                      <a:gd name="connsiteX18" fmla="*/ 1673530 w 2546988"/>
                      <a:gd name="connsiteY18" fmla="*/ 3905 h 450160"/>
                      <a:gd name="connsiteX19" fmla="*/ 1676835 w 2546988"/>
                      <a:gd name="connsiteY19" fmla="*/ 4951 h 450160"/>
                      <a:gd name="connsiteX20" fmla="*/ 1863715 w 2546988"/>
                      <a:gd name="connsiteY20" fmla="*/ 69905 h 450160"/>
                      <a:gd name="connsiteX0" fmla="*/ 1863715 w 2567056"/>
                      <a:gd name="connsiteY0" fmla="*/ 69905 h 502806"/>
                      <a:gd name="connsiteX1" fmla="*/ 2219409 w 2567056"/>
                      <a:gd name="connsiteY1" fmla="*/ 209825 h 502806"/>
                      <a:gd name="connsiteX2" fmla="*/ 2219885 w 2567056"/>
                      <a:gd name="connsiteY2" fmla="*/ 210038 h 502806"/>
                      <a:gd name="connsiteX3" fmla="*/ 2219886 w 2567056"/>
                      <a:gd name="connsiteY3" fmla="*/ 210038 h 502806"/>
                      <a:gd name="connsiteX4" fmla="*/ 2372055 w 2567056"/>
                      <a:gd name="connsiteY4" fmla="*/ 277996 h 502806"/>
                      <a:gd name="connsiteX5" fmla="*/ 2504799 w 2567056"/>
                      <a:gd name="connsiteY5" fmla="*/ 496015 h 502806"/>
                      <a:gd name="connsiteX6" fmla="*/ 1774642 w 2567056"/>
                      <a:gd name="connsiteY6" fmla="*/ 315508 h 502806"/>
                      <a:gd name="connsiteX7" fmla="*/ 1624728 w 2567056"/>
                      <a:gd name="connsiteY7" fmla="*/ 258852 h 502806"/>
                      <a:gd name="connsiteX8" fmla="*/ 1624727 w 2567056"/>
                      <a:gd name="connsiteY8" fmla="*/ 258852 h 502806"/>
                      <a:gd name="connsiteX9" fmla="*/ 1624724 w 2567056"/>
                      <a:gd name="connsiteY9" fmla="*/ 258851 h 502806"/>
                      <a:gd name="connsiteX10" fmla="*/ 1445429 w 2567056"/>
                      <a:gd name="connsiteY10" fmla="*/ 261257 h 502806"/>
                      <a:gd name="connsiteX11" fmla="*/ -1 w 2567056"/>
                      <a:gd name="connsiteY11" fmla="*/ 96750 h 502806"/>
                      <a:gd name="connsiteX12" fmla="*/ 1063341 w 2567056"/>
                      <a:gd name="connsiteY12" fmla="*/ 10264 h 502806"/>
                      <a:gd name="connsiteX13" fmla="*/ 1075631 w 2567056"/>
                      <a:gd name="connsiteY13" fmla="*/ 9755 h 502806"/>
                      <a:gd name="connsiteX14" fmla="*/ 1075634 w 2567056"/>
                      <a:gd name="connsiteY14" fmla="*/ 9757 h 502806"/>
                      <a:gd name="connsiteX15" fmla="*/ 1247599 w 2567056"/>
                      <a:gd name="connsiteY15" fmla="*/ 2654 h 502806"/>
                      <a:gd name="connsiteX16" fmla="*/ 1445428 w 2567056"/>
                      <a:gd name="connsiteY16" fmla="*/ 0 h 502806"/>
                      <a:gd name="connsiteX17" fmla="*/ 1643257 w 2567056"/>
                      <a:gd name="connsiteY17" fmla="*/ 2655 h 502806"/>
                      <a:gd name="connsiteX18" fmla="*/ 1673530 w 2567056"/>
                      <a:gd name="connsiteY18" fmla="*/ 3905 h 502806"/>
                      <a:gd name="connsiteX19" fmla="*/ 1676835 w 2567056"/>
                      <a:gd name="connsiteY19" fmla="*/ 4951 h 502806"/>
                      <a:gd name="connsiteX20" fmla="*/ 1863715 w 2567056"/>
                      <a:gd name="connsiteY20" fmla="*/ 69905 h 502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67056" h="502806">
                        <a:moveTo>
                          <a:pt x="1863715" y="69905"/>
                        </a:moveTo>
                        <a:cubicBezTo>
                          <a:pt x="1991127" y="116113"/>
                          <a:pt x="2111261" y="163571"/>
                          <a:pt x="2219409" y="209825"/>
                        </a:cubicBezTo>
                        <a:lnTo>
                          <a:pt x="2219885" y="210038"/>
                        </a:lnTo>
                        <a:lnTo>
                          <a:pt x="2219886" y="210038"/>
                        </a:lnTo>
                        <a:lnTo>
                          <a:pt x="2372055" y="277996"/>
                        </a:lnTo>
                        <a:cubicBezTo>
                          <a:pt x="2609516" y="389088"/>
                          <a:pt x="2598758" y="468378"/>
                          <a:pt x="2504799" y="496015"/>
                        </a:cubicBezTo>
                        <a:cubicBezTo>
                          <a:pt x="2435586" y="516373"/>
                          <a:pt x="2284289" y="500343"/>
                          <a:pt x="1774642" y="315508"/>
                        </a:cubicBezTo>
                        <a:lnTo>
                          <a:pt x="1624728" y="258852"/>
                        </a:lnTo>
                        <a:lnTo>
                          <a:pt x="1624727" y="258852"/>
                        </a:lnTo>
                        <a:cubicBezTo>
                          <a:pt x="1624726" y="258852"/>
                          <a:pt x="1624725" y="258851"/>
                          <a:pt x="1624724" y="258851"/>
                        </a:cubicBezTo>
                        <a:lnTo>
                          <a:pt x="1445429" y="261257"/>
                        </a:lnTo>
                        <a:cubicBezTo>
                          <a:pt x="903299" y="261257"/>
                          <a:pt x="-1" y="168894"/>
                          <a:pt x="-1" y="96750"/>
                        </a:cubicBezTo>
                        <a:cubicBezTo>
                          <a:pt x="-2" y="42641"/>
                          <a:pt x="711027" y="30094"/>
                          <a:pt x="1063341" y="10264"/>
                        </a:cubicBezTo>
                        <a:lnTo>
                          <a:pt x="1075631" y="9755"/>
                        </a:lnTo>
                        <a:cubicBezTo>
                          <a:pt x="1075632" y="9756"/>
                          <a:pt x="1075633" y="9756"/>
                          <a:pt x="1075634" y="9757"/>
                        </a:cubicBezTo>
                        <a:lnTo>
                          <a:pt x="1247599" y="2654"/>
                        </a:lnTo>
                        <a:cubicBezTo>
                          <a:pt x="1311500" y="914"/>
                          <a:pt x="1377661" y="0"/>
                          <a:pt x="1445428" y="0"/>
                        </a:cubicBezTo>
                        <a:cubicBezTo>
                          <a:pt x="1513194" y="0"/>
                          <a:pt x="1579357" y="914"/>
                          <a:pt x="1643257" y="2655"/>
                        </a:cubicBezTo>
                        <a:lnTo>
                          <a:pt x="1673530" y="3905"/>
                        </a:lnTo>
                        <a:lnTo>
                          <a:pt x="1676835" y="4951"/>
                        </a:lnTo>
                        <a:cubicBezTo>
                          <a:pt x="1737500" y="25102"/>
                          <a:pt x="1800010" y="46800"/>
                          <a:pt x="1863715" y="69905"/>
                        </a:cubicBezTo>
                        <a:close/>
                      </a:path>
                    </a:pathLst>
                  </a:custGeom>
                  <a:solidFill>
                    <a:srgbClr val="C87D54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sz="20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51" name="Szabadkézi sokszög 950"/>
                  <p:cNvSpPr/>
                  <p:nvPr/>
                </p:nvSpPr>
                <p:spPr>
                  <a:xfrm>
                    <a:off x="2177661" y="1629321"/>
                    <a:ext cx="229959" cy="493826"/>
                  </a:xfrm>
                  <a:custGeom>
                    <a:avLst/>
                    <a:gdLst>
                      <a:gd name="connsiteX0" fmla="*/ 164849 w 334311"/>
                      <a:gd name="connsiteY0" fmla="*/ 0 h 740525"/>
                      <a:gd name="connsiteX1" fmla="*/ 234015 w 334311"/>
                      <a:gd name="connsiteY1" fmla="*/ 0 h 740525"/>
                      <a:gd name="connsiteX2" fmla="*/ 287962 w 334311"/>
                      <a:gd name="connsiteY2" fmla="*/ 577587 h 740525"/>
                      <a:gd name="connsiteX3" fmla="*/ 287962 w 334311"/>
                      <a:gd name="connsiteY3" fmla="*/ 577588 h 740525"/>
                      <a:gd name="connsiteX4" fmla="*/ 293795 w 334311"/>
                      <a:gd name="connsiteY4" fmla="*/ 580842 h 740525"/>
                      <a:gd name="connsiteX5" fmla="*/ 334311 w 334311"/>
                      <a:gd name="connsiteY5" fmla="*/ 646984 h 740525"/>
                      <a:gd name="connsiteX6" fmla="*/ 310686 w 334311"/>
                      <a:gd name="connsiteY6" fmla="*/ 699283 h 740525"/>
                      <a:gd name="connsiteX7" fmla="*/ 300136 w 334311"/>
                      <a:gd name="connsiteY7" fmla="*/ 707930 h 740525"/>
                      <a:gd name="connsiteX8" fmla="*/ 300136 w 334311"/>
                      <a:gd name="connsiteY8" fmla="*/ 707929 h 740525"/>
                      <a:gd name="connsiteX9" fmla="*/ 293795 w 334311"/>
                      <a:gd name="connsiteY9" fmla="*/ 713126 h 740525"/>
                      <a:gd name="connsiteX10" fmla="*/ 195980 w 334311"/>
                      <a:gd name="connsiteY10" fmla="*/ 740523 h 740525"/>
                      <a:gd name="connsiteX11" fmla="*/ 169462 w 334311"/>
                      <a:gd name="connsiteY11" fmla="*/ 740523 h 740525"/>
                      <a:gd name="connsiteX12" fmla="*/ 169462 w 334311"/>
                      <a:gd name="connsiteY12" fmla="*/ 740525 h 740525"/>
                      <a:gd name="connsiteX13" fmla="*/ 138331 w 334311"/>
                      <a:gd name="connsiteY13" fmla="*/ 740525 h 740525"/>
                      <a:gd name="connsiteX14" fmla="*/ 40516 w 334311"/>
                      <a:gd name="connsiteY14" fmla="*/ 713128 h 740525"/>
                      <a:gd name="connsiteX15" fmla="*/ 34175 w 334311"/>
                      <a:gd name="connsiteY15" fmla="*/ 707931 h 740525"/>
                      <a:gd name="connsiteX16" fmla="*/ 34175 w 334311"/>
                      <a:gd name="connsiteY16" fmla="*/ 707932 h 740525"/>
                      <a:gd name="connsiteX17" fmla="*/ 23625 w 334311"/>
                      <a:gd name="connsiteY17" fmla="*/ 699285 h 740525"/>
                      <a:gd name="connsiteX18" fmla="*/ 0 w 334311"/>
                      <a:gd name="connsiteY18" fmla="*/ 646986 h 740525"/>
                      <a:gd name="connsiteX19" fmla="*/ 40516 w 334311"/>
                      <a:gd name="connsiteY19" fmla="*/ 580844 h 740525"/>
                      <a:gd name="connsiteX20" fmla="*/ 46349 w 334311"/>
                      <a:gd name="connsiteY20" fmla="*/ 577590 h 740525"/>
                      <a:gd name="connsiteX21" fmla="*/ 46349 w 334311"/>
                      <a:gd name="connsiteY21" fmla="*/ 577589 h 740525"/>
                      <a:gd name="connsiteX22" fmla="*/ 100296 w 334311"/>
                      <a:gd name="connsiteY22" fmla="*/ 2 h 740525"/>
                      <a:gd name="connsiteX23" fmla="*/ 164849 w 334311"/>
                      <a:gd name="connsiteY23" fmla="*/ 2 h 740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334311" h="740525">
                        <a:moveTo>
                          <a:pt x="164849" y="0"/>
                        </a:moveTo>
                        <a:lnTo>
                          <a:pt x="234015" y="0"/>
                        </a:lnTo>
                        <a:lnTo>
                          <a:pt x="287962" y="577587"/>
                        </a:lnTo>
                        <a:lnTo>
                          <a:pt x="287962" y="577588"/>
                        </a:lnTo>
                        <a:lnTo>
                          <a:pt x="293795" y="580842"/>
                        </a:lnTo>
                        <a:cubicBezTo>
                          <a:pt x="318828" y="597769"/>
                          <a:pt x="334311" y="621154"/>
                          <a:pt x="334311" y="646984"/>
                        </a:cubicBezTo>
                        <a:cubicBezTo>
                          <a:pt x="334311" y="666357"/>
                          <a:pt x="325602" y="684354"/>
                          <a:pt x="310686" y="699283"/>
                        </a:cubicBezTo>
                        <a:lnTo>
                          <a:pt x="300136" y="707930"/>
                        </a:lnTo>
                        <a:lnTo>
                          <a:pt x="300136" y="707929"/>
                        </a:lnTo>
                        <a:lnTo>
                          <a:pt x="293795" y="713126"/>
                        </a:lnTo>
                        <a:cubicBezTo>
                          <a:pt x="268762" y="730054"/>
                          <a:pt x="234179" y="740523"/>
                          <a:pt x="195980" y="740523"/>
                        </a:cubicBezTo>
                        <a:lnTo>
                          <a:pt x="169462" y="740523"/>
                        </a:lnTo>
                        <a:lnTo>
                          <a:pt x="169462" y="740525"/>
                        </a:lnTo>
                        <a:lnTo>
                          <a:pt x="138331" y="740525"/>
                        </a:lnTo>
                        <a:cubicBezTo>
                          <a:pt x="100132" y="740525"/>
                          <a:pt x="65549" y="730056"/>
                          <a:pt x="40516" y="713128"/>
                        </a:cubicBezTo>
                        <a:lnTo>
                          <a:pt x="34175" y="707931"/>
                        </a:lnTo>
                        <a:lnTo>
                          <a:pt x="34175" y="707932"/>
                        </a:lnTo>
                        <a:lnTo>
                          <a:pt x="23625" y="699285"/>
                        </a:lnTo>
                        <a:cubicBezTo>
                          <a:pt x="8709" y="684356"/>
                          <a:pt x="0" y="666359"/>
                          <a:pt x="0" y="646986"/>
                        </a:cubicBezTo>
                        <a:cubicBezTo>
                          <a:pt x="0" y="621156"/>
                          <a:pt x="15483" y="597771"/>
                          <a:pt x="40516" y="580844"/>
                        </a:cubicBezTo>
                        <a:lnTo>
                          <a:pt x="46349" y="577590"/>
                        </a:lnTo>
                        <a:lnTo>
                          <a:pt x="46349" y="577589"/>
                        </a:lnTo>
                        <a:lnTo>
                          <a:pt x="100296" y="2"/>
                        </a:lnTo>
                        <a:lnTo>
                          <a:pt x="164849" y="2"/>
                        </a:lnTo>
                        <a:close/>
                      </a:path>
                    </a:pathLst>
                  </a:custGeom>
                  <a:solidFill>
                    <a:srgbClr val="FFDA9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 sz="2000" dirty="0">
                      <a:solidFill>
                        <a:schemeClr val="bg1"/>
                      </a:solidFill>
                    </a:endParaRPr>
                  </a:p>
                </p:txBody>
              </p:sp>
              <p:graphicFrame>
                <p:nvGraphicFramePr>
                  <p:cNvPr id="952" name="Objektum 951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1363084251"/>
                      </p:ext>
                    </p:extLst>
                  </p:nvPr>
                </p:nvGraphicFramePr>
                <p:xfrm>
                  <a:off x="1380158" y="237744"/>
                  <a:ext cx="1838530" cy="1015324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3114" name="CorelDRAW" r:id="rId5" imgW="3276529" imgH="2230520" progId="CorelDraw.Graphic.19">
                          <p:embed/>
                        </p:oleObj>
                      </mc:Choice>
                      <mc:Fallback>
                        <p:oleObj name="CorelDRAW" r:id="rId5" imgW="3276529" imgH="2230520" progId="CorelDraw.Graphic.19">
                          <p:embed/>
                          <p:pic>
                            <p:nvPicPr>
                              <p:cNvPr id="952" name="Objektum 951"/>
                              <p:cNvPicPr/>
                              <p:nvPr/>
                            </p:nvPicPr>
                            <p:blipFill>
                              <a:blip r:embed="rId6"/>
                              <a:stretch>
                                <a:fillRect/>
                              </a:stretch>
                            </p:blipFill>
                            <p:spPr>
                              <a:xfrm>
                                <a:off x="1380158" y="237744"/>
                                <a:ext cx="1838530" cy="1015324"/>
                              </a:xfrm>
                              <a:prstGeom prst="rect">
                                <a:avLst/>
                              </a:prstGeom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</p:grpSp>
            <p:pic>
              <p:nvPicPr>
                <p:cNvPr id="872" name="Kép 871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 flipH="1">
                  <a:off x="5507164" y="2207229"/>
                  <a:ext cx="478222" cy="486034"/>
                </a:xfrm>
                <a:prstGeom prst="rect">
                  <a:avLst/>
                </a:prstGeom>
              </p:spPr>
            </p:pic>
            <p:sp>
              <p:nvSpPr>
                <p:cNvPr id="873" name="Lekerekített téglalap 872"/>
                <p:cNvSpPr/>
                <p:nvPr/>
              </p:nvSpPr>
              <p:spPr>
                <a:xfrm>
                  <a:off x="5436981" y="3005943"/>
                  <a:ext cx="196459" cy="993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74" name="Ellipszis 873"/>
                <p:cNvSpPr/>
                <p:nvPr/>
              </p:nvSpPr>
              <p:spPr>
                <a:xfrm>
                  <a:off x="5464274" y="3023660"/>
                  <a:ext cx="62505" cy="55103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75" name="Lekerekített téglalap 874"/>
                <p:cNvSpPr/>
                <p:nvPr/>
              </p:nvSpPr>
              <p:spPr>
                <a:xfrm>
                  <a:off x="5436981" y="3242479"/>
                  <a:ext cx="196459" cy="99322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76" name="Ellipszis 875"/>
                <p:cNvSpPr/>
                <p:nvPr/>
              </p:nvSpPr>
              <p:spPr>
                <a:xfrm>
                  <a:off x="5461072" y="3264588"/>
                  <a:ext cx="62505" cy="55103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877" name="Csoportba foglalás 876"/>
                <p:cNvGrpSpPr/>
                <p:nvPr/>
              </p:nvGrpSpPr>
              <p:grpSpPr>
                <a:xfrm>
                  <a:off x="5436988" y="3566755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924" name="Lekerekített téglalap 923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25" name="Ellipszis 924"/>
                  <p:cNvSpPr/>
                  <p:nvPr/>
                </p:nvSpPr>
                <p:spPr>
                  <a:xfrm>
                    <a:off x="4827242" y="2775006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pic>
              <p:nvPicPr>
                <p:cNvPr id="878" name="Kép 877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036358" y="2187194"/>
                  <a:ext cx="478222" cy="486034"/>
                </a:xfrm>
                <a:prstGeom prst="rect">
                  <a:avLst/>
                </a:prstGeom>
              </p:spPr>
            </p:pic>
            <p:grpSp>
              <p:nvGrpSpPr>
                <p:cNvPr id="879" name="Csoportba foglalás 878"/>
                <p:cNvGrpSpPr/>
                <p:nvPr/>
              </p:nvGrpSpPr>
              <p:grpSpPr>
                <a:xfrm>
                  <a:off x="5609507" y="3829538"/>
                  <a:ext cx="368108" cy="294851"/>
                  <a:chOff x="4979478" y="3157159"/>
                  <a:chExt cx="356024" cy="331309"/>
                </a:xfrm>
              </p:grpSpPr>
              <p:pic>
                <p:nvPicPr>
                  <p:cNvPr id="919" name="Kép 918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920" name="Csoportba foglalás 919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921" name="Trapezoid 920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22" name="Ellipszis 921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23" name="Ellipszis 922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pic>
              <p:nvPicPr>
                <p:cNvPr id="880" name="Kép 879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11605990" flipH="1">
                  <a:off x="5122663" y="5529793"/>
                  <a:ext cx="407864" cy="342420"/>
                </a:xfrm>
                <a:prstGeom prst="rect">
                  <a:avLst/>
                </a:prstGeom>
              </p:spPr>
            </p:pic>
            <p:sp>
              <p:nvSpPr>
                <p:cNvPr id="881" name="Szabadkézi sokszög 880"/>
                <p:cNvSpPr/>
                <p:nvPr/>
              </p:nvSpPr>
              <p:spPr>
                <a:xfrm rot="346848">
                  <a:off x="5009341" y="5679292"/>
                  <a:ext cx="614180" cy="652894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Righ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882" name="Csoportba foglalás 881"/>
                <p:cNvGrpSpPr/>
                <p:nvPr/>
              </p:nvGrpSpPr>
              <p:grpSpPr>
                <a:xfrm flipH="1">
                  <a:off x="5038956" y="3829538"/>
                  <a:ext cx="368108" cy="294851"/>
                  <a:chOff x="4979478" y="3157159"/>
                  <a:chExt cx="356024" cy="331309"/>
                </a:xfrm>
              </p:grpSpPr>
              <p:pic>
                <p:nvPicPr>
                  <p:cNvPr id="914" name="Kép 913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915" name="Csoportba foglalás 914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916" name="Trapezoid 915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17" name="Ellipszis 916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918" name="Ellipszis 917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pic>
              <p:nvPicPr>
                <p:cNvPr id="883" name="Kép 882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9994010">
                  <a:off x="5574733" y="5524438"/>
                  <a:ext cx="407864" cy="342420"/>
                </a:xfrm>
                <a:prstGeom prst="rect">
                  <a:avLst/>
                </a:prstGeom>
              </p:spPr>
            </p:pic>
            <p:sp>
              <p:nvSpPr>
                <p:cNvPr id="884" name="Szabadkézi sokszög 883"/>
                <p:cNvSpPr/>
                <p:nvPr/>
              </p:nvSpPr>
              <p:spPr>
                <a:xfrm rot="21253152" flipH="1">
                  <a:off x="5464227" y="5670625"/>
                  <a:ext cx="614180" cy="652894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Lef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885" name="Csoportba foglalás 884"/>
                <p:cNvGrpSpPr/>
                <p:nvPr/>
              </p:nvGrpSpPr>
              <p:grpSpPr>
                <a:xfrm rot="1022947">
                  <a:off x="5187554" y="6026942"/>
                  <a:ext cx="237065" cy="98095"/>
                  <a:chOff x="6440348" y="5100378"/>
                  <a:chExt cx="545714" cy="414158"/>
                </a:xfrm>
              </p:grpSpPr>
              <p:sp>
                <p:nvSpPr>
                  <p:cNvPr id="912" name="Szabadkézi sokszög 911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13" name="Téglalap 912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886" name="Csoportba foglalás 885"/>
                <p:cNvGrpSpPr/>
                <p:nvPr/>
              </p:nvGrpSpPr>
              <p:grpSpPr>
                <a:xfrm rot="20778822">
                  <a:off x="5670276" y="6025591"/>
                  <a:ext cx="237065" cy="98095"/>
                  <a:chOff x="6440348" y="5100378"/>
                  <a:chExt cx="545714" cy="414158"/>
                </a:xfrm>
              </p:grpSpPr>
              <p:sp>
                <p:nvSpPr>
                  <p:cNvPr id="910" name="Szabadkézi sokszög 909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11" name="Téglalap 910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887" name="Csoportba foglalás 886"/>
                <p:cNvGrpSpPr/>
                <p:nvPr/>
              </p:nvGrpSpPr>
              <p:grpSpPr>
                <a:xfrm>
                  <a:off x="5433842" y="3787208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908" name="Lekerekített téglalap 907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09" name="Ellipszis 908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888" name="Csoportba foglalás 887"/>
                <p:cNvGrpSpPr/>
                <p:nvPr/>
              </p:nvGrpSpPr>
              <p:grpSpPr>
                <a:xfrm>
                  <a:off x="5430702" y="4007657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906" name="Lekerekített téglalap 905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07" name="Ellipszis 906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889" name="Csoportba foglalás 888"/>
                <p:cNvGrpSpPr/>
                <p:nvPr/>
              </p:nvGrpSpPr>
              <p:grpSpPr>
                <a:xfrm>
                  <a:off x="5427564" y="4228107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904" name="Lekerekített téglalap 903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05" name="Ellipszis 904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890" name="Csoportba foglalás 889"/>
                <p:cNvGrpSpPr/>
                <p:nvPr/>
              </p:nvGrpSpPr>
              <p:grpSpPr>
                <a:xfrm>
                  <a:off x="5424425" y="4448556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902" name="Lekerekített téglalap 901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03" name="Ellipszis 902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891" name="Csoportba foglalás 890"/>
                <p:cNvGrpSpPr/>
                <p:nvPr/>
              </p:nvGrpSpPr>
              <p:grpSpPr>
                <a:xfrm>
                  <a:off x="5421285" y="4669006"/>
                  <a:ext cx="196459" cy="99322"/>
                  <a:chOff x="4812615" y="2746065"/>
                  <a:chExt cx="190010" cy="111603"/>
                </a:xfrm>
              </p:grpSpPr>
              <p:sp>
                <p:nvSpPr>
                  <p:cNvPr id="900" name="Lekerekített téglalap 899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901" name="Ellipszis 900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892" name="Szabadkézi sokszög 891"/>
                <p:cNvSpPr/>
                <p:nvPr/>
              </p:nvSpPr>
              <p:spPr>
                <a:xfrm>
                  <a:off x="5106958" y="3389263"/>
                  <a:ext cx="814669" cy="132574"/>
                </a:xfrm>
                <a:custGeom>
                  <a:avLst/>
                  <a:gdLst>
                    <a:gd name="connsiteX0" fmla="*/ 432247 w 809424"/>
                    <a:gd name="connsiteY0" fmla="*/ 71822 h 179645"/>
                    <a:gd name="connsiteX1" fmla="*/ 417214 w 809424"/>
                    <a:gd name="connsiteY1" fmla="*/ 89822 h 179645"/>
                    <a:gd name="connsiteX2" fmla="*/ 432247 w 809424"/>
                    <a:gd name="connsiteY2" fmla="*/ 107822 h 179645"/>
                    <a:gd name="connsiteX3" fmla="*/ 447280 w 809424"/>
                    <a:gd name="connsiteY3" fmla="*/ 89822 h 179645"/>
                    <a:gd name="connsiteX4" fmla="*/ 432247 w 809424"/>
                    <a:gd name="connsiteY4" fmla="*/ 71822 h 179645"/>
                    <a:gd name="connsiteX5" fmla="*/ 249763 w 809424"/>
                    <a:gd name="connsiteY5" fmla="*/ 67428 h 179645"/>
                    <a:gd name="connsiteX6" fmla="*/ 234730 w 809424"/>
                    <a:gd name="connsiteY6" fmla="*/ 85428 h 179645"/>
                    <a:gd name="connsiteX7" fmla="*/ 249763 w 809424"/>
                    <a:gd name="connsiteY7" fmla="*/ 103428 h 179645"/>
                    <a:gd name="connsiteX8" fmla="*/ 264796 w 809424"/>
                    <a:gd name="connsiteY8" fmla="*/ 85428 h 179645"/>
                    <a:gd name="connsiteX9" fmla="*/ 249763 w 809424"/>
                    <a:gd name="connsiteY9" fmla="*/ 67428 h 179645"/>
                    <a:gd name="connsiteX10" fmla="*/ 89998 w 809424"/>
                    <a:gd name="connsiteY10" fmla="*/ 67427 h 179645"/>
                    <a:gd name="connsiteX11" fmla="*/ 74965 w 809424"/>
                    <a:gd name="connsiteY11" fmla="*/ 85427 h 179645"/>
                    <a:gd name="connsiteX12" fmla="*/ 89998 w 809424"/>
                    <a:gd name="connsiteY12" fmla="*/ 103427 h 179645"/>
                    <a:gd name="connsiteX13" fmla="*/ 105031 w 809424"/>
                    <a:gd name="connsiteY13" fmla="*/ 85427 h 179645"/>
                    <a:gd name="connsiteX14" fmla="*/ 89998 w 809424"/>
                    <a:gd name="connsiteY14" fmla="*/ 67427 h 179645"/>
                    <a:gd name="connsiteX15" fmla="*/ 0 w 809424"/>
                    <a:gd name="connsiteY15" fmla="*/ 0 h 179645"/>
                    <a:gd name="connsiteX16" fmla="*/ 809424 w 809424"/>
                    <a:gd name="connsiteY16" fmla="*/ 0 h 179645"/>
                    <a:gd name="connsiteX17" fmla="*/ 809424 w 809424"/>
                    <a:gd name="connsiteY17" fmla="*/ 179645 h 179645"/>
                    <a:gd name="connsiteX18" fmla="*/ 0 w 809424"/>
                    <a:gd name="connsiteY18" fmla="*/ 179645 h 179645"/>
                    <a:gd name="connsiteX0" fmla="*/ 432247 w 850552"/>
                    <a:gd name="connsiteY0" fmla="*/ 81684 h 189507"/>
                    <a:gd name="connsiteX1" fmla="*/ 417214 w 850552"/>
                    <a:gd name="connsiteY1" fmla="*/ 99684 h 189507"/>
                    <a:gd name="connsiteX2" fmla="*/ 432247 w 850552"/>
                    <a:gd name="connsiteY2" fmla="*/ 117684 h 189507"/>
                    <a:gd name="connsiteX3" fmla="*/ 447280 w 850552"/>
                    <a:gd name="connsiteY3" fmla="*/ 99684 h 189507"/>
                    <a:gd name="connsiteX4" fmla="*/ 432247 w 850552"/>
                    <a:gd name="connsiteY4" fmla="*/ 81684 h 189507"/>
                    <a:gd name="connsiteX5" fmla="*/ 249763 w 850552"/>
                    <a:gd name="connsiteY5" fmla="*/ 77290 h 189507"/>
                    <a:gd name="connsiteX6" fmla="*/ 234730 w 850552"/>
                    <a:gd name="connsiteY6" fmla="*/ 95290 h 189507"/>
                    <a:gd name="connsiteX7" fmla="*/ 249763 w 850552"/>
                    <a:gd name="connsiteY7" fmla="*/ 113290 h 189507"/>
                    <a:gd name="connsiteX8" fmla="*/ 264796 w 850552"/>
                    <a:gd name="connsiteY8" fmla="*/ 95290 h 189507"/>
                    <a:gd name="connsiteX9" fmla="*/ 249763 w 850552"/>
                    <a:gd name="connsiteY9" fmla="*/ 77290 h 189507"/>
                    <a:gd name="connsiteX10" fmla="*/ 89998 w 850552"/>
                    <a:gd name="connsiteY10" fmla="*/ 77289 h 189507"/>
                    <a:gd name="connsiteX11" fmla="*/ 74965 w 850552"/>
                    <a:gd name="connsiteY11" fmla="*/ 95289 h 189507"/>
                    <a:gd name="connsiteX12" fmla="*/ 89998 w 850552"/>
                    <a:gd name="connsiteY12" fmla="*/ 113289 h 189507"/>
                    <a:gd name="connsiteX13" fmla="*/ 105031 w 850552"/>
                    <a:gd name="connsiteY13" fmla="*/ 95289 h 189507"/>
                    <a:gd name="connsiteX14" fmla="*/ 89998 w 850552"/>
                    <a:gd name="connsiteY14" fmla="*/ 77289 h 189507"/>
                    <a:gd name="connsiteX15" fmla="*/ 0 w 850552"/>
                    <a:gd name="connsiteY15" fmla="*/ 9862 h 189507"/>
                    <a:gd name="connsiteX16" fmla="*/ 850552 w 850552"/>
                    <a:gd name="connsiteY16" fmla="*/ 0 h 189507"/>
                    <a:gd name="connsiteX17" fmla="*/ 809424 w 850552"/>
                    <a:gd name="connsiteY17" fmla="*/ 189507 h 189507"/>
                    <a:gd name="connsiteX18" fmla="*/ 0 w 850552"/>
                    <a:gd name="connsiteY18" fmla="*/ 189507 h 189507"/>
                    <a:gd name="connsiteX19" fmla="*/ 0 w 850552"/>
                    <a:gd name="connsiteY19" fmla="*/ 9862 h 189507"/>
                    <a:gd name="connsiteX0" fmla="*/ 432247 w 850552"/>
                    <a:gd name="connsiteY0" fmla="*/ 81684 h 192794"/>
                    <a:gd name="connsiteX1" fmla="*/ 417214 w 850552"/>
                    <a:gd name="connsiteY1" fmla="*/ 99684 h 192794"/>
                    <a:gd name="connsiteX2" fmla="*/ 432247 w 850552"/>
                    <a:gd name="connsiteY2" fmla="*/ 117684 h 192794"/>
                    <a:gd name="connsiteX3" fmla="*/ 447280 w 850552"/>
                    <a:gd name="connsiteY3" fmla="*/ 99684 h 192794"/>
                    <a:gd name="connsiteX4" fmla="*/ 432247 w 850552"/>
                    <a:gd name="connsiteY4" fmla="*/ 81684 h 192794"/>
                    <a:gd name="connsiteX5" fmla="*/ 249763 w 850552"/>
                    <a:gd name="connsiteY5" fmla="*/ 77290 h 192794"/>
                    <a:gd name="connsiteX6" fmla="*/ 234730 w 850552"/>
                    <a:gd name="connsiteY6" fmla="*/ 95290 h 192794"/>
                    <a:gd name="connsiteX7" fmla="*/ 249763 w 850552"/>
                    <a:gd name="connsiteY7" fmla="*/ 113290 h 192794"/>
                    <a:gd name="connsiteX8" fmla="*/ 264796 w 850552"/>
                    <a:gd name="connsiteY8" fmla="*/ 95290 h 192794"/>
                    <a:gd name="connsiteX9" fmla="*/ 249763 w 850552"/>
                    <a:gd name="connsiteY9" fmla="*/ 77290 h 192794"/>
                    <a:gd name="connsiteX10" fmla="*/ 89998 w 850552"/>
                    <a:gd name="connsiteY10" fmla="*/ 77289 h 192794"/>
                    <a:gd name="connsiteX11" fmla="*/ 74965 w 850552"/>
                    <a:gd name="connsiteY11" fmla="*/ 95289 h 192794"/>
                    <a:gd name="connsiteX12" fmla="*/ 89998 w 850552"/>
                    <a:gd name="connsiteY12" fmla="*/ 113289 h 192794"/>
                    <a:gd name="connsiteX13" fmla="*/ 105031 w 850552"/>
                    <a:gd name="connsiteY13" fmla="*/ 95289 h 192794"/>
                    <a:gd name="connsiteX14" fmla="*/ 89998 w 850552"/>
                    <a:gd name="connsiteY14" fmla="*/ 77289 h 192794"/>
                    <a:gd name="connsiteX15" fmla="*/ 0 w 850552"/>
                    <a:gd name="connsiteY15" fmla="*/ 9862 h 192794"/>
                    <a:gd name="connsiteX16" fmla="*/ 850552 w 850552"/>
                    <a:gd name="connsiteY16" fmla="*/ 0 h 192794"/>
                    <a:gd name="connsiteX17" fmla="*/ 845068 w 850552"/>
                    <a:gd name="connsiteY17" fmla="*/ 192794 h 192794"/>
                    <a:gd name="connsiteX18" fmla="*/ 0 w 850552"/>
                    <a:gd name="connsiteY18" fmla="*/ 189507 h 192794"/>
                    <a:gd name="connsiteX19" fmla="*/ 0 w 850552"/>
                    <a:gd name="connsiteY19" fmla="*/ 9862 h 19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0552" h="192794">
                      <a:moveTo>
                        <a:pt x="432247" y="81684"/>
                      </a:moveTo>
                      <a:cubicBezTo>
                        <a:pt x="423945" y="81684"/>
                        <a:pt x="417214" y="89743"/>
                        <a:pt x="417214" y="99684"/>
                      </a:cubicBezTo>
                      <a:cubicBezTo>
                        <a:pt x="417214" y="109625"/>
                        <a:pt x="423945" y="117684"/>
                        <a:pt x="432247" y="117684"/>
                      </a:cubicBezTo>
                      <a:cubicBezTo>
                        <a:pt x="440549" y="117684"/>
                        <a:pt x="447280" y="109625"/>
                        <a:pt x="447280" y="99684"/>
                      </a:cubicBezTo>
                      <a:cubicBezTo>
                        <a:pt x="447280" y="89743"/>
                        <a:pt x="440549" y="81684"/>
                        <a:pt x="432247" y="81684"/>
                      </a:cubicBezTo>
                      <a:close/>
                      <a:moveTo>
                        <a:pt x="249763" y="77290"/>
                      </a:moveTo>
                      <a:cubicBezTo>
                        <a:pt x="241461" y="77290"/>
                        <a:pt x="234730" y="85349"/>
                        <a:pt x="234730" y="95290"/>
                      </a:cubicBezTo>
                      <a:cubicBezTo>
                        <a:pt x="234730" y="105231"/>
                        <a:pt x="241461" y="113290"/>
                        <a:pt x="249763" y="113290"/>
                      </a:cubicBezTo>
                      <a:cubicBezTo>
                        <a:pt x="258065" y="113290"/>
                        <a:pt x="264796" y="105231"/>
                        <a:pt x="264796" y="95290"/>
                      </a:cubicBezTo>
                      <a:cubicBezTo>
                        <a:pt x="264796" y="85349"/>
                        <a:pt x="258065" y="77290"/>
                        <a:pt x="249763" y="77290"/>
                      </a:cubicBezTo>
                      <a:close/>
                      <a:moveTo>
                        <a:pt x="89998" y="77289"/>
                      </a:moveTo>
                      <a:cubicBezTo>
                        <a:pt x="81696" y="77289"/>
                        <a:pt x="74965" y="85348"/>
                        <a:pt x="74965" y="95289"/>
                      </a:cubicBezTo>
                      <a:cubicBezTo>
                        <a:pt x="74965" y="105230"/>
                        <a:pt x="81696" y="113289"/>
                        <a:pt x="89998" y="113289"/>
                      </a:cubicBezTo>
                      <a:cubicBezTo>
                        <a:pt x="98300" y="113289"/>
                        <a:pt x="105031" y="105230"/>
                        <a:pt x="105031" y="95289"/>
                      </a:cubicBezTo>
                      <a:cubicBezTo>
                        <a:pt x="105031" y="85348"/>
                        <a:pt x="98300" y="77289"/>
                        <a:pt x="89998" y="77289"/>
                      </a:cubicBezTo>
                      <a:close/>
                      <a:moveTo>
                        <a:pt x="0" y="9862"/>
                      </a:moveTo>
                      <a:lnTo>
                        <a:pt x="850552" y="0"/>
                      </a:lnTo>
                      <a:lnTo>
                        <a:pt x="845068" y="192794"/>
                      </a:lnTo>
                      <a:lnTo>
                        <a:pt x="0" y="189507"/>
                      </a:lnTo>
                      <a:lnTo>
                        <a:pt x="0" y="9862"/>
                      </a:lnTo>
                      <a:close/>
                    </a:path>
                  </a:pathLst>
                </a:custGeom>
                <a:gradFill flip="none" rotWithShape="1">
                  <a:gsLst>
                    <a:gs pos="18000">
                      <a:schemeClr val="accent1">
                        <a:lumMod val="89000"/>
                      </a:schemeClr>
                    </a:gs>
                    <a:gs pos="100000">
                      <a:schemeClr val="accent6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893" name="Keret 892"/>
                <p:cNvSpPr/>
                <p:nvPr/>
              </p:nvSpPr>
              <p:spPr>
                <a:xfrm>
                  <a:off x="5388331" y="3371937"/>
                  <a:ext cx="257092" cy="170564"/>
                </a:xfrm>
                <a:prstGeom prst="fram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4" name="Ötszög 893"/>
                <p:cNvSpPr/>
                <p:nvPr/>
              </p:nvSpPr>
              <p:spPr>
                <a:xfrm rot="10800000">
                  <a:off x="5416348" y="3454188"/>
                  <a:ext cx="111665" cy="16019"/>
                </a:xfrm>
                <a:prstGeom prst="homePlat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895" name="Csoportba foglalás 894"/>
                <p:cNvGrpSpPr/>
                <p:nvPr/>
              </p:nvGrpSpPr>
              <p:grpSpPr>
                <a:xfrm rot="20571591">
                  <a:off x="4632040" y="2281098"/>
                  <a:ext cx="738837" cy="1727121"/>
                  <a:chOff x="3914294" y="1530585"/>
                  <a:chExt cx="714584" cy="1940680"/>
                </a:xfrm>
              </p:grpSpPr>
              <p:sp>
                <p:nvSpPr>
                  <p:cNvPr id="896" name="Szabadkézi sokszög 895"/>
                  <p:cNvSpPr/>
                  <p:nvPr/>
                </p:nvSpPr>
                <p:spPr>
                  <a:xfrm rot="17018777" flipH="1">
                    <a:off x="4115893" y="2958281"/>
                    <a:ext cx="538931" cy="487038"/>
                  </a:xfrm>
                  <a:custGeom>
                    <a:avLst/>
                    <a:gdLst>
                      <a:gd name="connsiteX0" fmla="*/ 136730 w 1199201"/>
                      <a:gd name="connsiteY0" fmla="*/ 30640 h 1892590"/>
                      <a:gd name="connsiteX1" fmla="*/ 584676 w 1199201"/>
                      <a:gd name="connsiteY1" fmla="*/ 217978 h 1892590"/>
                      <a:gd name="connsiteX2" fmla="*/ 635949 w 1199201"/>
                      <a:gd name="connsiteY2" fmla="*/ 359167 h 1892590"/>
                      <a:gd name="connsiteX3" fmla="*/ 637703 w 1199201"/>
                      <a:gd name="connsiteY3" fmla="*/ 376384 h 1892590"/>
                      <a:gd name="connsiteX4" fmla="*/ 643383 w 1199201"/>
                      <a:gd name="connsiteY4" fmla="*/ 378062 h 1892590"/>
                      <a:gd name="connsiteX5" fmla="*/ 885701 w 1199201"/>
                      <a:gd name="connsiteY5" fmla="*/ 685567 h 1892590"/>
                      <a:gd name="connsiteX6" fmla="*/ 891201 w 1199201"/>
                      <a:gd name="connsiteY6" fmla="*/ 745235 h 1892590"/>
                      <a:gd name="connsiteX7" fmla="*/ 898623 w 1199201"/>
                      <a:gd name="connsiteY7" fmla="*/ 741118 h 1892590"/>
                      <a:gd name="connsiteX8" fmla="*/ 902544 w 1199201"/>
                      <a:gd name="connsiteY8" fmla="*/ 747073 h 1892590"/>
                      <a:gd name="connsiteX9" fmla="*/ 1006269 w 1199201"/>
                      <a:gd name="connsiteY9" fmla="*/ 920775 h 1892590"/>
                      <a:gd name="connsiteX10" fmla="*/ 1186390 w 1199201"/>
                      <a:gd name="connsiteY10" fmla="*/ 1414924 h 1892590"/>
                      <a:gd name="connsiteX11" fmla="*/ 1138623 w 1199201"/>
                      <a:gd name="connsiteY11" fmla="*/ 1394735 h 1892590"/>
                      <a:gd name="connsiteX12" fmla="*/ 1115215 w 1199201"/>
                      <a:gd name="connsiteY12" fmla="*/ 1371538 h 1892590"/>
                      <a:gd name="connsiteX13" fmla="*/ 1143736 w 1199201"/>
                      <a:gd name="connsiteY13" fmla="*/ 1437679 h 1892590"/>
                      <a:gd name="connsiteX14" fmla="*/ 1185696 w 1199201"/>
                      <a:gd name="connsiteY14" fmla="*/ 1676318 h 1892590"/>
                      <a:gd name="connsiteX15" fmla="*/ 1052946 w 1199201"/>
                      <a:gd name="connsiteY15" fmla="*/ 1575952 h 1892590"/>
                      <a:gd name="connsiteX16" fmla="*/ 1046002 w 1199201"/>
                      <a:gd name="connsiteY16" fmla="*/ 1566944 h 1892590"/>
                      <a:gd name="connsiteX17" fmla="*/ 1044940 w 1199201"/>
                      <a:gd name="connsiteY17" fmla="*/ 1570183 h 1892590"/>
                      <a:gd name="connsiteX18" fmla="*/ 1066478 w 1199201"/>
                      <a:gd name="connsiteY18" fmla="*/ 1620131 h 1892590"/>
                      <a:gd name="connsiteX19" fmla="*/ 1108439 w 1199201"/>
                      <a:gd name="connsiteY19" fmla="*/ 1858770 h 1892590"/>
                      <a:gd name="connsiteX20" fmla="*/ 928217 w 1199201"/>
                      <a:gd name="connsiteY20" fmla="*/ 1696816 h 1892590"/>
                      <a:gd name="connsiteX21" fmla="*/ 894494 w 1199201"/>
                      <a:gd name="connsiteY21" fmla="*/ 1648118 h 1892590"/>
                      <a:gd name="connsiteX22" fmla="*/ 887041 w 1199201"/>
                      <a:gd name="connsiteY22" fmla="*/ 1646821 h 1892590"/>
                      <a:gd name="connsiteX23" fmla="*/ 889089 w 1199201"/>
                      <a:gd name="connsiteY23" fmla="*/ 1651570 h 1892590"/>
                      <a:gd name="connsiteX24" fmla="*/ 931051 w 1199201"/>
                      <a:gd name="connsiteY24" fmla="*/ 1890208 h 1892590"/>
                      <a:gd name="connsiteX25" fmla="*/ 595712 w 1199201"/>
                      <a:gd name="connsiteY25" fmla="*/ 1482149 h 1892590"/>
                      <a:gd name="connsiteX26" fmla="*/ 512057 w 1199201"/>
                      <a:gd name="connsiteY26" fmla="*/ 1317202 h 1892590"/>
                      <a:gd name="connsiteX27" fmla="*/ 498416 w 1199201"/>
                      <a:gd name="connsiteY27" fmla="*/ 1300028 h 1892590"/>
                      <a:gd name="connsiteX28" fmla="*/ 417823 w 1199201"/>
                      <a:gd name="connsiteY28" fmla="*/ 1183616 h 1892590"/>
                      <a:gd name="connsiteX29" fmla="*/ 408983 w 1199201"/>
                      <a:gd name="connsiteY29" fmla="*/ 1168873 h 1892590"/>
                      <a:gd name="connsiteX30" fmla="*/ 404417 w 1199201"/>
                      <a:gd name="connsiteY30" fmla="*/ 1167323 h 1892590"/>
                      <a:gd name="connsiteX31" fmla="*/ 428572 w 1199201"/>
                      <a:gd name="connsiteY31" fmla="*/ 1305834 h 1892590"/>
                      <a:gd name="connsiteX32" fmla="*/ 408701 w 1199201"/>
                      <a:gd name="connsiteY32" fmla="*/ 1634454 h 1892590"/>
                      <a:gd name="connsiteX33" fmla="*/ 207320 w 1199201"/>
                      <a:gd name="connsiteY33" fmla="*/ 1146181 h 1892590"/>
                      <a:gd name="connsiteX34" fmla="*/ 174661 w 1199201"/>
                      <a:gd name="connsiteY34" fmla="*/ 958911 h 1892590"/>
                      <a:gd name="connsiteX35" fmla="*/ 161205 w 1199201"/>
                      <a:gd name="connsiteY35" fmla="*/ 931800 h 1892590"/>
                      <a:gd name="connsiteX36" fmla="*/ 131257 w 1199201"/>
                      <a:gd name="connsiteY36" fmla="*/ 769565 h 1892590"/>
                      <a:gd name="connsiteX37" fmla="*/ 148390 w 1199201"/>
                      <a:gd name="connsiteY37" fmla="*/ 645623 h 1892590"/>
                      <a:gd name="connsiteX38" fmla="*/ 154825 w 1199201"/>
                      <a:gd name="connsiteY38" fmla="*/ 630984 h 1892590"/>
                      <a:gd name="connsiteX39" fmla="*/ 151090 w 1199201"/>
                      <a:gd name="connsiteY39" fmla="*/ 628088 h 1892590"/>
                      <a:gd name="connsiteX40" fmla="*/ 58466 w 1199201"/>
                      <a:gd name="connsiteY40" fmla="*/ 509833 h 1892590"/>
                      <a:gd name="connsiteX41" fmla="*/ 136730 w 1199201"/>
                      <a:gd name="connsiteY41" fmla="*/ 30640 h 1892590"/>
                      <a:gd name="connsiteX0" fmla="*/ 228110 w 1290581"/>
                      <a:gd name="connsiteY0" fmla="*/ 74498 h 1936448"/>
                      <a:gd name="connsiteX1" fmla="*/ 676056 w 1290581"/>
                      <a:gd name="connsiteY1" fmla="*/ 261836 h 1936448"/>
                      <a:gd name="connsiteX2" fmla="*/ 727329 w 1290581"/>
                      <a:gd name="connsiteY2" fmla="*/ 403025 h 1936448"/>
                      <a:gd name="connsiteX3" fmla="*/ 729083 w 1290581"/>
                      <a:gd name="connsiteY3" fmla="*/ 420242 h 1936448"/>
                      <a:gd name="connsiteX4" fmla="*/ 734763 w 1290581"/>
                      <a:gd name="connsiteY4" fmla="*/ 421920 h 1936448"/>
                      <a:gd name="connsiteX5" fmla="*/ 977081 w 1290581"/>
                      <a:gd name="connsiteY5" fmla="*/ 729425 h 1936448"/>
                      <a:gd name="connsiteX6" fmla="*/ 982581 w 1290581"/>
                      <a:gd name="connsiteY6" fmla="*/ 789093 h 1936448"/>
                      <a:gd name="connsiteX7" fmla="*/ 990003 w 1290581"/>
                      <a:gd name="connsiteY7" fmla="*/ 784976 h 1936448"/>
                      <a:gd name="connsiteX8" fmla="*/ 993924 w 1290581"/>
                      <a:gd name="connsiteY8" fmla="*/ 790931 h 1936448"/>
                      <a:gd name="connsiteX9" fmla="*/ 1097649 w 1290581"/>
                      <a:gd name="connsiteY9" fmla="*/ 964633 h 1936448"/>
                      <a:gd name="connsiteX10" fmla="*/ 1277770 w 1290581"/>
                      <a:gd name="connsiteY10" fmla="*/ 1458782 h 1936448"/>
                      <a:gd name="connsiteX11" fmla="*/ 1230003 w 1290581"/>
                      <a:gd name="connsiteY11" fmla="*/ 1438593 h 1936448"/>
                      <a:gd name="connsiteX12" fmla="*/ 1206595 w 1290581"/>
                      <a:gd name="connsiteY12" fmla="*/ 1415396 h 1936448"/>
                      <a:gd name="connsiteX13" fmla="*/ 1235116 w 1290581"/>
                      <a:gd name="connsiteY13" fmla="*/ 1481537 h 1936448"/>
                      <a:gd name="connsiteX14" fmla="*/ 1277076 w 1290581"/>
                      <a:gd name="connsiteY14" fmla="*/ 1720176 h 1936448"/>
                      <a:gd name="connsiteX15" fmla="*/ 1144326 w 1290581"/>
                      <a:gd name="connsiteY15" fmla="*/ 1619810 h 1936448"/>
                      <a:gd name="connsiteX16" fmla="*/ 1137382 w 1290581"/>
                      <a:gd name="connsiteY16" fmla="*/ 1610802 h 1936448"/>
                      <a:gd name="connsiteX17" fmla="*/ 1136320 w 1290581"/>
                      <a:gd name="connsiteY17" fmla="*/ 1614041 h 1936448"/>
                      <a:gd name="connsiteX18" fmla="*/ 1157858 w 1290581"/>
                      <a:gd name="connsiteY18" fmla="*/ 1663989 h 1936448"/>
                      <a:gd name="connsiteX19" fmla="*/ 1199819 w 1290581"/>
                      <a:gd name="connsiteY19" fmla="*/ 1902628 h 1936448"/>
                      <a:gd name="connsiteX20" fmla="*/ 1019597 w 1290581"/>
                      <a:gd name="connsiteY20" fmla="*/ 1740674 h 1936448"/>
                      <a:gd name="connsiteX21" fmla="*/ 985874 w 1290581"/>
                      <a:gd name="connsiteY21" fmla="*/ 1691976 h 1936448"/>
                      <a:gd name="connsiteX22" fmla="*/ 978421 w 1290581"/>
                      <a:gd name="connsiteY22" fmla="*/ 1690679 h 1936448"/>
                      <a:gd name="connsiteX23" fmla="*/ 980469 w 1290581"/>
                      <a:gd name="connsiteY23" fmla="*/ 1695428 h 1936448"/>
                      <a:gd name="connsiteX24" fmla="*/ 1022431 w 1290581"/>
                      <a:gd name="connsiteY24" fmla="*/ 1934066 h 1936448"/>
                      <a:gd name="connsiteX25" fmla="*/ 687092 w 1290581"/>
                      <a:gd name="connsiteY25" fmla="*/ 1526007 h 1936448"/>
                      <a:gd name="connsiteX26" fmla="*/ 603437 w 1290581"/>
                      <a:gd name="connsiteY26" fmla="*/ 1361060 h 1936448"/>
                      <a:gd name="connsiteX27" fmla="*/ 589796 w 1290581"/>
                      <a:gd name="connsiteY27" fmla="*/ 1343886 h 1936448"/>
                      <a:gd name="connsiteX28" fmla="*/ 509203 w 1290581"/>
                      <a:gd name="connsiteY28" fmla="*/ 1227474 h 1936448"/>
                      <a:gd name="connsiteX29" fmla="*/ 500363 w 1290581"/>
                      <a:gd name="connsiteY29" fmla="*/ 1212731 h 1936448"/>
                      <a:gd name="connsiteX30" fmla="*/ 495797 w 1290581"/>
                      <a:gd name="connsiteY30" fmla="*/ 1211181 h 1936448"/>
                      <a:gd name="connsiteX31" fmla="*/ 519952 w 1290581"/>
                      <a:gd name="connsiteY31" fmla="*/ 1349692 h 1936448"/>
                      <a:gd name="connsiteX32" fmla="*/ 500081 w 1290581"/>
                      <a:gd name="connsiteY32" fmla="*/ 1678312 h 1936448"/>
                      <a:gd name="connsiteX33" fmla="*/ 298700 w 1290581"/>
                      <a:gd name="connsiteY33" fmla="*/ 1190039 h 1936448"/>
                      <a:gd name="connsiteX34" fmla="*/ 266041 w 1290581"/>
                      <a:gd name="connsiteY34" fmla="*/ 1002769 h 1936448"/>
                      <a:gd name="connsiteX35" fmla="*/ 252585 w 1290581"/>
                      <a:gd name="connsiteY35" fmla="*/ 975658 h 1936448"/>
                      <a:gd name="connsiteX36" fmla="*/ 222637 w 1290581"/>
                      <a:gd name="connsiteY36" fmla="*/ 813423 h 1936448"/>
                      <a:gd name="connsiteX37" fmla="*/ 239770 w 1290581"/>
                      <a:gd name="connsiteY37" fmla="*/ 689481 h 1936448"/>
                      <a:gd name="connsiteX38" fmla="*/ 246205 w 1290581"/>
                      <a:gd name="connsiteY38" fmla="*/ 674842 h 1936448"/>
                      <a:gd name="connsiteX39" fmla="*/ 242470 w 1290581"/>
                      <a:gd name="connsiteY39" fmla="*/ 671946 h 1936448"/>
                      <a:gd name="connsiteX40" fmla="*/ 149846 w 1290581"/>
                      <a:gd name="connsiteY40" fmla="*/ 553691 h 1936448"/>
                      <a:gd name="connsiteX41" fmla="*/ 228110 w 1290581"/>
                      <a:gd name="connsiteY41" fmla="*/ 74498 h 1936448"/>
                      <a:gd name="connsiteX0" fmla="*/ 343573 w 1199816"/>
                      <a:gd name="connsiteY0" fmla="*/ 116142 h 1701180"/>
                      <a:gd name="connsiteX1" fmla="*/ 585291 w 1199816"/>
                      <a:gd name="connsiteY1" fmla="*/ 26568 h 1701180"/>
                      <a:gd name="connsiteX2" fmla="*/ 636564 w 1199816"/>
                      <a:gd name="connsiteY2" fmla="*/ 167757 h 1701180"/>
                      <a:gd name="connsiteX3" fmla="*/ 638318 w 1199816"/>
                      <a:gd name="connsiteY3" fmla="*/ 184974 h 1701180"/>
                      <a:gd name="connsiteX4" fmla="*/ 643998 w 1199816"/>
                      <a:gd name="connsiteY4" fmla="*/ 186652 h 1701180"/>
                      <a:gd name="connsiteX5" fmla="*/ 886316 w 1199816"/>
                      <a:gd name="connsiteY5" fmla="*/ 494157 h 1701180"/>
                      <a:gd name="connsiteX6" fmla="*/ 891816 w 1199816"/>
                      <a:gd name="connsiteY6" fmla="*/ 553825 h 1701180"/>
                      <a:gd name="connsiteX7" fmla="*/ 899238 w 1199816"/>
                      <a:gd name="connsiteY7" fmla="*/ 549708 h 1701180"/>
                      <a:gd name="connsiteX8" fmla="*/ 903159 w 1199816"/>
                      <a:gd name="connsiteY8" fmla="*/ 555663 h 1701180"/>
                      <a:gd name="connsiteX9" fmla="*/ 1006884 w 1199816"/>
                      <a:gd name="connsiteY9" fmla="*/ 729365 h 1701180"/>
                      <a:gd name="connsiteX10" fmla="*/ 1187005 w 1199816"/>
                      <a:gd name="connsiteY10" fmla="*/ 1223514 h 1701180"/>
                      <a:gd name="connsiteX11" fmla="*/ 1139238 w 1199816"/>
                      <a:gd name="connsiteY11" fmla="*/ 1203325 h 1701180"/>
                      <a:gd name="connsiteX12" fmla="*/ 1115830 w 1199816"/>
                      <a:gd name="connsiteY12" fmla="*/ 1180128 h 1701180"/>
                      <a:gd name="connsiteX13" fmla="*/ 1144351 w 1199816"/>
                      <a:gd name="connsiteY13" fmla="*/ 1246269 h 1701180"/>
                      <a:gd name="connsiteX14" fmla="*/ 1186311 w 1199816"/>
                      <a:gd name="connsiteY14" fmla="*/ 1484908 h 1701180"/>
                      <a:gd name="connsiteX15" fmla="*/ 1053561 w 1199816"/>
                      <a:gd name="connsiteY15" fmla="*/ 1384542 h 1701180"/>
                      <a:gd name="connsiteX16" fmla="*/ 1046617 w 1199816"/>
                      <a:gd name="connsiteY16" fmla="*/ 1375534 h 1701180"/>
                      <a:gd name="connsiteX17" fmla="*/ 1045555 w 1199816"/>
                      <a:gd name="connsiteY17" fmla="*/ 1378773 h 1701180"/>
                      <a:gd name="connsiteX18" fmla="*/ 1067093 w 1199816"/>
                      <a:gd name="connsiteY18" fmla="*/ 1428721 h 1701180"/>
                      <a:gd name="connsiteX19" fmla="*/ 1109054 w 1199816"/>
                      <a:gd name="connsiteY19" fmla="*/ 1667360 h 1701180"/>
                      <a:gd name="connsiteX20" fmla="*/ 928832 w 1199816"/>
                      <a:gd name="connsiteY20" fmla="*/ 1505406 h 1701180"/>
                      <a:gd name="connsiteX21" fmla="*/ 895109 w 1199816"/>
                      <a:gd name="connsiteY21" fmla="*/ 1456708 h 1701180"/>
                      <a:gd name="connsiteX22" fmla="*/ 887656 w 1199816"/>
                      <a:gd name="connsiteY22" fmla="*/ 1455411 h 1701180"/>
                      <a:gd name="connsiteX23" fmla="*/ 889704 w 1199816"/>
                      <a:gd name="connsiteY23" fmla="*/ 1460160 h 1701180"/>
                      <a:gd name="connsiteX24" fmla="*/ 931666 w 1199816"/>
                      <a:gd name="connsiteY24" fmla="*/ 1698798 h 1701180"/>
                      <a:gd name="connsiteX25" fmla="*/ 596327 w 1199816"/>
                      <a:gd name="connsiteY25" fmla="*/ 1290739 h 1701180"/>
                      <a:gd name="connsiteX26" fmla="*/ 512672 w 1199816"/>
                      <a:gd name="connsiteY26" fmla="*/ 1125792 h 1701180"/>
                      <a:gd name="connsiteX27" fmla="*/ 499031 w 1199816"/>
                      <a:gd name="connsiteY27" fmla="*/ 1108618 h 1701180"/>
                      <a:gd name="connsiteX28" fmla="*/ 418438 w 1199816"/>
                      <a:gd name="connsiteY28" fmla="*/ 992206 h 1701180"/>
                      <a:gd name="connsiteX29" fmla="*/ 409598 w 1199816"/>
                      <a:gd name="connsiteY29" fmla="*/ 977463 h 1701180"/>
                      <a:gd name="connsiteX30" fmla="*/ 405032 w 1199816"/>
                      <a:gd name="connsiteY30" fmla="*/ 975913 h 1701180"/>
                      <a:gd name="connsiteX31" fmla="*/ 429187 w 1199816"/>
                      <a:gd name="connsiteY31" fmla="*/ 1114424 h 1701180"/>
                      <a:gd name="connsiteX32" fmla="*/ 409316 w 1199816"/>
                      <a:gd name="connsiteY32" fmla="*/ 1443044 h 1701180"/>
                      <a:gd name="connsiteX33" fmla="*/ 207935 w 1199816"/>
                      <a:gd name="connsiteY33" fmla="*/ 954771 h 1701180"/>
                      <a:gd name="connsiteX34" fmla="*/ 175276 w 1199816"/>
                      <a:gd name="connsiteY34" fmla="*/ 767501 h 1701180"/>
                      <a:gd name="connsiteX35" fmla="*/ 161820 w 1199816"/>
                      <a:gd name="connsiteY35" fmla="*/ 740390 h 1701180"/>
                      <a:gd name="connsiteX36" fmla="*/ 131872 w 1199816"/>
                      <a:gd name="connsiteY36" fmla="*/ 578155 h 1701180"/>
                      <a:gd name="connsiteX37" fmla="*/ 149005 w 1199816"/>
                      <a:gd name="connsiteY37" fmla="*/ 454213 h 1701180"/>
                      <a:gd name="connsiteX38" fmla="*/ 155440 w 1199816"/>
                      <a:gd name="connsiteY38" fmla="*/ 439574 h 1701180"/>
                      <a:gd name="connsiteX39" fmla="*/ 151705 w 1199816"/>
                      <a:gd name="connsiteY39" fmla="*/ 436678 h 1701180"/>
                      <a:gd name="connsiteX40" fmla="*/ 59081 w 1199816"/>
                      <a:gd name="connsiteY40" fmla="*/ 318423 h 1701180"/>
                      <a:gd name="connsiteX41" fmla="*/ 343573 w 1199816"/>
                      <a:gd name="connsiteY41" fmla="*/ 116142 h 1701180"/>
                      <a:gd name="connsiteX0" fmla="*/ 306046 w 1162289"/>
                      <a:gd name="connsiteY0" fmla="*/ 90505 h 1675543"/>
                      <a:gd name="connsiteX1" fmla="*/ 547764 w 1162289"/>
                      <a:gd name="connsiteY1" fmla="*/ 931 h 1675543"/>
                      <a:gd name="connsiteX2" fmla="*/ 599037 w 1162289"/>
                      <a:gd name="connsiteY2" fmla="*/ 142120 h 1675543"/>
                      <a:gd name="connsiteX3" fmla="*/ 600791 w 1162289"/>
                      <a:gd name="connsiteY3" fmla="*/ 159337 h 1675543"/>
                      <a:gd name="connsiteX4" fmla="*/ 606471 w 1162289"/>
                      <a:gd name="connsiteY4" fmla="*/ 161015 h 1675543"/>
                      <a:gd name="connsiteX5" fmla="*/ 848789 w 1162289"/>
                      <a:gd name="connsiteY5" fmla="*/ 468520 h 1675543"/>
                      <a:gd name="connsiteX6" fmla="*/ 854289 w 1162289"/>
                      <a:gd name="connsiteY6" fmla="*/ 528188 h 1675543"/>
                      <a:gd name="connsiteX7" fmla="*/ 861711 w 1162289"/>
                      <a:gd name="connsiteY7" fmla="*/ 524071 h 1675543"/>
                      <a:gd name="connsiteX8" fmla="*/ 865632 w 1162289"/>
                      <a:gd name="connsiteY8" fmla="*/ 530026 h 1675543"/>
                      <a:gd name="connsiteX9" fmla="*/ 969357 w 1162289"/>
                      <a:gd name="connsiteY9" fmla="*/ 703728 h 1675543"/>
                      <a:gd name="connsiteX10" fmla="*/ 1149478 w 1162289"/>
                      <a:gd name="connsiteY10" fmla="*/ 1197877 h 1675543"/>
                      <a:gd name="connsiteX11" fmla="*/ 1101711 w 1162289"/>
                      <a:gd name="connsiteY11" fmla="*/ 1177688 h 1675543"/>
                      <a:gd name="connsiteX12" fmla="*/ 1078303 w 1162289"/>
                      <a:gd name="connsiteY12" fmla="*/ 1154491 h 1675543"/>
                      <a:gd name="connsiteX13" fmla="*/ 1106824 w 1162289"/>
                      <a:gd name="connsiteY13" fmla="*/ 1220632 h 1675543"/>
                      <a:gd name="connsiteX14" fmla="*/ 1148784 w 1162289"/>
                      <a:gd name="connsiteY14" fmla="*/ 1459271 h 1675543"/>
                      <a:gd name="connsiteX15" fmla="*/ 1016034 w 1162289"/>
                      <a:gd name="connsiteY15" fmla="*/ 1358905 h 1675543"/>
                      <a:gd name="connsiteX16" fmla="*/ 1009090 w 1162289"/>
                      <a:gd name="connsiteY16" fmla="*/ 1349897 h 1675543"/>
                      <a:gd name="connsiteX17" fmla="*/ 1008028 w 1162289"/>
                      <a:gd name="connsiteY17" fmla="*/ 1353136 h 1675543"/>
                      <a:gd name="connsiteX18" fmla="*/ 1029566 w 1162289"/>
                      <a:gd name="connsiteY18" fmla="*/ 1403084 h 1675543"/>
                      <a:gd name="connsiteX19" fmla="*/ 1071527 w 1162289"/>
                      <a:gd name="connsiteY19" fmla="*/ 1641723 h 1675543"/>
                      <a:gd name="connsiteX20" fmla="*/ 891305 w 1162289"/>
                      <a:gd name="connsiteY20" fmla="*/ 1479769 h 1675543"/>
                      <a:gd name="connsiteX21" fmla="*/ 857582 w 1162289"/>
                      <a:gd name="connsiteY21" fmla="*/ 1431071 h 1675543"/>
                      <a:gd name="connsiteX22" fmla="*/ 850129 w 1162289"/>
                      <a:gd name="connsiteY22" fmla="*/ 1429774 h 1675543"/>
                      <a:gd name="connsiteX23" fmla="*/ 852177 w 1162289"/>
                      <a:gd name="connsiteY23" fmla="*/ 1434523 h 1675543"/>
                      <a:gd name="connsiteX24" fmla="*/ 894139 w 1162289"/>
                      <a:gd name="connsiteY24" fmla="*/ 1673161 h 1675543"/>
                      <a:gd name="connsiteX25" fmla="*/ 558800 w 1162289"/>
                      <a:gd name="connsiteY25" fmla="*/ 1265102 h 1675543"/>
                      <a:gd name="connsiteX26" fmla="*/ 475145 w 1162289"/>
                      <a:gd name="connsiteY26" fmla="*/ 1100155 h 1675543"/>
                      <a:gd name="connsiteX27" fmla="*/ 461504 w 1162289"/>
                      <a:gd name="connsiteY27" fmla="*/ 1082981 h 1675543"/>
                      <a:gd name="connsiteX28" fmla="*/ 380911 w 1162289"/>
                      <a:gd name="connsiteY28" fmla="*/ 966569 h 1675543"/>
                      <a:gd name="connsiteX29" fmla="*/ 372071 w 1162289"/>
                      <a:gd name="connsiteY29" fmla="*/ 951826 h 1675543"/>
                      <a:gd name="connsiteX30" fmla="*/ 367505 w 1162289"/>
                      <a:gd name="connsiteY30" fmla="*/ 950276 h 1675543"/>
                      <a:gd name="connsiteX31" fmla="*/ 391660 w 1162289"/>
                      <a:gd name="connsiteY31" fmla="*/ 1088787 h 1675543"/>
                      <a:gd name="connsiteX32" fmla="*/ 371789 w 1162289"/>
                      <a:gd name="connsiteY32" fmla="*/ 1417407 h 1675543"/>
                      <a:gd name="connsiteX33" fmla="*/ 170408 w 1162289"/>
                      <a:gd name="connsiteY33" fmla="*/ 929134 h 1675543"/>
                      <a:gd name="connsiteX34" fmla="*/ 137749 w 1162289"/>
                      <a:gd name="connsiteY34" fmla="*/ 741864 h 1675543"/>
                      <a:gd name="connsiteX35" fmla="*/ 124293 w 1162289"/>
                      <a:gd name="connsiteY35" fmla="*/ 714753 h 1675543"/>
                      <a:gd name="connsiteX36" fmla="*/ 94345 w 1162289"/>
                      <a:gd name="connsiteY36" fmla="*/ 552518 h 1675543"/>
                      <a:gd name="connsiteX37" fmla="*/ 111478 w 1162289"/>
                      <a:gd name="connsiteY37" fmla="*/ 428576 h 1675543"/>
                      <a:gd name="connsiteX38" fmla="*/ 117913 w 1162289"/>
                      <a:gd name="connsiteY38" fmla="*/ 413937 h 1675543"/>
                      <a:gd name="connsiteX39" fmla="*/ 114178 w 1162289"/>
                      <a:gd name="connsiteY39" fmla="*/ 411041 h 1675543"/>
                      <a:gd name="connsiteX40" fmla="*/ 21554 w 1162289"/>
                      <a:gd name="connsiteY40" fmla="*/ 292786 h 1675543"/>
                      <a:gd name="connsiteX41" fmla="*/ 306046 w 1162289"/>
                      <a:gd name="connsiteY41" fmla="*/ 90505 h 1675543"/>
                      <a:gd name="connsiteX0" fmla="*/ 325996 w 1161124"/>
                      <a:gd name="connsiteY0" fmla="*/ 33595 h 1690908"/>
                      <a:gd name="connsiteX1" fmla="*/ 546599 w 1161124"/>
                      <a:gd name="connsiteY1" fmla="*/ 16296 h 1690908"/>
                      <a:gd name="connsiteX2" fmla="*/ 597872 w 1161124"/>
                      <a:gd name="connsiteY2" fmla="*/ 157485 h 1690908"/>
                      <a:gd name="connsiteX3" fmla="*/ 599626 w 1161124"/>
                      <a:gd name="connsiteY3" fmla="*/ 174702 h 1690908"/>
                      <a:gd name="connsiteX4" fmla="*/ 605306 w 1161124"/>
                      <a:gd name="connsiteY4" fmla="*/ 176380 h 1690908"/>
                      <a:gd name="connsiteX5" fmla="*/ 847624 w 1161124"/>
                      <a:gd name="connsiteY5" fmla="*/ 483885 h 1690908"/>
                      <a:gd name="connsiteX6" fmla="*/ 853124 w 1161124"/>
                      <a:gd name="connsiteY6" fmla="*/ 543553 h 1690908"/>
                      <a:gd name="connsiteX7" fmla="*/ 860546 w 1161124"/>
                      <a:gd name="connsiteY7" fmla="*/ 539436 h 1690908"/>
                      <a:gd name="connsiteX8" fmla="*/ 864467 w 1161124"/>
                      <a:gd name="connsiteY8" fmla="*/ 545391 h 1690908"/>
                      <a:gd name="connsiteX9" fmla="*/ 968192 w 1161124"/>
                      <a:gd name="connsiteY9" fmla="*/ 719093 h 1690908"/>
                      <a:gd name="connsiteX10" fmla="*/ 1148313 w 1161124"/>
                      <a:gd name="connsiteY10" fmla="*/ 1213242 h 1690908"/>
                      <a:gd name="connsiteX11" fmla="*/ 1100546 w 1161124"/>
                      <a:gd name="connsiteY11" fmla="*/ 1193053 h 1690908"/>
                      <a:gd name="connsiteX12" fmla="*/ 1077138 w 1161124"/>
                      <a:gd name="connsiteY12" fmla="*/ 1169856 h 1690908"/>
                      <a:gd name="connsiteX13" fmla="*/ 1105659 w 1161124"/>
                      <a:gd name="connsiteY13" fmla="*/ 1235997 h 1690908"/>
                      <a:gd name="connsiteX14" fmla="*/ 1147619 w 1161124"/>
                      <a:gd name="connsiteY14" fmla="*/ 1474636 h 1690908"/>
                      <a:gd name="connsiteX15" fmla="*/ 1014869 w 1161124"/>
                      <a:gd name="connsiteY15" fmla="*/ 1374270 h 1690908"/>
                      <a:gd name="connsiteX16" fmla="*/ 1007925 w 1161124"/>
                      <a:gd name="connsiteY16" fmla="*/ 1365262 h 1690908"/>
                      <a:gd name="connsiteX17" fmla="*/ 1006863 w 1161124"/>
                      <a:gd name="connsiteY17" fmla="*/ 1368501 h 1690908"/>
                      <a:gd name="connsiteX18" fmla="*/ 1028401 w 1161124"/>
                      <a:gd name="connsiteY18" fmla="*/ 1418449 h 1690908"/>
                      <a:gd name="connsiteX19" fmla="*/ 1070362 w 1161124"/>
                      <a:gd name="connsiteY19" fmla="*/ 1657088 h 1690908"/>
                      <a:gd name="connsiteX20" fmla="*/ 890140 w 1161124"/>
                      <a:gd name="connsiteY20" fmla="*/ 1495134 h 1690908"/>
                      <a:gd name="connsiteX21" fmla="*/ 856417 w 1161124"/>
                      <a:gd name="connsiteY21" fmla="*/ 1446436 h 1690908"/>
                      <a:gd name="connsiteX22" fmla="*/ 848964 w 1161124"/>
                      <a:gd name="connsiteY22" fmla="*/ 1445139 h 1690908"/>
                      <a:gd name="connsiteX23" fmla="*/ 851012 w 1161124"/>
                      <a:gd name="connsiteY23" fmla="*/ 1449888 h 1690908"/>
                      <a:gd name="connsiteX24" fmla="*/ 892974 w 1161124"/>
                      <a:gd name="connsiteY24" fmla="*/ 1688526 h 1690908"/>
                      <a:gd name="connsiteX25" fmla="*/ 557635 w 1161124"/>
                      <a:gd name="connsiteY25" fmla="*/ 1280467 h 1690908"/>
                      <a:gd name="connsiteX26" fmla="*/ 473980 w 1161124"/>
                      <a:gd name="connsiteY26" fmla="*/ 1115520 h 1690908"/>
                      <a:gd name="connsiteX27" fmla="*/ 460339 w 1161124"/>
                      <a:gd name="connsiteY27" fmla="*/ 1098346 h 1690908"/>
                      <a:gd name="connsiteX28" fmla="*/ 379746 w 1161124"/>
                      <a:gd name="connsiteY28" fmla="*/ 981934 h 1690908"/>
                      <a:gd name="connsiteX29" fmla="*/ 370906 w 1161124"/>
                      <a:gd name="connsiteY29" fmla="*/ 967191 h 1690908"/>
                      <a:gd name="connsiteX30" fmla="*/ 366340 w 1161124"/>
                      <a:gd name="connsiteY30" fmla="*/ 965641 h 1690908"/>
                      <a:gd name="connsiteX31" fmla="*/ 390495 w 1161124"/>
                      <a:gd name="connsiteY31" fmla="*/ 1104152 h 1690908"/>
                      <a:gd name="connsiteX32" fmla="*/ 370624 w 1161124"/>
                      <a:gd name="connsiteY32" fmla="*/ 1432772 h 1690908"/>
                      <a:gd name="connsiteX33" fmla="*/ 169243 w 1161124"/>
                      <a:gd name="connsiteY33" fmla="*/ 944499 h 1690908"/>
                      <a:gd name="connsiteX34" fmla="*/ 136584 w 1161124"/>
                      <a:gd name="connsiteY34" fmla="*/ 757229 h 1690908"/>
                      <a:gd name="connsiteX35" fmla="*/ 123128 w 1161124"/>
                      <a:gd name="connsiteY35" fmla="*/ 730118 h 1690908"/>
                      <a:gd name="connsiteX36" fmla="*/ 93180 w 1161124"/>
                      <a:gd name="connsiteY36" fmla="*/ 567883 h 1690908"/>
                      <a:gd name="connsiteX37" fmla="*/ 110313 w 1161124"/>
                      <a:gd name="connsiteY37" fmla="*/ 443941 h 1690908"/>
                      <a:gd name="connsiteX38" fmla="*/ 116748 w 1161124"/>
                      <a:gd name="connsiteY38" fmla="*/ 429302 h 1690908"/>
                      <a:gd name="connsiteX39" fmla="*/ 113013 w 1161124"/>
                      <a:gd name="connsiteY39" fmla="*/ 426406 h 1690908"/>
                      <a:gd name="connsiteX40" fmla="*/ 20389 w 1161124"/>
                      <a:gd name="connsiteY40" fmla="*/ 308151 h 1690908"/>
                      <a:gd name="connsiteX41" fmla="*/ 325996 w 1161124"/>
                      <a:gd name="connsiteY41" fmla="*/ 33595 h 1690908"/>
                      <a:gd name="connsiteX0" fmla="*/ 329851 w 1164979"/>
                      <a:gd name="connsiteY0" fmla="*/ 47598 h 1704911"/>
                      <a:gd name="connsiteX1" fmla="*/ 550454 w 1164979"/>
                      <a:gd name="connsiteY1" fmla="*/ 30299 h 1704911"/>
                      <a:gd name="connsiteX2" fmla="*/ 601727 w 1164979"/>
                      <a:gd name="connsiteY2" fmla="*/ 171488 h 1704911"/>
                      <a:gd name="connsiteX3" fmla="*/ 603481 w 1164979"/>
                      <a:gd name="connsiteY3" fmla="*/ 188705 h 1704911"/>
                      <a:gd name="connsiteX4" fmla="*/ 609161 w 1164979"/>
                      <a:gd name="connsiteY4" fmla="*/ 190383 h 1704911"/>
                      <a:gd name="connsiteX5" fmla="*/ 851479 w 1164979"/>
                      <a:gd name="connsiteY5" fmla="*/ 497888 h 1704911"/>
                      <a:gd name="connsiteX6" fmla="*/ 856979 w 1164979"/>
                      <a:gd name="connsiteY6" fmla="*/ 557556 h 1704911"/>
                      <a:gd name="connsiteX7" fmla="*/ 864401 w 1164979"/>
                      <a:gd name="connsiteY7" fmla="*/ 553439 h 1704911"/>
                      <a:gd name="connsiteX8" fmla="*/ 868322 w 1164979"/>
                      <a:gd name="connsiteY8" fmla="*/ 559394 h 1704911"/>
                      <a:gd name="connsiteX9" fmla="*/ 972047 w 1164979"/>
                      <a:gd name="connsiteY9" fmla="*/ 733096 h 1704911"/>
                      <a:gd name="connsiteX10" fmla="*/ 1152168 w 1164979"/>
                      <a:gd name="connsiteY10" fmla="*/ 1227245 h 1704911"/>
                      <a:gd name="connsiteX11" fmla="*/ 1104401 w 1164979"/>
                      <a:gd name="connsiteY11" fmla="*/ 1207056 h 1704911"/>
                      <a:gd name="connsiteX12" fmla="*/ 1080993 w 1164979"/>
                      <a:gd name="connsiteY12" fmla="*/ 1183859 h 1704911"/>
                      <a:gd name="connsiteX13" fmla="*/ 1109514 w 1164979"/>
                      <a:gd name="connsiteY13" fmla="*/ 1250000 h 1704911"/>
                      <a:gd name="connsiteX14" fmla="*/ 1151474 w 1164979"/>
                      <a:gd name="connsiteY14" fmla="*/ 1488639 h 1704911"/>
                      <a:gd name="connsiteX15" fmla="*/ 1018724 w 1164979"/>
                      <a:gd name="connsiteY15" fmla="*/ 1388273 h 1704911"/>
                      <a:gd name="connsiteX16" fmla="*/ 1011780 w 1164979"/>
                      <a:gd name="connsiteY16" fmla="*/ 1379265 h 1704911"/>
                      <a:gd name="connsiteX17" fmla="*/ 1010718 w 1164979"/>
                      <a:gd name="connsiteY17" fmla="*/ 1382504 h 1704911"/>
                      <a:gd name="connsiteX18" fmla="*/ 1032256 w 1164979"/>
                      <a:gd name="connsiteY18" fmla="*/ 1432452 h 1704911"/>
                      <a:gd name="connsiteX19" fmla="*/ 1074217 w 1164979"/>
                      <a:gd name="connsiteY19" fmla="*/ 1671091 h 1704911"/>
                      <a:gd name="connsiteX20" fmla="*/ 893995 w 1164979"/>
                      <a:gd name="connsiteY20" fmla="*/ 1509137 h 1704911"/>
                      <a:gd name="connsiteX21" fmla="*/ 860272 w 1164979"/>
                      <a:gd name="connsiteY21" fmla="*/ 1460439 h 1704911"/>
                      <a:gd name="connsiteX22" fmla="*/ 852819 w 1164979"/>
                      <a:gd name="connsiteY22" fmla="*/ 1459142 h 1704911"/>
                      <a:gd name="connsiteX23" fmla="*/ 854867 w 1164979"/>
                      <a:gd name="connsiteY23" fmla="*/ 1463891 h 1704911"/>
                      <a:gd name="connsiteX24" fmla="*/ 896829 w 1164979"/>
                      <a:gd name="connsiteY24" fmla="*/ 1702529 h 1704911"/>
                      <a:gd name="connsiteX25" fmla="*/ 561490 w 1164979"/>
                      <a:gd name="connsiteY25" fmla="*/ 1294470 h 1704911"/>
                      <a:gd name="connsiteX26" fmla="*/ 477835 w 1164979"/>
                      <a:gd name="connsiteY26" fmla="*/ 1129523 h 1704911"/>
                      <a:gd name="connsiteX27" fmla="*/ 464194 w 1164979"/>
                      <a:gd name="connsiteY27" fmla="*/ 1112349 h 1704911"/>
                      <a:gd name="connsiteX28" fmla="*/ 383601 w 1164979"/>
                      <a:gd name="connsiteY28" fmla="*/ 995937 h 1704911"/>
                      <a:gd name="connsiteX29" fmla="*/ 374761 w 1164979"/>
                      <a:gd name="connsiteY29" fmla="*/ 981194 h 1704911"/>
                      <a:gd name="connsiteX30" fmla="*/ 370195 w 1164979"/>
                      <a:gd name="connsiteY30" fmla="*/ 979644 h 1704911"/>
                      <a:gd name="connsiteX31" fmla="*/ 394350 w 1164979"/>
                      <a:gd name="connsiteY31" fmla="*/ 1118155 h 1704911"/>
                      <a:gd name="connsiteX32" fmla="*/ 374479 w 1164979"/>
                      <a:gd name="connsiteY32" fmla="*/ 1446775 h 1704911"/>
                      <a:gd name="connsiteX33" fmla="*/ 173098 w 1164979"/>
                      <a:gd name="connsiteY33" fmla="*/ 958502 h 1704911"/>
                      <a:gd name="connsiteX34" fmla="*/ 140439 w 1164979"/>
                      <a:gd name="connsiteY34" fmla="*/ 771232 h 1704911"/>
                      <a:gd name="connsiteX35" fmla="*/ 126983 w 1164979"/>
                      <a:gd name="connsiteY35" fmla="*/ 744121 h 1704911"/>
                      <a:gd name="connsiteX36" fmla="*/ 97035 w 1164979"/>
                      <a:gd name="connsiteY36" fmla="*/ 581886 h 1704911"/>
                      <a:gd name="connsiteX37" fmla="*/ 114168 w 1164979"/>
                      <a:gd name="connsiteY37" fmla="*/ 457944 h 1704911"/>
                      <a:gd name="connsiteX38" fmla="*/ 120603 w 1164979"/>
                      <a:gd name="connsiteY38" fmla="*/ 443305 h 1704911"/>
                      <a:gd name="connsiteX39" fmla="*/ 116868 w 1164979"/>
                      <a:gd name="connsiteY39" fmla="*/ 440409 h 1704911"/>
                      <a:gd name="connsiteX40" fmla="*/ 24244 w 1164979"/>
                      <a:gd name="connsiteY40" fmla="*/ 322154 h 1704911"/>
                      <a:gd name="connsiteX41" fmla="*/ 329851 w 1164979"/>
                      <a:gd name="connsiteY41" fmla="*/ 47598 h 1704911"/>
                      <a:gd name="connsiteX0" fmla="*/ 316459 w 1151587"/>
                      <a:gd name="connsiteY0" fmla="*/ 47598 h 1704911"/>
                      <a:gd name="connsiteX1" fmla="*/ 537062 w 1151587"/>
                      <a:gd name="connsiteY1" fmla="*/ 30299 h 1704911"/>
                      <a:gd name="connsiteX2" fmla="*/ 588335 w 1151587"/>
                      <a:gd name="connsiteY2" fmla="*/ 171488 h 1704911"/>
                      <a:gd name="connsiteX3" fmla="*/ 590089 w 1151587"/>
                      <a:gd name="connsiteY3" fmla="*/ 188705 h 1704911"/>
                      <a:gd name="connsiteX4" fmla="*/ 595769 w 1151587"/>
                      <a:gd name="connsiteY4" fmla="*/ 190383 h 1704911"/>
                      <a:gd name="connsiteX5" fmla="*/ 838087 w 1151587"/>
                      <a:gd name="connsiteY5" fmla="*/ 497888 h 1704911"/>
                      <a:gd name="connsiteX6" fmla="*/ 843587 w 1151587"/>
                      <a:gd name="connsiteY6" fmla="*/ 557556 h 1704911"/>
                      <a:gd name="connsiteX7" fmla="*/ 851009 w 1151587"/>
                      <a:gd name="connsiteY7" fmla="*/ 553439 h 1704911"/>
                      <a:gd name="connsiteX8" fmla="*/ 854930 w 1151587"/>
                      <a:gd name="connsiteY8" fmla="*/ 559394 h 1704911"/>
                      <a:gd name="connsiteX9" fmla="*/ 958655 w 1151587"/>
                      <a:gd name="connsiteY9" fmla="*/ 733096 h 1704911"/>
                      <a:gd name="connsiteX10" fmla="*/ 1138776 w 1151587"/>
                      <a:gd name="connsiteY10" fmla="*/ 1227245 h 1704911"/>
                      <a:gd name="connsiteX11" fmla="*/ 1091009 w 1151587"/>
                      <a:gd name="connsiteY11" fmla="*/ 1207056 h 1704911"/>
                      <a:gd name="connsiteX12" fmla="*/ 1067601 w 1151587"/>
                      <a:gd name="connsiteY12" fmla="*/ 1183859 h 1704911"/>
                      <a:gd name="connsiteX13" fmla="*/ 1096122 w 1151587"/>
                      <a:gd name="connsiteY13" fmla="*/ 1250000 h 1704911"/>
                      <a:gd name="connsiteX14" fmla="*/ 1138082 w 1151587"/>
                      <a:gd name="connsiteY14" fmla="*/ 1488639 h 1704911"/>
                      <a:gd name="connsiteX15" fmla="*/ 1005332 w 1151587"/>
                      <a:gd name="connsiteY15" fmla="*/ 1388273 h 1704911"/>
                      <a:gd name="connsiteX16" fmla="*/ 998388 w 1151587"/>
                      <a:gd name="connsiteY16" fmla="*/ 1379265 h 1704911"/>
                      <a:gd name="connsiteX17" fmla="*/ 997326 w 1151587"/>
                      <a:gd name="connsiteY17" fmla="*/ 1382504 h 1704911"/>
                      <a:gd name="connsiteX18" fmla="*/ 1018864 w 1151587"/>
                      <a:gd name="connsiteY18" fmla="*/ 1432452 h 1704911"/>
                      <a:gd name="connsiteX19" fmla="*/ 1060825 w 1151587"/>
                      <a:gd name="connsiteY19" fmla="*/ 1671091 h 1704911"/>
                      <a:gd name="connsiteX20" fmla="*/ 880603 w 1151587"/>
                      <a:gd name="connsiteY20" fmla="*/ 1509137 h 1704911"/>
                      <a:gd name="connsiteX21" fmla="*/ 846880 w 1151587"/>
                      <a:gd name="connsiteY21" fmla="*/ 1460439 h 1704911"/>
                      <a:gd name="connsiteX22" fmla="*/ 839427 w 1151587"/>
                      <a:gd name="connsiteY22" fmla="*/ 1459142 h 1704911"/>
                      <a:gd name="connsiteX23" fmla="*/ 841475 w 1151587"/>
                      <a:gd name="connsiteY23" fmla="*/ 1463891 h 1704911"/>
                      <a:gd name="connsiteX24" fmla="*/ 883437 w 1151587"/>
                      <a:gd name="connsiteY24" fmla="*/ 1702529 h 1704911"/>
                      <a:gd name="connsiteX25" fmla="*/ 548098 w 1151587"/>
                      <a:gd name="connsiteY25" fmla="*/ 1294470 h 1704911"/>
                      <a:gd name="connsiteX26" fmla="*/ 464443 w 1151587"/>
                      <a:gd name="connsiteY26" fmla="*/ 1129523 h 1704911"/>
                      <a:gd name="connsiteX27" fmla="*/ 450802 w 1151587"/>
                      <a:gd name="connsiteY27" fmla="*/ 1112349 h 1704911"/>
                      <a:gd name="connsiteX28" fmla="*/ 370209 w 1151587"/>
                      <a:gd name="connsiteY28" fmla="*/ 995937 h 1704911"/>
                      <a:gd name="connsiteX29" fmla="*/ 361369 w 1151587"/>
                      <a:gd name="connsiteY29" fmla="*/ 981194 h 1704911"/>
                      <a:gd name="connsiteX30" fmla="*/ 356803 w 1151587"/>
                      <a:gd name="connsiteY30" fmla="*/ 979644 h 1704911"/>
                      <a:gd name="connsiteX31" fmla="*/ 380958 w 1151587"/>
                      <a:gd name="connsiteY31" fmla="*/ 1118155 h 1704911"/>
                      <a:gd name="connsiteX32" fmla="*/ 361087 w 1151587"/>
                      <a:gd name="connsiteY32" fmla="*/ 1446775 h 1704911"/>
                      <a:gd name="connsiteX33" fmla="*/ 159706 w 1151587"/>
                      <a:gd name="connsiteY33" fmla="*/ 958502 h 1704911"/>
                      <a:gd name="connsiteX34" fmla="*/ 127047 w 1151587"/>
                      <a:gd name="connsiteY34" fmla="*/ 771232 h 1704911"/>
                      <a:gd name="connsiteX35" fmla="*/ 113591 w 1151587"/>
                      <a:gd name="connsiteY35" fmla="*/ 744121 h 1704911"/>
                      <a:gd name="connsiteX36" fmla="*/ 83643 w 1151587"/>
                      <a:gd name="connsiteY36" fmla="*/ 581886 h 1704911"/>
                      <a:gd name="connsiteX37" fmla="*/ 100776 w 1151587"/>
                      <a:gd name="connsiteY37" fmla="*/ 457944 h 1704911"/>
                      <a:gd name="connsiteX38" fmla="*/ 107211 w 1151587"/>
                      <a:gd name="connsiteY38" fmla="*/ 443305 h 1704911"/>
                      <a:gd name="connsiteX39" fmla="*/ 103476 w 1151587"/>
                      <a:gd name="connsiteY39" fmla="*/ 440409 h 1704911"/>
                      <a:gd name="connsiteX40" fmla="*/ 10852 w 1151587"/>
                      <a:gd name="connsiteY40" fmla="*/ 322154 h 1704911"/>
                      <a:gd name="connsiteX41" fmla="*/ 316459 w 1151587"/>
                      <a:gd name="connsiteY41" fmla="*/ 47598 h 1704911"/>
                      <a:gd name="connsiteX0" fmla="*/ 232816 w 1067944"/>
                      <a:gd name="connsiteY0" fmla="*/ 30232 h 1687545"/>
                      <a:gd name="connsiteX1" fmla="*/ 453419 w 1067944"/>
                      <a:gd name="connsiteY1" fmla="*/ 12933 h 1687545"/>
                      <a:gd name="connsiteX2" fmla="*/ 504692 w 1067944"/>
                      <a:gd name="connsiteY2" fmla="*/ 154122 h 1687545"/>
                      <a:gd name="connsiteX3" fmla="*/ 506446 w 1067944"/>
                      <a:gd name="connsiteY3" fmla="*/ 171339 h 1687545"/>
                      <a:gd name="connsiteX4" fmla="*/ 512126 w 1067944"/>
                      <a:gd name="connsiteY4" fmla="*/ 173017 h 1687545"/>
                      <a:gd name="connsiteX5" fmla="*/ 754444 w 1067944"/>
                      <a:gd name="connsiteY5" fmla="*/ 480522 h 1687545"/>
                      <a:gd name="connsiteX6" fmla="*/ 759944 w 1067944"/>
                      <a:gd name="connsiteY6" fmla="*/ 540190 h 1687545"/>
                      <a:gd name="connsiteX7" fmla="*/ 767366 w 1067944"/>
                      <a:gd name="connsiteY7" fmla="*/ 536073 h 1687545"/>
                      <a:gd name="connsiteX8" fmla="*/ 771287 w 1067944"/>
                      <a:gd name="connsiteY8" fmla="*/ 542028 h 1687545"/>
                      <a:gd name="connsiteX9" fmla="*/ 875012 w 1067944"/>
                      <a:gd name="connsiteY9" fmla="*/ 715730 h 1687545"/>
                      <a:gd name="connsiteX10" fmla="*/ 1055133 w 1067944"/>
                      <a:gd name="connsiteY10" fmla="*/ 1209879 h 1687545"/>
                      <a:gd name="connsiteX11" fmla="*/ 1007366 w 1067944"/>
                      <a:gd name="connsiteY11" fmla="*/ 1189690 h 1687545"/>
                      <a:gd name="connsiteX12" fmla="*/ 983958 w 1067944"/>
                      <a:gd name="connsiteY12" fmla="*/ 1166493 h 1687545"/>
                      <a:gd name="connsiteX13" fmla="*/ 1012479 w 1067944"/>
                      <a:gd name="connsiteY13" fmla="*/ 1232634 h 1687545"/>
                      <a:gd name="connsiteX14" fmla="*/ 1054439 w 1067944"/>
                      <a:gd name="connsiteY14" fmla="*/ 1471273 h 1687545"/>
                      <a:gd name="connsiteX15" fmla="*/ 921689 w 1067944"/>
                      <a:gd name="connsiteY15" fmla="*/ 1370907 h 1687545"/>
                      <a:gd name="connsiteX16" fmla="*/ 914745 w 1067944"/>
                      <a:gd name="connsiteY16" fmla="*/ 1361899 h 1687545"/>
                      <a:gd name="connsiteX17" fmla="*/ 913683 w 1067944"/>
                      <a:gd name="connsiteY17" fmla="*/ 1365138 h 1687545"/>
                      <a:gd name="connsiteX18" fmla="*/ 935221 w 1067944"/>
                      <a:gd name="connsiteY18" fmla="*/ 1415086 h 1687545"/>
                      <a:gd name="connsiteX19" fmla="*/ 977182 w 1067944"/>
                      <a:gd name="connsiteY19" fmla="*/ 1653725 h 1687545"/>
                      <a:gd name="connsiteX20" fmla="*/ 796960 w 1067944"/>
                      <a:gd name="connsiteY20" fmla="*/ 1491771 h 1687545"/>
                      <a:gd name="connsiteX21" fmla="*/ 763237 w 1067944"/>
                      <a:gd name="connsiteY21" fmla="*/ 1443073 h 1687545"/>
                      <a:gd name="connsiteX22" fmla="*/ 755784 w 1067944"/>
                      <a:gd name="connsiteY22" fmla="*/ 1441776 h 1687545"/>
                      <a:gd name="connsiteX23" fmla="*/ 757832 w 1067944"/>
                      <a:gd name="connsiteY23" fmla="*/ 1446525 h 1687545"/>
                      <a:gd name="connsiteX24" fmla="*/ 799794 w 1067944"/>
                      <a:gd name="connsiteY24" fmla="*/ 1685163 h 1687545"/>
                      <a:gd name="connsiteX25" fmla="*/ 464455 w 1067944"/>
                      <a:gd name="connsiteY25" fmla="*/ 1277104 h 1687545"/>
                      <a:gd name="connsiteX26" fmla="*/ 380800 w 1067944"/>
                      <a:gd name="connsiteY26" fmla="*/ 1112157 h 1687545"/>
                      <a:gd name="connsiteX27" fmla="*/ 367159 w 1067944"/>
                      <a:gd name="connsiteY27" fmla="*/ 1094983 h 1687545"/>
                      <a:gd name="connsiteX28" fmla="*/ 286566 w 1067944"/>
                      <a:gd name="connsiteY28" fmla="*/ 978571 h 1687545"/>
                      <a:gd name="connsiteX29" fmla="*/ 277726 w 1067944"/>
                      <a:gd name="connsiteY29" fmla="*/ 963828 h 1687545"/>
                      <a:gd name="connsiteX30" fmla="*/ 273160 w 1067944"/>
                      <a:gd name="connsiteY30" fmla="*/ 962278 h 1687545"/>
                      <a:gd name="connsiteX31" fmla="*/ 297315 w 1067944"/>
                      <a:gd name="connsiteY31" fmla="*/ 1100789 h 1687545"/>
                      <a:gd name="connsiteX32" fmla="*/ 277444 w 1067944"/>
                      <a:gd name="connsiteY32" fmla="*/ 1429409 h 1687545"/>
                      <a:gd name="connsiteX33" fmla="*/ 76063 w 1067944"/>
                      <a:gd name="connsiteY33" fmla="*/ 941136 h 1687545"/>
                      <a:gd name="connsiteX34" fmla="*/ 43404 w 1067944"/>
                      <a:gd name="connsiteY34" fmla="*/ 753866 h 1687545"/>
                      <a:gd name="connsiteX35" fmla="*/ 29948 w 1067944"/>
                      <a:gd name="connsiteY35" fmla="*/ 726755 h 1687545"/>
                      <a:gd name="connsiteX36" fmla="*/ 0 w 1067944"/>
                      <a:gd name="connsiteY36" fmla="*/ 564520 h 1687545"/>
                      <a:gd name="connsiteX37" fmla="*/ 17133 w 1067944"/>
                      <a:gd name="connsiteY37" fmla="*/ 440578 h 1687545"/>
                      <a:gd name="connsiteX38" fmla="*/ 23568 w 1067944"/>
                      <a:gd name="connsiteY38" fmla="*/ 425939 h 1687545"/>
                      <a:gd name="connsiteX39" fmla="*/ 19833 w 1067944"/>
                      <a:gd name="connsiteY39" fmla="*/ 423043 h 1687545"/>
                      <a:gd name="connsiteX40" fmla="*/ 54704 w 1067944"/>
                      <a:gd name="connsiteY40" fmla="*/ 223290 h 1687545"/>
                      <a:gd name="connsiteX41" fmla="*/ 232816 w 1067944"/>
                      <a:gd name="connsiteY41" fmla="*/ 30232 h 1687545"/>
                      <a:gd name="connsiteX0" fmla="*/ 232816 w 1067944"/>
                      <a:gd name="connsiteY0" fmla="*/ 7742 h 1665055"/>
                      <a:gd name="connsiteX1" fmla="*/ 349111 w 1067944"/>
                      <a:gd name="connsiteY1" fmla="*/ 47170 h 1665055"/>
                      <a:gd name="connsiteX2" fmla="*/ 504692 w 1067944"/>
                      <a:gd name="connsiteY2" fmla="*/ 131632 h 1665055"/>
                      <a:gd name="connsiteX3" fmla="*/ 506446 w 1067944"/>
                      <a:gd name="connsiteY3" fmla="*/ 148849 h 1665055"/>
                      <a:gd name="connsiteX4" fmla="*/ 512126 w 1067944"/>
                      <a:gd name="connsiteY4" fmla="*/ 150527 h 1665055"/>
                      <a:gd name="connsiteX5" fmla="*/ 754444 w 1067944"/>
                      <a:gd name="connsiteY5" fmla="*/ 458032 h 1665055"/>
                      <a:gd name="connsiteX6" fmla="*/ 759944 w 1067944"/>
                      <a:gd name="connsiteY6" fmla="*/ 517700 h 1665055"/>
                      <a:gd name="connsiteX7" fmla="*/ 767366 w 1067944"/>
                      <a:gd name="connsiteY7" fmla="*/ 513583 h 1665055"/>
                      <a:gd name="connsiteX8" fmla="*/ 771287 w 1067944"/>
                      <a:gd name="connsiteY8" fmla="*/ 519538 h 1665055"/>
                      <a:gd name="connsiteX9" fmla="*/ 875012 w 1067944"/>
                      <a:gd name="connsiteY9" fmla="*/ 693240 h 1665055"/>
                      <a:gd name="connsiteX10" fmla="*/ 1055133 w 1067944"/>
                      <a:gd name="connsiteY10" fmla="*/ 1187389 h 1665055"/>
                      <a:gd name="connsiteX11" fmla="*/ 1007366 w 1067944"/>
                      <a:gd name="connsiteY11" fmla="*/ 1167200 h 1665055"/>
                      <a:gd name="connsiteX12" fmla="*/ 983958 w 1067944"/>
                      <a:gd name="connsiteY12" fmla="*/ 1144003 h 1665055"/>
                      <a:gd name="connsiteX13" fmla="*/ 1012479 w 1067944"/>
                      <a:gd name="connsiteY13" fmla="*/ 1210144 h 1665055"/>
                      <a:gd name="connsiteX14" fmla="*/ 1054439 w 1067944"/>
                      <a:gd name="connsiteY14" fmla="*/ 1448783 h 1665055"/>
                      <a:gd name="connsiteX15" fmla="*/ 921689 w 1067944"/>
                      <a:gd name="connsiteY15" fmla="*/ 1348417 h 1665055"/>
                      <a:gd name="connsiteX16" fmla="*/ 914745 w 1067944"/>
                      <a:gd name="connsiteY16" fmla="*/ 1339409 h 1665055"/>
                      <a:gd name="connsiteX17" fmla="*/ 913683 w 1067944"/>
                      <a:gd name="connsiteY17" fmla="*/ 1342648 h 1665055"/>
                      <a:gd name="connsiteX18" fmla="*/ 935221 w 1067944"/>
                      <a:gd name="connsiteY18" fmla="*/ 1392596 h 1665055"/>
                      <a:gd name="connsiteX19" fmla="*/ 977182 w 1067944"/>
                      <a:gd name="connsiteY19" fmla="*/ 1631235 h 1665055"/>
                      <a:gd name="connsiteX20" fmla="*/ 796960 w 1067944"/>
                      <a:gd name="connsiteY20" fmla="*/ 1469281 h 1665055"/>
                      <a:gd name="connsiteX21" fmla="*/ 763237 w 1067944"/>
                      <a:gd name="connsiteY21" fmla="*/ 1420583 h 1665055"/>
                      <a:gd name="connsiteX22" fmla="*/ 755784 w 1067944"/>
                      <a:gd name="connsiteY22" fmla="*/ 1419286 h 1665055"/>
                      <a:gd name="connsiteX23" fmla="*/ 757832 w 1067944"/>
                      <a:gd name="connsiteY23" fmla="*/ 1424035 h 1665055"/>
                      <a:gd name="connsiteX24" fmla="*/ 799794 w 1067944"/>
                      <a:gd name="connsiteY24" fmla="*/ 1662673 h 1665055"/>
                      <a:gd name="connsiteX25" fmla="*/ 464455 w 1067944"/>
                      <a:gd name="connsiteY25" fmla="*/ 1254614 h 1665055"/>
                      <a:gd name="connsiteX26" fmla="*/ 380800 w 1067944"/>
                      <a:gd name="connsiteY26" fmla="*/ 1089667 h 1665055"/>
                      <a:gd name="connsiteX27" fmla="*/ 367159 w 1067944"/>
                      <a:gd name="connsiteY27" fmla="*/ 1072493 h 1665055"/>
                      <a:gd name="connsiteX28" fmla="*/ 286566 w 1067944"/>
                      <a:gd name="connsiteY28" fmla="*/ 956081 h 1665055"/>
                      <a:gd name="connsiteX29" fmla="*/ 277726 w 1067944"/>
                      <a:gd name="connsiteY29" fmla="*/ 941338 h 1665055"/>
                      <a:gd name="connsiteX30" fmla="*/ 273160 w 1067944"/>
                      <a:gd name="connsiteY30" fmla="*/ 939788 h 1665055"/>
                      <a:gd name="connsiteX31" fmla="*/ 297315 w 1067944"/>
                      <a:gd name="connsiteY31" fmla="*/ 1078299 h 1665055"/>
                      <a:gd name="connsiteX32" fmla="*/ 277444 w 1067944"/>
                      <a:gd name="connsiteY32" fmla="*/ 1406919 h 1665055"/>
                      <a:gd name="connsiteX33" fmla="*/ 76063 w 1067944"/>
                      <a:gd name="connsiteY33" fmla="*/ 918646 h 1665055"/>
                      <a:gd name="connsiteX34" fmla="*/ 43404 w 1067944"/>
                      <a:gd name="connsiteY34" fmla="*/ 731376 h 1665055"/>
                      <a:gd name="connsiteX35" fmla="*/ 29948 w 1067944"/>
                      <a:gd name="connsiteY35" fmla="*/ 704265 h 1665055"/>
                      <a:gd name="connsiteX36" fmla="*/ 0 w 1067944"/>
                      <a:gd name="connsiteY36" fmla="*/ 542030 h 1665055"/>
                      <a:gd name="connsiteX37" fmla="*/ 17133 w 1067944"/>
                      <a:gd name="connsiteY37" fmla="*/ 418088 h 1665055"/>
                      <a:gd name="connsiteX38" fmla="*/ 23568 w 1067944"/>
                      <a:gd name="connsiteY38" fmla="*/ 403449 h 1665055"/>
                      <a:gd name="connsiteX39" fmla="*/ 19833 w 1067944"/>
                      <a:gd name="connsiteY39" fmla="*/ 400553 h 1665055"/>
                      <a:gd name="connsiteX40" fmla="*/ 54704 w 1067944"/>
                      <a:gd name="connsiteY40" fmla="*/ 200800 h 1665055"/>
                      <a:gd name="connsiteX41" fmla="*/ 232816 w 1067944"/>
                      <a:gd name="connsiteY41" fmla="*/ 7742 h 1665055"/>
                      <a:gd name="connsiteX0" fmla="*/ 54704 w 1067944"/>
                      <a:gd name="connsiteY0" fmla="*/ 155343 h 1619598"/>
                      <a:gd name="connsiteX1" fmla="*/ 349111 w 1067944"/>
                      <a:gd name="connsiteY1" fmla="*/ 1713 h 1619598"/>
                      <a:gd name="connsiteX2" fmla="*/ 504692 w 1067944"/>
                      <a:gd name="connsiteY2" fmla="*/ 86175 h 1619598"/>
                      <a:gd name="connsiteX3" fmla="*/ 506446 w 1067944"/>
                      <a:gd name="connsiteY3" fmla="*/ 103392 h 1619598"/>
                      <a:gd name="connsiteX4" fmla="*/ 512126 w 1067944"/>
                      <a:gd name="connsiteY4" fmla="*/ 105070 h 1619598"/>
                      <a:gd name="connsiteX5" fmla="*/ 754444 w 1067944"/>
                      <a:gd name="connsiteY5" fmla="*/ 412575 h 1619598"/>
                      <a:gd name="connsiteX6" fmla="*/ 759944 w 1067944"/>
                      <a:gd name="connsiteY6" fmla="*/ 472243 h 1619598"/>
                      <a:gd name="connsiteX7" fmla="*/ 767366 w 1067944"/>
                      <a:gd name="connsiteY7" fmla="*/ 468126 h 1619598"/>
                      <a:gd name="connsiteX8" fmla="*/ 771287 w 1067944"/>
                      <a:gd name="connsiteY8" fmla="*/ 474081 h 1619598"/>
                      <a:gd name="connsiteX9" fmla="*/ 875012 w 1067944"/>
                      <a:gd name="connsiteY9" fmla="*/ 647783 h 1619598"/>
                      <a:gd name="connsiteX10" fmla="*/ 1055133 w 1067944"/>
                      <a:gd name="connsiteY10" fmla="*/ 1141932 h 1619598"/>
                      <a:gd name="connsiteX11" fmla="*/ 1007366 w 1067944"/>
                      <a:gd name="connsiteY11" fmla="*/ 1121743 h 1619598"/>
                      <a:gd name="connsiteX12" fmla="*/ 983958 w 1067944"/>
                      <a:gd name="connsiteY12" fmla="*/ 1098546 h 1619598"/>
                      <a:gd name="connsiteX13" fmla="*/ 1012479 w 1067944"/>
                      <a:gd name="connsiteY13" fmla="*/ 1164687 h 1619598"/>
                      <a:gd name="connsiteX14" fmla="*/ 1054439 w 1067944"/>
                      <a:gd name="connsiteY14" fmla="*/ 1403326 h 1619598"/>
                      <a:gd name="connsiteX15" fmla="*/ 921689 w 1067944"/>
                      <a:gd name="connsiteY15" fmla="*/ 1302960 h 1619598"/>
                      <a:gd name="connsiteX16" fmla="*/ 914745 w 1067944"/>
                      <a:gd name="connsiteY16" fmla="*/ 1293952 h 1619598"/>
                      <a:gd name="connsiteX17" fmla="*/ 913683 w 1067944"/>
                      <a:gd name="connsiteY17" fmla="*/ 1297191 h 1619598"/>
                      <a:gd name="connsiteX18" fmla="*/ 935221 w 1067944"/>
                      <a:gd name="connsiteY18" fmla="*/ 1347139 h 1619598"/>
                      <a:gd name="connsiteX19" fmla="*/ 977182 w 1067944"/>
                      <a:gd name="connsiteY19" fmla="*/ 1585778 h 1619598"/>
                      <a:gd name="connsiteX20" fmla="*/ 796960 w 1067944"/>
                      <a:gd name="connsiteY20" fmla="*/ 1423824 h 1619598"/>
                      <a:gd name="connsiteX21" fmla="*/ 763237 w 1067944"/>
                      <a:gd name="connsiteY21" fmla="*/ 1375126 h 1619598"/>
                      <a:gd name="connsiteX22" fmla="*/ 755784 w 1067944"/>
                      <a:gd name="connsiteY22" fmla="*/ 1373829 h 1619598"/>
                      <a:gd name="connsiteX23" fmla="*/ 757832 w 1067944"/>
                      <a:gd name="connsiteY23" fmla="*/ 1378578 h 1619598"/>
                      <a:gd name="connsiteX24" fmla="*/ 799794 w 1067944"/>
                      <a:gd name="connsiteY24" fmla="*/ 1617216 h 1619598"/>
                      <a:gd name="connsiteX25" fmla="*/ 464455 w 1067944"/>
                      <a:gd name="connsiteY25" fmla="*/ 1209157 h 1619598"/>
                      <a:gd name="connsiteX26" fmla="*/ 380800 w 1067944"/>
                      <a:gd name="connsiteY26" fmla="*/ 1044210 h 1619598"/>
                      <a:gd name="connsiteX27" fmla="*/ 367159 w 1067944"/>
                      <a:gd name="connsiteY27" fmla="*/ 1027036 h 1619598"/>
                      <a:gd name="connsiteX28" fmla="*/ 286566 w 1067944"/>
                      <a:gd name="connsiteY28" fmla="*/ 910624 h 1619598"/>
                      <a:gd name="connsiteX29" fmla="*/ 277726 w 1067944"/>
                      <a:gd name="connsiteY29" fmla="*/ 895881 h 1619598"/>
                      <a:gd name="connsiteX30" fmla="*/ 273160 w 1067944"/>
                      <a:gd name="connsiteY30" fmla="*/ 894331 h 1619598"/>
                      <a:gd name="connsiteX31" fmla="*/ 297315 w 1067944"/>
                      <a:gd name="connsiteY31" fmla="*/ 1032842 h 1619598"/>
                      <a:gd name="connsiteX32" fmla="*/ 277444 w 1067944"/>
                      <a:gd name="connsiteY32" fmla="*/ 1361462 h 1619598"/>
                      <a:gd name="connsiteX33" fmla="*/ 76063 w 1067944"/>
                      <a:gd name="connsiteY33" fmla="*/ 873189 h 1619598"/>
                      <a:gd name="connsiteX34" fmla="*/ 43404 w 1067944"/>
                      <a:gd name="connsiteY34" fmla="*/ 685919 h 1619598"/>
                      <a:gd name="connsiteX35" fmla="*/ 29948 w 1067944"/>
                      <a:gd name="connsiteY35" fmla="*/ 658808 h 1619598"/>
                      <a:gd name="connsiteX36" fmla="*/ 0 w 1067944"/>
                      <a:gd name="connsiteY36" fmla="*/ 496573 h 1619598"/>
                      <a:gd name="connsiteX37" fmla="*/ 17133 w 1067944"/>
                      <a:gd name="connsiteY37" fmla="*/ 372631 h 1619598"/>
                      <a:gd name="connsiteX38" fmla="*/ 23568 w 1067944"/>
                      <a:gd name="connsiteY38" fmla="*/ 357992 h 1619598"/>
                      <a:gd name="connsiteX39" fmla="*/ 19833 w 1067944"/>
                      <a:gd name="connsiteY39" fmla="*/ 355096 h 1619598"/>
                      <a:gd name="connsiteX40" fmla="*/ 54704 w 1067944"/>
                      <a:gd name="connsiteY40" fmla="*/ 155343 h 1619598"/>
                      <a:gd name="connsiteX0" fmla="*/ 112386 w 1125626"/>
                      <a:gd name="connsiteY0" fmla="*/ 155343 h 1619598"/>
                      <a:gd name="connsiteX1" fmla="*/ 406793 w 1125626"/>
                      <a:gd name="connsiteY1" fmla="*/ 1713 h 1619598"/>
                      <a:gd name="connsiteX2" fmla="*/ 562374 w 1125626"/>
                      <a:gd name="connsiteY2" fmla="*/ 86175 h 1619598"/>
                      <a:gd name="connsiteX3" fmla="*/ 564128 w 1125626"/>
                      <a:gd name="connsiteY3" fmla="*/ 103392 h 1619598"/>
                      <a:gd name="connsiteX4" fmla="*/ 569808 w 1125626"/>
                      <a:gd name="connsiteY4" fmla="*/ 105070 h 1619598"/>
                      <a:gd name="connsiteX5" fmla="*/ 812126 w 1125626"/>
                      <a:gd name="connsiteY5" fmla="*/ 412575 h 1619598"/>
                      <a:gd name="connsiteX6" fmla="*/ 817626 w 1125626"/>
                      <a:gd name="connsiteY6" fmla="*/ 472243 h 1619598"/>
                      <a:gd name="connsiteX7" fmla="*/ 825048 w 1125626"/>
                      <a:gd name="connsiteY7" fmla="*/ 468126 h 1619598"/>
                      <a:gd name="connsiteX8" fmla="*/ 828969 w 1125626"/>
                      <a:gd name="connsiteY8" fmla="*/ 474081 h 1619598"/>
                      <a:gd name="connsiteX9" fmla="*/ 932694 w 1125626"/>
                      <a:gd name="connsiteY9" fmla="*/ 647783 h 1619598"/>
                      <a:gd name="connsiteX10" fmla="*/ 1112815 w 1125626"/>
                      <a:gd name="connsiteY10" fmla="*/ 1141932 h 1619598"/>
                      <a:gd name="connsiteX11" fmla="*/ 1065048 w 1125626"/>
                      <a:gd name="connsiteY11" fmla="*/ 1121743 h 1619598"/>
                      <a:gd name="connsiteX12" fmla="*/ 1041640 w 1125626"/>
                      <a:gd name="connsiteY12" fmla="*/ 1098546 h 1619598"/>
                      <a:gd name="connsiteX13" fmla="*/ 1070161 w 1125626"/>
                      <a:gd name="connsiteY13" fmla="*/ 1164687 h 1619598"/>
                      <a:gd name="connsiteX14" fmla="*/ 1112121 w 1125626"/>
                      <a:gd name="connsiteY14" fmla="*/ 1403326 h 1619598"/>
                      <a:gd name="connsiteX15" fmla="*/ 979371 w 1125626"/>
                      <a:gd name="connsiteY15" fmla="*/ 1302960 h 1619598"/>
                      <a:gd name="connsiteX16" fmla="*/ 972427 w 1125626"/>
                      <a:gd name="connsiteY16" fmla="*/ 1293952 h 1619598"/>
                      <a:gd name="connsiteX17" fmla="*/ 971365 w 1125626"/>
                      <a:gd name="connsiteY17" fmla="*/ 1297191 h 1619598"/>
                      <a:gd name="connsiteX18" fmla="*/ 992903 w 1125626"/>
                      <a:gd name="connsiteY18" fmla="*/ 1347139 h 1619598"/>
                      <a:gd name="connsiteX19" fmla="*/ 1034864 w 1125626"/>
                      <a:gd name="connsiteY19" fmla="*/ 1585778 h 1619598"/>
                      <a:gd name="connsiteX20" fmla="*/ 854642 w 1125626"/>
                      <a:gd name="connsiteY20" fmla="*/ 1423824 h 1619598"/>
                      <a:gd name="connsiteX21" fmla="*/ 820919 w 1125626"/>
                      <a:gd name="connsiteY21" fmla="*/ 1375126 h 1619598"/>
                      <a:gd name="connsiteX22" fmla="*/ 813466 w 1125626"/>
                      <a:gd name="connsiteY22" fmla="*/ 1373829 h 1619598"/>
                      <a:gd name="connsiteX23" fmla="*/ 815514 w 1125626"/>
                      <a:gd name="connsiteY23" fmla="*/ 1378578 h 1619598"/>
                      <a:gd name="connsiteX24" fmla="*/ 857476 w 1125626"/>
                      <a:gd name="connsiteY24" fmla="*/ 1617216 h 1619598"/>
                      <a:gd name="connsiteX25" fmla="*/ 522137 w 1125626"/>
                      <a:gd name="connsiteY25" fmla="*/ 1209157 h 1619598"/>
                      <a:gd name="connsiteX26" fmla="*/ 438482 w 1125626"/>
                      <a:gd name="connsiteY26" fmla="*/ 1044210 h 1619598"/>
                      <a:gd name="connsiteX27" fmla="*/ 424841 w 1125626"/>
                      <a:gd name="connsiteY27" fmla="*/ 1027036 h 1619598"/>
                      <a:gd name="connsiteX28" fmla="*/ 344248 w 1125626"/>
                      <a:gd name="connsiteY28" fmla="*/ 910624 h 1619598"/>
                      <a:gd name="connsiteX29" fmla="*/ 335408 w 1125626"/>
                      <a:gd name="connsiteY29" fmla="*/ 895881 h 1619598"/>
                      <a:gd name="connsiteX30" fmla="*/ 330842 w 1125626"/>
                      <a:gd name="connsiteY30" fmla="*/ 894331 h 1619598"/>
                      <a:gd name="connsiteX31" fmla="*/ 354997 w 1125626"/>
                      <a:gd name="connsiteY31" fmla="*/ 1032842 h 1619598"/>
                      <a:gd name="connsiteX32" fmla="*/ 335126 w 1125626"/>
                      <a:gd name="connsiteY32" fmla="*/ 1361462 h 1619598"/>
                      <a:gd name="connsiteX33" fmla="*/ 133745 w 1125626"/>
                      <a:gd name="connsiteY33" fmla="*/ 873189 h 1619598"/>
                      <a:gd name="connsiteX34" fmla="*/ 101086 w 1125626"/>
                      <a:gd name="connsiteY34" fmla="*/ 685919 h 1619598"/>
                      <a:gd name="connsiteX35" fmla="*/ 87630 w 1125626"/>
                      <a:gd name="connsiteY35" fmla="*/ 658808 h 1619598"/>
                      <a:gd name="connsiteX36" fmla="*/ 57682 w 1125626"/>
                      <a:gd name="connsiteY36" fmla="*/ 496573 h 1619598"/>
                      <a:gd name="connsiteX37" fmla="*/ 74815 w 1125626"/>
                      <a:gd name="connsiteY37" fmla="*/ 372631 h 1619598"/>
                      <a:gd name="connsiteX38" fmla="*/ 81250 w 1125626"/>
                      <a:gd name="connsiteY38" fmla="*/ 357992 h 1619598"/>
                      <a:gd name="connsiteX39" fmla="*/ 4919 w 1125626"/>
                      <a:gd name="connsiteY39" fmla="*/ 248675 h 1619598"/>
                      <a:gd name="connsiteX40" fmla="*/ 112386 w 1125626"/>
                      <a:gd name="connsiteY40" fmla="*/ 155343 h 1619598"/>
                      <a:gd name="connsiteX0" fmla="*/ 0 w 1120707"/>
                      <a:gd name="connsiteY0" fmla="*/ 253392 h 1624315"/>
                      <a:gd name="connsiteX1" fmla="*/ 401874 w 1120707"/>
                      <a:gd name="connsiteY1" fmla="*/ 6430 h 1624315"/>
                      <a:gd name="connsiteX2" fmla="*/ 557455 w 1120707"/>
                      <a:gd name="connsiteY2" fmla="*/ 90892 h 1624315"/>
                      <a:gd name="connsiteX3" fmla="*/ 559209 w 1120707"/>
                      <a:gd name="connsiteY3" fmla="*/ 108109 h 1624315"/>
                      <a:gd name="connsiteX4" fmla="*/ 564889 w 1120707"/>
                      <a:gd name="connsiteY4" fmla="*/ 109787 h 1624315"/>
                      <a:gd name="connsiteX5" fmla="*/ 807207 w 1120707"/>
                      <a:gd name="connsiteY5" fmla="*/ 417292 h 1624315"/>
                      <a:gd name="connsiteX6" fmla="*/ 812707 w 1120707"/>
                      <a:gd name="connsiteY6" fmla="*/ 476960 h 1624315"/>
                      <a:gd name="connsiteX7" fmla="*/ 820129 w 1120707"/>
                      <a:gd name="connsiteY7" fmla="*/ 472843 h 1624315"/>
                      <a:gd name="connsiteX8" fmla="*/ 824050 w 1120707"/>
                      <a:gd name="connsiteY8" fmla="*/ 478798 h 1624315"/>
                      <a:gd name="connsiteX9" fmla="*/ 927775 w 1120707"/>
                      <a:gd name="connsiteY9" fmla="*/ 652500 h 1624315"/>
                      <a:gd name="connsiteX10" fmla="*/ 1107896 w 1120707"/>
                      <a:gd name="connsiteY10" fmla="*/ 1146649 h 1624315"/>
                      <a:gd name="connsiteX11" fmla="*/ 1060129 w 1120707"/>
                      <a:gd name="connsiteY11" fmla="*/ 1126460 h 1624315"/>
                      <a:gd name="connsiteX12" fmla="*/ 1036721 w 1120707"/>
                      <a:gd name="connsiteY12" fmla="*/ 1103263 h 1624315"/>
                      <a:gd name="connsiteX13" fmla="*/ 1065242 w 1120707"/>
                      <a:gd name="connsiteY13" fmla="*/ 1169404 h 1624315"/>
                      <a:gd name="connsiteX14" fmla="*/ 1107202 w 1120707"/>
                      <a:gd name="connsiteY14" fmla="*/ 1408043 h 1624315"/>
                      <a:gd name="connsiteX15" fmla="*/ 974452 w 1120707"/>
                      <a:gd name="connsiteY15" fmla="*/ 1307677 h 1624315"/>
                      <a:gd name="connsiteX16" fmla="*/ 967508 w 1120707"/>
                      <a:gd name="connsiteY16" fmla="*/ 1298669 h 1624315"/>
                      <a:gd name="connsiteX17" fmla="*/ 966446 w 1120707"/>
                      <a:gd name="connsiteY17" fmla="*/ 1301908 h 1624315"/>
                      <a:gd name="connsiteX18" fmla="*/ 987984 w 1120707"/>
                      <a:gd name="connsiteY18" fmla="*/ 1351856 h 1624315"/>
                      <a:gd name="connsiteX19" fmla="*/ 1029945 w 1120707"/>
                      <a:gd name="connsiteY19" fmla="*/ 1590495 h 1624315"/>
                      <a:gd name="connsiteX20" fmla="*/ 849723 w 1120707"/>
                      <a:gd name="connsiteY20" fmla="*/ 1428541 h 1624315"/>
                      <a:gd name="connsiteX21" fmla="*/ 816000 w 1120707"/>
                      <a:gd name="connsiteY21" fmla="*/ 1379843 h 1624315"/>
                      <a:gd name="connsiteX22" fmla="*/ 808547 w 1120707"/>
                      <a:gd name="connsiteY22" fmla="*/ 1378546 h 1624315"/>
                      <a:gd name="connsiteX23" fmla="*/ 810595 w 1120707"/>
                      <a:gd name="connsiteY23" fmla="*/ 1383295 h 1624315"/>
                      <a:gd name="connsiteX24" fmla="*/ 852557 w 1120707"/>
                      <a:gd name="connsiteY24" fmla="*/ 1621933 h 1624315"/>
                      <a:gd name="connsiteX25" fmla="*/ 517218 w 1120707"/>
                      <a:gd name="connsiteY25" fmla="*/ 1213874 h 1624315"/>
                      <a:gd name="connsiteX26" fmla="*/ 433563 w 1120707"/>
                      <a:gd name="connsiteY26" fmla="*/ 1048927 h 1624315"/>
                      <a:gd name="connsiteX27" fmla="*/ 419922 w 1120707"/>
                      <a:gd name="connsiteY27" fmla="*/ 1031753 h 1624315"/>
                      <a:gd name="connsiteX28" fmla="*/ 339329 w 1120707"/>
                      <a:gd name="connsiteY28" fmla="*/ 915341 h 1624315"/>
                      <a:gd name="connsiteX29" fmla="*/ 330489 w 1120707"/>
                      <a:gd name="connsiteY29" fmla="*/ 900598 h 1624315"/>
                      <a:gd name="connsiteX30" fmla="*/ 325923 w 1120707"/>
                      <a:gd name="connsiteY30" fmla="*/ 899048 h 1624315"/>
                      <a:gd name="connsiteX31" fmla="*/ 350078 w 1120707"/>
                      <a:gd name="connsiteY31" fmla="*/ 1037559 h 1624315"/>
                      <a:gd name="connsiteX32" fmla="*/ 330207 w 1120707"/>
                      <a:gd name="connsiteY32" fmla="*/ 1366179 h 1624315"/>
                      <a:gd name="connsiteX33" fmla="*/ 128826 w 1120707"/>
                      <a:gd name="connsiteY33" fmla="*/ 877906 h 1624315"/>
                      <a:gd name="connsiteX34" fmla="*/ 96167 w 1120707"/>
                      <a:gd name="connsiteY34" fmla="*/ 690636 h 1624315"/>
                      <a:gd name="connsiteX35" fmla="*/ 82711 w 1120707"/>
                      <a:gd name="connsiteY35" fmla="*/ 663525 h 1624315"/>
                      <a:gd name="connsiteX36" fmla="*/ 52763 w 1120707"/>
                      <a:gd name="connsiteY36" fmla="*/ 501290 h 1624315"/>
                      <a:gd name="connsiteX37" fmla="*/ 69896 w 1120707"/>
                      <a:gd name="connsiteY37" fmla="*/ 377348 h 1624315"/>
                      <a:gd name="connsiteX38" fmla="*/ 76331 w 1120707"/>
                      <a:gd name="connsiteY38" fmla="*/ 362709 h 1624315"/>
                      <a:gd name="connsiteX39" fmla="*/ 0 w 1120707"/>
                      <a:gd name="connsiteY39" fmla="*/ 253392 h 1624315"/>
                      <a:gd name="connsiteX0" fmla="*/ 0 w 1120707"/>
                      <a:gd name="connsiteY0" fmla="*/ 162500 h 1533423"/>
                      <a:gd name="connsiteX1" fmla="*/ 557455 w 1120707"/>
                      <a:gd name="connsiteY1" fmla="*/ 0 h 1533423"/>
                      <a:gd name="connsiteX2" fmla="*/ 559209 w 1120707"/>
                      <a:gd name="connsiteY2" fmla="*/ 17217 h 1533423"/>
                      <a:gd name="connsiteX3" fmla="*/ 564889 w 1120707"/>
                      <a:gd name="connsiteY3" fmla="*/ 18895 h 1533423"/>
                      <a:gd name="connsiteX4" fmla="*/ 807207 w 1120707"/>
                      <a:gd name="connsiteY4" fmla="*/ 326400 h 1533423"/>
                      <a:gd name="connsiteX5" fmla="*/ 812707 w 1120707"/>
                      <a:gd name="connsiteY5" fmla="*/ 386068 h 1533423"/>
                      <a:gd name="connsiteX6" fmla="*/ 820129 w 1120707"/>
                      <a:gd name="connsiteY6" fmla="*/ 381951 h 1533423"/>
                      <a:gd name="connsiteX7" fmla="*/ 824050 w 1120707"/>
                      <a:gd name="connsiteY7" fmla="*/ 387906 h 1533423"/>
                      <a:gd name="connsiteX8" fmla="*/ 927775 w 1120707"/>
                      <a:gd name="connsiteY8" fmla="*/ 561608 h 1533423"/>
                      <a:gd name="connsiteX9" fmla="*/ 1107896 w 1120707"/>
                      <a:gd name="connsiteY9" fmla="*/ 1055757 h 1533423"/>
                      <a:gd name="connsiteX10" fmla="*/ 1060129 w 1120707"/>
                      <a:gd name="connsiteY10" fmla="*/ 1035568 h 1533423"/>
                      <a:gd name="connsiteX11" fmla="*/ 1036721 w 1120707"/>
                      <a:gd name="connsiteY11" fmla="*/ 1012371 h 1533423"/>
                      <a:gd name="connsiteX12" fmla="*/ 1065242 w 1120707"/>
                      <a:gd name="connsiteY12" fmla="*/ 1078512 h 1533423"/>
                      <a:gd name="connsiteX13" fmla="*/ 1107202 w 1120707"/>
                      <a:gd name="connsiteY13" fmla="*/ 1317151 h 1533423"/>
                      <a:gd name="connsiteX14" fmla="*/ 974452 w 1120707"/>
                      <a:gd name="connsiteY14" fmla="*/ 1216785 h 1533423"/>
                      <a:gd name="connsiteX15" fmla="*/ 967508 w 1120707"/>
                      <a:gd name="connsiteY15" fmla="*/ 1207777 h 1533423"/>
                      <a:gd name="connsiteX16" fmla="*/ 966446 w 1120707"/>
                      <a:gd name="connsiteY16" fmla="*/ 1211016 h 1533423"/>
                      <a:gd name="connsiteX17" fmla="*/ 987984 w 1120707"/>
                      <a:gd name="connsiteY17" fmla="*/ 1260964 h 1533423"/>
                      <a:gd name="connsiteX18" fmla="*/ 1029945 w 1120707"/>
                      <a:gd name="connsiteY18" fmla="*/ 1499603 h 1533423"/>
                      <a:gd name="connsiteX19" fmla="*/ 849723 w 1120707"/>
                      <a:gd name="connsiteY19" fmla="*/ 1337649 h 1533423"/>
                      <a:gd name="connsiteX20" fmla="*/ 816000 w 1120707"/>
                      <a:gd name="connsiteY20" fmla="*/ 1288951 h 1533423"/>
                      <a:gd name="connsiteX21" fmla="*/ 808547 w 1120707"/>
                      <a:gd name="connsiteY21" fmla="*/ 1287654 h 1533423"/>
                      <a:gd name="connsiteX22" fmla="*/ 810595 w 1120707"/>
                      <a:gd name="connsiteY22" fmla="*/ 1292403 h 1533423"/>
                      <a:gd name="connsiteX23" fmla="*/ 852557 w 1120707"/>
                      <a:gd name="connsiteY23" fmla="*/ 1531041 h 1533423"/>
                      <a:gd name="connsiteX24" fmla="*/ 517218 w 1120707"/>
                      <a:gd name="connsiteY24" fmla="*/ 1122982 h 1533423"/>
                      <a:gd name="connsiteX25" fmla="*/ 433563 w 1120707"/>
                      <a:gd name="connsiteY25" fmla="*/ 958035 h 1533423"/>
                      <a:gd name="connsiteX26" fmla="*/ 419922 w 1120707"/>
                      <a:gd name="connsiteY26" fmla="*/ 940861 h 1533423"/>
                      <a:gd name="connsiteX27" fmla="*/ 339329 w 1120707"/>
                      <a:gd name="connsiteY27" fmla="*/ 824449 h 1533423"/>
                      <a:gd name="connsiteX28" fmla="*/ 330489 w 1120707"/>
                      <a:gd name="connsiteY28" fmla="*/ 809706 h 1533423"/>
                      <a:gd name="connsiteX29" fmla="*/ 325923 w 1120707"/>
                      <a:gd name="connsiteY29" fmla="*/ 808156 h 1533423"/>
                      <a:gd name="connsiteX30" fmla="*/ 350078 w 1120707"/>
                      <a:gd name="connsiteY30" fmla="*/ 946667 h 1533423"/>
                      <a:gd name="connsiteX31" fmla="*/ 330207 w 1120707"/>
                      <a:gd name="connsiteY31" fmla="*/ 1275287 h 1533423"/>
                      <a:gd name="connsiteX32" fmla="*/ 128826 w 1120707"/>
                      <a:gd name="connsiteY32" fmla="*/ 787014 h 1533423"/>
                      <a:gd name="connsiteX33" fmla="*/ 96167 w 1120707"/>
                      <a:gd name="connsiteY33" fmla="*/ 599744 h 1533423"/>
                      <a:gd name="connsiteX34" fmla="*/ 82711 w 1120707"/>
                      <a:gd name="connsiteY34" fmla="*/ 572633 h 1533423"/>
                      <a:gd name="connsiteX35" fmla="*/ 52763 w 1120707"/>
                      <a:gd name="connsiteY35" fmla="*/ 410398 h 1533423"/>
                      <a:gd name="connsiteX36" fmla="*/ 69896 w 1120707"/>
                      <a:gd name="connsiteY36" fmla="*/ 286456 h 1533423"/>
                      <a:gd name="connsiteX37" fmla="*/ 76331 w 1120707"/>
                      <a:gd name="connsiteY37" fmla="*/ 271817 h 1533423"/>
                      <a:gd name="connsiteX38" fmla="*/ 0 w 1120707"/>
                      <a:gd name="connsiteY38" fmla="*/ 162500 h 1533423"/>
                      <a:gd name="connsiteX0" fmla="*/ 23568 w 1067944"/>
                      <a:gd name="connsiteY0" fmla="*/ 271817 h 1533423"/>
                      <a:gd name="connsiteX1" fmla="*/ 504692 w 1067944"/>
                      <a:gd name="connsiteY1" fmla="*/ 0 h 1533423"/>
                      <a:gd name="connsiteX2" fmla="*/ 506446 w 1067944"/>
                      <a:gd name="connsiteY2" fmla="*/ 17217 h 1533423"/>
                      <a:gd name="connsiteX3" fmla="*/ 512126 w 1067944"/>
                      <a:gd name="connsiteY3" fmla="*/ 18895 h 1533423"/>
                      <a:gd name="connsiteX4" fmla="*/ 754444 w 1067944"/>
                      <a:gd name="connsiteY4" fmla="*/ 326400 h 1533423"/>
                      <a:gd name="connsiteX5" fmla="*/ 759944 w 1067944"/>
                      <a:gd name="connsiteY5" fmla="*/ 386068 h 1533423"/>
                      <a:gd name="connsiteX6" fmla="*/ 767366 w 1067944"/>
                      <a:gd name="connsiteY6" fmla="*/ 381951 h 1533423"/>
                      <a:gd name="connsiteX7" fmla="*/ 771287 w 1067944"/>
                      <a:gd name="connsiteY7" fmla="*/ 387906 h 1533423"/>
                      <a:gd name="connsiteX8" fmla="*/ 875012 w 1067944"/>
                      <a:gd name="connsiteY8" fmla="*/ 561608 h 1533423"/>
                      <a:gd name="connsiteX9" fmla="*/ 1055133 w 1067944"/>
                      <a:gd name="connsiteY9" fmla="*/ 1055757 h 1533423"/>
                      <a:gd name="connsiteX10" fmla="*/ 1007366 w 1067944"/>
                      <a:gd name="connsiteY10" fmla="*/ 1035568 h 1533423"/>
                      <a:gd name="connsiteX11" fmla="*/ 983958 w 1067944"/>
                      <a:gd name="connsiteY11" fmla="*/ 1012371 h 1533423"/>
                      <a:gd name="connsiteX12" fmla="*/ 1012479 w 1067944"/>
                      <a:gd name="connsiteY12" fmla="*/ 1078512 h 1533423"/>
                      <a:gd name="connsiteX13" fmla="*/ 1054439 w 1067944"/>
                      <a:gd name="connsiteY13" fmla="*/ 1317151 h 1533423"/>
                      <a:gd name="connsiteX14" fmla="*/ 921689 w 1067944"/>
                      <a:gd name="connsiteY14" fmla="*/ 1216785 h 1533423"/>
                      <a:gd name="connsiteX15" fmla="*/ 914745 w 1067944"/>
                      <a:gd name="connsiteY15" fmla="*/ 1207777 h 1533423"/>
                      <a:gd name="connsiteX16" fmla="*/ 913683 w 1067944"/>
                      <a:gd name="connsiteY16" fmla="*/ 1211016 h 1533423"/>
                      <a:gd name="connsiteX17" fmla="*/ 935221 w 1067944"/>
                      <a:gd name="connsiteY17" fmla="*/ 1260964 h 1533423"/>
                      <a:gd name="connsiteX18" fmla="*/ 977182 w 1067944"/>
                      <a:gd name="connsiteY18" fmla="*/ 1499603 h 1533423"/>
                      <a:gd name="connsiteX19" fmla="*/ 796960 w 1067944"/>
                      <a:gd name="connsiteY19" fmla="*/ 1337649 h 1533423"/>
                      <a:gd name="connsiteX20" fmla="*/ 763237 w 1067944"/>
                      <a:gd name="connsiteY20" fmla="*/ 1288951 h 1533423"/>
                      <a:gd name="connsiteX21" fmla="*/ 755784 w 1067944"/>
                      <a:gd name="connsiteY21" fmla="*/ 1287654 h 1533423"/>
                      <a:gd name="connsiteX22" fmla="*/ 757832 w 1067944"/>
                      <a:gd name="connsiteY22" fmla="*/ 1292403 h 1533423"/>
                      <a:gd name="connsiteX23" fmla="*/ 799794 w 1067944"/>
                      <a:gd name="connsiteY23" fmla="*/ 1531041 h 1533423"/>
                      <a:gd name="connsiteX24" fmla="*/ 464455 w 1067944"/>
                      <a:gd name="connsiteY24" fmla="*/ 1122982 h 1533423"/>
                      <a:gd name="connsiteX25" fmla="*/ 380800 w 1067944"/>
                      <a:gd name="connsiteY25" fmla="*/ 958035 h 1533423"/>
                      <a:gd name="connsiteX26" fmla="*/ 367159 w 1067944"/>
                      <a:gd name="connsiteY26" fmla="*/ 940861 h 1533423"/>
                      <a:gd name="connsiteX27" fmla="*/ 286566 w 1067944"/>
                      <a:gd name="connsiteY27" fmla="*/ 824449 h 1533423"/>
                      <a:gd name="connsiteX28" fmla="*/ 277726 w 1067944"/>
                      <a:gd name="connsiteY28" fmla="*/ 809706 h 1533423"/>
                      <a:gd name="connsiteX29" fmla="*/ 273160 w 1067944"/>
                      <a:gd name="connsiteY29" fmla="*/ 808156 h 1533423"/>
                      <a:gd name="connsiteX30" fmla="*/ 297315 w 1067944"/>
                      <a:gd name="connsiteY30" fmla="*/ 946667 h 1533423"/>
                      <a:gd name="connsiteX31" fmla="*/ 277444 w 1067944"/>
                      <a:gd name="connsiteY31" fmla="*/ 1275287 h 1533423"/>
                      <a:gd name="connsiteX32" fmla="*/ 76063 w 1067944"/>
                      <a:gd name="connsiteY32" fmla="*/ 787014 h 1533423"/>
                      <a:gd name="connsiteX33" fmla="*/ 43404 w 1067944"/>
                      <a:gd name="connsiteY33" fmla="*/ 599744 h 1533423"/>
                      <a:gd name="connsiteX34" fmla="*/ 29948 w 1067944"/>
                      <a:gd name="connsiteY34" fmla="*/ 572633 h 1533423"/>
                      <a:gd name="connsiteX35" fmla="*/ 0 w 1067944"/>
                      <a:gd name="connsiteY35" fmla="*/ 410398 h 1533423"/>
                      <a:gd name="connsiteX36" fmla="*/ 17133 w 1067944"/>
                      <a:gd name="connsiteY36" fmla="*/ 286456 h 1533423"/>
                      <a:gd name="connsiteX37" fmla="*/ 23568 w 1067944"/>
                      <a:gd name="connsiteY37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271817 h 1533423"/>
                      <a:gd name="connsiteX1" fmla="*/ 205745 w 1067944"/>
                      <a:gd name="connsiteY1" fmla="*/ 16411 h 1533423"/>
                      <a:gd name="connsiteX2" fmla="*/ 504692 w 1067944"/>
                      <a:gd name="connsiteY2" fmla="*/ 0 h 1533423"/>
                      <a:gd name="connsiteX3" fmla="*/ 506446 w 1067944"/>
                      <a:gd name="connsiteY3" fmla="*/ 17217 h 1533423"/>
                      <a:gd name="connsiteX4" fmla="*/ 512126 w 1067944"/>
                      <a:gd name="connsiteY4" fmla="*/ 18895 h 1533423"/>
                      <a:gd name="connsiteX5" fmla="*/ 754444 w 1067944"/>
                      <a:gd name="connsiteY5" fmla="*/ 326400 h 1533423"/>
                      <a:gd name="connsiteX6" fmla="*/ 759944 w 1067944"/>
                      <a:gd name="connsiteY6" fmla="*/ 386068 h 1533423"/>
                      <a:gd name="connsiteX7" fmla="*/ 767366 w 1067944"/>
                      <a:gd name="connsiteY7" fmla="*/ 381951 h 1533423"/>
                      <a:gd name="connsiteX8" fmla="*/ 771287 w 1067944"/>
                      <a:gd name="connsiteY8" fmla="*/ 387906 h 1533423"/>
                      <a:gd name="connsiteX9" fmla="*/ 875012 w 1067944"/>
                      <a:gd name="connsiteY9" fmla="*/ 561608 h 1533423"/>
                      <a:gd name="connsiteX10" fmla="*/ 1055133 w 1067944"/>
                      <a:gd name="connsiteY10" fmla="*/ 1055757 h 1533423"/>
                      <a:gd name="connsiteX11" fmla="*/ 1007366 w 1067944"/>
                      <a:gd name="connsiteY11" fmla="*/ 1035568 h 1533423"/>
                      <a:gd name="connsiteX12" fmla="*/ 983958 w 1067944"/>
                      <a:gd name="connsiteY12" fmla="*/ 1012371 h 1533423"/>
                      <a:gd name="connsiteX13" fmla="*/ 1012479 w 1067944"/>
                      <a:gd name="connsiteY13" fmla="*/ 1078512 h 1533423"/>
                      <a:gd name="connsiteX14" fmla="*/ 1054439 w 1067944"/>
                      <a:gd name="connsiteY14" fmla="*/ 1317151 h 1533423"/>
                      <a:gd name="connsiteX15" fmla="*/ 921689 w 1067944"/>
                      <a:gd name="connsiteY15" fmla="*/ 1216785 h 1533423"/>
                      <a:gd name="connsiteX16" fmla="*/ 914745 w 1067944"/>
                      <a:gd name="connsiteY16" fmla="*/ 1207777 h 1533423"/>
                      <a:gd name="connsiteX17" fmla="*/ 913683 w 1067944"/>
                      <a:gd name="connsiteY17" fmla="*/ 1211016 h 1533423"/>
                      <a:gd name="connsiteX18" fmla="*/ 935221 w 1067944"/>
                      <a:gd name="connsiteY18" fmla="*/ 1260964 h 1533423"/>
                      <a:gd name="connsiteX19" fmla="*/ 977182 w 1067944"/>
                      <a:gd name="connsiteY19" fmla="*/ 1499603 h 1533423"/>
                      <a:gd name="connsiteX20" fmla="*/ 796960 w 1067944"/>
                      <a:gd name="connsiteY20" fmla="*/ 1337649 h 1533423"/>
                      <a:gd name="connsiteX21" fmla="*/ 763237 w 1067944"/>
                      <a:gd name="connsiteY21" fmla="*/ 1288951 h 1533423"/>
                      <a:gd name="connsiteX22" fmla="*/ 755784 w 1067944"/>
                      <a:gd name="connsiteY22" fmla="*/ 1287654 h 1533423"/>
                      <a:gd name="connsiteX23" fmla="*/ 757832 w 1067944"/>
                      <a:gd name="connsiteY23" fmla="*/ 1292403 h 1533423"/>
                      <a:gd name="connsiteX24" fmla="*/ 799794 w 1067944"/>
                      <a:gd name="connsiteY24" fmla="*/ 1531041 h 1533423"/>
                      <a:gd name="connsiteX25" fmla="*/ 464455 w 1067944"/>
                      <a:gd name="connsiteY25" fmla="*/ 1122982 h 1533423"/>
                      <a:gd name="connsiteX26" fmla="*/ 380800 w 1067944"/>
                      <a:gd name="connsiteY26" fmla="*/ 958035 h 1533423"/>
                      <a:gd name="connsiteX27" fmla="*/ 367159 w 1067944"/>
                      <a:gd name="connsiteY27" fmla="*/ 940861 h 1533423"/>
                      <a:gd name="connsiteX28" fmla="*/ 286566 w 1067944"/>
                      <a:gd name="connsiteY28" fmla="*/ 824449 h 1533423"/>
                      <a:gd name="connsiteX29" fmla="*/ 277726 w 1067944"/>
                      <a:gd name="connsiteY29" fmla="*/ 809706 h 1533423"/>
                      <a:gd name="connsiteX30" fmla="*/ 273160 w 1067944"/>
                      <a:gd name="connsiteY30" fmla="*/ 808156 h 1533423"/>
                      <a:gd name="connsiteX31" fmla="*/ 297315 w 1067944"/>
                      <a:gd name="connsiteY31" fmla="*/ 946667 h 1533423"/>
                      <a:gd name="connsiteX32" fmla="*/ 277444 w 1067944"/>
                      <a:gd name="connsiteY32" fmla="*/ 1275287 h 1533423"/>
                      <a:gd name="connsiteX33" fmla="*/ 76063 w 1067944"/>
                      <a:gd name="connsiteY33" fmla="*/ 787014 h 1533423"/>
                      <a:gd name="connsiteX34" fmla="*/ 43404 w 1067944"/>
                      <a:gd name="connsiteY34" fmla="*/ 599744 h 1533423"/>
                      <a:gd name="connsiteX35" fmla="*/ 29948 w 1067944"/>
                      <a:gd name="connsiteY35" fmla="*/ 572633 h 1533423"/>
                      <a:gd name="connsiteX36" fmla="*/ 0 w 1067944"/>
                      <a:gd name="connsiteY36" fmla="*/ 410398 h 1533423"/>
                      <a:gd name="connsiteX37" fmla="*/ 17133 w 1067944"/>
                      <a:gd name="connsiteY37" fmla="*/ 286456 h 1533423"/>
                      <a:gd name="connsiteX38" fmla="*/ 23568 w 1067944"/>
                      <a:gd name="connsiteY38" fmla="*/ 271817 h 1533423"/>
                      <a:gd name="connsiteX0" fmla="*/ 23568 w 1067944"/>
                      <a:gd name="connsiteY0" fmla="*/ 324795 h 1586401"/>
                      <a:gd name="connsiteX1" fmla="*/ 205745 w 1067944"/>
                      <a:gd name="connsiteY1" fmla="*/ 69389 h 1586401"/>
                      <a:gd name="connsiteX2" fmla="*/ 504692 w 1067944"/>
                      <a:gd name="connsiteY2" fmla="*/ 52978 h 1586401"/>
                      <a:gd name="connsiteX3" fmla="*/ 506446 w 1067944"/>
                      <a:gd name="connsiteY3" fmla="*/ 70195 h 1586401"/>
                      <a:gd name="connsiteX4" fmla="*/ 512126 w 1067944"/>
                      <a:gd name="connsiteY4" fmla="*/ 71873 h 1586401"/>
                      <a:gd name="connsiteX5" fmla="*/ 754444 w 1067944"/>
                      <a:gd name="connsiteY5" fmla="*/ 379378 h 1586401"/>
                      <a:gd name="connsiteX6" fmla="*/ 759944 w 1067944"/>
                      <a:gd name="connsiteY6" fmla="*/ 439046 h 1586401"/>
                      <a:gd name="connsiteX7" fmla="*/ 767366 w 1067944"/>
                      <a:gd name="connsiteY7" fmla="*/ 434929 h 1586401"/>
                      <a:gd name="connsiteX8" fmla="*/ 771287 w 1067944"/>
                      <a:gd name="connsiteY8" fmla="*/ 440884 h 1586401"/>
                      <a:gd name="connsiteX9" fmla="*/ 875012 w 1067944"/>
                      <a:gd name="connsiteY9" fmla="*/ 614586 h 1586401"/>
                      <a:gd name="connsiteX10" fmla="*/ 1055133 w 1067944"/>
                      <a:gd name="connsiteY10" fmla="*/ 1108735 h 1586401"/>
                      <a:gd name="connsiteX11" fmla="*/ 1007366 w 1067944"/>
                      <a:gd name="connsiteY11" fmla="*/ 1088546 h 1586401"/>
                      <a:gd name="connsiteX12" fmla="*/ 983958 w 1067944"/>
                      <a:gd name="connsiteY12" fmla="*/ 1065349 h 1586401"/>
                      <a:gd name="connsiteX13" fmla="*/ 1012479 w 1067944"/>
                      <a:gd name="connsiteY13" fmla="*/ 1131490 h 1586401"/>
                      <a:gd name="connsiteX14" fmla="*/ 1054439 w 1067944"/>
                      <a:gd name="connsiteY14" fmla="*/ 1370129 h 1586401"/>
                      <a:gd name="connsiteX15" fmla="*/ 921689 w 1067944"/>
                      <a:gd name="connsiteY15" fmla="*/ 1269763 h 1586401"/>
                      <a:gd name="connsiteX16" fmla="*/ 914745 w 1067944"/>
                      <a:gd name="connsiteY16" fmla="*/ 1260755 h 1586401"/>
                      <a:gd name="connsiteX17" fmla="*/ 913683 w 1067944"/>
                      <a:gd name="connsiteY17" fmla="*/ 1263994 h 1586401"/>
                      <a:gd name="connsiteX18" fmla="*/ 935221 w 1067944"/>
                      <a:gd name="connsiteY18" fmla="*/ 1313942 h 1586401"/>
                      <a:gd name="connsiteX19" fmla="*/ 977182 w 1067944"/>
                      <a:gd name="connsiteY19" fmla="*/ 1552581 h 1586401"/>
                      <a:gd name="connsiteX20" fmla="*/ 796960 w 1067944"/>
                      <a:gd name="connsiteY20" fmla="*/ 1390627 h 1586401"/>
                      <a:gd name="connsiteX21" fmla="*/ 763237 w 1067944"/>
                      <a:gd name="connsiteY21" fmla="*/ 1341929 h 1586401"/>
                      <a:gd name="connsiteX22" fmla="*/ 755784 w 1067944"/>
                      <a:gd name="connsiteY22" fmla="*/ 1340632 h 1586401"/>
                      <a:gd name="connsiteX23" fmla="*/ 757832 w 1067944"/>
                      <a:gd name="connsiteY23" fmla="*/ 1345381 h 1586401"/>
                      <a:gd name="connsiteX24" fmla="*/ 799794 w 1067944"/>
                      <a:gd name="connsiteY24" fmla="*/ 1584019 h 1586401"/>
                      <a:gd name="connsiteX25" fmla="*/ 464455 w 1067944"/>
                      <a:gd name="connsiteY25" fmla="*/ 1175960 h 1586401"/>
                      <a:gd name="connsiteX26" fmla="*/ 380800 w 1067944"/>
                      <a:gd name="connsiteY26" fmla="*/ 1011013 h 1586401"/>
                      <a:gd name="connsiteX27" fmla="*/ 367159 w 1067944"/>
                      <a:gd name="connsiteY27" fmla="*/ 993839 h 1586401"/>
                      <a:gd name="connsiteX28" fmla="*/ 286566 w 1067944"/>
                      <a:gd name="connsiteY28" fmla="*/ 877427 h 1586401"/>
                      <a:gd name="connsiteX29" fmla="*/ 277726 w 1067944"/>
                      <a:gd name="connsiteY29" fmla="*/ 862684 h 1586401"/>
                      <a:gd name="connsiteX30" fmla="*/ 273160 w 1067944"/>
                      <a:gd name="connsiteY30" fmla="*/ 861134 h 1586401"/>
                      <a:gd name="connsiteX31" fmla="*/ 297315 w 1067944"/>
                      <a:gd name="connsiteY31" fmla="*/ 999645 h 1586401"/>
                      <a:gd name="connsiteX32" fmla="*/ 277444 w 1067944"/>
                      <a:gd name="connsiteY32" fmla="*/ 1328265 h 1586401"/>
                      <a:gd name="connsiteX33" fmla="*/ 76063 w 1067944"/>
                      <a:gd name="connsiteY33" fmla="*/ 839992 h 1586401"/>
                      <a:gd name="connsiteX34" fmla="*/ 43404 w 1067944"/>
                      <a:gd name="connsiteY34" fmla="*/ 652722 h 1586401"/>
                      <a:gd name="connsiteX35" fmla="*/ 29948 w 1067944"/>
                      <a:gd name="connsiteY35" fmla="*/ 625611 h 1586401"/>
                      <a:gd name="connsiteX36" fmla="*/ 0 w 1067944"/>
                      <a:gd name="connsiteY36" fmla="*/ 463376 h 1586401"/>
                      <a:gd name="connsiteX37" fmla="*/ 17133 w 1067944"/>
                      <a:gd name="connsiteY37" fmla="*/ 339434 h 1586401"/>
                      <a:gd name="connsiteX38" fmla="*/ 23568 w 1067944"/>
                      <a:gd name="connsiteY38" fmla="*/ 324795 h 1586401"/>
                      <a:gd name="connsiteX0" fmla="*/ 33076 w 1077452"/>
                      <a:gd name="connsiteY0" fmla="*/ 324795 h 1586401"/>
                      <a:gd name="connsiteX1" fmla="*/ 215253 w 1077452"/>
                      <a:gd name="connsiteY1" fmla="*/ 69389 h 1586401"/>
                      <a:gd name="connsiteX2" fmla="*/ 514200 w 1077452"/>
                      <a:gd name="connsiteY2" fmla="*/ 52978 h 1586401"/>
                      <a:gd name="connsiteX3" fmla="*/ 515954 w 1077452"/>
                      <a:gd name="connsiteY3" fmla="*/ 70195 h 1586401"/>
                      <a:gd name="connsiteX4" fmla="*/ 521634 w 1077452"/>
                      <a:gd name="connsiteY4" fmla="*/ 71873 h 1586401"/>
                      <a:gd name="connsiteX5" fmla="*/ 763952 w 1077452"/>
                      <a:gd name="connsiteY5" fmla="*/ 379378 h 1586401"/>
                      <a:gd name="connsiteX6" fmla="*/ 769452 w 1077452"/>
                      <a:gd name="connsiteY6" fmla="*/ 439046 h 1586401"/>
                      <a:gd name="connsiteX7" fmla="*/ 776874 w 1077452"/>
                      <a:gd name="connsiteY7" fmla="*/ 434929 h 1586401"/>
                      <a:gd name="connsiteX8" fmla="*/ 780795 w 1077452"/>
                      <a:gd name="connsiteY8" fmla="*/ 440884 h 1586401"/>
                      <a:gd name="connsiteX9" fmla="*/ 884520 w 1077452"/>
                      <a:gd name="connsiteY9" fmla="*/ 614586 h 1586401"/>
                      <a:gd name="connsiteX10" fmla="*/ 1064641 w 1077452"/>
                      <a:gd name="connsiteY10" fmla="*/ 1108735 h 1586401"/>
                      <a:gd name="connsiteX11" fmla="*/ 1016874 w 1077452"/>
                      <a:gd name="connsiteY11" fmla="*/ 1088546 h 1586401"/>
                      <a:gd name="connsiteX12" fmla="*/ 993466 w 1077452"/>
                      <a:gd name="connsiteY12" fmla="*/ 1065349 h 1586401"/>
                      <a:gd name="connsiteX13" fmla="*/ 1021987 w 1077452"/>
                      <a:gd name="connsiteY13" fmla="*/ 1131490 h 1586401"/>
                      <a:gd name="connsiteX14" fmla="*/ 1063947 w 1077452"/>
                      <a:gd name="connsiteY14" fmla="*/ 1370129 h 1586401"/>
                      <a:gd name="connsiteX15" fmla="*/ 931197 w 1077452"/>
                      <a:gd name="connsiteY15" fmla="*/ 1269763 h 1586401"/>
                      <a:gd name="connsiteX16" fmla="*/ 924253 w 1077452"/>
                      <a:gd name="connsiteY16" fmla="*/ 1260755 h 1586401"/>
                      <a:gd name="connsiteX17" fmla="*/ 923191 w 1077452"/>
                      <a:gd name="connsiteY17" fmla="*/ 1263994 h 1586401"/>
                      <a:gd name="connsiteX18" fmla="*/ 944729 w 1077452"/>
                      <a:gd name="connsiteY18" fmla="*/ 1313942 h 1586401"/>
                      <a:gd name="connsiteX19" fmla="*/ 986690 w 1077452"/>
                      <a:gd name="connsiteY19" fmla="*/ 1552581 h 1586401"/>
                      <a:gd name="connsiteX20" fmla="*/ 806468 w 1077452"/>
                      <a:gd name="connsiteY20" fmla="*/ 1390627 h 1586401"/>
                      <a:gd name="connsiteX21" fmla="*/ 772745 w 1077452"/>
                      <a:gd name="connsiteY21" fmla="*/ 1341929 h 1586401"/>
                      <a:gd name="connsiteX22" fmla="*/ 765292 w 1077452"/>
                      <a:gd name="connsiteY22" fmla="*/ 1340632 h 1586401"/>
                      <a:gd name="connsiteX23" fmla="*/ 767340 w 1077452"/>
                      <a:gd name="connsiteY23" fmla="*/ 1345381 h 1586401"/>
                      <a:gd name="connsiteX24" fmla="*/ 809302 w 1077452"/>
                      <a:gd name="connsiteY24" fmla="*/ 1584019 h 1586401"/>
                      <a:gd name="connsiteX25" fmla="*/ 473963 w 1077452"/>
                      <a:gd name="connsiteY25" fmla="*/ 1175960 h 1586401"/>
                      <a:gd name="connsiteX26" fmla="*/ 390308 w 1077452"/>
                      <a:gd name="connsiteY26" fmla="*/ 1011013 h 1586401"/>
                      <a:gd name="connsiteX27" fmla="*/ 376667 w 1077452"/>
                      <a:gd name="connsiteY27" fmla="*/ 993839 h 1586401"/>
                      <a:gd name="connsiteX28" fmla="*/ 296074 w 1077452"/>
                      <a:gd name="connsiteY28" fmla="*/ 877427 h 1586401"/>
                      <a:gd name="connsiteX29" fmla="*/ 287234 w 1077452"/>
                      <a:gd name="connsiteY29" fmla="*/ 862684 h 1586401"/>
                      <a:gd name="connsiteX30" fmla="*/ 282668 w 1077452"/>
                      <a:gd name="connsiteY30" fmla="*/ 861134 h 1586401"/>
                      <a:gd name="connsiteX31" fmla="*/ 306823 w 1077452"/>
                      <a:gd name="connsiteY31" fmla="*/ 999645 h 1586401"/>
                      <a:gd name="connsiteX32" fmla="*/ 286952 w 1077452"/>
                      <a:gd name="connsiteY32" fmla="*/ 1328265 h 1586401"/>
                      <a:gd name="connsiteX33" fmla="*/ 85571 w 1077452"/>
                      <a:gd name="connsiteY33" fmla="*/ 839992 h 1586401"/>
                      <a:gd name="connsiteX34" fmla="*/ 52912 w 1077452"/>
                      <a:gd name="connsiteY34" fmla="*/ 652722 h 1586401"/>
                      <a:gd name="connsiteX35" fmla="*/ 39456 w 1077452"/>
                      <a:gd name="connsiteY35" fmla="*/ 625611 h 1586401"/>
                      <a:gd name="connsiteX36" fmla="*/ 9508 w 1077452"/>
                      <a:gd name="connsiteY36" fmla="*/ 463376 h 1586401"/>
                      <a:gd name="connsiteX37" fmla="*/ 26641 w 1077452"/>
                      <a:gd name="connsiteY37" fmla="*/ 339434 h 1586401"/>
                      <a:gd name="connsiteX38" fmla="*/ 33076 w 1077452"/>
                      <a:gd name="connsiteY38" fmla="*/ 324795 h 1586401"/>
                      <a:gd name="connsiteX0" fmla="*/ 23569 w 1067945"/>
                      <a:gd name="connsiteY0" fmla="*/ 324795 h 1586401"/>
                      <a:gd name="connsiteX1" fmla="*/ 66097 w 1067945"/>
                      <a:gd name="connsiteY1" fmla="*/ 140029 h 1586401"/>
                      <a:gd name="connsiteX2" fmla="*/ 205746 w 1067945"/>
                      <a:gd name="connsiteY2" fmla="*/ 69389 h 1586401"/>
                      <a:gd name="connsiteX3" fmla="*/ 504693 w 1067945"/>
                      <a:gd name="connsiteY3" fmla="*/ 52978 h 1586401"/>
                      <a:gd name="connsiteX4" fmla="*/ 506447 w 1067945"/>
                      <a:gd name="connsiteY4" fmla="*/ 70195 h 1586401"/>
                      <a:gd name="connsiteX5" fmla="*/ 512127 w 1067945"/>
                      <a:gd name="connsiteY5" fmla="*/ 71873 h 1586401"/>
                      <a:gd name="connsiteX6" fmla="*/ 754445 w 1067945"/>
                      <a:gd name="connsiteY6" fmla="*/ 379378 h 1586401"/>
                      <a:gd name="connsiteX7" fmla="*/ 759945 w 1067945"/>
                      <a:gd name="connsiteY7" fmla="*/ 439046 h 1586401"/>
                      <a:gd name="connsiteX8" fmla="*/ 767367 w 1067945"/>
                      <a:gd name="connsiteY8" fmla="*/ 434929 h 1586401"/>
                      <a:gd name="connsiteX9" fmla="*/ 771288 w 1067945"/>
                      <a:gd name="connsiteY9" fmla="*/ 440884 h 1586401"/>
                      <a:gd name="connsiteX10" fmla="*/ 875013 w 1067945"/>
                      <a:gd name="connsiteY10" fmla="*/ 614586 h 1586401"/>
                      <a:gd name="connsiteX11" fmla="*/ 1055134 w 1067945"/>
                      <a:gd name="connsiteY11" fmla="*/ 1108735 h 1586401"/>
                      <a:gd name="connsiteX12" fmla="*/ 1007367 w 1067945"/>
                      <a:gd name="connsiteY12" fmla="*/ 1088546 h 1586401"/>
                      <a:gd name="connsiteX13" fmla="*/ 983959 w 1067945"/>
                      <a:gd name="connsiteY13" fmla="*/ 1065349 h 1586401"/>
                      <a:gd name="connsiteX14" fmla="*/ 1012480 w 1067945"/>
                      <a:gd name="connsiteY14" fmla="*/ 1131490 h 1586401"/>
                      <a:gd name="connsiteX15" fmla="*/ 1054440 w 1067945"/>
                      <a:gd name="connsiteY15" fmla="*/ 1370129 h 1586401"/>
                      <a:gd name="connsiteX16" fmla="*/ 921690 w 1067945"/>
                      <a:gd name="connsiteY16" fmla="*/ 1269763 h 1586401"/>
                      <a:gd name="connsiteX17" fmla="*/ 914746 w 1067945"/>
                      <a:gd name="connsiteY17" fmla="*/ 1260755 h 1586401"/>
                      <a:gd name="connsiteX18" fmla="*/ 913684 w 1067945"/>
                      <a:gd name="connsiteY18" fmla="*/ 1263994 h 1586401"/>
                      <a:gd name="connsiteX19" fmla="*/ 935222 w 1067945"/>
                      <a:gd name="connsiteY19" fmla="*/ 1313942 h 1586401"/>
                      <a:gd name="connsiteX20" fmla="*/ 977183 w 1067945"/>
                      <a:gd name="connsiteY20" fmla="*/ 1552581 h 1586401"/>
                      <a:gd name="connsiteX21" fmla="*/ 796961 w 1067945"/>
                      <a:gd name="connsiteY21" fmla="*/ 1390627 h 1586401"/>
                      <a:gd name="connsiteX22" fmla="*/ 763238 w 1067945"/>
                      <a:gd name="connsiteY22" fmla="*/ 1341929 h 1586401"/>
                      <a:gd name="connsiteX23" fmla="*/ 755785 w 1067945"/>
                      <a:gd name="connsiteY23" fmla="*/ 1340632 h 1586401"/>
                      <a:gd name="connsiteX24" fmla="*/ 757833 w 1067945"/>
                      <a:gd name="connsiteY24" fmla="*/ 1345381 h 1586401"/>
                      <a:gd name="connsiteX25" fmla="*/ 799795 w 1067945"/>
                      <a:gd name="connsiteY25" fmla="*/ 1584019 h 1586401"/>
                      <a:gd name="connsiteX26" fmla="*/ 464456 w 1067945"/>
                      <a:gd name="connsiteY26" fmla="*/ 1175960 h 1586401"/>
                      <a:gd name="connsiteX27" fmla="*/ 380801 w 1067945"/>
                      <a:gd name="connsiteY27" fmla="*/ 1011013 h 1586401"/>
                      <a:gd name="connsiteX28" fmla="*/ 367160 w 1067945"/>
                      <a:gd name="connsiteY28" fmla="*/ 993839 h 1586401"/>
                      <a:gd name="connsiteX29" fmla="*/ 286567 w 1067945"/>
                      <a:gd name="connsiteY29" fmla="*/ 877427 h 1586401"/>
                      <a:gd name="connsiteX30" fmla="*/ 277727 w 1067945"/>
                      <a:gd name="connsiteY30" fmla="*/ 862684 h 1586401"/>
                      <a:gd name="connsiteX31" fmla="*/ 273161 w 1067945"/>
                      <a:gd name="connsiteY31" fmla="*/ 861134 h 1586401"/>
                      <a:gd name="connsiteX32" fmla="*/ 297316 w 1067945"/>
                      <a:gd name="connsiteY32" fmla="*/ 999645 h 1586401"/>
                      <a:gd name="connsiteX33" fmla="*/ 277445 w 1067945"/>
                      <a:gd name="connsiteY33" fmla="*/ 1328265 h 1586401"/>
                      <a:gd name="connsiteX34" fmla="*/ 76064 w 1067945"/>
                      <a:gd name="connsiteY34" fmla="*/ 839992 h 1586401"/>
                      <a:gd name="connsiteX35" fmla="*/ 43405 w 1067945"/>
                      <a:gd name="connsiteY35" fmla="*/ 652722 h 1586401"/>
                      <a:gd name="connsiteX36" fmla="*/ 29949 w 1067945"/>
                      <a:gd name="connsiteY36" fmla="*/ 625611 h 1586401"/>
                      <a:gd name="connsiteX37" fmla="*/ 1 w 1067945"/>
                      <a:gd name="connsiteY37" fmla="*/ 463376 h 1586401"/>
                      <a:gd name="connsiteX38" fmla="*/ 17134 w 1067945"/>
                      <a:gd name="connsiteY38" fmla="*/ 339434 h 1586401"/>
                      <a:gd name="connsiteX39" fmla="*/ 23569 w 1067945"/>
                      <a:gd name="connsiteY39" fmla="*/ 324795 h 1586401"/>
                      <a:gd name="connsiteX0" fmla="*/ 23567 w 1067943"/>
                      <a:gd name="connsiteY0" fmla="*/ 271817 h 1533423"/>
                      <a:gd name="connsiteX1" fmla="*/ 66095 w 1067943"/>
                      <a:gd name="connsiteY1" fmla="*/ 87051 h 1533423"/>
                      <a:gd name="connsiteX2" fmla="*/ 504691 w 1067943"/>
                      <a:gd name="connsiteY2" fmla="*/ 0 h 1533423"/>
                      <a:gd name="connsiteX3" fmla="*/ 506445 w 1067943"/>
                      <a:gd name="connsiteY3" fmla="*/ 17217 h 1533423"/>
                      <a:gd name="connsiteX4" fmla="*/ 512125 w 1067943"/>
                      <a:gd name="connsiteY4" fmla="*/ 18895 h 1533423"/>
                      <a:gd name="connsiteX5" fmla="*/ 754443 w 1067943"/>
                      <a:gd name="connsiteY5" fmla="*/ 326400 h 1533423"/>
                      <a:gd name="connsiteX6" fmla="*/ 759943 w 1067943"/>
                      <a:gd name="connsiteY6" fmla="*/ 386068 h 1533423"/>
                      <a:gd name="connsiteX7" fmla="*/ 767365 w 1067943"/>
                      <a:gd name="connsiteY7" fmla="*/ 381951 h 1533423"/>
                      <a:gd name="connsiteX8" fmla="*/ 771286 w 1067943"/>
                      <a:gd name="connsiteY8" fmla="*/ 387906 h 1533423"/>
                      <a:gd name="connsiteX9" fmla="*/ 875011 w 1067943"/>
                      <a:gd name="connsiteY9" fmla="*/ 561608 h 1533423"/>
                      <a:gd name="connsiteX10" fmla="*/ 1055132 w 1067943"/>
                      <a:gd name="connsiteY10" fmla="*/ 1055757 h 1533423"/>
                      <a:gd name="connsiteX11" fmla="*/ 1007365 w 1067943"/>
                      <a:gd name="connsiteY11" fmla="*/ 1035568 h 1533423"/>
                      <a:gd name="connsiteX12" fmla="*/ 983957 w 1067943"/>
                      <a:gd name="connsiteY12" fmla="*/ 1012371 h 1533423"/>
                      <a:gd name="connsiteX13" fmla="*/ 1012478 w 1067943"/>
                      <a:gd name="connsiteY13" fmla="*/ 1078512 h 1533423"/>
                      <a:gd name="connsiteX14" fmla="*/ 1054438 w 1067943"/>
                      <a:gd name="connsiteY14" fmla="*/ 1317151 h 1533423"/>
                      <a:gd name="connsiteX15" fmla="*/ 921688 w 1067943"/>
                      <a:gd name="connsiteY15" fmla="*/ 1216785 h 1533423"/>
                      <a:gd name="connsiteX16" fmla="*/ 914744 w 1067943"/>
                      <a:gd name="connsiteY16" fmla="*/ 1207777 h 1533423"/>
                      <a:gd name="connsiteX17" fmla="*/ 913682 w 1067943"/>
                      <a:gd name="connsiteY17" fmla="*/ 1211016 h 1533423"/>
                      <a:gd name="connsiteX18" fmla="*/ 935220 w 1067943"/>
                      <a:gd name="connsiteY18" fmla="*/ 1260964 h 1533423"/>
                      <a:gd name="connsiteX19" fmla="*/ 977181 w 1067943"/>
                      <a:gd name="connsiteY19" fmla="*/ 1499603 h 1533423"/>
                      <a:gd name="connsiteX20" fmla="*/ 796959 w 1067943"/>
                      <a:gd name="connsiteY20" fmla="*/ 1337649 h 1533423"/>
                      <a:gd name="connsiteX21" fmla="*/ 763236 w 1067943"/>
                      <a:gd name="connsiteY21" fmla="*/ 1288951 h 1533423"/>
                      <a:gd name="connsiteX22" fmla="*/ 755783 w 1067943"/>
                      <a:gd name="connsiteY22" fmla="*/ 1287654 h 1533423"/>
                      <a:gd name="connsiteX23" fmla="*/ 757831 w 1067943"/>
                      <a:gd name="connsiteY23" fmla="*/ 1292403 h 1533423"/>
                      <a:gd name="connsiteX24" fmla="*/ 799793 w 1067943"/>
                      <a:gd name="connsiteY24" fmla="*/ 1531041 h 1533423"/>
                      <a:gd name="connsiteX25" fmla="*/ 464454 w 1067943"/>
                      <a:gd name="connsiteY25" fmla="*/ 1122982 h 1533423"/>
                      <a:gd name="connsiteX26" fmla="*/ 380799 w 1067943"/>
                      <a:gd name="connsiteY26" fmla="*/ 958035 h 1533423"/>
                      <a:gd name="connsiteX27" fmla="*/ 367158 w 1067943"/>
                      <a:gd name="connsiteY27" fmla="*/ 940861 h 1533423"/>
                      <a:gd name="connsiteX28" fmla="*/ 286565 w 1067943"/>
                      <a:gd name="connsiteY28" fmla="*/ 824449 h 1533423"/>
                      <a:gd name="connsiteX29" fmla="*/ 277725 w 1067943"/>
                      <a:gd name="connsiteY29" fmla="*/ 809706 h 1533423"/>
                      <a:gd name="connsiteX30" fmla="*/ 273159 w 1067943"/>
                      <a:gd name="connsiteY30" fmla="*/ 808156 h 1533423"/>
                      <a:gd name="connsiteX31" fmla="*/ 297314 w 1067943"/>
                      <a:gd name="connsiteY31" fmla="*/ 946667 h 1533423"/>
                      <a:gd name="connsiteX32" fmla="*/ 277443 w 1067943"/>
                      <a:gd name="connsiteY32" fmla="*/ 1275287 h 1533423"/>
                      <a:gd name="connsiteX33" fmla="*/ 76062 w 1067943"/>
                      <a:gd name="connsiteY33" fmla="*/ 787014 h 1533423"/>
                      <a:gd name="connsiteX34" fmla="*/ 43403 w 1067943"/>
                      <a:gd name="connsiteY34" fmla="*/ 599744 h 1533423"/>
                      <a:gd name="connsiteX35" fmla="*/ 29947 w 1067943"/>
                      <a:gd name="connsiteY35" fmla="*/ 572633 h 1533423"/>
                      <a:gd name="connsiteX36" fmla="*/ -1 w 1067943"/>
                      <a:gd name="connsiteY36" fmla="*/ 410398 h 1533423"/>
                      <a:gd name="connsiteX37" fmla="*/ 17132 w 1067943"/>
                      <a:gd name="connsiteY37" fmla="*/ 286456 h 1533423"/>
                      <a:gd name="connsiteX38" fmla="*/ 23567 w 1067943"/>
                      <a:gd name="connsiteY38" fmla="*/ 271817 h 1533423"/>
                      <a:gd name="connsiteX0" fmla="*/ 23569 w 1067945"/>
                      <a:gd name="connsiteY0" fmla="*/ 514138 h 1775744"/>
                      <a:gd name="connsiteX1" fmla="*/ 66097 w 1067945"/>
                      <a:gd name="connsiteY1" fmla="*/ 329372 h 1775744"/>
                      <a:gd name="connsiteX2" fmla="*/ 504693 w 1067945"/>
                      <a:gd name="connsiteY2" fmla="*/ 242321 h 1775744"/>
                      <a:gd name="connsiteX3" fmla="*/ 506447 w 1067945"/>
                      <a:gd name="connsiteY3" fmla="*/ 259538 h 1775744"/>
                      <a:gd name="connsiteX4" fmla="*/ 453132 w 1067945"/>
                      <a:gd name="connsiteY4" fmla="*/ -1 h 1775744"/>
                      <a:gd name="connsiteX5" fmla="*/ 754445 w 1067945"/>
                      <a:gd name="connsiteY5" fmla="*/ 568721 h 1775744"/>
                      <a:gd name="connsiteX6" fmla="*/ 759945 w 1067945"/>
                      <a:gd name="connsiteY6" fmla="*/ 628389 h 1775744"/>
                      <a:gd name="connsiteX7" fmla="*/ 767367 w 1067945"/>
                      <a:gd name="connsiteY7" fmla="*/ 624272 h 1775744"/>
                      <a:gd name="connsiteX8" fmla="*/ 771288 w 1067945"/>
                      <a:gd name="connsiteY8" fmla="*/ 630227 h 1775744"/>
                      <a:gd name="connsiteX9" fmla="*/ 875013 w 1067945"/>
                      <a:gd name="connsiteY9" fmla="*/ 803929 h 1775744"/>
                      <a:gd name="connsiteX10" fmla="*/ 1055134 w 1067945"/>
                      <a:gd name="connsiteY10" fmla="*/ 1298078 h 1775744"/>
                      <a:gd name="connsiteX11" fmla="*/ 1007367 w 1067945"/>
                      <a:gd name="connsiteY11" fmla="*/ 1277889 h 1775744"/>
                      <a:gd name="connsiteX12" fmla="*/ 983959 w 1067945"/>
                      <a:gd name="connsiteY12" fmla="*/ 1254692 h 1775744"/>
                      <a:gd name="connsiteX13" fmla="*/ 1012480 w 1067945"/>
                      <a:gd name="connsiteY13" fmla="*/ 1320833 h 1775744"/>
                      <a:gd name="connsiteX14" fmla="*/ 1054440 w 1067945"/>
                      <a:gd name="connsiteY14" fmla="*/ 1559472 h 1775744"/>
                      <a:gd name="connsiteX15" fmla="*/ 921690 w 1067945"/>
                      <a:gd name="connsiteY15" fmla="*/ 1459106 h 1775744"/>
                      <a:gd name="connsiteX16" fmla="*/ 914746 w 1067945"/>
                      <a:gd name="connsiteY16" fmla="*/ 1450098 h 1775744"/>
                      <a:gd name="connsiteX17" fmla="*/ 913684 w 1067945"/>
                      <a:gd name="connsiteY17" fmla="*/ 1453337 h 1775744"/>
                      <a:gd name="connsiteX18" fmla="*/ 935222 w 1067945"/>
                      <a:gd name="connsiteY18" fmla="*/ 1503285 h 1775744"/>
                      <a:gd name="connsiteX19" fmla="*/ 977183 w 1067945"/>
                      <a:gd name="connsiteY19" fmla="*/ 1741924 h 1775744"/>
                      <a:gd name="connsiteX20" fmla="*/ 796961 w 1067945"/>
                      <a:gd name="connsiteY20" fmla="*/ 1579970 h 1775744"/>
                      <a:gd name="connsiteX21" fmla="*/ 763238 w 1067945"/>
                      <a:gd name="connsiteY21" fmla="*/ 1531272 h 1775744"/>
                      <a:gd name="connsiteX22" fmla="*/ 755785 w 1067945"/>
                      <a:gd name="connsiteY22" fmla="*/ 1529975 h 1775744"/>
                      <a:gd name="connsiteX23" fmla="*/ 757833 w 1067945"/>
                      <a:gd name="connsiteY23" fmla="*/ 1534724 h 1775744"/>
                      <a:gd name="connsiteX24" fmla="*/ 799795 w 1067945"/>
                      <a:gd name="connsiteY24" fmla="*/ 1773362 h 1775744"/>
                      <a:gd name="connsiteX25" fmla="*/ 464456 w 1067945"/>
                      <a:gd name="connsiteY25" fmla="*/ 1365303 h 1775744"/>
                      <a:gd name="connsiteX26" fmla="*/ 380801 w 1067945"/>
                      <a:gd name="connsiteY26" fmla="*/ 1200356 h 1775744"/>
                      <a:gd name="connsiteX27" fmla="*/ 367160 w 1067945"/>
                      <a:gd name="connsiteY27" fmla="*/ 1183182 h 1775744"/>
                      <a:gd name="connsiteX28" fmla="*/ 286567 w 1067945"/>
                      <a:gd name="connsiteY28" fmla="*/ 1066770 h 1775744"/>
                      <a:gd name="connsiteX29" fmla="*/ 277727 w 1067945"/>
                      <a:gd name="connsiteY29" fmla="*/ 1052027 h 1775744"/>
                      <a:gd name="connsiteX30" fmla="*/ 273161 w 1067945"/>
                      <a:gd name="connsiteY30" fmla="*/ 1050477 h 1775744"/>
                      <a:gd name="connsiteX31" fmla="*/ 297316 w 1067945"/>
                      <a:gd name="connsiteY31" fmla="*/ 1188988 h 1775744"/>
                      <a:gd name="connsiteX32" fmla="*/ 277445 w 1067945"/>
                      <a:gd name="connsiteY32" fmla="*/ 1517608 h 1775744"/>
                      <a:gd name="connsiteX33" fmla="*/ 76064 w 1067945"/>
                      <a:gd name="connsiteY33" fmla="*/ 1029335 h 1775744"/>
                      <a:gd name="connsiteX34" fmla="*/ 43405 w 1067945"/>
                      <a:gd name="connsiteY34" fmla="*/ 842065 h 1775744"/>
                      <a:gd name="connsiteX35" fmla="*/ 29949 w 1067945"/>
                      <a:gd name="connsiteY35" fmla="*/ 814954 h 1775744"/>
                      <a:gd name="connsiteX36" fmla="*/ 1 w 1067945"/>
                      <a:gd name="connsiteY36" fmla="*/ 652719 h 1775744"/>
                      <a:gd name="connsiteX37" fmla="*/ 17134 w 1067945"/>
                      <a:gd name="connsiteY37" fmla="*/ 528777 h 1775744"/>
                      <a:gd name="connsiteX38" fmla="*/ 23569 w 1067945"/>
                      <a:gd name="connsiteY38" fmla="*/ 514138 h 1775744"/>
                      <a:gd name="connsiteX0" fmla="*/ 23567 w 1067943"/>
                      <a:gd name="connsiteY0" fmla="*/ 514138 h 1775744"/>
                      <a:gd name="connsiteX1" fmla="*/ 66095 w 1067943"/>
                      <a:gd name="connsiteY1" fmla="*/ 329372 h 1775744"/>
                      <a:gd name="connsiteX2" fmla="*/ 504691 w 1067943"/>
                      <a:gd name="connsiteY2" fmla="*/ 242321 h 1775744"/>
                      <a:gd name="connsiteX3" fmla="*/ 453130 w 1067943"/>
                      <a:gd name="connsiteY3" fmla="*/ -1 h 1775744"/>
                      <a:gd name="connsiteX4" fmla="*/ 754443 w 1067943"/>
                      <a:gd name="connsiteY4" fmla="*/ 568721 h 1775744"/>
                      <a:gd name="connsiteX5" fmla="*/ 759943 w 1067943"/>
                      <a:gd name="connsiteY5" fmla="*/ 628389 h 1775744"/>
                      <a:gd name="connsiteX6" fmla="*/ 767365 w 1067943"/>
                      <a:gd name="connsiteY6" fmla="*/ 624272 h 1775744"/>
                      <a:gd name="connsiteX7" fmla="*/ 771286 w 1067943"/>
                      <a:gd name="connsiteY7" fmla="*/ 630227 h 1775744"/>
                      <a:gd name="connsiteX8" fmla="*/ 875011 w 1067943"/>
                      <a:gd name="connsiteY8" fmla="*/ 803929 h 1775744"/>
                      <a:gd name="connsiteX9" fmla="*/ 1055132 w 1067943"/>
                      <a:gd name="connsiteY9" fmla="*/ 1298078 h 1775744"/>
                      <a:gd name="connsiteX10" fmla="*/ 1007365 w 1067943"/>
                      <a:gd name="connsiteY10" fmla="*/ 1277889 h 1775744"/>
                      <a:gd name="connsiteX11" fmla="*/ 983957 w 1067943"/>
                      <a:gd name="connsiteY11" fmla="*/ 1254692 h 1775744"/>
                      <a:gd name="connsiteX12" fmla="*/ 1012478 w 1067943"/>
                      <a:gd name="connsiteY12" fmla="*/ 1320833 h 1775744"/>
                      <a:gd name="connsiteX13" fmla="*/ 1054438 w 1067943"/>
                      <a:gd name="connsiteY13" fmla="*/ 1559472 h 1775744"/>
                      <a:gd name="connsiteX14" fmla="*/ 921688 w 1067943"/>
                      <a:gd name="connsiteY14" fmla="*/ 1459106 h 1775744"/>
                      <a:gd name="connsiteX15" fmla="*/ 914744 w 1067943"/>
                      <a:gd name="connsiteY15" fmla="*/ 1450098 h 1775744"/>
                      <a:gd name="connsiteX16" fmla="*/ 913682 w 1067943"/>
                      <a:gd name="connsiteY16" fmla="*/ 1453337 h 1775744"/>
                      <a:gd name="connsiteX17" fmla="*/ 935220 w 1067943"/>
                      <a:gd name="connsiteY17" fmla="*/ 1503285 h 1775744"/>
                      <a:gd name="connsiteX18" fmla="*/ 977181 w 1067943"/>
                      <a:gd name="connsiteY18" fmla="*/ 1741924 h 1775744"/>
                      <a:gd name="connsiteX19" fmla="*/ 796959 w 1067943"/>
                      <a:gd name="connsiteY19" fmla="*/ 1579970 h 1775744"/>
                      <a:gd name="connsiteX20" fmla="*/ 763236 w 1067943"/>
                      <a:gd name="connsiteY20" fmla="*/ 1531272 h 1775744"/>
                      <a:gd name="connsiteX21" fmla="*/ 755783 w 1067943"/>
                      <a:gd name="connsiteY21" fmla="*/ 1529975 h 1775744"/>
                      <a:gd name="connsiteX22" fmla="*/ 757831 w 1067943"/>
                      <a:gd name="connsiteY22" fmla="*/ 1534724 h 1775744"/>
                      <a:gd name="connsiteX23" fmla="*/ 799793 w 1067943"/>
                      <a:gd name="connsiteY23" fmla="*/ 1773362 h 1775744"/>
                      <a:gd name="connsiteX24" fmla="*/ 464454 w 1067943"/>
                      <a:gd name="connsiteY24" fmla="*/ 1365303 h 1775744"/>
                      <a:gd name="connsiteX25" fmla="*/ 380799 w 1067943"/>
                      <a:gd name="connsiteY25" fmla="*/ 1200356 h 1775744"/>
                      <a:gd name="connsiteX26" fmla="*/ 367158 w 1067943"/>
                      <a:gd name="connsiteY26" fmla="*/ 1183182 h 1775744"/>
                      <a:gd name="connsiteX27" fmla="*/ 286565 w 1067943"/>
                      <a:gd name="connsiteY27" fmla="*/ 1066770 h 1775744"/>
                      <a:gd name="connsiteX28" fmla="*/ 277725 w 1067943"/>
                      <a:gd name="connsiteY28" fmla="*/ 1052027 h 1775744"/>
                      <a:gd name="connsiteX29" fmla="*/ 273159 w 1067943"/>
                      <a:gd name="connsiteY29" fmla="*/ 1050477 h 1775744"/>
                      <a:gd name="connsiteX30" fmla="*/ 297314 w 1067943"/>
                      <a:gd name="connsiteY30" fmla="*/ 1188988 h 1775744"/>
                      <a:gd name="connsiteX31" fmla="*/ 277443 w 1067943"/>
                      <a:gd name="connsiteY31" fmla="*/ 1517608 h 1775744"/>
                      <a:gd name="connsiteX32" fmla="*/ 76062 w 1067943"/>
                      <a:gd name="connsiteY32" fmla="*/ 1029335 h 1775744"/>
                      <a:gd name="connsiteX33" fmla="*/ 43403 w 1067943"/>
                      <a:gd name="connsiteY33" fmla="*/ 842065 h 1775744"/>
                      <a:gd name="connsiteX34" fmla="*/ 29947 w 1067943"/>
                      <a:gd name="connsiteY34" fmla="*/ 814954 h 1775744"/>
                      <a:gd name="connsiteX35" fmla="*/ -1 w 1067943"/>
                      <a:gd name="connsiteY35" fmla="*/ 652719 h 1775744"/>
                      <a:gd name="connsiteX36" fmla="*/ 17132 w 1067943"/>
                      <a:gd name="connsiteY36" fmla="*/ 528777 h 1775744"/>
                      <a:gd name="connsiteX37" fmla="*/ 23567 w 1067943"/>
                      <a:gd name="connsiteY37" fmla="*/ 514138 h 1775744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767367 w 1067945"/>
                      <a:gd name="connsiteY5" fmla="*/ 628095 h 1779567"/>
                      <a:gd name="connsiteX6" fmla="*/ 771288 w 1067945"/>
                      <a:gd name="connsiteY6" fmla="*/ 634050 h 1779567"/>
                      <a:gd name="connsiteX7" fmla="*/ 875013 w 1067945"/>
                      <a:gd name="connsiteY7" fmla="*/ 807752 h 1779567"/>
                      <a:gd name="connsiteX8" fmla="*/ 1055134 w 1067945"/>
                      <a:gd name="connsiteY8" fmla="*/ 1301901 h 1779567"/>
                      <a:gd name="connsiteX9" fmla="*/ 1007367 w 1067945"/>
                      <a:gd name="connsiteY9" fmla="*/ 1281712 h 1779567"/>
                      <a:gd name="connsiteX10" fmla="*/ 983959 w 1067945"/>
                      <a:gd name="connsiteY10" fmla="*/ 1258515 h 1779567"/>
                      <a:gd name="connsiteX11" fmla="*/ 1012480 w 1067945"/>
                      <a:gd name="connsiteY11" fmla="*/ 1324656 h 1779567"/>
                      <a:gd name="connsiteX12" fmla="*/ 1054440 w 1067945"/>
                      <a:gd name="connsiteY12" fmla="*/ 1563295 h 1779567"/>
                      <a:gd name="connsiteX13" fmla="*/ 921690 w 1067945"/>
                      <a:gd name="connsiteY13" fmla="*/ 1462929 h 1779567"/>
                      <a:gd name="connsiteX14" fmla="*/ 914746 w 1067945"/>
                      <a:gd name="connsiteY14" fmla="*/ 1453921 h 1779567"/>
                      <a:gd name="connsiteX15" fmla="*/ 913684 w 1067945"/>
                      <a:gd name="connsiteY15" fmla="*/ 1457160 h 1779567"/>
                      <a:gd name="connsiteX16" fmla="*/ 935222 w 1067945"/>
                      <a:gd name="connsiteY16" fmla="*/ 1507108 h 1779567"/>
                      <a:gd name="connsiteX17" fmla="*/ 977183 w 1067945"/>
                      <a:gd name="connsiteY17" fmla="*/ 1745747 h 1779567"/>
                      <a:gd name="connsiteX18" fmla="*/ 796961 w 1067945"/>
                      <a:gd name="connsiteY18" fmla="*/ 1583793 h 1779567"/>
                      <a:gd name="connsiteX19" fmla="*/ 763238 w 1067945"/>
                      <a:gd name="connsiteY19" fmla="*/ 1535095 h 1779567"/>
                      <a:gd name="connsiteX20" fmla="*/ 755785 w 1067945"/>
                      <a:gd name="connsiteY20" fmla="*/ 1533798 h 1779567"/>
                      <a:gd name="connsiteX21" fmla="*/ 757833 w 1067945"/>
                      <a:gd name="connsiteY21" fmla="*/ 1538547 h 1779567"/>
                      <a:gd name="connsiteX22" fmla="*/ 799795 w 1067945"/>
                      <a:gd name="connsiteY22" fmla="*/ 1777185 h 1779567"/>
                      <a:gd name="connsiteX23" fmla="*/ 464456 w 1067945"/>
                      <a:gd name="connsiteY23" fmla="*/ 1369126 h 1779567"/>
                      <a:gd name="connsiteX24" fmla="*/ 380801 w 1067945"/>
                      <a:gd name="connsiteY24" fmla="*/ 1204179 h 1779567"/>
                      <a:gd name="connsiteX25" fmla="*/ 367160 w 1067945"/>
                      <a:gd name="connsiteY25" fmla="*/ 1187005 h 1779567"/>
                      <a:gd name="connsiteX26" fmla="*/ 286567 w 1067945"/>
                      <a:gd name="connsiteY26" fmla="*/ 1070593 h 1779567"/>
                      <a:gd name="connsiteX27" fmla="*/ 277727 w 1067945"/>
                      <a:gd name="connsiteY27" fmla="*/ 1055850 h 1779567"/>
                      <a:gd name="connsiteX28" fmla="*/ 273161 w 1067945"/>
                      <a:gd name="connsiteY28" fmla="*/ 1054300 h 1779567"/>
                      <a:gd name="connsiteX29" fmla="*/ 297316 w 1067945"/>
                      <a:gd name="connsiteY29" fmla="*/ 1192811 h 1779567"/>
                      <a:gd name="connsiteX30" fmla="*/ 277445 w 1067945"/>
                      <a:gd name="connsiteY30" fmla="*/ 1521431 h 1779567"/>
                      <a:gd name="connsiteX31" fmla="*/ 76064 w 1067945"/>
                      <a:gd name="connsiteY31" fmla="*/ 1033158 h 1779567"/>
                      <a:gd name="connsiteX32" fmla="*/ 43405 w 1067945"/>
                      <a:gd name="connsiteY32" fmla="*/ 845888 h 1779567"/>
                      <a:gd name="connsiteX33" fmla="*/ 29949 w 1067945"/>
                      <a:gd name="connsiteY33" fmla="*/ 818777 h 1779567"/>
                      <a:gd name="connsiteX34" fmla="*/ 1 w 1067945"/>
                      <a:gd name="connsiteY34" fmla="*/ 656542 h 1779567"/>
                      <a:gd name="connsiteX35" fmla="*/ 17134 w 1067945"/>
                      <a:gd name="connsiteY35" fmla="*/ 532600 h 1779567"/>
                      <a:gd name="connsiteX36" fmla="*/ 23569 w 1067945"/>
                      <a:gd name="connsiteY36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759943 w 1067943"/>
                      <a:gd name="connsiteY4" fmla="*/ 632212 h 1779567"/>
                      <a:gd name="connsiteX5" fmla="*/ 767365 w 1067943"/>
                      <a:gd name="connsiteY5" fmla="*/ 628095 h 1779567"/>
                      <a:gd name="connsiteX6" fmla="*/ 875011 w 1067943"/>
                      <a:gd name="connsiteY6" fmla="*/ 807752 h 1779567"/>
                      <a:gd name="connsiteX7" fmla="*/ 1055132 w 1067943"/>
                      <a:gd name="connsiteY7" fmla="*/ 1301901 h 1779567"/>
                      <a:gd name="connsiteX8" fmla="*/ 1007365 w 1067943"/>
                      <a:gd name="connsiteY8" fmla="*/ 1281712 h 1779567"/>
                      <a:gd name="connsiteX9" fmla="*/ 983957 w 1067943"/>
                      <a:gd name="connsiteY9" fmla="*/ 1258515 h 1779567"/>
                      <a:gd name="connsiteX10" fmla="*/ 1012478 w 1067943"/>
                      <a:gd name="connsiteY10" fmla="*/ 1324656 h 1779567"/>
                      <a:gd name="connsiteX11" fmla="*/ 1054438 w 1067943"/>
                      <a:gd name="connsiteY11" fmla="*/ 1563295 h 1779567"/>
                      <a:gd name="connsiteX12" fmla="*/ 921688 w 1067943"/>
                      <a:gd name="connsiteY12" fmla="*/ 1462929 h 1779567"/>
                      <a:gd name="connsiteX13" fmla="*/ 914744 w 1067943"/>
                      <a:gd name="connsiteY13" fmla="*/ 1453921 h 1779567"/>
                      <a:gd name="connsiteX14" fmla="*/ 913682 w 1067943"/>
                      <a:gd name="connsiteY14" fmla="*/ 1457160 h 1779567"/>
                      <a:gd name="connsiteX15" fmla="*/ 935220 w 1067943"/>
                      <a:gd name="connsiteY15" fmla="*/ 1507108 h 1779567"/>
                      <a:gd name="connsiteX16" fmla="*/ 977181 w 1067943"/>
                      <a:gd name="connsiteY16" fmla="*/ 1745747 h 1779567"/>
                      <a:gd name="connsiteX17" fmla="*/ 796959 w 1067943"/>
                      <a:gd name="connsiteY17" fmla="*/ 1583793 h 1779567"/>
                      <a:gd name="connsiteX18" fmla="*/ 763236 w 1067943"/>
                      <a:gd name="connsiteY18" fmla="*/ 1535095 h 1779567"/>
                      <a:gd name="connsiteX19" fmla="*/ 755783 w 1067943"/>
                      <a:gd name="connsiteY19" fmla="*/ 1533798 h 1779567"/>
                      <a:gd name="connsiteX20" fmla="*/ 757831 w 1067943"/>
                      <a:gd name="connsiteY20" fmla="*/ 1538547 h 1779567"/>
                      <a:gd name="connsiteX21" fmla="*/ 799793 w 1067943"/>
                      <a:gd name="connsiteY21" fmla="*/ 1777185 h 1779567"/>
                      <a:gd name="connsiteX22" fmla="*/ 464454 w 1067943"/>
                      <a:gd name="connsiteY22" fmla="*/ 1369126 h 1779567"/>
                      <a:gd name="connsiteX23" fmla="*/ 380799 w 1067943"/>
                      <a:gd name="connsiteY23" fmla="*/ 1204179 h 1779567"/>
                      <a:gd name="connsiteX24" fmla="*/ 367158 w 1067943"/>
                      <a:gd name="connsiteY24" fmla="*/ 1187005 h 1779567"/>
                      <a:gd name="connsiteX25" fmla="*/ 286565 w 1067943"/>
                      <a:gd name="connsiteY25" fmla="*/ 1070593 h 1779567"/>
                      <a:gd name="connsiteX26" fmla="*/ 277725 w 1067943"/>
                      <a:gd name="connsiteY26" fmla="*/ 1055850 h 1779567"/>
                      <a:gd name="connsiteX27" fmla="*/ 273159 w 1067943"/>
                      <a:gd name="connsiteY27" fmla="*/ 1054300 h 1779567"/>
                      <a:gd name="connsiteX28" fmla="*/ 297314 w 1067943"/>
                      <a:gd name="connsiteY28" fmla="*/ 1192811 h 1779567"/>
                      <a:gd name="connsiteX29" fmla="*/ 277443 w 1067943"/>
                      <a:gd name="connsiteY29" fmla="*/ 1521431 h 1779567"/>
                      <a:gd name="connsiteX30" fmla="*/ 76062 w 1067943"/>
                      <a:gd name="connsiteY30" fmla="*/ 1033158 h 1779567"/>
                      <a:gd name="connsiteX31" fmla="*/ 43403 w 1067943"/>
                      <a:gd name="connsiteY31" fmla="*/ 845888 h 1779567"/>
                      <a:gd name="connsiteX32" fmla="*/ 29947 w 1067943"/>
                      <a:gd name="connsiteY32" fmla="*/ 818777 h 1779567"/>
                      <a:gd name="connsiteX33" fmla="*/ -1 w 1067943"/>
                      <a:gd name="connsiteY33" fmla="*/ 656542 h 1779567"/>
                      <a:gd name="connsiteX34" fmla="*/ 17132 w 1067943"/>
                      <a:gd name="connsiteY34" fmla="*/ 532600 h 1779567"/>
                      <a:gd name="connsiteX35" fmla="*/ 23567 w 1067943"/>
                      <a:gd name="connsiteY35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754445 w 1067945"/>
                      <a:gd name="connsiteY3" fmla="*/ 572544 h 1779567"/>
                      <a:gd name="connsiteX4" fmla="*/ 759945 w 1067945"/>
                      <a:gd name="connsiteY4" fmla="*/ 632212 h 1779567"/>
                      <a:gd name="connsiteX5" fmla="*/ 875013 w 1067945"/>
                      <a:gd name="connsiteY5" fmla="*/ 807752 h 1779567"/>
                      <a:gd name="connsiteX6" fmla="*/ 1055134 w 1067945"/>
                      <a:gd name="connsiteY6" fmla="*/ 1301901 h 1779567"/>
                      <a:gd name="connsiteX7" fmla="*/ 1007367 w 1067945"/>
                      <a:gd name="connsiteY7" fmla="*/ 1281712 h 1779567"/>
                      <a:gd name="connsiteX8" fmla="*/ 983959 w 1067945"/>
                      <a:gd name="connsiteY8" fmla="*/ 1258515 h 1779567"/>
                      <a:gd name="connsiteX9" fmla="*/ 1012480 w 1067945"/>
                      <a:gd name="connsiteY9" fmla="*/ 1324656 h 1779567"/>
                      <a:gd name="connsiteX10" fmla="*/ 1054440 w 1067945"/>
                      <a:gd name="connsiteY10" fmla="*/ 1563295 h 1779567"/>
                      <a:gd name="connsiteX11" fmla="*/ 921690 w 1067945"/>
                      <a:gd name="connsiteY11" fmla="*/ 1462929 h 1779567"/>
                      <a:gd name="connsiteX12" fmla="*/ 914746 w 1067945"/>
                      <a:gd name="connsiteY12" fmla="*/ 1453921 h 1779567"/>
                      <a:gd name="connsiteX13" fmla="*/ 913684 w 1067945"/>
                      <a:gd name="connsiteY13" fmla="*/ 1457160 h 1779567"/>
                      <a:gd name="connsiteX14" fmla="*/ 935222 w 1067945"/>
                      <a:gd name="connsiteY14" fmla="*/ 1507108 h 1779567"/>
                      <a:gd name="connsiteX15" fmla="*/ 977183 w 1067945"/>
                      <a:gd name="connsiteY15" fmla="*/ 1745747 h 1779567"/>
                      <a:gd name="connsiteX16" fmla="*/ 796961 w 1067945"/>
                      <a:gd name="connsiteY16" fmla="*/ 1583793 h 1779567"/>
                      <a:gd name="connsiteX17" fmla="*/ 763238 w 1067945"/>
                      <a:gd name="connsiteY17" fmla="*/ 1535095 h 1779567"/>
                      <a:gd name="connsiteX18" fmla="*/ 755785 w 1067945"/>
                      <a:gd name="connsiteY18" fmla="*/ 1533798 h 1779567"/>
                      <a:gd name="connsiteX19" fmla="*/ 757833 w 1067945"/>
                      <a:gd name="connsiteY19" fmla="*/ 1538547 h 1779567"/>
                      <a:gd name="connsiteX20" fmla="*/ 799795 w 1067945"/>
                      <a:gd name="connsiteY20" fmla="*/ 1777185 h 1779567"/>
                      <a:gd name="connsiteX21" fmla="*/ 464456 w 1067945"/>
                      <a:gd name="connsiteY21" fmla="*/ 1369126 h 1779567"/>
                      <a:gd name="connsiteX22" fmla="*/ 380801 w 1067945"/>
                      <a:gd name="connsiteY22" fmla="*/ 1204179 h 1779567"/>
                      <a:gd name="connsiteX23" fmla="*/ 367160 w 1067945"/>
                      <a:gd name="connsiteY23" fmla="*/ 1187005 h 1779567"/>
                      <a:gd name="connsiteX24" fmla="*/ 286567 w 1067945"/>
                      <a:gd name="connsiteY24" fmla="*/ 1070593 h 1779567"/>
                      <a:gd name="connsiteX25" fmla="*/ 277727 w 1067945"/>
                      <a:gd name="connsiteY25" fmla="*/ 1055850 h 1779567"/>
                      <a:gd name="connsiteX26" fmla="*/ 273161 w 1067945"/>
                      <a:gd name="connsiteY26" fmla="*/ 1054300 h 1779567"/>
                      <a:gd name="connsiteX27" fmla="*/ 297316 w 1067945"/>
                      <a:gd name="connsiteY27" fmla="*/ 1192811 h 1779567"/>
                      <a:gd name="connsiteX28" fmla="*/ 277445 w 1067945"/>
                      <a:gd name="connsiteY28" fmla="*/ 1521431 h 1779567"/>
                      <a:gd name="connsiteX29" fmla="*/ 76064 w 1067945"/>
                      <a:gd name="connsiteY29" fmla="*/ 1033158 h 1779567"/>
                      <a:gd name="connsiteX30" fmla="*/ 43405 w 1067945"/>
                      <a:gd name="connsiteY30" fmla="*/ 845888 h 1779567"/>
                      <a:gd name="connsiteX31" fmla="*/ 29949 w 1067945"/>
                      <a:gd name="connsiteY31" fmla="*/ 818777 h 1779567"/>
                      <a:gd name="connsiteX32" fmla="*/ 1 w 1067945"/>
                      <a:gd name="connsiteY32" fmla="*/ 656542 h 1779567"/>
                      <a:gd name="connsiteX33" fmla="*/ 17134 w 1067945"/>
                      <a:gd name="connsiteY33" fmla="*/ 532600 h 1779567"/>
                      <a:gd name="connsiteX34" fmla="*/ 23569 w 1067945"/>
                      <a:gd name="connsiteY34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754443 w 1067943"/>
                      <a:gd name="connsiteY3" fmla="*/ 572544 h 1779567"/>
                      <a:gd name="connsiteX4" fmla="*/ 875011 w 1067943"/>
                      <a:gd name="connsiteY4" fmla="*/ 807752 h 1779567"/>
                      <a:gd name="connsiteX5" fmla="*/ 1055132 w 1067943"/>
                      <a:gd name="connsiteY5" fmla="*/ 1301901 h 1779567"/>
                      <a:gd name="connsiteX6" fmla="*/ 1007365 w 1067943"/>
                      <a:gd name="connsiteY6" fmla="*/ 1281712 h 1779567"/>
                      <a:gd name="connsiteX7" fmla="*/ 983957 w 1067943"/>
                      <a:gd name="connsiteY7" fmla="*/ 1258515 h 1779567"/>
                      <a:gd name="connsiteX8" fmla="*/ 1012478 w 1067943"/>
                      <a:gd name="connsiteY8" fmla="*/ 1324656 h 1779567"/>
                      <a:gd name="connsiteX9" fmla="*/ 1054438 w 1067943"/>
                      <a:gd name="connsiteY9" fmla="*/ 1563295 h 1779567"/>
                      <a:gd name="connsiteX10" fmla="*/ 921688 w 1067943"/>
                      <a:gd name="connsiteY10" fmla="*/ 1462929 h 1779567"/>
                      <a:gd name="connsiteX11" fmla="*/ 914744 w 1067943"/>
                      <a:gd name="connsiteY11" fmla="*/ 1453921 h 1779567"/>
                      <a:gd name="connsiteX12" fmla="*/ 913682 w 1067943"/>
                      <a:gd name="connsiteY12" fmla="*/ 1457160 h 1779567"/>
                      <a:gd name="connsiteX13" fmla="*/ 935220 w 1067943"/>
                      <a:gd name="connsiteY13" fmla="*/ 1507108 h 1779567"/>
                      <a:gd name="connsiteX14" fmla="*/ 977181 w 1067943"/>
                      <a:gd name="connsiteY14" fmla="*/ 1745747 h 1779567"/>
                      <a:gd name="connsiteX15" fmla="*/ 796959 w 1067943"/>
                      <a:gd name="connsiteY15" fmla="*/ 1583793 h 1779567"/>
                      <a:gd name="connsiteX16" fmla="*/ 763236 w 1067943"/>
                      <a:gd name="connsiteY16" fmla="*/ 1535095 h 1779567"/>
                      <a:gd name="connsiteX17" fmla="*/ 755783 w 1067943"/>
                      <a:gd name="connsiteY17" fmla="*/ 1533798 h 1779567"/>
                      <a:gd name="connsiteX18" fmla="*/ 757831 w 1067943"/>
                      <a:gd name="connsiteY18" fmla="*/ 1538547 h 1779567"/>
                      <a:gd name="connsiteX19" fmla="*/ 799793 w 1067943"/>
                      <a:gd name="connsiteY19" fmla="*/ 1777185 h 1779567"/>
                      <a:gd name="connsiteX20" fmla="*/ 464454 w 1067943"/>
                      <a:gd name="connsiteY20" fmla="*/ 1369126 h 1779567"/>
                      <a:gd name="connsiteX21" fmla="*/ 380799 w 1067943"/>
                      <a:gd name="connsiteY21" fmla="*/ 1204179 h 1779567"/>
                      <a:gd name="connsiteX22" fmla="*/ 367158 w 1067943"/>
                      <a:gd name="connsiteY22" fmla="*/ 1187005 h 1779567"/>
                      <a:gd name="connsiteX23" fmla="*/ 286565 w 1067943"/>
                      <a:gd name="connsiteY23" fmla="*/ 1070593 h 1779567"/>
                      <a:gd name="connsiteX24" fmla="*/ 277725 w 1067943"/>
                      <a:gd name="connsiteY24" fmla="*/ 1055850 h 1779567"/>
                      <a:gd name="connsiteX25" fmla="*/ 273159 w 1067943"/>
                      <a:gd name="connsiteY25" fmla="*/ 1054300 h 1779567"/>
                      <a:gd name="connsiteX26" fmla="*/ 297314 w 1067943"/>
                      <a:gd name="connsiteY26" fmla="*/ 1192811 h 1779567"/>
                      <a:gd name="connsiteX27" fmla="*/ 277443 w 1067943"/>
                      <a:gd name="connsiteY27" fmla="*/ 1521431 h 1779567"/>
                      <a:gd name="connsiteX28" fmla="*/ 76062 w 1067943"/>
                      <a:gd name="connsiteY28" fmla="*/ 1033158 h 1779567"/>
                      <a:gd name="connsiteX29" fmla="*/ 43403 w 1067943"/>
                      <a:gd name="connsiteY29" fmla="*/ 845888 h 1779567"/>
                      <a:gd name="connsiteX30" fmla="*/ 29947 w 1067943"/>
                      <a:gd name="connsiteY30" fmla="*/ 818777 h 1779567"/>
                      <a:gd name="connsiteX31" fmla="*/ -1 w 1067943"/>
                      <a:gd name="connsiteY31" fmla="*/ 656542 h 1779567"/>
                      <a:gd name="connsiteX32" fmla="*/ 17132 w 1067943"/>
                      <a:gd name="connsiteY32" fmla="*/ 532600 h 1779567"/>
                      <a:gd name="connsiteX33" fmla="*/ 23567 w 1067943"/>
                      <a:gd name="connsiteY33" fmla="*/ 517961 h 1779567"/>
                      <a:gd name="connsiteX0" fmla="*/ 23569 w 1067945"/>
                      <a:gd name="connsiteY0" fmla="*/ 517961 h 1779567"/>
                      <a:gd name="connsiteX1" fmla="*/ 66097 w 1067945"/>
                      <a:gd name="connsiteY1" fmla="*/ 333195 h 1779567"/>
                      <a:gd name="connsiteX2" fmla="*/ 453132 w 1067945"/>
                      <a:gd name="connsiteY2" fmla="*/ 3822 h 1779567"/>
                      <a:gd name="connsiteX3" fmla="*/ 875013 w 1067945"/>
                      <a:gd name="connsiteY3" fmla="*/ 807752 h 1779567"/>
                      <a:gd name="connsiteX4" fmla="*/ 1055134 w 1067945"/>
                      <a:gd name="connsiteY4" fmla="*/ 1301901 h 1779567"/>
                      <a:gd name="connsiteX5" fmla="*/ 1007367 w 1067945"/>
                      <a:gd name="connsiteY5" fmla="*/ 1281712 h 1779567"/>
                      <a:gd name="connsiteX6" fmla="*/ 983959 w 1067945"/>
                      <a:gd name="connsiteY6" fmla="*/ 1258515 h 1779567"/>
                      <a:gd name="connsiteX7" fmla="*/ 1012480 w 1067945"/>
                      <a:gd name="connsiteY7" fmla="*/ 1324656 h 1779567"/>
                      <a:gd name="connsiteX8" fmla="*/ 1054440 w 1067945"/>
                      <a:gd name="connsiteY8" fmla="*/ 1563295 h 1779567"/>
                      <a:gd name="connsiteX9" fmla="*/ 921690 w 1067945"/>
                      <a:gd name="connsiteY9" fmla="*/ 1462929 h 1779567"/>
                      <a:gd name="connsiteX10" fmla="*/ 914746 w 1067945"/>
                      <a:gd name="connsiteY10" fmla="*/ 1453921 h 1779567"/>
                      <a:gd name="connsiteX11" fmla="*/ 913684 w 1067945"/>
                      <a:gd name="connsiteY11" fmla="*/ 1457160 h 1779567"/>
                      <a:gd name="connsiteX12" fmla="*/ 935222 w 1067945"/>
                      <a:gd name="connsiteY12" fmla="*/ 1507108 h 1779567"/>
                      <a:gd name="connsiteX13" fmla="*/ 977183 w 1067945"/>
                      <a:gd name="connsiteY13" fmla="*/ 1745747 h 1779567"/>
                      <a:gd name="connsiteX14" fmla="*/ 796961 w 1067945"/>
                      <a:gd name="connsiteY14" fmla="*/ 1583793 h 1779567"/>
                      <a:gd name="connsiteX15" fmla="*/ 763238 w 1067945"/>
                      <a:gd name="connsiteY15" fmla="*/ 1535095 h 1779567"/>
                      <a:gd name="connsiteX16" fmla="*/ 755785 w 1067945"/>
                      <a:gd name="connsiteY16" fmla="*/ 1533798 h 1779567"/>
                      <a:gd name="connsiteX17" fmla="*/ 757833 w 1067945"/>
                      <a:gd name="connsiteY17" fmla="*/ 1538547 h 1779567"/>
                      <a:gd name="connsiteX18" fmla="*/ 799795 w 1067945"/>
                      <a:gd name="connsiteY18" fmla="*/ 1777185 h 1779567"/>
                      <a:gd name="connsiteX19" fmla="*/ 464456 w 1067945"/>
                      <a:gd name="connsiteY19" fmla="*/ 1369126 h 1779567"/>
                      <a:gd name="connsiteX20" fmla="*/ 380801 w 1067945"/>
                      <a:gd name="connsiteY20" fmla="*/ 1204179 h 1779567"/>
                      <a:gd name="connsiteX21" fmla="*/ 367160 w 1067945"/>
                      <a:gd name="connsiteY21" fmla="*/ 1187005 h 1779567"/>
                      <a:gd name="connsiteX22" fmla="*/ 286567 w 1067945"/>
                      <a:gd name="connsiteY22" fmla="*/ 1070593 h 1779567"/>
                      <a:gd name="connsiteX23" fmla="*/ 277727 w 1067945"/>
                      <a:gd name="connsiteY23" fmla="*/ 1055850 h 1779567"/>
                      <a:gd name="connsiteX24" fmla="*/ 273161 w 1067945"/>
                      <a:gd name="connsiteY24" fmla="*/ 1054300 h 1779567"/>
                      <a:gd name="connsiteX25" fmla="*/ 297316 w 1067945"/>
                      <a:gd name="connsiteY25" fmla="*/ 1192811 h 1779567"/>
                      <a:gd name="connsiteX26" fmla="*/ 277445 w 1067945"/>
                      <a:gd name="connsiteY26" fmla="*/ 1521431 h 1779567"/>
                      <a:gd name="connsiteX27" fmla="*/ 76064 w 1067945"/>
                      <a:gd name="connsiteY27" fmla="*/ 1033158 h 1779567"/>
                      <a:gd name="connsiteX28" fmla="*/ 43405 w 1067945"/>
                      <a:gd name="connsiteY28" fmla="*/ 845888 h 1779567"/>
                      <a:gd name="connsiteX29" fmla="*/ 29949 w 1067945"/>
                      <a:gd name="connsiteY29" fmla="*/ 818777 h 1779567"/>
                      <a:gd name="connsiteX30" fmla="*/ 1 w 1067945"/>
                      <a:gd name="connsiteY30" fmla="*/ 656542 h 1779567"/>
                      <a:gd name="connsiteX31" fmla="*/ 17134 w 1067945"/>
                      <a:gd name="connsiteY31" fmla="*/ 532600 h 1779567"/>
                      <a:gd name="connsiteX32" fmla="*/ 23569 w 1067945"/>
                      <a:gd name="connsiteY32" fmla="*/ 517961 h 1779567"/>
                      <a:gd name="connsiteX0" fmla="*/ 23567 w 1067943"/>
                      <a:gd name="connsiteY0" fmla="*/ 517961 h 1779567"/>
                      <a:gd name="connsiteX1" fmla="*/ 66095 w 1067943"/>
                      <a:gd name="connsiteY1" fmla="*/ 333195 h 1779567"/>
                      <a:gd name="connsiteX2" fmla="*/ 453130 w 1067943"/>
                      <a:gd name="connsiteY2" fmla="*/ 3822 h 1779567"/>
                      <a:gd name="connsiteX3" fmla="*/ 892225 w 1067943"/>
                      <a:gd name="connsiteY3" fmla="*/ 751818 h 1779567"/>
                      <a:gd name="connsiteX4" fmla="*/ 1055132 w 1067943"/>
                      <a:gd name="connsiteY4" fmla="*/ 1301901 h 1779567"/>
                      <a:gd name="connsiteX5" fmla="*/ 1007365 w 1067943"/>
                      <a:gd name="connsiteY5" fmla="*/ 1281712 h 1779567"/>
                      <a:gd name="connsiteX6" fmla="*/ 983957 w 1067943"/>
                      <a:gd name="connsiteY6" fmla="*/ 1258515 h 1779567"/>
                      <a:gd name="connsiteX7" fmla="*/ 1012478 w 1067943"/>
                      <a:gd name="connsiteY7" fmla="*/ 1324656 h 1779567"/>
                      <a:gd name="connsiteX8" fmla="*/ 1054438 w 1067943"/>
                      <a:gd name="connsiteY8" fmla="*/ 1563295 h 1779567"/>
                      <a:gd name="connsiteX9" fmla="*/ 921688 w 1067943"/>
                      <a:gd name="connsiteY9" fmla="*/ 1462929 h 1779567"/>
                      <a:gd name="connsiteX10" fmla="*/ 914744 w 1067943"/>
                      <a:gd name="connsiteY10" fmla="*/ 1453921 h 1779567"/>
                      <a:gd name="connsiteX11" fmla="*/ 913682 w 1067943"/>
                      <a:gd name="connsiteY11" fmla="*/ 1457160 h 1779567"/>
                      <a:gd name="connsiteX12" fmla="*/ 935220 w 1067943"/>
                      <a:gd name="connsiteY12" fmla="*/ 1507108 h 1779567"/>
                      <a:gd name="connsiteX13" fmla="*/ 977181 w 1067943"/>
                      <a:gd name="connsiteY13" fmla="*/ 1745747 h 1779567"/>
                      <a:gd name="connsiteX14" fmla="*/ 796959 w 1067943"/>
                      <a:gd name="connsiteY14" fmla="*/ 1583793 h 1779567"/>
                      <a:gd name="connsiteX15" fmla="*/ 763236 w 1067943"/>
                      <a:gd name="connsiteY15" fmla="*/ 1535095 h 1779567"/>
                      <a:gd name="connsiteX16" fmla="*/ 755783 w 1067943"/>
                      <a:gd name="connsiteY16" fmla="*/ 1533798 h 1779567"/>
                      <a:gd name="connsiteX17" fmla="*/ 757831 w 1067943"/>
                      <a:gd name="connsiteY17" fmla="*/ 1538547 h 1779567"/>
                      <a:gd name="connsiteX18" fmla="*/ 799793 w 1067943"/>
                      <a:gd name="connsiteY18" fmla="*/ 1777185 h 1779567"/>
                      <a:gd name="connsiteX19" fmla="*/ 464454 w 1067943"/>
                      <a:gd name="connsiteY19" fmla="*/ 1369126 h 1779567"/>
                      <a:gd name="connsiteX20" fmla="*/ 380799 w 1067943"/>
                      <a:gd name="connsiteY20" fmla="*/ 1204179 h 1779567"/>
                      <a:gd name="connsiteX21" fmla="*/ 367158 w 1067943"/>
                      <a:gd name="connsiteY21" fmla="*/ 1187005 h 1779567"/>
                      <a:gd name="connsiteX22" fmla="*/ 286565 w 1067943"/>
                      <a:gd name="connsiteY22" fmla="*/ 1070593 h 1779567"/>
                      <a:gd name="connsiteX23" fmla="*/ 277725 w 1067943"/>
                      <a:gd name="connsiteY23" fmla="*/ 1055850 h 1779567"/>
                      <a:gd name="connsiteX24" fmla="*/ 273159 w 1067943"/>
                      <a:gd name="connsiteY24" fmla="*/ 1054300 h 1779567"/>
                      <a:gd name="connsiteX25" fmla="*/ 297314 w 1067943"/>
                      <a:gd name="connsiteY25" fmla="*/ 1192811 h 1779567"/>
                      <a:gd name="connsiteX26" fmla="*/ 277443 w 1067943"/>
                      <a:gd name="connsiteY26" fmla="*/ 1521431 h 1779567"/>
                      <a:gd name="connsiteX27" fmla="*/ 76062 w 1067943"/>
                      <a:gd name="connsiteY27" fmla="*/ 1033158 h 1779567"/>
                      <a:gd name="connsiteX28" fmla="*/ 43403 w 1067943"/>
                      <a:gd name="connsiteY28" fmla="*/ 845888 h 1779567"/>
                      <a:gd name="connsiteX29" fmla="*/ 29947 w 1067943"/>
                      <a:gd name="connsiteY29" fmla="*/ 818777 h 1779567"/>
                      <a:gd name="connsiteX30" fmla="*/ -1 w 1067943"/>
                      <a:gd name="connsiteY30" fmla="*/ 656542 h 1779567"/>
                      <a:gd name="connsiteX31" fmla="*/ 17132 w 1067943"/>
                      <a:gd name="connsiteY31" fmla="*/ 532600 h 1779567"/>
                      <a:gd name="connsiteX32" fmla="*/ 23567 w 1067943"/>
                      <a:gd name="connsiteY32" fmla="*/ 517961 h 1779567"/>
                      <a:gd name="connsiteX0" fmla="*/ 324009 w 1368385"/>
                      <a:gd name="connsiteY0" fmla="*/ 924215 h 2185821"/>
                      <a:gd name="connsiteX1" fmla="*/ 8678 w 1368385"/>
                      <a:gd name="connsiteY1" fmla="*/ 10933 h 2185821"/>
                      <a:gd name="connsiteX2" fmla="*/ 753572 w 1368385"/>
                      <a:gd name="connsiteY2" fmla="*/ 410076 h 2185821"/>
                      <a:gd name="connsiteX3" fmla="*/ 1192667 w 1368385"/>
                      <a:gd name="connsiteY3" fmla="*/ 1158072 h 2185821"/>
                      <a:gd name="connsiteX4" fmla="*/ 1355574 w 1368385"/>
                      <a:gd name="connsiteY4" fmla="*/ 1708155 h 2185821"/>
                      <a:gd name="connsiteX5" fmla="*/ 1307807 w 1368385"/>
                      <a:gd name="connsiteY5" fmla="*/ 1687966 h 2185821"/>
                      <a:gd name="connsiteX6" fmla="*/ 1284399 w 1368385"/>
                      <a:gd name="connsiteY6" fmla="*/ 1664769 h 2185821"/>
                      <a:gd name="connsiteX7" fmla="*/ 1312920 w 1368385"/>
                      <a:gd name="connsiteY7" fmla="*/ 1730910 h 2185821"/>
                      <a:gd name="connsiteX8" fmla="*/ 1354880 w 1368385"/>
                      <a:gd name="connsiteY8" fmla="*/ 1969549 h 2185821"/>
                      <a:gd name="connsiteX9" fmla="*/ 1222130 w 1368385"/>
                      <a:gd name="connsiteY9" fmla="*/ 1869183 h 2185821"/>
                      <a:gd name="connsiteX10" fmla="*/ 1215186 w 1368385"/>
                      <a:gd name="connsiteY10" fmla="*/ 1860175 h 2185821"/>
                      <a:gd name="connsiteX11" fmla="*/ 1214124 w 1368385"/>
                      <a:gd name="connsiteY11" fmla="*/ 1863414 h 2185821"/>
                      <a:gd name="connsiteX12" fmla="*/ 1235662 w 1368385"/>
                      <a:gd name="connsiteY12" fmla="*/ 1913362 h 2185821"/>
                      <a:gd name="connsiteX13" fmla="*/ 1277623 w 1368385"/>
                      <a:gd name="connsiteY13" fmla="*/ 2152001 h 2185821"/>
                      <a:gd name="connsiteX14" fmla="*/ 1097401 w 1368385"/>
                      <a:gd name="connsiteY14" fmla="*/ 1990047 h 2185821"/>
                      <a:gd name="connsiteX15" fmla="*/ 1063678 w 1368385"/>
                      <a:gd name="connsiteY15" fmla="*/ 1941349 h 2185821"/>
                      <a:gd name="connsiteX16" fmla="*/ 1056225 w 1368385"/>
                      <a:gd name="connsiteY16" fmla="*/ 1940052 h 2185821"/>
                      <a:gd name="connsiteX17" fmla="*/ 1058273 w 1368385"/>
                      <a:gd name="connsiteY17" fmla="*/ 1944801 h 2185821"/>
                      <a:gd name="connsiteX18" fmla="*/ 1100235 w 1368385"/>
                      <a:gd name="connsiteY18" fmla="*/ 2183439 h 2185821"/>
                      <a:gd name="connsiteX19" fmla="*/ 764896 w 1368385"/>
                      <a:gd name="connsiteY19" fmla="*/ 1775380 h 2185821"/>
                      <a:gd name="connsiteX20" fmla="*/ 681241 w 1368385"/>
                      <a:gd name="connsiteY20" fmla="*/ 1610433 h 2185821"/>
                      <a:gd name="connsiteX21" fmla="*/ 667600 w 1368385"/>
                      <a:gd name="connsiteY21" fmla="*/ 1593259 h 2185821"/>
                      <a:gd name="connsiteX22" fmla="*/ 587007 w 1368385"/>
                      <a:gd name="connsiteY22" fmla="*/ 1476847 h 2185821"/>
                      <a:gd name="connsiteX23" fmla="*/ 578167 w 1368385"/>
                      <a:gd name="connsiteY23" fmla="*/ 1462104 h 2185821"/>
                      <a:gd name="connsiteX24" fmla="*/ 573601 w 1368385"/>
                      <a:gd name="connsiteY24" fmla="*/ 1460554 h 2185821"/>
                      <a:gd name="connsiteX25" fmla="*/ 597756 w 1368385"/>
                      <a:gd name="connsiteY25" fmla="*/ 1599065 h 2185821"/>
                      <a:gd name="connsiteX26" fmla="*/ 577885 w 1368385"/>
                      <a:gd name="connsiteY26" fmla="*/ 1927685 h 2185821"/>
                      <a:gd name="connsiteX27" fmla="*/ 376504 w 1368385"/>
                      <a:gd name="connsiteY27" fmla="*/ 1439412 h 2185821"/>
                      <a:gd name="connsiteX28" fmla="*/ 343845 w 1368385"/>
                      <a:gd name="connsiteY28" fmla="*/ 1252142 h 2185821"/>
                      <a:gd name="connsiteX29" fmla="*/ 330389 w 1368385"/>
                      <a:gd name="connsiteY29" fmla="*/ 1225031 h 2185821"/>
                      <a:gd name="connsiteX30" fmla="*/ 300441 w 1368385"/>
                      <a:gd name="connsiteY30" fmla="*/ 1062796 h 2185821"/>
                      <a:gd name="connsiteX31" fmla="*/ 317574 w 1368385"/>
                      <a:gd name="connsiteY31" fmla="*/ 938854 h 2185821"/>
                      <a:gd name="connsiteX32" fmla="*/ 324009 w 1368385"/>
                      <a:gd name="connsiteY32" fmla="*/ 924215 h 2185821"/>
                      <a:gd name="connsiteX0" fmla="*/ 324009 w 1368385"/>
                      <a:gd name="connsiteY0" fmla="*/ 936912 h 2198518"/>
                      <a:gd name="connsiteX1" fmla="*/ 8678 w 1368385"/>
                      <a:gd name="connsiteY1" fmla="*/ 23630 h 2198518"/>
                      <a:gd name="connsiteX2" fmla="*/ 560048 w 1368385"/>
                      <a:gd name="connsiteY2" fmla="*/ 281818 h 2198518"/>
                      <a:gd name="connsiteX3" fmla="*/ 753572 w 1368385"/>
                      <a:gd name="connsiteY3" fmla="*/ 422773 h 2198518"/>
                      <a:gd name="connsiteX4" fmla="*/ 1192667 w 1368385"/>
                      <a:gd name="connsiteY4" fmla="*/ 1170769 h 2198518"/>
                      <a:gd name="connsiteX5" fmla="*/ 1355574 w 1368385"/>
                      <a:gd name="connsiteY5" fmla="*/ 1720852 h 2198518"/>
                      <a:gd name="connsiteX6" fmla="*/ 1307807 w 1368385"/>
                      <a:gd name="connsiteY6" fmla="*/ 1700663 h 2198518"/>
                      <a:gd name="connsiteX7" fmla="*/ 1284399 w 1368385"/>
                      <a:gd name="connsiteY7" fmla="*/ 1677466 h 2198518"/>
                      <a:gd name="connsiteX8" fmla="*/ 1312920 w 1368385"/>
                      <a:gd name="connsiteY8" fmla="*/ 1743607 h 2198518"/>
                      <a:gd name="connsiteX9" fmla="*/ 1354880 w 1368385"/>
                      <a:gd name="connsiteY9" fmla="*/ 1982246 h 2198518"/>
                      <a:gd name="connsiteX10" fmla="*/ 1222130 w 1368385"/>
                      <a:gd name="connsiteY10" fmla="*/ 1881880 h 2198518"/>
                      <a:gd name="connsiteX11" fmla="*/ 1215186 w 1368385"/>
                      <a:gd name="connsiteY11" fmla="*/ 1872872 h 2198518"/>
                      <a:gd name="connsiteX12" fmla="*/ 1214124 w 1368385"/>
                      <a:gd name="connsiteY12" fmla="*/ 1876111 h 2198518"/>
                      <a:gd name="connsiteX13" fmla="*/ 1235662 w 1368385"/>
                      <a:gd name="connsiteY13" fmla="*/ 1926059 h 2198518"/>
                      <a:gd name="connsiteX14" fmla="*/ 1277623 w 1368385"/>
                      <a:gd name="connsiteY14" fmla="*/ 2164698 h 2198518"/>
                      <a:gd name="connsiteX15" fmla="*/ 1097401 w 1368385"/>
                      <a:gd name="connsiteY15" fmla="*/ 2002744 h 2198518"/>
                      <a:gd name="connsiteX16" fmla="*/ 1063678 w 1368385"/>
                      <a:gd name="connsiteY16" fmla="*/ 1954046 h 2198518"/>
                      <a:gd name="connsiteX17" fmla="*/ 1056225 w 1368385"/>
                      <a:gd name="connsiteY17" fmla="*/ 1952749 h 2198518"/>
                      <a:gd name="connsiteX18" fmla="*/ 1058273 w 1368385"/>
                      <a:gd name="connsiteY18" fmla="*/ 1957498 h 2198518"/>
                      <a:gd name="connsiteX19" fmla="*/ 1100235 w 1368385"/>
                      <a:gd name="connsiteY19" fmla="*/ 2196136 h 2198518"/>
                      <a:gd name="connsiteX20" fmla="*/ 764896 w 1368385"/>
                      <a:gd name="connsiteY20" fmla="*/ 1788077 h 2198518"/>
                      <a:gd name="connsiteX21" fmla="*/ 681241 w 1368385"/>
                      <a:gd name="connsiteY21" fmla="*/ 1623130 h 2198518"/>
                      <a:gd name="connsiteX22" fmla="*/ 667600 w 1368385"/>
                      <a:gd name="connsiteY22" fmla="*/ 1605956 h 2198518"/>
                      <a:gd name="connsiteX23" fmla="*/ 587007 w 1368385"/>
                      <a:gd name="connsiteY23" fmla="*/ 1489544 h 2198518"/>
                      <a:gd name="connsiteX24" fmla="*/ 578167 w 1368385"/>
                      <a:gd name="connsiteY24" fmla="*/ 1474801 h 2198518"/>
                      <a:gd name="connsiteX25" fmla="*/ 573601 w 1368385"/>
                      <a:gd name="connsiteY25" fmla="*/ 1473251 h 2198518"/>
                      <a:gd name="connsiteX26" fmla="*/ 597756 w 1368385"/>
                      <a:gd name="connsiteY26" fmla="*/ 1611762 h 2198518"/>
                      <a:gd name="connsiteX27" fmla="*/ 577885 w 1368385"/>
                      <a:gd name="connsiteY27" fmla="*/ 1940382 h 2198518"/>
                      <a:gd name="connsiteX28" fmla="*/ 376504 w 1368385"/>
                      <a:gd name="connsiteY28" fmla="*/ 1452109 h 2198518"/>
                      <a:gd name="connsiteX29" fmla="*/ 343845 w 1368385"/>
                      <a:gd name="connsiteY29" fmla="*/ 1264839 h 2198518"/>
                      <a:gd name="connsiteX30" fmla="*/ 330389 w 1368385"/>
                      <a:gd name="connsiteY30" fmla="*/ 1237728 h 2198518"/>
                      <a:gd name="connsiteX31" fmla="*/ 300441 w 1368385"/>
                      <a:gd name="connsiteY31" fmla="*/ 1075493 h 2198518"/>
                      <a:gd name="connsiteX32" fmla="*/ 317574 w 1368385"/>
                      <a:gd name="connsiteY32" fmla="*/ 951551 h 2198518"/>
                      <a:gd name="connsiteX33" fmla="*/ 324009 w 1368385"/>
                      <a:gd name="connsiteY33" fmla="*/ 936912 h 2198518"/>
                      <a:gd name="connsiteX0" fmla="*/ 316752 w 1361128"/>
                      <a:gd name="connsiteY0" fmla="*/ 1232591 h 2494197"/>
                      <a:gd name="connsiteX1" fmla="*/ 1421 w 1361128"/>
                      <a:gd name="connsiteY1" fmla="*/ 319309 h 2494197"/>
                      <a:gd name="connsiteX2" fmla="*/ 475024 w 1361128"/>
                      <a:gd name="connsiteY2" fmla="*/ 14773 h 2494197"/>
                      <a:gd name="connsiteX3" fmla="*/ 746315 w 1361128"/>
                      <a:gd name="connsiteY3" fmla="*/ 718452 h 2494197"/>
                      <a:gd name="connsiteX4" fmla="*/ 1185410 w 1361128"/>
                      <a:gd name="connsiteY4" fmla="*/ 1466448 h 2494197"/>
                      <a:gd name="connsiteX5" fmla="*/ 1348317 w 1361128"/>
                      <a:gd name="connsiteY5" fmla="*/ 2016531 h 2494197"/>
                      <a:gd name="connsiteX6" fmla="*/ 1300550 w 1361128"/>
                      <a:gd name="connsiteY6" fmla="*/ 1996342 h 2494197"/>
                      <a:gd name="connsiteX7" fmla="*/ 1277142 w 1361128"/>
                      <a:gd name="connsiteY7" fmla="*/ 1973145 h 2494197"/>
                      <a:gd name="connsiteX8" fmla="*/ 1305663 w 1361128"/>
                      <a:gd name="connsiteY8" fmla="*/ 2039286 h 2494197"/>
                      <a:gd name="connsiteX9" fmla="*/ 1347623 w 1361128"/>
                      <a:gd name="connsiteY9" fmla="*/ 2277925 h 2494197"/>
                      <a:gd name="connsiteX10" fmla="*/ 1214873 w 1361128"/>
                      <a:gd name="connsiteY10" fmla="*/ 2177559 h 2494197"/>
                      <a:gd name="connsiteX11" fmla="*/ 1207929 w 1361128"/>
                      <a:gd name="connsiteY11" fmla="*/ 2168551 h 2494197"/>
                      <a:gd name="connsiteX12" fmla="*/ 1206867 w 1361128"/>
                      <a:gd name="connsiteY12" fmla="*/ 2171790 h 2494197"/>
                      <a:gd name="connsiteX13" fmla="*/ 1228405 w 1361128"/>
                      <a:gd name="connsiteY13" fmla="*/ 2221738 h 2494197"/>
                      <a:gd name="connsiteX14" fmla="*/ 1270366 w 1361128"/>
                      <a:gd name="connsiteY14" fmla="*/ 2460377 h 2494197"/>
                      <a:gd name="connsiteX15" fmla="*/ 1090144 w 1361128"/>
                      <a:gd name="connsiteY15" fmla="*/ 2298423 h 2494197"/>
                      <a:gd name="connsiteX16" fmla="*/ 1056421 w 1361128"/>
                      <a:gd name="connsiteY16" fmla="*/ 2249725 h 2494197"/>
                      <a:gd name="connsiteX17" fmla="*/ 1048968 w 1361128"/>
                      <a:gd name="connsiteY17" fmla="*/ 2248428 h 2494197"/>
                      <a:gd name="connsiteX18" fmla="*/ 1051016 w 1361128"/>
                      <a:gd name="connsiteY18" fmla="*/ 2253177 h 2494197"/>
                      <a:gd name="connsiteX19" fmla="*/ 1092978 w 1361128"/>
                      <a:gd name="connsiteY19" fmla="*/ 2491815 h 2494197"/>
                      <a:gd name="connsiteX20" fmla="*/ 757639 w 1361128"/>
                      <a:gd name="connsiteY20" fmla="*/ 2083756 h 2494197"/>
                      <a:gd name="connsiteX21" fmla="*/ 673984 w 1361128"/>
                      <a:gd name="connsiteY21" fmla="*/ 1918809 h 2494197"/>
                      <a:gd name="connsiteX22" fmla="*/ 660343 w 1361128"/>
                      <a:gd name="connsiteY22" fmla="*/ 1901635 h 2494197"/>
                      <a:gd name="connsiteX23" fmla="*/ 579750 w 1361128"/>
                      <a:gd name="connsiteY23" fmla="*/ 1785223 h 2494197"/>
                      <a:gd name="connsiteX24" fmla="*/ 570910 w 1361128"/>
                      <a:gd name="connsiteY24" fmla="*/ 1770480 h 2494197"/>
                      <a:gd name="connsiteX25" fmla="*/ 566344 w 1361128"/>
                      <a:gd name="connsiteY25" fmla="*/ 1768930 h 2494197"/>
                      <a:gd name="connsiteX26" fmla="*/ 590499 w 1361128"/>
                      <a:gd name="connsiteY26" fmla="*/ 1907441 h 2494197"/>
                      <a:gd name="connsiteX27" fmla="*/ 570628 w 1361128"/>
                      <a:gd name="connsiteY27" fmla="*/ 2236061 h 2494197"/>
                      <a:gd name="connsiteX28" fmla="*/ 369247 w 1361128"/>
                      <a:gd name="connsiteY28" fmla="*/ 1747788 h 2494197"/>
                      <a:gd name="connsiteX29" fmla="*/ 336588 w 1361128"/>
                      <a:gd name="connsiteY29" fmla="*/ 1560518 h 2494197"/>
                      <a:gd name="connsiteX30" fmla="*/ 323132 w 1361128"/>
                      <a:gd name="connsiteY30" fmla="*/ 1533407 h 2494197"/>
                      <a:gd name="connsiteX31" fmla="*/ 293184 w 1361128"/>
                      <a:gd name="connsiteY31" fmla="*/ 1371172 h 2494197"/>
                      <a:gd name="connsiteX32" fmla="*/ 310317 w 1361128"/>
                      <a:gd name="connsiteY32" fmla="*/ 1247230 h 2494197"/>
                      <a:gd name="connsiteX33" fmla="*/ 316752 w 1361128"/>
                      <a:gd name="connsiteY33" fmla="*/ 1232591 h 2494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361128" h="2494197">
                        <a:moveTo>
                          <a:pt x="316752" y="1232591"/>
                        </a:moveTo>
                        <a:cubicBezTo>
                          <a:pt x="324912" y="1199357"/>
                          <a:pt x="-24958" y="522279"/>
                          <a:pt x="1421" y="319309"/>
                        </a:cubicBezTo>
                        <a:cubicBezTo>
                          <a:pt x="27800" y="116339"/>
                          <a:pt x="350875" y="-51751"/>
                          <a:pt x="475024" y="14773"/>
                        </a:cubicBezTo>
                        <a:cubicBezTo>
                          <a:pt x="599173" y="81297"/>
                          <a:pt x="640878" y="570293"/>
                          <a:pt x="746315" y="718452"/>
                        </a:cubicBezTo>
                        <a:cubicBezTo>
                          <a:pt x="881134" y="797545"/>
                          <a:pt x="1085076" y="1250102"/>
                          <a:pt x="1185410" y="1466448"/>
                        </a:cubicBezTo>
                        <a:cubicBezTo>
                          <a:pt x="1285744" y="1682794"/>
                          <a:pt x="1329127" y="1928215"/>
                          <a:pt x="1348317" y="2016531"/>
                        </a:cubicBezTo>
                        <a:cubicBezTo>
                          <a:pt x="1367507" y="2104847"/>
                          <a:pt x="1321895" y="2014563"/>
                          <a:pt x="1300550" y="1996342"/>
                        </a:cubicBezTo>
                        <a:lnTo>
                          <a:pt x="1277142" y="1973145"/>
                        </a:lnTo>
                        <a:lnTo>
                          <a:pt x="1305663" y="2039286"/>
                        </a:lnTo>
                        <a:cubicBezTo>
                          <a:pt x="1357705" y="2168440"/>
                          <a:pt x="1376400" y="2261964"/>
                          <a:pt x="1347623" y="2277925"/>
                        </a:cubicBezTo>
                        <a:cubicBezTo>
                          <a:pt x="1324602" y="2290693"/>
                          <a:pt x="1275558" y="2251404"/>
                          <a:pt x="1214873" y="2177559"/>
                        </a:cubicBezTo>
                        <a:lnTo>
                          <a:pt x="1207929" y="2168551"/>
                        </a:lnTo>
                        <a:lnTo>
                          <a:pt x="1206867" y="2171790"/>
                        </a:lnTo>
                        <a:lnTo>
                          <a:pt x="1228405" y="2221738"/>
                        </a:lnTo>
                        <a:cubicBezTo>
                          <a:pt x="1280448" y="2350892"/>
                          <a:pt x="1299143" y="2444416"/>
                          <a:pt x="1270366" y="2460377"/>
                        </a:cubicBezTo>
                        <a:cubicBezTo>
                          <a:pt x="1241590" y="2476337"/>
                          <a:pt x="1172151" y="2410958"/>
                          <a:pt x="1090144" y="2298423"/>
                        </a:cubicBezTo>
                        <a:lnTo>
                          <a:pt x="1056421" y="2249725"/>
                        </a:lnTo>
                        <a:lnTo>
                          <a:pt x="1048968" y="2248428"/>
                        </a:lnTo>
                        <a:lnTo>
                          <a:pt x="1051016" y="2253177"/>
                        </a:lnTo>
                        <a:cubicBezTo>
                          <a:pt x="1103059" y="2382331"/>
                          <a:pt x="1121754" y="2475854"/>
                          <a:pt x="1092978" y="2491815"/>
                        </a:cubicBezTo>
                        <a:cubicBezTo>
                          <a:pt x="1046934" y="2517352"/>
                          <a:pt x="896798" y="2334658"/>
                          <a:pt x="757639" y="2083756"/>
                        </a:cubicBezTo>
                        <a:lnTo>
                          <a:pt x="673984" y="1918809"/>
                        </a:lnTo>
                        <a:lnTo>
                          <a:pt x="660343" y="1901635"/>
                        </a:lnTo>
                        <a:cubicBezTo>
                          <a:pt x="633198" y="1865001"/>
                          <a:pt x="606234" y="1826105"/>
                          <a:pt x="579750" y="1785223"/>
                        </a:cubicBezTo>
                        <a:lnTo>
                          <a:pt x="570910" y="1770480"/>
                        </a:lnTo>
                        <a:lnTo>
                          <a:pt x="566344" y="1768930"/>
                        </a:lnTo>
                        <a:lnTo>
                          <a:pt x="590499" y="1907441"/>
                        </a:lnTo>
                        <a:cubicBezTo>
                          <a:pt x="615156" y="2092825"/>
                          <a:pt x="609251" y="2227841"/>
                          <a:pt x="570628" y="2236061"/>
                        </a:cubicBezTo>
                        <a:cubicBezTo>
                          <a:pt x="519131" y="2247021"/>
                          <a:pt x="428969" y="2028413"/>
                          <a:pt x="369247" y="1747788"/>
                        </a:cubicBezTo>
                        <a:lnTo>
                          <a:pt x="336588" y="1560518"/>
                        </a:lnTo>
                        <a:lnTo>
                          <a:pt x="323132" y="1533407"/>
                        </a:lnTo>
                        <a:cubicBezTo>
                          <a:pt x="303848" y="1483542"/>
                          <a:pt x="293184" y="1428719"/>
                          <a:pt x="293184" y="1371172"/>
                        </a:cubicBezTo>
                        <a:cubicBezTo>
                          <a:pt x="293184" y="1328011"/>
                          <a:pt x="299182" y="1286383"/>
                          <a:pt x="310317" y="1247230"/>
                        </a:cubicBezTo>
                        <a:lnTo>
                          <a:pt x="316752" y="1232591"/>
                        </a:ln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897" name="Csoportba foglalás 896"/>
                  <p:cNvGrpSpPr/>
                  <p:nvPr/>
                </p:nvGrpSpPr>
                <p:grpSpPr>
                  <a:xfrm>
                    <a:off x="3914294" y="1530585"/>
                    <a:ext cx="473152" cy="1659612"/>
                    <a:chOff x="3914294" y="1530585"/>
                    <a:chExt cx="473152" cy="1659612"/>
                  </a:xfrm>
                </p:grpSpPr>
                <p:sp>
                  <p:nvSpPr>
                    <p:cNvPr id="898" name="Téglalap 50"/>
                    <p:cNvSpPr/>
                    <p:nvPr/>
                  </p:nvSpPr>
                  <p:spPr>
                    <a:xfrm rot="1852218">
                      <a:off x="3995548" y="1530585"/>
                      <a:ext cx="391898" cy="945656"/>
                    </a:xfrm>
                    <a:custGeom>
                      <a:avLst/>
                      <a:gdLst>
                        <a:gd name="connsiteX0" fmla="*/ 0 w 1863436"/>
                        <a:gd name="connsiteY0" fmla="*/ 0 h 2147455"/>
                        <a:gd name="connsiteX1" fmla="*/ 1863436 w 1863436"/>
                        <a:gd name="connsiteY1" fmla="*/ 0 h 2147455"/>
                        <a:gd name="connsiteX2" fmla="*/ 1863436 w 1863436"/>
                        <a:gd name="connsiteY2" fmla="*/ 2147455 h 2147455"/>
                        <a:gd name="connsiteX3" fmla="*/ 0 w 1863436"/>
                        <a:gd name="connsiteY3" fmla="*/ 2147455 h 2147455"/>
                        <a:gd name="connsiteX4" fmla="*/ 0 w 1863436"/>
                        <a:gd name="connsiteY4" fmla="*/ 0 h 2147455"/>
                        <a:gd name="connsiteX0" fmla="*/ 0 w 2106660"/>
                        <a:gd name="connsiteY0" fmla="*/ 0 h 2147455"/>
                        <a:gd name="connsiteX1" fmla="*/ 1863436 w 2106660"/>
                        <a:gd name="connsiteY1" fmla="*/ 0 h 2147455"/>
                        <a:gd name="connsiteX2" fmla="*/ 1863436 w 2106660"/>
                        <a:gd name="connsiteY2" fmla="*/ 2147455 h 2147455"/>
                        <a:gd name="connsiteX3" fmla="*/ 0 w 2106660"/>
                        <a:gd name="connsiteY3" fmla="*/ 2147455 h 2147455"/>
                        <a:gd name="connsiteX4" fmla="*/ 0 w 2106660"/>
                        <a:gd name="connsiteY4" fmla="*/ 0 h 2147455"/>
                        <a:gd name="connsiteX0" fmla="*/ 317115 w 2423775"/>
                        <a:gd name="connsiteY0" fmla="*/ 0 h 2147455"/>
                        <a:gd name="connsiteX1" fmla="*/ 2180551 w 2423775"/>
                        <a:gd name="connsiteY1" fmla="*/ 0 h 2147455"/>
                        <a:gd name="connsiteX2" fmla="*/ 2180551 w 2423775"/>
                        <a:gd name="connsiteY2" fmla="*/ 2147455 h 2147455"/>
                        <a:gd name="connsiteX3" fmla="*/ 317115 w 2423775"/>
                        <a:gd name="connsiteY3" fmla="*/ 2147455 h 2147455"/>
                        <a:gd name="connsiteX4" fmla="*/ 317115 w 2423775"/>
                        <a:gd name="connsiteY4" fmla="*/ 0 h 2147455"/>
                        <a:gd name="connsiteX0" fmla="*/ 317115 w 2369034"/>
                        <a:gd name="connsiteY0" fmla="*/ 0 h 2147455"/>
                        <a:gd name="connsiteX1" fmla="*/ 2104351 w 2369034"/>
                        <a:gd name="connsiteY1" fmla="*/ 69273 h 2147455"/>
                        <a:gd name="connsiteX2" fmla="*/ 2180551 w 2369034"/>
                        <a:gd name="connsiteY2" fmla="*/ 2147455 h 2147455"/>
                        <a:gd name="connsiteX3" fmla="*/ 317115 w 2369034"/>
                        <a:gd name="connsiteY3" fmla="*/ 2147455 h 2147455"/>
                        <a:gd name="connsiteX4" fmla="*/ 317115 w 2369034"/>
                        <a:gd name="connsiteY4" fmla="*/ 0 h 2147455"/>
                        <a:gd name="connsiteX0" fmla="*/ 317115 w 2393476"/>
                        <a:gd name="connsiteY0" fmla="*/ 20781 h 2168236"/>
                        <a:gd name="connsiteX1" fmla="*/ 2138988 w 2393476"/>
                        <a:gd name="connsiteY1" fmla="*/ 0 h 2168236"/>
                        <a:gd name="connsiteX2" fmla="*/ 2180551 w 2393476"/>
                        <a:gd name="connsiteY2" fmla="*/ 2168236 h 2168236"/>
                        <a:gd name="connsiteX3" fmla="*/ 317115 w 2393476"/>
                        <a:gd name="connsiteY3" fmla="*/ 2168236 h 2168236"/>
                        <a:gd name="connsiteX4" fmla="*/ 317115 w 2393476"/>
                        <a:gd name="connsiteY4" fmla="*/ 20781 h 2168236"/>
                        <a:gd name="connsiteX0" fmla="*/ 317115 w 2525687"/>
                        <a:gd name="connsiteY0" fmla="*/ 20781 h 2168236"/>
                        <a:gd name="connsiteX1" fmla="*/ 2138988 w 2525687"/>
                        <a:gd name="connsiteY1" fmla="*/ 0 h 2168236"/>
                        <a:gd name="connsiteX2" fmla="*/ 2180551 w 2525687"/>
                        <a:gd name="connsiteY2" fmla="*/ 2168236 h 2168236"/>
                        <a:gd name="connsiteX3" fmla="*/ 317115 w 2525687"/>
                        <a:gd name="connsiteY3" fmla="*/ 2168236 h 2168236"/>
                        <a:gd name="connsiteX4" fmla="*/ 317115 w 2525687"/>
                        <a:gd name="connsiteY4" fmla="*/ 20781 h 2168236"/>
                        <a:gd name="connsiteX0" fmla="*/ 317115 w 2594875"/>
                        <a:gd name="connsiteY0" fmla="*/ 20781 h 2410690"/>
                        <a:gd name="connsiteX1" fmla="*/ 2138988 w 2594875"/>
                        <a:gd name="connsiteY1" fmla="*/ 0 h 2410690"/>
                        <a:gd name="connsiteX2" fmla="*/ 2395296 w 2594875"/>
                        <a:gd name="connsiteY2" fmla="*/ 2410690 h 2410690"/>
                        <a:gd name="connsiteX3" fmla="*/ 317115 w 2594875"/>
                        <a:gd name="connsiteY3" fmla="*/ 2168236 h 2410690"/>
                        <a:gd name="connsiteX4" fmla="*/ 317115 w 2594875"/>
                        <a:gd name="connsiteY4" fmla="*/ 20781 h 2410690"/>
                        <a:gd name="connsiteX0" fmla="*/ 317115 w 2594875"/>
                        <a:gd name="connsiteY0" fmla="*/ 20781 h 2389908"/>
                        <a:gd name="connsiteX1" fmla="*/ 2138988 w 2594875"/>
                        <a:gd name="connsiteY1" fmla="*/ 0 h 2389908"/>
                        <a:gd name="connsiteX2" fmla="*/ 2395296 w 2594875"/>
                        <a:gd name="connsiteY2" fmla="*/ 2389908 h 2389908"/>
                        <a:gd name="connsiteX3" fmla="*/ 317115 w 2594875"/>
                        <a:gd name="connsiteY3" fmla="*/ 2168236 h 2389908"/>
                        <a:gd name="connsiteX4" fmla="*/ 317115 w 2594875"/>
                        <a:gd name="connsiteY4" fmla="*/ 20781 h 2389908"/>
                        <a:gd name="connsiteX0" fmla="*/ 317115 w 2597507"/>
                        <a:gd name="connsiteY0" fmla="*/ 20781 h 2168236"/>
                        <a:gd name="connsiteX1" fmla="*/ 2138988 w 2597507"/>
                        <a:gd name="connsiteY1" fmla="*/ 0 h 2168236"/>
                        <a:gd name="connsiteX2" fmla="*/ 2402223 w 2597507"/>
                        <a:gd name="connsiteY2" fmla="*/ 2147453 h 2168236"/>
                        <a:gd name="connsiteX3" fmla="*/ 317115 w 2597507"/>
                        <a:gd name="connsiteY3" fmla="*/ 2168236 h 2168236"/>
                        <a:gd name="connsiteX4" fmla="*/ 317115 w 2597507"/>
                        <a:gd name="connsiteY4" fmla="*/ 20781 h 2168236"/>
                        <a:gd name="connsiteX0" fmla="*/ 317115 w 2589697"/>
                        <a:gd name="connsiteY0" fmla="*/ 20781 h 2195944"/>
                        <a:gd name="connsiteX1" fmla="*/ 2138988 w 2589697"/>
                        <a:gd name="connsiteY1" fmla="*/ 0 h 2195944"/>
                        <a:gd name="connsiteX2" fmla="*/ 2381441 w 2589697"/>
                        <a:gd name="connsiteY2" fmla="*/ 2195944 h 2195944"/>
                        <a:gd name="connsiteX3" fmla="*/ 317115 w 2589697"/>
                        <a:gd name="connsiteY3" fmla="*/ 2168236 h 2195944"/>
                        <a:gd name="connsiteX4" fmla="*/ 317115 w 2589697"/>
                        <a:gd name="connsiteY4" fmla="*/ 20781 h 2195944"/>
                        <a:gd name="connsiteX0" fmla="*/ 376591 w 2455210"/>
                        <a:gd name="connsiteY0" fmla="*/ 0 h 2272145"/>
                        <a:gd name="connsiteX1" fmla="*/ 2004501 w 2455210"/>
                        <a:gd name="connsiteY1" fmla="*/ 76201 h 2272145"/>
                        <a:gd name="connsiteX2" fmla="*/ 2246954 w 2455210"/>
                        <a:gd name="connsiteY2" fmla="*/ 2272145 h 2272145"/>
                        <a:gd name="connsiteX3" fmla="*/ 182628 w 2455210"/>
                        <a:gd name="connsiteY3" fmla="*/ 2244437 h 2272145"/>
                        <a:gd name="connsiteX4" fmla="*/ 376591 w 2455210"/>
                        <a:gd name="connsiteY4" fmla="*/ 0 h 2272145"/>
                        <a:gd name="connsiteX0" fmla="*/ 376591 w 2300477"/>
                        <a:gd name="connsiteY0" fmla="*/ 6926 h 2279071"/>
                        <a:gd name="connsiteX1" fmla="*/ 1706628 w 2300477"/>
                        <a:gd name="connsiteY1" fmla="*/ 0 h 2279071"/>
                        <a:gd name="connsiteX2" fmla="*/ 2246954 w 2300477"/>
                        <a:gd name="connsiteY2" fmla="*/ 2279071 h 2279071"/>
                        <a:gd name="connsiteX3" fmla="*/ 182628 w 2300477"/>
                        <a:gd name="connsiteY3" fmla="*/ 2251363 h 2279071"/>
                        <a:gd name="connsiteX4" fmla="*/ 376591 w 2300477"/>
                        <a:gd name="connsiteY4" fmla="*/ 6926 h 2279071"/>
                        <a:gd name="connsiteX0" fmla="*/ 434122 w 2219463"/>
                        <a:gd name="connsiteY0" fmla="*/ 0 h 2286000"/>
                        <a:gd name="connsiteX1" fmla="*/ 1625614 w 2219463"/>
                        <a:gd name="connsiteY1" fmla="*/ 6929 h 2286000"/>
                        <a:gd name="connsiteX2" fmla="*/ 2165940 w 2219463"/>
                        <a:gd name="connsiteY2" fmla="*/ 2286000 h 2286000"/>
                        <a:gd name="connsiteX3" fmla="*/ 101614 w 2219463"/>
                        <a:gd name="connsiteY3" fmla="*/ 2258292 h 2286000"/>
                        <a:gd name="connsiteX4" fmla="*/ 434122 w 2219463"/>
                        <a:gd name="connsiteY4" fmla="*/ 0 h 2286000"/>
                        <a:gd name="connsiteX0" fmla="*/ 646858 w 2432199"/>
                        <a:gd name="connsiteY0" fmla="*/ 0 h 2286000"/>
                        <a:gd name="connsiteX1" fmla="*/ 1838350 w 2432199"/>
                        <a:gd name="connsiteY1" fmla="*/ 6929 h 2286000"/>
                        <a:gd name="connsiteX2" fmla="*/ 2378676 w 2432199"/>
                        <a:gd name="connsiteY2" fmla="*/ 2286000 h 2286000"/>
                        <a:gd name="connsiteX3" fmla="*/ 314350 w 2432199"/>
                        <a:gd name="connsiteY3" fmla="*/ 2258292 h 2286000"/>
                        <a:gd name="connsiteX4" fmla="*/ 646858 w 2432199"/>
                        <a:gd name="connsiteY4" fmla="*/ 0 h 2286000"/>
                        <a:gd name="connsiteX0" fmla="*/ 646858 w 2564408"/>
                        <a:gd name="connsiteY0" fmla="*/ 0 h 2286000"/>
                        <a:gd name="connsiteX1" fmla="*/ 1838350 w 2564408"/>
                        <a:gd name="connsiteY1" fmla="*/ 6929 h 2286000"/>
                        <a:gd name="connsiteX2" fmla="*/ 2378676 w 2564408"/>
                        <a:gd name="connsiteY2" fmla="*/ 2286000 h 2286000"/>
                        <a:gd name="connsiteX3" fmla="*/ 314350 w 2564408"/>
                        <a:gd name="connsiteY3" fmla="*/ 2258292 h 2286000"/>
                        <a:gd name="connsiteX4" fmla="*/ 646858 w 2564408"/>
                        <a:gd name="connsiteY4" fmla="*/ 0 h 2286000"/>
                        <a:gd name="connsiteX0" fmla="*/ 646858 w 2564408"/>
                        <a:gd name="connsiteY0" fmla="*/ 112390 h 2398390"/>
                        <a:gd name="connsiteX1" fmla="*/ 1838350 w 2564408"/>
                        <a:gd name="connsiteY1" fmla="*/ 119319 h 2398390"/>
                        <a:gd name="connsiteX2" fmla="*/ 2378676 w 2564408"/>
                        <a:gd name="connsiteY2" fmla="*/ 2398390 h 2398390"/>
                        <a:gd name="connsiteX3" fmla="*/ 314350 w 2564408"/>
                        <a:gd name="connsiteY3" fmla="*/ 2370682 h 2398390"/>
                        <a:gd name="connsiteX4" fmla="*/ 646858 w 2564408"/>
                        <a:gd name="connsiteY4" fmla="*/ 112390 h 2398390"/>
                        <a:gd name="connsiteX0" fmla="*/ 646858 w 2564408"/>
                        <a:gd name="connsiteY0" fmla="*/ 193978 h 2479978"/>
                        <a:gd name="connsiteX1" fmla="*/ 1838350 w 2564408"/>
                        <a:gd name="connsiteY1" fmla="*/ 200907 h 2479978"/>
                        <a:gd name="connsiteX2" fmla="*/ 2378676 w 2564408"/>
                        <a:gd name="connsiteY2" fmla="*/ 2479978 h 2479978"/>
                        <a:gd name="connsiteX3" fmla="*/ 314350 w 2564408"/>
                        <a:gd name="connsiteY3" fmla="*/ 2452270 h 2479978"/>
                        <a:gd name="connsiteX4" fmla="*/ 646858 w 2564408"/>
                        <a:gd name="connsiteY4" fmla="*/ 193978 h 2479978"/>
                        <a:gd name="connsiteX0" fmla="*/ 646858 w 2599030"/>
                        <a:gd name="connsiteY0" fmla="*/ 211921 h 2497921"/>
                        <a:gd name="connsiteX1" fmla="*/ 1900696 w 2599030"/>
                        <a:gd name="connsiteY1" fmla="*/ 184213 h 2497921"/>
                        <a:gd name="connsiteX2" fmla="*/ 2378676 w 2599030"/>
                        <a:gd name="connsiteY2" fmla="*/ 2497921 h 2497921"/>
                        <a:gd name="connsiteX3" fmla="*/ 314350 w 2599030"/>
                        <a:gd name="connsiteY3" fmla="*/ 2470213 h 2497921"/>
                        <a:gd name="connsiteX4" fmla="*/ 646858 w 2599030"/>
                        <a:gd name="connsiteY4" fmla="*/ 211921 h 2497921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99030"/>
                        <a:gd name="connsiteY0" fmla="*/ 195762 h 2481762"/>
                        <a:gd name="connsiteX1" fmla="*/ 1900696 w 2599030"/>
                        <a:gd name="connsiteY1" fmla="*/ 168054 h 2481762"/>
                        <a:gd name="connsiteX2" fmla="*/ 2378676 w 2599030"/>
                        <a:gd name="connsiteY2" fmla="*/ 2481762 h 2481762"/>
                        <a:gd name="connsiteX3" fmla="*/ 314350 w 2599030"/>
                        <a:gd name="connsiteY3" fmla="*/ 2454054 h 2481762"/>
                        <a:gd name="connsiteX4" fmla="*/ 646858 w 2599030"/>
                        <a:gd name="connsiteY4" fmla="*/ 195762 h 2481762"/>
                        <a:gd name="connsiteX0" fmla="*/ 646858 w 2556012"/>
                        <a:gd name="connsiteY0" fmla="*/ 195762 h 2454054"/>
                        <a:gd name="connsiteX1" fmla="*/ 1900696 w 2556012"/>
                        <a:gd name="connsiteY1" fmla="*/ 168054 h 2454054"/>
                        <a:gd name="connsiteX2" fmla="*/ 2271996 w 2556012"/>
                        <a:gd name="connsiteY2" fmla="*/ 2453764 h 2454054"/>
                        <a:gd name="connsiteX3" fmla="*/ 314350 w 2556012"/>
                        <a:gd name="connsiteY3" fmla="*/ 2454054 h 2454054"/>
                        <a:gd name="connsiteX4" fmla="*/ 646858 w 2556012"/>
                        <a:gd name="connsiteY4" fmla="*/ 195762 h 2454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56012" h="2454054">
                          <a:moveTo>
                            <a:pt x="646858" y="195762"/>
                          </a:moveTo>
                          <a:cubicBezTo>
                            <a:pt x="1023240" y="-65165"/>
                            <a:pt x="1558951" y="-55929"/>
                            <a:pt x="1900696" y="168054"/>
                          </a:cubicBezTo>
                          <a:cubicBezTo>
                            <a:pt x="3112970" y="738400"/>
                            <a:pt x="2271996" y="1737946"/>
                            <a:pt x="2271996" y="2453764"/>
                          </a:cubicBezTo>
                          <a:lnTo>
                            <a:pt x="314350" y="2454054"/>
                          </a:lnTo>
                          <a:cubicBezTo>
                            <a:pt x="314350" y="1738236"/>
                            <a:pt x="-579269" y="994707"/>
                            <a:pt x="646858" y="195762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899" name="Szabadkézi sokszög 898"/>
                    <p:cNvSpPr/>
                    <p:nvPr/>
                  </p:nvSpPr>
                  <p:spPr>
                    <a:xfrm rot="3273069">
                      <a:off x="3589365" y="2535131"/>
                      <a:ext cx="979995" cy="330138"/>
                    </a:xfrm>
                    <a:custGeom>
                      <a:avLst/>
                      <a:gdLst>
                        <a:gd name="connsiteX0" fmla="*/ 26758 w 2353573"/>
                        <a:gd name="connsiteY0" fmla="*/ 211494 h 626124"/>
                        <a:gd name="connsiteX1" fmla="*/ 103703 w 2353573"/>
                        <a:gd name="connsiteY1" fmla="*/ 143874 h 626124"/>
                        <a:gd name="connsiteX2" fmla="*/ 1288090 w 2353573"/>
                        <a:gd name="connsiteY2" fmla="*/ 82623 h 626124"/>
                        <a:gd name="connsiteX3" fmla="*/ 1308616 w 2353573"/>
                        <a:gd name="connsiteY3" fmla="*/ 84300 h 626124"/>
                        <a:gd name="connsiteX4" fmla="*/ 2353573 w 2353573"/>
                        <a:gd name="connsiteY4" fmla="*/ 84300 h 626124"/>
                        <a:gd name="connsiteX5" fmla="*/ 2353573 w 2353573"/>
                        <a:gd name="connsiteY5" fmla="*/ 570300 h 626124"/>
                        <a:gd name="connsiteX6" fmla="*/ 1438086 w 2353573"/>
                        <a:gd name="connsiteY6" fmla="*/ 570300 h 626124"/>
                        <a:gd name="connsiteX7" fmla="*/ 1437993 w 2353573"/>
                        <a:gd name="connsiteY7" fmla="*/ 573248 h 626124"/>
                        <a:gd name="connsiteX8" fmla="*/ 110328 w 2353573"/>
                        <a:gd name="connsiteY8" fmla="*/ 449998 h 626124"/>
                        <a:gd name="connsiteX9" fmla="*/ 26758 w 2353573"/>
                        <a:gd name="connsiteY9" fmla="*/ 211494 h 626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53573" h="626124">
                          <a:moveTo>
                            <a:pt x="26758" y="211494"/>
                          </a:moveTo>
                          <a:cubicBezTo>
                            <a:pt x="44225" y="186635"/>
                            <a:pt x="70058" y="163651"/>
                            <a:pt x="103703" y="143874"/>
                          </a:cubicBezTo>
                          <a:cubicBezTo>
                            <a:pt x="405870" y="-105340"/>
                            <a:pt x="889446" y="34745"/>
                            <a:pt x="1288090" y="82623"/>
                          </a:cubicBezTo>
                          <a:lnTo>
                            <a:pt x="1308616" y="84300"/>
                          </a:lnTo>
                          <a:lnTo>
                            <a:pt x="2353573" y="84300"/>
                          </a:lnTo>
                          <a:lnTo>
                            <a:pt x="2353573" y="570300"/>
                          </a:lnTo>
                          <a:lnTo>
                            <a:pt x="1438086" y="570300"/>
                          </a:lnTo>
                          <a:lnTo>
                            <a:pt x="1437993" y="573248"/>
                          </a:lnTo>
                          <a:cubicBezTo>
                            <a:pt x="1016344" y="559870"/>
                            <a:pt x="571461" y="763781"/>
                            <a:pt x="110328" y="449998"/>
                          </a:cubicBezTo>
                          <a:cubicBezTo>
                            <a:pt x="-2763" y="377537"/>
                            <a:pt x="-25645" y="286072"/>
                            <a:pt x="26758" y="211494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</p:grpSp>
        </p:grpSp>
        <p:grpSp>
          <p:nvGrpSpPr>
            <p:cNvPr id="982" name="Csoportba foglalás 981"/>
            <p:cNvGrpSpPr/>
            <p:nvPr/>
          </p:nvGrpSpPr>
          <p:grpSpPr>
            <a:xfrm>
              <a:off x="6199028" y="1540745"/>
              <a:ext cx="1866306" cy="4905827"/>
              <a:chOff x="8418243" y="136368"/>
              <a:chExt cx="1866306" cy="4905827"/>
            </a:xfrm>
          </p:grpSpPr>
          <p:grpSp>
            <p:nvGrpSpPr>
              <p:cNvPr id="983" name="Csoportba foglalás 982"/>
              <p:cNvGrpSpPr/>
              <p:nvPr/>
            </p:nvGrpSpPr>
            <p:grpSpPr>
              <a:xfrm>
                <a:off x="8976594" y="3637055"/>
                <a:ext cx="718999" cy="1405140"/>
                <a:chOff x="8976594" y="3637055"/>
                <a:chExt cx="718999" cy="1405140"/>
              </a:xfrm>
            </p:grpSpPr>
            <p:sp>
              <p:nvSpPr>
                <p:cNvPr id="1082" name="Téglalap 14"/>
                <p:cNvSpPr/>
                <p:nvPr/>
              </p:nvSpPr>
              <p:spPr>
                <a:xfrm>
                  <a:off x="8976594" y="3657329"/>
                  <a:ext cx="254313" cy="124093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0171"/>
                    <a:gd name="connsiteX1" fmla="*/ 768108 w 768108"/>
                    <a:gd name="connsiteY1" fmla="*/ 0 h 2110171"/>
                    <a:gd name="connsiteX2" fmla="*/ 604290 w 768108"/>
                    <a:gd name="connsiteY2" fmla="*/ 2076978 h 2110171"/>
                    <a:gd name="connsiteX3" fmla="*/ 331690 w 768108"/>
                    <a:gd name="connsiteY3" fmla="*/ 2110171 h 2110171"/>
                    <a:gd name="connsiteX4" fmla="*/ 33817 w 768108"/>
                    <a:gd name="connsiteY4" fmla="*/ 6928 h 2110171"/>
                    <a:gd name="connsiteX0" fmla="*/ 31196 w 765487"/>
                    <a:gd name="connsiteY0" fmla="*/ 6928 h 2076978"/>
                    <a:gd name="connsiteX1" fmla="*/ 765487 w 765487"/>
                    <a:gd name="connsiteY1" fmla="*/ 0 h 2076978"/>
                    <a:gd name="connsiteX2" fmla="*/ 601669 w 765487"/>
                    <a:gd name="connsiteY2" fmla="*/ 2076978 h 2076978"/>
                    <a:gd name="connsiteX3" fmla="*/ 392075 w 765487"/>
                    <a:gd name="connsiteY3" fmla="*/ 2012737 h 2076978"/>
                    <a:gd name="connsiteX4" fmla="*/ 31196 w 765487"/>
                    <a:gd name="connsiteY4" fmla="*/ 6928 h 2076978"/>
                    <a:gd name="connsiteX0" fmla="*/ 36104 w 770395"/>
                    <a:gd name="connsiteY0" fmla="*/ 6928 h 2076978"/>
                    <a:gd name="connsiteX1" fmla="*/ 770395 w 770395"/>
                    <a:gd name="connsiteY1" fmla="*/ 0 h 2076978"/>
                    <a:gd name="connsiteX2" fmla="*/ 606577 w 770395"/>
                    <a:gd name="connsiteY2" fmla="*/ 2076978 h 2076978"/>
                    <a:gd name="connsiteX3" fmla="*/ 286478 w 770395"/>
                    <a:gd name="connsiteY3" fmla="*/ 1979229 h 2076978"/>
                    <a:gd name="connsiteX4" fmla="*/ 36104 w 770395"/>
                    <a:gd name="connsiteY4" fmla="*/ 6928 h 207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395" h="2076978">
                      <a:moveTo>
                        <a:pt x="36104" y="6928"/>
                      </a:moveTo>
                      <a:lnTo>
                        <a:pt x="770395" y="0"/>
                      </a:lnTo>
                      <a:cubicBezTo>
                        <a:pt x="770395" y="705700"/>
                        <a:pt x="502668" y="1558315"/>
                        <a:pt x="606577" y="2076978"/>
                      </a:cubicBezTo>
                      <a:lnTo>
                        <a:pt x="286478" y="1979229"/>
                      </a:lnTo>
                      <a:cubicBezTo>
                        <a:pt x="443496" y="1541385"/>
                        <a:pt x="-148624" y="998954"/>
                        <a:pt x="36104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083" name="Téglalap 14"/>
                <p:cNvSpPr/>
                <p:nvPr/>
              </p:nvSpPr>
              <p:spPr>
                <a:xfrm flipH="1">
                  <a:off x="9341406" y="3637055"/>
                  <a:ext cx="261288" cy="1236791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8152 w 762443"/>
                    <a:gd name="connsiteY0" fmla="*/ 6928 h 2117099"/>
                    <a:gd name="connsiteX1" fmla="*/ 762443 w 762443"/>
                    <a:gd name="connsiteY1" fmla="*/ 0 h 2117099"/>
                    <a:gd name="connsiteX2" fmla="*/ 762443 w 762443"/>
                    <a:gd name="connsiteY2" fmla="*/ 2117099 h 2117099"/>
                    <a:gd name="connsiteX3" fmla="*/ 477244 w 762443"/>
                    <a:gd name="connsiteY3" fmla="*/ 2070051 h 2117099"/>
                    <a:gd name="connsiteX4" fmla="*/ 28152 w 762443"/>
                    <a:gd name="connsiteY4" fmla="*/ 6928 h 2117099"/>
                    <a:gd name="connsiteX0" fmla="*/ 28152 w 762443"/>
                    <a:gd name="connsiteY0" fmla="*/ 6928 h 2070051"/>
                    <a:gd name="connsiteX1" fmla="*/ 762443 w 762443"/>
                    <a:gd name="connsiteY1" fmla="*/ 0 h 2070051"/>
                    <a:gd name="connsiteX2" fmla="*/ 699437 w 762443"/>
                    <a:gd name="connsiteY2" fmla="*/ 2036857 h 2070051"/>
                    <a:gd name="connsiteX3" fmla="*/ 477244 w 762443"/>
                    <a:gd name="connsiteY3" fmla="*/ 2070051 h 2070051"/>
                    <a:gd name="connsiteX4" fmla="*/ 28152 w 762443"/>
                    <a:gd name="connsiteY4" fmla="*/ 6928 h 2070051"/>
                    <a:gd name="connsiteX0" fmla="*/ 28152 w 791527"/>
                    <a:gd name="connsiteY0" fmla="*/ 6928 h 2070051"/>
                    <a:gd name="connsiteX1" fmla="*/ 762443 w 791527"/>
                    <a:gd name="connsiteY1" fmla="*/ 0 h 2070051"/>
                    <a:gd name="connsiteX2" fmla="*/ 791527 w 791527"/>
                    <a:gd name="connsiteY2" fmla="*/ 2003350 h 2070051"/>
                    <a:gd name="connsiteX3" fmla="*/ 477244 w 791527"/>
                    <a:gd name="connsiteY3" fmla="*/ 2070051 h 2070051"/>
                    <a:gd name="connsiteX4" fmla="*/ 28152 w 791527"/>
                    <a:gd name="connsiteY4" fmla="*/ 6928 h 207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1527" h="2070051">
                      <a:moveTo>
                        <a:pt x="28152" y="6928"/>
                      </a:moveTo>
                      <a:lnTo>
                        <a:pt x="762443" y="0"/>
                      </a:lnTo>
                      <a:cubicBezTo>
                        <a:pt x="762443" y="705700"/>
                        <a:pt x="687618" y="1484687"/>
                        <a:pt x="791527" y="2003350"/>
                      </a:cubicBezTo>
                      <a:lnTo>
                        <a:pt x="477244" y="2070051"/>
                      </a:lnTo>
                      <a:cubicBezTo>
                        <a:pt x="634262" y="1632207"/>
                        <a:pt x="-156576" y="998954"/>
                        <a:pt x="28152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084" name="Szabadkézi sokszög 1083"/>
                <p:cNvSpPr/>
                <p:nvPr/>
              </p:nvSpPr>
              <p:spPr>
                <a:xfrm rot="21253152" flipH="1">
                  <a:off x="9284581" y="4792526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085" name="Szabadkézi sokszög 1084"/>
                <p:cNvSpPr/>
                <p:nvPr/>
              </p:nvSpPr>
              <p:spPr>
                <a:xfrm rot="21253152" flipH="1">
                  <a:off x="9000386" y="4792525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984" name="Csoportba foglalás 983"/>
              <p:cNvGrpSpPr/>
              <p:nvPr/>
            </p:nvGrpSpPr>
            <p:grpSpPr>
              <a:xfrm>
                <a:off x="8728136" y="3585287"/>
                <a:ext cx="1125871" cy="365478"/>
                <a:chOff x="8736571" y="3584882"/>
                <a:chExt cx="1125871" cy="365478"/>
              </a:xfrm>
            </p:grpSpPr>
            <p:sp>
              <p:nvSpPr>
                <p:cNvPr id="1080" name="Trapezoid 1"/>
                <p:cNvSpPr/>
                <p:nvPr/>
              </p:nvSpPr>
              <p:spPr>
                <a:xfrm rot="159127">
                  <a:off x="8743218" y="3584882"/>
                  <a:ext cx="1119224" cy="365478"/>
                </a:xfrm>
                <a:prstGeom prst="rect">
                  <a:avLst/>
                </a:prstGeom>
                <a:solidFill>
                  <a:srgbClr val="9BCB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1081" name="Kép 1080"/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 rot="171588">
                  <a:off x="8736571" y="3684718"/>
                  <a:ext cx="1110799" cy="239844"/>
                </a:xfrm>
                <a:prstGeom prst="rect">
                  <a:avLst/>
                </a:prstGeom>
              </p:spPr>
            </p:pic>
          </p:grpSp>
          <p:grpSp>
            <p:nvGrpSpPr>
              <p:cNvPr id="985" name="Csoportba foglalás 984"/>
              <p:cNvGrpSpPr/>
              <p:nvPr/>
            </p:nvGrpSpPr>
            <p:grpSpPr>
              <a:xfrm>
                <a:off x="8714660" y="1411367"/>
                <a:ext cx="1267669" cy="2368795"/>
                <a:chOff x="7327131" y="2577974"/>
                <a:chExt cx="848815" cy="1926778"/>
              </a:xfrm>
            </p:grpSpPr>
            <p:sp>
              <p:nvSpPr>
                <p:cNvPr id="1078" name="Szabadkézi sokszög 1077"/>
                <p:cNvSpPr/>
                <p:nvPr/>
              </p:nvSpPr>
              <p:spPr>
                <a:xfrm>
                  <a:off x="7327131" y="2577974"/>
                  <a:ext cx="846625" cy="1926778"/>
                </a:xfrm>
                <a:custGeom>
                  <a:avLst/>
                  <a:gdLst>
                    <a:gd name="connsiteX0" fmla="*/ 734511 w 1525022"/>
                    <a:gd name="connsiteY0" fmla="*/ 1144373 h 4206507"/>
                    <a:gd name="connsiteX1" fmla="*/ 1253424 w 1525022"/>
                    <a:gd name="connsiteY1" fmla="*/ 1249007 h 4206507"/>
                    <a:gd name="connsiteX2" fmla="*/ 1264356 w 1525022"/>
                    <a:gd name="connsiteY2" fmla="*/ 1254863 h 4206507"/>
                    <a:gd name="connsiteX3" fmla="*/ 1374122 w 1525022"/>
                    <a:gd name="connsiteY3" fmla="*/ 1868405 h 4206507"/>
                    <a:gd name="connsiteX4" fmla="*/ 1449115 w 1525022"/>
                    <a:gd name="connsiteY4" fmla="*/ 4120007 h 4206507"/>
                    <a:gd name="connsiteX5" fmla="*/ 202611 w 1525022"/>
                    <a:gd name="connsiteY5" fmla="*/ 4102608 h 4206507"/>
                    <a:gd name="connsiteX6" fmla="*/ 25429 w 1525022"/>
                    <a:gd name="connsiteY6" fmla="*/ 2961538 h 4206507"/>
                    <a:gd name="connsiteX7" fmla="*/ 204666 w 1525022"/>
                    <a:gd name="connsiteY7" fmla="*/ 1254863 h 4206507"/>
                    <a:gd name="connsiteX8" fmla="*/ 215597 w 1525022"/>
                    <a:gd name="connsiteY8" fmla="*/ 1249007 h 4206507"/>
                    <a:gd name="connsiteX9" fmla="*/ 734511 w 1525022"/>
                    <a:gd name="connsiteY9" fmla="*/ 1144373 h 4206507"/>
                    <a:gd name="connsiteX10" fmla="*/ 584073 w 1525022"/>
                    <a:gd name="connsiteY10" fmla="*/ 956 h 4206507"/>
                    <a:gd name="connsiteX11" fmla="*/ 1399471 w 1525022"/>
                    <a:gd name="connsiteY11" fmla="*/ 125538 h 4206507"/>
                    <a:gd name="connsiteX12" fmla="*/ 1356058 w 1525022"/>
                    <a:gd name="connsiteY12" fmla="*/ 623020 h 4206507"/>
                    <a:gd name="connsiteX13" fmla="*/ 1356208 w 1525022"/>
                    <a:gd name="connsiteY13" fmla="*/ 623103 h 4206507"/>
                    <a:gd name="connsiteX14" fmla="*/ 1440855 w 1525022"/>
                    <a:gd name="connsiteY14" fmla="*/ 745105 h 4206507"/>
                    <a:gd name="connsiteX15" fmla="*/ 1290853 w 1525022"/>
                    <a:gd name="connsiteY15" fmla="*/ 1004176 h 4206507"/>
                    <a:gd name="connsiteX16" fmla="*/ 1264356 w 1525022"/>
                    <a:gd name="connsiteY16" fmla="*/ 1254863 h 4206507"/>
                    <a:gd name="connsiteX17" fmla="*/ 1253424 w 1525022"/>
                    <a:gd name="connsiteY17" fmla="*/ 1249007 h 4206507"/>
                    <a:gd name="connsiteX18" fmla="*/ 734511 w 1525022"/>
                    <a:gd name="connsiteY18" fmla="*/ 1144372 h 4206507"/>
                    <a:gd name="connsiteX19" fmla="*/ 215597 w 1525022"/>
                    <a:gd name="connsiteY19" fmla="*/ 1249007 h 4206507"/>
                    <a:gd name="connsiteX20" fmla="*/ 204666 w 1525022"/>
                    <a:gd name="connsiteY20" fmla="*/ 1254862 h 4206507"/>
                    <a:gd name="connsiteX21" fmla="*/ 204666 w 1525022"/>
                    <a:gd name="connsiteY21" fmla="*/ 1019306 h 4206507"/>
                    <a:gd name="connsiteX22" fmla="*/ 178170 w 1525022"/>
                    <a:gd name="connsiteY22" fmla="*/ 1004176 h 4206507"/>
                    <a:gd name="connsiteX23" fmla="*/ 87434 w 1525022"/>
                    <a:gd name="connsiteY23" fmla="*/ 745106 h 4206507"/>
                    <a:gd name="connsiteX24" fmla="*/ 101933 w 1525022"/>
                    <a:gd name="connsiteY24" fmla="*/ 680093 h 4206507"/>
                    <a:gd name="connsiteX25" fmla="*/ 124629 w 1525022"/>
                    <a:gd name="connsiteY25" fmla="*/ 648167 h 4206507"/>
                    <a:gd name="connsiteX26" fmla="*/ 19032 w 1525022"/>
                    <a:gd name="connsiteY26" fmla="*/ 118372 h 4206507"/>
                    <a:gd name="connsiteX27" fmla="*/ 584073 w 1525022"/>
                    <a:gd name="connsiteY27" fmla="*/ 956 h 4206507"/>
                    <a:gd name="connsiteX0" fmla="*/ 879002 w 1669513"/>
                    <a:gd name="connsiteY0" fmla="*/ 1144373 h 4207341"/>
                    <a:gd name="connsiteX1" fmla="*/ 1397915 w 1669513"/>
                    <a:gd name="connsiteY1" fmla="*/ 1249007 h 4207341"/>
                    <a:gd name="connsiteX2" fmla="*/ 1408847 w 1669513"/>
                    <a:gd name="connsiteY2" fmla="*/ 1254863 h 4207341"/>
                    <a:gd name="connsiteX3" fmla="*/ 1518613 w 1669513"/>
                    <a:gd name="connsiteY3" fmla="*/ 1868405 h 4207341"/>
                    <a:gd name="connsiteX4" fmla="*/ 1593606 w 1669513"/>
                    <a:gd name="connsiteY4" fmla="*/ 4120007 h 4207341"/>
                    <a:gd name="connsiteX5" fmla="*/ 347102 w 1669513"/>
                    <a:gd name="connsiteY5" fmla="*/ 4102608 h 4207341"/>
                    <a:gd name="connsiteX6" fmla="*/ 3530 w 1669513"/>
                    <a:gd name="connsiteY6" fmla="*/ 3145174 h 4207341"/>
                    <a:gd name="connsiteX7" fmla="*/ 169920 w 1669513"/>
                    <a:gd name="connsiteY7" fmla="*/ 2961538 h 4207341"/>
                    <a:gd name="connsiteX8" fmla="*/ 349157 w 1669513"/>
                    <a:gd name="connsiteY8" fmla="*/ 1254863 h 4207341"/>
                    <a:gd name="connsiteX9" fmla="*/ 360088 w 1669513"/>
                    <a:gd name="connsiteY9" fmla="*/ 1249007 h 4207341"/>
                    <a:gd name="connsiteX10" fmla="*/ 879002 w 1669513"/>
                    <a:gd name="connsiteY10" fmla="*/ 1144373 h 4207341"/>
                    <a:gd name="connsiteX11" fmla="*/ 728564 w 1669513"/>
                    <a:gd name="connsiteY11" fmla="*/ 956 h 4207341"/>
                    <a:gd name="connsiteX12" fmla="*/ 1543962 w 1669513"/>
                    <a:gd name="connsiteY12" fmla="*/ 125538 h 4207341"/>
                    <a:gd name="connsiteX13" fmla="*/ 1500549 w 1669513"/>
                    <a:gd name="connsiteY13" fmla="*/ 623020 h 4207341"/>
                    <a:gd name="connsiteX14" fmla="*/ 1500699 w 1669513"/>
                    <a:gd name="connsiteY14" fmla="*/ 623103 h 4207341"/>
                    <a:gd name="connsiteX15" fmla="*/ 1585346 w 1669513"/>
                    <a:gd name="connsiteY15" fmla="*/ 745105 h 4207341"/>
                    <a:gd name="connsiteX16" fmla="*/ 1435344 w 1669513"/>
                    <a:gd name="connsiteY16" fmla="*/ 1004176 h 4207341"/>
                    <a:gd name="connsiteX17" fmla="*/ 1408847 w 1669513"/>
                    <a:gd name="connsiteY17" fmla="*/ 1254863 h 4207341"/>
                    <a:gd name="connsiteX18" fmla="*/ 1397915 w 1669513"/>
                    <a:gd name="connsiteY18" fmla="*/ 1249007 h 4207341"/>
                    <a:gd name="connsiteX19" fmla="*/ 879002 w 1669513"/>
                    <a:gd name="connsiteY19" fmla="*/ 1144372 h 4207341"/>
                    <a:gd name="connsiteX20" fmla="*/ 360088 w 1669513"/>
                    <a:gd name="connsiteY20" fmla="*/ 1249007 h 4207341"/>
                    <a:gd name="connsiteX21" fmla="*/ 349157 w 1669513"/>
                    <a:gd name="connsiteY21" fmla="*/ 1254862 h 4207341"/>
                    <a:gd name="connsiteX22" fmla="*/ 349157 w 1669513"/>
                    <a:gd name="connsiteY22" fmla="*/ 1019306 h 4207341"/>
                    <a:gd name="connsiteX23" fmla="*/ 322661 w 1669513"/>
                    <a:gd name="connsiteY23" fmla="*/ 1004176 h 4207341"/>
                    <a:gd name="connsiteX24" fmla="*/ 231925 w 1669513"/>
                    <a:gd name="connsiteY24" fmla="*/ 745106 h 4207341"/>
                    <a:gd name="connsiteX25" fmla="*/ 246424 w 1669513"/>
                    <a:gd name="connsiteY25" fmla="*/ 680093 h 4207341"/>
                    <a:gd name="connsiteX26" fmla="*/ 269120 w 1669513"/>
                    <a:gd name="connsiteY26" fmla="*/ 648167 h 4207341"/>
                    <a:gd name="connsiteX27" fmla="*/ 163523 w 1669513"/>
                    <a:gd name="connsiteY27" fmla="*/ 118372 h 4207341"/>
                    <a:gd name="connsiteX28" fmla="*/ 728564 w 1669513"/>
                    <a:gd name="connsiteY28" fmla="*/ 956 h 4207341"/>
                    <a:gd name="connsiteX0" fmla="*/ 883914 w 1674425"/>
                    <a:gd name="connsiteY0" fmla="*/ 1144373 h 4207341"/>
                    <a:gd name="connsiteX1" fmla="*/ 1402827 w 1674425"/>
                    <a:gd name="connsiteY1" fmla="*/ 1249007 h 4207341"/>
                    <a:gd name="connsiteX2" fmla="*/ 1413759 w 1674425"/>
                    <a:gd name="connsiteY2" fmla="*/ 1254863 h 4207341"/>
                    <a:gd name="connsiteX3" fmla="*/ 1523525 w 1674425"/>
                    <a:gd name="connsiteY3" fmla="*/ 1868405 h 4207341"/>
                    <a:gd name="connsiteX4" fmla="*/ 1598518 w 1674425"/>
                    <a:gd name="connsiteY4" fmla="*/ 4120007 h 4207341"/>
                    <a:gd name="connsiteX5" fmla="*/ 352014 w 1674425"/>
                    <a:gd name="connsiteY5" fmla="*/ 4102608 h 4207341"/>
                    <a:gd name="connsiteX6" fmla="*/ 8442 w 1674425"/>
                    <a:gd name="connsiteY6" fmla="*/ 3145174 h 4207341"/>
                    <a:gd name="connsiteX7" fmla="*/ 65294 w 1674425"/>
                    <a:gd name="connsiteY7" fmla="*/ 2966301 h 4207341"/>
                    <a:gd name="connsiteX8" fmla="*/ 354069 w 1674425"/>
                    <a:gd name="connsiteY8" fmla="*/ 1254863 h 4207341"/>
                    <a:gd name="connsiteX9" fmla="*/ 365000 w 1674425"/>
                    <a:gd name="connsiteY9" fmla="*/ 1249007 h 4207341"/>
                    <a:gd name="connsiteX10" fmla="*/ 883914 w 1674425"/>
                    <a:gd name="connsiteY10" fmla="*/ 1144373 h 4207341"/>
                    <a:gd name="connsiteX11" fmla="*/ 733476 w 1674425"/>
                    <a:gd name="connsiteY11" fmla="*/ 956 h 4207341"/>
                    <a:gd name="connsiteX12" fmla="*/ 1548874 w 1674425"/>
                    <a:gd name="connsiteY12" fmla="*/ 125538 h 4207341"/>
                    <a:gd name="connsiteX13" fmla="*/ 1505461 w 1674425"/>
                    <a:gd name="connsiteY13" fmla="*/ 623020 h 4207341"/>
                    <a:gd name="connsiteX14" fmla="*/ 1505611 w 1674425"/>
                    <a:gd name="connsiteY14" fmla="*/ 623103 h 4207341"/>
                    <a:gd name="connsiteX15" fmla="*/ 1590258 w 1674425"/>
                    <a:gd name="connsiteY15" fmla="*/ 745105 h 4207341"/>
                    <a:gd name="connsiteX16" fmla="*/ 1440256 w 1674425"/>
                    <a:gd name="connsiteY16" fmla="*/ 1004176 h 4207341"/>
                    <a:gd name="connsiteX17" fmla="*/ 1413759 w 1674425"/>
                    <a:gd name="connsiteY17" fmla="*/ 1254863 h 4207341"/>
                    <a:gd name="connsiteX18" fmla="*/ 1402827 w 1674425"/>
                    <a:gd name="connsiteY18" fmla="*/ 1249007 h 4207341"/>
                    <a:gd name="connsiteX19" fmla="*/ 883914 w 1674425"/>
                    <a:gd name="connsiteY19" fmla="*/ 1144372 h 4207341"/>
                    <a:gd name="connsiteX20" fmla="*/ 365000 w 1674425"/>
                    <a:gd name="connsiteY20" fmla="*/ 1249007 h 4207341"/>
                    <a:gd name="connsiteX21" fmla="*/ 354069 w 1674425"/>
                    <a:gd name="connsiteY21" fmla="*/ 1254862 h 4207341"/>
                    <a:gd name="connsiteX22" fmla="*/ 354069 w 1674425"/>
                    <a:gd name="connsiteY22" fmla="*/ 1019306 h 4207341"/>
                    <a:gd name="connsiteX23" fmla="*/ 327573 w 1674425"/>
                    <a:gd name="connsiteY23" fmla="*/ 1004176 h 4207341"/>
                    <a:gd name="connsiteX24" fmla="*/ 236837 w 1674425"/>
                    <a:gd name="connsiteY24" fmla="*/ 745106 h 4207341"/>
                    <a:gd name="connsiteX25" fmla="*/ 251336 w 1674425"/>
                    <a:gd name="connsiteY25" fmla="*/ 680093 h 4207341"/>
                    <a:gd name="connsiteX26" fmla="*/ 274032 w 1674425"/>
                    <a:gd name="connsiteY26" fmla="*/ 648167 h 4207341"/>
                    <a:gd name="connsiteX27" fmla="*/ 168435 w 1674425"/>
                    <a:gd name="connsiteY27" fmla="*/ 118372 h 4207341"/>
                    <a:gd name="connsiteX28" fmla="*/ 733476 w 1674425"/>
                    <a:gd name="connsiteY28" fmla="*/ 956 h 4207341"/>
                    <a:gd name="connsiteX0" fmla="*/ 883914 w 1674425"/>
                    <a:gd name="connsiteY0" fmla="*/ 1144373 h 4162958"/>
                    <a:gd name="connsiteX1" fmla="*/ 1402827 w 1674425"/>
                    <a:gd name="connsiteY1" fmla="*/ 1249007 h 4162958"/>
                    <a:gd name="connsiteX2" fmla="*/ 1413759 w 1674425"/>
                    <a:gd name="connsiteY2" fmla="*/ 1254863 h 4162958"/>
                    <a:gd name="connsiteX3" fmla="*/ 1523525 w 1674425"/>
                    <a:gd name="connsiteY3" fmla="*/ 1868405 h 4162958"/>
                    <a:gd name="connsiteX4" fmla="*/ 1598518 w 1674425"/>
                    <a:gd name="connsiteY4" fmla="*/ 4120007 h 4162958"/>
                    <a:gd name="connsiteX5" fmla="*/ 352014 w 1674425"/>
                    <a:gd name="connsiteY5" fmla="*/ 4102608 h 4162958"/>
                    <a:gd name="connsiteX6" fmla="*/ 8442 w 1674425"/>
                    <a:gd name="connsiteY6" fmla="*/ 3948204 h 4162958"/>
                    <a:gd name="connsiteX7" fmla="*/ 65294 w 1674425"/>
                    <a:gd name="connsiteY7" fmla="*/ 2966301 h 4162958"/>
                    <a:gd name="connsiteX8" fmla="*/ 354069 w 1674425"/>
                    <a:gd name="connsiteY8" fmla="*/ 1254863 h 4162958"/>
                    <a:gd name="connsiteX9" fmla="*/ 365000 w 1674425"/>
                    <a:gd name="connsiteY9" fmla="*/ 1249007 h 4162958"/>
                    <a:gd name="connsiteX10" fmla="*/ 883914 w 1674425"/>
                    <a:gd name="connsiteY10" fmla="*/ 1144373 h 4162958"/>
                    <a:gd name="connsiteX11" fmla="*/ 733476 w 1674425"/>
                    <a:gd name="connsiteY11" fmla="*/ 956 h 4162958"/>
                    <a:gd name="connsiteX12" fmla="*/ 1548874 w 1674425"/>
                    <a:gd name="connsiteY12" fmla="*/ 125538 h 4162958"/>
                    <a:gd name="connsiteX13" fmla="*/ 1505461 w 1674425"/>
                    <a:gd name="connsiteY13" fmla="*/ 623020 h 4162958"/>
                    <a:gd name="connsiteX14" fmla="*/ 1505611 w 1674425"/>
                    <a:gd name="connsiteY14" fmla="*/ 623103 h 4162958"/>
                    <a:gd name="connsiteX15" fmla="*/ 1590258 w 1674425"/>
                    <a:gd name="connsiteY15" fmla="*/ 745105 h 4162958"/>
                    <a:gd name="connsiteX16" fmla="*/ 1440256 w 1674425"/>
                    <a:gd name="connsiteY16" fmla="*/ 1004176 h 4162958"/>
                    <a:gd name="connsiteX17" fmla="*/ 1413759 w 1674425"/>
                    <a:gd name="connsiteY17" fmla="*/ 1254863 h 4162958"/>
                    <a:gd name="connsiteX18" fmla="*/ 1402827 w 1674425"/>
                    <a:gd name="connsiteY18" fmla="*/ 1249007 h 4162958"/>
                    <a:gd name="connsiteX19" fmla="*/ 883914 w 1674425"/>
                    <a:gd name="connsiteY19" fmla="*/ 1144372 h 4162958"/>
                    <a:gd name="connsiteX20" fmla="*/ 365000 w 1674425"/>
                    <a:gd name="connsiteY20" fmla="*/ 1249007 h 4162958"/>
                    <a:gd name="connsiteX21" fmla="*/ 354069 w 1674425"/>
                    <a:gd name="connsiteY21" fmla="*/ 1254862 h 4162958"/>
                    <a:gd name="connsiteX22" fmla="*/ 354069 w 1674425"/>
                    <a:gd name="connsiteY22" fmla="*/ 1019306 h 4162958"/>
                    <a:gd name="connsiteX23" fmla="*/ 327573 w 1674425"/>
                    <a:gd name="connsiteY23" fmla="*/ 1004176 h 4162958"/>
                    <a:gd name="connsiteX24" fmla="*/ 236837 w 1674425"/>
                    <a:gd name="connsiteY24" fmla="*/ 745106 h 4162958"/>
                    <a:gd name="connsiteX25" fmla="*/ 251336 w 1674425"/>
                    <a:gd name="connsiteY25" fmla="*/ 680093 h 4162958"/>
                    <a:gd name="connsiteX26" fmla="*/ 274032 w 1674425"/>
                    <a:gd name="connsiteY26" fmla="*/ 648167 h 4162958"/>
                    <a:gd name="connsiteX27" fmla="*/ 168435 w 1674425"/>
                    <a:gd name="connsiteY27" fmla="*/ 118372 h 4162958"/>
                    <a:gd name="connsiteX28" fmla="*/ 733476 w 1674425"/>
                    <a:gd name="connsiteY28" fmla="*/ 956 h 4162958"/>
                    <a:gd name="connsiteX0" fmla="*/ 824241 w 1614752"/>
                    <a:gd name="connsiteY0" fmla="*/ 1144373 h 4162067"/>
                    <a:gd name="connsiteX1" fmla="*/ 1343154 w 1614752"/>
                    <a:gd name="connsiteY1" fmla="*/ 1249007 h 4162067"/>
                    <a:gd name="connsiteX2" fmla="*/ 1354086 w 1614752"/>
                    <a:gd name="connsiteY2" fmla="*/ 1254863 h 4162067"/>
                    <a:gd name="connsiteX3" fmla="*/ 1463852 w 1614752"/>
                    <a:gd name="connsiteY3" fmla="*/ 1868405 h 4162067"/>
                    <a:gd name="connsiteX4" fmla="*/ 1538845 w 1614752"/>
                    <a:gd name="connsiteY4" fmla="*/ 4120007 h 4162067"/>
                    <a:gd name="connsiteX5" fmla="*/ 292341 w 1614752"/>
                    <a:gd name="connsiteY5" fmla="*/ 4102608 h 4162067"/>
                    <a:gd name="connsiteX6" fmla="*/ 112892 w 1614752"/>
                    <a:gd name="connsiteY6" fmla="*/ 3971650 h 4162067"/>
                    <a:gd name="connsiteX7" fmla="*/ 5621 w 1614752"/>
                    <a:gd name="connsiteY7" fmla="*/ 2966301 h 4162067"/>
                    <a:gd name="connsiteX8" fmla="*/ 294396 w 1614752"/>
                    <a:gd name="connsiteY8" fmla="*/ 1254863 h 4162067"/>
                    <a:gd name="connsiteX9" fmla="*/ 305327 w 1614752"/>
                    <a:gd name="connsiteY9" fmla="*/ 1249007 h 4162067"/>
                    <a:gd name="connsiteX10" fmla="*/ 824241 w 1614752"/>
                    <a:gd name="connsiteY10" fmla="*/ 1144373 h 4162067"/>
                    <a:gd name="connsiteX11" fmla="*/ 673803 w 1614752"/>
                    <a:gd name="connsiteY11" fmla="*/ 956 h 4162067"/>
                    <a:gd name="connsiteX12" fmla="*/ 1489201 w 1614752"/>
                    <a:gd name="connsiteY12" fmla="*/ 125538 h 4162067"/>
                    <a:gd name="connsiteX13" fmla="*/ 1445788 w 1614752"/>
                    <a:gd name="connsiteY13" fmla="*/ 623020 h 4162067"/>
                    <a:gd name="connsiteX14" fmla="*/ 1445938 w 1614752"/>
                    <a:gd name="connsiteY14" fmla="*/ 623103 h 4162067"/>
                    <a:gd name="connsiteX15" fmla="*/ 1530585 w 1614752"/>
                    <a:gd name="connsiteY15" fmla="*/ 745105 h 4162067"/>
                    <a:gd name="connsiteX16" fmla="*/ 1380583 w 1614752"/>
                    <a:gd name="connsiteY16" fmla="*/ 1004176 h 4162067"/>
                    <a:gd name="connsiteX17" fmla="*/ 1354086 w 1614752"/>
                    <a:gd name="connsiteY17" fmla="*/ 1254863 h 4162067"/>
                    <a:gd name="connsiteX18" fmla="*/ 1343154 w 1614752"/>
                    <a:gd name="connsiteY18" fmla="*/ 1249007 h 4162067"/>
                    <a:gd name="connsiteX19" fmla="*/ 824241 w 1614752"/>
                    <a:gd name="connsiteY19" fmla="*/ 1144372 h 4162067"/>
                    <a:gd name="connsiteX20" fmla="*/ 305327 w 1614752"/>
                    <a:gd name="connsiteY20" fmla="*/ 1249007 h 4162067"/>
                    <a:gd name="connsiteX21" fmla="*/ 294396 w 1614752"/>
                    <a:gd name="connsiteY21" fmla="*/ 1254862 h 4162067"/>
                    <a:gd name="connsiteX22" fmla="*/ 294396 w 1614752"/>
                    <a:gd name="connsiteY22" fmla="*/ 1019306 h 4162067"/>
                    <a:gd name="connsiteX23" fmla="*/ 267900 w 1614752"/>
                    <a:gd name="connsiteY23" fmla="*/ 1004176 h 4162067"/>
                    <a:gd name="connsiteX24" fmla="*/ 177164 w 1614752"/>
                    <a:gd name="connsiteY24" fmla="*/ 745106 h 4162067"/>
                    <a:gd name="connsiteX25" fmla="*/ 191663 w 1614752"/>
                    <a:gd name="connsiteY25" fmla="*/ 680093 h 4162067"/>
                    <a:gd name="connsiteX26" fmla="*/ 214359 w 1614752"/>
                    <a:gd name="connsiteY26" fmla="*/ 648167 h 4162067"/>
                    <a:gd name="connsiteX27" fmla="*/ 108762 w 1614752"/>
                    <a:gd name="connsiteY27" fmla="*/ 118372 h 4162067"/>
                    <a:gd name="connsiteX28" fmla="*/ 673803 w 1614752"/>
                    <a:gd name="connsiteY28" fmla="*/ 956 h 4162067"/>
                    <a:gd name="connsiteX0" fmla="*/ 824241 w 1614752"/>
                    <a:gd name="connsiteY0" fmla="*/ 1144373 h 4144560"/>
                    <a:gd name="connsiteX1" fmla="*/ 1343154 w 1614752"/>
                    <a:gd name="connsiteY1" fmla="*/ 1249007 h 4144560"/>
                    <a:gd name="connsiteX2" fmla="*/ 1354086 w 1614752"/>
                    <a:gd name="connsiteY2" fmla="*/ 1254863 h 4144560"/>
                    <a:gd name="connsiteX3" fmla="*/ 1463852 w 1614752"/>
                    <a:gd name="connsiteY3" fmla="*/ 1868405 h 4144560"/>
                    <a:gd name="connsiteX4" fmla="*/ 1538845 w 1614752"/>
                    <a:gd name="connsiteY4" fmla="*/ 4120007 h 4144560"/>
                    <a:gd name="connsiteX5" fmla="*/ 831602 w 1614752"/>
                    <a:gd name="connsiteY5" fmla="*/ 3991239 h 4144560"/>
                    <a:gd name="connsiteX6" fmla="*/ 112892 w 1614752"/>
                    <a:gd name="connsiteY6" fmla="*/ 3971650 h 4144560"/>
                    <a:gd name="connsiteX7" fmla="*/ 5621 w 1614752"/>
                    <a:gd name="connsiteY7" fmla="*/ 2966301 h 4144560"/>
                    <a:gd name="connsiteX8" fmla="*/ 294396 w 1614752"/>
                    <a:gd name="connsiteY8" fmla="*/ 1254863 h 4144560"/>
                    <a:gd name="connsiteX9" fmla="*/ 305327 w 1614752"/>
                    <a:gd name="connsiteY9" fmla="*/ 1249007 h 4144560"/>
                    <a:gd name="connsiteX10" fmla="*/ 824241 w 1614752"/>
                    <a:gd name="connsiteY10" fmla="*/ 1144373 h 4144560"/>
                    <a:gd name="connsiteX11" fmla="*/ 673803 w 1614752"/>
                    <a:gd name="connsiteY11" fmla="*/ 956 h 4144560"/>
                    <a:gd name="connsiteX12" fmla="*/ 1489201 w 1614752"/>
                    <a:gd name="connsiteY12" fmla="*/ 125538 h 4144560"/>
                    <a:gd name="connsiteX13" fmla="*/ 1445788 w 1614752"/>
                    <a:gd name="connsiteY13" fmla="*/ 623020 h 4144560"/>
                    <a:gd name="connsiteX14" fmla="*/ 1445938 w 1614752"/>
                    <a:gd name="connsiteY14" fmla="*/ 623103 h 4144560"/>
                    <a:gd name="connsiteX15" fmla="*/ 1530585 w 1614752"/>
                    <a:gd name="connsiteY15" fmla="*/ 745105 h 4144560"/>
                    <a:gd name="connsiteX16" fmla="*/ 1380583 w 1614752"/>
                    <a:gd name="connsiteY16" fmla="*/ 1004176 h 4144560"/>
                    <a:gd name="connsiteX17" fmla="*/ 1354086 w 1614752"/>
                    <a:gd name="connsiteY17" fmla="*/ 1254863 h 4144560"/>
                    <a:gd name="connsiteX18" fmla="*/ 1343154 w 1614752"/>
                    <a:gd name="connsiteY18" fmla="*/ 1249007 h 4144560"/>
                    <a:gd name="connsiteX19" fmla="*/ 824241 w 1614752"/>
                    <a:gd name="connsiteY19" fmla="*/ 1144372 h 4144560"/>
                    <a:gd name="connsiteX20" fmla="*/ 305327 w 1614752"/>
                    <a:gd name="connsiteY20" fmla="*/ 1249007 h 4144560"/>
                    <a:gd name="connsiteX21" fmla="*/ 294396 w 1614752"/>
                    <a:gd name="connsiteY21" fmla="*/ 1254862 h 4144560"/>
                    <a:gd name="connsiteX22" fmla="*/ 294396 w 1614752"/>
                    <a:gd name="connsiteY22" fmla="*/ 1019306 h 4144560"/>
                    <a:gd name="connsiteX23" fmla="*/ 267900 w 1614752"/>
                    <a:gd name="connsiteY23" fmla="*/ 1004176 h 4144560"/>
                    <a:gd name="connsiteX24" fmla="*/ 177164 w 1614752"/>
                    <a:gd name="connsiteY24" fmla="*/ 745106 h 4144560"/>
                    <a:gd name="connsiteX25" fmla="*/ 191663 w 1614752"/>
                    <a:gd name="connsiteY25" fmla="*/ 680093 h 4144560"/>
                    <a:gd name="connsiteX26" fmla="*/ 214359 w 1614752"/>
                    <a:gd name="connsiteY26" fmla="*/ 648167 h 4144560"/>
                    <a:gd name="connsiteX27" fmla="*/ 108762 w 1614752"/>
                    <a:gd name="connsiteY27" fmla="*/ 118372 h 4144560"/>
                    <a:gd name="connsiteX28" fmla="*/ 673803 w 1614752"/>
                    <a:gd name="connsiteY28" fmla="*/ 956 h 4144560"/>
                    <a:gd name="connsiteX0" fmla="*/ 824241 w 1578306"/>
                    <a:gd name="connsiteY0" fmla="*/ 1144373 h 4061735"/>
                    <a:gd name="connsiteX1" fmla="*/ 1343154 w 1578306"/>
                    <a:gd name="connsiteY1" fmla="*/ 1249007 h 4061735"/>
                    <a:gd name="connsiteX2" fmla="*/ 1354086 w 1578306"/>
                    <a:gd name="connsiteY2" fmla="*/ 1254863 h 4061735"/>
                    <a:gd name="connsiteX3" fmla="*/ 1463852 w 1578306"/>
                    <a:gd name="connsiteY3" fmla="*/ 1868405 h 4061735"/>
                    <a:gd name="connsiteX4" fmla="*/ 1491953 w 1578306"/>
                    <a:gd name="connsiteY4" fmla="*/ 3967607 h 4061735"/>
                    <a:gd name="connsiteX5" fmla="*/ 831602 w 1578306"/>
                    <a:gd name="connsiteY5" fmla="*/ 3991239 h 4061735"/>
                    <a:gd name="connsiteX6" fmla="*/ 112892 w 1578306"/>
                    <a:gd name="connsiteY6" fmla="*/ 3971650 h 4061735"/>
                    <a:gd name="connsiteX7" fmla="*/ 5621 w 1578306"/>
                    <a:gd name="connsiteY7" fmla="*/ 2966301 h 4061735"/>
                    <a:gd name="connsiteX8" fmla="*/ 294396 w 1578306"/>
                    <a:gd name="connsiteY8" fmla="*/ 1254863 h 4061735"/>
                    <a:gd name="connsiteX9" fmla="*/ 305327 w 1578306"/>
                    <a:gd name="connsiteY9" fmla="*/ 1249007 h 4061735"/>
                    <a:gd name="connsiteX10" fmla="*/ 824241 w 1578306"/>
                    <a:gd name="connsiteY10" fmla="*/ 1144373 h 4061735"/>
                    <a:gd name="connsiteX11" fmla="*/ 673803 w 1578306"/>
                    <a:gd name="connsiteY11" fmla="*/ 956 h 4061735"/>
                    <a:gd name="connsiteX12" fmla="*/ 1489201 w 1578306"/>
                    <a:gd name="connsiteY12" fmla="*/ 125538 h 4061735"/>
                    <a:gd name="connsiteX13" fmla="*/ 1445788 w 1578306"/>
                    <a:gd name="connsiteY13" fmla="*/ 623020 h 4061735"/>
                    <a:gd name="connsiteX14" fmla="*/ 1445938 w 1578306"/>
                    <a:gd name="connsiteY14" fmla="*/ 623103 h 4061735"/>
                    <a:gd name="connsiteX15" fmla="*/ 1530585 w 1578306"/>
                    <a:gd name="connsiteY15" fmla="*/ 745105 h 4061735"/>
                    <a:gd name="connsiteX16" fmla="*/ 1380583 w 1578306"/>
                    <a:gd name="connsiteY16" fmla="*/ 1004176 h 4061735"/>
                    <a:gd name="connsiteX17" fmla="*/ 1354086 w 1578306"/>
                    <a:gd name="connsiteY17" fmla="*/ 1254863 h 4061735"/>
                    <a:gd name="connsiteX18" fmla="*/ 1343154 w 1578306"/>
                    <a:gd name="connsiteY18" fmla="*/ 1249007 h 4061735"/>
                    <a:gd name="connsiteX19" fmla="*/ 824241 w 1578306"/>
                    <a:gd name="connsiteY19" fmla="*/ 1144372 h 4061735"/>
                    <a:gd name="connsiteX20" fmla="*/ 305327 w 1578306"/>
                    <a:gd name="connsiteY20" fmla="*/ 1249007 h 4061735"/>
                    <a:gd name="connsiteX21" fmla="*/ 294396 w 1578306"/>
                    <a:gd name="connsiteY21" fmla="*/ 1254862 h 4061735"/>
                    <a:gd name="connsiteX22" fmla="*/ 294396 w 1578306"/>
                    <a:gd name="connsiteY22" fmla="*/ 1019306 h 4061735"/>
                    <a:gd name="connsiteX23" fmla="*/ 267900 w 1578306"/>
                    <a:gd name="connsiteY23" fmla="*/ 1004176 h 4061735"/>
                    <a:gd name="connsiteX24" fmla="*/ 177164 w 1578306"/>
                    <a:gd name="connsiteY24" fmla="*/ 745106 h 4061735"/>
                    <a:gd name="connsiteX25" fmla="*/ 191663 w 1578306"/>
                    <a:gd name="connsiteY25" fmla="*/ 680093 h 4061735"/>
                    <a:gd name="connsiteX26" fmla="*/ 214359 w 1578306"/>
                    <a:gd name="connsiteY26" fmla="*/ 648167 h 4061735"/>
                    <a:gd name="connsiteX27" fmla="*/ 108762 w 1578306"/>
                    <a:gd name="connsiteY27" fmla="*/ 118372 h 4061735"/>
                    <a:gd name="connsiteX28" fmla="*/ 673803 w 1578306"/>
                    <a:gd name="connsiteY28" fmla="*/ 956 h 4061735"/>
                    <a:gd name="connsiteX0" fmla="*/ 824241 w 1601749"/>
                    <a:gd name="connsiteY0" fmla="*/ 1144373 h 4061735"/>
                    <a:gd name="connsiteX1" fmla="*/ 1343154 w 1601749"/>
                    <a:gd name="connsiteY1" fmla="*/ 1249007 h 4061735"/>
                    <a:gd name="connsiteX2" fmla="*/ 1354086 w 1601749"/>
                    <a:gd name="connsiteY2" fmla="*/ 1254863 h 4061735"/>
                    <a:gd name="connsiteX3" fmla="*/ 1463852 w 1601749"/>
                    <a:gd name="connsiteY3" fmla="*/ 1868405 h 4061735"/>
                    <a:gd name="connsiteX4" fmla="*/ 1491953 w 1601749"/>
                    <a:gd name="connsiteY4" fmla="*/ 3967607 h 4061735"/>
                    <a:gd name="connsiteX5" fmla="*/ 831602 w 1601749"/>
                    <a:gd name="connsiteY5" fmla="*/ 3991239 h 4061735"/>
                    <a:gd name="connsiteX6" fmla="*/ 112892 w 1601749"/>
                    <a:gd name="connsiteY6" fmla="*/ 3971650 h 4061735"/>
                    <a:gd name="connsiteX7" fmla="*/ 5621 w 1601749"/>
                    <a:gd name="connsiteY7" fmla="*/ 2966301 h 4061735"/>
                    <a:gd name="connsiteX8" fmla="*/ 294396 w 1601749"/>
                    <a:gd name="connsiteY8" fmla="*/ 1254863 h 4061735"/>
                    <a:gd name="connsiteX9" fmla="*/ 305327 w 1601749"/>
                    <a:gd name="connsiteY9" fmla="*/ 1249007 h 4061735"/>
                    <a:gd name="connsiteX10" fmla="*/ 824241 w 1601749"/>
                    <a:gd name="connsiteY10" fmla="*/ 1144373 h 4061735"/>
                    <a:gd name="connsiteX11" fmla="*/ 673803 w 1601749"/>
                    <a:gd name="connsiteY11" fmla="*/ 956 h 4061735"/>
                    <a:gd name="connsiteX12" fmla="*/ 1489201 w 1601749"/>
                    <a:gd name="connsiteY12" fmla="*/ 125538 h 4061735"/>
                    <a:gd name="connsiteX13" fmla="*/ 1445788 w 1601749"/>
                    <a:gd name="connsiteY13" fmla="*/ 623020 h 4061735"/>
                    <a:gd name="connsiteX14" fmla="*/ 1445938 w 1601749"/>
                    <a:gd name="connsiteY14" fmla="*/ 623103 h 4061735"/>
                    <a:gd name="connsiteX15" fmla="*/ 1530585 w 1601749"/>
                    <a:gd name="connsiteY15" fmla="*/ 745105 h 4061735"/>
                    <a:gd name="connsiteX16" fmla="*/ 1380583 w 1601749"/>
                    <a:gd name="connsiteY16" fmla="*/ 1004176 h 4061735"/>
                    <a:gd name="connsiteX17" fmla="*/ 1354086 w 1601749"/>
                    <a:gd name="connsiteY17" fmla="*/ 1254863 h 4061735"/>
                    <a:gd name="connsiteX18" fmla="*/ 1343154 w 1601749"/>
                    <a:gd name="connsiteY18" fmla="*/ 1249007 h 4061735"/>
                    <a:gd name="connsiteX19" fmla="*/ 824241 w 1601749"/>
                    <a:gd name="connsiteY19" fmla="*/ 1144372 h 4061735"/>
                    <a:gd name="connsiteX20" fmla="*/ 305327 w 1601749"/>
                    <a:gd name="connsiteY20" fmla="*/ 1249007 h 4061735"/>
                    <a:gd name="connsiteX21" fmla="*/ 294396 w 1601749"/>
                    <a:gd name="connsiteY21" fmla="*/ 1254862 h 4061735"/>
                    <a:gd name="connsiteX22" fmla="*/ 294396 w 1601749"/>
                    <a:gd name="connsiteY22" fmla="*/ 1019306 h 4061735"/>
                    <a:gd name="connsiteX23" fmla="*/ 267900 w 1601749"/>
                    <a:gd name="connsiteY23" fmla="*/ 1004176 h 4061735"/>
                    <a:gd name="connsiteX24" fmla="*/ 177164 w 1601749"/>
                    <a:gd name="connsiteY24" fmla="*/ 745106 h 4061735"/>
                    <a:gd name="connsiteX25" fmla="*/ 191663 w 1601749"/>
                    <a:gd name="connsiteY25" fmla="*/ 680093 h 4061735"/>
                    <a:gd name="connsiteX26" fmla="*/ 214359 w 1601749"/>
                    <a:gd name="connsiteY26" fmla="*/ 648167 h 4061735"/>
                    <a:gd name="connsiteX27" fmla="*/ 108762 w 1601749"/>
                    <a:gd name="connsiteY27" fmla="*/ 118372 h 4061735"/>
                    <a:gd name="connsiteX28" fmla="*/ 673803 w 1601749"/>
                    <a:gd name="connsiteY28" fmla="*/ 956 h 4061735"/>
                    <a:gd name="connsiteX0" fmla="*/ 854800 w 1632308"/>
                    <a:gd name="connsiteY0" fmla="*/ 1144373 h 4040500"/>
                    <a:gd name="connsiteX1" fmla="*/ 1373713 w 1632308"/>
                    <a:gd name="connsiteY1" fmla="*/ 1249007 h 4040500"/>
                    <a:gd name="connsiteX2" fmla="*/ 1384645 w 1632308"/>
                    <a:gd name="connsiteY2" fmla="*/ 1254863 h 4040500"/>
                    <a:gd name="connsiteX3" fmla="*/ 1494411 w 1632308"/>
                    <a:gd name="connsiteY3" fmla="*/ 1868405 h 4040500"/>
                    <a:gd name="connsiteX4" fmla="*/ 1522512 w 1632308"/>
                    <a:gd name="connsiteY4" fmla="*/ 3967607 h 4040500"/>
                    <a:gd name="connsiteX5" fmla="*/ 862161 w 1632308"/>
                    <a:gd name="connsiteY5" fmla="*/ 3991239 h 4040500"/>
                    <a:gd name="connsiteX6" fmla="*/ 14497 w 1632308"/>
                    <a:gd name="connsiteY6" fmla="*/ 3942342 h 4040500"/>
                    <a:gd name="connsiteX7" fmla="*/ 36180 w 1632308"/>
                    <a:gd name="connsiteY7" fmla="*/ 2966301 h 4040500"/>
                    <a:gd name="connsiteX8" fmla="*/ 324955 w 1632308"/>
                    <a:gd name="connsiteY8" fmla="*/ 1254863 h 4040500"/>
                    <a:gd name="connsiteX9" fmla="*/ 335886 w 1632308"/>
                    <a:gd name="connsiteY9" fmla="*/ 1249007 h 4040500"/>
                    <a:gd name="connsiteX10" fmla="*/ 854800 w 1632308"/>
                    <a:gd name="connsiteY10" fmla="*/ 1144373 h 4040500"/>
                    <a:gd name="connsiteX11" fmla="*/ 704362 w 1632308"/>
                    <a:gd name="connsiteY11" fmla="*/ 956 h 4040500"/>
                    <a:gd name="connsiteX12" fmla="*/ 1519760 w 1632308"/>
                    <a:gd name="connsiteY12" fmla="*/ 125538 h 4040500"/>
                    <a:gd name="connsiteX13" fmla="*/ 1476347 w 1632308"/>
                    <a:gd name="connsiteY13" fmla="*/ 623020 h 4040500"/>
                    <a:gd name="connsiteX14" fmla="*/ 1476497 w 1632308"/>
                    <a:gd name="connsiteY14" fmla="*/ 623103 h 4040500"/>
                    <a:gd name="connsiteX15" fmla="*/ 1561144 w 1632308"/>
                    <a:gd name="connsiteY15" fmla="*/ 745105 h 4040500"/>
                    <a:gd name="connsiteX16" fmla="*/ 1411142 w 1632308"/>
                    <a:gd name="connsiteY16" fmla="*/ 1004176 h 4040500"/>
                    <a:gd name="connsiteX17" fmla="*/ 1384645 w 1632308"/>
                    <a:gd name="connsiteY17" fmla="*/ 1254863 h 4040500"/>
                    <a:gd name="connsiteX18" fmla="*/ 1373713 w 1632308"/>
                    <a:gd name="connsiteY18" fmla="*/ 1249007 h 4040500"/>
                    <a:gd name="connsiteX19" fmla="*/ 854800 w 1632308"/>
                    <a:gd name="connsiteY19" fmla="*/ 1144372 h 4040500"/>
                    <a:gd name="connsiteX20" fmla="*/ 335886 w 1632308"/>
                    <a:gd name="connsiteY20" fmla="*/ 1249007 h 4040500"/>
                    <a:gd name="connsiteX21" fmla="*/ 324955 w 1632308"/>
                    <a:gd name="connsiteY21" fmla="*/ 1254862 h 4040500"/>
                    <a:gd name="connsiteX22" fmla="*/ 324955 w 1632308"/>
                    <a:gd name="connsiteY22" fmla="*/ 1019306 h 4040500"/>
                    <a:gd name="connsiteX23" fmla="*/ 298459 w 1632308"/>
                    <a:gd name="connsiteY23" fmla="*/ 1004176 h 4040500"/>
                    <a:gd name="connsiteX24" fmla="*/ 207723 w 1632308"/>
                    <a:gd name="connsiteY24" fmla="*/ 745106 h 4040500"/>
                    <a:gd name="connsiteX25" fmla="*/ 222222 w 1632308"/>
                    <a:gd name="connsiteY25" fmla="*/ 680093 h 4040500"/>
                    <a:gd name="connsiteX26" fmla="*/ 244918 w 1632308"/>
                    <a:gd name="connsiteY26" fmla="*/ 648167 h 4040500"/>
                    <a:gd name="connsiteX27" fmla="*/ 139321 w 1632308"/>
                    <a:gd name="connsiteY27" fmla="*/ 118372 h 4040500"/>
                    <a:gd name="connsiteX28" fmla="*/ 704362 w 1632308"/>
                    <a:gd name="connsiteY28" fmla="*/ 956 h 4040500"/>
                    <a:gd name="connsiteX0" fmla="*/ 891262 w 1668770"/>
                    <a:gd name="connsiteY0" fmla="*/ 1144373 h 4040500"/>
                    <a:gd name="connsiteX1" fmla="*/ 1410175 w 1668770"/>
                    <a:gd name="connsiteY1" fmla="*/ 1249007 h 4040500"/>
                    <a:gd name="connsiteX2" fmla="*/ 1421107 w 1668770"/>
                    <a:gd name="connsiteY2" fmla="*/ 1254863 h 4040500"/>
                    <a:gd name="connsiteX3" fmla="*/ 1530873 w 1668770"/>
                    <a:gd name="connsiteY3" fmla="*/ 1868405 h 4040500"/>
                    <a:gd name="connsiteX4" fmla="*/ 1558974 w 1668770"/>
                    <a:gd name="connsiteY4" fmla="*/ 3967607 h 4040500"/>
                    <a:gd name="connsiteX5" fmla="*/ 898623 w 1668770"/>
                    <a:gd name="connsiteY5" fmla="*/ 3991239 h 4040500"/>
                    <a:gd name="connsiteX6" fmla="*/ 50959 w 1668770"/>
                    <a:gd name="connsiteY6" fmla="*/ 3942342 h 4040500"/>
                    <a:gd name="connsiteX7" fmla="*/ 72642 w 1668770"/>
                    <a:gd name="connsiteY7" fmla="*/ 2966301 h 4040500"/>
                    <a:gd name="connsiteX8" fmla="*/ 361417 w 1668770"/>
                    <a:gd name="connsiteY8" fmla="*/ 1254863 h 4040500"/>
                    <a:gd name="connsiteX9" fmla="*/ 372348 w 1668770"/>
                    <a:gd name="connsiteY9" fmla="*/ 1249007 h 4040500"/>
                    <a:gd name="connsiteX10" fmla="*/ 891262 w 1668770"/>
                    <a:gd name="connsiteY10" fmla="*/ 1144373 h 4040500"/>
                    <a:gd name="connsiteX11" fmla="*/ 740824 w 1668770"/>
                    <a:gd name="connsiteY11" fmla="*/ 956 h 4040500"/>
                    <a:gd name="connsiteX12" fmla="*/ 1556222 w 1668770"/>
                    <a:gd name="connsiteY12" fmla="*/ 125538 h 4040500"/>
                    <a:gd name="connsiteX13" fmla="*/ 1512809 w 1668770"/>
                    <a:gd name="connsiteY13" fmla="*/ 623020 h 4040500"/>
                    <a:gd name="connsiteX14" fmla="*/ 1512959 w 1668770"/>
                    <a:gd name="connsiteY14" fmla="*/ 623103 h 4040500"/>
                    <a:gd name="connsiteX15" fmla="*/ 1597606 w 1668770"/>
                    <a:gd name="connsiteY15" fmla="*/ 745105 h 4040500"/>
                    <a:gd name="connsiteX16" fmla="*/ 1447604 w 1668770"/>
                    <a:gd name="connsiteY16" fmla="*/ 1004176 h 4040500"/>
                    <a:gd name="connsiteX17" fmla="*/ 1421107 w 1668770"/>
                    <a:gd name="connsiteY17" fmla="*/ 1254863 h 4040500"/>
                    <a:gd name="connsiteX18" fmla="*/ 1410175 w 1668770"/>
                    <a:gd name="connsiteY18" fmla="*/ 1249007 h 4040500"/>
                    <a:gd name="connsiteX19" fmla="*/ 891262 w 1668770"/>
                    <a:gd name="connsiteY19" fmla="*/ 1144372 h 4040500"/>
                    <a:gd name="connsiteX20" fmla="*/ 372348 w 1668770"/>
                    <a:gd name="connsiteY20" fmla="*/ 1249007 h 4040500"/>
                    <a:gd name="connsiteX21" fmla="*/ 361417 w 1668770"/>
                    <a:gd name="connsiteY21" fmla="*/ 1254862 h 4040500"/>
                    <a:gd name="connsiteX22" fmla="*/ 361417 w 1668770"/>
                    <a:gd name="connsiteY22" fmla="*/ 1019306 h 4040500"/>
                    <a:gd name="connsiteX23" fmla="*/ 334921 w 1668770"/>
                    <a:gd name="connsiteY23" fmla="*/ 1004176 h 4040500"/>
                    <a:gd name="connsiteX24" fmla="*/ 244185 w 1668770"/>
                    <a:gd name="connsiteY24" fmla="*/ 745106 h 4040500"/>
                    <a:gd name="connsiteX25" fmla="*/ 258684 w 1668770"/>
                    <a:gd name="connsiteY25" fmla="*/ 680093 h 4040500"/>
                    <a:gd name="connsiteX26" fmla="*/ 281380 w 1668770"/>
                    <a:gd name="connsiteY26" fmla="*/ 648167 h 4040500"/>
                    <a:gd name="connsiteX27" fmla="*/ 175783 w 1668770"/>
                    <a:gd name="connsiteY27" fmla="*/ 118372 h 4040500"/>
                    <a:gd name="connsiteX28" fmla="*/ 740824 w 1668770"/>
                    <a:gd name="connsiteY28" fmla="*/ 956 h 4040500"/>
                    <a:gd name="connsiteX0" fmla="*/ 870935 w 1648443"/>
                    <a:gd name="connsiteY0" fmla="*/ 1144373 h 4048823"/>
                    <a:gd name="connsiteX1" fmla="*/ 1389848 w 1648443"/>
                    <a:gd name="connsiteY1" fmla="*/ 1249007 h 4048823"/>
                    <a:gd name="connsiteX2" fmla="*/ 1400780 w 1648443"/>
                    <a:gd name="connsiteY2" fmla="*/ 1254863 h 4048823"/>
                    <a:gd name="connsiteX3" fmla="*/ 1510546 w 1648443"/>
                    <a:gd name="connsiteY3" fmla="*/ 1868405 h 4048823"/>
                    <a:gd name="connsiteX4" fmla="*/ 1538647 w 1648443"/>
                    <a:gd name="connsiteY4" fmla="*/ 3967607 h 4048823"/>
                    <a:gd name="connsiteX5" fmla="*/ 878296 w 1648443"/>
                    <a:gd name="connsiteY5" fmla="*/ 3991239 h 4048823"/>
                    <a:gd name="connsiteX6" fmla="*/ 59939 w 1648443"/>
                    <a:gd name="connsiteY6" fmla="*/ 3954066 h 4048823"/>
                    <a:gd name="connsiteX7" fmla="*/ 52315 w 1648443"/>
                    <a:gd name="connsiteY7" fmla="*/ 2966301 h 4048823"/>
                    <a:gd name="connsiteX8" fmla="*/ 341090 w 1648443"/>
                    <a:gd name="connsiteY8" fmla="*/ 1254863 h 4048823"/>
                    <a:gd name="connsiteX9" fmla="*/ 352021 w 1648443"/>
                    <a:gd name="connsiteY9" fmla="*/ 1249007 h 4048823"/>
                    <a:gd name="connsiteX10" fmla="*/ 870935 w 1648443"/>
                    <a:gd name="connsiteY10" fmla="*/ 1144373 h 4048823"/>
                    <a:gd name="connsiteX11" fmla="*/ 720497 w 1648443"/>
                    <a:gd name="connsiteY11" fmla="*/ 956 h 4048823"/>
                    <a:gd name="connsiteX12" fmla="*/ 1535895 w 1648443"/>
                    <a:gd name="connsiteY12" fmla="*/ 125538 h 4048823"/>
                    <a:gd name="connsiteX13" fmla="*/ 1492482 w 1648443"/>
                    <a:gd name="connsiteY13" fmla="*/ 623020 h 4048823"/>
                    <a:gd name="connsiteX14" fmla="*/ 1492632 w 1648443"/>
                    <a:gd name="connsiteY14" fmla="*/ 623103 h 4048823"/>
                    <a:gd name="connsiteX15" fmla="*/ 1577279 w 1648443"/>
                    <a:gd name="connsiteY15" fmla="*/ 745105 h 4048823"/>
                    <a:gd name="connsiteX16" fmla="*/ 1427277 w 1648443"/>
                    <a:gd name="connsiteY16" fmla="*/ 1004176 h 4048823"/>
                    <a:gd name="connsiteX17" fmla="*/ 1400780 w 1648443"/>
                    <a:gd name="connsiteY17" fmla="*/ 1254863 h 4048823"/>
                    <a:gd name="connsiteX18" fmla="*/ 1389848 w 1648443"/>
                    <a:gd name="connsiteY18" fmla="*/ 1249007 h 4048823"/>
                    <a:gd name="connsiteX19" fmla="*/ 870935 w 1648443"/>
                    <a:gd name="connsiteY19" fmla="*/ 1144372 h 4048823"/>
                    <a:gd name="connsiteX20" fmla="*/ 352021 w 1648443"/>
                    <a:gd name="connsiteY20" fmla="*/ 1249007 h 4048823"/>
                    <a:gd name="connsiteX21" fmla="*/ 341090 w 1648443"/>
                    <a:gd name="connsiteY21" fmla="*/ 1254862 h 4048823"/>
                    <a:gd name="connsiteX22" fmla="*/ 341090 w 1648443"/>
                    <a:gd name="connsiteY22" fmla="*/ 1019306 h 4048823"/>
                    <a:gd name="connsiteX23" fmla="*/ 314594 w 1648443"/>
                    <a:gd name="connsiteY23" fmla="*/ 1004176 h 4048823"/>
                    <a:gd name="connsiteX24" fmla="*/ 223858 w 1648443"/>
                    <a:gd name="connsiteY24" fmla="*/ 745106 h 4048823"/>
                    <a:gd name="connsiteX25" fmla="*/ 238357 w 1648443"/>
                    <a:gd name="connsiteY25" fmla="*/ 680093 h 4048823"/>
                    <a:gd name="connsiteX26" fmla="*/ 261053 w 1648443"/>
                    <a:gd name="connsiteY26" fmla="*/ 648167 h 4048823"/>
                    <a:gd name="connsiteX27" fmla="*/ 155456 w 1648443"/>
                    <a:gd name="connsiteY27" fmla="*/ 118372 h 4048823"/>
                    <a:gd name="connsiteX28" fmla="*/ 720497 w 1648443"/>
                    <a:gd name="connsiteY28" fmla="*/ 956 h 4048823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82817 w 1660325"/>
                    <a:gd name="connsiteY0" fmla="*/ 1144373 h 4018577"/>
                    <a:gd name="connsiteX1" fmla="*/ 1401730 w 1660325"/>
                    <a:gd name="connsiteY1" fmla="*/ 1249007 h 4018577"/>
                    <a:gd name="connsiteX2" fmla="*/ 1412662 w 1660325"/>
                    <a:gd name="connsiteY2" fmla="*/ 1254863 h 4018577"/>
                    <a:gd name="connsiteX3" fmla="*/ 1522428 w 1660325"/>
                    <a:gd name="connsiteY3" fmla="*/ 1868405 h 4018577"/>
                    <a:gd name="connsiteX4" fmla="*/ 1550529 w 1660325"/>
                    <a:gd name="connsiteY4" fmla="*/ 3967607 h 4018577"/>
                    <a:gd name="connsiteX5" fmla="*/ 890178 w 1660325"/>
                    <a:gd name="connsiteY5" fmla="*/ 3991239 h 4018577"/>
                    <a:gd name="connsiteX6" fmla="*/ 54237 w 1660325"/>
                    <a:gd name="connsiteY6" fmla="*/ 3913036 h 4018577"/>
                    <a:gd name="connsiteX7" fmla="*/ 64197 w 1660325"/>
                    <a:gd name="connsiteY7" fmla="*/ 2966301 h 4018577"/>
                    <a:gd name="connsiteX8" fmla="*/ 352972 w 1660325"/>
                    <a:gd name="connsiteY8" fmla="*/ 1254863 h 4018577"/>
                    <a:gd name="connsiteX9" fmla="*/ 363903 w 1660325"/>
                    <a:gd name="connsiteY9" fmla="*/ 1249007 h 4018577"/>
                    <a:gd name="connsiteX10" fmla="*/ 882817 w 1660325"/>
                    <a:gd name="connsiteY10" fmla="*/ 1144373 h 4018577"/>
                    <a:gd name="connsiteX11" fmla="*/ 732379 w 1660325"/>
                    <a:gd name="connsiteY11" fmla="*/ 956 h 4018577"/>
                    <a:gd name="connsiteX12" fmla="*/ 1547777 w 1660325"/>
                    <a:gd name="connsiteY12" fmla="*/ 125538 h 4018577"/>
                    <a:gd name="connsiteX13" fmla="*/ 1504364 w 1660325"/>
                    <a:gd name="connsiteY13" fmla="*/ 623020 h 4018577"/>
                    <a:gd name="connsiteX14" fmla="*/ 1504514 w 1660325"/>
                    <a:gd name="connsiteY14" fmla="*/ 623103 h 4018577"/>
                    <a:gd name="connsiteX15" fmla="*/ 1589161 w 1660325"/>
                    <a:gd name="connsiteY15" fmla="*/ 745105 h 4018577"/>
                    <a:gd name="connsiteX16" fmla="*/ 1439159 w 1660325"/>
                    <a:gd name="connsiteY16" fmla="*/ 1004176 h 4018577"/>
                    <a:gd name="connsiteX17" fmla="*/ 1412662 w 1660325"/>
                    <a:gd name="connsiteY17" fmla="*/ 1254863 h 4018577"/>
                    <a:gd name="connsiteX18" fmla="*/ 1401730 w 1660325"/>
                    <a:gd name="connsiteY18" fmla="*/ 1249007 h 4018577"/>
                    <a:gd name="connsiteX19" fmla="*/ 882817 w 1660325"/>
                    <a:gd name="connsiteY19" fmla="*/ 1144372 h 4018577"/>
                    <a:gd name="connsiteX20" fmla="*/ 363903 w 1660325"/>
                    <a:gd name="connsiteY20" fmla="*/ 1249007 h 4018577"/>
                    <a:gd name="connsiteX21" fmla="*/ 352972 w 1660325"/>
                    <a:gd name="connsiteY21" fmla="*/ 1254862 h 4018577"/>
                    <a:gd name="connsiteX22" fmla="*/ 352972 w 1660325"/>
                    <a:gd name="connsiteY22" fmla="*/ 1019306 h 4018577"/>
                    <a:gd name="connsiteX23" fmla="*/ 326476 w 1660325"/>
                    <a:gd name="connsiteY23" fmla="*/ 1004176 h 4018577"/>
                    <a:gd name="connsiteX24" fmla="*/ 235740 w 1660325"/>
                    <a:gd name="connsiteY24" fmla="*/ 745106 h 4018577"/>
                    <a:gd name="connsiteX25" fmla="*/ 250239 w 1660325"/>
                    <a:gd name="connsiteY25" fmla="*/ 680093 h 4018577"/>
                    <a:gd name="connsiteX26" fmla="*/ 272935 w 1660325"/>
                    <a:gd name="connsiteY26" fmla="*/ 648167 h 4018577"/>
                    <a:gd name="connsiteX27" fmla="*/ 167338 w 1660325"/>
                    <a:gd name="connsiteY27" fmla="*/ 118372 h 4018577"/>
                    <a:gd name="connsiteX28" fmla="*/ 732379 w 1660325"/>
                    <a:gd name="connsiteY28" fmla="*/ 956 h 4018577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04514 w 1660325"/>
                    <a:gd name="connsiteY14" fmla="*/ 622900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53005 w 1660325"/>
                    <a:gd name="connsiteY14" fmla="*/ 615972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67338 w 1660325"/>
                    <a:gd name="connsiteY26" fmla="*/ 118169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14938 w 1660325"/>
                    <a:gd name="connsiteY25" fmla="*/ 201296 h 4018374"/>
                    <a:gd name="connsiteX26" fmla="*/ 732379 w 1660325"/>
                    <a:gd name="connsiteY26" fmla="*/ 753 h 4018374"/>
                    <a:gd name="connsiteX0" fmla="*/ 884445 w 1661953"/>
                    <a:gd name="connsiteY0" fmla="*/ 1144170 h 4018374"/>
                    <a:gd name="connsiteX1" fmla="*/ 1403358 w 1661953"/>
                    <a:gd name="connsiteY1" fmla="*/ 1248804 h 4018374"/>
                    <a:gd name="connsiteX2" fmla="*/ 1414290 w 1661953"/>
                    <a:gd name="connsiteY2" fmla="*/ 1254660 h 4018374"/>
                    <a:gd name="connsiteX3" fmla="*/ 1524056 w 1661953"/>
                    <a:gd name="connsiteY3" fmla="*/ 1868202 h 4018374"/>
                    <a:gd name="connsiteX4" fmla="*/ 1552157 w 1661953"/>
                    <a:gd name="connsiteY4" fmla="*/ 3967404 h 4018374"/>
                    <a:gd name="connsiteX5" fmla="*/ 891806 w 1661953"/>
                    <a:gd name="connsiteY5" fmla="*/ 3991036 h 4018374"/>
                    <a:gd name="connsiteX6" fmla="*/ 55865 w 1661953"/>
                    <a:gd name="connsiteY6" fmla="*/ 3912833 h 4018374"/>
                    <a:gd name="connsiteX7" fmla="*/ 65825 w 1661953"/>
                    <a:gd name="connsiteY7" fmla="*/ 2966098 h 4018374"/>
                    <a:gd name="connsiteX8" fmla="*/ 354600 w 1661953"/>
                    <a:gd name="connsiteY8" fmla="*/ 1254660 h 4018374"/>
                    <a:gd name="connsiteX9" fmla="*/ 365531 w 1661953"/>
                    <a:gd name="connsiteY9" fmla="*/ 1248804 h 4018374"/>
                    <a:gd name="connsiteX10" fmla="*/ 884445 w 1661953"/>
                    <a:gd name="connsiteY10" fmla="*/ 1144170 h 4018374"/>
                    <a:gd name="connsiteX11" fmla="*/ 734007 w 1661953"/>
                    <a:gd name="connsiteY11" fmla="*/ 753 h 4018374"/>
                    <a:gd name="connsiteX12" fmla="*/ 1653314 w 1661953"/>
                    <a:gd name="connsiteY12" fmla="*/ 146117 h 4018374"/>
                    <a:gd name="connsiteX13" fmla="*/ 1554633 w 1661953"/>
                    <a:gd name="connsiteY13" fmla="*/ 615972 h 4018374"/>
                    <a:gd name="connsiteX14" fmla="*/ 1590789 w 1661953"/>
                    <a:gd name="connsiteY14" fmla="*/ 744902 h 4018374"/>
                    <a:gd name="connsiteX15" fmla="*/ 1440787 w 1661953"/>
                    <a:gd name="connsiteY15" fmla="*/ 1003973 h 4018374"/>
                    <a:gd name="connsiteX16" fmla="*/ 1414290 w 1661953"/>
                    <a:gd name="connsiteY16" fmla="*/ 1254660 h 4018374"/>
                    <a:gd name="connsiteX17" fmla="*/ 1403358 w 1661953"/>
                    <a:gd name="connsiteY17" fmla="*/ 1248804 h 4018374"/>
                    <a:gd name="connsiteX18" fmla="*/ 884445 w 1661953"/>
                    <a:gd name="connsiteY18" fmla="*/ 1144169 h 4018374"/>
                    <a:gd name="connsiteX19" fmla="*/ 365531 w 1661953"/>
                    <a:gd name="connsiteY19" fmla="*/ 1248804 h 4018374"/>
                    <a:gd name="connsiteX20" fmla="*/ 354600 w 1661953"/>
                    <a:gd name="connsiteY20" fmla="*/ 1254659 h 4018374"/>
                    <a:gd name="connsiteX21" fmla="*/ 354600 w 1661953"/>
                    <a:gd name="connsiteY21" fmla="*/ 1019103 h 4018374"/>
                    <a:gd name="connsiteX22" fmla="*/ 328104 w 1661953"/>
                    <a:gd name="connsiteY22" fmla="*/ 1003973 h 4018374"/>
                    <a:gd name="connsiteX23" fmla="*/ 237368 w 1661953"/>
                    <a:gd name="connsiteY23" fmla="*/ 744903 h 4018374"/>
                    <a:gd name="connsiteX24" fmla="*/ 16566 w 1661953"/>
                    <a:gd name="connsiteY24" fmla="*/ 201296 h 4018374"/>
                    <a:gd name="connsiteX25" fmla="*/ 734007 w 1661953"/>
                    <a:gd name="connsiteY25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53006 w 1660326"/>
                    <a:gd name="connsiteY13" fmla="*/ 615972 h 4018374"/>
                    <a:gd name="connsiteX14" fmla="*/ 1589162 w 1660326"/>
                    <a:gd name="connsiteY14" fmla="*/ 744902 h 4018374"/>
                    <a:gd name="connsiteX15" fmla="*/ 1439160 w 1660326"/>
                    <a:gd name="connsiteY15" fmla="*/ 1003973 h 4018374"/>
                    <a:gd name="connsiteX16" fmla="*/ 1412663 w 1660326"/>
                    <a:gd name="connsiteY16" fmla="*/ 1254660 h 4018374"/>
                    <a:gd name="connsiteX17" fmla="*/ 1401731 w 1660326"/>
                    <a:gd name="connsiteY17" fmla="*/ 1248804 h 4018374"/>
                    <a:gd name="connsiteX18" fmla="*/ 882818 w 1660326"/>
                    <a:gd name="connsiteY18" fmla="*/ 1144169 h 4018374"/>
                    <a:gd name="connsiteX19" fmla="*/ 363904 w 1660326"/>
                    <a:gd name="connsiteY19" fmla="*/ 1248804 h 4018374"/>
                    <a:gd name="connsiteX20" fmla="*/ 352973 w 1660326"/>
                    <a:gd name="connsiteY20" fmla="*/ 1254659 h 4018374"/>
                    <a:gd name="connsiteX21" fmla="*/ 352973 w 1660326"/>
                    <a:gd name="connsiteY21" fmla="*/ 1019103 h 4018374"/>
                    <a:gd name="connsiteX22" fmla="*/ 326477 w 1660326"/>
                    <a:gd name="connsiteY22" fmla="*/ 1003973 h 4018374"/>
                    <a:gd name="connsiteX23" fmla="*/ 14939 w 1660326"/>
                    <a:gd name="connsiteY23" fmla="*/ 201296 h 4018374"/>
                    <a:gd name="connsiteX24" fmla="*/ 732380 w 1660326"/>
                    <a:gd name="connsiteY24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89162 w 1660326"/>
                    <a:gd name="connsiteY13" fmla="*/ 744902 h 4018374"/>
                    <a:gd name="connsiteX14" fmla="*/ 1439160 w 1660326"/>
                    <a:gd name="connsiteY14" fmla="*/ 1003973 h 4018374"/>
                    <a:gd name="connsiteX15" fmla="*/ 1412663 w 1660326"/>
                    <a:gd name="connsiteY15" fmla="*/ 1254660 h 4018374"/>
                    <a:gd name="connsiteX16" fmla="*/ 1401731 w 1660326"/>
                    <a:gd name="connsiteY16" fmla="*/ 1248804 h 4018374"/>
                    <a:gd name="connsiteX17" fmla="*/ 882818 w 1660326"/>
                    <a:gd name="connsiteY17" fmla="*/ 1144169 h 4018374"/>
                    <a:gd name="connsiteX18" fmla="*/ 363904 w 1660326"/>
                    <a:gd name="connsiteY18" fmla="*/ 1248804 h 4018374"/>
                    <a:gd name="connsiteX19" fmla="*/ 352973 w 1660326"/>
                    <a:gd name="connsiteY19" fmla="*/ 1254659 h 4018374"/>
                    <a:gd name="connsiteX20" fmla="*/ 352973 w 1660326"/>
                    <a:gd name="connsiteY20" fmla="*/ 1019103 h 4018374"/>
                    <a:gd name="connsiteX21" fmla="*/ 326477 w 1660326"/>
                    <a:gd name="connsiteY21" fmla="*/ 1003973 h 4018374"/>
                    <a:gd name="connsiteX22" fmla="*/ 14939 w 1660326"/>
                    <a:gd name="connsiteY22" fmla="*/ 201296 h 4018374"/>
                    <a:gd name="connsiteX23" fmla="*/ 732380 w 1660326"/>
                    <a:gd name="connsiteY23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439160 w 1660326"/>
                    <a:gd name="connsiteY13" fmla="*/ 1003973 h 4018374"/>
                    <a:gd name="connsiteX14" fmla="*/ 1412663 w 1660326"/>
                    <a:gd name="connsiteY14" fmla="*/ 1254660 h 4018374"/>
                    <a:gd name="connsiteX15" fmla="*/ 1401731 w 1660326"/>
                    <a:gd name="connsiteY15" fmla="*/ 1248804 h 4018374"/>
                    <a:gd name="connsiteX16" fmla="*/ 882818 w 1660326"/>
                    <a:gd name="connsiteY16" fmla="*/ 1144169 h 4018374"/>
                    <a:gd name="connsiteX17" fmla="*/ 363904 w 1660326"/>
                    <a:gd name="connsiteY17" fmla="*/ 1248804 h 4018374"/>
                    <a:gd name="connsiteX18" fmla="*/ 352973 w 1660326"/>
                    <a:gd name="connsiteY18" fmla="*/ 1254659 h 4018374"/>
                    <a:gd name="connsiteX19" fmla="*/ 352973 w 1660326"/>
                    <a:gd name="connsiteY19" fmla="*/ 1019103 h 4018374"/>
                    <a:gd name="connsiteX20" fmla="*/ 326477 w 1660326"/>
                    <a:gd name="connsiteY20" fmla="*/ 1003973 h 4018374"/>
                    <a:gd name="connsiteX21" fmla="*/ 14939 w 1660326"/>
                    <a:gd name="connsiteY21" fmla="*/ 201296 h 4018374"/>
                    <a:gd name="connsiteX22" fmla="*/ 732380 w 1660326"/>
                    <a:gd name="connsiteY22" fmla="*/ 753 h 4018374"/>
                    <a:gd name="connsiteX0" fmla="*/ 882818 w 1797160"/>
                    <a:gd name="connsiteY0" fmla="*/ 1143855 h 4018059"/>
                    <a:gd name="connsiteX1" fmla="*/ 1401731 w 1797160"/>
                    <a:gd name="connsiteY1" fmla="*/ 1248489 h 4018059"/>
                    <a:gd name="connsiteX2" fmla="*/ 1412663 w 1797160"/>
                    <a:gd name="connsiteY2" fmla="*/ 1254345 h 4018059"/>
                    <a:gd name="connsiteX3" fmla="*/ 1522429 w 1797160"/>
                    <a:gd name="connsiteY3" fmla="*/ 1867887 h 4018059"/>
                    <a:gd name="connsiteX4" fmla="*/ 1550530 w 1797160"/>
                    <a:gd name="connsiteY4" fmla="*/ 3967089 h 4018059"/>
                    <a:gd name="connsiteX5" fmla="*/ 890179 w 1797160"/>
                    <a:gd name="connsiteY5" fmla="*/ 3990721 h 4018059"/>
                    <a:gd name="connsiteX6" fmla="*/ 54238 w 1797160"/>
                    <a:gd name="connsiteY6" fmla="*/ 3912518 h 4018059"/>
                    <a:gd name="connsiteX7" fmla="*/ 64198 w 1797160"/>
                    <a:gd name="connsiteY7" fmla="*/ 2965783 h 4018059"/>
                    <a:gd name="connsiteX8" fmla="*/ 352973 w 1797160"/>
                    <a:gd name="connsiteY8" fmla="*/ 1254345 h 4018059"/>
                    <a:gd name="connsiteX9" fmla="*/ 363904 w 1797160"/>
                    <a:gd name="connsiteY9" fmla="*/ 1248489 h 4018059"/>
                    <a:gd name="connsiteX10" fmla="*/ 882818 w 1797160"/>
                    <a:gd name="connsiteY10" fmla="*/ 1143855 h 4018059"/>
                    <a:gd name="connsiteX11" fmla="*/ 732380 w 1797160"/>
                    <a:gd name="connsiteY11" fmla="*/ 438 h 4018059"/>
                    <a:gd name="connsiteX12" fmla="*/ 1797160 w 1797160"/>
                    <a:gd name="connsiteY12" fmla="*/ 215075 h 4018059"/>
                    <a:gd name="connsiteX13" fmla="*/ 1439160 w 1797160"/>
                    <a:gd name="connsiteY13" fmla="*/ 1003658 h 4018059"/>
                    <a:gd name="connsiteX14" fmla="*/ 1412663 w 1797160"/>
                    <a:gd name="connsiteY14" fmla="*/ 1254345 h 4018059"/>
                    <a:gd name="connsiteX15" fmla="*/ 1401731 w 1797160"/>
                    <a:gd name="connsiteY15" fmla="*/ 1248489 h 4018059"/>
                    <a:gd name="connsiteX16" fmla="*/ 882818 w 1797160"/>
                    <a:gd name="connsiteY16" fmla="*/ 1143854 h 4018059"/>
                    <a:gd name="connsiteX17" fmla="*/ 363904 w 1797160"/>
                    <a:gd name="connsiteY17" fmla="*/ 1248489 h 4018059"/>
                    <a:gd name="connsiteX18" fmla="*/ 352973 w 1797160"/>
                    <a:gd name="connsiteY18" fmla="*/ 1254344 h 4018059"/>
                    <a:gd name="connsiteX19" fmla="*/ 352973 w 1797160"/>
                    <a:gd name="connsiteY19" fmla="*/ 1018788 h 4018059"/>
                    <a:gd name="connsiteX20" fmla="*/ 326477 w 1797160"/>
                    <a:gd name="connsiteY20" fmla="*/ 1003658 h 4018059"/>
                    <a:gd name="connsiteX21" fmla="*/ 14939 w 1797160"/>
                    <a:gd name="connsiteY21" fmla="*/ 200981 h 4018059"/>
                    <a:gd name="connsiteX22" fmla="*/ 732380 w 1797160"/>
                    <a:gd name="connsiteY22" fmla="*/ 438 h 4018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97160" h="4018059">
                      <a:moveTo>
                        <a:pt x="882818" y="1143855"/>
                      </a:moveTo>
                      <a:cubicBezTo>
                        <a:pt x="1085466" y="1143855"/>
                        <a:pt x="1268929" y="1183840"/>
                        <a:pt x="1401731" y="1248489"/>
                      </a:cubicBezTo>
                      <a:lnTo>
                        <a:pt x="1412663" y="1254345"/>
                      </a:lnTo>
                      <a:cubicBezTo>
                        <a:pt x="1433723" y="1458859"/>
                        <a:pt x="1501369" y="1663373"/>
                        <a:pt x="1522429" y="1867887"/>
                      </a:cubicBezTo>
                      <a:cubicBezTo>
                        <a:pt x="1553223" y="2345411"/>
                        <a:pt x="1798535" y="4092953"/>
                        <a:pt x="1550530" y="3967089"/>
                      </a:cubicBezTo>
                      <a:cubicBezTo>
                        <a:pt x="1436805" y="4059506"/>
                        <a:pt x="1139561" y="3999816"/>
                        <a:pt x="890179" y="3990721"/>
                      </a:cubicBezTo>
                      <a:cubicBezTo>
                        <a:pt x="640797" y="3981626"/>
                        <a:pt x="288922" y="3973742"/>
                        <a:pt x="54238" y="3912518"/>
                      </a:cubicBezTo>
                      <a:cubicBezTo>
                        <a:pt x="-57354" y="3786817"/>
                        <a:pt x="32787" y="3256228"/>
                        <a:pt x="64198" y="2965783"/>
                      </a:cubicBezTo>
                      <a:cubicBezTo>
                        <a:pt x="64541" y="2491159"/>
                        <a:pt x="356219" y="1534767"/>
                        <a:pt x="352973" y="1254345"/>
                      </a:cubicBezTo>
                      <a:lnTo>
                        <a:pt x="363904" y="1248489"/>
                      </a:lnTo>
                      <a:cubicBezTo>
                        <a:pt x="496706" y="1183840"/>
                        <a:pt x="680169" y="1143855"/>
                        <a:pt x="882818" y="1143855"/>
                      </a:cubicBezTo>
                      <a:close/>
                      <a:moveTo>
                        <a:pt x="732380" y="438"/>
                      </a:moveTo>
                      <a:cubicBezTo>
                        <a:pt x="1055718" y="-9361"/>
                        <a:pt x="1618929" y="147885"/>
                        <a:pt x="1797160" y="215075"/>
                      </a:cubicBezTo>
                      <a:lnTo>
                        <a:pt x="1439160" y="1003658"/>
                      </a:lnTo>
                      <a:lnTo>
                        <a:pt x="1412663" y="1254345"/>
                      </a:lnTo>
                      <a:lnTo>
                        <a:pt x="1401731" y="1248489"/>
                      </a:lnTo>
                      <a:cubicBezTo>
                        <a:pt x="1268929" y="1183840"/>
                        <a:pt x="1085466" y="1143854"/>
                        <a:pt x="882818" y="1143854"/>
                      </a:cubicBezTo>
                      <a:cubicBezTo>
                        <a:pt x="680169" y="1143854"/>
                        <a:pt x="496706" y="1183840"/>
                        <a:pt x="363904" y="1248489"/>
                      </a:cubicBezTo>
                      <a:lnTo>
                        <a:pt x="352973" y="1254344"/>
                      </a:lnTo>
                      <a:lnTo>
                        <a:pt x="352973" y="1018788"/>
                      </a:lnTo>
                      <a:lnTo>
                        <a:pt x="326477" y="1003658"/>
                      </a:lnTo>
                      <a:cubicBezTo>
                        <a:pt x="270138" y="867357"/>
                        <a:pt x="-52711" y="368184"/>
                        <a:pt x="14939" y="200981"/>
                      </a:cubicBezTo>
                      <a:cubicBezTo>
                        <a:pt x="188552" y="123040"/>
                        <a:pt x="538378" y="6317"/>
                        <a:pt x="732380" y="438"/>
                      </a:cubicBezTo>
                      <a:close/>
                    </a:path>
                  </a:pathLst>
                </a:custGeom>
                <a:solidFill>
                  <a:srgbClr val="EC8AC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1079" name="Kép 1078"/>
                <p:cNvPicPr>
                  <a:picLocks noChangeAspect="1"/>
                </p:cNvPicPr>
                <p:nvPr/>
              </p:nvPicPr>
              <p:blipFill>
                <a:blip r:embed="rId10"/>
                <a:srcRect l="12228" r="8418" b="149"/>
                <a:stretch>
                  <a:fillRect/>
                </a:stretch>
              </p:blipFill>
              <p:spPr>
                <a:xfrm>
                  <a:off x="7329321" y="2661752"/>
                  <a:ext cx="846625" cy="1826233"/>
                </a:xfrm>
                <a:custGeom>
                  <a:avLst/>
                  <a:gdLst>
                    <a:gd name="connsiteX0" fmla="*/ 76743 w 846625"/>
                    <a:gd name="connsiteY0" fmla="*/ 0 h 1826233"/>
                    <a:gd name="connsiteX1" fmla="*/ 736471 w 846625"/>
                    <a:gd name="connsiteY1" fmla="*/ 0 h 1826233"/>
                    <a:gd name="connsiteX2" fmla="*/ 754247 w 846625"/>
                    <a:gd name="connsiteY2" fmla="*/ 4881 h 1826233"/>
                    <a:gd name="connsiteX3" fmla="*/ 846625 w 846625"/>
                    <a:gd name="connsiteY3" fmla="*/ 34683 h 1826233"/>
                    <a:gd name="connsiteX4" fmla="*/ 677975 w 846625"/>
                    <a:gd name="connsiteY4" fmla="*/ 406177 h 1826233"/>
                    <a:gd name="connsiteX5" fmla="*/ 665492 w 846625"/>
                    <a:gd name="connsiteY5" fmla="*/ 524273 h 1826233"/>
                    <a:gd name="connsiteX6" fmla="*/ 717202 w 846625"/>
                    <a:gd name="connsiteY6" fmla="*/ 813307 h 1826233"/>
                    <a:gd name="connsiteX7" fmla="*/ 730440 w 846625"/>
                    <a:gd name="connsiteY7" fmla="*/ 1802222 h 1826233"/>
                    <a:gd name="connsiteX8" fmla="*/ 419355 w 846625"/>
                    <a:gd name="connsiteY8" fmla="*/ 1813355 h 1826233"/>
                    <a:gd name="connsiteX9" fmla="*/ 25551 w 846625"/>
                    <a:gd name="connsiteY9" fmla="*/ 1776514 h 1826233"/>
                    <a:gd name="connsiteX10" fmla="*/ 30243 w 846625"/>
                    <a:gd name="connsiteY10" fmla="*/ 1330516 h 1826233"/>
                    <a:gd name="connsiteX11" fmla="*/ 166282 w 846625"/>
                    <a:gd name="connsiteY11" fmla="*/ 524273 h 1826233"/>
                    <a:gd name="connsiteX12" fmla="*/ 171432 w 846625"/>
                    <a:gd name="connsiteY12" fmla="*/ 521515 h 1826233"/>
                    <a:gd name="connsiteX13" fmla="*/ 415887 w 846625"/>
                    <a:gd name="connsiteY13" fmla="*/ 472223 h 1826233"/>
                    <a:gd name="connsiteX14" fmla="*/ 660342 w 846625"/>
                    <a:gd name="connsiteY14" fmla="*/ 521515 h 1826233"/>
                    <a:gd name="connsiteX15" fmla="*/ 415887 w 846625"/>
                    <a:gd name="connsiteY15" fmla="*/ 472222 h 1826233"/>
                    <a:gd name="connsiteX16" fmla="*/ 171432 w 846625"/>
                    <a:gd name="connsiteY16" fmla="*/ 521515 h 1826233"/>
                    <a:gd name="connsiteX17" fmla="*/ 166282 w 846625"/>
                    <a:gd name="connsiteY17" fmla="*/ 524273 h 1826233"/>
                    <a:gd name="connsiteX18" fmla="*/ 166282 w 846625"/>
                    <a:gd name="connsiteY18" fmla="*/ 413305 h 1826233"/>
                    <a:gd name="connsiteX19" fmla="*/ 153800 w 846625"/>
                    <a:gd name="connsiteY19" fmla="*/ 406177 h 1826233"/>
                    <a:gd name="connsiteX20" fmla="*/ 7038 w 846625"/>
                    <a:gd name="connsiteY20" fmla="*/ 28043 h 1826233"/>
                    <a:gd name="connsiteX21" fmla="*/ 41294 w 846625"/>
                    <a:gd name="connsiteY21" fmla="*/ 13556 h 1826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46625" h="1826233">
                      <a:moveTo>
                        <a:pt x="76743" y="0"/>
                      </a:moveTo>
                      <a:lnTo>
                        <a:pt x="736471" y="0"/>
                      </a:lnTo>
                      <a:lnTo>
                        <a:pt x="754247" y="4881"/>
                      </a:lnTo>
                      <a:cubicBezTo>
                        <a:pt x="793309" y="16205"/>
                        <a:pt x="825635" y="26770"/>
                        <a:pt x="846625" y="34683"/>
                      </a:cubicBezTo>
                      <a:lnTo>
                        <a:pt x="677975" y="406177"/>
                      </a:lnTo>
                      <a:lnTo>
                        <a:pt x="665492" y="524273"/>
                      </a:lnTo>
                      <a:cubicBezTo>
                        <a:pt x="675414" y="620618"/>
                        <a:pt x="707281" y="716963"/>
                        <a:pt x="717202" y="813307"/>
                      </a:cubicBezTo>
                      <a:cubicBezTo>
                        <a:pt x="731709" y="1038264"/>
                        <a:pt x="847273" y="1861515"/>
                        <a:pt x="730440" y="1802222"/>
                      </a:cubicBezTo>
                      <a:cubicBezTo>
                        <a:pt x="676865" y="1845758"/>
                        <a:pt x="536837" y="1817639"/>
                        <a:pt x="419355" y="1813355"/>
                      </a:cubicBezTo>
                      <a:cubicBezTo>
                        <a:pt x="301874" y="1809070"/>
                        <a:pt x="136109" y="1805356"/>
                        <a:pt x="25551" y="1776514"/>
                      </a:cubicBezTo>
                      <a:cubicBezTo>
                        <a:pt x="-27019" y="1717297"/>
                        <a:pt x="15446" y="1467342"/>
                        <a:pt x="30243" y="1330516"/>
                      </a:cubicBezTo>
                      <a:cubicBezTo>
                        <a:pt x="30405" y="1106925"/>
                        <a:pt x="167812" y="656378"/>
                        <a:pt x="166282" y="524273"/>
                      </a:cubicBezTo>
                      <a:lnTo>
                        <a:pt x="171432" y="521515"/>
                      </a:lnTo>
                      <a:cubicBezTo>
                        <a:pt x="233994" y="491059"/>
                        <a:pt x="320421" y="472223"/>
                        <a:pt x="415887" y="472223"/>
                      </a:cubicBezTo>
                      <a:cubicBezTo>
                        <a:pt x="511353" y="472223"/>
                        <a:pt x="597781" y="491059"/>
                        <a:pt x="660342" y="521515"/>
                      </a:cubicBezTo>
                      <a:cubicBezTo>
                        <a:pt x="597781" y="491059"/>
                        <a:pt x="511353" y="472222"/>
                        <a:pt x="415887" y="472222"/>
                      </a:cubicBezTo>
                      <a:cubicBezTo>
                        <a:pt x="320421" y="472222"/>
                        <a:pt x="233994" y="491059"/>
                        <a:pt x="171432" y="521515"/>
                      </a:cubicBezTo>
                      <a:lnTo>
                        <a:pt x="166282" y="524273"/>
                      </a:lnTo>
                      <a:lnTo>
                        <a:pt x="166282" y="413305"/>
                      </a:lnTo>
                      <a:lnTo>
                        <a:pt x="153800" y="406177"/>
                      </a:lnTo>
                      <a:cubicBezTo>
                        <a:pt x="127260" y="341967"/>
                        <a:pt x="-24831" y="106811"/>
                        <a:pt x="7038" y="28043"/>
                      </a:cubicBezTo>
                      <a:cubicBezTo>
                        <a:pt x="17261" y="23454"/>
                        <a:pt x="28782" y="18579"/>
                        <a:pt x="41294" y="13556"/>
                      </a:cubicBezTo>
                      <a:close/>
                    </a:path>
                  </a:pathLst>
                </a:custGeom>
              </p:spPr>
            </p:pic>
          </p:grpSp>
          <p:grpSp>
            <p:nvGrpSpPr>
              <p:cNvPr id="986" name="Csoportba foglalás 985"/>
              <p:cNvGrpSpPr/>
              <p:nvPr/>
            </p:nvGrpSpPr>
            <p:grpSpPr>
              <a:xfrm>
                <a:off x="8418243" y="136368"/>
                <a:ext cx="1866306" cy="2588648"/>
                <a:chOff x="8875857" y="1124981"/>
                <a:chExt cx="1866306" cy="2588648"/>
              </a:xfrm>
            </p:grpSpPr>
            <p:grpSp>
              <p:nvGrpSpPr>
                <p:cNvPr id="987" name="Csoportba foglalás 986"/>
                <p:cNvGrpSpPr/>
                <p:nvPr/>
              </p:nvGrpSpPr>
              <p:grpSpPr>
                <a:xfrm>
                  <a:off x="9214415" y="1418701"/>
                  <a:ext cx="1165160" cy="1098692"/>
                  <a:chOff x="8855579" y="1074709"/>
                  <a:chExt cx="2594946" cy="2972459"/>
                </a:xfrm>
              </p:grpSpPr>
              <p:grpSp>
                <p:nvGrpSpPr>
                  <p:cNvPr id="1041" name="Csoportba foglalás 1040"/>
                  <p:cNvGrpSpPr/>
                  <p:nvPr/>
                </p:nvGrpSpPr>
                <p:grpSpPr>
                  <a:xfrm>
                    <a:off x="8855579" y="1074709"/>
                    <a:ext cx="2559791" cy="2972459"/>
                    <a:chOff x="3992803" y="1669535"/>
                    <a:chExt cx="2559791" cy="2972459"/>
                  </a:xfrm>
                </p:grpSpPr>
                <p:sp>
                  <p:nvSpPr>
                    <p:cNvPr id="1046" name="Szabadkézi sokszög 1045"/>
                    <p:cNvSpPr/>
                    <p:nvPr/>
                  </p:nvSpPr>
                  <p:spPr>
                    <a:xfrm>
                      <a:off x="5074511" y="4164930"/>
                      <a:ext cx="411380" cy="477064"/>
                    </a:xfrm>
                    <a:custGeom>
                      <a:avLst/>
                      <a:gdLst>
                        <a:gd name="connsiteX0" fmla="*/ 645443 w 645443"/>
                        <a:gd name="connsiteY0" fmla="*/ 0 h 713575"/>
                        <a:gd name="connsiteX1" fmla="*/ 645443 w 645443"/>
                        <a:gd name="connsiteY1" fmla="*/ 646719 h 713575"/>
                        <a:gd name="connsiteX2" fmla="*/ 635215 w 645443"/>
                        <a:gd name="connsiteY2" fmla="*/ 651165 h 713575"/>
                        <a:gd name="connsiteX3" fmla="*/ 471068 w 645443"/>
                        <a:gd name="connsiteY3" fmla="*/ 693513 h 713575"/>
                        <a:gd name="connsiteX4" fmla="*/ 343126 w 645443"/>
                        <a:gd name="connsiteY4" fmla="*/ 704433 h 713575"/>
                        <a:gd name="connsiteX5" fmla="*/ 343126 w 645443"/>
                        <a:gd name="connsiteY5" fmla="*/ 713552 h 713575"/>
                        <a:gd name="connsiteX6" fmla="*/ 342849 w 645443"/>
                        <a:gd name="connsiteY6" fmla="*/ 713575 h 713575"/>
                        <a:gd name="connsiteX7" fmla="*/ 342849 w 645443"/>
                        <a:gd name="connsiteY7" fmla="*/ 713527 h 713575"/>
                        <a:gd name="connsiteX8" fmla="*/ 174376 w 645443"/>
                        <a:gd name="connsiteY8" fmla="*/ 699147 h 713575"/>
                        <a:gd name="connsiteX9" fmla="*/ 10228 w 645443"/>
                        <a:gd name="connsiteY9" fmla="*/ 656800 h 713575"/>
                        <a:gd name="connsiteX10" fmla="*/ 0 w 645443"/>
                        <a:gd name="connsiteY10" fmla="*/ 652354 h 713575"/>
                        <a:gd name="connsiteX11" fmla="*/ 0 w 645443"/>
                        <a:gd name="connsiteY11" fmla="*/ 5635 h 713575"/>
                        <a:gd name="connsiteX12" fmla="*/ 26324 w 645443"/>
                        <a:gd name="connsiteY12" fmla="*/ 14562 h 713575"/>
                        <a:gd name="connsiteX13" fmla="*/ 190971 w 645443"/>
                        <a:gd name="connsiteY13" fmla="*/ 47706 h 713575"/>
                        <a:gd name="connsiteX14" fmla="*/ 302314 w 645443"/>
                        <a:gd name="connsiteY14" fmla="*/ 55123 h 713575"/>
                        <a:gd name="connsiteX15" fmla="*/ 302314 w 645443"/>
                        <a:gd name="connsiteY15" fmla="*/ 52205 h 713575"/>
                        <a:gd name="connsiteX16" fmla="*/ 302323 w 645443"/>
                        <a:gd name="connsiteY16" fmla="*/ 52206 h 713575"/>
                        <a:gd name="connsiteX17" fmla="*/ 454472 w 645443"/>
                        <a:gd name="connsiteY17" fmla="*/ 42071 h 713575"/>
                        <a:gd name="connsiteX18" fmla="*/ 619119 w 645443"/>
                        <a:gd name="connsiteY18" fmla="*/ 8927 h 713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645443" h="713575">
                          <a:moveTo>
                            <a:pt x="645443" y="0"/>
                          </a:moveTo>
                          <a:lnTo>
                            <a:pt x="645443" y="646719"/>
                          </a:lnTo>
                          <a:lnTo>
                            <a:pt x="635215" y="651165"/>
                          </a:lnTo>
                          <a:cubicBezTo>
                            <a:pt x="581406" y="669778"/>
                            <a:pt x="526644" y="683972"/>
                            <a:pt x="471068" y="693513"/>
                          </a:cubicBezTo>
                          <a:lnTo>
                            <a:pt x="343126" y="704433"/>
                          </a:lnTo>
                          <a:lnTo>
                            <a:pt x="343126" y="713552"/>
                          </a:lnTo>
                          <a:lnTo>
                            <a:pt x="342849" y="713575"/>
                          </a:lnTo>
                          <a:lnTo>
                            <a:pt x="342849" y="713527"/>
                          </a:lnTo>
                          <a:lnTo>
                            <a:pt x="174376" y="699147"/>
                          </a:lnTo>
                          <a:cubicBezTo>
                            <a:pt x="118800" y="689607"/>
                            <a:pt x="64038" y="675413"/>
                            <a:pt x="10228" y="656800"/>
                          </a:cubicBezTo>
                          <a:lnTo>
                            <a:pt x="0" y="652354"/>
                          </a:lnTo>
                          <a:lnTo>
                            <a:pt x="0" y="5635"/>
                          </a:lnTo>
                          <a:lnTo>
                            <a:pt x="26324" y="14562"/>
                          </a:lnTo>
                          <a:cubicBezTo>
                            <a:pt x="80297" y="29131"/>
                            <a:pt x="135226" y="40239"/>
                            <a:pt x="190971" y="47706"/>
                          </a:cubicBezTo>
                          <a:lnTo>
                            <a:pt x="302314" y="55123"/>
                          </a:lnTo>
                          <a:lnTo>
                            <a:pt x="302314" y="52205"/>
                          </a:lnTo>
                          <a:lnTo>
                            <a:pt x="302323" y="52206"/>
                          </a:lnTo>
                          <a:lnTo>
                            <a:pt x="454472" y="42071"/>
                          </a:lnTo>
                          <a:cubicBezTo>
                            <a:pt x="510218" y="34604"/>
                            <a:pt x="565146" y="23496"/>
                            <a:pt x="619119" y="892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CD7D"/>
                        </a:gs>
                        <a:gs pos="97000">
                          <a:srgbClr val="FFE1AF"/>
                        </a:gs>
                      </a:gsLst>
                      <a:path path="circle">
                        <a:fillToRect t="100000" r="100000"/>
                      </a:path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47" name="Szabadkézi sokszög 1046"/>
                    <p:cNvSpPr/>
                    <p:nvPr/>
                  </p:nvSpPr>
                  <p:spPr>
                    <a:xfrm>
                      <a:off x="3992803" y="1669535"/>
                      <a:ext cx="2559791" cy="2439650"/>
                    </a:xfrm>
                    <a:custGeom>
                      <a:avLst/>
                      <a:gdLst>
                        <a:gd name="connsiteX0" fmla="*/ 785044 w 1638668"/>
                        <a:gd name="connsiteY0" fmla="*/ 0 h 1612462"/>
                        <a:gd name="connsiteX1" fmla="*/ 850973 w 1638668"/>
                        <a:gd name="connsiteY1" fmla="*/ 3088 h 1612462"/>
                        <a:gd name="connsiteX2" fmla="*/ 1461695 w 1638668"/>
                        <a:gd name="connsiteY2" fmla="*/ 432645 h 1612462"/>
                        <a:gd name="connsiteX3" fmla="*/ 1489325 w 1638668"/>
                        <a:gd name="connsiteY3" fmla="*/ 520962 h 1612462"/>
                        <a:gd name="connsiteX4" fmla="*/ 1527274 w 1638668"/>
                        <a:gd name="connsiteY4" fmla="*/ 567462 h 1612462"/>
                        <a:gd name="connsiteX5" fmla="*/ 1638668 w 1638668"/>
                        <a:gd name="connsiteY5" fmla="*/ 929074 h 1612462"/>
                        <a:gd name="connsiteX6" fmla="*/ 976809 w 1638668"/>
                        <a:gd name="connsiteY6" fmla="*/ 1609374 h 1612462"/>
                        <a:gd name="connsiteX7" fmla="*/ 910880 w 1638668"/>
                        <a:gd name="connsiteY7" fmla="*/ 1612462 h 1612462"/>
                        <a:gd name="connsiteX8" fmla="*/ 910880 w 1638668"/>
                        <a:gd name="connsiteY8" fmla="*/ 1352713 h 1612462"/>
                        <a:gd name="connsiteX9" fmla="*/ 850973 w 1638668"/>
                        <a:gd name="connsiteY9" fmla="*/ 1363688 h 1612462"/>
                        <a:gd name="connsiteX10" fmla="*/ 817792 w 1638668"/>
                        <a:gd name="connsiteY10" fmla="*/ 1365242 h 1612462"/>
                        <a:gd name="connsiteX11" fmla="*/ 817792 w 1638668"/>
                        <a:gd name="connsiteY11" fmla="*/ 1367694 h 1612462"/>
                        <a:gd name="connsiteX12" fmla="*/ 808582 w 1638668"/>
                        <a:gd name="connsiteY12" fmla="*/ 1368136 h 1612462"/>
                        <a:gd name="connsiteX13" fmla="*/ 791327 w 1638668"/>
                        <a:gd name="connsiteY13" fmla="*/ 1366482 h 1612462"/>
                        <a:gd name="connsiteX14" fmla="*/ 785044 w 1638668"/>
                        <a:gd name="connsiteY14" fmla="*/ 1366776 h 1612462"/>
                        <a:gd name="connsiteX15" fmla="*/ 785044 w 1638668"/>
                        <a:gd name="connsiteY15" fmla="*/ 1365879 h 1612462"/>
                        <a:gd name="connsiteX16" fmla="*/ 727788 w 1638668"/>
                        <a:gd name="connsiteY16" fmla="*/ 1360390 h 1612462"/>
                        <a:gd name="connsiteX17" fmla="*/ 727788 w 1638668"/>
                        <a:gd name="connsiteY17" fmla="*/ 1612018 h 1612462"/>
                        <a:gd name="connsiteX18" fmla="*/ 718578 w 1638668"/>
                        <a:gd name="connsiteY18" fmla="*/ 1612460 h 1612462"/>
                        <a:gd name="connsiteX19" fmla="*/ 0 w 1638668"/>
                        <a:gd name="connsiteY19" fmla="*/ 929073 h 1612462"/>
                        <a:gd name="connsiteX20" fmla="*/ 56470 w 1638668"/>
                        <a:gd name="connsiteY20" fmla="*/ 663068 h 1612462"/>
                        <a:gd name="connsiteX21" fmla="*/ 98916 w 1638668"/>
                        <a:gd name="connsiteY21" fmla="*/ 588697 h 1612462"/>
                        <a:gd name="connsiteX22" fmla="*/ 101228 w 1638668"/>
                        <a:gd name="connsiteY22" fmla="*/ 563778 h 1612462"/>
                        <a:gd name="connsiteX23" fmla="*/ 663763 w 1638668"/>
                        <a:gd name="connsiteY23" fmla="*/ 15246 h 1612462"/>
                        <a:gd name="connsiteX24" fmla="*/ 785044 w 1638668"/>
                        <a:gd name="connsiteY24" fmla="*/ 3619 h 1612462"/>
                        <a:gd name="connsiteX0" fmla="*/ 785044 w 1638668"/>
                        <a:gd name="connsiteY0" fmla="*/ 531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  <a:gd name="connsiteX24" fmla="*/ 785044 w 1638668"/>
                        <a:gd name="connsiteY24" fmla="*/ 531 h 1609374"/>
                        <a:gd name="connsiteX0" fmla="*/ 663763 w 1638668"/>
                        <a:gd name="connsiteY0" fmla="*/ 12158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  <a:gd name="connsiteX0" fmla="*/ 663763 w 1638668"/>
                        <a:gd name="connsiteY0" fmla="*/ 12158 h 1609374"/>
                        <a:gd name="connsiteX1" fmla="*/ 850973 w 1638668"/>
                        <a:gd name="connsiteY1" fmla="*/ 0 h 1609374"/>
                        <a:gd name="connsiteX2" fmla="*/ 1461695 w 1638668"/>
                        <a:gd name="connsiteY2" fmla="*/ 429557 h 1609374"/>
                        <a:gd name="connsiteX3" fmla="*/ 1489325 w 1638668"/>
                        <a:gd name="connsiteY3" fmla="*/ 517874 h 1609374"/>
                        <a:gd name="connsiteX4" fmla="*/ 1527274 w 1638668"/>
                        <a:gd name="connsiteY4" fmla="*/ 564374 h 1609374"/>
                        <a:gd name="connsiteX5" fmla="*/ 1638668 w 1638668"/>
                        <a:gd name="connsiteY5" fmla="*/ 925986 h 1609374"/>
                        <a:gd name="connsiteX6" fmla="*/ 976809 w 1638668"/>
                        <a:gd name="connsiteY6" fmla="*/ 1606286 h 1609374"/>
                        <a:gd name="connsiteX7" fmla="*/ 910880 w 1638668"/>
                        <a:gd name="connsiteY7" fmla="*/ 1609374 h 1609374"/>
                        <a:gd name="connsiteX8" fmla="*/ 910880 w 1638668"/>
                        <a:gd name="connsiteY8" fmla="*/ 1349625 h 1609374"/>
                        <a:gd name="connsiteX9" fmla="*/ 850973 w 1638668"/>
                        <a:gd name="connsiteY9" fmla="*/ 1360600 h 1609374"/>
                        <a:gd name="connsiteX10" fmla="*/ 817792 w 1638668"/>
                        <a:gd name="connsiteY10" fmla="*/ 1362154 h 1609374"/>
                        <a:gd name="connsiteX11" fmla="*/ 817792 w 1638668"/>
                        <a:gd name="connsiteY11" fmla="*/ 1364606 h 1609374"/>
                        <a:gd name="connsiteX12" fmla="*/ 808582 w 1638668"/>
                        <a:gd name="connsiteY12" fmla="*/ 1365048 h 1609374"/>
                        <a:gd name="connsiteX13" fmla="*/ 791327 w 1638668"/>
                        <a:gd name="connsiteY13" fmla="*/ 1363394 h 1609374"/>
                        <a:gd name="connsiteX14" fmla="*/ 785044 w 1638668"/>
                        <a:gd name="connsiteY14" fmla="*/ 1363688 h 1609374"/>
                        <a:gd name="connsiteX15" fmla="*/ 785044 w 1638668"/>
                        <a:gd name="connsiteY15" fmla="*/ 1362791 h 1609374"/>
                        <a:gd name="connsiteX16" fmla="*/ 727788 w 1638668"/>
                        <a:gd name="connsiteY16" fmla="*/ 1357302 h 1609374"/>
                        <a:gd name="connsiteX17" fmla="*/ 727788 w 1638668"/>
                        <a:gd name="connsiteY17" fmla="*/ 1608930 h 1609374"/>
                        <a:gd name="connsiteX18" fmla="*/ 718578 w 1638668"/>
                        <a:gd name="connsiteY18" fmla="*/ 1609372 h 1609374"/>
                        <a:gd name="connsiteX19" fmla="*/ 0 w 1638668"/>
                        <a:gd name="connsiteY19" fmla="*/ 925985 h 1609374"/>
                        <a:gd name="connsiteX20" fmla="*/ 56470 w 1638668"/>
                        <a:gd name="connsiteY20" fmla="*/ 659980 h 1609374"/>
                        <a:gd name="connsiteX21" fmla="*/ 98916 w 1638668"/>
                        <a:gd name="connsiteY21" fmla="*/ 585609 h 1609374"/>
                        <a:gd name="connsiteX22" fmla="*/ 101228 w 1638668"/>
                        <a:gd name="connsiteY22" fmla="*/ 560690 h 1609374"/>
                        <a:gd name="connsiteX23" fmla="*/ 663763 w 1638668"/>
                        <a:gd name="connsiteY23" fmla="*/ 12158 h 16093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638668" h="1609374">
                          <a:moveTo>
                            <a:pt x="663763" y="12158"/>
                          </a:moveTo>
                          <a:cubicBezTo>
                            <a:pt x="734833" y="-4896"/>
                            <a:pt x="788570" y="4053"/>
                            <a:pt x="850973" y="0"/>
                          </a:cubicBezTo>
                          <a:cubicBezTo>
                            <a:pt x="1129791" y="26264"/>
                            <a:pt x="1362678" y="196640"/>
                            <a:pt x="1461695" y="429557"/>
                          </a:cubicBezTo>
                          <a:lnTo>
                            <a:pt x="1489325" y="517874"/>
                          </a:lnTo>
                          <a:lnTo>
                            <a:pt x="1527274" y="564374"/>
                          </a:lnTo>
                          <a:cubicBezTo>
                            <a:pt x="1597873" y="669276"/>
                            <a:pt x="1638668" y="793212"/>
                            <a:pt x="1638668" y="925986"/>
                          </a:cubicBezTo>
                          <a:cubicBezTo>
                            <a:pt x="1638668" y="1280051"/>
                            <a:pt x="1348566" y="1571267"/>
                            <a:pt x="976809" y="1606286"/>
                          </a:cubicBezTo>
                          <a:lnTo>
                            <a:pt x="910880" y="1609374"/>
                          </a:lnTo>
                          <a:lnTo>
                            <a:pt x="910880" y="1349625"/>
                          </a:lnTo>
                          <a:lnTo>
                            <a:pt x="850973" y="1360600"/>
                          </a:lnTo>
                          <a:lnTo>
                            <a:pt x="817792" y="1362154"/>
                          </a:lnTo>
                          <a:lnTo>
                            <a:pt x="817792" y="1364606"/>
                          </a:lnTo>
                          <a:lnTo>
                            <a:pt x="808582" y="1365048"/>
                          </a:lnTo>
                          <a:lnTo>
                            <a:pt x="791327" y="1363394"/>
                          </a:lnTo>
                          <a:lnTo>
                            <a:pt x="785044" y="1363688"/>
                          </a:lnTo>
                          <a:lnTo>
                            <a:pt x="785044" y="1362791"/>
                          </a:lnTo>
                          <a:lnTo>
                            <a:pt x="727788" y="1357302"/>
                          </a:lnTo>
                          <a:lnTo>
                            <a:pt x="727788" y="1608930"/>
                          </a:lnTo>
                          <a:lnTo>
                            <a:pt x="718578" y="1609372"/>
                          </a:lnTo>
                          <a:cubicBezTo>
                            <a:pt x="321718" y="1609372"/>
                            <a:pt x="0" y="1303409"/>
                            <a:pt x="0" y="925985"/>
                          </a:cubicBezTo>
                          <a:cubicBezTo>
                            <a:pt x="0" y="831629"/>
                            <a:pt x="20108" y="741739"/>
                            <a:pt x="56470" y="659980"/>
                          </a:cubicBezTo>
                          <a:lnTo>
                            <a:pt x="98916" y="585609"/>
                          </a:lnTo>
                          <a:lnTo>
                            <a:pt x="101228" y="560690"/>
                          </a:lnTo>
                          <a:cubicBezTo>
                            <a:pt x="152851" y="285841"/>
                            <a:pt x="377250" y="67916"/>
                            <a:pt x="663763" y="12158"/>
                          </a:cubicBezTo>
                          <a:close/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48" name="Ellipszis 1047"/>
                    <p:cNvSpPr/>
                    <p:nvPr/>
                  </p:nvSpPr>
                  <p:spPr>
                    <a:xfrm>
                      <a:off x="5938710" y="3280050"/>
                      <a:ext cx="257133" cy="232523"/>
                    </a:xfrm>
                    <a:prstGeom prst="ellipse">
                      <a:avLst/>
                    </a:pr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49" name="Szabadkézi sokszög 1048"/>
                    <p:cNvSpPr/>
                    <p:nvPr/>
                  </p:nvSpPr>
                  <p:spPr>
                    <a:xfrm flipH="1">
                      <a:off x="5256068" y="2992650"/>
                      <a:ext cx="7725" cy="969506"/>
                    </a:xfrm>
                    <a:custGeom>
                      <a:avLst/>
                      <a:gdLst>
                        <a:gd name="connsiteX0" fmla="*/ 15567 w 15567"/>
                        <a:gd name="connsiteY0" fmla="*/ 0 h 1989582"/>
                        <a:gd name="connsiteX1" fmla="*/ 0 w 15567"/>
                        <a:gd name="connsiteY1" fmla="*/ 0 h 1989582"/>
                        <a:gd name="connsiteX2" fmla="*/ 0 w 15567"/>
                        <a:gd name="connsiteY2" fmla="*/ 1989582 h 1989582"/>
                        <a:gd name="connsiteX3" fmla="*/ 15567 w 15567"/>
                        <a:gd name="connsiteY3" fmla="*/ 1989582 h 1989582"/>
                        <a:gd name="connsiteX4" fmla="*/ 15567 w 15567"/>
                        <a:gd name="connsiteY4" fmla="*/ 0 h 1989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567" h="1989582">
                          <a:moveTo>
                            <a:pt x="15567" y="0"/>
                          </a:moveTo>
                          <a:lnTo>
                            <a:pt x="0" y="0"/>
                          </a:lnTo>
                          <a:lnTo>
                            <a:pt x="0" y="1989582"/>
                          </a:lnTo>
                          <a:lnTo>
                            <a:pt x="15567" y="1989582"/>
                          </a:lnTo>
                          <a:lnTo>
                            <a:pt x="15567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50" name="Szabadkézi sokszög 1049"/>
                    <p:cNvSpPr/>
                    <p:nvPr/>
                  </p:nvSpPr>
                  <p:spPr>
                    <a:xfrm flipH="1">
                      <a:off x="4569119" y="3534780"/>
                      <a:ext cx="52051" cy="4779"/>
                    </a:xfrm>
                    <a:custGeom>
                      <a:avLst/>
                      <a:gdLst>
                        <a:gd name="connsiteX0" fmla="*/ 104871 w 104871"/>
                        <a:gd name="connsiteY0" fmla="*/ 0 h 9808"/>
                        <a:gd name="connsiteX1" fmla="*/ 12591 w 104871"/>
                        <a:gd name="connsiteY1" fmla="*/ 6906 h 9808"/>
                        <a:gd name="connsiteX2" fmla="*/ 0 w 104871"/>
                        <a:gd name="connsiteY2" fmla="*/ 9808 h 9808"/>
                        <a:gd name="connsiteX3" fmla="*/ 104871 w 104871"/>
                        <a:gd name="connsiteY3" fmla="*/ 0 h 9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871" h="9808">
                          <a:moveTo>
                            <a:pt x="104871" y="0"/>
                          </a:moveTo>
                          <a:lnTo>
                            <a:pt x="12591" y="6906"/>
                          </a:lnTo>
                          <a:lnTo>
                            <a:pt x="0" y="9808"/>
                          </a:lnTo>
                          <a:lnTo>
                            <a:pt x="104871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51" name="Ellipszis 1050"/>
                    <p:cNvSpPr/>
                    <p:nvPr/>
                  </p:nvSpPr>
                  <p:spPr>
                    <a:xfrm>
                      <a:off x="4346078" y="3347361"/>
                      <a:ext cx="250729" cy="232523"/>
                    </a:xfrm>
                    <a:prstGeom prst="ellipse">
                      <a:avLst/>
                    </a:prstGeom>
                    <a:solidFill>
                      <a:srgbClr val="FFDA9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52" name="Szabadkézi sokszög 1051"/>
                    <p:cNvSpPr/>
                    <p:nvPr/>
                  </p:nvSpPr>
                  <p:spPr>
                    <a:xfrm flipH="1">
                      <a:off x="4621169" y="3539559"/>
                      <a:ext cx="15305" cy="3462"/>
                    </a:xfrm>
                    <a:custGeom>
                      <a:avLst/>
                      <a:gdLst>
                        <a:gd name="connsiteX0" fmla="*/ 30834 w 30834"/>
                        <a:gd name="connsiteY0" fmla="*/ 0 h 7106"/>
                        <a:gd name="connsiteX1" fmla="*/ 21261 w 30834"/>
                        <a:gd name="connsiteY1" fmla="*/ 895 h 7106"/>
                        <a:gd name="connsiteX2" fmla="*/ 0 w 30834"/>
                        <a:gd name="connsiteY2" fmla="*/ 7106 h 7106"/>
                        <a:gd name="connsiteX3" fmla="*/ 30834 w 30834"/>
                        <a:gd name="connsiteY3" fmla="*/ 0 h 7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834" h="7106">
                          <a:moveTo>
                            <a:pt x="30834" y="0"/>
                          </a:moveTo>
                          <a:lnTo>
                            <a:pt x="21261" y="895"/>
                          </a:lnTo>
                          <a:lnTo>
                            <a:pt x="0" y="7106"/>
                          </a:lnTo>
                          <a:lnTo>
                            <a:pt x="30834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53" name="Szabadkézi sokszög 1052"/>
                    <p:cNvSpPr/>
                    <p:nvPr/>
                  </p:nvSpPr>
                  <p:spPr>
                    <a:xfrm flipH="1">
                      <a:off x="4292566" y="2511251"/>
                      <a:ext cx="1903277" cy="1689872"/>
                    </a:xfrm>
                    <a:custGeom>
                      <a:avLst/>
                      <a:gdLst>
                        <a:gd name="connsiteX0" fmla="*/ 1480203 w 2986185"/>
                        <a:gd name="connsiteY0" fmla="*/ 0 h 2558288"/>
                        <a:gd name="connsiteX1" fmla="*/ 1480172 w 2986185"/>
                        <a:gd name="connsiteY1" fmla="*/ 6206 h 2558288"/>
                        <a:gd name="connsiteX2" fmla="*/ 1435734 w 2986185"/>
                        <a:gd name="connsiteY2" fmla="*/ 8843 h 2558288"/>
                        <a:gd name="connsiteX3" fmla="*/ 0 w 2986185"/>
                        <a:gd name="connsiteY3" fmla="*/ 505395 h 2558288"/>
                        <a:gd name="connsiteX4" fmla="*/ 1518376 w 2986185"/>
                        <a:gd name="connsiteY4" fmla="*/ 2558288 h 2558288"/>
                        <a:gd name="connsiteX5" fmla="*/ 1518468 w 2986185"/>
                        <a:gd name="connsiteY5" fmla="*/ 2539379 h 2558288"/>
                        <a:gd name="connsiteX6" fmla="*/ 1623055 w 2986185"/>
                        <a:gd name="connsiteY6" fmla="*/ 2532238 h 2558288"/>
                        <a:gd name="connsiteX7" fmla="*/ 2986185 w 2986185"/>
                        <a:gd name="connsiteY7" fmla="*/ 489945 h 2558288"/>
                        <a:gd name="connsiteX8" fmla="*/ 1480203 w 2986185"/>
                        <a:gd name="connsiteY8" fmla="*/ 0 h 2558288"/>
                        <a:gd name="connsiteX0" fmla="*/ 1480203 w 2986185"/>
                        <a:gd name="connsiteY0" fmla="*/ 0 h 2801492"/>
                        <a:gd name="connsiteX1" fmla="*/ 1480172 w 2986185"/>
                        <a:gd name="connsiteY1" fmla="*/ 6206 h 2801492"/>
                        <a:gd name="connsiteX2" fmla="*/ 1435734 w 2986185"/>
                        <a:gd name="connsiteY2" fmla="*/ 8843 h 2801492"/>
                        <a:gd name="connsiteX3" fmla="*/ 0 w 2986185"/>
                        <a:gd name="connsiteY3" fmla="*/ 505395 h 2801492"/>
                        <a:gd name="connsiteX4" fmla="*/ 1518376 w 2986185"/>
                        <a:gd name="connsiteY4" fmla="*/ 2558288 h 2801492"/>
                        <a:gd name="connsiteX5" fmla="*/ 1623055 w 2986185"/>
                        <a:gd name="connsiteY5" fmla="*/ 2532238 h 2801492"/>
                        <a:gd name="connsiteX6" fmla="*/ 2986185 w 2986185"/>
                        <a:gd name="connsiteY6" fmla="*/ 489945 h 2801492"/>
                        <a:gd name="connsiteX7" fmla="*/ 1480203 w 2986185"/>
                        <a:gd name="connsiteY7" fmla="*/ 0 h 2801492"/>
                        <a:gd name="connsiteX0" fmla="*/ 1480203 w 2986185"/>
                        <a:gd name="connsiteY0" fmla="*/ 0 h 2704694"/>
                        <a:gd name="connsiteX1" fmla="*/ 1480172 w 2986185"/>
                        <a:gd name="connsiteY1" fmla="*/ 6206 h 2704694"/>
                        <a:gd name="connsiteX2" fmla="*/ 1435734 w 2986185"/>
                        <a:gd name="connsiteY2" fmla="*/ 8843 h 2704694"/>
                        <a:gd name="connsiteX3" fmla="*/ 0 w 2986185"/>
                        <a:gd name="connsiteY3" fmla="*/ 505395 h 2704694"/>
                        <a:gd name="connsiteX4" fmla="*/ 1518376 w 2986185"/>
                        <a:gd name="connsiteY4" fmla="*/ 2558288 h 2704694"/>
                        <a:gd name="connsiteX5" fmla="*/ 1623055 w 2986185"/>
                        <a:gd name="connsiteY5" fmla="*/ 2532238 h 2704694"/>
                        <a:gd name="connsiteX6" fmla="*/ 2986185 w 2986185"/>
                        <a:gd name="connsiteY6" fmla="*/ 489945 h 2704694"/>
                        <a:gd name="connsiteX7" fmla="*/ 1480203 w 2986185"/>
                        <a:gd name="connsiteY7" fmla="*/ 0 h 2704694"/>
                        <a:gd name="connsiteX0" fmla="*/ 1480203 w 2986185"/>
                        <a:gd name="connsiteY0" fmla="*/ 0 h 2575953"/>
                        <a:gd name="connsiteX1" fmla="*/ 1480172 w 2986185"/>
                        <a:gd name="connsiteY1" fmla="*/ 6206 h 2575953"/>
                        <a:gd name="connsiteX2" fmla="*/ 1435734 w 2986185"/>
                        <a:gd name="connsiteY2" fmla="*/ 8843 h 2575953"/>
                        <a:gd name="connsiteX3" fmla="*/ 0 w 2986185"/>
                        <a:gd name="connsiteY3" fmla="*/ 505395 h 2575953"/>
                        <a:gd name="connsiteX4" fmla="*/ 1518376 w 2986185"/>
                        <a:gd name="connsiteY4" fmla="*/ 2558288 h 2575953"/>
                        <a:gd name="connsiteX5" fmla="*/ 1623055 w 2986185"/>
                        <a:gd name="connsiteY5" fmla="*/ 2532238 h 2575953"/>
                        <a:gd name="connsiteX6" fmla="*/ 2986185 w 2986185"/>
                        <a:gd name="connsiteY6" fmla="*/ 489945 h 2575953"/>
                        <a:gd name="connsiteX7" fmla="*/ 1480203 w 2986185"/>
                        <a:gd name="connsiteY7" fmla="*/ 0 h 2575953"/>
                        <a:gd name="connsiteX0" fmla="*/ 1480203 w 2986185"/>
                        <a:gd name="connsiteY0" fmla="*/ 0 h 2563826"/>
                        <a:gd name="connsiteX1" fmla="*/ 1480172 w 2986185"/>
                        <a:gd name="connsiteY1" fmla="*/ 6206 h 2563826"/>
                        <a:gd name="connsiteX2" fmla="*/ 1435734 w 2986185"/>
                        <a:gd name="connsiteY2" fmla="*/ 8843 h 2563826"/>
                        <a:gd name="connsiteX3" fmla="*/ 0 w 2986185"/>
                        <a:gd name="connsiteY3" fmla="*/ 505395 h 2563826"/>
                        <a:gd name="connsiteX4" fmla="*/ 1421856 w 2986185"/>
                        <a:gd name="connsiteY4" fmla="*/ 2543048 h 2563826"/>
                        <a:gd name="connsiteX5" fmla="*/ 1623055 w 2986185"/>
                        <a:gd name="connsiteY5" fmla="*/ 2532238 h 2563826"/>
                        <a:gd name="connsiteX6" fmla="*/ 2986185 w 2986185"/>
                        <a:gd name="connsiteY6" fmla="*/ 489945 h 2563826"/>
                        <a:gd name="connsiteX7" fmla="*/ 1480203 w 2986185"/>
                        <a:gd name="connsiteY7" fmla="*/ 0 h 2563826"/>
                        <a:gd name="connsiteX0" fmla="*/ 1480203 w 2986185"/>
                        <a:gd name="connsiteY0" fmla="*/ 0 h 2536885"/>
                        <a:gd name="connsiteX1" fmla="*/ 1480172 w 2986185"/>
                        <a:gd name="connsiteY1" fmla="*/ 6206 h 2536885"/>
                        <a:gd name="connsiteX2" fmla="*/ 1435734 w 2986185"/>
                        <a:gd name="connsiteY2" fmla="*/ 8843 h 2536885"/>
                        <a:gd name="connsiteX3" fmla="*/ 0 w 2986185"/>
                        <a:gd name="connsiteY3" fmla="*/ 505395 h 2536885"/>
                        <a:gd name="connsiteX4" fmla="*/ 1203416 w 2986185"/>
                        <a:gd name="connsiteY4" fmla="*/ 2492248 h 2536885"/>
                        <a:gd name="connsiteX5" fmla="*/ 1623055 w 2986185"/>
                        <a:gd name="connsiteY5" fmla="*/ 2532238 h 2536885"/>
                        <a:gd name="connsiteX6" fmla="*/ 2986185 w 2986185"/>
                        <a:gd name="connsiteY6" fmla="*/ 489945 h 2536885"/>
                        <a:gd name="connsiteX7" fmla="*/ 1480203 w 2986185"/>
                        <a:gd name="connsiteY7" fmla="*/ 0 h 2536885"/>
                        <a:gd name="connsiteX0" fmla="*/ 1480203 w 2986185"/>
                        <a:gd name="connsiteY0" fmla="*/ 0 h 2536885"/>
                        <a:gd name="connsiteX1" fmla="*/ 1480172 w 2986185"/>
                        <a:gd name="connsiteY1" fmla="*/ 6206 h 2536885"/>
                        <a:gd name="connsiteX2" fmla="*/ 1435734 w 2986185"/>
                        <a:gd name="connsiteY2" fmla="*/ 8843 h 2536885"/>
                        <a:gd name="connsiteX3" fmla="*/ 0 w 2986185"/>
                        <a:gd name="connsiteY3" fmla="*/ 505395 h 2536885"/>
                        <a:gd name="connsiteX4" fmla="*/ 1203416 w 2986185"/>
                        <a:gd name="connsiteY4" fmla="*/ 2492248 h 2536885"/>
                        <a:gd name="connsiteX5" fmla="*/ 1623055 w 2986185"/>
                        <a:gd name="connsiteY5" fmla="*/ 2532238 h 2536885"/>
                        <a:gd name="connsiteX6" fmla="*/ 2986185 w 2986185"/>
                        <a:gd name="connsiteY6" fmla="*/ 489945 h 2536885"/>
                        <a:gd name="connsiteX7" fmla="*/ 1480203 w 2986185"/>
                        <a:gd name="connsiteY7" fmla="*/ 0 h 2536885"/>
                        <a:gd name="connsiteX0" fmla="*/ 1480203 w 2986185"/>
                        <a:gd name="connsiteY0" fmla="*/ 0 h 2539138"/>
                        <a:gd name="connsiteX1" fmla="*/ 1480172 w 2986185"/>
                        <a:gd name="connsiteY1" fmla="*/ 6206 h 2539138"/>
                        <a:gd name="connsiteX2" fmla="*/ 1435734 w 2986185"/>
                        <a:gd name="connsiteY2" fmla="*/ 8843 h 2539138"/>
                        <a:gd name="connsiteX3" fmla="*/ 0 w 2986185"/>
                        <a:gd name="connsiteY3" fmla="*/ 505395 h 2539138"/>
                        <a:gd name="connsiteX4" fmla="*/ 1203416 w 2986185"/>
                        <a:gd name="connsiteY4" fmla="*/ 2492248 h 2539138"/>
                        <a:gd name="connsiteX5" fmla="*/ 1623055 w 2986185"/>
                        <a:gd name="connsiteY5" fmla="*/ 2532238 h 2539138"/>
                        <a:gd name="connsiteX6" fmla="*/ 2986185 w 2986185"/>
                        <a:gd name="connsiteY6" fmla="*/ 489945 h 2539138"/>
                        <a:gd name="connsiteX7" fmla="*/ 1480203 w 2986185"/>
                        <a:gd name="connsiteY7" fmla="*/ 0 h 2539138"/>
                        <a:gd name="connsiteX0" fmla="*/ 1480203 w 2986185"/>
                        <a:gd name="connsiteY0" fmla="*/ 0 h 2539138"/>
                        <a:gd name="connsiteX1" fmla="*/ 1480172 w 2986185"/>
                        <a:gd name="connsiteY1" fmla="*/ 6206 h 2539138"/>
                        <a:gd name="connsiteX2" fmla="*/ 1435734 w 2986185"/>
                        <a:gd name="connsiteY2" fmla="*/ 8843 h 2539138"/>
                        <a:gd name="connsiteX3" fmla="*/ 0 w 2986185"/>
                        <a:gd name="connsiteY3" fmla="*/ 505395 h 2539138"/>
                        <a:gd name="connsiteX4" fmla="*/ 1203416 w 2986185"/>
                        <a:gd name="connsiteY4" fmla="*/ 2492248 h 2539138"/>
                        <a:gd name="connsiteX5" fmla="*/ 1623055 w 2986185"/>
                        <a:gd name="connsiteY5" fmla="*/ 2532238 h 2539138"/>
                        <a:gd name="connsiteX6" fmla="*/ 2986185 w 2986185"/>
                        <a:gd name="connsiteY6" fmla="*/ 489945 h 2539138"/>
                        <a:gd name="connsiteX7" fmla="*/ 1480203 w 2986185"/>
                        <a:gd name="connsiteY7" fmla="*/ 0 h 2539138"/>
                        <a:gd name="connsiteX0" fmla="*/ 1480203 w 2986185"/>
                        <a:gd name="connsiteY0" fmla="*/ 0 h 2527650"/>
                        <a:gd name="connsiteX1" fmla="*/ 1480172 w 2986185"/>
                        <a:gd name="connsiteY1" fmla="*/ 6206 h 2527650"/>
                        <a:gd name="connsiteX2" fmla="*/ 1435734 w 2986185"/>
                        <a:gd name="connsiteY2" fmla="*/ 8843 h 2527650"/>
                        <a:gd name="connsiteX3" fmla="*/ 0 w 2986185"/>
                        <a:gd name="connsiteY3" fmla="*/ 505395 h 2527650"/>
                        <a:gd name="connsiteX4" fmla="*/ 1203416 w 2986185"/>
                        <a:gd name="connsiteY4" fmla="*/ 2492248 h 2527650"/>
                        <a:gd name="connsiteX5" fmla="*/ 1617975 w 2986185"/>
                        <a:gd name="connsiteY5" fmla="*/ 2511918 h 2527650"/>
                        <a:gd name="connsiteX6" fmla="*/ 2986185 w 2986185"/>
                        <a:gd name="connsiteY6" fmla="*/ 489945 h 2527650"/>
                        <a:gd name="connsiteX7" fmla="*/ 1480203 w 2986185"/>
                        <a:gd name="connsiteY7" fmla="*/ 0 h 2527650"/>
                        <a:gd name="connsiteX0" fmla="*/ 1480203 w 2986185"/>
                        <a:gd name="connsiteY0" fmla="*/ 0 h 2527650"/>
                        <a:gd name="connsiteX1" fmla="*/ 1480172 w 2986185"/>
                        <a:gd name="connsiteY1" fmla="*/ 6206 h 2527650"/>
                        <a:gd name="connsiteX2" fmla="*/ 1435734 w 2986185"/>
                        <a:gd name="connsiteY2" fmla="*/ 8843 h 2527650"/>
                        <a:gd name="connsiteX3" fmla="*/ 0 w 2986185"/>
                        <a:gd name="connsiteY3" fmla="*/ 505395 h 2527650"/>
                        <a:gd name="connsiteX4" fmla="*/ 1203416 w 2986185"/>
                        <a:gd name="connsiteY4" fmla="*/ 2492248 h 2527650"/>
                        <a:gd name="connsiteX5" fmla="*/ 1617975 w 2986185"/>
                        <a:gd name="connsiteY5" fmla="*/ 2511918 h 2527650"/>
                        <a:gd name="connsiteX6" fmla="*/ 2986185 w 2986185"/>
                        <a:gd name="connsiteY6" fmla="*/ 489945 h 2527650"/>
                        <a:gd name="connsiteX7" fmla="*/ 1480203 w 2986185"/>
                        <a:gd name="connsiteY7" fmla="*/ 0 h 2527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986185" h="2527650">
                          <a:moveTo>
                            <a:pt x="1480203" y="0"/>
                          </a:moveTo>
                          <a:cubicBezTo>
                            <a:pt x="1480193" y="2069"/>
                            <a:pt x="1480182" y="4137"/>
                            <a:pt x="1480172" y="6206"/>
                          </a:cubicBezTo>
                          <a:lnTo>
                            <a:pt x="1435734" y="8843"/>
                          </a:lnTo>
                          <a:cubicBezTo>
                            <a:pt x="959879" y="64015"/>
                            <a:pt x="474493" y="505395"/>
                            <a:pt x="0" y="505395"/>
                          </a:cubicBezTo>
                          <a:cubicBezTo>
                            <a:pt x="0" y="1639176"/>
                            <a:pt x="629000" y="2446528"/>
                            <a:pt x="1203416" y="2492248"/>
                          </a:cubicBezTo>
                          <a:cubicBezTo>
                            <a:pt x="1473925" y="2550655"/>
                            <a:pt x="1535900" y="2521362"/>
                            <a:pt x="1617975" y="2511918"/>
                          </a:cubicBezTo>
                          <a:cubicBezTo>
                            <a:pt x="2210905" y="2513470"/>
                            <a:pt x="2986185" y="1552864"/>
                            <a:pt x="2986185" y="489945"/>
                          </a:cubicBezTo>
                          <a:cubicBezTo>
                            <a:pt x="2480060" y="489945"/>
                            <a:pt x="1986328" y="0"/>
                            <a:pt x="1480203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FFCD7D"/>
                        </a:gs>
                        <a:gs pos="97000">
                          <a:srgbClr val="FFE1AF"/>
                        </a:gs>
                      </a:gsLst>
                      <a:path path="circle">
                        <a:fillToRect t="100000" r="100000"/>
                      </a:path>
                      <a:tileRect l="-100000" b="-100000"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54" name="Szabadkézi sokszög 1053"/>
                    <p:cNvSpPr/>
                    <p:nvPr/>
                  </p:nvSpPr>
                  <p:spPr>
                    <a:xfrm flipH="1">
                      <a:off x="4636473" y="3543022"/>
                      <a:ext cx="32878" cy="9429"/>
                    </a:xfrm>
                    <a:custGeom>
                      <a:avLst/>
                      <a:gdLst>
                        <a:gd name="connsiteX0" fmla="*/ 66242 w 66242"/>
                        <a:gd name="connsiteY0" fmla="*/ 0 h 19349"/>
                        <a:gd name="connsiteX1" fmla="*/ 23671 w 66242"/>
                        <a:gd name="connsiteY1" fmla="*/ 9810 h 19349"/>
                        <a:gd name="connsiteX2" fmla="*/ 0 w 66242"/>
                        <a:gd name="connsiteY2" fmla="*/ 19349 h 19349"/>
                        <a:gd name="connsiteX3" fmla="*/ 66242 w 66242"/>
                        <a:gd name="connsiteY3" fmla="*/ 0 h 19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242" h="19349">
                          <a:moveTo>
                            <a:pt x="66242" y="0"/>
                          </a:moveTo>
                          <a:lnTo>
                            <a:pt x="23671" y="9810"/>
                          </a:lnTo>
                          <a:lnTo>
                            <a:pt x="0" y="19349"/>
                          </a:lnTo>
                          <a:lnTo>
                            <a:pt x="66242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55" name="Szabadkézi sokszög 1054"/>
                    <p:cNvSpPr/>
                    <p:nvPr/>
                  </p:nvSpPr>
                  <p:spPr>
                    <a:xfrm flipH="1">
                      <a:off x="4669352" y="3552451"/>
                      <a:ext cx="15358" cy="6076"/>
                    </a:xfrm>
                    <a:custGeom>
                      <a:avLst/>
                      <a:gdLst>
                        <a:gd name="connsiteX0" fmla="*/ 30943 w 30943"/>
                        <a:gd name="connsiteY0" fmla="*/ 0 h 12469"/>
                        <a:gd name="connsiteX1" fmla="*/ 14568 w 30943"/>
                        <a:gd name="connsiteY1" fmla="*/ 4783 h 12469"/>
                        <a:gd name="connsiteX2" fmla="*/ 0 w 30943"/>
                        <a:gd name="connsiteY2" fmla="*/ 12469 h 12469"/>
                        <a:gd name="connsiteX3" fmla="*/ 30943 w 30943"/>
                        <a:gd name="connsiteY3" fmla="*/ 0 h 12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43" h="12469">
                          <a:moveTo>
                            <a:pt x="30943" y="0"/>
                          </a:moveTo>
                          <a:lnTo>
                            <a:pt x="14568" y="4783"/>
                          </a:lnTo>
                          <a:lnTo>
                            <a:pt x="0" y="12469"/>
                          </a:lnTo>
                          <a:lnTo>
                            <a:pt x="309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56" name="Szabadkézi sokszög 1055"/>
                    <p:cNvSpPr/>
                    <p:nvPr/>
                  </p:nvSpPr>
                  <p:spPr>
                    <a:xfrm flipH="1">
                      <a:off x="4684708" y="3558527"/>
                      <a:ext cx="28412" cy="14717"/>
                    </a:xfrm>
                    <a:custGeom>
                      <a:avLst/>
                      <a:gdLst>
                        <a:gd name="connsiteX0" fmla="*/ 57243 w 57243"/>
                        <a:gd name="connsiteY0" fmla="*/ 0 h 30201"/>
                        <a:gd name="connsiteX1" fmla="*/ 34038 w 57243"/>
                        <a:gd name="connsiteY1" fmla="*/ 9351 h 30201"/>
                        <a:gd name="connsiteX2" fmla="*/ 0 w 57243"/>
                        <a:gd name="connsiteY2" fmla="*/ 30201 h 30201"/>
                        <a:gd name="connsiteX3" fmla="*/ 57243 w 57243"/>
                        <a:gd name="connsiteY3" fmla="*/ 0 h 30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7243" h="30201">
                          <a:moveTo>
                            <a:pt x="57243" y="0"/>
                          </a:moveTo>
                          <a:lnTo>
                            <a:pt x="34038" y="9351"/>
                          </a:lnTo>
                          <a:lnTo>
                            <a:pt x="0" y="30201"/>
                          </a:lnTo>
                          <a:lnTo>
                            <a:pt x="57243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57" name="Szabadkézi sokszög 1056"/>
                    <p:cNvSpPr/>
                    <p:nvPr/>
                  </p:nvSpPr>
                  <p:spPr>
                    <a:xfrm flipH="1">
                      <a:off x="4713119" y="3573242"/>
                      <a:ext cx="11936" cy="7180"/>
                    </a:xfrm>
                    <a:custGeom>
                      <a:avLst/>
                      <a:gdLst>
                        <a:gd name="connsiteX0" fmla="*/ 24050 w 24050"/>
                        <a:gd name="connsiteY0" fmla="*/ 0 h 14732"/>
                        <a:gd name="connsiteX1" fmla="*/ 6197 w 24050"/>
                        <a:gd name="connsiteY1" fmla="*/ 9419 h 14732"/>
                        <a:gd name="connsiteX2" fmla="*/ 0 w 24050"/>
                        <a:gd name="connsiteY2" fmla="*/ 14732 h 14732"/>
                        <a:gd name="connsiteX3" fmla="*/ 24050 w 24050"/>
                        <a:gd name="connsiteY3" fmla="*/ 0 h 1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50" h="14732">
                          <a:moveTo>
                            <a:pt x="24050" y="0"/>
                          </a:moveTo>
                          <a:lnTo>
                            <a:pt x="6197" y="9419"/>
                          </a:lnTo>
                          <a:lnTo>
                            <a:pt x="0" y="14732"/>
                          </a:lnTo>
                          <a:lnTo>
                            <a:pt x="24050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58" name="Szabadkézi sokszög 1057"/>
                    <p:cNvSpPr/>
                    <p:nvPr/>
                  </p:nvSpPr>
                  <p:spPr>
                    <a:xfrm flipH="1">
                      <a:off x="4725057" y="3580421"/>
                      <a:ext cx="32588" cy="27427"/>
                    </a:xfrm>
                    <a:custGeom>
                      <a:avLst/>
                      <a:gdLst>
                        <a:gd name="connsiteX0" fmla="*/ 65655 w 65655"/>
                        <a:gd name="connsiteY0" fmla="*/ 0 h 56286"/>
                        <a:gd name="connsiteX1" fmla="*/ 55941 w 65655"/>
                        <a:gd name="connsiteY1" fmla="*/ 5950 h 56286"/>
                        <a:gd name="connsiteX2" fmla="*/ 0 w 65655"/>
                        <a:gd name="connsiteY2" fmla="*/ 56286 h 56286"/>
                        <a:gd name="connsiteX3" fmla="*/ 65655 w 65655"/>
                        <a:gd name="connsiteY3" fmla="*/ 0 h 5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655" h="56286">
                          <a:moveTo>
                            <a:pt x="65655" y="0"/>
                          </a:moveTo>
                          <a:lnTo>
                            <a:pt x="55941" y="5950"/>
                          </a:lnTo>
                          <a:lnTo>
                            <a:pt x="0" y="56286"/>
                          </a:lnTo>
                          <a:lnTo>
                            <a:pt x="65655" y="0"/>
                          </a:lnTo>
                          <a:close/>
                        </a:path>
                      </a:pathLst>
                    </a:custGeom>
                    <a:solidFill>
                      <a:srgbClr val="FFCE75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59" name="Ellipszis 1058"/>
                    <p:cNvSpPr/>
                    <p:nvPr/>
                  </p:nvSpPr>
                  <p:spPr>
                    <a:xfrm>
                      <a:off x="4554610" y="3495222"/>
                      <a:ext cx="250729" cy="232523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60" name="Szabadkézi sokszög 1059"/>
                    <p:cNvSpPr/>
                    <p:nvPr/>
                  </p:nvSpPr>
                  <p:spPr>
                    <a:xfrm rot="861914" flipH="1">
                      <a:off x="5527339" y="3039316"/>
                      <a:ext cx="480079" cy="85966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5913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61" name="Ellipszis 1060"/>
                    <p:cNvSpPr/>
                    <p:nvPr/>
                  </p:nvSpPr>
                  <p:spPr>
                    <a:xfrm>
                      <a:off x="5498061" y="3545432"/>
                      <a:ext cx="17867" cy="17543"/>
                    </a:xfrm>
                    <a:prstGeom prst="ellipse">
                      <a:avLst/>
                    </a:prstGeom>
                    <a:solidFill>
                      <a:srgbClr val="F27D2E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62" name="Szabadkézi sokszög 1061"/>
                    <p:cNvSpPr/>
                    <p:nvPr/>
                  </p:nvSpPr>
                  <p:spPr>
                    <a:xfrm rot="20536102">
                      <a:off x="4449952" y="3033876"/>
                      <a:ext cx="480079" cy="96184"/>
                    </a:xfrm>
                    <a:custGeom>
                      <a:avLst/>
                      <a:gdLst>
                        <a:gd name="connsiteX0" fmla="*/ 1399896 w 2279250"/>
                        <a:gd name="connsiteY0" fmla="*/ 69905 h 549294"/>
                        <a:gd name="connsiteX1" fmla="*/ 1755590 w 2279250"/>
                        <a:gd name="connsiteY1" fmla="*/ 209825 h 549294"/>
                        <a:gd name="connsiteX2" fmla="*/ 1756066 w 2279250"/>
                        <a:gd name="connsiteY2" fmla="*/ 210038 h 549294"/>
                        <a:gd name="connsiteX3" fmla="*/ 1756067 w 2279250"/>
                        <a:gd name="connsiteY3" fmla="*/ 210038 h 549294"/>
                        <a:gd name="connsiteX4" fmla="*/ 1908236 w 2279250"/>
                        <a:gd name="connsiteY4" fmla="*/ 277996 h 549294"/>
                        <a:gd name="connsiteX5" fmla="*/ 2278157 w 2279250"/>
                        <a:gd name="connsiteY5" fmla="*/ 527379 h 549294"/>
                        <a:gd name="connsiteX6" fmla="*/ 1310823 w 2279250"/>
                        <a:gd name="connsiteY6" fmla="*/ 315508 h 549294"/>
                        <a:gd name="connsiteX7" fmla="*/ 1160909 w 2279250"/>
                        <a:gd name="connsiteY7" fmla="*/ 258852 h 549294"/>
                        <a:gd name="connsiteX8" fmla="*/ 1160908 w 2279250"/>
                        <a:gd name="connsiteY8" fmla="*/ 258852 h 549294"/>
                        <a:gd name="connsiteX9" fmla="*/ 1160905 w 2279250"/>
                        <a:gd name="connsiteY9" fmla="*/ 258851 h 549294"/>
                        <a:gd name="connsiteX10" fmla="*/ 981610 w 2279250"/>
                        <a:gd name="connsiteY10" fmla="*/ 261257 h 549294"/>
                        <a:gd name="connsiteX11" fmla="*/ 0 w 2279250"/>
                        <a:gd name="connsiteY11" fmla="*/ 130628 h 549294"/>
                        <a:gd name="connsiteX12" fmla="*/ 599522 w 2279250"/>
                        <a:gd name="connsiteY12" fmla="*/ 10264 h 549294"/>
                        <a:gd name="connsiteX13" fmla="*/ 611812 w 2279250"/>
                        <a:gd name="connsiteY13" fmla="*/ 9755 h 549294"/>
                        <a:gd name="connsiteX14" fmla="*/ 611815 w 2279250"/>
                        <a:gd name="connsiteY14" fmla="*/ 9757 h 549294"/>
                        <a:gd name="connsiteX15" fmla="*/ 783780 w 2279250"/>
                        <a:gd name="connsiteY15" fmla="*/ 2654 h 549294"/>
                        <a:gd name="connsiteX16" fmla="*/ 981609 w 2279250"/>
                        <a:gd name="connsiteY16" fmla="*/ 0 h 549294"/>
                        <a:gd name="connsiteX17" fmla="*/ 1179438 w 2279250"/>
                        <a:gd name="connsiteY17" fmla="*/ 2655 h 549294"/>
                        <a:gd name="connsiteX18" fmla="*/ 1209711 w 2279250"/>
                        <a:gd name="connsiteY18" fmla="*/ 3905 h 549294"/>
                        <a:gd name="connsiteX19" fmla="*/ 1213016 w 2279250"/>
                        <a:gd name="connsiteY19" fmla="*/ 4951 h 549294"/>
                        <a:gd name="connsiteX20" fmla="*/ 1399896 w 2279250"/>
                        <a:gd name="connsiteY20" fmla="*/ 69905 h 549294"/>
                        <a:gd name="connsiteX0" fmla="*/ 1863715 w 2743069"/>
                        <a:gd name="connsiteY0" fmla="*/ 69905 h 549294"/>
                        <a:gd name="connsiteX1" fmla="*/ 2219409 w 2743069"/>
                        <a:gd name="connsiteY1" fmla="*/ 209825 h 549294"/>
                        <a:gd name="connsiteX2" fmla="*/ 2219885 w 2743069"/>
                        <a:gd name="connsiteY2" fmla="*/ 210038 h 549294"/>
                        <a:gd name="connsiteX3" fmla="*/ 2219886 w 2743069"/>
                        <a:gd name="connsiteY3" fmla="*/ 210038 h 549294"/>
                        <a:gd name="connsiteX4" fmla="*/ 2372055 w 2743069"/>
                        <a:gd name="connsiteY4" fmla="*/ 277996 h 549294"/>
                        <a:gd name="connsiteX5" fmla="*/ 2741976 w 2743069"/>
                        <a:gd name="connsiteY5" fmla="*/ 527379 h 549294"/>
                        <a:gd name="connsiteX6" fmla="*/ 1774642 w 2743069"/>
                        <a:gd name="connsiteY6" fmla="*/ 315508 h 549294"/>
                        <a:gd name="connsiteX7" fmla="*/ 1624728 w 2743069"/>
                        <a:gd name="connsiteY7" fmla="*/ 258852 h 549294"/>
                        <a:gd name="connsiteX8" fmla="*/ 1624727 w 2743069"/>
                        <a:gd name="connsiteY8" fmla="*/ 258852 h 549294"/>
                        <a:gd name="connsiteX9" fmla="*/ 1624724 w 2743069"/>
                        <a:gd name="connsiteY9" fmla="*/ 258851 h 549294"/>
                        <a:gd name="connsiteX10" fmla="*/ 1445429 w 2743069"/>
                        <a:gd name="connsiteY10" fmla="*/ 261257 h 549294"/>
                        <a:gd name="connsiteX11" fmla="*/ -1 w 2743069"/>
                        <a:gd name="connsiteY11" fmla="*/ 96750 h 549294"/>
                        <a:gd name="connsiteX12" fmla="*/ 1063341 w 2743069"/>
                        <a:gd name="connsiteY12" fmla="*/ 10264 h 549294"/>
                        <a:gd name="connsiteX13" fmla="*/ 1075631 w 2743069"/>
                        <a:gd name="connsiteY13" fmla="*/ 9755 h 549294"/>
                        <a:gd name="connsiteX14" fmla="*/ 1075634 w 2743069"/>
                        <a:gd name="connsiteY14" fmla="*/ 9757 h 549294"/>
                        <a:gd name="connsiteX15" fmla="*/ 1247599 w 2743069"/>
                        <a:gd name="connsiteY15" fmla="*/ 2654 h 549294"/>
                        <a:gd name="connsiteX16" fmla="*/ 1445428 w 2743069"/>
                        <a:gd name="connsiteY16" fmla="*/ 0 h 549294"/>
                        <a:gd name="connsiteX17" fmla="*/ 1643257 w 2743069"/>
                        <a:gd name="connsiteY17" fmla="*/ 2655 h 549294"/>
                        <a:gd name="connsiteX18" fmla="*/ 1673530 w 2743069"/>
                        <a:gd name="connsiteY18" fmla="*/ 3905 h 549294"/>
                        <a:gd name="connsiteX19" fmla="*/ 1676835 w 2743069"/>
                        <a:gd name="connsiteY19" fmla="*/ 4951 h 549294"/>
                        <a:gd name="connsiteX20" fmla="*/ 1863715 w 2743069"/>
                        <a:gd name="connsiteY20" fmla="*/ 69905 h 549294"/>
                        <a:gd name="connsiteX0" fmla="*/ 1863715 w 2516820"/>
                        <a:gd name="connsiteY0" fmla="*/ 69905 h 470630"/>
                        <a:gd name="connsiteX1" fmla="*/ 2219409 w 2516820"/>
                        <a:gd name="connsiteY1" fmla="*/ 209825 h 470630"/>
                        <a:gd name="connsiteX2" fmla="*/ 2219885 w 2516820"/>
                        <a:gd name="connsiteY2" fmla="*/ 210038 h 470630"/>
                        <a:gd name="connsiteX3" fmla="*/ 2219886 w 2516820"/>
                        <a:gd name="connsiteY3" fmla="*/ 210038 h 470630"/>
                        <a:gd name="connsiteX4" fmla="*/ 2372055 w 2516820"/>
                        <a:gd name="connsiteY4" fmla="*/ 277996 h 470630"/>
                        <a:gd name="connsiteX5" fmla="*/ 2471577 w 2516820"/>
                        <a:gd name="connsiteY5" fmla="*/ 427453 h 470630"/>
                        <a:gd name="connsiteX6" fmla="*/ 1774642 w 2516820"/>
                        <a:gd name="connsiteY6" fmla="*/ 315508 h 470630"/>
                        <a:gd name="connsiteX7" fmla="*/ 1624728 w 2516820"/>
                        <a:gd name="connsiteY7" fmla="*/ 258852 h 470630"/>
                        <a:gd name="connsiteX8" fmla="*/ 1624727 w 2516820"/>
                        <a:gd name="connsiteY8" fmla="*/ 258852 h 470630"/>
                        <a:gd name="connsiteX9" fmla="*/ 1624724 w 2516820"/>
                        <a:gd name="connsiteY9" fmla="*/ 258851 h 470630"/>
                        <a:gd name="connsiteX10" fmla="*/ 1445429 w 2516820"/>
                        <a:gd name="connsiteY10" fmla="*/ 261257 h 470630"/>
                        <a:gd name="connsiteX11" fmla="*/ -1 w 2516820"/>
                        <a:gd name="connsiteY11" fmla="*/ 96750 h 470630"/>
                        <a:gd name="connsiteX12" fmla="*/ 1063341 w 2516820"/>
                        <a:gd name="connsiteY12" fmla="*/ 10264 h 470630"/>
                        <a:gd name="connsiteX13" fmla="*/ 1075631 w 2516820"/>
                        <a:gd name="connsiteY13" fmla="*/ 9755 h 470630"/>
                        <a:gd name="connsiteX14" fmla="*/ 1075634 w 2516820"/>
                        <a:gd name="connsiteY14" fmla="*/ 9757 h 470630"/>
                        <a:gd name="connsiteX15" fmla="*/ 1247599 w 2516820"/>
                        <a:gd name="connsiteY15" fmla="*/ 2654 h 470630"/>
                        <a:gd name="connsiteX16" fmla="*/ 1445428 w 2516820"/>
                        <a:gd name="connsiteY16" fmla="*/ 0 h 470630"/>
                        <a:gd name="connsiteX17" fmla="*/ 1643257 w 2516820"/>
                        <a:gd name="connsiteY17" fmla="*/ 2655 h 470630"/>
                        <a:gd name="connsiteX18" fmla="*/ 1673530 w 2516820"/>
                        <a:gd name="connsiteY18" fmla="*/ 3905 h 470630"/>
                        <a:gd name="connsiteX19" fmla="*/ 1676835 w 2516820"/>
                        <a:gd name="connsiteY19" fmla="*/ 4951 h 470630"/>
                        <a:gd name="connsiteX20" fmla="*/ 1863715 w 2516820"/>
                        <a:gd name="connsiteY20" fmla="*/ 69905 h 470630"/>
                        <a:gd name="connsiteX0" fmla="*/ 1863715 w 2546988"/>
                        <a:gd name="connsiteY0" fmla="*/ 69905 h 450160"/>
                        <a:gd name="connsiteX1" fmla="*/ 2219409 w 2546988"/>
                        <a:gd name="connsiteY1" fmla="*/ 209825 h 450160"/>
                        <a:gd name="connsiteX2" fmla="*/ 2219885 w 2546988"/>
                        <a:gd name="connsiteY2" fmla="*/ 210038 h 450160"/>
                        <a:gd name="connsiteX3" fmla="*/ 2219886 w 2546988"/>
                        <a:gd name="connsiteY3" fmla="*/ 210038 h 450160"/>
                        <a:gd name="connsiteX4" fmla="*/ 2372055 w 2546988"/>
                        <a:gd name="connsiteY4" fmla="*/ 277996 h 450160"/>
                        <a:gd name="connsiteX5" fmla="*/ 2471577 w 2546988"/>
                        <a:gd name="connsiteY5" fmla="*/ 427453 h 450160"/>
                        <a:gd name="connsiteX6" fmla="*/ 1774642 w 2546988"/>
                        <a:gd name="connsiteY6" fmla="*/ 315508 h 450160"/>
                        <a:gd name="connsiteX7" fmla="*/ 1624728 w 2546988"/>
                        <a:gd name="connsiteY7" fmla="*/ 258852 h 450160"/>
                        <a:gd name="connsiteX8" fmla="*/ 1624727 w 2546988"/>
                        <a:gd name="connsiteY8" fmla="*/ 258852 h 450160"/>
                        <a:gd name="connsiteX9" fmla="*/ 1624724 w 2546988"/>
                        <a:gd name="connsiteY9" fmla="*/ 258851 h 450160"/>
                        <a:gd name="connsiteX10" fmla="*/ 1445429 w 2546988"/>
                        <a:gd name="connsiteY10" fmla="*/ 261257 h 450160"/>
                        <a:gd name="connsiteX11" fmla="*/ -1 w 2546988"/>
                        <a:gd name="connsiteY11" fmla="*/ 96750 h 450160"/>
                        <a:gd name="connsiteX12" fmla="*/ 1063341 w 2546988"/>
                        <a:gd name="connsiteY12" fmla="*/ 10264 h 450160"/>
                        <a:gd name="connsiteX13" fmla="*/ 1075631 w 2546988"/>
                        <a:gd name="connsiteY13" fmla="*/ 9755 h 450160"/>
                        <a:gd name="connsiteX14" fmla="*/ 1075634 w 2546988"/>
                        <a:gd name="connsiteY14" fmla="*/ 9757 h 450160"/>
                        <a:gd name="connsiteX15" fmla="*/ 1247599 w 2546988"/>
                        <a:gd name="connsiteY15" fmla="*/ 2654 h 450160"/>
                        <a:gd name="connsiteX16" fmla="*/ 1445428 w 2546988"/>
                        <a:gd name="connsiteY16" fmla="*/ 0 h 450160"/>
                        <a:gd name="connsiteX17" fmla="*/ 1643257 w 2546988"/>
                        <a:gd name="connsiteY17" fmla="*/ 2655 h 450160"/>
                        <a:gd name="connsiteX18" fmla="*/ 1673530 w 2546988"/>
                        <a:gd name="connsiteY18" fmla="*/ 3905 h 450160"/>
                        <a:gd name="connsiteX19" fmla="*/ 1676835 w 2546988"/>
                        <a:gd name="connsiteY19" fmla="*/ 4951 h 450160"/>
                        <a:gd name="connsiteX20" fmla="*/ 1863715 w 2546988"/>
                        <a:gd name="connsiteY20" fmla="*/ 69905 h 450160"/>
                        <a:gd name="connsiteX0" fmla="*/ 1863715 w 2567056"/>
                        <a:gd name="connsiteY0" fmla="*/ 69905 h 502806"/>
                        <a:gd name="connsiteX1" fmla="*/ 2219409 w 2567056"/>
                        <a:gd name="connsiteY1" fmla="*/ 209825 h 502806"/>
                        <a:gd name="connsiteX2" fmla="*/ 2219885 w 2567056"/>
                        <a:gd name="connsiteY2" fmla="*/ 210038 h 502806"/>
                        <a:gd name="connsiteX3" fmla="*/ 2219886 w 2567056"/>
                        <a:gd name="connsiteY3" fmla="*/ 210038 h 502806"/>
                        <a:gd name="connsiteX4" fmla="*/ 2372055 w 2567056"/>
                        <a:gd name="connsiteY4" fmla="*/ 277996 h 502806"/>
                        <a:gd name="connsiteX5" fmla="*/ 2504799 w 2567056"/>
                        <a:gd name="connsiteY5" fmla="*/ 496015 h 502806"/>
                        <a:gd name="connsiteX6" fmla="*/ 1774642 w 2567056"/>
                        <a:gd name="connsiteY6" fmla="*/ 315508 h 502806"/>
                        <a:gd name="connsiteX7" fmla="*/ 1624728 w 2567056"/>
                        <a:gd name="connsiteY7" fmla="*/ 258852 h 502806"/>
                        <a:gd name="connsiteX8" fmla="*/ 1624727 w 2567056"/>
                        <a:gd name="connsiteY8" fmla="*/ 258852 h 502806"/>
                        <a:gd name="connsiteX9" fmla="*/ 1624724 w 2567056"/>
                        <a:gd name="connsiteY9" fmla="*/ 258851 h 502806"/>
                        <a:gd name="connsiteX10" fmla="*/ 1445429 w 2567056"/>
                        <a:gd name="connsiteY10" fmla="*/ 261257 h 502806"/>
                        <a:gd name="connsiteX11" fmla="*/ -1 w 2567056"/>
                        <a:gd name="connsiteY11" fmla="*/ 96750 h 502806"/>
                        <a:gd name="connsiteX12" fmla="*/ 1063341 w 2567056"/>
                        <a:gd name="connsiteY12" fmla="*/ 10264 h 502806"/>
                        <a:gd name="connsiteX13" fmla="*/ 1075631 w 2567056"/>
                        <a:gd name="connsiteY13" fmla="*/ 9755 h 502806"/>
                        <a:gd name="connsiteX14" fmla="*/ 1075634 w 2567056"/>
                        <a:gd name="connsiteY14" fmla="*/ 9757 h 502806"/>
                        <a:gd name="connsiteX15" fmla="*/ 1247599 w 2567056"/>
                        <a:gd name="connsiteY15" fmla="*/ 2654 h 502806"/>
                        <a:gd name="connsiteX16" fmla="*/ 1445428 w 2567056"/>
                        <a:gd name="connsiteY16" fmla="*/ 0 h 502806"/>
                        <a:gd name="connsiteX17" fmla="*/ 1643257 w 2567056"/>
                        <a:gd name="connsiteY17" fmla="*/ 2655 h 502806"/>
                        <a:gd name="connsiteX18" fmla="*/ 1673530 w 2567056"/>
                        <a:gd name="connsiteY18" fmla="*/ 3905 h 502806"/>
                        <a:gd name="connsiteX19" fmla="*/ 1676835 w 2567056"/>
                        <a:gd name="connsiteY19" fmla="*/ 4951 h 502806"/>
                        <a:gd name="connsiteX20" fmla="*/ 1863715 w 2567056"/>
                        <a:gd name="connsiteY20" fmla="*/ 69905 h 502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567056" h="502806">
                          <a:moveTo>
                            <a:pt x="1863715" y="69905"/>
                          </a:moveTo>
                          <a:cubicBezTo>
                            <a:pt x="1991127" y="116113"/>
                            <a:pt x="2111261" y="163571"/>
                            <a:pt x="2219409" y="209825"/>
                          </a:cubicBezTo>
                          <a:lnTo>
                            <a:pt x="2219885" y="210038"/>
                          </a:lnTo>
                          <a:lnTo>
                            <a:pt x="2219886" y="210038"/>
                          </a:lnTo>
                          <a:lnTo>
                            <a:pt x="2372055" y="277996"/>
                          </a:lnTo>
                          <a:cubicBezTo>
                            <a:pt x="2609516" y="389088"/>
                            <a:pt x="2598758" y="468378"/>
                            <a:pt x="2504799" y="496015"/>
                          </a:cubicBezTo>
                          <a:cubicBezTo>
                            <a:pt x="2435586" y="516373"/>
                            <a:pt x="2284289" y="500343"/>
                            <a:pt x="1774642" y="315508"/>
                          </a:cubicBezTo>
                          <a:lnTo>
                            <a:pt x="1624728" y="258852"/>
                          </a:lnTo>
                          <a:lnTo>
                            <a:pt x="1624727" y="258852"/>
                          </a:lnTo>
                          <a:cubicBezTo>
                            <a:pt x="1624726" y="258852"/>
                            <a:pt x="1624725" y="258851"/>
                            <a:pt x="1624724" y="258851"/>
                          </a:cubicBezTo>
                          <a:lnTo>
                            <a:pt x="1445429" y="261257"/>
                          </a:lnTo>
                          <a:cubicBezTo>
                            <a:pt x="903299" y="261257"/>
                            <a:pt x="-1" y="168894"/>
                            <a:pt x="-1" y="96750"/>
                          </a:cubicBezTo>
                          <a:cubicBezTo>
                            <a:pt x="-2" y="42641"/>
                            <a:pt x="711027" y="30094"/>
                            <a:pt x="1063341" y="10264"/>
                          </a:cubicBezTo>
                          <a:lnTo>
                            <a:pt x="1075631" y="9755"/>
                          </a:lnTo>
                          <a:cubicBezTo>
                            <a:pt x="1075632" y="9756"/>
                            <a:pt x="1075633" y="9756"/>
                            <a:pt x="1075634" y="9757"/>
                          </a:cubicBezTo>
                          <a:lnTo>
                            <a:pt x="1247599" y="2654"/>
                          </a:lnTo>
                          <a:cubicBezTo>
                            <a:pt x="1311500" y="914"/>
                            <a:pt x="1377661" y="0"/>
                            <a:pt x="1445428" y="0"/>
                          </a:cubicBezTo>
                          <a:cubicBezTo>
                            <a:pt x="1513194" y="0"/>
                            <a:pt x="1579357" y="914"/>
                            <a:pt x="1643257" y="2655"/>
                          </a:cubicBezTo>
                          <a:lnTo>
                            <a:pt x="1673530" y="3905"/>
                          </a:lnTo>
                          <a:lnTo>
                            <a:pt x="1676835" y="4951"/>
                          </a:lnTo>
                          <a:cubicBezTo>
                            <a:pt x="1737500" y="25102"/>
                            <a:pt x="1800010" y="46800"/>
                            <a:pt x="1863715" y="69905"/>
                          </a:cubicBezTo>
                          <a:close/>
                        </a:path>
                      </a:pathLst>
                    </a:custGeom>
                    <a:solidFill>
                      <a:srgbClr val="5913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63" name="Ellipszis 1062"/>
                    <p:cNvSpPr/>
                    <p:nvPr/>
                  </p:nvSpPr>
                  <p:spPr>
                    <a:xfrm>
                      <a:off x="5730494" y="3468256"/>
                      <a:ext cx="250729" cy="232523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64" name="Szabadkézi sokszög 1063"/>
                    <p:cNvSpPr/>
                    <p:nvPr/>
                  </p:nvSpPr>
                  <p:spPr>
                    <a:xfrm>
                      <a:off x="5216562" y="3370677"/>
                      <a:ext cx="105282" cy="374468"/>
                    </a:xfrm>
                    <a:custGeom>
                      <a:avLst/>
                      <a:gdLst>
                        <a:gd name="connsiteX0" fmla="*/ 162806 w 330165"/>
                        <a:gd name="connsiteY0" fmla="*/ 0 h 868911"/>
                        <a:gd name="connsiteX1" fmla="*/ 231114 w 330165"/>
                        <a:gd name="connsiteY1" fmla="*/ 0 h 868911"/>
                        <a:gd name="connsiteX2" fmla="*/ 284392 w 330165"/>
                        <a:gd name="connsiteY2" fmla="*/ 677725 h 868911"/>
                        <a:gd name="connsiteX3" fmla="*/ 284392 w 330165"/>
                        <a:gd name="connsiteY3" fmla="*/ 677726 h 868911"/>
                        <a:gd name="connsiteX4" fmla="*/ 290152 w 330165"/>
                        <a:gd name="connsiteY4" fmla="*/ 681544 h 868911"/>
                        <a:gd name="connsiteX5" fmla="*/ 330165 w 330165"/>
                        <a:gd name="connsiteY5" fmla="*/ 759154 h 868911"/>
                        <a:gd name="connsiteX6" fmla="*/ 306834 w 330165"/>
                        <a:gd name="connsiteY6" fmla="*/ 820520 h 868911"/>
                        <a:gd name="connsiteX7" fmla="*/ 296414 w 330165"/>
                        <a:gd name="connsiteY7" fmla="*/ 830666 h 868911"/>
                        <a:gd name="connsiteX8" fmla="*/ 296414 w 330165"/>
                        <a:gd name="connsiteY8" fmla="*/ 830665 h 868911"/>
                        <a:gd name="connsiteX9" fmla="*/ 290152 w 330165"/>
                        <a:gd name="connsiteY9" fmla="*/ 836763 h 868911"/>
                        <a:gd name="connsiteX10" fmla="*/ 193551 w 330165"/>
                        <a:gd name="connsiteY10" fmla="*/ 868910 h 868911"/>
                        <a:gd name="connsiteX11" fmla="*/ 167359 w 330165"/>
                        <a:gd name="connsiteY11" fmla="*/ 868910 h 868911"/>
                        <a:gd name="connsiteX12" fmla="*/ 167359 w 330165"/>
                        <a:gd name="connsiteY12" fmla="*/ 868911 h 868911"/>
                        <a:gd name="connsiteX13" fmla="*/ 136614 w 330165"/>
                        <a:gd name="connsiteY13" fmla="*/ 868911 h 868911"/>
                        <a:gd name="connsiteX14" fmla="*/ 40013 w 330165"/>
                        <a:gd name="connsiteY14" fmla="*/ 836764 h 868911"/>
                        <a:gd name="connsiteX15" fmla="*/ 33751 w 330165"/>
                        <a:gd name="connsiteY15" fmla="*/ 830666 h 868911"/>
                        <a:gd name="connsiteX16" fmla="*/ 33751 w 330165"/>
                        <a:gd name="connsiteY16" fmla="*/ 830667 h 868911"/>
                        <a:gd name="connsiteX17" fmla="*/ 23331 w 330165"/>
                        <a:gd name="connsiteY17" fmla="*/ 820521 h 868911"/>
                        <a:gd name="connsiteX18" fmla="*/ 0 w 330165"/>
                        <a:gd name="connsiteY18" fmla="*/ 759155 h 868911"/>
                        <a:gd name="connsiteX19" fmla="*/ 40013 w 330165"/>
                        <a:gd name="connsiteY19" fmla="*/ 681545 h 868911"/>
                        <a:gd name="connsiteX20" fmla="*/ 45773 w 330165"/>
                        <a:gd name="connsiteY20" fmla="*/ 677727 h 868911"/>
                        <a:gd name="connsiteX21" fmla="*/ 45773 w 330165"/>
                        <a:gd name="connsiteY21" fmla="*/ 677726 h 868911"/>
                        <a:gd name="connsiteX22" fmla="*/ 99051 w 330165"/>
                        <a:gd name="connsiteY22" fmla="*/ 1 h 868911"/>
                        <a:gd name="connsiteX23" fmla="*/ 162806 w 330165"/>
                        <a:gd name="connsiteY23" fmla="*/ 1 h 868911"/>
                        <a:gd name="connsiteX0" fmla="*/ 162806 w 330165"/>
                        <a:gd name="connsiteY0" fmla="*/ 0 h 868911"/>
                        <a:gd name="connsiteX1" fmla="*/ 231114 w 330165"/>
                        <a:gd name="connsiteY1" fmla="*/ 0 h 868911"/>
                        <a:gd name="connsiteX2" fmla="*/ 284392 w 330165"/>
                        <a:gd name="connsiteY2" fmla="*/ 677725 h 868911"/>
                        <a:gd name="connsiteX3" fmla="*/ 284392 w 330165"/>
                        <a:gd name="connsiteY3" fmla="*/ 677726 h 868911"/>
                        <a:gd name="connsiteX4" fmla="*/ 290152 w 330165"/>
                        <a:gd name="connsiteY4" fmla="*/ 681544 h 868911"/>
                        <a:gd name="connsiteX5" fmla="*/ 330165 w 330165"/>
                        <a:gd name="connsiteY5" fmla="*/ 759154 h 868911"/>
                        <a:gd name="connsiteX6" fmla="*/ 306834 w 330165"/>
                        <a:gd name="connsiteY6" fmla="*/ 820520 h 868911"/>
                        <a:gd name="connsiteX7" fmla="*/ 296414 w 330165"/>
                        <a:gd name="connsiteY7" fmla="*/ 830666 h 868911"/>
                        <a:gd name="connsiteX8" fmla="*/ 296414 w 330165"/>
                        <a:gd name="connsiteY8" fmla="*/ 830665 h 868911"/>
                        <a:gd name="connsiteX9" fmla="*/ 290152 w 330165"/>
                        <a:gd name="connsiteY9" fmla="*/ 836763 h 868911"/>
                        <a:gd name="connsiteX10" fmla="*/ 193551 w 330165"/>
                        <a:gd name="connsiteY10" fmla="*/ 868910 h 868911"/>
                        <a:gd name="connsiteX11" fmla="*/ 167359 w 330165"/>
                        <a:gd name="connsiteY11" fmla="*/ 868910 h 868911"/>
                        <a:gd name="connsiteX12" fmla="*/ 167359 w 330165"/>
                        <a:gd name="connsiteY12" fmla="*/ 868911 h 868911"/>
                        <a:gd name="connsiteX13" fmla="*/ 136614 w 330165"/>
                        <a:gd name="connsiteY13" fmla="*/ 868911 h 868911"/>
                        <a:gd name="connsiteX14" fmla="*/ 40013 w 330165"/>
                        <a:gd name="connsiteY14" fmla="*/ 836764 h 868911"/>
                        <a:gd name="connsiteX15" fmla="*/ 33751 w 330165"/>
                        <a:gd name="connsiteY15" fmla="*/ 830666 h 868911"/>
                        <a:gd name="connsiteX16" fmla="*/ 33751 w 330165"/>
                        <a:gd name="connsiteY16" fmla="*/ 830667 h 868911"/>
                        <a:gd name="connsiteX17" fmla="*/ 23331 w 330165"/>
                        <a:gd name="connsiteY17" fmla="*/ 820521 h 868911"/>
                        <a:gd name="connsiteX18" fmla="*/ 0 w 330165"/>
                        <a:gd name="connsiteY18" fmla="*/ 759155 h 868911"/>
                        <a:gd name="connsiteX19" fmla="*/ 40013 w 330165"/>
                        <a:gd name="connsiteY19" fmla="*/ 681545 h 868911"/>
                        <a:gd name="connsiteX20" fmla="*/ 45773 w 330165"/>
                        <a:gd name="connsiteY20" fmla="*/ 677727 h 868911"/>
                        <a:gd name="connsiteX21" fmla="*/ 45773 w 330165"/>
                        <a:gd name="connsiteY21" fmla="*/ 677726 h 868911"/>
                        <a:gd name="connsiteX22" fmla="*/ 162806 w 330165"/>
                        <a:gd name="connsiteY22" fmla="*/ 1 h 868911"/>
                        <a:gd name="connsiteX23" fmla="*/ 162806 w 330165"/>
                        <a:gd name="connsiteY23" fmla="*/ 0 h 868911"/>
                        <a:gd name="connsiteX0" fmla="*/ 162806 w 330165"/>
                        <a:gd name="connsiteY0" fmla="*/ 4916 h 873827"/>
                        <a:gd name="connsiteX1" fmla="*/ 201618 w 330165"/>
                        <a:gd name="connsiteY1" fmla="*/ 0 h 873827"/>
                        <a:gd name="connsiteX2" fmla="*/ 284392 w 330165"/>
                        <a:gd name="connsiteY2" fmla="*/ 682641 h 873827"/>
                        <a:gd name="connsiteX3" fmla="*/ 284392 w 330165"/>
                        <a:gd name="connsiteY3" fmla="*/ 682642 h 873827"/>
                        <a:gd name="connsiteX4" fmla="*/ 290152 w 330165"/>
                        <a:gd name="connsiteY4" fmla="*/ 686460 h 873827"/>
                        <a:gd name="connsiteX5" fmla="*/ 330165 w 330165"/>
                        <a:gd name="connsiteY5" fmla="*/ 764070 h 873827"/>
                        <a:gd name="connsiteX6" fmla="*/ 306834 w 330165"/>
                        <a:gd name="connsiteY6" fmla="*/ 825436 h 873827"/>
                        <a:gd name="connsiteX7" fmla="*/ 296414 w 330165"/>
                        <a:gd name="connsiteY7" fmla="*/ 835582 h 873827"/>
                        <a:gd name="connsiteX8" fmla="*/ 296414 w 330165"/>
                        <a:gd name="connsiteY8" fmla="*/ 835581 h 873827"/>
                        <a:gd name="connsiteX9" fmla="*/ 290152 w 330165"/>
                        <a:gd name="connsiteY9" fmla="*/ 841679 h 873827"/>
                        <a:gd name="connsiteX10" fmla="*/ 193551 w 330165"/>
                        <a:gd name="connsiteY10" fmla="*/ 873826 h 873827"/>
                        <a:gd name="connsiteX11" fmla="*/ 167359 w 330165"/>
                        <a:gd name="connsiteY11" fmla="*/ 873826 h 873827"/>
                        <a:gd name="connsiteX12" fmla="*/ 167359 w 330165"/>
                        <a:gd name="connsiteY12" fmla="*/ 873827 h 873827"/>
                        <a:gd name="connsiteX13" fmla="*/ 136614 w 330165"/>
                        <a:gd name="connsiteY13" fmla="*/ 873827 h 873827"/>
                        <a:gd name="connsiteX14" fmla="*/ 40013 w 330165"/>
                        <a:gd name="connsiteY14" fmla="*/ 841680 h 873827"/>
                        <a:gd name="connsiteX15" fmla="*/ 33751 w 330165"/>
                        <a:gd name="connsiteY15" fmla="*/ 835582 h 873827"/>
                        <a:gd name="connsiteX16" fmla="*/ 33751 w 330165"/>
                        <a:gd name="connsiteY16" fmla="*/ 835583 h 873827"/>
                        <a:gd name="connsiteX17" fmla="*/ 23331 w 330165"/>
                        <a:gd name="connsiteY17" fmla="*/ 825437 h 873827"/>
                        <a:gd name="connsiteX18" fmla="*/ 0 w 330165"/>
                        <a:gd name="connsiteY18" fmla="*/ 764071 h 873827"/>
                        <a:gd name="connsiteX19" fmla="*/ 40013 w 330165"/>
                        <a:gd name="connsiteY19" fmla="*/ 686461 h 873827"/>
                        <a:gd name="connsiteX20" fmla="*/ 45773 w 330165"/>
                        <a:gd name="connsiteY20" fmla="*/ 682643 h 873827"/>
                        <a:gd name="connsiteX21" fmla="*/ 45773 w 330165"/>
                        <a:gd name="connsiteY21" fmla="*/ 682642 h 873827"/>
                        <a:gd name="connsiteX22" fmla="*/ 162806 w 330165"/>
                        <a:gd name="connsiteY22" fmla="*/ 4917 h 873827"/>
                        <a:gd name="connsiteX23" fmla="*/ 162806 w 330165"/>
                        <a:gd name="connsiteY23" fmla="*/ 4916 h 873827"/>
                        <a:gd name="connsiteX0" fmla="*/ 157890 w 325249"/>
                        <a:gd name="connsiteY0" fmla="*/ 4916 h 873827"/>
                        <a:gd name="connsiteX1" fmla="*/ 196702 w 325249"/>
                        <a:gd name="connsiteY1" fmla="*/ 0 h 873827"/>
                        <a:gd name="connsiteX2" fmla="*/ 279476 w 325249"/>
                        <a:gd name="connsiteY2" fmla="*/ 682641 h 873827"/>
                        <a:gd name="connsiteX3" fmla="*/ 279476 w 325249"/>
                        <a:gd name="connsiteY3" fmla="*/ 682642 h 873827"/>
                        <a:gd name="connsiteX4" fmla="*/ 285236 w 325249"/>
                        <a:gd name="connsiteY4" fmla="*/ 686460 h 873827"/>
                        <a:gd name="connsiteX5" fmla="*/ 325249 w 325249"/>
                        <a:gd name="connsiteY5" fmla="*/ 764070 h 873827"/>
                        <a:gd name="connsiteX6" fmla="*/ 301918 w 325249"/>
                        <a:gd name="connsiteY6" fmla="*/ 825436 h 873827"/>
                        <a:gd name="connsiteX7" fmla="*/ 291498 w 325249"/>
                        <a:gd name="connsiteY7" fmla="*/ 835582 h 873827"/>
                        <a:gd name="connsiteX8" fmla="*/ 291498 w 325249"/>
                        <a:gd name="connsiteY8" fmla="*/ 835581 h 873827"/>
                        <a:gd name="connsiteX9" fmla="*/ 285236 w 325249"/>
                        <a:gd name="connsiteY9" fmla="*/ 841679 h 873827"/>
                        <a:gd name="connsiteX10" fmla="*/ 188635 w 325249"/>
                        <a:gd name="connsiteY10" fmla="*/ 873826 h 873827"/>
                        <a:gd name="connsiteX11" fmla="*/ 162443 w 325249"/>
                        <a:gd name="connsiteY11" fmla="*/ 873826 h 873827"/>
                        <a:gd name="connsiteX12" fmla="*/ 162443 w 325249"/>
                        <a:gd name="connsiteY12" fmla="*/ 873827 h 873827"/>
                        <a:gd name="connsiteX13" fmla="*/ 131698 w 325249"/>
                        <a:gd name="connsiteY13" fmla="*/ 873827 h 873827"/>
                        <a:gd name="connsiteX14" fmla="*/ 35097 w 325249"/>
                        <a:gd name="connsiteY14" fmla="*/ 841680 h 873827"/>
                        <a:gd name="connsiteX15" fmla="*/ 28835 w 325249"/>
                        <a:gd name="connsiteY15" fmla="*/ 835582 h 873827"/>
                        <a:gd name="connsiteX16" fmla="*/ 28835 w 325249"/>
                        <a:gd name="connsiteY16" fmla="*/ 835583 h 873827"/>
                        <a:gd name="connsiteX17" fmla="*/ 18415 w 325249"/>
                        <a:gd name="connsiteY17" fmla="*/ 825437 h 873827"/>
                        <a:gd name="connsiteX18" fmla="*/ 0 w 325249"/>
                        <a:gd name="connsiteY18" fmla="*/ 783736 h 873827"/>
                        <a:gd name="connsiteX19" fmla="*/ 35097 w 325249"/>
                        <a:gd name="connsiteY19" fmla="*/ 686461 h 873827"/>
                        <a:gd name="connsiteX20" fmla="*/ 40857 w 325249"/>
                        <a:gd name="connsiteY20" fmla="*/ 682643 h 873827"/>
                        <a:gd name="connsiteX21" fmla="*/ 40857 w 325249"/>
                        <a:gd name="connsiteY21" fmla="*/ 682642 h 873827"/>
                        <a:gd name="connsiteX22" fmla="*/ 157890 w 325249"/>
                        <a:gd name="connsiteY22" fmla="*/ 4917 h 873827"/>
                        <a:gd name="connsiteX23" fmla="*/ 157890 w 325249"/>
                        <a:gd name="connsiteY23" fmla="*/ 4916 h 873827"/>
                        <a:gd name="connsiteX0" fmla="*/ 157890 w 301918"/>
                        <a:gd name="connsiteY0" fmla="*/ 4916 h 873827"/>
                        <a:gd name="connsiteX1" fmla="*/ 196702 w 301918"/>
                        <a:gd name="connsiteY1" fmla="*/ 0 h 873827"/>
                        <a:gd name="connsiteX2" fmla="*/ 279476 w 301918"/>
                        <a:gd name="connsiteY2" fmla="*/ 682641 h 873827"/>
                        <a:gd name="connsiteX3" fmla="*/ 279476 w 301918"/>
                        <a:gd name="connsiteY3" fmla="*/ 682642 h 873827"/>
                        <a:gd name="connsiteX4" fmla="*/ 285236 w 301918"/>
                        <a:gd name="connsiteY4" fmla="*/ 686460 h 873827"/>
                        <a:gd name="connsiteX5" fmla="*/ 301918 w 301918"/>
                        <a:gd name="connsiteY5" fmla="*/ 825436 h 873827"/>
                        <a:gd name="connsiteX6" fmla="*/ 291498 w 301918"/>
                        <a:gd name="connsiteY6" fmla="*/ 835582 h 873827"/>
                        <a:gd name="connsiteX7" fmla="*/ 291498 w 301918"/>
                        <a:gd name="connsiteY7" fmla="*/ 835581 h 873827"/>
                        <a:gd name="connsiteX8" fmla="*/ 285236 w 301918"/>
                        <a:gd name="connsiteY8" fmla="*/ 841679 h 873827"/>
                        <a:gd name="connsiteX9" fmla="*/ 188635 w 301918"/>
                        <a:gd name="connsiteY9" fmla="*/ 873826 h 873827"/>
                        <a:gd name="connsiteX10" fmla="*/ 162443 w 301918"/>
                        <a:gd name="connsiteY10" fmla="*/ 873826 h 873827"/>
                        <a:gd name="connsiteX11" fmla="*/ 162443 w 301918"/>
                        <a:gd name="connsiteY11" fmla="*/ 873827 h 873827"/>
                        <a:gd name="connsiteX12" fmla="*/ 131698 w 301918"/>
                        <a:gd name="connsiteY12" fmla="*/ 873827 h 873827"/>
                        <a:gd name="connsiteX13" fmla="*/ 35097 w 301918"/>
                        <a:gd name="connsiteY13" fmla="*/ 841680 h 873827"/>
                        <a:gd name="connsiteX14" fmla="*/ 28835 w 301918"/>
                        <a:gd name="connsiteY14" fmla="*/ 835582 h 873827"/>
                        <a:gd name="connsiteX15" fmla="*/ 28835 w 301918"/>
                        <a:gd name="connsiteY15" fmla="*/ 835583 h 873827"/>
                        <a:gd name="connsiteX16" fmla="*/ 18415 w 301918"/>
                        <a:gd name="connsiteY16" fmla="*/ 825437 h 873827"/>
                        <a:gd name="connsiteX17" fmla="*/ 0 w 301918"/>
                        <a:gd name="connsiteY17" fmla="*/ 783736 h 873827"/>
                        <a:gd name="connsiteX18" fmla="*/ 35097 w 301918"/>
                        <a:gd name="connsiteY18" fmla="*/ 686461 h 873827"/>
                        <a:gd name="connsiteX19" fmla="*/ 40857 w 301918"/>
                        <a:gd name="connsiteY19" fmla="*/ 682643 h 873827"/>
                        <a:gd name="connsiteX20" fmla="*/ 40857 w 301918"/>
                        <a:gd name="connsiteY20" fmla="*/ 682642 h 873827"/>
                        <a:gd name="connsiteX21" fmla="*/ 157890 w 301918"/>
                        <a:gd name="connsiteY21" fmla="*/ 4917 h 873827"/>
                        <a:gd name="connsiteX22" fmla="*/ 157890 w 301918"/>
                        <a:gd name="connsiteY22" fmla="*/ 4916 h 873827"/>
                        <a:gd name="connsiteX0" fmla="*/ 139475 w 283503"/>
                        <a:gd name="connsiteY0" fmla="*/ 4916 h 873827"/>
                        <a:gd name="connsiteX1" fmla="*/ 178287 w 283503"/>
                        <a:gd name="connsiteY1" fmla="*/ 0 h 873827"/>
                        <a:gd name="connsiteX2" fmla="*/ 261061 w 283503"/>
                        <a:gd name="connsiteY2" fmla="*/ 682641 h 873827"/>
                        <a:gd name="connsiteX3" fmla="*/ 261061 w 283503"/>
                        <a:gd name="connsiteY3" fmla="*/ 682642 h 873827"/>
                        <a:gd name="connsiteX4" fmla="*/ 266821 w 283503"/>
                        <a:gd name="connsiteY4" fmla="*/ 686460 h 873827"/>
                        <a:gd name="connsiteX5" fmla="*/ 283503 w 283503"/>
                        <a:gd name="connsiteY5" fmla="*/ 825436 h 873827"/>
                        <a:gd name="connsiteX6" fmla="*/ 273083 w 283503"/>
                        <a:gd name="connsiteY6" fmla="*/ 835582 h 873827"/>
                        <a:gd name="connsiteX7" fmla="*/ 273083 w 283503"/>
                        <a:gd name="connsiteY7" fmla="*/ 835581 h 873827"/>
                        <a:gd name="connsiteX8" fmla="*/ 266821 w 283503"/>
                        <a:gd name="connsiteY8" fmla="*/ 841679 h 873827"/>
                        <a:gd name="connsiteX9" fmla="*/ 170220 w 283503"/>
                        <a:gd name="connsiteY9" fmla="*/ 873826 h 873827"/>
                        <a:gd name="connsiteX10" fmla="*/ 144028 w 283503"/>
                        <a:gd name="connsiteY10" fmla="*/ 873826 h 873827"/>
                        <a:gd name="connsiteX11" fmla="*/ 144028 w 283503"/>
                        <a:gd name="connsiteY11" fmla="*/ 873827 h 873827"/>
                        <a:gd name="connsiteX12" fmla="*/ 113283 w 283503"/>
                        <a:gd name="connsiteY12" fmla="*/ 873827 h 873827"/>
                        <a:gd name="connsiteX13" fmla="*/ 16682 w 283503"/>
                        <a:gd name="connsiteY13" fmla="*/ 841680 h 873827"/>
                        <a:gd name="connsiteX14" fmla="*/ 10420 w 283503"/>
                        <a:gd name="connsiteY14" fmla="*/ 835582 h 873827"/>
                        <a:gd name="connsiteX15" fmla="*/ 10420 w 283503"/>
                        <a:gd name="connsiteY15" fmla="*/ 835583 h 873827"/>
                        <a:gd name="connsiteX16" fmla="*/ 0 w 283503"/>
                        <a:gd name="connsiteY16" fmla="*/ 825437 h 873827"/>
                        <a:gd name="connsiteX17" fmla="*/ 16682 w 283503"/>
                        <a:gd name="connsiteY17" fmla="*/ 686461 h 873827"/>
                        <a:gd name="connsiteX18" fmla="*/ 22442 w 283503"/>
                        <a:gd name="connsiteY18" fmla="*/ 682643 h 873827"/>
                        <a:gd name="connsiteX19" fmla="*/ 22442 w 283503"/>
                        <a:gd name="connsiteY19" fmla="*/ 682642 h 873827"/>
                        <a:gd name="connsiteX20" fmla="*/ 139475 w 283503"/>
                        <a:gd name="connsiteY20" fmla="*/ 4917 h 873827"/>
                        <a:gd name="connsiteX21" fmla="*/ 139475 w 283503"/>
                        <a:gd name="connsiteY21" fmla="*/ 4916 h 873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83503" h="873827">
                          <a:moveTo>
                            <a:pt x="139475" y="4916"/>
                          </a:moveTo>
                          <a:lnTo>
                            <a:pt x="178287" y="0"/>
                          </a:lnTo>
                          <a:lnTo>
                            <a:pt x="261061" y="682641"/>
                          </a:lnTo>
                          <a:lnTo>
                            <a:pt x="261061" y="682642"/>
                          </a:lnTo>
                          <a:lnTo>
                            <a:pt x="266821" y="686460"/>
                          </a:lnTo>
                          <a:cubicBezTo>
                            <a:pt x="270561" y="710259"/>
                            <a:pt x="282459" y="800582"/>
                            <a:pt x="283503" y="825436"/>
                          </a:cubicBezTo>
                          <a:lnTo>
                            <a:pt x="273083" y="835582"/>
                          </a:lnTo>
                          <a:lnTo>
                            <a:pt x="273083" y="835581"/>
                          </a:lnTo>
                          <a:lnTo>
                            <a:pt x="266821" y="841679"/>
                          </a:lnTo>
                          <a:cubicBezTo>
                            <a:pt x="242099" y="861542"/>
                            <a:pt x="207945" y="873826"/>
                            <a:pt x="170220" y="873826"/>
                          </a:cubicBezTo>
                          <a:lnTo>
                            <a:pt x="144028" y="873826"/>
                          </a:lnTo>
                          <a:lnTo>
                            <a:pt x="144028" y="873827"/>
                          </a:lnTo>
                          <a:lnTo>
                            <a:pt x="113283" y="873827"/>
                          </a:lnTo>
                          <a:cubicBezTo>
                            <a:pt x="75558" y="873827"/>
                            <a:pt x="41404" y="861543"/>
                            <a:pt x="16682" y="841680"/>
                          </a:cubicBezTo>
                          <a:lnTo>
                            <a:pt x="10420" y="835582"/>
                          </a:lnTo>
                          <a:lnTo>
                            <a:pt x="10420" y="835583"/>
                          </a:lnTo>
                          <a:lnTo>
                            <a:pt x="0" y="825437"/>
                          </a:lnTo>
                          <a:cubicBezTo>
                            <a:pt x="1044" y="800583"/>
                            <a:pt x="12942" y="710260"/>
                            <a:pt x="16682" y="686461"/>
                          </a:cubicBezTo>
                          <a:lnTo>
                            <a:pt x="22442" y="682643"/>
                          </a:lnTo>
                          <a:lnTo>
                            <a:pt x="22442" y="682642"/>
                          </a:lnTo>
                          <a:lnTo>
                            <a:pt x="139475" y="4917"/>
                          </a:lnTo>
                          <a:lnTo>
                            <a:pt x="139475" y="4916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 dirty="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65" name="Ellipszis 1064"/>
                    <p:cNvSpPr/>
                    <p:nvPr/>
                  </p:nvSpPr>
                  <p:spPr>
                    <a:xfrm>
                      <a:off x="5524694" y="3159770"/>
                      <a:ext cx="391997" cy="316050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66" name="Ellipszis 1065"/>
                    <p:cNvSpPr/>
                    <p:nvPr/>
                  </p:nvSpPr>
                  <p:spPr>
                    <a:xfrm rot="5400000">
                      <a:off x="5579689" y="3105876"/>
                      <a:ext cx="275288" cy="391996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67" name="Szabadkézi sokszög 1066"/>
                    <p:cNvSpPr/>
                    <p:nvPr/>
                  </p:nvSpPr>
                  <p:spPr>
                    <a:xfrm rot="16200000">
                      <a:off x="5598356" y="3067195"/>
                      <a:ext cx="237954" cy="403709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68" name="Ellipszis 1067"/>
                    <p:cNvSpPr/>
                    <p:nvPr/>
                  </p:nvSpPr>
                  <p:spPr>
                    <a:xfrm rot="16200000">
                      <a:off x="5608190" y="3213645"/>
                      <a:ext cx="224373" cy="255688"/>
                    </a:xfrm>
                    <a:prstGeom prst="ellipse">
                      <a:avLst/>
                    </a:prstGeom>
                    <a:gradFill flip="none" rotWithShape="1">
                      <a:gsLst>
                        <a:gs pos="73000">
                          <a:srgbClr val="002948"/>
                        </a:gs>
                        <a:gs pos="48000">
                          <a:srgbClr val="00487E"/>
                        </a:gs>
                        <a:gs pos="31000">
                          <a:srgbClr val="004F8A"/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69" name="Ellipszis 1068"/>
                    <p:cNvSpPr/>
                    <p:nvPr/>
                  </p:nvSpPr>
                  <p:spPr>
                    <a:xfrm>
                      <a:off x="4564354" y="3160718"/>
                      <a:ext cx="391997" cy="316050"/>
                    </a:xfrm>
                    <a:prstGeom prst="ellipse">
                      <a:avLst/>
                    </a:pr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70" name="Ellipszis 1069"/>
                    <p:cNvSpPr/>
                    <p:nvPr/>
                  </p:nvSpPr>
                  <p:spPr>
                    <a:xfrm rot="5400000">
                      <a:off x="4632639" y="3128384"/>
                      <a:ext cx="241961" cy="394843"/>
                    </a:xfrm>
                    <a:prstGeom prst="ellipse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71" name="Ellipszis 1070"/>
                    <p:cNvSpPr/>
                    <p:nvPr/>
                  </p:nvSpPr>
                  <p:spPr>
                    <a:xfrm rot="16200000">
                      <a:off x="4653143" y="3219647"/>
                      <a:ext cx="224373" cy="255688"/>
                    </a:xfrm>
                    <a:prstGeom prst="ellipse">
                      <a:avLst/>
                    </a:prstGeom>
                    <a:gradFill flip="none" rotWithShape="1">
                      <a:gsLst>
                        <a:gs pos="73000">
                          <a:srgbClr val="002948"/>
                        </a:gs>
                        <a:gs pos="48000">
                          <a:srgbClr val="00487E"/>
                        </a:gs>
                        <a:gs pos="31000">
                          <a:srgbClr val="004F8A"/>
                        </a:gs>
                        <a:gs pos="0">
                          <a:schemeClr val="tx1"/>
                        </a:gs>
                        <a:gs pos="16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72" name="Ellipszis 1071"/>
                    <p:cNvSpPr/>
                    <p:nvPr/>
                  </p:nvSpPr>
                  <p:spPr>
                    <a:xfrm>
                      <a:off x="4851266" y="3305651"/>
                      <a:ext cx="49033" cy="466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73" name="Ellipszis 1072"/>
                    <p:cNvSpPr/>
                    <p:nvPr/>
                  </p:nvSpPr>
                  <p:spPr>
                    <a:xfrm>
                      <a:off x="4798637" y="3340513"/>
                      <a:ext cx="35736" cy="350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74" name="Szabadkézi sokszög 1073"/>
                    <p:cNvSpPr/>
                    <p:nvPr/>
                  </p:nvSpPr>
                  <p:spPr>
                    <a:xfrm flipH="1">
                      <a:off x="5004911" y="3854599"/>
                      <a:ext cx="586792" cy="221103"/>
                    </a:xfrm>
                    <a:custGeom>
                      <a:avLst/>
                      <a:gdLst>
                        <a:gd name="connsiteX0" fmla="*/ 1337556 w 2158716"/>
                        <a:gd name="connsiteY0" fmla="*/ 66 h 445380"/>
                        <a:gd name="connsiteX1" fmla="*/ 1099008 w 2158716"/>
                        <a:gd name="connsiteY1" fmla="*/ 168990 h 445380"/>
                        <a:gd name="connsiteX2" fmla="*/ 1079358 w 2158716"/>
                        <a:gd name="connsiteY2" fmla="*/ 263991 h 445380"/>
                        <a:gd name="connsiteX3" fmla="*/ 1059709 w 2158716"/>
                        <a:gd name="connsiteY3" fmla="*/ 168990 h 445380"/>
                        <a:gd name="connsiteX4" fmla="*/ 821160 w 2158716"/>
                        <a:gd name="connsiteY4" fmla="*/ 66 h 445380"/>
                        <a:gd name="connsiteX5" fmla="*/ 0 w 2158716"/>
                        <a:gd name="connsiteY5" fmla="*/ 445380 h 445380"/>
                        <a:gd name="connsiteX6" fmla="*/ 1053682 w 2158716"/>
                        <a:gd name="connsiteY6" fmla="*/ 445380 h 445380"/>
                        <a:gd name="connsiteX7" fmla="*/ 1105034 w 2158716"/>
                        <a:gd name="connsiteY7" fmla="*/ 445380 h 445380"/>
                        <a:gd name="connsiteX8" fmla="*/ 2158716 w 2158716"/>
                        <a:gd name="connsiteY8" fmla="*/ 445380 h 445380"/>
                        <a:gd name="connsiteX9" fmla="*/ 1337556 w 2158716"/>
                        <a:gd name="connsiteY9" fmla="*/ 66 h 445380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267898"/>
                        <a:gd name="connsiteY0" fmla="*/ 2365 h 447679"/>
                        <a:gd name="connsiteX1" fmla="*/ 1208190 w 2267898"/>
                        <a:gd name="connsiteY1" fmla="*/ 171289 h 447679"/>
                        <a:gd name="connsiteX2" fmla="*/ 1188540 w 2267898"/>
                        <a:gd name="connsiteY2" fmla="*/ 266290 h 447679"/>
                        <a:gd name="connsiteX3" fmla="*/ 1168891 w 2267898"/>
                        <a:gd name="connsiteY3" fmla="*/ 171289 h 447679"/>
                        <a:gd name="connsiteX4" fmla="*/ 930342 w 2267898"/>
                        <a:gd name="connsiteY4" fmla="*/ 2365 h 447679"/>
                        <a:gd name="connsiteX5" fmla="*/ 0 w 2267898"/>
                        <a:gd name="connsiteY5" fmla="*/ 283906 h 447679"/>
                        <a:gd name="connsiteX6" fmla="*/ 1162864 w 2267898"/>
                        <a:gd name="connsiteY6" fmla="*/ 447679 h 447679"/>
                        <a:gd name="connsiteX7" fmla="*/ 1214216 w 2267898"/>
                        <a:gd name="connsiteY7" fmla="*/ 447679 h 447679"/>
                        <a:gd name="connsiteX8" fmla="*/ 2267898 w 2267898"/>
                        <a:gd name="connsiteY8" fmla="*/ 447679 h 447679"/>
                        <a:gd name="connsiteX9" fmla="*/ 1446738 w 2267898"/>
                        <a:gd name="connsiteY9" fmla="*/ 2365 h 447679"/>
                        <a:gd name="connsiteX0" fmla="*/ 1446738 w 2322489"/>
                        <a:gd name="connsiteY0" fmla="*/ 2365 h 447679"/>
                        <a:gd name="connsiteX1" fmla="*/ 1208190 w 2322489"/>
                        <a:gd name="connsiteY1" fmla="*/ 171289 h 447679"/>
                        <a:gd name="connsiteX2" fmla="*/ 1188540 w 2322489"/>
                        <a:gd name="connsiteY2" fmla="*/ 266290 h 447679"/>
                        <a:gd name="connsiteX3" fmla="*/ 1168891 w 2322489"/>
                        <a:gd name="connsiteY3" fmla="*/ 171289 h 447679"/>
                        <a:gd name="connsiteX4" fmla="*/ 930342 w 2322489"/>
                        <a:gd name="connsiteY4" fmla="*/ 2365 h 447679"/>
                        <a:gd name="connsiteX5" fmla="*/ 0 w 2322489"/>
                        <a:gd name="connsiteY5" fmla="*/ 283906 h 447679"/>
                        <a:gd name="connsiteX6" fmla="*/ 1162864 w 2322489"/>
                        <a:gd name="connsiteY6" fmla="*/ 447679 h 447679"/>
                        <a:gd name="connsiteX7" fmla="*/ 1214216 w 2322489"/>
                        <a:gd name="connsiteY7" fmla="*/ 447679 h 447679"/>
                        <a:gd name="connsiteX8" fmla="*/ 2322489 w 2322489"/>
                        <a:gd name="connsiteY8" fmla="*/ 256610 h 447679"/>
                        <a:gd name="connsiteX9" fmla="*/ 1446738 w 2322489"/>
                        <a:gd name="connsiteY9" fmla="*/ 2365 h 447679"/>
                        <a:gd name="connsiteX0" fmla="*/ 1446738 w 2322489"/>
                        <a:gd name="connsiteY0" fmla="*/ 2365 h 447679"/>
                        <a:gd name="connsiteX1" fmla="*/ 1208190 w 2322489"/>
                        <a:gd name="connsiteY1" fmla="*/ 171289 h 447679"/>
                        <a:gd name="connsiteX2" fmla="*/ 1188540 w 2322489"/>
                        <a:gd name="connsiteY2" fmla="*/ 266290 h 447679"/>
                        <a:gd name="connsiteX3" fmla="*/ 1168891 w 2322489"/>
                        <a:gd name="connsiteY3" fmla="*/ 171289 h 447679"/>
                        <a:gd name="connsiteX4" fmla="*/ 930342 w 2322489"/>
                        <a:gd name="connsiteY4" fmla="*/ 2365 h 447679"/>
                        <a:gd name="connsiteX5" fmla="*/ 0 w 2322489"/>
                        <a:gd name="connsiteY5" fmla="*/ 283906 h 447679"/>
                        <a:gd name="connsiteX6" fmla="*/ 1162864 w 2322489"/>
                        <a:gd name="connsiteY6" fmla="*/ 447679 h 447679"/>
                        <a:gd name="connsiteX7" fmla="*/ 1214216 w 2322489"/>
                        <a:gd name="connsiteY7" fmla="*/ 447679 h 447679"/>
                        <a:gd name="connsiteX8" fmla="*/ 2322489 w 2322489"/>
                        <a:gd name="connsiteY8" fmla="*/ 256610 h 447679"/>
                        <a:gd name="connsiteX9" fmla="*/ 1446738 w 2322489"/>
                        <a:gd name="connsiteY9" fmla="*/ 2365 h 447679"/>
                        <a:gd name="connsiteX0" fmla="*/ 1446738 w 2322489"/>
                        <a:gd name="connsiteY0" fmla="*/ 2365 h 533627"/>
                        <a:gd name="connsiteX1" fmla="*/ 1208190 w 2322489"/>
                        <a:gd name="connsiteY1" fmla="*/ 171289 h 533627"/>
                        <a:gd name="connsiteX2" fmla="*/ 1188540 w 2322489"/>
                        <a:gd name="connsiteY2" fmla="*/ 266290 h 533627"/>
                        <a:gd name="connsiteX3" fmla="*/ 1168891 w 2322489"/>
                        <a:gd name="connsiteY3" fmla="*/ 171289 h 533627"/>
                        <a:gd name="connsiteX4" fmla="*/ 930342 w 2322489"/>
                        <a:gd name="connsiteY4" fmla="*/ 2365 h 533627"/>
                        <a:gd name="connsiteX5" fmla="*/ 0 w 2322489"/>
                        <a:gd name="connsiteY5" fmla="*/ 283906 h 533627"/>
                        <a:gd name="connsiteX6" fmla="*/ 1162864 w 2322489"/>
                        <a:gd name="connsiteY6" fmla="*/ 447679 h 533627"/>
                        <a:gd name="connsiteX7" fmla="*/ 1214216 w 2322489"/>
                        <a:gd name="connsiteY7" fmla="*/ 447679 h 533627"/>
                        <a:gd name="connsiteX8" fmla="*/ 2322489 w 2322489"/>
                        <a:gd name="connsiteY8" fmla="*/ 256610 h 533627"/>
                        <a:gd name="connsiteX9" fmla="*/ 1446738 w 2322489"/>
                        <a:gd name="connsiteY9" fmla="*/ 2365 h 533627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162864 w 2322489"/>
                        <a:gd name="connsiteY6" fmla="*/ 447679 h 898056"/>
                        <a:gd name="connsiteX7" fmla="*/ 1077738 w 2322489"/>
                        <a:gd name="connsiteY7" fmla="*/ 898056 h 898056"/>
                        <a:gd name="connsiteX8" fmla="*/ 2322489 w 2322489"/>
                        <a:gd name="connsiteY8" fmla="*/ 256610 h 898056"/>
                        <a:gd name="connsiteX9" fmla="*/ 1446738 w 2322489"/>
                        <a:gd name="connsiteY9" fmla="*/ 2365 h 898056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077738 w 2322489"/>
                        <a:gd name="connsiteY6" fmla="*/ 898056 h 898056"/>
                        <a:gd name="connsiteX7" fmla="*/ 2322489 w 2322489"/>
                        <a:gd name="connsiteY7" fmla="*/ 256610 h 898056"/>
                        <a:gd name="connsiteX8" fmla="*/ 1446738 w 2322489"/>
                        <a:gd name="connsiteY8" fmla="*/ 2365 h 898056"/>
                        <a:gd name="connsiteX0" fmla="*/ 1446738 w 2322489"/>
                        <a:gd name="connsiteY0" fmla="*/ 2365 h 898056"/>
                        <a:gd name="connsiteX1" fmla="*/ 1208190 w 2322489"/>
                        <a:gd name="connsiteY1" fmla="*/ 171289 h 898056"/>
                        <a:gd name="connsiteX2" fmla="*/ 1188540 w 2322489"/>
                        <a:gd name="connsiteY2" fmla="*/ 266290 h 898056"/>
                        <a:gd name="connsiteX3" fmla="*/ 1168891 w 2322489"/>
                        <a:gd name="connsiteY3" fmla="*/ 171289 h 898056"/>
                        <a:gd name="connsiteX4" fmla="*/ 930342 w 2322489"/>
                        <a:gd name="connsiteY4" fmla="*/ 2365 h 898056"/>
                        <a:gd name="connsiteX5" fmla="*/ 0 w 2322489"/>
                        <a:gd name="connsiteY5" fmla="*/ 283906 h 898056"/>
                        <a:gd name="connsiteX6" fmla="*/ 1077738 w 2322489"/>
                        <a:gd name="connsiteY6" fmla="*/ 898056 h 898056"/>
                        <a:gd name="connsiteX7" fmla="*/ 2322489 w 2322489"/>
                        <a:gd name="connsiteY7" fmla="*/ 256610 h 898056"/>
                        <a:gd name="connsiteX8" fmla="*/ 1446738 w 2322489"/>
                        <a:gd name="connsiteY8" fmla="*/ 2365 h 898056"/>
                        <a:gd name="connsiteX0" fmla="*/ 1528625 w 2404376"/>
                        <a:gd name="connsiteY0" fmla="*/ 813 h 896504"/>
                        <a:gd name="connsiteX1" fmla="*/ 1290077 w 2404376"/>
                        <a:gd name="connsiteY1" fmla="*/ 169737 h 896504"/>
                        <a:gd name="connsiteX2" fmla="*/ 1270427 w 2404376"/>
                        <a:gd name="connsiteY2" fmla="*/ 264738 h 896504"/>
                        <a:gd name="connsiteX3" fmla="*/ 1250778 w 2404376"/>
                        <a:gd name="connsiteY3" fmla="*/ 169737 h 896504"/>
                        <a:gd name="connsiteX4" fmla="*/ 1012229 w 2404376"/>
                        <a:gd name="connsiteY4" fmla="*/ 813 h 896504"/>
                        <a:gd name="connsiteX5" fmla="*/ 0 w 2404376"/>
                        <a:gd name="connsiteY5" fmla="*/ 104933 h 896504"/>
                        <a:gd name="connsiteX6" fmla="*/ 1159625 w 2404376"/>
                        <a:gd name="connsiteY6" fmla="*/ 896504 h 896504"/>
                        <a:gd name="connsiteX7" fmla="*/ 2404376 w 2404376"/>
                        <a:gd name="connsiteY7" fmla="*/ 255058 h 896504"/>
                        <a:gd name="connsiteX8" fmla="*/ 1528625 w 2404376"/>
                        <a:gd name="connsiteY8" fmla="*/ 813 h 896504"/>
                        <a:gd name="connsiteX0" fmla="*/ 1528625 w 2404376"/>
                        <a:gd name="connsiteY0" fmla="*/ 166 h 895857"/>
                        <a:gd name="connsiteX1" fmla="*/ 1290077 w 2404376"/>
                        <a:gd name="connsiteY1" fmla="*/ 169090 h 895857"/>
                        <a:gd name="connsiteX2" fmla="*/ 1270427 w 2404376"/>
                        <a:gd name="connsiteY2" fmla="*/ 264091 h 895857"/>
                        <a:gd name="connsiteX3" fmla="*/ 1250778 w 2404376"/>
                        <a:gd name="connsiteY3" fmla="*/ 169090 h 895857"/>
                        <a:gd name="connsiteX4" fmla="*/ 1012229 w 2404376"/>
                        <a:gd name="connsiteY4" fmla="*/ 166 h 895857"/>
                        <a:gd name="connsiteX5" fmla="*/ 0 w 2404376"/>
                        <a:gd name="connsiteY5" fmla="*/ 104286 h 895857"/>
                        <a:gd name="connsiteX6" fmla="*/ 1159625 w 2404376"/>
                        <a:gd name="connsiteY6" fmla="*/ 895857 h 895857"/>
                        <a:gd name="connsiteX7" fmla="*/ 2404376 w 2404376"/>
                        <a:gd name="connsiteY7" fmla="*/ 254411 h 895857"/>
                        <a:gd name="connsiteX8" fmla="*/ 1528625 w 2404376"/>
                        <a:gd name="connsiteY8" fmla="*/ 166 h 895857"/>
                        <a:gd name="connsiteX0" fmla="*/ 1528625 w 2431672"/>
                        <a:gd name="connsiteY0" fmla="*/ 309 h 896000"/>
                        <a:gd name="connsiteX1" fmla="*/ 1290077 w 2431672"/>
                        <a:gd name="connsiteY1" fmla="*/ 169233 h 896000"/>
                        <a:gd name="connsiteX2" fmla="*/ 1270427 w 2431672"/>
                        <a:gd name="connsiteY2" fmla="*/ 264234 h 896000"/>
                        <a:gd name="connsiteX3" fmla="*/ 1250778 w 2431672"/>
                        <a:gd name="connsiteY3" fmla="*/ 169233 h 896000"/>
                        <a:gd name="connsiteX4" fmla="*/ 1012229 w 2431672"/>
                        <a:gd name="connsiteY4" fmla="*/ 309 h 896000"/>
                        <a:gd name="connsiteX5" fmla="*/ 0 w 2431672"/>
                        <a:gd name="connsiteY5" fmla="*/ 104429 h 896000"/>
                        <a:gd name="connsiteX6" fmla="*/ 1159625 w 2431672"/>
                        <a:gd name="connsiteY6" fmla="*/ 896000 h 896000"/>
                        <a:gd name="connsiteX7" fmla="*/ 2431672 w 2431672"/>
                        <a:gd name="connsiteY7" fmla="*/ 8894 h 896000"/>
                        <a:gd name="connsiteX8" fmla="*/ 1528625 w 2431672"/>
                        <a:gd name="connsiteY8" fmla="*/ 309 h 896000"/>
                        <a:gd name="connsiteX0" fmla="*/ 1528625 w 2431672"/>
                        <a:gd name="connsiteY0" fmla="*/ 166 h 895857"/>
                        <a:gd name="connsiteX1" fmla="*/ 1290077 w 2431672"/>
                        <a:gd name="connsiteY1" fmla="*/ 169090 h 895857"/>
                        <a:gd name="connsiteX2" fmla="*/ 1270427 w 2431672"/>
                        <a:gd name="connsiteY2" fmla="*/ 264091 h 895857"/>
                        <a:gd name="connsiteX3" fmla="*/ 1250778 w 2431672"/>
                        <a:gd name="connsiteY3" fmla="*/ 169090 h 895857"/>
                        <a:gd name="connsiteX4" fmla="*/ 1012229 w 2431672"/>
                        <a:gd name="connsiteY4" fmla="*/ 166 h 895857"/>
                        <a:gd name="connsiteX5" fmla="*/ 0 w 2431672"/>
                        <a:gd name="connsiteY5" fmla="*/ 104286 h 895857"/>
                        <a:gd name="connsiteX6" fmla="*/ 1159625 w 2431672"/>
                        <a:gd name="connsiteY6" fmla="*/ 895857 h 895857"/>
                        <a:gd name="connsiteX7" fmla="*/ 2431672 w 2431672"/>
                        <a:gd name="connsiteY7" fmla="*/ 8751 h 895857"/>
                        <a:gd name="connsiteX8" fmla="*/ 1528625 w 2431672"/>
                        <a:gd name="connsiteY8" fmla="*/ 166 h 895857"/>
                        <a:gd name="connsiteX0" fmla="*/ 1528625 w 2431672"/>
                        <a:gd name="connsiteY0" fmla="*/ 166 h 691141"/>
                        <a:gd name="connsiteX1" fmla="*/ 1290077 w 2431672"/>
                        <a:gd name="connsiteY1" fmla="*/ 169090 h 691141"/>
                        <a:gd name="connsiteX2" fmla="*/ 1270427 w 2431672"/>
                        <a:gd name="connsiteY2" fmla="*/ 264091 h 691141"/>
                        <a:gd name="connsiteX3" fmla="*/ 1250778 w 2431672"/>
                        <a:gd name="connsiteY3" fmla="*/ 169090 h 691141"/>
                        <a:gd name="connsiteX4" fmla="*/ 1012229 w 2431672"/>
                        <a:gd name="connsiteY4" fmla="*/ 166 h 691141"/>
                        <a:gd name="connsiteX5" fmla="*/ 0 w 2431672"/>
                        <a:gd name="connsiteY5" fmla="*/ 104286 h 691141"/>
                        <a:gd name="connsiteX6" fmla="*/ 1282455 w 2431672"/>
                        <a:gd name="connsiteY6" fmla="*/ 691141 h 691141"/>
                        <a:gd name="connsiteX7" fmla="*/ 2431672 w 2431672"/>
                        <a:gd name="connsiteY7" fmla="*/ 8751 h 691141"/>
                        <a:gd name="connsiteX8" fmla="*/ 1528625 w 2431672"/>
                        <a:gd name="connsiteY8" fmla="*/ 166 h 691141"/>
                        <a:gd name="connsiteX0" fmla="*/ 1310260 w 2213307"/>
                        <a:gd name="connsiteY0" fmla="*/ 166 h 691141"/>
                        <a:gd name="connsiteX1" fmla="*/ 1071712 w 2213307"/>
                        <a:gd name="connsiteY1" fmla="*/ 169090 h 691141"/>
                        <a:gd name="connsiteX2" fmla="*/ 1052062 w 2213307"/>
                        <a:gd name="connsiteY2" fmla="*/ 264091 h 691141"/>
                        <a:gd name="connsiteX3" fmla="*/ 1032413 w 2213307"/>
                        <a:gd name="connsiteY3" fmla="*/ 169090 h 691141"/>
                        <a:gd name="connsiteX4" fmla="*/ 793864 w 2213307"/>
                        <a:gd name="connsiteY4" fmla="*/ 166 h 691141"/>
                        <a:gd name="connsiteX5" fmla="*/ 0 w 2213307"/>
                        <a:gd name="connsiteY5" fmla="*/ 104286 h 691141"/>
                        <a:gd name="connsiteX6" fmla="*/ 1064090 w 2213307"/>
                        <a:gd name="connsiteY6" fmla="*/ 691141 h 691141"/>
                        <a:gd name="connsiteX7" fmla="*/ 2213307 w 2213307"/>
                        <a:gd name="connsiteY7" fmla="*/ 8751 h 691141"/>
                        <a:gd name="connsiteX8" fmla="*/ 1310260 w 2213307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691141"/>
                        <a:gd name="connsiteX1" fmla="*/ 1071712 w 2022238"/>
                        <a:gd name="connsiteY1" fmla="*/ 169090 h 691141"/>
                        <a:gd name="connsiteX2" fmla="*/ 1052062 w 2022238"/>
                        <a:gd name="connsiteY2" fmla="*/ 264091 h 691141"/>
                        <a:gd name="connsiteX3" fmla="*/ 1032413 w 2022238"/>
                        <a:gd name="connsiteY3" fmla="*/ 169090 h 691141"/>
                        <a:gd name="connsiteX4" fmla="*/ 793864 w 2022238"/>
                        <a:gd name="connsiteY4" fmla="*/ 166 h 691141"/>
                        <a:gd name="connsiteX5" fmla="*/ 0 w 2022238"/>
                        <a:gd name="connsiteY5" fmla="*/ 104286 h 691141"/>
                        <a:gd name="connsiteX6" fmla="*/ 1064090 w 2022238"/>
                        <a:gd name="connsiteY6" fmla="*/ 691141 h 691141"/>
                        <a:gd name="connsiteX7" fmla="*/ 2022238 w 2022238"/>
                        <a:gd name="connsiteY7" fmla="*/ 36046 h 691141"/>
                        <a:gd name="connsiteX8" fmla="*/ 1310260 w 2022238"/>
                        <a:gd name="connsiteY8" fmla="*/ 166 h 691141"/>
                        <a:gd name="connsiteX0" fmla="*/ 1310260 w 2022238"/>
                        <a:gd name="connsiteY0" fmla="*/ 166 h 841267"/>
                        <a:gd name="connsiteX1" fmla="*/ 1071712 w 2022238"/>
                        <a:gd name="connsiteY1" fmla="*/ 169090 h 841267"/>
                        <a:gd name="connsiteX2" fmla="*/ 1052062 w 2022238"/>
                        <a:gd name="connsiteY2" fmla="*/ 264091 h 841267"/>
                        <a:gd name="connsiteX3" fmla="*/ 1032413 w 2022238"/>
                        <a:gd name="connsiteY3" fmla="*/ 169090 h 841267"/>
                        <a:gd name="connsiteX4" fmla="*/ 793864 w 2022238"/>
                        <a:gd name="connsiteY4" fmla="*/ 166 h 841267"/>
                        <a:gd name="connsiteX5" fmla="*/ 0 w 2022238"/>
                        <a:gd name="connsiteY5" fmla="*/ 104286 h 841267"/>
                        <a:gd name="connsiteX6" fmla="*/ 1105033 w 2022238"/>
                        <a:gd name="connsiteY6" fmla="*/ 841267 h 841267"/>
                        <a:gd name="connsiteX7" fmla="*/ 2022238 w 2022238"/>
                        <a:gd name="connsiteY7" fmla="*/ 36046 h 841267"/>
                        <a:gd name="connsiteX8" fmla="*/ 1310260 w 2022238"/>
                        <a:gd name="connsiteY8" fmla="*/ 166 h 841267"/>
                        <a:gd name="connsiteX0" fmla="*/ 1584169 w 2296147"/>
                        <a:gd name="connsiteY0" fmla="*/ 321890 h 1162991"/>
                        <a:gd name="connsiteX1" fmla="*/ 1345621 w 2296147"/>
                        <a:gd name="connsiteY1" fmla="*/ 490814 h 1162991"/>
                        <a:gd name="connsiteX2" fmla="*/ 1325971 w 2296147"/>
                        <a:gd name="connsiteY2" fmla="*/ 585815 h 1162991"/>
                        <a:gd name="connsiteX3" fmla="*/ 1306322 w 2296147"/>
                        <a:gd name="connsiteY3" fmla="*/ 490814 h 1162991"/>
                        <a:gd name="connsiteX4" fmla="*/ 1067773 w 2296147"/>
                        <a:gd name="connsiteY4" fmla="*/ 321890 h 1162991"/>
                        <a:gd name="connsiteX5" fmla="*/ 0 w 2296147"/>
                        <a:gd name="connsiteY5" fmla="*/ 0 h 1162991"/>
                        <a:gd name="connsiteX6" fmla="*/ 1378942 w 2296147"/>
                        <a:gd name="connsiteY6" fmla="*/ 1162991 h 1162991"/>
                        <a:gd name="connsiteX7" fmla="*/ 2296147 w 2296147"/>
                        <a:gd name="connsiteY7" fmla="*/ 357770 h 1162991"/>
                        <a:gd name="connsiteX8" fmla="*/ 1584169 w 2296147"/>
                        <a:gd name="connsiteY8" fmla="*/ 321890 h 1162991"/>
                        <a:gd name="connsiteX0" fmla="*/ 1584169 w 2813535"/>
                        <a:gd name="connsiteY0" fmla="*/ 428847 h 1269948"/>
                        <a:gd name="connsiteX1" fmla="*/ 1345621 w 2813535"/>
                        <a:gd name="connsiteY1" fmla="*/ 597771 h 1269948"/>
                        <a:gd name="connsiteX2" fmla="*/ 1325971 w 2813535"/>
                        <a:gd name="connsiteY2" fmla="*/ 692772 h 1269948"/>
                        <a:gd name="connsiteX3" fmla="*/ 1306322 w 2813535"/>
                        <a:gd name="connsiteY3" fmla="*/ 597771 h 1269948"/>
                        <a:gd name="connsiteX4" fmla="*/ 1067773 w 2813535"/>
                        <a:gd name="connsiteY4" fmla="*/ 428847 h 1269948"/>
                        <a:gd name="connsiteX5" fmla="*/ 0 w 2813535"/>
                        <a:gd name="connsiteY5" fmla="*/ 106957 h 1269948"/>
                        <a:gd name="connsiteX6" fmla="*/ 1378942 w 2813535"/>
                        <a:gd name="connsiteY6" fmla="*/ 1269948 h 1269948"/>
                        <a:gd name="connsiteX7" fmla="*/ 2813535 w 2813535"/>
                        <a:gd name="connsiteY7" fmla="*/ 0 h 1269948"/>
                        <a:gd name="connsiteX8" fmla="*/ 1584169 w 2813535"/>
                        <a:gd name="connsiteY8" fmla="*/ 428847 h 1269948"/>
                        <a:gd name="connsiteX0" fmla="*/ 1584169 w 2813535"/>
                        <a:gd name="connsiteY0" fmla="*/ 428847 h 1269948"/>
                        <a:gd name="connsiteX1" fmla="*/ 1345621 w 2813535"/>
                        <a:gd name="connsiteY1" fmla="*/ 597771 h 1269948"/>
                        <a:gd name="connsiteX2" fmla="*/ 1325971 w 2813535"/>
                        <a:gd name="connsiteY2" fmla="*/ 692772 h 1269948"/>
                        <a:gd name="connsiteX3" fmla="*/ 1306322 w 2813535"/>
                        <a:gd name="connsiteY3" fmla="*/ 597771 h 1269948"/>
                        <a:gd name="connsiteX4" fmla="*/ 1067773 w 2813535"/>
                        <a:gd name="connsiteY4" fmla="*/ 428847 h 1269948"/>
                        <a:gd name="connsiteX5" fmla="*/ 0 w 2813535"/>
                        <a:gd name="connsiteY5" fmla="*/ 106957 h 1269948"/>
                        <a:gd name="connsiteX6" fmla="*/ 1378942 w 2813535"/>
                        <a:gd name="connsiteY6" fmla="*/ 1269948 h 1269948"/>
                        <a:gd name="connsiteX7" fmla="*/ 2813535 w 2813535"/>
                        <a:gd name="connsiteY7" fmla="*/ 0 h 1269948"/>
                        <a:gd name="connsiteX8" fmla="*/ 1584169 w 2813535"/>
                        <a:gd name="connsiteY8" fmla="*/ 428847 h 1269948"/>
                        <a:gd name="connsiteX0" fmla="*/ 1584169 w 2588913"/>
                        <a:gd name="connsiteY0" fmla="*/ 321890 h 1162991"/>
                        <a:gd name="connsiteX1" fmla="*/ 1345621 w 2588913"/>
                        <a:gd name="connsiteY1" fmla="*/ 490814 h 1162991"/>
                        <a:gd name="connsiteX2" fmla="*/ 1325971 w 2588913"/>
                        <a:gd name="connsiteY2" fmla="*/ 585815 h 1162991"/>
                        <a:gd name="connsiteX3" fmla="*/ 1306322 w 2588913"/>
                        <a:gd name="connsiteY3" fmla="*/ 490814 h 1162991"/>
                        <a:gd name="connsiteX4" fmla="*/ 1067773 w 2588913"/>
                        <a:gd name="connsiteY4" fmla="*/ 321890 h 1162991"/>
                        <a:gd name="connsiteX5" fmla="*/ 0 w 2588913"/>
                        <a:gd name="connsiteY5" fmla="*/ 0 h 1162991"/>
                        <a:gd name="connsiteX6" fmla="*/ 1378942 w 2588913"/>
                        <a:gd name="connsiteY6" fmla="*/ 1162991 h 1162991"/>
                        <a:gd name="connsiteX7" fmla="*/ 2588913 w 2588913"/>
                        <a:gd name="connsiteY7" fmla="*/ 55698 h 1162991"/>
                        <a:gd name="connsiteX8" fmla="*/ 1584169 w 2588913"/>
                        <a:gd name="connsiteY8" fmla="*/ 321890 h 1162991"/>
                        <a:gd name="connsiteX0" fmla="*/ 1584169 w 2588913"/>
                        <a:gd name="connsiteY0" fmla="*/ 321890 h 1162991"/>
                        <a:gd name="connsiteX1" fmla="*/ 1345621 w 2588913"/>
                        <a:gd name="connsiteY1" fmla="*/ 490814 h 1162991"/>
                        <a:gd name="connsiteX2" fmla="*/ 1325971 w 2588913"/>
                        <a:gd name="connsiteY2" fmla="*/ 585815 h 1162991"/>
                        <a:gd name="connsiteX3" fmla="*/ 1306322 w 2588913"/>
                        <a:gd name="connsiteY3" fmla="*/ 490814 h 1162991"/>
                        <a:gd name="connsiteX4" fmla="*/ 1067773 w 2588913"/>
                        <a:gd name="connsiteY4" fmla="*/ 321890 h 1162991"/>
                        <a:gd name="connsiteX5" fmla="*/ 0 w 2588913"/>
                        <a:gd name="connsiteY5" fmla="*/ 0 h 1162991"/>
                        <a:gd name="connsiteX6" fmla="*/ 1378942 w 2588913"/>
                        <a:gd name="connsiteY6" fmla="*/ 1162991 h 1162991"/>
                        <a:gd name="connsiteX7" fmla="*/ 2588913 w 2588913"/>
                        <a:gd name="connsiteY7" fmla="*/ 55698 h 1162991"/>
                        <a:gd name="connsiteX8" fmla="*/ 1584169 w 2588913"/>
                        <a:gd name="connsiteY8" fmla="*/ 321890 h 1162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88913" h="1162991">
                          <a:moveTo>
                            <a:pt x="1584169" y="321890"/>
                          </a:moveTo>
                          <a:cubicBezTo>
                            <a:pt x="1442197" y="325960"/>
                            <a:pt x="1377807" y="399431"/>
                            <a:pt x="1345621" y="490814"/>
                          </a:cubicBezTo>
                          <a:lnTo>
                            <a:pt x="1325971" y="585815"/>
                          </a:lnTo>
                          <a:lnTo>
                            <a:pt x="1306322" y="490814"/>
                          </a:lnTo>
                          <a:cubicBezTo>
                            <a:pt x="1274135" y="399431"/>
                            <a:pt x="1285493" y="403692"/>
                            <a:pt x="1067773" y="321890"/>
                          </a:cubicBezTo>
                          <a:cubicBezTo>
                            <a:pt x="850053" y="240088"/>
                            <a:pt x="963920" y="706561"/>
                            <a:pt x="0" y="0"/>
                          </a:cubicBezTo>
                          <a:cubicBezTo>
                            <a:pt x="318303" y="354842"/>
                            <a:pt x="842275" y="1108399"/>
                            <a:pt x="1378942" y="1162991"/>
                          </a:cubicBezTo>
                          <a:cubicBezTo>
                            <a:pt x="1748366" y="1099301"/>
                            <a:pt x="2410557" y="610708"/>
                            <a:pt x="2588913" y="55698"/>
                          </a:cubicBezTo>
                          <a:cubicBezTo>
                            <a:pt x="2066043" y="817417"/>
                            <a:pt x="1920345" y="317086"/>
                            <a:pt x="1584169" y="321890"/>
                          </a:cubicBezTo>
                          <a:close/>
                        </a:path>
                      </a:pathLst>
                    </a:custGeom>
                    <a:solidFill>
                      <a:srgbClr val="E63100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75" name="Szabadkézi sokszög 1074"/>
                    <p:cNvSpPr/>
                    <p:nvPr/>
                  </p:nvSpPr>
                  <p:spPr>
                    <a:xfrm rot="5400000" flipH="1">
                      <a:off x="4639217" y="3067196"/>
                      <a:ext cx="237954" cy="403709"/>
                    </a:xfrm>
                    <a:custGeom>
                      <a:avLst/>
                      <a:gdLst>
                        <a:gd name="connsiteX0" fmla="*/ 78514 w 488321"/>
                        <a:gd name="connsiteY0" fmla="*/ 0 h 813392"/>
                        <a:gd name="connsiteX1" fmla="*/ 488321 w 488321"/>
                        <a:gd name="connsiteY1" fmla="*/ 406696 h 813392"/>
                        <a:gd name="connsiteX2" fmla="*/ 78514 w 488321"/>
                        <a:gd name="connsiteY2" fmla="*/ 813392 h 813392"/>
                        <a:gd name="connsiteX3" fmla="*/ 0 w 488321"/>
                        <a:gd name="connsiteY3" fmla="*/ 805537 h 813392"/>
                        <a:gd name="connsiteX4" fmla="*/ 4085 w 488321"/>
                        <a:gd name="connsiteY4" fmla="*/ 805128 h 813392"/>
                        <a:gd name="connsiteX5" fmla="*/ 331302 w 488321"/>
                        <a:gd name="connsiteY5" fmla="*/ 406695 h 813392"/>
                        <a:gd name="connsiteX6" fmla="*/ 4085 w 488321"/>
                        <a:gd name="connsiteY6" fmla="*/ 8262 h 813392"/>
                        <a:gd name="connsiteX7" fmla="*/ 9 w 488321"/>
                        <a:gd name="connsiteY7" fmla="*/ 7855 h 813392"/>
                        <a:gd name="connsiteX8" fmla="*/ 78514 w 488321"/>
                        <a:gd name="connsiteY8" fmla="*/ 0 h 813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8321" h="813392">
                          <a:moveTo>
                            <a:pt x="78514" y="0"/>
                          </a:moveTo>
                          <a:cubicBezTo>
                            <a:pt x="304844" y="0"/>
                            <a:pt x="488321" y="182084"/>
                            <a:pt x="488321" y="406696"/>
                          </a:cubicBezTo>
                          <a:cubicBezTo>
                            <a:pt x="488321" y="631308"/>
                            <a:pt x="304844" y="813392"/>
                            <a:pt x="78514" y="813392"/>
                          </a:cubicBezTo>
                          <a:lnTo>
                            <a:pt x="0" y="805537"/>
                          </a:lnTo>
                          <a:lnTo>
                            <a:pt x="4085" y="805128"/>
                          </a:lnTo>
                          <a:cubicBezTo>
                            <a:pt x="190827" y="767206"/>
                            <a:pt x="331302" y="603231"/>
                            <a:pt x="331302" y="406695"/>
                          </a:cubicBezTo>
                          <a:cubicBezTo>
                            <a:pt x="331302" y="210160"/>
                            <a:pt x="190827" y="46185"/>
                            <a:pt x="4085" y="8262"/>
                          </a:cubicBezTo>
                          <a:lnTo>
                            <a:pt x="9" y="7855"/>
                          </a:lnTo>
                          <a:lnTo>
                            <a:pt x="78514" y="0"/>
                          </a:lnTo>
                          <a:close/>
                        </a:path>
                      </a:pathLst>
                    </a:custGeom>
                    <a:solidFill>
                      <a:srgbClr val="FFCD7D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76" name="Ellipszis 1075"/>
                    <p:cNvSpPr/>
                    <p:nvPr/>
                  </p:nvSpPr>
                  <p:spPr>
                    <a:xfrm>
                      <a:off x="5808385" y="3300730"/>
                      <a:ext cx="49033" cy="466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077" name="Ellipszis 1076"/>
                    <p:cNvSpPr/>
                    <p:nvPr/>
                  </p:nvSpPr>
                  <p:spPr>
                    <a:xfrm>
                      <a:off x="5755757" y="3335592"/>
                      <a:ext cx="35736" cy="350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 prstMaterial="flat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sz="2000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grpSp>
                <p:nvGrpSpPr>
                  <p:cNvPr id="1042" name="Csoportba foglalás 1041"/>
                  <p:cNvGrpSpPr/>
                  <p:nvPr/>
                </p:nvGrpSpPr>
                <p:grpSpPr>
                  <a:xfrm>
                    <a:off x="10765674" y="1440004"/>
                    <a:ext cx="684851" cy="755780"/>
                    <a:chOff x="7347061" y="2656144"/>
                    <a:chExt cx="684851" cy="755780"/>
                  </a:xfrm>
                </p:grpSpPr>
                <p:pic>
                  <p:nvPicPr>
                    <p:cNvPr id="1043" name="Kép 1042"/>
                    <p:cNvPicPr>
                      <a:picLocks noChangeAspect="1"/>
                    </p:cNvPicPr>
                    <p:nvPr/>
                  </p:nvPicPr>
                  <p:blipFill>
                    <a:blip r:embed="rId11"/>
                    <a:stretch>
                      <a:fillRect/>
                    </a:stretch>
                  </p:blipFill>
                  <p:spPr>
                    <a:xfrm rot="3570482">
                      <a:off x="7304536" y="2722186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  <p:pic>
                  <p:nvPicPr>
                    <p:cNvPr id="1044" name="Kép 1043"/>
                    <p:cNvPicPr>
                      <a:picLocks noChangeAspect="1"/>
                    </p:cNvPicPr>
                    <p:nvPr/>
                  </p:nvPicPr>
                  <p:blipFill>
                    <a:blip r:embed="rId11"/>
                    <a:stretch>
                      <a:fillRect/>
                    </a:stretch>
                  </p:blipFill>
                  <p:spPr>
                    <a:xfrm rot="14439291">
                      <a:off x="7526187" y="2698669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  <p:pic>
                  <p:nvPicPr>
                    <p:cNvPr id="1045" name="Kép 1044"/>
                    <p:cNvPicPr>
                      <a:picLocks noChangeAspect="1"/>
                    </p:cNvPicPr>
                    <p:nvPr/>
                  </p:nvPicPr>
                  <p:blipFill>
                    <a:blip r:embed="rId11"/>
                    <a:stretch>
                      <a:fillRect/>
                    </a:stretch>
                  </p:blipFill>
                  <p:spPr>
                    <a:xfrm rot="18113166">
                      <a:off x="7461938" y="2906199"/>
                      <a:ext cx="548250" cy="46320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</p:pic>
              </p:grpSp>
            </p:grpSp>
            <p:graphicFrame>
              <p:nvGraphicFramePr>
                <p:cNvPr id="988" name="Objektum 987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4089637464"/>
                    </p:ext>
                  </p:extLst>
                </p:nvPr>
              </p:nvGraphicFramePr>
              <p:xfrm>
                <a:off x="9400086" y="1124981"/>
                <a:ext cx="773726" cy="434321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3115" name="CorelDRAW" r:id="rId12" imgW="2675152" imgH="1823304" progId="CorelDraw.Graphic.19">
                        <p:embed/>
                      </p:oleObj>
                    </mc:Choice>
                    <mc:Fallback>
                      <p:oleObj name="CorelDRAW" r:id="rId12" imgW="2675152" imgH="1823304" progId="CorelDraw.Graphic.19">
                        <p:embed/>
                        <p:pic>
                          <p:nvPicPr>
                            <p:cNvPr id="988" name="Objektum 987"/>
                            <p:cNvPicPr/>
                            <p:nvPr/>
                          </p:nvPicPr>
                          <p:blipFill>
                            <a:blip r:embed="rId1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400086" y="1124981"/>
                              <a:ext cx="773726" cy="434321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989" name="Hatszög 674"/>
                <p:cNvSpPr/>
                <p:nvPr/>
              </p:nvSpPr>
              <p:spPr>
                <a:xfrm flipH="1" flipV="1">
                  <a:off x="10147606" y="2071332"/>
                  <a:ext cx="55374" cy="38248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990" name="Csoportba foglalás 989"/>
                <p:cNvGrpSpPr/>
                <p:nvPr/>
              </p:nvGrpSpPr>
              <p:grpSpPr>
                <a:xfrm>
                  <a:off x="9548647" y="2440644"/>
                  <a:ext cx="460326" cy="150116"/>
                  <a:chOff x="8606892" y="2271664"/>
                  <a:chExt cx="654285" cy="259195"/>
                </a:xfrm>
              </p:grpSpPr>
              <p:grpSp>
                <p:nvGrpSpPr>
                  <p:cNvPr id="1029" name="Csoportba foglalás 1028"/>
                  <p:cNvGrpSpPr/>
                  <p:nvPr/>
                </p:nvGrpSpPr>
                <p:grpSpPr>
                  <a:xfrm>
                    <a:off x="8935208" y="2271664"/>
                    <a:ext cx="325969" cy="258850"/>
                    <a:chOff x="8983757" y="2271864"/>
                    <a:chExt cx="325969" cy="258850"/>
                  </a:xfrm>
                </p:grpSpPr>
                <p:sp>
                  <p:nvSpPr>
                    <p:cNvPr id="1036" name="Ellipszis 1035"/>
                    <p:cNvSpPr/>
                    <p:nvPr/>
                  </p:nvSpPr>
                  <p:spPr>
                    <a:xfrm flipH="1" flipV="1">
                      <a:off x="8983757" y="2456950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37" name="Ellipszis 1036"/>
                    <p:cNvSpPr/>
                    <p:nvPr/>
                  </p:nvSpPr>
                  <p:spPr>
                    <a:xfrm flipH="1" flipV="1">
                      <a:off x="9065509" y="24403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38" name="Ellipszis 1037"/>
                    <p:cNvSpPr/>
                    <p:nvPr/>
                  </p:nvSpPr>
                  <p:spPr>
                    <a:xfrm flipH="1" flipV="1">
                      <a:off x="9136375" y="2397667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39" name="Ellipszis 1038"/>
                    <p:cNvSpPr/>
                    <p:nvPr/>
                  </p:nvSpPr>
                  <p:spPr>
                    <a:xfrm flipH="1" flipV="1">
                      <a:off x="9187858" y="2338145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40" name="Ellipszis 1039"/>
                    <p:cNvSpPr/>
                    <p:nvPr/>
                  </p:nvSpPr>
                  <p:spPr>
                    <a:xfrm flipH="1" flipV="1">
                      <a:off x="9226704" y="227186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1030" name="Csoportba foglalás 1029"/>
                  <p:cNvGrpSpPr/>
                  <p:nvPr/>
                </p:nvGrpSpPr>
                <p:grpSpPr>
                  <a:xfrm flipH="1">
                    <a:off x="8606892" y="2272009"/>
                    <a:ext cx="325969" cy="258850"/>
                    <a:chOff x="8983757" y="2271864"/>
                    <a:chExt cx="325969" cy="258850"/>
                  </a:xfrm>
                </p:grpSpPr>
                <p:sp>
                  <p:nvSpPr>
                    <p:cNvPr id="1031" name="Ellipszis 1030"/>
                    <p:cNvSpPr/>
                    <p:nvPr/>
                  </p:nvSpPr>
                  <p:spPr>
                    <a:xfrm flipH="1" flipV="1">
                      <a:off x="8983757" y="2456950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32" name="Ellipszis 1031"/>
                    <p:cNvSpPr/>
                    <p:nvPr/>
                  </p:nvSpPr>
                  <p:spPr>
                    <a:xfrm flipH="1" flipV="1">
                      <a:off x="9065509" y="24403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33" name="Ellipszis 1032"/>
                    <p:cNvSpPr/>
                    <p:nvPr/>
                  </p:nvSpPr>
                  <p:spPr>
                    <a:xfrm flipH="1" flipV="1">
                      <a:off x="9136375" y="2397667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34" name="Ellipszis 1033"/>
                    <p:cNvSpPr/>
                    <p:nvPr/>
                  </p:nvSpPr>
                  <p:spPr>
                    <a:xfrm flipH="1" flipV="1">
                      <a:off x="9187858" y="2338145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35" name="Ellipszis 1034"/>
                    <p:cNvSpPr/>
                    <p:nvPr/>
                  </p:nvSpPr>
                  <p:spPr>
                    <a:xfrm flipH="1" flipV="1">
                      <a:off x="9226704" y="227186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991" name="Csoportba foglalás 990"/>
                <p:cNvGrpSpPr/>
                <p:nvPr/>
              </p:nvGrpSpPr>
              <p:grpSpPr>
                <a:xfrm>
                  <a:off x="9465878" y="2466260"/>
                  <a:ext cx="632108" cy="219000"/>
                  <a:chOff x="8489248" y="2315894"/>
                  <a:chExt cx="898450" cy="378133"/>
                </a:xfrm>
              </p:grpSpPr>
              <p:grpSp>
                <p:nvGrpSpPr>
                  <p:cNvPr id="1013" name="Csoportba foglalás 1012"/>
                  <p:cNvGrpSpPr/>
                  <p:nvPr/>
                </p:nvGrpSpPr>
                <p:grpSpPr>
                  <a:xfrm>
                    <a:off x="8941943" y="2321490"/>
                    <a:ext cx="445755" cy="372537"/>
                    <a:chOff x="8984627" y="2331961"/>
                    <a:chExt cx="445755" cy="372537"/>
                  </a:xfrm>
                </p:grpSpPr>
                <p:sp>
                  <p:nvSpPr>
                    <p:cNvPr id="1022" name="Ellipszis 1021"/>
                    <p:cNvSpPr/>
                    <p:nvPr/>
                  </p:nvSpPr>
                  <p:spPr>
                    <a:xfrm rot="21032766" flipH="1" flipV="1">
                      <a:off x="9147337" y="2574879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23" name="Ellipszis 1022"/>
                    <p:cNvSpPr/>
                    <p:nvPr/>
                  </p:nvSpPr>
                  <p:spPr>
                    <a:xfrm rot="21032766" flipH="1" flipV="1">
                      <a:off x="9216035" y="25246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24" name="Ellipszis 1023"/>
                    <p:cNvSpPr/>
                    <p:nvPr/>
                  </p:nvSpPr>
                  <p:spPr>
                    <a:xfrm rot="21032766" flipH="1" flipV="1">
                      <a:off x="9278921" y="24708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25" name="Ellipszis 1024"/>
                    <p:cNvSpPr/>
                    <p:nvPr/>
                  </p:nvSpPr>
                  <p:spPr>
                    <a:xfrm rot="21032766" flipH="1" flipV="1">
                      <a:off x="9319928" y="240372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26" name="Ellipszis 1025"/>
                    <p:cNvSpPr/>
                    <p:nvPr/>
                  </p:nvSpPr>
                  <p:spPr>
                    <a:xfrm rot="21032766" flipH="1" flipV="1">
                      <a:off x="9347360" y="2331961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27" name="Ellipszis 1026"/>
                    <p:cNvSpPr/>
                    <p:nvPr/>
                  </p:nvSpPr>
                  <p:spPr>
                    <a:xfrm rot="21032766" flipH="1" flipV="1">
                      <a:off x="9068774" y="26180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28" name="Ellipszis 1027"/>
                    <p:cNvSpPr/>
                    <p:nvPr/>
                  </p:nvSpPr>
                  <p:spPr>
                    <a:xfrm rot="21032766" flipH="1" flipV="1">
                      <a:off x="8984627" y="263073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1014" name="Csoportba foglalás 1013"/>
                  <p:cNvGrpSpPr/>
                  <p:nvPr/>
                </p:nvGrpSpPr>
                <p:grpSpPr>
                  <a:xfrm flipH="1">
                    <a:off x="8489248" y="2315894"/>
                    <a:ext cx="445755" cy="372537"/>
                    <a:chOff x="8984627" y="2331961"/>
                    <a:chExt cx="445755" cy="372537"/>
                  </a:xfrm>
                </p:grpSpPr>
                <p:sp>
                  <p:nvSpPr>
                    <p:cNvPr id="1015" name="Ellipszis 1014"/>
                    <p:cNvSpPr/>
                    <p:nvPr/>
                  </p:nvSpPr>
                  <p:spPr>
                    <a:xfrm rot="21032766" flipH="1" flipV="1">
                      <a:off x="9147337" y="2574879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16" name="Ellipszis 1015"/>
                    <p:cNvSpPr/>
                    <p:nvPr/>
                  </p:nvSpPr>
                  <p:spPr>
                    <a:xfrm rot="21032766" flipH="1" flipV="1">
                      <a:off x="9216035" y="25246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17" name="Ellipszis 1016"/>
                    <p:cNvSpPr/>
                    <p:nvPr/>
                  </p:nvSpPr>
                  <p:spPr>
                    <a:xfrm rot="21032766" flipH="1" flipV="1">
                      <a:off x="9278921" y="247089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18" name="Ellipszis 1017"/>
                    <p:cNvSpPr/>
                    <p:nvPr/>
                  </p:nvSpPr>
                  <p:spPr>
                    <a:xfrm rot="21032766" flipH="1" flipV="1">
                      <a:off x="9319928" y="2403723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19" name="Ellipszis 1018"/>
                    <p:cNvSpPr/>
                    <p:nvPr/>
                  </p:nvSpPr>
                  <p:spPr>
                    <a:xfrm rot="21032766" flipH="1" flipV="1">
                      <a:off x="9347360" y="2331961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20" name="Ellipszis 1019"/>
                    <p:cNvSpPr/>
                    <p:nvPr/>
                  </p:nvSpPr>
                  <p:spPr>
                    <a:xfrm rot="21032766" flipH="1" flipV="1">
                      <a:off x="9068774" y="2618078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1021" name="Ellipszis 1020"/>
                    <p:cNvSpPr/>
                    <p:nvPr/>
                  </p:nvSpPr>
                  <p:spPr>
                    <a:xfrm rot="21032766" flipH="1" flipV="1">
                      <a:off x="8984627" y="2630734"/>
                      <a:ext cx="83022" cy="73764"/>
                    </a:xfrm>
                    <a:prstGeom prst="ellipse">
                      <a:avLst/>
                    </a:prstGeom>
                    <a:solidFill>
                      <a:srgbClr val="00B0F0"/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sp>
              <p:nvSpPr>
                <p:cNvPr id="992" name="Hatszög 674"/>
                <p:cNvSpPr/>
                <p:nvPr/>
              </p:nvSpPr>
              <p:spPr>
                <a:xfrm flipH="1" flipV="1">
                  <a:off x="9374726" y="2090456"/>
                  <a:ext cx="55374" cy="38248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993" name="Trapezoid 1"/>
                <p:cNvSpPr/>
                <p:nvPr/>
              </p:nvSpPr>
              <p:spPr>
                <a:xfrm>
                  <a:off x="9412264" y="3027162"/>
                  <a:ext cx="752426" cy="113804"/>
                </a:xfrm>
                <a:prstGeom prst="rect">
                  <a:avLst/>
                </a:prstGeom>
                <a:gradFill flip="none" rotWithShape="1">
                  <a:gsLst>
                    <a:gs pos="57000">
                      <a:srgbClr val="E664BD"/>
                    </a:gs>
                    <a:gs pos="0">
                      <a:srgbClr val="E146B0"/>
                    </a:gs>
                    <a:gs pos="100000">
                      <a:srgbClr val="DF3BAB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994" name="Csoportba foglalás 993"/>
                <p:cNvGrpSpPr/>
                <p:nvPr/>
              </p:nvGrpSpPr>
              <p:grpSpPr>
                <a:xfrm>
                  <a:off x="9010850" y="2592720"/>
                  <a:ext cx="1380060" cy="828741"/>
                  <a:chOff x="8895930" y="2595389"/>
                  <a:chExt cx="1625155" cy="896837"/>
                </a:xfrm>
              </p:grpSpPr>
              <p:sp>
                <p:nvSpPr>
                  <p:cNvPr id="1009" name="Ellipszis 138"/>
                  <p:cNvSpPr/>
                  <p:nvPr/>
                </p:nvSpPr>
                <p:spPr>
                  <a:xfrm flipH="1">
                    <a:off x="9864136" y="2595389"/>
                    <a:ext cx="648889" cy="585353"/>
                  </a:xfrm>
                  <a:custGeom>
                    <a:avLst/>
                    <a:gdLst>
                      <a:gd name="connsiteX0" fmla="*/ 0 w 1105469"/>
                      <a:gd name="connsiteY0" fmla="*/ 511791 h 1023582"/>
                      <a:gd name="connsiteX1" fmla="*/ 552735 w 1105469"/>
                      <a:gd name="connsiteY1" fmla="*/ 0 h 1023582"/>
                      <a:gd name="connsiteX2" fmla="*/ 1105470 w 1105469"/>
                      <a:gd name="connsiteY2" fmla="*/ 511791 h 1023582"/>
                      <a:gd name="connsiteX3" fmla="*/ 552735 w 1105469"/>
                      <a:gd name="connsiteY3" fmla="*/ 1023582 h 1023582"/>
                      <a:gd name="connsiteX4" fmla="*/ 0 w 1105469"/>
                      <a:gd name="connsiteY4" fmla="*/ 511791 h 1023582"/>
                      <a:gd name="connsiteX0" fmla="*/ 0 w 1113125"/>
                      <a:gd name="connsiteY0" fmla="*/ 520546 h 1032337"/>
                      <a:gd name="connsiteX1" fmla="*/ 552735 w 1113125"/>
                      <a:gd name="connsiteY1" fmla="*/ 8755 h 1032337"/>
                      <a:gd name="connsiteX2" fmla="*/ 802367 w 1113125"/>
                      <a:gd name="connsiteY2" fmla="*/ 220657 h 1032337"/>
                      <a:gd name="connsiteX3" fmla="*/ 1105470 w 1113125"/>
                      <a:gd name="connsiteY3" fmla="*/ 520546 h 1032337"/>
                      <a:gd name="connsiteX4" fmla="*/ 552735 w 1113125"/>
                      <a:gd name="connsiteY4" fmla="*/ 1032337 h 1032337"/>
                      <a:gd name="connsiteX5" fmla="*/ 0 w 1113125"/>
                      <a:gd name="connsiteY5" fmla="*/ 520546 h 1032337"/>
                      <a:gd name="connsiteX0" fmla="*/ 2243 w 1115368"/>
                      <a:gd name="connsiteY0" fmla="*/ 467215 h 979006"/>
                      <a:gd name="connsiteX1" fmla="*/ 377298 w 1115368"/>
                      <a:gd name="connsiteY1" fmla="*/ 11762 h 979006"/>
                      <a:gd name="connsiteX2" fmla="*/ 804610 w 1115368"/>
                      <a:gd name="connsiteY2" fmla="*/ 167326 h 979006"/>
                      <a:gd name="connsiteX3" fmla="*/ 1107713 w 1115368"/>
                      <a:gd name="connsiteY3" fmla="*/ 467215 h 979006"/>
                      <a:gd name="connsiteX4" fmla="*/ 554978 w 1115368"/>
                      <a:gd name="connsiteY4" fmla="*/ 979006 h 979006"/>
                      <a:gd name="connsiteX5" fmla="*/ 2243 w 1115368"/>
                      <a:gd name="connsiteY5" fmla="*/ 467215 h 979006"/>
                      <a:gd name="connsiteX0" fmla="*/ 22452 w 1135577"/>
                      <a:gd name="connsiteY0" fmla="*/ 455546 h 967337"/>
                      <a:gd name="connsiteX1" fmla="*/ 135769 w 1135577"/>
                      <a:gd name="connsiteY1" fmla="*/ 138322 h 967337"/>
                      <a:gd name="connsiteX2" fmla="*/ 397507 w 1135577"/>
                      <a:gd name="connsiteY2" fmla="*/ 93 h 967337"/>
                      <a:gd name="connsiteX3" fmla="*/ 824819 w 1135577"/>
                      <a:gd name="connsiteY3" fmla="*/ 155657 h 967337"/>
                      <a:gd name="connsiteX4" fmla="*/ 1127922 w 1135577"/>
                      <a:gd name="connsiteY4" fmla="*/ 455546 h 967337"/>
                      <a:gd name="connsiteX5" fmla="*/ 575187 w 1135577"/>
                      <a:gd name="connsiteY5" fmla="*/ 967337 h 967337"/>
                      <a:gd name="connsiteX6" fmla="*/ 22452 w 1135577"/>
                      <a:gd name="connsiteY6" fmla="*/ 455546 h 967337"/>
                      <a:gd name="connsiteX0" fmla="*/ 59605 w 1042721"/>
                      <a:gd name="connsiteY0" fmla="*/ 550886 h 967955"/>
                      <a:gd name="connsiteX1" fmla="*/ 42913 w 1042721"/>
                      <a:gd name="connsiteY1" fmla="*/ 138322 h 967955"/>
                      <a:gd name="connsiteX2" fmla="*/ 304651 w 1042721"/>
                      <a:gd name="connsiteY2" fmla="*/ 93 h 967955"/>
                      <a:gd name="connsiteX3" fmla="*/ 731963 w 1042721"/>
                      <a:gd name="connsiteY3" fmla="*/ 155657 h 967955"/>
                      <a:gd name="connsiteX4" fmla="*/ 1035066 w 1042721"/>
                      <a:gd name="connsiteY4" fmla="*/ 455546 h 967955"/>
                      <a:gd name="connsiteX5" fmla="*/ 482331 w 1042721"/>
                      <a:gd name="connsiteY5" fmla="*/ 967337 h 967955"/>
                      <a:gd name="connsiteX6" fmla="*/ 59605 w 1042721"/>
                      <a:gd name="connsiteY6" fmla="*/ 550886 h 967955"/>
                      <a:gd name="connsiteX0" fmla="*/ 60348 w 1043464"/>
                      <a:gd name="connsiteY0" fmla="*/ 550886 h 756443"/>
                      <a:gd name="connsiteX1" fmla="*/ 43656 w 1043464"/>
                      <a:gd name="connsiteY1" fmla="*/ 138322 h 756443"/>
                      <a:gd name="connsiteX2" fmla="*/ 305394 w 1043464"/>
                      <a:gd name="connsiteY2" fmla="*/ 93 h 756443"/>
                      <a:gd name="connsiteX3" fmla="*/ 732706 w 1043464"/>
                      <a:gd name="connsiteY3" fmla="*/ 155657 h 756443"/>
                      <a:gd name="connsiteX4" fmla="*/ 1035809 w 1043464"/>
                      <a:gd name="connsiteY4" fmla="*/ 455546 h 756443"/>
                      <a:gd name="connsiteX5" fmla="*/ 496075 w 1043464"/>
                      <a:gd name="connsiteY5" fmla="*/ 754988 h 756443"/>
                      <a:gd name="connsiteX6" fmla="*/ 60348 w 1043464"/>
                      <a:gd name="connsiteY6" fmla="*/ 550886 h 756443"/>
                      <a:gd name="connsiteX0" fmla="*/ 60348 w 931004"/>
                      <a:gd name="connsiteY0" fmla="*/ 550886 h 758738"/>
                      <a:gd name="connsiteX1" fmla="*/ 43656 w 931004"/>
                      <a:gd name="connsiteY1" fmla="*/ 138322 h 758738"/>
                      <a:gd name="connsiteX2" fmla="*/ 305394 w 931004"/>
                      <a:gd name="connsiteY2" fmla="*/ 93 h 758738"/>
                      <a:gd name="connsiteX3" fmla="*/ 732706 w 931004"/>
                      <a:gd name="connsiteY3" fmla="*/ 155657 h 758738"/>
                      <a:gd name="connsiteX4" fmla="*/ 918800 w 931004"/>
                      <a:gd name="connsiteY4" fmla="*/ 386208 h 758738"/>
                      <a:gd name="connsiteX5" fmla="*/ 496075 w 931004"/>
                      <a:gd name="connsiteY5" fmla="*/ 754988 h 758738"/>
                      <a:gd name="connsiteX6" fmla="*/ 60348 w 931004"/>
                      <a:gd name="connsiteY6" fmla="*/ 550886 h 758738"/>
                      <a:gd name="connsiteX0" fmla="*/ 60348 w 918838"/>
                      <a:gd name="connsiteY0" fmla="*/ 550886 h 755866"/>
                      <a:gd name="connsiteX1" fmla="*/ 43656 w 918838"/>
                      <a:gd name="connsiteY1" fmla="*/ 138322 h 755866"/>
                      <a:gd name="connsiteX2" fmla="*/ 305394 w 918838"/>
                      <a:gd name="connsiteY2" fmla="*/ 93 h 755866"/>
                      <a:gd name="connsiteX3" fmla="*/ 732706 w 918838"/>
                      <a:gd name="connsiteY3" fmla="*/ 155657 h 755866"/>
                      <a:gd name="connsiteX4" fmla="*/ 918800 w 918838"/>
                      <a:gd name="connsiteY4" fmla="*/ 386208 h 755866"/>
                      <a:gd name="connsiteX5" fmla="*/ 689371 w 918838"/>
                      <a:gd name="connsiteY5" fmla="*/ 615022 h 755866"/>
                      <a:gd name="connsiteX6" fmla="*/ 496075 w 918838"/>
                      <a:gd name="connsiteY6" fmla="*/ 754988 h 755866"/>
                      <a:gd name="connsiteX7" fmla="*/ 60348 w 918838"/>
                      <a:gd name="connsiteY7" fmla="*/ 550886 h 755866"/>
                      <a:gd name="connsiteX0" fmla="*/ 60348 w 918838"/>
                      <a:gd name="connsiteY0" fmla="*/ 585523 h 790503"/>
                      <a:gd name="connsiteX1" fmla="*/ 43656 w 918838"/>
                      <a:gd name="connsiteY1" fmla="*/ 172959 h 790503"/>
                      <a:gd name="connsiteX2" fmla="*/ 465739 w 918838"/>
                      <a:gd name="connsiteY2" fmla="*/ 61 h 790503"/>
                      <a:gd name="connsiteX3" fmla="*/ 732706 w 918838"/>
                      <a:gd name="connsiteY3" fmla="*/ 190294 h 790503"/>
                      <a:gd name="connsiteX4" fmla="*/ 918800 w 918838"/>
                      <a:gd name="connsiteY4" fmla="*/ 420845 h 790503"/>
                      <a:gd name="connsiteX5" fmla="*/ 689371 w 918838"/>
                      <a:gd name="connsiteY5" fmla="*/ 649659 h 790503"/>
                      <a:gd name="connsiteX6" fmla="*/ 496075 w 918838"/>
                      <a:gd name="connsiteY6" fmla="*/ 789625 h 790503"/>
                      <a:gd name="connsiteX7" fmla="*/ 60348 w 918838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31836"/>
                      <a:gd name="connsiteY0" fmla="*/ 585523 h 790503"/>
                      <a:gd name="connsiteX1" fmla="*/ 43656 w 931836"/>
                      <a:gd name="connsiteY1" fmla="*/ 172959 h 790503"/>
                      <a:gd name="connsiteX2" fmla="*/ 465739 w 931836"/>
                      <a:gd name="connsiteY2" fmla="*/ 61 h 790503"/>
                      <a:gd name="connsiteX3" fmla="*/ 732706 w 931836"/>
                      <a:gd name="connsiteY3" fmla="*/ 190294 h 790503"/>
                      <a:gd name="connsiteX4" fmla="*/ 931801 w 931836"/>
                      <a:gd name="connsiteY4" fmla="*/ 342839 h 790503"/>
                      <a:gd name="connsiteX5" fmla="*/ 689371 w 931836"/>
                      <a:gd name="connsiteY5" fmla="*/ 649659 h 790503"/>
                      <a:gd name="connsiteX6" fmla="*/ 496075 w 931836"/>
                      <a:gd name="connsiteY6" fmla="*/ 789625 h 790503"/>
                      <a:gd name="connsiteX7" fmla="*/ 60348 w 931836"/>
                      <a:gd name="connsiteY7" fmla="*/ 585523 h 790503"/>
                      <a:gd name="connsiteX0" fmla="*/ 60100 w 931588"/>
                      <a:gd name="connsiteY0" fmla="*/ 585523 h 760553"/>
                      <a:gd name="connsiteX1" fmla="*/ 43408 w 931588"/>
                      <a:gd name="connsiteY1" fmla="*/ 172959 h 760553"/>
                      <a:gd name="connsiteX2" fmla="*/ 465491 w 931588"/>
                      <a:gd name="connsiteY2" fmla="*/ 61 h 760553"/>
                      <a:gd name="connsiteX3" fmla="*/ 732458 w 931588"/>
                      <a:gd name="connsiteY3" fmla="*/ 190294 h 760553"/>
                      <a:gd name="connsiteX4" fmla="*/ 931553 w 931588"/>
                      <a:gd name="connsiteY4" fmla="*/ 342839 h 760553"/>
                      <a:gd name="connsiteX5" fmla="*/ 689123 w 931588"/>
                      <a:gd name="connsiteY5" fmla="*/ 649659 h 760553"/>
                      <a:gd name="connsiteX6" fmla="*/ 491493 w 931588"/>
                      <a:gd name="connsiteY6" fmla="*/ 759289 h 760553"/>
                      <a:gd name="connsiteX7" fmla="*/ 60100 w 931588"/>
                      <a:gd name="connsiteY7" fmla="*/ 585523 h 760553"/>
                      <a:gd name="connsiteX0" fmla="*/ 60100 w 931588"/>
                      <a:gd name="connsiteY0" fmla="*/ 598884 h 773914"/>
                      <a:gd name="connsiteX1" fmla="*/ 43408 w 931588"/>
                      <a:gd name="connsiteY1" fmla="*/ 186320 h 773914"/>
                      <a:gd name="connsiteX2" fmla="*/ 260092 w 931588"/>
                      <a:gd name="connsiteY2" fmla="*/ 34642 h 773914"/>
                      <a:gd name="connsiteX3" fmla="*/ 465491 w 931588"/>
                      <a:gd name="connsiteY3" fmla="*/ 13422 h 773914"/>
                      <a:gd name="connsiteX4" fmla="*/ 732458 w 931588"/>
                      <a:gd name="connsiteY4" fmla="*/ 203655 h 773914"/>
                      <a:gd name="connsiteX5" fmla="*/ 931553 w 931588"/>
                      <a:gd name="connsiteY5" fmla="*/ 356200 h 773914"/>
                      <a:gd name="connsiteX6" fmla="*/ 689123 w 931588"/>
                      <a:gd name="connsiteY6" fmla="*/ 663020 h 773914"/>
                      <a:gd name="connsiteX7" fmla="*/ 491493 w 931588"/>
                      <a:gd name="connsiteY7" fmla="*/ 772650 h 773914"/>
                      <a:gd name="connsiteX8" fmla="*/ 60100 w 931588"/>
                      <a:gd name="connsiteY8" fmla="*/ 598884 h 773914"/>
                      <a:gd name="connsiteX0" fmla="*/ 60100 w 931588"/>
                      <a:gd name="connsiteY0" fmla="*/ 590218 h 765248"/>
                      <a:gd name="connsiteX1" fmla="*/ 43408 w 931588"/>
                      <a:gd name="connsiteY1" fmla="*/ 177654 h 765248"/>
                      <a:gd name="connsiteX2" fmla="*/ 260092 w 931588"/>
                      <a:gd name="connsiteY2" fmla="*/ 25976 h 765248"/>
                      <a:gd name="connsiteX3" fmla="*/ 465491 w 931588"/>
                      <a:gd name="connsiteY3" fmla="*/ 4756 h 765248"/>
                      <a:gd name="connsiteX4" fmla="*/ 619784 w 931588"/>
                      <a:gd name="connsiteY4" fmla="*/ 77980 h 765248"/>
                      <a:gd name="connsiteX5" fmla="*/ 732458 w 931588"/>
                      <a:gd name="connsiteY5" fmla="*/ 194989 h 765248"/>
                      <a:gd name="connsiteX6" fmla="*/ 931553 w 931588"/>
                      <a:gd name="connsiteY6" fmla="*/ 347534 h 765248"/>
                      <a:gd name="connsiteX7" fmla="*/ 689123 w 931588"/>
                      <a:gd name="connsiteY7" fmla="*/ 654354 h 765248"/>
                      <a:gd name="connsiteX8" fmla="*/ 491493 w 931588"/>
                      <a:gd name="connsiteY8" fmla="*/ 763984 h 765248"/>
                      <a:gd name="connsiteX9" fmla="*/ 60100 w 931588"/>
                      <a:gd name="connsiteY9" fmla="*/ 590218 h 765248"/>
                      <a:gd name="connsiteX0" fmla="*/ 47500 w 918988"/>
                      <a:gd name="connsiteY0" fmla="*/ 590218 h 765586"/>
                      <a:gd name="connsiteX1" fmla="*/ 30808 w 918988"/>
                      <a:gd name="connsiteY1" fmla="*/ 177654 h 765586"/>
                      <a:gd name="connsiteX2" fmla="*/ 247492 w 918988"/>
                      <a:gd name="connsiteY2" fmla="*/ 25976 h 765586"/>
                      <a:gd name="connsiteX3" fmla="*/ 452891 w 918988"/>
                      <a:gd name="connsiteY3" fmla="*/ 4756 h 765586"/>
                      <a:gd name="connsiteX4" fmla="*/ 607184 w 918988"/>
                      <a:gd name="connsiteY4" fmla="*/ 77980 h 765586"/>
                      <a:gd name="connsiteX5" fmla="*/ 719858 w 918988"/>
                      <a:gd name="connsiteY5" fmla="*/ 194989 h 765586"/>
                      <a:gd name="connsiteX6" fmla="*/ 918953 w 918988"/>
                      <a:gd name="connsiteY6" fmla="*/ 347534 h 765586"/>
                      <a:gd name="connsiteX7" fmla="*/ 676523 w 918988"/>
                      <a:gd name="connsiteY7" fmla="*/ 654354 h 765586"/>
                      <a:gd name="connsiteX8" fmla="*/ 478893 w 918988"/>
                      <a:gd name="connsiteY8" fmla="*/ 763984 h 765586"/>
                      <a:gd name="connsiteX9" fmla="*/ 225823 w 918988"/>
                      <a:gd name="connsiteY9" fmla="*/ 710693 h 765586"/>
                      <a:gd name="connsiteX10" fmla="*/ 47500 w 918988"/>
                      <a:gd name="connsiteY10" fmla="*/ 590218 h 765586"/>
                      <a:gd name="connsiteX0" fmla="*/ 64838 w 936326"/>
                      <a:gd name="connsiteY0" fmla="*/ 590218 h 765586"/>
                      <a:gd name="connsiteX1" fmla="*/ 477 w 936326"/>
                      <a:gd name="connsiteY1" fmla="*/ 424672 h 765586"/>
                      <a:gd name="connsiteX2" fmla="*/ 48146 w 936326"/>
                      <a:gd name="connsiteY2" fmla="*/ 177654 h 765586"/>
                      <a:gd name="connsiteX3" fmla="*/ 264830 w 936326"/>
                      <a:gd name="connsiteY3" fmla="*/ 25976 h 765586"/>
                      <a:gd name="connsiteX4" fmla="*/ 470229 w 936326"/>
                      <a:gd name="connsiteY4" fmla="*/ 4756 h 765586"/>
                      <a:gd name="connsiteX5" fmla="*/ 624522 w 936326"/>
                      <a:gd name="connsiteY5" fmla="*/ 77980 h 765586"/>
                      <a:gd name="connsiteX6" fmla="*/ 737196 w 936326"/>
                      <a:gd name="connsiteY6" fmla="*/ 194989 h 765586"/>
                      <a:gd name="connsiteX7" fmla="*/ 936291 w 936326"/>
                      <a:gd name="connsiteY7" fmla="*/ 347534 h 765586"/>
                      <a:gd name="connsiteX8" fmla="*/ 693861 w 936326"/>
                      <a:gd name="connsiteY8" fmla="*/ 654354 h 765586"/>
                      <a:gd name="connsiteX9" fmla="*/ 496231 w 936326"/>
                      <a:gd name="connsiteY9" fmla="*/ 763984 h 765586"/>
                      <a:gd name="connsiteX10" fmla="*/ 243161 w 936326"/>
                      <a:gd name="connsiteY10" fmla="*/ 710693 h 765586"/>
                      <a:gd name="connsiteX11" fmla="*/ 64838 w 936326"/>
                      <a:gd name="connsiteY11" fmla="*/ 590218 h 765586"/>
                      <a:gd name="connsiteX0" fmla="*/ 64838 w 936338"/>
                      <a:gd name="connsiteY0" fmla="*/ 590218 h 764796"/>
                      <a:gd name="connsiteX1" fmla="*/ 477 w 936338"/>
                      <a:gd name="connsiteY1" fmla="*/ 424672 h 764796"/>
                      <a:gd name="connsiteX2" fmla="*/ 48146 w 936338"/>
                      <a:gd name="connsiteY2" fmla="*/ 177654 h 764796"/>
                      <a:gd name="connsiteX3" fmla="*/ 264830 w 936338"/>
                      <a:gd name="connsiteY3" fmla="*/ 25976 h 764796"/>
                      <a:gd name="connsiteX4" fmla="*/ 470229 w 936338"/>
                      <a:gd name="connsiteY4" fmla="*/ 4756 h 764796"/>
                      <a:gd name="connsiteX5" fmla="*/ 624522 w 936338"/>
                      <a:gd name="connsiteY5" fmla="*/ 77980 h 764796"/>
                      <a:gd name="connsiteX6" fmla="*/ 737196 w 936338"/>
                      <a:gd name="connsiteY6" fmla="*/ 194989 h 764796"/>
                      <a:gd name="connsiteX7" fmla="*/ 936291 w 936338"/>
                      <a:gd name="connsiteY7" fmla="*/ 347534 h 764796"/>
                      <a:gd name="connsiteX8" fmla="*/ 737752 w 936338"/>
                      <a:gd name="connsiteY8" fmla="*/ 712876 h 764796"/>
                      <a:gd name="connsiteX9" fmla="*/ 496231 w 936338"/>
                      <a:gd name="connsiteY9" fmla="*/ 763984 h 764796"/>
                      <a:gd name="connsiteX10" fmla="*/ 243161 w 936338"/>
                      <a:gd name="connsiteY10" fmla="*/ 710693 h 764796"/>
                      <a:gd name="connsiteX11" fmla="*/ 64838 w 936338"/>
                      <a:gd name="connsiteY11" fmla="*/ 590218 h 764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36338" h="764796">
                        <a:moveTo>
                          <a:pt x="64838" y="590218"/>
                        </a:moveTo>
                        <a:cubicBezTo>
                          <a:pt x="24391" y="542548"/>
                          <a:pt x="3259" y="493432"/>
                          <a:pt x="477" y="424672"/>
                        </a:cubicBezTo>
                        <a:cubicBezTo>
                          <a:pt x="-2305" y="355912"/>
                          <a:pt x="6254" y="244103"/>
                          <a:pt x="48146" y="177654"/>
                        </a:cubicBezTo>
                        <a:cubicBezTo>
                          <a:pt x="82200" y="88670"/>
                          <a:pt x="194483" y="54792"/>
                          <a:pt x="264830" y="25976"/>
                        </a:cubicBezTo>
                        <a:cubicBezTo>
                          <a:pt x="335177" y="-2840"/>
                          <a:pt x="410280" y="-3911"/>
                          <a:pt x="470229" y="4756"/>
                        </a:cubicBezTo>
                        <a:cubicBezTo>
                          <a:pt x="530178" y="13423"/>
                          <a:pt x="580028" y="46275"/>
                          <a:pt x="624522" y="77980"/>
                        </a:cubicBezTo>
                        <a:cubicBezTo>
                          <a:pt x="669016" y="109685"/>
                          <a:pt x="683790" y="152230"/>
                          <a:pt x="737196" y="194989"/>
                        </a:cubicBezTo>
                        <a:cubicBezTo>
                          <a:pt x="790602" y="237748"/>
                          <a:pt x="937736" y="189356"/>
                          <a:pt x="936291" y="347534"/>
                        </a:cubicBezTo>
                        <a:cubicBezTo>
                          <a:pt x="939180" y="423373"/>
                          <a:pt x="808206" y="651413"/>
                          <a:pt x="737752" y="712876"/>
                        </a:cubicBezTo>
                        <a:cubicBezTo>
                          <a:pt x="667298" y="774339"/>
                          <a:pt x="578663" y="764348"/>
                          <a:pt x="496231" y="763984"/>
                        </a:cubicBezTo>
                        <a:cubicBezTo>
                          <a:pt x="413799" y="763620"/>
                          <a:pt x="315060" y="739654"/>
                          <a:pt x="243161" y="710693"/>
                        </a:cubicBezTo>
                        <a:cubicBezTo>
                          <a:pt x="171262" y="681732"/>
                          <a:pt x="105285" y="637888"/>
                          <a:pt x="64838" y="590218"/>
                        </a:cubicBezTo>
                        <a:close/>
                      </a:path>
                    </a:pathLst>
                  </a:custGeom>
                  <a:solidFill>
                    <a:srgbClr val="FAD7B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1010" name="Szabadkézi sokszög 1009"/>
                  <p:cNvSpPr/>
                  <p:nvPr/>
                </p:nvSpPr>
                <p:spPr>
                  <a:xfrm rot="20820000" flipH="1">
                    <a:off x="10092022" y="2795333"/>
                    <a:ext cx="39787" cy="65452"/>
                  </a:xfrm>
                  <a:custGeom>
                    <a:avLst/>
                    <a:gdLst>
                      <a:gd name="connsiteX0" fmla="*/ 0 w 501161"/>
                      <a:gd name="connsiteY0" fmla="*/ 0 h 929031"/>
                      <a:gd name="connsiteX1" fmla="*/ 475488 w 501161"/>
                      <a:gd name="connsiteY1" fmla="*/ 336500 h 929031"/>
                      <a:gd name="connsiteX2" fmla="*/ 395021 w 501161"/>
                      <a:gd name="connsiteY2" fmla="*/ 929031 h 92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161" h="929031">
                        <a:moveTo>
                          <a:pt x="0" y="0"/>
                        </a:moveTo>
                        <a:cubicBezTo>
                          <a:pt x="204825" y="90831"/>
                          <a:pt x="409651" y="181662"/>
                          <a:pt x="475488" y="336500"/>
                        </a:cubicBezTo>
                        <a:cubicBezTo>
                          <a:pt x="541325" y="491338"/>
                          <a:pt x="468173" y="710184"/>
                          <a:pt x="395021" y="929031"/>
                        </a:cubicBezTo>
                      </a:path>
                    </a:pathLst>
                  </a:custGeom>
                  <a:noFill/>
                  <a:ln w="28575" cap="rnd">
                    <a:solidFill>
                      <a:schemeClr val="accent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1011" name="Ellipszis 3"/>
                  <p:cNvSpPr/>
                  <p:nvPr/>
                </p:nvSpPr>
                <p:spPr>
                  <a:xfrm rot="20868999" flipH="1">
                    <a:off x="8895930" y="2789666"/>
                    <a:ext cx="1215646" cy="702560"/>
                  </a:xfrm>
                  <a:custGeom>
                    <a:avLst/>
                    <a:gdLst>
                      <a:gd name="connsiteX0" fmla="*/ 0 w 1632319"/>
                      <a:gd name="connsiteY0" fmla="*/ 427575 h 855149"/>
                      <a:gd name="connsiteX1" fmla="*/ 816160 w 1632319"/>
                      <a:gd name="connsiteY1" fmla="*/ 0 h 855149"/>
                      <a:gd name="connsiteX2" fmla="*/ 1632320 w 1632319"/>
                      <a:gd name="connsiteY2" fmla="*/ 427575 h 855149"/>
                      <a:gd name="connsiteX3" fmla="*/ 816160 w 1632319"/>
                      <a:gd name="connsiteY3" fmla="*/ 855150 h 855149"/>
                      <a:gd name="connsiteX4" fmla="*/ 0 w 1632319"/>
                      <a:gd name="connsiteY4" fmla="*/ 427575 h 855149"/>
                      <a:gd name="connsiteX0" fmla="*/ 15256 w 1647576"/>
                      <a:gd name="connsiteY0" fmla="*/ 427575 h 855150"/>
                      <a:gd name="connsiteX1" fmla="*/ 831416 w 1647576"/>
                      <a:gd name="connsiteY1" fmla="*/ 0 h 855150"/>
                      <a:gd name="connsiteX2" fmla="*/ 1647576 w 1647576"/>
                      <a:gd name="connsiteY2" fmla="*/ 427575 h 855150"/>
                      <a:gd name="connsiteX3" fmla="*/ 831416 w 1647576"/>
                      <a:gd name="connsiteY3" fmla="*/ 855150 h 855150"/>
                      <a:gd name="connsiteX4" fmla="*/ 15256 w 1647576"/>
                      <a:gd name="connsiteY4" fmla="*/ 427575 h 855150"/>
                      <a:gd name="connsiteX0" fmla="*/ 11890 w 1630316"/>
                      <a:gd name="connsiteY0" fmla="*/ 492337 h 856509"/>
                      <a:gd name="connsiteX1" fmla="*/ 814156 w 1630316"/>
                      <a:gd name="connsiteY1" fmla="*/ 408 h 856509"/>
                      <a:gd name="connsiteX2" fmla="*/ 1630316 w 1630316"/>
                      <a:gd name="connsiteY2" fmla="*/ 427983 h 856509"/>
                      <a:gd name="connsiteX3" fmla="*/ 814156 w 1630316"/>
                      <a:gd name="connsiteY3" fmla="*/ 855558 h 856509"/>
                      <a:gd name="connsiteX4" fmla="*/ 11890 w 1630316"/>
                      <a:gd name="connsiteY4" fmla="*/ 492337 h 856509"/>
                      <a:gd name="connsiteX0" fmla="*/ 12226 w 1754160"/>
                      <a:gd name="connsiteY0" fmla="*/ 495011 h 862185"/>
                      <a:gd name="connsiteX1" fmla="*/ 814492 w 1754160"/>
                      <a:gd name="connsiteY1" fmla="*/ 3082 h 862185"/>
                      <a:gd name="connsiteX2" fmla="*/ 1754160 w 1754160"/>
                      <a:gd name="connsiteY2" fmla="*/ 344121 h 862185"/>
                      <a:gd name="connsiteX3" fmla="*/ 814492 w 1754160"/>
                      <a:gd name="connsiteY3" fmla="*/ 858232 h 862185"/>
                      <a:gd name="connsiteX4" fmla="*/ 12226 w 1754160"/>
                      <a:gd name="connsiteY4" fmla="*/ 495011 h 862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4160" h="862185">
                        <a:moveTo>
                          <a:pt x="12226" y="495011"/>
                        </a:moveTo>
                        <a:cubicBezTo>
                          <a:pt x="118914" y="198415"/>
                          <a:pt x="524170" y="28230"/>
                          <a:pt x="814492" y="3082"/>
                        </a:cubicBezTo>
                        <a:cubicBezTo>
                          <a:pt x="1104814" y="-22066"/>
                          <a:pt x="1754160" y="107978"/>
                          <a:pt x="1754160" y="344121"/>
                        </a:cubicBezTo>
                        <a:cubicBezTo>
                          <a:pt x="1754160" y="580264"/>
                          <a:pt x="1104814" y="833084"/>
                          <a:pt x="814492" y="858232"/>
                        </a:cubicBezTo>
                        <a:cubicBezTo>
                          <a:pt x="524170" y="883380"/>
                          <a:pt x="-94462" y="791607"/>
                          <a:pt x="12226" y="495011"/>
                        </a:cubicBezTo>
                        <a:close/>
                      </a:path>
                    </a:pathLst>
                  </a:custGeom>
                  <a:solidFill>
                    <a:srgbClr val="0076A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1012" name="Ellipszis 138"/>
                  <p:cNvSpPr/>
                  <p:nvPr/>
                </p:nvSpPr>
                <p:spPr>
                  <a:xfrm flipH="1">
                    <a:off x="10122211" y="2601113"/>
                    <a:ext cx="398874" cy="573319"/>
                  </a:xfrm>
                  <a:custGeom>
                    <a:avLst/>
                    <a:gdLst>
                      <a:gd name="connsiteX0" fmla="*/ 0 w 1105469"/>
                      <a:gd name="connsiteY0" fmla="*/ 511791 h 1023582"/>
                      <a:gd name="connsiteX1" fmla="*/ 552735 w 1105469"/>
                      <a:gd name="connsiteY1" fmla="*/ 0 h 1023582"/>
                      <a:gd name="connsiteX2" fmla="*/ 1105470 w 1105469"/>
                      <a:gd name="connsiteY2" fmla="*/ 511791 h 1023582"/>
                      <a:gd name="connsiteX3" fmla="*/ 552735 w 1105469"/>
                      <a:gd name="connsiteY3" fmla="*/ 1023582 h 1023582"/>
                      <a:gd name="connsiteX4" fmla="*/ 0 w 1105469"/>
                      <a:gd name="connsiteY4" fmla="*/ 511791 h 1023582"/>
                      <a:gd name="connsiteX0" fmla="*/ 0 w 1113125"/>
                      <a:gd name="connsiteY0" fmla="*/ 520546 h 1032337"/>
                      <a:gd name="connsiteX1" fmla="*/ 552735 w 1113125"/>
                      <a:gd name="connsiteY1" fmla="*/ 8755 h 1032337"/>
                      <a:gd name="connsiteX2" fmla="*/ 802367 w 1113125"/>
                      <a:gd name="connsiteY2" fmla="*/ 220657 h 1032337"/>
                      <a:gd name="connsiteX3" fmla="*/ 1105470 w 1113125"/>
                      <a:gd name="connsiteY3" fmla="*/ 520546 h 1032337"/>
                      <a:gd name="connsiteX4" fmla="*/ 552735 w 1113125"/>
                      <a:gd name="connsiteY4" fmla="*/ 1032337 h 1032337"/>
                      <a:gd name="connsiteX5" fmla="*/ 0 w 1113125"/>
                      <a:gd name="connsiteY5" fmla="*/ 520546 h 1032337"/>
                      <a:gd name="connsiteX0" fmla="*/ 2243 w 1115368"/>
                      <a:gd name="connsiteY0" fmla="*/ 467215 h 979006"/>
                      <a:gd name="connsiteX1" fmla="*/ 377298 w 1115368"/>
                      <a:gd name="connsiteY1" fmla="*/ 11762 h 979006"/>
                      <a:gd name="connsiteX2" fmla="*/ 804610 w 1115368"/>
                      <a:gd name="connsiteY2" fmla="*/ 167326 h 979006"/>
                      <a:gd name="connsiteX3" fmla="*/ 1107713 w 1115368"/>
                      <a:gd name="connsiteY3" fmla="*/ 467215 h 979006"/>
                      <a:gd name="connsiteX4" fmla="*/ 554978 w 1115368"/>
                      <a:gd name="connsiteY4" fmla="*/ 979006 h 979006"/>
                      <a:gd name="connsiteX5" fmla="*/ 2243 w 1115368"/>
                      <a:gd name="connsiteY5" fmla="*/ 467215 h 979006"/>
                      <a:gd name="connsiteX0" fmla="*/ 22452 w 1135577"/>
                      <a:gd name="connsiteY0" fmla="*/ 455546 h 967337"/>
                      <a:gd name="connsiteX1" fmla="*/ 135769 w 1135577"/>
                      <a:gd name="connsiteY1" fmla="*/ 138322 h 967337"/>
                      <a:gd name="connsiteX2" fmla="*/ 397507 w 1135577"/>
                      <a:gd name="connsiteY2" fmla="*/ 93 h 967337"/>
                      <a:gd name="connsiteX3" fmla="*/ 824819 w 1135577"/>
                      <a:gd name="connsiteY3" fmla="*/ 155657 h 967337"/>
                      <a:gd name="connsiteX4" fmla="*/ 1127922 w 1135577"/>
                      <a:gd name="connsiteY4" fmla="*/ 455546 h 967337"/>
                      <a:gd name="connsiteX5" fmla="*/ 575187 w 1135577"/>
                      <a:gd name="connsiteY5" fmla="*/ 967337 h 967337"/>
                      <a:gd name="connsiteX6" fmla="*/ 22452 w 1135577"/>
                      <a:gd name="connsiteY6" fmla="*/ 455546 h 967337"/>
                      <a:gd name="connsiteX0" fmla="*/ 59605 w 1042721"/>
                      <a:gd name="connsiteY0" fmla="*/ 550886 h 967955"/>
                      <a:gd name="connsiteX1" fmla="*/ 42913 w 1042721"/>
                      <a:gd name="connsiteY1" fmla="*/ 138322 h 967955"/>
                      <a:gd name="connsiteX2" fmla="*/ 304651 w 1042721"/>
                      <a:gd name="connsiteY2" fmla="*/ 93 h 967955"/>
                      <a:gd name="connsiteX3" fmla="*/ 731963 w 1042721"/>
                      <a:gd name="connsiteY3" fmla="*/ 155657 h 967955"/>
                      <a:gd name="connsiteX4" fmla="*/ 1035066 w 1042721"/>
                      <a:gd name="connsiteY4" fmla="*/ 455546 h 967955"/>
                      <a:gd name="connsiteX5" fmla="*/ 482331 w 1042721"/>
                      <a:gd name="connsiteY5" fmla="*/ 967337 h 967955"/>
                      <a:gd name="connsiteX6" fmla="*/ 59605 w 1042721"/>
                      <a:gd name="connsiteY6" fmla="*/ 550886 h 967955"/>
                      <a:gd name="connsiteX0" fmla="*/ 60348 w 1043464"/>
                      <a:gd name="connsiteY0" fmla="*/ 550886 h 756443"/>
                      <a:gd name="connsiteX1" fmla="*/ 43656 w 1043464"/>
                      <a:gd name="connsiteY1" fmla="*/ 138322 h 756443"/>
                      <a:gd name="connsiteX2" fmla="*/ 305394 w 1043464"/>
                      <a:gd name="connsiteY2" fmla="*/ 93 h 756443"/>
                      <a:gd name="connsiteX3" fmla="*/ 732706 w 1043464"/>
                      <a:gd name="connsiteY3" fmla="*/ 155657 h 756443"/>
                      <a:gd name="connsiteX4" fmla="*/ 1035809 w 1043464"/>
                      <a:gd name="connsiteY4" fmla="*/ 455546 h 756443"/>
                      <a:gd name="connsiteX5" fmla="*/ 496075 w 1043464"/>
                      <a:gd name="connsiteY5" fmla="*/ 754988 h 756443"/>
                      <a:gd name="connsiteX6" fmla="*/ 60348 w 1043464"/>
                      <a:gd name="connsiteY6" fmla="*/ 550886 h 756443"/>
                      <a:gd name="connsiteX0" fmla="*/ 60348 w 931004"/>
                      <a:gd name="connsiteY0" fmla="*/ 550886 h 758738"/>
                      <a:gd name="connsiteX1" fmla="*/ 43656 w 931004"/>
                      <a:gd name="connsiteY1" fmla="*/ 138322 h 758738"/>
                      <a:gd name="connsiteX2" fmla="*/ 305394 w 931004"/>
                      <a:gd name="connsiteY2" fmla="*/ 93 h 758738"/>
                      <a:gd name="connsiteX3" fmla="*/ 732706 w 931004"/>
                      <a:gd name="connsiteY3" fmla="*/ 155657 h 758738"/>
                      <a:gd name="connsiteX4" fmla="*/ 918800 w 931004"/>
                      <a:gd name="connsiteY4" fmla="*/ 386208 h 758738"/>
                      <a:gd name="connsiteX5" fmla="*/ 496075 w 931004"/>
                      <a:gd name="connsiteY5" fmla="*/ 754988 h 758738"/>
                      <a:gd name="connsiteX6" fmla="*/ 60348 w 931004"/>
                      <a:gd name="connsiteY6" fmla="*/ 550886 h 758738"/>
                      <a:gd name="connsiteX0" fmla="*/ 60348 w 918838"/>
                      <a:gd name="connsiteY0" fmla="*/ 550886 h 755866"/>
                      <a:gd name="connsiteX1" fmla="*/ 43656 w 918838"/>
                      <a:gd name="connsiteY1" fmla="*/ 138322 h 755866"/>
                      <a:gd name="connsiteX2" fmla="*/ 305394 w 918838"/>
                      <a:gd name="connsiteY2" fmla="*/ 93 h 755866"/>
                      <a:gd name="connsiteX3" fmla="*/ 732706 w 918838"/>
                      <a:gd name="connsiteY3" fmla="*/ 155657 h 755866"/>
                      <a:gd name="connsiteX4" fmla="*/ 918800 w 918838"/>
                      <a:gd name="connsiteY4" fmla="*/ 386208 h 755866"/>
                      <a:gd name="connsiteX5" fmla="*/ 689371 w 918838"/>
                      <a:gd name="connsiteY5" fmla="*/ 615022 h 755866"/>
                      <a:gd name="connsiteX6" fmla="*/ 496075 w 918838"/>
                      <a:gd name="connsiteY6" fmla="*/ 754988 h 755866"/>
                      <a:gd name="connsiteX7" fmla="*/ 60348 w 918838"/>
                      <a:gd name="connsiteY7" fmla="*/ 550886 h 755866"/>
                      <a:gd name="connsiteX0" fmla="*/ 60348 w 918838"/>
                      <a:gd name="connsiteY0" fmla="*/ 585523 h 790503"/>
                      <a:gd name="connsiteX1" fmla="*/ 43656 w 918838"/>
                      <a:gd name="connsiteY1" fmla="*/ 172959 h 790503"/>
                      <a:gd name="connsiteX2" fmla="*/ 465739 w 918838"/>
                      <a:gd name="connsiteY2" fmla="*/ 61 h 790503"/>
                      <a:gd name="connsiteX3" fmla="*/ 732706 w 918838"/>
                      <a:gd name="connsiteY3" fmla="*/ 190294 h 790503"/>
                      <a:gd name="connsiteX4" fmla="*/ 918800 w 918838"/>
                      <a:gd name="connsiteY4" fmla="*/ 420845 h 790503"/>
                      <a:gd name="connsiteX5" fmla="*/ 689371 w 918838"/>
                      <a:gd name="connsiteY5" fmla="*/ 649659 h 790503"/>
                      <a:gd name="connsiteX6" fmla="*/ 496075 w 918838"/>
                      <a:gd name="connsiteY6" fmla="*/ 789625 h 790503"/>
                      <a:gd name="connsiteX7" fmla="*/ 60348 w 918838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10173"/>
                      <a:gd name="connsiteY0" fmla="*/ 585523 h 790503"/>
                      <a:gd name="connsiteX1" fmla="*/ 43656 w 910173"/>
                      <a:gd name="connsiteY1" fmla="*/ 172959 h 790503"/>
                      <a:gd name="connsiteX2" fmla="*/ 465739 w 910173"/>
                      <a:gd name="connsiteY2" fmla="*/ 61 h 790503"/>
                      <a:gd name="connsiteX3" fmla="*/ 732706 w 910173"/>
                      <a:gd name="connsiteY3" fmla="*/ 190294 h 790503"/>
                      <a:gd name="connsiteX4" fmla="*/ 910133 w 910173"/>
                      <a:gd name="connsiteY4" fmla="*/ 316837 h 790503"/>
                      <a:gd name="connsiteX5" fmla="*/ 689371 w 910173"/>
                      <a:gd name="connsiteY5" fmla="*/ 649659 h 790503"/>
                      <a:gd name="connsiteX6" fmla="*/ 496075 w 910173"/>
                      <a:gd name="connsiteY6" fmla="*/ 789625 h 790503"/>
                      <a:gd name="connsiteX7" fmla="*/ 60348 w 910173"/>
                      <a:gd name="connsiteY7" fmla="*/ 585523 h 790503"/>
                      <a:gd name="connsiteX0" fmla="*/ 60348 w 931836"/>
                      <a:gd name="connsiteY0" fmla="*/ 585523 h 790503"/>
                      <a:gd name="connsiteX1" fmla="*/ 43656 w 931836"/>
                      <a:gd name="connsiteY1" fmla="*/ 172959 h 790503"/>
                      <a:gd name="connsiteX2" fmla="*/ 465739 w 931836"/>
                      <a:gd name="connsiteY2" fmla="*/ 61 h 790503"/>
                      <a:gd name="connsiteX3" fmla="*/ 732706 w 931836"/>
                      <a:gd name="connsiteY3" fmla="*/ 190294 h 790503"/>
                      <a:gd name="connsiteX4" fmla="*/ 931801 w 931836"/>
                      <a:gd name="connsiteY4" fmla="*/ 342839 h 790503"/>
                      <a:gd name="connsiteX5" fmla="*/ 689371 w 931836"/>
                      <a:gd name="connsiteY5" fmla="*/ 649659 h 790503"/>
                      <a:gd name="connsiteX6" fmla="*/ 496075 w 931836"/>
                      <a:gd name="connsiteY6" fmla="*/ 789625 h 790503"/>
                      <a:gd name="connsiteX7" fmla="*/ 60348 w 931836"/>
                      <a:gd name="connsiteY7" fmla="*/ 585523 h 790503"/>
                      <a:gd name="connsiteX0" fmla="*/ 60100 w 931588"/>
                      <a:gd name="connsiteY0" fmla="*/ 585523 h 760553"/>
                      <a:gd name="connsiteX1" fmla="*/ 43408 w 931588"/>
                      <a:gd name="connsiteY1" fmla="*/ 172959 h 760553"/>
                      <a:gd name="connsiteX2" fmla="*/ 465491 w 931588"/>
                      <a:gd name="connsiteY2" fmla="*/ 61 h 760553"/>
                      <a:gd name="connsiteX3" fmla="*/ 732458 w 931588"/>
                      <a:gd name="connsiteY3" fmla="*/ 190294 h 760553"/>
                      <a:gd name="connsiteX4" fmla="*/ 931553 w 931588"/>
                      <a:gd name="connsiteY4" fmla="*/ 342839 h 760553"/>
                      <a:gd name="connsiteX5" fmla="*/ 689123 w 931588"/>
                      <a:gd name="connsiteY5" fmla="*/ 649659 h 760553"/>
                      <a:gd name="connsiteX6" fmla="*/ 491493 w 931588"/>
                      <a:gd name="connsiteY6" fmla="*/ 759289 h 760553"/>
                      <a:gd name="connsiteX7" fmla="*/ 60100 w 931588"/>
                      <a:gd name="connsiteY7" fmla="*/ 585523 h 760553"/>
                      <a:gd name="connsiteX0" fmla="*/ 60100 w 931588"/>
                      <a:gd name="connsiteY0" fmla="*/ 598884 h 773914"/>
                      <a:gd name="connsiteX1" fmla="*/ 43408 w 931588"/>
                      <a:gd name="connsiteY1" fmla="*/ 186320 h 773914"/>
                      <a:gd name="connsiteX2" fmla="*/ 260092 w 931588"/>
                      <a:gd name="connsiteY2" fmla="*/ 34642 h 773914"/>
                      <a:gd name="connsiteX3" fmla="*/ 465491 w 931588"/>
                      <a:gd name="connsiteY3" fmla="*/ 13422 h 773914"/>
                      <a:gd name="connsiteX4" fmla="*/ 732458 w 931588"/>
                      <a:gd name="connsiteY4" fmla="*/ 203655 h 773914"/>
                      <a:gd name="connsiteX5" fmla="*/ 931553 w 931588"/>
                      <a:gd name="connsiteY5" fmla="*/ 356200 h 773914"/>
                      <a:gd name="connsiteX6" fmla="*/ 689123 w 931588"/>
                      <a:gd name="connsiteY6" fmla="*/ 663020 h 773914"/>
                      <a:gd name="connsiteX7" fmla="*/ 491493 w 931588"/>
                      <a:gd name="connsiteY7" fmla="*/ 772650 h 773914"/>
                      <a:gd name="connsiteX8" fmla="*/ 60100 w 931588"/>
                      <a:gd name="connsiteY8" fmla="*/ 598884 h 773914"/>
                      <a:gd name="connsiteX0" fmla="*/ 60100 w 931588"/>
                      <a:gd name="connsiteY0" fmla="*/ 590218 h 765248"/>
                      <a:gd name="connsiteX1" fmla="*/ 43408 w 931588"/>
                      <a:gd name="connsiteY1" fmla="*/ 177654 h 765248"/>
                      <a:gd name="connsiteX2" fmla="*/ 260092 w 931588"/>
                      <a:gd name="connsiteY2" fmla="*/ 25976 h 765248"/>
                      <a:gd name="connsiteX3" fmla="*/ 465491 w 931588"/>
                      <a:gd name="connsiteY3" fmla="*/ 4756 h 765248"/>
                      <a:gd name="connsiteX4" fmla="*/ 619784 w 931588"/>
                      <a:gd name="connsiteY4" fmla="*/ 77980 h 765248"/>
                      <a:gd name="connsiteX5" fmla="*/ 732458 w 931588"/>
                      <a:gd name="connsiteY5" fmla="*/ 194989 h 765248"/>
                      <a:gd name="connsiteX6" fmla="*/ 931553 w 931588"/>
                      <a:gd name="connsiteY6" fmla="*/ 347534 h 765248"/>
                      <a:gd name="connsiteX7" fmla="*/ 689123 w 931588"/>
                      <a:gd name="connsiteY7" fmla="*/ 654354 h 765248"/>
                      <a:gd name="connsiteX8" fmla="*/ 491493 w 931588"/>
                      <a:gd name="connsiteY8" fmla="*/ 763984 h 765248"/>
                      <a:gd name="connsiteX9" fmla="*/ 60100 w 931588"/>
                      <a:gd name="connsiteY9" fmla="*/ 590218 h 765248"/>
                      <a:gd name="connsiteX0" fmla="*/ 47500 w 918988"/>
                      <a:gd name="connsiteY0" fmla="*/ 590218 h 765586"/>
                      <a:gd name="connsiteX1" fmla="*/ 30808 w 918988"/>
                      <a:gd name="connsiteY1" fmla="*/ 177654 h 765586"/>
                      <a:gd name="connsiteX2" fmla="*/ 247492 w 918988"/>
                      <a:gd name="connsiteY2" fmla="*/ 25976 h 765586"/>
                      <a:gd name="connsiteX3" fmla="*/ 452891 w 918988"/>
                      <a:gd name="connsiteY3" fmla="*/ 4756 h 765586"/>
                      <a:gd name="connsiteX4" fmla="*/ 607184 w 918988"/>
                      <a:gd name="connsiteY4" fmla="*/ 77980 h 765586"/>
                      <a:gd name="connsiteX5" fmla="*/ 719858 w 918988"/>
                      <a:gd name="connsiteY5" fmla="*/ 194989 h 765586"/>
                      <a:gd name="connsiteX6" fmla="*/ 918953 w 918988"/>
                      <a:gd name="connsiteY6" fmla="*/ 347534 h 765586"/>
                      <a:gd name="connsiteX7" fmla="*/ 676523 w 918988"/>
                      <a:gd name="connsiteY7" fmla="*/ 654354 h 765586"/>
                      <a:gd name="connsiteX8" fmla="*/ 478893 w 918988"/>
                      <a:gd name="connsiteY8" fmla="*/ 763984 h 765586"/>
                      <a:gd name="connsiteX9" fmla="*/ 225823 w 918988"/>
                      <a:gd name="connsiteY9" fmla="*/ 710693 h 765586"/>
                      <a:gd name="connsiteX10" fmla="*/ 47500 w 918988"/>
                      <a:gd name="connsiteY10" fmla="*/ 590218 h 765586"/>
                      <a:gd name="connsiteX0" fmla="*/ 64838 w 936326"/>
                      <a:gd name="connsiteY0" fmla="*/ 590218 h 765586"/>
                      <a:gd name="connsiteX1" fmla="*/ 477 w 936326"/>
                      <a:gd name="connsiteY1" fmla="*/ 424672 h 765586"/>
                      <a:gd name="connsiteX2" fmla="*/ 48146 w 936326"/>
                      <a:gd name="connsiteY2" fmla="*/ 177654 h 765586"/>
                      <a:gd name="connsiteX3" fmla="*/ 264830 w 936326"/>
                      <a:gd name="connsiteY3" fmla="*/ 25976 h 765586"/>
                      <a:gd name="connsiteX4" fmla="*/ 470229 w 936326"/>
                      <a:gd name="connsiteY4" fmla="*/ 4756 h 765586"/>
                      <a:gd name="connsiteX5" fmla="*/ 624522 w 936326"/>
                      <a:gd name="connsiteY5" fmla="*/ 77980 h 765586"/>
                      <a:gd name="connsiteX6" fmla="*/ 737196 w 936326"/>
                      <a:gd name="connsiteY6" fmla="*/ 194989 h 765586"/>
                      <a:gd name="connsiteX7" fmla="*/ 936291 w 936326"/>
                      <a:gd name="connsiteY7" fmla="*/ 347534 h 765586"/>
                      <a:gd name="connsiteX8" fmla="*/ 693861 w 936326"/>
                      <a:gd name="connsiteY8" fmla="*/ 654354 h 765586"/>
                      <a:gd name="connsiteX9" fmla="*/ 496231 w 936326"/>
                      <a:gd name="connsiteY9" fmla="*/ 763984 h 765586"/>
                      <a:gd name="connsiteX10" fmla="*/ 243161 w 936326"/>
                      <a:gd name="connsiteY10" fmla="*/ 710693 h 765586"/>
                      <a:gd name="connsiteX11" fmla="*/ 64838 w 936326"/>
                      <a:gd name="connsiteY11" fmla="*/ 590218 h 765586"/>
                      <a:gd name="connsiteX0" fmla="*/ 64838 w 936338"/>
                      <a:gd name="connsiteY0" fmla="*/ 590218 h 764796"/>
                      <a:gd name="connsiteX1" fmla="*/ 477 w 936338"/>
                      <a:gd name="connsiteY1" fmla="*/ 424672 h 764796"/>
                      <a:gd name="connsiteX2" fmla="*/ 48146 w 936338"/>
                      <a:gd name="connsiteY2" fmla="*/ 177654 h 764796"/>
                      <a:gd name="connsiteX3" fmla="*/ 264830 w 936338"/>
                      <a:gd name="connsiteY3" fmla="*/ 25976 h 764796"/>
                      <a:gd name="connsiteX4" fmla="*/ 470229 w 936338"/>
                      <a:gd name="connsiteY4" fmla="*/ 4756 h 764796"/>
                      <a:gd name="connsiteX5" fmla="*/ 624522 w 936338"/>
                      <a:gd name="connsiteY5" fmla="*/ 77980 h 764796"/>
                      <a:gd name="connsiteX6" fmla="*/ 737196 w 936338"/>
                      <a:gd name="connsiteY6" fmla="*/ 194989 h 764796"/>
                      <a:gd name="connsiteX7" fmla="*/ 936291 w 936338"/>
                      <a:gd name="connsiteY7" fmla="*/ 347534 h 764796"/>
                      <a:gd name="connsiteX8" fmla="*/ 737752 w 936338"/>
                      <a:gd name="connsiteY8" fmla="*/ 712876 h 764796"/>
                      <a:gd name="connsiteX9" fmla="*/ 496231 w 936338"/>
                      <a:gd name="connsiteY9" fmla="*/ 763984 h 764796"/>
                      <a:gd name="connsiteX10" fmla="*/ 243161 w 936338"/>
                      <a:gd name="connsiteY10" fmla="*/ 710693 h 764796"/>
                      <a:gd name="connsiteX11" fmla="*/ 64838 w 936338"/>
                      <a:gd name="connsiteY11" fmla="*/ 590218 h 764796"/>
                      <a:gd name="connsiteX0" fmla="*/ 64838 w 937949"/>
                      <a:gd name="connsiteY0" fmla="*/ 590218 h 764796"/>
                      <a:gd name="connsiteX1" fmla="*/ 477 w 937949"/>
                      <a:gd name="connsiteY1" fmla="*/ 424672 h 764796"/>
                      <a:gd name="connsiteX2" fmla="*/ 48146 w 937949"/>
                      <a:gd name="connsiteY2" fmla="*/ 177654 h 764796"/>
                      <a:gd name="connsiteX3" fmla="*/ 264830 w 937949"/>
                      <a:gd name="connsiteY3" fmla="*/ 25976 h 764796"/>
                      <a:gd name="connsiteX4" fmla="*/ 470229 w 937949"/>
                      <a:gd name="connsiteY4" fmla="*/ 4756 h 764796"/>
                      <a:gd name="connsiteX5" fmla="*/ 624522 w 937949"/>
                      <a:gd name="connsiteY5" fmla="*/ 77980 h 764796"/>
                      <a:gd name="connsiteX6" fmla="*/ 936291 w 937949"/>
                      <a:gd name="connsiteY6" fmla="*/ 347534 h 764796"/>
                      <a:gd name="connsiteX7" fmla="*/ 737752 w 937949"/>
                      <a:gd name="connsiteY7" fmla="*/ 712876 h 764796"/>
                      <a:gd name="connsiteX8" fmla="*/ 496231 w 937949"/>
                      <a:gd name="connsiteY8" fmla="*/ 763984 h 764796"/>
                      <a:gd name="connsiteX9" fmla="*/ 243161 w 937949"/>
                      <a:gd name="connsiteY9" fmla="*/ 710693 h 764796"/>
                      <a:gd name="connsiteX10" fmla="*/ 64838 w 937949"/>
                      <a:gd name="connsiteY10" fmla="*/ 590218 h 764796"/>
                      <a:gd name="connsiteX0" fmla="*/ 64838 w 943544"/>
                      <a:gd name="connsiteY0" fmla="*/ 610183 h 784761"/>
                      <a:gd name="connsiteX1" fmla="*/ 477 w 943544"/>
                      <a:gd name="connsiteY1" fmla="*/ 444637 h 784761"/>
                      <a:gd name="connsiteX2" fmla="*/ 48146 w 943544"/>
                      <a:gd name="connsiteY2" fmla="*/ 197619 h 784761"/>
                      <a:gd name="connsiteX3" fmla="*/ 264830 w 943544"/>
                      <a:gd name="connsiteY3" fmla="*/ 45941 h 784761"/>
                      <a:gd name="connsiteX4" fmla="*/ 470229 w 943544"/>
                      <a:gd name="connsiteY4" fmla="*/ 24721 h 784761"/>
                      <a:gd name="connsiteX5" fmla="*/ 936291 w 943544"/>
                      <a:gd name="connsiteY5" fmla="*/ 367499 h 784761"/>
                      <a:gd name="connsiteX6" fmla="*/ 737752 w 943544"/>
                      <a:gd name="connsiteY6" fmla="*/ 732841 h 784761"/>
                      <a:gd name="connsiteX7" fmla="*/ 496231 w 943544"/>
                      <a:gd name="connsiteY7" fmla="*/ 783949 h 784761"/>
                      <a:gd name="connsiteX8" fmla="*/ 243161 w 943544"/>
                      <a:gd name="connsiteY8" fmla="*/ 730658 h 784761"/>
                      <a:gd name="connsiteX9" fmla="*/ 64838 w 943544"/>
                      <a:gd name="connsiteY9" fmla="*/ 610183 h 784761"/>
                      <a:gd name="connsiteX0" fmla="*/ 64838 w 953921"/>
                      <a:gd name="connsiteY0" fmla="*/ 569505 h 744083"/>
                      <a:gd name="connsiteX1" fmla="*/ 477 w 953921"/>
                      <a:gd name="connsiteY1" fmla="*/ 403959 h 744083"/>
                      <a:gd name="connsiteX2" fmla="*/ 48146 w 953921"/>
                      <a:gd name="connsiteY2" fmla="*/ 156941 h 744083"/>
                      <a:gd name="connsiteX3" fmla="*/ 264830 w 953921"/>
                      <a:gd name="connsiteY3" fmla="*/ 5263 h 744083"/>
                      <a:gd name="connsiteX4" fmla="*/ 936291 w 953921"/>
                      <a:gd name="connsiteY4" fmla="*/ 326821 h 744083"/>
                      <a:gd name="connsiteX5" fmla="*/ 737752 w 953921"/>
                      <a:gd name="connsiteY5" fmla="*/ 692163 h 744083"/>
                      <a:gd name="connsiteX6" fmla="*/ 496231 w 953921"/>
                      <a:gd name="connsiteY6" fmla="*/ 743271 h 744083"/>
                      <a:gd name="connsiteX7" fmla="*/ 243161 w 953921"/>
                      <a:gd name="connsiteY7" fmla="*/ 689980 h 744083"/>
                      <a:gd name="connsiteX8" fmla="*/ 64838 w 953921"/>
                      <a:gd name="connsiteY8" fmla="*/ 569505 h 744083"/>
                      <a:gd name="connsiteX0" fmla="*/ 64838 w 953921"/>
                      <a:gd name="connsiteY0" fmla="*/ 610098 h 784676"/>
                      <a:gd name="connsiteX1" fmla="*/ 477 w 953921"/>
                      <a:gd name="connsiteY1" fmla="*/ 444552 h 784676"/>
                      <a:gd name="connsiteX2" fmla="*/ 48146 w 953921"/>
                      <a:gd name="connsiteY2" fmla="*/ 197534 h 784676"/>
                      <a:gd name="connsiteX3" fmla="*/ 492417 w 953921"/>
                      <a:gd name="connsiteY3" fmla="*/ 3879 h 784676"/>
                      <a:gd name="connsiteX4" fmla="*/ 936291 w 953921"/>
                      <a:gd name="connsiteY4" fmla="*/ 367414 h 784676"/>
                      <a:gd name="connsiteX5" fmla="*/ 737752 w 953921"/>
                      <a:gd name="connsiteY5" fmla="*/ 732756 h 784676"/>
                      <a:gd name="connsiteX6" fmla="*/ 496231 w 953921"/>
                      <a:gd name="connsiteY6" fmla="*/ 783864 h 784676"/>
                      <a:gd name="connsiteX7" fmla="*/ 243161 w 953921"/>
                      <a:gd name="connsiteY7" fmla="*/ 730573 h 784676"/>
                      <a:gd name="connsiteX8" fmla="*/ 64838 w 953921"/>
                      <a:gd name="connsiteY8" fmla="*/ 610098 h 784676"/>
                      <a:gd name="connsiteX0" fmla="*/ 64838 w 1122823"/>
                      <a:gd name="connsiteY0" fmla="*/ 610098 h 822407"/>
                      <a:gd name="connsiteX1" fmla="*/ 477 w 1122823"/>
                      <a:gd name="connsiteY1" fmla="*/ 444552 h 822407"/>
                      <a:gd name="connsiteX2" fmla="*/ 48146 w 1122823"/>
                      <a:gd name="connsiteY2" fmla="*/ 197534 h 822407"/>
                      <a:gd name="connsiteX3" fmla="*/ 492417 w 1122823"/>
                      <a:gd name="connsiteY3" fmla="*/ 3879 h 822407"/>
                      <a:gd name="connsiteX4" fmla="*/ 936291 w 1122823"/>
                      <a:gd name="connsiteY4" fmla="*/ 367414 h 822407"/>
                      <a:gd name="connsiteX5" fmla="*/ 1105395 w 1122823"/>
                      <a:gd name="connsiteY5" fmla="*/ 795722 h 822407"/>
                      <a:gd name="connsiteX6" fmla="*/ 496231 w 1122823"/>
                      <a:gd name="connsiteY6" fmla="*/ 783864 h 822407"/>
                      <a:gd name="connsiteX7" fmla="*/ 243161 w 1122823"/>
                      <a:gd name="connsiteY7" fmla="*/ 730573 h 822407"/>
                      <a:gd name="connsiteX8" fmla="*/ 64838 w 1122823"/>
                      <a:gd name="connsiteY8" fmla="*/ 610098 h 822407"/>
                      <a:gd name="connsiteX0" fmla="*/ 64838 w 1122823"/>
                      <a:gd name="connsiteY0" fmla="*/ 713487 h 925797"/>
                      <a:gd name="connsiteX1" fmla="*/ 477 w 1122823"/>
                      <a:gd name="connsiteY1" fmla="*/ 547941 h 925797"/>
                      <a:gd name="connsiteX2" fmla="*/ 48146 w 1122823"/>
                      <a:gd name="connsiteY2" fmla="*/ 300923 h 925797"/>
                      <a:gd name="connsiteX3" fmla="*/ 702499 w 1122823"/>
                      <a:gd name="connsiteY3" fmla="*/ 2324 h 925797"/>
                      <a:gd name="connsiteX4" fmla="*/ 936291 w 1122823"/>
                      <a:gd name="connsiteY4" fmla="*/ 470803 h 925797"/>
                      <a:gd name="connsiteX5" fmla="*/ 1105395 w 1122823"/>
                      <a:gd name="connsiteY5" fmla="*/ 899111 h 925797"/>
                      <a:gd name="connsiteX6" fmla="*/ 496231 w 1122823"/>
                      <a:gd name="connsiteY6" fmla="*/ 887253 h 925797"/>
                      <a:gd name="connsiteX7" fmla="*/ 243161 w 1122823"/>
                      <a:gd name="connsiteY7" fmla="*/ 833962 h 925797"/>
                      <a:gd name="connsiteX8" fmla="*/ 64838 w 1122823"/>
                      <a:gd name="connsiteY8" fmla="*/ 713487 h 925797"/>
                      <a:gd name="connsiteX0" fmla="*/ 64838 w 1111843"/>
                      <a:gd name="connsiteY0" fmla="*/ 713487 h 925797"/>
                      <a:gd name="connsiteX1" fmla="*/ 477 w 1111843"/>
                      <a:gd name="connsiteY1" fmla="*/ 547941 h 925797"/>
                      <a:gd name="connsiteX2" fmla="*/ 48146 w 1111843"/>
                      <a:gd name="connsiteY2" fmla="*/ 300923 h 925797"/>
                      <a:gd name="connsiteX3" fmla="*/ 702499 w 1111843"/>
                      <a:gd name="connsiteY3" fmla="*/ 2324 h 925797"/>
                      <a:gd name="connsiteX4" fmla="*/ 568646 w 1111843"/>
                      <a:gd name="connsiteY4" fmla="*/ 544263 h 925797"/>
                      <a:gd name="connsiteX5" fmla="*/ 1105395 w 1111843"/>
                      <a:gd name="connsiteY5" fmla="*/ 899111 h 925797"/>
                      <a:gd name="connsiteX6" fmla="*/ 496231 w 1111843"/>
                      <a:gd name="connsiteY6" fmla="*/ 887253 h 925797"/>
                      <a:gd name="connsiteX7" fmla="*/ 243161 w 1111843"/>
                      <a:gd name="connsiteY7" fmla="*/ 833962 h 925797"/>
                      <a:gd name="connsiteX8" fmla="*/ 64838 w 1111843"/>
                      <a:gd name="connsiteY8" fmla="*/ 713487 h 925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43" h="925797">
                        <a:moveTo>
                          <a:pt x="64838" y="713487"/>
                        </a:moveTo>
                        <a:cubicBezTo>
                          <a:pt x="24391" y="665817"/>
                          <a:pt x="3259" y="616701"/>
                          <a:pt x="477" y="547941"/>
                        </a:cubicBezTo>
                        <a:cubicBezTo>
                          <a:pt x="-2305" y="479181"/>
                          <a:pt x="6254" y="367372"/>
                          <a:pt x="48146" y="300923"/>
                        </a:cubicBezTo>
                        <a:cubicBezTo>
                          <a:pt x="82200" y="211939"/>
                          <a:pt x="554475" y="-25989"/>
                          <a:pt x="702499" y="2324"/>
                        </a:cubicBezTo>
                        <a:cubicBezTo>
                          <a:pt x="850523" y="30637"/>
                          <a:pt x="489826" y="429780"/>
                          <a:pt x="568646" y="544263"/>
                        </a:cubicBezTo>
                        <a:cubicBezTo>
                          <a:pt x="647466" y="658746"/>
                          <a:pt x="1175849" y="837648"/>
                          <a:pt x="1105395" y="899111"/>
                        </a:cubicBezTo>
                        <a:cubicBezTo>
                          <a:pt x="1034941" y="960574"/>
                          <a:pt x="639937" y="898111"/>
                          <a:pt x="496231" y="887253"/>
                        </a:cubicBezTo>
                        <a:cubicBezTo>
                          <a:pt x="352525" y="876395"/>
                          <a:pt x="315060" y="862923"/>
                          <a:pt x="243161" y="833962"/>
                        </a:cubicBezTo>
                        <a:cubicBezTo>
                          <a:pt x="171262" y="805001"/>
                          <a:pt x="105285" y="761157"/>
                          <a:pt x="64838" y="713487"/>
                        </a:cubicBezTo>
                        <a:close/>
                      </a:path>
                    </a:pathLst>
                  </a:custGeom>
                  <a:solidFill>
                    <a:srgbClr val="B83A1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995" name="Csoportba foglalás 994"/>
                <p:cNvGrpSpPr/>
                <p:nvPr/>
              </p:nvGrpSpPr>
              <p:grpSpPr>
                <a:xfrm>
                  <a:off x="8875857" y="2396128"/>
                  <a:ext cx="876714" cy="1317501"/>
                  <a:chOff x="8875857" y="2396128"/>
                  <a:chExt cx="876714" cy="1317501"/>
                </a:xfrm>
              </p:grpSpPr>
              <p:sp>
                <p:nvSpPr>
                  <p:cNvPr id="1003" name="Szabadkézi sokszög 1002"/>
                  <p:cNvSpPr/>
                  <p:nvPr/>
                </p:nvSpPr>
                <p:spPr>
                  <a:xfrm rot="13534049" flipH="1">
                    <a:off x="8771009" y="2732068"/>
                    <a:ext cx="1086409" cy="876714"/>
                  </a:xfrm>
                  <a:custGeom>
                    <a:avLst/>
                    <a:gdLst>
                      <a:gd name="connsiteX0" fmla="*/ 70804 w 1126590"/>
                      <a:gd name="connsiteY0" fmla="*/ 1171754 h 1204614"/>
                      <a:gd name="connsiteX1" fmla="*/ 91500 w 1126590"/>
                      <a:gd name="connsiteY1" fmla="*/ 1188643 h 1204614"/>
                      <a:gd name="connsiteX2" fmla="*/ 356251 w 1126590"/>
                      <a:gd name="connsiteY2" fmla="*/ 995209 h 1204614"/>
                      <a:gd name="connsiteX3" fmla="*/ 281992 w 1126590"/>
                      <a:gd name="connsiteY3" fmla="*/ 402216 h 1204614"/>
                      <a:gd name="connsiteX4" fmla="*/ 710154 w 1126590"/>
                      <a:gd name="connsiteY4" fmla="*/ 726857 h 1204614"/>
                      <a:gd name="connsiteX5" fmla="*/ 726693 w 1126590"/>
                      <a:gd name="connsiteY5" fmla="*/ 740147 h 1204614"/>
                      <a:gd name="connsiteX6" fmla="*/ 734056 w 1126590"/>
                      <a:gd name="connsiteY6" fmla="*/ 774196 h 1204614"/>
                      <a:gd name="connsiteX7" fmla="*/ 739144 w 1126590"/>
                      <a:gd name="connsiteY7" fmla="*/ 782949 h 1204614"/>
                      <a:gd name="connsiteX8" fmla="*/ 751495 w 1126590"/>
                      <a:gd name="connsiteY8" fmla="*/ 843406 h 1204614"/>
                      <a:gd name="connsiteX9" fmla="*/ 827650 w 1126590"/>
                      <a:gd name="connsiteY9" fmla="*/ 1001037 h 1204614"/>
                      <a:gd name="connsiteX10" fmla="*/ 835164 w 1126590"/>
                      <a:gd name="connsiteY10" fmla="*/ 894947 h 1204614"/>
                      <a:gd name="connsiteX11" fmla="*/ 826030 w 1126590"/>
                      <a:gd name="connsiteY11" fmla="*/ 850231 h 1204614"/>
                      <a:gd name="connsiteX12" fmla="*/ 827757 w 1126590"/>
                      <a:gd name="connsiteY12" fmla="*/ 850732 h 1204614"/>
                      <a:gd name="connsiteX13" fmla="*/ 831100 w 1126590"/>
                      <a:gd name="connsiteY13" fmla="*/ 855491 h 1204614"/>
                      <a:gd name="connsiteX14" fmla="*/ 861577 w 1126590"/>
                      <a:gd name="connsiteY14" fmla="*/ 893073 h 1204614"/>
                      <a:gd name="connsiteX15" fmla="*/ 866736 w 1126590"/>
                      <a:gd name="connsiteY15" fmla="*/ 898617 h 1204614"/>
                      <a:gd name="connsiteX16" fmla="*/ 898371 w 1126590"/>
                      <a:gd name="connsiteY16" fmla="*/ 951868 h 1204614"/>
                      <a:gd name="connsiteX17" fmla="*/ 1025185 w 1126590"/>
                      <a:gd name="connsiteY17" fmla="*/ 1083604 h 1204614"/>
                      <a:gd name="connsiteX18" fmla="*/ 1009317 w 1126590"/>
                      <a:gd name="connsiteY18" fmla="*/ 1006563 h 1204614"/>
                      <a:gd name="connsiteX19" fmla="*/ 1008542 w 1126590"/>
                      <a:gd name="connsiteY19" fmla="*/ 1005030 h 1204614"/>
                      <a:gd name="connsiteX20" fmla="*/ 1011360 w 1126590"/>
                      <a:gd name="connsiteY20" fmla="*/ 1005449 h 1204614"/>
                      <a:gd name="connsiteX21" fmla="*/ 1024113 w 1126590"/>
                      <a:gd name="connsiteY21" fmla="*/ 1021170 h 1204614"/>
                      <a:gd name="connsiteX22" fmla="*/ 1092267 w 1126590"/>
                      <a:gd name="connsiteY22" fmla="*/ 1073455 h 1204614"/>
                      <a:gd name="connsiteX23" fmla="*/ 1076398 w 1126590"/>
                      <a:gd name="connsiteY23" fmla="*/ 996413 h 1204614"/>
                      <a:gd name="connsiteX24" fmla="*/ 1068254 w 1126590"/>
                      <a:gd name="connsiteY24" fmla="*/ 980289 h 1204614"/>
                      <a:gd name="connsiteX25" fmla="*/ 1068655 w 1126590"/>
                      <a:gd name="connsiteY25" fmla="*/ 979243 h 1204614"/>
                      <a:gd name="connsiteX26" fmla="*/ 1071281 w 1126590"/>
                      <a:gd name="connsiteY26" fmla="*/ 982151 h 1204614"/>
                      <a:gd name="connsiteX27" fmla="*/ 1121483 w 1126590"/>
                      <a:gd name="connsiteY27" fmla="*/ 1014553 h 1204614"/>
                      <a:gd name="connsiteX28" fmla="*/ 1105615 w 1126590"/>
                      <a:gd name="connsiteY28" fmla="*/ 937512 h 1204614"/>
                      <a:gd name="connsiteX29" fmla="*/ 1094829 w 1126590"/>
                      <a:gd name="connsiteY29" fmla="*/ 916159 h 1204614"/>
                      <a:gd name="connsiteX30" fmla="*/ 1103682 w 1126590"/>
                      <a:gd name="connsiteY30" fmla="*/ 923648 h 1204614"/>
                      <a:gd name="connsiteX31" fmla="*/ 1121745 w 1126590"/>
                      <a:gd name="connsiteY31" fmla="*/ 930166 h 1204614"/>
                      <a:gd name="connsiteX32" fmla="*/ 1053630 w 1126590"/>
                      <a:gd name="connsiteY32" fmla="*/ 770637 h 1204614"/>
                      <a:gd name="connsiteX33" fmla="*/ 1014404 w 1126590"/>
                      <a:gd name="connsiteY33" fmla="*/ 714560 h 1204614"/>
                      <a:gd name="connsiteX34" fmla="*/ 1012921 w 1126590"/>
                      <a:gd name="connsiteY34" fmla="*/ 712637 h 1204614"/>
                      <a:gd name="connsiteX35" fmla="*/ 1010115 w 1126590"/>
                      <a:gd name="connsiteY35" fmla="*/ 713967 h 1204614"/>
                      <a:gd name="connsiteX36" fmla="*/ 1008035 w 1126590"/>
                      <a:gd name="connsiteY36" fmla="*/ 694703 h 1204614"/>
                      <a:gd name="connsiteX37" fmla="*/ 998803 w 1126590"/>
                      <a:gd name="connsiteY37" fmla="*/ 669666 h 1204614"/>
                      <a:gd name="connsiteX38" fmla="*/ 1002743 w 1126590"/>
                      <a:gd name="connsiteY38" fmla="*/ 650783 h 1204614"/>
                      <a:gd name="connsiteX39" fmla="*/ 903530 w 1126590"/>
                      <a:gd name="connsiteY39" fmla="*/ 529464 h 1204614"/>
                      <a:gd name="connsiteX40" fmla="*/ 256095 w 1126590"/>
                      <a:gd name="connsiteY40" fmla="*/ 4967 h 1204614"/>
                      <a:gd name="connsiteX41" fmla="*/ 70199 w 1126590"/>
                      <a:gd name="connsiteY41" fmla="*/ 90266 h 1204614"/>
                      <a:gd name="connsiteX42" fmla="*/ 1506 w 1126590"/>
                      <a:gd name="connsiteY42" fmla="*/ 818089 h 1204614"/>
                      <a:gd name="connsiteX43" fmla="*/ 70804 w 1126590"/>
                      <a:gd name="connsiteY43" fmla="*/ 1171754 h 1204614"/>
                      <a:gd name="connsiteX0" fmla="*/ 70804 w 1126590"/>
                      <a:gd name="connsiteY0" fmla="*/ 1171754 h 1204614"/>
                      <a:gd name="connsiteX1" fmla="*/ 91500 w 1126590"/>
                      <a:gd name="connsiteY1" fmla="*/ 1188643 h 1204614"/>
                      <a:gd name="connsiteX2" fmla="*/ 356251 w 1126590"/>
                      <a:gd name="connsiteY2" fmla="*/ 995209 h 1204614"/>
                      <a:gd name="connsiteX3" fmla="*/ 271502 w 1126590"/>
                      <a:gd name="connsiteY3" fmla="*/ 308925 h 1204614"/>
                      <a:gd name="connsiteX4" fmla="*/ 710154 w 1126590"/>
                      <a:gd name="connsiteY4" fmla="*/ 726857 h 1204614"/>
                      <a:gd name="connsiteX5" fmla="*/ 726693 w 1126590"/>
                      <a:gd name="connsiteY5" fmla="*/ 740147 h 1204614"/>
                      <a:gd name="connsiteX6" fmla="*/ 734056 w 1126590"/>
                      <a:gd name="connsiteY6" fmla="*/ 774196 h 1204614"/>
                      <a:gd name="connsiteX7" fmla="*/ 739144 w 1126590"/>
                      <a:gd name="connsiteY7" fmla="*/ 782949 h 1204614"/>
                      <a:gd name="connsiteX8" fmla="*/ 751495 w 1126590"/>
                      <a:gd name="connsiteY8" fmla="*/ 843406 h 1204614"/>
                      <a:gd name="connsiteX9" fmla="*/ 827650 w 1126590"/>
                      <a:gd name="connsiteY9" fmla="*/ 1001037 h 1204614"/>
                      <a:gd name="connsiteX10" fmla="*/ 835164 w 1126590"/>
                      <a:gd name="connsiteY10" fmla="*/ 894947 h 1204614"/>
                      <a:gd name="connsiteX11" fmla="*/ 826030 w 1126590"/>
                      <a:gd name="connsiteY11" fmla="*/ 850231 h 1204614"/>
                      <a:gd name="connsiteX12" fmla="*/ 827757 w 1126590"/>
                      <a:gd name="connsiteY12" fmla="*/ 850732 h 1204614"/>
                      <a:gd name="connsiteX13" fmla="*/ 831100 w 1126590"/>
                      <a:gd name="connsiteY13" fmla="*/ 855491 h 1204614"/>
                      <a:gd name="connsiteX14" fmla="*/ 861577 w 1126590"/>
                      <a:gd name="connsiteY14" fmla="*/ 893073 h 1204614"/>
                      <a:gd name="connsiteX15" fmla="*/ 866736 w 1126590"/>
                      <a:gd name="connsiteY15" fmla="*/ 898617 h 1204614"/>
                      <a:gd name="connsiteX16" fmla="*/ 898371 w 1126590"/>
                      <a:gd name="connsiteY16" fmla="*/ 951868 h 1204614"/>
                      <a:gd name="connsiteX17" fmla="*/ 1025185 w 1126590"/>
                      <a:gd name="connsiteY17" fmla="*/ 1083604 h 1204614"/>
                      <a:gd name="connsiteX18" fmla="*/ 1009317 w 1126590"/>
                      <a:gd name="connsiteY18" fmla="*/ 1006563 h 1204614"/>
                      <a:gd name="connsiteX19" fmla="*/ 1008542 w 1126590"/>
                      <a:gd name="connsiteY19" fmla="*/ 1005030 h 1204614"/>
                      <a:gd name="connsiteX20" fmla="*/ 1011360 w 1126590"/>
                      <a:gd name="connsiteY20" fmla="*/ 1005449 h 1204614"/>
                      <a:gd name="connsiteX21" fmla="*/ 1024113 w 1126590"/>
                      <a:gd name="connsiteY21" fmla="*/ 1021170 h 1204614"/>
                      <a:gd name="connsiteX22" fmla="*/ 1092267 w 1126590"/>
                      <a:gd name="connsiteY22" fmla="*/ 1073455 h 1204614"/>
                      <a:gd name="connsiteX23" fmla="*/ 1076398 w 1126590"/>
                      <a:gd name="connsiteY23" fmla="*/ 996413 h 1204614"/>
                      <a:gd name="connsiteX24" fmla="*/ 1068254 w 1126590"/>
                      <a:gd name="connsiteY24" fmla="*/ 980289 h 1204614"/>
                      <a:gd name="connsiteX25" fmla="*/ 1068655 w 1126590"/>
                      <a:gd name="connsiteY25" fmla="*/ 979243 h 1204614"/>
                      <a:gd name="connsiteX26" fmla="*/ 1071281 w 1126590"/>
                      <a:gd name="connsiteY26" fmla="*/ 982151 h 1204614"/>
                      <a:gd name="connsiteX27" fmla="*/ 1121483 w 1126590"/>
                      <a:gd name="connsiteY27" fmla="*/ 1014553 h 1204614"/>
                      <a:gd name="connsiteX28" fmla="*/ 1105615 w 1126590"/>
                      <a:gd name="connsiteY28" fmla="*/ 937512 h 1204614"/>
                      <a:gd name="connsiteX29" fmla="*/ 1094829 w 1126590"/>
                      <a:gd name="connsiteY29" fmla="*/ 916159 h 1204614"/>
                      <a:gd name="connsiteX30" fmla="*/ 1103682 w 1126590"/>
                      <a:gd name="connsiteY30" fmla="*/ 923648 h 1204614"/>
                      <a:gd name="connsiteX31" fmla="*/ 1121745 w 1126590"/>
                      <a:gd name="connsiteY31" fmla="*/ 930166 h 1204614"/>
                      <a:gd name="connsiteX32" fmla="*/ 1053630 w 1126590"/>
                      <a:gd name="connsiteY32" fmla="*/ 770637 h 1204614"/>
                      <a:gd name="connsiteX33" fmla="*/ 1014404 w 1126590"/>
                      <a:gd name="connsiteY33" fmla="*/ 714560 h 1204614"/>
                      <a:gd name="connsiteX34" fmla="*/ 1012921 w 1126590"/>
                      <a:gd name="connsiteY34" fmla="*/ 712637 h 1204614"/>
                      <a:gd name="connsiteX35" fmla="*/ 1010115 w 1126590"/>
                      <a:gd name="connsiteY35" fmla="*/ 713967 h 1204614"/>
                      <a:gd name="connsiteX36" fmla="*/ 1008035 w 1126590"/>
                      <a:gd name="connsiteY36" fmla="*/ 694703 h 1204614"/>
                      <a:gd name="connsiteX37" fmla="*/ 998803 w 1126590"/>
                      <a:gd name="connsiteY37" fmla="*/ 669666 h 1204614"/>
                      <a:gd name="connsiteX38" fmla="*/ 1002743 w 1126590"/>
                      <a:gd name="connsiteY38" fmla="*/ 650783 h 1204614"/>
                      <a:gd name="connsiteX39" fmla="*/ 903530 w 1126590"/>
                      <a:gd name="connsiteY39" fmla="*/ 529464 h 1204614"/>
                      <a:gd name="connsiteX40" fmla="*/ 256095 w 1126590"/>
                      <a:gd name="connsiteY40" fmla="*/ 4967 h 1204614"/>
                      <a:gd name="connsiteX41" fmla="*/ 70199 w 1126590"/>
                      <a:gd name="connsiteY41" fmla="*/ 90266 h 1204614"/>
                      <a:gd name="connsiteX42" fmla="*/ 1506 w 1126590"/>
                      <a:gd name="connsiteY42" fmla="*/ 818089 h 1204614"/>
                      <a:gd name="connsiteX43" fmla="*/ 70804 w 1126590"/>
                      <a:gd name="connsiteY43" fmla="*/ 1171754 h 1204614"/>
                      <a:gd name="connsiteX0" fmla="*/ 70804 w 1126590"/>
                      <a:gd name="connsiteY0" fmla="*/ 1171754 h 1199924"/>
                      <a:gd name="connsiteX1" fmla="*/ 91500 w 1126590"/>
                      <a:gd name="connsiteY1" fmla="*/ 1188643 h 1199924"/>
                      <a:gd name="connsiteX2" fmla="*/ 292866 w 1126590"/>
                      <a:gd name="connsiteY2" fmla="*/ 989482 h 1199924"/>
                      <a:gd name="connsiteX3" fmla="*/ 271502 w 1126590"/>
                      <a:gd name="connsiteY3" fmla="*/ 308925 h 1199924"/>
                      <a:gd name="connsiteX4" fmla="*/ 710154 w 1126590"/>
                      <a:gd name="connsiteY4" fmla="*/ 726857 h 1199924"/>
                      <a:gd name="connsiteX5" fmla="*/ 726693 w 1126590"/>
                      <a:gd name="connsiteY5" fmla="*/ 740147 h 1199924"/>
                      <a:gd name="connsiteX6" fmla="*/ 734056 w 1126590"/>
                      <a:gd name="connsiteY6" fmla="*/ 774196 h 1199924"/>
                      <a:gd name="connsiteX7" fmla="*/ 739144 w 1126590"/>
                      <a:gd name="connsiteY7" fmla="*/ 782949 h 1199924"/>
                      <a:gd name="connsiteX8" fmla="*/ 751495 w 1126590"/>
                      <a:gd name="connsiteY8" fmla="*/ 843406 h 1199924"/>
                      <a:gd name="connsiteX9" fmla="*/ 827650 w 1126590"/>
                      <a:gd name="connsiteY9" fmla="*/ 1001037 h 1199924"/>
                      <a:gd name="connsiteX10" fmla="*/ 835164 w 1126590"/>
                      <a:gd name="connsiteY10" fmla="*/ 894947 h 1199924"/>
                      <a:gd name="connsiteX11" fmla="*/ 826030 w 1126590"/>
                      <a:gd name="connsiteY11" fmla="*/ 850231 h 1199924"/>
                      <a:gd name="connsiteX12" fmla="*/ 827757 w 1126590"/>
                      <a:gd name="connsiteY12" fmla="*/ 850732 h 1199924"/>
                      <a:gd name="connsiteX13" fmla="*/ 831100 w 1126590"/>
                      <a:gd name="connsiteY13" fmla="*/ 855491 h 1199924"/>
                      <a:gd name="connsiteX14" fmla="*/ 861577 w 1126590"/>
                      <a:gd name="connsiteY14" fmla="*/ 893073 h 1199924"/>
                      <a:gd name="connsiteX15" fmla="*/ 866736 w 1126590"/>
                      <a:gd name="connsiteY15" fmla="*/ 898617 h 1199924"/>
                      <a:gd name="connsiteX16" fmla="*/ 898371 w 1126590"/>
                      <a:gd name="connsiteY16" fmla="*/ 951868 h 1199924"/>
                      <a:gd name="connsiteX17" fmla="*/ 1025185 w 1126590"/>
                      <a:gd name="connsiteY17" fmla="*/ 1083604 h 1199924"/>
                      <a:gd name="connsiteX18" fmla="*/ 1009317 w 1126590"/>
                      <a:gd name="connsiteY18" fmla="*/ 1006563 h 1199924"/>
                      <a:gd name="connsiteX19" fmla="*/ 1008542 w 1126590"/>
                      <a:gd name="connsiteY19" fmla="*/ 1005030 h 1199924"/>
                      <a:gd name="connsiteX20" fmla="*/ 1011360 w 1126590"/>
                      <a:gd name="connsiteY20" fmla="*/ 1005449 h 1199924"/>
                      <a:gd name="connsiteX21" fmla="*/ 1024113 w 1126590"/>
                      <a:gd name="connsiteY21" fmla="*/ 1021170 h 1199924"/>
                      <a:gd name="connsiteX22" fmla="*/ 1092267 w 1126590"/>
                      <a:gd name="connsiteY22" fmla="*/ 1073455 h 1199924"/>
                      <a:gd name="connsiteX23" fmla="*/ 1076398 w 1126590"/>
                      <a:gd name="connsiteY23" fmla="*/ 996413 h 1199924"/>
                      <a:gd name="connsiteX24" fmla="*/ 1068254 w 1126590"/>
                      <a:gd name="connsiteY24" fmla="*/ 980289 h 1199924"/>
                      <a:gd name="connsiteX25" fmla="*/ 1068655 w 1126590"/>
                      <a:gd name="connsiteY25" fmla="*/ 979243 h 1199924"/>
                      <a:gd name="connsiteX26" fmla="*/ 1071281 w 1126590"/>
                      <a:gd name="connsiteY26" fmla="*/ 982151 h 1199924"/>
                      <a:gd name="connsiteX27" fmla="*/ 1121483 w 1126590"/>
                      <a:gd name="connsiteY27" fmla="*/ 1014553 h 1199924"/>
                      <a:gd name="connsiteX28" fmla="*/ 1105615 w 1126590"/>
                      <a:gd name="connsiteY28" fmla="*/ 937512 h 1199924"/>
                      <a:gd name="connsiteX29" fmla="*/ 1094829 w 1126590"/>
                      <a:gd name="connsiteY29" fmla="*/ 916159 h 1199924"/>
                      <a:gd name="connsiteX30" fmla="*/ 1103682 w 1126590"/>
                      <a:gd name="connsiteY30" fmla="*/ 923648 h 1199924"/>
                      <a:gd name="connsiteX31" fmla="*/ 1121745 w 1126590"/>
                      <a:gd name="connsiteY31" fmla="*/ 930166 h 1199924"/>
                      <a:gd name="connsiteX32" fmla="*/ 1053630 w 1126590"/>
                      <a:gd name="connsiteY32" fmla="*/ 770637 h 1199924"/>
                      <a:gd name="connsiteX33" fmla="*/ 1014404 w 1126590"/>
                      <a:gd name="connsiteY33" fmla="*/ 714560 h 1199924"/>
                      <a:gd name="connsiteX34" fmla="*/ 1012921 w 1126590"/>
                      <a:gd name="connsiteY34" fmla="*/ 712637 h 1199924"/>
                      <a:gd name="connsiteX35" fmla="*/ 1010115 w 1126590"/>
                      <a:gd name="connsiteY35" fmla="*/ 713967 h 1199924"/>
                      <a:gd name="connsiteX36" fmla="*/ 1008035 w 1126590"/>
                      <a:gd name="connsiteY36" fmla="*/ 694703 h 1199924"/>
                      <a:gd name="connsiteX37" fmla="*/ 998803 w 1126590"/>
                      <a:gd name="connsiteY37" fmla="*/ 669666 h 1199924"/>
                      <a:gd name="connsiteX38" fmla="*/ 1002743 w 1126590"/>
                      <a:gd name="connsiteY38" fmla="*/ 650783 h 1199924"/>
                      <a:gd name="connsiteX39" fmla="*/ 903530 w 1126590"/>
                      <a:gd name="connsiteY39" fmla="*/ 529464 h 1199924"/>
                      <a:gd name="connsiteX40" fmla="*/ 256095 w 1126590"/>
                      <a:gd name="connsiteY40" fmla="*/ 4967 h 1199924"/>
                      <a:gd name="connsiteX41" fmla="*/ 70199 w 1126590"/>
                      <a:gd name="connsiteY41" fmla="*/ 90266 h 1199924"/>
                      <a:gd name="connsiteX42" fmla="*/ 1506 w 1126590"/>
                      <a:gd name="connsiteY42" fmla="*/ 818089 h 1199924"/>
                      <a:gd name="connsiteX43" fmla="*/ 70804 w 1126590"/>
                      <a:gd name="connsiteY43" fmla="*/ 1171754 h 1199924"/>
                      <a:gd name="connsiteX0" fmla="*/ 70804 w 1126590"/>
                      <a:gd name="connsiteY0" fmla="*/ 1171754 h 1199925"/>
                      <a:gd name="connsiteX1" fmla="*/ 91500 w 1126590"/>
                      <a:gd name="connsiteY1" fmla="*/ 1188643 h 1199925"/>
                      <a:gd name="connsiteX2" fmla="*/ 292866 w 1126590"/>
                      <a:gd name="connsiteY2" fmla="*/ 989482 h 1199925"/>
                      <a:gd name="connsiteX3" fmla="*/ 271502 w 1126590"/>
                      <a:gd name="connsiteY3" fmla="*/ 308925 h 1199925"/>
                      <a:gd name="connsiteX4" fmla="*/ 710154 w 1126590"/>
                      <a:gd name="connsiteY4" fmla="*/ 726857 h 1199925"/>
                      <a:gd name="connsiteX5" fmla="*/ 726693 w 1126590"/>
                      <a:gd name="connsiteY5" fmla="*/ 740147 h 1199925"/>
                      <a:gd name="connsiteX6" fmla="*/ 734056 w 1126590"/>
                      <a:gd name="connsiteY6" fmla="*/ 774196 h 1199925"/>
                      <a:gd name="connsiteX7" fmla="*/ 739144 w 1126590"/>
                      <a:gd name="connsiteY7" fmla="*/ 782949 h 1199925"/>
                      <a:gd name="connsiteX8" fmla="*/ 751495 w 1126590"/>
                      <a:gd name="connsiteY8" fmla="*/ 843406 h 1199925"/>
                      <a:gd name="connsiteX9" fmla="*/ 827650 w 1126590"/>
                      <a:gd name="connsiteY9" fmla="*/ 1001037 h 1199925"/>
                      <a:gd name="connsiteX10" fmla="*/ 835164 w 1126590"/>
                      <a:gd name="connsiteY10" fmla="*/ 894947 h 1199925"/>
                      <a:gd name="connsiteX11" fmla="*/ 826030 w 1126590"/>
                      <a:gd name="connsiteY11" fmla="*/ 850231 h 1199925"/>
                      <a:gd name="connsiteX12" fmla="*/ 827757 w 1126590"/>
                      <a:gd name="connsiteY12" fmla="*/ 850732 h 1199925"/>
                      <a:gd name="connsiteX13" fmla="*/ 831100 w 1126590"/>
                      <a:gd name="connsiteY13" fmla="*/ 855491 h 1199925"/>
                      <a:gd name="connsiteX14" fmla="*/ 861577 w 1126590"/>
                      <a:gd name="connsiteY14" fmla="*/ 893073 h 1199925"/>
                      <a:gd name="connsiteX15" fmla="*/ 866736 w 1126590"/>
                      <a:gd name="connsiteY15" fmla="*/ 898617 h 1199925"/>
                      <a:gd name="connsiteX16" fmla="*/ 898371 w 1126590"/>
                      <a:gd name="connsiteY16" fmla="*/ 951868 h 1199925"/>
                      <a:gd name="connsiteX17" fmla="*/ 1025185 w 1126590"/>
                      <a:gd name="connsiteY17" fmla="*/ 1083604 h 1199925"/>
                      <a:gd name="connsiteX18" fmla="*/ 1009317 w 1126590"/>
                      <a:gd name="connsiteY18" fmla="*/ 1006563 h 1199925"/>
                      <a:gd name="connsiteX19" fmla="*/ 1008542 w 1126590"/>
                      <a:gd name="connsiteY19" fmla="*/ 1005030 h 1199925"/>
                      <a:gd name="connsiteX20" fmla="*/ 1011360 w 1126590"/>
                      <a:gd name="connsiteY20" fmla="*/ 1005449 h 1199925"/>
                      <a:gd name="connsiteX21" fmla="*/ 1024113 w 1126590"/>
                      <a:gd name="connsiteY21" fmla="*/ 1021170 h 1199925"/>
                      <a:gd name="connsiteX22" fmla="*/ 1092267 w 1126590"/>
                      <a:gd name="connsiteY22" fmla="*/ 1073455 h 1199925"/>
                      <a:gd name="connsiteX23" fmla="*/ 1076398 w 1126590"/>
                      <a:gd name="connsiteY23" fmla="*/ 996413 h 1199925"/>
                      <a:gd name="connsiteX24" fmla="*/ 1068254 w 1126590"/>
                      <a:gd name="connsiteY24" fmla="*/ 980289 h 1199925"/>
                      <a:gd name="connsiteX25" fmla="*/ 1068655 w 1126590"/>
                      <a:gd name="connsiteY25" fmla="*/ 979243 h 1199925"/>
                      <a:gd name="connsiteX26" fmla="*/ 1071281 w 1126590"/>
                      <a:gd name="connsiteY26" fmla="*/ 982151 h 1199925"/>
                      <a:gd name="connsiteX27" fmla="*/ 1121483 w 1126590"/>
                      <a:gd name="connsiteY27" fmla="*/ 1014553 h 1199925"/>
                      <a:gd name="connsiteX28" fmla="*/ 1105615 w 1126590"/>
                      <a:gd name="connsiteY28" fmla="*/ 937512 h 1199925"/>
                      <a:gd name="connsiteX29" fmla="*/ 1094829 w 1126590"/>
                      <a:gd name="connsiteY29" fmla="*/ 916159 h 1199925"/>
                      <a:gd name="connsiteX30" fmla="*/ 1103682 w 1126590"/>
                      <a:gd name="connsiteY30" fmla="*/ 923648 h 1199925"/>
                      <a:gd name="connsiteX31" fmla="*/ 1121745 w 1126590"/>
                      <a:gd name="connsiteY31" fmla="*/ 930166 h 1199925"/>
                      <a:gd name="connsiteX32" fmla="*/ 1053630 w 1126590"/>
                      <a:gd name="connsiteY32" fmla="*/ 770637 h 1199925"/>
                      <a:gd name="connsiteX33" fmla="*/ 1014404 w 1126590"/>
                      <a:gd name="connsiteY33" fmla="*/ 714560 h 1199925"/>
                      <a:gd name="connsiteX34" fmla="*/ 1012921 w 1126590"/>
                      <a:gd name="connsiteY34" fmla="*/ 712637 h 1199925"/>
                      <a:gd name="connsiteX35" fmla="*/ 1010115 w 1126590"/>
                      <a:gd name="connsiteY35" fmla="*/ 713967 h 1199925"/>
                      <a:gd name="connsiteX36" fmla="*/ 1008035 w 1126590"/>
                      <a:gd name="connsiteY36" fmla="*/ 694703 h 1199925"/>
                      <a:gd name="connsiteX37" fmla="*/ 998803 w 1126590"/>
                      <a:gd name="connsiteY37" fmla="*/ 669666 h 1199925"/>
                      <a:gd name="connsiteX38" fmla="*/ 903530 w 1126590"/>
                      <a:gd name="connsiteY38" fmla="*/ 529464 h 1199925"/>
                      <a:gd name="connsiteX39" fmla="*/ 256095 w 1126590"/>
                      <a:gd name="connsiteY39" fmla="*/ 4967 h 1199925"/>
                      <a:gd name="connsiteX40" fmla="*/ 70199 w 1126590"/>
                      <a:gd name="connsiteY40" fmla="*/ 90266 h 1199925"/>
                      <a:gd name="connsiteX41" fmla="*/ 1506 w 1126590"/>
                      <a:gd name="connsiteY41" fmla="*/ 818089 h 1199925"/>
                      <a:gd name="connsiteX42" fmla="*/ 70804 w 1126590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53630 w 1166609"/>
                      <a:gd name="connsiteY32" fmla="*/ 770637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010115 w 1166609"/>
                      <a:gd name="connsiteY35" fmla="*/ 713967 h 1199925"/>
                      <a:gd name="connsiteX36" fmla="*/ 1166609 w 1166609"/>
                      <a:gd name="connsiteY36" fmla="*/ 818114 h 1199925"/>
                      <a:gd name="connsiteX37" fmla="*/ 998803 w 1166609"/>
                      <a:gd name="connsiteY37" fmla="*/ 669666 h 1199925"/>
                      <a:gd name="connsiteX38" fmla="*/ 903530 w 1166609"/>
                      <a:gd name="connsiteY38" fmla="*/ 529464 h 1199925"/>
                      <a:gd name="connsiteX39" fmla="*/ 256095 w 1166609"/>
                      <a:gd name="connsiteY39" fmla="*/ 4967 h 1199925"/>
                      <a:gd name="connsiteX40" fmla="*/ 70199 w 1166609"/>
                      <a:gd name="connsiteY40" fmla="*/ 90266 h 1199925"/>
                      <a:gd name="connsiteX41" fmla="*/ 1506 w 1166609"/>
                      <a:gd name="connsiteY41" fmla="*/ 818089 h 1199925"/>
                      <a:gd name="connsiteX42" fmla="*/ 70804 w 1166609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010115 w 1166609"/>
                      <a:gd name="connsiteY35" fmla="*/ 713967 h 1199925"/>
                      <a:gd name="connsiteX36" fmla="*/ 1166609 w 1166609"/>
                      <a:gd name="connsiteY36" fmla="*/ 818114 h 1199925"/>
                      <a:gd name="connsiteX37" fmla="*/ 998803 w 1166609"/>
                      <a:gd name="connsiteY37" fmla="*/ 669666 h 1199925"/>
                      <a:gd name="connsiteX38" fmla="*/ 903530 w 1166609"/>
                      <a:gd name="connsiteY38" fmla="*/ 529464 h 1199925"/>
                      <a:gd name="connsiteX39" fmla="*/ 256095 w 1166609"/>
                      <a:gd name="connsiteY39" fmla="*/ 4967 h 1199925"/>
                      <a:gd name="connsiteX40" fmla="*/ 70199 w 1166609"/>
                      <a:gd name="connsiteY40" fmla="*/ 90266 h 1199925"/>
                      <a:gd name="connsiteX41" fmla="*/ 1506 w 1166609"/>
                      <a:gd name="connsiteY41" fmla="*/ 818089 h 1199925"/>
                      <a:gd name="connsiteX42" fmla="*/ 70804 w 1166609"/>
                      <a:gd name="connsiteY42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012921 w 1166609"/>
                      <a:gd name="connsiteY34" fmla="*/ 712637 h 1199925"/>
                      <a:gd name="connsiteX35" fmla="*/ 1166609 w 1166609"/>
                      <a:gd name="connsiteY35" fmla="*/ 818114 h 1199925"/>
                      <a:gd name="connsiteX36" fmla="*/ 998803 w 1166609"/>
                      <a:gd name="connsiteY36" fmla="*/ 669666 h 1199925"/>
                      <a:gd name="connsiteX37" fmla="*/ 903530 w 1166609"/>
                      <a:gd name="connsiteY37" fmla="*/ 529464 h 1199925"/>
                      <a:gd name="connsiteX38" fmla="*/ 256095 w 1166609"/>
                      <a:gd name="connsiteY38" fmla="*/ 4967 h 1199925"/>
                      <a:gd name="connsiteX39" fmla="*/ 70199 w 1166609"/>
                      <a:gd name="connsiteY39" fmla="*/ 90266 h 1199925"/>
                      <a:gd name="connsiteX40" fmla="*/ 1506 w 1166609"/>
                      <a:gd name="connsiteY40" fmla="*/ 818089 h 1199925"/>
                      <a:gd name="connsiteX41" fmla="*/ 70804 w 1166609"/>
                      <a:gd name="connsiteY41" fmla="*/ 1171754 h 1199925"/>
                      <a:gd name="connsiteX0" fmla="*/ 70804 w 1166609"/>
                      <a:gd name="connsiteY0" fmla="*/ 1171754 h 1199925"/>
                      <a:gd name="connsiteX1" fmla="*/ 91500 w 1166609"/>
                      <a:gd name="connsiteY1" fmla="*/ 1188643 h 1199925"/>
                      <a:gd name="connsiteX2" fmla="*/ 292866 w 1166609"/>
                      <a:gd name="connsiteY2" fmla="*/ 989482 h 1199925"/>
                      <a:gd name="connsiteX3" fmla="*/ 271502 w 1166609"/>
                      <a:gd name="connsiteY3" fmla="*/ 308925 h 1199925"/>
                      <a:gd name="connsiteX4" fmla="*/ 710154 w 1166609"/>
                      <a:gd name="connsiteY4" fmla="*/ 726857 h 1199925"/>
                      <a:gd name="connsiteX5" fmla="*/ 726693 w 1166609"/>
                      <a:gd name="connsiteY5" fmla="*/ 740147 h 1199925"/>
                      <a:gd name="connsiteX6" fmla="*/ 734056 w 1166609"/>
                      <a:gd name="connsiteY6" fmla="*/ 774196 h 1199925"/>
                      <a:gd name="connsiteX7" fmla="*/ 739144 w 1166609"/>
                      <a:gd name="connsiteY7" fmla="*/ 782949 h 1199925"/>
                      <a:gd name="connsiteX8" fmla="*/ 751495 w 1166609"/>
                      <a:gd name="connsiteY8" fmla="*/ 843406 h 1199925"/>
                      <a:gd name="connsiteX9" fmla="*/ 827650 w 1166609"/>
                      <a:gd name="connsiteY9" fmla="*/ 1001037 h 1199925"/>
                      <a:gd name="connsiteX10" fmla="*/ 835164 w 1166609"/>
                      <a:gd name="connsiteY10" fmla="*/ 894947 h 1199925"/>
                      <a:gd name="connsiteX11" fmla="*/ 826030 w 1166609"/>
                      <a:gd name="connsiteY11" fmla="*/ 850231 h 1199925"/>
                      <a:gd name="connsiteX12" fmla="*/ 827757 w 1166609"/>
                      <a:gd name="connsiteY12" fmla="*/ 850732 h 1199925"/>
                      <a:gd name="connsiteX13" fmla="*/ 831100 w 1166609"/>
                      <a:gd name="connsiteY13" fmla="*/ 855491 h 1199925"/>
                      <a:gd name="connsiteX14" fmla="*/ 861577 w 1166609"/>
                      <a:gd name="connsiteY14" fmla="*/ 893073 h 1199925"/>
                      <a:gd name="connsiteX15" fmla="*/ 866736 w 1166609"/>
                      <a:gd name="connsiteY15" fmla="*/ 898617 h 1199925"/>
                      <a:gd name="connsiteX16" fmla="*/ 898371 w 1166609"/>
                      <a:gd name="connsiteY16" fmla="*/ 951868 h 1199925"/>
                      <a:gd name="connsiteX17" fmla="*/ 1025185 w 1166609"/>
                      <a:gd name="connsiteY17" fmla="*/ 1083604 h 1199925"/>
                      <a:gd name="connsiteX18" fmla="*/ 1009317 w 1166609"/>
                      <a:gd name="connsiteY18" fmla="*/ 1006563 h 1199925"/>
                      <a:gd name="connsiteX19" fmla="*/ 1008542 w 1166609"/>
                      <a:gd name="connsiteY19" fmla="*/ 1005030 h 1199925"/>
                      <a:gd name="connsiteX20" fmla="*/ 1011360 w 1166609"/>
                      <a:gd name="connsiteY20" fmla="*/ 1005449 h 1199925"/>
                      <a:gd name="connsiteX21" fmla="*/ 1024113 w 1166609"/>
                      <a:gd name="connsiteY21" fmla="*/ 1021170 h 1199925"/>
                      <a:gd name="connsiteX22" fmla="*/ 1092267 w 1166609"/>
                      <a:gd name="connsiteY22" fmla="*/ 1073455 h 1199925"/>
                      <a:gd name="connsiteX23" fmla="*/ 1076398 w 1166609"/>
                      <a:gd name="connsiteY23" fmla="*/ 996413 h 1199925"/>
                      <a:gd name="connsiteX24" fmla="*/ 1068254 w 1166609"/>
                      <a:gd name="connsiteY24" fmla="*/ 980289 h 1199925"/>
                      <a:gd name="connsiteX25" fmla="*/ 1068655 w 1166609"/>
                      <a:gd name="connsiteY25" fmla="*/ 979243 h 1199925"/>
                      <a:gd name="connsiteX26" fmla="*/ 1071281 w 1166609"/>
                      <a:gd name="connsiteY26" fmla="*/ 982151 h 1199925"/>
                      <a:gd name="connsiteX27" fmla="*/ 1121483 w 1166609"/>
                      <a:gd name="connsiteY27" fmla="*/ 1014553 h 1199925"/>
                      <a:gd name="connsiteX28" fmla="*/ 1105615 w 1166609"/>
                      <a:gd name="connsiteY28" fmla="*/ 937512 h 1199925"/>
                      <a:gd name="connsiteX29" fmla="*/ 1094829 w 1166609"/>
                      <a:gd name="connsiteY29" fmla="*/ 916159 h 1199925"/>
                      <a:gd name="connsiteX30" fmla="*/ 1103682 w 1166609"/>
                      <a:gd name="connsiteY30" fmla="*/ 923648 h 1199925"/>
                      <a:gd name="connsiteX31" fmla="*/ 1121745 w 1166609"/>
                      <a:gd name="connsiteY31" fmla="*/ 930166 h 1199925"/>
                      <a:gd name="connsiteX32" fmla="*/ 1082442 w 1166609"/>
                      <a:gd name="connsiteY32" fmla="*/ 846395 h 1199925"/>
                      <a:gd name="connsiteX33" fmla="*/ 1014404 w 1166609"/>
                      <a:gd name="connsiteY33" fmla="*/ 714560 h 1199925"/>
                      <a:gd name="connsiteX34" fmla="*/ 1166609 w 1166609"/>
                      <a:gd name="connsiteY34" fmla="*/ 818114 h 1199925"/>
                      <a:gd name="connsiteX35" fmla="*/ 998803 w 1166609"/>
                      <a:gd name="connsiteY35" fmla="*/ 669666 h 1199925"/>
                      <a:gd name="connsiteX36" fmla="*/ 903530 w 1166609"/>
                      <a:gd name="connsiteY36" fmla="*/ 529464 h 1199925"/>
                      <a:gd name="connsiteX37" fmla="*/ 256095 w 1166609"/>
                      <a:gd name="connsiteY37" fmla="*/ 4967 h 1199925"/>
                      <a:gd name="connsiteX38" fmla="*/ 70199 w 1166609"/>
                      <a:gd name="connsiteY38" fmla="*/ 90266 h 1199925"/>
                      <a:gd name="connsiteX39" fmla="*/ 1506 w 1166609"/>
                      <a:gd name="connsiteY39" fmla="*/ 818089 h 1199925"/>
                      <a:gd name="connsiteX40" fmla="*/ 70804 w 1166609"/>
                      <a:gd name="connsiteY40" fmla="*/ 1171754 h 1199925"/>
                      <a:gd name="connsiteX0" fmla="*/ 70804 w 1168064"/>
                      <a:gd name="connsiteY0" fmla="*/ 1171754 h 1199925"/>
                      <a:gd name="connsiteX1" fmla="*/ 91500 w 1168064"/>
                      <a:gd name="connsiteY1" fmla="*/ 1188643 h 1199925"/>
                      <a:gd name="connsiteX2" fmla="*/ 292866 w 1168064"/>
                      <a:gd name="connsiteY2" fmla="*/ 989482 h 1199925"/>
                      <a:gd name="connsiteX3" fmla="*/ 271502 w 1168064"/>
                      <a:gd name="connsiteY3" fmla="*/ 308925 h 1199925"/>
                      <a:gd name="connsiteX4" fmla="*/ 710154 w 1168064"/>
                      <a:gd name="connsiteY4" fmla="*/ 726857 h 1199925"/>
                      <a:gd name="connsiteX5" fmla="*/ 726693 w 1168064"/>
                      <a:gd name="connsiteY5" fmla="*/ 740147 h 1199925"/>
                      <a:gd name="connsiteX6" fmla="*/ 734056 w 1168064"/>
                      <a:gd name="connsiteY6" fmla="*/ 774196 h 1199925"/>
                      <a:gd name="connsiteX7" fmla="*/ 739144 w 1168064"/>
                      <a:gd name="connsiteY7" fmla="*/ 782949 h 1199925"/>
                      <a:gd name="connsiteX8" fmla="*/ 751495 w 1168064"/>
                      <a:gd name="connsiteY8" fmla="*/ 843406 h 1199925"/>
                      <a:gd name="connsiteX9" fmla="*/ 827650 w 1168064"/>
                      <a:gd name="connsiteY9" fmla="*/ 1001037 h 1199925"/>
                      <a:gd name="connsiteX10" fmla="*/ 835164 w 1168064"/>
                      <a:gd name="connsiteY10" fmla="*/ 894947 h 1199925"/>
                      <a:gd name="connsiteX11" fmla="*/ 826030 w 1168064"/>
                      <a:gd name="connsiteY11" fmla="*/ 850231 h 1199925"/>
                      <a:gd name="connsiteX12" fmla="*/ 827757 w 1168064"/>
                      <a:gd name="connsiteY12" fmla="*/ 850732 h 1199925"/>
                      <a:gd name="connsiteX13" fmla="*/ 831100 w 1168064"/>
                      <a:gd name="connsiteY13" fmla="*/ 855491 h 1199925"/>
                      <a:gd name="connsiteX14" fmla="*/ 861577 w 1168064"/>
                      <a:gd name="connsiteY14" fmla="*/ 893073 h 1199925"/>
                      <a:gd name="connsiteX15" fmla="*/ 866736 w 1168064"/>
                      <a:gd name="connsiteY15" fmla="*/ 898617 h 1199925"/>
                      <a:gd name="connsiteX16" fmla="*/ 898371 w 1168064"/>
                      <a:gd name="connsiteY16" fmla="*/ 951868 h 1199925"/>
                      <a:gd name="connsiteX17" fmla="*/ 1025185 w 1168064"/>
                      <a:gd name="connsiteY17" fmla="*/ 1083604 h 1199925"/>
                      <a:gd name="connsiteX18" fmla="*/ 1009317 w 1168064"/>
                      <a:gd name="connsiteY18" fmla="*/ 1006563 h 1199925"/>
                      <a:gd name="connsiteX19" fmla="*/ 1008542 w 1168064"/>
                      <a:gd name="connsiteY19" fmla="*/ 1005030 h 1199925"/>
                      <a:gd name="connsiteX20" fmla="*/ 1011360 w 1168064"/>
                      <a:gd name="connsiteY20" fmla="*/ 1005449 h 1199925"/>
                      <a:gd name="connsiteX21" fmla="*/ 1024113 w 1168064"/>
                      <a:gd name="connsiteY21" fmla="*/ 1021170 h 1199925"/>
                      <a:gd name="connsiteX22" fmla="*/ 1092267 w 1168064"/>
                      <a:gd name="connsiteY22" fmla="*/ 1073455 h 1199925"/>
                      <a:gd name="connsiteX23" fmla="*/ 1076398 w 1168064"/>
                      <a:gd name="connsiteY23" fmla="*/ 996413 h 1199925"/>
                      <a:gd name="connsiteX24" fmla="*/ 1068254 w 1168064"/>
                      <a:gd name="connsiteY24" fmla="*/ 980289 h 1199925"/>
                      <a:gd name="connsiteX25" fmla="*/ 1068655 w 1168064"/>
                      <a:gd name="connsiteY25" fmla="*/ 979243 h 1199925"/>
                      <a:gd name="connsiteX26" fmla="*/ 1071281 w 1168064"/>
                      <a:gd name="connsiteY26" fmla="*/ 982151 h 1199925"/>
                      <a:gd name="connsiteX27" fmla="*/ 1121483 w 1168064"/>
                      <a:gd name="connsiteY27" fmla="*/ 1014553 h 1199925"/>
                      <a:gd name="connsiteX28" fmla="*/ 1105615 w 1168064"/>
                      <a:gd name="connsiteY28" fmla="*/ 937512 h 1199925"/>
                      <a:gd name="connsiteX29" fmla="*/ 1094829 w 1168064"/>
                      <a:gd name="connsiteY29" fmla="*/ 916159 h 1199925"/>
                      <a:gd name="connsiteX30" fmla="*/ 1103682 w 1168064"/>
                      <a:gd name="connsiteY30" fmla="*/ 923648 h 1199925"/>
                      <a:gd name="connsiteX31" fmla="*/ 1121745 w 1168064"/>
                      <a:gd name="connsiteY31" fmla="*/ 930166 h 1199925"/>
                      <a:gd name="connsiteX32" fmla="*/ 1082442 w 1168064"/>
                      <a:gd name="connsiteY32" fmla="*/ 846395 h 1199925"/>
                      <a:gd name="connsiteX33" fmla="*/ 1166609 w 1168064"/>
                      <a:gd name="connsiteY33" fmla="*/ 818114 h 1199925"/>
                      <a:gd name="connsiteX34" fmla="*/ 998803 w 1168064"/>
                      <a:gd name="connsiteY34" fmla="*/ 669666 h 1199925"/>
                      <a:gd name="connsiteX35" fmla="*/ 903530 w 1168064"/>
                      <a:gd name="connsiteY35" fmla="*/ 529464 h 1199925"/>
                      <a:gd name="connsiteX36" fmla="*/ 256095 w 1168064"/>
                      <a:gd name="connsiteY36" fmla="*/ 4967 h 1199925"/>
                      <a:gd name="connsiteX37" fmla="*/ 70199 w 1168064"/>
                      <a:gd name="connsiteY37" fmla="*/ 90266 h 1199925"/>
                      <a:gd name="connsiteX38" fmla="*/ 1506 w 1168064"/>
                      <a:gd name="connsiteY38" fmla="*/ 818089 h 1199925"/>
                      <a:gd name="connsiteX39" fmla="*/ 70804 w 1168064"/>
                      <a:gd name="connsiteY39" fmla="*/ 1171754 h 1199925"/>
                      <a:gd name="connsiteX0" fmla="*/ 70804 w 1144220"/>
                      <a:gd name="connsiteY0" fmla="*/ 1171754 h 1199925"/>
                      <a:gd name="connsiteX1" fmla="*/ 91500 w 1144220"/>
                      <a:gd name="connsiteY1" fmla="*/ 1188643 h 1199925"/>
                      <a:gd name="connsiteX2" fmla="*/ 292866 w 1144220"/>
                      <a:gd name="connsiteY2" fmla="*/ 989482 h 1199925"/>
                      <a:gd name="connsiteX3" fmla="*/ 271502 w 1144220"/>
                      <a:gd name="connsiteY3" fmla="*/ 308925 h 1199925"/>
                      <a:gd name="connsiteX4" fmla="*/ 710154 w 1144220"/>
                      <a:gd name="connsiteY4" fmla="*/ 726857 h 1199925"/>
                      <a:gd name="connsiteX5" fmla="*/ 726693 w 1144220"/>
                      <a:gd name="connsiteY5" fmla="*/ 740147 h 1199925"/>
                      <a:gd name="connsiteX6" fmla="*/ 734056 w 1144220"/>
                      <a:gd name="connsiteY6" fmla="*/ 774196 h 1199925"/>
                      <a:gd name="connsiteX7" fmla="*/ 739144 w 1144220"/>
                      <a:gd name="connsiteY7" fmla="*/ 782949 h 1199925"/>
                      <a:gd name="connsiteX8" fmla="*/ 751495 w 1144220"/>
                      <a:gd name="connsiteY8" fmla="*/ 843406 h 1199925"/>
                      <a:gd name="connsiteX9" fmla="*/ 827650 w 1144220"/>
                      <a:gd name="connsiteY9" fmla="*/ 1001037 h 1199925"/>
                      <a:gd name="connsiteX10" fmla="*/ 835164 w 1144220"/>
                      <a:gd name="connsiteY10" fmla="*/ 894947 h 1199925"/>
                      <a:gd name="connsiteX11" fmla="*/ 826030 w 1144220"/>
                      <a:gd name="connsiteY11" fmla="*/ 850231 h 1199925"/>
                      <a:gd name="connsiteX12" fmla="*/ 827757 w 1144220"/>
                      <a:gd name="connsiteY12" fmla="*/ 850732 h 1199925"/>
                      <a:gd name="connsiteX13" fmla="*/ 831100 w 1144220"/>
                      <a:gd name="connsiteY13" fmla="*/ 855491 h 1199925"/>
                      <a:gd name="connsiteX14" fmla="*/ 861577 w 1144220"/>
                      <a:gd name="connsiteY14" fmla="*/ 893073 h 1199925"/>
                      <a:gd name="connsiteX15" fmla="*/ 866736 w 1144220"/>
                      <a:gd name="connsiteY15" fmla="*/ 898617 h 1199925"/>
                      <a:gd name="connsiteX16" fmla="*/ 898371 w 1144220"/>
                      <a:gd name="connsiteY16" fmla="*/ 951868 h 1199925"/>
                      <a:gd name="connsiteX17" fmla="*/ 1025185 w 1144220"/>
                      <a:gd name="connsiteY17" fmla="*/ 1083604 h 1199925"/>
                      <a:gd name="connsiteX18" fmla="*/ 1009317 w 1144220"/>
                      <a:gd name="connsiteY18" fmla="*/ 1006563 h 1199925"/>
                      <a:gd name="connsiteX19" fmla="*/ 1008542 w 1144220"/>
                      <a:gd name="connsiteY19" fmla="*/ 1005030 h 1199925"/>
                      <a:gd name="connsiteX20" fmla="*/ 1011360 w 1144220"/>
                      <a:gd name="connsiteY20" fmla="*/ 1005449 h 1199925"/>
                      <a:gd name="connsiteX21" fmla="*/ 1024113 w 1144220"/>
                      <a:gd name="connsiteY21" fmla="*/ 1021170 h 1199925"/>
                      <a:gd name="connsiteX22" fmla="*/ 1092267 w 1144220"/>
                      <a:gd name="connsiteY22" fmla="*/ 1073455 h 1199925"/>
                      <a:gd name="connsiteX23" fmla="*/ 1076398 w 1144220"/>
                      <a:gd name="connsiteY23" fmla="*/ 996413 h 1199925"/>
                      <a:gd name="connsiteX24" fmla="*/ 1068254 w 1144220"/>
                      <a:gd name="connsiteY24" fmla="*/ 980289 h 1199925"/>
                      <a:gd name="connsiteX25" fmla="*/ 1068655 w 1144220"/>
                      <a:gd name="connsiteY25" fmla="*/ 979243 h 1199925"/>
                      <a:gd name="connsiteX26" fmla="*/ 1071281 w 1144220"/>
                      <a:gd name="connsiteY26" fmla="*/ 982151 h 1199925"/>
                      <a:gd name="connsiteX27" fmla="*/ 1121483 w 1144220"/>
                      <a:gd name="connsiteY27" fmla="*/ 1014553 h 1199925"/>
                      <a:gd name="connsiteX28" fmla="*/ 1105615 w 1144220"/>
                      <a:gd name="connsiteY28" fmla="*/ 937512 h 1199925"/>
                      <a:gd name="connsiteX29" fmla="*/ 1094829 w 1144220"/>
                      <a:gd name="connsiteY29" fmla="*/ 916159 h 1199925"/>
                      <a:gd name="connsiteX30" fmla="*/ 1103682 w 1144220"/>
                      <a:gd name="connsiteY30" fmla="*/ 923648 h 1199925"/>
                      <a:gd name="connsiteX31" fmla="*/ 1121745 w 1144220"/>
                      <a:gd name="connsiteY31" fmla="*/ 930166 h 1199925"/>
                      <a:gd name="connsiteX32" fmla="*/ 1082442 w 1144220"/>
                      <a:gd name="connsiteY32" fmla="*/ 846395 h 1199925"/>
                      <a:gd name="connsiteX33" fmla="*/ 1142397 w 1144220"/>
                      <a:gd name="connsiteY33" fmla="*/ 874796 h 1199925"/>
                      <a:gd name="connsiteX34" fmla="*/ 998803 w 1144220"/>
                      <a:gd name="connsiteY34" fmla="*/ 669666 h 1199925"/>
                      <a:gd name="connsiteX35" fmla="*/ 903530 w 1144220"/>
                      <a:gd name="connsiteY35" fmla="*/ 529464 h 1199925"/>
                      <a:gd name="connsiteX36" fmla="*/ 256095 w 1144220"/>
                      <a:gd name="connsiteY36" fmla="*/ 4967 h 1199925"/>
                      <a:gd name="connsiteX37" fmla="*/ 70199 w 1144220"/>
                      <a:gd name="connsiteY37" fmla="*/ 90266 h 1199925"/>
                      <a:gd name="connsiteX38" fmla="*/ 1506 w 1144220"/>
                      <a:gd name="connsiteY38" fmla="*/ 818089 h 1199925"/>
                      <a:gd name="connsiteX39" fmla="*/ 70804 w 1144220"/>
                      <a:gd name="connsiteY39" fmla="*/ 1171754 h 1199925"/>
                      <a:gd name="connsiteX0" fmla="*/ 70804 w 1143749"/>
                      <a:gd name="connsiteY0" fmla="*/ 1171754 h 1199925"/>
                      <a:gd name="connsiteX1" fmla="*/ 91500 w 1143749"/>
                      <a:gd name="connsiteY1" fmla="*/ 1188643 h 1199925"/>
                      <a:gd name="connsiteX2" fmla="*/ 292866 w 1143749"/>
                      <a:gd name="connsiteY2" fmla="*/ 989482 h 1199925"/>
                      <a:gd name="connsiteX3" fmla="*/ 271502 w 1143749"/>
                      <a:gd name="connsiteY3" fmla="*/ 308925 h 1199925"/>
                      <a:gd name="connsiteX4" fmla="*/ 710154 w 1143749"/>
                      <a:gd name="connsiteY4" fmla="*/ 726857 h 1199925"/>
                      <a:gd name="connsiteX5" fmla="*/ 726693 w 1143749"/>
                      <a:gd name="connsiteY5" fmla="*/ 740147 h 1199925"/>
                      <a:gd name="connsiteX6" fmla="*/ 734056 w 1143749"/>
                      <a:gd name="connsiteY6" fmla="*/ 774196 h 1199925"/>
                      <a:gd name="connsiteX7" fmla="*/ 739144 w 1143749"/>
                      <a:gd name="connsiteY7" fmla="*/ 782949 h 1199925"/>
                      <a:gd name="connsiteX8" fmla="*/ 751495 w 1143749"/>
                      <a:gd name="connsiteY8" fmla="*/ 843406 h 1199925"/>
                      <a:gd name="connsiteX9" fmla="*/ 827650 w 1143749"/>
                      <a:gd name="connsiteY9" fmla="*/ 1001037 h 1199925"/>
                      <a:gd name="connsiteX10" fmla="*/ 835164 w 1143749"/>
                      <a:gd name="connsiteY10" fmla="*/ 894947 h 1199925"/>
                      <a:gd name="connsiteX11" fmla="*/ 826030 w 1143749"/>
                      <a:gd name="connsiteY11" fmla="*/ 850231 h 1199925"/>
                      <a:gd name="connsiteX12" fmla="*/ 827757 w 1143749"/>
                      <a:gd name="connsiteY12" fmla="*/ 850732 h 1199925"/>
                      <a:gd name="connsiteX13" fmla="*/ 831100 w 1143749"/>
                      <a:gd name="connsiteY13" fmla="*/ 855491 h 1199925"/>
                      <a:gd name="connsiteX14" fmla="*/ 861577 w 1143749"/>
                      <a:gd name="connsiteY14" fmla="*/ 893073 h 1199925"/>
                      <a:gd name="connsiteX15" fmla="*/ 866736 w 1143749"/>
                      <a:gd name="connsiteY15" fmla="*/ 898617 h 1199925"/>
                      <a:gd name="connsiteX16" fmla="*/ 898371 w 1143749"/>
                      <a:gd name="connsiteY16" fmla="*/ 951868 h 1199925"/>
                      <a:gd name="connsiteX17" fmla="*/ 1025185 w 1143749"/>
                      <a:gd name="connsiteY17" fmla="*/ 1083604 h 1199925"/>
                      <a:gd name="connsiteX18" fmla="*/ 1009317 w 1143749"/>
                      <a:gd name="connsiteY18" fmla="*/ 1006563 h 1199925"/>
                      <a:gd name="connsiteX19" fmla="*/ 1008542 w 1143749"/>
                      <a:gd name="connsiteY19" fmla="*/ 1005030 h 1199925"/>
                      <a:gd name="connsiteX20" fmla="*/ 1011360 w 1143749"/>
                      <a:gd name="connsiteY20" fmla="*/ 1005449 h 1199925"/>
                      <a:gd name="connsiteX21" fmla="*/ 1024113 w 1143749"/>
                      <a:gd name="connsiteY21" fmla="*/ 1021170 h 1199925"/>
                      <a:gd name="connsiteX22" fmla="*/ 1092267 w 1143749"/>
                      <a:gd name="connsiteY22" fmla="*/ 1073455 h 1199925"/>
                      <a:gd name="connsiteX23" fmla="*/ 1076398 w 1143749"/>
                      <a:gd name="connsiteY23" fmla="*/ 996413 h 1199925"/>
                      <a:gd name="connsiteX24" fmla="*/ 1068254 w 1143749"/>
                      <a:gd name="connsiteY24" fmla="*/ 980289 h 1199925"/>
                      <a:gd name="connsiteX25" fmla="*/ 1068655 w 1143749"/>
                      <a:gd name="connsiteY25" fmla="*/ 979243 h 1199925"/>
                      <a:gd name="connsiteX26" fmla="*/ 1071281 w 1143749"/>
                      <a:gd name="connsiteY26" fmla="*/ 982151 h 1199925"/>
                      <a:gd name="connsiteX27" fmla="*/ 1121483 w 1143749"/>
                      <a:gd name="connsiteY27" fmla="*/ 1014553 h 1199925"/>
                      <a:gd name="connsiteX28" fmla="*/ 1105615 w 1143749"/>
                      <a:gd name="connsiteY28" fmla="*/ 937512 h 1199925"/>
                      <a:gd name="connsiteX29" fmla="*/ 1094829 w 1143749"/>
                      <a:gd name="connsiteY29" fmla="*/ 916159 h 1199925"/>
                      <a:gd name="connsiteX30" fmla="*/ 1103682 w 1143749"/>
                      <a:gd name="connsiteY30" fmla="*/ 923648 h 1199925"/>
                      <a:gd name="connsiteX31" fmla="*/ 1121745 w 1143749"/>
                      <a:gd name="connsiteY31" fmla="*/ 930166 h 1199925"/>
                      <a:gd name="connsiteX32" fmla="*/ 1054628 w 1143749"/>
                      <a:gd name="connsiteY32" fmla="*/ 823969 h 1199925"/>
                      <a:gd name="connsiteX33" fmla="*/ 1142397 w 1143749"/>
                      <a:gd name="connsiteY33" fmla="*/ 874796 h 1199925"/>
                      <a:gd name="connsiteX34" fmla="*/ 998803 w 1143749"/>
                      <a:gd name="connsiteY34" fmla="*/ 669666 h 1199925"/>
                      <a:gd name="connsiteX35" fmla="*/ 903530 w 1143749"/>
                      <a:gd name="connsiteY35" fmla="*/ 529464 h 1199925"/>
                      <a:gd name="connsiteX36" fmla="*/ 256095 w 1143749"/>
                      <a:gd name="connsiteY36" fmla="*/ 4967 h 1199925"/>
                      <a:gd name="connsiteX37" fmla="*/ 70199 w 1143749"/>
                      <a:gd name="connsiteY37" fmla="*/ 90266 h 1199925"/>
                      <a:gd name="connsiteX38" fmla="*/ 1506 w 1143749"/>
                      <a:gd name="connsiteY38" fmla="*/ 818089 h 1199925"/>
                      <a:gd name="connsiteX39" fmla="*/ 70804 w 1143749"/>
                      <a:gd name="connsiteY39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34056 w 1143750"/>
                      <a:gd name="connsiteY6" fmla="*/ 774196 h 1199925"/>
                      <a:gd name="connsiteX7" fmla="*/ 739144 w 1143750"/>
                      <a:gd name="connsiteY7" fmla="*/ 782949 h 1199925"/>
                      <a:gd name="connsiteX8" fmla="*/ 751495 w 1143750"/>
                      <a:gd name="connsiteY8" fmla="*/ 843406 h 1199925"/>
                      <a:gd name="connsiteX9" fmla="*/ 827650 w 1143750"/>
                      <a:gd name="connsiteY9" fmla="*/ 1001037 h 1199925"/>
                      <a:gd name="connsiteX10" fmla="*/ 835164 w 1143750"/>
                      <a:gd name="connsiteY10" fmla="*/ 894947 h 1199925"/>
                      <a:gd name="connsiteX11" fmla="*/ 826030 w 1143750"/>
                      <a:gd name="connsiteY11" fmla="*/ 850231 h 1199925"/>
                      <a:gd name="connsiteX12" fmla="*/ 827757 w 1143750"/>
                      <a:gd name="connsiteY12" fmla="*/ 850732 h 1199925"/>
                      <a:gd name="connsiteX13" fmla="*/ 831100 w 1143750"/>
                      <a:gd name="connsiteY13" fmla="*/ 855491 h 1199925"/>
                      <a:gd name="connsiteX14" fmla="*/ 861577 w 1143750"/>
                      <a:gd name="connsiteY14" fmla="*/ 893073 h 1199925"/>
                      <a:gd name="connsiteX15" fmla="*/ 866736 w 1143750"/>
                      <a:gd name="connsiteY15" fmla="*/ 898617 h 1199925"/>
                      <a:gd name="connsiteX16" fmla="*/ 898371 w 1143750"/>
                      <a:gd name="connsiteY16" fmla="*/ 951868 h 1199925"/>
                      <a:gd name="connsiteX17" fmla="*/ 1025185 w 1143750"/>
                      <a:gd name="connsiteY17" fmla="*/ 1083604 h 1199925"/>
                      <a:gd name="connsiteX18" fmla="*/ 1009317 w 1143750"/>
                      <a:gd name="connsiteY18" fmla="*/ 1006563 h 1199925"/>
                      <a:gd name="connsiteX19" fmla="*/ 1008542 w 1143750"/>
                      <a:gd name="connsiteY19" fmla="*/ 1005030 h 1199925"/>
                      <a:gd name="connsiteX20" fmla="*/ 1011360 w 1143750"/>
                      <a:gd name="connsiteY20" fmla="*/ 1005449 h 1199925"/>
                      <a:gd name="connsiteX21" fmla="*/ 1024113 w 1143750"/>
                      <a:gd name="connsiteY21" fmla="*/ 1021170 h 1199925"/>
                      <a:gd name="connsiteX22" fmla="*/ 1092267 w 1143750"/>
                      <a:gd name="connsiteY22" fmla="*/ 1073455 h 1199925"/>
                      <a:gd name="connsiteX23" fmla="*/ 1076398 w 1143750"/>
                      <a:gd name="connsiteY23" fmla="*/ 996413 h 1199925"/>
                      <a:gd name="connsiteX24" fmla="*/ 1068254 w 1143750"/>
                      <a:gd name="connsiteY24" fmla="*/ 980289 h 1199925"/>
                      <a:gd name="connsiteX25" fmla="*/ 1068655 w 1143750"/>
                      <a:gd name="connsiteY25" fmla="*/ 979243 h 1199925"/>
                      <a:gd name="connsiteX26" fmla="*/ 1071281 w 1143750"/>
                      <a:gd name="connsiteY26" fmla="*/ 982151 h 1199925"/>
                      <a:gd name="connsiteX27" fmla="*/ 1121483 w 1143750"/>
                      <a:gd name="connsiteY27" fmla="*/ 1014553 h 1199925"/>
                      <a:gd name="connsiteX28" fmla="*/ 1105615 w 1143750"/>
                      <a:gd name="connsiteY28" fmla="*/ 937512 h 1199925"/>
                      <a:gd name="connsiteX29" fmla="*/ 1094829 w 1143750"/>
                      <a:gd name="connsiteY29" fmla="*/ 916159 h 1199925"/>
                      <a:gd name="connsiteX30" fmla="*/ 1103682 w 1143750"/>
                      <a:gd name="connsiteY30" fmla="*/ 923648 h 1199925"/>
                      <a:gd name="connsiteX31" fmla="*/ 1121745 w 1143750"/>
                      <a:gd name="connsiteY31" fmla="*/ 930166 h 1199925"/>
                      <a:gd name="connsiteX32" fmla="*/ 1054628 w 1143750"/>
                      <a:gd name="connsiteY32" fmla="*/ 823969 h 1199925"/>
                      <a:gd name="connsiteX33" fmla="*/ 1142397 w 1143750"/>
                      <a:gd name="connsiteY33" fmla="*/ 874796 h 1199925"/>
                      <a:gd name="connsiteX34" fmla="*/ 1060082 w 1143750"/>
                      <a:gd name="connsiteY34" fmla="*/ 707236 h 1199925"/>
                      <a:gd name="connsiteX35" fmla="*/ 903530 w 1143750"/>
                      <a:gd name="connsiteY35" fmla="*/ 529464 h 1199925"/>
                      <a:gd name="connsiteX36" fmla="*/ 256095 w 1143750"/>
                      <a:gd name="connsiteY36" fmla="*/ 4967 h 1199925"/>
                      <a:gd name="connsiteX37" fmla="*/ 70199 w 1143750"/>
                      <a:gd name="connsiteY37" fmla="*/ 90266 h 1199925"/>
                      <a:gd name="connsiteX38" fmla="*/ 1506 w 1143750"/>
                      <a:gd name="connsiteY38" fmla="*/ 818089 h 1199925"/>
                      <a:gd name="connsiteX39" fmla="*/ 70804 w 1143750"/>
                      <a:gd name="connsiteY39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34056 w 1143750"/>
                      <a:gd name="connsiteY6" fmla="*/ 774196 h 1199925"/>
                      <a:gd name="connsiteX7" fmla="*/ 751495 w 1143750"/>
                      <a:gd name="connsiteY7" fmla="*/ 843406 h 1199925"/>
                      <a:gd name="connsiteX8" fmla="*/ 827650 w 1143750"/>
                      <a:gd name="connsiteY8" fmla="*/ 1001037 h 1199925"/>
                      <a:gd name="connsiteX9" fmla="*/ 835164 w 1143750"/>
                      <a:gd name="connsiteY9" fmla="*/ 894947 h 1199925"/>
                      <a:gd name="connsiteX10" fmla="*/ 826030 w 1143750"/>
                      <a:gd name="connsiteY10" fmla="*/ 850231 h 1199925"/>
                      <a:gd name="connsiteX11" fmla="*/ 827757 w 1143750"/>
                      <a:gd name="connsiteY11" fmla="*/ 850732 h 1199925"/>
                      <a:gd name="connsiteX12" fmla="*/ 831100 w 1143750"/>
                      <a:gd name="connsiteY12" fmla="*/ 855491 h 1199925"/>
                      <a:gd name="connsiteX13" fmla="*/ 861577 w 1143750"/>
                      <a:gd name="connsiteY13" fmla="*/ 893073 h 1199925"/>
                      <a:gd name="connsiteX14" fmla="*/ 866736 w 1143750"/>
                      <a:gd name="connsiteY14" fmla="*/ 898617 h 1199925"/>
                      <a:gd name="connsiteX15" fmla="*/ 898371 w 1143750"/>
                      <a:gd name="connsiteY15" fmla="*/ 951868 h 1199925"/>
                      <a:gd name="connsiteX16" fmla="*/ 1025185 w 1143750"/>
                      <a:gd name="connsiteY16" fmla="*/ 1083604 h 1199925"/>
                      <a:gd name="connsiteX17" fmla="*/ 1009317 w 1143750"/>
                      <a:gd name="connsiteY17" fmla="*/ 1006563 h 1199925"/>
                      <a:gd name="connsiteX18" fmla="*/ 1008542 w 1143750"/>
                      <a:gd name="connsiteY18" fmla="*/ 1005030 h 1199925"/>
                      <a:gd name="connsiteX19" fmla="*/ 1011360 w 1143750"/>
                      <a:gd name="connsiteY19" fmla="*/ 1005449 h 1199925"/>
                      <a:gd name="connsiteX20" fmla="*/ 1024113 w 1143750"/>
                      <a:gd name="connsiteY20" fmla="*/ 1021170 h 1199925"/>
                      <a:gd name="connsiteX21" fmla="*/ 1092267 w 1143750"/>
                      <a:gd name="connsiteY21" fmla="*/ 1073455 h 1199925"/>
                      <a:gd name="connsiteX22" fmla="*/ 1076398 w 1143750"/>
                      <a:gd name="connsiteY22" fmla="*/ 996413 h 1199925"/>
                      <a:gd name="connsiteX23" fmla="*/ 1068254 w 1143750"/>
                      <a:gd name="connsiteY23" fmla="*/ 980289 h 1199925"/>
                      <a:gd name="connsiteX24" fmla="*/ 1068655 w 1143750"/>
                      <a:gd name="connsiteY24" fmla="*/ 979243 h 1199925"/>
                      <a:gd name="connsiteX25" fmla="*/ 1071281 w 1143750"/>
                      <a:gd name="connsiteY25" fmla="*/ 982151 h 1199925"/>
                      <a:gd name="connsiteX26" fmla="*/ 1121483 w 1143750"/>
                      <a:gd name="connsiteY26" fmla="*/ 1014553 h 1199925"/>
                      <a:gd name="connsiteX27" fmla="*/ 1105615 w 1143750"/>
                      <a:gd name="connsiteY27" fmla="*/ 937512 h 1199925"/>
                      <a:gd name="connsiteX28" fmla="*/ 1094829 w 1143750"/>
                      <a:gd name="connsiteY28" fmla="*/ 916159 h 1199925"/>
                      <a:gd name="connsiteX29" fmla="*/ 1103682 w 1143750"/>
                      <a:gd name="connsiteY29" fmla="*/ 923648 h 1199925"/>
                      <a:gd name="connsiteX30" fmla="*/ 1121745 w 1143750"/>
                      <a:gd name="connsiteY30" fmla="*/ 930166 h 1199925"/>
                      <a:gd name="connsiteX31" fmla="*/ 1054628 w 1143750"/>
                      <a:gd name="connsiteY31" fmla="*/ 823969 h 1199925"/>
                      <a:gd name="connsiteX32" fmla="*/ 1142397 w 1143750"/>
                      <a:gd name="connsiteY32" fmla="*/ 874796 h 1199925"/>
                      <a:gd name="connsiteX33" fmla="*/ 1060082 w 1143750"/>
                      <a:gd name="connsiteY33" fmla="*/ 707236 h 1199925"/>
                      <a:gd name="connsiteX34" fmla="*/ 903530 w 1143750"/>
                      <a:gd name="connsiteY34" fmla="*/ 529464 h 1199925"/>
                      <a:gd name="connsiteX35" fmla="*/ 256095 w 1143750"/>
                      <a:gd name="connsiteY35" fmla="*/ 4967 h 1199925"/>
                      <a:gd name="connsiteX36" fmla="*/ 70199 w 1143750"/>
                      <a:gd name="connsiteY36" fmla="*/ 90266 h 1199925"/>
                      <a:gd name="connsiteX37" fmla="*/ 1506 w 1143750"/>
                      <a:gd name="connsiteY37" fmla="*/ 818089 h 1199925"/>
                      <a:gd name="connsiteX38" fmla="*/ 70804 w 1143750"/>
                      <a:gd name="connsiteY38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26693 w 1143750"/>
                      <a:gd name="connsiteY5" fmla="*/ 740147 h 1199925"/>
                      <a:gd name="connsiteX6" fmla="*/ 751495 w 1143750"/>
                      <a:gd name="connsiteY6" fmla="*/ 843406 h 1199925"/>
                      <a:gd name="connsiteX7" fmla="*/ 827650 w 1143750"/>
                      <a:gd name="connsiteY7" fmla="*/ 1001037 h 1199925"/>
                      <a:gd name="connsiteX8" fmla="*/ 835164 w 1143750"/>
                      <a:gd name="connsiteY8" fmla="*/ 894947 h 1199925"/>
                      <a:gd name="connsiteX9" fmla="*/ 826030 w 1143750"/>
                      <a:gd name="connsiteY9" fmla="*/ 850231 h 1199925"/>
                      <a:gd name="connsiteX10" fmla="*/ 827757 w 1143750"/>
                      <a:gd name="connsiteY10" fmla="*/ 850732 h 1199925"/>
                      <a:gd name="connsiteX11" fmla="*/ 831100 w 1143750"/>
                      <a:gd name="connsiteY11" fmla="*/ 855491 h 1199925"/>
                      <a:gd name="connsiteX12" fmla="*/ 861577 w 1143750"/>
                      <a:gd name="connsiteY12" fmla="*/ 893073 h 1199925"/>
                      <a:gd name="connsiteX13" fmla="*/ 866736 w 1143750"/>
                      <a:gd name="connsiteY13" fmla="*/ 898617 h 1199925"/>
                      <a:gd name="connsiteX14" fmla="*/ 898371 w 1143750"/>
                      <a:gd name="connsiteY14" fmla="*/ 951868 h 1199925"/>
                      <a:gd name="connsiteX15" fmla="*/ 1025185 w 1143750"/>
                      <a:gd name="connsiteY15" fmla="*/ 1083604 h 1199925"/>
                      <a:gd name="connsiteX16" fmla="*/ 1009317 w 1143750"/>
                      <a:gd name="connsiteY16" fmla="*/ 1006563 h 1199925"/>
                      <a:gd name="connsiteX17" fmla="*/ 1008542 w 1143750"/>
                      <a:gd name="connsiteY17" fmla="*/ 1005030 h 1199925"/>
                      <a:gd name="connsiteX18" fmla="*/ 1011360 w 1143750"/>
                      <a:gd name="connsiteY18" fmla="*/ 1005449 h 1199925"/>
                      <a:gd name="connsiteX19" fmla="*/ 1024113 w 1143750"/>
                      <a:gd name="connsiteY19" fmla="*/ 1021170 h 1199925"/>
                      <a:gd name="connsiteX20" fmla="*/ 1092267 w 1143750"/>
                      <a:gd name="connsiteY20" fmla="*/ 1073455 h 1199925"/>
                      <a:gd name="connsiteX21" fmla="*/ 1076398 w 1143750"/>
                      <a:gd name="connsiteY21" fmla="*/ 996413 h 1199925"/>
                      <a:gd name="connsiteX22" fmla="*/ 1068254 w 1143750"/>
                      <a:gd name="connsiteY22" fmla="*/ 980289 h 1199925"/>
                      <a:gd name="connsiteX23" fmla="*/ 1068655 w 1143750"/>
                      <a:gd name="connsiteY23" fmla="*/ 979243 h 1199925"/>
                      <a:gd name="connsiteX24" fmla="*/ 1071281 w 1143750"/>
                      <a:gd name="connsiteY24" fmla="*/ 982151 h 1199925"/>
                      <a:gd name="connsiteX25" fmla="*/ 1121483 w 1143750"/>
                      <a:gd name="connsiteY25" fmla="*/ 1014553 h 1199925"/>
                      <a:gd name="connsiteX26" fmla="*/ 1105615 w 1143750"/>
                      <a:gd name="connsiteY26" fmla="*/ 937512 h 1199925"/>
                      <a:gd name="connsiteX27" fmla="*/ 1094829 w 1143750"/>
                      <a:gd name="connsiteY27" fmla="*/ 916159 h 1199925"/>
                      <a:gd name="connsiteX28" fmla="*/ 1103682 w 1143750"/>
                      <a:gd name="connsiteY28" fmla="*/ 923648 h 1199925"/>
                      <a:gd name="connsiteX29" fmla="*/ 1121745 w 1143750"/>
                      <a:gd name="connsiteY29" fmla="*/ 930166 h 1199925"/>
                      <a:gd name="connsiteX30" fmla="*/ 1054628 w 1143750"/>
                      <a:gd name="connsiteY30" fmla="*/ 823969 h 1199925"/>
                      <a:gd name="connsiteX31" fmla="*/ 1142397 w 1143750"/>
                      <a:gd name="connsiteY31" fmla="*/ 874796 h 1199925"/>
                      <a:gd name="connsiteX32" fmla="*/ 1060082 w 1143750"/>
                      <a:gd name="connsiteY32" fmla="*/ 707236 h 1199925"/>
                      <a:gd name="connsiteX33" fmla="*/ 903530 w 1143750"/>
                      <a:gd name="connsiteY33" fmla="*/ 529464 h 1199925"/>
                      <a:gd name="connsiteX34" fmla="*/ 256095 w 1143750"/>
                      <a:gd name="connsiteY34" fmla="*/ 4967 h 1199925"/>
                      <a:gd name="connsiteX35" fmla="*/ 70199 w 1143750"/>
                      <a:gd name="connsiteY35" fmla="*/ 90266 h 1199925"/>
                      <a:gd name="connsiteX36" fmla="*/ 1506 w 1143750"/>
                      <a:gd name="connsiteY36" fmla="*/ 818089 h 1199925"/>
                      <a:gd name="connsiteX37" fmla="*/ 70804 w 1143750"/>
                      <a:gd name="connsiteY37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10154 w 1143750"/>
                      <a:gd name="connsiteY4" fmla="*/ 726857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802268 w 1143750"/>
                      <a:gd name="connsiteY4" fmla="*/ 757473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83126 w 1143750"/>
                      <a:gd name="connsiteY4" fmla="*/ 698389 h 1199925"/>
                      <a:gd name="connsiteX5" fmla="*/ 751495 w 1143750"/>
                      <a:gd name="connsiteY5" fmla="*/ 843406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83126 w 1143750"/>
                      <a:gd name="connsiteY4" fmla="*/ 698389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60082 w 1143750"/>
                      <a:gd name="connsiteY31" fmla="*/ 70723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08249 w 1143750"/>
                      <a:gd name="connsiteY31" fmla="*/ 71575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1008249 w 1143750"/>
                      <a:gd name="connsiteY31" fmla="*/ 715756 h 1199925"/>
                      <a:gd name="connsiteX32" fmla="*/ 903530 w 1143750"/>
                      <a:gd name="connsiteY32" fmla="*/ 529464 h 1199925"/>
                      <a:gd name="connsiteX33" fmla="*/ 256095 w 1143750"/>
                      <a:gd name="connsiteY33" fmla="*/ 4967 h 1199925"/>
                      <a:gd name="connsiteX34" fmla="*/ 70199 w 1143750"/>
                      <a:gd name="connsiteY34" fmla="*/ 90266 h 1199925"/>
                      <a:gd name="connsiteX35" fmla="*/ 1506 w 1143750"/>
                      <a:gd name="connsiteY35" fmla="*/ 818089 h 1199925"/>
                      <a:gd name="connsiteX36" fmla="*/ 70804 w 1143750"/>
                      <a:gd name="connsiteY36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903530 w 1143750"/>
                      <a:gd name="connsiteY31" fmla="*/ 529464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892144 w 1143750"/>
                      <a:gd name="connsiteY31" fmla="*/ 555057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43750"/>
                      <a:gd name="connsiteY0" fmla="*/ 1171754 h 1199925"/>
                      <a:gd name="connsiteX1" fmla="*/ 91500 w 1143750"/>
                      <a:gd name="connsiteY1" fmla="*/ 1188643 h 1199925"/>
                      <a:gd name="connsiteX2" fmla="*/ 292866 w 1143750"/>
                      <a:gd name="connsiteY2" fmla="*/ 989482 h 1199925"/>
                      <a:gd name="connsiteX3" fmla="*/ 271502 w 1143750"/>
                      <a:gd name="connsiteY3" fmla="*/ 308925 h 1199925"/>
                      <a:gd name="connsiteX4" fmla="*/ 793044 w 1143750"/>
                      <a:gd name="connsiteY4" fmla="*/ 681970 h 1199925"/>
                      <a:gd name="connsiteX5" fmla="*/ 790474 w 1143750"/>
                      <a:gd name="connsiteY5" fmla="*/ 869653 h 1199925"/>
                      <a:gd name="connsiteX6" fmla="*/ 827650 w 1143750"/>
                      <a:gd name="connsiteY6" fmla="*/ 1001037 h 1199925"/>
                      <a:gd name="connsiteX7" fmla="*/ 835164 w 1143750"/>
                      <a:gd name="connsiteY7" fmla="*/ 894947 h 1199925"/>
                      <a:gd name="connsiteX8" fmla="*/ 826030 w 1143750"/>
                      <a:gd name="connsiteY8" fmla="*/ 850231 h 1199925"/>
                      <a:gd name="connsiteX9" fmla="*/ 827757 w 1143750"/>
                      <a:gd name="connsiteY9" fmla="*/ 850732 h 1199925"/>
                      <a:gd name="connsiteX10" fmla="*/ 831100 w 1143750"/>
                      <a:gd name="connsiteY10" fmla="*/ 855491 h 1199925"/>
                      <a:gd name="connsiteX11" fmla="*/ 861577 w 1143750"/>
                      <a:gd name="connsiteY11" fmla="*/ 893073 h 1199925"/>
                      <a:gd name="connsiteX12" fmla="*/ 866736 w 1143750"/>
                      <a:gd name="connsiteY12" fmla="*/ 898617 h 1199925"/>
                      <a:gd name="connsiteX13" fmla="*/ 898371 w 1143750"/>
                      <a:gd name="connsiteY13" fmla="*/ 951868 h 1199925"/>
                      <a:gd name="connsiteX14" fmla="*/ 1025185 w 1143750"/>
                      <a:gd name="connsiteY14" fmla="*/ 1083604 h 1199925"/>
                      <a:gd name="connsiteX15" fmla="*/ 1009317 w 1143750"/>
                      <a:gd name="connsiteY15" fmla="*/ 1006563 h 1199925"/>
                      <a:gd name="connsiteX16" fmla="*/ 1008542 w 1143750"/>
                      <a:gd name="connsiteY16" fmla="*/ 1005030 h 1199925"/>
                      <a:gd name="connsiteX17" fmla="*/ 1011360 w 1143750"/>
                      <a:gd name="connsiteY17" fmla="*/ 1005449 h 1199925"/>
                      <a:gd name="connsiteX18" fmla="*/ 1024113 w 1143750"/>
                      <a:gd name="connsiteY18" fmla="*/ 1021170 h 1199925"/>
                      <a:gd name="connsiteX19" fmla="*/ 1092267 w 1143750"/>
                      <a:gd name="connsiteY19" fmla="*/ 1073455 h 1199925"/>
                      <a:gd name="connsiteX20" fmla="*/ 1076398 w 1143750"/>
                      <a:gd name="connsiteY20" fmla="*/ 996413 h 1199925"/>
                      <a:gd name="connsiteX21" fmla="*/ 1068254 w 1143750"/>
                      <a:gd name="connsiteY21" fmla="*/ 980289 h 1199925"/>
                      <a:gd name="connsiteX22" fmla="*/ 1068655 w 1143750"/>
                      <a:gd name="connsiteY22" fmla="*/ 979243 h 1199925"/>
                      <a:gd name="connsiteX23" fmla="*/ 1071281 w 1143750"/>
                      <a:gd name="connsiteY23" fmla="*/ 982151 h 1199925"/>
                      <a:gd name="connsiteX24" fmla="*/ 1121483 w 1143750"/>
                      <a:gd name="connsiteY24" fmla="*/ 1014553 h 1199925"/>
                      <a:gd name="connsiteX25" fmla="*/ 1105615 w 1143750"/>
                      <a:gd name="connsiteY25" fmla="*/ 937512 h 1199925"/>
                      <a:gd name="connsiteX26" fmla="*/ 1094829 w 1143750"/>
                      <a:gd name="connsiteY26" fmla="*/ 916159 h 1199925"/>
                      <a:gd name="connsiteX27" fmla="*/ 1103682 w 1143750"/>
                      <a:gd name="connsiteY27" fmla="*/ 923648 h 1199925"/>
                      <a:gd name="connsiteX28" fmla="*/ 1121745 w 1143750"/>
                      <a:gd name="connsiteY28" fmla="*/ 930166 h 1199925"/>
                      <a:gd name="connsiteX29" fmla="*/ 1054628 w 1143750"/>
                      <a:gd name="connsiteY29" fmla="*/ 823969 h 1199925"/>
                      <a:gd name="connsiteX30" fmla="*/ 1142397 w 1143750"/>
                      <a:gd name="connsiteY30" fmla="*/ 874796 h 1199925"/>
                      <a:gd name="connsiteX31" fmla="*/ 892144 w 1143750"/>
                      <a:gd name="connsiteY31" fmla="*/ 555057 h 1199925"/>
                      <a:gd name="connsiteX32" fmla="*/ 256095 w 1143750"/>
                      <a:gd name="connsiteY32" fmla="*/ 4967 h 1199925"/>
                      <a:gd name="connsiteX33" fmla="*/ 70199 w 1143750"/>
                      <a:gd name="connsiteY33" fmla="*/ 90266 h 1199925"/>
                      <a:gd name="connsiteX34" fmla="*/ 1506 w 1143750"/>
                      <a:gd name="connsiteY34" fmla="*/ 818089 h 1199925"/>
                      <a:gd name="connsiteX35" fmla="*/ 70804 w 1143750"/>
                      <a:gd name="connsiteY35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9 w 1128394"/>
                      <a:gd name="connsiteY26" fmla="*/ 916159 h 1199925"/>
                      <a:gd name="connsiteX27" fmla="*/ 1103682 w 1128394"/>
                      <a:gd name="connsiteY27" fmla="*/ 923648 h 1199925"/>
                      <a:gd name="connsiteX28" fmla="*/ 1121745 w 1128394"/>
                      <a:gd name="connsiteY28" fmla="*/ 930166 h 1199925"/>
                      <a:gd name="connsiteX29" fmla="*/ 1054628 w 1128394"/>
                      <a:gd name="connsiteY29" fmla="*/ 823969 h 1199925"/>
                      <a:gd name="connsiteX30" fmla="*/ 1126855 w 1128394"/>
                      <a:gd name="connsiteY30" fmla="*/ 894817 h 1199925"/>
                      <a:gd name="connsiteX31" fmla="*/ 892144 w 1128394"/>
                      <a:gd name="connsiteY31" fmla="*/ 555057 h 1199925"/>
                      <a:gd name="connsiteX32" fmla="*/ 256095 w 1128394"/>
                      <a:gd name="connsiteY32" fmla="*/ 4967 h 1199925"/>
                      <a:gd name="connsiteX33" fmla="*/ 70199 w 1128394"/>
                      <a:gd name="connsiteY33" fmla="*/ 90266 h 1199925"/>
                      <a:gd name="connsiteX34" fmla="*/ 1506 w 1128394"/>
                      <a:gd name="connsiteY34" fmla="*/ 818089 h 1199925"/>
                      <a:gd name="connsiteX35" fmla="*/ 70804 w 1128394"/>
                      <a:gd name="connsiteY35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9 w 1128394"/>
                      <a:gd name="connsiteY26" fmla="*/ 916159 h 1199925"/>
                      <a:gd name="connsiteX27" fmla="*/ 1121745 w 1128394"/>
                      <a:gd name="connsiteY27" fmla="*/ 930166 h 1199925"/>
                      <a:gd name="connsiteX28" fmla="*/ 1054628 w 1128394"/>
                      <a:gd name="connsiteY28" fmla="*/ 823969 h 1199925"/>
                      <a:gd name="connsiteX29" fmla="*/ 1126855 w 1128394"/>
                      <a:gd name="connsiteY29" fmla="*/ 894817 h 1199925"/>
                      <a:gd name="connsiteX30" fmla="*/ 892144 w 1128394"/>
                      <a:gd name="connsiteY30" fmla="*/ 555057 h 1199925"/>
                      <a:gd name="connsiteX31" fmla="*/ 256095 w 1128394"/>
                      <a:gd name="connsiteY31" fmla="*/ 4967 h 1199925"/>
                      <a:gd name="connsiteX32" fmla="*/ 70199 w 1128394"/>
                      <a:gd name="connsiteY32" fmla="*/ 90266 h 1199925"/>
                      <a:gd name="connsiteX33" fmla="*/ 1506 w 1128394"/>
                      <a:gd name="connsiteY33" fmla="*/ 818089 h 1199925"/>
                      <a:gd name="connsiteX34" fmla="*/ 70804 w 1128394"/>
                      <a:gd name="connsiteY34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094828 w 1128394"/>
                      <a:gd name="connsiteY26" fmla="*/ 916159 h 1199925"/>
                      <a:gd name="connsiteX27" fmla="*/ 1121745 w 1128394"/>
                      <a:gd name="connsiteY27" fmla="*/ 930166 h 1199925"/>
                      <a:gd name="connsiteX28" fmla="*/ 1054628 w 1128394"/>
                      <a:gd name="connsiteY28" fmla="*/ 823969 h 1199925"/>
                      <a:gd name="connsiteX29" fmla="*/ 1126855 w 1128394"/>
                      <a:gd name="connsiteY29" fmla="*/ 894817 h 1199925"/>
                      <a:gd name="connsiteX30" fmla="*/ 892144 w 1128394"/>
                      <a:gd name="connsiteY30" fmla="*/ 555057 h 1199925"/>
                      <a:gd name="connsiteX31" fmla="*/ 256095 w 1128394"/>
                      <a:gd name="connsiteY31" fmla="*/ 4967 h 1199925"/>
                      <a:gd name="connsiteX32" fmla="*/ 70199 w 1128394"/>
                      <a:gd name="connsiteY32" fmla="*/ 90266 h 1199925"/>
                      <a:gd name="connsiteX33" fmla="*/ 1506 w 1128394"/>
                      <a:gd name="connsiteY33" fmla="*/ 818089 h 1199925"/>
                      <a:gd name="connsiteX34" fmla="*/ 70804 w 1128394"/>
                      <a:gd name="connsiteY34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105615 w 1128394"/>
                      <a:gd name="connsiteY25" fmla="*/ 937512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71281 w 1128394"/>
                      <a:gd name="connsiteY23" fmla="*/ 982151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1011360 w 1128394"/>
                      <a:gd name="connsiteY17" fmla="*/ 1005449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21415 w 1128394"/>
                      <a:gd name="connsiteY23" fmla="*/ 915313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24113 w 1128394"/>
                      <a:gd name="connsiteY18" fmla="*/ 1021170 h 1199925"/>
                      <a:gd name="connsiteX19" fmla="*/ 1092267 w 1128394"/>
                      <a:gd name="connsiteY19" fmla="*/ 1073455 h 1199925"/>
                      <a:gd name="connsiteX20" fmla="*/ 1076398 w 1128394"/>
                      <a:gd name="connsiteY20" fmla="*/ 996413 h 1199925"/>
                      <a:gd name="connsiteX21" fmla="*/ 1068254 w 1128394"/>
                      <a:gd name="connsiteY21" fmla="*/ 980289 h 1199925"/>
                      <a:gd name="connsiteX22" fmla="*/ 1068655 w 1128394"/>
                      <a:gd name="connsiteY22" fmla="*/ 979243 h 1199925"/>
                      <a:gd name="connsiteX23" fmla="*/ 1021415 w 1128394"/>
                      <a:gd name="connsiteY23" fmla="*/ 915313 h 1199925"/>
                      <a:gd name="connsiteX24" fmla="*/ 1121483 w 1128394"/>
                      <a:gd name="connsiteY24" fmla="*/ 1014553 h 1199925"/>
                      <a:gd name="connsiteX25" fmla="*/ 1059822 w 1128394"/>
                      <a:gd name="connsiteY25" fmla="*/ 887273 h 1199925"/>
                      <a:gd name="connsiteX26" fmla="*/ 1121745 w 1128394"/>
                      <a:gd name="connsiteY26" fmla="*/ 930166 h 1199925"/>
                      <a:gd name="connsiteX27" fmla="*/ 1054628 w 1128394"/>
                      <a:gd name="connsiteY27" fmla="*/ 823969 h 1199925"/>
                      <a:gd name="connsiteX28" fmla="*/ 1126855 w 1128394"/>
                      <a:gd name="connsiteY28" fmla="*/ 894817 h 1199925"/>
                      <a:gd name="connsiteX29" fmla="*/ 892144 w 1128394"/>
                      <a:gd name="connsiteY29" fmla="*/ 555057 h 1199925"/>
                      <a:gd name="connsiteX30" fmla="*/ 256095 w 1128394"/>
                      <a:gd name="connsiteY30" fmla="*/ 4967 h 1199925"/>
                      <a:gd name="connsiteX31" fmla="*/ 70199 w 1128394"/>
                      <a:gd name="connsiteY31" fmla="*/ 90266 h 1199925"/>
                      <a:gd name="connsiteX32" fmla="*/ 1506 w 1128394"/>
                      <a:gd name="connsiteY32" fmla="*/ 818089 h 1199925"/>
                      <a:gd name="connsiteX33" fmla="*/ 70804 w 1128394"/>
                      <a:gd name="connsiteY33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92267 w 1128394"/>
                      <a:gd name="connsiteY18" fmla="*/ 1073455 h 1199925"/>
                      <a:gd name="connsiteX19" fmla="*/ 1076398 w 1128394"/>
                      <a:gd name="connsiteY19" fmla="*/ 996413 h 1199925"/>
                      <a:gd name="connsiteX20" fmla="*/ 1068254 w 1128394"/>
                      <a:gd name="connsiteY20" fmla="*/ 980289 h 1199925"/>
                      <a:gd name="connsiteX21" fmla="*/ 1068655 w 1128394"/>
                      <a:gd name="connsiteY21" fmla="*/ 979243 h 1199925"/>
                      <a:gd name="connsiteX22" fmla="*/ 1021415 w 1128394"/>
                      <a:gd name="connsiteY22" fmla="*/ 915313 h 1199925"/>
                      <a:gd name="connsiteX23" fmla="*/ 1121483 w 1128394"/>
                      <a:gd name="connsiteY23" fmla="*/ 1014553 h 1199925"/>
                      <a:gd name="connsiteX24" fmla="*/ 1059822 w 1128394"/>
                      <a:gd name="connsiteY24" fmla="*/ 887273 h 1199925"/>
                      <a:gd name="connsiteX25" fmla="*/ 1121745 w 1128394"/>
                      <a:gd name="connsiteY25" fmla="*/ 930166 h 1199925"/>
                      <a:gd name="connsiteX26" fmla="*/ 1054628 w 1128394"/>
                      <a:gd name="connsiteY26" fmla="*/ 823969 h 1199925"/>
                      <a:gd name="connsiteX27" fmla="*/ 1126855 w 1128394"/>
                      <a:gd name="connsiteY27" fmla="*/ 894817 h 1199925"/>
                      <a:gd name="connsiteX28" fmla="*/ 892144 w 1128394"/>
                      <a:gd name="connsiteY28" fmla="*/ 555057 h 1199925"/>
                      <a:gd name="connsiteX29" fmla="*/ 256095 w 1128394"/>
                      <a:gd name="connsiteY29" fmla="*/ 4967 h 1199925"/>
                      <a:gd name="connsiteX30" fmla="*/ 70199 w 1128394"/>
                      <a:gd name="connsiteY30" fmla="*/ 90266 h 1199925"/>
                      <a:gd name="connsiteX31" fmla="*/ 1506 w 1128394"/>
                      <a:gd name="connsiteY31" fmla="*/ 818089 h 1199925"/>
                      <a:gd name="connsiteX32" fmla="*/ 70804 w 1128394"/>
                      <a:gd name="connsiteY32" fmla="*/ 1171754 h 1199925"/>
                      <a:gd name="connsiteX0" fmla="*/ 70804 w 1128394"/>
                      <a:gd name="connsiteY0" fmla="*/ 1171754 h 1199925"/>
                      <a:gd name="connsiteX1" fmla="*/ 91500 w 1128394"/>
                      <a:gd name="connsiteY1" fmla="*/ 1188643 h 1199925"/>
                      <a:gd name="connsiteX2" fmla="*/ 292866 w 1128394"/>
                      <a:gd name="connsiteY2" fmla="*/ 989482 h 1199925"/>
                      <a:gd name="connsiteX3" fmla="*/ 271502 w 1128394"/>
                      <a:gd name="connsiteY3" fmla="*/ 308925 h 1199925"/>
                      <a:gd name="connsiteX4" fmla="*/ 793044 w 1128394"/>
                      <a:gd name="connsiteY4" fmla="*/ 681970 h 1199925"/>
                      <a:gd name="connsiteX5" fmla="*/ 790474 w 1128394"/>
                      <a:gd name="connsiteY5" fmla="*/ 869653 h 1199925"/>
                      <a:gd name="connsiteX6" fmla="*/ 827650 w 1128394"/>
                      <a:gd name="connsiteY6" fmla="*/ 1001037 h 1199925"/>
                      <a:gd name="connsiteX7" fmla="*/ 835164 w 1128394"/>
                      <a:gd name="connsiteY7" fmla="*/ 894947 h 1199925"/>
                      <a:gd name="connsiteX8" fmla="*/ 826030 w 1128394"/>
                      <a:gd name="connsiteY8" fmla="*/ 850231 h 1199925"/>
                      <a:gd name="connsiteX9" fmla="*/ 827757 w 1128394"/>
                      <a:gd name="connsiteY9" fmla="*/ 850732 h 1199925"/>
                      <a:gd name="connsiteX10" fmla="*/ 831100 w 1128394"/>
                      <a:gd name="connsiteY10" fmla="*/ 855491 h 1199925"/>
                      <a:gd name="connsiteX11" fmla="*/ 861577 w 1128394"/>
                      <a:gd name="connsiteY11" fmla="*/ 893073 h 1199925"/>
                      <a:gd name="connsiteX12" fmla="*/ 866736 w 1128394"/>
                      <a:gd name="connsiteY12" fmla="*/ 898617 h 1199925"/>
                      <a:gd name="connsiteX13" fmla="*/ 898371 w 1128394"/>
                      <a:gd name="connsiteY13" fmla="*/ 951868 h 1199925"/>
                      <a:gd name="connsiteX14" fmla="*/ 1025185 w 1128394"/>
                      <a:gd name="connsiteY14" fmla="*/ 1083604 h 1199925"/>
                      <a:gd name="connsiteX15" fmla="*/ 1009317 w 1128394"/>
                      <a:gd name="connsiteY15" fmla="*/ 1006563 h 1199925"/>
                      <a:gd name="connsiteX16" fmla="*/ 1008542 w 1128394"/>
                      <a:gd name="connsiteY16" fmla="*/ 1005030 h 1199925"/>
                      <a:gd name="connsiteX17" fmla="*/ 972741 w 1128394"/>
                      <a:gd name="connsiteY17" fmla="*/ 931403 h 1199925"/>
                      <a:gd name="connsiteX18" fmla="*/ 1092267 w 1128394"/>
                      <a:gd name="connsiteY18" fmla="*/ 1073455 h 1199925"/>
                      <a:gd name="connsiteX19" fmla="*/ 1076398 w 1128394"/>
                      <a:gd name="connsiteY19" fmla="*/ 996413 h 1199925"/>
                      <a:gd name="connsiteX20" fmla="*/ 1068254 w 1128394"/>
                      <a:gd name="connsiteY20" fmla="*/ 980289 h 1199925"/>
                      <a:gd name="connsiteX21" fmla="*/ 1068655 w 1128394"/>
                      <a:gd name="connsiteY21" fmla="*/ 979243 h 1199925"/>
                      <a:gd name="connsiteX22" fmla="*/ 1021415 w 1128394"/>
                      <a:gd name="connsiteY22" fmla="*/ 915313 h 1199925"/>
                      <a:gd name="connsiteX23" fmla="*/ 1121483 w 1128394"/>
                      <a:gd name="connsiteY23" fmla="*/ 1014553 h 1199925"/>
                      <a:gd name="connsiteX24" fmla="*/ 1059822 w 1128394"/>
                      <a:gd name="connsiteY24" fmla="*/ 887273 h 1199925"/>
                      <a:gd name="connsiteX25" fmla="*/ 1121745 w 1128394"/>
                      <a:gd name="connsiteY25" fmla="*/ 930166 h 1199925"/>
                      <a:gd name="connsiteX26" fmla="*/ 1054628 w 1128394"/>
                      <a:gd name="connsiteY26" fmla="*/ 823969 h 1199925"/>
                      <a:gd name="connsiteX27" fmla="*/ 1126855 w 1128394"/>
                      <a:gd name="connsiteY27" fmla="*/ 894817 h 1199925"/>
                      <a:gd name="connsiteX28" fmla="*/ 892144 w 1128394"/>
                      <a:gd name="connsiteY28" fmla="*/ 555057 h 1199925"/>
                      <a:gd name="connsiteX29" fmla="*/ 256095 w 1128394"/>
                      <a:gd name="connsiteY29" fmla="*/ 4967 h 1199925"/>
                      <a:gd name="connsiteX30" fmla="*/ 70199 w 1128394"/>
                      <a:gd name="connsiteY30" fmla="*/ 90266 h 1199925"/>
                      <a:gd name="connsiteX31" fmla="*/ 1506 w 1128394"/>
                      <a:gd name="connsiteY31" fmla="*/ 818089 h 1199925"/>
                      <a:gd name="connsiteX32" fmla="*/ 70804 w 1128394"/>
                      <a:gd name="connsiteY32" fmla="*/ 1171754 h 1199925"/>
                      <a:gd name="connsiteX0" fmla="*/ 70804 w 1128394"/>
                      <a:gd name="connsiteY0" fmla="*/ 1171754 h 1193278"/>
                      <a:gd name="connsiteX1" fmla="*/ 91500 w 1128394"/>
                      <a:gd name="connsiteY1" fmla="*/ 1188643 h 1193278"/>
                      <a:gd name="connsiteX2" fmla="*/ 292866 w 1128394"/>
                      <a:gd name="connsiteY2" fmla="*/ 989482 h 1193278"/>
                      <a:gd name="connsiteX3" fmla="*/ 271502 w 1128394"/>
                      <a:gd name="connsiteY3" fmla="*/ 308925 h 1193278"/>
                      <a:gd name="connsiteX4" fmla="*/ 793044 w 1128394"/>
                      <a:gd name="connsiteY4" fmla="*/ 681970 h 1193278"/>
                      <a:gd name="connsiteX5" fmla="*/ 790474 w 1128394"/>
                      <a:gd name="connsiteY5" fmla="*/ 869653 h 1193278"/>
                      <a:gd name="connsiteX6" fmla="*/ 827650 w 1128394"/>
                      <a:gd name="connsiteY6" fmla="*/ 1001037 h 1193278"/>
                      <a:gd name="connsiteX7" fmla="*/ 835164 w 1128394"/>
                      <a:gd name="connsiteY7" fmla="*/ 894947 h 1193278"/>
                      <a:gd name="connsiteX8" fmla="*/ 826030 w 1128394"/>
                      <a:gd name="connsiteY8" fmla="*/ 850231 h 1193278"/>
                      <a:gd name="connsiteX9" fmla="*/ 827757 w 1128394"/>
                      <a:gd name="connsiteY9" fmla="*/ 850732 h 1193278"/>
                      <a:gd name="connsiteX10" fmla="*/ 831100 w 1128394"/>
                      <a:gd name="connsiteY10" fmla="*/ 855491 h 1193278"/>
                      <a:gd name="connsiteX11" fmla="*/ 861577 w 1128394"/>
                      <a:gd name="connsiteY11" fmla="*/ 893073 h 1193278"/>
                      <a:gd name="connsiteX12" fmla="*/ 866736 w 1128394"/>
                      <a:gd name="connsiteY12" fmla="*/ 898617 h 1193278"/>
                      <a:gd name="connsiteX13" fmla="*/ 898371 w 1128394"/>
                      <a:gd name="connsiteY13" fmla="*/ 951868 h 1193278"/>
                      <a:gd name="connsiteX14" fmla="*/ 1025185 w 1128394"/>
                      <a:gd name="connsiteY14" fmla="*/ 1083604 h 1193278"/>
                      <a:gd name="connsiteX15" fmla="*/ 1009317 w 1128394"/>
                      <a:gd name="connsiteY15" fmla="*/ 1006563 h 1193278"/>
                      <a:gd name="connsiteX16" fmla="*/ 1008542 w 1128394"/>
                      <a:gd name="connsiteY16" fmla="*/ 1005030 h 1193278"/>
                      <a:gd name="connsiteX17" fmla="*/ 972741 w 1128394"/>
                      <a:gd name="connsiteY17" fmla="*/ 931403 h 1193278"/>
                      <a:gd name="connsiteX18" fmla="*/ 1092267 w 1128394"/>
                      <a:gd name="connsiteY18" fmla="*/ 1073455 h 1193278"/>
                      <a:gd name="connsiteX19" fmla="*/ 1076398 w 1128394"/>
                      <a:gd name="connsiteY19" fmla="*/ 996413 h 1193278"/>
                      <a:gd name="connsiteX20" fmla="*/ 1068254 w 1128394"/>
                      <a:gd name="connsiteY20" fmla="*/ 980289 h 1193278"/>
                      <a:gd name="connsiteX21" fmla="*/ 1068655 w 1128394"/>
                      <a:gd name="connsiteY21" fmla="*/ 979243 h 1193278"/>
                      <a:gd name="connsiteX22" fmla="*/ 1021415 w 1128394"/>
                      <a:gd name="connsiteY22" fmla="*/ 915313 h 1193278"/>
                      <a:gd name="connsiteX23" fmla="*/ 1121483 w 1128394"/>
                      <a:gd name="connsiteY23" fmla="*/ 1014553 h 1193278"/>
                      <a:gd name="connsiteX24" fmla="*/ 1059822 w 1128394"/>
                      <a:gd name="connsiteY24" fmla="*/ 887273 h 1193278"/>
                      <a:gd name="connsiteX25" fmla="*/ 1121745 w 1128394"/>
                      <a:gd name="connsiteY25" fmla="*/ 930166 h 1193278"/>
                      <a:gd name="connsiteX26" fmla="*/ 1054628 w 1128394"/>
                      <a:gd name="connsiteY26" fmla="*/ 823969 h 1193278"/>
                      <a:gd name="connsiteX27" fmla="*/ 1126855 w 1128394"/>
                      <a:gd name="connsiteY27" fmla="*/ 894817 h 1193278"/>
                      <a:gd name="connsiteX28" fmla="*/ 892144 w 1128394"/>
                      <a:gd name="connsiteY28" fmla="*/ 555057 h 1193278"/>
                      <a:gd name="connsiteX29" fmla="*/ 256095 w 1128394"/>
                      <a:gd name="connsiteY29" fmla="*/ 4967 h 1193278"/>
                      <a:gd name="connsiteX30" fmla="*/ 70199 w 1128394"/>
                      <a:gd name="connsiteY30" fmla="*/ 90266 h 1193278"/>
                      <a:gd name="connsiteX31" fmla="*/ 1506 w 1128394"/>
                      <a:gd name="connsiteY31" fmla="*/ 818089 h 1193278"/>
                      <a:gd name="connsiteX32" fmla="*/ 70804 w 1128394"/>
                      <a:gd name="connsiteY32" fmla="*/ 1171754 h 1193278"/>
                      <a:gd name="connsiteX0" fmla="*/ 70804 w 1128394"/>
                      <a:gd name="connsiteY0" fmla="*/ 1171754 h 1193278"/>
                      <a:gd name="connsiteX1" fmla="*/ 91500 w 1128394"/>
                      <a:gd name="connsiteY1" fmla="*/ 1188643 h 1193278"/>
                      <a:gd name="connsiteX2" fmla="*/ 292866 w 1128394"/>
                      <a:gd name="connsiteY2" fmla="*/ 989482 h 1193278"/>
                      <a:gd name="connsiteX3" fmla="*/ 234019 w 1128394"/>
                      <a:gd name="connsiteY3" fmla="*/ 269827 h 1193278"/>
                      <a:gd name="connsiteX4" fmla="*/ 793044 w 1128394"/>
                      <a:gd name="connsiteY4" fmla="*/ 681970 h 1193278"/>
                      <a:gd name="connsiteX5" fmla="*/ 790474 w 1128394"/>
                      <a:gd name="connsiteY5" fmla="*/ 869653 h 1193278"/>
                      <a:gd name="connsiteX6" fmla="*/ 827650 w 1128394"/>
                      <a:gd name="connsiteY6" fmla="*/ 1001037 h 1193278"/>
                      <a:gd name="connsiteX7" fmla="*/ 835164 w 1128394"/>
                      <a:gd name="connsiteY7" fmla="*/ 894947 h 1193278"/>
                      <a:gd name="connsiteX8" fmla="*/ 826030 w 1128394"/>
                      <a:gd name="connsiteY8" fmla="*/ 850231 h 1193278"/>
                      <a:gd name="connsiteX9" fmla="*/ 827757 w 1128394"/>
                      <a:gd name="connsiteY9" fmla="*/ 850732 h 1193278"/>
                      <a:gd name="connsiteX10" fmla="*/ 831100 w 1128394"/>
                      <a:gd name="connsiteY10" fmla="*/ 855491 h 1193278"/>
                      <a:gd name="connsiteX11" fmla="*/ 861577 w 1128394"/>
                      <a:gd name="connsiteY11" fmla="*/ 893073 h 1193278"/>
                      <a:gd name="connsiteX12" fmla="*/ 866736 w 1128394"/>
                      <a:gd name="connsiteY12" fmla="*/ 898617 h 1193278"/>
                      <a:gd name="connsiteX13" fmla="*/ 898371 w 1128394"/>
                      <a:gd name="connsiteY13" fmla="*/ 951868 h 1193278"/>
                      <a:gd name="connsiteX14" fmla="*/ 1025185 w 1128394"/>
                      <a:gd name="connsiteY14" fmla="*/ 1083604 h 1193278"/>
                      <a:gd name="connsiteX15" fmla="*/ 1009317 w 1128394"/>
                      <a:gd name="connsiteY15" fmla="*/ 1006563 h 1193278"/>
                      <a:gd name="connsiteX16" fmla="*/ 1008542 w 1128394"/>
                      <a:gd name="connsiteY16" fmla="*/ 1005030 h 1193278"/>
                      <a:gd name="connsiteX17" fmla="*/ 972741 w 1128394"/>
                      <a:gd name="connsiteY17" fmla="*/ 931403 h 1193278"/>
                      <a:gd name="connsiteX18" fmla="*/ 1092267 w 1128394"/>
                      <a:gd name="connsiteY18" fmla="*/ 1073455 h 1193278"/>
                      <a:gd name="connsiteX19" fmla="*/ 1076398 w 1128394"/>
                      <a:gd name="connsiteY19" fmla="*/ 996413 h 1193278"/>
                      <a:gd name="connsiteX20" fmla="*/ 1068254 w 1128394"/>
                      <a:gd name="connsiteY20" fmla="*/ 980289 h 1193278"/>
                      <a:gd name="connsiteX21" fmla="*/ 1068655 w 1128394"/>
                      <a:gd name="connsiteY21" fmla="*/ 979243 h 1193278"/>
                      <a:gd name="connsiteX22" fmla="*/ 1021415 w 1128394"/>
                      <a:gd name="connsiteY22" fmla="*/ 915313 h 1193278"/>
                      <a:gd name="connsiteX23" fmla="*/ 1121483 w 1128394"/>
                      <a:gd name="connsiteY23" fmla="*/ 1014553 h 1193278"/>
                      <a:gd name="connsiteX24" fmla="*/ 1059822 w 1128394"/>
                      <a:gd name="connsiteY24" fmla="*/ 887273 h 1193278"/>
                      <a:gd name="connsiteX25" fmla="*/ 1121745 w 1128394"/>
                      <a:gd name="connsiteY25" fmla="*/ 930166 h 1193278"/>
                      <a:gd name="connsiteX26" fmla="*/ 1054628 w 1128394"/>
                      <a:gd name="connsiteY26" fmla="*/ 823969 h 1193278"/>
                      <a:gd name="connsiteX27" fmla="*/ 1126855 w 1128394"/>
                      <a:gd name="connsiteY27" fmla="*/ 894817 h 1193278"/>
                      <a:gd name="connsiteX28" fmla="*/ 892144 w 1128394"/>
                      <a:gd name="connsiteY28" fmla="*/ 555057 h 1193278"/>
                      <a:gd name="connsiteX29" fmla="*/ 256095 w 1128394"/>
                      <a:gd name="connsiteY29" fmla="*/ 4967 h 1193278"/>
                      <a:gd name="connsiteX30" fmla="*/ 70199 w 1128394"/>
                      <a:gd name="connsiteY30" fmla="*/ 90266 h 1193278"/>
                      <a:gd name="connsiteX31" fmla="*/ 1506 w 1128394"/>
                      <a:gd name="connsiteY31" fmla="*/ 818089 h 1193278"/>
                      <a:gd name="connsiteX32" fmla="*/ 70804 w 1128394"/>
                      <a:gd name="connsiteY32" fmla="*/ 1171754 h 1193278"/>
                      <a:gd name="connsiteX0" fmla="*/ 70804 w 1128394"/>
                      <a:gd name="connsiteY0" fmla="*/ 1171754 h 1199412"/>
                      <a:gd name="connsiteX1" fmla="*/ 91500 w 1128394"/>
                      <a:gd name="connsiteY1" fmla="*/ 1188643 h 1199412"/>
                      <a:gd name="connsiteX2" fmla="*/ 276022 w 1128394"/>
                      <a:gd name="connsiteY2" fmla="*/ 996617 h 1199412"/>
                      <a:gd name="connsiteX3" fmla="*/ 234019 w 1128394"/>
                      <a:gd name="connsiteY3" fmla="*/ 269827 h 1199412"/>
                      <a:gd name="connsiteX4" fmla="*/ 793044 w 1128394"/>
                      <a:gd name="connsiteY4" fmla="*/ 681970 h 1199412"/>
                      <a:gd name="connsiteX5" fmla="*/ 790474 w 1128394"/>
                      <a:gd name="connsiteY5" fmla="*/ 869653 h 1199412"/>
                      <a:gd name="connsiteX6" fmla="*/ 827650 w 1128394"/>
                      <a:gd name="connsiteY6" fmla="*/ 1001037 h 1199412"/>
                      <a:gd name="connsiteX7" fmla="*/ 835164 w 1128394"/>
                      <a:gd name="connsiteY7" fmla="*/ 894947 h 1199412"/>
                      <a:gd name="connsiteX8" fmla="*/ 826030 w 1128394"/>
                      <a:gd name="connsiteY8" fmla="*/ 850231 h 1199412"/>
                      <a:gd name="connsiteX9" fmla="*/ 827757 w 1128394"/>
                      <a:gd name="connsiteY9" fmla="*/ 850732 h 1199412"/>
                      <a:gd name="connsiteX10" fmla="*/ 831100 w 1128394"/>
                      <a:gd name="connsiteY10" fmla="*/ 855491 h 1199412"/>
                      <a:gd name="connsiteX11" fmla="*/ 861577 w 1128394"/>
                      <a:gd name="connsiteY11" fmla="*/ 893073 h 1199412"/>
                      <a:gd name="connsiteX12" fmla="*/ 866736 w 1128394"/>
                      <a:gd name="connsiteY12" fmla="*/ 898617 h 1199412"/>
                      <a:gd name="connsiteX13" fmla="*/ 898371 w 1128394"/>
                      <a:gd name="connsiteY13" fmla="*/ 951868 h 1199412"/>
                      <a:gd name="connsiteX14" fmla="*/ 1025185 w 1128394"/>
                      <a:gd name="connsiteY14" fmla="*/ 1083604 h 1199412"/>
                      <a:gd name="connsiteX15" fmla="*/ 1009317 w 1128394"/>
                      <a:gd name="connsiteY15" fmla="*/ 1006563 h 1199412"/>
                      <a:gd name="connsiteX16" fmla="*/ 1008542 w 1128394"/>
                      <a:gd name="connsiteY16" fmla="*/ 1005030 h 1199412"/>
                      <a:gd name="connsiteX17" fmla="*/ 972741 w 1128394"/>
                      <a:gd name="connsiteY17" fmla="*/ 931403 h 1199412"/>
                      <a:gd name="connsiteX18" fmla="*/ 1092267 w 1128394"/>
                      <a:gd name="connsiteY18" fmla="*/ 1073455 h 1199412"/>
                      <a:gd name="connsiteX19" fmla="*/ 1076398 w 1128394"/>
                      <a:gd name="connsiteY19" fmla="*/ 996413 h 1199412"/>
                      <a:gd name="connsiteX20" fmla="*/ 1068254 w 1128394"/>
                      <a:gd name="connsiteY20" fmla="*/ 980289 h 1199412"/>
                      <a:gd name="connsiteX21" fmla="*/ 1068655 w 1128394"/>
                      <a:gd name="connsiteY21" fmla="*/ 979243 h 1199412"/>
                      <a:gd name="connsiteX22" fmla="*/ 1021415 w 1128394"/>
                      <a:gd name="connsiteY22" fmla="*/ 915313 h 1199412"/>
                      <a:gd name="connsiteX23" fmla="*/ 1121483 w 1128394"/>
                      <a:gd name="connsiteY23" fmla="*/ 1014553 h 1199412"/>
                      <a:gd name="connsiteX24" fmla="*/ 1059822 w 1128394"/>
                      <a:gd name="connsiteY24" fmla="*/ 887273 h 1199412"/>
                      <a:gd name="connsiteX25" fmla="*/ 1121745 w 1128394"/>
                      <a:gd name="connsiteY25" fmla="*/ 930166 h 1199412"/>
                      <a:gd name="connsiteX26" fmla="*/ 1054628 w 1128394"/>
                      <a:gd name="connsiteY26" fmla="*/ 823969 h 1199412"/>
                      <a:gd name="connsiteX27" fmla="*/ 1126855 w 1128394"/>
                      <a:gd name="connsiteY27" fmla="*/ 894817 h 1199412"/>
                      <a:gd name="connsiteX28" fmla="*/ 892144 w 1128394"/>
                      <a:gd name="connsiteY28" fmla="*/ 555057 h 1199412"/>
                      <a:gd name="connsiteX29" fmla="*/ 256095 w 1128394"/>
                      <a:gd name="connsiteY29" fmla="*/ 4967 h 1199412"/>
                      <a:gd name="connsiteX30" fmla="*/ 70199 w 1128394"/>
                      <a:gd name="connsiteY30" fmla="*/ 90266 h 1199412"/>
                      <a:gd name="connsiteX31" fmla="*/ 1506 w 1128394"/>
                      <a:gd name="connsiteY31" fmla="*/ 818089 h 1199412"/>
                      <a:gd name="connsiteX32" fmla="*/ 70804 w 1128394"/>
                      <a:gd name="connsiteY32" fmla="*/ 1171754 h 1199412"/>
                      <a:gd name="connsiteX0" fmla="*/ 70804 w 1128394"/>
                      <a:gd name="connsiteY0" fmla="*/ 1171754 h 1199412"/>
                      <a:gd name="connsiteX1" fmla="*/ 91500 w 1128394"/>
                      <a:gd name="connsiteY1" fmla="*/ 1188643 h 1199412"/>
                      <a:gd name="connsiteX2" fmla="*/ 276022 w 1128394"/>
                      <a:gd name="connsiteY2" fmla="*/ 996617 h 1199412"/>
                      <a:gd name="connsiteX3" fmla="*/ 234019 w 1128394"/>
                      <a:gd name="connsiteY3" fmla="*/ 269827 h 1199412"/>
                      <a:gd name="connsiteX4" fmla="*/ 793044 w 1128394"/>
                      <a:gd name="connsiteY4" fmla="*/ 681970 h 1199412"/>
                      <a:gd name="connsiteX5" fmla="*/ 790474 w 1128394"/>
                      <a:gd name="connsiteY5" fmla="*/ 869653 h 1199412"/>
                      <a:gd name="connsiteX6" fmla="*/ 827650 w 1128394"/>
                      <a:gd name="connsiteY6" fmla="*/ 1001037 h 1199412"/>
                      <a:gd name="connsiteX7" fmla="*/ 835164 w 1128394"/>
                      <a:gd name="connsiteY7" fmla="*/ 894947 h 1199412"/>
                      <a:gd name="connsiteX8" fmla="*/ 826030 w 1128394"/>
                      <a:gd name="connsiteY8" fmla="*/ 850231 h 1199412"/>
                      <a:gd name="connsiteX9" fmla="*/ 827757 w 1128394"/>
                      <a:gd name="connsiteY9" fmla="*/ 850732 h 1199412"/>
                      <a:gd name="connsiteX10" fmla="*/ 831100 w 1128394"/>
                      <a:gd name="connsiteY10" fmla="*/ 855491 h 1199412"/>
                      <a:gd name="connsiteX11" fmla="*/ 861577 w 1128394"/>
                      <a:gd name="connsiteY11" fmla="*/ 893073 h 1199412"/>
                      <a:gd name="connsiteX12" fmla="*/ 866736 w 1128394"/>
                      <a:gd name="connsiteY12" fmla="*/ 898617 h 1199412"/>
                      <a:gd name="connsiteX13" fmla="*/ 898371 w 1128394"/>
                      <a:gd name="connsiteY13" fmla="*/ 951868 h 1199412"/>
                      <a:gd name="connsiteX14" fmla="*/ 1025185 w 1128394"/>
                      <a:gd name="connsiteY14" fmla="*/ 1083604 h 1199412"/>
                      <a:gd name="connsiteX15" fmla="*/ 1009317 w 1128394"/>
                      <a:gd name="connsiteY15" fmla="*/ 1006563 h 1199412"/>
                      <a:gd name="connsiteX16" fmla="*/ 1008542 w 1128394"/>
                      <a:gd name="connsiteY16" fmla="*/ 1005030 h 1199412"/>
                      <a:gd name="connsiteX17" fmla="*/ 972741 w 1128394"/>
                      <a:gd name="connsiteY17" fmla="*/ 931403 h 1199412"/>
                      <a:gd name="connsiteX18" fmla="*/ 1092267 w 1128394"/>
                      <a:gd name="connsiteY18" fmla="*/ 1073455 h 1199412"/>
                      <a:gd name="connsiteX19" fmla="*/ 1076398 w 1128394"/>
                      <a:gd name="connsiteY19" fmla="*/ 996413 h 1199412"/>
                      <a:gd name="connsiteX20" fmla="*/ 1068254 w 1128394"/>
                      <a:gd name="connsiteY20" fmla="*/ 980289 h 1199412"/>
                      <a:gd name="connsiteX21" fmla="*/ 1068655 w 1128394"/>
                      <a:gd name="connsiteY21" fmla="*/ 979243 h 1199412"/>
                      <a:gd name="connsiteX22" fmla="*/ 1021415 w 1128394"/>
                      <a:gd name="connsiteY22" fmla="*/ 915313 h 1199412"/>
                      <a:gd name="connsiteX23" fmla="*/ 1121483 w 1128394"/>
                      <a:gd name="connsiteY23" fmla="*/ 1014553 h 1199412"/>
                      <a:gd name="connsiteX24" fmla="*/ 1059822 w 1128394"/>
                      <a:gd name="connsiteY24" fmla="*/ 887273 h 1199412"/>
                      <a:gd name="connsiteX25" fmla="*/ 1121745 w 1128394"/>
                      <a:gd name="connsiteY25" fmla="*/ 930166 h 1199412"/>
                      <a:gd name="connsiteX26" fmla="*/ 1054628 w 1128394"/>
                      <a:gd name="connsiteY26" fmla="*/ 823969 h 1199412"/>
                      <a:gd name="connsiteX27" fmla="*/ 1126855 w 1128394"/>
                      <a:gd name="connsiteY27" fmla="*/ 894817 h 1199412"/>
                      <a:gd name="connsiteX28" fmla="*/ 892144 w 1128394"/>
                      <a:gd name="connsiteY28" fmla="*/ 555057 h 1199412"/>
                      <a:gd name="connsiteX29" fmla="*/ 256095 w 1128394"/>
                      <a:gd name="connsiteY29" fmla="*/ 4967 h 1199412"/>
                      <a:gd name="connsiteX30" fmla="*/ 70199 w 1128394"/>
                      <a:gd name="connsiteY30" fmla="*/ 90266 h 1199412"/>
                      <a:gd name="connsiteX31" fmla="*/ 1506 w 1128394"/>
                      <a:gd name="connsiteY31" fmla="*/ 818089 h 1199412"/>
                      <a:gd name="connsiteX32" fmla="*/ 70804 w 1128394"/>
                      <a:gd name="connsiteY32" fmla="*/ 1171754 h 1199412"/>
                      <a:gd name="connsiteX0" fmla="*/ 70804 w 1128394"/>
                      <a:gd name="connsiteY0" fmla="*/ 1171754 h 1198762"/>
                      <a:gd name="connsiteX1" fmla="*/ 91500 w 1128394"/>
                      <a:gd name="connsiteY1" fmla="*/ 1188643 h 1198762"/>
                      <a:gd name="connsiteX2" fmla="*/ 266159 w 1128394"/>
                      <a:gd name="connsiteY2" fmla="*/ 1005683 h 1198762"/>
                      <a:gd name="connsiteX3" fmla="*/ 234019 w 1128394"/>
                      <a:gd name="connsiteY3" fmla="*/ 269827 h 1198762"/>
                      <a:gd name="connsiteX4" fmla="*/ 793044 w 1128394"/>
                      <a:gd name="connsiteY4" fmla="*/ 681970 h 1198762"/>
                      <a:gd name="connsiteX5" fmla="*/ 790474 w 1128394"/>
                      <a:gd name="connsiteY5" fmla="*/ 869653 h 1198762"/>
                      <a:gd name="connsiteX6" fmla="*/ 827650 w 1128394"/>
                      <a:gd name="connsiteY6" fmla="*/ 1001037 h 1198762"/>
                      <a:gd name="connsiteX7" fmla="*/ 835164 w 1128394"/>
                      <a:gd name="connsiteY7" fmla="*/ 894947 h 1198762"/>
                      <a:gd name="connsiteX8" fmla="*/ 826030 w 1128394"/>
                      <a:gd name="connsiteY8" fmla="*/ 850231 h 1198762"/>
                      <a:gd name="connsiteX9" fmla="*/ 827757 w 1128394"/>
                      <a:gd name="connsiteY9" fmla="*/ 850732 h 1198762"/>
                      <a:gd name="connsiteX10" fmla="*/ 831100 w 1128394"/>
                      <a:gd name="connsiteY10" fmla="*/ 855491 h 1198762"/>
                      <a:gd name="connsiteX11" fmla="*/ 861577 w 1128394"/>
                      <a:gd name="connsiteY11" fmla="*/ 893073 h 1198762"/>
                      <a:gd name="connsiteX12" fmla="*/ 866736 w 1128394"/>
                      <a:gd name="connsiteY12" fmla="*/ 898617 h 1198762"/>
                      <a:gd name="connsiteX13" fmla="*/ 898371 w 1128394"/>
                      <a:gd name="connsiteY13" fmla="*/ 951868 h 1198762"/>
                      <a:gd name="connsiteX14" fmla="*/ 1025185 w 1128394"/>
                      <a:gd name="connsiteY14" fmla="*/ 1083604 h 1198762"/>
                      <a:gd name="connsiteX15" fmla="*/ 1009317 w 1128394"/>
                      <a:gd name="connsiteY15" fmla="*/ 1006563 h 1198762"/>
                      <a:gd name="connsiteX16" fmla="*/ 1008542 w 1128394"/>
                      <a:gd name="connsiteY16" fmla="*/ 1005030 h 1198762"/>
                      <a:gd name="connsiteX17" fmla="*/ 972741 w 1128394"/>
                      <a:gd name="connsiteY17" fmla="*/ 931403 h 1198762"/>
                      <a:gd name="connsiteX18" fmla="*/ 1092267 w 1128394"/>
                      <a:gd name="connsiteY18" fmla="*/ 1073455 h 1198762"/>
                      <a:gd name="connsiteX19" fmla="*/ 1076398 w 1128394"/>
                      <a:gd name="connsiteY19" fmla="*/ 996413 h 1198762"/>
                      <a:gd name="connsiteX20" fmla="*/ 1068254 w 1128394"/>
                      <a:gd name="connsiteY20" fmla="*/ 980289 h 1198762"/>
                      <a:gd name="connsiteX21" fmla="*/ 1068655 w 1128394"/>
                      <a:gd name="connsiteY21" fmla="*/ 979243 h 1198762"/>
                      <a:gd name="connsiteX22" fmla="*/ 1021415 w 1128394"/>
                      <a:gd name="connsiteY22" fmla="*/ 915313 h 1198762"/>
                      <a:gd name="connsiteX23" fmla="*/ 1121483 w 1128394"/>
                      <a:gd name="connsiteY23" fmla="*/ 1014553 h 1198762"/>
                      <a:gd name="connsiteX24" fmla="*/ 1059822 w 1128394"/>
                      <a:gd name="connsiteY24" fmla="*/ 887273 h 1198762"/>
                      <a:gd name="connsiteX25" fmla="*/ 1121745 w 1128394"/>
                      <a:gd name="connsiteY25" fmla="*/ 930166 h 1198762"/>
                      <a:gd name="connsiteX26" fmla="*/ 1054628 w 1128394"/>
                      <a:gd name="connsiteY26" fmla="*/ 823969 h 1198762"/>
                      <a:gd name="connsiteX27" fmla="*/ 1126855 w 1128394"/>
                      <a:gd name="connsiteY27" fmla="*/ 894817 h 1198762"/>
                      <a:gd name="connsiteX28" fmla="*/ 892144 w 1128394"/>
                      <a:gd name="connsiteY28" fmla="*/ 555057 h 1198762"/>
                      <a:gd name="connsiteX29" fmla="*/ 256095 w 1128394"/>
                      <a:gd name="connsiteY29" fmla="*/ 4967 h 1198762"/>
                      <a:gd name="connsiteX30" fmla="*/ 70199 w 1128394"/>
                      <a:gd name="connsiteY30" fmla="*/ 90266 h 1198762"/>
                      <a:gd name="connsiteX31" fmla="*/ 1506 w 1128394"/>
                      <a:gd name="connsiteY31" fmla="*/ 818089 h 1198762"/>
                      <a:gd name="connsiteX32" fmla="*/ 70804 w 1128394"/>
                      <a:gd name="connsiteY32" fmla="*/ 1171754 h 1198762"/>
                      <a:gd name="connsiteX0" fmla="*/ 70804 w 1128394"/>
                      <a:gd name="connsiteY0" fmla="*/ 1171754 h 1198762"/>
                      <a:gd name="connsiteX1" fmla="*/ 91500 w 1128394"/>
                      <a:gd name="connsiteY1" fmla="*/ 1188643 h 1198762"/>
                      <a:gd name="connsiteX2" fmla="*/ 266159 w 1128394"/>
                      <a:gd name="connsiteY2" fmla="*/ 1005683 h 1198762"/>
                      <a:gd name="connsiteX3" fmla="*/ 234019 w 1128394"/>
                      <a:gd name="connsiteY3" fmla="*/ 269827 h 1198762"/>
                      <a:gd name="connsiteX4" fmla="*/ 793044 w 1128394"/>
                      <a:gd name="connsiteY4" fmla="*/ 681970 h 1198762"/>
                      <a:gd name="connsiteX5" fmla="*/ 790474 w 1128394"/>
                      <a:gd name="connsiteY5" fmla="*/ 869653 h 1198762"/>
                      <a:gd name="connsiteX6" fmla="*/ 827650 w 1128394"/>
                      <a:gd name="connsiteY6" fmla="*/ 1001037 h 1198762"/>
                      <a:gd name="connsiteX7" fmla="*/ 835164 w 1128394"/>
                      <a:gd name="connsiteY7" fmla="*/ 894947 h 1198762"/>
                      <a:gd name="connsiteX8" fmla="*/ 826030 w 1128394"/>
                      <a:gd name="connsiteY8" fmla="*/ 850231 h 1198762"/>
                      <a:gd name="connsiteX9" fmla="*/ 827757 w 1128394"/>
                      <a:gd name="connsiteY9" fmla="*/ 850732 h 1198762"/>
                      <a:gd name="connsiteX10" fmla="*/ 831100 w 1128394"/>
                      <a:gd name="connsiteY10" fmla="*/ 855491 h 1198762"/>
                      <a:gd name="connsiteX11" fmla="*/ 861577 w 1128394"/>
                      <a:gd name="connsiteY11" fmla="*/ 893073 h 1198762"/>
                      <a:gd name="connsiteX12" fmla="*/ 866736 w 1128394"/>
                      <a:gd name="connsiteY12" fmla="*/ 898617 h 1198762"/>
                      <a:gd name="connsiteX13" fmla="*/ 898371 w 1128394"/>
                      <a:gd name="connsiteY13" fmla="*/ 951868 h 1198762"/>
                      <a:gd name="connsiteX14" fmla="*/ 1025185 w 1128394"/>
                      <a:gd name="connsiteY14" fmla="*/ 1083604 h 1198762"/>
                      <a:gd name="connsiteX15" fmla="*/ 1009317 w 1128394"/>
                      <a:gd name="connsiteY15" fmla="*/ 1006563 h 1198762"/>
                      <a:gd name="connsiteX16" fmla="*/ 1008542 w 1128394"/>
                      <a:gd name="connsiteY16" fmla="*/ 1005030 h 1198762"/>
                      <a:gd name="connsiteX17" fmla="*/ 972741 w 1128394"/>
                      <a:gd name="connsiteY17" fmla="*/ 931403 h 1198762"/>
                      <a:gd name="connsiteX18" fmla="*/ 1092267 w 1128394"/>
                      <a:gd name="connsiteY18" fmla="*/ 1073455 h 1198762"/>
                      <a:gd name="connsiteX19" fmla="*/ 1076398 w 1128394"/>
                      <a:gd name="connsiteY19" fmla="*/ 996413 h 1198762"/>
                      <a:gd name="connsiteX20" fmla="*/ 1068254 w 1128394"/>
                      <a:gd name="connsiteY20" fmla="*/ 980289 h 1198762"/>
                      <a:gd name="connsiteX21" fmla="*/ 1068655 w 1128394"/>
                      <a:gd name="connsiteY21" fmla="*/ 979243 h 1198762"/>
                      <a:gd name="connsiteX22" fmla="*/ 1021415 w 1128394"/>
                      <a:gd name="connsiteY22" fmla="*/ 915313 h 1198762"/>
                      <a:gd name="connsiteX23" fmla="*/ 1121483 w 1128394"/>
                      <a:gd name="connsiteY23" fmla="*/ 1014553 h 1198762"/>
                      <a:gd name="connsiteX24" fmla="*/ 1059822 w 1128394"/>
                      <a:gd name="connsiteY24" fmla="*/ 887273 h 1198762"/>
                      <a:gd name="connsiteX25" fmla="*/ 1121745 w 1128394"/>
                      <a:gd name="connsiteY25" fmla="*/ 930166 h 1198762"/>
                      <a:gd name="connsiteX26" fmla="*/ 1054628 w 1128394"/>
                      <a:gd name="connsiteY26" fmla="*/ 823969 h 1198762"/>
                      <a:gd name="connsiteX27" fmla="*/ 1126855 w 1128394"/>
                      <a:gd name="connsiteY27" fmla="*/ 894817 h 1198762"/>
                      <a:gd name="connsiteX28" fmla="*/ 892144 w 1128394"/>
                      <a:gd name="connsiteY28" fmla="*/ 555057 h 1198762"/>
                      <a:gd name="connsiteX29" fmla="*/ 256095 w 1128394"/>
                      <a:gd name="connsiteY29" fmla="*/ 4967 h 1198762"/>
                      <a:gd name="connsiteX30" fmla="*/ 70199 w 1128394"/>
                      <a:gd name="connsiteY30" fmla="*/ 90266 h 1198762"/>
                      <a:gd name="connsiteX31" fmla="*/ 1506 w 1128394"/>
                      <a:gd name="connsiteY31" fmla="*/ 818089 h 1198762"/>
                      <a:gd name="connsiteX32" fmla="*/ 70804 w 1128394"/>
                      <a:gd name="connsiteY32" fmla="*/ 1171754 h 1198762"/>
                      <a:gd name="connsiteX0" fmla="*/ 70804 w 1128394"/>
                      <a:gd name="connsiteY0" fmla="*/ 1171754 h 1204062"/>
                      <a:gd name="connsiteX1" fmla="*/ 91500 w 1128394"/>
                      <a:gd name="connsiteY1" fmla="*/ 1188643 h 1204062"/>
                      <a:gd name="connsiteX2" fmla="*/ 89931 w 1128394"/>
                      <a:gd name="connsiteY2" fmla="*/ 1190236 h 1204062"/>
                      <a:gd name="connsiteX3" fmla="*/ 266159 w 1128394"/>
                      <a:gd name="connsiteY3" fmla="*/ 1005683 h 1204062"/>
                      <a:gd name="connsiteX4" fmla="*/ 234019 w 1128394"/>
                      <a:gd name="connsiteY4" fmla="*/ 269827 h 1204062"/>
                      <a:gd name="connsiteX5" fmla="*/ 793044 w 1128394"/>
                      <a:gd name="connsiteY5" fmla="*/ 681970 h 1204062"/>
                      <a:gd name="connsiteX6" fmla="*/ 790474 w 1128394"/>
                      <a:gd name="connsiteY6" fmla="*/ 869653 h 1204062"/>
                      <a:gd name="connsiteX7" fmla="*/ 827650 w 1128394"/>
                      <a:gd name="connsiteY7" fmla="*/ 1001037 h 1204062"/>
                      <a:gd name="connsiteX8" fmla="*/ 835164 w 1128394"/>
                      <a:gd name="connsiteY8" fmla="*/ 894947 h 1204062"/>
                      <a:gd name="connsiteX9" fmla="*/ 826030 w 1128394"/>
                      <a:gd name="connsiteY9" fmla="*/ 850231 h 1204062"/>
                      <a:gd name="connsiteX10" fmla="*/ 827757 w 1128394"/>
                      <a:gd name="connsiteY10" fmla="*/ 850732 h 1204062"/>
                      <a:gd name="connsiteX11" fmla="*/ 831100 w 1128394"/>
                      <a:gd name="connsiteY11" fmla="*/ 855491 h 1204062"/>
                      <a:gd name="connsiteX12" fmla="*/ 861577 w 1128394"/>
                      <a:gd name="connsiteY12" fmla="*/ 893073 h 1204062"/>
                      <a:gd name="connsiteX13" fmla="*/ 866736 w 1128394"/>
                      <a:gd name="connsiteY13" fmla="*/ 898617 h 1204062"/>
                      <a:gd name="connsiteX14" fmla="*/ 898371 w 1128394"/>
                      <a:gd name="connsiteY14" fmla="*/ 951868 h 1204062"/>
                      <a:gd name="connsiteX15" fmla="*/ 1025185 w 1128394"/>
                      <a:gd name="connsiteY15" fmla="*/ 1083604 h 1204062"/>
                      <a:gd name="connsiteX16" fmla="*/ 1009317 w 1128394"/>
                      <a:gd name="connsiteY16" fmla="*/ 1006563 h 1204062"/>
                      <a:gd name="connsiteX17" fmla="*/ 1008542 w 1128394"/>
                      <a:gd name="connsiteY17" fmla="*/ 1005030 h 1204062"/>
                      <a:gd name="connsiteX18" fmla="*/ 972741 w 1128394"/>
                      <a:gd name="connsiteY18" fmla="*/ 931403 h 1204062"/>
                      <a:gd name="connsiteX19" fmla="*/ 1092267 w 1128394"/>
                      <a:gd name="connsiteY19" fmla="*/ 1073455 h 1204062"/>
                      <a:gd name="connsiteX20" fmla="*/ 1076398 w 1128394"/>
                      <a:gd name="connsiteY20" fmla="*/ 996413 h 1204062"/>
                      <a:gd name="connsiteX21" fmla="*/ 1068254 w 1128394"/>
                      <a:gd name="connsiteY21" fmla="*/ 980289 h 1204062"/>
                      <a:gd name="connsiteX22" fmla="*/ 1068655 w 1128394"/>
                      <a:gd name="connsiteY22" fmla="*/ 979243 h 1204062"/>
                      <a:gd name="connsiteX23" fmla="*/ 1021415 w 1128394"/>
                      <a:gd name="connsiteY23" fmla="*/ 915313 h 1204062"/>
                      <a:gd name="connsiteX24" fmla="*/ 1121483 w 1128394"/>
                      <a:gd name="connsiteY24" fmla="*/ 1014553 h 1204062"/>
                      <a:gd name="connsiteX25" fmla="*/ 1059822 w 1128394"/>
                      <a:gd name="connsiteY25" fmla="*/ 887273 h 1204062"/>
                      <a:gd name="connsiteX26" fmla="*/ 1121745 w 1128394"/>
                      <a:gd name="connsiteY26" fmla="*/ 930166 h 1204062"/>
                      <a:gd name="connsiteX27" fmla="*/ 1054628 w 1128394"/>
                      <a:gd name="connsiteY27" fmla="*/ 823969 h 1204062"/>
                      <a:gd name="connsiteX28" fmla="*/ 1126855 w 1128394"/>
                      <a:gd name="connsiteY28" fmla="*/ 894817 h 1204062"/>
                      <a:gd name="connsiteX29" fmla="*/ 892144 w 1128394"/>
                      <a:gd name="connsiteY29" fmla="*/ 555057 h 1204062"/>
                      <a:gd name="connsiteX30" fmla="*/ 256095 w 1128394"/>
                      <a:gd name="connsiteY30" fmla="*/ 4967 h 1204062"/>
                      <a:gd name="connsiteX31" fmla="*/ 70199 w 1128394"/>
                      <a:gd name="connsiteY31" fmla="*/ 90266 h 1204062"/>
                      <a:gd name="connsiteX32" fmla="*/ 1506 w 1128394"/>
                      <a:gd name="connsiteY32" fmla="*/ 818089 h 1204062"/>
                      <a:gd name="connsiteX33" fmla="*/ 70804 w 1128394"/>
                      <a:gd name="connsiteY33" fmla="*/ 1171754 h 1204062"/>
                      <a:gd name="connsiteX0" fmla="*/ 70804 w 1128394"/>
                      <a:gd name="connsiteY0" fmla="*/ 1171754 h 1204062"/>
                      <a:gd name="connsiteX1" fmla="*/ 91500 w 1128394"/>
                      <a:gd name="connsiteY1" fmla="*/ 1188643 h 1204062"/>
                      <a:gd name="connsiteX2" fmla="*/ 89931 w 1128394"/>
                      <a:gd name="connsiteY2" fmla="*/ 1190236 h 1204062"/>
                      <a:gd name="connsiteX3" fmla="*/ 266159 w 1128394"/>
                      <a:gd name="connsiteY3" fmla="*/ 1005683 h 1204062"/>
                      <a:gd name="connsiteX4" fmla="*/ 234019 w 1128394"/>
                      <a:gd name="connsiteY4" fmla="*/ 269827 h 1204062"/>
                      <a:gd name="connsiteX5" fmla="*/ 793044 w 1128394"/>
                      <a:gd name="connsiteY5" fmla="*/ 681970 h 1204062"/>
                      <a:gd name="connsiteX6" fmla="*/ 790474 w 1128394"/>
                      <a:gd name="connsiteY6" fmla="*/ 869653 h 1204062"/>
                      <a:gd name="connsiteX7" fmla="*/ 827650 w 1128394"/>
                      <a:gd name="connsiteY7" fmla="*/ 1001037 h 1204062"/>
                      <a:gd name="connsiteX8" fmla="*/ 835164 w 1128394"/>
                      <a:gd name="connsiteY8" fmla="*/ 894947 h 1204062"/>
                      <a:gd name="connsiteX9" fmla="*/ 826030 w 1128394"/>
                      <a:gd name="connsiteY9" fmla="*/ 850231 h 1204062"/>
                      <a:gd name="connsiteX10" fmla="*/ 827757 w 1128394"/>
                      <a:gd name="connsiteY10" fmla="*/ 850732 h 1204062"/>
                      <a:gd name="connsiteX11" fmla="*/ 831100 w 1128394"/>
                      <a:gd name="connsiteY11" fmla="*/ 855491 h 1204062"/>
                      <a:gd name="connsiteX12" fmla="*/ 861577 w 1128394"/>
                      <a:gd name="connsiteY12" fmla="*/ 893073 h 1204062"/>
                      <a:gd name="connsiteX13" fmla="*/ 866736 w 1128394"/>
                      <a:gd name="connsiteY13" fmla="*/ 898617 h 1204062"/>
                      <a:gd name="connsiteX14" fmla="*/ 898371 w 1128394"/>
                      <a:gd name="connsiteY14" fmla="*/ 951868 h 1204062"/>
                      <a:gd name="connsiteX15" fmla="*/ 1025185 w 1128394"/>
                      <a:gd name="connsiteY15" fmla="*/ 1083604 h 1204062"/>
                      <a:gd name="connsiteX16" fmla="*/ 1009317 w 1128394"/>
                      <a:gd name="connsiteY16" fmla="*/ 1006563 h 1204062"/>
                      <a:gd name="connsiteX17" fmla="*/ 1008542 w 1128394"/>
                      <a:gd name="connsiteY17" fmla="*/ 1005030 h 1204062"/>
                      <a:gd name="connsiteX18" fmla="*/ 972741 w 1128394"/>
                      <a:gd name="connsiteY18" fmla="*/ 931403 h 1204062"/>
                      <a:gd name="connsiteX19" fmla="*/ 1092267 w 1128394"/>
                      <a:gd name="connsiteY19" fmla="*/ 1073455 h 1204062"/>
                      <a:gd name="connsiteX20" fmla="*/ 1076398 w 1128394"/>
                      <a:gd name="connsiteY20" fmla="*/ 996413 h 1204062"/>
                      <a:gd name="connsiteX21" fmla="*/ 1068254 w 1128394"/>
                      <a:gd name="connsiteY21" fmla="*/ 980289 h 1204062"/>
                      <a:gd name="connsiteX22" fmla="*/ 1068655 w 1128394"/>
                      <a:gd name="connsiteY22" fmla="*/ 979243 h 1204062"/>
                      <a:gd name="connsiteX23" fmla="*/ 1021415 w 1128394"/>
                      <a:gd name="connsiteY23" fmla="*/ 915313 h 1204062"/>
                      <a:gd name="connsiteX24" fmla="*/ 1121483 w 1128394"/>
                      <a:gd name="connsiteY24" fmla="*/ 1014553 h 1204062"/>
                      <a:gd name="connsiteX25" fmla="*/ 1059822 w 1128394"/>
                      <a:gd name="connsiteY25" fmla="*/ 887273 h 1204062"/>
                      <a:gd name="connsiteX26" fmla="*/ 1121745 w 1128394"/>
                      <a:gd name="connsiteY26" fmla="*/ 930166 h 1204062"/>
                      <a:gd name="connsiteX27" fmla="*/ 1054628 w 1128394"/>
                      <a:gd name="connsiteY27" fmla="*/ 823969 h 1204062"/>
                      <a:gd name="connsiteX28" fmla="*/ 1126855 w 1128394"/>
                      <a:gd name="connsiteY28" fmla="*/ 894817 h 1204062"/>
                      <a:gd name="connsiteX29" fmla="*/ 892144 w 1128394"/>
                      <a:gd name="connsiteY29" fmla="*/ 555057 h 1204062"/>
                      <a:gd name="connsiteX30" fmla="*/ 256095 w 1128394"/>
                      <a:gd name="connsiteY30" fmla="*/ 4967 h 1204062"/>
                      <a:gd name="connsiteX31" fmla="*/ 70199 w 1128394"/>
                      <a:gd name="connsiteY31" fmla="*/ 90266 h 1204062"/>
                      <a:gd name="connsiteX32" fmla="*/ 1506 w 1128394"/>
                      <a:gd name="connsiteY32" fmla="*/ 818089 h 1204062"/>
                      <a:gd name="connsiteX33" fmla="*/ 70804 w 1128394"/>
                      <a:gd name="connsiteY33" fmla="*/ 1171754 h 1204062"/>
                      <a:gd name="connsiteX0" fmla="*/ 1506 w 1128394"/>
                      <a:gd name="connsiteY0" fmla="*/ 818089 h 1224910"/>
                      <a:gd name="connsiteX1" fmla="*/ 91500 w 1128394"/>
                      <a:gd name="connsiteY1" fmla="*/ 1188643 h 1224910"/>
                      <a:gd name="connsiteX2" fmla="*/ 89931 w 1128394"/>
                      <a:gd name="connsiteY2" fmla="*/ 1190236 h 1224910"/>
                      <a:gd name="connsiteX3" fmla="*/ 266159 w 1128394"/>
                      <a:gd name="connsiteY3" fmla="*/ 1005683 h 1224910"/>
                      <a:gd name="connsiteX4" fmla="*/ 234019 w 1128394"/>
                      <a:gd name="connsiteY4" fmla="*/ 269827 h 1224910"/>
                      <a:gd name="connsiteX5" fmla="*/ 793044 w 1128394"/>
                      <a:gd name="connsiteY5" fmla="*/ 681970 h 1224910"/>
                      <a:gd name="connsiteX6" fmla="*/ 790474 w 1128394"/>
                      <a:gd name="connsiteY6" fmla="*/ 869653 h 1224910"/>
                      <a:gd name="connsiteX7" fmla="*/ 827650 w 1128394"/>
                      <a:gd name="connsiteY7" fmla="*/ 1001037 h 1224910"/>
                      <a:gd name="connsiteX8" fmla="*/ 835164 w 1128394"/>
                      <a:gd name="connsiteY8" fmla="*/ 894947 h 1224910"/>
                      <a:gd name="connsiteX9" fmla="*/ 826030 w 1128394"/>
                      <a:gd name="connsiteY9" fmla="*/ 850231 h 1224910"/>
                      <a:gd name="connsiteX10" fmla="*/ 827757 w 1128394"/>
                      <a:gd name="connsiteY10" fmla="*/ 850732 h 1224910"/>
                      <a:gd name="connsiteX11" fmla="*/ 831100 w 1128394"/>
                      <a:gd name="connsiteY11" fmla="*/ 855491 h 1224910"/>
                      <a:gd name="connsiteX12" fmla="*/ 861577 w 1128394"/>
                      <a:gd name="connsiteY12" fmla="*/ 893073 h 1224910"/>
                      <a:gd name="connsiteX13" fmla="*/ 866736 w 1128394"/>
                      <a:gd name="connsiteY13" fmla="*/ 898617 h 1224910"/>
                      <a:gd name="connsiteX14" fmla="*/ 898371 w 1128394"/>
                      <a:gd name="connsiteY14" fmla="*/ 951868 h 1224910"/>
                      <a:gd name="connsiteX15" fmla="*/ 1025185 w 1128394"/>
                      <a:gd name="connsiteY15" fmla="*/ 1083604 h 1224910"/>
                      <a:gd name="connsiteX16" fmla="*/ 1009317 w 1128394"/>
                      <a:gd name="connsiteY16" fmla="*/ 1006563 h 1224910"/>
                      <a:gd name="connsiteX17" fmla="*/ 1008542 w 1128394"/>
                      <a:gd name="connsiteY17" fmla="*/ 1005030 h 1224910"/>
                      <a:gd name="connsiteX18" fmla="*/ 972741 w 1128394"/>
                      <a:gd name="connsiteY18" fmla="*/ 931403 h 1224910"/>
                      <a:gd name="connsiteX19" fmla="*/ 1092267 w 1128394"/>
                      <a:gd name="connsiteY19" fmla="*/ 1073455 h 1224910"/>
                      <a:gd name="connsiteX20" fmla="*/ 1076398 w 1128394"/>
                      <a:gd name="connsiteY20" fmla="*/ 996413 h 1224910"/>
                      <a:gd name="connsiteX21" fmla="*/ 1068254 w 1128394"/>
                      <a:gd name="connsiteY21" fmla="*/ 980289 h 1224910"/>
                      <a:gd name="connsiteX22" fmla="*/ 1068655 w 1128394"/>
                      <a:gd name="connsiteY22" fmla="*/ 979243 h 1224910"/>
                      <a:gd name="connsiteX23" fmla="*/ 1021415 w 1128394"/>
                      <a:gd name="connsiteY23" fmla="*/ 915313 h 1224910"/>
                      <a:gd name="connsiteX24" fmla="*/ 1121483 w 1128394"/>
                      <a:gd name="connsiteY24" fmla="*/ 1014553 h 1224910"/>
                      <a:gd name="connsiteX25" fmla="*/ 1059822 w 1128394"/>
                      <a:gd name="connsiteY25" fmla="*/ 887273 h 1224910"/>
                      <a:gd name="connsiteX26" fmla="*/ 1121745 w 1128394"/>
                      <a:gd name="connsiteY26" fmla="*/ 930166 h 1224910"/>
                      <a:gd name="connsiteX27" fmla="*/ 1054628 w 1128394"/>
                      <a:gd name="connsiteY27" fmla="*/ 823969 h 1224910"/>
                      <a:gd name="connsiteX28" fmla="*/ 1126855 w 1128394"/>
                      <a:gd name="connsiteY28" fmla="*/ 894817 h 1224910"/>
                      <a:gd name="connsiteX29" fmla="*/ 892144 w 1128394"/>
                      <a:gd name="connsiteY29" fmla="*/ 555057 h 1224910"/>
                      <a:gd name="connsiteX30" fmla="*/ 256095 w 1128394"/>
                      <a:gd name="connsiteY30" fmla="*/ 4967 h 1224910"/>
                      <a:gd name="connsiteX31" fmla="*/ 70199 w 1128394"/>
                      <a:gd name="connsiteY31" fmla="*/ 90266 h 1224910"/>
                      <a:gd name="connsiteX32" fmla="*/ 1506 w 1128394"/>
                      <a:gd name="connsiteY32" fmla="*/ 818089 h 1224910"/>
                      <a:gd name="connsiteX0" fmla="*/ 1506 w 1128394"/>
                      <a:gd name="connsiteY0" fmla="*/ 818089 h 1203550"/>
                      <a:gd name="connsiteX1" fmla="*/ 91500 w 1128394"/>
                      <a:gd name="connsiteY1" fmla="*/ 1188643 h 1203550"/>
                      <a:gd name="connsiteX2" fmla="*/ 89931 w 1128394"/>
                      <a:gd name="connsiteY2" fmla="*/ 1190236 h 1203550"/>
                      <a:gd name="connsiteX3" fmla="*/ 266159 w 1128394"/>
                      <a:gd name="connsiteY3" fmla="*/ 1005683 h 1203550"/>
                      <a:gd name="connsiteX4" fmla="*/ 234019 w 1128394"/>
                      <a:gd name="connsiteY4" fmla="*/ 269827 h 1203550"/>
                      <a:gd name="connsiteX5" fmla="*/ 793044 w 1128394"/>
                      <a:gd name="connsiteY5" fmla="*/ 681970 h 1203550"/>
                      <a:gd name="connsiteX6" fmla="*/ 790474 w 1128394"/>
                      <a:gd name="connsiteY6" fmla="*/ 869653 h 1203550"/>
                      <a:gd name="connsiteX7" fmla="*/ 827650 w 1128394"/>
                      <a:gd name="connsiteY7" fmla="*/ 1001037 h 1203550"/>
                      <a:gd name="connsiteX8" fmla="*/ 835164 w 1128394"/>
                      <a:gd name="connsiteY8" fmla="*/ 894947 h 1203550"/>
                      <a:gd name="connsiteX9" fmla="*/ 826030 w 1128394"/>
                      <a:gd name="connsiteY9" fmla="*/ 850231 h 1203550"/>
                      <a:gd name="connsiteX10" fmla="*/ 827757 w 1128394"/>
                      <a:gd name="connsiteY10" fmla="*/ 850732 h 1203550"/>
                      <a:gd name="connsiteX11" fmla="*/ 831100 w 1128394"/>
                      <a:gd name="connsiteY11" fmla="*/ 855491 h 1203550"/>
                      <a:gd name="connsiteX12" fmla="*/ 861577 w 1128394"/>
                      <a:gd name="connsiteY12" fmla="*/ 893073 h 1203550"/>
                      <a:gd name="connsiteX13" fmla="*/ 866736 w 1128394"/>
                      <a:gd name="connsiteY13" fmla="*/ 898617 h 1203550"/>
                      <a:gd name="connsiteX14" fmla="*/ 898371 w 1128394"/>
                      <a:gd name="connsiteY14" fmla="*/ 951868 h 1203550"/>
                      <a:gd name="connsiteX15" fmla="*/ 1025185 w 1128394"/>
                      <a:gd name="connsiteY15" fmla="*/ 1083604 h 1203550"/>
                      <a:gd name="connsiteX16" fmla="*/ 1009317 w 1128394"/>
                      <a:gd name="connsiteY16" fmla="*/ 1006563 h 1203550"/>
                      <a:gd name="connsiteX17" fmla="*/ 1008542 w 1128394"/>
                      <a:gd name="connsiteY17" fmla="*/ 1005030 h 1203550"/>
                      <a:gd name="connsiteX18" fmla="*/ 972741 w 1128394"/>
                      <a:gd name="connsiteY18" fmla="*/ 931403 h 1203550"/>
                      <a:gd name="connsiteX19" fmla="*/ 1092267 w 1128394"/>
                      <a:gd name="connsiteY19" fmla="*/ 1073455 h 1203550"/>
                      <a:gd name="connsiteX20" fmla="*/ 1076398 w 1128394"/>
                      <a:gd name="connsiteY20" fmla="*/ 996413 h 1203550"/>
                      <a:gd name="connsiteX21" fmla="*/ 1068254 w 1128394"/>
                      <a:gd name="connsiteY21" fmla="*/ 980289 h 1203550"/>
                      <a:gd name="connsiteX22" fmla="*/ 1068655 w 1128394"/>
                      <a:gd name="connsiteY22" fmla="*/ 979243 h 1203550"/>
                      <a:gd name="connsiteX23" fmla="*/ 1021415 w 1128394"/>
                      <a:gd name="connsiteY23" fmla="*/ 915313 h 1203550"/>
                      <a:gd name="connsiteX24" fmla="*/ 1121483 w 1128394"/>
                      <a:gd name="connsiteY24" fmla="*/ 1014553 h 1203550"/>
                      <a:gd name="connsiteX25" fmla="*/ 1059822 w 1128394"/>
                      <a:gd name="connsiteY25" fmla="*/ 887273 h 1203550"/>
                      <a:gd name="connsiteX26" fmla="*/ 1121745 w 1128394"/>
                      <a:gd name="connsiteY26" fmla="*/ 930166 h 1203550"/>
                      <a:gd name="connsiteX27" fmla="*/ 1054628 w 1128394"/>
                      <a:gd name="connsiteY27" fmla="*/ 823969 h 1203550"/>
                      <a:gd name="connsiteX28" fmla="*/ 1126855 w 1128394"/>
                      <a:gd name="connsiteY28" fmla="*/ 894817 h 1203550"/>
                      <a:gd name="connsiteX29" fmla="*/ 892144 w 1128394"/>
                      <a:gd name="connsiteY29" fmla="*/ 555057 h 1203550"/>
                      <a:gd name="connsiteX30" fmla="*/ 256095 w 1128394"/>
                      <a:gd name="connsiteY30" fmla="*/ 4967 h 1203550"/>
                      <a:gd name="connsiteX31" fmla="*/ 70199 w 1128394"/>
                      <a:gd name="connsiteY31" fmla="*/ 90266 h 1203550"/>
                      <a:gd name="connsiteX32" fmla="*/ 1506 w 1128394"/>
                      <a:gd name="connsiteY32" fmla="*/ 818089 h 1203550"/>
                      <a:gd name="connsiteX0" fmla="*/ 1506 w 1128394"/>
                      <a:gd name="connsiteY0" fmla="*/ 818089 h 1203550"/>
                      <a:gd name="connsiteX1" fmla="*/ 91500 w 1128394"/>
                      <a:gd name="connsiteY1" fmla="*/ 1188643 h 1203550"/>
                      <a:gd name="connsiteX2" fmla="*/ 89931 w 1128394"/>
                      <a:gd name="connsiteY2" fmla="*/ 1190236 h 1203550"/>
                      <a:gd name="connsiteX3" fmla="*/ 266159 w 1128394"/>
                      <a:gd name="connsiteY3" fmla="*/ 1005683 h 1203550"/>
                      <a:gd name="connsiteX4" fmla="*/ 234019 w 1128394"/>
                      <a:gd name="connsiteY4" fmla="*/ 269827 h 1203550"/>
                      <a:gd name="connsiteX5" fmla="*/ 793044 w 1128394"/>
                      <a:gd name="connsiteY5" fmla="*/ 681970 h 1203550"/>
                      <a:gd name="connsiteX6" fmla="*/ 790474 w 1128394"/>
                      <a:gd name="connsiteY6" fmla="*/ 869653 h 1203550"/>
                      <a:gd name="connsiteX7" fmla="*/ 827650 w 1128394"/>
                      <a:gd name="connsiteY7" fmla="*/ 1001037 h 1203550"/>
                      <a:gd name="connsiteX8" fmla="*/ 835164 w 1128394"/>
                      <a:gd name="connsiteY8" fmla="*/ 894947 h 1203550"/>
                      <a:gd name="connsiteX9" fmla="*/ 826030 w 1128394"/>
                      <a:gd name="connsiteY9" fmla="*/ 850231 h 1203550"/>
                      <a:gd name="connsiteX10" fmla="*/ 827757 w 1128394"/>
                      <a:gd name="connsiteY10" fmla="*/ 850732 h 1203550"/>
                      <a:gd name="connsiteX11" fmla="*/ 831100 w 1128394"/>
                      <a:gd name="connsiteY11" fmla="*/ 855491 h 1203550"/>
                      <a:gd name="connsiteX12" fmla="*/ 861577 w 1128394"/>
                      <a:gd name="connsiteY12" fmla="*/ 893073 h 1203550"/>
                      <a:gd name="connsiteX13" fmla="*/ 866736 w 1128394"/>
                      <a:gd name="connsiteY13" fmla="*/ 898617 h 1203550"/>
                      <a:gd name="connsiteX14" fmla="*/ 898371 w 1128394"/>
                      <a:gd name="connsiteY14" fmla="*/ 951868 h 1203550"/>
                      <a:gd name="connsiteX15" fmla="*/ 1025185 w 1128394"/>
                      <a:gd name="connsiteY15" fmla="*/ 1083604 h 1203550"/>
                      <a:gd name="connsiteX16" fmla="*/ 1009317 w 1128394"/>
                      <a:gd name="connsiteY16" fmla="*/ 1006563 h 1203550"/>
                      <a:gd name="connsiteX17" fmla="*/ 1008542 w 1128394"/>
                      <a:gd name="connsiteY17" fmla="*/ 1005030 h 1203550"/>
                      <a:gd name="connsiteX18" fmla="*/ 972741 w 1128394"/>
                      <a:gd name="connsiteY18" fmla="*/ 931403 h 1203550"/>
                      <a:gd name="connsiteX19" fmla="*/ 1092267 w 1128394"/>
                      <a:gd name="connsiteY19" fmla="*/ 1073455 h 1203550"/>
                      <a:gd name="connsiteX20" fmla="*/ 1076398 w 1128394"/>
                      <a:gd name="connsiteY20" fmla="*/ 996413 h 1203550"/>
                      <a:gd name="connsiteX21" fmla="*/ 1068254 w 1128394"/>
                      <a:gd name="connsiteY21" fmla="*/ 980289 h 1203550"/>
                      <a:gd name="connsiteX22" fmla="*/ 1068655 w 1128394"/>
                      <a:gd name="connsiteY22" fmla="*/ 979243 h 1203550"/>
                      <a:gd name="connsiteX23" fmla="*/ 1021415 w 1128394"/>
                      <a:gd name="connsiteY23" fmla="*/ 915313 h 1203550"/>
                      <a:gd name="connsiteX24" fmla="*/ 1121483 w 1128394"/>
                      <a:gd name="connsiteY24" fmla="*/ 1014553 h 1203550"/>
                      <a:gd name="connsiteX25" fmla="*/ 1059822 w 1128394"/>
                      <a:gd name="connsiteY25" fmla="*/ 887273 h 1203550"/>
                      <a:gd name="connsiteX26" fmla="*/ 1121745 w 1128394"/>
                      <a:gd name="connsiteY26" fmla="*/ 930166 h 1203550"/>
                      <a:gd name="connsiteX27" fmla="*/ 1054628 w 1128394"/>
                      <a:gd name="connsiteY27" fmla="*/ 823969 h 1203550"/>
                      <a:gd name="connsiteX28" fmla="*/ 1126855 w 1128394"/>
                      <a:gd name="connsiteY28" fmla="*/ 894817 h 1203550"/>
                      <a:gd name="connsiteX29" fmla="*/ 892144 w 1128394"/>
                      <a:gd name="connsiteY29" fmla="*/ 555057 h 1203550"/>
                      <a:gd name="connsiteX30" fmla="*/ 256095 w 1128394"/>
                      <a:gd name="connsiteY30" fmla="*/ 4967 h 1203550"/>
                      <a:gd name="connsiteX31" fmla="*/ 70199 w 1128394"/>
                      <a:gd name="connsiteY31" fmla="*/ 90266 h 1203550"/>
                      <a:gd name="connsiteX32" fmla="*/ 1506 w 1128394"/>
                      <a:gd name="connsiteY32" fmla="*/ 818089 h 1203550"/>
                      <a:gd name="connsiteX0" fmla="*/ 1506 w 1128394"/>
                      <a:gd name="connsiteY0" fmla="*/ 818089 h 1244191"/>
                      <a:gd name="connsiteX1" fmla="*/ 91500 w 1128394"/>
                      <a:gd name="connsiteY1" fmla="*/ 1188643 h 1244191"/>
                      <a:gd name="connsiteX2" fmla="*/ 89931 w 1128394"/>
                      <a:gd name="connsiteY2" fmla="*/ 1190236 h 1244191"/>
                      <a:gd name="connsiteX3" fmla="*/ 266159 w 1128394"/>
                      <a:gd name="connsiteY3" fmla="*/ 1005683 h 1244191"/>
                      <a:gd name="connsiteX4" fmla="*/ 234019 w 1128394"/>
                      <a:gd name="connsiteY4" fmla="*/ 269827 h 1244191"/>
                      <a:gd name="connsiteX5" fmla="*/ 793044 w 1128394"/>
                      <a:gd name="connsiteY5" fmla="*/ 681970 h 1244191"/>
                      <a:gd name="connsiteX6" fmla="*/ 790474 w 1128394"/>
                      <a:gd name="connsiteY6" fmla="*/ 869653 h 1244191"/>
                      <a:gd name="connsiteX7" fmla="*/ 827650 w 1128394"/>
                      <a:gd name="connsiteY7" fmla="*/ 1001037 h 1244191"/>
                      <a:gd name="connsiteX8" fmla="*/ 835164 w 1128394"/>
                      <a:gd name="connsiteY8" fmla="*/ 894947 h 1244191"/>
                      <a:gd name="connsiteX9" fmla="*/ 826030 w 1128394"/>
                      <a:gd name="connsiteY9" fmla="*/ 850231 h 1244191"/>
                      <a:gd name="connsiteX10" fmla="*/ 827757 w 1128394"/>
                      <a:gd name="connsiteY10" fmla="*/ 850732 h 1244191"/>
                      <a:gd name="connsiteX11" fmla="*/ 831100 w 1128394"/>
                      <a:gd name="connsiteY11" fmla="*/ 855491 h 1244191"/>
                      <a:gd name="connsiteX12" fmla="*/ 861577 w 1128394"/>
                      <a:gd name="connsiteY12" fmla="*/ 893073 h 1244191"/>
                      <a:gd name="connsiteX13" fmla="*/ 866736 w 1128394"/>
                      <a:gd name="connsiteY13" fmla="*/ 898617 h 1244191"/>
                      <a:gd name="connsiteX14" fmla="*/ 898371 w 1128394"/>
                      <a:gd name="connsiteY14" fmla="*/ 951868 h 1244191"/>
                      <a:gd name="connsiteX15" fmla="*/ 1025185 w 1128394"/>
                      <a:gd name="connsiteY15" fmla="*/ 1083604 h 1244191"/>
                      <a:gd name="connsiteX16" fmla="*/ 1009317 w 1128394"/>
                      <a:gd name="connsiteY16" fmla="*/ 1006563 h 1244191"/>
                      <a:gd name="connsiteX17" fmla="*/ 1008542 w 1128394"/>
                      <a:gd name="connsiteY17" fmla="*/ 1005030 h 1244191"/>
                      <a:gd name="connsiteX18" fmla="*/ 972741 w 1128394"/>
                      <a:gd name="connsiteY18" fmla="*/ 931403 h 1244191"/>
                      <a:gd name="connsiteX19" fmla="*/ 1092267 w 1128394"/>
                      <a:gd name="connsiteY19" fmla="*/ 1073455 h 1244191"/>
                      <a:gd name="connsiteX20" fmla="*/ 1076398 w 1128394"/>
                      <a:gd name="connsiteY20" fmla="*/ 996413 h 1244191"/>
                      <a:gd name="connsiteX21" fmla="*/ 1068254 w 1128394"/>
                      <a:gd name="connsiteY21" fmla="*/ 980289 h 1244191"/>
                      <a:gd name="connsiteX22" fmla="*/ 1068655 w 1128394"/>
                      <a:gd name="connsiteY22" fmla="*/ 979243 h 1244191"/>
                      <a:gd name="connsiteX23" fmla="*/ 1021415 w 1128394"/>
                      <a:gd name="connsiteY23" fmla="*/ 915313 h 1244191"/>
                      <a:gd name="connsiteX24" fmla="*/ 1121483 w 1128394"/>
                      <a:gd name="connsiteY24" fmla="*/ 1014553 h 1244191"/>
                      <a:gd name="connsiteX25" fmla="*/ 1059822 w 1128394"/>
                      <a:gd name="connsiteY25" fmla="*/ 887273 h 1244191"/>
                      <a:gd name="connsiteX26" fmla="*/ 1121745 w 1128394"/>
                      <a:gd name="connsiteY26" fmla="*/ 930166 h 1244191"/>
                      <a:gd name="connsiteX27" fmla="*/ 1054628 w 1128394"/>
                      <a:gd name="connsiteY27" fmla="*/ 823969 h 1244191"/>
                      <a:gd name="connsiteX28" fmla="*/ 1126855 w 1128394"/>
                      <a:gd name="connsiteY28" fmla="*/ 894817 h 1244191"/>
                      <a:gd name="connsiteX29" fmla="*/ 892144 w 1128394"/>
                      <a:gd name="connsiteY29" fmla="*/ 555057 h 1244191"/>
                      <a:gd name="connsiteX30" fmla="*/ 256095 w 1128394"/>
                      <a:gd name="connsiteY30" fmla="*/ 4967 h 1244191"/>
                      <a:gd name="connsiteX31" fmla="*/ 70199 w 1128394"/>
                      <a:gd name="connsiteY31" fmla="*/ 90266 h 1244191"/>
                      <a:gd name="connsiteX32" fmla="*/ 1506 w 1128394"/>
                      <a:gd name="connsiteY32" fmla="*/ 818089 h 1244191"/>
                      <a:gd name="connsiteX0" fmla="*/ 1506 w 1128394"/>
                      <a:gd name="connsiteY0" fmla="*/ 818089 h 1196582"/>
                      <a:gd name="connsiteX1" fmla="*/ 91500 w 1128394"/>
                      <a:gd name="connsiteY1" fmla="*/ 1188643 h 1196582"/>
                      <a:gd name="connsiteX2" fmla="*/ 266159 w 1128394"/>
                      <a:gd name="connsiteY2" fmla="*/ 1005683 h 1196582"/>
                      <a:gd name="connsiteX3" fmla="*/ 234019 w 1128394"/>
                      <a:gd name="connsiteY3" fmla="*/ 269827 h 1196582"/>
                      <a:gd name="connsiteX4" fmla="*/ 793044 w 1128394"/>
                      <a:gd name="connsiteY4" fmla="*/ 681970 h 1196582"/>
                      <a:gd name="connsiteX5" fmla="*/ 790474 w 1128394"/>
                      <a:gd name="connsiteY5" fmla="*/ 869653 h 1196582"/>
                      <a:gd name="connsiteX6" fmla="*/ 827650 w 1128394"/>
                      <a:gd name="connsiteY6" fmla="*/ 1001037 h 1196582"/>
                      <a:gd name="connsiteX7" fmla="*/ 835164 w 1128394"/>
                      <a:gd name="connsiteY7" fmla="*/ 894947 h 1196582"/>
                      <a:gd name="connsiteX8" fmla="*/ 826030 w 1128394"/>
                      <a:gd name="connsiteY8" fmla="*/ 850231 h 1196582"/>
                      <a:gd name="connsiteX9" fmla="*/ 827757 w 1128394"/>
                      <a:gd name="connsiteY9" fmla="*/ 850732 h 1196582"/>
                      <a:gd name="connsiteX10" fmla="*/ 831100 w 1128394"/>
                      <a:gd name="connsiteY10" fmla="*/ 855491 h 1196582"/>
                      <a:gd name="connsiteX11" fmla="*/ 861577 w 1128394"/>
                      <a:gd name="connsiteY11" fmla="*/ 893073 h 1196582"/>
                      <a:gd name="connsiteX12" fmla="*/ 866736 w 1128394"/>
                      <a:gd name="connsiteY12" fmla="*/ 898617 h 1196582"/>
                      <a:gd name="connsiteX13" fmla="*/ 898371 w 1128394"/>
                      <a:gd name="connsiteY13" fmla="*/ 951868 h 1196582"/>
                      <a:gd name="connsiteX14" fmla="*/ 1025185 w 1128394"/>
                      <a:gd name="connsiteY14" fmla="*/ 1083604 h 1196582"/>
                      <a:gd name="connsiteX15" fmla="*/ 1009317 w 1128394"/>
                      <a:gd name="connsiteY15" fmla="*/ 1006563 h 1196582"/>
                      <a:gd name="connsiteX16" fmla="*/ 1008542 w 1128394"/>
                      <a:gd name="connsiteY16" fmla="*/ 1005030 h 1196582"/>
                      <a:gd name="connsiteX17" fmla="*/ 972741 w 1128394"/>
                      <a:gd name="connsiteY17" fmla="*/ 931403 h 1196582"/>
                      <a:gd name="connsiteX18" fmla="*/ 1092267 w 1128394"/>
                      <a:gd name="connsiteY18" fmla="*/ 1073455 h 1196582"/>
                      <a:gd name="connsiteX19" fmla="*/ 1076398 w 1128394"/>
                      <a:gd name="connsiteY19" fmla="*/ 996413 h 1196582"/>
                      <a:gd name="connsiteX20" fmla="*/ 1068254 w 1128394"/>
                      <a:gd name="connsiteY20" fmla="*/ 980289 h 1196582"/>
                      <a:gd name="connsiteX21" fmla="*/ 1068655 w 1128394"/>
                      <a:gd name="connsiteY21" fmla="*/ 979243 h 1196582"/>
                      <a:gd name="connsiteX22" fmla="*/ 1021415 w 1128394"/>
                      <a:gd name="connsiteY22" fmla="*/ 915313 h 1196582"/>
                      <a:gd name="connsiteX23" fmla="*/ 1121483 w 1128394"/>
                      <a:gd name="connsiteY23" fmla="*/ 1014553 h 1196582"/>
                      <a:gd name="connsiteX24" fmla="*/ 1059822 w 1128394"/>
                      <a:gd name="connsiteY24" fmla="*/ 887273 h 1196582"/>
                      <a:gd name="connsiteX25" fmla="*/ 1121745 w 1128394"/>
                      <a:gd name="connsiteY25" fmla="*/ 930166 h 1196582"/>
                      <a:gd name="connsiteX26" fmla="*/ 1054628 w 1128394"/>
                      <a:gd name="connsiteY26" fmla="*/ 823969 h 1196582"/>
                      <a:gd name="connsiteX27" fmla="*/ 1126855 w 1128394"/>
                      <a:gd name="connsiteY27" fmla="*/ 894817 h 1196582"/>
                      <a:gd name="connsiteX28" fmla="*/ 892144 w 1128394"/>
                      <a:gd name="connsiteY28" fmla="*/ 555057 h 1196582"/>
                      <a:gd name="connsiteX29" fmla="*/ 256095 w 1128394"/>
                      <a:gd name="connsiteY29" fmla="*/ 4967 h 1196582"/>
                      <a:gd name="connsiteX30" fmla="*/ 70199 w 1128394"/>
                      <a:gd name="connsiteY30" fmla="*/ 90266 h 1196582"/>
                      <a:gd name="connsiteX31" fmla="*/ 1506 w 1128394"/>
                      <a:gd name="connsiteY31" fmla="*/ 818089 h 1196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1128394" h="1196582">
                        <a:moveTo>
                          <a:pt x="1506" y="818089"/>
                        </a:moveTo>
                        <a:cubicBezTo>
                          <a:pt x="5056" y="1001152"/>
                          <a:pt x="47391" y="1157377"/>
                          <a:pt x="91500" y="1188643"/>
                        </a:cubicBezTo>
                        <a:cubicBezTo>
                          <a:pt x="135609" y="1219909"/>
                          <a:pt x="242406" y="1158819"/>
                          <a:pt x="266159" y="1005683"/>
                        </a:cubicBezTo>
                        <a:cubicBezTo>
                          <a:pt x="258083" y="822945"/>
                          <a:pt x="258772" y="467491"/>
                          <a:pt x="234019" y="269827"/>
                        </a:cubicBezTo>
                        <a:cubicBezTo>
                          <a:pt x="338580" y="373583"/>
                          <a:pt x="689567" y="669482"/>
                          <a:pt x="793044" y="681970"/>
                        </a:cubicBezTo>
                        <a:cubicBezTo>
                          <a:pt x="792187" y="744531"/>
                          <a:pt x="791331" y="807092"/>
                          <a:pt x="790474" y="869653"/>
                        </a:cubicBezTo>
                        <a:cubicBezTo>
                          <a:pt x="813058" y="960248"/>
                          <a:pt x="820202" y="996821"/>
                          <a:pt x="827650" y="1001037"/>
                        </a:cubicBezTo>
                        <a:cubicBezTo>
                          <a:pt x="835098" y="1005253"/>
                          <a:pt x="844489" y="954796"/>
                          <a:pt x="835164" y="894947"/>
                        </a:cubicBezTo>
                        <a:lnTo>
                          <a:pt x="826030" y="850231"/>
                        </a:lnTo>
                        <a:lnTo>
                          <a:pt x="827757" y="850732"/>
                        </a:lnTo>
                        <a:lnTo>
                          <a:pt x="831100" y="855491"/>
                        </a:lnTo>
                        <a:cubicBezTo>
                          <a:pt x="841115" y="868689"/>
                          <a:pt x="851312" y="881246"/>
                          <a:pt x="861577" y="893073"/>
                        </a:cubicBezTo>
                        <a:lnTo>
                          <a:pt x="866736" y="898617"/>
                        </a:lnTo>
                        <a:lnTo>
                          <a:pt x="898371" y="951868"/>
                        </a:lnTo>
                        <a:cubicBezTo>
                          <a:pt x="950996" y="1032868"/>
                          <a:pt x="1007773" y="1091848"/>
                          <a:pt x="1025185" y="1083604"/>
                        </a:cubicBezTo>
                        <a:cubicBezTo>
                          <a:pt x="1036067" y="1078451"/>
                          <a:pt x="1028997" y="1048258"/>
                          <a:pt x="1009317" y="1006563"/>
                        </a:cubicBezTo>
                        <a:lnTo>
                          <a:pt x="1008542" y="1005030"/>
                        </a:lnTo>
                        <a:lnTo>
                          <a:pt x="972741" y="931403"/>
                        </a:lnTo>
                        <a:cubicBezTo>
                          <a:pt x="1012583" y="978754"/>
                          <a:pt x="1072953" y="1087046"/>
                          <a:pt x="1092267" y="1073455"/>
                        </a:cubicBezTo>
                        <a:cubicBezTo>
                          <a:pt x="1111581" y="1059864"/>
                          <a:pt x="1096080" y="1038109"/>
                          <a:pt x="1076398" y="996413"/>
                        </a:cubicBezTo>
                        <a:lnTo>
                          <a:pt x="1068254" y="980289"/>
                        </a:lnTo>
                        <a:lnTo>
                          <a:pt x="1068655" y="979243"/>
                        </a:lnTo>
                        <a:lnTo>
                          <a:pt x="1021415" y="915313"/>
                        </a:lnTo>
                        <a:cubicBezTo>
                          <a:pt x="1044365" y="939153"/>
                          <a:pt x="1115082" y="1019226"/>
                          <a:pt x="1121483" y="1014553"/>
                        </a:cubicBezTo>
                        <a:cubicBezTo>
                          <a:pt x="1127884" y="1009880"/>
                          <a:pt x="1079503" y="928968"/>
                          <a:pt x="1059822" y="887273"/>
                        </a:cubicBezTo>
                        <a:cubicBezTo>
                          <a:pt x="1080463" y="901571"/>
                          <a:pt x="1105518" y="980943"/>
                          <a:pt x="1121745" y="930166"/>
                        </a:cubicBezTo>
                        <a:cubicBezTo>
                          <a:pt x="1124968" y="920082"/>
                          <a:pt x="1053776" y="829860"/>
                          <a:pt x="1054628" y="823969"/>
                        </a:cubicBezTo>
                        <a:cubicBezTo>
                          <a:pt x="1055480" y="818078"/>
                          <a:pt x="1140795" y="924272"/>
                          <a:pt x="1126855" y="894817"/>
                        </a:cubicBezTo>
                        <a:cubicBezTo>
                          <a:pt x="1101672" y="845733"/>
                          <a:pt x="962929" y="511491"/>
                          <a:pt x="892144" y="555057"/>
                        </a:cubicBezTo>
                        <a:cubicBezTo>
                          <a:pt x="676333" y="380225"/>
                          <a:pt x="361161" y="2612"/>
                          <a:pt x="256095" y="4967"/>
                        </a:cubicBezTo>
                        <a:cubicBezTo>
                          <a:pt x="165961" y="-12680"/>
                          <a:pt x="98678" y="16913"/>
                          <a:pt x="70199" y="90266"/>
                        </a:cubicBezTo>
                        <a:cubicBezTo>
                          <a:pt x="-5637" y="228205"/>
                          <a:pt x="-2044" y="635026"/>
                          <a:pt x="1506" y="818089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hu-HU" dirty="0"/>
                  </a:p>
                </p:txBody>
              </p:sp>
              <p:grpSp>
                <p:nvGrpSpPr>
                  <p:cNvPr id="1004" name="Csoportba foglalás 1003"/>
                  <p:cNvGrpSpPr/>
                  <p:nvPr/>
                </p:nvGrpSpPr>
                <p:grpSpPr>
                  <a:xfrm rot="1641199">
                    <a:off x="8967058" y="2396128"/>
                    <a:ext cx="436287" cy="511890"/>
                    <a:chOff x="8905585" y="2466199"/>
                    <a:chExt cx="436287" cy="511890"/>
                  </a:xfrm>
                </p:grpSpPr>
                <p:sp>
                  <p:nvSpPr>
                    <p:cNvPr id="1005" name="Ellipszis 42"/>
                    <p:cNvSpPr/>
                    <p:nvPr/>
                  </p:nvSpPr>
                  <p:spPr>
                    <a:xfrm rot="7689270">
                      <a:off x="8910058" y="2520394"/>
                      <a:ext cx="486010" cy="377619"/>
                    </a:xfrm>
                    <a:custGeom>
                      <a:avLst/>
                      <a:gdLst>
                        <a:gd name="connsiteX0" fmla="*/ 0 w 738119"/>
                        <a:gd name="connsiteY0" fmla="*/ 338046 h 676092"/>
                        <a:gd name="connsiteX1" fmla="*/ 369060 w 738119"/>
                        <a:gd name="connsiteY1" fmla="*/ 0 h 676092"/>
                        <a:gd name="connsiteX2" fmla="*/ 738120 w 738119"/>
                        <a:gd name="connsiteY2" fmla="*/ 338046 h 676092"/>
                        <a:gd name="connsiteX3" fmla="*/ 369060 w 738119"/>
                        <a:gd name="connsiteY3" fmla="*/ 676092 h 676092"/>
                        <a:gd name="connsiteX4" fmla="*/ 0 w 738119"/>
                        <a:gd name="connsiteY4" fmla="*/ 338046 h 676092"/>
                        <a:gd name="connsiteX0" fmla="*/ 0 w 807392"/>
                        <a:gd name="connsiteY0" fmla="*/ 564397 h 709538"/>
                        <a:gd name="connsiteX1" fmla="*/ 438332 w 807392"/>
                        <a:gd name="connsiteY1" fmla="*/ 4678 h 709538"/>
                        <a:gd name="connsiteX2" fmla="*/ 807392 w 807392"/>
                        <a:gd name="connsiteY2" fmla="*/ 342724 h 709538"/>
                        <a:gd name="connsiteX3" fmla="*/ 438332 w 807392"/>
                        <a:gd name="connsiteY3" fmla="*/ 680770 h 709538"/>
                        <a:gd name="connsiteX4" fmla="*/ 0 w 807392"/>
                        <a:gd name="connsiteY4" fmla="*/ 564397 h 709538"/>
                        <a:gd name="connsiteX0" fmla="*/ 342 w 807734"/>
                        <a:gd name="connsiteY0" fmla="*/ 564397 h 812714"/>
                        <a:gd name="connsiteX1" fmla="*/ 438674 w 807734"/>
                        <a:gd name="connsiteY1" fmla="*/ 4678 h 812714"/>
                        <a:gd name="connsiteX2" fmla="*/ 807734 w 807734"/>
                        <a:gd name="connsiteY2" fmla="*/ 342724 h 812714"/>
                        <a:gd name="connsiteX3" fmla="*/ 511777 w 807734"/>
                        <a:gd name="connsiteY3" fmla="*/ 806891 h 812714"/>
                        <a:gd name="connsiteX4" fmla="*/ 342 w 807734"/>
                        <a:gd name="connsiteY4" fmla="*/ 564397 h 812714"/>
                        <a:gd name="connsiteX0" fmla="*/ 242 w 807634"/>
                        <a:gd name="connsiteY0" fmla="*/ 564397 h 834088"/>
                        <a:gd name="connsiteX1" fmla="*/ 438574 w 807634"/>
                        <a:gd name="connsiteY1" fmla="*/ 4678 h 834088"/>
                        <a:gd name="connsiteX2" fmla="*/ 807634 w 807634"/>
                        <a:gd name="connsiteY2" fmla="*/ 342724 h 834088"/>
                        <a:gd name="connsiteX3" fmla="*/ 499634 w 807634"/>
                        <a:gd name="connsiteY3" fmla="*/ 828801 h 834088"/>
                        <a:gd name="connsiteX4" fmla="*/ 242 w 807634"/>
                        <a:gd name="connsiteY4" fmla="*/ 564397 h 834088"/>
                        <a:gd name="connsiteX0" fmla="*/ 4399 w 811791"/>
                        <a:gd name="connsiteY0" fmla="*/ 402843 h 671880"/>
                        <a:gd name="connsiteX1" fmla="*/ 290660 w 811791"/>
                        <a:gd name="connsiteY1" fmla="*/ 16163 h 671880"/>
                        <a:gd name="connsiteX2" fmla="*/ 811791 w 811791"/>
                        <a:gd name="connsiteY2" fmla="*/ 181170 h 671880"/>
                        <a:gd name="connsiteX3" fmla="*/ 503791 w 811791"/>
                        <a:gd name="connsiteY3" fmla="*/ 667247 h 671880"/>
                        <a:gd name="connsiteX4" fmla="*/ 4399 w 811791"/>
                        <a:gd name="connsiteY4" fmla="*/ 402843 h 671880"/>
                        <a:gd name="connsiteX0" fmla="*/ 10346 w 817738"/>
                        <a:gd name="connsiteY0" fmla="*/ 515682 h 784719"/>
                        <a:gd name="connsiteX1" fmla="*/ 296607 w 817738"/>
                        <a:gd name="connsiteY1" fmla="*/ 129002 h 784719"/>
                        <a:gd name="connsiteX2" fmla="*/ 817738 w 817738"/>
                        <a:gd name="connsiteY2" fmla="*/ 294009 h 784719"/>
                        <a:gd name="connsiteX3" fmla="*/ 509738 w 817738"/>
                        <a:gd name="connsiteY3" fmla="*/ 780086 h 784719"/>
                        <a:gd name="connsiteX4" fmla="*/ 10346 w 817738"/>
                        <a:gd name="connsiteY4" fmla="*/ 515682 h 784719"/>
                        <a:gd name="connsiteX0" fmla="*/ 10346 w 817738"/>
                        <a:gd name="connsiteY0" fmla="*/ 515682 h 789307"/>
                        <a:gd name="connsiteX1" fmla="*/ 296607 w 817738"/>
                        <a:gd name="connsiteY1" fmla="*/ 129002 h 789307"/>
                        <a:gd name="connsiteX2" fmla="*/ 817738 w 817738"/>
                        <a:gd name="connsiteY2" fmla="*/ 294009 h 789307"/>
                        <a:gd name="connsiteX3" fmla="*/ 509738 w 817738"/>
                        <a:gd name="connsiteY3" fmla="*/ 780086 h 789307"/>
                        <a:gd name="connsiteX4" fmla="*/ 10346 w 817738"/>
                        <a:gd name="connsiteY4" fmla="*/ 515682 h 789307"/>
                        <a:gd name="connsiteX0" fmla="*/ 7684 w 815076"/>
                        <a:gd name="connsiteY0" fmla="*/ 515682 h 867736"/>
                        <a:gd name="connsiteX1" fmla="*/ 293945 w 815076"/>
                        <a:gd name="connsiteY1" fmla="*/ 129002 h 867736"/>
                        <a:gd name="connsiteX2" fmla="*/ 815076 w 815076"/>
                        <a:gd name="connsiteY2" fmla="*/ 294009 h 867736"/>
                        <a:gd name="connsiteX3" fmla="*/ 462922 w 815076"/>
                        <a:gd name="connsiteY3" fmla="*/ 860425 h 867736"/>
                        <a:gd name="connsiteX4" fmla="*/ 7684 w 815076"/>
                        <a:gd name="connsiteY4" fmla="*/ 515682 h 867736"/>
                        <a:gd name="connsiteX0" fmla="*/ 7684 w 815076"/>
                        <a:gd name="connsiteY0" fmla="*/ 515682 h 877431"/>
                        <a:gd name="connsiteX1" fmla="*/ 293945 w 815076"/>
                        <a:gd name="connsiteY1" fmla="*/ 129002 h 877431"/>
                        <a:gd name="connsiteX2" fmla="*/ 815076 w 815076"/>
                        <a:gd name="connsiteY2" fmla="*/ 294009 h 877431"/>
                        <a:gd name="connsiteX3" fmla="*/ 462922 w 815076"/>
                        <a:gd name="connsiteY3" fmla="*/ 860425 h 877431"/>
                        <a:gd name="connsiteX4" fmla="*/ 7684 w 815076"/>
                        <a:gd name="connsiteY4" fmla="*/ 515682 h 877431"/>
                        <a:gd name="connsiteX0" fmla="*/ 2722 w 829901"/>
                        <a:gd name="connsiteY0" fmla="*/ 534084 h 768586"/>
                        <a:gd name="connsiteX1" fmla="*/ 308770 w 829901"/>
                        <a:gd name="connsiteY1" fmla="*/ 25025 h 768586"/>
                        <a:gd name="connsiteX2" fmla="*/ 829901 w 829901"/>
                        <a:gd name="connsiteY2" fmla="*/ 190032 h 768586"/>
                        <a:gd name="connsiteX3" fmla="*/ 477747 w 829901"/>
                        <a:gd name="connsiteY3" fmla="*/ 756448 h 768586"/>
                        <a:gd name="connsiteX4" fmla="*/ 2722 w 829901"/>
                        <a:gd name="connsiteY4" fmla="*/ 534084 h 768586"/>
                        <a:gd name="connsiteX0" fmla="*/ 2723 w 829902"/>
                        <a:gd name="connsiteY0" fmla="*/ 534084 h 765499"/>
                        <a:gd name="connsiteX1" fmla="*/ 308771 w 829902"/>
                        <a:gd name="connsiteY1" fmla="*/ 25025 h 765499"/>
                        <a:gd name="connsiteX2" fmla="*/ 829902 w 829902"/>
                        <a:gd name="connsiteY2" fmla="*/ 190032 h 765499"/>
                        <a:gd name="connsiteX3" fmla="*/ 477748 w 829902"/>
                        <a:gd name="connsiteY3" fmla="*/ 756448 h 765499"/>
                        <a:gd name="connsiteX4" fmla="*/ 2723 w 829902"/>
                        <a:gd name="connsiteY4" fmla="*/ 534084 h 765499"/>
                        <a:gd name="connsiteX0" fmla="*/ 2008 w 829187"/>
                        <a:gd name="connsiteY0" fmla="*/ 553522 h 784937"/>
                        <a:gd name="connsiteX1" fmla="*/ 308056 w 829187"/>
                        <a:gd name="connsiteY1" fmla="*/ 44463 h 784937"/>
                        <a:gd name="connsiteX2" fmla="*/ 829187 w 829187"/>
                        <a:gd name="connsiteY2" fmla="*/ 209470 h 784937"/>
                        <a:gd name="connsiteX3" fmla="*/ 477033 w 829187"/>
                        <a:gd name="connsiteY3" fmla="*/ 775886 h 784937"/>
                        <a:gd name="connsiteX4" fmla="*/ 2008 w 829187"/>
                        <a:gd name="connsiteY4" fmla="*/ 553522 h 784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9187" h="784937">
                          <a:moveTo>
                            <a:pt x="2008" y="553522"/>
                          </a:moveTo>
                          <a:cubicBezTo>
                            <a:pt x="-26155" y="431618"/>
                            <a:pt x="250296" y="146091"/>
                            <a:pt x="308056" y="44463"/>
                          </a:cubicBezTo>
                          <a:cubicBezTo>
                            <a:pt x="365816" y="-57165"/>
                            <a:pt x="829187" y="22772"/>
                            <a:pt x="829187" y="209470"/>
                          </a:cubicBezTo>
                          <a:cubicBezTo>
                            <a:pt x="829187" y="396168"/>
                            <a:pt x="770804" y="728558"/>
                            <a:pt x="477033" y="775886"/>
                          </a:cubicBezTo>
                          <a:cubicBezTo>
                            <a:pt x="183262" y="823214"/>
                            <a:pt x="30171" y="675426"/>
                            <a:pt x="2008" y="553522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grpSp>
                  <p:nvGrpSpPr>
                    <p:cNvPr id="1006" name="Csoportba foglalás 1005"/>
                    <p:cNvGrpSpPr/>
                    <p:nvPr/>
                  </p:nvGrpSpPr>
                  <p:grpSpPr>
                    <a:xfrm>
                      <a:off x="8905585" y="2833390"/>
                      <a:ext cx="371707" cy="144699"/>
                      <a:chOff x="8905585" y="2833390"/>
                      <a:chExt cx="371707" cy="144699"/>
                    </a:xfrm>
                  </p:grpSpPr>
                  <p:sp>
                    <p:nvSpPr>
                      <p:cNvPr id="1007" name="Trapezoid 43"/>
                      <p:cNvSpPr/>
                      <p:nvPr/>
                    </p:nvSpPr>
                    <p:spPr>
                      <a:xfrm rot="1309861">
                        <a:off x="8905585" y="2833390"/>
                        <a:ext cx="371707" cy="144699"/>
                      </a:xfrm>
                      <a:custGeom>
                        <a:avLst/>
                        <a:gdLst>
                          <a:gd name="connsiteX0" fmla="*/ 0 w 519185"/>
                          <a:gd name="connsiteY0" fmla="*/ 225706 h 225706"/>
                          <a:gd name="connsiteX1" fmla="*/ 119611 w 519185"/>
                          <a:gd name="connsiteY1" fmla="*/ 0 h 225706"/>
                          <a:gd name="connsiteX2" fmla="*/ 399574 w 519185"/>
                          <a:gd name="connsiteY2" fmla="*/ 0 h 225706"/>
                          <a:gd name="connsiteX3" fmla="*/ 519185 w 519185"/>
                          <a:gd name="connsiteY3" fmla="*/ 225706 h 225706"/>
                          <a:gd name="connsiteX4" fmla="*/ 0 w 519185"/>
                          <a:gd name="connsiteY4" fmla="*/ 225706 h 225706"/>
                          <a:gd name="connsiteX0" fmla="*/ 9142 w 528327"/>
                          <a:gd name="connsiteY0" fmla="*/ 225706 h 225706"/>
                          <a:gd name="connsiteX1" fmla="*/ 128753 w 528327"/>
                          <a:gd name="connsiteY1" fmla="*/ 0 h 225706"/>
                          <a:gd name="connsiteX2" fmla="*/ 408716 w 528327"/>
                          <a:gd name="connsiteY2" fmla="*/ 0 h 225706"/>
                          <a:gd name="connsiteX3" fmla="*/ 528327 w 528327"/>
                          <a:gd name="connsiteY3" fmla="*/ 225706 h 225706"/>
                          <a:gd name="connsiteX4" fmla="*/ 9142 w 528327"/>
                          <a:gd name="connsiteY4" fmla="*/ 225706 h 225706"/>
                          <a:gd name="connsiteX0" fmla="*/ 9142 w 528327"/>
                          <a:gd name="connsiteY0" fmla="*/ 225706 h 236555"/>
                          <a:gd name="connsiteX1" fmla="*/ 128753 w 528327"/>
                          <a:gd name="connsiteY1" fmla="*/ 0 h 236555"/>
                          <a:gd name="connsiteX2" fmla="*/ 408716 w 528327"/>
                          <a:gd name="connsiteY2" fmla="*/ 0 h 236555"/>
                          <a:gd name="connsiteX3" fmla="*/ 528327 w 528327"/>
                          <a:gd name="connsiteY3" fmla="*/ 225706 h 236555"/>
                          <a:gd name="connsiteX4" fmla="*/ 9142 w 528327"/>
                          <a:gd name="connsiteY4" fmla="*/ 225706 h 236555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  <a:gd name="connsiteX0" fmla="*/ 9142 w 528327"/>
                          <a:gd name="connsiteY0" fmla="*/ 225706 h 249842"/>
                          <a:gd name="connsiteX1" fmla="*/ 128753 w 528327"/>
                          <a:gd name="connsiteY1" fmla="*/ 0 h 249842"/>
                          <a:gd name="connsiteX2" fmla="*/ 408716 w 528327"/>
                          <a:gd name="connsiteY2" fmla="*/ 0 h 249842"/>
                          <a:gd name="connsiteX3" fmla="*/ 528327 w 528327"/>
                          <a:gd name="connsiteY3" fmla="*/ 225706 h 249842"/>
                          <a:gd name="connsiteX4" fmla="*/ 9142 w 528327"/>
                          <a:gd name="connsiteY4" fmla="*/ 225706 h 249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28327" h="249842">
                            <a:moveTo>
                              <a:pt x="9142" y="225706"/>
                            </a:moveTo>
                            <a:cubicBezTo>
                              <a:pt x="-34276" y="155095"/>
                              <a:pt x="88883" y="75235"/>
                              <a:pt x="128753" y="0"/>
                            </a:cubicBezTo>
                            <a:lnTo>
                              <a:pt x="408716" y="0"/>
                            </a:lnTo>
                            <a:cubicBezTo>
                              <a:pt x="448586" y="75235"/>
                              <a:pt x="517943" y="121179"/>
                              <a:pt x="528327" y="225706"/>
                            </a:cubicBezTo>
                            <a:cubicBezTo>
                              <a:pt x="335543" y="264828"/>
                              <a:pt x="157633" y="250117"/>
                              <a:pt x="9142" y="225706"/>
                            </a:cubicBezTo>
                            <a:close/>
                          </a:path>
                        </a:pathLst>
                      </a:custGeom>
                      <a:solidFill>
                        <a:srgbClr val="D6009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1008" name="Trapezoid 1"/>
                      <p:cNvSpPr/>
                      <p:nvPr/>
                    </p:nvSpPr>
                    <p:spPr>
                      <a:xfrm rot="1243270" flipH="1">
                        <a:off x="8954986" y="2841852"/>
                        <a:ext cx="284478" cy="53957"/>
                      </a:xfrm>
                      <a:prstGeom prst="rect">
                        <a:avLst/>
                      </a:prstGeom>
                      <a:gradFill flip="none" rotWithShape="1">
                        <a:gsLst>
                          <a:gs pos="57000">
                            <a:srgbClr val="E664BD"/>
                          </a:gs>
                          <a:gs pos="0">
                            <a:srgbClr val="D60093">
                              <a:alpha val="62000"/>
                            </a:srgbClr>
                          </a:gs>
                          <a:gs pos="100000">
                            <a:srgbClr val="DF3BAB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</p:grpSp>
            <p:sp>
              <p:nvSpPr>
                <p:cNvPr id="996" name="Szabadkézi sokszög 995"/>
                <p:cNvSpPr/>
                <p:nvPr/>
              </p:nvSpPr>
              <p:spPr>
                <a:xfrm rot="8498154">
                  <a:off x="9587215" y="2718304"/>
                  <a:ext cx="1154948" cy="900843"/>
                </a:xfrm>
                <a:custGeom>
                  <a:avLst/>
                  <a:gdLst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936167 w 1301961"/>
                    <a:gd name="connsiteY40" fmla="*/ 832801 h 984034"/>
                    <a:gd name="connsiteX41" fmla="*/ 680695 w 1301961"/>
                    <a:gd name="connsiteY41" fmla="*/ 390181 h 984034"/>
                    <a:gd name="connsiteX42" fmla="*/ 324774 w 1301961"/>
                    <a:gd name="connsiteY42" fmla="*/ 852088 h 984034"/>
                    <a:gd name="connsiteX43" fmla="*/ 16312 w 1301961"/>
                    <a:gd name="connsiteY43" fmla="*/ 879184 h 984034"/>
                    <a:gd name="connsiteX44" fmla="*/ 5359 w 1301961"/>
                    <a:gd name="connsiteY44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966204 w 1301961"/>
                    <a:gd name="connsiteY39" fmla="*/ 845467 h 984034"/>
                    <a:gd name="connsiteX40" fmla="*/ 680695 w 1301961"/>
                    <a:gd name="connsiteY40" fmla="*/ 390181 h 984034"/>
                    <a:gd name="connsiteX41" fmla="*/ 324774 w 1301961"/>
                    <a:gd name="connsiteY41" fmla="*/ 852088 h 984034"/>
                    <a:gd name="connsiteX42" fmla="*/ 16312 w 1301961"/>
                    <a:gd name="connsiteY42" fmla="*/ 879184 h 984034"/>
                    <a:gd name="connsiteX43" fmla="*/ 5359 w 1301961"/>
                    <a:gd name="connsiteY43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78291 w 1301961"/>
                    <a:gd name="connsiteY38" fmla="*/ 844440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0632 w 1301961"/>
                    <a:gd name="connsiteY10" fmla="*/ 618116 h 984034"/>
                    <a:gd name="connsiteX11" fmla="*/ 1192585 w 1301961"/>
                    <a:gd name="connsiteY11" fmla="*/ 636204 h 984034"/>
                    <a:gd name="connsiteX12" fmla="*/ 1195221 w 1301961"/>
                    <a:gd name="connsiteY12" fmla="*/ 634956 h 984034"/>
                    <a:gd name="connsiteX13" fmla="*/ 1196614 w 1301961"/>
                    <a:gd name="connsiteY13" fmla="*/ 636762 h 984034"/>
                    <a:gd name="connsiteX14" fmla="*/ 1233448 w 1301961"/>
                    <a:gd name="connsiteY14" fmla="*/ 689421 h 984034"/>
                    <a:gd name="connsiteX15" fmla="*/ 1297412 w 1301961"/>
                    <a:gd name="connsiteY15" fmla="*/ 839226 h 984034"/>
                    <a:gd name="connsiteX16" fmla="*/ 1280449 w 1301961"/>
                    <a:gd name="connsiteY16" fmla="*/ 833105 h 984034"/>
                    <a:gd name="connsiteX17" fmla="*/ 1272136 w 1301961"/>
                    <a:gd name="connsiteY17" fmla="*/ 826073 h 984034"/>
                    <a:gd name="connsiteX18" fmla="*/ 1282264 w 1301961"/>
                    <a:gd name="connsiteY18" fmla="*/ 846124 h 984034"/>
                    <a:gd name="connsiteX19" fmla="*/ 1297165 w 1301961"/>
                    <a:gd name="connsiteY19" fmla="*/ 918470 h 984034"/>
                    <a:gd name="connsiteX20" fmla="*/ 1250023 w 1301961"/>
                    <a:gd name="connsiteY20" fmla="*/ 888042 h 984034"/>
                    <a:gd name="connsiteX21" fmla="*/ 1247558 w 1301961"/>
                    <a:gd name="connsiteY21" fmla="*/ 885312 h 984034"/>
                    <a:gd name="connsiteX22" fmla="*/ 1247181 w 1301961"/>
                    <a:gd name="connsiteY22" fmla="*/ 886294 h 984034"/>
                    <a:gd name="connsiteX23" fmla="*/ 1254829 w 1301961"/>
                    <a:gd name="connsiteY23" fmla="*/ 901436 h 984034"/>
                    <a:gd name="connsiteX24" fmla="*/ 1269730 w 1301961"/>
                    <a:gd name="connsiteY24" fmla="*/ 973781 h 984034"/>
                    <a:gd name="connsiteX25" fmla="*/ 1205730 w 1301961"/>
                    <a:gd name="connsiteY25" fmla="*/ 924684 h 984034"/>
                    <a:gd name="connsiteX26" fmla="*/ 1193755 w 1301961"/>
                    <a:gd name="connsiteY26" fmla="*/ 909921 h 984034"/>
                    <a:gd name="connsiteX27" fmla="*/ 1191108 w 1301961"/>
                    <a:gd name="connsiteY27" fmla="*/ 909527 h 984034"/>
                    <a:gd name="connsiteX28" fmla="*/ 1191836 w 1301961"/>
                    <a:gd name="connsiteY28" fmla="*/ 910967 h 984034"/>
                    <a:gd name="connsiteX29" fmla="*/ 1206737 w 1301961"/>
                    <a:gd name="connsiteY29" fmla="*/ 983312 h 984034"/>
                    <a:gd name="connsiteX30" fmla="*/ 1087653 w 1301961"/>
                    <a:gd name="connsiteY30" fmla="*/ 859606 h 984034"/>
                    <a:gd name="connsiteX31" fmla="*/ 1057945 w 1301961"/>
                    <a:gd name="connsiteY31" fmla="*/ 809601 h 984034"/>
                    <a:gd name="connsiteX32" fmla="*/ 1054337 w 1301961"/>
                    <a:gd name="connsiteY32" fmla="*/ 805722 h 984034"/>
                    <a:gd name="connsiteX33" fmla="*/ 1050375 w 1301961"/>
                    <a:gd name="connsiteY33" fmla="*/ 808868 h 984034"/>
                    <a:gd name="connsiteX34" fmla="*/ 1030339 w 1301961"/>
                    <a:gd name="connsiteY34" fmla="*/ 823730 h 984034"/>
                    <a:gd name="connsiteX35" fmla="*/ 1032819 w 1301961"/>
                    <a:gd name="connsiteY35" fmla="*/ 845080 h 984034"/>
                    <a:gd name="connsiteX36" fmla="*/ 1021242 w 1301961"/>
                    <a:gd name="connsiteY36" fmla="*/ 905778 h 984034"/>
                    <a:gd name="connsiteX37" fmla="*/ 986581 w 1301961"/>
                    <a:gd name="connsiteY37" fmla="*/ 864915 h 984034"/>
                    <a:gd name="connsiteX38" fmla="*/ 954727 w 1301961"/>
                    <a:gd name="connsiteY38" fmla="*/ 716269 h 984034"/>
                    <a:gd name="connsiteX39" fmla="*/ 680695 w 1301961"/>
                    <a:gd name="connsiteY39" fmla="*/ 390181 h 984034"/>
                    <a:gd name="connsiteX40" fmla="*/ 324774 w 1301961"/>
                    <a:gd name="connsiteY40" fmla="*/ 852088 h 984034"/>
                    <a:gd name="connsiteX41" fmla="*/ 16312 w 1301961"/>
                    <a:gd name="connsiteY41" fmla="*/ 879184 h 984034"/>
                    <a:gd name="connsiteX42" fmla="*/ 5359 w 1301961"/>
                    <a:gd name="connsiteY42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80695 w 1301961"/>
                    <a:gd name="connsiteY38" fmla="*/ 390181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54727 w 1301961"/>
                    <a:gd name="connsiteY37" fmla="*/ 71626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4034"/>
                    <a:gd name="connsiteX1" fmla="*/ 102894 w 1301961"/>
                    <a:gd name="connsiteY1" fmla="*/ 581493 h 984034"/>
                    <a:gd name="connsiteX2" fmla="*/ 609699 w 1301961"/>
                    <a:gd name="connsiteY2" fmla="*/ 40159 h 984034"/>
                    <a:gd name="connsiteX3" fmla="*/ 803391 w 1301961"/>
                    <a:gd name="connsiteY3" fmla="*/ 36412 h 984034"/>
                    <a:gd name="connsiteX4" fmla="*/ 1028719 w 1301961"/>
                    <a:gd name="connsiteY4" fmla="*/ 421436 h 984034"/>
                    <a:gd name="connsiteX5" fmla="*/ 1067203 w 1301961"/>
                    <a:gd name="connsiteY5" fmla="*/ 505955 h 984034"/>
                    <a:gd name="connsiteX6" fmla="*/ 1081875 w 1301961"/>
                    <a:gd name="connsiteY6" fmla="*/ 514292 h 984034"/>
                    <a:gd name="connsiteX7" fmla="*/ 1101942 w 1301961"/>
                    <a:gd name="connsiteY7" fmla="*/ 519165 h 984034"/>
                    <a:gd name="connsiteX8" fmla="*/ 1102564 w 1301961"/>
                    <a:gd name="connsiteY8" fmla="*/ 524384 h 984034"/>
                    <a:gd name="connsiteX9" fmla="*/ 1104582 w 1301961"/>
                    <a:gd name="connsiteY9" fmla="*/ 524893 h 984034"/>
                    <a:gd name="connsiteX10" fmla="*/ 1192585 w 1301961"/>
                    <a:gd name="connsiteY10" fmla="*/ 636204 h 984034"/>
                    <a:gd name="connsiteX11" fmla="*/ 1195221 w 1301961"/>
                    <a:gd name="connsiteY11" fmla="*/ 634956 h 984034"/>
                    <a:gd name="connsiteX12" fmla="*/ 1196614 w 1301961"/>
                    <a:gd name="connsiteY12" fmla="*/ 636762 h 984034"/>
                    <a:gd name="connsiteX13" fmla="*/ 1233448 w 1301961"/>
                    <a:gd name="connsiteY13" fmla="*/ 689421 h 984034"/>
                    <a:gd name="connsiteX14" fmla="*/ 1297412 w 1301961"/>
                    <a:gd name="connsiteY14" fmla="*/ 839226 h 984034"/>
                    <a:gd name="connsiteX15" fmla="*/ 1280449 w 1301961"/>
                    <a:gd name="connsiteY15" fmla="*/ 833105 h 984034"/>
                    <a:gd name="connsiteX16" fmla="*/ 1272136 w 1301961"/>
                    <a:gd name="connsiteY16" fmla="*/ 826073 h 984034"/>
                    <a:gd name="connsiteX17" fmla="*/ 1282264 w 1301961"/>
                    <a:gd name="connsiteY17" fmla="*/ 846124 h 984034"/>
                    <a:gd name="connsiteX18" fmla="*/ 1297165 w 1301961"/>
                    <a:gd name="connsiteY18" fmla="*/ 918470 h 984034"/>
                    <a:gd name="connsiteX19" fmla="*/ 1250023 w 1301961"/>
                    <a:gd name="connsiteY19" fmla="*/ 888042 h 984034"/>
                    <a:gd name="connsiteX20" fmla="*/ 1247558 w 1301961"/>
                    <a:gd name="connsiteY20" fmla="*/ 885312 h 984034"/>
                    <a:gd name="connsiteX21" fmla="*/ 1247181 w 1301961"/>
                    <a:gd name="connsiteY21" fmla="*/ 886294 h 984034"/>
                    <a:gd name="connsiteX22" fmla="*/ 1254829 w 1301961"/>
                    <a:gd name="connsiteY22" fmla="*/ 901436 h 984034"/>
                    <a:gd name="connsiteX23" fmla="*/ 1269730 w 1301961"/>
                    <a:gd name="connsiteY23" fmla="*/ 973781 h 984034"/>
                    <a:gd name="connsiteX24" fmla="*/ 1205730 w 1301961"/>
                    <a:gd name="connsiteY24" fmla="*/ 924684 h 984034"/>
                    <a:gd name="connsiteX25" fmla="*/ 1193755 w 1301961"/>
                    <a:gd name="connsiteY25" fmla="*/ 909921 h 984034"/>
                    <a:gd name="connsiteX26" fmla="*/ 1191108 w 1301961"/>
                    <a:gd name="connsiteY26" fmla="*/ 909527 h 984034"/>
                    <a:gd name="connsiteX27" fmla="*/ 1191836 w 1301961"/>
                    <a:gd name="connsiteY27" fmla="*/ 910967 h 984034"/>
                    <a:gd name="connsiteX28" fmla="*/ 1206737 w 1301961"/>
                    <a:gd name="connsiteY28" fmla="*/ 983312 h 984034"/>
                    <a:gd name="connsiteX29" fmla="*/ 1087653 w 1301961"/>
                    <a:gd name="connsiteY29" fmla="*/ 859606 h 984034"/>
                    <a:gd name="connsiteX30" fmla="*/ 1057945 w 1301961"/>
                    <a:gd name="connsiteY30" fmla="*/ 809601 h 984034"/>
                    <a:gd name="connsiteX31" fmla="*/ 1054337 w 1301961"/>
                    <a:gd name="connsiteY31" fmla="*/ 805722 h 984034"/>
                    <a:gd name="connsiteX32" fmla="*/ 1050375 w 1301961"/>
                    <a:gd name="connsiteY32" fmla="*/ 808868 h 984034"/>
                    <a:gd name="connsiteX33" fmla="*/ 1030339 w 1301961"/>
                    <a:gd name="connsiteY33" fmla="*/ 823730 h 984034"/>
                    <a:gd name="connsiteX34" fmla="*/ 1032819 w 1301961"/>
                    <a:gd name="connsiteY34" fmla="*/ 845080 h 984034"/>
                    <a:gd name="connsiteX35" fmla="*/ 1021242 w 1301961"/>
                    <a:gd name="connsiteY35" fmla="*/ 905778 h 984034"/>
                    <a:gd name="connsiteX36" fmla="*/ 986581 w 1301961"/>
                    <a:gd name="connsiteY36" fmla="*/ 864915 h 984034"/>
                    <a:gd name="connsiteX37" fmla="*/ 975359 w 1301961"/>
                    <a:gd name="connsiteY37" fmla="*/ 690919 h 984034"/>
                    <a:gd name="connsiteX38" fmla="*/ 693528 w 1301961"/>
                    <a:gd name="connsiteY38" fmla="*/ 308348 h 984034"/>
                    <a:gd name="connsiteX39" fmla="*/ 324774 w 1301961"/>
                    <a:gd name="connsiteY39" fmla="*/ 852088 h 984034"/>
                    <a:gd name="connsiteX40" fmla="*/ 16312 w 1301961"/>
                    <a:gd name="connsiteY40" fmla="*/ 879184 h 984034"/>
                    <a:gd name="connsiteX41" fmla="*/ 5359 w 1301961"/>
                    <a:gd name="connsiteY41" fmla="*/ 859179 h 984034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04582 w 1301961"/>
                    <a:gd name="connsiteY9" fmla="*/ 524893 h 983366"/>
                    <a:gd name="connsiteX10" fmla="*/ 1192585 w 1301961"/>
                    <a:gd name="connsiteY10" fmla="*/ 636204 h 983366"/>
                    <a:gd name="connsiteX11" fmla="*/ 1195221 w 1301961"/>
                    <a:gd name="connsiteY11" fmla="*/ 634956 h 983366"/>
                    <a:gd name="connsiteX12" fmla="*/ 1196614 w 1301961"/>
                    <a:gd name="connsiteY12" fmla="*/ 636762 h 983366"/>
                    <a:gd name="connsiteX13" fmla="*/ 1233448 w 1301961"/>
                    <a:gd name="connsiteY13" fmla="*/ 689421 h 983366"/>
                    <a:gd name="connsiteX14" fmla="*/ 1297412 w 1301961"/>
                    <a:gd name="connsiteY14" fmla="*/ 839226 h 983366"/>
                    <a:gd name="connsiteX15" fmla="*/ 1280449 w 1301961"/>
                    <a:gd name="connsiteY15" fmla="*/ 833105 h 983366"/>
                    <a:gd name="connsiteX16" fmla="*/ 1272136 w 1301961"/>
                    <a:gd name="connsiteY16" fmla="*/ 826073 h 983366"/>
                    <a:gd name="connsiteX17" fmla="*/ 1282264 w 1301961"/>
                    <a:gd name="connsiteY17" fmla="*/ 846124 h 983366"/>
                    <a:gd name="connsiteX18" fmla="*/ 1297165 w 1301961"/>
                    <a:gd name="connsiteY18" fmla="*/ 918470 h 983366"/>
                    <a:gd name="connsiteX19" fmla="*/ 1250023 w 1301961"/>
                    <a:gd name="connsiteY19" fmla="*/ 888042 h 983366"/>
                    <a:gd name="connsiteX20" fmla="*/ 1247558 w 1301961"/>
                    <a:gd name="connsiteY20" fmla="*/ 885312 h 983366"/>
                    <a:gd name="connsiteX21" fmla="*/ 1247181 w 1301961"/>
                    <a:gd name="connsiteY21" fmla="*/ 886294 h 983366"/>
                    <a:gd name="connsiteX22" fmla="*/ 1254829 w 1301961"/>
                    <a:gd name="connsiteY22" fmla="*/ 901436 h 983366"/>
                    <a:gd name="connsiteX23" fmla="*/ 1269730 w 1301961"/>
                    <a:gd name="connsiteY23" fmla="*/ 973781 h 983366"/>
                    <a:gd name="connsiteX24" fmla="*/ 1205730 w 1301961"/>
                    <a:gd name="connsiteY24" fmla="*/ 924684 h 983366"/>
                    <a:gd name="connsiteX25" fmla="*/ 1193755 w 1301961"/>
                    <a:gd name="connsiteY25" fmla="*/ 909921 h 983366"/>
                    <a:gd name="connsiteX26" fmla="*/ 1191108 w 1301961"/>
                    <a:gd name="connsiteY26" fmla="*/ 909527 h 983366"/>
                    <a:gd name="connsiteX27" fmla="*/ 1168558 w 1301961"/>
                    <a:gd name="connsiteY27" fmla="*/ 848061 h 983366"/>
                    <a:gd name="connsiteX28" fmla="*/ 1206737 w 1301961"/>
                    <a:gd name="connsiteY28" fmla="*/ 983312 h 983366"/>
                    <a:gd name="connsiteX29" fmla="*/ 1087653 w 1301961"/>
                    <a:gd name="connsiteY29" fmla="*/ 859606 h 983366"/>
                    <a:gd name="connsiteX30" fmla="*/ 1057945 w 1301961"/>
                    <a:gd name="connsiteY30" fmla="*/ 809601 h 983366"/>
                    <a:gd name="connsiteX31" fmla="*/ 1054337 w 1301961"/>
                    <a:gd name="connsiteY31" fmla="*/ 805722 h 983366"/>
                    <a:gd name="connsiteX32" fmla="*/ 1050375 w 1301961"/>
                    <a:gd name="connsiteY32" fmla="*/ 808868 h 983366"/>
                    <a:gd name="connsiteX33" fmla="*/ 1030339 w 1301961"/>
                    <a:gd name="connsiteY33" fmla="*/ 823730 h 983366"/>
                    <a:gd name="connsiteX34" fmla="*/ 1032819 w 1301961"/>
                    <a:gd name="connsiteY34" fmla="*/ 845080 h 983366"/>
                    <a:gd name="connsiteX35" fmla="*/ 1021242 w 1301961"/>
                    <a:gd name="connsiteY35" fmla="*/ 905778 h 983366"/>
                    <a:gd name="connsiteX36" fmla="*/ 986581 w 1301961"/>
                    <a:gd name="connsiteY36" fmla="*/ 864915 h 983366"/>
                    <a:gd name="connsiteX37" fmla="*/ 975359 w 1301961"/>
                    <a:gd name="connsiteY37" fmla="*/ 690919 h 983366"/>
                    <a:gd name="connsiteX38" fmla="*/ 693528 w 1301961"/>
                    <a:gd name="connsiteY38" fmla="*/ 308348 h 983366"/>
                    <a:gd name="connsiteX39" fmla="*/ 324774 w 1301961"/>
                    <a:gd name="connsiteY39" fmla="*/ 852088 h 983366"/>
                    <a:gd name="connsiteX40" fmla="*/ 16312 w 1301961"/>
                    <a:gd name="connsiteY40" fmla="*/ 879184 h 983366"/>
                    <a:gd name="connsiteX41" fmla="*/ 5359 w 1301961"/>
                    <a:gd name="connsiteY41" fmla="*/ 859179 h 983366"/>
                    <a:gd name="connsiteX0" fmla="*/ 5359 w 1301961"/>
                    <a:gd name="connsiteY0" fmla="*/ 859179 h 983366"/>
                    <a:gd name="connsiteX1" fmla="*/ 102894 w 1301961"/>
                    <a:gd name="connsiteY1" fmla="*/ 581493 h 983366"/>
                    <a:gd name="connsiteX2" fmla="*/ 609699 w 1301961"/>
                    <a:gd name="connsiteY2" fmla="*/ 40159 h 983366"/>
                    <a:gd name="connsiteX3" fmla="*/ 803391 w 1301961"/>
                    <a:gd name="connsiteY3" fmla="*/ 36412 h 983366"/>
                    <a:gd name="connsiteX4" fmla="*/ 1028719 w 1301961"/>
                    <a:gd name="connsiteY4" fmla="*/ 421436 h 983366"/>
                    <a:gd name="connsiteX5" fmla="*/ 1067203 w 1301961"/>
                    <a:gd name="connsiteY5" fmla="*/ 505955 h 983366"/>
                    <a:gd name="connsiteX6" fmla="*/ 1081875 w 1301961"/>
                    <a:gd name="connsiteY6" fmla="*/ 514292 h 983366"/>
                    <a:gd name="connsiteX7" fmla="*/ 1101942 w 1301961"/>
                    <a:gd name="connsiteY7" fmla="*/ 519165 h 983366"/>
                    <a:gd name="connsiteX8" fmla="*/ 1102564 w 1301961"/>
                    <a:gd name="connsiteY8" fmla="*/ 524384 h 983366"/>
                    <a:gd name="connsiteX9" fmla="*/ 1192585 w 1301961"/>
                    <a:gd name="connsiteY9" fmla="*/ 636204 h 983366"/>
                    <a:gd name="connsiteX10" fmla="*/ 1195221 w 1301961"/>
                    <a:gd name="connsiteY10" fmla="*/ 634956 h 983366"/>
                    <a:gd name="connsiteX11" fmla="*/ 1196614 w 1301961"/>
                    <a:gd name="connsiteY11" fmla="*/ 636762 h 983366"/>
                    <a:gd name="connsiteX12" fmla="*/ 1233448 w 1301961"/>
                    <a:gd name="connsiteY12" fmla="*/ 689421 h 983366"/>
                    <a:gd name="connsiteX13" fmla="*/ 1297412 w 1301961"/>
                    <a:gd name="connsiteY13" fmla="*/ 839226 h 983366"/>
                    <a:gd name="connsiteX14" fmla="*/ 1280449 w 1301961"/>
                    <a:gd name="connsiteY14" fmla="*/ 833105 h 983366"/>
                    <a:gd name="connsiteX15" fmla="*/ 1272136 w 1301961"/>
                    <a:gd name="connsiteY15" fmla="*/ 826073 h 983366"/>
                    <a:gd name="connsiteX16" fmla="*/ 1282264 w 1301961"/>
                    <a:gd name="connsiteY16" fmla="*/ 846124 h 983366"/>
                    <a:gd name="connsiteX17" fmla="*/ 1297165 w 1301961"/>
                    <a:gd name="connsiteY17" fmla="*/ 918470 h 983366"/>
                    <a:gd name="connsiteX18" fmla="*/ 1250023 w 1301961"/>
                    <a:gd name="connsiteY18" fmla="*/ 888042 h 983366"/>
                    <a:gd name="connsiteX19" fmla="*/ 1247558 w 1301961"/>
                    <a:gd name="connsiteY19" fmla="*/ 885312 h 983366"/>
                    <a:gd name="connsiteX20" fmla="*/ 1247181 w 1301961"/>
                    <a:gd name="connsiteY20" fmla="*/ 886294 h 983366"/>
                    <a:gd name="connsiteX21" fmla="*/ 1254829 w 1301961"/>
                    <a:gd name="connsiteY21" fmla="*/ 901436 h 983366"/>
                    <a:gd name="connsiteX22" fmla="*/ 1269730 w 1301961"/>
                    <a:gd name="connsiteY22" fmla="*/ 973781 h 983366"/>
                    <a:gd name="connsiteX23" fmla="*/ 1205730 w 1301961"/>
                    <a:gd name="connsiteY23" fmla="*/ 924684 h 983366"/>
                    <a:gd name="connsiteX24" fmla="*/ 1193755 w 1301961"/>
                    <a:gd name="connsiteY24" fmla="*/ 909921 h 983366"/>
                    <a:gd name="connsiteX25" fmla="*/ 1191108 w 1301961"/>
                    <a:gd name="connsiteY25" fmla="*/ 909527 h 983366"/>
                    <a:gd name="connsiteX26" fmla="*/ 1168558 w 1301961"/>
                    <a:gd name="connsiteY26" fmla="*/ 848061 h 983366"/>
                    <a:gd name="connsiteX27" fmla="*/ 1206737 w 1301961"/>
                    <a:gd name="connsiteY27" fmla="*/ 983312 h 983366"/>
                    <a:gd name="connsiteX28" fmla="*/ 1087653 w 1301961"/>
                    <a:gd name="connsiteY28" fmla="*/ 859606 h 983366"/>
                    <a:gd name="connsiteX29" fmla="*/ 1057945 w 1301961"/>
                    <a:gd name="connsiteY29" fmla="*/ 809601 h 983366"/>
                    <a:gd name="connsiteX30" fmla="*/ 1054337 w 1301961"/>
                    <a:gd name="connsiteY30" fmla="*/ 805722 h 983366"/>
                    <a:gd name="connsiteX31" fmla="*/ 1050375 w 1301961"/>
                    <a:gd name="connsiteY31" fmla="*/ 808868 h 983366"/>
                    <a:gd name="connsiteX32" fmla="*/ 1030339 w 1301961"/>
                    <a:gd name="connsiteY32" fmla="*/ 823730 h 983366"/>
                    <a:gd name="connsiteX33" fmla="*/ 1032819 w 1301961"/>
                    <a:gd name="connsiteY33" fmla="*/ 845080 h 983366"/>
                    <a:gd name="connsiteX34" fmla="*/ 1021242 w 1301961"/>
                    <a:gd name="connsiteY34" fmla="*/ 905778 h 983366"/>
                    <a:gd name="connsiteX35" fmla="*/ 986581 w 1301961"/>
                    <a:gd name="connsiteY35" fmla="*/ 864915 h 983366"/>
                    <a:gd name="connsiteX36" fmla="*/ 975359 w 1301961"/>
                    <a:gd name="connsiteY36" fmla="*/ 690919 h 983366"/>
                    <a:gd name="connsiteX37" fmla="*/ 693528 w 1301961"/>
                    <a:gd name="connsiteY37" fmla="*/ 308348 h 983366"/>
                    <a:gd name="connsiteX38" fmla="*/ 324774 w 1301961"/>
                    <a:gd name="connsiteY38" fmla="*/ 852088 h 983366"/>
                    <a:gd name="connsiteX39" fmla="*/ 16312 w 1301961"/>
                    <a:gd name="connsiteY39" fmla="*/ 879184 h 983366"/>
                    <a:gd name="connsiteX40" fmla="*/ 5359 w 1301961"/>
                    <a:gd name="connsiteY40" fmla="*/ 859179 h 983366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0339 w 1301961"/>
                    <a:gd name="connsiteY32" fmla="*/ 823357 h 982993"/>
                    <a:gd name="connsiteX33" fmla="*/ 1032819 w 1301961"/>
                    <a:gd name="connsiteY33" fmla="*/ 844707 h 982993"/>
                    <a:gd name="connsiteX34" fmla="*/ 1021242 w 1301961"/>
                    <a:gd name="connsiteY34" fmla="*/ 905405 h 982993"/>
                    <a:gd name="connsiteX35" fmla="*/ 986581 w 1301961"/>
                    <a:gd name="connsiteY35" fmla="*/ 864542 h 982993"/>
                    <a:gd name="connsiteX36" fmla="*/ 975359 w 1301961"/>
                    <a:gd name="connsiteY36" fmla="*/ 690546 h 982993"/>
                    <a:gd name="connsiteX37" fmla="*/ 693528 w 1301961"/>
                    <a:gd name="connsiteY37" fmla="*/ 307975 h 982993"/>
                    <a:gd name="connsiteX38" fmla="*/ 324774 w 1301961"/>
                    <a:gd name="connsiteY38" fmla="*/ 851715 h 982993"/>
                    <a:gd name="connsiteX39" fmla="*/ 16312 w 1301961"/>
                    <a:gd name="connsiteY39" fmla="*/ 878811 h 982993"/>
                    <a:gd name="connsiteX40" fmla="*/ 5359 w 1301961"/>
                    <a:gd name="connsiteY40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86581 w 1301961"/>
                    <a:gd name="connsiteY34" fmla="*/ 864542 h 982993"/>
                    <a:gd name="connsiteX35" fmla="*/ 975359 w 1301961"/>
                    <a:gd name="connsiteY35" fmla="*/ 690546 h 982993"/>
                    <a:gd name="connsiteX36" fmla="*/ 693528 w 1301961"/>
                    <a:gd name="connsiteY36" fmla="*/ 307975 h 982993"/>
                    <a:gd name="connsiteX37" fmla="*/ 324774 w 1301961"/>
                    <a:gd name="connsiteY37" fmla="*/ 851715 h 982993"/>
                    <a:gd name="connsiteX38" fmla="*/ 16312 w 1301961"/>
                    <a:gd name="connsiteY38" fmla="*/ 878811 h 982993"/>
                    <a:gd name="connsiteX39" fmla="*/ 5359 w 1301961"/>
                    <a:gd name="connsiteY39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982993"/>
                    <a:gd name="connsiteX1" fmla="*/ 102894 w 1301961"/>
                    <a:gd name="connsiteY1" fmla="*/ 581120 h 982993"/>
                    <a:gd name="connsiteX2" fmla="*/ 609699 w 1301961"/>
                    <a:gd name="connsiteY2" fmla="*/ 39786 h 982993"/>
                    <a:gd name="connsiteX3" fmla="*/ 765011 w 1301961"/>
                    <a:gd name="connsiteY3" fmla="*/ 36771 h 982993"/>
                    <a:gd name="connsiteX4" fmla="*/ 1028719 w 1301961"/>
                    <a:gd name="connsiteY4" fmla="*/ 421063 h 982993"/>
                    <a:gd name="connsiteX5" fmla="*/ 1067203 w 1301961"/>
                    <a:gd name="connsiteY5" fmla="*/ 505582 h 982993"/>
                    <a:gd name="connsiteX6" fmla="*/ 1081875 w 1301961"/>
                    <a:gd name="connsiteY6" fmla="*/ 513919 h 982993"/>
                    <a:gd name="connsiteX7" fmla="*/ 1101942 w 1301961"/>
                    <a:gd name="connsiteY7" fmla="*/ 518792 h 982993"/>
                    <a:gd name="connsiteX8" fmla="*/ 1102564 w 1301961"/>
                    <a:gd name="connsiteY8" fmla="*/ 524011 h 982993"/>
                    <a:gd name="connsiteX9" fmla="*/ 1192585 w 1301961"/>
                    <a:gd name="connsiteY9" fmla="*/ 635831 h 982993"/>
                    <a:gd name="connsiteX10" fmla="*/ 1195221 w 1301961"/>
                    <a:gd name="connsiteY10" fmla="*/ 634583 h 982993"/>
                    <a:gd name="connsiteX11" fmla="*/ 1196614 w 1301961"/>
                    <a:gd name="connsiteY11" fmla="*/ 636389 h 982993"/>
                    <a:gd name="connsiteX12" fmla="*/ 1233448 w 1301961"/>
                    <a:gd name="connsiteY12" fmla="*/ 689048 h 982993"/>
                    <a:gd name="connsiteX13" fmla="*/ 1297412 w 1301961"/>
                    <a:gd name="connsiteY13" fmla="*/ 838853 h 982993"/>
                    <a:gd name="connsiteX14" fmla="*/ 1280449 w 1301961"/>
                    <a:gd name="connsiteY14" fmla="*/ 832732 h 982993"/>
                    <a:gd name="connsiteX15" fmla="*/ 1272136 w 1301961"/>
                    <a:gd name="connsiteY15" fmla="*/ 825700 h 982993"/>
                    <a:gd name="connsiteX16" fmla="*/ 1282264 w 1301961"/>
                    <a:gd name="connsiteY16" fmla="*/ 845751 h 982993"/>
                    <a:gd name="connsiteX17" fmla="*/ 1297165 w 1301961"/>
                    <a:gd name="connsiteY17" fmla="*/ 918097 h 982993"/>
                    <a:gd name="connsiteX18" fmla="*/ 1250023 w 1301961"/>
                    <a:gd name="connsiteY18" fmla="*/ 887669 h 982993"/>
                    <a:gd name="connsiteX19" fmla="*/ 1247558 w 1301961"/>
                    <a:gd name="connsiteY19" fmla="*/ 884939 h 982993"/>
                    <a:gd name="connsiteX20" fmla="*/ 1247181 w 1301961"/>
                    <a:gd name="connsiteY20" fmla="*/ 885921 h 982993"/>
                    <a:gd name="connsiteX21" fmla="*/ 1254829 w 1301961"/>
                    <a:gd name="connsiteY21" fmla="*/ 901063 h 982993"/>
                    <a:gd name="connsiteX22" fmla="*/ 1269730 w 1301961"/>
                    <a:gd name="connsiteY22" fmla="*/ 973408 h 982993"/>
                    <a:gd name="connsiteX23" fmla="*/ 1205730 w 1301961"/>
                    <a:gd name="connsiteY23" fmla="*/ 924311 h 982993"/>
                    <a:gd name="connsiteX24" fmla="*/ 1193755 w 1301961"/>
                    <a:gd name="connsiteY24" fmla="*/ 909548 h 982993"/>
                    <a:gd name="connsiteX25" fmla="*/ 1191108 w 1301961"/>
                    <a:gd name="connsiteY25" fmla="*/ 909154 h 982993"/>
                    <a:gd name="connsiteX26" fmla="*/ 1168558 w 1301961"/>
                    <a:gd name="connsiteY26" fmla="*/ 847688 h 982993"/>
                    <a:gd name="connsiteX27" fmla="*/ 1206737 w 1301961"/>
                    <a:gd name="connsiteY27" fmla="*/ 982939 h 982993"/>
                    <a:gd name="connsiteX28" fmla="*/ 1087653 w 1301961"/>
                    <a:gd name="connsiteY28" fmla="*/ 859233 h 982993"/>
                    <a:gd name="connsiteX29" fmla="*/ 1057945 w 1301961"/>
                    <a:gd name="connsiteY29" fmla="*/ 809228 h 982993"/>
                    <a:gd name="connsiteX30" fmla="*/ 1054337 w 1301961"/>
                    <a:gd name="connsiteY30" fmla="*/ 805349 h 982993"/>
                    <a:gd name="connsiteX31" fmla="*/ 1050375 w 1301961"/>
                    <a:gd name="connsiteY31" fmla="*/ 808495 h 982993"/>
                    <a:gd name="connsiteX32" fmla="*/ 1032819 w 1301961"/>
                    <a:gd name="connsiteY32" fmla="*/ 844707 h 982993"/>
                    <a:gd name="connsiteX33" fmla="*/ 1021242 w 1301961"/>
                    <a:gd name="connsiteY33" fmla="*/ 905405 h 982993"/>
                    <a:gd name="connsiteX34" fmla="*/ 975359 w 1301961"/>
                    <a:gd name="connsiteY34" fmla="*/ 690546 h 982993"/>
                    <a:gd name="connsiteX35" fmla="*/ 693528 w 1301961"/>
                    <a:gd name="connsiteY35" fmla="*/ 307975 h 982993"/>
                    <a:gd name="connsiteX36" fmla="*/ 324774 w 1301961"/>
                    <a:gd name="connsiteY36" fmla="*/ 851715 h 982993"/>
                    <a:gd name="connsiteX37" fmla="*/ 16312 w 1301961"/>
                    <a:gd name="connsiteY37" fmla="*/ 878811 h 982993"/>
                    <a:gd name="connsiteX38" fmla="*/ 5359 w 1301961"/>
                    <a:gd name="connsiteY38" fmla="*/ 858806 h 982993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9730 w 1301961"/>
                    <a:gd name="connsiteY22" fmla="*/ 973408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41026 w 1301961"/>
                    <a:gd name="connsiteY22" fmla="*/ 1002365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08764"/>
                    <a:gd name="connsiteX1" fmla="*/ 102894 w 1301961"/>
                    <a:gd name="connsiteY1" fmla="*/ 581120 h 1008764"/>
                    <a:gd name="connsiteX2" fmla="*/ 609699 w 1301961"/>
                    <a:gd name="connsiteY2" fmla="*/ 39786 h 1008764"/>
                    <a:gd name="connsiteX3" fmla="*/ 765011 w 1301961"/>
                    <a:gd name="connsiteY3" fmla="*/ 36771 h 1008764"/>
                    <a:gd name="connsiteX4" fmla="*/ 1028719 w 1301961"/>
                    <a:gd name="connsiteY4" fmla="*/ 421063 h 1008764"/>
                    <a:gd name="connsiteX5" fmla="*/ 1067203 w 1301961"/>
                    <a:gd name="connsiteY5" fmla="*/ 505582 h 1008764"/>
                    <a:gd name="connsiteX6" fmla="*/ 1081875 w 1301961"/>
                    <a:gd name="connsiteY6" fmla="*/ 513919 h 1008764"/>
                    <a:gd name="connsiteX7" fmla="*/ 1101942 w 1301961"/>
                    <a:gd name="connsiteY7" fmla="*/ 518792 h 1008764"/>
                    <a:gd name="connsiteX8" fmla="*/ 1102564 w 1301961"/>
                    <a:gd name="connsiteY8" fmla="*/ 524011 h 1008764"/>
                    <a:gd name="connsiteX9" fmla="*/ 1192585 w 1301961"/>
                    <a:gd name="connsiteY9" fmla="*/ 635831 h 1008764"/>
                    <a:gd name="connsiteX10" fmla="*/ 1195221 w 1301961"/>
                    <a:gd name="connsiteY10" fmla="*/ 634583 h 1008764"/>
                    <a:gd name="connsiteX11" fmla="*/ 1196614 w 1301961"/>
                    <a:gd name="connsiteY11" fmla="*/ 636389 h 1008764"/>
                    <a:gd name="connsiteX12" fmla="*/ 1233448 w 1301961"/>
                    <a:gd name="connsiteY12" fmla="*/ 689048 h 1008764"/>
                    <a:gd name="connsiteX13" fmla="*/ 1297412 w 1301961"/>
                    <a:gd name="connsiteY13" fmla="*/ 838853 h 1008764"/>
                    <a:gd name="connsiteX14" fmla="*/ 1280449 w 1301961"/>
                    <a:gd name="connsiteY14" fmla="*/ 832732 h 1008764"/>
                    <a:gd name="connsiteX15" fmla="*/ 1272136 w 1301961"/>
                    <a:gd name="connsiteY15" fmla="*/ 825700 h 1008764"/>
                    <a:gd name="connsiteX16" fmla="*/ 1282264 w 1301961"/>
                    <a:gd name="connsiteY16" fmla="*/ 845751 h 1008764"/>
                    <a:gd name="connsiteX17" fmla="*/ 1297165 w 1301961"/>
                    <a:gd name="connsiteY17" fmla="*/ 918097 h 1008764"/>
                    <a:gd name="connsiteX18" fmla="*/ 1250023 w 1301961"/>
                    <a:gd name="connsiteY18" fmla="*/ 887669 h 1008764"/>
                    <a:gd name="connsiteX19" fmla="*/ 1247558 w 1301961"/>
                    <a:gd name="connsiteY19" fmla="*/ 884939 h 1008764"/>
                    <a:gd name="connsiteX20" fmla="*/ 1247181 w 1301961"/>
                    <a:gd name="connsiteY20" fmla="*/ 885921 h 1008764"/>
                    <a:gd name="connsiteX21" fmla="*/ 1254829 w 1301961"/>
                    <a:gd name="connsiteY21" fmla="*/ 901063 h 1008764"/>
                    <a:gd name="connsiteX22" fmla="*/ 1260772 w 1301961"/>
                    <a:gd name="connsiteY22" fmla="*/ 1006830 h 1008764"/>
                    <a:gd name="connsiteX23" fmla="*/ 1205730 w 1301961"/>
                    <a:gd name="connsiteY23" fmla="*/ 924311 h 1008764"/>
                    <a:gd name="connsiteX24" fmla="*/ 1193755 w 1301961"/>
                    <a:gd name="connsiteY24" fmla="*/ 909548 h 1008764"/>
                    <a:gd name="connsiteX25" fmla="*/ 1191108 w 1301961"/>
                    <a:gd name="connsiteY25" fmla="*/ 909154 h 1008764"/>
                    <a:gd name="connsiteX26" fmla="*/ 1168558 w 1301961"/>
                    <a:gd name="connsiteY26" fmla="*/ 847688 h 1008764"/>
                    <a:gd name="connsiteX27" fmla="*/ 1208368 w 1301961"/>
                    <a:gd name="connsiteY27" fmla="*/ 1008728 h 1008764"/>
                    <a:gd name="connsiteX28" fmla="*/ 1087653 w 1301961"/>
                    <a:gd name="connsiteY28" fmla="*/ 859233 h 1008764"/>
                    <a:gd name="connsiteX29" fmla="*/ 1057945 w 1301961"/>
                    <a:gd name="connsiteY29" fmla="*/ 809228 h 1008764"/>
                    <a:gd name="connsiteX30" fmla="*/ 1054337 w 1301961"/>
                    <a:gd name="connsiteY30" fmla="*/ 805349 h 1008764"/>
                    <a:gd name="connsiteX31" fmla="*/ 1050375 w 1301961"/>
                    <a:gd name="connsiteY31" fmla="*/ 808495 h 1008764"/>
                    <a:gd name="connsiteX32" fmla="*/ 1032819 w 1301961"/>
                    <a:gd name="connsiteY32" fmla="*/ 844707 h 1008764"/>
                    <a:gd name="connsiteX33" fmla="*/ 1021242 w 1301961"/>
                    <a:gd name="connsiteY33" fmla="*/ 905405 h 1008764"/>
                    <a:gd name="connsiteX34" fmla="*/ 975359 w 1301961"/>
                    <a:gd name="connsiteY34" fmla="*/ 690546 h 1008764"/>
                    <a:gd name="connsiteX35" fmla="*/ 693528 w 1301961"/>
                    <a:gd name="connsiteY35" fmla="*/ 307975 h 1008764"/>
                    <a:gd name="connsiteX36" fmla="*/ 324774 w 1301961"/>
                    <a:gd name="connsiteY36" fmla="*/ 851715 h 1008764"/>
                    <a:gd name="connsiteX37" fmla="*/ 16312 w 1301961"/>
                    <a:gd name="connsiteY37" fmla="*/ 878811 h 1008764"/>
                    <a:gd name="connsiteX38" fmla="*/ 5359 w 1301961"/>
                    <a:gd name="connsiteY38" fmla="*/ 858806 h 1008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60772 w 1301961"/>
                    <a:gd name="connsiteY22" fmla="*/ 1006830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961"/>
                    <a:gd name="connsiteY0" fmla="*/ 858806 h 1014764"/>
                    <a:gd name="connsiteX1" fmla="*/ 102894 w 1301961"/>
                    <a:gd name="connsiteY1" fmla="*/ 581120 h 1014764"/>
                    <a:gd name="connsiteX2" fmla="*/ 609699 w 1301961"/>
                    <a:gd name="connsiteY2" fmla="*/ 39786 h 1014764"/>
                    <a:gd name="connsiteX3" fmla="*/ 765011 w 1301961"/>
                    <a:gd name="connsiteY3" fmla="*/ 36771 h 1014764"/>
                    <a:gd name="connsiteX4" fmla="*/ 1028719 w 1301961"/>
                    <a:gd name="connsiteY4" fmla="*/ 421063 h 1014764"/>
                    <a:gd name="connsiteX5" fmla="*/ 1067203 w 1301961"/>
                    <a:gd name="connsiteY5" fmla="*/ 505582 h 1014764"/>
                    <a:gd name="connsiteX6" fmla="*/ 1081875 w 1301961"/>
                    <a:gd name="connsiteY6" fmla="*/ 513919 h 1014764"/>
                    <a:gd name="connsiteX7" fmla="*/ 1101942 w 1301961"/>
                    <a:gd name="connsiteY7" fmla="*/ 518792 h 1014764"/>
                    <a:gd name="connsiteX8" fmla="*/ 1102564 w 1301961"/>
                    <a:gd name="connsiteY8" fmla="*/ 524011 h 1014764"/>
                    <a:gd name="connsiteX9" fmla="*/ 1192585 w 1301961"/>
                    <a:gd name="connsiteY9" fmla="*/ 635831 h 1014764"/>
                    <a:gd name="connsiteX10" fmla="*/ 1195221 w 1301961"/>
                    <a:gd name="connsiteY10" fmla="*/ 634583 h 1014764"/>
                    <a:gd name="connsiteX11" fmla="*/ 1196614 w 1301961"/>
                    <a:gd name="connsiteY11" fmla="*/ 636389 h 1014764"/>
                    <a:gd name="connsiteX12" fmla="*/ 1233448 w 1301961"/>
                    <a:gd name="connsiteY12" fmla="*/ 689048 h 1014764"/>
                    <a:gd name="connsiteX13" fmla="*/ 1297412 w 1301961"/>
                    <a:gd name="connsiteY13" fmla="*/ 838853 h 1014764"/>
                    <a:gd name="connsiteX14" fmla="*/ 1280449 w 1301961"/>
                    <a:gd name="connsiteY14" fmla="*/ 832732 h 1014764"/>
                    <a:gd name="connsiteX15" fmla="*/ 1272136 w 1301961"/>
                    <a:gd name="connsiteY15" fmla="*/ 825700 h 1014764"/>
                    <a:gd name="connsiteX16" fmla="*/ 1282264 w 1301961"/>
                    <a:gd name="connsiteY16" fmla="*/ 845751 h 1014764"/>
                    <a:gd name="connsiteX17" fmla="*/ 1297165 w 1301961"/>
                    <a:gd name="connsiteY17" fmla="*/ 918097 h 1014764"/>
                    <a:gd name="connsiteX18" fmla="*/ 1250023 w 1301961"/>
                    <a:gd name="connsiteY18" fmla="*/ 887669 h 1014764"/>
                    <a:gd name="connsiteX19" fmla="*/ 1247558 w 1301961"/>
                    <a:gd name="connsiteY19" fmla="*/ 884939 h 1014764"/>
                    <a:gd name="connsiteX20" fmla="*/ 1247181 w 1301961"/>
                    <a:gd name="connsiteY20" fmla="*/ 885921 h 1014764"/>
                    <a:gd name="connsiteX21" fmla="*/ 1254829 w 1301961"/>
                    <a:gd name="connsiteY21" fmla="*/ 901063 h 1014764"/>
                    <a:gd name="connsiteX22" fmla="*/ 1248660 w 1301961"/>
                    <a:gd name="connsiteY22" fmla="*/ 1012953 h 1014764"/>
                    <a:gd name="connsiteX23" fmla="*/ 1205730 w 1301961"/>
                    <a:gd name="connsiteY23" fmla="*/ 924311 h 1014764"/>
                    <a:gd name="connsiteX24" fmla="*/ 1193755 w 1301961"/>
                    <a:gd name="connsiteY24" fmla="*/ 909548 h 1014764"/>
                    <a:gd name="connsiteX25" fmla="*/ 1191108 w 1301961"/>
                    <a:gd name="connsiteY25" fmla="*/ 909154 h 1014764"/>
                    <a:gd name="connsiteX26" fmla="*/ 1168558 w 1301961"/>
                    <a:gd name="connsiteY26" fmla="*/ 847688 h 1014764"/>
                    <a:gd name="connsiteX27" fmla="*/ 1223568 w 1301961"/>
                    <a:gd name="connsiteY27" fmla="*/ 1014731 h 1014764"/>
                    <a:gd name="connsiteX28" fmla="*/ 1087653 w 1301961"/>
                    <a:gd name="connsiteY28" fmla="*/ 859233 h 1014764"/>
                    <a:gd name="connsiteX29" fmla="*/ 1057945 w 1301961"/>
                    <a:gd name="connsiteY29" fmla="*/ 809228 h 1014764"/>
                    <a:gd name="connsiteX30" fmla="*/ 1054337 w 1301961"/>
                    <a:gd name="connsiteY30" fmla="*/ 805349 h 1014764"/>
                    <a:gd name="connsiteX31" fmla="*/ 1050375 w 1301961"/>
                    <a:gd name="connsiteY31" fmla="*/ 808495 h 1014764"/>
                    <a:gd name="connsiteX32" fmla="*/ 1032819 w 1301961"/>
                    <a:gd name="connsiteY32" fmla="*/ 844707 h 1014764"/>
                    <a:gd name="connsiteX33" fmla="*/ 1021242 w 1301961"/>
                    <a:gd name="connsiteY33" fmla="*/ 905405 h 1014764"/>
                    <a:gd name="connsiteX34" fmla="*/ 975359 w 1301961"/>
                    <a:gd name="connsiteY34" fmla="*/ 690546 h 1014764"/>
                    <a:gd name="connsiteX35" fmla="*/ 693528 w 1301961"/>
                    <a:gd name="connsiteY35" fmla="*/ 307975 h 1014764"/>
                    <a:gd name="connsiteX36" fmla="*/ 324774 w 1301961"/>
                    <a:gd name="connsiteY36" fmla="*/ 851715 h 1014764"/>
                    <a:gd name="connsiteX37" fmla="*/ 16312 w 1301961"/>
                    <a:gd name="connsiteY37" fmla="*/ 878811 h 1014764"/>
                    <a:gd name="connsiteX38" fmla="*/ 5359 w 1301961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32819 w 1301002"/>
                    <a:gd name="connsiteY32" fmla="*/ 844707 h 1014764"/>
                    <a:gd name="connsiteX33" fmla="*/ 1021242 w 1301002"/>
                    <a:gd name="connsiteY33" fmla="*/ 905405 h 1014764"/>
                    <a:gd name="connsiteX34" fmla="*/ 975359 w 1301002"/>
                    <a:gd name="connsiteY34" fmla="*/ 690546 h 1014764"/>
                    <a:gd name="connsiteX35" fmla="*/ 693528 w 1301002"/>
                    <a:gd name="connsiteY35" fmla="*/ 307975 h 1014764"/>
                    <a:gd name="connsiteX36" fmla="*/ 324774 w 1301002"/>
                    <a:gd name="connsiteY36" fmla="*/ 851715 h 1014764"/>
                    <a:gd name="connsiteX37" fmla="*/ 16312 w 1301002"/>
                    <a:gd name="connsiteY37" fmla="*/ 878811 h 1014764"/>
                    <a:gd name="connsiteX38" fmla="*/ 5359 w 1301002"/>
                    <a:gd name="connsiteY38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324774 w 1301002"/>
                    <a:gd name="connsiteY35" fmla="*/ 851715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211206 w 1301002"/>
                    <a:gd name="connsiteY35" fmla="*/ 838448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  <a:gd name="connsiteX0" fmla="*/ 5359 w 1301002"/>
                    <a:gd name="connsiteY0" fmla="*/ 858806 h 1014764"/>
                    <a:gd name="connsiteX1" fmla="*/ 102894 w 1301002"/>
                    <a:gd name="connsiteY1" fmla="*/ 581120 h 1014764"/>
                    <a:gd name="connsiteX2" fmla="*/ 609699 w 1301002"/>
                    <a:gd name="connsiteY2" fmla="*/ 39786 h 1014764"/>
                    <a:gd name="connsiteX3" fmla="*/ 765011 w 1301002"/>
                    <a:gd name="connsiteY3" fmla="*/ 36771 h 1014764"/>
                    <a:gd name="connsiteX4" fmla="*/ 1028719 w 1301002"/>
                    <a:gd name="connsiteY4" fmla="*/ 421063 h 1014764"/>
                    <a:gd name="connsiteX5" fmla="*/ 1067203 w 1301002"/>
                    <a:gd name="connsiteY5" fmla="*/ 505582 h 1014764"/>
                    <a:gd name="connsiteX6" fmla="*/ 1081875 w 1301002"/>
                    <a:gd name="connsiteY6" fmla="*/ 513919 h 1014764"/>
                    <a:gd name="connsiteX7" fmla="*/ 1101942 w 1301002"/>
                    <a:gd name="connsiteY7" fmla="*/ 518792 h 1014764"/>
                    <a:gd name="connsiteX8" fmla="*/ 1102564 w 1301002"/>
                    <a:gd name="connsiteY8" fmla="*/ 524011 h 1014764"/>
                    <a:gd name="connsiteX9" fmla="*/ 1192585 w 1301002"/>
                    <a:gd name="connsiteY9" fmla="*/ 635831 h 1014764"/>
                    <a:gd name="connsiteX10" fmla="*/ 1195221 w 1301002"/>
                    <a:gd name="connsiteY10" fmla="*/ 634583 h 1014764"/>
                    <a:gd name="connsiteX11" fmla="*/ 1196614 w 1301002"/>
                    <a:gd name="connsiteY11" fmla="*/ 636389 h 1014764"/>
                    <a:gd name="connsiteX12" fmla="*/ 1233448 w 1301002"/>
                    <a:gd name="connsiteY12" fmla="*/ 689048 h 1014764"/>
                    <a:gd name="connsiteX13" fmla="*/ 1297412 w 1301002"/>
                    <a:gd name="connsiteY13" fmla="*/ 838853 h 1014764"/>
                    <a:gd name="connsiteX14" fmla="*/ 1280449 w 1301002"/>
                    <a:gd name="connsiteY14" fmla="*/ 832732 h 1014764"/>
                    <a:gd name="connsiteX15" fmla="*/ 1272136 w 1301002"/>
                    <a:gd name="connsiteY15" fmla="*/ 825700 h 1014764"/>
                    <a:gd name="connsiteX16" fmla="*/ 1282264 w 1301002"/>
                    <a:gd name="connsiteY16" fmla="*/ 845751 h 1014764"/>
                    <a:gd name="connsiteX17" fmla="*/ 1285320 w 1301002"/>
                    <a:gd name="connsiteY17" fmla="*/ 984914 h 1014764"/>
                    <a:gd name="connsiteX18" fmla="*/ 1250023 w 1301002"/>
                    <a:gd name="connsiteY18" fmla="*/ 887669 h 1014764"/>
                    <a:gd name="connsiteX19" fmla="*/ 1247558 w 1301002"/>
                    <a:gd name="connsiteY19" fmla="*/ 884939 h 1014764"/>
                    <a:gd name="connsiteX20" fmla="*/ 1247181 w 1301002"/>
                    <a:gd name="connsiteY20" fmla="*/ 885921 h 1014764"/>
                    <a:gd name="connsiteX21" fmla="*/ 1254829 w 1301002"/>
                    <a:gd name="connsiteY21" fmla="*/ 901063 h 1014764"/>
                    <a:gd name="connsiteX22" fmla="*/ 1248660 w 1301002"/>
                    <a:gd name="connsiteY22" fmla="*/ 1012953 h 1014764"/>
                    <a:gd name="connsiteX23" fmla="*/ 1205730 w 1301002"/>
                    <a:gd name="connsiteY23" fmla="*/ 924311 h 1014764"/>
                    <a:gd name="connsiteX24" fmla="*/ 1193755 w 1301002"/>
                    <a:gd name="connsiteY24" fmla="*/ 909548 h 1014764"/>
                    <a:gd name="connsiteX25" fmla="*/ 1191108 w 1301002"/>
                    <a:gd name="connsiteY25" fmla="*/ 909154 h 1014764"/>
                    <a:gd name="connsiteX26" fmla="*/ 1168558 w 1301002"/>
                    <a:gd name="connsiteY26" fmla="*/ 847688 h 1014764"/>
                    <a:gd name="connsiteX27" fmla="*/ 1223568 w 1301002"/>
                    <a:gd name="connsiteY27" fmla="*/ 1014731 h 1014764"/>
                    <a:gd name="connsiteX28" fmla="*/ 1087653 w 1301002"/>
                    <a:gd name="connsiteY28" fmla="*/ 859233 h 1014764"/>
                    <a:gd name="connsiteX29" fmla="*/ 1057945 w 1301002"/>
                    <a:gd name="connsiteY29" fmla="*/ 809228 h 1014764"/>
                    <a:gd name="connsiteX30" fmla="*/ 1054337 w 1301002"/>
                    <a:gd name="connsiteY30" fmla="*/ 805349 h 1014764"/>
                    <a:gd name="connsiteX31" fmla="*/ 1050375 w 1301002"/>
                    <a:gd name="connsiteY31" fmla="*/ 808495 h 1014764"/>
                    <a:gd name="connsiteX32" fmla="*/ 1021242 w 1301002"/>
                    <a:gd name="connsiteY32" fmla="*/ 905405 h 1014764"/>
                    <a:gd name="connsiteX33" fmla="*/ 975359 w 1301002"/>
                    <a:gd name="connsiteY33" fmla="*/ 690546 h 1014764"/>
                    <a:gd name="connsiteX34" fmla="*/ 693528 w 1301002"/>
                    <a:gd name="connsiteY34" fmla="*/ 307975 h 1014764"/>
                    <a:gd name="connsiteX35" fmla="*/ 173163 w 1301002"/>
                    <a:gd name="connsiteY35" fmla="*/ 826579 h 1014764"/>
                    <a:gd name="connsiteX36" fmla="*/ 16312 w 1301002"/>
                    <a:gd name="connsiteY36" fmla="*/ 878811 h 1014764"/>
                    <a:gd name="connsiteX37" fmla="*/ 5359 w 1301002"/>
                    <a:gd name="connsiteY37" fmla="*/ 858806 h 101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301002" h="1014764">
                      <a:moveTo>
                        <a:pt x="5359" y="858806"/>
                      </a:moveTo>
                      <a:cubicBezTo>
                        <a:pt x="-13341" y="805100"/>
                        <a:pt x="16358" y="703478"/>
                        <a:pt x="102894" y="581120"/>
                      </a:cubicBezTo>
                      <a:cubicBezTo>
                        <a:pt x="201792" y="441282"/>
                        <a:pt x="492950" y="130633"/>
                        <a:pt x="609699" y="39786"/>
                      </a:cubicBezTo>
                      <a:cubicBezTo>
                        <a:pt x="661428" y="-12992"/>
                        <a:pt x="692684" y="-12509"/>
                        <a:pt x="765011" y="36771"/>
                      </a:cubicBezTo>
                      <a:cubicBezTo>
                        <a:pt x="822946" y="60263"/>
                        <a:pt x="944242" y="235531"/>
                        <a:pt x="1028719" y="421063"/>
                      </a:cubicBezTo>
                      <a:lnTo>
                        <a:pt x="1067203" y="505582"/>
                      </a:lnTo>
                      <a:lnTo>
                        <a:pt x="1081875" y="513919"/>
                      </a:lnTo>
                      <a:cubicBezTo>
                        <a:pt x="1087126" y="516903"/>
                        <a:pt x="1093095" y="519206"/>
                        <a:pt x="1101942" y="518792"/>
                      </a:cubicBezTo>
                      <a:cubicBezTo>
                        <a:pt x="1102149" y="520532"/>
                        <a:pt x="1102357" y="522271"/>
                        <a:pt x="1102564" y="524011"/>
                      </a:cubicBezTo>
                      <a:lnTo>
                        <a:pt x="1192585" y="635831"/>
                      </a:lnTo>
                      <a:lnTo>
                        <a:pt x="1195221" y="634583"/>
                      </a:lnTo>
                      <a:lnTo>
                        <a:pt x="1196614" y="636389"/>
                      </a:lnTo>
                      <a:cubicBezTo>
                        <a:pt x="1208610" y="652254"/>
                        <a:pt x="1221093" y="670032"/>
                        <a:pt x="1233448" y="689048"/>
                      </a:cubicBezTo>
                      <a:cubicBezTo>
                        <a:pt x="1282866" y="765110"/>
                        <a:pt x="1311503" y="832180"/>
                        <a:pt x="1297412" y="838853"/>
                      </a:cubicBezTo>
                      <a:cubicBezTo>
                        <a:pt x="1293889" y="840521"/>
                        <a:pt x="1288029" y="838256"/>
                        <a:pt x="1280449" y="832732"/>
                      </a:cubicBezTo>
                      <a:lnTo>
                        <a:pt x="1272136" y="825700"/>
                      </a:lnTo>
                      <a:lnTo>
                        <a:pt x="1282264" y="845751"/>
                      </a:lnTo>
                      <a:cubicBezTo>
                        <a:pt x="1300745" y="884905"/>
                        <a:pt x="1295540" y="980075"/>
                        <a:pt x="1285320" y="984914"/>
                      </a:cubicBezTo>
                      <a:cubicBezTo>
                        <a:pt x="1277145" y="988784"/>
                        <a:pt x="1271574" y="910057"/>
                        <a:pt x="1250023" y="887669"/>
                      </a:cubicBezTo>
                      <a:lnTo>
                        <a:pt x="1247558" y="884939"/>
                      </a:lnTo>
                      <a:lnTo>
                        <a:pt x="1247181" y="885921"/>
                      </a:lnTo>
                      <a:lnTo>
                        <a:pt x="1254829" y="901063"/>
                      </a:lnTo>
                      <a:cubicBezTo>
                        <a:pt x="1273310" y="940217"/>
                        <a:pt x="1258879" y="1008114"/>
                        <a:pt x="1248660" y="1012953"/>
                      </a:cubicBezTo>
                      <a:cubicBezTo>
                        <a:pt x="1238441" y="1017792"/>
                        <a:pt x="1234852" y="958427"/>
                        <a:pt x="1205730" y="924311"/>
                      </a:cubicBezTo>
                      <a:lnTo>
                        <a:pt x="1193755" y="909548"/>
                      </a:lnTo>
                      <a:lnTo>
                        <a:pt x="1191108" y="909154"/>
                      </a:lnTo>
                      <a:lnTo>
                        <a:pt x="1168558" y="847688"/>
                      </a:lnTo>
                      <a:cubicBezTo>
                        <a:pt x="1187038" y="886842"/>
                        <a:pt x="1237052" y="1012807"/>
                        <a:pt x="1223568" y="1014731"/>
                      </a:cubicBezTo>
                      <a:cubicBezTo>
                        <a:pt x="1210084" y="1016655"/>
                        <a:pt x="1137070" y="935296"/>
                        <a:pt x="1087653" y="859233"/>
                      </a:cubicBezTo>
                      <a:lnTo>
                        <a:pt x="1057945" y="809228"/>
                      </a:lnTo>
                      <a:lnTo>
                        <a:pt x="1054337" y="805349"/>
                      </a:lnTo>
                      <a:lnTo>
                        <a:pt x="1050375" y="808495"/>
                      </a:lnTo>
                      <a:lnTo>
                        <a:pt x="1021242" y="905405"/>
                      </a:lnTo>
                      <a:cubicBezTo>
                        <a:pt x="967736" y="896597"/>
                        <a:pt x="1029978" y="790118"/>
                        <a:pt x="975359" y="690546"/>
                      </a:cubicBezTo>
                      <a:cubicBezTo>
                        <a:pt x="888293" y="554572"/>
                        <a:pt x="738595" y="456269"/>
                        <a:pt x="693528" y="307975"/>
                      </a:cubicBezTo>
                      <a:cubicBezTo>
                        <a:pt x="532832" y="557911"/>
                        <a:pt x="218399" y="463586"/>
                        <a:pt x="173163" y="826579"/>
                      </a:cubicBezTo>
                      <a:cubicBezTo>
                        <a:pt x="27209" y="1005876"/>
                        <a:pt x="53293" y="923911"/>
                        <a:pt x="16312" y="878811"/>
                      </a:cubicBezTo>
                      <a:cubicBezTo>
                        <a:pt x="11690" y="873173"/>
                        <a:pt x="8031" y="866479"/>
                        <a:pt x="5359" y="858806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997" name="Csoportba foglalás 996"/>
                <p:cNvGrpSpPr/>
                <p:nvPr/>
              </p:nvGrpSpPr>
              <p:grpSpPr>
                <a:xfrm rot="21318462">
                  <a:off x="10141624" y="2573884"/>
                  <a:ext cx="539371" cy="487865"/>
                  <a:chOff x="10893956" y="1737895"/>
                  <a:chExt cx="539371" cy="487865"/>
                </a:xfrm>
              </p:grpSpPr>
              <p:grpSp>
                <p:nvGrpSpPr>
                  <p:cNvPr id="999" name="Csoportba foglalás 998"/>
                  <p:cNvGrpSpPr/>
                  <p:nvPr/>
                </p:nvGrpSpPr>
                <p:grpSpPr>
                  <a:xfrm rot="1783802" flipH="1">
                    <a:off x="10893956" y="1737895"/>
                    <a:ext cx="539371" cy="487865"/>
                    <a:chOff x="7663158" y="2232971"/>
                    <a:chExt cx="766641" cy="842366"/>
                  </a:xfrm>
                </p:grpSpPr>
                <p:sp>
                  <p:nvSpPr>
                    <p:cNvPr id="1001" name="Ellipszis 42"/>
                    <p:cNvSpPr/>
                    <p:nvPr/>
                  </p:nvSpPr>
                  <p:spPr>
                    <a:xfrm rot="9068101">
                      <a:off x="7789135" y="2232971"/>
                      <a:ext cx="640664" cy="600663"/>
                    </a:xfrm>
                    <a:custGeom>
                      <a:avLst/>
                      <a:gdLst>
                        <a:gd name="connsiteX0" fmla="*/ 0 w 738119"/>
                        <a:gd name="connsiteY0" fmla="*/ 338046 h 676092"/>
                        <a:gd name="connsiteX1" fmla="*/ 369060 w 738119"/>
                        <a:gd name="connsiteY1" fmla="*/ 0 h 676092"/>
                        <a:gd name="connsiteX2" fmla="*/ 738120 w 738119"/>
                        <a:gd name="connsiteY2" fmla="*/ 338046 h 676092"/>
                        <a:gd name="connsiteX3" fmla="*/ 369060 w 738119"/>
                        <a:gd name="connsiteY3" fmla="*/ 676092 h 676092"/>
                        <a:gd name="connsiteX4" fmla="*/ 0 w 738119"/>
                        <a:gd name="connsiteY4" fmla="*/ 338046 h 676092"/>
                        <a:gd name="connsiteX0" fmla="*/ 0 w 807392"/>
                        <a:gd name="connsiteY0" fmla="*/ 564397 h 709538"/>
                        <a:gd name="connsiteX1" fmla="*/ 438332 w 807392"/>
                        <a:gd name="connsiteY1" fmla="*/ 4678 h 709538"/>
                        <a:gd name="connsiteX2" fmla="*/ 807392 w 807392"/>
                        <a:gd name="connsiteY2" fmla="*/ 342724 h 709538"/>
                        <a:gd name="connsiteX3" fmla="*/ 438332 w 807392"/>
                        <a:gd name="connsiteY3" fmla="*/ 680770 h 709538"/>
                        <a:gd name="connsiteX4" fmla="*/ 0 w 807392"/>
                        <a:gd name="connsiteY4" fmla="*/ 564397 h 709538"/>
                        <a:gd name="connsiteX0" fmla="*/ 342 w 807734"/>
                        <a:gd name="connsiteY0" fmla="*/ 564397 h 812714"/>
                        <a:gd name="connsiteX1" fmla="*/ 438674 w 807734"/>
                        <a:gd name="connsiteY1" fmla="*/ 4678 h 812714"/>
                        <a:gd name="connsiteX2" fmla="*/ 807734 w 807734"/>
                        <a:gd name="connsiteY2" fmla="*/ 342724 h 812714"/>
                        <a:gd name="connsiteX3" fmla="*/ 511777 w 807734"/>
                        <a:gd name="connsiteY3" fmla="*/ 806891 h 812714"/>
                        <a:gd name="connsiteX4" fmla="*/ 342 w 807734"/>
                        <a:gd name="connsiteY4" fmla="*/ 564397 h 812714"/>
                        <a:gd name="connsiteX0" fmla="*/ 242 w 807634"/>
                        <a:gd name="connsiteY0" fmla="*/ 564397 h 834088"/>
                        <a:gd name="connsiteX1" fmla="*/ 438574 w 807634"/>
                        <a:gd name="connsiteY1" fmla="*/ 4678 h 834088"/>
                        <a:gd name="connsiteX2" fmla="*/ 807634 w 807634"/>
                        <a:gd name="connsiteY2" fmla="*/ 342724 h 834088"/>
                        <a:gd name="connsiteX3" fmla="*/ 499634 w 807634"/>
                        <a:gd name="connsiteY3" fmla="*/ 828801 h 834088"/>
                        <a:gd name="connsiteX4" fmla="*/ 242 w 807634"/>
                        <a:gd name="connsiteY4" fmla="*/ 564397 h 834088"/>
                        <a:gd name="connsiteX0" fmla="*/ 4399 w 811791"/>
                        <a:gd name="connsiteY0" fmla="*/ 402843 h 671880"/>
                        <a:gd name="connsiteX1" fmla="*/ 290660 w 811791"/>
                        <a:gd name="connsiteY1" fmla="*/ 16163 h 671880"/>
                        <a:gd name="connsiteX2" fmla="*/ 811791 w 811791"/>
                        <a:gd name="connsiteY2" fmla="*/ 181170 h 671880"/>
                        <a:gd name="connsiteX3" fmla="*/ 503791 w 811791"/>
                        <a:gd name="connsiteY3" fmla="*/ 667247 h 671880"/>
                        <a:gd name="connsiteX4" fmla="*/ 4399 w 811791"/>
                        <a:gd name="connsiteY4" fmla="*/ 402843 h 671880"/>
                        <a:gd name="connsiteX0" fmla="*/ 10346 w 817738"/>
                        <a:gd name="connsiteY0" fmla="*/ 515682 h 784719"/>
                        <a:gd name="connsiteX1" fmla="*/ 296607 w 817738"/>
                        <a:gd name="connsiteY1" fmla="*/ 129002 h 784719"/>
                        <a:gd name="connsiteX2" fmla="*/ 817738 w 817738"/>
                        <a:gd name="connsiteY2" fmla="*/ 294009 h 784719"/>
                        <a:gd name="connsiteX3" fmla="*/ 509738 w 817738"/>
                        <a:gd name="connsiteY3" fmla="*/ 780086 h 784719"/>
                        <a:gd name="connsiteX4" fmla="*/ 10346 w 817738"/>
                        <a:gd name="connsiteY4" fmla="*/ 515682 h 784719"/>
                        <a:gd name="connsiteX0" fmla="*/ 10346 w 817738"/>
                        <a:gd name="connsiteY0" fmla="*/ 515682 h 789307"/>
                        <a:gd name="connsiteX1" fmla="*/ 296607 w 817738"/>
                        <a:gd name="connsiteY1" fmla="*/ 129002 h 789307"/>
                        <a:gd name="connsiteX2" fmla="*/ 817738 w 817738"/>
                        <a:gd name="connsiteY2" fmla="*/ 294009 h 789307"/>
                        <a:gd name="connsiteX3" fmla="*/ 509738 w 817738"/>
                        <a:gd name="connsiteY3" fmla="*/ 780086 h 789307"/>
                        <a:gd name="connsiteX4" fmla="*/ 10346 w 817738"/>
                        <a:gd name="connsiteY4" fmla="*/ 515682 h 789307"/>
                        <a:gd name="connsiteX0" fmla="*/ 7684 w 815076"/>
                        <a:gd name="connsiteY0" fmla="*/ 515682 h 867736"/>
                        <a:gd name="connsiteX1" fmla="*/ 293945 w 815076"/>
                        <a:gd name="connsiteY1" fmla="*/ 129002 h 867736"/>
                        <a:gd name="connsiteX2" fmla="*/ 815076 w 815076"/>
                        <a:gd name="connsiteY2" fmla="*/ 294009 h 867736"/>
                        <a:gd name="connsiteX3" fmla="*/ 462922 w 815076"/>
                        <a:gd name="connsiteY3" fmla="*/ 860425 h 867736"/>
                        <a:gd name="connsiteX4" fmla="*/ 7684 w 815076"/>
                        <a:gd name="connsiteY4" fmla="*/ 515682 h 867736"/>
                        <a:gd name="connsiteX0" fmla="*/ 7684 w 815076"/>
                        <a:gd name="connsiteY0" fmla="*/ 515682 h 877431"/>
                        <a:gd name="connsiteX1" fmla="*/ 293945 w 815076"/>
                        <a:gd name="connsiteY1" fmla="*/ 129002 h 877431"/>
                        <a:gd name="connsiteX2" fmla="*/ 815076 w 815076"/>
                        <a:gd name="connsiteY2" fmla="*/ 294009 h 877431"/>
                        <a:gd name="connsiteX3" fmla="*/ 462922 w 815076"/>
                        <a:gd name="connsiteY3" fmla="*/ 860425 h 877431"/>
                        <a:gd name="connsiteX4" fmla="*/ 7684 w 815076"/>
                        <a:gd name="connsiteY4" fmla="*/ 515682 h 877431"/>
                        <a:gd name="connsiteX0" fmla="*/ 2722 w 829901"/>
                        <a:gd name="connsiteY0" fmla="*/ 534084 h 768586"/>
                        <a:gd name="connsiteX1" fmla="*/ 308770 w 829901"/>
                        <a:gd name="connsiteY1" fmla="*/ 25025 h 768586"/>
                        <a:gd name="connsiteX2" fmla="*/ 829901 w 829901"/>
                        <a:gd name="connsiteY2" fmla="*/ 190032 h 768586"/>
                        <a:gd name="connsiteX3" fmla="*/ 477747 w 829901"/>
                        <a:gd name="connsiteY3" fmla="*/ 756448 h 768586"/>
                        <a:gd name="connsiteX4" fmla="*/ 2722 w 829901"/>
                        <a:gd name="connsiteY4" fmla="*/ 534084 h 768586"/>
                        <a:gd name="connsiteX0" fmla="*/ 2723 w 829902"/>
                        <a:gd name="connsiteY0" fmla="*/ 534084 h 765499"/>
                        <a:gd name="connsiteX1" fmla="*/ 308771 w 829902"/>
                        <a:gd name="connsiteY1" fmla="*/ 25025 h 765499"/>
                        <a:gd name="connsiteX2" fmla="*/ 829902 w 829902"/>
                        <a:gd name="connsiteY2" fmla="*/ 190032 h 765499"/>
                        <a:gd name="connsiteX3" fmla="*/ 477748 w 829902"/>
                        <a:gd name="connsiteY3" fmla="*/ 756448 h 765499"/>
                        <a:gd name="connsiteX4" fmla="*/ 2723 w 829902"/>
                        <a:gd name="connsiteY4" fmla="*/ 534084 h 765499"/>
                        <a:gd name="connsiteX0" fmla="*/ 2008 w 829187"/>
                        <a:gd name="connsiteY0" fmla="*/ 553522 h 784937"/>
                        <a:gd name="connsiteX1" fmla="*/ 308056 w 829187"/>
                        <a:gd name="connsiteY1" fmla="*/ 44463 h 784937"/>
                        <a:gd name="connsiteX2" fmla="*/ 829187 w 829187"/>
                        <a:gd name="connsiteY2" fmla="*/ 209470 h 784937"/>
                        <a:gd name="connsiteX3" fmla="*/ 477033 w 829187"/>
                        <a:gd name="connsiteY3" fmla="*/ 775886 h 784937"/>
                        <a:gd name="connsiteX4" fmla="*/ 2008 w 829187"/>
                        <a:gd name="connsiteY4" fmla="*/ 553522 h 784937"/>
                        <a:gd name="connsiteX0" fmla="*/ 14831 w 842010"/>
                        <a:gd name="connsiteY0" fmla="*/ 528212 h 759627"/>
                        <a:gd name="connsiteX1" fmla="*/ 320879 w 842010"/>
                        <a:gd name="connsiteY1" fmla="*/ 19153 h 759627"/>
                        <a:gd name="connsiteX2" fmla="*/ 842010 w 842010"/>
                        <a:gd name="connsiteY2" fmla="*/ 184160 h 759627"/>
                        <a:gd name="connsiteX3" fmla="*/ 489856 w 842010"/>
                        <a:gd name="connsiteY3" fmla="*/ 750576 h 759627"/>
                        <a:gd name="connsiteX4" fmla="*/ 14831 w 842010"/>
                        <a:gd name="connsiteY4" fmla="*/ 528212 h 759627"/>
                        <a:gd name="connsiteX0" fmla="*/ 2540 w 731894"/>
                        <a:gd name="connsiteY0" fmla="*/ 537217 h 772313"/>
                        <a:gd name="connsiteX1" fmla="*/ 308588 w 731894"/>
                        <a:gd name="connsiteY1" fmla="*/ 28158 h 772313"/>
                        <a:gd name="connsiteX2" fmla="*/ 731894 w 731894"/>
                        <a:gd name="connsiteY2" fmla="*/ 182053 h 772313"/>
                        <a:gd name="connsiteX3" fmla="*/ 477565 w 731894"/>
                        <a:gd name="connsiteY3" fmla="*/ 759581 h 772313"/>
                        <a:gd name="connsiteX4" fmla="*/ 2540 w 731894"/>
                        <a:gd name="connsiteY4" fmla="*/ 537217 h 772313"/>
                        <a:gd name="connsiteX0" fmla="*/ 2540 w 765892"/>
                        <a:gd name="connsiteY0" fmla="*/ 537217 h 772313"/>
                        <a:gd name="connsiteX1" fmla="*/ 308588 w 765892"/>
                        <a:gd name="connsiteY1" fmla="*/ 28158 h 772313"/>
                        <a:gd name="connsiteX2" fmla="*/ 731894 w 765892"/>
                        <a:gd name="connsiteY2" fmla="*/ 182053 h 772313"/>
                        <a:gd name="connsiteX3" fmla="*/ 477565 w 765892"/>
                        <a:gd name="connsiteY3" fmla="*/ 759581 h 772313"/>
                        <a:gd name="connsiteX4" fmla="*/ 2540 w 765892"/>
                        <a:gd name="connsiteY4" fmla="*/ 537217 h 772313"/>
                        <a:gd name="connsiteX0" fmla="*/ 16303 w 779655"/>
                        <a:gd name="connsiteY0" fmla="*/ 537217 h 796434"/>
                        <a:gd name="connsiteX1" fmla="*/ 322351 w 779655"/>
                        <a:gd name="connsiteY1" fmla="*/ 28158 h 796434"/>
                        <a:gd name="connsiteX2" fmla="*/ 745657 w 779655"/>
                        <a:gd name="connsiteY2" fmla="*/ 182053 h 796434"/>
                        <a:gd name="connsiteX3" fmla="*/ 491328 w 779655"/>
                        <a:gd name="connsiteY3" fmla="*/ 759581 h 796434"/>
                        <a:gd name="connsiteX4" fmla="*/ 16303 w 779655"/>
                        <a:gd name="connsiteY4" fmla="*/ 537217 h 796434"/>
                        <a:gd name="connsiteX0" fmla="*/ 2369 w 765721"/>
                        <a:gd name="connsiteY0" fmla="*/ 438093 h 671505"/>
                        <a:gd name="connsiteX1" fmla="*/ 313081 w 765721"/>
                        <a:gd name="connsiteY1" fmla="*/ 133981 h 671505"/>
                        <a:gd name="connsiteX2" fmla="*/ 731723 w 765721"/>
                        <a:gd name="connsiteY2" fmla="*/ 82929 h 671505"/>
                        <a:gd name="connsiteX3" fmla="*/ 477394 w 765721"/>
                        <a:gd name="connsiteY3" fmla="*/ 660457 h 671505"/>
                        <a:gd name="connsiteX4" fmla="*/ 2369 w 765721"/>
                        <a:gd name="connsiteY4" fmla="*/ 438093 h 671505"/>
                        <a:gd name="connsiteX0" fmla="*/ 347 w 763699"/>
                        <a:gd name="connsiteY0" fmla="*/ 438093 h 697345"/>
                        <a:gd name="connsiteX1" fmla="*/ 311059 w 763699"/>
                        <a:gd name="connsiteY1" fmla="*/ 133981 h 697345"/>
                        <a:gd name="connsiteX2" fmla="*/ 729701 w 763699"/>
                        <a:gd name="connsiteY2" fmla="*/ 82929 h 697345"/>
                        <a:gd name="connsiteX3" fmla="*/ 475372 w 763699"/>
                        <a:gd name="connsiteY3" fmla="*/ 660457 h 697345"/>
                        <a:gd name="connsiteX4" fmla="*/ 347 w 763699"/>
                        <a:gd name="connsiteY4" fmla="*/ 438093 h 697345"/>
                        <a:gd name="connsiteX0" fmla="*/ 629 w 763981"/>
                        <a:gd name="connsiteY0" fmla="*/ 412440 h 644884"/>
                        <a:gd name="connsiteX1" fmla="*/ 382535 w 763981"/>
                        <a:gd name="connsiteY1" fmla="*/ 254177 h 644884"/>
                        <a:gd name="connsiteX2" fmla="*/ 729983 w 763981"/>
                        <a:gd name="connsiteY2" fmla="*/ 57276 h 644884"/>
                        <a:gd name="connsiteX3" fmla="*/ 475654 w 763981"/>
                        <a:gd name="connsiteY3" fmla="*/ 634804 h 644884"/>
                        <a:gd name="connsiteX4" fmla="*/ 629 w 763981"/>
                        <a:gd name="connsiteY4" fmla="*/ 412440 h 644884"/>
                        <a:gd name="connsiteX0" fmla="*/ 6090 w 769442"/>
                        <a:gd name="connsiteY0" fmla="*/ 412440 h 675141"/>
                        <a:gd name="connsiteX1" fmla="*/ 387996 w 769442"/>
                        <a:gd name="connsiteY1" fmla="*/ 254177 h 675141"/>
                        <a:gd name="connsiteX2" fmla="*/ 735444 w 769442"/>
                        <a:gd name="connsiteY2" fmla="*/ 57276 h 675141"/>
                        <a:gd name="connsiteX3" fmla="*/ 481115 w 769442"/>
                        <a:gd name="connsiteY3" fmla="*/ 634804 h 675141"/>
                        <a:gd name="connsiteX4" fmla="*/ 6090 w 769442"/>
                        <a:gd name="connsiteY4" fmla="*/ 412440 h 675141"/>
                        <a:gd name="connsiteX0" fmla="*/ 1123 w 764475"/>
                        <a:gd name="connsiteY0" fmla="*/ 419971 h 652756"/>
                        <a:gd name="connsiteX1" fmla="*/ 355893 w 764475"/>
                        <a:gd name="connsiteY1" fmla="*/ 207402 h 652756"/>
                        <a:gd name="connsiteX2" fmla="*/ 730477 w 764475"/>
                        <a:gd name="connsiteY2" fmla="*/ 64807 h 652756"/>
                        <a:gd name="connsiteX3" fmla="*/ 476148 w 764475"/>
                        <a:gd name="connsiteY3" fmla="*/ 642335 h 652756"/>
                        <a:gd name="connsiteX4" fmla="*/ 1123 w 764475"/>
                        <a:gd name="connsiteY4" fmla="*/ 419971 h 652756"/>
                        <a:gd name="connsiteX0" fmla="*/ 4000 w 767352"/>
                        <a:gd name="connsiteY0" fmla="*/ 419971 h 675457"/>
                        <a:gd name="connsiteX1" fmla="*/ 358770 w 767352"/>
                        <a:gd name="connsiteY1" fmla="*/ 207402 h 675457"/>
                        <a:gd name="connsiteX2" fmla="*/ 733354 w 767352"/>
                        <a:gd name="connsiteY2" fmla="*/ 64807 h 675457"/>
                        <a:gd name="connsiteX3" fmla="*/ 479025 w 767352"/>
                        <a:gd name="connsiteY3" fmla="*/ 642335 h 675457"/>
                        <a:gd name="connsiteX4" fmla="*/ 4000 w 767352"/>
                        <a:gd name="connsiteY4" fmla="*/ 419971 h 675457"/>
                        <a:gd name="connsiteX0" fmla="*/ 8052 w 771404"/>
                        <a:gd name="connsiteY0" fmla="*/ 415810 h 671296"/>
                        <a:gd name="connsiteX1" fmla="*/ 196832 w 771404"/>
                        <a:gd name="connsiteY1" fmla="*/ 228124 h 671296"/>
                        <a:gd name="connsiteX2" fmla="*/ 362822 w 771404"/>
                        <a:gd name="connsiteY2" fmla="*/ 203241 h 671296"/>
                        <a:gd name="connsiteX3" fmla="*/ 737406 w 771404"/>
                        <a:gd name="connsiteY3" fmla="*/ 60646 h 671296"/>
                        <a:gd name="connsiteX4" fmla="*/ 483077 w 771404"/>
                        <a:gd name="connsiteY4" fmla="*/ 638174 h 671296"/>
                        <a:gd name="connsiteX5" fmla="*/ 8052 w 771404"/>
                        <a:gd name="connsiteY5" fmla="*/ 415810 h 671296"/>
                        <a:gd name="connsiteX0" fmla="*/ 16183 w 779535"/>
                        <a:gd name="connsiteY0" fmla="*/ 415810 h 671296"/>
                        <a:gd name="connsiteX1" fmla="*/ 204963 w 779535"/>
                        <a:gd name="connsiteY1" fmla="*/ 228124 h 671296"/>
                        <a:gd name="connsiteX2" fmla="*/ 370953 w 779535"/>
                        <a:gd name="connsiteY2" fmla="*/ 203241 h 671296"/>
                        <a:gd name="connsiteX3" fmla="*/ 745537 w 779535"/>
                        <a:gd name="connsiteY3" fmla="*/ 60646 h 671296"/>
                        <a:gd name="connsiteX4" fmla="*/ 491208 w 779535"/>
                        <a:gd name="connsiteY4" fmla="*/ 638174 h 671296"/>
                        <a:gd name="connsiteX5" fmla="*/ 16183 w 779535"/>
                        <a:gd name="connsiteY5" fmla="*/ 415810 h 671296"/>
                        <a:gd name="connsiteX0" fmla="*/ 15429 w 778781"/>
                        <a:gd name="connsiteY0" fmla="*/ 418284 h 650235"/>
                        <a:gd name="connsiteX1" fmla="*/ 208145 w 778781"/>
                        <a:gd name="connsiteY1" fmla="*/ 344715 h 650235"/>
                        <a:gd name="connsiteX2" fmla="*/ 370199 w 778781"/>
                        <a:gd name="connsiteY2" fmla="*/ 205715 h 650235"/>
                        <a:gd name="connsiteX3" fmla="*/ 744783 w 778781"/>
                        <a:gd name="connsiteY3" fmla="*/ 63120 h 650235"/>
                        <a:gd name="connsiteX4" fmla="*/ 490454 w 778781"/>
                        <a:gd name="connsiteY4" fmla="*/ 640648 h 650235"/>
                        <a:gd name="connsiteX5" fmla="*/ 15429 w 778781"/>
                        <a:gd name="connsiteY5" fmla="*/ 418284 h 650235"/>
                        <a:gd name="connsiteX0" fmla="*/ 17261 w 780613"/>
                        <a:gd name="connsiteY0" fmla="*/ 418284 h 666153"/>
                        <a:gd name="connsiteX1" fmla="*/ 209977 w 780613"/>
                        <a:gd name="connsiteY1" fmla="*/ 344715 h 666153"/>
                        <a:gd name="connsiteX2" fmla="*/ 372031 w 780613"/>
                        <a:gd name="connsiteY2" fmla="*/ 205715 h 666153"/>
                        <a:gd name="connsiteX3" fmla="*/ 746615 w 780613"/>
                        <a:gd name="connsiteY3" fmla="*/ 63120 h 666153"/>
                        <a:gd name="connsiteX4" fmla="*/ 492286 w 780613"/>
                        <a:gd name="connsiteY4" fmla="*/ 640648 h 666153"/>
                        <a:gd name="connsiteX5" fmla="*/ 17261 w 780613"/>
                        <a:gd name="connsiteY5" fmla="*/ 418284 h 666153"/>
                        <a:gd name="connsiteX0" fmla="*/ 13514 w 776866"/>
                        <a:gd name="connsiteY0" fmla="*/ 417492 h 649646"/>
                        <a:gd name="connsiteX1" fmla="*/ 217027 w 776866"/>
                        <a:gd name="connsiteY1" fmla="*/ 308192 h 649646"/>
                        <a:gd name="connsiteX2" fmla="*/ 368284 w 776866"/>
                        <a:gd name="connsiteY2" fmla="*/ 204923 h 649646"/>
                        <a:gd name="connsiteX3" fmla="*/ 742868 w 776866"/>
                        <a:gd name="connsiteY3" fmla="*/ 62328 h 649646"/>
                        <a:gd name="connsiteX4" fmla="*/ 488539 w 776866"/>
                        <a:gd name="connsiteY4" fmla="*/ 639856 h 649646"/>
                        <a:gd name="connsiteX5" fmla="*/ 13514 w 776866"/>
                        <a:gd name="connsiteY5" fmla="*/ 417492 h 649646"/>
                        <a:gd name="connsiteX0" fmla="*/ 12335 w 775687"/>
                        <a:gd name="connsiteY0" fmla="*/ 417492 h 649646"/>
                        <a:gd name="connsiteX1" fmla="*/ 215848 w 775687"/>
                        <a:gd name="connsiteY1" fmla="*/ 308192 h 649646"/>
                        <a:gd name="connsiteX2" fmla="*/ 367105 w 775687"/>
                        <a:gd name="connsiteY2" fmla="*/ 204923 h 649646"/>
                        <a:gd name="connsiteX3" fmla="*/ 741689 w 775687"/>
                        <a:gd name="connsiteY3" fmla="*/ 62328 h 649646"/>
                        <a:gd name="connsiteX4" fmla="*/ 487360 w 775687"/>
                        <a:gd name="connsiteY4" fmla="*/ 639856 h 649646"/>
                        <a:gd name="connsiteX5" fmla="*/ 12335 w 775687"/>
                        <a:gd name="connsiteY5" fmla="*/ 417492 h 649646"/>
                        <a:gd name="connsiteX0" fmla="*/ 27705 w 791057"/>
                        <a:gd name="connsiteY0" fmla="*/ 417492 h 665203"/>
                        <a:gd name="connsiteX1" fmla="*/ 231218 w 791057"/>
                        <a:gd name="connsiteY1" fmla="*/ 308192 h 665203"/>
                        <a:gd name="connsiteX2" fmla="*/ 382475 w 791057"/>
                        <a:gd name="connsiteY2" fmla="*/ 204923 h 665203"/>
                        <a:gd name="connsiteX3" fmla="*/ 757059 w 791057"/>
                        <a:gd name="connsiteY3" fmla="*/ 62328 h 665203"/>
                        <a:gd name="connsiteX4" fmla="*/ 502730 w 791057"/>
                        <a:gd name="connsiteY4" fmla="*/ 639856 h 665203"/>
                        <a:gd name="connsiteX5" fmla="*/ 27705 w 791057"/>
                        <a:gd name="connsiteY5" fmla="*/ 417492 h 665203"/>
                        <a:gd name="connsiteX0" fmla="*/ 27705 w 791057"/>
                        <a:gd name="connsiteY0" fmla="*/ 414528 h 662239"/>
                        <a:gd name="connsiteX1" fmla="*/ 231218 w 791057"/>
                        <a:gd name="connsiteY1" fmla="*/ 305228 h 662239"/>
                        <a:gd name="connsiteX2" fmla="*/ 395242 w 791057"/>
                        <a:gd name="connsiteY2" fmla="*/ 223290 h 662239"/>
                        <a:gd name="connsiteX3" fmla="*/ 757059 w 791057"/>
                        <a:gd name="connsiteY3" fmla="*/ 59364 h 662239"/>
                        <a:gd name="connsiteX4" fmla="*/ 502730 w 791057"/>
                        <a:gd name="connsiteY4" fmla="*/ 636892 h 662239"/>
                        <a:gd name="connsiteX5" fmla="*/ 27705 w 791057"/>
                        <a:gd name="connsiteY5" fmla="*/ 414528 h 662239"/>
                        <a:gd name="connsiteX0" fmla="*/ 10681 w 774033"/>
                        <a:gd name="connsiteY0" fmla="*/ 413672 h 646080"/>
                        <a:gd name="connsiteX1" fmla="*/ 225939 w 774033"/>
                        <a:gd name="connsiteY1" fmla="*/ 261267 h 646080"/>
                        <a:gd name="connsiteX2" fmla="*/ 378218 w 774033"/>
                        <a:gd name="connsiteY2" fmla="*/ 222434 h 646080"/>
                        <a:gd name="connsiteX3" fmla="*/ 740035 w 774033"/>
                        <a:gd name="connsiteY3" fmla="*/ 58508 h 646080"/>
                        <a:gd name="connsiteX4" fmla="*/ 485706 w 774033"/>
                        <a:gd name="connsiteY4" fmla="*/ 636036 h 646080"/>
                        <a:gd name="connsiteX5" fmla="*/ 10681 w 774033"/>
                        <a:gd name="connsiteY5" fmla="*/ 413672 h 646080"/>
                        <a:gd name="connsiteX0" fmla="*/ 10681 w 774033"/>
                        <a:gd name="connsiteY0" fmla="*/ 413672 h 661618"/>
                        <a:gd name="connsiteX1" fmla="*/ 225939 w 774033"/>
                        <a:gd name="connsiteY1" fmla="*/ 261267 h 661618"/>
                        <a:gd name="connsiteX2" fmla="*/ 378218 w 774033"/>
                        <a:gd name="connsiteY2" fmla="*/ 222434 h 661618"/>
                        <a:gd name="connsiteX3" fmla="*/ 740035 w 774033"/>
                        <a:gd name="connsiteY3" fmla="*/ 58508 h 661618"/>
                        <a:gd name="connsiteX4" fmla="*/ 485706 w 774033"/>
                        <a:gd name="connsiteY4" fmla="*/ 636036 h 661618"/>
                        <a:gd name="connsiteX5" fmla="*/ 170815 w 774033"/>
                        <a:gd name="connsiteY5" fmla="*/ 545502 h 661618"/>
                        <a:gd name="connsiteX6" fmla="*/ 10681 w 774033"/>
                        <a:gd name="connsiteY6" fmla="*/ 413672 h 661618"/>
                        <a:gd name="connsiteX0" fmla="*/ 3283 w 765078"/>
                        <a:gd name="connsiteY0" fmla="*/ 413672 h 692787"/>
                        <a:gd name="connsiteX1" fmla="*/ 218541 w 765078"/>
                        <a:gd name="connsiteY1" fmla="*/ 261267 h 692787"/>
                        <a:gd name="connsiteX2" fmla="*/ 370820 w 765078"/>
                        <a:gd name="connsiteY2" fmla="*/ 222434 h 692787"/>
                        <a:gd name="connsiteX3" fmla="*/ 732637 w 765078"/>
                        <a:gd name="connsiteY3" fmla="*/ 58508 h 692787"/>
                        <a:gd name="connsiteX4" fmla="*/ 478308 w 765078"/>
                        <a:gd name="connsiteY4" fmla="*/ 636036 h 692787"/>
                        <a:gd name="connsiteX5" fmla="*/ 116363 w 765078"/>
                        <a:gd name="connsiteY5" fmla="*/ 646112 h 692787"/>
                        <a:gd name="connsiteX6" fmla="*/ 3283 w 765078"/>
                        <a:gd name="connsiteY6" fmla="*/ 413672 h 692787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13672 h 702638"/>
                        <a:gd name="connsiteX1" fmla="*/ 218541 w 769016"/>
                        <a:gd name="connsiteY1" fmla="*/ 261267 h 702638"/>
                        <a:gd name="connsiteX2" fmla="*/ 370820 w 769016"/>
                        <a:gd name="connsiteY2" fmla="*/ 222434 h 702638"/>
                        <a:gd name="connsiteX3" fmla="*/ 732637 w 769016"/>
                        <a:gd name="connsiteY3" fmla="*/ 58508 h 702638"/>
                        <a:gd name="connsiteX4" fmla="*/ 519744 w 769016"/>
                        <a:gd name="connsiteY4" fmla="*/ 651502 h 702638"/>
                        <a:gd name="connsiteX5" fmla="*/ 116363 w 769016"/>
                        <a:gd name="connsiteY5" fmla="*/ 646112 h 702638"/>
                        <a:gd name="connsiteX6" fmla="*/ 3283 w 769016"/>
                        <a:gd name="connsiteY6" fmla="*/ 413672 h 702638"/>
                        <a:gd name="connsiteX0" fmla="*/ 3283 w 769016"/>
                        <a:gd name="connsiteY0" fmla="*/ 405808 h 694774"/>
                        <a:gd name="connsiteX1" fmla="*/ 218541 w 769016"/>
                        <a:gd name="connsiteY1" fmla="*/ 253403 h 694774"/>
                        <a:gd name="connsiteX2" fmla="*/ 370820 w 769016"/>
                        <a:gd name="connsiteY2" fmla="*/ 214570 h 694774"/>
                        <a:gd name="connsiteX3" fmla="*/ 732637 w 769016"/>
                        <a:gd name="connsiteY3" fmla="*/ 50644 h 694774"/>
                        <a:gd name="connsiteX4" fmla="*/ 519744 w 769016"/>
                        <a:gd name="connsiteY4" fmla="*/ 643638 h 694774"/>
                        <a:gd name="connsiteX5" fmla="*/ 116363 w 769016"/>
                        <a:gd name="connsiteY5" fmla="*/ 638248 h 694774"/>
                        <a:gd name="connsiteX6" fmla="*/ 3283 w 769016"/>
                        <a:gd name="connsiteY6" fmla="*/ 405808 h 694774"/>
                        <a:gd name="connsiteX0" fmla="*/ 3283 w 769016"/>
                        <a:gd name="connsiteY0" fmla="*/ 404008 h 692974"/>
                        <a:gd name="connsiteX1" fmla="*/ 218541 w 769016"/>
                        <a:gd name="connsiteY1" fmla="*/ 251603 h 692974"/>
                        <a:gd name="connsiteX2" fmla="*/ 412254 w 769016"/>
                        <a:gd name="connsiteY2" fmla="*/ 228237 h 692974"/>
                        <a:gd name="connsiteX3" fmla="*/ 732637 w 769016"/>
                        <a:gd name="connsiteY3" fmla="*/ 48844 h 692974"/>
                        <a:gd name="connsiteX4" fmla="*/ 519744 w 769016"/>
                        <a:gd name="connsiteY4" fmla="*/ 641838 h 692974"/>
                        <a:gd name="connsiteX5" fmla="*/ 116363 w 769016"/>
                        <a:gd name="connsiteY5" fmla="*/ 636448 h 692974"/>
                        <a:gd name="connsiteX6" fmla="*/ 3283 w 769016"/>
                        <a:gd name="connsiteY6" fmla="*/ 404008 h 692974"/>
                        <a:gd name="connsiteX0" fmla="*/ 3283 w 769016"/>
                        <a:gd name="connsiteY0" fmla="*/ 404386 h 693352"/>
                        <a:gd name="connsiteX1" fmla="*/ 218541 w 769016"/>
                        <a:gd name="connsiteY1" fmla="*/ 251981 h 693352"/>
                        <a:gd name="connsiteX2" fmla="*/ 412254 w 769016"/>
                        <a:gd name="connsiteY2" fmla="*/ 228615 h 693352"/>
                        <a:gd name="connsiteX3" fmla="*/ 732637 w 769016"/>
                        <a:gd name="connsiteY3" fmla="*/ 49222 h 693352"/>
                        <a:gd name="connsiteX4" fmla="*/ 519744 w 769016"/>
                        <a:gd name="connsiteY4" fmla="*/ 642216 h 693352"/>
                        <a:gd name="connsiteX5" fmla="*/ 116363 w 769016"/>
                        <a:gd name="connsiteY5" fmla="*/ 636826 h 693352"/>
                        <a:gd name="connsiteX6" fmla="*/ 3283 w 769016"/>
                        <a:gd name="connsiteY6" fmla="*/ 404386 h 693352"/>
                        <a:gd name="connsiteX0" fmla="*/ 3283 w 769016"/>
                        <a:gd name="connsiteY0" fmla="*/ 406265 h 695231"/>
                        <a:gd name="connsiteX1" fmla="*/ 218541 w 769016"/>
                        <a:gd name="connsiteY1" fmla="*/ 253860 h 695231"/>
                        <a:gd name="connsiteX2" fmla="*/ 408096 w 769016"/>
                        <a:gd name="connsiteY2" fmla="*/ 214587 h 695231"/>
                        <a:gd name="connsiteX3" fmla="*/ 732637 w 769016"/>
                        <a:gd name="connsiteY3" fmla="*/ 51101 h 695231"/>
                        <a:gd name="connsiteX4" fmla="*/ 519744 w 769016"/>
                        <a:gd name="connsiteY4" fmla="*/ 644095 h 695231"/>
                        <a:gd name="connsiteX5" fmla="*/ 116363 w 769016"/>
                        <a:gd name="connsiteY5" fmla="*/ 638705 h 695231"/>
                        <a:gd name="connsiteX6" fmla="*/ 3283 w 769016"/>
                        <a:gd name="connsiteY6" fmla="*/ 406265 h 695231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  <a:gd name="connsiteX0" fmla="*/ 3283 w 769016"/>
                        <a:gd name="connsiteY0" fmla="*/ 434154 h 723120"/>
                        <a:gd name="connsiteX1" fmla="*/ 218541 w 769016"/>
                        <a:gd name="connsiteY1" fmla="*/ 281749 h 723120"/>
                        <a:gd name="connsiteX2" fmla="*/ 408096 w 769016"/>
                        <a:gd name="connsiteY2" fmla="*/ 242476 h 723120"/>
                        <a:gd name="connsiteX3" fmla="*/ 648731 w 769016"/>
                        <a:gd name="connsiteY3" fmla="*/ 23744 h 723120"/>
                        <a:gd name="connsiteX4" fmla="*/ 732637 w 769016"/>
                        <a:gd name="connsiteY4" fmla="*/ 78990 h 723120"/>
                        <a:gd name="connsiteX5" fmla="*/ 519744 w 769016"/>
                        <a:gd name="connsiteY5" fmla="*/ 671984 h 723120"/>
                        <a:gd name="connsiteX6" fmla="*/ 116363 w 769016"/>
                        <a:gd name="connsiteY6" fmla="*/ 666594 h 723120"/>
                        <a:gd name="connsiteX7" fmla="*/ 3283 w 769016"/>
                        <a:gd name="connsiteY7" fmla="*/ 434154 h 7231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69016" h="723120">
                          <a:moveTo>
                            <a:pt x="3283" y="434154"/>
                          </a:moveTo>
                          <a:cubicBezTo>
                            <a:pt x="20313" y="370013"/>
                            <a:pt x="51595" y="190793"/>
                            <a:pt x="218541" y="281749"/>
                          </a:cubicBezTo>
                          <a:cubicBezTo>
                            <a:pt x="340478" y="288538"/>
                            <a:pt x="287010" y="283608"/>
                            <a:pt x="408096" y="242476"/>
                          </a:cubicBezTo>
                          <a:cubicBezTo>
                            <a:pt x="529182" y="201344"/>
                            <a:pt x="594641" y="50992"/>
                            <a:pt x="648731" y="23744"/>
                          </a:cubicBezTo>
                          <a:cubicBezTo>
                            <a:pt x="702821" y="-3504"/>
                            <a:pt x="754135" y="-29050"/>
                            <a:pt x="732637" y="78990"/>
                          </a:cubicBezTo>
                          <a:cubicBezTo>
                            <a:pt x="859346" y="486371"/>
                            <a:pt x="622456" y="574050"/>
                            <a:pt x="519744" y="671984"/>
                          </a:cubicBezTo>
                          <a:cubicBezTo>
                            <a:pt x="417032" y="769918"/>
                            <a:pt x="195534" y="703655"/>
                            <a:pt x="116363" y="666594"/>
                          </a:cubicBezTo>
                          <a:cubicBezTo>
                            <a:pt x="37192" y="629533"/>
                            <a:pt x="-13747" y="498295"/>
                            <a:pt x="3283" y="434154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 dirty="0"/>
                    </a:p>
                  </p:txBody>
                </p:sp>
                <p:sp>
                  <p:nvSpPr>
                    <p:cNvPr id="1002" name="Trapezoid 43"/>
                    <p:cNvSpPr/>
                    <p:nvPr/>
                  </p:nvSpPr>
                  <p:spPr>
                    <a:xfrm rot="2168401">
                      <a:off x="7663158" y="2825496"/>
                      <a:ext cx="461621" cy="249841"/>
                    </a:xfrm>
                    <a:custGeom>
                      <a:avLst/>
                      <a:gdLst>
                        <a:gd name="connsiteX0" fmla="*/ 0 w 519185"/>
                        <a:gd name="connsiteY0" fmla="*/ 225706 h 225706"/>
                        <a:gd name="connsiteX1" fmla="*/ 119611 w 519185"/>
                        <a:gd name="connsiteY1" fmla="*/ 0 h 225706"/>
                        <a:gd name="connsiteX2" fmla="*/ 399574 w 519185"/>
                        <a:gd name="connsiteY2" fmla="*/ 0 h 225706"/>
                        <a:gd name="connsiteX3" fmla="*/ 519185 w 519185"/>
                        <a:gd name="connsiteY3" fmla="*/ 225706 h 225706"/>
                        <a:gd name="connsiteX4" fmla="*/ 0 w 519185"/>
                        <a:gd name="connsiteY4" fmla="*/ 225706 h 225706"/>
                        <a:gd name="connsiteX0" fmla="*/ 9142 w 528327"/>
                        <a:gd name="connsiteY0" fmla="*/ 225706 h 225706"/>
                        <a:gd name="connsiteX1" fmla="*/ 128753 w 528327"/>
                        <a:gd name="connsiteY1" fmla="*/ 0 h 225706"/>
                        <a:gd name="connsiteX2" fmla="*/ 408716 w 528327"/>
                        <a:gd name="connsiteY2" fmla="*/ 0 h 225706"/>
                        <a:gd name="connsiteX3" fmla="*/ 528327 w 528327"/>
                        <a:gd name="connsiteY3" fmla="*/ 225706 h 225706"/>
                        <a:gd name="connsiteX4" fmla="*/ 9142 w 528327"/>
                        <a:gd name="connsiteY4" fmla="*/ 225706 h 225706"/>
                        <a:gd name="connsiteX0" fmla="*/ 9142 w 528327"/>
                        <a:gd name="connsiteY0" fmla="*/ 225706 h 236555"/>
                        <a:gd name="connsiteX1" fmla="*/ 128753 w 528327"/>
                        <a:gd name="connsiteY1" fmla="*/ 0 h 236555"/>
                        <a:gd name="connsiteX2" fmla="*/ 408716 w 528327"/>
                        <a:gd name="connsiteY2" fmla="*/ 0 h 236555"/>
                        <a:gd name="connsiteX3" fmla="*/ 528327 w 528327"/>
                        <a:gd name="connsiteY3" fmla="*/ 225706 h 236555"/>
                        <a:gd name="connsiteX4" fmla="*/ 9142 w 528327"/>
                        <a:gd name="connsiteY4" fmla="*/ 225706 h 236555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28327" h="249842">
                          <a:moveTo>
                            <a:pt x="9142" y="225706"/>
                          </a:moveTo>
                          <a:cubicBezTo>
                            <a:pt x="-34276" y="155095"/>
                            <a:pt x="88883" y="75235"/>
                            <a:pt x="128753" y="0"/>
                          </a:cubicBezTo>
                          <a:lnTo>
                            <a:pt x="408716" y="0"/>
                          </a:lnTo>
                          <a:cubicBezTo>
                            <a:pt x="507585" y="121048"/>
                            <a:pt x="414268" y="107019"/>
                            <a:pt x="528327" y="225706"/>
                          </a:cubicBezTo>
                          <a:cubicBezTo>
                            <a:pt x="335543" y="264828"/>
                            <a:pt x="157633" y="250117"/>
                            <a:pt x="9142" y="225706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sp>
                <p:nvSpPr>
                  <p:cNvPr id="1000" name="Trapezoid 1"/>
                  <p:cNvSpPr/>
                  <p:nvPr/>
                </p:nvSpPr>
                <p:spPr>
                  <a:xfrm rot="21264612">
                    <a:off x="11105228" y="2061449"/>
                    <a:ext cx="212034" cy="94120"/>
                  </a:xfrm>
                  <a:prstGeom prst="rect">
                    <a:avLst/>
                  </a:prstGeom>
                  <a:gradFill flip="none" rotWithShape="1">
                    <a:gsLst>
                      <a:gs pos="57000">
                        <a:srgbClr val="E664BD"/>
                      </a:gs>
                      <a:gs pos="0">
                        <a:srgbClr val="D60093">
                          <a:alpha val="62000"/>
                        </a:srgbClr>
                      </a:gs>
                      <a:gs pos="100000">
                        <a:srgbClr val="DF3BAB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998" name="Hatszög 997"/>
                <p:cNvSpPr/>
                <p:nvPr/>
              </p:nvSpPr>
              <p:spPr>
                <a:xfrm>
                  <a:off x="9510810" y="3248600"/>
                  <a:ext cx="83943" cy="66860"/>
                </a:xfrm>
                <a:prstGeom prst="hexagon">
                  <a:avLst/>
                </a:prstGeom>
                <a:solidFill>
                  <a:srgbClr val="D60093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</p:grpSp>
      </p:grpSp>
      <p:sp>
        <p:nvSpPr>
          <p:cNvPr id="250" name="Szövegdoboz 249"/>
          <p:cNvSpPr txBox="1"/>
          <p:nvPr/>
        </p:nvSpPr>
        <p:spPr>
          <a:xfrm>
            <a:off x="8596514" y="5204216"/>
            <a:ext cx="31507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2800" dirty="0">
                <a:solidFill>
                  <a:schemeClr val="bg1"/>
                </a:solidFill>
              </a:rPr>
              <a:t>A kis királyfi </a:t>
            </a:r>
          </a:p>
          <a:p>
            <a:r>
              <a:rPr lang="hu-HU" sz="2800" dirty="0">
                <a:solidFill>
                  <a:schemeClr val="bg1"/>
                </a:solidFill>
              </a:rPr>
              <a:t>nagyon beteg lett.</a:t>
            </a:r>
          </a:p>
        </p:txBody>
      </p:sp>
    </p:spTree>
    <p:extLst>
      <p:ext uri="{BB962C8B-B14F-4D97-AF65-F5344CB8AC3E}">
        <p14:creationId xmlns:p14="http://schemas.microsoft.com/office/powerpoint/2010/main" val="813928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022E-16 L 0 -0.2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4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1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1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1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9" dur="1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 animBg="1"/>
      <p:bldP spid="46" grpId="0"/>
      <p:bldP spid="1334" grpId="0" animBg="1"/>
      <p:bldP spid="1334" grpId="1" animBg="1"/>
      <p:bldP spid="2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B3D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7" name="Kép 24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3944" y="-6880"/>
            <a:ext cx="9711770" cy="5560034"/>
          </a:xfrm>
          <a:prstGeom prst="rect">
            <a:avLst/>
          </a:prstGeom>
        </p:spPr>
      </p:pic>
      <p:pic>
        <p:nvPicPr>
          <p:cNvPr id="234" name="Kép 233" descr="https://lh3.googleusercontent.com/sgbzgpV66xpDK4OwVShD9I9GNjvr8cOmYTf74YJSKHLW5aIETQORYuibaCpYCg92P5Ca5gJ8u9ox2s9qYwGn9F4MLj5LOzASxcDq98aBFn35YoBnH62Tt2KC4OvH8U0peeB3bXwlJVUpgcvT5EDvU6OvwIoKA3PnlOAo2JNPxumwK-owkr36rBkUhWLDSd7TpEDemiG3SMzsClVJcZ6TiWrUkFkxTSOq0Z5h0_z7WzhiljJikj9Uyan1-codgbj71qNZ_7rheQQRXcrjV4ru9YpkjE89PnXqe0EsoLkGBxHUJfN9a3BpdTfrBb4Oezg_WxfFvf8H0Kpogb60brvTcRM7WR8sUDYgclw2iJ3sT4OLNREbp2S5TSSeYFQJL4HdHhRXrXvFCmb3G91y1QCPuvghzojfg9I0dB-6WLZLMmatRfGqA5oAmYi8uPHGw4KdfdtUFD-xexu2Vt9843vfuVklnzevVfdxRzYAjvobizKsp5q05Cr2AJX1_CF9LcxmGf9-lf-ZFVmRMODm9D1eVdjBdHxsDBag46OAM-HhuP6kfwEpb3QqRB_K4xiJPFqtWWvKH7qrGyw9BT1KgAxUAUTUfMXw4b4N0rJz8U78xStzRmyfqUggmGVqqQ7SJwEtSQYDcqdhyuzsvMUYZxbqxHkxDJwAgtQ07KencPJHPQPLXamFvxJ3DsJkyx9KMjam5MESUgPxAY22CuKs3rYPFrvkMw=w1258-h944-no?authuser=0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04" t="29006" r="63706" b="20938"/>
          <a:stretch/>
        </p:blipFill>
        <p:spPr bwMode="auto">
          <a:xfrm rot="10860000" flipH="1">
            <a:off x="9542897" y="-137532"/>
            <a:ext cx="3701415" cy="5720809"/>
          </a:xfrm>
          <a:custGeom>
            <a:avLst/>
            <a:gdLst>
              <a:gd name="connsiteX0" fmla="*/ 13241809 w 13357694"/>
              <a:gd name="connsiteY0" fmla="*/ 6872128 h 6872128"/>
              <a:gd name="connsiteX1" fmla="*/ 1 w 13357694"/>
              <a:gd name="connsiteY1" fmla="*/ 6640991 h 6872128"/>
              <a:gd name="connsiteX2" fmla="*/ 0 w 13357694"/>
              <a:gd name="connsiteY2" fmla="*/ 0 h 6872128"/>
              <a:gd name="connsiteX3" fmla="*/ 13357694 w 13357694"/>
              <a:gd name="connsiteY3" fmla="*/ 233160 h 6872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57694" h="6872128">
                <a:moveTo>
                  <a:pt x="13241809" y="6872128"/>
                </a:moveTo>
                <a:lnTo>
                  <a:pt x="1" y="6640991"/>
                </a:lnTo>
                <a:lnTo>
                  <a:pt x="0" y="0"/>
                </a:lnTo>
                <a:lnTo>
                  <a:pt x="13357694" y="23316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églalap 1"/>
          <p:cNvSpPr/>
          <p:nvPr/>
        </p:nvSpPr>
        <p:spPr>
          <a:xfrm>
            <a:off x="-27265" y="2290"/>
            <a:ext cx="12394303" cy="7396535"/>
          </a:xfrm>
          <a:prstGeom prst="rect">
            <a:avLst/>
          </a:prstGeom>
          <a:solidFill>
            <a:schemeClr val="bg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112" name="Csoportba foglalás 111"/>
          <p:cNvGrpSpPr/>
          <p:nvPr/>
        </p:nvGrpSpPr>
        <p:grpSpPr>
          <a:xfrm rot="897925" flipH="1">
            <a:off x="9525144" y="2806335"/>
            <a:ext cx="1991650" cy="1605208"/>
            <a:chOff x="2990191" y="1530585"/>
            <a:chExt cx="1397255" cy="1298504"/>
          </a:xfrm>
        </p:grpSpPr>
        <p:sp>
          <p:nvSpPr>
            <p:cNvPr id="228" name="Szabadkézi sokszög 227"/>
            <p:cNvSpPr/>
            <p:nvPr/>
          </p:nvSpPr>
          <p:spPr>
            <a:xfrm rot="18235584" flipH="1" flipV="1">
              <a:off x="2964244" y="2316105"/>
              <a:ext cx="538931" cy="487038"/>
            </a:xfrm>
            <a:custGeom>
              <a:avLst/>
              <a:gdLst>
                <a:gd name="connsiteX0" fmla="*/ 136730 w 1199201"/>
                <a:gd name="connsiteY0" fmla="*/ 30640 h 1892590"/>
                <a:gd name="connsiteX1" fmla="*/ 584676 w 1199201"/>
                <a:gd name="connsiteY1" fmla="*/ 217978 h 1892590"/>
                <a:gd name="connsiteX2" fmla="*/ 635949 w 1199201"/>
                <a:gd name="connsiteY2" fmla="*/ 359167 h 1892590"/>
                <a:gd name="connsiteX3" fmla="*/ 637703 w 1199201"/>
                <a:gd name="connsiteY3" fmla="*/ 376384 h 1892590"/>
                <a:gd name="connsiteX4" fmla="*/ 643383 w 1199201"/>
                <a:gd name="connsiteY4" fmla="*/ 378062 h 1892590"/>
                <a:gd name="connsiteX5" fmla="*/ 885701 w 1199201"/>
                <a:gd name="connsiteY5" fmla="*/ 685567 h 1892590"/>
                <a:gd name="connsiteX6" fmla="*/ 891201 w 1199201"/>
                <a:gd name="connsiteY6" fmla="*/ 745235 h 1892590"/>
                <a:gd name="connsiteX7" fmla="*/ 898623 w 1199201"/>
                <a:gd name="connsiteY7" fmla="*/ 741118 h 1892590"/>
                <a:gd name="connsiteX8" fmla="*/ 902544 w 1199201"/>
                <a:gd name="connsiteY8" fmla="*/ 747073 h 1892590"/>
                <a:gd name="connsiteX9" fmla="*/ 1006269 w 1199201"/>
                <a:gd name="connsiteY9" fmla="*/ 920775 h 1892590"/>
                <a:gd name="connsiteX10" fmla="*/ 1186390 w 1199201"/>
                <a:gd name="connsiteY10" fmla="*/ 1414924 h 1892590"/>
                <a:gd name="connsiteX11" fmla="*/ 1138623 w 1199201"/>
                <a:gd name="connsiteY11" fmla="*/ 1394735 h 1892590"/>
                <a:gd name="connsiteX12" fmla="*/ 1115215 w 1199201"/>
                <a:gd name="connsiteY12" fmla="*/ 1371538 h 1892590"/>
                <a:gd name="connsiteX13" fmla="*/ 1143736 w 1199201"/>
                <a:gd name="connsiteY13" fmla="*/ 1437679 h 1892590"/>
                <a:gd name="connsiteX14" fmla="*/ 1185696 w 1199201"/>
                <a:gd name="connsiteY14" fmla="*/ 1676318 h 1892590"/>
                <a:gd name="connsiteX15" fmla="*/ 1052946 w 1199201"/>
                <a:gd name="connsiteY15" fmla="*/ 1575952 h 1892590"/>
                <a:gd name="connsiteX16" fmla="*/ 1046002 w 1199201"/>
                <a:gd name="connsiteY16" fmla="*/ 1566944 h 1892590"/>
                <a:gd name="connsiteX17" fmla="*/ 1044940 w 1199201"/>
                <a:gd name="connsiteY17" fmla="*/ 1570183 h 1892590"/>
                <a:gd name="connsiteX18" fmla="*/ 1066478 w 1199201"/>
                <a:gd name="connsiteY18" fmla="*/ 1620131 h 1892590"/>
                <a:gd name="connsiteX19" fmla="*/ 1108439 w 1199201"/>
                <a:gd name="connsiteY19" fmla="*/ 1858770 h 1892590"/>
                <a:gd name="connsiteX20" fmla="*/ 928217 w 1199201"/>
                <a:gd name="connsiteY20" fmla="*/ 1696816 h 1892590"/>
                <a:gd name="connsiteX21" fmla="*/ 894494 w 1199201"/>
                <a:gd name="connsiteY21" fmla="*/ 1648118 h 1892590"/>
                <a:gd name="connsiteX22" fmla="*/ 887041 w 1199201"/>
                <a:gd name="connsiteY22" fmla="*/ 1646821 h 1892590"/>
                <a:gd name="connsiteX23" fmla="*/ 889089 w 1199201"/>
                <a:gd name="connsiteY23" fmla="*/ 1651570 h 1892590"/>
                <a:gd name="connsiteX24" fmla="*/ 931051 w 1199201"/>
                <a:gd name="connsiteY24" fmla="*/ 1890208 h 1892590"/>
                <a:gd name="connsiteX25" fmla="*/ 595712 w 1199201"/>
                <a:gd name="connsiteY25" fmla="*/ 1482149 h 1892590"/>
                <a:gd name="connsiteX26" fmla="*/ 512057 w 1199201"/>
                <a:gd name="connsiteY26" fmla="*/ 1317202 h 1892590"/>
                <a:gd name="connsiteX27" fmla="*/ 498416 w 1199201"/>
                <a:gd name="connsiteY27" fmla="*/ 1300028 h 1892590"/>
                <a:gd name="connsiteX28" fmla="*/ 417823 w 1199201"/>
                <a:gd name="connsiteY28" fmla="*/ 1183616 h 1892590"/>
                <a:gd name="connsiteX29" fmla="*/ 408983 w 1199201"/>
                <a:gd name="connsiteY29" fmla="*/ 1168873 h 1892590"/>
                <a:gd name="connsiteX30" fmla="*/ 404417 w 1199201"/>
                <a:gd name="connsiteY30" fmla="*/ 1167323 h 1892590"/>
                <a:gd name="connsiteX31" fmla="*/ 428572 w 1199201"/>
                <a:gd name="connsiteY31" fmla="*/ 1305834 h 1892590"/>
                <a:gd name="connsiteX32" fmla="*/ 408701 w 1199201"/>
                <a:gd name="connsiteY32" fmla="*/ 1634454 h 1892590"/>
                <a:gd name="connsiteX33" fmla="*/ 207320 w 1199201"/>
                <a:gd name="connsiteY33" fmla="*/ 1146181 h 1892590"/>
                <a:gd name="connsiteX34" fmla="*/ 174661 w 1199201"/>
                <a:gd name="connsiteY34" fmla="*/ 958911 h 1892590"/>
                <a:gd name="connsiteX35" fmla="*/ 161205 w 1199201"/>
                <a:gd name="connsiteY35" fmla="*/ 931800 h 1892590"/>
                <a:gd name="connsiteX36" fmla="*/ 131257 w 1199201"/>
                <a:gd name="connsiteY36" fmla="*/ 769565 h 1892590"/>
                <a:gd name="connsiteX37" fmla="*/ 148390 w 1199201"/>
                <a:gd name="connsiteY37" fmla="*/ 645623 h 1892590"/>
                <a:gd name="connsiteX38" fmla="*/ 154825 w 1199201"/>
                <a:gd name="connsiteY38" fmla="*/ 630984 h 1892590"/>
                <a:gd name="connsiteX39" fmla="*/ 151090 w 1199201"/>
                <a:gd name="connsiteY39" fmla="*/ 628088 h 1892590"/>
                <a:gd name="connsiteX40" fmla="*/ 58466 w 1199201"/>
                <a:gd name="connsiteY40" fmla="*/ 509833 h 1892590"/>
                <a:gd name="connsiteX41" fmla="*/ 136730 w 1199201"/>
                <a:gd name="connsiteY41" fmla="*/ 30640 h 1892590"/>
                <a:gd name="connsiteX0" fmla="*/ 228110 w 1290581"/>
                <a:gd name="connsiteY0" fmla="*/ 74498 h 1936448"/>
                <a:gd name="connsiteX1" fmla="*/ 676056 w 1290581"/>
                <a:gd name="connsiteY1" fmla="*/ 261836 h 1936448"/>
                <a:gd name="connsiteX2" fmla="*/ 727329 w 1290581"/>
                <a:gd name="connsiteY2" fmla="*/ 403025 h 1936448"/>
                <a:gd name="connsiteX3" fmla="*/ 729083 w 1290581"/>
                <a:gd name="connsiteY3" fmla="*/ 420242 h 1936448"/>
                <a:gd name="connsiteX4" fmla="*/ 734763 w 1290581"/>
                <a:gd name="connsiteY4" fmla="*/ 421920 h 1936448"/>
                <a:gd name="connsiteX5" fmla="*/ 977081 w 1290581"/>
                <a:gd name="connsiteY5" fmla="*/ 729425 h 1936448"/>
                <a:gd name="connsiteX6" fmla="*/ 982581 w 1290581"/>
                <a:gd name="connsiteY6" fmla="*/ 789093 h 1936448"/>
                <a:gd name="connsiteX7" fmla="*/ 990003 w 1290581"/>
                <a:gd name="connsiteY7" fmla="*/ 784976 h 1936448"/>
                <a:gd name="connsiteX8" fmla="*/ 993924 w 1290581"/>
                <a:gd name="connsiteY8" fmla="*/ 790931 h 1936448"/>
                <a:gd name="connsiteX9" fmla="*/ 1097649 w 1290581"/>
                <a:gd name="connsiteY9" fmla="*/ 964633 h 1936448"/>
                <a:gd name="connsiteX10" fmla="*/ 1277770 w 1290581"/>
                <a:gd name="connsiteY10" fmla="*/ 1458782 h 1936448"/>
                <a:gd name="connsiteX11" fmla="*/ 1230003 w 1290581"/>
                <a:gd name="connsiteY11" fmla="*/ 1438593 h 1936448"/>
                <a:gd name="connsiteX12" fmla="*/ 1206595 w 1290581"/>
                <a:gd name="connsiteY12" fmla="*/ 1415396 h 1936448"/>
                <a:gd name="connsiteX13" fmla="*/ 1235116 w 1290581"/>
                <a:gd name="connsiteY13" fmla="*/ 1481537 h 1936448"/>
                <a:gd name="connsiteX14" fmla="*/ 1277076 w 1290581"/>
                <a:gd name="connsiteY14" fmla="*/ 1720176 h 1936448"/>
                <a:gd name="connsiteX15" fmla="*/ 1144326 w 1290581"/>
                <a:gd name="connsiteY15" fmla="*/ 1619810 h 1936448"/>
                <a:gd name="connsiteX16" fmla="*/ 1137382 w 1290581"/>
                <a:gd name="connsiteY16" fmla="*/ 1610802 h 1936448"/>
                <a:gd name="connsiteX17" fmla="*/ 1136320 w 1290581"/>
                <a:gd name="connsiteY17" fmla="*/ 1614041 h 1936448"/>
                <a:gd name="connsiteX18" fmla="*/ 1157858 w 1290581"/>
                <a:gd name="connsiteY18" fmla="*/ 1663989 h 1936448"/>
                <a:gd name="connsiteX19" fmla="*/ 1199819 w 1290581"/>
                <a:gd name="connsiteY19" fmla="*/ 1902628 h 1936448"/>
                <a:gd name="connsiteX20" fmla="*/ 1019597 w 1290581"/>
                <a:gd name="connsiteY20" fmla="*/ 1740674 h 1936448"/>
                <a:gd name="connsiteX21" fmla="*/ 985874 w 1290581"/>
                <a:gd name="connsiteY21" fmla="*/ 1691976 h 1936448"/>
                <a:gd name="connsiteX22" fmla="*/ 978421 w 1290581"/>
                <a:gd name="connsiteY22" fmla="*/ 1690679 h 1936448"/>
                <a:gd name="connsiteX23" fmla="*/ 980469 w 1290581"/>
                <a:gd name="connsiteY23" fmla="*/ 1695428 h 1936448"/>
                <a:gd name="connsiteX24" fmla="*/ 1022431 w 1290581"/>
                <a:gd name="connsiteY24" fmla="*/ 1934066 h 1936448"/>
                <a:gd name="connsiteX25" fmla="*/ 687092 w 1290581"/>
                <a:gd name="connsiteY25" fmla="*/ 1526007 h 1936448"/>
                <a:gd name="connsiteX26" fmla="*/ 603437 w 1290581"/>
                <a:gd name="connsiteY26" fmla="*/ 1361060 h 1936448"/>
                <a:gd name="connsiteX27" fmla="*/ 589796 w 1290581"/>
                <a:gd name="connsiteY27" fmla="*/ 1343886 h 1936448"/>
                <a:gd name="connsiteX28" fmla="*/ 509203 w 1290581"/>
                <a:gd name="connsiteY28" fmla="*/ 1227474 h 1936448"/>
                <a:gd name="connsiteX29" fmla="*/ 500363 w 1290581"/>
                <a:gd name="connsiteY29" fmla="*/ 1212731 h 1936448"/>
                <a:gd name="connsiteX30" fmla="*/ 495797 w 1290581"/>
                <a:gd name="connsiteY30" fmla="*/ 1211181 h 1936448"/>
                <a:gd name="connsiteX31" fmla="*/ 519952 w 1290581"/>
                <a:gd name="connsiteY31" fmla="*/ 1349692 h 1936448"/>
                <a:gd name="connsiteX32" fmla="*/ 500081 w 1290581"/>
                <a:gd name="connsiteY32" fmla="*/ 1678312 h 1936448"/>
                <a:gd name="connsiteX33" fmla="*/ 298700 w 1290581"/>
                <a:gd name="connsiteY33" fmla="*/ 1190039 h 1936448"/>
                <a:gd name="connsiteX34" fmla="*/ 266041 w 1290581"/>
                <a:gd name="connsiteY34" fmla="*/ 1002769 h 1936448"/>
                <a:gd name="connsiteX35" fmla="*/ 252585 w 1290581"/>
                <a:gd name="connsiteY35" fmla="*/ 975658 h 1936448"/>
                <a:gd name="connsiteX36" fmla="*/ 222637 w 1290581"/>
                <a:gd name="connsiteY36" fmla="*/ 813423 h 1936448"/>
                <a:gd name="connsiteX37" fmla="*/ 239770 w 1290581"/>
                <a:gd name="connsiteY37" fmla="*/ 689481 h 1936448"/>
                <a:gd name="connsiteX38" fmla="*/ 246205 w 1290581"/>
                <a:gd name="connsiteY38" fmla="*/ 674842 h 1936448"/>
                <a:gd name="connsiteX39" fmla="*/ 242470 w 1290581"/>
                <a:gd name="connsiteY39" fmla="*/ 671946 h 1936448"/>
                <a:gd name="connsiteX40" fmla="*/ 149846 w 1290581"/>
                <a:gd name="connsiteY40" fmla="*/ 553691 h 1936448"/>
                <a:gd name="connsiteX41" fmla="*/ 228110 w 1290581"/>
                <a:gd name="connsiteY41" fmla="*/ 74498 h 1936448"/>
                <a:gd name="connsiteX0" fmla="*/ 343573 w 1199816"/>
                <a:gd name="connsiteY0" fmla="*/ 116142 h 1701180"/>
                <a:gd name="connsiteX1" fmla="*/ 585291 w 1199816"/>
                <a:gd name="connsiteY1" fmla="*/ 26568 h 1701180"/>
                <a:gd name="connsiteX2" fmla="*/ 636564 w 1199816"/>
                <a:gd name="connsiteY2" fmla="*/ 167757 h 1701180"/>
                <a:gd name="connsiteX3" fmla="*/ 638318 w 1199816"/>
                <a:gd name="connsiteY3" fmla="*/ 184974 h 1701180"/>
                <a:gd name="connsiteX4" fmla="*/ 643998 w 1199816"/>
                <a:gd name="connsiteY4" fmla="*/ 186652 h 1701180"/>
                <a:gd name="connsiteX5" fmla="*/ 886316 w 1199816"/>
                <a:gd name="connsiteY5" fmla="*/ 494157 h 1701180"/>
                <a:gd name="connsiteX6" fmla="*/ 891816 w 1199816"/>
                <a:gd name="connsiteY6" fmla="*/ 553825 h 1701180"/>
                <a:gd name="connsiteX7" fmla="*/ 899238 w 1199816"/>
                <a:gd name="connsiteY7" fmla="*/ 549708 h 1701180"/>
                <a:gd name="connsiteX8" fmla="*/ 903159 w 1199816"/>
                <a:gd name="connsiteY8" fmla="*/ 555663 h 1701180"/>
                <a:gd name="connsiteX9" fmla="*/ 1006884 w 1199816"/>
                <a:gd name="connsiteY9" fmla="*/ 729365 h 1701180"/>
                <a:gd name="connsiteX10" fmla="*/ 1187005 w 1199816"/>
                <a:gd name="connsiteY10" fmla="*/ 1223514 h 1701180"/>
                <a:gd name="connsiteX11" fmla="*/ 1139238 w 1199816"/>
                <a:gd name="connsiteY11" fmla="*/ 1203325 h 1701180"/>
                <a:gd name="connsiteX12" fmla="*/ 1115830 w 1199816"/>
                <a:gd name="connsiteY12" fmla="*/ 1180128 h 1701180"/>
                <a:gd name="connsiteX13" fmla="*/ 1144351 w 1199816"/>
                <a:gd name="connsiteY13" fmla="*/ 1246269 h 1701180"/>
                <a:gd name="connsiteX14" fmla="*/ 1186311 w 1199816"/>
                <a:gd name="connsiteY14" fmla="*/ 1484908 h 1701180"/>
                <a:gd name="connsiteX15" fmla="*/ 1053561 w 1199816"/>
                <a:gd name="connsiteY15" fmla="*/ 1384542 h 1701180"/>
                <a:gd name="connsiteX16" fmla="*/ 1046617 w 1199816"/>
                <a:gd name="connsiteY16" fmla="*/ 1375534 h 1701180"/>
                <a:gd name="connsiteX17" fmla="*/ 1045555 w 1199816"/>
                <a:gd name="connsiteY17" fmla="*/ 1378773 h 1701180"/>
                <a:gd name="connsiteX18" fmla="*/ 1067093 w 1199816"/>
                <a:gd name="connsiteY18" fmla="*/ 1428721 h 1701180"/>
                <a:gd name="connsiteX19" fmla="*/ 1109054 w 1199816"/>
                <a:gd name="connsiteY19" fmla="*/ 1667360 h 1701180"/>
                <a:gd name="connsiteX20" fmla="*/ 928832 w 1199816"/>
                <a:gd name="connsiteY20" fmla="*/ 1505406 h 1701180"/>
                <a:gd name="connsiteX21" fmla="*/ 895109 w 1199816"/>
                <a:gd name="connsiteY21" fmla="*/ 1456708 h 1701180"/>
                <a:gd name="connsiteX22" fmla="*/ 887656 w 1199816"/>
                <a:gd name="connsiteY22" fmla="*/ 1455411 h 1701180"/>
                <a:gd name="connsiteX23" fmla="*/ 889704 w 1199816"/>
                <a:gd name="connsiteY23" fmla="*/ 1460160 h 1701180"/>
                <a:gd name="connsiteX24" fmla="*/ 931666 w 1199816"/>
                <a:gd name="connsiteY24" fmla="*/ 1698798 h 1701180"/>
                <a:gd name="connsiteX25" fmla="*/ 596327 w 1199816"/>
                <a:gd name="connsiteY25" fmla="*/ 1290739 h 1701180"/>
                <a:gd name="connsiteX26" fmla="*/ 512672 w 1199816"/>
                <a:gd name="connsiteY26" fmla="*/ 1125792 h 1701180"/>
                <a:gd name="connsiteX27" fmla="*/ 499031 w 1199816"/>
                <a:gd name="connsiteY27" fmla="*/ 1108618 h 1701180"/>
                <a:gd name="connsiteX28" fmla="*/ 418438 w 1199816"/>
                <a:gd name="connsiteY28" fmla="*/ 992206 h 1701180"/>
                <a:gd name="connsiteX29" fmla="*/ 409598 w 1199816"/>
                <a:gd name="connsiteY29" fmla="*/ 977463 h 1701180"/>
                <a:gd name="connsiteX30" fmla="*/ 405032 w 1199816"/>
                <a:gd name="connsiteY30" fmla="*/ 975913 h 1701180"/>
                <a:gd name="connsiteX31" fmla="*/ 429187 w 1199816"/>
                <a:gd name="connsiteY31" fmla="*/ 1114424 h 1701180"/>
                <a:gd name="connsiteX32" fmla="*/ 409316 w 1199816"/>
                <a:gd name="connsiteY32" fmla="*/ 1443044 h 1701180"/>
                <a:gd name="connsiteX33" fmla="*/ 207935 w 1199816"/>
                <a:gd name="connsiteY33" fmla="*/ 954771 h 1701180"/>
                <a:gd name="connsiteX34" fmla="*/ 175276 w 1199816"/>
                <a:gd name="connsiteY34" fmla="*/ 767501 h 1701180"/>
                <a:gd name="connsiteX35" fmla="*/ 161820 w 1199816"/>
                <a:gd name="connsiteY35" fmla="*/ 740390 h 1701180"/>
                <a:gd name="connsiteX36" fmla="*/ 131872 w 1199816"/>
                <a:gd name="connsiteY36" fmla="*/ 578155 h 1701180"/>
                <a:gd name="connsiteX37" fmla="*/ 149005 w 1199816"/>
                <a:gd name="connsiteY37" fmla="*/ 454213 h 1701180"/>
                <a:gd name="connsiteX38" fmla="*/ 155440 w 1199816"/>
                <a:gd name="connsiteY38" fmla="*/ 439574 h 1701180"/>
                <a:gd name="connsiteX39" fmla="*/ 151705 w 1199816"/>
                <a:gd name="connsiteY39" fmla="*/ 436678 h 1701180"/>
                <a:gd name="connsiteX40" fmla="*/ 59081 w 1199816"/>
                <a:gd name="connsiteY40" fmla="*/ 318423 h 1701180"/>
                <a:gd name="connsiteX41" fmla="*/ 343573 w 1199816"/>
                <a:gd name="connsiteY41" fmla="*/ 116142 h 1701180"/>
                <a:gd name="connsiteX0" fmla="*/ 306046 w 1162289"/>
                <a:gd name="connsiteY0" fmla="*/ 90505 h 1675543"/>
                <a:gd name="connsiteX1" fmla="*/ 547764 w 1162289"/>
                <a:gd name="connsiteY1" fmla="*/ 931 h 1675543"/>
                <a:gd name="connsiteX2" fmla="*/ 599037 w 1162289"/>
                <a:gd name="connsiteY2" fmla="*/ 142120 h 1675543"/>
                <a:gd name="connsiteX3" fmla="*/ 600791 w 1162289"/>
                <a:gd name="connsiteY3" fmla="*/ 159337 h 1675543"/>
                <a:gd name="connsiteX4" fmla="*/ 606471 w 1162289"/>
                <a:gd name="connsiteY4" fmla="*/ 161015 h 1675543"/>
                <a:gd name="connsiteX5" fmla="*/ 848789 w 1162289"/>
                <a:gd name="connsiteY5" fmla="*/ 468520 h 1675543"/>
                <a:gd name="connsiteX6" fmla="*/ 854289 w 1162289"/>
                <a:gd name="connsiteY6" fmla="*/ 528188 h 1675543"/>
                <a:gd name="connsiteX7" fmla="*/ 861711 w 1162289"/>
                <a:gd name="connsiteY7" fmla="*/ 524071 h 1675543"/>
                <a:gd name="connsiteX8" fmla="*/ 865632 w 1162289"/>
                <a:gd name="connsiteY8" fmla="*/ 530026 h 1675543"/>
                <a:gd name="connsiteX9" fmla="*/ 969357 w 1162289"/>
                <a:gd name="connsiteY9" fmla="*/ 703728 h 1675543"/>
                <a:gd name="connsiteX10" fmla="*/ 1149478 w 1162289"/>
                <a:gd name="connsiteY10" fmla="*/ 1197877 h 1675543"/>
                <a:gd name="connsiteX11" fmla="*/ 1101711 w 1162289"/>
                <a:gd name="connsiteY11" fmla="*/ 1177688 h 1675543"/>
                <a:gd name="connsiteX12" fmla="*/ 1078303 w 1162289"/>
                <a:gd name="connsiteY12" fmla="*/ 1154491 h 1675543"/>
                <a:gd name="connsiteX13" fmla="*/ 1106824 w 1162289"/>
                <a:gd name="connsiteY13" fmla="*/ 1220632 h 1675543"/>
                <a:gd name="connsiteX14" fmla="*/ 1148784 w 1162289"/>
                <a:gd name="connsiteY14" fmla="*/ 1459271 h 1675543"/>
                <a:gd name="connsiteX15" fmla="*/ 1016034 w 1162289"/>
                <a:gd name="connsiteY15" fmla="*/ 1358905 h 1675543"/>
                <a:gd name="connsiteX16" fmla="*/ 1009090 w 1162289"/>
                <a:gd name="connsiteY16" fmla="*/ 1349897 h 1675543"/>
                <a:gd name="connsiteX17" fmla="*/ 1008028 w 1162289"/>
                <a:gd name="connsiteY17" fmla="*/ 1353136 h 1675543"/>
                <a:gd name="connsiteX18" fmla="*/ 1029566 w 1162289"/>
                <a:gd name="connsiteY18" fmla="*/ 1403084 h 1675543"/>
                <a:gd name="connsiteX19" fmla="*/ 1071527 w 1162289"/>
                <a:gd name="connsiteY19" fmla="*/ 1641723 h 1675543"/>
                <a:gd name="connsiteX20" fmla="*/ 891305 w 1162289"/>
                <a:gd name="connsiteY20" fmla="*/ 1479769 h 1675543"/>
                <a:gd name="connsiteX21" fmla="*/ 857582 w 1162289"/>
                <a:gd name="connsiteY21" fmla="*/ 1431071 h 1675543"/>
                <a:gd name="connsiteX22" fmla="*/ 850129 w 1162289"/>
                <a:gd name="connsiteY22" fmla="*/ 1429774 h 1675543"/>
                <a:gd name="connsiteX23" fmla="*/ 852177 w 1162289"/>
                <a:gd name="connsiteY23" fmla="*/ 1434523 h 1675543"/>
                <a:gd name="connsiteX24" fmla="*/ 894139 w 1162289"/>
                <a:gd name="connsiteY24" fmla="*/ 1673161 h 1675543"/>
                <a:gd name="connsiteX25" fmla="*/ 558800 w 1162289"/>
                <a:gd name="connsiteY25" fmla="*/ 1265102 h 1675543"/>
                <a:gd name="connsiteX26" fmla="*/ 475145 w 1162289"/>
                <a:gd name="connsiteY26" fmla="*/ 1100155 h 1675543"/>
                <a:gd name="connsiteX27" fmla="*/ 461504 w 1162289"/>
                <a:gd name="connsiteY27" fmla="*/ 1082981 h 1675543"/>
                <a:gd name="connsiteX28" fmla="*/ 380911 w 1162289"/>
                <a:gd name="connsiteY28" fmla="*/ 966569 h 1675543"/>
                <a:gd name="connsiteX29" fmla="*/ 372071 w 1162289"/>
                <a:gd name="connsiteY29" fmla="*/ 951826 h 1675543"/>
                <a:gd name="connsiteX30" fmla="*/ 367505 w 1162289"/>
                <a:gd name="connsiteY30" fmla="*/ 950276 h 1675543"/>
                <a:gd name="connsiteX31" fmla="*/ 391660 w 1162289"/>
                <a:gd name="connsiteY31" fmla="*/ 1088787 h 1675543"/>
                <a:gd name="connsiteX32" fmla="*/ 371789 w 1162289"/>
                <a:gd name="connsiteY32" fmla="*/ 1417407 h 1675543"/>
                <a:gd name="connsiteX33" fmla="*/ 170408 w 1162289"/>
                <a:gd name="connsiteY33" fmla="*/ 929134 h 1675543"/>
                <a:gd name="connsiteX34" fmla="*/ 137749 w 1162289"/>
                <a:gd name="connsiteY34" fmla="*/ 741864 h 1675543"/>
                <a:gd name="connsiteX35" fmla="*/ 124293 w 1162289"/>
                <a:gd name="connsiteY35" fmla="*/ 714753 h 1675543"/>
                <a:gd name="connsiteX36" fmla="*/ 94345 w 1162289"/>
                <a:gd name="connsiteY36" fmla="*/ 552518 h 1675543"/>
                <a:gd name="connsiteX37" fmla="*/ 111478 w 1162289"/>
                <a:gd name="connsiteY37" fmla="*/ 428576 h 1675543"/>
                <a:gd name="connsiteX38" fmla="*/ 117913 w 1162289"/>
                <a:gd name="connsiteY38" fmla="*/ 413937 h 1675543"/>
                <a:gd name="connsiteX39" fmla="*/ 114178 w 1162289"/>
                <a:gd name="connsiteY39" fmla="*/ 411041 h 1675543"/>
                <a:gd name="connsiteX40" fmla="*/ 21554 w 1162289"/>
                <a:gd name="connsiteY40" fmla="*/ 292786 h 1675543"/>
                <a:gd name="connsiteX41" fmla="*/ 306046 w 1162289"/>
                <a:gd name="connsiteY41" fmla="*/ 90505 h 1675543"/>
                <a:gd name="connsiteX0" fmla="*/ 325996 w 1161124"/>
                <a:gd name="connsiteY0" fmla="*/ 33595 h 1690908"/>
                <a:gd name="connsiteX1" fmla="*/ 546599 w 1161124"/>
                <a:gd name="connsiteY1" fmla="*/ 16296 h 1690908"/>
                <a:gd name="connsiteX2" fmla="*/ 597872 w 1161124"/>
                <a:gd name="connsiteY2" fmla="*/ 157485 h 1690908"/>
                <a:gd name="connsiteX3" fmla="*/ 599626 w 1161124"/>
                <a:gd name="connsiteY3" fmla="*/ 174702 h 1690908"/>
                <a:gd name="connsiteX4" fmla="*/ 605306 w 1161124"/>
                <a:gd name="connsiteY4" fmla="*/ 176380 h 1690908"/>
                <a:gd name="connsiteX5" fmla="*/ 847624 w 1161124"/>
                <a:gd name="connsiteY5" fmla="*/ 483885 h 1690908"/>
                <a:gd name="connsiteX6" fmla="*/ 853124 w 1161124"/>
                <a:gd name="connsiteY6" fmla="*/ 543553 h 1690908"/>
                <a:gd name="connsiteX7" fmla="*/ 860546 w 1161124"/>
                <a:gd name="connsiteY7" fmla="*/ 539436 h 1690908"/>
                <a:gd name="connsiteX8" fmla="*/ 864467 w 1161124"/>
                <a:gd name="connsiteY8" fmla="*/ 545391 h 1690908"/>
                <a:gd name="connsiteX9" fmla="*/ 968192 w 1161124"/>
                <a:gd name="connsiteY9" fmla="*/ 719093 h 1690908"/>
                <a:gd name="connsiteX10" fmla="*/ 1148313 w 1161124"/>
                <a:gd name="connsiteY10" fmla="*/ 1213242 h 1690908"/>
                <a:gd name="connsiteX11" fmla="*/ 1100546 w 1161124"/>
                <a:gd name="connsiteY11" fmla="*/ 1193053 h 1690908"/>
                <a:gd name="connsiteX12" fmla="*/ 1077138 w 1161124"/>
                <a:gd name="connsiteY12" fmla="*/ 1169856 h 1690908"/>
                <a:gd name="connsiteX13" fmla="*/ 1105659 w 1161124"/>
                <a:gd name="connsiteY13" fmla="*/ 1235997 h 1690908"/>
                <a:gd name="connsiteX14" fmla="*/ 1147619 w 1161124"/>
                <a:gd name="connsiteY14" fmla="*/ 1474636 h 1690908"/>
                <a:gd name="connsiteX15" fmla="*/ 1014869 w 1161124"/>
                <a:gd name="connsiteY15" fmla="*/ 1374270 h 1690908"/>
                <a:gd name="connsiteX16" fmla="*/ 1007925 w 1161124"/>
                <a:gd name="connsiteY16" fmla="*/ 1365262 h 1690908"/>
                <a:gd name="connsiteX17" fmla="*/ 1006863 w 1161124"/>
                <a:gd name="connsiteY17" fmla="*/ 1368501 h 1690908"/>
                <a:gd name="connsiteX18" fmla="*/ 1028401 w 1161124"/>
                <a:gd name="connsiteY18" fmla="*/ 1418449 h 1690908"/>
                <a:gd name="connsiteX19" fmla="*/ 1070362 w 1161124"/>
                <a:gd name="connsiteY19" fmla="*/ 1657088 h 1690908"/>
                <a:gd name="connsiteX20" fmla="*/ 890140 w 1161124"/>
                <a:gd name="connsiteY20" fmla="*/ 1495134 h 1690908"/>
                <a:gd name="connsiteX21" fmla="*/ 856417 w 1161124"/>
                <a:gd name="connsiteY21" fmla="*/ 1446436 h 1690908"/>
                <a:gd name="connsiteX22" fmla="*/ 848964 w 1161124"/>
                <a:gd name="connsiteY22" fmla="*/ 1445139 h 1690908"/>
                <a:gd name="connsiteX23" fmla="*/ 851012 w 1161124"/>
                <a:gd name="connsiteY23" fmla="*/ 1449888 h 1690908"/>
                <a:gd name="connsiteX24" fmla="*/ 892974 w 1161124"/>
                <a:gd name="connsiteY24" fmla="*/ 1688526 h 1690908"/>
                <a:gd name="connsiteX25" fmla="*/ 557635 w 1161124"/>
                <a:gd name="connsiteY25" fmla="*/ 1280467 h 1690908"/>
                <a:gd name="connsiteX26" fmla="*/ 473980 w 1161124"/>
                <a:gd name="connsiteY26" fmla="*/ 1115520 h 1690908"/>
                <a:gd name="connsiteX27" fmla="*/ 460339 w 1161124"/>
                <a:gd name="connsiteY27" fmla="*/ 1098346 h 1690908"/>
                <a:gd name="connsiteX28" fmla="*/ 379746 w 1161124"/>
                <a:gd name="connsiteY28" fmla="*/ 981934 h 1690908"/>
                <a:gd name="connsiteX29" fmla="*/ 370906 w 1161124"/>
                <a:gd name="connsiteY29" fmla="*/ 967191 h 1690908"/>
                <a:gd name="connsiteX30" fmla="*/ 366340 w 1161124"/>
                <a:gd name="connsiteY30" fmla="*/ 965641 h 1690908"/>
                <a:gd name="connsiteX31" fmla="*/ 390495 w 1161124"/>
                <a:gd name="connsiteY31" fmla="*/ 1104152 h 1690908"/>
                <a:gd name="connsiteX32" fmla="*/ 370624 w 1161124"/>
                <a:gd name="connsiteY32" fmla="*/ 1432772 h 1690908"/>
                <a:gd name="connsiteX33" fmla="*/ 169243 w 1161124"/>
                <a:gd name="connsiteY33" fmla="*/ 944499 h 1690908"/>
                <a:gd name="connsiteX34" fmla="*/ 136584 w 1161124"/>
                <a:gd name="connsiteY34" fmla="*/ 757229 h 1690908"/>
                <a:gd name="connsiteX35" fmla="*/ 123128 w 1161124"/>
                <a:gd name="connsiteY35" fmla="*/ 730118 h 1690908"/>
                <a:gd name="connsiteX36" fmla="*/ 93180 w 1161124"/>
                <a:gd name="connsiteY36" fmla="*/ 567883 h 1690908"/>
                <a:gd name="connsiteX37" fmla="*/ 110313 w 1161124"/>
                <a:gd name="connsiteY37" fmla="*/ 443941 h 1690908"/>
                <a:gd name="connsiteX38" fmla="*/ 116748 w 1161124"/>
                <a:gd name="connsiteY38" fmla="*/ 429302 h 1690908"/>
                <a:gd name="connsiteX39" fmla="*/ 113013 w 1161124"/>
                <a:gd name="connsiteY39" fmla="*/ 426406 h 1690908"/>
                <a:gd name="connsiteX40" fmla="*/ 20389 w 1161124"/>
                <a:gd name="connsiteY40" fmla="*/ 308151 h 1690908"/>
                <a:gd name="connsiteX41" fmla="*/ 325996 w 1161124"/>
                <a:gd name="connsiteY41" fmla="*/ 33595 h 1690908"/>
                <a:gd name="connsiteX0" fmla="*/ 329851 w 1164979"/>
                <a:gd name="connsiteY0" fmla="*/ 47598 h 1704911"/>
                <a:gd name="connsiteX1" fmla="*/ 550454 w 1164979"/>
                <a:gd name="connsiteY1" fmla="*/ 30299 h 1704911"/>
                <a:gd name="connsiteX2" fmla="*/ 601727 w 1164979"/>
                <a:gd name="connsiteY2" fmla="*/ 171488 h 1704911"/>
                <a:gd name="connsiteX3" fmla="*/ 603481 w 1164979"/>
                <a:gd name="connsiteY3" fmla="*/ 188705 h 1704911"/>
                <a:gd name="connsiteX4" fmla="*/ 609161 w 1164979"/>
                <a:gd name="connsiteY4" fmla="*/ 190383 h 1704911"/>
                <a:gd name="connsiteX5" fmla="*/ 851479 w 1164979"/>
                <a:gd name="connsiteY5" fmla="*/ 497888 h 1704911"/>
                <a:gd name="connsiteX6" fmla="*/ 856979 w 1164979"/>
                <a:gd name="connsiteY6" fmla="*/ 557556 h 1704911"/>
                <a:gd name="connsiteX7" fmla="*/ 864401 w 1164979"/>
                <a:gd name="connsiteY7" fmla="*/ 553439 h 1704911"/>
                <a:gd name="connsiteX8" fmla="*/ 868322 w 1164979"/>
                <a:gd name="connsiteY8" fmla="*/ 559394 h 1704911"/>
                <a:gd name="connsiteX9" fmla="*/ 972047 w 1164979"/>
                <a:gd name="connsiteY9" fmla="*/ 733096 h 1704911"/>
                <a:gd name="connsiteX10" fmla="*/ 1152168 w 1164979"/>
                <a:gd name="connsiteY10" fmla="*/ 1227245 h 1704911"/>
                <a:gd name="connsiteX11" fmla="*/ 1104401 w 1164979"/>
                <a:gd name="connsiteY11" fmla="*/ 1207056 h 1704911"/>
                <a:gd name="connsiteX12" fmla="*/ 1080993 w 1164979"/>
                <a:gd name="connsiteY12" fmla="*/ 1183859 h 1704911"/>
                <a:gd name="connsiteX13" fmla="*/ 1109514 w 1164979"/>
                <a:gd name="connsiteY13" fmla="*/ 1250000 h 1704911"/>
                <a:gd name="connsiteX14" fmla="*/ 1151474 w 1164979"/>
                <a:gd name="connsiteY14" fmla="*/ 1488639 h 1704911"/>
                <a:gd name="connsiteX15" fmla="*/ 1018724 w 1164979"/>
                <a:gd name="connsiteY15" fmla="*/ 1388273 h 1704911"/>
                <a:gd name="connsiteX16" fmla="*/ 1011780 w 1164979"/>
                <a:gd name="connsiteY16" fmla="*/ 1379265 h 1704911"/>
                <a:gd name="connsiteX17" fmla="*/ 1010718 w 1164979"/>
                <a:gd name="connsiteY17" fmla="*/ 1382504 h 1704911"/>
                <a:gd name="connsiteX18" fmla="*/ 1032256 w 1164979"/>
                <a:gd name="connsiteY18" fmla="*/ 1432452 h 1704911"/>
                <a:gd name="connsiteX19" fmla="*/ 1074217 w 1164979"/>
                <a:gd name="connsiteY19" fmla="*/ 1671091 h 1704911"/>
                <a:gd name="connsiteX20" fmla="*/ 893995 w 1164979"/>
                <a:gd name="connsiteY20" fmla="*/ 1509137 h 1704911"/>
                <a:gd name="connsiteX21" fmla="*/ 860272 w 1164979"/>
                <a:gd name="connsiteY21" fmla="*/ 1460439 h 1704911"/>
                <a:gd name="connsiteX22" fmla="*/ 852819 w 1164979"/>
                <a:gd name="connsiteY22" fmla="*/ 1459142 h 1704911"/>
                <a:gd name="connsiteX23" fmla="*/ 854867 w 1164979"/>
                <a:gd name="connsiteY23" fmla="*/ 1463891 h 1704911"/>
                <a:gd name="connsiteX24" fmla="*/ 896829 w 1164979"/>
                <a:gd name="connsiteY24" fmla="*/ 1702529 h 1704911"/>
                <a:gd name="connsiteX25" fmla="*/ 561490 w 1164979"/>
                <a:gd name="connsiteY25" fmla="*/ 1294470 h 1704911"/>
                <a:gd name="connsiteX26" fmla="*/ 477835 w 1164979"/>
                <a:gd name="connsiteY26" fmla="*/ 1129523 h 1704911"/>
                <a:gd name="connsiteX27" fmla="*/ 464194 w 1164979"/>
                <a:gd name="connsiteY27" fmla="*/ 1112349 h 1704911"/>
                <a:gd name="connsiteX28" fmla="*/ 383601 w 1164979"/>
                <a:gd name="connsiteY28" fmla="*/ 995937 h 1704911"/>
                <a:gd name="connsiteX29" fmla="*/ 374761 w 1164979"/>
                <a:gd name="connsiteY29" fmla="*/ 981194 h 1704911"/>
                <a:gd name="connsiteX30" fmla="*/ 370195 w 1164979"/>
                <a:gd name="connsiteY30" fmla="*/ 979644 h 1704911"/>
                <a:gd name="connsiteX31" fmla="*/ 394350 w 1164979"/>
                <a:gd name="connsiteY31" fmla="*/ 1118155 h 1704911"/>
                <a:gd name="connsiteX32" fmla="*/ 374479 w 1164979"/>
                <a:gd name="connsiteY32" fmla="*/ 1446775 h 1704911"/>
                <a:gd name="connsiteX33" fmla="*/ 173098 w 1164979"/>
                <a:gd name="connsiteY33" fmla="*/ 958502 h 1704911"/>
                <a:gd name="connsiteX34" fmla="*/ 140439 w 1164979"/>
                <a:gd name="connsiteY34" fmla="*/ 771232 h 1704911"/>
                <a:gd name="connsiteX35" fmla="*/ 126983 w 1164979"/>
                <a:gd name="connsiteY35" fmla="*/ 744121 h 1704911"/>
                <a:gd name="connsiteX36" fmla="*/ 97035 w 1164979"/>
                <a:gd name="connsiteY36" fmla="*/ 581886 h 1704911"/>
                <a:gd name="connsiteX37" fmla="*/ 114168 w 1164979"/>
                <a:gd name="connsiteY37" fmla="*/ 457944 h 1704911"/>
                <a:gd name="connsiteX38" fmla="*/ 120603 w 1164979"/>
                <a:gd name="connsiteY38" fmla="*/ 443305 h 1704911"/>
                <a:gd name="connsiteX39" fmla="*/ 116868 w 1164979"/>
                <a:gd name="connsiteY39" fmla="*/ 440409 h 1704911"/>
                <a:gd name="connsiteX40" fmla="*/ 24244 w 1164979"/>
                <a:gd name="connsiteY40" fmla="*/ 322154 h 1704911"/>
                <a:gd name="connsiteX41" fmla="*/ 329851 w 1164979"/>
                <a:gd name="connsiteY41" fmla="*/ 47598 h 1704911"/>
                <a:gd name="connsiteX0" fmla="*/ 316459 w 1151587"/>
                <a:gd name="connsiteY0" fmla="*/ 47598 h 1704911"/>
                <a:gd name="connsiteX1" fmla="*/ 537062 w 1151587"/>
                <a:gd name="connsiteY1" fmla="*/ 30299 h 1704911"/>
                <a:gd name="connsiteX2" fmla="*/ 588335 w 1151587"/>
                <a:gd name="connsiteY2" fmla="*/ 171488 h 1704911"/>
                <a:gd name="connsiteX3" fmla="*/ 590089 w 1151587"/>
                <a:gd name="connsiteY3" fmla="*/ 188705 h 1704911"/>
                <a:gd name="connsiteX4" fmla="*/ 595769 w 1151587"/>
                <a:gd name="connsiteY4" fmla="*/ 190383 h 1704911"/>
                <a:gd name="connsiteX5" fmla="*/ 838087 w 1151587"/>
                <a:gd name="connsiteY5" fmla="*/ 497888 h 1704911"/>
                <a:gd name="connsiteX6" fmla="*/ 843587 w 1151587"/>
                <a:gd name="connsiteY6" fmla="*/ 557556 h 1704911"/>
                <a:gd name="connsiteX7" fmla="*/ 851009 w 1151587"/>
                <a:gd name="connsiteY7" fmla="*/ 553439 h 1704911"/>
                <a:gd name="connsiteX8" fmla="*/ 854930 w 1151587"/>
                <a:gd name="connsiteY8" fmla="*/ 559394 h 1704911"/>
                <a:gd name="connsiteX9" fmla="*/ 958655 w 1151587"/>
                <a:gd name="connsiteY9" fmla="*/ 733096 h 1704911"/>
                <a:gd name="connsiteX10" fmla="*/ 1138776 w 1151587"/>
                <a:gd name="connsiteY10" fmla="*/ 1227245 h 1704911"/>
                <a:gd name="connsiteX11" fmla="*/ 1091009 w 1151587"/>
                <a:gd name="connsiteY11" fmla="*/ 1207056 h 1704911"/>
                <a:gd name="connsiteX12" fmla="*/ 1067601 w 1151587"/>
                <a:gd name="connsiteY12" fmla="*/ 1183859 h 1704911"/>
                <a:gd name="connsiteX13" fmla="*/ 1096122 w 1151587"/>
                <a:gd name="connsiteY13" fmla="*/ 1250000 h 1704911"/>
                <a:gd name="connsiteX14" fmla="*/ 1138082 w 1151587"/>
                <a:gd name="connsiteY14" fmla="*/ 1488639 h 1704911"/>
                <a:gd name="connsiteX15" fmla="*/ 1005332 w 1151587"/>
                <a:gd name="connsiteY15" fmla="*/ 1388273 h 1704911"/>
                <a:gd name="connsiteX16" fmla="*/ 998388 w 1151587"/>
                <a:gd name="connsiteY16" fmla="*/ 1379265 h 1704911"/>
                <a:gd name="connsiteX17" fmla="*/ 997326 w 1151587"/>
                <a:gd name="connsiteY17" fmla="*/ 1382504 h 1704911"/>
                <a:gd name="connsiteX18" fmla="*/ 1018864 w 1151587"/>
                <a:gd name="connsiteY18" fmla="*/ 1432452 h 1704911"/>
                <a:gd name="connsiteX19" fmla="*/ 1060825 w 1151587"/>
                <a:gd name="connsiteY19" fmla="*/ 1671091 h 1704911"/>
                <a:gd name="connsiteX20" fmla="*/ 880603 w 1151587"/>
                <a:gd name="connsiteY20" fmla="*/ 1509137 h 1704911"/>
                <a:gd name="connsiteX21" fmla="*/ 846880 w 1151587"/>
                <a:gd name="connsiteY21" fmla="*/ 1460439 h 1704911"/>
                <a:gd name="connsiteX22" fmla="*/ 839427 w 1151587"/>
                <a:gd name="connsiteY22" fmla="*/ 1459142 h 1704911"/>
                <a:gd name="connsiteX23" fmla="*/ 841475 w 1151587"/>
                <a:gd name="connsiteY23" fmla="*/ 1463891 h 1704911"/>
                <a:gd name="connsiteX24" fmla="*/ 883437 w 1151587"/>
                <a:gd name="connsiteY24" fmla="*/ 1702529 h 1704911"/>
                <a:gd name="connsiteX25" fmla="*/ 548098 w 1151587"/>
                <a:gd name="connsiteY25" fmla="*/ 1294470 h 1704911"/>
                <a:gd name="connsiteX26" fmla="*/ 464443 w 1151587"/>
                <a:gd name="connsiteY26" fmla="*/ 1129523 h 1704911"/>
                <a:gd name="connsiteX27" fmla="*/ 450802 w 1151587"/>
                <a:gd name="connsiteY27" fmla="*/ 1112349 h 1704911"/>
                <a:gd name="connsiteX28" fmla="*/ 370209 w 1151587"/>
                <a:gd name="connsiteY28" fmla="*/ 995937 h 1704911"/>
                <a:gd name="connsiteX29" fmla="*/ 361369 w 1151587"/>
                <a:gd name="connsiteY29" fmla="*/ 981194 h 1704911"/>
                <a:gd name="connsiteX30" fmla="*/ 356803 w 1151587"/>
                <a:gd name="connsiteY30" fmla="*/ 979644 h 1704911"/>
                <a:gd name="connsiteX31" fmla="*/ 380958 w 1151587"/>
                <a:gd name="connsiteY31" fmla="*/ 1118155 h 1704911"/>
                <a:gd name="connsiteX32" fmla="*/ 361087 w 1151587"/>
                <a:gd name="connsiteY32" fmla="*/ 1446775 h 1704911"/>
                <a:gd name="connsiteX33" fmla="*/ 159706 w 1151587"/>
                <a:gd name="connsiteY33" fmla="*/ 958502 h 1704911"/>
                <a:gd name="connsiteX34" fmla="*/ 127047 w 1151587"/>
                <a:gd name="connsiteY34" fmla="*/ 771232 h 1704911"/>
                <a:gd name="connsiteX35" fmla="*/ 113591 w 1151587"/>
                <a:gd name="connsiteY35" fmla="*/ 744121 h 1704911"/>
                <a:gd name="connsiteX36" fmla="*/ 83643 w 1151587"/>
                <a:gd name="connsiteY36" fmla="*/ 581886 h 1704911"/>
                <a:gd name="connsiteX37" fmla="*/ 100776 w 1151587"/>
                <a:gd name="connsiteY37" fmla="*/ 457944 h 1704911"/>
                <a:gd name="connsiteX38" fmla="*/ 107211 w 1151587"/>
                <a:gd name="connsiteY38" fmla="*/ 443305 h 1704911"/>
                <a:gd name="connsiteX39" fmla="*/ 103476 w 1151587"/>
                <a:gd name="connsiteY39" fmla="*/ 440409 h 1704911"/>
                <a:gd name="connsiteX40" fmla="*/ 10852 w 1151587"/>
                <a:gd name="connsiteY40" fmla="*/ 322154 h 1704911"/>
                <a:gd name="connsiteX41" fmla="*/ 316459 w 1151587"/>
                <a:gd name="connsiteY41" fmla="*/ 47598 h 1704911"/>
                <a:gd name="connsiteX0" fmla="*/ 232816 w 1067944"/>
                <a:gd name="connsiteY0" fmla="*/ 30232 h 1687545"/>
                <a:gd name="connsiteX1" fmla="*/ 453419 w 1067944"/>
                <a:gd name="connsiteY1" fmla="*/ 12933 h 1687545"/>
                <a:gd name="connsiteX2" fmla="*/ 504692 w 1067944"/>
                <a:gd name="connsiteY2" fmla="*/ 154122 h 1687545"/>
                <a:gd name="connsiteX3" fmla="*/ 506446 w 1067944"/>
                <a:gd name="connsiteY3" fmla="*/ 171339 h 1687545"/>
                <a:gd name="connsiteX4" fmla="*/ 512126 w 1067944"/>
                <a:gd name="connsiteY4" fmla="*/ 173017 h 1687545"/>
                <a:gd name="connsiteX5" fmla="*/ 754444 w 1067944"/>
                <a:gd name="connsiteY5" fmla="*/ 480522 h 1687545"/>
                <a:gd name="connsiteX6" fmla="*/ 759944 w 1067944"/>
                <a:gd name="connsiteY6" fmla="*/ 540190 h 1687545"/>
                <a:gd name="connsiteX7" fmla="*/ 767366 w 1067944"/>
                <a:gd name="connsiteY7" fmla="*/ 536073 h 1687545"/>
                <a:gd name="connsiteX8" fmla="*/ 771287 w 1067944"/>
                <a:gd name="connsiteY8" fmla="*/ 542028 h 1687545"/>
                <a:gd name="connsiteX9" fmla="*/ 875012 w 1067944"/>
                <a:gd name="connsiteY9" fmla="*/ 715730 h 1687545"/>
                <a:gd name="connsiteX10" fmla="*/ 1055133 w 1067944"/>
                <a:gd name="connsiteY10" fmla="*/ 1209879 h 1687545"/>
                <a:gd name="connsiteX11" fmla="*/ 1007366 w 1067944"/>
                <a:gd name="connsiteY11" fmla="*/ 1189690 h 1687545"/>
                <a:gd name="connsiteX12" fmla="*/ 983958 w 1067944"/>
                <a:gd name="connsiteY12" fmla="*/ 1166493 h 1687545"/>
                <a:gd name="connsiteX13" fmla="*/ 1012479 w 1067944"/>
                <a:gd name="connsiteY13" fmla="*/ 1232634 h 1687545"/>
                <a:gd name="connsiteX14" fmla="*/ 1054439 w 1067944"/>
                <a:gd name="connsiteY14" fmla="*/ 1471273 h 1687545"/>
                <a:gd name="connsiteX15" fmla="*/ 921689 w 1067944"/>
                <a:gd name="connsiteY15" fmla="*/ 1370907 h 1687545"/>
                <a:gd name="connsiteX16" fmla="*/ 914745 w 1067944"/>
                <a:gd name="connsiteY16" fmla="*/ 1361899 h 1687545"/>
                <a:gd name="connsiteX17" fmla="*/ 913683 w 1067944"/>
                <a:gd name="connsiteY17" fmla="*/ 1365138 h 1687545"/>
                <a:gd name="connsiteX18" fmla="*/ 935221 w 1067944"/>
                <a:gd name="connsiteY18" fmla="*/ 1415086 h 1687545"/>
                <a:gd name="connsiteX19" fmla="*/ 977182 w 1067944"/>
                <a:gd name="connsiteY19" fmla="*/ 1653725 h 1687545"/>
                <a:gd name="connsiteX20" fmla="*/ 796960 w 1067944"/>
                <a:gd name="connsiteY20" fmla="*/ 1491771 h 1687545"/>
                <a:gd name="connsiteX21" fmla="*/ 763237 w 1067944"/>
                <a:gd name="connsiteY21" fmla="*/ 1443073 h 1687545"/>
                <a:gd name="connsiteX22" fmla="*/ 755784 w 1067944"/>
                <a:gd name="connsiteY22" fmla="*/ 1441776 h 1687545"/>
                <a:gd name="connsiteX23" fmla="*/ 757832 w 1067944"/>
                <a:gd name="connsiteY23" fmla="*/ 1446525 h 1687545"/>
                <a:gd name="connsiteX24" fmla="*/ 799794 w 1067944"/>
                <a:gd name="connsiteY24" fmla="*/ 1685163 h 1687545"/>
                <a:gd name="connsiteX25" fmla="*/ 464455 w 1067944"/>
                <a:gd name="connsiteY25" fmla="*/ 1277104 h 1687545"/>
                <a:gd name="connsiteX26" fmla="*/ 380800 w 1067944"/>
                <a:gd name="connsiteY26" fmla="*/ 1112157 h 1687545"/>
                <a:gd name="connsiteX27" fmla="*/ 367159 w 1067944"/>
                <a:gd name="connsiteY27" fmla="*/ 1094983 h 1687545"/>
                <a:gd name="connsiteX28" fmla="*/ 286566 w 1067944"/>
                <a:gd name="connsiteY28" fmla="*/ 978571 h 1687545"/>
                <a:gd name="connsiteX29" fmla="*/ 277726 w 1067944"/>
                <a:gd name="connsiteY29" fmla="*/ 963828 h 1687545"/>
                <a:gd name="connsiteX30" fmla="*/ 273160 w 1067944"/>
                <a:gd name="connsiteY30" fmla="*/ 962278 h 1687545"/>
                <a:gd name="connsiteX31" fmla="*/ 297315 w 1067944"/>
                <a:gd name="connsiteY31" fmla="*/ 1100789 h 1687545"/>
                <a:gd name="connsiteX32" fmla="*/ 277444 w 1067944"/>
                <a:gd name="connsiteY32" fmla="*/ 1429409 h 1687545"/>
                <a:gd name="connsiteX33" fmla="*/ 76063 w 1067944"/>
                <a:gd name="connsiteY33" fmla="*/ 941136 h 1687545"/>
                <a:gd name="connsiteX34" fmla="*/ 43404 w 1067944"/>
                <a:gd name="connsiteY34" fmla="*/ 753866 h 1687545"/>
                <a:gd name="connsiteX35" fmla="*/ 29948 w 1067944"/>
                <a:gd name="connsiteY35" fmla="*/ 726755 h 1687545"/>
                <a:gd name="connsiteX36" fmla="*/ 0 w 1067944"/>
                <a:gd name="connsiteY36" fmla="*/ 564520 h 1687545"/>
                <a:gd name="connsiteX37" fmla="*/ 17133 w 1067944"/>
                <a:gd name="connsiteY37" fmla="*/ 440578 h 1687545"/>
                <a:gd name="connsiteX38" fmla="*/ 23568 w 1067944"/>
                <a:gd name="connsiteY38" fmla="*/ 425939 h 1687545"/>
                <a:gd name="connsiteX39" fmla="*/ 19833 w 1067944"/>
                <a:gd name="connsiteY39" fmla="*/ 423043 h 1687545"/>
                <a:gd name="connsiteX40" fmla="*/ 54704 w 1067944"/>
                <a:gd name="connsiteY40" fmla="*/ 223290 h 1687545"/>
                <a:gd name="connsiteX41" fmla="*/ 232816 w 1067944"/>
                <a:gd name="connsiteY41" fmla="*/ 30232 h 1687545"/>
                <a:gd name="connsiteX0" fmla="*/ 232816 w 1067944"/>
                <a:gd name="connsiteY0" fmla="*/ 7742 h 1665055"/>
                <a:gd name="connsiteX1" fmla="*/ 349111 w 1067944"/>
                <a:gd name="connsiteY1" fmla="*/ 47170 h 1665055"/>
                <a:gd name="connsiteX2" fmla="*/ 504692 w 1067944"/>
                <a:gd name="connsiteY2" fmla="*/ 131632 h 1665055"/>
                <a:gd name="connsiteX3" fmla="*/ 506446 w 1067944"/>
                <a:gd name="connsiteY3" fmla="*/ 148849 h 1665055"/>
                <a:gd name="connsiteX4" fmla="*/ 512126 w 1067944"/>
                <a:gd name="connsiteY4" fmla="*/ 150527 h 1665055"/>
                <a:gd name="connsiteX5" fmla="*/ 754444 w 1067944"/>
                <a:gd name="connsiteY5" fmla="*/ 458032 h 1665055"/>
                <a:gd name="connsiteX6" fmla="*/ 759944 w 1067944"/>
                <a:gd name="connsiteY6" fmla="*/ 517700 h 1665055"/>
                <a:gd name="connsiteX7" fmla="*/ 767366 w 1067944"/>
                <a:gd name="connsiteY7" fmla="*/ 513583 h 1665055"/>
                <a:gd name="connsiteX8" fmla="*/ 771287 w 1067944"/>
                <a:gd name="connsiteY8" fmla="*/ 519538 h 1665055"/>
                <a:gd name="connsiteX9" fmla="*/ 875012 w 1067944"/>
                <a:gd name="connsiteY9" fmla="*/ 693240 h 1665055"/>
                <a:gd name="connsiteX10" fmla="*/ 1055133 w 1067944"/>
                <a:gd name="connsiteY10" fmla="*/ 1187389 h 1665055"/>
                <a:gd name="connsiteX11" fmla="*/ 1007366 w 1067944"/>
                <a:gd name="connsiteY11" fmla="*/ 1167200 h 1665055"/>
                <a:gd name="connsiteX12" fmla="*/ 983958 w 1067944"/>
                <a:gd name="connsiteY12" fmla="*/ 1144003 h 1665055"/>
                <a:gd name="connsiteX13" fmla="*/ 1012479 w 1067944"/>
                <a:gd name="connsiteY13" fmla="*/ 1210144 h 1665055"/>
                <a:gd name="connsiteX14" fmla="*/ 1054439 w 1067944"/>
                <a:gd name="connsiteY14" fmla="*/ 1448783 h 1665055"/>
                <a:gd name="connsiteX15" fmla="*/ 921689 w 1067944"/>
                <a:gd name="connsiteY15" fmla="*/ 1348417 h 1665055"/>
                <a:gd name="connsiteX16" fmla="*/ 914745 w 1067944"/>
                <a:gd name="connsiteY16" fmla="*/ 1339409 h 1665055"/>
                <a:gd name="connsiteX17" fmla="*/ 913683 w 1067944"/>
                <a:gd name="connsiteY17" fmla="*/ 1342648 h 1665055"/>
                <a:gd name="connsiteX18" fmla="*/ 935221 w 1067944"/>
                <a:gd name="connsiteY18" fmla="*/ 1392596 h 1665055"/>
                <a:gd name="connsiteX19" fmla="*/ 977182 w 1067944"/>
                <a:gd name="connsiteY19" fmla="*/ 1631235 h 1665055"/>
                <a:gd name="connsiteX20" fmla="*/ 796960 w 1067944"/>
                <a:gd name="connsiteY20" fmla="*/ 1469281 h 1665055"/>
                <a:gd name="connsiteX21" fmla="*/ 763237 w 1067944"/>
                <a:gd name="connsiteY21" fmla="*/ 1420583 h 1665055"/>
                <a:gd name="connsiteX22" fmla="*/ 755784 w 1067944"/>
                <a:gd name="connsiteY22" fmla="*/ 1419286 h 1665055"/>
                <a:gd name="connsiteX23" fmla="*/ 757832 w 1067944"/>
                <a:gd name="connsiteY23" fmla="*/ 1424035 h 1665055"/>
                <a:gd name="connsiteX24" fmla="*/ 799794 w 1067944"/>
                <a:gd name="connsiteY24" fmla="*/ 1662673 h 1665055"/>
                <a:gd name="connsiteX25" fmla="*/ 464455 w 1067944"/>
                <a:gd name="connsiteY25" fmla="*/ 1254614 h 1665055"/>
                <a:gd name="connsiteX26" fmla="*/ 380800 w 1067944"/>
                <a:gd name="connsiteY26" fmla="*/ 1089667 h 1665055"/>
                <a:gd name="connsiteX27" fmla="*/ 367159 w 1067944"/>
                <a:gd name="connsiteY27" fmla="*/ 1072493 h 1665055"/>
                <a:gd name="connsiteX28" fmla="*/ 286566 w 1067944"/>
                <a:gd name="connsiteY28" fmla="*/ 956081 h 1665055"/>
                <a:gd name="connsiteX29" fmla="*/ 277726 w 1067944"/>
                <a:gd name="connsiteY29" fmla="*/ 941338 h 1665055"/>
                <a:gd name="connsiteX30" fmla="*/ 273160 w 1067944"/>
                <a:gd name="connsiteY30" fmla="*/ 939788 h 1665055"/>
                <a:gd name="connsiteX31" fmla="*/ 297315 w 1067944"/>
                <a:gd name="connsiteY31" fmla="*/ 1078299 h 1665055"/>
                <a:gd name="connsiteX32" fmla="*/ 277444 w 1067944"/>
                <a:gd name="connsiteY32" fmla="*/ 1406919 h 1665055"/>
                <a:gd name="connsiteX33" fmla="*/ 76063 w 1067944"/>
                <a:gd name="connsiteY33" fmla="*/ 918646 h 1665055"/>
                <a:gd name="connsiteX34" fmla="*/ 43404 w 1067944"/>
                <a:gd name="connsiteY34" fmla="*/ 731376 h 1665055"/>
                <a:gd name="connsiteX35" fmla="*/ 29948 w 1067944"/>
                <a:gd name="connsiteY35" fmla="*/ 704265 h 1665055"/>
                <a:gd name="connsiteX36" fmla="*/ 0 w 1067944"/>
                <a:gd name="connsiteY36" fmla="*/ 542030 h 1665055"/>
                <a:gd name="connsiteX37" fmla="*/ 17133 w 1067944"/>
                <a:gd name="connsiteY37" fmla="*/ 418088 h 1665055"/>
                <a:gd name="connsiteX38" fmla="*/ 23568 w 1067944"/>
                <a:gd name="connsiteY38" fmla="*/ 403449 h 1665055"/>
                <a:gd name="connsiteX39" fmla="*/ 19833 w 1067944"/>
                <a:gd name="connsiteY39" fmla="*/ 400553 h 1665055"/>
                <a:gd name="connsiteX40" fmla="*/ 54704 w 1067944"/>
                <a:gd name="connsiteY40" fmla="*/ 200800 h 1665055"/>
                <a:gd name="connsiteX41" fmla="*/ 232816 w 1067944"/>
                <a:gd name="connsiteY41" fmla="*/ 7742 h 1665055"/>
                <a:gd name="connsiteX0" fmla="*/ 54704 w 1067944"/>
                <a:gd name="connsiteY0" fmla="*/ 155343 h 1619598"/>
                <a:gd name="connsiteX1" fmla="*/ 349111 w 1067944"/>
                <a:gd name="connsiteY1" fmla="*/ 1713 h 1619598"/>
                <a:gd name="connsiteX2" fmla="*/ 504692 w 1067944"/>
                <a:gd name="connsiteY2" fmla="*/ 86175 h 1619598"/>
                <a:gd name="connsiteX3" fmla="*/ 506446 w 1067944"/>
                <a:gd name="connsiteY3" fmla="*/ 103392 h 1619598"/>
                <a:gd name="connsiteX4" fmla="*/ 512126 w 1067944"/>
                <a:gd name="connsiteY4" fmla="*/ 105070 h 1619598"/>
                <a:gd name="connsiteX5" fmla="*/ 754444 w 1067944"/>
                <a:gd name="connsiteY5" fmla="*/ 412575 h 1619598"/>
                <a:gd name="connsiteX6" fmla="*/ 759944 w 1067944"/>
                <a:gd name="connsiteY6" fmla="*/ 472243 h 1619598"/>
                <a:gd name="connsiteX7" fmla="*/ 767366 w 1067944"/>
                <a:gd name="connsiteY7" fmla="*/ 468126 h 1619598"/>
                <a:gd name="connsiteX8" fmla="*/ 771287 w 1067944"/>
                <a:gd name="connsiteY8" fmla="*/ 474081 h 1619598"/>
                <a:gd name="connsiteX9" fmla="*/ 875012 w 1067944"/>
                <a:gd name="connsiteY9" fmla="*/ 647783 h 1619598"/>
                <a:gd name="connsiteX10" fmla="*/ 1055133 w 1067944"/>
                <a:gd name="connsiteY10" fmla="*/ 1141932 h 1619598"/>
                <a:gd name="connsiteX11" fmla="*/ 1007366 w 1067944"/>
                <a:gd name="connsiteY11" fmla="*/ 1121743 h 1619598"/>
                <a:gd name="connsiteX12" fmla="*/ 983958 w 1067944"/>
                <a:gd name="connsiteY12" fmla="*/ 1098546 h 1619598"/>
                <a:gd name="connsiteX13" fmla="*/ 1012479 w 1067944"/>
                <a:gd name="connsiteY13" fmla="*/ 1164687 h 1619598"/>
                <a:gd name="connsiteX14" fmla="*/ 1054439 w 1067944"/>
                <a:gd name="connsiteY14" fmla="*/ 1403326 h 1619598"/>
                <a:gd name="connsiteX15" fmla="*/ 921689 w 1067944"/>
                <a:gd name="connsiteY15" fmla="*/ 1302960 h 1619598"/>
                <a:gd name="connsiteX16" fmla="*/ 914745 w 1067944"/>
                <a:gd name="connsiteY16" fmla="*/ 1293952 h 1619598"/>
                <a:gd name="connsiteX17" fmla="*/ 913683 w 1067944"/>
                <a:gd name="connsiteY17" fmla="*/ 1297191 h 1619598"/>
                <a:gd name="connsiteX18" fmla="*/ 935221 w 1067944"/>
                <a:gd name="connsiteY18" fmla="*/ 1347139 h 1619598"/>
                <a:gd name="connsiteX19" fmla="*/ 977182 w 1067944"/>
                <a:gd name="connsiteY19" fmla="*/ 1585778 h 1619598"/>
                <a:gd name="connsiteX20" fmla="*/ 796960 w 1067944"/>
                <a:gd name="connsiteY20" fmla="*/ 1423824 h 1619598"/>
                <a:gd name="connsiteX21" fmla="*/ 763237 w 1067944"/>
                <a:gd name="connsiteY21" fmla="*/ 1375126 h 1619598"/>
                <a:gd name="connsiteX22" fmla="*/ 755784 w 1067944"/>
                <a:gd name="connsiteY22" fmla="*/ 1373829 h 1619598"/>
                <a:gd name="connsiteX23" fmla="*/ 757832 w 1067944"/>
                <a:gd name="connsiteY23" fmla="*/ 1378578 h 1619598"/>
                <a:gd name="connsiteX24" fmla="*/ 799794 w 1067944"/>
                <a:gd name="connsiteY24" fmla="*/ 1617216 h 1619598"/>
                <a:gd name="connsiteX25" fmla="*/ 464455 w 1067944"/>
                <a:gd name="connsiteY25" fmla="*/ 1209157 h 1619598"/>
                <a:gd name="connsiteX26" fmla="*/ 380800 w 1067944"/>
                <a:gd name="connsiteY26" fmla="*/ 1044210 h 1619598"/>
                <a:gd name="connsiteX27" fmla="*/ 367159 w 1067944"/>
                <a:gd name="connsiteY27" fmla="*/ 1027036 h 1619598"/>
                <a:gd name="connsiteX28" fmla="*/ 286566 w 1067944"/>
                <a:gd name="connsiteY28" fmla="*/ 910624 h 1619598"/>
                <a:gd name="connsiteX29" fmla="*/ 277726 w 1067944"/>
                <a:gd name="connsiteY29" fmla="*/ 895881 h 1619598"/>
                <a:gd name="connsiteX30" fmla="*/ 273160 w 1067944"/>
                <a:gd name="connsiteY30" fmla="*/ 894331 h 1619598"/>
                <a:gd name="connsiteX31" fmla="*/ 297315 w 1067944"/>
                <a:gd name="connsiteY31" fmla="*/ 1032842 h 1619598"/>
                <a:gd name="connsiteX32" fmla="*/ 277444 w 1067944"/>
                <a:gd name="connsiteY32" fmla="*/ 1361462 h 1619598"/>
                <a:gd name="connsiteX33" fmla="*/ 76063 w 1067944"/>
                <a:gd name="connsiteY33" fmla="*/ 873189 h 1619598"/>
                <a:gd name="connsiteX34" fmla="*/ 43404 w 1067944"/>
                <a:gd name="connsiteY34" fmla="*/ 685919 h 1619598"/>
                <a:gd name="connsiteX35" fmla="*/ 29948 w 1067944"/>
                <a:gd name="connsiteY35" fmla="*/ 658808 h 1619598"/>
                <a:gd name="connsiteX36" fmla="*/ 0 w 1067944"/>
                <a:gd name="connsiteY36" fmla="*/ 496573 h 1619598"/>
                <a:gd name="connsiteX37" fmla="*/ 17133 w 1067944"/>
                <a:gd name="connsiteY37" fmla="*/ 372631 h 1619598"/>
                <a:gd name="connsiteX38" fmla="*/ 23568 w 1067944"/>
                <a:gd name="connsiteY38" fmla="*/ 357992 h 1619598"/>
                <a:gd name="connsiteX39" fmla="*/ 19833 w 1067944"/>
                <a:gd name="connsiteY39" fmla="*/ 355096 h 1619598"/>
                <a:gd name="connsiteX40" fmla="*/ 54704 w 1067944"/>
                <a:gd name="connsiteY40" fmla="*/ 155343 h 1619598"/>
                <a:gd name="connsiteX0" fmla="*/ 112386 w 1125626"/>
                <a:gd name="connsiteY0" fmla="*/ 155343 h 1619598"/>
                <a:gd name="connsiteX1" fmla="*/ 406793 w 1125626"/>
                <a:gd name="connsiteY1" fmla="*/ 1713 h 1619598"/>
                <a:gd name="connsiteX2" fmla="*/ 562374 w 1125626"/>
                <a:gd name="connsiteY2" fmla="*/ 86175 h 1619598"/>
                <a:gd name="connsiteX3" fmla="*/ 564128 w 1125626"/>
                <a:gd name="connsiteY3" fmla="*/ 103392 h 1619598"/>
                <a:gd name="connsiteX4" fmla="*/ 569808 w 1125626"/>
                <a:gd name="connsiteY4" fmla="*/ 105070 h 1619598"/>
                <a:gd name="connsiteX5" fmla="*/ 812126 w 1125626"/>
                <a:gd name="connsiteY5" fmla="*/ 412575 h 1619598"/>
                <a:gd name="connsiteX6" fmla="*/ 817626 w 1125626"/>
                <a:gd name="connsiteY6" fmla="*/ 472243 h 1619598"/>
                <a:gd name="connsiteX7" fmla="*/ 825048 w 1125626"/>
                <a:gd name="connsiteY7" fmla="*/ 468126 h 1619598"/>
                <a:gd name="connsiteX8" fmla="*/ 828969 w 1125626"/>
                <a:gd name="connsiteY8" fmla="*/ 474081 h 1619598"/>
                <a:gd name="connsiteX9" fmla="*/ 932694 w 1125626"/>
                <a:gd name="connsiteY9" fmla="*/ 647783 h 1619598"/>
                <a:gd name="connsiteX10" fmla="*/ 1112815 w 1125626"/>
                <a:gd name="connsiteY10" fmla="*/ 1141932 h 1619598"/>
                <a:gd name="connsiteX11" fmla="*/ 1065048 w 1125626"/>
                <a:gd name="connsiteY11" fmla="*/ 1121743 h 1619598"/>
                <a:gd name="connsiteX12" fmla="*/ 1041640 w 1125626"/>
                <a:gd name="connsiteY12" fmla="*/ 1098546 h 1619598"/>
                <a:gd name="connsiteX13" fmla="*/ 1070161 w 1125626"/>
                <a:gd name="connsiteY13" fmla="*/ 1164687 h 1619598"/>
                <a:gd name="connsiteX14" fmla="*/ 1112121 w 1125626"/>
                <a:gd name="connsiteY14" fmla="*/ 1403326 h 1619598"/>
                <a:gd name="connsiteX15" fmla="*/ 979371 w 1125626"/>
                <a:gd name="connsiteY15" fmla="*/ 1302960 h 1619598"/>
                <a:gd name="connsiteX16" fmla="*/ 972427 w 1125626"/>
                <a:gd name="connsiteY16" fmla="*/ 1293952 h 1619598"/>
                <a:gd name="connsiteX17" fmla="*/ 971365 w 1125626"/>
                <a:gd name="connsiteY17" fmla="*/ 1297191 h 1619598"/>
                <a:gd name="connsiteX18" fmla="*/ 992903 w 1125626"/>
                <a:gd name="connsiteY18" fmla="*/ 1347139 h 1619598"/>
                <a:gd name="connsiteX19" fmla="*/ 1034864 w 1125626"/>
                <a:gd name="connsiteY19" fmla="*/ 1585778 h 1619598"/>
                <a:gd name="connsiteX20" fmla="*/ 854642 w 1125626"/>
                <a:gd name="connsiteY20" fmla="*/ 1423824 h 1619598"/>
                <a:gd name="connsiteX21" fmla="*/ 820919 w 1125626"/>
                <a:gd name="connsiteY21" fmla="*/ 1375126 h 1619598"/>
                <a:gd name="connsiteX22" fmla="*/ 813466 w 1125626"/>
                <a:gd name="connsiteY22" fmla="*/ 1373829 h 1619598"/>
                <a:gd name="connsiteX23" fmla="*/ 815514 w 1125626"/>
                <a:gd name="connsiteY23" fmla="*/ 1378578 h 1619598"/>
                <a:gd name="connsiteX24" fmla="*/ 857476 w 1125626"/>
                <a:gd name="connsiteY24" fmla="*/ 1617216 h 1619598"/>
                <a:gd name="connsiteX25" fmla="*/ 522137 w 1125626"/>
                <a:gd name="connsiteY25" fmla="*/ 1209157 h 1619598"/>
                <a:gd name="connsiteX26" fmla="*/ 438482 w 1125626"/>
                <a:gd name="connsiteY26" fmla="*/ 1044210 h 1619598"/>
                <a:gd name="connsiteX27" fmla="*/ 424841 w 1125626"/>
                <a:gd name="connsiteY27" fmla="*/ 1027036 h 1619598"/>
                <a:gd name="connsiteX28" fmla="*/ 344248 w 1125626"/>
                <a:gd name="connsiteY28" fmla="*/ 910624 h 1619598"/>
                <a:gd name="connsiteX29" fmla="*/ 335408 w 1125626"/>
                <a:gd name="connsiteY29" fmla="*/ 895881 h 1619598"/>
                <a:gd name="connsiteX30" fmla="*/ 330842 w 1125626"/>
                <a:gd name="connsiteY30" fmla="*/ 894331 h 1619598"/>
                <a:gd name="connsiteX31" fmla="*/ 354997 w 1125626"/>
                <a:gd name="connsiteY31" fmla="*/ 1032842 h 1619598"/>
                <a:gd name="connsiteX32" fmla="*/ 335126 w 1125626"/>
                <a:gd name="connsiteY32" fmla="*/ 1361462 h 1619598"/>
                <a:gd name="connsiteX33" fmla="*/ 133745 w 1125626"/>
                <a:gd name="connsiteY33" fmla="*/ 873189 h 1619598"/>
                <a:gd name="connsiteX34" fmla="*/ 101086 w 1125626"/>
                <a:gd name="connsiteY34" fmla="*/ 685919 h 1619598"/>
                <a:gd name="connsiteX35" fmla="*/ 87630 w 1125626"/>
                <a:gd name="connsiteY35" fmla="*/ 658808 h 1619598"/>
                <a:gd name="connsiteX36" fmla="*/ 57682 w 1125626"/>
                <a:gd name="connsiteY36" fmla="*/ 496573 h 1619598"/>
                <a:gd name="connsiteX37" fmla="*/ 74815 w 1125626"/>
                <a:gd name="connsiteY37" fmla="*/ 372631 h 1619598"/>
                <a:gd name="connsiteX38" fmla="*/ 81250 w 1125626"/>
                <a:gd name="connsiteY38" fmla="*/ 357992 h 1619598"/>
                <a:gd name="connsiteX39" fmla="*/ 4919 w 1125626"/>
                <a:gd name="connsiteY39" fmla="*/ 248675 h 1619598"/>
                <a:gd name="connsiteX40" fmla="*/ 112386 w 1125626"/>
                <a:gd name="connsiteY40" fmla="*/ 155343 h 1619598"/>
                <a:gd name="connsiteX0" fmla="*/ 0 w 1120707"/>
                <a:gd name="connsiteY0" fmla="*/ 253392 h 1624315"/>
                <a:gd name="connsiteX1" fmla="*/ 401874 w 1120707"/>
                <a:gd name="connsiteY1" fmla="*/ 6430 h 1624315"/>
                <a:gd name="connsiteX2" fmla="*/ 557455 w 1120707"/>
                <a:gd name="connsiteY2" fmla="*/ 90892 h 1624315"/>
                <a:gd name="connsiteX3" fmla="*/ 559209 w 1120707"/>
                <a:gd name="connsiteY3" fmla="*/ 108109 h 1624315"/>
                <a:gd name="connsiteX4" fmla="*/ 564889 w 1120707"/>
                <a:gd name="connsiteY4" fmla="*/ 109787 h 1624315"/>
                <a:gd name="connsiteX5" fmla="*/ 807207 w 1120707"/>
                <a:gd name="connsiteY5" fmla="*/ 417292 h 1624315"/>
                <a:gd name="connsiteX6" fmla="*/ 812707 w 1120707"/>
                <a:gd name="connsiteY6" fmla="*/ 476960 h 1624315"/>
                <a:gd name="connsiteX7" fmla="*/ 820129 w 1120707"/>
                <a:gd name="connsiteY7" fmla="*/ 472843 h 1624315"/>
                <a:gd name="connsiteX8" fmla="*/ 824050 w 1120707"/>
                <a:gd name="connsiteY8" fmla="*/ 478798 h 1624315"/>
                <a:gd name="connsiteX9" fmla="*/ 927775 w 1120707"/>
                <a:gd name="connsiteY9" fmla="*/ 652500 h 1624315"/>
                <a:gd name="connsiteX10" fmla="*/ 1107896 w 1120707"/>
                <a:gd name="connsiteY10" fmla="*/ 1146649 h 1624315"/>
                <a:gd name="connsiteX11" fmla="*/ 1060129 w 1120707"/>
                <a:gd name="connsiteY11" fmla="*/ 1126460 h 1624315"/>
                <a:gd name="connsiteX12" fmla="*/ 1036721 w 1120707"/>
                <a:gd name="connsiteY12" fmla="*/ 1103263 h 1624315"/>
                <a:gd name="connsiteX13" fmla="*/ 1065242 w 1120707"/>
                <a:gd name="connsiteY13" fmla="*/ 1169404 h 1624315"/>
                <a:gd name="connsiteX14" fmla="*/ 1107202 w 1120707"/>
                <a:gd name="connsiteY14" fmla="*/ 1408043 h 1624315"/>
                <a:gd name="connsiteX15" fmla="*/ 974452 w 1120707"/>
                <a:gd name="connsiteY15" fmla="*/ 1307677 h 1624315"/>
                <a:gd name="connsiteX16" fmla="*/ 967508 w 1120707"/>
                <a:gd name="connsiteY16" fmla="*/ 1298669 h 1624315"/>
                <a:gd name="connsiteX17" fmla="*/ 966446 w 1120707"/>
                <a:gd name="connsiteY17" fmla="*/ 1301908 h 1624315"/>
                <a:gd name="connsiteX18" fmla="*/ 987984 w 1120707"/>
                <a:gd name="connsiteY18" fmla="*/ 1351856 h 1624315"/>
                <a:gd name="connsiteX19" fmla="*/ 1029945 w 1120707"/>
                <a:gd name="connsiteY19" fmla="*/ 1590495 h 1624315"/>
                <a:gd name="connsiteX20" fmla="*/ 849723 w 1120707"/>
                <a:gd name="connsiteY20" fmla="*/ 1428541 h 1624315"/>
                <a:gd name="connsiteX21" fmla="*/ 816000 w 1120707"/>
                <a:gd name="connsiteY21" fmla="*/ 1379843 h 1624315"/>
                <a:gd name="connsiteX22" fmla="*/ 808547 w 1120707"/>
                <a:gd name="connsiteY22" fmla="*/ 1378546 h 1624315"/>
                <a:gd name="connsiteX23" fmla="*/ 810595 w 1120707"/>
                <a:gd name="connsiteY23" fmla="*/ 1383295 h 1624315"/>
                <a:gd name="connsiteX24" fmla="*/ 852557 w 1120707"/>
                <a:gd name="connsiteY24" fmla="*/ 1621933 h 1624315"/>
                <a:gd name="connsiteX25" fmla="*/ 517218 w 1120707"/>
                <a:gd name="connsiteY25" fmla="*/ 1213874 h 1624315"/>
                <a:gd name="connsiteX26" fmla="*/ 433563 w 1120707"/>
                <a:gd name="connsiteY26" fmla="*/ 1048927 h 1624315"/>
                <a:gd name="connsiteX27" fmla="*/ 419922 w 1120707"/>
                <a:gd name="connsiteY27" fmla="*/ 1031753 h 1624315"/>
                <a:gd name="connsiteX28" fmla="*/ 339329 w 1120707"/>
                <a:gd name="connsiteY28" fmla="*/ 915341 h 1624315"/>
                <a:gd name="connsiteX29" fmla="*/ 330489 w 1120707"/>
                <a:gd name="connsiteY29" fmla="*/ 900598 h 1624315"/>
                <a:gd name="connsiteX30" fmla="*/ 325923 w 1120707"/>
                <a:gd name="connsiteY30" fmla="*/ 899048 h 1624315"/>
                <a:gd name="connsiteX31" fmla="*/ 350078 w 1120707"/>
                <a:gd name="connsiteY31" fmla="*/ 1037559 h 1624315"/>
                <a:gd name="connsiteX32" fmla="*/ 330207 w 1120707"/>
                <a:gd name="connsiteY32" fmla="*/ 1366179 h 1624315"/>
                <a:gd name="connsiteX33" fmla="*/ 128826 w 1120707"/>
                <a:gd name="connsiteY33" fmla="*/ 877906 h 1624315"/>
                <a:gd name="connsiteX34" fmla="*/ 96167 w 1120707"/>
                <a:gd name="connsiteY34" fmla="*/ 690636 h 1624315"/>
                <a:gd name="connsiteX35" fmla="*/ 82711 w 1120707"/>
                <a:gd name="connsiteY35" fmla="*/ 663525 h 1624315"/>
                <a:gd name="connsiteX36" fmla="*/ 52763 w 1120707"/>
                <a:gd name="connsiteY36" fmla="*/ 501290 h 1624315"/>
                <a:gd name="connsiteX37" fmla="*/ 69896 w 1120707"/>
                <a:gd name="connsiteY37" fmla="*/ 377348 h 1624315"/>
                <a:gd name="connsiteX38" fmla="*/ 76331 w 1120707"/>
                <a:gd name="connsiteY38" fmla="*/ 362709 h 1624315"/>
                <a:gd name="connsiteX39" fmla="*/ 0 w 1120707"/>
                <a:gd name="connsiteY39" fmla="*/ 253392 h 1624315"/>
                <a:gd name="connsiteX0" fmla="*/ 0 w 1120707"/>
                <a:gd name="connsiteY0" fmla="*/ 162500 h 1533423"/>
                <a:gd name="connsiteX1" fmla="*/ 557455 w 1120707"/>
                <a:gd name="connsiteY1" fmla="*/ 0 h 1533423"/>
                <a:gd name="connsiteX2" fmla="*/ 559209 w 1120707"/>
                <a:gd name="connsiteY2" fmla="*/ 17217 h 1533423"/>
                <a:gd name="connsiteX3" fmla="*/ 564889 w 1120707"/>
                <a:gd name="connsiteY3" fmla="*/ 18895 h 1533423"/>
                <a:gd name="connsiteX4" fmla="*/ 807207 w 1120707"/>
                <a:gd name="connsiteY4" fmla="*/ 326400 h 1533423"/>
                <a:gd name="connsiteX5" fmla="*/ 812707 w 1120707"/>
                <a:gd name="connsiteY5" fmla="*/ 386068 h 1533423"/>
                <a:gd name="connsiteX6" fmla="*/ 820129 w 1120707"/>
                <a:gd name="connsiteY6" fmla="*/ 381951 h 1533423"/>
                <a:gd name="connsiteX7" fmla="*/ 824050 w 1120707"/>
                <a:gd name="connsiteY7" fmla="*/ 387906 h 1533423"/>
                <a:gd name="connsiteX8" fmla="*/ 927775 w 1120707"/>
                <a:gd name="connsiteY8" fmla="*/ 561608 h 1533423"/>
                <a:gd name="connsiteX9" fmla="*/ 1107896 w 1120707"/>
                <a:gd name="connsiteY9" fmla="*/ 1055757 h 1533423"/>
                <a:gd name="connsiteX10" fmla="*/ 1060129 w 1120707"/>
                <a:gd name="connsiteY10" fmla="*/ 1035568 h 1533423"/>
                <a:gd name="connsiteX11" fmla="*/ 1036721 w 1120707"/>
                <a:gd name="connsiteY11" fmla="*/ 1012371 h 1533423"/>
                <a:gd name="connsiteX12" fmla="*/ 1065242 w 1120707"/>
                <a:gd name="connsiteY12" fmla="*/ 1078512 h 1533423"/>
                <a:gd name="connsiteX13" fmla="*/ 1107202 w 1120707"/>
                <a:gd name="connsiteY13" fmla="*/ 1317151 h 1533423"/>
                <a:gd name="connsiteX14" fmla="*/ 974452 w 1120707"/>
                <a:gd name="connsiteY14" fmla="*/ 1216785 h 1533423"/>
                <a:gd name="connsiteX15" fmla="*/ 967508 w 1120707"/>
                <a:gd name="connsiteY15" fmla="*/ 1207777 h 1533423"/>
                <a:gd name="connsiteX16" fmla="*/ 966446 w 1120707"/>
                <a:gd name="connsiteY16" fmla="*/ 1211016 h 1533423"/>
                <a:gd name="connsiteX17" fmla="*/ 987984 w 1120707"/>
                <a:gd name="connsiteY17" fmla="*/ 1260964 h 1533423"/>
                <a:gd name="connsiteX18" fmla="*/ 1029945 w 1120707"/>
                <a:gd name="connsiteY18" fmla="*/ 1499603 h 1533423"/>
                <a:gd name="connsiteX19" fmla="*/ 849723 w 1120707"/>
                <a:gd name="connsiteY19" fmla="*/ 1337649 h 1533423"/>
                <a:gd name="connsiteX20" fmla="*/ 816000 w 1120707"/>
                <a:gd name="connsiteY20" fmla="*/ 1288951 h 1533423"/>
                <a:gd name="connsiteX21" fmla="*/ 808547 w 1120707"/>
                <a:gd name="connsiteY21" fmla="*/ 1287654 h 1533423"/>
                <a:gd name="connsiteX22" fmla="*/ 810595 w 1120707"/>
                <a:gd name="connsiteY22" fmla="*/ 1292403 h 1533423"/>
                <a:gd name="connsiteX23" fmla="*/ 852557 w 1120707"/>
                <a:gd name="connsiteY23" fmla="*/ 1531041 h 1533423"/>
                <a:gd name="connsiteX24" fmla="*/ 517218 w 1120707"/>
                <a:gd name="connsiteY24" fmla="*/ 1122982 h 1533423"/>
                <a:gd name="connsiteX25" fmla="*/ 433563 w 1120707"/>
                <a:gd name="connsiteY25" fmla="*/ 958035 h 1533423"/>
                <a:gd name="connsiteX26" fmla="*/ 419922 w 1120707"/>
                <a:gd name="connsiteY26" fmla="*/ 940861 h 1533423"/>
                <a:gd name="connsiteX27" fmla="*/ 339329 w 1120707"/>
                <a:gd name="connsiteY27" fmla="*/ 824449 h 1533423"/>
                <a:gd name="connsiteX28" fmla="*/ 330489 w 1120707"/>
                <a:gd name="connsiteY28" fmla="*/ 809706 h 1533423"/>
                <a:gd name="connsiteX29" fmla="*/ 325923 w 1120707"/>
                <a:gd name="connsiteY29" fmla="*/ 808156 h 1533423"/>
                <a:gd name="connsiteX30" fmla="*/ 350078 w 1120707"/>
                <a:gd name="connsiteY30" fmla="*/ 946667 h 1533423"/>
                <a:gd name="connsiteX31" fmla="*/ 330207 w 1120707"/>
                <a:gd name="connsiteY31" fmla="*/ 1275287 h 1533423"/>
                <a:gd name="connsiteX32" fmla="*/ 128826 w 1120707"/>
                <a:gd name="connsiteY32" fmla="*/ 787014 h 1533423"/>
                <a:gd name="connsiteX33" fmla="*/ 96167 w 1120707"/>
                <a:gd name="connsiteY33" fmla="*/ 599744 h 1533423"/>
                <a:gd name="connsiteX34" fmla="*/ 82711 w 1120707"/>
                <a:gd name="connsiteY34" fmla="*/ 572633 h 1533423"/>
                <a:gd name="connsiteX35" fmla="*/ 52763 w 1120707"/>
                <a:gd name="connsiteY35" fmla="*/ 410398 h 1533423"/>
                <a:gd name="connsiteX36" fmla="*/ 69896 w 1120707"/>
                <a:gd name="connsiteY36" fmla="*/ 286456 h 1533423"/>
                <a:gd name="connsiteX37" fmla="*/ 76331 w 1120707"/>
                <a:gd name="connsiteY37" fmla="*/ 271817 h 1533423"/>
                <a:gd name="connsiteX38" fmla="*/ 0 w 1120707"/>
                <a:gd name="connsiteY38" fmla="*/ 162500 h 1533423"/>
                <a:gd name="connsiteX0" fmla="*/ 23568 w 1067944"/>
                <a:gd name="connsiteY0" fmla="*/ 271817 h 1533423"/>
                <a:gd name="connsiteX1" fmla="*/ 504692 w 1067944"/>
                <a:gd name="connsiteY1" fmla="*/ 0 h 1533423"/>
                <a:gd name="connsiteX2" fmla="*/ 506446 w 1067944"/>
                <a:gd name="connsiteY2" fmla="*/ 17217 h 1533423"/>
                <a:gd name="connsiteX3" fmla="*/ 512126 w 1067944"/>
                <a:gd name="connsiteY3" fmla="*/ 18895 h 1533423"/>
                <a:gd name="connsiteX4" fmla="*/ 754444 w 1067944"/>
                <a:gd name="connsiteY4" fmla="*/ 326400 h 1533423"/>
                <a:gd name="connsiteX5" fmla="*/ 759944 w 1067944"/>
                <a:gd name="connsiteY5" fmla="*/ 386068 h 1533423"/>
                <a:gd name="connsiteX6" fmla="*/ 767366 w 1067944"/>
                <a:gd name="connsiteY6" fmla="*/ 381951 h 1533423"/>
                <a:gd name="connsiteX7" fmla="*/ 771287 w 1067944"/>
                <a:gd name="connsiteY7" fmla="*/ 387906 h 1533423"/>
                <a:gd name="connsiteX8" fmla="*/ 875012 w 1067944"/>
                <a:gd name="connsiteY8" fmla="*/ 561608 h 1533423"/>
                <a:gd name="connsiteX9" fmla="*/ 1055133 w 1067944"/>
                <a:gd name="connsiteY9" fmla="*/ 1055757 h 1533423"/>
                <a:gd name="connsiteX10" fmla="*/ 1007366 w 1067944"/>
                <a:gd name="connsiteY10" fmla="*/ 1035568 h 1533423"/>
                <a:gd name="connsiteX11" fmla="*/ 983958 w 1067944"/>
                <a:gd name="connsiteY11" fmla="*/ 1012371 h 1533423"/>
                <a:gd name="connsiteX12" fmla="*/ 1012479 w 1067944"/>
                <a:gd name="connsiteY12" fmla="*/ 1078512 h 1533423"/>
                <a:gd name="connsiteX13" fmla="*/ 1054439 w 1067944"/>
                <a:gd name="connsiteY13" fmla="*/ 1317151 h 1533423"/>
                <a:gd name="connsiteX14" fmla="*/ 921689 w 1067944"/>
                <a:gd name="connsiteY14" fmla="*/ 1216785 h 1533423"/>
                <a:gd name="connsiteX15" fmla="*/ 914745 w 1067944"/>
                <a:gd name="connsiteY15" fmla="*/ 1207777 h 1533423"/>
                <a:gd name="connsiteX16" fmla="*/ 913683 w 1067944"/>
                <a:gd name="connsiteY16" fmla="*/ 1211016 h 1533423"/>
                <a:gd name="connsiteX17" fmla="*/ 935221 w 1067944"/>
                <a:gd name="connsiteY17" fmla="*/ 1260964 h 1533423"/>
                <a:gd name="connsiteX18" fmla="*/ 977182 w 1067944"/>
                <a:gd name="connsiteY18" fmla="*/ 1499603 h 1533423"/>
                <a:gd name="connsiteX19" fmla="*/ 796960 w 1067944"/>
                <a:gd name="connsiteY19" fmla="*/ 1337649 h 1533423"/>
                <a:gd name="connsiteX20" fmla="*/ 763237 w 1067944"/>
                <a:gd name="connsiteY20" fmla="*/ 1288951 h 1533423"/>
                <a:gd name="connsiteX21" fmla="*/ 755784 w 1067944"/>
                <a:gd name="connsiteY21" fmla="*/ 1287654 h 1533423"/>
                <a:gd name="connsiteX22" fmla="*/ 757832 w 1067944"/>
                <a:gd name="connsiteY22" fmla="*/ 1292403 h 1533423"/>
                <a:gd name="connsiteX23" fmla="*/ 799794 w 1067944"/>
                <a:gd name="connsiteY23" fmla="*/ 1531041 h 1533423"/>
                <a:gd name="connsiteX24" fmla="*/ 464455 w 1067944"/>
                <a:gd name="connsiteY24" fmla="*/ 1122982 h 1533423"/>
                <a:gd name="connsiteX25" fmla="*/ 380800 w 1067944"/>
                <a:gd name="connsiteY25" fmla="*/ 958035 h 1533423"/>
                <a:gd name="connsiteX26" fmla="*/ 367159 w 1067944"/>
                <a:gd name="connsiteY26" fmla="*/ 940861 h 1533423"/>
                <a:gd name="connsiteX27" fmla="*/ 286566 w 1067944"/>
                <a:gd name="connsiteY27" fmla="*/ 824449 h 1533423"/>
                <a:gd name="connsiteX28" fmla="*/ 277726 w 1067944"/>
                <a:gd name="connsiteY28" fmla="*/ 809706 h 1533423"/>
                <a:gd name="connsiteX29" fmla="*/ 273160 w 1067944"/>
                <a:gd name="connsiteY29" fmla="*/ 808156 h 1533423"/>
                <a:gd name="connsiteX30" fmla="*/ 297315 w 1067944"/>
                <a:gd name="connsiteY30" fmla="*/ 946667 h 1533423"/>
                <a:gd name="connsiteX31" fmla="*/ 277444 w 1067944"/>
                <a:gd name="connsiteY31" fmla="*/ 1275287 h 1533423"/>
                <a:gd name="connsiteX32" fmla="*/ 76063 w 1067944"/>
                <a:gd name="connsiteY32" fmla="*/ 787014 h 1533423"/>
                <a:gd name="connsiteX33" fmla="*/ 43404 w 1067944"/>
                <a:gd name="connsiteY33" fmla="*/ 599744 h 1533423"/>
                <a:gd name="connsiteX34" fmla="*/ 29948 w 1067944"/>
                <a:gd name="connsiteY34" fmla="*/ 572633 h 1533423"/>
                <a:gd name="connsiteX35" fmla="*/ 0 w 1067944"/>
                <a:gd name="connsiteY35" fmla="*/ 410398 h 1533423"/>
                <a:gd name="connsiteX36" fmla="*/ 17133 w 1067944"/>
                <a:gd name="connsiteY36" fmla="*/ 286456 h 1533423"/>
                <a:gd name="connsiteX37" fmla="*/ 23568 w 1067944"/>
                <a:gd name="connsiteY37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271817 h 1533423"/>
                <a:gd name="connsiteX1" fmla="*/ 205745 w 1067944"/>
                <a:gd name="connsiteY1" fmla="*/ 16411 h 1533423"/>
                <a:gd name="connsiteX2" fmla="*/ 504692 w 1067944"/>
                <a:gd name="connsiteY2" fmla="*/ 0 h 1533423"/>
                <a:gd name="connsiteX3" fmla="*/ 506446 w 1067944"/>
                <a:gd name="connsiteY3" fmla="*/ 17217 h 1533423"/>
                <a:gd name="connsiteX4" fmla="*/ 512126 w 1067944"/>
                <a:gd name="connsiteY4" fmla="*/ 18895 h 1533423"/>
                <a:gd name="connsiteX5" fmla="*/ 754444 w 1067944"/>
                <a:gd name="connsiteY5" fmla="*/ 326400 h 1533423"/>
                <a:gd name="connsiteX6" fmla="*/ 759944 w 1067944"/>
                <a:gd name="connsiteY6" fmla="*/ 386068 h 1533423"/>
                <a:gd name="connsiteX7" fmla="*/ 767366 w 1067944"/>
                <a:gd name="connsiteY7" fmla="*/ 381951 h 1533423"/>
                <a:gd name="connsiteX8" fmla="*/ 771287 w 1067944"/>
                <a:gd name="connsiteY8" fmla="*/ 387906 h 1533423"/>
                <a:gd name="connsiteX9" fmla="*/ 875012 w 1067944"/>
                <a:gd name="connsiteY9" fmla="*/ 561608 h 1533423"/>
                <a:gd name="connsiteX10" fmla="*/ 1055133 w 1067944"/>
                <a:gd name="connsiteY10" fmla="*/ 1055757 h 1533423"/>
                <a:gd name="connsiteX11" fmla="*/ 1007366 w 1067944"/>
                <a:gd name="connsiteY11" fmla="*/ 1035568 h 1533423"/>
                <a:gd name="connsiteX12" fmla="*/ 983958 w 1067944"/>
                <a:gd name="connsiteY12" fmla="*/ 1012371 h 1533423"/>
                <a:gd name="connsiteX13" fmla="*/ 1012479 w 1067944"/>
                <a:gd name="connsiteY13" fmla="*/ 1078512 h 1533423"/>
                <a:gd name="connsiteX14" fmla="*/ 1054439 w 1067944"/>
                <a:gd name="connsiteY14" fmla="*/ 1317151 h 1533423"/>
                <a:gd name="connsiteX15" fmla="*/ 921689 w 1067944"/>
                <a:gd name="connsiteY15" fmla="*/ 1216785 h 1533423"/>
                <a:gd name="connsiteX16" fmla="*/ 914745 w 1067944"/>
                <a:gd name="connsiteY16" fmla="*/ 1207777 h 1533423"/>
                <a:gd name="connsiteX17" fmla="*/ 913683 w 1067944"/>
                <a:gd name="connsiteY17" fmla="*/ 1211016 h 1533423"/>
                <a:gd name="connsiteX18" fmla="*/ 935221 w 1067944"/>
                <a:gd name="connsiteY18" fmla="*/ 1260964 h 1533423"/>
                <a:gd name="connsiteX19" fmla="*/ 977182 w 1067944"/>
                <a:gd name="connsiteY19" fmla="*/ 1499603 h 1533423"/>
                <a:gd name="connsiteX20" fmla="*/ 796960 w 1067944"/>
                <a:gd name="connsiteY20" fmla="*/ 1337649 h 1533423"/>
                <a:gd name="connsiteX21" fmla="*/ 763237 w 1067944"/>
                <a:gd name="connsiteY21" fmla="*/ 1288951 h 1533423"/>
                <a:gd name="connsiteX22" fmla="*/ 755784 w 1067944"/>
                <a:gd name="connsiteY22" fmla="*/ 1287654 h 1533423"/>
                <a:gd name="connsiteX23" fmla="*/ 757832 w 1067944"/>
                <a:gd name="connsiteY23" fmla="*/ 1292403 h 1533423"/>
                <a:gd name="connsiteX24" fmla="*/ 799794 w 1067944"/>
                <a:gd name="connsiteY24" fmla="*/ 1531041 h 1533423"/>
                <a:gd name="connsiteX25" fmla="*/ 464455 w 1067944"/>
                <a:gd name="connsiteY25" fmla="*/ 1122982 h 1533423"/>
                <a:gd name="connsiteX26" fmla="*/ 380800 w 1067944"/>
                <a:gd name="connsiteY26" fmla="*/ 958035 h 1533423"/>
                <a:gd name="connsiteX27" fmla="*/ 367159 w 1067944"/>
                <a:gd name="connsiteY27" fmla="*/ 940861 h 1533423"/>
                <a:gd name="connsiteX28" fmla="*/ 286566 w 1067944"/>
                <a:gd name="connsiteY28" fmla="*/ 824449 h 1533423"/>
                <a:gd name="connsiteX29" fmla="*/ 277726 w 1067944"/>
                <a:gd name="connsiteY29" fmla="*/ 809706 h 1533423"/>
                <a:gd name="connsiteX30" fmla="*/ 273160 w 1067944"/>
                <a:gd name="connsiteY30" fmla="*/ 808156 h 1533423"/>
                <a:gd name="connsiteX31" fmla="*/ 297315 w 1067944"/>
                <a:gd name="connsiteY31" fmla="*/ 946667 h 1533423"/>
                <a:gd name="connsiteX32" fmla="*/ 277444 w 1067944"/>
                <a:gd name="connsiteY32" fmla="*/ 1275287 h 1533423"/>
                <a:gd name="connsiteX33" fmla="*/ 76063 w 1067944"/>
                <a:gd name="connsiteY33" fmla="*/ 787014 h 1533423"/>
                <a:gd name="connsiteX34" fmla="*/ 43404 w 1067944"/>
                <a:gd name="connsiteY34" fmla="*/ 599744 h 1533423"/>
                <a:gd name="connsiteX35" fmla="*/ 29948 w 1067944"/>
                <a:gd name="connsiteY35" fmla="*/ 572633 h 1533423"/>
                <a:gd name="connsiteX36" fmla="*/ 0 w 1067944"/>
                <a:gd name="connsiteY36" fmla="*/ 410398 h 1533423"/>
                <a:gd name="connsiteX37" fmla="*/ 17133 w 1067944"/>
                <a:gd name="connsiteY37" fmla="*/ 286456 h 1533423"/>
                <a:gd name="connsiteX38" fmla="*/ 23568 w 1067944"/>
                <a:gd name="connsiteY38" fmla="*/ 271817 h 1533423"/>
                <a:gd name="connsiteX0" fmla="*/ 23568 w 1067944"/>
                <a:gd name="connsiteY0" fmla="*/ 324795 h 1586401"/>
                <a:gd name="connsiteX1" fmla="*/ 205745 w 1067944"/>
                <a:gd name="connsiteY1" fmla="*/ 69389 h 1586401"/>
                <a:gd name="connsiteX2" fmla="*/ 504692 w 1067944"/>
                <a:gd name="connsiteY2" fmla="*/ 52978 h 1586401"/>
                <a:gd name="connsiteX3" fmla="*/ 506446 w 1067944"/>
                <a:gd name="connsiteY3" fmla="*/ 70195 h 1586401"/>
                <a:gd name="connsiteX4" fmla="*/ 512126 w 1067944"/>
                <a:gd name="connsiteY4" fmla="*/ 71873 h 1586401"/>
                <a:gd name="connsiteX5" fmla="*/ 754444 w 1067944"/>
                <a:gd name="connsiteY5" fmla="*/ 379378 h 1586401"/>
                <a:gd name="connsiteX6" fmla="*/ 759944 w 1067944"/>
                <a:gd name="connsiteY6" fmla="*/ 439046 h 1586401"/>
                <a:gd name="connsiteX7" fmla="*/ 767366 w 1067944"/>
                <a:gd name="connsiteY7" fmla="*/ 434929 h 1586401"/>
                <a:gd name="connsiteX8" fmla="*/ 771287 w 1067944"/>
                <a:gd name="connsiteY8" fmla="*/ 440884 h 1586401"/>
                <a:gd name="connsiteX9" fmla="*/ 875012 w 1067944"/>
                <a:gd name="connsiteY9" fmla="*/ 614586 h 1586401"/>
                <a:gd name="connsiteX10" fmla="*/ 1055133 w 1067944"/>
                <a:gd name="connsiteY10" fmla="*/ 1108735 h 1586401"/>
                <a:gd name="connsiteX11" fmla="*/ 1007366 w 1067944"/>
                <a:gd name="connsiteY11" fmla="*/ 1088546 h 1586401"/>
                <a:gd name="connsiteX12" fmla="*/ 983958 w 1067944"/>
                <a:gd name="connsiteY12" fmla="*/ 1065349 h 1586401"/>
                <a:gd name="connsiteX13" fmla="*/ 1012479 w 1067944"/>
                <a:gd name="connsiteY13" fmla="*/ 1131490 h 1586401"/>
                <a:gd name="connsiteX14" fmla="*/ 1054439 w 1067944"/>
                <a:gd name="connsiteY14" fmla="*/ 1370129 h 1586401"/>
                <a:gd name="connsiteX15" fmla="*/ 921689 w 1067944"/>
                <a:gd name="connsiteY15" fmla="*/ 1269763 h 1586401"/>
                <a:gd name="connsiteX16" fmla="*/ 914745 w 1067944"/>
                <a:gd name="connsiteY16" fmla="*/ 1260755 h 1586401"/>
                <a:gd name="connsiteX17" fmla="*/ 913683 w 1067944"/>
                <a:gd name="connsiteY17" fmla="*/ 1263994 h 1586401"/>
                <a:gd name="connsiteX18" fmla="*/ 935221 w 1067944"/>
                <a:gd name="connsiteY18" fmla="*/ 1313942 h 1586401"/>
                <a:gd name="connsiteX19" fmla="*/ 977182 w 1067944"/>
                <a:gd name="connsiteY19" fmla="*/ 1552581 h 1586401"/>
                <a:gd name="connsiteX20" fmla="*/ 796960 w 1067944"/>
                <a:gd name="connsiteY20" fmla="*/ 1390627 h 1586401"/>
                <a:gd name="connsiteX21" fmla="*/ 763237 w 1067944"/>
                <a:gd name="connsiteY21" fmla="*/ 1341929 h 1586401"/>
                <a:gd name="connsiteX22" fmla="*/ 755784 w 1067944"/>
                <a:gd name="connsiteY22" fmla="*/ 1340632 h 1586401"/>
                <a:gd name="connsiteX23" fmla="*/ 757832 w 1067944"/>
                <a:gd name="connsiteY23" fmla="*/ 1345381 h 1586401"/>
                <a:gd name="connsiteX24" fmla="*/ 799794 w 1067944"/>
                <a:gd name="connsiteY24" fmla="*/ 1584019 h 1586401"/>
                <a:gd name="connsiteX25" fmla="*/ 464455 w 1067944"/>
                <a:gd name="connsiteY25" fmla="*/ 1175960 h 1586401"/>
                <a:gd name="connsiteX26" fmla="*/ 380800 w 1067944"/>
                <a:gd name="connsiteY26" fmla="*/ 1011013 h 1586401"/>
                <a:gd name="connsiteX27" fmla="*/ 367159 w 1067944"/>
                <a:gd name="connsiteY27" fmla="*/ 993839 h 1586401"/>
                <a:gd name="connsiteX28" fmla="*/ 286566 w 1067944"/>
                <a:gd name="connsiteY28" fmla="*/ 877427 h 1586401"/>
                <a:gd name="connsiteX29" fmla="*/ 277726 w 1067944"/>
                <a:gd name="connsiteY29" fmla="*/ 862684 h 1586401"/>
                <a:gd name="connsiteX30" fmla="*/ 273160 w 1067944"/>
                <a:gd name="connsiteY30" fmla="*/ 861134 h 1586401"/>
                <a:gd name="connsiteX31" fmla="*/ 297315 w 1067944"/>
                <a:gd name="connsiteY31" fmla="*/ 999645 h 1586401"/>
                <a:gd name="connsiteX32" fmla="*/ 277444 w 1067944"/>
                <a:gd name="connsiteY32" fmla="*/ 1328265 h 1586401"/>
                <a:gd name="connsiteX33" fmla="*/ 76063 w 1067944"/>
                <a:gd name="connsiteY33" fmla="*/ 839992 h 1586401"/>
                <a:gd name="connsiteX34" fmla="*/ 43404 w 1067944"/>
                <a:gd name="connsiteY34" fmla="*/ 652722 h 1586401"/>
                <a:gd name="connsiteX35" fmla="*/ 29948 w 1067944"/>
                <a:gd name="connsiteY35" fmla="*/ 625611 h 1586401"/>
                <a:gd name="connsiteX36" fmla="*/ 0 w 1067944"/>
                <a:gd name="connsiteY36" fmla="*/ 463376 h 1586401"/>
                <a:gd name="connsiteX37" fmla="*/ 17133 w 1067944"/>
                <a:gd name="connsiteY37" fmla="*/ 339434 h 1586401"/>
                <a:gd name="connsiteX38" fmla="*/ 23568 w 1067944"/>
                <a:gd name="connsiteY38" fmla="*/ 324795 h 1586401"/>
                <a:gd name="connsiteX0" fmla="*/ 33076 w 1077452"/>
                <a:gd name="connsiteY0" fmla="*/ 324795 h 1586401"/>
                <a:gd name="connsiteX1" fmla="*/ 215253 w 1077452"/>
                <a:gd name="connsiteY1" fmla="*/ 69389 h 1586401"/>
                <a:gd name="connsiteX2" fmla="*/ 514200 w 1077452"/>
                <a:gd name="connsiteY2" fmla="*/ 52978 h 1586401"/>
                <a:gd name="connsiteX3" fmla="*/ 515954 w 1077452"/>
                <a:gd name="connsiteY3" fmla="*/ 70195 h 1586401"/>
                <a:gd name="connsiteX4" fmla="*/ 521634 w 1077452"/>
                <a:gd name="connsiteY4" fmla="*/ 71873 h 1586401"/>
                <a:gd name="connsiteX5" fmla="*/ 763952 w 1077452"/>
                <a:gd name="connsiteY5" fmla="*/ 379378 h 1586401"/>
                <a:gd name="connsiteX6" fmla="*/ 769452 w 1077452"/>
                <a:gd name="connsiteY6" fmla="*/ 439046 h 1586401"/>
                <a:gd name="connsiteX7" fmla="*/ 776874 w 1077452"/>
                <a:gd name="connsiteY7" fmla="*/ 434929 h 1586401"/>
                <a:gd name="connsiteX8" fmla="*/ 780795 w 1077452"/>
                <a:gd name="connsiteY8" fmla="*/ 440884 h 1586401"/>
                <a:gd name="connsiteX9" fmla="*/ 884520 w 1077452"/>
                <a:gd name="connsiteY9" fmla="*/ 614586 h 1586401"/>
                <a:gd name="connsiteX10" fmla="*/ 1064641 w 1077452"/>
                <a:gd name="connsiteY10" fmla="*/ 1108735 h 1586401"/>
                <a:gd name="connsiteX11" fmla="*/ 1016874 w 1077452"/>
                <a:gd name="connsiteY11" fmla="*/ 1088546 h 1586401"/>
                <a:gd name="connsiteX12" fmla="*/ 993466 w 1077452"/>
                <a:gd name="connsiteY12" fmla="*/ 1065349 h 1586401"/>
                <a:gd name="connsiteX13" fmla="*/ 1021987 w 1077452"/>
                <a:gd name="connsiteY13" fmla="*/ 1131490 h 1586401"/>
                <a:gd name="connsiteX14" fmla="*/ 1063947 w 1077452"/>
                <a:gd name="connsiteY14" fmla="*/ 1370129 h 1586401"/>
                <a:gd name="connsiteX15" fmla="*/ 931197 w 1077452"/>
                <a:gd name="connsiteY15" fmla="*/ 1269763 h 1586401"/>
                <a:gd name="connsiteX16" fmla="*/ 924253 w 1077452"/>
                <a:gd name="connsiteY16" fmla="*/ 1260755 h 1586401"/>
                <a:gd name="connsiteX17" fmla="*/ 923191 w 1077452"/>
                <a:gd name="connsiteY17" fmla="*/ 1263994 h 1586401"/>
                <a:gd name="connsiteX18" fmla="*/ 944729 w 1077452"/>
                <a:gd name="connsiteY18" fmla="*/ 1313942 h 1586401"/>
                <a:gd name="connsiteX19" fmla="*/ 986690 w 1077452"/>
                <a:gd name="connsiteY19" fmla="*/ 1552581 h 1586401"/>
                <a:gd name="connsiteX20" fmla="*/ 806468 w 1077452"/>
                <a:gd name="connsiteY20" fmla="*/ 1390627 h 1586401"/>
                <a:gd name="connsiteX21" fmla="*/ 772745 w 1077452"/>
                <a:gd name="connsiteY21" fmla="*/ 1341929 h 1586401"/>
                <a:gd name="connsiteX22" fmla="*/ 765292 w 1077452"/>
                <a:gd name="connsiteY22" fmla="*/ 1340632 h 1586401"/>
                <a:gd name="connsiteX23" fmla="*/ 767340 w 1077452"/>
                <a:gd name="connsiteY23" fmla="*/ 1345381 h 1586401"/>
                <a:gd name="connsiteX24" fmla="*/ 809302 w 1077452"/>
                <a:gd name="connsiteY24" fmla="*/ 1584019 h 1586401"/>
                <a:gd name="connsiteX25" fmla="*/ 473963 w 1077452"/>
                <a:gd name="connsiteY25" fmla="*/ 1175960 h 1586401"/>
                <a:gd name="connsiteX26" fmla="*/ 390308 w 1077452"/>
                <a:gd name="connsiteY26" fmla="*/ 1011013 h 1586401"/>
                <a:gd name="connsiteX27" fmla="*/ 376667 w 1077452"/>
                <a:gd name="connsiteY27" fmla="*/ 993839 h 1586401"/>
                <a:gd name="connsiteX28" fmla="*/ 296074 w 1077452"/>
                <a:gd name="connsiteY28" fmla="*/ 877427 h 1586401"/>
                <a:gd name="connsiteX29" fmla="*/ 287234 w 1077452"/>
                <a:gd name="connsiteY29" fmla="*/ 862684 h 1586401"/>
                <a:gd name="connsiteX30" fmla="*/ 282668 w 1077452"/>
                <a:gd name="connsiteY30" fmla="*/ 861134 h 1586401"/>
                <a:gd name="connsiteX31" fmla="*/ 306823 w 1077452"/>
                <a:gd name="connsiteY31" fmla="*/ 999645 h 1586401"/>
                <a:gd name="connsiteX32" fmla="*/ 286952 w 1077452"/>
                <a:gd name="connsiteY32" fmla="*/ 1328265 h 1586401"/>
                <a:gd name="connsiteX33" fmla="*/ 85571 w 1077452"/>
                <a:gd name="connsiteY33" fmla="*/ 839992 h 1586401"/>
                <a:gd name="connsiteX34" fmla="*/ 52912 w 1077452"/>
                <a:gd name="connsiteY34" fmla="*/ 652722 h 1586401"/>
                <a:gd name="connsiteX35" fmla="*/ 39456 w 1077452"/>
                <a:gd name="connsiteY35" fmla="*/ 625611 h 1586401"/>
                <a:gd name="connsiteX36" fmla="*/ 9508 w 1077452"/>
                <a:gd name="connsiteY36" fmla="*/ 463376 h 1586401"/>
                <a:gd name="connsiteX37" fmla="*/ 26641 w 1077452"/>
                <a:gd name="connsiteY37" fmla="*/ 339434 h 1586401"/>
                <a:gd name="connsiteX38" fmla="*/ 33076 w 1077452"/>
                <a:gd name="connsiteY38" fmla="*/ 324795 h 1586401"/>
                <a:gd name="connsiteX0" fmla="*/ 23569 w 1067945"/>
                <a:gd name="connsiteY0" fmla="*/ 324795 h 1586401"/>
                <a:gd name="connsiteX1" fmla="*/ 66097 w 1067945"/>
                <a:gd name="connsiteY1" fmla="*/ 140029 h 1586401"/>
                <a:gd name="connsiteX2" fmla="*/ 205746 w 1067945"/>
                <a:gd name="connsiteY2" fmla="*/ 69389 h 1586401"/>
                <a:gd name="connsiteX3" fmla="*/ 504693 w 1067945"/>
                <a:gd name="connsiteY3" fmla="*/ 52978 h 1586401"/>
                <a:gd name="connsiteX4" fmla="*/ 506447 w 1067945"/>
                <a:gd name="connsiteY4" fmla="*/ 70195 h 1586401"/>
                <a:gd name="connsiteX5" fmla="*/ 512127 w 1067945"/>
                <a:gd name="connsiteY5" fmla="*/ 71873 h 1586401"/>
                <a:gd name="connsiteX6" fmla="*/ 754445 w 1067945"/>
                <a:gd name="connsiteY6" fmla="*/ 379378 h 1586401"/>
                <a:gd name="connsiteX7" fmla="*/ 759945 w 1067945"/>
                <a:gd name="connsiteY7" fmla="*/ 439046 h 1586401"/>
                <a:gd name="connsiteX8" fmla="*/ 767367 w 1067945"/>
                <a:gd name="connsiteY8" fmla="*/ 434929 h 1586401"/>
                <a:gd name="connsiteX9" fmla="*/ 771288 w 1067945"/>
                <a:gd name="connsiteY9" fmla="*/ 440884 h 1586401"/>
                <a:gd name="connsiteX10" fmla="*/ 875013 w 1067945"/>
                <a:gd name="connsiteY10" fmla="*/ 614586 h 1586401"/>
                <a:gd name="connsiteX11" fmla="*/ 1055134 w 1067945"/>
                <a:gd name="connsiteY11" fmla="*/ 1108735 h 1586401"/>
                <a:gd name="connsiteX12" fmla="*/ 1007367 w 1067945"/>
                <a:gd name="connsiteY12" fmla="*/ 1088546 h 1586401"/>
                <a:gd name="connsiteX13" fmla="*/ 983959 w 1067945"/>
                <a:gd name="connsiteY13" fmla="*/ 1065349 h 1586401"/>
                <a:gd name="connsiteX14" fmla="*/ 1012480 w 1067945"/>
                <a:gd name="connsiteY14" fmla="*/ 1131490 h 1586401"/>
                <a:gd name="connsiteX15" fmla="*/ 1054440 w 1067945"/>
                <a:gd name="connsiteY15" fmla="*/ 1370129 h 1586401"/>
                <a:gd name="connsiteX16" fmla="*/ 921690 w 1067945"/>
                <a:gd name="connsiteY16" fmla="*/ 1269763 h 1586401"/>
                <a:gd name="connsiteX17" fmla="*/ 914746 w 1067945"/>
                <a:gd name="connsiteY17" fmla="*/ 1260755 h 1586401"/>
                <a:gd name="connsiteX18" fmla="*/ 913684 w 1067945"/>
                <a:gd name="connsiteY18" fmla="*/ 1263994 h 1586401"/>
                <a:gd name="connsiteX19" fmla="*/ 935222 w 1067945"/>
                <a:gd name="connsiteY19" fmla="*/ 1313942 h 1586401"/>
                <a:gd name="connsiteX20" fmla="*/ 977183 w 1067945"/>
                <a:gd name="connsiteY20" fmla="*/ 1552581 h 1586401"/>
                <a:gd name="connsiteX21" fmla="*/ 796961 w 1067945"/>
                <a:gd name="connsiteY21" fmla="*/ 1390627 h 1586401"/>
                <a:gd name="connsiteX22" fmla="*/ 763238 w 1067945"/>
                <a:gd name="connsiteY22" fmla="*/ 1341929 h 1586401"/>
                <a:gd name="connsiteX23" fmla="*/ 755785 w 1067945"/>
                <a:gd name="connsiteY23" fmla="*/ 1340632 h 1586401"/>
                <a:gd name="connsiteX24" fmla="*/ 757833 w 1067945"/>
                <a:gd name="connsiteY24" fmla="*/ 1345381 h 1586401"/>
                <a:gd name="connsiteX25" fmla="*/ 799795 w 1067945"/>
                <a:gd name="connsiteY25" fmla="*/ 1584019 h 1586401"/>
                <a:gd name="connsiteX26" fmla="*/ 464456 w 1067945"/>
                <a:gd name="connsiteY26" fmla="*/ 1175960 h 1586401"/>
                <a:gd name="connsiteX27" fmla="*/ 380801 w 1067945"/>
                <a:gd name="connsiteY27" fmla="*/ 1011013 h 1586401"/>
                <a:gd name="connsiteX28" fmla="*/ 367160 w 1067945"/>
                <a:gd name="connsiteY28" fmla="*/ 993839 h 1586401"/>
                <a:gd name="connsiteX29" fmla="*/ 286567 w 1067945"/>
                <a:gd name="connsiteY29" fmla="*/ 877427 h 1586401"/>
                <a:gd name="connsiteX30" fmla="*/ 277727 w 1067945"/>
                <a:gd name="connsiteY30" fmla="*/ 862684 h 1586401"/>
                <a:gd name="connsiteX31" fmla="*/ 273161 w 1067945"/>
                <a:gd name="connsiteY31" fmla="*/ 861134 h 1586401"/>
                <a:gd name="connsiteX32" fmla="*/ 297316 w 1067945"/>
                <a:gd name="connsiteY32" fmla="*/ 999645 h 1586401"/>
                <a:gd name="connsiteX33" fmla="*/ 277445 w 1067945"/>
                <a:gd name="connsiteY33" fmla="*/ 1328265 h 1586401"/>
                <a:gd name="connsiteX34" fmla="*/ 76064 w 1067945"/>
                <a:gd name="connsiteY34" fmla="*/ 839992 h 1586401"/>
                <a:gd name="connsiteX35" fmla="*/ 43405 w 1067945"/>
                <a:gd name="connsiteY35" fmla="*/ 652722 h 1586401"/>
                <a:gd name="connsiteX36" fmla="*/ 29949 w 1067945"/>
                <a:gd name="connsiteY36" fmla="*/ 625611 h 1586401"/>
                <a:gd name="connsiteX37" fmla="*/ 1 w 1067945"/>
                <a:gd name="connsiteY37" fmla="*/ 463376 h 1586401"/>
                <a:gd name="connsiteX38" fmla="*/ 17134 w 1067945"/>
                <a:gd name="connsiteY38" fmla="*/ 339434 h 1586401"/>
                <a:gd name="connsiteX39" fmla="*/ 23569 w 1067945"/>
                <a:gd name="connsiteY39" fmla="*/ 324795 h 1586401"/>
                <a:gd name="connsiteX0" fmla="*/ 23567 w 1067943"/>
                <a:gd name="connsiteY0" fmla="*/ 271817 h 1533423"/>
                <a:gd name="connsiteX1" fmla="*/ 66095 w 1067943"/>
                <a:gd name="connsiteY1" fmla="*/ 87051 h 1533423"/>
                <a:gd name="connsiteX2" fmla="*/ 504691 w 1067943"/>
                <a:gd name="connsiteY2" fmla="*/ 0 h 1533423"/>
                <a:gd name="connsiteX3" fmla="*/ 506445 w 1067943"/>
                <a:gd name="connsiteY3" fmla="*/ 17217 h 1533423"/>
                <a:gd name="connsiteX4" fmla="*/ 512125 w 1067943"/>
                <a:gd name="connsiteY4" fmla="*/ 18895 h 1533423"/>
                <a:gd name="connsiteX5" fmla="*/ 754443 w 1067943"/>
                <a:gd name="connsiteY5" fmla="*/ 326400 h 1533423"/>
                <a:gd name="connsiteX6" fmla="*/ 759943 w 1067943"/>
                <a:gd name="connsiteY6" fmla="*/ 386068 h 1533423"/>
                <a:gd name="connsiteX7" fmla="*/ 767365 w 1067943"/>
                <a:gd name="connsiteY7" fmla="*/ 381951 h 1533423"/>
                <a:gd name="connsiteX8" fmla="*/ 771286 w 1067943"/>
                <a:gd name="connsiteY8" fmla="*/ 387906 h 1533423"/>
                <a:gd name="connsiteX9" fmla="*/ 875011 w 1067943"/>
                <a:gd name="connsiteY9" fmla="*/ 561608 h 1533423"/>
                <a:gd name="connsiteX10" fmla="*/ 1055132 w 1067943"/>
                <a:gd name="connsiteY10" fmla="*/ 1055757 h 1533423"/>
                <a:gd name="connsiteX11" fmla="*/ 1007365 w 1067943"/>
                <a:gd name="connsiteY11" fmla="*/ 1035568 h 1533423"/>
                <a:gd name="connsiteX12" fmla="*/ 983957 w 1067943"/>
                <a:gd name="connsiteY12" fmla="*/ 1012371 h 1533423"/>
                <a:gd name="connsiteX13" fmla="*/ 1012478 w 1067943"/>
                <a:gd name="connsiteY13" fmla="*/ 1078512 h 1533423"/>
                <a:gd name="connsiteX14" fmla="*/ 1054438 w 1067943"/>
                <a:gd name="connsiteY14" fmla="*/ 1317151 h 1533423"/>
                <a:gd name="connsiteX15" fmla="*/ 921688 w 1067943"/>
                <a:gd name="connsiteY15" fmla="*/ 1216785 h 1533423"/>
                <a:gd name="connsiteX16" fmla="*/ 914744 w 1067943"/>
                <a:gd name="connsiteY16" fmla="*/ 1207777 h 1533423"/>
                <a:gd name="connsiteX17" fmla="*/ 913682 w 1067943"/>
                <a:gd name="connsiteY17" fmla="*/ 1211016 h 1533423"/>
                <a:gd name="connsiteX18" fmla="*/ 935220 w 1067943"/>
                <a:gd name="connsiteY18" fmla="*/ 1260964 h 1533423"/>
                <a:gd name="connsiteX19" fmla="*/ 977181 w 1067943"/>
                <a:gd name="connsiteY19" fmla="*/ 1499603 h 1533423"/>
                <a:gd name="connsiteX20" fmla="*/ 796959 w 1067943"/>
                <a:gd name="connsiteY20" fmla="*/ 1337649 h 1533423"/>
                <a:gd name="connsiteX21" fmla="*/ 763236 w 1067943"/>
                <a:gd name="connsiteY21" fmla="*/ 1288951 h 1533423"/>
                <a:gd name="connsiteX22" fmla="*/ 755783 w 1067943"/>
                <a:gd name="connsiteY22" fmla="*/ 1287654 h 1533423"/>
                <a:gd name="connsiteX23" fmla="*/ 757831 w 1067943"/>
                <a:gd name="connsiteY23" fmla="*/ 1292403 h 1533423"/>
                <a:gd name="connsiteX24" fmla="*/ 799793 w 1067943"/>
                <a:gd name="connsiteY24" fmla="*/ 1531041 h 1533423"/>
                <a:gd name="connsiteX25" fmla="*/ 464454 w 1067943"/>
                <a:gd name="connsiteY25" fmla="*/ 1122982 h 1533423"/>
                <a:gd name="connsiteX26" fmla="*/ 380799 w 1067943"/>
                <a:gd name="connsiteY26" fmla="*/ 958035 h 1533423"/>
                <a:gd name="connsiteX27" fmla="*/ 367158 w 1067943"/>
                <a:gd name="connsiteY27" fmla="*/ 940861 h 1533423"/>
                <a:gd name="connsiteX28" fmla="*/ 286565 w 1067943"/>
                <a:gd name="connsiteY28" fmla="*/ 824449 h 1533423"/>
                <a:gd name="connsiteX29" fmla="*/ 277725 w 1067943"/>
                <a:gd name="connsiteY29" fmla="*/ 809706 h 1533423"/>
                <a:gd name="connsiteX30" fmla="*/ 273159 w 1067943"/>
                <a:gd name="connsiteY30" fmla="*/ 808156 h 1533423"/>
                <a:gd name="connsiteX31" fmla="*/ 297314 w 1067943"/>
                <a:gd name="connsiteY31" fmla="*/ 946667 h 1533423"/>
                <a:gd name="connsiteX32" fmla="*/ 277443 w 1067943"/>
                <a:gd name="connsiteY32" fmla="*/ 1275287 h 1533423"/>
                <a:gd name="connsiteX33" fmla="*/ 76062 w 1067943"/>
                <a:gd name="connsiteY33" fmla="*/ 787014 h 1533423"/>
                <a:gd name="connsiteX34" fmla="*/ 43403 w 1067943"/>
                <a:gd name="connsiteY34" fmla="*/ 599744 h 1533423"/>
                <a:gd name="connsiteX35" fmla="*/ 29947 w 1067943"/>
                <a:gd name="connsiteY35" fmla="*/ 572633 h 1533423"/>
                <a:gd name="connsiteX36" fmla="*/ -1 w 1067943"/>
                <a:gd name="connsiteY36" fmla="*/ 410398 h 1533423"/>
                <a:gd name="connsiteX37" fmla="*/ 17132 w 1067943"/>
                <a:gd name="connsiteY37" fmla="*/ 286456 h 1533423"/>
                <a:gd name="connsiteX38" fmla="*/ 23567 w 1067943"/>
                <a:gd name="connsiteY38" fmla="*/ 271817 h 1533423"/>
                <a:gd name="connsiteX0" fmla="*/ 23569 w 1067945"/>
                <a:gd name="connsiteY0" fmla="*/ 514138 h 1775744"/>
                <a:gd name="connsiteX1" fmla="*/ 66097 w 1067945"/>
                <a:gd name="connsiteY1" fmla="*/ 329372 h 1775744"/>
                <a:gd name="connsiteX2" fmla="*/ 504693 w 1067945"/>
                <a:gd name="connsiteY2" fmla="*/ 242321 h 1775744"/>
                <a:gd name="connsiteX3" fmla="*/ 506447 w 1067945"/>
                <a:gd name="connsiteY3" fmla="*/ 259538 h 1775744"/>
                <a:gd name="connsiteX4" fmla="*/ 453132 w 1067945"/>
                <a:gd name="connsiteY4" fmla="*/ -1 h 1775744"/>
                <a:gd name="connsiteX5" fmla="*/ 754445 w 1067945"/>
                <a:gd name="connsiteY5" fmla="*/ 568721 h 1775744"/>
                <a:gd name="connsiteX6" fmla="*/ 759945 w 1067945"/>
                <a:gd name="connsiteY6" fmla="*/ 628389 h 1775744"/>
                <a:gd name="connsiteX7" fmla="*/ 767367 w 1067945"/>
                <a:gd name="connsiteY7" fmla="*/ 624272 h 1775744"/>
                <a:gd name="connsiteX8" fmla="*/ 771288 w 1067945"/>
                <a:gd name="connsiteY8" fmla="*/ 630227 h 1775744"/>
                <a:gd name="connsiteX9" fmla="*/ 875013 w 1067945"/>
                <a:gd name="connsiteY9" fmla="*/ 803929 h 1775744"/>
                <a:gd name="connsiteX10" fmla="*/ 1055134 w 1067945"/>
                <a:gd name="connsiteY10" fmla="*/ 1298078 h 1775744"/>
                <a:gd name="connsiteX11" fmla="*/ 1007367 w 1067945"/>
                <a:gd name="connsiteY11" fmla="*/ 1277889 h 1775744"/>
                <a:gd name="connsiteX12" fmla="*/ 983959 w 1067945"/>
                <a:gd name="connsiteY12" fmla="*/ 1254692 h 1775744"/>
                <a:gd name="connsiteX13" fmla="*/ 1012480 w 1067945"/>
                <a:gd name="connsiteY13" fmla="*/ 1320833 h 1775744"/>
                <a:gd name="connsiteX14" fmla="*/ 1054440 w 1067945"/>
                <a:gd name="connsiteY14" fmla="*/ 1559472 h 1775744"/>
                <a:gd name="connsiteX15" fmla="*/ 921690 w 1067945"/>
                <a:gd name="connsiteY15" fmla="*/ 1459106 h 1775744"/>
                <a:gd name="connsiteX16" fmla="*/ 914746 w 1067945"/>
                <a:gd name="connsiteY16" fmla="*/ 1450098 h 1775744"/>
                <a:gd name="connsiteX17" fmla="*/ 913684 w 1067945"/>
                <a:gd name="connsiteY17" fmla="*/ 1453337 h 1775744"/>
                <a:gd name="connsiteX18" fmla="*/ 935222 w 1067945"/>
                <a:gd name="connsiteY18" fmla="*/ 1503285 h 1775744"/>
                <a:gd name="connsiteX19" fmla="*/ 977183 w 1067945"/>
                <a:gd name="connsiteY19" fmla="*/ 1741924 h 1775744"/>
                <a:gd name="connsiteX20" fmla="*/ 796961 w 1067945"/>
                <a:gd name="connsiteY20" fmla="*/ 1579970 h 1775744"/>
                <a:gd name="connsiteX21" fmla="*/ 763238 w 1067945"/>
                <a:gd name="connsiteY21" fmla="*/ 1531272 h 1775744"/>
                <a:gd name="connsiteX22" fmla="*/ 755785 w 1067945"/>
                <a:gd name="connsiteY22" fmla="*/ 1529975 h 1775744"/>
                <a:gd name="connsiteX23" fmla="*/ 757833 w 1067945"/>
                <a:gd name="connsiteY23" fmla="*/ 1534724 h 1775744"/>
                <a:gd name="connsiteX24" fmla="*/ 799795 w 1067945"/>
                <a:gd name="connsiteY24" fmla="*/ 1773362 h 1775744"/>
                <a:gd name="connsiteX25" fmla="*/ 464456 w 1067945"/>
                <a:gd name="connsiteY25" fmla="*/ 1365303 h 1775744"/>
                <a:gd name="connsiteX26" fmla="*/ 380801 w 1067945"/>
                <a:gd name="connsiteY26" fmla="*/ 1200356 h 1775744"/>
                <a:gd name="connsiteX27" fmla="*/ 367160 w 1067945"/>
                <a:gd name="connsiteY27" fmla="*/ 1183182 h 1775744"/>
                <a:gd name="connsiteX28" fmla="*/ 286567 w 1067945"/>
                <a:gd name="connsiteY28" fmla="*/ 1066770 h 1775744"/>
                <a:gd name="connsiteX29" fmla="*/ 277727 w 1067945"/>
                <a:gd name="connsiteY29" fmla="*/ 1052027 h 1775744"/>
                <a:gd name="connsiteX30" fmla="*/ 273161 w 1067945"/>
                <a:gd name="connsiteY30" fmla="*/ 1050477 h 1775744"/>
                <a:gd name="connsiteX31" fmla="*/ 297316 w 1067945"/>
                <a:gd name="connsiteY31" fmla="*/ 1188988 h 1775744"/>
                <a:gd name="connsiteX32" fmla="*/ 277445 w 1067945"/>
                <a:gd name="connsiteY32" fmla="*/ 1517608 h 1775744"/>
                <a:gd name="connsiteX33" fmla="*/ 76064 w 1067945"/>
                <a:gd name="connsiteY33" fmla="*/ 1029335 h 1775744"/>
                <a:gd name="connsiteX34" fmla="*/ 43405 w 1067945"/>
                <a:gd name="connsiteY34" fmla="*/ 842065 h 1775744"/>
                <a:gd name="connsiteX35" fmla="*/ 29949 w 1067945"/>
                <a:gd name="connsiteY35" fmla="*/ 814954 h 1775744"/>
                <a:gd name="connsiteX36" fmla="*/ 1 w 1067945"/>
                <a:gd name="connsiteY36" fmla="*/ 652719 h 1775744"/>
                <a:gd name="connsiteX37" fmla="*/ 17134 w 1067945"/>
                <a:gd name="connsiteY37" fmla="*/ 528777 h 1775744"/>
                <a:gd name="connsiteX38" fmla="*/ 23569 w 1067945"/>
                <a:gd name="connsiteY38" fmla="*/ 514138 h 1775744"/>
                <a:gd name="connsiteX0" fmla="*/ 23567 w 1067943"/>
                <a:gd name="connsiteY0" fmla="*/ 514138 h 1775744"/>
                <a:gd name="connsiteX1" fmla="*/ 66095 w 1067943"/>
                <a:gd name="connsiteY1" fmla="*/ 329372 h 1775744"/>
                <a:gd name="connsiteX2" fmla="*/ 504691 w 1067943"/>
                <a:gd name="connsiteY2" fmla="*/ 242321 h 1775744"/>
                <a:gd name="connsiteX3" fmla="*/ 453130 w 1067943"/>
                <a:gd name="connsiteY3" fmla="*/ -1 h 1775744"/>
                <a:gd name="connsiteX4" fmla="*/ 754443 w 1067943"/>
                <a:gd name="connsiteY4" fmla="*/ 568721 h 1775744"/>
                <a:gd name="connsiteX5" fmla="*/ 759943 w 1067943"/>
                <a:gd name="connsiteY5" fmla="*/ 628389 h 1775744"/>
                <a:gd name="connsiteX6" fmla="*/ 767365 w 1067943"/>
                <a:gd name="connsiteY6" fmla="*/ 624272 h 1775744"/>
                <a:gd name="connsiteX7" fmla="*/ 771286 w 1067943"/>
                <a:gd name="connsiteY7" fmla="*/ 630227 h 1775744"/>
                <a:gd name="connsiteX8" fmla="*/ 875011 w 1067943"/>
                <a:gd name="connsiteY8" fmla="*/ 803929 h 1775744"/>
                <a:gd name="connsiteX9" fmla="*/ 1055132 w 1067943"/>
                <a:gd name="connsiteY9" fmla="*/ 1298078 h 1775744"/>
                <a:gd name="connsiteX10" fmla="*/ 1007365 w 1067943"/>
                <a:gd name="connsiteY10" fmla="*/ 1277889 h 1775744"/>
                <a:gd name="connsiteX11" fmla="*/ 983957 w 1067943"/>
                <a:gd name="connsiteY11" fmla="*/ 1254692 h 1775744"/>
                <a:gd name="connsiteX12" fmla="*/ 1012478 w 1067943"/>
                <a:gd name="connsiteY12" fmla="*/ 1320833 h 1775744"/>
                <a:gd name="connsiteX13" fmla="*/ 1054438 w 1067943"/>
                <a:gd name="connsiteY13" fmla="*/ 1559472 h 1775744"/>
                <a:gd name="connsiteX14" fmla="*/ 921688 w 1067943"/>
                <a:gd name="connsiteY14" fmla="*/ 1459106 h 1775744"/>
                <a:gd name="connsiteX15" fmla="*/ 914744 w 1067943"/>
                <a:gd name="connsiteY15" fmla="*/ 1450098 h 1775744"/>
                <a:gd name="connsiteX16" fmla="*/ 913682 w 1067943"/>
                <a:gd name="connsiteY16" fmla="*/ 1453337 h 1775744"/>
                <a:gd name="connsiteX17" fmla="*/ 935220 w 1067943"/>
                <a:gd name="connsiteY17" fmla="*/ 1503285 h 1775744"/>
                <a:gd name="connsiteX18" fmla="*/ 977181 w 1067943"/>
                <a:gd name="connsiteY18" fmla="*/ 1741924 h 1775744"/>
                <a:gd name="connsiteX19" fmla="*/ 796959 w 1067943"/>
                <a:gd name="connsiteY19" fmla="*/ 1579970 h 1775744"/>
                <a:gd name="connsiteX20" fmla="*/ 763236 w 1067943"/>
                <a:gd name="connsiteY20" fmla="*/ 1531272 h 1775744"/>
                <a:gd name="connsiteX21" fmla="*/ 755783 w 1067943"/>
                <a:gd name="connsiteY21" fmla="*/ 1529975 h 1775744"/>
                <a:gd name="connsiteX22" fmla="*/ 757831 w 1067943"/>
                <a:gd name="connsiteY22" fmla="*/ 1534724 h 1775744"/>
                <a:gd name="connsiteX23" fmla="*/ 799793 w 1067943"/>
                <a:gd name="connsiteY23" fmla="*/ 1773362 h 1775744"/>
                <a:gd name="connsiteX24" fmla="*/ 464454 w 1067943"/>
                <a:gd name="connsiteY24" fmla="*/ 1365303 h 1775744"/>
                <a:gd name="connsiteX25" fmla="*/ 380799 w 1067943"/>
                <a:gd name="connsiteY25" fmla="*/ 1200356 h 1775744"/>
                <a:gd name="connsiteX26" fmla="*/ 367158 w 1067943"/>
                <a:gd name="connsiteY26" fmla="*/ 1183182 h 1775744"/>
                <a:gd name="connsiteX27" fmla="*/ 286565 w 1067943"/>
                <a:gd name="connsiteY27" fmla="*/ 1066770 h 1775744"/>
                <a:gd name="connsiteX28" fmla="*/ 277725 w 1067943"/>
                <a:gd name="connsiteY28" fmla="*/ 1052027 h 1775744"/>
                <a:gd name="connsiteX29" fmla="*/ 273159 w 1067943"/>
                <a:gd name="connsiteY29" fmla="*/ 1050477 h 1775744"/>
                <a:gd name="connsiteX30" fmla="*/ 297314 w 1067943"/>
                <a:gd name="connsiteY30" fmla="*/ 1188988 h 1775744"/>
                <a:gd name="connsiteX31" fmla="*/ 277443 w 1067943"/>
                <a:gd name="connsiteY31" fmla="*/ 1517608 h 1775744"/>
                <a:gd name="connsiteX32" fmla="*/ 76062 w 1067943"/>
                <a:gd name="connsiteY32" fmla="*/ 1029335 h 1775744"/>
                <a:gd name="connsiteX33" fmla="*/ 43403 w 1067943"/>
                <a:gd name="connsiteY33" fmla="*/ 842065 h 1775744"/>
                <a:gd name="connsiteX34" fmla="*/ 29947 w 1067943"/>
                <a:gd name="connsiteY34" fmla="*/ 814954 h 1775744"/>
                <a:gd name="connsiteX35" fmla="*/ -1 w 1067943"/>
                <a:gd name="connsiteY35" fmla="*/ 652719 h 1775744"/>
                <a:gd name="connsiteX36" fmla="*/ 17132 w 1067943"/>
                <a:gd name="connsiteY36" fmla="*/ 528777 h 1775744"/>
                <a:gd name="connsiteX37" fmla="*/ 23567 w 1067943"/>
                <a:gd name="connsiteY37" fmla="*/ 514138 h 1775744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754445 w 1067945"/>
                <a:gd name="connsiteY3" fmla="*/ 572544 h 1779567"/>
                <a:gd name="connsiteX4" fmla="*/ 759945 w 1067945"/>
                <a:gd name="connsiteY4" fmla="*/ 632212 h 1779567"/>
                <a:gd name="connsiteX5" fmla="*/ 767367 w 1067945"/>
                <a:gd name="connsiteY5" fmla="*/ 628095 h 1779567"/>
                <a:gd name="connsiteX6" fmla="*/ 771288 w 1067945"/>
                <a:gd name="connsiteY6" fmla="*/ 634050 h 1779567"/>
                <a:gd name="connsiteX7" fmla="*/ 875013 w 1067945"/>
                <a:gd name="connsiteY7" fmla="*/ 807752 h 1779567"/>
                <a:gd name="connsiteX8" fmla="*/ 1055134 w 1067945"/>
                <a:gd name="connsiteY8" fmla="*/ 1301901 h 1779567"/>
                <a:gd name="connsiteX9" fmla="*/ 1007367 w 1067945"/>
                <a:gd name="connsiteY9" fmla="*/ 1281712 h 1779567"/>
                <a:gd name="connsiteX10" fmla="*/ 983959 w 1067945"/>
                <a:gd name="connsiteY10" fmla="*/ 1258515 h 1779567"/>
                <a:gd name="connsiteX11" fmla="*/ 1012480 w 1067945"/>
                <a:gd name="connsiteY11" fmla="*/ 1324656 h 1779567"/>
                <a:gd name="connsiteX12" fmla="*/ 1054440 w 1067945"/>
                <a:gd name="connsiteY12" fmla="*/ 1563295 h 1779567"/>
                <a:gd name="connsiteX13" fmla="*/ 921690 w 1067945"/>
                <a:gd name="connsiteY13" fmla="*/ 1462929 h 1779567"/>
                <a:gd name="connsiteX14" fmla="*/ 914746 w 1067945"/>
                <a:gd name="connsiteY14" fmla="*/ 1453921 h 1779567"/>
                <a:gd name="connsiteX15" fmla="*/ 913684 w 1067945"/>
                <a:gd name="connsiteY15" fmla="*/ 1457160 h 1779567"/>
                <a:gd name="connsiteX16" fmla="*/ 935222 w 1067945"/>
                <a:gd name="connsiteY16" fmla="*/ 1507108 h 1779567"/>
                <a:gd name="connsiteX17" fmla="*/ 977183 w 1067945"/>
                <a:gd name="connsiteY17" fmla="*/ 1745747 h 1779567"/>
                <a:gd name="connsiteX18" fmla="*/ 796961 w 1067945"/>
                <a:gd name="connsiteY18" fmla="*/ 1583793 h 1779567"/>
                <a:gd name="connsiteX19" fmla="*/ 763238 w 1067945"/>
                <a:gd name="connsiteY19" fmla="*/ 1535095 h 1779567"/>
                <a:gd name="connsiteX20" fmla="*/ 755785 w 1067945"/>
                <a:gd name="connsiteY20" fmla="*/ 1533798 h 1779567"/>
                <a:gd name="connsiteX21" fmla="*/ 757833 w 1067945"/>
                <a:gd name="connsiteY21" fmla="*/ 1538547 h 1779567"/>
                <a:gd name="connsiteX22" fmla="*/ 799795 w 1067945"/>
                <a:gd name="connsiteY22" fmla="*/ 1777185 h 1779567"/>
                <a:gd name="connsiteX23" fmla="*/ 464456 w 1067945"/>
                <a:gd name="connsiteY23" fmla="*/ 1369126 h 1779567"/>
                <a:gd name="connsiteX24" fmla="*/ 380801 w 1067945"/>
                <a:gd name="connsiteY24" fmla="*/ 1204179 h 1779567"/>
                <a:gd name="connsiteX25" fmla="*/ 367160 w 1067945"/>
                <a:gd name="connsiteY25" fmla="*/ 1187005 h 1779567"/>
                <a:gd name="connsiteX26" fmla="*/ 286567 w 1067945"/>
                <a:gd name="connsiteY26" fmla="*/ 1070593 h 1779567"/>
                <a:gd name="connsiteX27" fmla="*/ 277727 w 1067945"/>
                <a:gd name="connsiteY27" fmla="*/ 1055850 h 1779567"/>
                <a:gd name="connsiteX28" fmla="*/ 273161 w 1067945"/>
                <a:gd name="connsiteY28" fmla="*/ 1054300 h 1779567"/>
                <a:gd name="connsiteX29" fmla="*/ 297316 w 1067945"/>
                <a:gd name="connsiteY29" fmla="*/ 1192811 h 1779567"/>
                <a:gd name="connsiteX30" fmla="*/ 277445 w 1067945"/>
                <a:gd name="connsiteY30" fmla="*/ 1521431 h 1779567"/>
                <a:gd name="connsiteX31" fmla="*/ 76064 w 1067945"/>
                <a:gd name="connsiteY31" fmla="*/ 1033158 h 1779567"/>
                <a:gd name="connsiteX32" fmla="*/ 43405 w 1067945"/>
                <a:gd name="connsiteY32" fmla="*/ 845888 h 1779567"/>
                <a:gd name="connsiteX33" fmla="*/ 29949 w 1067945"/>
                <a:gd name="connsiteY33" fmla="*/ 818777 h 1779567"/>
                <a:gd name="connsiteX34" fmla="*/ 1 w 1067945"/>
                <a:gd name="connsiteY34" fmla="*/ 656542 h 1779567"/>
                <a:gd name="connsiteX35" fmla="*/ 17134 w 1067945"/>
                <a:gd name="connsiteY35" fmla="*/ 532600 h 1779567"/>
                <a:gd name="connsiteX36" fmla="*/ 23569 w 1067945"/>
                <a:gd name="connsiteY36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754443 w 1067943"/>
                <a:gd name="connsiteY3" fmla="*/ 572544 h 1779567"/>
                <a:gd name="connsiteX4" fmla="*/ 759943 w 1067943"/>
                <a:gd name="connsiteY4" fmla="*/ 632212 h 1779567"/>
                <a:gd name="connsiteX5" fmla="*/ 767365 w 1067943"/>
                <a:gd name="connsiteY5" fmla="*/ 628095 h 1779567"/>
                <a:gd name="connsiteX6" fmla="*/ 875011 w 1067943"/>
                <a:gd name="connsiteY6" fmla="*/ 807752 h 1779567"/>
                <a:gd name="connsiteX7" fmla="*/ 1055132 w 1067943"/>
                <a:gd name="connsiteY7" fmla="*/ 1301901 h 1779567"/>
                <a:gd name="connsiteX8" fmla="*/ 1007365 w 1067943"/>
                <a:gd name="connsiteY8" fmla="*/ 1281712 h 1779567"/>
                <a:gd name="connsiteX9" fmla="*/ 983957 w 1067943"/>
                <a:gd name="connsiteY9" fmla="*/ 1258515 h 1779567"/>
                <a:gd name="connsiteX10" fmla="*/ 1012478 w 1067943"/>
                <a:gd name="connsiteY10" fmla="*/ 1324656 h 1779567"/>
                <a:gd name="connsiteX11" fmla="*/ 1054438 w 1067943"/>
                <a:gd name="connsiteY11" fmla="*/ 1563295 h 1779567"/>
                <a:gd name="connsiteX12" fmla="*/ 921688 w 1067943"/>
                <a:gd name="connsiteY12" fmla="*/ 1462929 h 1779567"/>
                <a:gd name="connsiteX13" fmla="*/ 914744 w 1067943"/>
                <a:gd name="connsiteY13" fmla="*/ 1453921 h 1779567"/>
                <a:gd name="connsiteX14" fmla="*/ 913682 w 1067943"/>
                <a:gd name="connsiteY14" fmla="*/ 1457160 h 1779567"/>
                <a:gd name="connsiteX15" fmla="*/ 935220 w 1067943"/>
                <a:gd name="connsiteY15" fmla="*/ 1507108 h 1779567"/>
                <a:gd name="connsiteX16" fmla="*/ 977181 w 1067943"/>
                <a:gd name="connsiteY16" fmla="*/ 1745747 h 1779567"/>
                <a:gd name="connsiteX17" fmla="*/ 796959 w 1067943"/>
                <a:gd name="connsiteY17" fmla="*/ 1583793 h 1779567"/>
                <a:gd name="connsiteX18" fmla="*/ 763236 w 1067943"/>
                <a:gd name="connsiteY18" fmla="*/ 1535095 h 1779567"/>
                <a:gd name="connsiteX19" fmla="*/ 755783 w 1067943"/>
                <a:gd name="connsiteY19" fmla="*/ 1533798 h 1779567"/>
                <a:gd name="connsiteX20" fmla="*/ 757831 w 1067943"/>
                <a:gd name="connsiteY20" fmla="*/ 1538547 h 1779567"/>
                <a:gd name="connsiteX21" fmla="*/ 799793 w 1067943"/>
                <a:gd name="connsiteY21" fmla="*/ 1777185 h 1779567"/>
                <a:gd name="connsiteX22" fmla="*/ 464454 w 1067943"/>
                <a:gd name="connsiteY22" fmla="*/ 1369126 h 1779567"/>
                <a:gd name="connsiteX23" fmla="*/ 380799 w 1067943"/>
                <a:gd name="connsiteY23" fmla="*/ 1204179 h 1779567"/>
                <a:gd name="connsiteX24" fmla="*/ 367158 w 1067943"/>
                <a:gd name="connsiteY24" fmla="*/ 1187005 h 1779567"/>
                <a:gd name="connsiteX25" fmla="*/ 286565 w 1067943"/>
                <a:gd name="connsiteY25" fmla="*/ 1070593 h 1779567"/>
                <a:gd name="connsiteX26" fmla="*/ 277725 w 1067943"/>
                <a:gd name="connsiteY26" fmla="*/ 1055850 h 1779567"/>
                <a:gd name="connsiteX27" fmla="*/ 273159 w 1067943"/>
                <a:gd name="connsiteY27" fmla="*/ 1054300 h 1779567"/>
                <a:gd name="connsiteX28" fmla="*/ 297314 w 1067943"/>
                <a:gd name="connsiteY28" fmla="*/ 1192811 h 1779567"/>
                <a:gd name="connsiteX29" fmla="*/ 277443 w 1067943"/>
                <a:gd name="connsiteY29" fmla="*/ 1521431 h 1779567"/>
                <a:gd name="connsiteX30" fmla="*/ 76062 w 1067943"/>
                <a:gd name="connsiteY30" fmla="*/ 1033158 h 1779567"/>
                <a:gd name="connsiteX31" fmla="*/ 43403 w 1067943"/>
                <a:gd name="connsiteY31" fmla="*/ 845888 h 1779567"/>
                <a:gd name="connsiteX32" fmla="*/ 29947 w 1067943"/>
                <a:gd name="connsiteY32" fmla="*/ 818777 h 1779567"/>
                <a:gd name="connsiteX33" fmla="*/ -1 w 1067943"/>
                <a:gd name="connsiteY33" fmla="*/ 656542 h 1779567"/>
                <a:gd name="connsiteX34" fmla="*/ 17132 w 1067943"/>
                <a:gd name="connsiteY34" fmla="*/ 532600 h 1779567"/>
                <a:gd name="connsiteX35" fmla="*/ 23567 w 1067943"/>
                <a:gd name="connsiteY35" fmla="*/ 517961 h 1779567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754445 w 1067945"/>
                <a:gd name="connsiteY3" fmla="*/ 572544 h 1779567"/>
                <a:gd name="connsiteX4" fmla="*/ 759945 w 1067945"/>
                <a:gd name="connsiteY4" fmla="*/ 632212 h 1779567"/>
                <a:gd name="connsiteX5" fmla="*/ 875013 w 1067945"/>
                <a:gd name="connsiteY5" fmla="*/ 807752 h 1779567"/>
                <a:gd name="connsiteX6" fmla="*/ 1055134 w 1067945"/>
                <a:gd name="connsiteY6" fmla="*/ 1301901 h 1779567"/>
                <a:gd name="connsiteX7" fmla="*/ 1007367 w 1067945"/>
                <a:gd name="connsiteY7" fmla="*/ 1281712 h 1779567"/>
                <a:gd name="connsiteX8" fmla="*/ 983959 w 1067945"/>
                <a:gd name="connsiteY8" fmla="*/ 1258515 h 1779567"/>
                <a:gd name="connsiteX9" fmla="*/ 1012480 w 1067945"/>
                <a:gd name="connsiteY9" fmla="*/ 1324656 h 1779567"/>
                <a:gd name="connsiteX10" fmla="*/ 1054440 w 1067945"/>
                <a:gd name="connsiteY10" fmla="*/ 1563295 h 1779567"/>
                <a:gd name="connsiteX11" fmla="*/ 921690 w 1067945"/>
                <a:gd name="connsiteY11" fmla="*/ 1462929 h 1779567"/>
                <a:gd name="connsiteX12" fmla="*/ 914746 w 1067945"/>
                <a:gd name="connsiteY12" fmla="*/ 1453921 h 1779567"/>
                <a:gd name="connsiteX13" fmla="*/ 913684 w 1067945"/>
                <a:gd name="connsiteY13" fmla="*/ 1457160 h 1779567"/>
                <a:gd name="connsiteX14" fmla="*/ 935222 w 1067945"/>
                <a:gd name="connsiteY14" fmla="*/ 1507108 h 1779567"/>
                <a:gd name="connsiteX15" fmla="*/ 977183 w 1067945"/>
                <a:gd name="connsiteY15" fmla="*/ 1745747 h 1779567"/>
                <a:gd name="connsiteX16" fmla="*/ 796961 w 1067945"/>
                <a:gd name="connsiteY16" fmla="*/ 1583793 h 1779567"/>
                <a:gd name="connsiteX17" fmla="*/ 763238 w 1067945"/>
                <a:gd name="connsiteY17" fmla="*/ 1535095 h 1779567"/>
                <a:gd name="connsiteX18" fmla="*/ 755785 w 1067945"/>
                <a:gd name="connsiteY18" fmla="*/ 1533798 h 1779567"/>
                <a:gd name="connsiteX19" fmla="*/ 757833 w 1067945"/>
                <a:gd name="connsiteY19" fmla="*/ 1538547 h 1779567"/>
                <a:gd name="connsiteX20" fmla="*/ 799795 w 1067945"/>
                <a:gd name="connsiteY20" fmla="*/ 1777185 h 1779567"/>
                <a:gd name="connsiteX21" fmla="*/ 464456 w 1067945"/>
                <a:gd name="connsiteY21" fmla="*/ 1369126 h 1779567"/>
                <a:gd name="connsiteX22" fmla="*/ 380801 w 1067945"/>
                <a:gd name="connsiteY22" fmla="*/ 1204179 h 1779567"/>
                <a:gd name="connsiteX23" fmla="*/ 367160 w 1067945"/>
                <a:gd name="connsiteY23" fmla="*/ 1187005 h 1779567"/>
                <a:gd name="connsiteX24" fmla="*/ 286567 w 1067945"/>
                <a:gd name="connsiteY24" fmla="*/ 1070593 h 1779567"/>
                <a:gd name="connsiteX25" fmla="*/ 277727 w 1067945"/>
                <a:gd name="connsiteY25" fmla="*/ 1055850 h 1779567"/>
                <a:gd name="connsiteX26" fmla="*/ 273161 w 1067945"/>
                <a:gd name="connsiteY26" fmla="*/ 1054300 h 1779567"/>
                <a:gd name="connsiteX27" fmla="*/ 297316 w 1067945"/>
                <a:gd name="connsiteY27" fmla="*/ 1192811 h 1779567"/>
                <a:gd name="connsiteX28" fmla="*/ 277445 w 1067945"/>
                <a:gd name="connsiteY28" fmla="*/ 1521431 h 1779567"/>
                <a:gd name="connsiteX29" fmla="*/ 76064 w 1067945"/>
                <a:gd name="connsiteY29" fmla="*/ 1033158 h 1779567"/>
                <a:gd name="connsiteX30" fmla="*/ 43405 w 1067945"/>
                <a:gd name="connsiteY30" fmla="*/ 845888 h 1779567"/>
                <a:gd name="connsiteX31" fmla="*/ 29949 w 1067945"/>
                <a:gd name="connsiteY31" fmla="*/ 818777 h 1779567"/>
                <a:gd name="connsiteX32" fmla="*/ 1 w 1067945"/>
                <a:gd name="connsiteY32" fmla="*/ 656542 h 1779567"/>
                <a:gd name="connsiteX33" fmla="*/ 17134 w 1067945"/>
                <a:gd name="connsiteY33" fmla="*/ 532600 h 1779567"/>
                <a:gd name="connsiteX34" fmla="*/ 23569 w 1067945"/>
                <a:gd name="connsiteY34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754443 w 1067943"/>
                <a:gd name="connsiteY3" fmla="*/ 572544 h 1779567"/>
                <a:gd name="connsiteX4" fmla="*/ 875011 w 1067943"/>
                <a:gd name="connsiteY4" fmla="*/ 807752 h 1779567"/>
                <a:gd name="connsiteX5" fmla="*/ 1055132 w 1067943"/>
                <a:gd name="connsiteY5" fmla="*/ 1301901 h 1779567"/>
                <a:gd name="connsiteX6" fmla="*/ 1007365 w 1067943"/>
                <a:gd name="connsiteY6" fmla="*/ 1281712 h 1779567"/>
                <a:gd name="connsiteX7" fmla="*/ 983957 w 1067943"/>
                <a:gd name="connsiteY7" fmla="*/ 1258515 h 1779567"/>
                <a:gd name="connsiteX8" fmla="*/ 1012478 w 1067943"/>
                <a:gd name="connsiteY8" fmla="*/ 1324656 h 1779567"/>
                <a:gd name="connsiteX9" fmla="*/ 1054438 w 1067943"/>
                <a:gd name="connsiteY9" fmla="*/ 1563295 h 1779567"/>
                <a:gd name="connsiteX10" fmla="*/ 921688 w 1067943"/>
                <a:gd name="connsiteY10" fmla="*/ 1462929 h 1779567"/>
                <a:gd name="connsiteX11" fmla="*/ 914744 w 1067943"/>
                <a:gd name="connsiteY11" fmla="*/ 1453921 h 1779567"/>
                <a:gd name="connsiteX12" fmla="*/ 913682 w 1067943"/>
                <a:gd name="connsiteY12" fmla="*/ 1457160 h 1779567"/>
                <a:gd name="connsiteX13" fmla="*/ 935220 w 1067943"/>
                <a:gd name="connsiteY13" fmla="*/ 1507108 h 1779567"/>
                <a:gd name="connsiteX14" fmla="*/ 977181 w 1067943"/>
                <a:gd name="connsiteY14" fmla="*/ 1745747 h 1779567"/>
                <a:gd name="connsiteX15" fmla="*/ 796959 w 1067943"/>
                <a:gd name="connsiteY15" fmla="*/ 1583793 h 1779567"/>
                <a:gd name="connsiteX16" fmla="*/ 763236 w 1067943"/>
                <a:gd name="connsiteY16" fmla="*/ 1535095 h 1779567"/>
                <a:gd name="connsiteX17" fmla="*/ 755783 w 1067943"/>
                <a:gd name="connsiteY17" fmla="*/ 1533798 h 1779567"/>
                <a:gd name="connsiteX18" fmla="*/ 757831 w 1067943"/>
                <a:gd name="connsiteY18" fmla="*/ 1538547 h 1779567"/>
                <a:gd name="connsiteX19" fmla="*/ 799793 w 1067943"/>
                <a:gd name="connsiteY19" fmla="*/ 1777185 h 1779567"/>
                <a:gd name="connsiteX20" fmla="*/ 464454 w 1067943"/>
                <a:gd name="connsiteY20" fmla="*/ 1369126 h 1779567"/>
                <a:gd name="connsiteX21" fmla="*/ 380799 w 1067943"/>
                <a:gd name="connsiteY21" fmla="*/ 1204179 h 1779567"/>
                <a:gd name="connsiteX22" fmla="*/ 367158 w 1067943"/>
                <a:gd name="connsiteY22" fmla="*/ 1187005 h 1779567"/>
                <a:gd name="connsiteX23" fmla="*/ 286565 w 1067943"/>
                <a:gd name="connsiteY23" fmla="*/ 1070593 h 1779567"/>
                <a:gd name="connsiteX24" fmla="*/ 277725 w 1067943"/>
                <a:gd name="connsiteY24" fmla="*/ 1055850 h 1779567"/>
                <a:gd name="connsiteX25" fmla="*/ 273159 w 1067943"/>
                <a:gd name="connsiteY25" fmla="*/ 1054300 h 1779567"/>
                <a:gd name="connsiteX26" fmla="*/ 297314 w 1067943"/>
                <a:gd name="connsiteY26" fmla="*/ 1192811 h 1779567"/>
                <a:gd name="connsiteX27" fmla="*/ 277443 w 1067943"/>
                <a:gd name="connsiteY27" fmla="*/ 1521431 h 1779567"/>
                <a:gd name="connsiteX28" fmla="*/ 76062 w 1067943"/>
                <a:gd name="connsiteY28" fmla="*/ 1033158 h 1779567"/>
                <a:gd name="connsiteX29" fmla="*/ 43403 w 1067943"/>
                <a:gd name="connsiteY29" fmla="*/ 845888 h 1779567"/>
                <a:gd name="connsiteX30" fmla="*/ 29947 w 1067943"/>
                <a:gd name="connsiteY30" fmla="*/ 818777 h 1779567"/>
                <a:gd name="connsiteX31" fmla="*/ -1 w 1067943"/>
                <a:gd name="connsiteY31" fmla="*/ 656542 h 1779567"/>
                <a:gd name="connsiteX32" fmla="*/ 17132 w 1067943"/>
                <a:gd name="connsiteY32" fmla="*/ 532600 h 1779567"/>
                <a:gd name="connsiteX33" fmla="*/ 23567 w 1067943"/>
                <a:gd name="connsiteY33" fmla="*/ 517961 h 1779567"/>
                <a:gd name="connsiteX0" fmla="*/ 23569 w 1067945"/>
                <a:gd name="connsiteY0" fmla="*/ 517961 h 1779567"/>
                <a:gd name="connsiteX1" fmla="*/ 66097 w 1067945"/>
                <a:gd name="connsiteY1" fmla="*/ 333195 h 1779567"/>
                <a:gd name="connsiteX2" fmla="*/ 453132 w 1067945"/>
                <a:gd name="connsiteY2" fmla="*/ 3822 h 1779567"/>
                <a:gd name="connsiteX3" fmla="*/ 875013 w 1067945"/>
                <a:gd name="connsiteY3" fmla="*/ 807752 h 1779567"/>
                <a:gd name="connsiteX4" fmla="*/ 1055134 w 1067945"/>
                <a:gd name="connsiteY4" fmla="*/ 1301901 h 1779567"/>
                <a:gd name="connsiteX5" fmla="*/ 1007367 w 1067945"/>
                <a:gd name="connsiteY5" fmla="*/ 1281712 h 1779567"/>
                <a:gd name="connsiteX6" fmla="*/ 983959 w 1067945"/>
                <a:gd name="connsiteY6" fmla="*/ 1258515 h 1779567"/>
                <a:gd name="connsiteX7" fmla="*/ 1012480 w 1067945"/>
                <a:gd name="connsiteY7" fmla="*/ 1324656 h 1779567"/>
                <a:gd name="connsiteX8" fmla="*/ 1054440 w 1067945"/>
                <a:gd name="connsiteY8" fmla="*/ 1563295 h 1779567"/>
                <a:gd name="connsiteX9" fmla="*/ 921690 w 1067945"/>
                <a:gd name="connsiteY9" fmla="*/ 1462929 h 1779567"/>
                <a:gd name="connsiteX10" fmla="*/ 914746 w 1067945"/>
                <a:gd name="connsiteY10" fmla="*/ 1453921 h 1779567"/>
                <a:gd name="connsiteX11" fmla="*/ 913684 w 1067945"/>
                <a:gd name="connsiteY11" fmla="*/ 1457160 h 1779567"/>
                <a:gd name="connsiteX12" fmla="*/ 935222 w 1067945"/>
                <a:gd name="connsiteY12" fmla="*/ 1507108 h 1779567"/>
                <a:gd name="connsiteX13" fmla="*/ 977183 w 1067945"/>
                <a:gd name="connsiteY13" fmla="*/ 1745747 h 1779567"/>
                <a:gd name="connsiteX14" fmla="*/ 796961 w 1067945"/>
                <a:gd name="connsiteY14" fmla="*/ 1583793 h 1779567"/>
                <a:gd name="connsiteX15" fmla="*/ 763238 w 1067945"/>
                <a:gd name="connsiteY15" fmla="*/ 1535095 h 1779567"/>
                <a:gd name="connsiteX16" fmla="*/ 755785 w 1067945"/>
                <a:gd name="connsiteY16" fmla="*/ 1533798 h 1779567"/>
                <a:gd name="connsiteX17" fmla="*/ 757833 w 1067945"/>
                <a:gd name="connsiteY17" fmla="*/ 1538547 h 1779567"/>
                <a:gd name="connsiteX18" fmla="*/ 799795 w 1067945"/>
                <a:gd name="connsiteY18" fmla="*/ 1777185 h 1779567"/>
                <a:gd name="connsiteX19" fmla="*/ 464456 w 1067945"/>
                <a:gd name="connsiteY19" fmla="*/ 1369126 h 1779567"/>
                <a:gd name="connsiteX20" fmla="*/ 380801 w 1067945"/>
                <a:gd name="connsiteY20" fmla="*/ 1204179 h 1779567"/>
                <a:gd name="connsiteX21" fmla="*/ 367160 w 1067945"/>
                <a:gd name="connsiteY21" fmla="*/ 1187005 h 1779567"/>
                <a:gd name="connsiteX22" fmla="*/ 286567 w 1067945"/>
                <a:gd name="connsiteY22" fmla="*/ 1070593 h 1779567"/>
                <a:gd name="connsiteX23" fmla="*/ 277727 w 1067945"/>
                <a:gd name="connsiteY23" fmla="*/ 1055850 h 1779567"/>
                <a:gd name="connsiteX24" fmla="*/ 273161 w 1067945"/>
                <a:gd name="connsiteY24" fmla="*/ 1054300 h 1779567"/>
                <a:gd name="connsiteX25" fmla="*/ 297316 w 1067945"/>
                <a:gd name="connsiteY25" fmla="*/ 1192811 h 1779567"/>
                <a:gd name="connsiteX26" fmla="*/ 277445 w 1067945"/>
                <a:gd name="connsiteY26" fmla="*/ 1521431 h 1779567"/>
                <a:gd name="connsiteX27" fmla="*/ 76064 w 1067945"/>
                <a:gd name="connsiteY27" fmla="*/ 1033158 h 1779567"/>
                <a:gd name="connsiteX28" fmla="*/ 43405 w 1067945"/>
                <a:gd name="connsiteY28" fmla="*/ 845888 h 1779567"/>
                <a:gd name="connsiteX29" fmla="*/ 29949 w 1067945"/>
                <a:gd name="connsiteY29" fmla="*/ 818777 h 1779567"/>
                <a:gd name="connsiteX30" fmla="*/ 1 w 1067945"/>
                <a:gd name="connsiteY30" fmla="*/ 656542 h 1779567"/>
                <a:gd name="connsiteX31" fmla="*/ 17134 w 1067945"/>
                <a:gd name="connsiteY31" fmla="*/ 532600 h 1779567"/>
                <a:gd name="connsiteX32" fmla="*/ 23569 w 1067945"/>
                <a:gd name="connsiteY32" fmla="*/ 517961 h 1779567"/>
                <a:gd name="connsiteX0" fmla="*/ 23567 w 1067943"/>
                <a:gd name="connsiteY0" fmla="*/ 517961 h 1779567"/>
                <a:gd name="connsiteX1" fmla="*/ 66095 w 1067943"/>
                <a:gd name="connsiteY1" fmla="*/ 333195 h 1779567"/>
                <a:gd name="connsiteX2" fmla="*/ 453130 w 1067943"/>
                <a:gd name="connsiteY2" fmla="*/ 3822 h 1779567"/>
                <a:gd name="connsiteX3" fmla="*/ 892225 w 1067943"/>
                <a:gd name="connsiteY3" fmla="*/ 751818 h 1779567"/>
                <a:gd name="connsiteX4" fmla="*/ 1055132 w 1067943"/>
                <a:gd name="connsiteY4" fmla="*/ 1301901 h 1779567"/>
                <a:gd name="connsiteX5" fmla="*/ 1007365 w 1067943"/>
                <a:gd name="connsiteY5" fmla="*/ 1281712 h 1779567"/>
                <a:gd name="connsiteX6" fmla="*/ 983957 w 1067943"/>
                <a:gd name="connsiteY6" fmla="*/ 1258515 h 1779567"/>
                <a:gd name="connsiteX7" fmla="*/ 1012478 w 1067943"/>
                <a:gd name="connsiteY7" fmla="*/ 1324656 h 1779567"/>
                <a:gd name="connsiteX8" fmla="*/ 1054438 w 1067943"/>
                <a:gd name="connsiteY8" fmla="*/ 1563295 h 1779567"/>
                <a:gd name="connsiteX9" fmla="*/ 921688 w 1067943"/>
                <a:gd name="connsiteY9" fmla="*/ 1462929 h 1779567"/>
                <a:gd name="connsiteX10" fmla="*/ 914744 w 1067943"/>
                <a:gd name="connsiteY10" fmla="*/ 1453921 h 1779567"/>
                <a:gd name="connsiteX11" fmla="*/ 913682 w 1067943"/>
                <a:gd name="connsiteY11" fmla="*/ 1457160 h 1779567"/>
                <a:gd name="connsiteX12" fmla="*/ 935220 w 1067943"/>
                <a:gd name="connsiteY12" fmla="*/ 1507108 h 1779567"/>
                <a:gd name="connsiteX13" fmla="*/ 977181 w 1067943"/>
                <a:gd name="connsiteY13" fmla="*/ 1745747 h 1779567"/>
                <a:gd name="connsiteX14" fmla="*/ 796959 w 1067943"/>
                <a:gd name="connsiteY14" fmla="*/ 1583793 h 1779567"/>
                <a:gd name="connsiteX15" fmla="*/ 763236 w 1067943"/>
                <a:gd name="connsiteY15" fmla="*/ 1535095 h 1779567"/>
                <a:gd name="connsiteX16" fmla="*/ 755783 w 1067943"/>
                <a:gd name="connsiteY16" fmla="*/ 1533798 h 1779567"/>
                <a:gd name="connsiteX17" fmla="*/ 757831 w 1067943"/>
                <a:gd name="connsiteY17" fmla="*/ 1538547 h 1779567"/>
                <a:gd name="connsiteX18" fmla="*/ 799793 w 1067943"/>
                <a:gd name="connsiteY18" fmla="*/ 1777185 h 1779567"/>
                <a:gd name="connsiteX19" fmla="*/ 464454 w 1067943"/>
                <a:gd name="connsiteY19" fmla="*/ 1369126 h 1779567"/>
                <a:gd name="connsiteX20" fmla="*/ 380799 w 1067943"/>
                <a:gd name="connsiteY20" fmla="*/ 1204179 h 1779567"/>
                <a:gd name="connsiteX21" fmla="*/ 367158 w 1067943"/>
                <a:gd name="connsiteY21" fmla="*/ 1187005 h 1779567"/>
                <a:gd name="connsiteX22" fmla="*/ 286565 w 1067943"/>
                <a:gd name="connsiteY22" fmla="*/ 1070593 h 1779567"/>
                <a:gd name="connsiteX23" fmla="*/ 277725 w 1067943"/>
                <a:gd name="connsiteY23" fmla="*/ 1055850 h 1779567"/>
                <a:gd name="connsiteX24" fmla="*/ 273159 w 1067943"/>
                <a:gd name="connsiteY24" fmla="*/ 1054300 h 1779567"/>
                <a:gd name="connsiteX25" fmla="*/ 297314 w 1067943"/>
                <a:gd name="connsiteY25" fmla="*/ 1192811 h 1779567"/>
                <a:gd name="connsiteX26" fmla="*/ 277443 w 1067943"/>
                <a:gd name="connsiteY26" fmla="*/ 1521431 h 1779567"/>
                <a:gd name="connsiteX27" fmla="*/ 76062 w 1067943"/>
                <a:gd name="connsiteY27" fmla="*/ 1033158 h 1779567"/>
                <a:gd name="connsiteX28" fmla="*/ 43403 w 1067943"/>
                <a:gd name="connsiteY28" fmla="*/ 845888 h 1779567"/>
                <a:gd name="connsiteX29" fmla="*/ 29947 w 1067943"/>
                <a:gd name="connsiteY29" fmla="*/ 818777 h 1779567"/>
                <a:gd name="connsiteX30" fmla="*/ -1 w 1067943"/>
                <a:gd name="connsiteY30" fmla="*/ 656542 h 1779567"/>
                <a:gd name="connsiteX31" fmla="*/ 17132 w 1067943"/>
                <a:gd name="connsiteY31" fmla="*/ 532600 h 1779567"/>
                <a:gd name="connsiteX32" fmla="*/ 23567 w 1067943"/>
                <a:gd name="connsiteY32" fmla="*/ 517961 h 1779567"/>
                <a:gd name="connsiteX0" fmla="*/ 324009 w 1368385"/>
                <a:gd name="connsiteY0" fmla="*/ 924215 h 2185821"/>
                <a:gd name="connsiteX1" fmla="*/ 8678 w 1368385"/>
                <a:gd name="connsiteY1" fmla="*/ 10933 h 2185821"/>
                <a:gd name="connsiteX2" fmla="*/ 753572 w 1368385"/>
                <a:gd name="connsiteY2" fmla="*/ 410076 h 2185821"/>
                <a:gd name="connsiteX3" fmla="*/ 1192667 w 1368385"/>
                <a:gd name="connsiteY3" fmla="*/ 1158072 h 2185821"/>
                <a:gd name="connsiteX4" fmla="*/ 1355574 w 1368385"/>
                <a:gd name="connsiteY4" fmla="*/ 1708155 h 2185821"/>
                <a:gd name="connsiteX5" fmla="*/ 1307807 w 1368385"/>
                <a:gd name="connsiteY5" fmla="*/ 1687966 h 2185821"/>
                <a:gd name="connsiteX6" fmla="*/ 1284399 w 1368385"/>
                <a:gd name="connsiteY6" fmla="*/ 1664769 h 2185821"/>
                <a:gd name="connsiteX7" fmla="*/ 1312920 w 1368385"/>
                <a:gd name="connsiteY7" fmla="*/ 1730910 h 2185821"/>
                <a:gd name="connsiteX8" fmla="*/ 1354880 w 1368385"/>
                <a:gd name="connsiteY8" fmla="*/ 1969549 h 2185821"/>
                <a:gd name="connsiteX9" fmla="*/ 1222130 w 1368385"/>
                <a:gd name="connsiteY9" fmla="*/ 1869183 h 2185821"/>
                <a:gd name="connsiteX10" fmla="*/ 1215186 w 1368385"/>
                <a:gd name="connsiteY10" fmla="*/ 1860175 h 2185821"/>
                <a:gd name="connsiteX11" fmla="*/ 1214124 w 1368385"/>
                <a:gd name="connsiteY11" fmla="*/ 1863414 h 2185821"/>
                <a:gd name="connsiteX12" fmla="*/ 1235662 w 1368385"/>
                <a:gd name="connsiteY12" fmla="*/ 1913362 h 2185821"/>
                <a:gd name="connsiteX13" fmla="*/ 1277623 w 1368385"/>
                <a:gd name="connsiteY13" fmla="*/ 2152001 h 2185821"/>
                <a:gd name="connsiteX14" fmla="*/ 1097401 w 1368385"/>
                <a:gd name="connsiteY14" fmla="*/ 1990047 h 2185821"/>
                <a:gd name="connsiteX15" fmla="*/ 1063678 w 1368385"/>
                <a:gd name="connsiteY15" fmla="*/ 1941349 h 2185821"/>
                <a:gd name="connsiteX16" fmla="*/ 1056225 w 1368385"/>
                <a:gd name="connsiteY16" fmla="*/ 1940052 h 2185821"/>
                <a:gd name="connsiteX17" fmla="*/ 1058273 w 1368385"/>
                <a:gd name="connsiteY17" fmla="*/ 1944801 h 2185821"/>
                <a:gd name="connsiteX18" fmla="*/ 1100235 w 1368385"/>
                <a:gd name="connsiteY18" fmla="*/ 2183439 h 2185821"/>
                <a:gd name="connsiteX19" fmla="*/ 764896 w 1368385"/>
                <a:gd name="connsiteY19" fmla="*/ 1775380 h 2185821"/>
                <a:gd name="connsiteX20" fmla="*/ 681241 w 1368385"/>
                <a:gd name="connsiteY20" fmla="*/ 1610433 h 2185821"/>
                <a:gd name="connsiteX21" fmla="*/ 667600 w 1368385"/>
                <a:gd name="connsiteY21" fmla="*/ 1593259 h 2185821"/>
                <a:gd name="connsiteX22" fmla="*/ 587007 w 1368385"/>
                <a:gd name="connsiteY22" fmla="*/ 1476847 h 2185821"/>
                <a:gd name="connsiteX23" fmla="*/ 578167 w 1368385"/>
                <a:gd name="connsiteY23" fmla="*/ 1462104 h 2185821"/>
                <a:gd name="connsiteX24" fmla="*/ 573601 w 1368385"/>
                <a:gd name="connsiteY24" fmla="*/ 1460554 h 2185821"/>
                <a:gd name="connsiteX25" fmla="*/ 597756 w 1368385"/>
                <a:gd name="connsiteY25" fmla="*/ 1599065 h 2185821"/>
                <a:gd name="connsiteX26" fmla="*/ 577885 w 1368385"/>
                <a:gd name="connsiteY26" fmla="*/ 1927685 h 2185821"/>
                <a:gd name="connsiteX27" fmla="*/ 376504 w 1368385"/>
                <a:gd name="connsiteY27" fmla="*/ 1439412 h 2185821"/>
                <a:gd name="connsiteX28" fmla="*/ 343845 w 1368385"/>
                <a:gd name="connsiteY28" fmla="*/ 1252142 h 2185821"/>
                <a:gd name="connsiteX29" fmla="*/ 330389 w 1368385"/>
                <a:gd name="connsiteY29" fmla="*/ 1225031 h 2185821"/>
                <a:gd name="connsiteX30" fmla="*/ 300441 w 1368385"/>
                <a:gd name="connsiteY30" fmla="*/ 1062796 h 2185821"/>
                <a:gd name="connsiteX31" fmla="*/ 317574 w 1368385"/>
                <a:gd name="connsiteY31" fmla="*/ 938854 h 2185821"/>
                <a:gd name="connsiteX32" fmla="*/ 324009 w 1368385"/>
                <a:gd name="connsiteY32" fmla="*/ 924215 h 2185821"/>
                <a:gd name="connsiteX0" fmla="*/ 324009 w 1368385"/>
                <a:gd name="connsiteY0" fmla="*/ 936912 h 2198518"/>
                <a:gd name="connsiteX1" fmla="*/ 8678 w 1368385"/>
                <a:gd name="connsiteY1" fmla="*/ 23630 h 2198518"/>
                <a:gd name="connsiteX2" fmla="*/ 560048 w 1368385"/>
                <a:gd name="connsiteY2" fmla="*/ 281818 h 2198518"/>
                <a:gd name="connsiteX3" fmla="*/ 753572 w 1368385"/>
                <a:gd name="connsiteY3" fmla="*/ 422773 h 2198518"/>
                <a:gd name="connsiteX4" fmla="*/ 1192667 w 1368385"/>
                <a:gd name="connsiteY4" fmla="*/ 1170769 h 2198518"/>
                <a:gd name="connsiteX5" fmla="*/ 1355574 w 1368385"/>
                <a:gd name="connsiteY5" fmla="*/ 1720852 h 2198518"/>
                <a:gd name="connsiteX6" fmla="*/ 1307807 w 1368385"/>
                <a:gd name="connsiteY6" fmla="*/ 1700663 h 2198518"/>
                <a:gd name="connsiteX7" fmla="*/ 1284399 w 1368385"/>
                <a:gd name="connsiteY7" fmla="*/ 1677466 h 2198518"/>
                <a:gd name="connsiteX8" fmla="*/ 1312920 w 1368385"/>
                <a:gd name="connsiteY8" fmla="*/ 1743607 h 2198518"/>
                <a:gd name="connsiteX9" fmla="*/ 1354880 w 1368385"/>
                <a:gd name="connsiteY9" fmla="*/ 1982246 h 2198518"/>
                <a:gd name="connsiteX10" fmla="*/ 1222130 w 1368385"/>
                <a:gd name="connsiteY10" fmla="*/ 1881880 h 2198518"/>
                <a:gd name="connsiteX11" fmla="*/ 1215186 w 1368385"/>
                <a:gd name="connsiteY11" fmla="*/ 1872872 h 2198518"/>
                <a:gd name="connsiteX12" fmla="*/ 1214124 w 1368385"/>
                <a:gd name="connsiteY12" fmla="*/ 1876111 h 2198518"/>
                <a:gd name="connsiteX13" fmla="*/ 1235662 w 1368385"/>
                <a:gd name="connsiteY13" fmla="*/ 1926059 h 2198518"/>
                <a:gd name="connsiteX14" fmla="*/ 1277623 w 1368385"/>
                <a:gd name="connsiteY14" fmla="*/ 2164698 h 2198518"/>
                <a:gd name="connsiteX15" fmla="*/ 1097401 w 1368385"/>
                <a:gd name="connsiteY15" fmla="*/ 2002744 h 2198518"/>
                <a:gd name="connsiteX16" fmla="*/ 1063678 w 1368385"/>
                <a:gd name="connsiteY16" fmla="*/ 1954046 h 2198518"/>
                <a:gd name="connsiteX17" fmla="*/ 1056225 w 1368385"/>
                <a:gd name="connsiteY17" fmla="*/ 1952749 h 2198518"/>
                <a:gd name="connsiteX18" fmla="*/ 1058273 w 1368385"/>
                <a:gd name="connsiteY18" fmla="*/ 1957498 h 2198518"/>
                <a:gd name="connsiteX19" fmla="*/ 1100235 w 1368385"/>
                <a:gd name="connsiteY19" fmla="*/ 2196136 h 2198518"/>
                <a:gd name="connsiteX20" fmla="*/ 764896 w 1368385"/>
                <a:gd name="connsiteY20" fmla="*/ 1788077 h 2198518"/>
                <a:gd name="connsiteX21" fmla="*/ 681241 w 1368385"/>
                <a:gd name="connsiteY21" fmla="*/ 1623130 h 2198518"/>
                <a:gd name="connsiteX22" fmla="*/ 667600 w 1368385"/>
                <a:gd name="connsiteY22" fmla="*/ 1605956 h 2198518"/>
                <a:gd name="connsiteX23" fmla="*/ 587007 w 1368385"/>
                <a:gd name="connsiteY23" fmla="*/ 1489544 h 2198518"/>
                <a:gd name="connsiteX24" fmla="*/ 578167 w 1368385"/>
                <a:gd name="connsiteY24" fmla="*/ 1474801 h 2198518"/>
                <a:gd name="connsiteX25" fmla="*/ 573601 w 1368385"/>
                <a:gd name="connsiteY25" fmla="*/ 1473251 h 2198518"/>
                <a:gd name="connsiteX26" fmla="*/ 597756 w 1368385"/>
                <a:gd name="connsiteY26" fmla="*/ 1611762 h 2198518"/>
                <a:gd name="connsiteX27" fmla="*/ 577885 w 1368385"/>
                <a:gd name="connsiteY27" fmla="*/ 1940382 h 2198518"/>
                <a:gd name="connsiteX28" fmla="*/ 376504 w 1368385"/>
                <a:gd name="connsiteY28" fmla="*/ 1452109 h 2198518"/>
                <a:gd name="connsiteX29" fmla="*/ 343845 w 1368385"/>
                <a:gd name="connsiteY29" fmla="*/ 1264839 h 2198518"/>
                <a:gd name="connsiteX30" fmla="*/ 330389 w 1368385"/>
                <a:gd name="connsiteY30" fmla="*/ 1237728 h 2198518"/>
                <a:gd name="connsiteX31" fmla="*/ 300441 w 1368385"/>
                <a:gd name="connsiteY31" fmla="*/ 1075493 h 2198518"/>
                <a:gd name="connsiteX32" fmla="*/ 317574 w 1368385"/>
                <a:gd name="connsiteY32" fmla="*/ 951551 h 2198518"/>
                <a:gd name="connsiteX33" fmla="*/ 324009 w 1368385"/>
                <a:gd name="connsiteY33" fmla="*/ 936912 h 2198518"/>
                <a:gd name="connsiteX0" fmla="*/ 316752 w 1361128"/>
                <a:gd name="connsiteY0" fmla="*/ 1232591 h 2494197"/>
                <a:gd name="connsiteX1" fmla="*/ 1421 w 1361128"/>
                <a:gd name="connsiteY1" fmla="*/ 319309 h 2494197"/>
                <a:gd name="connsiteX2" fmla="*/ 475024 w 1361128"/>
                <a:gd name="connsiteY2" fmla="*/ 14773 h 2494197"/>
                <a:gd name="connsiteX3" fmla="*/ 746315 w 1361128"/>
                <a:gd name="connsiteY3" fmla="*/ 718452 h 2494197"/>
                <a:gd name="connsiteX4" fmla="*/ 1185410 w 1361128"/>
                <a:gd name="connsiteY4" fmla="*/ 1466448 h 2494197"/>
                <a:gd name="connsiteX5" fmla="*/ 1348317 w 1361128"/>
                <a:gd name="connsiteY5" fmla="*/ 2016531 h 2494197"/>
                <a:gd name="connsiteX6" fmla="*/ 1300550 w 1361128"/>
                <a:gd name="connsiteY6" fmla="*/ 1996342 h 2494197"/>
                <a:gd name="connsiteX7" fmla="*/ 1277142 w 1361128"/>
                <a:gd name="connsiteY7" fmla="*/ 1973145 h 2494197"/>
                <a:gd name="connsiteX8" fmla="*/ 1305663 w 1361128"/>
                <a:gd name="connsiteY8" fmla="*/ 2039286 h 2494197"/>
                <a:gd name="connsiteX9" fmla="*/ 1347623 w 1361128"/>
                <a:gd name="connsiteY9" fmla="*/ 2277925 h 2494197"/>
                <a:gd name="connsiteX10" fmla="*/ 1214873 w 1361128"/>
                <a:gd name="connsiteY10" fmla="*/ 2177559 h 2494197"/>
                <a:gd name="connsiteX11" fmla="*/ 1207929 w 1361128"/>
                <a:gd name="connsiteY11" fmla="*/ 2168551 h 2494197"/>
                <a:gd name="connsiteX12" fmla="*/ 1206867 w 1361128"/>
                <a:gd name="connsiteY12" fmla="*/ 2171790 h 2494197"/>
                <a:gd name="connsiteX13" fmla="*/ 1228405 w 1361128"/>
                <a:gd name="connsiteY13" fmla="*/ 2221738 h 2494197"/>
                <a:gd name="connsiteX14" fmla="*/ 1270366 w 1361128"/>
                <a:gd name="connsiteY14" fmla="*/ 2460377 h 2494197"/>
                <a:gd name="connsiteX15" fmla="*/ 1090144 w 1361128"/>
                <a:gd name="connsiteY15" fmla="*/ 2298423 h 2494197"/>
                <a:gd name="connsiteX16" fmla="*/ 1056421 w 1361128"/>
                <a:gd name="connsiteY16" fmla="*/ 2249725 h 2494197"/>
                <a:gd name="connsiteX17" fmla="*/ 1048968 w 1361128"/>
                <a:gd name="connsiteY17" fmla="*/ 2248428 h 2494197"/>
                <a:gd name="connsiteX18" fmla="*/ 1051016 w 1361128"/>
                <a:gd name="connsiteY18" fmla="*/ 2253177 h 2494197"/>
                <a:gd name="connsiteX19" fmla="*/ 1092978 w 1361128"/>
                <a:gd name="connsiteY19" fmla="*/ 2491815 h 2494197"/>
                <a:gd name="connsiteX20" fmla="*/ 757639 w 1361128"/>
                <a:gd name="connsiteY20" fmla="*/ 2083756 h 2494197"/>
                <a:gd name="connsiteX21" fmla="*/ 673984 w 1361128"/>
                <a:gd name="connsiteY21" fmla="*/ 1918809 h 2494197"/>
                <a:gd name="connsiteX22" fmla="*/ 660343 w 1361128"/>
                <a:gd name="connsiteY22" fmla="*/ 1901635 h 2494197"/>
                <a:gd name="connsiteX23" fmla="*/ 579750 w 1361128"/>
                <a:gd name="connsiteY23" fmla="*/ 1785223 h 2494197"/>
                <a:gd name="connsiteX24" fmla="*/ 570910 w 1361128"/>
                <a:gd name="connsiteY24" fmla="*/ 1770480 h 2494197"/>
                <a:gd name="connsiteX25" fmla="*/ 566344 w 1361128"/>
                <a:gd name="connsiteY25" fmla="*/ 1768930 h 2494197"/>
                <a:gd name="connsiteX26" fmla="*/ 590499 w 1361128"/>
                <a:gd name="connsiteY26" fmla="*/ 1907441 h 2494197"/>
                <a:gd name="connsiteX27" fmla="*/ 570628 w 1361128"/>
                <a:gd name="connsiteY27" fmla="*/ 2236061 h 2494197"/>
                <a:gd name="connsiteX28" fmla="*/ 369247 w 1361128"/>
                <a:gd name="connsiteY28" fmla="*/ 1747788 h 2494197"/>
                <a:gd name="connsiteX29" fmla="*/ 336588 w 1361128"/>
                <a:gd name="connsiteY29" fmla="*/ 1560518 h 2494197"/>
                <a:gd name="connsiteX30" fmla="*/ 323132 w 1361128"/>
                <a:gd name="connsiteY30" fmla="*/ 1533407 h 2494197"/>
                <a:gd name="connsiteX31" fmla="*/ 293184 w 1361128"/>
                <a:gd name="connsiteY31" fmla="*/ 1371172 h 2494197"/>
                <a:gd name="connsiteX32" fmla="*/ 310317 w 1361128"/>
                <a:gd name="connsiteY32" fmla="*/ 1247230 h 2494197"/>
                <a:gd name="connsiteX33" fmla="*/ 316752 w 1361128"/>
                <a:gd name="connsiteY33" fmla="*/ 1232591 h 249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1128" h="2494197">
                  <a:moveTo>
                    <a:pt x="316752" y="1232591"/>
                  </a:moveTo>
                  <a:cubicBezTo>
                    <a:pt x="324912" y="1199357"/>
                    <a:pt x="-24958" y="522279"/>
                    <a:pt x="1421" y="319309"/>
                  </a:cubicBezTo>
                  <a:cubicBezTo>
                    <a:pt x="27800" y="116339"/>
                    <a:pt x="350875" y="-51751"/>
                    <a:pt x="475024" y="14773"/>
                  </a:cubicBezTo>
                  <a:cubicBezTo>
                    <a:pt x="599173" y="81297"/>
                    <a:pt x="640878" y="570293"/>
                    <a:pt x="746315" y="718452"/>
                  </a:cubicBezTo>
                  <a:cubicBezTo>
                    <a:pt x="881134" y="797545"/>
                    <a:pt x="1085076" y="1250102"/>
                    <a:pt x="1185410" y="1466448"/>
                  </a:cubicBezTo>
                  <a:cubicBezTo>
                    <a:pt x="1285744" y="1682794"/>
                    <a:pt x="1329127" y="1928215"/>
                    <a:pt x="1348317" y="2016531"/>
                  </a:cubicBezTo>
                  <a:cubicBezTo>
                    <a:pt x="1367507" y="2104847"/>
                    <a:pt x="1321895" y="2014563"/>
                    <a:pt x="1300550" y="1996342"/>
                  </a:cubicBezTo>
                  <a:lnTo>
                    <a:pt x="1277142" y="1973145"/>
                  </a:lnTo>
                  <a:lnTo>
                    <a:pt x="1305663" y="2039286"/>
                  </a:lnTo>
                  <a:cubicBezTo>
                    <a:pt x="1357705" y="2168440"/>
                    <a:pt x="1376400" y="2261964"/>
                    <a:pt x="1347623" y="2277925"/>
                  </a:cubicBezTo>
                  <a:cubicBezTo>
                    <a:pt x="1324602" y="2290693"/>
                    <a:pt x="1275558" y="2251404"/>
                    <a:pt x="1214873" y="2177559"/>
                  </a:cubicBezTo>
                  <a:lnTo>
                    <a:pt x="1207929" y="2168551"/>
                  </a:lnTo>
                  <a:lnTo>
                    <a:pt x="1206867" y="2171790"/>
                  </a:lnTo>
                  <a:lnTo>
                    <a:pt x="1228405" y="2221738"/>
                  </a:lnTo>
                  <a:cubicBezTo>
                    <a:pt x="1280448" y="2350892"/>
                    <a:pt x="1299143" y="2444416"/>
                    <a:pt x="1270366" y="2460377"/>
                  </a:cubicBezTo>
                  <a:cubicBezTo>
                    <a:pt x="1241590" y="2476337"/>
                    <a:pt x="1172151" y="2410958"/>
                    <a:pt x="1090144" y="2298423"/>
                  </a:cubicBezTo>
                  <a:lnTo>
                    <a:pt x="1056421" y="2249725"/>
                  </a:lnTo>
                  <a:lnTo>
                    <a:pt x="1048968" y="2248428"/>
                  </a:lnTo>
                  <a:lnTo>
                    <a:pt x="1051016" y="2253177"/>
                  </a:lnTo>
                  <a:cubicBezTo>
                    <a:pt x="1103059" y="2382331"/>
                    <a:pt x="1121754" y="2475854"/>
                    <a:pt x="1092978" y="2491815"/>
                  </a:cubicBezTo>
                  <a:cubicBezTo>
                    <a:pt x="1046934" y="2517352"/>
                    <a:pt x="896798" y="2334658"/>
                    <a:pt x="757639" y="2083756"/>
                  </a:cubicBezTo>
                  <a:lnTo>
                    <a:pt x="673984" y="1918809"/>
                  </a:lnTo>
                  <a:lnTo>
                    <a:pt x="660343" y="1901635"/>
                  </a:lnTo>
                  <a:cubicBezTo>
                    <a:pt x="633198" y="1865001"/>
                    <a:pt x="606234" y="1826105"/>
                    <a:pt x="579750" y="1785223"/>
                  </a:cubicBezTo>
                  <a:lnTo>
                    <a:pt x="570910" y="1770480"/>
                  </a:lnTo>
                  <a:lnTo>
                    <a:pt x="566344" y="1768930"/>
                  </a:lnTo>
                  <a:lnTo>
                    <a:pt x="590499" y="1907441"/>
                  </a:lnTo>
                  <a:cubicBezTo>
                    <a:pt x="615156" y="2092825"/>
                    <a:pt x="609251" y="2227841"/>
                    <a:pt x="570628" y="2236061"/>
                  </a:cubicBezTo>
                  <a:cubicBezTo>
                    <a:pt x="519131" y="2247021"/>
                    <a:pt x="428969" y="2028413"/>
                    <a:pt x="369247" y="1747788"/>
                  </a:cubicBezTo>
                  <a:lnTo>
                    <a:pt x="336588" y="1560518"/>
                  </a:lnTo>
                  <a:lnTo>
                    <a:pt x="323132" y="1533407"/>
                  </a:lnTo>
                  <a:cubicBezTo>
                    <a:pt x="303848" y="1483542"/>
                    <a:pt x="293184" y="1428719"/>
                    <a:pt x="293184" y="1371172"/>
                  </a:cubicBezTo>
                  <a:cubicBezTo>
                    <a:pt x="293184" y="1328011"/>
                    <a:pt x="299182" y="1286383"/>
                    <a:pt x="310317" y="1247230"/>
                  </a:cubicBezTo>
                  <a:lnTo>
                    <a:pt x="316752" y="1232591"/>
                  </a:ln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grpSp>
          <p:nvGrpSpPr>
            <p:cNvPr id="229" name="Csoportba foglalás 228"/>
            <p:cNvGrpSpPr/>
            <p:nvPr/>
          </p:nvGrpSpPr>
          <p:grpSpPr>
            <a:xfrm>
              <a:off x="3294030" y="1530585"/>
              <a:ext cx="1093416" cy="1145117"/>
              <a:chOff x="3294030" y="1530585"/>
              <a:chExt cx="1093416" cy="1145117"/>
            </a:xfrm>
          </p:grpSpPr>
          <p:sp>
            <p:nvSpPr>
              <p:cNvPr id="230" name="Téglalap 50"/>
              <p:cNvSpPr/>
              <p:nvPr/>
            </p:nvSpPr>
            <p:spPr>
              <a:xfrm rot="1852218">
                <a:off x="3995548" y="1530585"/>
                <a:ext cx="391898" cy="945656"/>
              </a:xfrm>
              <a:custGeom>
                <a:avLst/>
                <a:gdLst>
                  <a:gd name="connsiteX0" fmla="*/ 0 w 1863436"/>
                  <a:gd name="connsiteY0" fmla="*/ 0 h 2147455"/>
                  <a:gd name="connsiteX1" fmla="*/ 1863436 w 1863436"/>
                  <a:gd name="connsiteY1" fmla="*/ 0 h 2147455"/>
                  <a:gd name="connsiteX2" fmla="*/ 1863436 w 1863436"/>
                  <a:gd name="connsiteY2" fmla="*/ 2147455 h 2147455"/>
                  <a:gd name="connsiteX3" fmla="*/ 0 w 1863436"/>
                  <a:gd name="connsiteY3" fmla="*/ 2147455 h 2147455"/>
                  <a:gd name="connsiteX4" fmla="*/ 0 w 1863436"/>
                  <a:gd name="connsiteY4" fmla="*/ 0 h 2147455"/>
                  <a:gd name="connsiteX0" fmla="*/ 0 w 2106660"/>
                  <a:gd name="connsiteY0" fmla="*/ 0 h 2147455"/>
                  <a:gd name="connsiteX1" fmla="*/ 1863436 w 2106660"/>
                  <a:gd name="connsiteY1" fmla="*/ 0 h 2147455"/>
                  <a:gd name="connsiteX2" fmla="*/ 1863436 w 2106660"/>
                  <a:gd name="connsiteY2" fmla="*/ 2147455 h 2147455"/>
                  <a:gd name="connsiteX3" fmla="*/ 0 w 2106660"/>
                  <a:gd name="connsiteY3" fmla="*/ 2147455 h 2147455"/>
                  <a:gd name="connsiteX4" fmla="*/ 0 w 2106660"/>
                  <a:gd name="connsiteY4" fmla="*/ 0 h 2147455"/>
                  <a:gd name="connsiteX0" fmla="*/ 317115 w 2423775"/>
                  <a:gd name="connsiteY0" fmla="*/ 0 h 2147455"/>
                  <a:gd name="connsiteX1" fmla="*/ 2180551 w 2423775"/>
                  <a:gd name="connsiteY1" fmla="*/ 0 h 2147455"/>
                  <a:gd name="connsiteX2" fmla="*/ 2180551 w 2423775"/>
                  <a:gd name="connsiteY2" fmla="*/ 2147455 h 2147455"/>
                  <a:gd name="connsiteX3" fmla="*/ 317115 w 2423775"/>
                  <a:gd name="connsiteY3" fmla="*/ 2147455 h 2147455"/>
                  <a:gd name="connsiteX4" fmla="*/ 317115 w 2423775"/>
                  <a:gd name="connsiteY4" fmla="*/ 0 h 2147455"/>
                  <a:gd name="connsiteX0" fmla="*/ 317115 w 2369034"/>
                  <a:gd name="connsiteY0" fmla="*/ 0 h 2147455"/>
                  <a:gd name="connsiteX1" fmla="*/ 2104351 w 2369034"/>
                  <a:gd name="connsiteY1" fmla="*/ 69273 h 2147455"/>
                  <a:gd name="connsiteX2" fmla="*/ 2180551 w 2369034"/>
                  <a:gd name="connsiteY2" fmla="*/ 2147455 h 2147455"/>
                  <a:gd name="connsiteX3" fmla="*/ 317115 w 2369034"/>
                  <a:gd name="connsiteY3" fmla="*/ 2147455 h 2147455"/>
                  <a:gd name="connsiteX4" fmla="*/ 317115 w 2369034"/>
                  <a:gd name="connsiteY4" fmla="*/ 0 h 2147455"/>
                  <a:gd name="connsiteX0" fmla="*/ 317115 w 2393476"/>
                  <a:gd name="connsiteY0" fmla="*/ 20781 h 2168236"/>
                  <a:gd name="connsiteX1" fmla="*/ 2138988 w 2393476"/>
                  <a:gd name="connsiteY1" fmla="*/ 0 h 2168236"/>
                  <a:gd name="connsiteX2" fmla="*/ 2180551 w 2393476"/>
                  <a:gd name="connsiteY2" fmla="*/ 2168236 h 2168236"/>
                  <a:gd name="connsiteX3" fmla="*/ 317115 w 2393476"/>
                  <a:gd name="connsiteY3" fmla="*/ 2168236 h 2168236"/>
                  <a:gd name="connsiteX4" fmla="*/ 317115 w 2393476"/>
                  <a:gd name="connsiteY4" fmla="*/ 20781 h 2168236"/>
                  <a:gd name="connsiteX0" fmla="*/ 317115 w 2525687"/>
                  <a:gd name="connsiteY0" fmla="*/ 20781 h 2168236"/>
                  <a:gd name="connsiteX1" fmla="*/ 2138988 w 2525687"/>
                  <a:gd name="connsiteY1" fmla="*/ 0 h 2168236"/>
                  <a:gd name="connsiteX2" fmla="*/ 2180551 w 2525687"/>
                  <a:gd name="connsiteY2" fmla="*/ 2168236 h 2168236"/>
                  <a:gd name="connsiteX3" fmla="*/ 317115 w 2525687"/>
                  <a:gd name="connsiteY3" fmla="*/ 2168236 h 2168236"/>
                  <a:gd name="connsiteX4" fmla="*/ 317115 w 2525687"/>
                  <a:gd name="connsiteY4" fmla="*/ 20781 h 2168236"/>
                  <a:gd name="connsiteX0" fmla="*/ 317115 w 2594875"/>
                  <a:gd name="connsiteY0" fmla="*/ 20781 h 2410690"/>
                  <a:gd name="connsiteX1" fmla="*/ 2138988 w 2594875"/>
                  <a:gd name="connsiteY1" fmla="*/ 0 h 2410690"/>
                  <a:gd name="connsiteX2" fmla="*/ 2395296 w 2594875"/>
                  <a:gd name="connsiteY2" fmla="*/ 2410690 h 2410690"/>
                  <a:gd name="connsiteX3" fmla="*/ 317115 w 2594875"/>
                  <a:gd name="connsiteY3" fmla="*/ 2168236 h 2410690"/>
                  <a:gd name="connsiteX4" fmla="*/ 317115 w 2594875"/>
                  <a:gd name="connsiteY4" fmla="*/ 20781 h 2410690"/>
                  <a:gd name="connsiteX0" fmla="*/ 317115 w 2594875"/>
                  <a:gd name="connsiteY0" fmla="*/ 20781 h 2389908"/>
                  <a:gd name="connsiteX1" fmla="*/ 2138988 w 2594875"/>
                  <a:gd name="connsiteY1" fmla="*/ 0 h 2389908"/>
                  <a:gd name="connsiteX2" fmla="*/ 2395296 w 2594875"/>
                  <a:gd name="connsiteY2" fmla="*/ 2389908 h 2389908"/>
                  <a:gd name="connsiteX3" fmla="*/ 317115 w 2594875"/>
                  <a:gd name="connsiteY3" fmla="*/ 2168236 h 2389908"/>
                  <a:gd name="connsiteX4" fmla="*/ 317115 w 2594875"/>
                  <a:gd name="connsiteY4" fmla="*/ 20781 h 2389908"/>
                  <a:gd name="connsiteX0" fmla="*/ 317115 w 2597507"/>
                  <a:gd name="connsiteY0" fmla="*/ 20781 h 2168236"/>
                  <a:gd name="connsiteX1" fmla="*/ 2138988 w 2597507"/>
                  <a:gd name="connsiteY1" fmla="*/ 0 h 2168236"/>
                  <a:gd name="connsiteX2" fmla="*/ 2402223 w 2597507"/>
                  <a:gd name="connsiteY2" fmla="*/ 2147453 h 2168236"/>
                  <a:gd name="connsiteX3" fmla="*/ 317115 w 2597507"/>
                  <a:gd name="connsiteY3" fmla="*/ 2168236 h 2168236"/>
                  <a:gd name="connsiteX4" fmla="*/ 317115 w 2597507"/>
                  <a:gd name="connsiteY4" fmla="*/ 20781 h 2168236"/>
                  <a:gd name="connsiteX0" fmla="*/ 317115 w 2589697"/>
                  <a:gd name="connsiteY0" fmla="*/ 20781 h 2195944"/>
                  <a:gd name="connsiteX1" fmla="*/ 2138988 w 2589697"/>
                  <a:gd name="connsiteY1" fmla="*/ 0 h 2195944"/>
                  <a:gd name="connsiteX2" fmla="*/ 2381441 w 2589697"/>
                  <a:gd name="connsiteY2" fmla="*/ 2195944 h 2195944"/>
                  <a:gd name="connsiteX3" fmla="*/ 317115 w 2589697"/>
                  <a:gd name="connsiteY3" fmla="*/ 2168236 h 2195944"/>
                  <a:gd name="connsiteX4" fmla="*/ 317115 w 2589697"/>
                  <a:gd name="connsiteY4" fmla="*/ 20781 h 2195944"/>
                  <a:gd name="connsiteX0" fmla="*/ 376591 w 2455210"/>
                  <a:gd name="connsiteY0" fmla="*/ 0 h 2272145"/>
                  <a:gd name="connsiteX1" fmla="*/ 2004501 w 2455210"/>
                  <a:gd name="connsiteY1" fmla="*/ 76201 h 2272145"/>
                  <a:gd name="connsiteX2" fmla="*/ 2246954 w 2455210"/>
                  <a:gd name="connsiteY2" fmla="*/ 2272145 h 2272145"/>
                  <a:gd name="connsiteX3" fmla="*/ 182628 w 2455210"/>
                  <a:gd name="connsiteY3" fmla="*/ 2244437 h 2272145"/>
                  <a:gd name="connsiteX4" fmla="*/ 376591 w 2455210"/>
                  <a:gd name="connsiteY4" fmla="*/ 0 h 2272145"/>
                  <a:gd name="connsiteX0" fmla="*/ 376591 w 2300477"/>
                  <a:gd name="connsiteY0" fmla="*/ 6926 h 2279071"/>
                  <a:gd name="connsiteX1" fmla="*/ 1706628 w 2300477"/>
                  <a:gd name="connsiteY1" fmla="*/ 0 h 2279071"/>
                  <a:gd name="connsiteX2" fmla="*/ 2246954 w 2300477"/>
                  <a:gd name="connsiteY2" fmla="*/ 2279071 h 2279071"/>
                  <a:gd name="connsiteX3" fmla="*/ 182628 w 2300477"/>
                  <a:gd name="connsiteY3" fmla="*/ 2251363 h 2279071"/>
                  <a:gd name="connsiteX4" fmla="*/ 376591 w 2300477"/>
                  <a:gd name="connsiteY4" fmla="*/ 6926 h 2279071"/>
                  <a:gd name="connsiteX0" fmla="*/ 434122 w 2219463"/>
                  <a:gd name="connsiteY0" fmla="*/ 0 h 2286000"/>
                  <a:gd name="connsiteX1" fmla="*/ 1625614 w 2219463"/>
                  <a:gd name="connsiteY1" fmla="*/ 6929 h 2286000"/>
                  <a:gd name="connsiteX2" fmla="*/ 2165940 w 2219463"/>
                  <a:gd name="connsiteY2" fmla="*/ 2286000 h 2286000"/>
                  <a:gd name="connsiteX3" fmla="*/ 101614 w 2219463"/>
                  <a:gd name="connsiteY3" fmla="*/ 2258292 h 2286000"/>
                  <a:gd name="connsiteX4" fmla="*/ 434122 w 2219463"/>
                  <a:gd name="connsiteY4" fmla="*/ 0 h 2286000"/>
                  <a:gd name="connsiteX0" fmla="*/ 646858 w 2432199"/>
                  <a:gd name="connsiteY0" fmla="*/ 0 h 2286000"/>
                  <a:gd name="connsiteX1" fmla="*/ 1838350 w 2432199"/>
                  <a:gd name="connsiteY1" fmla="*/ 6929 h 2286000"/>
                  <a:gd name="connsiteX2" fmla="*/ 2378676 w 2432199"/>
                  <a:gd name="connsiteY2" fmla="*/ 2286000 h 2286000"/>
                  <a:gd name="connsiteX3" fmla="*/ 314350 w 2432199"/>
                  <a:gd name="connsiteY3" fmla="*/ 2258292 h 2286000"/>
                  <a:gd name="connsiteX4" fmla="*/ 646858 w 2432199"/>
                  <a:gd name="connsiteY4" fmla="*/ 0 h 2286000"/>
                  <a:gd name="connsiteX0" fmla="*/ 646858 w 2564408"/>
                  <a:gd name="connsiteY0" fmla="*/ 0 h 2286000"/>
                  <a:gd name="connsiteX1" fmla="*/ 1838350 w 2564408"/>
                  <a:gd name="connsiteY1" fmla="*/ 6929 h 2286000"/>
                  <a:gd name="connsiteX2" fmla="*/ 2378676 w 2564408"/>
                  <a:gd name="connsiteY2" fmla="*/ 2286000 h 2286000"/>
                  <a:gd name="connsiteX3" fmla="*/ 314350 w 2564408"/>
                  <a:gd name="connsiteY3" fmla="*/ 2258292 h 2286000"/>
                  <a:gd name="connsiteX4" fmla="*/ 646858 w 2564408"/>
                  <a:gd name="connsiteY4" fmla="*/ 0 h 2286000"/>
                  <a:gd name="connsiteX0" fmla="*/ 646858 w 2564408"/>
                  <a:gd name="connsiteY0" fmla="*/ 112390 h 2398390"/>
                  <a:gd name="connsiteX1" fmla="*/ 1838350 w 2564408"/>
                  <a:gd name="connsiteY1" fmla="*/ 119319 h 2398390"/>
                  <a:gd name="connsiteX2" fmla="*/ 2378676 w 2564408"/>
                  <a:gd name="connsiteY2" fmla="*/ 2398390 h 2398390"/>
                  <a:gd name="connsiteX3" fmla="*/ 314350 w 2564408"/>
                  <a:gd name="connsiteY3" fmla="*/ 2370682 h 2398390"/>
                  <a:gd name="connsiteX4" fmla="*/ 646858 w 2564408"/>
                  <a:gd name="connsiteY4" fmla="*/ 112390 h 2398390"/>
                  <a:gd name="connsiteX0" fmla="*/ 646858 w 2564408"/>
                  <a:gd name="connsiteY0" fmla="*/ 193978 h 2479978"/>
                  <a:gd name="connsiteX1" fmla="*/ 1838350 w 2564408"/>
                  <a:gd name="connsiteY1" fmla="*/ 200907 h 2479978"/>
                  <a:gd name="connsiteX2" fmla="*/ 2378676 w 2564408"/>
                  <a:gd name="connsiteY2" fmla="*/ 2479978 h 2479978"/>
                  <a:gd name="connsiteX3" fmla="*/ 314350 w 2564408"/>
                  <a:gd name="connsiteY3" fmla="*/ 2452270 h 2479978"/>
                  <a:gd name="connsiteX4" fmla="*/ 646858 w 2564408"/>
                  <a:gd name="connsiteY4" fmla="*/ 193978 h 2479978"/>
                  <a:gd name="connsiteX0" fmla="*/ 646858 w 2599030"/>
                  <a:gd name="connsiteY0" fmla="*/ 211921 h 2497921"/>
                  <a:gd name="connsiteX1" fmla="*/ 1900696 w 2599030"/>
                  <a:gd name="connsiteY1" fmla="*/ 184213 h 2497921"/>
                  <a:gd name="connsiteX2" fmla="*/ 2378676 w 2599030"/>
                  <a:gd name="connsiteY2" fmla="*/ 2497921 h 2497921"/>
                  <a:gd name="connsiteX3" fmla="*/ 314350 w 2599030"/>
                  <a:gd name="connsiteY3" fmla="*/ 2470213 h 2497921"/>
                  <a:gd name="connsiteX4" fmla="*/ 646858 w 2599030"/>
                  <a:gd name="connsiteY4" fmla="*/ 211921 h 2497921"/>
                  <a:gd name="connsiteX0" fmla="*/ 646858 w 2599030"/>
                  <a:gd name="connsiteY0" fmla="*/ 195762 h 2481762"/>
                  <a:gd name="connsiteX1" fmla="*/ 1900696 w 2599030"/>
                  <a:gd name="connsiteY1" fmla="*/ 168054 h 2481762"/>
                  <a:gd name="connsiteX2" fmla="*/ 2378676 w 2599030"/>
                  <a:gd name="connsiteY2" fmla="*/ 2481762 h 2481762"/>
                  <a:gd name="connsiteX3" fmla="*/ 314350 w 2599030"/>
                  <a:gd name="connsiteY3" fmla="*/ 2454054 h 2481762"/>
                  <a:gd name="connsiteX4" fmla="*/ 646858 w 2599030"/>
                  <a:gd name="connsiteY4" fmla="*/ 195762 h 2481762"/>
                  <a:gd name="connsiteX0" fmla="*/ 646858 w 2599030"/>
                  <a:gd name="connsiteY0" fmla="*/ 195762 h 2481762"/>
                  <a:gd name="connsiteX1" fmla="*/ 1900696 w 2599030"/>
                  <a:gd name="connsiteY1" fmla="*/ 168054 h 2481762"/>
                  <a:gd name="connsiteX2" fmla="*/ 2378676 w 2599030"/>
                  <a:gd name="connsiteY2" fmla="*/ 2481762 h 2481762"/>
                  <a:gd name="connsiteX3" fmla="*/ 314350 w 2599030"/>
                  <a:gd name="connsiteY3" fmla="*/ 2454054 h 2481762"/>
                  <a:gd name="connsiteX4" fmla="*/ 646858 w 2599030"/>
                  <a:gd name="connsiteY4" fmla="*/ 195762 h 2481762"/>
                  <a:gd name="connsiteX0" fmla="*/ 646858 w 2556012"/>
                  <a:gd name="connsiteY0" fmla="*/ 195762 h 2454054"/>
                  <a:gd name="connsiteX1" fmla="*/ 1900696 w 2556012"/>
                  <a:gd name="connsiteY1" fmla="*/ 168054 h 2454054"/>
                  <a:gd name="connsiteX2" fmla="*/ 2271996 w 2556012"/>
                  <a:gd name="connsiteY2" fmla="*/ 2453764 h 2454054"/>
                  <a:gd name="connsiteX3" fmla="*/ 314350 w 2556012"/>
                  <a:gd name="connsiteY3" fmla="*/ 2454054 h 2454054"/>
                  <a:gd name="connsiteX4" fmla="*/ 646858 w 2556012"/>
                  <a:gd name="connsiteY4" fmla="*/ 195762 h 245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6012" h="2454054">
                    <a:moveTo>
                      <a:pt x="646858" y="195762"/>
                    </a:moveTo>
                    <a:cubicBezTo>
                      <a:pt x="1023240" y="-65165"/>
                      <a:pt x="1558951" y="-55929"/>
                      <a:pt x="1900696" y="168054"/>
                    </a:cubicBezTo>
                    <a:cubicBezTo>
                      <a:pt x="3112970" y="738400"/>
                      <a:pt x="2271996" y="1737946"/>
                      <a:pt x="2271996" y="2453764"/>
                    </a:cubicBezTo>
                    <a:lnTo>
                      <a:pt x="314350" y="2454054"/>
                    </a:lnTo>
                    <a:cubicBezTo>
                      <a:pt x="314350" y="1738236"/>
                      <a:pt x="-579269" y="994707"/>
                      <a:pt x="646858" y="19576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31" name="Szabadkézi sokszög 230"/>
              <p:cNvSpPr/>
              <p:nvPr/>
            </p:nvSpPr>
            <p:spPr>
              <a:xfrm rot="10455732">
                <a:off x="3294030" y="2292152"/>
                <a:ext cx="843524" cy="383550"/>
              </a:xfrm>
              <a:custGeom>
                <a:avLst/>
                <a:gdLst>
                  <a:gd name="connsiteX0" fmla="*/ 26758 w 2353573"/>
                  <a:gd name="connsiteY0" fmla="*/ 211494 h 626124"/>
                  <a:gd name="connsiteX1" fmla="*/ 103703 w 2353573"/>
                  <a:gd name="connsiteY1" fmla="*/ 143874 h 626124"/>
                  <a:gd name="connsiteX2" fmla="*/ 1288090 w 2353573"/>
                  <a:gd name="connsiteY2" fmla="*/ 82623 h 626124"/>
                  <a:gd name="connsiteX3" fmla="*/ 1308616 w 2353573"/>
                  <a:gd name="connsiteY3" fmla="*/ 84300 h 626124"/>
                  <a:gd name="connsiteX4" fmla="*/ 2353573 w 2353573"/>
                  <a:gd name="connsiteY4" fmla="*/ 84300 h 626124"/>
                  <a:gd name="connsiteX5" fmla="*/ 2353573 w 2353573"/>
                  <a:gd name="connsiteY5" fmla="*/ 570300 h 626124"/>
                  <a:gd name="connsiteX6" fmla="*/ 1438086 w 2353573"/>
                  <a:gd name="connsiteY6" fmla="*/ 570300 h 626124"/>
                  <a:gd name="connsiteX7" fmla="*/ 1437993 w 2353573"/>
                  <a:gd name="connsiteY7" fmla="*/ 573248 h 626124"/>
                  <a:gd name="connsiteX8" fmla="*/ 110328 w 2353573"/>
                  <a:gd name="connsiteY8" fmla="*/ 449998 h 626124"/>
                  <a:gd name="connsiteX9" fmla="*/ 26758 w 2353573"/>
                  <a:gd name="connsiteY9" fmla="*/ 211494 h 62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3573" h="626124">
                    <a:moveTo>
                      <a:pt x="26758" y="211494"/>
                    </a:moveTo>
                    <a:cubicBezTo>
                      <a:pt x="44225" y="186635"/>
                      <a:pt x="70058" y="163651"/>
                      <a:pt x="103703" y="143874"/>
                    </a:cubicBezTo>
                    <a:cubicBezTo>
                      <a:pt x="405870" y="-105340"/>
                      <a:pt x="889446" y="34745"/>
                      <a:pt x="1288090" y="82623"/>
                    </a:cubicBezTo>
                    <a:lnTo>
                      <a:pt x="1308616" y="84300"/>
                    </a:lnTo>
                    <a:lnTo>
                      <a:pt x="2353573" y="84300"/>
                    </a:lnTo>
                    <a:lnTo>
                      <a:pt x="2353573" y="570300"/>
                    </a:lnTo>
                    <a:lnTo>
                      <a:pt x="1438086" y="570300"/>
                    </a:lnTo>
                    <a:lnTo>
                      <a:pt x="1437993" y="573248"/>
                    </a:lnTo>
                    <a:cubicBezTo>
                      <a:pt x="1016344" y="559870"/>
                      <a:pt x="571461" y="763781"/>
                      <a:pt x="110328" y="449998"/>
                    </a:cubicBezTo>
                    <a:cubicBezTo>
                      <a:pt x="-2763" y="377537"/>
                      <a:pt x="-25645" y="286072"/>
                      <a:pt x="26758" y="21149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</p:grpSp>
      <p:sp>
        <p:nvSpPr>
          <p:cNvPr id="117" name="Szabadkézi sokszög 116"/>
          <p:cNvSpPr/>
          <p:nvPr/>
        </p:nvSpPr>
        <p:spPr>
          <a:xfrm>
            <a:off x="8016546" y="2574004"/>
            <a:ext cx="1879394" cy="3627035"/>
          </a:xfrm>
          <a:custGeom>
            <a:avLst/>
            <a:gdLst>
              <a:gd name="connsiteX0" fmla="*/ 826780 w 1642302"/>
              <a:gd name="connsiteY0" fmla="*/ 72 h 4454436"/>
              <a:gd name="connsiteX1" fmla="*/ 1221245 w 1642302"/>
              <a:gd name="connsiteY1" fmla="*/ 182950 h 4454436"/>
              <a:gd name="connsiteX2" fmla="*/ 1459815 w 1642302"/>
              <a:gd name="connsiteY2" fmla="*/ 2671275 h 4454436"/>
              <a:gd name="connsiteX3" fmla="*/ 1440939 w 1642302"/>
              <a:gd name="connsiteY3" fmla="*/ 2671280 h 4454436"/>
              <a:gd name="connsiteX4" fmla="*/ 1642302 w 1642302"/>
              <a:gd name="connsiteY4" fmla="*/ 4454436 h 4454436"/>
              <a:gd name="connsiteX5" fmla="*/ 0 w 1642302"/>
              <a:gd name="connsiteY5" fmla="*/ 4454436 h 4454436"/>
              <a:gd name="connsiteX6" fmla="*/ 201800 w 1642302"/>
              <a:gd name="connsiteY6" fmla="*/ 2667414 h 4454436"/>
              <a:gd name="connsiteX7" fmla="*/ 195722 w 1642302"/>
              <a:gd name="connsiteY7" fmla="*/ 2525117 h 4454436"/>
              <a:gd name="connsiteX8" fmla="*/ 415623 w 1642302"/>
              <a:gd name="connsiteY8" fmla="*/ 213114 h 4454436"/>
              <a:gd name="connsiteX9" fmla="*/ 826780 w 1642302"/>
              <a:gd name="connsiteY9" fmla="*/ 72 h 4454436"/>
              <a:gd name="connsiteX0" fmla="*/ 826780 w 1642302"/>
              <a:gd name="connsiteY0" fmla="*/ 72 h 4454436"/>
              <a:gd name="connsiteX1" fmla="*/ 1221245 w 1642302"/>
              <a:gd name="connsiteY1" fmla="*/ 182950 h 4454436"/>
              <a:gd name="connsiteX2" fmla="*/ 1459815 w 1642302"/>
              <a:gd name="connsiteY2" fmla="*/ 2671275 h 4454436"/>
              <a:gd name="connsiteX3" fmla="*/ 1642302 w 1642302"/>
              <a:gd name="connsiteY3" fmla="*/ 4454436 h 4454436"/>
              <a:gd name="connsiteX4" fmla="*/ 0 w 1642302"/>
              <a:gd name="connsiteY4" fmla="*/ 4454436 h 4454436"/>
              <a:gd name="connsiteX5" fmla="*/ 201800 w 1642302"/>
              <a:gd name="connsiteY5" fmla="*/ 2667414 h 4454436"/>
              <a:gd name="connsiteX6" fmla="*/ 195722 w 1642302"/>
              <a:gd name="connsiteY6" fmla="*/ 2525117 h 4454436"/>
              <a:gd name="connsiteX7" fmla="*/ 415623 w 1642302"/>
              <a:gd name="connsiteY7" fmla="*/ 213114 h 4454436"/>
              <a:gd name="connsiteX8" fmla="*/ 826780 w 1642302"/>
              <a:gd name="connsiteY8" fmla="*/ 72 h 4454436"/>
              <a:gd name="connsiteX0" fmla="*/ 826780 w 1642302"/>
              <a:gd name="connsiteY0" fmla="*/ 72 h 4454436"/>
              <a:gd name="connsiteX1" fmla="*/ 1221245 w 1642302"/>
              <a:gd name="connsiteY1" fmla="*/ 182950 h 4454436"/>
              <a:gd name="connsiteX2" fmla="*/ 1459815 w 1642302"/>
              <a:gd name="connsiteY2" fmla="*/ 2671275 h 4454436"/>
              <a:gd name="connsiteX3" fmla="*/ 1642302 w 1642302"/>
              <a:gd name="connsiteY3" fmla="*/ 4454436 h 4454436"/>
              <a:gd name="connsiteX4" fmla="*/ 0 w 1642302"/>
              <a:gd name="connsiteY4" fmla="*/ 4454436 h 4454436"/>
              <a:gd name="connsiteX5" fmla="*/ 195722 w 1642302"/>
              <a:gd name="connsiteY5" fmla="*/ 2525117 h 4454436"/>
              <a:gd name="connsiteX6" fmla="*/ 415623 w 1642302"/>
              <a:gd name="connsiteY6" fmla="*/ 213114 h 4454436"/>
              <a:gd name="connsiteX7" fmla="*/ 826780 w 1642302"/>
              <a:gd name="connsiteY7" fmla="*/ 72 h 4454436"/>
              <a:gd name="connsiteX0" fmla="*/ 826780 w 1957967"/>
              <a:gd name="connsiteY0" fmla="*/ 72 h 4454436"/>
              <a:gd name="connsiteX1" fmla="*/ 1221245 w 1957967"/>
              <a:gd name="connsiteY1" fmla="*/ 182950 h 4454436"/>
              <a:gd name="connsiteX2" fmla="*/ 1459815 w 1957967"/>
              <a:gd name="connsiteY2" fmla="*/ 2671275 h 4454436"/>
              <a:gd name="connsiteX3" fmla="*/ 1957967 w 1957967"/>
              <a:gd name="connsiteY3" fmla="*/ 4413146 h 4454436"/>
              <a:gd name="connsiteX4" fmla="*/ 0 w 1957967"/>
              <a:gd name="connsiteY4" fmla="*/ 4454436 h 4454436"/>
              <a:gd name="connsiteX5" fmla="*/ 195722 w 1957967"/>
              <a:gd name="connsiteY5" fmla="*/ 2525117 h 4454436"/>
              <a:gd name="connsiteX6" fmla="*/ 415623 w 1957967"/>
              <a:gd name="connsiteY6" fmla="*/ 213114 h 4454436"/>
              <a:gd name="connsiteX7" fmla="*/ 826780 w 1957967"/>
              <a:gd name="connsiteY7" fmla="*/ 72 h 4454436"/>
              <a:gd name="connsiteX0" fmla="*/ 826780 w 1957967"/>
              <a:gd name="connsiteY0" fmla="*/ 72 h 4454436"/>
              <a:gd name="connsiteX1" fmla="*/ 1221245 w 1957967"/>
              <a:gd name="connsiteY1" fmla="*/ 182950 h 4454436"/>
              <a:gd name="connsiteX2" fmla="*/ 1459815 w 1957967"/>
              <a:gd name="connsiteY2" fmla="*/ 2671275 h 4454436"/>
              <a:gd name="connsiteX3" fmla="*/ 1957967 w 1957967"/>
              <a:gd name="connsiteY3" fmla="*/ 4413146 h 4454436"/>
              <a:gd name="connsiteX4" fmla="*/ 0 w 1957967"/>
              <a:gd name="connsiteY4" fmla="*/ 4454436 h 4454436"/>
              <a:gd name="connsiteX5" fmla="*/ 195722 w 1957967"/>
              <a:gd name="connsiteY5" fmla="*/ 2525117 h 4454436"/>
              <a:gd name="connsiteX6" fmla="*/ 415623 w 1957967"/>
              <a:gd name="connsiteY6" fmla="*/ 213114 h 4454436"/>
              <a:gd name="connsiteX7" fmla="*/ 826780 w 1957967"/>
              <a:gd name="connsiteY7" fmla="*/ 72 h 4454436"/>
              <a:gd name="connsiteX0" fmla="*/ 826780 w 1957967"/>
              <a:gd name="connsiteY0" fmla="*/ 72 h 4454436"/>
              <a:gd name="connsiteX1" fmla="*/ 1221245 w 1957967"/>
              <a:gd name="connsiteY1" fmla="*/ 182950 h 4454436"/>
              <a:gd name="connsiteX2" fmla="*/ 1459815 w 1957967"/>
              <a:gd name="connsiteY2" fmla="*/ 2671275 h 4454436"/>
              <a:gd name="connsiteX3" fmla="*/ 1957967 w 1957967"/>
              <a:gd name="connsiteY3" fmla="*/ 4413146 h 4454436"/>
              <a:gd name="connsiteX4" fmla="*/ 0 w 1957967"/>
              <a:gd name="connsiteY4" fmla="*/ 4454436 h 4454436"/>
              <a:gd name="connsiteX5" fmla="*/ 195722 w 1957967"/>
              <a:gd name="connsiteY5" fmla="*/ 2525117 h 4454436"/>
              <a:gd name="connsiteX6" fmla="*/ 415623 w 1957967"/>
              <a:gd name="connsiteY6" fmla="*/ 213114 h 4454436"/>
              <a:gd name="connsiteX7" fmla="*/ 826780 w 1957967"/>
              <a:gd name="connsiteY7" fmla="*/ 72 h 4454436"/>
              <a:gd name="connsiteX0" fmla="*/ 993382 w 2124569"/>
              <a:gd name="connsiteY0" fmla="*/ 72 h 5569281"/>
              <a:gd name="connsiteX1" fmla="*/ 1387847 w 2124569"/>
              <a:gd name="connsiteY1" fmla="*/ 182950 h 5569281"/>
              <a:gd name="connsiteX2" fmla="*/ 1626417 w 2124569"/>
              <a:gd name="connsiteY2" fmla="*/ 2671275 h 5569281"/>
              <a:gd name="connsiteX3" fmla="*/ 2124569 w 2124569"/>
              <a:gd name="connsiteY3" fmla="*/ 4413146 h 5569281"/>
              <a:gd name="connsiteX4" fmla="*/ 0 w 2124569"/>
              <a:gd name="connsiteY4" fmla="*/ 5569281 h 5569281"/>
              <a:gd name="connsiteX5" fmla="*/ 362324 w 2124569"/>
              <a:gd name="connsiteY5" fmla="*/ 2525117 h 5569281"/>
              <a:gd name="connsiteX6" fmla="*/ 582225 w 2124569"/>
              <a:gd name="connsiteY6" fmla="*/ 213114 h 5569281"/>
              <a:gd name="connsiteX7" fmla="*/ 993382 w 2124569"/>
              <a:gd name="connsiteY7" fmla="*/ 72 h 5569281"/>
              <a:gd name="connsiteX0" fmla="*/ 993382 w 2449003"/>
              <a:gd name="connsiteY0" fmla="*/ 72 h 5569281"/>
              <a:gd name="connsiteX1" fmla="*/ 1387847 w 2449003"/>
              <a:gd name="connsiteY1" fmla="*/ 182950 h 5569281"/>
              <a:gd name="connsiteX2" fmla="*/ 1626417 w 2449003"/>
              <a:gd name="connsiteY2" fmla="*/ 2671275 h 5569281"/>
              <a:gd name="connsiteX3" fmla="*/ 2449003 w 2449003"/>
              <a:gd name="connsiteY3" fmla="*/ 5445410 h 5569281"/>
              <a:gd name="connsiteX4" fmla="*/ 0 w 2449003"/>
              <a:gd name="connsiteY4" fmla="*/ 5569281 h 5569281"/>
              <a:gd name="connsiteX5" fmla="*/ 362324 w 2449003"/>
              <a:gd name="connsiteY5" fmla="*/ 2525117 h 5569281"/>
              <a:gd name="connsiteX6" fmla="*/ 582225 w 2449003"/>
              <a:gd name="connsiteY6" fmla="*/ 213114 h 5569281"/>
              <a:gd name="connsiteX7" fmla="*/ 993382 w 2449003"/>
              <a:gd name="connsiteY7" fmla="*/ 72 h 5569281"/>
              <a:gd name="connsiteX0" fmla="*/ 993382 w 2212255"/>
              <a:gd name="connsiteY0" fmla="*/ 72 h 5569281"/>
              <a:gd name="connsiteX1" fmla="*/ 1387847 w 2212255"/>
              <a:gd name="connsiteY1" fmla="*/ 182950 h 5569281"/>
              <a:gd name="connsiteX2" fmla="*/ 1626417 w 2212255"/>
              <a:gd name="connsiteY2" fmla="*/ 2671275 h 5569281"/>
              <a:gd name="connsiteX3" fmla="*/ 2212255 w 2212255"/>
              <a:gd name="connsiteY3" fmla="*/ 5476379 h 5569281"/>
              <a:gd name="connsiteX4" fmla="*/ 0 w 2212255"/>
              <a:gd name="connsiteY4" fmla="*/ 5569281 h 5569281"/>
              <a:gd name="connsiteX5" fmla="*/ 362324 w 2212255"/>
              <a:gd name="connsiteY5" fmla="*/ 2525117 h 5569281"/>
              <a:gd name="connsiteX6" fmla="*/ 582225 w 2212255"/>
              <a:gd name="connsiteY6" fmla="*/ 213114 h 5569281"/>
              <a:gd name="connsiteX7" fmla="*/ 993382 w 2212255"/>
              <a:gd name="connsiteY7" fmla="*/ 72 h 5569281"/>
              <a:gd name="connsiteX0" fmla="*/ 993382 w 2212255"/>
              <a:gd name="connsiteY0" fmla="*/ 72 h 5569281"/>
              <a:gd name="connsiteX1" fmla="*/ 1387847 w 2212255"/>
              <a:gd name="connsiteY1" fmla="*/ 182950 h 5569281"/>
              <a:gd name="connsiteX2" fmla="*/ 1626417 w 2212255"/>
              <a:gd name="connsiteY2" fmla="*/ 2671275 h 5569281"/>
              <a:gd name="connsiteX3" fmla="*/ 2212255 w 2212255"/>
              <a:gd name="connsiteY3" fmla="*/ 5476379 h 5569281"/>
              <a:gd name="connsiteX4" fmla="*/ 0 w 2212255"/>
              <a:gd name="connsiteY4" fmla="*/ 5569281 h 5569281"/>
              <a:gd name="connsiteX5" fmla="*/ 362324 w 2212255"/>
              <a:gd name="connsiteY5" fmla="*/ 2525117 h 5569281"/>
              <a:gd name="connsiteX6" fmla="*/ 582225 w 2212255"/>
              <a:gd name="connsiteY6" fmla="*/ 213114 h 5569281"/>
              <a:gd name="connsiteX7" fmla="*/ 993382 w 2212255"/>
              <a:gd name="connsiteY7" fmla="*/ 72 h 5569281"/>
              <a:gd name="connsiteX0" fmla="*/ 993382 w 2212255"/>
              <a:gd name="connsiteY0" fmla="*/ 72 h 5569281"/>
              <a:gd name="connsiteX1" fmla="*/ 1387847 w 2212255"/>
              <a:gd name="connsiteY1" fmla="*/ 182950 h 5569281"/>
              <a:gd name="connsiteX2" fmla="*/ 1626417 w 2212255"/>
              <a:gd name="connsiteY2" fmla="*/ 2671275 h 5569281"/>
              <a:gd name="connsiteX3" fmla="*/ 2212255 w 2212255"/>
              <a:gd name="connsiteY3" fmla="*/ 5476379 h 5569281"/>
              <a:gd name="connsiteX4" fmla="*/ 0 w 2212255"/>
              <a:gd name="connsiteY4" fmla="*/ 5569281 h 5569281"/>
              <a:gd name="connsiteX5" fmla="*/ 362324 w 2212255"/>
              <a:gd name="connsiteY5" fmla="*/ 2525117 h 5569281"/>
              <a:gd name="connsiteX6" fmla="*/ 582225 w 2212255"/>
              <a:gd name="connsiteY6" fmla="*/ 213114 h 5569281"/>
              <a:gd name="connsiteX7" fmla="*/ 993382 w 2212255"/>
              <a:gd name="connsiteY7" fmla="*/ 72 h 5569281"/>
              <a:gd name="connsiteX0" fmla="*/ 993382 w 2071959"/>
              <a:gd name="connsiteY0" fmla="*/ 72 h 5569281"/>
              <a:gd name="connsiteX1" fmla="*/ 1387847 w 2071959"/>
              <a:gd name="connsiteY1" fmla="*/ 182950 h 5569281"/>
              <a:gd name="connsiteX2" fmla="*/ 1626417 w 2071959"/>
              <a:gd name="connsiteY2" fmla="*/ 2671275 h 5569281"/>
              <a:gd name="connsiteX3" fmla="*/ 2071959 w 2071959"/>
              <a:gd name="connsiteY3" fmla="*/ 5527991 h 5569281"/>
              <a:gd name="connsiteX4" fmla="*/ 0 w 2071959"/>
              <a:gd name="connsiteY4" fmla="*/ 5569281 h 5569281"/>
              <a:gd name="connsiteX5" fmla="*/ 362324 w 2071959"/>
              <a:gd name="connsiteY5" fmla="*/ 2525117 h 5569281"/>
              <a:gd name="connsiteX6" fmla="*/ 582225 w 2071959"/>
              <a:gd name="connsiteY6" fmla="*/ 213114 h 5569281"/>
              <a:gd name="connsiteX7" fmla="*/ 993382 w 2071959"/>
              <a:gd name="connsiteY7" fmla="*/ 72 h 5569281"/>
              <a:gd name="connsiteX0" fmla="*/ 993382 w 2071959"/>
              <a:gd name="connsiteY0" fmla="*/ 72 h 5569281"/>
              <a:gd name="connsiteX1" fmla="*/ 1387847 w 2071959"/>
              <a:gd name="connsiteY1" fmla="*/ 182950 h 5569281"/>
              <a:gd name="connsiteX2" fmla="*/ 1626417 w 2071959"/>
              <a:gd name="connsiteY2" fmla="*/ 2671275 h 5569281"/>
              <a:gd name="connsiteX3" fmla="*/ 2071959 w 2071959"/>
              <a:gd name="connsiteY3" fmla="*/ 5527991 h 5569281"/>
              <a:gd name="connsiteX4" fmla="*/ 0 w 2071959"/>
              <a:gd name="connsiteY4" fmla="*/ 5569281 h 5569281"/>
              <a:gd name="connsiteX5" fmla="*/ 362324 w 2071959"/>
              <a:gd name="connsiteY5" fmla="*/ 2525117 h 5569281"/>
              <a:gd name="connsiteX6" fmla="*/ 582225 w 2071959"/>
              <a:gd name="connsiteY6" fmla="*/ 213114 h 5569281"/>
              <a:gd name="connsiteX7" fmla="*/ 993382 w 2071959"/>
              <a:gd name="connsiteY7" fmla="*/ 72 h 5569281"/>
              <a:gd name="connsiteX0" fmla="*/ 993382 w 2068851"/>
              <a:gd name="connsiteY0" fmla="*/ 72 h 5586530"/>
              <a:gd name="connsiteX1" fmla="*/ 1387847 w 2068851"/>
              <a:gd name="connsiteY1" fmla="*/ 182950 h 5586530"/>
              <a:gd name="connsiteX2" fmla="*/ 1626417 w 2068851"/>
              <a:gd name="connsiteY2" fmla="*/ 2671275 h 5586530"/>
              <a:gd name="connsiteX3" fmla="*/ 2068851 w 2068851"/>
              <a:gd name="connsiteY3" fmla="*/ 5586530 h 5586530"/>
              <a:gd name="connsiteX4" fmla="*/ 0 w 2068851"/>
              <a:gd name="connsiteY4" fmla="*/ 5569281 h 5586530"/>
              <a:gd name="connsiteX5" fmla="*/ 362324 w 2068851"/>
              <a:gd name="connsiteY5" fmla="*/ 2525117 h 5586530"/>
              <a:gd name="connsiteX6" fmla="*/ 582225 w 2068851"/>
              <a:gd name="connsiteY6" fmla="*/ 213114 h 5586530"/>
              <a:gd name="connsiteX7" fmla="*/ 993382 w 2068851"/>
              <a:gd name="connsiteY7" fmla="*/ 72 h 5586530"/>
              <a:gd name="connsiteX0" fmla="*/ 1215567 w 2291036"/>
              <a:gd name="connsiteY0" fmla="*/ 8830 h 5595288"/>
              <a:gd name="connsiteX1" fmla="*/ 1610032 w 2291036"/>
              <a:gd name="connsiteY1" fmla="*/ 191708 h 5595288"/>
              <a:gd name="connsiteX2" fmla="*/ 1848602 w 2291036"/>
              <a:gd name="connsiteY2" fmla="*/ 2680033 h 5595288"/>
              <a:gd name="connsiteX3" fmla="*/ 2291036 w 2291036"/>
              <a:gd name="connsiteY3" fmla="*/ 5595288 h 5595288"/>
              <a:gd name="connsiteX4" fmla="*/ 222185 w 2291036"/>
              <a:gd name="connsiteY4" fmla="*/ 5578039 h 5595288"/>
              <a:gd name="connsiteX5" fmla="*/ 584509 w 2291036"/>
              <a:gd name="connsiteY5" fmla="*/ 2533875 h 5595288"/>
              <a:gd name="connsiteX6" fmla="*/ 272456 w 2291036"/>
              <a:gd name="connsiteY6" fmla="*/ 430619 h 5595288"/>
              <a:gd name="connsiteX7" fmla="*/ 1215567 w 2291036"/>
              <a:gd name="connsiteY7" fmla="*/ 8830 h 5595288"/>
              <a:gd name="connsiteX0" fmla="*/ 993382 w 2068851"/>
              <a:gd name="connsiteY0" fmla="*/ 8832 h 5595290"/>
              <a:gd name="connsiteX1" fmla="*/ 1387847 w 2068851"/>
              <a:gd name="connsiteY1" fmla="*/ 191710 h 5595290"/>
              <a:gd name="connsiteX2" fmla="*/ 1626417 w 2068851"/>
              <a:gd name="connsiteY2" fmla="*/ 2680035 h 5595290"/>
              <a:gd name="connsiteX3" fmla="*/ 2068851 w 2068851"/>
              <a:gd name="connsiteY3" fmla="*/ 5595290 h 5595290"/>
              <a:gd name="connsiteX4" fmla="*/ 0 w 2068851"/>
              <a:gd name="connsiteY4" fmla="*/ 5578041 h 5595290"/>
              <a:gd name="connsiteX5" fmla="*/ 362324 w 2068851"/>
              <a:gd name="connsiteY5" fmla="*/ 2533877 h 5595290"/>
              <a:gd name="connsiteX6" fmla="*/ 50271 w 2068851"/>
              <a:gd name="connsiteY6" fmla="*/ 430621 h 5595290"/>
              <a:gd name="connsiteX7" fmla="*/ 993382 w 2068851"/>
              <a:gd name="connsiteY7" fmla="*/ 8832 h 5595290"/>
              <a:gd name="connsiteX0" fmla="*/ 993382 w 2068851"/>
              <a:gd name="connsiteY0" fmla="*/ 8832 h 5595290"/>
              <a:gd name="connsiteX1" fmla="*/ 1387847 w 2068851"/>
              <a:gd name="connsiteY1" fmla="*/ 191710 h 5595290"/>
              <a:gd name="connsiteX2" fmla="*/ 1626417 w 2068851"/>
              <a:gd name="connsiteY2" fmla="*/ 2680035 h 5595290"/>
              <a:gd name="connsiteX3" fmla="*/ 2068851 w 2068851"/>
              <a:gd name="connsiteY3" fmla="*/ 5595290 h 5595290"/>
              <a:gd name="connsiteX4" fmla="*/ 0 w 2068851"/>
              <a:gd name="connsiteY4" fmla="*/ 5578041 h 5595290"/>
              <a:gd name="connsiteX5" fmla="*/ 362324 w 2068851"/>
              <a:gd name="connsiteY5" fmla="*/ 2533877 h 5595290"/>
              <a:gd name="connsiteX6" fmla="*/ 50271 w 2068851"/>
              <a:gd name="connsiteY6" fmla="*/ 430621 h 5595290"/>
              <a:gd name="connsiteX7" fmla="*/ 993382 w 2068851"/>
              <a:gd name="connsiteY7" fmla="*/ 8832 h 5595290"/>
              <a:gd name="connsiteX0" fmla="*/ 993382 w 2068851"/>
              <a:gd name="connsiteY0" fmla="*/ 8832 h 5595290"/>
              <a:gd name="connsiteX1" fmla="*/ 1387847 w 2068851"/>
              <a:gd name="connsiteY1" fmla="*/ 191710 h 5595290"/>
              <a:gd name="connsiteX2" fmla="*/ 1626417 w 2068851"/>
              <a:gd name="connsiteY2" fmla="*/ 2680035 h 5595290"/>
              <a:gd name="connsiteX3" fmla="*/ 2068851 w 2068851"/>
              <a:gd name="connsiteY3" fmla="*/ 5595290 h 5595290"/>
              <a:gd name="connsiteX4" fmla="*/ 0 w 2068851"/>
              <a:gd name="connsiteY4" fmla="*/ 5578041 h 5595290"/>
              <a:gd name="connsiteX5" fmla="*/ 362324 w 2068851"/>
              <a:gd name="connsiteY5" fmla="*/ 2533877 h 5595290"/>
              <a:gd name="connsiteX6" fmla="*/ 50271 w 2068851"/>
              <a:gd name="connsiteY6" fmla="*/ 430621 h 5595290"/>
              <a:gd name="connsiteX7" fmla="*/ 993382 w 2068851"/>
              <a:gd name="connsiteY7" fmla="*/ 8832 h 5595290"/>
              <a:gd name="connsiteX0" fmla="*/ 993382 w 2068851"/>
              <a:gd name="connsiteY0" fmla="*/ 2122 h 5588580"/>
              <a:gd name="connsiteX1" fmla="*/ 1865241 w 2068851"/>
              <a:gd name="connsiteY1" fmla="*/ 281346 h 5588580"/>
              <a:gd name="connsiteX2" fmla="*/ 1626417 w 2068851"/>
              <a:gd name="connsiteY2" fmla="*/ 2673325 h 5588580"/>
              <a:gd name="connsiteX3" fmla="*/ 2068851 w 2068851"/>
              <a:gd name="connsiteY3" fmla="*/ 5588580 h 5588580"/>
              <a:gd name="connsiteX4" fmla="*/ 0 w 2068851"/>
              <a:gd name="connsiteY4" fmla="*/ 5571331 h 5588580"/>
              <a:gd name="connsiteX5" fmla="*/ 362324 w 2068851"/>
              <a:gd name="connsiteY5" fmla="*/ 2527167 h 5588580"/>
              <a:gd name="connsiteX6" fmla="*/ 50271 w 2068851"/>
              <a:gd name="connsiteY6" fmla="*/ 423911 h 5588580"/>
              <a:gd name="connsiteX7" fmla="*/ 993382 w 2068851"/>
              <a:gd name="connsiteY7" fmla="*/ 2122 h 5588580"/>
              <a:gd name="connsiteX0" fmla="*/ 993382 w 2068851"/>
              <a:gd name="connsiteY0" fmla="*/ 2122 h 5588580"/>
              <a:gd name="connsiteX1" fmla="*/ 1865241 w 2068851"/>
              <a:gd name="connsiteY1" fmla="*/ 281346 h 5588580"/>
              <a:gd name="connsiteX2" fmla="*/ 1626417 w 2068851"/>
              <a:gd name="connsiteY2" fmla="*/ 2673325 h 5588580"/>
              <a:gd name="connsiteX3" fmla="*/ 2068851 w 2068851"/>
              <a:gd name="connsiteY3" fmla="*/ 5588580 h 5588580"/>
              <a:gd name="connsiteX4" fmla="*/ 0 w 2068851"/>
              <a:gd name="connsiteY4" fmla="*/ 5571331 h 5588580"/>
              <a:gd name="connsiteX5" fmla="*/ 362324 w 2068851"/>
              <a:gd name="connsiteY5" fmla="*/ 2527167 h 5588580"/>
              <a:gd name="connsiteX6" fmla="*/ 50271 w 2068851"/>
              <a:gd name="connsiteY6" fmla="*/ 423911 h 5588580"/>
              <a:gd name="connsiteX7" fmla="*/ 993382 w 2068851"/>
              <a:gd name="connsiteY7" fmla="*/ 2122 h 5588580"/>
              <a:gd name="connsiteX0" fmla="*/ 993382 w 2068851"/>
              <a:gd name="connsiteY0" fmla="*/ 2122 h 5588580"/>
              <a:gd name="connsiteX1" fmla="*/ 1865241 w 2068851"/>
              <a:gd name="connsiteY1" fmla="*/ 281346 h 5588580"/>
              <a:gd name="connsiteX2" fmla="*/ 1626417 w 2068851"/>
              <a:gd name="connsiteY2" fmla="*/ 2673325 h 5588580"/>
              <a:gd name="connsiteX3" fmla="*/ 2068851 w 2068851"/>
              <a:gd name="connsiteY3" fmla="*/ 5588580 h 5588580"/>
              <a:gd name="connsiteX4" fmla="*/ 0 w 2068851"/>
              <a:gd name="connsiteY4" fmla="*/ 5571331 h 5588580"/>
              <a:gd name="connsiteX5" fmla="*/ 362324 w 2068851"/>
              <a:gd name="connsiteY5" fmla="*/ 2527167 h 5588580"/>
              <a:gd name="connsiteX6" fmla="*/ 50271 w 2068851"/>
              <a:gd name="connsiteY6" fmla="*/ 423911 h 5588580"/>
              <a:gd name="connsiteX7" fmla="*/ 993382 w 2068851"/>
              <a:gd name="connsiteY7" fmla="*/ 2122 h 5588580"/>
              <a:gd name="connsiteX0" fmla="*/ 993382 w 2096567"/>
              <a:gd name="connsiteY0" fmla="*/ 3161 h 5589619"/>
              <a:gd name="connsiteX1" fmla="*/ 2090298 w 2096567"/>
              <a:gd name="connsiteY1" fmla="*/ 258298 h 5589619"/>
              <a:gd name="connsiteX2" fmla="*/ 1626417 w 2096567"/>
              <a:gd name="connsiteY2" fmla="*/ 2674364 h 5589619"/>
              <a:gd name="connsiteX3" fmla="*/ 2068851 w 2096567"/>
              <a:gd name="connsiteY3" fmla="*/ 5589619 h 5589619"/>
              <a:gd name="connsiteX4" fmla="*/ 0 w 2096567"/>
              <a:gd name="connsiteY4" fmla="*/ 5572370 h 5589619"/>
              <a:gd name="connsiteX5" fmla="*/ 362324 w 2096567"/>
              <a:gd name="connsiteY5" fmla="*/ 2528206 h 5589619"/>
              <a:gd name="connsiteX6" fmla="*/ 50271 w 2096567"/>
              <a:gd name="connsiteY6" fmla="*/ 424950 h 5589619"/>
              <a:gd name="connsiteX7" fmla="*/ 993382 w 2096567"/>
              <a:gd name="connsiteY7" fmla="*/ 3161 h 5589619"/>
              <a:gd name="connsiteX0" fmla="*/ 993382 w 2218232"/>
              <a:gd name="connsiteY0" fmla="*/ 1354 h 5587812"/>
              <a:gd name="connsiteX1" fmla="*/ 2213057 w 2218232"/>
              <a:gd name="connsiteY1" fmla="*/ 304664 h 5587812"/>
              <a:gd name="connsiteX2" fmla="*/ 1626417 w 2218232"/>
              <a:gd name="connsiteY2" fmla="*/ 2672557 h 5587812"/>
              <a:gd name="connsiteX3" fmla="*/ 2068851 w 2218232"/>
              <a:gd name="connsiteY3" fmla="*/ 5587812 h 5587812"/>
              <a:gd name="connsiteX4" fmla="*/ 0 w 2218232"/>
              <a:gd name="connsiteY4" fmla="*/ 5570563 h 5587812"/>
              <a:gd name="connsiteX5" fmla="*/ 362324 w 2218232"/>
              <a:gd name="connsiteY5" fmla="*/ 2526399 h 5587812"/>
              <a:gd name="connsiteX6" fmla="*/ 50271 w 2218232"/>
              <a:gd name="connsiteY6" fmla="*/ 423143 h 5587812"/>
              <a:gd name="connsiteX7" fmla="*/ 993382 w 2218232"/>
              <a:gd name="connsiteY7" fmla="*/ 1354 h 5587812"/>
              <a:gd name="connsiteX0" fmla="*/ 993382 w 2218232"/>
              <a:gd name="connsiteY0" fmla="*/ 24367 h 5610825"/>
              <a:gd name="connsiteX1" fmla="*/ 2213057 w 2218232"/>
              <a:gd name="connsiteY1" fmla="*/ 327677 h 5610825"/>
              <a:gd name="connsiteX2" fmla="*/ 1626417 w 2218232"/>
              <a:gd name="connsiteY2" fmla="*/ 2695570 h 5610825"/>
              <a:gd name="connsiteX3" fmla="*/ 2068851 w 2218232"/>
              <a:gd name="connsiteY3" fmla="*/ 5610825 h 5610825"/>
              <a:gd name="connsiteX4" fmla="*/ 0 w 2218232"/>
              <a:gd name="connsiteY4" fmla="*/ 5593576 h 5610825"/>
              <a:gd name="connsiteX5" fmla="*/ 362324 w 2218232"/>
              <a:gd name="connsiteY5" fmla="*/ 2549412 h 5610825"/>
              <a:gd name="connsiteX6" fmla="*/ 50271 w 2218232"/>
              <a:gd name="connsiteY6" fmla="*/ 446156 h 5610825"/>
              <a:gd name="connsiteX7" fmla="*/ 993382 w 2218232"/>
              <a:gd name="connsiteY7" fmla="*/ 24367 h 5610825"/>
              <a:gd name="connsiteX0" fmla="*/ 993382 w 2218232"/>
              <a:gd name="connsiteY0" fmla="*/ 381 h 5586839"/>
              <a:gd name="connsiteX1" fmla="*/ 2213057 w 2218232"/>
              <a:gd name="connsiteY1" fmla="*/ 496380 h 5586839"/>
              <a:gd name="connsiteX2" fmla="*/ 1626417 w 2218232"/>
              <a:gd name="connsiteY2" fmla="*/ 2671584 h 5586839"/>
              <a:gd name="connsiteX3" fmla="*/ 2068851 w 2218232"/>
              <a:gd name="connsiteY3" fmla="*/ 5586839 h 5586839"/>
              <a:gd name="connsiteX4" fmla="*/ 0 w 2218232"/>
              <a:gd name="connsiteY4" fmla="*/ 5569590 h 5586839"/>
              <a:gd name="connsiteX5" fmla="*/ 362324 w 2218232"/>
              <a:gd name="connsiteY5" fmla="*/ 2525426 h 5586839"/>
              <a:gd name="connsiteX6" fmla="*/ 50271 w 2218232"/>
              <a:gd name="connsiteY6" fmla="*/ 422170 h 5586839"/>
              <a:gd name="connsiteX7" fmla="*/ 993382 w 2218232"/>
              <a:gd name="connsiteY7" fmla="*/ 381 h 5586839"/>
              <a:gd name="connsiteX0" fmla="*/ 1195135 w 2419985"/>
              <a:gd name="connsiteY0" fmla="*/ 43 h 5586501"/>
              <a:gd name="connsiteX1" fmla="*/ 2414810 w 2419985"/>
              <a:gd name="connsiteY1" fmla="*/ 496042 h 5586501"/>
              <a:gd name="connsiteX2" fmla="*/ 1828170 w 2419985"/>
              <a:gd name="connsiteY2" fmla="*/ 2671246 h 5586501"/>
              <a:gd name="connsiteX3" fmla="*/ 2270604 w 2419985"/>
              <a:gd name="connsiteY3" fmla="*/ 5586501 h 5586501"/>
              <a:gd name="connsiteX4" fmla="*/ 201753 w 2419985"/>
              <a:gd name="connsiteY4" fmla="*/ 5569252 h 5586501"/>
              <a:gd name="connsiteX5" fmla="*/ 564077 w 2419985"/>
              <a:gd name="connsiteY5" fmla="*/ 2525088 h 5586501"/>
              <a:gd name="connsiteX6" fmla="*/ 16737 w 2419985"/>
              <a:gd name="connsiteY6" fmla="*/ 470004 h 5586501"/>
              <a:gd name="connsiteX7" fmla="*/ 1195135 w 2419985"/>
              <a:gd name="connsiteY7" fmla="*/ 43 h 5586501"/>
              <a:gd name="connsiteX0" fmla="*/ 1195135 w 2419985"/>
              <a:gd name="connsiteY0" fmla="*/ 2484 h 5588942"/>
              <a:gd name="connsiteX1" fmla="*/ 2414810 w 2419985"/>
              <a:gd name="connsiteY1" fmla="*/ 498483 h 5588942"/>
              <a:gd name="connsiteX2" fmla="*/ 1828170 w 2419985"/>
              <a:gd name="connsiteY2" fmla="*/ 2673687 h 5588942"/>
              <a:gd name="connsiteX3" fmla="*/ 2270604 w 2419985"/>
              <a:gd name="connsiteY3" fmla="*/ 5588942 h 5588942"/>
              <a:gd name="connsiteX4" fmla="*/ 201753 w 2419985"/>
              <a:gd name="connsiteY4" fmla="*/ 5571693 h 5588942"/>
              <a:gd name="connsiteX5" fmla="*/ 564077 w 2419985"/>
              <a:gd name="connsiteY5" fmla="*/ 2527529 h 5588942"/>
              <a:gd name="connsiteX6" fmla="*/ 16737 w 2419985"/>
              <a:gd name="connsiteY6" fmla="*/ 472445 h 5588942"/>
              <a:gd name="connsiteX7" fmla="*/ 1195135 w 2419985"/>
              <a:gd name="connsiteY7" fmla="*/ 2484 h 5588942"/>
              <a:gd name="connsiteX0" fmla="*/ 1195135 w 2270605"/>
              <a:gd name="connsiteY0" fmla="*/ 44458 h 5630916"/>
              <a:gd name="connsiteX1" fmla="*/ 2244836 w 2270605"/>
              <a:gd name="connsiteY1" fmla="*/ 307007 h 5630916"/>
              <a:gd name="connsiteX2" fmla="*/ 1828170 w 2270605"/>
              <a:gd name="connsiteY2" fmla="*/ 2715661 h 5630916"/>
              <a:gd name="connsiteX3" fmla="*/ 2270604 w 2270605"/>
              <a:gd name="connsiteY3" fmla="*/ 5630916 h 5630916"/>
              <a:gd name="connsiteX4" fmla="*/ 201753 w 2270605"/>
              <a:gd name="connsiteY4" fmla="*/ 5613667 h 5630916"/>
              <a:gd name="connsiteX5" fmla="*/ 564077 w 2270605"/>
              <a:gd name="connsiteY5" fmla="*/ 2569503 h 5630916"/>
              <a:gd name="connsiteX6" fmla="*/ 16737 w 2270605"/>
              <a:gd name="connsiteY6" fmla="*/ 514419 h 5630916"/>
              <a:gd name="connsiteX7" fmla="*/ 1195135 w 2270605"/>
              <a:gd name="connsiteY7" fmla="*/ 44458 h 5630916"/>
              <a:gd name="connsiteX0" fmla="*/ 1195135 w 2270603"/>
              <a:gd name="connsiteY0" fmla="*/ 8807 h 5595265"/>
              <a:gd name="connsiteX1" fmla="*/ 2244836 w 2270603"/>
              <a:gd name="connsiteY1" fmla="*/ 271356 h 5595265"/>
              <a:gd name="connsiteX2" fmla="*/ 1828170 w 2270603"/>
              <a:gd name="connsiteY2" fmla="*/ 2680010 h 5595265"/>
              <a:gd name="connsiteX3" fmla="*/ 2270604 w 2270603"/>
              <a:gd name="connsiteY3" fmla="*/ 5595265 h 5595265"/>
              <a:gd name="connsiteX4" fmla="*/ 201753 w 2270603"/>
              <a:gd name="connsiteY4" fmla="*/ 5578016 h 5595265"/>
              <a:gd name="connsiteX5" fmla="*/ 564077 w 2270603"/>
              <a:gd name="connsiteY5" fmla="*/ 2533852 h 5595265"/>
              <a:gd name="connsiteX6" fmla="*/ 16737 w 2270603"/>
              <a:gd name="connsiteY6" fmla="*/ 478768 h 5595265"/>
              <a:gd name="connsiteX7" fmla="*/ 1195135 w 2270603"/>
              <a:gd name="connsiteY7" fmla="*/ 8807 h 5595265"/>
              <a:gd name="connsiteX0" fmla="*/ 1048645 w 2124114"/>
              <a:gd name="connsiteY0" fmla="*/ 70435 h 5656893"/>
              <a:gd name="connsiteX1" fmla="*/ 2098346 w 2124114"/>
              <a:gd name="connsiteY1" fmla="*/ 332984 h 5656893"/>
              <a:gd name="connsiteX2" fmla="*/ 1681680 w 2124114"/>
              <a:gd name="connsiteY2" fmla="*/ 2741638 h 5656893"/>
              <a:gd name="connsiteX3" fmla="*/ 2124114 w 2124114"/>
              <a:gd name="connsiteY3" fmla="*/ 5656893 h 5656893"/>
              <a:gd name="connsiteX4" fmla="*/ 55263 w 2124114"/>
              <a:gd name="connsiteY4" fmla="*/ 5639644 h 5656893"/>
              <a:gd name="connsiteX5" fmla="*/ 417587 w 2124114"/>
              <a:gd name="connsiteY5" fmla="*/ 2595480 h 5656893"/>
              <a:gd name="connsiteX6" fmla="*/ 21333 w 2124114"/>
              <a:gd name="connsiteY6" fmla="*/ 318062 h 5656893"/>
              <a:gd name="connsiteX7" fmla="*/ 1048645 w 2124114"/>
              <a:gd name="connsiteY7" fmla="*/ 70435 h 5656893"/>
              <a:gd name="connsiteX0" fmla="*/ 1048643 w 2124112"/>
              <a:gd name="connsiteY0" fmla="*/ 109874 h 5696332"/>
              <a:gd name="connsiteX1" fmla="*/ 2098344 w 2124112"/>
              <a:gd name="connsiteY1" fmla="*/ 372423 h 5696332"/>
              <a:gd name="connsiteX2" fmla="*/ 1681678 w 2124112"/>
              <a:gd name="connsiteY2" fmla="*/ 2781077 h 5696332"/>
              <a:gd name="connsiteX3" fmla="*/ 2124112 w 2124112"/>
              <a:gd name="connsiteY3" fmla="*/ 5696332 h 5696332"/>
              <a:gd name="connsiteX4" fmla="*/ 55261 w 2124112"/>
              <a:gd name="connsiteY4" fmla="*/ 5679083 h 5696332"/>
              <a:gd name="connsiteX5" fmla="*/ 417585 w 2124112"/>
              <a:gd name="connsiteY5" fmla="*/ 2634919 h 5696332"/>
              <a:gd name="connsiteX6" fmla="*/ 21331 w 2124112"/>
              <a:gd name="connsiteY6" fmla="*/ 357501 h 5696332"/>
              <a:gd name="connsiteX7" fmla="*/ 1048643 w 2124112"/>
              <a:gd name="connsiteY7" fmla="*/ 109874 h 5696332"/>
              <a:gd name="connsiteX0" fmla="*/ 1171402 w 2124112"/>
              <a:gd name="connsiteY0" fmla="*/ 28752 h 5793075"/>
              <a:gd name="connsiteX1" fmla="*/ 2098344 w 2124112"/>
              <a:gd name="connsiteY1" fmla="*/ 469166 h 5793075"/>
              <a:gd name="connsiteX2" fmla="*/ 1681678 w 2124112"/>
              <a:gd name="connsiteY2" fmla="*/ 2877820 h 5793075"/>
              <a:gd name="connsiteX3" fmla="*/ 2124112 w 2124112"/>
              <a:gd name="connsiteY3" fmla="*/ 5793075 h 5793075"/>
              <a:gd name="connsiteX4" fmla="*/ 55261 w 2124112"/>
              <a:gd name="connsiteY4" fmla="*/ 5775826 h 5793075"/>
              <a:gd name="connsiteX5" fmla="*/ 417585 w 2124112"/>
              <a:gd name="connsiteY5" fmla="*/ 2731662 h 5793075"/>
              <a:gd name="connsiteX6" fmla="*/ 21331 w 2124112"/>
              <a:gd name="connsiteY6" fmla="*/ 454244 h 5793075"/>
              <a:gd name="connsiteX7" fmla="*/ 1171402 w 2124112"/>
              <a:gd name="connsiteY7" fmla="*/ 28752 h 5793075"/>
              <a:gd name="connsiteX0" fmla="*/ 1058086 w 2124112"/>
              <a:gd name="connsiteY0" fmla="*/ 80116 h 5722155"/>
              <a:gd name="connsiteX1" fmla="*/ 2098344 w 2124112"/>
              <a:gd name="connsiteY1" fmla="*/ 398246 h 5722155"/>
              <a:gd name="connsiteX2" fmla="*/ 1681678 w 2124112"/>
              <a:gd name="connsiteY2" fmla="*/ 2806900 h 5722155"/>
              <a:gd name="connsiteX3" fmla="*/ 2124112 w 2124112"/>
              <a:gd name="connsiteY3" fmla="*/ 5722155 h 5722155"/>
              <a:gd name="connsiteX4" fmla="*/ 55261 w 2124112"/>
              <a:gd name="connsiteY4" fmla="*/ 5704906 h 5722155"/>
              <a:gd name="connsiteX5" fmla="*/ 417585 w 2124112"/>
              <a:gd name="connsiteY5" fmla="*/ 2660742 h 5722155"/>
              <a:gd name="connsiteX6" fmla="*/ 21331 w 2124112"/>
              <a:gd name="connsiteY6" fmla="*/ 383324 h 5722155"/>
              <a:gd name="connsiteX7" fmla="*/ 1058086 w 2124112"/>
              <a:gd name="connsiteY7" fmla="*/ 80116 h 5722155"/>
              <a:gd name="connsiteX0" fmla="*/ 1058086 w 2124112"/>
              <a:gd name="connsiteY0" fmla="*/ 52087 h 5694126"/>
              <a:gd name="connsiteX1" fmla="*/ 2098344 w 2124112"/>
              <a:gd name="connsiteY1" fmla="*/ 370217 h 5694126"/>
              <a:gd name="connsiteX2" fmla="*/ 1681678 w 2124112"/>
              <a:gd name="connsiteY2" fmla="*/ 2778871 h 5694126"/>
              <a:gd name="connsiteX3" fmla="*/ 2124112 w 2124112"/>
              <a:gd name="connsiteY3" fmla="*/ 5694126 h 5694126"/>
              <a:gd name="connsiteX4" fmla="*/ 55261 w 2124112"/>
              <a:gd name="connsiteY4" fmla="*/ 5676877 h 5694126"/>
              <a:gd name="connsiteX5" fmla="*/ 417585 w 2124112"/>
              <a:gd name="connsiteY5" fmla="*/ 2632713 h 5694126"/>
              <a:gd name="connsiteX6" fmla="*/ 21331 w 2124112"/>
              <a:gd name="connsiteY6" fmla="*/ 355295 h 5694126"/>
              <a:gd name="connsiteX7" fmla="*/ 1058086 w 2124112"/>
              <a:gd name="connsiteY7" fmla="*/ 52087 h 5694126"/>
              <a:gd name="connsiteX0" fmla="*/ 1067529 w 2124112"/>
              <a:gd name="connsiteY0" fmla="*/ 127132 h 5646887"/>
              <a:gd name="connsiteX1" fmla="*/ 2098344 w 2124112"/>
              <a:gd name="connsiteY1" fmla="*/ 322978 h 5646887"/>
              <a:gd name="connsiteX2" fmla="*/ 1681678 w 2124112"/>
              <a:gd name="connsiteY2" fmla="*/ 2731632 h 5646887"/>
              <a:gd name="connsiteX3" fmla="*/ 2124112 w 2124112"/>
              <a:gd name="connsiteY3" fmla="*/ 5646887 h 5646887"/>
              <a:gd name="connsiteX4" fmla="*/ 55261 w 2124112"/>
              <a:gd name="connsiteY4" fmla="*/ 5629638 h 5646887"/>
              <a:gd name="connsiteX5" fmla="*/ 417585 w 2124112"/>
              <a:gd name="connsiteY5" fmla="*/ 2585474 h 5646887"/>
              <a:gd name="connsiteX6" fmla="*/ 21331 w 2124112"/>
              <a:gd name="connsiteY6" fmla="*/ 308056 h 5646887"/>
              <a:gd name="connsiteX7" fmla="*/ 1067529 w 2124112"/>
              <a:gd name="connsiteY7" fmla="*/ 127132 h 5646887"/>
              <a:gd name="connsiteX0" fmla="*/ 1067529 w 2124112"/>
              <a:gd name="connsiteY0" fmla="*/ 35147 h 5554902"/>
              <a:gd name="connsiteX1" fmla="*/ 2098344 w 2124112"/>
              <a:gd name="connsiteY1" fmla="*/ 230993 h 5554902"/>
              <a:gd name="connsiteX2" fmla="*/ 1681678 w 2124112"/>
              <a:gd name="connsiteY2" fmla="*/ 2639647 h 5554902"/>
              <a:gd name="connsiteX3" fmla="*/ 2124112 w 2124112"/>
              <a:gd name="connsiteY3" fmla="*/ 5554902 h 5554902"/>
              <a:gd name="connsiteX4" fmla="*/ 55261 w 2124112"/>
              <a:gd name="connsiteY4" fmla="*/ 5537653 h 5554902"/>
              <a:gd name="connsiteX5" fmla="*/ 417585 w 2124112"/>
              <a:gd name="connsiteY5" fmla="*/ 2493489 h 5554902"/>
              <a:gd name="connsiteX6" fmla="*/ 21331 w 2124112"/>
              <a:gd name="connsiteY6" fmla="*/ 216071 h 5554902"/>
              <a:gd name="connsiteX7" fmla="*/ 1067529 w 2124112"/>
              <a:gd name="connsiteY7" fmla="*/ 35147 h 5554902"/>
              <a:gd name="connsiteX0" fmla="*/ 1067529 w 2124112"/>
              <a:gd name="connsiteY0" fmla="*/ 22506 h 5542261"/>
              <a:gd name="connsiteX1" fmla="*/ 2098344 w 2124112"/>
              <a:gd name="connsiteY1" fmla="*/ 218352 h 5542261"/>
              <a:gd name="connsiteX2" fmla="*/ 1681678 w 2124112"/>
              <a:gd name="connsiteY2" fmla="*/ 2627006 h 5542261"/>
              <a:gd name="connsiteX3" fmla="*/ 2124112 w 2124112"/>
              <a:gd name="connsiteY3" fmla="*/ 5542261 h 5542261"/>
              <a:gd name="connsiteX4" fmla="*/ 55261 w 2124112"/>
              <a:gd name="connsiteY4" fmla="*/ 5525012 h 5542261"/>
              <a:gd name="connsiteX5" fmla="*/ 417585 w 2124112"/>
              <a:gd name="connsiteY5" fmla="*/ 2480848 h 5542261"/>
              <a:gd name="connsiteX6" fmla="*/ 21331 w 2124112"/>
              <a:gd name="connsiteY6" fmla="*/ 203430 h 5542261"/>
              <a:gd name="connsiteX7" fmla="*/ 1067529 w 2124112"/>
              <a:gd name="connsiteY7" fmla="*/ 22506 h 5542261"/>
              <a:gd name="connsiteX0" fmla="*/ 1067529 w 2124112"/>
              <a:gd name="connsiteY0" fmla="*/ 44766 h 5564521"/>
              <a:gd name="connsiteX1" fmla="*/ 2098344 w 2124112"/>
              <a:gd name="connsiteY1" fmla="*/ 240612 h 5564521"/>
              <a:gd name="connsiteX2" fmla="*/ 1681678 w 2124112"/>
              <a:gd name="connsiteY2" fmla="*/ 2649266 h 5564521"/>
              <a:gd name="connsiteX3" fmla="*/ 2124112 w 2124112"/>
              <a:gd name="connsiteY3" fmla="*/ 5564521 h 5564521"/>
              <a:gd name="connsiteX4" fmla="*/ 55261 w 2124112"/>
              <a:gd name="connsiteY4" fmla="*/ 5547272 h 5564521"/>
              <a:gd name="connsiteX5" fmla="*/ 417585 w 2124112"/>
              <a:gd name="connsiteY5" fmla="*/ 2503108 h 5564521"/>
              <a:gd name="connsiteX6" fmla="*/ 21331 w 2124112"/>
              <a:gd name="connsiteY6" fmla="*/ 225690 h 5564521"/>
              <a:gd name="connsiteX7" fmla="*/ 1067529 w 2124112"/>
              <a:gd name="connsiteY7" fmla="*/ 44766 h 556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4112" h="5564521">
                <a:moveTo>
                  <a:pt x="1067529" y="44766"/>
                </a:moveTo>
                <a:cubicBezTo>
                  <a:pt x="1583672" y="-30565"/>
                  <a:pt x="1739104" y="-37864"/>
                  <a:pt x="2098344" y="240612"/>
                </a:cubicBezTo>
                <a:cubicBezTo>
                  <a:pt x="2167988" y="1022092"/>
                  <a:pt x="1681678" y="1869995"/>
                  <a:pt x="1681678" y="2649266"/>
                </a:cubicBezTo>
                <a:cubicBezTo>
                  <a:pt x="1847729" y="3229890"/>
                  <a:pt x="1984367" y="5087125"/>
                  <a:pt x="2124112" y="5564521"/>
                </a:cubicBezTo>
                <a:lnTo>
                  <a:pt x="55261" y="5547272"/>
                </a:lnTo>
                <a:lnTo>
                  <a:pt x="417585" y="2503108"/>
                </a:lnTo>
                <a:cubicBezTo>
                  <a:pt x="357390" y="1768896"/>
                  <a:pt x="-103455" y="1105325"/>
                  <a:pt x="21331" y="225690"/>
                </a:cubicBezTo>
                <a:cubicBezTo>
                  <a:pt x="800894" y="-122924"/>
                  <a:pt x="551386" y="120097"/>
                  <a:pt x="1067529" y="44766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hu-HU"/>
          </a:p>
        </p:txBody>
      </p:sp>
      <p:grpSp>
        <p:nvGrpSpPr>
          <p:cNvPr id="119" name="Csoportba foglalás 118"/>
          <p:cNvGrpSpPr/>
          <p:nvPr/>
        </p:nvGrpSpPr>
        <p:grpSpPr>
          <a:xfrm>
            <a:off x="8727873" y="2860447"/>
            <a:ext cx="395870" cy="771281"/>
            <a:chOff x="7792182" y="4236213"/>
            <a:chExt cx="602316" cy="1183283"/>
          </a:xfrm>
        </p:grpSpPr>
        <p:sp>
          <p:nvSpPr>
            <p:cNvPr id="222" name="Trapezoid 2"/>
            <p:cNvSpPr/>
            <p:nvPr/>
          </p:nvSpPr>
          <p:spPr>
            <a:xfrm>
              <a:off x="7826329" y="5012403"/>
              <a:ext cx="547370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23" name="Trapezoid 2"/>
            <p:cNvSpPr/>
            <p:nvPr/>
          </p:nvSpPr>
          <p:spPr>
            <a:xfrm>
              <a:off x="7831888" y="4761242"/>
              <a:ext cx="547370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24" name="Trapezoid 2"/>
            <p:cNvSpPr/>
            <p:nvPr/>
          </p:nvSpPr>
          <p:spPr>
            <a:xfrm>
              <a:off x="7805529" y="4510081"/>
              <a:ext cx="588969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25" name="Trapezoid 2"/>
            <p:cNvSpPr/>
            <p:nvPr/>
          </p:nvSpPr>
          <p:spPr>
            <a:xfrm>
              <a:off x="7792182" y="4236213"/>
              <a:ext cx="588969" cy="407093"/>
            </a:xfrm>
            <a:custGeom>
              <a:avLst/>
              <a:gdLst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0 w 679450"/>
                <a:gd name="connsiteY4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259080 w 679450"/>
                <a:gd name="connsiteY4" fmla="*/ 600133 h 604254"/>
                <a:gd name="connsiteX5" fmla="*/ 0 w 679450"/>
                <a:gd name="connsiteY5" fmla="*/ 604254 h 604254"/>
                <a:gd name="connsiteX0" fmla="*/ 0 w 679450"/>
                <a:gd name="connsiteY0" fmla="*/ 604254 h 604254"/>
                <a:gd name="connsiteX1" fmla="*/ 151064 w 679450"/>
                <a:gd name="connsiteY1" fmla="*/ 0 h 604254"/>
                <a:gd name="connsiteX2" fmla="*/ 528387 w 679450"/>
                <a:gd name="connsiteY2" fmla="*/ 0 h 604254"/>
                <a:gd name="connsiteX3" fmla="*/ 679450 w 679450"/>
                <a:gd name="connsiteY3" fmla="*/ 604254 h 604254"/>
                <a:gd name="connsiteX4" fmla="*/ 193040 w 679450"/>
                <a:gd name="connsiteY4" fmla="*/ 549333 h 604254"/>
                <a:gd name="connsiteX5" fmla="*/ 0 w 679450"/>
                <a:gd name="connsiteY5" fmla="*/ 604254 h 604254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37138"/>
                <a:gd name="connsiteX1" fmla="*/ 151064 w 679450"/>
                <a:gd name="connsiteY1" fmla="*/ 0 h 637138"/>
                <a:gd name="connsiteX2" fmla="*/ 528387 w 679450"/>
                <a:gd name="connsiteY2" fmla="*/ 0 h 637138"/>
                <a:gd name="connsiteX3" fmla="*/ 679450 w 679450"/>
                <a:gd name="connsiteY3" fmla="*/ 604254 h 637138"/>
                <a:gd name="connsiteX4" fmla="*/ 193040 w 679450"/>
                <a:gd name="connsiteY4" fmla="*/ 549333 h 637138"/>
                <a:gd name="connsiteX5" fmla="*/ 0 w 679450"/>
                <a:gd name="connsiteY5" fmla="*/ 604254 h 637138"/>
                <a:gd name="connsiteX0" fmla="*/ 0 w 679450"/>
                <a:gd name="connsiteY0" fmla="*/ 604254 h 613464"/>
                <a:gd name="connsiteX1" fmla="*/ 151064 w 679450"/>
                <a:gd name="connsiteY1" fmla="*/ 0 h 613464"/>
                <a:gd name="connsiteX2" fmla="*/ 528387 w 679450"/>
                <a:gd name="connsiteY2" fmla="*/ 0 h 613464"/>
                <a:gd name="connsiteX3" fmla="*/ 679450 w 679450"/>
                <a:gd name="connsiteY3" fmla="*/ 604254 h 613464"/>
                <a:gd name="connsiteX4" fmla="*/ 193040 w 679450"/>
                <a:gd name="connsiteY4" fmla="*/ 549333 h 613464"/>
                <a:gd name="connsiteX5" fmla="*/ 0 w 679450"/>
                <a:gd name="connsiteY5" fmla="*/ 604254 h 613464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3040 w 679450"/>
                <a:gd name="connsiteY5" fmla="*/ 549333 h 655257"/>
                <a:gd name="connsiteX6" fmla="*/ 0 w 679450"/>
                <a:gd name="connsiteY6" fmla="*/ 604254 h 655257"/>
                <a:gd name="connsiteX0" fmla="*/ 0 w 679450"/>
                <a:gd name="connsiteY0" fmla="*/ 604254 h 655257"/>
                <a:gd name="connsiteX1" fmla="*/ 151064 w 679450"/>
                <a:gd name="connsiteY1" fmla="*/ 0 h 655257"/>
                <a:gd name="connsiteX2" fmla="*/ 528387 w 679450"/>
                <a:gd name="connsiteY2" fmla="*/ 0 h 655257"/>
                <a:gd name="connsiteX3" fmla="*/ 679450 w 679450"/>
                <a:gd name="connsiteY3" fmla="*/ 604254 h 655257"/>
                <a:gd name="connsiteX4" fmla="*/ 502920 w 679450"/>
                <a:gd name="connsiteY4" fmla="*/ 615373 h 655257"/>
                <a:gd name="connsiteX5" fmla="*/ 198120 w 679450"/>
                <a:gd name="connsiteY5" fmla="*/ 605213 h 655257"/>
                <a:gd name="connsiteX6" fmla="*/ 0 w 679450"/>
                <a:gd name="connsiteY6" fmla="*/ 604254 h 6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450" h="655257">
                  <a:moveTo>
                    <a:pt x="0" y="604254"/>
                  </a:moveTo>
                  <a:lnTo>
                    <a:pt x="151064" y="0"/>
                  </a:lnTo>
                  <a:lnTo>
                    <a:pt x="528387" y="0"/>
                  </a:lnTo>
                  <a:lnTo>
                    <a:pt x="679450" y="604254"/>
                  </a:lnTo>
                  <a:cubicBezTo>
                    <a:pt x="675206" y="706816"/>
                    <a:pt x="583988" y="624527"/>
                    <a:pt x="502920" y="615373"/>
                  </a:cubicBezTo>
                  <a:cubicBezTo>
                    <a:pt x="355812" y="677339"/>
                    <a:pt x="281940" y="607066"/>
                    <a:pt x="198120" y="605213"/>
                  </a:cubicBezTo>
                  <a:cubicBezTo>
                    <a:pt x="169333" y="679400"/>
                    <a:pt x="64347" y="585947"/>
                    <a:pt x="0" y="604254"/>
                  </a:cubicBezTo>
                  <a:close/>
                </a:path>
              </a:pathLst>
            </a:custGeom>
            <a:solidFill>
              <a:srgbClr val="FFF8EC"/>
            </a:solidFill>
            <a:ln w="63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sp>
        <p:nvSpPr>
          <p:cNvPr id="120" name="Szabadkézi sokszög 119"/>
          <p:cNvSpPr/>
          <p:nvPr/>
        </p:nvSpPr>
        <p:spPr>
          <a:xfrm>
            <a:off x="8215900" y="2527670"/>
            <a:ext cx="1432051" cy="546133"/>
          </a:xfrm>
          <a:custGeom>
            <a:avLst/>
            <a:gdLst>
              <a:gd name="connsiteX0" fmla="*/ 952698 w 1905396"/>
              <a:gd name="connsiteY0" fmla="*/ 0 h 837868"/>
              <a:gd name="connsiteX1" fmla="*/ 1905396 w 1905396"/>
              <a:gd name="connsiteY1" fmla="*/ 422462 h 837868"/>
              <a:gd name="connsiteX2" fmla="*/ 1144700 w 1905396"/>
              <a:gd name="connsiteY2" fmla="*/ 836341 h 837868"/>
              <a:gd name="connsiteX3" fmla="*/ 1110551 w 1905396"/>
              <a:gd name="connsiteY3" fmla="*/ 837868 h 837868"/>
              <a:gd name="connsiteX4" fmla="*/ 952698 w 1905396"/>
              <a:gd name="connsiteY4" fmla="*/ 506885 h 837868"/>
              <a:gd name="connsiteX5" fmla="*/ 794845 w 1905396"/>
              <a:gd name="connsiteY5" fmla="*/ 837868 h 837868"/>
              <a:gd name="connsiteX6" fmla="*/ 760696 w 1905396"/>
              <a:gd name="connsiteY6" fmla="*/ 836341 h 837868"/>
              <a:gd name="connsiteX7" fmla="*/ 0 w 1905396"/>
              <a:gd name="connsiteY7" fmla="*/ 422462 h 837868"/>
              <a:gd name="connsiteX8" fmla="*/ 952698 w 1905396"/>
              <a:gd name="connsiteY8" fmla="*/ 0 h 83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05396" h="837868">
                <a:moveTo>
                  <a:pt x="952698" y="0"/>
                </a:moveTo>
                <a:cubicBezTo>
                  <a:pt x="1478859" y="0"/>
                  <a:pt x="1905396" y="189143"/>
                  <a:pt x="1905396" y="422462"/>
                </a:cubicBezTo>
                <a:cubicBezTo>
                  <a:pt x="1905396" y="626616"/>
                  <a:pt x="1578829" y="796948"/>
                  <a:pt x="1144700" y="836341"/>
                </a:cubicBezTo>
                <a:lnTo>
                  <a:pt x="1110551" y="837868"/>
                </a:lnTo>
                <a:lnTo>
                  <a:pt x="952698" y="506885"/>
                </a:lnTo>
                <a:lnTo>
                  <a:pt x="794845" y="837868"/>
                </a:lnTo>
                <a:lnTo>
                  <a:pt x="760696" y="836341"/>
                </a:lnTo>
                <a:cubicBezTo>
                  <a:pt x="326567" y="796948"/>
                  <a:pt x="0" y="626616"/>
                  <a:pt x="0" y="422462"/>
                </a:cubicBezTo>
                <a:cubicBezTo>
                  <a:pt x="0" y="189143"/>
                  <a:pt x="426537" y="0"/>
                  <a:pt x="95269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58000" sy="58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270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128" name="Kép 12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284078" y="2504562"/>
            <a:ext cx="659283" cy="675127"/>
          </a:xfrm>
          <a:prstGeom prst="rect">
            <a:avLst/>
          </a:prstGeom>
        </p:spPr>
      </p:pic>
      <p:pic>
        <p:nvPicPr>
          <p:cNvPr id="122" name="Kép 1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8933137" y="2532392"/>
            <a:ext cx="659283" cy="675127"/>
          </a:xfrm>
          <a:prstGeom prst="rect">
            <a:avLst/>
          </a:prstGeom>
        </p:spPr>
      </p:pic>
      <p:grpSp>
        <p:nvGrpSpPr>
          <p:cNvPr id="121" name="Csoportba foglalás 120"/>
          <p:cNvGrpSpPr/>
          <p:nvPr/>
        </p:nvGrpSpPr>
        <p:grpSpPr>
          <a:xfrm>
            <a:off x="8045204" y="586734"/>
            <a:ext cx="1727372" cy="2380919"/>
            <a:chOff x="1380158" y="237744"/>
            <a:chExt cx="1838530" cy="2921991"/>
          </a:xfrm>
        </p:grpSpPr>
        <p:grpSp>
          <p:nvGrpSpPr>
            <p:cNvPr id="176" name="Csoportba foglalás 175"/>
            <p:cNvGrpSpPr/>
            <p:nvPr/>
          </p:nvGrpSpPr>
          <p:grpSpPr>
            <a:xfrm rot="20648833" flipH="1">
              <a:off x="1454829" y="1797509"/>
              <a:ext cx="269855" cy="308548"/>
              <a:chOff x="2414940" y="3518340"/>
              <a:chExt cx="411520" cy="391770"/>
            </a:xfrm>
          </p:grpSpPr>
          <p:sp>
            <p:nvSpPr>
              <p:cNvPr id="220" name="Ellipszis 219"/>
              <p:cNvSpPr/>
              <p:nvPr/>
            </p:nvSpPr>
            <p:spPr>
              <a:xfrm rot="10111047">
                <a:off x="2414940" y="3518340"/>
                <a:ext cx="411520" cy="391770"/>
              </a:xfrm>
              <a:prstGeom prst="ellipse">
                <a:avLst/>
              </a:pr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221" name="Ellipszis 220"/>
              <p:cNvSpPr/>
              <p:nvPr/>
            </p:nvSpPr>
            <p:spPr>
              <a:xfrm rot="10111047">
                <a:off x="2602511" y="3625464"/>
                <a:ext cx="146568" cy="169480"/>
              </a:xfrm>
              <a:prstGeom prst="ellipse">
                <a:avLst/>
              </a:prstGeom>
              <a:solidFill>
                <a:srgbClr val="F6BB7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77" name="Csoportba foglalás 176"/>
            <p:cNvGrpSpPr/>
            <p:nvPr/>
          </p:nvGrpSpPr>
          <p:grpSpPr>
            <a:xfrm rot="951167">
              <a:off x="2826326" y="1781923"/>
              <a:ext cx="269855" cy="308548"/>
              <a:chOff x="2414940" y="3518340"/>
              <a:chExt cx="411520" cy="391770"/>
            </a:xfrm>
          </p:grpSpPr>
          <p:sp>
            <p:nvSpPr>
              <p:cNvPr id="218" name="Ellipszis 217"/>
              <p:cNvSpPr/>
              <p:nvPr/>
            </p:nvSpPr>
            <p:spPr>
              <a:xfrm rot="10111047">
                <a:off x="2414940" y="3518340"/>
                <a:ext cx="411520" cy="391770"/>
              </a:xfrm>
              <a:prstGeom prst="ellipse">
                <a:avLst/>
              </a:pr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219" name="Ellipszis 218"/>
              <p:cNvSpPr/>
              <p:nvPr/>
            </p:nvSpPr>
            <p:spPr>
              <a:xfrm rot="10111047">
                <a:off x="2602511" y="3625464"/>
                <a:ext cx="146568" cy="169480"/>
              </a:xfrm>
              <a:prstGeom prst="ellipse">
                <a:avLst/>
              </a:prstGeom>
              <a:solidFill>
                <a:srgbClr val="F6BB7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8" name="Szabadkézi sokszög 177"/>
            <p:cNvSpPr/>
            <p:nvPr/>
          </p:nvSpPr>
          <p:spPr>
            <a:xfrm>
              <a:off x="1977492" y="2672596"/>
              <a:ext cx="680383" cy="487139"/>
            </a:xfrm>
            <a:custGeom>
              <a:avLst/>
              <a:gdLst>
                <a:gd name="connsiteX0" fmla="*/ 0 w 1507423"/>
                <a:gd name="connsiteY0" fmla="*/ 0 h 774397"/>
                <a:gd name="connsiteX1" fmla="*/ 69055 w 1507423"/>
                <a:gd name="connsiteY1" fmla="*/ 0 h 774397"/>
                <a:gd name="connsiteX2" fmla="*/ 171627 w 1507423"/>
                <a:gd name="connsiteY2" fmla="*/ 58623 h 774397"/>
                <a:gd name="connsiteX3" fmla="*/ 729377 w 1507423"/>
                <a:gd name="connsiteY3" fmla="*/ 215417 h 774397"/>
                <a:gd name="connsiteX4" fmla="*/ 1379478 w 1507423"/>
                <a:gd name="connsiteY4" fmla="*/ 51864 h 774397"/>
                <a:gd name="connsiteX5" fmla="*/ 1471182 w 1507423"/>
                <a:gd name="connsiteY5" fmla="*/ 0 h 774397"/>
                <a:gd name="connsiteX6" fmla="*/ 1507423 w 1507423"/>
                <a:gd name="connsiteY6" fmla="*/ 0 h 774397"/>
                <a:gd name="connsiteX7" fmla="*/ 1507423 w 1507423"/>
                <a:gd name="connsiteY7" fmla="*/ 774397 h 774397"/>
                <a:gd name="connsiteX8" fmla="*/ 0 w 1507423"/>
                <a:gd name="connsiteY8" fmla="*/ 774397 h 774397"/>
                <a:gd name="connsiteX0" fmla="*/ 0 w 1514911"/>
                <a:gd name="connsiteY0" fmla="*/ 0 h 814631"/>
                <a:gd name="connsiteX1" fmla="*/ 76543 w 1514911"/>
                <a:gd name="connsiteY1" fmla="*/ 40234 h 814631"/>
                <a:gd name="connsiteX2" fmla="*/ 179115 w 1514911"/>
                <a:gd name="connsiteY2" fmla="*/ 98857 h 814631"/>
                <a:gd name="connsiteX3" fmla="*/ 736865 w 1514911"/>
                <a:gd name="connsiteY3" fmla="*/ 255651 h 814631"/>
                <a:gd name="connsiteX4" fmla="*/ 1386966 w 1514911"/>
                <a:gd name="connsiteY4" fmla="*/ 92098 h 814631"/>
                <a:gd name="connsiteX5" fmla="*/ 1478670 w 1514911"/>
                <a:gd name="connsiteY5" fmla="*/ 40234 h 814631"/>
                <a:gd name="connsiteX6" fmla="*/ 1514911 w 1514911"/>
                <a:gd name="connsiteY6" fmla="*/ 40234 h 814631"/>
                <a:gd name="connsiteX7" fmla="*/ 1514911 w 1514911"/>
                <a:gd name="connsiteY7" fmla="*/ 814631 h 814631"/>
                <a:gd name="connsiteX8" fmla="*/ 7488 w 1514911"/>
                <a:gd name="connsiteY8" fmla="*/ 814631 h 814631"/>
                <a:gd name="connsiteX9" fmla="*/ 0 w 1514911"/>
                <a:gd name="connsiteY9" fmla="*/ 0 h 814631"/>
                <a:gd name="connsiteX0" fmla="*/ 0 w 1514911"/>
                <a:gd name="connsiteY0" fmla="*/ 0 h 814631"/>
                <a:gd name="connsiteX1" fmla="*/ 76543 w 1514911"/>
                <a:gd name="connsiteY1" fmla="*/ 40234 h 814631"/>
                <a:gd name="connsiteX2" fmla="*/ 179115 w 1514911"/>
                <a:gd name="connsiteY2" fmla="*/ 98857 h 814631"/>
                <a:gd name="connsiteX3" fmla="*/ 736865 w 1514911"/>
                <a:gd name="connsiteY3" fmla="*/ 255651 h 814631"/>
                <a:gd name="connsiteX4" fmla="*/ 1390709 w 1514911"/>
                <a:gd name="connsiteY4" fmla="*/ 70152 h 814631"/>
                <a:gd name="connsiteX5" fmla="*/ 1478670 w 1514911"/>
                <a:gd name="connsiteY5" fmla="*/ 40234 h 814631"/>
                <a:gd name="connsiteX6" fmla="*/ 1514911 w 1514911"/>
                <a:gd name="connsiteY6" fmla="*/ 40234 h 814631"/>
                <a:gd name="connsiteX7" fmla="*/ 1514911 w 1514911"/>
                <a:gd name="connsiteY7" fmla="*/ 814631 h 814631"/>
                <a:gd name="connsiteX8" fmla="*/ 7488 w 1514911"/>
                <a:gd name="connsiteY8" fmla="*/ 814631 h 814631"/>
                <a:gd name="connsiteX9" fmla="*/ 0 w 1514911"/>
                <a:gd name="connsiteY9" fmla="*/ 0 h 814631"/>
                <a:gd name="connsiteX0" fmla="*/ 0 w 1514911"/>
                <a:gd name="connsiteY0" fmla="*/ 10973 h 825604"/>
                <a:gd name="connsiteX1" fmla="*/ 76543 w 1514911"/>
                <a:gd name="connsiteY1" fmla="*/ 51207 h 825604"/>
                <a:gd name="connsiteX2" fmla="*/ 179115 w 1514911"/>
                <a:gd name="connsiteY2" fmla="*/ 109830 h 825604"/>
                <a:gd name="connsiteX3" fmla="*/ 736865 w 1514911"/>
                <a:gd name="connsiteY3" fmla="*/ 266624 h 825604"/>
                <a:gd name="connsiteX4" fmla="*/ 1390709 w 1514911"/>
                <a:gd name="connsiteY4" fmla="*/ 81125 h 825604"/>
                <a:gd name="connsiteX5" fmla="*/ 1478670 w 1514911"/>
                <a:gd name="connsiteY5" fmla="*/ 51207 h 825604"/>
                <a:gd name="connsiteX6" fmla="*/ 1514911 w 1514911"/>
                <a:gd name="connsiteY6" fmla="*/ 0 h 825604"/>
                <a:gd name="connsiteX7" fmla="*/ 1514911 w 1514911"/>
                <a:gd name="connsiteY7" fmla="*/ 825604 h 825604"/>
                <a:gd name="connsiteX8" fmla="*/ 7488 w 1514911"/>
                <a:gd name="connsiteY8" fmla="*/ 825604 h 825604"/>
                <a:gd name="connsiteX9" fmla="*/ 0 w 1514911"/>
                <a:gd name="connsiteY9" fmla="*/ 10973 h 825604"/>
                <a:gd name="connsiteX0" fmla="*/ 0 w 1514911"/>
                <a:gd name="connsiteY0" fmla="*/ 10973 h 825604"/>
                <a:gd name="connsiteX1" fmla="*/ 76543 w 1514911"/>
                <a:gd name="connsiteY1" fmla="*/ 51207 h 825604"/>
                <a:gd name="connsiteX2" fmla="*/ 179115 w 1514911"/>
                <a:gd name="connsiteY2" fmla="*/ 109830 h 825604"/>
                <a:gd name="connsiteX3" fmla="*/ 736865 w 1514911"/>
                <a:gd name="connsiteY3" fmla="*/ 266624 h 825604"/>
                <a:gd name="connsiteX4" fmla="*/ 1390709 w 1514911"/>
                <a:gd name="connsiteY4" fmla="*/ 81125 h 825604"/>
                <a:gd name="connsiteX5" fmla="*/ 1514911 w 1514911"/>
                <a:gd name="connsiteY5" fmla="*/ 0 h 825604"/>
                <a:gd name="connsiteX6" fmla="*/ 1514911 w 1514911"/>
                <a:gd name="connsiteY6" fmla="*/ 825604 h 825604"/>
                <a:gd name="connsiteX7" fmla="*/ 7488 w 1514911"/>
                <a:gd name="connsiteY7" fmla="*/ 825604 h 825604"/>
                <a:gd name="connsiteX8" fmla="*/ 0 w 1514911"/>
                <a:gd name="connsiteY8" fmla="*/ 10973 h 825604"/>
                <a:gd name="connsiteX0" fmla="*/ 0 w 1514911"/>
                <a:gd name="connsiteY0" fmla="*/ 10973 h 825604"/>
                <a:gd name="connsiteX1" fmla="*/ 76543 w 1514911"/>
                <a:gd name="connsiteY1" fmla="*/ 51207 h 825604"/>
                <a:gd name="connsiteX2" fmla="*/ 179115 w 1514911"/>
                <a:gd name="connsiteY2" fmla="*/ 109830 h 825604"/>
                <a:gd name="connsiteX3" fmla="*/ 740610 w 1514911"/>
                <a:gd name="connsiteY3" fmla="*/ 259309 h 825604"/>
                <a:gd name="connsiteX4" fmla="*/ 1390709 w 1514911"/>
                <a:gd name="connsiteY4" fmla="*/ 81125 h 825604"/>
                <a:gd name="connsiteX5" fmla="*/ 1514911 w 1514911"/>
                <a:gd name="connsiteY5" fmla="*/ 0 h 825604"/>
                <a:gd name="connsiteX6" fmla="*/ 1514911 w 1514911"/>
                <a:gd name="connsiteY6" fmla="*/ 825604 h 825604"/>
                <a:gd name="connsiteX7" fmla="*/ 7488 w 1514911"/>
                <a:gd name="connsiteY7" fmla="*/ 825604 h 825604"/>
                <a:gd name="connsiteX8" fmla="*/ 0 w 1514911"/>
                <a:gd name="connsiteY8" fmla="*/ 10973 h 825604"/>
                <a:gd name="connsiteX0" fmla="*/ 0 w 1514911"/>
                <a:gd name="connsiteY0" fmla="*/ 10973 h 825604"/>
                <a:gd name="connsiteX1" fmla="*/ 179115 w 1514911"/>
                <a:gd name="connsiteY1" fmla="*/ 109830 h 825604"/>
                <a:gd name="connsiteX2" fmla="*/ 740610 w 1514911"/>
                <a:gd name="connsiteY2" fmla="*/ 259309 h 825604"/>
                <a:gd name="connsiteX3" fmla="*/ 1390709 w 1514911"/>
                <a:gd name="connsiteY3" fmla="*/ 81125 h 825604"/>
                <a:gd name="connsiteX4" fmla="*/ 1514911 w 1514911"/>
                <a:gd name="connsiteY4" fmla="*/ 0 h 825604"/>
                <a:gd name="connsiteX5" fmla="*/ 1514911 w 1514911"/>
                <a:gd name="connsiteY5" fmla="*/ 825604 h 825604"/>
                <a:gd name="connsiteX6" fmla="*/ 7488 w 1514911"/>
                <a:gd name="connsiteY6" fmla="*/ 825604 h 825604"/>
                <a:gd name="connsiteX7" fmla="*/ 0 w 1514911"/>
                <a:gd name="connsiteY7" fmla="*/ 10973 h 825604"/>
                <a:gd name="connsiteX0" fmla="*/ 0 w 1514911"/>
                <a:gd name="connsiteY0" fmla="*/ 10973 h 874826"/>
                <a:gd name="connsiteX1" fmla="*/ 179115 w 1514911"/>
                <a:gd name="connsiteY1" fmla="*/ 109830 h 874826"/>
                <a:gd name="connsiteX2" fmla="*/ 740610 w 1514911"/>
                <a:gd name="connsiteY2" fmla="*/ 259309 h 874826"/>
                <a:gd name="connsiteX3" fmla="*/ 1390709 w 1514911"/>
                <a:gd name="connsiteY3" fmla="*/ 81125 h 874826"/>
                <a:gd name="connsiteX4" fmla="*/ 1514911 w 1514911"/>
                <a:gd name="connsiteY4" fmla="*/ 0 h 874826"/>
                <a:gd name="connsiteX5" fmla="*/ 1514911 w 1514911"/>
                <a:gd name="connsiteY5" fmla="*/ 825604 h 874826"/>
                <a:gd name="connsiteX6" fmla="*/ 759805 w 1514911"/>
                <a:gd name="connsiteY6" fmla="*/ 874820 h 874826"/>
                <a:gd name="connsiteX7" fmla="*/ 7488 w 1514911"/>
                <a:gd name="connsiteY7" fmla="*/ 825604 h 874826"/>
                <a:gd name="connsiteX8" fmla="*/ 0 w 1514911"/>
                <a:gd name="connsiteY8" fmla="*/ 10973 h 874826"/>
                <a:gd name="connsiteX0" fmla="*/ 0 w 1514911"/>
                <a:gd name="connsiteY0" fmla="*/ 10973 h 876121"/>
                <a:gd name="connsiteX1" fmla="*/ 179115 w 1514911"/>
                <a:gd name="connsiteY1" fmla="*/ 109830 h 876121"/>
                <a:gd name="connsiteX2" fmla="*/ 740610 w 1514911"/>
                <a:gd name="connsiteY2" fmla="*/ 259309 h 876121"/>
                <a:gd name="connsiteX3" fmla="*/ 1390709 w 1514911"/>
                <a:gd name="connsiteY3" fmla="*/ 81125 h 876121"/>
                <a:gd name="connsiteX4" fmla="*/ 1514911 w 1514911"/>
                <a:gd name="connsiteY4" fmla="*/ 0 h 876121"/>
                <a:gd name="connsiteX5" fmla="*/ 1514911 w 1514911"/>
                <a:gd name="connsiteY5" fmla="*/ 825604 h 876121"/>
                <a:gd name="connsiteX6" fmla="*/ 759805 w 1514911"/>
                <a:gd name="connsiteY6" fmla="*/ 874820 h 876121"/>
                <a:gd name="connsiteX7" fmla="*/ 7488 w 1514911"/>
                <a:gd name="connsiteY7" fmla="*/ 825604 h 876121"/>
                <a:gd name="connsiteX8" fmla="*/ 0 w 1514911"/>
                <a:gd name="connsiteY8" fmla="*/ 10973 h 876121"/>
                <a:gd name="connsiteX0" fmla="*/ 0 w 1514911"/>
                <a:gd name="connsiteY0" fmla="*/ 10973 h 884082"/>
                <a:gd name="connsiteX1" fmla="*/ 179115 w 1514911"/>
                <a:gd name="connsiteY1" fmla="*/ 109830 h 884082"/>
                <a:gd name="connsiteX2" fmla="*/ 740610 w 1514911"/>
                <a:gd name="connsiteY2" fmla="*/ 259309 h 884082"/>
                <a:gd name="connsiteX3" fmla="*/ 1390709 w 1514911"/>
                <a:gd name="connsiteY3" fmla="*/ 81125 h 884082"/>
                <a:gd name="connsiteX4" fmla="*/ 1514911 w 1514911"/>
                <a:gd name="connsiteY4" fmla="*/ 0 h 884082"/>
                <a:gd name="connsiteX5" fmla="*/ 1514911 w 1514911"/>
                <a:gd name="connsiteY5" fmla="*/ 825604 h 884082"/>
                <a:gd name="connsiteX6" fmla="*/ 759805 w 1514911"/>
                <a:gd name="connsiteY6" fmla="*/ 874820 h 884082"/>
                <a:gd name="connsiteX7" fmla="*/ 7488 w 1514911"/>
                <a:gd name="connsiteY7" fmla="*/ 825604 h 884082"/>
                <a:gd name="connsiteX8" fmla="*/ 0 w 1514911"/>
                <a:gd name="connsiteY8" fmla="*/ 10973 h 884082"/>
                <a:gd name="connsiteX0" fmla="*/ 0 w 1514911"/>
                <a:gd name="connsiteY0" fmla="*/ 10973 h 901076"/>
                <a:gd name="connsiteX1" fmla="*/ 179115 w 1514911"/>
                <a:gd name="connsiteY1" fmla="*/ 109830 h 901076"/>
                <a:gd name="connsiteX2" fmla="*/ 740610 w 1514911"/>
                <a:gd name="connsiteY2" fmla="*/ 259309 h 901076"/>
                <a:gd name="connsiteX3" fmla="*/ 1390709 w 1514911"/>
                <a:gd name="connsiteY3" fmla="*/ 81125 h 901076"/>
                <a:gd name="connsiteX4" fmla="*/ 1514911 w 1514911"/>
                <a:gd name="connsiteY4" fmla="*/ 0 h 901076"/>
                <a:gd name="connsiteX5" fmla="*/ 1514911 w 1514911"/>
                <a:gd name="connsiteY5" fmla="*/ 825604 h 901076"/>
                <a:gd name="connsiteX6" fmla="*/ 699902 w 1514911"/>
                <a:gd name="connsiteY6" fmla="*/ 893108 h 901076"/>
                <a:gd name="connsiteX7" fmla="*/ 7488 w 1514911"/>
                <a:gd name="connsiteY7" fmla="*/ 825604 h 901076"/>
                <a:gd name="connsiteX8" fmla="*/ 0 w 1514911"/>
                <a:gd name="connsiteY8" fmla="*/ 10973 h 901076"/>
                <a:gd name="connsiteX0" fmla="*/ 0 w 1514911"/>
                <a:gd name="connsiteY0" fmla="*/ 10973 h 894057"/>
                <a:gd name="connsiteX1" fmla="*/ 179115 w 1514911"/>
                <a:gd name="connsiteY1" fmla="*/ 109830 h 894057"/>
                <a:gd name="connsiteX2" fmla="*/ 740610 w 1514911"/>
                <a:gd name="connsiteY2" fmla="*/ 259309 h 894057"/>
                <a:gd name="connsiteX3" fmla="*/ 1390709 w 1514911"/>
                <a:gd name="connsiteY3" fmla="*/ 81125 h 894057"/>
                <a:gd name="connsiteX4" fmla="*/ 1514911 w 1514911"/>
                <a:gd name="connsiteY4" fmla="*/ 0 h 894057"/>
                <a:gd name="connsiteX5" fmla="*/ 1514911 w 1514911"/>
                <a:gd name="connsiteY5" fmla="*/ 825604 h 894057"/>
                <a:gd name="connsiteX6" fmla="*/ 699902 w 1514911"/>
                <a:gd name="connsiteY6" fmla="*/ 893108 h 894057"/>
                <a:gd name="connsiteX7" fmla="*/ 7488 w 1514911"/>
                <a:gd name="connsiteY7" fmla="*/ 825604 h 894057"/>
                <a:gd name="connsiteX8" fmla="*/ 0 w 1514911"/>
                <a:gd name="connsiteY8" fmla="*/ 10973 h 894057"/>
                <a:gd name="connsiteX0" fmla="*/ 0 w 1514911"/>
                <a:gd name="connsiteY0" fmla="*/ 10973 h 893112"/>
                <a:gd name="connsiteX1" fmla="*/ 179115 w 1514911"/>
                <a:gd name="connsiteY1" fmla="*/ 109830 h 893112"/>
                <a:gd name="connsiteX2" fmla="*/ 740610 w 1514911"/>
                <a:gd name="connsiteY2" fmla="*/ 259309 h 893112"/>
                <a:gd name="connsiteX3" fmla="*/ 1390709 w 1514911"/>
                <a:gd name="connsiteY3" fmla="*/ 81125 h 893112"/>
                <a:gd name="connsiteX4" fmla="*/ 1514911 w 1514911"/>
                <a:gd name="connsiteY4" fmla="*/ 0 h 893112"/>
                <a:gd name="connsiteX5" fmla="*/ 1514911 w 1514911"/>
                <a:gd name="connsiteY5" fmla="*/ 825604 h 893112"/>
                <a:gd name="connsiteX6" fmla="*/ 699902 w 1514911"/>
                <a:gd name="connsiteY6" fmla="*/ 893108 h 893112"/>
                <a:gd name="connsiteX7" fmla="*/ 7488 w 1514911"/>
                <a:gd name="connsiteY7" fmla="*/ 825604 h 893112"/>
                <a:gd name="connsiteX8" fmla="*/ 0 w 1514911"/>
                <a:gd name="connsiteY8" fmla="*/ 10973 h 893112"/>
                <a:gd name="connsiteX0" fmla="*/ 0 w 1514911"/>
                <a:gd name="connsiteY0" fmla="*/ 10973 h 893112"/>
                <a:gd name="connsiteX1" fmla="*/ 179115 w 1514911"/>
                <a:gd name="connsiteY1" fmla="*/ 109830 h 893112"/>
                <a:gd name="connsiteX2" fmla="*/ 740610 w 1514911"/>
                <a:gd name="connsiteY2" fmla="*/ 259309 h 893112"/>
                <a:gd name="connsiteX3" fmla="*/ 1390709 w 1514911"/>
                <a:gd name="connsiteY3" fmla="*/ 81125 h 893112"/>
                <a:gd name="connsiteX4" fmla="*/ 1514911 w 1514911"/>
                <a:gd name="connsiteY4" fmla="*/ 0 h 893112"/>
                <a:gd name="connsiteX5" fmla="*/ 1514911 w 1514911"/>
                <a:gd name="connsiteY5" fmla="*/ 825604 h 893112"/>
                <a:gd name="connsiteX6" fmla="*/ 699902 w 1514911"/>
                <a:gd name="connsiteY6" fmla="*/ 893108 h 893112"/>
                <a:gd name="connsiteX7" fmla="*/ 7488 w 1514911"/>
                <a:gd name="connsiteY7" fmla="*/ 825604 h 893112"/>
                <a:gd name="connsiteX8" fmla="*/ 0 w 1514911"/>
                <a:gd name="connsiteY8" fmla="*/ 10973 h 893112"/>
                <a:gd name="connsiteX0" fmla="*/ 0 w 1514911"/>
                <a:gd name="connsiteY0" fmla="*/ 10973 h 893112"/>
                <a:gd name="connsiteX1" fmla="*/ 179115 w 1514911"/>
                <a:gd name="connsiteY1" fmla="*/ 109830 h 893112"/>
                <a:gd name="connsiteX2" fmla="*/ 740610 w 1514911"/>
                <a:gd name="connsiteY2" fmla="*/ 259309 h 893112"/>
                <a:gd name="connsiteX3" fmla="*/ 1390709 w 1514911"/>
                <a:gd name="connsiteY3" fmla="*/ 81125 h 893112"/>
                <a:gd name="connsiteX4" fmla="*/ 1514911 w 1514911"/>
                <a:gd name="connsiteY4" fmla="*/ 0 h 893112"/>
                <a:gd name="connsiteX5" fmla="*/ 1514911 w 1514911"/>
                <a:gd name="connsiteY5" fmla="*/ 825604 h 893112"/>
                <a:gd name="connsiteX6" fmla="*/ 699902 w 1514911"/>
                <a:gd name="connsiteY6" fmla="*/ 893108 h 893112"/>
                <a:gd name="connsiteX7" fmla="*/ 7488 w 1514911"/>
                <a:gd name="connsiteY7" fmla="*/ 825604 h 893112"/>
                <a:gd name="connsiteX8" fmla="*/ 0 w 1514911"/>
                <a:gd name="connsiteY8" fmla="*/ 10973 h 893112"/>
                <a:gd name="connsiteX0" fmla="*/ 0 w 1514911"/>
                <a:gd name="connsiteY0" fmla="*/ 10973 h 893175"/>
                <a:gd name="connsiteX1" fmla="*/ 179115 w 1514911"/>
                <a:gd name="connsiteY1" fmla="*/ 109830 h 893175"/>
                <a:gd name="connsiteX2" fmla="*/ 740610 w 1514911"/>
                <a:gd name="connsiteY2" fmla="*/ 259309 h 893175"/>
                <a:gd name="connsiteX3" fmla="*/ 1390709 w 1514911"/>
                <a:gd name="connsiteY3" fmla="*/ 81125 h 893175"/>
                <a:gd name="connsiteX4" fmla="*/ 1514911 w 1514911"/>
                <a:gd name="connsiteY4" fmla="*/ 0 h 893175"/>
                <a:gd name="connsiteX5" fmla="*/ 1514911 w 1514911"/>
                <a:gd name="connsiteY5" fmla="*/ 825604 h 893175"/>
                <a:gd name="connsiteX6" fmla="*/ 699902 w 1514911"/>
                <a:gd name="connsiteY6" fmla="*/ 893108 h 893175"/>
                <a:gd name="connsiteX7" fmla="*/ 7488 w 1514911"/>
                <a:gd name="connsiteY7" fmla="*/ 825604 h 893175"/>
                <a:gd name="connsiteX8" fmla="*/ 0 w 1514911"/>
                <a:gd name="connsiteY8" fmla="*/ 10973 h 893175"/>
                <a:gd name="connsiteX0" fmla="*/ 0 w 1514911"/>
                <a:gd name="connsiteY0" fmla="*/ 10973 h 918722"/>
                <a:gd name="connsiteX1" fmla="*/ 179115 w 1514911"/>
                <a:gd name="connsiteY1" fmla="*/ 109830 h 918722"/>
                <a:gd name="connsiteX2" fmla="*/ 740610 w 1514911"/>
                <a:gd name="connsiteY2" fmla="*/ 259309 h 918722"/>
                <a:gd name="connsiteX3" fmla="*/ 1390709 w 1514911"/>
                <a:gd name="connsiteY3" fmla="*/ 81125 h 918722"/>
                <a:gd name="connsiteX4" fmla="*/ 1514911 w 1514911"/>
                <a:gd name="connsiteY4" fmla="*/ 0 h 918722"/>
                <a:gd name="connsiteX5" fmla="*/ 1514911 w 1514911"/>
                <a:gd name="connsiteY5" fmla="*/ 825604 h 918722"/>
                <a:gd name="connsiteX6" fmla="*/ 681183 w 1514911"/>
                <a:gd name="connsiteY6" fmla="*/ 918711 h 918722"/>
                <a:gd name="connsiteX7" fmla="*/ 7488 w 1514911"/>
                <a:gd name="connsiteY7" fmla="*/ 825604 h 918722"/>
                <a:gd name="connsiteX8" fmla="*/ 0 w 1514911"/>
                <a:gd name="connsiteY8" fmla="*/ 10973 h 918722"/>
                <a:gd name="connsiteX0" fmla="*/ 0 w 1514911"/>
                <a:gd name="connsiteY0" fmla="*/ 10973 h 1076594"/>
                <a:gd name="connsiteX1" fmla="*/ 179115 w 1514911"/>
                <a:gd name="connsiteY1" fmla="*/ 109830 h 1076594"/>
                <a:gd name="connsiteX2" fmla="*/ 740610 w 1514911"/>
                <a:gd name="connsiteY2" fmla="*/ 259309 h 1076594"/>
                <a:gd name="connsiteX3" fmla="*/ 1390709 w 1514911"/>
                <a:gd name="connsiteY3" fmla="*/ 81125 h 1076594"/>
                <a:gd name="connsiteX4" fmla="*/ 1514911 w 1514911"/>
                <a:gd name="connsiteY4" fmla="*/ 0 h 1076594"/>
                <a:gd name="connsiteX5" fmla="*/ 1514911 w 1514911"/>
                <a:gd name="connsiteY5" fmla="*/ 825604 h 1076594"/>
                <a:gd name="connsiteX6" fmla="*/ 702392 w 1514911"/>
                <a:gd name="connsiteY6" fmla="*/ 1076592 h 1076594"/>
                <a:gd name="connsiteX7" fmla="*/ 7488 w 1514911"/>
                <a:gd name="connsiteY7" fmla="*/ 825604 h 1076594"/>
                <a:gd name="connsiteX8" fmla="*/ 0 w 1514911"/>
                <a:gd name="connsiteY8" fmla="*/ 10973 h 1076594"/>
                <a:gd name="connsiteX0" fmla="*/ 0 w 1514911"/>
                <a:gd name="connsiteY0" fmla="*/ 10973 h 1076596"/>
                <a:gd name="connsiteX1" fmla="*/ 179115 w 1514911"/>
                <a:gd name="connsiteY1" fmla="*/ 109830 h 1076596"/>
                <a:gd name="connsiteX2" fmla="*/ 740610 w 1514911"/>
                <a:gd name="connsiteY2" fmla="*/ 259309 h 1076596"/>
                <a:gd name="connsiteX3" fmla="*/ 1390709 w 1514911"/>
                <a:gd name="connsiteY3" fmla="*/ 81125 h 1076596"/>
                <a:gd name="connsiteX4" fmla="*/ 1514911 w 1514911"/>
                <a:gd name="connsiteY4" fmla="*/ 0 h 1076596"/>
                <a:gd name="connsiteX5" fmla="*/ 1514911 w 1514911"/>
                <a:gd name="connsiteY5" fmla="*/ 825604 h 1076596"/>
                <a:gd name="connsiteX6" fmla="*/ 702392 w 1514911"/>
                <a:gd name="connsiteY6" fmla="*/ 1076592 h 1076596"/>
                <a:gd name="connsiteX7" fmla="*/ 7488 w 1514911"/>
                <a:gd name="connsiteY7" fmla="*/ 825604 h 1076596"/>
                <a:gd name="connsiteX8" fmla="*/ 0 w 1514911"/>
                <a:gd name="connsiteY8" fmla="*/ 10973 h 1076596"/>
                <a:gd name="connsiteX0" fmla="*/ 0 w 1514911"/>
                <a:gd name="connsiteY0" fmla="*/ 10973 h 1076596"/>
                <a:gd name="connsiteX1" fmla="*/ 179115 w 1514911"/>
                <a:gd name="connsiteY1" fmla="*/ 109830 h 1076596"/>
                <a:gd name="connsiteX2" fmla="*/ 740610 w 1514911"/>
                <a:gd name="connsiteY2" fmla="*/ 259309 h 1076596"/>
                <a:gd name="connsiteX3" fmla="*/ 1390709 w 1514911"/>
                <a:gd name="connsiteY3" fmla="*/ 81125 h 1076596"/>
                <a:gd name="connsiteX4" fmla="*/ 1514911 w 1514911"/>
                <a:gd name="connsiteY4" fmla="*/ 0 h 1076596"/>
                <a:gd name="connsiteX5" fmla="*/ 1514911 w 1514911"/>
                <a:gd name="connsiteY5" fmla="*/ 825604 h 1076596"/>
                <a:gd name="connsiteX6" fmla="*/ 702392 w 1514911"/>
                <a:gd name="connsiteY6" fmla="*/ 1076592 h 1076596"/>
                <a:gd name="connsiteX7" fmla="*/ 7488 w 1514911"/>
                <a:gd name="connsiteY7" fmla="*/ 825604 h 1076596"/>
                <a:gd name="connsiteX8" fmla="*/ 0 w 1514911"/>
                <a:gd name="connsiteY8" fmla="*/ 10973 h 107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4911" h="1076596">
                  <a:moveTo>
                    <a:pt x="0" y="10973"/>
                  </a:moveTo>
                  <a:lnTo>
                    <a:pt x="179115" y="109830"/>
                  </a:lnTo>
                  <a:cubicBezTo>
                    <a:pt x="367277" y="208963"/>
                    <a:pt x="538678" y="264093"/>
                    <a:pt x="740610" y="259309"/>
                  </a:cubicBezTo>
                  <a:cubicBezTo>
                    <a:pt x="942542" y="254525"/>
                    <a:pt x="1160625" y="197395"/>
                    <a:pt x="1390709" y="81125"/>
                  </a:cubicBezTo>
                  <a:lnTo>
                    <a:pt x="1514911" y="0"/>
                  </a:lnTo>
                  <a:lnTo>
                    <a:pt x="1514911" y="825604"/>
                  </a:lnTo>
                  <a:cubicBezTo>
                    <a:pt x="1307485" y="996031"/>
                    <a:pt x="1077643" y="1077255"/>
                    <a:pt x="702392" y="1076592"/>
                  </a:cubicBezTo>
                  <a:cubicBezTo>
                    <a:pt x="417925" y="1063846"/>
                    <a:pt x="237678" y="959130"/>
                    <a:pt x="7488" y="825604"/>
                  </a:cubicBezTo>
                  <a:cubicBezTo>
                    <a:pt x="7488" y="567472"/>
                    <a:pt x="0" y="269105"/>
                    <a:pt x="0" y="10973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179" name="Szabadkézi sokszög 178"/>
            <p:cNvSpPr/>
            <p:nvPr/>
          </p:nvSpPr>
          <p:spPr>
            <a:xfrm>
              <a:off x="1567509" y="1029828"/>
              <a:ext cx="1422874" cy="1919708"/>
            </a:xfrm>
            <a:custGeom>
              <a:avLst/>
              <a:gdLst>
                <a:gd name="connsiteX0" fmla="*/ 843085 w 1697000"/>
                <a:gd name="connsiteY0" fmla="*/ 0 h 1410685"/>
                <a:gd name="connsiteX1" fmla="*/ 1687394 w 1697000"/>
                <a:gd name="connsiteY1" fmla="*/ 686545 h 1410685"/>
                <a:gd name="connsiteX2" fmla="*/ 1697000 w 1697000"/>
                <a:gd name="connsiteY2" fmla="*/ 727835 h 1410685"/>
                <a:gd name="connsiteX3" fmla="*/ 1668495 w 1697000"/>
                <a:gd name="connsiteY3" fmla="*/ 813912 h 1410685"/>
                <a:gd name="connsiteX4" fmla="*/ 853914 w 1697000"/>
                <a:gd name="connsiteY4" fmla="*/ 1410685 h 1410685"/>
                <a:gd name="connsiteX5" fmla="*/ 9605 w 1697000"/>
                <a:gd name="connsiteY5" fmla="*/ 724140 h 1410685"/>
                <a:gd name="connsiteX6" fmla="*/ 0 w 1697000"/>
                <a:gd name="connsiteY6" fmla="*/ 682850 h 1410685"/>
                <a:gd name="connsiteX7" fmla="*/ 28504 w 1697000"/>
                <a:gd name="connsiteY7" fmla="*/ 596773 h 1410685"/>
                <a:gd name="connsiteX8" fmla="*/ 843085 w 1697000"/>
                <a:gd name="connsiteY8" fmla="*/ 0 h 1410685"/>
                <a:gd name="connsiteX0" fmla="*/ 833480 w 1687395"/>
                <a:gd name="connsiteY0" fmla="*/ 0 h 1410685"/>
                <a:gd name="connsiteX1" fmla="*/ 1677789 w 1687395"/>
                <a:gd name="connsiteY1" fmla="*/ 686545 h 1410685"/>
                <a:gd name="connsiteX2" fmla="*/ 1687395 w 1687395"/>
                <a:gd name="connsiteY2" fmla="*/ 727835 h 1410685"/>
                <a:gd name="connsiteX3" fmla="*/ 1658890 w 1687395"/>
                <a:gd name="connsiteY3" fmla="*/ 813912 h 1410685"/>
                <a:gd name="connsiteX4" fmla="*/ 844309 w 1687395"/>
                <a:gd name="connsiteY4" fmla="*/ 1410685 h 1410685"/>
                <a:gd name="connsiteX5" fmla="*/ 0 w 1687395"/>
                <a:gd name="connsiteY5" fmla="*/ 724140 h 1410685"/>
                <a:gd name="connsiteX6" fmla="*/ 61325 w 1687395"/>
                <a:gd name="connsiteY6" fmla="*/ 788581 h 1410685"/>
                <a:gd name="connsiteX7" fmla="*/ 18899 w 1687395"/>
                <a:gd name="connsiteY7" fmla="*/ 596773 h 1410685"/>
                <a:gd name="connsiteX8" fmla="*/ 833480 w 1687395"/>
                <a:gd name="connsiteY8" fmla="*/ 0 h 1410685"/>
                <a:gd name="connsiteX0" fmla="*/ 833480 w 1687395"/>
                <a:gd name="connsiteY0" fmla="*/ 0 h 1410685"/>
                <a:gd name="connsiteX1" fmla="*/ 1677789 w 1687395"/>
                <a:gd name="connsiteY1" fmla="*/ 686545 h 1410685"/>
                <a:gd name="connsiteX2" fmla="*/ 1687395 w 1687395"/>
                <a:gd name="connsiteY2" fmla="*/ 727835 h 1410685"/>
                <a:gd name="connsiteX3" fmla="*/ 1658890 w 1687395"/>
                <a:gd name="connsiteY3" fmla="*/ 813912 h 1410685"/>
                <a:gd name="connsiteX4" fmla="*/ 844309 w 1687395"/>
                <a:gd name="connsiteY4" fmla="*/ 1410685 h 1410685"/>
                <a:gd name="connsiteX5" fmla="*/ 0 w 1687395"/>
                <a:gd name="connsiteY5" fmla="*/ 724140 h 1410685"/>
                <a:gd name="connsiteX6" fmla="*/ 18899 w 1687395"/>
                <a:gd name="connsiteY6" fmla="*/ 596773 h 1410685"/>
                <a:gd name="connsiteX7" fmla="*/ 833480 w 1687395"/>
                <a:gd name="connsiteY7" fmla="*/ 0 h 1410685"/>
                <a:gd name="connsiteX0" fmla="*/ 814581 w 1668496"/>
                <a:gd name="connsiteY0" fmla="*/ 0 h 1413817"/>
                <a:gd name="connsiteX1" fmla="*/ 1658890 w 1668496"/>
                <a:gd name="connsiteY1" fmla="*/ 686545 h 1413817"/>
                <a:gd name="connsiteX2" fmla="*/ 1668496 w 1668496"/>
                <a:gd name="connsiteY2" fmla="*/ 727835 h 1413817"/>
                <a:gd name="connsiteX3" fmla="*/ 1639991 w 1668496"/>
                <a:gd name="connsiteY3" fmla="*/ 813912 h 1413817"/>
                <a:gd name="connsiteX4" fmla="*/ 825410 w 1668496"/>
                <a:gd name="connsiteY4" fmla="*/ 1410685 h 1413817"/>
                <a:gd name="connsiteX5" fmla="*/ 0 w 1668496"/>
                <a:gd name="connsiteY5" fmla="*/ 596773 h 1413817"/>
                <a:gd name="connsiteX6" fmla="*/ 814581 w 1668496"/>
                <a:gd name="connsiteY6" fmla="*/ 0 h 1413817"/>
                <a:gd name="connsiteX0" fmla="*/ 708186 w 1562101"/>
                <a:gd name="connsiteY0" fmla="*/ 0 h 1410703"/>
                <a:gd name="connsiteX1" fmla="*/ 1552495 w 1562101"/>
                <a:gd name="connsiteY1" fmla="*/ 686545 h 1410703"/>
                <a:gd name="connsiteX2" fmla="*/ 1562101 w 1562101"/>
                <a:gd name="connsiteY2" fmla="*/ 727835 h 1410703"/>
                <a:gd name="connsiteX3" fmla="*/ 1533596 w 1562101"/>
                <a:gd name="connsiteY3" fmla="*/ 813912 h 1410703"/>
                <a:gd name="connsiteX4" fmla="*/ 719015 w 1562101"/>
                <a:gd name="connsiteY4" fmla="*/ 1410685 h 1410703"/>
                <a:gd name="connsiteX5" fmla="*/ 0 w 1562101"/>
                <a:gd name="connsiteY5" fmla="*/ 831732 h 1410703"/>
                <a:gd name="connsiteX6" fmla="*/ 708186 w 1562101"/>
                <a:gd name="connsiteY6" fmla="*/ 0 h 1410703"/>
                <a:gd name="connsiteX0" fmla="*/ 757914 w 1611829"/>
                <a:gd name="connsiteY0" fmla="*/ 0 h 1410703"/>
                <a:gd name="connsiteX1" fmla="*/ 1602223 w 1611829"/>
                <a:gd name="connsiteY1" fmla="*/ 686545 h 1410703"/>
                <a:gd name="connsiteX2" fmla="*/ 1611829 w 1611829"/>
                <a:gd name="connsiteY2" fmla="*/ 727835 h 1410703"/>
                <a:gd name="connsiteX3" fmla="*/ 1583324 w 1611829"/>
                <a:gd name="connsiteY3" fmla="*/ 813912 h 1410703"/>
                <a:gd name="connsiteX4" fmla="*/ 768743 w 1611829"/>
                <a:gd name="connsiteY4" fmla="*/ 1410685 h 1410703"/>
                <a:gd name="connsiteX5" fmla="*/ 49728 w 1611829"/>
                <a:gd name="connsiteY5" fmla="*/ 831732 h 1410703"/>
                <a:gd name="connsiteX6" fmla="*/ 757914 w 1611829"/>
                <a:gd name="connsiteY6" fmla="*/ 0 h 1410703"/>
                <a:gd name="connsiteX0" fmla="*/ 757914 w 1611829"/>
                <a:gd name="connsiteY0" fmla="*/ 0 h 1410703"/>
                <a:gd name="connsiteX1" fmla="*/ 1602223 w 1611829"/>
                <a:gd name="connsiteY1" fmla="*/ 686545 h 1410703"/>
                <a:gd name="connsiteX2" fmla="*/ 1611829 w 1611829"/>
                <a:gd name="connsiteY2" fmla="*/ 727835 h 1410703"/>
                <a:gd name="connsiteX3" fmla="*/ 768743 w 1611829"/>
                <a:gd name="connsiteY3" fmla="*/ 1410685 h 1410703"/>
                <a:gd name="connsiteX4" fmla="*/ 49728 w 1611829"/>
                <a:gd name="connsiteY4" fmla="*/ 831732 h 1410703"/>
                <a:gd name="connsiteX5" fmla="*/ 757914 w 1611829"/>
                <a:gd name="connsiteY5" fmla="*/ 0 h 1410703"/>
                <a:gd name="connsiteX0" fmla="*/ 757914 w 1602223"/>
                <a:gd name="connsiteY0" fmla="*/ 0 h 1410703"/>
                <a:gd name="connsiteX1" fmla="*/ 1602223 w 1602223"/>
                <a:gd name="connsiteY1" fmla="*/ 686545 h 1410703"/>
                <a:gd name="connsiteX2" fmla="*/ 768743 w 1602223"/>
                <a:gd name="connsiteY2" fmla="*/ 1410685 h 1410703"/>
                <a:gd name="connsiteX3" fmla="*/ 49728 w 1602223"/>
                <a:gd name="connsiteY3" fmla="*/ 831732 h 1410703"/>
                <a:gd name="connsiteX4" fmla="*/ 757914 w 1602223"/>
                <a:gd name="connsiteY4" fmla="*/ 0 h 1410703"/>
                <a:gd name="connsiteX0" fmla="*/ 757914 w 1602223"/>
                <a:gd name="connsiteY0" fmla="*/ 0 h 1410703"/>
                <a:gd name="connsiteX1" fmla="*/ 1602223 w 1602223"/>
                <a:gd name="connsiteY1" fmla="*/ 686545 h 1410703"/>
                <a:gd name="connsiteX2" fmla="*/ 768743 w 1602223"/>
                <a:gd name="connsiteY2" fmla="*/ 1410685 h 1410703"/>
                <a:gd name="connsiteX3" fmla="*/ 49728 w 1602223"/>
                <a:gd name="connsiteY3" fmla="*/ 831732 h 1410703"/>
                <a:gd name="connsiteX4" fmla="*/ 757914 w 1602223"/>
                <a:gd name="connsiteY4" fmla="*/ 0 h 1410703"/>
                <a:gd name="connsiteX0" fmla="*/ 757914 w 1602223"/>
                <a:gd name="connsiteY0" fmla="*/ 0 h 1411098"/>
                <a:gd name="connsiteX1" fmla="*/ 1602223 w 1602223"/>
                <a:gd name="connsiteY1" fmla="*/ 686545 h 1411098"/>
                <a:gd name="connsiteX2" fmla="*/ 768743 w 1602223"/>
                <a:gd name="connsiteY2" fmla="*/ 1410685 h 1411098"/>
                <a:gd name="connsiteX3" fmla="*/ 49728 w 1602223"/>
                <a:gd name="connsiteY3" fmla="*/ 831732 h 1411098"/>
                <a:gd name="connsiteX4" fmla="*/ 757914 w 1602223"/>
                <a:gd name="connsiteY4" fmla="*/ 0 h 1411098"/>
                <a:gd name="connsiteX0" fmla="*/ 757914 w 1495828"/>
                <a:gd name="connsiteY0" fmla="*/ 0 h 1412605"/>
                <a:gd name="connsiteX1" fmla="*/ 1495828 w 1495828"/>
                <a:gd name="connsiteY1" fmla="*/ 639553 h 1412605"/>
                <a:gd name="connsiteX2" fmla="*/ 768743 w 1495828"/>
                <a:gd name="connsiteY2" fmla="*/ 1410685 h 1412605"/>
                <a:gd name="connsiteX3" fmla="*/ 49728 w 1495828"/>
                <a:gd name="connsiteY3" fmla="*/ 831732 h 1412605"/>
                <a:gd name="connsiteX4" fmla="*/ 757914 w 1495828"/>
                <a:gd name="connsiteY4" fmla="*/ 0 h 1412605"/>
                <a:gd name="connsiteX0" fmla="*/ 757914 w 1496484"/>
                <a:gd name="connsiteY0" fmla="*/ 0 h 1412605"/>
                <a:gd name="connsiteX1" fmla="*/ 1495828 w 1496484"/>
                <a:gd name="connsiteY1" fmla="*/ 639553 h 1412605"/>
                <a:gd name="connsiteX2" fmla="*/ 768743 w 1496484"/>
                <a:gd name="connsiteY2" fmla="*/ 1410685 h 1412605"/>
                <a:gd name="connsiteX3" fmla="*/ 49728 w 1496484"/>
                <a:gd name="connsiteY3" fmla="*/ 831732 h 1412605"/>
                <a:gd name="connsiteX4" fmla="*/ 757914 w 1496484"/>
                <a:gd name="connsiteY4" fmla="*/ 0 h 1412605"/>
                <a:gd name="connsiteX0" fmla="*/ 757914 w 1496484"/>
                <a:gd name="connsiteY0" fmla="*/ 0 h 1412605"/>
                <a:gd name="connsiteX1" fmla="*/ 1495828 w 1496484"/>
                <a:gd name="connsiteY1" fmla="*/ 639553 h 1412605"/>
                <a:gd name="connsiteX2" fmla="*/ 768743 w 1496484"/>
                <a:gd name="connsiteY2" fmla="*/ 1410685 h 1412605"/>
                <a:gd name="connsiteX3" fmla="*/ 49728 w 1496484"/>
                <a:gd name="connsiteY3" fmla="*/ 831732 h 1412605"/>
                <a:gd name="connsiteX4" fmla="*/ 757914 w 1496484"/>
                <a:gd name="connsiteY4" fmla="*/ 0 h 1412605"/>
                <a:gd name="connsiteX0" fmla="*/ 757914 w 1496484"/>
                <a:gd name="connsiteY0" fmla="*/ 0 h 1413307"/>
                <a:gd name="connsiteX1" fmla="*/ 1495828 w 1496484"/>
                <a:gd name="connsiteY1" fmla="*/ 604309 h 1413307"/>
                <a:gd name="connsiteX2" fmla="*/ 768743 w 1496484"/>
                <a:gd name="connsiteY2" fmla="*/ 1410685 h 1413307"/>
                <a:gd name="connsiteX3" fmla="*/ 49728 w 1496484"/>
                <a:gd name="connsiteY3" fmla="*/ 831732 h 1413307"/>
                <a:gd name="connsiteX4" fmla="*/ 757914 w 1496484"/>
                <a:gd name="connsiteY4" fmla="*/ 0 h 1413307"/>
                <a:gd name="connsiteX0" fmla="*/ 757914 w 1496484"/>
                <a:gd name="connsiteY0" fmla="*/ 0 h 1413307"/>
                <a:gd name="connsiteX1" fmla="*/ 1495828 w 1496484"/>
                <a:gd name="connsiteY1" fmla="*/ 604309 h 1413307"/>
                <a:gd name="connsiteX2" fmla="*/ 768743 w 1496484"/>
                <a:gd name="connsiteY2" fmla="*/ 1410685 h 1413307"/>
                <a:gd name="connsiteX3" fmla="*/ 49728 w 1496484"/>
                <a:gd name="connsiteY3" fmla="*/ 831732 h 1413307"/>
                <a:gd name="connsiteX4" fmla="*/ 757914 w 1496484"/>
                <a:gd name="connsiteY4" fmla="*/ 0 h 1413307"/>
                <a:gd name="connsiteX0" fmla="*/ 757914 w 1496484"/>
                <a:gd name="connsiteY0" fmla="*/ 0 h 1410895"/>
                <a:gd name="connsiteX1" fmla="*/ 1495828 w 1496484"/>
                <a:gd name="connsiteY1" fmla="*/ 604309 h 1410895"/>
                <a:gd name="connsiteX2" fmla="*/ 768743 w 1496484"/>
                <a:gd name="connsiteY2" fmla="*/ 1410685 h 1410895"/>
                <a:gd name="connsiteX3" fmla="*/ 49728 w 1496484"/>
                <a:gd name="connsiteY3" fmla="*/ 831732 h 1410895"/>
                <a:gd name="connsiteX4" fmla="*/ 757914 w 1496484"/>
                <a:gd name="connsiteY4" fmla="*/ 0 h 1410895"/>
                <a:gd name="connsiteX0" fmla="*/ 757914 w 1496484"/>
                <a:gd name="connsiteY0" fmla="*/ 0 h 1414415"/>
                <a:gd name="connsiteX1" fmla="*/ 1495828 w 1496484"/>
                <a:gd name="connsiteY1" fmla="*/ 604309 h 1414415"/>
                <a:gd name="connsiteX2" fmla="*/ 768743 w 1496484"/>
                <a:gd name="connsiteY2" fmla="*/ 1410685 h 1414415"/>
                <a:gd name="connsiteX3" fmla="*/ 49728 w 1496484"/>
                <a:gd name="connsiteY3" fmla="*/ 831732 h 1414415"/>
                <a:gd name="connsiteX4" fmla="*/ 757914 w 1496484"/>
                <a:gd name="connsiteY4" fmla="*/ 0 h 1414415"/>
                <a:gd name="connsiteX0" fmla="*/ 757914 w 1496484"/>
                <a:gd name="connsiteY0" fmla="*/ 0 h 1417393"/>
                <a:gd name="connsiteX1" fmla="*/ 1495828 w 1496484"/>
                <a:gd name="connsiteY1" fmla="*/ 604309 h 1417393"/>
                <a:gd name="connsiteX2" fmla="*/ 768743 w 1496484"/>
                <a:gd name="connsiteY2" fmla="*/ 1410685 h 1417393"/>
                <a:gd name="connsiteX3" fmla="*/ 49728 w 1496484"/>
                <a:gd name="connsiteY3" fmla="*/ 831732 h 1417393"/>
                <a:gd name="connsiteX4" fmla="*/ 757914 w 1496484"/>
                <a:gd name="connsiteY4" fmla="*/ 0 h 1417393"/>
                <a:gd name="connsiteX0" fmla="*/ 757914 w 1496484"/>
                <a:gd name="connsiteY0" fmla="*/ 0 h 1411394"/>
                <a:gd name="connsiteX1" fmla="*/ 1495828 w 1496484"/>
                <a:gd name="connsiteY1" fmla="*/ 604309 h 1411394"/>
                <a:gd name="connsiteX2" fmla="*/ 768743 w 1496484"/>
                <a:gd name="connsiteY2" fmla="*/ 1410685 h 1411394"/>
                <a:gd name="connsiteX3" fmla="*/ 49728 w 1496484"/>
                <a:gd name="connsiteY3" fmla="*/ 831732 h 1411394"/>
                <a:gd name="connsiteX4" fmla="*/ 757914 w 1496484"/>
                <a:gd name="connsiteY4" fmla="*/ 0 h 1411394"/>
                <a:gd name="connsiteX0" fmla="*/ 757914 w 1496484"/>
                <a:gd name="connsiteY0" fmla="*/ 0 h 1410762"/>
                <a:gd name="connsiteX1" fmla="*/ 1495828 w 1496484"/>
                <a:gd name="connsiteY1" fmla="*/ 604309 h 1410762"/>
                <a:gd name="connsiteX2" fmla="*/ 768743 w 1496484"/>
                <a:gd name="connsiteY2" fmla="*/ 1410685 h 1410762"/>
                <a:gd name="connsiteX3" fmla="*/ 49728 w 1496484"/>
                <a:gd name="connsiteY3" fmla="*/ 831732 h 1410762"/>
                <a:gd name="connsiteX4" fmla="*/ 757914 w 1496484"/>
                <a:gd name="connsiteY4" fmla="*/ 0 h 1410762"/>
                <a:gd name="connsiteX0" fmla="*/ 753437 w 1496790"/>
                <a:gd name="connsiteY0" fmla="*/ 0 h 1547849"/>
                <a:gd name="connsiteX1" fmla="*/ 1496143 w 1496790"/>
                <a:gd name="connsiteY1" fmla="*/ 741396 h 1547849"/>
                <a:gd name="connsiteX2" fmla="*/ 769058 w 1496790"/>
                <a:gd name="connsiteY2" fmla="*/ 1547772 h 1547849"/>
                <a:gd name="connsiteX3" fmla="*/ 50043 w 1496790"/>
                <a:gd name="connsiteY3" fmla="*/ 968819 h 1547849"/>
                <a:gd name="connsiteX4" fmla="*/ 753437 w 1496790"/>
                <a:gd name="connsiteY4" fmla="*/ 0 h 1547849"/>
                <a:gd name="connsiteX0" fmla="*/ 740650 w 1484004"/>
                <a:gd name="connsiteY0" fmla="*/ 25111 h 1572960"/>
                <a:gd name="connsiteX1" fmla="*/ 1483356 w 1484004"/>
                <a:gd name="connsiteY1" fmla="*/ 766507 h 1572960"/>
                <a:gd name="connsiteX2" fmla="*/ 756271 w 1484004"/>
                <a:gd name="connsiteY2" fmla="*/ 1572883 h 1572960"/>
                <a:gd name="connsiteX3" fmla="*/ 37256 w 1484004"/>
                <a:gd name="connsiteY3" fmla="*/ 993930 h 1572960"/>
                <a:gd name="connsiteX4" fmla="*/ 169347 w 1484004"/>
                <a:gd name="connsiteY4" fmla="*/ 250355 h 1572960"/>
                <a:gd name="connsiteX5" fmla="*/ 740650 w 1484004"/>
                <a:gd name="connsiteY5" fmla="*/ 25111 h 1572960"/>
                <a:gd name="connsiteX0" fmla="*/ 782774 w 1526128"/>
                <a:gd name="connsiteY0" fmla="*/ 22895 h 1570744"/>
                <a:gd name="connsiteX1" fmla="*/ 1525480 w 1526128"/>
                <a:gd name="connsiteY1" fmla="*/ 764291 h 1570744"/>
                <a:gd name="connsiteX2" fmla="*/ 798395 w 1526128"/>
                <a:gd name="connsiteY2" fmla="*/ 1570667 h 1570744"/>
                <a:gd name="connsiteX3" fmla="*/ 79380 w 1526128"/>
                <a:gd name="connsiteY3" fmla="*/ 991714 h 1570744"/>
                <a:gd name="connsiteX4" fmla="*/ 82080 w 1526128"/>
                <a:gd name="connsiteY4" fmla="*/ 270987 h 1570744"/>
                <a:gd name="connsiteX5" fmla="*/ 782774 w 1526128"/>
                <a:gd name="connsiteY5" fmla="*/ 22895 h 1570744"/>
                <a:gd name="connsiteX0" fmla="*/ 821112 w 1526200"/>
                <a:gd name="connsiteY0" fmla="*/ 20182 h 1602302"/>
                <a:gd name="connsiteX1" fmla="*/ 1525480 w 1526200"/>
                <a:gd name="connsiteY1" fmla="*/ 795849 h 1602302"/>
                <a:gd name="connsiteX2" fmla="*/ 798395 w 1526200"/>
                <a:gd name="connsiteY2" fmla="*/ 1602225 h 1602302"/>
                <a:gd name="connsiteX3" fmla="*/ 79380 w 1526200"/>
                <a:gd name="connsiteY3" fmla="*/ 1023272 h 1602302"/>
                <a:gd name="connsiteX4" fmla="*/ 82080 w 1526200"/>
                <a:gd name="connsiteY4" fmla="*/ 302545 h 1602302"/>
                <a:gd name="connsiteX5" fmla="*/ 821112 w 1526200"/>
                <a:gd name="connsiteY5" fmla="*/ 20182 h 1602302"/>
                <a:gd name="connsiteX0" fmla="*/ 821112 w 1526200"/>
                <a:gd name="connsiteY0" fmla="*/ 209 h 1582329"/>
                <a:gd name="connsiteX1" fmla="*/ 1525480 w 1526200"/>
                <a:gd name="connsiteY1" fmla="*/ 775876 h 1582329"/>
                <a:gd name="connsiteX2" fmla="*/ 798395 w 1526200"/>
                <a:gd name="connsiteY2" fmla="*/ 1582252 h 1582329"/>
                <a:gd name="connsiteX3" fmla="*/ 79380 w 1526200"/>
                <a:gd name="connsiteY3" fmla="*/ 1003299 h 1582329"/>
                <a:gd name="connsiteX4" fmla="*/ 82080 w 1526200"/>
                <a:gd name="connsiteY4" fmla="*/ 282572 h 1582329"/>
                <a:gd name="connsiteX5" fmla="*/ 821112 w 1526200"/>
                <a:gd name="connsiteY5" fmla="*/ 209 h 1582329"/>
                <a:gd name="connsiteX0" fmla="*/ 795066 w 1500154"/>
                <a:gd name="connsiteY0" fmla="*/ 344 h 1582464"/>
                <a:gd name="connsiteX1" fmla="*/ 1499434 w 1500154"/>
                <a:gd name="connsiteY1" fmla="*/ 776011 h 1582464"/>
                <a:gd name="connsiteX2" fmla="*/ 772349 w 1500154"/>
                <a:gd name="connsiteY2" fmla="*/ 1582387 h 1582464"/>
                <a:gd name="connsiteX3" fmla="*/ 53334 w 1500154"/>
                <a:gd name="connsiteY3" fmla="*/ 1003434 h 1582464"/>
                <a:gd name="connsiteX4" fmla="*/ 118333 w 1500154"/>
                <a:gd name="connsiteY4" fmla="*/ 229395 h 1582464"/>
                <a:gd name="connsiteX5" fmla="*/ 795066 w 1500154"/>
                <a:gd name="connsiteY5" fmla="*/ 344 h 1582464"/>
                <a:gd name="connsiteX0" fmla="*/ 795066 w 1524087"/>
                <a:gd name="connsiteY0" fmla="*/ 344 h 1582464"/>
                <a:gd name="connsiteX1" fmla="*/ 1302016 w 1524087"/>
                <a:gd name="connsiteY1" fmla="*/ 229396 h 1582464"/>
                <a:gd name="connsiteX2" fmla="*/ 1499434 w 1524087"/>
                <a:gd name="connsiteY2" fmla="*/ 776011 h 1582464"/>
                <a:gd name="connsiteX3" fmla="*/ 772349 w 1524087"/>
                <a:gd name="connsiteY3" fmla="*/ 1582387 h 1582464"/>
                <a:gd name="connsiteX4" fmla="*/ 53334 w 1524087"/>
                <a:gd name="connsiteY4" fmla="*/ 1003434 h 1582464"/>
                <a:gd name="connsiteX5" fmla="*/ 118333 w 1524087"/>
                <a:gd name="connsiteY5" fmla="*/ 229395 h 1582464"/>
                <a:gd name="connsiteX6" fmla="*/ 795066 w 1524087"/>
                <a:gd name="connsiteY6" fmla="*/ 344 h 1582464"/>
                <a:gd name="connsiteX0" fmla="*/ 795066 w 1535587"/>
                <a:gd name="connsiteY0" fmla="*/ 344 h 1582464"/>
                <a:gd name="connsiteX1" fmla="*/ 1383484 w 1535587"/>
                <a:gd name="connsiteY1" fmla="*/ 183701 h 1582464"/>
                <a:gd name="connsiteX2" fmla="*/ 1499434 w 1535587"/>
                <a:gd name="connsiteY2" fmla="*/ 776011 h 1582464"/>
                <a:gd name="connsiteX3" fmla="*/ 772349 w 1535587"/>
                <a:gd name="connsiteY3" fmla="*/ 1582387 h 1582464"/>
                <a:gd name="connsiteX4" fmla="*/ 53334 w 1535587"/>
                <a:gd name="connsiteY4" fmla="*/ 1003434 h 1582464"/>
                <a:gd name="connsiteX5" fmla="*/ 118333 w 1535587"/>
                <a:gd name="connsiteY5" fmla="*/ 229395 h 1582464"/>
                <a:gd name="connsiteX6" fmla="*/ 795066 w 1535587"/>
                <a:gd name="connsiteY6" fmla="*/ 344 h 1582464"/>
                <a:gd name="connsiteX0" fmla="*/ 795066 w 1524729"/>
                <a:gd name="connsiteY0" fmla="*/ 344 h 1582464"/>
                <a:gd name="connsiteX1" fmla="*/ 1383484 w 1524729"/>
                <a:gd name="connsiteY1" fmla="*/ 183701 h 1582464"/>
                <a:gd name="connsiteX2" fmla="*/ 1499434 w 1524729"/>
                <a:gd name="connsiteY2" fmla="*/ 776011 h 1582464"/>
                <a:gd name="connsiteX3" fmla="*/ 772349 w 1524729"/>
                <a:gd name="connsiteY3" fmla="*/ 1582387 h 1582464"/>
                <a:gd name="connsiteX4" fmla="*/ 53334 w 1524729"/>
                <a:gd name="connsiteY4" fmla="*/ 1003434 h 1582464"/>
                <a:gd name="connsiteX5" fmla="*/ 118333 w 1524729"/>
                <a:gd name="connsiteY5" fmla="*/ 229395 h 1582464"/>
                <a:gd name="connsiteX6" fmla="*/ 795066 w 1524729"/>
                <a:gd name="connsiteY6" fmla="*/ 344 h 1582464"/>
                <a:gd name="connsiteX0" fmla="*/ 837347 w 1567010"/>
                <a:gd name="connsiteY0" fmla="*/ 344 h 1582468"/>
                <a:gd name="connsiteX1" fmla="*/ 1425765 w 1567010"/>
                <a:gd name="connsiteY1" fmla="*/ 183701 h 1582468"/>
                <a:gd name="connsiteX2" fmla="*/ 1541715 w 1567010"/>
                <a:gd name="connsiteY2" fmla="*/ 776011 h 1582468"/>
                <a:gd name="connsiteX3" fmla="*/ 814630 w 1567010"/>
                <a:gd name="connsiteY3" fmla="*/ 1582387 h 1582468"/>
                <a:gd name="connsiteX4" fmla="*/ 39229 w 1567010"/>
                <a:gd name="connsiteY4" fmla="*/ 1022473 h 1582468"/>
                <a:gd name="connsiteX5" fmla="*/ 160614 w 1567010"/>
                <a:gd name="connsiteY5" fmla="*/ 229395 h 1582468"/>
                <a:gd name="connsiteX6" fmla="*/ 837347 w 1567010"/>
                <a:gd name="connsiteY6" fmla="*/ 344 h 1582468"/>
                <a:gd name="connsiteX0" fmla="*/ 837347 w 1580838"/>
                <a:gd name="connsiteY0" fmla="*/ 344 h 1582468"/>
                <a:gd name="connsiteX1" fmla="*/ 1425765 w 1580838"/>
                <a:gd name="connsiteY1" fmla="*/ 183701 h 1582468"/>
                <a:gd name="connsiteX2" fmla="*/ 1557094 w 1580838"/>
                <a:gd name="connsiteY2" fmla="*/ 783627 h 1582468"/>
                <a:gd name="connsiteX3" fmla="*/ 814630 w 1580838"/>
                <a:gd name="connsiteY3" fmla="*/ 1582387 h 1582468"/>
                <a:gd name="connsiteX4" fmla="*/ 39229 w 1580838"/>
                <a:gd name="connsiteY4" fmla="*/ 1022473 h 1582468"/>
                <a:gd name="connsiteX5" fmla="*/ 160614 w 1580838"/>
                <a:gd name="connsiteY5" fmla="*/ 229395 h 1582468"/>
                <a:gd name="connsiteX6" fmla="*/ 837347 w 1580838"/>
                <a:gd name="connsiteY6" fmla="*/ 344 h 1582468"/>
                <a:gd name="connsiteX0" fmla="*/ 837347 w 1562173"/>
                <a:gd name="connsiteY0" fmla="*/ 344 h 1582468"/>
                <a:gd name="connsiteX1" fmla="*/ 1425765 w 1562173"/>
                <a:gd name="connsiteY1" fmla="*/ 183701 h 1582468"/>
                <a:gd name="connsiteX2" fmla="*/ 1557094 w 1562173"/>
                <a:gd name="connsiteY2" fmla="*/ 783627 h 1582468"/>
                <a:gd name="connsiteX3" fmla="*/ 814630 w 1562173"/>
                <a:gd name="connsiteY3" fmla="*/ 1582387 h 1582468"/>
                <a:gd name="connsiteX4" fmla="*/ 39229 w 1562173"/>
                <a:gd name="connsiteY4" fmla="*/ 1022473 h 1582468"/>
                <a:gd name="connsiteX5" fmla="*/ 160614 w 1562173"/>
                <a:gd name="connsiteY5" fmla="*/ 229395 h 1582468"/>
                <a:gd name="connsiteX6" fmla="*/ 837347 w 1562173"/>
                <a:gd name="connsiteY6" fmla="*/ 344 h 1582468"/>
                <a:gd name="connsiteX0" fmla="*/ 805867 w 1530693"/>
                <a:gd name="connsiteY0" fmla="*/ 344 h 1582455"/>
                <a:gd name="connsiteX1" fmla="*/ 1394285 w 1530693"/>
                <a:gd name="connsiteY1" fmla="*/ 183701 h 1582455"/>
                <a:gd name="connsiteX2" fmla="*/ 1525614 w 1530693"/>
                <a:gd name="connsiteY2" fmla="*/ 783627 h 1582455"/>
                <a:gd name="connsiteX3" fmla="*/ 783150 w 1530693"/>
                <a:gd name="connsiteY3" fmla="*/ 1582387 h 1582455"/>
                <a:gd name="connsiteX4" fmla="*/ 48758 w 1530693"/>
                <a:gd name="connsiteY4" fmla="*/ 957737 h 1582455"/>
                <a:gd name="connsiteX5" fmla="*/ 129134 w 1530693"/>
                <a:gd name="connsiteY5" fmla="*/ 229395 h 1582455"/>
                <a:gd name="connsiteX6" fmla="*/ 805867 w 1530693"/>
                <a:gd name="connsiteY6" fmla="*/ 344 h 158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693" h="1582455">
                  <a:moveTo>
                    <a:pt x="805867" y="344"/>
                  </a:moveTo>
                  <a:cubicBezTo>
                    <a:pt x="1003147" y="344"/>
                    <a:pt x="1276891" y="54423"/>
                    <a:pt x="1394285" y="183701"/>
                  </a:cubicBezTo>
                  <a:cubicBezTo>
                    <a:pt x="1430212" y="312979"/>
                    <a:pt x="1557505" y="520049"/>
                    <a:pt x="1525614" y="783627"/>
                  </a:cubicBezTo>
                  <a:cubicBezTo>
                    <a:pt x="1544445" y="1426653"/>
                    <a:pt x="1037150" y="1577194"/>
                    <a:pt x="783150" y="1582387"/>
                  </a:cubicBezTo>
                  <a:cubicBezTo>
                    <a:pt x="487520" y="1588431"/>
                    <a:pt x="50563" y="1192851"/>
                    <a:pt x="48758" y="957737"/>
                  </a:cubicBezTo>
                  <a:cubicBezTo>
                    <a:pt x="-49063" y="737316"/>
                    <a:pt x="11902" y="390865"/>
                    <a:pt x="129134" y="229395"/>
                  </a:cubicBezTo>
                  <a:cubicBezTo>
                    <a:pt x="246366" y="67925"/>
                    <a:pt x="443098" y="-5714"/>
                    <a:pt x="805867" y="344"/>
                  </a:cubicBezTo>
                  <a:close/>
                </a:path>
              </a:pathLst>
            </a:custGeom>
            <a:solidFill>
              <a:srgbClr val="C87D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>
                <a:solidFill>
                  <a:prstClr val="white"/>
                </a:solidFill>
              </a:endParaRPr>
            </a:p>
          </p:txBody>
        </p:sp>
        <p:sp>
          <p:nvSpPr>
            <p:cNvPr id="180" name="Lekerekített téglalap 179"/>
            <p:cNvSpPr/>
            <p:nvPr/>
          </p:nvSpPr>
          <p:spPr>
            <a:xfrm>
              <a:off x="1641045" y="1260856"/>
              <a:ext cx="1270024" cy="1327081"/>
            </a:xfrm>
            <a:prstGeom prst="roundRect">
              <a:avLst>
                <a:gd name="adj" fmla="val 50000"/>
              </a:avLst>
            </a:pr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>
                <a:solidFill>
                  <a:prstClr val="white"/>
                </a:solidFill>
              </a:endParaRPr>
            </a:p>
          </p:txBody>
        </p:sp>
        <p:sp>
          <p:nvSpPr>
            <p:cNvPr id="181" name="Szabadkézi sokszög 180"/>
            <p:cNvSpPr/>
            <p:nvPr/>
          </p:nvSpPr>
          <p:spPr>
            <a:xfrm rot="10617572">
              <a:off x="2130162" y="2416243"/>
              <a:ext cx="339202" cy="123967"/>
            </a:xfrm>
            <a:custGeom>
              <a:avLst/>
              <a:gdLst>
                <a:gd name="connsiteX0" fmla="*/ 647862 w 1295725"/>
                <a:gd name="connsiteY0" fmla="*/ 0 h 619415"/>
                <a:gd name="connsiteX1" fmla="*/ 1292734 w 1295725"/>
                <a:gd name="connsiteY1" fmla="*/ 251969 h 619415"/>
                <a:gd name="connsiteX2" fmla="*/ 1295725 w 1295725"/>
                <a:gd name="connsiteY2" fmla="*/ 256018 h 619415"/>
                <a:gd name="connsiteX3" fmla="*/ 1292734 w 1295725"/>
                <a:gd name="connsiteY3" fmla="*/ 261765 h 619415"/>
                <a:gd name="connsiteX4" fmla="*/ 647862 w 1295725"/>
                <a:gd name="connsiteY4" fmla="*/ 619415 h 619415"/>
                <a:gd name="connsiteX5" fmla="*/ 2990 w 1295725"/>
                <a:gd name="connsiteY5" fmla="*/ 261765 h 619415"/>
                <a:gd name="connsiteX6" fmla="*/ 0 w 1295725"/>
                <a:gd name="connsiteY6" fmla="*/ 256018 h 619415"/>
                <a:gd name="connsiteX7" fmla="*/ 2990 w 1295725"/>
                <a:gd name="connsiteY7" fmla="*/ 251969 h 619415"/>
                <a:gd name="connsiteX8" fmla="*/ 647862 w 1295725"/>
                <a:gd name="connsiteY8" fmla="*/ 0 h 619415"/>
                <a:gd name="connsiteX0" fmla="*/ 634232 w 1295725"/>
                <a:gd name="connsiteY0" fmla="*/ 569 h 503032"/>
                <a:gd name="connsiteX1" fmla="*/ 1292734 w 1295725"/>
                <a:gd name="connsiteY1" fmla="*/ 135586 h 503032"/>
                <a:gd name="connsiteX2" fmla="*/ 1295725 w 1295725"/>
                <a:gd name="connsiteY2" fmla="*/ 139635 h 503032"/>
                <a:gd name="connsiteX3" fmla="*/ 1292734 w 1295725"/>
                <a:gd name="connsiteY3" fmla="*/ 145382 h 503032"/>
                <a:gd name="connsiteX4" fmla="*/ 647862 w 1295725"/>
                <a:gd name="connsiteY4" fmla="*/ 503032 h 503032"/>
                <a:gd name="connsiteX5" fmla="*/ 2990 w 1295725"/>
                <a:gd name="connsiteY5" fmla="*/ 145382 h 503032"/>
                <a:gd name="connsiteX6" fmla="*/ 0 w 1295725"/>
                <a:gd name="connsiteY6" fmla="*/ 139635 h 503032"/>
                <a:gd name="connsiteX7" fmla="*/ 2990 w 1295725"/>
                <a:gd name="connsiteY7" fmla="*/ 135586 h 503032"/>
                <a:gd name="connsiteX8" fmla="*/ 634232 w 1295725"/>
                <a:gd name="connsiteY8" fmla="*/ 569 h 503032"/>
                <a:gd name="connsiteX0" fmla="*/ 623532 w 1295725"/>
                <a:gd name="connsiteY0" fmla="*/ 140915 h 417477"/>
                <a:gd name="connsiteX1" fmla="*/ 1292734 w 1295725"/>
                <a:gd name="connsiteY1" fmla="*/ 50031 h 417477"/>
                <a:gd name="connsiteX2" fmla="*/ 1295725 w 1295725"/>
                <a:gd name="connsiteY2" fmla="*/ 54080 h 417477"/>
                <a:gd name="connsiteX3" fmla="*/ 1292734 w 1295725"/>
                <a:gd name="connsiteY3" fmla="*/ 59827 h 417477"/>
                <a:gd name="connsiteX4" fmla="*/ 647862 w 1295725"/>
                <a:gd name="connsiteY4" fmla="*/ 417477 h 417477"/>
                <a:gd name="connsiteX5" fmla="*/ 2990 w 1295725"/>
                <a:gd name="connsiteY5" fmla="*/ 59827 h 417477"/>
                <a:gd name="connsiteX6" fmla="*/ 0 w 1295725"/>
                <a:gd name="connsiteY6" fmla="*/ 54080 h 417477"/>
                <a:gd name="connsiteX7" fmla="*/ 2990 w 1295725"/>
                <a:gd name="connsiteY7" fmla="*/ 50031 h 417477"/>
                <a:gd name="connsiteX8" fmla="*/ 623532 w 1295725"/>
                <a:gd name="connsiteY8" fmla="*/ 140915 h 417477"/>
                <a:gd name="connsiteX0" fmla="*/ 623532 w 1295725"/>
                <a:gd name="connsiteY0" fmla="*/ 176203 h 453863"/>
                <a:gd name="connsiteX1" fmla="*/ 1292734 w 1295725"/>
                <a:gd name="connsiteY1" fmla="*/ 85319 h 453863"/>
                <a:gd name="connsiteX2" fmla="*/ 1295725 w 1295725"/>
                <a:gd name="connsiteY2" fmla="*/ 89368 h 453863"/>
                <a:gd name="connsiteX3" fmla="*/ 1292731 w 1295725"/>
                <a:gd name="connsiteY3" fmla="*/ 0 h 453863"/>
                <a:gd name="connsiteX4" fmla="*/ 647862 w 1295725"/>
                <a:gd name="connsiteY4" fmla="*/ 452765 h 453863"/>
                <a:gd name="connsiteX5" fmla="*/ 2990 w 1295725"/>
                <a:gd name="connsiteY5" fmla="*/ 95115 h 453863"/>
                <a:gd name="connsiteX6" fmla="*/ 0 w 1295725"/>
                <a:gd name="connsiteY6" fmla="*/ 89368 h 453863"/>
                <a:gd name="connsiteX7" fmla="*/ 2990 w 1295725"/>
                <a:gd name="connsiteY7" fmla="*/ 85319 h 453863"/>
                <a:gd name="connsiteX8" fmla="*/ 623532 w 1295725"/>
                <a:gd name="connsiteY8" fmla="*/ 176203 h 453863"/>
                <a:gd name="connsiteX0" fmla="*/ 623532 w 1298331"/>
                <a:gd name="connsiteY0" fmla="*/ 176203 h 453863"/>
                <a:gd name="connsiteX1" fmla="*/ 1292734 w 1298331"/>
                <a:gd name="connsiteY1" fmla="*/ 85319 h 453863"/>
                <a:gd name="connsiteX2" fmla="*/ 1295725 w 1298331"/>
                <a:gd name="connsiteY2" fmla="*/ 89368 h 453863"/>
                <a:gd name="connsiteX3" fmla="*/ 1292731 w 1298331"/>
                <a:gd name="connsiteY3" fmla="*/ 0 h 453863"/>
                <a:gd name="connsiteX4" fmla="*/ 647862 w 1298331"/>
                <a:gd name="connsiteY4" fmla="*/ 452765 h 453863"/>
                <a:gd name="connsiteX5" fmla="*/ 2990 w 1298331"/>
                <a:gd name="connsiteY5" fmla="*/ 95115 h 453863"/>
                <a:gd name="connsiteX6" fmla="*/ 0 w 1298331"/>
                <a:gd name="connsiteY6" fmla="*/ 89368 h 453863"/>
                <a:gd name="connsiteX7" fmla="*/ 2990 w 1298331"/>
                <a:gd name="connsiteY7" fmla="*/ 85319 h 453863"/>
                <a:gd name="connsiteX8" fmla="*/ 623532 w 1298331"/>
                <a:gd name="connsiteY8" fmla="*/ 176203 h 453863"/>
                <a:gd name="connsiteX0" fmla="*/ 655630 w 1298331"/>
                <a:gd name="connsiteY0" fmla="*/ 283209 h 453863"/>
                <a:gd name="connsiteX1" fmla="*/ 1292734 w 1298331"/>
                <a:gd name="connsiteY1" fmla="*/ 85319 h 453863"/>
                <a:gd name="connsiteX2" fmla="*/ 1295725 w 1298331"/>
                <a:gd name="connsiteY2" fmla="*/ 89368 h 453863"/>
                <a:gd name="connsiteX3" fmla="*/ 1292731 w 1298331"/>
                <a:gd name="connsiteY3" fmla="*/ 0 h 453863"/>
                <a:gd name="connsiteX4" fmla="*/ 647862 w 1298331"/>
                <a:gd name="connsiteY4" fmla="*/ 452765 h 453863"/>
                <a:gd name="connsiteX5" fmla="*/ 2990 w 1298331"/>
                <a:gd name="connsiteY5" fmla="*/ 95115 h 453863"/>
                <a:gd name="connsiteX6" fmla="*/ 0 w 1298331"/>
                <a:gd name="connsiteY6" fmla="*/ 89368 h 453863"/>
                <a:gd name="connsiteX7" fmla="*/ 2990 w 1298331"/>
                <a:gd name="connsiteY7" fmla="*/ 85319 h 453863"/>
                <a:gd name="connsiteX8" fmla="*/ 655630 w 1298331"/>
                <a:gd name="connsiteY8" fmla="*/ 283209 h 453863"/>
                <a:gd name="connsiteX0" fmla="*/ 709126 w 1298331"/>
                <a:gd name="connsiteY0" fmla="*/ 140534 h 453863"/>
                <a:gd name="connsiteX1" fmla="*/ 1292734 w 1298331"/>
                <a:gd name="connsiteY1" fmla="*/ 85319 h 453863"/>
                <a:gd name="connsiteX2" fmla="*/ 1295725 w 1298331"/>
                <a:gd name="connsiteY2" fmla="*/ 89368 h 453863"/>
                <a:gd name="connsiteX3" fmla="*/ 1292731 w 1298331"/>
                <a:gd name="connsiteY3" fmla="*/ 0 h 453863"/>
                <a:gd name="connsiteX4" fmla="*/ 647862 w 1298331"/>
                <a:gd name="connsiteY4" fmla="*/ 452765 h 453863"/>
                <a:gd name="connsiteX5" fmla="*/ 2990 w 1298331"/>
                <a:gd name="connsiteY5" fmla="*/ 95115 h 453863"/>
                <a:gd name="connsiteX6" fmla="*/ 0 w 1298331"/>
                <a:gd name="connsiteY6" fmla="*/ 89368 h 453863"/>
                <a:gd name="connsiteX7" fmla="*/ 2990 w 1298331"/>
                <a:gd name="connsiteY7" fmla="*/ 85319 h 453863"/>
                <a:gd name="connsiteX8" fmla="*/ 709126 w 1298331"/>
                <a:gd name="connsiteY8" fmla="*/ 140534 h 45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331" h="453863">
                  <a:moveTo>
                    <a:pt x="709126" y="140534"/>
                  </a:moveTo>
                  <a:cubicBezTo>
                    <a:pt x="977567" y="140534"/>
                    <a:pt x="1152978" y="-66701"/>
                    <a:pt x="1292734" y="85319"/>
                  </a:cubicBezTo>
                  <a:lnTo>
                    <a:pt x="1295725" y="89368"/>
                  </a:lnTo>
                  <a:lnTo>
                    <a:pt x="1292731" y="0"/>
                  </a:lnTo>
                  <a:cubicBezTo>
                    <a:pt x="1356258" y="203889"/>
                    <a:pt x="862819" y="436913"/>
                    <a:pt x="647862" y="452765"/>
                  </a:cubicBezTo>
                  <a:cubicBezTo>
                    <a:pt x="432905" y="468617"/>
                    <a:pt x="142746" y="310895"/>
                    <a:pt x="2990" y="95115"/>
                  </a:cubicBezTo>
                  <a:lnTo>
                    <a:pt x="0" y="89368"/>
                  </a:lnTo>
                  <a:lnTo>
                    <a:pt x="2990" y="85319"/>
                  </a:lnTo>
                  <a:cubicBezTo>
                    <a:pt x="142746" y="-66701"/>
                    <a:pt x="440685" y="140534"/>
                    <a:pt x="709126" y="140534"/>
                  </a:cubicBezTo>
                  <a:close/>
                </a:path>
              </a:pathLst>
            </a:custGeom>
            <a:solidFill>
              <a:srgbClr val="C87D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>
                <a:solidFill>
                  <a:prstClr val="white"/>
                </a:solidFill>
              </a:endParaRPr>
            </a:p>
          </p:txBody>
        </p:sp>
        <p:grpSp>
          <p:nvGrpSpPr>
            <p:cNvPr id="182" name="Csoportba foglalás 181"/>
            <p:cNvGrpSpPr/>
            <p:nvPr/>
          </p:nvGrpSpPr>
          <p:grpSpPr>
            <a:xfrm>
              <a:off x="2516792" y="1635665"/>
              <a:ext cx="296087" cy="239120"/>
              <a:chOff x="4292673" y="3204429"/>
              <a:chExt cx="414861" cy="415607"/>
            </a:xfrm>
          </p:grpSpPr>
          <p:sp>
            <p:nvSpPr>
              <p:cNvPr id="203" name="Szabadkézi sokszög 202"/>
              <p:cNvSpPr/>
              <p:nvPr/>
            </p:nvSpPr>
            <p:spPr>
              <a:xfrm>
                <a:off x="4654779" y="3557771"/>
                <a:ext cx="52729" cy="4073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4" name="Szabadkézi sokszög 203"/>
              <p:cNvSpPr/>
              <p:nvPr/>
            </p:nvSpPr>
            <p:spPr>
              <a:xfrm>
                <a:off x="4639276" y="3561844"/>
                <a:ext cx="15504" cy="2951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5" name="Szabadkézi sokszög 204"/>
              <p:cNvSpPr/>
              <p:nvPr/>
            </p:nvSpPr>
            <p:spPr>
              <a:xfrm>
                <a:off x="4605970" y="3564794"/>
                <a:ext cx="33306" cy="8035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6" name="Szabadkézi sokszög 205"/>
              <p:cNvSpPr/>
              <p:nvPr/>
            </p:nvSpPr>
            <p:spPr>
              <a:xfrm>
                <a:off x="4590411" y="3572829"/>
                <a:ext cx="15558" cy="5178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7" name="Szabadkézi sokszög 206"/>
              <p:cNvSpPr/>
              <p:nvPr/>
            </p:nvSpPr>
            <p:spPr>
              <a:xfrm>
                <a:off x="4561630" y="3578007"/>
                <a:ext cx="28782" cy="12541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8" name="Szabadkézi sokszög 207"/>
              <p:cNvSpPr/>
              <p:nvPr/>
            </p:nvSpPr>
            <p:spPr>
              <a:xfrm>
                <a:off x="4549538" y="3590546"/>
                <a:ext cx="12092" cy="6118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09" name="Szabadkézi sokszög 208"/>
              <p:cNvSpPr/>
              <p:nvPr/>
            </p:nvSpPr>
            <p:spPr>
              <a:xfrm>
                <a:off x="4516526" y="3596664"/>
                <a:ext cx="33012" cy="23372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0" name="Ellipszis 209"/>
              <p:cNvSpPr/>
              <p:nvPr/>
            </p:nvSpPr>
            <p:spPr>
              <a:xfrm flipH="1">
                <a:off x="4292673" y="3268394"/>
                <a:ext cx="413943" cy="269322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1" name="Ellipszis 210"/>
              <p:cNvSpPr/>
              <p:nvPr/>
            </p:nvSpPr>
            <p:spPr>
              <a:xfrm flipH="1">
                <a:off x="4301092" y="3224713"/>
                <a:ext cx="397107" cy="269322"/>
              </a:xfrm>
              <a:prstGeom prst="ellipse">
                <a:avLst/>
              </a:prstGeom>
              <a:solidFill>
                <a:srgbClr val="F4914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2" name="Ellipszis 211"/>
              <p:cNvSpPr/>
              <p:nvPr/>
            </p:nvSpPr>
            <p:spPr>
              <a:xfrm rot="16200000" flipH="1">
                <a:off x="4385756" y="3147252"/>
                <a:ext cx="234585" cy="397107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3" name="Ellipszis 212"/>
              <p:cNvSpPr/>
              <p:nvPr/>
            </p:nvSpPr>
            <p:spPr>
              <a:xfrm rot="5400000" flipH="1">
                <a:off x="4403940" y="3255313"/>
                <a:ext cx="191199" cy="259022"/>
              </a:xfrm>
              <a:prstGeom prst="ellipse">
                <a:avLst/>
              </a:prstGeom>
              <a:gradFill flip="none" rotWithShape="1">
                <a:gsLst>
                  <a:gs pos="55000">
                    <a:schemeClr val="accent2">
                      <a:lumMod val="50000"/>
                    </a:schemeClr>
                  </a:gs>
                  <a:gs pos="31000">
                    <a:schemeClr val="accent2">
                      <a:lumMod val="75000"/>
                    </a:schemeClr>
                  </a:gs>
                  <a:gs pos="0">
                    <a:schemeClr val="tx1"/>
                  </a:gs>
                  <a:gs pos="16000">
                    <a:schemeClr val="tx1"/>
                  </a:gs>
                  <a:gs pos="88000">
                    <a:srgbClr val="00B050"/>
                  </a:gs>
                  <a:gs pos="7800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4" name="Ellipszis 213"/>
              <p:cNvSpPr/>
              <p:nvPr/>
            </p:nvSpPr>
            <p:spPr>
              <a:xfrm flipH="1">
                <a:off x="4361137" y="3344830"/>
                <a:ext cx="30252" cy="3973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5" name="Szabadkézi sokszög 214"/>
              <p:cNvSpPr/>
              <p:nvPr/>
            </p:nvSpPr>
            <p:spPr>
              <a:xfrm rot="16200000" flipH="1">
                <a:off x="4433167" y="3133236"/>
                <a:ext cx="139764" cy="397107"/>
              </a:xfrm>
              <a:custGeom>
                <a:avLst/>
                <a:gdLst>
                  <a:gd name="connsiteX0" fmla="*/ 409807 w 488321"/>
                  <a:gd name="connsiteY0" fmla="*/ 0 h 813392"/>
                  <a:gd name="connsiteX1" fmla="*/ 488321 w 488321"/>
                  <a:gd name="connsiteY1" fmla="*/ 7856 h 813392"/>
                  <a:gd name="connsiteX2" fmla="*/ 484236 w 488321"/>
                  <a:gd name="connsiteY2" fmla="*/ 8264 h 813392"/>
                  <a:gd name="connsiteX3" fmla="*/ 157019 w 488321"/>
                  <a:gd name="connsiteY3" fmla="*/ 406697 h 813392"/>
                  <a:gd name="connsiteX4" fmla="*/ 484236 w 488321"/>
                  <a:gd name="connsiteY4" fmla="*/ 805130 h 813392"/>
                  <a:gd name="connsiteX5" fmla="*/ 488312 w 488321"/>
                  <a:gd name="connsiteY5" fmla="*/ 805538 h 813392"/>
                  <a:gd name="connsiteX6" fmla="*/ 409807 w 488321"/>
                  <a:gd name="connsiteY6" fmla="*/ 813392 h 813392"/>
                  <a:gd name="connsiteX7" fmla="*/ 0 w 488321"/>
                  <a:gd name="connsiteY7" fmla="*/ 406696 h 813392"/>
                  <a:gd name="connsiteX8" fmla="*/ 409807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409807" y="0"/>
                    </a:moveTo>
                    <a:lnTo>
                      <a:pt x="488321" y="7856"/>
                    </a:lnTo>
                    <a:lnTo>
                      <a:pt x="484236" y="8264"/>
                    </a:lnTo>
                    <a:cubicBezTo>
                      <a:pt x="297494" y="46187"/>
                      <a:pt x="157019" y="210162"/>
                      <a:pt x="157019" y="406697"/>
                    </a:cubicBezTo>
                    <a:cubicBezTo>
                      <a:pt x="157019" y="603233"/>
                      <a:pt x="297494" y="767208"/>
                      <a:pt x="484236" y="805130"/>
                    </a:cubicBezTo>
                    <a:lnTo>
                      <a:pt x="488312" y="805538"/>
                    </a:lnTo>
                    <a:lnTo>
                      <a:pt x="409807" y="813392"/>
                    </a:lnTo>
                    <a:cubicBezTo>
                      <a:pt x="183477" y="813392"/>
                      <a:pt x="0" y="631308"/>
                      <a:pt x="0" y="406696"/>
                    </a:cubicBezTo>
                    <a:cubicBezTo>
                      <a:pt x="0" y="182084"/>
                      <a:pt x="183477" y="0"/>
                      <a:pt x="409807" y="0"/>
                    </a:cubicBezTo>
                    <a:close/>
                  </a:path>
                </a:pathLst>
              </a:custGeom>
              <a:solidFill>
                <a:srgbClr val="F4B18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6" name="Szabadkézi sokszög 215"/>
              <p:cNvSpPr/>
              <p:nvPr/>
            </p:nvSpPr>
            <p:spPr>
              <a:xfrm rot="5400000" flipH="1">
                <a:off x="4401662" y="3101328"/>
                <a:ext cx="202772" cy="408973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7973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17" name="Ellipszis 216"/>
              <p:cNvSpPr/>
              <p:nvPr/>
            </p:nvSpPr>
            <p:spPr>
              <a:xfrm flipH="1">
                <a:off x="4427921" y="3374539"/>
                <a:ext cx="36202" cy="388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83" name="Szabadkézi sokszög 182"/>
            <p:cNvSpPr/>
            <p:nvPr/>
          </p:nvSpPr>
          <p:spPr>
            <a:xfrm rot="5340000">
              <a:off x="1922410" y="1676788"/>
              <a:ext cx="692738" cy="1306916"/>
            </a:xfrm>
            <a:custGeom>
              <a:avLst/>
              <a:gdLst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409157 w 1133902"/>
                <a:gd name="connsiteY16" fmla="*/ 1319454 h 2224902"/>
                <a:gd name="connsiteX17" fmla="*/ 408830 w 1133902"/>
                <a:gd name="connsiteY17" fmla="*/ 1317451 h 2224902"/>
                <a:gd name="connsiteX18" fmla="*/ 381436 w 1133902"/>
                <a:gd name="connsiteY18" fmla="*/ 1297434 h 2224902"/>
                <a:gd name="connsiteX19" fmla="*/ 342269 w 1133902"/>
                <a:gd name="connsiteY19" fmla="*/ 1194959 h 2224902"/>
                <a:gd name="connsiteX20" fmla="*/ 342269 w 1133902"/>
                <a:gd name="connsiteY20" fmla="*/ 991465 h 2224902"/>
                <a:gd name="connsiteX21" fmla="*/ 381436 w 1133902"/>
                <a:gd name="connsiteY21" fmla="*/ 888991 h 2224902"/>
                <a:gd name="connsiteX22" fmla="*/ 404258 w 1133902"/>
                <a:gd name="connsiteY22" fmla="*/ 872315 h 2224902"/>
                <a:gd name="connsiteX23" fmla="*/ 409543 w 1133902"/>
                <a:gd name="connsiteY23" fmla="*/ 847292 h 2224902"/>
                <a:gd name="connsiteX24" fmla="*/ 437442 w 1133902"/>
                <a:gd name="connsiteY24" fmla="*/ 805299 h 2224902"/>
                <a:gd name="connsiteX25" fmla="*/ 28674 w 1133902"/>
                <a:gd name="connsiteY2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409157 w 1133902"/>
                <a:gd name="connsiteY16" fmla="*/ 1319454 h 2224902"/>
                <a:gd name="connsiteX17" fmla="*/ 408830 w 1133902"/>
                <a:gd name="connsiteY17" fmla="*/ 1317451 h 2224902"/>
                <a:gd name="connsiteX18" fmla="*/ 381436 w 1133902"/>
                <a:gd name="connsiteY18" fmla="*/ 1297434 h 2224902"/>
                <a:gd name="connsiteX19" fmla="*/ 342269 w 1133902"/>
                <a:gd name="connsiteY19" fmla="*/ 1194959 h 2224902"/>
                <a:gd name="connsiteX20" fmla="*/ 381436 w 1133902"/>
                <a:gd name="connsiteY20" fmla="*/ 888991 h 2224902"/>
                <a:gd name="connsiteX21" fmla="*/ 404258 w 1133902"/>
                <a:gd name="connsiteY21" fmla="*/ 872315 h 2224902"/>
                <a:gd name="connsiteX22" fmla="*/ 409543 w 1133902"/>
                <a:gd name="connsiteY22" fmla="*/ 847292 h 2224902"/>
                <a:gd name="connsiteX23" fmla="*/ 437442 w 1133902"/>
                <a:gd name="connsiteY23" fmla="*/ 805299 h 2224902"/>
                <a:gd name="connsiteX24" fmla="*/ 28674 w 1133902"/>
                <a:gd name="connsiteY24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409157 w 1133902"/>
                <a:gd name="connsiteY16" fmla="*/ 1319454 h 2224902"/>
                <a:gd name="connsiteX17" fmla="*/ 408830 w 1133902"/>
                <a:gd name="connsiteY17" fmla="*/ 1317451 h 2224902"/>
                <a:gd name="connsiteX18" fmla="*/ 381436 w 1133902"/>
                <a:gd name="connsiteY18" fmla="*/ 1297434 h 2224902"/>
                <a:gd name="connsiteX19" fmla="*/ 381436 w 1133902"/>
                <a:gd name="connsiteY19" fmla="*/ 888991 h 2224902"/>
                <a:gd name="connsiteX20" fmla="*/ 404258 w 1133902"/>
                <a:gd name="connsiteY20" fmla="*/ 872315 h 2224902"/>
                <a:gd name="connsiteX21" fmla="*/ 409543 w 1133902"/>
                <a:gd name="connsiteY21" fmla="*/ 847292 h 2224902"/>
                <a:gd name="connsiteX22" fmla="*/ 437442 w 1133902"/>
                <a:gd name="connsiteY22" fmla="*/ 805299 h 2224902"/>
                <a:gd name="connsiteX23" fmla="*/ 28674 w 1133902"/>
                <a:gd name="connsiteY23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409157 w 1133902"/>
                <a:gd name="connsiteY16" fmla="*/ 1319454 h 2224902"/>
                <a:gd name="connsiteX17" fmla="*/ 408830 w 1133902"/>
                <a:gd name="connsiteY17" fmla="*/ 1317451 h 2224902"/>
                <a:gd name="connsiteX18" fmla="*/ 381436 w 1133902"/>
                <a:gd name="connsiteY18" fmla="*/ 888991 h 2224902"/>
                <a:gd name="connsiteX19" fmla="*/ 404258 w 1133902"/>
                <a:gd name="connsiteY19" fmla="*/ 872315 h 2224902"/>
                <a:gd name="connsiteX20" fmla="*/ 409543 w 1133902"/>
                <a:gd name="connsiteY20" fmla="*/ 847292 h 2224902"/>
                <a:gd name="connsiteX21" fmla="*/ 437442 w 1133902"/>
                <a:gd name="connsiteY21" fmla="*/ 805299 h 2224902"/>
                <a:gd name="connsiteX22" fmla="*/ 28674 w 1133902"/>
                <a:gd name="connsiteY22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409157 w 1133902"/>
                <a:gd name="connsiteY16" fmla="*/ 1319454 h 2224902"/>
                <a:gd name="connsiteX17" fmla="*/ 408830 w 1133902"/>
                <a:gd name="connsiteY17" fmla="*/ 1317451 h 2224902"/>
                <a:gd name="connsiteX18" fmla="*/ 381436 w 1133902"/>
                <a:gd name="connsiteY18" fmla="*/ 888991 h 2224902"/>
                <a:gd name="connsiteX19" fmla="*/ 404258 w 1133902"/>
                <a:gd name="connsiteY19" fmla="*/ 872315 h 2224902"/>
                <a:gd name="connsiteX20" fmla="*/ 437442 w 1133902"/>
                <a:gd name="connsiteY20" fmla="*/ 805299 h 2224902"/>
                <a:gd name="connsiteX21" fmla="*/ 28674 w 1133902"/>
                <a:gd name="connsiteY21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409157 w 1133902"/>
                <a:gd name="connsiteY16" fmla="*/ 1319454 h 2224902"/>
                <a:gd name="connsiteX17" fmla="*/ 408830 w 1133902"/>
                <a:gd name="connsiteY17" fmla="*/ 1317451 h 2224902"/>
                <a:gd name="connsiteX18" fmla="*/ 381436 w 1133902"/>
                <a:gd name="connsiteY18" fmla="*/ 888991 h 2224902"/>
                <a:gd name="connsiteX19" fmla="*/ 437442 w 1133902"/>
                <a:gd name="connsiteY19" fmla="*/ 805299 h 2224902"/>
                <a:gd name="connsiteX20" fmla="*/ 28674 w 1133902"/>
                <a:gd name="connsiteY20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409157 w 1133902"/>
                <a:gd name="connsiteY16" fmla="*/ 1319454 h 2224902"/>
                <a:gd name="connsiteX17" fmla="*/ 408830 w 1133902"/>
                <a:gd name="connsiteY17" fmla="*/ 1317451 h 2224902"/>
                <a:gd name="connsiteX18" fmla="*/ 437442 w 1133902"/>
                <a:gd name="connsiteY18" fmla="*/ 805299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409157 w 1133902"/>
                <a:gd name="connsiteY16" fmla="*/ 1319454 h 2224902"/>
                <a:gd name="connsiteX17" fmla="*/ 437442 w 1133902"/>
                <a:gd name="connsiteY17" fmla="*/ 805299 h 2224902"/>
                <a:gd name="connsiteX18" fmla="*/ 28674 w 1133902"/>
                <a:gd name="connsiteY18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409157 w 1133902"/>
                <a:gd name="connsiteY16" fmla="*/ 1319454 h 2224902"/>
                <a:gd name="connsiteX17" fmla="*/ 353140 w 1133902"/>
                <a:gd name="connsiteY17" fmla="*/ 1074807 h 2224902"/>
                <a:gd name="connsiteX18" fmla="*/ 437442 w 1133902"/>
                <a:gd name="connsiteY18" fmla="*/ 805299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409157 w 1133902"/>
                <a:gd name="connsiteY16" fmla="*/ 1319454 h 2224902"/>
                <a:gd name="connsiteX17" fmla="*/ 353140 w 1133902"/>
                <a:gd name="connsiteY17" fmla="*/ 1074807 h 2224902"/>
                <a:gd name="connsiteX18" fmla="*/ 437442 w 1133902"/>
                <a:gd name="connsiteY18" fmla="*/ 805299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409157 w 1133902"/>
                <a:gd name="connsiteY16" fmla="*/ 1319454 h 2224902"/>
                <a:gd name="connsiteX17" fmla="*/ 353140 w 1133902"/>
                <a:gd name="connsiteY17" fmla="*/ 1074807 h 2224902"/>
                <a:gd name="connsiteX18" fmla="*/ 570538 w 1133902"/>
                <a:gd name="connsiteY18" fmla="*/ 665096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435701 w 1133902"/>
                <a:gd name="connsiteY15" fmla="*/ 1366143 h 2224902"/>
                <a:gd name="connsiteX16" fmla="*/ 535413 w 1133902"/>
                <a:gd name="connsiteY16" fmla="*/ 1571078 h 2224902"/>
                <a:gd name="connsiteX17" fmla="*/ 353140 w 1133902"/>
                <a:gd name="connsiteY17" fmla="*/ 1074807 h 2224902"/>
                <a:gd name="connsiteX18" fmla="*/ 570538 w 1133902"/>
                <a:gd name="connsiteY18" fmla="*/ 665096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535413 w 1133902"/>
                <a:gd name="connsiteY16" fmla="*/ 1571078 h 2224902"/>
                <a:gd name="connsiteX17" fmla="*/ 353140 w 1133902"/>
                <a:gd name="connsiteY17" fmla="*/ 1074807 h 2224902"/>
                <a:gd name="connsiteX18" fmla="*/ 570538 w 1133902"/>
                <a:gd name="connsiteY18" fmla="*/ 665096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535413 w 1133902"/>
                <a:gd name="connsiteY16" fmla="*/ 1571078 h 2224902"/>
                <a:gd name="connsiteX17" fmla="*/ 353140 w 1133902"/>
                <a:gd name="connsiteY17" fmla="*/ 1074807 h 2224902"/>
                <a:gd name="connsiteX18" fmla="*/ 727380 w 1133902"/>
                <a:gd name="connsiteY18" fmla="*/ 525308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583529 w 1133902"/>
                <a:gd name="connsiteY16" fmla="*/ 1536286 h 2224902"/>
                <a:gd name="connsiteX17" fmla="*/ 353140 w 1133902"/>
                <a:gd name="connsiteY17" fmla="*/ 1074807 h 2224902"/>
                <a:gd name="connsiteX18" fmla="*/ 727380 w 1133902"/>
                <a:gd name="connsiteY18" fmla="*/ 525308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583529 w 1133902"/>
                <a:gd name="connsiteY16" fmla="*/ 1536286 h 2224902"/>
                <a:gd name="connsiteX17" fmla="*/ 484163 w 1133902"/>
                <a:gd name="connsiteY17" fmla="*/ 1053341 h 2224902"/>
                <a:gd name="connsiteX18" fmla="*/ 727380 w 1133902"/>
                <a:gd name="connsiteY18" fmla="*/ 525308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583529 w 1133902"/>
                <a:gd name="connsiteY16" fmla="*/ 1536286 h 2224902"/>
                <a:gd name="connsiteX17" fmla="*/ 484163 w 1133902"/>
                <a:gd name="connsiteY17" fmla="*/ 1053341 h 2224902"/>
                <a:gd name="connsiteX18" fmla="*/ 727380 w 1133902"/>
                <a:gd name="connsiteY18" fmla="*/ 525308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583529 w 1133902"/>
                <a:gd name="connsiteY16" fmla="*/ 1536286 h 2224902"/>
                <a:gd name="connsiteX17" fmla="*/ 484163 w 1133902"/>
                <a:gd name="connsiteY17" fmla="*/ 1053341 h 2224902"/>
                <a:gd name="connsiteX18" fmla="*/ 727380 w 1133902"/>
                <a:gd name="connsiteY18" fmla="*/ 525308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456443 w 1133902"/>
                <a:gd name="connsiteY16" fmla="*/ 1332156 h 2224902"/>
                <a:gd name="connsiteX17" fmla="*/ 484163 w 1133902"/>
                <a:gd name="connsiteY17" fmla="*/ 1053341 h 2224902"/>
                <a:gd name="connsiteX18" fmla="*/ 727380 w 1133902"/>
                <a:gd name="connsiteY18" fmla="*/ 525308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456443 w 1133902"/>
                <a:gd name="connsiteY16" fmla="*/ 1332156 h 2224902"/>
                <a:gd name="connsiteX17" fmla="*/ 486857 w 1133902"/>
                <a:gd name="connsiteY17" fmla="*/ 898984 h 2224902"/>
                <a:gd name="connsiteX18" fmla="*/ 727380 w 1133902"/>
                <a:gd name="connsiteY18" fmla="*/ 525308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456443 w 1133902"/>
                <a:gd name="connsiteY16" fmla="*/ 1332156 h 2224902"/>
                <a:gd name="connsiteX17" fmla="*/ 486857 w 1133902"/>
                <a:gd name="connsiteY17" fmla="*/ 898984 h 2224902"/>
                <a:gd name="connsiteX18" fmla="*/ 727380 w 1133902"/>
                <a:gd name="connsiteY18" fmla="*/ 525308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456443 w 1133902"/>
                <a:gd name="connsiteY16" fmla="*/ 1332156 h 2224902"/>
                <a:gd name="connsiteX17" fmla="*/ 486857 w 1133902"/>
                <a:gd name="connsiteY17" fmla="*/ 898984 h 2224902"/>
                <a:gd name="connsiteX18" fmla="*/ 823818 w 1133902"/>
                <a:gd name="connsiteY18" fmla="*/ 443852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456443 w 1133902"/>
                <a:gd name="connsiteY16" fmla="*/ 1332156 h 2224902"/>
                <a:gd name="connsiteX17" fmla="*/ 486857 w 1133902"/>
                <a:gd name="connsiteY17" fmla="*/ 898984 h 2224902"/>
                <a:gd name="connsiteX18" fmla="*/ 823818 w 1133902"/>
                <a:gd name="connsiteY18" fmla="*/ 443852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456443 w 1133902"/>
                <a:gd name="connsiteY16" fmla="*/ 1332156 h 2224902"/>
                <a:gd name="connsiteX17" fmla="*/ 474241 w 1133902"/>
                <a:gd name="connsiteY17" fmla="*/ 836640 h 2224902"/>
                <a:gd name="connsiteX18" fmla="*/ 823818 w 1133902"/>
                <a:gd name="connsiteY18" fmla="*/ 443852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456443 w 1133902"/>
                <a:gd name="connsiteY16" fmla="*/ 1332156 h 2224902"/>
                <a:gd name="connsiteX17" fmla="*/ 474241 w 1133902"/>
                <a:gd name="connsiteY17" fmla="*/ 836640 h 2224902"/>
                <a:gd name="connsiteX18" fmla="*/ 823818 w 1133902"/>
                <a:gd name="connsiteY18" fmla="*/ 443852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767146 w 1133902"/>
                <a:gd name="connsiteY4" fmla="*/ 682660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456443 w 1133902"/>
                <a:gd name="connsiteY16" fmla="*/ 1332156 h 2224902"/>
                <a:gd name="connsiteX17" fmla="*/ 461152 w 1133902"/>
                <a:gd name="connsiteY17" fmla="*/ 805332 h 2224902"/>
                <a:gd name="connsiteX18" fmla="*/ 823818 w 1133902"/>
                <a:gd name="connsiteY18" fmla="*/ 443852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623545 w 1133902"/>
                <a:gd name="connsiteY9" fmla="*/ 1180373 h 2224902"/>
                <a:gd name="connsiteX10" fmla="*/ 761739 w 1133902"/>
                <a:gd name="connsiteY10" fmla="*/ 1512408 h 2224902"/>
                <a:gd name="connsiteX11" fmla="*/ 1084883 w 1133902"/>
                <a:gd name="connsiteY11" fmla="*/ 1728257 h 2224902"/>
                <a:gd name="connsiteX12" fmla="*/ 1082318 w 1133902"/>
                <a:gd name="connsiteY12" fmla="*/ 1918177 h 2224902"/>
                <a:gd name="connsiteX13" fmla="*/ 1071787 w 1133902"/>
                <a:gd name="connsiteY13" fmla="*/ 1928591 h 2224902"/>
                <a:gd name="connsiteX14" fmla="*/ 0 w 1133902"/>
                <a:gd name="connsiteY14" fmla="*/ 2217799 h 2224902"/>
                <a:gd name="connsiteX15" fmla="*/ 665295 w 1133902"/>
                <a:gd name="connsiteY15" fmla="*/ 1821482 h 2224902"/>
                <a:gd name="connsiteX16" fmla="*/ 456443 w 1133902"/>
                <a:gd name="connsiteY16" fmla="*/ 1332156 h 2224902"/>
                <a:gd name="connsiteX17" fmla="*/ 461152 w 1133902"/>
                <a:gd name="connsiteY17" fmla="*/ 805332 h 2224902"/>
                <a:gd name="connsiteX18" fmla="*/ 823818 w 1133902"/>
                <a:gd name="connsiteY18" fmla="*/ 443852 h 2224902"/>
                <a:gd name="connsiteX19" fmla="*/ 28674 w 1133902"/>
                <a:gd name="connsiteY19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609716 w 1133902"/>
                <a:gd name="connsiteY8" fmla="*/ 1169131 h 2224902"/>
                <a:gd name="connsiteX9" fmla="*/ 761739 w 1133902"/>
                <a:gd name="connsiteY9" fmla="*/ 1512408 h 2224902"/>
                <a:gd name="connsiteX10" fmla="*/ 1084883 w 1133902"/>
                <a:gd name="connsiteY10" fmla="*/ 1728257 h 2224902"/>
                <a:gd name="connsiteX11" fmla="*/ 1082318 w 1133902"/>
                <a:gd name="connsiteY11" fmla="*/ 1918177 h 2224902"/>
                <a:gd name="connsiteX12" fmla="*/ 1071787 w 1133902"/>
                <a:gd name="connsiteY12" fmla="*/ 1928591 h 2224902"/>
                <a:gd name="connsiteX13" fmla="*/ 0 w 1133902"/>
                <a:gd name="connsiteY13" fmla="*/ 2217799 h 2224902"/>
                <a:gd name="connsiteX14" fmla="*/ 665295 w 1133902"/>
                <a:gd name="connsiteY14" fmla="*/ 1821482 h 2224902"/>
                <a:gd name="connsiteX15" fmla="*/ 456443 w 1133902"/>
                <a:gd name="connsiteY15" fmla="*/ 1332156 h 2224902"/>
                <a:gd name="connsiteX16" fmla="*/ 461152 w 1133902"/>
                <a:gd name="connsiteY16" fmla="*/ 805332 h 2224902"/>
                <a:gd name="connsiteX17" fmla="*/ 823818 w 1133902"/>
                <a:gd name="connsiteY17" fmla="*/ 443852 h 2224902"/>
                <a:gd name="connsiteX18" fmla="*/ 28674 w 1133902"/>
                <a:gd name="connsiteY18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609717 w 1133902"/>
                <a:gd name="connsiteY7" fmla="*/ 991466 h 2224902"/>
                <a:gd name="connsiteX8" fmla="*/ 761739 w 1133902"/>
                <a:gd name="connsiteY8" fmla="*/ 1512408 h 2224902"/>
                <a:gd name="connsiteX9" fmla="*/ 1084883 w 1133902"/>
                <a:gd name="connsiteY9" fmla="*/ 1728257 h 2224902"/>
                <a:gd name="connsiteX10" fmla="*/ 1082318 w 1133902"/>
                <a:gd name="connsiteY10" fmla="*/ 1918177 h 2224902"/>
                <a:gd name="connsiteX11" fmla="*/ 1071787 w 1133902"/>
                <a:gd name="connsiteY11" fmla="*/ 1928591 h 2224902"/>
                <a:gd name="connsiteX12" fmla="*/ 0 w 1133902"/>
                <a:gd name="connsiteY12" fmla="*/ 2217799 h 2224902"/>
                <a:gd name="connsiteX13" fmla="*/ 665295 w 1133902"/>
                <a:gd name="connsiteY13" fmla="*/ 1821482 h 2224902"/>
                <a:gd name="connsiteX14" fmla="*/ 456443 w 1133902"/>
                <a:gd name="connsiteY14" fmla="*/ 1332156 h 2224902"/>
                <a:gd name="connsiteX15" fmla="*/ 461152 w 1133902"/>
                <a:gd name="connsiteY15" fmla="*/ 805332 h 2224902"/>
                <a:gd name="connsiteX16" fmla="*/ 823818 w 1133902"/>
                <a:gd name="connsiteY16" fmla="*/ 443852 h 2224902"/>
                <a:gd name="connsiteX17" fmla="*/ 28674 w 1133902"/>
                <a:gd name="connsiteY17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619190 w 1133902"/>
                <a:gd name="connsiteY5" fmla="*/ 983166 h 2224902"/>
                <a:gd name="connsiteX6" fmla="*/ 609436 w 1133902"/>
                <a:gd name="connsiteY6" fmla="*/ 989954 h 2224902"/>
                <a:gd name="connsiteX7" fmla="*/ 543458 w 1133902"/>
                <a:gd name="connsiteY7" fmla="*/ 1110446 h 2224902"/>
                <a:gd name="connsiteX8" fmla="*/ 761739 w 1133902"/>
                <a:gd name="connsiteY8" fmla="*/ 1512408 h 2224902"/>
                <a:gd name="connsiteX9" fmla="*/ 1084883 w 1133902"/>
                <a:gd name="connsiteY9" fmla="*/ 1728257 h 2224902"/>
                <a:gd name="connsiteX10" fmla="*/ 1082318 w 1133902"/>
                <a:gd name="connsiteY10" fmla="*/ 1918177 h 2224902"/>
                <a:gd name="connsiteX11" fmla="*/ 1071787 w 1133902"/>
                <a:gd name="connsiteY11" fmla="*/ 1928591 h 2224902"/>
                <a:gd name="connsiteX12" fmla="*/ 0 w 1133902"/>
                <a:gd name="connsiteY12" fmla="*/ 2217799 h 2224902"/>
                <a:gd name="connsiteX13" fmla="*/ 665295 w 1133902"/>
                <a:gd name="connsiteY13" fmla="*/ 1821482 h 2224902"/>
                <a:gd name="connsiteX14" fmla="*/ 456443 w 1133902"/>
                <a:gd name="connsiteY14" fmla="*/ 1332156 h 2224902"/>
                <a:gd name="connsiteX15" fmla="*/ 461152 w 1133902"/>
                <a:gd name="connsiteY15" fmla="*/ 805332 h 2224902"/>
                <a:gd name="connsiteX16" fmla="*/ 823818 w 1133902"/>
                <a:gd name="connsiteY16" fmla="*/ 443852 h 2224902"/>
                <a:gd name="connsiteX17" fmla="*/ 28674 w 1133902"/>
                <a:gd name="connsiteY17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619190 w 1133902"/>
                <a:gd name="connsiteY5" fmla="*/ 983166 h 2224902"/>
                <a:gd name="connsiteX6" fmla="*/ 543458 w 1133902"/>
                <a:gd name="connsiteY6" fmla="*/ 1110446 h 2224902"/>
                <a:gd name="connsiteX7" fmla="*/ 761739 w 1133902"/>
                <a:gd name="connsiteY7" fmla="*/ 1512408 h 2224902"/>
                <a:gd name="connsiteX8" fmla="*/ 1084883 w 1133902"/>
                <a:gd name="connsiteY8" fmla="*/ 1728257 h 2224902"/>
                <a:gd name="connsiteX9" fmla="*/ 1082318 w 1133902"/>
                <a:gd name="connsiteY9" fmla="*/ 1918177 h 2224902"/>
                <a:gd name="connsiteX10" fmla="*/ 1071787 w 1133902"/>
                <a:gd name="connsiteY10" fmla="*/ 1928591 h 2224902"/>
                <a:gd name="connsiteX11" fmla="*/ 0 w 1133902"/>
                <a:gd name="connsiteY11" fmla="*/ 2217799 h 2224902"/>
                <a:gd name="connsiteX12" fmla="*/ 665295 w 1133902"/>
                <a:gd name="connsiteY12" fmla="*/ 1821482 h 2224902"/>
                <a:gd name="connsiteX13" fmla="*/ 456443 w 1133902"/>
                <a:gd name="connsiteY13" fmla="*/ 1332156 h 2224902"/>
                <a:gd name="connsiteX14" fmla="*/ 461152 w 1133902"/>
                <a:gd name="connsiteY14" fmla="*/ 805332 h 2224902"/>
                <a:gd name="connsiteX15" fmla="*/ 823818 w 1133902"/>
                <a:gd name="connsiteY15" fmla="*/ 443852 h 2224902"/>
                <a:gd name="connsiteX16" fmla="*/ 28674 w 1133902"/>
                <a:gd name="connsiteY16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43458 w 1133902"/>
                <a:gd name="connsiteY5" fmla="*/ 1110446 h 2224902"/>
                <a:gd name="connsiteX6" fmla="*/ 761739 w 1133902"/>
                <a:gd name="connsiteY6" fmla="*/ 1512408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56443 w 1133902"/>
                <a:gd name="connsiteY12" fmla="*/ 1332156 h 2224902"/>
                <a:gd name="connsiteX13" fmla="*/ 461152 w 1133902"/>
                <a:gd name="connsiteY13" fmla="*/ 805332 h 2224902"/>
                <a:gd name="connsiteX14" fmla="*/ 823818 w 1133902"/>
                <a:gd name="connsiteY14" fmla="*/ 443852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61739 w 1133902"/>
                <a:gd name="connsiteY6" fmla="*/ 1512408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56443 w 1133902"/>
                <a:gd name="connsiteY12" fmla="*/ 1332156 h 2224902"/>
                <a:gd name="connsiteX13" fmla="*/ 461152 w 1133902"/>
                <a:gd name="connsiteY13" fmla="*/ 805332 h 2224902"/>
                <a:gd name="connsiteX14" fmla="*/ 823818 w 1133902"/>
                <a:gd name="connsiteY14" fmla="*/ 443852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61739 w 1133902"/>
                <a:gd name="connsiteY6" fmla="*/ 1512408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56443 w 1133902"/>
                <a:gd name="connsiteY12" fmla="*/ 1332156 h 2224902"/>
                <a:gd name="connsiteX13" fmla="*/ 461152 w 1133902"/>
                <a:gd name="connsiteY13" fmla="*/ 805332 h 2224902"/>
                <a:gd name="connsiteX14" fmla="*/ 823818 w 1133902"/>
                <a:gd name="connsiteY14" fmla="*/ 443852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61739 w 1133902"/>
                <a:gd name="connsiteY6" fmla="*/ 1512408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56443 w 1133902"/>
                <a:gd name="connsiteY12" fmla="*/ 1332156 h 2224902"/>
                <a:gd name="connsiteX13" fmla="*/ 461152 w 1133902"/>
                <a:gd name="connsiteY13" fmla="*/ 805332 h 2224902"/>
                <a:gd name="connsiteX14" fmla="*/ 823818 w 1133902"/>
                <a:gd name="connsiteY14" fmla="*/ 443852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56443 w 1133902"/>
                <a:gd name="connsiteY12" fmla="*/ 1332156 h 2224902"/>
                <a:gd name="connsiteX13" fmla="*/ 461152 w 1133902"/>
                <a:gd name="connsiteY13" fmla="*/ 805332 h 2224902"/>
                <a:gd name="connsiteX14" fmla="*/ 823818 w 1133902"/>
                <a:gd name="connsiteY14" fmla="*/ 443852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56443 w 1133902"/>
                <a:gd name="connsiteY12" fmla="*/ 1332156 h 2224902"/>
                <a:gd name="connsiteX13" fmla="*/ 461152 w 1133902"/>
                <a:gd name="connsiteY13" fmla="*/ 805332 h 2224902"/>
                <a:gd name="connsiteX14" fmla="*/ 823818 w 1133902"/>
                <a:gd name="connsiteY14" fmla="*/ 443852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56443 w 1133902"/>
                <a:gd name="connsiteY12" fmla="*/ 1332156 h 2224902"/>
                <a:gd name="connsiteX13" fmla="*/ 461152 w 1133902"/>
                <a:gd name="connsiteY13" fmla="*/ 805332 h 2224902"/>
                <a:gd name="connsiteX14" fmla="*/ 823818 w 1133902"/>
                <a:gd name="connsiteY14" fmla="*/ 443852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42643 w 1133902"/>
                <a:gd name="connsiteY12" fmla="*/ 1347403 h 2224902"/>
                <a:gd name="connsiteX13" fmla="*/ 461152 w 1133902"/>
                <a:gd name="connsiteY13" fmla="*/ 805332 h 2224902"/>
                <a:gd name="connsiteX14" fmla="*/ 823818 w 1133902"/>
                <a:gd name="connsiteY14" fmla="*/ 443852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42643 w 1133902"/>
                <a:gd name="connsiteY12" fmla="*/ 1347403 h 2224902"/>
                <a:gd name="connsiteX13" fmla="*/ 461152 w 1133902"/>
                <a:gd name="connsiteY13" fmla="*/ 805332 h 2224902"/>
                <a:gd name="connsiteX14" fmla="*/ 837500 w 1133902"/>
                <a:gd name="connsiteY14" fmla="*/ 436364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42643 w 1133902"/>
                <a:gd name="connsiteY12" fmla="*/ 1347403 h 2224902"/>
                <a:gd name="connsiteX13" fmla="*/ 461152 w 1133902"/>
                <a:gd name="connsiteY13" fmla="*/ 805332 h 2224902"/>
                <a:gd name="connsiteX14" fmla="*/ 837500 w 1133902"/>
                <a:gd name="connsiteY14" fmla="*/ 436364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42643 w 1133902"/>
                <a:gd name="connsiteY12" fmla="*/ 1347403 h 2224902"/>
                <a:gd name="connsiteX13" fmla="*/ 461152 w 1133902"/>
                <a:gd name="connsiteY13" fmla="*/ 805332 h 2224902"/>
                <a:gd name="connsiteX14" fmla="*/ 813764 w 1133902"/>
                <a:gd name="connsiteY14" fmla="*/ 435890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42643 w 1133902"/>
                <a:gd name="connsiteY12" fmla="*/ 1347403 h 2224902"/>
                <a:gd name="connsiteX13" fmla="*/ 461152 w 1133902"/>
                <a:gd name="connsiteY13" fmla="*/ 805332 h 2224902"/>
                <a:gd name="connsiteX14" fmla="*/ 813764 w 1133902"/>
                <a:gd name="connsiteY14" fmla="*/ 435890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65295 w 1133902"/>
                <a:gd name="connsiteY11" fmla="*/ 1821482 h 2224902"/>
                <a:gd name="connsiteX12" fmla="*/ 442643 w 1133902"/>
                <a:gd name="connsiteY12" fmla="*/ 1347403 h 2224902"/>
                <a:gd name="connsiteX13" fmla="*/ 461152 w 1133902"/>
                <a:gd name="connsiteY13" fmla="*/ 805332 h 2224902"/>
                <a:gd name="connsiteX14" fmla="*/ 813764 w 1133902"/>
                <a:gd name="connsiteY14" fmla="*/ 435890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784386 w 1133902"/>
                <a:gd name="connsiteY11" fmla="*/ 1796695 h 2224902"/>
                <a:gd name="connsiteX12" fmla="*/ 442643 w 1133902"/>
                <a:gd name="connsiteY12" fmla="*/ 1347403 h 2224902"/>
                <a:gd name="connsiteX13" fmla="*/ 461152 w 1133902"/>
                <a:gd name="connsiteY13" fmla="*/ 805332 h 2224902"/>
                <a:gd name="connsiteX14" fmla="*/ 813764 w 1133902"/>
                <a:gd name="connsiteY14" fmla="*/ 435890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784386 w 1133902"/>
                <a:gd name="connsiteY11" fmla="*/ 1796695 h 2224902"/>
                <a:gd name="connsiteX12" fmla="*/ 442643 w 1133902"/>
                <a:gd name="connsiteY12" fmla="*/ 1347403 h 2224902"/>
                <a:gd name="connsiteX13" fmla="*/ 461152 w 1133902"/>
                <a:gd name="connsiteY13" fmla="*/ 805332 h 2224902"/>
                <a:gd name="connsiteX14" fmla="*/ 813764 w 1133902"/>
                <a:gd name="connsiteY14" fmla="*/ 435890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784386 w 1133902"/>
                <a:gd name="connsiteY11" fmla="*/ 1796695 h 2224902"/>
                <a:gd name="connsiteX12" fmla="*/ 412185 w 1133902"/>
                <a:gd name="connsiteY12" fmla="*/ 1342914 h 2224902"/>
                <a:gd name="connsiteX13" fmla="*/ 461152 w 1133902"/>
                <a:gd name="connsiteY13" fmla="*/ 805332 h 2224902"/>
                <a:gd name="connsiteX14" fmla="*/ 813764 w 1133902"/>
                <a:gd name="connsiteY14" fmla="*/ 435890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784386 w 1133902"/>
                <a:gd name="connsiteY11" fmla="*/ 1796695 h 2224902"/>
                <a:gd name="connsiteX12" fmla="*/ 412185 w 1133902"/>
                <a:gd name="connsiteY12" fmla="*/ 1342914 h 2224902"/>
                <a:gd name="connsiteX13" fmla="*/ 450980 w 1133902"/>
                <a:gd name="connsiteY13" fmla="*/ 805129 h 2224902"/>
                <a:gd name="connsiteX14" fmla="*/ 813764 w 1133902"/>
                <a:gd name="connsiteY14" fmla="*/ 435890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784386 w 1133902"/>
                <a:gd name="connsiteY11" fmla="*/ 1796695 h 2224902"/>
                <a:gd name="connsiteX12" fmla="*/ 412185 w 1133902"/>
                <a:gd name="connsiteY12" fmla="*/ 1342914 h 2224902"/>
                <a:gd name="connsiteX13" fmla="*/ 450980 w 1133902"/>
                <a:gd name="connsiteY13" fmla="*/ 805129 h 2224902"/>
                <a:gd name="connsiteX14" fmla="*/ 813764 w 1133902"/>
                <a:gd name="connsiteY14" fmla="*/ 435890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784386 w 1133902"/>
                <a:gd name="connsiteY11" fmla="*/ 1796695 h 2224902"/>
                <a:gd name="connsiteX12" fmla="*/ 412185 w 1133902"/>
                <a:gd name="connsiteY12" fmla="*/ 1342914 h 2224902"/>
                <a:gd name="connsiteX13" fmla="*/ 440808 w 1133902"/>
                <a:gd name="connsiteY13" fmla="*/ 804926 h 2224902"/>
                <a:gd name="connsiteX14" fmla="*/ 813764 w 1133902"/>
                <a:gd name="connsiteY14" fmla="*/ 435890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784386 w 1133902"/>
                <a:gd name="connsiteY11" fmla="*/ 1796695 h 2224902"/>
                <a:gd name="connsiteX12" fmla="*/ 412185 w 1133902"/>
                <a:gd name="connsiteY12" fmla="*/ 1342914 h 2224902"/>
                <a:gd name="connsiteX13" fmla="*/ 440808 w 1133902"/>
                <a:gd name="connsiteY13" fmla="*/ 804926 h 2224902"/>
                <a:gd name="connsiteX14" fmla="*/ 813764 w 1133902"/>
                <a:gd name="connsiteY14" fmla="*/ 435890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737034 w 1133902"/>
                <a:gd name="connsiteY11" fmla="*/ 1787988 h 2224902"/>
                <a:gd name="connsiteX12" fmla="*/ 412185 w 1133902"/>
                <a:gd name="connsiteY12" fmla="*/ 1342914 h 2224902"/>
                <a:gd name="connsiteX13" fmla="*/ 440808 w 1133902"/>
                <a:gd name="connsiteY13" fmla="*/ 804926 h 2224902"/>
                <a:gd name="connsiteX14" fmla="*/ 813764 w 1133902"/>
                <a:gd name="connsiteY14" fmla="*/ 435890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737034 w 1133902"/>
                <a:gd name="connsiteY11" fmla="*/ 1787988 h 2224902"/>
                <a:gd name="connsiteX12" fmla="*/ 412185 w 1133902"/>
                <a:gd name="connsiteY12" fmla="*/ 1342914 h 2224902"/>
                <a:gd name="connsiteX13" fmla="*/ 440808 w 1133902"/>
                <a:gd name="connsiteY13" fmla="*/ 804926 h 2224902"/>
                <a:gd name="connsiteX14" fmla="*/ 780093 w 1133902"/>
                <a:gd name="connsiteY14" fmla="*/ 419695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83018 w 1133902"/>
                <a:gd name="connsiteY11" fmla="*/ 1771387 h 2224902"/>
                <a:gd name="connsiteX12" fmla="*/ 412185 w 1133902"/>
                <a:gd name="connsiteY12" fmla="*/ 1342914 h 2224902"/>
                <a:gd name="connsiteX13" fmla="*/ 440808 w 1133902"/>
                <a:gd name="connsiteY13" fmla="*/ 804926 h 2224902"/>
                <a:gd name="connsiteX14" fmla="*/ 780093 w 1133902"/>
                <a:gd name="connsiteY14" fmla="*/ 419695 h 2224902"/>
                <a:gd name="connsiteX15" fmla="*/ 28674 w 1133902"/>
                <a:gd name="connsiteY15" fmla="*/ 5494 h 2224902"/>
                <a:gd name="connsiteX0" fmla="*/ 28674 w 1133902"/>
                <a:gd name="connsiteY0" fmla="*/ 5494 h 2224902"/>
                <a:gd name="connsiteX1" fmla="*/ 1089103 w 1133902"/>
                <a:gd name="connsiteY1" fmla="*/ 311021 h 2224902"/>
                <a:gd name="connsiteX2" fmla="*/ 1099292 w 1133902"/>
                <a:gd name="connsiteY2" fmla="*/ 320992 h 2224902"/>
                <a:gd name="connsiteX3" fmla="*/ 1096077 w 1133902"/>
                <a:gd name="connsiteY3" fmla="*/ 495876 h 2224902"/>
                <a:gd name="connsiteX4" fmla="*/ 800640 w 1133902"/>
                <a:gd name="connsiteY4" fmla="*/ 710494 h 2224902"/>
                <a:gd name="connsiteX5" fmla="*/ 537387 w 1133902"/>
                <a:gd name="connsiteY5" fmla="*/ 1063755 h 2224902"/>
                <a:gd name="connsiteX6" fmla="*/ 789102 w 1133902"/>
                <a:gd name="connsiteY6" fmla="*/ 1497432 h 2224902"/>
                <a:gd name="connsiteX7" fmla="*/ 1084883 w 1133902"/>
                <a:gd name="connsiteY7" fmla="*/ 1728257 h 2224902"/>
                <a:gd name="connsiteX8" fmla="*/ 1082318 w 1133902"/>
                <a:gd name="connsiteY8" fmla="*/ 1918177 h 2224902"/>
                <a:gd name="connsiteX9" fmla="*/ 1071787 w 1133902"/>
                <a:gd name="connsiteY9" fmla="*/ 1928591 h 2224902"/>
                <a:gd name="connsiteX10" fmla="*/ 0 w 1133902"/>
                <a:gd name="connsiteY10" fmla="*/ 2217799 h 2224902"/>
                <a:gd name="connsiteX11" fmla="*/ 683018 w 1133902"/>
                <a:gd name="connsiteY11" fmla="*/ 1771387 h 2224902"/>
                <a:gd name="connsiteX12" fmla="*/ 412185 w 1133902"/>
                <a:gd name="connsiteY12" fmla="*/ 1342914 h 2224902"/>
                <a:gd name="connsiteX13" fmla="*/ 440808 w 1133902"/>
                <a:gd name="connsiteY13" fmla="*/ 804926 h 2224902"/>
                <a:gd name="connsiteX14" fmla="*/ 739286 w 1133902"/>
                <a:gd name="connsiteY14" fmla="*/ 426642 h 2224902"/>
                <a:gd name="connsiteX15" fmla="*/ 28674 w 1133902"/>
                <a:gd name="connsiteY15" fmla="*/ 5494 h 2224902"/>
                <a:gd name="connsiteX0" fmla="*/ 0 w 1105228"/>
                <a:gd name="connsiteY0" fmla="*/ 5494 h 2144045"/>
                <a:gd name="connsiteX1" fmla="*/ 1060429 w 1105228"/>
                <a:gd name="connsiteY1" fmla="*/ 311021 h 2144045"/>
                <a:gd name="connsiteX2" fmla="*/ 1070618 w 1105228"/>
                <a:gd name="connsiteY2" fmla="*/ 320992 h 2144045"/>
                <a:gd name="connsiteX3" fmla="*/ 1067403 w 1105228"/>
                <a:gd name="connsiteY3" fmla="*/ 495876 h 2144045"/>
                <a:gd name="connsiteX4" fmla="*/ 771966 w 1105228"/>
                <a:gd name="connsiteY4" fmla="*/ 710494 h 2144045"/>
                <a:gd name="connsiteX5" fmla="*/ 508713 w 1105228"/>
                <a:gd name="connsiteY5" fmla="*/ 1063755 h 2144045"/>
                <a:gd name="connsiteX6" fmla="*/ 760428 w 1105228"/>
                <a:gd name="connsiteY6" fmla="*/ 1497432 h 2144045"/>
                <a:gd name="connsiteX7" fmla="*/ 1056209 w 1105228"/>
                <a:gd name="connsiteY7" fmla="*/ 1728257 h 2144045"/>
                <a:gd name="connsiteX8" fmla="*/ 1053644 w 1105228"/>
                <a:gd name="connsiteY8" fmla="*/ 1918177 h 2144045"/>
                <a:gd name="connsiteX9" fmla="*/ 1043113 w 1105228"/>
                <a:gd name="connsiteY9" fmla="*/ 1928591 h 2144045"/>
                <a:gd name="connsiteX10" fmla="*/ 16126 w 1105228"/>
                <a:gd name="connsiteY10" fmla="*/ 2134635 h 2144045"/>
                <a:gd name="connsiteX11" fmla="*/ 654344 w 1105228"/>
                <a:gd name="connsiteY11" fmla="*/ 1771387 h 2144045"/>
                <a:gd name="connsiteX12" fmla="*/ 383511 w 1105228"/>
                <a:gd name="connsiteY12" fmla="*/ 1342914 h 2144045"/>
                <a:gd name="connsiteX13" fmla="*/ 412134 w 1105228"/>
                <a:gd name="connsiteY13" fmla="*/ 804926 h 2144045"/>
                <a:gd name="connsiteX14" fmla="*/ 710612 w 1105228"/>
                <a:gd name="connsiteY14" fmla="*/ 426642 h 2144045"/>
                <a:gd name="connsiteX15" fmla="*/ 0 w 1105228"/>
                <a:gd name="connsiteY15" fmla="*/ 5494 h 2144045"/>
                <a:gd name="connsiteX0" fmla="*/ 0 w 1119371"/>
                <a:gd name="connsiteY0" fmla="*/ 6790 h 2079307"/>
                <a:gd name="connsiteX1" fmla="*/ 1074572 w 1119371"/>
                <a:gd name="connsiteY1" fmla="*/ 246283 h 2079307"/>
                <a:gd name="connsiteX2" fmla="*/ 1084761 w 1119371"/>
                <a:gd name="connsiteY2" fmla="*/ 256254 h 2079307"/>
                <a:gd name="connsiteX3" fmla="*/ 1081546 w 1119371"/>
                <a:gd name="connsiteY3" fmla="*/ 431138 h 2079307"/>
                <a:gd name="connsiteX4" fmla="*/ 786109 w 1119371"/>
                <a:gd name="connsiteY4" fmla="*/ 645756 h 2079307"/>
                <a:gd name="connsiteX5" fmla="*/ 522856 w 1119371"/>
                <a:gd name="connsiteY5" fmla="*/ 999017 h 2079307"/>
                <a:gd name="connsiteX6" fmla="*/ 774571 w 1119371"/>
                <a:gd name="connsiteY6" fmla="*/ 1432694 h 2079307"/>
                <a:gd name="connsiteX7" fmla="*/ 1070352 w 1119371"/>
                <a:gd name="connsiteY7" fmla="*/ 1663519 h 2079307"/>
                <a:gd name="connsiteX8" fmla="*/ 1067787 w 1119371"/>
                <a:gd name="connsiteY8" fmla="*/ 1853439 h 2079307"/>
                <a:gd name="connsiteX9" fmla="*/ 1057256 w 1119371"/>
                <a:gd name="connsiteY9" fmla="*/ 1863853 h 2079307"/>
                <a:gd name="connsiteX10" fmla="*/ 30269 w 1119371"/>
                <a:gd name="connsiteY10" fmla="*/ 2069897 h 2079307"/>
                <a:gd name="connsiteX11" fmla="*/ 668487 w 1119371"/>
                <a:gd name="connsiteY11" fmla="*/ 1706649 h 2079307"/>
                <a:gd name="connsiteX12" fmla="*/ 397654 w 1119371"/>
                <a:gd name="connsiteY12" fmla="*/ 1278176 h 2079307"/>
                <a:gd name="connsiteX13" fmla="*/ 426277 w 1119371"/>
                <a:gd name="connsiteY13" fmla="*/ 740188 h 2079307"/>
                <a:gd name="connsiteX14" fmla="*/ 724755 w 1119371"/>
                <a:gd name="connsiteY14" fmla="*/ 361904 h 2079307"/>
                <a:gd name="connsiteX15" fmla="*/ 0 w 1119371"/>
                <a:gd name="connsiteY15" fmla="*/ 6790 h 2079307"/>
                <a:gd name="connsiteX0" fmla="*/ 0 w 1119371"/>
                <a:gd name="connsiteY0" fmla="*/ 6790 h 2079307"/>
                <a:gd name="connsiteX1" fmla="*/ 1074572 w 1119371"/>
                <a:gd name="connsiteY1" fmla="*/ 246283 h 2079307"/>
                <a:gd name="connsiteX2" fmla="*/ 1084761 w 1119371"/>
                <a:gd name="connsiteY2" fmla="*/ 256254 h 2079307"/>
                <a:gd name="connsiteX3" fmla="*/ 1081546 w 1119371"/>
                <a:gd name="connsiteY3" fmla="*/ 431138 h 2079307"/>
                <a:gd name="connsiteX4" fmla="*/ 786109 w 1119371"/>
                <a:gd name="connsiteY4" fmla="*/ 645756 h 2079307"/>
                <a:gd name="connsiteX5" fmla="*/ 522856 w 1119371"/>
                <a:gd name="connsiteY5" fmla="*/ 999017 h 2079307"/>
                <a:gd name="connsiteX6" fmla="*/ 774571 w 1119371"/>
                <a:gd name="connsiteY6" fmla="*/ 1432694 h 2079307"/>
                <a:gd name="connsiteX7" fmla="*/ 1070352 w 1119371"/>
                <a:gd name="connsiteY7" fmla="*/ 1663519 h 2079307"/>
                <a:gd name="connsiteX8" fmla="*/ 1067787 w 1119371"/>
                <a:gd name="connsiteY8" fmla="*/ 1853439 h 2079307"/>
                <a:gd name="connsiteX9" fmla="*/ 1057256 w 1119371"/>
                <a:gd name="connsiteY9" fmla="*/ 1863853 h 2079307"/>
                <a:gd name="connsiteX10" fmla="*/ 30269 w 1119371"/>
                <a:gd name="connsiteY10" fmla="*/ 2069897 h 2079307"/>
                <a:gd name="connsiteX11" fmla="*/ 668487 w 1119371"/>
                <a:gd name="connsiteY11" fmla="*/ 1706649 h 2079307"/>
                <a:gd name="connsiteX12" fmla="*/ 397654 w 1119371"/>
                <a:gd name="connsiteY12" fmla="*/ 1278176 h 2079307"/>
                <a:gd name="connsiteX13" fmla="*/ 426277 w 1119371"/>
                <a:gd name="connsiteY13" fmla="*/ 740188 h 2079307"/>
                <a:gd name="connsiteX14" fmla="*/ 651118 w 1119371"/>
                <a:gd name="connsiteY14" fmla="*/ 356174 h 2079307"/>
                <a:gd name="connsiteX15" fmla="*/ 0 w 1119371"/>
                <a:gd name="connsiteY15" fmla="*/ 6790 h 2079307"/>
                <a:gd name="connsiteX0" fmla="*/ 0 w 1119371"/>
                <a:gd name="connsiteY0" fmla="*/ 6790 h 2079307"/>
                <a:gd name="connsiteX1" fmla="*/ 1074572 w 1119371"/>
                <a:gd name="connsiteY1" fmla="*/ 246283 h 2079307"/>
                <a:gd name="connsiteX2" fmla="*/ 1084761 w 1119371"/>
                <a:gd name="connsiteY2" fmla="*/ 256254 h 2079307"/>
                <a:gd name="connsiteX3" fmla="*/ 1081546 w 1119371"/>
                <a:gd name="connsiteY3" fmla="*/ 431138 h 2079307"/>
                <a:gd name="connsiteX4" fmla="*/ 786109 w 1119371"/>
                <a:gd name="connsiteY4" fmla="*/ 645756 h 2079307"/>
                <a:gd name="connsiteX5" fmla="*/ 522856 w 1119371"/>
                <a:gd name="connsiteY5" fmla="*/ 999017 h 2079307"/>
                <a:gd name="connsiteX6" fmla="*/ 774571 w 1119371"/>
                <a:gd name="connsiteY6" fmla="*/ 1432694 h 2079307"/>
                <a:gd name="connsiteX7" fmla="*/ 1070352 w 1119371"/>
                <a:gd name="connsiteY7" fmla="*/ 1663519 h 2079307"/>
                <a:gd name="connsiteX8" fmla="*/ 1067787 w 1119371"/>
                <a:gd name="connsiteY8" fmla="*/ 1853439 h 2079307"/>
                <a:gd name="connsiteX9" fmla="*/ 1057256 w 1119371"/>
                <a:gd name="connsiteY9" fmla="*/ 1863853 h 2079307"/>
                <a:gd name="connsiteX10" fmla="*/ 30269 w 1119371"/>
                <a:gd name="connsiteY10" fmla="*/ 2069897 h 2079307"/>
                <a:gd name="connsiteX11" fmla="*/ 573243 w 1119371"/>
                <a:gd name="connsiteY11" fmla="*/ 1696117 h 2079307"/>
                <a:gd name="connsiteX12" fmla="*/ 397654 w 1119371"/>
                <a:gd name="connsiteY12" fmla="*/ 1278176 h 2079307"/>
                <a:gd name="connsiteX13" fmla="*/ 426277 w 1119371"/>
                <a:gd name="connsiteY13" fmla="*/ 740188 h 2079307"/>
                <a:gd name="connsiteX14" fmla="*/ 651118 w 1119371"/>
                <a:gd name="connsiteY14" fmla="*/ 356174 h 2079307"/>
                <a:gd name="connsiteX15" fmla="*/ 0 w 1119371"/>
                <a:gd name="connsiteY15" fmla="*/ 6790 h 2079307"/>
                <a:gd name="connsiteX0" fmla="*/ 69310 w 1089102"/>
                <a:gd name="connsiteY0" fmla="*/ 7056 h 2068963"/>
                <a:gd name="connsiteX1" fmla="*/ 1044303 w 1089102"/>
                <a:gd name="connsiteY1" fmla="*/ 235939 h 2068963"/>
                <a:gd name="connsiteX2" fmla="*/ 1054492 w 1089102"/>
                <a:gd name="connsiteY2" fmla="*/ 245910 h 2068963"/>
                <a:gd name="connsiteX3" fmla="*/ 1051277 w 1089102"/>
                <a:gd name="connsiteY3" fmla="*/ 420794 h 2068963"/>
                <a:gd name="connsiteX4" fmla="*/ 755840 w 1089102"/>
                <a:gd name="connsiteY4" fmla="*/ 635412 h 2068963"/>
                <a:gd name="connsiteX5" fmla="*/ 492587 w 1089102"/>
                <a:gd name="connsiteY5" fmla="*/ 988673 h 2068963"/>
                <a:gd name="connsiteX6" fmla="*/ 744302 w 1089102"/>
                <a:gd name="connsiteY6" fmla="*/ 1422350 h 2068963"/>
                <a:gd name="connsiteX7" fmla="*/ 1040083 w 1089102"/>
                <a:gd name="connsiteY7" fmla="*/ 1653175 h 2068963"/>
                <a:gd name="connsiteX8" fmla="*/ 1037518 w 1089102"/>
                <a:gd name="connsiteY8" fmla="*/ 1843095 h 2068963"/>
                <a:gd name="connsiteX9" fmla="*/ 1026987 w 1089102"/>
                <a:gd name="connsiteY9" fmla="*/ 1853509 h 2068963"/>
                <a:gd name="connsiteX10" fmla="*/ 0 w 1089102"/>
                <a:gd name="connsiteY10" fmla="*/ 2059553 h 2068963"/>
                <a:gd name="connsiteX11" fmla="*/ 542974 w 1089102"/>
                <a:gd name="connsiteY11" fmla="*/ 1685773 h 2068963"/>
                <a:gd name="connsiteX12" fmla="*/ 367385 w 1089102"/>
                <a:gd name="connsiteY12" fmla="*/ 1267832 h 2068963"/>
                <a:gd name="connsiteX13" fmla="*/ 396008 w 1089102"/>
                <a:gd name="connsiteY13" fmla="*/ 729844 h 2068963"/>
                <a:gd name="connsiteX14" fmla="*/ 620849 w 1089102"/>
                <a:gd name="connsiteY14" fmla="*/ 345830 h 2068963"/>
                <a:gd name="connsiteX15" fmla="*/ 69310 w 1089102"/>
                <a:gd name="connsiteY15" fmla="*/ 7056 h 2068963"/>
                <a:gd name="connsiteX0" fmla="*/ 0 w 1110699"/>
                <a:gd name="connsiteY0" fmla="*/ 6792 h 2079153"/>
                <a:gd name="connsiteX1" fmla="*/ 1065900 w 1110699"/>
                <a:gd name="connsiteY1" fmla="*/ 246129 h 2079153"/>
                <a:gd name="connsiteX2" fmla="*/ 1076089 w 1110699"/>
                <a:gd name="connsiteY2" fmla="*/ 256100 h 2079153"/>
                <a:gd name="connsiteX3" fmla="*/ 1072874 w 1110699"/>
                <a:gd name="connsiteY3" fmla="*/ 430984 h 2079153"/>
                <a:gd name="connsiteX4" fmla="*/ 777437 w 1110699"/>
                <a:gd name="connsiteY4" fmla="*/ 645602 h 2079153"/>
                <a:gd name="connsiteX5" fmla="*/ 514184 w 1110699"/>
                <a:gd name="connsiteY5" fmla="*/ 998863 h 2079153"/>
                <a:gd name="connsiteX6" fmla="*/ 765899 w 1110699"/>
                <a:gd name="connsiteY6" fmla="*/ 1432540 h 2079153"/>
                <a:gd name="connsiteX7" fmla="*/ 1061680 w 1110699"/>
                <a:gd name="connsiteY7" fmla="*/ 1663365 h 2079153"/>
                <a:gd name="connsiteX8" fmla="*/ 1059115 w 1110699"/>
                <a:gd name="connsiteY8" fmla="*/ 1853285 h 2079153"/>
                <a:gd name="connsiteX9" fmla="*/ 1048584 w 1110699"/>
                <a:gd name="connsiteY9" fmla="*/ 1863699 h 2079153"/>
                <a:gd name="connsiteX10" fmla="*/ 21597 w 1110699"/>
                <a:gd name="connsiteY10" fmla="*/ 2069743 h 2079153"/>
                <a:gd name="connsiteX11" fmla="*/ 564571 w 1110699"/>
                <a:gd name="connsiteY11" fmla="*/ 1695963 h 2079153"/>
                <a:gd name="connsiteX12" fmla="*/ 388982 w 1110699"/>
                <a:gd name="connsiteY12" fmla="*/ 1278022 h 2079153"/>
                <a:gd name="connsiteX13" fmla="*/ 417605 w 1110699"/>
                <a:gd name="connsiteY13" fmla="*/ 740034 h 2079153"/>
                <a:gd name="connsiteX14" fmla="*/ 642446 w 1110699"/>
                <a:gd name="connsiteY14" fmla="*/ 356020 h 2079153"/>
                <a:gd name="connsiteX15" fmla="*/ 0 w 1110699"/>
                <a:gd name="connsiteY15" fmla="*/ 6792 h 2079153"/>
                <a:gd name="connsiteX0" fmla="*/ 0 w 1110699"/>
                <a:gd name="connsiteY0" fmla="*/ 6792 h 2069743"/>
                <a:gd name="connsiteX1" fmla="*/ 1065900 w 1110699"/>
                <a:gd name="connsiteY1" fmla="*/ 246129 h 2069743"/>
                <a:gd name="connsiteX2" fmla="*/ 1076089 w 1110699"/>
                <a:gd name="connsiteY2" fmla="*/ 256100 h 2069743"/>
                <a:gd name="connsiteX3" fmla="*/ 1072874 w 1110699"/>
                <a:gd name="connsiteY3" fmla="*/ 430984 h 2069743"/>
                <a:gd name="connsiteX4" fmla="*/ 777437 w 1110699"/>
                <a:gd name="connsiteY4" fmla="*/ 645602 h 2069743"/>
                <a:gd name="connsiteX5" fmla="*/ 514184 w 1110699"/>
                <a:gd name="connsiteY5" fmla="*/ 998863 h 2069743"/>
                <a:gd name="connsiteX6" fmla="*/ 765899 w 1110699"/>
                <a:gd name="connsiteY6" fmla="*/ 1432540 h 2069743"/>
                <a:gd name="connsiteX7" fmla="*/ 1061680 w 1110699"/>
                <a:gd name="connsiteY7" fmla="*/ 1663365 h 2069743"/>
                <a:gd name="connsiteX8" fmla="*/ 1059115 w 1110699"/>
                <a:gd name="connsiteY8" fmla="*/ 1853285 h 2069743"/>
                <a:gd name="connsiteX9" fmla="*/ 21597 w 1110699"/>
                <a:gd name="connsiteY9" fmla="*/ 2069743 h 2069743"/>
                <a:gd name="connsiteX10" fmla="*/ 564571 w 1110699"/>
                <a:gd name="connsiteY10" fmla="*/ 1695963 h 2069743"/>
                <a:gd name="connsiteX11" fmla="*/ 388982 w 1110699"/>
                <a:gd name="connsiteY11" fmla="*/ 1278022 h 2069743"/>
                <a:gd name="connsiteX12" fmla="*/ 417605 w 1110699"/>
                <a:gd name="connsiteY12" fmla="*/ 740034 h 2069743"/>
                <a:gd name="connsiteX13" fmla="*/ 642446 w 1110699"/>
                <a:gd name="connsiteY13" fmla="*/ 356020 h 2069743"/>
                <a:gd name="connsiteX14" fmla="*/ 0 w 1110699"/>
                <a:gd name="connsiteY14" fmla="*/ 6792 h 2069743"/>
                <a:gd name="connsiteX0" fmla="*/ 0 w 1110699"/>
                <a:gd name="connsiteY0" fmla="*/ 6792 h 2069831"/>
                <a:gd name="connsiteX1" fmla="*/ 1065900 w 1110699"/>
                <a:gd name="connsiteY1" fmla="*/ 246129 h 2069831"/>
                <a:gd name="connsiteX2" fmla="*/ 1076089 w 1110699"/>
                <a:gd name="connsiteY2" fmla="*/ 256100 h 2069831"/>
                <a:gd name="connsiteX3" fmla="*/ 1072874 w 1110699"/>
                <a:gd name="connsiteY3" fmla="*/ 430984 h 2069831"/>
                <a:gd name="connsiteX4" fmla="*/ 777437 w 1110699"/>
                <a:gd name="connsiteY4" fmla="*/ 645602 h 2069831"/>
                <a:gd name="connsiteX5" fmla="*/ 514184 w 1110699"/>
                <a:gd name="connsiteY5" fmla="*/ 998863 h 2069831"/>
                <a:gd name="connsiteX6" fmla="*/ 765899 w 1110699"/>
                <a:gd name="connsiteY6" fmla="*/ 1432540 h 2069831"/>
                <a:gd name="connsiteX7" fmla="*/ 1061680 w 1110699"/>
                <a:gd name="connsiteY7" fmla="*/ 1663365 h 2069831"/>
                <a:gd name="connsiteX8" fmla="*/ 21597 w 1110699"/>
                <a:gd name="connsiteY8" fmla="*/ 2069743 h 2069831"/>
                <a:gd name="connsiteX9" fmla="*/ 564571 w 1110699"/>
                <a:gd name="connsiteY9" fmla="*/ 1695963 h 2069831"/>
                <a:gd name="connsiteX10" fmla="*/ 388982 w 1110699"/>
                <a:gd name="connsiteY10" fmla="*/ 1278022 h 2069831"/>
                <a:gd name="connsiteX11" fmla="*/ 417605 w 1110699"/>
                <a:gd name="connsiteY11" fmla="*/ 740034 h 2069831"/>
                <a:gd name="connsiteX12" fmla="*/ 642446 w 1110699"/>
                <a:gd name="connsiteY12" fmla="*/ 356020 h 2069831"/>
                <a:gd name="connsiteX13" fmla="*/ 0 w 1110699"/>
                <a:gd name="connsiteY13" fmla="*/ 6792 h 2069831"/>
                <a:gd name="connsiteX0" fmla="*/ 0 w 1110699"/>
                <a:gd name="connsiteY0" fmla="*/ 6792 h 2105904"/>
                <a:gd name="connsiteX1" fmla="*/ 1065900 w 1110699"/>
                <a:gd name="connsiteY1" fmla="*/ 246129 h 2105904"/>
                <a:gd name="connsiteX2" fmla="*/ 1076089 w 1110699"/>
                <a:gd name="connsiteY2" fmla="*/ 256100 h 2105904"/>
                <a:gd name="connsiteX3" fmla="*/ 1072874 w 1110699"/>
                <a:gd name="connsiteY3" fmla="*/ 430984 h 2105904"/>
                <a:gd name="connsiteX4" fmla="*/ 777437 w 1110699"/>
                <a:gd name="connsiteY4" fmla="*/ 645602 h 2105904"/>
                <a:gd name="connsiteX5" fmla="*/ 514184 w 1110699"/>
                <a:gd name="connsiteY5" fmla="*/ 998863 h 2105904"/>
                <a:gd name="connsiteX6" fmla="*/ 765899 w 1110699"/>
                <a:gd name="connsiteY6" fmla="*/ 1432540 h 2105904"/>
                <a:gd name="connsiteX7" fmla="*/ 1061680 w 1110699"/>
                <a:gd name="connsiteY7" fmla="*/ 1663365 h 2105904"/>
                <a:gd name="connsiteX8" fmla="*/ 596835 w 1110699"/>
                <a:gd name="connsiteY8" fmla="*/ 2067169 h 2105904"/>
                <a:gd name="connsiteX9" fmla="*/ 21597 w 1110699"/>
                <a:gd name="connsiteY9" fmla="*/ 2069743 h 2105904"/>
                <a:gd name="connsiteX10" fmla="*/ 564571 w 1110699"/>
                <a:gd name="connsiteY10" fmla="*/ 1695963 h 2105904"/>
                <a:gd name="connsiteX11" fmla="*/ 388982 w 1110699"/>
                <a:gd name="connsiteY11" fmla="*/ 1278022 h 2105904"/>
                <a:gd name="connsiteX12" fmla="*/ 417605 w 1110699"/>
                <a:gd name="connsiteY12" fmla="*/ 740034 h 2105904"/>
                <a:gd name="connsiteX13" fmla="*/ 642446 w 1110699"/>
                <a:gd name="connsiteY13" fmla="*/ 356020 h 2105904"/>
                <a:gd name="connsiteX14" fmla="*/ 0 w 1110699"/>
                <a:gd name="connsiteY14" fmla="*/ 6792 h 2105904"/>
                <a:gd name="connsiteX0" fmla="*/ 0 w 1110699"/>
                <a:gd name="connsiteY0" fmla="*/ 6792 h 2135904"/>
                <a:gd name="connsiteX1" fmla="*/ 1065900 w 1110699"/>
                <a:gd name="connsiteY1" fmla="*/ 246129 h 2135904"/>
                <a:gd name="connsiteX2" fmla="*/ 1076089 w 1110699"/>
                <a:gd name="connsiteY2" fmla="*/ 256100 h 2135904"/>
                <a:gd name="connsiteX3" fmla="*/ 1072874 w 1110699"/>
                <a:gd name="connsiteY3" fmla="*/ 430984 h 2135904"/>
                <a:gd name="connsiteX4" fmla="*/ 777437 w 1110699"/>
                <a:gd name="connsiteY4" fmla="*/ 645602 h 2135904"/>
                <a:gd name="connsiteX5" fmla="*/ 514184 w 1110699"/>
                <a:gd name="connsiteY5" fmla="*/ 998863 h 2135904"/>
                <a:gd name="connsiteX6" fmla="*/ 765899 w 1110699"/>
                <a:gd name="connsiteY6" fmla="*/ 1432540 h 2135904"/>
                <a:gd name="connsiteX7" fmla="*/ 1061680 w 1110699"/>
                <a:gd name="connsiteY7" fmla="*/ 1663365 h 2135904"/>
                <a:gd name="connsiteX8" fmla="*/ 596835 w 1110699"/>
                <a:gd name="connsiteY8" fmla="*/ 2067169 h 2135904"/>
                <a:gd name="connsiteX9" fmla="*/ 20704 w 1110699"/>
                <a:gd name="connsiteY9" fmla="*/ 2121895 h 2135904"/>
                <a:gd name="connsiteX10" fmla="*/ 564571 w 1110699"/>
                <a:gd name="connsiteY10" fmla="*/ 1695963 h 2135904"/>
                <a:gd name="connsiteX11" fmla="*/ 388982 w 1110699"/>
                <a:gd name="connsiteY11" fmla="*/ 1278022 h 2135904"/>
                <a:gd name="connsiteX12" fmla="*/ 417605 w 1110699"/>
                <a:gd name="connsiteY12" fmla="*/ 740034 h 2135904"/>
                <a:gd name="connsiteX13" fmla="*/ 642446 w 1110699"/>
                <a:gd name="connsiteY13" fmla="*/ 356020 h 2135904"/>
                <a:gd name="connsiteX14" fmla="*/ 0 w 1110699"/>
                <a:gd name="connsiteY14" fmla="*/ 6792 h 2135904"/>
                <a:gd name="connsiteX0" fmla="*/ 0 w 1110699"/>
                <a:gd name="connsiteY0" fmla="*/ 6792 h 2100528"/>
                <a:gd name="connsiteX1" fmla="*/ 1065900 w 1110699"/>
                <a:gd name="connsiteY1" fmla="*/ 246129 h 2100528"/>
                <a:gd name="connsiteX2" fmla="*/ 1076089 w 1110699"/>
                <a:gd name="connsiteY2" fmla="*/ 256100 h 2100528"/>
                <a:gd name="connsiteX3" fmla="*/ 1072874 w 1110699"/>
                <a:gd name="connsiteY3" fmla="*/ 430984 h 2100528"/>
                <a:gd name="connsiteX4" fmla="*/ 777437 w 1110699"/>
                <a:gd name="connsiteY4" fmla="*/ 645602 h 2100528"/>
                <a:gd name="connsiteX5" fmla="*/ 514184 w 1110699"/>
                <a:gd name="connsiteY5" fmla="*/ 998863 h 2100528"/>
                <a:gd name="connsiteX6" fmla="*/ 765899 w 1110699"/>
                <a:gd name="connsiteY6" fmla="*/ 1432540 h 2100528"/>
                <a:gd name="connsiteX7" fmla="*/ 1061680 w 1110699"/>
                <a:gd name="connsiteY7" fmla="*/ 1663365 h 2100528"/>
                <a:gd name="connsiteX8" fmla="*/ 596835 w 1110699"/>
                <a:gd name="connsiteY8" fmla="*/ 2067169 h 2100528"/>
                <a:gd name="connsiteX9" fmla="*/ 27584 w 1110699"/>
                <a:gd name="connsiteY9" fmla="*/ 2053851 h 2100528"/>
                <a:gd name="connsiteX10" fmla="*/ 564571 w 1110699"/>
                <a:gd name="connsiteY10" fmla="*/ 1695963 h 2100528"/>
                <a:gd name="connsiteX11" fmla="*/ 388982 w 1110699"/>
                <a:gd name="connsiteY11" fmla="*/ 1278022 h 2100528"/>
                <a:gd name="connsiteX12" fmla="*/ 417605 w 1110699"/>
                <a:gd name="connsiteY12" fmla="*/ 740034 h 2100528"/>
                <a:gd name="connsiteX13" fmla="*/ 642446 w 1110699"/>
                <a:gd name="connsiteY13" fmla="*/ 356020 h 2100528"/>
                <a:gd name="connsiteX14" fmla="*/ 0 w 1110699"/>
                <a:gd name="connsiteY14" fmla="*/ 6792 h 2100528"/>
                <a:gd name="connsiteX0" fmla="*/ 0 w 1110699"/>
                <a:gd name="connsiteY0" fmla="*/ 6792 h 2100528"/>
                <a:gd name="connsiteX1" fmla="*/ 1065900 w 1110699"/>
                <a:gd name="connsiteY1" fmla="*/ 246129 h 2100528"/>
                <a:gd name="connsiteX2" fmla="*/ 1076089 w 1110699"/>
                <a:gd name="connsiteY2" fmla="*/ 256100 h 2100528"/>
                <a:gd name="connsiteX3" fmla="*/ 1072874 w 1110699"/>
                <a:gd name="connsiteY3" fmla="*/ 430984 h 2100528"/>
                <a:gd name="connsiteX4" fmla="*/ 777437 w 1110699"/>
                <a:gd name="connsiteY4" fmla="*/ 645602 h 2100528"/>
                <a:gd name="connsiteX5" fmla="*/ 514184 w 1110699"/>
                <a:gd name="connsiteY5" fmla="*/ 998863 h 2100528"/>
                <a:gd name="connsiteX6" fmla="*/ 765899 w 1110699"/>
                <a:gd name="connsiteY6" fmla="*/ 1432540 h 2100528"/>
                <a:gd name="connsiteX7" fmla="*/ 1061680 w 1110699"/>
                <a:gd name="connsiteY7" fmla="*/ 1663365 h 2100528"/>
                <a:gd name="connsiteX8" fmla="*/ 596835 w 1110699"/>
                <a:gd name="connsiteY8" fmla="*/ 2067169 h 2100528"/>
                <a:gd name="connsiteX9" fmla="*/ 27584 w 1110699"/>
                <a:gd name="connsiteY9" fmla="*/ 2053851 h 2100528"/>
                <a:gd name="connsiteX10" fmla="*/ 564571 w 1110699"/>
                <a:gd name="connsiteY10" fmla="*/ 1695963 h 2100528"/>
                <a:gd name="connsiteX11" fmla="*/ 388982 w 1110699"/>
                <a:gd name="connsiteY11" fmla="*/ 1278022 h 2100528"/>
                <a:gd name="connsiteX12" fmla="*/ 417605 w 1110699"/>
                <a:gd name="connsiteY12" fmla="*/ 740034 h 2100528"/>
                <a:gd name="connsiteX13" fmla="*/ 562721 w 1110699"/>
                <a:gd name="connsiteY13" fmla="*/ 360311 h 2100528"/>
                <a:gd name="connsiteX14" fmla="*/ 0 w 1110699"/>
                <a:gd name="connsiteY14" fmla="*/ 6792 h 2100528"/>
                <a:gd name="connsiteX0" fmla="*/ 55103 w 1083170"/>
                <a:gd name="connsiteY0" fmla="*/ 6830 h 2099074"/>
                <a:gd name="connsiteX1" fmla="*/ 1038371 w 1083170"/>
                <a:gd name="connsiteY1" fmla="*/ 244675 h 2099074"/>
                <a:gd name="connsiteX2" fmla="*/ 1048560 w 1083170"/>
                <a:gd name="connsiteY2" fmla="*/ 254646 h 2099074"/>
                <a:gd name="connsiteX3" fmla="*/ 1045345 w 1083170"/>
                <a:gd name="connsiteY3" fmla="*/ 429530 h 2099074"/>
                <a:gd name="connsiteX4" fmla="*/ 749908 w 1083170"/>
                <a:gd name="connsiteY4" fmla="*/ 644148 h 2099074"/>
                <a:gd name="connsiteX5" fmla="*/ 486655 w 1083170"/>
                <a:gd name="connsiteY5" fmla="*/ 997409 h 2099074"/>
                <a:gd name="connsiteX6" fmla="*/ 738370 w 1083170"/>
                <a:gd name="connsiteY6" fmla="*/ 1431086 h 2099074"/>
                <a:gd name="connsiteX7" fmla="*/ 1034151 w 1083170"/>
                <a:gd name="connsiteY7" fmla="*/ 1661911 h 2099074"/>
                <a:gd name="connsiteX8" fmla="*/ 569306 w 1083170"/>
                <a:gd name="connsiteY8" fmla="*/ 2065715 h 2099074"/>
                <a:gd name="connsiteX9" fmla="*/ 55 w 1083170"/>
                <a:gd name="connsiteY9" fmla="*/ 2052397 h 2099074"/>
                <a:gd name="connsiteX10" fmla="*/ 537042 w 1083170"/>
                <a:gd name="connsiteY10" fmla="*/ 1694509 h 2099074"/>
                <a:gd name="connsiteX11" fmla="*/ 361453 w 1083170"/>
                <a:gd name="connsiteY11" fmla="*/ 1276568 h 2099074"/>
                <a:gd name="connsiteX12" fmla="*/ 390076 w 1083170"/>
                <a:gd name="connsiteY12" fmla="*/ 738580 h 2099074"/>
                <a:gd name="connsiteX13" fmla="*/ 535192 w 1083170"/>
                <a:gd name="connsiteY13" fmla="*/ 358857 h 2099074"/>
                <a:gd name="connsiteX14" fmla="*/ 55103 w 1083170"/>
                <a:gd name="connsiteY14" fmla="*/ 6830 h 2099074"/>
                <a:gd name="connsiteX0" fmla="*/ 39010 w 1067077"/>
                <a:gd name="connsiteY0" fmla="*/ 6830 h 2109299"/>
                <a:gd name="connsiteX1" fmla="*/ 1022278 w 1067077"/>
                <a:gd name="connsiteY1" fmla="*/ 244675 h 2109299"/>
                <a:gd name="connsiteX2" fmla="*/ 1032467 w 1067077"/>
                <a:gd name="connsiteY2" fmla="*/ 254646 h 2109299"/>
                <a:gd name="connsiteX3" fmla="*/ 1029252 w 1067077"/>
                <a:gd name="connsiteY3" fmla="*/ 429530 h 2109299"/>
                <a:gd name="connsiteX4" fmla="*/ 733815 w 1067077"/>
                <a:gd name="connsiteY4" fmla="*/ 644148 h 2109299"/>
                <a:gd name="connsiteX5" fmla="*/ 470562 w 1067077"/>
                <a:gd name="connsiteY5" fmla="*/ 997409 h 2109299"/>
                <a:gd name="connsiteX6" fmla="*/ 722277 w 1067077"/>
                <a:gd name="connsiteY6" fmla="*/ 1431086 h 2109299"/>
                <a:gd name="connsiteX7" fmla="*/ 1018058 w 1067077"/>
                <a:gd name="connsiteY7" fmla="*/ 1661911 h 2109299"/>
                <a:gd name="connsiteX8" fmla="*/ 553213 w 1067077"/>
                <a:gd name="connsiteY8" fmla="*/ 2065715 h 2109299"/>
                <a:gd name="connsiteX9" fmla="*/ 56 w 1067077"/>
                <a:gd name="connsiteY9" fmla="*/ 2078327 h 2109299"/>
                <a:gd name="connsiteX10" fmla="*/ 520949 w 1067077"/>
                <a:gd name="connsiteY10" fmla="*/ 1694509 h 2109299"/>
                <a:gd name="connsiteX11" fmla="*/ 345360 w 1067077"/>
                <a:gd name="connsiteY11" fmla="*/ 1276568 h 2109299"/>
                <a:gd name="connsiteX12" fmla="*/ 373983 w 1067077"/>
                <a:gd name="connsiteY12" fmla="*/ 738580 h 2109299"/>
                <a:gd name="connsiteX13" fmla="*/ 519099 w 1067077"/>
                <a:gd name="connsiteY13" fmla="*/ 358857 h 2109299"/>
                <a:gd name="connsiteX14" fmla="*/ 39010 w 1067077"/>
                <a:gd name="connsiteY14" fmla="*/ 6830 h 2109299"/>
                <a:gd name="connsiteX0" fmla="*/ 40103 w 1068170"/>
                <a:gd name="connsiteY0" fmla="*/ 6830 h 2158600"/>
                <a:gd name="connsiteX1" fmla="*/ 1023371 w 1068170"/>
                <a:gd name="connsiteY1" fmla="*/ 244675 h 2158600"/>
                <a:gd name="connsiteX2" fmla="*/ 1033560 w 1068170"/>
                <a:gd name="connsiteY2" fmla="*/ 254646 h 2158600"/>
                <a:gd name="connsiteX3" fmla="*/ 1030345 w 1068170"/>
                <a:gd name="connsiteY3" fmla="*/ 429530 h 2158600"/>
                <a:gd name="connsiteX4" fmla="*/ 734908 w 1068170"/>
                <a:gd name="connsiteY4" fmla="*/ 644148 h 2158600"/>
                <a:gd name="connsiteX5" fmla="*/ 471655 w 1068170"/>
                <a:gd name="connsiteY5" fmla="*/ 997409 h 2158600"/>
                <a:gd name="connsiteX6" fmla="*/ 723370 w 1068170"/>
                <a:gd name="connsiteY6" fmla="*/ 1431086 h 2158600"/>
                <a:gd name="connsiteX7" fmla="*/ 1019151 w 1068170"/>
                <a:gd name="connsiteY7" fmla="*/ 1661911 h 2158600"/>
                <a:gd name="connsiteX8" fmla="*/ 554306 w 1068170"/>
                <a:gd name="connsiteY8" fmla="*/ 2065715 h 2158600"/>
                <a:gd name="connsiteX9" fmla="*/ 55 w 1068170"/>
                <a:gd name="connsiteY9" fmla="*/ 2147575 h 2158600"/>
                <a:gd name="connsiteX10" fmla="*/ 522042 w 1068170"/>
                <a:gd name="connsiteY10" fmla="*/ 1694509 h 2158600"/>
                <a:gd name="connsiteX11" fmla="*/ 346453 w 1068170"/>
                <a:gd name="connsiteY11" fmla="*/ 1276568 h 2158600"/>
                <a:gd name="connsiteX12" fmla="*/ 375076 w 1068170"/>
                <a:gd name="connsiteY12" fmla="*/ 738580 h 2158600"/>
                <a:gd name="connsiteX13" fmla="*/ 520192 w 1068170"/>
                <a:gd name="connsiteY13" fmla="*/ 358857 h 2158600"/>
                <a:gd name="connsiteX14" fmla="*/ 40103 w 1068170"/>
                <a:gd name="connsiteY14" fmla="*/ 6830 h 215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8170" h="2158600">
                  <a:moveTo>
                    <a:pt x="40103" y="6830"/>
                  </a:moveTo>
                  <a:cubicBezTo>
                    <a:pt x="89253" y="-43392"/>
                    <a:pt x="975996" y="198312"/>
                    <a:pt x="1023371" y="244675"/>
                  </a:cubicBezTo>
                  <a:lnTo>
                    <a:pt x="1033560" y="254646"/>
                  </a:lnTo>
                  <a:cubicBezTo>
                    <a:pt x="1080934" y="301010"/>
                    <a:pt x="1079495" y="379307"/>
                    <a:pt x="1030345" y="429530"/>
                  </a:cubicBezTo>
                  <a:lnTo>
                    <a:pt x="734908" y="644148"/>
                  </a:lnTo>
                  <a:cubicBezTo>
                    <a:pt x="642805" y="746576"/>
                    <a:pt x="468676" y="816999"/>
                    <a:pt x="471655" y="997409"/>
                  </a:cubicBezTo>
                  <a:cubicBezTo>
                    <a:pt x="445112" y="1153302"/>
                    <a:pt x="613659" y="1307679"/>
                    <a:pt x="723370" y="1431086"/>
                  </a:cubicBezTo>
                  <a:lnTo>
                    <a:pt x="1019151" y="1661911"/>
                  </a:lnTo>
                  <a:cubicBezTo>
                    <a:pt x="991529" y="1735286"/>
                    <a:pt x="724155" y="1984771"/>
                    <a:pt x="554306" y="2065715"/>
                  </a:cubicBezTo>
                  <a:cubicBezTo>
                    <a:pt x="384457" y="2146659"/>
                    <a:pt x="5987" y="2177046"/>
                    <a:pt x="55" y="2147575"/>
                  </a:cubicBezTo>
                  <a:cubicBezTo>
                    <a:pt x="-5877" y="2118104"/>
                    <a:pt x="464309" y="1839677"/>
                    <a:pt x="522042" y="1694509"/>
                  </a:cubicBezTo>
                  <a:cubicBezTo>
                    <a:pt x="579775" y="1549341"/>
                    <a:pt x="448587" y="1427107"/>
                    <a:pt x="346453" y="1276568"/>
                  </a:cubicBezTo>
                  <a:cubicBezTo>
                    <a:pt x="260865" y="1135411"/>
                    <a:pt x="256526" y="894603"/>
                    <a:pt x="375076" y="738580"/>
                  </a:cubicBezTo>
                  <a:cubicBezTo>
                    <a:pt x="471329" y="573661"/>
                    <a:pt x="501337" y="458495"/>
                    <a:pt x="520192" y="358857"/>
                  </a:cubicBezTo>
                  <a:cubicBezTo>
                    <a:pt x="493219" y="276252"/>
                    <a:pt x="386115" y="245999"/>
                    <a:pt x="40103" y="6830"/>
                  </a:cubicBezTo>
                  <a:close/>
                </a:path>
              </a:pathLst>
            </a:custGeom>
            <a:solidFill>
              <a:srgbClr val="C87D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>
                <a:solidFill>
                  <a:prstClr val="white"/>
                </a:solidFill>
              </a:endParaRPr>
            </a:p>
          </p:txBody>
        </p:sp>
        <p:sp>
          <p:nvSpPr>
            <p:cNvPr id="184" name="Szabadkézi sokszög 183"/>
            <p:cNvSpPr/>
            <p:nvPr/>
          </p:nvSpPr>
          <p:spPr>
            <a:xfrm>
              <a:off x="2046282" y="1828031"/>
              <a:ext cx="37633" cy="2343"/>
            </a:xfrm>
            <a:custGeom>
              <a:avLst/>
              <a:gdLst>
                <a:gd name="connsiteX0" fmla="*/ 104871 w 104871"/>
                <a:gd name="connsiteY0" fmla="*/ 0 h 9808"/>
                <a:gd name="connsiteX1" fmla="*/ 12591 w 104871"/>
                <a:gd name="connsiteY1" fmla="*/ 6906 h 9808"/>
                <a:gd name="connsiteX2" fmla="*/ 0 w 104871"/>
                <a:gd name="connsiteY2" fmla="*/ 9808 h 9808"/>
                <a:gd name="connsiteX3" fmla="*/ 104871 w 104871"/>
                <a:gd name="connsiteY3" fmla="*/ 0 h 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871" h="9808">
                  <a:moveTo>
                    <a:pt x="104871" y="0"/>
                  </a:moveTo>
                  <a:lnTo>
                    <a:pt x="12591" y="6906"/>
                  </a:lnTo>
                  <a:lnTo>
                    <a:pt x="0" y="9808"/>
                  </a:lnTo>
                  <a:lnTo>
                    <a:pt x="104871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85" name="Szabadkézi sokszög 184"/>
            <p:cNvSpPr/>
            <p:nvPr/>
          </p:nvSpPr>
          <p:spPr>
            <a:xfrm>
              <a:off x="2035218" y="1830375"/>
              <a:ext cx="11066" cy="1698"/>
            </a:xfrm>
            <a:custGeom>
              <a:avLst/>
              <a:gdLst>
                <a:gd name="connsiteX0" fmla="*/ 30834 w 30834"/>
                <a:gd name="connsiteY0" fmla="*/ 0 h 7106"/>
                <a:gd name="connsiteX1" fmla="*/ 21261 w 30834"/>
                <a:gd name="connsiteY1" fmla="*/ 895 h 7106"/>
                <a:gd name="connsiteX2" fmla="*/ 0 w 30834"/>
                <a:gd name="connsiteY2" fmla="*/ 7106 h 7106"/>
                <a:gd name="connsiteX3" fmla="*/ 30834 w 30834"/>
                <a:gd name="connsiteY3" fmla="*/ 0 h 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34" h="7106">
                  <a:moveTo>
                    <a:pt x="30834" y="0"/>
                  </a:moveTo>
                  <a:lnTo>
                    <a:pt x="21261" y="895"/>
                  </a:lnTo>
                  <a:lnTo>
                    <a:pt x="0" y="7106"/>
                  </a:lnTo>
                  <a:lnTo>
                    <a:pt x="30834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86" name="Szabadkézi sokszög 185"/>
            <p:cNvSpPr/>
            <p:nvPr/>
          </p:nvSpPr>
          <p:spPr>
            <a:xfrm>
              <a:off x="2011447" y="1832072"/>
              <a:ext cx="23770" cy="4623"/>
            </a:xfrm>
            <a:custGeom>
              <a:avLst/>
              <a:gdLst>
                <a:gd name="connsiteX0" fmla="*/ 66242 w 66242"/>
                <a:gd name="connsiteY0" fmla="*/ 0 h 19349"/>
                <a:gd name="connsiteX1" fmla="*/ 23671 w 66242"/>
                <a:gd name="connsiteY1" fmla="*/ 9810 h 19349"/>
                <a:gd name="connsiteX2" fmla="*/ 0 w 66242"/>
                <a:gd name="connsiteY2" fmla="*/ 19349 h 19349"/>
                <a:gd name="connsiteX3" fmla="*/ 66242 w 66242"/>
                <a:gd name="connsiteY3" fmla="*/ 0 h 1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42" h="19349">
                  <a:moveTo>
                    <a:pt x="66242" y="0"/>
                  </a:moveTo>
                  <a:lnTo>
                    <a:pt x="23671" y="9810"/>
                  </a:lnTo>
                  <a:lnTo>
                    <a:pt x="0" y="19349"/>
                  </a:lnTo>
                  <a:lnTo>
                    <a:pt x="66242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87" name="Szabadkézi sokszög 186"/>
            <p:cNvSpPr/>
            <p:nvPr/>
          </p:nvSpPr>
          <p:spPr>
            <a:xfrm>
              <a:off x="2000343" y="1836695"/>
              <a:ext cx="11103" cy="2980"/>
            </a:xfrm>
            <a:custGeom>
              <a:avLst/>
              <a:gdLst>
                <a:gd name="connsiteX0" fmla="*/ 30943 w 30943"/>
                <a:gd name="connsiteY0" fmla="*/ 0 h 12469"/>
                <a:gd name="connsiteX1" fmla="*/ 14568 w 30943"/>
                <a:gd name="connsiteY1" fmla="*/ 4783 h 12469"/>
                <a:gd name="connsiteX2" fmla="*/ 0 w 30943"/>
                <a:gd name="connsiteY2" fmla="*/ 12469 h 12469"/>
                <a:gd name="connsiteX3" fmla="*/ 30943 w 30943"/>
                <a:gd name="connsiteY3" fmla="*/ 0 h 1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43" h="12469">
                  <a:moveTo>
                    <a:pt x="30943" y="0"/>
                  </a:moveTo>
                  <a:lnTo>
                    <a:pt x="14568" y="4783"/>
                  </a:lnTo>
                  <a:lnTo>
                    <a:pt x="0" y="12469"/>
                  </a:lnTo>
                  <a:lnTo>
                    <a:pt x="309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88" name="Szabadkézi sokszög 187"/>
            <p:cNvSpPr/>
            <p:nvPr/>
          </p:nvSpPr>
          <p:spPr>
            <a:xfrm>
              <a:off x="1979802" y="1839674"/>
              <a:ext cx="20542" cy="7215"/>
            </a:xfrm>
            <a:custGeom>
              <a:avLst/>
              <a:gdLst>
                <a:gd name="connsiteX0" fmla="*/ 57243 w 57243"/>
                <a:gd name="connsiteY0" fmla="*/ 0 h 30201"/>
                <a:gd name="connsiteX1" fmla="*/ 34038 w 57243"/>
                <a:gd name="connsiteY1" fmla="*/ 9351 h 30201"/>
                <a:gd name="connsiteX2" fmla="*/ 0 w 57243"/>
                <a:gd name="connsiteY2" fmla="*/ 30201 h 30201"/>
                <a:gd name="connsiteX3" fmla="*/ 57243 w 57243"/>
                <a:gd name="connsiteY3" fmla="*/ 0 h 3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43" h="30201">
                  <a:moveTo>
                    <a:pt x="57243" y="0"/>
                  </a:moveTo>
                  <a:lnTo>
                    <a:pt x="34038" y="9351"/>
                  </a:lnTo>
                  <a:lnTo>
                    <a:pt x="0" y="30201"/>
                  </a:lnTo>
                  <a:lnTo>
                    <a:pt x="572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89" name="Szabadkézi sokszög 188"/>
            <p:cNvSpPr/>
            <p:nvPr/>
          </p:nvSpPr>
          <p:spPr>
            <a:xfrm>
              <a:off x="1971172" y="1846888"/>
              <a:ext cx="8630" cy="3520"/>
            </a:xfrm>
            <a:custGeom>
              <a:avLst/>
              <a:gdLst>
                <a:gd name="connsiteX0" fmla="*/ 24050 w 24050"/>
                <a:gd name="connsiteY0" fmla="*/ 0 h 14732"/>
                <a:gd name="connsiteX1" fmla="*/ 6197 w 24050"/>
                <a:gd name="connsiteY1" fmla="*/ 9419 h 14732"/>
                <a:gd name="connsiteX2" fmla="*/ 0 w 24050"/>
                <a:gd name="connsiteY2" fmla="*/ 14732 h 14732"/>
                <a:gd name="connsiteX3" fmla="*/ 24050 w 24050"/>
                <a:gd name="connsiteY3" fmla="*/ 0 h 1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0" h="14732">
                  <a:moveTo>
                    <a:pt x="24050" y="0"/>
                  </a:moveTo>
                  <a:lnTo>
                    <a:pt x="6197" y="9419"/>
                  </a:lnTo>
                  <a:lnTo>
                    <a:pt x="0" y="14732"/>
                  </a:lnTo>
                  <a:lnTo>
                    <a:pt x="24050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0" name="Szabadkézi sokszög 189"/>
            <p:cNvSpPr/>
            <p:nvPr/>
          </p:nvSpPr>
          <p:spPr>
            <a:xfrm>
              <a:off x="1947611" y="1850409"/>
              <a:ext cx="23561" cy="13447"/>
            </a:xfrm>
            <a:custGeom>
              <a:avLst/>
              <a:gdLst>
                <a:gd name="connsiteX0" fmla="*/ 65655 w 65655"/>
                <a:gd name="connsiteY0" fmla="*/ 0 h 56286"/>
                <a:gd name="connsiteX1" fmla="*/ 55941 w 65655"/>
                <a:gd name="connsiteY1" fmla="*/ 5950 h 56286"/>
                <a:gd name="connsiteX2" fmla="*/ 0 w 65655"/>
                <a:gd name="connsiteY2" fmla="*/ 56286 h 56286"/>
                <a:gd name="connsiteX3" fmla="*/ 65655 w 65655"/>
                <a:gd name="connsiteY3" fmla="*/ 0 h 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55" h="56286">
                  <a:moveTo>
                    <a:pt x="65655" y="0"/>
                  </a:moveTo>
                  <a:lnTo>
                    <a:pt x="55941" y="5950"/>
                  </a:lnTo>
                  <a:lnTo>
                    <a:pt x="0" y="56286"/>
                  </a:lnTo>
                  <a:lnTo>
                    <a:pt x="65655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1" name="Ellipszis 190"/>
            <p:cNvSpPr/>
            <p:nvPr/>
          </p:nvSpPr>
          <p:spPr>
            <a:xfrm flipH="1">
              <a:off x="1787847" y="1661538"/>
              <a:ext cx="295432" cy="154955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2" name="Ellipszis 191"/>
            <p:cNvSpPr/>
            <p:nvPr/>
          </p:nvSpPr>
          <p:spPr>
            <a:xfrm flipH="1">
              <a:off x="1793856" y="1636406"/>
              <a:ext cx="283416" cy="154955"/>
            </a:xfrm>
            <a:prstGeom prst="ellipse">
              <a:avLst/>
            </a:prstGeom>
            <a:solidFill>
              <a:srgbClr val="F4914E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3" name="Ellipszis 192"/>
            <p:cNvSpPr/>
            <p:nvPr/>
          </p:nvSpPr>
          <p:spPr>
            <a:xfrm rot="16200000" flipH="1">
              <a:off x="1870507" y="1564369"/>
              <a:ext cx="134968" cy="283416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4" name="Ellipszis 193"/>
            <p:cNvSpPr/>
            <p:nvPr/>
          </p:nvSpPr>
          <p:spPr>
            <a:xfrm rot="5400000" flipH="1">
              <a:off x="1880484" y="1636094"/>
              <a:ext cx="110006" cy="184864"/>
            </a:xfrm>
            <a:prstGeom prst="ellipse">
              <a:avLst/>
            </a:prstGeom>
            <a:gradFill flip="none" rotWithShape="1">
              <a:gsLst>
                <a:gs pos="55000">
                  <a:schemeClr val="accent2">
                    <a:lumMod val="50000"/>
                  </a:schemeClr>
                </a:gs>
                <a:gs pos="31000">
                  <a:schemeClr val="accent2">
                    <a:lumMod val="75000"/>
                  </a:schemeClr>
                </a:gs>
                <a:gs pos="0">
                  <a:schemeClr val="tx1"/>
                </a:gs>
                <a:gs pos="16000">
                  <a:schemeClr val="tx1"/>
                </a:gs>
                <a:gs pos="88000">
                  <a:srgbClr val="00B050"/>
                </a:gs>
                <a:gs pos="78000">
                  <a:schemeClr val="accent2">
                    <a:lumMod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5" name="Ellipszis 194"/>
            <p:cNvSpPr/>
            <p:nvPr/>
          </p:nvSpPr>
          <p:spPr>
            <a:xfrm flipH="1">
              <a:off x="1836710" y="1705515"/>
              <a:ext cx="21591" cy="228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6" name="Szabadkézi sokszög 195"/>
            <p:cNvSpPr/>
            <p:nvPr/>
          </p:nvSpPr>
          <p:spPr>
            <a:xfrm rot="16200000" flipH="1">
              <a:off x="1897786" y="1556305"/>
              <a:ext cx="80413" cy="283416"/>
            </a:xfrm>
            <a:custGeom>
              <a:avLst/>
              <a:gdLst>
                <a:gd name="connsiteX0" fmla="*/ 409807 w 488321"/>
                <a:gd name="connsiteY0" fmla="*/ 0 h 813392"/>
                <a:gd name="connsiteX1" fmla="*/ 488321 w 488321"/>
                <a:gd name="connsiteY1" fmla="*/ 7856 h 813392"/>
                <a:gd name="connsiteX2" fmla="*/ 484236 w 488321"/>
                <a:gd name="connsiteY2" fmla="*/ 8264 h 813392"/>
                <a:gd name="connsiteX3" fmla="*/ 157019 w 488321"/>
                <a:gd name="connsiteY3" fmla="*/ 406697 h 813392"/>
                <a:gd name="connsiteX4" fmla="*/ 484236 w 488321"/>
                <a:gd name="connsiteY4" fmla="*/ 805130 h 813392"/>
                <a:gd name="connsiteX5" fmla="*/ 488312 w 488321"/>
                <a:gd name="connsiteY5" fmla="*/ 805538 h 813392"/>
                <a:gd name="connsiteX6" fmla="*/ 409807 w 488321"/>
                <a:gd name="connsiteY6" fmla="*/ 813392 h 813392"/>
                <a:gd name="connsiteX7" fmla="*/ 0 w 488321"/>
                <a:gd name="connsiteY7" fmla="*/ 406696 h 813392"/>
                <a:gd name="connsiteX8" fmla="*/ 409807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409807" y="0"/>
                  </a:moveTo>
                  <a:lnTo>
                    <a:pt x="488321" y="7856"/>
                  </a:lnTo>
                  <a:lnTo>
                    <a:pt x="484236" y="8264"/>
                  </a:lnTo>
                  <a:cubicBezTo>
                    <a:pt x="297494" y="46187"/>
                    <a:pt x="157019" y="210162"/>
                    <a:pt x="157019" y="406697"/>
                  </a:cubicBezTo>
                  <a:cubicBezTo>
                    <a:pt x="157019" y="603233"/>
                    <a:pt x="297494" y="767208"/>
                    <a:pt x="484236" y="805130"/>
                  </a:cubicBezTo>
                  <a:lnTo>
                    <a:pt x="488312" y="805538"/>
                  </a:lnTo>
                  <a:lnTo>
                    <a:pt x="409807" y="813392"/>
                  </a:lnTo>
                  <a:cubicBezTo>
                    <a:pt x="183477" y="813392"/>
                    <a:pt x="0" y="631308"/>
                    <a:pt x="0" y="406696"/>
                  </a:cubicBezTo>
                  <a:cubicBezTo>
                    <a:pt x="0" y="182084"/>
                    <a:pt x="183477" y="0"/>
                    <a:pt x="409807" y="0"/>
                  </a:cubicBezTo>
                  <a:close/>
                </a:path>
              </a:pathLst>
            </a:custGeom>
            <a:solidFill>
              <a:srgbClr val="F4B183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7" name="Szabadkézi sokszög 196"/>
            <p:cNvSpPr/>
            <p:nvPr/>
          </p:nvSpPr>
          <p:spPr>
            <a:xfrm rot="5400000" flipH="1">
              <a:off x="1879659" y="1537125"/>
              <a:ext cx="116665" cy="291884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331302" y="603231"/>
                    <a:pt x="331302" y="406695"/>
                  </a:cubicBezTo>
                  <a:cubicBezTo>
                    <a:pt x="331302" y="210160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7973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8" name="Ellipszis 197"/>
            <p:cNvSpPr/>
            <p:nvPr/>
          </p:nvSpPr>
          <p:spPr>
            <a:xfrm flipH="1">
              <a:off x="1884374" y="1722608"/>
              <a:ext cx="25837" cy="268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99" name="Szabadkézi sokszög 198"/>
            <p:cNvSpPr/>
            <p:nvPr/>
          </p:nvSpPr>
          <p:spPr>
            <a:xfrm rot="19772194">
              <a:off x="1736890" y="1526928"/>
              <a:ext cx="367049" cy="147242"/>
            </a:xfrm>
            <a:custGeom>
              <a:avLst/>
              <a:gdLst>
                <a:gd name="connsiteX0" fmla="*/ 1399896 w 2279250"/>
                <a:gd name="connsiteY0" fmla="*/ 69905 h 549294"/>
                <a:gd name="connsiteX1" fmla="*/ 1755590 w 2279250"/>
                <a:gd name="connsiteY1" fmla="*/ 209825 h 549294"/>
                <a:gd name="connsiteX2" fmla="*/ 1756066 w 2279250"/>
                <a:gd name="connsiteY2" fmla="*/ 210038 h 549294"/>
                <a:gd name="connsiteX3" fmla="*/ 1756067 w 2279250"/>
                <a:gd name="connsiteY3" fmla="*/ 210038 h 549294"/>
                <a:gd name="connsiteX4" fmla="*/ 1908236 w 2279250"/>
                <a:gd name="connsiteY4" fmla="*/ 277996 h 549294"/>
                <a:gd name="connsiteX5" fmla="*/ 2278157 w 2279250"/>
                <a:gd name="connsiteY5" fmla="*/ 527379 h 549294"/>
                <a:gd name="connsiteX6" fmla="*/ 1310823 w 2279250"/>
                <a:gd name="connsiteY6" fmla="*/ 315508 h 549294"/>
                <a:gd name="connsiteX7" fmla="*/ 1160909 w 2279250"/>
                <a:gd name="connsiteY7" fmla="*/ 258852 h 549294"/>
                <a:gd name="connsiteX8" fmla="*/ 1160908 w 2279250"/>
                <a:gd name="connsiteY8" fmla="*/ 258852 h 549294"/>
                <a:gd name="connsiteX9" fmla="*/ 1160905 w 2279250"/>
                <a:gd name="connsiteY9" fmla="*/ 258851 h 549294"/>
                <a:gd name="connsiteX10" fmla="*/ 981610 w 2279250"/>
                <a:gd name="connsiteY10" fmla="*/ 261257 h 549294"/>
                <a:gd name="connsiteX11" fmla="*/ 0 w 2279250"/>
                <a:gd name="connsiteY11" fmla="*/ 130628 h 549294"/>
                <a:gd name="connsiteX12" fmla="*/ 599522 w 2279250"/>
                <a:gd name="connsiteY12" fmla="*/ 10264 h 549294"/>
                <a:gd name="connsiteX13" fmla="*/ 611812 w 2279250"/>
                <a:gd name="connsiteY13" fmla="*/ 9755 h 549294"/>
                <a:gd name="connsiteX14" fmla="*/ 611815 w 2279250"/>
                <a:gd name="connsiteY14" fmla="*/ 9757 h 549294"/>
                <a:gd name="connsiteX15" fmla="*/ 783780 w 2279250"/>
                <a:gd name="connsiteY15" fmla="*/ 2654 h 549294"/>
                <a:gd name="connsiteX16" fmla="*/ 981609 w 2279250"/>
                <a:gd name="connsiteY16" fmla="*/ 0 h 549294"/>
                <a:gd name="connsiteX17" fmla="*/ 1179438 w 2279250"/>
                <a:gd name="connsiteY17" fmla="*/ 2655 h 549294"/>
                <a:gd name="connsiteX18" fmla="*/ 1209711 w 2279250"/>
                <a:gd name="connsiteY18" fmla="*/ 3905 h 549294"/>
                <a:gd name="connsiteX19" fmla="*/ 1213016 w 2279250"/>
                <a:gd name="connsiteY19" fmla="*/ 4951 h 549294"/>
                <a:gd name="connsiteX20" fmla="*/ 1399896 w 2279250"/>
                <a:gd name="connsiteY20" fmla="*/ 69905 h 549294"/>
                <a:gd name="connsiteX0" fmla="*/ 1863715 w 2743069"/>
                <a:gd name="connsiteY0" fmla="*/ 69905 h 549294"/>
                <a:gd name="connsiteX1" fmla="*/ 2219409 w 2743069"/>
                <a:gd name="connsiteY1" fmla="*/ 209825 h 549294"/>
                <a:gd name="connsiteX2" fmla="*/ 2219885 w 2743069"/>
                <a:gd name="connsiteY2" fmla="*/ 210038 h 549294"/>
                <a:gd name="connsiteX3" fmla="*/ 2219886 w 2743069"/>
                <a:gd name="connsiteY3" fmla="*/ 210038 h 549294"/>
                <a:gd name="connsiteX4" fmla="*/ 2372055 w 2743069"/>
                <a:gd name="connsiteY4" fmla="*/ 277996 h 549294"/>
                <a:gd name="connsiteX5" fmla="*/ 2741976 w 2743069"/>
                <a:gd name="connsiteY5" fmla="*/ 527379 h 549294"/>
                <a:gd name="connsiteX6" fmla="*/ 1774642 w 2743069"/>
                <a:gd name="connsiteY6" fmla="*/ 315508 h 549294"/>
                <a:gd name="connsiteX7" fmla="*/ 1624728 w 2743069"/>
                <a:gd name="connsiteY7" fmla="*/ 258852 h 549294"/>
                <a:gd name="connsiteX8" fmla="*/ 1624727 w 2743069"/>
                <a:gd name="connsiteY8" fmla="*/ 258852 h 549294"/>
                <a:gd name="connsiteX9" fmla="*/ 1624724 w 2743069"/>
                <a:gd name="connsiteY9" fmla="*/ 258851 h 549294"/>
                <a:gd name="connsiteX10" fmla="*/ 1445429 w 2743069"/>
                <a:gd name="connsiteY10" fmla="*/ 261257 h 549294"/>
                <a:gd name="connsiteX11" fmla="*/ -1 w 2743069"/>
                <a:gd name="connsiteY11" fmla="*/ 96750 h 549294"/>
                <a:gd name="connsiteX12" fmla="*/ 1063341 w 2743069"/>
                <a:gd name="connsiteY12" fmla="*/ 10264 h 549294"/>
                <a:gd name="connsiteX13" fmla="*/ 1075631 w 2743069"/>
                <a:gd name="connsiteY13" fmla="*/ 9755 h 549294"/>
                <a:gd name="connsiteX14" fmla="*/ 1075634 w 2743069"/>
                <a:gd name="connsiteY14" fmla="*/ 9757 h 549294"/>
                <a:gd name="connsiteX15" fmla="*/ 1247599 w 2743069"/>
                <a:gd name="connsiteY15" fmla="*/ 2654 h 549294"/>
                <a:gd name="connsiteX16" fmla="*/ 1445428 w 2743069"/>
                <a:gd name="connsiteY16" fmla="*/ 0 h 549294"/>
                <a:gd name="connsiteX17" fmla="*/ 1643257 w 2743069"/>
                <a:gd name="connsiteY17" fmla="*/ 2655 h 549294"/>
                <a:gd name="connsiteX18" fmla="*/ 1673530 w 2743069"/>
                <a:gd name="connsiteY18" fmla="*/ 3905 h 549294"/>
                <a:gd name="connsiteX19" fmla="*/ 1676835 w 2743069"/>
                <a:gd name="connsiteY19" fmla="*/ 4951 h 549294"/>
                <a:gd name="connsiteX20" fmla="*/ 1863715 w 2743069"/>
                <a:gd name="connsiteY20" fmla="*/ 69905 h 549294"/>
                <a:gd name="connsiteX0" fmla="*/ 1863715 w 2516820"/>
                <a:gd name="connsiteY0" fmla="*/ 69905 h 470630"/>
                <a:gd name="connsiteX1" fmla="*/ 2219409 w 2516820"/>
                <a:gd name="connsiteY1" fmla="*/ 209825 h 470630"/>
                <a:gd name="connsiteX2" fmla="*/ 2219885 w 2516820"/>
                <a:gd name="connsiteY2" fmla="*/ 210038 h 470630"/>
                <a:gd name="connsiteX3" fmla="*/ 2219886 w 2516820"/>
                <a:gd name="connsiteY3" fmla="*/ 210038 h 470630"/>
                <a:gd name="connsiteX4" fmla="*/ 2372055 w 2516820"/>
                <a:gd name="connsiteY4" fmla="*/ 277996 h 470630"/>
                <a:gd name="connsiteX5" fmla="*/ 2471577 w 2516820"/>
                <a:gd name="connsiteY5" fmla="*/ 427453 h 470630"/>
                <a:gd name="connsiteX6" fmla="*/ 1774642 w 2516820"/>
                <a:gd name="connsiteY6" fmla="*/ 315508 h 470630"/>
                <a:gd name="connsiteX7" fmla="*/ 1624728 w 2516820"/>
                <a:gd name="connsiteY7" fmla="*/ 258852 h 470630"/>
                <a:gd name="connsiteX8" fmla="*/ 1624727 w 2516820"/>
                <a:gd name="connsiteY8" fmla="*/ 258852 h 470630"/>
                <a:gd name="connsiteX9" fmla="*/ 1624724 w 2516820"/>
                <a:gd name="connsiteY9" fmla="*/ 258851 h 470630"/>
                <a:gd name="connsiteX10" fmla="*/ 1445429 w 2516820"/>
                <a:gd name="connsiteY10" fmla="*/ 261257 h 470630"/>
                <a:gd name="connsiteX11" fmla="*/ -1 w 2516820"/>
                <a:gd name="connsiteY11" fmla="*/ 96750 h 470630"/>
                <a:gd name="connsiteX12" fmla="*/ 1063341 w 2516820"/>
                <a:gd name="connsiteY12" fmla="*/ 10264 h 470630"/>
                <a:gd name="connsiteX13" fmla="*/ 1075631 w 2516820"/>
                <a:gd name="connsiteY13" fmla="*/ 9755 h 470630"/>
                <a:gd name="connsiteX14" fmla="*/ 1075634 w 2516820"/>
                <a:gd name="connsiteY14" fmla="*/ 9757 h 470630"/>
                <a:gd name="connsiteX15" fmla="*/ 1247599 w 2516820"/>
                <a:gd name="connsiteY15" fmla="*/ 2654 h 470630"/>
                <a:gd name="connsiteX16" fmla="*/ 1445428 w 2516820"/>
                <a:gd name="connsiteY16" fmla="*/ 0 h 470630"/>
                <a:gd name="connsiteX17" fmla="*/ 1643257 w 2516820"/>
                <a:gd name="connsiteY17" fmla="*/ 2655 h 470630"/>
                <a:gd name="connsiteX18" fmla="*/ 1673530 w 2516820"/>
                <a:gd name="connsiteY18" fmla="*/ 3905 h 470630"/>
                <a:gd name="connsiteX19" fmla="*/ 1676835 w 2516820"/>
                <a:gd name="connsiteY19" fmla="*/ 4951 h 470630"/>
                <a:gd name="connsiteX20" fmla="*/ 1863715 w 2516820"/>
                <a:gd name="connsiteY20" fmla="*/ 69905 h 470630"/>
                <a:gd name="connsiteX0" fmla="*/ 1863715 w 2546988"/>
                <a:gd name="connsiteY0" fmla="*/ 69905 h 450160"/>
                <a:gd name="connsiteX1" fmla="*/ 2219409 w 2546988"/>
                <a:gd name="connsiteY1" fmla="*/ 209825 h 450160"/>
                <a:gd name="connsiteX2" fmla="*/ 2219885 w 2546988"/>
                <a:gd name="connsiteY2" fmla="*/ 210038 h 450160"/>
                <a:gd name="connsiteX3" fmla="*/ 2219886 w 2546988"/>
                <a:gd name="connsiteY3" fmla="*/ 210038 h 450160"/>
                <a:gd name="connsiteX4" fmla="*/ 2372055 w 2546988"/>
                <a:gd name="connsiteY4" fmla="*/ 277996 h 450160"/>
                <a:gd name="connsiteX5" fmla="*/ 2471577 w 2546988"/>
                <a:gd name="connsiteY5" fmla="*/ 427453 h 450160"/>
                <a:gd name="connsiteX6" fmla="*/ 1774642 w 2546988"/>
                <a:gd name="connsiteY6" fmla="*/ 315508 h 450160"/>
                <a:gd name="connsiteX7" fmla="*/ 1624728 w 2546988"/>
                <a:gd name="connsiteY7" fmla="*/ 258852 h 450160"/>
                <a:gd name="connsiteX8" fmla="*/ 1624727 w 2546988"/>
                <a:gd name="connsiteY8" fmla="*/ 258852 h 450160"/>
                <a:gd name="connsiteX9" fmla="*/ 1624724 w 2546988"/>
                <a:gd name="connsiteY9" fmla="*/ 258851 h 450160"/>
                <a:gd name="connsiteX10" fmla="*/ 1445429 w 2546988"/>
                <a:gd name="connsiteY10" fmla="*/ 261257 h 450160"/>
                <a:gd name="connsiteX11" fmla="*/ -1 w 2546988"/>
                <a:gd name="connsiteY11" fmla="*/ 96750 h 450160"/>
                <a:gd name="connsiteX12" fmla="*/ 1063341 w 2546988"/>
                <a:gd name="connsiteY12" fmla="*/ 10264 h 450160"/>
                <a:gd name="connsiteX13" fmla="*/ 1075631 w 2546988"/>
                <a:gd name="connsiteY13" fmla="*/ 9755 h 450160"/>
                <a:gd name="connsiteX14" fmla="*/ 1075634 w 2546988"/>
                <a:gd name="connsiteY14" fmla="*/ 9757 h 450160"/>
                <a:gd name="connsiteX15" fmla="*/ 1247599 w 2546988"/>
                <a:gd name="connsiteY15" fmla="*/ 2654 h 450160"/>
                <a:gd name="connsiteX16" fmla="*/ 1445428 w 2546988"/>
                <a:gd name="connsiteY16" fmla="*/ 0 h 450160"/>
                <a:gd name="connsiteX17" fmla="*/ 1643257 w 2546988"/>
                <a:gd name="connsiteY17" fmla="*/ 2655 h 450160"/>
                <a:gd name="connsiteX18" fmla="*/ 1673530 w 2546988"/>
                <a:gd name="connsiteY18" fmla="*/ 3905 h 450160"/>
                <a:gd name="connsiteX19" fmla="*/ 1676835 w 2546988"/>
                <a:gd name="connsiteY19" fmla="*/ 4951 h 450160"/>
                <a:gd name="connsiteX20" fmla="*/ 1863715 w 2546988"/>
                <a:gd name="connsiteY20" fmla="*/ 69905 h 450160"/>
                <a:gd name="connsiteX0" fmla="*/ 1863715 w 2567056"/>
                <a:gd name="connsiteY0" fmla="*/ 69905 h 502806"/>
                <a:gd name="connsiteX1" fmla="*/ 2219409 w 2567056"/>
                <a:gd name="connsiteY1" fmla="*/ 209825 h 502806"/>
                <a:gd name="connsiteX2" fmla="*/ 2219885 w 2567056"/>
                <a:gd name="connsiteY2" fmla="*/ 210038 h 502806"/>
                <a:gd name="connsiteX3" fmla="*/ 2219886 w 2567056"/>
                <a:gd name="connsiteY3" fmla="*/ 210038 h 502806"/>
                <a:gd name="connsiteX4" fmla="*/ 2372055 w 2567056"/>
                <a:gd name="connsiteY4" fmla="*/ 277996 h 502806"/>
                <a:gd name="connsiteX5" fmla="*/ 2504799 w 2567056"/>
                <a:gd name="connsiteY5" fmla="*/ 496015 h 502806"/>
                <a:gd name="connsiteX6" fmla="*/ 1774642 w 2567056"/>
                <a:gd name="connsiteY6" fmla="*/ 315508 h 502806"/>
                <a:gd name="connsiteX7" fmla="*/ 1624728 w 2567056"/>
                <a:gd name="connsiteY7" fmla="*/ 258852 h 502806"/>
                <a:gd name="connsiteX8" fmla="*/ 1624727 w 2567056"/>
                <a:gd name="connsiteY8" fmla="*/ 258852 h 502806"/>
                <a:gd name="connsiteX9" fmla="*/ 1624724 w 2567056"/>
                <a:gd name="connsiteY9" fmla="*/ 258851 h 502806"/>
                <a:gd name="connsiteX10" fmla="*/ 1445429 w 2567056"/>
                <a:gd name="connsiteY10" fmla="*/ 261257 h 502806"/>
                <a:gd name="connsiteX11" fmla="*/ -1 w 2567056"/>
                <a:gd name="connsiteY11" fmla="*/ 96750 h 502806"/>
                <a:gd name="connsiteX12" fmla="*/ 1063341 w 2567056"/>
                <a:gd name="connsiteY12" fmla="*/ 10264 h 502806"/>
                <a:gd name="connsiteX13" fmla="*/ 1075631 w 2567056"/>
                <a:gd name="connsiteY13" fmla="*/ 9755 h 502806"/>
                <a:gd name="connsiteX14" fmla="*/ 1075634 w 2567056"/>
                <a:gd name="connsiteY14" fmla="*/ 9757 h 502806"/>
                <a:gd name="connsiteX15" fmla="*/ 1247599 w 2567056"/>
                <a:gd name="connsiteY15" fmla="*/ 2654 h 502806"/>
                <a:gd name="connsiteX16" fmla="*/ 1445428 w 2567056"/>
                <a:gd name="connsiteY16" fmla="*/ 0 h 502806"/>
                <a:gd name="connsiteX17" fmla="*/ 1643257 w 2567056"/>
                <a:gd name="connsiteY17" fmla="*/ 2655 h 502806"/>
                <a:gd name="connsiteX18" fmla="*/ 1673530 w 2567056"/>
                <a:gd name="connsiteY18" fmla="*/ 3905 h 502806"/>
                <a:gd name="connsiteX19" fmla="*/ 1676835 w 2567056"/>
                <a:gd name="connsiteY19" fmla="*/ 4951 h 502806"/>
                <a:gd name="connsiteX20" fmla="*/ 1863715 w 2567056"/>
                <a:gd name="connsiteY20" fmla="*/ 69905 h 50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7056" h="502806">
                  <a:moveTo>
                    <a:pt x="1863715" y="69905"/>
                  </a:moveTo>
                  <a:cubicBezTo>
                    <a:pt x="1991127" y="116113"/>
                    <a:pt x="2111261" y="163571"/>
                    <a:pt x="2219409" y="209825"/>
                  </a:cubicBezTo>
                  <a:lnTo>
                    <a:pt x="2219885" y="210038"/>
                  </a:lnTo>
                  <a:lnTo>
                    <a:pt x="2219886" y="210038"/>
                  </a:lnTo>
                  <a:lnTo>
                    <a:pt x="2372055" y="277996"/>
                  </a:lnTo>
                  <a:cubicBezTo>
                    <a:pt x="2609516" y="389088"/>
                    <a:pt x="2598758" y="468378"/>
                    <a:pt x="2504799" y="496015"/>
                  </a:cubicBezTo>
                  <a:cubicBezTo>
                    <a:pt x="2435586" y="516373"/>
                    <a:pt x="2284289" y="500343"/>
                    <a:pt x="1774642" y="315508"/>
                  </a:cubicBezTo>
                  <a:lnTo>
                    <a:pt x="1624728" y="258852"/>
                  </a:lnTo>
                  <a:lnTo>
                    <a:pt x="1624727" y="258852"/>
                  </a:lnTo>
                  <a:cubicBezTo>
                    <a:pt x="1624726" y="258852"/>
                    <a:pt x="1624725" y="258851"/>
                    <a:pt x="1624724" y="258851"/>
                  </a:cubicBezTo>
                  <a:lnTo>
                    <a:pt x="1445429" y="261257"/>
                  </a:lnTo>
                  <a:cubicBezTo>
                    <a:pt x="903299" y="261257"/>
                    <a:pt x="-1" y="168894"/>
                    <a:pt x="-1" y="96750"/>
                  </a:cubicBezTo>
                  <a:cubicBezTo>
                    <a:pt x="-2" y="42641"/>
                    <a:pt x="711027" y="30094"/>
                    <a:pt x="1063341" y="10264"/>
                  </a:cubicBezTo>
                  <a:lnTo>
                    <a:pt x="1075631" y="9755"/>
                  </a:lnTo>
                  <a:cubicBezTo>
                    <a:pt x="1075632" y="9756"/>
                    <a:pt x="1075633" y="9756"/>
                    <a:pt x="1075634" y="9757"/>
                  </a:cubicBezTo>
                  <a:lnTo>
                    <a:pt x="1247599" y="2654"/>
                  </a:lnTo>
                  <a:cubicBezTo>
                    <a:pt x="1311500" y="914"/>
                    <a:pt x="1377661" y="0"/>
                    <a:pt x="1445428" y="0"/>
                  </a:cubicBezTo>
                  <a:cubicBezTo>
                    <a:pt x="1513194" y="0"/>
                    <a:pt x="1579357" y="914"/>
                    <a:pt x="1643257" y="2655"/>
                  </a:cubicBezTo>
                  <a:lnTo>
                    <a:pt x="1673530" y="3905"/>
                  </a:lnTo>
                  <a:lnTo>
                    <a:pt x="1676835" y="4951"/>
                  </a:lnTo>
                  <a:cubicBezTo>
                    <a:pt x="1737500" y="25102"/>
                    <a:pt x="1800010" y="46800"/>
                    <a:pt x="1863715" y="69905"/>
                  </a:cubicBezTo>
                  <a:close/>
                </a:path>
              </a:pathLst>
            </a:custGeom>
            <a:solidFill>
              <a:srgbClr val="C87D54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0" name="Szabadkézi sokszög 199"/>
            <p:cNvSpPr/>
            <p:nvPr/>
          </p:nvSpPr>
          <p:spPr>
            <a:xfrm rot="1935894" flipH="1">
              <a:off x="2442774" y="1517521"/>
              <a:ext cx="409781" cy="157741"/>
            </a:xfrm>
            <a:custGeom>
              <a:avLst/>
              <a:gdLst>
                <a:gd name="connsiteX0" fmla="*/ 1399896 w 2279250"/>
                <a:gd name="connsiteY0" fmla="*/ 69905 h 549294"/>
                <a:gd name="connsiteX1" fmla="*/ 1755590 w 2279250"/>
                <a:gd name="connsiteY1" fmla="*/ 209825 h 549294"/>
                <a:gd name="connsiteX2" fmla="*/ 1756066 w 2279250"/>
                <a:gd name="connsiteY2" fmla="*/ 210038 h 549294"/>
                <a:gd name="connsiteX3" fmla="*/ 1756067 w 2279250"/>
                <a:gd name="connsiteY3" fmla="*/ 210038 h 549294"/>
                <a:gd name="connsiteX4" fmla="*/ 1908236 w 2279250"/>
                <a:gd name="connsiteY4" fmla="*/ 277996 h 549294"/>
                <a:gd name="connsiteX5" fmla="*/ 2278157 w 2279250"/>
                <a:gd name="connsiteY5" fmla="*/ 527379 h 549294"/>
                <a:gd name="connsiteX6" fmla="*/ 1310823 w 2279250"/>
                <a:gd name="connsiteY6" fmla="*/ 315508 h 549294"/>
                <a:gd name="connsiteX7" fmla="*/ 1160909 w 2279250"/>
                <a:gd name="connsiteY7" fmla="*/ 258852 h 549294"/>
                <a:gd name="connsiteX8" fmla="*/ 1160908 w 2279250"/>
                <a:gd name="connsiteY8" fmla="*/ 258852 h 549294"/>
                <a:gd name="connsiteX9" fmla="*/ 1160905 w 2279250"/>
                <a:gd name="connsiteY9" fmla="*/ 258851 h 549294"/>
                <a:gd name="connsiteX10" fmla="*/ 981610 w 2279250"/>
                <a:gd name="connsiteY10" fmla="*/ 261257 h 549294"/>
                <a:gd name="connsiteX11" fmla="*/ 0 w 2279250"/>
                <a:gd name="connsiteY11" fmla="*/ 130628 h 549294"/>
                <a:gd name="connsiteX12" fmla="*/ 599522 w 2279250"/>
                <a:gd name="connsiteY12" fmla="*/ 10264 h 549294"/>
                <a:gd name="connsiteX13" fmla="*/ 611812 w 2279250"/>
                <a:gd name="connsiteY13" fmla="*/ 9755 h 549294"/>
                <a:gd name="connsiteX14" fmla="*/ 611815 w 2279250"/>
                <a:gd name="connsiteY14" fmla="*/ 9757 h 549294"/>
                <a:gd name="connsiteX15" fmla="*/ 783780 w 2279250"/>
                <a:gd name="connsiteY15" fmla="*/ 2654 h 549294"/>
                <a:gd name="connsiteX16" fmla="*/ 981609 w 2279250"/>
                <a:gd name="connsiteY16" fmla="*/ 0 h 549294"/>
                <a:gd name="connsiteX17" fmla="*/ 1179438 w 2279250"/>
                <a:gd name="connsiteY17" fmla="*/ 2655 h 549294"/>
                <a:gd name="connsiteX18" fmla="*/ 1209711 w 2279250"/>
                <a:gd name="connsiteY18" fmla="*/ 3905 h 549294"/>
                <a:gd name="connsiteX19" fmla="*/ 1213016 w 2279250"/>
                <a:gd name="connsiteY19" fmla="*/ 4951 h 549294"/>
                <a:gd name="connsiteX20" fmla="*/ 1399896 w 2279250"/>
                <a:gd name="connsiteY20" fmla="*/ 69905 h 549294"/>
                <a:gd name="connsiteX0" fmla="*/ 1863715 w 2743069"/>
                <a:gd name="connsiteY0" fmla="*/ 69905 h 549294"/>
                <a:gd name="connsiteX1" fmla="*/ 2219409 w 2743069"/>
                <a:gd name="connsiteY1" fmla="*/ 209825 h 549294"/>
                <a:gd name="connsiteX2" fmla="*/ 2219885 w 2743069"/>
                <a:gd name="connsiteY2" fmla="*/ 210038 h 549294"/>
                <a:gd name="connsiteX3" fmla="*/ 2219886 w 2743069"/>
                <a:gd name="connsiteY3" fmla="*/ 210038 h 549294"/>
                <a:gd name="connsiteX4" fmla="*/ 2372055 w 2743069"/>
                <a:gd name="connsiteY4" fmla="*/ 277996 h 549294"/>
                <a:gd name="connsiteX5" fmla="*/ 2741976 w 2743069"/>
                <a:gd name="connsiteY5" fmla="*/ 527379 h 549294"/>
                <a:gd name="connsiteX6" fmla="*/ 1774642 w 2743069"/>
                <a:gd name="connsiteY6" fmla="*/ 315508 h 549294"/>
                <a:gd name="connsiteX7" fmla="*/ 1624728 w 2743069"/>
                <a:gd name="connsiteY7" fmla="*/ 258852 h 549294"/>
                <a:gd name="connsiteX8" fmla="*/ 1624727 w 2743069"/>
                <a:gd name="connsiteY8" fmla="*/ 258852 h 549294"/>
                <a:gd name="connsiteX9" fmla="*/ 1624724 w 2743069"/>
                <a:gd name="connsiteY9" fmla="*/ 258851 h 549294"/>
                <a:gd name="connsiteX10" fmla="*/ 1445429 w 2743069"/>
                <a:gd name="connsiteY10" fmla="*/ 261257 h 549294"/>
                <a:gd name="connsiteX11" fmla="*/ -1 w 2743069"/>
                <a:gd name="connsiteY11" fmla="*/ 96750 h 549294"/>
                <a:gd name="connsiteX12" fmla="*/ 1063341 w 2743069"/>
                <a:gd name="connsiteY12" fmla="*/ 10264 h 549294"/>
                <a:gd name="connsiteX13" fmla="*/ 1075631 w 2743069"/>
                <a:gd name="connsiteY13" fmla="*/ 9755 h 549294"/>
                <a:gd name="connsiteX14" fmla="*/ 1075634 w 2743069"/>
                <a:gd name="connsiteY14" fmla="*/ 9757 h 549294"/>
                <a:gd name="connsiteX15" fmla="*/ 1247599 w 2743069"/>
                <a:gd name="connsiteY15" fmla="*/ 2654 h 549294"/>
                <a:gd name="connsiteX16" fmla="*/ 1445428 w 2743069"/>
                <a:gd name="connsiteY16" fmla="*/ 0 h 549294"/>
                <a:gd name="connsiteX17" fmla="*/ 1643257 w 2743069"/>
                <a:gd name="connsiteY17" fmla="*/ 2655 h 549294"/>
                <a:gd name="connsiteX18" fmla="*/ 1673530 w 2743069"/>
                <a:gd name="connsiteY18" fmla="*/ 3905 h 549294"/>
                <a:gd name="connsiteX19" fmla="*/ 1676835 w 2743069"/>
                <a:gd name="connsiteY19" fmla="*/ 4951 h 549294"/>
                <a:gd name="connsiteX20" fmla="*/ 1863715 w 2743069"/>
                <a:gd name="connsiteY20" fmla="*/ 69905 h 549294"/>
                <a:gd name="connsiteX0" fmla="*/ 1863715 w 2516820"/>
                <a:gd name="connsiteY0" fmla="*/ 69905 h 470630"/>
                <a:gd name="connsiteX1" fmla="*/ 2219409 w 2516820"/>
                <a:gd name="connsiteY1" fmla="*/ 209825 h 470630"/>
                <a:gd name="connsiteX2" fmla="*/ 2219885 w 2516820"/>
                <a:gd name="connsiteY2" fmla="*/ 210038 h 470630"/>
                <a:gd name="connsiteX3" fmla="*/ 2219886 w 2516820"/>
                <a:gd name="connsiteY3" fmla="*/ 210038 h 470630"/>
                <a:gd name="connsiteX4" fmla="*/ 2372055 w 2516820"/>
                <a:gd name="connsiteY4" fmla="*/ 277996 h 470630"/>
                <a:gd name="connsiteX5" fmla="*/ 2471577 w 2516820"/>
                <a:gd name="connsiteY5" fmla="*/ 427453 h 470630"/>
                <a:gd name="connsiteX6" fmla="*/ 1774642 w 2516820"/>
                <a:gd name="connsiteY6" fmla="*/ 315508 h 470630"/>
                <a:gd name="connsiteX7" fmla="*/ 1624728 w 2516820"/>
                <a:gd name="connsiteY7" fmla="*/ 258852 h 470630"/>
                <a:gd name="connsiteX8" fmla="*/ 1624727 w 2516820"/>
                <a:gd name="connsiteY8" fmla="*/ 258852 h 470630"/>
                <a:gd name="connsiteX9" fmla="*/ 1624724 w 2516820"/>
                <a:gd name="connsiteY9" fmla="*/ 258851 h 470630"/>
                <a:gd name="connsiteX10" fmla="*/ 1445429 w 2516820"/>
                <a:gd name="connsiteY10" fmla="*/ 261257 h 470630"/>
                <a:gd name="connsiteX11" fmla="*/ -1 w 2516820"/>
                <a:gd name="connsiteY11" fmla="*/ 96750 h 470630"/>
                <a:gd name="connsiteX12" fmla="*/ 1063341 w 2516820"/>
                <a:gd name="connsiteY12" fmla="*/ 10264 h 470630"/>
                <a:gd name="connsiteX13" fmla="*/ 1075631 w 2516820"/>
                <a:gd name="connsiteY13" fmla="*/ 9755 h 470630"/>
                <a:gd name="connsiteX14" fmla="*/ 1075634 w 2516820"/>
                <a:gd name="connsiteY14" fmla="*/ 9757 h 470630"/>
                <a:gd name="connsiteX15" fmla="*/ 1247599 w 2516820"/>
                <a:gd name="connsiteY15" fmla="*/ 2654 h 470630"/>
                <a:gd name="connsiteX16" fmla="*/ 1445428 w 2516820"/>
                <a:gd name="connsiteY16" fmla="*/ 0 h 470630"/>
                <a:gd name="connsiteX17" fmla="*/ 1643257 w 2516820"/>
                <a:gd name="connsiteY17" fmla="*/ 2655 h 470630"/>
                <a:gd name="connsiteX18" fmla="*/ 1673530 w 2516820"/>
                <a:gd name="connsiteY18" fmla="*/ 3905 h 470630"/>
                <a:gd name="connsiteX19" fmla="*/ 1676835 w 2516820"/>
                <a:gd name="connsiteY19" fmla="*/ 4951 h 470630"/>
                <a:gd name="connsiteX20" fmla="*/ 1863715 w 2516820"/>
                <a:gd name="connsiteY20" fmla="*/ 69905 h 470630"/>
                <a:gd name="connsiteX0" fmla="*/ 1863715 w 2546988"/>
                <a:gd name="connsiteY0" fmla="*/ 69905 h 450160"/>
                <a:gd name="connsiteX1" fmla="*/ 2219409 w 2546988"/>
                <a:gd name="connsiteY1" fmla="*/ 209825 h 450160"/>
                <a:gd name="connsiteX2" fmla="*/ 2219885 w 2546988"/>
                <a:gd name="connsiteY2" fmla="*/ 210038 h 450160"/>
                <a:gd name="connsiteX3" fmla="*/ 2219886 w 2546988"/>
                <a:gd name="connsiteY3" fmla="*/ 210038 h 450160"/>
                <a:gd name="connsiteX4" fmla="*/ 2372055 w 2546988"/>
                <a:gd name="connsiteY4" fmla="*/ 277996 h 450160"/>
                <a:gd name="connsiteX5" fmla="*/ 2471577 w 2546988"/>
                <a:gd name="connsiteY5" fmla="*/ 427453 h 450160"/>
                <a:gd name="connsiteX6" fmla="*/ 1774642 w 2546988"/>
                <a:gd name="connsiteY6" fmla="*/ 315508 h 450160"/>
                <a:gd name="connsiteX7" fmla="*/ 1624728 w 2546988"/>
                <a:gd name="connsiteY7" fmla="*/ 258852 h 450160"/>
                <a:gd name="connsiteX8" fmla="*/ 1624727 w 2546988"/>
                <a:gd name="connsiteY8" fmla="*/ 258852 h 450160"/>
                <a:gd name="connsiteX9" fmla="*/ 1624724 w 2546988"/>
                <a:gd name="connsiteY9" fmla="*/ 258851 h 450160"/>
                <a:gd name="connsiteX10" fmla="*/ 1445429 w 2546988"/>
                <a:gd name="connsiteY10" fmla="*/ 261257 h 450160"/>
                <a:gd name="connsiteX11" fmla="*/ -1 w 2546988"/>
                <a:gd name="connsiteY11" fmla="*/ 96750 h 450160"/>
                <a:gd name="connsiteX12" fmla="*/ 1063341 w 2546988"/>
                <a:gd name="connsiteY12" fmla="*/ 10264 h 450160"/>
                <a:gd name="connsiteX13" fmla="*/ 1075631 w 2546988"/>
                <a:gd name="connsiteY13" fmla="*/ 9755 h 450160"/>
                <a:gd name="connsiteX14" fmla="*/ 1075634 w 2546988"/>
                <a:gd name="connsiteY14" fmla="*/ 9757 h 450160"/>
                <a:gd name="connsiteX15" fmla="*/ 1247599 w 2546988"/>
                <a:gd name="connsiteY15" fmla="*/ 2654 h 450160"/>
                <a:gd name="connsiteX16" fmla="*/ 1445428 w 2546988"/>
                <a:gd name="connsiteY16" fmla="*/ 0 h 450160"/>
                <a:gd name="connsiteX17" fmla="*/ 1643257 w 2546988"/>
                <a:gd name="connsiteY17" fmla="*/ 2655 h 450160"/>
                <a:gd name="connsiteX18" fmla="*/ 1673530 w 2546988"/>
                <a:gd name="connsiteY18" fmla="*/ 3905 h 450160"/>
                <a:gd name="connsiteX19" fmla="*/ 1676835 w 2546988"/>
                <a:gd name="connsiteY19" fmla="*/ 4951 h 450160"/>
                <a:gd name="connsiteX20" fmla="*/ 1863715 w 2546988"/>
                <a:gd name="connsiteY20" fmla="*/ 69905 h 450160"/>
                <a:gd name="connsiteX0" fmla="*/ 1863715 w 2567056"/>
                <a:gd name="connsiteY0" fmla="*/ 69905 h 502806"/>
                <a:gd name="connsiteX1" fmla="*/ 2219409 w 2567056"/>
                <a:gd name="connsiteY1" fmla="*/ 209825 h 502806"/>
                <a:gd name="connsiteX2" fmla="*/ 2219885 w 2567056"/>
                <a:gd name="connsiteY2" fmla="*/ 210038 h 502806"/>
                <a:gd name="connsiteX3" fmla="*/ 2219886 w 2567056"/>
                <a:gd name="connsiteY3" fmla="*/ 210038 h 502806"/>
                <a:gd name="connsiteX4" fmla="*/ 2372055 w 2567056"/>
                <a:gd name="connsiteY4" fmla="*/ 277996 h 502806"/>
                <a:gd name="connsiteX5" fmla="*/ 2504799 w 2567056"/>
                <a:gd name="connsiteY5" fmla="*/ 496015 h 502806"/>
                <a:gd name="connsiteX6" fmla="*/ 1774642 w 2567056"/>
                <a:gd name="connsiteY6" fmla="*/ 315508 h 502806"/>
                <a:gd name="connsiteX7" fmla="*/ 1624728 w 2567056"/>
                <a:gd name="connsiteY7" fmla="*/ 258852 h 502806"/>
                <a:gd name="connsiteX8" fmla="*/ 1624727 w 2567056"/>
                <a:gd name="connsiteY8" fmla="*/ 258852 h 502806"/>
                <a:gd name="connsiteX9" fmla="*/ 1624724 w 2567056"/>
                <a:gd name="connsiteY9" fmla="*/ 258851 h 502806"/>
                <a:gd name="connsiteX10" fmla="*/ 1445429 w 2567056"/>
                <a:gd name="connsiteY10" fmla="*/ 261257 h 502806"/>
                <a:gd name="connsiteX11" fmla="*/ -1 w 2567056"/>
                <a:gd name="connsiteY11" fmla="*/ 96750 h 502806"/>
                <a:gd name="connsiteX12" fmla="*/ 1063341 w 2567056"/>
                <a:gd name="connsiteY12" fmla="*/ 10264 h 502806"/>
                <a:gd name="connsiteX13" fmla="*/ 1075631 w 2567056"/>
                <a:gd name="connsiteY13" fmla="*/ 9755 h 502806"/>
                <a:gd name="connsiteX14" fmla="*/ 1075634 w 2567056"/>
                <a:gd name="connsiteY14" fmla="*/ 9757 h 502806"/>
                <a:gd name="connsiteX15" fmla="*/ 1247599 w 2567056"/>
                <a:gd name="connsiteY15" fmla="*/ 2654 h 502806"/>
                <a:gd name="connsiteX16" fmla="*/ 1445428 w 2567056"/>
                <a:gd name="connsiteY16" fmla="*/ 0 h 502806"/>
                <a:gd name="connsiteX17" fmla="*/ 1643257 w 2567056"/>
                <a:gd name="connsiteY17" fmla="*/ 2655 h 502806"/>
                <a:gd name="connsiteX18" fmla="*/ 1673530 w 2567056"/>
                <a:gd name="connsiteY18" fmla="*/ 3905 h 502806"/>
                <a:gd name="connsiteX19" fmla="*/ 1676835 w 2567056"/>
                <a:gd name="connsiteY19" fmla="*/ 4951 h 502806"/>
                <a:gd name="connsiteX20" fmla="*/ 1863715 w 2567056"/>
                <a:gd name="connsiteY20" fmla="*/ 69905 h 50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7056" h="502806">
                  <a:moveTo>
                    <a:pt x="1863715" y="69905"/>
                  </a:moveTo>
                  <a:cubicBezTo>
                    <a:pt x="1991127" y="116113"/>
                    <a:pt x="2111261" y="163571"/>
                    <a:pt x="2219409" y="209825"/>
                  </a:cubicBezTo>
                  <a:lnTo>
                    <a:pt x="2219885" y="210038"/>
                  </a:lnTo>
                  <a:lnTo>
                    <a:pt x="2219886" y="210038"/>
                  </a:lnTo>
                  <a:lnTo>
                    <a:pt x="2372055" y="277996"/>
                  </a:lnTo>
                  <a:cubicBezTo>
                    <a:pt x="2609516" y="389088"/>
                    <a:pt x="2598758" y="468378"/>
                    <a:pt x="2504799" y="496015"/>
                  </a:cubicBezTo>
                  <a:cubicBezTo>
                    <a:pt x="2435586" y="516373"/>
                    <a:pt x="2284289" y="500343"/>
                    <a:pt x="1774642" y="315508"/>
                  </a:cubicBezTo>
                  <a:lnTo>
                    <a:pt x="1624728" y="258852"/>
                  </a:lnTo>
                  <a:lnTo>
                    <a:pt x="1624727" y="258852"/>
                  </a:lnTo>
                  <a:cubicBezTo>
                    <a:pt x="1624726" y="258852"/>
                    <a:pt x="1624725" y="258851"/>
                    <a:pt x="1624724" y="258851"/>
                  </a:cubicBezTo>
                  <a:lnTo>
                    <a:pt x="1445429" y="261257"/>
                  </a:lnTo>
                  <a:cubicBezTo>
                    <a:pt x="903299" y="261257"/>
                    <a:pt x="-1" y="168894"/>
                    <a:pt x="-1" y="96750"/>
                  </a:cubicBezTo>
                  <a:cubicBezTo>
                    <a:pt x="-2" y="42641"/>
                    <a:pt x="711027" y="30094"/>
                    <a:pt x="1063341" y="10264"/>
                  </a:cubicBezTo>
                  <a:lnTo>
                    <a:pt x="1075631" y="9755"/>
                  </a:lnTo>
                  <a:cubicBezTo>
                    <a:pt x="1075632" y="9756"/>
                    <a:pt x="1075633" y="9756"/>
                    <a:pt x="1075634" y="9757"/>
                  </a:cubicBezTo>
                  <a:lnTo>
                    <a:pt x="1247599" y="2654"/>
                  </a:lnTo>
                  <a:cubicBezTo>
                    <a:pt x="1311500" y="914"/>
                    <a:pt x="1377661" y="0"/>
                    <a:pt x="1445428" y="0"/>
                  </a:cubicBezTo>
                  <a:cubicBezTo>
                    <a:pt x="1513194" y="0"/>
                    <a:pt x="1579357" y="914"/>
                    <a:pt x="1643257" y="2655"/>
                  </a:cubicBezTo>
                  <a:lnTo>
                    <a:pt x="1673530" y="3905"/>
                  </a:lnTo>
                  <a:lnTo>
                    <a:pt x="1676835" y="4951"/>
                  </a:lnTo>
                  <a:cubicBezTo>
                    <a:pt x="1737500" y="25102"/>
                    <a:pt x="1800010" y="46800"/>
                    <a:pt x="1863715" y="69905"/>
                  </a:cubicBezTo>
                  <a:close/>
                </a:path>
              </a:pathLst>
            </a:custGeom>
            <a:solidFill>
              <a:srgbClr val="C87D54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201" name="Szabadkézi sokszög 200"/>
            <p:cNvSpPr/>
            <p:nvPr/>
          </p:nvSpPr>
          <p:spPr>
            <a:xfrm>
              <a:off x="2177661" y="1629321"/>
              <a:ext cx="229959" cy="493826"/>
            </a:xfrm>
            <a:custGeom>
              <a:avLst/>
              <a:gdLst>
                <a:gd name="connsiteX0" fmla="*/ 164849 w 334311"/>
                <a:gd name="connsiteY0" fmla="*/ 0 h 740525"/>
                <a:gd name="connsiteX1" fmla="*/ 234015 w 334311"/>
                <a:gd name="connsiteY1" fmla="*/ 0 h 740525"/>
                <a:gd name="connsiteX2" fmla="*/ 287962 w 334311"/>
                <a:gd name="connsiteY2" fmla="*/ 577587 h 740525"/>
                <a:gd name="connsiteX3" fmla="*/ 287962 w 334311"/>
                <a:gd name="connsiteY3" fmla="*/ 577588 h 740525"/>
                <a:gd name="connsiteX4" fmla="*/ 293795 w 334311"/>
                <a:gd name="connsiteY4" fmla="*/ 580842 h 740525"/>
                <a:gd name="connsiteX5" fmla="*/ 334311 w 334311"/>
                <a:gd name="connsiteY5" fmla="*/ 646984 h 740525"/>
                <a:gd name="connsiteX6" fmla="*/ 310686 w 334311"/>
                <a:gd name="connsiteY6" fmla="*/ 699283 h 740525"/>
                <a:gd name="connsiteX7" fmla="*/ 300136 w 334311"/>
                <a:gd name="connsiteY7" fmla="*/ 707930 h 740525"/>
                <a:gd name="connsiteX8" fmla="*/ 300136 w 334311"/>
                <a:gd name="connsiteY8" fmla="*/ 707929 h 740525"/>
                <a:gd name="connsiteX9" fmla="*/ 293795 w 334311"/>
                <a:gd name="connsiteY9" fmla="*/ 713126 h 740525"/>
                <a:gd name="connsiteX10" fmla="*/ 195980 w 334311"/>
                <a:gd name="connsiteY10" fmla="*/ 740523 h 740525"/>
                <a:gd name="connsiteX11" fmla="*/ 169462 w 334311"/>
                <a:gd name="connsiteY11" fmla="*/ 740523 h 740525"/>
                <a:gd name="connsiteX12" fmla="*/ 169462 w 334311"/>
                <a:gd name="connsiteY12" fmla="*/ 740525 h 740525"/>
                <a:gd name="connsiteX13" fmla="*/ 138331 w 334311"/>
                <a:gd name="connsiteY13" fmla="*/ 740525 h 740525"/>
                <a:gd name="connsiteX14" fmla="*/ 40516 w 334311"/>
                <a:gd name="connsiteY14" fmla="*/ 713128 h 740525"/>
                <a:gd name="connsiteX15" fmla="*/ 34175 w 334311"/>
                <a:gd name="connsiteY15" fmla="*/ 707931 h 740525"/>
                <a:gd name="connsiteX16" fmla="*/ 34175 w 334311"/>
                <a:gd name="connsiteY16" fmla="*/ 707932 h 740525"/>
                <a:gd name="connsiteX17" fmla="*/ 23625 w 334311"/>
                <a:gd name="connsiteY17" fmla="*/ 699285 h 740525"/>
                <a:gd name="connsiteX18" fmla="*/ 0 w 334311"/>
                <a:gd name="connsiteY18" fmla="*/ 646986 h 740525"/>
                <a:gd name="connsiteX19" fmla="*/ 40516 w 334311"/>
                <a:gd name="connsiteY19" fmla="*/ 580844 h 740525"/>
                <a:gd name="connsiteX20" fmla="*/ 46349 w 334311"/>
                <a:gd name="connsiteY20" fmla="*/ 577590 h 740525"/>
                <a:gd name="connsiteX21" fmla="*/ 46349 w 334311"/>
                <a:gd name="connsiteY21" fmla="*/ 577589 h 740525"/>
                <a:gd name="connsiteX22" fmla="*/ 100296 w 334311"/>
                <a:gd name="connsiteY22" fmla="*/ 2 h 740525"/>
                <a:gd name="connsiteX23" fmla="*/ 164849 w 334311"/>
                <a:gd name="connsiteY23" fmla="*/ 2 h 74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4311" h="740525">
                  <a:moveTo>
                    <a:pt x="164849" y="0"/>
                  </a:moveTo>
                  <a:lnTo>
                    <a:pt x="234015" y="0"/>
                  </a:lnTo>
                  <a:lnTo>
                    <a:pt x="287962" y="577587"/>
                  </a:lnTo>
                  <a:lnTo>
                    <a:pt x="287962" y="577588"/>
                  </a:lnTo>
                  <a:lnTo>
                    <a:pt x="293795" y="580842"/>
                  </a:lnTo>
                  <a:cubicBezTo>
                    <a:pt x="318828" y="597769"/>
                    <a:pt x="334311" y="621154"/>
                    <a:pt x="334311" y="646984"/>
                  </a:cubicBezTo>
                  <a:cubicBezTo>
                    <a:pt x="334311" y="666357"/>
                    <a:pt x="325602" y="684354"/>
                    <a:pt x="310686" y="699283"/>
                  </a:cubicBezTo>
                  <a:lnTo>
                    <a:pt x="300136" y="707930"/>
                  </a:lnTo>
                  <a:lnTo>
                    <a:pt x="300136" y="707929"/>
                  </a:lnTo>
                  <a:lnTo>
                    <a:pt x="293795" y="713126"/>
                  </a:lnTo>
                  <a:cubicBezTo>
                    <a:pt x="268762" y="730054"/>
                    <a:pt x="234179" y="740523"/>
                    <a:pt x="195980" y="740523"/>
                  </a:cubicBezTo>
                  <a:lnTo>
                    <a:pt x="169462" y="740523"/>
                  </a:lnTo>
                  <a:lnTo>
                    <a:pt x="169462" y="740525"/>
                  </a:lnTo>
                  <a:lnTo>
                    <a:pt x="138331" y="740525"/>
                  </a:lnTo>
                  <a:cubicBezTo>
                    <a:pt x="100132" y="740525"/>
                    <a:pt x="65549" y="730056"/>
                    <a:pt x="40516" y="713128"/>
                  </a:cubicBezTo>
                  <a:lnTo>
                    <a:pt x="34175" y="707931"/>
                  </a:lnTo>
                  <a:lnTo>
                    <a:pt x="34175" y="707932"/>
                  </a:lnTo>
                  <a:lnTo>
                    <a:pt x="23625" y="699285"/>
                  </a:lnTo>
                  <a:cubicBezTo>
                    <a:pt x="8709" y="684356"/>
                    <a:pt x="0" y="666359"/>
                    <a:pt x="0" y="646986"/>
                  </a:cubicBezTo>
                  <a:cubicBezTo>
                    <a:pt x="0" y="621156"/>
                    <a:pt x="15483" y="597771"/>
                    <a:pt x="40516" y="580844"/>
                  </a:cubicBezTo>
                  <a:lnTo>
                    <a:pt x="46349" y="577590"/>
                  </a:lnTo>
                  <a:lnTo>
                    <a:pt x="46349" y="577589"/>
                  </a:lnTo>
                  <a:lnTo>
                    <a:pt x="100296" y="2"/>
                  </a:lnTo>
                  <a:lnTo>
                    <a:pt x="164849" y="2"/>
                  </a:lnTo>
                  <a:close/>
                </a:path>
              </a:pathLst>
            </a:custGeom>
            <a:solidFill>
              <a:srgbClr val="FFDA9E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 sz="2000" dirty="0">
                <a:solidFill>
                  <a:schemeClr val="bg1"/>
                </a:solidFill>
              </a:endParaRPr>
            </a:p>
          </p:txBody>
        </p:sp>
        <p:graphicFrame>
          <p:nvGraphicFramePr>
            <p:cNvPr id="202" name="Objektum 20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20162162"/>
                </p:ext>
              </p:extLst>
            </p:nvPr>
          </p:nvGraphicFramePr>
          <p:xfrm>
            <a:off x="1380158" y="237744"/>
            <a:ext cx="1838530" cy="101532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138" name="CorelDRAW" r:id="rId6" imgW="3276529" imgH="2230520" progId="CorelDraw.Graphic.19">
                    <p:embed/>
                  </p:oleObj>
                </mc:Choice>
                <mc:Fallback>
                  <p:oleObj name="CorelDRAW" r:id="rId6" imgW="3276529" imgH="2230520" progId="CorelDraw.Graphic.19">
                    <p:embed/>
                    <p:pic>
                      <p:nvPicPr>
                        <p:cNvPr id="448" name="Objektum 447"/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1380158" y="237744"/>
                          <a:ext cx="1838530" cy="1015324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251" name="Csoportba foglalás 250"/>
          <p:cNvGrpSpPr/>
          <p:nvPr/>
        </p:nvGrpSpPr>
        <p:grpSpPr>
          <a:xfrm>
            <a:off x="7726680" y="2635000"/>
            <a:ext cx="2085872" cy="5627180"/>
            <a:chOff x="7726680" y="2635000"/>
            <a:chExt cx="2085872" cy="5627180"/>
          </a:xfrm>
        </p:grpSpPr>
        <p:grpSp>
          <p:nvGrpSpPr>
            <p:cNvPr id="250" name="Csoportba foglalás 249"/>
            <p:cNvGrpSpPr/>
            <p:nvPr/>
          </p:nvGrpSpPr>
          <p:grpSpPr>
            <a:xfrm>
              <a:off x="8105155" y="3355409"/>
              <a:ext cx="1707397" cy="4906771"/>
              <a:chOff x="8105155" y="3355409"/>
              <a:chExt cx="1707397" cy="4906771"/>
            </a:xfrm>
          </p:grpSpPr>
          <p:sp>
            <p:nvSpPr>
              <p:cNvPr id="114" name="Téglalap 14"/>
              <p:cNvSpPr/>
              <p:nvPr/>
            </p:nvSpPr>
            <p:spPr>
              <a:xfrm>
                <a:off x="8337486" y="6136540"/>
                <a:ext cx="581514" cy="1865486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29752 w 764043"/>
                  <a:gd name="connsiteY0" fmla="*/ 6928 h 2117099"/>
                  <a:gd name="connsiteX1" fmla="*/ 764043 w 764043"/>
                  <a:gd name="connsiteY1" fmla="*/ 0 h 2117099"/>
                  <a:gd name="connsiteX2" fmla="*/ 764043 w 764043"/>
                  <a:gd name="connsiteY2" fmla="*/ 2117099 h 2117099"/>
                  <a:gd name="connsiteX3" fmla="*/ 430254 w 764043"/>
                  <a:gd name="connsiteY3" fmla="*/ 2110171 h 2117099"/>
                  <a:gd name="connsiteX4" fmla="*/ 29752 w 764043"/>
                  <a:gd name="connsiteY4" fmla="*/ 6928 h 2117099"/>
                  <a:gd name="connsiteX0" fmla="*/ 34950 w 769241"/>
                  <a:gd name="connsiteY0" fmla="*/ 6928 h 2117099"/>
                  <a:gd name="connsiteX1" fmla="*/ 769241 w 769241"/>
                  <a:gd name="connsiteY1" fmla="*/ 0 h 2117099"/>
                  <a:gd name="connsiteX2" fmla="*/ 769241 w 769241"/>
                  <a:gd name="connsiteY2" fmla="*/ 2117099 h 2117099"/>
                  <a:gd name="connsiteX3" fmla="*/ 435452 w 769241"/>
                  <a:gd name="connsiteY3" fmla="*/ 2110171 h 2117099"/>
                  <a:gd name="connsiteX4" fmla="*/ 34950 w 769241"/>
                  <a:gd name="connsiteY4" fmla="*/ 6928 h 2117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9241" h="2117099">
                    <a:moveTo>
                      <a:pt x="34950" y="6928"/>
                    </a:moveTo>
                    <a:lnTo>
                      <a:pt x="769241" y="0"/>
                    </a:lnTo>
                    <a:cubicBezTo>
                      <a:pt x="769241" y="705700"/>
                      <a:pt x="665332" y="1598436"/>
                      <a:pt x="769241" y="2117099"/>
                    </a:cubicBezTo>
                    <a:lnTo>
                      <a:pt x="435452" y="2110171"/>
                    </a:lnTo>
                    <a:cubicBezTo>
                      <a:pt x="459054" y="1687597"/>
                      <a:pt x="-149778" y="998954"/>
                      <a:pt x="34950" y="69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15" name="Téglalap 14"/>
              <p:cNvSpPr/>
              <p:nvPr/>
            </p:nvSpPr>
            <p:spPr>
              <a:xfrm flipH="1">
                <a:off x="9071124" y="6106063"/>
                <a:ext cx="580658" cy="1865486"/>
              </a:xfrm>
              <a:custGeom>
                <a:avLst/>
                <a:gdLst>
                  <a:gd name="connsiteX0" fmla="*/ 0 w 713509"/>
                  <a:gd name="connsiteY0" fmla="*/ 0 h 2096316"/>
                  <a:gd name="connsiteX1" fmla="*/ 713509 w 713509"/>
                  <a:gd name="connsiteY1" fmla="*/ 0 h 2096316"/>
                  <a:gd name="connsiteX2" fmla="*/ 713509 w 713509"/>
                  <a:gd name="connsiteY2" fmla="*/ 2096316 h 2096316"/>
                  <a:gd name="connsiteX3" fmla="*/ 0 w 713509"/>
                  <a:gd name="connsiteY3" fmla="*/ 2096316 h 2096316"/>
                  <a:gd name="connsiteX4" fmla="*/ 0 w 713509"/>
                  <a:gd name="connsiteY4" fmla="*/ 0 h 2096316"/>
                  <a:gd name="connsiteX0" fmla="*/ 0 w 1011382"/>
                  <a:gd name="connsiteY0" fmla="*/ 0 h 2103243"/>
                  <a:gd name="connsiteX1" fmla="*/ 1011382 w 1011382"/>
                  <a:gd name="connsiteY1" fmla="*/ 6927 h 2103243"/>
                  <a:gd name="connsiteX2" fmla="*/ 1011382 w 1011382"/>
                  <a:gd name="connsiteY2" fmla="*/ 2103243 h 2103243"/>
                  <a:gd name="connsiteX3" fmla="*/ 297873 w 1011382"/>
                  <a:gd name="connsiteY3" fmla="*/ 2103243 h 2103243"/>
                  <a:gd name="connsiteX4" fmla="*/ 0 w 1011382"/>
                  <a:gd name="connsiteY4" fmla="*/ 0 h 2103243"/>
                  <a:gd name="connsiteX0" fmla="*/ 49620 w 1061002"/>
                  <a:gd name="connsiteY0" fmla="*/ 0 h 2103243"/>
                  <a:gd name="connsiteX1" fmla="*/ 1061002 w 1061002"/>
                  <a:gd name="connsiteY1" fmla="*/ 6927 h 2103243"/>
                  <a:gd name="connsiteX2" fmla="*/ 1061002 w 1061002"/>
                  <a:gd name="connsiteY2" fmla="*/ 2103243 h 2103243"/>
                  <a:gd name="connsiteX3" fmla="*/ 347493 w 1061002"/>
                  <a:gd name="connsiteY3" fmla="*/ 2103243 h 2103243"/>
                  <a:gd name="connsiteX4" fmla="*/ 49620 w 1061002"/>
                  <a:gd name="connsiteY4" fmla="*/ 0 h 2103243"/>
                  <a:gd name="connsiteX0" fmla="*/ 33817 w 1045199"/>
                  <a:gd name="connsiteY0" fmla="*/ 0 h 2103243"/>
                  <a:gd name="connsiteX1" fmla="*/ 1045199 w 1045199"/>
                  <a:gd name="connsiteY1" fmla="*/ 6927 h 2103243"/>
                  <a:gd name="connsiteX2" fmla="*/ 1045199 w 1045199"/>
                  <a:gd name="connsiteY2" fmla="*/ 2103243 h 2103243"/>
                  <a:gd name="connsiteX3" fmla="*/ 331690 w 1045199"/>
                  <a:gd name="connsiteY3" fmla="*/ 2103243 h 2103243"/>
                  <a:gd name="connsiteX4" fmla="*/ 33817 w 1045199"/>
                  <a:gd name="connsiteY4" fmla="*/ 0 h 2103243"/>
                  <a:gd name="connsiteX0" fmla="*/ 33817 w 1045199"/>
                  <a:gd name="connsiteY0" fmla="*/ 6928 h 2110171"/>
                  <a:gd name="connsiteX1" fmla="*/ 768108 w 1045199"/>
                  <a:gd name="connsiteY1" fmla="*/ 0 h 2110171"/>
                  <a:gd name="connsiteX2" fmla="*/ 1045199 w 1045199"/>
                  <a:gd name="connsiteY2" fmla="*/ 2110171 h 2110171"/>
                  <a:gd name="connsiteX3" fmla="*/ 331690 w 1045199"/>
                  <a:gd name="connsiteY3" fmla="*/ 2110171 h 2110171"/>
                  <a:gd name="connsiteX4" fmla="*/ 33817 w 1045199"/>
                  <a:gd name="connsiteY4" fmla="*/ 6928 h 2110171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  <a:gd name="connsiteX0" fmla="*/ 33817 w 768108"/>
                  <a:gd name="connsiteY0" fmla="*/ 6928 h 2117099"/>
                  <a:gd name="connsiteX1" fmla="*/ 768108 w 768108"/>
                  <a:gd name="connsiteY1" fmla="*/ 0 h 2117099"/>
                  <a:gd name="connsiteX2" fmla="*/ 768108 w 768108"/>
                  <a:gd name="connsiteY2" fmla="*/ 2117099 h 2117099"/>
                  <a:gd name="connsiteX3" fmla="*/ 331690 w 768108"/>
                  <a:gd name="connsiteY3" fmla="*/ 2110171 h 2117099"/>
                  <a:gd name="connsiteX4" fmla="*/ 33817 w 768108"/>
                  <a:gd name="connsiteY4" fmla="*/ 6928 h 2117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8108" h="2117099">
                    <a:moveTo>
                      <a:pt x="33817" y="6928"/>
                    </a:moveTo>
                    <a:lnTo>
                      <a:pt x="768108" y="0"/>
                    </a:lnTo>
                    <a:cubicBezTo>
                      <a:pt x="768108" y="705700"/>
                      <a:pt x="664199" y="1598436"/>
                      <a:pt x="768108" y="2117099"/>
                    </a:cubicBezTo>
                    <a:lnTo>
                      <a:pt x="331690" y="2110171"/>
                    </a:lnTo>
                    <a:cubicBezTo>
                      <a:pt x="488708" y="1672327"/>
                      <a:pt x="-150911" y="998954"/>
                      <a:pt x="33817" y="69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16" name="Téglalap 115"/>
              <p:cNvSpPr/>
              <p:nvPr/>
            </p:nvSpPr>
            <p:spPr>
              <a:xfrm>
                <a:off x="8105155" y="6139204"/>
                <a:ext cx="1707397" cy="138315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118" name="Csoportba foglalás 117"/>
              <p:cNvGrpSpPr/>
              <p:nvPr/>
            </p:nvGrpSpPr>
            <p:grpSpPr>
              <a:xfrm>
                <a:off x="8872265" y="3355409"/>
                <a:ext cx="144880" cy="2835789"/>
                <a:chOff x="3218688" y="3398884"/>
                <a:chExt cx="173414" cy="2323329"/>
              </a:xfrm>
            </p:grpSpPr>
            <p:sp>
              <p:nvSpPr>
                <p:cNvPr id="226" name="Téglalap 225"/>
                <p:cNvSpPr/>
                <p:nvPr/>
              </p:nvSpPr>
              <p:spPr>
                <a:xfrm>
                  <a:off x="3218688" y="3398884"/>
                  <a:ext cx="173414" cy="2323329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27" name="Téglalap 226"/>
                <p:cNvSpPr/>
                <p:nvPr/>
              </p:nvSpPr>
              <p:spPr>
                <a:xfrm>
                  <a:off x="3251395" y="3398884"/>
                  <a:ext cx="108000" cy="2323329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sp>
            <p:nvSpPr>
              <p:cNvPr id="123" name="Lekerekített téglalap 122"/>
              <p:cNvSpPr/>
              <p:nvPr/>
            </p:nvSpPr>
            <p:spPr>
              <a:xfrm>
                <a:off x="8836382" y="3641849"/>
                <a:ext cx="270841" cy="137964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4" name="Ellipszis 123"/>
              <p:cNvSpPr/>
              <p:nvPr/>
            </p:nvSpPr>
            <p:spPr>
              <a:xfrm>
                <a:off x="8874009" y="3666459"/>
                <a:ext cx="86170" cy="76541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5" name="Lekerekített téglalap 124"/>
              <p:cNvSpPr/>
              <p:nvPr/>
            </p:nvSpPr>
            <p:spPr>
              <a:xfrm>
                <a:off x="8836382" y="3970410"/>
                <a:ext cx="270841" cy="137964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1">
                      <a:lumMod val="89000"/>
                    </a:schemeClr>
                  </a:gs>
                  <a:gs pos="23000">
                    <a:schemeClr val="accent1">
                      <a:lumMod val="89000"/>
                    </a:schemeClr>
                  </a:gs>
                  <a:gs pos="69000">
                    <a:schemeClr val="accent1">
                      <a:lumMod val="75000"/>
                    </a:schemeClr>
                  </a:gs>
                  <a:gs pos="97000">
                    <a:schemeClr val="accent1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26" name="Ellipszis 125"/>
              <p:cNvSpPr/>
              <p:nvPr/>
            </p:nvSpPr>
            <p:spPr>
              <a:xfrm>
                <a:off x="8869594" y="4001121"/>
                <a:ext cx="86170" cy="76541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127" name="Csoportba foglalás 126"/>
              <p:cNvGrpSpPr/>
              <p:nvPr/>
            </p:nvGrpSpPr>
            <p:grpSpPr>
              <a:xfrm>
                <a:off x="8836392" y="4420847"/>
                <a:ext cx="270841" cy="137964"/>
                <a:chOff x="4812615" y="2746065"/>
                <a:chExt cx="190010" cy="111603"/>
              </a:xfrm>
            </p:grpSpPr>
            <p:sp>
              <p:nvSpPr>
                <p:cNvPr id="174" name="Lekerekített téglalap 173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75" name="Ellipszis 174"/>
                <p:cNvSpPr/>
                <p:nvPr/>
              </p:nvSpPr>
              <p:spPr>
                <a:xfrm>
                  <a:off x="4827242" y="2775006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129" name="Csoportba foglalás 128"/>
              <p:cNvGrpSpPr/>
              <p:nvPr/>
            </p:nvGrpSpPr>
            <p:grpSpPr>
              <a:xfrm>
                <a:off x="9074229" y="4785867"/>
                <a:ext cx="507478" cy="409564"/>
                <a:chOff x="4979478" y="3157159"/>
                <a:chExt cx="356024" cy="331309"/>
              </a:xfrm>
            </p:grpSpPr>
            <p:pic>
              <p:nvPicPr>
                <p:cNvPr id="169" name="Kép 168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966227">
                  <a:off x="4979478" y="3157159"/>
                  <a:ext cx="339674" cy="331309"/>
                </a:xfrm>
                <a:prstGeom prst="rect">
                  <a:avLst/>
                </a:prstGeom>
              </p:spPr>
            </p:pic>
            <p:grpSp>
              <p:nvGrpSpPr>
                <p:cNvPr id="170" name="Csoportba foglalás 169"/>
                <p:cNvGrpSpPr/>
                <p:nvPr/>
              </p:nvGrpSpPr>
              <p:grpSpPr>
                <a:xfrm rot="2097147">
                  <a:off x="5042854" y="3206646"/>
                  <a:ext cx="292648" cy="115802"/>
                  <a:chOff x="7562396" y="1052273"/>
                  <a:chExt cx="821781" cy="317074"/>
                </a:xfrm>
              </p:grpSpPr>
              <p:sp>
                <p:nvSpPr>
                  <p:cNvPr id="171" name="Trapezoid 170"/>
                  <p:cNvSpPr/>
                  <p:nvPr/>
                </p:nvSpPr>
                <p:spPr>
                  <a:xfrm>
                    <a:off x="7562396" y="1052273"/>
                    <a:ext cx="821781" cy="317074"/>
                  </a:xfrm>
                  <a:prstGeom prst="trapezoid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172" name="Ellipszis 171"/>
                  <p:cNvSpPr/>
                  <p:nvPr/>
                </p:nvSpPr>
                <p:spPr>
                  <a:xfrm>
                    <a:off x="771952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173" name="Ellipszis 172"/>
                  <p:cNvSpPr/>
                  <p:nvPr/>
                </p:nvSpPr>
                <p:spPr>
                  <a:xfrm>
                    <a:off x="810814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  <p:grpSp>
            <p:nvGrpSpPr>
              <p:cNvPr id="132" name="Csoportba foglalás 131"/>
              <p:cNvGrpSpPr/>
              <p:nvPr/>
            </p:nvGrpSpPr>
            <p:grpSpPr>
              <a:xfrm flipH="1">
                <a:off x="8287660" y="4785867"/>
                <a:ext cx="507478" cy="409564"/>
                <a:chOff x="4979478" y="3157159"/>
                <a:chExt cx="356024" cy="331309"/>
              </a:xfrm>
            </p:grpSpPr>
            <p:pic>
              <p:nvPicPr>
                <p:cNvPr id="164" name="Kép 163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966227">
                  <a:off x="4979478" y="3157159"/>
                  <a:ext cx="339674" cy="331309"/>
                </a:xfrm>
                <a:prstGeom prst="rect">
                  <a:avLst/>
                </a:prstGeom>
              </p:spPr>
            </p:pic>
            <p:grpSp>
              <p:nvGrpSpPr>
                <p:cNvPr id="165" name="Csoportba foglalás 164"/>
                <p:cNvGrpSpPr/>
                <p:nvPr/>
              </p:nvGrpSpPr>
              <p:grpSpPr>
                <a:xfrm rot="2097147">
                  <a:off x="5042854" y="3206646"/>
                  <a:ext cx="292648" cy="115802"/>
                  <a:chOff x="7562396" y="1052273"/>
                  <a:chExt cx="821781" cy="317074"/>
                </a:xfrm>
              </p:grpSpPr>
              <p:sp>
                <p:nvSpPr>
                  <p:cNvPr id="166" name="Trapezoid 165"/>
                  <p:cNvSpPr/>
                  <p:nvPr/>
                </p:nvSpPr>
                <p:spPr>
                  <a:xfrm>
                    <a:off x="7562396" y="1052273"/>
                    <a:ext cx="821781" cy="317074"/>
                  </a:xfrm>
                  <a:prstGeom prst="trapezoid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167" name="Ellipszis 166"/>
                  <p:cNvSpPr/>
                  <p:nvPr/>
                </p:nvSpPr>
                <p:spPr>
                  <a:xfrm>
                    <a:off x="771952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168" name="Ellipszis 167"/>
                  <p:cNvSpPr/>
                  <p:nvPr/>
                </p:nvSpPr>
                <p:spPr>
                  <a:xfrm>
                    <a:off x="8108145" y="1166860"/>
                    <a:ext cx="114652" cy="117429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  <p:grpSp>
            <p:nvGrpSpPr>
              <p:cNvPr id="249" name="Csoportba foglalás 248"/>
              <p:cNvGrpSpPr/>
              <p:nvPr/>
            </p:nvGrpSpPr>
            <p:grpSpPr>
              <a:xfrm>
                <a:off x="8246832" y="7140174"/>
                <a:ext cx="1473829" cy="1122006"/>
                <a:chOff x="8246832" y="7140174"/>
                <a:chExt cx="1473829" cy="1122006"/>
              </a:xfrm>
            </p:grpSpPr>
            <p:pic>
              <p:nvPicPr>
                <p:cNvPr id="130" name="Kép 129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11605990" flipH="1">
                  <a:off x="8403059" y="7147613"/>
                  <a:ext cx="562287" cy="475640"/>
                </a:xfrm>
                <a:prstGeom prst="rect">
                  <a:avLst/>
                </a:prstGeom>
              </p:spPr>
            </p:pic>
            <p:sp>
              <p:nvSpPr>
                <p:cNvPr id="131" name="Szabadkézi sokszög 130"/>
                <p:cNvSpPr/>
                <p:nvPr/>
              </p:nvSpPr>
              <p:spPr>
                <a:xfrm rot="346848">
                  <a:off x="8246832" y="7355275"/>
                  <a:ext cx="846717" cy="906905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Righ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133" name="Kép 132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9994010">
                  <a:off x="9026289" y="7140174"/>
                  <a:ext cx="562287" cy="475640"/>
                </a:xfrm>
                <a:prstGeom prst="rect">
                  <a:avLst/>
                </a:prstGeom>
              </p:spPr>
            </p:pic>
            <p:sp>
              <p:nvSpPr>
                <p:cNvPr id="134" name="Szabadkézi sokszög 133"/>
                <p:cNvSpPr/>
                <p:nvPr/>
              </p:nvSpPr>
              <p:spPr>
                <a:xfrm rot="21253152" flipH="1">
                  <a:off x="8873944" y="7343236"/>
                  <a:ext cx="846717" cy="906905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1955" h="1690956">
                      <a:moveTo>
                        <a:pt x="344210" y="69807"/>
                      </a:moveTo>
                      <a:lnTo>
                        <a:pt x="1332877" y="0"/>
                      </a:lnTo>
                      <a:cubicBezTo>
                        <a:pt x="1254808" y="136546"/>
                        <a:pt x="1561419" y="918871"/>
                        <a:pt x="1517657" y="1215921"/>
                      </a:cubicBezTo>
                      <a:lnTo>
                        <a:pt x="1512694" y="1238286"/>
                      </a:lnTo>
                      <a:lnTo>
                        <a:pt x="1512694" y="1609630"/>
                      </a:lnTo>
                      <a:lnTo>
                        <a:pt x="1091917" y="1609630"/>
                      </a:lnTo>
                      <a:lnTo>
                        <a:pt x="1091917" y="1301591"/>
                      </a:lnTo>
                      <a:cubicBezTo>
                        <a:pt x="742322" y="1431379"/>
                        <a:pt x="1129328" y="1671235"/>
                        <a:pt x="43133" y="1690956"/>
                      </a:cubicBezTo>
                      <a:cubicBezTo>
                        <a:pt x="-11461" y="1650445"/>
                        <a:pt x="-160182" y="1428460"/>
                        <a:pt x="764354" y="1058526"/>
                      </a:cubicBezTo>
                      <a:cubicBezTo>
                        <a:pt x="933688" y="918935"/>
                        <a:pt x="344210" y="226331"/>
                        <a:pt x="344210" y="698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scene3d>
                  <a:camera prst="perspectiveHeroicExtremeLeftFacing"/>
                  <a:lightRig rig="threePt" dir="t"/>
                </a:scene3d>
                <a:sp3d prstMaterial="flat"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135" name="Csoportba foglalás 134"/>
                <p:cNvGrpSpPr/>
                <p:nvPr/>
              </p:nvGrpSpPr>
              <p:grpSpPr>
                <a:xfrm rot="1022947">
                  <a:off x="8492519" y="7838180"/>
                  <a:ext cx="326821" cy="136259"/>
                  <a:chOff x="6440348" y="5100378"/>
                  <a:chExt cx="545714" cy="414158"/>
                </a:xfrm>
              </p:grpSpPr>
              <p:sp>
                <p:nvSpPr>
                  <p:cNvPr id="162" name="Szabadkézi sokszög 161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163" name="Téglalap 162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136" name="Csoportba foglalás 135"/>
                <p:cNvGrpSpPr/>
                <p:nvPr/>
              </p:nvGrpSpPr>
              <p:grpSpPr>
                <a:xfrm rot="20778822">
                  <a:off x="9158006" y="7836303"/>
                  <a:ext cx="326821" cy="136259"/>
                  <a:chOff x="6440348" y="5100378"/>
                  <a:chExt cx="545714" cy="414158"/>
                </a:xfrm>
              </p:grpSpPr>
              <p:sp>
                <p:nvSpPr>
                  <p:cNvPr id="160" name="Szabadkézi sokszög 159"/>
                  <p:cNvSpPr/>
                  <p:nvPr/>
                </p:nvSpPr>
                <p:spPr>
                  <a:xfrm rot="5582344" flipH="1">
                    <a:off x="6506126" y="5034600"/>
                    <a:ext cx="414158" cy="545714"/>
                  </a:xfrm>
                  <a:custGeom>
                    <a:avLst/>
                    <a:gdLst>
                      <a:gd name="connsiteX0" fmla="*/ 387364 w 414158"/>
                      <a:gd name="connsiteY0" fmla="*/ 545714 h 545714"/>
                      <a:gd name="connsiteX1" fmla="*/ 323248 w 414158"/>
                      <a:gd name="connsiteY1" fmla="*/ 289248 h 545714"/>
                      <a:gd name="connsiteX2" fmla="*/ 414158 w 414158"/>
                      <a:gd name="connsiteY2" fmla="*/ 41016 h 545714"/>
                      <a:gd name="connsiteX3" fmla="*/ 28972 w 414158"/>
                      <a:gd name="connsiteY3" fmla="*/ 0 h 545714"/>
                      <a:gd name="connsiteX4" fmla="*/ 66544 w 414158"/>
                      <a:gd name="connsiteY4" fmla="*/ 268767 h 545714"/>
                      <a:gd name="connsiteX5" fmla="*/ 194908 w 414158"/>
                      <a:gd name="connsiteY5" fmla="*/ 282436 h 545714"/>
                      <a:gd name="connsiteX6" fmla="*/ 65820 w 414158"/>
                      <a:gd name="connsiteY6" fmla="*/ 282436 h 545714"/>
                      <a:gd name="connsiteX7" fmla="*/ 0 w 414158"/>
                      <a:gd name="connsiteY7" fmla="*/ 545714 h 54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158" h="545714">
                        <a:moveTo>
                          <a:pt x="387364" y="545714"/>
                        </a:moveTo>
                        <a:lnTo>
                          <a:pt x="323248" y="289248"/>
                        </a:lnTo>
                        <a:lnTo>
                          <a:pt x="414158" y="41016"/>
                        </a:lnTo>
                        <a:lnTo>
                          <a:pt x="28972" y="0"/>
                        </a:lnTo>
                        <a:lnTo>
                          <a:pt x="66544" y="268767"/>
                        </a:lnTo>
                        <a:lnTo>
                          <a:pt x="194908" y="282436"/>
                        </a:lnTo>
                        <a:lnTo>
                          <a:pt x="65820" y="282436"/>
                        </a:lnTo>
                        <a:lnTo>
                          <a:pt x="0" y="54571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161" name="Téglalap 160"/>
                  <p:cNvSpPr/>
                  <p:nvPr/>
                </p:nvSpPr>
                <p:spPr>
                  <a:xfrm>
                    <a:off x="6622314" y="5132443"/>
                    <a:ext cx="181770" cy="350027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  <p:grpSp>
            <p:nvGrpSpPr>
              <p:cNvPr id="137" name="Csoportba foglalás 136"/>
              <p:cNvGrpSpPr/>
              <p:nvPr/>
            </p:nvGrpSpPr>
            <p:grpSpPr>
              <a:xfrm>
                <a:off x="8832055" y="4727068"/>
                <a:ext cx="270841" cy="137964"/>
                <a:chOff x="4812615" y="2746065"/>
                <a:chExt cx="190010" cy="111603"/>
              </a:xfrm>
            </p:grpSpPr>
            <p:sp>
              <p:nvSpPr>
                <p:cNvPr id="158" name="Lekerekített téglalap 157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59" name="Ellipszis 158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138" name="Csoportba foglalás 137"/>
              <p:cNvGrpSpPr/>
              <p:nvPr/>
            </p:nvGrpSpPr>
            <p:grpSpPr>
              <a:xfrm>
                <a:off x="8827726" y="5033284"/>
                <a:ext cx="270841" cy="137964"/>
                <a:chOff x="4812615" y="2746065"/>
                <a:chExt cx="190010" cy="111603"/>
              </a:xfrm>
            </p:grpSpPr>
            <p:sp>
              <p:nvSpPr>
                <p:cNvPr id="156" name="Lekerekített téglalap 155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57" name="Ellipszis 156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139" name="Csoportba foglalás 138"/>
              <p:cNvGrpSpPr/>
              <p:nvPr/>
            </p:nvGrpSpPr>
            <p:grpSpPr>
              <a:xfrm>
                <a:off x="8823400" y="5339501"/>
                <a:ext cx="270841" cy="137964"/>
                <a:chOff x="4812615" y="2746065"/>
                <a:chExt cx="190010" cy="111603"/>
              </a:xfrm>
            </p:grpSpPr>
            <p:sp>
              <p:nvSpPr>
                <p:cNvPr id="154" name="Lekerekített téglalap 153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55" name="Ellipszis 154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140" name="Csoportba foglalás 139"/>
              <p:cNvGrpSpPr/>
              <p:nvPr/>
            </p:nvGrpSpPr>
            <p:grpSpPr>
              <a:xfrm>
                <a:off x="8819072" y="5645716"/>
                <a:ext cx="270841" cy="137964"/>
                <a:chOff x="4812615" y="2746065"/>
                <a:chExt cx="190010" cy="111603"/>
              </a:xfrm>
            </p:grpSpPr>
            <p:sp>
              <p:nvSpPr>
                <p:cNvPr id="152" name="Lekerekített téglalap 151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53" name="Ellipszis 152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141" name="Csoportba foglalás 140"/>
              <p:cNvGrpSpPr/>
              <p:nvPr/>
            </p:nvGrpSpPr>
            <p:grpSpPr>
              <a:xfrm>
                <a:off x="8814743" y="5951933"/>
                <a:ext cx="270841" cy="137964"/>
                <a:chOff x="4812615" y="2746065"/>
                <a:chExt cx="190010" cy="111603"/>
              </a:xfrm>
            </p:grpSpPr>
            <p:sp>
              <p:nvSpPr>
                <p:cNvPr id="150" name="Lekerekített téglalap 149"/>
                <p:cNvSpPr/>
                <p:nvPr/>
              </p:nvSpPr>
              <p:spPr>
                <a:xfrm>
                  <a:off x="4812615" y="2746065"/>
                  <a:ext cx="190010" cy="111603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51" name="Ellipszis 150"/>
                <p:cNvSpPr/>
                <p:nvPr/>
              </p:nvSpPr>
              <p:spPr>
                <a:xfrm>
                  <a:off x="4832819" y="2775841"/>
                  <a:ext cx="60453" cy="61917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sp>
            <p:nvSpPr>
              <p:cNvPr id="142" name="Szabadkézi sokszög 141"/>
              <p:cNvSpPr/>
              <p:nvPr/>
            </p:nvSpPr>
            <p:spPr>
              <a:xfrm>
                <a:off x="8381408" y="4174301"/>
                <a:ext cx="1123113" cy="184152"/>
              </a:xfrm>
              <a:custGeom>
                <a:avLst/>
                <a:gdLst>
                  <a:gd name="connsiteX0" fmla="*/ 432247 w 809424"/>
                  <a:gd name="connsiteY0" fmla="*/ 71822 h 179645"/>
                  <a:gd name="connsiteX1" fmla="*/ 417214 w 809424"/>
                  <a:gd name="connsiteY1" fmla="*/ 89822 h 179645"/>
                  <a:gd name="connsiteX2" fmla="*/ 432247 w 809424"/>
                  <a:gd name="connsiteY2" fmla="*/ 107822 h 179645"/>
                  <a:gd name="connsiteX3" fmla="*/ 447280 w 809424"/>
                  <a:gd name="connsiteY3" fmla="*/ 89822 h 179645"/>
                  <a:gd name="connsiteX4" fmla="*/ 432247 w 809424"/>
                  <a:gd name="connsiteY4" fmla="*/ 71822 h 179645"/>
                  <a:gd name="connsiteX5" fmla="*/ 249763 w 809424"/>
                  <a:gd name="connsiteY5" fmla="*/ 67428 h 179645"/>
                  <a:gd name="connsiteX6" fmla="*/ 234730 w 809424"/>
                  <a:gd name="connsiteY6" fmla="*/ 85428 h 179645"/>
                  <a:gd name="connsiteX7" fmla="*/ 249763 w 809424"/>
                  <a:gd name="connsiteY7" fmla="*/ 103428 h 179645"/>
                  <a:gd name="connsiteX8" fmla="*/ 264796 w 809424"/>
                  <a:gd name="connsiteY8" fmla="*/ 85428 h 179645"/>
                  <a:gd name="connsiteX9" fmla="*/ 249763 w 809424"/>
                  <a:gd name="connsiteY9" fmla="*/ 67428 h 179645"/>
                  <a:gd name="connsiteX10" fmla="*/ 89998 w 809424"/>
                  <a:gd name="connsiteY10" fmla="*/ 67427 h 179645"/>
                  <a:gd name="connsiteX11" fmla="*/ 74965 w 809424"/>
                  <a:gd name="connsiteY11" fmla="*/ 85427 h 179645"/>
                  <a:gd name="connsiteX12" fmla="*/ 89998 w 809424"/>
                  <a:gd name="connsiteY12" fmla="*/ 103427 h 179645"/>
                  <a:gd name="connsiteX13" fmla="*/ 105031 w 809424"/>
                  <a:gd name="connsiteY13" fmla="*/ 85427 h 179645"/>
                  <a:gd name="connsiteX14" fmla="*/ 89998 w 809424"/>
                  <a:gd name="connsiteY14" fmla="*/ 67427 h 179645"/>
                  <a:gd name="connsiteX15" fmla="*/ 0 w 809424"/>
                  <a:gd name="connsiteY15" fmla="*/ 0 h 179645"/>
                  <a:gd name="connsiteX16" fmla="*/ 809424 w 809424"/>
                  <a:gd name="connsiteY16" fmla="*/ 0 h 179645"/>
                  <a:gd name="connsiteX17" fmla="*/ 809424 w 809424"/>
                  <a:gd name="connsiteY17" fmla="*/ 179645 h 179645"/>
                  <a:gd name="connsiteX18" fmla="*/ 0 w 809424"/>
                  <a:gd name="connsiteY18" fmla="*/ 179645 h 179645"/>
                  <a:gd name="connsiteX0" fmla="*/ 432247 w 850552"/>
                  <a:gd name="connsiteY0" fmla="*/ 81684 h 189507"/>
                  <a:gd name="connsiteX1" fmla="*/ 417214 w 850552"/>
                  <a:gd name="connsiteY1" fmla="*/ 99684 h 189507"/>
                  <a:gd name="connsiteX2" fmla="*/ 432247 w 850552"/>
                  <a:gd name="connsiteY2" fmla="*/ 117684 h 189507"/>
                  <a:gd name="connsiteX3" fmla="*/ 447280 w 850552"/>
                  <a:gd name="connsiteY3" fmla="*/ 99684 h 189507"/>
                  <a:gd name="connsiteX4" fmla="*/ 432247 w 850552"/>
                  <a:gd name="connsiteY4" fmla="*/ 81684 h 189507"/>
                  <a:gd name="connsiteX5" fmla="*/ 249763 w 850552"/>
                  <a:gd name="connsiteY5" fmla="*/ 77290 h 189507"/>
                  <a:gd name="connsiteX6" fmla="*/ 234730 w 850552"/>
                  <a:gd name="connsiteY6" fmla="*/ 95290 h 189507"/>
                  <a:gd name="connsiteX7" fmla="*/ 249763 w 850552"/>
                  <a:gd name="connsiteY7" fmla="*/ 113290 h 189507"/>
                  <a:gd name="connsiteX8" fmla="*/ 264796 w 850552"/>
                  <a:gd name="connsiteY8" fmla="*/ 95290 h 189507"/>
                  <a:gd name="connsiteX9" fmla="*/ 249763 w 850552"/>
                  <a:gd name="connsiteY9" fmla="*/ 77290 h 189507"/>
                  <a:gd name="connsiteX10" fmla="*/ 89998 w 850552"/>
                  <a:gd name="connsiteY10" fmla="*/ 77289 h 189507"/>
                  <a:gd name="connsiteX11" fmla="*/ 74965 w 850552"/>
                  <a:gd name="connsiteY11" fmla="*/ 95289 h 189507"/>
                  <a:gd name="connsiteX12" fmla="*/ 89998 w 850552"/>
                  <a:gd name="connsiteY12" fmla="*/ 113289 h 189507"/>
                  <a:gd name="connsiteX13" fmla="*/ 105031 w 850552"/>
                  <a:gd name="connsiteY13" fmla="*/ 95289 h 189507"/>
                  <a:gd name="connsiteX14" fmla="*/ 89998 w 850552"/>
                  <a:gd name="connsiteY14" fmla="*/ 77289 h 189507"/>
                  <a:gd name="connsiteX15" fmla="*/ 0 w 850552"/>
                  <a:gd name="connsiteY15" fmla="*/ 9862 h 189507"/>
                  <a:gd name="connsiteX16" fmla="*/ 850552 w 850552"/>
                  <a:gd name="connsiteY16" fmla="*/ 0 h 189507"/>
                  <a:gd name="connsiteX17" fmla="*/ 809424 w 850552"/>
                  <a:gd name="connsiteY17" fmla="*/ 189507 h 189507"/>
                  <a:gd name="connsiteX18" fmla="*/ 0 w 850552"/>
                  <a:gd name="connsiteY18" fmla="*/ 189507 h 189507"/>
                  <a:gd name="connsiteX19" fmla="*/ 0 w 850552"/>
                  <a:gd name="connsiteY19" fmla="*/ 9862 h 189507"/>
                  <a:gd name="connsiteX0" fmla="*/ 432247 w 850552"/>
                  <a:gd name="connsiteY0" fmla="*/ 81684 h 192794"/>
                  <a:gd name="connsiteX1" fmla="*/ 417214 w 850552"/>
                  <a:gd name="connsiteY1" fmla="*/ 99684 h 192794"/>
                  <a:gd name="connsiteX2" fmla="*/ 432247 w 850552"/>
                  <a:gd name="connsiteY2" fmla="*/ 117684 h 192794"/>
                  <a:gd name="connsiteX3" fmla="*/ 447280 w 850552"/>
                  <a:gd name="connsiteY3" fmla="*/ 99684 h 192794"/>
                  <a:gd name="connsiteX4" fmla="*/ 432247 w 850552"/>
                  <a:gd name="connsiteY4" fmla="*/ 81684 h 192794"/>
                  <a:gd name="connsiteX5" fmla="*/ 249763 w 850552"/>
                  <a:gd name="connsiteY5" fmla="*/ 77290 h 192794"/>
                  <a:gd name="connsiteX6" fmla="*/ 234730 w 850552"/>
                  <a:gd name="connsiteY6" fmla="*/ 95290 h 192794"/>
                  <a:gd name="connsiteX7" fmla="*/ 249763 w 850552"/>
                  <a:gd name="connsiteY7" fmla="*/ 113290 h 192794"/>
                  <a:gd name="connsiteX8" fmla="*/ 264796 w 850552"/>
                  <a:gd name="connsiteY8" fmla="*/ 95290 h 192794"/>
                  <a:gd name="connsiteX9" fmla="*/ 249763 w 850552"/>
                  <a:gd name="connsiteY9" fmla="*/ 77290 h 192794"/>
                  <a:gd name="connsiteX10" fmla="*/ 89998 w 850552"/>
                  <a:gd name="connsiteY10" fmla="*/ 77289 h 192794"/>
                  <a:gd name="connsiteX11" fmla="*/ 74965 w 850552"/>
                  <a:gd name="connsiteY11" fmla="*/ 95289 h 192794"/>
                  <a:gd name="connsiteX12" fmla="*/ 89998 w 850552"/>
                  <a:gd name="connsiteY12" fmla="*/ 113289 h 192794"/>
                  <a:gd name="connsiteX13" fmla="*/ 105031 w 850552"/>
                  <a:gd name="connsiteY13" fmla="*/ 95289 h 192794"/>
                  <a:gd name="connsiteX14" fmla="*/ 89998 w 850552"/>
                  <a:gd name="connsiteY14" fmla="*/ 77289 h 192794"/>
                  <a:gd name="connsiteX15" fmla="*/ 0 w 850552"/>
                  <a:gd name="connsiteY15" fmla="*/ 9862 h 192794"/>
                  <a:gd name="connsiteX16" fmla="*/ 850552 w 850552"/>
                  <a:gd name="connsiteY16" fmla="*/ 0 h 192794"/>
                  <a:gd name="connsiteX17" fmla="*/ 845068 w 850552"/>
                  <a:gd name="connsiteY17" fmla="*/ 192794 h 192794"/>
                  <a:gd name="connsiteX18" fmla="*/ 0 w 850552"/>
                  <a:gd name="connsiteY18" fmla="*/ 189507 h 192794"/>
                  <a:gd name="connsiteX19" fmla="*/ 0 w 850552"/>
                  <a:gd name="connsiteY19" fmla="*/ 9862 h 192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50552" h="192794">
                    <a:moveTo>
                      <a:pt x="432247" y="81684"/>
                    </a:moveTo>
                    <a:cubicBezTo>
                      <a:pt x="423945" y="81684"/>
                      <a:pt x="417214" y="89743"/>
                      <a:pt x="417214" y="99684"/>
                    </a:cubicBezTo>
                    <a:cubicBezTo>
                      <a:pt x="417214" y="109625"/>
                      <a:pt x="423945" y="117684"/>
                      <a:pt x="432247" y="117684"/>
                    </a:cubicBezTo>
                    <a:cubicBezTo>
                      <a:pt x="440549" y="117684"/>
                      <a:pt x="447280" y="109625"/>
                      <a:pt x="447280" y="99684"/>
                    </a:cubicBezTo>
                    <a:cubicBezTo>
                      <a:pt x="447280" y="89743"/>
                      <a:pt x="440549" y="81684"/>
                      <a:pt x="432247" y="81684"/>
                    </a:cubicBezTo>
                    <a:close/>
                    <a:moveTo>
                      <a:pt x="249763" y="77290"/>
                    </a:moveTo>
                    <a:cubicBezTo>
                      <a:pt x="241461" y="77290"/>
                      <a:pt x="234730" y="85349"/>
                      <a:pt x="234730" y="95290"/>
                    </a:cubicBezTo>
                    <a:cubicBezTo>
                      <a:pt x="234730" y="105231"/>
                      <a:pt x="241461" y="113290"/>
                      <a:pt x="249763" y="113290"/>
                    </a:cubicBezTo>
                    <a:cubicBezTo>
                      <a:pt x="258065" y="113290"/>
                      <a:pt x="264796" y="105231"/>
                      <a:pt x="264796" y="95290"/>
                    </a:cubicBezTo>
                    <a:cubicBezTo>
                      <a:pt x="264796" y="85349"/>
                      <a:pt x="258065" y="77290"/>
                      <a:pt x="249763" y="77290"/>
                    </a:cubicBezTo>
                    <a:close/>
                    <a:moveTo>
                      <a:pt x="89998" y="77289"/>
                    </a:moveTo>
                    <a:cubicBezTo>
                      <a:pt x="81696" y="77289"/>
                      <a:pt x="74965" y="85348"/>
                      <a:pt x="74965" y="95289"/>
                    </a:cubicBezTo>
                    <a:cubicBezTo>
                      <a:pt x="74965" y="105230"/>
                      <a:pt x="81696" y="113289"/>
                      <a:pt x="89998" y="113289"/>
                    </a:cubicBezTo>
                    <a:cubicBezTo>
                      <a:pt x="98300" y="113289"/>
                      <a:pt x="105031" y="105230"/>
                      <a:pt x="105031" y="95289"/>
                    </a:cubicBezTo>
                    <a:cubicBezTo>
                      <a:pt x="105031" y="85348"/>
                      <a:pt x="98300" y="77289"/>
                      <a:pt x="89998" y="77289"/>
                    </a:cubicBezTo>
                    <a:close/>
                    <a:moveTo>
                      <a:pt x="0" y="9862"/>
                    </a:moveTo>
                    <a:lnTo>
                      <a:pt x="850552" y="0"/>
                    </a:lnTo>
                    <a:lnTo>
                      <a:pt x="845068" y="192794"/>
                    </a:lnTo>
                    <a:lnTo>
                      <a:pt x="0" y="189507"/>
                    </a:lnTo>
                    <a:lnTo>
                      <a:pt x="0" y="9862"/>
                    </a:lnTo>
                    <a:close/>
                  </a:path>
                </a:pathLst>
              </a:custGeom>
              <a:gradFill flip="none" rotWithShape="1">
                <a:gsLst>
                  <a:gs pos="18000">
                    <a:schemeClr val="accent1">
                      <a:lumMod val="89000"/>
                    </a:schemeClr>
                  </a:gs>
                  <a:gs pos="100000">
                    <a:schemeClr val="accent6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27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143" name="Keret 142"/>
              <p:cNvSpPr/>
              <p:nvPr/>
            </p:nvSpPr>
            <p:spPr>
              <a:xfrm>
                <a:off x="8769313" y="4150234"/>
                <a:ext cx="354430" cy="236923"/>
              </a:xfrm>
              <a:prstGeom prst="frame">
                <a:avLst/>
              </a:prstGeom>
              <a:solidFill>
                <a:srgbClr val="EED27C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Ötszög 143"/>
              <p:cNvSpPr/>
              <p:nvPr/>
            </p:nvSpPr>
            <p:spPr>
              <a:xfrm rot="10800000">
                <a:off x="8807937" y="4264485"/>
                <a:ext cx="153943" cy="22251"/>
              </a:xfrm>
              <a:prstGeom prst="homePlate">
                <a:avLst/>
              </a:prstGeom>
              <a:solidFill>
                <a:srgbClr val="EED27C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5" name="Csoportba foglalás 144"/>
            <p:cNvGrpSpPr/>
            <p:nvPr/>
          </p:nvGrpSpPr>
          <p:grpSpPr>
            <a:xfrm rot="20571591">
              <a:off x="7726680" y="2635000"/>
              <a:ext cx="1018570" cy="2399064"/>
              <a:chOff x="3914294" y="1530585"/>
              <a:chExt cx="714584" cy="1940680"/>
            </a:xfrm>
          </p:grpSpPr>
          <p:sp>
            <p:nvSpPr>
              <p:cNvPr id="146" name="Szabadkézi sokszög 145"/>
              <p:cNvSpPr/>
              <p:nvPr/>
            </p:nvSpPr>
            <p:spPr>
              <a:xfrm rot="17018777" flipH="1">
                <a:off x="4115893" y="2958281"/>
                <a:ext cx="538931" cy="487038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61128" h="2494197">
                    <a:moveTo>
                      <a:pt x="316752" y="1232591"/>
                    </a:moveTo>
                    <a:cubicBezTo>
                      <a:pt x="324912" y="1199357"/>
                      <a:pt x="-24958" y="522279"/>
                      <a:pt x="1421" y="319309"/>
                    </a:cubicBezTo>
                    <a:cubicBezTo>
                      <a:pt x="27800" y="116339"/>
                      <a:pt x="350875" y="-51751"/>
                      <a:pt x="475024" y="14773"/>
                    </a:cubicBezTo>
                    <a:cubicBezTo>
                      <a:pt x="599173" y="81297"/>
                      <a:pt x="640878" y="570293"/>
                      <a:pt x="746315" y="718452"/>
                    </a:cubicBezTo>
                    <a:cubicBezTo>
                      <a:pt x="881134" y="797545"/>
                      <a:pt x="1085076" y="1250102"/>
                      <a:pt x="1185410" y="1466448"/>
                    </a:cubicBezTo>
                    <a:cubicBezTo>
                      <a:pt x="1285744" y="1682794"/>
                      <a:pt x="1329127" y="1928215"/>
                      <a:pt x="1348317" y="2016531"/>
                    </a:cubicBezTo>
                    <a:cubicBezTo>
                      <a:pt x="1367507" y="2104847"/>
                      <a:pt x="1321895" y="2014563"/>
                      <a:pt x="1300550" y="1996342"/>
                    </a:cubicBezTo>
                    <a:lnTo>
                      <a:pt x="1277142" y="1973145"/>
                    </a:lnTo>
                    <a:lnTo>
                      <a:pt x="1305663" y="2039286"/>
                    </a:lnTo>
                    <a:cubicBezTo>
                      <a:pt x="1357705" y="2168440"/>
                      <a:pt x="1376400" y="2261964"/>
                      <a:pt x="1347623" y="2277925"/>
                    </a:cubicBezTo>
                    <a:cubicBezTo>
                      <a:pt x="1324602" y="2290693"/>
                      <a:pt x="1275558" y="2251404"/>
                      <a:pt x="1214873" y="2177559"/>
                    </a:cubicBezTo>
                    <a:lnTo>
                      <a:pt x="1207929" y="2168551"/>
                    </a:lnTo>
                    <a:lnTo>
                      <a:pt x="1206867" y="2171790"/>
                    </a:lnTo>
                    <a:lnTo>
                      <a:pt x="1228405" y="2221738"/>
                    </a:lnTo>
                    <a:cubicBezTo>
                      <a:pt x="1280448" y="2350892"/>
                      <a:pt x="1299143" y="2444416"/>
                      <a:pt x="1270366" y="2460377"/>
                    </a:cubicBezTo>
                    <a:cubicBezTo>
                      <a:pt x="1241590" y="2476337"/>
                      <a:pt x="1172151" y="2410958"/>
                      <a:pt x="1090144" y="2298423"/>
                    </a:cubicBezTo>
                    <a:lnTo>
                      <a:pt x="1056421" y="2249725"/>
                    </a:lnTo>
                    <a:lnTo>
                      <a:pt x="1048968" y="2248428"/>
                    </a:lnTo>
                    <a:lnTo>
                      <a:pt x="1051016" y="2253177"/>
                    </a:lnTo>
                    <a:cubicBezTo>
                      <a:pt x="1103059" y="2382331"/>
                      <a:pt x="1121754" y="2475854"/>
                      <a:pt x="1092978" y="2491815"/>
                    </a:cubicBezTo>
                    <a:cubicBezTo>
                      <a:pt x="1046934" y="2517352"/>
                      <a:pt x="896798" y="2334658"/>
                      <a:pt x="757639" y="2083756"/>
                    </a:cubicBezTo>
                    <a:lnTo>
                      <a:pt x="673984" y="1918809"/>
                    </a:lnTo>
                    <a:lnTo>
                      <a:pt x="660343" y="1901635"/>
                    </a:lnTo>
                    <a:cubicBezTo>
                      <a:pt x="633198" y="1865001"/>
                      <a:pt x="606234" y="1826105"/>
                      <a:pt x="579750" y="1785223"/>
                    </a:cubicBezTo>
                    <a:lnTo>
                      <a:pt x="570910" y="1770480"/>
                    </a:lnTo>
                    <a:lnTo>
                      <a:pt x="566344" y="1768930"/>
                    </a:lnTo>
                    <a:lnTo>
                      <a:pt x="590499" y="1907441"/>
                    </a:lnTo>
                    <a:cubicBezTo>
                      <a:pt x="615156" y="2092825"/>
                      <a:pt x="609251" y="2227841"/>
                      <a:pt x="570628" y="2236061"/>
                    </a:cubicBezTo>
                    <a:cubicBezTo>
                      <a:pt x="519131" y="2247021"/>
                      <a:pt x="428969" y="2028413"/>
                      <a:pt x="369247" y="1747788"/>
                    </a:cubicBezTo>
                    <a:lnTo>
                      <a:pt x="336588" y="1560518"/>
                    </a:lnTo>
                    <a:lnTo>
                      <a:pt x="323132" y="1533407"/>
                    </a:lnTo>
                    <a:cubicBezTo>
                      <a:pt x="303848" y="1483542"/>
                      <a:pt x="293184" y="1428719"/>
                      <a:pt x="293184" y="1371172"/>
                    </a:cubicBezTo>
                    <a:cubicBezTo>
                      <a:pt x="293184" y="1328011"/>
                      <a:pt x="299182" y="1286383"/>
                      <a:pt x="310317" y="1247230"/>
                    </a:cubicBezTo>
                    <a:lnTo>
                      <a:pt x="316752" y="1232591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grpSp>
            <p:nvGrpSpPr>
              <p:cNvPr id="147" name="Csoportba foglalás 146"/>
              <p:cNvGrpSpPr/>
              <p:nvPr/>
            </p:nvGrpSpPr>
            <p:grpSpPr>
              <a:xfrm>
                <a:off x="3914294" y="1530585"/>
                <a:ext cx="473152" cy="1659612"/>
                <a:chOff x="3914294" y="1530585"/>
                <a:chExt cx="473152" cy="1659612"/>
              </a:xfrm>
            </p:grpSpPr>
            <p:sp>
              <p:nvSpPr>
                <p:cNvPr id="148" name="Téglalap 50"/>
                <p:cNvSpPr/>
                <p:nvPr/>
              </p:nvSpPr>
              <p:spPr>
                <a:xfrm rot="1852218">
                  <a:off x="3995548" y="1530585"/>
                  <a:ext cx="391898" cy="945656"/>
                </a:xfrm>
                <a:custGeom>
                  <a:avLst/>
                  <a:gdLst>
                    <a:gd name="connsiteX0" fmla="*/ 0 w 1863436"/>
                    <a:gd name="connsiteY0" fmla="*/ 0 h 2147455"/>
                    <a:gd name="connsiteX1" fmla="*/ 1863436 w 1863436"/>
                    <a:gd name="connsiteY1" fmla="*/ 0 h 2147455"/>
                    <a:gd name="connsiteX2" fmla="*/ 1863436 w 1863436"/>
                    <a:gd name="connsiteY2" fmla="*/ 2147455 h 2147455"/>
                    <a:gd name="connsiteX3" fmla="*/ 0 w 1863436"/>
                    <a:gd name="connsiteY3" fmla="*/ 2147455 h 2147455"/>
                    <a:gd name="connsiteX4" fmla="*/ 0 w 1863436"/>
                    <a:gd name="connsiteY4" fmla="*/ 0 h 2147455"/>
                    <a:gd name="connsiteX0" fmla="*/ 0 w 2106660"/>
                    <a:gd name="connsiteY0" fmla="*/ 0 h 2147455"/>
                    <a:gd name="connsiteX1" fmla="*/ 1863436 w 2106660"/>
                    <a:gd name="connsiteY1" fmla="*/ 0 h 2147455"/>
                    <a:gd name="connsiteX2" fmla="*/ 1863436 w 2106660"/>
                    <a:gd name="connsiteY2" fmla="*/ 2147455 h 2147455"/>
                    <a:gd name="connsiteX3" fmla="*/ 0 w 2106660"/>
                    <a:gd name="connsiteY3" fmla="*/ 2147455 h 2147455"/>
                    <a:gd name="connsiteX4" fmla="*/ 0 w 2106660"/>
                    <a:gd name="connsiteY4" fmla="*/ 0 h 2147455"/>
                    <a:gd name="connsiteX0" fmla="*/ 317115 w 2423775"/>
                    <a:gd name="connsiteY0" fmla="*/ 0 h 2147455"/>
                    <a:gd name="connsiteX1" fmla="*/ 2180551 w 2423775"/>
                    <a:gd name="connsiteY1" fmla="*/ 0 h 2147455"/>
                    <a:gd name="connsiteX2" fmla="*/ 2180551 w 2423775"/>
                    <a:gd name="connsiteY2" fmla="*/ 2147455 h 2147455"/>
                    <a:gd name="connsiteX3" fmla="*/ 317115 w 2423775"/>
                    <a:gd name="connsiteY3" fmla="*/ 2147455 h 2147455"/>
                    <a:gd name="connsiteX4" fmla="*/ 317115 w 2423775"/>
                    <a:gd name="connsiteY4" fmla="*/ 0 h 2147455"/>
                    <a:gd name="connsiteX0" fmla="*/ 317115 w 2369034"/>
                    <a:gd name="connsiteY0" fmla="*/ 0 h 2147455"/>
                    <a:gd name="connsiteX1" fmla="*/ 2104351 w 2369034"/>
                    <a:gd name="connsiteY1" fmla="*/ 69273 h 2147455"/>
                    <a:gd name="connsiteX2" fmla="*/ 2180551 w 2369034"/>
                    <a:gd name="connsiteY2" fmla="*/ 2147455 h 2147455"/>
                    <a:gd name="connsiteX3" fmla="*/ 317115 w 2369034"/>
                    <a:gd name="connsiteY3" fmla="*/ 2147455 h 2147455"/>
                    <a:gd name="connsiteX4" fmla="*/ 317115 w 2369034"/>
                    <a:gd name="connsiteY4" fmla="*/ 0 h 2147455"/>
                    <a:gd name="connsiteX0" fmla="*/ 317115 w 2393476"/>
                    <a:gd name="connsiteY0" fmla="*/ 20781 h 2168236"/>
                    <a:gd name="connsiteX1" fmla="*/ 2138988 w 2393476"/>
                    <a:gd name="connsiteY1" fmla="*/ 0 h 2168236"/>
                    <a:gd name="connsiteX2" fmla="*/ 2180551 w 2393476"/>
                    <a:gd name="connsiteY2" fmla="*/ 2168236 h 2168236"/>
                    <a:gd name="connsiteX3" fmla="*/ 317115 w 2393476"/>
                    <a:gd name="connsiteY3" fmla="*/ 2168236 h 2168236"/>
                    <a:gd name="connsiteX4" fmla="*/ 317115 w 2393476"/>
                    <a:gd name="connsiteY4" fmla="*/ 20781 h 2168236"/>
                    <a:gd name="connsiteX0" fmla="*/ 317115 w 2525687"/>
                    <a:gd name="connsiteY0" fmla="*/ 20781 h 2168236"/>
                    <a:gd name="connsiteX1" fmla="*/ 2138988 w 2525687"/>
                    <a:gd name="connsiteY1" fmla="*/ 0 h 2168236"/>
                    <a:gd name="connsiteX2" fmla="*/ 2180551 w 2525687"/>
                    <a:gd name="connsiteY2" fmla="*/ 2168236 h 2168236"/>
                    <a:gd name="connsiteX3" fmla="*/ 317115 w 2525687"/>
                    <a:gd name="connsiteY3" fmla="*/ 2168236 h 2168236"/>
                    <a:gd name="connsiteX4" fmla="*/ 317115 w 2525687"/>
                    <a:gd name="connsiteY4" fmla="*/ 20781 h 2168236"/>
                    <a:gd name="connsiteX0" fmla="*/ 317115 w 2594875"/>
                    <a:gd name="connsiteY0" fmla="*/ 20781 h 2410690"/>
                    <a:gd name="connsiteX1" fmla="*/ 2138988 w 2594875"/>
                    <a:gd name="connsiteY1" fmla="*/ 0 h 2410690"/>
                    <a:gd name="connsiteX2" fmla="*/ 2395296 w 2594875"/>
                    <a:gd name="connsiteY2" fmla="*/ 2410690 h 2410690"/>
                    <a:gd name="connsiteX3" fmla="*/ 317115 w 2594875"/>
                    <a:gd name="connsiteY3" fmla="*/ 2168236 h 2410690"/>
                    <a:gd name="connsiteX4" fmla="*/ 317115 w 2594875"/>
                    <a:gd name="connsiteY4" fmla="*/ 20781 h 2410690"/>
                    <a:gd name="connsiteX0" fmla="*/ 317115 w 2594875"/>
                    <a:gd name="connsiteY0" fmla="*/ 20781 h 2389908"/>
                    <a:gd name="connsiteX1" fmla="*/ 2138988 w 2594875"/>
                    <a:gd name="connsiteY1" fmla="*/ 0 h 2389908"/>
                    <a:gd name="connsiteX2" fmla="*/ 2395296 w 2594875"/>
                    <a:gd name="connsiteY2" fmla="*/ 2389908 h 2389908"/>
                    <a:gd name="connsiteX3" fmla="*/ 317115 w 2594875"/>
                    <a:gd name="connsiteY3" fmla="*/ 2168236 h 2389908"/>
                    <a:gd name="connsiteX4" fmla="*/ 317115 w 2594875"/>
                    <a:gd name="connsiteY4" fmla="*/ 20781 h 2389908"/>
                    <a:gd name="connsiteX0" fmla="*/ 317115 w 2597507"/>
                    <a:gd name="connsiteY0" fmla="*/ 20781 h 2168236"/>
                    <a:gd name="connsiteX1" fmla="*/ 2138988 w 2597507"/>
                    <a:gd name="connsiteY1" fmla="*/ 0 h 2168236"/>
                    <a:gd name="connsiteX2" fmla="*/ 2402223 w 2597507"/>
                    <a:gd name="connsiteY2" fmla="*/ 2147453 h 2168236"/>
                    <a:gd name="connsiteX3" fmla="*/ 317115 w 2597507"/>
                    <a:gd name="connsiteY3" fmla="*/ 2168236 h 2168236"/>
                    <a:gd name="connsiteX4" fmla="*/ 317115 w 2597507"/>
                    <a:gd name="connsiteY4" fmla="*/ 20781 h 2168236"/>
                    <a:gd name="connsiteX0" fmla="*/ 317115 w 2589697"/>
                    <a:gd name="connsiteY0" fmla="*/ 20781 h 2195944"/>
                    <a:gd name="connsiteX1" fmla="*/ 2138988 w 2589697"/>
                    <a:gd name="connsiteY1" fmla="*/ 0 h 2195944"/>
                    <a:gd name="connsiteX2" fmla="*/ 2381441 w 2589697"/>
                    <a:gd name="connsiteY2" fmla="*/ 2195944 h 2195944"/>
                    <a:gd name="connsiteX3" fmla="*/ 317115 w 2589697"/>
                    <a:gd name="connsiteY3" fmla="*/ 2168236 h 2195944"/>
                    <a:gd name="connsiteX4" fmla="*/ 317115 w 2589697"/>
                    <a:gd name="connsiteY4" fmla="*/ 20781 h 2195944"/>
                    <a:gd name="connsiteX0" fmla="*/ 376591 w 2455210"/>
                    <a:gd name="connsiteY0" fmla="*/ 0 h 2272145"/>
                    <a:gd name="connsiteX1" fmla="*/ 2004501 w 2455210"/>
                    <a:gd name="connsiteY1" fmla="*/ 76201 h 2272145"/>
                    <a:gd name="connsiteX2" fmla="*/ 2246954 w 2455210"/>
                    <a:gd name="connsiteY2" fmla="*/ 2272145 h 2272145"/>
                    <a:gd name="connsiteX3" fmla="*/ 182628 w 2455210"/>
                    <a:gd name="connsiteY3" fmla="*/ 2244437 h 2272145"/>
                    <a:gd name="connsiteX4" fmla="*/ 376591 w 2455210"/>
                    <a:gd name="connsiteY4" fmla="*/ 0 h 2272145"/>
                    <a:gd name="connsiteX0" fmla="*/ 376591 w 2300477"/>
                    <a:gd name="connsiteY0" fmla="*/ 6926 h 2279071"/>
                    <a:gd name="connsiteX1" fmla="*/ 1706628 w 2300477"/>
                    <a:gd name="connsiteY1" fmla="*/ 0 h 2279071"/>
                    <a:gd name="connsiteX2" fmla="*/ 2246954 w 2300477"/>
                    <a:gd name="connsiteY2" fmla="*/ 2279071 h 2279071"/>
                    <a:gd name="connsiteX3" fmla="*/ 182628 w 2300477"/>
                    <a:gd name="connsiteY3" fmla="*/ 2251363 h 2279071"/>
                    <a:gd name="connsiteX4" fmla="*/ 376591 w 2300477"/>
                    <a:gd name="connsiteY4" fmla="*/ 6926 h 2279071"/>
                    <a:gd name="connsiteX0" fmla="*/ 434122 w 2219463"/>
                    <a:gd name="connsiteY0" fmla="*/ 0 h 2286000"/>
                    <a:gd name="connsiteX1" fmla="*/ 1625614 w 2219463"/>
                    <a:gd name="connsiteY1" fmla="*/ 6929 h 2286000"/>
                    <a:gd name="connsiteX2" fmla="*/ 2165940 w 2219463"/>
                    <a:gd name="connsiteY2" fmla="*/ 2286000 h 2286000"/>
                    <a:gd name="connsiteX3" fmla="*/ 101614 w 2219463"/>
                    <a:gd name="connsiteY3" fmla="*/ 2258292 h 2286000"/>
                    <a:gd name="connsiteX4" fmla="*/ 434122 w 2219463"/>
                    <a:gd name="connsiteY4" fmla="*/ 0 h 2286000"/>
                    <a:gd name="connsiteX0" fmla="*/ 646858 w 2432199"/>
                    <a:gd name="connsiteY0" fmla="*/ 0 h 2286000"/>
                    <a:gd name="connsiteX1" fmla="*/ 1838350 w 2432199"/>
                    <a:gd name="connsiteY1" fmla="*/ 6929 h 2286000"/>
                    <a:gd name="connsiteX2" fmla="*/ 2378676 w 2432199"/>
                    <a:gd name="connsiteY2" fmla="*/ 2286000 h 2286000"/>
                    <a:gd name="connsiteX3" fmla="*/ 314350 w 2432199"/>
                    <a:gd name="connsiteY3" fmla="*/ 2258292 h 2286000"/>
                    <a:gd name="connsiteX4" fmla="*/ 646858 w 2432199"/>
                    <a:gd name="connsiteY4" fmla="*/ 0 h 2286000"/>
                    <a:gd name="connsiteX0" fmla="*/ 646858 w 2564408"/>
                    <a:gd name="connsiteY0" fmla="*/ 0 h 2286000"/>
                    <a:gd name="connsiteX1" fmla="*/ 1838350 w 2564408"/>
                    <a:gd name="connsiteY1" fmla="*/ 6929 h 2286000"/>
                    <a:gd name="connsiteX2" fmla="*/ 2378676 w 2564408"/>
                    <a:gd name="connsiteY2" fmla="*/ 2286000 h 2286000"/>
                    <a:gd name="connsiteX3" fmla="*/ 314350 w 2564408"/>
                    <a:gd name="connsiteY3" fmla="*/ 2258292 h 2286000"/>
                    <a:gd name="connsiteX4" fmla="*/ 646858 w 2564408"/>
                    <a:gd name="connsiteY4" fmla="*/ 0 h 2286000"/>
                    <a:gd name="connsiteX0" fmla="*/ 646858 w 2564408"/>
                    <a:gd name="connsiteY0" fmla="*/ 112390 h 2398390"/>
                    <a:gd name="connsiteX1" fmla="*/ 1838350 w 2564408"/>
                    <a:gd name="connsiteY1" fmla="*/ 119319 h 2398390"/>
                    <a:gd name="connsiteX2" fmla="*/ 2378676 w 2564408"/>
                    <a:gd name="connsiteY2" fmla="*/ 2398390 h 2398390"/>
                    <a:gd name="connsiteX3" fmla="*/ 314350 w 2564408"/>
                    <a:gd name="connsiteY3" fmla="*/ 2370682 h 2398390"/>
                    <a:gd name="connsiteX4" fmla="*/ 646858 w 2564408"/>
                    <a:gd name="connsiteY4" fmla="*/ 112390 h 2398390"/>
                    <a:gd name="connsiteX0" fmla="*/ 646858 w 2564408"/>
                    <a:gd name="connsiteY0" fmla="*/ 193978 h 2479978"/>
                    <a:gd name="connsiteX1" fmla="*/ 1838350 w 2564408"/>
                    <a:gd name="connsiteY1" fmla="*/ 200907 h 2479978"/>
                    <a:gd name="connsiteX2" fmla="*/ 2378676 w 2564408"/>
                    <a:gd name="connsiteY2" fmla="*/ 2479978 h 2479978"/>
                    <a:gd name="connsiteX3" fmla="*/ 314350 w 2564408"/>
                    <a:gd name="connsiteY3" fmla="*/ 2452270 h 2479978"/>
                    <a:gd name="connsiteX4" fmla="*/ 646858 w 2564408"/>
                    <a:gd name="connsiteY4" fmla="*/ 193978 h 2479978"/>
                    <a:gd name="connsiteX0" fmla="*/ 646858 w 2599030"/>
                    <a:gd name="connsiteY0" fmla="*/ 211921 h 2497921"/>
                    <a:gd name="connsiteX1" fmla="*/ 1900696 w 2599030"/>
                    <a:gd name="connsiteY1" fmla="*/ 184213 h 2497921"/>
                    <a:gd name="connsiteX2" fmla="*/ 2378676 w 2599030"/>
                    <a:gd name="connsiteY2" fmla="*/ 2497921 h 2497921"/>
                    <a:gd name="connsiteX3" fmla="*/ 314350 w 2599030"/>
                    <a:gd name="connsiteY3" fmla="*/ 2470213 h 2497921"/>
                    <a:gd name="connsiteX4" fmla="*/ 646858 w 2599030"/>
                    <a:gd name="connsiteY4" fmla="*/ 211921 h 2497921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56012"/>
                    <a:gd name="connsiteY0" fmla="*/ 195762 h 2454054"/>
                    <a:gd name="connsiteX1" fmla="*/ 1900696 w 2556012"/>
                    <a:gd name="connsiteY1" fmla="*/ 168054 h 2454054"/>
                    <a:gd name="connsiteX2" fmla="*/ 2271996 w 2556012"/>
                    <a:gd name="connsiteY2" fmla="*/ 2453764 h 2454054"/>
                    <a:gd name="connsiteX3" fmla="*/ 314350 w 2556012"/>
                    <a:gd name="connsiteY3" fmla="*/ 2454054 h 2454054"/>
                    <a:gd name="connsiteX4" fmla="*/ 646858 w 2556012"/>
                    <a:gd name="connsiteY4" fmla="*/ 195762 h 245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6012" h="2454054">
                      <a:moveTo>
                        <a:pt x="646858" y="195762"/>
                      </a:moveTo>
                      <a:cubicBezTo>
                        <a:pt x="1023240" y="-65165"/>
                        <a:pt x="1558951" y="-55929"/>
                        <a:pt x="1900696" y="168054"/>
                      </a:cubicBezTo>
                      <a:cubicBezTo>
                        <a:pt x="3112970" y="738400"/>
                        <a:pt x="2271996" y="1737946"/>
                        <a:pt x="2271996" y="2453764"/>
                      </a:cubicBezTo>
                      <a:lnTo>
                        <a:pt x="314350" y="2454054"/>
                      </a:lnTo>
                      <a:cubicBezTo>
                        <a:pt x="314350" y="1738236"/>
                        <a:pt x="-579269" y="994707"/>
                        <a:pt x="646858" y="19576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49" name="Szabadkézi sokszög 148"/>
                <p:cNvSpPr/>
                <p:nvPr/>
              </p:nvSpPr>
              <p:spPr>
                <a:xfrm rot="3273069">
                  <a:off x="3589365" y="2535131"/>
                  <a:ext cx="979995" cy="330138"/>
                </a:xfrm>
                <a:custGeom>
                  <a:avLst/>
                  <a:gdLst>
                    <a:gd name="connsiteX0" fmla="*/ 26758 w 2353573"/>
                    <a:gd name="connsiteY0" fmla="*/ 211494 h 626124"/>
                    <a:gd name="connsiteX1" fmla="*/ 103703 w 2353573"/>
                    <a:gd name="connsiteY1" fmla="*/ 143874 h 626124"/>
                    <a:gd name="connsiteX2" fmla="*/ 1288090 w 2353573"/>
                    <a:gd name="connsiteY2" fmla="*/ 82623 h 626124"/>
                    <a:gd name="connsiteX3" fmla="*/ 1308616 w 2353573"/>
                    <a:gd name="connsiteY3" fmla="*/ 84300 h 626124"/>
                    <a:gd name="connsiteX4" fmla="*/ 2353573 w 2353573"/>
                    <a:gd name="connsiteY4" fmla="*/ 84300 h 626124"/>
                    <a:gd name="connsiteX5" fmla="*/ 2353573 w 2353573"/>
                    <a:gd name="connsiteY5" fmla="*/ 570300 h 626124"/>
                    <a:gd name="connsiteX6" fmla="*/ 1438086 w 2353573"/>
                    <a:gd name="connsiteY6" fmla="*/ 570300 h 626124"/>
                    <a:gd name="connsiteX7" fmla="*/ 1437993 w 2353573"/>
                    <a:gd name="connsiteY7" fmla="*/ 573248 h 626124"/>
                    <a:gd name="connsiteX8" fmla="*/ 110328 w 2353573"/>
                    <a:gd name="connsiteY8" fmla="*/ 449998 h 626124"/>
                    <a:gd name="connsiteX9" fmla="*/ 26758 w 2353573"/>
                    <a:gd name="connsiteY9" fmla="*/ 211494 h 62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3573" h="626124">
                      <a:moveTo>
                        <a:pt x="26758" y="211494"/>
                      </a:moveTo>
                      <a:cubicBezTo>
                        <a:pt x="44225" y="186635"/>
                        <a:pt x="70058" y="163651"/>
                        <a:pt x="103703" y="143874"/>
                      </a:cubicBezTo>
                      <a:cubicBezTo>
                        <a:pt x="405870" y="-105340"/>
                        <a:pt x="889446" y="34745"/>
                        <a:pt x="1288090" y="82623"/>
                      </a:cubicBezTo>
                      <a:lnTo>
                        <a:pt x="1308616" y="84300"/>
                      </a:lnTo>
                      <a:lnTo>
                        <a:pt x="2353573" y="84300"/>
                      </a:lnTo>
                      <a:lnTo>
                        <a:pt x="2353573" y="570300"/>
                      </a:lnTo>
                      <a:lnTo>
                        <a:pt x="1438086" y="570300"/>
                      </a:lnTo>
                      <a:lnTo>
                        <a:pt x="1437993" y="573248"/>
                      </a:lnTo>
                      <a:cubicBezTo>
                        <a:pt x="1016344" y="559870"/>
                        <a:pt x="571461" y="763781"/>
                        <a:pt x="110328" y="449998"/>
                      </a:cubicBezTo>
                      <a:cubicBezTo>
                        <a:pt x="-2763" y="377537"/>
                        <a:pt x="-25645" y="286072"/>
                        <a:pt x="26758" y="21149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</p:grpSp>
      </p:grpSp>
      <p:grpSp>
        <p:nvGrpSpPr>
          <p:cNvPr id="238" name="Csoportba foglalás 237"/>
          <p:cNvGrpSpPr/>
          <p:nvPr/>
        </p:nvGrpSpPr>
        <p:grpSpPr>
          <a:xfrm>
            <a:off x="9735781" y="3119951"/>
            <a:ext cx="2572913" cy="5048767"/>
            <a:chOff x="9735781" y="3119951"/>
            <a:chExt cx="2572913" cy="5048767"/>
          </a:xfrm>
        </p:grpSpPr>
        <p:grpSp>
          <p:nvGrpSpPr>
            <p:cNvPr id="236" name="Csoportba foglalás 235"/>
            <p:cNvGrpSpPr/>
            <p:nvPr/>
          </p:nvGrpSpPr>
          <p:grpSpPr>
            <a:xfrm>
              <a:off x="10144425" y="3125302"/>
              <a:ext cx="1747624" cy="5043416"/>
              <a:chOff x="10144425" y="3125302"/>
              <a:chExt cx="1747624" cy="5043416"/>
            </a:xfrm>
          </p:grpSpPr>
          <p:grpSp>
            <p:nvGrpSpPr>
              <p:cNvPr id="8" name="Csoportba foglalás 7"/>
              <p:cNvGrpSpPr/>
              <p:nvPr/>
            </p:nvGrpSpPr>
            <p:grpSpPr>
              <a:xfrm>
                <a:off x="10505531" y="6216903"/>
                <a:ext cx="991221" cy="1951815"/>
                <a:chOff x="8976594" y="3637055"/>
                <a:chExt cx="718999" cy="1405140"/>
              </a:xfrm>
            </p:grpSpPr>
            <p:sp>
              <p:nvSpPr>
                <p:cNvPr id="108" name="Téglalap 14"/>
                <p:cNvSpPr/>
                <p:nvPr/>
              </p:nvSpPr>
              <p:spPr>
                <a:xfrm>
                  <a:off x="8976594" y="3657329"/>
                  <a:ext cx="254313" cy="1240930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0171"/>
                    <a:gd name="connsiteX1" fmla="*/ 768108 w 768108"/>
                    <a:gd name="connsiteY1" fmla="*/ 0 h 2110171"/>
                    <a:gd name="connsiteX2" fmla="*/ 604290 w 768108"/>
                    <a:gd name="connsiteY2" fmla="*/ 2076978 h 2110171"/>
                    <a:gd name="connsiteX3" fmla="*/ 331690 w 768108"/>
                    <a:gd name="connsiteY3" fmla="*/ 2110171 h 2110171"/>
                    <a:gd name="connsiteX4" fmla="*/ 33817 w 768108"/>
                    <a:gd name="connsiteY4" fmla="*/ 6928 h 2110171"/>
                    <a:gd name="connsiteX0" fmla="*/ 31196 w 765487"/>
                    <a:gd name="connsiteY0" fmla="*/ 6928 h 2076978"/>
                    <a:gd name="connsiteX1" fmla="*/ 765487 w 765487"/>
                    <a:gd name="connsiteY1" fmla="*/ 0 h 2076978"/>
                    <a:gd name="connsiteX2" fmla="*/ 601669 w 765487"/>
                    <a:gd name="connsiteY2" fmla="*/ 2076978 h 2076978"/>
                    <a:gd name="connsiteX3" fmla="*/ 392075 w 765487"/>
                    <a:gd name="connsiteY3" fmla="*/ 2012737 h 2076978"/>
                    <a:gd name="connsiteX4" fmla="*/ 31196 w 765487"/>
                    <a:gd name="connsiteY4" fmla="*/ 6928 h 2076978"/>
                    <a:gd name="connsiteX0" fmla="*/ 36104 w 770395"/>
                    <a:gd name="connsiteY0" fmla="*/ 6928 h 2076978"/>
                    <a:gd name="connsiteX1" fmla="*/ 770395 w 770395"/>
                    <a:gd name="connsiteY1" fmla="*/ 0 h 2076978"/>
                    <a:gd name="connsiteX2" fmla="*/ 606577 w 770395"/>
                    <a:gd name="connsiteY2" fmla="*/ 2076978 h 2076978"/>
                    <a:gd name="connsiteX3" fmla="*/ 286478 w 770395"/>
                    <a:gd name="connsiteY3" fmla="*/ 1979229 h 2076978"/>
                    <a:gd name="connsiteX4" fmla="*/ 36104 w 770395"/>
                    <a:gd name="connsiteY4" fmla="*/ 6928 h 207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395" h="2076978">
                      <a:moveTo>
                        <a:pt x="36104" y="6928"/>
                      </a:moveTo>
                      <a:lnTo>
                        <a:pt x="770395" y="0"/>
                      </a:lnTo>
                      <a:cubicBezTo>
                        <a:pt x="770395" y="705700"/>
                        <a:pt x="502668" y="1558315"/>
                        <a:pt x="606577" y="2076978"/>
                      </a:cubicBezTo>
                      <a:lnTo>
                        <a:pt x="286478" y="1979229"/>
                      </a:lnTo>
                      <a:cubicBezTo>
                        <a:pt x="443496" y="1541385"/>
                        <a:pt x="-148624" y="998954"/>
                        <a:pt x="36104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09" name="Téglalap 14"/>
                <p:cNvSpPr/>
                <p:nvPr/>
              </p:nvSpPr>
              <p:spPr>
                <a:xfrm flipH="1">
                  <a:off x="9341406" y="3637055"/>
                  <a:ext cx="261288" cy="1236791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8152 w 762443"/>
                    <a:gd name="connsiteY0" fmla="*/ 6928 h 2117099"/>
                    <a:gd name="connsiteX1" fmla="*/ 762443 w 762443"/>
                    <a:gd name="connsiteY1" fmla="*/ 0 h 2117099"/>
                    <a:gd name="connsiteX2" fmla="*/ 762443 w 762443"/>
                    <a:gd name="connsiteY2" fmla="*/ 2117099 h 2117099"/>
                    <a:gd name="connsiteX3" fmla="*/ 477244 w 762443"/>
                    <a:gd name="connsiteY3" fmla="*/ 2070051 h 2117099"/>
                    <a:gd name="connsiteX4" fmla="*/ 28152 w 762443"/>
                    <a:gd name="connsiteY4" fmla="*/ 6928 h 2117099"/>
                    <a:gd name="connsiteX0" fmla="*/ 28152 w 762443"/>
                    <a:gd name="connsiteY0" fmla="*/ 6928 h 2070051"/>
                    <a:gd name="connsiteX1" fmla="*/ 762443 w 762443"/>
                    <a:gd name="connsiteY1" fmla="*/ 0 h 2070051"/>
                    <a:gd name="connsiteX2" fmla="*/ 699437 w 762443"/>
                    <a:gd name="connsiteY2" fmla="*/ 2036857 h 2070051"/>
                    <a:gd name="connsiteX3" fmla="*/ 477244 w 762443"/>
                    <a:gd name="connsiteY3" fmla="*/ 2070051 h 2070051"/>
                    <a:gd name="connsiteX4" fmla="*/ 28152 w 762443"/>
                    <a:gd name="connsiteY4" fmla="*/ 6928 h 2070051"/>
                    <a:gd name="connsiteX0" fmla="*/ 28152 w 791527"/>
                    <a:gd name="connsiteY0" fmla="*/ 6928 h 2070051"/>
                    <a:gd name="connsiteX1" fmla="*/ 762443 w 791527"/>
                    <a:gd name="connsiteY1" fmla="*/ 0 h 2070051"/>
                    <a:gd name="connsiteX2" fmla="*/ 791527 w 791527"/>
                    <a:gd name="connsiteY2" fmla="*/ 2003350 h 2070051"/>
                    <a:gd name="connsiteX3" fmla="*/ 477244 w 791527"/>
                    <a:gd name="connsiteY3" fmla="*/ 2070051 h 2070051"/>
                    <a:gd name="connsiteX4" fmla="*/ 28152 w 791527"/>
                    <a:gd name="connsiteY4" fmla="*/ 6928 h 207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1527" h="2070051">
                      <a:moveTo>
                        <a:pt x="28152" y="6928"/>
                      </a:moveTo>
                      <a:lnTo>
                        <a:pt x="762443" y="0"/>
                      </a:lnTo>
                      <a:cubicBezTo>
                        <a:pt x="762443" y="705700"/>
                        <a:pt x="687618" y="1484687"/>
                        <a:pt x="791527" y="2003350"/>
                      </a:cubicBezTo>
                      <a:lnTo>
                        <a:pt x="477244" y="2070051"/>
                      </a:lnTo>
                      <a:cubicBezTo>
                        <a:pt x="634262" y="1632207"/>
                        <a:pt x="-156576" y="998954"/>
                        <a:pt x="28152" y="6928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10" name="Szabadkézi sokszög 109"/>
                <p:cNvSpPr/>
                <p:nvPr/>
              </p:nvSpPr>
              <p:spPr>
                <a:xfrm rot="21253152" flipH="1">
                  <a:off x="9284581" y="4792526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111" name="Szabadkézi sokszög 110"/>
                <p:cNvSpPr/>
                <p:nvPr/>
              </p:nvSpPr>
              <p:spPr>
                <a:xfrm rot="21253152" flipH="1">
                  <a:off x="9000386" y="4792525"/>
                  <a:ext cx="411012" cy="249669"/>
                </a:xfrm>
                <a:custGeom>
                  <a:avLst/>
                  <a:gdLst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86980 w 1085064"/>
                    <a:gd name="connsiteY9" fmla="*/ 483910 h 1035014"/>
                    <a:gd name="connsiteX10" fmla="*/ 327283 w 1085064"/>
                    <a:gd name="connsiteY10" fmla="*/ 483910 h 1035014"/>
                    <a:gd name="connsiteX11" fmla="*/ 327283 w 1085064"/>
                    <a:gd name="connsiteY11" fmla="*/ 14337 h 1035014"/>
                    <a:gd name="connsiteX12" fmla="*/ 680934 w 1085064"/>
                    <a:gd name="connsiteY12" fmla="*/ 14337 h 1035014"/>
                    <a:gd name="connsiteX0" fmla="*/ 677701 w 1085064"/>
                    <a:gd name="connsiteY0" fmla="*/ 0 h 1035014"/>
                    <a:gd name="connsiteX1" fmla="*/ 909154 w 1085064"/>
                    <a:gd name="connsiteY1" fmla="*/ 2304 h 1035014"/>
                    <a:gd name="connsiteX2" fmla="*/ 1080586 w 1085064"/>
                    <a:gd name="connsiteY2" fmla="*/ 641305 h 1035014"/>
                    <a:gd name="connsiteX3" fmla="*/ 1075623 w 1085064"/>
                    <a:gd name="connsiteY3" fmla="*/ 663670 h 1035014"/>
                    <a:gd name="connsiteX4" fmla="*/ 1075623 w 1085064"/>
                    <a:gd name="connsiteY4" fmla="*/ 1035014 h 1035014"/>
                    <a:gd name="connsiteX5" fmla="*/ 654846 w 1085064"/>
                    <a:gd name="connsiteY5" fmla="*/ 1035014 h 1035014"/>
                    <a:gd name="connsiteX6" fmla="*/ 654846 w 1085064"/>
                    <a:gd name="connsiteY6" fmla="*/ 726975 h 1035014"/>
                    <a:gd name="connsiteX7" fmla="*/ 88662 w 1085064"/>
                    <a:gd name="connsiteY7" fmla="*/ 896207 h 1035014"/>
                    <a:gd name="connsiteX8" fmla="*/ 0 w 1085064"/>
                    <a:gd name="connsiteY8" fmla="*/ 599579 h 1035014"/>
                    <a:gd name="connsiteX9" fmla="*/ 327283 w 1085064"/>
                    <a:gd name="connsiteY9" fmla="*/ 483910 h 1035014"/>
                    <a:gd name="connsiteX10" fmla="*/ 327283 w 1085064"/>
                    <a:gd name="connsiteY10" fmla="*/ 14337 h 1035014"/>
                    <a:gd name="connsiteX11" fmla="*/ 680934 w 1085064"/>
                    <a:gd name="connsiteY11" fmla="*/ 14337 h 1035014"/>
                    <a:gd name="connsiteX12" fmla="*/ 677701 w 1085064"/>
                    <a:gd name="connsiteY12" fmla="*/ 0 h 1035014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1639 w 1479002"/>
                    <a:gd name="connsiteY0" fmla="*/ 0 h 1116340"/>
                    <a:gd name="connsiteX1" fmla="*/ 1303092 w 1479002"/>
                    <a:gd name="connsiteY1" fmla="*/ 2304 h 1116340"/>
                    <a:gd name="connsiteX2" fmla="*/ 1474524 w 1479002"/>
                    <a:gd name="connsiteY2" fmla="*/ 641305 h 1116340"/>
                    <a:gd name="connsiteX3" fmla="*/ 1469561 w 1479002"/>
                    <a:gd name="connsiteY3" fmla="*/ 663670 h 1116340"/>
                    <a:gd name="connsiteX4" fmla="*/ 1469561 w 1479002"/>
                    <a:gd name="connsiteY4" fmla="*/ 1035014 h 1116340"/>
                    <a:gd name="connsiteX5" fmla="*/ 1048784 w 1479002"/>
                    <a:gd name="connsiteY5" fmla="*/ 1035014 h 1116340"/>
                    <a:gd name="connsiteX6" fmla="*/ 1048784 w 1479002"/>
                    <a:gd name="connsiteY6" fmla="*/ 726975 h 1116340"/>
                    <a:gd name="connsiteX7" fmla="*/ 0 w 1479002"/>
                    <a:gd name="connsiteY7" fmla="*/ 1116340 h 1116340"/>
                    <a:gd name="connsiteX8" fmla="*/ 393938 w 1479002"/>
                    <a:gd name="connsiteY8" fmla="*/ 599579 h 1116340"/>
                    <a:gd name="connsiteX9" fmla="*/ 721221 w 1479002"/>
                    <a:gd name="connsiteY9" fmla="*/ 483910 h 1116340"/>
                    <a:gd name="connsiteX10" fmla="*/ 721221 w 1479002"/>
                    <a:gd name="connsiteY10" fmla="*/ 14337 h 1116340"/>
                    <a:gd name="connsiteX11" fmla="*/ 1074872 w 1479002"/>
                    <a:gd name="connsiteY11" fmla="*/ 14337 h 1116340"/>
                    <a:gd name="connsiteX12" fmla="*/ 1071639 w 1479002"/>
                    <a:gd name="connsiteY12" fmla="*/ 0 h 1116340"/>
                    <a:gd name="connsiteX0" fmla="*/ 1074861 w 1482224"/>
                    <a:gd name="connsiteY0" fmla="*/ 0 h 1116340"/>
                    <a:gd name="connsiteX1" fmla="*/ 1306314 w 1482224"/>
                    <a:gd name="connsiteY1" fmla="*/ 2304 h 1116340"/>
                    <a:gd name="connsiteX2" fmla="*/ 1477746 w 1482224"/>
                    <a:gd name="connsiteY2" fmla="*/ 641305 h 1116340"/>
                    <a:gd name="connsiteX3" fmla="*/ 1472783 w 1482224"/>
                    <a:gd name="connsiteY3" fmla="*/ 663670 h 1116340"/>
                    <a:gd name="connsiteX4" fmla="*/ 1472783 w 1482224"/>
                    <a:gd name="connsiteY4" fmla="*/ 1035014 h 1116340"/>
                    <a:gd name="connsiteX5" fmla="*/ 1052006 w 1482224"/>
                    <a:gd name="connsiteY5" fmla="*/ 1035014 h 1116340"/>
                    <a:gd name="connsiteX6" fmla="*/ 1052006 w 1482224"/>
                    <a:gd name="connsiteY6" fmla="*/ 726975 h 1116340"/>
                    <a:gd name="connsiteX7" fmla="*/ 3222 w 1482224"/>
                    <a:gd name="connsiteY7" fmla="*/ 1116340 h 1116340"/>
                    <a:gd name="connsiteX8" fmla="*/ 724443 w 1482224"/>
                    <a:gd name="connsiteY8" fmla="*/ 483910 h 1116340"/>
                    <a:gd name="connsiteX9" fmla="*/ 724443 w 1482224"/>
                    <a:gd name="connsiteY9" fmla="*/ 14337 h 1116340"/>
                    <a:gd name="connsiteX10" fmla="*/ 1078094 w 1482224"/>
                    <a:gd name="connsiteY10" fmla="*/ 14337 h 1116340"/>
                    <a:gd name="connsiteX11" fmla="*/ 1074861 w 1482224"/>
                    <a:gd name="connsiteY11" fmla="*/ 0 h 1116340"/>
                    <a:gd name="connsiteX0" fmla="*/ 1114772 w 1522135"/>
                    <a:gd name="connsiteY0" fmla="*/ 0 h 1116340"/>
                    <a:gd name="connsiteX1" fmla="*/ 1346225 w 1522135"/>
                    <a:gd name="connsiteY1" fmla="*/ 2304 h 1116340"/>
                    <a:gd name="connsiteX2" fmla="*/ 1517657 w 1522135"/>
                    <a:gd name="connsiteY2" fmla="*/ 641305 h 1116340"/>
                    <a:gd name="connsiteX3" fmla="*/ 1512694 w 1522135"/>
                    <a:gd name="connsiteY3" fmla="*/ 663670 h 1116340"/>
                    <a:gd name="connsiteX4" fmla="*/ 1512694 w 1522135"/>
                    <a:gd name="connsiteY4" fmla="*/ 1035014 h 1116340"/>
                    <a:gd name="connsiteX5" fmla="*/ 1091917 w 1522135"/>
                    <a:gd name="connsiteY5" fmla="*/ 1035014 h 1116340"/>
                    <a:gd name="connsiteX6" fmla="*/ 1091917 w 1522135"/>
                    <a:gd name="connsiteY6" fmla="*/ 726975 h 1116340"/>
                    <a:gd name="connsiteX7" fmla="*/ 43133 w 1522135"/>
                    <a:gd name="connsiteY7" fmla="*/ 1116340 h 1116340"/>
                    <a:gd name="connsiteX8" fmla="*/ 764354 w 1522135"/>
                    <a:gd name="connsiteY8" fmla="*/ 483910 h 1116340"/>
                    <a:gd name="connsiteX9" fmla="*/ 764354 w 1522135"/>
                    <a:gd name="connsiteY9" fmla="*/ 14337 h 1116340"/>
                    <a:gd name="connsiteX10" fmla="*/ 1118005 w 1522135"/>
                    <a:gd name="connsiteY10" fmla="*/ 14337 h 1116340"/>
                    <a:gd name="connsiteX11" fmla="*/ 1114772 w 1522135"/>
                    <a:gd name="connsiteY11" fmla="*/ 0 h 1116340"/>
                    <a:gd name="connsiteX0" fmla="*/ 1118005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10" fmla="*/ 1118005 w 1522135"/>
                    <a:gd name="connsiteY10" fmla="*/ 12033 h 1114036"/>
                    <a:gd name="connsiteX0" fmla="*/ 764354 w 1522135"/>
                    <a:gd name="connsiteY0" fmla="*/ 12033 h 1114036"/>
                    <a:gd name="connsiteX1" fmla="*/ 1346225 w 1522135"/>
                    <a:gd name="connsiteY1" fmla="*/ 0 h 1114036"/>
                    <a:gd name="connsiteX2" fmla="*/ 1517657 w 1522135"/>
                    <a:gd name="connsiteY2" fmla="*/ 639001 h 1114036"/>
                    <a:gd name="connsiteX3" fmla="*/ 1512694 w 1522135"/>
                    <a:gd name="connsiteY3" fmla="*/ 661366 h 1114036"/>
                    <a:gd name="connsiteX4" fmla="*/ 1512694 w 1522135"/>
                    <a:gd name="connsiteY4" fmla="*/ 1032710 h 1114036"/>
                    <a:gd name="connsiteX5" fmla="*/ 1091917 w 1522135"/>
                    <a:gd name="connsiteY5" fmla="*/ 1032710 h 1114036"/>
                    <a:gd name="connsiteX6" fmla="*/ 1091917 w 1522135"/>
                    <a:gd name="connsiteY6" fmla="*/ 724671 h 1114036"/>
                    <a:gd name="connsiteX7" fmla="*/ 43133 w 1522135"/>
                    <a:gd name="connsiteY7" fmla="*/ 1114036 h 1114036"/>
                    <a:gd name="connsiteX8" fmla="*/ 764354 w 1522135"/>
                    <a:gd name="connsiteY8" fmla="*/ 481606 h 1114036"/>
                    <a:gd name="connsiteX9" fmla="*/ 764354 w 1522135"/>
                    <a:gd name="connsiteY9" fmla="*/ 12033 h 1114036"/>
                    <a:gd name="connsiteX0" fmla="*/ 764354 w 1521955"/>
                    <a:gd name="connsiteY0" fmla="*/ 588953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764354 w 1521955"/>
                    <a:gd name="connsiteY9" fmla="*/ 588953 h 1690956"/>
                    <a:gd name="connsiteX0" fmla="*/ 344210 w 1521955"/>
                    <a:gd name="connsiteY0" fmla="*/ 69807 h 1690956"/>
                    <a:gd name="connsiteX1" fmla="*/ 1332877 w 1521955"/>
                    <a:gd name="connsiteY1" fmla="*/ 0 h 1690956"/>
                    <a:gd name="connsiteX2" fmla="*/ 1517657 w 1521955"/>
                    <a:gd name="connsiteY2" fmla="*/ 1215921 h 1690956"/>
                    <a:gd name="connsiteX3" fmla="*/ 1512694 w 1521955"/>
                    <a:gd name="connsiteY3" fmla="*/ 1238286 h 1690956"/>
                    <a:gd name="connsiteX4" fmla="*/ 1512694 w 1521955"/>
                    <a:gd name="connsiteY4" fmla="*/ 1609630 h 1690956"/>
                    <a:gd name="connsiteX5" fmla="*/ 1091917 w 1521955"/>
                    <a:gd name="connsiteY5" fmla="*/ 1609630 h 1690956"/>
                    <a:gd name="connsiteX6" fmla="*/ 1091917 w 1521955"/>
                    <a:gd name="connsiteY6" fmla="*/ 1301591 h 1690956"/>
                    <a:gd name="connsiteX7" fmla="*/ 43133 w 1521955"/>
                    <a:gd name="connsiteY7" fmla="*/ 1690956 h 1690956"/>
                    <a:gd name="connsiteX8" fmla="*/ 764354 w 1521955"/>
                    <a:gd name="connsiteY8" fmla="*/ 1058526 h 1690956"/>
                    <a:gd name="connsiteX9" fmla="*/ 344210 w 1521955"/>
                    <a:gd name="connsiteY9" fmla="*/ 69807 h 1690956"/>
                    <a:gd name="connsiteX0" fmla="*/ 377751 w 1555496"/>
                    <a:gd name="connsiteY0" fmla="*/ 69807 h 1690956"/>
                    <a:gd name="connsiteX1" fmla="*/ 1366418 w 1555496"/>
                    <a:gd name="connsiteY1" fmla="*/ 0 h 1690956"/>
                    <a:gd name="connsiteX2" fmla="*/ 1551198 w 1555496"/>
                    <a:gd name="connsiteY2" fmla="*/ 1215921 h 1690956"/>
                    <a:gd name="connsiteX3" fmla="*/ 1546235 w 1555496"/>
                    <a:gd name="connsiteY3" fmla="*/ 1238286 h 1690956"/>
                    <a:gd name="connsiteX4" fmla="*/ 1546235 w 1555496"/>
                    <a:gd name="connsiteY4" fmla="*/ 1609630 h 1690956"/>
                    <a:gd name="connsiteX5" fmla="*/ 1125458 w 1555496"/>
                    <a:gd name="connsiteY5" fmla="*/ 1609630 h 1690956"/>
                    <a:gd name="connsiteX6" fmla="*/ 1125458 w 1555496"/>
                    <a:gd name="connsiteY6" fmla="*/ 1301591 h 1690956"/>
                    <a:gd name="connsiteX7" fmla="*/ 76674 w 1555496"/>
                    <a:gd name="connsiteY7" fmla="*/ 1690956 h 1690956"/>
                    <a:gd name="connsiteX8" fmla="*/ 682298 w 1555496"/>
                    <a:gd name="connsiteY8" fmla="*/ 1143330 h 1690956"/>
                    <a:gd name="connsiteX9" fmla="*/ 377751 w 1555496"/>
                    <a:gd name="connsiteY9" fmla="*/ 69807 h 1690956"/>
                    <a:gd name="connsiteX0" fmla="*/ 377751 w 1560015"/>
                    <a:gd name="connsiteY0" fmla="*/ -1 h 1621148"/>
                    <a:gd name="connsiteX1" fmla="*/ 1535580 w 1560015"/>
                    <a:gd name="connsiteY1" fmla="*/ 687154 h 1621148"/>
                    <a:gd name="connsiteX2" fmla="*/ 1551198 w 1560015"/>
                    <a:gd name="connsiteY2" fmla="*/ 1146113 h 1621148"/>
                    <a:gd name="connsiteX3" fmla="*/ 1546235 w 1560015"/>
                    <a:gd name="connsiteY3" fmla="*/ 1168478 h 1621148"/>
                    <a:gd name="connsiteX4" fmla="*/ 1546235 w 1560015"/>
                    <a:gd name="connsiteY4" fmla="*/ 1539822 h 1621148"/>
                    <a:gd name="connsiteX5" fmla="*/ 1125458 w 1560015"/>
                    <a:gd name="connsiteY5" fmla="*/ 1539822 h 1621148"/>
                    <a:gd name="connsiteX6" fmla="*/ 1125458 w 1560015"/>
                    <a:gd name="connsiteY6" fmla="*/ 1231783 h 1621148"/>
                    <a:gd name="connsiteX7" fmla="*/ 76674 w 1560015"/>
                    <a:gd name="connsiteY7" fmla="*/ 1621148 h 1621148"/>
                    <a:gd name="connsiteX8" fmla="*/ 682298 w 1560015"/>
                    <a:gd name="connsiteY8" fmla="*/ 1073522 h 1621148"/>
                    <a:gd name="connsiteX9" fmla="*/ 377751 w 1560015"/>
                    <a:gd name="connsiteY9" fmla="*/ -1 h 1621148"/>
                    <a:gd name="connsiteX0" fmla="*/ 652644 w 1560015"/>
                    <a:gd name="connsiteY0" fmla="*/ -1 h 964303"/>
                    <a:gd name="connsiteX1" fmla="*/ 1535580 w 1560015"/>
                    <a:gd name="connsiteY1" fmla="*/ 30309 h 964303"/>
                    <a:gd name="connsiteX2" fmla="*/ 1551198 w 1560015"/>
                    <a:gd name="connsiteY2" fmla="*/ 489268 h 964303"/>
                    <a:gd name="connsiteX3" fmla="*/ 1546235 w 1560015"/>
                    <a:gd name="connsiteY3" fmla="*/ 511633 h 964303"/>
                    <a:gd name="connsiteX4" fmla="*/ 1546235 w 1560015"/>
                    <a:gd name="connsiteY4" fmla="*/ 882977 h 964303"/>
                    <a:gd name="connsiteX5" fmla="*/ 1125458 w 1560015"/>
                    <a:gd name="connsiteY5" fmla="*/ 882977 h 964303"/>
                    <a:gd name="connsiteX6" fmla="*/ 1125458 w 1560015"/>
                    <a:gd name="connsiteY6" fmla="*/ 574938 h 964303"/>
                    <a:gd name="connsiteX7" fmla="*/ 76674 w 1560015"/>
                    <a:gd name="connsiteY7" fmla="*/ 964303 h 964303"/>
                    <a:gd name="connsiteX8" fmla="*/ 682298 w 1560015"/>
                    <a:gd name="connsiteY8" fmla="*/ 416677 h 964303"/>
                    <a:gd name="connsiteX9" fmla="*/ 652644 w 1560015"/>
                    <a:gd name="connsiteY9" fmla="*/ -1 h 964303"/>
                    <a:gd name="connsiteX0" fmla="*/ 682298 w 1560015"/>
                    <a:gd name="connsiteY0" fmla="*/ 386805 h 934431"/>
                    <a:gd name="connsiteX1" fmla="*/ 1535580 w 1560015"/>
                    <a:gd name="connsiteY1" fmla="*/ 437 h 934431"/>
                    <a:gd name="connsiteX2" fmla="*/ 1551198 w 1560015"/>
                    <a:gd name="connsiteY2" fmla="*/ 459396 h 934431"/>
                    <a:gd name="connsiteX3" fmla="*/ 1546235 w 1560015"/>
                    <a:gd name="connsiteY3" fmla="*/ 481761 h 934431"/>
                    <a:gd name="connsiteX4" fmla="*/ 1546235 w 1560015"/>
                    <a:gd name="connsiteY4" fmla="*/ 853105 h 934431"/>
                    <a:gd name="connsiteX5" fmla="*/ 1125458 w 1560015"/>
                    <a:gd name="connsiteY5" fmla="*/ 853105 h 934431"/>
                    <a:gd name="connsiteX6" fmla="*/ 1125458 w 1560015"/>
                    <a:gd name="connsiteY6" fmla="*/ 545066 h 934431"/>
                    <a:gd name="connsiteX7" fmla="*/ 76674 w 1560015"/>
                    <a:gd name="connsiteY7" fmla="*/ 934431 h 934431"/>
                    <a:gd name="connsiteX8" fmla="*/ 682298 w 1560015"/>
                    <a:gd name="connsiteY8" fmla="*/ 386805 h 934431"/>
                    <a:gd name="connsiteX0" fmla="*/ 614512 w 1492229"/>
                    <a:gd name="connsiteY0" fmla="*/ 386805 h 934431"/>
                    <a:gd name="connsiteX1" fmla="*/ 1467794 w 1492229"/>
                    <a:gd name="connsiteY1" fmla="*/ 437 h 934431"/>
                    <a:gd name="connsiteX2" fmla="*/ 1483412 w 1492229"/>
                    <a:gd name="connsiteY2" fmla="*/ 459396 h 934431"/>
                    <a:gd name="connsiteX3" fmla="*/ 1478449 w 1492229"/>
                    <a:gd name="connsiteY3" fmla="*/ 481761 h 934431"/>
                    <a:gd name="connsiteX4" fmla="*/ 1478449 w 1492229"/>
                    <a:gd name="connsiteY4" fmla="*/ 853105 h 934431"/>
                    <a:gd name="connsiteX5" fmla="*/ 1057672 w 1492229"/>
                    <a:gd name="connsiteY5" fmla="*/ 853105 h 934431"/>
                    <a:gd name="connsiteX6" fmla="*/ 1057672 w 1492229"/>
                    <a:gd name="connsiteY6" fmla="*/ 545066 h 934431"/>
                    <a:gd name="connsiteX7" fmla="*/ 8888 w 1492229"/>
                    <a:gd name="connsiteY7" fmla="*/ 934431 h 934431"/>
                    <a:gd name="connsiteX8" fmla="*/ 614512 w 1492229"/>
                    <a:gd name="connsiteY8" fmla="*/ 386805 h 934431"/>
                    <a:gd name="connsiteX0" fmla="*/ 468504 w 1346221"/>
                    <a:gd name="connsiteY0" fmla="*/ 386805 h 918922"/>
                    <a:gd name="connsiteX1" fmla="*/ 1321786 w 1346221"/>
                    <a:gd name="connsiteY1" fmla="*/ 437 h 918922"/>
                    <a:gd name="connsiteX2" fmla="*/ 1337404 w 1346221"/>
                    <a:gd name="connsiteY2" fmla="*/ 459396 h 918922"/>
                    <a:gd name="connsiteX3" fmla="*/ 1332441 w 1346221"/>
                    <a:gd name="connsiteY3" fmla="*/ 481761 h 918922"/>
                    <a:gd name="connsiteX4" fmla="*/ 1332441 w 1346221"/>
                    <a:gd name="connsiteY4" fmla="*/ 853105 h 918922"/>
                    <a:gd name="connsiteX5" fmla="*/ 911664 w 1346221"/>
                    <a:gd name="connsiteY5" fmla="*/ 853105 h 918922"/>
                    <a:gd name="connsiteX6" fmla="*/ 911664 w 1346221"/>
                    <a:gd name="connsiteY6" fmla="*/ 545066 h 918922"/>
                    <a:gd name="connsiteX7" fmla="*/ 18771 w 1346221"/>
                    <a:gd name="connsiteY7" fmla="*/ 918922 h 918922"/>
                    <a:gd name="connsiteX8" fmla="*/ 468504 w 1346221"/>
                    <a:gd name="connsiteY8" fmla="*/ 386805 h 918922"/>
                    <a:gd name="connsiteX0" fmla="*/ 430521 w 1352377"/>
                    <a:gd name="connsiteY0" fmla="*/ 521366 h 918771"/>
                    <a:gd name="connsiteX1" fmla="*/ 1327942 w 1352377"/>
                    <a:gd name="connsiteY1" fmla="*/ 286 h 918771"/>
                    <a:gd name="connsiteX2" fmla="*/ 1343560 w 1352377"/>
                    <a:gd name="connsiteY2" fmla="*/ 459245 h 918771"/>
                    <a:gd name="connsiteX3" fmla="*/ 1338597 w 1352377"/>
                    <a:gd name="connsiteY3" fmla="*/ 481610 h 918771"/>
                    <a:gd name="connsiteX4" fmla="*/ 1338597 w 1352377"/>
                    <a:gd name="connsiteY4" fmla="*/ 852954 h 918771"/>
                    <a:gd name="connsiteX5" fmla="*/ 917820 w 1352377"/>
                    <a:gd name="connsiteY5" fmla="*/ 852954 h 918771"/>
                    <a:gd name="connsiteX6" fmla="*/ 917820 w 1352377"/>
                    <a:gd name="connsiteY6" fmla="*/ 544915 h 918771"/>
                    <a:gd name="connsiteX7" fmla="*/ 24927 w 1352377"/>
                    <a:gd name="connsiteY7" fmla="*/ 918771 h 918771"/>
                    <a:gd name="connsiteX8" fmla="*/ 430521 w 1352377"/>
                    <a:gd name="connsiteY8" fmla="*/ 521366 h 918771"/>
                    <a:gd name="connsiteX0" fmla="*/ 576730 w 1498586"/>
                    <a:gd name="connsiteY0" fmla="*/ 521366 h 967344"/>
                    <a:gd name="connsiteX1" fmla="*/ 1474151 w 1498586"/>
                    <a:gd name="connsiteY1" fmla="*/ 286 h 967344"/>
                    <a:gd name="connsiteX2" fmla="*/ 1489769 w 1498586"/>
                    <a:gd name="connsiteY2" fmla="*/ 459245 h 967344"/>
                    <a:gd name="connsiteX3" fmla="*/ 1484806 w 1498586"/>
                    <a:gd name="connsiteY3" fmla="*/ 481610 h 967344"/>
                    <a:gd name="connsiteX4" fmla="*/ 1484806 w 1498586"/>
                    <a:gd name="connsiteY4" fmla="*/ 852954 h 967344"/>
                    <a:gd name="connsiteX5" fmla="*/ 1064029 w 1498586"/>
                    <a:gd name="connsiteY5" fmla="*/ 852954 h 967344"/>
                    <a:gd name="connsiteX6" fmla="*/ 1064029 w 1498586"/>
                    <a:gd name="connsiteY6" fmla="*/ 544915 h 967344"/>
                    <a:gd name="connsiteX7" fmla="*/ 10364 w 1498586"/>
                    <a:gd name="connsiteY7" fmla="*/ 967344 h 967344"/>
                    <a:gd name="connsiteX8" fmla="*/ 576730 w 1498586"/>
                    <a:gd name="connsiteY8" fmla="*/ 521366 h 967344"/>
                    <a:gd name="connsiteX0" fmla="*/ 571258 w 1493114"/>
                    <a:gd name="connsiteY0" fmla="*/ 521366 h 967344"/>
                    <a:gd name="connsiteX1" fmla="*/ 1468679 w 1493114"/>
                    <a:gd name="connsiteY1" fmla="*/ 286 h 967344"/>
                    <a:gd name="connsiteX2" fmla="*/ 1484297 w 1493114"/>
                    <a:gd name="connsiteY2" fmla="*/ 459245 h 967344"/>
                    <a:gd name="connsiteX3" fmla="*/ 1479334 w 1493114"/>
                    <a:gd name="connsiteY3" fmla="*/ 481610 h 967344"/>
                    <a:gd name="connsiteX4" fmla="*/ 1479334 w 1493114"/>
                    <a:gd name="connsiteY4" fmla="*/ 852954 h 967344"/>
                    <a:gd name="connsiteX5" fmla="*/ 1058557 w 1493114"/>
                    <a:gd name="connsiteY5" fmla="*/ 852954 h 967344"/>
                    <a:gd name="connsiteX6" fmla="*/ 1058557 w 1493114"/>
                    <a:gd name="connsiteY6" fmla="*/ 544915 h 967344"/>
                    <a:gd name="connsiteX7" fmla="*/ 4892 w 1493114"/>
                    <a:gd name="connsiteY7" fmla="*/ 967344 h 967344"/>
                    <a:gd name="connsiteX8" fmla="*/ 571258 w 1493114"/>
                    <a:gd name="connsiteY8" fmla="*/ 521366 h 967344"/>
                    <a:gd name="connsiteX0" fmla="*/ 694626 w 1616482"/>
                    <a:gd name="connsiteY0" fmla="*/ 521366 h 967344"/>
                    <a:gd name="connsiteX1" fmla="*/ 1592047 w 1616482"/>
                    <a:gd name="connsiteY1" fmla="*/ 286 h 967344"/>
                    <a:gd name="connsiteX2" fmla="*/ 1607665 w 1616482"/>
                    <a:gd name="connsiteY2" fmla="*/ 459245 h 967344"/>
                    <a:gd name="connsiteX3" fmla="*/ 1602702 w 1616482"/>
                    <a:gd name="connsiteY3" fmla="*/ 481610 h 967344"/>
                    <a:gd name="connsiteX4" fmla="*/ 1602702 w 1616482"/>
                    <a:gd name="connsiteY4" fmla="*/ 852954 h 967344"/>
                    <a:gd name="connsiteX5" fmla="*/ 1181925 w 1616482"/>
                    <a:gd name="connsiteY5" fmla="*/ 852954 h 967344"/>
                    <a:gd name="connsiteX6" fmla="*/ 1181925 w 1616482"/>
                    <a:gd name="connsiteY6" fmla="*/ 544915 h 967344"/>
                    <a:gd name="connsiteX7" fmla="*/ 128260 w 1616482"/>
                    <a:gd name="connsiteY7" fmla="*/ 967344 h 967344"/>
                    <a:gd name="connsiteX8" fmla="*/ 694626 w 1616482"/>
                    <a:gd name="connsiteY8" fmla="*/ 521366 h 967344"/>
                    <a:gd name="connsiteX0" fmla="*/ 808444 w 1730300"/>
                    <a:gd name="connsiteY0" fmla="*/ 521366 h 985302"/>
                    <a:gd name="connsiteX1" fmla="*/ 1705865 w 1730300"/>
                    <a:gd name="connsiteY1" fmla="*/ 286 h 985302"/>
                    <a:gd name="connsiteX2" fmla="*/ 1721483 w 1730300"/>
                    <a:gd name="connsiteY2" fmla="*/ 459245 h 985302"/>
                    <a:gd name="connsiteX3" fmla="*/ 1716520 w 1730300"/>
                    <a:gd name="connsiteY3" fmla="*/ 481610 h 985302"/>
                    <a:gd name="connsiteX4" fmla="*/ 1716520 w 1730300"/>
                    <a:gd name="connsiteY4" fmla="*/ 852954 h 985302"/>
                    <a:gd name="connsiteX5" fmla="*/ 1295743 w 1730300"/>
                    <a:gd name="connsiteY5" fmla="*/ 852954 h 985302"/>
                    <a:gd name="connsiteX6" fmla="*/ 1295743 w 1730300"/>
                    <a:gd name="connsiteY6" fmla="*/ 544915 h 985302"/>
                    <a:gd name="connsiteX7" fmla="*/ 61575 w 1730300"/>
                    <a:gd name="connsiteY7" fmla="*/ 985301 h 985302"/>
                    <a:gd name="connsiteX8" fmla="*/ 808444 w 1730300"/>
                    <a:gd name="connsiteY8" fmla="*/ 521366 h 985302"/>
                    <a:gd name="connsiteX0" fmla="*/ 808444 w 1752991"/>
                    <a:gd name="connsiteY0" fmla="*/ 521366 h 985302"/>
                    <a:gd name="connsiteX1" fmla="*/ 1705865 w 1752991"/>
                    <a:gd name="connsiteY1" fmla="*/ 286 h 985302"/>
                    <a:gd name="connsiteX2" fmla="*/ 1721483 w 1752991"/>
                    <a:gd name="connsiteY2" fmla="*/ 459245 h 985302"/>
                    <a:gd name="connsiteX3" fmla="*/ 1716520 w 1752991"/>
                    <a:gd name="connsiteY3" fmla="*/ 481610 h 985302"/>
                    <a:gd name="connsiteX4" fmla="*/ 1716520 w 1752991"/>
                    <a:gd name="connsiteY4" fmla="*/ 852954 h 985302"/>
                    <a:gd name="connsiteX5" fmla="*/ 1295743 w 1752991"/>
                    <a:gd name="connsiteY5" fmla="*/ 852954 h 985302"/>
                    <a:gd name="connsiteX6" fmla="*/ 1295743 w 1752991"/>
                    <a:gd name="connsiteY6" fmla="*/ 544915 h 985302"/>
                    <a:gd name="connsiteX7" fmla="*/ 61575 w 1752991"/>
                    <a:gd name="connsiteY7" fmla="*/ 985301 h 985302"/>
                    <a:gd name="connsiteX8" fmla="*/ 808444 w 1752991"/>
                    <a:gd name="connsiteY8" fmla="*/ 521366 h 985302"/>
                    <a:gd name="connsiteX0" fmla="*/ 808444 w 1752991"/>
                    <a:gd name="connsiteY0" fmla="*/ 535174 h 999110"/>
                    <a:gd name="connsiteX1" fmla="*/ 1379086 w 1752991"/>
                    <a:gd name="connsiteY1" fmla="*/ 155223 h 999110"/>
                    <a:gd name="connsiteX2" fmla="*/ 1705865 w 1752991"/>
                    <a:gd name="connsiteY2" fmla="*/ 14094 h 999110"/>
                    <a:gd name="connsiteX3" fmla="*/ 1721483 w 1752991"/>
                    <a:gd name="connsiteY3" fmla="*/ 473053 h 999110"/>
                    <a:gd name="connsiteX4" fmla="*/ 1716520 w 1752991"/>
                    <a:gd name="connsiteY4" fmla="*/ 495418 h 999110"/>
                    <a:gd name="connsiteX5" fmla="*/ 1716520 w 1752991"/>
                    <a:gd name="connsiteY5" fmla="*/ 866762 h 999110"/>
                    <a:gd name="connsiteX6" fmla="*/ 1295743 w 1752991"/>
                    <a:gd name="connsiteY6" fmla="*/ 866762 h 999110"/>
                    <a:gd name="connsiteX7" fmla="*/ 1295743 w 1752991"/>
                    <a:gd name="connsiteY7" fmla="*/ 558723 h 999110"/>
                    <a:gd name="connsiteX8" fmla="*/ 61575 w 1752991"/>
                    <a:gd name="connsiteY8" fmla="*/ 999109 h 999110"/>
                    <a:gd name="connsiteX9" fmla="*/ 808444 w 1752991"/>
                    <a:gd name="connsiteY9" fmla="*/ 535174 h 999110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52991"/>
                    <a:gd name="connsiteY0" fmla="*/ 528260 h 992196"/>
                    <a:gd name="connsiteX1" fmla="*/ 1452301 w 1752991"/>
                    <a:gd name="connsiteY1" fmla="*/ 295779 h 992196"/>
                    <a:gd name="connsiteX2" fmla="*/ 1705865 w 1752991"/>
                    <a:gd name="connsiteY2" fmla="*/ 7180 h 992196"/>
                    <a:gd name="connsiteX3" fmla="*/ 1721483 w 1752991"/>
                    <a:gd name="connsiteY3" fmla="*/ 466139 h 992196"/>
                    <a:gd name="connsiteX4" fmla="*/ 1716520 w 1752991"/>
                    <a:gd name="connsiteY4" fmla="*/ 488504 h 992196"/>
                    <a:gd name="connsiteX5" fmla="*/ 1716520 w 1752991"/>
                    <a:gd name="connsiteY5" fmla="*/ 859848 h 992196"/>
                    <a:gd name="connsiteX6" fmla="*/ 1295743 w 1752991"/>
                    <a:gd name="connsiteY6" fmla="*/ 859848 h 992196"/>
                    <a:gd name="connsiteX7" fmla="*/ 1295743 w 1752991"/>
                    <a:gd name="connsiteY7" fmla="*/ 551809 h 992196"/>
                    <a:gd name="connsiteX8" fmla="*/ 61575 w 1752991"/>
                    <a:gd name="connsiteY8" fmla="*/ 992195 h 992196"/>
                    <a:gd name="connsiteX9" fmla="*/ 808444 w 1752991"/>
                    <a:gd name="connsiteY9" fmla="*/ 528260 h 992196"/>
                    <a:gd name="connsiteX0" fmla="*/ 808444 w 1736892"/>
                    <a:gd name="connsiteY0" fmla="*/ 690914 h 1154850"/>
                    <a:gd name="connsiteX1" fmla="*/ 1452301 w 1736892"/>
                    <a:gd name="connsiteY1" fmla="*/ 458433 h 1154850"/>
                    <a:gd name="connsiteX2" fmla="*/ 1647399 w 1736892"/>
                    <a:gd name="connsiteY2" fmla="*/ 4601 h 1154850"/>
                    <a:gd name="connsiteX3" fmla="*/ 1721483 w 1736892"/>
                    <a:gd name="connsiteY3" fmla="*/ 628793 h 1154850"/>
                    <a:gd name="connsiteX4" fmla="*/ 1716520 w 1736892"/>
                    <a:gd name="connsiteY4" fmla="*/ 651158 h 1154850"/>
                    <a:gd name="connsiteX5" fmla="*/ 1716520 w 1736892"/>
                    <a:gd name="connsiteY5" fmla="*/ 1022502 h 1154850"/>
                    <a:gd name="connsiteX6" fmla="*/ 1295743 w 1736892"/>
                    <a:gd name="connsiteY6" fmla="*/ 1022502 h 1154850"/>
                    <a:gd name="connsiteX7" fmla="*/ 1295743 w 1736892"/>
                    <a:gd name="connsiteY7" fmla="*/ 714463 h 1154850"/>
                    <a:gd name="connsiteX8" fmla="*/ 61575 w 1736892"/>
                    <a:gd name="connsiteY8" fmla="*/ 1154849 h 1154850"/>
                    <a:gd name="connsiteX9" fmla="*/ 808444 w 1736892"/>
                    <a:gd name="connsiteY9" fmla="*/ 690914 h 1154850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295743 w 1736892"/>
                    <a:gd name="connsiteY7" fmla="*/ 714366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716520 w 1736892"/>
                    <a:gd name="connsiteY4" fmla="*/ 651061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716520 w 1736892"/>
                    <a:gd name="connsiteY5" fmla="*/ 102240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36892"/>
                    <a:gd name="connsiteY0" fmla="*/ 690817 h 1154753"/>
                    <a:gd name="connsiteX1" fmla="*/ 1270962 w 1736892"/>
                    <a:gd name="connsiteY1" fmla="*/ 468230 h 1154753"/>
                    <a:gd name="connsiteX2" fmla="*/ 1647399 w 1736892"/>
                    <a:gd name="connsiteY2" fmla="*/ 4504 h 1154753"/>
                    <a:gd name="connsiteX3" fmla="*/ 1721483 w 1736892"/>
                    <a:gd name="connsiteY3" fmla="*/ 628696 h 1154753"/>
                    <a:gd name="connsiteX4" fmla="*/ 1511299 w 1736892"/>
                    <a:gd name="connsiteY4" fmla="*/ 590025 h 1154753"/>
                    <a:gd name="connsiteX5" fmla="*/ 1569666 w 1736892"/>
                    <a:gd name="connsiteY5" fmla="*/ 1045165 h 1154753"/>
                    <a:gd name="connsiteX6" fmla="*/ 1295743 w 1736892"/>
                    <a:gd name="connsiteY6" fmla="*/ 1022405 h 1154753"/>
                    <a:gd name="connsiteX7" fmla="*/ 1371879 w 1736892"/>
                    <a:gd name="connsiteY7" fmla="*/ 568331 h 1154753"/>
                    <a:gd name="connsiteX8" fmla="*/ 61575 w 1736892"/>
                    <a:gd name="connsiteY8" fmla="*/ 1154752 h 1154753"/>
                    <a:gd name="connsiteX9" fmla="*/ 808444 w 1736892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42411"/>
                    <a:gd name="connsiteY0" fmla="*/ 690817 h 1154753"/>
                    <a:gd name="connsiteX1" fmla="*/ 1270962 w 1742411"/>
                    <a:gd name="connsiteY1" fmla="*/ 468230 h 1154753"/>
                    <a:gd name="connsiteX2" fmla="*/ 1647399 w 1742411"/>
                    <a:gd name="connsiteY2" fmla="*/ 4504 h 1154753"/>
                    <a:gd name="connsiteX3" fmla="*/ 1727924 w 1742411"/>
                    <a:gd name="connsiteY3" fmla="*/ 530319 h 1154753"/>
                    <a:gd name="connsiteX4" fmla="*/ 1511299 w 1742411"/>
                    <a:gd name="connsiteY4" fmla="*/ 590025 h 1154753"/>
                    <a:gd name="connsiteX5" fmla="*/ 1569666 w 1742411"/>
                    <a:gd name="connsiteY5" fmla="*/ 1045165 h 1154753"/>
                    <a:gd name="connsiteX6" fmla="*/ 1295743 w 1742411"/>
                    <a:gd name="connsiteY6" fmla="*/ 1022405 h 1154753"/>
                    <a:gd name="connsiteX7" fmla="*/ 1371879 w 1742411"/>
                    <a:gd name="connsiteY7" fmla="*/ 568331 h 1154753"/>
                    <a:gd name="connsiteX8" fmla="*/ 61575 w 1742411"/>
                    <a:gd name="connsiteY8" fmla="*/ 1154752 h 1154753"/>
                    <a:gd name="connsiteX9" fmla="*/ 808444 w 1742411"/>
                    <a:gd name="connsiteY9" fmla="*/ 690817 h 1154753"/>
                    <a:gd name="connsiteX0" fmla="*/ 808444 w 1786797"/>
                    <a:gd name="connsiteY0" fmla="*/ 690817 h 1154753"/>
                    <a:gd name="connsiteX1" fmla="*/ 1270962 w 1786797"/>
                    <a:gd name="connsiteY1" fmla="*/ 468230 h 1154753"/>
                    <a:gd name="connsiteX2" fmla="*/ 1647399 w 1786797"/>
                    <a:gd name="connsiteY2" fmla="*/ 4504 h 1154753"/>
                    <a:gd name="connsiteX3" fmla="*/ 1776948 w 1786797"/>
                    <a:gd name="connsiteY3" fmla="*/ 362535 h 1154753"/>
                    <a:gd name="connsiteX4" fmla="*/ 1511299 w 1786797"/>
                    <a:gd name="connsiteY4" fmla="*/ 590025 h 1154753"/>
                    <a:gd name="connsiteX5" fmla="*/ 1569666 w 1786797"/>
                    <a:gd name="connsiteY5" fmla="*/ 1045165 h 1154753"/>
                    <a:gd name="connsiteX6" fmla="*/ 1295743 w 1786797"/>
                    <a:gd name="connsiteY6" fmla="*/ 1022405 h 1154753"/>
                    <a:gd name="connsiteX7" fmla="*/ 1371879 w 1786797"/>
                    <a:gd name="connsiteY7" fmla="*/ 568331 h 1154753"/>
                    <a:gd name="connsiteX8" fmla="*/ 61575 w 1786797"/>
                    <a:gd name="connsiteY8" fmla="*/ 1154752 h 1154753"/>
                    <a:gd name="connsiteX9" fmla="*/ 808444 w 1786797"/>
                    <a:gd name="connsiteY9" fmla="*/ 690817 h 1154753"/>
                    <a:gd name="connsiteX0" fmla="*/ 720376 w 1834261"/>
                    <a:gd name="connsiteY0" fmla="*/ 582120 h 1154753"/>
                    <a:gd name="connsiteX1" fmla="*/ 1318426 w 1834261"/>
                    <a:gd name="connsiteY1" fmla="*/ 468230 h 1154753"/>
                    <a:gd name="connsiteX2" fmla="*/ 1694863 w 1834261"/>
                    <a:gd name="connsiteY2" fmla="*/ 4504 h 1154753"/>
                    <a:gd name="connsiteX3" fmla="*/ 1824412 w 1834261"/>
                    <a:gd name="connsiteY3" fmla="*/ 362535 h 1154753"/>
                    <a:gd name="connsiteX4" fmla="*/ 1558763 w 1834261"/>
                    <a:gd name="connsiteY4" fmla="*/ 590025 h 1154753"/>
                    <a:gd name="connsiteX5" fmla="*/ 1617130 w 1834261"/>
                    <a:gd name="connsiteY5" fmla="*/ 1045165 h 1154753"/>
                    <a:gd name="connsiteX6" fmla="*/ 1343207 w 1834261"/>
                    <a:gd name="connsiteY6" fmla="*/ 1022405 h 1154753"/>
                    <a:gd name="connsiteX7" fmla="*/ 1419343 w 1834261"/>
                    <a:gd name="connsiteY7" fmla="*/ 568331 h 1154753"/>
                    <a:gd name="connsiteX8" fmla="*/ 109039 w 1834261"/>
                    <a:gd name="connsiteY8" fmla="*/ 1154752 h 1154753"/>
                    <a:gd name="connsiteX9" fmla="*/ 720376 w 1834261"/>
                    <a:gd name="connsiteY9" fmla="*/ 582120 h 1154753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558763 w 1834261"/>
                    <a:gd name="connsiteY4" fmla="*/ 591714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720376 w 1834261"/>
                    <a:gd name="connsiteY0" fmla="*/ 583809 h 1156442"/>
                    <a:gd name="connsiteX1" fmla="*/ 1214052 w 1834261"/>
                    <a:gd name="connsiteY1" fmla="*/ 341833 h 1156442"/>
                    <a:gd name="connsiteX2" fmla="*/ 1694863 w 1834261"/>
                    <a:gd name="connsiteY2" fmla="*/ 6193 h 1156442"/>
                    <a:gd name="connsiteX3" fmla="*/ 1824412 w 1834261"/>
                    <a:gd name="connsiteY3" fmla="*/ 364224 h 1156442"/>
                    <a:gd name="connsiteX4" fmla="*/ 1749029 w 1834261"/>
                    <a:gd name="connsiteY4" fmla="*/ 507628 h 1156442"/>
                    <a:gd name="connsiteX5" fmla="*/ 1617130 w 1834261"/>
                    <a:gd name="connsiteY5" fmla="*/ 1046854 h 1156442"/>
                    <a:gd name="connsiteX6" fmla="*/ 1343207 w 1834261"/>
                    <a:gd name="connsiteY6" fmla="*/ 1024094 h 1156442"/>
                    <a:gd name="connsiteX7" fmla="*/ 1419343 w 1834261"/>
                    <a:gd name="connsiteY7" fmla="*/ 570020 h 1156442"/>
                    <a:gd name="connsiteX8" fmla="*/ 109039 w 1834261"/>
                    <a:gd name="connsiteY8" fmla="*/ 1156441 h 1156442"/>
                    <a:gd name="connsiteX9" fmla="*/ 720376 w 1834261"/>
                    <a:gd name="connsiteY9" fmla="*/ 583809 h 1156442"/>
                    <a:gd name="connsiteX0" fmla="*/ 942934 w 2056819"/>
                    <a:gd name="connsiteY0" fmla="*/ 583809 h 1166011"/>
                    <a:gd name="connsiteX1" fmla="*/ 1436610 w 2056819"/>
                    <a:gd name="connsiteY1" fmla="*/ 341833 h 1166011"/>
                    <a:gd name="connsiteX2" fmla="*/ 1917421 w 2056819"/>
                    <a:gd name="connsiteY2" fmla="*/ 6193 h 1166011"/>
                    <a:gd name="connsiteX3" fmla="*/ 2046970 w 2056819"/>
                    <a:gd name="connsiteY3" fmla="*/ 364224 h 1166011"/>
                    <a:gd name="connsiteX4" fmla="*/ 1971587 w 2056819"/>
                    <a:gd name="connsiteY4" fmla="*/ 507628 h 1166011"/>
                    <a:gd name="connsiteX5" fmla="*/ 1839688 w 2056819"/>
                    <a:gd name="connsiteY5" fmla="*/ 1046854 h 1166011"/>
                    <a:gd name="connsiteX6" fmla="*/ 1565765 w 2056819"/>
                    <a:gd name="connsiteY6" fmla="*/ 1024094 h 1166011"/>
                    <a:gd name="connsiteX7" fmla="*/ 1641901 w 2056819"/>
                    <a:gd name="connsiteY7" fmla="*/ 570020 h 1166011"/>
                    <a:gd name="connsiteX8" fmla="*/ 331597 w 2056819"/>
                    <a:gd name="connsiteY8" fmla="*/ 1156441 h 1166011"/>
                    <a:gd name="connsiteX9" fmla="*/ 942934 w 2056819"/>
                    <a:gd name="connsiteY9" fmla="*/ 583809 h 1166011"/>
                    <a:gd name="connsiteX0" fmla="*/ 837745 w 2116244"/>
                    <a:gd name="connsiteY0" fmla="*/ 836395 h 1173711"/>
                    <a:gd name="connsiteX1" fmla="*/ 1496035 w 2116244"/>
                    <a:gd name="connsiteY1" fmla="*/ 341833 h 1173711"/>
                    <a:gd name="connsiteX2" fmla="*/ 1976846 w 2116244"/>
                    <a:gd name="connsiteY2" fmla="*/ 6193 h 1173711"/>
                    <a:gd name="connsiteX3" fmla="*/ 2106395 w 2116244"/>
                    <a:gd name="connsiteY3" fmla="*/ 364224 h 1173711"/>
                    <a:gd name="connsiteX4" fmla="*/ 2031012 w 2116244"/>
                    <a:gd name="connsiteY4" fmla="*/ 507628 h 1173711"/>
                    <a:gd name="connsiteX5" fmla="*/ 1899113 w 2116244"/>
                    <a:gd name="connsiteY5" fmla="*/ 1046854 h 1173711"/>
                    <a:gd name="connsiteX6" fmla="*/ 1625190 w 2116244"/>
                    <a:gd name="connsiteY6" fmla="*/ 1024094 h 1173711"/>
                    <a:gd name="connsiteX7" fmla="*/ 1701326 w 2116244"/>
                    <a:gd name="connsiteY7" fmla="*/ 570020 h 1173711"/>
                    <a:gd name="connsiteX8" fmla="*/ 391022 w 2116244"/>
                    <a:gd name="connsiteY8" fmla="*/ 1156441 h 1173711"/>
                    <a:gd name="connsiteX9" fmla="*/ 837745 w 2116244"/>
                    <a:gd name="connsiteY9" fmla="*/ 836395 h 1173711"/>
                    <a:gd name="connsiteX0" fmla="*/ 837745 w 2116244"/>
                    <a:gd name="connsiteY0" fmla="*/ 830203 h 1167519"/>
                    <a:gd name="connsiteX1" fmla="*/ 1976846 w 2116244"/>
                    <a:gd name="connsiteY1" fmla="*/ 1 h 1167519"/>
                    <a:gd name="connsiteX2" fmla="*/ 2106395 w 2116244"/>
                    <a:gd name="connsiteY2" fmla="*/ 358032 h 1167519"/>
                    <a:gd name="connsiteX3" fmla="*/ 2031012 w 2116244"/>
                    <a:gd name="connsiteY3" fmla="*/ 501436 h 1167519"/>
                    <a:gd name="connsiteX4" fmla="*/ 1899113 w 2116244"/>
                    <a:gd name="connsiteY4" fmla="*/ 1040662 h 1167519"/>
                    <a:gd name="connsiteX5" fmla="*/ 1625190 w 2116244"/>
                    <a:gd name="connsiteY5" fmla="*/ 1017902 h 1167519"/>
                    <a:gd name="connsiteX6" fmla="*/ 1701326 w 2116244"/>
                    <a:gd name="connsiteY6" fmla="*/ 563828 h 1167519"/>
                    <a:gd name="connsiteX7" fmla="*/ 391022 w 2116244"/>
                    <a:gd name="connsiteY7" fmla="*/ 1150249 h 1167519"/>
                    <a:gd name="connsiteX8" fmla="*/ 837745 w 2116244"/>
                    <a:gd name="connsiteY8" fmla="*/ 830203 h 1167519"/>
                    <a:gd name="connsiteX0" fmla="*/ 828870 w 2107369"/>
                    <a:gd name="connsiteY0" fmla="*/ 830203 h 1228317"/>
                    <a:gd name="connsiteX1" fmla="*/ 1967971 w 2107369"/>
                    <a:gd name="connsiteY1" fmla="*/ 1 h 1228317"/>
                    <a:gd name="connsiteX2" fmla="*/ 2097520 w 2107369"/>
                    <a:gd name="connsiteY2" fmla="*/ 358032 h 1228317"/>
                    <a:gd name="connsiteX3" fmla="*/ 2022137 w 2107369"/>
                    <a:gd name="connsiteY3" fmla="*/ 501436 h 1228317"/>
                    <a:gd name="connsiteX4" fmla="*/ 1890238 w 2107369"/>
                    <a:gd name="connsiteY4" fmla="*/ 1040662 h 1228317"/>
                    <a:gd name="connsiteX5" fmla="*/ 1616315 w 2107369"/>
                    <a:gd name="connsiteY5" fmla="*/ 1017902 h 1228317"/>
                    <a:gd name="connsiteX6" fmla="*/ 1692451 w 2107369"/>
                    <a:gd name="connsiteY6" fmla="*/ 563828 h 1228317"/>
                    <a:gd name="connsiteX7" fmla="*/ 396993 w 2107369"/>
                    <a:gd name="connsiteY7" fmla="*/ 1213934 h 1228317"/>
                    <a:gd name="connsiteX8" fmla="*/ 828870 w 2107369"/>
                    <a:gd name="connsiteY8" fmla="*/ 830203 h 122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369" h="1228317">
                      <a:moveTo>
                        <a:pt x="828870" y="830203"/>
                      </a:moveTo>
                      <a:cubicBezTo>
                        <a:pt x="1093174" y="638495"/>
                        <a:pt x="1756529" y="78696"/>
                        <a:pt x="1967971" y="1"/>
                      </a:cubicBezTo>
                      <a:cubicBezTo>
                        <a:pt x="2028553" y="114608"/>
                        <a:pt x="2141282" y="60982"/>
                        <a:pt x="2097520" y="358032"/>
                      </a:cubicBezTo>
                      <a:cubicBezTo>
                        <a:pt x="2048469" y="522242"/>
                        <a:pt x="2094345" y="481534"/>
                        <a:pt x="2022137" y="501436"/>
                      </a:cubicBezTo>
                      <a:lnTo>
                        <a:pt x="1890238" y="1040662"/>
                      </a:lnTo>
                      <a:lnTo>
                        <a:pt x="1616315" y="1017902"/>
                      </a:lnTo>
                      <a:lnTo>
                        <a:pt x="1692451" y="563828"/>
                      </a:lnTo>
                      <a:cubicBezTo>
                        <a:pt x="1342856" y="693616"/>
                        <a:pt x="1483188" y="1194213"/>
                        <a:pt x="396993" y="1213934"/>
                      </a:cubicBezTo>
                      <a:cubicBezTo>
                        <a:pt x="-175227" y="1298217"/>
                        <a:pt x="-208343" y="991422"/>
                        <a:pt x="828870" y="830203"/>
                      </a:cubicBezTo>
                      <a:close/>
                    </a:path>
                  </a:pathLst>
                </a:custGeom>
                <a:solidFill>
                  <a:srgbClr val="9BCBED"/>
                </a:solidFill>
                <a:ln>
                  <a:noFill/>
                </a:ln>
                <a:effectLst/>
                <a:scene3d>
                  <a:camera prst="perspectiveHeroicExtremeLeftFacing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9" name="Csoportba foglalás 8"/>
              <p:cNvGrpSpPr/>
              <p:nvPr/>
            </p:nvGrpSpPr>
            <p:grpSpPr>
              <a:xfrm>
                <a:off x="10163003" y="6144994"/>
                <a:ext cx="1552140" cy="507669"/>
                <a:chOff x="8736571" y="3584882"/>
                <a:chExt cx="1125871" cy="365478"/>
              </a:xfrm>
            </p:grpSpPr>
            <p:sp>
              <p:nvSpPr>
                <p:cNvPr id="106" name="Trapezoid 1"/>
                <p:cNvSpPr/>
                <p:nvPr/>
              </p:nvSpPr>
              <p:spPr>
                <a:xfrm rot="159127">
                  <a:off x="8743218" y="3584882"/>
                  <a:ext cx="1119224" cy="365478"/>
                </a:xfrm>
                <a:prstGeom prst="rect">
                  <a:avLst/>
                </a:prstGeom>
                <a:solidFill>
                  <a:srgbClr val="9BCB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107" name="Kép 106"/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 rot="171588">
                  <a:off x="8736571" y="3684718"/>
                  <a:ext cx="1110799" cy="239844"/>
                </a:xfrm>
                <a:prstGeom prst="rect">
                  <a:avLst/>
                </a:prstGeom>
              </p:spPr>
            </p:pic>
          </p:grpSp>
          <p:grpSp>
            <p:nvGrpSpPr>
              <p:cNvPr id="10" name="Csoportba foglalás 9"/>
              <p:cNvGrpSpPr/>
              <p:nvPr/>
            </p:nvGrpSpPr>
            <p:grpSpPr>
              <a:xfrm>
                <a:off x="10144425" y="3125302"/>
                <a:ext cx="1747624" cy="3290384"/>
                <a:chOff x="7327131" y="2577974"/>
                <a:chExt cx="848815" cy="1926778"/>
              </a:xfrm>
            </p:grpSpPr>
            <p:sp>
              <p:nvSpPr>
                <p:cNvPr id="104" name="Szabadkézi sokszög 103"/>
                <p:cNvSpPr/>
                <p:nvPr/>
              </p:nvSpPr>
              <p:spPr>
                <a:xfrm>
                  <a:off x="7327131" y="2577974"/>
                  <a:ext cx="846625" cy="1926778"/>
                </a:xfrm>
                <a:custGeom>
                  <a:avLst/>
                  <a:gdLst>
                    <a:gd name="connsiteX0" fmla="*/ 734511 w 1525022"/>
                    <a:gd name="connsiteY0" fmla="*/ 1144373 h 4206507"/>
                    <a:gd name="connsiteX1" fmla="*/ 1253424 w 1525022"/>
                    <a:gd name="connsiteY1" fmla="*/ 1249007 h 4206507"/>
                    <a:gd name="connsiteX2" fmla="*/ 1264356 w 1525022"/>
                    <a:gd name="connsiteY2" fmla="*/ 1254863 h 4206507"/>
                    <a:gd name="connsiteX3" fmla="*/ 1374122 w 1525022"/>
                    <a:gd name="connsiteY3" fmla="*/ 1868405 h 4206507"/>
                    <a:gd name="connsiteX4" fmla="*/ 1449115 w 1525022"/>
                    <a:gd name="connsiteY4" fmla="*/ 4120007 h 4206507"/>
                    <a:gd name="connsiteX5" fmla="*/ 202611 w 1525022"/>
                    <a:gd name="connsiteY5" fmla="*/ 4102608 h 4206507"/>
                    <a:gd name="connsiteX6" fmla="*/ 25429 w 1525022"/>
                    <a:gd name="connsiteY6" fmla="*/ 2961538 h 4206507"/>
                    <a:gd name="connsiteX7" fmla="*/ 204666 w 1525022"/>
                    <a:gd name="connsiteY7" fmla="*/ 1254863 h 4206507"/>
                    <a:gd name="connsiteX8" fmla="*/ 215597 w 1525022"/>
                    <a:gd name="connsiteY8" fmla="*/ 1249007 h 4206507"/>
                    <a:gd name="connsiteX9" fmla="*/ 734511 w 1525022"/>
                    <a:gd name="connsiteY9" fmla="*/ 1144373 h 4206507"/>
                    <a:gd name="connsiteX10" fmla="*/ 584073 w 1525022"/>
                    <a:gd name="connsiteY10" fmla="*/ 956 h 4206507"/>
                    <a:gd name="connsiteX11" fmla="*/ 1399471 w 1525022"/>
                    <a:gd name="connsiteY11" fmla="*/ 125538 h 4206507"/>
                    <a:gd name="connsiteX12" fmla="*/ 1356058 w 1525022"/>
                    <a:gd name="connsiteY12" fmla="*/ 623020 h 4206507"/>
                    <a:gd name="connsiteX13" fmla="*/ 1356208 w 1525022"/>
                    <a:gd name="connsiteY13" fmla="*/ 623103 h 4206507"/>
                    <a:gd name="connsiteX14" fmla="*/ 1440855 w 1525022"/>
                    <a:gd name="connsiteY14" fmla="*/ 745105 h 4206507"/>
                    <a:gd name="connsiteX15" fmla="*/ 1290853 w 1525022"/>
                    <a:gd name="connsiteY15" fmla="*/ 1004176 h 4206507"/>
                    <a:gd name="connsiteX16" fmla="*/ 1264356 w 1525022"/>
                    <a:gd name="connsiteY16" fmla="*/ 1254863 h 4206507"/>
                    <a:gd name="connsiteX17" fmla="*/ 1253424 w 1525022"/>
                    <a:gd name="connsiteY17" fmla="*/ 1249007 h 4206507"/>
                    <a:gd name="connsiteX18" fmla="*/ 734511 w 1525022"/>
                    <a:gd name="connsiteY18" fmla="*/ 1144372 h 4206507"/>
                    <a:gd name="connsiteX19" fmla="*/ 215597 w 1525022"/>
                    <a:gd name="connsiteY19" fmla="*/ 1249007 h 4206507"/>
                    <a:gd name="connsiteX20" fmla="*/ 204666 w 1525022"/>
                    <a:gd name="connsiteY20" fmla="*/ 1254862 h 4206507"/>
                    <a:gd name="connsiteX21" fmla="*/ 204666 w 1525022"/>
                    <a:gd name="connsiteY21" fmla="*/ 1019306 h 4206507"/>
                    <a:gd name="connsiteX22" fmla="*/ 178170 w 1525022"/>
                    <a:gd name="connsiteY22" fmla="*/ 1004176 h 4206507"/>
                    <a:gd name="connsiteX23" fmla="*/ 87434 w 1525022"/>
                    <a:gd name="connsiteY23" fmla="*/ 745106 h 4206507"/>
                    <a:gd name="connsiteX24" fmla="*/ 101933 w 1525022"/>
                    <a:gd name="connsiteY24" fmla="*/ 680093 h 4206507"/>
                    <a:gd name="connsiteX25" fmla="*/ 124629 w 1525022"/>
                    <a:gd name="connsiteY25" fmla="*/ 648167 h 4206507"/>
                    <a:gd name="connsiteX26" fmla="*/ 19032 w 1525022"/>
                    <a:gd name="connsiteY26" fmla="*/ 118372 h 4206507"/>
                    <a:gd name="connsiteX27" fmla="*/ 584073 w 1525022"/>
                    <a:gd name="connsiteY27" fmla="*/ 956 h 4206507"/>
                    <a:gd name="connsiteX0" fmla="*/ 879002 w 1669513"/>
                    <a:gd name="connsiteY0" fmla="*/ 1144373 h 4207341"/>
                    <a:gd name="connsiteX1" fmla="*/ 1397915 w 1669513"/>
                    <a:gd name="connsiteY1" fmla="*/ 1249007 h 4207341"/>
                    <a:gd name="connsiteX2" fmla="*/ 1408847 w 1669513"/>
                    <a:gd name="connsiteY2" fmla="*/ 1254863 h 4207341"/>
                    <a:gd name="connsiteX3" fmla="*/ 1518613 w 1669513"/>
                    <a:gd name="connsiteY3" fmla="*/ 1868405 h 4207341"/>
                    <a:gd name="connsiteX4" fmla="*/ 1593606 w 1669513"/>
                    <a:gd name="connsiteY4" fmla="*/ 4120007 h 4207341"/>
                    <a:gd name="connsiteX5" fmla="*/ 347102 w 1669513"/>
                    <a:gd name="connsiteY5" fmla="*/ 4102608 h 4207341"/>
                    <a:gd name="connsiteX6" fmla="*/ 3530 w 1669513"/>
                    <a:gd name="connsiteY6" fmla="*/ 3145174 h 4207341"/>
                    <a:gd name="connsiteX7" fmla="*/ 169920 w 1669513"/>
                    <a:gd name="connsiteY7" fmla="*/ 2961538 h 4207341"/>
                    <a:gd name="connsiteX8" fmla="*/ 349157 w 1669513"/>
                    <a:gd name="connsiteY8" fmla="*/ 1254863 h 4207341"/>
                    <a:gd name="connsiteX9" fmla="*/ 360088 w 1669513"/>
                    <a:gd name="connsiteY9" fmla="*/ 1249007 h 4207341"/>
                    <a:gd name="connsiteX10" fmla="*/ 879002 w 1669513"/>
                    <a:gd name="connsiteY10" fmla="*/ 1144373 h 4207341"/>
                    <a:gd name="connsiteX11" fmla="*/ 728564 w 1669513"/>
                    <a:gd name="connsiteY11" fmla="*/ 956 h 4207341"/>
                    <a:gd name="connsiteX12" fmla="*/ 1543962 w 1669513"/>
                    <a:gd name="connsiteY12" fmla="*/ 125538 h 4207341"/>
                    <a:gd name="connsiteX13" fmla="*/ 1500549 w 1669513"/>
                    <a:gd name="connsiteY13" fmla="*/ 623020 h 4207341"/>
                    <a:gd name="connsiteX14" fmla="*/ 1500699 w 1669513"/>
                    <a:gd name="connsiteY14" fmla="*/ 623103 h 4207341"/>
                    <a:gd name="connsiteX15" fmla="*/ 1585346 w 1669513"/>
                    <a:gd name="connsiteY15" fmla="*/ 745105 h 4207341"/>
                    <a:gd name="connsiteX16" fmla="*/ 1435344 w 1669513"/>
                    <a:gd name="connsiteY16" fmla="*/ 1004176 h 4207341"/>
                    <a:gd name="connsiteX17" fmla="*/ 1408847 w 1669513"/>
                    <a:gd name="connsiteY17" fmla="*/ 1254863 h 4207341"/>
                    <a:gd name="connsiteX18" fmla="*/ 1397915 w 1669513"/>
                    <a:gd name="connsiteY18" fmla="*/ 1249007 h 4207341"/>
                    <a:gd name="connsiteX19" fmla="*/ 879002 w 1669513"/>
                    <a:gd name="connsiteY19" fmla="*/ 1144372 h 4207341"/>
                    <a:gd name="connsiteX20" fmla="*/ 360088 w 1669513"/>
                    <a:gd name="connsiteY20" fmla="*/ 1249007 h 4207341"/>
                    <a:gd name="connsiteX21" fmla="*/ 349157 w 1669513"/>
                    <a:gd name="connsiteY21" fmla="*/ 1254862 h 4207341"/>
                    <a:gd name="connsiteX22" fmla="*/ 349157 w 1669513"/>
                    <a:gd name="connsiteY22" fmla="*/ 1019306 h 4207341"/>
                    <a:gd name="connsiteX23" fmla="*/ 322661 w 1669513"/>
                    <a:gd name="connsiteY23" fmla="*/ 1004176 h 4207341"/>
                    <a:gd name="connsiteX24" fmla="*/ 231925 w 1669513"/>
                    <a:gd name="connsiteY24" fmla="*/ 745106 h 4207341"/>
                    <a:gd name="connsiteX25" fmla="*/ 246424 w 1669513"/>
                    <a:gd name="connsiteY25" fmla="*/ 680093 h 4207341"/>
                    <a:gd name="connsiteX26" fmla="*/ 269120 w 1669513"/>
                    <a:gd name="connsiteY26" fmla="*/ 648167 h 4207341"/>
                    <a:gd name="connsiteX27" fmla="*/ 163523 w 1669513"/>
                    <a:gd name="connsiteY27" fmla="*/ 118372 h 4207341"/>
                    <a:gd name="connsiteX28" fmla="*/ 728564 w 1669513"/>
                    <a:gd name="connsiteY28" fmla="*/ 956 h 4207341"/>
                    <a:gd name="connsiteX0" fmla="*/ 883914 w 1674425"/>
                    <a:gd name="connsiteY0" fmla="*/ 1144373 h 4207341"/>
                    <a:gd name="connsiteX1" fmla="*/ 1402827 w 1674425"/>
                    <a:gd name="connsiteY1" fmla="*/ 1249007 h 4207341"/>
                    <a:gd name="connsiteX2" fmla="*/ 1413759 w 1674425"/>
                    <a:gd name="connsiteY2" fmla="*/ 1254863 h 4207341"/>
                    <a:gd name="connsiteX3" fmla="*/ 1523525 w 1674425"/>
                    <a:gd name="connsiteY3" fmla="*/ 1868405 h 4207341"/>
                    <a:gd name="connsiteX4" fmla="*/ 1598518 w 1674425"/>
                    <a:gd name="connsiteY4" fmla="*/ 4120007 h 4207341"/>
                    <a:gd name="connsiteX5" fmla="*/ 352014 w 1674425"/>
                    <a:gd name="connsiteY5" fmla="*/ 4102608 h 4207341"/>
                    <a:gd name="connsiteX6" fmla="*/ 8442 w 1674425"/>
                    <a:gd name="connsiteY6" fmla="*/ 3145174 h 4207341"/>
                    <a:gd name="connsiteX7" fmla="*/ 65294 w 1674425"/>
                    <a:gd name="connsiteY7" fmla="*/ 2966301 h 4207341"/>
                    <a:gd name="connsiteX8" fmla="*/ 354069 w 1674425"/>
                    <a:gd name="connsiteY8" fmla="*/ 1254863 h 4207341"/>
                    <a:gd name="connsiteX9" fmla="*/ 365000 w 1674425"/>
                    <a:gd name="connsiteY9" fmla="*/ 1249007 h 4207341"/>
                    <a:gd name="connsiteX10" fmla="*/ 883914 w 1674425"/>
                    <a:gd name="connsiteY10" fmla="*/ 1144373 h 4207341"/>
                    <a:gd name="connsiteX11" fmla="*/ 733476 w 1674425"/>
                    <a:gd name="connsiteY11" fmla="*/ 956 h 4207341"/>
                    <a:gd name="connsiteX12" fmla="*/ 1548874 w 1674425"/>
                    <a:gd name="connsiteY12" fmla="*/ 125538 h 4207341"/>
                    <a:gd name="connsiteX13" fmla="*/ 1505461 w 1674425"/>
                    <a:gd name="connsiteY13" fmla="*/ 623020 h 4207341"/>
                    <a:gd name="connsiteX14" fmla="*/ 1505611 w 1674425"/>
                    <a:gd name="connsiteY14" fmla="*/ 623103 h 4207341"/>
                    <a:gd name="connsiteX15" fmla="*/ 1590258 w 1674425"/>
                    <a:gd name="connsiteY15" fmla="*/ 745105 h 4207341"/>
                    <a:gd name="connsiteX16" fmla="*/ 1440256 w 1674425"/>
                    <a:gd name="connsiteY16" fmla="*/ 1004176 h 4207341"/>
                    <a:gd name="connsiteX17" fmla="*/ 1413759 w 1674425"/>
                    <a:gd name="connsiteY17" fmla="*/ 1254863 h 4207341"/>
                    <a:gd name="connsiteX18" fmla="*/ 1402827 w 1674425"/>
                    <a:gd name="connsiteY18" fmla="*/ 1249007 h 4207341"/>
                    <a:gd name="connsiteX19" fmla="*/ 883914 w 1674425"/>
                    <a:gd name="connsiteY19" fmla="*/ 1144372 h 4207341"/>
                    <a:gd name="connsiteX20" fmla="*/ 365000 w 1674425"/>
                    <a:gd name="connsiteY20" fmla="*/ 1249007 h 4207341"/>
                    <a:gd name="connsiteX21" fmla="*/ 354069 w 1674425"/>
                    <a:gd name="connsiteY21" fmla="*/ 1254862 h 4207341"/>
                    <a:gd name="connsiteX22" fmla="*/ 354069 w 1674425"/>
                    <a:gd name="connsiteY22" fmla="*/ 1019306 h 4207341"/>
                    <a:gd name="connsiteX23" fmla="*/ 327573 w 1674425"/>
                    <a:gd name="connsiteY23" fmla="*/ 1004176 h 4207341"/>
                    <a:gd name="connsiteX24" fmla="*/ 236837 w 1674425"/>
                    <a:gd name="connsiteY24" fmla="*/ 745106 h 4207341"/>
                    <a:gd name="connsiteX25" fmla="*/ 251336 w 1674425"/>
                    <a:gd name="connsiteY25" fmla="*/ 680093 h 4207341"/>
                    <a:gd name="connsiteX26" fmla="*/ 274032 w 1674425"/>
                    <a:gd name="connsiteY26" fmla="*/ 648167 h 4207341"/>
                    <a:gd name="connsiteX27" fmla="*/ 168435 w 1674425"/>
                    <a:gd name="connsiteY27" fmla="*/ 118372 h 4207341"/>
                    <a:gd name="connsiteX28" fmla="*/ 733476 w 1674425"/>
                    <a:gd name="connsiteY28" fmla="*/ 956 h 4207341"/>
                    <a:gd name="connsiteX0" fmla="*/ 883914 w 1674425"/>
                    <a:gd name="connsiteY0" fmla="*/ 1144373 h 4162958"/>
                    <a:gd name="connsiteX1" fmla="*/ 1402827 w 1674425"/>
                    <a:gd name="connsiteY1" fmla="*/ 1249007 h 4162958"/>
                    <a:gd name="connsiteX2" fmla="*/ 1413759 w 1674425"/>
                    <a:gd name="connsiteY2" fmla="*/ 1254863 h 4162958"/>
                    <a:gd name="connsiteX3" fmla="*/ 1523525 w 1674425"/>
                    <a:gd name="connsiteY3" fmla="*/ 1868405 h 4162958"/>
                    <a:gd name="connsiteX4" fmla="*/ 1598518 w 1674425"/>
                    <a:gd name="connsiteY4" fmla="*/ 4120007 h 4162958"/>
                    <a:gd name="connsiteX5" fmla="*/ 352014 w 1674425"/>
                    <a:gd name="connsiteY5" fmla="*/ 4102608 h 4162958"/>
                    <a:gd name="connsiteX6" fmla="*/ 8442 w 1674425"/>
                    <a:gd name="connsiteY6" fmla="*/ 3948204 h 4162958"/>
                    <a:gd name="connsiteX7" fmla="*/ 65294 w 1674425"/>
                    <a:gd name="connsiteY7" fmla="*/ 2966301 h 4162958"/>
                    <a:gd name="connsiteX8" fmla="*/ 354069 w 1674425"/>
                    <a:gd name="connsiteY8" fmla="*/ 1254863 h 4162958"/>
                    <a:gd name="connsiteX9" fmla="*/ 365000 w 1674425"/>
                    <a:gd name="connsiteY9" fmla="*/ 1249007 h 4162958"/>
                    <a:gd name="connsiteX10" fmla="*/ 883914 w 1674425"/>
                    <a:gd name="connsiteY10" fmla="*/ 1144373 h 4162958"/>
                    <a:gd name="connsiteX11" fmla="*/ 733476 w 1674425"/>
                    <a:gd name="connsiteY11" fmla="*/ 956 h 4162958"/>
                    <a:gd name="connsiteX12" fmla="*/ 1548874 w 1674425"/>
                    <a:gd name="connsiteY12" fmla="*/ 125538 h 4162958"/>
                    <a:gd name="connsiteX13" fmla="*/ 1505461 w 1674425"/>
                    <a:gd name="connsiteY13" fmla="*/ 623020 h 4162958"/>
                    <a:gd name="connsiteX14" fmla="*/ 1505611 w 1674425"/>
                    <a:gd name="connsiteY14" fmla="*/ 623103 h 4162958"/>
                    <a:gd name="connsiteX15" fmla="*/ 1590258 w 1674425"/>
                    <a:gd name="connsiteY15" fmla="*/ 745105 h 4162958"/>
                    <a:gd name="connsiteX16" fmla="*/ 1440256 w 1674425"/>
                    <a:gd name="connsiteY16" fmla="*/ 1004176 h 4162958"/>
                    <a:gd name="connsiteX17" fmla="*/ 1413759 w 1674425"/>
                    <a:gd name="connsiteY17" fmla="*/ 1254863 h 4162958"/>
                    <a:gd name="connsiteX18" fmla="*/ 1402827 w 1674425"/>
                    <a:gd name="connsiteY18" fmla="*/ 1249007 h 4162958"/>
                    <a:gd name="connsiteX19" fmla="*/ 883914 w 1674425"/>
                    <a:gd name="connsiteY19" fmla="*/ 1144372 h 4162958"/>
                    <a:gd name="connsiteX20" fmla="*/ 365000 w 1674425"/>
                    <a:gd name="connsiteY20" fmla="*/ 1249007 h 4162958"/>
                    <a:gd name="connsiteX21" fmla="*/ 354069 w 1674425"/>
                    <a:gd name="connsiteY21" fmla="*/ 1254862 h 4162958"/>
                    <a:gd name="connsiteX22" fmla="*/ 354069 w 1674425"/>
                    <a:gd name="connsiteY22" fmla="*/ 1019306 h 4162958"/>
                    <a:gd name="connsiteX23" fmla="*/ 327573 w 1674425"/>
                    <a:gd name="connsiteY23" fmla="*/ 1004176 h 4162958"/>
                    <a:gd name="connsiteX24" fmla="*/ 236837 w 1674425"/>
                    <a:gd name="connsiteY24" fmla="*/ 745106 h 4162958"/>
                    <a:gd name="connsiteX25" fmla="*/ 251336 w 1674425"/>
                    <a:gd name="connsiteY25" fmla="*/ 680093 h 4162958"/>
                    <a:gd name="connsiteX26" fmla="*/ 274032 w 1674425"/>
                    <a:gd name="connsiteY26" fmla="*/ 648167 h 4162958"/>
                    <a:gd name="connsiteX27" fmla="*/ 168435 w 1674425"/>
                    <a:gd name="connsiteY27" fmla="*/ 118372 h 4162958"/>
                    <a:gd name="connsiteX28" fmla="*/ 733476 w 1674425"/>
                    <a:gd name="connsiteY28" fmla="*/ 956 h 4162958"/>
                    <a:gd name="connsiteX0" fmla="*/ 824241 w 1614752"/>
                    <a:gd name="connsiteY0" fmla="*/ 1144373 h 4162067"/>
                    <a:gd name="connsiteX1" fmla="*/ 1343154 w 1614752"/>
                    <a:gd name="connsiteY1" fmla="*/ 1249007 h 4162067"/>
                    <a:gd name="connsiteX2" fmla="*/ 1354086 w 1614752"/>
                    <a:gd name="connsiteY2" fmla="*/ 1254863 h 4162067"/>
                    <a:gd name="connsiteX3" fmla="*/ 1463852 w 1614752"/>
                    <a:gd name="connsiteY3" fmla="*/ 1868405 h 4162067"/>
                    <a:gd name="connsiteX4" fmla="*/ 1538845 w 1614752"/>
                    <a:gd name="connsiteY4" fmla="*/ 4120007 h 4162067"/>
                    <a:gd name="connsiteX5" fmla="*/ 292341 w 1614752"/>
                    <a:gd name="connsiteY5" fmla="*/ 4102608 h 4162067"/>
                    <a:gd name="connsiteX6" fmla="*/ 112892 w 1614752"/>
                    <a:gd name="connsiteY6" fmla="*/ 3971650 h 4162067"/>
                    <a:gd name="connsiteX7" fmla="*/ 5621 w 1614752"/>
                    <a:gd name="connsiteY7" fmla="*/ 2966301 h 4162067"/>
                    <a:gd name="connsiteX8" fmla="*/ 294396 w 1614752"/>
                    <a:gd name="connsiteY8" fmla="*/ 1254863 h 4162067"/>
                    <a:gd name="connsiteX9" fmla="*/ 305327 w 1614752"/>
                    <a:gd name="connsiteY9" fmla="*/ 1249007 h 4162067"/>
                    <a:gd name="connsiteX10" fmla="*/ 824241 w 1614752"/>
                    <a:gd name="connsiteY10" fmla="*/ 1144373 h 4162067"/>
                    <a:gd name="connsiteX11" fmla="*/ 673803 w 1614752"/>
                    <a:gd name="connsiteY11" fmla="*/ 956 h 4162067"/>
                    <a:gd name="connsiteX12" fmla="*/ 1489201 w 1614752"/>
                    <a:gd name="connsiteY12" fmla="*/ 125538 h 4162067"/>
                    <a:gd name="connsiteX13" fmla="*/ 1445788 w 1614752"/>
                    <a:gd name="connsiteY13" fmla="*/ 623020 h 4162067"/>
                    <a:gd name="connsiteX14" fmla="*/ 1445938 w 1614752"/>
                    <a:gd name="connsiteY14" fmla="*/ 623103 h 4162067"/>
                    <a:gd name="connsiteX15" fmla="*/ 1530585 w 1614752"/>
                    <a:gd name="connsiteY15" fmla="*/ 745105 h 4162067"/>
                    <a:gd name="connsiteX16" fmla="*/ 1380583 w 1614752"/>
                    <a:gd name="connsiteY16" fmla="*/ 1004176 h 4162067"/>
                    <a:gd name="connsiteX17" fmla="*/ 1354086 w 1614752"/>
                    <a:gd name="connsiteY17" fmla="*/ 1254863 h 4162067"/>
                    <a:gd name="connsiteX18" fmla="*/ 1343154 w 1614752"/>
                    <a:gd name="connsiteY18" fmla="*/ 1249007 h 4162067"/>
                    <a:gd name="connsiteX19" fmla="*/ 824241 w 1614752"/>
                    <a:gd name="connsiteY19" fmla="*/ 1144372 h 4162067"/>
                    <a:gd name="connsiteX20" fmla="*/ 305327 w 1614752"/>
                    <a:gd name="connsiteY20" fmla="*/ 1249007 h 4162067"/>
                    <a:gd name="connsiteX21" fmla="*/ 294396 w 1614752"/>
                    <a:gd name="connsiteY21" fmla="*/ 1254862 h 4162067"/>
                    <a:gd name="connsiteX22" fmla="*/ 294396 w 1614752"/>
                    <a:gd name="connsiteY22" fmla="*/ 1019306 h 4162067"/>
                    <a:gd name="connsiteX23" fmla="*/ 267900 w 1614752"/>
                    <a:gd name="connsiteY23" fmla="*/ 1004176 h 4162067"/>
                    <a:gd name="connsiteX24" fmla="*/ 177164 w 1614752"/>
                    <a:gd name="connsiteY24" fmla="*/ 745106 h 4162067"/>
                    <a:gd name="connsiteX25" fmla="*/ 191663 w 1614752"/>
                    <a:gd name="connsiteY25" fmla="*/ 680093 h 4162067"/>
                    <a:gd name="connsiteX26" fmla="*/ 214359 w 1614752"/>
                    <a:gd name="connsiteY26" fmla="*/ 648167 h 4162067"/>
                    <a:gd name="connsiteX27" fmla="*/ 108762 w 1614752"/>
                    <a:gd name="connsiteY27" fmla="*/ 118372 h 4162067"/>
                    <a:gd name="connsiteX28" fmla="*/ 673803 w 1614752"/>
                    <a:gd name="connsiteY28" fmla="*/ 956 h 4162067"/>
                    <a:gd name="connsiteX0" fmla="*/ 824241 w 1614752"/>
                    <a:gd name="connsiteY0" fmla="*/ 1144373 h 4144560"/>
                    <a:gd name="connsiteX1" fmla="*/ 1343154 w 1614752"/>
                    <a:gd name="connsiteY1" fmla="*/ 1249007 h 4144560"/>
                    <a:gd name="connsiteX2" fmla="*/ 1354086 w 1614752"/>
                    <a:gd name="connsiteY2" fmla="*/ 1254863 h 4144560"/>
                    <a:gd name="connsiteX3" fmla="*/ 1463852 w 1614752"/>
                    <a:gd name="connsiteY3" fmla="*/ 1868405 h 4144560"/>
                    <a:gd name="connsiteX4" fmla="*/ 1538845 w 1614752"/>
                    <a:gd name="connsiteY4" fmla="*/ 4120007 h 4144560"/>
                    <a:gd name="connsiteX5" fmla="*/ 831602 w 1614752"/>
                    <a:gd name="connsiteY5" fmla="*/ 3991239 h 4144560"/>
                    <a:gd name="connsiteX6" fmla="*/ 112892 w 1614752"/>
                    <a:gd name="connsiteY6" fmla="*/ 3971650 h 4144560"/>
                    <a:gd name="connsiteX7" fmla="*/ 5621 w 1614752"/>
                    <a:gd name="connsiteY7" fmla="*/ 2966301 h 4144560"/>
                    <a:gd name="connsiteX8" fmla="*/ 294396 w 1614752"/>
                    <a:gd name="connsiteY8" fmla="*/ 1254863 h 4144560"/>
                    <a:gd name="connsiteX9" fmla="*/ 305327 w 1614752"/>
                    <a:gd name="connsiteY9" fmla="*/ 1249007 h 4144560"/>
                    <a:gd name="connsiteX10" fmla="*/ 824241 w 1614752"/>
                    <a:gd name="connsiteY10" fmla="*/ 1144373 h 4144560"/>
                    <a:gd name="connsiteX11" fmla="*/ 673803 w 1614752"/>
                    <a:gd name="connsiteY11" fmla="*/ 956 h 4144560"/>
                    <a:gd name="connsiteX12" fmla="*/ 1489201 w 1614752"/>
                    <a:gd name="connsiteY12" fmla="*/ 125538 h 4144560"/>
                    <a:gd name="connsiteX13" fmla="*/ 1445788 w 1614752"/>
                    <a:gd name="connsiteY13" fmla="*/ 623020 h 4144560"/>
                    <a:gd name="connsiteX14" fmla="*/ 1445938 w 1614752"/>
                    <a:gd name="connsiteY14" fmla="*/ 623103 h 4144560"/>
                    <a:gd name="connsiteX15" fmla="*/ 1530585 w 1614752"/>
                    <a:gd name="connsiteY15" fmla="*/ 745105 h 4144560"/>
                    <a:gd name="connsiteX16" fmla="*/ 1380583 w 1614752"/>
                    <a:gd name="connsiteY16" fmla="*/ 1004176 h 4144560"/>
                    <a:gd name="connsiteX17" fmla="*/ 1354086 w 1614752"/>
                    <a:gd name="connsiteY17" fmla="*/ 1254863 h 4144560"/>
                    <a:gd name="connsiteX18" fmla="*/ 1343154 w 1614752"/>
                    <a:gd name="connsiteY18" fmla="*/ 1249007 h 4144560"/>
                    <a:gd name="connsiteX19" fmla="*/ 824241 w 1614752"/>
                    <a:gd name="connsiteY19" fmla="*/ 1144372 h 4144560"/>
                    <a:gd name="connsiteX20" fmla="*/ 305327 w 1614752"/>
                    <a:gd name="connsiteY20" fmla="*/ 1249007 h 4144560"/>
                    <a:gd name="connsiteX21" fmla="*/ 294396 w 1614752"/>
                    <a:gd name="connsiteY21" fmla="*/ 1254862 h 4144560"/>
                    <a:gd name="connsiteX22" fmla="*/ 294396 w 1614752"/>
                    <a:gd name="connsiteY22" fmla="*/ 1019306 h 4144560"/>
                    <a:gd name="connsiteX23" fmla="*/ 267900 w 1614752"/>
                    <a:gd name="connsiteY23" fmla="*/ 1004176 h 4144560"/>
                    <a:gd name="connsiteX24" fmla="*/ 177164 w 1614752"/>
                    <a:gd name="connsiteY24" fmla="*/ 745106 h 4144560"/>
                    <a:gd name="connsiteX25" fmla="*/ 191663 w 1614752"/>
                    <a:gd name="connsiteY25" fmla="*/ 680093 h 4144560"/>
                    <a:gd name="connsiteX26" fmla="*/ 214359 w 1614752"/>
                    <a:gd name="connsiteY26" fmla="*/ 648167 h 4144560"/>
                    <a:gd name="connsiteX27" fmla="*/ 108762 w 1614752"/>
                    <a:gd name="connsiteY27" fmla="*/ 118372 h 4144560"/>
                    <a:gd name="connsiteX28" fmla="*/ 673803 w 1614752"/>
                    <a:gd name="connsiteY28" fmla="*/ 956 h 4144560"/>
                    <a:gd name="connsiteX0" fmla="*/ 824241 w 1578306"/>
                    <a:gd name="connsiteY0" fmla="*/ 1144373 h 4061735"/>
                    <a:gd name="connsiteX1" fmla="*/ 1343154 w 1578306"/>
                    <a:gd name="connsiteY1" fmla="*/ 1249007 h 4061735"/>
                    <a:gd name="connsiteX2" fmla="*/ 1354086 w 1578306"/>
                    <a:gd name="connsiteY2" fmla="*/ 1254863 h 4061735"/>
                    <a:gd name="connsiteX3" fmla="*/ 1463852 w 1578306"/>
                    <a:gd name="connsiteY3" fmla="*/ 1868405 h 4061735"/>
                    <a:gd name="connsiteX4" fmla="*/ 1491953 w 1578306"/>
                    <a:gd name="connsiteY4" fmla="*/ 3967607 h 4061735"/>
                    <a:gd name="connsiteX5" fmla="*/ 831602 w 1578306"/>
                    <a:gd name="connsiteY5" fmla="*/ 3991239 h 4061735"/>
                    <a:gd name="connsiteX6" fmla="*/ 112892 w 1578306"/>
                    <a:gd name="connsiteY6" fmla="*/ 3971650 h 4061735"/>
                    <a:gd name="connsiteX7" fmla="*/ 5621 w 1578306"/>
                    <a:gd name="connsiteY7" fmla="*/ 2966301 h 4061735"/>
                    <a:gd name="connsiteX8" fmla="*/ 294396 w 1578306"/>
                    <a:gd name="connsiteY8" fmla="*/ 1254863 h 4061735"/>
                    <a:gd name="connsiteX9" fmla="*/ 305327 w 1578306"/>
                    <a:gd name="connsiteY9" fmla="*/ 1249007 h 4061735"/>
                    <a:gd name="connsiteX10" fmla="*/ 824241 w 1578306"/>
                    <a:gd name="connsiteY10" fmla="*/ 1144373 h 4061735"/>
                    <a:gd name="connsiteX11" fmla="*/ 673803 w 1578306"/>
                    <a:gd name="connsiteY11" fmla="*/ 956 h 4061735"/>
                    <a:gd name="connsiteX12" fmla="*/ 1489201 w 1578306"/>
                    <a:gd name="connsiteY12" fmla="*/ 125538 h 4061735"/>
                    <a:gd name="connsiteX13" fmla="*/ 1445788 w 1578306"/>
                    <a:gd name="connsiteY13" fmla="*/ 623020 h 4061735"/>
                    <a:gd name="connsiteX14" fmla="*/ 1445938 w 1578306"/>
                    <a:gd name="connsiteY14" fmla="*/ 623103 h 4061735"/>
                    <a:gd name="connsiteX15" fmla="*/ 1530585 w 1578306"/>
                    <a:gd name="connsiteY15" fmla="*/ 745105 h 4061735"/>
                    <a:gd name="connsiteX16" fmla="*/ 1380583 w 1578306"/>
                    <a:gd name="connsiteY16" fmla="*/ 1004176 h 4061735"/>
                    <a:gd name="connsiteX17" fmla="*/ 1354086 w 1578306"/>
                    <a:gd name="connsiteY17" fmla="*/ 1254863 h 4061735"/>
                    <a:gd name="connsiteX18" fmla="*/ 1343154 w 1578306"/>
                    <a:gd name="connsiteY18" fmla="*/ 1249007 h 4061735"/>
                    <a:gd name="connsiteX19" fmla="*/ 824241 w 1578306"/>
                    <a:gd name="connsiteY19" fmla="*/ 1144372 h 4061735"/>
                    <a:gd name="connsiteX20" fmla="*/ 305327 w 1578306"/>
                    <a:gd name="connsiteY20" fmla="*/ 1249007 h 4061735"/>
                    <a:gd name="connsiteX21" fmla="*/ 294396 w 1578306"/>
                    <a:gd name="connsiteY21" fmla="*/ 1254862 h 4061735"/>
                    <a:gd name="connsiteX22" fmla="*/ 294396 w 1578306"/>
                    <a:gd name="connsiteY22" fmla="*/ 1019306 h 4061735"/>
                    <a:gd name="connsiteX23" fmla="*/ 267900 w 1578306"/>
                    <a:gd name="connsiteY23" fmla="*/ 1004176 h 4061735"/>
                    <a:gd name="connsiteX24" fmla="*/ 177164 w 1578306"/>
                    <a:gd name="connsiteY24" fmla="*/ 745106 h 4061735"/>
                    <a:gd name="connsiteX25" fmla="*/ 191663 w 1578306"/>
                    <a:gd name="connsiteY25" fmla="*/ 680093 h 4061735"/>
                    <a:gd name="connsiteX26" fmla="*/ 214359 w 1578306"/>
                    <a:gd name="connsiteY26" fmla="*/ 648167 h 4061735"/>
                    <a:gd name="connsiteX27" fmla="*/ 108762 w 1578306"/>
                    <a:gd name="connsiteY27" fmla="*/ 118372 h 4061735"/>
                    <a:gd name="connsiteX28" fmla="*/ 673803 w 1578306"/>
                    <a:gd name="connsiteY28" fmla="*/ 956 h 4061735"/>
                    <a:gd name="connsiteX0" fmla="*/ 824241 w 1601749"/>
                    <a:gd name="connsiteY0" fmla="*/ 1144373 h 4061735"/>
                    <a:gd name="connsiteX1" fmla="*/ 1343154 w 1601749"/>
                    <a:gd name="connsiteY1" fmla="*/ 1249007 h 4061735"/>
                    <a:gd name="connsiteX2" fmla="*/ 1354086 w 1601749"/>
                    <a:gd name="connsiteY2" fmla="*/ 1254863 h 4061735"/>
                    <a:gd name="connsiteX3" fmla="*/ 1463852 w 1601749"/>
                    <a:gd name="connsiteY3" fmla="*/ 1868405 h 4061735"/>
                    <a:gd name="connsiteX4" fmla="*/ 1491953 w 1601749"/>
                    <a:gd name="connsiteY4" fmla="*/ 3967607 h 4061735"/>
                    <a:gd name="connsiteX5" fmla="*/ 831602 w 1601749"/>
                    <a:gd name="connsiteY5" fmla="*/ 3991239 h 4061735"/>
                    <a:gd name="connsiteX6" fmla="*/ 112892 w 1601749"/>
                    <a:gd name="connsiteY6" fmla="*/ 3971650 h 4061735"/>
                    <a:gd name="connsiteX7" fmla="*/ 5621 w 1601749"/>
                    <a:gd name="connsiteY7" fmla="*/ 2966301 h 4061735"/>
                    <a:gd name="connsiteX8" fmla="*/ 294396 w 1601749"/>
                    <a:gd name="connsiteY8" fmla="*/ 1254863 h 4061735"/>
                    <a:gd name="connsiteX9" fmla="*/ 305327 w 1601749"/>
                    <a:gd name="connsiteY9" fmla="*/ 1249007 h 4061735"/>
                    <a:gd name="connsiteX10" fmla="*/ 824241 w 1601749"/>
                    <a:gd name="connsiteY10" fmla="*/ 1144373 h 4061735"/>
                    <a:gd name="connsiteX11" fmla="*/ 673803 w 1601749"/>
                    <a:gd name="connsiteY11" fmla="*/ 956 h 4061735"/>
                    <a:gd name="connsiteX12" fmla="*/ 1489201 w 1601749"/>
                    <a:gd name="connsiteY12" fmla="*/ 125538 h 4061735"/>
                    <a:gd name="connsiteX13" fmla="*/ 1445788 w 1601749"/>
                    <a:gd name="connsiteY13" fmla="*/ 623020 h 4061735"/>
                    <a:gd name="connsiteX14" fmla="*/ 1445938 w 1601749"/>
                    <a:gd name="connsiteY14" fmla="*/ 623103 h 4061735"/>
                    <a:gd name="connsiteX15" fmla="*/ 1530585 w 1601749"/>
                    <a:gd name="connsiteY15" fmla="*/ 745105 h 4061735"/>
                    <a:gd name="connsiteX16" fmla="*/ 1380583 w 1601749"/>
                    <a:gd name="connsiteY16" fmla="*/ 1004176 h 4061735"/>
                    <a:gd name="connsiteX17" fmla="*/ 1354086 w 1601749"/>
                    <a:gd name="connsiteY17" fmla="*/ 1254863 h 4061735"/>
                    <a:gd name="connsiteX18" fmla="*/ 1343154 w 1601749"/>
                    <a:gd name="connsiteY18" fmla="*/ 1249007 h 4061735"/>
                    <a:gd name="connsiteX19" fmla="*/ 824241 w 1601749"/>
                    <a:gd name="connsiteY19" fmla="*/ 1144372 h 4061735"/>
                    <a:gd name="connsiteX20" fmla="*/ 305327 w 1601749"/>
                    <a:gd name="connsiteY20" fmla="*/ 1249007 h 4061735"/>
                    <a:gd name="connsiteX21" fmla="*/ 294396 w 1601749"/>
                    <a:gd name="connsiteY21" fmla="*/ 1254862 h 4061735"/>
                    <a:gd name="connsiteX22" fmla="*/ 294396 w 1601749"/>
                    <a:gd name="connsiteY22" fmla="*/ 1019306 h 4061735"/>
                    <a:gd name="connsiteX23" fmla="*/ 267900 w 1601749"/>
                    <a:gd name="connsiteY23" fmla="*/ 1004176 h 4061735"/>
                    <a:gd name="connsiteX24" fmla="*/ 177164 w 1601749"/>
                    <a:gd name="connsiteY24" fmla="*/ 745106 h 4061735"/>
                    <a:gd name="connsiteX25" fmla="*/ 191663 w 1601749"/>
                    <a:gd name="connsiteY25" fmla="*/ 680093 h 4061735"/>
                    <a:gd name="connsiteX26" fmla="*/ 214359 w 1601749"/>
                    <a:gd name="connsiteY26" fmla="*/ 648167 h 4061735"/>
                    <a:gd name="connsiteX27" fmla="*/ 108762 w 1601749"/>
                    <a:gd name="connsiteY27" fmla="*/ 118372 h 4061735"/>
                    <a:gd name="connsiteX28" fmla="*/ 673803 w 1601749"/>
                    <a:gd name="connsiteY28" fmla="*/ 956 h 4061735"/>
                    <a:gd name="connsiteX0" fmla="*/ 854800 w 1632308"/>
                    <a:gd name="connsiteY0" fmla="*/ 1144373 h 4040500"/>
                    <a:gd name="connsiteX1" fmla="*/ 1373713 w 1632308"/>
                    <a:gd name="connsiteY1" fmla="*/ 1249007 h 4040500"/>
                    <a:gd name="connsiteX2" fmla="*/ 1384645 w 1632308"/>
                    <a:gd name="connsiteY2" fmla="*/ 1254863 h 4040500"/>
                    <a:gd name="connsiteX3" fmla="*/ 1494411 w 1632308"/>
                    <a:gd name="connsiteY3" fmla="*/ 1868405 h 4040500"/>
                    <a:gd name="connsiteX4" fmla="*/ 1522512 w 1632308"/>
                    <a:gd name="connsiteY4" fmla="*/ 3967607 h 4040500"/>
                    <a:gd name="connsiteX5" fmla="*/ 862161 w 1632308"/>
                    <a:gd name="connsiteY5" fmla="*/ 3991239 h 4040500"/>
                    <a:gd name="connsiteX6" fmla="*/ 14497 w 1632308"/>
                    <a:gd name="connsiteY6" fmla="*/ 3942342 h 4040500"/>
                    <a:gd name="connsiteX7" fmla="*/ 36180 w 1632308"/>
                    <a:gd name="connsiteY7" fmla="*/ 2966301 h 4040500"/>
                    <a:gd name="connsiteX8" fmla="*/ 324955 w 1632308"/>
                    <a:gd name="connsiteY8" fmla="*/ 1254863 h 4040500"/>
                    <a:gd name="connsiteX9" fmla="*/ 335886 w 1632308"/>
                    <a:gd name="connsiteY9" fmla="*/ 1249007 h 4040500"/>
                    <a:gd name="connsiteX10" fmla="*/ 854800 w 1632308"/>
                    <a:gd name="connsiteY10" fmla="*/ 1144373 h 4040500"/>
                    <a:gd name="connsiteX11" fmla="*/ 704362 w 1632308"/>
                    <a:gd name="connsiteY11" fmla="*/ 956 h 4040500"/>
                    <a:gd name="connsiteX12" fmla="*/ 1519760 w 1632308"/>
                    <a:gd name="connsiteY12" fmla="*/ 125538 h 4040500"/>
                    <a:gd name="connsiteX13" fmla="*/ 1476347 w 1632308"/>
                    <a:gd name="connsiteY13" fmla="*/ 623020 h 4040500"/>
                    <a:gd name="connsiteX14" fmla="*/ 1476497 w 1632308"/>
                    <a:gd name="connsiteY14" fmla="*/ 623103 h 4040500"/>
                    <a:gd name="connsiteX15" fmla="*/ 1561144 w 1632308"/>
                    <a:gd name="connsiteY15" fmla="*/ 745105 h 4040500"/>
                    <a:gd name="connsiteX16" fmla="*/ 1411142 w 1632308"/>
                    <a:gd name="connsiteY16" fmla="*/ 1004176 h 4040500"/>
                    <a:gd name="connsiteX17" fmla="*/ 1384645 w 1632308"/>
                    <a:gd name="connsiteY17" fmla="*/ 1254863 h 4040500"/>
                    <a:gd name="connsiteX18" fmla="*/ 1373713 w 1632308"/>
                    <a:gd name="connsiteY18" fmla="*/ 1249007 h 4040500"/>
                    <a:gd name="connsiteX19" fmla="*/ 854800 w 1632308"/>
                    <a:gd name="connsiteY19" fmla="*/ 1144372 h 4040500"/>
                    <a:gd name="connsiteX20" fmla="*/ 335886 w 1632308"/>
                    <a:gd name="connsiteY20" fmla="*/ 1249007 h 4040500"/>
                    <a:gd name="connsiteX21" fmla="*/ 324955 w 1632308"/>
                    <a:gd name="connsiteY21" fmla="*/ 1254862 h 4040500"/>
                    <a:gd name="connsiteX22" fmla="*/ 324955 w 1632308"/>
                    <a:gd name="connsiteY22" fmla="*/ 1019306 h 4040500"/>
                    <a:gd name="connsiteX23" fmla="*/ 298459 w 1632308"/>
                    <a:gd name="connsiteY23" fmla="*/ 1004176 h 4040500"/>
                    <a:gd name="connsiteX24" fmla="*/ 207723 w 1632308"/>
                    <a:gd name="connsiteY24" fmla="*/ 745106 h 4040500"/>
                    <a:gd name="connsiteX25" fmla="*/ 222222 w 1632308"/>
                    <a:gd name="connsiteY25" fmla="*/ 680093 h 4040500"/>
                    <a:gd name="connsiteX26" fmla="*/ 244918 w 1632308"/>
                    <a:gd name="connsiteY26" fmla="*/ 648167 h 4040500"/>
                    <a:gd name="connsiteX27" fmla="*/ 139321 w 1632308"/>
                    <a:gd name="connsiteY27" fmla="*/ 118372 h 4040500"/>
                    <a:gd name="connsiteX28" fmla="*/ 704362 w 1632308"/>
                    <a:gd name="connsiteY28" fmla="*/ 956 h 4040500"/>
                    <a:gd name="connsiteX0" fmla="*/ 891262 w 1668770"/>
                    <a:gd name="connsiteY0" fmla="*/ 1144373 h 4040500"/>
                    <a:gd name="connsiteX1" fmla="*/ 1410175 w 1668770"/>
                    <a:gd name="connsiteY1" fmla="*/ 1249007 h 4040500"/>
                    <a:gd name="connsiteX2" fmla="*/ 1421107 w 1668770"/>
                    <a:gd name="connsiteY2" fmla="*/ 1254863 h 4040500"/>
                    <a:gd name="connsiteX3" fmla="*/ 1530873 w 1668770"/>
                    <a:gd name="connsiteY3" fmla="*/ 1868405 h 4040500"/>
                    <a:gd name="connsiteX4" fmla="*/ 1558974 w 1668770"/>
                    <a:gd name="connsiteY4" fmla="*/ 3967607 h 4040500"/>
                    <a:gd name="connsiteX5" fmla="*/ 898623 w 1668770"/>
                    <a:gd name="connsiteY5" fmla="*/ 3991239 h 4040500"/>
                    <a:gd name="connsiteX6" fmla="*/ 50959 w 1668770"/>
                    <a:gd name="connsiteY6" fmla="*/ 3942342 h 4040500"/>
                    <a:gd name="connsiteX7" fmla="*/ 72642 w 1668770"/>
                    <a:gd name="connsiteY7" fmla="*/ 2966301 h 4040500"/>
                    <a:gd name="connsiteX8" fmla="*/ 361417 w 1668770"/>
                    <a:gd name="connsiteY8" fmla="*/ 1254863 h 4040500"/>
                    <a:gd name="connsiteX9" fmla="*/ 372348 w 1668770"/>
                    <a:gd name="connsiteY9" fmla="*/ 1249007 h 4040500"/>
                    <a:gd name="connsiteX10" fmla="*/ 891262 w 1668770"/>
                    <a:gd name="connsiteY10" fmla="*/ 1144373 h 4040500"/>
                    <a:gd name="connsiteX11" fmla="*/ 740824 w 1668770"/>
                    <a:gd name="connsiteY11" fmla="*/ 956 h 4040500"/>
                    <a:gd name="connsiteX12" fmla="*/ 1556222 w 1668770"/>
                    <a:gd name="connsiteY12" fmla="*/ 125538 h 4040500"/>
                    <a:gd name="connsiteX13" fmla="*/ 1512809 w 1668770"/>
                    <a:gd name="connsiteY13" fmla="*/ 623020 h 4040500"/>
                    <a:gd name="connsiteX14" fmla="*/ 1512959 w 1668770"/>
                    <a:gd name="connsiteY14" fmla="*/ 623103 h 4040500"/>
                    <a:gd name="connsiteX15" fmla="*/ 1597606 w 1668770"/>
                    <a:gd name="connsiteY15" fmla="*/ 745105 h 4040500"/>
                    <a:gd name="connsiteX16" fmla="*/ 1447604 w 1668770"/>
                    <a:gd name="connsiteY16" fmla="*/ 1004176 h 4040500"/>
                    <a:gd name="connsiteX17" fmla="*/ 1421107 w 1668770"/>
                    <a:gd name="connsiteY17" fmla="*/ 1254863 h 4040500"/>
                    <a:gd name="connsiteX18" fmla="*/ 1410175 w 1668770"/>
                    <a:gd name="connsiteY18" fmla="*/ 1249007 h 4040500"/>
                    <a:gd name="connsiteX19" fmla="*/ 891262 w 1668770"/>
                    <a:gd name="connsiteY19" fmla="*/ 1144372 h 4040500"/>
                    <a:gd name="connsiteX20" fmla="*/ 372348 w 1668770"/>
                    <a:gd name="connsiteY20" fmla="*/ 1249007 h 4040500"/>
                    <a:gd name="connsiteX21" fmla="*/ 361417 w 1668770"/>
                    <a:gd name="connsiteY21" fmla="*/ 1254862 h 4040500"/>
                    <a:gd name="connsiteX22" fmla="*/ 361417 w 1668770"/>
                    <a:gd name="connsiteY22" fmla="*/ 1019306 h 4040500"/>
                    <a:gd name="connsiteX23" fmla="*/ 334921 w 1668770"/>
                    <a:gd name="connsiteY23" fmla="*/ 1004176 h 4040500"/>
                    <a:gd name="connsiteX24" fmla="*/ 244185 w 1668770"/>
                    <a:gd name="connsiteY24" fmla="*/ 745106 h 4040500"/>
                    <a:gd name="connsiteX25" fmla="*/ 258684 w 1668770"/>
                    <a:gd name="connsiteY25" fmla="*/ 680093 h 4040500"/>
                    <a:gd name="connsiteX26" fmla="*/ 281380 w 1668770"/>
                    <a:gd name="connsiteY26" fmla="*/ 648167 h 4040500"/>
                    <a:gd name="connsiteX27" fmla="*/ 175783 w 1668770"/>
                    <a:gd name="connsiteY27" fmla="*/ 118372 h 4040500"/>
                    <a:gd name="connsiteX28" fmla="*/ 740824 w 1668770"/>
                    <a:gd name="connsiteY28" fmla="*/ 956 h 4040500"/>
                    <a:gd name="connsiteX0" fmla="*/ 870935 w 1648443"/>
                    <a:gd name="connsiteY0" fmla="*/ 1144373 h 4048823"/>
                    <a:gd name="connsiteX1" fmla="*/ 1389848 w 1648443"/>
                    <a:gd name="connsiteY1" fmla="*/ 1249007 h 4048823"/>
                    <a:gd name="connsiteX2" fmla="*/ 1400780 w 1648443"/>
                    <a:gd name="connsiteY2" fmla="*/ 1254863 h 4048823"/>
                    <a:gd name="connsiteX3" fmla="*/ 1510546 w 1648443"/>
                    <a:gd name="connsiteY3" fmla="*/ 1868405 h 4048823"/>
                    <a:gd name="connsiteX4" fmla="*/ 1538647 w 1648443"/>
                    <a:gd name="connsiteY4" fmla="*/ 3967607 h 4048823"/>
                    <a:gd name="connsiteX5" fmla="*/ 878296 w 1648443"/>
                    <a:gd name="connsiteY5" fmla="*/ 3991239 h 4048823"/>
                    <a:gd name="connsiteX6" fmla="*/ 59939 w 1648443"/>
                    <a:gd name="connsiteY6" fmla="*/ 3954066 h 4048823"/>
                    <a:gd name="connsiteX7" fmla="*/ 52315 w 1648443"/>
                    <a:gd name="connsiteY7" fmla="*/ 2966301 h 4048823"/>
                    <a:gd name="connsiteX8" fmla="*/ 341090 w 1648443"/>
                    <a:gd name="connsiteY8" fmla="*/ 1254863 h 4048823"/>
                    <a:gd name="connsiteX9" fmla="*/ 352021 w 1648443"/>
                    <a:gd name="connsiteY9" fmla="*/ 1249007 h 4048823"/>
                    <a:gd name="connsiteX10" fmla="*/ 870935 w 1648443"/>
                    <a:gd name="connsiteY10" fmla="*/ 1144373 h 4048823"/>
                    <a:gd name="connsiteX11" fmla="*/ 720497 w 1648443"/>
                    <a:gd name="connsiteY11" fmla="*/ 956 h 4048823"/>
                    <a:gd name="connsiteX12" fmla="*/ 1535895 w 1648443"/>
                    <a:gd name="connsiteY12" fmla="*/ 125538 h 4048823"/>
                    <a:gd name="connsiteX13" fmla="*/ 1492482 w 1648443"/>
                    <a:gd name="connsiteY13" fmla="*/ 623020 h 4048823"/>
                    <a:gd name="connsiteX14" fmla="*/ 1492632 w 1648443"/>
                    <a:gd name="connsiteY14" fmla="*/ 623103 h 4048823"/>
                    <a:gd name="connsiteX15" fmla="*/ 1577279 w 1648443"/>
                    <a:gd name="connsiteY15" fmla="*/ 745105 h 4048823"/>
                    <a:gd name="connsiteX16" fmla="*/ 1427277 w 1648443"/>
                    <a:gd name="connsiteY16" fmla="*/ 1004176 h 4048823"/>
                    <a:gd name="connsiteX17" fmla="*/ 1400780 w 1648443"/>
                    <a:gd name="connsiteY17" fmla="*/ 1254863 h 4048823"/>
                    <a:gd name="connsiteX18" fmla="*/ 1389848 w 1648443"/>
                    <a:gd name="connsiteY18" fmla="*/ 1249007 h 4048823"/>
                    <a:gd name="connsiteX19" fmla="*/ 870935 w 1648443"/>
                    <a:gd name="connsiteY19" fmla="*/ 1144372 h 4048823"/>
                    <a:gd name="connsiteX20" fmla="*/ 352021 w 1648443"/>
                    <a:gd name="connsiteY20" fmla="*/ 1249007 h 4048823"/>
                    <a:gd name="connsiteX21" fmla="*/ 341090 w 1648443"/>
                    <a:gd name="connsiteY21" fmla="*/ 1254862 h 4048823"/>
                    <a:gd name="connsiteX22" fmla="*/ 341090 w 1648443"/>
                    <a:gd name="connsiteY22" fmla="*/ 1019306 h 4048823"/>
                    <a:gd name="connsiteX23" fmla="*/ 314594 w 1648443"/>
                    <a:gd name="connsiteY23" fmla="*/ 1004176 h 4048823"/>
                    <a:gd name="connsiteX24" fmla="*/ 223858 w 1648443"/>
                    <a:gd name="connsiteY24" fmla="*/ 745106 h 4048823"/>
                    <a:gd name="connsiteX25" fmla="*/ 238357 w 1648443"/>
                    <a:gd name="connsiteY25" fmla="*/ 680093 h 4048823"/>
                    <a:gd name="connsiteX26" fmla="*/ 261053 w 1648443"/>
                    <a:gd name="connsiteY26" fmla="*/ 648167 h 4048823"/>
                    <a:gd name="connsiteX27" fmla="*/ 155456 w 1648443"/>
                    <a:gd name="connsiteY27" fmla="*/ 118372 h 4048823"/>
                    <a:gd name="connsiteX28" fmla="*/ 720497 w 1648443"/>
                    <a:gd name="connsiteY28" fmla="*/ 956 h 4048823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56919 w 1634427"/>
                    <a:gd name="connsiteY0" fmla="*/ 1144373 h 4024344"/>
                    <a:gd name="connsiteX1" fmla="*/ 1375832 w 1634427"/>
                    <a:gd name="connsiteY1" fmla="*/ 1249007 h 4024344"/>
                    <a:gd name="connsiteX2" fmla="*/ 1386764 w 1634427"/>
                    <a:gd name="connsiteY2" fmla="*/ 1254863 h 4024344"/>
                    <a:gd name="connsiteX3" fmla="*/ 1496530 w 1634427"/>
                    <a:gd name="connsiteY3" fmla="*/ 1868405 h 4024344"/>
                    <a:gd name="connsiteX4" fmla="*/ 1524631 w 1634427"/>
                    <a:gd name="connsiteY4" fmla="*/ 3967607 h 4024344"/>
                    <a:gd name="connsiteX5" fmla="*/ 864280 w 1634427"/>
                    <a:gd name="connsiteY5" fmla="*/ 3991239 h 4024344"/>
                    <a:gd name="connsiteX6" fmla="*/ 69370 w 1634427"/>
                    <a:gd name="connsiteY6" fmla="*/ 3807528 h 4024344"/>
                    <a:gd name="connsiteX7" fmla="*/ 38299 w 1634427"/>
                    <a:gd name="connsiteY7" fmla="*/ 2966301 h 4024344"/>
                    <a:gd name="connsiteX8" fmla="*/ 327074 w 1634427"/>
                    <a:gd name="connsiteY8" fmla="*/ 1254863 h 4024344"/>
                    <a:gd name="connsiteX9" fmla="*/ 338005 w 1634427"/>
                    <a:gd name="connsiteY9" fmla="*/ 1249007 h 4024344"/>
                    <a:gd name="connsiteX10" fmla="*/ 856919 w 1634427"/>
                    <a:gd name="connsiteY10" fmla="*/ 1144373 h 4024344"/>
                    <a:gd name="connsiteX11" fmla="*/ 706481 w 1634427"/>
                    <a:gd name="connsiteY11" fmla="*/ 956 h 4024344"/>
                    <a:gd name="connsiteX12" fmla="*/ 1521879 w 1634427"/>
                    <a:gd name="connsiteY12" fmla="*/ 125538 h 4024344"/>
                    <a:gd name="connsiteX13" fmla="*/ 1478466 w 1634427"/>
                    <a:gd name="connsiteY13" fmla="*/ 623020 h 4024344"/>
                    <a:gd name="connsiteX14" fmla="*/ 1478616 w 1634427"/>
                    <a:gd name="connsiteY14" fmla="*/ 623103 h 4024344"/>
                    <a:gd name="connsiteX15" fmla="*/ 1563263 w 1634427"/>
                    <a:gd name="connsiteY15" fmla="*/ 745105 h 4024344"/>
                    <a:gd name="connsiteX16" fmla="*/ 1413261 w 1634427"/>
                    <a:gd name="connsiteY16" fmla="*/ 1004176 h 4024344"/>
                    <a:gd name="connsiteX17" fmla="*/ 1386764 w 1634427"/>
                    <a:gd name="connsiteY17" fmla="*/ 1254863 h 4024344"/>
                    <a:gd name="connsiteX18" fmla="*/ 1375832 w 1634427"/>
                    <a:gd name="connsiteY18" fmla="*/ 1249007 h 4024344"/>
                    <a:gd name="connsiteX19" fmla="*/ 856919 w 1634427"/>
                    <a:gd name="connsiteY19" fmla="*/ 1144372 h 4024344"/>
                    <a:gd name="connsiteX20" fmla="*/ 338005 w 1634427"/>
                    <a:gd name="connsiteY20" fmla="*/ 1249007 h 4024344"/>
                    <a:gd name="connsiteX21" fmla="*/ 327074 w 1634427"/>
                    <a:gd name="connsiteY21" fmla="*/ 1254862 h 4024344"/>
                    <a:gd name="connsiteX22" fmla="*/ 327074 w 1634427"/>
                    <a:gd name="connsiteY22" fmla="*/ 1019306 h 4024344"/>
                    <a:gd name="connsiteX23" fmla="*/ 300578 w 1634427"/>
                    <a:gd name="connsiteY23" fmla="*/ 1004176 h 4024344"/>
                    <a:gd name="connsiteX24" fmla="*/ 209842 w 1634427"/>
                    <a:gd name="connsiteY24" fmla="*/ 745106 h 4024344"/>
                    <a:gd name="connsiteX25" fmla="*/ 224341 w 1634427"/>
                    <a:gd name="connsiteY25" fmla="*/ 680093 h 4024344"/>
                    <a:gd name="connsiteX26" fmla="*/ 247037 w 1634427"/>
                    <a:gd name="connsiteY26" fmla="*/ 648167 h 4024344"/>
                    <a:gd name="connsiteX27" fmla="*/ 141440 w 1634427"/>
                    <a:gd name="connsiteY27" fmla="*/ 118372 h 4024344"/>
                    <a:gd name="connsiteX28" fmla="*/ 706481 w 1634427"/>
                    <a:gd name="connsiteY28" fmla="*/ 956 h 4024344"/>
                    <a:gd name="connsiteX0" fmla="*/ 882817 w 1660325"/>
                    <a:gd name="connsiteY0" fmla="*/ 1144373 h 4018577"/>
                    <a:gd name="connsiteX1" fmla="*/ 1401730 w 1660325"/>
                    <a:gd name="connsiteY1" fmla="*/ 1249007 h 4018577"/>
                    <a:gd name="connsiteX2" fmla="*/ 1412662 w 1660325"/>
                    <a:gd name="connsiteY2" fmla="*/ 1254863 h 4018577"/>
                    <a:gd name="connsiteX3" fmla="*/ 1522428 w 1660325"/>
                    <a:gd name="connsiteY3" fmla="*/ 1868405 h 4018577"/>
                    <a:gd name="connsiteX4" fmla="*/ 1550529 w 1660325"/>
                    <a:gd name="connsiteY4" fmla="*/ 3967607 h 4018577"/>
                    <a:gd name="connsiteX5" fmla="*/ 890178 w 1660325"/>
                    <a:gd name="connsiteY5" fmla="*/ 3991239 h 4018577"/>
                    <a:gd name="connsiteX6" fmla="*/ 54237 w 1660325"/>
                    <a:gd name="connsiteY6" fmla="*/ 3913036 h 4018577"/>
                    <a:gd name="connsiteX7" fmla="*/ 64197 w 1660325"/>
                    <a:gd name="connsiteY7" fmla="*/ 2966301 h 4018577"/>
                    <a:gd name="connsiteX8" fmla="*/ 352972 w 1660325"/>
                    <a:gd name="connsiteY8" fmla="*/ 1254863 h 4018577"/>
                    <a:gd name="connsiteX9" fmla="*/ 363903 w 1660325"/>
                    <a:gd name="connsiteY9" fmla="*/ 1249007 h 4018577"/>
                    <a:gd name="connsiteX10" fmla="*/ 882817 w 1660325"/>
                    <a:gd name="connsiteY10" fmla="*/ 1144373 h 4018577"/>
                    <a:gd name="connsiteX11" fmla="*/ 732379 w 1660325"/>
                    <a:gd name="connsiteY11" fmla="*/ 956 h 4018577"/>
                    <a:gd name="connsiteX12" fmla="*/ 1547777 w 1660325"/>
                    <a:gd name="connsiteY12" fmla="*/ 125538 h 4018577"/>
                    <a:gd name="connsiteX13" fmla="*/ 1504364 w 1660325"/>
                    <a:gd name="connsiteY13" fmla="*/ 623020 h 4018577"/>
                    <a:gd name="connsiteX14" fmla="*/ 1504514 w 1660325"/>
                    <a:gd name="connsiteY14" fmla="*/ 623103 h 4018577"/>
                    <a:gd name="connsiteX15" fmla="*/ 1589161 w 1660325"/>
                    <a:gd name="connsiteY15" fmla="*/ 745105 h 4018577"/>
                    <a:gd name="connsiteX16" fmla="*/ 1439159 w 1660325"/>
                    <a:gd name="connsiteY16" fmla="*/ 1004176 h 4018577"/>
                    <a:gd name="connsiteX17" fmla="*/ 1412662 w 1660325"/>
                    <a:gd name="connsiteY17" fmla="*/ 1254863 h 4018577"/>
                    <a:gd name="connsiteX18" fmla="*/ 1401730 w 1660325"/>
                    <a:gd name="connsiteY18" fmla="*/ 1249007 h 4018577"/>
                    <a:gd name="connsiteX19" fmla="*/ 882817 w 1660325"/>
                    <a:gd name="connsiteY19" fmla="*/ 1144372 h 4018577"/>
                    <a:gd name="connsiteX20" fmla="*/ 363903 w 1660325"/>
                    <a:gd name="connsiteY20" fmla="*/ 1249007 h 4018577"/>
                    <a:gd name="connsiteX21" fmla="*/ 352972 w 1660325"/>
                    <a:gd name="connsiteY21" fmla="*/ 1254862 h 4018577"/>
                    <a:gd name="connsiteX22" fmla="*/ 352972 w 1660325"/>
                    <a:gd name="connsiteY22" fmla="*/ 1019306 h 4018577"/>
                    <a:gd name="connsiteX23" fmla="*/ 326476 w 1660325"/>
                    <a:gd name="connsiteY23" fmla="*/ 1004176 h 4018577"/>
                    <a:gd name="connsiteX24" fmla="*/ 235740 w 1660325"/>
                    <a:gd name="connsiteY24" fmla="*/ 745106 h 4018577"/>
                    <a:gd name="connsiteX25" fmla="*/ 250239 w 1660325"/>
                    <a:gd name="connsiteY25" fmla="*/ 680093 h 4018577"/>
                    <a:gd name="connsiteX26" fmla="*/ 272935 w 1660325"/>
                    <a:gd name="connsiteY26" fmla="*/ 648167 h 4018577"/>
                    <a:gd name="connsiteX27" fmla="*/ 167338 w 1660325"/>
                    <a:gd name="connsiteY27" fmla="*/ 118372 h 4018577"/>
                    <a:gd name="connsiteX28" fmla="*/ 732379 w 1660325"/>
                    <a:gd name="connsiteY28" fmla="*/ 956 h 4018577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04514 w 1660325"/>
                    <a:gd name="connsiteY14" fmla="*/ 622900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04364 w 1660325"/>
                    <a:gd name="connsiteY13" fmla="*/ 622817 h 4018374"/>
                    <a:gd name="connsiteX14" fmla="*/ 1553005 w 1660325"/>
                    <a:gd name="connsiteY14" fmla="*/ 615972 h 4018374"/>
                    <a:gd name="connsiteX15" fmla="*/ 1589161 w 1660325"/>
                    <a:gd name="connsiteY15" fmla="*/ 744902 h 4018374"/>
                    <a:gd name="connsiteX16" fmla="*/ 1439159 w 1660325"/>
                    <a:gd name="connsiteY16" fmla="*/ 1003973 h 4018374"/>
                    <a:gd name="connsiteX17" fmla="*/ 1412662 w 1660325"/>
                    <a:gd name="connsiteY17" fmla="*/ 1254660 h 4018374"/>
                    <a:gd name="connsiteX18" fmla="*/ 1401730 w 1660325"/>
                    <a:gd name="connsiteY18" fmla="*/ 1248804 h 4018374"/>
                    <a:gd name="connsiteX19" fmla="*/ 882817 w 1660325"/>
                    <a:gd name="connsiteY19" fmla="*/ 1144169 h 4018374"/>
                    <a:gd name="connsiteX20" fmla="*/ 363903 w 1660325"/>
                    <a:gd name="connsiteY20" fmla="*/ 1248804 h 4018374"/>
                    <a:gd name="connsiteX21" fmla="*/ 352972 w 1660325"/>
                    <a:gd name="connsiteY21" fmla="*/ 1254659 h 4018374"/>
                    <a:gd name="connsiteX22" fmla="*/ 352972 w 1660325"/>
                    <a:gd name="connsiteY22" fmla="*/ 1019103 h 4018374"/>
                    <a:gd name="connsiteX23" fmla="*/ 326476 w 1660325"/>
                    <a:gd name="connsiteY23" fmla="*/ 1003973 h 4018374"/>
                    <a:gd name="connsiteX24" fmla="*/ 235740 w 1660325"/>
                    <a:gd name="connsiteY24" fmla="*/ 744903 h 4018374"/>
                    <a:gd name="connsiteX25" fmla="*/ 250239 w 1660325"/>
                    <a:gd name="connsiteY25" fmla="*/ 679890 h 4018374"/>
                    <a:gd name="connsiteX26" fmla="*/ 272935 w 1660325"/>
                    <a:gd name="connsiteY26" fmla="*/ 647964 h 4018374"/>
                    <a:gd name="connsiteX27" fmla="*/ 167338 w 1660325"/>
                    <a:gd name="connsiteY27" fmla="*/ 118169 h 4018374"/>
                    <a:gd name="connsiteX28" fmla="*/ 732379 w 1660325"/>
                    <a:gd name="connsiteY28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67338 w 1660325"/>
                    <a:gd name="connsiteY26" fmla="*/ 118169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272935 w 1660325"/>
                    <a:gd name="connsiteY25" fmla="*/ 647964 h 4018374"/>
                    <a:gd name="connsiteX26" fmla="*/ 14938 w 1660325"/>
                    <a:gd name="connsiteY26" fmla="*/ 201296 h 4018374"/>
                    <a:gd name="connsiteX27" fmla="*/ 732379 w 1660325"/>
                    <a:gd name="connsiteY27" fmla="*/ 753 h 4018374"/>
                    <a:gd name="connsiteX0" fmla="*/ 882817 w 1660325"/>
                    <a:gd name="connsiteY0" fmla="*/ 1144170 h 4018374"/>
                    <a:gd name="connsiteX1" fmla="*/ 1401730 w 1660325"/>
                    <a:gd name="connsiteY1" fmla="*/ 1248804 h 4018374"/>
                    <a:gd name="connsiteX2" fmla="*/ 1412662 w 1660325"/>
                    <a:gd name="connsiteY2" fmla="*/ 1254660 h 4018374"/>
                    <a:gd name="connsiteX3" fmla="*/ 1522428 w 1660325"/>
                    <a:gd name="connsiteY3" fmla="*/ 1868202 h 4018374"/>
                    <a:gd name="connsiteX4" fmla="*/ 1550529 w 1660325"/>
                    <a:gd name="connsiteY4" fmla="*/ 3967404 h 4018374"/>
                    <a:gd name="connsiteX5" fmla="*/ 890178 w 1660325"/>
                    <a:gd name="connsiteY5" fmla="*/ 3991036 h 4018374"/>
                    <a:gd name="connsiteX6" fmla="*/ 54237 w 1660325"/>
                    <a:gd name="connsiteY6" fmla="*/ 3912833 h 4018374"/>
                    <a:gd name="connsiteX7" fmla="*/ 64197 w 1660325"/>
                    <a:gd name="connsiteY7" fmla="*/ 2966098 h 4018374"/>
                    <a:gd name="connsiteX8" fmla="*/ 352972 w 1660325"/>
                    <a:gd name="connsiteY8" fmla="*/ 1254660 h 4018374"/>
                    <a:gd name="connsiteX9" fmla="*/ 363903 w 1660325"/>
                    <a:gd name="connsiteY9" fmla="*/ 1248804 h 4018374"/>
                    <a:gd name="connsiteX10" fmla="*/ 882817 w 1660325"/>
                    <a:gd name="connsiteY10" fmla="*/ 1144170 h 4018374"/>
                    <a:gd name="connsiteX11" fmla="*/ 732379 w 1660325"/>
                    <a:gd name="connsiteY11" fmla="*/ 753 h 4018374"/>
                    <a:gd name="connsiteX12" fmla="*/ 1651686 w 1660325"/>
                    <a:gd name="connsiteY12" fmla="*/ 146117 h 4018374"/>
                    <a:gd name="connsiteX13" fmla="*/ 1553005 w 1660325"/>
                    <a:gd name="connsiteY13" fmla="*/ 615972 h 4018374"/>
                    <a:gd name="connsiteX14" fmla="*/ 1589161 w 1660325"/>
                    <a:gd name="connsiteY14" fmla="*/ 744902 h 4018374"/>
                    <a:gd name="connsiteX15" fmla="*/ 1439159 w 1660325"/>
                    <a:gd name="connsiteY15" fmla="*/ 1003973 h 4018374"/>
                    <a:gd name="connsiteX16" fmla="*/ 1412662 w 1660325"/>
                    <a:gd name="connsiteY16" fmla="*/ 1254660 h 4018374"/>
                    <a:gd name="connsiteX17" fmla="*/ 1401730 w 1660325"/>
                    <a:gd name="connsiteY17" fmla="*/ 1248804 h 4018374"/>
                    <a:gd name="connsiteX18" fmla="*/ 882817 w 1660325"/>
                    <a:gd name="connsiteY18" fmla="*/ 1144169 h 4018374"/>
                    <a:gd name="connsiteX19" fmla="*/ 363903 w 1660325"/>
                    <a:gd name="connsiteY19" fmla="*/ 1248804 h 4018374"/>
                    <a:gd name="connsiteX20" fmla="*/ 352972 w 1660325"/>
                    <a:gd name="connsiteY20" fmla="*/ 1254659 h 4018374"/>
                    <a:gd name="connsiteX21" fmla="*/ 352972 w 1660325"/>
                    <a:gd name="connsiteY21" fmla="*/ 1019103 h 4018374"/>
                    <a:gd name="connsiteX22" fmla="*/ 326476 w 1660325"/>
                    <a:gd name="connsiteY22" fmla="*/ 1003973 h 4018374"/>
                    <a:gd name="connsiteX23" fmla="*/ 235740 w 1660325"/>
                    <a:gd name="connsiteY23" fmla="*/ 744903 h 4018374"/>
                    <a:gd name="connsiteX24" fmla="*/ 250239 w 1660325"/>
                    <a:gd name="connsiteY24" fmla="*/ 679890 h 4018374"/>
                    <a:gd name="connsiteX25" fmla="*/ 14938 w 1660325"/>
                    <a:gd name="connsiteY25" fmla="*/ 201296 h 4018374"/>
                    <a:gd name="connsiteX26" fmla="*/ 732379 w 1660325"/>
                    <a:gd name="connsiteY26" fmla="*/ 753 h 4018374"/>
                    <a:gd name="connsiteX0" fmla="*/ 884445 w 1661953"/>
                    <a:gd name="connsiteY0" fmla="*/ 1144170 h 4018374"/>
                    <a:gd name="connsiteX1" fmla="*/ 1403358 w 1661953"/>
                    <a:gd name="connsiteY1" fmla="*/ 1248804 h 4018374"/>
                    <a:gd name="connsiteX2" fmla="*/ 1414290 w 1661953"/>
                    <a:gd name="connsiteY2" fmla="*/ 1254660 h 4018374"/>
                    <a:gd name="connsiteX3" fmla="*/ 1524056 w 1661953"/>
                    <a:gd name="connsiteY3" fmla="*/ 1868202 h 4018374"/>
                    <a:gd name="connsiteX4" fmla="*/ 1552157 w 1661953"/>
                    <a:gd name="connsiteY4" fmla="*/ 3967404 h 4018374"/>
                    <a:gd name="connsiteX5" fmla="*/ 891806 w 1661953"/>
                    <a:gd name="connsiteY5" fmla="*/ 3991036 h 4018374"/>
                    <a:gd name="connsiteX6" fmla="*/ 55865 w 1661953"/>
                    <a:gd name="connsiteY6" fmla="*/ 3912833 h 4018374"/>
                    <a:gd name="connsiteX7" fmla="*/ 65825 w 1661953"/>
                    <a:gd name="connsiteY7" fmla="*/ 2966098 h 4018374"/>
                    <a:gd name="connsiteX8" fmla="*/ 354600 w 1661953"/>
                    <a:gd name="connsiteY8" fmla="*/ 1254660 h 4018374"/>
                    <a:gd name="connsiteX9" fmla="*/ 365531 w 1661953"/>
                    <a:gd name="connsiteY9" fmla="*/ 1248804 h 4018374"/>
                    <a:gd name="connsiteX10" fmla="*/ 884445 w 1661953"/>
                    <a:gd name="connsiteY10" fmla="*/ 1144170 h 4018374"/>
                    <a:gd name="connsiteX11" fmla="*/ 734007 w 1661953"/>
                    <a:gd name="connsiteY11" fmla="*/ 753 h 4018374"/>
                    <a:gd name="connsiteX12" fmla="*/ 1653314 w 1661953"/>
                    <a:gd name="connsiteY12" fmla="*/ 146117 h 4018374"/>
                    <a:gd name="connsiteX13" fmla="*/ 1554633 w 1661953"/>
                    <a:gd name="connsiteY13" fmla="*/ 615972 h 4018374"/>
                    <a:gd name="connsiteX14" fmla="*/ 1590789 w 1661953"/>
                    <a:gd name="connsiteY14" fmla="*/ 744902 h 4018374"/>
                    <a:gd name="connsiteX15" fmla="*/ 1440787 w 1661953"/>
                    <a:gd name="connsiteY15" fmla="*/ 1003973 h 4018374"/>
                    <a:gd name="connsiteX16" fmla="*/ 1414290 w 1661953"/>
                    <a:gd name="connsiteY16" fmla="*/ 1254660 h 4018374"/>
                    <a:gd name="connsiteX17" fmla="*/ 1403358 w 1661953"/>
                    <a:gd name="connsiteY17" fmla="*/ 1248804 h 4018374"/>
                    <a:gd name="connsiteX18" fmla="*/ 884445 w 1661953"/>
                    <a:gd name="connsiteY18" fmla="*/ 1144169 h 4018374"/>
                    <a:gd name="connsiteX19" fmla="*/ 365531 w 1661953"/>
                    <a:gd name="connsiteY19" fmla="*/ 1248804 h 4018374"/>
                    <a:gd name="connsiteX20" fmla="*/ 354600 w 1661953"/>
                    <a:gd name="connsiteY20" fmla="*/ 1254659 h 4018374"/>
                    <a:gd name="connsiteX21" fmla="*/ 354600 w 1661953"/>
                    <a:gd name="connsiteY21" fmla="*/ 1019103 h 4018374"/>
                    <a:gd name="connsiteX22" fmla="*/ 328104 w 1661953"/>
                    <a:gd name="connsiteY22" fmla="*/ 1003973 h 4018374"/>
                    <a:gd name="connsiteX23" fmla="*/ 237368 w 1661953"/>
                    <a:gd name="connsiteY23" fmla="*/ 744903 h 4018374"/>
                    <a:gd name="connsiteX24" fmla="*/ 16566 w 1661953"/>
                    <a:gd name="connsiteY24" fmla="*/ 201296 h 4018374"/>
                    <a:gd name="connsiteX25" fmla="*/ 734007 w 1661953"/>
                    <a:gd name="connsiteY25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53006 w 1660326"/>
                    <a:gd name="connsiteY13" fmla="*/ 615972 h 4018374"/>
                    <a:gd name="connsiteX14" fmla="*/ 1589162 w 1660326"/>
                    <a:gd name="connsiteY14" fmla="*/ 744902 h 4018374"/>
                    <a:gd name="connsiteX15" fmla="*/ 1439160 w 1660326"/>
                    <a:gd name="connsiteY15" fmla="*/ 1003973 h 4018374"/>
                    <a:gd name="connsiteX16" fmla="*/ 1412663 w 1660326"/>
                    <a:gd name="connsiteY16" fmla="*/ 1254660 h 4018374"/>
                    <a:gd name="connsiteX17" fmla="*/ 1401731 w 1660326"/>
                    <a:gd name="connsiteY17" fmla="*/ 1248804 h 4018374"/>
                    <a:gd name="connsiteX18" fmla="*/ 882818 w 1660326"/>
                    <a:gd name="connsiteY18" fmla="*/ 1144169 h 4018374"/>
                    <a:gd name="connsiteX19" fmla="*/ 363904 w 1660326"/>
                    <a:gd name="connsiteY19" fmla="*/ 1248804 h 4018374"/>
                    <a:gd name="connsiteX20" fmla="*/ 352973 w 1660326"/>
                    <a:gd name="connsiteY20" fmla="*/ 1254659 h 4018374"/>
                    <a:gd name="connsiteX21" fmla="*/ 352973 w 1660326"/>
                    <a:gd name="connsiteY21" fmla="*/ 1019103 h 4018374"/>
                    <a:gd name="connsiteX22" fmla="*/ 326477 w 1660326"/>
                    <a:gd name="connsiteY22" fmla="*/ 1003973 h 4018374"/>
                    <a:gd name="connsiteX23" fmla="*/ 14939 w 1660326"/>
                    <a:gd name="connsiteY23" fmla="*/ 201296 h 4018374"/>
                    <a:gd name="connsiteX24" fmla="*/ 732380 w 1660326"/>
                    <a:gd name="connsiteY24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589162 w 1660326"/>
                    <a:gd name="connsiteY13" fmla="*/ 744902 h 4018374"/>
                    <a:gd name="connsiteX14" fmla="*/ 1439160 w 1660326"/>
                    <a:gd name="connsiteY14" fmla="*/ 1003973 h 4018374"/>
                    <a:gd name="connsiteX15" fmla="*/ 1412663 w 1660326"/>
                    <a:gd name="connsiteY15" fmla="*/ 1254660 h 4018374"/>
                    <a:gd name="connsiteX16" fmla="*/ 1401731 w 1660326"/>
                    <a:gd name="connsiteY16" fmla="*/ 1248804 h 4018374"/>
                    <a:gd name="connsiteX17" fmla="*/ 882818 w 1660326"/>
                    <a:gd name="connsiteY17" fmla="*/ 1144169 h 4018374"/>
                    <a:gd name="connsiteX18" fmla="*/ 363904 w 1660326"/>
                    <a:gd name="connsiteY18" fmla="*/ 1248804 h 4018374"/>
                    <a:gd name="connsiteX19" fmla="*/ 352973 w 1660326"/>
                    <a:gd name="connsiteY19" fmla="*/ 1254659 h 4018374"/>
                    <a:gd name="connsiteX20" fmla="*/ 352973 w 1660326"/>
                    <a:gd name="connsiteY20" fmla="*/ 1019103 h 4018374"/>
                    <a:gd name="connsiteX21" fmla="*/ 326477 w 1660326"/>
                    <a:gd name="connsiteY21" fmla="*/ 1003973 h 4018374"/>
                    <a:gd name="connsiteX22" fmla="*/ 14939 w 1660326"/>
                    <a:gd name="connsiteY22" fmla="*/ 201296 h 4018374"/>
                    <a:gd name="connsiteX23" fmla="*/ 732380 w 1660326"/>
                    <a:gd name="connsiteY23" fmla="*/ 753 h 4018374"/>
                    <a:gd name="connsiteX0" fmla="*/ 882818 w 1660326"/>
                    <a:gd name="connsiteY0" fmla="*/ 1144170 h 4018374"/>
                    <a:gd name="connsiteX1" fmla="*/ 1401731 w 1660326"/>
                    <a:gd name="connsiteY1" fmla="*/ 1248804 h 4018374"/>
                    <a:gd name="connsiteX2" fmla="*/ 1412663 w 1660326"/>
                    <a:gd name="connsiteY2" fmla="*/ 1254660 h 4018374"/>
                    <a:gd name="connsiteX3" fmla="*/ 1522429 w 1660326"/>
                    <a:gd name="connsiteY3" fmla="*/ 1868202 h 4018374"/>
                    <a:gd name="connsiteX4" fmla="*/ 1550530 w 1660326"/>
                    <a:gd name="connsiteY4" fmla="*/ 3967404 h 4018374"/>
                    <a:gd name="connsiteX5" fmla="*/ 890179 w 1660326"/>
                    <a:gd name="connsiteY5" fmla="*/ 3991036 h 4018374"/>
                    <a:gd name="connsiteX6" fmla="*/ 54238 w 1660326"/>
                    <a:gd name="connsiteY6" fmla="*/ 3912833 h 4018374"/>
                    <a:gd name="connsiteX7" fmla="*/ 64198 w 1660326"/>
                    <a:gd name="connsiteY7" fmla="*/ 2966098 h 4018374"/>
                    <a:gd name="connsiteX8" fmla="*/ 352973 w 1660326"/>
                    <a:gd name="connsiteY8" fmla="*/ 1254660 h 4018374"/>
                    <a:gd name="connsiteX9" fmla="*/ 363904 w 1660326"/>
                    <a:gd name="connsiteY9" fmla="*/ 1248804 h 4018374"/>
                    <a:gd name="connsiteX10" fmla="*/ 882818 w 1660326"/>
                    <a:gd name="connsiteY10" fmla="*/ 1144170 h 4018374"/>
                    <a:gd name="connsiteX11" fmla="*/ 732380 w 1660326"/>
                    <a:gd name="connsiteY11" fmla="*/ 753 h 4018374"/>
                    <a:gd name="connsiteX12" fmla="*/ 1651687 w 1660326"/>
                    <a:gd name="connsiteY12" fmla="*/ 146117 h 4018374"/>
                    <a:gd name="connsiteX13" fmla="*/ 1439160 w 1660326"/>
                    <a:gd name="connsiteY13" fmla="*/ 1003973 h 4018374"/>
                    <a:gd name="connsiteX14" fmla="*/ 1412663 w 1660326"/>
                    <a:gd name="connsiteY14" fmla="*/ 1254660 h 4018374"/>
                    <a:gd name="connsiteX15" fmla="*/ 1401731 w 1660326"/>
                    <a:gd name="connsiteY15" fmla="*/ 1248804 h 4018374"/>
                    <a:gd name="connsiteX16" fmla="*/ 882818 w 1660326"/>
                    <a:gd name="connsiteY16" fmla="*/ 1144169 h 4018374"/>
                    <a:gd name="connsiteX17" fmla="*/ 363904 w 1660326"/>
                    <a:gd name="connsiteY17" fmla="*/ 1248804 h 4018374"/>
                    <a:gd name="connsiteX18" fmla="*/ 352973 w 1660326"/>
                    <a:gd name="connsiteY18" fmla="*/ 1254659 h 4018374"/>
                    <a:gd name="connsiteX19" fmla="*/ 352973 w 1660326"/>
                    <a:gd name="connsiteY19" fmla="*/ 1019103 h 4018374"/>
                    <a:gd name="connsiteX20" fmla="*/ 326477 w 1660326"/>
                    <a:gd name="connsiteY20" fmla="*/ 1003973 h 4018374"/>
                    <a:gd name="connsiteX21" fmla="*/ 14939 w 1660326"/>
                    <a:gd name="connsiteY21" fmla="*/ 201296 h 4018374"/>
                    <a:gd name="connsiteX22" fmla="*/ 732380 w 1660326"/>
                    <a:gd name="connsiteY22" fmla="*/ 753 h 4018374"/>
                    <a:gd name="connsiteX0" fmla="*/ 882818 w 1797160"/>
                    <a:gd name="connsiteY0" fmla="*/ 1143855 h 4018059"/>
                    <a:gd name="connsiteX1" fmla="*/ 1401731 w 1797160"/>
                    <a:gd name="connsiteY1" fmla="*/ 1248489 h 4018059"/>
                    <a:gd name="connsiteX2" fmla="*/ 1412663 w 1797160"/>
                    <a:gd name="connsiteY2" fmla="*/ 1254345 h 4018059"/>
                    <a:gd name="connsiteX3" fmla="*/ 1522429 w 1797160"/>
                    <a:gd name="connsiteY3" fmla="*/ 1867887 h 4018059"/>
                    <a:gd name="connsiteX4" fmla="*/ 1550530 w 1797160"/>
                    <a:gd name="connsiteY4" fmla="*/ 3967089 h 4018059"/>
                    <a:gd name="connsiteX5" fmla="*/ 890179 w 1797160"/>
                    <a:gd name="connsiteY5" fmla="*/ 3990721 h 4018059"/>
                    <a:gd name="connsiteX6" fmla="*/ 54238 w 1797160"/>
                    <a:gd name="connsiteY6" fmla="*/ 3912518 h 4018059"/>
                    <a:gd name="connsiteX7" fmla="*/ 64198 w 1797160"/>
                    <a:gd name="connsiteY7" fmla="*/ 2965783 h 4018059"/>
                    <a:gd name="connsiteX8" fmla="*/ 352973 w 1797160"/>
                    <a:gd name="connsiteY8" fmla="*/ 1254345 h 4018059"/>
                    <a:gd name="connsiteX9" fmla="*/ 363904 w 1797160"/>
                    <a:gd name="connsiteY9" fmla="*/ 1248489 h 4018059"/>
                    <a:gd name="connsiteX10" fmla="*/ 882818 w 1797160"/>
                    <a:gd name="connsiteY10" fmla="*/ 1143855 h 4018059"/>
                    <a:gd name="connsiteX11" fmla="*/ 732380 w 1797160"/>
                    <a:gd name="connsiteY11" fmla="*/ 438 h 4018059"/>
                    <a:gd name="connsiteX12" fmla="*/ 1797160 w 1797160"/>
                    <a:gd name="connsiteY12" fmla="*/ 215075 h 4018059"/>
                    <a:gd name="connsiteX13" fmla="*/ 1439160 w 1797160"/>
                    <a:gd name="connsiteY13" fmla="*/ 1003658 h 4018059"/>
                    <a:gd name="connsiteX14" fmla="*/ 1412663 w 1797160"/>
                    <a:gd name="connsiteY14" fmla="*/ 1254345 h 4018059"/>
                    <a:gd name="connsiteX15" fmla="*/ 1401731 w 1797160"/>
                    <a:gd name="connsiteY15" fmla="*/ 1248489 h 4018059"/>
                    <a:gd name="connsiteX16" fmla="*/ 882818 w 1797160"/>
                    <a:gd name="connsiteY16" fmla="*/ 1143854 h 4018059"/>
                    <a:gd name="connsiteX17" fmla="*/ 363904 w 1797160"/>
                    <a:gd name="connsiteY17" fmla="*/ 1248489 h 4018059"/>
                    <a:gd name="connsiteX18" fmla="*/ 352973 w 1797160"/>
                    <a:gd name="connsiteY18" fmla="*/ 1254344 h 4018059"/>
                    <a:gd name="connsiteX19" fmla="*/ 352973 w 1797160"/>
                    <a:gd name="connsiteY19" fmla="*/ 1018788 h 4018059"/>
                    <a:gd name="connsiteX20" fmla="*/ 326477 w 1797160"/>
                    <a:gd name="connsiteY20" fmla="*/ 1003658 h 4018059"/>
                    <a:gd name="connsiteX21" fmla="*/ 14939 w 1797160"/>
                    <a:gd name="connsiteY21" fmla="*/ 200981 h 4018059"/>
                    <a:gd name="connsiteX22" fmla="*/ 732380 w 1797160"/>
                    <a:gd name="connsiteY22" fmla="*/ 438 h 4018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97160" h="4018059">
                      <a:moveTo>
                        <a:pt x="882818" y="1143855"/>
                      </a:moveTo>
                      <a:cubicBezTo>
                        <a:pt x="1085466" y="1143855"/>
                        <a:pt x="1268929" y="1183840"/>
                        <a:pt x="1401731" y="1248489"/>
                      </a:cubicBezTo>
                      <a:lnTo>
                        <a:pt x="1412663" y="1254345"/>
                      </a:lnTo>
                      <a:cubicBezTo>
                        <a:pt x="1433723" y="1458859"/>
                        <a:pt x="1501369" y="1663373"/>
                        <a:pt x="1522429" y="1867887"/>
                      </a:cubicBezTo>
                      <a:cubicBezTo>
                        <a:pt x="1553223" y="2345411"/>
                        <a:pt x="1798535" y="4092953"/>
                        <a:pt x="1550530" y="3967089"/>
                      </a:cubicBezTo>
                      <a:cubicBezTo>
                        <a:pt x="1436805" y="4059506"/>
                        <a:pt x="1139561" y="3999816"/>
                        <a:pt x="890179" y="3990721"/>
                      </a:cubicBezTo>
                      <a:cubicBezTo>
                        <a:pt x="640797" y="3981626"/>
                        <a:pt x="288922" y="3973742"/>
                        <a:pt x="54238" y="3912518"/>
                      </a:cubicBezTo>
                      <a:cubicBezTo>
                        <a:pt x="-57354" y="3786817"/>
                        <a:pt x="32787" y="3256228"/>
                        <a:pt x="64198" y="2965783"/>
                      </a:cubicBezTo>
                      <a:cubicBezTo>
                        <a:pt x="64541" y="2491159"/>
                        <a:pt x="356219" y="1534767"/>
                        <a:pt x="352973" y="1254345"/>
                      </a:cubicBezTo>
                      <a:lnTo>
                        <a:pt x="363904" y="1248489"/>
                      </a:lnTo>
                      <a:cubicBezTo>
                        <a:pt x="496706" y="1183840"/>
                        <a:pt x="680169" y="1143855"/>
                        <a:pt x="882818" y="1143855"/>
                      </a:cubicBezTo>
                      <a:close/>
                      <a:moveTo>
                        <a:pt x="732380" y="438"/>
                      </a:moveTo>
                      <a:cubicBezTo>
                        <a:pt x="1055718" y="-9361"/>
                        <a:pt x="1618929" y="147885"/>
                        <a:pt x="1797160" y="215075"/>
                      </a:cubicBezTo>
                      <a:lnTo>
                        <a:pt x="1439160" y="1003658"/>
                      </a:lnTo>
                      <a:lnTo>
                        <a:pt x="1412663" y="1254345"/>
                      </a:lnTo>
                      <a:lnTo>
                        <a:pt x="1401731" y="1248489"/>
                      </a:lnTo>
                      <a:cubicBezTo>
                        <a:pt x="1268929" y="1183840"/>
                        <a:pt x="1085466" y="1143854"/>
                        <a:pt x="882818" y="1143854"/>
                      </a:cubicBezTo>
                      <a:cubicBezTo>
                        <a:pt x="680169" y="1143854"/>
                        <a:pt x="496706" y="1183840"/>
                        <a:pt x="363904" y="1248489"/>
                      </a:cubicBezTo>
                      <a:lnTo>
                        <a:pt x="352973" y="1254344"/>
                      </a:lnTo>
                      <a:lnTo>
                        <a:pt x="352973" y="1018788"/>
                      </a:lnTo>
                      <a:lnTo>
                        <a:pt x="326477" y="1003658"/>
                      </a:lnTo>
                      <a:cubicBezTo>
                        <a:pt x="270138" y="867357"/>
                        <a:pt x="-52711" y="368184"/>
                        <a:pt x="14939" y="200981"/>
                      </a:cubicBezTo>
                      <a:cubicBezTo>
                        <a:pt x="188552" y="123040"/>
                        <a:pt x="538378" y="6317"/>
                        <a:pt x="732380" y="438"/>
                      </a:cubicBezTo>
                      <a:close/>
                    </a:path>
                  </a:pathLst>
                </a:custGeom>
                <a:solidFill>
                  <a:srgbClr val="EC8AC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pic>
              <p:nvPicPr>
                <p:cNvPr id="105" name="Kép 104"/>
                <p:cNvPicPr>
                  <a:picLocks noChangeAspect="1"/>
                </p:cNvPicPr>
                <p:nvPr/>
              </p:nvPicPr>
              <p:blipFill>
                <a:blip r:embed="rId10"/>
                <a:srcRect l="12228" r="8418" b="149"/>
                <a:stretch>
                  <a:fillRect/>
                </a:stretch>
              </p:blipFill>
              <p:spPr>
                <a:xfrm>
                  <a:off x="7329321" y="2661752"/>
                  <a:ext cx="846625" cy="1826233"/>
                </a:xfrm>
                <a:custGeom>
                  <a:avLst/>
                  <a:gdLst>
                    <a:gd name="connsiteX0" fmla="*/ 76743 w 846625"/>
                    <a:gd name="connsiteY0" fmla="*/ 0 h 1826233"/>
                    <a:gd name="connsiteX1" fmla="*/ 736471 w 846625"/>
                    <a:gd name="connsiteY1" fmla="*/ 0 h 1826233"/>
                    <a:gd name="connsiteX2" fmla="*/ 754247 w 846625"/>
                    <a:gd name="connsiteY2" fmla="*/ 4881 h 1826233"/>
                    <a:gd name="connsiteX3" fmla="*/ 846625 w 846625"/>
                    <a:gd name="connsiteY3" fmla="*/ 34683 h 1826233"/>
                    <a:gd name="connsiteX4" fmla="*/ 677975 w 846625"/>
                    <a:gd name="connsiteY4" fmla="*/ 406177 h 1826233"/>
                    <a:gd name="connsiteX5" fmla="*/ 665492 w 846625"/>
                    <a:gd name="connsiteY5" fmla="*/ 524273 h 1826233"/>
                    <a:gd name="connsiteX6" fmla="*/ 717202 w 846625"/>
                    <a:gd name="connsiteY6" fmla="*/ 813307 h 1826233"/>
                    <a:gd name="connsiteX7" fmla="*/ 730440 w 846625"/>
                    <a:gd name="connsiteY7" fmla="*/ 1802222 h 1826233"/>
                    <a:gd name="connsiteX8" fmla="*/ 419355 w 846625"/>
                    <a:gd name="connsiteY8" fmla="*/ 1813355 h 1826233"/>
                    <a:gd name="connsiteX9" fmla="*/ 25551 w 846625"/>
                    <a:gd name="connsiteY9" fmla="*/ 1776514 h 1826233"/>
                    <a:gd name="connsiteX10" fmla="*/ 30243 w 846625"/>
                    <a:gd name="connsiteY10" fmla="*/ 1330516 h 1826233"/>
                    <a:gd name="connsiteX11" fmla="*/ 166282 w 846625"/>
                    <a:gd name="connsiteY11" fmla="*/ 524273 h 1826233"/>
                    <a:gd name="connsiteX12" fmla="*/ 171432 w 846625"/>
                    <a:gd name="connsiteY12" fmla="*/ 521515 h 1826233"/>
                    <a:gd name="connsiteX13" fmla="*/ 415887 w 846625"/>
                    <a:gd name="connsiteY13" fmla="*/ 472223 h 1826233"/>
                    <a:gd name="connsiteX14" fmla="*/ 660342 w 846625"/>
                    <a:gd name="connsiteY14" fmla="*/ 521515 h 1826233"/>
                    <a:gd name="connsiteX15" fmla="*/ 415887 w 846625"/>
                    <a:gd name="connsiteY15" fmla="*/ 472222 h 1826233"/>
                    <a:gd name="connsiteX16" fmla="*/ 171432 w 846625"/>
                    <a:gd name="connsiteY16" fmla="*/ 521515 h 1826233"/>
                    <a:gd name="connsiteX17" fmla="*/ 166282 w 846625"/>
                    <a:gd name="connsiteY17" fmla="*/ 524273 h 1826233"/>
                    <a:gd name="connsiteX18" fmla="*/ 166282 w 846625"/>
                    <a:gd name="connsiteY18" fmla="*/ 413305 h 1826233"/>
                    <a:gd name="connsiteX19" fmla="*/ 153800 w 846625"/>
                    <a:gd name="connsiteY19" fmla="*/ 406177 h 1826233"/>
                    <a:gd name="connsiteX20" fmla="*/ 7038 w 846625"/>
                    <a:gd name="connsiteY20" fmla="*/ 28043 h 1826233"/>
                    <a:gd name="connsiteX21" fmla="*/ 41294 w 846625"/>
                    <a:gd name="connsiteY21" fmla="*/ 13556 h 1826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46625" h="1826233">
                      <a:moveTo>
                        <a:pt x="76743" y="0"/>
                      </a:moveTo>
                      <a:lnTo>
                        <a:pt x="736471" y="0"/>
                      </a:lnTo>
                      <a:lnTo>
                        <a:pt x="754247" y="4881"/>
                      </a:lnTo>
                      <a:cubicBezTo>
                        <a:pt x="793309" y="16205"/>
                        <a:pt x="825635" y="26770"/>
                        <a:pt x="846625" y="34683"/>
                      </a:cubicBezTo>
                      <a:lnTo>
                        <a:pt x="677975" y="406177"/>
                      </a:lnTo>
                      <a:lnTo>
                        <a:pt x="665492" y="524273"/>
                      </a:lnTo>
                      <a:cubicBezTo>
                        <a:pt x="675414" y="620618"/>
                        <a:pt x="707281" y="716963"/>
                        <a:pt x="717202" y="813307"/>
                      </a:cubicBezTo>
                      <a:cubicBezTo>
                        <a:pt x="731709" y="1038264"/>
                        <a:pt x="847273" y="1861515"/>
                        <a:pt x="730440" y="1802222"/>
                      </a:cubicBezTo>
                      <a:cubicBezTo>
                        <a:pt x="676865" y="1845758"/>
                        <a:pt x="536837" y="1817639"/>
                        <a:pt x="419355" y="1813355"/>
                      </a:cubicBezTo>
                      <a:cubicBezTo>
                        <a:pt x="301874" y="1809070"/>
                        <a:pt x="136109" y="1805356"/>
                        <a:pt x="25551" y="1776514"/>
                      </a:cubicBezTo>
                      <a:cubicBezTo>
                        <a:pt x="-27019" y="1717297"/>
                        <a:pt x="15446" y="1467342"/>
                        <a:pt x="30243" y="1330516"/>
                      </a:cubicBezTo>
                      <a:cubicBezTo>
                        <a:pt x="30405" y="1106925"/>
                        <a:pt x="167812" y="656378"/>
                        <a:pt x="166282" y="524273"/>
                      </a:cubicBezTo>
                      <a:lnTo>
                        <a:pt x="171432" y="521515"/>
                      </a:lnTo>
                      <a:cubicBezTo>
                        <a:pt x="233994" y="491059"/>
                        <a:pt x="320421" y="472223"/>
                        <a:pt x="415887" y="472223"/>
                      </a:cubicBezTo>
                      <a:cubicBezTo>
                        <a:pt x="511353" y="472223"/>
                        <a:pt x="597781" y="491059"/>
                        <a:pt x="660342" y="521515"/>
                      </a:cubicBezTo>
                      <a:cubicBezTo>
                        <a:pt x="597781" y="491059"/>
                        <a:pt x="511353" y="472222"/>
                        <a:pt x="415887" y="472222"/>
                      </a:cubicBezTo>
                      <a:cubicBezTo>
                        <a:pt x="320421" y="472222"/>
                        <a:pt x="233994" y="491059"/>
                        <a:pt x="171432" y="521515"/>
                      </a:cubicBezTo>
                      <a:lnTo>
                        <a:pt x="166282" y="524273"/>
                      </a:lnTo>
                      <a:lnTo>
                        <a:pt x="166282" y="413305"/>
                      </a:lnTo>
                      <a:lnTo>
                        <a:pt x="153800" y="406177"/>
                      </a:lnTo>
                      <a:cubicBezTo>
                        <a:pt x="127260" y="341967"/>
                        <a:pt x="-24831" y="106811"/>
                        <a:pt x="7038" y="28043"/>
                      </a:cubicBezTo>
                      <a:cubicBezTo>
                        <a:pt x="17261" y="23454"/>
                        <a:pt x="28782" y="18579"/>
                        <a:pt x="41294" y="13556"/>
                      </a:cubicBezTo>
                      <a:close/>
                    </a:path>
                  </a:pathLst>
                </a:custGeom>
              </p:spPr>
            </p:pic>
          </p:grpSp>
        </p:grpSp>
        <p:sp>
          <p:nvSpPr>
            <p:cNvPr id="19" name="Trapezoid 1"/>
            <p:cNvSpPr/>
            <p:nvPr/>
          </p:nvSpPr>
          <p:spPr>
            <a:xfrm>
              <a:off x="10475278" y="3996491"/>
              <a:ext cx="1037304" cy="158080"/>
            </a:xfrm>
            <a:prstGeom prst="rect">
              <a:avLst/>
            </a:prstGeom>
            <a:gradFill flip="none" rotWithShape="1">
              <a:gsLst>
                <a:gs pos="57000">
                  <a:srgbClr val="E664BD"/>
                </a:gs>
                <a:gs pos="0">
                  <a:srgbClr val="E146B0"/>
                </a:gs>
                <a:gs pos="100000">
                  <a:srgbClr val="DF3BA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grpSp>
          <p:nvGrpSpPr>
            <p:cNvPr id="20" name="Csoportba foglalás 19"/>
            <p:cNvGrpSpPr/>
            <p:nvPr/>
          </p:nvGrpSpPr>
          <p:grpSpPr>
            <a:xfrm>
              <a:off x="9921884" y="3393028"/>
              <a:ext cx="1902568" cy="1151166"/>
              <a:chOff x="8895930" y="2595389"/>
              <a:chExt cx="1625155" cy="896837"/>
            </a:xfrm>
          </p:grpSpPr>
          <p:sp>
            <p:nvSpPr>
              <p:cNvPr id="35" name="Ellipszis 138"/>
              <p:cNvSpPr/>
              <p:nvPr/>
            </p:nvSpPr>
            <p:spPr>
              <a:xfrm flipH="1">
                <a:off x="9864136" y="2595389"/>
                <a:ext cx="648889" cy="585353"/>
              </a:xfrm>
              <a:custGeom>
                <a:avLst/>
                <a:gdLst>
                  <a:gd name="connsiteX0" fmla="*/ 0 w 1105469"/>
                  <a:gd name="connsiteY0" fmla="*/ 511791 h 1023582"/>
                  <a:gd name="connsiteX1" fmla="*/ 552735 w 1105469"/>
                  <a:gd name="connsiteY1" fmla="*/ 0 h 1023582"/>
                  <a:gd name="connsiteX2" fmla="*/ 1105470 w 1105469"/>
                  <a:gd name="connsiteY2" fmla="*/ 511791 h 1023582"/>
                  <a:gd name="connsiteX3" fmla="*/ 552735 w 1105469"/>
                  <a:gd name="connsiteY3" fmla="*/ 1023582 h 1023582"/>
                  <a:gd name="connsiteX4" fmla="*/ 0 w 1105469"/>
                  <a:gd name="connsiteY4" fmla="*/ 511791 h 1023582"/>
                  <a:gd name="connsiteX0" fmla="*/ 0 w 1113125"/>
                  <a:gd name="connsiteY0" fmla="*/ 520546 h 1032337"/>
                  <a:gd name="connsiteX1" fmla="*/ 552735 w 1113125"/>
                  <a:gd name="connsiteY1" fmla="*/ 8755 h 1032337"/>
                  <a:gd name="connsiteX2" fmla="*/ 802367 w 1113125"/>
                  <a:gd name="connsiteY2" fmla="*/ 220657 h 1032337"/>
                  <a:gd name="connsiteX3" fmla="*/ 1105470 w 1113125"/>
                  <a:gd name="connsiteY3" fmla="*/ 520546 h 1032337"/>
                  <a:gd name="connsiteX4" fmla="*/ 552735 w 1113125"/>
                  <a:gd name="connsiteY4" fmla="*/ 1032337 h 1032337"/>
                  <a:gd name="connsiteX5" fmla="*/ 0 w 1113125"/>
                  <a:gd name="connsiteY5" fmla="*/ 520546 h 1032337"/>
                  <a:gd name="connsiteX0" fmla="*/ 2243 w 1115368"/>
                  <a:gd name="connsiteY0" fmla="*/ 467215 h 979006"/>
                  <a:gd name="connsiteX1" fmla="*/ 377298 w 1115368"/>
                  <a:gd name="connsiteY1" fmla="*/ 11762 h 979006"/>
                  <a:gd name="connsiteX2" fmla="*/ 804610 w 1115368"/>
                  <a:gd name="connsiteY2" fmla="*/ 167326 h 979006"/>
                  <a:gd name="connsiteX3" fmla="*/ 1107713 w 1115368"/>
                  <a:gd name="connsiteY3" fmla="*/ 467215 h 979006"/>
                  <a:gd name="connsiteX4" fmla="*/ 554978 w 1115368"/>
                  <a:gd name="connsiteY4" fmla="*/ 979006 h 979006"/>
                  <a:gd name="connsiteX5" fmla="*/ 2243 w 1115368"/>
                  <a:gd name="connsiteY5" fmla="*/ 467215 h 979006"/>
                  <a:gd name="connsiteX0" fmla="*/ 22452 w 1135577"/>
                  <a:gd name="connsiteY0" fmla="*/ 455546 h 967337"/>
                  <a:gd name="connsiteX1" fmla="*/ 135769 w 1135577"/>
                  <a:gd name="connsiteY1" fmla="*/ 138322 h 967337"/>
                  <a:gd name="connsiteX2" fmla="*/ 397507 w 1135577"/>
                  <a:gd name="connsiteY2" fmla="*/ 93 h 967337"/>
                  <a:gd name="connsiteX3" fmla="*/ 824819 w 1135577"/>
                  <a:gd name="connsiteY3" fmla="*/ 155657 h 967337"/>
                  <a:gd name="connsiteX4" fmla="*/ 1127922 w 1135577"/>
                  <a:gd name="connsiteY4" fmla="*/ 455546 h 967337"/>
                  <a:gd name="connsiteX5" fmla="*/ 575187 w 1135577"/>
                  <a:gd name="connsiteY5" fmla="*/ 967337 h 967337"/>
                  <a:gd name="connsiteX6" fmla="*/ 22452 w 1135577"/>
                  <a:gd name="connsiteY6" fmla="*/ 455546 h 967337"/>
                  <a:gd name="connsiteX0" fmla="*/ 59605 w 1042721"/>
                  <a:gd name="connsiteY0" fmla="*/ 550886 h 967955"/>
                  <a:gd name="connsiteX1" fmla="*/ 42913 w 1042721"/>
                  <a:gd name="connsiteY1" fmla="*/ 138322 h 967955"/>
                  <a:gd name="connsiteX2" fmla="*/ 304651 w 1042721"/>
                  <a:gd name="connsiteY2" fmla="*/ 93 h 967955"/>
                  <a:gd name="connsiteX3" fmla="*/ 731963 w 1042721"/>
                  <a:gd name="connsiteY3" fmla="*/ 155657 h 967955"/>
                  <a:gd name="connsiteX4" fmla="*/ 1035066 w 1042721"/>
                  <a:gd name="connsiteY4" fmla="*/ 455546 h 967955"/>
                  <a:gd name="connsiteX5" fmla="*/ 482331 w 1042721"/>
                  <a:gd name="connsiteY5" fmla="*/ 967337 h 967955"/>
                  <a:gd name="connsiteX6" fmla="*/ 59605 w 1042721"/>
                  <a:gd name="connsiteY6" fmla="*/ 550886 h 967955"/>
                  <a:gd name="connsiteX0" fmla="*/ 60348 w 1043464"/>
                  <a:gd name="connsiteY0" fmla="*/ 550886 h 756443"/>
                  <a:gd name="connsiteX1" fmla="*/ 43656 w 1043464"/>
                  <a:gd name="connsiteY1" fmla="*/ 138322 h 756443"/>
                  <a:gd name="connsiteX2" fmla="*/ 305394 w 1043464"/>
                  <a:gd name="connsiteY2" fmla="*/ 93 h 756443"/>
                  <a:gd name="connsiteX3" fmla="*/ 732706 w 1043464"/>
                  <a:gd name="connsiteY3" fmla="*/ 155657 h 756443"/>
                  <a:gd name="connsiteX4" fmla="*/ 1035809 w 1043464"/>
                  <a:gd name="connsiteY4" fmla="*/ 455546 h 756443"/>
                  <a:gd name="connsiteX5" fmla="*/ 496075 w 1043464"/>
                  <a:gd name="connsiteY5" fmla="*/ 754988 h 756443"/>
                  <a:gd name="connsiteX6" fmla="*/ 60348 w 1043464"/>
                  <a:gd name="connsiteY6" fmla="*/ 550886 h 756443"/>
                  <a:gd name="connsiteX0" fmla="*/ 60348 w 931004"/>
                  <a:gd name="connsiteY0" fmla="*/ 550886 h 758738"/>
                  <a:gd name="connsiteX1" fmla="*/ 43656 w 931004"/>
                  <a:gd name="connsiteY1" fmla="*/ 138322 h 758738"/>
                  <a:gd name="connsiteX2" fmla="*/ 305394 w 931004"/>
                  <a:gd name="connsiteY2" fmla="*/ 93 h 758738"/>
                  <a:gd name="connsiteX3" fmla="*/ 732706 w 931004"/>
                  <a:gd name="connsiteY3" fmla="*/ 155657 h 758738"/>
                  <a:gd name="connsiteX4" fmla="*/ 918800 w 931004"/>
                  <a:gd name="connsiteY4" fmla="*/ 386208 h 758738"/>
                  <a:gd name="connsiteX5" fmla="*/ 496075 w 931004"/>
                  <a:gd name="connsiteY5" fmla="*/ 754988 h 758738"/>
                  <a:gd name="connsiteX6" fmla="*/ 60348 w 931004"/>
                  <a:gd name="connsiteY6" fmla="*/ 550886 h 758738"/>
                  <a:gd name="connsiteX0" fmla="*/ 60348 w 918838"/>
                  <a:gd name="connsiteY0" fmla="*/ 550886 h 755866"/>
                  <a:gd name="connsiteX1" fmla="*/ 43656 w 918838"/>
                  <a:gd name="connsiteY1" fmla="*/ 138322 h 755866"/>
                  <a:gd name="connsiteX2" fmla="*/ 305394 w 918838"/>
                  <a:gd name="connsiteY2" fmla="*/ 93 h 755866"/>
                  <a:gd name="connsiteX3" fmla="*/ 732706 w 918838"/>
                  <a:gd name="connsiteY3" fmla="*/ 155657 h 755866"/>
                  <a:gd name="connsiteX4" fmla="*/ 918800 w 918838"/>
                  <a:gd name="connsiteY4" fmla="*/ 386208 h 755866"/>
                  <a:gd name="connsiteX5" fmla="*/ 689371 w 918838"/>
                  <a:gd name="connsiteY5" fmla="*/ 615022 h 755866"/>
                  <a:gd name="connsiteX6" fmla="*/ 496075 w 918838"/>
                  <a:gd name="connsiteY6" fmla="*/ 754988 h 755866"/>
                  <a:gd name="connsiteX7" fmla="*/ 60348 w 918838"/>
                  <a:gd name="connsiteY7" fmla="*/ 550886 h 755866"/>
                  <a:gd name="connsiteX0" fmla="*/ 60348 w 918838"/>
                  <a:gd name="connsiteY0" fmla="*/ 585523 h 790503"/>
                  <a:gd name="connsiteX1" fmla="*/ 43656 w 918838"/>
                  <a:gd name="connsiteY1" fmla="*/ 172959 h 790503"/>
                  <a:gd name="connsiteX2" fmla="*/ 465739 w 918838"/>
                  <a:gd name="connsiteY2" fmla="*/ 61 h 790503"/>
                  <a:gd name="connsiteX3" fmla="*/ 732706 w 918838"/>
                  <a:gd name="connsiteY3" fmla="*/ 190294 h 790503"/>
                  <a:gd name="connsiteX4" fmla="*/ 918800 w 918838"/>
                  <a:gd name="connsiteY4" fmla="*/ 420845 h 790503"/>
                  <a:gd name="connsiteX5" fmla="*/ 689371 w 918838"/>
                  <a:gd name="connsiteY5" fmla="*/ 649659 h 790503"/>
                  <a:gd name="connsiteX6" fmla="*/ 496075 w 918838"/>
                  <a:gd name="connsiteY6" fmla="*/ 789625 h 790503"/>
                  <a:gd name="connsiteX7" fmla="*/ 60348 w 918838"/>
                  <a:gd name="connsiteY7" fmla="*/ 585523 h 790503"/>
                  <a:gd name="connsiteX0" fmla="*/ 60348 w 910173"/>
                  <a:gd name="connsiteY0" fmla="*/ 585523 h 790503"/>
                  <a:gd name="connsiteX1" fmla="*/ 43656 w 910173"/>
                  <a:gd name="connsiteY1" fmla="*/ 172959 h 790503"/>
                  <a:gd name="connsiteX2" fmla="*/ 465739 w 910173"/>
                  <a:gd name="connsiteY2" fmla="*/ 61 h 790503"/>
                  <a:gd name="connsiteX3" fmla="*/ 732706 w 910173"/>
                  <a:gd name="connsiteY3" fmla="*/ 190294 h 790503"/>
                  <a:gd name="connsiteX4" fmla="*/ 910133 w 910173"/>
                  <a:gd name="connsiteY4" fmla="*/ 316837 h 790503"/>
                  <a:gd name="connsiteX5" fmla="*/ 689371 w 910173"/>
                  <a:gd name="connsiteY5" fmla="*/ 649659 h 790503"/>
                  <a:gd name="connsiteX6" fmla="*/ 496075 w 910173"/>
                  <a:gd name="connsiteY6" fmla="*/ 789625 h 790503"/>
                  <a:gd name="connsiteX7" fmla="*/ 60348 w 910173"/>
                  <a:gd name="connsiteY7" fmla="*/ 585523 h 790503"/>
                  <a:gd name="connsiteX0" fmla="*/ 60348 w 910173"/>
                  <a:gd name="connsiteY0" fmla="*/ 585523 h 790503"/>
                  <a:gd name="connsiteX1" fmla="*/ 43656 w 910173"/>
                  <a:gd name="connsiteY1" fmla="*/ 172959 h 790503"/>
                  <a:gd name="connsiteX2" fmla="*/ 465739 w 910173"/>
                  <a:gd name="connsiteY2" fmla="*/ 61 h 790503"/>
                  <a:gd name="connsiteX3" fmla="*/ 732706 w 910173"/>
                  <a:gd name="connsiteY3" fmla="*/ 190294 h 790503"/>
                  <a:gd name="connsiteX4" fmla="*/ 910133 w 910173"/>
                  <a:gd name="connsiteY4" fmla="*/ 316837 h 790503"/>
                  <a:gd name="connsiteX5" fmla="*/ 689371 w 910173"/>
                  <a:gd name="connsiteY5" fmla="*/ 649659 h 790503"/>
                  <a:gd name="connsiteX6" fmla="*/ 496075 w 910173"/>
                  <a:gd name="connsiteY6" fmla="*/ 789625 h 790503"/>
                  <a:gd name="connsiteX7" fmla="*/ 60348 w 910173"/>
                  <a:gd name="connsiteY7" fmla="*/ 585523 h 790503"/>
                  <a:gd name="connsiteX0" fmla="*/ 60348 w 931836"/>
                  <a:gd name="connsiteY0" fmla="*/ 585523 h 790503"/>
                  <a:gd name="connsiteX1" fmla="*/ 43656 w 931836"/>
                  <a:gd name="connsiteY1" fmla="*/ 172959 h 790503"/>
                  <a:gd name="connsiteX2" fmla="*/ 465739 w 931836"/>
                  <a:gd name="connsiteY2" fmla="*/ 61 h 790503"/>
                  <a:gd name="connsiteX3" fmla="*/ 732706 w 931836"/>
                  <a:gd name="connsiteY3" fmla="*/ 190294 h 790503"/>
                  <a:gd name="connsiteX4" fmla="*/ 931801 w 931836"/>
                  <a:gd name="connsiteY4" fmla="*/ 342839 h 790503"/>
                  <a:gd name="connsiteX5" fmla="*/ 689371 w 931836"/>
                  <a:gd name="connsiteY5" fmla="*/ 649659 h 790503"/>
                  <a:gd name="connsiteX6" fmla="*/ 496075 w 931836"/>
                  <a:gd name="connsiteY6" fmla="*/ 789625 h 790503"/>
                  <a:gd name="connsiteX7" fmla="*/ 60348 w 931836"/>
                  <a:gd name="connsiteY7" fmla="*/ 585523 h 790503"/>
                  <a:gd name="connsiteX0" fmla="*/ 60100 w 931588"/>
                  <a:gd name="connsiteY0" fmla="*/ 585523 h 760553"/>
                  <a:gd name="connsiteX1" fmla="*/ 43408 w 931588"/>
                  <a:gd name="connsiteY1" fmla="*/ 172959 h 760553"/>
                  <a:gd name="connsiteX2" fmla="*/ 465491 w 931588"/>
                  <a:gd name="connsiteY2" fmla="*/ 61 h 760553"/>
                  <a:gd name="connsiteX3" fmla="*/ 732458 w 931588"/>
                  <a:gd name="connsiteY3" fmla="*/ 190294 h 760553"/>
                  <a:gd name="connsiteX4" fmla="*/ 931553 w 931588"/>
                  <a:gd name="connsiteY4" fmla="*/ 342839 h 760553"/>
                  <a:gd name="connsiteX5" fmla="*/ 689123 w 931588"/>
                  <a:gd name="connsiteY5" fmla="*/ 649659 h 760553"/>
                  <a:gd name="connsiteX6" fmla="*/ 491493 w 931588"/>
                  <a:gd name="connsiteY6" fmla="*/ 759289 h 760553"/>
                  <a:gd name="connsiteX7" fmla="*/ 60100 w 931588"/>
                  <a:gd name="connsiteY7" fmla="*/ 585523 h 760553"/>
                  <a:gd name="connsiteX0" fmla="*/ 60100 w 931588"/>
                  <a:gd name="connsiteY0" fmla="*/ 598884 h 773914"/>
                  <a:gd name="connsiteX1" fmla="*/ 43408 w 931588"/>
                  <a:gd name="connsiteY1" fmla="*/ 186320 h 773914"/>
                  <a:gd name="connsiteX2" fmla="*/ 260092 w 931588"/>
                  <a:gd name="connsiteY2" fmla="*/ 34642 h 773914"/>
                  <a:gd name="connsiteX3" fmla="*/ 465491 w 931588"/>
                  <a:gd name="connsiteY3" fmla="*/ 13422 h 773914"/>
                  <a:gd name="connsiteX4" fmla="*/ 732458 w 931588"/>
                  <a:gd name="connsiteY4" fmla="*/ 203655 h 773914"/>
                  <a:gd name="connsiteX5" fmla="*/ 931553 w 931588"/>
                  <a:gd name="connsiteY5" fmla="*/ 356200 h 773914"/>
                  <a:gd name="connsiteX6" fmla="*/ 689123 w 931588"/>
                  <a:gd name="connsiteY6" fmla="*/ 663020 h 773914"/>
                  <a:gd name="connsiteX7" fmla="*/ 491493 w 931588"/>
                  <a:gd name="connsiteY7" fmla="*/ 772650 h 773914"/>
                  <a:gd name="connsiteX8" fmla="*/ 60100 w 931588"/>
                  <a:gd name="connsiteY8" fmla="*/ 598884 h 773914"/>
                  <a:gd name="connsiteX0" fmla="*/ 60100 w 931588"/>
                  <a:gd name="connsiteY0" fmla="*/ 590218 h 765248"/>
                  <a:gd name="connsiteX1" fmla="*/ 43408 w 931588"/>
                  <a:gd name="connsiteY1" fmla="*/ 177654 h 765248"/>
                  <a:gd name="connsiteX2" fmla="*/ 260092 w 931588"/>
                  <a:gd name="connsiteY2" fmla="*/ 25976 h 765248"/>
                  <a:gd name="connsiteX3" fmla="*/ 465491 w 931588"/>
                  <a:gd name="connsiteY3" fmla="*/ 4756 h 765248"/>
                  <a:gd name="connsiteX4" fmla="*/ 619784 w 931588"/>
                  <a:gd name="connsiteY4" fmla="*/ 77980 h 765248"/>
                  <a:gd name="connsiteX5" fmla="*/ 732458 w 931588"/>
                  <a:gd name="connsiteY5" fmla="*/ 194989 h 765248"/>
                  <a:gd name="connsiteX6" fmla="*/ 931553 w 931588"/>
                  <a:gd name="connsiteY6" fmla="*/ 347534 h 765248"/>
                  <a:gd name="connsiteX7" fmla="*/ 689123 w 931588"/>
                  <a:gd name="connsiteY7" fmla="*/ 654354 h 765248"/>
                  <a:gd name="connsiteX8" fmla="*/ 491493 w 931588"/>
                  <a:gd name="connsiteY8" fmla="*/ 763984 h 765248"/>
                  <a:gd name="connsiteX9" fmla="*/ 60100 w 931588"/>
                  <a:gd name="connsiteY9" fmla="*/ 590218 h 765248"/>
                  <a:gd name="connsiteX0" fmla="*/ 47500 w 918988"/>
                  <a:gd name="connsiteY0" fmla="*/ 590218 h 765586"/>
                  <a:gd name="connsiteX1" fmla="*/ 30808 w 918988"/>
                  <a:gd name="connsiteY1" fmla="*/ 177654 h 765586"/>
                  <a:gd name="connsiteX2" fmla="*/ 247492 w 918988"/>
                  <a:gd name="connsiteY2" fmla="*/ 25976 h 765586"/>
                  <a:gd name="connsiteX3" fmla="*/ 452891 w 918988"/>
                  <a:gd name="connsiteY3" fmla="*/ 4756 h 765586"/>
                  <a:gd name="connsiteX4" fmla="*/ 607184 w 918988"/>
                  <a:gd name="connsiteY4" fmla="*/ 77980 h 765586"/>
                  <a:gd name="connsiteX5" fmla="*/ 719858 w 918988"/>
                  <a:gd name="connsiteY5" fmla="*/ 194989 h 765586"/>
                  <a:gd name="connsiteX6" fmla="*/ 918953 w 918988"/>
                  <a:gd name="connsiteY6" fmla="*/ 347534 h 765586"/>
                  <a:gd name="connsiteX7" fmla="*/ 676523 w 918988"/>
                  <a:gd name="connsiteY7" fmla="*/ 654354 h 765586"/>
                  <a:gd name="connsiteX8" fmla="*/ 478893 w 918988"/>
                  <a:gd name="connsiteY8" fmla="*/ 763984 h 765586"/>
                  <a:gd name="connsiteX9" fmla="*/ 225823 w 918988"/>
                  <a:gd name="connsiteY9" fmla="*/ 710693 h 765586"/>
                  <a:gd name="connsiteX10" fmla="*/ 47500 w 918988"/>
                  <a:gd name="connsiteY10" fmla="*/ 590218 h 765586"/>
                  <a:gd name="connsiteX0" fmla="*/ 64838 w 936326"/>
                  <a:gd name="connsiteY0" fmla="*/ 590218 h 765586"/>
                  <a:gd name="connsiteX1" fmla="*/ 477 w 936326"/>
                  <a:gd name="connsiteY1" fmla="*/ 424672 h 765586"/>
                  <a:gd name="connsiteX2" fmla="*/ 48146 w 936326"/>
                  <a:gd name="connsiteY2" fmla="*/ 177654 h 765586"/>
                  <a:gd name="connsiteX3" fmla="*/ 264830 w 936326"/>
                  <a:gd name="connsiteY3" fmla="*/ 25976 h 765586"/>
                  <a:gd name="connsiteX4" fmla="*/ 470229 w 936326"/>
                  <a:gd name="connsiteY4" fmla="*/ 4756 h 765586"/>
                  <a:gd name="connsiteX5" fmla="*/ 624522 w 936326"/>
                  <a:gd name="connsiteY5" fmla="*/ 77980 h 765586"/>
                  <a:gd name="connsiteX6" fmla="*/ 737196 w 936326"/>
                  <a:gd name="connsiteY6" fmla="*/ 194989 h 765586"/>
                  <a:gd name="connsiteX7" fmla="*/ 936291 w 936326"/>
                  <a:gd name="connsiteY7" fmla="*/ 347534 h 765586"/>
                  <a:gd name="connsiteX8" fmla="*/ 693861 w 936326"/>
                  <a:gd name="connsiteY8" fmla="*/ 654354 h 765586"/>
                  <a:gd name="connsiteX9" fmla="*/ 496231 w 936326"/>
                  <a:gd name="connsiteY9" fmla="*/ 763984 h 765586"/>
                  <a:gd name="connsiteX10" fmla="*/ 243161 w 936326"/>
                  <a:gd name="connsiteY10" fmla="*/ 710693 h 765586"/>
                  <a:gd name="connsiteX11" fmla="*/ 64838 w 936326"/>
                  <a:gd name="connsiteY11" fmla="*/ 590218 h 765586"/>
                  <a:gd name="connsiteX0" fmla="*/ 64838 w 936338"/>
                  <a:gd name="connsiteY0" fmla="*/ 590218 h 764796"/>
                  <a:gd name="connsiteX1" fmla="*/ 477 w 936338"/>
                  <a:gd name="connsiteY1" fmla="*/ 424672 h 764796"/>
                  <a:gd name="connsiteX2" fmla="*/ 48146 w 936338"/>
                  <a:gd name="connsiteY2" fmla="*/ 177654 h 764796"/>
                  <a:gd name="connsiteX3" fmla="*/ 264830 w 936338"/>
                  <a:gd name="connsiteY3" fmla="*/ 25976 h 764796"/>
                  <a:gd name="connsiteX4" fmla="*/ 470229 w 936338"/>
                  <a:gd name="connsiteY4" fmla="*/ 4756 h 764796"/>
                  <a:gd name="connsiteX5" fmla="*/ 624522 w 936338"/>
                  <a:gd name="connsiteY5" fmla="*/ 77980 h 764796"/>
                  <a:gd name="connsiteX6" fmla="*/ 737196 w 936338"/>
                  <a:gd name="connsiteY6" fmla="*/ 194989 h 764796"/>
                  <a:gd name="connsiteX7" fmla="*/ 936291 w 936338"/>
                  <a:gd name="connsiteY7" fmla="*/ 347534 h 764796"/>
                  <a:gd name="connsiteX8" fmla="*/ 737752 w 936338"/>
                  <a:gd name="connsiteY8" fmla="*/ 712876 h 764796"/>
                  <a:gd name="connsiteX9" fmla="*/ 496231 w 936338"/>
                  <a:gd name="connsiteY9" fmla="*/ 763984 h 764796"/>
                  <a:gd name="connsiteX10" fmla="*/ 243161 w 936338"/>
                  <a:gd name="connsiteY10" fmla="*/ 710693 h 764796"/>
                  <a:gd name="connsiteX11" fmla="*/ 64838 w 936338"/>
                  <a:gd name="connsiteY11" fmla="*/ 590218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36338" h="764796">
                    <a:moveTo>
                      <a:pt x="64838" y="590218"/>
                    </a:moveTo>
                    <a:cubicBezTo>
                      <a:pt x="24391" y="542548"/>
                      <a:pt x="3259" y="493432"/>
                      <a:pt x="477" y="424672"/>
                    </a:cubicBezTo>
                    <a:cubicBezTo>
                      <a:pt x="-2305" y="355912"/>
                      <a:pt x="6254" y="244103"/>
                      <a:pt x="48146" y="177654"/>
                    </a:cubicBezTo>
                    <a:cubicBezTo>
                      <a:pt x="82200" y="88670"/>
                      <a:pt x="194483" y="54792"/>
                      <a:pt x="264830" y="25976"/>
                    </a:cubicBezTo>
                    <a:cubicBezTo>
                      <a:pt x="335177" y="-2840"/>
                      <a:pt x="410280" y="-3911"/>
                      <a:pt x="470229" y="4756"/>
                    </a:cubicBezTo>
                    <a:cubicBezTo>
                      <a:pt x="530178" y="13423"/>
                      <a:pt x="580028" y="46275"/>
                      <a:pt x="624522" y="77980"/>
                    </a:cubicBezTo>
                    <a:cubicBezTo>
                      <a:pt x="669016" y="109685"/>
                      <a:pt x="683790" y="152230"/>
                      <a:pt x="737196" y="194989"/>
                    </a:cubicBezTo>
                    <a:cubicBezTo>
                      <a:pt x="790602" y="237748"/>
                      <a:pt x="937736" y="189356"/>
                      <a:pt x="936291" y="347534"/>
                    </a:cubicBezTo>
                    <a:cubicBezTo>
                      <a:pt x="939180" y="423373"/>
                      <a:pt x="808206" y="651413"/>
                      <a:pt x="737752" y="712876"/>
                    </a:cubicBezTo>
                    <a:cubicBezTo>
                      <a:pt x="667298" y="774339"/>
                      <a:pt x="578663" y="764348"/>
                      <a:pt x="496231" y="763984"/>
                    </a:cubicBezTo>
                    <a:cubicBezTo>
                      <a:pt x="413799" y="763620"/>
                      <a:pt x="315060" y="739654"/>
                      <a:pt x="243161" y="710693"/>
                    </a:cubicBezTo>
                    <a:cubicBezTo>
                      <a:pt x="171262" y="681732"/>
                      <a:pt x="105285" y="637888"/>
                      <a:pt x="64838" y="590218"/>
                    </a:cubicBezTo>
                    <a:close/>
                  </a:path>
                </a:pathLst>
              </a:custGeom>
              <a:solidFill>
                <a:srgbClr val="FAD7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36" name="Szabadkézi sokszög 35"/>
              <p:cNvSpPr/>
              <p:nvPr/>
            </p:nvSpPr>
            <p:spPr>
              <a:xfrm rot="20820000" flipH="1">
                <a:off x="10092022" y="2795333"/>
                <a:ext cx="39787" cy="65452"/>
              </a:xfrm>
              <a:custGeom>
                <a:avLst/>
                <a:gdLst>
                  <a:gd name="connsiteX0" fmla="*/ 0 w 501161"/>
                  <a:gd name="connsiteY0" fmla="*/ 0 h 929031"/>
                  <a:gd name="connsiteX1" fmla="*/ 475488 w 501161"/>
                  <a:gd name="connsiteY1" fmla="*/ 336500 h 929031"/>
                  <a:gd name="connsiteX2" fmla="*/ 395021 w 501161"/>
                  <a:gd name="connsiteY2" fmla="*/ 929031 h 929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1161" h="929031">
                    <a:moveTo>
                      <a:pt x="0" y="0"/>
                    </a:moveTo>
                    <a:cubicBezTo>
                      <a:pt x="204825" y="90831"/>
                      <a:pt x="409651" y="181662"/>
                      <a:pt x="475488" y="336500"/>
                    </a:cubicBezTo>
                    <a:cubicBezTo>
                      <a:pt x="541325" y="491338"/>
                      <a:pt x="468173" y="710184"/>
                      <a:pt x="395021" y="929031"/>
                    </a:cubicBezTo>
                  </a:path>
                </a:pathLst>
              </a:custGeom>
              <a:noFill/>
              <a:ln w="28575" cap="rnd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37" name="Ellipszis 3"/>
              <p:cNvSpPr/>
              <p:nvPr/>
            </p:nvSpPr>
            <p:spPr>
              <a:xfrm rot="20868999" flipH="1">
                <a:off x="8895930" y="2789666"/>
                <a:ext cx="1215646" cy="702560"/>
              </a:xfrm>
              <a:custGeom>
                <a:avLst/>
                <a:gdLst>
                  <a:gd name="connsiteX0" fmla="*/ 0 w 1632319"/>
                  <a:gd name="connsiteY0" fmla="*/ 427575 h 855149"/>
                  <a:gd name="connsiteX1" fmla="*/ 816160 w 1632319"/>
                  <a:gd name="connsiteY1" fmla="*/ 0 h 855149"/>
                  <a:gd name="connsiteX2" fmla="*/ 1632320 w 1632319"/>
                  <a:gd name="connsiteY2" fmla="*/ 427575 h 855149"/>
                  <a:gd name="connsiteX3" fmla="*/ 816160 w 1632319"/>
                  <a:gd name="connsiteY3" fmla="*/ 855150 h 855149"/>
                  <a:gd name="connsiteX4" fmla="*/ 0 w 1632319"/>
                  <a:gd name="connsiteY4" fmla="*/ 427575 h 855149"/>
                  <a:gd name="connsiteX0" fmla="*/ 15256 w 1647576"/>
                  <a:gd name="connsiteY0" fmla="*/ 427575 h 855150"/>
                  <a:gd name="connsiteX1" fmla="*/ 831416 w 1647576"/>
                  <a:gd name="connsiteY1" fmla="*/ 0 h 855150"/>
                  <a:gd name="connsiteX2" fmla="*/ 1647576 w 1647576"/>
                  <a:gd name="connsiteY2" fmla="*/ 427575 h 855150"/>
                  <a:gd name="connsiteX3" fmla="*/ 831416 w 1647576"/>
                  <a:gd name="connsiteY3" fmla="*/ 855150 h 855150"/>
                  <a:gd name="connsiteX4" fmla="*/ 15256 w 1647576"/>
                  <a:gd name="connsiteY4" fmla="*/ 427575 h 855150"/>
                  <a:gd name="connsiteX0" fmla="*/ 11890 w 1630316"/>
                  <a:gd name="connsiteY0" fmla="*/ 492337 h 856509"/>
                  <a:gd name="connsiteX1" fmla="*/ 814156 w 1630316"/>
                  <a:gd name="connsiteY1" fmla="*/ 408 h 856509"/>
                  <a:gd name="connsiteX2" fmla="*/ 1630316 w 1630316"/>
                  <a:gd name="connsiteY2" fmla="*/ 427983 h 856509"/>
                  <a:gd name="connsiteX3" fmla="*/ 814156 w 1630316"/>
                  <a:gd name="connsiteY3" fmla="*/ 855558 h 856509"/>
                  <a:gd name="connsiteX4" fmla="*/ 11890 w 1630316"/>
                  <a:gd name="connsiteY4" fmla="*/ 492337 h 856509"/>
                  <a:gd name="connsiteX0" fmla="*/ 12226 w 1754160"/>
                  <a:gd name="connsiteY0" fmla="*/ 495011 h 862185"/>
                  <a:gd name="connsiteX1" fmla="*/ 814492 w 1754160"/>
                  <a:gd name="connsiteY1" fmla="*/ 3082 h 862185"/>
                  <a:gd name="connsiteX2" fmla="*/ 1754160 w 1754160"/>
                  <a:gd name="connsiteY2" fmla="*/ 344121 h 862185"/>
                  <a:gd name="connsiteX3" fmla="*/ 814492 w 1754160"/>
                  <a:gd name="connsiteY3" fmla="*/ 858232 h 862185"/>
                  <a:gd name="connsiteX4" fmla="*/ 12226 w 1754160"/>
                  <a:gd name="connsiteY4" fmla="*/ 495011 h 862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4160" h="862185">
                    <a:moveTo>
                      <a:pt x="12226" y="495011"/>
                    </a:moveTo>
                    <a:cubicBezTo>
                      <a:pt x="118914" y="198415"/>
                      <a:pt x="524170" y="28230"/>
                      <a:pt x="814492" y="3082"/>
                    </a:cubicBezTo>
                    <a:cubicBezTo>
                      <a:pt x="1104814" y="-22066"/>
                      <a:pt x="1754160" y="107978"/>
                      <a:pt x="1754160" y="344121"/>
                    </a:cubicBezTo>
                    <a:cubicBezTo>
                      <a:pt x="1754160" y="580264"/>
                      <a:pt x="1104814" y="833084"/>
                      <a:pt x="814492" y="858232"/>
                    </a:cubicBezTo>
                    <a:cubicBezTo>
                      <a:pt x="524170" y="883380"/>
                      <a:pt x="-94462" y="791607"/>
                      <a:pt x="12226" y="495011"/>
                    </a:cubicBezTo>
                    <a:close/>
                  </a:path>
                </a:pathLst>
              </a:custGeom>
              <a:solidFill>
                <a:srgbClr val="0076A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38" name="Ellipszis 138"/>
              <p:cNvSpPr/>
              <p:nvPr/>
            </p:nvSpPr>
            <p:spPr>
              <a:xfrm flipH="1">
                <a:off x="10122211" y="2601113"/>
                <a:ext cx="398874" cy="573319"/>
              </a:xfrm>
              <a:custGeom>
                <a:avLst/>
                <a:gdLst>
                  <a:gd name="connsiteX0" fmla="*/ 0 w 1105469"/>
                  <a:gd name="connsiteY0" fmla="*/ 511791 h 1023582"/>
                  <a:gd name="connsiteX1" fmla="*/ 552735 w 1105469"/>
                  <a:gd name="connsiteY1" fmla="*/ 0 h 1023582"/>
                  <a:gd name="connsiteX2" fmla="*/ 1105470 w 1105469"/>
                  <a:gd name="connsiteY2" fmla="*/ 511791 h 1023582"/>
                  <a:gd name="connsiteX3" fmla="*/ 552735 w 1105469"/>
                  <a:gd name="connsiteY3" fmla="*/ 1023582 h 1023582"/>
                  <a:gd name="connsiteX4" fmla="*/ 0 w 1105469"/>
                  <a:gd name="connsiteY4" fmla="*/ 511791 h 1023582"/>
                  <a:gd name="connsiteX0" fmla="*/ 0 w 1113125"/>
                  <a:gd name="connsiteY0" fmla="*/ 520546 h 1032337"/>
                  <a:gd name="connsiteX1" fmla="*/ 552735 w 1113125"/>
                  <a:gd name="connsiteY1" fmla="*/ 8755 h 1032337"/>
                  <a:gd name="connsiteX2" fmla="*/ 802367 w 1113125"/>
                  <a:gd name="connsiteY2" fmla="*/ 220657 h 1032337"/>
                  <a:gd name="connsiteX3" fmla="*/ 1105470 w 1113125"/>
                  <a:gd name="connsiteY3" fmla="*/ 520546 h 1032337"/>
                  <a:gd name="connsiteX4" fmla="*/ 552735 w 1113125"/>
                  <a:gd name="connsiteY4" fmla="*/ 1032337 h 1032337"/>
                  <a:gd name="connsiteX5" fmla="*/ 0 w 1113125"/>
                  <a:gd name="connsiteY5" fmla="*/ 520546 h 1032337"/>
                  <a:gd name="connsiteX0" fmla="*/ 2243 w 1115368"/>
                  <a:gd name="connsiteY0" fmla="*/ 467215 h 979006"/>
                  <a:gd name="connsiteX1" fmla="*/ 377298 w 1115368"/>
                  <a:gd name="connsiteY1" fmla="*/ 11762 h 979006"/>
                  <a:gd name="connsiteX2" fmla="*/ 804610 w 1115368"/>
                  <a:gd name="connsiteY2" fmla="*/ 167326 h 979006"/>
                  <a:gd name="connsiteX3" fmla="*/ 1107713 w 1115368"/>
                  <a:gd name="connsiteY3" fmla="*/ 467215 h 979006"/>
                  <a:gd name="connsiteX4" fmla="*/ 554978 w 1115368"/>
                  <a:gd name="connsiteY4" fmla="*/ 979006 h 979006"/>
                  <a:gd name="connsiteX5" fmla="*/ 2243 w 1115368"/>
                  <a:gd name="connsiteY5" fmla="*/ 467215 h 979006"/>
                  <a:gd name="connsiteX0" fmla="*/ 22452 w 1135577"/>
                  <a:gd name="connsiteY0" fmla="*/ 455546 h 967337"/>
                  <a:gd name="connsiteX1" fmla="*/ 135769 w 1135577"/>
                  <a:gd name="connsiteY1" fmla="*/ 138322 h 967337"/>
                  <a:gd name="connsiteX2" fmla="*/ 397507 w 1135577"/>
                  <a:gd name="connsiteY2" fmla="*/ 93 h 967337"/>
                  <a:gd name="connsiteX3" fmla="*/ 824819 w 1135577"/>
                  <a:gd name="connsiteY3" fmla="*/ 155657 h 967337"/>
                  <a:gd name="connsiteX4" fmla="*/ 1127922 w 1135577"/>
                  <a:gd name="connsiteY4" fmla="*/ 455546 h 967337"/>
                  <a:gd name="connsiteX5" fmla="*/ 575187 w 1135577"/>
                  <a:gd name="connsiteY5" fmla="*/ 967337 h 967337"/>
                  <a:gd name="connsiteX6" fmla="*/ 22452 w 1135577"/>
                  <a:gd name="connsiteY6" fmla="*/ 455546 h 967337"/>
                  <a:gd name="connsiteX0" fmla="*/ 59605 w 1042721"/>
                  <a:gd name="connsiteY0" fmla="*/ 550886 h 967955"/>
                  <a:gd name="connsiteX1" fmla="*/ 42913 w 1042721"/>
                  <a:gd name="connsiteY1" fmla="*/ 138322 h 967955"/>
                  <a:gd name="connsiteX2" fmla="*/ 304651 w 1042721"/>
                  <a:gd name="connsiteY2" fmla="*/ 93 h 967955"/>
                  <a:gd name="connsiteX3" fmla="*/ 731963 w 1042721"/>
                  <a:gd name="connsiteY3" fmla="*/ 155657 h 967955"/>
                  <a:gd name="connsiteX4" fmla="*/ 1035066 w 1042721"/>
                  <a:gd name="connsiteY4" fmla="*/ 455546 h 967955"/>
                  <a:gd name="connsiteX5" fmla="*/ 482331 w 1042721"/>
                  <a:gd name="connsiteY5" fmla="*/ 967337 h 967955"/>
                  <a:gd name="connsiteX6" fmla="*/ 59605 w 1042721"/>
                  <a:gd name="connsiteY6" fmla="*/ 550886 h 967955"/>
                  <a:gd name="connsiteX0" fmla="*/ 60348 w 1043464"/>
                  <a:gd name="connsiteY0" fmla="*/ 550886 h 756443"/>
                  <a:gd name="connsiteX1" fmla="*/ 43656 w 1043464"/>
                  <a:gd name="connsiteY1" fmla="*/ 138322 h 756443"/>
                  <a:gd name="connsiteX2" fmla="*/ 305394 w 1043464"/>
                  <a:gd name="connsiteY2" fmla="*/ 93 h 756443"/>
                  <a:gd name="connsiteX3" fmla="*/ 732706 w 1043464"/>
                  <a:gd name="connsiteY3" fmla="*/ 155657 h 756443"/>
                  <a:gd name="connsiteX4" fmla="*/ 1035809 w 1043464"/>
                  <a:gd name="connsiteY4" fmla="*/ 455546 h 756443"/>
                  <a:gd name="connsiteX5" fmla="*/ 496075 w 1043464"/>
                  <a:gd name="connsiteY5" fmla="*/ 754988 h 756443"/>
                  <a:gd name="connsiteX6" fmla="*/ 60348 w 1043464"/>
                  <a:gd name="connsiteY6" fmla="*/ 550886 h 756443"/>
                  <a:gd name="connsiteX0" fmla="*/ 60348 w 931004"/>
                  <a:gd name="connsiteY0" fmla="*/ 550886 h 758738"/>
                  <a:gd name="connsiteX1" fmla="*/ 43656 w 931004"/>
                  <a:gd name="connsiteY1" fmla="*/ 138322 h 758738"/>
                  <a:gd name="connsiteX2" fmla="*/ 305394 w 931004"/>
                  <a:gd name="connsiteY2" fmla="*/ 93 h 758738"/>
                  <a:gd name="connsiteX3" fmla="*/ 732706 w 931004"/>
                  <a:gd name="connsiteY3" fmla="*/ 155657 h 758738"/>
                  <a:gd name="connsiteX4" fmla="*/ 918800 w 931004"/>
                  <a:gd name="connsiteY4" fmla="*/ 386208 h 758738"/>
                  <a:gd name="connsiteX5" fmla="*/ 496075 w 931004"/>
                  <a:gd name="connsiteY5" fmla="*/ 754988 h 758738"/>
                  <a:gd name="connsiteX6" fmla="*/ 60348 w 931004"/>
                  <a:gd name="connsiteY6" fmla="*/ 550886 h 758738"/>
                  <a:gd name="connsiteX0" fmla="*/ 60348 w 918838"/>
                  <a:gd name="connsiteY0" fmla="*/ 550886 h 755866"/>
                  <a:gd name="connsiteX1" fmla="*/ 43656 w 918838"/>
                  <a:gd name="connsiteY1" fmla="*/ 138322 h 755866"/>
                  <a:gd name="connsiteX2" fmla="*/ 305394 w 918838"/>
                  <a:gd name="connsiteY2" fmla="*/ 93 h 755866"/>
                  <a:gd name="connsiteX3" fmla="*/ 732706 w 918838"/>
                  <a:gd name="connsiteY3" fmla="*/ 155657 h 755866"/>
                  <a:gd name="connsiteX4" fmla="*/ 918800 w 918838"/>
                  <a:gd name="connsiteY4" fmla="*/ 386208 h 755866"/>
                  <a:gd name="connsiteX5" fmla="*/ 689371 w 918838"/>
                  <a:gd name="connsiteY5" fmla="*/ 615022 h 755866"/>
                  <a:gd name="connsiteX6" fmla="*/ 496075 w 918838"/>
                  <a:gd name="connsiteY6" fmla="*/ 754988 h 755866"/>
                  <a:gd name="connsiteX7" fmla="*/ 60348 w 918838"/>
                  <a:gd name="connsiteY7" fmla="*/ 550886 h 755866"/>
                  <a:gd name="connsiteX0" fmla="*/ 60348 w 918838"/>
                  <a:gd name="connsiteY0" fmla="*/ 585523 h 790503"/>
                  <a:gd name="connsiteX1" fmla="*/ 43656 w 918838"/>
                  <a:gd name="connsiteY1" fmla="*/ 172959 h 790503"/>
                  <a:gd name="connsiteX2" fmla="*/ 465739 w 918838"/>
                  <a:gd name="connsiteY2" fmla="*/ 61 h 790503"/>
                  <a:gd name="connsiteX3" fmla="*/ 732706 w 918838"/>
                  <a:gd name="connsiteY3" fmla="*/ 190294 h 790503"/>
                  <a:gd name="connsiteX4" fmla="*/ 918800 w 918838"/>
                  <a:gd name="connsiteY4" fmla="*/ 420845 h 790503"/>
                  <a:gd name="connsiteX5" fmla="*/ 689371 w 918838"/>
                  <a:gd name="connsiteY5" fmla="*/ 649659 h 790503"/>
                  <a:gd name="connsiteX6" fmla="*/ 496075 w 918838"/>
                  <a:gd name="connsiteY6" fmla="*/ 789625 h 790503"/>
                  <a:gd name="connsiteX7" fmla="*/ 60348 w 918838"/>
                  <a:gd name="connsiteY7" fmla="*/ 585523 h 790503"/>
                  <a:gd name="connsiteX0" fmla="*/ 60348 w 910173"/>
                  <a:gd name="connsiteY0" fmla="*/ 585523 h 790503"/>
                  <a:gd name="connsiteX1" fmla="*/ 43656 w 910173"/>
                  <a:gd name="connsiteY1" fmla="*/ 172959 h 790503"/>
                  <a:gd name="connsiteX2" fmla="*/ 465739 w 910173"/>
                  <a:gd name="connsiteY2" fmla="*/ 61 h 790503"/>
                  <a:gd name="connsiteX3" fmla="*/ 732706 w 910173"/>
                  <a:gd name="connsiteY3" fmla="*/ 190294 h 790503"/>
                  <a:gd name="connsiteX4" fmla="*/ 910133 w 910173"/>
                  <a:gd name="connsiteY4" fmla="*/ 316837 h 790503"/>
                  <a:gd name="connsiteX5" fmla="*/ 689371 w 910173"/>
                  <a:gd name="connsiteY5" fmla="*/ 649659 h 790503"/>
                  <a:gd name="connsiteX6" fmla="*/ 496075 w 910173"/>
                  <a:gd name="connsiteY6" fmla="*/ 789625 h 790503"/>
                  <a:gd name="connsiteX7" fmla="*/ 60348 w 910173"/>
                  <a:gd name="connsiteY7" fmla="*/ 585523 h 790503"/>
                  <a:gd name="connsiteX0" fmla="*/ 60348 w 910173"/>
                  <a:gd name="connsiteY0" fmla="*/ 585523 h 790503"/>
                  <a:gd name="connsiteX1" fmla="*/ 43656 w 910173"/>
                  <a:gd name="connsiteY1" fmla="*/ 172959 h 790503"/>
                  <a:gd name="connsiteX2" fmla="*/ 465739 w 910173"/>
                  <a:gd name="connsiteY2" fmla="*/ 61 h 790503"/>
                  <a:gd name="connsiteX3" fmla="*/ 732706 w 910173"/>
                  <a:gd name="connsiteY3" fmla="*/ 190294 h 790503"/>
                  <a:gd name="connsiteX4" fmla="*/ 910133 w 910173"/>
                  <a:gd name="connsiteY4" fmla="*/ 316837 h 790503"/>
                  <a:gd name="connsiteX5" fmla="*/ 689371 w 910173"/>
                  <a:gd name="connsiteY5" fmla="*/ 649659 h 790503"/>
                  <a:gd name="connsiteX6" fmla="*/ 496075 w 910173"/>
                  <a:gd name="connsiteY6" fmla="*/ 789625 h 790503"/>
                  <a:gd name="connsiteX7" fmla="*/ 60348 w 910173"/>
                  <a:gd name="connsiteY7" fmla="*/ 585523 h 790503"/>
                  <a:gd name="connsiteX0" fmla="*/ 60348 w 931836"/>
                  <a:gd name="connsiteY0" fmla="*/ 585523 h 790503"/>
                  <a:gd name="connsiteX1" fmla="*/ 43656 w 931836"/>
                  <a:gd name="connsiteY1" fmla="*/ 172959 h 790503"/>
                  <a:gd name="connsiteX2" fmla="*/ 465739 w 931836"/>
                  <a:gd name="connsiteY2" fmla="*/ 61 h 790503"/>
                  <a:gd name="connsiteX3" fmla="*/ 732706 w 931836"/>
                  <a:gd name="connsiteY3" fmla="*/ 190294 h 790503"/>
                  <a:gd name="connsiteX4" fmla="*/ 931801 w 931836"/>
                  <a:gd name="connsiteY4" fmla="*/ 342839 h 790503"/>
                  <a:gd name="connsiteX5" fmla="*/ 689371 w 931836"/>
                  <a:gd name="connsiteY5" fmla="*/ 649659 h 790503"/>
                  <a:gd name="connsiteX6" fmla="*/ 496075 w 931836"/>
                  <a:gd name="connsiteY6" fmla="*/ 789625 h 790503"/>
                  <a:gd name="connsiteX7" fmla="*/ 60348 w 931836"/>
                  <a:gd name="connsiteY7" fmla="*/ 585523 h 790503"/>
                  <a:gd name="connsiteX0" fmla="*/ 60100 w 931588"/>
                  <a:gd name="connsiteY0" fmla="*/ 585523 h 760553"/>
                  <a:gd name="connsiteX1" fmla="*/ 43408 w 931588"/>
                  <a:gd name="connsiteY1" fmla="*/ 172959 h 760553"/>
                  <a:gd name="connsiteX2" fmla="*/ 465491 w 931588"/>
                  <a:gd name="connsiteY2" fmla="*/ 61 h 760553"/>
                  <a:gd name="connsiteX3" fmla="*/ 732458 w 931588"/>
                  <a:gd name="connsiteY3" fmla="*/ 190294 h 760553"/>
                  <a:gd name="connsiteX4" fmla="*/ 931553 w 931588"/>
                  <a:gd name="connsiteY4" fmla="*/ 342839 h 760553"/>
                  <a:gd name="connsiteX5" fmla="*/ 689123 w 931588"/>
                  <a:gd name="connsiteY5" fmla="*/ 649659 h 760553"/>
                  <a:gd name="connsiteX6" fmla="*/ 491493 w 931588"/>
                  <a:gd name="connsiteY6" fmla="*/ 759289 h 760553"/>
                  <a:gd name="connsiteX7" fmla="*/ 60100 w 931588"/>
                  <a:gd name="connsiteY7" fmla="*/ 585523 h 760553"/>
                  <a:gd name="connsiteX0" fmla="*/ 60100 w 931588"/>
                  <a:gd name="connsiteY0" fmla="*/ 598884 h 773914"/>
                  <a:gd name="connsiteX1" fmla="*/ 43408 w 931588"/>
                  <a:gd name="connsiteY1" fmla="*/ 186320 h 773914"/>
                  <a:gd name="connsiteX2" fmla="*/ 260092 w 931588"/>
                  <a:gd name="connsiteY2" fmla="*/ 34642 h 773914"/>
                  <a:gd name="connsiteX3" fmla="*/ 465491 w 931588"/>
                  <a:gd name="connsiteY3" fmla="*/ 13422 h 773914"/>
                  <a:gd name="connsiteX4" fmla="*/ 732458 w 931588"/>
                  <a:gd name="connsiteY4" fmla="*/ 203655 h 773914"/>
                  <a:gd name="connsiteX5" fmla="*/ 931553 w 931588"/>
                  <a:gd name="connsiteY5" fmla="*/ 356200 h 773914"/>
                  <a:gd name="connsiteX6" fmla="*/ 689123 w 931588"/>
                  <a:gd name="connsiteY6" fmla="*/ 663020 h 773914"/>
                  <a:gd name="connsiteX7" fmla="*/ 491493 w 931588"/>
                  <a:gd name="connsiteY7" fmla="*/ 772650 h 773914"/>
                  <a:gd name="connsiteX8" fmla="*/ 60100 w 931588"/>
                  <a:gd name="connsiteY8" fmla="*/ 598884 h 773914"/>
                  <a:gd name="connsiteX0" fmla="*/ 60100 w 931588"/>
                  <a:gd name="connsiteY0" fmla="*/ 590218 h 765248"/>
                  <a:gd name="connsiteX1" fmla="*/ 43408 w 931588"/>
                  <a:gd name="connsiteY1" fmla="*/ 177654 h 765248"/>
                  <a:gd name="connsiteX2" fmla="*/ 260092 w 931588"/>
                  <a:gd name="connsiteY2" fmla="*/ 25976 h 765248"/>
                  <a:gd name="connsiteX3" fmla="*/ 465491 w 931588"/>
                  <a:gd name="connsiteY3" fmla="*/ 4756 h 765248"/>
                  <a:gd name="connsiteX4" fmla="*/ 619784 w 931588"/>
                  <a:gd name="connsiteY4" fmla="*/ 77980 h 765248"/>
                  <a:gd name="connsiteX5" fmla="*/ 732458 w 931588"/>
                  <a:gd name="connsiteY5" fmla="*/ 194989 h 765248"/>
                  <a:gd name="connsiteX6" fmla="*/ 931553 w 931588"/>
                  <a:gd name="connsiteY6" fmla="*/ 347534 h 765248"/>
                  <a:gd name="connsiteX7" fmla="*/ 689123 w 931588"/>
                  <a:gd name="connsiteY7" fmla="*/ 654354 h 765248"/>
                  <a:gd name="connsiteX8" fmla="*/ 491493 w 931588"/>
                  <a:gd name="connsiteY8" fmla="*/ 763984 h 765248"/>
                  <a:gd name="connsiteX9" fmla="*/ 60100 w 931588"/>
                  <a:gd name="connsiteY9" fmla="*/ 590218 h 765248"/>
                  <a:gd name="connsiteX0" fmla="*/ 47500 w 918988"/>
                  <a:gd name="connsiteY0" fmla="*/ 590218 h 765586"/>
                  <a:gd name="connsiteX1" fmla="*/ 30808 w 918988"/>
                  <a:gd name="connsiteY1" fmla="*/ 177654 h 765586"/>
                  <a:gd name="connsiteX2" fmla="*/ 247492 w 918988"/>
                  <a:gd name="connsiteY2" fmla="*/ 25976 h 765586"/>
                  <a:gd name="connsiteX3" fmla="*/ 452891 w 918988"/>
                  <a:gd name="connsiteY3" fmla="*/ 4756 h 765586"/>
                  <a:gd name="connsiteX4" fmla="*/ 607184 w 918988"/>
                  <a:gd name="connsiteY4" fmla="*/ 77980 h 765586"/>
                  <a:gd name="connsiteX5" fmla="*/ 719858 w 918988"/>
                  <a:gd name="connsiteY5" fmla="*/ 194989 h 765586"/>
                  <a:gd name="connsiteX6" fmla="*/ 918953 w 918988"/>
                  <a:gd name="connsiteY6" fmla="*/ 347534 h 765586"/>
                  <a:gd name="connsiteX7" fmla="*/ 676523 w 918988"/>
                  <a:gd name="connsiteY7" fmla="*/ 654354 h 765586"/>
                  <a:gd name="connsiteX8" fmla="*/ 478893 w 918988"/>
                  <a:gd name="connsiteY8" fmla="*/ 763984 h 765586"/>
                  <a:gd name="connsiteX9" fmla="*/ 225823 w 918988"/>
                  <a:gd name="connsiteY9" fmla="*/ 710693 h 765586"/>
                  <a:gd name="connsiteX10" fmla="*/ 47500 w 918988"/>
                  <a:gd name="connsiteY10" fmla="*/ 590218 h 765586"/>
                  <a:gd name="connsiteX0" fmla="*/ 64838 w 936326"/>
                  <a:gd name="connsiteY0" fmla="*/ 590218 h 765586"/>
                  <a:gd name="connsiteX1" fmla="*/ 477 w 936326"/>
                  <a:gd name="connsiteY1" fmla="*/ 424672 h 765586"/>
                  <a:gd name="connsiteX2" fmla="*/ 48146 w 936326"/>
                  <a:gd name="connsiteY2" fmla="*/ 177654 h 765586"/>
                  <a:gd name="connsiteX3" fmla="*/ 264830 w 936326"/>
                  <a:gd name="connsiteY3" fmla="*/ 25976 h 765586"/>
                  <a:gd name="connsiteX4" fmla="*/ 470229 w 936326"/>
                  <a:gd name="connsiteY4" fmla="*/ 4756 h 765586"/>
                  <a:gd name="connsiteX5" fmla="*/ 624522 w 936326"/>
                  <a:gd name="connsiteY5" fmla="*/ 77980 h 765586"/>
                  <a:gd name="connsiteX6" fmla="*/ 737196 w 936326"/>
                  <a:gd name="connsiteY6" fmla="*/ 194989 h 765586"/>
                  <a:gd name="connsiteX7" fmla="*/ 936291 w 936326"/>
                  <a:gd name="connsiteY7" fmla="*/ 347534 h 765586"/>
                  <a:gd name="connsiteX8" fmla="*/ 693861 w 936326"/>
                  <a:gd name="connsiteY8" fmla="*/ 654354 h 765586"/>
                  <a:gd name="connsiteX9" fmla="*/ 496231 w 936326"/>
                  <a:gd name="connsiteY9" fmla="*/ 763984 h 765586"/>
                  <a:gd name="connsiteX10" fmla="*/ 243161 w 936326"/>
                  <a:gd name="connsiteY10" fmla="*/ 710693 h 765586"/>
                  <a:gd name="connsiteX11" fmla="*/ 64838 w 936326"/>
                  <a:gd name="connsiteY11" fmla="*/ 590218 h 765586"/>
                  <a:gd name="connsiteX0" fmla="*/ 64838 w 936338"/>
                  <a:gd name="connsiteY0" fmla="*/ 590218 h 764796"/>
                  <a:gd name="connsiteX1" fmla="*/ 477 w 936338"/>
                  <a:gd name="connsiteY1" fmla="*/ 424672 h 764796"/>
                  <a:gd name="connsiteX2" fmla="*/ 48146 w 936338"/>
                  <a:gd name="connsiteY2" fmla="*/ 177654 h 764796"/>
                  <a:gd name="connsiteX3" fmla="*/ 264830 w 936338"/>
                  <a:gd name="connsiteY3" fmla="*/ 25976 h 764796"/>
                  <a:gd name="connsiteX4" fmla="*/ 470229 w 936338"/>
                  <a:gd name="connsiteY4" fmla="*/ 4756 h 764796"/>
                  <a:gd name="connsiteX5" fmla="*/ 624522 w 936338"/>
                  <a:gd name="connsiteY5" fmla="*/ 77980 h 764796"/>
                  <a:gd name="connsiteX6" fmla="*/ 737196 w 936338"/>
                  <a:gd name="connsiteY6" fmla="*/ 194989 h 764796"/>
                  <a:gd name="connsiteX7" fmla="*/ 936291 w 936338"/>
                  <a:gd name="connsiteY7" fmla="*/ 347534 h 764796"/>
                  <a:gd name="connsiteX8" fmla="*/ 737752 w 936338"/>
                  <a:gd name="connsiteY8" fmla="*/ 712876 h 764796"/>
                  <a:gd name="connsiteX9" fmla="*/ 496231 w 936338"/>
                  <a:gd name="connsiteY9" fmla="*/ 763984 h 764796"/>
                  <a:gd name="connsiteX10" fmla="*/ 243161 w 936338"/>
                  <a:gd name="connsiteY10" fmla="*/ 710693 h 764796"/>
                  <a:gd name="connsiteX11" fmla="*/ 64838 w 936338"/>
                  <a:gd name="connsiteY11" fmla="*/ 590218 h 764796"/>
                  <a:gd name="connsiteX0" fmla="*/ 64838 w 937949"/>
                  <a:gd name="connsiteY0" fmla="*/ 590218 h 764796"/>
                  <a:gd name="connsiteX1" fmla="*/ 477 w 937949"/>
                  <a:gd name="connsiteY1" fmla="*/ 424672 h 764796"/>
                  <a:gd name="connsiteX2" fmla="*/ 48146 w 937949"/>
                  <a:gd name="connsiteY2" fmla="*/ 177654 h 764796"/>
                  <a:gd name="connsiteX3" fmla="*/ 264830 w 937949"/>
                  <a:gd name="connsiteY3" fmla="*/ 25976 h 764796"/>
                  <a:gd name="connsiteX4" fmla="*/ 470229 w 937949"/>
                  <a:gd name="connsiteY4" fmla="*/ 4756 h 764796"/>
                  <a:gd name="connsiteX5" fmla="*/ 624522 w 937949"/>
                  <a:gd name="connsiteY5" fmla="*/ 77980 h 764796"/>
                  <a:gd name="connsiteX6" fmla="*/ 936291 w 937949"/>
                  <a:gd name="connsiteY6" fmla="*/ 347534 h 764796"/>
                  <a:gd name="connsiteX7" fmla="*/ 737752 w 937949"/>
                  <a:gd name="connsiteY7" fmla="*/ 712876 h 764796"/>
                  <a:gd name="connsiteX8" fmla="*/ 496231 w 937949"/>
                  <a:gd name="connsiteY8" fmla="*/ 763984 h 764796"/>
                  <a:gd name="connsiteX9" fmla="*/ 243161 w 937949"/>
                  <a:gd name="connsiteY9" fmla="*/ 710693 h 764796"/>
                  <a:gd name="connsiteX10" fmla="*/ 64838 w 937949"/>
                  <a:gd name="connsiteY10" fmla="*/ 590218 h 764796"/>
                  <a:gd name="connsiteX0" fmla="*/ 64838 w 943544"/>
                  <a:gd name="connsiteY0" fmla="*/ 610183 h 784761"/>
                  <a:gd name="connsiteX1" fmla="*/ 477 w 943544"/>
                  <a:gd name="connsiteY1" fmla="*/ 444637 h 784761"/>
                  <a:gd name="connsiteX2" fmla="*/ 48146 w 943544"/>
                  <a:gd name="connsiteY2" fmla="*/ 197619 h 784761"/>
                  <a:gd name="connsiteX3" fmla="*/ 264830 w 943544"/>
                  <a:gd name="connsiteY3" fmla="*/ 45941 h 784761"/>
                  <a:gd name="connsiteX4" fmla="*/ 470229 w 943544"/>
                  <a:gd name="connsiteY4" fmla="*/ 24721 h 784761"/>
                  <a:gd name="connsiteX5" fmla="*/ 936291 w 943544"/>
                  <a:gd name="connsiteY5" fmla="*/ 367499 h 784761"/>
                  <a:gd name="connsiteX6" fmla="*/ 737752 w 943544"/>
                  <a:gd name="connsiteY6" fmla="*/ 732841 h 784761"/>
                  <a:gd name="connsiteX7" fmla="*/ 496231 w 943544"/>
                  <a:gd name="connsiteY7" fmla="*/ 783949 h 784761"/>
                  <a:gd name="connsiteX8" fmla="*/ 243161 w 943544"/>
                  <a:gd name="connsiteY8" fmla="*/ 730658 h 784761"/>
                  <a:gd name="connsiteX9" fmla="*/ 64838 w 943544"/>
                  <a:gd name="connsiteY9" fmla="*/ 610183 h 784761"/>
                  <a:gd name="connsiteX0" fmla="*/ 64838 w 953921"/>
                  <a:gd name="connsiteY0" fmla="*/ 569505 h 744083"/>
                  <a:gd name="connsiteX1" fmla="*/ 477 w 953921"/>
                  <a:gd name="connsiteY1" fmla="*/ 403959 h 744083"/>
                  <a:gd name="connsiteX2" fmla="*/ 48146 w 953921"/>
                  <a:gd name="connsiteY2" fmla="*/ 156941 h 744083"/>
                  <a:gd name="connsiteX3" fmla="*/ 264830 w 953921"/>
                  <a:gd name="connsiteY3" fmla="*/ 5263 h 744083"/>
                  <a:gd name="connsiteX4" fmla="*/ 936291 w 953921"/>
                  <a:gd name="connsiteY4" fmla="*/ 326821 h 744083"/>
                  <a:gd name="connsiteX5" fmla="*/ 737752 w 953921"/>
                  <a:gd name="connsiteY5" fmla="*/ 692163 h 744083"/>
                  <a:gd name="connsiteX6" fmla="*/ 496231 w 953921"/>
                  <a:gd name="connsiteY6" fmla="*/ 743271 h 744083"/>
                  <a:gd name="connsiteX7" fmla="*/ 243161 w 953921"/>
                  <a:gd name="connsiteY7" fmla="*/ 689980 h 744083"/>
                  <a:gd name="connsiteX8" fmla="*/ 64838 w 953921"/>
                  <a:gd name="connsiteY8" fmla="*/ 569505 h 744083"/>
                  <a:gd name="connsiteX0" fmla="*/ 64838 w 953921"/>
                  <a:gd name="connsiteY0" fmla="*/ 610098 h 784676"/>
                  <a:gd name="connsiteX1" fmla="*/ 477 w 953921"/>
                  <a:gd name="connsiteY1" fmla="*/ 444552 h 784676"/>
                  <a:gd name="connsiteX2" fmla="*/ 48146 w 953921"/>
                  <a:gd name="connsiteY2" fmla="*/ 197534 h 784676"/>
                  <a:gd name="connsiteX3" fmla="*/ 492417 w 953921"/>
                  <a:gd name="connsiteY3" fmla="*/ 3879 h 784676"/>
                  <a:gd name="connsiteX4" fmla="*/ 936291 w 953921"/>
                  <a:gd name="connsiteY4" fmla="*/ 367414 h 784676"/>
                  <a:gd name="connsiteX5" fmla="*/ 737752 w 953921"/>
                  <a:gd name="connsiteY5" fmla="*/ 732756 h 784676"/>
                  <a:gd name="connsiteX6" fmla="*/ 496231 w 953921"/>
                  <a:gd name="connsiteY6" fmla="*/ 783864 h 784676"/>
                  <a:gd name="connsiteX7" fmla="*/ 243161 w 953921"/>
                  <a:gd name="connsiteY7" fmla="*/ 730573 h 784676"/>
                  <a:gd name="connsiteX8" fmla="*/ 64838 w 953921"/>
                  <a:gd name="connsiteY8" fmla="*/ 610098 h 784676"/>
                  <a:gd name="connsiteX0" fmla="*/ 64838 w 1122823"/>
                  <a:gd name="connsiteY0" fmla="*/ 610098 h 822407"/>
                  <a:gd name="connsiteX1" fmla="*/ 477 w 1122823"/>
                  <a:gd name="connsiteY1" fmla="*/ 444552 h 822407"/>
                  <a:gd name="connsiteX2" fmla="*/ 48146 w 1122823"/>
                  <a:gd name="connsiteY2" fmla="*/ 197534 h 822407"/>
                  <a:gd name="connsiteX3" fmla="*/ 492417 w 1122823"/>
                  <a:gd name="connsiteY3" fmla="*/ 3879 h 822407"/>
                  <a:gd name="connsiteX4" fmla="*/ 936291 w 1122823"/>
                  <a:gd name="connsiteY4" fmla="*/ 367414 h 822407"/>
                  <a:gd name="connsiteX5" fmla="*/ 1105395 w 1122823"/>
                  <a:gd name="connsiteY5" fmla="*/ 795722 h 822407"/>
                  <a:gd name="connsiteX6" fmla="*/ 496231 w 1122823"/>
                  <a:gd name="connsiteY6" fmla="*/ 783864 h 822407"/>
                  <a:gd name="connsiteX7" fmla="*/ 243161 w 1122823"/>
                  <a:gd name="connsiteY7" fmla="*/ 730573 h 822407"/>
                  <a:gd name="connsiteX8" fmla="*/ 64838 w 1122823"/>
                  <a:gd name="connsiteY8" fmla="*/ 610098 h 822407"/>
                  <a:gd name="connsiteX0" fmla="*/ 64838 w 1122823"/>
                  <a:gd name="connsiteY0" fmla="*/ 713487 h 925797"/>
                  <a:gd name="connsiteX1" fmla="*/ 477 w 1122823"/>
                  <a:gd name="connsiteY1" fmla="*/ 547941 h 925797"/>
                  <a:gd name="connsiteX2" fmla="*/ 48146 w 1122823"/>
                  <a:gd name="connsiteY2" fmla="*/ 300923 h 925797"/>
                  <a:gd name="connsiteX3" fmla="*/ 702499 w 1122823"/>
                  <a:gd name="connsiteY3" fmla="*/ 2324 h 925797"/>
                  <a:gd name="connsiteX4" fmla="*/ 936291 w 1122823"/>
                  <a:gd name="connsiteY4" fmla="*/ 470803 h 925797"/>
                  <a:gd name="connsiteX5" fmla="*/ 1105395 w 1122823"/>
                  <a:gd name="connsiteY5" fmla="*/ 899111 h 925797"/>
                  <a:gd name="connsiteX6" fmla="*/ 496231 w 1122823"/>
                  <a:gd name="connsiteY6" fmla="*/ 887253 h 925797"/>
                  <a:gd name="connsiteX7" fmla="*/ 243161 w 1122823"/>
                  <a:gd name="connsiteY7" fmla="*/ 833962 h 925797"/>
                  <a:gd name="connsiteX8" fmla="*/ 64838 w 1122823"/>
                  <a:gd name="connsiteY8" fmla="*/ 713487 h 925797"/>
                  <a:gd name="connsiteX0" fmla="*/ 64838 w 1111843"/>
                  <a:gd name="connsiteY0" fmla="*/ 713487 h 925797"/>
                  <a:gd name="connsiteX1" fmla="*/ 477 w 1111843"/>
                  <a:gd name="connsiteY1" fmla="*/ 547941 h 925797"/>
                  <a:gd name="connsiteX2" fmla="*/ 48146 w 1111843"/>
                  <a:gd name="connsiteY2" fmla="*/ 300923 h 925797"/>
                  <a:gd name="connsiteX3" fmla="*/ 702499 w 1111843"/>
                  <a:gd name="connsiteY3" fmla="*/ 2324 h 925797"/>
                  <a:gd name="connsiteX4" fmla="*/ 568646 w 1111843"/>
                  <a:gd name="connsiteY4" fmla="*/ 544263 h 925797"/>
                  <a:gd name="connsiteX5" fmla="*/ 1105395 w 1111843"/>
                  <a:gd name="connsiteY5" fmla="*/ 899111 h 925797"/>
                  <a:gd name="connsiteX6" fmla="*/ 496231 w 1111843"/>
                  <a:gd name="connsiteY6" fmla="*/ 887253 h 925797"/>
                  <a:gd name="connsiteX7" fmla="*/ 243161 w 1111843"/>
                  <a:gd name="connsiteY7" fmla="*/ 833962 h 925797"/>
                  <a:gd name="connsiteX8" fmla="*/ 64838 w 1111843"/>
                  <a:gd name="connsiteY8" fmla="*/ 713487 h 925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1843" h="925797">
                    <a:moveTo>
                      <a:pt x="64838" y="713487"/>
                    </a:moveTo>
                    <a:cubicBezTo>
                      <a:pt x="24391" y="665817"/>
                      <a:pt x="3259" y="616701"/>
                      <a:pt x="477" y="547941"/>
                    </a:cubicBezTo>
                    <a:cubicBezTo>
                      <a:pt x="-2305" y="479181"/>
                      <a:pt x="6254" y="367372"/>
                      <a:pt x="48146" y="300923"/>
                    </a:cubicBezTo>
                    <a:cubicBezTo>
                      <a:pt x="82200" y="211939"/>
                      <a:pt x="554475" y="-25989"/>
                      <a:pt x="702499" y="2324"/>
                    </a:cubicBezTo>
                    <a:cubicBezTo>
                      <a:pt x="850523" y="30637"/>
                      <a:pt x="489826" y="429780"/>
                      <a:pt x="568646" y="544263"/>
                    </a:cubicBezTo>
                    <a:cubicBezTo>
                      <a:pt x="647466" y="658746"/>
                      <a:pt x="1175849" y="837648"/>
                      <a:pt x="1105395" y="899111"/>
                    </a:cubicBezTo>
                    <a:cubicBezTo>
                      <a:pt x="1034941" y="960574"/>
                      <a:pt x="639937" y="898111"/>
                      <a:pt x="496231" y="887253"/>
                    </a:cubicBezTo>
                    <a:cubicBezTo>
                      <a:pt x="352525" y="876395"/>
                      <a:pt x="315060" y="862923"/>
                      <a:pt x="243161" y="833962"/>
                    </a:cubicBezTo>
                    <a:cubicBezTo>
                      <a:pt x="171262" y="805001"/>
                      <a:pt x="105285" y="761157"/>
                      <a:pt x="64838" y="713487"/>
                    </a:cubicBezTo>
                    <a:close/>
                  </a:path>
                </a:pathLst>
              </a:custGeom>
              <a:solidFill>
                <a:srgbClr val="B83A1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21" name="Csoportba foglalás 20"/>
            <p:cNvGrpSpPr/>
            <p:nvPr/>
          </p:nvGrpSpPr>
          <p:grpSpPr>
            <a:xfrm>
              <a:off x="9735781" y="3119951"/>
              <a:ext cx="1208649" cy="1830080"/>
              <a:chOff x="8875857" y="2396128"/>
              <a:chExt cx="876714" cy="1317501"/>
            </a:xfrm>
          </p:grpSpPr>
          <p:sp>
            <p:nvSpPr>
              <p:cNvPr id="29" name="Szabadkézi sokszög 28"/>
              <p:cNvSpPr/>
              <p:nvPr/>
            </p:nvSpPr>
            <p:spPr>
              <a:xfrm rot="13534049" flipH="1">
                <a:off x="8771009" y="2732068"/>
                <a:ext cx="1086409" cy="876714"/>
              </a:xfrm>
              <a:custGeom>
                <a:avLst/>
                <a:gdLst>
                  <a:gd name="connsiteX0" fmla="*/ 70804 w 1126590"/>
                  <a:gd name="connsiteY0" fmla="*/ 1171754 h 1204614"/>
                  <a:gd name="connsiteX1" fmla="*/ 91500 w 1126590"/>
                  <a:gd name="connsiteY1" fmla="*/ 1188643 h 1204614"/>
                  <a:gd name="connsiteX2" fmla="*/ 356251 w 1126590"/>
                  <a:gd name="connsiteY2" fmla="*/ 995209 h 1204614"/>
                  <a:gd name="connsiteX3" fmla="*/ 281992 w 1126590"/>
                  <a:gd name="connsiteY3" fmla="*/ 402216 h 1204614"/>
                  <a:gd name="connsiteX4" fmla="*/ 710154 w 1126590"/>
                  <a:gd name="connsiteY4" fmla="*/ 726857 h 1204614"/>
                  <a:gd name="connsiteX5" fmla="*/ 726693 w 1126590"/>
                  <a:gd name="connsiteY5" fmla="*/ 740147 h 1204614"/>
                  <a:gd name="connsiteX6" fmla="*/ 734056 w 1126590"/>
                  <a:gd name="connsiteY6" fmla="*/ 774196 h 1204614"/>
                  <a:gd name="connsiteX7" fmla="*/ 739144 w 1126590"/>
                  <a:gd name="connsiteY7" fmla="*/ 782949 h 1204614"/>
                  <a:gd name="connsiteX8" fmla="*/ 751495 w 1126590"/>
                  <a:gd name="connsiteY8" fmla="*/ 843406 h 1204614"/>
                  <a:gd name="connsiteX9" fmla="*/ 827650 w 1126590"/>
                  <a:gd name="connsiteY9" fmla="*/ 1001037 h 1204614"/>
                  <a:gd name="connsiteX10" fmla="*/ 835164 w 1126590"/>
                  <a:gd name="connsiteY10" fmla="*/ 894947 h 1204614"/>
                  <a:gd name="connsiteX11" fmla="*/ 826030 w 1126590"/>
                  <a:gd name="connsiteY11" fmla="*/ 850231 h 1204614"/>
                  <a:gd name="connsiteX12" fmla="*/ 827757 w 1126590"/>
                  <a:gd name="connsiteY12" fmla="*/ 850732 h 1204614"/>
                  <a:gd name="connsiteX13" fmla="*/ 831100 w 1126590"/>
                  <a:gd name="connsiteY13" fmla="*/ 855491 h 1204614"/>
                  <a:gd name="connsiteX14" fmla="*/ 861577 w 1126590"/>
                  <a:gd name="connsiteY14" fmla="*/ 893073 h 1204614"/>
                  <a:gd name="connsiteX15" fmla="*/ 866736 w 1126590"/>
                  <a:gd name="connsiteY15" fmla="*/ 898617 h 1204614"/>
                  <a:gd name="connsiteX16" fmla="*/ 898371 w 1126590"/>
                  <a:gd name="connsiteY16" fmla="*/ 951868 h 1204614"/>
                  <a:gd name="connsiteX17" fmla="*/ 1025185 w 1126590"/>
                  <a:gd name="connsiteY17" fmla="*/ 1083604 h 1204614"/>
                  <a:gd name="connsiteX18" fmla="*/ 1009317 w 1126590"/>
                  <a:gd name="connsiteY18" fmla="*/ 1006563 h 1204614"/>
                  <a:gd name="connsiteX19" fmla="*/ 1008542 w 1126590"/>
                  <a:gd name="connsiteY19" fmla="*/ 1005030 h 1204614"/>
                  <a:gd name="connsiteX20" fmla="*/ 1011360 w 1126590"/>
                  <a:gd name="connsiteY20" fmla="*/ 1005449 h 1204614"/>
                  <a:gd name="connsiteX21" fmla="*/ 1024113 w 1126590"/>
                  <a:gd name="connsiteY21" fmla="*/ 1021170 h 1204614"/>
                  <a:gd name="connsiteX22" fmla="*/ 1092267 w 1126590"/>
                  <a:gd name="connsiteY22" fmla="*/ 1073455 h 1204614"/>
                  <a:gd name="connsiteX23" fmla="*/ 1076398 w 1126590"/>
                  <a:gd name="connsiteY23" fmla="*/ 996413 h 1204614"/>
                  <a:gd name="connsiteX24" fmla="*/ 1068254 w 1126590"/>
                  <a:gd name="connsiteY24" fmla="*/ 980289 h 1204614"/>
                  <a:gd name="connsiteX25" fmla="*/ 1068655 w 1126590"/>
                  <a:gd name="connsiteY25" fmla="*/ 979243 h 1204614"/>
                  <a:gd name="connsiteX26" fmla="*/ 1071281 w 1126590"/>
                  <a:gd name="connsiteY26" fmla="*/ 982151 h 1204614"/>
                  <a:gd name="connsiteX27" fmla="*/ 1121483 w 1126590"/>
                  <a:gd name="connsiteY27" fmla="*/ 1014553 h 1204614"/>
                  <a:gd name="connsiteX28" fmla="*/ 1105615 w 1126590"/>
                  <a:gd name="connsiteY28" fmla="*/ 937512 h 1204614"/>
                  <a:gd name="connsiteX29" fmla="*/ 1094829 w 1126590"/>
                  <a:gd name="connsiteY29" fmla="*/ 916159 h 1204614"/>
                  <a:gd name="connsiteX30" fmla="*/ 1103682 w 1126590"/>
                  <a:gd name="connsiteY30" fmla="*/ 923648 h 1204614"/>
                  <a:gd name="connsiteX31" fmla="*/ 1121745 w 1126590"/>
                  <a:gd name="connsiteY31" fmla="*/ 930166 h 1204614"/>
                  <a:gd name="connsiteX32" fmla="*/ 1053630 w 1126590"/>
                  <a:gd name="connsiteY32" fmla="*/ 770637 h 1204614"/>
                  <a:gd name="connsiteX33" fmla="*/ 1014404 w 1126590"/>
                  <a:gd name="connsiteY33" fmla="*/ 714560 h 1204614"/>
                  <a:gd name="connsiteX34" fmla="*/ 1012921 w 1126590"/>
                  <a:gd name="connsiteY34" fmla="*/ 712637 h 1204614"/>
                  <a:gd name="connsiteX35" fmla="*/ 1010115 w 1126590"/>
                  <a:gd name="connsiteY35" fmla="*/ 713967 h 1204614"/>
                  <a:gd name="connsiteX36" fmla="*/ 1008035 w 1126590"/>
                  <a:gd name="connsiteY36" fmla="*/ 694703 h 1204614"/>
                  <a:gd name="connsiteX37" fmla="*/ 998803 w 1126590"/>
                  <a:gd name="connsiteY37" fmla="*/ 669666 h 1204614"/>
                  <a:gd name="connsiteX38" fmla="*/ 1002743 w 1126590"/>
                  <a:gd name="connsiteY38" fmla="*/ 650783 h 1204614"/>
                  <a:gd name="connsiteX39" fmla="*/ 903530 w 1126590"/>
                  <a:gd name="connsiteY39" fmla="*/ 529464 h 1204614"/>
                  <a:gd name="connsiteX40" fmla="*/ 256095 w 1126590"/>
                  <a:gd name="connsiteY40" fmla="*/ 4967 h 1204614"/>
                  <a:gd name="connsiteX41" fmla="*/ 70199 w 1126590"/>
                  <a:gd name="connsiteY41" fmla="*/ 90266 h 1204614"/>
                  <a:gd name="connsiteX42" fmla="*/ 1506 w 1126590"/>
                  <a:gd name="connsiteY42" fmla="*/ 818089 h 1204614"/>
                  <a:gd name="connsiteX43" fmla="*/ 70804 w 1126590"/>
                  <a:gd name="connsiteY43" fmla="*/ 1171754 h 1204614"/>
                  <a:gd name="connsiteX0" fmla="*/ 70804 w 1126590"/>
                  <a:gd name="connsiteY0" fmla="*/ 1171754 h 1204614"/>
                  <a:gd name="connsiteX1" fmla="*/ 91500 w 1126590"/>
                  <a:gd name="connsiteY1" fmla="*/ 1188643 h 1204614"/>
                  <a:gd name="connsiteX2" fmla="*/ 356251 w 1126590"/>
                  <a:gd name="connsiteY2" fmla="*/ 995209 h 1204614"/>
                  <a:gd name="connsiteX3" fmla="*/ 271502 w 1126590"/>
                  <a:gd name="connsiteY3" fmla="*/ 308925 h 1204614"/>
                  <a:gd name="connsiteX4" fmla="*/ 710154 w 1126590"/>
                  <a:gd name="connsiteY4" fmla="*/ 726857 h 1204614"/>
                  <a:gd name="connsiteX5" fmla="*/ 726693 w 1126590"/>
                  <a:gd name="connsiteY5" fmla="*/ 740147 h 1204614"/>
                  <a:gd name="connsiteX6" fmla="*/ 734056 w 1126590"/>
                  <a:gd name="connsiteY6" fmla="*/ 774196 h 1204614"/>
                  <a:gd name="connsiteX7" fmla="*/ 739144 w 1126590"/>
                  <a:gd name="connsiteY7" fmla="*/ 782949 h 1204614"/>
                  <a:gd name="connsiteX8" fmla="*/ 751495 w 1126590"/>
                  <a:gd name="connsiteY8" fmla="*/ 843406 h 1204614"/>
                  <a:gd name="connsiteX9" fmla="*/ 827650 w 1126590"/>
                  <a:gd name="connsiteY9" fmla="*/ 1001037 h 1204614"/>
                  <a:gd name="connsiteX10" fmla="*/ 835164 w 1126590"/>
                  <a:gd name="connsiteY10" fmla="*/ 894947 h 1204614"/>
                  <a:gd name="connsiteX11" fmla="*/ 826030 w 1126590"/>
                  <a:gd name="connsiteY11" fmla="*/ 850231 h 1204614"/>
                  <a:gd name="connsiteX12" fmla="*/ 827757 w 1126590"/>
                  <a:gd name="connsiteY12" fmla="*/ 850732 h 1204614"/>
                  <a:gd name="connsiteX13" fmla="*/ 831100 w 1126590"/>
                  <a:gd name="connsiteY13" fmla="*/ 855491 h 1204614"/>
                  <a:gd name="connsiteX14" fmla="*/ 861577 w 1126590"/>
                  <a:gd name="connsiteY14" fmla="*/ 893073 h 1204614"/>
                  <a:gd name="connsiteX15" fmla="*/ 866736 w 1126590"/>
                  <a:gd name="connsiteY15" fmla="*/ 898617 h 1204614"/>
                  <a:gd name="connsiteX16" fmla="*/ 898371 w 1126590"/>
                  <a:gd name="connsiteY16" fmla="*/ 951868 h 1204614"/>
                  <a:gd name="connsiteX17" fmla="*/ 1025185 w 1126590"/>
                  <a:gd name="connsiteY17" fmla="*/ 1083604 h 1204614"/>
                  <a:gd name="connsiteX18" fmla="*/ 1009317 w 1126590"/>
                  <a:gd name="connsiteY18" fmla="*/ 1006563 h 1204614"/>
                  <a:gd name="connsiteX19" fmla="*/ 1008542 w 1126590"/>
                  <a:gd name="connsiteY19" fmla="*/ 1005030 h 1204614"/>
                  <a:gd name="connsiteX20" fmla="*/ 1011360 w 1126590"/>
                  <a:gd name="connsiteY20" fmla="*/ 1005449 h 1204614"/>
                  <a:gd name="connsiteX21" fmla="*/ 1024113 w 1126590"/>
                  <a:gd name="connsiteY21" fmla="*/ 1021170 h 1204614"/>
                  <a:gd name="connsiteX22" fmla="*/ 1092267 w 1126590"/>
                  <a:gd name="connsiteY22" fmla="*/ 1073455 h 1204614"/>
                  <a:gd name="connsiteX23" fmla="*/ 1076398 w 1126590"/>
                  <a:gd name="connsiteY23" fmla="*/ 996413 h 1204614"/>
                  <a:gd name="connsiteX24" fmla="*/ 1068254 w 1126590"/>
                  <a:gd name="connsiteY24" fmla="*/ 980289 h 1204614"/>
                  <a:gd name="connsiteX25" fmla="*/ 1068655 w 1126590"/>
                  <a:gd name="connsiteY25" fmla="*/ 979243 h 1204614"/>
                  <a:gd name="connsiteX26" fmla="*/ 1071281 w 1126590"/>
                  <a:gd name="connsiteY26" fmla="*/ 982151 h 1204614"/>
                  <a:gd name="connsiteX27" fmla="*/ 1121483 w 1126590"/>
                  <a:gd name="connsiteY27" fmla="*/ 1014553 h 1204614"/>
                  <a:gd name="connsiteX28" fmla="*/ 1105615 w 1126590"/>
                  <a:gd name="connsiteY28" fmla="*/ 937512 h 1204614"/>
                  <a:gd name="connsiteX29" fmla="*/ 1094829 w 1126590"/>
                  <a:gd name="connsiteY29" fmla="*/ 916159 h 1204614"/>
                  <a:gd name="connsiteX30" fmla="*/ 1103682 w 1126590"/>
                  <a:gd name="connsiteY30" fmla="*/ 923648 h 1204614"/>
                  <a:gd name="connsiteX31" fmla="*/ 1121745 w 1126590"/>
                  <a:gd name="connsiteY31" fmla="*/ 930166 h 1204614"/>
                  <a:gd name="connsiteX32" fmla="*/ 1053630 w 1126590"/>
                  <a:gd name="connsiteY32" fmla="*/ 770637 h 1204614"/>
                  <a:gd name="connsiteX33" fmla="*/ 1014404 w 1126590"/>
                  <a:gd name="connsiteY33" fmla="*/ 714560 h 1204614"/>
                  <a:gd name="connsiteX34" fmla="*/ 1012921 w 1126590"/>
                  <a:gd name="connsiteY34" fmla="*/ 712637 h 1204614"/>
                  <a:gd name="connsiteX35" fmla="*/ 1010115 w 1126590"/>
                  <a:gd name="connsiteY35" fmla="*/ 713967 h 1204614"/>
                  <a:gd name="connsiteX36" fmla="*/ 1008035 w 1126590"/>
                  <a:gd name="connsiteY36" fmla="*/ 694703 h 1204614"/>
                  <a:gd name="connsiteX37" fmla="*/ 998803 w 1126590"/>
                  <a:gd name="connsiteY37" fmla="*/ 669666 h 1204614"/>
                  <a:gd name="connsiteX38" fmla="*/ 1002743 w 1126590"/>
                  <a:gd name="connsiteY38" fmla="*/ 650783 h 1204614"/>
                  <a:gd name="connsiteX39" fmla="*/ 903530 w 1126590"/>
                  <a:gd name="connsiteY39" fmla="*/ 529464 h 1204614"/>
                  <a:gd name="connsiteX40" fmla="*/ 256095 w 1126590"/>
                  <a:gd name="connsiteY40" fmla="*/ 4967 h 1204614"/>
                  <a:gd name="connsiteX41" fmla="*/ 70199 w 1126590"/>
                  <a:gd name="connsiteY41" fmla="*/ 90266 h 1204614"/>
                  <a:gd name="connsiteX42" fmla="*/ 1506 w 1126590"/>
                  <a:gd name="connsiteY42" fmla="*/ 818089 h 1204614"/>
                  <a:gd name="connsiteX43" fmla="*/ 70804 w 1126590"/>
                  <a:gd name="connsiteY43" fmla="*/ 1171754 h 1204614"/>
                  <a:gd name="connsiteX0" fmla="*/ 70804 w 1126590"/>
                  <a:gd name="connsiteY0" fmla="*/ 1171754 h 1199924"/>
                  <a:gd name="connsiteX1" fmla="*/ 91500 w 1126590"/>
                  <a:gd name="connsiteY1" fmla="*/ 1188643 h 1199924"/>
                  <a:gd name="connsiteX2" fmla="*/ 292866 w 1126590"/>
                  <a:gd name="connsiteY2" fmla="*/ 989482 h 1199924"/>
                  <a:gd name="connsiteX3" fmla="*/ 271502 w 1126590"/>
                  <a:gd name="connsiteY3" fmla="*/ 308925 h 1199924"/>
                  <a:gd name="connsiteX4" fmla="*/ 710154 w 1126590"/>
                  <a:gd name="connsiteY4" fmla="*/ 726857 h 1199924"/>
                  <a:gd name="connsiteX5" fmla="*/ 726693 w 1126590"/>
                  <a:gd name="connsiteY5" fmla="*/ 740147 h 1199924"/>
                  <a:gd name="connsiteX6" fmla="*/ 734056 w 1126590"/>
                  <a:gd name="connsiteY6" fmla="*/ 774196 h 1199924"/>
                  <a:gd name="connsiteX7" fmla="*/ 739144 w 1126590"/>
                  <a:gd name="connsiteY7" fmla="*/ 782949 h 1199924"/>
                  <a:gd name="connsiteX8" fmla="*/ 751495 w 1126590"/>
                  <a:gd name="connsiteY8" fmla="*/ 843406 h 1199924"/>
                  <a:gd name="connsiteX9" fmla="*/ 827650 w 1126590"/>
                  <a:gd name="connsiteY9" fmla="*/ 1001037 h 1199924"/>
                  <a:gd name="connsiteX10" fmla="*/ 835164 w 1126590"/>
                  <a:gd name="connsiteY10" fmla="*/ 894947 h 1199924"/>
                  <a:gd name="connsiteX11" fmla="*/ 826030 w 1126590"/>
                  <a:gd name="connsiteY11" fmla="*/ 850231 h 1199924"/>
                  <a:gd name="connsiteX12" fmla="*/ 827757 w 1126590"/>
                  <a:gd name="connsiteY12" fmla="*/ 850732 h 1199924"/>
                  <a:gd name="connsiteX13" fmla="*/ 831100 w 1126590"/>
                  <a:gd name="connsiteY13" fmla="*/ 855491 h 1199924"/>
                  <a:gd name="connsiteX14" fmla="*/ 861577 w 1126590"/>
                  <a:gd name="connsiteY14" fmla="*/ 893073 h 1199924"/>
                  <a:gd name="connsiteX15" fmla="*/ 866736 w 1126590"/>
                  <a:gd name="connsiteY15" fmla="*/ 898617 h 1199924"/>
                  <a:gd name="connsiteX16" fmla="*/ 898371 w 1126590"/>
                  <a:gd name="connsiteY16" fmla="*/ 951868 h 1199924"/>
                  <a:gd name="connsiteX17" fmla="*/ 1025185 w 1126590"/>
                  <a:gd name="connsiteY17" fmla="*/ 1083604 h 1199924"/>
                  <a:gd name="connsiteX18" fmla="*/ 1009317 w 1126590"/>
                  <a:gd name="connsiteY18" fmla="*/ 1006563 h 1199924"/>
                  <a:gd name="connsiteX19" fmla="*/ 1008542 w 1126590"/>
                  <a:gd name="connsiteY19" fmla="*/ 1005030 h 1199924"/>
                  <a:gd name="connsiteX20" fmla="*/ 1011360 w 1126590"/>
                  <a:gd name="connsiteY20" fmla="*/ 1005449 h 1199924"/>
                  <a:gd name="connsiteX21" fmla="*/ 1024113 w 1126590"/>
                  <a:gd name="connsiteY21" fmla="*/ 1021170 h 1199924"/>
                  <a:gd name="connsiteX22" fmla="*/ 1092267 w 1126590"/>
                  <a:gd name="connsiteY22" fmla="*/ 1073455 h 1199924"/>
                  <a:gd name="connsiteX23" fmla="*/ 1076398 w 1126590"/>
                  <a:gd name="connsiteY23" fmla="*/ 996413 h 1199924"/>
                  <a:gd name="connsiteX24" fmla="*/ 1068254 w 1126590"/>
                  <a:gd name="connsiteY24" fmla="*/ 980289 h 1199924"/>
                  <a:gd name="connsiteX25" fmla="*/ 1068655 w 1126590"/>
                  <a:gd name="connsiteY25" fmla="*/ 979243 h 1199924"/>
                  <a:gd name="connsiteX26" fmla="*/ 1071281 w 1126590"/>
                  <a:gd name="connsiteY26" fmla="*/ 982151 h 1199924"/>
                  <a:gd name="connsiteX27" fmla="*/ 1121483 w 1126590"/>
                  <a:gd name="connsiteY27" fmla="*/ 1014553 h 1199924"/>
                  <a:gd name="connsiteX28" fmla="*/ 1105615 w 1126590"/>
                  <a:gd name="connsiteY28" fmla="*/ 937512 h 1199924"/>
                  <a:gd name="connsiteX29" fmla="*/ 1094829 w 1126590"/>
                  <a:gd name="connsiteY29" fmla="*/ 916159 h 1199924"/>
                  <a:gd name="connsiteX30" fmla="*/ 1103682 w 1126590"/>
                  <a:gd name="connsiteY30" fmla="*/ 923648 h 1199924"/>
                  <a:gd name="connsiteX31" fmla="*/ 1121745 w 1126590"/>
                  <a:gd name="connsiteY31" fmla="*/ 930166 h 1199924"/>
                  <a:gd name="connsiteX32" fmla="*/ 1053630 w 1126590"/>
                  <a:gd name="connsiteY32" fmla="*/ 770637 h 1199924"/>
                  <a:gd name="connsiteX33" fmla="*/ 1014404 w 1126590"/>
                  <a:gd name="connsiteY33" fmla="*/ 714560 h 1199924"/>
                  <a:gd name="connsiteX34" fmla="*/ 1012921 w 1126590"/>
                  <a:gd name="connsiteY34" fmla="*/ 712637 h 1199924"/>
                  <a:gd name="connsiteX35" fmla="*/ 1010115 w 1126590"/>
                  <a:gd name="connsiteY35" fmla="*/ 713967 h 1199924"/>
                  <a:gd name="connsiteX36" fmla="*/ 1008035 w 1126590"/>
                  <a:gd name="connsiteY36" fmla="*/ 694703 h 1199924"/>
                  <a:gd name="connsiteX37" fmla="*/ 998803 w 1126590"/>
                  <a:gd name="connsiteY37" fmla="*/ 669666 h 1199924"/>
                  <a:gd name="connsiteX38" fmla="*/ 1002743 w 1126590"/>
                  <a:gd name="connsiteY38" fmla="*/ 650783 h 1199924"/>
                  <a:gd name="connsiteX39" fmla="*/ 903530 w 1126590"/>
                  <a:gd name="connsiteY39" fmla="*/ 529464 h 1199924"/>
                  <a:gd name="connsiteX40" fmla="*/ 256095 w 1126590"/>
                  <a:gd name="connsiteY40" fmla="*/ 4967 h 1199924"/>
                  <a:gd name="connsiteX41" fmla="*/ 70199 w 1126590"/>
                  <a:gd name="connsiteY41" fmla="*/ 90266 h 1199924"/>
                  <a:gd name="connsiteX42" fmla="*/ 1506 w 1126590"/>
                  <a:gd name="connsiteY42" fmla="*/ 818089 h 1199924"/>
                  <a:gd name="connsiteX43" fmla="*/ 70804 w 1126590"/>
                  <a:gd name="connsiteY43" fmla="*/ 1171754 h 1199924"/>
                  <a:gd name="connsiteX0" fmla="*/ 70804 w 1126590"/>
                  <a:gd name="connsiteY0" fmla="*/ 1171754 h 1199925"/>
                  <a:gd name="connsiteX1" fmla="*/ 91500 w 1126590"/>
                  <a:gd name="connsiteY1" fmla="*/ 1188643 h 1199925"/>
                  <a:gd name="connsiteX2" fmla="*/ 292866 w 1126590"/>
                  <a:gd name="connsiteY2" fmla="*/ 989482 h 1199925"/>
                  <a:gd name="connsiteX3" fmla="*/ 271502 w 1126590"/>
                  <a:gd name="connsiteY3" fmla="*/ 308925 h 1199925"/>
                  <a:gd name="connsiteX4" fmla="*/ 710154 w 1126590"/>
                  <a:gd name="connsiteY4" fmla="*/ 726857 h 1199925"/>
                  <a:gd name="connsiteX5" fmla="*/ 726693 w 1126590"/>
                  <a:gd name="connsiteY5" fmla="*/ 740147 h 1199925"/>
                  <a:gd name="connsiteX6" fmla="*/ 734056 w 1126590"/>
                  <a:gd name="connsiteY6" fmla="*/ 774196 h 1199925"/>
                  <a:gd name="connsiteX7" fmla="*/ 739144 w 1126590"/>
                  <a:gd name="connsiteY7" fmla="*/ 782949 h 1199925"/>
                  <a:gd name="connsiteX8" fmla="*/ 751495 w 1126590"/>
                  <a:gd name="connsiteY8" fmla="*/ 843406 h 1199925"/>
                  <a:gd name="connsiteX9" fmla="*/ 827650 w 1126590"/>
                  <a:gd name="connsiteY9" fmla="*/ 1001037 h 1199925"/>
                  <a:gd name="connsiteX10" fmla="*/ 835164 w 1126590"/>
                  <a:gd name="connsiteY10" fmla="*/ 894947 h 1199925"/>
                  <a:gd name="connsiteX11" fmla="*/ 826030 w 1126590"/>
                  <a:gd name="connsiteY11" fmla="*/ 850231 h 1199925"/>
                  <a:gd name="connsiteX12" fmla="*/ 827757 w 1126590"/>
                  <a:gd name="connsiteY12" fmla="*/ 850732 h 1199925"/>
                  <a:gd name="connsiteX13" fmla="*/ 831100 w 1126590"/>
                  <a:gd name="connsiteY13" fmla="*/ 855491 h 1199925"/>
                  <a:gd name="connsiteX14" fmla="*/ 861577 w 1126590"/>
                  <a:gd name="connsiteY14" fmla="*/ 893073 h 1199925"/>
                  <a:gd name="connsiteX15" fmla="*/ 866736 w 1126590"/>
                  <a:gd name="connsiteY15" fmla="*/ 898617 h 1199925"/>
                  <a:gd name="connsiteX16" fmla="*/ 898371 w 1126590"/>
                  <a:gd name="connsiteY16" fmla="*/ 951868 h 1199925"/>
                  <a:gd name="connsiteX17" fmla="*/ 1025185 w 1126590"/>
                  <a:gd name="connsiteY17" fmla="*/ 1083604 h 1199925"/>
                  <a:gd name="connsiteX18" fmla="*/ 1009317 w 1126590"/>
                  <a:gd name="connsiteY18" fmla="*/ 1006563 h 1199925"/>
                  <a:gd name="connsiteX19" fmla="*/ 1008542 w 1126590"/>
                  <a:gd name="connsiteY19" fmla="*/ 1005030 h 1199925"/>
                  <a:gd name="connsiteX20" fmla="*/ 1011360 w 1126590"/>
                  <a:gd name="connsiteY20" fmla="*/ 1005449 h 1199925"/>
                  <a:gd name="connsiteX21" fmla="*/ 1024113 w 1126590"/>
                  <a:gd name="connsiteY21" fmla="*/ 1021170 h 1199925"/>
                  <a:gd name="connsiteX22" fmla="*/ 1092267 w 1126590"/>
                  <a:gd name="connsiteY22" fmla="*/ 1073455 h 1199925"/>
                  <a:gd name="connsiteX23" fmla="*/ 1076398 w 1126590"/>
                  <a:gd name="connsiteY23" fmla="*/ 996413 h 1199925"/>
                  <a:gd name="connsiteX24" fmla="*/ 1068254 w 1126590"/>
                  <a:gd name="connsiteY24" fmla="*/ 980289 h 1199925"/>
                  <a:gd name="connsiteX25" fmla="*/ 1068655 w 1126590"/>
                  <a:gd name="connsiteY25" fmla="*/ 979243 h 1199925"/>
                  <a:gd name="connsiteX26" fmla="*/ 1071281 w 1126590"/>
                  <a:gd name="connsiteY26" fmla="*/ 982151 h 1199925"/>
                  <a:gd name="connsiteX27" fmla="*/ 1121483 w 1126590"/>
                  <a:gd name="connsiteY27" fmla="*/ 1014553 h 1199925"/>
                  <a:gd name="connsiteX28" fmla="*/ 1105615 w 1126590"/>
                  <a:gd name="connsiteY28" fmla="*/ 937512 h 1199925"/>
                  <a:gd name="connsiteX29" fmla="*/ 1094829 w 1126590"/>
                  <a:gd name="connsiteY29" fmla="*/ 916159 h 1199925"/>
                  <a:gd name="connsiteX30" fmla="*/ 1103682 w 1126590"/>
                  <a:gd name="connsiteY30" fmla="*/ 923648 h 1199925"/>
                  <a:gd name="connsiteX31" fmla="*/ 1121745 w 1126590"/>
                  <a:gd name="connsiteY31" fmla="*/ 930166 h 1199925"/>
                  <a:gd name="connsiteX32" fmla="*/ 1053630 w 1126590"/>
                  <a:gd name="connsiteY32" fmla="*/ 770637 h 1199925"/>
                  <a:gd name="connsiteX33" fmla="*/ 1014404 w 1126590"/>
                  <a:gd name="connsiteY33" fmla="*/ 714560 h 1199925"/>
                  <a:gd name="connsiteX34" fmla="*/ 1012921 w 1126590"/>
                  <a:gd name="connsiteY34" fmla="*/ 712637 h 1199925"/>
                  <a:gd name="connsiteX35" fmla="*/ 1010115 w 1126590"/>
                  <a:gd name="connsiteY35" fmla="*/ 713967 h 1199925"/>
                  <a:gd name="connsiteX36" fmla="*/ 1008035 w 1126590"/>
                  <a:gd name="connsiteY36" fmla="*/ 694703 h 1199925"/>
                  <a:gd name="connsiteX37" fmla="*/ 998803 w 1126590"/>
                  <a:gd name="connsiteY37" fmla="*/ 669666 h 1199925"/>
                  <a:gd name="connsiteX38" fmla="*/ 903530 w 1126590"/>
                  <a:gd name="connsiteY38" fmla="*/ 529464 h 1199925"/>
                  <a:gd name="connsiteX39" fmla="*/ 256095 w 1126590"/>
                  <a:gd name="connsiteY39" fmla="*/ 4967 h 1199925"/>
                  <a:gd name="connsiteX40" fmla="*/ 70199 w 1126590"/>
                  <a:gd name="connsiteY40" fmla="*/ 90266 h 1199925"/>
                  <a:gd name="connsiteX41" fmla="*/ 1506 w 1126590"/>
                  <a:gd name="connsiteY41" fmla="*/ 818089 h 1199925"/>
                  <a:gd name="connsiteX42" fmla="*/ 70804 w 1126590"/>
                  <a:gd name="connsiteY42" fmla="*/ 1171754 h 1199925"/>
                  <a:gd name="connsiteX0" fmla="*/ 70804 w 1166609"/>
                  <a:gd name="connsiteY0" fmla="*/ 1171754 h 1199925"/>
                  <a:gd name="connsiteX1" fmla="*/ 91500 w 1166609"/>
                  <a:gd name="connsiteY1" fmla="*/ 1188643 h 1199925"/>
                  <a:gd name="connsiteX2" fmla="*/ 292866 w 1166609"/>
                  <a:gd name="connsiteY2" fmla="*/ 989482 h 1199925"/>
                  <a:gd name="connsiteX3" fmla="*/ 271502 w 1166609"/>
                  <a:gd name="connsiteY3" fmla="*/ 308925 h 1199925"/>
                  <a:gd name="connsiteX4" fmla="*/ 710154 w 1166609"/>
                  <a:gd name="connsiteY4" fmla="*/ 726857 h 1199925"/>
                  <a:gd name="connsiteX5" fmla="*/ 726693 w 1166609"/>
                  <a:gd name="connsiteY5" fmla="*/ 740147 h 1199925"/>
                  <a:gd name="connsiteX6" fmla="*/ 734056 w 1166609"/>
                  <a:gd name="connsiteY6" fmla="*/ 774196 h 1199925"/>
                  <a:gd name="connsiteX7" fmla="*/ 739144 w 1166609"/>
                  <a:gd name="connsiteY7" fmla="*/ 782949 h 1199925"/>
                  <a:gd name="connsiteX8" fmla="*/ 751495 w 1166609"/>
                  <a:gd name="connsiteY8" fmla="*/ 843406 h 1199925"/>
                  <a:gd name="connsiteX9" fmla="*/ 827650 w 1166609"/>
                  <a:gd name="connsiteY9" fmla="*/ 1001037 h 1199925"/>
                  <a:gd name="connsiteX10" fmla="*/ 835164 w 1166609"/>
                  <a:gd name="connsiteY10" fmla="*/ 894947 h 1199925"/>
                  <a:gd name="connsiteX11" fmla="*/ 826030 w 1166609"/>
                  <a:gd name="connsiteY11" fmla="*/ 850231 h 1199925"/>
                  <a:gd name="connsiteX12" fmla="*/ 827757 w 1166609"/>
                  <a:gd name="connsiteY12" fmla="*/ 850732 h 1199925"/>
                  <a:gd name="connsiteX13" fmla="*/ 831100 w 1166609"/>
                  <a:gd name="connsiteY13" fmla="*/ 855491 h 1199925"/>
                  <a:gd name="connsiteX14" fmla="*/ 861577 w 1166609"/>
                  <a:gd name="connsiteY14" fmla="*/ 893073 h 1199925"/>
                  <a:gd name="connsiteX15" fmla="*/ 866736 w 1166609"/>
                  <a:gd name="connsiteY15" fmla="*/ 898617 h 1199925"/>
                  <a:gd name="connsiteX16" fmla="*/ 898371 w 1166609"/>
                  <a:gd name="connsiteY16" fmla="*/ 951868 h 1199925"/>
                  <a:gd name="connsiteX17" fmla="*/ 1025185 w 1166609"/>
                  <a:gd name="connsiteY17" fmla="*/ 1083604 h 1199925"/>
                  <a:gd name="connsiteX18" fmla="*/ 1009317 w 1166609"/>
                  <a:gd name="connsiteY18" fmla="*/ 1006563 h 1199925"/>
                  <a:gd name="connsiteX19" fmla="*/ 1008542 w 1166609"/>
                  <a:gd name="connsiteY19" fmla="*/ 1005030 h 1199925"/>
                  <a:gd name="connsiteX20" fmla="*/ 1011360 w 1166609"/>
                  <a:gd name="connsiteY20" fmla="*/ 1005449 h 1199925"/>
                  <a:gd name="connsiteX21" fmla="*/ 1024113 w 1166609"/>
                  <a:gd name="connsiteY21" fmla="*/ 1021170 h 1199925"/>
                  <a:gd name="connsiteX22" fmla="*/ 1092267 w 1166609"/>
                  <a:gd name="connsiteY22" fmla="*/ 1073455 h 1199925"/>
                  <a:gd name="connsiteX23" fmla="*/ 1076398 w 1166609"/>
                  <a:gd name="connsiteY23" fmla="*/ 996413 h 1199925"/>
                  <a:gd name="connsiteX24" fmla="*/ 1068254 w 1166609"/>
                  <a:gd name="connsiteY24" fmla="*/ 980289 h 1199925"/>
                  <a:gd name="connsiteX25" fmla="*/ 1068655 w 1166609"/>
                  <a:gd name="connsiteY25" fmla="*/ 979243 h 1199925"/>
                  <a:gd name="connsiteX26" fmla="*/ 1071281 w 1166609"/>
                  <a:gd name="connsiteY26" fmla="*/ 982151 h 1199925"/>
                  <a:gd name="connsiteX27" fmla="*/ 1121483 w 1166609"/>
                  <a:gd name="connsiteY27" fmla="*/ 1014553 h 1199925"/>
                  <a:gd name="connsiteX28" fmla="*/ 1105615 w 1166609"/>
                  <a:gd name="connsiteY28" fmla="*/ 937512 h 1199925"/>
                  <a:gd name="connsiteX29" fmla="*/ 1094829 w 1166609"/>
                  <a:gd name="connsiteY29" fmla="*/ 916159 h 1199925"/>
                  <a:gd name="connsiteX30" fmla="*/ 1103682 w 1166609"/>
                  <a:gd name="connsiteY30" fmla="*/ 923648 h 1199925"/>
                  <a:gd name="connsiteX31" fmla="*/ 1121745 w 1166609"/>
                  <a:gd name="connsiteY31" fmla="*/ 930166 h 1199925"/>
                  <a:gd name="connsiteX32" fmla="*/ 1053630 w 1166609"/>
                  <a:gd name="connsiteY32" fmla="*/ 770637 h 1199925"/>
                  <a:gd name="connsiteX33" fmla="*/ 1014404 w 1166609"/>
                  <a:gd name="connsiteY33" fmla="*/ 714560 h 1199925"/>
                  <a:gd name="connsiteX34" fmla="*/ 1012921 w 1166609"/>
                  <a:gd name="connsiteY34" fmla="*/ 712637 h 1199925"/>
                  <a:gd name="connsiteX35" fmla="*/ 1010115 w 1166609"/>
                  <a:gd name="connsiteY35" fmla="*/ 713967 h 1199925"/>
                  <a:gd name="connsiteX36" fmla="*/ 1166609 w 1166609"/>
                  <a:gd name="connsiteY36" fmla="*/ 818114 h 1199925"/>
                  <a:gd name="connsiteX37" fmla="*/ 998803 w 1166609"/>
                  <a:gd name="connsiteY37" fmla="*/ 669666 h 1199925"/>
                  <a:gd name="connsiteX38" fmla="*/ 903530 w 1166609"/>
                  <a:gd name="connsiteY38" fmla="*/ 529464 h 1199925"/>
                  <a:gd name="connsiteX39" fmla="*/ 256095 w 1166609"/>
                  <a:gd name="connsiteY39" fmla="*/ 4967 h 1199925"/>
                  <a:gd name="connsiteX40" fmla="*/ 70199 w 1166609"/>
                  <a:gd name="connsiteY40" fmla="*/ 90266 h 1199925"/>
                  <a:gd name="connsiteX41" fmla="*/ 1506 w 1166609"/>
                  <a:gd name="connsiteY41" fmla="*/ 818089 h 1199925"/>
                  <a:gd name="connsiteX42" fmla="*/ 70804 w 1166609"/>
                  <a:gd name="connsiteY42" fmla="*/ 1171754 h 1199925"/>
                  <a:gd name="connsiteX0" fmla="*/ 70804 w 1166609"/>
                  <a:gd name="connsiteY0" fmla="*/ 1171754 h 1199925"/>
                  <a:gd name="connsiteX1" fmla="*/ 91500 w 1166609"/>
                  <a:gd name="connsiteY1" fmla="*/ 1188643 h 1199925"/>
                  <a:gd name="connsiteX2" fmla="*/ 292866 w 1166609"/>
                  <a:gd name="connsiteY2" fmla="*/ 989482 h 1199925"/>
                  <a:gd name="connsiteX3" fmla="*/ 271502 w 1166609"/>
                  <a:gd name="connsiteY3" fmla="*/ 308925 h 1199925"/>
                  <a:gd name="connsiteX4" fmla="*/ 710154 w 1166609"/>
                  <a:gd name="connsiteY4" fmla="*/ 726857 h 1199925"/>
                  <a:gd name="connsiteX5" fmla="*/ 726693 w 1166609"/>
                  <a:gd name="connsiteY5" fmla="*/ 740147 h 1199925"/>
                  <a:gd name="connsiteX6" fmla="*/ 734056 w 1166609"/>
                  <a:gd name="connsiteY6" fmla="*/ 774196 h 1199925"/>
                  <a:gd name="connsiteX7" fmla="*/ 739144 w 1166609"/>
                  <a:gd name="connsiteY7" fmla="*/ 782949 h 1199925"/>
                  <a:gd name="connsiteX8" fmla="*/ 751495 w 1166609"/>
                  <a:gd name="connsiteY8" fmla="*/ 843406 h 1199925"/>
                  <a:gd name="connsiteX9" fmla="*/ 827650 w 1166609"/>
                  <a:gd name="connsiteY9" fmla="*/ 1001037 h 1199925"/>
                  <a:gd name="connsiteX10" fmla="*/ 835164 w 1166609"/>
                  <a:gd name="connsiteY10" fmla="*/ 894947 h 1199925"/>
                  <a:gd name="connsiteX11" fmla="*/ 826030 w 1166609"/>
                  <a:gd name="connsiteY11" fmla="*/ 850231 h 1199925"/>
                  <a:gd name="connsiteX12" fmla="*/ 827757 w 1166609"/>
                  <a:gd name="connsiteY12" fmla="*/ 850732 h 1199925"/>
                  <a:gd name="connsiteX13" fmla="*/ 831100 w 1166609"/>
                  <a:gd name="connsiteY13" fmla="*/ 855491 h 1199925"/>
                  <a:gd name="connsiteX14" fmla="*/ 861577 w 1166609"/>
                  <a:gd name="connsiteY14" fmla="*/ 893073 h 1199925"/>
                  <a:gd name="connsiteX15" fmla="*/ 866736 w 1166609"/>
                  <a:gd name="connsiteY15" fmla="*/ 898617 h 1199925"/>
                  <a:gd name="connsiteX16" fmla="*/ 898371 w 1166609"/>
                  <a:gd name="connsiteY16" fmla="*/ 951868 h 1199925"/>
                  <a:gd name="connsiteX17" fmla="*/ 1025185 w 1166609"/>
                  <a:gd name="connsiteY17" fmla="*/ 1083604 h 1199925"/>
                  <a:gd name="connsiteX18" fmla="*/ 1009317 w 1166609"/>
                  <a:gd name="connsiteY18" fmla="*/ 1006563 h 1199925"/>
                  <a:gd name="connsiteX19" fmla="*/ 1008542 w 1166609"/>
                  <a:gd name="connsiteY19" fmla="*/ 1005030 h 1199925"/>
                  <a:gd name="connsiteX20" fmla="*/ 1011360 w 1166609"/>
                  <a:gd name="connsiteY20" fmla="*/ 1005449 h 1199925"/>
                  <a:gd name="connsiteX21" fmla="*/ 1024113 w 1166609"/>
                  <a:gd name="connsiteY21" fmla="*/ 1021170 h 1199925"/>
                  <a:gd name="connsiteX22" fmla="*/ 1092267 w 1166609"/>
                  <a:gd name="connsiteY22" fmla="*/ 1073455 h 1199925"/>
                  <a:gd name="connsiteX23" fmla="*/ 1076398 w 1166609"/>
                  <a:gd name="connsiteY23" fmla="*/ 996413 h 1199925"/>
                  <a:gd name="connsiteX24" fmla="*/ 1068254 w 1166609"/>
                  <a:gd name="connsiteY24" fmla="*/ 980289 h 1199925"/>
                  <a:gd name="connsiteX25" fmla="*/ 1068655 w 1166609"/>
                  <a:gd name="connsiteY25" fmla="*/ 979243 h 1199925"/>
                  <a:gd name="connsiteX26" fmla="*/ 1071281 w 1166609"/>
                  <a:gd name="connsiteY26" fmla="*/ 982151 h 1199925"/>
                  <a:gd name="connsiteX27" fmla="*/ 1121483 w 1166609"/>
                  <a:gd name="connsiteY27" fmla="*/ 1014553 h 1199925"/>
                  <a:gd name="connsiteX28" fmla="*/ 1105615 w 1166609"/>
                  <a:gd name="connsiteY28" fmla="*/ 937512 h 1199925"/>
                  <a:gd name="connsiteX29" fmla="*/ 1094829 w 1166609"/>
                  <a:gd name="connsiteY29" fmla="*/ 916159 h 1199925"/>
                  <a:gd name="connsiteX30" fmla="*/ 1103682 w 1166609"/>
                  <a:gd name="connsiteY30" fmla="*/ 923648 h 1199925"/>
                  <a:gd name="connsiteX31" fmla="*/ 1121745 w 1166609"/>
                  <a:gd name="connsiteY31" fmla="*/ 930166 h 1199925"/>
                  <a:gd name="connsiteX32" fmla="*/ 1082442 w 1166609"/>
                  <a:gd name="connsiteY32" fmla="*/ 846395 h 1199925"/>
                  <a:gd name="connsiteX33" fmla="*/ 1014404 w 1166609"/>
                  <a:gd name="connsiteY33" fmla="*/ 714560 h 1199925"/>
                  <a:gd name="connsiteX34" fmla="*/ 1012921 w 1166609"/>
                  <a:gd name="connsiteY34" fmla="*/ 712637 h 1199925"/>
                  <a:gd name="connsiteX35" fmla="*/ 1010115 w 1166609"/>
                  <a:gd name="connsiteY35" fmla="*/ 713967 h 1199925"/>
                  <a:gd name="connsiteX36" fmla="*/ 1166609 w 1166609"/>
                  <a:gd name="connsiteY36" fmla="*/ 818114 h 1199925"/>
                  <a:gd name="connsiteX37" fmla="*/ 998803 w 1166609"/>
                  <a:gd name="connsiteY37" fmla="*/ 669666 h 1199925"/>
                  <a:gd name="connsiteX38" fmla="*/ 903530 w 1166609"/>
                  <a:gd name="connsiteY38" fmla="*/ 529464 h 1199925"/>
                  <a:gd name="connsiteX39" fmla="*/ 256095 w 1166609"/>
                  <a:gd name="connsiteY39" fmla="*/ 4967 h 1199925"/>
                  <a:gd name="connsiteX40" fmla="*/ 70199 w 1166609"/>
                  <a:gd name="connsiteY40" fmla="*/ 90266 h 1199925"/>
                  <a:gd name="connsiteX41" fmla="*/ 1506 w 1166609"/>
                  <a:gd name="connsiteY41" fmla="*/ 818089 h 1199925"/>
                  <a:gd name="connsiteX42" fmla="*/ 70804 w 1166609"/>
                  <a:gd name="connsiteY42" fmla="*/ 1171754 h 1199925"/>
                  <a:gd name="connsiteX0" fmla="*/ 70804 w 1166609"/>
                  <a:gd name="connsiteY0" fmla="*/ 1171754 h 1199925"/>
                  <a:gd name="connsiteX1" fmla="*/ 91500 w 1166609"/>
                  <a:gd name="connsiteY1" fmla="*/ 1188643 h 1199925"/>
                  <a:gd name="connsiteX2" fmla="*/ 292866 w 1166609"/>
                  <a:gd name="connsiteY2" fmla="*/ 989482 h 1199925"/>
                  <a:gd name="connsiteX3" fmla="*/ 271502 w 1166609"/>
                  <a:gd name="connsiteY3" fmla="*/ 308925 h 1199925"/>
                  <a:gd name="connsiteX4" fmla="*/ 710154 w 1166609"/>
                  <a:gd name="connsiteY4" fmla="*/ 726857 h 1199925"/>
                  <a:gd name="connsiteX5" fmla="*/ 726693 w 1166609"/>
                  <a:gd name="connsiteY5" fmla="*/ 740147 h 1199925"/>
                  <a:gd name="connsiteX6" fmla="*/ 734056 w 1166609"/>
                  <a:gd name="connsiteY6" fmla="*/ 774196 h 1199925"/>
                  <a:gd name="connsiteX7" fmla="*/ 739144 w 1166609"/>
                  <a:gd name="connsiteY7" fmla="*/ 782949 h 1199925"/>
                  <a:gd name="connsiteX8" fmla="*/ 751495 w 1166609"/>
                  <a:gd name="connsiteY8" fmla="*/ 843406 h 1199925"/>
                  <a:gd name="connsiteX9" fmla="*/ 827650 w 1166609"/>
                  <a:gd name="connsiteY9" fmla="*/ 1001037 h 1199925"/>
                  <a:gd name="connsiteX10" fmla="*/ 835164 w 1166609"/>
                  <a:gd name="connsiteY10" fmla="*/ 894947 h 1199925"/>
                  <a:gd name="connsiteX11" fmla="*/ 826030 w 1166609"/>
                  <a:gd name="connsiteY11" fmla="*/ 850231 h 1199925"/>
                  <a:gd name="connsiteX12" fmla="*/ 827757 w 1166609"/>
                  <a:gd name="connsiteY12" fmla="*/ 850732 h 1199925"/>
                  <a:gd name="connsiteX13" fmla="*/ 831100 w 1166609"/>
                  <a:gd name="connsiteY13" fmla="*/ 855491 h 1199925"/>
                  <a:gd name="connsiteX14" fmla="*/ 861577 w 1166609"/>
                  <a:gd name="connsiteY14" fmla="*/ 893073 h 1199925"/>
                  <a:gd name="connsiteX15" fmla="*/ 866736 w 1166609"/>
                  <a:gd name="connsiteY15" fmla="*/ 898617 h 1199925"/>
                  <a:gd name="connsiteX16" fmla="*/ 898371 w 1166609"/>
                  <a:gd name="connsiteY16" fmla="*/ 951868 h 1199925"/>
                  <a:gd name="connsiteX17" fmla="*/ 1025185 w 1166609"/>
                  <a:gd name="connsiteY17" fmla="*/ 1083604 h 1199925"/>
                  <a:gd name="connsiteX18" fmla="*/ 1009317 w 1166609"/>
                  <a:gd name="connsiteY18" fmla="*/ 1006563 h 1199925"/>
                  <a:gd name="connsiteX19" fmla="*/ 1008542 w 1166609"/>
                  <a:gd name="connsiteY19" fmla="*/ 1005030 h 1199925"/>
                  <a:gd name="connsiteX20" fmla="*/ 1011360 w 1166609"/>
                  <a:gd name="connsiteY20" fmla="*/ 1005449 h 1199925"/>
                  <a:gd name="connsiteX21" fmla="*/ 1024113 w 1166609"/>
                  <a:gd name="connsiteY21" fmla="*/ 1021170 h 1199925"/>
                  <a:gd name="connsiteX22" fmla="*/ 1092267 w 1166609"/>
                  <a:gd name="connsiteY22" fmla="*/ 1073455 h 1199925"/>
                  <a:gd name="connsiteX23" fmla="*/ 1076398 w 1166609"/>
                  <a:gd name="connsiteY23" fmla="*/ 996413 h 1199925"/>
                  <a:gd name="connsiteX24" fmla="*/ 1068254 w 1166609"/>
                  <a:gd name="connsiteY24" fmla="*/ 980289 h 1199925"/>
                  <a:gd name="connsiteX25" fmla="*/ 1068655 w 1166609"/>
                  <a:gd name="connsiteY25" fmla="*/ 979243 h 1199925"/>
                  <a:gd name="connsiteX26" fmla="*/ 1071281 w 1166609"/>
                  <a:gd name="connsiteY26" fmla="*/ 982151 h 1199925"/>
                  <a:gd name="connsiteX27" fmla="*/ 1121483 w 1166609"/>
                  <a:gd name="connsiteY27" fmla="*/ 1014553 h 1199925"/>
                  <a:gd name="connsiteX28" fmla="*/ 1105615 w 1166609"/>
                  <a:gd name="connsiteY28" fmla="*/ 937512 h 1199925"/>
                  <a:gd name="connsiteX29" fmla="*/ 1094829 w 1166609"/>
                  <a:gd name="connsiteY29" fmla="*/ 916159 h 1199925"/>
                  <a:gd name="connsiteX30" fmla="*/ 1103682 w 1166609"/>
                  <a:gd name="connsiteY30" fmla="*/ 923648 h 1199925"/>
                  <a:gd name="connsiteX31" fmla="*/ 1121745 w 1166609"/>
                  <a:gd name="connsiteY31" fmla="*/ 930166 h 1199925"/>
                  <a:gd name="connsiteX32" fmla="*/ 1082442 w 1166609"/>
                  <a:gd name="connsiteY32" fmla="*/ 846395 h 1199925"/>
                  <a:gd name="connsiteX33" fmla="*/ 1014404 w 1166609"/>
                  <a:gd name="connsiteY33" fmla="*/ 714560 h 1199925"/>
                  <a:gd name="connsiteX34" fmla="*/ 1012921 w 1166609"/>
                  <a:gd name="connsiteY34" fmla="*/ 712637 h 1199925"/>
                  <a:gd name="connsiteX35" fmla="*/ 1166609 w 1166609"/>
                  <a:gd name="connsiteY35" fmla="*/ 818114 h 1199925"/>
                  <a:gd name="connsiteX36" fmla="*/ 998803 w 1166609"/>
                  <a:gd name="connsiteY36" fmla="*/ 669666 h 1199925"/>
                  <a:gd name="connsiteX37" fmla="*/ 903530 w 1166609"/>
                  <a:gd name="connsiteY37" fmla="*/ 529464 h 1199925"/>
                  <a:gd name="connsiteX38" fmla="*/ 256095 w 1166609"/>
                  <a:gd name="connsiteY38" fmla="*/ 4967 h 1199925"/>
                  <a:gd name="connsiteX39" fmla="*/ 70199 w 1166609"/>
                  <a:gd name="connsiteY39" fmla="*/ 90266 h 1199925"/>
                  <a:gd name="connsiteX40" fmla="*/ 1506 w 1166609"/>
                  <a:gd name="connsiteY40" fmla="*/ 818089 h 1199925"/>
                  <a:gd name="connsiteX41" fmla="*/ 70804 w 1166609"/>
                  <a:gd name="connsiteY41" fmla="*/ 1171754 h 1199925"/>
                  <a:gd name="connsiteX0" fmla="*/ 70804 w 1166609"/>
                  <a:gd name="connsiteY0" fmla="*/ 1171754 h 1199925"/>
                  <a:gd name="connsiteX1" fmla="*/ 91500 w 1166609"/>
                  <a:gd name="connsiteY1" fmla="*/ 1188643 h 1199925"/>
                  <a:gd name="connsiteX2" fmla="*/ 292866 w 1166609"/>
                  <a:gd name="connsiteY2" fmla="*/ 989482 h 1199925"/>
                  <a:gd name="connsiteX3" fmla="*/ 271502 w 1166609"/>
                  <a:gd name="connsiteY3" fmla="*/ 308925 h 1199925"/>
                  <a:gd name="connsiteX4" fmla="*/ 710154 w 1166609"/>
                  <a:gd name="connsiteY4" fmla="*/ 726857 h 1199925"/>
                  <a:gd name="connsiteX5" fmla="*/ 726693 w 1166609"/>
                  <a:gd name="connsiteY5" fmla="*/ 740147 h 1199925"/>
                  <a:gd name="connsiteX6" fmla="*/ 734056 w 1166609"/>
                  <a:gd name="connsiteY6" fmla="*/ 774196 h 1199925"/>
                  <a:gd name="connsiteX7" fmla="*/ 739144 w 1166609"/>
                  <a:gd name="connsiteY7" fmla="*/ 782949 h 1199925"/>
                  <a:gd name="connsiteX8" fmla="*/ 751495 w 1166609"/>
                  <a:gd name="connsiteY8" fmla="*/ 843406 h 1199925"/>
                  <a:gd name="connsiteX9" fmla="*/ 827650 w 1166609"/>
                  <a:gd name="connsiteY9" fmla="*/ 1001037 h 1199925"/>
                  <a:gd name="connsiteX10" fmla="*/ 835164 w 1166609"/>
                  <a:gd name="connsiteY10" fmla="*/ 894947 h 1199925"/>
                  <a:gd name="connsiteX11" fmla="*/ 826030 w 1166609"/>
                  <a:gd name="connsiteY11" fmla="*/ 850231 h 1199925"/>
                  <a:gd name="connsiteX12" fmla="*/ 827757 w 1166609"/>
                  <a:gd name="connsiteY12" fmla="*/ 850732 h 1199925"/>
                  <a:gd name="connsiteX13" fmla="*/ 831100 w 1166609"/>
                  <a:gd name="connsiteY13" fmla="*/ 855491 h 1199925"/>
                  <a:gd name="connsiteX14" fmla="*/ 861577 w 1166609"/>
                  <a:gd name="connsiteY14" fmla="*/ 893073 h 1199925"/>
                  <a:gd name="connsiteX15" fmla="*/ 866736 w 1166609"/>
                  <a:gd name="connsiteY15" fmla="*/ 898617 h 1199925"/>
                  <a:gd name="connsiteX16" fmla="*/ 898371 w 1166609"/>
                  <a:gd name="connsiteY16" fmla="*/ 951868 h 1199925"/>
                  <a:gd name="connsiteX17" fmla="*/ 1025185 w 1166609"/>
                  <a:gd name="connsiteY17" fmla="*/ 1083604 h 1199925"/>
                  <a:gd name="connsiteX18" fmla="*/ 1009317 w 1166609"/>
                  <a:gd name="connsiteY18" fmla="*/ 1006563 h 1199925"/>
                  <a:gd name="connsiteX19" fmla="*/ 1008542 w 1166609"/>
                  <a:gd name="connsiteY19" fmla="*/ 1005030 h 1199925"/>
                  <a:gd name="connsiteX20" fmla="*/ 1011360 w 1166609"/>
                  <a:gd name="connsiteY20" fmla="*/ 1005449 h 1199925"/>
                  <a:gd name="connsiteX21" fmla="*/ 1024113 w 1166609"/>
                  <a:gd name="connsiteY21" fmla="*/ 1021170 h 1199925"/>
                  <a:gd name="connsiteX22" fmla="*/ 1092267 w 1166609"/>
                  <a:gd name="connsiteY22" fmla="*/ 1073455 h 1199925"/>
                  <a:gd name="connsiteX23" fmla="*/ 1076398 w 1166609"/>
                  <a:gd name="connsiteY23" fmla="*/ 996413 h 1199925"/>
                  <a:gd name="connsiteX24" fmla="*/ 1068254 w 1166609"/>
                  <a:gd name="connsiteY24" fmla="*/ 980289 h 1199925"/>
                  <a:gd name="connsiteX25" fmla="*/ 1068655 w 1166609"/>
                  <a:gd name="connsiteY25" fmla="*/ 979243 h 1199925"/>
                  <a:gd name="connsiteX26" fmla="*/ 1071281 w 1166609"/>
                  <a:gd name="connsiteY26" fmla="*/ 982151 h 1199925"/>
                  <a:gd name="connsiteX27" fmla="*/ 1121483 w 1166609"/>
                  <a:gd name="connsiteY27" fmla="*/ 1014553 h 1199925"/>
                  <a:gd name="connsiteX28" fmla="*/ 1105615 w 1166609"/>
                  <a:gd name="connsiteY28" fmla="*/ 937512 h 1199925"/>
                  <a:gd name="connsiteX29" fmla="*/ 1094829 w 1166609"/>
                  <a:gd name="connsiteY29" fmla="*/ 916159 h 1199925"/>
                  <a:gd name="connsiteX30" fmla="*/ 1103682 w 1166609"/>
                  <a:gd name="connsiteY30" fmla="*/ 923648 h 1199925"/>
                  <a:gd name="connsiteX31" fmla="*/ 1121745 w 1166609"/>
                  <a:gd name="connsiteY31" fmla="*/ 930166 h 1199925"/>
                  <a:gd name="connsiteX32" fmla="*/ 1082442 w 1166609"/>
                  <a:gd name="connsiteY32" fmla="*/ 846395 h 1199925"/>
                  <a:gd name="connsiteX33" fmla="*/ 1014404 w 1166609"/>
                  <a:gd name="connsiteY33" fmla="*/ 714560 h 1199925"/>
                  <a:gd name="connsiteX34" fmla="*/ 1166609 w 1166609"/>
                  <a:gd name="connsiteY34" fmla="*/ 818114 h 1199925"/>
                  <a:gd name="connsiteX35" fmla="*/ 998803 w 1166609"/>
                  <a:gd name="connsiteY35" fmla="*/ 669666 h 1199925"/>
                  <a:gd name="connsiteX36" fmla="*/ 903530 w 1166609"/>
                  <a:gd name="connsiteY36" fmla="*/ 529464 h 1199925"/>
                  <a:gd name="connsiteX37" fmla="*/ 256095 w 1166609"/>
                  <a:gd name="connsiteY37" fmla="*/ 4967 h 1199925"/>
                  <a:gd name="connsiteX38" fmla="*/ 70199 w 1166609"/>
                  <a:gd name="connsiteY38" fmla="*/ 90266 h 1199925"/>
                  <a:gd name="connsiteX39" fmla="*/ 1506 w 1166609"/>
                  <a:gd name="connsiteY39" fmla="*/ 818089 h 1199925"/>
                  <a:gd name="connsiteX40" fmla="*/ 70804 w 1166609"/>
                  <a:gd name="connsiteY40" fmla="*/ 1171754 h 1199925"/>
                  <a:gd name="connsiteX0" fmla="*/ 70804 w 1168064"/>
                  <a:gd name="connsiteY0" fmla="*/ 1171754 h 1199925"/>
                  <a:gd name="connsiteX1" fmla="*/ 91500 w 1168064"/>
                  <a:gd name="connsiteY1" fmla="*/ 1188643 h 1199925"/>
                  <a:gd name="connsiteX2" fmla="*/ 292866 w 1168064"/>
                  <a:gd name="connsiteY2" fmla="*/ 989482 h 1199925"/>
                  <a:gd name="connsiteX3" fmla="*/ 271502 w 1168064"/>
                  <a:gd name="connsiteY3" fmla="*/ 308925 h 1199925"/>
                  <a:gd name="connsiteX4" fmla="*/ 710154 w 1168064"/>
                  <a:gd name="connsiteY4" fmla="*/ 726857 h 1199925"/>
                  <a:gd name="connsiteX5" fmla="*/ 726693 w 1168064"/>
                  <a:gd name="connsiteY5" fmla="*/ 740147 h 1199925"/>
                  <a:gd name="connsiteX6" fmla="*/ 734056 w 1168064"/>
                  <a:gd name="connsiteY6" fmla="*/ 774196 h 1199925"/>
                  <a:gd name="connsiteX7" fmla="*/ 739144 w 1168064"/>
                  <a:gd name="connsiteY7" fmla="*/ 782949 h 1199925"/>
                  <a:gd name="connsiteX8" fmla="*/ 751495 w 1168064"/>
                  <a:gd name="connsiteY8" fmla="*/ 843406 h 1199925"/>
                  <a:gd name="connsiteX9" fmla="*/ 827650 w 1168064"/>
                  <a:gd name="connsiteY9" fmla="*/ 1001037 h 1199925"/>
                  <a:gd name="connsiteX10" fmla="*/ 835164 w 1168064"/>
                  <a:gd name="connsiteY10" fmla="*/ 894947 h 1199925"/>
                  <a:gd name="connsiteX11" fmla="*/ 826030 w 1168064"/>
                  <a:gd name="connsiteY11" fmla="*/ 850231 h 1199925"/>
                  <a:gd name="connsiteX12" fmla="*/ 827757 w 1168064"/>
                  <a:gd name="connsiteY12" fmla="*/ 850732 h 1199925"/>
                  <a:gd name="connsiteX13" fmla="*/ 831100 w 1168064"/>
                  <a:gd name="connsiteY13" fmla="*/ 855491 h 1199925"/>
                  <a:gd name="connsiteX14" fmla="*/ 861577 w 1168064"/>
                  <a:gd name="connsiteY14" fmla="*/ 893073 h 1199925"/>
                  <a:gd name="connsiteX15" fmla="*/ 866736 w 1168064"/>
                  <a:gd name="connsiteY15" fmla="*/ 898617 h 1199925"/>
                  <a:gd name="connsiteX16" fmla="*/ 898371 w 1168064"/>
                  <a:gd name="connsiteY16" fmla="*/ 951868 h 1199925"/>
                  <a:gd name="connsiteX17" fmla="*/ 1025185 w 1168064"/>
                  <a:gd name="connsiteY17" fmla="*/ 1083604 h 1199925"/>
                  <a:gd name="connsiteX18" fmla="*/ 1009317 w 1168064"/>
                  <a:gd name="connsiteY18" fmla="*/ 1006563 h 1199925"/>
                  <a:gd name="connsiteX19" fmla="*/ 1008542 w 1168064"/>
                  <a:gd name="connsiteY19" fmla="*/ 1005030 h 1199925"/>
                  <a:gd name="connsiteX20" fmla="*/ 1011360 w 1168064"/>
                  <a:gd name="connsiteY20" fmla="*/ 1005449 h 1199925"/>
                  <a:gd name="connsiteX21" fmla="*/ 1024113 w 1168064"/>
                  <a:gd name="connsiteY21" fmla="*/ 1021170 h 1199925"/>
                  <a:gd name="connsiteX22" fmla="*/ 1092267 w 1168064"/>
                  <a:gd name="connsiteY22" fmla="*/ 1073455 h 1199925"/>
                  <a:gd name="connsiteX23" fmla="*/ 1076398 w 1168064"/>
                  <a:gd name="connsiteY23" fmla="*/ 996413 h 1199925"/>
                  <a:gd name="connsiteX24" fmla="*/ 1068254 w 1168064"/>
                  <a:gd name="connsiteY24" fmla="*/ 980289 h 1199925"/>
                  <a:gd name="connsiteX25" fmla="*/ 1068655 w 1168064"/>
                  <a:gd name="connsiteY25" fmla="*/ 979243 h 1199925"/>
                  <a:gd name="connsiteX26" fmla="*/ 1071281 w 1168064"/>
                  <a:gd name="connsiteY26" fmla="*/ 982151 h 1199925"/>
                  <a:gd name="connsiteX27" fmla="*/ 1121483 w 1168064"/>
                  <a:gd name="connsiteY27" fmla="*/ 1014553 h 1199925"/>
                  <a:gd name="connsiteX28" fmla="*/ 1105615 w 1168064"/>
                  <a:gd name="connsiteY28" fmla="*/ 937512 h 1199925"/>
                  <a:gd name="connsiteX29" fmla="*/ 1094829 w 1168064"/>
                  <a:gd name="connsiteY29" fmla="*/ 916159 h 1199925"/>
                  <a:gd name="connsiteX30" fmla="*/ 1103682 w 1168064"/>
                  <a:gd name="connsiteY30" fmla="*/ 923648 h 1199925"/>
                  <a:gd name="connsiteX31" fmla="*/ 1121745 w 1168064"/>
                  <a:gd name="connsiteY31" fmla="*/ 930166 h 1199925"/>
                  <a:gd name="connsiteX32" fmla="*/ 1082442 w 1168064"/>
                  <a:gd name="connsiteY32" fmla="*/ 846395 h 1199925"/>
                  <a:gd name="connsiteX33" fmla="*/ 1166609 w 1168064"/>
                  <a:gd name="connsiteY33" fmla="*/ 818114 h 1199925"/>
                  <a:gd name="connsiteX34" fmla="*/ 998803 w 1168064"/>
                  <a:gd name="connsiteY34" fmla="*/ 669666 h 1199925"/>
                  <a:gd name="connsiteX35" fmla="*/ 903530 w 1168064"/>
                  <a:gd name="connsiteY35" fmla="*/ 529464 h 1199925"/>
                  <a:gd name="connsiteX36" fmla="*/ 256095 w 1168064"/>
                  <a:gd name="connsiteY36" fmla="*/ 4967 h 1199925"/>
                  <a:gd name="connsiteX37" fmla="*/ 70199 w 1168064"/>
                  <a:gd name="connsiteY37" fmla="*/ 90266 h 1199925"/>
                  <a:gd name="connsiteX38" fmla="*/ 1506 w 1168064"/>
                  <a:gd name="connsiteY38" fmla="*/ 818089 h 1199925"/>
                  <a:gd name="connsiteX39" fmla="*/ 70804 w 1168064"/>
                  <a:gd name="connsiteY39" fmla="*/ 1171754 h 1199925"/>
                  <a:gd name="connsiteX0" fmla="*/ 70804 w 1144220"/>
                  <a:gd name="connsiteY0" fmla="*/ 1171754 h 1199925"/>
                  <a:gd name="connsiteX1" fmla="*/ 91500 w 1144220"/>
                  <a:gd name="connsiteY1" fmla="*/ 1188643 h 1199925"/>
                  <a:gd name="connsiteX2" fmla="*/ 292866 w 1144220"/>
                  <a:gd name="connsiteY2" fmla="*/ 989482 h 1199925"/>
                  <a:gd name="connsiteX3" fmla="*/ 271502 w 1144220"/>
                  <a:gd name="connsiteY3" fmla="*/ 308925 h 1199925"/>
                  <a:gd name="connsiteX4" fmla="*/ 710154 w 1144220"/>
                  <a:gd name="connsiteY4" fmla="*/ 726857 h 1199925"/>
                  <a:gd name="connsiteX5" fmla="*/ 726693 w 1144220"/>
                  <a:gd name="connsiteY5" fmla="*/ 740147 h 1199925"/>
                  <a:gd name="connsiteX6" fmla="*/ 734056 w 1144220"/>
                  <a:gd name="connsiteY6" fmla="*/ 774196 h 1199925"/>
                  <a:gd name="connsiteX7" fmla="*/ 739144 w 1144220"/>
                  <a:gd name="connsiteY7" fmla="*/ 782949 h 1199925"/>
                  <a:gd name="connsiteX8" fmla="*/ 751495 w 1144220"/>
                  <a:gd name="connsiteY8" fmla="*/ 843406 h 1199925"/>
                  <a:gd name="connsiteX9" fmla="*/ 827650 w 1144220"/>
                  <a:gd name="connsiteY9" fmla="*/ 1001037 h 1199925"/>
                  <a:gd name="connsiteX10" fmla="*/ 835164 w 1144220"/>
                  <a:gd name="connsiteY10" fmla="*/ 894947 h 1199925"/>
                  <a:gd name="connsiteX11" fmla="*/ 826030 w 1144220"/>
                  <a:gd name="connsiteY11" fmla="*/ 850231 h 1199925"/>
                  <a:gd name="connsiteX12" fmla="*/ 827757 w 1144220"/>
                  <a:gd name="connsiteY12" fmla="*/ 850732 h 1199925"/>
                  <a:gd name="connsiteX13" fmla="*/ 831100 w 1144220"/>
                  <a:gd name="connsiteY13" fmla="*/ 855491 h 1199925"/>
                  <a:gd name="connsiteX14" fmla="*/ 861577 w 1144220"/>
                  <a:gd name="connsiteY14" fmla="*/ 893073 h 1199925"/>
                  <a:gd name="connsiteX15" fmla="*/ 866736 w 1144220"/>
                  <a:gd name="connsiteY15" fmla="*/ 898617 h 1199925"/>
                  <a:gd name="connsiteX16" fmla="*/ 898371 w 1144220"/>
                  <a:gd name="connsiteY16" fmla="*/ 951868 h 1199925"/>
                  <a:gd name="connsiteX17" fmla="*/ 1025185 w 1144220"/>
                  <a:gd name="connsiteY17" fmla="*/ 1083604 h 1199925"/>
                  <a:gd name="connsiteX18" fmla="*/ 1009317 w 1144220"/>
                  <a:gd name="connsiteY18" fmla="*/ 1006563 h 1199925"/>
                  <a:gd name="connsiteX19" fmla="*/ 1008542 w 1144220"/>
                  <a:gd name="connsiteY19" fmla="*/ 1005030 h 1199925"/>
                  <a:gd name="connsiteX20" fmla="*/ 1011360 w 1144220"/>
                  <a:gd name="connsiteY20" fmla="*/ 1005449 h 1199925"/>
                  <a:gd name="connsiteX21" fmla="*/ 1024113 w 1144220"/>
                  <a:gd name="connsiteY21" fmla="*/ 1021170 h 1199925"/>
                  <a:gd name="connsiteX22" fmla="*/ 1092267 w 1144220"/>
                  <a:gd name="connsiteY22" fmla="*/ 1073455 h 1199925"/>
                  <a:gd name="connsiteX23" fmla="*/ 1076398 w 1144220"/>
                  <a:gd name="connsiteY23" fmla="*/ 996413 h 1199925"/>
                  <a:gd name="connsiteX24" fmla="*/ 1068254 w 1144220"/>
                  <a:gd name="connsiteY24" fmla="*/ 980289 h 1199925"/>
                  <a:gd name="connsiteX25" fmla="*/ 1068655 w 1144220"/>
                  <a:gd name="connsiteY25" fmla="*/ 979243 h 1199925"/>
                  <a:gd name="connsiteX26" fmla="*/ 1071281 w 1144220"/>
                  <a:gd name="connsiteY26" fmla="*/ 982151 h 1199925"/>
                  <a:gd name="connsiteX27" fmla="*/ 1121483 w 1144220"/>
                  <a:gd name="connsiteY27" fmla="*/ 1014553 h 1199925"/>
                  <a:gd name="connsiteX28" fmla="*/ 1105615 w 1144220"/>
                  <a:gd name="connsiteY28" fmla="*/ 937512 h 1199925"/>
                  <a:gd name="connsiteX29" fmla="*/ 1094829 w 1144220"/>
                  <a:gd name="connsiteY29" fmla="*/ 916159 h 1199925"/>
                  <a:gd name="connsiteX30" fmla="*/ 1103682 w 1144220"/>
                  <a:gd name="connsiteY30" fmla="*/ 923648 h 1199925"/>
                  <a:gd name="connsiteX31" fmla="*/ 1121745 w 1144220"/>
                  <a:gd name="connsiteY31" fmla="*/ 930166 h 1199925"/>
                  <a:gd name="connsiteX32" fmla="*/ 1082442 w 1144220"/>
                  <a:gd name="connsiteY32" fmla="*/ 846395 h 1199925"/>
                  <a:gd name="connsiteX33" fmla="*/ 1142397 w 1144220"/>
                  <a:gd name="connsiteY33" fmla="*/ 874796 h 1199925"/>
                  <a:gd name="connsiteX34" fmla="*/ 998803 w 1144220"/>
                  <a:gd name="connsiteY34" fmla="*/ 669666 h 1199925"/>
                  <a:gd name="connsiteX35" fmla="*/ 903530 w 1144220"/>
                  <a:gd name="connsiteY35" fmla="*/ 529464 h 1199925"/>
                  <a:gd name="connsiteX36" fmla="*/ 256095 w 1144220"/>
                  <a:gd name="connsiteY36" fmla="*/ 4967 h 1199925"/>
                  <a:gd name="connsiteX37" fmla="*/ 70199 w 1144220"/>
                  <a:gd name="connsiteY37" fmla="*/ 90266 h 1199925"/>
                  <a:gd name="connsiteX38" fmla="*/ 1506 w 1144220"/>
                  <a:gd name="connsiteY38" fmla="*/ 818089 h 1199925"/>
                  <a:gd name="connsiteX39" fmla="*/ 70804 w 1144220"/>
                  <a:gd name="connsiteY39" fmla="*/ 1171754 h 1199925"/>
                  <a:gd name="connsiteX0" fmla="*/ 70804 w 1143749"/>
                  <a:gd name="connsiteY0" fmla="*/ 1171754 h 1199925"/>
                  <a:gd name="connsiteX1" fmla="*/ 91500 w 1143749"/>
                  <a:gd name="connsiteY1" fmla="*/ 1188643 h 1199925"/>
                  <a:gd name="connsiteX2" fmla="*/ 292866 w 1143749"/>
                  <a:gd name="connsiteY2" fmla="*/ 989482 h 1199925"/>
                  <a:gd name="connsiteX3" fmla="*/ 271502 w 1143749"/>
                  <a:gd name="connsiteY3" fmla="*/ 308925 h 1199925"/>
                  <a:gd name="connsiteX4" fmla="*/ 710154 w 1143749"/>
                  <a:gd name="connsiteY4" fmla="*/ 726857 h 1199925"/>
                  <a:gd name="connsiteX5" fmla="*/ 726693 w 1143749"/>
                  <a:gd name="connsiteY5" fmla="*/ 740147 h 1199925"/>
                  <a:gd name="connsiteX6" fmla="*/ 734056 w 1143749"/>
                  <a:gd name="connsiteY6" fmla="*/ 774196 h 1199925"/>
                  <a:gd name="connsiteX7" fmla="*/ 739144 w 1143749"/>
                  <a:gd name="connsiteY7" fmla="*/ 782949 h 1199925"/>
                  <a:gd name="connsiteX8" fmla="*/ 751495 w 1143749"/>
                  <a:gd name="connsiteY8" fmla="*/ 843406 h 1199925"/>
                  <a:gd name="connsiteX9" fmla="*/ 827650 w 1143749"/>
                  <a:gd name="connsiteY9" fmla="*/ 1001037 h 1199925"/>
                  <a:gd name="connsiteX10" fmla="*/ 835164 w 1143749"/>
                  <a:gd name="connsiteY10" fmla="*/ 894947 h 1199925"/>
                  <a:gd name="connsiteX11" fmla="*/ 826030 w 1143749"/>
                  <a:gd name="connsiteY11" fmla="*/ 850231 h 1199925"/>
                  <a:gd name="connsiteX12" fmla="*/ 827757 w 1143749"/>
                  <a:gd name="connsiteY12" fmla="*/ 850732 h 1199925"/>
                  <a:gd name="connsiteX13" fmla="*/ 831100 w 1143749"/>
                  <a:gd name="connsiteY13" fmla="*/ 855491 h 1199925"/>
                  <a:gd name="connsiteX14" fmla="*/ 861577 w 1143749"/>
                  <a:gd name="connsiteY14" fmla="*/ 893073 h 1199925"/>
                  <a:gd name="connsiteX15" fmla="*/ 866736 w 1143749"/>
                  <a:gd name="connsiteY15" fmla="*/ 898617 h 1199925"/>
                  <a:gd name="connsiteX16" fmla="*/ 898371 w 1143749"/>
                  <a:gd name="connsiteY16" fmla="*/ 951868 h 1199925"/>
                  <a:gd name="connsiteX17" fmla="*/ 1025185 w 1143749"/>
                  <a:gd name="connsiteY17" fmla="*/ 1083604 h 1199925"/>
                  <a:gd name="connsiteX18" fmla="*/ 1009317 w 1143749"/>
                  <a:gd name="connsiteY18" fmla="*/ 1006563 h 1199925"/>
                  <a:gd name="connsiteX19" fmla="*/ 1008542 w 1143749"/>
                  <a:gd name="connsiteY19" fmla="*/ 1005030 h 1199925"/>
                  <a:gd name="connsiteX20" fmla="*/ 1011360 w 1143749"/>
                  <a:gd name="connsiteY20" fmla="*/ 1005449 h 1199925"/>
                  <a:gd name="connsiteX21" fmla="*/ 1024113 w 1143749"/>
                  <a:gd name="connsiteY21" fmla="*/ 1021170 h 1199925"/>
                  <a:gd name="connsiteX22" fmla="*/ 1092267 w 1143749"/>
                  <a:gd name="connsiteY22" fmla="*/ 1073455 h 1199925"/>
                  <a:gd name="connsiteX23" fmla="*/ 1076398 w 1143749"/>
                  <a:gd name="connsiteY23" fmla="*/ 996413 h 1199925"/>
                  <a:gd name="connsiteX24" fmla="*/ 1068254 w 1143749"/>
                  <a:gd name="connsiteY24" fmla="*/ 980289 h 1199925"/>
                  <a:gd name="connsiteX25" fmla="*/ 1068655 w 1143749"/>
                  <a:gd name="connsiteY25" fmla="*/ 979243 h 1199925"/>
                  <a:gd name="connsiteX26" fmla="*/ 1071281 w 1143749"/>
                  <a:gd name="connsiteY26" fmla="*/ 982151 h 1199925"/>
                  <a:gd name="connsiteX27" fmla="*/ 1121483 w 1143749"/>
                  <a:gd name="connsiteY27" fmla="*/ 1014553 h 1199925"/>
                  <a:gd name="connsiteX28" fmla="*/ 1105615 w 1143749"/>
                  <a:gd name="connsiteY28" fmla="*/ 937512 h 1199925"/>
                  <a:gd name="connsiteX29" fmla="*/ 1094829 w 1143749"/>
                  <a:gd name="connsiteY29" fmla="*/ 916159 h 1199925"/>
                  <a:gd name="connsiteX30" fmla="*/ 1103682 w 1143749"/>
                  <a:gd name="connsiteY30" fmla="*/ 923648 h 1199925"/>
                  <a:gd name="connsiteX31" fmla="*/ 1121745 w 1143749"/>
                  <a:gd name="connsiteY31" fmla="*/ 930166 h 1199925"/>
                  <a:gd name="connsiteX32" fmla="*/ 1054628 w 1143749"/>
                  <a:gd name="connsiteY32" fmla="*/ 823969 h 1199925"/>
                  <a:gd name="connsiteX33" fmla="*/ 1142397 w 1143749"/>
                  <a:gd name="connsiteY33" fmla="*/ 874796 h 1199925"/>
                  <a:gd name="connsiteX34" fmla="*/ 998803 w 1143749"/>
                  <a:gd name="connsiteY34" fmla="*/ 669666 h 1199925"/>
                  <a:gd name="connsiteX35" fmla="*/ 903530 w 1143749"/>
                  <a:gd name="connsiteY35" fmla="*/ 529464 h 1199925"/>
                  <a:gd name="connsiteX36" fmla="*/ 256095 w 1143749"/>
                  <a:gd name="connsiteY36" fmla="*/ 4967 h 1199925"/>
                  <a:gd name="connsiteX37" fmla="*/ 70199 w 1143749"/>
                  <a:gd name="connsiteY37" fmla="*/ 90266 h 1199925"/>
                  <a:gd name="connsiteX38" fmla="*/ 1506 w 1143749"/>
                  <a:gd name="connsiteY38" fmla="*/ 818089 h 1199925"/>
                  <a:gd name="connsiteX39" fmla="*/ 70804 w 1143749"/>
                  <a:gd name="connsiteY39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10154 w 1143750"/>
                  <a:gd name="connsiteY4" fmla="*/ 726857 h 1199925"/>
                  <a:gd name="connsiteX5" fmla="*/ 726693 w 1143750"/>
                  <a:gd name="connsiteY5" fmla="*/ 740147 h 1199925"/>
                  <a:gd name="connsiteX6" fmla="*/ 734056 w 1143750"/>
                  <a:gd name="connsiteY6" fmla="*/ 774196 h 1199925"/>
                  <a:gd name="connsiteX7" fmla="*/ 739144 w 1143750"/>
                  <a:gd name="connsiteY7" fmla="*/ 782949 h 1199925"/>
                  <a:gd name="connsiteX8" fmla="*/ 751495 w 1143750"/>
                  <a:gd name="connsiteY8" fmla="*/ 843406 h 1199925"/>
                  <a:gd name="connsiteX9" fmla="*/ 827650 w 1143750"/>
                  <a:gd name="connsiteY9" fmla="*/ 1001037 h 1199925"/>
                  <a:gd name="connsiteX10" fmla="*/ 835164 w 1143750"/>
                  <a:gd name="connsiteY10" fmla="*/ 894947 h 1199925"/>
                  <a:gd name="connsiteX11" fmla="*/ 826030 w 1143750"/>
                  <a:gd name="connsiteY11" fmla="*/ 850231 h 1199925"/>
                  <a:gd name="connsiteX12" fmla="*/ 827757 w 1143750"/>
                  <a:gd name="connsiteY12" fmla="*/ 850732 h 1199925"/>
                  <a:gd name="connsiteX13" fmla="*/ 831100 w 1143750"/>
                  <a:gd name="connsiteY13" fmla="*/ 855491 h 1199925"/>
                  <a:gd name="connsiteX14" fmla="*/ 861577 w 1143750"/>
                  <a:gd name="connsiteY14" fmla="*/ 893073 h 1199925"/>
                  <a:gd name="connsiteX15" fmla="*/ 866736 w 1143750"/>
                  <a:gd name="connsiteY15" fmla="*/ 898617 h 1199925"/>
                  <a:gd name="connsiteX16" fmla="*/ 898371 w 1143750"/>
                  <a:gd name="connsiteY16" fmla="*/ 951868 h 1199925"/>
                  <a:gd name="connsiteX17" fmla="*/ 1025185 w 1143750"/>
                  <a:gd name="connsiteY17" fmla="*/ 1083604 h 1199925"/>
                  <a:gd name="connsiteX18" fmla="*/ 1009317 w 1143750"/>
                  <a:gd name="connsiteY18" fmla="*/ 1006563 h 1199925"/>
                  <a:gd name="connsiteX19" fmla="*/ 1008542 w 1143750"/>
                  <a:gd name="connsiteY19" fmla="*/ 1005030 h 1199925"/>
                  <a:gd name="connsiteX20" fmla="*/ 1011360 w 1143750"/>
                  <a:gd name="connsiteY20" fmla="*/ 1005449 h 1199925"/>
                  <a:gd name="connsiteX21" fmla="*/ 1024113 w 1143750"/>
                  <a:gd name="connsiteY21" fmla="*/ 1021170 h 1199925"/>
                  <a:gd name="connsiteX22" fmla="*/ 1092267 w 1143750"/>
                  <a:gd name="connsiteY22" fmla="*/ 1073455 h 1199925"/>
                  <a:gd name="connsiteX23" fmla="*/ 1076398 w 1143750"/>
                  <a:gd name="connsiteY23" fmla="*/ 996413 h 1199925"/>
                  <a:gd name="connsiteX24" fmla="*/ 1068254 w 1143750"/>
                  <a:gd name="connsiteY24" fmla="*/ 980289 h 1199925"/>
                  <a:gd name="connsiteX25" fmla="*/ 1068655 w 1143750"/>
                  <a:gd name="connsiteY25" fmla="*/ 979243 h 1199925"/>
                  <a:gd name="connsiteX26" fmla="*/ 1071281 w 1143750"/>
                  <a:gd name="connsiteY26" fmla="*/ 982151 h 1199925"/>
                  <a:gd name="connsiteX27" fmla="*/ 1121483 w 1143750"/>
                  <a:gd name="connsiteY27" fmla="*/ 1014553 h 1199925"/>
                  <a:gd name="connsiteX28" fmla="*/ 1105615 w 1143750"/>
                  <a:gd name="connsiteY28" fmla="*/ 937512 h 1199925"/>
                  <a:gd name="connsiteX29" fmla="*/ 1094829 w 1143750"/>
                  <a:gd name="connsiteY29" fmla="*/ 916159 h 1199925"/>
                  <a:gd name="connsiteX30" fmla="*/ 1103682 w 1143750"/>
                  <a:gd name="connsiteY30" fmla="*/ 923648 h 1199925"/>
                  <a:gd name="connsiteX31" fmla="*/ 1121745 w 1143750"/>
                  <a:gd name="connsiteY31" fmla="*/ 930166 h 1199925"/>
                  <a:gd name="connsiteX32" fmla="*/ 1054628 w 1143750"/>
                  <a:gd name="connsiteY32" fmla="*/ 823969 h 1199925"/>
                  <a:gd name="connsiteX33" fmla="*/ 1142397 w 1143750"/>
                  <a:gd name="connsiteY33" fmla="*/ 874796 h 1199925"/>
                  <a:gd name="connsiteX34" fmla="*/ 1060082 w 1143750"/>
                  <a:gd name="connsiteY34" fmla="*/ 707236 h 1199925"/>
                  <a:gd name="connsiteX35" fmla="*/ 903530 w 1143750"/>
                  <a:gd name="connsiteY35" fmla="*/ 529464 h 1199925"/>
                  <a:gd name="connsiteX36" fmla="*/ 256095 w 1143750"/>
                  <a:gd name="connsiteY36" fmla="*/ 4967 h 1199925"/>
                  <a:gd name="connsiteX37" fmla="*/ 70199 w 1143750"/>
                  <a:gd name="connsiteY37" fmla="*/ 90266 h 1199925"/>
                  <a:gd name="connsiteX38" fmla="*/ 1506 w 1143750"/>
                  <a:gd name="connsiteY38" fmla="*/ 818089 h 1199925"/>
                  <a:gd name="connsiteX39" fmla="*/ 70804 w 1143750"/>
                  <a:gd name="connsiteY39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10154 w 1143750"/>
                  <a:gd name="connsiteY4" fmla="*/ 726857 h 1199925"/>
                  <a:gd name="connsiteX5" fmla="*/ 726693 w 1143750"/>
                  <a:gd name="connsiteY5" fmla="*/ 740147 h 1199925"/>
                  <a:gd name="connsiteX6" fmla="*/ 734056 w 1143750"/>
                  <a:gd name="connsiteY6" fmla="*/ 774196 h 1199925"/>
                  <a:gd name="connsiteX7" fmla="*/ 751495 w 1143750"/>
                  <a:gd name="connsiteY7" fmla="*/ 843406 h 1199925"/>
                  <a:gd name="connsiteX8" fmla="*/ 827650 w 1143750"/>
                  <a:gd name="connsiteY8" fmla="*/ 1001037 h 1199925"/>
                  <a:gd name="connsiteX9" fmla="*/ 835164 w 1143750"/>
                  <a:gd name="connsiteY9" fmla="*/ 894947 h 1199925"/>
                  <a:gd name="connsiteX10" fmla="*/ 826030 w 1143750"/>
                  <a:gd name="connsiteY10" fmla="*/ 850231 h 1199925"/>
                  <a:gd name="connsiteX11" fmla="*/ 827757 w 1143750"/>
                  <a:gd name="connsiteY11" fmla="*/ 850732 h 1199925"/>
                  <a:gd name="connsiteX12" fmla="*/ 831100 w 1143750"/>
                  <a:gd name="connsiteY12" fmla="*/ 855491 h 1199925"/>
                  <a:gd name="connsiteX13" fmla="*/ 861577 w 1143750"/>
                  <a:gd name="connsiteY13" fmla="*/ 893073 h 1199925"/>
                  <a:gd name="connsiteX14" fmla="*/ 866736 w 1143750"/>
                  <a:gd name="connsiteY14" fmla="*/ 898617 h 1199925"/>
                  <a:gd name="connsiteX15" fmla="*/ 898371 w 1143750"/>
                  <a:gd name="connsiteY15" fmla="*/ 951868 h 1199925"/>
                  <a:gd name="connsiteX16" fmla="*/ 1025185 w 1143750"/>
                  <a:gd name="connsiteY16" fmla="*/ 1083604 h 1199925"/>
                  <a:gd name="connsiteX17" fmla="*/ 1009317 w 1143750"/>
                  <a:gd name="connsiteY17" fmla="*/ 1006563 h 1199925"/>
                  <a:gd name="connsiteX18" fmla="*/ 1008542 w 1143750"/>
                  <a:gd name="connsiteY18" fmla="*/ 1005030 h 1199925"/>
                  <a:gd name="connsiteX19" fmla="*/ 1011360 w 1143750"/>
                  <a:gd name="connsiteY19" fmla="*/ 1005449 h 1199925"/>
                  <a:gd name="connsiteX20" fmla="*/ 1024113 w 1143750"/>
                  <a:gd name="connsiteY20" fmla="*/ 1021170 h 1199925"/>
                  <a:gd name="connsiteX21" fmla="*/ 1092267 w 1143750"/>
                  <a:gd name="connsiteY21" fmla="*/ 1073455 h 1199925"/>
                  <a:gd name="connsiteX22" fmla="*/ 1076398 w 1143750"/>
                  <a:gd name="connsiteY22" fmla="*/ 996413 h 1199925"/>
                  <a:gd name="connsiteX23" fmla="*/ 1068254 w 1143750"/>
                  <a:gd name="connsiteY23" fmla="*/ 980289 h 1199925"/>
                  <a:gd name="connsiteX24" fmla="*/ 1068655 w 1143750"/>
                  <a:gd name="connsiteY24" fmla="*/ 979243 h 1199925"/>
                  <a:gd name="connsiteX25" fmla="*/ 1071281 w 1143750"/>
                  <a:gd name="connsiteY25" fmla="*/ 982151 h 1199925"/>
                  <a:gd name="connsiteX26" fmla="*/ 1121483 w 1143750"/>
                  <a:gd name="connsiteY26" fmla="*/ 1014553 h 1199925"/>
                  <a:gd name="connsiteX27" fmla="*/ 1105615 w 1143750"/>
                  <a:gd name="connsiteY27" fmla="*/ 937512 h 1199925"/>
                  <a:gd name="connsiteX28" fmla="*/ 1094829 w 1143750"/>
                  <a:gd name="connsiteY28" fmla="*/ 916159 h 1199925"/>
                  <a:gd name="connsiteX29" fmla="*/ 1103682 w 1143750"/>
                  <a:gd name="connsiteY29" fmla="*/ 923648 h 1199925"/>
                  <a:gd name="connsiteX30" fmla="*/ 1121745 w 1143750"/>
                  <a:gd name="connsiteY30" fmla="*/ 930166 h 1199925"/>
                  <a:gd name="connsiteX31" fmla="*/ 1054628 w 1143750"/>
                  <a:gd name="connsiteY31" fmla="*/ 823969 h 1199925"/>
                  <a:gd name="connsiteX32" fmla="*/ 1142397 w 1143750"/>
                  <a:gd name="connsiteY32" fmla="*/ 874796 h 1199925"/>
                  <a:gd name="connsiteX33" fmla="*/ 1060082 w 1143750"/>
                  <a:gd name="connsiteY33" fmla="*/ 707236 h 1199925"/>
                  <a:gd name="connsiteX34" fmla="*/ 903530 w 1143750"/>
                  <a:gd name="connsiteY34" fmla="*/ 529464 h 1199925"/>
                  <a:gd name="connsiteX35" fmla="*/ 256095 w 1143750"/>
                  <a:gd name="connsiteY35" fmla="*/ 4967 h 1199925"/>
                  <a:gd name="connsiteX36" fmla="*/ 70199 w 1143750"/>
                  <a:gd name="connsiteY36" fmla="*/ 90266 h 1199925"/>
                  <a:gd name="connsiteX37" fmla="*/ 1506 w 1143750"/>
                  <a:gd name="connsiteY37" fmla="*/ 818089 h 1199925"/>
                  <a:gd name="connsiteX38" fmla="*/ 70804 w 1143750"/>
                  <a:gd name="connsiteY38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10154 w 1143750"/>
                  <a:gd name="connsiteY4" fmla="*/ 726857 h 1199925"/>
                  <a:gd name="connsiteX5" fmla="*/ 726693 w 1143750"/>
                  <a:gd name="connsiteY5" fmla="*/ 740147 h 1199925"/>
                  <a:gd name="connsiteX6" fmla="*/ 751495 w 1143750"/>
                  <a:gd name="connsiteY6" fmla="*/ 843406 h 1199925"/>
                  <a:gd name="connsiteX7" fmla="*/ 827650 w 1143750"/>
                  <a:gd name="connsiteY7" fmla="*/ 1001037 h 1199925"/>
                  <a:gd name="connsiteX8" fmla="*/ 835164 w 1143750"/>
                  <a:gd name="connsiteY8" fmla="*/ 894947 h 1199925"/>
                  <a:gd name="connsiteX9" fmla="*/ 826030 w 1143750"/>
                  <a:gd name="connsiteY9" fmla="*/ 850231 h 1199925"/>
                  <a:gd name="connsiteX10" fmla="*/ 827757 w 1143750"/>
                  <a:gd name="connsiteY10" fmla="*/ 850732 h 1199925"/>
                  <a:gd name="connsiteX11" fmla="*/ 831100 w 1143750"/>
                  <a:gd name="connsiteY11" fmla="*/ 855491 h 1199925"/>
                  <a:gd name="connsiteX12" fmla="*/ 861577 w 1143750"/>
                  <a:gd name="connsiteY12" fmla="*/ 893073 h 1199925"/>
                  <a:gd name="connsiteX13" fmla="*/ 866736 w 1143750"/>
                  <a:gd name="connsiteY13" fmla="*/ 898617 h 1199925"/>
                  <a:gd name="connsiteX14" fmla="*/ 898371 w 1143750"/>
                  <a:gd name="connsiteY14" fmla="*/ 951868 h 1199925"/>
                  <a:gd name="connsiteX15" fmla="*/ 1025185 w 1143750"/>
                  <a:gd name="connsiteY15" fmla="*/ 1083604 h 1199925"/>
                  <a:gd name="connsiteX16" fmla="*/ 1009317 w 1143750"/>
                  <a:gd name="connsiteY16" fmla="*/ 1006563 h 1199925"/>
                  <a:gd name="connsiteX17" fmla="*/ 1008542 w 1143750"/>
                  <a:gd name="connsiteY17" fmla="*/ 1005030 h 1199925"/>
                  <a:gd name="connsiteX18" fmla="*/ 1011360 w 1143750"/>
                  <a:gd name="connsiteY18" fmla="*/ 1005449 h 1199925"/>
                  <a:gd name="connsiteX19" fmla="*/ 1024113 w 1143750"/>
                  <a:gd name="connsiteY19" fmla="*/ 1021170 h 1199925"/>
                  <a:gd name="connsiteX20" fmla="*/ 1092267 w 1143750"/>
                  <a:gd name="connsiteY20" fmla="*/ 1073455 h 1199925"/>
                  <a:gd name="connsiteX21" fmla="*/ 1076398 w 1143750"/>
                  <a:gd name="connsiteY21" fmla="*/ 996413 h 1199925"/>
                  <a:gd name="connsiteX22" fmla="*/ 1068254 w 1143750"/>
                  <a:gd name="connsiteY22" fmla="*/ 980289 h 1199925"/>
                  <a:gd name="connsiteX23" fmla="*/ 1068655 w 1143750"/>
                  <a:gd name="connsiteY23" fmla="*/ 979243 h 1199925"/>
                  <a:gd name="connsiteX24" fmla="*/ 1071281 w 1143750"/>
                  <a:gd name="connsiteY24" fmla="*/ 982151 h 1199925"/>
                  <a:gd name="connsiteX25" fmla="*/ 1121483 w 1143750"/>
                  <a:gd name="connsiteY25" fmla="*/ 1014553 h 1199925"/>
                  <a:gd name="connsiteX26" fmla="*/ 1105615 w 1143750"/>
                  <a:gd name="connsiteY26" fmla="*/ 937512 h 1199925"/>
                  <a:gd name="connsiteX27" fmla="*/ 1094829 w 1143750"/>
                  <a:gd name="connsiteY27" fmla="*/ 916159 h 1199925"/>
                  <a:gd name="connsiteX28" fmla="*/ 1103682 w 1143750"/>
                  <a:gd name="connsiteY28" fmla="*/ 923648 h 1199925"/>
                  <a:gd name="connsiteX29" fmla="*/ 1121745 w 1143750"/>
                  <a:gd name="connsiteY29" fmla="*/ 930166 h 1199925"/>
                  <a:gd name="connsiteX30" fmla="*/ 1054628 w 1143750"/>
                  <a:gd name="connsiteY30" fmla="*/ 823969 h 1199925"/>
                  <a:gd name="connsiteX31" fmla="*/ 1142397 w 1143750"/>
                  <a:gd name="connsiteY31" fmla="*/ 874796 h 1199925"/>
                  <a:gd name="connsiteX32" fmla="*/ 1060082 w 1143750"/>
                  <a:gd name="connsiteY32" fmla="*/ 707236 h 1199925"/>
                  <a:gd name="connsiteX33" fmla="*/ 903530 w 1143750"/>
                  <a:gd name="connsiteY33" fmla="*/ 529464 h 1199925"/>
                  <a:gd name="connsiteX34" fmla="*/ 256095 w 1143750"/>
                  <a:gd name="connsiteY34" fmla="*/ 4967 h 1199925"/>
                  <a:gd name="connsiteX35" fmla="*/ 70199 w 1143750"/>
                  <a:gd name="connsiteY35" fmla="*/ 90266 h 1199925"/>
                  <a:gd name="connsiteX36" fmla="*/ 1506 w 1143750"/>
                  <a:gd name="connsiteY36" fmla="*/ 818089 h 1199925"/>
                  <a:gd name="connsiteX37" fmla="*/ 70804 w 1143750"/>
                  <a:gd name="connsiteY37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10154 w 1143750"/>
                  <a:gd name="connsiteY4" fmla="*/ 726857 h 1199925"/>
                  <a:gd name="connsiteX5" fmla="*/ 751495 w 1143750"/>
                  <a:gd name="connsiteY5" fmla="*/ 843406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1060082 w 1143750"/>
                  <a:gd name="connsiteY31" fmla="*/ 707236 h 1199925"/>
                  <a:gd name="connsiteX32" fmla="*/ 903530 w 1143750"/>
                  <a:gd name="connsiteY32" fmla="*/ 529464 h 1199925"/>
                  <a:gd name="connsiteX33" fmla="*/ 256095 w 1143750"/>
                  <a:gd name="connsiteY33" fmla="*/ 4967 h 1199925"/>
                  <a:gd name="connsiteX34" fmla="*/ 70199 w 1143750"/>
                  <a:gd name="connsiteY34" fmla="*/ 90266 h 1199925"/>
                  <a:gd name="connsiteX35" fmla="*/ 1506 w 1143750"/>
                  <a:gd name="connsiteY35" fmla="*/ 818089 h 1199925"/>
                  <a:gd name="connsiteX36" fmla="*/ 70804 w 1143750"/>
                  <a:gd name="connsiteY36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802268 w 1143750"/>
                  <a:gd name="connsiteY4" fmla="*/ 757473 h 1199925"/>
                  <a:gd name="connsiteX5" fmla="*/ 751495 w 1143750"/>
                  <a:gd name="connsiteY5" fmla="*/ 843406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1060082 w 1143750"/>
                  <a:gd name="connsiteY31" fmla="*/ 707236 h 1199925"/>
                  <a:gd name="connsiteX32" fmla="*/ 903530 w 1143750"/>
                  <a:gd name="connsiteY32" fmla="*/ 529464 h 1199925"/>
                  <a:gd name="connsiteX33" fmla="*/ 256095 w 1143750"/>
                  <a:gd name="connsiteY33" fmla="*/ 4967 h 1199925"/>
                  <a:gd name="connsiteX34" fmla="*/ 70199 w 1143750"/>
                  <a:gd name="connsiteY34" fmla="*/ 90266 h 1199925"/>
                  <a:gd name="connsiteX35" fmla="*/ 1506 w 1143750"/>
                  <a:gd name="connsiteY35" fmla="*/ 818089 h 1199925"/>
                  <a:gd name="connsiteX36" fmla="*/ 70804 w 1143750"/>
                  <a:gd name="connsiteY36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83126 w 1143750"/>
                  <a:gd name="connsiteY4" fmla="*/ 698389 h 1199925"/>
                  <a:gd name="connsiteX5" fmla="*/ 751495 w 1143750"/>
                  <a:gd name="connsiteY5" fmla="*/ 843406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1060082 w 1143750"/>
                  <a:gd name="connsiteY31" fmla="*/ 707236 h 1199925"/>
                  <a:gd name="connsiteX32" fmla="*/ 903530 w 1143750"/>
                  <a:gd name="connsiteY32" fmla="*/ 529464 h 1199925"/>
                  <a:gd name="connsiteX33" fmla="*/ 256095 w 1143750"/>
                  <a:gd name="connsiteY33" fmla="*/ 4967 h 1199925"/>
                  <a:gd name="connsiteX34" fmla="*/ 70199 w 1143750"/>
                  <a:gd name="connsiteY34" fmla="*/ 90266 h 1199925"/>
                  <a:gd name="connsiteX35" fmla="*/ 1506 w 1143750"/>
                  <a:gd name="connsiteY35" fmla="*/ 818089 h 1199925"/>
                  <a:gd name="connsiteX36" fmla="*/ 70804 w 1143750"/>
                  <a:gd name="connsiteY36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83126 w 1143750"/>
                  <a:gd name="connsiteY4" fmla="*/ 698389 h 1199925"/>
                  <a:gd name="connsiteX5" fmla="*/ 790474 w 1143750"/>
                  <a:gd name="connsiteY5" fmla="*/ 869653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1060082 w 1143750"/>
                  <a:gd name="connsiteY31" fmla="*/ 707236 h 1199925"/>
                  <a:gd name="connsiteX32" fmla="*/ 903530 w 1143750"/>
                  <a:gd name="connsiteY32" fmla="*/ 529464 h 1199925"/>
                  <a:gd name="connsiteX33" fmla="*/ 256095 w 1143750"/>
                  <a:gd name="connsiteY33" fmla="*/ 4967 h 1199925"/>
                  <a:gd name="connsiteX34" fmla="*/ 70199 w 1143750"/>
                  <a:gd name="connsiteY34" fmla="*/ 90266 h 1199925"/>
                  <a:gd name="connsiteX35" fmla="*/ 1506 w 1143750"/>
                  <a:gd name="connsiteY35" fmla="*/ 818089 h 1199925"/>
                  <a:gd name="connsiteX36" fmla="*/ 70804 w 1143750"/>
                  <a:gd name="connsiteY36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93044 w 1143750"/>
                  <a:gd name="connsiteY4" fmla="*/ 681970 h 1199925"/>
                  <a:gd name="connsiteX5" fmla="*/ 790474 w 1143750"/>
                  <a:gd name="connsiteY5" fmla="*/ 869653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1060082 w 1143750"/>
                  <a:gd name="connsiteY31" fmla="*/ 707236 h 1199925"/>
                  <a:gd name="connsiteX32" fmla="*/ 903530 w 1143750"/>
                  <a:gd name="connsiteY32" fmla="*/ 529464 h 1199925"/>
                  <a:gd name="connsiteX33" fmla="*/ 256095 w 1143750"/>
                  <a:gd name="connsiteY33" fmla="*/ 4967 h 1199925"/>
                  <a:gd name="connsiteX34" fmla="*/ 70199 w 1143750"/>
                  <a:gd name="connsiteY34" fmla="*/ 90266 h 1199925"/>
                  <a:gd name="connsiteX35" fmla="*/ 1506 w 1143750"/>
                  <a:gd name="connsiteY35" fmla="*/ 818089 h 1199925"/>
                  <a:gd name="connsiteX36" fmla="*/ 70804 w 1143750"/>
                  <a:gd name="connsiteY36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93044 w 1143750"/>
                  <a:gd name="connsiteY4" fmla="*/ 681970 h 1199925"/>
                  <a:gd name="connsiteX5" fmla="*/ 790474 w 1143750"/>
                  <a:gd name="connsiteY5" fmla="*/ 869653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1060082 w 1143750"/>
                  <a:gd name="connsiteY31" fmla="*/ 707236 h 1199925"/>
                  <a:gd name="connsiteX32" fmla="*/ 903530 w 1143750"/>
                  <a:gd name="connsiteY32" fmla="*/ 529464 h 1199925"/>
                  <a:gd name="connsiteX33" fmla="*/ 256095 w 1143750"/>
                  <a:gd name="connsiteY33" fmla="*/ 4967 h 1199925"/>
                  <a:gd name="connsiteX34" fmla="*/ 70199 w 1143750"/>
                  <a:gd name="connsiteY34" fmla="*/ 90266 h 1199925"/>
                  <a:gd name="connsiteX35" fmla="*/ 1506 w 1143750"/>
                  <a:gd name="connsiteY35" fmla="*/ 818089 h 1199925"/>
                  <a:gd name="connsiteX36" fmla="*/ 70804 w 1143750"/>
                  <a:gd name="connsiteY36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93044 w 1143750"/>
                  <a:gd name="connsiteY4" fmla="*/ 681970 h 1199925"/>
                  <a:gd name="connsiteX5" fmla="*/ 790474 w 1143750"/>
                  <a:gd name="connsiteY5" fmla="*/ 869653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1060082 w 1143750"/>
                  <a:gd name="connsiteY31" fmla="*/ 707236 h 1199925"/>
                  <a:gd name="connsiteX32" fmla="*/ 903530 w 1143750"/>
                  <a:gd name="connsiteY32" fmla="*/ 529464 h 1199925"/>
                  <a:gd name="connsiteX33" fmla="*/ 256095 w 1143750"/>
                  <a:gd name="connsiteY33" fmla="*/ 4967 h 1199925"/>
                  <a:gd name="connsiteX34" fmla="*/ 70199 w 1143750"/>
                  <a:gd name="connsiteY34" fmla="*/ 90266 h 1199925"/>
                  <a:gd name="connsiteX35" fmla="*/ 1506 w 1143750"/>
                  <a:gd name="connsiteY35" fmla="*/ 818089 h 1199925"/>
                  <a:gd name="connsiteX36" fmla="*/ 70804 w 1143750"/>
                  <a:gd name="connsiteY36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93044 w 1143750"/>
                  <a:gd name="connsiteY4" fmla="*/ 681970 h 1199925"/>
                  <a:gd name="connsiteX5" fmla="*/ 790474 w 1143750"/>
                  <a:gd name="connsiteY5" fmla="*/ 869653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1008249 w 1143750"/>
                  <a:gd name="connsiteY31" fmla="*/ 715756 h 1199925"/>
                  <a:gd name="connsiteX32" fmla="*/ 903530 w 1143750"/>
                  <a:gd name="connsiteY32" fmla="*/ 529464 h 1199925"/>
                  <a:gd name="connsiteX33" fmla="*/ 256095 w 1143750"/>
                  <a:gd name="connsiteY33" fmla="*/ 4967 h 1199925"/>
                  <a:gd name="connsiteX34" fmla="*/ 70199 w 1143750"/>
                  <a:gd name="connsiteY34" fmla="*/ 90266 h 1199925"/>
                  <a:gd name="connsiteX35" fmla="*/ 1506 w 1143750"/>
                  <a:gd name="connsiteY35" fmla="*/ 818089 h 1199925"/>
                  <a:gd name="connsiteX36" fmla="*/ 70804 w 1143750"/>
                  <a:gd name="connsiteY36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93044 w 1143750"/>
                  <a:gd name="connsiteY4" fmla="*/ 681970 h 1199925"/>
                  <a:gd name="connsiteX5" fmla="*/ 790474 w 1143750"/>
                  <a:gd name="connsiteY5" fmla="*/ 869653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1008249 w 1143750"/>
                  <a:gd name="connsiteY31" fmla="*/ 715756 h 1199925"/>
                  <a:gd name="connsiteX32" fmla="*/ 903530 w 1143750"/>
                  <a:gd name="connsiteY32" fmla="*/ 529464 h 1199925"/>
                  <a:gd name="connsiteX33" fmla="*/ 256095 w 1143750"/>
                  <a:gd name="connsiteY33" fmla="*/ 4967 h 1199925"/>
                  <a:gd name="connsiteX34" fmla="*/ 70199 w 1143750"/>
                  <a:gd name="connsiteY34" fmla="*/ 90266 h 1199925"/>
                  <a:gd name="connsiteX35" fmla="*/ 1506 w 1143750"/>
                  <a:gd name="connsiteY35" fmla="*/ 818089 h 1199925"/>
                  <a:gd name="connsiteX36" fmla="*/ 70804 w 1143750"/>
                  <a:gd name="connsiteY36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93044 w 1143750"/>
                  <a:gd name="connsiteY4" fmla="*/ 681970 h 1199925"/>
                  <a:gd name="connsiteX5" fmla="*/ 790474 w 1143750"/>
                  <a:gd name="connsiteY5" fmla="*/ 869653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903530 w 1143750"/>
                  <a:gd name="connsiteY31" fmla="*/ 529464 h 1199925"/>
                  <a:gd name="connsiteX32" fmla="*/ 256095 w 1143750"/>
                  <a:gd name="connsiteY32" fmla="*/ 4967 h 1199925"/>
                  <a:gd name="connsiteX33" fmla="*/ 70199 w 1143750"/>
                  <a:gd name="connsiteY33" fmla="*/ 90266 h 1199925"/>
                  <a:gd name="connsiteX34" fmla="*/ 1506 w 1143750"/>
                  <a:gd name="connsiteY34" fmla="*/ 818089 h 1199925"/>
                  <a:gd name="connsiteX35" fmla="*/ 70804 w 1143750"/>
                  <a:gd name="connsiteY35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93044 w 1143750"/>
                  <a:gd name="connsiteY4" fmla="*/ 681970 h 1199925"/>
                  <a:gd name="connsiteX5" fmla="*/ 790474 w 1143750"/>
                  <a:gd name="connsiteY5" fmla="*/ 869653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892144 w 1143750"/>
                  <a:gd name="connsiteY31" fmla="*/ 555057 h 1199925"/>
                  <a:gd name="connsiteX32" fmla="*/ 256095 w 1143750"/>
                  <a:gd name="connsiteY32" fmla="*/ 4967 h 1199925"/>
                  <a:gd name="connsiteX33" fmla="*/ 70199 w 1143750"/>
                  <a:gd name="connsiteY33" fmla="*/ 90266 h 1199925"/>
                  <a:gd name="connsiteX34" fmla="*/ 1506 w 1143750"/>
                  <a:gd name="connsiteY34" fmla="*/ 818089 h 1199925"/>
                  <a:gd name="connsiteX35" fmla="*/ 70804 w 1143750"/>
                  <a:gd name="connsiteY35" fmla="*/ 1171754 h 1199925"/>
                  <a:gd name="connsiteX0" fmla="*/ 70804 w 1143750"/>
                  <a:gd name="connsiteY0" fmla="*/ 1171754 h 1199925"/>
                  <a:gd name="connsiteX1" fmla="*/ 91500 w 1143750"/>
                  <a:gd name="connsiteY1" fmla="*/ 1188643 h 1199925"/>
                  <a:gd name="connsiteX2" fmla="*/ 292866 w 1143750"/>
                  <a:gd name="connsiteY2" fmla="*/ 989482 h 1199925"/>
                  <a:gd name="connsiteX3" fmla="*/ 271502 w 1143750"/>
                  <a:gd name="connsiteY3" fmla="*/ 308925 h 1199925"/>
                  <a:gd name="connsiteX4" fmla="*/ 793044 w 1143750"/>
                  <a:gd name="connsiteY4" fmla="*/ 681970 h 1199925"/>
                  <a:gd name="connsiteX5" fmla="*/ 790474 w 1143750"/>
                  <a:gd name="connsiteY5" fmla="*/ 869653 h 1199925"/>
                  <a:gd name="connsiteX6" fmla="*/ 827650 w 1143750"/>
                  <a:gd name="connsiteY6" fmla="*/ 1001037 h 1199925"/>
                  <a:gd name="connsiteX7" fmla="*/ 835164 w 1143750"/>
                  <a:gd name="connsiteY7" fmla="*/ 894947 h 1199925"/>
                  <a:gd name="connsiteX8" fmla="*/ 826030 w 1143750"/>
                  <a:gd name="connsiteY8" fmla="*/ 850231 h 1199925"/>
                  <a:gd name="connsiteX9" fmla="*/ 827757 w 1143750"/>
                  <a:gd name="connsiteY9" fmla="*/ 850732 h 1199925"/>
                  <a:gd name="connsiteX10" fmla="*/ 831100 w 1143750"/>
                  <a:gd name="connsiteY10" fmla="*/ 855491 h 1199925"/>
                  <a:gd name="connsiteX11" fmla="*/ 861577 w 1143750"/>
                  <a:gd name="connsiteY11" fmla="*/ 893073 h 1199925"/>
                  <a:gd name="connsiteX12" fmla="*/ 866736 w 1143750"/>
                  <a:gd name="connsiteY12" fmla="*/ 898617 h 1199925"/>
                  <a:gd name="connsiteX13" fmla="*/ 898371 w 1143750"/>
                  <a:gd name="connsiteY13" fmla="*/ 951868 h 1199925"/>
                  <a:gd name="connsiteX14" fmla="*/ 1025185 w 1143750"/>
                  <a:gd name="connsiteY14" fmla="*/ 1083604 h 1199925"/>
                  <a:gd name="connsiteX15" fmla="*/ 1009317 w 1143750"/>
                  <a:gd name="connsiteY15" fmla="*/ 1006563 h 1199925"/>
                  <a:gd name="connsiteX16" fmla="*/ 1008542 w 1143750"/>
                  <a:gd name="connsiteY16" fmla="*/ 1005030 h 1199925"/>
                  <a:gd name="connsiteX17" fmla="*/ 1011360 w 1143750"/>
                  <a:gd name="connsiteY17" fmla="*/ 1005449 h 1199925"/>
                  <a:gd name="connsiteX18" fmla="*/ 1024113 w 1143750"/>
                  <a:gd name="connsiteY18" fmla="*/ 1021170 h 1199925"/>
                  <a:gd name="connsiteX19" fmla="*/ 1092267 w 1143750"/>
                  <a:gd name="connsiteY19" fmla="*/ 1073455 h 1199925"/>
                  <a:gd name="connsiteX20" fmla="*/ 1076398 w 1143750"/>
                  <a:gd name="connsiteY20" fmla="*/ 996413 h 1199925"/>
                  <a:gd name="connsiteX21" fmla="*/ 1068254 w 1143750"/>
                  <a:gd name="connsiteY21" fmla="*/ 980289 h 1199925"/>
                  <a:gd name="connsiteX22" fmla="*/ 1068655 w 1143750"/>
                  <a:gd name="connsiteY22" fmla="*/ 979243 h 1199925"/>
                  <a:gd name="connsiteX23" fmla="*/ 1071281 w 1143750"/>
                  <a:gd name="connsiteY23" fmla="*/ 982151 h 1199925"/>
                  <a:gd name="connsiteX24" fmla="*/ 1121483 w 1143750"/>
                  <a:gd name="connsiteY24" fmla="*/ 1014553 h 1199925"/>
                  <a:gd name="connsiteX25" fmla="*/ 1105615 w 1143750"/>
                  <a:gd name="connsiteY25" fmla="*/ 937512 h 1199925"/>
                  <a:gd name="connsiteX26" fmla="*/ 1094829 w 1143750"/>
                  <a:gd name="connsiteY26" fmla="*/ 916159 h 1199925"/>
                  <a:gd name="connsiteX27" fmla="*/ 1103682 w 1143750"/>
                  <a:gd name="connsiteY27" fmla="*/ 923648 h 1199925"/>
                  <a:gd name="connsiteX28" fmla="*/ 1121745 w 1143750"/>
                  <a:gd name="connsiteY28" fmla="*/ 930166 h 1199925"/>
                  <a:gd name="connsiteX29" fmla="*/ 1054628 w 1143750"/>
                  <a:gd name="connsiteY29" fmla="*/ 823969 h 1199925"/>
                  <a:gd name="connsiteX30" fmla="*/ 1142397 w 1143750"/>
                  <a:gd name="connsiteY30" fmla="*/ 874796 h 1199925"/>
                  <a:gd name="connsiteX31" fmla="*/ 892144 w 1143750"/>
                  <a:gd name="connsiteY31" fmla="*/ 555057 h 1199925"/>
                  <a:gd name="connsiteX32" fmla="*/ 256095 w 1143750"/>
                  <a:gd name="connsiteY32" fmla="*/ 4967 h 1199925"/>
                  <a:gd name="connsiteX33" fmla="*/ 70199 w 1143750"/>
                  <a:gd name="connsiteY33" fmla="*/ 90266 h 1199925"/>
                  <a:gd name="connsiteX34" fmla="*/ 1506 w 1143750"/>
                  <a:gd name="connsiteY34" fmla="*/ 818089 h 1199925"/>
                  <a:gd name="connsiteX35" fmla="*/ 70804 w 1143750"/>
                  <a:gd name="connsiteY35" fmla="*/ 1171754 h 1199925"/>
                  <a:gd name="connsiteX0" fmla="*/ 70804 w 1128394"/>
                  <a:gd name="connsiteY0" fmla="*/ 1171754 h 1199925"/>
                  <a:gd name="connsiteX1" fmla="*/ 91500 w 1128394"/>
                  <a:gd name="connsiteY1" fmla="*/ 1188643 h 1199925"/>
                  <a:gd name="connsiteX2" fmla="*/ 292866 w 1128394"/>
                  <a:gd name="connsiteY2" fmla="*/ 989482 h 1199925"/>
                  <a:gd name="connsiteX3" fmla="*/ 271502 w 1128394"/>
                  <a:gd name="connsiteY3" fmla="*/ 308925 h 1199925"/>
                  <a:gd name="connsiteX4" fmla="*/ 793044 w 1128394"/>
                  <a:gd name="connsiteY4" fmla="*/ 681970 h 1199925"/>
                  <a:gd name="connsiteX5" fmla="*/ 790474 w 1128394"/>
                  <a:gd name="connsiteY5" fmla="*/ 869653 h 1199925"/>
                  <a:gd name="connsiteX6" fmla="*/ 827650 w 1128394"/>
                  <a:gd name="connsiteY6" fmla="*/ 1001037 h 1199925"/>
                  <a:gd name="connsiteX7" fmla="*/ 835164 w 1128394"/>
                  <a:gd name="connsiteY7" fmla="*/ 894947 h 1199925"/>
                  <a:gd name="connsiteX8" fmla="*/ 826030 w 1128394"/>
                  <a:gd name="connsiteY8" fmla="*/ 850231 h 1199925"/>
                  <a:gd name="connsiteX9" fmla="*/ 827757 w 1128394"/>
                  <a:gd name="connsiteY9" fmla="*/ 850732 h 1199925"/>
                  <a:gd name="connsiteX10" fmla="*/ 831100 w 1128394"/>
                  <a:gd name="connsiteY10" fmla="*/ 855491 h 1199925"/>
                  <a:gd name="connsiteX11" fmla="*/ 861577 w 1128394"/>
                  <a:gd name="connsiteY11" fmla="*/ 893073 h 1199925"/>
                  <a:gd name="connsiteX12" fmla="*/ 866736 w 1128394"/>
                  <a:gd name="connsiteY12" fmla="*/ 898617 h 1199925"/>
                  <a:gd name="connsiteX13" fmla="*/ 898371 w 1128394"/>
                  <a:gd name="connsiteY13" fmla="*/ 951868 h 1199925"/>
                  <a:gd name="connsiteX14" fmla="*/ 1025185 w 1128394"/>
                  <a:gd name="connsiteY14" fmla="*/ 1083604 h 1199925"/>
                  <a:gd name="connsiteX15" fmla="*/ 1009317 w 1128394"/>
                  <a:gd name="connsiteY15" fmla="*/ 1006563 h 1199925"/>
                  <a:gd name="connsiteX16" fmla="*/ 1008542 w 1128394"/>
                  <a:gd name="connsiteY16" fmla="*/ 1005030 h 1199925"/>
                  <a:gd name="connsiteX17" fmla="*/ 1011360 w 1128394"/>
                  <a:gd name="connsiteY17" fmla="*/ 1005449 h 1199925"/>
                  <a:gd name="connsiteX18" fmla="*/ 1024113 w 1128394"/>
                  <a:gd name="connsiteY18" fmla="*/ 1021170 h 1199925"/>
                  <a:gd name="connsiteX19" fmla="*/ 1092267 w 1128394"/>
                  <a:gd name="connsiteY19" fmla="*/ 1073455 h 1199925"/>
                  <a:gd name="connsiteX20" fmla="*/ 1076398 w 1128394"/>
                  <a:gd name="connsiteY20" fmla="*/ 996413 h 1199925"/>
                  <a:gd name="connsiteX21" fmla="*/ 1068254 w 1128394"/>
                  <a:gd name="connsiteY21" fmla="*/ 980289 h 1199925"/>
                  <a:gd name="connsiteX22" fmla="*/ 1068655 w 1128394"/>
                  <a:gd name="connsiteY22" fmla="*/ 979243 h 1199925"/>
                  <a:gd name="connsiteX23" fmla="*/ 1071281 w 1128394"/>
                  <a:gd name="connsiteY23" fmla="*/ 982151 h 1199925"/>
                  <a:gd name="connsiteX24" fmla="*/ 1121483 w 1128394"/>
                  <a:gd name="connsiteY24" fmla="*/ 1014553 h 1199925"/>
                  <a:gd name="connsiteX25" fmla="*/ 1105615 w 1128394"/>
                  <a:gd name="connsiteY25" fmla="*/ 937512 h 1199925"/>
                  <a:gd name="connsiteX26" fmla="*/ 1094829 w 1128394"/>
                  <a:gd name="connsiteY26" fmla="*/ 916159 h 1199925"/>
                  <a:gd name="connsiteX27" fmla="*/ 1103682 w 1128394"/>
                  <a:gd name="connsiteY27" fmla="*/ 923648 h 1199925"/>
                  <a:gd name="connsiteX28" fmla="*/ 1121745 w 1128394"/>
                  <a:gd name="connsiteY28" fmla="*/ 930166 h 1199925"/>
                  <a:gd name="connsiteX29" fmla="*/ 1054628 w 1128394"/>
                  <a:gd name="connsiteY29" fmla="*/ 823969 h 1199925"/>
                  <a:gd name="connsiteX30" fmla="*/ 1126855 w 1128394"/>
                  <a:gd name="connsiteY30" fmla="*/ 894817 h 1199925"/>
                  <a:gd name="connsiteX31" fmla="*/ 892144 w 1128394"/>
                  <a:gd name="connsiteY31" fmla="*/ 555057 h 1199925"/>
                  <a:gd name="connsiteX32" fmla="*/ 256095 w 1128394"/>
                  <a:gd name="connsiteY32" fmla="*/ 4967 h 1199925"/>
                  <a:gd name="connsiteX33" fmla="*/ 70199 w 1128394"/>
                  <a:gd name="connsiteY33" fmla="*/ 90266 h 1199925"/>
                  <a:gd name="connsiteX34" fmla="*/ 1506 w 1128394"/>
                  <a:gd name="connsiteY34" fmla="*/ 818089 h 1199925"/>
                  <a:gd name="connsiteX35" fmla="*/ 70804 w 1128394"/>
                  <a:gd name="connsiteY35" fmla="*/ 1171754 h 1199925"/>
                  <a:gd name="connsiteX0" fmla="*/ 70804 w 1128394"/>
                  <a:gd name="connsiteY0" fmla="*/ 1171754 h 1199925"/>
                  <a:gd name="connsiteX1" fmla="*/ 91500 w 1128394"/>
                  <a:gd name="connsiteY1" fmla="*/ 1188643 h 1199925"/>
                  <a:gd name="connsiteX2" fmla="*/ 292866 w 1128394"/>
                  <a:gd name="connsiteY2" fmla="*/ 989482 h 1199925"/>
                  <a:gd name="connsiteX3" fmla="*/ 271502 w 1128394"/>
                  <a:gd name="connsiteY3" fmla="*/ 308925 h 1199925"/>
                  <a:gd name="connsiteX4" fmla="*/ 793044 w 1128394"/>
                  <a:gd name="connsiteY4" fmla="*/ 681970 h 1199925"/>
                  <a:gd name="connsiteX5" fmla="*/ 790474 w 1128394"/>
                  <a:gd name="connsiteY5" fmla="*/ 869653 h 1199925"/>
                  <a:gd name="connsiteX6" fmla="*/ 827650 w 1128394"/>
                  <a:gd name="connsiteY6" fmla="*/ 1001037 h 1199925"/>
                  <a:gd name="connsiteX7" fmla="*/ 835164 w 1128394"/>
                  <a:gd name="connsiteY7" fmla="*/ 894947 h 1199925"/>
                  <a:gd name="connsiteX8" fmla="*/ 826030 w 1128394"/>
                  <a:gd name="connsiteY8" fmla="*/ 850231 h 1199925"/>
                  <a:gd name="connsiteX9" fmla="*/ 827757 w 1128394"/>
                  <a:gd name="connsiteY9" fmla="*/ 850732 h 1199925"/>
                  <a:gd name="connsiteX10" fmla="*/ 831100 w 1128394"/>
                  <a:gd name="connsiteY10" fmla="*/ 855491 h 1199925"/>
                  <a:gd name="connsiteX11" fmla="*/ 861577 w 1128394"/>
                  <a:gd name="connsiteY11" fmla="*/ 893073 h 1199925"/>
                  <a:gd name="connsiteX12" fmla="*/ 866736 w 1128394"/>
                  <a:gd name="connsiteY12" fmla="*/ 898617 h 1199925"/>
                  <a:gd name="connsiteX13" fmla="*/ 898371 w 1128394"/>
                  <a:gd name="connsiteY13" fmla="*/ 951868 h 1199925"/>
                  <a:gd name="connsiteX14" fmla="*/ 1025185 w 1128394"/>
                  <a:gd name="connsiteY14" fmla="*/ 1083604 h 1199925"/>
                  <a:gd name="connsiteX15" fmla="*/ 1009317 w 1128394"/>
                  <a:gd name="connsiteY15" fmla="*/ 1006563 h 1199925"/>
                  <a:gd name="connsiteX16" fmla="*/ 1008542 w 1128394"/>
                  <a:gd name="connsiteY16" fmla="*/ 1005030 h 1199925"/>
                  <a:gd name="connsiteX17" fmla="*/ 1011360 w 1128394"/>
                  <a:gd name="connsiteY17" fmla="*/ 1005449 h 1199925"/>
                  <a:gd name="connsiteX18" fmla="*/ 1024113 w 1128394"/>
                  <a:gd name="connsiteY18" fmla="*/ 1021170 h 1199925"/>
                  <a:gd name="connsiteX19" fmla="*/ 1092267 w 1128394"/>
                  <a:gd name="connsiteY19" fmla="*/ 1073455 h 1199925"/>
                  <a:gd name="connsiteX20" fmla="*/ 1076398 w 1128394"/>
                  <a:gd name="connsiteY20" fmla="*/ 996413 h 1199925"/>
                  <a:gd name="connsiteX21" fmla="*/ 1068254 w 1128394"/>
                  <a:gd name="connsiteY21" fmla="*/ 980289 h 1199925"/>
                  <a:gd name="connsiteX22" fmla="*/ 1068655 w 1128394"/>
                  <a:gd name="connsiteY22" fmla="*/ 979243 h 1199925"/>
                  <a:gd name="connsiteX23" fmla="*/ 1071281 w 1128394"/>
                  <a:gd name="connsiteY23" fmla="*/ 982151 h 1199925"/>
                  <a:gd name="connsiteX24" fmla="*/ 1121483 w 1128394"/>
                  <a:gd name="connsiteY24" fmla="*/ 1014553 h 1199925"/>
                  <a:gd name="connsiteX25" fmla="*/ 1105615 w 1128394"/>
                  <a:gd name="connsiteY25" fmla="*/ 937512 h 1199925"/>
                  <a:gd name="connsiteX26" fmla="*/ 1094829 w 1128394"/>
                  <a:gd name="connsiteY26" fmla="*/ 916159 h 1199925"/>
                  <a:gd name="connsiteX27" fmla="*/ 1121745 w 1128394"/>
                  <a:gd name="connsiteY27" fmla="*/ 930166 h 1199925"/>
                  <a:gd name="connsiteX28" fmla="*/ 1054628 w 1128394"/>
                  <a:gd name="connsiteY28" fmla="*/ 823969 h 1199925"/>
                  <a:gd name="connsiteX29" fmla="*/ 1126855 w 1128394"/>
                  <a:gd name="connsiteY29" fmla="*/ 894817 h 1199925"/>
                  <a:gd name="connsiteX30" fmla="*/ 892144 w 1128394"/>
                  <a:gd name="connsiteY30" fmla="*/ 555057 h 1199925"/>
                  <a:gd name="connsiteX31" fmla="*/ 256095 w 1128394"/>
                  <a:gd name="connsiteY31" fmla="*/ 4967 h 1199925"/>
                  <a:gd name="connsiteX32" fmla="*/ 70199 w 1128394"/>
                  <a:gd name="connsiteY32" fmla="*/ 90266 h 1199925"/>
                  <a:gd name="connsiteX33" fmla="*/ 1506 w 1128394"/>
                  <a:gd name="connsiteY33" fmla="*/ 818089 h 1199925"/>
                  <a:gd name="connsiteX34" fmla="*/ 70804 w 1128394"/>
                  <a:gd name="connsiteY34" fmla="*/ 1171754 h 1199925"/>
                  <a:gd name="connsiteX0" fmla="*/ 70804 w 1128394"/>
                  <a:gd name="connsiteY0" fmla="*/ 1171754 h 1199925"/>
                  <a:gd name="connsiteX1" fmla="*/ 91500 w 1128394"/>
                  <a:gd name="connsiteY1" fmla="*/ 1188643 h 1199925"/>
                  <a:gd name="connsiteX2" fmla="*/ 292866 w 1128394"/>
                  <a:gd name="connsiteY2" fmla="*/ 989482 h 1199925"/>
                  <a:gd name="connsiteX3" fmla="*/ 271502 w 1128394"/>
                  <a:gd name="connsiteY3" fmla="*/ 308925 h 1199925"/>
                  <a:gd name="connsiteX4" fmla="*/ 793044 w 1128394"/>
                  <a:gd name="connsiteY4" fmla="*/ 681970 h 1199925"/>
                  <a:gd name="connsiteX5" fmla="*/ 790474 w 1128394"/>
                  <a:gd name="connsiteY5" fmla="*/ 869653 h 1199925"/>
                  <a:gd name="connsiteX6" fmla="*/ 827650 w 1128394"/>
                  <a:gd name="connsiteY6" fmla="*/ 1001037 h 1199925"/>
                  <a:gd name="connsiteX7" fmla="*/ 835164 w 1128394"/>
                  <a:gd name="connsiteY7" fmla="*/ 894947 h 1199925"/>
                  <a:gd name="connsiteX8" fmla="*/ 826030 w 1128394"/>
                  <a:gd name="connsiteY8" fmla="*/ 850231 h 1199925"/>
                  <a:gd name="connsiteX9" fmla="*/ 827757 w 1128394"/>
                  <a:gd name="connsiteY9" fmla="*/ 850732 h 1199925"/>
                  <a:gd name="connsiteX10" fmla="*/ 831100 w 1128394"/>
                  <a:gd name="connsiteY10" fmla="*/ 855491 h 1199925"/>
                  <a:gd name="connsiteX11" fmla="*/ 861577 w 1128394"/>
                  <a:gd name="connsiteY11" fmla="*/ 893073 h 1199925"/>
                  <a:gd name="connsiteX12" fmla="*/ 866736 w 1128394"/>
                  <a:gd name="connsiteY12" fmla="*/ 898617 h 1199925"/>
                  <a:gd name="connsiteX13" fmla="*/ 898371 w 1128394"/>
                  <a:gd name="connsiteY13" fmla="*/ 951868 h 1199925"/>
                  <a:gd name="connsiteX14" fmla="*/ 1025185 w 1128394"/>
                  <a:gd name="connsiteY14" fmla="*/ 1083604 h 1199925"/>
                  <a:gd name="connsiteX15" fmla="*/ 1009317 w 1128394"/>
                  <a:gd name="connsiteY15" fmla="*/ 1006563 h 1199925"/>
                  <a:gd name="connsiteX16" fmla="*/ 1008542 w 1128394"/>
                  <a:gd name="connsiteY16" fmla="*/ 1005030 h 1199925"/>
                  <a:gd name="connsiteX17" fmla="*/ 1011360 w 1128394"/>
                  <a:gd name="connsiteY17" fmla="*/ 1005449 h 1199925"/>
                  <a:gd name="connsiteX18" fmla="*/ 1024113 w 1128394"/>
                  <a:gd name="connsiteY18" fmla="*/ 1021170 h 1199925"/>
                  <a:gd name="connsiteX19" fmla="*/ 1092267 w 1128394"/>
                  <a:gd name="connsiteY19" fmla="*/ 1073455 h 1199925"/>
                  <a:gd name="connsiteX20" fmla="*/ 1076398 w 1128394"/>
                  <a:gd name="connsiteY20" fmla="*/ 996413 h 1199925"/>
                  <a:gd name="connsiteX21" fmla="*/ 1068254 w 1128394"/>
                  <a:gd name="connsiteY21" fmla="*/ 980289 h 1199925"/>
                  <a:gd name="connsiteX22" fmla="*/ 1068655 w 1128394"/>
                  <a:gd name="connsiteY22" fmla="*/ 979243 h 1199925"/>
                  <a:gd name="connsiteX23" fmla="*/ 1071281 w 1128394"/>
                  <a:gd name="connsiteY23" fmla="*/ 982151 h 1199925"/>
                  <a:gd name="connsiteX24" fmla="*/ 1121483 w 1128394"/>
                  <a:gd name="connsiteY24" fmla="*/ 1014553 h 1199925"/>
                  <a:gd name="connsiteX25" fmla="*/ 1105615 w 1128394"/>
                  <a:gd name="connsiteY25" fmla="*/ 937512 h 1199925"/>
                  <a:gd name="connsiteX26" fmla="*/ 1094828 w 1128394"/>
                  <a:gd name="connsiteY26" fmla="*/ 916159 h 1199925"/>
                  <a:gd name="connsiteX27" fmla="*/ 1121745 w 1128394"/>
                  <a:gd name="connsiteY27" fmla="*/ 930166 h 1199925"/>
                  <a:gd name="connsiteX28" fmla="*/ 1054628 w 1128394"/>
                  <a:gd name="connsiteY28" fmla="*/ 823969 h 1199925"/>
                  <a:gd name="connsiteX29" fmla="*/ 1126855 w 1128394"/>
                  <a:gd name="connsiteY29" fmla="*/ 894817 h 1199925"/>
                  <a:gd name="connsiteX30" fmla="*/ 892144 w 1128394"/>
                  <a:gd name="connsiteY30" fmla="*/ 555057 h 1199925"/>
                  <a:gd name="connsiteX31" fmla="*/ 256095 w 1128394"/>
                  <a:gd name="connsiteY31" fmla="*/ 4967 h 1199925"/>
                  <a:gd name="connsiteX32" fmla="*/ 70199 w 1128394"/>
                  <a:gd name="connsiteY32" fmla="*/ 90266 h 1199925"/>
                  <a:gd name="connsiteX33" fmla="*/ 1506 w 1128394"/>
                  <a:gd name="connsiteY33" fmla="*/ 818089 h 1199925"/>
                  <a:gd name="connsiteX34" fmla="*/ 70804 w 1128394"/>
                  <a:gd name="connsiteY34" fmla="*/ 1171754 h 1199925"/>
                  <a:gd name="connsiteX0" fmla="*/ 70804 w 1128394"/>
                  <a:gd name="connsiteY0" fmla="*/ 1171754 h 1199925"/>
                  <a:gd name="connsiteX1" fmla="*/ 91500 w 1128394"/>
                  <a:gd name="connsiteY1" fmla="*/ 1188643 h 1199925"/>
                  <a:gd name="connsiteX2" fmla="*/ 292866 w 1128394"/>
                  <a:gd name="connsiteY2" fmla="*/ 989482 h 1199925"/>
                  <a:gd name="connsiteX3" fmla="*/ 271502 w 1128394"/>
                  <a:gd name="connsiteY3" fmla="*/ 308925 h 1199925"/>
                  <a:gd name="connsiteX4" fmla="*/ 793044 w 1128394"/>
                  <a:gd name="connsiteY4" fmla="*/ 681970 h 1199925"/>
                  <a:gd name="connsiteX5" fmla="*/ 790474 w 1128394"/>
                  <a:gd name="connsiteY5" fmla="*/ 869653 h 1199925"/>
                  <a:gd name="connsiteX6" fmla="*/ 827650 w 1128394"/>
                  <a:gd name="connsiteY6" fmla="*/ 1001037 h 1199925"/>
                  <a:gd name="connsiteX7" fmla="*/ 835164 w 1128394"/>
                  <a:gd name="connsiteY7" fmla="*/ 894947 h 1199925"/>
                  <a:gd name="connsiteX8" fmla="*/ 826030 w 1128394"/>
                  <a:gd name="connsiteY8" fmla="*/ 850231 h 1199925"/>
                  <a:gd name="connsiteX9" fmla="*/ 827757 w 1128394"/>
                  <a:gd name="connsiteY9" fmla="*/ 850732 h 1199925"/>
                  <a:gd name="connsiteX10" fmla="*/ 831100 w 1128394"/>
                  <a:gd name="connsiteY10" fmla="*/ 855491 h 1199925"/>
                  <a:gd name="connsiteX11" fmla="*/ 861577 w 1128394"/>
                  <a:gd name="connsiteY11" fmla="*/ 893073 h 1199925"/>
                  <a:gd name="connsiteX12" fmla="*/ 866736 w 1128394"/>
                  <a:gd name="connsiteY12" fmla="*/ 898617 h 1199925"/>
                  <a:gd name="connsiteX13" fmla="*/ 898371 w 1128394"/>
                  <a:gd name="connsiteY13" fmla="*/ 951868 h 1199925"/>
                  <a:gd name="connsiteX14" fmla="*/ 1025185 w 1128394"/>
                  <a:gd name="connsiteY14" fmla="*/ 1083604 h 1199925"/>
                  <a:gd name="connsiteX15" fmla="*/ 1009317 w 1128394"/>
                  <a:gd name="connsiteY15" fmla="*/ 1006563 h 1199925"/>
                  <a:gd name="connsiteX16" fmla="*/ 1008542 w 1128394"/>
                  <a:gd name="connsiteY16" fmla="*/ 1005030 h 1199925"/>
                  <a:gd name="connsiteX17" fmla="*/ 1011360 w 1128394"/>
                  <a:gd name="connsiteY17" fmla="*/ 1005449 h 1199925"/>
                  <a:gd name="connsiteX18" fmla="*/ 1024113 w 1128394"/>
                  <a:gd name="connsiteY18" fmla="*/ 1021170 h 1199925"/>
                  <a:gd name="connsiteX19" fmla="*/ 1092267 w 1128394"/>
                  <a:gd name="connsiteY19" fmla="*/ 1073455 h 1199925"/>
                  <a:gd name="connsiteX20" fmla="*/ 1076398 w 1128394"/>
                  <a:gd name="connsiteY20" fmla="*/ 996413 h 1199925"/>
                  <a:gd name="connsiteX21" fmla="*/ 1068254 w 1128394"/>
                  <a:gd name="connsiteY21" fmla="*/ 980289 h 1199925"/>
                  <a:gd name="connsiteX22" fmla="*/ 1068655 w 1128394"/>
                  <a:gd name="connsiteY22" fmla="*/ 979243 h 1199925"/>
                  <a:gd name="connsiteX23" fmla="*/ 1071281 w 1128394"/>
                  <a:gd name="connsiteY23" fmla="*/ 982151 h 1199925"/>
                  <a:gd name="connsiteX24" fmla="*/ 1121483 w 1128394"/>
                  <a:gd name="connsiteY24" fmla="*/ 1014553 h 1199925"/>
                  <a:gd name="connsiteX25" fmla="*/ 1105615 w 1128394"/>
                  <a:gd name="connsiteY25" fmla="*/ 937512 h 1199925"/>
                  <a:gd name="connsiteX26" fmla="*/ 1121745 w 1128394"/>
                  <a:gd name="connsiteY26" fmla="*/ 930166 h 1199925"/>
                  <a:gd name="connsiteX27" fmla="*/ 1054628 w 1128394"/>
                  <a:gd name="connsiteY27" fmla="*/ 823969 h 1199925"/>
                  <a:gd name="connsiteX28" fmla="*/ 1126855 w 1128394"/>
                  <a:gd name="connsiteY28" fmla="*/ 894817 h 1199925"/>
                  <a:gd name="connsiteX29" fmla="*/ 892144 w 1128394"/>
                  <a:gd name="connsiteY29" fmla="*/ 555057 h 1199925"/>
                  <a:gd name="connsiteX30" fmla="*/ 256095 w 1128394"/>
                  <a:gd name="connsiteY30" fmla="*/ 4967 h 1199925"/>
                  <a:gd name="connsiteX31" fmla="*/ 70199 w 1128394"/>
                  <a:gd name="connsiteY31" fmla="*/ 90266 h 1199925"/>
                  <a:gd name="connsiteX32" fmla="*/ 1506 w 1128394"/>
                  <a:gd name="connsiteY32" fmla="*/ 818089 h 1199925"/>
                  <a:gd name="connsiteX33" fmla="*/ 70804 w 1128394"/>
                  <a:gd name="connsiteY33" fmla="*/ 1171754 h 1199925"/>
                  <a:gd name="connsiteX0" fmla="*/ 70804 w 1128394"/>
                  <a:gd name="connsiteY0" fmla="*/ 1171754 h 1199925"/>
                  <a:gd name="connsiteX1" fmla="*/ 91500 w 1128394"/>
                  <a:gd name="connsiteY1" fmla="*/ 1188643 h 1199925"/>
                  <a:gd name="connsiteX2" fmla="*/ 292866 w 1128394"/>
                  <a:gd name="connsiteY2" fmla="*/ 989482 h 1199925"/>
                  <a:gd name="connsiteX3" fmla="*/ 271502 w 1128394"/>
                  <a:gd name="connsiteY3" fmla="*/ 308925 h 1199925"/>
                  <a:gd name="connsiteX4" fmla="*/ 793044 w 1128394"/>
                  <a:gd name="connsiteY4" fmla="*/ 681970 h 1199925"/>
                  <a:gd name="connsiteX5" fmla="*/ 790474 w 1128394"/>
                  <a:gd name="connsiteY5" fmla="*/ 869653 h 1199925"/>
                  <a:gd name="connsiteX6" fmla="*/ 827650 w 1128394"/>
                  <a:gd name="connsiteY6" fmla="*/ 1001037 h 1199925"/>
                  <a:gd name="connsiteX7" fmla="*/ 835164 w 1128394"/>
                  <a:gd name="connsiteY7" fmla="*/ 894947 h 1199925"/>
                  <a:gd name="connsiteX8" fmla="*/ 826030 w 1128394"/>
                  <a:gd name="connsiteY8" fmla="*/ 850231 h 1199925"/>
                  <a:gd name="connsiteX9" fmla="*/ 827757 w 1128394"/>
                  <a:gd name="connsiteY9" fmla="*/ 850732 h 1199925"/>
                  <a:gd name="connsiteX10" fmla="*/ 831100 w 1128394"/>
                  <a:gd name="connsiteY10" fmla="*/ 855491 h 1199925"/>
                  <a:gd name="connsiteX11" fmla="*/ 861577 w 1128394"/>
                  <a:gd name="connsiteY11" fmla="*/ 893073 h 1199925"/>
                  <a:gd name="connsiteX12" fmla="*/ 866736 w 1128394"/>
                  <a:gd name="connsiteY12" fmla="*/ 898617 h 1199925"/>
                  <a:gd name="connsiteX13" fmla="*/ 898371 w 1128394"/>
                  <a:gd name="connsiteY13" fmla="*/ 951868 h 1199925"/>
                  <a:gd name="connsiteX14" fmla="*/ 1025185 w 1128394"/>
                  <a:gd name="connsiteY14" fmla="*/ 1083604 h 1199925"/>
                  <a:gd name="connsiteX15" fmla="*/ 1009317 w 1128394"/>
                  <a:gd name="connsiteY15" fmla="*/ 1006563 h 1199925"/>
                  <a:gd name="connsiteX16" fmla="*/ 1008542 w 1128394"/>
                  <a:gd name="connsiteY16" fmla="*/ 1005030 h 1199925"/>
                  <a:gd name="connsiteX17" fmla="*/ 1011360 w 1128394"/>
                  <a:gd name="connsiteY17" fmla="*/ 1005449 h 1199925"/>
                  <a:gd name="connsiteX18" fmla="*/ 1024113 w 1128394"/>
                  <a:gd name="connsiteY18" fmla="*/ 1021170 h 1199925"/>
                  <a:gd name="connsiteX19" fmla="*/ 1092267 w 1128394"/>
                  <a:gd name="connsiteY19" fmla="*/ 1073455 h 1199925"/>
                  <a:gd name="connsiteX20" fmla="*/ 1076398 w 1128394"/>
                  <a:gd name="connsiteY20" fmla="*/ 996413 h 1199925"/>
                  <a:gd name="connsiteX21" fmla="*/ 1068254 w 1128394"/>
                  <a:gd name="connsiteY21" fmla="*/ 980289 h 1199925"/>
                  <a:gd name="connsiteX22" fmla="*/ 1068655 w 1128394"/>
                  <a:gd name="connsiteY22" fmla="*/ 979243 h 1199925"/>
                  <a:gd name="connsiteX23" fmla="*/ 1071281 w 1128394"/>
                  <a:gd name="connsiteY23" fmla="*/ 982151 h 1199925"/>
                  <a:gd name="connsiteX24" fmla="*/ 1121483 w 1128394"/>
                  <a:gd name="connsiteY24" fmla="*/ 1014553 h 1199925"/>
                  <a:gd name="connsiteX25" fmla="*/ 1059822 w 1128394"/>
                  <a:gd name="connsiteY25" fmla="*/ 887273 h 1199925"/>
                  <a:gd name="connsiteX26" fmla="*/ 1121745 w 1128394"/>
                  <a:gd name="connsiteY26" fmla="*/ 930166 h 1199925"/>
                  <a:gd name="connsiteX27" fmla="*/ 1054628 w 1128394"/>
                  <a:gd name="connsiteY27" fmla="*/ 823969 h 1199925"/>
                  <a:gd name="connsiteX28" fmla="*/ 1126855 w 1128394"/>
                  <a:gd name="connsiteY28" fmla="*/ 894817 h 1199925"/>
                  <a:gd name="connsiteX29" fmla="*/ 892144 w 1128394"/>
                  <a:gd name="connsiteY29" fmla="*/ 555057 h 1199925"/>
                  <a:gd name="connsiteX30" fmla="*/ 256095 w 1128394"/>
                  <a:gd name="connsiteY30" fmla="*/ 4967 h 1199925"/>
                  <a:gd name="connsiteX31" fmla="*/ 70199 w 1128394"/>
                  <a:gd name="connsiteY31" fmla="*/ 90266 h 1199925"/>
                  <a:gd name="connsiteX32" fmla="*/ 1506 w 1128394"/>
                  <a:gd name="connsiteY32" fmla="*/ 818089 h 1199925"/>
                  <a:gd name="connsiteX33" fmla="*/ 70804 w 1128394"/>
                  <a:gd name="connsiteY33" fmla="*/ 1171754 h 1199925"/>
                  <a:gd name="connsiteX0" fmla="*/ 70804 w 1128394"/>
                  <a:gd name="connsiteY0" fmla="*/ 1171754 h 1199925"/>
                  <a:gd name="connsiteX1" fmla="*/ 91500 w 1128394"/>
                  <a:gd name="connsiteY1" fmla="*/ 1188643 h 1199925"/>
                  <a:gd name="connsiteX2" fmla="*/ 292866 w 1128394"/>
                  <a:gd name="connsiteY2" fmla="*/ 989482 h 1199925"/>
                  <a:gd name="connsiteX3" fmla="*/ 271502 w 1128394"/>
                  <a:gd name="connsiteY3" fmla="*/ 308925 h 1199925"/>
                  <a:gd name="connsiteX4" fmla="*/ 793044 w 1128394"/>
                  <a:gd name="connsiteY4" fmla="*/ 681970 h 1199925"/>
                  <a:gd name="connsiteX5" fmla="*/ 790474 w 1128394"/>
                  <a:gd name="connsiteY5" fmla="*/ 869653 h 1199925"/>
                  <a:gd name="connsiteX6" fmla="*/ 827650 w 1128394"/>
                  <a:gd name="connsiteY6" fmla="*/ 1001037 h 1199925"/>
                  <a:gd name="connsiteX7" fmla="*/ 835164 w 1128394"/>
                  <a:gd name="connsiteY7" fmla="*/ 894947 h 1199925"/>
                  <a:gd name="connsiteX8" fmla="*/ 826030 w 1128394"/>
                  <a:gd name="connsiteY8" fmla="*/ 850231 h 1199925"/>
                  <a:gd name="connsiteX9" fmla="*/ 827757 w 1128394"/>
                  <a:gd name="connsiteY9" fmla="*/ 850732 h 1199925"/>
                  <a:gd name="connsiteX10" fmla="*/ 831100 w 1128394"/>
                  <a:gd name="connsiteY10" fmla="*/ 855491 h 1199925"/>
                  <a:gd name="connsiteX11" fmla="*/ 861577 w 1128394"/>
                  <a:gd name="connsiteY11" fmla="*/ 893073 h 1199925"/>
                  <a:gd name="connsiteX12" fmla="*/ 866736 w 1128394"/>
                  <a:gd name="connsiteY12" fmla="*/ 898617 h 1199925"/>
                  <a:gd name="connsiteX13" fmla="*/ 898371 w 1128394"/>
                  <a:gd name="connsiteY13" fmla="*/ 951868 h 1199925"/>
                  <a:gd name="connsiteX14" fmla="*/ 1025185 w 1128394"/>
                  <a:gd name="connsiteY14" fmla="*/ 1083604 h 1199925"/>
                  <a:gd name="connsiteX15" fmla="*/ 1009317 w 1128394"/>
                  <a:gd name="connsiteY15" fmla="*/ 1006563 h 1199925"/>
                  <a:gd name="connsiteX16" fmla="*/ 1008542 w 1128394"/>
                  <a:gd name="connsiteY16" fmla="*/ 1005030 h 1199925"/>
                  <a:gd name="connsiteX17" fmla="*/ 1011360 w 1128394"/>
                  <a:gd name="connsiteY17" fmla="*/ 1005449 h 1199925"/>
                  <a:gd name="connsiteX18" fmla="*/ 1024113 w 1128394"/>
                  <a:gd name="connsiteY18" fmla="*/ 1021170 h 1199925"/>
                  <a:gd name="connsiteX19" fmla="*/ 1092267 w 1128394"/>
                  <a:gd name="connsiteY19" fmla="*/ 1073455 h 1199925"/>
                  <a:gd name="connsiteX20" fmla="*/ 1076398 w 1128394"/>
                  <a:gd name="connsiteY20" fmla="*/ 996413 h 1199925"/>
                  <a:gd name="connsiteX21" fmla="*/ 1068254 w 1128394"/>
                  <a:gd name="connsiteY21" fmla="*/ 980289 h 1199925"/>
                  <a:gd name="connsiteX22" fmla="*/ 1068655 w 1128394"/>
                  <a:gd name="connsiteY22" fmla="*/ 979243 h 1199925"/>
                  <a:gd name="connsiteX23" fmla="*/ 1071281 w 1128394"/>
                  <a:gd name="connsiteY23" fmla="*/ 982151 h 1199925"/>
                  <a:gd name="connsiteX24" fmla="*/ 1121483 w 1128394"/>
                  <a:gd name="connsiteY24" fmla="*/ 1014553 h 1199925"/>
                  <a:gd name="connsiteX25" fmla="*/ 1059822 w 1128394"/>
                  <a:gd name="connsiteY25" fmla="*/ 887273 h 1199925"/>
                  <a:gd name="connsiteX26" fmla="*/ 1121745 w 1128394"/>
                  <a:gd name="connsiteY26" fmla="*/ 930166 h 1199925"/>
                  <a:gd name="connsiteX27" fmla="*/ 1054628 w 1128394"/>
                  <a:gd name="connsiteY27" fmla="*/ 823969 h 1199925"/>
                  <a:gd name="connsiteX28" fmla="*/ 1126855 w 1128394"/>
                  <a:gd name="connsiteY28" fmla="*/ 894817 h 1199925"/>
                  <a:gd name="connsiteX29" fmla="*/ 892144 w 1128394"/>
                  <a:gd name="connsiteY29" fmla="*/ 555057 h 1199925"/>
                  <a:gd name="connsiteX30" fmla="*/ 256095 w 1128394"/>
                  <a:gd name="connsiteY30" fmla="*/ 4967 h 1199925"/>
                  <a:gd name="connsiteX31" fmla="*/ 70199 w 1128394"/>
                  <a:gd name="connsiteY31" fmla="*/ 90266 h 1199925"/>
                  <a:gd name="connsiteX32" fmla="*/ 1506 w 1128394"/>
                  <a:gd name="connsiteY32" fmla="*/ 818089 h 1199925"/>
                  <a:gd name="connsiteX33" fmla="*/ 70804 w 1128394"/>
                  <a:gd name="connsiteY33" fmla="*/ 1171754 h 1199925"/>
                  <a:gd name="connsiteX0" fmla="*/ 70804 w 1128394"/>
                  <a:gd name="connsiteY0" fmla="*/ 1171754 h 1199925"/>
                  <a:gd name="connsiteX1" fmla="*/ 91500 w 1128394"/>
                  <a:gd name="connsiteY1" fmla="*/ 1188643 h 1199925"/>
                  <a:gd name="connsiteX2" fmla="*/ 292866 w 1128394"/>
                  <a:gd name="connsiteY2" fmla="*/ 989482 h 1199925"/>
                  <a:gd name="connsiteX3" fmla="*/ 271502 w 1128394"/>
                  <a:gd name="connsiteY3" fmla="*/ 308925 h 1199925"/>
                  <a:gd name="connsiteX4" fmla="*/ 793044 w 1128394"/>
                  <a:gd name="connsiteY4" fmla="*/ 681970 h 1199925"/>
                  <a:gd name="connsiteX5" fmla="*/ 790474 w 1128394"/>
                  <a:gd name="connsiteY5" fmla="*/ 869653 h 1199925"/>
                  <a:gd name="connsiteX6" fmla="*/ 827650 w 1128394"/>
                  <a:gd name="connsiteY6" fmla="*/ 1001037 h 1199925"/>
                  <a:gd name="connsiteX7" fmla="*/ 835164 w 1128394"/>
                  <a:gd name="connsiteY7" fmla="*/ 894947 h 1199925"/>
                  <a:gd name="connsiteX8" fmla="*/ 826030 w 1128394"/>
                  <a:gd name="connsiteY8" fmla="*/ 850231 h 1199925"/>
                  <a:gd name="connsiteX9" fmla="*/ 827757 w 1128394"/>
                  <a:gd name="connsiteY9" fmla="*/ 850732 h 1199925"/>
                  <a:gd name="connsiteX10" fmla="*/ 831100 w 1128394"/>
                  <a:gd name="connsiteY10" fmla="*/ 855491 h 1199925"/>
                  <a:gd name="connsiteX11" fmla="*/ 861577 w 1128394"/>
                  <a:gd name="connsiteY11" fmla="*/ 893073 h 1199925"/>
                  <a:gd name="connsiteX12" fmla="*/ 866736 w 1128394"/>
                  <a:gd name="connsiteY12" fmla="*/ 898617 h 1199925"/>
                  <a:gd name="connsiteX13" fmla="*/ 898371 w 1128394"/>
                  <a:gd name="connsiteY13" fmla="*/ 951868 h 1199925"/>
                  <a:gd name="connsiteX14" fmla="*/ 1025185 w 1128394"/>
                  <a:gd name="connsiteY14" fmla="*/ 1083604 h 1199925"/>
                  <a:gd name="connsiteX15" fmla="*/ 1009317 w 1128394"/>
                  <a:gd name="connsiteY15" fmla="*/ 1006563 h 1199925"/>
                  <a:gd name="connsiteX16" fmla="*/ 1008542 w 1128394"/>
                  <a:gd name="connsiteY16" fmla="*/ 1005030 h 1199925"/>
                  <a:gd name="connsiteX17" fmla="*/ 1011360 w 1128394"/>
                  <a:gd name="connsiteY17" fmla="*/ 1005449 h 1199925"/>
                  <a:gd name="connsiteX18" fmla="*/ 1024113 w 1128394"/>
                  <a:gd name="connsiteY18" fmla="*/ 1021170 h 1199925"/>
                  <a:gd name="connsiteX19" fmla="*/ 1092267 w 1128394"/>
                  <a:gd name="connsiteY19" fmla="*/ 1073455 h 1199925"/>
                  <a:gd name="connsiteX20" fmla="*/ 1076398 w 1128394"/>
                  <a:gd name="connsiteY20" fmla="*/ 996413 h 1199925"/>
                  <a:gd name="connsiteX21" fmla="*/ 1068254 w 1128394"/>
                  <a:gd name="connsiteY21" fmla="*/ 980289 h 1199925"/>
                  <a:gd name="connsiteX22" fmla="*/ 1068655 w 1128394"/>
                  <a:gd name="connsiteY22" fmla="*/ 979243 h 1199925"/>
                  <a:gd name="connsiteX23" fmla="*/ 1021415 w 1128394"/>
                  <a:gd name="connsiteY23" fmla="*/ 915313 h 1199925"/>
                  <a:gd name="connsiteX24" fmla="*/ 1121483 w 1128394"/>
                  <a:gd name="connsiteY24" fmla="*/ 1014553 h 1199925"/>
                  <a:gd name="connsiteX25" fmla="*/ 1059822 w 1128394"/>
                  <a:gd name="connsiteY25" fmla="*/ 887273 h 1199925"/>
                  <a:gd name="connsiteX26" fmla="*/ 1121745 w 1128394"/>
                  <a:gd name="connsiteY26" fmla="*/ 930166 h 1199925"/>
                  <a:gd name="connsiteX27" fmla="*/ 1054628 w 1128394"/>
                  <a:gd name="connsiteY27" fmla="*/ 823969 h 1199925"/>
                  <a:gd name="connsiteX28" fmla="*/ 1126855 w 1128394"/>
                  <a:gd name="connsiteY28" fmla="*/ 894817 h 1199925"/>
                  <a:gd name="connsiteX29" fmla="*/ 892144 w 1128394"/>
                  <a:gd name="connsiteY29" fmla="*/ 555057 h 1199925"/>
                  <a:gd name="connsiteX30" fmla="*/ 256095 w 1128394"/>
                  <a:gd name="connsiteY30" fmla="*/ 4967 h 1199925"/>
                  <a:gd name="connsiteX31" fmla="*/ 70199 w 1128394"/>
                  <a:gd name="connsiteY31" fmla="*/ 90266 h 1199925"/>
                  <a:gd name="connsiteX32" fmla="*/ 1506 w 1128394"/>
                  <a:gd name="connsiteY32" fmla="*/ 818089 h 1199925"/>
                  <a:gd name="connsiteX33" fmla="*/ 70804 w 1128394"/>
                  <a:gd name="connsiteY33" fmla="*/ 1171754 h 1199925"/>
                  <a:gd name="connsiteX0" fmla="*/ 70804 w 1128394"/>
                  <a:gd name="connsiteY0" fmla="*/ 1171754 h 1199925"/>
                  <a:gd name="connsiteX1" fmla="*/ 91500 w 1128394"/>
                  <a:gd name="connsiteY1" fmla="*/ 1188643 h 1199925"/>
                  <a:gd name="connsiteX2" fmla="*/ 292866 w 1128394"/>
                  <a:gd name="connsiteY2" fmla="*/ 989482 h 1199925"/>
                  <a:gd name="connsiteX3" fmla="*/ 271502 w 1128394"/>
                  <a:gd name="connsiteY3" fmla="*/ 308925 h 1199925"/>
                  <a:gd name="connsiteX4" fmla="*/ 793044 w 1128394"/>
                  <a:gd name="connsiteY4" fmla="*/ 681970 h 1199925"/>
                  <a:gd name="connsiteX5" fmla="*/ 790474 w 1128394"/>
                  <a:gd name="connsiteY5" fmla="*/ 869653 h 1199925"/>
                  <a:gd name="connsiteX6" fmla="*/ 827650 w 1128394"/>
                  <a:gd name="connsiteY6" fmla="*/ 1001037 h 1199925"/>
                  <a:gd name="connsiteX7" fmla="*/ 835164 w 1128394"/>
                  <a:gd name="connsiteY7" fmla="*/ 894947 h 1199925"/>
                  <a:gd name="connsiteX8" fmla="*/ 826030 w 1128394"/>
                  <a:gd name="connsiteY8" fmla="*/ 850231 h 1199925"/>
                  <a:gd name="connsiteX9" fmla="*/ 827757 w 1128394"/>
                  <a:gd name="connsiteY9" fmla="*/ 850732 h 1199925"/>
                  <a:gd name="connsiteX10" fmla="*/ 831100 w 1128394"/>
                  <a:gd name="connsiteY10" fmla="*/ 855491 h 1199925"/>
                  <a:gd name="connsiteX11" fmla="*/ 861577 w 1128394"/>
                  <a:gd name="connsiteY11" fmla="*/ 893073 h 1199925"/>
                  <a:gd name="connsiteX12" fmla="*/ 866736 w 1128394"/>
                  <a:gd name="connsiteY12" fmla="*/ 898617 h 1199925"/>
                  <a:gd name="connsiteX13" fmla="*/ 898371 w 1128394"/>
                  <a:gd name="connsiteY13" fmla="*/ 951868 h 1199925"/>
                  <a:gd name="connsiteX14" fmla="*/ 1025185 w 1128394"/>
                  <a:gd name="connsiteY14" fmla="*/ 1083604 h 1199925"/>
                  <a:gd name="connsiteX15" fmla="*/ 1009317 w 1128394"/>
                  <a:gd name="connsiteY15" fmla="*/ 1006563 h 1199925"/>
                  <a:gd name="connsiteX16" fmla="*/ 1008542 w 1128394"/>
                  <a:gd name="connsiteY16" fmla="*/ 1005030 h 1199925"/>
                  <a:gd name="connsiteX17" fmla="*/ 972741 w 1128394"/>
                  <a:gd name="connsiteY17" fmla="*/ 931403 h 1199925"/>
                  <a:gd name="connsiteX18" fmla="*/ 1024113 w 1128394"/>
                  <a:gd name="connsiteY18" fmla="*/ 1021170 h 1199925"/>
                  <a:gd name="connsiteX19" fmla="*/ 1092267 w 1128394"/>
                  <a:gd name="connsiteY19" fmla="*/ 1073455 h 1199925"/>
                  <a:gd name="connsiteX20" fmla="*/ 1076398 w 1128394"/>
                  <a:gd name="connsiteY20" fmla="*/ 996413 h 1199925"/>
                  <a:gd name="connsiteX21" fmla="*/ 1068254 w 1128394"/>
                  <a:gd name="connsiteY21" fmla="*/ 980289 h 1199925"/>
                  <a:gd name="connsiteX22" fmla="*/ 1068655 w 1128394"/>
                  <a:gd name="connsiteY22" fmla="*/ 979243 h 1199925"/>
                  <a:gd name="connsiteX23" fmla="*/ 1021415 w 1128394"/>
                  <a:gd name="connsiteY23" fmla="*/ 915313 h 1199925"/>
                  <a:gd name="connsiteX24" fmla="*/ 1121483 w 1128394"/>
                  <a:gd name="connsiteY24" fmla="*/ 1014553 h 1199925"/>
                  <a:gd name="connsiteX25" fmla="*/ 1059822 w 1128394"/>
                  <a:gd name="connsiteY25" fmla="*/ 887273 h 1199925"/>
                  <a:gd name="connsiteX26" fmla="*/ 1121745 w 1128394"/>
                  <a:gd name="connsiteY26" fmla="*/ 930166 h 1199925"/>
                  <a:gd name="connsiteX27" fmla="*/ 1054628 w 1128394"/>
                  <a:gd name="connsiteY27" fmla="*/ 823969 h 1199925"/>
                  <a:gd name="connsiteX28" fmla="*/ 1126855 w 1128394"/>
                  <a:gd name="connsiteY28" fmla="*/ 894817 h 1199925"/>
                  <a:gd name="connsiteX29" fmla="*/ 892144 w 1128394"/>
                  <a:gd name="connsiteY29" fmla="*/ 555057 h 1199925"/>
                  <a:gd name="connsiteX30" fmla="*/ 256095 w 1128394"/>
                  <a:gd name="connsiteY30" fmla="*/ 4967 h 1199925"/>
                  <a:gd name="connsiteX31" fmla="*/ 70199 w 1128394"/>
                  <a:gd name="connsiteY31" fmla="*/ 90266 h 1199925"/>
                  <a:gd name="connsiteX32" fmla="*/ 1506 w 1128394"/>
                  <a:gd name="connsiteY32" fmla="*/ 818089 h 1199925"/>
                  <a:gd name="connsiteX33" fmla="*/ 70804 w 1128394"/>
                  <a:gd name="connsiteY33" fmla="*/ 1171754 h 1199925"/>
                  <a:gd name="connsiteX0" fmla="*/ 70804 w 1128394"/>
                  <a:gd name="connsiteY0" fmla="*/ 1171754 h 1199925"/>
                  <a:gd name="connsiteX1" fmla="*/ 91500 w 1128394"/>
                  <a:gd name="connsiteY1" fmla="*/ 1188643 h 1199925"/>
                  <a:gd name="connsiteX2" fmla="*/ 292866 w 1128394"/>
                  <a:gd name="connsiteY2" fmla="*/ 989482 h 1199925"/>
                  <a:gd name="connsiteX3" fmla="*/ 271502 w 1128394"/>
                  <a:gd name="connsiteY3" fmla="*/ 308925 h 1199925"/>
                  <a:gd name="connsiteX4" fmla="*/ 793044 w 1128394"/>
                  <a:gd name="connsiteY4" fmla="*/ 681970 h 1199925"/>
                  <a:gd name="connsiteX5" fmla="*/ 790474 w 1128394"/>
                  <a:gd name="connsiteY5" fmla="*/ 869653 h 1199925"/>
                  <a:gd name="connsiteX6" fmla="*/ 827650 w 1128394"/>
                  <a:gd name="connsiteY6" fmla="*/ 1001037 h 1199925"/>
                  <a:gd name="connsiteX7" fmla="*/ 835164 w 1128394"/>
                  <a:gd name="connsiteY7" fmla="*/ 894947 h 1199925"/>
                  <a:gd name="connsiteX8" fmla="*/ 826030 w 1128394"/>
                  <a:gd name="connsiteY8" fmla="*/ 850231 h 1199925"/>
                  <a:gd name="connsiteX9" fmla="*/ 827757 w 1128394"/>
                  <a:gd name="connsiteY9" fmla="*/ 850732 h 1199925"/>
                  <a:gd name="connsiteX10" fmla="*/ 831100 w 1128394"/>
                  <a:gd name="connsiteY10" fmla="*/ 855491 h 1199925"/>
                  <a:gd name="connsiteX11" fmla="*/ 861577 w 1128394"/>
                  <a:gd name="connsiteY11" fmla="*/ 893073 h 1199925"/>
                  <a:gd name="connsiteX12" fmla="*/ 866736 w 1128394"/>
                  <a:gd name="connsiteY12" fmla="*/ 898617 h 1199925"/>
                  <a:gd name="connsiteX13" fmla="*/ 898371 w 1128394"/>
                  <a:gd name="connsiteY13" fmla="*/ 951868 h 1199925"/>
                  <a:gd name="connsiteX14" fmla="*/ 1025185 w 1128394"/>
                  <a:gd name="connsiteY14" fmla="*/ 1083604 h 1199925"/>
                  <a:gd name="connsiteX15" fmla="*/ 1009317 w 1128394"/>
                  <a:gd name="connsiteY15" fmla="*/ 1006563 h 1199925"/>
                  <a:gd name="connsiteX16" fmla="*/ 1008542 w 1128394"/>
                  <a:gd name="connsiteY16" fmla="*/ 1005030 h 1199925"/>
                  <a:gd name="connsiteX17" fmla="*/ 972741 w 1128394"/>
                  <a:gd name="connsiteY17" fmla="*/ 931403 h 1199925"/>
                  <a:gd name="connsiteX18" fmla="*/ 1092267 w 1128394"/>
                  <a:gd name="connsiteY18" fmla="*/ 1073455 h 1199925"/>
                  <a:gd name="connsiteX19" fmla="*/ 1076398 w 1128394"/>
                  <a:gd name="connsiteY19" fmla="*/ 996413 h 1199925"/>
                  <a:gd name="connsiteX20" fmla="*/ 1068254 w 1128394"/>
                  <a:gd name="connsiteY20" fmla="*/ 980289 h 1199925"/>
                  <a:gd name="connsiteX21" fmla="*/ 1068655 w 1128394"/>
                  <a:gd name="connsiteY21" fmla="*/ 979243 h 1199925"/>
                  <a:gd name="connsiteX22" fmla="*/ 1021415 w 1128394"/>
                  <a:gd name="connsiteY22" fmla="*/ 915313 h 1199925"/>
                  <a:gd name="connsiteX23" fmla="*/ 1121483 w 1128394"/>
                  <a:gd name="connsiteY23" fmla="*/ 1014553 h 1199925"/>
                  <a:gd name="connsiteX24" fmla="*/ 1059822 w 1128394"/>
                  <a:gd name="connsiteY24" fmla="*/ 887273 h 1199925"/>
                  <a:gd name="connsiteX25" fmla="*/ 1121745 w 1128394"/>
                  <a:gd name="connsiteY25" fmla="*/ 930166 h 1199925"/>
                  <a:gd name="connsiteX26" fmla="*/ 1054628 w 1128394"/>
                  <a:gd name="connsiteY26" fmla="*/ 823969 h 1199925"/>
                  <a:gd name="connsiteX27" fmla="*/ 1126855 w 1128394"/>
                  <a:gd name="connsiteY27" fmla="*/ 894817 h 1199925"/>
                  <a:gd name="connsiteX28" fmla="*/ 892144 w 1128394"/>
                  <a:gd name="connsiteY28" fmla="*/ 555057 h 1199925"/>
                  <a:gd name="connsiteX29" fmla="*/ 256095 w 1128394"/>
                  <a:gd name="connsiteY29" fmla="*/ 4967 h 1199925"/>
                  <a:gd name="connsiteX30" fmla="*/ 70199 w 1128394"/>
                  <a:gd name="connsiteY30" fmla="*/ 90266 h 1199925"/>
                  <a:gd name="connsiteX31" fmla="*/ 1506 w 1128394"/>
                  <a:gd name="connsiteY31" fmla="*/ 818089 h 1199925"/>
                  <a:gd name="connsiteX32" fmla="*/ 70804 w 1128394"/>
                  <a:gd name="connsiteY32" fmla="*/ 1171754 h 1199925"/>
                  <a:gd name="connsiteX0" fmla="*/ 70804 w 1128394"/>
                  <a:gd name="connsiteY0" fmla="*/ 1171754 h 1199925"/>
                  <a:gd name="connsiteX1" fmla="*/ 91500 w 1128394"/>
                  <a:gd name="connsiteY1" fmla="*/ 1188643 h 1199925"/>
                  <a:gd name="connsiteX2" fmla="*/ 292866 w 1128394"/>
                  <a:gd name="connsiteY2" fmla="*/ 989482 h 1199925"/>
                  <a:gd name="connsiteX3" fmla="*/ 271502 w 1128394"/>
                  <a:gd name="connsiteY3" fmla="*/ 308925 h 1199925"/>
                  <a:gd name="connsiteX4" fmla="*/ 793044 w 1128394"/>
                  <a:gd name="connsiteY4" fmla="*/ 681970 h 1199925"/>
                  <a:gd name="connsiteX5" fmla="*/ 790474 w 1128394"/>
                  <a:gd name="connsiteY5" fmla="*/ 869653 h 1199925"/>
                  <a:gd name="connsiteX6" fmla="*/ 827650 w 1128394"/>
                  <a:gd name="connsiteY6" fmla="*/ 1001037 h 1199925"/>
                  <a:gd name="connsiteX7" fmla="*/ 835164 w 1128394"/>
                  <a:gd name="connsiteY7" fmla="*/ 894947 h 1199925"/>
                  <a:gd name="connsiteX8" fmla="*/ 826030 w 1128394"/>
                  <a:gd name="connsiteY8" fmla="*/ 850231 h 1199925"/>
                  <a:gd name="connsiteX9" fmla="*/ 827757 w 1128394"/>
                  <a:gd name="connsiteY9" fmla="*/ 850732 h 1199925"/>
                  <a:gd name="connsiteX10" fmla="*/ 831100 w 1128394"/>
                  <a:gd name="connsiteY10" fmla="*/ 855491 h 1199925"/>
                  <a:gd name="connsiteX11" fmla="*/ 861577 w 1128394"/>
                  <a:gd name="connsiteY11" fmla="*/ 893073 h 1199925"/>
                  <a:gd name="connsiteX12" fmla="*/ 866736 w 1128394"/>
                  <a:gd name="connsiteY12" fmla="*/ 898617 h 1199925"/>
                  <a:gd name="connsiteX13" fmla="*/ 898371 w 1128394"/>
                  <a:gd name="connsiteY13" fmla="*/ 951868 h 1199925"/>
                  <a:gd name="connsiteX14" fmla="*/ 1025185 w 1128394"/>
                  <a:gd name="connsiteY14" fmla="*/ 1083604 h 1199925"/>
                  <a:gd name="connsiteX15" fmla="*/ 1009317 w 1128394"/>
                  <a:gd name="connsiteY15" fmla="*/ 1006563 h 1199925"/>
                  <a:gd name="connsiteX16" fmla="*/ 1008542 w 1128394"/>
                  <a:gd name="connsiteY16" fmla="*/ 1005030 h 1199925"/>
                  <a:gd name="connsiteX17" fmla="*/ 972741 w 1128394"/>
                  <a:gd name="connsiteY17" fmla="*/ 931403 h 1199925"/>
                  <a:gd name="connsiteX18" fmla="*/ 1092267 w 1128394"/>
                  <a:gd name="connsiteY18" fmla="*/ 1073455 h 1199925"/>
                  <a:gd name="connsiteX19" fmla="*/ 1076398 w 1128394"/>
                  <a:gd name="connsiteY19" fmla="*/ 996413 h 1199925"/>
                  <a:gd name="connsiteX20" fmla="*/ 1068254 w 1128394"/>
                  <a:gd name="connsiteY20" fmla="*/ 980289 h 1199925"/>
                  <a:gd name="connsiteX21" fmla="*/ 1068655 w 1128394"/>
                  <a:gd name="connsiteY21" fmla="*/ 979243 h 1199925"/>
                  <a:gd name="connsiteX22" fmla="*/ 1021415 w 1128394"/>
                  <a:gd name="connsiteY22" fmla="*/ 915313 h 1199925"/>
                  <a:gd name="connsiteX23" fmla="*/ 1121483 w 1128394"/>
                  <a:gd name="connsiteY23" fmla="*/ 1014553 h 1199925"/>
                  <a:gd name="connsiteX24" fmla="*/ 1059822 w 1128394"/>
                  <a:gd name="connsiteY24" fmla="*/ 887273 h 1199925"/>
                  <a:gd name="connsiteX25" fmla="*/ 1121745 w 1128394"/>
                  <a:gd name="connsiteY25" fmla="*/ 930166 h 1199925"/>
                  <a:gd name="connsiteX26" fmla="*/ 1054628 w 1128394"/>
                  <a:gd name="connsiteY26" fmla="*/ 823969 h 1199925"/>
                  <a:gd name="connsiteX27" fmla="*/ 1126855 w 1128394"/>
                  <a:gd name="connsiteY27" fmla="*/ 894817 h 1199925"/>
                  <a:gd name="connsiteX28" fmla="*/ 892144 w 1128394"/>
                  <a:gd name="connsiteY28" fmla="*/ 555057 h 1199925"/>
                  <a:gd name="connsiteX29" fmla="*/ 256095 w 1128394"/>
                  <a:gd name="connsiteY29" fmla="*/ 4967 h 1199925"/>
                  <a:gd name="connsiteX30" fmla="*/ 70199 w 1128394"/>
                  <a:gd name="connsiteY30" fmla="*/ 90266 h 1199925"/>
                  <a:gd name="connsiteX31" fmla="*/ 1506 w 1128394"/>
                  <a:gd name="connsiteY31" fmla="*/ 818089 h 1199925"/>
                  <a:gd name="connsiteX32" fmla="*/ 70804 w 1128394"/>
                  <a:gd name="connsiteY32" fmla="*/ 1171754 h 1199925"/>
                  <a:gd name="connsiteX0" fmla="*/ 70804 w 1128394"/>
                  <a:gd name="connsiteY0" fmla="*/ 1171754 h 1193278"/>
                  <a:gd name="connsiteX1" fmla="*/ 91500 w 1128394"/>
                  <a:gd name="connsiteY1" fmla="*/ 1188643 h 1193278"/>
                  <a:gd name="connsiteX2" fmla="*/ 292866 w 1128394"/>
                  <a:gd name="connsiteY2" fmla="*/ 989482 h 1193278"/>
                  <a:gd name="connsiteX3" fmla="*/ 271502 w 1128394"/>
                  <a:gd name="connsiteY3" fmla="*/ 308925 h 1193278"/>
                  <a:gd name="connsiteX4" fmla="*/ 793044 w 1128394"/>
                  <a:gd name="connsiteY4" fmla="*/ 681970 h 1193278"/>
                  <a:gd name="connsiteX5" fmla="*/ 790474 w 1128394"/>
                  <a:gd name="connsiteY5" fmla="*/ 869653 h 1193278"/>
                  <a:gd name="connsiteX6" fmla="*/ 827650 w 1128394"/>
                  <a:gd name="connsiteY6" fmla="*/ 1001037 h 1193278"/>
                  <a:gd name="connsiteX7" fmla="*/ 835164 w 1128394"/>
                  <a:gd name="connsiteY7" fmla="*/ 894947 h 1193278"/>
                  <a:gd name="connsiteX8" fmla="*/ 826030 w 1128394"/>
                  <a:gd name="connsiteY8" fmla="*/ 850231 h 1193278"/>
                  <a:gd name="connsiteX9" fmla="*/ 827757 w 1128394"/>
                  <a:gd name="connsiteY9" fmla="*/ 850732 h 1193278"/>
                  <a:gd name="connsiteX10" fmla="*/ 831100 w 1128394"/>
                  <a:gd name="connsiteY10" fmla="*/ 855491 h 1193278"/>
                  <a:gd name="connsiteX11" fmla="*/ 861577 w 1128394"/>
                  <a:gd name="connsiteY11" fmla="*/ 893073 h 1193278"/>
                  <a:gd name="connsiteX12" fmla="*/ 866736 w 1128394"/>
                  <a:gd name="connsiteY12" fmla="*/ 898617 h 1193278"/>
                  <a:gd name="connsiteX13" fmla="*/ 898371 w 1128394"/>
                  <a:gd name="connsiteY13" fmla="*/ 951868 h 1193278"/>
                  <a:gd name="connsiteX14" fmla="*/ 1025185 w 1128394"/>
                  <a:gd name="connsiteY14" fmla="*/ 1083604 h 1193278"/>
                  <a:gd name="connsiteX15" fmla="*/ 1009317 w 1128394"/>
                  <a:gd name="connsiteY15" fmla="*/ 1006563 h 1193278"/>
                  <a:gd name="connsiteX16" fmla="*/ 1008542 w 1128394"/>
                  <a:gd name="connsiteY16" fmla="*/ 1005030 h 1193278"/>
                  <a:gd name="connsiteX17" fmla="*/ 972741 w 1128394"/>
                  <a:gd name="connsiteY17" fmla="*/ 931403 h 1193278"/>
                  <a:gd name="connsiteX18" fmla="*/ 1092267 w 1128394"/>
                  <a:gd name="connsiteY18" fmla="*/ 1073455 h 1193278"/>
                  <a:gd name="connsiteX19" fmla="*/ 1076398 w 1128394"/>
                  <a:gd name="connsiteY19" fmla="*/ 996413 h 1193278"/>
                  <a:gd name="connsiteX20" fmla="*/ 1068254 w 1128394"/>
                  <a:gd name="connsiteY20" fmla="*/ 980289 h 1193278"/>
                  <a:gd name="connsiteX21" fmla="*/ 1068655 w 1128394"/>
                  <a:gd name="connsiteY21" fmla="*/ 979243 h 1193278"/>
                  <a:gd name="connsiteX22" fmla="*/ 1021415 w 1128394"/>
                  <a:gd name="connsiteY22" fmla="*/ 915313 h 1193278"/>
                  <a:gd name="connsiteX23" fmla="*/ 1121483 w 1128394"/>
                  <a:gd name="connsiteY23" fmla="*/ 1014553 h 1193278"/>
                  <a:gd name="connsiteX24" fmla="*/ 1059822 w 1128394"/>
                  <a:gd name="connsiteY24" fmla="*/ 887273 h 1193278"/>
                  <a:gd name="connsiteX25" fmla="*/ 1121745 w 1128394"/>
                  <a:gd name="connsiteY25" fmla="*/ 930166 h 1193278"/>
                  <a:gd name="connsiteX26" fmla="*/ 1054628 w 1128394"/>
                  <a:gd name="connsiteY26" fmla="*/ 823969 h 1193278"/>
                  <a:gd name="connsiteX27" fmla="*/ 1126855 w 1128394"/>
                  <a:gd name="connsiteY27" fmla="*/ 894817 h 1193278"/>
                  <a:gd name="connsiteX28" fmla="*/ 892144 w 1128394"/>
                  <a:gd name="connsiteY28" fmla="*/ 555057 h 1193278"/>
                  <a:gd name="connsiteX29" fmla="*/ 256095 w 1128394"/>
                  <a:gd name="connsiteY29" fmla="*/ 4967 h 1193278"/>
                  <a:gd name="connsiteX30" fmla="*/ 70199 w 1128394"/>
                  <a:gd name="connsiteY30" fmla="*/ 90266 h 1193278"/>
                  <a:gd name="connsiteX31" fmla="*/ 1506 w 1128394"/>
                  <a:gd name="connsiteY31" fmla="*/ 818089 h 1193278"/>
                  <a:gd name="connsiteX32" fmla="*/ 70804 w 1128394"/>
                  <a:gd name="connsiteY32" fmla="*/ 1171754 h 1193278"/>
                  <a:gd name="connsiteX0" fmla="*/ 70804 w 1128394"/>
                  <a:gd name="connsiteY0" fmla="*/ 1171754 h 1193278"/>
                  <a:gd name="connsiteX1" fmla="*/ 91500 w 1128394"/>
                  <a:gd name="connsiteY1" fmla="*/ 1188643 h 1193278"/>
                  <a:gd name="connsiteX2" fmla="*/ 292866 w 1128394"/>
                  <a:gd name="connsiteY2" fmla="*/ 989482 h 1193278"/>
                  <a:gd name="connsiteX3" fmla="*/ 234019 w 1128394"/>
                  <a:gd name="connsiteY3" fmla="*/ 269827 h 1193278"/>
                  <a:gd name="connsiteX4" fmla="*/ 793044 w 1128394"/>
                  <a:gd name="connsiteY4" fmla="*/ 681970 h 1193278"/>
                  <a:gd name="connsiteX5" fmla="*/ 790474 w 1128394"/>
                  <a:gd name="connsiteY5" fmla="*/ 869653 h 1193278"/>
                  <a:gd name="connsiteX6" fmla="*/ 827650 w 1128394"/>
                  <a:gd name="connsiteY6" fmla="*/ 1001037 h 1193278"/>
                  <a:gd name="connsiteX7" fmla="*/ 835164 w 1128394"/>
                  <a:gd name="connsiteY7" fmla="*/ 894947 h 1193278"/>
                  <a:gd name="connsiteX8" fmla="*/ 826030 w 1128394"/>
                  <a:gd name="connsiteY8" fmla="*/ 850231 h 1193278"/>
                  <a:gd name="connsiteX9" fmla="*/ 827757 w 1128394"/>
                  <a:gd name="connsiteY9" fmla="*/ 850732 h 1193278"/>
                  <a:gd name="connsiteX10" fmla="*/ 831100 w 1128394"/>
                  <a:gd name="connsiteY10" fmla="*/ 855491 h 1193278"/>
                  <a:gd name="connsiteX11" fmla="*/ 861577 w 1128394"/>
                  <a:gd name="connsiteY11" fmla="*/ 893073 h 1193278"/>
                  <a:gd name="connsiteX12" fmla="*/ 866736 w 1128394"/>
                  <a:gd name="connsiteY12" fmla="*/ 898617 h 1193278"/>
                  <a:gd name="connsiteX13" fmla="*/ 898371 w 1128394"/>
                  <a:gd name="connsiteY13" fmla="*/ 951868 h 1193278"/>
                  <a:gd name="connsiteX14" fmla="*/ 1025185 w 1128394"/>
                  <a:gd name="connsiteY14" fmla="*/ 1083604 h 1193278"/>
                  <a:gd name="connsiteX15" fmla="*/ 1009317 w 1128394"/>
                  <a:gd name="connsiteY15" fmla="*/ 1006563 h 1193278"/>
                  <a:gd name="connsiteX16" fmla="*/ 1008542 w 1128394"/>
                  <a:gd name="connsiteY16" fmla="*/ 1005030 h 1193278"/>
                  <a:gd name="connsiteX17" fmla="*/ 972741 w 1128394"/>
                  <a:gd name="connsiteY17" fmla="*/ 931403 h 1193278"/>
                  <a:gd name="connsiteX18" fmla="*/ 1092267 w 1128394"/>
                  <a:gd name="connsiteY18" fmla="*/ 1073455 h 1193278"/>
                  <a:gd name="connsiteX19" fmla="*/ 1076398 w 1128394"/>
                  <a:gd name="connsiteY19" fmla="*/ 996413 h 1193278"/>
                  <a:gd name="connsiteX20" fmla="*/ 1068254 w 1128394"/>
                  <a:gd name="connsiteY20" fmla="*/ 980289 h 1193278"/>
                  <a:gd name="connsiteX21" fmla="*/ 1068655 w 1128394"/>
                  <a:gd name="connsiteY21" fmla="*/ 979243 h 1193278"/>
                  <a:gd name="connsiteX22" fmla="*/ 1021415 w 1128394"/>
                  <a:gd name="connsiteY22" fmla="*/ 915313 h 1193278"/>
                  <a:gd name="connsiteX23" fmla="*/ 1121483 w 1128394"/>
                  <a:gd name="connsiteY23" fmla="*/ 1014553 h 1193278"/>
                  <a:gd name="connsiteX24" fmla="*/ 1059822 w 1128394"/>
                  <a:gd name="connsiteY24" fmla="*/ 887273 h 1193278"/>
                  <a:gd name="connsiteX25" fmla="*/ 1121745 w 1128394"/>
                  <a:gd name="connsiteY25" fmla="*/ 930166 h 1193278"/>
                  <a:gd name="connsiteX26" fmla="*/ 1054628 w 1128394"/>
                  <a:gd name="connsiteY26" fmla="*/ 823969 h 1193278"/>
                  <a:gd name="connsiteX27" fmla="*/ 1126855 w 1128394"/>
                  <a:gd name="connsiteY27" fmla="*/ 894817 h 1193278"/>
                  <a:gd name="connsiteX28" fmla="*/ 892144 w 1128394"/>
                  <a:gd name="connsiteY28" fmla="*/ 555057 h 1193278"/>
                  <a:gd name="connsiteX29" fmla="*/ 256095 w 1128394"/>
                  <a:gd name="connsiteY29" fmla="*/ 4967 h 1193278"/>
                  <a:gd name="connsiteX30" fmla="*/ 70199 w 1128394"/>
                  <a:gd name="connsiteY30" fmla="*/ 90266 h 1193278"/>
                  <a:gd name="connsiteX31" fmla="*/ 1506 w 1128394"/>
                  <a:gd name="connsiteY31" fmla="*/ 818089 h 1193278"/>
                  <a:gd name="connsiteX32" fmla="*/ 70804 w 1128394"/>
                  <a:gd name="connsiteY32" fmla="*/ 1171754 h 1193278"/>
                  <a:gd name="connsiteX0" fmla="*/ 70804 w 1128394"/>
                  <a:gd name="connsiteY0" fmla="*/ 1171754 h 1199412"/>
                  <a:gd name="connsiteX1" fmla="*/ 91500 w 1128394"/>
                  <a:gd name="connsiteY1" fmla="*/ 1188643 h 1199412"/>
                  <a:gd name="connsiteX2" fmla="*/ 276022 w 1128394"/>
                  <a:gd name="connsiteY2" fmla="*/ 996617 h 1199412"/>
                  <a:gd name="connsiteX3" fmla="*/ 234019 w 1128394"/>
                  <a:gd name="connsiteY3" fmla="*/ 269827 h 1199412"/>
                  <a:gd name="connsiteX4" fmla="*/ 793044 w 1128394"/>
                  <a:gd name="connsiteY4" fmla="*/ 681970 h 1199412"/>
                  <a:gd name="connsiteX5" fmla="*/ 790474 w 1128394"/>
                  <a:gd name="connsiteY5" fmla="*/ 869653 h 1199412"/>
                  <a:gd name="connsiteX6" fmla="*/ 827650 w 1128394"/>
                  <a:gd name="connsiteY6" fmla="*/ 1001037 h 1199412"/>
                  <a:gd name="connsiteX7" fmla="*/ 835164 w 1128394"/>
                  <a:gd name="connsiteY7" fmla="*/ 894947 h 1199412"/>
                  <a:gd name="connsiteX8" fmla="*/ 826030 w 1128394"/>
                  <a:gd name="connsiteY8" fmla="*/ 850231 h 1199412"/>
                  <a:gd name="connsiteX9" fmla="*/ 827757 w 1128394"/>
                  <a:gd name="connsiteY9" fmla="*/ 850732 h 1199412"/>
                  <a:gd name="connsiteX10" fmla="*/ 831100 w 1128394"/>
                  <a:gd name="connsiteY10" fmla="*/ 855491 h 1199412"/>
                  <a:gd name="connsiteX11" fmla="*/ 861577 w 1128394"/>
                  <a:gd name="connsiteY11" fmla="*/ 893073 h 1199412"/>
                  <a:gd name="connsiteX12" fmla="*/ 866736 w 1128394"/>
                  <a:gd name="connsiteY12" fmla="*/ 898617 h 1199412"/>
                  <a:gd name="connsiteX13" fmla="*/ 898371 w 1128394"/>
                  <a:gd name="connsiteY13" fmla="*/ 951868 h 1199412"/>
                  <a:gd name="connsiteX14" fmla="*/ 1025185 w 1128394"/>
                  <a:gd name="connsiteY14" fmla="*/ 1083604 h 1199412"/>
                  <a:gd name="connsiteX15" fmla="*/ 1009317 w 1128394"/>
                  <a:gd name="connsiteY15" fmla="*/ 1006563 h 1199412"/>
                  <a:gd name="connsiteX16" fmla="*/ 1008542 w 1128394"/>
                  <a:gd name="connsiteY16" fmla="*/ 1005030 h 1199412"/>
                  <a:gd name="connsiteX17" fmla="*/ 972741 w 1128394"/>
                  <a:gd name="connsiteY17" fmla="*/ 931403 h 1199412"/>
                  <a:gd name="connsiteX18" fmla="*/ 1092267 w 1128394"/>
                  <a:gd name="connsiteY18" fmla="*/ 1073455 h 1199412"/>
                  <a:gd name="connsiteX19" fmla="*/ 1076398 w 1128394"/>
                  <a:gd name="connsiteY19" fmla="*/ 996413 h 1199412"/>
                  <a:gd name="connsiteX20" fmla="*/ 1068254 w 1128394"/>
                  <a:gd name="connsiteY20" fmla="*/ 980289 h 1199412"/>
                  <a:gd name="connsiteX21" fmla="*/ 1068655 w 1128394"/>
                  <a:gd name="connsiteY21" fmla="*/ 979243 h 1199412"/>
                  <a:gd name="connsiteX22" fmla="*/ 1021415 w 1128394"/>
                  <a:gd name="connsiteY22" fmla="*/ 915313 h 1199412"/>
                  <a:gd name="connsiteX23" fmla="*/ 1121483 w 1128394"/>
                  <a:gd name="connsiteY23" fmla="*/ 1014553 h 1199412"/>
                  <a:gd name="connsiteX24" fmla="*/ 1059822 w 1128394"/>
                  <a:gd name="connsiteY24" fmla="*/ 887273 h 1199412"/>
                  <a:gd name="connsiteX25" fmla="*/ 1121745 w 1128394"/>
                  <a:gd name="connsiteY25" fmla="*/ 930166 h 1199412"/>
                  <a:gd name="connsiteX26" fmla="*/ 1054628 w 1128394"/>
                  <a:gd name="connsiteY26" fmla="*/ 823969 h 1199412"/>
                  <a:gd name="connsiteX27" fmla="*/ 1126855 w 1128394"/>
                  <a:gd name="connsiteY27" fmla="*/ 894817 h 1199412"/>
                  <a:gd name="connsiteX28" fmla="*/ 892144 w 1128394"/>
                  <a:gd name="connsiteY28" fmla="*/ 555057 h 1199412"/>
                  <a:gd name="connsiteX29" fmla="*/ 256095 w 1128394"/>
                  <a:gd name="connsiteY29" fmla="*/ 4967 h 1199412"/>
                  <a:gd name="connsiteX30" fmla="*/ 70199 w 1128394"/>
                  <a:gd name="connsiteY30" fmla="*/ 90266 h 1199412"/>
                  <a:gd name="connsiteX31" fmla="*/ 1506 w 1128394"/>
                  <a:gd name="connsiteY31" fmla="*/ 818089 h 1199412"/>
                  <a:gd name="connsiteX32" fmla="*/ 70804 w 1128394"/>
                  <a:gd name="connsiteY32" fmla="*/ 1171754 h 1199412"/>
                  <a:gd name="connsiteX0" fmla="*/ 70804 w 1128394"/>
                  <a:gd name="connsiteY0" fmla="*/ 1171754 h 1199412"/>
                  <a:gd name="connsiteX1" fmla="*/ 91500 w 1128394"/>
                  <a:gd name="connsiteY1" fmla="*/ 1188643 h 1199412"/>
                  <a:gd name="connsiteX2" fmla="*/ 276022 w 1128394"/>
                  <a:gd name="connsiteY2" fmla="*/ 996617 h 1199412"/>
                  <a:gd name="connsiteX3" fmla="*/ 234019 w 1128394"/>
                  <a:gd name="connsiteY3" fmla="*/ 269827 h 1199412"/>
                  <a:gd name="connsiteX4" fmla="*/ 793044 w 1128394"/>
                  <a:gd name="connsiteY4" fmla="*/ 681970 h 1199412"/>
                  <a:gd name="connsiteX5" fmla="*/ 790474 w 1128394"/>
                  <a:gd name="connsiteY5" fmla="*/ 869653 h 1199412"/>
                  <a:gd name="connsiteX6" fmla="*/ 827650 w 1128394"/>
                  <a:gd name="connsiteY6" fmla="*/ 1001037 h 1199412"/>
                  <a:gd name="connsiteX7" fmla="*/ 835164 w 1128394"/>
                  <a:gd name="connsiteY7" fmla="*/ 894947 h 1199412"/>
                  <a:gd name="connsiteX8" fmla="*/ 826030 w 1128394"/>
                  <a:gd name="connsiteY8" fmla="*/ 850231 h 1199412"/>
                  <a:gd name="connsiteX9" fmla="*/ 827757 w 1128394"/>
                  <a:gd name="connsiteY9" fmla="*/ 850732 h 1199412"/>
                  <a:gd name="connsiteX10" fmla="*/ 831100 w 1128394"/>
                  <a:gd name="connsiteY10" fmla="*/ 855491 h 1199412"/>
                  <a:gd name="connsiteX11" fmla="*/ 861577 w 1128394"/>
                  <a:gd name="connsiteY11" fmla="*/ 893073 h 1199412"/>
                  <a:gd name="connsiteX12" fmla="*/ 866736 w 1128394"/>
                  <a:gd name="connsiteY12" fmla="*/ 898617 h 1199412"/>
                  <a:gd name="connsiteX13" fmla="*/ 898371 w 1128394"/>
                  <a:gd name="connsiteY13" fmla="*/ 951868 h 1199412"/>
                  <a:gd name="connsiteX14" fmla="*/ 1025185 w 1128394"/>
                  <a:gd name="connsiteY14" fmla="*/ 1083604 h 1199412"/>
                  <a:gd name="connsiteX15" fmla="*/ 1009317 w 1128394"/>
                  <a:gd name="connsiteY15" fmla="*/ 1006563 h 1199412"/>
                  <a:gd name="connsiteX16" fmla="*/ 1008542 w 1128394"/>
                  <a:gd name="connsiteY16" fmla="*/ 1005030 h 1199412"/>
                  <a:gd name="connsiteX17" fmla="*/ 972741 w 1128394"/>
                  <a:gd name="connsiteY17" fmla="*/ 931403 h 1199412"/>
                  <a:gd name="connsiteX18" fmla="*/ 1092267 w 1128394"/>
                  <a:gd name="connsiteY18" fmla="*/ 1073455 h 1199412"/>
                  <a:gd name="connsiteX19" fmla="*/ 1076398 w 1128394"/>
                  <a:gd name="connsiteY19" fmla="*/ 996413 h 1199412"/>
                  <a:gd name="connsiteX20" fmla="*/ 1068254 w 1128394"/>
                  <a:gd name="connsiteY20" fmla="*/ 980289 h 1199412"/>
                  <a:gd name="connsiteX21" fmla="*/ 1068655 w 1128394"/>
                  <a:gd name="connsiteY21" fmla="*/ 979243 h 1199412"/>
                  <a:gd name="connsiteX22" fmla="*/ 1021415 w 1128394"/>
                  <a:gd name="connsiteY22" fmla="*/ 915313 h 1199412"/>
                  <a:gd name="connsiteX23" fmla="*/ 1121483 w 1128394"/>
                  <a:gd name="connsiteY23" fmla="*/ 1014553 h 1199412"/>
                  <a:gd name="connsiteX24" fmla="*/ 1059822 w 1128394"/>
                  <a:gd name="connsiteY24" fmla="*/ 887273 h 1199412"/>
                  <a:gd name="connsiteX25" fmla="*/ 1121745 w 1128394"/>
                  <a:gd name="connsiteY25" fmla="*/ 930166 h 1199412"/>
                  <a:gd name="connsiteX26" fmla="*/ 1054628 w 1128394"/>
                  <a:gd name="connsiteY26" fmla="*/ 823969 h 1199412"/>
                  <a:gd name="connsiteX27" fmla="*/ 1126855 w 1128394"/>
                  <a:gd name="connsiteY27" fmla="*/ 894817 h 1199412"/>
                  <a:gd name="connsiteX28" fmla="*/ 892144 w 1128394"/>
                  <a:gd name="connsiteY28" fmla="*/ 555057 h 1199412"/>
                  <a:gd name="connsiteX29" fmla="*/ 256095 w 1128394"/>
                  <a:gd name="connsiteY29" fmla="*/ 4967 h 1199412"/>
                  <a:gd name="connsiteX30" fmla="*/ 70199 w 1128394"/>
                  <a:gd name="connsiteY30" fmla="*/ 90266 h 1199412"/>
                  <a:gd name="connsiteX31" fmla="*/ 1506 w 1128394"/>
                  <a:gd name="connsiteY31" fmla="*/ 818089 h 1199412"/>
                  <a:gd name="connsiteX32" fmla="*/ 70804 w 1128394"/>
                  <a:gd name="connsiteY32" fmla="*/ 1171754 h 1199412"/>
                  <a:gd name="connsiteX0" fmla="*/ 70804 w 1128394"/>
                  <a:gd name="connsiteY0" fmla="*/ 1171754 h 1198762"/>
                  <a:gd name="connsiteX1" fmla="*/ 91500 w 1128394"/>
                  <a:gd name="connsiteY1" fmla="*/ 1188643 h 1198762"/>
                  <a:gd name="connsiteX2" fmla="*/ 266159 w 1128394"/>
                  <a:gd name="connsiteY2" fmla="*/ 1005683 h 1198762"/>
                  <a:gd name="connsiteX3" fmla="*/ 234019 w 1128394"/>
                  <a:gd name="connsiteY3" fmla="*/ 269827 h 1198762"/>
                  <a:gd name="connsiteX4" fmla="*/ 793044 w 1128394"/>
                  <a:gd name="connsiteY4" fmla="*/ 681970 h 1198762"/>
                  <a:gd name="connsiteX5" fmla="*/ 790474 w 1128394"/>
                  <a:gd name="connsiteY5" fmla="*/ 869653 h 1198762"/>
                  <a:gd name="connsiteX6" fmla="*/ 827650 w 1128394"/>
                  <a:gd name="connsiteY6" fmla="*/ 1001037 h 1198762"/>
                  <a:gd name="connsiteX7" fmla="*/ 835164 w 1128394"/>
                  <a:gd name="connsiteY7" fmla="*/ 894947 h 1198762"/>
                  <a:gd name="connsiteX8" fmla="*/ 826030 w 1128394"/>
                  <a:gd name="connsiteY8" fmla="*/ 850231 h 1198762"/>
                  <a:gd name="connsiteX9" fmla="*/ 827757 w 1128394"/>
                  <a:gd name="connsiteY9" fmla="*/ 850732 h 1198762"/>
                  <a:gd name="connsiteX10" fmla="*/ 831100 w 1128394"/>
                  <a:gd name="connsiteY10" fmla="*/ 855491 h 1198762"/>
                  <a:gd name="connsiteX11" fmla="*/ 861577 w 1128394"/>
                  <a:gd name="connsiteY11" fmla="*/ 893073 h 1198762"/>
                  <a:gd name="connsiteX12" fmla="*/ 866736 w 1128394"/>
                  <a:gd name="connsiteY12" fmla="*/ 898617 h 1198762"/>
                  <a:gd name="connsiteX13" fmla="*/ 898371 w 1128394"/>
                  <a:gd name="connsiteY13" fmla="*/ 951868 h 1198762"/>
                  <a:gd name="connsiteX14" fmla="*/ 1025185 w 1128394"/>
                  <a:gd name="connsiteY14" fmla="*/ 1083604 h 1198762"/>
                  <a:gd name="connsiteX15" fmla="*/ 1009317 w 1128394"/>
                  <a:gd name="connsiteY15" fmla="*/ 1006563 h 1198762"/>
                  <a:gd name="connsiteX16" fmla="*/ 1008542 w 1128394"/>
                  <a:gd name="connsiteY16" fmla="*/ 1005030 h 1198762"/>
                  <a:gd name="connsiteX17" fmla="*/ 972741 w 1128394"/>
                  <a:gd name="connsiteY17" fmla="*/ 931403 h 1198762"/>
                  <a:gd name="connsiteX18" fmla="*/ 1092267 w 1128394"/>
                  <a:gd name="connsiteY18" fmla="*/ 1073455 h 1198762"/>
                  <a:gd name="connsiteX19" fmla="*/ 1076398 w 1128394"/>
                  <a:gd name="connsiteY19" fmla="*/ 996413 h 1198762"/>
                  <a:gd name="connsiteX20" fmla="*/ 1068254 w 1128394"/>
                  <a:gd name="connsiteY20" fmla="*/ 980289 h 1198762"/>
                  <a:gd name="connsiteX21" fmla="*/ 1068655 w 1128394"/>
                  <a:gd name="connsiteY21" fmla="*/ 979243 h 1198762"/>
                  <a:gd name="connsiteX22" fmla="*/ 1021415 w 1128394"/>
                  <a:gd name="connsiteY22" fmla="*/ 915313 h 1198762"/>
                  <a:gd name="connsiteX23" fmla="*/ 1121483 w 1128394"/>
                  <a:gd name="connsiteY23" fmla="*/ 1014553 h 1198762"/>
                  <a:gd name="connsiteX24" fmla="*/ 1059822 w 1128394"/>
                  <a:gd name="connsiteY24" fmla="*/ 887273 h 1198762"/>
                  <a:gd name="connsiteX25" fmla="*/ 1121745 w 1128394"/>
                  <a:gd name="connsiteY25" fmla="*/ 930166 h 1198762"/>
                  <a:gd name="connsiteX26" fmla="*/ 1054628 w 1128394"/>
                  <a:gd name="connsiteY26" fmla="*/ 823969 h 1198762"/>
                  <a:gd name="connsiteX27" fmla="*/ 1126855 w 1128394"/>
                  <a:gd name="connsiteY27" fmla="*/ 894817 h 1198762"/>
                  <a:gd name="connsiteX28" fmla="*/ 892144 w 1128394"/>
                  <a:gd name="connsiteY28" fmla="*/ 555057 h 1198762"/>
                  <a:gd name="connsiteX29" fmla="*/ 256095 w 1128394"/>
                  <a:gd name="connsiteY29" fmla="*/ 4967 h 1198762"/>
                  <a:gd name="connsiteX30" fmla="*/ 70199 w 1128394"/>
                  <a:gd name="connsiteY30" fmla="*/ 90266 h 1198762"/>
                  <a:gd name="connsiteX31" fmla="*/ 1506 w 1128394"/>
                  <a:gd name="connsiteY31" fmla="*/ 818089 h 1198762"/>
                  <a:gd name="connsiteX32" fmla="*/ 70804 w 1128394"/>
                  <a:gd name="connsiteY32" fmla="*/ 1171754 h 1198762"/>
                  <a:gd name="connsiteX0" fmla="*/ 70804 w 1128394"/>
                  <a:gd name="connsiteY0" fmla="*/ 1171754 h 1198762"/>
                  <a:gd name="connsiteX1" fmla="*/ 91500 w 1128394"/>
                  <a:gd name="connsiteY1" fmla="*/ 1188643 h 1198762"/>
                  <a:gd name="connsiteX2" fmla="*/ 266159 w 1128394"/>
                  <a:gd name="connsiteY2" fmla="*/ 1005683 h 1198762"/>
                  <a:gd name="connsiteX3" fmla="*/ 234019 w 1128394"/>
                  <a:gd name="connsiteY3" fmla="*/ 269827 h 1198762"/>
                  <a:gd name="connsiteX4" fmla="*/ 793044 w 1128394"/>
                  <a:gd name="connsiteY4" fmla="*/ 681970 h 1198762"/>
                  <a:gd name="connsiteX5" fmla="*/ 790474 w 1128394"/>
                  <a:gd name="connsiteY5" fmla="*/ 869653 h 1198762"/>
                  <a:gd name="connsiteX6" fmla="*/ 827650 w 1128394"/>
                  <a:gd name="connsiteY6" fmla="*/ 1001037 h 1198762"/>
                  <a:gd name="connsiteX7" fmla="*/ 835164 w 1128394"/>
                  <a:gd name="connsiteY7" fmla="*/ 894947 h 1198762"/>
                  <a:gd name="connsiteX8" fmla="*/ 826030 w 1128394"/>
                  <a:gd name="connsiteY8" fmla="*/ 850231 h 1198762"/>
                  <a:gd name="connsiteX9" fmla="*/ 827757 w 1128394"/>
                  <a:gd name="connsiteY9" fmla="*/ 850732 h 1198762"/>
                  <a:gd name="connsiteX10" fmla="*/ 831100 w 1128394"/>
                  <a:gd name="connsiteY10" fmla="*/ 855491 h 1198762"/>
                  <a:gd name="connsiteX11" fmla="*/ 861577 w 1128394"/>
                  <a:gd name="connsiteY11" fmla="*/ 893073 h 1198762"/>
                  <a:gd name="connsiteX12" fmla="*/ 866736 w 1128394"/>
                  <a:gd name="connsiteY12" fmla="*/ 898617 h 1198762"/>
                  <a:gd name="connsiteX13" fmla="*/ 898371 w 1128394"/>
                  <a:gd name="connsiteY13" fmla="*/ 951868 h 1198762"/>
                  <a:gd name="connsiteX14" fmla="*/ 1025185 w 1128394"/>
                  <a:gd name="connsiteY14" fmla="*/ 1083604 h 1198762"/>
                  <a:gd name="connsiteX15" fmla="*/ 1009317 w 1128394"/>
                  <a:gd name="connsiteY15" fmla="*/ 1006563 h 1198762"/>
                  <a:gd name="connsiteX16" fmla="*/ 1008542 w 1128394"/>
                  <a:gd name="connsiteY16" fmla="*/ 1005030 h 1198762"/>
                  <a:gd name="connsiteX17" fmla="*/ 972741 w 1128394"/>
                  <a:gd name="connsiteY17" fmla="*/ 931403 h 1198762"/>
                  <a:gd name="connsiteX18" fmla="*/ 1092267 w 1128394"/>
                  <a:gd name="connsiteY18" fmla="*/ 1073455 h 1198762"/>
                  <a:gd name="connsiteX19" fmla="*/ 1076398 w 1128394"/>
                  <a:gd name="connsiteY19" fmla="*/ 996413 h 1198762"/>
                  <a:gd name="connsiteX20" fmla="*/ 1068254 w 1128394"/>
                  <a:gd name="connsiteY20" fmla="*/ 980289 h 1198762"/>
                  <a:gd name="connsiteX21" fmla="*/ 1068655 w 1128394"/>
                  <a:gd name="connsiteY21" fmla="*/ 979243 h 1198762"/>
                  <a:gd name="connsiteX22" fmla="*/ 1021415 w 1128394"/>
                  <a:gd name="connsiteY22" fmla="*/ 915313 h 1198762"/>
                  <a:gd name="connsiteX23" fmla="*/ 1121483 w 1128394"/>
                  <a:gd name="connsiteY23" fmla="*/ 1014553 h 1198762"/>
                  <a:gd name="connsiteX24" fmla="*/ 1059822 w 1128394"/>
                  <a:gd name="connsiteY24" fmla="*/ 887273 h 1198762"/>
                  <a:gd name="connsiteX25" fmla="*/ 1121745 w 1128394"/>
                  <a:gd name="connsiteY25" fmla="*/ 930166 h 1198762"/>
                  <a:gd name="connsiteX26" fmla="*/ 1054628 w 1128394"/>
                  <a:gd name="connsiteY26" fmla="*/ 823969 h 1198762"/>
                  <a:gd name="connsiteX27" fmla="*/ 1126855 w 1128394"/>
                  <a:gd name="connsiteY27" fmla="*/ 894817 h 1198762"/>
                  <a:gd name="connsiteX28" fmla="*/ 892144 w 1128394"/>
                  <a:gd name="connsiteY28" fmla="*/ 555057 h 1198762"/>
                  <a:gd name="connsiteX29" fmla="*/ 256095 w 1128394"/>
                  <a:gd name="connsiteY29" fmla="*/ 4967 h 1198762"/>
                  <a:gd name="connsiteX30" fmla="*/ 70199 w 1128394"/>
                  <a:gd name="connsiteY30" fmla="*/ 90266 h 1198762"/>
                  <a:gd name="connsiteX31" fmla="*/ 1506 w 1128394"/>
                  <a:gd name="connsiteY31" fmla="*/ 818089 h 1198762"/>
                  <a:gd name="connsiteX32" fmla="*/ 70804 w 1128394"/>
                  <a:gd name="connsiteY32" fmla="*/ 1171754 h 1198762"/>
                  <a:gd name="connsiteX0" fmla="*/ 70804 w 1128394"/>
                  <a:gd name="connsiteY0" fmla="*/ 1171754 h 1204062"/>
                  <a:gd name="connsiteX1" fmla="*/ 91500 w 1128394"/>
                  <a:gd name="connsiteY1" fmla="*/ 1188643 h 1204062"/>
                  <a:gd name="connsiteX2" fmla="*/ 89931 w 1128394"/>
                  <a:gd name="connsiteY2" fmla="*/ 1190236 h 1204062"/>
                  <a:gd name="connsiteX3" fmla="*/ 266159 w 1128394"/>
                  <a:gd name="connsiteY3" fmla="*/ 1005683 h 1204062"/>
                  <a:gd name="connsiteX4" fmla="*/ 234019 w 1128394"/>
                  <a:gd name="connsiteY4" fmla="*/ 269827 h 1204062"/>
                  <a:gd name="connsiteX5" fmla="*/ 793044 w 1128394"/>
                  <a:gd name="connsiteY5" fmla="*/ 681970 h 1204062"/>
                  <a:gd name="connsiteX6" fmla="*/ 790474 w 1128394"/>
                  <a:gd name="connsiteY6" fmla="*/ 869653 h 1204062"/>
                  <a:gd name="connsiteX7" fmla="*/ 827650 w 1128394"/>
                  <a:gd name="connsiteY7" fmla="*/ 1001037 h 1204062"/>
                  <a:gd name="connsiteX8" fmla="*/ 835164 w 1128394"/>
                  <a:gd name="connsiteY8" fmla="*/ 894947 h 1204062"/>
                  <a:gd name="connsiteX9" fmla="*/ 826030 w 1128394"/>
                  <a:gd name="connsiteY9" fmla="*/ 850231 h 1204062"/>
                  <a:gd name="connsiteX10" fmla="*/ 827757 w 1128394"/>
                  <a:gd name="connsiteY10" fmla="*/ 850732 h 1204062"/>
                  <a:gd name="connsiteX11" fmla="*/ 831100 w 1128394"/>
                  <a:gd name="connsiteY11" fmla="*/ 855491 h 1204062"/>
                  <a:gd name="connsiteX12" fmla="*/ 861577 w 1128394"/>
                  <a:gd name="connsiteY12" fmla="*/ 893073 h 1204062"/>
                  <a:gd name="connsiteX13" fmla="*/ 866736 w 1128394"/>
                  <a:gd name="connsiteY13" fmla="*/ 898617 h 1204062"/>
                  <a:gd name="connsiteX14" fmla="*/ 898371 w 1128394"/>
                  <a:gd name="connsiteY14" fmla="*/ 951868 h 1204062"/>
                  <a:gd name="connsiteX15" fmla="*/ 1025185 w 1128394"/>
                  <a:gd name="connsiteY15" fmla="*/ 1083604 h 1204062"/>
                  <a:gd name="connsiteX16" fmla="*/ 1009317 w 1128394"/>
                  <a:gd name="connsiteY16" fmla="*/ 1006563 h 1204062"/>
                  <a:gd name="connsiteX17" fmla="*/ 1008542 w 1128394"/>
                  <a:gd name="connsiteY17" fmla="*/ 1005030 h 1204062"/>
                  <a:gd name="connsiteX18" fmla="*/ 972741 w 1128394"/>
                  <a:gd name="connsiteY18" fmla="*/ 931403 h 1204062"/>
                  <a:gd name="connsiteX19" fmla="*/ 1092267 w 1128394"/>
                  <a:gd name="connsiteY19" fmla="*/ 1073455 h 1204062"/>
                  <a:gd name="connsiteX20" fmla="*/ 1076398 w 1128394"/>
                  <a:gd name="connsiteY20" fmla="*/ 996413 h 1204062"/>
                  <a:gd name="connsiteX21" fmla="*/ 1068254 w 1128394"/>
                  <a:gd name="connsiteY21" fmla="*/ 980289 h 1204062"/>
                  <a:gd name="connsiteX22" fmla="*/ 1068655 w 1128394"/>
                  <a:gd name="connsiteY22" fmla="*/ 979243 h 1204062"/>
                  <a:gd name="connsiteX23" fmla="*/ 1021415 w 1128394"/>
                  <a:gd name="connsiteY23" fmla="*/ 915313 h 1204062"/>
                  <a:gd name="connsiteX24" fmla="*/ 1121483 w 1128394"/>
                  <a:gd name="connsiteY24" fmla="*/ 1014553 h 1204062"/>
                  <a:gd name="connsiteX25" fmla="*/ 1059822 w 1128394"/>
                  <a:gd name="connsiteY25" fmla="*/ 887273 h 1204062"/>
                  <a:gd name="connsiteX26" fmla="*/ 1121745 w 1128394"/>
                  <a:gd name="connsiteY26" fmla="*/ 930166 h 1204062"/>
                  <a:gd name="connsiteX27" fmla="*/ 1054628 w 1128394"/>
                  <a:gd name="connsiteY27" fmla="*/ 823969 h 1204062"/>
                  <a:gd name="connsiteX28" fmla="*/ 1126855 w 1128394"/>
                  <a:gd name="connsiteY28" fmla="*/ 894817 h 1204062"/>
                  <a:gd name="connsiteX29" fmla="*/ 892144 w 1128394"/>
                  <a:gd name="connsiteY29" fmla="*/ 555057 h 1204062"/>
                  <a:gd name="connsiteX30" fmla="*/ 256095 w 1128394"/>
                  <a:gd name="connsiteY30" fmla="*/ 4967 h 1204062"/>
                  <a:gd name="connsiteX31" fmla="*/ 70199 w 1128394"/>
                  <a:gd name="connsiteY31" fmla="*/ 90266 h 1204062"/>
                  <a:gd name="connsiteX32" fmla="*/ 1506 w 1128394"/>
                  <a:gd name="connsiteY32" fmla="*/ 818089 h 1204062"/>
                  <a:gd name="connsiteX33" fmla="*/ 70804 w 1128394"/>
                  <a:gd name="connsiteY33" fmla="*/ 1171754 h 1204062"/>
                  <a:gd name="connsiteX0" fmla="*/ 70804 w 1128394"/>
                  <a:gd name="connsiteY0" fmla="*/ 1171754 h 1204062"/>
                  <a:gd name="connsiteX1" fmla="*/ 91500 w 1128394"/>
                  <a:gd name="connsiteY1" fmla="*/ 1188643 h 1204062"/>
                  <a:gd name="connsiteX2" fmla="*/ 89931 w 1128394"/>
                  <a:gd name="connsiteY2" fmla="*/ 1190236 h 1204062"/>
                  <a:gd name="connsiteX3" fmla="*/ 266159 w 1128394"/>
                  <a:gd name="connsiteY3" fmla="*/ 1005683 h 1204062"/>
                  <a:gd name="connsiteX4" fmla="*/ 234019 w 1128394"/>
                  <a:gd name="connsiteY4" fmla="*/ 269827 h 1204062"/>
                  <a:gd name="connsiteX5" fmla="*/ 793044 w 1128394"/>
                  <a:gd name="connsiteY5" fmla="*/ 681970 h 1204062"/>
                  <a:gd name="connsiteX6" fmla="*/ 790474 w 1128394"/>
                  <a:gd name="connsiteY6" fmla="*/ 869653 h 1204062"/>
                  <a:gd name="connsiteX7" fmla="*/ 827650 w 1128394"/>
                  <a:gd name="connsiteY7" fmla="*/ 1001037 h 1204062"/>
                  <a:gd name="connsiteX8" fmla="*/ 835164 w 1128394"/>
                  <a:gd name="connsiteY8" fmla="*/ 894947 h 1204062"/>
                  <a:gd name="connsiteX9" fmla="*/ 826030 w 1128394"/>
                  <a:gd name="connsiteY9" fmla="*/ 850231 h 1204062"/>
                  <a:gd name="connsiteX10" fmla="*/ 827757 w 1128394"/>
                  <a:gd name="connsiteY10" fmla="*/ 850732 h 1204062"/>
                  <a:gd name="connsiteX11" fmla="*/ 831100 w 1128394"/>
                  <a:gd name="connsiteY11" fmla="*/ 855491 h 1204062"/>
                  <a:gd name="connsiteX12" fmla="*/ 861577 w 1128394"/>
                  <a:gd name="connsiteY12" fmla="*/ 893073 h 1204062"/>
                  <a:gd name="connsiteX13" fmla="*/ 866736 w 1128394"/>
                  <a:gd name="connsiteY13" fmla="*/ 898617 h 1204062"/>
                  <a:gd name="connsiteX14" fmla="*/ 898371 w 1128394"/>
                  <a:gd name="connsiteY14" fmla="*/ 951868 h 1204062"/>
                  <a:gd name="connsiteX15" fmla="*/ 1025185 w 1128394"/>
                  <a:gd name="connsiteY15" fmla="*/ 1083604 h 1204062"/>
                  <a:gd name="connsiteX16" fmla="*/ 1009317 w 1128394"/>
                  <a:gd name="connsiteY16" fmla="*/ 1006563 h 1204062"/>
                  <a:gd name="connsiteX17" fmla="*/ 1008542 w 1128394"/>
                  <a:gd name="connsiteY17" fmla="*/ 1005030 h 1204062"/>
                  <a:gd name="connsiteX18" fmla="*/ 972741 w 1128394"/>
                  <a:gd name="connsiteY18" fmla="*/ 931403 h 1204062"/>
                  <a:gd name="connsiteX19" fmla="*/ 1092267 w 1128394"/>
                  <a:gd name="connsiteY19" fmla="*/ 1073455 h 1204062"/>
                  <a:gd name="connsiteX20" fmla="*/ 1076398 w 1128394"/>
                  <a:gd name="connsiteY20" fmla="*/ 996413 h 1204062"/>
                  <a:gd name="connsiteX21" fmla="*/ 1068254 w 1128394"/>
                  <a:gd name="connsiteY21" fmla="*/ 980289 h 1204062"/>
                  <a:gd name="connsiteX22" fmla="*/ 1068655 w 1128394"/>
                  <a:gd name="connsiteY22" fmla="*/ 979243 h 1204062"/>
                  <a:gd name="connsiteX23" fmla="*/ 1021415 w 1128394"/>
                  <a:gd name="connsiteY23" fmla="*/ 915313 h 1204062"/>
                  <a:gd name="connsiteX24" fmla="*/ 1121483 w 1128394"/>
                  <a:gd name="connsiteY24" fmla="*/ 1014553 h 1204062"/>
                  <a:gd name="connsiteX25" fmla="*/ 1059822 w 1128394"/>
                  <a:gd name="connsiteY25" fmla="*/ 887273 h 1204062"/>
                  <a:gd name="connsiteX26" fmla="*/ 1121745 w 1128394"/>
                  <a:gd name="connsiteY26" fmla="*/ 930166 h 1204062"/>
                  <a:gd name="connsiteX27" fmla="*/ 1054628 w 1128394"/>
                  <a:gd name="connsiteY27" fmla="*/ 823969 h 1204062"/>
                  <a:gd name="connsiteX28" fmla="*/ 1126855 w 1128394"/>
                  <a:gd name="connsiteY28" fmla="*/ 894817 h 1204062"/>
                  <a:gd name="connsiteX29" fmla="*/ 892144 w 1128394"/>
                  <a:gd name="connsiteY29" fmla="*/ 555057 h 1204062"/>
                  <a:gd name="connsiteX30" fmla="*/ 256095 w 1128394"/>
                  <a:gd name="connsiteY30" fmla="*/ 4967 h 1204062"/>
                  <a:gd name="connsiteX31" fmla="*/ 70199 w 1128394"/>
                  <a:gd name="connsiteY31" fmla="*/ 90266 h 1204062"/>
                  <a:gd name="connsiteX32" fmla="*/ 1506 w 1128394"/>
                  <a:gd name="connsiteY32" fmla="*/ 818089 h 1204062"/>
                  <a:gd name="connsiteX33" fmla="*/ 70804 w 1128394"/>
                  <a:gd name="connsiteY33" fmla="*/ 1171754 h 1204062"/>
                  <a:gd name="connsiteX0" fmla="*/ 1506 w 1128394"/>
                  <a:gd name="connsiteY0" fmla="*/ 818089 h 1224910"/>
                  <a:gd name="connsiteX1" fmla="*/ 91500 w 1128394"/>
                  <a:gd name="connsiteY1" fmla="*/ 1188643 h 1224910"/>
                  <a:gd name="connsiteX2" fmla="*/ 89931 w 1128394"/>
                  <a:gd name="connsiteY2" fmla="*/ 1190236 h 1224910"/>
                  <a:gd name="connsiteX3" fmla="*/ 266159 w 1128394"/>
                  <a:gd name="connsiteY3" fmla="*/ 1005683 h 1224910"/>
                  <a:gd name="connsiteX4" fmla="*/ 234019 w 1128394"/>
                  <a:gd name="connsiteY4" fmla="*/ 269827 h 1224910"/>
                  <a:gd name="connsiteX5" fmla="*/ 793044 w 1128394"/>
                  <a:gd name="connsiteY5" fmla="*/ 681970 h 1224910"/>
                  <a:gd name="connsiteX6" fmla="*/ 790474 w 1128394"/>
                  <a:gd name="connsiteY6" fmla="*/ 869653 h 1224910"/>
                  <a:gd name="connsiteX7" fmla="*/ 827650 w 1128394"/>
                  <a:gd name="connsiteY7" fmla="*/ 1001037 h 1224910"/>
                  <a:gd name="connsiteX8" fmla="*/ 835164 w 1128394"/>
                  <a:gd name="connsiteY8" fmla="*/ 894947 h 1224910"/>
                  <a:gd name="connsiteX9" fmla="*/ 826030 w 1128394"/>
                  <a:gd name="connsiteY9" fmla="*/ 850231 h 1224910"/>
                  <a:gd name="connsiteX10" fmla="*/ 827757 w 1128394"/>
                  <a:gd name="connsiteY10" fmla="*/ 850732 h 1224910"/>
                  <a:gd name="connsiteX11" fmla="*/ 831100 w 1128394"/>
                  <a:gd name="connsiteY11" fmla="*/ 855491 h 1224910"/>
                  <a:gd name="connsiteX12" fmla="*/ 861577 w 1128394"/>
                  <a:gd name="connsiteY12" fmla="*/ 893073 h 1224910"/>
                  <a:gd name="connsiteX13" fmla="*/ 866736 w 1128394"/>
                  <a:gd name="connsiteY13" fmla="*/ 898617 h 1224910"/>
                  <a:gd name="connsiteX14" fmla="*/ 898371 w 1128394"/>
                  <a:gd name="connsiteY14" fmla="*/ 951868 h 1224910"/>
                  <a:gd name="connsiteX15" fmla="*/ 1025185 w 1128394"/>
                  <a:gd name="connsiteY15" fmla="*/ 1083604 h 1224910"/>
                  <a:gd name="connsiteX16" fmla="*/ 1009317 w 1128394"/>
                  <a:gd name="connsiteY16" fmla="*/ 1006563 h 1224910"/>
                  <a:gd name="connsiteX17" fmla="*/ 1008542 w 1128394"/>
                  <a:gd name="connsiteY17" fmla="*/ 1005030 h 1224910"/>
                  <a:gd name="connsiteX18" fmla="*/ 972741 w 1128394"/>
                  <a:gd name="connsiteY18" fmla="*/ 931403 h 1224910"/>
                  <a:gd name="connsiteX19" fmla="*/ 1092267 w 1128394"/>
                  <a:gd name="connsiteY19" fmla="*/ 1073455 h 1224910"/>
                  <a:gd name="connsiteX20" fmla="*/ 1076398 w 1128394"/>
                  <a:gd name="connsiteY20" fmla="*/ 996413 h 1224910"/>
                  <a:gd name="connsiteX21" fmla="*/ 1068254 w 1128394"/>
                  <a:gd name="connsiteY21" fmla="*/ 980289 h 1224910"/>
                  <a:gd name="connsiteX22" fmla="*/ 1068655 w 1128394"/>
                  <a:gd name="connsiteY22" fmla="*/ 979243 h 1224910"/>
                  <a:gd name="connsiteX23" fmla="*/ 1021415 w 1128394"/>
                  <a:gd name="connsiteY23" fmla="*/ 915313 h 1224910"/>
                  <a:gd name="connsiteX24" fmla="*/ 1121483 w 1128394"/>
                  <a:gd name="connsiteY24" fmla="*/ 1014553 h 1224910"/>
                  <a:gd name="connsiteX25" fmla="*/ 1059822 w 1128394"/>
                  <a:gd name="connsiteY25" fmla="*/ 887273 h 1224910"/>
                  <a:gd name="connsiteX26" fmla="*/ 1121745 w 1128394"/>
                  <a:gd name="connsiteY26" fmla="*/ 930166 h 1224910"/>
                  <a:gd name="connsiteX27" fmla="*/ 1054628 w 1128394"/>
                  <a:gd name="connsiteY27" fmla="*/ 823969 h 1224910"/>
                  <a:gd name="connsiteX28" fmla="*/ 1126855 w 1128394"/>
                  <a:gd name="connsiteY28" fmla="*/ 894817 h 1224910"/>
                  <a:gd name="connsiteX29" fmla="*/ 892144 w 1128394"/>
                  <a:gd name="connsiteY29" fmla="*/ 555057 h 1224910"/>
                  <a:gd name="connsiteX30" fmla="*/ 256095 w 1128394"/>
                  <a:gd name="connsiteY30" fmla="*/ 4967 h 1224910"/>
                  <a:gd name="connsiteX31" fmla="*/ 70199 w 1128394"/>
                  <a:gd name="connsiteY31" fmla="*/ 90266 h 1224910"/>
                  <a:gd name="connsiteX32" fmla="*/ 1506 w 1128394"/>
                  <a:gd name="connsiteY32" fmla="*/ 818089 h 1224910"/>
                  <a:gd name="connsiteX0" fmla="*/ 1506 w 1128394"/>
                  <a:gd name="connsiteY0" fmla="*/ 818089 h 1203550"/>
                  <a:gd name="connsiteX1" fmla="*/ 91500 w 1128394"/>
                  <a:gd name="connsiteY1" fmla="*/ 1188643 h 1203550"/>
                  <a:gd name="connsiteX2" fmla="*/ 89931 w 1128394"/>
                  <a:gd name="connsiteY2" fmla="*/ 1190236 h 1203550"/>
                  <a:gd name="connsiteX3" fmla="*/ 266159 w 1128394"/>
                  <a:gd name="connsiteY3" fmla="*/ 1005683 h 1203550"/>
                  <a:gd name="connsiteX4" fmla="*/ 234019 w 1128394"/>
                  <a:gd name="connsiteY4" fmla="*/ 269827 h 1203550"/>
                  <a:gd name="connsiteX5" fmla="*/ 793044 w 1128394"/>
                  <a:gd name="connsiteY5" fmla="*/ 681970 h 1203550"/>
                  <a:gd name="connsiteX6" fmla="*/ 790474 w 1128394"/>
                  <a:gd name="connsiteY6" fmla="*/ 869653 h 1203550"/>
                  <a:gd name="connsiteX7" fmla="*/ 827650 w 1128394"/>
                  <a:gd name="connsiteY7" fmla="*/ 1001037 h 1203550"/>
                  <a:gd name="connsiteX8" fmla="*/ 835164 w 1128394"/>
                  <a:gd name="connsiteY8" fmla="*/ 894947 h 1203550"/>
                  <a:gd name="connsiteX9" fmla="*/ 826030 w 1128394"/>
                  <a:gd name="connsiteY9" fmla="*/ 850231 h 1203550"/>
                  <a:gd name="connsiteX10" fmla="*/ 827757 w 1128394"/>
                  <a:gd name="connsiteY10" fmla="*/ 850732 h 1203550"/>
                  <a:gd name="connsiteX11" fmla="*/ 831100 w 1128394"/>
                  <a:gd name="connsiteY11" fmla="*/ 855491 h 1203550"/>
                  <a:gd name="connsiteX12" fmla="*/ 861577 w 1128394"/>
                  <a:gd name="connsiteY12" fmla="*/ 893073 h 1203550"/>
                  <a:gd name="connsiteX13" fmla="*/ 866736 w 1128394"/>
                  <a:gd name="connsiteY13" fmla="*/ 898617 h 1203550"/>
                  <a:gd name="connsiteX14" fmla="*/ 898371 w 1128394"/>
                  <a:gd name="connsiteY14" fmla="*/ 951868 h 1203550"/>
                  <a:gd name="connsiteX15" fmla="*/ 1025185 w 1128394"/>
                  <a:gd name="connsiteY15" fmla="*/ 1083604 h 1203550"/>
                  <a:gd name="connsiteX16" fmla="*/ 1009317 w 1128394"/>
                  <a:gd name="connsiteY16" fmla="*/ 1006563 h 1203550"/>
                  <a:gd name="connsiteX17" fmla="*/ 1008542 w 1128394"/>
                  <a:gd name="connsiteY17" fmla="*/ 1005030 h 1203550"/>
                  <a:gd name="connsiteX18" fmla="*/ 972741 w 1128394"/>
                  <a:gd name="connsiteY18" fmla="*/ 931403 h 1203550"/>
                  <a:gd name="connsiteX19" fmla="*/ 1092267 w 1128394"/>
                  <a:gd name="connsiteY19" fmla="*/ 1073455 h 1203550"/>
                  <a:gd name="connsiteX20" fmla="*/ 1076398 w 1128394"/>
                  <a:gd name="connsiteY20" fmla="*/ 996413 h 1203550"/>
                  <a:gd name="connsiteX21" fmla="*/ 1068254 w 1128394"/>
                  <a:gd name="connsiteY21" fmla="*/ 980289 h 1203550"/>
                  <a:gd name="connsiteX22" fmla="*/ 1068655 w 1128394"/>
                  <a:gd name="connsiteY22" fmla="*/ 979243 h 1203550"/>
                  <a:gd name="connsiteX23" fmla="*/ 1021415 w 1128394"/>
                  <a:gd name="connsiteY23" fmla="*/ 915313 h 1203550"/>
                  <a:gd name="connsiteX24" fmla="*/ 1121483 w 1128394"/>
                  <a:gd name="connsiteY24" fmla="*/ 1014553 h 1203550"/>
                  <a:gd name="connsiteX25" fmla="*/ 1059822 w 1128394"/>
                  <a:gd name="connsiteY25" fmla="*/ 887273 h 1203550"/>
                  <a:gd name="connsiteX26" fmla="*/ 1121745 w 1128394"/>
                  <a:gd name="connsiteY26" fmla="*/ 930166 h 1203550"/>
                  <a:gd name="connsiteX27" fmla="*/ 1054628 w 1128394"/>
                  <a:gd name="connsiteY27" fmla="*/ 823969 h 1203550"/>
                  <a:gd name="connsiteX28" fmla="*/ 1126855 w 1128394"/>
                  <a:gd name="connsiteY28" fmla="*/ 894817 h 1203550"/>
                  <a:gd name="connsiteX29" fmla="*/ 892144 w 1128394"/>
                  <a:gd name="connsiteY29" fmla="*/ 555057 h 1203550"/>
                  <a:gd name="connsiteX30" fmla="*/ 256095 w 1128394"/>
                  <a:gd name="connsiteY30" fmla="*/ 4967 h 1203550"/>
                  <a:gd name="connsiteX31" fmla="*/ 70199 w 1128394"/>
                  <a:gd name="connsiteY31" fmla="*/ 90266 h 1203550"/>
                  <a:gd name="connsiteX32" fmla="*/ 1506 w 1128394"/>
                  <a:gd name="connsiteY32" fmla="*/ 818089 h 1203550"/>
                  <a:gd name="connsiteX0" fmla="*/ 1506 w 1128394"/>
                  <a:gd name="connsiteY0" fmla="*/ 818089 h 1203550"/>
                  <a:gd name="connsiteX1" fmla="*/ 91500 w 1128394"/>
                  <a:gd name="connsiteY1" fmla="*/ 1188643 h 1203550"/>
                  <a:gd name="connsiteX2" fmla="*/ 89931 w 1128394"/>
                  <a:gd name="connsiteY2" fmla="*/ 1190236 h 1203550"/>
                  <a:gd name="connsiteX3" fmla="*/ 266159 w 1128394"/>
                  <a:gd name="connsiteY3" fmla="*/ 1005683 h 1203550"/>
                  <a:gd name="connsiteX4" fmla="*/ 234019 w 1128394"/>
                  <a:gd name="connsiteY4" fmla="*/ 269827 h 1203550"/>
                  <a:gd name="connsiteX5" fmla="*/ 793044 w 1128394"/>
                  <a:gd name="connsiteY5" fmla="*/ 681970 h 1203550"/>
                  <a:gd name="connsiteX6" fmla="*/ 790474 w 1128394"/>
                  <a:gd name="connsiteY6" fmla="*/ 869653 h 1203550"/>
                  <a:gd name="connsiteX7" fmla="*/ 827650 w 1128394"/>
                  <a:gd name="connsiteY7" fmla="*/ 1001037 h 1203550"/>
                  <a:gd name="connsiteX8" fmla="*/ 835164 w 1128394"/>
                  <a:gd name="connsiteY8" fmla="*/ 894947 h 1203550"/>
                  <a:gd name="connsiteX9" fmla="*/ 826030 w 1128394"/>
                  <a:gd name="connsiteY9" fmla="*/ 850231 h 1203550"/>
                  <a:gd name="connsiteX10" fmla="*/ 827757 w 1128394"/>
                  <a:gd name="connsiteY10" fmla="*/ 850732 h 1203550"/>
                  <a:gd name="connsiteX11" fmla="*/ 831100 w 1128394"/>
                  <a:gd name="connsiteY11" fmla="*/ 855491 h 1203550"/>
                  <a:gd name="connsiteX12" fmla="*/ 861577 w 1128394"/>
                  <a:gd name="connsiteY12" fmla="*/ 893073 h 1203550"/>
                  <a:gd name="connsiteX13" fmla="*/ 866736 w 1128394"/>
                  <a:gd name="connsiteY13" fmla="*/ 898617 h 1203550"/>
                  <a:gd name="connsiteX14" fmla="*/ 898371 w 1128394"/>
                  <a:gd name="connsiteY14" fmla="*/ 951868 h 1203550"/>
                  <a:gd name="connsiteX15" fmla="*/ 1025185 w 1128394"/>
                  <a:gd name="connsiteY15" fmla="*/ 1083604 h 1203550"/>
                  <a:gd name="connsiteX16" fmla="*/ 1009317 w 1128394"/>
                  <a:gd name="connsiteY16" fmla="*/ 1006563 h 1203550"/>
                  <a:gd name="connsiteX17" fmla="*/ 1008542 w 1128394"/>
                  <a:gd name="connsiteY17" fmla="*/ 1005030 h 1203550"/>
                  <a:gd name="connsiteX18" fmla="*/ 972741 w 1128394"/>
                  <a:gd name="connsiteY18" fmla="*/ 931403 h 1203550"/>
                  <a:gd name="connsiteX19" fmla="*/ 1092267 w 1128394"/>
                  <a:gd name="connsiteY19" fmla="*/ 1073455 h 1203550"/>
                  <a:gd name="connsiteX20" fmla="*/ 1076398 w 1128394"/>
                  <a:gd name="connsiteY20" fmla="*/ 996413 h 1203550"/>
                  <a:gd name="connsiteX21" fmla="*/ 1068254 w 1128394"/>
                  <a:gd name="connsiteY21" fmla="*/ 980289 h 1203550"/>
                  <a:gd name="connsiteX22" fmla="*/ 1068655 w 1128394"/>
                  <a:gd name="connsiteY22" fmla="*/ 979243 h 1203550"/>
                  <a:gd name="connsiteX23" fmla="*/ 1021415 w 1128394"/>
                  <a:gd name="connsiteY23" fmla="*/ 915313 h 1203550"/>
                  <a:gd name="connsiteX24" fmla="*/ 1121483 w 1128394"/>
                  <a:gd name="connsiteY24" fmla="*/ 1014553 h 1203550"/>
                  <a:gd name="connsiteX25" fmla="*/ 1059822 w 1128394"/>
                  <a:gd name="connsiteY25" fmla="*/ 887273 h 1203550"/>
                  <a:gd name="connsiteX26" fmla="*/ 1121745 w 1128394"/>
                  <a:gd name="connsiteY26" fmla="*/ 930166 h 1203550"/>
                  <a:gd name="connsiteX27" fmla="*/ 1054628 w 1128394"/>
                  <a:gd name="connsiteY27" fmla="*/ 823969 h 1203550"/>
                  <a:gd name="connsiteX28" fmla="*/ 1126855 w 1128394"/>
                  <a:gd name="connsiteY28" fmla="*/ 894817 h 1203550"/>
                  <a:gd name="connsiteX29" fmla="*/ 892144 w 1128394"/>
                  <a:gd name="connsiteY29" fmla="*/ 555057 h 1203550"/>
                  <a:gd name="connsiteX30" fmla="*/ 256095 w 1128394"/>
                  <a:gd name="connsiteY30" fmla="*/ 4967 h 1203550"/>
                  <a:gd name="connsiteX31" fmla="*/ 70199 w 1128394"/>
                  <a:gd name="connsiteY31" fmla="*/ 90266 h 1203550"/>
                  <a:gd name="connsiteX32" fmla="*/ 1506 w 1128394"/>
                  <a:gd name="connsiteY32" fmla="*/ 818089 h 1203550"/>
                  <a:gd name="connsiteX0" fmla="*/ 1506 w 1128394"/>
                  <a:gd name="connsiteY0" fmla="*/ 818089 h 1244191"/>
                  <a:gd name="connsiteX1" fmla="*/ 91500 w 1128394"/>
                  <a:gd name="connsiteY1" fmla="*/ 1188643 h 1244191"/>
                  <a:gd name="connsiteX2" fmla="*/ 89931 w 1128394"/>
                  <a:gd name="connsiteY2" fmla="*/ 1190236 h 1244191"/>
                  <a:gd name="connsiteX3" fmla="*/ 266159 w 1128394"/>
                  <a:gd name="connsiteY3" fmla="*/ 1005683 h 1244191"/>
                  <a:gd name="connsiteX4" fmla="*/ 234019 w 1128394"/>
                  <a:gd name="connsiteY4" fmla="*/ 269827 h 1244191"/>
                  <a:gd name="connsiteX5" fmla="*/ 793044 w 1128394"/>
                  <a:gd name="connsiteY5" fmla="*/ 681970 h 1244191"/>
                  <a:gd name="connsiteX6" fmla="*/ 790474 w 1128394"/>
                  <a:gd name="connsiteY6" fmla="*/ 869653 h 1244191"/>
                  <a:gd name="connsiteX7" fmla="*/ 827650 w 1128394"/>
                  <a:gd name="connsiteY7" fmla="*/ 1001037 h 1244191"/>
                  <a:gd name="connsiteX8" fmla="*/ 835164 w 1128394"/>
                  <a:gd name="connsiteY8" fmla="*/ 894947 h 1244191"/>
                  <a:gd name="connsiteX9" fmla="*/ 826030 w 1128394"/>
                  <a:gd name="connsiteY9" fmla="*/ 850231 h 1244191"/>
                  <a:gd name="connsiteX10" fmla="*/ 827757 w 1128394"/>
                  <a:gd name="connsiteY10" fmla="*/ 850732 h 1244191"/>
                  <a:gd name="connsiteX11" fmla="*/ 831100 w 1128394"/>
                  <a:gd name="connsiteY11" fmla="*/ 855491 h 1244191"/>
                  <a:gd name="connsiteX12" fmla="*/ 861577 w 1128394"/>
                  <a:gd name="connsiteY12" fmla="*/ 893073 h 1244191"/>
                  <a:gd name="connsiteX13" fmla="*/ 866736 w 1128394"/>
                  <a:gd name="connsiteY13" fmla="*/ 898617 h 1244191"/>
                  <a:gd name="connsiteX14" fmla="*/ 898371 w 1128394"/>
                  <a:gd name="connsiteY14" fmla="*/ 951868 h 1244191"/>
                  <a:gd name="connsiteX15" fmla="*/ 1025185 w 1128394"/>
                  <a:gd name="connsiteY15" fmla="*/ 1083604 h 1244191"/>
                  <a:gd name="connsiteX16" fmla="*/ 1009317 w 1128394"/>
                  <a:gd name="connsiteY16" fmla="*/ 1006563 h 1244191"/>
                  <a:gd name="connsiteX17" fmla="*/ 1008542 w 1128394"/>
                  <a:gd name="connsiteY17" fmla="*/ 1005030 h 1244191"/>
                  <a:gd name="connsiteX18" fmla="*/ 972741 w 1128394"/>
                  <a:gd name="connsiteY18" fmla="*/ 931403 h 1244191"/>
                  <a:gd name="connsiteX19" fmla="*/ 1092267 w 1128394"/>
                  <a:gd name="connsiteY19" fmla="*/ 1073455 h 1244191"/>
                  <a:gd name="connsiteX20" fmla="*/ 1076398 w 1128394"/>
                  <a:gd name="connsiteY20" fmla="*/ 996413 h 1244191"/>
                  <a:gd name="connsiteX21" fmla="*/ 1068254 w 1128394"/>
                  <a:gd name="connsiteY21" fmla="*/ 980289 h 1244191"/>
                  <a:gd name="connsiteX22" fmla="*/ 1068655 w 1128394"/>
                  <a:gd name="connsiteY22" fmla="*/ 979243 h 1244191"/>
                  <a:gd name="connsiteX23" fmla="*/ 1021415 w 1128394"/>
                  <a:gd name="connsiteY23" fmla="*/ 915313 h 1244191"/>
                  <a:gd name="connsiteX24" fmla="*/ 1121483 w 1128394"/>
                  <a:gd name="connsiteY24" fmla="*/ 1014553 h 1244191"/>
                  <a:gd name="connsiteX25" fmla="*/ 1059822 w 1128394"/>
                  <a:gd name="connsiteY25" fmla="*/ 887273 h 1244191"/>
                  <a:gd name="connsiteX26" fmla="*/ 1121745 w 1128394"/>
                  <a:gd name="connsiteY26" fmla="*/ 930166 h 1244191"/>
                  <a:gd name="connsiteX27" fmla="*/ 1054628 w 1128394"/>
                  <a:gd name="connsiteY27" fmla="*/ 823969 h 1244191"/>
                  <a:gd name="connsiteX28" fmla="*/ 1126855 w 1128394"/>
                  <a:gd name="connsiteY28" fmla="*/ 894817 h 1244191"/>
                  <a:gd name="connsiteX29" fmla="*/ 892144 w 1128394"/>
                  <a:gd name="connsiteY29" fmla="*/ 555057 h 1244191"/>
                  <a:gd name="connsiteX30" fmla="*/ 256095 w 1128394"/>
                  <a:gd name="connsiteY30" fmla="*/ 4967 h 1244191"/>
                  <a:gd name="connsiteX31" fmla="*/ 70199 w 1128394"/>
                  <a:gd name="connsiteY31" fmla="*/ 90266 h 1244191"/>
                  <a:gd name="connsiteX32" fmla="*/ 1506 w 1128394"/>
                  <a:gd name="connsiteY32" fmla="*/ 818089 h 1244191"/>
                  <a:gd name="connsiteX0" fmla="*/ 1506 w 1128394"/>
                  <a:gd name="connsiteY0" fmla="*/ 818089 h 1196582"/>
                  <a:gd name="connsiteX1" fmla="*/ 91500 w 1128394"/>
                  <a:gd name="connsiteY1" fmla="*/ 1188643 h 1196582"/>
                  <a:gd name="connsiteX2" fmla="*/ 266159 w 1128394"/>
                  <a:gd name="connsiteY2" fmla="*/ 1005683 h 1196582"/>
                  <a:gd name="connsiteX3" fmla="*/ 234019 w 1128394"/>
                  <a:gd name="connsiteY3" fmla="*/ 269827 h 1196582"/>
                  <a:gd name="connsiteX4" fmla="*/ 793044 w 1128394"/>
                  <a:gd name="connsiteY4" fmla="*/ 681970 h 1196582"/>
                  <a:gd name="connsiteX5" fmla="*/ 790474 w 1128394"/>
                  <a:gd name="connsiteY5" fmla="*/ 869653 h 1196582"/>
                  <a:gd name="connsiteX6" fmla="*/ 827650 w 1128394"/>
                  <a:gd name="connsiteY6" fmla="*/ 1001037 h 1196582"/>
                  <a:gd name="connsiteX7" fmla="*/ 835164 w 1128394"/>
                  <a:gd name="connsiteY7" fmla="*/ 894947 h 1196582"/>
                  <a:gd name="connsiteX8" fmla="*/ 826030 w 1128394"/>
                  <a:gd name="connsiteY8" fmla="*/ 850231 h 1196582"/>
                  <a:gd name="connsiteX9" fmla="*/ 827757 w 1128394"/>
                  <a:gd name="connsiteY9" fmla="*/ 850732 h 1196582"/>
                  <a:gd name="connsiteX10" fmla="*/ 831100 w 1128394"/>
                  <a:gd name="connsiteY10" fmla="*/ 855491 h 1196582"/>
                  <a:gd name="connsiteX11" fmla="*/ 861577 w 1128394"/>
                  <a:gd name="connsiteY11" fmla="*/ 893073 h 1196582"/>
                  <a:gd name="connsiteX12" fmla="*/ 866736 w 1128394"/>
                  <a:gd name="connsiteY12" fmla="*/ 898617 h 1196582"/>
                  <a:gd name="connsiteX13" fmla="*/ 898371 w 1128394"/>
                  <a:gd name="connsiteY13" fmla="*/ 951868 h 1196582"/>
                  <a:gd name="connsiteX14" fmla="*/ 1025185 w 1128394"/>
                  <a:gd name="connsiteY14" fmla="*/ 1083604 h 1196582"/>
                  <a:gd name="connsiteX15" fmla="*/ 1009317 w 1128394"/>
                  <a:gd name="connsiteY15" fmla="*/ 1006563 h 1196582"/>
                  <a:gd name="connsiteX16" fmla="*/ 1008542 w 1128394"/>
                  <a:gd name="connsiteY16" fmla="*/ 1005030 h 1196582"/>
                  <a:gd name="connsiteX17" fmla="*/ 972741 w 1128394"/>
                  <a:gd name="connsiteY17" fmla="*/ 931403 h 1196582"/>
                  <a:gd name="connsiteX18" fmla="*/ 1092267 w 1128394"/>
                  <a:gd name="connsiteY18" fmla="*/ 1073455 h 1196582"/>
                  <a:gd name="connsiteX19" fmla="*/ 1076398 w 1128394"/>
                  <a:gd name="connsiteY19" fmla="*/ 996413 h 1196582"/>
                  <a:gd name="connsiteX20" fmla="*/ 1068254 w 1128394"/>
                  <a:gd name="connsiteY20" fmla="*/ 980289 h 1196582"/>
                  <a:gd name="connsiteX21" fmla="*/ 1068655 w 1128394"/>
                  <a:gd name="connsiteY21" fmla="*/ 979243 h 1196582"/>
                  <a:gd name="connsiteX22" fmla="*/ 1021415 w 1128394"/>
                  <a:gd name="connsiteY22" fmla="*/ 915313 h 1196582"/>
                  <a:gd name="connsiteX23" fmla="*/ 1121483 w 1128394"/>
                  <a:gd name="connsiteY23" fmla="*/ 1014553 h 1196582"/>
                  <a:gd name="connsiteX24" fmla="*/ 1059822 w 1128394"/>
                  <a:gd name="connsiteY24" fmla="*/ 887273 h 1196582"/>
                  <a:gd name="connsiteX25" fmla="*/ 1121745 w 1128394"/>
                  <a:gd name="connsiteY25" fmla="*/ 930166 h 1196582"/>
                  <a:gd name="connsiteX26" fmla="*/ 1054628 w 1128394"/>
                  <a:gd name="connsiteY26" fmla="*/ 823969 h 1196582"/>
                  <a:gd name="connsiteX27" fmla="*/ 1126855 w 1128394"/>
                  <a:gd name="connsiteY27" fmla="*/ 894817 h 1196582"/>
                  <a:gd name="connsiteX28" fmla="*/ 892144 w 1128394"/>
                  <a:gd name="connsiteY28" fmla="*/ 555057 h 1196582"/>
                  <a:gd name="connsiteX29" fmla="*/ 256095 w 1128394"/>
                  <a:gd name="connsiteY29" fmla="*/ 4967 h 1196582"/>
                  <a:gd name="connsiteX30" fmla="*/ 70199 w 1128394"/>
                  <a:gd name="connsiteY30" fmla="*/ 90266 h 1196582"/>
                  <a:gd name="connsiteX31" fmla="*/ 1506 w 1128394"/>
                  <a:gd name="connsiteY31" fmla="*/ 818089 h 1196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128394" h="1196582">
                    <a:moveTo>
                      <a:pt x="1506" y="818089"/>
                    </a:moveTo>
                    <a:cubicBezTo>
                      <a:pt x="5056" y="1001152"/>
                      <a:pt x="47391" y="1157377"/>
                      <a:pt x="91500" y="1188643"/>
                    </a:cubicBezTo>
                    <a:cubicBezTo>
                      <a:pt x="135609" y="1219909"/>
                      <a:pt x="242406" y="1158819"/>
                      <a:pt x="266159" y="1005683"/>
                    </a:cubicBezTo>
                    <a:cubicBezTo>
                      <a:pt x="258083" y="822945"/>
                      <a:pt x="258772" y="467491"/>
                      <a:pt x="234019" y="269827"/>
                    </a:cubicBezTo>
                    <a:cubicBezTo>
                      <a:pt x="338580" y="373583"/>
                      <a:pt x="689567" y="669482"/>
                      <a:pt x="793044" y="681970"/>
                    </a:cubicBezTo>
                    <a:cubicBezTo>
                      <a:pt x="792187" y="744531"/>
                      <a:pt x="791331" y="807092"/>
                      <a:pt x="790474" y="869653"/>
                    </a:cubicBezTo>
                    <a:cubicBezTo>
                      <a:pt x="813058" y="960248"/>
                      <a:pt x="820202" y="996821"/>
                      <a:pt x="827650" y="1001037"/>
                    </a:cubicBezTo>
                    <a:cubicBezTo>
                      <a:pt x="835098" y="1005253"/>
                      <a:pt x="844489" y="954796"/>
                      <a:pt x="835164" y="894947"/>
                    </a:cubicBezTo>
                    <a:lnTo>
                      <a:pt x="826030" y="850231"/>
                    </a:lnTo>
                    <a:lnTo>
                      <a:pt x="827757" y="850732"/>
                    </a:lnTo>
                    <a:lnTo>
                      <a:pt x="831100" y="855491"/>
                    </a:lnTo>
                    <a:cubicBezTo>
                      <a:pt x="841115" y="868689"/>
                      <a:pt x="851312" y="881246"/>
                      <a:pt x="861577" y="893073"/>
                    </a:cubicBezTo>
                    <a:lnTo>
                      <a:pt x="866736" y="898617"/>
                    </a:lnTo>
                    <a:lnTo>
                      <a:pt x="898371" y="951868"/>
                    </a:lnTo>
                    <a:cubicBezTo>
                      <a:pt x="950996" y="1032868"/>
                      <a:pt x="1007773" y="1091848"/>
                      <a:pt x="1025185" y="1083604"/>
                    </a:cubicBezTo>
                    <a:cubicBezTo>
                      <a:pt x="1036067" y="1078451"/>
                      <a:pt x="1028997" y="1048258"/>
                      <a:pt x="1009317" y="1006563"/>
                    </a:cubicBezTo>
                    <a:lnTo>
                      <a:pt x="1008542" y="1005030"/>
                    </a:lnTo>
                    <a:lnTo>
                      <a:pt x="972741" y="931403"/>
                    </a:lnTo>
                    <a:cubicBezTo>
                      <a:pt x="1012583" y="978754"/>
                      <a:pt x="1072953" y="1087046"/>
                      <a:pt x="1092267" y="1073455"/>
                    </a:cubicBezTo>
                    <a:cubicBezTo>
                      <a:pt x="1111581" y="1059864"/>
                      <a:pt x="1096080" y="1038109"/>
                      <a:pt x="1076398" y="996413"/>
                    </a:cubicBezTo>
                    <a:lnTo>
                      <a:pt x="1068254" y="980289"/>
                    </a:lnTo>
                    <a:lnTo>
                      <a:pt x="1068655" y="979243"/>
                    </a:lnTo>
                    <a:lnTo>
                      <a:pt x="1021415" y="915313"/>
                    </a:lnTo>
                    <a:cubicBezTo>
                      <a:pt x="1044365" y="939153"/>
                      <a:pt x="1115082" y="1019226"/>
                      <a:pt x="1121483" y="1014553"/>
                    </a:cubicBezTo>
                    <a:cubicBezTo>
                      <a:pt x="1127884" y="1009880"/>
                      <a:pt x="1079503" y="928968"/>
                      <a:pt x="1059822" y="887273"/>
                    </a:cubicBezTo>
                    <a:cubicBezTo>
                      <a:pt x="1080463" y="901571"/>
                      <a:pt x="1105518" y="980943"/>
                      <a:pt x="1121745" y="930166"/>
                    </a:cubicBezTo>
                    <a:cubicBezTo>
                      <a:pt x="1124968" y="920082"/>
                      <a:pt x="1053776" y="829860"/>
                      <a:pt x="1054628" y="823969"/>
                    </a:cubicBezTo>
                    <a:cubicBezTo>
                      <a:pt x="1055480" y="818078"/>
                      <a:pt x="1140795" y="924272"/>
                      <a:pt x="1126855" y="894817"/>
                    </a:cubicBezTo>
                    <a:cubicBezTo>
                      <a:pt x="1101672" y="845733"/>
                      <a:pt x="962929" y="511491"/>
                      <a:pt x="892144" y="555057"/>
                    </a:cubicBezTo>
                    <a:cubicBezTo>
                      <a:pt x="676333" y="380225"/>
                      <a:pt x="361161" y="2612"/>
                      <a:pt x="256095" y="4967"/>
                    </a:cubicBezTo>
                    <a:cubicBezTo>
                      <a:pt x="165961" y="-12680"/>
                      <a:pt x="98678" y="16913"/>
                      <a:pt x="70199" y="90266"/>
                    </a:cubicBezTo>
                    <a:cubicBezTo>
                      <a:pt x="-5637" y="228205"/>
                      <a:pt x="-2044" y="635026"/>
                      <a:pt x="1506" y="818089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grpSp>
            <p:nvGrpSpPr>
              <p:cNvPr id="30" name="Csoportba foglalás 29"/>
              <p:cNvGrpSpPr/>
              <p:nvPr/>
            </p:nvGrpSpPr>
            <p:grpSpPr>
              <a:xfrm rot="1641199">
                <a:off x="8967058" y="2396128"/>
                <a:ext cx="436287" cy="511890"/>
                <a:chOff x="8905585" y="2466199"/>
                <a:chExt cx="436287" cy="511890"/>
              </a:xfrm>
            </p:grpSpPr>
            <p:sp>
              <p:nvSpPr>
                <p:cNvPr id="31" name="Ellipszis 42"/>
                <p:cNvSpPr/>
                <p:nvPr/>
              </p:nvSpPr>
              <p:spPr>
                <a:xfrm rot="7689270">
                  <a:off x="8910058" y="2520394"/>
                  <a:ext cx="486010" cy="377619"/>
                </a:xfrm>
                <a:custGeom>
                  <a:avLst/>
                  <a:gdLst>
                    <a:gd name="connsiteX0" fmla="*/ 0 w 738119"/>
                    <a:gd name="connsiteY0" fmla="*/ 338046 h 676092"/>
                    <a:gd name="connsiteX1" fmla="*/ 369060 w 738119"/>
                    <a:gd name="connsiteY1" fmla="*/ 0 h 676092"/>
                    <a:gd name="connsiteX2" fmla="*/ 738120 w 738119"/>
                    <a:gd name="connsiteY2" fmla="*/ 338046 h 676092"/>
                    <a:gd name="connsiteX3" fmla="*/ 369060 w 738119"/>
                    <a:gd name="connsiteY3" fmla="*/ 676092 h 676092"/>
                    <a:gd name="connsiteX4" fmla="*/ 0 w 738119"/>
                    <a:gd name="connsiteY4" fmla="*/ 338046 h 676092"/>
                    <a:gd name="connsiteX0" fmla="*/ 0 w 807392"/>
                    <a:gd name="connsiteY0" fmla="*/ 564397 h 709538"/>
                    <a:gd name="connsiteX1" fmla="*/ 438332 w 807392"/>
                    <a:gd name="connsiteY1" fmla="*/ 4678 h 709538"/>
                    <a:gd name="connsiteX2" fmla="*/ 807392 w 807392"/>
                    <a:gd name="connsiteY2" fmla="*/ 342724 h 709538"/>
                    <a:gd name="connsiteX3" fmla="*/ 438332 w 807392"/>
                    <a:gd name="connsiteY3" fmla="*/ 680770 h 709538"/>
                    <a:gd name="connsiteX4" fmla="*/ 0 w 807392"/>
                    <a:gd name="connsiteY4" fmla="*/ 564397 h 709538"/>
                    <a:gd name="connsiteX0" fmla="*/ 342 w 807734"/>
                    <a:gd name="connsiteY0" fmla="*/ 564397 h 812714"/>
                    <a:gd name="connsiteX1" fmla="*/ 438674 w 807734"/>
                    <a:gd name="connsiteY1" fmla="*/ 4678 h 812714"/>
                    <a:gd name="connsiteX2" fmla="*/ 807734 w 807734"/>
                    <a:gd name="connsiteY2" fmla="*/ 342724 h 812714"/>
                    <a:gd name="connsiteX3" fmla="*/ 511777 w 807734"/>
                    <a:gd name="connsiteY3" fmla="*/ 806891 h 812714"/>
                    <a:gd name="connsiteX4" fmla="*/ 342 w 807734"/>
                    <a:gd name="connsiteY4" fmla="*/ 564397 h 812714"/>
                    <a:gd name="connsiteX0" fmla="*/ 242 w 807634"/>
                    <a:gd name="connsiteY0" fmla="*/ 564397 h 834088"/>
                    <a:gd name="connsiteX1" fmla="*/ 438574 w 807634"/>
                    <a:gd name="connsiteY1" fmla="*/ 4678 h 834088"/>
                    <a:gd name="connsiteX2" fmla="*/ 807634 w 807634"/>
                    <a:gd name="connsiteY2" fmla="*/ 342724 h 834088"/>
                    <a:gd name="connsiteX3" fmla="*/ 499634 w 807634"/>
                    <a:gd name="connsiteY3" fmla="*/ 828801 h 834088"/>
                    <a:gd name="connsiteX4" fmla="*/ 242 w 807634"/>
                    <a:gd name="connsiteY4" fmla="*/ 564397 h 834088"/>
                    <a:gd name="connsiteX0" fmla="*/ 4399 w 811791"/>
                    <a:gd name="connsiteY0" fmla="*/ 402843 h 671880"/>
                    <a:gd name="connsiteX1" fmla="*/ 290660 w 811791"/>
                    <a:gd name="connsiteY1" fmla="*/ 16163 h 671880"/>
                    <a:gd name="connsiteX2" fmla="*/ 811791 w 811791"/>
                    <a:gd name="connsiteY2" fmla="*/ 181170 h 671880"/>
                    <a:gd name="connsiteX3" fmla="*/ 503791 w 811791"/>
                    <a:gd name="connsiteY3" fmla="*/ 667247 h 671880"/>
                    <a:gd name="connsiteX4" fmla="*/ 4399 w 811791"/>
                    <a:gd name="connsiteY4" fmla="*/ 402843 h 671880"/>
                    <a:gd name="connsiteX0" fmla="*/ 10346 w 817738"/>
                    <a:gd name="connsiteY0" fmla="*/ 515682 h 784719"/>
                    <a:gd name="connsiteX1" fmla="*/ 296607 w 817738"/>
                    <a:gd name="connsiteY1" fmla="*/ 129002 h 784719"/>
                    <a:gd name="connsiteX2" fmla="*/ 817738 w 817738"/>
                    <a:gd name="connsiteY2" fmla="*/ 294009 h 784719"/>
                    <a:gd name="connsiteX3" fmla="*/ 509738 w 817738"/>
                    <a:gd name="connsiteY3" fmla="*/ 780086 h 784719"/>
                    <a:gd name="connsiteX4" fmla="*/ 10346 w 817738"/>
                    <a:gd name="connsiteY4" fmla="*/ 515682 h 784719"/>
                    <a:gd name="connsiteX0" fmla="*/ 10346 w 817738"/>
                    <a:gd name="connsiteY0" fmla="*/ 515682 h 789307"/>
                    <a:gd name="connsiteX1" fmla="*/ 296607 w 817738"/>
                    <a:gd name="connsiteY1" fmla="*/ 129002 h 789307"/>
                    <a:gd name="connsiteX2" fmla="*/ 817738 w 817738"/>
                    <a:gd name="connsiteY2" fmla="*/ 294009 h 789307"/>
                    <a:gd name="connsiteX3" fmla="*/ 509738 w 817738"/>
                    <a:gd name="connsiteY3" fmla="*/ 780086 h 789307"/>
                    <a:gd name="connsiteX4" fmla="*/ 10346 w 817738"/>
                    <a:gd name="connsiteY4" fmla="*/ 515682 h 789307"/>
                    <a:gd name="connsiteX0" fmla="*/ 7684 w 815076"/>
                    <a:gd name="connsiteY0" fmla="*/ 515682 h 867736"/>
                    <a:gd name="connsiteX1" fmla="*/ 293945 w 815076"/>
                    <a:gd name="connsiteY1" fmla="*/ 129002 h 867736"/>
                    <a:gd name="connsiteX2" fmla="*/ 815076 w 815076"/>
                    <a:gd name="connsiteY2" fmla="*/ 294009 h 867736"/>
                    <a:gd name="connsiteX3" fmla="*/ 462922 w 815076"/>
                    <a:gd name="connsiteY3" fmla="*/ 860425 h 867736"/>
                    <a:gd name="connsiteX4" fmla="*/ 7684 w 815076"/>
                    <a:gd name="connsiteY4" fmla="*/ 515682 h 867736"/>
                    <a:gd name="connsiteX0" fmla="*/ 7684 w 815076"/>
                    <a:gd name="connsiteY0" fmla="*/ 515682 h 877431"/>
                    <a:gd name="connsiteX1" fmla="*/ 293945 w 815076"/>
                    <a:gd name="connsiteY1" fmla="*/ 129002 h 877431"/>
                    <a:gd name="connsiteX2" fmla="*/ 815076 w 815076"/>
                    <a:gd name="connsiteY2" fmla="*/ 294009 h 877431"/>
                    <a:gd name="connsiteX3" fmla="*/ 462922 w 815076"/>
                    <a:gd name="connsiteY3" fmla="*/ 860425 h 877431"/>
                    <a:gd name="connsiteX4" fmla="*/ 7684 w 815076"/>
                    <a:gd name="connsiteY4" fmla="*/ 515682 h 877431"/>
                    <a:gd name="connsiteX0" fmla="*/ 2722 w 829901"/>
                    <a:gd name="connsiteY0" fmla="*/ 534084 h 768586"/>
                    <a:gd name="connsiteX1" fmla="*/ 308770 w 829901"/>
                    <a:gd name="connsiteY1" fmla="*/ 25025 h 768586"/>
                    <a:gd name="connsiteX2" fmla="*/ 829901 w 829901"/>
                    <a:gd name="connsiteY2" fmla="*/ 190032 h 768586"/>
                    <a:gd name="connsiteX3" fmla="*/ 477747 w 829901"/>
                    <a:gd name="connsiteY3" fmla="*/ 756448 h 768586"/>
                    <a:gd name="connsiteX4" fmla="*/ 2722 w 829901"/>
                    <a:gd name="connsiteY4" fmla="*/ 534084 h 768586"/>
                    <a:gd name="connsiteX0" fmla="*/ 2723 w 829902"/>
                    <a:gd name="connsiteY0" fmla="*/ 534084 h 765499"/>
                    <a:gd name="connsiteX1" fmla="*/ 308771 w 829902"/>
                    <a:gd name="connsiteY1" fmla="*/ 25025 h 765499"/>
                    <a:gd name="connsiteX2" fmla="*/ 829902 w 829902"/>
                    <a:gd name="connsiteY2" fmla="*/ 190032 h 765499"/>
                    <a:gd name="connsiteX3" fmla="*/ 477748 w 829902"/>
                    <a:gd name="connsiteY3" fmla="*/ 756448 h 765499"/>
                    <a:gd name="connsiteX4" fmla="*/ 2723 w 829902"/>
                    <a:gd name="connsiteY4" fmla="*/ 534084 h 765499"/>
                    <a:gd name="connsiteX0" fmla="*/ 2008 w 829187"/>
                    <a:gd name="connsiteY0" fmla="*/ 553522 h 784937"/>
                    <a:gd name="connsiteX1" fmla="*/ 308056 w 829187"/>
                    <a:gd name="connsiteY1" fmla="*/ 44463 h 784937"/>
                    <a:gd name="connsiteX2" fmla="*/ 829187 w 829187"/>
                    <a:gd name="connsiteY2" fmla="*/ 209470 h 784937"/>
                    <a:gd name="connsiteX3" fmla="*/ 477033 w 829187"/>
                    <a:gd name="connsiteY3" fmla="*/ 775886 h 784937"/>
                    <a:gd name="connsiteX4" fmla="*/ 2008 w 829187"/>
                    <a:gd name="connsiteY4" fmla="*/ 553522 h 78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187" h="784937">
                      <a:moveTo>
                        <a:pt x="2008" y="553522"/>
                      </a:moveTo>
                      <a:cubicBezTo>
                        <a:pt x="-26155" y="431618"/>
                        <a:pt x="250296" y="146091"/>
                        <a:pt x="308056" y="44463"/>
                      </a:cubicBezTo>
                      <a:cubicBezTo>
                        <a:pt x="365816" y="-57165"/>
                        <a:pt x="829187" y="22772"/>
                        <a:pt x="829187" y="209470"/>
                      </a:cubicBezTo>
                      <a:cubicBezTo>
                        <a:pt x="829187" y="396168"/>
                        <a:pt x="770804" y="728558"/>
                        <a:pt x="477033" y="775886"/>
                      </a:cubicBezTo>
                      <a:cubicBezTo>
                        <a:pt x="183262" y="823214"/>
                        <a:pt x="30171" y="675426"/>
                        <a:pt x="2008" y="553522"/>
                      </a:cubicBezTo>
                      <a:close/>
                    </a:path>
                  </a:pathLst>
                </a:custGeom>
                <a:solidFill>
                  <a:srgbClr val="D6009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32" name="Csoportba foglalás 31"/>
                <p:cNvGrpSpPr/>
                <p:nvPr/>
              </p:nvGrpSpPr>
              <p:grpSpPr>
                <a:xfrm>
                  <a:off x="8905585" y="2833390"/>
                  <a:ext cx="371707" cy="144699"/>
                  <a:chOff x="8905585" y="2833390"/>
                  <a:chExt cx="371707" cy="144699"/>
                </a:xfrm>
              </p:grpSpPr>
              <p:sp>
                <p:nvSpPr>
                  <p:cNvPr id="33" name="Trapezoid 43"/>
                  <p:cNvSpPr/>
                  <p:nvPr/>
                </p:nvSpPr>
                <p:spPr>
                  <a:xfrm rot="1309861">
                    <a:off x="8905585" y="2833390"/>
                    <a:ext cx="371707" cy="144699"/>
                  </a:xfrm>
                  <a:custGeom>
                    <a:avLst/>
                    <a:gdLst>
                      <a:gd name="connsiteX0" fmla="*/ 0 w 519185"/>
                      <a:gd name="connsiteY0" fmla="*/ 225706 h 225706"/>
                      <a:gd name="connsiteX1" fmla="*/ 119611 w 519185"/>
                      <a:gd name="connsiteY1" fmla="*/ 0 h 225706"/>
                      <a:gd name="connsiteX2" fmla="*/ 399574 w 519185"/>
                      <a:gd name="connsiteY2" fmla="*/ 0 h 225706"/>
                      <a:gd name="connsiteX3" fmla="*/ 519185 w 519185"/>
                      <a:gd name="connsiteY3" fmla="*/ 225706 h 225706"/>
                      <a:gd name="connsiteX4" fmla="*/ 0 w 519185"/>
                      <a:gd name="connsiteY4" fmla="*/ 225706 h 225706"/>
                      <a:gd name="connsiteX0" fmla="*/ 9142 w 528327"/>
                      <a:gd name="connsiteY0" fmla="*/ 225706 h 225706"/>
                      <a:gd name="connsiteX1" fmla="*/ 128753 w 528327"/>
                      <a:gd name="connsiteY1" fmla="*/ 0 h 225706"/>
                      <a:gd name="connsiteX2" fmla="*/ 408716 w 528327"/>
                      <a:gd name="connsiteY2" fmla="*/ 0 h 225706"/>
                      <a:gd name="connsiteX3" fmla="*/ 528327 w 528327"/>
                      <a:gd name="connsiteY3" fmla="*/ 225706 h 225706"/>
                      <a:gd name="connsiteX4" fmla="*/ 9142 w 528327"/>
                      <a:gd name="connsiteY4" fmla="*/ 225706 h 225706"/>
                      <a:gd name="connsiteX0" fmla="*/ 9142 w 528327"/>
                      <a:gd name="connsiteY0" fmla="*/ 225706 h 236555"/>
                      <a:gd name="connsiteX1" fmla="*/ 128753 w 528327"/>
                      <a:gd name="connsiteY1" fmla="*/ 0 h 236555"/>
                      <a:gd name="connsiteX2" fmla="*/ 408716 w 528327"/>
                      <a:gd name="connsiteY2" fmla="*/ 0 h 236555"/>
                      <a:gd name="connsiteX3" fmla="*/ 528327 w 528327"/>
                      <a:gd name="connsiteY3" fmla="*/ 225706 h 236555"/>
                      <a:gd name="connsiteX4" fmla="*/ 9142 w 528327"/>
                      <a:gd name="connsiteY4" fmla="*/ 225706 h 236555"/>
                      <a:gd name="connsiteX0" fmla="*/ 9142 w 528327"/>
                      <a:gd name="connsiteY0" fmla="*/ 225706 h 249842"/>
                      <a:gd name="connsiteX1" fmla="*/ 128753 w 528327"/>
                      <a:gd name="connsiteY1" fmla="*/ 0 h 249842"/>
                      <a:gd name="connsiteX2" fmla="*/ 408716 w 528327"/>
                      <a:gd name="connsiteY2" fmla="*/ 0 h 249842"/>
                      <a:gd name="connsiteX3" fmla="*/ 528327 w 528327"/>
                      <a:gd name="connsiteY3" fmla="*/ 225706 h 249842"/>
                      <a:gd name="connsiteX4" fmla="*/ 9142 w 528327"/>
                      <a:gd name="connsiteY4" fmla="*/ 225706 h 249842"/>
                      <a:gd name="connsiteX0" fmla="*/ 9142 w 528327"/>
                      <a:gd name="connsiteY0" fmla="*/ 225706 h 249842"/>
                      <a:gd name="connsiteX1" fmla="*/ 128753 w 528327"/>
                      <a:gd name="connsiteY1" fmla="*/ 0 h 249842"/>
                      <a:gd name="connsiteX2" fmla="*/ 408716 w 528327"/>
                      <a:gd name="connsiteY2" fmla="*/ 0 h 249842"/>
                      <a:gd name="connsiteX3" fmla="*/ 528327 w 528327"/>
                      <a:gd name="connsiteY3" fmla="*/ 225706 h 249842"/>
                      <a:gd name="connsiteX4" fmla="*/ 9142 w 528327"/>
                      <a:gd name="connsiteY4" fmla="*/ 225706 h 249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327" h="249842">
                        <a:moveTo>
                          <a:pt x="9142" y="225706"/>
                        </a:moveTo>
                        <a:cubicBezTo>
                          <a:pt x="-34276" y="155095"/>
                          <a:pt x="88883" y="75235"/>
                          <a:pt x="128753" y="0"/>
                        </a:cubicBezTo>
                        <a:lnTo>
                          <a:pt x="408716" y="0"/>
                        </a:lnTo>
                        <a:cubicBezTo>
                          <a:pt x="448586" y="75235"/>
                          <a:pt x="517943" y="121179"/>
                          <a:pt x="528327" y="225706"/>
                        </a:cubicBezTo>
                        <a:cubicBezTo>
                          <a:pt x="335543" y="264828"/>
                          <a:pt x="157633" y="250117"/>
                          <a:pt x="9142" y="225706"/>
                        </a:cubicBezTo>
                        <a:close/>
                      </a:path>
                    </a:pathLst>
                  </a:custGeom>
                  <a:solidFill>
                    <a:srgbClr val="D6009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4" name="Trapezoid 1"/>
                  <p:cNvSpPr/>
                  <p:nvPr/>
                </p:nvSpPr>
                <p:spPr>
                  <a:xfrm rot="1243270" flipH="1">
                    <a:off x="8954986" y="2841852"/>
                    <a:ext cx="284478" cy="53957"/>
                  </a:xfrm>
                  <a:prstGeom prst="rect">
                    <a:avLst/>
                  </a:prstGeom>
                  <a:gradFill flip="none" rotWithShape="1">
                    <a:gsLst>
                      <a:gs pos="57000">
                        <a:srgbClr val="E664BD"/>
                      </a:gs>
                      <a:gs pos="0">
                        <a:srgbClr val="D60093">
                          <a:alpha val="62000"/>
                        </a:srgbClr>
                      </a:gs>
                      <a:gs pos="100000">
                        <a:srgbClr val="DF3BAB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</p:grpSp>
        <p:sp>
          <p:nvSpPr>
            <p:cNvPr id="22" name="Szabadkézi sokszög 21"/>
            <p:cNvSpPr/>
            <p:nvPr/>
          </p:nvSpPr>
          <p:spPr>
            <a:xfrm rot="8498154">
              <a:off x="10716468" y="3567471"/>
              <a:ext cx="1592226" cy="1251320"/>
            </a:xfrm>
            <a:custGeom>
              <a:avLst/>
              <a:gdLst>
                <a:gd name="connsiteX0" fmla="*/ 5359 w 1301961"/>
                <a:gd name="connsiteY0" fmla="*/ 859179 h 984034"/>
                <a:gd name="connsiteX1" fmla="*/ 102894 w 1301961"/>
                <a:gd name="connsiteY1" fmla="*/ 581493 h 984034"/>
                <a:gd name="connsiteX2" fmla="*/ 609699 w 1301961"/>
                <a:gd name="connsiteY2" fmla="*/ 40159 h 984034"/>
                <a:gd name="connsiteX3" fmla="*/ 803391 w 1301961"/>
                <a:gd name="connsiteY3" fmla="*/ 36412 h 984034"/>
                <a:gd name="connsiteX4" fmla="*/ 1028719 w 1301961"/>
                <a:gd name="connsiteY4" fmla="*/ 421436 h 984034"/>
                <a:gd name="connsiteX5" fmla="*/ 1067203 w 1301961"/>
                <a:gd name="connsiteY5" fmla="*/ 505955 h 984034"/>
                <a:gd name="connsiteX6" fmla="*/ 1081875 w 1301961"/>
                <a:gd name="connsiteY6" fmla="*/ 514292 h 984034"/>
                <a:gd name="connsiteX7" fmla="*/ 1101942 w 1301961"/>
                <a:gd name="connsiteY7" fmla="*/ 519165 h 984034"/>
                <a:gd name="connsiteX8" fmla="*/ 1102564 w 1301961"/>
                <a:gd name="connsiteY8" fmla="*/ 524384 h 984034"/>
                <a:gd name="connsiteX9" fmla="*/ 1104582 w 1301961"/>
                <a:gd name="connsiteY9" fmla="*/ 524893 h 984034"/>
                <a:gd name="connsiteX10" fmla="*/ 1190632 w 1301961"/>
                <a:gd name="connsiteY10" fmla="*/ 618116 h 984034"/>
                <a:gd name="connsiteX11" fmla="*/ 1192585 w 1301961"/>
                <a:gd name="connsiteY11" fmla="*/ 636204 h 984034"/>
                <a:gd name="connsiteX12" fmla="*/ 1195221 w 1301961"/>
                <a:gd name="connsiteY12" fmla="*/ 634956 h 984034"/>
                <a:gd name="connsiteX13" fmla="*/ 1196614 w 1301961"/>
                <a:gd name="connsiteY13" fmla="*/ 636762 h 984034"/>
                <a:gd name="connsiteX14" fmla="*/ 1233448 w 1301961"/>
                <a:gd name="connsiteY14" fmla="*/ 689421 h 984034"/>
                <a:gd name="connsiteX15" fmla="*/ 1297412 w 1301961"/>
                <a:gd name="connsiteY15" fmla="*/ 839226 h 984034"/>
                <a:gd name="connsiteX16" fmla="*/ 1280449 w 1301961"/>
                <a:gd name="connsiteY16" fmla="*/ 833105 h 984034"/>
                <a:gd name="connsiteX17" fmla="*/ 1272136 w 1301961"/>
                <a:gd name="connsiteY17" fmla="*/ 826073 h 984034"/>
                <a:gd name="connsiteX18" fmla="*/ 1282264 w 1301961"/>
                <a:gd name="connsiteY18" fmla="*/ 846124 h 984034"/>
                <a:gd name="connsiteX19" fmla="*/ 1297165 w 1301961"/>
                <a:gd name="connsiteY19" fmla="*/ 918470 h 984034"/>
                <a:gd name="connsiteX20" fmla="*/ 1250023 w 1301961"/>
                <a:gd name="connsiteY20" fmla="*/ 888042 h 984034"/>
                <a:gd name="connsiteX21" fmla="*/ 1247558 w 1301961"/>
                <a:gd name="connsiteY21" fmla="*/ 885312 h 984034"/>
                <a:gd name="connsiteX22" fmla="*/ 1247181 w 1301961"/>
                <a:gd name="connsiteY22" fmla="*/ 886294 h 984034"/>
                <a:gd name="connsiteX23" fmla="*/ 1254829 w 1301961"/>
                <a:gd name="connsiteY23" fmla="*/ 901436 h 984034"/>
                <a:gd name="connsiteX24" fmla="*/ 1269730 w 1301961"/>
                <a:gd name="connsiteY24" fmla="*/ 973781 h 984034"/>
                <a:gd name="connsiteX25" fmla="*/ 1205730 w 1301961"/>
                <a:gd name="connsiteY25" fmla="*/ 924684 h 984034"/>
                <a:gd name="connsiteX26" fmla="*/ 1193755 w 1301961"/>
                <a:gd name="connsiteY26" fmla="*/ 909921 h 984034"/>
                <a:gd name="connsiteX27" fmla="*/ 1191108 w 1301961"/>
                <a:gd name="connsiteY27" fmla="*/ 909527 h 984034"/>
                <a:gd name="connsiteX28" fmla="*/ 1191836 w 1301961"/>
                <a:gd name="connsiteY28" fmla="*/ 910967 h 984034"/>
                <a:gd name="connsiteX29" fmla="*/ 1206737 w 1301961"/>
                <a:gd name="connsiteY29" fmla="*/ 983312 h 984034"/>
                <a:gd name="connsiteX30" fmla="*/ 1087653 w 1301961"/>
                <a:gd name="connsiteY30" fmla="*/ 859606 h 984034"/>
                <a:gd name="connsiteX31" fmla="*/ 1057945 w 1301961"/>
                <a:gd name="connsiteY31" fmla="*/ 809601 h 984034"/>
                <a:gd name="connsiteX32" fmla="*/ 1054337 w 1301961"/>
                <a:gd name="connsiteY32" fmla="*/ 805722 h 984034"/>
                <a:gd name="connsiteX33" fmla="*/ 1050375 w 1301961"/>
                <a:gd name="connsiteY33" fmla="*/ 808868 h 984034"/>
                <a:gd name="connsiteX34" fmla="*/ 1030339 w 1301961"/>
                <a:gd name="connsiteY34" fmla="*/ 823730 h 984034"/>
                <a:gd name="connsiteX35" fmla="*/ 1032819 w 1301961"/>
                <a:gd name="connsiteY35" fmla="*/ 845080 h 984034"/>
                <a:gd name="connsiteX36" fmla="*/ 1021242 w 1301961"/>
                <a:gd name="connsiteY36" fmla="*/ 905778 h 984034"/>
                <a:gd name="connsiteX37" fmla="*/ 986581 w 1301961"/>
                <a:gd name="connsiteY37" fmla="*/ 864915 h 984034"/>
                <a:gd name="connsiteX38" fmla="*/ 978291 w 1301961"/>
                <a:gd name="connsiteY38" fmla="*/ 844440 h 984034"/>
                <a:gd name="connsiteX39" fmla="*/ 966204 w 1301961"/>
                <a:gd name="connsiteY39" fmla="*/ 845467 h 984034"/>
                <a:gd name="connsiteX40" fmla="*/ 936167 w 1301961"/>
                <a:gd name="connsiteY40" fmla="*/ 832801 h 984034"/>
                <a:gd name="connsiteX41" fmla="*/ 680695 w 1301961"/>
                <a:gd name="connsiteY41" fmla="*/ 390181 h 984034"/>
                <a:gd name="connsiteX42" fmla="*/ 324774 w 1301961"/>
                <a:gd name="connsiteY42" fmla="*/ 852088 h 984034"/>
                <a:gd name="connsiteX43" fmla="*/ 16312 w 1301961"/>
                <a:gd name="connsiteY43" fmla="*/ 879184 h 984034"/>
                <a:gd name="connsiteX44" fmla="*/ 5359 w 1301961"/>
                <a:gd name="connsiteY44" fmla="*/ 859179 h 984034"/>
                <a:gd name="connsiteX0" fmla="*/ 5359 w 1301961"/>
                <a:gd name="connsiteY0" fmla="*/ 859179 h 984034"/>
                <a:gd name="connsiteX1" fmla="*/ 102894 w 1301961"/>
                <a:gd name="connsiteY1" fmla="*/ 581493 h 984034"/>
                <a:gd name="connsiteX2" fmla="*/ 609699 w 1301961"/>
                <a:gd name="connsiteY2" fmla="*/ 40159 h 984034"/>
                <a:gd name="connsiteX3" fmla="*/ 803391 w 1301961"/>
                <a:gd name="connsiteY3" fmla="*/ 36412 h 984034"/>
                <a:gd name="connsiteX4" fmla="*/ 1028719 w 1301961"/>
                <a:gd name="connsiteY4" fmla="*/ 421436 h 984034"/>
                <a:gd name="connsiteX5" fmla="*/ 1067203 w 1301961"/>
                <a:gd name="connsiteY5" fmla="*/ 505955 h 984034"/>
                <a:gd name="connsiteX6" fmla="*/ 1081875 w 1301961"/>
                <a:gd name="connsiteY6" fmla="*/ 514292 h 984034"/>
                <a:gd name="connsiteX7" fmla="*/ 1101942 w 1301961"/>
                <a:gd name="connsiteY7" fmla="*/ 519165 h 984034"/>
                <a:gd name="connsiteX8" fmla="*/ 1102564 w 1301961"/>
                <a:gd name="connsiteY8" fmla="*/ 524384 h 984034"/>
                <a:gd name="connsiteX9" fmla="*/ 1104582 w 1301961"/>
                <a:gd name="connsiteY9" fmla="*/ 524893 h 984034"/>
                <a:gd name="connsiteX10" fmla="*/ 1190632 w 1301961"/>
                <a:gd name="connsiteY10" fmla="*/ 618116 h 984034"/>
                <a:gd name="connsiteX11" fmla="*/ 1192585 w 1301961"/>
                <a:gd name="connsiteY11" fmla="*/ 636204 h 984034"/>
                <a:gd name="connsiteX12" fmla="*/ 1195221 w 1301961"/>
                <a:gd name="connsiteY12" fmla="*/ 634956 h 984034"/>
                <a:gd name="connsiteX13" fmla="*/ 1196614 w 1301961"/>
                <a:gd name="connsiteY13" fmla="*/ 636762 h 984034"/>
                <a:gd name="connsiteX14" fmla="*/ 1233448 w 1301961"/>
                <a:gd name="connsiteY14" fmla="*/ 689421 h 984034"/>
                <a:gd name="connsiteX15" fmla="*/ 1297412 w 1301961"/>
                <a:gd name="connsiteY15" fmla="*/ 839226 h 984034"/>
                <a:gd name="connsiteX16" fmla="*/ 1280449 w 1301961"/>
                <a:gd name="connsiteY16" fmla="*/ 833105 h 984034"/>
                <a:gd name="connsiteX17" fmla="*/ 1272136 w 1301961"/>
                <a:gd name="connsiteY17" fmla="*/ 826073 h 984034"/>
                <a:gd name="connsiteX18" fmla="*/ 1282264 w 1301961"/>
                <a:gd name="connsiteY18" fmla="*/ 846124 h 984034"/>
                <a:gd name="connsiteX19" fmla="*/ 1297165 w 1301961"/>
                <a:gd name="connsiteY19" fmla="*/ 918470 h 984034"/>
                <a:gd name="connsiteX20" fmla="*/ 1250023 w 1301961"/>
                <a:gd name="connsiteY20" fmla="*/ 888042 h 984034"/>
                <a:gd name="connsiteX21" fmla="*/ 1247558 w 1301961"/>
                <a:gd name="connsiteY21" fmla="*/ 885312 h 984034"/>
                <a:gd name="connsiteX22" fmla="*/ 1247181 w 1301961"/>
                <a:gd name="connsiteY22" fmla="*/ 886294 h 984034"/>
                <a:gd name="connsiteX23" fmla="*/ 1254829 w 1301961"/>
                <a:gd name="connsiteY23" fmla="*/ 901436 h 984034"/>
                <a:gd name="connsiteX24" fmla="*/ 1269730 w 1301961"/>
                <a:gd name="connsiteY24" fmla="*/ 973781 h 984034"/>
                <a:gd name="connsiteX25" fmla="*/ 1205730 w 1301961"/>
                <a:gd name="connsiteY25" fmla="*/ 924684 h 984034"/>
                <a:gd name="connsiteX26" fmla="*/ 1193755 w 1301961"/>
                <a:gd name="connsiteY26" fmla="*/ 909921 h 984034"/>
                <a:gd name="connsiteX27" fmla="*/ 1191108 w 1301961"/>
                <a:gd name="connsiteY27" fmla="*/ 909527 h 984034"/>
                <a:gd name="connsiteX28" fmla="*/ 1191836 w 1301961"/>
                <a:gd name="connsiteY28" fmla="*/ 910967 h 984034"/>
                <a:gd name="connsiteX29" fmla="*/ 1206737 w 1301961"/>
                <a:gd name="connsiteY29" fmla="*/ 983312 h 984034"/>
                <a:gd name="connsiteX30" fmla="*/ 1087653 w 1301961"/>
                <a:gd name="connsiteY30" fmla="*/ 859606 h 984034"/>
                <a:gd name="connsiteX31" fmla="*/ 1057945 w 1301961"/>
                <a:gd name="connsiteY31" fmla="*/ 809601 h 984034"/>
                <a:gd name="connsiteX32" fmla="*/ 1054337 w 1301961"/>
                <a:gd name="connsiteY32" fmla="*/ 805722 h 984034"/>
                <a:gd name="connsiteX33" fmla="*/ 1050375 w 1301961"/>
                <a:gd name="connsiteY33" fmla="*/ 808868 h 984034"/>
                <a:gd name="connsiteX34" fmla="*/ 1030339 w 1301961"/>
                <a:gd name="connsiteY34" fmla="*/ 823730 h 984034"/>
                <a:gd name="connsiteX35" fmla="*/ 1032819 w 1301961"/>
                <a:gd name="connsiteY35" fmla="*/ 845080 h 984034"/>
                <a:gd name="connsiteX36" fmla="*/ 1021242 w 1301961"/>
                <a:gd name="connsiteY36" fmla="*/ 905778 h 984034"/>
                <a:gd name="connsiteX37" fmla="*/ 986581 w 1301961"/>
                <a:gd name="connsiteY37" fmla="*/ 864915 h 984034"/>
                <a:gd name="connsiteX38" fmla="*/ 978291 w 1301961"/>
                <a:gd name="connsiteY38" fmla="*/ 844440 h 984034"/>
                <a:gd name="connsiteX39" fmla="*/ 966204 w 1301961"/>
                <a:gd name="connsiteY39" fmla="*/ 845467 h 984034"/>
                <a:gd name="connsiteX40" fmla="*/ 680695 w 1301961"/>
                <a:gd name="connsiteY40" fmla="*/ 390181 h 984034"/>
                <a:gd name="connsiteX41" fmla="*/ 324774 w 1301961"/>
                <a:gd name="connsiteY41" fmla="*/ 852088 h 984034"/>
                <a:gd name="connsiteX42" fmla="*/ 16312 w 1301961"/>
                <a:gd name="connsiteY42" fmla="*/ 879184 h 984034"/>
                <a:gd name="connsiteX43" fmla="*/ 5359 w 1301961"/>
                <a:gd name="connsiteY43" fmla="*/ 859179 h 984034"/>
                <a:gd name="connsiteX0" fmla="*/ 5359 w 1301961"/>
                <a:gd name="connsiteY0" fmla="*/ 859179 h 984034"/>
                <a:gd name="connsiteX1" fmla="*/ 102894 w 1301961"/>
                <a:gd name="connsiteY1" fmla="*/ 581493 h 984034"/>
                <a:gd name="connsiteX2" fmla="*/ 609699 w 1301961"/>
                <a:gd name="connsiteY2" fmla="*/ 40159 h 984034"/>
                <a:gd name="connsiteX3" fmla="*/ 803391 w 1301961"/>
                <a:gd name="connsiteY3" fmla="*/ 36412 h 984034"/>
                <a:gd name="connsiteX4" fmla="*/ 1028719 w 1301961"/>
                <a:gd name="connsiteY4" fmla="*/ 421436 h 984034"/>
                <a:gd name="connsiteX5" fmla="*/ 1067203 w 1301961"/>
                <a:gd name="connsiteY5" fmla="*/ 505955 h 984034"/>
                <a:gd name="connsiteX6" fmla="*/ 1081875 w 1301961"/>
                <a:gd name="connsiteY6" fmla="*/ 514292 h 984034"/>
                <a:gd name="connsiteX7" fmla="*/ 1101942 w 1301961"/>
                <a:gd name="connsiteY7" fmla="*/ 519165 h 984034"/>
                <a:gd name="connsiteX8" fmla="*/ 1102564 w 1301961"/>
                <a:gd name="connsiteY8" fmla="*/ 524384 h 984034"/>
                <a:gd name="connsiteX9" fmla="*/ 1104582 w 1301961"/>
                <a:gd name="connsiteY9" fmla="*/ 524893 h 984034"/>
                <a:gd name="connsiteX10" fmla="*/ 1190632 w 1301961"/>
                <a:gd name="connsiteY10" fmla="*/ 618116 h 984034"/>
                <a:gd name="connsiteX11" fmla="*/ 1192585 w 1301961"/>
                <a:gd name="connsiteY11" fmla="*/ 636204 h 984034"/>
                <a:gd name="connsiteX12" fmla="*/ 1195221 w 1301961"/>
                <a:gd name="connsiteY12" fmla="*/ 634956 h 984034"/>
                <a:gd name="connsiteX13" fmla="*/ 1196614 w 1301961"/>
                <a:gd name="connsiteY13" fmla="*/ 636762 h 984034"/>
                <a:gd name="connsiteX14" fmla="*/ 1233448 w 1301961"/>
                <a:gd name="connsiteY14" fmla="*/ 689421 h 984034"/>
                <a:gd name="connsiteX15" fmla="*/ 1297412 w 1301961"/>
                <a:gd name="connsiteY15" fmla="*/ 839226 h 984034"/>
                <a:gd name="connsiteX16" fmla="*/ 1280449 w 1301961"/>
                <a:gd name="connsiteY16" fmla="*/ 833105 h 984034"/>
                <a:gd name="connsiteX17" fmla="*/ 1272136 w 1301961"/>
                <a:gd name="connsiteY17" fmla="*/ 826073 h 984034"/>
                <a:gd name="connsiteX18" fmla="*/ 1282264 w 1301961"/>
                <a:gd name="connsiteY18" fmla="*/ 846124 h 984034"/>
                <a:gd name="connsiteX19" fmla="*/ 1297165 w 1301961"/>
                <a:gd name="connsiteY19" fmla="*/ 918470 h 984034"/>
                <a:gd name="connsiteX20" fmla="*/ 1250023 w 1301961"/>
                <a:gd name="connsiteY20" fmla="*/ 888042 h 984034"/>
                <a:gd name="connsiteX21" fmla="*/ 1247558 w 1301961"/>
                <a:gd name="connsiteY21" fmla="*/ 885312 h 984034"/>
                <a:gd name="connsiteX22" fmla="*/ 1247181 w 1301961"/>
                <a:gd name="connsiteY22" fmla="*/ 886294 h 984034"/>
                <a:gd name="connsiteX23" fmla="*/ 1254829 w 1301961"/>
                <a:gd name="connsiteY23" fmla="*/ 901436 h 984034"/>
                <a:gd name="connsiteX24" fmla="*/ 1269730 w 1301961"/>
                <a:gd name="connsiteY24" fmla="*/ 973781 h 984034"/>
                <a:gd name="connsiteX25" fmla="*/ 1205730 w 1301961"/>
                <a:gd name="connsiteY25" fmla="*/ 924684 h 984034"/>
                <a:gd name="connsiteX26" fmla="*/ 1193755 w 1301961"/>
                <a:gd name="connsiteY26" fmla="*/ 909921 h 984034"/>
                <a:gd name="connsiteX27" fmla="*/ 1191108 w 1301961"/>
                <a:gd name="connsiteY27" fmla="*/ 909527 h 984034"/>
                <a:gd name="connsiteX28" fmla="*/ 1191836 w 1301961"/>
                <a:gd name="connsiteY28" fmla="*/ 910967 h 984034"/>
                <a:gd name="connsiteX29" fmla="*/ 1206737 w 1301961"/>
                <a:gd name="connsiteY29" fmla="*/ 983312 h 984034"/>
                <a:gd name="connsiteX30" fmla="*/ 1087653 w 1301961"/>
                <a:gd name="connsiteY30" fmla="*/ 859606 h 984034"/>
                <a:gd name="connsiteX31" fmla="*/ 1057945 w 1301961"/>
                <a:gd name="connsiteY31" fmla="*/ 809601 h 984034"/>
                <a:gd name="connsiteX32" fmla="*/ 1054337 w 1301961"/>
                <a:gd name="connsiteY32" fmla="*/ 805722 h 984034"/>
                <a:gd name="connsiteX33" fmla="*/ 1050375 w 1301961"/>
                <a:gd name="connsiteY33" fmla="*/ 808868 h 984034"/>
                <a:gd name="connsiteX34" fmla="*/ 1030339 w 1301961"/>
                <a:gd name="connsiteY34" fmla="*/ 823730 h 984034"/>
                <a:gd name="connsiteX35" fmla="*/ 1032819 w 1301961"/>
                <a:gd name="connsiteY35" fmla="*/ 845080 h 984034"/>
                <a:gd name="connsiteX36" fmla="*/ 1021242 w 1301961"/>
                <a:gd name="connsiteY36" fmla="*/ 905778 h 984034"/>
                <a:gd name="connsiteX37" fmla="*/ 986581 w 1301961"/>
                <a:gd name="connsiteY37" fmla="*/ 864915 h 984034"/>
                <a:gd name="connsiteX38" fmla="*/ 978291 w 1301961"/>
                <a:gd name="connsiteY38" fmla="*/ 844440 h 984034"/>
                <a:gd name="connsiteX39" fmla="*/ 680695 w 1301961"/>
                <a:gd name="connsiteY39" fmla="*/ 390181 h 984034"/>
                <a:gd name="connsiteX40" fmla="*/ 324774 w 1301961"/>
                <a:gd name="connsiteY40" fmla="*/ 852088 h 984034"/>
                <a:gd name="connsiteX41" fmla="*/ 16312 w 1301961"/>
                <a:gd name="connsiteY41" fmla="*/ 879184 h 984034"/>
                <a:gd name="connsiteX42" fmla="*/ 5359 w 1301961"/>
                <a:gd name="connsiteY42" fmla="*/ 859179 h 984034"/>
                <a:gd name="connsiteX0" fmla="*/ 5359 w 1301961"/>
                <a:gd name="connsiteY0" fmla="*/ 859179 h 984034"/>
                <a:gd name="connsiteX1" fmla="*/ 102894 w 1301961"/>
                <a:gd name="connsiteY1" fmla="*/ 581493 h 984034"/>
                <a:gd name="connsiteX2" fmla="*/ 609699 w 1301961"/>
                <a:gd name="connsiteY2" fmla="*/ 40159 h 984034"/>
                <a:gd name="connsiteX3" fmla="*/ 803391 w 1301961"/>
                <a:gd name="connsiteY3" fmla="*/ 36412 h 984034"/>
                <a:gd name="connsiteX4" fmla="*/ 1028719 w 1301961"/>
                <a:gd name="connsiteY4" fmla="*/ 421436 h 984034"/>
                <a:gd name="connsiteX5" fmla="*/ 1067203 w 1301961"/>
                <a:gd name="connsiteY5" fmla="*/ 505955 h 984034"/>
                <a:gd name="connsiteX6" fmla="*/ 1081875 w 1301961"/>
                <a:gd name="connsiteY6" fmla="*/ 514292 h 984034"/>
                <a:gd name="connsiteX7" fmla="*/ 1101942 w 1301961"/>
                <a:gd name="connsiteY7" fmla="*/ 519165 h 984034"/>
                <a:gd name="connsiteX8" fmla="*/ 1102564 w 1301961"/>
                <a:gd name="connsiteY8" fmla="*/ 524384 h 984034"/>
                <a:gd name="connsiteX9" fmla="*/ 1104582 w 1301961"/>
                <a:gd name="connsiteY9" fmla="*/ 524893 h 984034"/>
                <a:gd name="connsiteX10" fmla="*/ 1190632 w 1301961"/>
                <a:gd name="connsiteY10" fmla="*/ 618116 h 984034"/>
                <a:gd name="connsiteX11" fmla="*/ 1192585 w 1301961"/>
                <a:gd name="connsiteY11" fmla="*/ 636204 h 984034"/>
                <a:gd name="connsiteX12" fmla="*/ 1195221 w 1301961"/>
                <a:gd name="connsiteY12" fmla="*/ 634956 h 984034"/>
                <a:gd name="connsiteX13" fmla="*/ 1196614 w 1301961"/>
                <a:gd name="connsiteY13" fmla="*/ 636762 h 984034"/>
                <a:gd name="connsiteX14" fmla="*/ 1233448 w 1301961"/>
                <a:gd name="connsiteY14" fmla="*/ 689421 h 984034"/>
                <a:gd name="connsiteX15" fmla="*/ 1297412 w 1301961"/>
                <a:gd name="connsiteY15" fmla="*/ 839226 h 984034"/>
                <a:gd name="connsiteX16" fmla="*/ 1280449 w 1301961"/>
                <a:gd name="connsiteY16" fmla="*/ 833105 h 984034"/>
                <a:gd name="connsiteX17" fmla="*/ 1272136 w 1301961"/>
                <a:gd name="connsiteY17" fmla="*/ 826073 h 984034"/>
                <a:gd name="connsiteX18" fmla="*/ 1282264 w 1301961"/>
                <a:gd name="connsiteY18" fmla="*/ 846124 h 984034"/>
                <a:gd name="connsiteX19" fmla="*/ 1297165 w 1301961"/>
                <a:gd name="connsiteY19" fmla="*/ 918470 h 984034"/>
                <a:gd name="connsiteX20" fmla="*/ 1250023 w 1301961"/>
                <a:gd name="connsiteY20" fmla="*/ 888042 h 984034"/>
                <a:gd name="connsiteX21" fmla="*/ 1247558 w 1301961"/>
                <a:gd name="connsiteY21" fmla="*/ 885312 h 984034"/>
                <a:gd name="connsiteX22" fmla="*/ 1247181 w 1301961"/>
                <a:gd name="connsiteY22" fmla="*/ 886294 h 984034"/>
                <a:gd name="connsiteX23" fmla="*/ 1254829 w 1301961"/>
                <a:gd name="connsiteY23" fmla="*/ 901436 h 984034"/>
                <a:gd name="connsiteX24" fmla="*/ 1269730 w 1301961"/>
                <a:gd name="connsiteY24" fmla="*/ 973781 h 984034"/>
                <a:gd name="connsiteX25" fmla="*/ 1205730 w 1301961"/>
                <a:gd name="connsiteY25" fmla="*/ 924684 h 984034"/>
                <a:gd name="connsiteX26" fmla="*/ 1193755 w 1301961"/>
                <a:gd name="connsiteY26" fmla="*/ 909921 h 984034"/>
                <a:gd name="connsiteX27" fmla="*/ 1191108 w 1301961"/>
                <a:gd name="connsiteY27" fmla="*/ 909527 h 984034"/>
                <a:gd name="connsiteX28" fmla="*/ 1191836 w 1301961"/>
                <a:gd name="connsiteY28" fmla="*/ 910967 h 984034"/>
                <a:gd name="connsiteX29" fmla="*/ 1206737 w 1301961"/>
                <a:gd name="connsiteY29" fmla="*/ 983312 h 984034"/>
                <a:gd name="connsiteX30" fmla="*/ 1087653 w 1301961"/>
                <a:gd name="connsiteY30" fmla="*/ 859606 h 984034"/>
                <a:gd name="connsiteX31" fmla="*/ 1057945 w 1301961"/>
                <a:gd name="connsiteY31" fmla="*/ 809601 h 984034"/>
                <a:gd name="connsiteX32" fmla="*/ 1054337 w 1301961"/>
                <a:gd name="connsiteY32" fmla="*/ 805722 h 984034"/>
                <a:gd name="connsiteX33" fmla="*/ 1050375 w 1301961"/>
                <a:gd name="connsiteY33" fmla="*/ 808868 h 984034"/>
                <a:gd name="connsiteX34" fmla="*/ 1030339 w 1301961"/>
                <a:gd name="connsiteY34" fmla="*/ 823730 h 984034"/>
                <a:gd name="connsiteX35" fmla="*/ 1032819 w 1301961"/>
                <a:gd name="connsiteY35" fmla="*/ 845080 h 984034"/>
                <a:gd name="connsiteX36" fmla="*/ 1021242 w 1301961"/>
                <a:gd name="connsiteY36" fmla="*/ 905778 h 984034"/>
                <a:gd name="connsiteX37" fmla="*/ 986581 w 1301961"/>
                <a:gd name="connsiteY37" fmla="*/ 864915 h 984034"/>
                <a:gd name="connsiteX38" fmla="*/ 954727 w 1301961"/>
                <a:gd name="connsiteY38" fmla="*/ 716269 h 984034"/>
                <a:gd name="connsiteX39" fmla="*/ 680695 w 1301961"/>
                <a:gd name="connsiteY39" fmla="*/ 390181 h 984034"/>
                <a:gd name="connsiteX40" fmla="*/ 324774 w 1301961"/>
                <a:gd name="connsiteY40" fmla="*/ 852088 h 984034"/>
                <a:gd name="connsiteX41" fmla="*/ 16312 w 1301961"/>
                <a:gd name="connsiteY41" fmla="*/ 879184 h 984034"/>
                <a:gd name="connsiteX42" fmla="*/ 5359 w 1301961"/>
                <a:gd name="connsiteY42" fmla="*/ 859179 h 984034"/>
                <a:gd name="connsiteX0" fmla="*/ 5359 w 1301961"/>
                <a:gd name="connsiteY0" fmla="*/ 859179 h 984034"/>
                <a:gd name="connsiteX1" fmla="*/ 102894 w 1301961"/>
                <a:gd name="connsiteY1" fmla="*/ 581493 h 984034"/>
                <a:gd name="connsiteX2" fmla="*/ 609699 w 1301961"/>
                <a:gd name="connsiteY2" fmla="*/ 40159 h 984034"/>
                <a:gd name="connsiteX3" fmla="*/ 803391 w 1301961"/>
                <a:gd name="connsiteY3" fmla="*/ 36412 h 984034"/>
                <a:gd name="connsiteX4" fmla="*/ 1028719 w 1301961"/>
                <a:gd name="connsiteY4" fmla="*/ 421436 h 984034"/>
                <a:gd name="connsiteX5" fmla="*/ 1067203 w 1301961"/>
                <a:gd name="connsiteY5" fmla="*/ 505955 h 984034"/>
                <a:gd name="connsiteX6" fmla="*/ 1081875 w 1301961"/>
                <a:gd name="connsiteY6" fmla="*/ 514292 h 984034"/>
                <a:gd name="connsiteX7" fmla="*/ 1101942 w 1301961"/>
                <a:gd name="connsiteY7" fmla="*/ 519165 h 984034"/>
                <a:gd name="connsiteX8" fmla="*/ 1102564 w 1301961"/>
                <a:gd name="connsiteY8" fmla="*/ 524384 h 984034"/>
                <a:gd name="connsiteX9" fmla="*/ 1104582 w 1301961"/>
                <a:gd name="connsiteY9" fmla="*/ 524893 h 984034"/>
                <a:gd name="connsiteX10" fmla="*/ 1192585 w 1301961"/>
                <a:gd name="connsiteY10" fmla="*/ 636204 h 984034"/>
                <a:gd name="connsiteX11" fmla="*/ 1195221 w 1301961"/>
                <a:gd name="connsiteY11" fmla="*/ 634956 h 984034"/>
                <a:gd name="connsiteX12" fmla="*/ 1196614 w 1301961"/>
                <a:gd name="connsiteY12" fmla="*/ 636762 h 984034"/>
                <a:gd name="connsiteX13" fmla="*/ 1233448 w 1301961"/>
                <a:gd name="connsiteY13" fmla="*/ 689421 h 984034"/>
                <a:gd name="connsiteX14" fmla="*/ 1297412 w 1301961"/>
                <a:gd name="connsiteY14" fmla="*/ 839226 h 984034"/>
                <a:gd name="connsiteX15" fmla="*/ 1280449 w 1301961"/>
                <a:gd name="connsiteY15" fmla="*/ 833105 h 984034"/>
                <a:gd name="connsiteX16" fmla="*/ 1272136 w 1301961"/>
                <a:gd name="connsiteY16" fmla="*/ 826073 h 984034"/>
                <a:gd name="connsiteX17" fmla="*/ 1282264 w 1301961"/>
                <a:gd name="connsiteY17" fmla="*/ 846124 h 984034"/>
                <a:gd name="connsiteX18" fmla="*/ 1297165 w 1301961"/>
                <a:gd name="connsiteY18" fmla="*/ 918470 h 984034"/>
                <a:gd name="connsiteX19" fmla="*/ 1250023 w 1301961"/>
                <a:gd name="connsiteY19" fmla="*/ 888042 h 984034"/>
                <a:gd name="connsiteX20" fmla="*/ 1247558 w 1301961"/>
                <a:gd name="connsiteY20" fmla="*/ 885312 h 984034"/>
                <a:gd name="connsiteX21" fmla="*/ 1247181 w 1301961"/>
                <a:gd name="connsiteY21" fmla="*/ 886294 h 984034"/>
                <a:gd name="connsiteX22" fmla="*/ 1254829 w 1301961"/>
                <a:gd name="connsiteY22" fmla="*/ 901436 h 984034"/>
                <a:gd name="connsiteX23" fmla="*/ 1269730 w 1301961"/>
                <a:gd name="connsiteY23" fmla="*/ 973781 h 984034"/>
                <a:gd name="connsiteX24" fmla="*/ 1205730 w 1301961"/>
                <a:gd name="connsiteY24" fmla="*/ 924684 h 984034"/>
                <a:gd name="connsiteX25" fmla="*/ 1193755 w 1301961"/>
                <a:gd name="connsiteY25" fmla="*/ 909921 h 984034"/>
                <a:gd name="connsiteX26" fmla="*/ 1191108 w 1301961"/>
                <a:gd name="connsiteY26" fmla="*/ 909527 h 984034"/>
                <a:gd name="connsiteX27" fmla="*/ 1191836 w 1301961"/>
                <a:gd name="connsiteY27" fmla="*/ 910967 h 984034"/>
                <a:gd name="connsiteX28" fmla="*/ 1206737 w 1301961"/>
                <a:gd name="connsiteY28" fmla="*/ 983312 h 984034"/>
                <a:gd name="connsiteX29" fmla="*/ 1087653 w 1301961"/>
                <a:gd name="connsiteY29" fmla="*/ 859606 h 984034"/>
                <a:gd name="connsiteX30" fmla="*/ 1057945 w 1301961"/>
                <a:gd name="connsiteY30" fmla="*/ 809601 h 984034"/>
                <a:gd name="connsiteX31" fmla="*/ 1054337 w 1301961"/>
                <a:gd name="connsiteY31" fmla="*/ 805722 h 984034"/>
                <a:gd name="connsiteX32" fmla="*/ 1050375 w 1301961"/>
                <a:gd name="connsiteY32" fmla="*/ 808868 h 984034"/>
                <a:gd name="connsiteX33" fmla="*/ 1030339 w 1301961"/>
                <a:gd name="connsiteY33" fmla="*/ 823730 h 984034"/>
                <a:gd name="connsiteX34" fmla="*/ 1032819 w 1301961"/>
                <a:gd name="connsiteY34" fmla="*/ 845080 h 984034"/>
                <a:gd name="connsiteX35" fmla="*/ 1021242 w 1301961"/>
                <a:gd name="connsiteY35" fmla="*/ 905778 h 984034"/>
                <a:gd name="connsiteX36" fmla="*/ 986581 w 1301961"/>
                <a:gd name="connsiteY36" fmla="*/ 864915 h 984034"/>
                <a:gd name="connsiteX37" fmla="*/ 954727 w 1301961"/>
                <a:gd name="connsiteY37" fmla="*/ 716269 h 984034"/>
                <a:gd name="connsiteX38" fmla="*/ 680695 w 1301961"/>
                <a:gd name="connsiteY38" fmla="*/ 390181 h 984034"/>
                <a:gd name="connsiteX39" fmla="*/ 324774 w 1301961"/>
                <a:gd name="connsiteY39" fmla="*/ 852088 h 984034"/>
                <a:gd name="connsiteX40" fmla="*/ 16312 w 1301961"/>
                <a:gd name="connsiteY40" fmla="*/ 879184 h 984034"/>
                <a:gd name="connsiteX41" fmla="*/ 5359 w 1301961"/>
                <a:gd name="connsiteY41" fmla="*/ 859179 h 984034"/>
                <a:gd name="connsiteX0" fmla="*/ 5359 w 1301961"/>
                <a:gd name="connsiteY0" fmla="*/ 859179 h 984034"/>
                <a:gd name="connsiteX1" fmla="*/ 102894 w 1301961"/>
                <a:gd name="connsiteY1" fmla="*/ 581493 h 984034"/>
                <a:gd name="connsiteX2" fmla="*/ 609699 w 1301961"/>
                <a:gd name="connsiteY2" fmla="*/ 40159 h 984034"/>
                <a:gd name="connsiteX3" fmla="*/ 803391 w 1301961"/>
                <a:gd name="connsiteY3" fmla="*/ 36412 h 984034"/>
                <a:gd name="connsiteX4" fmla="*/ 1028719 w 1301961"/>
                <a:gd name="connsiteY4" fmla="*/ 421436 h 984034"/>
                <a:gd name="connsiteX5" fmla="*/ 1067203 w 1301961"/>
                <a:gd name="connsiteY5" fmla="*/ 505955 h 984034"/>
                <a:gd name="connsiteX6" fmla="*/ 1081875 w 1301961"/>
                <a:gd name="connsiteY6" fmla="*/ 514292 h 984034"/>
                <a:gd name="connsiteX7" fmla="*/ 1101942 w 1301961"/>
                <a:gd name="connsiteY7" fmla="*/ 519165 h 984034"/>
                <a:gd name="connsiteX8" fmla="*/ 1102564 w 1301961"/>
                <a:gd name="connsiteY8" fmla="*/ 524384 h 984034"/>
                <a:gd name="connsiteX9" fmla="*/ 1104582 w 1301961"/>
                <a:gd name="connsiteY9" fmla="*/ 524893 h 984034"/>
                <a:gd name="connsiteX10" fmla="*/ 1192585 w 1301961"/>
                <a:gd name="connsiteY10" fmla="*/ 636204 h 984034"/>
                <a:gd name="connsiteX11" fmla="*/ 1195221 w 1301961"/>
                <a:gd name="connsiteY11" fmla="*/ 634956 h 984034"/>
                <a:gd name="connsiteX12" fmla="*/ 1196614 w 1301961"/>
                <a:gd name="connsiteY12" fmla="*/ 636762 h 984034"/>
                <a:gd name="connsiteX13" fmla="*/ 1233448 w 1301961"/>
                <a:gd name="connsiteY13" fmla="*/ 689421 h 984034"/>
                <a:gd name="connsiteX14" fmla="*/ 1297412 w 1301961"/>
                <a:gd name="connsiteY14" fmla="*/ 839226 h 984034"/>
                <a:gd name="connsiteX15" fmla="*/ 1280449 w 1301961"/>
                <a:gd name="connsiteY15" fmla="*/ 833105 h 984034"/>
                <a:gd name="connsiteX16" fmla="*/ 1272136 w 1301961"/>
                <a:gd name="connsiteY16" fmla="*/ 826073 h 984034"/>
                <a:gd name="connsiteX17" fmla="*/ 1282264 w 1301961"/>
                <a:gd name="connsiteY17" fmla="*/ 846124 h 984034"/>
                <a:gd name="connsiteX18" fmla="*/ 1297165 w 1301961"/>
                <a:gd name="connsiteY18" fmla="*/ 918470 h 984034"/>
                <a:gd name="connsiteX19" fmla="*/ 1250023 w 1301961"/>
                <a:gd name="connsiteY19" fmla="*/ 888042 h 984034"/>
                <a:gd name="connsiteX20" fmla="*/ 1247558 w 1301961"/>
                <a:gd name="connsiteY20" fmla="*/ 885312 h 984034"/>
                <a:gd name="connsiteX21" fmla="*/ 1247181 w 1301961"/>
                <a:gd name="connsiteY21" fmla="*/ 886294 h 984034"/>
                <a:gd name="connsiteX22" fmla="*/ 1254829 w 1301961"/>
                <a:gd name="connsiteY22" fmla="*/ 901436 h 984034"/>
                <a:gd name="connsiteX23" fmla="*/ 1269730 w 1301961"/>
                <a:gd name="connsiteY23" fmla="*/ 973781 h 984034"/>
                <a:gd name="connsiteX24" fmla="*/ 1205730 w 1301961"/>
                <a:gd name="connsiteY24" fmla="*/ 924684 h 984034"/>
                <a:gd name="connsiteX25" fmla="*/ 1193755 w 1301961"/>
                <a:gd name="connsiteY25" fmla="*/ 909921 h 984034"/>
                <a:gd name="connsiteX26" fmla="*/ 1191108 w 1301961"/>
                <a:gd name="connsiteY26" fmla="*/ 909527 h 984034"/>
                <a:gd name="connsiteX27" fmla="*/ 1191836 w 1301961"/>
                <a:gd name="connsiteY27" fmla="*/ 910967 h 984034"/>
                <a:gd name="connsiteX28" fmla="*/ 1206737 w 1301961"/>
                <a:gd name="connsiteY28" fmla="*/ 983312 h 984034"/>
                <a:gd name="connsiteX29" fmla="*/ 1087653 w 1301961"/>
                <a:gd name="connsiteY29" fmla="*/ 859606 h 984034"/>
                <a:gd name="connsiteX30" fmla="*/ 1057945 w 1301961"/>
                <a:gd name="connsiteY30" fmla="*/ 809601 h 984034"/>
                <a:gd name="connsiteX31" fmla="*/ 1054337 w 1301961"/>
                <a:gd name="connsiteY31" fmla="*/ 805722 h 984034"/>
                <a:gd name="connsiteX32" fmla="*/ 1050375 w 1301961"/>
                <a:gd name="connsiteY32" fmla="*/ 808868 h 984034"/>
                <a:gd name="connsiteX33" fmla="*/ 1030339 w 1301961"/>
                <a:gd name="connsiteY33" fmla="*/ 823730 h 984034"/>
                <a:gd name="connsiteX34" fmla="*/ 1032819 w 1301961"/>
                <a:gd name="connsiteY34" fmla="*/ 845080 h 984034"/>
                <a:gd name="connsiteX35" fmla="*/ 1021242 w 1301961"/>
                <a:gd name="connsiteY35" fmla="*/ 905778 h 984034"/>
                <a:gd name="connsiteX36" fmla="*/ 986581 w 1301961"/>
                <a:gd name="connsiteY36" fmla="*/ 864915 h 984034"/>
                <a:gd name="connsiteX37" fmla="*/ 954727 w 1301961"/>
                <a:gd name="connsiteY37" fmla="*/ 716269 h 984034"/>
                <a:gd name="connsiteX38" fmla="*/ 693528 w 1301961"/>
                <a:gd name="connsiteY38" fmla="*/ 308348 h 984034"/>
                <a:gd name="connsiteX39" fmla="*/ 324774 w 1301961"/>
                <a:gd name="connsiteY39" fmla="*/ 852088 h 984034"/>
                <a:gd name="connsiteX40" fmla="*/ 16312 w 1301961"/>
                <a:gd name="connsiteY40" fmla="*/ 879184 h 984034"/>
                <a:gd name="connsiteX41" fmla="*/ 5359 w 1301961"/>
                <a:gd name="connsiteY41" fmla="*/ 859179 h 984034"/>
                <a:gd name="connsiteX0" fmla="*/ 5359 w 1301961"/>
                <a:gd name="connsiteY0" fmla="*/ 859179 h 984034"/>
                <a:gd name="connsiteX1" fmla="*/ 102894 w 1301961"/>
                <a:gd name="connsiteY1" fmla="*/ 581493 h 984034"/>
                <a:gd name="connsiteX2" fmla="*/ 609699 w 1301961"/>
                <a:gd name="connsiteY2" fmla="*/ 40159 h 984034"/>
                <a:gd name="connsiteX3" fmla="*/ 803391 w 1301961"/>
                <a:gd name="connsiteY3" fmla="*/ 36412 h 984034"/>
                <a:gd name="connsiteX4" fmla="*/ 1028719 w 1301961"/>
                <a:gd name="connsiteY4" fmla="*/ 421436 h 984034"/>
                <a:gd name="connsiteX5" fmla="*/ 1067203 w 1301961"/>
                <a:gd name="connsiteY5" fmla="*/ 505955 h 984034"/>
                <a:gd name="connsiteX6" fmla="*/ 1081875 w 1301961"/>
                <a:gd name="connsiteY6" fmla="*/ 514292 h 984034"/>
                <a:gd name="connsiteX7" fmla="*/ 1101942 w 1301961"/>
                <a:gd name="connsiteY7" fmla="*/ 519165 h 984034"/>
                <a:gd name="connsiteX8" fmla="*/ 1102564 w 1301961"/>
                <a:gd name="connsiteY8" fmla="*/ 524384 h 984034"/>
                <a:gd name="connsiteX9" fmla="*/ 1104582 w 1301961"/>
                <a:gd name="connsiteY9" fmla="*/ 524893 h 984034"/>
                <a:gd name="connsiteX10" fmla="*/ 1192585 w 1301961"/>
                <a:gd name="connsiteY10" fmla="*/ 636204 h 984034"/>
                <a:gd name="connsiteX11" fmla="*/ 1195221 w 1301961"/>
                <a:gd name="connsiteY11" fmla="*/ 634956 h 984034"/>
                <a:gd name="connsiteX12" fmla="*/ 1196614 w 1301961"/>
                <a:gd name="connsiteY12" fmla="*/ 636762 h 984034"/>
                <a:gd name="connsiteX13" fmla="*/ 1233448 w 1301961"/>
                <a:gd name="connsiteY13" fmla="*/ 689421 h 984034"/>
                <a:gd name="connsiteX14" fmla="*/ 1297412 w 1301961"/>
                <a:gd name="connsiteY14" fmla="*/ 839226 h 984034"/>
                <a:gd name="connsiteX15" fmla="*/ 1280449 w 1301961"/>
                <a:gd name="connsiteY15" fmla="*/ 833105 h 984034"/>
                <a:gd name="connsiteX16" fmla="*/ 1272136 w 1301961"/>
                <a:gd name="connsiteY16" fmla="*/ 826073 h 984034"/>
                <a:gd name="connsiteX17" fmla="*/ 1282264 w 1301961"/>
                <a:gd name="connsiteY17" fmla="*/ 846124 h 984034"/>
                <a:gd name="connsiteX18" fmla="*/ 1297165 w 1301961"/>
                <a:gd name="connsiteY18" fmla="*/ 918470 h 984034"/>
                <a:gd name="connsiteX19" fmla="*/ 1250023 w 1301961"/>
                <a:gd name="connsiteY19" fmla="*/ 888042 h 984034"/>
                <a:gd name="connsiteX20" fmla="*/ 1247558 w 1301961"/>
                <a:gd name="connsiteY20" fmla="*/ 885312 h 984034"/>
                <a:gd name="connsiteX21" fmla="*/ 1247181 w 1301961"/>
                <a:gd name="connsiteY21" fmla="*/ 886294 h 984034"/>
                <a:gd name="connsiteX22" fmla="*/ 1254829 w 1301961"/>
                <a:gd name="connsiteY22" fmla="*/ 901436 h 984034"/>
                <a:gd name="connsiteX23" fmla="*/ 1269730 w 1301961"/>
                <a:gd name="connsiteY23" fmla="*/ 973781 h 984034"/>
                <a:gd name="connsiteX24" fmla="*/ 1205730 w 1301961"/>
                <a:gd name="connsiteY24" fmla="*/ 924684 h 984034"/>
                <a:gd name="connsiteX25" fmla="*/ 1193755 w 1301961"/>
                <a:gd name="connsiteY25" fmla="*/ 909921 h 984034"/>
                <a:gd name="connsiteX26" fmla="*/ 1191108 w 1301961"/>
                <a:gd name="connsiteY26" fmla="*/ 909527 h 984034"/>
                <a:gd name="connsiteX27" fmla="*/ 1191836 w 1301961"/>
                <a:gd name="connsiteY27" fmla="*/ 910967 h 984034"/>
                <a:gd name="connsiteX28" fmla="*/ 1206737 w 1301961"/>
                <a:gd name="connsiteY28" fmla="*/ 983312 h 984034"/>
                <a:gd name="connsiteX29" fmla="*/ 1087653 w 1301961"/>
                <a:gd name="connsiteY29" fmla="*/ 859606 h 984034"/>
                <a:gd name="connsiteX30" fmla="*/ 1057945 w 1301961"/>
                <a:gd name="connsiteY30" fmla="*/ 809601 h 984034"/>
                <a:gd name="connsiteX31" fmla="*/ 1054337 w 1301961"/>
                <a:gd name="connsiteY31" fmla="*/ 805722 h 984034"/>
                <a:gd name="connsiteX32" fmla="*/ 1050375 w 1301961"/>
                <a:gd name="connsiteY32" fmla="*/ 808868 h 984034"/>
                <a:gd name="connsiteX33" fmla="*/ 1030339 w 1301961"/>
                <a:gd name="connsiteY33" fmla="*/ 823730 h 984034"/>
                <a:gd name="connsiteX34" fmla="*/ 1032819 w 1301961"/>
                <a:gd name="connsiteY34" fmla="*/ 845080 h 984034"/>
                <a:gd name="connsiteX35" fmla="*/ 1021242 w 1301961"/>
                <a:gd name="connsiteY35" fmla="*/ 905778 h 984034"/>
                <a:gd name="connsiteX36" fmla="*/ 986581 w 1301961"/>
                <a:gd name="connsiteY36" fmla="*/ 864915 h 984034"/>
                <a:gd name="connsiteX37" fmla="*/ 954727 w 1301961"/>
                <a:gd name="connsiteY37" fmla="*/ 716269 h 984034"/>
                <a:gd name="connsiteX38" fmla="*/ 693528 w 1301961"/>
                <a:gd name="connsiteY38" fmla="*/ 308348 h 984034"/>
                <a:gd name="connsiteX39" fmla="*/ 324774 w 1301961"/>
                <a:gd name="connsiteY39" fmla="*/ 852088 h 984034"/>
                <a:gd name="connsiteX40" fmla="*/ 16312 w 1301961"/>
                <a:gd name="connsiteY40" fmla="*/ 879184 h 984034"/>
                <a:gd name="connsiteX41" fmla="*/ 5359 w 1301961"/>
                <a:gd name="connsiteY41" fmla="*/ 859179 h 984034"/>
                <a:gd name="connsiteX0" fmla="*/ 5359 w 1301961"/>
                <a:gd name="connsiteY0" fmla="*/ 859179 h 984034"/>
                <a:gd name="connsiteX1" fmla="*/ 102894 w 1301961"/>
                <a:gd name="connsiteY1" fmla="*/ 581493 h 984034"/>
                <a:gd name="connsiteX2" fmla="*/ 609699 w 1301961"/>
                <a:gd name="connsiteY2" fmla="*/ 40159 h 984034"/>
                <a:gd name="connsiteX3" fmla="*/ 803391 w 1301961"/>
                <a:gd name="connsiteY3" fmla="*/ 36412 h 984034"/>
                <a:gd name="connsiteX4" fmla="*/ 1028719 w 1301961"/>
                <a:gd name="connsiteY4" fmla="*/ 421436 h 984034"/>
                <a:gd name="connsiteX5" fmla="*/ 1067203 w 1301961"/>
                <a:gd name="connsiteY5" fmla="*/ 505955 h 984034"/>
                <a:gd name="connsiteX6" fmla="*/ 1081875 w 1301961"/>
                <a:gd name="connsiteY6" fmla="*/ 514292 h 984034"/>
                <a:gd name="connsiteX7" fmla="*/ 1101942 w 1301961"/>
                <a:gd name="connsiteY7" fmla="*/ 519165 h 984034"/>
                <a:gd name="connsiteX8" fmla="*/ 1102564 w 1301961"/>
                <a:gd name="connsiteY8" fmla="*/ 524384 h 984034"/>
                <a:gd name="connsiteX9" fmla="*/ 1104582 w 1301961"/>
                <a:gd name="connsiteY9" fmla="*/ 524893 h 984034"/>
                <a:gd name="connsiteX10" fmla="*/ 1192585 w 1301961"/>
                <a:gd name="connsiteY10" fmla="*/ 636204 h 984034"/>
                <a:gd name="connsiteX11" fmla="*/ 1195221 w 1301961"/>
                <a:gd name="connsiteY11" fmla="*/ 634956 h 984034"/>
                <a:gd name="connsiteX12" fmla="*/ 1196614 w 1301961"/>
                <a:gd name="connsiteY12" fmla="*/ 636762 h 984034"/>
                <a:gd name="connsiteX13" fmla="*/ 1233448 w 1301961"/>
                <a:gd name="connsiteY13" fmla="*/ 689421 h 984034"/>
                <a:gd name="connsiteX14" fmla="*/ 1297412 w 1301961"/>
                <a:gd name="connsiteY14" fmla="*/ 839226 h 984034"/>
                <a:gd name="connsiteX15" fmla="*/ 1280449 w 1301961"/>
                <a:gd name="connsiteY15" fmla="*/ 833105 h 984034"/>
                <a:gd name="connsiteX16" fmla="*/ 1272136 w 1301961"/>
                <a:gd name="connsiteY16" fmla="*/ 826073 h 984034"/>
                <a:gd name="connsiteX17" fmla="*/ 1282264 w 1301961"/>
                <a:gd name="connsiteY17" fmla="*/ 846124 h 984034"/>
                <a:gd name="connsiteX18" fmla="*/ 1297165 w 1301961"/>
                <a:gd name="connsiteY18" fmla="*/ 918470 h 984034"/>
                <a:gd name="connsiteX19" fmla="*/ 1250023 w 1301961"/>
                <a:gd name="connsiteY19" fmla="*/ 888042 h 984034"/>
                <a:gd name="connsiteX20" fmla="*/ 1247558 w 1301961"/>
                <a:gd name="connsiteY20" fmla="*/ 885312 h 984034"/>
                <a:gd name="connsiteX21" fmla="*/ 1247181 w 1301961"/>
                <a:gd name="connsiteY21" fmla="*/ 886294 h 984034"/>
                <a:gd name="connsiteX22" fmla="*/ 1254829 w 1301961"/>
                <a:gd name="connsiteY22" fmla="*/ 901436 h 984034"/>
                <a:gd name="connsiteX23" fmla="*/ 1269730 w 1301961"/>
                <a:gd name="connsiteY23" fmla="*/ 973781 h 984034"/>
                <a:gd name="connsiteX24" fmla="*/ 1205730 w 1301961"/>
                <a:gd name="connsiteY24" fmla="*/ 924684 h 984034"/>
                <a:gd name="connsiteX25" fmla="*/ 1193755 w 1301961"/>
                <a:gd name="connsiteY25" fmla="*/ 909921 h 984034"/>
                <a:gd name="connsiteX26" fmla="*/ 1191108 w 1301961"/>
                <a:gd name="connsiteY26" fmla="*/ 909527 h 984034"/>
                <a:gd name="connsiteX27" fmla="*/ 1191836 w 1301961"/>
                <a:gd name="connsiteY27" fmla="*/ 910967 h 984034"/>
                <a:gd name="connsiteX28" fmla="*/ 1206737 w 1301961"/>
                <a:gd name="connsiteY28" fmla="*/ 983312 h 984034"/>
                <a:gd name="connsiteX29" fmla="*/ 1087653 w 1301961"/>
                <a:gd name="connsiteY29" fmla="*/ 859606 h 984034"/>
                <a:gd name="connsiteX30" fmla="*/ 1057945 w 1301961"/>
                <a:gd name="connsiteY30" fmla="*/ 809601 h 984034"/>
                <a:gd name="connsiteX31" fmla="*/ 1054337 w 1301961"/>
                <a:gd name="connsiteY31" fmla="*/ 805722 h 984034"/>
                <a:gd name="connsiteX32" fmla="*/ 1050375 w 1301961"/>
                <a:gd name="connsiteY32" fmla="*/ 808868 h 984034"/>
                <a:gd name="connsiteX33" fmla="*/ 1030339 w 1301961"/>
                <a:gd name="connsiteY33" fmla="*/ 823730 h 984034"/>
                <a:gd name="connsiteX34" fmla="*/ 1032819 w 1301961"/>
                <a:gd name="connsiteY34" fmla="*/ 845080 h 984034"/>
                <a:gd name="connsiteX35" fmla="*/ 1021242 w 1301961"/>
                <a:gd name="connsiteY35" fmla="*/ 905778 h 984034"/>
                <a:gd name="connsiteX36" fmla="*/ 986581 w 1301961"/>
                <a:gd name="connsiteY36" fmla="*/ 864915 h 984034"/>
                <a:gd name="connsiteX37" fmla="*/ 954727 w 1301961"/>
                <a:gd name="connsiteY37" fmla="*/ 716269 h 984034"/>
                <a:gd name="connsiteX38" fmla="*/ 693528 w 1301961"/>
                <a:gd name="connsiteY38" fmla="*/ 308348 h 984034"/>
                <a:gd name="connsiteX39" fmla="*/ 324774 w 1301961"/>
                <a:gd name="connsiteY39" fmla="*/ 852088 h 984034"/>
                <a:gd name="connsiteX40" fmla="*/ 16312 w 1301961"/>
                <a:gd name="connsiteY40" fmla="*/ 879184 h 984034"/>
                <a:gd name="connsiteX41" fmla="*/ 5359 w 1301961"/>
                <a:gd name="connsiteY41" fmla="*/ 859179 h 984034"/>
                <a:gd name="connsiteX0" fmla="*/ 5359 w 1301961"/>
                <a:gd name="connsiteY0" fmla="*/ 859179 h 984034"/>
                <a:gd name="connsiteX1" fmla="*/ 102894 w 1301961"/>
                <a:gd name="connsiteY1" fmla="*/ 581493 h 984034"/>
                <a:gd name="connsiteX2" fmla="*/ 609699 w 1301961"/>
                <a:gd name="connsiteY2" fmla="*/ 40159 h 984034"/>
                <a:gd name="connsiteX3" fmla="*/ 803391 w 1301961"/>
                <a:gd name="connsiteY3" fmla="*/ 36412 h 984034"/>
                <a:gd name="connsiteX4" fmla="*/ 1028719 w 1301961"/>
                <a:gd name="connsiteY4" fmla="*/ 421436 h 984034"/>
                <a:gd name="connsiteX5" fmla="*/ 1067203 w 1301961"/>
                <a:gd name="connsiteY5" fmla="*/ 505955 h 984034"/>
                <a:gd name="connsiteX6" fmla="*/ 1081875 w 1301961"/>
                <a:gd name="connsiteY6" fmla="*/ 514292 h 984034"/>
                <a:gd name="connsiteX7" fmla="*/ 1101942 w 1301961"/>
                <a:gd name="connsiteY7" fmla="*/ 519165 h 984034"/>
                <a:gd name="connsiteX8" fmla="*/ 1102564 w 1301961"/>
                <a:gd name="connsiteY8" fmla="*/ 524384 h 984034"/>
                <a:gd name="connsiteX9" fmla="*/ 1104582 w 1301961"/>
                <a:gd name="connsiteY9" fmla="*/ 524893 h 984034"/>
                <a:gd name="connsiteX10" fmla="*/ 1192585 w 1301961"/>
                <a:gd name="connsiteY10" fmla="*/ 636204 h 984034"/>
                <a:gd name="connsiteX11" fmla="*/ 1195221 w 1301961"/>
                <a:gd name="connsiteY11" fmla="*/ 634956 h 984034"/>
                <a:gd name="connsiteX12" fmla="*/ 1196614 w 1301961"/>
                <a:gd name="connsiteY12" fmla="*/ 636762 h 984034"/>
                <a:gd name="connsiteX13" fmla="*/ 1233448 w 1301961"/>
                <a:gd name="connsiteY13" fmla="*/ 689421 h 984034"/>
                <a:gd name="connsiteX14" fmla="*/ 1297412 w 1301961"/>
                <a:gd name="connsiteY14" fmla="*/ 839226 h 984034"/>
                <a:gd name="connsiteX15" fmla="*/ 1280449 w 1301961"/>
                <a:gd name="connsiteY15" fmla="*/ 833105 h 984034"/>
                <a:gd name="connsiteX16" fmla="*/ 1272136 w 1301961"/>
                <a:gd name="connsiteY16" fmla="*/ 826073 h 984034"/>
                <a:gd name="connsiteX17" fmla="*/ 1282264 w 1301961"/>
                <a:gd name="connsiteY17" fmla="*/ 846124 h 984034"/>
                <a:gd name="connsiteX18" fmla="*/ 1297165 w 1301961"/>
                <a:gd name="connsiteY18" fmla="*/ 918470 h 984034"/>
                <a:gd name="connsiteX19" fmla="*/ 1250023 w 1301961"/>
                <a:gd name="connsiteY19" fmla="*/ 888042 h 984034"/>
                <a:gd name="connsiteX20" fmla="*/ 1247558 w 1301961"/>
                <a:gd name="connsiteY20" fmla="*/ 885312 h 984034"/>
                <a:gd name="connsiteX21" fmla="*/ 1247181 w 1301961"/>
                <a:gd name="connsiteY21" fmla="*/ 886294 h 984034"/>
                <a:gd name="connsiteX22" fmla="*/ 1254829 w 1301961"/>
                <a:gd name="connsiteY22" fmla="*/ 901436 h 984034"/>
                <a:gd name="connsiteX23" fmla="*/ 1269730 w 1301961"/>
                <a:gd name="connsiteY23" fmla="*/ 973781 h 984034"/>
                <a:gd name="connsiteX24" fmla="*/ 1205730 w 1301961"/>
                <a:gd name="connsiteY24" fmla="*/ 924684 h 984034"/>
                <a:gd name="connsiteX25" fmla="*/ 1193755 w 1301961"/>
                <a:gd name="connsiteY25" fmla="*/ 909921 h 984034"/>
                <a:gd name="connsiteX26" fmla="*/ 1191108 w 1301961"/>
                <a:gd name="connsiteY26" fmla="*/ 909527 h 984034"/>
                <a:gd name="connsiteX27" fmla="*/ 1191836 w 1301961"/>
                <a:gd name="connsiteY27" fmla="*/ 910967 h 984034"/>
                <a:gd name="connsiteX28" fmla="*/ 1206737 w 1301961"/>
                <a:gd name="connsiteY28" fmla="*/ 983312 h 984034"/>
                <a:gd name="connsiteX29" fmla="*/ 1087653 w 1301961"/>
                <a:gd name="connsiteY29" fmla="*/ 859606 h 984034"/>
                <a:gd name="connsiteX30" fmla="*/ 1057945 w 1301961"/>
                <a:gd name="connsiteY30" fmla="*/ 809601 h 984034"/>
                <a:gd name="connsiteX31" fmla="*/ 1054337 w 1301961"/>
                <a:gd name="connsiteY31" fmla="*/ 805722 h 984034"/>
                <a:gd name="connsiteX32" fmla="*/ 1050375 w 1301961"/>
                <a:gd name="connsiteY32" fmla="*/ 808868 h 984034"/>
                <a:gd name="connsiteX33" fmla="*/ 1030339 w 1301961"/>
                <a:gd name="connsiteY33" fmla="*/ 823730 h 984034"/>
                <a:gd name="connsiteX34" fmla="*/ 1032819 w 1301961"/>
                <a:gd name="connsiteY34" fmla="*/ 845080 h 984034"/>
                <a:gd name="connsiteX35" fmla="*/ 1021242 w 1301961"/>
                <a:gd name="connsiteY35" fmla="*/ 905778 h 984034"/>
                <a:gd name="connsiteX36" fmla="*/ 986581 w 1301961"/>
                <a:gd name="connsiteY36" fmla="*/ 864915 h 984034"/>
                <a:gd name="connsiteX37" fmla="*/ 975359 w 1301961"/>
                <a:gd name="connsiteY37" fmla="*/ 690919 h 984034"/>
                <a:gd name="connsiteX38" fmla="*/ 693528 w 1301961"/>
                <a:gd name="connsiteY38" fmla="*/ 308348 h 984034"/>
                <a:gd name="connsiteX39" fmla="*/ 324774 w 1301961"/>
                <a:gd name="connsiteY39" fmla="*/ 852088 h 984034"/>
                <a:gd name="connsiteX40" fmla="*/ 16312 w 1301961"/>
                <a:gd name="connsiteY40" fmla="*/ 879184 h 984034"/>
                <a:gd name="connsiteX41" fmla="*/ 5359 w 1301961"/>
                <a:gd name="connsiteY41" fmla="*/ 859179 h 984034"/>
                <a:gd name="connsiteX0" fmla="*/ 5359 w 1301961"/>
                <a:gd name="connsiteY0" fmla="*/ 859179 h 983366"/>
                <a:gd name="connsiteX1" fmla="*/ 102894 w 1301961"/>
                <a:gd name="connsiteY1" fmla="*/ 581493 h 983366"/>
                <a:gd name="connsiteX2" fmla="*/ 609699 w 1301961"/>
                <a:gd name="connsiteY2" fmla="*/ 40159 h 983366"/>
                <a:gd name="connsiteX3" fmla="*/ 803391 w 1301961"/>
                <a:gd name="connsiteY3" fmla="*/ 36412 h 983366"/>
                <a:gd name="connsiteX4" fmla="*/ 1028719 w 1301961"/>
                <a:gd name="connsiteY4" fmla="*/ 421436 h 983366"/>
                <a:gd name="connsiteX5" fmla="*/ 1067203 w 1301961"/>
                <a:gd name="connsiteY5" fmla="*/ 505955 h 983366"/>
                <a:gd name="connsiteX6" fmla="*/ 1081875 w 1301961"/>
                <a:gd name="connsiteY6" fmla="*/ 514292 h 983366"/>
                <a:gd name="connsiteX7" fmla="*/ 1101942 w 1301961"/>
                <a:gd name="connsiteY7" fmla="*/ 519165 h 983366"/>
                <a:gd name="connsiteX8" fmla="*/ 1102564 w 1301961"/>
                <a:gd name="connsiteY8" fmla="*/ 524384 h 983366"/>
                <a:gd name="connsiteX9" fmla="*/ 1104582 w 1301961"/>
                <a:gd name="connsiteY9" fmla="*/ 524893 h 983366"/>
                <a:gd name="connsiteX10" fmla="*/ 1192585 w 1301961"/>
                <a:gd name="connsiteY10" fmla="*/ 636204 h 983366"/>
                <a:gd name="connsiteX11" fmla="*/ 1195221 w 1301961"/>
                <a:gd name="connsiteY11" fmla="*/ 634956 h 983366"/>
                <a:gd name="connsiteX12" fmla="*/ 1196614 w 1301961"/>
                <a:gd name="connsiteY12" fmla="*/ 636762 h 983366"/>
                <a:gd name="connsiteX13" fmla="*/ 1233448 w 1301961"/>
                <a:gd name="connsiteY13" fmla="*/ 689421 h 983366"/>
                <a:gd name="connsiteX14" fmla="*/ 1297412 w 1301961"/>
                <a:gd name="connsiteY14" fmla="*/ 839226 h 983366"/>
                <a:gd name="connsiteX15" fmla="*/ 1280449 w 1301961"/>
                <a:gd name="connsiteY15" fmla="*/ 833105 h 983366"/>
                <a:gd name="connsiteX16" fmla="*/ 1272136 w 1301961"/>
                <a:gd name="connsiteY16" fmla="*/ 826073 h 983366"/>
                <a:gd name="connsiteX17" fmla="*/ 1282264 w 1301961"/>
                <a:gd name="connsiteY17" fmla="*/ 846124 h 983366"/>
                <a:gd name="connsiteX18" fmla="*/ 1297165 w 1301961"/>
                <a:gd name="connsiteY18" fmla="*/ 918470 h 983366"/>
                <a:gd name="connsiteX19" fmla="*/ 1250023 w 1301961"/>
                <a:gd name="connsiteY19" fmla="*/ 888042 h 983366"/>
                <a:gd name="connsiteX20" fmla="*/ 1247558 w 1301961"/>
                <a:gd name="connsiteY20" fmla="*/ 885312 h 983366"/>
                <a:gd name="connsiteX21" fmla="*/ 1247181 w 1301961"/>
                <a:gd name="connsiteY21" fmla="*/ 886294 h 983366"/>
                <a:gd name="connsiteX22" fmla="*/ 1254829 w 1301961"/>
                <a:gd name="connsiteY22" fmla="*/ 901436 h 983366"/>
                <a:gd name="connsiteX23" fmla="*/ 1269730 w 1301961"/>
                <a:gd name="connsiteY23" fmla="*/ 973781 h 983366"/>
                <a:gd name="connsiteX24" fmla="*/ 1205730 w 1301961"/>
                <a:gd name="connsiteY24" fmla="*/ 924684 h 983366"/>
                <a:gd name="connsiteX25" fmla="*/ 1193755 w 1301961"/>
                <a:gd name="connsiteY25" fmla="*/ 909921 h 983366"/>
                <a:gd name="connsiteX26" fmla="*/ 1191108 w 1301961"/>
                <a:gd name="connsiteY26" fmla="*/ 909527 h 983366"/>
                <a:gd name="connsiteX27" fmla="*/ 1168558 w 1301961"/>
                <a:gd name="connsiteY27" fmla="*/ 848061 h 983366"/>
                <a:gd name="connsiteX28" fmla="*/ 1206737 w 1301961"/>
                <a:gd name="connsiteY28" fmla="*/ 983312 h 983366"/>
                <a:gd name="connsiteX29" fmla="*/ 1087653 w 1301961"/>
                <a:gd name="connsiteY29" fmla="*/ 859606 h 983366"/>
                <a:gd name="connsiteX30" fmla="*/ 1057945 w 1301961"/>
                <a:gd name="connsiteY30" fmla="*/ 809601 h 983366"/>
                <a:gd name="connsiteX31" fmla="*/ 1054337 w 1301961"/>
                <a:gd name="connsiteY31" fmla="*/ 805722 h 983366"/>
                <a:gd name="connsiteX32" fmla="*/ 1050375 w 1301961"/>
                <a:gd name="connsiteY32" fmla="*/ 808868 h 983366"/>
                <a:gd name="connsiteX33" fmla="*/ 1030339 w 1301961"/>
                <a:gd name="connsiteY33" fmla="*/ 823730 h 983366"/>
                <a:gd name="connsiteX34" fmla="*/ 1032819 w 1301961"/>
                <a:gd name="connsiteY34" fmla="*/ 845080 h 983366"/>
                <a:gd name="connsiteX35" fmla="*/ 1021242 w 1301961"/>
                <a:gd name="connsiteY35" fmla="*/ 905778 h 983366"/>
                <a:gd name="connsiteX36" fmla="*/ 986581 w 1301961"/>
                <a:gd name="connsiteY36" fmla="*/ 864915 h 983366"/>
                <a:gd name="connsiteX37" fmla="*/ 975359 w 1301961"/>
                <a:gd name="connsiteY37" fmla="*/ 690919 h 983366"/>
                <a:gd name="connsiteX38" fmla="*/ 693528 w 1301961"/>
                <a:gd name="connsiteY38" fmla="*/ 308348 h 983366"/>
                <a:gd name="connsiteX39" fmla="*/ 324774 w 1301961"/>
                <a:gd name="connsiteY39" fmla="*/ 852088 h 983366"/>
                <a:gd name="connsiteX40" fmla="*/ 16312 w 1301961"/>
                <a:gd name="connsiteY40" fmla="*/ 879184 h 983366"/>
                <a:gd name="connsiteX41" fmla="*/ 5359 w 1301961"/>
                <a:gd name="connsiteY41" fmla="*/ 859179 h 983366"/>
                <a:gd name="connsiteX0" fmla="*/ 5359 w 1301961"/>
                <a:gd name="connsiteY0" fmla="*/ 859179 h 983366"/>
                <a:gd name="connsiteX1" fmla="*/ 102894 w 1301961"/>
                <a:gd name="connsiteY1" fmla="*/ 581493 h 983366"/>
                <a:gd name="connsiteX2" fmla="*/ 609699 w 1301961"/>
                <a:gd name="connsiteY2" fmla="*/ 40159 h 983366"/>
                <a:gd name="connsiteX3" fmla="*/ 803391 w 1301961"/>
                <a:gd name="connsiteY3" fmla="*/ 36412 h 983366"/>
                <a:gd name="connsiteX4" fmla="*/ 1028719 w 1301961"/>
                <a:gd name="connsiteY4" fmla="*/ 421436 h 983366"/>
                <a:gd name="connsiteX5" fmla="*/ 1067203 w 1301961"/>
                <a:gd name="connsiteY5" fmla="*/ 505955 h 983366"/>
                <a:gd name="connsiteX6" fmla="*/ 1081875 w 1301961"/>
                <a:gd name="connsiteY6" fmla="*/ 514292 h 983366"/>
                <a:gd name="connsiteX7" fmla="*/ 1101942 w 1301961"/>
                <a:gd name="connsiteY7" fmla="*/ 519165 h 983366"/>
                <a:gd name="connsiteX8" fmla="*/ 1102564 w 1301961"/>
                <a:gd name="connsiteY8" fmla="*/ 524384 h 983366"/>
                <a:gd name="connsiteX9" fmla="*/ 1192585 w 1301961"/>
                <a:gd name="connsiteY9" fmla="*/ 636204 h 983366"/>
                <a:gd name="connsiteX10" fmla="*/ 1195221 w 1301961"/>
                <a:gd name="connsiteY10" fmla="*/ 634956 h 983366"/>
                <a:gd name="connsiteX11" fmla="*/ 1196614 w 1301961"/>
                <a:gd name="connsiteY11" fmla="*/ 636762 h 983366"/>
                <a:gd name="connsiteX12" fmla="*/ 1233448 w 1301961"/>
                <a:gd name="connsiteY12" fmla="*/ 689421 h 983366"/>
                <a:gd name="connsiteX13" fmla="*/ 1297412 w 1301961"/>
                <a:gd name="connsiteY13" fmla="*/ 839226 h 983366"/>
                <a:gd name="connsiteX14" fmla="*/ 1280449 w 1301961"/>
                <a:gd name="connsiteY14" fmla="*/ 833105 h 983366"/>
                <a:gd name="connsiteX15" fmla="*/ 1272136 w 1301961"/>
                <a:gd name="connsiteY15" fmla="*/ 826073 h 983366"/>
                <a:gd name="connsiteX16" fmla="*/ 1282264 w 1301961"/>
                <a:gd name="connsiteY16" fmla="*/ 846124 h 983366"/>
                <a:gd name="connsiteX17" fmla="*/ 1297165 w 1301961"/>
                <a:gd name="connsiteY17" fmla="*/ 918470 h 983366"/>
                <a:gd name="connsiteX18" fmla="*/ 1250023 w 1301961"/>
                <a:gd name="connsiteY18" fmla="*/ 888042 h 983366"/>
                <a:gd name="connsiteX19" fmla="*/ 1247558 w 1301961"/>
                <a:gd name="connsiteY19" fmla="*/ 885312 h 983366"/>
                <a:gd name="connsiteX20" fmla="*/ 1247181 w 1301961"/>
                <a:gd name="connsiteY20" fmla="*/ 886294 h 983366"/>
                <a:gd name="connsiteX21" fmla="*/ 1254829 w 1301961"/>
                <a:gd name="connsiteY21" fmla="*/ 901436 h 983366"/>
                <a:gd name="connsiteX22" fmla="*/ 1269730 w 1301961"/>
                <a:gd name="connsiteY22" fmla="*/ 973781 h 983366"/>
                <a:gd name="connsiteX23" fmla="*/ 1205730 w 1301961"/>
                <a:gd name="connsiteY23" fmla="*/ 924684 h 983366"/>
                <a:gd name="connsiteX24" fmla="*/ 1193755 w 1301961"/>
                <a:gd name="connsiteY24" fmla="*/ 909921 h 983366"/>
                <a:gd name="connsiteX25" fmla="*/ 1191108 w 1301961"/>
                <a:gd name="connsiteY25" fmla="*/ 909527 h 983366"/>
                <a:gd name="connsiteX26" fmla="*/ 1168558 w 1301961"/>
                <a:gd name="connsiteY26" fmla="*/ 848061 h 983366"/>
                <a:gd name="connsiteX27" fmla="*/ 1206737 w 1301961"/>
                <a:gd name="connsiteY27" fmla="*/ 983312 h 983366"/>
                <a:gd name="connsiteX28" fmla="*/ 1087653 w 1301961"/>
                <a:gd name="connsiteY28" fmla="*/ 859606 h 983366"/>
                <a:gd name="connsiteX29" fmla="*/ 1057945 w 1301961"/>
                <a:gd name="connsiteY29" fmla="*/ 809601 h 983366"/>
                <a:gd name="connsiteX30" fmla="*/ 1054337 w 1301961"/>
                <a:gd name="connsiteY30" fmla="*/ 805722 h 983366"/>
                <a:gd name="connsiteX31" fmla="*/ 1050375 w 1301961"/>
                <a:gd name="connsiteY31" fmla="*/ 808868 h 983366"/>
                <a:gd name="connsiteX32" fmla="*/ 1030339 w 1301961"/>
                <a:gd name="connsiteY32" fmla="*/ 823730 h 983366"/>
                <a:gd name="connsiteX33" fmla="*/ 1032819 w 1301961"/>
                <a:gd name="connsiteY33" fmla="*/ 845080 h 983366"/>
                <a:gd name="connsiteX34" fmla="*/ 1021242 w 1301961"/>
                <a:gd name="connsiteY34" fmla="*/ 905778 h 983366"/>
                <a:gd name="connsiteX35" fmla="*/ 986581 w 1301961"/>
                <a:gd name="connsiteY35" fmla="*/ 864915 h 983366"/>
                <a:gd name="connsiteX36" fmla="*/ 975359 w 1301961"/>
                <a:gd name="connsiteY36" fmla="*/ 690919 h 983366"/>
                <a:gd name="connsiteX37" fmla="*/ 693528 w 1301961"/>
                <a:gd name="connsiteY37" fmla="*/ 308348 h 983366"/>
                <a:gd name="connsiteX38" fmla="*/ 324774 w 1301961"/>
                <a:gd name="connsiteY38" fmla="*/ 852088 h 983366"/>
                <a:gd name="connsiteX39" fmla="*/ 16312 w 1301961"/>
                <a:gd name="connsiteY39" fmla="*/ 879184 h 983366"/>
                <a:gd name="connsiteX40" fmla="*/ 5359 w 1301961"/>
                <a:gd name="connsiteY40" fmla="*/ 859179 h 983366"/>
                <a:gd name="connsiteX0" fmla="*/ 5359 w 1301961"/>
                <a:gd name="connsiteY0" fmla="*/ 858806 h 982993"/>
                <a:gd name="connsiteX1" fmla="*/ 102894 w 1301961"/>
                <a:gd name="connsiteY1" fmla="*/ 581120 h 982993"/>
                <a:gd name="connsiteX2" fmla="*/ 609699 w 1301961"/>
                <a:gd name="connsiteY2" fmla="*/ 39786 h 982993"/>
                <a:gd name="connsiteX3" fmla="*/ 765011 w 1301961"/>
                <a:gd name="connsiteY3" fmla="*/ 36771 h 982993"/>
                <a:gd name="connsiteX4" fmla="*/ 1028719 w 1301961"/>
                <a:gd name="connsiteY4" fmla="*/ 421063 h 982993"/>
                <a:gd name="connsiteX5" fmla="*/ 1067203 w 1301961"/>
                <a:gd name="connsiteY5" fmla="*/ 505582 h 982993"/>
                <a:gd name="connsiteX6" fmla="*/ 1081875 w 1301961"/>
                <a:gd name="connsiteY6" fmla="*/ 513919 h 982993"/>
                <a:gd name="connsiteX7" fmla="*/ 1101942 w 1301961"/>
                <a:gd name="connsiteY7" fmla="*/ 518792 h 982993"/>
                <a:gd name="connsiteX8" fmla="*/ 1102564 w 1301961"/>
                <a:gd name="connsiteY8" fmla="*/ 524011 h 982993"/>
                <a:gd name="connsiteX9" fmla="*/ 1192585 w 1301961"/>
                <a:gd name="connsiteY9" fmla="*/ 635831 h 982993"/>
                <a:gd name="connsiteX10" fmla="*/ 1195221 w 1301961"/>
                <a:gd name="connsiteY10" fmla="*/ 634583 h 982993"/>
                <a:gd name="connsiteX11" fmla="*/ 1196614 w 1301961"/>
                <a:gd name="connsiteY11" fmla="*/ 636389 h 982993"/>
                <a:gd name="connsiteX12" fmla="*/ 1233448 w 1301961"/>
                <a:gd name="connsiteY12" fmla="*/ 689048 h 982993"/>
                <a:gd name="connsiteX13" fmla="*/ 1297412 w 1301961"/>
                <a:gd name="connsiteY13" fmla="*/ 838853 h 982993"/>
                <a:gd name="connsiteX14" fmla="*/ 1280449 w 1301961"/>
                <a:gd name="connsiteY14" fmla="*/ 832732 h 982993"/>
                <a:gd name="connsiteX15" fmla="*/ 1272136 w 1301961"/>
                <a:gd name="connsiteY15" fmla="*/ 825700 h 982993"/>
                <a:gd name="connsiteX16" fmla="*/ 1282264 w 1301961"/>
                <a:gd name="connsiteY16" fmla="*/ 845751 h 982993"/>
                <a:gd name="connsiteX17" fmla="*/ 1297165 w 1301961"/>
                <a:gd name="connsiteY17" fmla="*/ 918097 h 982993"/>
                <a:gd name="connsiteX18" fmla="*/ 1250023 w 1301961"/>
                <a:gd name="connsiteY18" fmla="*/ 887669 h 982993"/>
                <a:gd name="connsiteX19" fmla="*/ 1247558 w 1301961"/>
                <a:gd name="connsiteY19" fmla="*/ 884939 h 982993"/>
                <a:gd name="connsiteX20" fmla="*/ 1247181 w 1301961"/>
                <a:gd name="connsiteY20" fmla="*/ 885921 h 982993"/>
                <a:gd name="connsiteX21" fmla="*/ 1254829 w 1301961"/>
                <a:gd name="connsiteY21" fmla="*/ 901063 h 982993"/>
                <a:gd name="connsiteX22" fmla="*/ 1269730 w 1301961"/>
                <a:gd name="connsiteY22" fmla="*/ 973408 h 982993"/>
                <a:gd name="connsiteX23" fmla="*/ 1205730 w 1301961"/>
                <a:gd name="connsiteY23" fmla="*/ 924311 h 982993"/>
                <a:gd name="connsiteX24" fmla="*/ 1193755 w 1301961"/>
                <a:gd name="connsiteY24" fmla="*/ 909548 h 982993"/>
                <a:gd name="connsiteX25" fmla="*/ 1191108 w 1301961"/>
                <a:gd name="connsiteY25" fmla="*/ 909154 h 982993"/>
                <a:gd name="connsiteX26" fmla="*/ 1168558 w 1301961"/>
                <a:gd name="connsiteY26" fmla="*/ 847688 h 982993"/>
                <a:gd name="connsiteX27" fmla="*/ 1206737 w 1301961"/>
                <a:gd name="connsiteY27" fmla="*/ 982939 h 982993"/>
                <a:gd name="connsiteX28" fmla="*/ 1087653 w 1301961"/>
                <a:gd name="connsiteY28" fmla="*/ 859233 h 982993"/>
                <a:gd name="connsiteX29" fmla="*/ 1057945 w 1301961"/>
                <a:gd name="connsiteY29" fmla="*/ 809228 h 982993"/>
                <a:gd name="connsiteX30" fmla="*/ 1054337 w 1301961"/>
                <a:gd name="connsiteY30" fmla="*/ 805349 h 982993"/>
                <a:gd name="connsiteX31" fmla="*/ 1050375 w 1301961"/>
                <a:gd name="connsiteY31" fmla="*/ 808495 h 982993"/>
                <a:gd name="connsiteX32" fmla="*/ 1030339 w 1301961"/>
                <a:gd name="connsiteY32" fmla="*/ 823357 h 982993"/>
                <a:gd name="connsiteX33" fmla="*/ 1032819 w 1301961"/>
                <a:gd name="connsiteY33" fmla="*/ 844707 h 982993"/>
                <a:gd name="connsiteX34" fmla="*/ 1021242 w 1301961"/>
                <a:gd name="connsiteY34" fmla="*/ 905405 h 982993"/>
                <a:gd name="connsiteX35" fmla="*/ 986581 w 1301961"/>
                <a:gd name="connsiteY35" fmla="*/ 864542 h 982993"/>
                <a:gd name="connsiteX36" fmla="*/ 975359 w 1301961"/>
                <a:gd name="connsiteY36" fmla="*/ 690546 h 982993"/>
                <a:gd name="connsiteX37" fmla="*/ 693528 w 1301961"/>
                <a:gd name="connsiteY37" fmla="*/ 307975 h 982993"/>
                <a:gd name="connsiteX38" fmla="*/ 324774 w 1301961"/>
                <a:gd name="connsiteY38" fmla="*/ 851715 h 982993"/>
                <a:gd name="connsiteX39" fmla="*/ 16312 w 1301961"/>
                <a:gd name="connsiteY39" fmla="*/ 878811 h 982993"/>
                <a:gd name="connsiteX40" fmla="*/ 5359 w 1301961"/>
                <a:gd name="connsiteY40" fmla="*/ 858806 h 982993"/>
                <a:gd name="connsiteX0" fmla="*/ 5359 w 1301961"/>
                <a:gd name="connsiteY0" fmla="*/ 858806 h 982993"/>
                <a:gd name="connsiteX1" fmla="*/ 102894 w 1301961"/>
                <a:gd name="connsiteY1" fmla="*/ 581120 h 982993"/>
                <a:gd name="connsiteX2" fmla="*/ 609699 w 1301961"/>
                <a:gd name="connsiteY2" fmla="*/ 39786 h 982993"/>
                <a:gd name="connsiteX3" fmla="*/ 765011 w 1301961"/>
                <a:gd name="connsiteY3" fmla="*/ 36771 h 982993"/>
                <a:gd name="connsiteX4" fmla="*/ 1028719 w 1301961"/>
                <a:gd name="connsiteY4" fmla="*/ 421063 h 982993"/>
                <a:gd name="connsiteX5" fmla="*/ 1067203 w 1301961"/>
                <a:gd name="connsiteY5" fmla="*/ 505582 h 982993"/>
                <a:gd name="connsiteX6" fmla="*/ 1081875 w 1301961"/>
                <a:gd name="connsiteY6" fmla="*/ 513919 h 982993"/>
                <a:gd name="connsiteX7" fmla="*/ 1101942 w 1301961"/>
                <a:gd name="connsiteY7" fmla="*/ 518792 h 982993"/>
                <a:gd name="connsiteX8" fmla="*/ 1102564 w 1301961"/>
                <a:gd name="connsiteY8" fmla="*/ 524011 h 982993"/>
                <a:gd name="connsiteX9" fmla="*/ 1192585 w 1301961"/>
                <a:gd name="connsiteY9" fmla="*/ 635831 h 982993"/>
                <a:gd name="connsiteX10" fmla="*/ 1195221 w 1301961"/>
                <a:gd name="connsiteY10" fmla="*/ 634583 h 982993"/>
                <a:gd name="connsiteX11" fmla="*/ 1196614 w 1301961"/>
                <a:gd name="connsiteY11" fmla="*/ 636389 h 982993"/>
                <a:gd name="connsiteX12" fmla="*/ 1233448 w 1301961"/>
                <a:gd name="connsiteY12" fmla="*/ 689048 h 982993"/>
                <a:gd name="connsiteX13" fmla="*/ 1297412 w 1301961"/>
                <a:gd name="connsiteY13" fmla="*/ 838853 h 982993"/>
                <a:gd name="connsiteX14" fmla="*/ 1280449 w 1301961"/>
                <a:gd name="connsiteY14" fmla="*/ 832732 h 982993"/>
                <a:gd name="connsiteX15" fmla="*/ 1272136 w 1301961"/>
                <a:gd name="connsiteY15" fmla="*/ 825700 h 982993"/>
                <a:gd name="connsiteX16" fmla="*/ 1282264 w 1301961"/>
                <a:gd name="connsiteY16" fmla="*/ 845751 h 982993"/>
                <a:gd name="connsiteX17" fmla="*/ 1297165 w 1301961"/>
                <a:gd name="connsiteY17" fmla="*/ 918097 h 982993"/>
                <a:gd name="connsiteX18" fmla="*/ 1250023 w 1301961"/>
                <a:gd name="connsiteY18" fmla="*/ 887669 h 982993"/>
                <a:gd name="connsiteX19" fmla="*/ 1247558 w 1301961"/>
                <a:gd name="connsiteY19" fmla="*/ 884939 h 982993"/>
                <a:gd name="connsiteX20" fmla="*/ 1247181 w 1301961"/>
                <a:gd name="connsiteY20" fmla="*/ 885921 h 982993"/>
                <a:gd name="connsiteX21" fmla="*/ 1254829 w 1301961"/>
                <a:gd name="connsiteY21" fmla="*/ 901063 h 982993"/>
                <a:gd name="connsiteX22" fmla="*/ 1269730 w 1301961"/>
                <a:gd name="connsiteY22" fmla="*/ 973408 h 982993"/>
                <a:gd name="connsiteX23" fmla="*/ 1205730 w 1301961"/>
                <a:gd name="connsiteY23" fmla="*/ 924311 h 982993"/>
                <a:gd name="connsiteX24" fmla="*/ 1193755 w 1301961"/>
                <a:gd name="connsiteY24" fmla="*/ 909548 h 982993"/>
                <a:gd name="connsiteX25" fmla="*/ 1191108 w 1301961"/>
                <a:gd name="connsiteY25" fmla="*/ 909154 h 982993"/>
                <a:gd name="connsiteX26" fmla="*/ 1168558 w 1301961"/>
                <a:gd name="connsiteY26" fmla="*/ 847688 h 982993"/>
                <a:gd name="connsiteX27" fmla="*/ 1206737 w 1301961"/>
                <a:gd name="connsiteY27" fmla="*/ 982939 h 982993"/>
                <a:gd name="connsiteX28" fmla="*/ 1087653 w 1301961"/>
                <a:gd name="connsiteY28" fmla="*/ 859233 h 982993"/>
                <a:gd name="connsiteX29" fmla="*/ 1057945 w 1301961"/>
                <a:gd name="connsiteY29" fmla="*/ 809228 h 982993"/>
                <a:gd name="connsiteX30" fmla="*/ 1054337 w 1301961"/>
                <a:gd name="connsiteY30" fmla="*/ 805349 h 982993"/>
                <a:gd name="connsiteX31" fmla="*/ 1050375 w 1301961"/>
                <a:gd name="connsiteY31" fmla="*/ 808495 h 982993"/>
                <a:gd name="connsiteX32" fmla="*/ 1032819 w 1301961"/>
                <a:gd name="connsiteY32" fmla="*/ 844707 h 982993"/>
                <a:gd name="connsiteX33" fmla="*/ 1021242 w 1301961"/>
                <a:gd name="connsiteY33" fmla="*/ 905405 h 982993"/>
                <a:gd name="connsiteX34" fmla="*/ 986581 w 1301961"/>
                <a:gd name="connsiteY34" fmla="*/ 864542 h 982993"/>
                <a:gd name="connsiteX35" fmla="*/ 975359 w 1301961"/>
                <a:gd name="connsiteY35" fmla="*/ 690546 h 982993"/>
                <a:gd name="connsiteX36" fmla="*/ 693528 w 1301961"/>
                <a:gd name="connsiteY36" fmla="*/ 307975 h 982993"/>
                <a:gd name="connsiteX37" fmla="*/ 324774 w 1301961"/>
                <a:gd name="connsiteY37" fmla="*/ 851715 h 982993"/>
                <a:gd name="connsiteX38" fmla="*/ 16312 w 1301961"/>
                <a:gd name="connsiteY38" fmla="*/ 878811 h 982993"/>
                <a:gd name="connsiteX39" fmla="*/ 5359 w 1301961"/>
                <a:gd name="connsiteY39" fmla="*/ 858806 h 982993"/>
                <a:gd name="connsiteX0" fmla="*/ 5359 w 1301961"/>
                <a:gd name="connsiteY0" fmla="*/ 858806 h 982993"/>
                <a:gd name="connsiteX1" fmla="*/ 102894 w 1301961"/>
                <a:gd name="connsiteY1" fmla="*/ 581120 h 982993"/>
                <a:gd name="connsiteX2" fmla="*/ 609699 w 1301961"/>
                <a:gd name="connsiteY2" fmla="*/ 39786 h 982993"/>
                <a:gd name="connsiteX3" fmla="*/ 765011 w 1301961"/>
                <a:gd name="connsiteY3" fmla="*/ 36771 h 982993"/>
                <a:gd name="connsiteX4" fmla="*/ 1028719 w 1301961"/>
                <a:gd name="connsiteY4" fmla="*/ 421063 h 982993"/>
                <a:gd name="connsiteX5" fmla="*/ 1067203 w 1301961"/>
                <a:gd name="connsiteY5" fmla="*/ 505582 h 982993"/>
                <a:gd name="connsiteX6" fmla="*/ 1081875 w 1301961"/>
                <a:gd name="connsiteY6" fmla="*/ 513919 h 982993"/>
                <a:gd name="connsiteX7" fmla="*/ 1101942 w 1301961"/>
                <a:gd name="connsiteY7" fmla="*/ 518792 h 982993"/>
                <a:gd name="connsiteX8" fmla="*/ 1102564 w 1301961"/>
                <a:gd name="connsiteY8" fmla="*/ 524011 h 982993"/>
                <a:gd name="connsiteX9" fmla="*/ 1192585 w 1301961"/>
                <a:gd name="connsiteY9" fmla="*/ 635831 h 982993"/>
                <a:gd name="connsiteX10" fmla="*/ 1195221 w 1301961"/>
                <a:gd name="connsiteY10" fmla="*/ 634583 h 982993"/>
                <a:gd name="connsiteX11" fmla="*/ 1196614 w 1301961"/>
                <a:gd name="connsiteY11" fmla="*/ 636389 h 982993"/>
                <a:gd name="connsiteX12" fmla="*/ 1233448 w 1301961"/>
                <a:gd name="connsiteY12" fmla="*/ 689048 h 982993"/>
                <a:gd name="connsiteX13" fmla="*/ 1297412 w 1301961"/>
                <a:gd name="connsiteY13" fmla="*/ 838853 h 982993"/>
                <a:gd name="connsiteX14" fmla="*/ 1280449 w 1301961"/>
                <a:gd name="connsiteY14" fmla="*/ 832732 h 982993"/>
                <a:gd name="connsiteX15" fmla="*/ 1272136 w 1301961"/>
                <a:gd name="connsiteY15" fmla="*/ 825700 h 982993"/>
                <a:gd name="connsiteX16" fmla="*/ 1282264 w 1301961"/>
                <a:gd name="connsiteY16" fmla="*/ 845751 h 982993"/>
                <a:gd name="connsiteX17" fmla="*/ 1297165 w 1301961"/>
                <a:gd name="connsiteY17" fmla="*/ 918097 h 982993"/>
                <a:gd name="connsiteX18" fmla="*/ 1250023 w 1301961"/>
                <a:gd name="connsiteY18" fmla="*/ 887669 h 982993"/>
                <a:gd name="connsiteX19" fmla="*/ 1247558 w 1301961"/>
                <a:gd name="connsiteY19" fmla="*/ 884939 h 982993"/>
                <a:gd name="connsiteX20" fmla="*/ 1247181 w 1301961"/>
                <a:gd name="connsiteY20" fmla="*/ 885921 h 982993"/>
                <a:gd name="connsiteX21" fmla="*/ 1254829 w 1301961"/>
                <a:gd name="connsiteY21" fmla="*/ 901063 h 982993"/>
                <a:gd name="connsiteX22" fmla="*/ 1269730 w 1301961"/>
                <a:gd name="connsiteY22" fmla="*/ 973408 h 982993"/>
                <a:gd name="connsiteX23" fmla="*/ 1205730 w 1301961"/>
                <a:gd name="connsiteY23" fmla="*/ 924311 h 982993"/>
                <a:gd name="connsiteX24" fmla="*/ 1193755 w 1301961"/>
                <a:gd name="connsiteY24" fmla="*/ 909548 h 982993"/>
                <a:gd name="connsiteX25" fmla="*/ 1191108 w 1301961"/>
                <a:gd name="connsiteY25" fmla="*/ 909154 h 982993"/>
                <a:gd name="connsiteX26" fmla="*/ 1168558 w 1301961"/>
                <a:gd name="connsiteY26" fmla="*/ 847688 h 982993"/>
                <a:gd name="connsiteX27" fmla="*/ 1206737 w 1301961"/>
                <a:gd name="connsiteY27" fmla="*/ 982939 h 982993"/>
                <a:gd name="connsiteX28" fmla="*/ 1087653 w 1301961"/>
                <a:gd name="connsiteY28" fmla="*/ 859233 h 982993"/>
                <a:gd name="connsiteX29" fmla="*/ 1057945 w 1301961"/>
                <a:gd name="connsiteY29" fmla="*/ 809228 h 982993"/>
                <a:gd name="connsiteX30" fmla="*/ 1054337 w 1301961"/>
                <a:gd name="connsiteY30" fmla="*/ 805349 h 982993"/>
                <a:gd name="connsiteX31" fmla="*/ 1050375 w 1301961"/>
                <a:gd name="connsiteY31" fmla="*/ 808495 h 982993"/>
                <a:gd name="connsiteX32" fmla="*/ 1032819 w 1301961"/>
                <a:gd name="connsiteY32" fmla="*/ 844707 h 982993"/>
                <a:gd name="connsiteX33" fmla="*/ 1021242 w 1301961"/>
                <a:gd name="connsiteY33" fmla="*/ 905405 h 982993"/>
                <a:gd name="connsiteX34" fmla="*/ 975359 w 1301961"/>
                <a:gd name="connsiteY34" fmla="*/ 690546 h 982993"/>
                <a:gd name="connsiteX35" fmla="*/ 693528 w 1301961"/>
                <a:gd name="connsiteY35" fmla="*/ 307975 h 982993"/>
                <a:gd name="connsiteX36" fmla="*/ 324774 w 1301961"/>
                <a:gd name="connsiteY36" fmla="*/ 851715 h 982993"/>
                <a:gd name="connsiteX37" fmla="*/ 16312 w 1301961"/>
                <a:gd name="connsiteY37" fmla="*/ 878811 h 982993"/>
                <a:gd name="connsiteX38" fmla="*/ 5359 w 1301961"/>
                <a:gd name="connsiteY38" fmla="*/ 858806 h 982993"/>
                <a:gd name="connsiteX0" fmla="*/ 5359 w 1301961"/>
                <a:gd name="connsiteY0" fmla="*/ 858806 h 982993"/>
                <a:gd name="connsiteX1" fmla="*/ 102894 w 1301961"/>
                <a:gd name="connsiteY1" fmla="*/ 581120 h 982993"/>
                <a:gd name="connsiteX2" fmla="*/ 609699 w 1301961"/>
                <a:gd name="connsiteY2" fmla="*/ 39786 h 982993"/>
                <a:gd name="connsiteX3" fmla="*/ 765011 w 1301961"/>
                <a:gd name="connsiteY3" fmla="*/ 36771 h 982993"/>
                <a:gd name="connsiteX4" fmla="*/ 1028719 w 1301961"/>
                <a:gd name="connsiteY4" fmla="*/ 421063 h 982993"/>
                <a:gd name="connsiteX5" fmla="*/ 1067203 w 1301961"/>
                <a:gd name="connsiteY5" fmla="*/ 505582 h 982993"/>
                <a:gd name="connsiteX6" fmla="*/ 1081875 w 1301961"/>
                <a:gd name="connsiteY6" fmla="*/ 513919 h 982993"/>
                <a:gd name="connsiteX7" fmla="*/ 1101942 w 1301961"/>
                <a:gd name="connsiteY7" fmla="*/ 518792 h 982993"/>
                <a:gd name="connsiteX8" fmla="*/ 1102564 w 1301961"/>
                <a:gd name="connsiteY8" fmla="*/ 524011 h 982993"/>
                <a:gd name="connsiteX9" fmla="*/ 1192585 w 1301961"/>
                <a:gd name="connsiteY9" fmla="*/ 635831 h 982993"/>
                <a:gd name="connsiteX10" fmla="*/ 1195221 w 1301961"/>
                <a:gd name="connsiteY10" fmla="*/ 634583 h 982993"/>
                <a:gd name="connsiteX11" fmla="*/ 1196614 w 1301961"/>
                <a:gd name="connsiteY11" fmla="*/ 636389 h 982993"/>
                <a:gd name="connsiteX12" fmla="*/ 1233448 w 1301961"/>
                <a:gd name="connsiteY12" fmla="*/ 689048 h 982993"/>
                <a:gd name="connsiteX13" fmla="*/ 1297412 w 1301961"/>
                <a:gd name="connsiteY13" fmla="*/ 838853 h 982993"/>
                <a:gd name="connsiteX14" fmla="*/ 1280449 w 1301961"/>
                <a:gd name="connsiteY14" fmla="*/ 832732 h 982993"/>
                <a:gd name="connsiteX15" fmla="*/ 1272136 w 1301961"/>
                <a:gd name="connsiteY15" fmla="*/ 825700 h 982993"/>
                <a:gd name="connsiteX16" fmla="*/ 1282264 w 1301961"/>
                <a:gd name="connsiteY16" fmla="*/ 845751 h 982993"/>
                <a:gd name="connsiteX17" fmla="*/ 1297165 w 1301961"/>
                <a:gd name="connsiteY17" fmla="*/ 918097 h 982993"/>
                <a:gd name="connsiteX18" fmla="*/ 1250023 w 1301961"/>
                <a:gd name="connsiteY18" fmla="*/ 887669 h 982993"/>
                <a:gd name="connsiteX19" fmla="*/ 1247558 w 1301961"/>
                <a:gd name="connsiteY19" fmla="*/ 884939 h 982993"/>
                <a:gd name="connsiteX20" fmla="*/ 1247181 w 1301961"/>
                <a:gd name="connsiteY20" fmla="*/ 885921 h 982993"/>
                <a:gd name="connsiteX21" fmla="*/ 1254829 w 1301961"/>
                <a:gd name="connsiteY21" fmla="*/ 901063 h 982993"/>
                <a:gd name="connsiteX22" fmla="*/ 1269730 w 1301961"/>
                <a:gd name="connsiteY22" fmla="*/ 973408 h 982993"/>
                <a:gd name="connsiteX23" fmla="*/ 1205730 w 1301961"/>
                <a:gd name="connsiteY23" fmla="*/ 924311 h 982993"/>
                <a:gd name="connsiteX24" fmla="*/ 1193755 w 1301961"/>
                <a:gd name="connsiteY24" fmla="*/ 909548 h 982993"/>
                <a:gd name="connsiteX25" fmla="*/ 1191108 w 1301961"/>
                <a:gd name="connsiteY25" fmla="*/ 909154 h 982993"/>
                <a:gd name="connsiteX26" fmla="*/ 1168558 w 1301961"/>
                <a:gd name="connsiteY26" fmla="*/ 847688 h 982993"/>
                <a:gd name="connsiteX27" fmla="*/ 1206737 w 1301961"/>
                <a:gd name="connsiteY27" fmla="*/ 982939 h 982993"/>
                <a:gd name="connsiteX28" fmla="*/ 1087653 w 1301961"/>
                <a:gd name="connsiteY28" fmla="*/ 859233 h 982993"/>
                <a:gd name="connsiteX29" fmla="*/ 1057945 w 1301961"/>
                <a:gd name="connsiteY29" fmla="*/ 809228 h 982993"/>
                <a:gd name="connsiteX30" fmla="*/ 1054337 w 1301961"/>
                <a:gd name="connsiteY30" fmla="*/ 805349 h 982993"/>
                <a:gd name="connsiteX31" fmla="*/ 1050375 w 1301961"/>
                <a:gd name="connsiteY31" fmla="*/ 808495 h 982993"/>
                <a:gd name="connsiteX32" fmla="*/ 1032819 w 1301961"/>
                <a:gd name="connsiteY32" fmla="*/ 844707 h 982993"/>
                <a:gd name="connsiteX33" fmla="*/ 1021242 w 1301961"/>
                <a:gd name="connsiteY33" fmla="*/ 905405 h 982993"/>
                <a:gd name="connsiteX34" fmla="*/ 975359 w 1301961"/>
                <a:gd name="connsiteY34" fmla="*/ 690546 h 982993"/>
                <a:gd name="connsiteX35" fmla="*/ 693528 w 1301961"/>
                <a:gd name="connsiteY35" fmla="*/ 307975 h 982993"/>
                <a:gd name="connsiteX36" fmla="*/ 324774 w 1301961"/>
                <a:gd name="connsiteY36" fmla="*/ 851715 h 982993"/>
                <a:gd name="connsiteX37" fmla="*/ 16312 w 1301961"/>
                <a:gd name="connsiteY37" fmla="*/ 878811 h 982993"/>
                <a:gd name="connsiteX38" fmla="*/ 5359 w 1301961"/>
                <a:gd name="connsiteY38" fmla="*/ 858806 h 982993"/>
                <a:gd name="connsiteX0" fmla="*/ 5359 w 1301961"/>
                <a:gd name="connsiteY0" fmla="*/ 858806 h 1008764"/>
                <a:gd name="connsiteX1" fmla="*/ 102894 w 1301961"/>
                <a:gd name="connsiteY1" fmla="*/ 581120 h 1008764"/>
                <a:gd name="connsiteX2" fmla="*/ 609699 w 1301961"/>
                <a:gd name="connsiteY2" fmla="*/ 39786 h 1008764"/>
                <a:gd name="connsiteX3" fmla="*/ 765011 w 1301961"/>
                <a:gd name="connsiteY3" fmla="*/ 36771 h 1008764"/>
                <a:gd name="connsiteX4" fmla="*/ 1028719 w 1301961"/>
                <a:gd name="connsiteY4" fmla="*/ 421063 h 1008764"/>
                <a:gd name="connsiteX5" fmla="*/ 1067203 w 1301961"/>
                <a:gd name="connsiteY5" fmla="*/ 505582 h 1008764"/>
                <a:gd name="connsiteX6" fmla="*/ 1081875 w 1301961"/>
                <a:gd name="connsiteY6" fmla="*/ 513919 h 1008764"/>
                <a:gd name="connsiteX7" fmla="*/ 1101942 w 1301961"/>
                <a:gd name="connsiteY7" fmla="*/ 518792 h 1008764"/>
                <a:gd name="connsiteX8" fmla="*/ 1102564 w 1301961"/>
                <a:gd name="connsiteY8" fmla="*/ 524011 h 1008764"/>
                <a:gd name="connsiteX9" fmla="*/ 1192585 w 1301961"/>
                <a:gd name="connsiteY9" fmla="*/ 635831 h 1008764"/>
                <a:gd name="connsiteX10" fmla="*/ 1195221 w 1301961"/>
                <a:gd name="connsiteY10" fmla="*/ 634583 h 1008764"/>
                <a:gd name="connsiteX11" fmla="*/ 1196614 w 1301961"/>
                <a:gd name="connsiteY11" fmla="*/ 636389 h 1008764"/>
                <a:gd name="connsiteX12" fmla="*/ 1233448 w 1301961"/>
                <a:gd name="connsiteY12" fmla="*/ 689048 h 1008764"/>
                <a:gd name="connsiteX13" fmla="*/ 1297412 w 1301961"/>
                <a:gd name="connsiteY13" fmla="*/ 838853 h 1008764"/>
                <a:gd name="connsiteX14" fmla="*/ 1280449 w 1301961"/>
                <a:gd name="connsiteY14" fmla="*/ 832732 h 1008764"/>
                <a:gd name="connsiteX15" fmla="*/ 1272136 w 1301961"/>
                <a:gd name="connsiteY15" fmla="*/ 825700 h 1008764"/>
                <a:gd name="connsiteX16" fmla="*/ 1282264 w 1301961"/>
                <a:gd name="connsiteY16" fmla="*/ 845751 h 1008764"/>
                <a:gd name="connsiteX17" fmla="*/ 1297165 w 1301961"/>
                <a:gd name="connsiteY17" fmla="*/ 918097 h 1008764"/>
                <a:gd name="connsiteX18" fmla="*/ 1250023 w 1301961"/>
                <a:gd name="connsiteY18" fmla="*/ 887669 h 1008764"/>
                <a:gd name="connsiteX19" fmla="*/ 1247558 w 1301961"/>
                <a:gd name="connsiteY19" fmla="*/ 884939 h 1008764"/>
                <a:gd name="connsiteX20" fmla="*/ 1247181 w 1301961"/>
                <a:gd name="connsiteY20" fmla="*/ 885921 h 1008764"/>
                <a:gd name="connsiteX21" fmla="*/ 1254829 w 1301961"/>
                <a:gd name="connsiteY21" fmla="*/ 901063 h 1008764"/>
                <a:gd name="connsiteX22" fmla="*/ 1269730 w 1301961"/>
                <a:gd name="connsiteY22" fmla="*/ 973408 h 1008764"/>
                <a:gd name="connsiteX23" fmla="*/ 1205730 w 1301961"/>
                <a:gd name="connsiteY23" fmla="*/ 924311 h 1008764"/>
                <a:gd name="connsiteX24" fmla="*/ 1193755 w 1301961"/>
                <a:gd name="connsiteY24" fmla="*/ 909548 h 1008764"/>
                <a:gd name="connsiteX25" fmla="*/ 1191108 w 1301961"/>
                <a:gd name="connsiteY25" fmla="*/ 909154 h 1008764"/>
                <a:gd name="connsiteX26" fmla="*/ 1168558 w 1301961"/>
                <a:gd name="connsiteY26" fmla="*/ 847688 h 1008764"/>
                <a:gd name="connsiteX27" fmla="*/ 1208368 w 1301961"/>
                <a:gd name="connsiteY27" fmla="*/ 1008728 h 1008764"/>
                <a:gd name="connsiteX28" fmla="*/ 1087653 w 1301961"/>
                <a:gd name="connsiteY28" fmla="*/ 859233 h 1008764"/>
                <a:gd name="connsiteX29" fmla="*/ 1057945 w 1301961"/>
                <a:gd name="connsiteY29" fmla="*/ 809228 h 1008764"/>
                <a:gd name="connsiteX30" fmla="*/ 1054337 w 1301961"/>
                <a:gd name="connsiteY30" fmla="*/ 805349 h 1008764"/>
                <a:gd name="connsiteX31" fmla="*/ 1050375 w 1301961"/>
                <a:gd name="connsiteY31" fmla="*/ 808495 h 1008764"/>
                <a:gd name="connsiteX32" fmla="*/ 1032819 w 1301961"/>
                <a:gd name="connsiteY32" fmla="*/ 844707 h 1008764"/>
                <a:gd name="connsiteX33" fmla="*/ 1021242 w 1301961"/>
                <a:gd name="connsiteY33" fmla="*/ 905405 h 1008764"/>
                <a:gd name="connsiteX34" fmla="*/ 975359 w 1301961"/>
                <a:gd name="connsiteY34" fmla="*/ 690546 h 1008764"/>
                <a:gd name="connsiteX35" fmla="*/ 693528 w 1301961"/>
                <a:gd name="connsiteY35" fmla="*/ 307975 h 1008764"/>
                <a:gd name="connsiteX36" fmla="*/ 324774 w 1301961"/>
                <a:gd name="connsiteY36" fmla="*/ 851715 h 1008764"/>
                <a:gd name="connsiteX37" fmla="*/ 16312 w 1301961"/>
                <a:gd name="connsiteY37" fmla="*/ 878811 h 1008764"/>
                <a:gd name="connsiteX38" fmla="*/ 5359 w 1301961"/>
                <a:gd name="connsiteY38" fmla="*/ 858806 h 1008764"/>
                <a:gd name="connsiteX0" fmla="*/ 5359 w 1301961"/>
                <a:gd name="connsiteY0" fmla="*/ 858806 h 1008764"/>
                <a:gd name="connsiteX1" fmla="*/ 102894 w 1301961"/>
                <a:gd name="connsiteY1" fmla="*/ 581120 h 1008764"/>
                <a:gd name="connsiteX2" fmla="*/ 609699 w 1301961"/>
                <a:gd name="connsiteY2" fmla="*/ 39786 h 1008764"/>
                <a:gd name="connsiteX3" fmla="*/ 765011 w 1301961"/>
                <a:gd name="connsiteY3" fmla="*/ 36771 h 1008764"/>
                <a:gd name="connsiteX4" fmla="*/ 1028719 w 1301961"/>
                <a:gd name="connsiteY4" fmla="*/ 421063 h 1008764"/>
                <a:gd name="connsiteX5" fmla="*/ 1067203 w 1301961"/>
                <a:gd name="connsiteY5" fmla="*/ 505582 h 1008764"/>
                <a:gd name="connsiteX6" fmla="*/ 1081875 w 1301961"/>
                <a:gd name="connsiteY6" fmla="*/ 513919 h 1008764"/>
                <a:gd name="connsiteX7" fmla="*/ 1101942 w 1301961"/>
                <a:gd name="connsiteY7" fmla="*/ 518792 h 1008764"/>
                <a:gd name="connsiteX8" fmla="*/ 1102564 w 1301961"/>
                <a:gd name="connsiteY8" fmla="*/ 524011 h 1008764"/>
                <a:gd name="connsiteX9" fmla="*/ 1192585 w 1301961"/>
                <a:gd name="connsiteY9" fmla="*/ 635831 h 1008764"/>
                <a:gd name="connsiteX10" fmla="*/ 1195221 w 1301961"/>
                <a:gd name="connsiteY10" fmla="*/ 634583 h 1008764"/>
                <a:gd name="connsiteX11" fmla="*/ 1196614 w 1301961"/>
                <a:gd name="connsiteY11" fmla="*/ 636389 h 1008764"/>
                <a:gd name="connsiteX12" fmla="*/ 1233448 w 1301961"/>
                <a:gd name="connsiteY12" fmla="*/ 689048 h 1008764"/>
                <a:gd name="connsiteX13" fmla="*/ 1297412 w 1301961"/>
                <a:gd name="connsiteY13" fmla="*/ 838853 h 1008764"/>
                <a:gd name="connsiteX14" fmla="*/ 1280449 w 1301961"/>
                <a:gd name="connsiteY14" fmla="*/ 832732 h 1008764"/>
                <a:gd name="connsiteX15" fmla="*/ 1272136 w 1301961"/>
                <a:gd name="connsiteY15" fmla="*/ 825700 h 1008764"/>
                <a:gd name="connsiteX16" fmla="*/ 1282264 w 1301961"/>
                <a:gd name="connsiteY16" fmla="*/ 845751 h 1008764"/>
                <a:gd name="connsiteX17" fmla="*/ 1297165 w 1301961"/>
                <a:gd name="connsiteY17" fmla="*/ 918097 h 1008764"/>
                <a:gd name="connsiteX18" fmla="*/ 1250023 w 1301961"/>
                <a:gd name="connsiteY18" fmla="*/ 887669 h 1008764"/>
                <a:gd name="connsiteX19" fmla="*/ 1247558 w 1301961"/>
                <a:gd name="connsiteY19" fmla="*/ 884939 h 1008764"/>
                <a:gd name="connsiteX20" fmla="*/ 1247181 w 1301961"/>
                <a:gd name="connsiteY20" fmla="*/ 885921 h 1008764"/>
                <a:gd name="connsiteX21" fmla="*/ 1254829 w 1301961"/>
                <a:gd name="connsiteY21" fmla="*/ 901063 h 1008764"/>
                <a:gd name="connsiteX22" fmla="*/ 1241026 w 1301961"/>
                <a:gd name="connsiteY22" fmla="*/ 1002365 h 1008764"/>
                <a:gd name="connsiteX23" fmla="*/ 1205730 w 1301961"/>
                <a:gd name="connsiteY23" fmla="*/ 924311 h 1008764"/>
                <a:gd name="connsiteX24" fmla="*/ 1193755 w 1301961"/>
                <a:gd name="connsiteY24" fmla="*/ 909548 h 1008764"/>
                <a:gd name="connsiteX25" fmla="*/ 1191108 w 1301961"/>
                <a:gd name="connsiteY25" fmla="*/ 909154 h 1008764"/>
                <a:gd name="connsiteX26" fmla="*/ 1168558 w 1301961"/>
                <a:gd name="connsiteY26" fmla="*/ 847688 h 1008764"/>
                <a:gd name="connsiteX27" fmla="*/ 1208368 w 1301961"/>
                <a:gd name="connsiteY27" fmla="*/ 1008728 h 1008764"/>
                <a:gd name="connsiteX28" fmla="*/ 1087653 w 1301961"/>
                <a:gd name="connsiteY28" fmla="*/ 859233 h 1008764"/>
                <a:gd name="connsiteX29" fmla="*/ 1057945 w 1301961"/>
                <a:gd name="connsiteY29" fmla="*/ 809228 h 1008764"/>
                <a:gd name="connsiteX30" fmla="*/ 1054337 w 1301961"/>
                <a:gd name="connsiteY30" fmla="*/ 805349 h 1008764"/>
                <a:gd name="connsiteX31" fmla="*/ 1050375 w 1301961"/>
                <a:gd name="connsiteY31" fmla="*/ 808495 h 1008764"/>
                <a:gd name="connsiteX32" fmla="*/ 1032819 w 1301961"/>
                <a:gd name="connsiteY32" fmla="*/ 844707 h 1008764"/>
                <a:gd name="connsiteX33" fmla="*/ 1021242 w 1301961"/>
                <a:gd name="connsiteY33" fmla="*/ 905405 h 1008764"/>
                <a:gd name="connsiteX34" fmla="*/ 975359 w 1301961"/>
                <a:gd name="connsiteY34" fmla="*/ 690546 h 1008764"/>
                <a:gd name="connsiteX35" fmla="*/ 693528 w 1301961"/>
                <a:gd name="connsiteY35" fmla="*/ 307975 h 1008764"/>
                <a:gd name="connsiteX36" fmla="*/ 324774 w 1301961"/>
                <a:gd name="connsiteY36" fmla="*/ 851715 h 1008764"/>
                <a:gd name="connsiteX37" fmla="*/ 16312 w 1301961"/>
                <a:gd name="connsiteY37" fmla="*/ 878811 h 1008764"/>
                <a:gd name="connsiteX38" fmla="*/ 5359 w 1301961"/>
                <a:gd name="connsiteY38" fmla="*/ 858806 h 1008764"/>
                <a:gd name="connsiteX0" fmla="*/ 5359 w 1301961"/>
                <a:gd name="connsiteY0" fmla="*/ 858806 h 1008764"/>
                <a:gd name="connsiteX1" fmla="*/ 102894 w 1301961"/>
                <a:gd name="connsiteY1" fmla="*/ 581120 h 1008764"/>
                <a:gd name="connsiteX2" fmla="*/ 609699 w 1301961"/>
                <a:gd name="connsiteY2" fmla="*/ 39786 h 1008764"/>
                <a:gd name="connsiteX3" fmla="*/ 765011 w 1301961"/>
                <a:gd name="connsiteY3" fmla="*/ 36771 h 1008764"/>
                <a:gd name="connsiteX4" fmla="*/ 1028719 w 1301961"/>
                <a:gd name="connsiteY4" fmla="*/ 421063 h 1008764"/>
                <a:gd name="connsiteX5" fmla="*/ 1067203 w 1301961"/>
                <a:gd name="connsiteY5" fmla="*/ 505582 h 1008764"/>
                <a:gd name="connsiteX6" fmla="*/ 1081875 w 1301961"/>
                <a:gd name="connsiteY6" fmla="*/ 513919 h 1008764"/>
                <a:gd name="connsiteX7" fmla="*/ 1101942 w 1301961"/>
                <a:gd name="connsiteY7" fmla="*/ 518792 h 1008764"/>
                <a:gd name="connsiteX8" fmla="*/ 1102564 w 1301961"/>
                <a:gd name="connsiteY8" fmla="*/ 524011 h 1008764"/>
                <a:gd name="connsiteX9" fmla="*/ 1192585 w 1301961"/>
                <a:gd name="connsiteY9" fmla="*/ 635831 h 1008764"/>
                <a:gd name="connsiteX10" fmla="*/ 1195221 w 1301961"/>
                <a:gd name="connsiteY10" fmla="*/ 634583 h 1008764"/>
                <a:gd name="connsiteX11" fmla="*/ 1196614 w 1301961"/>
                <a:gd name="connsiteY11" fmla="*/ 636389 h 1008764"/>
                <a:gd name="connsiteX12" fmla="*/ 1233448 w 1301961"/>
                <a:gd name="connsiteY12" fmla="*/ 689048 h 1008764"/>
                <a:gd name="connsiteX13" fmla="*/ 1297412 w 1301961"/>
                <a:gd name="connsiteY13" fmla="*/ 838853 h 1008764"/>
                <a:gd name="connsiteX14" fmla="*/ 1280449 w 1301961"/>
                <a:gd name="connsiteY14" fmla="*/ 832732 h 1008764"/>
                <a:gd name="connsiteX15" fmla="*/ 1272136 w 1301961"/>
                <a:gd name="connsiteY15" fmla="*/ 825700 h 1008764"/>
                <a:gd name="connsiteX16" fmla="*/ 1282264 w 1301961"/>
                <a:gd name="connsiteY16" fmla="*/ 845751 h 1008764"/>
                <a:gd name="connsiteX17" fmla="*/ 1297165 w 1301961"/>
                <a:gd name="connsiteY17" fmla="*/ 918097 h 1008764"/>
                <a:gd name="connsiteX18" fmla="*/ 1250023 w 1301961"/>
                <a:gd name="connsiteY18" fmla="*/ 887669 h 1008764"/>
                <a:gd name="connsiteX19" fmla="*/ 1247558 w 1301961"/>
                <a:gd name="connsiteY19" fmla="*/ 884939 h 1008764"/>
                <a:gd name="connsiteX20" fmla="*/ 1247181 w 1301961"/>
                <a:gd name="connsiteY20" fmla="*/ 885921 h 1008764"/>
                <a:gd name="connsiteX21" fmla="*/ 1254829 w 1301961"/>
                <a:gd name="connsiteY21" fmla="*/ 901063 h 1008764"/>
                <a:gd name="connsiteX22" fmla="*/ 1260772 w 1301961"/>
                <a:gd name="connsiteY22" fmla="*/ 1006830 h 1008764"/>
                <a:gd name="connsiteX23" fmla="*/ 1205730 w 1301961"/>
                <a:gd name="connsiteY23" fmla="*/ 924311 h 1008764"/>
                <a:gd name="connsiteX24" fmla="*/ 1193755 w 1301961"/>
                <a:gd name="connsiteY24" fmla="*/ 909548 h 1008764"/>
                <a:gd name="connsiteX25" fmla="*/ 1191108 w 1301961"/>
                <a:gd name="connsiteY25" fmla="*/ 909154 h 1008764"/>
                <a:gd name="connsiteX26" fmla="*/ 1168558 w 1301961"/>
                <a:gd name="connsiteY26" fmla="*/ 847688 h 1008764"/>
                <a:gd name="connsiteX27" fmla="*/ 1208368 w 1301961"/>
                <a:gd name="connsiteY27" fmla="*/ 1008728 h 1008764"/>
                <a:gd name="connsiteX28" fmla="*/ 1087653 w 1301961"/>
                <a:gd name="connsiteY28" fmla="*/ 859233 h 1008764"/>
                <a:gd name="connsiteX29" fmla="*/ 1057945 w 1301961"/>
                <a:gd name="connsiteY29" fmla="*/ 809228 h 1008764"/>
                <a:gd name="connsiteX30" fmla="*/ 1054337 w 1301961"/>
                <a:gd name="connsiteY30" fmla="*/ 805349 h 1008764"/>
                <a:gd name="connsiteX31" fmla="*/ 1050375 w 1301961"/>
                <a:gd name="connsiteY31" fmla="*/ 808495 h 1008764"/>
                <a:gd name="connsiteX32" fmla="*/ 1032819 w 1301961"/>
                <a:gd name="connsiteY32" fmla="*/ 844707 h 1008764"/>
                <a:gd name="connsiteX33" fmla="*/ 1021242 w 1301961"/>
                <a:gd name="connsiteY33" fmla="*/ 905405 h 1008764"/>
                <a:gd name="connsiteX34" fmla="*/ 975359 w 1301961"/>
                <a:gd name="connsiteY34" fmla="*/ 690546 h 1008764"/>
                <a:gd name="connsiteX35" fmla="*/ 693528 w 1301961"/>
                <a:gd name="connsiteY35" fmla="*/ 307975 h 1008764"/>
                <a:gd name="connsiteX36" fmla="*/ 324774 w 1301961"/>
                <a:gd name="connsiteY36" fmla="*/ 851715 h 1008764"/>
                <a:gd name="connsiteX37" fmla="*/ 16312 w 1301961"/>
                <a:gd name="connsiteY37" fmla="*/ 878811 h 1008764"/>
                <a:gd name="connsiteX38" fmla="*/ 5359 w 1301961"/>
                <a:gd name="connsiteY38" fmla="*/ 858806 h 1008764"/>
                <a:gd name="connsiteX0" fmla="*/ 5359 w 1301961"/>
                <a:gd name="connsiteY0" fmla="*/ 858806 h 1014764"/>
                <a:gd name="connsiteX1" fmla="*/ 102894 w 1301961"/>
                <a:gd name="connsiteY1" fmla="*/ 581120 h 1014764"/>
                <a:gd name="connsiteX2" fmla="*/ 609699 w 1301961"/>
                <a:gd name="connsiteY2" fmla="*/ 39786 h 1014764"/>
                <a:gd name="connsiteX3" fmla="*/ 765011 w 1301961"/>
                <a:gd name="connsiteY3" fmla="*/ 36771 h 1014764"/>
                <a:gd name="connsiteX4" fmla="*/ 1028719 w 1301961"/>
                <a:gd name="connsiteY4" fmla="*/ 421063 h 1014764"/>
                <a:gd name="connsiteX5" fmla="*/ 1067203 w 1301961"/>
                <a:gd name="connsiteY5" fmla="*/ 505582 h 1014764"/>
                <a:gd name="connsiteX6" fmla="*/ 1081875 w 1301961"/>
                <a:gd name="connsiteY6" fmla="*/ 513919 h 1014764"/>
                <a:gd name="connsiteX7" fmla="*/ 1101942 w 1301961"/>
                <a:gd name="connsiteY7" fmla="*/ 518792 h 1014764"/>
                <a:gd name="connsiteX8" fmla="*/ 1102564 w 1301961"/>
                <a:gd name="connsiteY8" fmla="*/ 524011 h 1014764"/>
                <a:gd name="connsiteX9" fmla="*/ 1192585 w 1301961"/>
                <a:gd name="connsiteY9" fmla="*/ 635831 h 1014764"/>
                <a:gd name="connsiteX10" fmla="*/ 1195221 w 1301961"/>
                <a:gd name="connsiteY10" fmla="*/ 634583 h 1014764"/>
                <a:gd name="connsiteX11" fmla="*/ 1196614 w 1301961"/>
                <a:gd name="connsiteY11" fmla="*/ 636389 h 1014764"/>
                <a:gd name="connsiteX12" fmla="*/ 1233448 w 1301961"/>
                <a:gd name="connsiteY12" fmla="*/ 689048 h 1014764"/>
                <a:gd name="connsiteX13" fmla="*/ 1297412 w 1301961"/>
                <a:gd name="connsiteY13" fmla="*/ 838853 h 1014764"/>
                <a:gd name="connsiteX14" fmla="*/ 1280449 w 1301961"/>
                <a:gd name="connsiteY14" fmla="*/ 832732 h 1014764"/>
                <a:gd name="connsiteX15" fmla="*/ 1272136 w 1301961"/>
                <a:gd name="connsiteY15" fmla="*/ 825700 h 1014764"/>
                <a:gd name="connsiteX16" fmla="*/ 1282264 w 1301961"/>
                <a:gd name="connsiteY16" fmla="*/ 845751 h 1014764"/>
                <a:gd name="connsiteX17" fmla="*/ 1297165 w 1301961"/>
                <a:gd name="connsiteY17" fmla="*/ 918097 h 1014764"/>
                <a:gd name="connsiteX18" fmla="*/ 1250023 w 1301961"/>
                <a:gd name="connsiteY18" fmla="*/ 887669 h 1014764"/>
                <a:gd name="connsiteX19" fmla="*/ 1247558 w 1301961"/>
                <a:gd name="connsiteY19" fmla="*/ 884939 h 1014764"/>
                <a:gd name="connsiteX20" fmla="*/ 1247181 w 1301961"/>
                <a:gd name="connsiteY20" fmla="*/ 885921 h 1014764"/>
                <a:gd name="connsiteX21" fmla="*/ 1254829 w 1301961"/>
                <a:gd name="connsiteY21" fmla="*/ 901063 h 1014764"/>
                <a:gd name="connsiteX22" fmla="*/ 1260772 w 1301961"/>
                <a:gd name="connsiteY22" fmla="*/ 1006830 h 1014764"/>
                <a:gd name="connsiteX23" fmla="*/ 1205730 w 1301961"/>
                <a:gd name="connsiteY23" fmla="*/ 924311 h 1014764"/>
                <a:gd name="connsiteX24" fmla="*/ 1193755 w 1301961"/>
                <a:gd name="connsiteY24" fmla="*/ 909548 h 1014764"/>
                <a:gd name="connsiteX25" fmla="*/ 1191108 w 1301961"/>
                <a:gd name="connsiteY25" fmla="*/ 909154 h 1014764"/>
                <a:gd name="connsiteX26" fmla="*/ 1168558 w 1301961"/>
                <a:gd name="connsiteY26" fmla="*/ 847688 h 1014764"/>
                <a:gd name="connsiteX27" fmla="*/ 1223568 w 1301961"/>
                <a:gd name="connsiteY27" fmla="*/ 1014731 h 1014764"/>
                <a:gd name="connsiteX28" fmla="*/ 1087653 w 1301961"/>
                <a:gd name="connsiteY28" fmla="*/ 859233 h 1014764"/>
                <a:gd name="connsiteX29" fmla="*/ 1057945 w 1301961"/>
                <a:gd name="connsiteY29" fmla="*/ 809228 h 1014764"/>
                <a:gd name="connsiteX30" fmla="*/ 1054337 w 1301961"/>
                <a:gd name="connsiteY30" fmla="*/ 805349 h 1014764"/>
                <a:gd name="connsiteX31" fmla="*/ 1050375 w 1301961"/>
                <a:gd name="connsiteY31" fmla="*/ 808495 h 1014764"/>
                <a:gd name="connsiteX32" fmla="*/ 1032819 w 1301961"/>
                <a:gd name="connsiteY32" fmla="*/ 844707 h 1014764"/>
                <a:gd name="connsiteX33" fmla="*/ 1021242 w 1301961"/>
                <a:gd name="connsiteY33" fmla="*/ 905405 h 1014764"/>
                <a:gd name="connsiteX34" fmla="*/ 975359 w 1301961"/>
                <a:gd name="connsiteY34" fmla="*/ 690546 h 1014764"/>
                <a:gd name="connsiteX35" fmla="*/ 693528 w 1301961"/>
                <a:gd name="connsiteY35" fmla="*/ 307975 h 1014764"/>
                <a:gd name="connsiteX36" fmla="*/ 324774 w 1301961"/>
                <a:gd name="connsiteY36" fmla="*/ 851715 h 1014764"/>
                <a:gd name="connsiteX37" fmla="*/ 16312 w 1301961"/>
                <a:gd name="connsiteY37" fmla="*/ 878811 h 1014764"/>
                <a:gd name="connsiteX38" fmla="*/ 5359 w 1301961"/>
                <a:gd name="connsiteY38" fmla="*/ 858806 h 1014764"/>
                <a:gd name="connsiteX0" fmla="*/ 5359 w 1301961"/>
                <a:gd name="connsiteY0" fmla="*/ 858806 h 1014764"/>
                <a:gd name="connsiteX1" fmla="*/ 102894 w 1301961"/>
                <a:gd name="connsiteY1" fmla="*/ 581120 h 1014764"/>
                <a:gd name="connsiteX2" fmla="*/ 609699 w 1301961"/>
                <a:gd name="connsiteY2" fmla="*/ 39786 h 1014764"/>
                <a:gd name="connsiteX3" fmla="*/ 765011 w 1301961"/>
                <a:gd name="connsiteY3" fmla="*/ 36771 h 1014764"/>
                <a:gd name="connsiteX4" fmla="*/ 1028719 w 1301961"/>
                <a:gd name="connsiteY4" fmla="*/ 421063 h 1014764"/>
                <a:gd name="connsiteX5" fmla="*/ 1067203 w 1301961"/>
                <a:gd name="connsiteY5" fmla="*/ 505582 h 1014764"/>
                <a:gd name="connsiteX6" fmla="*/ 1081875 w 1301961"/>
                <a:gd name="connsiteY6" fmla="*/ 513919 h 1014764"/>
                <a:gd name="connsiteX7" fmla="*/ 1101942 w 1301961"/>
                <a:gd name="connsiteY7" fmla="*/ 518792 h 1014764"/>
                <a:gd name="connsiteX8" fmla="*/ 1102564 w 1301961"/>
                <a:gd name="connsiteY8" fmla="*/ 524011 h 1014764"/>
                <a:gd name="connsiteX9" fmla="*/ 1192585 w 1301961"/>
                <a:gd name="connsiteY9" fmla="*/ 635831 h 1014764"/>
                <a:gd name="connsiteX10" fmla="*/ 1195221 w 1301961"/>
                <a:gd name="connsiteY10" fmla="*/ 634583 h 1014764"/>
                <a:gd name="connsiteX11" fmla="*/ 1196614 w 1301961"/>
                <a:gd name="connsiteY11" fmla="*/ 636389 h 1014764"/>
                <a:gd name="connsiteX12" fmla="*/ 1233448 w 1301961"/>
                <a:gd name="connsiteY12" fmla="*/ 689048 h 1014764"/>
                <a:gd name="connsiteX13" fmla="*/ 1297412 w 1301961"/>
                <a:gd name="connsiteY13" fmla="*/ 838853 h 1014764"/>
                <a:gd name="connsiteX14" fmla="*/ 1280449 w 1301961"/>
                <a:gd name="connsiteY14" fmla="*/ 832732 h 1014764"/>
                <a:gd name="connsiteX15" fmla="*/ 1272136 w 1301961"/>
                <a:gd name="connsiteY15" fmla="*/ 825700 h 1014764"/>
                <a:gd name="connsiteX16" fmla="*/ 1282264 w 1301961"/>
                <a:gd name="connsiteY16" fmla="*/ 845751 h 1014764"/>
                <a:gd name="connsiteX17" fmla="*/ 1297165 w 1301961"/>
                <a:gd name="connsiteY17" fmla="*/ 918097 h 1014764"/>
                <a:gd name="connsiteX18" fmla="*/ 1250023 w 1301961"/>
                <a:gd name="connsiteY18" fmla="*/ 887669 h 1014764"/>
                <a:gd name="connsiteX19" fmla="*/ 1247558 w 1301961"/>
                <a:gd name="connsiteY19" fmla="*/ 884939 h 1014764"/>
                <a:gd name="connsiteX20" fmla="*/ 1247181 w 1301961"/>
                <a:gd name="connsiteY20" fmla="*/ 885921 h 1014764"/>
                <a:gd name="connsiteX21" fmla="*/ 1254829 w 1301961"/>
                <a:gd name="connsiteY21" fmla="*/ 901063 h 1014764"/>
                <a:gd name="connsiteX22" fmla="*/ 1248660 w 1301961"/>
                <a:gd name="connsiteY22" fmla="*/ 1012953 h 1014764"/>
                <a:gd name="connsiteX23" fmla="*/ 1205730 w 1301961"/>
                <a:gd name="connsiteY23" fmla="*/ 924311 h 1014764"/>
                <a:gd name="connsiteX24" fmla="*/ 1193755 w 1301961"/>
                <a:gd name="connsiteY24" fmla="*/ 909548 h 1014764"/>
                <a:gd name="connsiteX25" fmla="*/ 1191108 w 1301961"/>
                <a:gd name="connsiteY25" fmla="*/ 909154 h 1014764"/>
                <a:gd name="connsiteX26" fmla="*/ 1168558 w 1301961"/>
                <a:gd name="connsiteY26" fmla="*/ 847688 h 1014764"/>
                <a:gd name="connsiteX27" fmla="*/ 1223568 w 1301961"/>
                <a:gd name="connsiteY27" fmla="*/ 1014731 h 1014764"/>
                <a:gd name="connsiteX28" fmla="*/ 1087653 w 1301961"/>
                <a:gd name="connsiteY28" fmla="*/ 859233 h 1014764"/>
                <a:gd name="connsiteX29" fmla="*/ 1057945 w 1301961"/>
                <a:gd name="connsiteY29" fmla="*/ 809228 h 1014764"/>
                <a:gd name="connsiteX30" fmla="*/ 1054337 w 1301961"/>
                <a:gd name="connsiteY30" fmla="*/ 805349 h 1014764"/>
                <a:gd name="connsiteX31" fmla="*/ 1050375 w 1301961"/>
                <a:gd name="connsiteY31" fmla="*/ 808495 h 1014764"/>
                <a:gd name="connsiteX32" fmla="*/ 1032819 w 1301961"/>
                <a:gd name="connsiteY32" fmla="*/ 844707 h 1014764"/>
                <a:gd name="connsiteX33" fmla="*/ 1021242 w 1301961"/>
                <a:gd name="connsiteY33" fmla="*/ 905405 h 1014764"/>
                <a:gd name="connsiteX34" fmla="*/ 975359 w 1301961"/>
                <a:gd name="connsiteY34" fmla="*/ 690546 h 1014764"/>
                <a:gd name="connsiteX35" fmla="*/ 693528 w 1301961"/>
                <a:gd name="connsiteY35" fmla="*/ 307975 h 1014764"/>
                <a:gd name="connsiteX36" fmla="*/ 324774 w 1301961"/>
                <a:gd name="connsiteY36" fmla="*/ 851715 h 1014764"/>
                <a:gd name="connsiteX37" fmla="*/ 16312 w 1301961"/>
                <a:gd name="connsiteY37" fmla="*/ 878811 h 1014764"/>
                <a:gd name="connsiteX38" fmla="*/ 5359 w 1301961"/>
                <a:gd name="connsiteY38" fmla="*/ 858806 h 1014764"/>
                <a:gd name="connsiteX0" fmla="*/ 5359 w 1301002"/>
                <a:gd name="connsiteY0" fmla="*/ 858806 h 1014764"/>
                <a:gd name="connsiteX1" fmla="*/ 102894 w 1301002"/>
                <a:gd name="connsiteY1" fmla="*/ 581120 h 1014764"/>
                <a:gd name="connsiteX2" fmla="*/ 609699 w 1301002"/>
                <a:gd name="connsiteY2" fmla="*/ 39786 h 1014764"/>
                <a:gd name="connsiteX3" fmla="*/ 765011 w 1301002"/>
                <a:gd name="connsiteY3" fmla="*/ 36771 h 1014764"/>
                <a:gd name="connsiteX4" fmla="*/ 1028719 w 1301002"/>
                <a:gd name="connsiteY4" fmla="*/ 421063 h 1014764"/>
                <a:gd name="connsiteX5" fmla="*/ 1067203 w 1301002"/>
                <a:gd name="connsiteY5" fmla="*/ 505582 h 1014764"/>
                <a:gd name="connsiteX6" fmla="*/ 1081875 w 1301002"/>
                <a:gd name="connsiteY6" fmla="*/ 513919 h 1014764"/>
                <a:gd name="connsiteX7" fmla="*/ 1101942 w 1301002"/>
                <a:gd name="connsiteY7" fmla="*/ 518792 h 1014764"/>
                <a:gd name="connsiteX8" fmla="*/ 1102564 w 1301002"/>
                <a:gd name="connsiteY8" fmla="*/ 524011 h 1014764"/>
                <a:gd name="connsiteX9" fmla="*/ 1192585 w 1301002"/>
                <a:gd name="connsiteY9" fmla="*/ 635831 h 1014764"/>
                <a:gd name="connsiteX10" fmla="*/ 1195221 w 1301002"/>
                <a:gd name="connsiteY10" fmla="*/ 634583 h 1014764"/>
                <a:gd name="connsiteX11" fmla="*/ 1196614 w 1301002"/>
                <a:gd name="connsiteY11" fmla="*/ 636389 h 1014764"/>
                <a:gd name="connsiteX12" fmla="*/ 1233448 w 1301002"/>
                <a:gd name="connsiteY12" fmla="*/ 689048 h 1014764"/>
                <a:gd name="connsiteX13" fmla="*/ 1297412 w 1301002"/>
                <a:gd name="connsiteY13" fmla="*/ 838853 h 1014764"/>
                <a:gd name="connsiteX14" fmla="*/ 1280449 w 1301002"/>
                <a:gd name="connsiteY14" fmla="*/ 832732 h 1014764"/>
                <a:gd name="connsiteX15" fmla="*/ 1272136 w 1301002"/>
                <a:gd name="connsiteY15" fmla="*/ 825700 h 1014764"/>
                <a:gd name="connsiteX16" fmla="*/ 1282264 w 1301002"/>
                <a:gd name="connsiteY16" fmla="*/ 845751 h 1014764"/>
                <a:gd name="connsiteX17" fmla="*/ 1285320 w 1301002"/>
                <a:gd name="connsiteY17" fmla="*/ 984914 h 1014764"/>
                <a:gd name="connsiteX18" fmla="*/ 1250023 w 1301002"/>
                <a:gd name="connsiteY18" fmla="*/ 887669 h 1014764"/>
                <a:gd name="connsiteX19" fmla="*/ 1247558 w 1301002"/>
                <a:gd name="connsiteY19" fmla="*/ 884939 h 1014764"/>
                <a:gd name="connsiteX20" fmla="*/ 1247181 w 1301002"/>
                <a:gd name="connsiteY20" fmla="*/ 885921 h 1014764"/>
                <a:gd name="connsiteX21" fmla="*/ 1254829 w 1301002"/>
                <a:gd name="connsiteY21" fmla="*/ 901063 h 1014764"/>
                <a:gd name="connsiteX22" fmla="*/ 1248660 w 1301002"/>
                <a:gd name="connsiteY22" fmla="*/ 1012953 h 1014764"/>
                <a:gd name="connsiteX23" fmla="*/ 1205730 w 1301002"/>
                <a:gd name="connsiteY23" fmla="*/ 924311 h 1014764"/>
                <a:gd name="connsiteX24" fmla="*/ 1193755 w 1301002"/>
                <a:gd name="connsiteY24" fmla="*/ 909548 h 1014764"/>
                <a:gd name="connsiteX25" fmla="*/ 1191108 w 1301002"/>
                <a:gd name="connsiteY25" fmla="*/ 909154 h 1014764"/>
                <a:gd name="connsiteX26" fmla="*/ 1168558 w 1301002"/>
                <a:gd name="connsiteY26" fmla="*/ 847688 h 1014764"/>
                <a:gd name="connsiteX27" fmla="*/ 1223568 w 1301002"/>
                <a:gd name="connsiteY27" fmla="*/ 1014731 h 1014764"/>
                <a:gd name="connsiteX28" fmla="*/ 1087653 w 1301002"/>
                <a:gd name="connsiteY28" fmla="*/ 859233 h 1014764"/>
                <a:gd name="connsiteX29" fmla="*/ 1057945 w 1301002"/>
                <a:gd name="connsiteY29" fmla="*/ 809228 h 1014764"/>
                <a:gd name="connsiteX30" fmla="*/ 1054337 w 1301002"/>
                <a:gd name="connsiteY30" fmla="*/ 805349 h 1014764"/>
                <a:gd name="connsiteX31" fmla="*/ 1050375 w 1301002"/>
                <a:gd name="connsiteY31" fmla="*/ 808495 h 1014764"/>
                <a:gd name="connsiteX32" fmla="*/ 1032819 w 1301002"/>
                <a:gd name="connsiteY32" fmla="*/ 844707 h 1014764"/>
                <a:gd name="connsiteX33" fmla="*/ 1021242 w 1301002"/>
                <a:gd name="connsiteY33" fmla="*/ 905405 h 1014764"/>
                <a:gd name="connsiteX34" fmla="*/ 975359 w 1301002"/>
                <a:gd name="connsiteY34" fmla="*/ 690546 h 1014764"/>
                <a:gd name="connsiteX35" fmla="*/ 693528 w 1301002"/>
                <a:gd name="connsiteY35" fmla="*/ 307975 h 1014764"/>
                <a:gd name="connsiteX36" fmla="*/ 324774 w 1301002"/>
                <a:gd name="connsiteY36" fmla="*/ 851715 h 1014764"/>
                <a:gd name="connsiteX37" fmla="*/ 16312 w 1301002"/>
                <a:gd name="connsiteY37" fmla="*/ 878811 h 1014764"/>
                <a:gd name="connsiteX38" fmla="*/ 5359 w 1301002"/>
                <a:gd name="connsiteY38" fmla="*/ 858806 h 1014764"/>
                <a:gd name="connsiteX0" fmla="*/ 5359 w 1301002"/>
                <a:gd name="connsiteY0" fmla="*/ 858806 h 1014764"/>
                <a:gd name="connsiteX1" fmla="*/ 102894 w 1301002"/>
                <a:gd name="connsiteY1" fmla="*/ 581120 h 1014764"/>
                <a:gd name="connsiteX2" fmla="*/ 609699 w 1301002"/>
                <a:gd name="connsiteY2" fmla="*/ 39786 h 1014764"/>
                <a:gd name="connsiteX3" fmla="*/ 765011 w 1301002"/>
                <a:gd name="connsiteY3" fmla="*/ 36771 h 1014764"/>
                <a:gd name="connsiteX4" fmla="*/ 1028719 w 1301002"/>
                <a:gd name="connsiteY4" fmla="*/ 421063 h 1014764"/>
                <a:gd name="connsiteX5" fmla="*/ 1067203 w 1301002"/>
                <a:gd name="connsiteY5" fmla="*/ 505582 h 1014764"/>
                <a:gd name="connsiteX6" fmla="*/ 1081875 w 1301002"/>
                <a:gd name="connsiteY6" fmla="*/ 513919 h 1014764"/>
                <a:gd name="connsiteX7" fmla="*/ 1101942 w 1301002"/>
                <a:gd name="connsiteY7" fmla="*/ 518792 h 1014764"/>
                <a:gd name="connsiteX8" fmla="*/ 1102564 w 1301002"/>
                <a:gd name="connsiteY8" fmla="*/ 524011 h 1014764"/>
                <a:gd name="connsiteX9" fmla="*/ 1192585 w 1301002"/>
                <a:gd name="connsiteY9" fmla="*/ 635831 h 1014764"/>
                <a:gd name="connsiteX10" fmla="*/ 1195221 w 1301002"/>
                <a:gd name="connsiteY10" fmla="*/ 634583 h 1014764"/>
                <a:gd name="connsiteX11" fmla="*/ 1196614 w 1301002"/>
                <a:gd name="connsiteY11" fmla="*/ 636389 h 1014764"/>
                <a:gd name="connsiteX12" fmla="*/ 1233448 w 1301002"/>
                <a:gd name="connsiteY12" fmla="*/ 689048 h 1014764"/>
                <a:gd name="connsiteX13" fmla="*/ 1297412 w 1301002"/>
                <a:gd name="connsiteY13" fmla="*/ 838853 h 1014764"/>
                <a:gd name="connsiteX14" fmla="*/ 1280449 w 1301002"/>
                <a:gd name="connsiteY14" fmla="*/ 832732 h 1014764"/>
                <a:gd name="connsiteX15" fmla="*/ 1272136 w 1301002"/>
                <a:gd name="connsiteY15" fmla="*/ 825700 h 1014764"/>
                <a:gd name="connsiteX16" fmla="*/ 1282264 w 1301002"/>
                <a:gd name="connsiteY16" fmla="*/ 845751 h 1014764"/>
                <a:gd name="connsiteX17" fmla="*/ 1285320 w 1301002"/>
                <a:gd name="connsiteY17" fmla="*/ 984914 h 1014764"/>
                <a:gd name="connsiteX18" fmla="*/ 1250023 w 1301002"/>
                <a:gd name="connsiteY18" fmla="*/ 887669 h 1014764"/>
                <a:gd name="connsiteX19" fmla="*/ 1247558 w 1301002"/>
                <a:gd name="connsiteY19" fmla="*/ 884939 h 1014764"/>
                <a:gd name="connsiteX20" fmla="*/ 1247181 w 1301002"/>
                <a:gd name="connsiteY20" fmla="*/ 885921 h 1014764"/>
                <a:gd name="connsiteX21" fmla="*/ 1254829 w 1301002"/>
                <a:gd name="connsiteY21" fmla="*/ 901063 h 1014764"/>
                <a:gd name="connsiteX22" fmla="*/ 1248660 w 1301002"/>
                <a:gd name="connsiteY22" fmla="*/ 1012953 h 1014764"/>
                <a:gd name="connsiteX23" fmla="*/ 1205730 w 1301002"/>
                <a:gd name="connsiteY23" fmla="*/ 924311 h 1014764"/>
                <a:gd name="connsiteX24" fmla="*/ 1193755 w 1301002"/>
                <a:gd name="connsiteY24" fmla="*/ 909548 h 1014764"/>
                <a:gd name="connsiteX25" fmla="*/ 1191108 w 1301002"/>
                <a:gd name="connsiteY25" fmla="*/ 909154 h 1014764"/>
                <a:gd name="connsiteX26" fmla="*/ 1168558 w 1301002"/>
                <a:gd name="connsiteY26" fmla="*/ 847688 h 1014764"/>
                <a:gd name="connsiteX27" fmla="*/ 1223568 w 1301002"/>
                <a:gd name="connsiteY27" fmla="*/ 1014731 h 1014764"/>
                <a:gd name="connsiteX28" fmla="*/ 1087653 w 1301002"/>
                <a:gd name="connsiteY28" fmla="*/ 859233 h 1014764"/>
                <a:gd name="connsiteX29" fmla="*/ 1057945 w 1301002"/>
                <a:gd name="connsiteY29" fmla="*/ 809228 h 1014764"/>
                <a:gd name="connsiteX30" fmla="*/ 1054337 w 1301002"/>
                <a:gd name="connsiteY30" fmla="*/ 805349 h 1014764"/>
                <a:gd name="connsiteX31" fmla="*/ 1050375 w 1301002"/>
                <a:gd name="connsiteY31" fmla="*/ 808495 h 1014764"/>
                <a:gd name="connsiteX32" fmla="*/ 1021242 w 1301002"/>
                <a:gd name="connsiteY32" fmla="*/ 905405 h 1014764"/>
                <a:gd name="connsiteX33" fmla="*/ 975359 w 1301002"/>
                <a:gd name="connsiteY33" fmla="*/ 690546 h 1014764"/>
                <a:gd name="connsiteX34" fmla="*/ 693528 w 1301002"/>
                <a:gd name="connsiteY34" fmla="*/ 307975 h 1014764"/>
                <a:gd name="connsiteX35" fmla="*/ 324774 w 1301002"/>
                <a:gd name="connsiteY35" fmla="*/ 851715 h 1014764"/>
                <a:gd name="connsiteX36" fmla="*/ 16312 w 1301002"/>
                <a:gd name="connsiteY36" fmla="*/ 878811 h 1014764"/>
                <a:gd name="connsiteX37" fmla="*/ 5359 w 1301002"/>
                <a:gd name="connsiteY37" fmla="*/ 858806 h 1014764"/>
                <a:gd name="connsiteX0" fmla="*/ 5359 w 1301002"/>
                <a:gd name="connsiteY0" fmla="*/ 858806 h 1014764"/>
                <a:gd name="connsiteX1" fmla="*/ 102894 w 1301002"/>
                <a:gd name="connsiteY1" fmla="*/ 581120 h 1014764"/>
                <a:gd name="connsiteX2" fmla="*/ 609699 w 1301002"/>
                <a:gd name="connsiteY2" fmla="*/ 39786 h 1014764"/>
                <a:gd name="connsiteX3" fmla="*/ 765011 w 1301002"/>
                <a:gd name="connsiteY3" fmla="*/ 36771 h 1014764"/>
                <a:gd name="connsiteX4" fmla="*/ 1028719 w 1301002"/>
                <a:gd name="connsiteY4" fmla="*/ 421063 h 1014764"/>
                <a:gd name="connsiteX5" fmla="*/ 1067203 w 1301002"/>
                <a:gd name="connsiteY5" fmla="*/ 505582 h 1014764"/>
                <a:gd name="connsiteX6" fmla="*/ 1081875 w 1301002"/>
                <a:gd name="connsiteY6" fmla="*/ 513919 h 1014764"/>
                <a:gd name="connsiteX7" fmla="*/ 1101942 w 1301002"/>
                <a:gd name="connsiteY7" fmla="*/ 518792 h 1014764"/>
                <a:gd name="connsiteX8" fmla="*/ 1102564 w 1301002"/>
                <a:gd name="connsiteY8" fmla="*/ 524011 h 1014764"/>
                <a:gd name="connsiteX9" fmla="*/ 1192585 w 1301002"/>
                <a:gd name="connsiteY9" fmla="*/ 635831 h 1014764"/>
                <a:gd name="connsiteX10" fmla="*/ 1195221 w 1301002"/>
                <a:gd name="connsiteY10" fmla="*/ 634583 h 1014764"/>
                <a:gd name="connsiteX11" fmla="*/ 1196614 w 1301002"/>
                <a:gd name="connsiteY11" fmla="*/ 636389 h 1014764"/>
                <a:gd name="connsiteX12" fmla="*/ 1233448 w 1301002"/>
                <a:gd name="connsiteY12" fmla="*/ 689048 h 1014764"/>
                <a:gd name="connsiteX13" fmla="*/ 1297412 w 1301002"/>
                <a:gd name="connsiteY13" fmla="*/ 838853 h 1014764"/>
                <a:gd name="connsiteX14" fmla="*/ 1280449 w 1301002"/>
                <a:gd name="connsiteY14" fmla="*/ 832732 h 1014764"/>
                <a:gd name="connsiteX15" fmla="*/ 1272136 w 1301002"/>
                <a:gd name="connsiteY15" fmla="*/ 825700 h 1014764"/>
                <a:gd name="connsiteX16" fmla="*/ 1282264 w 1301002"/>
                <a:gd name="connsiteY16" fmla="*/ 845751 h 1014764"/>
                <a:gd name="connsiteX17" fmla="*/ 1285320 w 1301002"/>
                <a:gd name="connsiteY17" fmla="*/ 984914 h 1014764"/>
                <a:gd name="connsiteX18" fmla="*/ 1250023 w 1301002"/>
                <a:gd name="connsiteY18" fmla="*/ 887669 h 1014764"/>
                <a:gd name="connsiteX19" fmla="*/ 1247558 w 1301002"/>
                <a:gd name="connsiteY19" fmla="*/ 884939 h 1014764"/>
                <a:gd name="connsiteX20" fmla="*/ 1247181 w 1301002"/>
                <a:gd name="connsiteY20" fmla="*/ 885921 h 1014764"/>
                <a:gd name="connsiteX21" fmla="*/ 1254829 w 1301002"/>
                <a:gd name="connsiteY21" fmla="*/ 901063 h 1014764"/>
                <a:gd name="connsiteX22" fmla="*/ 1248660 w 1301002"/>
                <a:gd name="connsiteY22" fmla="*/ 1012953 h 1014764"/>
                <a:gd name="connsiteX23" fmla="*/ 1205730 w 1301002"/>
                <a:gd name="connsiteY23" fmla="*/ 924311 h 1014764"/>
                <a:gd name="connsiteX24" fmla="*/ 1193755 w 1301002"/>
                <a:gd name="connsiteY24" fmla="*/ 909548 h 1014764"/>
                <a:gd name="connsiteX25" fmla="*/ 1191108 w 1301002"/>
                <a:gd name="connsiteY25" fmla="*/ 909154 h 1014764"/>
                <a:gd name="connsiteX26" fmla="*/ 1168558 w 1301002"/>
                <a:gd name="connsiteY26" fmla="*/ 847688 h 1014764"/>
                <a:gd name="connsiteX27" fmla="*/ 1223568 w 1301002"/>
                <a:gd name="connsiteY27" fmla="*/ 1014731 h 1014764"/>
                <a:gd name="connsiteX28" fmla="*/ 1087653 w 1301002"/>
                <a:gd name="connsiteY28" fmla="*/ 859233 h 1014764"/>
                <a:gd name="connsiteX29" fmla="*/ 1057945 w 1301002"/>
                <a:gd name="connsiteY29" fmla="*/ 809228 h 1014764"/>
                <a:gd name="connsiteX30" fmla="*/ 1054337 w 1301002"/>
                <a:gd name="connsiteY30" fmla="*/ 805349 h 1014764"/>
                <a:gd name="connsiteX31" fmla="*/ 1050375 w 1301002"/>
                <a:gd name="connsiteY31" fmla="*/ 808495 h 1014764"/>
                <a:gd name="connsiteX32" fmla="*/ 1021242 w 1301002"/>
                <a:gd name="connsiteY32" fmla="*/ 905405 h 1014764"/>
                <a:gd name="connsiteX33" fmla="*/ 975359 w 1301002"/>
                <a:gd name="connsiteY33" fmla="*/ 690546 h 1014764"/>
                <a:gd name="connsiteX34" fmla="*/ 693528 w 1301002"/>
                <a:gd name="connsiteY34" fmla="*/ 307975 h 1014764"/>
                <a:gd name="connsiteX35" fmla="*/ 324774 w 1301002"/>
                <a:gd name="connsiteY35" fmla="*/ 851715 h 1014764"/>
                <a:gd name="connsiteX36" fmla="*/ 16312 w 1301002"/>
                <a:gd name="connsiteY36" fmla="*/ 878811 h 1014764"/>
                <a:gd name="connsiteX37" fmla="*/ 5359 w 1301002"/>
                <a:gd name="connsiteY37" fmla="*/ 858806 h 1014764"/>
                <a:gd name="connsiteX0" fmla="*/ 5359 w 1301002"/>
                <a:gd name="connsiteY0" fmla="*/ 858806 h 1014764"/>
                <a:gd name="connsiteX1" fmla="*/ 102894 w 1301002"/>
                <a:gd name="connsiteY1" fmla="*/ 581120 h 1014764"/>
                <a:gd name="connsiteX2" fmla="*/ 609699 w 1301002"/>
                <a:gd name="connsiteY2" fmla="*/ 39786 h 1014764"/>
                <a:gd name="connsiteX3" fmla="*/ 765011 w 1301002"/>
                <a:gd name="connsiteY3" fmla="*/ 36771 h 1014764"/>
                <a:gd name="connsiteX4" fmla="*/ 1028719 w 1301002"/>
                <a:gd name="connsiteY4" fmla="*/ 421063 h 1014764"/>
                <a:gd name="connsiteX5" fmla="*/ 1067203 w 1301002"/>
                <a:gd name="connsiteY5" fmla="*/ 505582 h 1014764"/>
                <a:gd name="connsiteX6" fmla="*/ 1081875 w 1301002"/>
                <a:gd name="connsiteY6" fmla="*/ 513919 h 1014764"/>
                <a:gd name="connsiteX7" fmla="*/ 1101942 w 1301002"/>
                <a:gd name="connsiteY7" fmla="*/ 518792 h 1014764"/>
                <a:gd name="connsiteX8" fmla="*/ 1102564 w 1301002"/>
                <a:gd name="connsiteY8" fmla="*/ 524011 h 1014764"/>
                <a:gd name="connsiteX9" fmla="*/ 1192585 w 1301002"/>
                <a:gd name="connsiteY9" fmla="*/ 635831 h 1014764"/>
                <a:gd name="connsiteX10" fmla="*/ 1195221 w 1301002"/>
                <a:gd name="connsiteY10" fmla="*/ 634583 h 1014764"/>
                <a:gd name="connsiteX11" fmla="*/ 1196614 w 1301002"/>
                <a:gd name="connsiteY11" fmla="*/ 636389 h 1014764"/>
                <a:gd name="connsiteX12" fmla="*/ 1233448 w 1301002"/>
                <a:gd name="connsiteY12" fmla="*/ 689048 h 1014764"/>
                <a:gd name="connsiteX13" fmla="*/ 1297412 w 1301002"/>
                <a:gd name="connsiteY13" fmla="*/ 838853 h 1014764"/>
                <a:gd name="connsiteX14" fmla="*/ 1280449 w 1301002"/>
                <a:gd name="connsiteY14" fmla="*/ 832732 h 1014764"/>
                <a:gd name="connsiteX15" fmla="*/ 1272136 w 1301002"/>
                <a:gd name="connsiteY15" fmla="*/ 825700 h 1014764"/>
                <a:gd name="connsiteX16" fmla="*/ 1282264 w 1301002"/>
                <a:gd name="connsiteY16" fmla="*/ 845751 h 1014764"/>
                <a:gd name="connsiteX17" fmla="*/ 1285320 w 1301002"/>
                <a:gd name="connsiteY17" fmla="*/ 984914 h 1014764"/>
                <a:gd name="connsiteX18" fmla="*/ 1250023 w 1301002"/>
                <a:gd name="connsiteY18" fmla="*/ 887669 h 1014764"/>
                <a:gd name="connsiteX19" fmla="*/ 1247558 w 1301002"/>
                <a:gd name="connsiteY19" fmla="*/ 884939 h 1014764"/>
                <a:gd name="connsiteX20" fmla="*/ 1247181 w 1301002"/>
                <a:gd name="connsiteY20" fmla="*/ 885921 h 1014764"/>
                <a:gd name="connsiteX21" fmla="*/ 1254829 w 1301002"/>
                <a:gd name="connsiteY21" fmla="*/ 901063 h 1014764"/>
                <a:gd name="connsiteX22" fmla="*/ 1248660 w 1301002"/>
                <a:gd name="connsiteY22" fmla="*/ 1012953 h 1014764"/>
                <a:gd name="connsiteX23" fmla="*/ 1205730 w 1301002"/>
                <a:gd name="connsiteY23" fmla="*/ 924311 h 1014764"/>
                <a:gd name="connsiteX24" fmla="*/ 1193755 w 1301002"/>
                <a:gd name="connsiteY24" fmla="*/ 909548 h 1014764"/>
                <a:gd name="connsiteX25" fmla="*/ 1191108 w 1301002"/>
                <a:gd name="connsiteY25" fmla="*/ 909154 h 1014764"/>
                <a:gd name="connsiteX26" fmla="*/ 1168558 w 1301002"/>
                <a:gd name="connsiteY26" fmla="*/ 847688 h 1014764"/>
                <a:gd name="connsiteX27" fmla="*/ 1223568 w 1301002"/>
                <a:gd name="connsiteY27" fmla="*/ 1014731 h 1014764"/>
                <a:gd name="connsiteX28" fmla="*/ 1087653 w 1301002"/>
                <a:gd name="connsiteY28" fmla="*/ 859233 h 1014764"/>
                <a:gd name="connsiteX29" fmla="*/ 1057945 w 1301002"/>
                <a:gd name="connsiteY29" fmla="*/ 809228 h 1014764"/>
                <a:gd name="connsiteX30" fmla="*/ 1054337 w 1301002"/>
                <a:gd name="connsiteY30" fmla="*/ 805349 h 1014764"/>
                <a:gd name="connsiteX31" fmla="*/ 1050375 w 1301002"/>
                <a:gd name="connsiteY31" fmla="*/ 808495 h 1014764"/>
                <a:gd name="connsiteX32" fmla="*/ 1021242 w 1301002"/>
                <a:gd name="connsiteY32" fmla="*/ 905405 h 1014764"/>
                <a:gd name="connsiteX33" fmla="*/ 975359 w 1301002"/>
                <a:gd name="connsiteY33" fmla="*/ 690546 h 1014764"/>
                <a:gd name="connsiteX34" fmla="*/ 693528 w 1301002"/>
                <a:gd name="connsiteY34" fmla="*/ 307975 h 1014764"/>
                <a:gd name="connsiteX35" fmla="*/ 324774 w 1301002"/>
                <a:gd name="connsiteY35" fmla="*/ 851715 h 1014764"/>
                <a:gd name="connsiteX36" fmla="*/ 16312 w 1301002"/>
                <a:gd name="connsiteY36" fmla="*/ 878811 h 1014764"/>
                <a:gd name="connsiteX37" fmla="*/ 5359 w 1301002"/>
                <a:gd name="connsiteY37" fmla="*/ 858806 h 1014764"/>
                <a:gd name="connsiteX0" fmla="*/ 5359 w 1301002"/>
                <a:gd name="connsiteY0" fmla="*/ 858806 h 1014764"/>
                <a:gd name="connsiteX1" fmla="*/ 102894 w 1301002"/>
                <a:gd name="connsiteY1" fmla="*/ 581120 h 1014764"/>
                <a:gd name="connsiteX2" fmla="*/ 609699 w 1301002"/>
                <a:gd name="connsiteY2" fmla="*/ 39786 h 1014764"/>
                <a:gd name="connsiteX3" fmla="*/ 765011 w 1301002"/>
                <a:gd name="connsiteY3" fmla="*/ 36771 h 1014764"/>
                <a:gd name="connsiteX4" fmla="*/ 1028719 w 1301002"/>
                <a:gd name="connsiteY4" fmla="*/ 421063 h 1014764"/>
                <a:gd name="connsiteX5" fmla="*/ 1067203 w 1301002"/>
                <a:gd name="connsiteY5" fmla="*/ 505582 h 1014764"/>
                <a:gd name="connsiteX6" fmla="*/ 1081875 w 1301002"/>
                <a:gd name="connsiteY6" fmla="*/ 513919 h 1014764"/>
                <a:gd name="connsiteX7" fmla="*/ 1101942 w 1301002"/>
                <a:gd name="connsiteY7" fmla="*/ 518792 h 1014764"/>
                <a:gd name="connsiteX8" fmla="*/ 1102564 w 1301002"/>
                <a:gd name="connsiteY8" fmla="*/ 524011 h 1014764"/>
                <a:gd name="connsiteX9" fmla="*/ 1192585 w 1301002"/>
                <a:gd name="connsiteY9" fmla="*/ 635831 h 1014764"/>
                <a:gd name="connsiteX10" fmla="*/ 1195221 w 1301002"/>
                <a:gd name="connsiteY10" fmla="*/ 634583 h 1014764"/>
                <a:gd name="connsiteX11" fmla="*/ 1196614 w 1301002"/>
                <a:gd name="connsiteY11" fmla="*/ 636389 h 1014764"/>
                <a:gd name="connsiteX12" fmla="*/ 1233448 w 1301002"/>
                <a:gd name="connsiteY12" fmla="*/ 689048 h 1014764"/>
                <a:gd name="connsiteX13" fmla="*/ 1297412 w 1301002"/>
                <a:gd name="connsiteY13" fmla="*/ 838853 h 1014764"/>
                <a:gd name="connsiteX14" fmla="*/ 1280449 w 1301002"/>
                <a:gd name="connsiteY14" fmla="*/ 832732 h 1014764"/>
                <a:gd name="connsiteX15" fmla="*/ 1272136 w 1301002"/>
                <a:gd name="connsiteY15" fmla="*/ 825700 h 1014764"/>
                <a:gd name="connsiteX16" fmla="*/ 1282264 w 1301002"/>
                <a:gd name="connsiteY16" fmla="*/ 845751 h 1014764"/>
                <a:gd name="connsiteX17" fmla="*/ 1285320 w 1301002"/>
                <a:gd name="connsiteY17" fmla="*/ 984914 h 1014764"/>
                <a:gd name="connsiteX18" fmla="*/ 1250023 w 1301002"/>
                <a:gd name="connsiteY18" fmla="*/ 887669 h 1014764"/>
                <a:gd name="connsiteX19" fmla="*/ 1247558 w 1301002"/>
                <a:gd name="connsiteY19" fmla="*/ 884939 h 1014764"/>
                <a:gd name="connsiteX20" fmla="*/ 1247181 w 1301002"/>
                <a:gd name="connsiteY20" fmla="*/ 885921 h 1014764"/>
                <a:gd name="connsiteX21" fmla="*/ 1254829 w 1301002"/>
                <a:gd name="connsiteY21" fmla="*/ 901063 h 1014764"/>
                <a:gd name="connsiteX22" fmla="*/ 1248660 w 1301002"/>
                <a:gd name="connsiteY22" fmla="*/ 1012953 h 1014764"/>
                <a:gd name="connsiteX23" fmla="*/ 1205730 w 1301002"/>
                <a:gd name="connsiteY23" fmla="*/ 924311 h 1014764"/>
                <a:gd name="connsiteX24" fmla="*/ 1193755 w 1301002"/>
                <a:gd name="connsiteY24" fmla="*/ 909548 h 1014764"/>
                <a:gd name="connsiteX25" fmla="*/ 1191108 w 1301002"/>
                <a:gd name="connsiteY25" fmla="*/ 909154 h 1014764"/>
                <a:gd name="connsiteX26" fmla="*/ 1168558 w 1301002"/>
                <a:gd name="connsiteY26" fmla="*/ 847688 h 1014764"/>
                <a:gd name="connsiteX27" fmla="*/ 1223568 w 1301002"/>
                <a:gd name="connsiteY27" fmla="*/ 1014731 h 1014764"/>
                <a:gd name="connsiteX28" fmla="*/ 1087653 w 1301002"/>
                <a:gd name="connsiteY28" fmla="*/ 859233 h 1014764"/>
                <a:gd name="connsiteX29" fmla="*/ 1057945 w 1301002"/>
                <a:gd name="connsiteY29" fmla="*/ 809228 h 1014764"/>
                <a:gd name="connsiteX30" fmla="*/ 1054337 w 1301002"/>
                <a:gd name="connsiteY30" fmla="*/ 805349 h 1014764"/>
                <a:gd name="connsiteX31" fmla="*/ 1050375 w 1301002"/>
                <a:gd name="connsiteY31" fmla="*/ 808495 h 1014764"/>
                <a:gd name="connsiteX32" fmla="*/ 1021242 w 1301002"/>
                <a:gd name="connsiteY32" fmla="*/ 905405 h 1014764"/>
                <a:gd name="connsiteX33" fmla="*/ 975359 w 1301002"/>
                <a:gd name="connsiteY33" fmla="*/ 690546 h 1014764"/>
                <a:gd name="connsiteX34" fmla="*/ 693528 w 1301002"/>
                <a:gd name="connsiteY34" fmla="*/ 307975 h 1014764"/>
                <a:gd name="connsiteX35" fmla="*/ 211206 w 1301002"/>
                <a:gd name="connsiteY35" fmla="*/ 838448 h 1014764"/>
                <a:gd name="connsiteX36" fmla="*/ 16312 w 1301002"/>
                <a:gd name="connsiteY36" fmla="*/ 878811 h 1014764"/>
                <a:gd name="connsiteX37" fmla="*/ 5359 w 1301002"/>
                <a:gd name="connsiteY37" fmla="*/ 858806 h 1014764"/>
                <a:gd name="connsiteX0" fmla="*/ 5359 w 1301002"/>
                <a:gd name="connsiteY0" fmla="*/ 858806 h 1014764"/>
                <a:gd name="connsiteX1" fmla="*/ 102894 w 1301002"/>
                <a:gd name="connsiteY1" fmla="*/ 581120 h 1014764"/>
                <a:gd name="connsiteX2" fmla="*/ 609699 w 1301002"/>
                <a:gd name="connsiteY2" fmla="*/ 39786 h 1014764"/>
                <a:gd name="connsiteX3" fmla="*/ 765011 w 1301002"/>
                <a:gd name="connsiteY3" fmla="*/ 36771 h 1014764"/>
                <a:gd name="connsiteX4" fmla="*/ 1028719 w 1301002"/>
                <a:gd name="connsiteY4" fmla="*/ 421063 h 1014764"/>
                <a:gd name="connsiteX5" fmla="*/ 1067203 w 1301002"/>
                <a:gd name="connsiteY5" fmla="*/ 505582 h 1014764"/>
                <a:gd name="connsiteX6" fmla="*/ 1081875 w 1301002"/>
                <a:gd name="connsiteY6" fmla="*/ 513919 h 1014764"/>
                <a:gd name="connsiteX7" fmla="*/ 1101942 w 1301002"/>
                <a:gd name="connsiteY7" fmla="*/ 518792 h 1014764"/>
                <a:gd name="connsiteX8" fmla="*/ 1102564 w 1301002"/>
                <a:gd name="connsiteY8" fmla="*/ 524011 h 1014764"/>
                <a:gd name="connsiteX9" fmla="*/ 1192585 w 1301002"/>
                <a:gd name="connsiteY9" fmla="*/ 635831 h 1014764"/>
                <a:gd name="connsiteX10" fmla="*/ 1195221 w 1301002"/>
                <a:gd name="connsiteY10" fmla="*/ 634583 h 1014764"/>
                <a:gd name="connsiteX11" fmla="*/ 1196614 w 1301002"/>
                <a:gd name="connsiteY11" fmla="*/ 636389 h 1014764"/>
                <a:gd name="connsiteX12" fmla="*/ 1233448 w 1301002"/>
                <a:gd name="connsiteY12" fmla="*/ 689048 h 1014764"/>
                <a:gd name="connsiteX13" fmla="*/ 1297412 w 1301002"/>
                <a:gd name="connsiteY13" fmla="*/ 838853 h 1014764"/>
                <a:gd name="connsiteX14" fmla="*/ 1280449 w 1301002"/>
                <a:gd name="connsiteY14" fmla="*/ 832732 h 1014764"/>
                <a:gd name="connsiteX15" fmla="*/ 1272136 w 1301002"/>
                <a:gd name="connsiteY15" fmla="*/ 825700 h 1014764"/>
                <a:gd name="connsiteX16" fmla="*/ 1282264 w 1301002"/>
                <a:gd name="connsiteY16" fmla="*/ 845751 h 1014764"/>
                <a:gd name="connsiteX17" fmla="*/ 1285320 w 1301002"/>
                <a:gd name="connsiteY17" fmla="*/ 984914 h 1014764"/>
                <a:gd name="connsiteX18" fmla="*/ 1250023 w 1301002"/>
                <a:gd name="connsiteY18" fmla="*/ 887669 h 1014764"/>
                <a:gd name="connsiteX19" fmla="*/ 1247558 w 1301002"/>
                <a:gd name="connsiteY19" fmla="*/ 884939 h 1014764"/>
                <a:gd name="connsiteX20" fmla="*/ 1247181 w 1301002"/>
                <a:gd name="connsiteY20" fmla="*/ 885921 h 1014764"/>
                <a:gd name="connsiteX21" fmla="*/ 1254829 w 1301002"/>
                <a:gd name="connsiteY21" fmla="*/ 901063 h 1014764"/>
                <a:gd name="connsiteX22" fmla="*/ 1248660 w 1301002"/>
                <a:gd name="connsiteY22" fmla="*/ 1012953 h 1014764"/>
                <a:gd name="connsiteX23" fmla="*/ 1205730 w 1301002"/>
                <a:gd name="connsiteY23" fmla="*/ 924311 h 1014764"/>
                <a:gd name="connsiteX24" fmla="*/ 1193755 w 1301002"/>
                <a:gd name="connsiteY24" fmla="*/ 909548 h 1014764"/>
                <a:gd name="connsiteX25" fmla="*/ 1191108 w 1301002"/>
                <a:gd name="connsiteY25" fmla="*/ 909154 h 1014764"/>
                <a:gd name="connsiteX26" fmla="*/ 1168558 w 1301002"/>
                <a:gd name="connsiteY26" fmla="*/ 847688 h 1014764"/>
                <a:gd name="connsiteX27" fmla="*/ 1223568 w 1301002"/>
                <a:gd name="connsiteY27" fmla="*/ 1014731 h 1014764"/>
                <a:gd name="connsiteX28" fmla="*/ 1087653 w 1301002"/>
                <a:gd name="connsiteY28" fmla="*/ 859233 h 1014764"/>
                <a:gd name="connsiteX29" fmla="*/ 1057945 w 1301002"/>
                <a:gd name="connsiteY29" fmla="*/ 809228 h 1014764"/>
                <a:gd name="connsiteX30" fmla="*/ 1054337 w 1301002"/>
                <a:gd name="connsiteY30" fmla="*/ 805349 h 1014764"/>
                <a:gd name="connsiteX31" fmla="*/ 1050375 w 1301002"/>
                <a:gd name="connsiteY31" fmla="*/ 808495 h 1014764"/>
                <a:gd name="connsiteX32" fmla="*/ 1021242 w 1301002"/>
                <a:gd name="connsiteY32" fmla="*/ 905405 h 1014764"/>
                <a:gd name="connsiteX33" fmla="*/ 975359 w 1301002"/>
                <a:gd name="connsiteY33" fmla="*/ 690546 h 1014764"/>
                <a:gd name="connsiteX34" fmla="*/ 693528 w 1301002"/>
                <a:gd name="connsiteY34" fmla="*/ 307975 h 1014764"/>
                <a:gd name="connsiteX35" fmla="*/ 173163 w 1301002"/>
                <a:gd name="connsiteY35" fmla="*/ 826579 h 1014764"/>
                <a:gd name="connsiteX36" fmla="*/ 16312 w 1301002"/>
                <a:gd name="connsiteY36" fmla="*/ 878811 h 1014764"/>
                <a:gd name="connsiteX37" fmla="*/ 5359 w 1301002"/>
                <a:gd name="connsiteY37" fmla="*/ 858806 h 101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01002" h="1014764">
                  <a:moveTo>
                    <a:pt x="5359" y="858806"/>
                  </a:moveTo>
                  <a:cubicBezTo>
                    <a:pt x="-13341" y="805100"/>
                    <a:pt x="16358" y="703478"/>
                    <a:pt x="102894" y="581120"/>
                  </a:cubicBezTo>
                  <a:cubicBezTo>
                    <a:pt x="201792" y="441282"/>
                    <a:pt x="492950" y="130633"/>
                    <a:pt x="609699" y="39786"/>
                  </a:cubicBezTo>
                  <a:cubicBezTo>
                    <a:pt x="661428" y="-12992"/>
                    <a:pt x="692684" y="-12509"/>
                    <a:pt x="765011" y="36771"/>
                  </a:cubicBezTo>
                  <a:cubicBezTo>
                    <a:pt x="822946" y="60263"/>
                    <a:pt x="944242" y="235531"/>
                    <a:pt x="1028719" y="421063"/>
                  </a:cubicBezTo>
                  <a:lnTo>
                    <a:pt x="1067203" y="505582"/>
                  </a:lnTo>
                  <a:lnTo>
                    <a:pt x="1081875" y="513919"/>
                  </a:lnTo>
                  <a:cubicBezTo>
                    <a:pt x="1087126" y="516903"/>
                    <a:pt x="1093095" y="519206"/>
                    <a:pt x="1101942" y="518792"/>
                  </a:cubicBezTo>
                  <a:cubicBezTo>
                    <a:pt x="1102149" y="520532"/>
                    <a:pt x="1102357" y="522271"/>
                    <a:pt x="1102564" y="524011"/>
                  </a:cubicBezTo>
                  <a:lnTo>
                    <a:pt x="1192585" y="635831"/>
                  </a:lnTo>
                  <a:lnTo>
                    <a:pt x="1195221" y="634583"/>
                  </a:lnTo>
                  <a:lnTo>
                    <a:pt x="1196614" y="636389"/>
                  </a:lnTo>
                  <a:cubicBezTo>
                    <a:pt x="1208610" y="652254"/>
                    <a:pt x="1221093" y="670032"/>
                    <a:pt x="1233448" y="689048"/>
                  </a:cubicBezTo>
                  <a:cubicBezTo>
                    <a:pt x="1282866" y="765110"/>
                    <a:pt x="1311503" y="832180"/>
                    <a:pt x="1297412" y="838853"/>
                  </a:cubicBezTo>
                  <a:cubicBezTo>
                    <a:pt x="1293889" y="840521"/>
                    <a:pt x="1288029" y="838256"/>
                    <a:pt x="1280449" y="832732"/>
                  </a:cubicBezTo>
                  <a:lnTo>
                    <a:pt x="1272136" y="825700"/>
                  </a:lnTo>
                  <a:lnTo>
                    <a:pt x="1282264" y="845751"/>
                  </a:lnTo>
                  <a:cubicBezTo>
                    <a:pt x="1300745" y="884905"/>
                    <a:pt x="1295540" y="980075"/>
                    <a:pt x="1285320" y="984914"/>
                  </a:cubicBezTo>
                  <a:cubicBezTo>
                    <a:pt x="1277145" y="988784"/>
                    <a:pt x="1271574" y="910057"/>
                    <a:pt x="1250023" y="887669"/>
                  </a:cubicBezTo>
                  <a:lnTo>
                    <a:pt x="1247558" y="884939"/>
                  </a:lnTo>
                  <a:lnTo>
                    <a:pt x="1247181" y="885921"/>
                  </a:lnTo>
                  <a:lnTo>
                    <a:pt x="1254829" y="901063"/>
                  </a:lnTo>
                  <a:cubicBezTo>
                    <a:pt x="1273310" y="940217"/>
                    <a:pt x="1258879" y="1008114"/>
                    <a:pt x="1248660" y="1012953"/>
                  </a:cubicBezTo>
                  <a:cubicBezTo>
                    <a:pt x="1238441" y="1017792"/>
                    <a:pt x="1234852" y="958427"/>
                    <a:pt x="1205730" y="924311"/>
                  </a:cubicBezTo>
                  <a:lnTo>
                    <a:pt x="1193755" y="909548"/>
                  </a:lnTo>
                  <a:lnTo>
                    <a:pt x="1191108" y="909154"/>
                  </a:lnTo>
                  <a:lnTo>
                    <a:pt x="1168558" y="847688"/>
                  </a:lnTo>
                  <a:cubicBezTo>
                    <a:pt x="1187038" y="886842"/>
                    <a:pt x="1237052" y="1012807"/>
                    <a:pt x="1223568" y="1014731"/>
                  </a:cubicBezTo>
                  <a:cubicBezTo>
                    <a:pt x="1210084" y="1016655"/>
                    <a:pt x="1137070" y="935296"/>
                    <a:pt x="1087653" y="859233"/>
                  </a:cubicBezTo>
                  <a:lnTo>
                    <a:pt x="1057945" y="809228"/>
                  </a:lnTo>
                  <a:lnTo>
                    <a:pt x="1054337" y="805349"/>
                  </a:lnTo>
                  <a:lnTo>
                    <a:pt x="1050375" y="808495"/>
                  </a:lnTo>
                  <a:lnTo>
                    <a:pt x="1021242" y="905405"/>
                  </a:lnTo>
                  <a:cubicBezTo>
                    <a:pt x="967736" y="896597"/>
                    <a:pt x="1029978" y="790118"/>
                    <a:pt x="975359" y="690546"/>
                  </a:cubicBezTo>
                  <a:cubicBezTo>
                    <a:pt x="888293" y="554572"/>
                    <a:pt x="738595" y="456269"/>
                    <a:pt x="693528" y="307975"/>
                  </a:cubicBezTo>
                  <a:cubicBezTo>
                    <a:pt x="532832" y="557911"/>
                    <a:pt x="218399" y="463586"/>
                    <a:pt x="173163" y="826579"/>
                  </a:cubicBezTo>
                  <a:cubicBezTo>
                    <a:pt x="27209" y="1005876"/>
                    <a:pt x="53293" y="923911"/>
                    <a:pt x="16312" y="878811"/>
                  </a:cubicBezTo>
                  <a:cubicBezTo>
                    <a:pt x="11690" y="873173"/>
                    <a:pt x="8031" y="866479"/>
                    <a:pt x="5359" y="858806"/>
                  </a:cubicBezTo>
                  <a:close/>
                </a:path>
              </a:pathLst>
            </a:custGeom>
            <a:solidFill>
              <a:srgbClr val="FFEA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dirty="0"/>
            </a:p>
          </p:txBody>
        </p:sp>
        <p:grpSp>
          <p:nvGrpSpPr>
            <p:cNvPr id="23" name="Csoportba foglalás 22"/>
            <p:cNvGrpSpPr/>
            <p:nvPr/>
          </p:nvGrpSpPr>
          <p:grpSpPr>
            <a:xfrm rot="21318462">
              <a:off x="11480783" y="3366864"/>
              <a:ext cx="743584" cy="677671"/>
              <a:chOff x="10893956" y="1737895"/>
              <a:chExt cx="539371" cy="487865"/>
            </a:xfrm>
          </p:grpSpPr>
          <p:grpSp>
            <p:nvGrpSpPr>
              <p:cNvPr id="25" name="Csoportba foglalás 24"/>
              <p:cNvGrpSpPr/>
              <p:nvPr/>
            </p:nvGrpSpPr>
            <p:grpSpPr>
              <a:xfrm rot="1783802" flipH="1">
                <a:off x="10893956" y="1737895"/>
                <a:ext cx="539371" cy="487865"/>
                <a:chOff x="7663158" y="2232971"/>
                <a:chExt cx="766641" cy="842366"/>
              </a:xfrm>
            </p:grpSpPr>
            <p:sp>
              <p:nvSpPr>
                <p:cNvPr id="27" name="Ellipszis 42"/>
                <p:cNvSpPr/>
                <p:nvPr/>
              </p:nvSpPr>
              <p:spPr>
                <a:xfrm rot="9068101">
                  <a:off x="7789135" y="2232971"/>
                  <a:ext cx="640664" cy="600663"/>
                </a:xfrm>
                <a:custGeom>
                  <a:avLst/>
                  <a:gdLst>
                    <a:gd name="connsiteX0" fmla="*/ 0 w 738119"/>
                    <a:gd name="connsiteY0" fmla="*/ 338046 h 676092"/>
                    <a:gd name="connsiteX1" fmla="*/ 369060 w 738119"/>
                    <a:gd name="connsiteY1" fmla="*/ 0 h 676092"/>
                    <a:gd name="connsiteX2" fmla="*/ 738120 w 738119"/>
                    <a:gd name="connsiteY2" fmla="*/ 338046 h 676092"/>
                    <a:gd name="connsiteX3" fmla="*/ 369060 w 738119"/>
                    <a:gd name="connsiteY3" fmla="*/ 676092 h 676092"/>
                    <a:gd name="connsiteX4" fmla="*/ 0 w 738119"/>
                    <a:gd name="connsiteY4" fmla="*/ 338046 h 676092"/>
                    <a:gd name="connsiteX0" fmla="*/ 0 w 807392"/>
                    <a:gd name="connsiteY0" fmla="*/ 564397 h 709538"/>
                    <a:gd name="connsiteX1" fmla="*/ 438332 w 807392"/>
                    <a:gd name="connsiteY1" fmla="*/ 4678 h 709538"/>
                    <a:gd name="connsiteX2" fmla="*/ 807392 w 807392"/>
                    <a:gd name="connsiteY2" fmla="*/ 342724 h 709538"/>
                    <a:gd name="connsiteX3" fmla="*/ 438332 w 807392"/>
                    <a:gd name="connsiteY3" fmla="*/ 680770 h 709538"/>
                    <a:gd name="connsiteX4" fmla="*/ 0 w 807392"/>
                    <a:gd name="connsiteY4" fmla="*/ 564397 h 709538"/>
                    <a:gd name="connsiteX0" fmla="*/ 342 w 807734"/>
                    <a:gd name="connsiteY0" fmla="*/ 564397 h 812714"/>
                    <a:gd name="connsiteX1" fmla="*/ 438674 w 807734"/>
                    <a:gd name="connsiteY1" fmla="*/ 4678 h 812714"/>
                    <a:gd name="connsiteX2" fmla="*/ 807734 w 807734"/>
                    <a:gd name="connsiteY2" fmla="*/ 342724 h 812714"/>
                    <a:gd name="connsiteX3" fmla="*/ 511777 w 807734"/>
                    <a:gd name="connsiteY3" fmla="*/ 806891 h 812714"/>
                    <a:gd name="connsiteX4" fmla="*/ 342 w 807734"/>
                    <a:gd name="connsiteY4" fmla="*/ 564397 h 812714"/>
                    <a:gd name="connsiteX0" fmla="*/ 242 w 807634"/>
                    <a:gd name="connsiteY0" fmla="*/ 564397 h 834088"/>
                    <a:gd name="connsiteX1" fmla="*/ 438574 w 807634"/>
                    <a:gd name="connsiteY1" fmla="*/ 4678 h 834088"/>
                    <a:gd name="connsiteX2" fmla="*/ 807634 w 807634"/>
                    <a:gd name="connsiteY2" fmla="*/ 342724 h 834088"/>
                    <a:gd name="connsiteX3" fmla="*/ 499634 w 807634"/>
                    <a:gd name="connsiteY3" fmla="*/ 828801 h 834088"/>
                    <a:gd name="connsiteX4" fmla="*/ 242 w 807634"/>
                    <a:gd name="connsiteY4" fmla="*/ 564397 h 834088"/>
                    <a:gd name="connsiteX0" fmla="*/ 4399 w 811791"/>
                    <a:gd name="connsiteY0" fmla="*/ 402843 h 671880"/>
                    <a:gd name="connsiteX1" fmla="*/ 290660 w 811791"/>
                    <a:gd name="connsiteY1" fmla="*/ 16163 h 671880"/>
                    <a:gd name="connsiteX2" fmla="*/ 811791 w 811791"/>
                    <a:gd name="connsiteY2" fmla="*/ 181170 h 671880"/>
                    <a:gd name="connsiteX3" fmla="*/ 503791 w 811791"/>
                    <a:gd name="connsiteY3" fmla="*/ 667247 h 671880"/>
                    <a:gd name="connsiteX4" fmla="*/ 4399 w 811791"/>
                    <a:gd name="connsiteY4" fmla="*/ 402843 h 671880"/>
                    <a:gd name="connsiteX0" fmla="*/ 10346 w 817738"/>
                    <a:gd name="connsiteY0" fmla="*/ 515682 h 784719"/>
                    <a:gd name="connsiteX1" fmla="*/ 296607 w 817738"/>
                    <a:gd name="connsiteY1" fmla="*/ 129002 h 784719"/>
                    <a:gd name="connsiteX2" fmla="*/ 817738 w 817738"/>
                    <a:gd name="connsiteY2" fmla="*/ 294009 h 784719"/>
                    <a:gd name="connsiteX3" fmla="*/ 509738 w 817738"/>
                    <a:gd name="connsiteY3" fmla="*/ 780086 h 784719"/>
                    <a:gd name="connsiteX4" fmla="*/ 10346 w 817738"/>
                    <a:gd name="connsiteY4" fmla="*/ 515682 h 784719"/>
                    <a:gd name="connsiteX0" fmla="*/ 10346 w 817738"/>
                    <a:gd name="connsiteY0" fmla="*/ 515682 h 789307"/>
                    <a:gd name="connsiteX1" fmla="*/ 296607 w 817738"/>
                    <a:gd name="connsiteY1" fmla="*/ 129002 h 789307"/>
                    <a:gd name="connsiteX2" fmla="*/ 817738 w 817738"/>
                    <a:gd name="connsiteY2" fmla="*/ 294009 h 789307"/>
                    <a:gd name="connsiteX3" fmla="*/ 509738 w 817738"/>
                    <a:gd name="connsiteY3" fmla="*/ 780086 h 789307"/>
                    <a:gd name="connsiteX4" fmla="*/ 10346 w 817738"/>
                    <a:gd name="connsiteY4" fmla="*/ 515682 h 789307"/>
                    <a:gd name="connsiteX0" fmla="*/ 7684 w 815076"/>
                    <a:gd name="connsiteY0" fmla="*/ 515682 h 867736"/>
                    <a:gd name="connsiteX1" fmla="*/ 293945 w 815076"/>
                    <a:gd name="connsiteY1" fmla="*/ 129002 h 867736"/>
                    <a:gd name="connsiteX2" fmla="*/ 815076 w 815076"/>
                    <a:gd name="connsiteY2" fmla="*/ 294009 h 867736"/>
                    <a:gd name="connsiteX3" fmla="*/ 462922 w 815076"/>
                    <a:gd name="connsiteY3" fmla="*/ 860425 h 867736"/>
                    <a:gd name="connsiteX4" fmla="*/ 7684 w 815076"/>
                    <a:gd name="connsiteY4" fmla="*/ 515682 h 867736"/>
                    <a:gd name="connsiteX0" fmla="*/ 7684 w 815076"/>
                    <a:gd name="connsiteY0" fmla="*/ 515682 h 877431"/>
                    <a:gd name="connsiteX1" fmla="*/ 293945 w 815076"/>
                    <a:gd name="connsiteY1" fmla="*/ 129002 h 877431"/>
                    <a:gd name="connsiteX2" fmla="*/ 815076 w 815076"/>
                    <a:gd name="connsiteY2" fmla="*/ 294009 h 877431"/>
                    <a:gd name="connsiteX3" fmla="*/ 462922 w 815076"/>
                    <a:gd name="connsiteY3" fmla="*/ 860425 h 877431"/>
                    <a:gd name="connsiteX4" fmla="*/ 7684 w 815076"/>
                    <a:gd name="connsiteY4" fmla="*/ 515682 h 877431"/>
                    <a:gd name="connsiteX0" fmla="*/ 2722 w 829901"/>
                    <a:gd name="connsiteY0" fmla="*/ 534084 h 768586"/>
                    <a:gd name="connsiteX1" fmla="*/ 308770 w 829901"/>
                    <a:gd name="connsiteY1" fmla="*/ 25025 h 768586"/>
                    <a:gd name="connsiteX2" fmla="*/ 829901 w 829901"/>
                    <a:gd name="connsiteY2" fmla="*/ 190032 h 768586"/>
                    <a:gd name="connsiteX3" fmla="*/ 477747 w 829901"/>
                    <a:gd name="connsiteY3" fmla="*/ 756448 h 768586"/>
                    <a:gd name="connsiteX4" fmla="*/ 2722 w 829901"/>
                    <a:gd name="connsiteY4" fmla="*/ 534084 h 768586"/>
                    <a:gd name="connsiteX0" fmla="*/ 2723 w 829902"/>
                    <a:gd name="connsiteY0" fmla="*/ 534084 h 765499"/>
                    <a:gd name="connsiteX1" fmla="*/ 308771 w 829902"/>
                    <a:gd name="connsiteY1" fmla="*/ 25025 h 765499"/>
                    <a:gd name="connsiteX2" fmla="*/ 829902 w 829902"/>
                    <a:gd name="connsiteY2" fmla="*/ 190032 h 765499"/>
                    <a:gd name="connsiteX3" fmla="*/ 477748 w 829902"/>
                    <a:gd name="connsiteY3" fmla="*/ 756448 h 765499"/>
                    <a:gd name="connsiteX4" fmla="*/ 2723 w 829902"/>
                    <a:gd name="connsiteY4" fmla="*/ 534084 h 765499"/>
                    <a:gd name="connsiteX0" fmla="*/ 2008 w 829187"/>
                    <a:gd name="connsiteY0" fmla="*/ 553522 h 784937"/>
                    <a:gd name="connsiteX1" fmla="*/ 308056 w 829187"/>
                    <a:gd name="connsiteY1" fmla="*/ 44463 h 784937"/>
                    <a:gd name="connsiteX2" fmla="*/ 829187 w 829187"/>
                    <a:gd name="connsiteY2" fmla="*/ 209470 h 784937"/>
                    <a:gd name="connsiteX3" fmla="*/ 477033 w 829187"/>
                    <a:gd name="connsiteY3" fmla="*/ 775886 h 784937"/>
                    <a:gd name="connsiteX4" fmla="*/ 2008 w 829187"/>
                    <a:gd name="connsiteY4" fmla="*/ 553522 h 784937"/>
                    <a:gd name="connsiteX0" fmla="*/ 14831 w 842010"/>
                    <a:gd name="connsiteY0" fmla="*/ 528212 h 759627"/>
                    <a:gd name="connsiteX1" fmla="*/ 320879 w 842010"/>
                    <a:gd name="connsiteY1" fmla="*/ 19153 h 759627"/>
                    <a:gd name="connsiteX2" fmla="*/ 842010 w 842010"/>
                    <a:gd name="connsiteY2" fmla="*/ 184160 h 759627"/>
                    <a:gd name="connsiteX3" fmla="*/ 489856 w 842010"/>
                    <a:gd name="connsiteY3" fmla="*/ 750576 h 759627"/>
                    <a:gd name="connsiteX4" fmla="*/ 14831 w 842010"/>
                    <a:gd name="connsiteY4" fmla="*/ 528212 h 759627"/>
                    <a:gd name="connsiteX0" fmla="*/ 2540 w 731894"/>
                    <a:gd name="connsiteY0" fmla="*/ 537217 h 772313"/>
                    <a:gd name="connsiteX1" fmla="*/ 308588 w 731894"/>
                    <a:gd name="connsiteY1" fmla="*/ 28158 h 772313"/>
                    <a:gd name="connsiteX2" fmla="*/ 731894 w 731894"/>
                    <a:gd name="connsiteY2" fmla="*/ 182053 h 772313"/>
                    <a:gd name="connsiteX3" fmla="*/ 477565 w 731894"/>
                    <a:gd name="connsiteY3" fmla="*/ 759581 h 772313"/>
                    <a:gd name="connsiteX4" fmla="*/ 2540 w 731894"/>
                    <a:gd name="connsiteY4" fmla="*/ 537217 h 772313"/>
                    <a:gd name="connsiteX0" fmla="*/ 2540 w 765892"/>
                    <a:gd name="connsiteY0" fmla="*/ 537217 h 772313"/>
                    <a:gd name="connsiteX1" fmla="*/ 308588 w 765892"/>
                    <a:gd name="connsiteY1" fmla="*/ 28158 h 772313"/>
                    <a:gd name="connsiteX2" fmla="*/ 731894 w 765892"/>
                    <a:gd name="connsiteY2" fmla="*/ 182053 h 772313"/>
                    <a:gd name="connsiteX3" fmla="*/ 477565 w 765892"/>
                    <a:gd name="connsiteY3" fmla="*/ 759581 h 772313"/>
                    <a:gd name="connsiteX4" fmla="*/ 2540 w 765892"/>
                    <a:gd name="connsiteY4" fmla="*/ 537217 h 772313"/>
                    <a:gd name="connsiteX0" fmla="*/ 16303 w 779655"/>
                    <a:gd name="connsiteY0" fmla="*/ 537217 h 796434"/>
                    <a:gd name="connsiteX1" fmla="*/ 322351 w 779655"/>
                    <a:gd name="connsiteY1" fmla="*/ 28158 h 796434"/>
                    <a:gd name="connsiteX2" fmla="*/ 745657 w 779655"/>
                    <a:gd name="connsiteY2" fmla="*/ 182053 h 796434"/>
                    <a:gd name="connsiteX3" fmla="*/ 491328 w 779655"/>
                    <a:gd name="connsiteY3" fmla="*/ 759581 h 796434"/>
                    <a:gd name="connsiteX4" fmla="*/ 16303 w 779655"/>
                    <a:gd name="connsiteY4" fmla="*/ 537217 h 796434"/>
                    <a:gd name="connsiteX0" fmla="*/ 2369 w 765721"/>
                    <a:gd name="connsiteY0" fmla="*/ 438093 h 671505"/>
                    <a:gd name="connsiteX1" fmla="*/ 313081 w 765721"/>
                    <a:gd name="connsiteY1" fmla="*/ 133981 h 671505"/>
                    <a:gd name="connsiteX2" fmla="*/ 731723 w 765721"/>
                    <a:gd name="connsiteY2" fmla="*/ 82929 h 671505"/>
                    <a:gd name="connsiteX3" fmla="*/ 477394 w 765721"/>
                    <a:gd name="connsiteY3" fmla="*/ 660457 h 671505"/>
                    <a:gd name="connsiteX4" fmla="*/ 2369 w 765721"/>
                    <a:gd name="connsiteY4" fmla="*/ 438093 h 671505"/>
                    <a:gd name="connsiteX0" fmla="*/ 347 w 763699"/>
                    <a:gd name="connsiteY0" fmla="*/ 438093 h 697345"/>
                    <a:gd name="connsiteX1" fmla="*/ 311059 w 763699"/>
                    <a:gd name="connsiteY1" fmla="*/ 133981 h 697345"/>
                    <a:gd name="connsiteX2" fmla="*/ 729701 w 763699"/>
                    <a:gd name="connsiteY2" fmla="*/ 82929 h 697345"/>
                    <a:gd name="connsiteX3" fmla="*/ 475372 w 763699"/>
                    <a:gd name="connsiteY3" fmla="*/ 660457 h 697345"/>
                    <a:gd name="connsiteX4" fmla="*/ 347 w 763699"/>
                    <a:gd name="connsiteY4" fmla="*/ 438093 h 697345"/>
                    <a:gd name="connsiteX0" fmla="*/ 629 w 763981"/>
                    <a:gd name="connsiteY0" fmla="*/ 412440 h 644884"/>
                    <a:gd name="connsiteX1" fmla="*/ 382535 w 763981"/>
                    <a:gd name="connsiteY1" fmla="*/ 254177 h 644884"/>
                    <a:gd name="connsiteX2" fmla="*/ 729983 w 763981"/>
                    <a:gd name="connsiteY2" fmla="*/ 57276 h 644884"/>
                    <a:gd name="connsiteX3" fmla="*/ 475654 w 763981"/>
                    <a:gd name="connsiteY3" fmla="*/ 634804 h 644884"/>
                    <a:gd name="connsiteX4" fmla="*/ 629 w 763981"/>
                    <a:gd name="connsiteY4" fmla="*/ 412440 h 644884"/>
                    <a:gd name="connsiteX0" fmla="*/ 6090 w 769442"/>
                    <a:gd name="connsiteY0" fmla="*/ 412440 h 675141"/>
                    <a:gd name="connsiteX1" fmla="*/ 387996 w 769442"/>
                    <a:gd name="connsiteY1" fmla="*/ 254177 h 675141"/>
                    <a:gd name="connsiteX2" fmla="*/ 735444 w 769442"/>
                    <a:gd name="connsiteY2" fmla="*/ 57276 h 675141"/>
                    <a:gd name="connsiteX3" fmla="*/ 481115 w 769442"/>
                    <a:gd name="connsiteY3" fmla="*/ 634804 h 675141"/>
                    <a:gd name="connsiteX4" fmla="*/ 6090 w 769442"/>
                    <a:gd name="connsiteY4" fmla="*/ 412440 h 675141"/>
                    <a:gd name="connsiteX0" fmla="*/ 1123 w 764475"/>
                    <a:gd name="connsiteY0" fmla="*/ 419971 h 652756"/>
                    <a:gd name="connsiteX1" fmla="*/ 355893 w 764475"/>
                    <a:gd name="connsiteY1" fmla="*/ 207402 h 652756"/>
                    <a:gd name="connsiteX2" fmla="*/ 730477 w 764475"/>
                    <a:gd name="connsiteY2" fmla="*/ 64807 h 652756"/>
                    <a:gd name="connsiteX3" fmla="*/ 476148 w 764475"/>
                    <a:gd name="connsiteY3" fmla="*/ 642335 h 652756"/>
                    <a:gd name="connsiteX4" fmla="*/ 1123 w 764475"/>
                    <a:gd name="connsiteY4" fmla="*/ 419971 h 652756"/>
                    <a:gd name="connsiteX0" fmla="*/ 4000 w 767352"/>
                    <a:gd name="connsiteY0" fmla="*/ 419971 h 675457"/>
                    <a:gd name="connsiteX1" fmla="*/ 358770 w 767352"/>
                    <a:gd name="connsiteY1" fmla="*/ 207402 h 675457"/>
                    <a:gd name="connsiteX2" fmla="*/ 733354 w 767352"/>
                    <a:gd name="connsiteY2" fmla="*/ 64807 h 675457"/>
                    <a:gd name="connsiteX3" fmla="*/ 479025 w 767352"/>
                    <a:gd name="connsiteY3" fmla="*/ 642335 h 675457"/>
                    <a:gd name="connsiteX4" fmla="*/ 4000 w 767352"/>
                    <a:gd name="connsiteY4" fmla="*/ 419971 h 675457"/>
                    <a:gd name="connsiteX0" fmla="*/ 8052 w 771404"/>
                    <a:gd name="connsiteY0" fmla="*/ 415810 h 671296"/>
                    <a:gd name="connsiteX1" fmla="*/ 196832 w 771404"/>
                    <a:gd name="connsiteY1" fmla="*/ 228124 h 671296"/>
                    <a:gd name="connsiteX2" fmla="*/ 362822 w 771404"/>
                    <a:gd name="connsiteY2" fmla="*/ 203241 h 671296"/>
                    <a:gd name="connsiteX3" fmla="*/ 737406 w 771404"/>
                    <a:gd name="connsiteY3" fmla="*/ 60646 h 671296"/>
                    <a:gd name="connsiteX4" fmla="*/ 483077 w 771404"/>
                    <a:gd name="connsiteY4" fmla="*/ 638174 h 671296"/>
                    <a:gd name="connsiteX5" fmla="*/ 8052 w 771404"/>
                    <a:gd name="connsiteY5" fmla="*/ 415810 h 671296"/>
                    <a:gd name="connsiteX0" fmla="*/ 16183 w 779535"/>
                    <a:gd name="connsiteY0" fmla="*/ 415810 h 671296"/>
                    <a:gd name="connsiteX1" fmla="*/ 204963 w 779535"/>
                    <a:gd name="connsiteY1" fmla="*/ 228124 h 671296"/>
                    <a:gd name="connsiteX2" fmla="*/ 370953 w 779535"/>
                    <a:gd name="connsiteY2" fmla="*/ 203241 h 671296"/>
                    <a:gd name="connsiteX3" fmla="*/ 745537 w 779535"/>
                    <a:gd name="connsiteY3" fmla="*/ 60646 h 671296"/>
                    <a:gd name="connsiteX4" fmla="*/ 491208 w 779535"/>
                    <a:gd name="connsiteY4" fmla="*/ 638174 h 671296"/>
                    <a:gd name="connsiteX5" fmla="*/ 16183 w 779535"/>
                    <a:gd name="connsiteY5" fmla="*/ 415810 h 671296"/>
                    <a:gd name="connsiteX0" fmla="*/ 15429 w 778781"/>
                    <a:gd name="connsiteY0" fmla="*/ 418284 h 650235"/>
                    <a:gd name="connsiteX1" fmla="*/ 208145 w 778781"/>
                    <a:gd name="connsiteY1" fmla="*/ 344715 h 650235"/>
                    <a:gd name="connsiteX2" fmla="*/ 370199 w 778781"/>
                    <a:gd name="connsiteY2" fmla="*/ 205715 h 650235"/>
                    <a:gd name="connsiteX3" fmla="*/ 744783 w 778781"/>
                    <a:gd name="connsiteY3" fmla="*/ 63120 h 650235"/>
                    <a:gd name="connsiteX4" fmla="*/ 490454 w 778781"/>
                    <a:gd name="connsiteY4" fmla="*/ 640648 h 650235"/>
                    <a:gd name="connsiteX5" fmla="*/ 15429 w 778781"/>
                    <a:gd name="connsiteY5" fmla="*/ 418284 h 650235"/>
                    <a:gd name="connsiteX0" fmla="*/ 17261 w 780613"/>
                    <a:gd name="connsiteY0" fmla="*/ 418284 h 666153"/>
                    <a:gd name="connsiteX1" fmla="*/ 209977 w 780613"/>
                    <a:gd name="connsiteY1" fmla="*/ 344715 h 666153"/>
                    <a:gd name="connsiteX2" fmla="*/ 372031 w 780613"/>
                    <a:gd name="connsiteY2" fmla="*/ 205715 h 666153"/>
                    <a:gd name="connsiteX3" fmla="*/ 746615 w 780613"/>
                    <a:gd name="connsiteY3" fmla="*/ 63120 h 666153"/>
                    <a:gd name="connsiteX4" fmla="*/ 492286 w 780613"/>
                    <a:gd name="connsiteY4" fmla="*/ 640648 h 666153"/>
                    <a:gd name="connsiteX5" fmla="*/ 17261 w 780613"/>
                    <a:gd name="connsiteY5" fmla="*/ 418284 h 666153"/>
                    <a:gd name="connsiteX0" fmla="*/ 13514 w 776866"/>
                    <a:gd name="connsiteY0" fmla="*/ 417492 h 649646"/>
                    <a:gd name="connsiteX1" fmla="*/ 217027 w 776866"/>
                    <a:gd name="connsiteY1" fmla="*/ 308192 h 649646"/>
                    <a:gd name="connsiteX2" fmla="*/ 368284 w 776866"/>
                    <a:gd name="connsiteY2" fmla="*/ 204923 h 649646"/>
                    <a:gd name="connsiteX3" fmla="*/ 742868 w 776866"/>
                    <a:gd name="connsiteY3" fmla="*/ 62328 h 649646"/>
                    <a:gd name="connsiteX4" fmla="*/ 488539 w 776866"/>
                    <a:gd name="connsiteY4" fmla="*/ 639856 h 649646"/>
                    <a:gd name="connsiteX5" fmla="*/ 13514 w 776866"/>
                    <a:gd name="connsiteY5" fmla="*/ 417492 h 649646"/>
                    <a:gd name="connsiteX0" fmla="*/ 12335 w 775687"/>
                    <a:gd name="connsiteY0" fmla="*/ 417492 h 649646"/>
                    <a:gd name="connsiteX1" fmla="*/ 215848 w 775687"/>
                    <a:gd name="connsiteY1" fmla="*/ 308192 h 649646"/>
                    <a:gd name="connsiteX2" fmla="*/ 367105 w 775687"/>
                    <a:gd name="connsiteY2" fmla="*/ 204923 h 649646"/>
                    <a:gd name="connsiteX3" fmla="*/ 741689 w 775687"/>
                    <a:gd name="connsiteY3" fmla="*/ 62328 h 649646"/>
                    <a:gd name="connsiteX4" fmla="*/ 487360 w 775687"/>
                    <a:gd name="connsiteY4" fmla="*/ 639856 h 649646"/>
                    <a:gd name="connsiteX5" fmla="*/ 12335 w 775687"/>
                    <a:gd name="connsiteY5" fmla="*/ 417492 h 649646"/>
                    <a:gd name="connsiteX0" fmla="*/ 27705 w 791057"/>
                    <a:gd name="connsiteY0" fmla="*/ 417492 h 665203"/>
                    <a:gd name="connsiteX1" fmla="*/ 231218 w 791057"/>
                    <a:gd name="connsiteY1" fmla="*/ 308192 h 665203"/>
                    <a:gd name="connsiteX2" fmla="*/ 382475 w 791057"/>
                    <a:gd name="connsiteY2" fmla="*/ 204923 h 665203"/>
                    <a:gd name="connsiteX3" fmla="*/ 757059 w 791057"/>
                    <a:gd name="connsiteY3" fmla="*/ 62328 h 665203"/>
                    <a:gd name="connsiteX4" fmla="*/ 502730 w 791057"/>
                    <a:gd name="connsiteY4" fmla="*/ 639856 h 665203"/>
                    <a:gd name="connsiteX5" fmla="*/ 27705 w 791057"/>
                    <a:gd name="connsiteY5" fmla="*/ 417492 h 665203"/>
                    <a:gd name="connsiteX0" fmla="*/ 27705 w 791057"/>
                    <a:gd name="connsiteY0" fmla="*/ 414528 h 662239"/>
                    <a:gd name="connsiteX1" fmla="*/ 231218 w 791057"/>
                    <a:gd name="connsiteY1" fmla="*/ 305228 h 662239"/>
                    <a:gd name="connsiteX2" fmla="*/ 395242 w 791057"/>
                    <a:gd name="connsiteY2" fmla="*/ 223290 h 662239"/>
                    <a:gd name="connsiteX3" fmla="*/ 757059 w 791057"/>
                    <a:gd name="connsiteY3" fmla="*/ 59364 h 662239"/>
                    <a:gd name="connsiteX4" fmla="*/ 502730 w 791057"/>
                    <a:gd name="connsiteY4" fmla="*/ 636892 h 662239"/>
                    <a:gd name="connsiteX5" fmla="*/ 27705 w 791057"/>
                    <a:gd name="connsiteY5" fmla="*/ 414528 h 662239"/>
                    <a:gd name="connsiteX0" fmla="*/ 10681 w 774033"/>
                    <a:gd name="connsiteY0" fmla="*/ 413672 h 646080"/>
                    <a:gd name="connsiteX1" fmla="*/ 225939 w 774033"/>
                    <a:gd name="connsiteY1" fmla="*/ 261267 h 646080"/>
                    <a:gd name="connsiteX2" fmla="*/ 378218 w 774033"/>
                    <a:gd name="connsiteY2" fmla="*/ 222434 h 646080"/>
                    <a:gd name="connsiteX3" fmla="*/ 740035 w 774033"/>
                    <a:gd name="connsiteY3" fmla="*/ 58508 h 646080"/>
                    <a:gd name="connsiteX4" fmla="*/ 485706 w 774033"/>
                    <a:gd name="connsiteY4" fmla="*/ 636036 h 646080"/>
                    <a:gd name="connsiteX5" fmla="*/ 10681 w 774033"/>
                    <a:gd name="connsiteY5" fmla="*/ 413672 h 646080"/>
                    <a:gd name="connsiteX0" fmla="*/ 10681 w 774033"/>
                    <a:gd name="connsiteY0" fmla="*/ 413672 h 661618"/>
                    <a:gd name="connsiteX1" fmla="*/ 225939 w 774033"/>
                    <a:gd name="connsiteY1" fmla="*/ 261267 h 661618"/>
                    <a:gd name="connsiteX2" fmla="*/ 378218 w 774033"/>
                    <a:gd name="connsiteY2" fmla="*/ 222434 h 661618"/>
                    <a:gd name="connsiteX3" fmla="*/ 740035 w 774033"/>
                    <a:gd name="connsiteY3" fmla="*/ 58508 h 661618"/>
                    <a:gd name="connsiteX4" fmla="*/ 485706 w 774033"/>
                    <a:gd name="connsiteY4" fmla="*/ 636036 h 661618"/>
                    <a:gd name="connsiteX5" fmla="*/ 170815 w 774033"/>
                    <a:gd name="connsiteY5" fmla="*/ 545502 h 661618"/>
                    <a:gd name="connsiteX6" fmla="*/ 10681 w 774033"/>
                    <a:gd name="connsiteY6" fmla="*/ 413672 h 661618"/>
                    <a:gd name="connsiteX0" fmla="*/ 3283 w 765078"/>
                    <a:gd name="connsiteY0" fmla="*/ 413672 h 692787"/>
                    <a:gd name="connsiteX1" fmla="*/ 218541 w 765078"/>
                    <a:gd name="connsiteY1" fmla="*/ 261267 h 692787"/>
                    <a:gd name="connsiteX2" fmla="*/ 370820 w 765078"/>
                    <a:gd name="connsiteY2" fmla="*/ 222434 h 692787"/>
                    <a:gd name="connsiteX3" fmla="*/ 732637 w 765078"/>
                    <a:gd name="connsiteY3" fmla="*/ 58508 h 692787"/>
                    <a:gd name="connsiteX4" fmla="*/ 478308 w 765078"/>
                    <a:gd name="connsiteY4" fmla="*/ 636036 h 692787"/>
                    <a:gd name="connsiteX5" fmla="*/ 116363 w 765078"/>
                    <a:gd name="connsiteY5" fmla="*/ 646112 h 692787"/>
                    <a:gd name="connsiteX6" fmla="*/ 3283 w 765078"/>
                    <a:gd name="connsiteY6" fmla="*/ 413672 h 692787"/>
                    <a:gd name="connsiteX0" fmla="*/ 3283 w 769016"/>
                    <a:gd name="connsiteY0" fmla="*/ 413672 h 702638"/>
                    <a:gd name="connsiteX1" fmla="*/ 218541 w 769016"/>
                    <a:gd name="connsiteY1" fmla="*/ 261267 h 702638"/>
                    <a:gd name="connsiteX2" fmla="*/ 370820 w 769016"/>
                    <a:gd name="connsiteY2" fmla="*/ 222434 h 702638"/>
                    <a:gd name="connsiteX3" fmla="*/ 732637 w 769016"/>
                    <a:gd name="connsiteY3" fmla="*/ 58508 h 702638"/>
                    <a:gd name="connsiteX4" fmla="*/ 519744 w 769016"/>
                    <a:gd name="connsiteY4" fmla="*/ 651502 h 702638"/>
                    <a:gd name="connsiteX5" fmla="*/ 116363 w 769016"/>
                    <a:gd name="connsiteY5" fmla="*/ 646112 h 702638"/>
                    <a:gd name="connsiteX6" fmla="*/ 3283 w 769016"/>
                    <a:gd name="connsiteY6" fmla="*/ 413672 h 702638"/>
                    <a:gd name="connsiteX0" fmla="*/ 3283 w 769016"/>
                    <a:gd name="connsiteY0" fmla="*/ 413672 h 702638"/>
                    <a:gd name="connsiteX1" fmla="*/ 218541 w 769016"/>
                    <a:gd name="connsiteY1" fmla="*/ 261267 h 702638"/>
                    <a:gd name="connsiteX2" fmla="*/ 370820 w 769016"/>
                    <a:gd name="connsiteY2" fmla="*/ 222434 h 702638"/>
                    <a:gd name="connsiteX3" fmla="*/ 732637 w 769016"/>
                    <a:gd name="connsiteY3" fmla="*/ 58508 h 702638"/>
                    <a:gd name="connsiteX4" fmla="*/ 519744 w 769016"/>
                    <a:gd name="connsiteY4" fmla="*/ 651502 h 702638"/>
                    <a:gd name="connsiteX5" fmla="*/ 116363 w 769016"/>
                    <a:gd name="connsiteY5" fmla="*/ 646112 h 702638"/>
                    <a:gd name="connsiteX6" fmla="*/ 3283 w 769016"/>
                    <a:gd name="connsiteY6" fmla="*/ 413672 h 702638"/>
                    <a:gd name="connsiteX0" fmla="*/ 3283 w 769016"/>
                    <a:gd name="connsiteY0" fmla="*/ 413672 h 702638"/>
                    <a:gd name="connsiteX1" fmla="*/ 218541 w 769016"/>
                    <a:gd name="connsiteY1" fmla="*/ 261267 h 702638"/>
                    <a:gd name="connsiteX2" fmla="*/ 370820 w 769016"/>
                    <a:gd name="connsiteY2" fmla="*/ 222434 h 702638"/>
                    <a:gd name="connsiteX3" fmla="*/ 732637 w 769016"/>
                    <a:gd name="connsiteY3" fmla="*/ 58508 h 702638"/>
                    <a:gd name="connsiteX4" fmla="*/ 519744 w 769016"/>
                    <a:gd name="connsiteY4" fmla="*/ 651502 h 702638"/>
                    <a:gd name="connsiteX5" fmla="*/ 116363 w 769016"/>
                    <a:gd name="connsiteY5" fmla="*/ 646112 h 702638"/>
                    <a:gd name="connsiteX6" fmla="*/ 3283 w 769016"/>
                    <a:gd name="connsiteY6" fmla="*/ 413672 h 702638"/>
                    <a:gd name="connsiteX0" fmla="*/ 3283 w 769016"/>
                    <a:gd name="connsiteY0" fmla="*/ 405808 h 694774"/>
                    <a:gd name="connsiteX1" fmla="*/ 218541 w 769016"/>
                    <a:gd name="connsiteY1" fmla="*/ 253403 h 694774"/>
                    <a:gd name="connsiteX2" fmla="*/ 370820 w 769016"/>
                    <a:gd name="connsiteY2" fmla="*/ 214570 h 694774"/>
                    <a:gd name="connsiteX3" fmla="*/ 732637 w 769016"/>
                    <a:gd name="connsiteY3" fmla="*/ 50644 h 694774"/>
                    <a:gd name="connsiteX4" fmla="*/ 519744 w 769016"/>
                    <a:gd name="connsiteY4" fmla="*/ 643638 h 694774"/>
                    <a:gd name="connsiteX5" fmla="*/ 116363 w 769016"/>
                    <a:gd name="connsiteY5" fmla="*/ 638248 h 694774"/>
                    <a:gd name="connsiteX6" fmla="*/ 3283 w 769016"/>
                    <a:gd name="connsiteY6" fmla="*/ 405808 h 694774"/>
                    <a:gd name="connsiteX0" fmla="*/ 3283 w 769016"/>
                    <a:gd name="connsiteY0" fmla="*/ 404008 h 692974"/>
                    <a:gd name="connsiteX1" fmla="*/ 218541 w 769016"/>
                    <a:gd name="connsiteY1" fmla="*/ 251603 h 692974"/>
                    <a:gd name="connsiteX2" fmla="*/ 412254 w 769016"/>
                    <a:gd name="connsiteY2" fmla="*/ 228237 h 692974"/>
                    <a:gd name="connsiteX3" fmla="*/ 732637 w 769016"/>
                    <a:gd name="connsiteY3" fmla="*/ 48844 h 692974"/>
                    <a:gd name="connsiteX4" fmla="*/ 519744 w 769016"/>
                    <a:gd name="connsiteY4" fmla="*/ 641838 h 692974"/>
                    <a:gd name="connsiteX5" fmla="*/ 116363 w 769016"/>
                    <a:gd name="connsiteY5" fmla="*/ 636448 h 692974"/>
                    <a:gd name="connsiteX6" fmla="*/ 3283 w 769016"/>
                    <a:gd name="connsiteY6" fmla="*/ 404008 h 692974"/>
                    <a:gd name="connsiteX0" fmla="*/ 3283 w 769016"/>
                    <a:gd name="connsiteY0" fmla="*/ 404386 h 693352"/>
                    <a:gd name="connsiteX1" fmla="*/ 218541 w 769016"/>
                    <a:gd name="connsiteY1" fmla="*/ 251981 h 693352"/>
                    <a:gd name="connsiteX2" fmla="*/ 412254 w 769016"/>
                    <a:gd name="connsiteY2" fmla="*/ 228615 h 693352"/>
                    <a:gd name="connsiteX3" fmla="*/ 732637 w 769016"/>
                    <a:gd name="connsiteY3" fmla="*/ 49222 h 693352"/>
                    <a:gd name="connsiteX4" fmla="*/ 519744 w 769016"/>
                    <a:gd name="connsiteY4" fmla="*/ 642216 h 693352"/>
                    <a:gd name="connsiteX5" fmla="*/ 116363 w 769016"/>
                    <a:gd name="connsiteY5" fmla="*/ 636826 h 693352"/>
                    <a:gd name="connsiteX6" fmla="*/ 3283 w 769016"/>
                    <a:gd name="connsiteY6" fmla="*/ 404386 h 693352"/>
                    <a:gd name="connsiteX0" fmla="*/ 3283 w 769016"/>
                    <a:gd name="connsiteY0" fmla="*/ 406265 h 695231"/>
                    <a:gd name="connsiteX1" fmla="*/ 218541 w 769016"/>
                    <a:gd name="connsiteY1" fmla="*/ 253860 h 695231"/>
                    <a:gd name="connsiteX2" fmla="*/ 408096 w 769016"/>
                    <a:gd name="connsiteY2" fmla="*/ 214587 h 695231"/>
                    <a:gd name="connsiteX3" fmla="*/ 732637 w 769016"/>
                    <a:gd name="connsiteY3" fmla="*/ 51101 h 695231"/>
                    <a:gd name="connsiteX4" fmla="*/ 519744 w 769016"/>
                    <a:gd name="connsiteY4" fmla="*/ 644095 h 695231"/>
                    <a:gd name="connsiteX5" fmla="*/ 116363 w 769016"/>
                    <a:gd name="connsiteY5" fmla="*/ 638705 h 695231"/>
                    <a:gd name="connsiteX6" fmla="*/ 3283 w 769016"/>
                    <a:gd name="connsiteY6" fmla="*/ 406265 h 695231"/>
                    <a:gd name="connsiteX0" fmla="*/ 3283 w 769016"/>
                    <a:gd name="connsiteY0" fmla="*/ 434154 h 723120"/>
                    <a:gd name="connsiteX1" fmla="*/ 218541 w 769016"/>
                    <a:gd name="connsiteY1" fmla="*/ 281749 h 723120"/>
                    <a:gd name="connsiteX2" fmla="*/ 408096 w 769016"/>
                    <a:gd name="connsiteY2" fmla="*/ 242476 h 723120"/>
                    <a:gd name="connsiteX3" fmla="*/ 648731 w 769016"/>
                    <a:gd name="connsiteY3" fmla="*/ 23744 h 723120"/>
                    <a:gd name="connsiteX4" fmla="*/ 732637 w 769016"/>
                    <a:gd name="connsiteY4" fmla="*/ 78990 h 723120"/>
                    <a:gd name="connsiteX5" fmla="*/ 519744 w 769016"/>
                    <a:gd name="connsiteY5" fmla="*/ 671984 h 723120"/>
                    <a:gd name="connsiteX6" fmla="*/ 116363 w 769016"/>
                    <a:gd name="connsiteY6" fmla="*/ 666594 h 723120"/>
                    <a:gd name="connsiteX7" fmla="*/ 3283 w 769016"/>
                    <a:gd name="connsiteY7" fmla="*/ 434154 h 723120"/>
                    <a:gd name="connsiteX0" fmla="*/ 3283 w 769016"/>
                    <a:gd name="connsiteY0" fmla="*/ 434154 h 723120"/>
                    <a:gd name="connsiteX1" fmla="*/ 218541 w 769016"/>
                    <a:gd name="connsiteY1" fmla="*/ 281749 h 723120"/>
                    <a:gd name="connsiteX2" fmla="*/ 408096 w 769016"/>
                    <a:gd name="connsiteY2" fmla="*/ 242476 h 723120"/>
                    <a:gd name="connsiteX3" fmla="*/ 648731 w 769016"/>
                    <a:gd name="connsiteY3" fmla="*/ 23744 h 723120"/>
                    <a:gd name="connsiteX4" fmla="*/ 732637 w 769016"/>
                    <a:gd name="connsiteY4" fmla="*/ 78990 h 723120"/>
                    <a:gd name="connsiteX5" fmla="*/ 519744 w 769016"/>
                    <a:gd name="connsiteY5" fmla="*/ 671984 h 723120"/>
                    <a:gd name="connsiteX6" fmla="*/ 116363 w 769016"/>
                    <a:gd name="connsiteY6" fmla="*/ 666594 h 723120"/>
                    <a:gd name="connsiteX7" fmla="*/ 3283 w 769016"/>
                    <a:gd name="connsiteY7" fmla="*/ 434154 h 723120"/>
                    <a:gd name="connsiteX0" fmla="*/ 3283 w 769016"/>
                    <a:gd name="connsiteY0" fmla="*/ 434154 h 723120"/>
                    <a:gd name="connsiteX1" fmla="*/ 218541 w 769016"/>
                    <a:gd name="connsiteY1" fmla="*/ 281749 h 723120"/>
                    <a:gd name="connsiteX2" fmla="*/ 408096 w 769016"/>
                    <a:gd name="connsiteY2" fmla="*/ 242476 h 723120"/>
                    <a:gd name="connsiteX3" fmla="*/ 648731 w 769016"/>
                    <a:gd name="connsiteY3" fmla="*/ 23744 h 723120"/>
                    <a:gd name="connsiteX4" fmla="*/ 732637 w 769016"/>
                    <a:gd name="connsiteY4" fmla="*/ 78990 h 723120"/>
                    <a:gd name="connsiteX5" fmla="*/ 519744 w 769016"/>
                    <a:gd name="connsiteY5" fmla="*/ 671984 h 723120"/>
                    <a:gd name="connsiteX6" fmla="*/ 116363 w 769016"/>
                    <a:gd name="connsiteY6" fmla="*/ 666594 h 723120"/>
                    <a:gd name="connsiteX7" fmla="*/ 3283 w 769016"/>
                    <a:gd name="connsiteY7" fmla="*/ 434154 h 72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9016" h="723120">
                      <a:moveTo>
                        <a:pt x="3283" y="434154"/>
                      </a:moveTo>
                      <a:cubicBezTo>
                        <a:pt x="20313" y="370013"/>
                        <a:pt x="51595" y="190793"/>
                        <a:pt x="218541" y="281749"/>
                      </a:cubicBezTo>
                      <a:cubicBezTo>
                        <a:pt x="340478" y="288538"/>
                        <a:pt x="287010" y="283608"/>
                        <a:pt x="408096" y="242476"/>
                      </a:cubicBezTo>
                      <a:cubicBezTo>
                        <a:pt x="529182" y="201344"/>
                        <a:pt x="594641" y="50992"/>
                        <a:pt x="648731" y="23744"/>
                      </a:cubicBezTo>
                      <a:cubicBezTo>
                        <a:pt x="702821" y="-3504"/>
                        <a:pt x="754135" y="-29050"/>
                        <a:pt x="732637" y="78990"/>
                      </a:cubicBezTo>
                      <a:cubicBezTo>
                        <a:pt x="859346" y="486371"/>
                        <a:pt x="622456" y="574050"/>
                        <a:pt x="519744" y="671984"/>
                      </a:cubicBezTo>
                      <a:cubicBezTo>
                        <a:pt x="417032" y="769918"/>
                        <a:pt x="195534" y="703655"/>
                        <a:pt x="116363" y="666594"/>
                      </a:cubicBezTo>
                      <a:cubicBezTo>
                        <a:pt x="37192" y="629533"/>
                        <a:pt x="-13747" y="498295"/>
                        <a:pt x="3283" y="434154"/>
                      </a:cubicBezTo>
                      <a:close/>
                    </a:path>
                  </a:pathLst>
                </a:custGeom>
                <a:solidFill>
                  <a:srgbClr val="D6009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dirty="0"/>
                </a:p>
              </p:txBody>
            </p:sp>
            <p:sp>
              <p:nvSpPr>
                <p:cNvPr id="28" name="Trapezoid 43"/>
                <p:cNvSpPr/>
                <p:nvPr/>
              </p:nvSpPr>
              <p:spPr>
                <a:xfrm rot="2168401">
                  <a:off x="7663158" y="2825496"/>
                  <a:ext cx="461621" cy="249841"/>
                </a:xfrm>
                <a:custGeom>
                  <a:avLst/>
                  <a:gdLst>
                    <a:gd name="connsiteX0" fmla="*/ 0 w 519185"/>
                    <a:gd name="connsiteY0" fmla="*/ 225706 h 225706"/>
                    <a:gd name="connsiteX1" fmla="*/ 119611 w 519185"/>
                    <a:gd name="connsiteY1" fmla="*/ 0 h 225706"/>
                    <a:gd name="connsiteX2" fmla="*/ 399574 w 519185"/>
                    <a:gd name="connsiteY2" fmla="*/ 0 h 225706"/>
                    <a:gd name="connsiteX3" fmla="*/ 519185 w 519185"/>
                    <a:gd name="connsiteY3" fmla="*/ 225706 h 225706"/>
                    <a:gd name="connsiteX4" fmla="*/ 0 w 519185"/>
                    <a:gd name="connsiteY4" fmla="*/ 225706 h 225706"/>
                    <a:gd name="connsiteX0" fmla="*/ 9142 w 528327"/>
                    <a:gd name="connsiteY0" fmla="*/ 225706 h 225706"/>
                    <a:gd name="connsiteX1" fmla="*/ 128753 w 528327"/>
                    <a:gd name="connsiteY1" fmla="*/ 0 h 225706"/>
                    <a:gd name="connsiteX2" fmla="*/ 408716 w 528327"/>
                    <a:gd name="connsiteY2" fmla="*/ 0 h 225706"/>
                    <a:gd name="connsiteX3" fmla="*/ 528327 w 528327"/>
                    <a:gd name="connsiteY3" fmla="*/ 225706 h 225706"/>
                    <a:gd name="connsiteX4" fmla="*/ 9142 w 528327"/>
                    <a:gd name="connsiteY4" fmla="*/ 225706 h 225706"/>
                    <a:gd name="connsiteX0" fmla="*/ 9142 w 528327"/>
                    <a:gd name="connsiteY0" fmla="*/ 225706 h 236555"/>
                    <a:gd name="connsiteX1" fmla="*/ 128753 w 528327"/>
                    <a:gd name="connsiteY1" fmla="*/ 0 h 236555"/>
                    <a:gd name="connsiteX2" fmla="*/ 408716 w 528327"/>
                    <a:gd name="connsiteY2" fmla="*/ 0 h 236555"/>
                    <a:gd name="connsiteX3" fmla="*/ 528327 w 528327"/>
                    <a:gd name="connsiteY3" fmla="*/ 225706 h 236555"/>
                    <a:gd name="connsiteX4" fmla="*/ 9142 w 528327"/>
                    <a:gd name="connsiteY4" fmla="*/ 225706 h 236555"/>
                    <a:gd name="connsiteX0" fmla="*/ 9142 w 528327"/>
                    <a:gd name="connsiteY0" fmla="*/ 225706 h 249842"/>
                    <a:gd name="connsiteX1" fmla="*/ 128753 w 528327"/>
                    <a:gd name="connsiteY1" fmla="*/ 0 h 249842"/>
                    <a:gd name="connsiteX2" fmla="*/ 408716 w 528327"/>
                    <a:gd name="connsiteY2" fmla="*/ 0 h 249842"/>
                    <a:gd name="connsiteX3" fmla="*/ 528327 w 528327"/>
                    <a:gd name="connsiteY3" fmla="*/ 225706 h 249842"/>
                    <a:gd name="connsiteX4" fmla="*/ 9142 w 528327"/>
                    <a:gd name="connsiteY4" fmla="*/ 225706 h 249842"/>
                    <a:gd name="connsiteX0" fmla="*/ 9142 w 528327"/>
                    <a:gd name="connsiteY0" fmla="*/ 225706 h 249842"/>
                    <a:gd name="connsiteX1" fmla="*/ 128753 w 528327"/>
                    <a:gd name="connsiteY1" fmla="*/ 0 h 249842"/>
                    <a:gd name="connsiteX2" fmla="*/ 408716 w 528327"/>
                    <a:gd name="connsiteY2" fmla="*/ 0 h 249842"/>
                    <a:gd name="connsiteX3" fmla="*/ 528327 w 528327"/>
                    <a:gd name="connsiteY3" fmla="*/ 225706 h 249842"/>
                    <a:gd name="connsiteX4" fmla="*/ 9142 w 528327"/>
                    <a:gd name="connsiteY4" fmla="*/ 225706 h 249842"/>
                    <a:gd name="connsiteX0" fmla="*/ 9142 w 528327"/>
                    <a:gd name="connsiteY0" fmla="*/ 225706 h 249842"/>
                    <a:gd name="connsiteX1" fmla="*/ 128753 w 528327"/>
                    <a:gd name="connsiteY1" fmla="*/ 0 h 249842"/>
                    <a:gd name="connsiteX2" fmla="*/ 408716 w 528327"/>
                    <a:gd name="connsiteY2" fmla="*/ 0 h 249842"/>
                    <a:gd name="connsiteX3" fmla="*/ 528327 w 528327"/>
                    <a:gd name="connsiteY3" fmla="*/ 225706 h 249842"/>
                    <a:gd name="connsiteX4" fmla="*/ 9142 w 528327"/>
                    <a:gd name="connsiteY4" fmla="*/ 225706 h 249842"/>
                    <a:gd name="connsiteX0" fmla="*/ 9142 w 528327"/>
                    <a:gd name="connsiteY0" fmla="*/ 225706 h 249842"/>
                    <a:gd name="connsiteX1" fmla="*/ 128753 w 528327"/>
                    <a:gd name="connsiteY1" fmla="*/ 0 h 249842"/>
                    <a:gd name="connsiteX2" fmla="*/ 408716 w 528327"/>
                    <a:gd name="connsiteY2" fmla="*/ 0 h 249842"/>
                    <a:gd name="connsiteX3" fmla="*/ 528327 w 528327"/>
                    <a:gd name="connsiteY3" fmla="*/ 225706 h 249842"/>
                    <a:gd name="connsiteX4" fmla="*/ 9142 w 528327"/>
                    <a:gd name="connsiteY4" fmla="*/ 225706 h 249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327" h="249842">
                      <a:moveTo>
                        <a:pt x="9142" y="225706"/>
                      </a:moveTo>
                      <a:cubicBezTo>
                        <a:pt x="-34276" y="155095"/>
                        <a:pt x="88883" y="75235"/>
                        <a:pt x="128753" y="0"/>
                      </a:cubicBezTo>
                      <a:lnTo>
                        <a:pt x="408716" y="0"/>
                      </a:lnTo>
                      <a:cubicBezTo>
                        <a:pt x="507585" y="121048"/>
                        <a:pt x="414268" y="107019"/>
                        <a:pt x="528327" y="225706"/>
                      </a:cubicBezTo>
                      <a:cubicBezTo>
                        <a:pt x="335543" y="264828"/>
                        <a:pt x="157633" y="250117"/>
                        <a:pt x="9142" y="225706"/>
                      </a:cubicBezTo>
                      <a:close/>
                    </a:path>
                  </a:pathLst>
                </a:custGeom>
                <a:solidFill>
                  <a:srgbClr val="D6009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sp>
            <p:nvSpPr>
              <p:cNvPr id="26" name="Trapezoid 1"/>
              <p:cNvSpPr/>
              <p:nvPr/>
            </p:nvSpPr>
            <p:spPr>
              <a:xfrm rot="21264612">
                <a:off x="11105228" y="2061449"/>
                <a:ext cx="212034" cy="94120"/>
              </a:xfrm>
              <a:prstGeom prst="rect">
                <a:avLst/>
              </a:prstGeom>
              <a:gradFill flip="none" rotWithShape="1">
                <a:gsLst>
                  <a:gs pos="57000">
                    <a:srgbClr val="E664BD"/>
                  </a:gs>
                  <a:gs pos="0">
                    <a:srgbClr val="D60093">
                      <a:alpha val="62000"/>
                    </a:srgbClr>
                  </a:gs>
                  <a:gs pos="100000">
                    <a:srgbClr val="DF3BA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24" name="Hatszög 23"/>
            <p:cNvSpPr/>
            <p:nvPr/>
          </p:nvSpPr>
          <p:spPr>
            <a:xfrm>
              <a:off x="10611135" y="4304081"/>
              <a:ext cx="115725" cy="92872"/>
            </a:xfrm>
            <a:prstGeom prst="hexagon">
              <a:avLst/>
            </a:prstGeom>
            <a:solidFill>
              <a:srgbClr val="D60093"/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grpSp>
        <p:nvGrpSpPr>
          <p:cNvPr id="16" name="Csoportba foglalás 15"/>
          <p:cNvGrpSpPr/>
          <p:nvPr/>
        </p:nvGrpSpPr>
        <p:grpSpPr>
          <a:xfrm>
            <a:off x="10651328" y="3149545"/>
            <a:ext cx="634611" cy="208519"/>
            <a:chOff x="8606892" y="2271664"/>
            <a:chExt cx="654285" cy="259195"/>
          </a:xfrm>
        </p:grpSpPr>
        <p:grpSp>
          <p:nvGrpSpPr>
            <p:cNvPr id="55" name="Csoportba foglalás 54"/>
            <p:cNvGrpSpPr/>
            <p:nvPr/>
          </p:nvGrpSpPr>
          <p:grpSpPr>
            <a:xfrm>
              <a:off x="8935208" y="2271664"/>
              <a:ext cx="325969" cy="258850"/>
              <a:chOff x="8983757" y="2271864"/>
              <a:chExt cx="325969" cy="258850"/>
            </a:xfrm>
          </p:grpSpPr>
          <p:sp>
            <p:nvSpPr>
              <p:cNvPr id="62" name="Ellipszis 61"/>
              <p:cNvSpPr/>
              <p:nvPr/>
            </p:nvSpPr>
            <p:spPr>
              <a:xfrm flipH="1" flipV="1">
                <a:off x="8983757" y="2456950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63" name="Ellipszis 62"/>
              <p:cNvSpPr/>
              <p:nvPr/>
            </p:nvSpPr>
            <p:spPr>
              <a:xfrm flipH="1" flipV="1">
                <a:off x="9065509" y="2440393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64" name="Ellipszis 63"/>
              <p:cNvSpPr/>
              <p:nvPr/>
            </p:nvSpPr>
            <p:spPr>
              <a:xfrm flipH="1" flipV="1">
                <a:off x="9136375" y="2397667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65" name="Ellipszis 64"/>
              <p:cNvSpPr/>
              <p:nvPr/>
            </p:nvSpPr>
            <p:spPr>
              <a:xfrm flipH="1" flipV="1">
                <a:off x="9187858" y="2338145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66" name="Ellipszis 65"/>
              <p:cNvSpPr/>
              <p:nvPr/>
            </p:nvSpPr>
            <p:spPr>
              <a:xfrm flipH="1" flipV="1">
                <a:off x="9226704" y="2271864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56" name="Csoportba foglalás 55"/>
            <p:cNvGrpSpPr/>
            <p:nvPr/>
          </p:nvGrpSpPr>
          <p:grpSpPr>
            <a:xfrm flipH="1">
              <a:off x="8606892" y="2272009"/>
              <a:ext cx="325969" cy="258850"/>
              <a:chOff x="8983757" y="2271864"/>
              <a:chExt cx="325969" cy="258850"/>
            </a:xfrm>
          </p:grpSpPr>
          <p:sp>
            <p:nvSpPr>
              <p:cNvPr id="57" name="Ellipszis 56"/>
              <p:cNvSpPr/>
              <p:nvPr/>
            </p:nvSpPr>
            <p:spPr>
              <a:xfrm flipH="1" flipV="1">
                <a:off x="8983757" y="2456950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58" name="Ellipszis 57"/>
              <p:cNvSpPr/>
              <p:nvPr/>
            </p:nvSpPr>
            <p:spPr>
              <a:xfrm flipH="1" flipV="1">
                <a:off x="9065509" y="2440393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59" name="Ellipszis 58"/>
              <p:cNvSpPr/>
              <p:nvPr/>
            </p:nvSpPr>
            <p:spPr>
              <a:xfrm flipH="1" flipV="1">
                <a:off x="9136375" y="2397667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60" name="Ellipszis 59"/>
              <p:cNvSpPr/>
              <p:nvPr/>
            </p:nvSpPr>
            <p:spPr>
              <a:xfrm flipH="1" flipV="1">
                <a:off x="9187858" y="2338145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61" name="Ellipszis 60"/>
              <p:cNvSpPr/>
              <p:nvPr/>
            </p:nvSpPr>
            <p:spPr>
              <a:xfrm flipH="1" flipV="1">
                <a:off x="9226704" y="2271864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</p:grpSp>
      <p:grpSp>
        <p:nvGrpSpPr>
          <p:cNvPr id="17" name="Csoportba foglalás 16"/>
          <p:cNvGrpSpPr/>
          <p:nvPr/>
        </p:nvGrpSpPr>
        <p:grpSpPr>
          <a:xfrm>
            <a:off x="10537221" y="3185127"/>
            <a:ext cx="871432" cy="304203"/>
            <a:chOff x="8489248" y="2315894"/>
            <a:chExt cx="898450" cy="378133"/>
          </a:xfrm>
        </p:grpSpPr>
        <p:grpSp>
          <p:nvGrpSpPr>
            <p:cNvPr id="39" name="Csoportba foglalás 38"/>
            <p:cNvGrpSpPr/>
            <p:nvPr/>
          </p:nvGrpSpPr>
          <p:grpSpPr>
            <a:xfrm>
              <a:off x="8941943" y="2321490"/>
              <a:ext cx="445755" cy="372537"/>
              <a:chOff x="8984627" y="2331961"/>
              <a:chExt cx="445755" cy="372537"/>
            </a:xfrm>
          </p:grpSpPr>
          <p:sp>
            <p:nvSpPr>
              <p:cNvPr id="48" name="Ellipszis 47"/>
              <p:cNvSpPr/>
              <p:nvPr/>
            </p:nvSpPr>
            <p:spPr>
              <a:xfrm rot="21032766" flipH="1" flipV="1">
                <a:off x="9147337" y="2574879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49" name="Ellipszis 48"/>
              <p:cNvSpPr/>
              <p:nvPr/>
            </p:nvSpPr>
            <p:spPr>
              <a:xfrm rot="21032766" flipH="1" flipV="1">
                <a:off x="9216035" y="2524678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50" name="Ellipszis 49"/>
              <p:cNvSpPr/>
              <p:nvPr/>
            </p:nvSpPr>
            <p:spPr>
              <a:xfrm rot="21032766" flipH="1" flipV="1">
                <a:off x="9278921" y="2470893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51" name="Ellipszis 50"/>
              <p:cNvSpPr/>
              <p:nvPr/>
            </p:nvSpPr>
            <p:spPr>
              <a:xfrm rot="21032766" flipH="1" flipV="1">
                <a:off x="9319928" y="2403723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52" name="Ellipszis 51"/>
              <p:cNvSpPr/>
              <p:nvPr/>
            </p:nvSpPr>
            <p:spPr>
              <a:xfrm rot="21032766" flipH="1" flipV="1">
                <a:off x="9347360" y="2331961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53" name="Ellipszis 52"/>
              <p:cNvSpPr/>
              <p:nvPr/>
            </p:nvSpPr>
            <p:spPr>
              <a:xfrm rot="21032766" flipH="1" flipV="1">
                <a:off x="9068774" y="2618078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54" name="Ellipszis 53"/>
              <p:cNvSpPr/>
              <p:nvPr/>
            </p:nvSpPr>
            <p:spPr>
              <a:xfrm rot="21032766" flipH="1" flipV="1">
                <a:off x="8984627" y="2630734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40" name="Csoportba foglalás 39"/>
            <p:cNvGrpSpPr/>
            <p:nvPr/>
          </p:nvGrpSpPr>
          <p:grpSpPr>
            <a:xfrm flipH="1">
              <a:off x="8489248" y="2315894"/>
              <a:ext cx="445755" cy="372537"/>
              <a:chOff x="8984627" y="2331961"/>
              <a:chExt cx="445755" cy="372537"/>
            </a:xfrm>
          </p:grpSpPr>
          <p:sp>
            <p:nvSpPr>
              <p:cNvPr id="41" name="Ellipszis 40"/>
              <p:cNvSpPr/>
              <p:nvPr/>
            </p:nvSpPr>
            <p:spPr>
              <a:xfrm rot="21032766" flipH="1" flipV="1">
                <a:off x="9147337" y="2574879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42" name="Ellipszis 41"/>
              <p:cNvSpPr/>
              <p:nvPr/>
            </p:nvSpPr>
            <p:spPr>
              <a:xfrm rot="21032766" flipH="1" flipV="1">
                <a:off x="9216035" y="2524678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43" name="Ellipszis 42"/>
              <p:cNvSpPr/>
              <p:nvPr/>
            </p:nvSpPr>
            <p:spPr>
              <a:xfrm rot="21032766" flipH="1" flipV="1">
                <a:off x="9278921" y="2470893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44" name="Ellipszis 43"/>
              <p:cNvSpPr/>
              <p:nvPr/>
            </p:nvSpPr>
            <p:spPr>
              <a:xfrm rot="21032766" flipH="1" flipV="1">
                <a:off x="9319928" y="2403723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45" name="Ellipszis 44"/>
              <p:cNvSpPr/>
              <p:nvPr/>
            </p:nvSpPr>
            <p:spPr>
              <a:xfrm rot="21032766" flipH="1" flipV="1">
                <a:off x="9347360" y="2331961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46" name="Ellipszis 45"/>
              <p:cNvSpPr/>
              <p:nvPr/>
            </p:nvSpPr>
            <p:spPr>
              <a:xfrm rot="21032766" flipH="1" flipV="1">
                <a:off x="9068774" y="2618078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  <p:sp>
            <p:nvSpPr>
              <p:cNvPr id="47" name="Ellipszis 46"/>
              <p:cNvSpPr/>
              <p:nvPr/>
            </p:nvSpPr>
            <p:spPr>
              <a:xfrm rot="21032766" flipH="1" flipV="1">
                <a:off x="8984627" y="2630734"/>
                <a:ext cx="83022" cy="73764"/>
              </a:xfrm>
              <a:prstGeom prst="ellipse">
                <a:avLst/>
              </a:prstGeom>
              <a:solidFill>
                <a:srgbClr val="00B0F0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/>
              </a:p>
            </p:txBody>
          </p:sp>
        </p:grpSp>
      </p:grpSp>
      <p:sp>
        <p:nvSpPr>
          <p:cNvPr id="72" name="Szabadkézi sokszög 71"/>
          <p:cNvSpPr/>
          <p:nvPr/>
        </p:nvSpPr>
        <p:spPr>
          <a:xfrm>
            <a:off x="10860142" y="3011216"/>
            <a:ext cx="254649" cy="244938"/>
          </a:xfrm>
          <a:custGeom>
            <a:avLst/>
            <a:gdLst>
              <a:gd name="connsiteX0" fmla="*/ 645443 w 645443"/>
              <a:gd name="connsiteY0" fmla="*/ 0 h 713575"/>
              <a:gd name="connsiteX1" fmla="*/ 645443 w 645443"/>
              <a:gd name="connsiteY1" fmla="*/ 646719 h 713575"/>
              <a:gd name="connsiteX2" fmla="*/ 635215 w 645443"/>
              <a:gd name="connsiteY2" fmla="*/ 651165 h 713575"/>
              <a:gd name="connsiteX3" fmla="*/ 471068 w 645443"/>
              <a:gd name="connsiteY3" fmla="*/ 693513 h 713575"/>
              <a:gd name="connsiteX4" fmla="*/ 343126 w 645443"/>
              <a:gd name="connsiteY4" fmla="*/ 704433 h 713575"/>
              <a:gd name="connsiteX5" fmla="*/ 343126 w 645443"/>
              <a:gd name="connsiteY5" fmla="*/ 713552 h 713575"/>
              <a:gd name="connsiteX6" fmla="*/ 342849 w 645443"/>
              <a:gd name="connsiteY6" fmla="*/ 713575 h 713575"/>
              <a:gd name="connsiteX7" fmla="*/ 342849 w 645443"/>
              <a:gd name="connsiteY7" fmla="*/ 713527 h 713575"/>
              <a:gd name="connsiteX8" fmla="*/ 174376 w 645443"/>
              <a:gd name="connsiteY8" fmla="*/ 699147 h 713575"/>
              <a:gd name="connsiteX9" fmla="*/ 10228 w 645443"/>
              <a:gd name="connsiteY9" fmla="*/ 656800 h 713575"/>
              <a:gd name="connsiteX10" fmla="*/ 0 w 645443"/>
              <a:gd name="connsiteY10" fmla="*/ 652354 h 713575"/>
              <a:gd name="connsiteX11" fmla="*/ 0 w 645443"/>
              <a:gd name="connsiteY11" fmla="*/ 5635 h 713575"/>
              <a:gd name="connsiteX12" fmla="*/ 26324 w 645443"/>
              <a:gd name="connsiteY12" fmla="*/ 14562 h 713575"/>
              <a:gd name="connsiteX13" fmla="*/ 190971 w 645443"/>
              <a:gd name="connsiteY13" fmla="*/ 47706 h 713575"/>
              <a:gd name="connsiteX14" fmla="*/ 302314 w 645443"/>
              <a:gd name="connsiteY14" fmla="*/ 55123 h 713575"/>
              <a:gd name="connsiteX15" fmla="*/ 302314 w 645443"/>
              <a:gd name="connsiteY15" fmla="*/ 52205 h 713575"/>
              <a:gd name="connsiteX16" fmla="*/ 302323 w 645443"/>
              <a:gd name="connsiteY16" fmla="*/ 52206 h 713575"/>
              <a:gd name="connsiteX17" fmla="*/ 454472 w 645443"/>
              <a:gd name="connsiteY17" fmla="*/ 42071 h 713575"/>
              <a:gd name="connsiteX18" fmla="*/ 619119 w 645443"/>
              <a:gd name="connsiteY18" fmla="*/ 8927 h 713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45443" h="713575">
                <a:moveTo>
                  <a:pt x="645443" y="0"/>
                </a:moveTo>
                <a:lnTo>
                  <a:pt x="645443" y="646719"/>
                </a:lnTo>
                <a:lnTo>
                  <a:pt x="635215" y="651165"/>
                </a:lnTo>
                <a:cubicBezTo>
                  <a:pt x="581406" y="669778"/>
                  <a:pt x="526644" y="683972"/>
                  <a:pt x="471068" y="693513"/>
                </a:cubicBezTo>
                <a:lnTo>
                  <a:pt x="343126" y="704433"/>
                </a:lnTo>
                <a:lnTo>
                  <a:pt x="343126" y="713552"/>
                </a:lnTo>
                <a:lnTo>
                  <a:pt x="342849" y="713575"/>
                </a:lnTo>
                <a:lnTo>
                  <a:pt x="342849" y="713527"/>
                </a:lnTo>
                <a:lnTo>
                  <a:pt x="174376" y="699147"/>
                </a:lnTo>
                <a:cubicBezTo>
                  <a:pt x="118800" y="689607"/>
                  <a:pt x="64038" y="675413"/>
                  <a:pt x="10228" y="656800"/>
                </a:cubicBezTo>
                <a:lnTo>
                  <a:pt x="0" y="652354"/>
                </a:lnTo>
                <a:lnTo>
                  <a:pt x="0" y="5635"/>
                </a:lnTo>
                <a:lnTo>
                  <a:pt x="26324" y="14562"/>
                </a:lnTo>
                <a:cubicBezTo>
                  <a:pt x="80297" y="29131"/>
                  <a:pt x="135226" y="40239"/>
                  <a:pt x="190971" y="47706"/>
                </a:cubicBezTo>
                <a:lnTo>
                  <a:pt x="302314" y="55123"/>
                </a:lnTo>
                <a:lnTo>
                  <a:pt x="302314" y="52205"/>
                </a:lnTo>
                <a:lnTo>
                  <a:pt x="302323" y="52206"/>
                </a:lnTo>
                <a:lnTo>
                  <a:pt x="454472" y="42071"/>
                </a:lnTo>
                <a:cubicBezTo>
                  <a:pt x="510218" y="34604"/>
                  <a:pt x="565146" y="23496"/>
                  <a:pt x="619119" y="8927"/>
                </a:cubicBezTo>
                <a:close/>
              </a:path>
            </a:pathLst>
          </a:custGeom>
          <a:gradFill>
            <a:gsLst>
              <a:gs pos="0">
                <a:srgbClr val="FFCD7D"/>
              </a:gs>
              <a:gs pos="97000">
                <a:srgbClr val="FFE1AF"/>
              </a:gs>
            </a:gsLst>
            <a:path path="circle">
              <a:fillToRect t="100000" r="100000"/>
            </a:path>
          </a:gradFill>
          <a:ln>
            <a:noFill/>
          </a:ln>
          <a:scene3d>
            <a:camera prst="orthographicFront"/>
            <a:lightRig rig="threePt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000">
              <a:solidFill>
                <a:schemeClr val="bg1"/>
              </a:solidFill>
            </a:endParaRPr>
          </a:p>
        </p:txBody>
      </p:sp>
      <p:grpSp>
        <p:nvGrpSpPr>
          <p:cNvPr id="245" name="Csoportba foglalás 244"/>
          <p:cNvGrpSpPr/>
          <p:nvPr/>
        </p:nvGrpSpPr>
        <p:grpSpPr>
          <a:xfrm>
            <a:off x="10190551" y="1322018"/>
            <a:ext cx="1606304" cy="1707780"/>
            <a:chOff x="10190551" y="1322018"/>
            <a:chExt cx="1606304" cy="1707780"/>
          </a:xfrm>
        </p:grpSpPr>
        <p:sp>
          <p:nvSpPr>
            <p:cNvPr id="73" name="Szabadkézi sokszög 72"/>
            <p:cNvSpPr/>
            <p:nvPr/>
          </p:nvSpPr>
          <p:spPr>
            <a:xfrm>
              <a:off x="10190551" y="1730011"/>
              <a:ext cx="1584543" cy="1252584"/>
            </a:xfrm>
            <a:custGeom>
              <a:avLst/>
              <a:gdLst>
                <a:gd name="connsiteX0" fmla="*/ 785044 w 1638668"/>
                <a:gd name="connsiteY0" fmla="*/ 0 h 1612462"/>
                <a:gd name="connsiteX1" fmla="*/ 850973 w 1638668"/>
                <a:gd name="connsiteY1" fmla="*/ 3088 h 1612462"/>
                <a:gd name="connsiteX2" fmla="*/ 1461695 w 1638668"/>
                <a:gd name="connsiteY2" fmla="*/ 432645 h 1612462"/>
                <a:gd name="connsiteX3" fmla="*/ 1489325 w 1638668"/>
                <a:gd name="connsiteY3" fmla="*/ 520962 h 1612462"/>
                <a:gd name="connsiteX4" fmla="*/ 1527274 w 1638668"/>
                <a:gd name="connsiteY4" fmla="*/ 567462 h 1612462"/>
                <a:gd name="connsiteX5" fmla="*/ 1638668 w 1638668"/>
                <a:gd name="connsiteY5" fmla="*/ 929074 h 1612462"/>
                <a:gd name="connsiteX6" fmla="*/ 976809 w 1638668"/>
                <a:gd name="connsiteY6" fmla="*/ 1609374 h 1612462"/>
                <a:gd name="connsiteX7" fmla="*/ 910880 w 1638668"/>
                <a:gd name="connsiteY7" fmla="*/ 1612462 h 1612462"/>
                <a:gd name="connsiteX8" fmla="*/ 910880 w 1638668"/>
                <a:gd name="connsiteY8" fmla="*/ 1352713 h 1612462"/>
                <a:gd name="connsiteX9" fmla="*/ 850973 w 1638668"/>
                <a:gd name="connsiteY9" fmla="*/ 1363688 h 1612462"/>
                <a:gd name="connsiteX10" fmla="*/ 817792 w 1638668"/>
                <a:gd name="connsiteY10" fmla="*/ 1365242 h 1612462"/>
                <a:gd name="connsiteX11" fmla="*/ 817792 w 1638668"/>
                <a:gd name="connsiteY11" fmla="*/ 1367694 h 1612462"/>
                <a:gd name="connsiteX12" fmla="*/ 808582 w 1638668"/>
                <a:gd name="connsiteY12" fmla="*/ 1368136 h 1612462"/>
                <a:gd name="connsiteX13" fmla="*/ 791327 w 1638668"/>
                <a:gd name="connsiteY13" fmla="*/ 1366482 h 1612462"/>
                <a:gd name="connsiteX14" fmla="*/ 785044 w 1638668"/>
                <a:gd name="connsiteY14" fmla="*/ 1366776 h 1612462"/>
                <a:gd name="connsiteX15" fmla="*/ 785044 w 1638668"/>
                <a:gd name="connsiteY15" fmla="*/ 1365879 h 1612462"/>
                <a:gd name="connsiteX16" fmla="*/ 727788 w 1638668"/>
                <a:gd name="connsiteY16" fmla="*/ 1360390 h 1612462"/>
                <a:gd name="connsiteX17" fmla="*/ 727788 w 1638668"/>
                <a:gd name="connsiteY17" fmla="*/ 1612018 h 1612462"/>
                <a:gd name="connsiteX18" fmla="*/ 718578 w 1638668"/>
                <a:gd name="connsiteY18" fmla="*/ 1612460 h 1612462"/>
                <a:gd name="connsiteX19" fmla="*/ 0 w 1638668"/>
                <a:gd name="connsiteY19" fmla="*/ 929073 h 1612462"/>
                <a:gd name="connsiteX20" fmla="*/ 56470 w 1638668"/>
                <a:gd name="connsiteY20" fmla="*/ 663068 h 1612462"/>
                <a:gd name="connsiteX21" fmla="*/ 98916 w 1638668"/>
                <a:gd name="connsiteY21" fmla="*/ 588697 h 1612462"/>
                <a:gd name="connsiteX22" fmla="*/ 101228 w 1638668"/>
                <a:gd name="connsiteY22" fmla="*/ 563778 h 1612462"/>
                <a:gd name="connsiteX23" fmla="*/ 663763 w 1638668"/>
                <a:gd name="connsiteY23" fmla="*/ 15246 h 1612462"/>
                <a:gd name="connsiteX24" fmla="*/ 785044 w 1638668"/>
                <a:gd name="connsiteY24" fmla="*/ 3619 h 1612462"/>
                <a:gd name="connsiteX0" fmla="*/ 785044 w 1638668"/>
                <a:gd name="connsiteY0" fmla="*/ 531 h 1609374"/>
                <a:gd name="connsiteX1" fmla="*/ 850973 w 1638668"/>
                <a:gd name="connsiteY1" fmla="*/ 0 h 1609374"/>
                <a:gd name="connsiteX2" fmla="*/ 1461695 w 1638668"/>
                <a:gd name="connsiteY2" fmla="*/ 429557 h 1609374"/>
                <a:gd name="connsiteX3" fmla="*/ 1489325 w 1638668"/>
                <a:gd name="connsiteY3" fmla="*/ 517874 h 1609374"/>
                <a:gd name="connsiteX4" fmla="*/ 1527274 w 1638668"/>
                <a:gd name="connsiteY4" fmla="*/ 564374 h 1609374"/>
                <a:gd name="connsiteX5" fmla="*/ 1638668 w 1638668"/>
                <a:gd name="connsiteY5" fmla="*/ 925986 h 1609374"/>
                <a:gd name="connsiteX6" fmla="*/ 976809 w 1638668"/>
                <a:gd name="connsiteY6" fmla="*/ 1606286 h 1609374"/>
                <a:gd name="connsiteX7" fmla="*/ 910880 w 1638668"/>
                <a:gd name="connsiteY7" fmla="*/ 1609374 h 1609374"/>
                <a:gd name="connsiteX8" fmla="*/ 910880 w 1638668"/>
                <a:gd name="connsiteY8" fmla="*/ 1349625 h 1609374"/>
                <a:gd name="connsiteX9" fmla="*/ 850973 w 1638668"/>
                <a:gd name="connsiteY9" fmla="*/ 1360600 h 1609374"/>
                <a:gd name="connsiteX10" fmla="*/ 817792 w 1638668"/>
                <a:gd name="connsiteY10" fmla="*/ 1362154 h 1609374"/>
                <a:gd name="connsiteX11" fmla="*/ 817792 w 1638668"/>
                <a:gd name="connsiteY11" fmla="*/ 1364606 h 1609374"/>
                <a:gd name="connsiteX12" fmla="*/ 808582 w 1638668"/>
                <a:gd name="connsiteY12" fmla="*/ 1365048 h 1609374"/>
                <a:gd name="connsiteX13" fmla="*/ 791327 w 1638668"/>
                <a:gd name="connsiteY13" fmla="*/ 1363394 h 1609374"/>
                <a:gd name="connsiteX14" fmla="*/ 785044 w 1638668"/>
                <a:gd name="connsiteY14" fmla="*/ 1363688 h 1609374"/>
                <a:gd name="connsiteX15" fmla="*/ 785044 w 1638668"/>
                <a:gd name="connsiteY15" fmla="*/ 1362791 h 1609374"/>
                <a:gd name="connsiteX16" fmla="*/ 727788 w 1638668"/>
                <a:gd name="connsiteY16" fmla="*/ 1357302 h 1609374"/>
                <a:gd name="connsiteX17" fmla="*/ 727788 w 1638668"/>
                <a:gd name="connsiteY17" fmla="*/ 1608930 h 1609374"/>
                <a:gd name="connsiteX18" fmla="*/ 718578 w 1638668"/>
                <a:gd name="connsiteY18" fmla="*/ 1609372 h 1609374"/>
                <a:gd name="connsiteX19" fmla="*/ 0 w 1638668"/>
                <a:gd name="connsiteY19" fmla="*/ 925985 h 1609374"/>
                <a:gd name="connsiteX20" fmla="*/ 56470 w 1638668"/>
                <a:gd name="connsiteY20" fmla="*/ 659980 h 1609374"/>
                <a:gd name="connsiteX21" fmla="*/ 98916 w 1638668"/>
                <a:gd name="connsiteY21" fmla="*/ 585609 h 1609374"/>
                <a:gd name="connsiteX22" fmla="*/ 101228 w 1638668"/>
                <a:gd name="connsiteY22" fmla="*/ 560690 h 1609374"/>
                <a:gd name="connsiteX23" fmla="*/ 663763 w 1638668"/>
                <a:gd name="connsiteY23" fmla="*/ 12158 h 1609374"/>
                <a:gd name="connsiteX24" fmla="*/ 785044 w 1638668"/>
                <a:gd name="connsiteY24" fmla="*/ 531 h 1609374"/>
                <a:gd name="connsiteX0" fmla="*/ 663763 w 1638668"/>
                <a:gd name="connsiteY0" fmla="*/ 12158 h 1609374"/>
                <a:gd name="connsiteX1" fmla="*/ 850973 w 1638668"/>
                <a:gd name="connsiteY1" fmla="*/ 0 h 1609374"/>
                <a:gd name="connsiteX2" fmla="*/ 1461695 w 1638668"/>
                <a:gd name="connsiteY2" fmla="*/ 429557 h 1609374"/>
                <a:gd name="connsiteX3" fmla="*/ 1489325 w 1638668"/>
                <a:gd name="connsiteY3" fmla="*/ 517874 h 1609374"/>
                <a:gd name="connsiteX4" fmla="*/ 1527274 w 1638668"/>
                <a:gd name="connsiteY4" fmla="*/ 564374 h 1609374"/>
                <a:gd name="connsiteX5" fmla="*/ 1638668 w 1638668"/>
                <a:gd name="connsiteY5" fmla="*/ 925986 h 1609374"/>
                <a:gd name="connsiteX6" fmla="*/ 976809 w 1638668"/>
                <a:gd name="connsiteY6" fmla="*/ 1606286 h 1609374"/>
                <a:gd name="connsiteX7" fmla="*/ 910880 w 1638668"/>
                <a:gd name="connsiteY7" fmla="*/ 1609374 h 1609374"/>
                <a:gd name="connsiteX8" fmla="*/ 910880 w 1638668"/>
                <a:gd name="connsiteY8" fmla="*/ 1349625 h 1609374"/>
                <a:gd name="connsiteX9" fmla="*/ 850973 w 1638668"/>
                <a:gd name="connsiteY9" fmla="*/ 1360600 h 1609374"/>
                <a:gd name="connsiteX10" fmla="*/ 817792 w 1638668"/>
                <a:gd name="connsiteY10" fmla="*/ 1362154 h 1609374"/>
                <a:gd name="connsiteX11" fmla="*/ 817792 w 1638668"/>
                <a:gd name="connsiteY11" fmla="*/ 1364606 h 1609374"/>
                <a:gd name="connsiteX12" fmla="*/ 808582 w 1638668"/>
                <a:gd name="connsiteY12" fmla="*/ 1365048 h 1609374"/>
                <a:gd name="connsiteX13" fmla="*/ 791327 w 1638668"/>
                <a:gd name="connsiteY13" fmla="*/ 1363394 h 1609374"/>
                <a:gd name="connsiteX14" fmla="*/ 785044 w 1638668"/>
                <a:gd name="connsiteY14" fmla="*/ 1363688 h 1609374"/>
                <a:gd name="connsiteX15" fmla="*/ 785044 w 1638668"/>
                <a:gd name="connsiteY15" fmla="*/ 1362791 h 1609374"/>
                <a:gd name="connsiteX16" fmla="*/ 727788 w 1638668"/>
                <a:gd name="connsiteY16" fmla="*/ 1357302 h 1609374"/>
                <a:gd name="connsiteX17" fmla="*/ 727788 w 1638668"/>
                <a:gd name="connsiteY17" fmla="*/ 1608930 h 1609374"/>
                <a:gd name="connsiteX18" fmla="*/ 718578 w 1638668"/>
                <a:gd name="connsiteY18" fmla="*/ 1609372 h 1609374"/>
                <a:gd name="connsiteX19" fmla="*/ 0 w 1638668"/>
                <a:gd name="connsiteY19" fmla="*/ 925985 h 1609374"/>
                <a:gd name="connsiteX20" fmla="*/ 56470 w 1638668"/>
                <a:gd name="connsiteY20" fmla="*/ 659980 h 1609374"/>
                <a:gd name="connsiteX21" fmla="*/ 98916 w 1638668"/>
                <a:gd name="connsiteY21" fmla="*/ 585609 h 1609374"/>
                <a:gd name="connsiteX22" fmla="*/ 101228 w 1638668"/>
                <a:gd name="connsiteY22" fmla="*/ 560690 h 1609374"/>
                <a:gd name="connsiteX23" fmla="*/ 663763 w 1638668"/>
                <a:gd name="connsiteY23" fmla="*/ 12158 h 1609374"/>
                <a:gd name="connsiteX0" fmla="*/ 663763 w 1638668"/>
                <a:gd name="connsiteY0" fmla="*/ 12158 h 1609374"/>
                <a:gd name="connsiteX1" fmla="*/ 850973 w 1638668"/>
                <a:gd name="connsiteY1" fmla="*/ 0 h 1609374"/>
                <a:gd name="connsiteX2" fmla="*/ 1461695 w 1638668"/>
                <a:gd name="connsiteY2" fmla="*/ 429557 h 1609374"/>
                <a:gd name="connsiteX3" fmla="*/ 1489325 w 1638668"/>
                <a:gd name="connsiteY3" fmla="*/ 517874 h 1609374"/>
                <a:gd name="connsiteX4" fmla="*/ 1527274 w 1638668"/>
                <a:gd name="connsiteY4" fmla="*/ 564374 h 1609374"/>
                <a:gd name="connsiteX5" fmla="*/ 1638668 w 1638668"/>
                <a:gd name="connsiteY5" fmla="*/ 925986 h 1609374"/>
                <a:gd name="connsiteX6" fmla="*/ 976809 w 1638668"/>
                <a:gd name="connsiteY6" fmla="*/ 1606286 h 1609374"/>
                <a:gd name="connsiteX7" fmla="*/ 910880 w 1638668"/>
                <a:gd name="connsiteY7" fmla="*/ 1609374 h 1609374"/>
                <a:gd name="connsiteX8" fmla="*/ 910880 w 1638668"/>
                <a:gd name="connsiteY8" fmla="*/ 1349625 h 1609374"/>
                <a:gd name="connsiteX9" fmla="*/ 850973 w 1638668"/>
                <a:gd name="connsiteY9" fmla="*/ 1360600 h 1609374"/>
                <a:gd name="connsiteX10" fmla="*/ 817792 w 1638668"/>
                <a:gd name="connsiteY10" fmla="*/ 1362154 h 1609374"/>
                <a:gd name="connsiteX11" fmla="*/ 817792 w 1638668"/>
                <a:gd name="connsiteY11" fmla="*/ 1364606 h 1609374"/>
                <a:gd name="connsiteX12" fmla="*/ 808582 w 1638668"/>
                <a:gd name="connsiteY12" fmla="*/ 1365048 h 1609374"/>
                <a:gd name="connsiteX13" fmla="*/ 791327 w 1638668"/>
                <a:gd name="connsiteY13" fmla="*/ 1363394 h 1609374"/>
                <a:gd name="connsiteX14" fmla="*/ 785044 w 1638668"/>
                <a:gd name="connsiteY14" fmla="*/ 1363688 h 1609374"/>
                <a:gd name="connsiteX15" fmla="*/ 785044 w 1638668"/>
                <a:gd name="connsiteY15" fmla="*/ 1362791 h 1609374"/>
                <a:gd name="connsiteX16" fmla="*/ 727788 w 1638668"/>
                <a:gd name="connsiteY16" fmla="*/ 1357302 h 1609374"/>
                <a:gd name="connsiteX17" fmla="*/ 727788 w 1638668"/>
                <a:gd name="connsiteY17" fmla="*/ 1608930 h 1609374"/>
                <a:gd name="connsiteX18" fmla="*/ 718578 w 1638668"/>
                <a:gd name="connsiteY18" fmla="*/ 1609372 h 1609374"/>
                <a:gd name="connsiteX19" fmla="*/ 0 w 1638668"/>
                <a:gd name="connsiteY19" fmla="*/ 925985 h 1609374"/>
                <a:gd name="connsiteX20" fmla="*/ 56470 w 1638668"/>
                <a:gd name="connsiteY20" fmla="*/ 659980 h 1609374"/>
                <a:gd name="connsiteX21" fmla="*/ 98916 w 1638668"/>
                <a:gd name="connsiteY21" fmla="*/ 585609 h 1609374"/>
                <a:gd name="connsiteX22" fmla="*/ 101228 w 1638668"/>
                <a:gd name="connsiteY22" fmla="*/ 560690 h 1609374"/>
                <a:gd name="connsiteX23" fmla="*/ 663763 w 1638668"/>
                <a:gd name="connsiteY23" fmla="*/ 12158 h 1609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668" h="1609374">
                  <a:moveTo>
                    <a:pt x="663763" y="12158"/>
                  </a:moveTo>
                  <a:cubicBezTo>
                    <a:pt x="734833" y="-4896"/>
                    <a:pt x="788570" y="4053"/>
                    <a:pt x="850973" y="0"/>
                  </a:cubicBezTo>
                  <a:cubicBezTo>
                    <a:pt x="1129791" y="26264"/>
                    <a:pt x="1362678" y="196640"/>
                    <a:pt x="1461695" y="429557"/>
                  </a:cubicBezTo>
                  <a:lnTo>
                    <a:pt x="1489325" y="517874"/>
                  </a:lnTo>
                  <a:lnTo>
                    <a:pt x="1527274" y="564374"/>
                  </a:lnTo>
                  <a:cubicBezTo>
                    <a:pt x="1597873" y="669276"/>
                    <a:pt x="1638668" y="793212"/>
                    <a:pt x="1638668" y="925986"/>
                  </a:cubicBezTo>
                  <a:cubicBezTo>
                    <a:pt x="1638668" y="1280051"/>
                    <a:pt x="1348566" y="1571267"/>
                    <a:pt x="976809" y="1606286"/>
                  </a:cubicBezTo>
                  <a:lnTo>
                    <a:pt x="910880" y="1609374"/>
                  </a:lnTo>
                  <a:lnTo>
                    <a:pt x="910880" y="1349625"/>
                  </a:lnTo>
                  <a:lnTo>
                    <a:pt x="850973" y="1360600"/>
                  </a:lnTo>
                  <a:lnTo>
                    <a:pt x="817792" y="1362154"/>
                  </a:lnTo>
                  <a:lnTo>
                    <a:pt x="817792" y="1364606"/>
                  </a:lnTo>
                  <a:lnTo>
                    <a:pt x="808582" y="1365048"/>
                  </a:lnTo>
                  <a:lnTo>
                    <a:pt x="791327" y="1363394"/>
                  </a:lnTo>
                  <a:lnTo>
                    <a:pt x="785044" y="1363688"/>
                  </a:lnTo>
                  <a:lnTo>
                    <a:pt x="785044" y="1362791"/>
                  </a:lnTo>
                  <a:lnTo>
                    <a:pt x="727788" y="1357302"/>
                  </a:lnTo>
                  <a:lnTo>
                    <a:pt x="727788" y="1608930"/>
                  </a:lnTo>
                  <a:lnTo>
                    <a:pt x="718578" y="1609372"/>
                  </a:lnTo>
                  <a:cubicBezTo>
                    <a:pt x="321718" y="1609372"/>
                    <a:pt x="0" y="1303409"/>
                    <a:pt x="0" y="925985"/>
                  </a:cubicBezTo>
                  <a:cubicBezTo>
                    <a:pt x="0" y="831629"/>
                    <a:pt x="20108" y="741739"/>
                    <a:pt x="56470" y="659980"/>
                  </a:cubicBezTo>
                  <a:lnTo>
                    <a:pt x="98916" y="585609"/>
                  </a:lnTo>
                  <a:lnTo>
                    <a:pt x="101228" y="560690"/>
                  </a:lnTo>
                  <a:cubicBezTo>
                    <a:pt x="152851" y="285841"/>
                    <a:pt x="377250" y="67916"/>
                    <a:pt x="663763" y="1215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74" name="Ellipszis 73"/>
            <p:cNvSpPr/>
            <p:nvPr/>
          </p:nvSpPr>
          <p:spPr>
            <a:xfrm>
              <a:off x="11395092" y="2556894"/>
              <a:ext cx="159169" cy="119384"/>
            </a:xfrm>
            <a:prstGeom prst="ellipse">
              <a:avLst/>
            </a:prstGeom>
            <a:solidFill>
              <a:srgbClr val="FFDA9E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75" name="Szabadkézi sokszög 74"/>
            <p:cNvSpPr/>
            <p:nvPr/>
          </p:nvSpPr>
          <p:spPr>
            <a:xfrm flipH="1">
              <a:off x="10972528" y="2409335"/>
              <a:ext cx="4782" cy="497771"/>
            </a:xfrm>
            <a:custGeom>
              <a:avLst/>
              <a:gdLst>
                <a:gd name="connsiteX0" fmla="*/ 15567 w 15567"/>
                <a:gd name="connsiteY0" fmla="*/ 0 h 1989582"/>
                <a:gd name="connsiteX1" fmla="*/ 0 w 15567"/>
                <a:gd name="connsiteY1" fmla="*/ 0 h 1989582"/>
                <a:gd name="connsiteX2" fmla="*/ 0 w 15567"/>
                <a:gd name="connsiteY2" fmla="*/ 1989582 h 1989582"/>
                <a:gd name="connsiteX3" fmla="*/ 15567 w 15567"/>
                <a:gd name="connsiteY3" fmla="*/ 1989582 h 1989582"/>
                <a:gd name="connsiteX4" fmla="*/ 15567 w 15567"/>
                <a:gd name="connsiteY4" fmla="*/ 0 h 198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7" h="1989582">
                  <a:moveTo>
                    <a:pt x="15567" y="0"/>
                  </a:moveTo>
                  <a:lnTo>
                    <a:pt x="0" y="0"/>
                  </a:lnTo>
                  <a:lnTo>
                    <a:pt x="0" y="1989582"/>
                  </a:lnTo>
                  <a:lnTo>
                    <a:pt x="15567" y="1989582"/>
                  </a:lnTo>
                  <a:lnTo>
                    <a:pt x="15567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76" name="Szabadkézi sokszög 75"/>
            <p:cNvSpPr/>
            <p:nvPr/>
          </p:nvSpPr>
          <p:spPr>
            <a:xfrm flipH="1">
              <a:off x="10547298" y="2687680"/>
              <a:ext cx="32220" cy="2454"/>
            </a:xfrm>
            <a:custGeom>
              <a:avLst/>
              <a:gdLst>
                <a:gd name="connsiteX0" fmla="*/ 104871 w 104871"/>
                <a:gd name="connsiteY0" fmla="*/ 0 h 9808"/>
                <a:gd name="connsiteX1" fmla="*/ 12591 w 104871"/>
                <a:gd name="connsiteY1" fmla="*/ 6906 h 9808"/>
                <a:gd name="connsiteX2" fmla="*/ 0 w 104871"/>
                <a:gd name="connsiteY2" fmla="*/ 9808 h 9808"/>
                <a:gd name="connsiteX3" fmla="*/ 104871 w 104871"/>
                <a:gd name="connsiteY3" fmla="*/ 0 h 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871" h="9808">
                  <a:moveTo>
                    <a:pt x="104871" y="0"/>
                  </a:moveTo>
                  <a:lnTo>
                    <a:pt x="12591" y="6906"/>
                  </a:lnTo>
                  <a:lnTo>
                    <a:pt x="0" y="9808"/>
                  </a:lnTo>
                  <a:lnTo>
                    <a:pt x="104871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77" name="Ellipszis 76"/>
            <p:cNvSpPr/>
            <p:nvPr/>
          </p:nvSpPr>
          <p:spPr>
            <a:xfrm>
              <a:off x="10409233" y="2591453"/>
              <a:ext cx="155204" cy="119384"/>
            </a:xfrm>
            <a:prstGeom prst="ellipse">
              <a:avLst/>
            </a:prstGeom>
            <a:solidFill>
              <a:srgbClr val="FFDA9E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78" name="Szabadkézi sokszög 77"/>
            <p:cNvSpPr/>
            <p:nvPr/>
          </p:nvSpPr>
          <p:spPr>
            <a:xfrm flipH="1">
              <a:off x="10579518" y="2690133"/>
              <a:ext cx="9474" cy="1777"/>
            </a:xfrm>
            <a:custGeom>
              <a:avLst/>
              <a:gdLst>
                <a:gd name="connsiteX0" fmla="*/ 30834 w 30834"/>
                <a:gd name="connsiteY0" fmla="*/ 0 h 7106"/>
                <a:gd name="connsiteX1" fmla="*/ 21261 w 30834"/>
                <a:gd name="connsiteY1" fmla="*/ 895 h 7106"/>
                <a:gd name="connsiteX2" fmla="*/ 0 w 30834"/>
                <a:gd name="connsiteY2" fmla="*/ 7106 h 7106"/>
                <a:gd name="connsiteX3" fmla="*/ 30834 w 30834"/>
                <a:gd name="connsiteY3" fmla="*/ 0 h 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34" h="7106">
                  <a:moveTo>
                    <a:pt x="30834" y="0"/>
                  </a:moveTo>
                  <a:lnTo>
                    <a:pt x="21261" y="895"/>
                  </a:lnTo>
                  <a:lnTo>
                    <a:pt x="0" y="7106"/>
                  </a:lnTo>
                  <a:lnTo>
                    <a:pt x="30834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79" name="Szabadkézi sokszög 78"/>
            <p:cNvSpPr/>
            <p:nvPr/>
          </p:nvSpPr>
          <p:spPr>
            <a:xfrm flipH="1">
              <a:off x="10376108" y="2162171"/>
              <a:ext cx="1178153" cy="867627"/>
            </a:xfrm>
            <a:custGeom>
              <a:avLst/>
              <a:gdLst>
                <a:gd name="connsiteX0" fmla="*/ 1480203 w 2986185"/>
                <a:gd name="connsiteY0" fmla="*/ 0 h 2558288"/>
                <a:gd name="connsiteX1" fmla="*/ 1480172 w 2986185"/>
                <a:gd name="connsiteY1" fmla="*/ 6206 h 2558288"/>
                <a:gd name="connsiteX2" fmla="*/ 1435734 w 2986185"/>
                <a:gd name="connsiteY2" fmla="*/ 8843 h 2558288"/>
                <a:gd name="connsiteX3" fmla="*/ 0 w 2986185"/>
                <a:gd name="connsiteY3" fmla="*/ 505395 h 2558288"/>
                <a:gd name="connsiteX4" fmla="*/ 1518376 w 2986185"/>
                <a:gd name="connsiteY4" fmla="*/ 2558288 h 2558288"/>
                <a:gd name="connsiteX5" fmla="*/ 1518468 w 2986185"/>
                <a:gd name="connsiteY5" fmla="*/ 2539379 h 2558288"/>
                <a:gd name="connsiteX6" fmla="*/ 1623055 w 2986185"/>
                <a:gd name="connsiteY6" fmla="*/ 2532238 h 2558288"/>
                <a:gd name="connsiteX7" fmla="*/ 2986185 w 2986185"/>
                <a:gd name="connsiteY7" fmla="*/ 489945 h 2558288"/>
                <a:gd name="connsiteX8" fmla="*/ 1480203 w 2986185"/>
                <a:gd name="connsiteY8" fmla="*/ 0 h 2558288"/>
                <a:gd name="connsiteX0" fmla="*/ 1480203 w 2986185"/>
                <a:gd name="connsiteY0" fmla="*/ 0 h 2801492"/>
                <a:gd name="connsiteX1" fmla="*/ 1480172 w 2986185"/>
                <a:gd name="connsiteY1" fmla="*/ 6206 h 2801492"/>
                <a:gd name="connsiteX2" fmla="*/ 1435734 w 2986185"/>
                <a:gd name="connsiteY2" fmla="*/ 8843 h 2801492"/>
                <a:gd name="connsiteX3" fmla="*/ 0 w 2986185"/>
                <a:gd name="connsiteY3" fmla="*/ 505395 h 2801492"/>
                <a:gd name="connsiteX4" fmla="*/ 1518376 w 2986185"/>
                <a:gd name="connsiteY4" fmla="*/ 2558288 h 2801492"/>
                <a:gd name="connsiteX5" fmla="*/ 1623055 w 2986185"/>
                <a:gd name="connsiteY5" fmla="*/ 2532238 h 2801492"/>
                <a:gd name="connsiteX6" fmla="*/ 2986185 w 2986185"/>
                <a:gd name="connsiteY6" fmla="*/ 489945 h 2801492"/>
                <a:gd name="connsiteX7" fmla="*/ 1480203 w 2986185"/>
                <a:gd name="connsiteY7" fmla="*/ 0 h 2801492"/>
                <a:gd name="connsiteX0" fmla="*/ 1480203 w 2986185"/>
                <a:gd name="connsiteY0" fmla="*/ 0 h 2704694"/>
                <a:gd name="connsiteX1" fmla="*/ 1480172 w 2986185"/>
                <a:gd name="connsiteY1" fmla="*/ 6206 h 2704694"/>
                <a:gd name="connsiteX2" fmla="*/ 1435734 w 2986185"/>
                <a:gd name="connsiteY2" fmla="*/ 8843 h 2704694"/>
                <a:gd name="connsiteX3" fmla="*/ 0 w 2986185"/>
                <a:gd name="connsiteY3" fmla="*/ 505395 h 2704694"/>
                <a:gd name="connsiteX4" fmla="*/ 1518376 w 2986185"/>
                <a:gd name="connsiteY4" fmla="*/ 2558288 h 2704694"/>
                <a:gd name="connsiteX5" fmla="*/ 1623055 w 2986185"/>
                <a:gd name="connsiteY5" fmla="*/ 2532238 h 2704694"/>
                <a:gd name="connsiteX6" fmla="*/ 2986185 w 2986185"/>
                <a:gd name="connsiteY6" fmla="*/ 489945 h 2704694"/>
                <a:gd name="connsiteX7" fmla="*/ 1480203 w 2986185"/>
                <a:gd name="connsiteY7" fmla="*/ 0 h 2704694"/>
                <a:gd name="connsiteX0" fmla="*/ 1480203 w 2986185"/>
                <a:gd name="connsiteY0" fmla="*/ 0 h 2575953"/>
                <a:gd name="connsiteX1" fmla="*/ 1480172 w 2986185"/>
                <a:gd name="connsiteY1" fmla="*/ 6206 h 2575953"/>
                <a:gd name="connsiteX2" fmla="*/ 1435734 w 2986185"/>
                <a:gd name="connsiteY2" fmla="*/ 8843 h 2575953"/>
                <a:gd name="connsiteX3" fmla="*/ 0 w 2986185"/>
                <a:gd name="connsiteY3" fmla="*/ 505395 h 2575953"/>
                <a:gd name="connsiteX4" fmla="*/ 1518376 w 2986185"/>
                <a:gd name="connsiteY4" fmla="*/ 2558288 h 2575953"/>
                <a:gd name="connsiteX5" fmla="*/ 1623055 w 2986185"/>
                <a:gd name="connsiteY5" fmla="*/ 2532238 h 2575953"/>
                <a:gd name="connsiteX6" fmla="*/ 2986185 w 2986185"/>
                <a:gd name="connsiteY6" fmla="*/ 489945 h 2575953"/>
                <a:gd name="connsiteX7" fmla="*/ 1480203 w 2986185"/>
                <a:gd name="connsiteY7" fmla="*/ 0 h 2575953"/>
                <a:gd name="connsiteX0" fmla="*/ 1480203 w 2986185"/>
                <a:gd name="connsiteY0" fmla="*/ 0 h 2563826"/>
                <a:gd name="connsiteX1" fmla="*/ 1480172 w 2986185"/>
                <a:gd name="connsiteY1" fmla="*/ 6206 h 2563826"/>
                <a:gd name="connsiteX2" fmla="*/ 1435734 w 2986185"/>
                <a:gd name="connsiteY2" fmla="*/ 8843 h 2563826"/>
                <a:gd name="connsiteX3" fmla="*/ 0 w 2986185"/>
                <a:gd name="connsiteY3" fmla="*/ 505395 h 2563826"/>
                <a:gd name="connsiteX4" fmla="*/ 1421856 w 2986185"/>
                <a:gd name="connsiteY4" fmla="*/ 2543048 h 2563826"/>
                <a:gd name="connsiteX5" fmla="*/ 1623055 w 2986185"/>
                <a:gd name="connsiteY5" fmla="*/ 2532238 h 2563826"/>
                <a:gd name="connsiteX6" fmla="*/ 2986185 w 2986185"/>
                <a:gd name="connsiteY6" fmla="*/ 489945 h 2563826"/>
                <a:gd name="connsiteX7" fmla="*/ 1480203 w 2986185"/>
                <a:gd name="connsiteY7" fmla="*/ 0 h 2563826"/>
                <a:gd name="connsiteX0" fmla="*/ 1480203 w 2986185"/>
                <a:gd name="connsiteY0" fmla="*/ 0 h 2536885"/>
                <a:gd name="connsiteX1" fmla="*/ 1480172 w 2986185"/>
                <a:gd name="connsiteY1" fmla="*/ 6206 h 2536885"/>
                <a:gd name="connsiteX2" fmla="*/ 1435734 w 2986185"/>
                <a:gd name="connsiteY2" fmla="*/ 8843 h 2536885"/>
                <a:gd name="connsiteX3" fmla="*/ 0 w 2986185"/>
                <a:gd name="connsiteY3" fmla="*/ 505395 h 2536885"/>
                <a:gd name="connsiteX4" fmla="*/ 1203416 w 2986185"/>
                <a:gd name="connsiteY4" fmla="*/ 2492248 h 2536885"/>
                <a:gd name="connsiteX5" fmla="*/ 1623055 w 2986185"/>
                <a:gd name="connsiteY5" fmla="*/ 2532238 h 2536885"/>
                <a:gd name="connsiteX6" fmla="*/ 2986185 w 2986185"/>
                <a:gd name="connsiteY6" fmla="*/ 489945 h 2536885"/>
                <a:gd name="connsiteX7" fmla="*/ 1480203 w 2986185"/>
                <a:gd name="connsiteY7" fmla="*/ 0 h 2536885"/>
                <a:gd name="connsiteX0" fmla="*/ 1480203 w 2986185"/>
                <a:gd name="connsiteY0" fmla="*/ 0 h 2536885"/>
                <a:gd name="connsiteX1" fmla="*/ 1480172 w 2986185"/>
                <a:gd name="connsiteY1" fmla="*/ 6206 h 2536885"/>
                <a:gd name="connsiteX2" fmla="*/ 1435734 w 2986185"/>
                <a:gd name="connsiteY2" fmla="*/ 8843 h 2536885"/>
                <a:gd name="connsiteX3" fmla="*/ 0 w 2986185"/>
                <a:gd name="connsiteY3" fmla="*/ 505395 h 2536885"/>
                <a:gd name="connsiteX4" fmla="*/ 1203416 w 2986185"/>
                <a:gd name="connsiteY4" fmla="*/ 2492248 h 2536885"/>
                <a:gd name="connsiteX5" fmla="*/ 1623055 w 2986185"/>
                <a:gd name="connsiteY5" fmla="*/ 2532238 h 2536885"/>
                <a:gd name="connsiteX6" fmla="*/ 2986185 w 2986185"/>
                <a:gd name="connsiteY6" fmla="*/ 489945 h 2536885"/>
                <a:gd name="connsiteX7" fmla="*/ 1480203 w 2986185"/>
                <a:gd name="connsiteY7" fmla="*/ 0 h 2536885"/>
                <a:gd name="connsiteX0" fmla="*/ 1480203 w 2986185"/>
                <a:gd name="connsiteY0" fmla="*/ 0 h 2539138"/>
                <a:gd name="connsiteX1" fmla="*/ 1480172 w 2986185"/>
                <a:gd name="connsiteY1" fmla="*/ 6206 h 2539138"/>
                <a:gd name="connsiteX2" fmla="*/ 1435734 w 2986185"/>
                <a:gd name="connsiteY2" fmla="*/ 8843 h 2539138"/>
                <a:gd name="connsiteX3" fmla="*/ 0 w 2986185"/>
                <a:gd name="connsiteY3" fmla="*/ 505395 h 2539138"/>
                <a:gd name="connsiteX4" fmla="*/ 1203416 w 2986185"/>
                <a:gd name="connsiteY4" fmla="*/ 2492248 h 2539138"/>
                <a:gd name="connsiteX5" fmla="*/ 1623055 w 2986185"/>
                <a:gd name="connsiteY5" fmla="*/ 2532238 h 2539138"/>
                <a:gd name="connsiteX6" fmla="*/ 2986185 w 2986185"/>
                <a:gd name="connsiteY6" fmla="*/ 489945 h 2539138"/>
                <a:gd name="connsiteX7" fmla="*/ 1480203 w 2986185"/>
                <a:gd name="connsiteY7" fmla="*/ 0 h 2539138"/>
                <a:gd name="connsiteX0" fmla="*/ 1480203 w 2986185"/>
                <a:gd name="connsiteY0" fmla="*/ 0 h 2539138"/>
                <a:gd name="connsiteX1" fmla="*/ 1480172 w 2986185"/>
                <a:gd name="connsiteY1" fmla="*/ 6206 h 2539138"/>
                <a:gd name="connsiteX2" fmla="*/ 1435734 w 2986185"/>
                <a:gd name="connsiteY2" fmla="*/ 8843 h 2539138"/>
                <a:gd name="connsiteX3" fmla="*/ 0 w 2986185"/>
                <a:gd name="connsiteY3" fmla="*/ 505395 h 2539138"/>
                <a:gd name="connsiteX4" fmla="*/ 1203416 w 2986185"/>
                <a:gd name="connsiteY4" fmla="*/ 2492248 h 2539138"/>
                <a:gd name="connsiteX5" fmla="*/ 1623055 w 2986185"/>
                <a:gd name="connsiteY5" fmla="*/ 2532238 h 2539138"/>
                <a:gd name="connsiteX6" fmla="*/ 2986185 w 2986185"/>
                <a:gd name="connsiteY6" fmla="*/ 489945 h 2539138"/>
                <a:gd name="connsiteX7" fmla="*/ 1480203 w 2986185"/>
                <a:gd name="connsiteY7" fmla="*/ 0 h 2539138"/>
                <a:gd name="connsiteX0" fmla="*/ 1480203 w 2986185"/>
                <a:gd name="connsiteY0" fmla="*/ 0 h 2527650"/>
                <a:gd name="connsiteX1" fmla="*/ 1480172 w 2986185"/>
                <a:gd name="connsiteY1" fmla="*/ 6206 h 2527650"/>
                <a:gd name="connsiteX2" fmla="*/ 1435734 w 2986185"/>
                <a:gd name="connsiteY2" fmla="*/ 8843 h 2527650"/>
                <a:gd name="connsiteX3" fmla="*/ 0 w 2986185"/>
                <a:gd name="connsiteY3" fmla="*/ 505395 h 2527650"/>
                <a:gd name="connsiteX4" fmla="*/ 1203416 w 2986185"/>
                <a:gd name="connsiteY4" fmla="*/ 2492248 h 2527650"/>
                <a:gd name="connsiteX5" fmla="*/ 1617975 w 2986185"/>
                <a:gd name="connsiteY5" fmla="*/ 2511918 h 2527650"/>
                <a:gd name="connsiteX6" fmla="*/ 2986185 w 2986185"/>
                <a:gd name="connsiteY6" fmla="*/ 489945 h 2527650"/>
                <a:gd name="connsiteX7" fmla="*/ 1480203 w 2986185"/>
                <a:gd name="connsiteY7" fmla="*/ 0 h 2527650"/>
                <a:gd name="connsiteX0" fmla="*/ 1480203 w 2986185"/>
                <a:gd name="connsiteY0" fmla="*/ 0 h 2527650"/>
                <a:gd name="connsiteX1" fmla="*/ 1480172 w 2986185"/>
                <a:gd name="connsiteY1" fmla="*/ 6206 h 2527650"/>
                <a:gd name="connsiteX2" fmla="*/ 1435734 w 2986185"/>
                <a:gd name="connsiteY2" fmla="*/ 8843 h 2527650"/>
                <a:gd name="connsiteX3" fmla="*/ 0 w 2986185"/>
                <a:gd name="connsiteY3" fmla="*/ 505395 h 2527650"/>
                <a:gd name="connsiteX4" fmla="*/ 1203416 w 2986185"/>
                <a:gd name="connsiteY4" fmla="*/ 2492248 h 2527650"/>
                <a:gd name="connsiteX5" fmla="*/ 1617975 w 2986185"/>
                <a:gd name="connsiteY5" fmla="*/ 2511918 h 2527650"/>
                <a:gd name="connsiteX6" fmla="*/ 2986185 w 2986185"/>
                <a:gd name="connsiteY6" fmla="*/ 489945 h 2527650"/>
                <a:gd name="connsiteX7" fmla="*/ 1480203 w 2986185"/>
                <a:gd name="connsiteY7" fmla="*/ 0 h 252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6185" h="2527650">
                  <a:moveTo>
                    <a:pt x="1480203" y="0"/>
                  </a:moveTo>
                  <a:cubicBezTo>
                    <a:pt x="1480193" y="2069"/>
                    <a:pt x="1480182" y="4137"/>
                    <a:pt x="1480172" y="6206"/>
                  </a:cubicBezTo>
                  <a:lnTo>
                    <a:pt x="1435734" y="8843"/>
                  </a:lnTo>
                  <a:cubicBezTo>
                    <a:pt x="959879" y="64015"/>
                    <a:pt x="474493" y="505395"/>
                    <a:pt x="0" y="505395"/>
                  </a:cubicBezTo>
                  <a:cubicBezTo>
                    <a:pt x="0" y="1639176"/>
                    <a:pt x="629000" y="2446528"/>
                    <a:pt x="1203416" y="2492248"/>
                  </a:cubicBezTo>
                  <a:cubicBezTo>
                    <a:pt x="1473925" y="2550655"/>
                    <a:pt x="1535900" y="2521362"/>
                    <a:pt x="1617975" y="2511918"/>
                  </a:cubicBezTo>
                  <a:cubicBezTo>
                    <a:pt x="2210905" y="2513470"/>
                    <a:pt x="2986185" y="1552864"/>
                    <a:pt x="2986185" y="489945"/>
                  </a:cubicBezTo>
                  <a:cubicBezTo>
                    <a:pt x="2480060" y="489945"/>
                    <a:pt x="1986328" y="0"/>
                    <a:pt x="148020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D7D"/>
                </a:gs>
                <a:gs pos="97000">
                  <a:srgbClr val="FFE1AF"/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80" name="Szabadkézi sokszög 79"/>
            <p:cNvSpPr/>
            <p:nvPr/>
          </p:nvSpPr>
          <p:spPr>
            <a:xfrm flipH="1">
              <a:off x="10588991" y="2691911"/>
              <a:ext cx="20352" cy="4841"/>
            </a:xfrm>
            <a:custGeom>
              <a:avLst/>
              <a:gdLst>
                <a:gd name="connsiteX0" fmla="*/ 66242 w 66242"/>
                <a:gd name="connsiteY0" fmla="*/ 0 h 19349"/>
                <a:gd name="connsiteX1" fmla="*/ 23671 w 66242"/>
                <a:gd name="connsiteY1" fmla="*/ 9810 h 19349"/>
                <a:gd name="connsiteX2" fmla="*/ 0 w 66242"/>
                <a:gd name="connsiteY2" fmla="*/ 19349 h 19349"/>
                <a:gd name="connsiteX3" fmla="*/ 66242 w 66242"/>
                <a:gd name="connsiteY3" fmla="*/ 0 h 1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42" h="19349">
                  <a:moveTo>
                    <a:pt x="66242" y="0"/>
                  </a:moveTo>
                  <a:lnTo>
                    <a:pt x="23671" y="9810"/>
                  </a:lnTo>
                  <a:lnTo>
                    <a:pt x="0" y="19349"/>
                  </a:lnTo>
                  <a:lnTo>
                    <a:pt x="66242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81" name="Szabadkézi sokszög 80"/>
            <p:cNvSpPr/>
            <p:nvPr/>
          </p:nvSpPr>
          <p:spPr>
            <a:xfrm flipH="1">
              <a:off x="10609343" y="2696752"/>
              <a:ext cx="9507" cy="3120"/>
            </a:xfrm>
            <a:custGeom>
              <a:avLst/>
              <a:gdLst>
                <a:gd name="connsiteX0" fmla="*/ 30943 w 30943"/>
                <a:gd name="connsiteY0" fmla="*/ 0 h 12469"/>
                <a:gd name="connsiteX1" fmla="*/ 14568 w 30943"/>
                <a:gd name="connsiteY1" fmla="*/ 4783 h 12469"/>
                <a:gd name="connsiteX2" fmla="*/ 0 w 30943"/>
                <a:gd name="connsiteY2" fmla="*/ 12469 h 12469"/>
                <a:gd name="connsiteX3" fmla="*/ 30943 w 30943"/>
                <a:gd name="connsiteY3" fmla="*/ 0 h 1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43" h="12469">
                  <a:moveTo>
                    <a:pt x="30943" y="0"/>
                  </a:moveTo>
                  <a:lnTo>
                    <a:pt x="14568" y="4783"/>
                  </a:lnTo>
                  <a:lnTo>
                    <a:pt x="0" y="12469"/>
                  </a:lnTo>
                  <a:lnTo>
                    <a:pt x="309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82" name="Szabadkézi sokszög 81"/>
            <p:cNvSpPr/>
            <p:nvPr/>
          </p:nvSpPr>
          <p:spPr>
            <a:xfrm flipH="1">
              <a:off x="10618849" y="2699872"/>
              <a:ext cx="17587" cy="7556"/>
            </a:xfrm>
            <a:custGeom>
              <a:avLst/>
              <a:gdLst>
                <a:gd name="connsiteX0" fmla="*/ 57243 w 57243"/>
                <a:gd name="connsiteY0" fmla="*/ 0 h 30201"/>
                <a:gd name="connsiteX1" fmla="*/ 34038 w 57243"/>
                <a:gd name="connsiteY1" fmla="*/ 9351 h 30201"/>
                <a:gd name="connsiteX2" fmla="*/ 0 w 57243"/>
                <a:gd name="connsiteY2" fmla="*/ 30201 h 30201"/>
                <a:gd name="connsiteX3" fmla="*/ 57243 w 57243"/>
                <a:gd name="connsiteY3" fmla="*/ 0 h 3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43" h="30201">
                  <a:moveTo>
                    <a:pt x="57243" y="0"/>
                  </a:moveTo>
                  <a:lnTo>
                    <a:pt x="34038" y="9351"/>
                  </a:lnTo>
                  <a:lnTo>
                    <a:pt x="0" y="30201"/>
                  </a:lnTo>
                  <a:lnTo>
                    <a:pt x="57243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83" name="Szabadkézi sokszög 82"/>
            <p:cNvSpPr/>
            <p:nvPr/>
          </p:nvSpPr>
          <p:spPr>
            <a:xfrm flipH="1">
              <a:off x="10636436" y="2707427"/>
              <a:ext cx="7389" cy="3686"/>
            </a:xfrm>
            <a:custGeom>
              <a:avLst/>
              <a:gdLst>
                <a:gd name="connsiteX0" fmla="*/ 24050 w 24050"/>
                <a:gd name="connsiteY0" fmla="*/ 0 h 14732"/>
                <a:gd name="connsiteX1" fmla="*/ 6197 w 24050"/>
                <a:gd name="connsiteY1" fmla="*/ 9419 h 14732"/>
                <a:gd name="connsiteX2" fmla="*/ 0 w 24050"/>
                <a:gd name="connsiteY2" fmla="*/ 14732 h 14732"/>
                <a:gd name="connsiteX3" fmla="*/ 24050 w 24050"/>
                <a:gd name="connsiteY3" fmla="*/ 0 h 1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0" h="14732">
                  <a:moveTo>
                    <a:pt x="24050" y="0"/>
                  </a:moveTo>
                  <a:lnTo>
                    <a:pt x="6197" y="9419"/>
                  </a:lnTo>
                  <a:lnTo>
                    <a:pt x="0" y="14732"/>
                  </a:lnTo>
                  <a:lnTo>
                    <a:pt x="24050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84" name="Szabadkézi sokszög 83"/>
            <p:cNvSpPr/>
            <p:nvPr/>
          </p:nvSpPr>
          <p:spPr>
            <a:xfrm flipH="1">
              <a:off x="10643825" y="2711113"/>
              <a:ext cx="20172" cy="14082"/>
            </a:xfrm>
            <a:custGeom>
              <a:avLst/>
              <a:gdLst>
                <a:gd name="connsiteX0" fmla="*/ 65655 w 65655"/>
                <a:gd name="connsiteY0" fmla="*/ 0 h 56286"/>
                <a:gd name="connsiteX1" fmla="*/ 55941 w 65655"/>
                <a:gd name="connsiteY1" fmla="*/ 5950 h 56286"/>
                <a:gd name="connsiteX2" fmla="*/ 0 w 65655"/>
                <a:gd name="connsiteY2" fmla="*/ 56286 h 56286"/>
                <a:gd name="connsiteX3" fmla="*/ 65655 w 65655"/>
                <a:gd name="connsiteY3" fmla="*/ 0 h 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55" h="56286">
                  <a:moveTo>
                    <a:pt x="65655" y="0"/>
                  </a:moveTo>
                  <a:lnTo>
                    <a:pt x="55941" y="5950"/>
                  </a:lnTo>
                  <a:lnTo>
                    <a:pt x="0" y="56286"/>
                  </a:lnTo>
                  <a:lnTo>
                    <a:pt x="65655" y="0"/>
                  </a:lnTo>
                  <a:close/>
                </a:path>
              </a:pathLst>
            </a:custGeom>
            <a:solidFill>
              <a:srgbClr val="FFCE75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85" name="Ellipszis 84"/>
            <p:cNvSpPr/>
            <p:nvPr/>
          </p:nvSpPr>
          <p:spPr>
            <a:xfrm>
              <a:off x="10538317" y="2667369"/>
              <a:ext cx="155204" cy="119384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87" name="Ellipszis 86"/>
            <p:cNvSpPr/>
            <p:nvPr/>
          </p:nvSpPr>
          <p:spPr>
            <a:xfrm>
              <a:off x="11122325" y="2693149"/>
              <a:ext cx="11060" cy="9007"/>
            </a:xfrm>
            <a:prstGeom prst="ellipse">
              <a:avLst/>
            </a:prstGeom>
            <a:solidFill>
              <a:srgbClr val="F27D2E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88" name="Szabadkézi sokszög 87"/>
            <p:cNvSpPr/>
            <p:nvPr/>
          </p:nvSpPr>
          <p:spPr>
            <a:xfrm rot="19909511">
              <a:off x="10475065" y="2475349"/>
              <a:ext cx="297175" cy="49384"/>
            </a:xfrm>
            <a:custGeom>
              <a:avLst/>
              <a:gdLst>
                <a:gd name="connsiteX0" fmla="*/ 1399896 w 2279250"/>
                <a:gd name="connsiteY0" fmla="*/ 69905 h 549294"/>
                <a:gd name="connsiteX1" fmla="*/ 1755590 w 2279250"/>
                <a:gd name="connsiteY1" fmla="*/ 209825 h 549294"/>
                <a:gd name="connsiteX2" fmla="*/ 1756066 w 2279250"/>
                <a:gd name="connsiteY2" fmla="*/ 210038 h 549294"/>
                <a:gd name="connsiteX3" fmla="*/ 1756067 w 2279250"/>
                <a:gd name="connsiteY3" fmla="*/ 210038 h 549294"/>
                <a:gd name="connsiteX4" fmla="*/ 1908236 w 2279250"/>
                <a:gd name="connsiteY4" fmla="*/ 277996 h 549294"/>
                <a:gd name="connsiteX5" fmla="*/ 2278157 w 2279250"/>
                <a:gd name="connsiteY5" fmla="*/ 527379 h 549294"/>
                <a:gd name="connsiteX6" fmla="*/ 1310823 w 2279250"/>
                <a:gd name="connsiteY6" fmla="*/ 315508 h 549294"/>
                <a:gd name="connsiteX7" fmla="*/ 1160909 w 2279250"/>
                <a:gd name="connsiteY7" fmla="*/ 258852 h 549294"/>
                <a:gd name="connsiteX8" fmla="*/ 1160908 w 2279250"/>
                <a:gd name="connsiteY8" fmla="*/ 258852 h 549294"/>
                <a:gd name="connsiteX9" fmla="*/ 1160905 w 2279250"/>
                <a:gd name="connsiteY9" fmla="*/ 258851 h 549294"/>
                <a:gd name="connsiteX10" fmla="*/ 981610 w 2279250"/>
                <a:gd name="connsiteY10" fmla="*/ 261257 h 549294"/>
                <a:gd name="connsiteX11" fmla="*/ 0 w 2279250"/>
                <a:gd name="connsiteY11" fmla="*/ 130628 h 549294"/>
                <a:gd name="connsiteX12" fmla="*/ 599522 w 2279250"/>
                <a:gd name="connsiteY12" fmla="*/ 10264 h 549294"/>
                <a:gd name="connsiteX13" fmla="*/ 611812 w 2279250"/>
                <a:gd name="connsiteY13" fmla="*/ 9755 h 549294"/>
                <a:gd name="connsiteX14" fmla="*/ 611815 w 2279250"/>
                <a:gd name="connsiteY14" fmla="*/ 9757 h 549294"/>
                <a:gd name="connsiteX15" fmla="*/ 783780 w 2279250"/>
                <a:gd name="connsiteY15" fmla="*/ 2654 h 549294"/>
                <a:gd name="connsiteX16" fmla="*/ 981609 w 2279250"/>
                <a:gd name="connsiteY16" fmla="*/ 0 h 549294"/>
                <a:gd name="connsiteX17" fmla="*/ 1179438 w 2279250"/>
                <a:gd name="connsiteY17" fmla="*/ 2655 h 549294"/>
                <a:gd name="connsiteX18" fmla="*/ 1209711 w 2279250"/>
                <a:gd name="connsiteY18" fmla="*/ 3905 h 549294"/>
                <a:gd name="connsiteX19" fmla="*/ 1213016 w 2279250"/>
                <a:gd name="connsiteY19" fmla="*/ 4951 h 549294"/>
                <a:gd name="connsiteX20" fmla="*/ 1399896 w 2279250"/>
                <a:gd name="connsiteY20" fmla="*/ 69905 h 549294"/>
                <a:gd name="connsiteX0" fmla="*/ 1863715 w 2743069"/>
                <a:gd name="connsiteY0" fmla="*/ 69905 h 549294"/>
                <a:gd name="connsiteX1" fmla="*/ 2219409 w 2743069"/>
                <a:gd name="connsiteY1" fmla="*/ 209825 h 549294"/>
                <a:gd name="connsiteX2" fmla="*/ 2219885 w 2743069"/>
                <a:gd name="connsiteY2" fmla="*/ 210038 h 549294"/>
                <a:gd name="connsiteX3" fmla="*/ 2219886 w 2743069"/>
                <a:gd name="connsiteY3" fmla="*/ 210038 h 549294"/>
                <a:gd name="connsiteX4" fmla="*/ 2372055 w 2743069"/>
                <a:gd name="connsiteY4" fmla="*/ 277996 h 549294"/>
                <a:gd name="connsiteX5" fmla="*/ 2741976 w 2743069"/>
                <a:gd name="connsiteY5" fmla="*/ 527379 h 549294"/>
                <a:gd name="connsiteX6" fmla="*/ 1774642 w 2743069"/>
                <a:gd name="connsiteY6" fmla="*/ 315508 h 549294"/>
                <a:gd name="connsiteX7" fmla="*/ 1624728 w 2743069"/>
                <a:gd name="connsiteY7" fmla="*/ 258852 h 549294"/>
                <a:gd name="connsiteX8" fmla="*/ 1624727 w 2743069"/>
                <a:gd name="connsiteY8" fmla="*/ 258852 h 549294"/>
                <a:gd name="connsiteX9" fmla="*/ 1624724 w 2743069"/>
                <a:gd name="connsiteY9" fmla="*/ 258851 h 549294"/>
                <a:gd name="connsiteX10" fmla="*/ 1445429 w 2743069"/>
                <a:gd name="connsiteY10" fmla="*/ 261257 h 549294"/>
                <a:gd name="connsiteX11" fmla="*/ -1 w 2743069"/>
                <a:gd name="connsiteY11" fmla="*/ 96750 h 549294"/>
                <a:gd name="connsiteX12" fmla="*/ 1063341 w 2743069"/>
                <a:gd name="connsiteY12" fmla="*/ 10264 h 549294"/>
                <a:gd name="connsiteX13" fmla="*/ 1075631 w 2743069"/>
                <a:gd name="connsiteY13" fmla="*/ 9755 h 549294"/>
                <a:gd name="connsiteX14" fmla="*/ 1075634 w 2743069"/>
                <a:gd name="connsiteY14" fmla="*/ 9757 h 549294"/>
                <a:gd name="connsiteX15" fmla="*/ 1247599 w 2743069"/>
                <a:gd name="connsiteY15" fmla="*/ 2654 h 549294"/>
                <a:gd name="connsiteX16" fmla="*/ 1445428 w 2743069"/>
                <a:gd name="connsiteY16" fmla="*/ 0 h 549294"/>
                <a:gd name="connsiteX17" fmla="*/ 1643257 w 2743069"/>
                <a:gd name="connsiteY17" fmla="*/ 2655 h 549294"/>
                <a:gd name="connsiteX18" fmla="*/ 1673530 w 2743069"/>
                <a:gd name="connsiteY18" fmla="*/ 3905 h 549294"/>
                <a:gd name="connsiteX19" fmla="*/ 1676835 w 2743069"/>
                <a:gd name="connsiteY19" fmla="*/ 4951 h 549294"/>
                <a:gd name="connsiteX20" fmla="*/ 1863715 w 2743069"/>
                <a:gd name="connsiteY20" fmla="*/ 69905 h 549294"/>
                <a:gd name="connsiteX0" fmla="*/ 1863715 w 2516820"/>
                <a:gd name="connsiteY0" fmla="*/ 69905 h 470630"/>
                <a:gd name="connsiteX1" fmla="*/ 2219409 w 2516820"/>
                <a:gd name="connsiteY1" fmla="*/ 209825 h 470630"/>
                <a:gd name="connsiteX2" fmla="*/ 2219885 w 2516820"/>
                <a:gd name="connsiteY2" fmla="*/ 210038 h 470630"/>
                <a:gd name="connsiteX3" fmla="*/ 2219886 w 2516820"/>
                <a:gd name="connsiteY3" fmla="*/ 210038 h 470630"/>
                <a:gd name="connsiteX4" fmla="*/ 2372055 w 2516820"/>
                <a:gd name="connsiteY4" fmla="*/ 277996 h 470630"/>
                <a:gd name="connsiteX5" fmla="*/ 2471577 w 2516820"/>
                <a:gd name="connsiteY5" fmla="*/ 427453 h 470630"/>
                <a:gd name="connsiteX6" fmla="*/ 1774642 w 2516820"/>
                <a:gd name="connsiteY6" fmla="*/ 315508 h 470630"/>
                <a:gd name="connsiteX7" fmla="*/ 1624728 w 2516820"/>
                <a:gd name="connsiteY7" fmla="*/ 258852 h 470630"/>
                <a:gd name="connsiteX8" fmla="*/ 1624727 w 2516820"/>
                <a:gd name="connsiteY8" fmla="*/ 258852 h 470630"/>
                <a:gd name="connsiteX9" fmla="*/ 1624724 w 2516820"/>
                <a:gd name="connsiteY9" fmla="*/ 258851 h 470630"/>
                <a:gd name="connsiteX10" fmla="*/ 1445429 w 2516820"/>
                <a:gd name="connsiteY10" fmla="*/ 261257 h 470630"/>
                <a:gd name="connsiteX11" fmla="*/ -1 w 2516820"/>
                <a:gd name="connsiteY11" fmla="*/ 96750 h 470630"/>
                <a:gd name="connsiteX12" fmla="*/ 1063341 w 2516820"/>
                <a:gd name="connsiteY12" fmla="*/ 10264 h 470630"/>
                <a:gd name="connsiteX13" fmla="*/ 1075631 w 2516820"/>
                <a:gd name="connsiteY13" fmla="*/ 9755 h 470630"/>
                <a:gd name="connsiteX14" fmla="*/ 1075634 w 2516820"/>
                <a:gd name="connsiteY14" fmla="*/ 9757 h 470630"/>
                <a:gd name="connsiteX15" fmla="*/ 1247599 w 2516820"/>
                <a:gd name="connsiteY15" fmla="*/ 2654 h 470630"/>
                <a:gd name="connsiteX16" fmla="*/ 1445428 w 2516820"/>
                <a:gd name="connsiteY16" fmla="*/ 0 h 470630"/>
                <a:gd name="connsiteX17" fmla="*/ 1643257 w 2516820"/>
                <a:gd name="connsiteY17" fmla="*/ 2655 h 470630"/>
                <a:gd name="connsiteX18" fmla="*/ 1673530 w 2516820"/>
                <a:gd name="connsiteY18" fmla="*/ 3905 h 470630"/>
                <a:gd name="connsiteX19" fmla="*/ 1676835 w 2516820"/>
                <a:gd name="connsiteY19" fmla="*/ 4951 h 470630"/>
                <a:gd name="connsiteX20" fmla="*/ 1863715 w 2516820"/>
                <a:gd name="connsiteY20" fmla="*/ 69905 h 470630"/>
                <a:gd name="connsiteX0" fmla="*/ 1863715 w 2546988"/>
                <a:gd name="connsiteY0" fmla="*/ 69905 h 450160"/>
                <a:gd name="connsiteX1" fmla="*/ 2219409 w 2546988"/>
                <a:gd name="connsiteY1" fmla="*/ 209825 h 450160"/>
                <a:gd name="connsiteX2" fmla="*/ 2219885 w 2546988"/>
                <a:gd name="connsiteY2" fmla="*/ 210038 h 450160"/>
                <a:gd name="connsiteX3" fmla="*/ 2219886 w 2546988"/>
                <a:gd name="connsiteY3" fmla="*/ 210038 h 450160"/>
                <a:gd name="connsiteX4" fmla="*/ 2372055 w 2546988"/>
                <a:gd name="connsiteY4" fmla="*/ 277996 h 450160"/>
                <a:gd name="connsiteX5" fmla="*/ 2471577 w 2546988"/>
                <a:gd name="connsiteY5" fmla="*/ 427453 h 450160"/>
                <a:gd name="connsiteX6" fmla="*/ 1774642 w 2546988"/>
                <a:gd name="connsiteY6" fmla="*/ 315508 h 450160"/>
                <a:gd name="connsiteX7" fmla="*/ 1624728 w 2546988"/>
                <a:gd name="connsiteY7" fmla="*/ 258852 h 450160"/>
                <a:gd name="connsiteX8" fmla="*/ 1624727 w 2546988"/>
                <a:gd name="connsiteY8" fmla="*/ 258852 h 450160"/>
                <a:gd name="connsiteX9" fmla="*/ 1624724 w 2546988"/>
                <a:gd name="connsiteY9" fmla="*/ 258851 h 450160"/>
                <a:gd name="connsiteX10" fmla="*/ 1445429 w 2546988"/>
                <a:gd name="connsiteY10" fmla="*/ 261257 h 450160"/>
                <a:gd name="connsiteX11" fmla="*/ -1 w 2546988"/>
                <a:gd name="connsiteY11" fmla="*/ 96750 h 450160"/>
                <a:gd name="connsiteX12" fmla="*/ 1063341 w 2546988"/>
                <a:gd name="connsiteY12" fmla="*/ 10264 h 450160"/>
                <a:gd name="connsiteX13" fmla="*/ 1075631 w 2546988"/>
                <a:gd name="connsiteY13" fmla="*/ 9755 h 450160"/>
                <a:gd name="connsiteX14" fmla="*/ 1075634 w 2546988"/>
                <a:gd name="connsiteY14" fmla="*/ 9757 h 450160"/>
                <a:gd name="connsiteX15" fmla="*/ 1247599 w 2546988"/>
                <a:gd name="connsiteY15" fmla="*/ 2654 h 450160"/>
                <a:gd name="connsiteX16" fmla="*/ 1445428 w 2546988"/>
                <a:gd name="connsiteY16" fmla="*/ 0 h 450160"/>
                <a:gd name="connsiteX17" fmla="*/ 1643257 w 2546988"/>
                <a:gd name="connsiteY17" fmla="*/ 2655 h 450160"/>
                <a:gd name="connsiteX18" fmla="*/ 1673530 w 2546988"/>
                <a:gd name="connsiteY18" fmla="*/ 3905 h 450160"/>
                <a:gd name="connsiteX19" fmla="*/ 1676835 w 2546988"/>
                <a:gd name="connsiteY19" fmla="*/ 4951 h 450160"/>
                <a:gd name="connsiteX20" fmla="*/ 1863715 w 2546988"/>
                <a:gd name="connsiteY20" fmla="*/ 69905 h 450160"/>
                <a:gd name="connsiteX0" fmla="*/ 1863715 w 2567056"/>
                <a:gd name="connsiteY0" fmla="*/ 69905 h 502806"/>
                <a:gd name="connsiteX1" fmla="*/ 2219409 w 2567056"/>
                <a:gd name="connsiteY1" fmla="*/ 209825 h 502806"/>
                <a:gd name="connsiteX2" fmla="*/ 2219885 w 2567056"/>
                <a:gd name="connsiteY2" fmla="*/ 210038 h 502806"/>
                <a:gd name="connsiteX3" fmla="*/ 2219886 w 2567056"/>
                <a:gd name="connsiteY3" fmla="*/ 210038 h 502806"/>
                <a:gd name="connsiteX4" fmla="*/ 2372055 w 2567056"/>
                <a:gd name="connsiteY4" fmla="*/ 277996 h 502806"/>
                <a:gd name="connsiteX5" fmla="*/ 2504799 w 2567056"/>
                <a:gd name="connsiteY5" fmla="*/ 496015 h 502806"/>
                <a:gd name="connsiteX6" fmla="*/ 1774642 w 2567056"/>
                <a:gd name="connsiteY6" fmla="*/ 315508 h 502806"/>
                <a:gd name="connsiteX7" fmla="*/ 1624728 w 2567056"/>
                <a:gd name="connsiteY7" fmla="*/ 258852 h 502806"/>
                <a:gd name="connsiteX8" fmla="*/ 1624727 w 2567056"/>
                <a:gd name="connsiteY8" fmla="*/ 258852 h 502806"/>
                <a:gd name="connsiteX9" fmla="*/ 1624724 w 2567056"/>
                <a:gd name="connsiteY9" fmla="*/ 258851 h 502806"/>
                <a:gd name="connsiteX10" fmla="*/ 1445429 w 2567056"/>
                <a:gd name="connsiteY10" fmla="*/ 261257 h 502806"/>
                <a:gd name="connsiteX11" fmla="*/ -1 w 2567056"/>
                <a:gd name="connsiteY11" fmla="*/ 96750 h 502806"/>
                <a:gd name="connsiteX12" fmla="*/ 1063341 w 2567056"/>
                <a:gd name="connsiteY12" fmla="*/ 10264 h 502806"/>
                <a:gd name="connsiteX13" fmla="*/ 1075631 w 2567056"/>
                <a:gd name="connsiteY13" fmla="*/ 9755 h 502806"/>
                <a:gd name="connsiteX14" fmla="*/ 1075634 w 2567056"/>
                <a:gd name="connsiteY14" fmla="*/ 9757 h 502806"/>
                <a:gd name="connsiteX15" fmla="*/ 1247599 w 2567056"/>
                <a:gd name="connsiteY15" fmla="*/ 2654 h 502806"/>
                <a:gd name="connsiteX16" fmla="*/ 1445428 w 2567056"/>
                <a:gd name="connsiteY16" fmla="*/ 0 h 502806"/>
                <a:gd name="connsiteX17" fmla="*/ 1643257 w 2567056"/>
                <a:gd name="connsiteY17" fmla="*/ 2655 h 502806"/>
                <a:gd name="connsiteX18" fmla="*/ 1673530 w 2567056"/>
                <a:gd name="connsiteY18" fmla="*/ 3905 h 502806"/>
                <a:gd name="connsiteX19" fmla="*/ 1676835 w 2567056"/>
                <a:gd name="connsiteY19" fmla="*/ 4951 h 502806"/>
                <a:gd name="connsiteX20" fmla="*/ 1863715 w 2567056"/>
                <a:gd name="connsiteY20" fmla="*/ 69905 h 50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7056" h="502806">
                  <a:moveTo>
                    <a:pt x="1863715" y="69905"/>
                  </a:moveTo>
                  <a:cubicBezTo>
                    <a:pt x="1991127" y="116113"/>
                    <a:pt x="2111261" y="163571"/>
                    <a:pt x="2219409" y="209825"/>
                  </a:cubicBezTo>
                  <a:lnTo>
                    <a:pt x="2219885" y="210038"/>
                  </a:lnTo>
                  <a:lnTo>
                    <a:pt x="2219886" y="210038"/>
                  </a:lnTo>
                  <a:lnTo>
                    <a:pt x="2372055" y="277996"/>
                  </a:lnTo>
                  <a:cubicBezTo>
                    <a:pt x="2609516" y="389088"/>
                    <a:pt x="2598758" y="468378"/>
                    <a:pt x="2504799" y="496015"/>
                  </a:cubicBezTo>
                  <a:cubicBezTo>
                    <a:pt x="2435586" y="516373"/>
                    <a:pt x="2284289" y="500343"/>
                    <a:pt x="1774642" y="315508"/>
                  </a:cubicBezTo>
                  <a:lnTo>
                    <a:pt x="1624728" y="258852"/>
                  </a:lnTo>
                  <a:lnTo>
                    <a:pt x="1624727" y="258852"/>
                  </a:lnTo>
                  <a:cubicBezTo>
                    <a:pt x="1624726" y="258852"/>
                    <a:pt x="1624725" y="258851"/>
                    <a:pt x="1624724" y="258851"/>
                  </a:cubicBezTo>
                  <a:lnTo>
                    <a:pt x="1445429" y="261257"/>
                  </a:lnTo>
                  <a:cubicBezTo>
                    <a:pt x="903299" y="261257"/>
                    <a:pt x="-1" y="168894"/>
                    <a:pt x="-1" y="96750"/>
                  </a:cubicBezTo>
                  <a:cubicBezTo>
                    <a:pt x="-2" y="42641"/>
                    <a:pt x="711027" y="30094"/>
                    <a:pt x="1063341" y="10264"/>
                  </a:cubicBezTo>
                  <a:lnTo>
                    <a:pt x="1075631" y="9755"/>
                  </a:lnTo>
                  <a:cubicBezTo>
                    <a:pt x="1075632" y="9756"/>
                    <a:pt x="1075633" y="9756"/>
                    <a:pt x="1075634" y="9757"/>
                  </a:cubicBezTo>
                  <a:lnTo>
                    <a:pt x="1247599" y="2654"/>
                  </a:lnTo>
                  <a:cubicBezTo>
                    <a:pt x="1311500" y="914"/>
                    <a:pt x="1377661" y="0"/>
                    <a:pt x="1445428" y="0"/>
                  </a:cubicBezTo>
                  <a:cubicBezTo>
                    <a:pt x="1513194" y="0"/>
                    <a:pt x="1579357" y="914"/>
                    <a:pt x="1643257" y="2655"/>
                  </a:cubicBezTo>
                  <a:lnTo>
                    <a:pt x="1673530" y="3905"/>
                  </a:lnTo>
                  <a:lnTo>
                    <a:pt x="1676835" y="4951"/>
                  </a:lnTo>
                  <a:cubicBezTo>
                    <a:pt x="1737500" y="25102"/>
                    <a:pt x="1800010" y="46800"/>
                    <a:pt x="1863715" y="69905"/>
                  </a:cubicBezTo>
                  <a:close/>
                </a:path>
              </a:pathLst>
            </a:custGeom>
            <a:solidFill>
              <a:srgbClr val="5913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89" name="Ellipszis 88"/>
            <p:cNvSpPr/>
            <p:nvPr/>
          </p:nvSpPr>
          <p:spPr>
            <a:xfrm>
              <a:off x="11266204" y="2653524"/>
              <a:ext cx="155204" cy="119384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90" name="Szabadkézi sokszög 89"/>
            <p:cNvSpPr/>
            <p:nvPr/>
          </p:nvSpPr>
          <p:spPr>
            <a:xfrm>
              <a:off x="10948073" y="2603425"/>
              <a:ext cx="65171" cy="192262"/>
            </a:xfrm>
            <a:custGeom>
              <a:avLst/>
              <a:gdLst>
                <a:gd name="connsiteX0" fmla="*/ 162806 w 330165"/>
                <a:gd name="connsiteY0" fmla="*/ 0 h 868911"/>
                <a:gd name="connsiteX1" fmla="*/ 231114 w 330165"/>
                <a:gd name="connsiteY1" fmla="*/ 0 h 868911"/>
                <a:gd name="connsiteX2" fmla="*/ 284392 w 330165"/>
                <a:gd name="connsiteY2" fmla="*/ 677725 h 868911"/>
                <a:gd name="connsiteX3" fmla="*/ 284392 w 330165"/>
                <a:gd name="connsiteY3" fmla="*/ 677726 h 868911"/>
                <a:gd name="connsiteX4" fmla="*/ 290152 w 330165"/>
                <a:gd name="connsiteY4" fmla="*/ 681544 h 868911"/>
                <a:gd name="connsiteX5" fmla="*/ 330165 w 330165"/>
                <a:gd name="connsiteY5" fmla="*/ 759154 h 868911"/>
                <a:gd name="connsiteX6" fmla="*/ 306834 w 330165"/>
                <a:gd name="connsiteY6" fmla="*/ 820520 h 868911"/>
                <a:gd name="connsiteX7" fmla="*/ 296414 w 330165"/>
                <a:gd name="connsiteY7" fmla="*/ 830666 h 868911"/>
                <a:gd name="connsiteX8" fmla="*/ 296414 w 330165"/>
                <a:gd name="connsiteY8" fmla="*/ 830665 h 868911"/>
                <a:gd name="connsiteX9" fmla="*/ 290152 w 330165"/>
                <a:gd name="connsiteY9" fmla="*/ 836763 h 868911"/>
                <a:gd name="connsiteX10" fmla="*/ 193551 w 330165"/>
                <a:gd name="connsiteY10" fmla="*/ 868910 h 868911"/>
                <a:gd name="connsiteX11" fmla="*/ 167359 w 330165"/>
                <a:gd name="connsiteY11" fmla="*/ 868910 h 868911"/>
                <a:gd name="connsiteX12" fmla="*/ 167359 w 330165"/>
                <a:gd name="connsiteY12" fmla="*/ 868911 h 868911"/>
                <a:gd name="connsiteX13" fmla="*/ 136614 w 330165"/>
                <a:gd name="connsiteY13" fmla="*/ 868911 h 868911"/>
                <a:gd name="connsiteX14" fmla="*/ 40013 w 330165"/>
                <a:gd name="connsiteY14" fmla="*/ 836764 h 868911"/>
                <a:gd name="connsiteX15" fmla="*/ 33751 w 330165"/>
                <a:gd name="connsiteY15" fmla="*/ 830666 h 868911"/>
                <a:gd name="connsiteX16" fmla="*/ 33751 w 330165"/>
                <a:gd name="connsiteY16" fmla="*/ 830667 h 868911"/>
                <a:gd name="connsiteX17" fmla="*/ 23331 w 330165"/>
                <a:gd name="connsiteY17" fmla="*/ 820521 h 868911"/>
                <a:gd name="connsiteX18" fmla="*/ 0 w 330165"/>
                <a:gd name="connsiteY18" fmla="*/ 759155 h 868911"/>
                <a:gd name="connsiteX19" fmla="*/ 40013 w 330165"/>
                <a:gd name="connsiteY19" fmla="*/ 681545 h 868911"/>
                <a:gd name="connsiteX20" fmla="*/ 45773 w 330165"/>
                <a:gd name="connsiteY20" fmla="*/ 677727 h 868911"/>
                <a:gd name="connsiteX21" fmla="*/ 45773 w 330165"/>
                <a:gd name="connsiteY21" fmla="*/ 677726 h 868911"/>
                <a:gd name="connsiteX22" fmla="*/ 99051 w 330165"/>
                <a:gd name="connsiteY22" fmla="*/ 1 h 868911"/>
                <a:gd name="connsiteX23" fmla="*/ 162806 w 330165"/>
                <a:gd name="connsiteY23" fmla="*/ 1 h 868911"/>
                <a:gd name="connsiteX0" fmla="*/ 162806 w 330165"/>
                <a:gd name="connsiteY0" fmla="*/ 0 h 868911"/>
                <a:gd name="connsiteX1" fmla="*/ 231114 w 330165"/>
                <a:gd name="connsiteY1" fmla="*/ 0 h 868911"/>
                <a:gd name="connsiteX2" fmla="*/ 284392 w 330165"/>
                <a:gd name="connsiteY2" fmla="*/ 677725 h 868911"/>
                <a:gd name="connsiteX3" fmla="*/ 284392 w 330165"/>
                <a:gd name="connsiteY3" fmla="*/ 677726 h 868911"/>
                <a:gd name="connsiteX4" fmla="*/ 290152 w 330165"/>
                <a:gd name="connsiteY4" fmla="*/ 681544 h 868911"/>
                <a:gd name="connsiteX5" fmla="*/ 330165 w 330165"/>
                <a:gd name="connsiteY5" fmla="*/ 759154 h 868911"/>
                <a:gd name="connsiteX6" fmla="*/ 306834 w 330165"/>
                <a:gd name="connsiteY6" fmla="*/ 820520 h 868911"/>
                <a:gd name="connsiteX7" fmla="*/ 296414 w 330165"/>
                <a:gd name="connsiteY7" fmla="*/ 830666 h 868911"/>
                <a:gd name="connsiteX8" fmla="*/ 296414 w 330165"/>
                <a:gd name="connsiteY8" fmla="*/ 830665 h 868911"/>
                <a:gd name="connsiteX9" fmla="*/ 290152 w 330165"/>
                <a:gd name="connsiteY9" fmla="*/ 836763 h 868911"/>
                <a:gd name="connsiteX10" fmla="*/ 193551 w 330165"/>
                <a:gd name="connsiteY10" fmla="*/ 868910 h 868911"/>
                <a:gd name="connsiteX11" fmla="*/ 167359 w 330165"/>
                <a:gd name="connsiteY11" fmla="*/ 868910 h 868911"/>
                <a:gd name="connsiteX12" fmla="*/ 167359 w 330165"/>
                <a:gd name="connsiteY12" fmla="*/ 868911 h 868911"/>
                <a:gd name="connsiteX13" fmla="*/ 136614 w 330165"/>
                <a:gd name="connsiteY13" fmla="*/ 868911 h 868911"/>
                <a:gd name="connsiteX14" fmla="*/ 40013 w 330165"/>
                <a:gd name="connsiteY14" fmla="*/ 836764 h 868911"/>
                <a:gd name="connsiteX15" fmla="*/ 33751 w 330165"/>
                <a:gd name="connsiteY15" fmla="*/ 830666 h 868911"/>
                <a:gd name="connsiteX16" fmla="*/ 33751 w 330165"/>
                <a:gd name="connsiteY16" fmla="*/ 830667 h 868911"/>
                <a:gd name="connsiteX17" fmla="*/ 23331 w 330165"/>
                <a:gd name="connsiteY17" fmla="*/ 820521 h 868911"/>
                <a:gd name="connsiteX18" fmla="*/ 0 w 330165"/>
                <a:gd name="connsiteY18" fmla="*/ 759155 h 868911"/>
                <a:gd name="connsiteX19" fmla="*/ 40013 w 330165"/>
                <a:gd name="connsiteY19" fmla="*/ 681545 h 868911"/>
                <a:gd name="connsiteX20" fmla="*/ 45773 w 330165"/>
                <a:gd name="connsiteY20" fmla="*/ 677727 h 868911"/>
                <a:gd name="connsiteX21" fmla="*/ 45773 w 330165"/>
                <a:gd name="connsiteY21" fmla="*/ 677726 h 868911"/>
                <a:gd name="connsiteX22" fmla="*/ 162806 w 330165"/>
                <a:gd name="connsiteY22" fmla="*/ 1 h 868911"/>
                <a:gd name="connsiteX23" fmla="*/ 162806 w 330165"/>
                <a:gd name="connsiteY23" fmla="*/ 0 h 868911"/>
                <a:gd name="connsiteX0" fmla="*/ 162806 w 330165"/>
                <a:gd name="connsiteY0" fmla="*/ 4916 h 873827"/>
                <a:gd name="connsiteX1" fmla="*/ 201618 w 330165"/>
                <a:gd name="connsiteY1" fmla="*/ 0 h 873827"/>
                <a:gd name="connsiteX2" fmla="*/ 284392 w 330165"/>
                <a:gd name="connsiteY2" fmla="*/ 682641 h 873827"/>
                <a:gd name="connsiteX3" fmla="*/ 284392 w 330165"/>
                <a:gd name="connsiteY3" fmla="*/ 682642 h 873827"/>
                <a:gd name="connsiteX4" fmla="*/ 290152 w 330165"/>
                <a:gd name="connsiteY4" fmla="*/ 686460 h 873827"/>
                <a:gd name="connsiteX5" fmla="*/ 330165 w 330165"/>
                <a:gd name="connsiteY5" fmla="*/ 764070 h 873827"/>
                <a:gd name="connsiteX6" fmla="*/ 306834 w 330165"/>
                <a:gd name="connsiteY6" fmla="*/ 825436 h 873827"/>
                <a:gd name="connsiteX7" fmla="*/ 296414 w 330165"/>
                <a:gd name="connsiteY7" fmla="*/ 835582 h 873827"/>
                <a:gd name="connsiteX8" fmla="*/ 296414 w 330165"/>
                <a:gd name="connsiteY8" fmla="*/ 835581 h 873827"/>
                <a:gd name="connsiteX9" fmla="*/ 290152 w 330165"/>
                <a:gd name="connsiteY9" fmla="*/ 841679 h 873827"/>
                <a:gd name="connsiteX10" fmla="*/ 193551 w 330165"/>
                <a:gd name="connsiteY10" fmla="*/ 873826 h 873827"/>
                <a:gd name="connsiteX11" fmla="*/ 167359 w 330165"/>
                <a:gd name="connsiteY11" fmla="*/ 873826 h 873827"/>
                <a:gd name="connsiteX12" fmla="*/ 167359 w 330165"/>
                <a:gd name="connsiteY12" fmla="*/ 873827 h 873827"/>
                <a:gd name="connsiteX13" fmla="*/ 136614 w 330165"/>
                <a:gd name="connsiteY13" fmla="*/ 873827 h 873827"/>
                <a:gd name="connsiteX14" fmla="*/ 40013 w 330165"/>
                <a:gd name="connsiteY14" fmla="*/ 841680 h 873827"/>
                <a:gd name="connsiteX15" fmla="*/ 33751 w 330165"/>
                <a:gd name="connsiteY15" fmla="*/ 835582 h 873827"/>
                <a:gd name="connsiteX16" fmla="*/ 33751 w 330165"/>
                <a:gd name="connsiteY16" fmla="*/ 835583 h 873827"/>
                <a:gd name="connsiteX17" fmla="*/ 23331 w 330165"/>
                <a:gd name="connsiteY17" fmla="*/ 825437 h 873827"/>
                <a:gd name="connsiteX18" fmla="*/ 0 w 330165"/>
                <a:gd name="connsiteY18" fmla="*/ 764071 h 873827"/>
                <a:gd name="connsiteX19" fmla="*/ 40013 w 330165"/>
                <a:gd name="connsiteY19" fmla="*/ 686461 h 873827"/>
                <a:gd name="connsiteX20" fmla="*/ 45773 w 330165"/>
                <a:gd name="connsiteY20" fmla="*/ 682643 h 873827"/>
                <a:gd name="connsiteX21" fmla="*/ 45773 w 330165"/>
                <a:gd name="connsiteY21" fmla="*/ 682642 h 873827"/>
                <a:gd name="connsiteX22" fmla="*/ 162806 w 330165"/>
                <a:gd name="connsiteY22" fmla="*/ 4917 h 873827"/>
                <a:gd name="connsiteX23" fmla="*/ 162806 w 330165"/>
                <a:gd name="connsiteY23" fmla="*/ 4916 h 873827"/>
                <a:gd name="connsiteX0" fmla="*/ 157890 w 325249"/>
                <a:gd name="connsiteY0" fmla="*/ 4916 h 873827"/>
                <a:gd name="connsiteX1" fmla="*/ 196702 w 325249"/>
                <a:gd name="connsiteY1" fmla="*/ 0 h 873827"/>
                <a:gd name="connsiteX2" fmla="*/ 279476 w 325249"/>
                <a:gd name="connsiteY2" fmla="*/ 682641 h 873827"/>
                <a:gd name="connsiteX3" fmla="*/ 279476 w 325249"/>
                <a:gd name="connsiteY3" fmla="*/ 682642 h 873827"/>
                <a:gd name="connsiteX4" fmla="*/ 285236 w 325249"/>
                <a:gd name="connsiteY4" fmla="*/ 686460 h 873827"/>
                <a:gd name="connsiteX5" fmla="*/ 325249 w 325249"/>
                <a:gd name="connsiteY5" fmla="*/ 764070 h 873827"/>
                <a:gd name="connsiteX6" fmla="*/ 301918 w 325249"/>
                <a:gd name="connsiteY6" fmla="*/ 825436 h 873827"/>
                <a:gd name="connsiteX7" fmla="*/ 291498 w 325249"/>
                <a:gd name="connsiteY7" fmla="*/ 835582 h 873827"/>
                <a:gd name="connsiteX8" fmla="*/ 291498 w 325249"/>
                <a:gd name="connsiteY8" fmla="*/ 835581 h 873827"/>
                <a:gd name="connsiteX9" fmla="*/ 285236 w 325249"/>
                <a:gd name="connsiteY9" fmla="*/ 841679 h 873827"/>
                <a:gd name="connsiteX10" fmla="*/ 188635 w 325249"/>
                <a:gd name="connsiteY10" fmla="*/ 873826 h 873827"/>
                <a:gd name="connsiteX11" fmla="*/ 162443 w 325249"/>
                <a:gd name="connsiteY11" fmla="*/ 873826 h 873827"/>
                <a:gd name="connsiteX12" fmla="*/ 162443 w 325249"/>
                <a:gd name="connsiteY12" fmla="*/ 873827 h 873827"/>
                <a:gd name="connsiteX13" fmla="*/ 131698 w 325249"/>
                <a:gd name="connsiteY13" fmla="*/ 873827 h 873827"/>
                <a:gd name="connsiteX14" fmla="*/ 35097 w 325249"/>
                <a:gd name="connsiteY14" fmla="*/ 841680 h 873827"/>
                <a:gd name="connsiteX15" fmla="*/ 28835 w 325249"/>
                <a:gd name="connsiteY15" fmla="*/ 835582 h 873827"/>
                <a:gd name="connsiteX16" fmla="*/ 28835 w 325249"/>
                <a:gd name="connsiteY16" fmla="*/ 835583 h 873827"/>
                <a:gd name="connsiteX17" fmla="*/ 18415 w 325249"/>
                <a:gd name="connsiteY17" fmla="*/ 825437 h 873827"/>
                <a:gd name="connsiteX18" fmla="*/ 0 w 325249"/>
                <a:gd name="connsiteY18" fmla="*/ 783736 h 873827"/>
                <a:gd name="connsiteX19" fmla="*/ 35097 w 325249"/>
                <a:gd name="connsiteY19" fmla="*/ 686461 h 873827"/>
                <a:gd name="connsiteX20" fmla="*/ 40857 w 325249"/>
                <a:gd name="connsiteY20" fmla="*/ 682643 h 873827"/>
                <a:gd name="connsiteX21" fmla="*/ 40857 w 325249"/>
                <a:gd name="connsiteY21" fmla="*/ 682642 h 873827"/>
                <a:gd name="connsiteX22" fmla="*/ 157890 w 325249"/>
                <a:gd name="connsiteY22" fmla="*/ 4917 h 873827"/>
                <a:gd name="connsiteX23" fmla="*/ 157890 w 325249"/>
                <a:gd name="connsiteY23" fmla="*/ 4916 h 873827"/>
                <a:gd name="connsiteX0" fmla="*/ 157890 w 301918"/>
                <a:gd name="connsiteY0" fmla="*/ 4916 h 873827"/>
                <a:gd name="connsiteX1" fmla="*/ 196702 w 301918"/>
                <a:gd name="connsiteY1" fmla="*/ 0 h 873827"/>
                <a:gd name="connsiteX2" fmla="*/ 279476 w 301918"/>
                <a:gd name="connsiteY2" fmla="*/ 682641 h 873827"/>
                <a:gd name="connsiteX3" fmla="*/ 279476 w 301918"/>
                <a:gd name="connsiteY3" fmla="*/ 682642 h 873827"/>
                <a:gd name="connsiteX4" fmla="*/ 285236 w 301918"/>
                <a:gd name="connsiteY4" fmla="*/ 686460 h 873827"/>
                <a:gd name="connsiteX5" fmla="*/ 301918 w 301918"/>
                <a:gd name="connsiteY5" fmla="*/ 825436 h 873827"/>
                <a:gd name="connsiteX6" fmla="*/ 291498 w 301918"/>
                <a:gd name="connsiteY6" fmla="*/ 835582 h 873827"/>
                <a:gd name="connsiteX7" fmla="*/ 291498 w 301918"/>
                <a:gd name="connsiteY7" fmla="*/ 835581 h 873827"/>
                <a:gd name="connsiteX8" fmla="*/ 285236 w 301918"/>
                <a:gd name="connsiteY8" fmla="*/ 841679 h 873827"/>
                <a:gd name="connsiteX9" fmla="*/ 188635 w 301918"/>
                <a:gd name="connsiteY9" fmla="*/ 873826 h 873827"/>
                <a:gd name="connsiteX10" fmla="*/ 162443 w 301918"/>
                <a:gd name="connsiteY10" fmla="*/ 873826 h 873827"/>
                <a:gd name="connsiteX11" fmla="*/ 162443 w 301918"/>
                <a:gd name="connsiteY11" fmla="*/ 873827 h 873827"/>
                <a:gd name="connsiteX12" fmla="*/ 131698 w 301918"/>
                <a:gd name="connsiteY12" fmla="*/ 873827 h 873827"/>
                <a:gd name="connsiteX13" fmla="*/ 35097 w 301918"/>
                <a:gd name="connsiteY13" fmla="*/ 841680 h 873827"/>
                <a:gd name="connsiteX14" fmla="*/ 28835 w 301918"/>
                <a:gd name="connsiteY14" fmla="*/ 835582 h 873827"/>
                <a:gd name="connsiteX15" fmla="*/ 28835 w 301918"/>
                <a:gd name="connsiteY15" fmla="*/ 835583 h 873827"/>
                <a:gd name="connsiteX16" fmla="*/ 18415 w 301918"/>
                <a:gd name="connsiteY16" fmla="*/ 825437 h 873827"/>
                <a:gd name="connsiteX17" fmla="*/ 0 w 301918"/>
                <a:gd name="connsiteY17" fmla="*/ 783736 h 873827"/>
                <a:gd name="connsiteX18" fmla="*/ 35097 w 301918"/>
                <a:gd name="connsiteY18" fmla="*/ 686461 h 873827"/>
                <a:gd name="connsiteX19" fmla="*/ 40857 w 301918"/>
                <a:gd name="connsiteY19" fmla="*/ 682643 h 873827"/>
                <a:gd name="connsiteX20" fmla="*/ 40857 w 301918"/>
                <a:gd name="connsiteY20" fmla="*/ 682642 h 873827"/>
                <a:gd name="connsiteX21" fmla="*/ 157890 w 301918"/>
                <a:gd name="connsiteY21" fmla="*/ 4917 h 873827"/>
                <a:gd name="connsiteX22" fmla="*/ 157890 w 301918"/>
                <a:gd name="connsiteY22" fmla="*/ 4916 h 873827"/>
                <a:gd name="connsiteX0" fmla="*/ 139475 w 283503"/>
                <a:gd name="connsiteY0" fmla="*/ 4916 h 873827"/>
                <a:gd name="connsiteX1" fmla="*/ 178287 w 283503"/>
                <a:gd name="connsiteY1" fmla="*/ 0 h 873827"/>
                <a:gd name="connsiteX2" fmla="*/ 261061 w 283503"/>
                <a:gd name="connsiteY2" fmla="*/ 682641 h 873827"/>
                <a:gd name="connsiteX3" fmla="*/ 261061 w 283503"/>
                <a:gd name="connsiteY3" fmla="*/ 682642 h 873827"/>
                <a:gd name="connsiteX4" fmla="*/ 266821 w 283503"/>
                <a:gd name="connsiteY4" fmla="*/ 686460 h 873827"/>
                <a:gd name="connsiteX5" fmla="*/ 283503 w 283503"/>
                <a:gd name="connsiteY5" fmla="*/ 825436 h 873827"/>
                <a:gd name="connsiteX6" fmla="*/ 273083 w 283503"/>
                <a:gd name="connsiteY6" fmla="*/ 835582 h 873827"/>
                <a:gd name="connsiteX7" fmla="*/ 273083 w 283503"/>
                <a:gd name="connsiteY7" fmla="*/ 835581 h 873827"/>
                <a:gd name="connsiteX8" fmla="*/ 266821 w 283503"/>
                <a:gd name="connsiteY8" fmla="*/ 841679 h 873827"/>
                <a:gd name="connsiteX9" fmla="*/ 170220 w 283503"/>
                <a:gd name="connsiteY9" fmla="*/ 873826 h 873827"/>
                <a:gd name="connsiteX10" fmla="*/ 144028 w 283503"/>
                <a:gd name="connsiteY10" fmla="*/ 873826 h 873827"/>
                <a:gd name="connsiteX11" fmla="*/ 144028 w 283503"/>
                <a:gd name="connsiteY11" fmla="*/ 873827 h 873827"/>
                <a:gd name="connsiteX12" fmla="*/ 113283 w 283503"/>
                <a:gd name="connsiteY12" fmla="*/ 873827 h 873827"/>
                <a:gd name="connsiteX13" fmla="*/ 16682 w 283503"/>
                <a:gd name="connsiteY13" fmla="*/ 841680 h 873827"/>
                <a:gd name="connsiteX14" fmla="*/ 10420 w 283503"/>
                <a:gd name="connsiteY14" fmla="*/ 835582 h 873827"/>
                <a:gd name="connsiteX15" fmla="*/ 10420 w 283503"/>
                <a:gd name="connsiteY15" fmla="*/ 835583 h 873827"/>
                <a:gd name="connsiteX16" fmla="*/ 0 w 283503"/>
                <a:gd name="connsiteY16" fmla="*/ 825437 h 873827"/>
                <a:gd name="connsiteX17" fmla="*/ 16682 w 283503"/>
                <a:gd name="connsiteY17" fmla="*/ 686461 h 873827"/>
                <a:gd name="connsiteX18" fmla="*/ 22442 w 283503"/>
                <a:gd name="connsiteY18" fmla="*/ 682643 h 873827"/>
                <a:gd name="connsiteX19" fmla="*/ 22442 w 283503"/>
                <a:gd name="connsiteY19" fmla="*/ 682642 h 873827"/>
                <a:gd name="connsiteX20" fmla="*/ 139475 w 283503"/>
                <a:gd name="connsiteY20" fmla="*/ 4917 h 873827"/>
                <a:gd name="connsiteX21" fmla="*/ 139475 w 283503"/>
                <a:gd name="connsiteY21" fmla="*/ 4916 h 87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3503" h="873827">
                  <a:moveTo>
                    <a:pt x="139475" y="4916"/>
                  </a:moveTo>
                  <a:lnTo>
                    <a:pt x="178287" y="0"/>
                  </a:lnTo>
                  <a:lnTo>
                    <a:pt x="261061" y="682641"/>
                  </a:lnTo>
                  <a:lnTo>
                    <a:pt x="261061" y="682642"/>
                  </a:lnTo>
                  <a:lnTo>
                    <a:pt x="266821" y="686460"/>
                  </a:lnTo>
                  <a:cubicBezTo>
                    <a:pt x="270561" y="710259"/>
                    <a:pt x="282459" y="800582"/>
                    <a:pt x="283503" y="825436"/>
                  </a:cubicBezTo>
                  <a:lnTo>
                    <a:pt x="273083" y="835582"/>
                  </a:lnTo>
                  <a:lnTo>
                    <a:pt x="273083" y="835581"/>
                  </a:lnTo>
                  <a:lnTo>
                    <a:pt x="266821" y="841679"/>
                  </a:lnTo>
                  <a:cubicBezTo>
                    <a:pt x="242099" y="861542"/>
                    <a:pt x="207945" y="873826"/>
                    <a:pt x="170220" y="873826"/>
                  </a:cubicBezTo>
                  <a:lnTo>
                    <a:pt x="144028" y="873826"/>
                  </a:lnTo>
                  <a:lnTo>
                    <a:pt x="144028" y="873827"/>
                  </a:lnTo>
                  <a:lnTo>
                    <a:pt x="113283" y="873827"/>
                  </a:lnTo>
                  <a:cubicBezTo>
                    <a:pt x="75558" y="873827"/>
                    <a:pt x="41404" y="861543"/>
                    <a:pt x="16682" y="841680"/>
                  </a:cubicBezTo>
                  <a:lnTo>
                    <a:pt x="10420" y="835582"/>
                  </a:lnTo>
                  <a:lnTo>
                    <a:pt x="10420" y="835583"/>
                  </a:lnTo>
                  <a:lnTo>
                    <a:pt x="0" y="825437"/>
                  </a:lnTo>
                  <a:cubicBezTo>
                    <a:pt x="1044" y="800583"/>
                    <a:pt x="12942" y="710260"/>
                    <a:pt x="16682" y="686461"/>
                  </a:cubicBezTo>
                  <a:lnTo>
                    <a:pt x="22442" y="682643"/>
                  </a:lnTo>
                  <a:lnTo>
                    <a:pt x="22442" y="682642"/>
                  </a:lnTo>
                  <a:lnTo>
                    <a:pt x="139475" y="4917"/>
                  </a:lnTo>
                  <a:lnTo>
                    <a:pt x="139475" y="4916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 sz="2000" dirty="0">
                <a:solidFill>
                  <a:schemeClr val="bg1"/>
                </a:solidFill>
              </a:endParaRPr>
            </a:p>
          </p:txBody>
        </p:sp>
        <p:sp>
          <p:nvSpPr>
            <p:cNvPr id="91" name="Ellipszis 90"/>
            <p:cNvSpPr/>
            <p:nvPr/>
          </p:nvSpPr>
          <p:spPr>
            <a:xfrm>
              <a:off x="11138811" y="2495139"/>
              <a:ext cx="242651" cy="162269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92" name="Ellipszis 91"/>
            <p:cNvSpPr/>
            <p:nvPr/>
          </p:nvSpPr>
          <p:spPr>
            <a:xfrm rot="5400000">
              <a:off x="11187387" y="2446774"/>
              <a:ext cx="141341" cy="24265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93" name="Szabadkézi sokszög 92"/>
            <p:cNvSpPr/>
            <p:nvPr/>
          </p:nvSpPr>
          <p:spPr>
            <a:xfrm rot="16200000">
              <a:off x="11196971" y="2426296"/>
              <a:ext cx="122172" cy="249901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331302" y="603231"/>
                    <a:pt x="331302" y="406695"/>
                  </a:cubicBezTo>
                  <a:cubicBezTo>
                    <a:pt x="331302" y="210160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94" name="Ellipszis 93"/>
            <p:cNvSpPr/>
            <p:nvPr/>
          </p:nvSpPr>
          <p:spPr>
            <a:xfrm rot="16200000">
              <a:off x="11202341" y="2509302"/>
              <a:ext cx="115199" cy="158274"/>
            </a:xfrm>
            <a:prstGeom prst="ellipse">
              <a:avLst/>
            </a:prstGeom>
            <a:gradFill flip="none" rotWithShape="1">
              <a:gsLst>
                <a:gs pos="73000">
                  <a:srgbClr val="002948"/>
                </a:gs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95" name="Ellipszis 94"/>
            <p:cNvSpPr/>
            <p:nvPr/>
          </p:nvSpPr>
          <p:spPr>
            <a:xfrm>
              <a:off x="10544348" y="2495626"/>
              <a:ext cx="242651" cy="162269"/>
            </a:xfrm>
            <a:prstGeom prst="ellipse">
              <a:avLst/>
            </a:pr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96" name="Ellipszis 95"/>
            <p:cNvSpPr/>
            <p:nvPr/>
          </p:nvSpPr>
          <p:spPr>
            <a:xfrm rot="5400000">
              <a:off x="10599391" y="2458180"/>
              <a:ext cx="124229" cy="244413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97" name="Ellipszis 96"/>
            <p:cNvSpPr/>
            <p:nvPr/>
          </p:nvSpPr>
          <p:spPr>
            <a:xfrm rot="16200000">
              <a:off x="10611155" y="2512383"/>
              <a:ext cx="115199" cy="158274"/>
            </a:xfrm>
            <a:prstGeom prst="ellipse">
              <a:avLst/>
            </a:prstGeom>
            <a:gradFill flip="none" rotWithShape="1">
              <a:gsLst>
                <a:gs pos="73000">
                  <a:srgbClr val="002948"/>
                </a:gs>
                <a:gs pos="48000">
                  <a:srgbClr val="00487E"/>
                </a:gs>
                <a:gs pos="31000">
                  <a:srgbClr val="004F8A"/>
                </a:gs>
                <a:gs pos="0">
                  <a:schemeClr val="tx1"/>
                </a:gs>
                <a:gs pos="16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98" name="Ellipszis 97"/>
            <p:cNvSpPr/>
            <p:nvPr/>
          </p:nvSpPr>
          <p:spPr>
            <a:xfrm>
              <a:off x="10721950" y="2570038"/>
              <a:ext cx="30352" cy="2394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99" name="Ellipszis 98"/>
            <p:cNvSpPr/>
            <p:nvPr/>
          </p:nvSpPr>
          <p:spPr>
            <a:xfrm>
              <a:off x="10689372" y="2587938"/>
              <a:ext cx="22121" cy="1801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0" name="Szabadkézi sokszög 99"/>
            <p:cNvSpPr/>
            <p:nvPr/>
          </p:nvSpPr>
          <p:spPr>
            <a:xfrm flipH="1">
              <a:off x="10927390" y="2877756"/>
              <a:ext cx="138211" cy="57716"/>
            </a:xfrm>
            <a:custGeom>
              <a:avLst/>
              <a:gdLst>
                <a:gd name="connsiteX0" fmla="*/ 1337556 w 2158716"/>
                <a:gd name="connsiteY0" fmla="*/ 66 h 445380"/>
                <a:gd name="connsiteX1" fmla="*/ 1099008 w 2158716"/>
                <a:gd name="connsiteY1" fmla="*/ 168990 h 445380"/>
                <a:gd name="connsiteX2" fmla="*/ 1079358 w 2158716"/>
                <a:gd name="connsiteY2" fmla="*/ 263991 h 445380"/>
                <a:gd name="connsiteX3" fmla="*/ 1059709 w 2158716"/>
                <a:gd name="connsiteY3" fmla="*/ 168990 h 445380"/>
                <a:gd name="connsiteX4" fmla="*/ 821160 w 2158716"/>
                <a:gd name="connsiteY4" fmla="*/ 66 h 445380"/>
                <a:gd name="connsiteX5" fmla="*/ 0 w 2158716"/>
                <a:gd name="connsiteY5" fmla="*/ 445380 h 445380"/>
                <a:gd name="connsiteX6" fmla="*/ 1053682 w 2158716"/>
                <a:gd name="connsiteY6" fmla="*/ 445380 h 445380"/>
                <a:gd name="connsiteX7" fmla="*/ 1105034 w 2158716"/>
                <a:gd name="connsiteY7" fmla="*/ 445380 h 445380"/>
                <a:gd name="connsiteX8" fmla="*/ 2158716 w 2158716"/>
                <a:gd name="connsiteY8" fmla="*/ 445380 h 445380"/>
                <a:gd name="connsiteX9" fmla="*/ 1337556 w 2158716"/>
                <a:gd name="connsiteY9" fmla="*/ 66 h 445380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267898"/>
                <a:gd name="connsiteY0" fmla="*/ 2365 h 447679"/>
                <a:gd name="connsiteX1" fmla="*/ 1208190 w 2267898"/>
                <a:gd name="connsiteY1" fmla="*/ 171289 h 447679"/>
                <a:gd name="connsiteX2" fmla="*/ 1188540 w 2267898"/>
                <a:gd name="connsiteY2" fmla="*/ 266290 h 447679"/>
                <a:gd name="connsiteX3" fmla="*/ 1168891 w 2267898"/>
                <a:gd name="connsiteY3" fmla="*/ 171289 h 447679"/>
                <a:gd name="connsiteX4" fmla="*/ 930342 w 2267898"/>
                <a:gd name="connsiteY4" fmla="*/ 2365 h 447679"/>
                <a:gd name="connsiteX5" fmla="*/ 0 w 2267898"/>
                <a:gd name="connsiteY5" fmla="*/ 283906 h 447679"/>
                <a:gd name="connsiteX6" fmla="*/ 1162864 w 2267898"/>
                <a:gd name="connsiteY6" fmla="*/ 447679 h 447679"/>
                <a:gd name="connsiteX7" fmla="*/ 1214216 w 2267898"/>
                <a:gd name="connsiteY7" fmla="*/ 447679 h 447679"/>
                <a:gd name="connsiteX8" fmla="*/ 2267898 w 2267898"/>
                <a:gd name="connsiteY8" fmla="*/ 447679 h 447679"/>
                <a:gd name="connsiteX9" fmla="*/ 1446738 w 2267898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447679"/>
                <a:gd name="connsiteX1" fmla="*/ 1208190 w 2322489"/>
                <a:gd name="connsiteY1" fmla="*/ 171289 h 447679"/>
                <a:gd name="connsiteX2" fmla="*/ 1188540 w 2322489"/>
                <a:gd name="connsiteY2" fmla="*/ 266290 h 447679"/>
                <a:gd name="connsiteX3" fmla="*/ 1168891 w 2322489"/>
                <a:gd name="connsiteY3" fmla="*/ 171289 h 447679"/>
                <a:gd name="connsiteX4" fmla="*/ 930342 w 2322489"/>
                <a:gd name="connsiteY4" fmla="*/ 2365 h 447679"/>
                <a:gd name="connsiteX5" fmla="*/ 0 w 2322489"/>
                <a:gd name="connsiteY5" fmla="*/ 283906 h 447679"/>
                <a:gd name="connsiteX6" fmla="*/ 1162864 w 2322489"/>
                <a:gd name="connsiteY6" fmla="*/ 447679 h 447679"/>
                <a:gd name="connsiteX7" fmla="*/ 1214216 w 2322489"/>
                <a:gd name="connsiteY7" fmla="*/ 447679 h 447679"/>
                <a:gd name="connsiteX8" fmla="*/ 2322489 w 2322489"/>
                <a:gd name="connsiteY8" fmla="*/ 256610 h 447679"/>
                <a:gd name="connsiteX9" fmla="*/ 1446738 w 2322489"/>
                <a:gd name="connsiteY9" fmla="*/ 2365 h 447679"/>
                <a:gd name="connsiteX0" fmla="*/ 1446738 w 2322489"/>
                <a:gd name="connsiteY0" fmla="*/ 2365 h 533627"/>
                <a:gd name="connsiteX1" fmla="*/ 1208190 w 2322489"/>
                <a:gd name="connsiteY1" fmla="*/ 171289 h 533627"/>
                <a:gd name="connsiteX2" fmla="*/ 1188540 w 2322489"/>
                <a:gd name="connsiteY2" fmla="*/ 266290 h 533627"/>
                <a:gd name="connsiteX3" fmla="*/ 1168891 w 2322489"/>
                <a:gd name="connsiteY3" fmla="*/ 171289 h 533627"/>
                <a:gd name="connsiteX4" fmla="*/ 930342 w 2322489"/>
                <a:gd name="connsiteY4" fmla="*/ 2365 h 533627"/>
                <a:gd name="connsiteX5" fmla="*/ 0 w 2322489"/>
                <a:gd name="connsiteY5" fmla="*/ 283906 h 533627"/>
                <a:gd name="connsiteX6" fmla="*/ 1162864 w 2322489"/>
                <a:gd name="connsiteY6" fmla="*/ 447679 h 533627"/>
                <a:gd name="connsiteX7" fmla="*/ 1214216 w 2322489"/>
                <a:gd name="connsiteY7" fmla="*/ 447679 h 533627"/>
                <a:gd name="connsiteX8" fmla="*/ 2322489 w 2322489"/>
                <a:gd name="connsiteY8" fmla="*/ 256610 h 533627"/>
                <a:gd name="connsiteX9" fmla="*/ 1446738 w 2322489"/>
                <a:gd name="connsiteY9" fmla="*/ 2365 h 533627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162864 w 2322489"/>
                <a:gd name="connsiteY6" fmla="*/ 447679 h 898056"/>
                <a:gd name="connsiteX7" fmla="*/ 1077738 w 2322489"/>
                <a:gd name="connsiteY7" fmla="*/ 898056 h 898056"/>
                <a:gd name="connsiteX8" fmla="*/ 2322489 w 2322489"/>
                <a:gd name="connsiteY8" fmla="*/ 256610 h 898056"/>
                <a:gd name="connsiteX9" fmla="*/ 1446738 w 2322489"/>
                <a:gd name="connsiteY9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446738 w 2322489"/>
                <a:gd name="connsiteY0" fmla="*/ 2365 h 898056"/>
                <a:gd name="connsiteX1" fmla="*/ 1208190 w 2322489"/>
                <a:gd name="connsiteY1" fmla="*/ 171289 h 898056"/>
                <a:gd name="connsiteX2" fmla="*/ 1188540 w 2322489"/>
                <a:gd name="connsiteY2" fmla="*/ 266290 h 898056"/>
                <a:gd name="connsiteX3" fmla="*/ 1168891 w 2322489"/>
                <a:gd name="connsiteY3" fmla="*/ 171289 h 898056"/>
                <a:gd name="connsiteX4" fmla="*/ 930342 w 2322489"/>
                <a:gd name="connsiteY4" fmla="*/ 2365 h 898056"/>
                <a:gd name="connsiteX5" fmla="*/ 0 w 2322489"/>
                <a:gd name="connsiteY5" fmla="*/ 283906 h 898056"/>
                <a:gd name="connsiteX6" fmla="*/ 1077738 w 2322489"/>
                <a:gd name="connsiteY6" fmla="*/ 898056 h 898056"/>
                <a:gd name="connsiteX7" fmla="*/ 2322489 w 2322489"/>
                <a:gd name="connsiteY7" fmla="*/ 256610 h 898056"/>
                <a:gd name="connsiteX8" fmla="*/ 1446738 w 2322489"/>
                <a:gd name="connsiteY8" fmla="*/ 2365 h 898056"/>
                <a:gd name="connsiteX0" fmla="*/ 1528625 w 2404376"/>
                <a:gd name="connsiteY0" fmla="*/ 813 h 896504"/>
                <a:gd name="connsiteX1" fmla="*/ 1290077 w 2404376"/>
                <a:gd name="connsiteY1" fmla="*/ 169737 h 896504"/>
                <a:gd name="connsiteX2" fmla="*/ 1270427 w 2404376"/>
                <a:gd name="connsiteY2" fmla="*/ 264738 h 896504"/>
                <a:gd name="connsiteX3" fmla="*/ 1250778 w 2404376"/>
                <a:gd name="connsiteY3" fmla="*/ 169737 h 896504"/>
                <a:gd name="connsiteX4" fmla="*/ 1012229 w 2404376"/>
                <a:gd name="connsiteY4" fmla="*/ 813 h 896504"/>
                <a:gd name="connsiteX5" fmla="*/ 0 w 2404376"/>
                <a:gd name="connsiteY5" fmla="*/ 104933 h 896504"/>
                <a:gd name="connsiteX6" fmla="*/ 1159625 w 2404376"/>
                <a:gd name="connsiteY6" fmla="*/ 896504 h 896504"/>
                <a:gd name="connsiteX7" fmla="*/ 2404376 w 2404376"/>
                <a:gd name="connsiteY7" fmla="*/ 255058 h 896504"/>
                <a:gd name="connsiteX8" fmla="*/ 1528625 w 2404376"/>
                <a:gd name="connsiteY8" fmla="*/ 813 h 896504"/>
                <a:gd name="connsiteX0" fmla="*/ 1528625 w 2404376"/>
                <a:gd name="connsiteY0" fmla="*/ 166 h 895857"/>
                <a:gd name="connsiteX1" fmla="*/ 1290077 w 2404376"/>
                <a:gd name="connsiteY1" fmla="*/ 169090 h 895857"/>
                <a:gd name="connsiteX2" fmla="*/ 1270427 w 2404376"/>
                <a:gd name="connsiteY2" fmla="*/ 264091 h 895857"/>
                <a:gd name="connsiteX3" fmla="*/ 1250778 w 2404376"/>
                <a:gd name="connsiteY3" fmla="*/ 169090 h 895857"/>
                <a:gd name="connsiteX4" fmla="*/ 1012229 w 2404376"/>
                <a:gd name="connsiteY4" fmla="*/ 166 h 895857"/>
                <a:gd name="connsiteX5" fmla="*/ 0 w 2404376"/>
                <a:gd name="connsiteY5" fmla="*/ 104286 h 895857"/>
                <a:gd name="connsiteX6" fmla="*/ 1159625 w 2404376"/>
                <a:gd name="connsiteY6" fmla="*/ 895857 h 895857"/>
                <a:gd name="connsiteX7" fmla="*/ 2404376 w 2404376"/>
                <a:gd name="connsiteY7" fmla="*/ 254411 h 895857"/>
                <a:gd name="connsiteX8" fmla="*/ 1528625 w 2404376"/>
                <a:gd name="connsiteY8" fmla="*/ 166 h 895857"/>
                <a:gd name="connsiteX0" fmla="*/ 1528625 w 2431672"/>
                <a:gd name="connsiteY0" fmla="*/ 309 h 896000"/>
                <a:gd name="connsiteX1" fmla="*/ 1290077 w 2431672"/>
                <a:gd name="connsiteY1" fmla="*/ 169233 h 896000"/>
                <a:gd name="connsiteX2" fmla="*/ 1270427 w 2431672"/>
                <a:gd name="connsiteY2" fmla="*/ 264234 h 896000"/>
                <a:gd name="connsiteX3" fmla="*/ 1250778 w 2431672"/>
                <a:gd name="connsiteY3" fmla="*/ 169233 h 896000"/>
                <a:gd name="connsiteX4" fmla="*/ 1012229 w 2431672"/>
                <a:gd name="connsiteY4" fmla="*/ 309 h 896000"/>
                <a:gd name="connsiteX5" fmla="*/ 0 w 2431672"/>
                <a:gd name="connsiteY5" fmla="*/ 104429 h 896000"/>
                <a:gd name="connsiteX6" fmla="*/ 1159625 w 2431672"/>
                <a:gd name="connsiteY6" fmla="*/ 896000 h 896000"/>
                <a:gd name="connsiteX7" fmla="*/ 2431672 w 2431672"/>
                <a:gd name="connsiteY7" fmla="*/ 8894 h 896000"/>
                <a:gd name="connsiteX8" fmla="*/ 1528625 w 2431672"/>
                <a:gd name="connsiteY8" fmla="*/ 309 h 896000"/>
                <a:gd name="connsiteX0" fmla="*/ 1528625 w 2431672"/>
                <a:gd name="connsiteY0" fmla="*/ 166 h 895857"/>
                <a:gd name="connsiteX1" fmla="*/ 1290077 w 2431672"/>
                <a:gd name="connsiteY1" fmla="*/ 169090 h 895857"/>
                <a:gd name="connsiteX2" fmla="*/ 1270427 w 2431672"/>
                <a:gd name="connsiteY2" fmla="*/ 264091 h 895857"/>
                <a:gd name="connsiteX3" fmla="*/ 1250778 w 2431672"/>
                <a:gd name="connsiteY3" fmla="*/ 169090 h 895857"/>
                <a:gd name="connsiteX4" fmla="*/ 1012229 w 2431672"/>
                <a:gd name="connsiteY4" fmla="*/ 166 h 895857"/>
                <a:gd name="connsiteX5" fmla="*/ 0 w 2431672"/>
                <a:gd name="connsiteY5" fmla="*/ 104286 h 895857"/>
                <a:gd name="connsiteX6" fmla="*/ 1159625 w 2431672"/>
                <a:gd name="connsiteY6" fmla="*/ 895857 h 895857"/>
                <a:gd name="connsiteX7" fmla="*/ 2431672 w 2431672"/>
                <a:gd name="connsiteY7" fmla="*/ 8751 h 895857"/>
                <a:gd name="connsiteX8" fmla="*/ 1528625 w 2431672"/>
                <a:gd name="connsiteY8" fmla="*/ 166 h 895857"/>
                <a:gd name="connsiteX0" fmla="*/ 1528625 w 2431672"/>
                <a:gd name="connsiteY0" fmla="*/ 166 h 691141"/>
                <a:gd name="connsiteX1" fmla="*/ 1290077 w 2431672"/>
                <a:gd name="connsiteY1" fmla="*/ 169090 h 691141"/>
                <a:gd name="connsiteX2" fmla="*/ 1270427 w 2431672"/>
                <a:gd name="connsiteY2" fmla="*/ 264091 h 691141"/>
                <a:gd name="connsiteX3" fmla="*/ 1250778 w 2431672"/>
                <a:gd name="connsiteY3" fmla="*/ 169090 h 691141"/>
                <a:gd name="connsiteX4" fmla="*/ 1012229 w 2431672"/>
                <a:gd name="connsiteY4" fmla="*/ 166 h 691141"/>
                <a:gd name="connsiteX5" fmla="*/ 0 w 2431672"/>
                <a:gd name="connsiteY5" fmla="*/ 104286 h 691141"/>
                <a:gd name="connsiteX6" fmla="*/ 1282455 w 2431672"/>
                <a:gd name="connsiteY6" fmla="*/ 691141 h 691141"/>
                <a:gd name="connsiteX7" fmla="*/ 2431672 w 2431672"/>
                <a:gd name="connsiteY7" fmla="*/ 8751 h 691141"/>
                <a:gd name="connsiteX8" fmla="*/ 1528625 w 2431672"/>
                <a:gd name="connsiteY8" fmla="*/ 166 h 691141"/>
                <a:gd name="connsiteX0" fmla="*/ 1310260 w 2213307"/>
                <a:gd name="connsiteY0" fmla="*/ 166 h 691141"/>
                <a:gd name="connsiteX1" fmla="*/ 1071712 w 2213307"/>
                <a:gd name="connsiteY1" fmla="*/ 169090 h 691141"/>
                <a:gd name="connsiteX2" fmla="*/ 1052062 w 2213307"/>
                <a:gd name="connsiteY2" fmla="*/ 264091 h 691141"/>
                <a:gd name="connsiteX3" fmla="*/ 1032413 w 2213307"/>
                <a:gd name="connsiteY3" fmla="*/ 169090 h 691141"/>
                <a:gd name="connsiteX4" fmla="*/ 793864 w 2213307"/>
                <a:gd name="connsiteY4" fmla="*/ 166 h 691141"/>
                <a:gd name="connsiteX5" fmla="*/ 0 w 2213307"/>
                <a:gd name="connsiteY5" fmla="*/ 104286 h 691141"/>
                <a:gd name="connsiteX6" fmla="*/ 1064090 w 2213307"/>
                <a:gd name="connsiteY6" fmla="*/ 691141 h 691141"/>
                <a:gd name="connsiteX7" fmla="*/ 2213307 w 2213307"/>
                <a:gd name="connsiteY7" fmla="*/ 8751 h 691141"/>
                <a:gd name="connsiteX8" fmla="*/ 1310260 w 2213307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691141"/>
                <a:gd name="connsiteX1" fmla="*/ 1071712 w 2022238"/>
                <a:gd name="connsiteY1" fmla="*/ 169090 h 691141"/>
                <a:gd name="connsiteX2" fmla="*/ 1052062 w 2022238"/>
                <a:gd name="connsiteY2" fmla="*/ 264091 h 691141"/>
                <a:gd name="connsiteX3" fmla="*/ 1032413 w 2022238"/>
                <a:gd name="connsiteY3" fmla="*/ 169090 h 691141"/>
                <a:gd name="connsiteX4" fmla="*/ 793864 w 2022238"/>
                <a:gd name="connsiteY4" fmla="*/ 166 h 691141"/>
                <a:gd name="connsiteX5" fmla="*/ 0 w 2022238"/>
                <a:gd name="connsiteY5" fmla="*/ 104286 h 691141"/>
                <a:gd name="connsiteX6" fmla="*/ 1064090 w 2022238"/>
                <a:gd name="connsiteY6" fmla="*/ 691141 h 691141"/>
                <a:gd name="connsiteX7" fmla="*/ 2022238 w 2022238"/>
                <a:gd name="connsiteY7" fmla="*/ 36046 h 691141"/>
                <a:gd name="connsiteX8" fmla="*/ 1310260 w 2022238"/>
                <a:gd name="connsiteY8" fmla="*/ 166 h 691141"/>
                <a:gd name="connsiteX0" fmla="*/ 1310260 w 2022238"/>
                <a:gd name="connsiteY0" fmla="*/ 166 h 841267"/>
                <a:gd name="connsiteX1" fmla="*/ 1071712 w 2022238"/>
                <a:gd name="connsiteY1" fmla="*/ 169090 h 841267"/>
                <a:gd name="connsiteX2" fmla="*/ 1052062 w 2022238"/>
                <a:gd name="connsiteY2" fmla="*/ 264091 h 841267"/>
                <a:gd name="connsiteX3" fmla="*/ 1032413 w 2022238"/>
                <a:gd name="connsiteY3" fmla="*/ 169090 h 841267"/>
                <a:gd name="connsiteX4" fmla="*/ 793864 w 2022238"/>
                <a:gd name="connsiteY4" fmla="*/ 166 h 841267"/>
                <a:gd name="connsiteX5" fmla="*/ 0 w 2022238"/>
                <a:gd name="connsiteY5" fmla="*/ 104286 h 841267"/>
                <a:gd name="connsiteX6" fmla="*/ 1105033 w 2022238"/>
                <a:gd name="connsiteY6" fmla="*/ 841267 h 841267"/>
                <a:gd name="connsiteX7" fmla="*/ 2022238 w 2022238"/>
                <a:gd name="connsiteY7" fmla="*/ 36046 h 841267"/>
                <a:gd name="connsiteX8" fmla="*/ 1310260 w 2022238"/>
                <a:gd name="connsiteY8" fmla="*/ 166 h 841267"/>
                <a:gd name="connsiteX0" fmla="*/ 1584169 w 2296147"/>
                <a:gd name="connsiteY0" fmla="*/ 321890 h 1162991"/>
                <a:gd name="connsiteX1" fmla="*/ 1345621 w 2296147"/>
                <a:gd name="connsiteY1" fmla="*/ 490814 h 1162991"/>
                <a:gd name="connsiteX2" fmla="*/ 1325971 w 2296147"/>
                <a:gd name="connsiteY2" fmla="*/ 585815 h 1162991"/>
                <a:gd name="connsiteX3" fmla="*/ 1306322 w 2296147"/>
                <a:gd name="connsiteY3" fmla="*/ 490814 h 1162991"/>
                <a:gd name="connsiteX4" fmla="*/ 1067773 w 2296147"/>
                <a:gd name="connsiteY4" fmla="*/ 321890 h 1162991"/>
                <a:gd name="connsiteX5" fmla="*/ 0 w 2296147"/>
                <a:gd name="connsiteY5" fmla="*/ 0 h 1162991"/>
                <a:gd name="connsiteX6" fmla="*/ 1378942 w 2296147"/>
                <a:gd name="connsiteY6" fmla="*/ 1162991 h 1162991"/>
                <a:gd name="connsiteX7" fmla="*/ 2296147 w 2296147"/>
                <a:gd name="connsiteY7" fmla="*/ 357770 h 1162991"/>
                <a:gd name="connsiteX8" fmla="*/ 1584169 w 2296147"/>
                <a:gd name="connsiteY8" fmla="*/ 321890 h 1162991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813535"/>
                <a:gd name="connsiteY0" fmla="*/ 428847 h 1269948"/>
                <a:gd name="connsiteX1" fmla="*/ 1345621 w 2813535"/>
                <a:gd name="connsiteY1" fmla="*/ 597771 h 1269948"/>
                <a:gd name="connsiteX2" fmla="*/ 1325971 w 2813535"/>
                <a:gd name="connsiteY2" fmla="*/ 692772 h 1269948"/>
                <a:gd name="connsiteX3" fmla="*/ 1306322 w 2813535"/>
                <a:gd name="connsiteY3" fmla="*/ 597771 h 1269948"/>
                <a:gd name="connsiteX4" fmla="*/ 1067773 w 2813535"/>
                <a:gd name="connsiteY4" fmla="*/ 428847 h 1269948"/>
                <a:gd name="connsiteX5" fmla="*/ 0 w 2813535"/>
                <a:gd name="connsiteY5" fmla="*/ 106957 h 1269948"/>
                <a:gd name="connsiteX6" fmla="*/ 1378942 w 2813535"/>
                <a:gd name="connsiteY6" fmla="*/ 1269948 h 1269948"/>
                <a:gd name="connsiteX7" fmla="*/ 2813535 w 2813535"/>
                <a:gd name="connsiteY7" fmla="*/ 0 h 1269948"/>
                <a:gd name="connsiteX8" fmla="*/ 1584169 w 2813535"/>
                <a:gd name="connsiteY8" fmla="*/ 428847 h 1269948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584169 w 2588913"/>
                <a:gd name="connsiteY0" fmla="*/ 321890 h 1162991"/>
                <a:gd name="connsiteX1" fmla="*/ 1345621 w 2588913"/>
                <a:gd name="connsiteY1" fmla="*/ 490814 h 1162991"/>
                <a:gd name="connsiteX2" fmla="*/ 1325971 w 2588913"/>
                <a:gd name="connsiteY2" fmla="*/ 585815 h 1162991"/>
                <a:gd name="connsiteX3" fmla="*/ 1306322 w 2588913"/>
                <a:gd name="connsiteY3" fmla="*/ 490814 h 1162991"/>
                <a:gd name="connsiteX4" fmla="*/ 1067773 w 2588913"/>
                <a:gd name="connsiteY4" fmla="*/ 321890 h 1162991"/>
                <a:gd name="connsiteX5" fmla="*/ 0 w 2588913"/>
                <a:gd name="connsiteY5" fmla="*/ 0 h 1162991"/>
                <a:gd name="connsiteX6" fmla="*/ 1378942 w 2588913"/>
                <a:gd name="connsiteY6" fmla="*/ 1162991 h 1162991"/>
                <a:gd name="connsiteX7" fmla="*/ 2588913 w 2588913"/>
                <a:gd name="connsiteY7" fmla="*/ 55698 h 1162991"/>
                <a:gd name="connsiteX8" fmla="*/ 1584169 w 2588913"/>
                <a:gd name="connsiteY8" fmla="*/ 321890 h 1162991"/>
                <a:gd name="connsiteX0" fmla="*/ 1584169 w 2246048"/>
                <a:gd name="connsiteY0" fmla="*/ 321890 h 1162991"/>
                <a:gd name="connsiteX1" fmla="*/ 1345621 w 2246048"/>
                <a:gd name="connsiteY1" fmla="*/ 490814 h 1162991"/>
                <a:gd name="connsiteX2" fmla="*/ 1325971 w 2246048"/>
                <a:gd name="connsiteY2" fmla="*/ 585815 h 1162991"/>
                <a:gd name="connsiteX3" fmla="*/ 1306322 w 2246048"/>
                <a:gd name="connsiteY3" fmla="*/ 490814 h 1162991"/>
                <a:gd name="connsiteX4" fmla="*/ 1067773 w 2246048"/>
                <a:gd name="connsiteY4" fmla="*/ 321890 h 1162991"/>
                <a:gd name="connsiteX5" fmla="*/ 0 w 2246048"/>
                <a:gd name="connsiteY5" fmla="*/ 0 h 1162991"/>
                <a:gd name="connsiteX6" fmla="*/ 1378942 w 2246048"/>
                <a:gd name="connsiteY6" fmla="*/ 1162991 h 1162991"/>
                <a:gd name="connsiteX7" fmla="*/ 2246048 w 2246048"/>
                <a:gd name="connsiteY7" fmla="*/ 552252 h 1162991"/>
                <a:gd name="connsiteX8" fmla="*/ 1584169 w 2246048"/>
                <a:gd name="connsiteY8" fmla="*/ 321890 h 1162991"/>
                <a:gd name="connsiteX0" fmla="*/ 1519882 w 2181761"/>
                <a:gd name="connsiteY0" fmla="*/ 4285 h 845386"/>
                <a:gd name="connsiteX1" fmla="*/ 1281334 w 2181761"/>
                <a:gd name="connsiteY1" fmla="*/ 173209 h 845386"/>
                <a:gd name="connsiteX2" fmla="*/ 1261684 w 2181761"/>
                <a:gd name="connsiteY2" fmla="*/ 268210 h 845386"/>
                <a:gd name="connsiteX3" fmla="*/ 1242035 w 2181761"/>
                <a:gd name="connsiteY3" fmla="*/ 173209 h 845386"/>
                <a:gd name="connsiteX4" fmla="*/ 1003486 w 2181761"/>
                <a:gd name="connsiteY4" fmla="*/ 4285 h 845386"/>
                <a:gd name="connsiteX5" fmla="*/ 0 w 2181761"/>
                <a:gd name="connsiteY5" fmla="*/ 334130 h 845386"/>
                <a:gd name="connsiteX6" fmla="*/ 1314655 w 2181761"/>
                <a:gd name="connsiteY6" fmla="*/ 845386 h 845386"/>
                <a:gd name="connsiteX7" fmla="*/ 2181761 w 2181761"/>
                <a:gd name="connsiteY7" fmla="*/ 234647 h 845386"/>
                <a:gd name="connsiteX8" fmla="*/ 1519882 w 2181761"/>
                <a:gd name="connsiteY8" fmla="*/ 4285 h 845386"/>
                <a:gd name="connsiteX0" fmla="*/ 1519882 w 2181761"/>
                <a:gd name="connsiteY0" fmla="*/ 12943 h 854044"/>
                <a:gd name="connsiteX1" fmla="*/ 1281334 w 2181761"/>
                <a:gd name="connsiteY1" fmla="*/ 181867 h 854044"/>
                <a:gd name="connsiteX2" fmla="*/ 1261684 w 2181761"/>
                <a:gd name="connsiteY2" fmla="*/ 276868 h 854044"/>
                <a:gd name="connsiteX3" fmla="*/ 1242035 w 2181761"/>
                <a:gd name="connsiteY3" fmla="*/ 181867 h 854044"/>
                <a:gd name="connsiteX4" fmla="*/ 1003486 w 2181761"/>
                <a:gd name="connsiteY4" fmla="*/ 12943 h 854044"/>
                <a:gd name="connsiteX5" fmla="*/ 0 w 2181761"/>
                <a:gd name="connsiteY5" fmla="*/ 342788 h 854044"/>
                <a:gd name="connsiteX6" fmla="*/ 1314655 w 2181761"/>
                <a:gd name="connsiteY6" fmla="*/ 854044 h 854044"/>
                <a:gd name="connsiteX7" fmla="*/ 2181761 w 2181761"/>
                <a:gd name="connsiteY7" fmla="*/ 243305 h 854044"/>
                <a:gd name="connsiteX8" fmla="*/ 1519882 w 2181761"/>
                <a:gd name="connsiteY8" fmla="*/ 12943 h 854044"/>
                <a:gd name="connsiteX0" fmla="*/ 941294 w 1603173"/>
                <a:gd name="connsiteY0" fmla="*/ 11279 h 852380"/>
                <a:gd name="connsiteX1" fmla="*/ 702746 w 1603173"/>
                <a:gd name="connsiteY1" fmla="*/ 180203 h 852380"/>
                <a:gd name="connsiteX2" fmla="*/ 683096 w 1603173"/>
                <a:gd name="connsiteY2" fmla="*/ 275204 h 852380"/>
                <a:gd name="connsiteX3" fmla="*/ 663447 w 1603173"/>
                <a:gd name="connsiteY3" fmla="*/ 180203 h 852380"/>
                <a:gd name="connsiteX4" fmla="*/ 424898 w 1603173"/>
                <a:gd name="connsiteY4" fmla="*/ 11279 h 852380"/>
                <a:gd name="connsiteX5" fmla="*/ 0 w 1603173"/>
                <a:gd name="connsiteY5" fmla="*/ 480781 h 852380"/>
                <a:gd name="connsiteX6" fmla="*/ 736067 w 1603173"/>
                <a:gd name="connsiteY6" fmla="*/ 852380 h 852380"/>
                <a:gd name="connsiteX7" fmla="*/ 1603173 w 1603173"/>
                <a:gd name="connsiteY7" fmla="*/ 241641 h 852380"/>
                <a:gd name="connsiteX8" fmla="*/ 941294 w 1603173"/>
                <a:gd name="connsiteY8" fmla="*/ 11279 h 852380"/>
                <a:gd name="connsiteX0" fmla="*/ 941294 w 1603173"/>
                <a:gd name="connsiteY0" fmla="*/ 11279 h 852380"/>
                <a:gd name="connsiteX1" fmla="*/ 702746 w 1603173"/>
                <a:gd name="connsiteY1" fmla="*/ 180203 h 852380"/>
                <a:gd name="connsiteX2" fmla="*/ 683096 w 1603173"/>
                <a:gd name="connsiteY2" fmla="*/ 275204 h 852380"/>
                <a:gd name="connsiteX3" fmla="*/ 663447 w 1603173"/>
                <a:gd name="connsiteY3" fmla="*/ 180203 h 852380"/>
                <a:gd name="connsiteX4" fmla="*/ 424898 w 1603173"/>
                <a:gd name="connsiteY4" fmla="*/ 11279 h 852380"/>
                <a:gd name="connsiteX5" fmla="*/ 0 w 1603173"/>
                <a:gd name="connsiteY5" fmla="*/ 480781 h 852380"/>
                <a:gd name="connsiteX6" fmla="*/ 736067 w 1603173"/>
                <a:gd name="connsiteY6" fmla="*/ 852380 h 852380"/>
                <a:gd name="connsiteX7" fmla="*/ 1603173 w 1603173"/>
                <a:gd name="connsiteY7" fmla="*/ 241641 h 852380"/>
                <a:gd name="connsiteX8" fmla="*/ 941294 w 1603173"/>
                <a:gd name="connsiteY8" fmla="*/ 11279 h 852380"/>
                <a:gd name="connsiteX0" fmla="*/ 941294 w 1271019"/>
                <a:gd name="connsiteY0" fmla="*/ 11279 h 864308"/>
                <a:gd name="connsiteX1" fmla="*/ 702746 w 1271019"/>
                <a:gd name="connsiteY1" fmla="*/ 180203 h 864308"/>
                <a:gd name="connsiteX2" fmla="*/ 683096 w 1271019"/>
                <a:gd name="connsiteY2" fmla="*/ 275204 h 864308"/>
                <a:gd name="connsiteX3" fmla="*/ 663447 w 1271019"/>
                <a:gd name="connsiteY3" fmla="*/ 180203 h 864308"/>
                <a:gd name="connsiteX4" fmla="*/ 424898 w 1271019"/>
                <a:gd name="connsiteY4" fmla="*/ 11279 h 864308"/>
                <a:gd name="connsiteX5" fmla="*/ 0 w 1271019"/>
                <a:gd name="connsiteY5" fmla="*/ 480781 h 864308"/>
                <a:gd name="connsiteX6" fmla="*/ 736067 w 1271019"/>
                <a:gd name="connsiteY6" fmla="*/ 852380 h 864308"/>
                <a:gd name="connsiteX7" fmla="*/ 1271019 w 1271019"/>
                <a:gd name="connsiteY7" fmla="*/ 505436 h 864308"/>
                <a:gd name="connsiteX8" fmla="*/ 941294 w 1271019"/>
                <a:gd name="connsiteY8" fmla="*/ 11279 h 864308"/>
                <a:gd name="connsiteX0" fmla="*/ 941294 w 1271019"/>
                <a:gd name="connsiteY0" fmla="*/ 11279 h 1023070"/>
                <a:gd name="connsiteX1" fmla="*/ 702746 w 1271019"/>
                <a:gd name="connsiteY1" fmla="*/ 180203 h 1023070"/>
                <a:gd name="connsiteX2" fmla="*/ 683096 w 1271019"/>
                <a:gd name="connsiteY2" fmla="*/ 275204 h 1023070"/>
                <a:gd name="connsiteX3" fmla="*/ 663447 w 1271019"/>
                <a:gd name="connsiteY3" fmla="*/ 180203 h 1023070"/>
                <a:gd name="connsiteX4" fmla="*/ 424898 w 1271019"/>
                <a:gd name="connsiteY4" fmla="*/ 11279 h 1023070"/>
                <a:gd name="connsiteX5" fmla="*/ 0 w 1271019"/>
                <a:gd name="connsiteY5" fmla="*/ 480781 h 1023070"/>
                <a:gd name="connsiteX6" fmla="*/ 757494 w 1271019"/>
                <a:gd name="connsiteY6" fmla="*/ 1023070 h 1023070"/>
                <a:gd name="connsiteX7" fmla="*/ 1271019 w 1271019"/>
                <a:gd name="connsiteY7" fmla="*/ 505436 h 1023070"/>
                <a:gd name="connsiteX8" fmla="*/ 941294 w 1271019"/>
                <a:gd name="connsiteY8" fmla="*/ 11279 h 1023070"/>
                <a:gd name="connsiteX0" fmla="*/ 941613 w 1271338"/>
                <a:gd name="connsiteY0" fmla="*/ 33 h 1011824"/>
                <a:gd name="connsiteX1" fmla="*/ 703065 w 1271338"/>
                <a:gd name="connsiteY1" fmla="*/ 168957 h 1011824"/>
                <a:gd name="connsiteX2" fmla="*/ 683415 w 1271338"/>
                <a:gd name="connsiteY2" fmla="*/ 263958 h 1011824"/>
                <a:gd name="connsiteX3" fmla="*/ 663766 w 1271338"/>
                <a:gd name="connsiteY3" fmla="*/ 168957 h 1011824"/>
                <a:gd name="connsiteX4" fmla="*/ 319 w 1271338"/>
                <a:gd name="connsiteY4" fmla="*/ 469535 h 1011824"/>
                <a:gd name="connsiteX5" fmla="*/ 757813 w 1271338"/>
                <a:gd name="connsiteY5" fmla="*/ 1011824 h 1011824"/>
                <a:gd name="connsiteX6" fmla="*/ 1271338 w 1271338"/>
                <a:gd name="connsiteY6" fmla="*/ 494190 h 1011824"/>
                <a:gd name="connsiteX7" fmla="*/ 941613 w 1271338"/>
                <a:gd name="connsiteY7" fmla="*/ 33 h 1011824"/>
                <a:gd name="connsiteX0" fmla="*/ 941704 w 1271429"/>
                <a:gd name="connsiteY0" fmla="*/ 33 h 1011824"/>
                <a:gd name="connsiteX1" fmla="*/ 703156 w 1271429"/>
                <a:gd name="connsiteY1" fmla="*/ 168957 h 1011824"/>
                <a:gd name="connsiteX2" fmla="*/ 683506 w 1271429"/>
                <a:gd name="connsiteY2" fmla="*/ 263958 h 1011824"/>
                <a:gd name="connsiteX3" fmla="*/ 535282 w 1271429"/>
                <a:gd name="connsiteY3" fmla="*/ 44822 h 1011824"/>
                <a:gd name="connsiteX4" fmla="*/ 410 w 1271429"/>
                <a:gd name="connsiteY4" fmla="*/ 469535 h 1011824"/>
                <a:gd name="connsiteX5" fmla="*/ 757904 w 1271429"/>
                <a:gd name="connsiteY5" fmla="*/ 1011824 h 1011824"/>
                <a:gd name="connsiteX6" fmla="*/ 1271429 w 1271429"/>
                <a:gd name="connsiteY6" fmla="*/ 494190 h 1011824"/>
                <a:gd name="connsiteX7" fmla="*/ 941704 w 1271429"/>
                <a:gd name="connsiteY7" fmla="*/ 33 h 1011824"/>
                <a:gd name="connsiteX0" fmla="*/ 941705 w 1271429"/>
                <a:gd name="connsiteY0" fmla="*/ 17287 h 967002"/>
                <a:gd name="connsiteX1" fmla="*/ 703156 w 1271429"/>
                <a:gd name="connsiteY1" fmla="*/ 124135 h 967002"/>
                <a:gd name="connsiteX2" fmla="*/ 683506 w 1271429"/>
                <a:gd name="connsiteY2" fmla="*/ 219136 h 967002"/>
                <a:gd name="connsiteX3" fmla="*/ 535282 w 1271429"/>
                <a:gd name="connsiteY3" fmla="*/ 0 h 967002"/>
                <a:gd name="connsiteX4" fmla="*/ 410 w 1271429"/>
                <a:gd name="connsiteY4" fmla="*/ 424713 h 967002"/>
                <a:gd name="connsiteX5" fmla="*/ 757904 w 1271429"/>
                <a:gd name="connsiteY5" fmla="*/ 967002 h 967002"/>
                <a:gd name="connsiteX6" fmla="*/ 1271429 w 1271429"/>
                <a:gd name="connsiteY6" fmla="*/ 449368 h 967002"/>
                <a:gd name="connsiteX7" fmla="*/ 941705 w 1271429"/>
                <a:gd name="connsiteY7" fmla="*/ 17287 h 967002"/>
                <a:gd name="connsiteX0" fmla="*/ 941705 w 943016"/>
                <a:gd name="connsiteY0" fmla="*/ 17287 h 967002"/>
                <a:gd name="connsiteX1" fmla="*/ 703156 w 943016"/>
                <a:gd name="connsiteY1" fmla="*/ 124135 h 967002"/>
                <a:gd name="connsiteX2" fmla="*/ 683506 w 943016"/>
                <a:gd name="connsiteY2" fmla="*/ 219136 h 967002"/>
                <a:gd name="connsiteX3" fmla="*/ 535282 w 943016"/>
                <a:gd name="connsiteY3" fmla="*/ 0 h 967002"/>
                <a:gd name="connsiteX4" fmla="*/ 410 w 943016"/>
                <a:gd name="connsiteY4" fmla="*/ 424713 h 967002"/>
                <a:gd name="connsiteX5" fmla="*/ 757904 w 943016"/>
                <a:gd name="connsiteY5" fmla="*/ 967002 h 967002"/>
                <a:gd name="connsiteX6" fmla="*/ 941705 w 943016"/>
                <a:gd name="connsiteY6" fmla="*/ 17287 h 967002"/>
                <a:gd name="connsiteX0" fmla="*/ 941705 w 1184053"/>
                <a:gd name="connsiteY0" fmla="*/ 17287 h 703200"/>
                <a:gd name="connsiteX1" fmla="*/ 703156 w 1184053"/>
                <a:gd name="connsiteY1" fmla="*/ 124135 h 703200"/>
                <a:gd name="connsiteX2" fmla="*/ 683506 w 1184053"/>
                <a:gd name="connsiteY2" fmla="*/ 219136 h 703200"/>
                <a:gd name="connsiteX3" fmla="*/ 535282 w 1184053"/>
                <a:gd name="connsiteY3" fmla="*/ 0 h 703200"/>
                <a:gd name="connsiteX4" fmla="*/ 410 w 1184053"/>
                <a:gd name="connsiteY4" fmla="*/ 424713 h 703200"/>
                <a:gd name="connsiteX5" fmla="*/ 1143628 w 1184053"/>
                <a:gd name="connsiteY5" fmla="*/ 703200 h 703200"/>
                <a:gd name="connsiteX6" fmla="*/ 941705 w 1184053"/>
                <a:gd name="connsiteY6" fmla="*/ 17287 h 703200"/>
                <a:gd name="connsiteX0" fmla="*/ 941705 w 1184053"/>
                <a:gd name="connsiteY0" fmla="*/ 17287 h 703200"/>
                <a:gd name="connsiteX1" fmla="*/ 703156 w 1184053"/>
                <a:gd name="connsiteY1" fmla="*/ 124135 h 703200"/>
                <a:gd name="connsiteX2" fmla="*/ 683506 w 1184053"/>
                <a:gd name="connsiteY2" fmla="*/ 219136 h 703200"/>
                <a:gd name="connsiteX3" fmla="*/ 535282 w 1184053"/>
                <a:gd name="connsiteY3" fmla="*/ 0 h 703200"/>
                <a:gd name="connsiteX4" fmla="*/ 410 w 1184053"/>
                <a:gd name="connsiteY4" fmla="*/ 424713 h 703200"/>
                <a:gd name="connsiteX5" fmla="*/ 1143628 w 1184053"/>
                <a:gd name="connsiteY5" fmla="*/ 703200 h 703200"/>
                <a:gd name="connsiteX6" fmla="*/ 941705 w 1184053"/>
                <a:gd name="connsiteY6" fmla="*/ 17287 h 703200"/>
                <a:gd name="connsiteX0" fmla="*/ 941705 w 1209439"/>
                <a:gd name="connsiteY0" fmla="*/ 17287 h 703200"/>
                <a:gd name="connsiteX1" fmla="*/ 703156 w 1209439"/>
                <a:gd name="connsiteY1" fmla="*/ 124135 h 703200"/>
                <a:gd name="connsiteX2" fmla="*/ 683506 w 1209439"/>
                <a:gd name="connsiteY2" fmla="*/ 219136 h 703200"/>
                <a:gd name="connsiteX3" fmla="*/ 535282 w 1209439"/>
                <a:gd name="connsiteY3" fmla="*/ 0 h 703200"/>
                <a:gd name="connsiteX4" fmla="*/ 410 w 1209439"/>
                <a:gd name="connsiteY4" fmla="*/ 424713 h 703200"/>
                <a:gd name="connsiteX5" fmla="*/ 1143628 w 1209439"/>
                <a:gd name="connsiteY5" fmla="*/ 703200 h 703200"/>
                <a:gd name="connsiteX6" fmla="*/ 941705 w 1209439"/>
                <a:gd name="connsiteY6" fmla="*/ 17287 h 703200"/>
                <a:gd name="connsiteX0" fmla="*/ 941707 w 1209443"/>
                <a:gd name="connsiteY0" fmla="*/ 39186 h 725099"/>
                <a:gd name="connsiteX1" fmla="*/ 703158 w 1209443"/>
                <a:gd name="connsiteY1" fmla="*/ 146034 h 725099"/>
                <a:gd name="connsiteX2" fmla="*/ 683508 w 1209443"/>
                <a:gd name="connsiteY2" fmla="*/ 241035 h 725099"/>
                <a:gd name="connsiteX3" fmla="*/ 535284 w 1209443"/>
                <a:gd name="connsiteY3" fmla="*/ 21899 h 725099"/>
                <a:gd name="connsiteX4" fmla="*/ 412 w 1209443"/>
                <a:gd name="connsiteY4" fmla="*/ 446612 h 725099"/>
                <a:gd name="connsiteX5" fmla="*/ 1143630 w 1209443"/>
                <a:gd name="connsiteY5" fmla="*/ 725099 h 725099"/>
                <a:gd name="connsiteX6" fmla="*/ 941707 w 1209443"/>
                <a:gd name="connsiteY6" fmla="*/ 39186 h 725099"/>
                <a:gd name="connsiteX0" fmla="*/ 941785 w 1209521"/>
                <a:gd name="connsiteY0" fmla="*/ 39186 h 725099"/>
                <a:gd name="connsiteX1" fmla="*/ 703236 w 1209521"/>
                <a:gd name="connsiteY1" fmla="*/ 146034 h 725099"/>
                <a:gd name="connsiteX2" fmla="*/ 683586 w 1209521"/>
                <a:gd name="connsiteY2" fmla="*/ 241035 h 725099"/>
                <a:gd name="connsiteX3" fmla="*/ 535362 w 1209521"/>
                <a:gd name="connsiteY3" fmla="*/ 21899 h 725099"/>
                <a:gd name="connsiteX4" fmla="*/ 490 w 1209521"/>
                <a:gd name="connsiteY4" fmla="*/ 446612 h 725099"/>
                <a:gd name="connsiteX5" fmla="*/ 1143708 w 1209521"/>
                <a:gd name="connsiteY5" fmla="*/ 725099 h 725099"/>
                <a:gd name="connsiteX6" fmla="*/ 941785 w 1209521"/>
                <a:gd name="connsiteY6" fmla="*/ 39186 h 725099"/>
                <a:gd name="connsiteX0" fmla="*/ 941785 w 1209521"/>
                <a:gd name="connsiteY0" fmla="*/ 39186 h 725099"/>
                <a:gd name="connsiteX1" fmla="*/ 703236 w 1209521"/>
                <a:gd name="connsiteY1" fmla="*/ 146034 h 725099"/>
                <a:gd name="connsiteX2" fmla="*/ 683586 w 1209521"/>
                <a:gd name="connsiteY2" fmla="*/ 241035 h 725099"/>
                <a:gd name="connsiteX3" fmla="*/ 535362 w 1209521"/>
                <a:gd name="connsiteY3" fmla="*/ 21899 h 725099"/>
                <a:gd name="connsiteX4" fmla="*/ 490 w 1209521"/>
                <a:gd name="connsiteY4" fmla="*/ 446612 h 725099"/>
                <a:gd name="connsiteX5" fmla="*/ 1143708 w 1209521"/>
                <a:gd name="connsiteY5" fmla="*/ 725099 h 725099"/>
                <a:gd name="connsiteX6" fmla="*/ 941785 w 1209521"/>
                <a:gd name="connsiteY6" fmla="*/ 39186 h 725099"/>
                <a:gd name="connsiteX0" fmla="*/ 941785 w 1209521"/>
                <a:gd name="connsiteY0" fmla="*/ 39186 h 725099"/>
                <a:gd name="connsiteX1" fmla="*/ 703236 w 1209521"/>
                <a:gd name="connsiteY1" fmla="*/ 146034 h 725099"/>
                <a:gd name="connsiteX2" fmla="*/ 535362 w 1209521"/>
                <a:gd name="connsiteY2" fmla="*/ 21899 h 725099"/>
                <a:gd name="connsiteX3" fmla="*/ 490 w 1209521"/>
                <a:gd name="connsiteY3" fmla="*/ 446612 h 725099"/>
                <a:gd name="connsiteX4" fmla="*/ 1143708 w 1209521"/>
                <a:gd name="connsiteY4" fmla="*/ 725099 h 725099"/>
                <a:gd name="connsiteX5" fmla="*/ 941785 w 1209521"/>
                <a:gd name="connsiteY5" fmla="*/ 39186 h 725099"/>
                <a:gd name="connsiteX0" fmla="*/ 941785 w 1209521"/>
                <a:gd name="connsiteY0" fmla="*/ 40182 h 726095"/>
                <a:gd name="connsiteX1" fmla="*/ 677757 w 1209521"/>
                <a:gd name="connsiteY1" fmla="*/ 141758 h 726095"/>
                <a:gd name="connsiteX2" fmla="*/ 535362 w 1209521"/>
                <a:gd name="connsiteY2" fmla="*/ 22895 h 726095"/>
                <a:gd name="connsiteX3" fmla="*/ 490 w 1209521"/>
                <a:gd name="connsiteY3" fmla="*/ 447608 h 726095"/>
                <a:gd name="connsiteX4" fmla="*/ 1143708 w 1209521"/>
                <a:gd name="connsiteY4" fmla="*/ 726095 h 726095"/>
                <a:gd name="connsiteX5" fmla="*/ 941785 w 1209521"/>
                <a:gd name="connsiteY5" fmla="*/ 40182 h 726095"/>
                <a:gd name="connsiteX0" fmla="*/ 941867 w 1209603"/>
                <a:gd name="connsiteY0" fmla="*/ 40182 h 726095"/>
                <a:gd name="connsiteX1" fmla="*/ 677839 w 1209603"/>
                <a:gd name="connsiteY1" fmla="*/ 141758 h 726095"/>
                <a:gd name="connsiteX2" fmla="*/ 535444 w 1209603"/>
                <a:gd name="connsiteY2" fmla="*/ 22895 h 726095"/>
                <a:gd name="connsiteX3" fmla="*/ 572 w 1209603"/>
                <a:gd name="connsiteY3" fmla="*/ 447608 h 726095"/>
                <a:gd name="connsiteX4" fmla="*/ 1143790 w 1209603"/>
                <a:gd name="connsiteY4" fmla="*/ 726095 h 726095"/>
                <a:gd name="connsiteX5" fmla="*/ 941867 w 1209603"/>
                <a:gd name="connsiteY5" fmla="*/ 40182 h 726095"/>
                <a:gd name="connsiteX0" fmla="*/ 941932 w 1209668"/>
                <a:gd name="connsiteY0" fmla="*/ 40182 h 726095"/>
                <a:gd name="connsiteX1" fmla="*/ 677904 w 1209668"/>
                <a:gd name="connsiteY1" fmla="*/ 141758 h 726095"/>
                <a:gd name="connsiteX2" fmla="*/ 502751 w 1209668"/>
                <a:gd name="connsiteY2" fmla="*/ 59794 h 726095"/>
                <a:gd name="connsiteX3" fmla="*/ 637 w 1209668"/>
                <a:gd name="connsiteY3" fmla="*/ 447608 h 726095"/>
                <a:gd name="connsiteX4" fmla="*/ 1143855 w 1209668"/>
                <a:gd name="connsiteY4" fmla="*/ 726095 h 726095"/>
                <a:gd name="connsiteX5" fmla="*/ 941932 w 1209668"/>
                <a:gd name="connsiteY5" fmla="*/ 40182 h 726095"/>
                <a:gd name="connsiteX0" fmla="*/ 941932 w 1209668"/>
                <a:gd name="connsiteY0" fmla="*/ 40182 h 726095"/>
                <a:gd name="connsiteX1" fmla="*/ 677904 w 1209668"/>
                <a:gd name="connsiteY1" fmla="*/ 141758 h 726095"/>
                <a:gd name="connsiteX2" fmla="*/ 502751 w 1209668"/>
                <a:gd name="connsiteY2" fmla="*/ 59794 h 726095"/>
                <a:gd name="connsiteX3" fmla="*/ 637 w 1209668"/>
                <a:gd name="connsiteY3" fmla="*/ 447608 h 726095"/>
                <a:gd name="connsiteX4" fmla="*/ 1143855 w 1209668"/>
                <a:gd name="connsiteY4" fmla="*/ 726095 h 726095"/>
                <a:gd name="connsiteX5" fmla="*/ 941932 w 1209668"/>
                <a:gd name="connsiteY5" fmla="*/ 40182 h 72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668" h="726095">
                  <a:moveTo>
                    <a:pt x="941932" y="40182"/>
                  </a:moveTo>
                  <a:cubicBezTo>
                    <a:pt x="814518" y="-61175"/>
                    <a:pt x="710090" y="50375"/>
                    <a:pt x="677904" y="141758"/>
                  </a:cubicBezTo>
                  <a:lnTo>
                    <a:pt x="502751" y="59794"/>
                  </a:lnTo>
                  <a:cubicBezTo>
                    <a:pt x="261510" y="30800"/>
                    <a:pt x="-15037" y="307130"/>
                    <a:pt x="637" y="447608"/>
                  </a:cubicBezTo>
                  <a:cubicBezTo>
                    <a:pt x="417214" y="623225"/>
                    <a:pt x="628619" y="438738"/>
                    <a:pt x="1143855" y="726095"/>
                  </a:cubicBezTo>
                  <a:cubicBezTo>
                    <a:pt x="1300738" y="658191"/>
                    <a:pt x="1154637" y="242726"/>
                    <a:pt x="941932" y="40182"/>
                  </a:cubicBezTo>
                  <a:close/>
                </a:path>
              </a:pathLst>
            </a:custGeom>
            <a:solidFill>
              <a:srgbClr val="E631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1" name="Szabadkézi sokszög 100"/>
            <p:cNvSpPr/>
            <p:nvPr/>
          </p:nvSpPr>
          <p:spPr>
            <a:xfrm rot="5400000" flipH="1">
              <a:off x="10603252" y="2426296"/>
              <a:ext cx="122172" cy="249901"/>
            </a:xfrm>
            <a:custGeom>
              <a:avLst/>
              <a:gdLst>
                <a:gd name="connsiteX0" fmla="*/ 78514 w 488321"/>
                <a:gd name="connsiteY0" fmla="*/ 0 h 813392"/>
                <a:gd name="connsiteX1" fmla="*/ 488321 w 488321"/>
                <a:gd name="connsiteY1" fmla="*/ 406696 h 813392"/>
                <a:gd name="connsiteX2" fmla="*/ 78514 w 488321"/>
                <a:gd name="connsiteY2" fmla="*/ 813392 h 813392"/>
                <a:gd name="connsiteX3" fmla="*/ 0 w 488321"/>
                <a:gd name="connsiteY3" fmla="*/ 805537 h 813392"/>
                <a:gd name="connsiteX4" fmla="*/ 4085 w 488321"/>
                <a:gd name="connsiteY4" fmla="*/ 805128 h 813392"/>
                <a:gd name="connsiteX5" fmla="*/ 331302 w 488321"/>
                <a:gd name="connsiteY5" fmla="*/ 406695 h 813392"/>
                <a:gd name="connsiteX6" fmla="*/ 4085 w 488321"/>
                <a:gd name="connsiteY6" fmla="*/ 8262 h 813392"/>
                <a:gd name="connsiteX7" fmla="*/ 9 w 488321"/>
                <a:gd name="connsiteY7" fmla="*/ 7855 h 813392"/>
                <a:gd name="connsiteX8" fmla="*/ 78514 w 488321"/>
                <a:gd name="connsiteY8" fmla="*/ 0 h 81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21" h="813392">
                  <a:moveTo>
                    <a:pt x="78514" y="0"/>
                  </a:moveTo>
                  <a:cubicBezTo>
                    <a:pt x="304844" y="0"/>
                    <a:pt x="488321" y="182084"/>
                    <a:pt x="488321" y="406696"/>
                  </a:cubicBezTo>
                  <a:cubicBezTo>
                    <a:pt x="488321" y="631308"/>
                    <a:pt x="304844" y="813392"/>
                    <a:pt x="78514" y="813392"/>
                  </a:cubicBezTo>
                  <a:lnTo>
                    <a:pt x="0" y="805537"/>
                  </a:lnTo>
                  <a:lnTo>
                    <a:pt x="4085" y="805128"/>
                  </a:lnTo>
                  <a:cubicBezTo>
                    <a:pt x="190827" y="767206"/>
                    <a:pt x="331302" y="603231"/>
                    <a:pt x="331302" y="406695"/>
                  </a:cubicBezTo>
                  <a:cubicBezTo>
                    <a:pt x="331302" y="210160"/>
                    <a:pt x="190827" y="46185"/>
                    <a:pt x="4085" y="8262"/>
                  </a:cubicBezTo>
                  <a:lnTo>
                    <a:pt x="9" y="7855"/>
                  </a:lnTo>
                  <a:lnTo>
                    <a:pt x="78514" y="0"/>
                  </a:lnTo>
                  <a:close/>
                </a:path>
              </a:pathLst>
            </a:custGeom>
            <a:solidFill>
              <a:srgbClr val="FFCD7D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2" name="Ellipszis 101"/>
            <p:cNvSpPr/>
            <p:nvPr/>
          </p:nvSpPr>
          <p:spPr>
            <a:xfrm>
              <a:off x="11314419" y="2567512"/>
              <a:ext cx="30352" cy="2394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sp>
          <p:nvSpPr>
            <p:cNvPr id="103" name="Ellipszis 102"/>
            <p:cNvSpPr/>
            <p:nvPr/>
          </p:nvSpPr>
          <p:spPr>
            <a:xfrm>
              <a:off x="11281842" y="2585411"/>
              <a:ext cx="22121" cy="1801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grpSp>
          <p:nvGrpSpPr>
            <p:cNvPr id="243" name="Csoportba foglalás 242"/>
            <p:cNvGrpSpPr/>
            <p:nvPr/>
          </p:nvGrpSpPr>
          <p:grpSpPr>
            <a:xfrm>
              <a:off x="11372924" y="1917564"/>
              <a:ext cx="423931" cy="388038"/>
              <a:chOff x="11372924" y="1917564"/>
              <a:chExt cx="423931" cy="388038"/>
            </a:xfrm>
          </p:grpSpPr>
          <p:pic>
            <p:nvPicPr>
              <p:cNvPr id="69" name="Kép 68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 rot="3570482">
                <a:off x="11375544" y="1927018"/>
                <a:ext cx="281486" cy="286726"/>
              </a:xfrm>
              <a:prstGeom prst="rect">
                <a:avLst/>
              </a:prstGeom>
              <a:ln>
                <a:noFill/>
              </a:ln>
            </p:spPr>
          </p:pic>
          <p:pic>
            <p:nvPicPr>
              <p:cNvPr id="70" name="Kép 69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 rot="14439291">
                <a:off x="11512749" y="1914944"/>
                <a:ext cx="281486" cy="286726"/>
              </a:xfrm>
              <a:prstGeom prst="rect">
                <a:avLst/>
              </a:prstGeom>
              <a:ln>
                <a:noFill/>
              </a:ln>
            </p:spPr>
          </p:pic>
          <p:pic>
            <p:nvPicPr>
              <p:cNvPr id="71" name="Kép 70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 rot="18113166">
                <a:off x="11472978" y="2021496"/>
                <a:ext cx="281486" cy="286726"/>
              </a:xfrm>
              <a:prstGeom prst="rect">
                <a:avLst/>
              </a:prstGeom>
              <a:ln>
                <a:noFill/>
              </a:ln>
            </p:spPr>
          </p:pic>
        </p:grpSp>
        <p:grpSp>
          <p:nvGrpSpPr>
            <p:cNvPr id="239" name="Csoportba foglalás 238"/>
            <p:cNvGrpSpPr/>
            <p:nvPr/>
          </p:nvGrpSpPr>
          <p:grpSpPr>
            <a:xfrm>
              <a:off x="10411558" y="1322018"/>
              <a:ext cx="1141841" cy="1394226"/>
              <a:chOff x="10411558" y="1322018"/>
              <a:chExt cx="1141841" cy="1394226"/>
            </a:xfrm>
          </p:grpSpPr>
          <p:graphicFrame>
            <p:nvGraphicFramePr>
              <p:cNvPr id="14" name="Objektum 1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801593673"/>
                  </p:ext>
                </p:extLst>
              </p:nvPr>
            </p:nvGraphicFramePr>
            <p:xfrm>
              <a:off x="10446520" y="1322018"/>
              <a:ext cx="1066668" cy="60329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39" name="CorelDRAW" r:id="rId12" imgW="2675152" imgH="1823304" progId="CorelDraw.Graphic.19">
                      <p:embed/>
                    </p:oleObj>
                  </mc:Choice>
                  <mc:Fallback>
                    <p:oleObj name="CorelDRAW" r:id="rId12" imgW="2675152" imgH="1823304" progId="CorelDraw.Graphic.19">
                      <p:embed/>
                      <p:pic>
                        <p:nvPicPr>
                          <p:cNvPr id="260" name="Objektum 259"/>
                          <p:cNvPicPr/>
                          <p:nvPr/>
                        </p:nvPicPr>
                        <p:blipFill>
                          <a:blip r:embed="rId13"/>
                          <a:stretch>
                            <a:fillRect/>
                          </a:stretch>
                        </p:blipFill>
                        <p:spPr>
                          <a:xfrm>
                            <a:off x="10446520" y="1322018"/>
                            <a:ext cx="1066668" cy="60329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5" name="Hatszög 674"/>
              <p:cNvSpPr/>
              <p:nvPr/>
            </p:nvSpPr>
            <p:spPr>
              <a:xfrm flipH="1" flipV="1">
                <a:off x="11477060" y="2636551"/>
                <a:ext cx="76339" cy="53129"/>
              </a:xfrm>
              <a:prstGeom prst="ellipse">
                <a:avLst/>
              </a:prstGeom>
              <a:solidFill>
                <a:srgbClr val="D60093"/>
              </a:solidFill>
              <a:ln>
                <a:noFill/>
              </a:ln>
              <a:effectLst/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18" name="Hatszög 674"/>
              <p:cNvSpPr/>
              <p:nvPr/>
            </p:nvSpPr>
            <p:spPr>
              <a:xfrm flipH="1" flipV="1">
                <a:off x="10411558" y="2663115"/>
                <a:ext cx="76339" cy="53129"/>
              </a:xfrm>
              <a:prstGeom prst="ellipse">
                <a:avLst/>
              </a:prstGeom>
              <a:solidFill>
                <a:srgbClr val="D60093"/>
              </a:solidFill>
              <a:ln>
                <a:noFill/>
              </a:ln>
              <a:effectLst/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32" name="Szabadkézi sokszög 231"/>
              <p:cNvSpPr/>
              <p:nvPr/>
            </p:nvSpPr>
            <p:spPr>
              <a:xfrm rot="403516" flipH="1">
                <a:off x="11121993" y="2478346"/>
                <a:ext cx="297175" cy="44137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5913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235" name="Szövegdoboz 234"/>
          <p:cNvSpPr txBox="1"/>
          <p:nvPr/>
        </p:nvSpPr>
        <p:spPr>
          <a:xfrm>
            <a:off x="590003" y="3162603"/>
            <a:ext cx="6547273" cy="954107"/>
          </a:xfrm>
          <a:prstGeom prst="rect">
            <a:avLst/>
          </a:prstGeom>
          <a:solidFill>
            <a:srgbClr val="FFEAAF"/>
          </a:solidFill>
        </p:spPr>
        <p:txBody>
          <a:bodyPr wrap="square" rtlCol="0">
            <a:spAutoFit/>
          </a:bodyPr>
          <a:lstStyle/>
          <a:p>
            <a:r>
              <a:rPr lang="hu-HU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 király odarendelte birodalma </a:t>
            </a:r>
            <a:r>
              <a:rPr lang="hu-HU" sz="2800" b="1" dirty="0"/>
              <a:t>legjobb</a:t>
            </a:r>
            <a:r>
              <a:rPr lang="hu-HU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orvosait. De senki sem tudott segíteni.</a:t>
            </a:r>
          </a:p>
        </p:txBody>
      </p:sp>
      <p:sp>
        <p:nvSpPr>
          <p:cNvPr id="246" name="Szövegdoboz 245"/>
          <p:cNvSpPr txBox="1"/>
          <p:nvPr/>
        </p:nvSpPr>
        <p:spPr>
          <a:xfrm>
            <a:off x="542266" y="4267560"/>
            <a:ext cx="6547273" cy="954107"/>
          </a:xfrm>
          <a:prstGeom prst="rect">
            <a:avLst/>
          </a:prstGeom>
          <a:solidFill>
            <a:srgbClr val="FFEAAF"/>
          </a:solidFill>
        </p:spPr>
        <p:txBody>
          <a:bodyPr wrap="square" rtlCol="0">
            <a:spAutoFit/>
          </a:bodyPr>
          <a:lstStyle/>
          <a:p>
            <a:r>
              <a:rPr lang="hu-HU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 király odarendelte birodalma </a:t>
            </a:r>
            <a:r>
              <a:rPr lang="hu-HU" sz="28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összes orvosát</a:t>
            </a:r>
            <a:r>
              <a:rPr lang="hu-HU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. De senki sem tudott segíteni.</a:t>
            </a:r>
          </a:p>
        </p:txBody>
      </p:sp>
    </p:spTree>
    <p:extLst>
      <p:ext uri="{BB962C8B-B14F-4D97-AF65-F5344CB8AC3E}">
        <p14:creationId xmlns:p14="http://schemas.microsoft.com/office/powerpoint/2010/main" val="3877052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50" fill="hold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50" fill="hold">
                                          <p:stCondLst>
                                            <p:cond delay="13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50" fill="hold">
                                          <p:stCondLst>
                                            <p:cond delay="195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50" fill="hold">
                                          <p:stCondLst>
                                            <p:cond delay="26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120000">
                                      <p:cBhvr>
                                        <p:cTn id="12" dur="3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650" fill="hold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650" fill="hold">
                                          <p:stCondLst>
                                            <p:cond delay="13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650" fill="hold">
                                          <p:stCondLst>
                                            <p:cond delay="195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650" fill="hold">
                                          <p:stCondLst>
                                            <p:cond delay="26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 animBg="1"/>
      <p:bldP spid="24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B3D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6" name="Kép 485" descr="https://lh3.googleusercontent.com/sgbzgpV66xpDK4OwVShD9I9GNjvr8cOmYTf74YJSKHLW5aIETQORYuibaCpYCg92P5Ca5gJ8u9ox2s9qYwGn9F4MLj5LOzASxcDq98aBFn35YoBnH62Tt2KC4OvH8U0peeB3bXwlJVUpgcvT5EDvU6OvwIoKA3PnlOAo2JNPxumwK-owkr36rBkUhWLDSd7TpEDemiG3SMzsClVJcZ6TiWrUkFkxTSOq0Z5h0_z7WzhiljJikj9Uyan1-codgbj71qNZ_7rheQQRXcrjV4ru9YpkjE89PnXqe0EsoLkGBxHUJfN9a3BpdTfrBb4Oezg_WxfFvf8H0Kpogb60brvTcRM7WR8sUDYgclw2iJ3sT4OLNREbp2S5TSSeYFQJL4HdHhRXrXvFCmb3G91y1QCPuvghzojfg9I0dB-6WLZLMmatRfGqA5oAmYi8uPHGw4KdfdtUFD-xexu2Vt9843vfuVklnzevVfdxRzYAjvobizKsp5q05Cr2AJX1_CF9LcxmGf9-lf-ZFVmRMODm9D1eVdjBdHxsDBag46OAM-HhuP6kfwEpb3QqRB_K4xiJPFqtWWvKH7qrGyw9BT1KgAxUAUTUfMXw4b4N0rJz8U78xStzRmyfqUggmGVqqQ7SJwEtSQYDcqdhyuzsvMUYZxbqxHkxDJwAgtQ07KencPJHPQPLXamFvxJ3DsJkyx9KMjam5MESUgPxAY22CuKs3rYPFrvkMw=w1258-h944-no?authuser=0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04" t="29006" r="70586" b="20938"/>
          <a:stretch/>
        </p:blipFill>
        <p:spPr bwMode="auto">
          <a:xfrm rot="10860000" flipH="1">
            <a:off x="9515992" y="-161739"/>
            <a:ext cx="2788308" cy="5720809"/>
          </a:xfrm>
          <a:custGeom>
            <a:avLst/>
            <a:gdLst>
              <a:gd name="connsiteX0" fmla="*/ 13241809 w 13357694"/>
              <a:gd name="connsiteY0" fmla="*/ 6872128 h 6872128"/>
              <a:gd name="connsiteX1" fmla="*/ 1 w 13357694"/>
              <a:gd name="connsiteY1" fmla="*/ 6640991 h 6872128"/>
              <a:gd name="connsiteX2" fmla="*/ 0 w 13357694"/>
              <a:gd name="connsiteY2" fmla="*/ 0 h 6872128"/>
              <a:gd name="connsiteX3" fmla="*/ 13357694 w 13357694"/>
              <a:gd name="connsiteY3" fmla="*/ 233160 h 6872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57694" h="6872128">
                <a:moveTo>
                  <a:pt x="13241809" y="6872128"/>
                </a:moveTo>
                <a:lnTo>
                  <a:pt x="1" y="6640991"/>
                </a:lnTo>
                <a:lnTo>
                  <a:pt x="0" y="0"/>
                </a:lnTo>
                <a:lnTo>
                  <a:pt x="13357694" y="23316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7" name="Kép 2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23944" y="-6880"/>
            <a:ext cx="9711770" cy="5560034"/>
          </a:xfrm>
          <a:prstGeom prst="rect">
            <a:avLst/>
          </a:prstGeom>
        </p:spPr>
      </p:pic>
      <p:sp>
        <p:nvSpPr>
          <p:cNvPr id="2" name="Téglalap 1"/>
          <p:cNvSpPr/>
          <p:nvPr/>
        </p:nvSpPr>
        <p:spPr>
          <a:xfrm>
            <a:off x="153" y="20460"/>
            <a:ext cx="12191848" cy="6840630"/>
          </a:xfrm>
          <a:prstGeom prst="rect">
            <a:avLst/>
          </a:prstGeom>
          <a:solidFill>
            <a:schemeClr val="bg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grpSp>
        <p:nvGrpSpPr>
          <p:cNvPr id="12" name="Csoportba foglalás 11"/>
          <p:cNvGrpSpPr/>
          <p:nvPr/>
        </p:nvGrpSpPr>
        <p:grpSpPr>
          <a:xfrm>
            <a:off x="7046282" y="53631"/>
            <a:ext cx="4582014" cy="7675446"/>
            <a:chOff x="7046282" y="53631"/>
            <a:chExt cx="4582014" cy="7675446"/>
          </a:xfrm>
        </p:grpSpPr>
        <p:grpSp>
          <p:nvGrpSpPr>
            <p:cNvPr id="258" name="Csoportba foglalás 257"/>
            <p:cNvGrpSpPr/>
            <p:nvPr/>
          </p:nvGrpSpPr>
          <p:grpSpPr>
            <a:xfrm rot="897925" flipH="1">
              <a:off x="8844746" y="2273232"/>
              <a:ext cx="1991650" cy="1605208"/>
              <a:chOff x="2990191" y="1530585"/>
              <a:chExt cx="1397255" cy="1298504"/>
            </a:xfrm>
          </p:grpSpPr>
          <p:sp>
            <p:nvSpPr>
              <p:cNvPr id="259" name="Szabadkézi sokszög 258"/>
              <p:cNvSpPr/>
              <p:nvPr/>
            </p:nvSpPr>
            <p:spPr>
              <a:xfrm rot="18235584" flipH="1" flipV="1">
                <a:off x="2964244" y="2316105"/>
                <a:ext cx="538931" cy="487038"/>
              </a:xfrm>
              <a:custGeom>
                <a:avLst/>
                <a:gdLst>
                  <a:gd name="connsiteX0" fmla="*/ 136730 w 1199201"/>
                  <a:gd name="connsiteY0" fmla="*/ 30640 h 1892590"/>
                  <a:gd name="connsiteX1" fmla="*/ 584676 w 1199201"/>
                  <a:gd name="connsiteY1" fmla="*/ 217978 h 1892590"/>
                  <a:gd name="connsiteX2" fmla="*/ 635949 w 1199201"/>
                  <a:gd name="connsiteY2" fmla="*/ 359167 h 1892590"/>
                  <a:gd name="connsiteX3" fmla="*/ 637703 w 1199201"/>
                  <a:gd name="connsiteY3" fmla="*/ 376384 h 1892590"/>
                  <a:gd name="connsiteX4" fmla="*/ 643383 w 1199201"/>
                  <a:gd name="connsiteY4" fmla="*/ 378062 h 1892590"/>
                  <a:gd name="connsiteX5" fmla="*/ 885701 w 1199201"/>
                  <a:gd name="connsiteY5" fmla="*/ 685567 h 1892590"/>
                  <a:gd name="connsiteX6" fmla="*/ 891201 w 1199201"/>
                  <a:gd name="connsiteY6" fmla="*/ 745235 h 1892590"/>
                  <a:gd name="connsiteX7" fmla="*/ 898623 w 1199201"/>
                  <a:gd name="connsiteY7" fmla="*/ 741118 h 1892590"/>
                  <a:gd name="connsiteX8" fmla="*/ 902544 w 1199201"/>
                  <a:gd name="connsiteY8" fmla="*/ 747073 h 1892590"/>
                  <a:gd name="connsiteX9" fmla="*/ 1006269 w 1199201"/>
                  <a:gd name="connsiteY9" fmla="*/ 920775 h 1892590"/>
                  <a:gd name="connsiteX10" fmla="*/ 1186390 w 1199201"/>
                  <a:gd name="connsiteY10" fmla="*/ 1414924 h 1892590"/>
                  <a:gd name="connsiteX11" fmla="*/ 1138623 w 1199201"/>
                  <a:gd name="connsiteY11" fmla="*/ 1394735 h 1892590"/>
                  <a:gd name="connsiteX12" fmla="*/ 1115215 w 1199201"/>
                  <a:gd name="connsiteY12" fmla="*/ 1371538 h 1892590"/>
                  <a:gd name="connsiteX13" fmla="*/ 1143736 w 1199201"/>
                  <a:gd name="connsiteY13" fmla="*/ 1437679 h 1892590"/>
                  <a:gd name="connsiteX14" fmla="*/ 1185696 w 1199201"/>
                  <a:gd name="connsiteY14" fmla="*/ 1676318 h 1892590"/>
                  <a:gd name="connsiteX15" fmla="*/ 1052946 w 1199201"/>
                  <a:gd name="connsiteY15" fmla="*/ 1575952 h 1892590"/>
                  <a:gd name="connsiteX16" fmla="*/ 1046002 w 1199201"/>
                  <a:gd name="connsiteY16" fmla="*/ 1566944 h 1892590"/>
                  <a:gd name="connsiteX17" fmla="*/ 1044940 w 1199201"/>
                  <a:gd name="connsiteY17" fmla="*/ 1570183 h 1892590"/>
                  <a:gd name="connsiteX18" fmla="*/ 1066478 w 1199201"/>
                  <a:gd name="connsiteY18" fmla="*/ 1620131 h 1892590"/>
                  <a:gd name="connsiteX19" fmla="*/ 1108439 w 1199201"/>
                  <a:gd name="connsiteY19" fmla="*/ 1858770 h 1892590"/>
                  <a:gd name="connsiteX20" fmla="*/ 928217 w 1199201"/>
                  <a:gd name="connsiteY20" fmla="*/ 1696816 h 1892590"/>
                  <a:gd name="connsiteX21" fmla="*/ 894494 w 1199201"/>
                  <a:gd name="connsiteY21" fmla="*/ 1648118 h 1892590"/>
                  <a:gd name="connsiteX22" fmla="*/ 887041 w 1199201"/>
                  <a:gd name="connsiteY22" fmla="*/ 1646821 h 1892590"/>
                  <a:gd name="connsiteX23" fmla="*/ 889089 w 1199201"/>
                  <a:gd name="connsiteY23" fmla="*/ 1651570 h 1892590"/>
                  <a:gd name="connsiteX24" fmla="*/ 931051 w 1199201"/>
                  <a:gd name="connsiteY24" fmla="*/ 1890208 h 1892590"/>
                  <a:gd name="connsiteX25" fmla="*/ 595712 w 1199201"/>
                  <a:gd name="connsiteY25" fmla="*/ 1482149 h 1892590"/>
                  <a:gd name="connsiteX26" fmla="*/ 512057 w 1199201"/>
                  <a:gd name="connsiteY26" fmla="*/ 1317202 h 1892590"/>
                  <a:gd name="connsiteX27" fmla="*/ 498416 w 1199201"/>
                  <a:gd name="connsiteY27" fmla="*/ 1300028 h 1892590"/>
                  <a:gd name="connsiteX28" fmla="*/ 417823 w 1199201"/>
                  <a:gd name="connsiteY28" fmla="*/ 1183616 h 1892590"/>
                  <a:gd name="connsiteX29" fmla="*/ 408983 w 1199201"/>
                  <a:gd name="connsiteY29" fmla="*/ 1168873 h 1892590"/>
                  <a:gd name="connsiteX30" fmla="*/ 404417 w 1199201"/>
                  <a:gd name="connsiteY30" fmla="*/ 1167323 h 1892590"/>
                  <a:gd name="connsiteX31" fmla="*/ 428572 w 1199201"/>
                  <a:gd name="connsiteY31" fmla="*/ 1305834 h 1892590"/>
                  <a:gd name="connsiteX32" fmla="*/ 408701 w 1199201"/>
                  <a:gd name="connsiteY32" fmla="*/ 1634454 h 1892590"/>
                  <a:gd name="connsiteX33" fmla="*/ 207320 w 1199201"/>
                  <a:gd name="connsiteY33" fmla="*/ 1146181 h 1892590"/>
                  <a:gd name="connsiteX34" fmla="*/ 174661 w 1199201"/>
                  <a:gd name="connsiteY34" fmla="*/ 958911 h 1892590"/>
                  <a:gd name="connsiteX35" fmla="*/ 161205 w 1199201"/>
                  <a:gd name="connsiteY35" fmla="*/ 931800 h 1892590"/>
                  <a:gd name="connsiteX36" fmla="*/ 131257 w 1199201"/>
                  <a:gd name="connsiteY36" fmla="*/ 769565 h 1892590"/>
                  <a:gd name="connsiteX37" fmla="*/ 148390 w 1199201"/>
                  <a:gd name="connsiteY37" fmla="*/ 645623 h 1892590"/>
                  <a:gd name="connsiteX38" fmla="*/ 154825 w 1199201"/>
                  <a:gd name="connsiteY38" fmla="*/ 630984 h 1892590"/>
                  <a:gd name="connsiteX39" fmla="*/ 151090 w 1199201"/>
                  <a:gd name="connsiteY39" fmla="*/ 628088 h 1892590"/>
                  <a:gd name="connsiteX40" fmla="*/ 58466 w 1199201"/>
                  <a:gd name="connsiteY40" fmla="*/ 509833 h 1892590"/>
                  <a:gd name="connsiteX41" fmla="*/ 136730 w 1199201"/>
                  <a:gd name="connsiteY41" fmla="*/ 30640 h 1892590"/>
                  <a:gd name="connsiteX0" fmla="*/ 228110 w 1290581"/>
                  <a:gd name="connsiteY0" fmla="*/ 74498 h 1936448"/>
                  <a:gd name="connsiteX1" fmla="*/ 676056 w 1290581"/>
                  <a:gd name="connsiteY1" fmla="*/ 261836 h 1936448"/>
                  <a:gd name="connsiteX2" fmla="*/ 727329 w 1290581"/>
                  <a:gd name="connsiteY2" fmla="*/ 403025 h 1936448"/>
                  <a:gd name="connsiteX3" fmla="*/ 729083 w 1290581"/>
                  <a:gd name="connsiteY3" fmla="*/ 420242 h 1936448"/>
                  <a:gd name="connsiteX4" fmla="*/ 734763 w 1290581"/>
                  <a:gd name="connsiteY4" fmla="*/ 421920 h 1936448"/>
                  <a:gd name="connsiteX5" fmla="*/ 977081 w 1290581"/>
                  <a:gd name="connsiteY5" fmla="*/ 729425 h 1936448"/>
                  <a:gd name="connsiteX6" fmla="*/ 982581 w 1290581"/>
                  <a:gd name="connsiteY6" fmla="*/ 789093 h 1936448"/>
                  <a:gd name="connsiteX7" fmla="*/ 990003 w 1290581"/>
                  <a:gd name="connsiteY7" fmla="*/ 784976 h 1936448"/>
                  <a:gd name="connsiteX8" fmla="*/ 993924 w 1290581"/>
                  <a:gd name="connsiteY8" fmla="*/ 790931 h 1936448"/>
                  <a:gd name="connsiteX9" fmla="*/ 1097649 w 1290581"/>
                  <a:gd name="connsiteY9" fmla="*/ 964633 h 1936448"/>
                  <a:gd name="connsiteX10" fmla="*/ 1277770 w 1290581"/>
                  <a:gd name="connsiteY10" fmla="*/ 1458782 h 1936448"/>
                  <a:gd name="connsiteX11" fmla="*/ 1230003 w 1290581"/>
                  <a:gd name="connsiteY11" fmla="*/ 1438593 h 1936448"/>
                  <a:gd name="connsiteX12" fmla="*/ 1206595 w 1290581"/>
                  <a:gd name="connsiteY12" fmla="*/ 1415396 h 1936448"/>
                  <a:gd name="connsiteX13" fmla="*/ 1235116 w 1290581"/>
                  <a:gd name="connsiteY13" fmla="*/ 1481537 h 1936448"/>
                  <a:gd name="connsiteX14" fmla="*/ 1277076 w 1290581"/>
                  <a:gd name="connsiteY14" fmla="*/ 1720176 h 1936448"/>
                  <a:gd name="connsiteX15" fmla="*/ 1144326 w 1290581"/>
                  <a:gd name="connsiteY15" fmla="*/ 1619810 h 1936448"/>
                  <a:gd name="connsiteX16" fmla="*/ 1137382 w 1290581"/>
                  <a:gd name="connsiteY16" fmla="*/ 1610802 h 1936448"/>
                  <a:gd name="connsiteX17" fmla="*/ 1136320 w 1290581"/>
                  <a:gd name="connsiteY17" fmla="*/ 1614041 h 1936448"/>
                  <a:gd name="connsiteX18" fmla="*/ 1157858 w 1290581"/>
                  <a:gd name="connsiteY18" fmla="*/ 1663989 h 1936448"/>
                  <a:gd name="connsiteX19" fmla="*/ 1199819 w 1290581"/>
                  <a:gd name="connsiteY19" fmla="*/ 1902628 h 1936448"/>
                  <a:gd name="connsiteX20" fmla="*/ 1019597 w 1290581"/>
                  <a:gd name="connsiteY20" fmla="*/ 1740674 h 1936448"/>
                  <a:gd name="connsiteX21" fmla="*/ 985874 w 1290581"/>
                  <a:gd name="connsiteY21" fmla="*/ 1691976 h 1936448"/>
                  <a:gd name="connsiteX22" fmla="*/ 978421 w 1290581"/>
                  <a:gd name="connsiteY22" fmla="*/ 1690679 h 1936448"/>
                  <a:gd name="connsiteX23" fmla="*/ 980469 w 1290581"/>
                  <a:gd name="connsiteY23" fmla="*/ 1695428 h 1936448"/>
                  <a:gd name="connsiteX24" fmla="*/ 1022431 w 1290581"/>
                  <a:gd name="connsiteY24" fmla="*/ 1934066 h 1936448"/>
                  <a:gd name="connsiteX25" fmla="*/ 687092 w 1290581"/>
                  <a:gd name="connsiteY25" fmla="*/ 1526007 h 1936448"/>
                  <a:gd name="connsiteX26" fmla="*/ 603437 w 1290581"/>
                  <a:gd name="connsiteY26" fmla="*/ 1361060 h 1936448"/>
                  <a:gd name="connsiteX27" fmla="*/ 589796 w 1290581"/>
                  <a:gd name="connsiteY27" fmla="*/ 1343886 h 1936448"/>
                  <a:gd name="connsiteX28" fmla="*/ 509203 w 1290581"/>
                  <a:gd name="connsiteY28" fmla="*/ 1227474 h 1936448"/>
                  <a:gd name="connsiteX29" fmla="*/ 500363 w 1290581"/>
                  <a:gd name="connsiteY29" fmla="*/ 1212731 h 1936448"/>
                  <a:gd name="connsiteX30" fmla="*/ 495797 w 1290581"/>
                  <a:gd name="connsiteY30" fmla="*/ 1211181 h 1936448"/>
                  <a:gd name="connsiteX31" fmla="*/ 519952 w 1290581"/>
                  <a:gd name="connsiteY31" fmla="*/ 1349692 h 1936448"/>
                  <a:gd name="connsiteX32" fmla="*/ 500081 w 1290581"/>
                  <a:gd name="connsiteY32" fmla="*/ 1678312 h 1936448"/>
                  <a:gd name="connsiteX33" fmla="*/ 298700 w 1290581"/>
                  <a:gd name="connsiteY33" fmla="*/ 1190039 h 1936448"/>
                  <a:gd name="connsiteX34" fmla="*/ 266041 w 1290581"/>
                  <a:gd name="connsiteY34" fmla="*/ 1002769 h 1936448"/>
                  <a:gd name="connsiteX35" fmla="*/ 252585 w 1290581"/>
                  <a:gd name="connsiteY35" fmla="*/ 975658 h 1936448"/>
                  <a:gd name="connsiteX36" fmla="*/ 222637 w 1290581"/>
                  <a:gd name="connsiteY36" fmla="*/ 813423 h 1936448"/>
                  <a:gd name="connsiteX37" fmla="*/ 239770 w 1290581"/>
                  <a:gd name="connsiteY37" fmla="*/ 689481 h 1936448"/>
                  <a:gd name="connsiteX38" fmla="*/ 246205 w 1290581"/>
                  <a:gd name="connsiteY38" fmla="*/ 674842 h 1936448"/>
                  <a:gd name="connsiteX39" fmla="*/ 242470 w 1290581"/>
                  <a:gd name="connsiteY39" fmla="*/ 671946 h 1936448"/>
                  <a:gd name="connsiteX40" fmla="*/ 149846 w 1290581"/>
                  <a:gd name="connsiteY40" fmla="*/ 553691 h 1936448"/>
                  <a:gd name="connsiteX41" fmla="*/ 228110 w 1290581"/>
                  <a:gd name="connsiteY41" fmla="*/ 74498 h 1936448"/>
                  <a:gd name="connsiteX0" fmla="*/ 343573 w 1199816"/>
                  <a:gd name="connsiteY0" fmla="*/ 116142 h 1701180"/>
                  <a:gd name="connsiteX1" fmla="*/ 585291 w 1199816"/>
                  <a:gd name="connsiteY1" fmla="*/ 26568 h 1701180"/>
                  <a:gd name="connsiteX2" fmla="*/ 636564 w 1199816"/>
                  <a:gd name="connsiteY2" fmla="*/ 167757 h 1701180"/>
                  <a:gd name="connsiteX3" fmla="*/ 638318 w 1199816"/>
                  <a:gd name="connsiteY3" fmla="*/ 184974 h 1701180"/>
                  <a:gd name="connsiteX4" fmla="*/ 643998 w 1199816"/>
                  <a:gd name="connsiteY4" fmla="*/ 186652 h 1701180"/>
                  <a:gd name="connsiteX5" fmla="*/ 886316 w 1199816"/>
                  <a:gd name="connsiteY5" fmla="*/ 494157 h 1701180"/>
                  <a:gd name="connsiteX6" fmla="*/ 891816 w 1199816"/>
                  <a:gd name="connsiteY6" fmla="*/ 553825 h 1701180"/>
                  <a:gd name="connsiteX7" fmla="*/ 899238 w 1199816"/>
                  <a:gd name="connsiteY7" fmla="*/ 549708 h 1701180"/>
                  <a:gd name="connsiteX8" fmla="*/ 903159 w 1199816"/>
                  <a:gd name="connsiteY8" fmla="*/ 555663 h 1701180"/>
                  <a:gd name="connsiteX9" fmla="*/ 1006884 w 1199816"/>
                  <a:gd name="connsiteY9" fmla="*/ 729365 h 1701180"/>
                  <a:gd name="connsiteX10" fmla="*/ 1187005 w 1199816"/>
                  <a:gd name="connsiteY10" fmla="*/ 1223514 h 1701180"/>
                  <a:gd name="connsiteX11" fmla="*/ 1139238 w 1199816"/>
                  <a:gd name="connsiteY11" fmla="*/ 1203325 h 1701180"/>
                  <a:gd name="connsiteX12" fmla="*/ 1115830 w 1199816"/>
                  <a:gd name="connsiteY12" fmla="*/ 1180128 h 1701180"/>
                  <a:gd name="connsiteX13" fmla="*/ 1144351 w 1199816"/>
                  <a:gd name="connsiteY13" fmla="*/ 1246269 h 1701180"/>
                  <a:gd name="connsiteX14" fmla="*/ 1186311 w 1199816"/>
                  <a:gd name="connsiteY14" fmla="*/ 1484908 h 1701180"/>
                  <a:gd name="connsiteX15" fmla="*/ 1053561 w 1199816"/>
                  <a:gd name="connsiteY15" fmla="*/ 1384542 h 1701180"/>
                  <a:gd name="connsiteX16" fmla="*/ 1046617 w 1199816"/>
                  <a:gd name="connsiteY16" fmla="*/ 1375534 h 1701180"/>
                  <a:gd name="connsiteX17" fmla="*/ 1045555 w 1199816"/>
                  <a:gd name="connsiteY17" fmla="*/ 1378773 h 1701180"/>
                  <a:gd name="connsiteX18" fmla="*/ 1067093 w 1199816"/>
                  <a:gd name="connsiteY18" fmla="*/ 1428721 h 1701180"/>
                  <a:gd name="connsiteX19" fmla="*/ 1109054 w 1199816"/>
                  <a:gd name="connsiteY19" fmla="*/ 1667360 h 1701180"/>
                  <a:gd name="connsiteX20" fmla="*/ 928832 w 1199816"/>
                  <a:gd name="connsiteY20" fmla="*/ 1505406 h 1701180"/>
                  <a:gd name="connsiteX21" fmla="*/ 895109 w 1199816"/>
                  <a:gd name="connsiteY21" fmla="*/ 1456708 h 1701180"/>
                  <a:gd name="connsiteX22" fmla="*/ 887656 w 1199816"/>
                  <a:gd name="connsiteY22" fmla="*/ 1455411 h 1701180"/>
                  <a:gd name="connsiteX23" fmla="*/ 889704 w 1199816"/>
                  <a:gd name="connsiteY23" fmla="*/ 1460160 h 1701180"/>
                  <a:gd name="connsiteX24" fmla="*/ 931666 w 1199816"/>
                  <a:gd name="connsiteY24" fmla="*/ 1698798 h 1701180"/>
                  <a:gd name="connsiteX25" fmla="*/ 596327 w 1199816"/>
                  <a:gd name="connsiteY25" fmla="*/ 1290739 h 1701180"/>
                  <a:gd name="connsiteX26" fmla="*/ 512672 w 1199816"/>
                  <a:gd name="connsiteY26" fmla="*/ 1125792 h 1701180"/>
                  <a:gd name="connsiteX27" fmla="*/ 499031 w 1199816"/>
                  <a:gd name="connsiteY27" fmla="*/ 1108618 h 1701180"/>
                  <a:gd name="connsiteX28" fmla="*/ 418438 w 1199816"/>
                  <a:gd name="connsiteY28" fmla="*/ 992206 h 1701180"/>
                  <a:gd name="connsiteX29" fmla="*/ 409598 w 1199816"/>
                  <a:gd name="connsiteY29" fmla="*/ 977463 h 1701180"/>
                  <a:gd name="connsiteX30" fmla="*/ 405032 w 1199816"/>
                  <a:gd name="connsiteY30" fmla="*/ 975913 h 1701180"/>
                  <a:gd name="connsiteX31" fmla="*/ 429187 w 1199816"/>
                  <a:gd name="connsiteY31" fmla="*/ 1114424 h 1701180"/>
                  <a:gd name="connsiteX32" fmla="*/ 409316 w 1199816"/>
                  <a:gd name="connsiteY32" fmla="*/ 1443044 h 1701180"/>
                  <a:gd name="connsiteX33" fmla="*/ 207935 w 1199816"/>
                  <a:gd name="connsiteY33" fmla="*/ 954771 h 1701180"/>
                  <a:gd name="connsiteX34" fmla="*/ 175276 w 1199816"/>
                  <a:gd name="connsiteY34" fmla="*/ 767501 h 1701180"/>
                  <a:gd name="connsiteX35" fmla="*/ 161820 w 1199816"/>
                  <a:gd name="connsiteY35" fmla="*/ 740390 h 1701180"/>
                  <a:gd name="connsiteX36" fmla="*/ 131872 w 1199816"/>
                  <a:gd name="connsiteY36" fmla="*/ 578155 h 1701180"/>
                  <a:gd name="connsiteX37" fmla="*/ 149005 w 1199816"/>
                  <a:gd name="connsiteY37" fmla="*/ 454213 h 1701180"/>
                  <a:gd name="connsiteX38" fmla="*/ 155440 w 1199816"/>
                  <a:gd name="connsiteY38" fmla="*/ 439574 h 1701180"/>
                  <a:gd name="connsiteX39" fmla="*/ 151705 w 1199816"/>
                  <a:gd name="connsiteY39" fmla="*/ 436678 h 1701180"/>
                  <a:gd name="connsiteX40" fmla="*/ 59081 w 1199816"/>
                  <a:gd name="connsiteY40" fmla="*/ 318423 h 1701180"/>
                  <a:gd name="connsiteX41" fmla="*/ 343573 w 1199816"/>
                  <a:gd name="connsiteY41" fmla="*/ 116142 h 1701180"/>
                  <a:gd name="connsiteX0" fmla="*/ 306046 w 1162289"/>
                  <a:gd name="connsiteY0" fmla="*/ 90505 h 1675543"/>
                  <a:gd name="connsiteX1" fmla="*/ 547764 w 1162289"/>
                  <a:gd name="connsiteY1" fmla="*/ 931 h 1675543"/>
                  <a:gd name="connsiteX2" fmla="*/ 599037 w 1162289"/>
                  <a:gd name="connsiteY2" fmla="*/ 142120 h 1675543"/>
                  <a:gd name="connsiteX3" fmla="*/ 600791 w 1162289"/>
                  <a:gd name="connsiteY3" fmla="*/ 159337 h 1675543"/>
                  <a:gd name="connsiteX4" fmla="*/ 606471 w 1162289"/>
                  <a:gd name="connsiteY4" fmla="*/ 161015 h 1675543"/>
                  <a:gd name="connsiteX5" fmla="*/ 848789 w 1162289"/>
                  <a:gd name="connsiteY5" fmla="*/ 468520 h 1675543"/>
                  <a:gd name="connsiteX6" fmla="*/ 854289 w 1162289"/>
                  <a:gd name="connsiteY6" fmla="*/ 528188 h 1675543"/>
                  <a:gd name="connsiteX7" fmla="*/ 861711 w 1162289"/>
                  <a:gd name="connsiteY7" fmla="*/ 524071 h 1675543"/>
                  <a:gd name="connsiteX8" fmla="*/ 865632 w 1162289"/>
                  <a:gd name="connsiteY8" fmla="*/ 530026 h 1675543"/>
                  <a:gd name="connsiteX9" fmla="*/ 969357 w 1162289"/>
                  <a:gd name="connsiteY9" fmla="*/ 703728 h 1675543"/>
                  <a:gd name="connsiteX10" fmla="*/ 1149478 w 1162289"/>
                  <a:gd name="connsiteY10" fmla="*/ 1197877 h 1675543"/>
                  <a:gd name="connsiteX11" fmla="*/ 1101711 w 1162289"/>
                  <a:gd name="connsiteY11" fmla="*/ 1177688 h 1675543"/>
                  <a:gd name="connsiteX12" fmla="*/ 1078303 w 1162289"/>
                  <a:gd name="connsiteY12" fmla="*/ 1154491 h 1675543"/>
                  <a:gd name="connsiteX13" fmla="*/ 1106824 w 1162289"/>
                  <a:gd name="connsiteY13" fmla="*/ 1220632 h 1675543"/>
                  <a:gd name="connsiteX14" fmla="*/ 1148784 w 1162289"/>
                  <a:gd name="connsiteY14" fmla="*/ 1459271 h 1675543"/>
                  <a:gd name="connsiteX15" fmla="*/ 1016034 w 1162289"/>
                  <a:gd name="connsiteY15" fmla="*/ 1358905 h 1675543"/>
                  <a:gd name="connsiteX16" fmla="*/ 1009090 w 1162289"/>
                  <a:gd name="connsiteY16" fmla="*/ 1349897 h 1675543"/>
                  <a:gd name="connsiteX17" fmla="*/ 1008028 w 1162289"/>
                  <a:gd name="connsiteY17" fmla="*/ 1353136 h 1675543"/>
                  <a:gd name="connsiteX18" fmla="*/ 1029566 w 1162289"/>
                  <a:gd name="connsiteY18" fmla="*/ 1403084 h 1675543"/>
                  <a:gd name="connsiteX19" fmla="*/ 1071527 w 1162289"/>
                  <a:gd name="connsiteY19" fmla="*/ 1641723 h 1675543"/>
                  <a:gd name="connsiteX20" fmla="*/ 891305 w 1162289"/>
                  <a:gd name="connsiteY20" fmla="*/ 1479769 h 1675543"/>
                  <a:gd name="connsiteX21" fmla="*/ 857582 w 1162289"/>
                  <a:gd name="connsiteY21" fmla="*/ 1431071 h 1675543"/>
                  <a:gd name="connsiteX22" fmla="*/ 850129 w 1162289"/>
                  <a:gd name="connsiteY22" fmla="*/ 1429774 h 1675543"/>
                  <a:gd name="connsiteX23" fmla="*/ 852177 w 1162289"/>
                  <a:gd name="connsiteY23" fmla="*/ 1434523 h 1675543"/>
                  <a:gd name="connsiteX24" fmla="*/ 894139 w 1162289"/>
                  <a:gd name="connsiteY24" fmla="*/ 1673161 h 1675543"/>
                  <a:gd name="connsiteX25" fmla="*/ 558800 w 1162289"/>
                  <a:gd name="connsiteY25" fmla="*/ 1265102 h 1675543"/>
                  <a:gd name="connsiteX26" fmla="*/ 475145 w 1162289"/>
                  <a:gd name="connsiteY26" fmla="*/ 1100155 h 1675543"/>
                  <a:gd name="connsiteX27" fmla="*/ 461504 w 1162289"/>
                  <a:gd name="connsiteY27" fmla="*/ 1082981 h 1675543"/>
                  <a:gd name="connsiteX28" fmla="*/ 380911 w 1162289"/>
                  <a:gd name="connsiteY28" fmla="*/ 966569 h 1675543"/>
                  <a:gd name="connsiteX29" fmla="*/ 372071 w 1162289"/>
                  <a:gd name="connsiteY29" fmla="*/ 951826 h 1675543"/>
                  <a:gd name="connsiteX30" fmla="*/ 367505 w 1162289"/>
                  <a:gd name="connsiteY30" fmla="*/ 950276 h 1675543"/>
                  <a:gd name="connsiteX31" fmla="*/ 391660 w 1162289"/>
                  <a:gd name="connsiteY31" fmla="*/ 1088787 h 1675543"/>
                  <a:gd name="connsiteX32" fmla="*/ 371789 w 1162289"/>
                  <a:gd name="connsiteY32" fmla="*/ 1417407 h 1675543"/>
                  <a:gd name="connsiteX33" fmla="*/ 170408 w 1162289"/>
                  <a:gd name="connsiteY33" fmla="*/ 929134 h 1675543"/>
                  <a:gd name="connsiteX34" fmla="*/ 137749 w 1162289"/>
                  <a:gd name="connsiteY34" fmla="*/ 741864 h 1675543"/>
                  <a:gd name="connsiteX35" fmla="*/ 124293 w 1162289"/>
                  <a:gd name="connsiteY35" fmla="*/ 714753 h 1675543"/>
                  <a:gd name="connsiteX36" fmla="*/ 94345 w 1162289"/>
                  <a:gd name="connsiteY36" fmla="*/ 552518 h 1675543"/>
                  <a:gd name="connsiteX37" fmla="*/ 111478 w 1162289"/>
                  <a:gd name="connsiteY37" fmla="*/ 428576 h 1675543"/>
                  <a:gd name="connsiteX38" fmla="*/ 117913 w 1162289"/>
                  <a:gd name="connsiteY38" fmla="*/ 413937 h 1675543"/>
                  <a:gd name="connsiteX39" fmla="*/ 114178 w 1162289"/>
                  <a:gd name="connsiteY39" fmla="*/ 411041 h 1675543"/>
                  <a:gd name="connsiteX40" fmla="*/ 21554 w 1162289"/>
                  <a:gd name="connsiteY40" fmla="*/ 292786 h 1675543"/>
                  <a:gd name="connsiteX41" fmla="*/ 306046 w 1162289"/>
                  <a:gd name="connsiteY41" fmla="*/ 90505 h 1675543"/>
                  <a:gd name="connsiteX0" fmla="*/ 325996 w 1161124"/>
                  <a:gd name="connsiteY0" fmla="*/ 33595 h 1690908"/>
                  <a:gd name="connsiteX1" fmla="*/ 546599 w 1161124"/>
                  <a:gd name="connsiteY1" fmla="*/ 16296 h 1690908"/>
                  <a:gd name="connsiteX2" fmla="*/ 597872 w 1161124"/>
                  <a:gd name="connsiteY2" fmla="*/ 157485 h 1690908"/>
                  <a:gd name="connsiteX3" fmla="*/ 599626 w 1161124"/>
                  <a:gd name="connsiteY3" fmla="*/ 174702 h 1690908"/>
                  <a:gd name="connsiteX4" fmla="*/ 605306 w 1161124"/>
                  <a:gd name="connsiteY4" fmla="*/ 176380 h 1690908"/>
                  <a:gd name="connsiteX5" fmla="*/ 847624 w 1161124"/>
                  <a:gd name="connsiteY5" fmla="*/ 483885 h 1690908"/>
                  <a:gd name="connsiteX6" fmla="*/ 853124 w 1161124"/>
                  <a:gd name="connsiteY6" fmla="*/ 543553 h 1690908"/>
                  <a:gd name="connsiteX7" fmla="*/ 860546 w 1161124"/>
                  <a:gd name="connsiteY7" fmla="*/ 539436 h 1690908"/>
                  <a:gd name="connsiteX8" fmla="*/ 864467 w 1161124"/>
                  <a:gd name="connsiteY8" fmla="*/ 545391 h 1690908"/>
                  <a:gd name="connsiteX9" fmla="*/ 968192 w 1161124"/>
                  <a:gd name="connsiteY9" fmla="*/ 719093 h 1690908"/>
                  <a:gd name="connsiteX10" fmla="*/ 1148313 w 1161124"/>
                  <a:gd name="connsiteY10" fmla="*/ 1213242 h 1690908"/>
                  <a:gd name="connsiteX11" fmla="*/ 1100546 w 1161124"/>
                  <a:gd name="connsiteY11" fmla="*/ 1193053 h 1690908"/>
                  <a:gd name="connsiteX12" fmla="*/ 1077138 w 1161124"/>
                  <a:gd name="connsiteY12" fmla="*/ 1169856 h 1690908"/>
                  <a:gd name="connsiteX13" fmla="*/ 1105659 w 1161124"/>
                  <a:gd name="connsiteY13" fmla="*/ 1235997 h 1690908"/>
                  <a:gd name="connsiteX14" fmla="*/ 1147619 w 1161124"/>
                  <a:gd name="connsiteY14" fmla="*/ 1474636 h 1690908"/>
                  <a:gd name="connsiteX15" fmla="*/ 1014869 w 1161124"/>
                  <a:gd name="connsiteY15" fmla="*/ 1374270 h 1690908"/>
                  <a:gd name="connsiteX16" fmla="*/ 1007925 w 1161124"/>
                  <a:gd name="connsiteY16" fmla="*/ 1365262 h 1690908"/>
                  <a:gd name="connsiteX17" fmla="*/ 1006863 w 1161124"/>
                  <a:gd name="connsiteY17" fmla="*/ 1368501 h 1690908"/>
                  <a:gd name="connsiteX18" fmla="*/ 1028401 w 1161124"/>
                  <a:gd name="connsiteY18" fmla="*/ 1418449 h 1690908"/>
                  <a:gd name="connsiteX19" fmla="*/ 1070362 w 1161124"/>
                  <a:gd name="connsiteY19" fmla="*/ 1657088 h 1690908"/>
                  <a:gd name="connsiteX20" fmla="*/ 890140 w 1161124"/>
                  <a:gd name="connsiteY20" fmla="*/ 1495134 h 1690908"/>
                  <a:gd name="connsiteX21" fmla="*/ 856417 w 1161124"/>
                  <a:gd name="connsiteY21" fmla="*/ 1446436 h 1690908"/>
                  <a:gd name="connsiteX22" fmla="*/ 848964 w 1161124"/>
                  <a:gd name="connsiteY22" fmla="*/ 1445139 h 1690908"/>
                  <a:gd name="connsiteX23" fmla="*/ 851012 w 1161124"/>
                  <a:gd name="connsiteY23" fmla="*/ 1449888 h 1690908"/>
                  <a:gd name="connsiteX24" fmla="*/ 892974 w 1161124"/>
                  <a:gd name="connsiteY24" fmla="*/ 1688526 h 1690908"/>
                  <a:gd name="connsiteX25" fmla="*/ 557635 w 1161124"/>
                  <a:gd name="connsiteY25" fmla="*/ 1280467 h 1690908"/>
                  <a:gd name="connsiteX26" fmla="*/ 473980 w 1161124"/>
                  <a:gd name="connsiteY26" fmla="*/ 1115520 h 1690908"/>
                  <a:gd name="connsiteX27" fmla="*/ 460339 w 1161124"/>
                  <a:gd name="connsiteY27" fmla="*/ 1098346 h 1690908"/>
                  <a:gd name="connsiteX28" fmla="*/ 379746 w 1161124"/>
                  <a:gd name="connsiteY28" fmla="*/ 981934 h 1690908"/>
                  <a:gd name="connsiteX29" fmla="*/ 370906 w 1161124"/>
                  <a:gd name="connsiteY29" fmla="*/ 967191 h 1690908"/>
                  <a:gd name="connsiteX30" fmla="*/ 366340 w 1161124"/>
                  <a:gd name="connsiteY30" fmla="*/ 965641 h 1690908"/>
                  <a:gd name="connsiteX31" fmla="*/ 390495 w 1161124"/>
                  <a:gd name="connsiteY31" fmla="*/ 1104152 h 1690908"/>
                  <a:gd name="connsiteX32" fmla="*/ 370624 w 1161124"/>
                  <a:gd name="connsiteY32" fmla="*/ 1432772 h 1690908"/>
                  <a:gd name="connsiteX33" fmla="*/ 169243 w 1161124"/>
                  <a:gd name="connsiteY33" fmla="*/ 944499 h 1690908"/>
                  <a:gd name="connsiteX34" fmla="*/ 136584 w 1161124"/>
                  <a:gd name="connsiteY34" fmla="*/ 757229 h 1690908"/>
                  <a:gd name="connsiteX35" fmla="*/ 123128 w 1161124"/>
                  <a:gd name="connsiteY35" fmla="*/ 730118 h 1690908"/>
                  <a:gd name="connsiteX36" fmla="*/ 93180 w 1161124"/>
                  <a:gd name="connsiteY36" fmla="*/ 567883 h 1690908"/>
                  <a:gd name="connsiteX37" fmla="*/ 110313 w 1161124"/>
                  <a:gd name="connsiteY37" fmla="*/ 443941 h 1690908"/>
                  <a:gd name="connsiteX38" fmla="*/ 116748 w 1161124"/>
                  <a:gd name="connsiteY38" fmla="*/ 429302 h 1690908"/>
                  <a:gd name="connsiteX39" fmla="*/ 113013 w 1161124"/>
                  <a:gd name="connsiteY39" fmla="*/ 426406 h 1690908"/>
                  <a:gd name="connsiteX40" fmla="*/ 20389 w 1161124"/>
                  <a:gd name="connsiteY40" fmla="*/ 308151 h 1690908"/>
                  <a:gd name="connsiteX41" fmla="*/ 325996 w 1161124"/>
                  <a:gd name="connsiteY41" fmla="*/ 33595 h 1690908"/>
                  <a:gd name="connsiteX0" fmla="*/ 329851 w 1164979"/>
                  <a:gd name="connsiteY0" fmla="*/ 47598 h 1704911"/>
                  <a:gd name="connsiteX1" fmla="*/ 550454 w 1164979"/>
                  <a:gd name="connsiteY1" fmla="*/ 30299 h 1704911"/>
                  <a:gd name="connsiteX2" fmla="*/ 601727 w 1164979"/>
                  <a:gd name="connsiteY2" fmla="*/ 171488 h 1704911"/>
                  <a:gd name="connsiteX3" fmla="*/ 603481 w 1164979"/>
                  <a:gd name="connsiteY3" fmla="*/ 188705 h 1704911"/>
                  <a:gd name="connsiteX4" fmla="*/ 609161 w 1164979"/>
                  <a:gd name="connsiteY4" fmla="*/ 190383 h 1704911"/>
                  <a:gd name="connsiteX5" fmla="*/ 851479 w 1164979"/>
                  <a:gd name="connsiteY5" fmla="*/ 497888 h 1704911"/>
                  <a:gd name="connsiteX6" fmla="*/ 856979 w 1164979"/>
                  <a:gd name="connsiteY6" fmla="*/ 557556 h 1704911"/>
                  <a:gd name="connsiteX7" fmla="*/ 864401 w 1164979"/>
                  <a:gd name="connsiteY7" fmla="*/ 553439 h 1704911"/>
                  <a:gd name="connsiteX8" fmla="*/ 868322 w 1164979"/>
                  <a:gd name="connsiteY8" fmla="*/ 559394 h 1704911"/>
                  <a:gd name="connsiteX9" fmla="*/ 972047 w 1164979"/>
                  <a:gd name="connsiteY9" fmla="*/ 733096 h 1704911"/>
                  <a:gd name="connsiteX10" fmla="*/ 1152168 w 1164979"/>
                  <a:gd name="connsiteY10" fmla="*/ 1227245 h 1704911"/>
                  <a:gd name="connsiteX11" fmla="*/ 1104401 w 1164979"/>
                  <a:gd name="connsiteY11" fmla="*/ 1207056 h 1704911"/>
                  <a:gd name="connsiteX12" fmla="*/ 1080993 w 1164979"/>
                  <a:gd name="connsiteY12" fmla="*/ 1183859 h 1704911"/>
                  <a:gd name="connsiteX13" fmla="*/ 1109514 w 1164979"/>
                  <a:gd name="connsiteY13" fmla="*/ 1250000 h 1704911"/>
                  <a:gd name="connsiteX14" fmla="*/ 1151474 w 1164979"/>
                  <a:gd name="connsiteY14" fmla="*/ 1488639 h 1704911"/>
                  <a:gd name="connsiteX15" fmla="*/ 1018724 w 1164979"/>
                  <a:gd name="connsiteY15" fmla="*/ 1388273 h 1704911"/>
                  <a:gd name="connsiteX16" fmla="*/ 1011780 w 1164979"/>
                  <a:gd name="connsiteY16" fmla="*/ 1379265 h 1704911"/>
                  <a:gd name="connsiteX17" fmla="*/ 1010718 w 1164979"/>
                  <a:gd name="connsiteY17" fmla="*/ 1382504 h 1704911"/>
                  <a:gd name="connsiteX18" fmla="*/ 1032256 w 1164979"/>
                  <a:gd name="connsiteY18" fmla="*/ 1432452 h 1704911"/>
                  <a:gd name="connsiteX19" fmla="*/ 1074217 w 1164979"/>
                  <a:gd name="connsiteY19" fmla="*/ 1671091 h 1704911"/>
                  <a:gd name="connsiteX20" fmla="*/ 893995 w 1164979"/>
                  <a:gd name="connsiteY20" fmla="*/ 1509137 h 1704911"/>
                  <a:gd name="connsiteX21" fmla="*/ 860272 w 1164979"/>
                  <a:gd name="connsiteY21" fmla="*/ 1460439 h 1704911"/>
                  <a:gd name="connsiteX22" fmla="*/ 852819 w 1164979"/>
                  <a:gd name="connsiteY22" fmla="*/ 1459142 h 1704911"/>
                  <a:gd name="connsiteX23" fmla="*/ 854867 w 1164979"/>
                  <a:gd name="connsiteY23" fmla="*/ 1463891 h 1704911"/>
                  <a:gd name="connsiteX24" fmla="*/ 896829 w 1164979"/>
                  <a:gd name="connsiteY24" fmla="*/ 1702529 h 1704911"/>
                  <a:gd name="connsiteX25" fmla="*/ 561490 w 1164979"/>
                  <a:gd name="connsiteY25" fmla="*/ 1294470 h 1704911"/>
                  <a:gd name="connsiteX26" fmla="*/ 477835 w 1164979"/>
                  <a:gd name="connsiteY26" fmla="*/ 1129523 h 1704911"/>
                  <a:gd name="connsiteX27" fmla="*/ 464194 w 1164979"/>
                  <a:gd name="connsiteY27" fmla="*/ 1112349 h 1704911"/>
                  <a:gd name="connsiteX28" fmla="*/ 383601 w 1164979"/>
                  <a:gd name="connsiteY28" fmla="*/ 995937 h 1704911"/>
                  <a:gd name="connsiteX29" fmla="*/ 374761 w 1164979"/>
                  <a:gd name="connsiteY29" fmla="*/ 981194 h 1704911"/>
                  <a:gd name="connsiteX30" fmla="*/ 370195 w 1164979"/>
                  <a:gd name="connsiteY30" fmla="*/ 979644 h 1704911"/>
                  <a:gd name="connsiteX31" fmla="*/ 394350 w 1164979"/>
                  <a:gd name="connsiteY31" fmla="*/ 1118155 h 1704911"/>
                  <a:gd name="connsiteX32" fmla="*/ 374479 w 1164979"/>
                  <a:gd name="connsiteY32" fmla="*/ 1446775 h 1704911"/>
                  <a:gd name="connsiteX33" fmla="*/ 173098 w 1164979"/>
                  <a:gd name="connsiteY33" fmla="*/ 958502 h 1704911"/>
                  <a:gd name="connsiteX34" fmla="*/ 140439 w 1164979"/>
                  <a:gd name="connsiteY34" fmla="*/ 771232 h 1704911"/>
                  <a:gd name="connsiteX35" fmla="*/ 126983 w 1164979"/>
                  <a:gd name="connsiteY35" fmla="*/ 744121 h 1704911"/>
                  <a:gd name="connsiteX36" fmla="*/ 97035 w 1164979"/>
                  <a:gd name="connsiteY36" fmla="*/ 581886 h 1704911"/>
                  <a:gd name="connsiteX37" fmla="*/ 114168 w 1164979"/>
                  <a:gd name="connsiteY37" fmla="*/ 457944 h 1704911"/>
                  <a:gd name="connsiteX38" fmla="*/ 120603 w 1164979"/>
                  <a:gd name="connsiteY38" fmla="*/ 443305 h 1704911"/>
                  <a:gd name="connsiteX39" fmla="*/ 116868 w 1164979"/>
                  <a:gd name="connsiteY39" fmla="*/ 440409 h 1704911"/>
                  <a:gd name="connsiteX40" fmla="*/ 24244 w 1164979"/>
                  <a:gd name="connsiteY40" fmla="*/ 322154 h 1704911"/>
                  <a:gd name="connsiteX41" fmla="*/ 329851 w 1164979"/>
                  <a:gd name="connsiteY41" fmla="*/ 47598 h 1704911"/>
                  <a:gd name="connsiteX0" fmla="*/ 316459 w 1151587"/>
                  <a:gd name="connsiteY0" fmla="*/ 47598 h 1704911"/>
                  <a:gd name="connsiteX1" fmla="*/ 537062 w 1151587"/>
                  <a:gd name="connsiteY1" fmla="*/ 30299 h 1704911"/>
                  <a:gd name="connsiteX2" fmla="*/ 588335 w 1151587"/>
                  <a:gd name="connsiteY2" fmla="*/ 171488 h 1704911"/>
                  <a:gd name="connsiteX3" fmla="*/ 590089 w 1151587"/>
                  <a:gd name="connsiteY3" fmla="*/ 188705 h 1704911"/>
                  <a:gd name="connsiteX4" fmla="*/ 595769 w 1151587"/>
                  <a:gd name="connsiteY4" fmla="*/ 190383 h 1704911"/>
                  <a:gd name="connsiteX5" fmla="*/ 838087 w 1151587"/>
                  <a:gd name="connsiteY5" fmla="*/ 497888 h 1704911"/>
                  <a:gd name="connsiteX6" fmla="*/ 843587 w 1151587"/>
                  <a:gd name="connsiteY6" fmla="*/ 557556 h 1704911"/>
                  <a:gd name="connsiteX7" fmla="*/ 851009 w 1151587"/>
                  <a:gd name="connsiteY7" fmla="*/ 553439 h 1704911"/>
                  <a:gd name="connsiteX8" fmla="*/ 854930 w 1151587"/>
                  <a:gd name="connsiteY8" fmla="*/ 559394 h 1704911"/>
                  <a:gd name="connsiteX9" fmla="*/ 958655 w 1151587"/>
                  <a:gd name="connsiteY9" fmla="*/ 733096 h 1704911"/>
                  <a:gd name="connsiteX10" fmla="*/ 1138776 w 1151587"/>
                  <a:gd name="connsiteY10" fmla="*/ 1227245 h 1704911"/>
                  <a:gd name="connsiteX11" fmla="*/ 1091009 w 1151587"/>
                  <a:gd name="connsiteY11" fmla="*/ 1207056 h 1704911"/>
                  <a:gd name="connsiteX12" fmla="*/ 1067601 w 1151587"/>
                  <a:gd name="connsiteY12" fmla="*/ 1183859 h 1704911"/>
                  <a:gd name="connsiteX13" fmla="*/ 1096122 w 1151587"/>
                  <a:gd name="connsiteY13" fmla="*/ 1250000 h 1704911"/>
                  <a:gd name="connsiteX14" fmla="*/ 1138082 w 1151587"/>
                  <a:gd name="connsiteY14" fmla="*/ 1488639 h 1704911"/>
                  <a:gd name="connsiteX15" fmla="*/ 1005332 w 1151587"/>
                  <a:gd name="connsiteY15" fmla="*/ 1388273 h 1704911"/>
                  <a:gd name="connsiteX16" fmla="*/ 998388 w 1151587"/>
                  <a:gd name="connsiteY16" fmla="*/ 1379265 h 1704911"/>
                  <a:gd name="connsiteX17" fmla="*/ 997326 w 1151587"/>
                  <a:gd name="connsiteY17" fmla="*/ 1382504 h 1704911"/>
                  <a:gd name="connsiteX18" fmla="*/ 1018864 w 1151587"/>
                  <a:gd name="connsiteY18" fmla="*/ 1432452 h 1704911"/>
                  <a:gd name="connsiteX19" fmla="*/ 1060825 w 1151587"/>
                  <a:gd name="connsiteY19" fmla="*/ 1671091 h 1704911"/>
                  <a:gd name="connsiteX20" fmla="*/ 880603 w 1151587"/>
                  <a:gd name="connsiteY20" fmla="*/ 1509137 h 1704911"/>
                  <a:gd name="connsiteX21" fmla="*/ 846880 w 1151587"/>
                  <a:gd name="connsiteY21" fmla="*/ 1460439 h 1704911"/>
                  <a:gd name="connsiteX22" fmla="*/ 839427 w 1151587"/>
                  <a:gd name="connsiteY22" fmla="*/ 1459142 h 1704911"/>
                  <a:gd name="connsiteX23" fmla="*/ 841475 w 1151587"/>
                  <a:gd name="connsiteY23" fmla="*/ 1463891 h 1704911"/>
                  <a:gd name="connsiteX24" fmla="*/ 883437 w 1151587"/>
                  <a:gd name="connsiteY24" fmla="*/ 1702529 h 1704911"/>
                  <a:gd name="connsiteX25" fmla="*/ 548098 w 1151587"/>
                  <a:gd name="connsiteY25" fmla="*/ 1294470 h 1704911"/>
                  <a:gd name="connsiteX26" fmla="*/ 464443 w 1151587"/>
                  <a:gd name="connsiteY26" fmla="*/ 1129523 h 1704911"/>
                  <a:gd name="connsiteX27" fmla="*/ 450802 w 1151587"/>
                  <a:gd name="connsiteY27" fmla="*/ 1112349 h 1704911"/>
                  <a:gd name="connsiteX28" fmla="*/ 370209 w 1151587"/>
                  <a:gd name="connsiteY28" fmla="*/ 995937 h 1704911"/>
                  <a:gd name="connsiteX29" fmla="*/ 361369 w 1151587"/>
                  <a:gd name="connsiteY29" fmla="*/ 981194 h 1704911"/>
                  <a:gd name="connsiteX30" fmla="*/ 356803 w 1151587"/>
                  <a:gd name="connsiteY30" fmla="*/ 979644 h 1704911"/>
                  <a:gd name="connsiteX31" fmla="*/ 380958 w 1151587"/>
                  <a:gd name="connsiteY31" fmla="*/ 1118155 h 1704911"/>
                  <a:gd name="connsiteX32" fmla="*/ 361087 w 1151587"/>
                  <a:gd name="connsiteY32" fmla="*/ 1446775 h 1704911"/>
                  <a:gd name="connsiteX33" fmla="*/ 159706 w 1151587"/>
                  <a:gd name="connsiteY33" fmla="*/ 958502 h 1704911"/>
                  <a:gd name="connsiteX34" fmla="*/ 127047 w 1151587"/>
                  <a:gd name="connsiteY34" fmla="*/ 771232 h 1704911"/>
                  <a:gd name="connsiteX35" fmla="*/ 113591 w 1151587"/>
                  <a:gd name="connsiteY35" fmla="*/ 744121 h 1704911"/>
                  <a:gd name="connsiteX36" fmla="*/ 83643 w 1151587"/>
                  <a:gd name="connsiteY36" fmla="*/ 581886 h 1704911"/>
                  <a:gd name="connsiteX37" fmla="*/ 100776 w 1151587"/>
                  <a:gd name="connsiteY37" fmla="*/ 457944 h 1704911"/>
                  <a:gd name="connsiteX38" fmla="*/ 107211 w 1151587"/>
                  <a:gd name="connsiteY38" fmla="*/ 443305 h 1704911"/>
                  <a:gd name="connsiteX39" fmla="*/ 103476 w 1151587"/>
                  <a:gd name="connsiteY39" fmla="*/ 440409 h 1704911"/>
                  <a:gd name="connsiteX40" fmla="*/ 10852 w 1151587"/>
                  <a:gd name="connsiteY40" fmla="*/ 322154 h 1704911"/>
                  <a:gd name="connsiteX41" fmla="*/ 316459 w 1151587"/>
                  <a:gd name="connsiteY41" fmla="*/ 47598 h 1704911"/>
                  <a:gd name="connsiteX0" fmla="*/ 232816 w 1067944"/>
                  <a:gd name="connsiteY0" fmla="*/ 30232 h 1687545"/>
                  <a:gd name="connsiteX1" fmla="*/ 453419 w 1067944"/>
                  <a:gd name="connsiteY1" fmla="*/ 12933 h 1687545"/>
                  <a:gd name="connsiteX2" fmla="*/ 504692 w 1067944"/>
                  <a:gd name="connsiteY2" fmla="*/ 154122 h 1687545"/>
                  <a:gd name="connsiteX3" fmla="*/ 506446 w 1067944"/>
                  <a:gd name="connsiteY3" fmla="*/ 171339 h 1687545"/>
                  <a:gd name="connsiteX4" fmla="*/ 512126 w 1067944"/>
                  <a:gd name="connsiteY4" fmla="*/ 173017 h 1687545"/>
                  <a:gd name="connsiteX5" fmla="*/ 754444 w 1067944"/>
                  <a:gd name="connsiteY5" fmla="*/ 480522 h 1687545"/>
                  <a:gd name="connsiteX6" fmla="*/ 759944 w 1067944"/>
                  <a:gd name="connsiteY6" fmla="*/ 540190 h 1687545"/>
                  <a:gd name="connsiteX7" fmla="*/ 767366 w 1067944"/>
                  <a:gd name="connsiteY7" fmla="*/ 536073 h 1687545"/>
                  <a:gd name="connsiteX8" fmla="*/ 771287 w 1067944"/>
                  <a:gd name="connsiteY8" fmla="*/ 542028 h 1687545"/>
                  <a:gd name="connsiteX9" fmla="*/ 875012 w 1067944"/>
                  <a:gd name="connsiteY9" fmla="*/ 715730 h 1687545"/>
                  <a:gd name="connsiteX10" fmla="*/ 1055133 w 1067944"/>
                  <a:gd name="connsiteY10" fmla="*/ 1209879 h 1687545"/>
                  <a:gd name="connsiteX11" fmla="*/ 1007366 w 1067944"/>
                  <a:gd name="connsiteY11" fmla="*/ 1189690 h 1687545"/>
                  <a:gd name="connsiteX12" fmla="*/ 983958 w 1067944"/>
                  <a:gd name="connsiteY12" fmla="*/ 1166493 h 1687545"/>
                  <a:gd name="connsiteX13" fmla="*/ 1012479 w 1067944"/>
                  <a:gd name="connsiteY13" fmla="*/ 1232634 h 1687545"/>
                  <a:gd name="connsiteX14" fmla="*/ 1054439 w 1067944"/>
                  <a:gd name="connsiteY14" fmla="*/ 1471273 h 1687545"/>
                  <a:gd name="connsiteX15" fmla="*/ 921689 w 1067944"/>
                  <a:gd name="connsiteY15" fmla="*/ 1370907 h 1687545"/>
                  <a:gd name="connsiteX16" fmla="*/ 914745 w 1067944"/>
                  <a:gd name="connsiteY16" fmla="*/ 1361899 h 1687545"/>
                  <a:gd name="connsiteX17" fmla="*/ 913683 w 1067944"/>
                  <a:gd name="connsiteY17" fmla="*/ 1365138 h 1687545"/>
                  <a:gd name="connsiteX18" fmla="*/ 935221 w 1067944"/>
                  <a:gd name="connsiteY18" fmla="*/ 1415086 h 1687545"/>
                  <a:gd name="connsiteX19" fmla="*/ 977182 w 1067944"/>
                  <a:gd name="connsiteY19" fmla="*/ 1653725 h 1687545"/>
                  <a:gd name="connsiteX20" fmla="*/ 796960 w 1067944"/>
                  <a:gd name="connsiteY20" fmla="*/ 1491771 h 1687545"/>
                  <a:gd name="connsiteX21" fmla="*/ 763237 w 1067944"/>
                  <a:gd name="connsiteY21" fmla="*/ 1443073 h 1687545"/>
                  <a:gd name="connsiteX22" fmla="*/ 755784 w 1067944"/>
                  <a:gd name="connsiteY22" fmla="*/ 1441776 h 1687545"/>
                  <a:gd name="connsiteX23" fmla="*/ 757832 w 1067944"/>
                  <a:gd name="connsiteY23" fmla="*/ 1446525 h 1687545"/>
                  <a:gd name="connsiteX24" fmla="*/ 799794 w 1067944"/>
                  <a:gd name="connsiteY24" fmla="*/ 1685163 h 1687545"/>
                  <a:gd name="connsiteX25" fmla="*/ 464455 w 1067944"/>
                  <a:gd name="connsiteY25" fmla="*/ 1277104 h 1687545"/>
                  <a:gd name="connsiteX26" fmla="*/ 380800 w 1067944"/>
                  <a:gd name="connsiteY26" fmla="*/ 1112157 h 1687545"/>
                  <a:gd name="connsiteX27" fmla="*/ 367159 w 1067944"/>
                  <a:gd name="connsiteY27" fmla="*/ 1094983 h 1687545"/>
                  <a:gd name="connsiteX28" fmla="*/ 286566 w 1067944"/>
                  <a:gd name="connsiteY28" fmla="*/ 978571 h 1687545"/>
                  <a:gd name="connsiteX29" fmla="*/ 277726 w 1067944"/>
                  <a:gd name="connsiteY29" fmla="*/ 963828 h 1687545"/>
                  <a:gd name="connsiteX30" fmla="*/ 273160 w 1067944"/>
                  <a:gd name="connsiteY30" fmla="*/ 962278 h 1687545"/>
                  <a:gd name="connsiteX31" fmla="*/ 297315 w 1067944"/>
                  <a:gd name="connsiteY31" fmla="*/ 1100789 h 1687545"/>
                  <a:gd name="connsiteX32" fmla="*/ 277444 w 1067944"/>
                  <a:gd name="connsiteY32" fmla="*/ 1429409 h 1687545"/>
                  <a:gd name="connsiteX33" fmla="*/ 76063 w 1067944"/>
                  <a:gd name="connsiteY33" fmla="*/ 941136 h 1687545"/>
                  <a:gd name="connsiteX34" fmla="*/ 43404 w 1067944"/>
                  <a:gd name="connsiteY34" fmla="*/ 753866 h 1687545"/>
                  <a:gd name="connsiteX35" fmla="*/ 29948 w 1067944"/>
                  <a:gd name="connsiteY35" fmla="*/ 726755 h 1687545"/>
                  <a:gd name="connsiteX36" fmla="*/ 0 w 1067944"/>
                  <a:gd name="connsiteY36" fmla="*/ 564520 h 1687545"/>
                  <a:gd name="connsiteX37" fmla="*/ 17133 w 1067944"/>
                  <a:gd name="connsiteY37" fmla="*/ 440578 h 1687545"/>
                  <a:gd name="connsiteX38" fmla="*/ 23568 w 1067944"/>
                  <a:gd name="connsiteY38" fmla="*/ 425939 h 1687545"/>
                  <a:gd name="connsiteX39" fmla="*/ 19833 w 1067944"/>
                  <a:gd name="connsiteY39" fmla="*/ 423043 h 1687545"/>
                  <a:gd name="connsiteX40" fmla="*/ 54704 w 1067944"/>
                  <a:gd name="connsiteY40" fmla="*/ 223290 h 1687545"/>
                  <a:gd name="connsiteX41" fmla="*/ 232816 w 1067944"/>
                  <a:gd name="connsiteY41" fmla="*/ 30232 h 1687545"/>
                  <a:gd name="connsiteX0" fmla="*/ 232816 w 1067944"/>
                  <a:gd name="connsiteY0" fmla="*/ 7742 h 1665055"/>
                  <a:gd name="connsiteX1" fmla="*/ 349111 w 1067944"/>
                  <a:gd name="connsiteY1" fmla="*/ 47170 h 1665055"/>
                  <a:gd name="connsiteX2" fmla="*/ 504692 w 1067944"/>
                  <a:gd name="connsiteY2" fmla="*/ 131632 h 1665055"/>
                  <a:gd name="connsiteX3" fmla="*/ 506446 w 1067944"/>
                  <a:gd name="connsiteY3" fmla="*/ 148849 h 1665055"/>
                  <a:gd name="connsiteX4" fmla="*/ 512126 w 1067944"/>
                  <a:gd name="connsiteY4" fmla="*/ 150527 h 1665055"/>
                  <a:gd name="connsiteX5" fmla="*/ 754444 w 1067944"/>
                  <a:gd name="connsiteY5" fmla="*/ 458032 h 1665055"/>
                  <a:gd name="connsiteX6" fmla="*/ 759944 w 1067944"/>
                  <a:gd name="connsiteY6" fmla="*/ 517700 h 1665055"/>
                  <a:gd name="connsiteX7" fmla="*/ 767366 w 1067944"/>
                  <a:gd name="connsiteY7" fmla="*/ 513583 h 1665055"/>
                  <a:gd name="connsiteX8" fmla="*/ 771287 w 1067944"/>
                  <a:gd name="connsiteY8" fmla="*/ 519538 h 1665055"/>
                  <a:gd name="connsiteX9" fmla="*/ 875012 w 1067944"/>
                  <a:gd name="connsiteY9" fmla="*/ 693240 h 1665055"/>
                  <a:gd name="connsiteX10" fmla="*/ 1055133 w 1067944"/>
                  <a:gd name="connsiteY10" fmla="*/ 1187389 h 1665055"/>
                  <a:gd name="connsiteX11" fmla="*/ 1007366 w 1067944"/>
                  <a:gd name="connsiteY11" fmla="*/ 1167200 h 1665055"/>
                  <a:gd name="connsiteX12" fmla="*/ 983958 w 1067944"/>
                  <a:gd name="connsiteY12" fmla="*/ 1144003 h 1665055"/>
                  <a:gd name="connsiteX13" fmla="*/ 1012479 w 1067944"/>
                  <a:gd name="connsiteY13" fmla="*/ 1210144 h 1665055"/>
                  <a:gd name="connsiteX14" fmla="*/ 1054439 w 1067944"/>
                  <a:gd name="connsiteY14" fmla="*/ 1448783 h 1665055"/>
                  <a:gd name="connsiteX15" fmla="*/ 921689 w 1067944"/>
                  <a:gd name="connsiteY15" fmla="*/ 1348417 h 1665055"/>
                  <a:gd name="connsiteX16" fmla="*/ 914745 w 1067944"/>
                  <a:gd name="connsiteY16" fmla="*/ 1339409 h 1665055"/>
                  <a:gd name="connsiteX17" fmla="*/ 913683 w 1067944"/>
                  <a:gd name="connsiteY17" fmla="*/ 1342648 h 1665055"/>
                  <a:gd name="connsiteX18" fmla="*/ 935221 w 1067944"/>
                  <a:gd name="connsiteY18" fmla="*/ 1392596 h 1665055"/>
                  <a:gd name="connsiteX19" fmla="*/ 977182 w 1067944"/>
                  <a:gd name="connsiteY19" fmla="*/ 1631235 h 1665055"/>
                  <a:gd name="connsiteX20" fmla="*/ 796960 w 1067944"/>
                  <a:gd name="connsiteY20" fmla="*/ 1469281 h 1665055"/>
                  <a:gd name="connsiteX21" fmla="*/ 763237 w 1067944"/>
                  <a:gd name="connsiteY21" fmla="*/ 1420583 h 1665055"/>
                  <a:gd name="connsiteX22" fmla="*/ 755784 w 1067944"/>
                  <a:gd name="connsiteY22" fmla="*/ 1419286 h 1665055"/>
                  <a:gd name="connsiteX23" fmla="*/ 757832 w 1067944"/>
                  <a:gd name="connsiteY23" fmla="*/ 1424035 h 1665055"/>
                  <a:gd name="connsiteX24" fmla="*/ 799794 w 1067944"/>
                  <a:gd name="connsiteY24" fmla="*/ 1662673 h 1665055"/>
                  <a:gd name="connsiteX25" fmla="*/ 464455 w 1067944"/>
                  <a:gd name="connsiteY25" fmla="*/ 1254614 h 1665055"/>
                  <a:gd name="connsiteX26" fmla="*/ 380800 w 1067944"/>
                  <a:gd name="connsiteY26" fmla="*/ 1089667 h 1665055"/>
                  <a:gd name="connsiteX27" fmla="*/ 367159 w 1067944"/>
                  <a:gd name="connsiteY27" fmla="*/ 1072493 h 1665055"/>
                  <a:gd name="connsiteX28" fmla="*/ 286566 w 1067944"/>
                  <a:gd name="connsiteY28" fmla="*/ 956081 h 1665055"/>
                  <a:gd name="connsiteX29" fmla="*/ 277726 w 1067944"/>
                  <a:gd name="connsiteY29" fmla="*/ 941338 h 1665055"/>
                  <a:gd name="connsiteX30" fmla="*/ 273160 w 1067944"/>
                  <a:gd name="connsiteY30" fmla="*/ 939788 h 1665055"/>
                  <a:gd name="connsiteX31" fmla="*/ 297315 w 1067944"/>
                  <a:gd name="connsiteY31" fmla="*/ 1078299 h 1665055"/>
                  <a:gd name="connsiteX32" fmla="*/ 277444 w 1067944"/>
                  <a:gd name="connsiteY32" fmla="*/ 1406919 h 1665055"/>
                  <a:gd name="connsiteX33" fmla="*/ 76063 w 1067944"/>
                  <a:gd name="connsiteY33" fmla="*/ 918646 h 1665055"/>
                  <a:gd name="connsiteX34" fmla="*/ 43404 w 1067944"/>
                  <a:gd name="connsiteY34" fmla="*/ 731376 h 1665055"/>
                  <a:gd name="connsiteX35" fmla="*/ 29948 w 1067944"/>
                  <a:gd name="connsiteY35" fmla="*/ 704265 h 1665055"/>
                  <a:gd name="connsiteX36" fmla="*/ 0 w 1067944"/>
                  <a:gd name="connsiteY36" fmla="*/ 542030 h 1665055"/>
                  <a:gd name="connsiteX37" fmla="*/ 17133 w 1067944"/>
                  <a:gd name="connsiteY37" fmla="*/ 418088 h 1665055"/>
                  <a:gd name="connsiteX38" fmla="*/ 23568 w 1067944"/>
                  <a:gd name="connsiteY38" fmla="*/ 403449 h 1665055"/>
                  <a:gd name="connsiteX39" fmla="*/ 19833 w 1067944"/>
                  <a:gd name="connsiteY39" fmla="*/ 400553 h 1665055"/>
                  <a:gd name="connsiteX40" fmla="*/ 54704 w 1067944"/>
                  <a:gd name="connsiteY40" fmla="*/ 200800 h 1665055"/>
                  <a:gd name="connsiteX41" fmla="*/ 232816 w 1067944"/>
                  <a:gd name="connsiteY41" fmla="*/ 7742 h 1665055"/>
                  <a:gd name="connsiteX0" fmla="*/ 54704 w 1067944"/>
                  <a:gd name="connsiteY0" fmla="*/ 155343 h 1619598"/>
                  <a:gd name="connsiteX1" fmla="*/ 349111 w 1067944"/>
                  <a:gd name="connsiteY1" fmla="*/ 1713 h 1619598"/>
                  <a:gd name="connsiteX2" fmla="*/ 504692 w 1067944"/>
                  <a:gd name="connsiteY2" fmla="*/ 86175 h 1619598"/>
                  <a:gd name="connsiteX3" fmla="*/ 506446 w 1067944"/>
                  <a:gd name="connsiteY3" fmla="*/ 103392 h 1619598"/>
                  <a:gd name="connsiteX4" fmla="*/ 512126 w 1067944"/>
                  <a:gd name="connsiteY4" fmla="*/ 105070 h 1619598"/>
                  <a:gd name="connsiteX5" fmla="*/ 754444 w 1067944"/>
                  <a:gd name="connsiteY5" fmla="*/ 412575 h 1619598"/>
                  <a:gd name="connsiteX6" fmla="*/ 759944 w 1067944"/>
                  <a:gd name="connsiteY6" fmla="*/ 472243 h 1619598"/>
                  <a:gd name="connsiteX7" fmla="*/ 767366 w 1067944"/>
                  <a:gd name="connsiteY7" fmla="*/ 468126 h 1619598"/>
                  <a:gd name="connsiteX8" fmla="*/ 771287 w 1067944"/>
                  <a:gd name="connsiteY8" fmla="*/ 474081 h 1619598"/>
                  <a:gd name="connsiteX9" fmla="*/ 875012 w 1067944"/>
                  <a:gd name="connsiteY9" fmla="*/ 647783 h 1619598"/>
                  <a:gd name="connsiteX10" fmla="*/ 1055133 w 1067944"/>
                  <a:gd name="connsiteY10" fmla="*/ 1141932 h 1619598"/>
                  <a:gd name="connsiteX11" fmla="*/ 1007366 w 1067944"/>
                  <a:gd name="connsiteY11" fmla="*/ 1121743 h 1619598"/>
                  <a:gd name="connsiteX12" fmla="*/ 983958 w 1067944"/>
                  <a:gd name="connsiteY12" fmla="*/ 1098546 h 1619598"/>
                  <a:gd name="connsiteX13" fmla="*/ 1012479 w 1067944"/>
                  <a:gd name="connsiteY13" fmla="*/ 1164687 h 1619598"/>
                  <a:gd name="connsiteX14" fmla="*/ 1054439 w 1067944"/>
                  <a:gd name="connsiteY14" fmla="*/ 1403326 h 1619598"/>
                  <a:gd name="connsiteX15" fmla="*/ 921689 w 1067944"/>
                  <a:gd name="connsiteY15" fmla="*/ 1302960 h 1619598"/>
                  <a:gd name="connsiteX16" fmla="*/ 914745 w 1067944"/>
                  <a:gd name="connsiteY16" fmla="*/ 1293952 h 1619598"/>
                  <a:gd name="connsiteX17" fmla="*/ 913683 w 1067944"/>
                  <a:gd name="connsiteY17" fmla="*/ 1297191 h 1619598"/>
                  <a:gd name="connsiteX18" fmla="*/ 935221 w 1067944"/>
                  <a:gd name="connsiteY18" fmla="*/ 1347139 h 1619598"/>
                  <a:gd name="connsiteX19" fmla="*/ 977182 w 1067944"/>
                  <a:gd name="connsiteY19" fmla="*/ 1585778 h 1619598"/>
                  <a:gd name="connsiteX20" fmla="*/ 796960 w 1067944"/>
                  <a:gd name="connsiteY20" fmla="*/ 1423824 h 1619598"/>
                  <a:gd name="connsiteX21" fmla="*/ 763237 w 1067944"/>
                  <a:gd name="connsiteY21" fmla="*/ 1375126 h 1619598"/>
                  <a:gd name="connsiteX22" fmla="*/ 755784 w 1067944"/>
                  <a:gd name="connsiteY22" fmla="*/ 1373829 h 1619598"/>
                  <a:gd name="connsiteX23" fmla="*/ 757832 w 1067944"/>
                  <a:gd name="connsiteY23" fmla="*/ 1378578 h 1619598"/>
                  <a:gd name="connsiteX24" fmla="*/ 799794 w 1067944"/>
                  <a:gd name="connsiteY24" fmla="*/ 1617216 h 1619598"/>
                  <a:gd name="connsiteX25" fmla="*/ 464455 w 1067944"/>
                  <a:gd name="connsiteY25" fmla="*/ 1209157 h 1619598"/>
                  <a:gd name="connsiteX26" fmla="*/ 380800 w 1067944"/>
                  <a:gd name="connsiteY26" fmla="*/ 1044210 h 1619598"/>
                  <a:gd name="connsiteX27" fmla="*/ 367159 w 1067944"/>
                  <a:gd name="connsiteY27" fmla="*/ 1027036 h 1619598"/>
                  <a:gd name="connsiteX28" fmla="*/ 286566 w 1067944"/>
                  <a:gd name="connsiteY28" fmla="*/ 910624 h 1619598"/>
                  <a:gd name="connsiteX29" fmla="*/ 277726 w 1067944"/>
                  <a:gd name="connsiteY29" fmla="*/ 895881 h 1619598"/>
                  <a:gd name="connsiteX30" fmla="*/ 273160 w 1067944"/>
                  <a:gd name="connsiteY30" fmla="*/ 894331 h 1619598"/>
                  <a:gd name="connsiteX31" fmla="*/ 297315 w 1067944"/>
                  <a:gd name="connsiteY31" fmla="*/ 1032842 h 1619598"/>
                  <a:gd name="connsiteX32" fmla="*/ 277444 w 1067944"/>
                  <a:gd name="connsiteY32" fmla="*/ 1361462 h 1619598"/>
                  <a:gd name="connsiteX33" fmla="*/ 76063 w 1067944"/>
                  <a:gd name="connsiteY33" fmla="*/ 873189 h 1619598"/>
                  <a:gd name="connsiteX34" fmla="*/ 43404 w 1067944"/>
                  <a:gd name="connsiteY34" fmla="*/ 685919 h 1619598"/>
                  <a:gd name="connsiteX35" fmla="*/ 29948 w 1067944"/>
                  <a:gd name="connsiteY35" fmla="*/ 658808 h 1619598"/>
                  <a:gd name="connsiteX36" fmla="*/ 0 w 1067944"/>
                  <a:gd name="connsiteY36" fmla="*/ 496573 h 1619598"/>
                  <a:gd name="connsiteX37" fmla="*/ 17133 w 1067944"/>
                  <a:gd name="connsiteY37" fmla="*/ 372631 h 1619598"/>
                  <a:gd name="connsiteX38" fmla="*/ 23568 w 1067944"/>
                  <a:gd name="connsiteY38" fmla="*/ 357992 h 1619598"/>
                  <a:gd name="connsiteX39" fmla="*/ 19833 w 1067944"/>
                  <a:gd name="connsiteY39" fmla="*/ 355096 h 1619598"/>
                  <a:gd name="connsiteX40" fmla="*/ 54704 w 1067944"/>
                  <a:gd name="connsiteY40" fmla="*/ 155343 h 1619598"/>
                  <a:gd name="connsiteX0" fmla="*/ 112386 w 1125626"/>
                  <a:gd name="connsiteY0" fmla="*/ 155343 h 1619598"/>
                  <a:gd name="connsiteX1" fmla="*/ 406793 w 1125626"/>
                  <a:gd name="connsiteY1" fmla="*/ 1713 h 1619598"/>
                  <a:gd name="connsiteX2" fmla="*/ 562374 w 1125626"/>
                  <a:gd name="connsiteY2" fmla="*/ 86175 h 1619598"/>
                  <a:gd name="connsiteX3" fmla="*/ 564128 w 1125626"/>
                  <a:gd name="connsiteY3" fmla="*/ 103392 h 1619598"/>
                  <a:gd name="connsiteX4" fmla="*/ 569808 w 1125626"/>
                  <a:gd name="connsiteY4" fmla="*/ 105070 h 1619598"/>
                  <a:gd name="connsiteX5" fmla="*/ 812126 w 1125626"/>
                  <a:gd name="connsiteY5" fmla="*/ 412575 h 1619598"/>
                  <a:gd name="connsiteX6" fmla="*/ 817626 w 1125626"/>
                  <a:gd name="connsiteY6" fmla="*/ 472243 h 1619598"/>
                  <a:gd name="connsiteX7" fmla="*/ 825048 w 1125626"/>
                  <a:gd name="connsiteY7" fmla="*/ 468126 h 1619598"/>
                  <a:gd name="connsiteX8" fmla="*/ 828969 w 1125626"/>
                  <a:gd name="connsiteY8" fmla="*/ 474081 h 1619598"/>
                  <a:gd name="connsiteX9" fmla="*/ 932694 w 1125626"/>
                  <a:gd name="connsiteY9" fmla="*/ 647783 h 1619598"/>
                  <a:gd name="connsiteX10" fmla="*/ 1112815 w 1125626"/>
                  <a:gd name="connsiteY10" fmla="*/ 1141932 h 1619598"/>
                  <a:gd name="connsiteX11" fmla="*/ 1065048 w 1125626"/>
                  <a:gd name="connsiteY11" fmla="*/ 1121743 h 1619598"/>
                  <a:gd name="connsiteX12" fmla="*/ 1041640 w 1125626"/>
                  <a:gd name="connsiteY12" fmla="*/ 1098546 h 1619598"/>
                  <a:gd name="connsiteX13" fmla="*/ 1070161 w 1125626"/>
                  <a:gd name="connsiteY13" fmla="*/ 1164687 h 1619598"/>
                  <a:gd name="connsiteX14" fmla="*/ 1112121 w 1125626"/>
                  <a:gd name="connsiteY14" fmla="*/ 1403326 h 1619598"/>
                  <a:gd name="connsiteX15" fmla="*/ 979371 w 1125626"/>
                  <a:gd name="connsiteY15" fmla="*/ 1302960 h 1619598"/>
                  <a:gd name="connsiteX16" fmla="*/ 972427 w 1125626"/>
                  <a:gd name="connsiteY16" fmla="*/ 1293952 h 1619598"/>
                  <a:gd name="connsiteX17" fmla="*/ 971365 w 1125626"/>
                  <a:gd name="connsiteY17" fmla="*/ 1297191 h 1619598"/>
                  <a:gd name="connsiteX18" fmla="*/ 992903 w 1125626"/>
                  <a:gd name="connsiteY18" fmla="*/ 1347139 h 1619598"/>
                  <a:gd name="connsiteX19" fmla="*/ 1034864 w 1125626"/>
                  <a:gd name="connsiteY19" fmla="*/ 1585778 h 1619598"/>
                  <a:gd name="connsiteX20" fmla="*/ 854642 w 1125626"/>
                  <a:gd name="connsiteY20" fmla="*/ 1423824 h 1619598"/>
                  <a:gd name="connsiteX21" fmla="*/ 820919 w 1125626"/>
                  <a:gd name="connsiteY21" fmla="*/ 1375126 h 1619598"/>
                  <a:gd name="connsiteX22" fmla="*/ 813466 w 1125626"/>
                  <a:gd name="connsiteY22" fmla="*/ 1373829 h 1619598"/>
                  <a:gd name="connsiteX23" fmla="*/ 815514 w 1125626"/>
                  <a:gd name="connsiteY23" fmla="*/ 1378578 h 1619598"/>
                  <a:gd name="connsiteX24" fmla="*/ 857476 w 1125626"/>
                  <a:gd name="connsiteY24" fmla="*/ 1617216 h 1619598"/>
                  <a:gd name="connsiteX25" fmla="*/ 522137 w 1125626"/>
                  <a:gd name="connsiteY25" fmla="*/ 1209157 h 1619598"/>
                  <a:gd name="connsiteX26" fmla="*/ 438482 w 1125626"/>
                  <a:gd name="connsiteY26" fmla="*/ 1044210 h 1619598"/>
                  <a:gd name="connsiteX27" fmla="*/ 424841 w 1125626"/>
                  <a:gd name="connsiteY27" fmla="*/ 1027036 h 1619598"/>
                  <a:gd name="connsiteX28" fmla="*/ 344248 w 1125626"/>
                  <a:gd name="connsiteY28" fmla="*/ 910624 h 1619598"/>
                  <a:gd name="connsiteX29" fmla="*/ 335408 w 1125626"/>
                  <a:gd name="connsiteY29" fmla="*/ 895881 h 1619598"/>
                  <a:gd name="connsiteX30" fmla="*/ 330842 w 1125626"/>
                  <a:gd name="connsiteY30" fmla="*/ 894331 h 1619598"/>
                  <a:gd name="connsiteX31" fmla="*/ 354997 w 1125626"/>
                  <a:gd name="connsiteY31" fmla="*/ 1032842 h 1619598"/>
                  <a:gd name="connsiteX32" fmla="*/ 335126 w 1125626"/>
                  <a:gd name="connsiteY32" fmla="*/ 1361462 h 1619598"/>
                  <a:gd name="connsiteX33" fmla="*/ 133745 w 1125626"/>
                  <a:gd name="connsiteY33" fmla="*/ 873189 h 1619598"/>
                  <a:gd name="connsiteX34" fmla="*/ 101086 w 1125626"/>
                  <a:gd name="connsiteY34" fmla="*/ 685919 h 1619598"/>
                  <a:gd name="connsiteX35" fmla="*/ 87630 w 1125626"/>
                  <a:gd name="connsiteY35" fmla="*/ 658808 h 1619598"/>
                  <a:gd name="connsiteX36" fmla="*/ 57682 w 1125626"/>
                  <a:gd name="connsiteY36" fmla="*/ 496573 h 1619598"/>
                  <a:gd name="connsiteX37" fmla="*/ 74815 w 1125626"/>
                  <a:gd name="connsiteY37" fmla="*/ 372631 h 1619598"/>
                  <a:gd name="connsiteX38" fmla="*/ 81250 w 1125626"/>
                  <a:gd name="connsiteY38" fmla="*/ 357992 h 1619598"/>
                  <a:gd name="connsiteX39" fmla="*/ 4919 w 1125626"/>
                  <a:gd name="connsiteY39" fmla="*/ 248675 h 1619598"/>
                  <a:gd name="connsiteX40" fmla="*/ 112386 w 1125626"/>
                  <a:gd name="connsiteY40" fmla="*/ 155343 h 1619598"/>
                  <a:gd name="connsiteX0" fmla="*/ 0 w 1120707"/>
                  <a:gd name="connsiteY0" fmla="*/ 253392 h 1624315"/>
                  <a:gd name="connsiteX1" fmla="*/ 401874 w 1120707"/>
                  <a:gd name="connsiteY1" fmla="*/ 6430 h 1624315"/>
                  <a:gd name="connsiteX2" fmla="*/ 557455 w 1120707"/>
                  <a:gd name="connsiteY2" fmla="*/ 90892 h 1624315"/>
                  <a:gd name="connsiteX3" fmla="*/ 559209 w 1120707"/>
                  <a:gd name="connsiteY3" fmla="*/ 108109 h 1624315"/>
                  <a:gd name="connsiteX4" fmla="*/ 564889 w 1120707"/>
                  <a:gd name="connsiteY4" fmla="*/ 109787 h 1624315"/>
                  <a:gd name="connsiteX5" fmla="*/ 807207 w 1120707"/>
                  <a:gd name="connsiteY5" fmla="*/ 417292 h 1624315"/>
                  <a:gd name="connsiteX6" fmla="*/ 812707 w 1120707"/>
                  <a:gd name="connsiteY6" fmla="*/ 476960 h 1624315"/>
                  <a:gd name="connsiteX7" fmla="*/ 820129 w 1120707"/>
                  <a:gd name="connsiteY7" fmla="*/ 472843 h 1624315"/>
                  <a:gd name="connsiteX8" fmla="*/ 824050 w 1120707"/>
                  <a:gd name="connsiteY8" fmla="*/ 478798 h 1624315"/>
                  <a:gd name="connsiteX9" fmla="*/ 927775 w 1120707"/>
                  <a:gd name="connsiteY9" fmla="*/ 652500 h 1624315"/>
                  <a:gd name="connsiteX10" fmla="*/ 1107896 w 1120707"/>
                  <a:gd name="connsiteY10" fmla="*/ 1146649 h 1624315"/>
                  <a:gd name="connsiteX11" fmla="*/ 1060129 w 1120707"/>
                  <a:gd name="connsiteY11" fmla="*/ 1126460 h 1624315"/>
                  <a:gd name="connsiteX12" fmla="*/ 1036721 w 1120707"/>
                  <a:gd name="connsiteY12" fmla="*/ 1103263 h 1624315"/>
                  <a:gd name="connsiteX13" fmla="*/ 1065242 w 1120707"/>
                  <a:gd name="connsiteY13" fmla="*/ 1169404 h 1624315"/>
                  <a:gd name="connsiteX14" fmla="*/ 1107202 w 1120707"/>
                  <a:gd name="connsiteY14" fmla="*/ 1408043 h 1624315"/>
                  <a:gd name="connsiteX15" fmla="*/ 974452 w 1120707"/>
                  <a:gd name="connsiteY15" fmla="*/ 1307677 h 1624315"/>
                  <a:gd name="connsiteX16" fmla="*/ 967508 w 1120707"/>
                  <a:gd name="connsiteY16" fmla="*/ 1298669 h 1624315"/>
                  <a:gd name="connsiteX17" fmla="*/ 966446 w 1120707"/>
                  <a:gd name="connsiteY17" fmla="*/ 1301908 h 1624315"/>
                  <a:gd name="connsiteX18" fmla="*/ 987984 w 1120707"/>
                  <a:gd name="connsiteY18" fmla="*/ 1351856 h 1624315"/>
                  <a:gd name="connsiteX19" fmla="*/ 1029945 w 1120707"/>
                  <a:gd name="connsiteY19" fmla="*/ 1590495 h 1624315"/>
                  <a:gd name="connsiteX20" fmla="*/ 849723 w 1120707"/>
                  <a:gd name="connsiteY20" fmla="*/ 1428541 h 1624315"/>
                  <a:gd name="connsiteX21" fmla="*/ 816000 w 1120707"/>
                  <a:gd name="connsiteY21" fmla="*/ 1379843 h 1624315"/>
                  <a:gd name="connsiteX22" fmla="*/ 808547 w 1120707"/>
                  <a:gd name="connsiteY22" fmla="*/ 1378546 h 1624315"/>
                  <a:gd name="connsiteX23" fmla="*/ 810595 w 1120707"/>
                  <a:gd name="connsiteY23" fmla="*/ 1383295 h 1624315"/>
                  <a:gd name="connsiteX24" fmla="*/ 852557 w 1120707"/>
                  <a:gd name="connsiteY24" fmla="*/ 1621933 h 1624315"/>
                  <a:gd name="connsiteX25" fmla="*/ 517218 w 1120707"/>
                  <a:gd name="connsiteY25" fmla="*/ 1213874 h 1624315"/>
                  <a:gd name="connsiteX26" fmla="*/ 433563 w 1120707"/>
                  <a:gd name="connsiteY26" fmla="*/ 1048927 h 1624315"/>
                  <a:gd name="connsiteX27" fmla="*/ 419922 w 1120707"/>
                  <a:gd name="connsiteY27" fmla="*/ 1031753 h 1624315"/>
                  <a:gd name="connsiteX28" fmla="*/ 339329 w 1120707"/>
                  <a:gd name="connsiteY28" fmla="*/ 915341 h 1624315"/>
                  <a:gd name="connsiteX29" fmla="*/ 330489 w 1120707"/>
                  <a:gd name="connsiteY29" fmla="*/ 900598 h 1624315"/>
                  <a:gd name="connsiteX30" fmla="*/ 325923 w 1120707"/>
                  <a:gd name="connsiteY30" fmla="*/ 899048 h 1624315"/>
                  <a:gd name="connsiteX31" fmla="*/ 350078 w 1120707"/>
                  <a:gd name="connsiteY31" fmla="*/ 1037559 h 1624315"/>
                  <a:gd name="connsiteX32" fmla="*/ 330207 w 1120707"/>
                  <a:gd name="connsiteY32" fmla="*/ 1366179 h 1624315"/>
                  <a:gd name="connsiteX33" fmla="*/ 128826 w 1120707"/>
                  <a:gd name="connsiteY33" fmla="*/ 877906 h 1624315"/>
                  <a:gd name="connsiteX34" fmla="*/ 96167 w 1120707"/>
                  <a:gd name="connsiteY34" fmla="*/ 690636 h 1624315"/>
                  <a:gd name="connsiteX35" fmla="*/ 82711 w 1120707"/>
                  <a:gd name="connsiteY35" fmla="*/ 663525 h 1624315"/>
                  <a:gd name="connsiteX36" fmla="*/ 52763 w 1120707"/>
                  <a:gd name="connsiteY36" fmla="*/ 501290 h 1624315"/>
                  <a:gd name="connsiteX37" fmla="*/ 69896 w 1120707"/>
                  <a:gd name="connsiteY37" fmla="*/ 377348 h 1624315"/>
                  <a:gd name="connsiteX38" fmla="*/ 76331 w 1120707"/>
                  <a:gd name="connsiteY38" fmla="*/ 362709 h 1624315"/>
                  <a:gd name="connsiteX39" fmla="*/ 0 w 1120707"/>
                  <a:gd name="connsiteY39" fmla="*/ 253392 h 1624315"/>
                  <a:gd name="connsiteX0" fmla="*/ 0 w 1120707"/>
                  <a:gd name="connsiteY0" fmla="*/ 162500 h 1533423"/>
                  <a:gd name="connsiteX1" fmla="*/ 557455 w 1120707"/>
                  <a:gd name="connsiteY1" fmla="*/ 0 h 1533423"/>
                  <a:gd name="connsiteX2" fmla="*/ 559209 w 1120707"/>
                  <a:gd name="connsiteY2" fmla="*/ 17217 h 1533423"/>
                  <a:gd name="connsiteX3" fmla="*/ 564889 w 1120707"/>
                  <a:gd name="connsiteY3" fmla="*/ 18895 h 1533423"/>
                  <a:gd name="connsiteX4" fmla="*/ 807207 w 1120707"/>
                  <a:gd name="connsiteY4" fmla="*/ 326400 h 1533423"/>
                  <a:gd name="connsiteX5" fmla="*/ 812707 w 1120707"/>
                  <a:gd name="connsiteY5" fmla="*/ 386068 h 1533423"/>
                  <a:gd name="connsiteX6" fmla="*/ 820129 w 1120707"/>
                  <a:gd name="connsiteY6" fmla="*/ 381951 h 1533423"/>
                  <a:gd name="connsiteX7" fmla="*/ 824050 w 1120707"/>
                  <a:gd name="connsiteY7" fmla="*/ 387906 h 1533423"/>
                  <a:gd name="connsiteX8" fmla="*/ 927775 w 1120707"/>
                  <a:gd name="connsiteY8" fmla="*/ 561608 h 1533423"/>
                  <a:gd name="connsiteX9" fmla="*/ 1107896 w 1120707"/>
                  <a:gd name="connsiteY9" fmla="*/ 1055757 h 1533423"/>
                  <a:gd name="connsiteX10" fmla="*/ 1060129 w 1120707"/>
                  <a:gd name="connsiteY10" fmla="*/ 1035568 h 1533423"/>
                  <a:gd name="connsiteX11" fmla="*/ 1036721 w 1120707"/>
                  <a:gd name="connsiteY11" fmla="*/ 1012371 h 1533423"/>
                  <a:gd name="connsiteX12" fmla="*/ 1065242 w 1120707"/>
                  <a:gd name="connsiteY12" fmla="*/ 1078512 h 1533423"/>
                  <a:gd name="connsiteX13" fmla="*/ 1107202 w 1120707"/>
                  <a:gd name="connsiteY13" fmla="*/ 1317151 h 1533423"/>
                  <a:gd name="connsiteX14" fmla="*/ 974452 w 1120707"/>
                  <a:gd name="connsiteY14" fmla="*/ 1216785 h 1533423"/>
                  <a:gd name="connsiteX15" fmla="*/ 967508 w 1120707"/>
                  <a:gd name="connsiteY15" fmla="*/ 1207777 h 1533423"/>
                  <a:gd name="connsiteX16" fmla="*/ 966446 w 1120707"/>
                  <a:gd name="connsiteY16" fmla="*/ 1211016 h 1533423"/>
                  <a:gd name="connsiteX17" fmla="*/ 987984 w 1120707"/>
                  <a:gd name="connsiteY17" fmla="*/ 1260964 h 1533423"/>
                  <a:gd name="connsiteX18" fmla="*/ 1029945 w 1120707"/>
                  <a:gd name="connsiteY18" fmla="*/ 1499603 h 1533423"/>
                  <a:gd name="connsiteX19" fmla="*/ 849723 w 1120707"/>
                  <a:gd name="connsiteY19" fmla="*/ 1337649 h 1533423"/>
                  <a:gd name="connsiteX20" fmla="*/ 816000 w 1120707"/>
                  <a:gd name="connsiteY20" fmla="*/ 1288951 h 1533423"/>
                  <a:gd name="connsiteX21" fmla="*/ 808547 w 1120707"/>
                  <a:gd name="connsiteY21" fmla="*/ 1287654 h 1533423"/>
                  <a:gd name="connsiteX22" fmla="*/ 810595 w 1120707"/>
                  <a:gd name="connsiteY22" fmla="*/ 1292403 h 1533423"/>
                  <a:gd name="connsiteX23" fmla="*/ 852557 w 1120707"/>
                  <a:gd name="connsiteY23" fmla="*/ 1531041 h 1533423"/>
                  <a:gd name="connsiteX24" fmla="*/ 517218 w 1120707"/>
                  <a:gd name="connsiteY24" fmla="*/ 1122982 h 1533423"/>
                  <a:gd name="connsiteX25" fmla="*/ 433563 w 1120707"/>
                  <a:gd name="connsiteY25" fmla="*/ 958035 h 1533423"/>
                  <a:gd name="connsiteX26" fmla="*/ 419922 w 1120707"/>
                  <a:gd name="connsiteY26" fmla="*/ 940861 h 1533423"/>
                  <a:gd name="connsiteX27" fmla="*/ 339329 w 1120707"/>
                  <a:gd name="connsiteY27" fmla="*/ 824449 h 1533423"/>
                  <a:gd name="connsiteX28" fmla="*/ 330489 w 1120707"/>
                  <a:gd name="connsiteY28" fmla="*/ 809706 h 1533423"/>
                  <a:gd name="connsiteX29" fmla="*/ 325923 w 1120707"/>
                  <a:gd name="connsiteY29" fmla="*/ 808156 h 1533423"/>
                  <a:gd name="connsiteX30" fmla="*/ 350078 w 1120707"/>
                  <a:gd name="connsiteY30" fmla="*/ 946667 h 1533423"/>
                  <a:gd name="connsiteX31" fmla="*/ 330207 w 1120707"/>
                  <a:gd name="connsiteY31" fmla="*/ 1275287 h 1533423"/>
                  <a:gd name="connsiteX32" fmla="*/ 128826 w 1120707"/>
                  <a:gd name="connsiteY32" fmla="*/ 787014 h 1533423"/>
                  <a:gd name="connsiteX33" fmla="*/ 96167 w 1120707"/>
                  <a:gd name="connsiteY33" fmla="*/ 599744 h 1533423"/>
                  <a:gd name="connsiteX34" fmla="*/ 82711 w 1120707"/>
                  <a:gd name="connsiteY34" fmla="*/ 572633 h 1533423"/>
                  <a:gd name="connsiteX35" fmla="*/ 52763 w 1120707"/>
                  <a:gd name="connsiteY35" fmla="*/ 410398 h 1533423"/>
                  <a:gd name="connsiteX36" fmla="*/ 69896 w 1120707"/>
                  <a:gd name="connsiteY36" fmla="*/ 286456 h 1533423"/>
                  <a:gd name="connsiteX37" fmla="*/ 76331 w 1120707"/>
                  <a:gd name="connsiteY37" fmla="*/ 271817 h 1533423"/>
                  <a:gd name="connsiteX38" fmla="*/ 0 w 1120707"/>
                  <a:gd name="connsiteY38" fmla="*/ 162500 h 1533423"/>
                  <a:gd name="connsiteX0" fmla="*/ 23568 w 1067944"/>
                  <a:gd name="connsiteY0" fmla="*/ 271817 h 1533423"/>
                  <a:gd name="connsiteX1" fmla="*/ 504692 w 1067944"/>
                  <a:gd name="connsiteY1" fmla="*/ 0 h 1533423"/>
                  <a:gd name="connsiteX2" fmla="*/ 506446 w 1067944"/>
                  <a:gd name="connsiteY2" fmla="*/ 17217 h 1533423"/>
                  <a:gd name="connsiteX3" fmla="*/ 512126 w 1067944"/>
                  <a:gd name="connsiteY3" fmla="*/ 18895 h 1533423"/>
                  <a:gd name="connsiteX4" fmla="*/ 754444 w 1067944"/>
                  <a:gd name="connsiteY4" fmla="*/ 326400 h 1533423"/>
                  <a:gd name="connsiteX5" fmla="*/ 759944 w 1067944"/>
                  <a:gd name="connsiteY5" fmla="*/ 386068 h 1533423"/>
                  <a:gd name="connsiteX6" fmla="*/ 767366 w 1067944"/>
                  <a:gd name="connsiteY6" fmla="*/ 381951 h 1533423"/>
                  <a:gd name="connsiteX7" fmla="*/ 771287 w 1067944"/>
                  <a:gd name="connsiteY7" fmla="*/ 387906 h 1533423"/>
                  <a:gd name="connsiteX8" fmla="*/ 875012 w 1067944"/>
                  <a:gd name="connsiteY8" fmla="*/ 561608 h 1533423"/>
                  <a:gd name="connsiteX9" fmla="*/ 1055133 w 1067944"/>
                  <a:gd name="connsiteY9" fmla="*/ 1055757 h 1533423"/>
                  <a:gd name="connsiteX10" fmla="*/ 1007366 w 1067944"/>
                  <a:gd name="connsiteY10" fmla="*/ 1035568 h 1533423"/>
                  <a:gd name="connsiteX11" fmla="*/ 983958 w 1067944"/>
                  <a:gd name="connsiteY11" fmla="*/ 1012371 h 1533423"/>
                  <a:gd name="connsiteX12" fmla="*/ 1012479 w 1067944"/>
                  <a:gd name="connsiteY12" fmla="*/ 1078512 h 1533423"/>
                  <a:gd name="connsiteX13" fmla="*/ 1054439 w 1067944"/>
                  <a:gd name="connsiteY13" fmla="*/ 1317151 h 1533423"/>
                  <a:gd name="connsiteX14" fmla="*/ 921689 w 1067944"/>
                  <a:gd name="connsiteY14" fmla="*/ 1216785 h 1533423"/>
                  <a:gd name="connsiteX15" fmla="*/ 914745 w 1067944"/>
                  <a:gd name="connsiteY15" fmla="*/ 1207777 h 1533423"/>
                  <a:gd name="connsiteX16" fmla="*/ 913683 w 1067944"/>
                  <a:gd name="connsiteY16" fmla="*/ 1211016 h 1533423"/>
                  <a:gd name="connsiteX17" fmla="*/ 935221 w 1067944"/>
                  <a:gd name="connsiteY17" fmla="*/ 1260964 h 1533423"/>
                  <a:gd name="connsiteX18" fmla="*/ 977182 w 1067944"/>
                  <a:gd name="connsiteY18" fmla="*/ 1499603 h 1533423"/>
                  <a:gd name="connsiteX19" fmla="*/ 796960 w 1067944"/>
                  <a:gd name="connsiteY19" fmla="*/ 1337649 h 1533423"/>
                  <a:gd name="connsiteX20" fmla="*/ 763237 w 1067944"/>
                  <a:gd name="connsiteY20" fmla="*/ 1288951 h 1533423"/>
                  <a:gd name="connsiteX21" fmla="*/ 755784 w 1067944"/>
                  <a:gd name="connsiteY21" fmla="*/ 1287654 h 1533423"/>
                  <a:gd name="connsiteX22" fmla="*/ 757832 w 1067944"/>
                  <a:gd name="connsiteY22" fmla="*/ 1292403 h 1533423"/>
                  <a:gd name="connsiteX23" fmla="*/ 799794 w 1067944"/>
                  <a:gd name="connsiteY23" fmla="*/ 1531041 h 1533423"/>
                  <a:gd name="connsiteX24" fmla="*/ 464455 w 1067944"/>
                  <a:gd name="connsiteY24" fmla="*/ 1122982 h 1533423"/>
                  <a:gd name="connsiteX25" fmla="*/ 380800 w 1067944"/>
                  <a:gd name="connsiteY25" fmla="*/ 958035 h 1533423"/>
                  <a:gd name="connsiteX26" fmla="*/ 367159 w 1067944"/>
                  <a:gd name="connsiteY26" fmla="*/ 940861 h 1533423"/>
                  <a:gd name="connsiteX27" fmla="*/ 286566 w 1067944"/>
                  <a:gd name="connsiteY27" fmla="*/ 824449 h 1533423"/>
                  <a:gd name="connsiteX28" fmla="*/ 277726 w 1067944"/>
                  <a:gd name="connsiteY28" fmla="*/ 809706 h 1533423"/>
                  <a:gd name="connsiteX29" fmla="*/ 273160 w 1067944"/>
                  <a:gd name="connsiteY29" fmla="*/ 808156 h 1533423"/>
                  <a:gd name="connsiteX30" fmla="*/ 297315 w 1067944"/>
                  <a:gd name="connsiteY30" fmla="*/ 946667 h 1533423"/>
                  <a:gd name="connsiteX31" fmla="*/ 277444 w 1067944"/>
                  <a:gd name="connsiteY31" fmla="*/ 1275287 h 1533423"/>
                  <a:gd name="connsiteX32" fmla="*/ 76063 w 1067944"/>
                  <a:gd name="connsiteY32" fmla="*/ 787014 h 1533423"/>
                  <a:gd name="connsiteX33" fmla="*/ 43404 w 1067944"/>
                  <a:gd name="connsiteY33" fmla="*/ 599744 h 1533423"/>
                  <a:gd name="connsiteX34" fmla="*/ 29948 w 1067944"/>
                  <a:gd name="connsiteY34" fmla="*/ 572633 h 1533423"/>
                  <a:gd name="connsiteX35" fmla="*/ 0 w 1067944"/>
                  <a:gd name="connsiteY35" fmla="*/ 410398 h 1533423"/>
                  <a:gd name="connsiteX36" fmla="*/ 17133 w 1067944"/>
                  <a:gd name="connsiteY36" fmla="*/ 286456 h 1533423"/>
                  <a:gd name="connsiteX37" fmla="*/ 23568 w 1067944"/>
                  <a:gd name="connsiteY37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271817 h 1533423"/>
                  <a:gd name="connsiteX1" fmla="*/ 205745 w 1067944"/>
                  <a:gd name="connsiteY1" fmla="*/ 16411 h 1533423"/>
                  <a:gd name="connsiteX2" fmla="*/ 504692 w 1067944"/>
                  <a:gd name="connsiteY2" fmla="*/ 0 h 1533423"/>
                  <a:gd name="connsiteX3" fmla="*/ 506446 w 1067944"/>
                  <a:gd name="connsiteY3" fmla="*/ 17217 h 1533423"/>
                  <a:gd name="connsiteX4" fmla="*/ 512126 w 1067944"/>
                  <a:gd name="connsiteY4" fmla="*/ 18895 h 1533423"/>
                  <a:gd name="connsiteX5" fmla="*/ 754444 w 1067944"/>
                  <a:gd name="connsiteY5" fmla="*/ 326400 h 1533423"/>
                  <a:gd name="connsiteX6" fmla="*/ 759944 w 1067944"/>
                  <a:gd name="connsiteY6" fmla="*/ 386068 h 1533423"/>
                  <a:gd name="connsiteX7" fmla="*/ 767366 w 1067944"/>
                  <a:gd name="connsiteY7" fmla="*/ 381951 h 1533423"/>
                  <a:gd name="connsiteX8" fmla="*/ 771287 w 1067944"/>
                  <a:gd name="connsiteY8" fmla="*/ 387906 h 1533423"/>
                  <a:gd name="connsiteX9" fmla="*/ 875012 w 1067944"/>
                  <a:gd name="connsiteY9" fmla="*/ 561608 h 1533423"/>
                  <a:gd name="connsiteX10" fmla="*/ 1055133 w 1067944"/>
                  <a:gd name="connsiteY10" fmla="*/ 1055757 h 1533423"/>
                  <a:gd name="connsiteX11" fmla="*/ 1007366 w 1067944"/>
                  <a:gd name="connsiteY11" fmla="*/ 1035568 h 1533423"/>
                  <a:gd name="connsiteX12" fmla="*/ 983958 w 1067944"/>
                  <a:gd name="connsiteY12" fmla="*/ 1012371 h 1533423"/>
                  <a:gd name="connsiteX13" fmla="*/ 1012479 w 1067944"/>
                  <a:gd name="connsiteY13" fmla="*/ 1078512 h 1533423"/>
                  <a:gd name="connsiteX14" fmla="*/ 1054439 w 1067944"/>
                  <a:gd name="connsiteY14" fmla="*/ 1317151 h 1533423"/>
                  <a:gd name="connsiteX15" fmla="*/ 921689 w 1067944"/>
                  <a:gd name="connsiteY15" fmla="*/ 1216785 h 1533423"/>
                  <a:gd name="connsiteX16" fmla="*/ 914745 w 1067944"/>
                  <a:gd name="connsiteY16" fmla="*/ 1207777 h 1533423"/>
                  <a:gd name="connsiteX17" fmla="*/ 913683 w 1067944"/>
                  <a:gd name="connsiteY17" fmla="*/ 1211016 h 1533423"/>
                  <a:gd name="connsiteX18" fmla="*/ 935221 w 1067944"/>
                  <a:gd name="connsiteY18" fmla="*/ 1260964 h 1533423"/>
                  <a:gd name="connsiteX19" fmla="*/ 977182 w 1067944"/>
                  <a:gd name="connsiteY19" fmla="*/ 1499603 h 1533423"/>
                  <a:gd name="connsiteX20" fmla="*/ 796960 w 1067944"/>
                  <a:gd name="connsiteY20" fmla="*/ 1337649 h 1533423"/>
                  <a:gd name="connsiteX21" fmla="*/ 763237 w 1067944"/>
                  <a:gd name="connsiteY21" fmla="*/ 1288951 h 1533423"/>
                  <a:gd name="connsiteX22" fmla="*/ 755784 w 1067944"/>
                  <a:gd name="connsiteY22" fmla="*/ 1287654 h 1533423"/>
                  <a:gd name="connsiteX23" fmla="*/ 757832 w 1067944"/>
                  <a:gd name="connsiteY23" fmla="*/ 1292403 h 1533423"/>
                  <a:gd name="connsiteX24" fmla="*/ 799794 w 1067944"/>
                  <a:gd name="connsiteY24" fmla="*/ 1531041 h 1533423"/>
                  <a:gd name="connsiteX25" fmla="*/ 464455 w 1067944"/>
                  <a:gd name="connsiteY25" fmla="*/ 1122982 h 1533423"/>
                  <a:gd name="connsiteX26" fmla="*/ 380800 w 1067944"/>
                  <a:gd name="connsiteY26" fmla="*/ 958035 h 1533423"/>
                  <a:gd name="connsiteX27" fmla="*/ 367159 w 1067944"/>
                  <a:gd name="connsiteY27" fmla="*/ 940861 h 1533423"/>
                  <a:gd name="connsiteX28" fmla="*/ 286566 w 1067944"/>
                  <a:gd name="connsiteY28" fmla="*/ 824449 h 1533423"/>
                  <a:gd name="connsiteX29" fmla="*/ 277726 w 1067944"/>
                  <a:gd name="connsiteY29" fmla="*/ 809706 h 1533423"/>
                  <a:gd name="connsiteX30" fmla="*/ 273160 w 1067944"/>
                  <a:gd name="connsiteY30" fmla="*/ 808156 h 1533423"/>
                  <a:gd name="connsiteX31" fmla="*/ 297315 w 1067944"/>
                  <a:gd name="connsiteY31" fmla="*/ 946667 h 1533423"/>
                  <a:gd name="connsiteX32" fmla="*/ 277444 w 1067944"/>
                  <a:gd name="connsiteY32" fmla="*/ 1275287 h 1533423"/>
                  <a:gd name="connsiteX33" fmla="*/ 76063 w 1067944"/>
                  <a:gd name="connsiteY33" fmla="*/ 787014 h 1533423"/>
                  <a:gd name="connsiteX34" fmla="*/ 43404 w 1067944"/>
                  <a:gd name="connsiteY34" fmla="*/ 599744 h 1533423"/>
                  <a:gd name="connsiteX35" fmla="*/ 29948 w 1067944"/>
                  <a:gd name="connsiteY35" fmla="*/ 572633 h 1533423"/>
                  <a:gd name="connsiteX36" fmla="*/ 0 w 1067944"/>
                  <a:gd name="connsiteY36" fmla="*/ 410398 h 1533423"/>
                  <a:gd name="connsiteX37" fmla="*/ 17133 w 1067944"/>
                  <a:gd name="connsiteY37" fmla="*/ 286456 h 1533423"/>
                  <a:gd name="connsiteX38" fmla="*/ 23568 w 1067944"/>
                  <a:gd name="connsiteY38" fmla="*/ 271817 h 1533423"/>
                  <a:gd name="connsiteX0" fmla="*/ 23568 w 1067944"/>
                  <a:gd name="connsiteY0" fmla="*/ 324795 h 1586401"/>
                  <a:gd name="connsiteX1" fmla="*/ 205745 w 1067944"/>
                  <a:gd name="connsiteY1" fmla="*/ 69389 h 1586401"/>
                  <a:gd name="connsiteX2" fmla="*/ 504692 w 1067944"/>
                  <a:gd name="connsiteY2" fmla="*/ 52978 h 1586401"/>
                  <a:gd name="connsiteX3" fmla="*/ 506446 w 1067944"/>
                  <a:gd name="connsiteY3" fmla="*/ 70195 h 1586401"/>
                  <a:gd name="connsiteX4" fmla="*/ 512126 w 1067944"/>
                  <a:gd name="connsiteY4" fmla="*/ 71873 h 1586401"/>
                  <a:gd name="connsiteX5" fmla="*/ 754444 w 1067944"/>
                  <a:gd name="connsiteY5" fmla="*/ 379378 h 1586401"/>
                  <a:gd name="connsiteX6" fmla="*/ 759944 w 1067944"/>
                  <a:gd name="connsiteY6" fmla="*/ 439046 h 1586401"/>
                  <a:gd name="connsiteX7" fmla="*/ 767366 w 1067944"/>
                  <a:gd name="connsiteY7" fmla="*/ 434929 h 1586401"/>
                  <a:gd name="connsiteX8" fmla="*/ 771287 w 1067944"/>
                  <a:gd name="connsiteY8" fmla="*/ 440884 h 1586401"/>
                  <a:gd name="connsiteX9" fmla="*/ 875012 w 1067944"/>
                  <a:gd name="connsiteY9" fmla="*/ 614586 h 1586401"/>
                  <a:gd name="connsiteX10" fmla="*/ 1055133 w 1067944"/>
                  <a:gd name="connsiteY10" fmla="*/ 1108735 h 1586401"/>
                  <a:gd name="connsiteX11" fmla="*/ 1007366 w 1067944"/>
                  <a:gd name="connsiteY11" fmla="*/ 1088546 h 1586401"/>
                  <a:gd name="connsiteX12" fmla="*/ 983958 w 1067944"/>
                  <a:gd name="connsiteY12" fmla="*/ 1065349 h 1586401"/>
                  <a:gd name="connsiteX13" fmla="*/ 1012479 w 1067944"/>
                  <a:gd name="connsiteY13" fmla="*/ 1131490 h 1586401"/>
                  <a:gd name="connsiteX14" fmla="*/ 1054439 w 1067944"/>
                  <a:gd name="connsiteY14" fmla="*/ 1370129 h 1586401"/>
                  <a:gd name="connsiteX15" fmla="*/ 921689 w 1067944"/>
                  <a:gd name="connsiteY15" fmla="*/ 1269763 h 1586401"/>
                  <a:gd name="connsiteX16" fmla="*/ 914745 w 1067944"/>
                  <a:gd name="connsiteY16" fmla="*/ 1260755 h 1586401"/>
                  <a:gd name="connsiteX17" fmla="*/ 913683 w 1067944"/>
                  <a:gd name="connsiteY17" fmla="*/ 1263994 h 1586401"/>
                  <a:gd name="connsiteX18" fmla="*/ 935221 w 1067944"/>
                  <a:gd name="connsiteY18" fmla="*/ 1313942 h 1586401"/>
                  <a:gd name="connsiteX19" fmla="*/ 977182 w 1067944"/>
                  <a:gd name="connsiteY19" fmla="*/ 1552581 h 1586401"/>
                  <a:gd name="connsiteX20" fmla="*/ 796960 w 1067944"/>
                  <a:gd name="connsiteY20" fmla="*/ 1390627 h 1586401"/>
                  <a:gd name="connsiteX21" fmla="*/ 763237 w 1067944"/>
                  <a:gd name="connsiteY21" fmla="*/ 1341929 h 1586401"/>
                  <a:gd name="connsiteX22" fmla="*/ 755784 w 1067944"/>
                  <a:gd name="connsiteY22" fmla="*/ 1340632 h 1586401"/>
                  <a:gd name="connsiteX23" fmla="*/ 757832 w 1067944"/>
                  <a:gd name="connsiteY23" fmla="*/ 1345381 h 1586401"/>
                  <a:gd name="connsiteX24" fmla="*/ 799794 w 1067944"/>
                  <a:gd name="connsiteY24" fmla="*/ 1584019 h 1586401"/>
                  <a:gd name="connsiteX25" fmla="*/ 464455 w 1067944"/>
                  <a:gd name="connsiteY25" fmla="*/ 1175960 h 1586401"/>
                  <a:gd name="connsiteX26" fmla="*/ 380800 w 1067944"/>
                  <a:gd name="connsiteY26" fmla="*/ 1011013 h 1586401"/>
                  <a:gd name="connsiteX27" fmla="*/ 367159 w 1067944"/>
                  <a:gd name="connsiteY27" fmla="*/ 993839 h 1586401"/>
                  <a:gd name="connsiteX28" fmla="*/ 286566 w 1067944"/>
                  <a:gd name="connsiteY28" fmla="*/ 877427 h 1586401"/>
                  <a:gd name="connsiteX29" fmla="*/ 277726 w 1067944"/>
                  <a:gd name="connsiteY29" fmla="*/ 862684 h 1586401"/>
                  <a:gd name="connsiteX30" fmla="*/ 273160 w 1067944"/>
                  <a:gd name="connsiteY30" fmla="*/ 861134 h 1586401"/>
                  <a:gd name="connsiteX31" fmla="*/ 297315 w 1067944"/>
                  <a:gd name="connsiteY31" fmla="*/ 999645 h 1586401"/>
                  <a:gd name="connsiteX32" fmla="*/ 277444 w 1067944"/>
                  <a:gd name="connsiteY32" fmla="*/ 1328265 h 1586401"/>
                  <a:gd name="connsiteX33" fmla="*/ 76063 w 1067944"/>
                  <a:gd name="connsiteY33" fmla="*/ 839992 h 1586401"/>
                  <a:gd name="connsiteX34" fmla="*/ 43404 w 1067944"/>
                  <a:gd name="connsiteY34" fmla="*/ 652722 h 1586401"/>
                  <a:gd name="connsiteX35" fmla="*/ 29948 w 1067944"/>
                  <a:gd name="connsiteY35" fmla="*/ 625611 h 1586401"/>
                  <a:gd name="connsiteX36" fmla="*/ 0 w 1067944"/>
                  <a:gd name="connsiteY36" fmla="*/ 463376 h 1586401"/>
                  <a:gd name="connsiteX37" fmla="*/ 17133 w 1067944"/>
                  <a:gd name="connsiteY37" fmla="*/ 339434 h 1586401"/>
                  <a:gd name="connsiteX38" fmla="*/ 23568 w 1067944"/>
                  <a:gd name="connsiteY38" fmla="*/ 324795 h 1586401"/>
                  <a:gd name="connsiteX0" fmla="*/ 33076 w 1077452"/>
                  <a:gd name="connsiteY0" fmla="*/ 324795 h 1586401"/>
                  <a:gd name="connsiteX1" fmla="*/ 215253 w 1077452"/>
                  <a:gd name="connsiteY1" fmla="*/ 69389 h 1586401"/>
                  <a:gd name="connsiteX2" fmla="*/ 514200 w 1077452"/>
                  <a:gd name="connsiteY2" fmla="*/ 52978 h 1586401"/>
                  <a:gd name="connsiteX3" fmla="*/ 515954 w 1077452"/>
                  <a:gd name="connsiteY3" fmla="*/ 70195 h 1586401"/>
                  <a:gd name="connsiteX4" fmla="*/ 521634 w 1077452"/>
                  <a:gd name="connsiteY4" fmla="*/ 71873 h 1586401"/>
                  <a:gd name="connsiteX5" fmla="*/ 763952 w 1077452"/>
                  <a:gd name="connsiteY5" fmla="*/ 379378 h 1586401"/>
                  <a:gd name="connsiteX6" fmla="*/ 769452 w 1077452"/>
                  <a:gd name="connsiteY6" fmla="*/ 439046 h 1586401"/>
                  <a:gd name="connsiteX7" fmla="*/ 776874 w 1077452"/>
                  <a:gd name="connsiteY7" fmla="*/ 434929 h 1586401"/>
                  <a:gd name="connsiteX8" fmla="*/ 780795 w 1077452"/>
                  <a:gd name="connsiteY8" fmla="*/ 440884 h 1586401"/>
                  <a:gd name="connsiteX9" fmla="*/ 884520 w 1077452"/>
                  <a:gd name="connsiteY9" fmla="*/ 614586 h 1586401"/>
                  <a:gd name="connsiteX10" fmla="*/ 1064641 w 1077452"/>
                  <a:gd name="connsiteY10" fmla="*/ 1108735 h 1586401"/>
                  <a:gd name="connsiteX11" fmla="*/ 1016874 w 1077452"/>
                  <a:gd name="connsiteY11" fmla="*/ 1088546 h 1586401"/>
                  <a:gd name="connsiteX12" fmla="*/ 993466 w 1077452"/>
                  <a:gd name="connsiteY12" fmla="*/ 1065349 h 1586401"/>
                  <a:gd name="connsiteX13" fmla="*/ 1021987 w 1077452"/>
                  <a:gd name="connsiteY13" fmla="*/ 1131490 h 1586401"/>
                  <a:gd name="connsiteX14" fmla="*/ 1063947 w 1077452"/>
                  <a:gd name="connsiteY14" fmla="*/ 1370129 h 1586401"/>
                  <a:gd name="connsiteX15" fmla="*/ 931197 w 1077452"/>
                  <a:gd name="connsiteY15" fmla="*/ 1269763 h 1586401"/>
                  <a:gd name="connsiteX16" fmla="*/ 924253 w 1077452"/>
                  <a:gd name="connsiteY16" fmla="*/ 1260755 h 1586401"/>
                  <a:gd name="connsiteX17" fmla="*/ 923191 w 1077452"/>
                  <a:gd name="connsiteY17" fmla="*/ 1263994 h 1586401"/>
                  <a:gd name="connsiteX18" fmla="*/ 944729 w 1077452"/>
                  <a:gd name="connsiteY18" fmla="*/ 1313942 h 1586401"/>
                  <a:gd name="connsiteX19" fmla="*/ 986690 w 1077452"/>
                  <a:gd name="connsiteY19" fmla="*/ 1552581 h 1586401"/>
                  <a:gd name="connsiteX20" fmla="*/ 806468 w 1077452"/>
                  <a:gd name="connsiteY20" fmla="*/ 1390627 h 1586401"/>
                  <a:gd name="connsiteX21" fmla="*/ 772745 w 1077452"/>
                  <a:gd name="connsiteY21" fmla="*/ 1341929 h 1586401"/>
                  <a:gd name="connsiteX22" fmla="*/ 765292 w 1077452"/>
                  <a:gd name="connsiteY22" fmla="*/ 1340632 h 1586401"/>
                  <a:gd name="connsiteX23" fmla="*/ 767340 w 1077452"/>
                  <a:gd name="connsiteY23" fmla="*/ 1345381 h 1586401"/>
                  <a:gd name="connsiteX24" fmla="*/ 809302 w 1077452"/>
                  <a:gd name="connsiteY24" fmla="*/ 1584019 h 1586401"/>
                  <a:gd name="connsiteX25" fmla="*/ 473963 w 1077452"/>
                  <a:gd name="connsiteY25" fmla="*/ 1175960 h 1586401"/>
                  <a:gd name="connsiteX26" fmla="*/ 390308 w 1077452"/>
                  <a:gd name="connsiteY26" fmla="*/ 1011013 h 1586401"/>
                  <a:gd name="connsiteX27" fmla="*/ 376667 w 1077452"/>
                  <a:gd name="connsiteY27" fmla="*/ 993839 h 1586401"/>
                  <a:gd name="connsiteX28" fmla="*/ 296074 w 1077452"/>
                  <a:gd name="connsiteY28" fmla="*/ 877427 h 1586401"/>
                  <a:gd name="connsiteX29" fmla="*/ 287234 w 1077452"/>
                  <a:gd name="connsiteY29" fmla="*/ 862684 h 1586401"/>
                  <a:gd name="connsiteX30" fmla="*/ 282668 w 1077452"/>
                  <a:gd name="connsiteY30" fmla="*/ 861134 h 1586401"/>
                  <a:gd name="connsiteX31" fmla="*/ 306823 w 1077452"/>
                  <a:gd name="connsiteY31" fmla="*/ 999645 h 1586401"/>
                  <a:gd name="connsiteX32" fmla="*/ 286952 w 1077452"/>
                  <a:gd name="connsiteY32" fmla="*/ 1328265 h 1586401"/>
                  <a:gd name="connsiteX33" fmla="*/ 85571 w 1077452"/>
                  <a:gd name="connsiteY33" fmla="*/ 839992 h 1586401"/>
                  <a:gd name="connsiteX34" fmla="*/ 52912 w 1077452"/>
                  <a:gd name="connsiteY34" fmla="*/ 652722 h 1586401"/>
                  <a:gd name="connsiteX35" fmla="*/ 39456 w 1077452"/>
                  <a:gd name="connsiteY35" fmla="*/ 625611 h 1586401"/>
                  <a:gd name="connsiteX36" fmla="*/ 9508 w 1077452"/>
                  <a:gd name="connsiteY36" fmla="*/ 463376 h 1586401"/>
                  <a:gd name="connsiteX37" fmla="*/ 26641 w 1077452"/>
                  <a:gd name="connsiteY37" fmla="*/ 339434 h 1586401"/>
                  <a:gd name="connsiteX38" fmla="*/ 33076 w 1077452"/>
                  <a:gd name="connsiteY38" fmla="*/ 324795 h 1586401"/>
                  <a:gd name="connsiteX0" fmla="*/ 23569 w 1067945"/>
                  <a:gd name="connsiteY0" fmla="*/ 324795 h 1586401"/>
                  <a:gd name="connsiteX1" fmla="*/ 66097 w 1067945"/>
                  <a:gd name="connsiteY1" fmla="*/ 140029 h 1586401"/>
                  <a:gd name="connsiteX2" fmla="*/ 205746 w 1067945"/>
                  <a:gd name="connsiteY2" fmla="*/ 69389 h 1586401"/>
                  <a:gd name="connsiteX3" fmla="*/ 504693 w 1067945"/>
                  <a:gd name="connsiteY3" fmla="*/ 52978 h 1586401"/>
                  <a:gd name="connsiteX4" fmla="*/ 506447 w 1067945"/>
                  <a:gd name="connsiteY4" fmla="*/ 70195 h 1586401"/>
                  <a:gd name="connsiteX5" fmla="*/ 512127 w 1067945"/>
                  <a:gd name="connsiteY5" fmla="*/ 71873 h 1586401"/>
                  <a:gd name="connsiteX6" fmla="*/ 754445 w 1067945"/>
                  <a:gd name="connsiteY6" fmla="*/ 379378 h 1586401"/>
                  <a:gd name="connsiteX7" fmla="*/ 759945 w 1067945"/>
                  <a:gd name="connsiteY7" fmla="*/ 439046 h 1586401"/>
                  <a:gd name="connsiteX8" fmla="*/ 767367 w 1067945"/>
                  <a:gd name="connsiteY8" fmla="*/ 434929 h 1586401"/>
                  <a:gd name="connsiteX9" fmla="*/ 771288 w 1067945"/>
                  <a:gd name="connsiteY9" fmla="*/ 440884 h 1586401"/>
                  <a:gd name="connsiteX10" fmla="*/ 875013 w 1067945"/>
                  <a:gd name="connsiteY10" fmla="*/ 614586 h 1586401"/>
                  <a:gd name="connsiteX11" fmla="*/ 1055134 w 1067945"/>
                  <a:gd name="connsiteY11" fmla="*/ 1108735 h 1586401"/>
                  <a:gd name="connsiteX12" fmla="*/ 1007367 w 1067945"/>
                  <a:gd name="connsiteY12" fmla="*/ 1088546 h 1586401"/>
                  <a:gd name="connsiteX13" fmla="*/ 983959 w 1067945"/>
                  <a:gd name="connsiteY13" fmla="*/ 1065349 h 1586401"/>
                  <a:gd name="connsiteX14" fmla="*/ 1012480 w 1067945"/>
                  <a:gd name="connsiteY14" fmla="*/ 1131490 h 1586401"/>
                  <a:gd name="connsiteX15" fmla="*/ 1054440 w 1067945"/>
                  <a:gd name="connsiteY15" fmla="*/ 1370129 h 1586401"/>
                  <a:gd name="connsiteX16" fmla="*/ 921690 w 1067945"/>
                  <a:gd name="connsiteY16" fmla="*/ 1269763 h 1586401"/>
                  <a:gd name="connsiteX17" fmla="*/ 914746 w 1067945"/>
                  <a:gd name="connsiteY17" fmla="*/ 1260755 h 1586401"/>
                  <a:gd name="connsiteX18" fmla="*/ 913684 w 1067945"/>
                  <a:gd name="connsiteY18" fmla="*/ 1263994 h 1586401"/>
                  <a:gd name="connsiteX19" fmla="*/ 935222 w 1067945"/>
                  <a:gd name="connsiteY19" fmla="*/ 1313942 h 1586401"/>
                  <a:gd name="connsiteX20" fmla="*/ 977183 w 1067945"/>
                  <a:gd name="connsiteY20" fmla="*/ 1552581 h 1586401"/>
                  <a:gd name="connsiteX21" fmla="*/ 796961 w 1067945"/>
                  <a:gd name="connsiteY21" fmla="*/ 1390627 h 1586401"/>
                  <a:gd name="connsiteX22" fmla="*/ 763238 w 1067945"/>
                  <a:gd name="connsiteY22" fmla="*/ 1341929 h 1586401"/>
                  <a:gd name="connsiteX23" fmla="*/ 755785 w 1067945"/>
                  <a:gd name="connsiteY23" fmla="*/ 1340632 h 1586401"/>
                  <a:gd name="connsiteX24" fmla="*/ 757833 w 1067945"/>
                  <a:gd name="connsiteY24" fmla="*/ 1345381 h 1586401"/>
                  <a:gd name="connsiteX25" fmla="*/ 799795 w 1067945"/>
                  <a:gd name="connsiteY25" fmla="*/ 1584019 h 1586401"/>
                  <a:gd name="connsiteX26" fmla="*/ 464456 w 1067945"/>
                  <a:gd name="connsiteY26" fmla="*/ 1175960 h 1586401"/>
                  <a:gd name="connsiteX27" fmla="*/ 380801 w 1067945"/>
                  <a:gd name="connsiteY27" fmla="*/ 1011013 h 1586401"/>
                  <a:gd name="connsiteX28" fmla="*/ 367160 w 1067945"/>
                  <a:gd name="connsiteY28" fmla="*/ 993839 h 1586401"/>
                  <a:gd name="connsiteX29" fmla="*/ 286567 w 1067945"/>
                  <a:gd name="connsiteY29" fmla="*/ 877427 h 1586401"/>
                  <a:gd name="connsiteX30" fmla="*/ 277727 w 1067945"/>
                  <a:gd name="connsiteY30" fmla="*/ 862684 h 1586401"/>
                  <a:gd name="connsiteX31" fmla="*/ 273161 w 1067945"/>
                  <a:gd name="connsiteY31" fmla="*/ 861134 h 1586401"/>
                  <a:gd name="connsiteX32" fmla="*/ 297316 w 1067945"/>
                  <a:gd name="connsiteY32" fmla="*/ 999645 h 1586401"/>
                  <a:gd name="connsiteX33" fmla="*/ 277445 w 1067945"/>
                  <a:gd name="connsiteY33" fmla="*/ 1328265 h 1586401"/>
                  <a:gd name="connsiteX34" fmla="*/ 76064 w 1067945"/>
                  <a:gd name="connsiteY34" fmla="*/ 839992 h 1586401"/>
                  <a:gd name="connsiteX35" fmla="*/ 43405 w 1067945"/>
                  <a:gd name="connsiteY35" fmla="*/ 652722 h 1586401"/>
                  <a:gd name="connsiteX36" fmla="*/ 29949 w 1067945"/>
                  <a:gd name="connsiteY36" fmla="*/ 625611 h 1586401"/>
                  <a:gd name="connsiteX37" fmla="*/ 1 w 1067945"/>
                  <a:gd name="connsiteY37" fmla="*/ 463376 h 1586401"/>
                  <a:gd name="connsiteX38" fmla="*/ 17134 w 1067945"/>
                  <a:gd name="connsiteY38" fmla="*/ 339434 h 1586401"/>
                  <a:gd name="connsiteX39" fmla="*/ 23569 w 1067945"/>
                  <a:gd name="connsiteY39" fmla="*/ 324795 h 1586401"/>
                  <a:gd name="connsiteX0" fmla="*/ 23567 w 1067943"/>
                  <a:gd name="connsiteY0" fmla="*/ 271817 h 1533423"/>
                  <a:gd name="connsiteX1" fmla="*/ 66095 w 1067943"/>
                  <a:gd name="connsiteY1" fmla="*/ 87051 h 1533423"/>
                  <a:gd name="connsiteX2" fmla="*/ 504691 w 1067943"/>
                  <a:gd name="connsiteY2" fmla="*/ 0 h 1533423"/>
                  <a:gd name="connsiteX3" fmla="*/ 506445 w 1067943"/>
                  <a:gd name="connsiteY3" fmla="*/ 17217 h 1533423"/>
                  <a:gd name="connsiteX4" fmla="*/ 512125 w 1067943"/>
                  <a:gd name="connsiteY4" fmla="*/ 18895 h 1533423"/>
                  <a:gd name="connsiteX5" fmla="*/ 754443 w 1067943"/>
                  <a:gd name="connsiteY5" fmla="*/ 326400 h 1533423"/>
                  <a:gd name="connsiteX6" fmla="*/ 759943 w 1067943"/>
                  <a:gd name="connsiteY6" fmla="*/ 386068 h 1533423"/>
                  <a:gd name="connsiteX7" fmla="*/ 767365 w 1067943"/>
                  <a:gd name="connsiteY7" fmla="*/ 381951 h 1533423"/>
                  <a:gd name="connsiteX8" fmla="*/ 771286 w 1067943"/>
                  <a:gd name="connsiteY8" fmla="*/ 387906 h 1533423"/>
                  <a:gd name="connsiteX9" fmla="*/ 875011 w 1067943"/>
                  <a:gd name="connsiteY9" fmla="*/ 561608 h 1533423"/>
                  <a:gd name="connsiteX10" fmla="*/ 1055132 w 1067943"/>
                  <a:gd name="connsiteY10" fmla="*/ 1055757 h 1533423"/>
                  <a:gd name="connsiteX11" fmla="*/ 1007365 w 1067943"/>
                  <a:gd name="connsiteY11" fmla="*/ 1035568 h 1533423"/>
                  <a:gd name="connsiteX12" fmla="*/ 983957 w 1067943"/>
                  <a:gd name="connsiteY12" fmla="*/ 1012371 h 1533423"/>
                  <a:gd name="connsiteX13" fmla="*/ 1012478 w 1067943"/>
                  <a:gd name="connsiteY13" fmla="*/ 1078512 h 1533423"/>
                  <a:gd name="connsiteX14" fmla="*/ 1054438 w 1067943"/>
                  <a:gd name="connsiteY14" fmla="*/ 1317151 h 1533423"/>
                  <a:gd name="connsiteX15" fmla="*/ 921688 w 1067943"/>
                  <a:gd name="connsiteY15" fmla="*/ 1216785 h 1533423"/>
                  <a:gd name="connsiteX16" fmla="*/ 914744 w 1067943"/>
                  <a:gd name="connsiteY16" fmla="*/ 1207777 h 1533423"/>
                  <a:gd name="connsiteX17" fmla="*/ 913682 w 1067943"/>
                  <a:gd name="connsiteY17" fmla="*/ 1211016 h 1533423"/>
                  <a:gd name="connsiteX18" fmla="*/ 935220 w 1067943"/>
                  <a:gd name="connsiteY18" fmla="*/ 1260964 h 1533423"/>
                  <a:gd name="connsiteX19" fmla="*/ 977181 w 1067943"/>
                  <a:gd name="connsiteY19" fmla="*/ 1499603 h 1533423"/>
                  <a:gd name="connsiteX20" fmla="*/ 796959 w 1067943"/>
                  <a:gd name="connsiteY20" fmla="*/ 1337649 h 1533423"/>
                  <a:gd name="connsiteX21" fmla="*/ 763236 w 1067943"/>
                  <a:gd name="connsiteY21" fmla="*/ 1288951 h 1533423"/>
                  <a:gd name="connsiteX22" fmla="*/ 755783 w 1067943"/>
                  <a:gd name="connsiteY22" fmla="*/ 1287654 h 1533423"/>
                  <a:gd name="connsiteX23" fmla="*/ 757831 w 1067943"/>
                  <a:gd name="connsiteY23" fmla="*/ 1292403 h 1533423"/>
                  <a:gd name="connsiteX24" fmla="*/ 799793 w 1067943"/>
                  <a:gd name="connsiteY24" fmla="*/ 1531041 h 1533423"/>
                  <a:gd name="connsiteX25" fmla="*/ 464454 w 1067943"/>
                  <a:gd name="connsiteY25" fmla="*/ 1122982 h 1533423"/>
                  <a:gd name="connsiteX26" fmla="*/ 380799 w 1067943"/>
                  <a:gd name="connsiteY26" fmla="*/ 958035 h 1533423"/>
                  <a:gd name="connsiteX27" fmla="*/ 367158 w 1067943"/>
                  <a:gd name="connsiteY27" fmla="*/ 940861 h 1533423"/>
                  <a:gd name="connsiteX28" fmla="*/ 286565 w 1067943"/>
                  <a:gd name="connsiteY28" fmla="*/ 824449 h 1533423"/>
                  <a:gd name="connsiteX29" fmla="*/ 277725 w 1067943"/>
                  <a:gd name="connsiteY29" fmla="*/ 809706 h 1533423"/>
                  <a:gd name="connsiteX30" fmla="*/ 273159 w 1067943"/>
                  <a:gd name="connsiteY30" fmla="*/ 808156 h 1533423"/>
                  <a:gd name="connsiteX31" fmla="*/ 297314 w 1067943"/>
                  <a:gd name="connsiteY31" fmla="*/ 946667 h 1533423"/>
                  <a:gd name="connsiteX32" fmla="*/ 277443 w 1067943"/>
                  <a:gd name="connsiteY32" fmla="*/ 1275287 h 1533423"/>
                  <a:gd name="connsiteX33" fmla="*/ 76062 w 1067943"/>
                  <a:gd name="connsiteY33" fmla="*/ 787014 h 1533423"/>
                  <a:gd name="connsiteX34" fmla="*/ 43403 w 1067943"/>
                  <a:gd name="connsiteY34" fmla="*/ 599744 h 1533423"/>
                  <a:gd name="connsiteX35" fmla="*/ 29947 w 1067943"/>
                  <a:gd name="connsiteY35" fmla="*/ 572633 h 1533423"/>
                  <a:gd name="connsiteX36" fmla="*/ -1 w 1067943"/>
                  <a:gd name="connsiteY36" fmla="*/ 410398 h 1533423"/>
                  <a:gd name="connsiteX37" fmla="*/ 17132 w 1067943"/>
                  <a:gd name="connsiteY37" fmla="*/ 286456 h 1533423"/>
                  <a:gd name="connsiteX38" fmla="*/ 23567 w 1067943"/>
                  <a:gd name="connsiteY38" fmla="*/ 271817 h 1533423"/>
                  <a:gd name="connsiteX0" fmla="*/ 23569 w 1067945"/>
                  <a:gd name="connsiteY0" fmla="*/ 514138 h 1775744"/>
                  <a:gd name="connsiteX1" fmla="*/ 66097 w 1067945"/>
                  <a:gd name="connsiteY1" fmla="*/ 329372 h 1775744"/>
                  <a:gd name="connsiteX2" fmla="*/ 504693 w 1067945"/>
                  <a:gd name="connsiteY2" fmla="*/ 242321 h 1775744"/>
                  <a:gd name="connsiteX3" fmla="*/ 506447 w 1067945"/>
                  <a:gd name="connsiteY3" fmla="*/ 259538 h 1775744"/>
                  <a:gd name="connsiteX4" fmla="*/ 453132 w 1067945"/>
                  <a:gd name="connsiteY4" fmla="*/ -1 h 1775744"/>
                  <a:gd name="connsiteX5" fmla="*/ 754445 w 1067945"/>
                  <a:gd name="connsiteY5" fmla="*/ 568721 h 1775744"/>
                  <a:gd name="connsiteX6" fmla="*/ 759945 w 1067945"/>
                  <a:gd name="connsiteY6" fmla="*/ 628389 h 1775744"/>
                  <a:gd name="connsiteX7" fmla="*/ 767367 w 1067945"/>
                  <a:gd name="connsiteY7" fmla="*/ 624272 h 1775744"/>
                  <a:gd name="connsiteX8" fmla="*/ 771288 w 1067945"/>
                  <a:gd name="connsiteY8" fmla="*/ 630227 h 1775744"/>
                  <a:gd name="connsiteX9" fmla="*/ 875013 w 1067945"/>
                  <a:gd name="connsiteY9" fmla="*/ 803929 h 1775744"/>
                  <a:gd name="connsiteX10" fmla="*/ 1055134 w 1067945"/>
                  <a:gd name="connsiteY10" fmla="*/ 1298078 h 1775744"/>
                  <a:gd name="connsiteX11" fmla="*/ 1007367 w 1067945"/>
                  <a:gd name="connsiteY11" fmla="*/ 1277889 h 1775744"/>
                  <a:gd name="connsiteX12" fmla="*/ 983959 w 1067945"/>
                  <a:gd name="connsiteY12" fmla="*/ 1254692 h 1775744"/>
                  <a:gd name="connsiteX13" fmla="*/ 1012480 w 1067945"/>
                  <a:gd name="connsiteY13" fmla="*/ 1320833 h 1775744"/>
                  <a:gd name="connsiteX14" fmla="*/ 1054440 w 1067945"/>
                  <a:gd name="connsiteY14" fmla="*/ 1559472 h 1775744"/>
                  <a:gd name="connsiteX15" fmla="*/ 921690 w 1067945"/>
                  <a:gd name="connsiteY15" fmla="*/ 1459106 h 1775744"/>
                  <a:gd name="connsiteX16" fmla="*/ 914746 w 1067945"/>
                  <a:gd name="connsiteY16" fmla="*/ 1450098 h 1775744"/>
                  <a:gd name="connsiteX17" fmla="*/ 913684 w 1067945"/>
                  <a:gd name="connsiteY17" fmla="*/ 1453337 h 1775744"/>
                  <a:gd name="connsiteX18" fmla="*/ 935222 w 1067945"/>
                  <a:gd name="connsiteY18" fmla="*/ 1503285 h 1775744"/>
                  <a:gd name="connsiteX19" fmla="*/ 977183 w 1067945"/>
                  <a:gd name="connsiteY19" fmla="*/ 1741924 h 1775744"/>
                  <a:gd name="connsiteX20" fmla="*/ 796961 w 1067945"/>
                  <a:gd name="connsiteY20" fmla="*/ 1579970 h 1775744"/>
                  <a:gd name="connsiteX21" fmla="*/ 763238 w 1067945"/>
                  <a:gd name="connsiteY21" fmla="*/ 1531272 h 1775744"/>
                  <a:gd name="connsiteX22" fmla="*/ 755785 w 1067945"/>
                  <a:gd name="connsiteY22" fmla="*/ 1529975 h 1775744"/>
                  <a:gd name="connsiteX23" fmla="*/ 757833 w 1067945"/>
                  <a:gd name="connsiteY23" fmla="*/ 1534724 h 1775744"/>
                  <a:gd name="connsiteX24" fmla="*/ 799795 w 1067945"/>
                  <a:gd name="connsiteY24" fmla="*/ 1773362 h 1775744"/>
                  <a:gd name="connsiteX25" fmla="*/ 464456 w 1067945"/>
                  <a:gd name="connsiteY25" fmla="*/ 1365303 h 1775744"/>
                  <a:gd name="connsiteX26" fmla="*/ 380801 w 1067945"/>
                  <a:gd name="connsiteY26" fmla="*/ 1200356 h 1775744"/>
                  <a:gd name="connsiteX27" fmla="*/ 367160 w 1067945"/>
                  <a:gd name="connsiteY27" fmla="*/ 1183182 h 1775744"/>
                  <a:gd name="connsiteX28" fmla="*/ 286567 w 1067945"/>
                  <a:gd name="connsiteY28" fmla="*/ 1066770 h 1775744"/>
                  <a:gd name="connsiteX29" fmla="*/ 277727 w 1067945"/>
                  <a:gd name="connsiteY29" fmla="*/ 1052027 h 1775744"/>
                  <a:gd name="connsiteX30" fmla="*/ 273161 w 1067945"/>
                  <a:gd name="connsiteY30" fmla="*/ 1050477 h 1775744"/>
                  <a:gd name="connsiteX31" fmla="*/ 297316 w 1067945"/>
                  <a:gd name="connsiteY31" fmla="*/ 1188988 h 1775744"/>
                  <a:gd name="connsiteX32" fmla="*/ 277445 w 1067945"/>
                  <a:gd name="connsiteY32" fmla="*/ 1517608 h 1775744"/>
                  <a:gd name="connsiteX33" fmla="*/ 76064 w 1067945"/>
                  <a:gd name="connsiteY33" fmla="*/ 1029335 h 1775744"/>
                  <a:gd name="connsiteX34" fmla="*/ 43405 w 1067945"/>
                  <a:gd name="connsiteY34" fmla="*/ 842065 h 1775744"/>
                  <a:gd name="connsiteX35" fmla="*/ 29949 w 1067945"/>
                  <a:gd name="connsiteY35" fmla="*/ 814954 h 1775744"/>
                  <a:gd name="connsiteX36" fmla="*/ 1 w 1067945"/>
                  <a:gd name="connsiteY36" fmla="*/ 652719 h 1775744"/>
                  <a:gd name="connsiteX37" fmla="*/ 17134 w 1067945"/>
                  <a:gd name="connsiteY37" fmla="*/ 528777 h 1775744"/>
                  <a:gd name="connsiteX38" fmla="*/ 23569 w 1067945"/>
                  <a:gd name="connsiteY38" fmla="*/ 514138 h 1775744"/>
                  <a:gd name="connsiteX0" fmla="*/ 23567 w 1067943"/>
                  <a:gd name="connsiteY0" fmla="*/ 514138 h 1775744"/>
                  <a:gd name="connsiteX1" fmla="*/ 66095 w 1067943"/>
                  <a:gd name="connsiteY1" fmla="*/ 329372 h 1775744"/>
                  <a:gd name="connsiteX2" fmla="*/ 504691 w 1067943"/>
                  <a:gd name="connsiteY2" fmla="*/ 242321 h 1775744"/>
                  <a:gd name="connsiteX3" fmla="*/ 453130 w 1067943"/>
                  <a:gd name="connsiteY3" fmla="*/ -1 h 1775744"/>
                  <a:gd name="connsiteX4" fmla="*/ 754443 w 1067943"/>
                  <a:gd name="connsiteY4" fmla="*/ 568721 h 1775744"/>
                  <a:gd name="connsiteX5" fmla="*/ 759943 w 1067943"/>
                  <a:gd name="connsiteY5" fmla="*/ 628389 h 1775744"/>
                  <a:gd name="connsiteX6" fmla="*/ 767365 w 1067943"/>
                  <a:gd name="connsiteY6" fmla="*/ 624272 h 1775744"/>
                  <a:gd name="connsiteX7" fmla="*/ 771286 w 1067943"/>
                  <a:gd name="connsiteY7" fmla="*/ 630227 h 1775744"/>
                  <a:gd name="connsiteX8" fmla="*/ 875011 w 1067943"/>
                  <a:gd name="connsiteY8" fmla="*/ 803929 h 1775744"/>
                  <a:gd name="connsiteX9" fmla="*/ 1055132 w 1067943"/>
                  <a:gd name="connsiteY9" fmla="*/ 1298078 h 1775744"/>
                  <a:gd name="connsiteX10" fmla="*/ 1007365 w 1067943"/>
                  <a:gd name="connsiteY10" fmla="*/ 1277889 h 1775744"/>
                  <a:gd name="connsiteX11" fmla="*/ 983957 w 1067943"/>
                  <a:gd name="connsiteY11" fmla="*/ 1254692 h 1775744"/>
                  <a:gd name="connsiteX12" fmla="*/ 1012478 w 1067943"/>
                  <a:gd name="connsiteY12" fmla="*/ 1320833 h 1775744"/>
                  <a:gd name="connsiteX13" fmla="*/ 1054438 w 1067943"/>
                  <a:gd name="connsiteY13" fmla="*/ 1559472 h 1775744"/>
                  <a:gd name="connsiteX14" fmla="*/ 921688 w 1067943"/>
                  <a:gd name="connsiteY14" fmla="*/ 1459106 h 1775744"/>
                  <a:gd name="connsiteX15" fmla="*/ 914744 w 1067943"/>
                  <a:gd name="connsiteY15" fmla="*/ 1450098 h 1775744"/>
                  <a:gd name="connsiteX16" fmla="*/ 913682 w 1067943"/>
                  <a:gd name="connsiteY16" fmla="*/ 1453337 h 1775744"/>
                  <a:gd name="connsiteX17" fmla="*/ 935220 w 1067943"/>
                  <a:gd name="connsiteY17" fmla="*/ 1503285 h 1775744"/>
                  <a:gd name="connsiteX18" fmla="*/ 977181 w 1067943"/>
                  <a:gd name="connsiteY18" fmla="*/ 1741924 h 1775744"/>
                  <a:gd name="connsiteX19" fmla="*/ 796959 w 1067943"/>
                  <a:gd name="connsiteY19" fmla="*/ 1579970 h 1775744"/>
                  <a:gd name="connsiteX20" fmla="*/ 763236 w 1067943"/>
                  <a:gd name="connsiteY20" fmla="*/ 1531272 h 1775744"/>
                  <a:gd name="connsiteX21" fmla="*/ 755783 w 1067943"/>
                  <a:gd name="connsiteY21" fmla="*/ 1529975 h 1775744"/>
                  <a:gd name="connsiteX22" fmla="*/ 757831 w 1067943"/>
                  <a:gd name="connsiteY22" fmla="*/ 1534724 h 1775744"/>
                  <a:gd name="connsiteX23" fmla="*/ 799793 w 1067943"/>
                  <a:gd name="connsiteY23" fmla="*/ 1773362 h 1775744"/>
                  <a:gd name="connsiteX24" fmla="*/ 464454 w 1067943"/>
                  <a:gd name="connsiteY24" fmla="*/ 1365303 h 1775744"/>
                  <a:gd name="connsiteX25" fmla="*/ 380799 w 1067943"/>
                  <a:gd name="connsiteY25" fmla="*/ 1200356 h 1775744"/>
                  <a:gd name="connsiteX26" fmla="*/ 367158 w 1067943"/>
                  <a:gd name="connsiteY26" fmla="*/ 1183182 h 1775744"/>
                  <a:gd name="connsiteX27" fmla="*/ 286565 w 1067943"/>
                  <a:gd name="connsiteY27" fmla="*/ 1066770 h 1775744"/>
                  <a:gd name="connsiteX28" fmla="*/ 277725 w 1067943"/>
                  <a:gd name="connsiteY28" fmla="*/ 1052027 h 1775744"/>
                  <a:gd name="connsiteX29" fmla="*/ 273159 w 1067943"/>
                  <a:gd name="connsiteY29" fmla="*/ 1050477 h 1775744"/>
                  <a:gd name="connsiteX30" fmla="*/ 297314 w 1067943"/>
                  <a:gd name="connsiteY30" fmla="*/ 1188988 h 1775744"/>
                  <a:gd name="connsiteX31" fmla="*/ 277443 w 1067943"/>
                  <a:gd name="connsiteY31" fmla="*/ 1517608 h 1775744"/>
                  <a:gd name="connsiteX32" fmla="*/ 76062 w 1067943"/>
                  <a:gd name="connsiteY32" fmla="*/ 1029335 h 1775744"/>
                  <a:gd name="connsiteX33" fmla="*/ 43403 w 1067943"/>
                  <a:gd name="connsiteY33" fmla="*/ 842065 h 1775744"/>
                  <a:gd name="connsiteX34" fmla="*/ 29947 w 1067943"/>
                  <a:gd name="connsiteY34" fmla="*/ 814954 h 1775744"/>
                  <a:gd name="connsiteX35" fmla="*/ -1 w 1067943"/>
                  <a:gd name="connsiteY35" fmla="*/ 652719 h 1775744"/>
                  <a:gd name="connsiteX36" fmla="*/ 17132 w 1067943"/>
                  <a:gd name="connsiteY36" fmla="*/ 528777 h 1775744"/>
                  <a:gd name="connsiteX37" fmla="*/ 23567 w 1067943"/>
                  <a:gd name="connsiteY37" fmla="*/ 514138 h 1775744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767367 w 1067945"/>
                  <a:gd name="connsiteY5" fmla="*/ 628095 h 1779567"/>
                  <a:gd name="connsiteX6" fmla="*/ 771288 w 1067945"/>
                  <a:gd name="connsiteY6" fmla="*/ 634050 h 1779567"/>
                  <a:gd name="connsiteX7" fmla="*/ 875013 w 1067945"/>
                  <a:gd name="connsiteY7" fmla="*/ 807752 h 1779567"/>
                  <a:gd name="connsiteX8" fmla="*/ 1055134 w 1067945"/>
                  <a:gd name="connsiteY8" fmla="*/ 1301901 h 1779567"/>
                  <a:gd name="connsiteX9" fmla="*/ 1007367 w 1067945"/>
                  <a:gd name="connsiteY9" fmla="*/ 1281712 h 1779567"/>
                  <a:gd name="connsiteX10" fmla="*/ 983959 w 1067945"/>
                  <a:gd name="connsiteY10" fmla="*/ 1258515 h 1779567"/>
                  <a:gd name="connsiteX11" fmla="*/ 1012480 w 1067945"/>
                  <a:gd name="connsiteY11" fmla="*/ 1324656 h 1779567"/>
                  <a:gd name="connsiteX12" fmla="*/ 1054440 w 1067945"/>
                  <a:gd name="connsiteY12" fmla="*/ 1563295 h 1779567"/>
                  <a:gd name="connsiteX13" fmla="*/ 921690 w 1067945"/>
                  <a:gd name="connsiteY13" fmla="*/ 1462929 h 1779567"/>
                  <a:gd name="connsiteX14" fmla="*/ 914746 w 1067945"/>
                  <a:gd name="connsiteY14" fmla="*/ 1453921 h 1779567"/>
                  <a:gd name="connsiteX15" fmla="*/ 913684 w 1067945"/>
                  <a:gd name="connsiteY15" fmla="*/ 1457160 h 1779567"/>
                  <a:gd name="connsiteX16" fmla="*/ 935222 w 1067945"/>
                  <a:gd name="connsiteY16" fmla="*/ 1507108 h 1779567"/>
                  <a:gd name="connsiteX17" fmla="*/ 977183 w 1067945"/>
                  <a:gd name="connsiteY17" fmla="*/ 1745747 h 1779567"/>
                  <a:gd name="connsiteX18" fmla="*/ 796961 w 1067945"/>
                  <a:gd name="connsiteY18" fmla="*/ 1583793 h 1779567"/>
                  <a:gd name="connsiteX19" fmla="*/ 763238 w 1067945"/>
                  <a:gd name="connsiteY19" fmla="*/ 1535095 h 1779567"/>
                  <a:gd name="connsiteX20" fmla="*/ 755785 w 1067945"/>
                  <a:gd name="connsiteY20" fmla="*/ 1533798 h 1779567"/>
                  <a:gd name="connsiteX21" fmla="*/ 757833 w 1067945"/>
                  <a:gd name="connsiteY21" fmla="*/ 1538547 h 1779567"/>
                  <a:gd name="connsiteX22" fmla="*/ 799795 w 1067945"/>
                  <a:gd name="connsiteY22" fmla="*/ 1777185 h 1779567"/>
                  <a:gd name="connsiteX23" fmla="*/ 464456 w 1067945"/>
                  <a:gd name="connsiteY23" fmla="*/ 1369126 h 1779567"/>
                  <a:gd name="connsiteX24" fmla="*/ 380801 w 1067945"/>
                  <a:gd name="connsiteY24" fmla="*/ 1204179 h 1779567"/>
                  <a:gd name="connsiteX25" fmla="*/ 367160 w 1067945"/>
                  <a:gd name="connsiteY25" fmla="*/ 1187005 h 1779567"/>
                  <a:gd name="connsiteX26" fmla="*/ 286567 w 1067945"/>
                  <a:gd name="connsiteY26" fmla="*/ 1070593 h 1779567"/>
                  <a:gd name="connsiteX27" fmla="*/ 277727 w 1067945"/>
                  <a:gd name="connsiteY27" fmla="*/ 1055850 h 1779567"/>
                  <a:gd name="connsiteX28" fmla="*/ 273161 w 1067945"/>
                  <a:gd name="connsiteY28" fmla="*/ 1054300 h 1779567"/>
                  <a:gd name="connsiteX29" fmla="*/ 297316 w 1067945"/>
                  <a:gd name="connsiteY29" fmla="*/ 1192811 h 1779567"/>
                  <a:gd name="connsiteX30" fmla="*/ 277445 w 1067945"/>
                  <a:gd name="connsiteY30" fmla="*/ 1521431 h 1779567"/>
                  <a:gd name="connsiteX31" fmla="*/ 76064 w 1067945"/>
                  <a:gd name="connsiteY31" fmla="*/ 1033158 h 1779567"/>
                  <a:gd name="connsiteX32" fmla="*/ 43405 w 1067945"/>
                  <a:gd name="connsiteY32" fmla="*/ 845888 h 1779567"/>
                  <a:gd name="connsiteX33" fmla="*/ 29949 w 1067945"/>
                  <a:gd name="connsiteY33" fmla="*/ 818777 h 1779567"/>
                  <a:gd name="connsiteX34" fmla="*/ 1 w 1067945"/>
                  <a:gd name="connsiteY34" fmla="*/ 656542 h 1779567"/>
                  <a:gd name="connsiteX35" fmla="*/ 17134 w 1067945"/>
                  <a:gd name="connsiteY35" fmla="*/ 532600 h 1779567"/>
                  <a:gd name="connsiteX36" fmla="*/ 23569 w 1067945"/>
                  <a:gd name="connsiteY36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759943 w 1067943"/>
                  <a:gd name="connsiteY4" fmla="*/ 632212 h 1779567"/>
                  <a:gd name="connsiteX5" fmla="*/ 767365 w 1067943"/>
                  <a:gd name="connsiteY5" fmla="*/ 628095 h 1779567"/>
                  <a:gd name="connsiteX6" fmla="*/ 875011 w 1067943"/>
                  <a:gd name="connsiteY6" fmla="*/ 807752 h 1779567"/>
                  <a:gd name="connsiteX7" fmla="*/ 1055132 w 1067943"/>
                  <a:gd name="connsiteY7" fmla="*/ 1301901 h 1779567"/>
                  <a:gd name="connsiteX8" fmla="*/ 1007365 w 1067943"/>
                  <a:gd name="connsiteY8" fmla="*/ 1281712 h 1779567"/>
                  <a:gd name="connsiteX9" fmla="*/ 983957 w 1067943"/>
                  <a:gd name="connsiteY9" fmla="*/ 1258515 h 1779567"/>
                  <a:gd name="connsiteX10" fmla="*/ 1012478 w 1067943"/>
                  <a:gd name="connsiteY10" fmla="*/ 1324656 h 1779567"/>
                  <a:gd name="connsiteX11" fmla="*/ 1054438 w 1067943"/>
                  <a:gd name="connsiteY11" fmla="*/ 1563295 h 1779567"/>
                  <a:gd name="connsiteX12" fmla="*/ 921688 w 1067943"/>
                  <a:gd name="connsiteY12" fmla="*/ 1462929 h 1779567"/>
                  <a:gd name="connsiteX13" fmla="*/ 914744 w 1067943"/>
                  <a:gd name="connsiteY13" fmla="*/ 1453921 h 1779567"/>
                  <a:gd name="connsiteX14" fmla="*/ 913682 w 1067943"/>
                  <a:gd name="connsiteY14" fmla="*/ 1457160 h 1779567"/>
                  <a:gd name="connsiteX15" fmla="*/ 935220 w 1067943"/>
                  <a:gd name="connsiteY15" fmla="*/ 1507108 h 1779567"/>
                  <a:gd name="connsiteX16" fmla="*/ 977181 w 1067943"/>
                  <a:gd name="connsiteY16" fmla="*/ 1745747 h 1779567"/>
                  <a:gd name="connsiteX17" fmla="*/ 796959 w 1067943"/>
                  <a:gd name="connsiteY17" fmla="*/ 1583793 h 1779567"/>
                  <a:gd name="connsiteX18" fmla="*/ 763236 w 1067943"/>
                  <a:gd name="connsiteY18" fmla="*/ 1535095 h 1779567"/>
                  <a:gd name="connsiteX19" fmla="*/ 755783 w 1067943"/>
                  <a:gd name="connsiteY19" fmla="*/ 1533798 h 1779567"/>
                  <a:gd name="connsiteX20" fmla="*/ 757831 w 1067943"/>
                  <a:gd name="connsiteY20" fmla="*/ 1538547 h 1779567"/>
                  <a:gd name="connsiteX21" fmla="*/ 799793 w 1067943"/>
                  <a:gd name="connsiteY21" fmla="*/ 1777185 h 1779567"/>
                  <a:gd name="connsiteX22" fmla="*/ 464454 w 1067943"/>
                  <a:gd name="connsiteY22" fmla="*/ 1369126 h 1779567"/>
                  <a:gd name="connsiteX23" fmla="*/ 380799 w 1067943"/>
                  <a:gd name="connsiteY23" fmla="*/ 1204179 h 1779567"/>
                  <a:gd name="connsiteX24" fmla="*/ 367158 w 1067943"/>
                  <a:gd name="connsiteY24" fmla="*/ 1187005 h 1779567"/>
                  <a:gd name="connsiteX25" fmla="*/ 286565 w 1067943"/>
                  <a:gd name="connsiteY25" fmla="*/ 1070593 h 1779567"/>
                  <a:gd name="connsiteX26" fmla="*/ 277725 w 1067943"/>
                  <a:gd name="connsiteY26" fmla="*/ 1055850 h 1779567"/>
                  <a:gd name="connsiteX27" fmla="*/ 273159 w 1067943"/>
                  <a:gd name="connsiteY27" fmla="*/ 1054300 h 1779567"/>
                  <a:gd name="connsiteX28" fmla="*/ 297314 w 1067943"/>
                  <a:gd name="connsiteY28" fmla="*/ 1192811 h 1779567"/>
                  <a:gd name="connsiteX29" fmla="*/ 277443 w 1067943"/>
                  <a:gd name="connsiteY29" fmla="*/ 1521431 h 1779567"/>
                  <a:gd name="connsiteX30" fmla="*/ 76062 w 1067943"/>
                  <a:gd name="connsiteY30" fmla="*/ 1033158 h 1779567"/>
                  <a:gd name="connsiteX31" fmla="*/ 43403 w 1067943"/>
                  <a:gd name="connsiteY31" fmla="*/ 845888 h 1779567"/>
                  <a:gd name="connsiteX32" fmla="*/ 29947 w 1067943"/>
                  <a:gd name="connsiteY32" fmla="*/ 818777 h 1779567"/>
                  <a:gd name="connsiteX33" fmla="*/ -1 w 1067943"/>
                  <a:gd name="connsiteY33" fmla="*/ 656542 h 1779567"/>
                  <a:gd name="connsiteX34" fmla="*/ 17132 w 1067943"/>
                  <a:gd name="connsiteY34" fmla="*/ 532600 h 1779567"/>
                  <a:gd name="connsiteX35" fmla="*/ 23567 w 1067943"/>
                  <a:gd name="connsiteY35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754445 w 1067945"/>
                  <a:gd name="connsiteY3" fmla="*/ 572544 h 1779567"/>
                  <a:gd name="connsiteX4" fmla="*/ 759945 w 1067945"/>
                  <a:gd name="connsiteY4" fmla="*/ 632212 h 1779567"/>
                  <a:gd name="connsiteX5" fmla="*/ 875013 w 1067945"/>
                  <a:gd name="connsiteY5" fmla="*/ 807752 h 1779567"/>
                  <a:gd name="connsiteX6" fmla="*/ 1055134 w 1067945"/>
                  <a:gd name="connsiteY6" fmla="*/ 1301901 h 1779567"/>
                  <a:gd name="connsiteX7" fmla="*/ 1007367 w 1067945"/>
                  <a:gd name="connsiteY7" fmla="*/ 1281712 h 1779567"/>
                  <a:gd name="connsiteX8" fmla="*/ 983959 w 1067945"/>
                  <a:gd name="connsiteY8" fmla="*/ 1258515 h 1779567"/>
                  <a:gd name="connsiteX9" fmla="*/ 1012480 w 1067945"/>
                  <a:gd name="connsiteY9" fmla="*/ 1324656 h 1779567"/>
                  <a:gd name="connsiteX10" fmla="*/ 1054440 w 1067945"/>
                  <a:gd name="connsiteY10" fmla="*/ 1563295 h 1779567"/>
                  <a:gd name="connsiteX11" fmla="*/ 921690 w 1067945"/>
                  <a:gd name="connsiteY11" fmla="*/ 1462929 h 1779567"/>
                  <a:gd name="connsiteX12" fmla="*/ 914746 w 1067945"/>
                  <a:gd name="connsiteY12" fmla="*/ 1453921 h 1779567"/>
                  <a:gd name="connsiteX13" fmla="*/ 913684 w 1067945"/>
                  <a:gd name="connsiteY13" fmla="*/ 1457160 h 1779567"/>
                  <a:gd name="connsiteX14" fmla="*/ 935222 w 1067945"/>
                  <a:gd name="connsiteY14" fmla="*/ 1507108 h 1779567"/>
                  <a:gd name="connsiteX15" fmla="*/ 977183 w 1067945"/>
                  <a:gd name="connsiteY15" fmla="*/ 1745747 h 1779567"/>
                  <a:gd name="connsiteX16" fmla="*/ 796961 w 1067945"/>
                  <a:gd name="connsiteY16" fmla="*/ 1583793 h 1779567"/>
                  <a:gd name="connsiteX17" fmla="*/ 763238 w 1067945"/>
                  <a:gd name="connsiteY17" fmla="*/ 1535095 h 1779567"/>
                  <a:gd name="connsiteX18" fmla="*/ 755785 w 1067945"/>
                  <a:gd name="connsiteY18" fmla="*/ 1533798 h 1779567"/>
                  <a:gd name="connsiteX19" fmla="*/ 757833 w 1067945"/>
                  <a:gd name="connsiteY19" fmla="*/ 1538547 h 1779567"/>
                  <a:gd name="connsiteX20" fmla="*/ 799795 w 1067945"/>
                  <a:gd name="connsiteY20" fmla="*/ 1777185 h 1779567"/>
                  <a:gd name="connsiteX21" fmla="*/ 464456 w 1067945"/>
                  <a:gd name="connsiteY21" fmla="*/ 1369126 h 1779567"/>
                  <a:gd name="connsiteX22" fmla="*/ 380801 w 1067945"/>
                  <a:gd name="connsiteY22" fmla="*/ 1204179 h 1779567"/>
                  <a:gd name="connsiteX23" fmla="*/ 367160 w 1067945"/>
                  <a:gd name="connsiteY23" fmla="*/ 1187005 h 1779567"/>
                  <a:gd name="connsiteX24" fmla="*/ 286567 w 1067945"/>
                  <a:gd name="connsiteY24" fmla="*/ 1070593 h 1779567"/>
                  <a:gd name="connsiteX25" fmla="*/ 277727 w 1067945"/>
                  <a:gd name="connsiteY25" fmla="*/ 1055850 h 1779567"/>
                  <a:gd name="connsiteX26" fmla="*/ 273161 w 1067945"/>
                  <a:gd name="connsiteY26" fmla="*/ 1054300 h 1779567"/>
                  <a:gd name="connsiteX27" fmla="*/ 297316 w 1067945"/>
                  <a:gd name="connsiteY27" fmla="*/ 1192811 h 1779567"/>
                  <a:gd name="connsiteX28" fmla="*/ 277445 w 1067945"/>
                  <a:gd name="connsiteY28" fmla="*/ 1521431 h 1779567"/>
                  <a:gd name="connsiteX29" fmla="*/ 76064 w 1067945"/>
                  <a:gd name="connsiteY29" fmla="*/ 1033158 h 1779567"/>
                  <a:gd name="connsiteX30" fmla="*/ 43405 w 1067945"/>
                  <a:gd name="connsiteY30" fmla="*/ 845888 h 1779567"/>
                  <a:gd name="connsiteX31" fmla="*/ 29949 w 1067945"/>
                  <a:gd name="connsiteY31" fmla="*/ 818777 h 1779567"/>
                  <a:gd name="connsiteX32" fmla="*/ 1 w 1067945"/>
                  <a:gd name="connsiteY32" fmla="*/ 656542 h 1779567"/>
                  <a:gd name="connsiteX33" fmla="*/ 17134 w 1067945"/>
                  <a:gd name="connsiteY33" fmla="*/ 532600 h 1779567"/>
                  <a:gd name="connsiteX34" fmla="*/ 23569 w 1067945"/>
                  <a:gd name="connsiteY34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754443 w 1067943"/>
                  <a:gd name="connsiteY3" fmla="*/ 572544 h 1779567"/>
                  <a:gd name="connsiteX4" fmla="*/ 875011 w 1067943"/>
                  <a:gd name="connsiteY4" fmla="*/ 807752 h 1779567"/>
                  <a:gd name="connsiteX5" fmla="*/ 1055132 w 1067943"/>
                  <a:gd name="connsiteY5" fmla="*/ 1301901 h 1779567"/>
                  <a:gd name="connsiteX6" fmla="*/ 1007365 w 1067943"/>
                  <a:gd name="connsiteY6" fmla="*/ 1281712 h 1779567"/>
                  <a:gd name="connsiteX7" fmla="*/ 983957 w 1067943"/>
                  <a:gd name="connsiteY7" fmla="*/ 1258515 h 1779567"/>
                  <a:gd name="connsiteX8" fmla="*/ 1012478 w 1067943"/>
                  <a:gd name="connsiteY8" fmla="*/ 1324656 h 1779567"/>
                  <a:gd name="connsiteX9" fmla="*/ 1054438 w 1067943"/>
                  <a:gd name="connsiteY9" fmla="*/ 1563295 h 1779567"/>
                  <a:gd name="connsiteX10" fmla="*/ 921688 w 1067943"/>
                  <a:gd name="connsiteY10" fmla="*/ 1462929 h 1779567"/>
                  <a:gd name="connsiteX11" fmla="*/ 914744 w 1067943"/>
                  <a:gd name="connsiteY11" fmla="*/ 1453921 h 1779567"/>
                  <a:gd name="connsiteX12" fmla="*/ 913682 w 1067943"/>
                  <a:gd name="connsiteY12" fmla="*/ 1457160 h 1779567"/>
                  <a:gd name="connsiteX13" fmla="*/ 935220 w 1067943"/>
                  <a:gd name="connsiteY13" fmla="*/ 1507108 h 1779567"/>
                  <a:gd name="connsiteX14" fmla="*/ 977181 w 1067943"/>
                  <a:gd name="connsiteY14" fmla="*/ 1745747 h 1779567"/>
                  <a:gd name="connsiteX15" fmla="*/ 796959 w 1067943"/>
                  <a:gd name="connsiteY15" fmla="*/ 1583793 h 1779567"/>
                  <a:gd name="connsiteX16" fmla="*/ 763236 w 1067943"/>
                  <a:gd name="connsiteY16" fmla="*/ 1535095 h 1779567"/>
                  <a:gd name="connsiteX17" fmla="*/ 755783 w 1067943"/>
                  <a:gd name="connsiteY17" fmla="*/ 1533798 h 1779567"/>
                  <a:gd name="connsiteX18" fmla="*/ 757831 w 1067943"/>
                  <a:gd name="connsiteY18" fmla="*/ 1538547 h 1779567"/>
                  <a:gd name="connsiteX19" fmla="*/ 799793 w 1067943"/>
                  <a:gd name="connsiteY19" fmla="*/ 1777185 h 1779567"/>
                  <a:gd name="connsiteX20" fmla="*/ 464454 w 1067943"/>
                  <a:gd name="connsiteY20" fmla="*/ 1369126 h 1779567"/>
                  <a:gd name="connsiteX21" fmla="*/ 380799 w 1067943"/>
                  <a:gd name="connsiteY21" fmla="*/ 1204179 h 1779567"/>
                  <a:gd name="connsiteX22" fmla="*/ 367158 w 1067943"/>
                  <a:gd name="connsiteY22" fmla="*/ 1187005 h 1779567"/>
                  <a:gd name="connsiteX23" fmla="*/ 286565 w 1067943"/>
                  <a:gd name="connsiteY23" fmla="*/ 1070593 h 1779567"/>
                  <a:gd name="connsiteX24" fmla="*/ 277725 w 1067943"/>
                  <a:gd name="connsiteY24" fmla="*/ 1055850 h 1779567"/>
                  <a:gd name="connsiteX25" fmla="*/ 273159 w 1067943"/>
                  <a:gd name="connsiteY25" fmla="*/ 1054300 h 1779567"/>
                  <a:gd name="connsiteX26" fmla="*/ 297314 w 1067943"/>
                  <a:gd name="connsiteY26" fmla="*/ 1192811 h 1779567"/>
                  <a:gd name="connsiteX27" fmla="*/ 277443 w 1067943"/>
                  <a:gd name="connsiteY27" fmla="*/ 1521431 h 1779567"/>
                  <a:gd name="connsiteX28" fmla="*/ 76062 w 1067943"/>
                  <a:gd name="connsiteY28" fmla="*/ 1033158 h 1779567"/>
                  <a:gd name="connsiteX29" fmla="*/ 43403 w 1067943"/>
                  <a:gd name="connsiteY29" fmla="*/ 845888 h 1779567"/>
                  <a:gd name="connsiteX30" fmla="*/ 29947 w 1067943"/>
                  <a:gd name="connsiteY30" fmla="*/ 818777 h 1779567"/>
                  <a:gd name="connsiteX31" fmla="*/ -1 w 1067943"/>
                  <a:gd name="connsiteY31" fmla="*/ 656542 h 1779567"/>
                  <a:gd name="connsiteX32" fmla="*/ 17132 w 1067943"/>
                  <a:gd name="connsiteY32" fmla="*/ 532600 h 1779567"/>
                  <a:gd name="connsiteX33" fmla="*/ 23567 w 1067943"/>
                  <a:gd name="connsiteY33" fmla="*/ 517961 h 1779567"/>
                  <a:gd name="connsiteX0" fmla="*/ 23569 w 1067945"/>
                  <a:gd name="connsiteY0" fmla="*/ 517961 h 1779567"/>
                  <a:gd name="connsiteX1" fmla="*/ 66097 w 1067945"/>
                  <a:gd name="connsiteY1" fmla="*/ 333195 h 1779567"/>
                  <a:gd name="connsiteX2" fmla="*/ 453132 w 1067945"/>
                  <a:gd name="connsiteY2" fmla="*/ 3822 h 1779567"/>
                  <a:gd name="connsiteX3" fmla="*/ 875013 w 1067945"/>
                  <a:gd name="connsiteY3" fmla="*/ 807752 h 1779567"/>
                  <a:gd name="connsiteX4" fmla="*/ 1055134 w 1067945"/>
                  <a:gd name="connsiteY4" fmla="*/ 1301901 h 1779567"/>
                  <a:gd name="connsiteX5" fmla="*/ 1007367 w 1067945"/>
                  <a:gd name="connsiteY5" fmla="*/ 1281712 h 1779567"/>
                  <a:gd name="connsiteX6" fmla="*/ 983959 w 1067945"/>
                  <a:gd name="connsiteY6" fmla="*/ 1258515 h 1779567"/>
                  <a:gd name="connsiteX7" fmla="*/ 1012480 w 1067945"/>
                  <a:gd name="connsiteY7" fmla="*/ 1324656 h 1779567"/>
                  <a:gd name="connsiteX8" fmla="*/ 1054440 w 1067945"/>
                  <a:gd name="connsiteY8" fmla="*/ 1563295 h 1779567"/>
                  <a:gd name="connsiteX9" fmla="*/ 921690 w 1067945"/>
                  <a:gd name="connsiteY9" fmla="*/ 1462929 h 1779567"/>
                  <a:gd name="connsiteX10" fmla="*/ 914746 w 1067945"/>
                  <a:gd name="connsiteY10" fmla="*/ 1453921 h 1779567"/>
                  <a:gd name="connsiteX11" fmla="*/ 913684 w 1067945"/>
                  <a:gd name="connsiteY11" fmla="*/ 1457160 h 1779567"/>
                  <a:gd name="connsiteX12" fmla="*/ 935222 w 1067945"/>
                  <a:gd name="connsiteY12" fmla="*/ 1507108 h 1779567"/>
                  <a:gd name="connsiteX13" fmla="*/ 977183 w 1067945"/>
                  <a:gd name="connsiteY13" fmla="*/ 1745747 h 1779567"/>
                  <a:gd name="connsiteX14" fmla="*/ 796961 w 1067945"/>
                  <a:gd name="connsiteY14" fmla="*/ 1583793 h 1779567"/>
                  <a:gd name="connsiteX15" fmla="*/ 763238 w 1067945"/>
                  <a:gd name="connsiteY15" fmla="*/ 1535095 h 1779567"/>
                  <a:gd name="connsiteX16" fmla="*/ 755785 w 1067945"/>
                  <a:gd name="connsiteY16" fmla="*/ 1533798 h 1779567"/>
                  <a:gd name="connsiteX17" fmla="*/ 757833 w 1067945"/>
                  <a:gd name="connsiteY17" fmla="*/ 1538547 h 1779567"/>
                  <a:gd name="connsiteX18" fmla="*/ 799795 w 1067945"/>
                  <a:gd name="connsiteY18" fmla="*/ 1777185 h 1779567"/>
                  <a:gd name="connsiteX19" fmla="*/ 464456 w 1067945"/>
                  <a:gd name="connsiteY19" fmla="*/ 1369126 h 1779567"/>
                  <a:gd name="connsiteX20" fmla="*/ 380801 w 1067945"/>
                  <a:gd name="connsiteY20" fmla="*/ 1204179 h 1779567"/>
                  <a:gd name="connsiteX21" fmla="*/ 367160 w 1067945"/>
                  <a:gd name="connsiteY21" fmla="*/ 1187005 h 1779567"/>
                  <a:gd name="connsiteX22" fmla="*/ 286567 w 1067945"/>
                  <a:gd name="connsiteY22" fmla="*/ 1070593 h 1779567"/>
                  <a:gd name="connsiteX23" fmla="*/ 277727 w 1067945"/>
                  <a:gd name="connsiteY23" fmla="*/ 1055850 h 1779567"/>
                  <a:gd name="connsiteX24" fmla="*/ 273161 w 1067945"/>
                  <a:gd name="connsiteY24" fmla="*/ 1054300 h 1779567"/>
                  <a:gd name="connsiteX25" fmla="*/ 297316 w 1067945"/>
                  <a:gd name="connsiteY25" fmla="*/ 1192811 h 1779567"/>
                  <a:gd name="connsiteX26" fmla="*/ 277445 w 1067945"/>
                  <a:gd name="connsiteY26" fmla="*/ 1521431 h 1779567"/>
                  <a:gd name="connsiteX27" fmla="*/ 76064 w 1067945"/>
                  <a:gd name="connsiteY27" fmla="*/ 1033158 h 1779567"/>
                  <a:gd name="connsiteX28" fmla="*/ 43405 w 1067945"/>
                  <a:gd name="connsiteY28" fmla="*/ 845888 h 1779567"/>
                  <a:gd name="connsiteX29" fmla="*/ 29949 w 1067945"/>
                  <a:gd name="connsiteY29" fmla="*/ 818777 h 1779567"/>
                  <a:gd name="connsiteX30" fmla="*/ 1 w 1067945"/>
                  <a:gd name="connsiteY30" fmla="*/ 656542 h 1779567"/>
                  <a:gd name="connsiteX31" fmla="*/ 17134 w 1067945"/>
                  <a:gd name="connsiteY31" fmla="*/ 532600 h 1779567"/>
                  <a:gd name="connsiteX32" fmla="*/ 23569 w 1067945"/>
                  <a:gd name="connsiteY32" fmla="*/ 517961 h 1779567"/>
                  <a:gd name="connsiteX0" fmla="*/ 23567 w 1067943"/>
                  <a:gd name="connsiteY0" fmla="*/ 517961 h 1779567"/>
                  <a:gd name="connsiteX1" fmla="*/ 66095 w 1067943"/>
                  <a:gd name="connsiteY1" fmla="*/ 333195 h 1779567"/>
                  <a:gd name="connsiteX2" fmla="*/ 453130 w 1067943"/>
                  <a:gd name="connsiteY2" fmla="*/ 3822 h 1779567"/>
                  <a:gd name="connsiteX3" fmla="*/ 892225 w 1067943"/>
                  <a:gd name="connsiteY3" fmla="*/ 751818 h 1779567"/>
                  <a:gd name="connsiteX4" fmla="*/ 1055132 w 1067943"/>
                  <a:gd name="connsiteY4" fmla="*/ 1301901 h 1779567"/>
                  <a:gd name="connsiteX5" fmla="*/ 1007365 w 1067943"/>
                  <a:gd name="connsiteY5" fmla="*/ 1281712 h 1779567"/>
                  <a:gd name="connsiteX6" fmla="*/ 983957 w 1067943"/>
                  <a:gd name="connsiteY6" fmla="*/ 1258515 h 1779567"/>
                  <a:gd name="connsiteX7" fmla="*/ 1012478 w 1067943"/>
                  <a:gd name="connsiteY7" fmla="*/ 1324656 h 1779567"/>
                  <a:gd name="connsiteX8" fmla="*/ 1054438 w 1067943"/>
                  <a:gd name="connsiteY8" fmla="*/ 1563295 h 1779567"/>
                  <a:gd name="connsiteX9" fmla="*/ 921688 w 1067943"/>
                  <a:gd name="connsiteY9" fmla="*/ 1462929 h 1779567"/>
                  <a:gd name="connsiteX10" fmla="*/ 914744 w 1067943"/>
                  <a:gd name="connsiteY10" fmla="*/ 1453921 h 1779567"/>
                  <a:gd name="connsiteX11" fmla="*/ 913682 w 1067943"/>
                  <a:gd name="connsiteY11" fmla="*/ 1457160 h 1779567"/>
                  <a:gd name="connsiteX12" fmla="*/ 935220 w 1067943"/>
                  <a:gd name="connsiteY12" fmla="*/ 1507108 h 1779567"/>
                  <a:gd name="connsiteX13" fmla="*/ 977181 w 1067943"/>
                  <a:gd name="connsiteY13" fmla="*/ 1745747 h 1779567"/>
                  <a:gd name="connsiteX14" fmla="*/ 796959 w 1067943"/>
                  <a:gd name="connsiteY14" fmla="*/ 1583793 h 1779567"/>
                  <a:gd name="connsiteX15" fmla="*/ 763236 w 1067943"/>
                  <a:gd name="connsiteY15" fmla="*/ 1535095 h 1779567"/>
                  <a:gd name="connsiteX16" fmla="*/ 755783 w 1067943"/>
                  <a:gd name="connsiteY16" fmla="*/ 1533798 h 1779567"/>
                  <a:gd name="connsiteX17" fmla="*/ 757831 w 1067943"/>
                  <a:gd name="connsiteY17" fmla="*/ 1538547 h 1779567"/>
                  <a:gd name="connsiteX18" fmla="*/ 799793 w 1067943"/>
                  <a:gd name="connsiteY18" fmla="*/ 1777185 h 1779567"/>
                  <a:gd name="connsiteX19" fmla="*/ 464454 w 1067943"/>
                  <a:gd name="connsiteY19" fmla="*/ 1369126 h 1779567"/>
                  <a:gd name="connsiteX20" fmla="*/ 380799 w 1067943"/>
                  <a:gd name="connsiteY20" fmla="*/ 1204179 h 1779567"/>
                  <a:gd name="connsiteX21" fmla="*/ 367158 w 1067943"/>
                  <a:gd name="connsiteY21" fmla="*/ 1187005 h 1779567"/>
                  <a:gd name="connsiteX22" fmla="*/ 286565 w 1067943"/>
                  <a:gd name="connsiteY22" fmla="*/ 1070593 h 1779567"/>
                  <a:gd name="connsiteX23" fmla="*/ 277725 w 1067943"/>
                  <a:gd name="connsiteY23" fmla="*/ 1055850 h 1779567"/>
                  <a:gd name="connsiteX24" fmla="*/ 273159 w 1067943"/>
                  <a:gd name="connsiteY24" fmla="*/ 1054300 h 1779567"/>
                  <a:gd name="connsiteX25" fmla="*/ 297314 w 1067943"/>
                  <a:gd name="connsiteY25" fmla="*/ 1192811 h 1779567"/>
                  <a:gd name="connsiteX26" fmla="*/ 277443 w 1067943"/>
                  <a:gd name="connsiteY26" fmla="*/ 1521431 h 1779567"/>
                  <a:gd name="connsiteX27" fmla="*/ 76062 w 1067943"/>
                  <a:gd name="connsiteY27" fmla="*/ 1033158 h 1779567"/>
                  <a:gd name="connsiteX28" fmla="*/ 43403 w 1067943"/>
                  <a:gd name="connsiteY28" fmla="*/ 845888 h 1779567"/>
                  <a:gd name="connsiteX29" fmla="*/ 29947 w 1067943"/>
                  <a:gd name="connsiteY29" fmla="*/ 818777 h 1779567"/>
                  <a:gd name="connsiteX30" fmla="*/ -1 w 1067943"/>
                  <a:gd name="connsiteY30" fmla="*/ 656542 h 1779567"/>
                  <a:gd name="connsiteX31" fmla="*/ 17132 w 1067943"/>
                  <a:gd name="connsiteY31" fmla="*/ 532600 h 1779567"/>
                  <a:gd name="connsiteX32" fmla="*/ 23567 w 1067943"/>
                  <a:gd name="connsiteY32" fmla="*/ 517961 h 1779567"/>
                  <a:gd name="connsiteX0" fmla="*/ 324009 w 1368385"/>
                  <a:gd name="connsiteY0" fmla="*/ 924215 h 2185821"/>
                  <a:gd name="connsiteX1" fmla="*/ 8678 w 1368385"/>
                  <a:gd name="connsiteY1" fmla="*/ 10933 h 2185821"/>
                  <a:gd name="connsiteX2" fmla="*/ 753572 w 1368385"/>
                  <a:gd name="connsiteY2" fmla="*/ 410076 h 2185821"/>
                  <a:gd name="connsiteX3" fmla="*/ 1192667 w 1368385"/>
                  <a:gd name="connsiteY3" fmla="*/ 1158072 h 2185821"/>
                  <a:gd name="connsiteX4" fmla="*/ 1355574 w 1368385"/>
                  <a:gd name="connsiteY4" fmla="*/ 1708155 h 2185821"/>
                  <a:gd name="connsiteX5" fmla="*/ 1307807 w 1368385"/>
                  <a:gd name="connsiteY5" fmla="*/ 1687966 h 2185821"/>
                  <a:gd name="connsiteX6" fmla="*/ 1284399 w 1368385"/>
                  <a:gd name="connsiteY6" fmla="*/ 1664769 h 2185821"/>
                  <a:gd name="connsiteX7" fmla="*/ 1312920 w 1368385"/>
                  <a:gd name="connsiteY7" fmla="*/ 1730910 h 2185821"/>
                  <a:gd name="connsiteX8" fmla="*/ 1354880 w 1368385"/>
                  <a:gd name="connsiteY8" fmla="*/ 1969549 h 2185821"/>
                  <a:gd name="connsiteX9" fmla="*/ 1222130 w 1368385"/>
                  <a:gd name="connsiteY9" fmla="*/ 1869183 h 2185821"/>
                  <a:gd name="connsiteX10" fmla="*/ 1215186 w 1368385"/>
                  <a:gd name="connsiteY10" fmla="*/ 1860175 h 2185821"/>
                  <a:gd name="connsiteX11" fmla="*/ 1214124 w 1368385"/>
                  <a:gd name="connsiteY11" fmla="*/ 1863414 h 2185821"/>
                  <a:gd name="connsiteX12" fmla="*/ 1235662 w 1368385"/>
                  <a:gd name="connsiteY12" fmla="*/ 1913362 h 2185821"/>
                  <a:gd name="connsiteX13" fmla="*/ 1277623 w 1368385"/>
                  <a:gd name="connsiteY13" fmla="*/ 2152001 h 2185821"/>
                  <a:gd name="connsiteX14" fmla="*/ 1097401 w 1368385"/>
                  <a:gd name="connsiteY14" fmla="*/ 1990047 h 2185821"/>
                  <a:gd name="connsiteX15" fmla="*/ 1063678 w 1368385"/>
                  <a:gd name="connsiteY15" fmla="*/ 1941349 h 2185821"/>
                  <a:gd name="connsiteX16" fmla="*/ 1056225 w 1368385"/>
                  <a:gd name="connsiteY16" fmla="*/ 1940052 h 2185821"/>
                  <a:gd name="connsiteX17" fmla="*/ 1058273 w 1368385"/>
                  <a:gd name="connsiteY17" fmla="*/ 1944801 h 2185821"/>
                  <a:gd name="connsiteX18" fmla="*/ 1100235 w 1368385"/>
                  <a:gd name="connsiteY18" fmla="*/ 2183439 h 2185821"/>
                  <a:gd name="connsiteX19" fmla="*/ 764896 w 1368385"/>
                  <a:gd name="connsiteY19" fmla="*/ 1775380 h 2185821"/>
                  <a:gd name="connsiteX20" fmla="*/ 681241 w 1368385"/>
                  <a:gd name="connsiteY20" fmla="*/ 1610433 h 2185821"/>
                  <a:gd name="connsiteX21" fmla="*/ 667600 w 1368385"/>
                  <a:gd name="connsiteY21" fmla="*/ 1593259 h 2185821"/>
                  <a:gd name="connsiteX22" fmla="*/ 587007 w 1368385"/>
                  <a:gd name="connsiteY22" fmla="*/ 1476847 h 2185821"/>
                  <a:gd name="connsiteX23" fmla="*/ 578167 w 1368385"/>
                  <a:gd name="connsiteY23" fmla="*/ 1462104 h 2185821"/>
                  <a:gd name="connsiteX24" fmla="*/ 573601 w 1368385"/>
                  <a:gd name="connsiteY24" fmla="*/ 1460554 h 2185821"/>
                  <a:gd name="connsiteX25" fmla="*/ 597756 w 1368385"/>
                  <a:gd name="connsiteY25" fmla="*/ 1599065 h 2185821"/>
                  <a:gd name="connsiteX26" fmla="*/ 577885 w 1368385"/>
                  <a:gd name="connsiteY26" fmla="*/ 1927685 h 2185821"/>
                  <a:gd name="connsiteX27" fmla="*/ 376504 w 1368385"/>
                  <a:gd name="connsiteY27" fmla="*/ 1439412 h 2185821"/>
                  <a:gd name="connsiteX28" fmla="*/ 343845 w 1368385"/>
                  <a:gd name="connsiteY28" fmla="*/ 1252142 h 2185821"/>
                  <a:gd name="connsiteX29" fmla="*/ 330389 w 1368385"/>
                  <a:gd name="connsiteY29" fmla="*/ 1225031 h 2185821"/>
                  <a:gd name="connsiteX30" fmla="*/ 300441 w 1368385"/>
                  <a:gd name="connsiteY30" fmla="*/ 1062796 h 2185821"/>
                  <a:gd name="connsiteX31" fmla="*/ 317574 w 1368385"/>
                  <a:gd name="connsiteY31" fmla="*/ 938854 h 2185821"/>
                  <a:gd name="connsiteX32" fmla="*/ 324009 w 1368385"/>
                  <a:gd name="connsiteY32" fmla="*/ 924215 h 2185821"/>
                  <a:gd name="connsiteX0" fmla="*/ 324009 w 1368385"/>
                  <a:gd name="connsiteY0" fmla="*/ 936912 h 2198518"/>
                  <a:gd name="connsiteX1" fmla="*/ 8678 w 1368385"/>
                  <a:gd name="connsiteY1" fmla="*/ 23630 h 2198518"/>
                  <a:gd name="connsiteX2" fmla="*/ 560048 w 1368385"/>
                  <a:gd name="connsiteY2" fmla="*/ 281818 h 2198518"/>
                  <a:gd name="connsiteX3" fmla="*/ 753572 w 1368385"/>
                  <a:gd name="connsiteY3" fmla="*/ 422773 h 2198518"/>
                  <a:gd name="connsiteX4" fmla="*/ 1192667 w 1368385"/>
                  <a:gd name="connsiteY4" fmla="*/ 1170769 h 2198518"/>
                  <a:gd name="connsiteX5" fmla="*/ 1355574 w 1368385"/>
                  <a:gd name="connsiteY5" fmla="*/ 1720852 h 2198518"/>
                  <a:gd name="connsiteX6" fmla="*/ 1307807 w 1368385"/>
                  <a:gd name="connsiteY6" fmla="*/ 1700663 h 2198518"/>
                  <a:gd name="connsiteX7" fmla="*/ 1284399 w 1368385"/>
                  <a:gd name="connsiteY7" fmla="*/ 1677466 h 2198518"/>
                  <a:gd name="connsiteX8" fmla="*/ 1312920 w 1368385"/>
                  <a:gd name="connsiteY8" fmla="*/ 1743607 h 2198518"/>
                  <a:gd name="connsiteX9" fmla="*/ 1354880 w 1368385"/>
                  <a:gd name="connsiteY9" fmla="*/ 1982246 h 2198518"/>
                  <a:gd name="connsiteX10" fmla="*/ 1222130 w 1368385"/>
                  <a:gd name="connsiteY10" fmla="*/ 1881880 h 2198518"/>
                  <a:gd name="connsiteX11" fmla="*/ 1215186 w 1368385"/>
                  <a:gd name="connsiteY11" fmla="*/ 1872872 h 2198518"/>
                  <a:gd name="connsiteX12" fmla="*/ 1214124 w 1368385"/>
                  <a:gd name="connsiteY12" fmla="*/ 1876111 h 2198518"/>
                  <a:gd name="connsiteX13" fmla="*/ 1235662 w 1368385"/>
                  <a:gd name="connsiteY13" fmla="*/ 1926059 h 2198518"/>
                  <a:gd name="connsiteX14" fmla="*/ 1277623 w 1368385"/>
                  <a:gd name="connsiteY14" fmla="*/ 2164698 h 2198518"/>
                  <a:gd name="connsiteX15" fmla="*/ 1097401 w 1368385"/>
                  <a:gd name="connsiteY15" fmla="*/ 2002744 h 2198518"/>
                  <a:gd name="connsiteX16" fmla="*/ 1063678 w 1368385"/>
                  <a:gd name="connsiteY16" fmla="*/ 1954046 h 2198518"/>
                  <a:gd name="connsiteX17" fmla="*/ 1056225 w 1368385"/>
                  <a:gd name="connsiteY17" fmla="*/ 1952749 h 2198518"/>
                  <a:gd name="connsiteX18" fmla="*/ 1058273 w 1368385"/>
                  <a:gd name="connsiteY18" fmla="*/ 1957498 h 2198518"/>
                  <a:gd name="connsiteX19" fmla="*/ 1100235 w 1368385"/>
                  <a:gd name="connsiteY19" fmla="*/ 2196136 h 2198518"/>
                  <a:gd name="connsiteX20" fmla="*/ 764896 w 1368385"/>
                  <a:gd name="connsiteY20" fmla="*/ 1788077 h 2198518"/>
                  <a:gd name="connsiteX21" fmla="*/ 681241 w 1368385"/>
                  <a:gd name="connsiteY21" fmla="*/ 1623130 h 2198518"/>
                  <a:gd name="connsiteX22" fmla="*/ 667600 w 1368385"/>
                  <a:gd name="connsiteY22" fmla="*/ 1605956 h 2198518"/>
                  <a:gd name="connsiteX23" fmla="*/ 587007 w 1368385"/>
                  <a:gd name="connsiteY23" fmla="*/ 1489544 h 2198518"/>
                  <a:gd name="connsiteX24" fmla="*/ 578167 w 1368385"/>
                  <a:gd name="connsiteY24" fmla="*/ 1474801 h 2198518"/>
                  <a:gd name="connsiteX25" fmla="*/ 573601 w 1368385"/>
                  <a:gd name="connsiteY25" fmla="*/ 1473251 h 2198518"/>
                  <a:gd name="connsiteX26" fmla="*/ 597756 w 1368385"/>
                  <a:gd name="connsiteY26" fmla="*/ 1611762 h 2198518"/>
                  <a:gd name="connsiteX27" fmla="*/ 577885 w 1368385"/>
                  <a:gd name="connsiteY27" fmla="*/ 1940382 h 2198518"/>
                  <a:gd name="connsiteX28" fmla="*/ 376504 w 1368385"/>
                  <a:gd name="connsiteY28" fmla="*/ 1452109 h 2198518"/>
                  <a:gd name="connsiteX29" fmla="*/ 343845 w 1368385"/>
                  <a:gd name="connsiteY29" fmla="*/ 1264839 h 2198518"/>
                  <a:gd name="connsiteX30" fmla="*/ 330389 w 1368385"/>
                  <a:gd name="connsiteY30" fmla="*/ 1237728 h 2198518"/>
                  <a:gd name="connsiteX31" fmla="*/ 300441 w 1368385"/>
                  <a:gd name="connsiteY31" fmla="*/ 1075493 h 2198518"/>
                  <a:gd name="connsiteX32" fmla="*/ 317574 w 1368385"/>
                  <a:gd name="connsiteY32" fmla="*/ 951551 h 2198518"/>
                  <a:gd name="connsiteX33" fmla="*/ 324009 w 1368385"/>
                  <a:gd name="connsiteY33" fmla="*/ 936912 h 2198518"/>
                  <a:gd name="connsiteX0" fmla="*/ 316752 w 1361128"/>
                  <a:gd name="connsiteY0" fmla="*/ 1232591 h 2494197"/>
                  <a:gd name="connsiteX1" fmla="*/ 1421 w 1361128"/>
                  <a:gd name="connsiteY1" fmla="*/ 319309 h 2494197"/>
                  <a:gd name="connsiteX2" fmla="*/ 475024 w 1361128"/>
                  <a:gd name="connsiteY2" fmla="*/ 14773 h 2494197"/>
                  <a:gd name="connsiteX3" fmla="*/ 746315 w 1361128"/>
                  <a:gd name="connsiteY3" fmla="*/ 718452 h 2494197"/>
                  <a:gd name="connsiteX4" fmla="*/ 1185410 w 1361128"/>
                  <a:gd name="connsiteY4" fmla="*/ 1466448 h 2494197"/>
                  <a:gd name="connsiteX5" fmla="*/ 1348317 w 1361128"/>
                  <a:gd name="connsiteY5" fmla="*/ 2016531 h 2494197"/>
                  <a:gd name="connsiteX6" fmla="*/ 1300550 w 1361128"/>
                  <a:gd name="connsiteY6" fmla="*/ 1996342 h 2494197"/>
                  <a:gd name="connsiteX7" fmla="*/ 1277142 w 1361128"/>
                  <a:gd name="connsiteY7" fmla="*/ 1973145 h 2494197"/>
                  <a:gd name="connsiteX8" fmla="*/ 1305663 w 1361128"/>
                  <a:gd name="connsiteY8" fmla="*/ 2039286 h 2494197"/>
                  <a:gd name="connsiteX9" fmla="*/ 1347623 w 1361128"/>
                  <a:gd name="connsiteY9" fmla="*/ 2277925 h 2494197"/>
                  <a:gd name="connsiteX10" fmla="*/ 1214873 w 1361128"/>
                  <a:gd name="connsiteY10" fmla="*/ 2177559 h 2494197"/>
                  <a:gd name="connsiteX11" fmla="*/ 1207929 w 1361128"/>
                  <a:gd name="connsiteY11" fmla="*/ 2168551 h 2494197"/>
                  <a:gd name="connsiteX12" fmla="*/ 1206867 w 1361128"/>
                  <a:gd name="connsiteY12" fmla="*/ 2171790 h 2494197"/>
                  <a:gd name="connsiteX13" fmla="*/ 1228405 w 1361128"/>
                  <a:gd name="connsiteY13" fmla="*/ 2221738 h 2494197"/>
                  <a:gd name="connsiteX14" fmla="*/ 1270366 w 1361128"/>
                  <a:gd name="connsiteY14" fmla="*/ 2460377 h 2494197"/>
                  <a:gd name="connsiteX15" fmla="*/ 1090144 w 1361128"/>
                  <a:gd name="connsiteY15" fmla="*/ 2298423 h 2494197"/>
                  <a:gd name="connsiteX16" fmla="*/ 1056421 w 1361128"/>
                  <a:gd name="connsiteY16" fmla="*/ 2249725 h 2494197"/>
                  <a:gd name="connsiteX17" fmla="*/ 1048968 w 1361128"/>
                  <a:gd name="connsiteY17" fmla="*/ 2248428 h 2494197"/>
                  <a:gd name="connsiteX18" fmla="*/ 1051016 w 1361128"/>
                  <a:gd name="connsiteY18" fmla="*/ 2253177 h 2494197"/>
                  <a:gd name="connsiteX19" fmla="*/ 1092978 w 1361128"/>
                  <a:gd name="connsiteY19" fmla="*/ 2491815 h 2494197"/>
                  <a:gd name="connsiteX20" fmla="*/ 757639 w 1361128"/>
                  <a:gd name="connsiteY20" fmla="*/ 2083756 h 2494197"/>
                  <a:gd name="connsiteX21" fmla="*/ 673984 w 1361128"/>
                  <a:gd name="connsiteY21" fmla="*/ 1918809 h 2494197"/>
                  <a:gd name="connsiteX22" fmla="*/ 660343 w 1361128"/>
                  <a:gd name="connsiteY22" fmla="*/ 1901635 h 2494197"/>
                  <a:gd name="connsiteX23" fmla="*/ 579750 w 1361128"/>
                  <a:gd name="connsiteY23" fmla="*/ 1785223 h 2494197"/>
                  <a:gd name="connsiteX24" fmla="*/ 570910 w 1361128"/>
                  <a:gd name="connsiteY24" fmla="*/ 1770480 h 2494197"/>
                  <a:gd name="connsiteX25" fmla="*/ 566344 w 1361128"/>
                  <a:gd name="connsiteY25" fmla="*/ 1768930 h 2494197"/>
                  <a:gd name="connsiteX26" fmla="*/ 590499 w 1361128"/>
                  <a:gd name="connsiteY26" fmla="*/ 1907441 h 2494197"/>
                  <a:gd name="connsiteX27" fmla="*/ 570628 w 1361128"/>
                  <a:gd name="connsiteY27" fmla="*/ 2236061 h 2494197"/>
                  <a:gd name="connsiteX28" fmla="*/ 369247 w 1361128"/>
                  <a:gd name="connsiteY28" fmla="*/ 1747788 h 2494197"/>
                  <a:gd name="connsiteX29" fmla="*/ 336588 w 1361128"/>
                  <a:gd name="connsiteY29" fmla="*/ 1560518 h 2494197"/>
                  <a:gd name="connsiteX30" fmla="*/ 323132 w 1361128"/>
                  <a:gd name="connsiteY30" fmla="*/ 1533407 h 2494197"/>
                  <a:gd name="connsiteX31" fmla="*/ 293184 w 1361128"/>
                  <a:gd name="connsiteY31" fmla="*/ 1371172 h 2494197"/>
                  <a:gd name="connsiteX32" fmla="*/ 310317 w 1361128"/>
                  <a:gd name="connsiteY32" fmla="*/ 1247230 h 2494197"/>
                  <a:gd name="connsiteX33" fmla="*/ 316752 w 1361128"/>
                  <a:gd name="connsiteY33" fmla="*/ 1232591 h 249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61128" h="2494197">
                    <a:moveTo>
                      <a:pt x="316752" y="1232591"/>
                    </a:moveTo>
                    <a:cubicBezTo>
                      <a:pt x="324912" y="1199357"/>
                      <a:pt x="-24958" y="522279"/>
                      <a:pt x="1421" y="319309"/>
                    </a:cubicBezTo>
                    <a:cubicBezTo>
                      <a:pt x="27800" y="116339"/>
                      <a:pt x="350875" y="-51751"/>
                      <a:pt x="475024" y="14773"/>
                    </a:cubicBezTo>
                    <a:cubicBezTo>
                      <a:pt x="599173" y="81297"/>
                      <a:pt x="640878" y="570293"/>
                      <a:pt x="746315" y="718452"/>
                    </a:cubicBezTo>
                    <a:cubicBezTo>
                      <a:pt x="881134" y="797545"/>
                      <a:pt x="1085076" y="1250102"/>
                      <a:pt x="1185410" y="1466448"/>
                    </a:cubicBezTo>
                    <a:cubicBezTo>
                      <a:pt x="1285744" y="1682794"/>
                      <a:pt x="1329127" y="1928215"/>
                      <a:pt x="1348317" y="2016531"/>
                    </a:cubicBezTo>
                    <a:cubicBezTo>
                      <a:pt x="1367507" y="2104847"/>
                      <a:pt x="1321895" y="2014563"/>
                      <a:pt x="1300550" y="1996342"/>
                    </a:cubicBezTo>
                    <a:lnTo>
                      <a:pt x="1277142" y="1973145"/>
                    </a:lnTo>
                    <a:lnTo>
                      <a:pt x="1305663" y="2039286"/>
                    </a:lnTo>
                    <a:cubicBezTo>
                      <a:pt x="1357705" y="2168440"/>
                      <a:pt x="1376400" y="2261964"/>
                      <a:pt x="1347623" y="2277925"/>
                    </a:cubicBezTo>
                    <a:cubicBezTo>
                      <a:pt x="1324602" y="2290693"/>
                      <a:pt x="1275558" y="2251404"/>
                      <a:pt x="1214873" y="2177559"/>
                    </a:cubicBezTo>
                    <a:lnTo>
                      <a:pt x="1207929" y="2168551"/>
                    </a:lnTo>
                    <a:lnTo>
                      <a:pt x="1206867" y="2171790"/>
                    </a:lnTo>
                    <a:lnTo>
                      <a:pt x="1228405" y="2221738"/>
                    </a:lnTo>
                    <a:cubicBezTo>
                      <a:pt x="1280448" y="2350892"/>
                      <a:pt x="1299143" y="2444416"/>
                      <a:pt x="1270366" y="2460377"/>
                    </a:cubicBezTo>
                    <a:cubicBezTo>
                      <a:pt x="1241590" y="2476337"/>
                      <a:pt x="1172151" y="2410958"/>
                      <a:pt x="1090144" y="2298423"/>
                    </a:cubicBezTo>
                    <a:lnTo>
                      <a:pt x="1056421" y="2249725"/>
                    </a:lnTo>
                    <a:lnTo>
                      <a:pt x="1048968" y="2248428"/>
                    </a:lnTo>
                    <a:lnTo>
                      <a:pt x="1051016" y="2253177"/>
                    </a:lnTo>
                    <a:cubicBezTo>
                      <a:pt x="1103059" y="2382331"/>
                      <a:pt x="1121754" y="2475854"/>
                      <a:pt x="1092978" y="2491815"/>
                    </a:cubicBezTo>
                    <a:cubicBezTo>
                      <a:pt x="1046934" y="2517352"/>
                      <a:pt x="896798" y="2334658"/>
                      <a:pt x="757639" y="2083756"/>
                    </a:cubicBezTo>
                    <a:lnTo>
                      <a:pt x="673984" y="1918809"/>
                    </a:lnTo>
                    <a:lnTo>
                      <a:pt x="660343" y="1901635"/>
                    </a:lnTo>
                    <a:cubicBezTo>
                      <a:pt x="633198" y="1865001"/>
                      <a:pt x="606234" y="1826105"/>
                      <a:pt x="579750" y="1785223"/>
                    </a:cubicBezTo>
                    <a:lnTo>
                      <a:pt x="570910" y="1770480"/>
                    </a:lnTo>
                    <a:lnTo>
                      <a:pt x="566344" y="1768930"/>
                    </a:lnTo>
                    <a:lnTo>
                      <a:pt x="590499" y="1907441"/>
                    </a:lnTo>
                    <a:cubicBezTo>
                      <a:pt x="615156" y="2092825"/>
                      <a:pt x="609251" y="2227841"/>
                      <a:pt x="570628" y="2236061"/>
                    </a:cubicBezTo>
                    <a:cubicBezTo>
                      <a:pt x="519131" y="2247021"/>
                      <a:pt x="428969" y="2028413"/>
                      <a:pt x="369247" y="1747788"/>
                    </a:cubicBezTo>
                    <a:lnTo>
                      <a:pt x="336588" y="1560518"/>
                    </a:lnTo>
                    <a:lnTo>
                      <a:pt x="323132" y="1533407"/>
                    </a:lnTo>
                    <a:cubicBezTo>
                      <a:pt x="303848" y="1483542"/>
                      <a:pt x="293184" y="1428719"/>
                      <a:pt x="293184" y="1371172"/>
                    </a:cubicBezTo>
                    <a:cubicBezTo>
                      <a:pt x="293184" y="1328011"/>
                      <a:pt x="299182" y="1286383"/>
                      <a:pt x="310317" y="1247230"/>
                    </a:cubicBezTo>
                    <a:lnTo>
                      <a:pt x="316752" y="1232591"/>
                    </a:ln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grpSp>
            <p:nvGrpSpPr>
              <p:cNvPr id="260" name="Csoportba foglalás 259"/>
              <p:cNvGrpSpPr/>
              <p:nvPr/>
            </p:nvGrpSpPr>
            <p:grpSpPr>
              <a:xfrm>
                <a:off x="3294030" y="1530585"/>
                <a:ext cx="1093416" cy="1145117"/>
                <a:chOff x="3294030" y="1530585"/>
                <a:chExt cx="1093416" cy="1145117"/>
              </a:xfrm>
            </p:grpSpPr>
            <p:sp>
              <p:nvSpPr>
                <p:cNvPr id="261" name="Téglalap 50"/>
                <p:cNvSpPr/>
                <p:nvPr/>
              </p:nvSpPr>
              <p:spPr>
                <a:xfrm rot="1852218">
                  <a:off x="3995548" y="1530585"/>
                  <a:ext cx="391898" cy="945656"/>
                </a:xfrm>
                <a:custGeom>
                  <a:avLst/>
                  <a:gdLst>
                    <a:gd name="connsiteX0" fmla="*/ 0 w 1863436"/>
                    <a:gd name="connsiteY0" fmla="*/ 0 h 2147455"/>
                    <a:gd name="connsiteX1" fmla="*/ 1863436 w 1863436"/>
                    <a:gd name="connsiteY1" fmla="*/ 0 h 2147455"/>
                    <a:gd name="connsiteX2" fmla="*/ 1863436 w 1863436"/>
                    <a:gd name="connsiteY2" fmla="*/ 2147455 h 2147455"/>
                    <a:gd name="connsiteX3" fmla="*/ 0 w 1863436"/>
                    <a:gd name="connsiteY3" fmla="*/ 2147455 h 2147455"/>
                    <a:gd name="connsiteX4" fmla="*/ 0 w 1863436"/>
                    <a:gd name="connsiteY4" fmla="*/ 0 h 2147455"/>
                    <a:gd name="connsiteX0" fmla="*/ 0 w 2106660"/>
                    <a:gd name="connsiteY0" fmla="*/ 0 h 2147455"/>
                    <a:gd name="connsiteX1" fmla="*/ 1863436 w 2106660"/>
                    <a:gd name="connsiteY1" fmla="*/ 0 h 2147455"/>
                    <a:gd name="connsiteX2" fmla="*/ 1863436 w 2106660"/>
                    <a:gd name="connsiteY2" fmla="*/ 2147455 h 2147455"/>
                    <a:gd name="connsiteX3" fmla="*/ 0 w 2106660"/>
                    <a:gd name="connsiteY3" fmla="*/ 2147455 h 2147455"/>
                    <a:gd name="connsiteX4" fmla="*/ 0 w 2106660"/>
                    <a:gd name="connsiteY4" fmla="*/ 0 h 2147455"/>
                    <a:gd name="connsiteX0" fmla="*/ 317115 w 2423775"/>
                    <a:gd name="connsiteY0" fmla="*/ 0 h 2147455"/>
                    <a:gd name="connsiteX1" fmla="*/ 2180551 w 2423775"/>
                    <a:gd name="connsiteY1" fmla="*/ 0 h 2147455"/>
                    <a:gd name="connsiteX2" fmla="*/ 2180551 w 2423775"/>
                    <a:gd name="connsiteY2" fmla="*/ 2147455 h 2147455"/>
                    <a:gd name="connsiteX3" fmla="*/ 317115 w 2423775"/>
                    <a:gd name="connsiteY3" fmla="*/ 2147455 h 2147455"/>
                    <a:gd name="connsiteX4" fmla="*/ 317115 w 2423775"/>
                    <a:gd name="connsiteY4" fmla="*/ 0 h 2147455"/>
                    <a:gd name="connsiteX0" fmla="*/ 317115 w 2369034"/>
                    <a:gd name="connsiteY0" fmla="*/ 0 h 2147455"/>
                    <a:gd name="connsiteX1" fmla="*/ 2104351 w 2369034"/>
                    <a:gd name="connsiteY1" fmla="*/ 69273 h 2147455"/>
                    <a:gd name="connsiteX2" fmla="*/ 2180551 w 2369034"/>
                    <a:gd name="connsiteY2" fmla="*/ 2147455 h 2147455"/>
                    <a:gd name="connsiteX3" fmla="*/ 317115 w 2369034"/>
                    <a:gd name="connsiteY3" fmla="*/ 2147455 h 2147455"/>
                    <a:gd name="connsiteX4" fmla="*/ 317115 w 2369034"/>
                    <a:gd name="connsiteY4" fmla="*/ 0 h 2147455"/>
                    <a:gd name="connsiteX0" fmla="*/ 317115 w 2393476"/>
                    <a:gd name="connsiteY0" fmla="*/ 20781 h 2168236"/>
                    <a:gd name="connsiteX1" fmla="*/ 2138988 w 2393476"/>
                    <a:gd name="connsiteY1" fmla="*/ 0 h 2168236"/>
                    <a:gd name="connsiteX2" fmla="*/ 2180551 w 2393476"/>
                    <a:gd name="connsiteY2" fmla="*/ 2168236 h 2168236"/>
                    <a:gd name="connsiteX3" fmla="*/ 317115 w 2393476"/>
                    <a:gd name="connsiteY3" fmla="*/ 2168236 h 2168236"/>
                    <a:gd name="connsiteX4" fmla="*/ 317115 w 2393476"/>
                    <a:gd name="connsiteY4" fmla="*/ 20781 h 2168236"/>
                    <a:gd name="connsiteX0" fmla="*/ 317115 w 2525687"/>
                    <a:gd name="connsiteY0" fmla="*/ 20781 h 2168236"/>
                    <a:gd name="connsiteX1" fmla="*/ 2138988 w 2525687"/>
                    <a:gd name="connsiteY1" fmla="*/ 0 h 2168236"/>
                    <a:gd name="connsiteX2" fmla="*/ 2180551 w 2525687"/>
                    <a:gd name="connsiteY2" fmla="*/ 2168236 h 2168236"/>
                    <a:gd name="connsiteX3" fmla="*/ 317115 w 2525687"/>
                    <a:gd name="connsiteY3" fmla="*/ 2168236 h 2168236"/>
                    <a:gd name="connsiteX4" fmla="*/ 317115 w 2525687"/>
                    <a:gd name="connsiteY4" fmla="*/ 20781 h 2168236"/>
                    <a:gd name="connsiteX0" fmla="*/ 317115 w 2594875"/>
                    <a:gd name="connsiteY0" fmla="*/ 20781 h 2410690"/>
                    <a:gd name="connsiteX1" fmla="*/ 2138988 w 2594875"/>
                    <a:gd name="connsiteY1" fmla="*/ 0 h 2410690"/>
                    <a:gd name="connsiteX2" fmla="*/ 2395296 w 2594875"/>
                    <a:gd name="connsiteY2" fmla="*/ 2410690 h 2410690"/>
                    <a:gd name="connsiteX3" fmla="*/ 317115 w 2594875"/>
                    <a:gd name="connsiteY3" fmla="*/ 2168236 h 2410690"/>
                    <a:gd name="connsiteX4" fmla="*/ 317115 w 2594875"/>
                    <a:gd name="connsiteY4" fmla="*/ 20781 h 2410690"/>
                    <a:gd name="connsiteX0" fmla="*/ 317115 w 2594875"/>
                    <a:gd name="connsiteY0" fmla="*/ 20781 h 2389908"/>
                    <a:gd name="connsiteX1" fmla="*/ 2138988 w 2594875"/>
                    <a:gd name="connsiteY1" fmla="*/ 0 h 2389908"/>
                    <a:gd name="connsiteX2" fmla="*/ 2395296 w 2594875"/>
                    <a:gd name="connsiteY2" fmla="*/ 2389908 h 2389908"/>
                    <a:gd name="connsiteX3" fmla="*/ 317115 w 2594875"/>
                    <a:gd name="connsiteY3" fmla="*/ 2168236 h 2389908"/>
                    <a:gd name="connsiteX4" fmla="*/ 317115 w 2594875"/>
                    <a:gd name="connsiteY4" fmla="*/ 20781 h 2389908"/>
                    <a:gd name="connsiteX0" fmla="*/ 317115 w 2597507"/>
                    <a:gd name="connsiteY0" fmla="*/ 20781 h 2168236"/>
                    <a:gd name="connsiteX1" fmla="*/ 2138988 w 2597507"/>
                    <a:gd name="connsiteY1" fmla="*/ 0 h 2168236"/>
                    <a:gd name="connsiteX2" fmla="*/ 2402223 w 2597507"/>
                    <a:gd name="connsiteY2" fmla="*/ 2147453 h 2168236"/>
                    <a:gd name="connsiteX3" fmla="*/ 317115 w 2597507"/>
                    <a:gd name="connsiteY3" fmla="*/ 2168236 h 2168236"/>
                    <a:gd name="connsiteX4" fmla="*/ 317115 w 2597507"/>
                    <a:gd name="connsiteY4" fmla="*/ 20781 h 2168236"/>
                    <a:gd name="connsiteX0" fmla="*/ 317115 w 2589697"/>
                    <a:gd name="connsiteY0" fmla="*/ 20781 h 2195944"/>
                    <a:gd name="connsiteX1" fmla="*/ 2138988 w 2589697"/>
                    <a:gd name="connsiteY1" fmla="*/ 0 h 2195944"/>
                    <a:gd name="connsiteX2" fmla="*/ 2381441 w 2589697"/>
                    <a:gd name="connsiteY2" fmla="*/ 2195944 h 2195944"/>
                    <a:gd name="connsiteX3" fmla="*/ 317115 w 2589697"/>
                    <a:gd name="connsiteY3" fmla="*/ 2168236 h 2195944"/>
                    <a:gd name="connsiteX4" fmla="*/ 317115 w 2589697"/>
                    <a:gd name="connsiteY4" fmla="*/ 20781 h 2195944"/>
                    <a:gd name="connsiteX0" fmla="*/ 376591 w 2455210"/>
                    <a:gd name="connsiteY0" fmla="*/ 0 h 2272145"/>
                    <a:gd name="connsiteX1" fmla="*/ 2004501 w 2455210"/>
                    <a:gd name="connsiteY1" fmla="*/ 76201 h 2272145"/>
                    <a:gd name="connsiteX2" fmla="*/ 2246954 w 2455210"/>
                    <a:gd name="connsiteY2" fmla="*/ 2272145 h 2272145"/>
                    <a:gd name="connsiteX3" fmla="*/ 182628 w 2455210"/>
                    <a:gd name="connsiteY3" fmla="*/ 2244437 h 2272145"/>
                    <a:gd name="connsiteX4" fmla="*/ 376591 w 2455210"/>
                    <a:gd name="connsiteY4" fmla="*/ 0 h 2272145"/>
                    <a:gd name="connsiteX0" fmla="*/ 376591 w 2300477"/>
                    <a:gd name="connsiteY0" fmla="*/ 6926 h 2279071"/>
                    <a:gd name="connsiteX1" fmla="*/ 1706628 w 2300477"/>
                    <a:gd name="connsiteY1" fmla="*/ 0 h 2279071"/>
                    <a:gd name="connsiteX2" fmla="*/ 2246954 w 2300477"/>
                    <a:gd name="connsiteY2" fmla="*/ 2279071 h 2279071"/>
                    <a:gd name="connsiteX3" fmla="*/ 182628 w 2300477"/>
                    <a:gd name="connsiteY3" fmla="*/ 2251363 h 2279071"/>
                    <a:gd name="connsiteX4" fmla="*/ 376591 w 2300477"/>
                    <a:gd name="connsiteY4" fmla="*/ 6926 h 2279071"/>
                    <a:gd name="connsiteX0" fmla="*/ 434122 w 2219463"/>
                    <a:gd name="connsiteY0" fmla="*/ 0 h 2286000"/>
                    <a:gd name="connsiteX1" fmla="*/ 1625614 w 2219463"/>
                    <a:gd name="connsiteY1" fmla="*/ 6929 h 2286000"/>
                    <a:gd name="connsiteX2" fmla="*/ 2165940 w 2219463"/>
                    <a:gd name="connsiteY2" fmla="*/ 2286000 h 2286000"/>
                    <a:gd name="connsiteX3" fmla="*/ 101614 w 2219463"/>
                    <a:gd name="connsiteY3" fmla="*/ 2258292 h 2286000"/>
                    <a:gd name="connsiteX4" fmla="*/ 434122 w 2219463"/>
                    <a:gd name="connsiteY4" fmla="*/ 0 h 2286000"/>
                    <a:gd name="connsiteX0" fmla="*/ 646858 w 2432199"/>
                    <a:gd name="connsiteY0" fmla="*/ 0 h 2286000"/>
                    <a:gd name="connsiteX1" fmla="*/ 1838350 w 2432199"/>
                    <a:gd name="connsiteY1" fmla="*/ 6929 h 2286000"/>
                    <a:gd name="connsiteX2" fmla="*/ 2378676 w 2432199"/>
                    <a:gd name="connsiteY2" fmla="*/ 2286000 h 2286000"/>
                    <a:gd name="connsiteX3" fmla="*/ 314350 w 2432199"/>
                    <a:gd name="connsiteY3" fmla="*/ 2258292 h 2286000"/>
                    <a:gd name="connsiteX4" fmla="*/ 646858 w 2432199"/>
                    <a:gd name="connsiteY4" fmla="*/ 0 h 2286000"/>
                    <a:gd name="connsiteX0" fmla="*/ 646858 w 2564408"/>
                    <a:gd name="connsiteY0" fmla="*/ 0 h 2286000"/>
                    <a:gd name="connsiteX1" fmla="*/ 1838350 w 2564408"/>
                    <a:gd name="connsiteY1" fmla="*/ 6929 h 2286000"/>
                    <a:gd name="connsiteX2" fmla="*/ 2378676 w 2564408"/>
                    <a:gd name="connsiteY2" fmla="*/ 2286000 h 2286000"/>
                    <a:gd name="connsiteX3" fmla="*/ 314350 w 2564408"/>
                    <a:gd name="connsiteY3" fmla="*/ 2258292 h 2286000"/>
                    <a:gd name="connsiteX4" fmla="*/ 646858 w 2564408"/>
                    <a:gd name="connsiteY4" fmla="*/ 0 h 2286000"/>
                    <a:gd name="connsiteX0" fmla="*/ 646858 w 2564408"/>
                    <a:gd name="connsiteY0" fmla="*/ 112390 h 2398390"/>
                    <a:gd name="connsiteX1" fmla="*/ 1838350 w 2564408"/>
                    <a:gd name="connsiteY1" fmla="*/ 119319 h 2398390"/>
                    <a:gd name="connsiteX2" fmla="*/ 2378676 w 2564408"/>
                    <a:gd name="connsiteY2" fmla="*/ 2398390 h 2398390"/>
                    <a:gd name="connsiteX3" fmla="*/ 314350 w 2564408"/>
                    <a:gd name="connsiteY3" fmla="*/ 2370682 h 2398390"/>
                    <a:gd name="connsiteX4" fmla="*/ 646858 w 2564408"/>
                    <a:gd name="connsiteY4" fmla="*/ 112390 h 2398390"/>
                    <a:gd name="connsiteX0" fmla="*/ 646858 w 2564408"/>
                    <a:gd name="connsiteY0" fmla="*/ 193978 h 2479978"/>
                    <a:gd name="connsiteX1" fmla="*/ 1838350 w 2564408"/>
                    <a:gd name="connsiteY1" fmla="*/ 200907 h 2479978"/>
                    <a:gd name="connsiteX2" fmla="*/ 2378676 w 2564408"/>
                    <a:gd name="connsiteY2" fmla="*/ 2479978 h 2479978"/>
                    <a:gd name="connsiteX3" fmla="*/ 314350 w 2564408"/>
                    <a:gd name="connsiteY3" fmla="*/ 2452270 h 2479978"/>
                    <a:gd name="connsiteX4" fmla="*/ 646858 w 2564408"/>
                    <a:gd name="connsiteY4" fmla="*/ 193978 h 2479978"/>
                    <a:gd name="connsiteX0" fmla="*/ 646858 w 2599030"/>
                    <a:gd name="connsiteY0" fmla="*/ 211921 h 2497921"/>
                    <a:gd name="connsiteX1" fmla="*/ 1900696 w 2599030"/>
                    <a:gd name="connsiteY1" fmla="*/ 184213 h 2497921"/>
                    <a:gd name="connsiteX2" fmla="*/ 2378676 w 2599030"/>
                    <a:gd name="connsiteY2" fmla="*/ 2497921 h 2497921"/>
                    <a:gd name="connsiteX3" fmla="*/ 314350 w 2599030"/>
                    <a:gd name="connsiteY3" fmla="*/ 2470213 h 2497921"/>
                    <a:gd name="connsiteX4" fmla="*/ 646858 w 2599030"/>
                    <a:gd name="connsiteY4" fmla="*/ 211921 h 2497921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99030"/>
                    <a:gd name="connsiteY0" fmla="*/ 195762 h 2481762"/>
                    <a:gd name="connsiteX1" fmla="*/ 1900696 w 2599030"/>
                    <a:gd name="connsiteY1" fmla="*/ 168054 h 2481762"/>
                    <a:gd name="connsiteX2" fmla="*/ 2378676 w 2599030"/>
                    <a:gd name="connsiteY2" fmla="*/ 2481762 h 2481762"/>
                    <a:gd name="connsiteX3" fmla="*/ 314350 w 2599030"/>
                    <a:gd name="connsiteY3" fmla="*/ 2454054 h 2481762"/>
                    <a:gd name="connsiteX4" fmla="*/ 646858 w 2599030"/>
                    <a:gd name="connsiteY4" fmla="*/ 195762 h 2481762"/>
                    <a:gd name="connsiteX0" fmla="*/ 646858 w 2556012"/>
                    <a:gd name="connsiteY0" fmla="*/ 195762 h 2454054"/>
                    <a:gd name="connsiteX1" fmla="*/ 1900696 w 2556012"/>
                    <a:gd name="connsiteY1" fmla="*/ 168054 h 2454054"/>
                    <a:gd name="connsiteX2" fmla="*/ 2271996 w 2556012"/>
                    <a:gd name="connsiteY2" fmla="*/ 2453764 h 2454054"/>
                    <a:gd name="connsiteX3" fmla="*/ 314350 w 2556012"/>
                    <a:gd name="connsiteY3" fmla="*/ 2454054 h 2454054"/>
                    <a:gd name="connsiteX4" fmla="*/ 646858 w 2556012"/>
                    <a:gd name="connsiteY4" fmla="*/ 195762 h 245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6012" h="2454054">
                      <a:moveTo>
                        <a:pt x="646858" y="195762"/>
                      </a:moveTo>
                      <a:cubicBezTo>
                        <a:pt x="1023240" y="-65165"/>
                        <a:pt x="1558951" y="-55929"/>
                        <a:pt x="1900696" y="168054"/>
                      </a:cubicBezTo>
                      <a:cubicBezTo>
                        <a:pt x="3112970" y="738400"/>
                        <a:pt x="2271996" y="1737946"/>
                        <a:pt x="2271996" y="2453764"/>
                      </a:cubicBezTo>
                      <a:lnTo>
                        <a:pt x="314350" y="2454054"/>
                      </a:lnTo>
                      <a:cubicBezTo>
                        <a:pt x="314350" y="1738236"/>
                        <a:pt x="-579269" y="994707"/>
                        <a:pt x="646858" y="19576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262" name="Szabadkézi sokszög 261"/>
                <p:cNvSpPr/>
                <p:nvPr/>
              </p:nvSpPr>
              <p:spPr>
                <a:xfrm rot="10455732">
                  <a:off x="3294030" y="2292152"/>
                  <a:ext cx="843524" cy="383550"/>
                </a:xfrm>
                <a:custGeom>
                  <a:avLst/>
                  <a:gdLst>
                    <a:gd name="connsiteX0" fmla="*/ 26758 w 2353573"/>
                    <a:gd name="connsiteY0" fmla="*/ 211494 h 626124"/>
                    <a:gd name="connsiteX1" fmla="*/ 103703 w 2353573"/>
                    <a:gd name="connsiteY1" fmla="*/ 143874 h 626124"/>
                    <a:gd name="connsiteX2" fmla="*/ 1288090 w 2353573"/>
                    <a:gd name="connsiteY2" fmla="*/ 82623 h 626124"/>
                    <a:gd name="connsiteX3" fmla="*/ 1308616 w 2353573"/>
                    <a:gd name="connsiteY3" fmla="*/ 84300 h 626124"/>
                    <a:gd name="connsiteX4" fmla="*/ 2353573 w 2353573"/>
                    <a:gd name="connsiteY4" fmla="*/ 84300 h 626124"/>
                    <a:gd name="connsiteX5" fmla="*/ 2353573 w 2353573"/>
                    <a:gd name="connsiteY5" fmla="*/ 570300 h 626124"/>
                    <a:gd name="connsiteX6" fmla="*/ 1438086 w 2353573"/>
                    <a:gd name="connsiteY6" fmla="*/ 570300 h 626124"/>
                    <a:gd name="connsiteX7" fmla="*/ 1437993 w 2353573"/>
                    <a:gd name="connsiteY7" fmla="*/ 573248 h 626124"/>
                    <a:gd name="connsiteX8" fmla="*/ 110328 w 2353573"/>
                    <a:gd name="connsiteY8" fmla="*/ 449998 h 626124"/>
                    <a:gd name="connsiteX9" fmla="*/ 26758 w 2353573"/>
                    <a:gd name="connsiteY9" fmla="*/ 211494 h 62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3573" h="626124">
                      <a:moveTo>
                        <a:pt x="26758" y="211494"/>
                      </a:moveTo>
                      <a:cubicBezTo>
                        <a:pt x="44225" y="186635"/>
                        <a:pt x="70058" y="163651"/>
                        <a:pt x="103703" y="143874"/>
                      </a:cubicBezTo>
                      <a:cubicBezTo>
                        <a:pt x="405870" y="-105340"/>
                        <a:pt x="889446" y="34745"/>
                        <a:pt x="1288090" y="82623"/>
                      </a:cubicBezTo>
                      <a:lnTo>
                        <a:pt x="1308616" y="84300"/>
                      </a:lnTo>
                      <a:lnTo>
                        <a:pt x="2353573" y="84300"/>
                      </a:lnTo>
                      <a:lnTo>
                        <a:pt x="2353573" y="570300"/>
                      </a:lnTo>
                      <a:lnTo>
                        <a:pt x="1438086" y="570300"/>
                      </a:lnTo>
                      <a:lnTo>
                        <a:pt x="1437993" y="573248"/>
                      </a:lnTo>
                      <a:cubicBezTo>
                        <a:pt x="1016344" y="559870"/>
                        <a:pt x="571461" y="763781"/>
                        <a:pt x="110328" y="449998"/>
                      </a:cubicBezTo>
                      <a:cubicBezTo>
                        <a:pt x="-2763" y="377537"/>
                        <a:pt x="-25645" y="286072"/>
                        <a:pt x="26758" y="21149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</p:grpSp>
        <p:sp>
          <p:nvSpPr>
            <p:cNvPr id="263" name="Szabadkézi sokszög 262"/>
            <p:cNvSpPr/>
            <p:nvPr/>
          </p:nvSpPr>
          <p:spPr>
            <a:xfrm>
              <a:off x="7336148" y="2040901"/>
              <a:ext cx="1879394" cy="3627035"/>
            </a:xfrm>
            <a:custGeom>
              <a:avLst/>
              <a:gdLst>
                <a:gd name="connsiteX0" fmla="*/ 826780 w 1642302"/>
                <a:gd name="connsiteY0" fmla="*/ 72 h 4454436"/>
                <a:gd name="connsiteX1" fmla="*/ 1221245 w 1642302"/>
                <a:gd name="connsiteY1" fmla="*/ 182950 h 4454436"/>
                <a:gd name="connsiteX2" fmla="*/ 1459815 w 1642302"/>
                <a:gd name="connsiteY2" fmla="*/ 2671275 h 4454436"/>
                <a:gd name="connsiteX3" fmla="*/ 1440939 w 1642302"/>
                <a:gd name="connsiteY3" fmla="*/ 2671280 h 4454436"/>
                <a:gd name="connsiteX4" fmla="*/ 1642302 w 1642302"/>
                <a:gd name="connsiteY4" fmla="*/ 4454436 h 4454436"/>
                <a:gd name="connsiteX5" fmla="*/ 0 w 1642302"/>
                <a:gd name="connsiteY5" fmla="*/ 4454436 h 4454436"/>
                <a:gd name="connsiteX6" fmla="*/ 201800 w 1642302"/>
                <a:gd name="connsiteY6" fmla="*/ 2667414 h 4454436"/>
                <a:gd name="connsiteX7" fmla="*/ 195722 w 1642302"/>
                <a:gd name="connsiteY7" fmla="*/ 2525117 h 4454436"/>
                <a:gd name="connsiteX8" fmla="*/ 415623 w 1642302"/>
                <a:gd name="connsiteY8" fmla="*/ 213114 h 4454436"/>
                <a:gd name="connsiteX9" fmla="*/ 826780 w 1642302"/>
                <a:gd name="connsiteY9" fmla="*/ 72 h 4454436"/>
                <a:gd name="connsiteX0" fmla="*/ 826780 w 1642302"/>
                <a:gd name="connsiteY0" fmla="*/ 72 h 4454436"/>
                <a:gd name="connsiteX1" fmla="*/ 1221245 w 1642302"/>
                <a:gd name="connsiteY1" fmla="*/ 182950 h 4454436"/>
                <a:gd name="connsiteX2" fmla="*/ 1459815 w 1642302"/>
                <a:gd name="connsiteY2" fmla="*/ 2671275 h 4454436"/>
                <a:gd name="connsiteX3" fmla="*/ 1642302 w 1642302"/>
                <a:gd name="connsiteY3" fmla="*/ 4454436 h 4454436"/>
                <a:gd name="connsiteX4" fmla="*/ 0 w 1642302"/>
                <a:gd name="connsiteY4" fmla="*/ 4454436 h 4454436"/>
                <a:gd name="connsiteX5" fmla="*/ 201800 w 1642302"/>
                <a:gd name="connsiteY5" fmla="*/ 2667414 h 4454436"/>
                <a:gd name="connsiteX6" fmla="*/ 195722 w 1642302"/>
                <a:gd name="connsiteY6" fmla="*/ 2525117 h 4454436"/>
                <a:gd name="connsiteX7" fmla="*/ 415623 w 1642302"/>
                <a:gd name="connsiteY7" fmla="*/ 213114 h 4454436"/>
                <a:gd name="connsiteX8" fmla="*/ 826780 w 1642302"/>
                <a:gd name="connsiteY8" fmla="*/ 72 h 4454436"/>
                <a:gd name="connsiteX0" fmla="*/ 826780 w 1642302"/>
                <a:gd name="connsiteY0" fmla="*/ 72 h 4454436"/>
                <a:gd name="connsiteX1" fmla="*/ 1221245 w 1642302"/>
                <a:gd name="connsiteY1" fmla="*/ 182950 h 4454436"/>
                <a:gd name="connsiteX2" fmla="*/ 1459815 w 1642302"/>
                <a:gd name="connsiteY2" fmla="*/ 2671275 h 4454436"/>
                <a:gd name="connsiteX3" fmla="*/ 1642302 w 1642302"/>
                <a:gd name="connsiteY3" fmla="*/ 4454436 h 4454436"/>
                <a:gd name="connsiteX4" fmla="*/ 0 w 1642302"/>
                <a:gd name="connsiteY4" fmla="*/ 4454436 h 4454436"/>
                <a:gd name="connsiteX5" fmla="*/ 195722 w 1642302"/>
                <a:gd name="connsiteY5" fmla="*/ 2525117 h 4454436"/>
                <a:gd name="connsiteX6" fmla="*/ 415623 w 1642302"/>
                <a:gd name="connsiteY6" fmla="*/ 213114 h 4454436"/>
                <a:gd name="connsiteX7" fmla="*/ 826780 w 1642302"/>
                <a:gd name="connsiteY7" fmla="*/ 72 h 4454436"/>
                <a:gd name="connsiteX0" fmla="*/ 826780 w 1957967"/>
                <a:gd name="connsiteY0" fmla="*/ 72 h 4454436"/>
                <a:gd name="connsiteX1" fmla="*/ 1221245 w 1957967"/>
                <a:gd name="connsiteY1" fmla="*/ 182950 h 4454436"/>
                <a:gd name="connsiteX2" fmla="*/ 1459815 w 1957967"/>
                <a:gd name="connsiteY2" fmla="*/ 2671275 h 4454436"/>
                <a:gd name="connsiteX3" fmla="*/ 1957967 w 1957967"/>
                <a:gd name="connsiteY3" fmla="*/ 4413146 h 4454436"/>
                <a:gd name="connsiteX4" fmla="*/ 0 w 1957967"/>
                <a:gd name="connsiteY4" fmla="*/ 4454436 h 4454436"/>
                <a:gd name="connsiteX5" fmla="*/ 195722 w 1957967"/>
                <a:gd name="connsiteY5" fmla="*/ 2525117 h 4454436"/>
                <a:gd name="connsiteX6" fmla="*/ 415623 w 1957967"/>
                <a:gd name="connsiteY6" fmla="*/ 213114 h 4454436"/>
                <a:gd name="connsiteX7" fmla="*/ 826780 w 1957967"/>
                <a:gd name="connsiteY7" fmla="*/ 72 h 4454436"/>
                <a:gd name="connsiteX0" fmla="*/ 826780 w 1957967"/>
                <a:gd name="connsiteY0" fmla="*/ 72 h 4454436"/>
                <a:gd name="connsiteX1" fmla="*/ 1221245 w 1957967"/>
                <a:gd name="connsiteY1" fmla="*/ 182950 h 4454436"/>
                <a:gd name="connsiteX2" fmla="*/ 1459815 w 1957967"/>
                <a:gd name="connsiteY2" fmla="*/ 2671275 h 4454436"/>
                <a:gd name="connsiteX3" fmla="*/ 1957967 w 1957967"/>
                <a:gd name="connsiteY3" fmla="*/ 4413146 h 4454436"/>
                <a:gd name="connsiteX4" fmla="*/ 0 w 1957967"/>
                <a:gd name="connsiteY4" fmla="*/ 4454436 h 4454436"/>
                <a:gd name="connsiteX5" fmla="*/ 195722 w 1957967"/>
                <a:gd name="connsiteY5" fmla="*/ 2525117 h 4454436"/>
                <a:gd name="connsiteX6" fmla="*/ 415623 w 1957967"/>
                <a:gd name="connsiteY6" fmla="*/ 213114 h 4454436"/>
                <a:gd name="connsiteX7" fmla="*/ 826780 w 1957967"/>
                <a:gd name="connsiteY7" fmla="*/ 72 h 4454436"/>
                <a:gd name="connsiteX0" fmla="*/ 826780 w 1957967"/>
                <a:gd name="connsiteY0" fmla="*/ 72 h 4454436"/>
                <a:gd name="connsiteX1" fmla="*/ 1221245 w 1957967"/>
                <a:gd name="connsiteY1" fmla="*/ 182950 h 4454436"/>
                <a:gd name="connsiteX2" fmla="*/ 1459815 w 1957967"/>
                <a:gd name="connsiteY2" fmla="*/ 2671275 h 4454436"/>
                <a:gd name="connsiteX3" fmla="*/ 1957967 w 1957967"/>
                <a:gd name="connsiteY3" fmla="*/ 4413146 h 4454436"/>
                <a:gd name="connsiteX4" fmla="*/ 0 w 1957967"/>
                <a:gd name="connsiteY4" fmla="*/ 4454436 h 4454436"/>
                <a:gd name="connsiteX5" fmla="*/ 195722 w 1957967"/>
                <a:gd name="connsiteY5" fmla="*/ 2525117 h 4454436"/>
                <a:gd name="connsiteX6" fmla="*/ 415623 w 1957967"/>
                <a:gd name="connsiteY6" fmla="*/ 213114 h 4454436"/>
                <a:gd name="connsiteX7" fmla="*/ 826780 w 1957967"/>
                <a:gd name="connsiteY7" fmla="*/ 72 h 4454436"/>
                <a:gd name="connsiteX0" fmla="*/ 993382 w 2124569"/>
                <a:gd name="connsiteY0" fmla="*/ 72 h 5569281"/>
                <a:gd name="connsiteX1" fmla="*/ 1387847 w 2124569"/>
                <a:gd name="connsiteY1" fmla="*/ 182950 h 5569281"/>
                <a:gd name="connsiteX2" fmla="*/ 1626417 w 2124569"/>
                <a:gd name="connsiteY2" fmla="*/ 2671275 h 5569281"/>
                <a:gd name="connsiteX3" fmla="*/ 2124569 w 2124569"/>
                <a:gd name="connsiteY3" fmla="*/ 4413146 h 5569281"/>
                <a:gd name="connsiteX4" fmla="*/ 0 w 2124569"/>
                <a:gd name="connsiteY4" fmla="*/ 5569281 h 5569281"/>
                <a:gd name="connsiteX5" fmla="*/ 362324 w 2124569"/>
                <a:gd name="connsiteY5" fmla="*/ 2525117 h 5569281"/>
                <a:gd name="connsiteX6" fmla="*/ 582225 w 2124569"/>
                <a:gd name="connsiteY6" fmla="*/ 213114 h 5569281"/>
                <a:gd name="connsiteX7" fmla="*/ 993382 w 2124569"/>
                <a:gd name="connsiteY7" fmla="*/ 72 h 5569281"/>
                <a:gd name="connsiteX0" fmla="*/ 993382 w 2449003"/>
                <a:gd name="connsiteY0" fmla="*/ 72 h 5569281"/>
                <a:gd name="connsiteX1" fmla="*/ 1387847 w 2449003"/>
                <a:gd name="connsiteY1" fmla="*/ 182950 h 5569281"/>
                <a:gd name="connsiteX2" fmla="*/ 1626417 w 2449003"/>
                <a:gd name="connsiteY2" fmla="*/ 2671275 h 5569281"/>
                <a:gd name="connsiteX3" fmla="*/ 2449003 w 2449003"/>
                <a:gd name="connsiteY3" fmla="*/ 5445410 h 5569281"/>
                <a:gd name="connsiteX4" fmla="*/ 0 w 2449003"/>
                <a:gd name="connsiteY4" fmla="*/ 5569281 h 5569281"/>
                <a:gd name="connsiteX5" fmla="*/ 362324 w 2449003"/>
                <a:gd name="connsiteY5" fmla="*/ 2525117 h 5569281"/>
                <a:gd name="connsiteX6" fmla="*/ 582225 w 2449003"/>
                <a:gd name="connsiteY6" fmla="*/ 213114 h 5569281"/>
                <a:gd name="connsiteX7" fmla="*/ 993382 w 2449003"/>
                <a:gd name="connsiteY7" fmla="*/ 72 h 5569281"/>
                <a:gd name="connsiteX0" fmla="*/ 993382 w 2212255"/>
                <a:gd name="connsiteY0" fmla="*/ 72 h 5569281"/>
                <a:gd name="connsiteX1" fmla="*/ 1387847 w 2212255"/>
                <a:gd name="connsiteY1" fmla="*/ 182950 h 5569281"/>
                <a:gd name="connsiteX2" fmla="*/ 1626417 w 2212255"/>
                <a:gd name="connsiteY2" fmla="*/ 2671275 h 5569281"/>
                <a:gd name="connsiteX3" fmla="*/ 2212255 w 2212255"/>
                <a:gd name="connsiteY3" fmla="*/ 5476379 h 5569281"/>
                <a:gd name="connsiteX4" fmla="*/ 0 w 2212255"/>
                <a:gd name="connsiteY4" fmla="*/ 5569281 h 5569281"/>
                <a:gd name="connsiteX5" fmla="*/ 362324 w 2212255"/>
                <a:gd name="connsiteY5" fmla="*/ 2525117 h 5569281"/>
                <a:gd name="connsiteX6" fmla="*/ 582225 w 2212255"/>
                <a:gd name="connsiteY6" fmla="*/ 213114 h 5569281"/>
                <a:gd name="connsiteX7" fmla="*/ 993382 w 2212255"/>
                <a:gd name="connsiteY7" fmla="*/ 72 h 5569281"/>
                <a:gd name="connsiteX0" fmla="*/ 993382 w 2212255"/>
                <a:gd name="connsiteY0" fmla="*/ 72 h 5569281"/>
                <a:gd name="connsiteX1" fmla="*/ 1387847 w 2212255"/>
                <a:gd name="connsiteY1" fmla="*/ 182950 h 5569281"/>
                <a:gd name="connsiteX2" fmla="*/ 1626417 w 2212255"/>
                <a:gd name="connsiteY2" fmla="*/ 2671275 h 5569281"/>
                <a:gd name="connsiteX3" fmla="*/ 2212255 w 2212255"/>
                <a:gd name="connsiteY3" fmla="*/ 5476379 h 5569281"/>
                <a:gd name="connsiteX4" fmla="*/ 0 w 2212255"/>
                <a:gd name="connsiteY4" fmla="*/ 5569281 h 5569281"/>
                <a:gd name="connsiteX5" fmla="*/ 362324 w 2212255"/>
                <a:gd name="connsiteY5" fmla="*/ 2525117 h 5569281"/>
                <a:gd name="connsiteX6" fmla="*/ 582225 w 2212255"/>
                <a:gd name="connsiteY6" fmla="*/ 213114 h 5569281"/>
                <a:gd name="connsiteX7" fmla="*/ 993382 w 2212255"/>
                <a:gd name="connsiteY7" fmla="*/ 72 h 5569281"/>
                <a:gd name="connsiteX0" fmla="*/ 993382 w 2212255"/>
                <a:gd name="connsiteY0" fmla="*/ 72 h 5569281"/>
                <a:gd name="connsiteX1" fmla="*/ 1387847 w 2212255"/>
                <a:gd name="connsiteY1" fmla="*/ 182950 h 5569281"/>
                <a:gd name="connsiteX2" fmla="*/ 1626417 w 2212255"/>
                <a:gd name="connsiteY2" fmla="*/ 2671275 h 5569281"/>
                <a:gd name="connsiteX3" fmla="*/ 2212255 w 2212255"/>
                <a:gd name="connsiteY3" fmla="*/ 5476379 h 5569281"/>
                <a:gd name="connsiteX4" fmla="*/ 0 w 2212255"/>
                <a:gd name="connsiteY4" fmla="*/ 5569281 h 5569281"/>
                <a:gd name="connsiteX5" fmla="*/ 362324 w 2212255"/>
                <a:gd name="connsiteY5" fmla="*/ 2525117 h 5569281"/>
                <a:gd name="connsiteX6" fmla="*/ 582225 w 2212255"/>
                <a:gd name="connsiteY6" fmla="*/ 213114 h 5569281"/>
                <a:gd name="connsiteX7" fmla="*/ 993382 w 2212255"/>
                <a:gd name="connsiteY7" fmla="*/ 72 h 5569281"/>
                <a:gd name="connsiteX0" fmla="*/ 993382 w 2071959"/>
                <a:gd name="connsiteY0" fmla="*/ 72 h 5569281"/>
                <a:gd name="connsiteX1" fmla="*/ 1387847 w 2071959"/>
                <a:gd name="connsiteY1" fmla="*/ 182950 h 5569281"/>
                <a:gd name="connsiteX2" fmla="*/ 1626417 w 2071959"/>
                <a:gd name="connsiteY2" fmla="*/ 2671275 h 5569281"/>
                <a:gd name="connsiteX3" fmla="*/ 2071959 w 2071959"/>
                <a:gd name="connsiteY3" fmla="*/ 5527991 h 5569281"/>
                <a:gd name="connsiteX4" fmla="*/ 0 w 2071959"/>
                <a:gd name="connsiteY4" fmla="*/ 5569281 h 5569281"/>
                <a:gd name="connsiteX5" fmla="*/ 362324 w 2071959"/>
                <a:gd name="connsiteY5" fmla="*/ 2525117 h 5569281"/>
                <a:gd name="connsiteX6" fmla="*/ 582225 w 2071959"/>
                <a:gd name="connsiteY6" fmla="*/ 213114 h 5569281"/>
                <a:gd name="connsiteX7" fmla="*/ 993382 w 2071959"/>
                <a:gd name="connsiteY7" fmla="*/ 72 h 5569281"/>
                <a:gd name="connsiteX0" fmla="*/ 993382 w 2071959"/>
                <a:gd name="connsiteY0" fmla="*/ 72 h 5569281"/>
                <a:gd name="connsiteX1" fmla="*/ 1387847 w 2071959"/>
                <a:gd name="connsiteY1" fmla="*/ 182950 h 5569281"/>
                <a:gd name="connsiteX2" fmla="*/ 1626417 w 2071959"/>
                <a:gd name="connsiteY2" fmla="*/ 2671275 h 5569281"/>
                <a:gd name="connsiteX3" fmla="*/ 2071959 w 2071959"/>
                <a:gd name="connsiteY3" fmla="*/ 5527991 h 5569281"/>
                <a:gd name="connsiteX4" fmla="*/ 0 w 2071959"/>
                <a:gd name="connsiteY4" fmla="*/ 5569281 h 5569281"/>
                <a:gd name="connsiteX5" fmla="*/ 362324 w 2071959"/>
                <a:gd name="connsiteY5" fmla="*/ 2525117 h 5569281"/>
                <a:gd name="connsiteX6" fmla="*/ 582225 w 2071959"/>
                <a:gd name="connsiteY6" fmla="*/ 213114 h 5569281"/>
                <a:gd name="connsiteX7" fmla="*/ 993382 w 2071959"/>
                <a:gd name="connsiteY7" fmla="*/ 72 h 5569281"/>
                <a:gd name="connsiteX0" fmla="*/ 993382 w 2068851"/>
                <a:gd name="connsiteY0" fmla="*/ 72 h 5586530"/>
                <a:gd name="connsiteX1" fmla="*/ 1387847 w 2068851"/>
                <a:gd name="connsiteY1" fmla="*/ 182950 h 5586530"/>
                <a:gd name="connsiteX2" fmla="*/ 1626417 w 2068851"/>
                <a:gd name="connsiteY2" fmla="*/ 2671275 h 5586530"/>
                <a:gd name="connsiteX3" fmla="*/ 2068851 w 2068851"/>
                <a:gd name="connsiteY3" fmla="*/ 5586530 h 5586530"/>
                <a:gd name="connsiteX4" fmla="*/ 0 w 2068851"/>
                <a:gd name="connsiteY4" fmla="*/ 5569281 h 5586530"/>
                <a:gd name="connsiteX5" fmla="*/ 362324 w 2068851"/>
                <a:gd name="connsiteY5" fmla="*/ 2525117 h 5586530"/>
                <a:gd name="connsiteX6" fmla="*/ 582225 w 2068851"/>
                <a:gd name="connsiteY6" fmla="*/ 213114 h 5586530"/>
                <a:gd name="connsiteX7" fmla="*/ 993382 w 2068851"/>
                <a:gd name="connsiteY7" fmla="*/ 72 h 5586530"/>
                <a:gd name="connsiteX0" fmla="*/ 1215567 w 2291036"/>
                <a:gd name="connsiteY0" fmla="*/ 8830 h 5595288"/>
                <a:gd name="connsiteX1" fmla="*/ 1610032 w 2291036"/>
                <a:gd name="connsiteY1" fmla="*/ 191708 h 5595288"/>
                <a:gd name="connsiteX2" fmla="*/ 1848602 w 2291036"/>
                <a:gd name="connsiteY2" fmla="*/ 2680033 h 5595288"/>
                <a:gd name="connsiteX3" fmla="*/ 2291036 w 2291036"/>
                <a:gd name="connsiteY3" fmla="*/ 5595288 h 5595288"/>
                <a:gd name="connsiteX4" fmla="*/ 222185 w 2291036"/>
                <a:gd name="connsiteY4" fmla="*/ 5578039 h 5595288"/>
                <a:gd name="connsiteX5" fmla="*/ 584509 w 2291036"/>
                <a:gd name="connsiteY5" fmla="*/ 2533875 h 5595288"/>
                <a:gd name="connsiteX6" fmla="*/ 272456 w 2291036"/>
                <a:gd name="connsiteY6" fmla="*/ 430619 h 5595288"/>
                <a:gd name="connsiteX7" fmla="*/ 1215567 w 2291036"/>
                <a:gd name="connsiteY7" fmla="*/ 8830 h 5595288"/>
                <a:gd name="connsiteX0" fmla="*/ 993382 w 2068851"/>
                <a:gd name="connsiteY0" fmla="*/ 8832 h 5595290"/>
                <a:gd name="connsiteX1" fmla="*/ 1387847 w 2068851"/>
                <a:gd name="connsiteY1" fmla="*/ 191710 h 5595290"/>
                <a:gd name="connsiteX2" fmla="*/ 1626417 w 2068851"/>
                <a:gd name="connsiteY2" fmla="*/ 2680035 h 5595290"/>
                <a:gd name="connsiteX3" fmla="*/ 2068851 w 2068851"/>
                <a:gd name="connsiteY3" fmla="*/ 5595290 h 5595290"/>
                <a:gd name="connsiteX4" fmla="*/ 0 w 2068851"/>
                <a:gd name="connsiteY4" fmla="*/ 5578041 h 5595290"/>
                <a:gd name="connsiteX5" fmla="*/ 362324 w 2068851"/>
                <a:gd name="connsiteY5" fmla="*/ 2533877 h 5595290"/>
                <a:gd name="connsiteX6" fmla="*/ 50271 w 2068851"/>
                <a:gd name="connsiteY6" fmla="*/ 430621 h 5595290"/>
                <a:gd name="connsiteX7" fmla="*/ 993382 w 2068851"/>
                <a:gd name="connsiteY7" fmla="*/ 8832 h 5595290"/>
                <a:gd name="connsiteX0" fmla="*/ 993382 w 2068851"/>
                <a:gd name="connsiteY0" fmla="*/ 8832 h 5595290"/>
                <a:gd name="connsiteX1" fmla="*/ 1387847 w 2068851"/>
                <a:gd name="connsiteY1" fmla="*/ 191710 h 5595290"/>
                <a:gd name="connsiteX2" fmla="*/ 1626417 w 2068851"/>
                <a:gd name="connsiteY2" fmla="*/ 2680035 h 5595290"/>
                <a:gd name="connsiteX3" fmla="*/ 2068851 w 2068851"/>
                <a:gd name="connsiteY3" fmla="*/ 5595290 h 5595290"/>
                <a:gd name="connsiteX4" fmla="*/ 0 w 2068851"/>
                <a:gd name="connsiteY4" fmla="*/ 5578041 h 5595290"/>
                <a:gd name="connsiteX5" fmla="*/ 362324 w 2068851"/>
                <a:gd name="connsiteY5" fmla="*/ 2533877 h 5595290"/>
                <a:gd name="connsiteX6" fmla="*/ 50271 w 2068851"/>
                <a:gd name="connsiteY6" fmla="*/ 430621 h 5595290"/>
                <a:gd name="connsiteX7" fmla="*/ 993382 w 2068851"/>
                <a:gd name="connsiteY7" fmla="*/ 8832 h 5595290"/>
                <a:gd name="connsiteX0" fmla="*/ 993382 w 2068851"/>
                <a:gd name="connsiteY0" fmla="*/ 8832 h 5595290"/>
                <a:gd name="connsiteX1" fmla="*/ 1387847 w 2068851"/>
                <a:gd name="connsiteY1" fmla="*/ 191710 h 5595290"/>
                <a:gd name="connsiteX2" fmla="*/ 1626417 w 2068851"/>
                <a:gd name="connsiteY2" fmla="*/ 2680035 h 5595290"/>
                <a:gd name="connsiteX3" fmla="*/ 2068851 w 2068851"/>
                <a:gd name="connsiteY3" fmla="*/ 5595290 h 5595290"/>
                <a:gd name="connsiteX4" fmla="*/ 0 w 2068851"/>
                <a:gd name="connsiteY4" fmla="*/ 5578041 h 5595290"/>
                <a:gd name="connsiteX5" fmla="*/ 362324 w 2068851"/>
                <a:gd name="connsiteY5" fmla="*/ 2533877 h 5595290"/>
                <a:gd name="connsiteX6" fmla="*/ 50271 w 2068851"/>
                <a:gd name="connsiteY6" fmla="*/ 430621 h 5595290"/>
                <a:gd name="connsiteX7" fmla="*/ 993382 w 2068851"/>
                <a:gd name="connsiteY7" fmla="*/ 8832 h 5595290"/>
                <a:gd name="connsiteX0" fmla="*/ 993382 w 2068851"/>
                <a:gd name="connsiteY0" fmla="*/ 2122 h 5588580"/>
                <a:gd name="connsiteX1" fmla="*/ 1865241 w 2068851"/>
                <a:gd name="connsiteY1" fmla="*/ 281346 h 5588580"/>
                <a:gd name="connsiteX2" fmla="*/ 1626417 w 2068851"/>
                <a:gd name="connsiteY2" fmla="*/ 2673325 h 5588580"/>
                <a:gd name="connsiteX3" fmla="*/ 2068851 w 2068851"/>
                <a:gd name="connsiteY3" fmla="*/ 5588580 h 5588580"/>
                <a:gd name="connsiteX4" fmla="*/ 0 w 2068851"/>
                <a:gd name="connsiteY4" fmla="*/ 5571331 h 5588580"/>
                <a:gd name="connsiteX5" fmla="*/ 362324 w 2068851"/>
                <a:gd name="connsiteY5" fmla="*/ 2527167 h 5588580"/>
                <a:gd name="connsiteX6" fmla="*/ 50271 w 2068851"/>
                <a:gd name="connsiteY6" fmla="*/ 423911 h 5588580"/>
                <a:gd name="connsiteX7" fmla="*/ 993382 w 2068851"/>
                <a:gd name="connsiteY7" fmla="*/ 2122 h 5588580"/>
                <a:gd name="connsiteX0" fmla="*/ 993382 w 2068851"/>
                <a:gd name="connsiteY0" fmla="*/ 2122 h 5588580"/>
                <a:gd name="connsiteX1" fmla="*/ 1865241 w 2068851"/>
                <a:gd name="connsiteY1" fmla="*/ 281346 h 5588580"/>
                <a:gd name="connsiteX2" fmla="*/ 1626417 w 2068851"/>
                <a:gd name="connsiteY2" fmla="*/ 2673325 h 5588580"/>
                <a:gd name="connsiteX3" fmla="*/ 2068851 w 2068851"/>
                <a:gd name="connsiteY3" fmla="*/ 5588580 h 5588580"/>
                <a:gd name="connsiteX4" fmla="*/ 0 w 2068851"/>
                <a:gd name="connsiteY4" fmla="*/ 5571331 h 5588580"/>
                <a:gd name="connsiteX5" fmla="*/ 362324 w 2068851"/>
                <a:gd name="connsiteY5" fmla="*/ 2527167 h 5588580"/>
                <a:gd name="connsiteX6" fmla="*/ 50271 w 2068851"/>
                <a:gd name="connsiteY6" fmla="*/ 423911 h 5588580"/>
                <a:gd name="connsiteX7" fmla="*/ 993382 w 2068851"/>
                <a:gd name="connsiteY7" fmla="*/ 2122 h 5588580"/>
                <a:gd name="connsiteX0" fmla="*/ 993382 w 2068851"/>
                <a:gd name="connsiteY0" fmla="*/ 2122 h 5588580"/>
                <a:gd name="connsiteX1" fmla="*/ 1865241 w 2068851"/>
                <a:gd name="connsiteY1" fmla="*/ 281346 h 5588580"/>
                <a:gd name="connsiteX2" fmla="*/ 1626417 w 2068851"/>
                <a:gd name="connsiteY2" fmla="*/ 2673325 h 5588580"/>
                <a:gd name="connsiteX3" fmla="*/ 2068851 w 2068851"/>
                <a:gd name="connsiteY3" fmla="*/ 5588580 h 5588580"/>
                <a:gd name="connsiteX4" fmla="*/ 0 w 2068851"/>
                <a:gd name="connsiteY4" fmla="*/ 5571331 h 5588580"/>
                <a:gd name="connsiteX5" fmla="*/ 362324 w 2068851"/>
                <a:gd name="connsiteY5" fmla="*/ 2527167 h 5588580"/>
                <a:gd name="connsiteX6" fmla="*/ 50271 w 2068851"/>
                <a:gd name="connsiteY6" fmla="*/ 423911 h 5588580"/>
                <a:gd name="connsiteX7" fmla="*/ 993382 w 2068851"/>
                <a:gd name="connsiteY7" fmla="*/ 2122 h 5588580"/>
                <a:gd name="connsiteX0" fmla="*/ 993382 w 2096567"/>
                <a:gd name="connsiteY0" fmla="*/ 3161 h 5589619"/>
                <a:gd name="connsiteX1" fmla="*/ 2090298 w 2096567"/>
                <a:gd name="connsiteY1" fmla="*/ 258298 h 5589619"/>
                <a:gd name="connsiteX2" fmla="*/ 1626417 w 2096567"/>
                <a:gd name="connsiteY2" fmla="*/ 2674364 h 5589619"/>
                <a:gd name="connsiteX3" fmla="*/ 2068851 w 2096567"/>
                <a:gd name="connsiteY3" fmla="*/ 5589619 h 5589619"/>
                <a:gd name="connsiteX4" fmla="*/ 0 w 2096567"/>
                <a:gd name="connsiteY4" fmla="*/ 5572370 h 5589619"/>
                <a:gd name="connsiteX5" fmla="*/ 362324 w 2096567"/>
                <a:gd name="connsiteY5" fmla="*/ 2528206 h 5589619"/>
                <a:gd name="connsiteX6" fmla="*/ 50271 w 2096567"/>
                <a:gd name="connsiteY6" fmla="*/ 424950 h 5589619"/>
                <a:gd name="connsiteX7" fmla="*/ 993382 w 2096567"/>
                <a:gd name="connsiteY7" fmla="*/ 3161 h 5589619"/>
                <a:gd name="connsiteX0" fmla="*/ 993382 w 2218232"/>
                <a:gd name="connsiteY0" fmla="*/ 1354 h 5587812"/>
                <a:gd name="connsiteX1" fmla="*/ 2213057 w 2218232"/>
                <a:gd name="connsiteY1" fmla="*/ 304664 h 5587812"/>
                <a:gd name="connsiteX2" fmla="*/ 1626417 w 2218232"/>
                <a:gd name="connsiteY2" fmla="*/ 2672557 h 5587812"/>
                <a:gd name="connsiteX3" fmla="*/ 2068851 w 2218232"/>
                <a:gd name="connsiteY3" fmla="*/ 5587812 h 5587812"/>
                <a:gd name="connsiteX4" fmla="*/ 0 w 2218232"/>
                <a:gd name="connsiteY4" fmla="*/ 5570563 h 5587812"/>
                <a:gd name="connsiteX5" fmla="*/ 362324 w 2218232"/>
                <a:gd name="connsiteY5" fmla="*/ 2526399 h 5587812"/>
                <a:gd name="connsiteX6" fmla="*/ 50271 w 2218232"/>
                <a:gd name="connsiteY6" fmla="*/ 423143 h 5587812"/>
                <a:gd name="connsiteX7" fmla="*/ 993382 w 2218232"/>
                <a:gd name="connsiteY7" fmla="*/ 1354 h 5587812"/>
                <a:gd name="connsiteX0" fmla="*/ 993382 w 2218232"/>
                <a:gd name="connsiteY0" fmla="*/ 24367 h 5610825"/>
                <a:gd name="connsiteX1" fmla="*/ 2213057 w 2218232"/>
                <a:gd name="connsiteY1" fmla="*/ 327677 h 5610825"/>
                <a:gd name="connsiteX2" fmla="*/ 1626417 w 2218232"/>
                <a:gd name="connsiteY2" fmla="*/ 2695570 h 5610825"/>
                <a:gd name="connsiteX3" fmla="*/ 2068851 w 2218232"/>
                <a:gd name="connsiteY3" fmla="*/ 5610825 h 5610825"/>
                <a:gd name="connsiteX4" fmla="*/ 0 w 2218232"/>
                <a:gd name="connsiteY4" fmla="*/ 5593576 h 5610825"/>
                <a:gd name="connsiteX5" fmla="*/ 362324 w 2218232"/>
                <a:gd name="connsiteY5" fmla="*/ 2549412 h 5610825"/>
                <a:gd name="connsiteX6" fmla="*/ 50271 w 2218232"/>
                <a:gd name="connsiteY6" fmla="*/ 446156 h 5610825"/>
                <a:gd name="connsiteX7" fmla="*/ 993382 w 2218232"/>
                <a:gd name="connsiteY7" fmla="*/ 24367 h 5610825"/>
                <a:gd name="connsiteX0" fmla="*/ 993382 w 2218232"/>
                <a:gd name="connsiteY0" fmla="*/ 381 h 5586839"/>
                <a:gd name="connsiteX1" fmla="*/ 2213057 w 2218232"/>
                <a:gd name="connsiteY1" fmla="*/ 496380 h 5586839"/>
                <a:gd name="connsiteX2" fmla="*/ 1626417 w 2218232"/>
                <a:gd name="connsiteY2" fmla="*/ 2671584 h 5586839"/>
                <a:gd name="connsiteX3" fmla="*/ 2068851 w 2218232"/>
                <a:gd name="connsiteY3" fmla="*/ 5586839 h 5586839"/>
                <a:gd name="connsiteX4" fmla="*/ 0 w 2218232"/>
                <a:gd name="connsiteY4" fmla="*/ 5569590 h 5586839"/>
                <a:gd name="connsiteX5" fmla="*/ 362324 w 2218232"/>
                <a:gd name="connsiteY5" fmla="*/ 2525426 h 5586839"/>
                <a:gd name="connsiteX6" fmla="*/ 50271 w 2218232"/>
                <a:gd name="connsiteY6" fmla="*/ 422170 h 5586839"/>
                <a:gd name="connsiteX7" fmla="*/ 993382 w 2218232"/>
                <a:gd name="connsiteY7" fmla="*/ 381 h 5586839"/>
                <a:gd name="connsiteX0" fmla="*/ 1195135 w 2419985"/>
                <a:gd name="connsiteY0" fmla="*/ 43 h 5586501"/>
                <a:gd name="connsiteX1" fmla="*/ 2414810 w 2419985"/>
                <a:gd name="connsiteY1" fmla="*/ 496042 h 5586501"/>
                <a:gd name="connsiteX2" fmla="*/ 1828170 w 2419985"/>
                <a:gd name="connsiteY2" fmla="*/ 2671246 h 5586501"/>
                <a:gd name="connsiteX3" fmla="*/ 2270604 w 2419985"/>
                <a:gd name="connsiteY3" fmla="*/ 5586501 h 5586501"/>
                <a:gd name="connsiteX4" fmla="*/ 201753 w 2419985"/>
                <a:gd name="connsiteY4" fmla="*/ 5569252 h 5586501"/>
                <a:gd name="connsiteX5" fmla="*/ 564077 w 2419985"/>
                <a:gd name="connsiteY5" fmla="*/ 2525088 h 5586501"/>
                <a:gd name="connsiteX6" fmla="*/ 16737 w 2419985"/>
                <a:gd name="connsiteY6" fmla="*/ 470004 h 5586501"/>
                <a:gd name="connsiteX7" fmla="*/ 1195135 w 2419985"/>
                <a:gd name="connsiteY7" fmla="*/ 43 h 5586501"/>
                <a:gd name="connsiteX0" fmla="*/ 1195135 w 2419985"/>
                <a:gd name="connsiteY0" fmla="*/ 2484 h 5588942"/>
                <a:gd name="connsiteX1" fmla="*/ 2414810 w 2419985"/>
                <a:gd name="connsiteY1" fmla="*/ 498483 h 5588942"/>
                <a:gd name="connsiteX2" fmla="*/ 1828170 w 2419985"/>
                <a:gd name="connsiteY2" fmla="*/ 2673687 h 5588942"/>
                <a:gd name="connsiteX3" fmla="*/ 2270604 w 2419985"/>
                <a:gd name="connsiteY3" fmla="*/ 5588942 h 5588942"/>
                <a:gd name="connsiteX4" fmla="*/ 201753 w 2419985"/>
                <a:gd name="connsiteY4" fmla="*/ 5571693 h 5588942"/>
                <a:gd name="connsiteX5" fmla="*/ 564077 w 2419985"/>
                <a:gd name="connsiteY5" fmla="*/ 2527529 h 5588942"/>
                <a:gd name="connsiteX6" fmla="*/ 16737 w 2419985"/>
                <a:gd name="connsiteY6" fmla="*/ 472445 h 5588942"/>
                <a:gd name="connsiteX7" fmla="*/ 1195135 w 2419985"/>
                <a:gd name="connsiteY7" fmla="*/ 2484 h 5588942"/>
                <a:gd name="connsiteX0" fmla="*/ 1195135 w 2270605"/>
                <a:gd name="connsiteY0" fmla="*/ 44458 h 5630916"/>
                <a:gd name="connsiteX1" fmla="*/ 2244836 w 2270605"/>
                <a:gd name="connsiteY1" fmla="*/ 307007 h 5630916"/>
                <a:gd name="connsiteX2" fmla="*/ 1828170 w 2270605"/>
                <a:gd name="connsiteY2" fmla="*/ 2715661 h 5630916"/>
                <a:gd name="connsiteX3" fmla="*/ 2270604 w 2270605"/>
                <a:gd name="connsiteY3" fmla="*/ 5630916 h 5630916"/>
                <a:gd name="connsiteX4" fmla="*/ 201753 w 2270605"/>
                <a:gd name="connsiteY4" fmla="*/ 5613667 h 5630916"/>
                <a:gd name="connsiteX5" fmla="*/ 564077 w 2270605"/>
                <a:gd name="connsiteY5" fmla="*/ 2569503 h 5630916"/>
                <a:gd name="connsiteX6" fmla="*/ 16737 w 2270605"/>
                <a:gd name="connsiteY6" fmla="*/ 514419 h 5630916"/>
                <a:gd name="connsiteX7" fmla="*/ 1195135 w 2270605"/>
                <a:gd name="connsiteY7" fmla="*/ 44458 h 5630916"/>
                <a:gd name="connsiteX0" fmla="*/ 1195135 w 2270603"/>
                <a:gd name="connsiteY0" fmla="*/ 8807 h 5595265"/>
                <a:gd name="connsiteX1" fmla="*/ 2244836 w 2270603"/>
                <a:gd name="connsiteY1" fmla="*/ 271356 h 5595265"/>
                <a:gd name="connsiteX2" fmla="*/ 1828170 w 2270603"/>
                <a:gd name="connsiteY2" fmla="*/ 2680010 h 5595265"/>
                <a:gd name="connsiteX3" fmla="*/ 2270604 w 2270603"/>
                <a:gd name="connsiteY3" fmla="*/ 5595265 h 5595265"/>
                <a:gd name="connsiteX4" fmla="*/ 201753 w 2270603"/>
                <a:gd name="connsiteY4" fmla="*/ 5578016 h 5595265"/>
                <a:gd name="connsiteX5" fmla="*/ 564077 w 2270603"/>
                <a:gd name="connsiteY5" fmla="*/ 2533852 h 5595265"/>
                <a:gd name="connsiteX6" fmla="*/ 16737 w 2270603"/>
                <a:gd name="connsiteY6" fmla="*/ 478768 h 5595265"/>
                <a:gd name="connsiteX7" fmla="*/ 1195135 w 2270603"/>
                <a:gd name="connsiteY7" fmla="*/ 8807 h 5595265"/>
                <a:gd name="connsiteX0" fmla="*/ 1048645 w 2124114"/>
                <a:gd name="connsiteY0" fmla="*/ 70435 h 5656893"/>
                <a:gd name="connsiteX1" fmla="*/ 2098346 w 2124114"/>
                <a:gd name="connsiteY1" fmla="*/ 332984 h 5656893"/>
                <a:gd name="connsiteX2" fmla="*/ 1681680 w 2124114"/>
                <a:gd name="connsiteY2" fmla="*/ 2741638 h 5656893"/>
                <a:gd name="connsiteX3" fmla="*/ 2124114 w 2124114"/>
                <a:gd name="connsiteY3" fmla="*/ 5656893 h 5656893"/>
                <a:gd name="connsiteX4" fmla="*/ 55263 w 2124114"/>
                <a:gd name="connsiteY4" fmla="*/ 5639644 h 5656893"/>
                <a:gd name="connsiteX5" fmla="*/ 417587 w 2124114"/>
                <a:gd name="connsiteY5" fmla="*/ 2595480 h 5656893"/>
                <a:gd name="connsiteX6" fmla="*/ 21333 w 2124114"/>
                <a:gd name="connsiteY6" fmla="*/ 318062 h 5656893"/>
                <a:gd name="connsiteX7" fmla="*/ 1048645 w 2124114"/>
                <a:gd name="connsiteY7" fmla="*/ 70435 h 5656893"/>
                <a:gd name="connsiteX0" fmla="*/ 1048643 w 2124112"/>
                <a:gd name="connsiteY0" fmla="*/ 109874 h 5696332"/>
                <a:gd name="connsiteX1" fmla="*/ 2098344 w 2124112"/>
                <a:gd name="connsiteY1" fmla="*/ 372423 h 5696332"/>
                <a:gd name="connsiteX2" fmla="*/ 1681678 w 2124112"/>
                <a:gd name="connsiteY2" fmla="*/ 2781077 h 5696332"/>
                <a:gd name="connsiteX3" fmla="*/ 2124112 w 2124112"/>
                <a:gd name="connsiteY3" fmla="*/ 5696332 h 5696332"/>
                <a:gd name="connsiteX4" fmla="*/ 55261 w 2124112"/>
                <a:gd name="connsiteY4" fmla="*/ 5679083 h 5696332"/>
                <a:gd name="connsiteX5" fmla="*/ 417585 w 2124112"/>
                <a:gd name="connsiteY5" fmla="*/ 2634919 h 5696332"/>
                <a:gd name="connsiteX6" fmla="*/ 21331 w 2124112"/>
                <a:gd name="connsiteY6" fmla="*/ 357501 h 5696332"/>
                <a:gd name="connsiteX7" fmla="*/ 1048643 w 2124112"/>
                <a:gd name="connsiteY7" fmla="*/ 109874 h 5696332"/>
                <a:gd name="connsiteX0" fmla="*/ 1171402 w 2124112"/>
                <a:gd name="connsiteY0" fmla="*/ 28752 h 5793075"/>
                <a:gd name="connsiteX1" fmla="*/ 2098344 w 2124112"/>
                <a:gd name="connsiteY1" fmla="*/ 469166 h 5793075"/>
                <a:gd name="connsiteX2" fmla="*/ 1681678 w 2124112"/>
                <a:gd name="connsiteY2" fmla="*/ 2877820 h 5793075"/>
                <a:gd name="connsiteX3" fmla="*/ 2124112 w 2124112"/>
                <a:gd name="connsiteY3" fmla="*/ 5793075 h 5793075"/>
                <a:gd name="connsiteX4" fmla="*/ 55261 w 2124112"/>
                <a:gd name="connsiteY4" fmla="*/ 5775826 h 5793075"/>
                <a:gd name="connsiteX5" fmla="*/ 417585 w 2124112"/>
                <a:gd name="connsiteY5" fmla="*/ 2731662 h 5793075"/>
                <a:gd name="connsiteX6" fmla="*/ 21331 w 2124112"/>
                <a:gd name="connsiteY6" fmla="*/ 454244 h 5793075"/>
                <a:gd name="connsiteX7" fmla="*/ 1171402 w 2124112"/>
                <a:gd name="connsiteY7" fmla="*/ 28752 h 5793075"/>
                <a:gd name="connsiteX0" fmla="*/ 1058086 w 2124112"/>
                <a:gd name="connsiteY0" fmla="*/ 80116 h 5722155"/>
                <a:gd name="connsiteX1" fmla="*/ 2098344 w 2124112"/>
                <a:gd name="connsiteY1" fmla="*/ 398246 h 5722155"/>
                <a:gd name="connsiteX2" fmla="*/ 1681678 w 2124112"/>
                <a:gd name="connsiteY2" fmla="*/ 2806900 h 5722155"/>
                <a:gd name="connsiteX3" fmla="*/ 2124112 w 2124112"/>
                <a:gd name="connsiteY3" fmla="*/ 5722155 h 5722155"/>
                <a:gd name="connsiteX4" fmla="*/ 55261 w 2124112"/>
                <a:gd name="connsiteY4" fmla="*/ 5704906 h 5722155"/>
                <a:gd name="connsiteX5" fmla="*/ 417585 w 2124112"/>
                <a:gd name="connsiteY5" fmla="*/ 2660742 h 5722155"/>
                <a:gd name="connsiteX6" fmla="*/ 21331 w 2124112"/>
                <a:gd name="connsiteY6" fmla="*/ 383324 h 5722155"/>
                <a:gd name="connsiteX7" fmla="*/ 1058086 w 2124112"/>
                <a:gd name="connsiteY7" fmla="*/ 80116 h 5722155"/>
                <a:gd name="connsiteX0" fmla="*/ 1058086 w 2124112"/>
                <a:gd name="connsiteY0" fmla="*/ 52087 h 5694126"/>
                <a:gd name="connsiteX1" fmla="*/ 2098344 w 2124112"/>
                <a:gd name="connsiteY1" fmla="*/ 370217 h 5694126"/>
                <a:gd name="connsiteX2" fmla="*/ 1681678 w 2124112"/>
                <a:gd name="connsiteY2" fmla="*/ 2778871 h 5694126"/>
                <a:gd name="connsiteX3" fmla="*/ 2124112 w 2124112"/>
                <a:gd name="connsiteY3" fmla="*/ 5694126 h 5694126"/>
                <a:gd name="connsiteX4" fmla="*/ 55261 w 2124112"/>
                <a:gd name="connsiteY4" fmla="*/ 5676877 h 5694126"/>
                <a:gd name="connsiteX5" fmla="*/ 417585 w 2124112"/>
                <a:gd name="connsiteY5" fmla="*/ 2632713 h 5694126"/>
                <a:gd name="connsiteX6" fmla="*/ 21331 w 2124112"/>
                <a:gd name="connsiteY6" fmla="*/ 355295 h 5694126"/>
                <a:gd name="connsiteX7" fmla="*/ 1058086 w 2124112"/>
                <a:gd name="connsiteY7" fmla="*/ 52087 h 5694126"/>
                <a:gd name="connsiteX0" fmla="*/ 1067529 w 2124112"/>
                <a:gd name="connsiteY0" fmla="*/ 127132 h 5646887"/>
                <a:gd name="connsiteX1" fmla="*/ 2098344 w 2124112"/>
                <a:gd name="connsiteY1" fmla="*/ 322978 h 5646887"/>
                <a:gd name="connsiteX2" fmla="*/ 1681678 w 2124112"/>
                <a:gd name="connsiteY2" fmla="*/ 2731632 h 5646887"/>
                <a:gd name="connsiteX3" fmla="*/ 2124112 w 2124112"/>
                <a:gd name="connsiteY3" fmla="*/ 5646887 h 5646887"/>
                <a:gd name="connsiteX4" fmla="*/ 55261 w 2124112"/>
                <a:gd name="connsiteY4" fmla="*/ 5629638 h 5646887"/>
                <a:gd name="connsiteX5" fmla="*/ 417585 w 2124112"/>
                <a:gd name="connsiteY5" fmla="*/ 2585474 h 5646887"/>
                <a:gd name="connsiteX6" fmla="*/ 21331 w 2124112"/>
                <a:gd name="connsiteY6" fmla="*/ 308056 h 5646887"/>
                <a:gd name="connsiteX7" fmla="*/ 1067529 w 2124112"/>
                <a:gd name="connsiteY7" fmla="*/ 127132 h 5646887"/>
                <a:gd name="connsiteX0" fmla="*/ 1067529 w 2124112"/>
                <a:gd name="connsiteY0" fmla="*/ 35147 h 5554902"/>
                <a:gd name="connsiteX1" fmla="*/ 2098344 w 2124112"/>
                <a:gd name="connsiteY1" fmla="*/ 230993 h 5554902"/>
                <a:gd name="connsiteX2" fmla="*/ 1681678 w 2124112"/>
                <a:gd name="connsiteY2" fmla="*/ 2639647 h 5554902"/>
                <a:gd name="connsiteX3" fmla="*/ 2124112 w 2124112"/>
                <a:gd name="connsiteY3" fmla="*/ 5554902 h 5554902"/>
                <a:gd name="connsiteX4" fmla="*/ 55261 w 2124112"/>
                <a:gd name="connsiteY4" fmla="*/ 5537653 h 5554902"/>
                <a:gd name="connsiteX5" fmla="*/ 417585 w 2124112"/>
                <a:gd name="connsiteY5" fmla="*/ 2493489 h 5554902"/>
                <a:gd name="connsiteX6" fmla="*/ 21331 w 2124112"/>
                <a:gd name="connsiteY6" fmla="*/ 216071 h 5554902"/>
                <a:gd name="connsiteX7" fmla="*/ 1067529 w 2124112"/>
                <a:gd name="connsiteY7" fmla="*/ 35147 h 5554902"/>
                <a:gd name="connsiteX0" fmla="*/ 1067529 w 2124112"/>
                <a:gd name="connsiteY0" fmla="*/ 22506 h 5542261"/>
                <a:gd name="connsiteX1" fmla="*/ 2098344 w 2124112"/>
                <a:gd name="connsiteY1" fmla="*/ 218352 h 5542261"/>
                <a:gd name="connsiteX2" fmla="*/ 1681678 w 2124112"/>
                <a:gd name="connsiteY2" fmla="*/ 2627006 h 5542261"/>
                <a:gd name="connsiteX3" fmla="*/ 2124112 w 2124112"/>
                <a:gd name="connsiteY3" fmla="*/ 5542261 h 5542261"/>
                <a:gd name="connsiteX4" fmla="*/ 55261 w 2124112"/>
                <a:gd name="connsiteY4" fmla="*/ 5525012 h 5542261"/>
                <a:gd name="connsiteX5" fmla="*/ 417585 w 2124112"/>
                <a:gd name="connsiteY5" fmla="*/ 2480848 h 5542261"/>
                <a:gd name="connsiteX6" fmla="*/ 21331 w 2124112"/>
                <a:gd name="connsiteY6" fmla="*/ 203430 h 5542261"/>
                <a:gd name="connsiteX7" fmla="*/ 1067529 w 2124112"/>
                <a:gd name="connsiteY7" fmla="*/ 22506 h 5542261"/>
                <a:gd name="connsiteX0" fmla="*/ 1067529 w 2124112"/>
                <a:gd name="connsiteY0" fmla="*/ 44766 h 5564521"/>
                <a:gd name="connsiteX1" fmla="*/ 2098344 w 2124112"/>
                <a:gd name="connsiteY1" fmla="*/ 240612 h 5564521"/>
                <a:gd name="connsiteX2" fmla="*/ 1681678 w 2124112"/>
                <a:gd name="connsiteY2" fmla="*/ 2649266 h 5564521"/>
                <a:gd name="connsiteX3" fmla="*/ 2124112 w 2124112"/>
                <a:gd name="connsiteY3" fmla="*/ 5564521 h 5564521"/>
                <a:gd name="connsiteX4" fmla="*/ 55261 w 2124112"/>
                <a:gd name="connsiteY4" fmla="*/ 5547272 h 5564521"/>
                <a:gd name="connsiteX5" fmla="*/ 417585 w 2124112"/>
                <a:gd name="connsiteY5" fmla="*/ 2503108 h 5564521"/>
                <a:gd name="connsiteX6" fmla="*/ 21331 w 2124112"/>
                <a:gd name="connsiteY6" fmla="*/ 225690 h 5564521"/>
                <a:gd name="connsiteX7" fmla="*/ 1067529 w 2124112"/>
                <a:gd name="connsiteY7" fmla="*/ 44766 h 556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4112" h="5564521">
                  <a:moveTo>
                    <a:pt x="1067529" y="44766"/>
                  </a:moveTo>
                  <a:cubicBezTo>
                    <a:pt x="1583672" y="-30565"/>
                    <a:pt x="1739104" y="-37864"/>
                    <a:pt x="2098344" y="240612"/>
                  </a:cubicBezTo>
                  <a:cubicBezTo>
                    <a:pt x="2167988" y="1022092"/>
                    <a:pt x="1681678" y="1869995"/>
                    <a:pt x="1681678" y="2649266"/>
                  </a:cubicBezTo>
                  <a:cubicBezTo>
                    <a:pt x="1847729" y="3229890"/>
                    <a:pt x="1984367" y="5087125"/>
                    <a:pt x="2124112" y="5564521"/>
                  </a:cubicBezTo>
                  <a:lnTo>
                    <a:pt x="55261" y="5547272"/>
                  </a:lnTo>
                  <a:lnTo>
                    <a:pt x="417585" y="2503108"/>
                  </a:lnTo>
                  <a:cubicBezTo>
                    <a:pt x="357390" y="1768896"/>
                    <a:pt x="-103455" y="1105325"/>
                    <a:pt x="21331" y="225690"/>
                  </a:cubicBezTo>
                  <a:cubicBezTo>
                    <a:pt x="800894" y="-122924"/>
                    <a:pt x="551386" y="120097"/>
                    <a:pt x="1067529" y="4476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hu-HU"/>
            </a:p>
          </p:txBody>
        </p:sp>
        <p:grpSp>
          <p:nvGrpSpPr>
            <p:cNvPr id="264" name="Csoportba foglalás 263"/>
            <p:cNvGrpSpPr/>
            <p:nvPr/>
          </p:nvGrpSpPr>
          <p:grpSpPr>
            <a:xfrm>
              <a:off x="8047475" y="2327344"/>
              <a:ext cx="395870" cy="771281"/>
              <a:chOff x="7792182" y="4236213"/>
              <a:chExt cx="602316" cy="1183283"/>
            </a:xfrm>
          </p:grpSpPr>
          <p:sp>
            <p:nvSpPr>
              <p:cNvPr id="265" name="Trapezoid 2"/>
              <p:cNvSpPr/>
              <p:nvPr/>
            </p:nvSpPr>
            <p:spPr>
              <a:xfrm>
                <a:off x="7826329" y="5012403"/>
                <a:ext cx="547370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66" name="Trapezoid 2"/>
              <p:cNvSpPr/>
              <p:nvPr/>
            </p:nvSpPr>
            <p:spPr>
              <a:xfrm>
                <a:off x="7831888" y="4761242"/>
                <a:ext cx="547370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67" name="Trapezoid 2"/>
              <p:cNvSpPr/>
              <p:nvPr/>
            </p:nvSpPr>
            <p:spPr>
              <a:xfrm>
                <a:off x="7805529" y="4510081"/>
                <a:ext cx="588969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68" name="Trapezoid 2"/>
              <p:cNvSpPr/>
              <p:nvPr/>
            </p:nvSpPr>
            <p:spPr>
              <a:xfrm>
                <a:off x="7792182" y="4236213"/>
                <a:ext cx="588969" cy="407093"/>
              </a:xfrm>
              <a:custGeom>
                <a:avLst/>
                <a:gdLst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0 w 679450"/>
                  <a:gd name="connsiteY4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259080 w 679450"/>
                  <a:gd name="connsiteY4" fmla="*/ 600133 h 604254"/>
                  <a:gd name="connsiteX5" fmla="*/ 0 w 679450"/>
                  <a:gd name="connsiteY5" fmla="*/ 604254 h 604254"/>
                  <a:gd name="connsiteX0" fmla="*/ 0 w 679450"/>
                  <a:gd name="connsiteY0" fmla="*/ 604254 h 604254"/>
                  <a:gd name="connsiteX1" fmla="*/ 151064 w 679450"/>
                  <a:gd name="connsiteY1" fmla="*/ 0 h 604254"/>
                  <a:gd name="connsiteX2" fmla="*/ 528387 w 679450"/>
                  <a:gd name="connsiteY2" fmla="*/ 0 h 604254"/>
                  <a:gd name="connsiteX3" fmla="*/ 679450 w 679450"/>
                  <a:gd name="connsiteY3" fmla="*/ 604254 h 604254"/>
                  <a:gd name="connsiteX4" fmla="*/ 193040 w 679450"/>
                  <a:gd name="connsiteY4" fmla="*/ 549333 h 604254"/>
                  <a:gd name="connsiteX5" fmla="*/ 0 w 679450"/>
                  <a:gd name="connsiteY5" fmla="*/ 604254 h 604254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37138"/>
                  <a:gd name="connsiteX1" fmla="*/ 151064 w 679450"/>
                  <a:gd name="connsiteY1" fmla="*/ 0 h 637138"/>
                  <a:gd name="connsiteX2" fmla="*/ 528387 w 679450"/>
                  <a:gd name="connsiteY2" fmla="*/ 0 h 637138"/>
                  <a:gd name="connsiteX3" fmla="*/ 679450 w 679450"/>
                  <a:gd name="connsiteY3" fmla="*/ 604254 h 637138"/>
                  <a:gd name="connsiteX4" fmla="*/ 193040 w 679450"/>
                  <a:gd name="connsiteY4" fmla="*/ 549333 h 637138"/>
                  <a:gd name="connsiteX5" fmla="*/ 0 w 679450"/>
                  <a:gd name="connsiteY5" fmla="*/ 604254 h 637138"/>
                  <a:gd name="connsiteX0" fmla="*/ 0 w 679450"/>
                  <a:gd name="connsiteY0" fmla="*/ 604254 h 613464"/>
                  <a:gd name="connsiteX1" fmla="*/ 151064 w 679450"/>
                  <a:gd name="connsiteY1" fmla="*/ 0 h 613464"/>
                  <a:gd name="connsiteX2" fmla="*/ 528387 w 679450"/>
                  <a:gd name="connsiteY2" fmla="*/ 0 h 613464"/>
                  <a:gd name="connsiteX3" fmla="*/ 679450 w 679450"/>
                  <a:gd name="connsiteY3" fmla="*/ 604254 h 613464"/>
                  <a:gd name="connsiteX4" fmla="*/ 193040 w 679450"/>
                  <a:gd name="connsiteY4" fmla="*/ 549333 h 613464"/>
                  <a:gd name="connsiteX5" fmla="*/ 0 w 679450"/>
                  <a:gd name="connsiteY5" fmla="*/ 604254 h 613464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3040 w 679450"/>
                  <a:gd name="connsiteY5" fmla="*/ 549333 h 655257"/>
                  <a:gd name="connsiteX6" fmla="*/ 0 w 679450"/>
                  <a:gd name="connsiteY6" fmla="*/ 604254 h 655257"/>
                  <a:gd name="connsiteX0" fmla="*/ 0 w 679450"/>
                  <a:gd name="connsiteY0" fmla="*/ 604254 h 655257"/>
                  <a:gd name="connsiteX1" fmla="*/ 151064 w 679450"/>
                  <a:gd name="connsiteY1" fmla="*/ 0 h 655257"/>
                  <a:gd name="connsiteX2" fmla="*/ 528387 w 679450"/>
                  <a:gd name="connsiteY2" fmla="*/ 0 h 655257"/>
                  <a:gd name="connsiteX3" fmla="*/ 679450 w 679450"/>
                  <a:gd name="connsiteY3" fmla="*/ 604254 h 655257"/>
                  <a:gd name="connsiteX4" fmla="*/ 502920 w 679450"/>
                  <a:gd name="connsiteY4" fmla="*/ 615373 h 655257"/>
                  <a:gd name="connsiteX5" fmla="*/ 198120 w 679450"/>
                  <a:gd name="connsiteY5" fmla="*/ 605213 h 655257"/>
                  <a:gd name="connsiteX6" fmla="*/ 0 w 679450"/>
                  <a:gd name="connsiteY6" fmla="*/ 604254 h 6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450" h="655257">
                    <a:moveTo>
                      <a:pt x="0" y="604254"/>
                    </a:moveTo>
                    <a:lnTo>
                      <a:pt x="151064" y="0"/>
                    </a:lnTo>
                    <a:lnTo>
                      <a:pt x="528387" y="0"/>
                    </a:lnTo>
                    <a:lnTo>
                      <a:pt x="679450" y="604254"/>
                    </a:lnTo>
                    <a:cubicBezTo>
                      <a:pt x="675206" y="706816"/>
                      <a:pt x="583988" y="624527"/>
                      <a:pt x="502920" y="615373"/>
                    </a:cubicBezTo>
                    <a:cubicBezTo>
                      <a:pt x="355812" y="677339"/>
                      <a:pt x="281940" y="607066"/>
                      <a:pt x="198120" y="605213"/>
                    </a:cubicBezTo>
                    <a:cubicBezTo>
                      <a:pt x="169333" y="679400"/>
                      <a:pt x="64347" y="585947"/>
                      <a:pt x="0" y="604254"/>
                    </a:cubicBezTo>
                    <a:close/>
                  </a:path>
                </a:pathLst>
              </a:custGeom>
              <a:solidFill>
                <a:srgbClr val="FFF8EC"/>
              </a:solidFill>
              <a:ln w="6350">
                <a:gradFill flip="none" rotWithShape="1">
                  <a:gsLst>
                    <a:gs pos="0">
                      <a:schemeClr val="accent2">
                        <a:lumMod val="0"/>
                        <a:lumOff val="100000"/>
                      </a:schemeClr>
                    </a:gs>
                    <a:gs pos="35000">
                      <a:schemeClr val="accent2">
                        <a:lumMod val="0"/>
                        <a:lumOff val="100000"/>
                      </a:schemeClr>
                    </a:gs>
                    <a:gs pos="100000">
                      <a:schemeClr val="accent2">
                        <a:lumMod val="100000"/>
                      </a:scheme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sp>
          <p:nvSpPr>
            <p:cNvPr id="269" name="Szabadkézi sokszög 268"/>
            <p:cNvSpPr/>
            <p:nvPr/>
          </p:nvSpPr>
          <p:spPr>
            <a:xfrm>
              <a:off x="7535502" y="1994567"/>
              <a:ext cx="1432051" cy="546133"/>
            </a:xfrm>
            <a:custGeom>
              <a:avLst/>
              <a:gdLst>
                <a:gd name="connsiteX0" fmla="*/ 952698 w 1905396"/>
                <a:gd name="connsiteY0" fmla="*/ 0 h 837868"/>
                <a:gd name="connsiteX1" fmla="*/ 1905396 w 1905396"/>
                <a:gd name="connsiteY1" fmla="*/ 422462 h 837868"/>
                <a:gd name="connsiteX2" fmla="*/ 1144700 w 1905396"/>
                <a:gd name="connsiteY2" fmla="*/ 836341 h 837868"/>
                <a:gd name="connsiteX3" fmla="*/ 1110551 w 1905396"/>
                <a:gd name="connsiteY3" fmla="*/ 837868 h 837868"/>
                <a:gd name="connsiteX4" fmla="*/ 952698 w 1905396"/>
                <a:gd name="connsiteY4" fmla="*/ 506885 h 837868"/>
                <a:gd name="connsiteX5" fmla="*/ 794845 w 1905396"/>
                <a:gd name="connsiteY5" fmla="*/ 837868 h 837868"/>
                <a:gd name="connsiteX6" fmla="*/ 760696 w 1905396"/>
                <a:gd name="connsiteY6" fmla="*/ 836341 h 837868"/>
                <a:gd name="connsiteX7" fmla="*/ 0 w 1905396"/>
                <a:gd name="connsiteY7" fmla="*/ 422462 h 837868"/>
                <a:gd name="connsiteX8" fmla="*/ 952698 w 1905396"/>
                <a:gd name="connsiteY8" fmla="*/ 0 h 83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96" h="837868">
                  <a:moveTo>
                    <a:pt x="952698" y="0"/>
                  </a:moveTo>
                  <a:cubicBezTo>
                    <a:pt x="1478859" y="0"/>
                    <a:pt x="1905396" y="189143"/>
                    <a:pt x="1905396" y="422462"/>
                  </a:cubicBezTo>
                  <a:cubicBezTo>
                    <a:pt x="1905396" y="626616"/>
                    <a:pt x="1578829" y="796948"/>
                    <a:pt x="1144700" y="836341"/>
                  </a:cubicBezTo>
                  <a:lnTo>
                    <a:pt x="1110551" y="837868"/>
                  </a:lnTo>
                  <a:lnTo>
                    <a:pt x="952698" y="506885"/>
                  </a:lnTo>
                  <a:lnTo>
                    <a:pt x="794845" y="837868"/>
                  </a:lnTo>
                  <a:lnTo>
                    <a:pt x="760696" y="836341"/>
                  </a:lnTo>
                  <a:cubicBezTo>
                    <a:pt x="326567" y="796948"/>
                    <a:pt x="0" y="626616"/>
                    <a:pt x="0" y="422462"/>
                  </a:cubicBezTo>
                  <a:cubicBezTo>
                    <a:pt x="0" y="189143"/>
                    <a:pt x="426537" y="0"/>
                    <a:pt x="9526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58000" sy="58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27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pic>
          <p:nvPicPr>
            <p:cNvPr id="317" name="Kép 31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flipH="1">
              <a:off x="8252739" y="1999289"/>
              <a:ext cx="659283" cy="675127"/>
            </a:xfrm>
            <a:prstGeom prst="rect">
              <a:avLst/>
            </a:prstGeom>
          </p:spPr>
        </p:pic>
        <p:pic>
          <p:nvPicPr>
            <p:cNvPr id="318" name="Kép 31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603680" y="1971459"/>
              <a:ext cx="659283" cy="675127"/>
            </a:xfrm>
            <a:prstGeom prst="rect">
              <a:avLst/>
            </a:prstGeom>
          </p:spPr>
        </p:pic>
        <p:grpSp>
          <p:nvGrpSpPr>
            <p:cNvPr id="270" name="Csoportba foglalás 269"/>
            <p:cNvGrpSpPr/>
            <p:nvPr/>
          </p:nvGrpSpPr>
          <p:grpSpPr>
            <a:xfrm>
              <a:off x="7364806" y="53631"/>
              <a:ext cx="1727372" cy="2380919"/>
              <a:chOff x="1380158" y="237744"/>
              <a:chExt cx="1838530" cy="2921991"/>
            </a:xfrm>
          </p:grpSpPr>
          <p:grpSp>
            <p:nvGrpSpPr>
              <p:cNvPr id="271" name="Csoportba foglalás 270"/>
              <p:cNvGrpSpPr/>
              <p:nvPr/>
            </p:nvGrpSpPr>
            <p:grpSpPr>
              <a:xfrm rot="20648833" flipH="1">
                <a:off x="1454829" y="1797509"/>
                <a:ext cx="269855" cy="308548"/>
                <a:chOff x="2414940" y="3518340"/>
                <a:chExt cx="411520" cy="391770"/>
              </a:xfrm>
            </p:grpSpPr>
            <p:sp>
              <p:nvSpPr>
                <p:cNvPr id="315" name="Ellipszis 314"/>
                <p:cNvSpPr/>
                <p:nvPr/>
              </p:nvSpPr>
              <p:spPr>
                <a:xfrm rot="10111047">
                  <a:off x="2414940" y="3518340"/>
                  <a:ext cx="411520" cy="391770"/>
                </a:xfrm>
                <a:prstGeom prst="ellipse">
                  <a:avLst/>
                </a:pr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6" name="Ellipszis 315"/>
                <p:cNvSpPr/>
                <p:nvPr/>
              </p:nvSpPr>
              <p:spPr>
                <a:xfrm rot="10111047">
                  <a:off x="2602511" y="3625464"/>
                  <a:ext cx="146568" cy="169480"/>
                </a:xfrm>
                <a:prstGeom prst="ellipse">
                  <a:avLst/>
                </a:prstGeom>
                <a:solidFill>
                  <a:srgbClr val="F6BB7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72" name="Csoportba foglalás 271"/>
              <p:cNvGrpSpPr/>
              <p:nvPr/>
            </p:nvGrpSpPr>
            <p:grpSpPr>
              <a:xfrm rot="951167">
                <a:off x="2826326" y="1781923"/>
                <a:ext cx="269855" cy="308548"/>
                <a:chOff x="2414940" y="3518340"/>
                <a:chExt cx="411520" cy="391770"/>
              </a:xfrm>
            </p:grpSpPr>
            <p:sp>
              <p:nvSpPr>
                <p:cNvPr id="313" name="Ellipszis 312"/>
                <p:cNvSpPr/>
                <p:nvPr/>
              </p:nvSpPr>
              <p:spPr>
                <a:xfrm rot="10111047">
                  <a:off x="2414940" y="3518340"/>
                  <a:ext cx="411520" cy="391770"/>
                </a:xfrm>
                <a:prstGeom prst="ellipse">
                  <a:avLst/>
                </a:pr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4" name="Ellipszis 313"/>
                <p:cNvSpPr/>
                <p:nvPr/>
              </p:nvSpPr>
              <p:spPr>
                <a:xfrm rot="10111047">
                  <a:off x="2602511" y="3625464"/>
                  <a:ext cx="146568" cy="169480"/>
                </a:xfrm>
                <a:prstGeom prst="ellipse">
                  <a:avLst/>
                </a:prstGeom>
                <a:solidFill>
                  <a:srgbClr val="F6BB7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73" name="Szabadkézi sokszög 272"/>
              <p:cNvSpPr/>
              <p:nvPr/>
            </p:nvSpPr>
            <p:spPr>
              <a:xfrm>
                <a:off x="1977492" y="2672596"/>
                <a:ext cx="680383" cy="487139"/>
              </a:xfrm>
              <a:custGeom>
                <a:avLst/>
                <a:gdLst>
                  <a:gd name="connsiteX0" fmla="*/ 0 w 1507423"/>
                  <a:gd name="connsiteY0" fmla="*/ 0 h 774397"/>
                  <a:gd name="connsiteX1" fmla="*/ 69055 w 1507423"/>
                  <a:gd name="connsiteY1" fmla="*/ 0 h 774397"/>
                  <a:gd name="connsiteX2" fmla="*/ 171627 w 1507423"/>
                  <a:gd name="connsiteY2" fmla="*/ 58623 h 774397"/>
                  <a:gd name="connsiteX3" fmla="*/ 729377 w 1507423"/>
                  <a:gd name="connsiteY3" fmla="*/ 215417 h 774397"/>
                  <a:gd name="connsiteX4" fmla="*/ 1379478 w 1507423"/>
                  <a:gd name="connsiteY4" fmla="*/ 51864 h 774397"/>
                  <a:gd name="connsiteX5" fmla="*/ 1471182 w 1507423"/>
                  <a:gd name="connsiteY5" fmla="*/ 0 h 774397"/>
                  <a:gd name="connsiteX6" fmla="*/ 1507423 w 1507423"/>
                  <a:gd name="connsiteY6" fmla="*/ 0 h 774397"/>
                  <a:gd name="connsiteX7" fmla="*/ 1507423 w 1507423"/>
                  <a:gd name="connsiteY7" fmla="*/ 774397 h 774397"/>
                  <a:gd name="connsiteX8" fmla="*/ 0 w 1507423"/>
                  <a:gd name="connsiteY8" fmla="*/ 774397 h 774397"/>
                  <a:gd name="connsiteX0" fmla="*/ 0 w 1514911"/>
                  <a:gd name="connsiteY0" fmla="*/ 0 h 814631"/>
                  <a:gd name="connsiteX1" fmla="*/ 76543 w 1514911"/>
                  <a:gd name="connsiteY1" fmla="*/ 40234 h 814631"/>
                  <a:gd name="connsiteX2" fmla="*/ 179115 w 1514911"/>
                  <a:gd name="connsiteY2" fmla="*/ 98857 h 814631"/>
                  <a:gd name="connsiteX3" fmla="*/ 736865 w 1514911"/>
                  <a:gd name="connsiteY3" fmla="*/ 255651 h 814631"/>
                  <a:gd name="connsiteX4" fmla="*/ 1386966 w 1514911"/>
                  <a:gd name="connsiteY4" fmla="*/ 92098 h 814631"/>
                  <a:gd name="connsiteX5" fmla="*/ 1478670 w 1514911"/>
                  <a:gd name="connsiteY5" fmla="*/ 40234 h 814631"/>
                  <a:gd name="connsiteX6" fmla="*/ 1514911 w 1514911"/>
                  <a:gd name="connsiteY6" fmla="*/ 40234 h 814631"/>
                  <a:gd name="connsiteX7" fmla="*/ 1514911 w 1514911"/>
                  <a:gd name="connsiteY7" fmla="*/ 814631 h 814631"/>
                  <a:gd name="connsiteX8" fmla="*/ 7488 w 1514911"/>
                  <a:gd name="connsiteY8" fmla="*/ 814631 h 814631"/>
                  <a:gd name="connsiteX9" fmla="*/ 0 w 1514911"/>
                  <a:gd name="connsiteY9" fmla="*/ 0 h 814631"/>
                  <a:gd name="connsiteX0" fmla="*/ 0 w 1514911"/>
                  <a:gd name="connsiteY0" fmla="*/ 0 h 814631"/>
                  <a:gd name="connsiteX1" fmla="*/ 76543 w 1514911"/>
                  <a:gd name="connsiteY1" fmla="*/ 40234 h 814631"/>
                  <a:gd name="connsiteX2" fmla="*/ 179115 w 1514911"/>
                  <a:gd name="connsiteY2" fmla="*/ 98857 h 814631"/>
                  <a:gd name="connsiteX3" fmla="*/ 736865 w 1514911"/>
                  <a:gd name="connsiteY3" fmla="*/ 255651 h 814631"/>
                  <a:gd name="connsiteX4" fmla="*/ 1390709 w 1514911"/>
                  <a:gd name="connsiteY4" fmla="*/ 70152 h 814631"/>
                  <a:gd name="connsiteX5" fmla="*/ 1478670 w 1514911"/>
                  <a:gd name="connsiteY5" fmla="*/ 40234 h 814631"/>
                  <a:gd name="connsiteX6" fmla="*/ 1514911 w 1514911"/>
                  <a:gd name="connsiteY6" fmla="*/ 40234 h 814631"/>
                  <a:gd name="connsiteX7" fmla="*/ 1514911 w 1514911"/>
                  <a:gd name="connsiteY7" fmla="*/ 814631 h 814631"/>
                  <a:gd name="connsiteX8" fmla="*/ 7488 w 1514911"/>
                  <a:gd name="connsiteY8" fmla="*/ 814631 h 814631"/>
                  <a:gd name="connsiteX9" fmla="*/ 0 w 1514911"/>
                  <a:gd name="connsiteY9" fmla="*/ 0 h 814631"/>
                  <a:gd name="connsiteX0" fmla="*/ 0 w 1514911"/>
                  <a:gd name="connsiteY0" fmla="*/ 10973 h 825604"/>
                  <a:gd name="connsiteX1" fmla="*/ 76543 w 1514911"/>
                  <a:gd name="connsiteY1" fmla="*/ 51207 h 825604"/>
                  <a:gd name="connsiteX2" fmla="*/ 179115 w 1514911"/>
                  <a:gd name="connsiteY2" fmla="*/ 109830 h 825604"/>
                  <a:gd name="connsiteX3" fmla="*/ 736865 w 1514911"/>
                  <a:gd name="connsiteY3" fmla="*/ 266624 h 825604"/>
                  <a:gd name="connsiteX4" fmla="*/ 1390709 w 1514911"/>
                  <a:gd name="connsiteY4" fmla="*/ 81125 h 825604"/>
                  <a:gd name="connsiteX5" fmla="*/ 1478670 w 1514911"/>
                  <a:gd name="connsiteY5" fmla="*/ 51207 h 825604"/>
                  <a:gd name="connsiteX6" fmla="*/ 1514911 w 1514911"/>
                  <a:gd name="connsiteY6" fmla="*/ 0 h 825604"/>
                  <a:gd name="connsiteX7" fmla="*/ 1514911 w 1514911"/>
                  <a:gd name="connsiteY7" fmla="*/ 825604 h 825604"/>
                  <a:gd name="connsiteX8" fmla="*/ 7488 w 1514911"/>
                  <a:gd name="connsiteY8" fmla="*/ 825604 h 825604"/>
                  <a:gd name="connsiteX9" fmla="*/ 0 w 1514911"/>
                  <a:gd name="connsiteY9" fmla="*/ 10973 h 825604"/>
                  <a:gd name="connsiteX0" fmla="*/ 0 w 1514911"/>
                  <a:gd name="connsiteY0" fmla="*/ 10973 h 825604"/>
                  <a:gd name="connsiteX1" fmla="*/ 76543 w 1514911"/>
                  <a:gd name="connsiteY1" fmla="*/ 51207 h 825604"/>
                  <a:gd name="connsiteX2" fmla="*/ 179115 w 1514911"/>
                  <a:gd name="connsiteY2" fmla="*/ 109830 h 825604"/>
                  <a:gd name="connsiteX3" fmla="*/ 736865 w 1514911"/>
                  <a:gd name="connsiteY3" fmla="*/ 266624 h 825604"/>
                  <a:gd name="connsiteX4" fmla="*/ 1390709 w 1514911"/>
                  <a:gd name="connsiteY4" fmla="*/ 81125 h 825604"/>
                  <a:gd name="connsiteX5" fmla="*/ 1514911 w 1514911"/>
                  <a:gd name="connsiteY5" fmla="*/ 0 h 825604"/>
                  <a:gd name="connsiteX6" fmla="*/ 1514911 w 1514911"/>
                  <a:gd name="connsiteY6" fmla="*/ 825604 h 825604"/>
                  <a:gd name="connsiteX7" fmla="*/ 7488 w 1514911"/>
                  <a:gd name="connsiteY7" fmla="*/ 825604 h 825604"/>
                  <a:gd name="connsiteX8" fmla="*/ 0 w 1514911"/>
                  <a:gd name="connsiteY8" fmla="*/ 10973 h 825604"/>
                  <a:gd name="connsiteX0" fmla="*/ 0 w 1514911"/>
                  <a:gd name="connsiteY0" fmla="*/ 10973 h 825604"/>
                  <a:gd name="connsiteX1" fmla="*/ 76543 w 1514911"/>
                  <a:gd name="connsiteY1" fmla="*/ 51207 h 825604"/>
                  <a:gd name="connsiteX2" fmla="*/ 179115 w 1514911"/>
                  <a:gd name="connsiteY2" fmla="*/ 109830 h 825604"/>
                  <a:gd name="connsiteX3" fmla="*/ 740610 w 1514911"/>
                  <a:gd name="connsiteY3" fmla="*/ 259309 h 825604"/>
                  <a:gd name="connsiteX4" fmla="*/ 1390709 w 1514911"/>
                  <a:gd name="connsiteY4" fmla="*/ 81125 h 825604"/>
                  <a:gd name="connsiteX5" fmla="*/ 1514911 w 1514911"/>
                  <a:gd name="connsiteY5" fmla="*/ 0 h 825604"/>
                  <a:gd name="connsiteX6" fmla="*/ 1514911 w 1514911"/>
                  <a:gd name="connsiteY6" fmla="*/ 825604 h 825604"/>
                  <a:gd name="connsiteX7" fmla="*/ 7488 w 1514911"/>
                  <a:gd name="connsiteY7" fmla="*/ 825604 h 825604"/>
                  <a:gd name="connsiteX8" fmla="*/ 0 w 1514911"/>
                  <a:gd name="connsiteY8" fmla="*/ 10973 h 825604"/>
                  <a:gd name="connsiteX0" fmla="*/ 0 w 1514911"/>
                  <a:gd name="connsiteY0" fmla="*/ 10973 h 825604"/>
                  <a:gd name="connsiteX1" fmla="*/ 179115 w 1514911"/>
                  <a:gd name="connsiteY1" fmla="*/ 109830 h 825604"/>
                  <a:gd name="connsiteX2" fmla="*/ 740610 w 1514911"/>
                  <a:gd name="connsiteY2" fmla="*/ 259309 h 825604"/>
                  <a:gd name="connsiteX3" fmla="*/ 1390709 w 1514911"/>
                  <a:gd name="connsiteY3" fmla="*/ 81125 h 825604"/>
                  <a:gd name="connsiteX4" fmla="*/ 1514911 w 1514911"/>
                  <a:gd name="connsiteY4" fmla="*/ 0 h 825604"/>
                  <a:gd name="connsiteX5" fmla="*/ 1514911 w 1514911"/>
                  <a:gd name="connsiteY5" fmla="*/ 825604 h 825604"/>
                  <a:gd name="connsiteX6" fmla="*/ 7488 w 1514911"/>
                  <a:gd name="connsiteY6" fmla="*/ 825604 h 825604"/>
                  <a:gd name="connsiteX7" fmla="*/ 0 w 1514911"/>
                  <a:gd name="connsiteY7" fmla="*/ 10973 h 825604"/>
                  <a:gd name="connsiteX0" fmla="*/ 0 w 1514911"/>
                  <a:gd name="connsiteY0" fmla="*/ 10973 h 874826"/>
                  <a:gd name="connsiteX1" fmla="*/ 179115 w 1514911"/>
                  <a:gd name="connsiteY1" fmla="*/ 109830 h 874826"/>
                  <a:gd name="connsiteX2" fmla="*/ 740610 w 1514911"/>
                  <a:gd name="connsiteY2" fmla="*/ 259309 h 874826"/>
                  <a:gd name="connsiteX3" fmla="*/ 1390709 w 1514911"/>
                  <a:gd name="connsiteY3" fmla="*/ 81125 h 874826"/>
                  <a:gd name="connsiteX4" fmla="*/ 1514911 w 1514911"/>
                  <a:gd name="connsiteY4" fmla="*/ 0 h 874826"/>
                  <a:gd name="connsiteX5" fmla="*/ 1514911 w 1514911"/>
                  <a:gd name="connsiteY5" fmla="*/ 825604 h 874826"/>
                  <a:gd name="connsiteX6" fmla="*/ 759805 w 1514911"/>
                  <a:gd name="connsiteY6" fmla="*/ 874820 h 874826"/>
                  <a:gd name="connsiteX7" fmla="*/ 7488 w 1514911"/>
                  <a:gd name="connsiteY7" fmla="*/ 825604 h 874826"/>
                  <a:gd name="connsiteX8" fmla="*/ 0 w 1514911"/>
                  <a:gd name="connsiteY8" fmla="*/ 10973 h 874826"/>
                  <a:gd name="connsiteX0" fmla="*/ 0 w 1514911"/>
                  <a:gd name="connsiteY0" fmla="*/ 10973 h 876121"/>
                  <a:gd name="connsiteX1" fmla="*/ 179115 w 1514911"/>
                  <a:gd name="connsiteY1" fmla="*/ 109830 h 876121"/>
                  <a:gd name="connsiteX2" fmla="*/ 740610 w 1514911"/>
                  <a:gd name="connsiteY2" fmla="*/ 259309 h 876121"/>
                  <a:gd name="connsiteX3" fmla="*/ 1390709 w 1514911"/>
                  <a:gd name="connsiteY3" fmla="*/ 81125 h 876121"/>
                  <a:gd name="connsiteX4" fmla="*/ 1514911 w 1514911"/>
                  <a:gd name="connsiteY4" fmla="*/ 0 h 876121"/>
                  <a:gd name="connsiteX5" fmla="*/ 1514911 w 1514911"/>
                  <a:gd name="connsiteY5" fmla="*/ 825604 h 876121"/>
                  <a:gd name="connsiteX6" fmla="*/ 759805 w 1514911"/>
                  <a:gd name="connsiteY6" fmla="*/ 874820 h 876121"/>
                  <a:gd name="connsiteX7" fmla="*/ 7488 w 1514911"/>
                  <a:gd name="connsiteY7" fmla="*/ 825604 h 876121"/>
                  <a:gd name="connsiteX8" fmla="*/ 0 w 1514911"/>
                  <a:gd name="connsiteY8" fmla="*/ 10973 h 876121"/>
                  <a:gd name="connsiteX0" fmla="*/ 0 w 1514911"/>
                  <a:gd name="connsiteY0" fmla="*/ 10973 h 884082"/>
                  <a:gd name="connsiteX1" fmla="*/ 179115 w 1514911"/>
                  <a:gd name="connsiteY1" fmla="*/ 109830 h 884082"/>
                  <a:gd name="connsiteX2" fmla="*/ 740610 w 1514911"/>
                  <a:gd name="connsiteY2" fmla="*/ 259309 h 884082"/>
                  <a:gd name="connsiteX3" fmla="*/ 1390709 w 1514911"/>
                  <a:gd name="connsiteY3" fmla="*/ 81125 h 884082"/>
                  <a:gd name="connsiteX4" fmla="*/ 1514911 w 1514911"/>
                  <a:gd name="connsiteY4" fmla="*/ 0 h 884082"/>
                  <a:gd name="connsiteX5" fmla="*/ 1514911 w 1514911"/>
                  <a:gd name="connsiteY5" fmla="*/ 825604 h 884082"/>
                  <a:gd name="connsiteX6" fmla="*/ 759805 w 1514911"/>
                  <a:gd name="connsiteY6" fmla="*/ 874820 h 884082"/>
                  <a:gd name="connsiteX7" fmla="*/ 7488 w 1514911"/>
                  <a:gd name="connsiteY7" fmla="*/ 825604 h 884082"/>
                  <a:gd name="connsiteX8" fmla="*/ 0 w 1514911"/>
                  <a:gd name="connsiteY8" fmla="*/ 10973 h 884082"/>
                  <a:gd name="connsiteX0" fmla="*/ 0 w 1514911"/>
                  <a:gd name="connsiteY0" fmla="*/ 10973 h 901076"/>
                  <a:gd name="connsiteX1" fmla="*/ 179115 w 1514911"/>
                  <a:gd name="connsiteY1" fmla="*/ 109830 h 901076"/>
                  <a:gd name="connsiteX2" fmla="*/ 740610 w 1514911"/>
                  <a:gd name="connsiteY2" fmla="*/ 259309 h 901076"/>
                  <a:gd name="connsiteX3" fmla="*/ 1390709 w 1514911"/>
                  <a:gd name="connsiteY3" fmla="*/ 81125 h 901076"/>
                  <a:gd name="connsiteX4" fmla="*/ 1514911 w 1514911"/>
                  <a:gd name="connsiteY4" fmla="*/ 0 h 901076"/>
                  <a:gd name="connsiteX5" fmla="*/ 1514911 w 1514911"/>
                  <a:gd name="connsiteY5" fmla="*/ 825604 h 901076"/>
                  <a:gd name="connsiteX6" fmla="*/ 699902 w 1514911"/>
                  <a:gd name="connsiteY6" fmla="*/ 893108 h 901076"/>
                  <a:gd name="connsiteX7" fmla="*/ 7488 w 1514911"/>
                  <a:gd name="connsiteY7" fmla="*/ 825604 h 901076"/>
                  <a:gd name="connsiteX8" fmla="*/ 0 w 1514911"/>
                  <a:gd name="connsiteY8" fmla="*/ 10973 h 901076"/>
                  <a:gd name="connsiteX0" fmla="*/ 0 w 1514911"/>
                  <a:gd name="connsiteY0" fmla="*/ 10973 h 894057"/>
                  <a:gd name="connsiteX1" fmla="*/ 179115 w 1514911"/>
                  <a:gd name="connsiteY1" fmla="*/ 109830 h 894057"/>
                  <a:gd name="connsiteX2" fmla="*/ 740610 w 1514911"/>
                  <a:gd name="connsiteY2" fmla="*/ 259309 h 894057"/>
                  <a:gd name="connsiteX3" fmla="*/ 1390709 w 1514911"/>
                  <a:gd name="connsiteY3" fmla="*/ 81125 h 894057"/>
                  <a:gd name="connsiteX4" fmla="*/ 1514911 w 1514911"/>
                  <a:gd name="connsiteY4" fmla="*/ 0 h 894057"/>
                  <a:gd name="connsiteX5" fmla="*/ 1514911 w 1514911"/>
                  <a:gd name="connsiteY5" fmla="*/ 825604 h 894057"/>
                  <a:gd name="connsiteX6" fmla="*/ 699902 w 1514911"/>
                  <a:gd name="connsiteY6" fmla="*/ 893108 h 894057"/>
                  <a:gd name="connsiteX7" fmla="*/ 7488 w 1514911"/>
                  <a:gd name="connsiteY7" fmla="*/ 825604 h 894057"/>
                  <a:gd name="connsiteX8" fmla="*/ 0 w 1514911"/>
                  <a:gd name="connsiteY8" fmla="*/ 10973 h 894057"/>
                  <a:gd name="connsiteX0" fmla="*/ 0 w 1514911"/>
                  <a:gd name="connsiteY0" fmla="*/ 10973 h 893112"/>
                  <a:gd name="connsiteX1" fmla="*/ 179115 w 1514911"/>
                  <a:gd name="connsiteY1" fmla="*/ 109830 h 893112"/>
                  <a:gd name="connsiteX2" fmla="*/ 740610 w 1514911"/>
                  <a:gd name="connsiteY2" fmla="*/ 259309 h 893112"/>
                  <a:gd name="connsiteX3" fmla="*/ 1390709 w 1514911"/>
                  <a:gd name="connsiteY3" fmla="*/ 81125 h 893112"/>
                  <a:gd name="connsiteX4" fmla="*/ 1514911 w 1514911"/>
                  <a:gd name="connsiteY4" fmla="*/ 0 h 893112"/>
                  <a:gd name="connsiteX5" fmla="*/ 1514911 w 1514911"/>
                  <a:gd name="connsiteY5" fmla="*/ 825604 h 893112"/>
                  <a:gd name="connsiteX6" fmla="*/ 699902 w 1514911"/>
                  <a:gd name="connsiteY6" fmla="*/ 893108 h 893112"/>
                  <a:gd name="connsiteX7" fmla="*/ 7488 w 1514911"/>
                  <a:gd name="connsiteY7" fmla="*/ 825604 h 893112"/>
                  <a:gd name="connsiteX8" fmla="*/ 0 w 1514911"/>
                  <a:gd name="connsiteY8" fmla="*/ 10973 h 893112"/>
                  <a:gd name="connsiteX0" fmla="*/ 0 w 1514911"/>
                  <a:gd name="connsiteY0" fmla="*/ 10973 h 893112"/>
                  <a:gd name="connsiteX1" fmla="*/ 179115 w 1514911"/>
                  <a:gd name="connsiteY1" fmla="*/ 109830 h 893112"/>
                  <a:gd name="connsiteX2" fmla="*/ 740610 w 1514911"/>
                  <a:gd name="connsiteY2" fmla="*/ 259309 h 893112"/>
                  <a:gd name="connsiteX3" fmla="*/ 1390709 w 1514911"/>
                  <a:gd name="connsiteY3" fmla="*/ 81125 h 893112"/>
                  <a:gd name="connsiteX4" fmla="*/ 1514911 w 1514911"/>
                  <a:gd name="connsiteY4" fmla="*/ 0 h 893112"/>
                  <a:gd name="connsiteX5" fmla="*/ 1514911 w 1514911"/>
                  <a:gd name="connsiteY5" fmla="*/ 825604 h 893112"/>
                  <a:gd name="connsiteX6" fmla="*/ 699902 w 1514911"/>
                  <a:gd name="connsiteY6" fmla="*/ 893108 h 893112"/>
                  <a:gd name="connsiteX7" fmla="*/ 7488 w 1514911"/>
                  <a:gd name="connsiteY7" fmla="*/ 825604 h 893112"/>
                  <a:gd name="connsiteX8" fmla="*/ 0 w 1514911"/>
                  <a:gd name="connsiteY8" fmla="*/ 10973 h 893112"/>
                  <a:gd name="connsiteX0" fmla="*/ 0 w 1514911"/>
                  <a:gd name="connsiteY0" fmla="*/ 10973 h 893112"/>
                  <a:gd name="connsiteX1" fmla="*/ 179115 w 1514911"/>
                  <a:gd name="connsiteY1" fmla="*/ 109830 h 893112"/>
                  <a:gd name="connsiteX2" fmla="*/ 740610 w 1514911"/>
                  <a:gd name="connsiteY2" fmla="*/ 259309 h 893112"/>
                  <a:gd name="connsiteX3" fmla="*/ 1390709 w 1514911"/>
                  <a:gd name="connsiteY3" fmla="*/ 81125 h 893112"/>
                  <a:gd name="connsiteX4" fmla="*/ 1514911 w 1514911"/>
                  <a:gd name="connsiteY4" fmla="*/ 0 h 893112"/>
                  <a:gd name="connsiteX5" fmla="*/ 1514911 w 1514911"/>
                  <a:gd name="connsiteY5" fmla="*/ 825604 h 893112"/>
                  <a:gd name="connsiteX6" fmla="*/ 699902 w 1514911"/>
                  <a:gd name="connsiteY6" fmla="*/ 893108 h 893112"/>
                  <a:gd name="connsiteX7" fmla="*/ 7488 w 1514911"/>
                  <a:gd name="connsiteY7" fmla="*/ 825604 h 893112"/>
                  <a:gd name="connsiteX8" fmla="*/ 0 w 1514911"/>
                  <a:gd name="connsiteY8" fmla="*/ 10973 h 893112"/>
                  <a:gd name="connsiteX0" fmla="*/ 0 w 1514911"/>
                  <a:gd name="connsiteY0" fmla="*/ 10973 h 893175"/>
                  <a:gd name="connsiteX1" fmla="*/ 179115 w 1514911"/>
                  <a:gd name="connsiteY1" fmla="*/ 109830 h 893175"/>
                  <a:gd name="connsiteX2" fmla="*/ 740610 w 1514911"/>
                  <a:gd name="connsiteY2" fmla="*/ 259309 h 893175"/>
                  <a:gd name="connsiteX3" fmla="*/ 1390709 w 1514911"/>
                  <a:gd name="connsiteY3" fmla="*/ 81125 h 893175"/>
                  <a:gd name="connsiteX4" fmla="*/ 1514911 w 1514911"/>
                  <a:gd name="connsiteY4" fmla="*/ 0 h 893175"/>
                  <a:gd name="connsiteX5" fmla="*/ 1514911 w 1514911"/>
                  <a:gd name="connsiteY5" fmla="*/ 825604 h 893175"/>
                  <a:gd name="connsiteX6" fmla="*/ 699902 w 1514911"/>
                  <a:gd name="connsiteY6" fmla="*/ 893108 h 893175"/>
                  <a:gd name="connsiteX7" fmla="*/ 7488 w 1514911"/>
                  <a:gd name="connsiteY7" fmla="*/ 825604 h 893175"/>
                  <a:gd name="connsiteX8" fmla="*/ 0 w 1514911"/>
                  <a:gd name="connsiteY8" fmla="*/ 10973 h 893175"/>
                  <a:gd name="connsiteX0" fmla="*/ 0 w 1514911"/>
                  <a:gd name="connsiteY0" fmla="*/ 10973 h 918722"/>
                  <a:gd name="connsiteX1" fmla="*/ 179115 w 1514911"/>
                  <a:gd name="connsiteY1" fmla="*/ 109830 h 918722"/>
                  <a:gd name="connsiteX2" fmla="*/ 740610 w 1514911"/>
                  <a:gd name="connsiteY2" fmla="*/ 259309 h 918722"/>
                  <a:gd name="connsiteX3" fmla="*/ 1390709 w 1514911"/>
                  <a:gd name="connsiteY3" fmla="*/ 81125 h 918722"/>
                  <a:gd name="connsiteX4" fmla="*/ 1514911 w 1514911"/>
                  <a:gd name="connsiteY4" fmla="*/ 0 h 918722"/>
                  <a:gd name="connsiteX5" fmla="*/ 1514911 w 1514911"/>
                  <a:gd name="connsiteY5" fmla="*/ 825604 h 918722"/>
                  <a:gd name="connsiteX6" fmla="*/ 681183 w 1514911"/>
                  <a:gd name="connsiteY6" fmla="*/ 918711 h 918722"/>
                  <a:gd name="connsiteX7" fmla="*/ 7488 w 1514911"/>
                  <a:gd name="connsiteY7" fmla="*/ 825604 h 918722"/>
                  <a:gd name="connsiteX8" fmla="*/ 0 w 1514911"/>
                  <a:gd name="connsiteY8" fmla="*/ 10973 h 918722"/>
                  <a:gd name="connsiteX0" fmla="*/ 0 w 1514911"/>
                  <a:gd name="connsiteY0" fmla="*/ 10973 h 1076594"/>
                  <a:gd name="connsiteX1" fmla="*/ 179115 w 1514911"/>
                  <a:gd name="connsiteY1" fmla="*/ 109830 h 1076594"/>
                  <a:gd name="connsiteX2" fmla="*/ 740610 w 1514911"/>
                  <a:gd name="connsiteY2" fmla="*/ 259309 h 1076594"/>
                  <a:gd name="connsiteX3" fmla="*/ 1390709 w 1514911"/>
                  <a:gd name="connsiteY3" fmla="*/ 81125 h 1076594"/>
                  <a:gd name="connsiteX4" fmla="*/ 1514911 w 1514911"/>
                  <a:gd name="connsiteY4" fmla="*/ 0 h 1076594"/>
                  <a:gd name="connsiteX5" fmla="*/ 1514911 w 1514911"/>
                  <a:gd name="connsiteY5" fmla="*/ 825604 h 1076594"/>
                  <a:gd name="connsiteX6" fmla="*/ 702392 w 1514911"/>
                  <a:gd name="connsiteY6" fmla="*/ 1076592 h 1076594"/>
                  <a:gd name="connsiteX7" fmla="*/ 7488 w 1514911"/>
                  <a:gd name="connsiteY7" fmla="*/ 825604 h 1076594"/>
                  <a:gd name="connsiteX8" fmla="*/ 0 w 1514911"/>
                  <a:gd name="connsiteY8" fmla="*/ 10973 h 1076594"/>
                  <a:gd name="connsiteX0" fmla="*/ 0 w 1514911"/>
                  <a:gd name="connsiteY0" fmla="*/ 10973 h 1076596"/>
                  <a:gd name="connsiteX1" fmla="*/ 179115 w 1514911"/>
                  <a:gd name="connsiteY1" fmla="*/ 109830 h 1076596"/>
                  <a:gd name="connsiteX2" fmla="*/ 740610 w 1514911"/>
                  <a:gd name="connsiteY2" fmla="*/ 259309 h 1076596"/>
                  <a:gd name="connsiteX3" fmla="*/ 1390709 w 1514911"/>
                  <a:gd name="connsiteY3" fmla="*/ 81125 h 1076596"/>
                  <a:gd name="connsiteX4" fmla="*/ 1514911 w 1514911"/>
                  <a:gd name="connsiteY4" fmla="*/ 0 h 1076596"/>
                  <a:gd name="connsiteX5" fmla="*/ 1514911 w 1514911"/>
                  <a:gd name="connsiteY5" fmla="*/ 825604 h 1076596"/>
                  <a:gd name="connsiteX6" fmla="*/ 702392 w 1514911"/>
                  <a:gd name="connsiteY6" fmla="*/ 1076592 h 1076596"/>
                  <a:gd name="connsiteX7" fmla="*/ 7488 w 1514911"/>
                  <a:gd name="connsiteY7" fmla="*/ 825604 h 1076596"/>
                  <a:gd name="connsiteX8" fmla="*/ 0 w 1514911"/>
                  <a:gd name="connsiteY8" fmla="*/ 10973 h 1076596"/>
                  <a:gd name="connsiteX0" fmla="*/ 0 w 1514911"/>
                  <a:gd name="connsiteY0" fmla="*/ 10973 h 1076596"/>
                  <a:gd name="connsiteX1" fmla="*/ 179115 w 1514911"/>
                  <a:gd name="connsiteY1" fmla="*/ 109830 h 1076596"/>
                  <a:gd name="connsiteX2" fmla="*/ 740610 w 1514911"/>
                  <a:gd name="connsiteY2" fmla="*/ 259309 h 1076596"/>
                  <a:gd name="connsiteX3" fmla="*/ 1390709 w 1514911"/>
                  <a:gd name="connsiteY3" fmla="*/ 81125 h 1076596"/>
                  <a:gd name="connsiteX4" fmla="*/ 1514911 w 1514911"/>
                  <a:gd name="connsiteY4" fmla="*/ 0 h 1076596"/>
                  <a:gd name="connsiteX5" fmla="*/ 1514911 w 1514911"/>
                  <a:gd name="connsiteY5" fmla="*/ 825604 h 1076596"/>
                  <a:gd name="connsiteX6" fmla="*/ 702392 w 1514911"/>
                  <a:gd name="connsiteY6" fmla="*/ 1076592 h 1076596"/>
                  <a:gd name="connsiteX7" fmla="*/ 7488 w 1514911"/>
                  <a:gd name="connsiteY7" fmla="*/ 825604 h 1076596"/>
                  <a:gd name="connsiteX8" fmla="*/ 0 w 1514911"/>
                  <a:gd name="connsiteY8" fmla="*/ 10973 h 107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4911" h="1076596">
                    <a:moveTo>
                      <a:pt x="0" y="10973"/>
                    </a:moveTo>
                    <a:lnTo>
                      <a:pt x="179115" y="109830"/>
                    </a:lnTo>
                    <a:cubicBezTo>
                      <a:pt x="367277" y="208963"/>
                      <a:pt x="538678" y="264093"/>
                      <a:pt x="740610" y="259309"/>
                    </a:cubicBezTo>
                    <a:cubicBezTo>
                      <a:pt x="942542" y="254525"/>
                      <a:pt x="1160625" y="197395"/>
                      <a:pt x="1390709" y="81125"/>
                    </a:cubicBezTo>
                    <a:lnTo>
                      <a:pt x="1514911" y="0"/>
                    </a:lnTo>
                    <a:lnTo>
                      <a:pt x="1514911" y="825604"/>
                    </a:lnTo>
                    <a:cubicBezTo>
                      <a:pt x="1307485" y="996031"/>
                      <a:pt x="1077643" y="1077255"/>
                      <a:pt x="702392" y="1076592"/>
                    </a:cubicBezTo>
                    <a:cubicBezTo>
                      <a:pt x="417925" y="1063846"/>
                      <a:pt x="237678" y="959130"/>
                      <a:pt x="7488" y="825604"/>
                    </a:cubicBezTo>
                    <a:cubicBezTo>
                      <a:pt x="7488" y="567472"/>
                      <a:pt x="0" y="269105"/>
                      <a:pt x="0" y="10973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sp>
            <p:nvSpPr>
              <p:cNvPr id="274" name="Szabadkézi sokszög 273"/>
              <p:cNvSpPr/>
              <p:nvPr/>
            </p:nvSpPr>
            <p:spPr>
              <a:xfrm>
                <a:off x="1567509" y="1029828"/>
                <a:ext cx="1422874" cy="1919708"/>
              </a:xfrm>
              <a:custGeom>
                <a:avLst/>
                <a:gdLst>
                  <a:gd name="connsiteX0" fmla="*/ 843085 w 1697000"/>
                  <a:gd name="connsiteY0" fmla="*/ 0 h 1410685"/>
                  <a:gd name="connsiteX1" fmla="*/ 1687394 w 1697000"/>
                  <a:gd name="connsiteY1" fmla="*/ 686545 h 1410685"/>
                  <a:gd name="connsiteX2" fmla="*/ 1697000 w 1697000"/>
                  <a:gd name="connsiteY2" fmla="*/ 727835 h 1410685"/>
                  <a:gd name="connsiteX3" fmla="*/ 1668495 w 1697000"/>
                  <a:gd name="connsiteY3" fmla="*/ 813912 h 1410685"/>
                  <a:gd name="connsiteX4" fmla="*/ 853914 w 1697000"/>
                  <a:gd name="connsiteY4" fmla="*/ 1410685 h 1410685"/>
                  <a:gd name="connsiteX5" fmla="*/ 9605 w 1697000"/>
                  <a:gd name="connsiteY5" fmla="*/ 724140 h 1410685"/>
                  <a:gd name="connsiteX6" fmla="*/ 0 w 1697000"/>
                  <a:gd name="connsiteY6" fmla="*/ 682850 h 1410685"/>
                  <a:gd name="connsiteX7" fmla="*/ 28504 w 1697000"/>
                  <a:gd name="connsiteY7" fmla="*/ 596773 h 1410685"/>
                  <a:gd name="connsiteX8" fmla="*/ 843085 w 1697000"/>
                  <a:gd name="connsiteY8" fmla="*/ 0 h 1410685"/>
                  <a:gd name="connsiteX0" fmla="*/ 833480 w 1687395"/>
                  <a:gd name="connsiteY0" fmla="*/ 0 h 1410685"/>
                  <a:gd name="connsiteX1" fmla="*/ 1677789 w 1687395"/>
                  <a:gd name="connsiteY1" fmla="*/ 686545 h 1410685"/>
                  <a:gd name="connsiteX2" fmla="*/ 1687395 w 1687395"/>
                  <a:gd name="connsiteY2" fmla="*/ 727835 h 1410685"/>
                  <a:gd name="connsiteX3" fmla="*/ 1658890 w 1687395"/>
                  <a:gd name="connsiteY3" fmla="*/ 813912 h 1410685"/>
                  <a:gd name="connsiteX4" fmla="*/ 844309 w 1687395"/>
                  <a:gd name="connsiteY4" fmla="*/ 1410685 h 1410685"/>
                  <a:gd name="connsiteX5" fmla="*/ 0 w 1687395"/>
                  <a:gd name="connsiteY5" fmla="*/ 724140 h 1410685"/>
                  <a:gd name="connsiteX6" fmla="*/ 61325 w 1687395"/>
                  <a:gd name="connsiteY6" fmla="*/ 788581 h 1410685"/>
                  <a:gd name="connsiteX7" fmla="*/ 18899 w 1687395"/>
                  <a:gd name="connsiteY7" fmla="*/ 596773 h 1410685"/>
                  <a:gd name="connsiteX8" fmla="*/ 833480 w 1687395"/>
                  <a:gd name="connsiteY8" fmla="*/ 0 h 1410685"/>
                  <a:gd name="connsiteX0" fmla="*/ 833480 w 1687395"/>
                  <a:gd name="connsiteY0" fmla="*/ 0 h 1410685"/>
                  <a:gd name="connsiteX1" fmla="*/ 1677789 w 1687395"/>
                  <a:gd name="connsiteY1" fmla="*/ 686545 h 1410685"/>
                  <a:gd name="connsiteX2" fmla="*/ 1687395 w 1687395"/>
                  <a:gd name="connsiteY2" fmla="*/ 727835 h 1410685"/>
                  <a:gd name="connsiteX3" fmla="*/ 1658890 w 1687395"/>
                  <a:gd name="connsiteY3" fmla="*/ 813912 h 1410685"/>
                  <a:gd name="connsiteX4" fmla="*/ 844309 w 1687395"/>
                  <a:gd name="connsiteY4" fmla="*/ 1410685 h 1410685"/>
                  <a:gd name="connsiteX5" fmla="*/ 0 w 1687395"/>
                  <a:gd name="connsiteY5" fmla="*/ 724140 h 1410685"/>
                  <a:gd name="connsiteX6" fmla="*/ 18899 w 1687395"/>
                  <a:gd name="connsiteY6" fmla="*/ 596773 h 1410685"/>
                  <a:gd name="connsiteX7" fmla="*/ 833480 w 1687395"/>
                  <a:gd name="connsiteY7" fmla="*/ 0 h 1410685"/>
                  <a:gd name="connsiteX0" fmla="*/ 814581 w 1668496"/>
                  <a:gd name="connsiteY0" fmla="*/ 0 h 1413817"/>
                  <a:gd name="connsiteX1" fmla="*/ 1658890 w 1668496"/>
                  <a:gd name="connsiteY1" fmla="*/ 686545 h 1413817"/>
                  <a:gd name="connsiteX2" fmla="*/ 1668496 w 1668496"/>
                  <a:gd name="connsiteY2" fmla="*/ 727835 h 1413817"/>
                  <a:gd name="connsiteX3" fmla="*/ 1639991 w 1668496"/>
                  <a:gd name="connsiteY3" fmla="*/ 813912 h 1413817"/>
                  <a:gd name="connsiteX4" fmla="*/ 825410 w 1668496"/>
                  <a:gd name="connsiteY4" fmla="*/ 1410685 h 1413817"/>
                  <a:gd name="connsiteX5" fmla="*/ 0 w 1668496"/>
                  <a:gd name="connsiteY5" fmla="*/ 596773 h 1413817"/>
                  <a:gd name="connsiteX6" fmla="*/ 814581 w 1668496"/>
                  <a:gd name="connsiteY6" fmla="*/ 0 h 1413817"/>
                  <a:gd name="connsiteX0" fmla="*/ 708186 w 1562101"/>
                  <a:gd name="connsiteY0" fmla="*/ 0 h 1410703"/>
                  <a:gd name="connsiteX1" fmla="*/ 1552495 w 1562101"/>
                  <a:gd name="connsiteY1" fmla="*/ 686545 h 1410703"/>
                  <a:gd name="connsiteX2" fmla="*/ 1562101 w 1562101"/>
                  <a:gd name="connsiteY2" fmla="*/ 727835 h 1410703"/>
                  <a:gd name="connsiteX3" fmla="*/ 1533596 w 1562101"/>
                  <a:gd name="connsiteY3" fmla="*/ 813912 h 1410703"/>
                  <a:gd name="connsiteX4" fmla="*/ 719015 w 1562101"/>
                  <a:gd name="connsiteY4" fmla="*/ 1410685 h 1410703"/>
                  <a:gd name="connsiteX5" fmla="*/ 0 w 1562101"/>
                  <a:gd name="connsiteY5" fmla="*/ 831732 h 1410703"/>
                  <a:gd name="connsiteX6" fmla="*/ 708186 w 1562101"/>
                  <a:gd name="connsiteY6" fmla="*/ 0 h 1410703"/>
                  <a:gd name="connsiteX0" fmla="*/ 757914 w 1611829"/>
                  <a:gd name="connsiteY0" fmla="*/ 0 h 1410703"/>
                  <a:gd name="connsiteX1" fmla="*/ 1602223 w 1611829"/>
                  <a:gd name="connsiteY1" fmla="*/ 686545 h 1410703"/>
                  <a:gd name="connsiteX2" fmla="*/ 1611829 w 1611829"/>
                  <a:gd name="connsiteY2" fmla="*/ 727835 h 1410703"/>
                  <a:gd name="connsiteX3" fmla="*/ 1583324 w 1611829"/>
                  <a:gd name="connsiteY3" fmla="*/ 813912 h 1410703"/>
                  <a:gd name="connsiteX4" fmla="*/ 768743 w 1611829"/>
                  <a:gd name="connsiteY4" fmla="*/ 1410685 h 1410703"/>
                  <a:gd name="connsiteX5" fmla="*/ 49728 w 1611829"/>
                  <a:gd name="connsiteY5" fmla="*/ 831732 h 1410703"/>
                  <a:gd name="connsiteX6" fmla="*/ 757914 w 1611829"/>
                  <a:gd name="connsiteY6" fmla="*/ 0 h 1410703"/>
                  <a:gd name="connsiteX0" fmla="*/ 757914 w 1611829"/>
                  <a:gd name="connsiteY0" fmla="*/ 0 h 1410703"/>
                  <a:gd name="connsiteX1" fmla="*/ 1602223 w 1611829"/>
                  <a:gd name="connsiteY1" fmla="*/ 686545 h 1410703"/>
                  <a:gd name="connsiteX2" fmla="*/ 1611829 w 1611829"/>
                  <a:gd name="connsiteY2" fmla="*/ 727835 h 1410703"/>
                  <a:gd name="connsiteX3" fmla="*/ 768743 w 1611829"/>
                  <a:gd name="connsiteY3" fmla="*/ 1410685 h 1410703"/>
                  <a:gd name="connsiteX4" fmla="*/ 49728 w 1611829"/>
                  <a:gd name="connsiteY4" fmla="*/ 831732 h 1410703"/>
                  <a:gd name="connsiteX5" fmla="*/ 757914 w 1611829"/>
                  <a:gd name="connsiteY5" fmla="*/ 0 h 1410703"/>
                  <a:gd name="connsiteX0" fmla="*/ 757914 w 1602223"/>
                  <a:gd name="connsiteY0" fmla="*/ 0 h 1410703"/>
                  <a:gd name="connsiteX1" fmla="*/ 1602223 w 1602223"/>
                  <a:gd name="connsiteY1" fmla="*/ 686545 h 1410703"/>
                  <a:gd name="connsiteX2" fmla="*/ 768743 w 1602223"/>
                  <a:gd name="connsiteY2" fmla="*/ 1410685 h 1410703"/>
                  <a:gd name="connsiteX3" fmla="*/ 49728 w 1602223"/>
                  <a:gd name="connsiteY3" fmla="*/ 831732 h 1410703"/>
                  <a:gd name="connsiteX4" fmla="*/ 757914 w 1602223"/>
                  <a:gd name="connsiteY4" fmla="*/ 0 h 1410703"/>
                  <a:gd name="connsiteX0" fmla="*/ 757914 w 1602223"/>
                  <a:gd name="connsiteY0" fmla="*/ 0 h 1410703"/>
                  <a:gd name="connsiteX1" fmla="*/ 1602223 w 1602223"/>
                  <a:gd name="connsiteY1" fmla="*/ 686545 h 1410703"/>
                  <a:gd name="connsiteX2" fmla="*/ 768743 w 1602223"/>
                  <a:gd name="connsiteY2" fmla="*/ 1410685 h 1410703"/>
                  <a:gd name="connsiteX3" fmla="*/ 49728 w 1602223"/>
                  <a:gd name="connsiteY3" fmla="*/ 831732 h 1410703"/>
                  <a:gd name="connsiteX4" fmla="*/ 757914 w 1602223"/>
                  <a:gd name="connsiteY4" fmla="*/ 0 h 1410703"/>
                  <a:gd name="connsiteX0" fmla="*/ 757914 w 1602223"/>
                  <a:gd name="connsiteY0" fmla="*/ 0 h 1411098"/>
                  <a:gd name="connsiteX1" fmla="*/ 1602223 w 1602223"/>
                  <a:gd name="connsiteY1" fmla="*/ 686545 h 1411098"/>
                  <a:gd name="connsiteX2" fmla="*/ 768743 w 1602223"/>
                  <a:gd name="connsiteY2" fmla="*/ 1410685 h 1411098"/>
                  <a:gd name="connsiteX3" fmla="*/ 49728 w 1602223"/>
                  <a:gd name="connsiteY3" fmla="*/ 831732 h 1411098"/>
                  <a:gd name="connsiteX4" fmla="*/ 757914 w 1602223"/>
                  <a:gd name="connsiteY4" fmla="*/ 0 h 1411098"/>
                  <a:gd name="connsiteX0" fmla="*/ 757914 w 1495828"/>
                  <a:gd name="connsiteY0" fmla="*/ 0 h 1412605"/>
                  <a:gd name="connsiteX1" fmla="*/ 1495828 w 1495828"/>
                  <a:gd name="connsiteY1" fmla="*/ 639553 h 1412605"/>
                  <a:gd name="connsiteX2" fmla="*/ 768743 w 1495828"/>
                  <a:gd name="connsiteY2" fmla="*/ 1410685 h 1412605"/>
                  <a:gd name="connsiteX3" fmla="*/ 49728 w 1495828"/>
                  <a:gd name="connsiteY3" fmla="*/ 831732 h 1412605"/>
                  <a:gd name="connsiteX4" fmla="*/ 757914 w 1495828"/>
                  <a:gd name="connsiteY4" fmla="*/ 0 h 1412605"/>
                  <a:gd name="connsiteX0" fmla="*/ 757914 w 1496484"/>
                  <a:gd name="connsiteY0" fmla="*/ 0 h 1412605"/>
                  <a:gd name="connsiteX1" fmla="*/ 1495828 w 1496484"/>
                  <a:gd name="connsiteY1" fmla="*/ 639553 h 1412605"/>
                  <a:gd name="connsiteX2" fmla="*/ 768743 w 1496484"/>
                  <a:gd name="connsiteY2" fmla="*/ 1410685 h 1412605"/>
                  <a:gd name="connsiteX3" fmla="*/ 49728 w 1496484"/>
                  <a:gd name="connsiteY3" fmla="*/ 831732 h 1412605"/>
                  <a:gd name="connsiteX4" fmla="*/ 757914 w 1496484"/>
                  <a:gd name="connsiteY4" fmla="*/ 0 h 1412605"/>
                  <a:gd name="connsiteX0" fmla="*/ 757914 w 1496484"/>
                  <a:gd name="connsiteY0" fmla="*/ 0 h 1412605"/>
                  <a:gd name="connsiteX1" fmla="*/ 1495828 w 1496484"/>
                  <a:gd name="connsiteY1" fmla="*/ 639553 h 1412605"/>
                  <a:gd name="connsiteX2" fmla="*/ 768743 w 1496484"/>
                  <a:gd name="connsiteY2" fmla="*/ 1410685 h 1412605"/>
                  <a:gd name="connsiteX3" fmla="*/ 49728 w 1496484"/>
                  <a:gd name="connsiteY3" fmla="*/ 831732 h 1412605"/>
                  <a:gd name="connsiteX4" fmla="*/ 757914 w 1496484"/>
                  <a:gd name="connsiteY4" fmla="*/ 0 h 1412605"/>
                  <a:gd name="connsiteX0" fmla="*/ 757914 w 1496484"/>
                  <a:gd name="connsiteY0" fmla="*/ 0 h 1413307"/>
                  <a:gd name="connsiteX1" fmla="*/ 1495828 w 1496484"/>
                  <a:gd name="connsiteY1" fmla="*/ 604309 h 1413307"/>
                  <a:gd name="connsiteX2" fmla="*/ 768743 w 1496484"/>
                  <a:gd name="connsiteY2" fmla="*/ 1410685 h 1413307"/>
                  <a:gd name="connsiteX3" fmla="*/ 49728 w 1496484"/>
                  <a:gd name="connsiteY3" fmla="*/ 831732 h 1413307"/>
                  <a:gd name="connsiteX4" fmla="*/ 757914 w 1496484"/>
                  <a:gd name="connsiteY4" fmla="*/ 0 h 1413307"/>
                  <a:gd name="connsiteX0" fmla="*/ 757914 w 1496484"/>
                  <a:gd name="connsiteY0" fmla="*/ 0 h 1413307"/>
                  <a:gd name="connsiteX1" fmla="*/ 1495828 w 1496484"/>
                  <a:gd name="connsiteY1" fmla="*/ 604309 h 1413307"/>
                  <a:gd name="connsiteX2" fmla="*/ 768743 w 1496484"/>
                  <a:gd name="connsiteY2" fmla="*/ 1410685 h 1413307"/>
                  <a:gd name="connsiteX3" fmla="*/ 49728 w 1496484"/>
                  <a:gd name="connsiteY3" fmla="*/ 831732 h 1413307"/>
                  <a:gd name="connsiteX4" fmla="*/ 757914 w 1496484"/>
                  <a:gd name="connsiteY4" fmla="*/ 0 h 1413307"/>
                  <a:gd name="connsiteX0" fmla="*/ 757914 w 1496484"/>
                  <a:gd name="connsiteY0" fmla="*/ 0 h 1410895"/>
                  <a:gd name="connsiteX1" fmla="*/ 1495828 w 1496484"/>
                  <a:gd name="connsiteY1" fmla="*/ 604309 h 1410895"/>
                  <a:gd name="connsiteX2" fmla="*/ 768743 w 1496484"/>
                  <a:gd name="connsiteY2" fmla="*/ 1410685 h 1410895"/>
                  <a:gd name="connsiteX3" fmla="*/ 49728 w 1496484"/>
                  <a:gd name="connsiteY3" fmla="*/ 831732 h 1410895"/>
                  <a:gd name="connsiteX4" fmla="*/ 757914 w 1496484"/>
                  <a:gd name="connsiteY4" fmla="*/ 0 h 1410895"/>
                  <a:gd name="connsiteX0" fmla="*/ 757914 w 1496484"/>
                  <a:gd name="connsiteY0" fmla="*/ 0 h 1414415"/>
                  <a:gd name="connsiteX1" fmla="*/ 1495828 w 1496484"/>
                  <a:gd name="connsiteY1" fmla="*/ 604309 h 1414415"/>
                  <a:gd name="connsiteX2" fmla="*/ 768743 w 1496484"/>
                  <a:gd name="connsiteY2" fmla="*/ 1410685 h 1414415"/>
                  <a:gd name="connsiteX3" fmla="*/ 49728 w 1496484"/>
                  <a:gd name="connsiteY3" fmla="*/ 831732 h 1414415"/>
                  <a:gd name="connsiteX4" fmla="*/ 757914 w 1496484"/>
                  <a:gd name="connsiteY4" fmla="*/ 0 h 1414415"/>
                  <a:gd name="connsiteX0" fmla="*/ 757914 w 1496484"/>
                  <a:gd name="connsiteY0" fmla="*/ 0 h 1417393"/>
                  <a:gd name="connsiteX1" fmla="*/ 1495828 w 1496484"/>
                  <a:gd name="connsiteY1" fmla="*/ 604309 h 1417393"/>
                  <a:gd name="connsiteX2" fmla="*/ 768743 w 1496484"/>
                  <a:gd name="connsiteY2" fmla="*/ 1410685 h 1417393"/>
                  <a:gd name="connsiteX3" fmla="*/ 49728 w 1496484"/>
                  <a:gd name="connsiteY3" fmla="*/ 831732 h 1417393"/>
                  <a:gd name="connsiteX4" fmla="*/ 757914 w 1496484"/>
                  <a:gd name="connsiteY4" fmla="*/ 0 h 1417393"/>
                  <a:gd name="connsiteX0" fmla="*/ 757914 w 1496484"/>
                  <a:gd name="connsiteY0" fmla="*/ 0 h 1411394"/>
                  <a:gd name="connsiteX1" fmla="*/ 1495828 w 1496484"/>
                  <a:gd name="connsiteY1" fmla="*/ 604309 h 1411394"/>
                  <a:gd name="connsiteX2" fmla="*/ 768743 w 1496484"/>
                  <a:gd name="connsiteY2" fmla="*/ 1410685 h 1411394"/>
                  <a:gd name="connsiteX3" fmla="*/ 49728 w 1496484"/>
                  <a:gd name="connsiteY3" fmla="*/ 831732 h 1411394"/>
                  <a:gd name="connsiteX4" fmla="*/ 757914 w 1496484"/>
                  <a:gd name="connsiteY4" fmla="*/ 0 h 1411394"/>
                  <a:gd name="connsiteX0" fmla="*/ 757914 w 1496484"/>
                  <a:gd name="connsiteY0" fmla="*/ 0 h 1410762"/>
                  <a:gd name="connsiteX1" fmla="*/ 1495828 w 1496484"/>
                  <a:gd name="connsiteY1" fmla="*/ 604309 h 1410762"/>
                  <a:gd name="connsiteX2" fmla="*/ 768743 w 1496484"/>
                  <a:gd name="connsiteY2" fmla="*/ 1410685 h 1410762"/>
                  <a:gd name="connsiteX3" fmla="*/ 49728 w 1496484"/>
                  <a:gd name="connsiteY3" fmla="*/ 831732 h 1410762"/>
                  <a:gd name="connsiteX4" fmla="*/ 757914 w 1496484"/>
                  <a:gd name="connsiteY4" fmla="*/ 0 h 1410762"/>
                  <a:gd name="connsiteX0" fmla="*/ 753437 w 1496790"/>
                  <a:gd name="connsiteY0" fmla="*/ 0 h 1547849"/>
                  <a:gd name="connsiteX1" fmla="*/ 1496143 w 1496790"/>
                  <a:gd name="connsiteY1" fmla="*/ 741396 h 1547849"/>
                  <a:gd name="connsiteX2" fmla="*/ 769058 w 1496790"/>
                  <a:gd name="connsiteY2" fmla="*/ 1547772 h 1547849"/>
                  <a:gd name="connsiteX3" fmla="*/ 50043 w 1496790"/>
                  <a:gd name="connsiteY3" fmla="*/ 968819 h 1547849"/>
                  <a:gd name="connsiteX4" fmla="*/ 753437 w 1496790"/>
                  <a:gd name="connsiteY4" fmla="*/ 0 h 1547849"/>
                  <a:gd name="connsiteX0" fmla="*/ 740650 w 1484004"/>
                  <a:gd name="connsiteY0" fmla="*/ 25111 h 1572960"/>
                  <a:gd name="connsiteX1" fmla="*/ 1483356 w 1484004"/>
                  <a:gd name="connsiteY1" fmla="*/ 766507 h 1572960"/>
                  <a:gd name="connsiteX2" fmla="*/ 756271 w 1484004"/>
                  <a:gd name="connsiteY2" fmla="*/ 1572883 h 1572960"/>
                  <a:gd name="connsiteX3" fmla="*/ 37256 w 1484004"/>
                  <a:gd name="connsiteY3" fmla="*/ 993930 h 1572960"/>
                  <a:gd name="connsiteX4" fmla="*/ 169347 w 1484004"/>
                  <a:gd name="connsiteY4" fmla="*/ 250355 h 1572960"/>
                  <a:gd name="connsiteX5" fmla="*/ 740650 w 1484004"/>
                  <a:gd name="connsiteY5" fmla="*/ 25111 h 1572960"/>
                  <a:gd name="connsiteX0" fmla="*/ 782774 w 1526128"/>
                  <a:gd name="connsiteY0" fmla="*/ 22895 h 1570744"/>
                  <a:gd name="connsiteX1" fmla="*/ 1525480 w 1526128"/>
                  <a:gd name="connsiteY1" fmla="*/ 764291 h 1570744"/>
                  <a:gd name="connsiteX2" fmla="*/ 798395 w 1526128"/>
                  <a:gd name="connsiteY2" fmla="*/ 1570667 h 1570744"/>
                  <a:gd name="connsiteX3" fmla="*/ 79380 w 1526128"/>
                  <a:gd name="connsiteY3" fmla="*/ 991714 h 1570744"/>
                  <a:gd name="connsiteX4" fmla="*/ 82080 w 1526128"/>
                  <a:gd name="connsiteY4" fmla="*/ 270987 h 1570744"/>
                  <a:gd name="connsiteX5" fmla="*/ 782774 w 1526128"/>
                  <a:gd name="connsiteY5" fmla="*/ 22895 h 1570744"/>
                  <a:gd name="connsiteX0" fmla="*/ 821112 w 1526200"/>
                  <a:gd name="connsiteY0" fmla="*/ 20182 h 1602302"/>
                  <a:gd name="connsiteX1" fmla="*/ 1525480 w 1526200"/>
                  <a:gd name="connsiteY1" fmla="*/ 795849 h 1602302"/>
                  <a:gd name="connsiteX2" fmla="*/ 798395 w 1526200"/>
                  <a:gd name="connsiteY2" fmla="*/ 1602225 h 1602302"/>
                  <a:gd name="connsiteX3" fmla="*/ 79380 w 1526200"/>
                  <a:gd name="connsiteY3" fmla="*/ 1023272 h 1602302"/>
                  <a:gd name="connsiteX4" fmla="*/ 82080 w 1526200"/>
                  <a:gd name="connsiteY4" fmla="*/ 302545 h 1602302"/>
                  <a:gd name="connsiteX5" fmla="*/ 821112 w 1526200"/>
                  <a:gd name="connsiteY5" fmla="*/ 20182 h 1602302"/>
                  <a:gd name="connsiteX0" fmla="*/ 821112 w 1526200"/>
                  <a:gd name="connsiteY0" fmla="*/ 209 h 1582329"/>
                  <a:gd name="connsiteX1" fmla="*/ 1525480 w 1526200"/>
                  <a:gd name="connsiteY1" fmla="*/ 775876 h 1582329"/>
                  <a:gd name="connsiteX2" fmla="*/ 798395 w 1526200"/>
                  <a:gd name="connsiteY2" fmla="*/ 1582252 h 1582329"/>
                  <a:gd name="connsiteX3" fmla="*/ 79380 w 1526200"/>
                  <a:gd name="connsiteY3" fmla="*/ 1003299 h 1582329"/>
                  <a:gd name="connsiteX4" fmla="*/ 82080 w 1526200"/>
                  <a:gd name="connsiteY4" fmla="*/ 282572 h 1582329"/>
                  <a:gd name="connsiteX5" fmla="*/ 821112 w 1526200"/>
                  <a:gd name="connsiteY5" fmla="*/ 209 h 1582329"/>
                  <a:gd name="connsiteX0" fmla="*/ 795066 w 1500154"/>
                  <a:gd name="connsiteY0" fmla="*/ 344 h 1582464"/>
                  <a:gd name="connsiteX1" fmla="*/ 1499434 w 1500154"/>
                  <a:gd name="connsiteY1" fmla="*/ 776011 h 1582464"/>
                  <a:gd name="connsiteX2" fmla="*/ 772349 w 1500154"/>
                  <a:gd name="connsiteY2" fmla="*/ 1582387 h 1582464"/>
                  <a:gd name="connsiteX3" fmla="*/ 53334 w 1500154"/>
                  <a:gd name="connsiteY3" fmla="*/ 1003434 h 1582464"/>
                  <a:gd name="connsiteX4" fmla="*/ 118333 w 1500154"/>
                  <a:gd name="connsiteY4" fmla="*/ 229395 h 1582464"/>
                  <a:gd name="connsiteX5" fmla="*/ 795066 w 1500154"/>
                  <a:gd name="connsiteY5" fmla="*/ 344 h 1582464"/>
                  <a:gd name="connsiteX0" fmla="*/ 795066 w 1524087"/>
                  <a:gd name="connsiteY0" fmla="*/ 344 h 1582464"/>
                  <a:gd name="connsiteX1" fmla="*/ 1302016 w 1524087"/>
                  <a:gd name="connsiteY1" fmla="*/ 229396 h 1582464"/>
                  <a:gd name="connsiteX2" fmla="*/ 1499434 w 1524087"/>
                  <a:gd name="connsiteY2" fmla="*/ 776011 h 1582464"/>
                  <a:gd name="connsiteX3" fmla="*/ 772349 w 1524087"/>
                  <a:gd name="connsiteY3" fmla="*/ 1582387 h 1582464"/>
                  <a:gd name="connsiteX4" fmla="*/ 53334 w 1524087"/>
                  <a:gd name="connsiteY4" fmla="*/ 1003434 h 1582464"/>
                  <a:gd name="connsiteX5" fmla="*/ 118333 w 1524087"/>
                  <a:gd name="connsiteY5" fmla="*/ 229395 h 1582464"/>
                  <a:gd name="connsiteX6" fmla="*/ 795066 w 1524087"/>
                  <a:gd name="connsiteY6" fmla="*/ 344 h 1582464"/>
                  <a:gd name="connsiteX0" fmla="*/ 795066 w 1535587"/>
                  <a:gd name="connsiteY0" fmla="*/ 344 h 1582464"/>
                  <a:gd name="connsiteX1" fmla="*/ 1383484 w 1535587"/>
                  <a:gd name="connsiteY1" fmla="*/ 183701 h 1582464"/>
                  <a:gd name="connsiteX2" fmla="*/ 1499434 w 1535587"/>
                  <a:gd name="connsiteY2" fmla="*/ 776011 h 1582464"/>
                  <a:gd name="connsiteX3" fmla="*/ 772349 w 1535587"/>
                  <a:gd name="connsiteY3" fmla="*/ 1582387 h 1582464"/>
                  <a:gd name="connsiteX4" fmla="*/ 53334 w 1535587"/>
                  <a:gd name="connsiteY4" fmla="*/ 1003434 h 1582464"/>
                  <a:gd name="connsiteX5" fmla="*/ 118333 w 1535587"/>
                  <a:gd name="connsiteY5" fmla="*/ 229395 h 1582464"/>
                  <a:gd name="connsiteX6" fmla="*/ 795066 w 1535587"/>
                  <a:gd name="connsiteY6" fmla="*/ 344 h 1582464"/>
                  <a:gd name="connsiteX0" fmla="*/ 795066 w 1524729"/>
                  <a:gd name="connsiteY0" fmla="*/ 344 h 1582464"/>
                  <a:gd name="connsiteX1" fmla="*/ 1383484 w 1524729"/>
                  <a:gd name="connsiteY1" fmla="*/ 183701 h 1582464"/>
                  <a:gd name="connsiteX2" fmla="*/ 1499434 w 1524729"/>
                  <a:gd name="connsiteY2" fmla="*/ 776011 h 1582464"/>
                  <a:gd name="connsiteX3" fmla="*/ 772349 w 1524729"/>
                  <a:gd name="connsiteY3" fmla="*/ 1582387 h 1582464"/>
                  <a:gd name="connsiteX4" fmla="*/ 53334 w 1524729"/>
                  <a:gd name="connsiteY4" fmla="*/ 1003434 h 1582464"/>
                  <a:gd name="connsiteX5" fmla="*/ 118333 w 1524729"/>
                  <a:gd name="connsiteY5" fmla="*/ 229395 h 1582464"/>
                  <a:gd name="connsiteX6" fmla="*/ 795066 w 1524729"/>
                  <a:gd name="connsiteY6" fmla="*/ 344 h 1582464"/>
                  <a:gd name="connsiteX0" fmla="*/ 837347 w 1567010"/>
                  <a:gd name="connsiteY0" fmla="*/ 344 h 1582468"/>
                  <a:gd name="connsiteX1" fmla="*/ 1425765 w 1567010"/>
                  <a:gd name="connsiteY1" fmla="*/ 183701 h 1582468"/>
                  <a:gd name="connsiteX2" fmla="*/ 1541715 w 1567010"/>
                  <a:gd name="connsiteY2" fmla="*/ 776011 h 1582468"/>
                  <a:gd name="connsiteX3" fmla="*/ 814630 w 1567010"/>
                  <a:gd name="connsiteY3" fmla="*/ 1582387 h 1582468"/>
                  <a:gd name="connsiteX4" fmla="*/ 39229 w 1567010"/>
                  <a:gd name="connsiteY4" fmla="*/ 1022473 h 1582468"/>
                  <a:gd name="connsiteX5" fmla="*/ 160614 w 1567010"/>
                  <a:gd name="connsiteY5" fmla="*/ 229395 h 1582468"/>
                  <a:gd name="connsiteX6" fmla="*/ 837347 w 1567010"/>
                  <a:gd name="connsiteY6" fmla="*/ 344 h 1582468"/>
                  <a:gd name="connsiteX0" fmla="*/ 837347 w 1580838"/>
                  <a:gd name="connsiteY0" fmla="*/ 344 h 1582468"/>
                  <a:gd name="connsiteX1" fmla="*/ 1425765 w 1580838"/>
                  <a:gd name="connsiteY1" fmla="*/ 183701 h 1582468"/>
                  <a:gd name="connsiteX2" fmla="*/ 1557094 w 1580838"/>
                  <a:gd name="connsiteY2" fmla="*/ 783627 h 1582468"/>
                  <a:gd name="connsiteX3" fmla="*/ 814630 w 1580838"/>
                  <a:gd name="connsiteY3" fmla="*/ 1582387 h 1582468"/>
                  <a:gd name="connsiteX4" fmla="*/ 39229 w 1580838"/>
                  <a:gd name="connsiteY4" fmla="*/ 1022473 h 1582468"/>
                  <a:gd name="connsiteX5" fmla="*/ 160614 w 1580838"/>
                  <a:gd name="connsiteY5" fmla="*/ 229395 h 1582468"/>
                  <a:gd name="connsiteX6" fmla="*/ 837347 w 1580838"/>
                  <a:gd name="connsiteY6" fmla="*/ 344 h 1582468"/>
                  <a:gd name="connsiteX0" fmla="*/ 837347 w 1562173"/>
                  <a:gd name="connsiteY0" fmla="*/ 344 h 1582468"/>
                  <a:gd name="connsiteX1" fmla="*/ 1425765 w 1562173"/>
                  <a:gd name="connsiteY1" fmla="*/ 183701 h 1582468"/>
                  <a:gd name="connsiteX2" fmla="*/ 1557094 w 1562173"/>
                  <a:gd name="connsiteY2" fmla="*/ 783627 h 1582468"/>
                  <a:gd name="connsiteX3" fmla="*/ 814630 w 1562173"/>
                  <a:gd name="connsiteY3" fmla="*/ 1582387 h 1582468"/>
                  <a:gd name="connsiteX4" fmla="*/ 39229 w 1562173"/>
                  <a:gd name="connsiteY4" fmla="*/ 1022473 h 1582468"/>
                  <a:gd name="connsiteX5" fmla="*/ 160614 w 1562173"/>
                  <a:gd name="connsiteY5" fmla="*/ 229395 h 1582468"/>
                  <a:gd name="connsiteX6" fmla="*/ 837347 w 1562173"/>
                  <a:gd name="connsiteY6" fmla="*/ 344 h 1582468"/>
                  <a:gd name="connsiteX0" fmla="*/ 805867 w 1530693"/>
                  <a:gd name="connsiteY0" fmla="*/ 344 h 1582455"/>
                  <a:gd name="connsiteX1" fmla="*/ 1394285 w 1530693"/>
                  <a:gd name="connsiteY1" fmla="*/ 183701 h 1582455"/>
                  <a:gd name="connsiteX2" fmla="*/ 1525614 w 1530693"/>
                  <a:gd name="connsiteY2" fmla="*/ 783627 h 1582455"/>
                  <a:gd name="connsiteX3" fmla="*/ 783150 w 1530693"/>
                  <a:gd name="connsiteY3" fmla="*/ 1582387 h 1582455"/>
                  <a:gd name="connsiteX4" fmla="*/ 48758 w 1530693"/>
                  <a:gd name="connsiteY4" fmla="*/ 957737 h 1582455"/>
                  <a:gd name="connsiteX5" fmla="*/ 129134 w 1530693"/>
                  <a:gd name="connsiteY5" fmla="*/ 229395 h 1582455"/>
                  <a:gd name="connsiteX6" fmla="*/ 805867 w 1530693"/>
                  <a:gd name="connsiteY6" fmla="*/ 344 h 1582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0693" h="1582455">
                    <a:moveTo>
                      <a:pt x="805867" y="344"/>
                    </a:moveTo>
                    <a:cubicBezTo>
                      <a:pt x="1003147" y="344"/>
                      <a:pt x="1276891" y="54423"/>
                      <a:pt x="1394285" y="183701"/>
                    </a:cubicBezTo>
                    <a:cubicBezTo>
                      <a:pt x="1430212" y="312979"/>
                      <a:pt x="1557505" y="520049"/>
                      <a:pt x="1525614" y="783627"/>
                    </a:cubicBezTo>
                    <a:cubicBezTo>
                      <a:pt x="1544445" y="1426653"/>
                      <a:pt x="1037150" y="1577194"/>
                      <a:pt x="783150" y="1582387"/>
                    </a:cubicBezTo>
                    <a:cubicBezTo>
                      <a:pt x="487520" y="1588431"/>
                      <a:pt x="50563" y="1192851"/>
                      <a:pt x="48758" y="957737"/>
                    </a:cubicBezTo>
                    <a:cubicBezTo>
                      <a:pt x="-49063" y="737316"/>
                      <a:pt x="11902" y="390865"/>
                      <a:pt x="129134" y="229395"/>
                    </a:cubicBezTo>
                    <a:cubicBezTo>
                      <a:pt x="246366" y="67925"/>
                      <a:pt x="443098" y="-5714"/>
                      <a:pt x="805867" y="344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275" name="Lekerekített téglalap 274"/>
              <p:cNvSpPr/>
              <p:nvPr/>
            </p:nvSpPr>
            <p:spPr>
              <a:xfrm>
                <a:off x="1641045" y="1260856"/>
                <a:ext cx="1270024" cy="1327081"/>
              </a:xfrm>
              <a:prstGeom prst="roundRect">
                <a:avLst>
                  <a:gd name="adj" fmla="val 50000"/>
                </a:avLst>
              </a:pr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276" name="Szabadkézi sokszög 275"/>
              <p:cNvSpPr/>
              <p:nvPr/>
            </p:nvSpPr>
            <p:spPr>
              <a:xfrm rot="10617572">
                <a:off x="2130162" y="2416243"/>
                <a:ext cx="339202" cy="123967"/>
              </a:xfrm>
              <a:custGeom>
                <a:avLst/>
                <a:gdLst>
                  <a:gd name="connsiteX0" fmla="*/ 647862 w 1295725"/>
                  <a:gd name="connsiteY0" fmla="*/ 0 h 619415"/>
                  <a:gd name="connsiteX1" fmla="*/ 1292734 w 1295725"/>
                  <a:gd name="connsiteY1" fmla="*/ 251969 h 619415"/>
                  <a:gd name="connsiteX2" fmla="*/ 1295725 w 1295725"/>
                  <a:gd name="connsiteY2" fmla="*/ 256018 h 619415"/>
                  <a:gd name="connsiteX3" fmla="*/ 1292734 w 1295725"/>
                  <a:gd name="connsiteY3" fmla="*/ 261765 h 619415"/>
                  <a:gd name="connsiteX4" fmla="*/ 647862 w 1295725"/>
                  <a:gd name="connsiteY4" fmla="*/ 619415 h 619415"/>
                  <a:gd name="connsiteX5" fmla="*/ 2990 w 1295725"/>
                  <a:gd name="connsiteY5" fmla="*/ 261765 h 619415"/>
                  <a:gd name="connsiteX6" fmla="*/ 0 w 1295725"/>
                  <a:gd name="connsiteY6" fmla="*/ 256018 h 619415"/>
                  <a:gd name="connsiteX7" fmla="*/ 2990 w 1295725"/>
                  <a:gd name="connsiteY7" fmla="*/ 251969 h 619415"/>
                  <a:gd name="connsiteX8" fmla="*/ 647862 w 1295725"/>
                  <a:gd name="connsiteY8" fmla="*/ 0 h 619415"/>
                  <a:gd name="connsiteX0" fmla="*/ 634232 w 1295725"/>
                  <a:gd name="connsiteY0" fmla="*/ 569 h 503032"/>
                  <a:gd name="connsiteX1" fmla="*/ 1292734 w 1295725"/>
                  <a:gd name="connsiteY1" fmla="*/ 135586 h 503032"/>
                  <a:gd name="connsiteX2" fmla="*/ 1295725 w 1295725"/>
                  <a:gd name="connsiteY2" fmla="*/ 139635 h 503032"/>
                  <a:gd name="connsiteX3" fmla="*/ 1292734 w 1295725"/>
                  <a:gd name="connsiteY3" fmla="*/ 145382 h 503032"/>
                  <a:gd name="connsiteX4" fmla="*/ 647862 w 1295725"/>
                  <a:gd name="connsiteY4" fmla="*/ 503032 h 503032"/>
                  <a:gd name="connsiteX5" fmla="*/ 2990 w 1295725"/>
                  <a:gd name="connsiteY5" fmla="*/ 145382 h 503032"/>
                  <a:gd name="connsiteX6" fmla="*/ 0 w 1295725"/>
                  <a:gd name="connsiteY6" fmla="*/ 139635 h 503032"/>
                  <a:gd name="connsiteX7" fmla="*/ 2990 w 1295725"/>
                  <a:gd name="connsiteY7" fmla="*/ 135586 h 503032"/>
                  <a:gd name="connsiteX8" fmla="*/ 634232 w 1295725"/>
                  <a:gd name="connsiteY8" fmla="*/ 569 h 503032"/>
                  <a:gd name="connsiteX0" fmla="*/ 623532 w 1295725"/>
                  <a:gd name="connsiteY0" fmla="*/ 140915 h 417477"/>
                  <a:gd name="connsiteX1" fmla="*/ 1292734 w 1295725"/>
                  <a:gd name="connsiteY1" fmla="*/ 50031 h 417477"/>
                  <a:gd name="connsiteX2" fmla="*/ 1295725 w 1295725"/>
                  <a:gd name="connsiteY2" fmla="*/ 54080 h 417477"/>
                  <a:gd name="connsiteX3" fmla="*/ 1292734 w 1295725"/>
                  <a:gd name="connsiteY3" fmla="*/ 59827 h 417477"/>
                  <a:gd name="connsiteX4" fmla="*/ 647862 w 1295725"/>
                  <a:gd name="connsiteY4" fmla="*/ 417477 h 417477"/>
                  <a:gd name="connsiteX5" fmla="*/ 2990 w 1295725"/>
                  <a:gd name="connsiteY5" fmla="*/ 59827 h 417477"/>
                  <a:gd name="connsiteX6" fmla="*/ 0 w 1295725"/>
                  <a:gd name="connsiteY6" fmla="*/ 54080 h 417477"/>
                  <a:gd name="connsiteX7" fmla="*/ 2990 w 1295725"/>
                  <a:gd name="connsiteY7" fmla="*/ 50031 h 417477"/>
                  <a:gd name="connsiteX8" fmla="*/ 623532 w 1295725"/>
                  <a:gd name="connsiteY8" fmla="*/ 140915 h 417477"/>
                  <a:gd name="connsiteX0" fmla="*/ 623532 w 1295725"/>
                  <a:gd name="connsiteY0" fmla="*/ 176203 h 453863"/>
                  <a:gd name="connsiteX1" fmla="*/ 1292734 w 1295725"/>
                  <a:gd name="connsiteY1" fmla="*/ 85319 h 453863"/>
                  <a:gd name="connsiteX2" fmla="*/ 1295725 w 1295725"/>
                  <a:gd name="connsiteY2" fmla="*/ 89368 h 453863"/>
                  <a:gd name="connsiteX3" fmla="*/ 1292731 w 1295725"/>
                  <a:gd name="connsiteY3" fmla="*/ 0 h 453863"/>
                  <a:gd name="connsiteX4" fmla="*/ 647862 w 1295725"/>
                  <a:gd name="connsiteY4" fmla="*/ 452765 h 453863"/>
                  <a:gd name="connsiteX5" fmla="*/ 2990 w 1295725"/>
                  <a:gd name="connsiteY5" fmla="*/ 95115 h 453863"/>
                  <a:gd name="connsiteX6" fmla="*/ 0 w 1295725"/>
                  <a:gd name="connsiteY6" fmla="*/ 89368 h 453863"/>
                  <a:gd name="connsiteX7" fmla="*/ 2990 w 1295725"/>
                  <a:gd name="connsiteY7" fmla="*/ 85319 h 453863"/>
                  <a:gd name="connsiteX8" fmla="*/ 623532 w 1295725"/>
                  <a:gd name="connsiteY8" fmla="*/ 176203 h 453863"/>
                  <a:gd name="connsiteX0" fmla="*/ 623532 w 1298331"/>
                  <a:gd name="connsiteY0" fmla="*/ 176203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623532 w 1298331"/>
                  <a:gd name="connsiteY8" fmla="*/ 176203 h 453863"/>
                  <a:gd name="connsiteX0" fmla="*/ 655630 w 1298331"/>
                  <a:gd name="connsiteY0" fmla="*/ 283209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655630 w 1298331"/>
                  <a:gd name="connsiteY8" fmla="*/ 283209 h 453863"/>
                  <a:gd name="connsiteX0" fmla="*/ 709126 w 1298331"/>
                  <a:gd name="connsiteY0" fmla="*/ 140534 h 453863"/>
                  <a:gd name="connsiteX1" fmla="*/ 1292734 w 1298331"/>
                  <a:gd name="connsiteY1" fmla="*/ 85319 h 453863"/>
                  <a:gd name="connsiteX2" fmla="*/ 1295725 w 1298331"/>
                  <a:gd name="connsiteY2" fmla="*/ 89368 h 453863"/>
                  <a:gd name="connsiteX3" fmla="*/ 1292731 w 1298331"/>
                  <a:gd name="connsiteY3" fmla="*/ 0 h 453863"/>
                  <a:gd name="connsiteX4" fmla="*/ 647862 w 1298331"/>
                  <a:gd name="connsiteY4" fmla="*/ 452765 h 453863"/>
                  <a:gd name="connsiteX5" fmla="*/ 2990 w 1298331"/>
                  <a:gd name="connsiteY5" fmla="*/ 95115 h 453863"/>
                  <a:gd name="connsiteX6" fmla="*/ 0 w 1298331"/>
                  <a:gd name="connsiteY6" fmla="*/ 89368 h 453863"/>
                  <a:gd name="connsiteX7" fmla="*/ 2990 w 1298331"/>
                  <a:gd name="connsiteY7" fmla="*/ 85319 h 453863"/>
                  <a:gd name="connsiteX8" fmla="*/ 709126 w 1298331"/>
                  <a:gd name="connsiteY8" fmla="*/ 140534 h 45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8331" h="453863">
                    <a:moveTo>
                      <a:pt x="709126" y="140534"/>
                    </a:moveTo>
                    <a:cubicBezTo>
                      <a:pt x="977567" y="140534"/>
                      <a:pt x="1152978" y="-66701"/>
                      <a:pt x="1292734" y="85319"/>
                    </a:cubicBezTo>
                    <a:lnTo>
                      <a:pt x="1295725" y="89368"/>
                    </a:lnTo>
                    <a:lnTo>
                      <a:pt x="1292731" y="0"/>
                    </a:lnTo>
                    <a:cubicBezTo>
                      <a:pt x="1356258" y="203889"/>
                      <a:pt x="862819" y="436913"/>
                      <a:pt x="647862" y="452765"/>
                    </a:cubicBezTo>
                    <a:cubicBezTo>
                      <a:pt x="432905" y="468617"/>
                      <a:pt x="142746" y="310895"/>
                      <a:pt x="2990" y="95115"/>
                    </a:cubicBezTo>
                    <a:lnTo>
                      <a:pt x="0" y="89368"/>
                    </a:lnTo>
                    <a:lnTo>
                      <a:pt x="2990" y="85319"/>
                    </a:lnTo>
                    <a:cubicBezTo>
                      <a:pt x="142746" y="-66701"/>
                      <a:pt x="440685" y="140534"/>
                      <a:pt x="709126" y="140534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77" name="Csoportba foglalás 276"/>
              <p:cNvGrpSpPr/>
              <p:nvPr/>
            </p:nvGrpSpPr>
            <p:grpSpPr>
              <a:xfrm>
                <a:off x="2516792" y="1635665"/>
                <a:ext cx="296087" cy="239120"/>
                <a:chOff x="4292673" y="3204429"/>
                <a:chExt cx="414861" cy="415607"/>
              </a:xfrm>
            </p:grpSpPr>
            <p:sp>
              <p:nvSpPr>
                <p:cNvPr id="298" name="Szabadkézi sokszög 297"/>
                <p:cNvSpPr/>
                <p:nvPr/>
              </p:nvSpPr>
              <p:spPr>
                <a:xfrm>
                  <a:off x="4654779" y="3557771"/>
                  <a:ext cx="52729" cy="4073"/>
                </a:xfrm>
                <a:custGeom>
                  <a:avLst/>
                  <a:gdLst>
                    <a:gd name="connsiteX0" fmla="*/ 104871 w 104871"/>
                    <a:gd name="connsiteY0" fmla="*/ 0 h 9808"/>
                    <a:gd name="connsiteX1" fmla="*/ 12591 w 104871"/>
                    <a:gd name="connsiteY1" fmla="*/ 6906 h 9808"/>
                    <a:gd name="connsiteX2" fmla="*/ 0 w 104871"/>
                    <a:gd name="connsiteY2" fmla="*/ 9808 h 9808"/>
                    <a:gd name="connsiteX3" fmla="*/ 104871 w 104871"/>
                    <a:gd name="connsiteY3" fmla="*/ 0 h 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71" h="9808">
                      <a:moveTo>
                        <a:pt x="104871" y="0"/>
                      </a:moveTo>
                      <a:lnTo>
                        <a:pt x="12591" y="6906"/>
                      </a:lnTo>
                      <a:lnTo>
                        <a:pt x="0" y="9808"/>
                      </a:lnTo>
                      <a:lnTo>
                        <a:pt x="104871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99" name="Szabadkézi sokszög 298"/>
                <p:cNvSpPr/>
                <p:nvPr/>
              </p:nvSpPr>
              <p:spPr>
                <a:xfrm>
                  <a:off x="4639276" y="3561844"/>
                  <a:ext cx="15504" cy="2951"/>
                </a:xfrm>
                <a:custGeom>
                  <a:avLst/>
                  <a:gdLst>
                    <a:gd name="connsiteX0" fmla="*/ 30834 w 30834"/>
                    <a:gd name="connsiteY0" fmla="*/ 0 h 7106"/>
                    <a:gd name="connsiteX1" fmla="*/ 21261 w 30834"/>
                    <a:gd name="connsiteY1" fmla="*/ 895 h 7106"/>
                    <a:gd name="connsiteX2" fmla="*/ 0 w 30834"/>
                    <a:gd name="connsiteY2" fmla="*/ 7106 h 7106"/>
                    <a:gd name="connsiteX3" fmla="*/ 30834 w 30834"/>
                    <a:gd name="connsiteY3" fmla="*/ 0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834" h="7106">
                      <a:moveTo>
                        <a:pt x="30834" y="0"/>
                      </a:moveTo>
                      <a:lnTo>
                        <a:pt x="21261" y="895"/>
                      </a:lnTo>
                      <a:lnTo>
                        <a:pt x="0" y="7106"/>
                      </a:lnTo>
                      <a:lnTo>
                        <a:pt x="30834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0" name="Szabadkézi sokszög 299"/>
                <p:cNvSpPr/>
                <p:nvPr/>
              </p:nvSpPr>
              <p:spPr>
                <a:xfrm>
                  <a:off x="4605970" y="3564794"/>
                  <a:ext cx="33306" cy="8035"/>
                </a:xfrm>
                <a:custGeom>
                  <a:avLst/>
                  <a:gdLst>
                    <a:gd name="connsiteX0" fmla="*/ 66242 w 66242"/>
                    <a:gd name="connsiteY0" fmla="*/ 0 h 19349"/>
                    <a:gd name="connsiteX1" fmla="*/ 23671 w 66242"/>
                    <a:gd name="connsiteY1" fmla="*/ 9810 h 19349"/>
                    <a:gd name="connsiteX2" fmla="*/ 0 w 66242"/>
                    <a:gd name="connsiteY2" fmla="*/ 19349 h 19349"/>
                    <a:gd name="connsiteX3" fmla="*/ 66242 w 66242"/>
                    <a:gd name="connsiteY3" fmla="*/ 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42" h="19349">
                      <a:moveTo>
                        <a:pt x="66242" y="0"/>
                      </a:moveTo>
                      <a:lnTo>
                        <a:pt x="23671" y="9810"/>
                      </a:lnTo>
                      <a:lnTo>
                        <a:pt x="0" y="19349"/>
                      </a:lnTo>
                      <a:lnTo>
                        <a:pt x="66242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1" name="Szabadkézi sokszög 300"/>
                <p:cNvSpPr/>
                <p:nvPr/>
              </p:nvSpPr>
              <p:spPr>
                <a:xfrm>
                  <a:off x="4590411" y="3572829"/>
                  <a:ext cx="15558" cy="5178"/>
                </a:xfrm>
                <a:custGeom>
                  <a:avLst/>
                  <a:gdLst>
                    <a:gd name="connsiteX0" fmla="*/ 30943 w 30943"/>
                    <a:gd name="connsiteY0" fmla="*/ 0 h 12469"/>
                    <a:gd name="connsiteX1" fmla="*/ 14568 w 30943"/>
                    <a:gd name="connsiteY1" fmla="*/ 4783 h 12469"/>
                    <a:gd name="connsiteX2" fmla="*/ 0 w 30943"/>
                    <a:gd name="connsiteY2" fmla="*/ 12469 h 12469"/>
                    <a:gd name="connsiteX3" fmla="*/ 30943 w 30943"/>
                    <a:gd name="connsiteY3" fmla="*/ 0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43" h="12469">
                      <a:moveTo>
                        <a:pt x="30943" y="0"/>
                      </a:moveTo>
                      <a:lnTo>
                        <a:pt x="14568" y="4783"/>
                      </a:lnTo>
                      <a:lnTo>
                        <a:pt x="0" y="12469"/>
                      </a:lnTo>
                      <a:lnTo>
                        <a:pt x="309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2" name="Szabadkézi sokszög 301"/>
                <p:cNvSpPr/>
                <p:nvPr/>
              </p:nvSpPr>
              <p:spPr>
                <a:xfrm>
                  <a:off x="4561630" y="3578007"/>
                  <a:ext cx="28782" cy="12541"/>
                </a:xfrm>
                <a:custGeom>
                  <a:avLst/>
                  <a:gdLst>
                    <a:gd name="connsiteX0" fmla="*/ 57243 w 57243"/>
                    <a:gd name="connsiteY0" fmla="*/ 0 h 30201"/>
                    <a:gd name="connsiteX1" fmla="*/ 34038 w 57243"/>
                    <a:gd name="connsiteY1" fmla="*/ 9351 h 30201"/>
                    <a:gd name="connsiteX2" fmla="*/ 0 w 57243"/>
                    <a:gd name="connsiteY2" fmla="*/ 30201 h 30201"/>
                    <a:gd name="connsiteX3" fmla="*/ 57243 w 57243"/>
                    <a:gd name="connsiteY3" fmla="*/ 0 h 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3" h="30201">
                      <a:moveTo>
                        <a:pt x="57243" y="0"/>
                      </a:moveTo>
                      <a:lnTo>
                        <a:pt x="34038" y="9351"/>
                      </a:lnTo>
                      <a:lnTo>
                        <a:pt x="0" y="30201"/>
                      </a:lnTo>
                      <a:lnTo>
                        <a:pt x="57243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3" name="Szabadkézi sokszög 302"/>
                <p:cNvSpPr/>
                <p:nvPr/>
              </p:nvSpPr>
              <p:spPr>
                <a:xfrm>
                  <a:off x="4549538" y="3590546"/>
                  <a:ext cx="12092" cy="6118"/>
                </a:xfrm>
                <a:custGeom>
                  <a:avLst/>
                  <a:gdLst>
                    <a:gd name="connsiteX0" fmla="*/ 24050 w 24050"/>
                    <a:gd name="connsiteY0" fmla="*/ 0 h 14732"/>
                    <a:gd name="connsiteX1" fmla="*/ 6197 w 24050"/>
                    <a:gd name="connsiteY1" fmla="*/ 9419 h 14732"/>
                    <a:gd name="connsiteX2" fmla="*/ 0 w 24050"/>
                    <a:gd name="connsiteY2" fmla="*/ 14732 h 14732"/>
                    <a:gd name="connsiteX3" fmla="*/ 24050 w 24050"/>
                    <a:gd name="connsiteY3" fmla="*/ 0 h 14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0" h="14732">
                      <a:moveTo>
                        <a:pt x="24050" y="0"/>
                      </a:moveTo>
                      <a:lnTo>
                        <a:pt x="6197" y="9419"/>
                      </a:lnTo>
                      <a:lnTo>
                        <a:pt x="0" y="14732"/>
                      </a:lnTo>
                      <a:lnTo>
                        <a:pt x="24050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4" name="Szabadkézi sokszög 303"/>
                <p:cNvSpPr/>
                <p:nvPr/>
              </p:nvSpPr>
              <p:spPr>
                <a:xfrm>
                  <a:off x="4516526" y="3596664"/>
                  <a:ext cx="33012" cy="23372"/>
                </a:xfrm>
                <a:custGeom>
                  <a:avLst/>
                  <a:gdLst>
                    <a:gd name="connsiteX0" fmla="*/ 65655 w 65655"/>
                    <a:gd name="connsiteY0" fmla="*/ 0 h 56286"/>
                    <a:gd name="connsiteX1" fmla="*/ 55941 w 65655"/>
                    <a:gd name="connsiteY1" fmla="*/ 5950 h 56286"/>
                    <a:gd name="connsiteX2" fmla="*/ 0 w 65655"/>
                    <a:gd name="connsiteY2" fmla="*/ 56286 h 56286"/>
                    <a:gd name="connsiteX3" fmla="*/ 65655 w 65655"/>
                    <a:gd name="connsiteY3" fmla="*/ 0 h 5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55" h="56286">
                      <a:moveTo>
                        <a:pt x="65655" y="0"/>
                      </a:moveTo>
                      <a:lnTo>
                        <a:pt x="55941" y="5950"/>
                      </a:lnTo>
                      <a:lnTo>
                        <a:pt x="0" y="56286"/>
                      </a:lnTo>
                      <a:lnTo>
                        <a:pt x="65655" y="0"/>
                      </a:lnTo>
                      <a:close/>
                    </a:path>
                  </a:pathLst>
                </a:custGeom>
                <a:solidFill>
                  <a:srgbClr val="FFCE7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5" name="Ellipszis 304"/>
                <p:cNvSpPr/>
                <p:nvPr/>
              </p:nvSpPr>
              <p:spPr>
                <a:xfrm flipH="1">
                  <a:off x="4292673" y="3268394"/>
                  <a:ext cx="413943" cy="269322"/>
                </a:xfrm>
                <a:prstGeom prst="ellipse">
                  <a:avLst/>
                </a:prstGeom>
                <a:solidFill>
                  <a:srgbClr val="FFCD7D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6" name="Ellipszis 305"/>
                <p:cNvSpPr/>
                <p:nvPr/>
              </p:nvSpPr>
              <p:spPr>
                <a:xfrm flipH="1">
                  <a:off x="4301092" y="3224713"/>
                  <a:ext cx="397107" cy="269322"/>
                </a:xfrm>
                <a:prstGeom prst="ellipse">
                  <a:avLst/>
                </a:prstGeom>
                <a:solidFill>
                  <a:srgbClr val="F4914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7" name="Ellipszis 306"/>
                <p:cNvSpPr/>
                <p:nvPr/>
              </p:nvSpPr>
              <p:spPr>
                <a:xfrm rot="16200000" flipH="1">
                  <a:off x="4385756" y="3147252"/>
                  <a:ext cx="234585" cy="397107"/>
                </a:xfrm>
                <a:prstGeom prst="ellipse">
                  <a:avLst/>
                </a:pr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8" name="Ellipszis 307"/>
                <p:cNvSpPr/>
                <p:nvPr/>
              </p:nvSpPr>
              <p:spPr>
                <a:xfrm rot="5400000" flipH="1">
                  <a:off x="4403940" y="3255313"/>
                  <a:ext cx="191199" cy="259022"/>
                </a:xfrm>
                <a:prstGeom prst="ellipse">
                  <a:avLst/>
                </a:prstGeom>
                <a:gradFill flip="none" rotWithShape="1">
                  <a:gsLst>
                    <a:gs pos="55000">
                      <a:schemeClr val="accent2">
                        <a:lumMod val="50000"/>
                      </a:schemeClr>
                    </a:gs>
                    <a:gs pos="31000">
                      <a:schemeClr val="accent2">
                        <a:lumMod val="75000"/>
                      </a:schemeClr>
                    </a:gs>
                    <a:gs pos="0">
                      <a:schemeClr val="tx1"/>
                    </a:gs>
                    <a:gs pos="16000">
                      <a:schemeClr val="tx1"/>
                    </a:gs>
                    <a:gs pos="88000">
                      <a:srgbClr val="00B050"/>
                    </a:gs>
                    <a:gs pos="78000">
                      <a:schemeClr val="accent2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9" name="Ellipszis 308"/>
                <p:cNvSpPr/>
                <p:nvPr/>
              </p:nvSpPr>
              <p:spPr>
                <a:xfrm flipH="1">
                  <a:off x="4361137" y="3344830"/>
                  <a:ext cx="30252" cy="3973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0" name="Szabadkézi sokszög 309"/>
                <p:cNvSpPr/>
                <p:nvPr/>
              </p:nvSpPr>
              <p:spPr>
                <a:xfrm rot="16200000" flipH="1">
                  <a:off x="4433167" y="3133236"/>
                  <a:ext cx="139764" cy="397107"/>
                </a:xfrm>
                <a:custGeom>
                  <a:avLst/>
                  <a:gdLst>
                    <a:gd name="connsiteX0" fmla="*/ 409807 w 488321"/>
                    <a:gd name="connsiteY0" fmla="*/ 0 h 813392"/>
                    <a:gd name="connsiteX1" fmla="*/ 488321 w 488321"/>
                    <a:gd name="connsiteY1" fmla="*/ 7856 h 813392"/>
                    <a:gd name="connsiteX2" fmla="*/ 484236 w 488321"/>
                    <a:gd name="connsiteY2" fmla="*/ 8264 h 813392"/>
                    <a:gd name="connsiteX3" fmla="*/ 157019 w 488321"/>
                    <a:gd name="connsiteY3" fmla="*/ 406697 h 813392"/>
                    <a:gd name="connsiteX4" fmla="*/ 484236 w 488321"/>
                    <a:gd name="connsiteY4" fmla="*/ 805130 h 813392"/>
                    <a:gd name="connsiteX5" fmla="*/ 488312 w 488321"/>
                    <a:gd name="connsiteY5" fmla="*/ 805538 h 813392"/>
                    <a:gd name="connsiteX6" fmla="*/ 409807 w 488321"/>
                    <a:gd name="connsiteY6" fmla="*/ 813392 h 813392"/>
                    <a:gd name="connsiteX7" fmla="*/ 0 w 488321"/>
                    <a:gd name="connsiteY7" fmla="*/ 406696 h 813392"/>
                    <a:gd name="connsiteX8" fmla="*/ 409807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409807" y="0"/>
                      </a:moveTo>
                      <a:lnTo>
                        <a:pt x="488321" y="7856"/>
                      </a:lnTo>
                      <a:lnTo>
                        <a:pt x="484236" y="8264"/>
                      </a:lnTo>
                      <a:cubicBezTo>
                        <a:pt x="297494" y="46187"/>
                        <a:pt x="157019" y="210162"/>
                        <a:pt x="157019" y="406697"/>
                      </a:cubicBezTo>
                      <a:cubicBezTo>
                        <a:pt x="157019" y="603233"/>
                        <a:pt x="297494" y="767208"/>
                        <a:pt x="484236" y="805130"/>
                      </a:cubicBezTo>
                      <a:lnTo>
                        <a:pt x="488312" y="805538"/>
                      </a:lnTo>
                      <a:lnTo>
                        <a:pt x="409807" y="813392"/>
                      </a:lnTo>
                      <a:cubicBezTo>
                        <a:pt x="183477" y="813392"/>
                        <a:pt x="0" y="631308"/>
                        <a:pt x="0" y="406696"/>
                      </a:cubicBezTo>
                      <a:cubicBezTo>
                        <a:pt x="0" y="182084"/>
                        <a:pt x="183477" y="0"/>
                        <a:pt x="409807" y="0"/>
                      </a:cubicBezTo>
                      <a:close/>
                    </a:path>
                  </a:pathLst>
                </a:custGeom>
                <a:solidFill>
                  <a:srgbClr val="F4B183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1" name="Szabadkézi sokszög 310"/>
                <p:cNvSpPr/>
                <p:nvPr/>
              </p:nvSpPr>
              <p:spPr>
                <a:xfrm rot="5400000" flipH="1">
                  <a:off x="4401662" y="3101328"/>
                  <a:ext cx="202772" cy="408973"/>
                </a:xfrm>
                <a:custGeom>
                  <a:avLst/>
                  <a:gdLst>
                    <a:gd name="connsiteX0" fmla="*/ 78514 w 488321"/>
                    <a:gd name="connsiteY0" fmla="*/ 0 h 813392"/>
                    <a:gd name="connsiteX1" fmla="*/ 488321 w 488321"/>
                    <a:gd name="connsiteY1" fmla="*/ 406696 h 813392"/>
                    <a:gd name="connsiteX2" fmla="*/ 78514 w 488321"/>
                    <a:gd name="connsiteY2" fmla="*/ 813392 h 813392"/>
                    <a:gd name="connsiteX3" fmla="*/ 0 w 488321"/>
                    <a:gd name="connsiteY3" fmla="*/ 805537 h 813392"/>
                    <a:gd name="connsiteX4" fmla="*/ 4085 w 488321"/>
                    <a:gd name="connsiteY4" fmla="*/ 805128 h 813392"/>
                    <a:gd name="connsiteX5" fmla="*/ 331302 w 488321"/>
                    <a:gd name="connsiteY5" fmla="*/ 406695 h 813392"/>
                    <a:gd name="connsiteX6" fmla="*/ 4085 w 488321"/>
                    <a:gd name="connsiteY6" fmla="*/ 8262 h 813392"/>
                    <a:gd name="connsiteX7" fmla="*/ 9 w 488321"/>
                    <a:gd name="connsiteY7" fmla="*/ 7855 h 813392"/>
                    <a:gd name="connsiteX8" fmla="*/ 78514 w 488321"/>
                    <a:gd name="connsiteY8" fmla="*/ 0 h 81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21" h="813392">
                      <a:moveTo>
                        <a:pt x="78514" y="0"/>
                      </a:moveTo>
                      <a:cubicBezTo>
                        <a:pt x="304844" y="0"/>
                        <a:pt x="488321" y="182084"/>
                        <a:pt x="488321" y="406696"/>
                      </a:cubicBezTo>
                      <a:cubicBezTo>
                        <a:pt x="488321" y="631308"/>
                        <a:pt x="304844" y="813392"/>
                        <a:pt x="78514" y="813392"/>
                      </a:cubicBezTo>
                      <a:lnTo>
                        <a:pt x="0" y="805537"/>
                      </a:lnTo>
                      <a:lnTo>
                        <a:pt x="4085" y="805128"/>
                      </a:lnTo>
                      <a:cubicBezTo>
                        <a:pt x="190827" y="767206"/>
                        <a:pt x="331302" y="603231"/>
                        <a:pt x="331302" y="406695"/>
                      </a:cubicBezTo>
                      <a:cubicBezTo>
                        <a:pt x="331302" y="210160"/>
                        <a:pt x="190827" y="46185"/>
                        <a:pt x="4085" y="8262"/>
                      </a:cubicBezTo>
                      <a:lnTo>
                        <a:pt x="9" y="7855"/>
                      </a:lnTo>
                      <a:lnTo>
                        <a:pt x="78514" y="0"/>
                      </a:lnTo>
                      <a:close/>
                    </a:path>
                  </a:pathLst>
                </a:custGeom>
                <a:solidFill>
                  <a:srgbClr val="F7973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2" name="Ellipszis 311"/>
                <p:cNvSpPr/>
                <p:nvPr/>
              </p:nvSpPr>
              <p:spPr>
                <a:xfrm flipH="1">
                  <a:off x="4427921" y="3374539"/>
                  <a:ext cx="36202" cy="38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78" name="Szabadkézi sokszög 277"/>
              <p:cNvSpPr/>
              <p:nvPr/>
            </p:nvSpPr>
            <p:spPr>
              <a:xfrm rot="5340000">
                <a:off x="1922410" y="1676788"/>
                <a:ext cx="692738" cy="1306916"/>
              </a:xfrm>
              <a:custGeom>
                <a:avLst/>
                <a:gdLst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42269 w 1133902"/>
                  <a:gd name="connsiteY19" fmla="*/ 1194959 h 2224902"/>
                  <a:gd name="connsiteX20" fmla="*/ 342269 w 1133902"/>
                  <a:gd name="connsiteY20" fmla="*/ 991465 h 2224902"/>
                  <a:gd name="connsiteX21" fmla="*/ 381436 w 1133902"/>
                  <a:gd name="connsiteY21" fmla="*/ 888991 h 2224902"/>
                  <a:gd name="connsiteX22" fmla="*/ 404258 w 1133902"/>
                  <a:gd name="connsiteY22" fmla="*/ 872315 h 2224902"/>
                  <a:gd name="connsiteX23" fmla="*/ 409543 w 1133902"/>
                  <a:gd name="connsiteY23" fmla="*/ 847292 h 2224902"/>
                  <a:gd name="connsiteX24" fmla="*/ 437442 w 1133902"/>
                  <a:gd name="connsiteY24" fmla="*/ 805299 h 2224902"/>
                  <a:gd name="connsiteX25" fmla="*/ 28674 w 1133902"/>
                  <a:gd name="connsiteY2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42269 w 1133902"/>
                  <a:gd name="connsiteY19" fmla="*/ 1194959 h 2224902"/>
                  <a:gd name="connsiteX20" fmla="*/ 381436 w 1133902"/>
                  <a:gd name="connsiteY20" fmla="*/ 888991 h 2224902"/>
                  <a:gd name="connsiteX21" fmla="*/ 404258 w 1133902"/>
                  <a:gd name="connsiteY21" fmla="*/ 872315 h 2224902"/>
                  <a:gd name="connsiteX22" fmla="*/ 409543 w 1133902"/>
                  <a:gd name="connsiteY22" fmla="*/ 847292 h 2224902"/>
                  <a:gd name="connsiteX23" fmla="*/ 437442 w 1133902"/>
                  <a:gd name="connsiteY23" fmla="*/ 805299 h 2224902"/>
                  <a:gd name="connsiteX24" fmla="*/ 28674 w 1133902"/>
                  <a:gd name="connsiteY24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1297434 h 2224902"/>
                  <a:gd name="connsiteX19" fmla="*/ 381436 w 1133902"/>
                  <a:gd name="connsiteY19" fmla="*/ 888991 h 2224902"/>
                  <a:gd name="connsiteX20" fmla="*/ 404258 w 1133902"/>
                  <a:gd name="connsiteY20" fmla="*/ 872315 h 2224902"/>
                  <a:gd name="connsiteX21" fmla="*/ 409543 w 1133902"/>
                  <a:gd name="connsiteY21" fmla="*/ 847292 h 2224902"/>
                  <a:gd name="connsiteX22" fmla="*/ 437442 w 1133902"/>
                  <a:gd name="connsiteY22" fmla="*/ 805299 h 2224902"/>
                  <a:gd name="connsiteX23" fmla="*/ 28674 w 1133902"/>
                  <a:gd name="connsiteY23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04258 w 1133902"/>
                  <a:gd name="connsiteY19" fmla="*/ 872315 h 2224902"/>
                  <a:gd name="connsiteX20" fmla="*/ 409543 w 1133902"/>
                  <a:gd name="connsiteY20" fmla="*/ 847292 h 2224902"/>
                  <a:gd name="connsiteX21" fmla="*/ 437442 w 1133902"/>
                  <a:gd name="connsiteY21" fmla="*/ 805299 h 2224902"/>
                  <a:gd name="connsiteX22" fmla="*/ 28674 w 1133902"/>
                  <a:gd name="connsiteY22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04258 w 1133902"/>
                  <a:gd name="connsiteY19" fmla="*/ 872315 h 2224902"/>
                  <a:gd name="connsiteX20" fmla="*/ 437442 w 1133902"/>
                  <a:gd name="connsiteY20" fmla="*/ 805299 h 2224902"/>
                  <a:gd name="connsiteX21" fmla="*/ 28674 w 1133902"/>
                  <a:gd name="connsiteY21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381436 w 1133902"/>
                  <a:gd name="connsiteY18" fmla="*/ 888991 h 2224902"/>
                  <a:gd name="connsiteX19" fmla="*/ 437442 w 1133902"/>
                  <a:gd name="connsiteY19" fmla="*/ 805299 h 2224902"/>
                  <a:gd name="connsiteX20" fmla="*/ 28674 w 1133902"/>
                  <a:gd name="connsiteY20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08830 w 1133902"/>
                  <a:gd name="connsiteY17" fmla="*/ 1317451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437442 w 1133902"/>
                  <a:gd name="connsiteY17" fmla="*/ 805299 h 2224902"/>
                  <a:gd name="connsiteX18" fmla="*/ 28674 w 1133902"/>
                  <a:gd name="connsiteY18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437442 w 1133902"/>
                  <a:gd name="connsiteY18" fmla="*/ 805299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409157 w 1133902"/>
                  <a:gd name="connsiteY16" fmla="*/ 1319454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435701 w 1133902"/>
                  <a:gd name="connsiteY15" fmla="*/ 1366143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570538 w 1133902"/>
                  <a:gd name="connsiteY18" fmla="*/ 665096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35413 w 1133902"/>
                  <a:gd name="connsiteY16" fmla="*/ 1571078 h 2224902"/>
                  <a:gd name="connsiteX17" fmla="*/ 353140 w 1133902"/>
                  <a:gd name="connsiteY17" fmla="*/ 1074807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353140 w 1133902"/>
                  <a:gd name="connsiteY17" fmla="*/ 1074807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583529 w 1133902"/>
                  <a:gd name="connsiteY16" fmla="*/ 153628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4163 w 1133902"/>
                  <a:gd name="connsiteY17" fmla="*/ 1053341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727380 w 1133902"/>
                  <a:gd name="connsiteY18" fmla="*/ 525308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86857 w 1133902"/>
                  <a:gd name="connsiteY17" fmla="*/ 898984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74241 w 1133902"/>
                  <a:gd name="connsiteY17" fmla="*/ 836640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74241 w 1133902"/>
                  <a:gd name="connsiteY17" fmla="*/ 836640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767146 w 1133902"/>
                  <a:gd name="connsiteY4" fmla="*/ 682660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61152 w 1133902"/>
                  <a:gd name="connsiteY17" fmla="*/ 805332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623545 w 1133902"/>
                  <a:gd name="connsiteY9" fmla="*/ 1180373 h 2224902"/>
                  <a:gd name="connsiteX10" fmla="*/ 761739 w 1133902"/>
                  <a:gd name="connsiteY10" fmla="*/ 1512408 h 2224902"/>
                  <a:gd name="connsiteX11" fmla="*/ 1084883 w 1133902"/>
                  <a:gd name="connsiteY11" fmla="*/ 1728257 h 2224902"/>
                  <a:gd name="connsiteX12" fmla="*/ 1082318 w 1133902"/>
                  <a:gd name="connsiteY12" fmla="*/ 1918177 h 2224902"/>
                  <a:gd name="connsiteX13" fmla="*/ 1071787 w 1133902"/>
                  <a:gd name="connsiteY13" fmla="*/ 1928591 h 2224902"/>
                  <a:gd name="connsiteX14" fmla="*/ 0 w 1133902"/>
                  <a:gd name="connsiteY14" fmla="*/ 2217799 h 2224902"/>
                  <a:gd name="connsiteX15" fmla="*/ 665295 w 1133902"/>
                  <a:gd name="connsiteY15" fmla="*/ 1821482 h 2224902"/>
                  <a:gd name="connsiteX16" fmla="*/ 456443 w 1133902"/>
                  <a:gd name="connsiteY16" fmla="*/ 1332156 h 2224902"/>
                  <a:gd name="connsiteX17" fmla="*/ 461152 w 1133902"/>
                  <a:gd name="connsiteY17" fmla="*/ 805332 h 2224902"/>
                  <a:gd name="connsiteX18" fmla="*/ 823818 w 1133902"/>
                  <a:gd name="connsiteY18" fmla="*/ 443852 h 2224902"/>
                  <a:gd name="connsiteX19" fmla="*/ 28674 w 1133902"/>
                  <a:gd name="connsiteY19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609716 w 1133902"/>
                  <a:gd name="connsiteY8" fmla="*/ 1169131 h 2224902"/>
                  <a:gd name="connsiteX9" fmla="*/ 761739 w 1133902"/>
                  <a:gd name="connsiteY9" fmla="*/ 1512408 h 2224902"/>
                  <a:gd name="connsiteX10" fmla="*/ 1084883 w 1133902"/>
                  <a:gd name="connsiteY10" fmla="*/ 1728257 h 2224902"/>
                  <a:gd name="connsiteX11" fmla="*/ 1082318 w 1133902"/>
                  <a:gd name="connsiteY11" fmla="*/ 1918177 h 2224902"/>
                  <a:gd name="connsiteX12" fmla="*/ 1071787 w 1133902"/>
                  <a:gd name="connsiteY12" fmla="*/ 1928591 h 2224902"/>
                  <a:gd name="connsiteX13" fmla="*/ 0 w 1133902"/>
                  <a:gd name="connsiteY13" fmla="*/ 2217799 h 2224902"/>
                  <a:gd name="connsiteX14" fmla="*/ 665295 w 1133902"/>
                  <a:gd name="connsiteY14" fmla="*/ 1821482 h 2224902"/>
                  <a:gd name="connsiteX15" fmla="*/ 456443 w 1133902"/>
                  <a:gd name="connsiteY15" fmla="*/ 1332156 h 2224902"/>
                  <a:gd name="connsiteX16" fmla="*/ 461152 w 1133902"/>
                  <a:gd name="connsiteY16" fmla="*/ 805332 h 2224902"/>
                  <a:gd name="connsiteX17" fmla="*/ 823818 w 1133902"/>
                  <a:gd name="connsiteY17" fmla="*/ 443852 h 2224902"/>
                  <a:gd name="connsiteX18" fmla="*/ 28674 w 1133902"/>
                  <a:gd name="connsiteY18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609717 w 1133902"/>
                  <a:gd name="connsiteY7" fmla="*/ 991466 h 2224902"/>
                  <a:gd name="connsiteX8" fmla="*/ 761739 w 1133902"/>
                  <a:gd name="connsiteY8" fmla="*/ 1512408 h 2224902"/>
                  <a:gd name="connsiteX9" fmla="*/ 1084883 w 1133902"/>
                  <a:gd name="connsiteY9" fmla="*/ 1728257 h 2224902"/>
                  <a:gd name="connsiteX10" fmla="*/ 1082318 w 1133902"/>
                  <a:gd name="connsiteY10" fmla="*/ 1918177 h 2224902"/>
                  <a:gd name="connsiteX11" fmla="*/ 1071787 w 1133902"/>
                  <a:gd name="connsiteY11" fmla="*/ 1928591 h 2224902"/>
                  <a:gd name="connsiteX12" fmla="*/ 0 w 1133902"/>
                  <a:gd name="connsiteY12" fmla="*/ 2217799 h 2224902"/>
                  <a:gd name="connsiteX13" fmla="*/ 665295 w 1133902"/>
                  <a:gd name="connsiteY13" fmla="*/ 1821482 h 2224902"/>
                  <a:gd name="connsiteX14" fmla="*/ 456443 w 1133902"/>
                  <a:gd name="connsiteY14" fmla="*/ 1332156 h 2224902"/>
                  <a:gd name="connsiteX15" fmla="*/ 461152 w 1133902"/>
                  <a:gd name="connsiteY15" fmla="*/ 805332 h 2224902"/>
                  <a:gd name="connsiteX16" fmla="*/ 823818 w 1133902"/>
                  <a:gd name="connsiteY16" fmla="*/ 443852 h 2224902"/>
                  <a:gd name="connsiteX17" fmla="*/ 28674 w 1133902"/>
                  <a:gd name="connsiteY17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609436 w 1133902"/>
                  <a:gd name="connsiteY6" fmla="*/ 989954 h 2224902"/>
                  <a:gd name="connsiteX7" fmla="*/ 543458 w 1133902"/>
                  <a:gd name="connsiteY7" fmla="*/ 1110446 h 2224902"/>
                  <a:gd name="connsiteX8" fmla="*/ 761739 w 1133902"/>
                  <a:gd name="connsiteY8" fmla="*/ 1512408 h 2224902"/>
                  <a:gd name="connsiteX9" fmla="*/ 1084883 w 1133902"/>
                  <a:gd name="connsiteY9" fmla="*/ 1728257 h 2224902"/>
                  <a:gd name="connsiteX10" fmla="*/ 1082318 w 1133902"/>
                  <a:gd name="connsiteY10" fmla="*/ 1918177 h 2224902"/>
                  <a:gd name="connsiteX11" fmla="*/ 1071787 w 1133902"/>
                  <a:gd name="connsiteY11" fmla="*/ 1928591 h 2224902"/>
                  <a:gd name="connsiteX12" fmla="*/ 0 w 1133902"/>
                  <a:gd name="connsiteY12" fmla="*/ 2217799 h 2224902"/>
                  <a:gd name="connsiteX13" fmla="*/ 665295 w 1133902"/>
                  <a:gd name="connsiteY13" fmla="*/ 1821482 h 2224902"/>
                  <a:gd name="connsiteX14" fmla="*/ 456443 w 1133902"/>
                  <a:gd name="connsiteY14" fmla="*/ 1332156 h 2224902"/>
                  <a:gd name="connsiteX15" fmla="*/ 461152 w 1133902"/>
                  <a:gd name="connsiteY15" fmla="*/ 805332 h 2224902"/>
                  <a:gd name="connsiteX16" fmla="*/ 823818 w 1133902"/>
                  <a:gd name="connsiteY16" fmla="*/ 443852 h 2224902"/>
                  <a:gd name="connsiteX17" fmla="*/ 28674 w 1133902"/>
                  <a:gd name="connsiteY17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619190 w 1133902"/>
                  <a:gd name="connsiteY5" fmla="*/ 983166 h 2224902"/>
                  <a:gd name="connsiteX6" fmla="*/ 543458 w 1133902"/>
                  <a:gd name="connsiteY6" fmla="*/ 1110446 h 2224902"/>
                  <a:gd name="connsiteX7" fmla="*/ 761739 w 1133902"/>
                  <a:gd name="connsiteY7" fmla="*/ 1512408 h 2224902"/>
                  <a:gd name="connsiteX8" fmla="*/ 1084883 w 1133902"/>
                  <a:gd name="connsiteY8" fmla="*/ 1728257 h 2224902"/>
                  <a:gd name="connsiteX9" fmla="*/ 1082318 w 1133902"/>
                  <a:gd name="connsiteY9" fmla="*/ 1918177 h 2224902"/>
                  <a:gd name="connsiteX10" fmla="*/ 1071787 w 1133902"/>
                  <a:gd name="connsiteY10" fmla="*/ 1928591 h 2224902"/>
                  <a:gd name="connsiteX11" fmla="*/ 0 w 1133902"/>
                  <a:gd name="connsiteY11" fmla="*/ 2217799 h 2224902"/>
                  <a:gd name="connsiteX12" fmla="*/ 665295 w 1133902"/>
                  <a:gd name="connsiteY12" fmla="*/ 1821482 h 2224902"/>
                  <a:gd name="connsiteX13" fmla="*/ 456443 w 1133902"/>
                  <a:gd name="connsiteY13" fmla="*/ 1332156 h 2224902"/>
                  <a:gd name="connsiteX14" fmla="*/ 461152 w 1133902"/>
                  <a:gd name="connsiteY14" fmla="*/ 805332 h 2224902"/>
                  <a:gd name="connsiteX15" fmla="*/ 823818 w 1133902"/>
                  <a:gd name="connsiteY15" fmla="*/ 443852 h 2224902"/>
                  <a:gd name="connsiteX16" fmla="*/ 28674 w 1133902"/>
                  <a:gd name="connsiteY16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43458 w 1133902"/>
                  <a:gd name="connsiteY5" fmla="*/ 1110446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61739 w 1133902"/>
                  <a:gd name="connsiteY6" fmla="*/ 1512408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56443 w 1133902"/>
                  <a:gd name="connsiteY12" fmla="*/ 1332156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23818 w 1133902"/>
                  <a:gd name="connsiteY14" fmla="*/ 443852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37500 w 1133902"/>
                  <a:gd name="connsiteY14" fmla="*/ 436364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37500 w 1133902"/>
                  <a:gd name="connsiteY14" fmla="*/ 436364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65295 w 1133902"/>
                  <a:gd name="connsiteY11" fmla="*/ 1821482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42643 w 1133902"/>
                  <a:gd name="connsiteY12" fmla="*/ 1347403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61152 w 1133902"/>
                  <a:gd name="connsiteY13" fmla="*/ 805332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50980 w 1133902"/>
                  <a:gd name="connsiteY13" fmla="*/ 805129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50980 w 1133902"/>
                  <a:gd name="connsiteY13" fmla="*/ 805129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84386 w 1133902"/>
                  <a:gd name="connsiteY11" fmla="*/ 1796695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37034 w 1133902"/>
                  <a:gd name="connsiteY11" fmla="*/ 1787988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813764 w 1133902"/>
                  <a:gd name="connsiteY14" fmla="*/ 435890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737034 w 1133902"/>
                  <a:gd name="connsiteY11" fmla="*/ 1787988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80093 w 1133902"/>
                  <a:gd name="connsiteY14" fmla="*/ 419695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83018 w 1133902"/>
                  <a:gd name="connsiteY11" fmla="*/ 1771387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80093 w 1133902"/>
                  <a:gd name="connsiteY14" fmla="*/ 419695 h 2224902"/>
                  <a:gd name="connsiteX15" fmla="*/ 28674 w 1133902"/>
                  <a:gd name="connsiteY15" fmla="*/ 5494 h 2224902"/>
                  <a:gd name="connsiteX0" fmla="*/ 28674 w 1133902"/>
                  <a:gd name="connsiteY0" fmla="*/ 5494 h 2224902"/>
                  <a:gd name="connsiteX1" fmla="*/ 1089103 w 1133902"/>
                  <a:gd name="connsiteY1" fmla="*/ 311021 h 2224902"/>
                  <a:gd name="connsiteX2" fmla="*/ 1099292 w 1133902"/>
                  <a:gd name="connsiteY2" fmla="*/ 320992 h 2224902"/>
                  <a:gd name="connsiteX3" fmla="*/ 1096077 w 1133902"/>
                  <a:gd name="connsiteY3" fmla="*/ 495876 h 2224902"/>
                  <a:gd name="connsiteX4" fmla="*/ 800640 w 1133902"/>
                  <a:gd name="connsiteY4" fmla="*/ 710494 h 2224902"/>
                  <a:gd name="connsiteX5" fmla="*/ 537387 w 1133902"/>
                  <a:gd name="connsiteY5" fmla="*/ 1063755 h 2224902"/>
                  <a:gd name="connsiteX6" fmla="*/ 789102 w 1133902"/>
                  <a:gd name="connsiteY6" fmla="*/ 1497432 h 2224902"/>
                  <a:gd name="connsiteX7" fmla="*/ 1084883 w 1133902"/>
                  <a:gd name="connsiteY7" fmla="*/ 1728257 h 2224902"/>
                  <a:gd name="connsiteX8" fmla="*/ 1082318 w 1133902"/>
                  <a:gd name="connsiteY8" fmla="*/ 1918177 h 2224902"/>
                  <a:gd name="connsiteX9" fmla="*/ 1071787 w 1133902"/>
                  <a:gd name="connsiteY9" fmla="*/ 1928591 h 2224902"/>
                  <a:gd name="connsiteX10" fmla="*/ 0 w 1133902"/>
                  <a:gd name="connsiteY10" fmla="*/ 2217799 h 2224902"/>
                  <a:gd name="connsiteX11" fmla="*/ 683018 w 1133902"/>
                  <a:gd name="connsiteY11" fmla="*/ 1771387 h 2224902"/>
                  <a:gd name="connsiteX12" fmla="*/ 412185 w 1133902"/>
                  <a:gd name="connsiteY12" fmla="*/ 1342914 h 2224902"/>
                  <a:gd name="connsiteX13" fmla="*/ 440808 w 1133902"/>
                  <a:gd name="connsiteY13" fmla="*/ 804926 h 2224902"/>
                  <a:gd name="connsiteX14" fmla="*/ 739286 w 1133902"/>
                  <a:gd name="connsiteY14" fmla="*/ 426642 h 2224902"/>
                  <a:gd name="connsiteX15" fmla="*/ 28674 w 1133902"/>
                  <a:gd name="connsiteY15" fmla="*/ 5494 h 2224902"/>
                  <a:gd name="connsiteX0" fmla="*/ 0 w 1105228"/>
                  <a:gd name="connsiteY0" fmla="*/ 5494 h 2144045"/>
                  <a:gd name="connsiteX1" fmla="*/ 1060429 w 1105228"/>
                  <a:gd name="connsiteY1" fmla="*/ 311021 h 2144045"/>
                  <a:gd name="connsiteX2" fmla="*/ 1070618 w 1105228"/>
                  <a:gd name="connsiteY2" fmla="*/ 320992 h 2144045"/>
                  <a:gd name="connsiteX3" fmla="*/ 1067403 w 1105228"/>
                  <a:gd name="connsiteY3" fmla="*/ 495876 h 2144045"/>
                  <a:gd name="connsiteX4" fmla="*/ 771966 w 1105228"/>
                  <a:gd name="connsiteY4" fmla="*/ 710494 h 2144045"/>
                  <a:gd name="connsiteX5" fmla="*/ 508713 w 1105228"/>
                  <a:gd name="connsiteY5" fmla="*/ 1063755 h 2144045"/>
                  <a:gd name="connsiteX6" fmla="*/ 760428 w 1105228"/>
                  <a:gd name="connsiteY6" fmla="*/ 1497432 h 2144045"/>
                  <a:gd name="connsiteX7" fmla="*/ 1056209 w 1105228"/>
                  <a:gd name="connsiteY7" fmla="*/ 1728257 h 2144045"/>
                  <a:gd name="connsiteX8" fmla="*/ 1053644 w 1105228"/>
                  <a:gd name="connsiteY8" fmla="*/ 1918177 h 2144045"/>
                  <a:gd name="connsiteX9" fmla="*/ 1043113 w 1105228"/>
                  <a:gd name="connsiteY9" fmla="*/ 1928591 h 2144045"/>
                  <a:gd name="connsiteX10" fmla="*/ 16126 w 1105228"/>
                  <a:gd name="connsiteY10" fmla="*/ 2134635 h 2144045"/>
                  <a:gd name="connsiteX11" fmla="*/ 654344 w 1105228"/>
                  <a:gd name="connsiteY11" fmla="*/ 1771387 h 2144045"/>
                  <a:gd name="connsiteX12" fmla="*/ 383511 w 1105228"/>
                  <a:gd name="connsiteY12" fmla="*/ 1342914 h 2144045"/>
                  <a:gd name="connsiteX13" fmla="*/ 412134 w 1105228"/>
                  <a:gd name="connsiteY13" fmla="*/ 804926 h 2144045"/>
                  <a:gd name="connsiteX14" fmla="*/ 710612 w 1105228"/>
                  <a:gd name="connsiteY14" fmla="*/ 426642 h 2144045"/>
                  <a:gd name="connsiteX15" fmla="*/ 0 w 1105228"/>
                  <a:gd name="connsiteY15" fmla="*/ 5494 h 2144045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668487 w 1119371"/>
                  <a:gd name="connsiteY11" fmla="*/ 1706649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724755 w 1119371"/>
                  <a:gd name="connsiteY14" fmla="*/ 361904 h 2079307"/>
                  <a:gd name="connsiteX15" fmla="*/ 0 w 1119371"/>
                  <a:gd name="connsiteY15" fmla="*/ 6790 h 2079307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668487 w 1119371"/>
                  <a:gd name="connsiteY11" fmla="*/ 1706649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651118 w 1119371"/>
                  <a:gd name="connsiteY14" fmla="*/ 356174 h 2079307"/>
                  <a:gd name="connsiteX15" fmla="*/ 0 w 1119371"/>
                  <a:gd name="connsiteY15" fmla="*/ 6790 h 2079307"/>
                  <a:gd name="connsiteX0" fmla="*/ 0 w 1119371"/>
                  <a:gd name="connsiteY0" fmla="*/ 6790 h 2079307"/>
                  <a:gd name="connsiteX1" fmla="*/ 1074572 w 1119371"/>
                  <a:gd name="connsiteY1" fmla="*/ 246283 h 2079307"/>
                  <a:gd name="connsiteX2" fmla="*/ 1084761 w 1119371"/>
                  <a:gd name="connsiteY2" fmla="*/ 256254 h 2079307"/>
                  <a:gd name="connsiteX3" fmla="*/ 1081546 w 1119371"/>
                  <a:gd name="connsiteY3" fmla="*/ 431138 h 2079307"/>
                  <a:gd name="connsiteX4" fmla="*/ 786109 w 1119371"/>
                  <a:gd name="connsiteY4" fmla="*/ 645756 h 2079307"/>
                  <a:gd name="connsiteX5" fmla="*/ 522856 w 1119371"/>
                  <a:gd name="connsiteY5" fmla="*/ 999017 h 2079307"/>
                  <a:gd name="connsiteX6" fmla="*/ 774571 w 1119371"/>
                  <a:gd name="connsiteY6" fmla="*/ 1432694 h 2079307"/>
                  <a:gd name="connsiteX7" fmla="*/ 1070352 w 1119371"/>
                  <a:gd name="connsiteY7" fmla="*/ 1663519 h 2079307"/>
                  <a:gd name="connsiteX8" fmla="*/ 1067787 w 1119371"/>
                  <a:gd name="connsiteY8" fmla="*/ 1853439 h 2079307"/>
                  <a:gd name="connsiteX9" fmla="*/ 1057256 w 1119371"/>
                  <a:gd name="connsiteY9" fmla="*/ 1863853 h 2079307"/>
                  <a:gd name="connsiteX10" fmla="*/ 30269 w 1119371"/>
                  <a:gd name="connsiteY10" fmla="*/ 2069897 h 2079307"/>
                  <a:gd name="connsiteX11" fmla="*/ 573243 w 1119371"/>
                  <a:gd name="connsiteY11" fmla="*/ 1696117 h 2079307"/>
                  <a:gd name="connsiteX12" fmla="*/ 397654 w 1119371"/>
                  <a:gd name="connsiteY12" fmla="*/ 1278176 h 2079307"/>
                  <a:gd name="connsiteX13" fmla="*/ 426277 w 1119371"/>
                  <a:gd name="connsiteY13" fmla="*/ 740188 h 2079307"/>
                  <a:gd name="connsiteX14" fmla="*/ 651118 w 1119371"/>
                  <a:gd name="connsiteY14" fmla="*/ 356174 h 2079307"/>
                  <a:gd name="connsiteX15" fmla="*/ 0 w 1119371"/>
                  <a:gd name="connsiteY15" fmla="*/ 6790 h 2079307"/>
                  <a:gd name="connsiteX0" fmla="*/ 69310 w 1089102"/>
                  <a:gd name="connsiteY0" fmla="*/ 7056 h 2068963"/>
                  <a:gd name="connsiteX1" fmla="*/ 1044303 w 1089102"/>
                  <a:gd name="connsiteY1" fmla="*/ 235939 h 2068963"/>
                  <a:gd name="connsiteX2" fmla="*/ 1054492 w 1089102"/>
                  <a:gd name="connsiteY2" fmla="*/ 245910 h 2068963"/>
                  <a:gd name="connsiteX3" fmla="*/ 1051277 w 1089102"/>
                  <a:gd name="connsiteY3" fmla="*/ 420794 h 2068963"/>
                  <a:gd name="connsiteX4" fmla="*/ 755840 w 1089102"/>
                  <a:gd name="connsiteY4" fmla="*/ 635412 h 2068963"/>
                  <a:gd name="connsiteX5" fmla="*/ 492587 w 1089102"/>
                  <a:gd name="connsiteY5" fmla="*/ 988673 h 2068963"/>
                  <a:gd name="connsiteX6" fmla="*/ 744302 w 1089102"/>
                  <a:gd name="connsiteY6" fmla="*/ 1422350 h 2068963"/>
                  <a:gd name="connsiteX7" fmla="*/ 1040083 w 1089102"/>
                  <a:gd name="connsiteY7" fmla="*/ 1653175 h 2068963"/>
                  <a:gd name="connsiteX8" fmla="*/ 1037518 w 1089102"/>
                  <a:gd name="connsiteY8" fmla="*/ 1843095 h 2068963"/>
                  <a:gd name="connsiteX9" fmla="*/ 1026987 w 1089102"/>
                  <a:gd name="connsiteY9" fmla="*/ 1853509 h 2068963"/>
                  <a:gd name="connsiteX10" fmla="*/ 0 w 1089102"/>
                  <a:gd name="connsiteY10" fmla="*/ 2059553 h 2068963"/>
                  <a:gd name="connsiteX11" fmla="*/ 542974 w 1089102"/>
                  <a:gd name="connsiteY11" fmla="*/ 1685773 h 2068963"/>
                  <a:gd name="connsiteX12" fmla="*/ 367385 w 1089102"/>
                  <a:gd name="connsiteY12" fmla="*/ 1267832 h 2068963"/>
                  <a:gd name="connsiteX13" fmla="*/ 396008 w 1089102"/>
                  <a:gd name="connsiteY13" fmla="*/ 729844 h 2068963"/>
                  <a:gd name="connsiteX14" fmla="*/ 620849 w 1089102"/>
                  <a:gd name="connsiteY14" fmla="*/ 345830 h 2068963"/>
                  <a:gd name="connsiteX15" fmla="*/ 69310 w 1089102"/>
                  <a:gd name="connsiteY15" fmla="*/ 7056 h 2068963"/>
                  <a:gd name="connsiteX0" fmla="*/ 0 w 1110699"/>
                  <a:gd name="connsiteY0" fmla="*/ 6792 h 2079153"/>
                  <a:gd name="connsiteX1" fmla="*/ 1065900 w 1110699"/>
                  <a:gd name="connsiteY1" fmla="*/ 246129 h 2079153"/>
                  <a:gd name="connsiteX2" fmla="*/ 1076089 w 1110699"/>
                  <a:gd name="connsiteY2" fmla="*/ 256100 h 2079153"/>
                  <a:gd name="connsiteX3" fmla="*/ 1072874 w 1110699"/>
                  <a:gd name="connsiteY3" fmla="*/ 430984 h 2079153"/>
                  <a:gd name="connsiteX4" fmla="*/ 777437 w 1110699"/>
                  <a:gd name="connsiteY4" fmla="*/ 645602 h 2079153"/>
                  <a:gd name="connsiteX5" fmla="*/ 514184 w 1110699"/>
                  <a:gd name="connsiteY5" fmla="*/ 998863 h 2079153"/>
                  <a:gd name="connsiteX6" fmla="*/ 765899 w 1110699"/>
                  <a:gd name="connsiteY6" fmla="*/ 1432540 h 2079153"/>
                  <a:gd name="connsiteX7" fmla="*/ 1061680 w 1110699"/>
                  <a:gd name="connsiteY7" fmla="*/ 1663365 h 2079153"/>
                  <a:gd name="connsiteX8" fmla="*/ 1059115 w 1110699"/>
                  <a:gd name="connsiteY8" fmla="*/ 1853285 h 2079153"/>
                  <a:gd name="connsiteX9" fmla="*/ 1048584 w 1110699"/>
                  <a:gd name="connsiteY9" fmla="*/ 1863699 h 2079153"/>
                  <a:gd name="connsiteX10" fmla="*/ 21597 w 1110699"/>
                  <a:gd name="connsiteY10" fmla="*/ 2069743 h 2079153"/>
                  <a:gd name="connsiteX11" fmla="*/ 564571 w 1110699"/>
                  <a:gd name="connsiteY11" fmla="*/ 1695963 h 2079153"/>
                  <a:gd name="connsiteX12" fmla="*/ 388982 w 1110699"/>
                  <a:gd name="connsiteY12" fmla="*/ 1278022 h 2079153"/>
                  <a:gd name="connsiteX13" fmla="*/ 417605 w 1110699"/>
                  <a:gd name="connsiteY13" fmla="*/ 740034 h 2079153"/>
                  <a:gd name="connsiteX14" fmla="*/ 642446 w 1110699"/>
                  <a:gd name="connsiteY14" fmla="*/ 356020 h 2079153"/>
                  <a:gd name="connsiteX15" fmla="*/ 0 w 1110699"/>
                  <a:gd name="connsiteY15" fmla="*/ 6792 h 2079153"/>
                  <a:gd name="connsiteX0" fmla="*/ 0 w 1110699"/>
                  <a:gd name="connsiteY0" fmla="*/ 6792 h 2069743"/>
                  <a:gd name="connsiteX1" fmla="*/ 1065900 w 1110699"/>
                  <a:gd name="connsiteY1" fmla="*/ 246129 h 2069743"/>
                  <a:gd name="connsiteX2" fmla="*/ 1076089 w 1110699"/>
                  <a:gd name="connsiteY2" fmla="*/ 256100 h 2069743"/>
                  <a:gd name="connsiteX3" fmla="*/ 1072874 w 1110699"/>
                  <a:gd name="connsiteY3" fmla="*/ 430984 h 2069743"/>
                  <a:gd name="connsiteX4" fmla="*/ 777437 w 1110699"/>
                  <a:gd name="connsiteY4" fmla="*/ 645602 h 2069743"/>
                  <a:gd name="connsiteX5" fmla="*/ 514184 w 1110699"/>
                  <a:gd name="connsiteY5" fmla="*/ 998863 h 2069743"/>
                  <a:gd name="connsiteX6" fmla="*/ 765899 w 1110699"/>
                  <a:gd name="connsiteY6" fmla="*/ 1432540 h 2069743"/>
                  <a:gd name="connsiteX7" fmla="*/ 1061680 w 1110699"/>
                  <a:gd name="connsiteY7" fmla="*/ 1663365 h 2069743"/>
                  <a:gd name="connsiteX8" fmla="*/ 1059115 w 1110699"/>
                  <a:gd name="connsiteY8" fmla="*/ 1853285 h 2069743"/>
                  <a:gd name="connsiteX9" fmla="*/ 21597 w 1110699"/>
                  <a:gd name="connsiteY9" fmla="*/ 2069743 h 2069743"/>
                  <a:gd name="connsiteX10" fmla="*/ 564571 w 1110699"/>
                  <a:gd name="connsiteY10" fmla="*/ 1695963 h 2069743"/>
                  <a:gd name="connsiteX11" fmla="*/ 388982 w 1110699"/>
                  <a:gd name="connsiteY11" fmla="*/ 1278022 h 2069743"/>
                  <a:gd name="connsiteX12" fmla="*/ 417605 w 1110699"/>
                  <a:gd name="connsiteY12" fmla="*/ 740034 h 2069743"/>
                  <a:gd name="connsiteX13" fmla="*/ 642446 w 1110699"/>
                  <a:gd name="connsiteY13" fmla="*/ 356020 h 2069743"/>
                  <a:gd name="connsiteX14" fmla="*/ 0 w 1110699"/>
                  <a:gd name="connsiteY14" fmla="*/ 6792 h 2069743"/>
                  <a:gd name="connsiteX0" fmla="*/ 0 w 1110699"/>
                  <a:gd name="connsiteY0" fmla="*/ 6792 h 2069831"/>
                  <a:gd name="connsiteX1" fmla="*/ 1065900 w 1110699"/>
                  <a:gd name="connsiteY1" fmla="*/ 246129 h 2069831"/>
                  <a:gd name="connsiteX2" fmla="*/ 1076089 w 1110699"/>
                  <a:gd name="connsiteY2" fmla="*/ 256100 h 2069831"/>
                  <a:gd name="connsiteX3" fmla="*/ 1072874 w 1110699"/>
                  <a:gd name="connsiteY3" fmla="*/ 430984 h 2069831"/>
                  <a:gd name="connsiteX4" fmla="*/ 777437 w 1110699"/>
                  <a:gd name="connsiteY4" fmla="*/ 645602 h 2069831"/>
                  <a:gd name="connsiteX5" fmla="*/ 514184 w 1110699"/>
                  <a:gd name="connsiteY5" fmla="*/ 998863 h 2069831"/>
                  <a:gd name="connsiteX6" fmla="*/ 765899 w 1110699"/>
                  <a:gd name="connsiteY6" fmla="*/ 1432540 h 2069831"/>
                  <a:gd name="connsiteX7" fmla="*/ 1061680 w 1110699"/>
                  <a:gd name="connsiteY7" fmla="*/ 1663365 h 2069831"/>
                  <a:gd name="connsiteX8" fmla="*/ 21597 w 1110699"/>
                  <a:gd name="connsiteY8" fmla="*/ 2069743 h 2069831"/>
                  <a:gd name="connsiteX9" fmla="*/ 564571 w 1110699"/>
                  <a:gd name="connsiteY9" fmla="*/ 1695963 h 2069831"/>
                  <a:gd name="connsiteX10" fmla="*/ 388982 w 1110699"/>
                  <a:gd name="connsiteY10" fmla="*/ 1278022 h 2069831"/>
                  <a:gd name="connsiteX11" fmla="*/ 417605 w 1110699"/>
                  <a:gd name="connsiteY11" fmla="*/ 740034 h 2069831"/>
                  <a:gd name="connsiteX12" fmla="*/ 642446 w 1110699"/>
                  <a:gd name="connsiteY12" fmla="*/ 356020 h 2069831"/>
                  <a:gd name="connsiteX13" fmla="*/ 0 w 1110699"/>
                  <a:gd name="connsiteY13" fmla="*/ 6792 h 2069831"/>
                  <a:gd name="connsiteX0" fmla="*/ 0 w 1110699"/>
                  <a:gd name="connsiteY0" fmla="*/ 6792 h 2105904"/>
                  <a:gd name="connsiteX1" fmla="*/ 1065900 w 1110699"/>
                  <a:gd name="connsiteY1" fmla="*/ 246129 h 2105904"/>
                  <a:gd name="connsiteX2" fmla="*/ 1076089 w 1110699"/>
                  <a:gd name="connsiteY2" fmla="*/ 256100 h 2105904"/>
                  <a:gd name="connsiteX3" fmla="*/ 1072874 w 1110699"/>
                  <a:gd name="connsiteY3" fmla="*/ 430984 h 2105904"/>
                  <a:gd name="connsiteX4" fmla="*/ 777437 w 1110699"/>
                  <a:gd name="connsiteY4" fmla="*/ 645602 h 2105904"/>
                  <a:gd name="connsiteX5" fmla="*/ 514184 w 1110699"/>
                  <a:gd name="connsiteY5" fmla="*/ 998863 h 2105904"/>
                  <a:gd name="connsiteX6" fmla="*/ 765899 w 1110699"/>
                  <a:gd name="connsiteY6" fmla="*/ 1432540 h 2105904"/>
                  <a:gd name="connsiteX7" fmla="*/ 1061680 w 1110699"/>
                  <a:gd name="connsiteY7" fmla="*/ 1663365 h 2105904"/>
                  <a:gd name="connsiteX8" fmla="*/ 596835 w 1110699"/>
                  <a:gd name="connsiteY8" fmla="*/ 2067169 h 2105904"/>
                  <a:gd name="connsiteX9" fmla="*/ 21597 w 1110699"/>
                  <a:gd name="connsiteY9" fmla="*/ 2069743 h 2105904"/>
                  <a:gd name="connsiteX10" fmla="*/ 564571 w 1110699"/>
                  <a:gd name="connsiteY10" fmla="*/ 1695963 h 2105904"/>
                  <a:gd name="connsiteX11" fmla="*/ 388982 w 1110699"/>
                  <a:gd name="connsiteY11" fmla="*/ 1278022 h 2105904"/>
                  <a:gd name="connsiteX12" fmla="*/ 417605 w 1110699"/>
                  <a:gd name="connsiteY12" fmla="*/ 740034 h 2105904"/>
                  <a:gd name="connsiteX13" fmla="*/ 642446 w 1110699"/>
                  <a:gd name="connsiteY13" fmla="*/ 356020 h 2105904"/>
                  <a:gd name="connsiteX14" fmla="*/ 0 w 1110699"/>
                  <a:gd name="connsiteY14" fmla="*/ 6792 h 2105904"/>
                  <a:gd name="connsiteX0" fmla="*/ 0 w 1110699"/>
                  <a:gd name="connsiteY0" fmla="*/ 6792 h 2135904"/>
                  <a:gd name="connsiteX1" fmla="*/ 1065900 w 1110699"/>
                  <a:gd name="connsiteY1" fmla="*/ 246129 h 2135904"/>
                  <a:gd name="connsiteX2" fmla="*/ 1076089 w 1110699"/>
                  <a:gd name="connsiteY2" fmla="*/ 256100 h 2135904"/>
                  <a:gd name="connsiteX3" fmla="*/ 1072874 w 1110699"/>
                  <a:gd name="connsiteY3" fmla="*/ 430984 h 2135904"/>
                  <a:gd name="connsiteX4" fmla="*/ 777437 w 1110699"/>
                  <a:gd name="connsiteY4" fmla="*/ 645602 h 2135904"/>
                  <a:gd name="connsiteX5" fmla="*/ 514184 w 1110699"/>
                  <a:gd name="connsiteY5" fmla="*/ 998863 h 2135904"/>
                  <a:gd name="connsiteX6" fmla="*/ 765899 w 1110699"/>
                  <a:gd name="connsiteY6" fmla="*/ 1432540 h 2135904"/>
                  <a:gd name="connsiteX7" fmla="*/ 1061680 w 1110699"/>
                  <a:gd name="connsiteY7" fmla="*/ 1663365 h 2135904"/>
                  <a:gd name="connsiteX8" fmla="*/ 596835 w 1110699"/>
                  <a:gd name="connsiteY8" fmla="*/ 2067169 h 2135904"/>
                  <a:gd name="connsiteX9" fmla="*/ 20704 w 1110699"/>
                  <a:gd name="connsiteY9" fmla="*/ 2121895 h 2135904"/>
                  <a:gd name="connsiteX10" fmla="*/ 564571 w 1110699"/>
                  <a:gd name="connsiteY10" fmla="*/ 1695963 h 2135904"/>
                  <a:gd name="connsiteX11" fmla="*/ 388982 w 1110699"/>
                  <a:gd name="connsiteY11" fmla="*/ 1278022 h 2135904"/>
                  <a:gd name="connsiteX12" fmla="*/ 417605 w 1110699"/>
                  <a:gd name="connsiteY12" fmla="*/ 740034 h 2135904"/>
                  <a:gd name="connsiteX13" fmla="*/ 642446 w 1110699"/>
                  <a:gd name="connsiteY13" fmla="*/ 356020 h 2135904"/>
                  <a:gd name="connsiteX14" fmla="*/ 0 w 1110699"/>
                  <a:gd name="connsiteY14" fmla="*/ 6792 h 2135904"/>
                  <a:gd name="connsiteX0" fmla="*/ 0 w 1110699"/>
                  <a:gd name="connsiteY0" fmla="*/ 6792 h 2100528"/>
                  <a:gd name="connsiteX1" fmla="*/ 1065900 w 1110699"/>
                  <a:gd name="connsiteY1" fmla="*/ 246129 h 2100528"/>
                  <a:gd name="connsiteX2" fmla="*/ 1076089 w 1110699"/>
                  <a:gd name="connsiteY2" fmla="*/ 256100 h 2100528"/>
                  <a:gd name="connsiteX3" fmla="*/ 1072874 w 1110699"/>
                  <a:gd name="connsiteY3" fmla="*/ 430984 h 2100528"/>
                  <a:gd name="connsiteX4" fmla="*/ 777437 w 1110699"/>
                  <a:gd name="connsiteY4" fmla="*/ 645602 h 2100528"/>
                  <a:gd name="connsiteX5" fmla="*/ 514184 w 1110699"/>
                  <a:gd name="connsiteY5" fmla="*/ 998863 h 2100528"/>
                  <a:gd name="connsiteX6" fmla="*/ 765899 w 1110699"/>
                  <a:gd name="connsiteY6" fmla="*/ 1432540 h 2100528"/>
                  <a:gd name="connsiteX7" fmla="*/ 1061680 w 1110699"/>
                  <a:gd name="connsiteY7" fmla="*/ 1663365 h 2100528"/>
                  <a:gd name="connsiteX8" fmla="*/ 596835 w 1110699"/>
                  <a:gd name="connsiteY8" fmla="*/ 2067169 h 2100528"/>
                  <a:gd name="connsiteX9" fmla="*/ 27584 w 1110699"/>
                  <a:gd name="connsiteY9" fmla="*/ 2053851 h 2100528"/>
                  <a:gd name="connsiteX10" fmla="*/ 564571 w 1110699"/>
                  <a:gd name="connsiteY10" fmla="*/ 1695963 h 2100528"/>
                  <a:gd name="connsiteX11" fmla="*/ 388982 w 1110699"/>
                  <a:gd name="connsiteY11" fmla="*/ 1278022 h 2100528"/>
                  <a:gd name="connsiteX12" fmla="*/ 417605 w 1110699"/>
                  <a:gd name="connsiteY12" fmla="*/ 740034 h 2100528"/>
                  <a:gd name="connsiteX13" fmla="*/ 642446 w 1110699"/>
                  <a:gd name="connsiteY13" fmla="*/ 356020 h 2100528"/>
                  <a:gd name="connsiteX14" fmla="*/ 0 w 1110699"/>
                  <a:gd name="connsiteY14" fmla="*/ 6792 h 2100528"/>
                  <a:gd name="connsiteX0" fmla="*/ 0 w 1110699"/>
                  <a:gd name="connsiteY0" fmla="*/ 6792 h 2100528"/>
                  <a:gd name="connsiteX1" fmla="*/ 1065900 w 1110699"/>
                  <a:gd name="connsiteY1" fmla="*/ 246129 h 2100528"/>
                  <a:gd name="connsiteX2" fmla="*/ 1076089 w 1110699"/>
                  <a:gd name="connsiteY2" fmla="*/ 256100 h 2100528"/>
                  <a:gd name="connsiteX3" fmla="*/ 1072874 w 1110699"/>
                  <a:gd name="connsiteY3" fmla="*/ 430984 h 2100528"/>
                  <a:gd name="connsiteX4" fmla="*/ 777437 w 1110699"/>
                  <a:gd name="connsiteY4" fmla="*/ 645602 h 2100528"/>
                  <a:gd name="connsiteX5" fmla="*/ 514184 w 1110699"/>
                  <a:gd name="connsiteY5" fmla="*/ 998863 h 2100528"/>
                  <a:gd name="connsiteX6" fmla="*/ 765899 w 1110699"/>
                  <a:gd name="connsiteY6" fmla="*/ 1432540 h 2100528"/>
                  <a:gd name="connsiteX7" fmla="*/ 1061680 w 1110699"/>
                  <a:gd name="connsiteY7" fmla="*/ 1663365 h 2100528"/>
                  <a:gd name="connsiteX8" fmla="*/ 596835 w 1110699"/>
                  <a:gd name="connsiteY8" fmla="*/ 2067169 h 2100528"/>
                  <a:gd name="connsiteX9" fmla="*/ 27584 w 1110699"/>
                  <a:gd name="connsiteY9" fmla="*/ 2053851 h 2100528"/>
                  <a:gd name="connsiteX10" fmla="*/ 564571 w 1110699"/>
                  <a:gd name="connsiteY10" fmla="*/ 1695963 h 2100528"/>
                  <a:gd name="connsiteX11" fmla="*/ 388982 w 1110699"/>
                  <a:gd name="connsiteY11" fmla="*/ 1278022 h 2100528"/>
                  <a:gd name="connsiteX12" fmla="*/ 417605 w 1110699"/>
                  <a:gd name="connsiteY12" fmla="*/ 740034 h 2100528"/>
                  <a:gd name="connsiteX13" fmla="*/ 562721 w 1110699"/>
                  <a:gd name="connsiteY13" fmla="*/ 360311 h 2100528"/>
                  <a:gd name="connsiteX14" fmla="*/ 0 w 1110699"/>
                  <a:gd name="connsiteY14" fmla="*/ 6792 h 2100528"/>
                  <a:gd name="connsiteX0" fmla="*/ 55103 w 1083170"/>
                  <a:gd name="connsiteY0" fmla="*/ 6830 h 2099074"/>
                  <a:gd name="connsiteX1" fmla="*/ 1038371 w 1083170"/>
                  <a:gd name="connsiteY1" fmla="*/ 244675 h 2099074"/>
                  <a:gd name="connsiteX2" fmla="*/ 1048560 w 1083170"/>
                  <a:gd name="connsiteY2" fmla="*/ 254646 h 2099074"/>
                  <a:gd name="connsiteX3" fmla="*/ 1045345 w 1083170"/>
                  <a:gd name="connsiteY3" fmla="*/ 429530 h 2099074"/>
                  <a:gd name="connsiteX4" fmla="*/ 749908 w 1083170"/>
                  <a:gd name="connsiteY4" fmla="*/ 644148 h 2099074"/>
                  <a:gd name="connsiteX5" fmla="*/ 486655 w 1083170"/>
                  <a:gd name="connsiteY5" fmla="*/ 997409 h 2099074"/>
                  <a:gd name="connsiteX6" fmla="*/ 738370 w 1083170"/>
                  <a:gd name="connsiteY6" fmla="*/ 1431086 h 2099074"/>
                  <a:gd name="connsiteX7" fmla="*/ 1034151 w 1083170"/>
                  <a:gd name="connsiteY7" fmla="*/ 1661911 h 2099074"/>
                  <a:gd name="connsiteX8" fmla="*/ 569306 w 1083170"/>
                  <a:gd name="connsiteY8" fmla="*/ 2065715 h 2099074"/>
                  <a:gd name="connsiteX9" fmla="*/ 55 w 1083170"/>
                  <a:gd name="connsiteY9" fmla="*/ 2052397 h 2099074"/>
                  <a:gd name="connsiteX10" fmla="*/ 537042 w 1083170"/>
                  <a:gd name="connsiteY10" fmla="*/ 1694509 h 2099074"/>
                  <a:gd name="connsiteX11" fmla="*/ 361453 w 1083170"/>
                  <a:gd name="connsiteY11" fmla="*/ 1276568 h 2099074"/>
                  <a:gd name="connsiteX12" fmla="*/ 390076 w 1083170"/>
                  <a:gd name="connsiteY12" fmla="*/ 738580 h 2099074"/>
                  <a:gd name="connsiteX13" fmla="*/ 535192 w 1083170"/>
                  <a:gd name="connsiteY13" fmla="*/ 358857 h 2099074"/>
                  <a:gd name="connsiteX14" fmla="*/ 55103 w 1083170"/>
                  <a:gd name="connsiteY14" fmla="*/ 6830 h 2099074"/>
                  <a:gd name="connsiteX0" fmla="*/ 39010 w 1067077"/>
                  <a:gd name="connsiteY0" fmla="*/ 6830 h 2109299"/>
                  <a:gd name="connsiteX1" fmla="*/ 1022278 w 1067077"/>
                  <a:gd name="connsiteY1" fmla="*/ 244675 h 2109299"/>
                  <a:gd name="connsiteX2" fmla="*/ 1032467 w 1067077"/>
                  <a:gd name="connsiteY2" fmla="*/ 254646 h 2109299"/>
                  <a:gd name="connsiteX3" fmla="*/ 1029252 w 1067077"/>
                  <a:gd name="connsiteY3" fmla="*/ 429530 h 2109299"/>
                  <a:gd name="connsiteX4" fmla="*/ 733815 w 1067077"/>
                  <a:gd name="connsiteY4" fmla="*/ 644148 h 2109299"/>
                  <a:gd name="connsiteX5" fmla="*/ 470562 w 1067077"/>
                  <a:gd name="connsiteY5" fmla="*/ 997409 h 2109299"/>
                  <a:gd name="connsiteX6" fmla="*/ 722277 w 1067077"/>
                  <a:gd name="connsiteY6" fmla="*/ 1431086 h 2109299"/>
                  <a:gd name="connsiteX7" fmla="*/ 1018058 w 1067077"/>
                  <a:gd name="connsiteY7" fmla="*/ 1661911 h 2109299"/>
                  <a:gd name="connsiteX8" fmla="*/ 553213 w 1067077"/>
                  <a:gd name="connsiteY8" fmla="*/ 2065715 h 2109299"/>
                  <a:gd name="connsiteX9" fmla="*/ 56 w 1067077"/>
                  <a:gd name="connsiteY9" fmla="*/ 2078327 h 2109299"/>
                  <a:gd name="connsiteX10" fmla="*/ 520949 w 1067077"/>
                  <a:gd name="connsiteY10" fmla="*/ 1694509 h 2109299"/>
                  <a:gd name="connsiteX11" fmla="*/ 345360 w 1067077"/>
                  <a:gd name="connsiteY11" fmla="*/ 1276568 h 2109299"/>
                  <a:gd name="connsiteX12" fmla="*/ 373983 w 1067077"/>
                  <a:gd name="connsiteY12" fmla="*/ 738580 h 2109299"/>
                  <a:gd name="connsiteX13" fmla="*/ 519099 w 1067077"/>
                  <a:gd name="connsiteY13" fmla="*/ 358857 h 2109299"/>
                  <a:gd name="connsiteX14" fmla="*/ 39010 w 1067077"/>
                  <a:gd name="connsiteY14" fmla="*/ 6830 h 2109299"/>
                  <a:gd name="connsiteX0" fmla="*/ 40103 w 1068170"/>
                  <a:gd name="connsiteY0" fmla="*/ 6830 h 2158600"/>
                  <a:gd name="connsiteX1" fmla="*/ 1023371 w 1068170"/>
                  <a:gd name="connsiteY1" fmla="*/ 244675 h 2158600"/>
                  <a:gd name="connsiteX2" fmla="*/ 1033560 w 1068170"/>
                  <a:gd name="connsiteY2" fmla="*/ 254646 h 2158600"/>
                  <a:gd name="connsiteX3" fmla="*/ 1030345 w 1068170"/>
                  <a:gd name="connsiteY3" fmla="*/ 429530 h 2158600"/>
                  <a:gd name="connsiteX4" fmla="*/ 734908 w 1068170"/>
                  <a:gd name="connsiteY4" fmla="*/ 644148 h 2158600"/>
                  <a:gd name="connsiteX5" fmla="*/ 471655 w 1068170"/>
                  <a:gd name="connsiteY5" fmla="*/ 997409 h 2158600"/>
                  <a:gd name="connsiteX6" fmla="*/ 723370 w 1068170"/>
                  <a:gd name="connsiteY6" fmla="*/ 1431086 h 2158600"/>
                  <a:gd name="connsiteX7" fmla="*/ 1019151 w 1068170"/>
                  <a:gd name="connsiteY7" fmla="*/ 1661911 h 2158600"/>
                  <a:gd name="connsiteX8" fmla="*/ 554306 w 1068170"/>
                  <a:gd name="connsiteY8" fmla="*/ 2065715 h 2158600"/>
                  <a:gd name="connsiteX9" fmla="*/ 55 w 1068170"/>
                  <a:gd name="connsiteY9" fmla="*/ 2147575 h 2158600"/>
                  <a:gd name="connsiteX10" fmla="*/ 522042 w 1068170"/>
                  <a:gd name="connsiteY10" fmla="*/ 1694509 h 2158600"/>
                  <a:gd name="connsiteX11" fmla="*/ 346453 w 1068170"/>
                  <a:gd name="connsiteY11" fmla="*/ 1276568 h 2158600"/>
                  <a:gd name="connsiteX12" fmla="*/ 375076 w 1068170"/>
                  <a:gd name="connsiteY12" fmla="*/ 738580 h 2158600"/>
                  <a:gd name="connsiteX13" fmla="*/ 520192 w 1068170"/>
                  <a:gd name="connsiteY13" fmla="*/ 358857 h 2158600"/>
                  <a:gd name="connsiteX14" fmla="*/ 40103 w 1068170"/>
                  <a:gd name="connsiteY14" fmla="*/ 6830 h 215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8170" h="2158600">
                    <a:moveTo>
                      <a:pt x="40103" y="6830"/>
                    </a:moveTo>
                    <a:cubicBezTo>
                      <a:pt x="89253" y="-43392"/>
                      <a:pt x="975996" y="198312"/>
                      <a:pt x="1023371" y="244675"/>
                    </a:cubicBezTo>
                    <a:lnTo>
                      <a:pt x="1033560" y="254646"/>
                    </a:lnTo>
                    <a:cubicBezTo>
                      <a:pt x="1080934" y="301010"/>
                      <a:pt x="1079495" y="379307"/>
                      <a:pt x="1030345" y="429530"/>
                    </a:cubicBezTo>
                    <a:lnTo>
                      <a:pt x="734908" y="644148"/>
                    </a:lnTo>
                    <a:cubicBezTo>
                      <a:pt x="642805" y="746576"/>
                      <a:pt x="468676" y="816999"/>
                      <a:pt x="471655" y="997409"/>
                    </a:cubicBezTo>
                    <a:cubicBezTo>
                      <a:pt x="445112" y="1153302"/>
                      <a:pt x="613659" y="1307679"/>
                      <a:pt x="723370" y="1431086"/>
                    </a:cubicBezTo>
                    <a:lnTo>
                      <a:pt x="1019151" y="1661911"/>
                    </a:lnTo>
                    <a:cubicBezTo>
                      <a:pt x="991529" y="1735286"/>
                      <a:pt x="724155" y="1984771"/>
                      <a:pt x="554306" y="2065715"/>
                    </a:cubicBezTo>
                    <a:cubicBezTo>
                      <a:pt x="384457" y="2146659"/>
                      <a:pt x="5987" y="2177046"/>
                      <a:pt x="55" y="2147575"/>
                    </a:cubicBezTo>
                    <a:cubicBezTo>
                      <a:pt x="-5877" y="2118104"/>
                      <a:pt x="464309" y="1839677"/>
                      <a:pt x="522042" y="1694509"/>
                    </a:cubicBezTo>
                    <a:cubicBezTo>
                      <a:pt x="579775" y="1549341"/>
                      <a:pt x="448587" y="1427107"/>
                      <a:pt x="346453" y="1276568"/>
                    </a:cubicBezTo>
                    <a:cubicBezTo>
                      <a:pt x="260865" y="1135411"/>
                      <a:pt x="256526" y="894603"/>
                      <a:pt x="375076" y="738580"/>
                    </a:cubicBezTo>
                    <a:cubicBezTo>
                      <a:pt x="471329" y="573661"/>
                      <a:pt x="501337" y="458495"/>
                      <a:pt x="520192" y="358857"/>
                    </a:cubicBezTo>
                    <a:cubicBezTo>
                      <a:pt x="493219" y="276252"/>
                      <a:pt x="386115" y="245999"/>
                      <a:pt x="40103" y="6830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>
                  <a:solidFill>
                    <a:prstClr val="white"/>
                  </a:solidFill>
                </a:endParaRPr>
              </a:p>
            </p:txBody>
          </p:sp>
          <p:sp>
            <p:nvSpPr>
              <p:cNvPr id="279" name="Szabadkézi sokszög 278"/>
              <p:cNvSpPr/>
              <p:nvPr/>
            </p:nvSpPr>
            <p:spPr>
              <a:xfrm>
                <a:off x="2046282" y="1828031"/>
                <a:ext cx="37633" cy="2343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0" name="Szabadkézi sokszög 279"/>
              <p:cNvSpPr/>
              <p:nvPr/>
            </p:nvSpPr>
            <p:spPr>
              <a:xfrm>
                <a:off x="2035218" y="1830375"/>
                <a:ext cx="11066" cy="1698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1" name="Szabadkézi sokszög 280"/>
              <p:cNvSpPr/>
              <p:nvPr/>
            </p:nvSpPr>
            <p:spPr>
              <a:xfrm>
                <a:off x="2011447" y="1832072"/>
                <a:ext cx="23770" cy="4623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2" name="Szabadkézi sokszög 281"/>
              <p:cNvSpPr/>
              <p:nvPr/>
            </p:nvSpPr>
            <p:spPr>
              <a:xfrm>
                <a:off x="2000343" y="1836695"/>
                <a:ext cx="11103" cy="2980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3" name="Szabadkézi sokszög 282"/>
              <p:cNvSpPr/>
              <p:nvPr/>
            </p:nvSpPr>
            <p:spPr>
              <a:xfrm>
                <a:off x="1979802" y="1839674"/>
                <a:ext cx="20542" cy="7215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4" name="Szabadkézi sokszög 283"/>
              <p:cNvSpPr/>
              <p:nvPr/>
            </p:nvSpPr>
            <p:spPr>
              <a:xfrm>
                <a:off x="1971172" y="1846888"/>
                <a:ext cx="8630" cy="3520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5" name="Szabadkézi sokszög 284"/>
              <p:cNvSpPr/>
              <p:nvPr/>
            </p:nvSpPr>
            <p:spPr>
              <a:xfrm>
                <a:off x="1947611" y="1850409"/>
                <a:ext cx="23561" cy="13447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6" name="Ellipszis 285"/>
              <p:cNvSpPr/>
              <p:nvPr/>
            </p:nvSpPr>
            <p:spPr>
              <a:xfrm flipH="1">
                <a:off x="1787847" y="1661538"/>
                <a:ext cx="295432" cy="154955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7" name="Ellipszis 286"/>
              <p:cNvSpPr/>
              <p:nvPr/>
            </p:nvSpPr>
            <p:spPr>
              <a:xfrm flipH="1">
                <a:off x="1793856" y="1636406"/>
                <a:ext cx="283416" cy="154955"/>
              </a:xfrm>
              <a:prstGeom prst="ellipse">
                <a:avLst/>
              </a:prstGeom>
              <a:solidFill>
                <a:srgbClr val="F4914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8" name="Ellipszis 287"/>
              <p:cNvSpPr/>
              <p:nvPr/>
            </p:nvSpPr>
            <p:spPr>
              <a:xfrm rot="16200000" flipH="1">
                <a:off x="1870507" y="1564369"/>
                <a:ext cx="134968" cy="283416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9" name="Ellipszis 288"/>
              <p:cNvSpPr/>
              <p:nvPr/>
            </p:nvSpPr>
            <p:spPr>
              <a:xfrm rot="5400000" flipH="1">
                <a:off x="1880484" y="1636094"/>
                <a:ext cx="110006" cy="184864"/>
              </a:xfrm>
              <a:prstGeom prst="ellipse">
                <a:avLst/>
              </a:prstGeom>
              <a:gradFill flip="none" rotWithShape="1">
                <a:gsLst>
                  <a:gs pos="55000">
                    <a:schemeClr val="accent2">
                      <a:lumMod val="50000"/>
                    </a:schemeClr>
                  </a:gs>
                  <a:gs pos="31000">
                    <a:schemeClr val="accent2">
                      <a:lumMod val="75000"/>
                    </a:schemeClr>
                  </a:gs>
                  <a:gs pos="0">
                    <a:schemeClr val="tx1"/>
                  </a:gs>
                  <a:gs pos="16000">
                    <a:schemeClr val="tx1"/>
                  </a:gs>
                  <a:gs pos="88000">
                    <a:srgbClr val="00B050"/>
                  </a:gs>
                  <a:gs pos="7800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0" name="Ellipszis 289"/>
              <p:cNvSpPr/>
              <p:nvPr/>
            </p:nvSpPr>
            <p:spPr>
              <a:xfrm flipH="1">
                <a:off x="1836710" y="1705515"/>
                <a:ext cx="21591" cy="228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1" name="Szabadkézi sokszög 290"/>
              <p:cNvSpPr/>
              <p:nvPr/>
            </p:nvSpPr>
            <p:spPr>
              <a:xfrm rot="16200000" flipH="1">
                <a:off x="1897786" y="1556305"/>
                <a:ext cx="80413" cy="283416"/>
              </a:xfrm>
              <a:custGeom>
                <a:avLst/>
                <a:gdLst>
                  <a:gd name="connsiteX0" fmla="*/ 409807 w 488321"/>
                  <a:gd name="connsiteY0" fmla="*/ 0 h 813392"/>
                  <a:gd name="connsiteX1" fmla="*/ 488321 w 488321"/>
                  <a:gd name="connsiteY1" fmla="*/ 7856 h 813392"/>
                  <a:gd name="connsiteX2" fmla="*/ 484236 w 488321"/>
                  <a:gd name="connsiteY2" fmla="*/ 8264 h 813392"/>
                  <a:gd name="connsiteX3" fmla="*/ 157019 w 488321"/>
                  <a:gd name="connsiteY3" fmla="*/ 406697 h 813392"/>
                  <a:gd name="connsiteX4" fmla="*/ 484236 w 488321"/>
                  <a:gd name="connsiteY4" fmla="*/ 805130 h 813392"/>
                  <a:gd name="connsiteX5" fmla="*/ 488312 w 488321"/>
                  <a:gd name="connsiteY5" fmla="*/ 805538 h 813392"/>
                  <a:gd name="connsiteX6" fmla="*/ 409807 w 488321"/>
                  <a:gd name="connsiteY6" fmla="*/ 813392 h 813392"/>
                  <a:gd name="connsiteX7" fmla="*/ 0 w 488321"/>
                  <a:gd name="connsiteY7" fmla="*/ 406696 h 813392"/>
                  <a:gd name="connsiteX8" fmla="*/ 409807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409807" y="0"/>
                    </a:moveTo>
                    <a:lnTo>
                      <a:pt x="488321" y="7856"/>
                    </a:lnTo>
                    <a:lnTo>
                      <a:pt x="484236" y="8264"/>
                    </a:lnTo>
                    <a:cubicBezTo>
                      <a:pt x="297494" y="46187"/>
                      <a:pt x="157019" y="210162"/>
                      <a:pt x="157019" y="406697"/>
                    </a:cubicBezTo>
                    <a:cubicBezTo>
                      <a:pt x="157019" y="603233"/>
                      <a:pt x="297494" y="767208"/>
                      <a:pt x="484236" y="805130"/>
                    </a:cubicBezTo>
                    <a:lnTo>
                      <a:pt x="488312" y="805538"/>
                    </a:lnTo>
                    <a:lnTo>
                      <a:pt x="409807" y="813392"/>
                    </a:lnTo>
                    <a:cubicBezTo>
                      <a:pt x="183477" y="813392"/>
                      <a:pt x="0" y="631308"/>
                      <a:pt x="0" y="406696"/>
                    </a:cubicBezTo>
                    <a:cubicBezTo>
                      <a:pt x="0" y="182084"/>
                      <a:pt x="183477" y="0"/>
                      <a:pt x="409807" y="0"/>
                    </a:cubicBezTo>
                    <a:close/>
                  </a:path>
                </a:pathLst>
              </a:custGeom>
              <a:solidFill>
                <a:srgbClr val="F4B18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2" name="Szabadkézi sokszög 291"/>
              <p:cNvSpPr/>
              <p:nvPr/>
            </p:nvSpPr>
            <p:spPr>
              <a:xfrm rot="5400000" flipH="1">
                <a:off x="1879659" y="1537125"/>
                <a:ext cx="116665" cy="291884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7973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3" name="Ellipszis 292"/>
              <p:cNvSpPr/>
              <p:nvPr/>
            </p:nvSpPr>
            <p:spPr>
              <a:xfrm flipH="1">
                <a:off x="1884374" y="1722608"/>
                <a:ext cx="25837" cy="2684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4" name="Szabadkézi sokszög 293"/>
              <p:cNvSpPr/>
              <p:nvPr/>
            </p:nvSpPr>
            <p:spPr>
              <a:xfrm rot="19772194">
                <a:off x="1736890" y="1526928"/>
                <a:ext cx="367049" cy="147242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5" name="Szabadkézi sokszög 294"/>
              <p:cNvSpPr/>
              <p:nvPr/>
            </p:nvSpPr>
            <p:spPr>
              <a:xfrm rot="1935894" flipH="1">
                <a:off x="2442774" y="1517521"/>
                <a:ext cx="409781" cy="157741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C87D54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6" name="Szabadkézi sokszög 295"/>
              <p:cNvSpPr/>
              <p:nvPr/>
            </p:nvSpPr>
            <p:spPr>
              <a:xfrm>
                <a:off x="2177661" y="1629321"/>
                <a:ext cx="229959" cy="493826"/>
              </a:xfrm>
              <a:custGeom>
                <a:avLst/>
                <a:gdLst>
                  <a:gd name="connsiteX0" fmla="*/ 164849 w 334311"/>
                  <a:gd name="connsiteY0" fmla="*/ 0 h 740525"/>
                  <a:gd name="connsiteX1" fmla="*/ 234015 w 334311"/>
                  <a:gd name="connsiteY1" fmla="*/ 0 h 740525"/>
                  <a:gd name="connsiteX2" fmla="*/ 287962 w 334311"/>
                  <a:gd name="connsiteY2" fmla="*/ 577587 h 740525"/>
                  <a:gd name="connsiteX3" fmla="*/ 287962 w 334311"/>
                  <a:gd name="connsiteY3" fmla="*/ 577588 h 740525"/>
                  <a:gd name="connsiteX4" fmla="*/ 293795 w 334311"/>
                  <a:gd name="connsiteY4" fmla="*/ 580842 h 740525"/>
                  <a:gd name="connsiteX5" fmla="*/ 334311 w 334311"/>
                  <a:gd name="connsiteY5" fmla="*/ 646984 h 740525"/>
                  <a:gd name="connsiteX6" fmla="*/ 310686 w 334311"/>
                  <a:gd name="connsiteY6" fmla="*/ 699283 h 740525"/>
                  <a:gd name="connsiteX7" fmla="*/ 300136 w 334311"/>
                  <a:gd name="connsiteY7" fmla="*/ 707930 h 740525"/>
                  <a:gd name="connsiteX8" fmla="*/ 300136 w 334311"/>
                  <a:gd name="connsiteY8" fmla="*/ 707929 h 740525"/>
                  <a:gd name="connsiteX9" fmla="*/ 293795 w 334311"/>
                  <a:gd name="connsiteY9" fmla="*/ 713126 h 740525"/>
                  <a:gd name="connsiteX10" fmla="*/ 195980 w 334311"/>
                  <a:gd name="connsiteY10" fmla="*/ 740523 h 740525"/>
                  <a:gd name="connsiteX11" fmla="*/ 169462 w 334311"/>
                  <a:gd name="connsiteY11" fmla="*/ 740523 h 740525"/>
                  <a:gd name="connsiteX12" fmla="*/ 169462 w 334311"/>
                  <a:gd name="connsiteY12" fmla="*/ 740525 h 740525"/>
                  <a:gd name="connsiteX13" fmla="*/ 138331 w 334311"/>
                  <a:gd name="connsiteY13" fmla="*/ 740525 h 740525"/>
                  <a:gd name="connsiteX14" fmla="*/ 40516 w 334311"/>
                  <a:gd name="connsiteY14" fmla="*/ 713128 h 740525"/>
                  <a:gd name="connsiteX15" fmla="*/ 34175 w 334311"/>
                  <a:gd name="connsiteY15" fmla="*/ 707931 h 740525"/>
                  <a:gd name="connsiteX16" fmla="*/ 34175 w 334311"/>
                  <a:gd name="connsiteY16" fmla="*/ 707932 h 740525"/>
                  <a:gd name="connsiteX17" fmla="*/ 23625 w 334311"/>
                  <a:gd name="connsiteY17" fmla="*/ 699285 h 740525"/>
                  <a:gd name="connsiteX18" fmla="*/ 0 w 334311"/>
                  <a:gd name="connsiteY18" fmla="*/ 646986 h 740525"/>
                  <a:gd name="connsiteX19" fmla="*/ 40516 w 334311"/>
                  <a:gd name="connsiteY19" fmla="*/ 580844 h 740525"/>
                  <a:gd name="connsiteX20" fmla="*/ 46349 w 334311"/>
                  <a:gd name="connsiteY20" fmla="*/ 577590 h 740525"/>
                  <a:gd name="connsiteX21" fmla="*/ 46349 w 334311"/>
                  <a:gd name="connsiteY21" fmla="*/ 577589 h 740525"/>
                  <a:gd name="connsiteX22" fmla="*/ 100296 w 334311"/>
                  <a:gd name="connsiteY22" fmla="*/ 2 h 740525"/>
                  <a:gd name="connsiteX23" fmla="*/ 164849 w 334311"/>
                  <a:gd name="connsiteY23" fmla="*/ 2 h 74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4311" h="740525">
                    <a:moveTo>
                      <a:pt x="164849" y="0"/>
                    </a:moveTo>
                    <a:lnTo>
                      <a:pt x="234015" y="0"/>
                    </a:lnTo>
                    <a:lnTo>
                      <a:pt x="287962" y="577587"/>
                    </a:lnTo>
                    <a:lnTo>
                      <a:pt x="287962" y="577588"/>
                    </a:lnTo>
                    <a:lnTo>
                      <a:pt x="293795" y="580842"/>
                    </a:lnTo>
                    <a:cubicBezTo>
                      <a:pt x="318828" y="597769"/>
                      <a:pt x="334311" y="621154"/>
                      <a:pt x="334311" y="646984"/>
                    </a:cubicBezTo>
                    <a:cubicBezTo>
                      <a:pt x="334311" y="666357"/>
                      <a:pt x="325602" y="684354"/>
                      <a:pt x="310686" y="699283"/>
                    </a:cubicBezTo>
                    <a:lnTo>
                      <a:pt x="300136" y="707930"/>
                    </a:lnTo>
                    <a:lnTo>
                      <a:pt x="300136" y="707929"/>
                    </a:lnTo>
                    <a:lnTo>
                      <a:pt x="293795" y="713126"/>
                    </a:lnTo>
                    <a:cubicBezTo>
                      <a:pt x="268762" y="730054"/>
                      <a:pt x="234179" y="740523"/>
                      <a:pt x="195980" y="740523"/>
                    </a:cubicBezTo>
                    <a:lnTo>
                      <a:pt x="169462" y="740523"/>
                    </a:lnTo>
                    <a:lnTo>
                      <a:pt x="169462" y="740525"/>
                    </a:lnTo>
                    <a:lnTo>
                      <a:pt x="138331" y="740525"/>
                    </a:lnTo>
                    <a:cubicBezTo>
                      <a:pt x="100132" y="740525"/>
                      <a:pt x="65549" y="730056"/>
                      <a:pt x="40516" y="713128"/>
                    </a:cubicBezTo>
                    <a:lnTo>
                      <a:pt x="34175" y="707931"/>
                    </a:lnTo>
                    <a:lnTo>
                      <a:pt x="34175" y="707932"/>
                    </a:lnTo>
                    <a:lnTo>
                      <a:pt x="23625" y="699285"/>
                    </a:lnTo>
                    <a:cubicBezTo>
                      <a:pt x="8709" y="684356"/>
                      <a:pt x="0" y="666359"/>
                      <a:pt x="0" y="646986"/>
                    </a:cubicBezTo>
                    <a:cubicBezTo>
                      <a:pt x="0" y="621156"/>
                      <a:pt x="15483" y="597771"/>
                      <a:pt x="40516" y="580844"/>
                    </a:cubicBezTo>
                    <a:lnTo>
                      <a:pt x="46349" y="577590"/>
                    </a:lnTo>
                    <a:lnTo>
                      <a:pt x="46349" y="577589"/>
                    </a:lnTo>
                    <a:lnTo>
                      <a:pt x="100296" y="2"/>
                    </a:lnTo>
                    <a:lnTo>
                      <a:pt x="164849" y="2"/>
                    </a:lnTo>
                    <a:close/>
                  </a:path>
                </a:pathLst>
              </a:cu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graphicFrame>
            <p:nvGraphicFramePr>
              <p:cNvPr id="297" name="Objektum 29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030311383"/>
                  </p:ext>
                </p:extLst>
              </p:nvPr>
            </p:nvGraphicFramePr>
            <p:xfrm>
              <a:off x="1380158" y="237744"/>
              <a:ext cx="1838530" cy="101532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66" name="CorelDRAW" r:id="rId6" imgW="3276529" imgH="2230520" progId="CorelDraw.Graphic.19">
                      <p:embed/>
                    </p:oleObj>
                  </mc:Choice>
                  <mc:Fallback>
                    <p:oleObj name="CorelDRAW" r:id="rId6" imgW="3276529" imgH="2230520" progId="CorelDraw.Graphic.19">
                      <p:embed/>
                      <p:pic>
                        <p:nvPicPr>
                          <p:cNvPr id="291" name="Objektum 290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1380158" y="237744"/>
                            <a:ext cx="1838530" cy="1015324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319" name="Csoportba foglalás 318"/>
            <p:cNvGrpSpPr/>
            <p:nvPr/>
          </p:nvGrpSpPr>
          <p:grpSpPr>
            <a:xfrm>
              <a:off x="7046282" y="2101897"/>
              <a:ext cx="2085872" cy="5627180"/>
              <a:chOff x="7726680" y="2635000"/>
              <a:chExt cx="2085872" cy="5627180"/>
            </a:xfrm>
          </p:grpSpPr>
          <p:grpSp>
            <p:nvGrpSpPr>
              <p:cNvPr id="320" name="Csoportba foglalás 319"/>
              <p:cNvGrpSpPr/>
              <p:nvPr/>
            </p:nvGrpSpPr>
            <p:grpSpPr>
              <a:xfrm>
                <a:off x="8105155" y="3355409"/>
                <a:ext cx="1707397" cy="4906771"/>
                <a:chOff x="8105155" y="3355409"/>
                <a:chExt cx="1707397" cy="4906771"/>
              </a:xfrm>
            </p:grpSpPr>
            <p:sp>
              <p:nvSpPr>
                <p:cNvPr id="326" name="Téglalap 14"/>
                <p:cNvSpPr/>
                <p:nvPr/>
              </p:nvSpPr>
              <p:spPr>
                <a:xfrm>
                  <a:off x="8337486" y="6136540"/>
                  <a:ext cx="581514" cy="1865486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29752 w 764043"/>
                    <a:gd name="connsiteY0" fmla="*/ 6928 h 2117099"/>
                    <a:gd name="connsiteX1" fmla="*/ 764043 w 764043"/>
                    <a:gd name="connsiteY1" fmla="*/ 0 h 2117099"/>
                    <a:gd name="connsiteX2" fmla="*/ 764043 w 764043"/>
                    <a:gd name="connsiteY2" fmla="*/ 2117099 h 2117099"/>
                    <a:gd name="connsiteX3" fmla="*/ 430254 w 764043"/>
                    <a:gd name="connsiteY3" fmla="*/ 2110171 h 2117099"/>
                    <a:gd name="connsiteX4" fmla="*/ 29752 w 764043"/>
                    <a:gd name="connsiteY4" fmla="*/ 6928 h 2117099"/>
                    <a:gd name="connsiteX0" fmla="*/ 34950 w 769241"/>
                    <a:gd name="connsiteY0" fmla="*/ 6928 h 2117099"/>
                    <a:gd name="connsiteX1" fmla="*/ 769241 w 769241"/>
                    <a:gd name="connsiteY1" fmla="*/ 0 h 2117099"/>
                    <a:gd name="connsiteX2" fmla="*/ 769241 w 769241"/>
                    <a:gd name="connsiteY2" fmla="*/ 2117099 h 2117099"/>
                    <a:gd name="connsiteX3" fmla="*/ 435452 w 769241"/>
                    <a:gd name="connsiteY3" fmla="*/ 2110171 h 2117099"/>
                    <a:gd name="connsiteX4" fmla="*/ 34950 w 769241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41" h="2117099">
                      <a:moveTo>
                        <a:pt x="34950" y="6928"/>
                      </a:moveTo>
                      <a:lnTo>
                        <a:pt x="769241" y="0"/>
                      </a:lnTo>
                      <a:cubicBezTo>
                        <a:pt x="769241" y="705700"/>
                        <a:pt x="665332" y="1598436"/>
                        <a:pt x="769241" y="2117099"/>
                      </a:cubicBezTo>
                      <a:lnTo>
                        <a:pt x="435452" y="2110171"/>
                      </a:lnTo>
                      <a:cubicBezTo>
                        <a:pt x="459054" y="1687597"/>
                        <a:pt x="-149778" y="998954"/>
                        <a:pt x="34950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27" name="Téglalap 14"/>
                <p:cNvSpPr/>
                <p:nvPr/>
              </p:nvSpPr>
              <p:spPr>
                <a:xfrm flipH="1">
                  <a:off x="9071124" y="6106063"/>
                  <a:ext cx="580658" cy="1865486"/>
                </a:xfrm>
                <a:custGeom>
                  <a:avLst/>
                  <a:gdLst>
                    <a:gd name="connsiteX0" fmla="*/ 0 w 713509"/>
                    <a:gd name="connsiteY0" fmla="*/ 0 h 2096316"/>
                    <a:gd name="connsiteX1" fmla="*/ 713509 w 713509"/>
                    <a:gd name="connsiteY1" fmla="*/ 0 h 2096316"/>
                    <a:gd name="connsiteX2" fmla="*/ 713509 w 713509"/>
                    <a:gd name="connsiteY2" fmla="*/ 2096316 h 2096316"/>
                    <a:gd name="connsiteX3" fmla="*/ 0 w 713509"/>
                    <a:gd name="connsiteY3" fmla="*/ 2096316 h 2096316"/>
                    <a:gd name="connsiteX4" fmla="*/ 0 w 713509"/>
                    <a:gd name="connsiteY4" fmla="*/ 0 h 2096316"/>
                    <a:gd name="connsiteX0" fmla="*/ 0 w 1011382"/>
                    <a:gd name="connsiteY0" fmla="*/ 0 h 2103243"/>
                    <a:gd name="connsiteX1" fmla="*/ 1011382 w 1011382"/>
                    <a:gd name="connsiteY1" fmla="*/ 6927 h 2103243"/>
                    <a:gd name="connsiteX2" fmla="*/ 1011382 w 1011382"/>
                    <a:gd name="connsiteY2" fmla="*/ 2103243 h 2103243"/>
                    <a:gd name="connsiteX3" fmla="*/ 297873 w 1011382"/>
                    <a:gd name="connsiteY3" fmla="*/ 2103243 h 2103243"/>
                    <a:gd name="connsiteX4" fmla="*/ 0 w 1011382"/>
                    <a:gd name="connsiteY4" fmla="*/ 0 h 2103243"/>
                    <a:gd name="connsiteX0" fmla="*/ 49620 w 1061002"/>
                    <a:gd name="connsiteY0" fmla="*/ 0 h 2103243"/>
                    <a:gd name="connsiteX1" fmla="*/ 1061002 w 1061002"/>
                    <a:gd name="connsiteY1" fmla="*/ 6927 h 2103243"/>
                    <a:gd name="connsiteX2" fmla="*/ 1061002 w 1061002"/>
                    <a:gd name="connsiteY2" fmla="*/ 2103243 h 2103243"/>
                    <a:gd name="connsiteX3" fmla="*/ 347493 w 1061002"/>
                    <a:gd name="connsiteY3" fmla="*/ 2103243 h 2103243"/>
                    <a:gd name="connsiteX4" fmla="*/ 49620 w 1061002"/>
                    <a:gd name="connsiteY4" fmla="*/ 0 h 2103243"/>
                    <a:gd name="connsiteX0" fmla="*/ 33817 w 1045199"/>
                    <a:gd name="connsiteY0" fmla="*/ 0 h 2103243"/>
                    <a:gd name="connsiteX1" fmla="*/ 1045199 w 1045199"/>
                    <a:gd name="connsiteY1" fmla="*/ 6927 h 2103243"/>
                    <a:gd name="connsiteX2" fmla="*/ 1045199 w 1045199"/>
                    <a:gd name="connsiteY2" fmla="*/ 2103243 h 2103243"/>
                    <a:gd name="connsiteX3" fmla="*/ 331690 w 1045199"/>
                    <a:gd name="connsiteY3" fmla="*/ 2103243 h 2103243"/>
                    <a:gd name="connsiteX4" fmla="*/ 33817 w 1045199"/>
                    <a:gd name="connsiteY4" fmla="*/ 0 h 2103243"/>
                    <a:gd name="connsiteX0" fmla="*/ 33817 w 1045199"/>
                    <a:gd name="connsiteY0" fmla="*/ 6928 h 2110171"/>
                    <a:gd name="connsiteX1" fmla="*/ 768108 w 1045199"/>
                    <a:gd name="connsiteY1" fmla="*/ 0 h 2110171"/>
                    <a:gd name="connsiteX2" fmla="*/ 1045199 w 1045199"/>
                    <a:gd name="connsiteY2" fmla="*/ 2110171 h 2110171"/>
                    <a:gd name="connsiteX3" fmla="*/ 331690 w 1045199"/>
                    <a:gd name="connsiteY3" fmla="*/ 2110171 h 2110171"/>
                    <a:gd name="connsiteX4" fmla="*/ 33817 w 1045199"/>
                    <a:gd name="connsiteY4" fmla="*/ 6928 h 2110171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  <a:gd name="connsiteX0" fmla="*/ 33817 w 768108"/>
                    <a:gd name="connsiteY0" fmla="*/ 6928 h 2117099"/>
                    <a:gd name="connsiteX1" fmla="*/ 768108 w 768108"/>
                    <a:gd name="connsiteY1" fmla="*/ 0 h 2117099"/>
                    <a:gd name="connsiteX2" fmla="*/ 768108 w 768108"/>
                    <a:gd name="connsiteY2" fmla="*/ 2117099 h 2117099"/>
                    <a:gd name="connsiteX3" fmla="*/ 331690 w 768108"/>
                    <a:gd name="connsiteY3" fmla="*/ 2110171 h 2117099"/>
                    <a:gd name="connsiteX4" fmla="*/ 33817 w 768108"/>
                    <a:gd name="connsiteY4" fmla="*/ 6928 h 2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8108" h="2117099">
                      <a:moveTo>
                        <a:pt x="33817" y="6928"/>
                      </a:moveTo>
                      <a:lnTo>
                        <a:pt x="768108" y="0"/>
                      </a:lnTo>
                      <a:cubicBezTo>
                        <a:pt x="768108" y="705700"/>
                        <a:pt x="664199" y="1598436"/>
                        <a:pt x="768108" y="2117099"/>
                      </a:cubicBezTo>
                      <a:lnTo>
                        <a:pt x="331690" y="2110171"/>
                      </a:lnTo>
                      <a:cubicBezTo>
                        <a:pt x="488708" y="1672327"/>
                        <a:pt x="-150911" y="998954"/>
                        <a:pt x="33817" y="69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28" name="Téglalap 327"/>
                <p:cNvSpPr/>
                <p:nvPr/>
              </p:nvSpPr>
              <p:spPr>
                <a:xfrm>
                  <a:off x="8105155" y="6139204"/>
                  <a:ext cx="1707397" cy="138315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329" name="Csoportba foglalás 328"/>
                <p:cNvGrpSpPr/>
                <p:nvPr/>
              </p:nvGrpSpPr>
              <p:grpSpPr>
                <a:xfrm>
                  <a:off x="8872265" y="3355409"/>
                  <a:ext cx="144880" cy="2835789"/>
                  <a:chOff x="3218688" y="3398884"/>
                  <a:chExt cx="173414" cy="2323329"/>
                </a:xfrm>
              </p:grpSpPr>
              <p:sp>
                <p:nvSpPr>
                  <p:cNvPr id="378" name="Téglalap 377"/>
                  <p:cNvSpPr/>
                  <p:nvPr/>
                </p:nvSpPr>
                <p:spPr>
                  <a:xfrm>
                    <a:off x="3218688" y="3398884"/>
                    <a:ext cx="173414" cy="2323329"/>
                  </a:xfrm>
                  <a:prstGeom prst="rect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79" name="Téglalap 378"/>
                  <p:cNvSpPr/>
                  <p:nvPr/>
                </p:nvSpPr>
                <p:spPr>
                  <a:xfrm>
                    <a:off x="3251395" y="3398884"/>
                    <a:ext cx="108000" cy="2323329"/>
                  </a:xfrm>
                  <a:prstGeom prst="rect">
                    <a:avLst/>
                  </a:prstGeom>
                  <a:noFill/>
                  <a:ln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330" name="Lekerekített téglalap 329"/>
                <p:cNvSpPr/>
                <p:nvPr/>
              </p:nvSpPr>
              <p:spPr>
                <a:xfrm>
                  <a:off x="8836382" y="3641849"/>
                  <a:ext cx="270841" cy="137964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31" name="Ellipszis 330"/>
                <p:cNvSpPr/>
                <p:nvPr/>
              </p:nvSpPr>
              <p:spPr>
                <a:xfrm>
                  <a:off x="8874009" y="3666459"/>
                  <a:ext cx="86170" cy="76541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32" name="Lekerekített téglalap 331"/>
                <p:cNvSpPr/>
                <p:nvPr/>
              </p:nvSpPr>
              <p:spPr>
                <a:xfrm>
                  <a:off x="8836382" y="3970410"/>
                  <a:ext cx="270841" cy="137964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33" name="Ellipszis 332"/>
                <p:cNvSpPr/>
                <p:nvPr/>
              </p:nvSpPr>
              <p:spPr>
                <a:xfrm>
                  <a:off x="8869594" y="4001121"/>
                  <a:ext cx="86170" cy="76541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grpSp>
              <p:nvGrpSpPr>
                <p:cNvPr id="334" name="Csoportba foglalás 333"/>
                <p:cNvGrpSpPr/>
                <p:nvPr/>
              </p:nvGrpSpPr>
              <p:grpSpPr>
                <a:xfrm>
                  <a:off x="8836392" y="4420847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76" name="Lekerekített téglalap 375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77" name="Ellipszis 376"/>
                  <p:cNvSpPr/>
                  <p:nvPr/>
                </p:nvSpPr>
                <p:spPr>
                  <a:xfrm>
                    <a:off x="4827242" y="2775006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35" name="Csoportba foglalás 334"/>
                <p:cNvGrpSpPr/>
                <p:nvPr/>
              </p:nvGrpSpPr>
              <p:grpSpPr>
                <a:xfrm>
                  <a:off x="9074229" y="4785867"/>
                  <a:ext cx="507478" cy="409564"/>
                  <a:chOff x="4979478" y="3157159"/>
                  <a:chExt cx="356024" cy="331309"/>
                </a:xfrm>
              </p:grpSpPr>
              <p:pic>
                <p:nvPicPr>
                  <p:cNvPr id="371" name="Kép 370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372" name="Csoportba foglalás 371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373" name="Trapezoid 372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4" name="Ellipszis 373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5" name="Ellipszis 374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336" name="Csoportba foglalás 335"/>
                <p:cNvGrpSpPr/>
                <p:nvPr/>
              </p:nvGrpSpPr>
              <p:grpSpPr>
                <a:xfrm flipH="1">
                  <a:off x="8287660" y="4785867"/>
                  <a:ext cx="507478" cy="409564"/>
                  <a:chOff x="4979478" y="3157159"/>
                  <a:chExt cx="356024" cy="331309"/>
                </a:xfrm>
              </p:grpSpPr>
              <p:pic>
                <p:nvPicPr>
                  <p:cNvPr id="366" name="Kép 365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 rot="966227">
                    <a:off x="4979478" y="3157159"/>
                    <a:ext cx="339674" cy="331309"/>
                  </a:xfrm>
                  <a:prstGeom prst="rect">
                    <a:avLst/>
                  </a:prstGeom>
                </p:spPr>
              </p:pic>
              <p:grpSp>
                <p:nvGrpSpPr>
                  <p:cNvPr id="367" name="Csoportba foglalás 366"/>
                  <p:cNvGrpSpPr/>
                  <p:nvPr/>
                </p:nvGrpSpPr>
                <p:grpSpPr>
                  <a:xfrm rot="2097147">
                    <a:off x="5042854" y="3206646"/>
                    <a:ext cx="292648" cy="115802"/>
                    <a:chOff x="7562396" y="1052273"/>
                    <a:chExt cx="821781" cy="317074"/>
                  </a:xfrm>
                </p:grpSpPr>
                <p:sp>
                  <p:nvSpPr>
                    <p:cNvPr id="368" name="Trapezoid 367"/>
                    <p:cNvSpPr/>
                    <p:nvPr/>
                  </p:nvSpPr>
                  <p:spPr>
                    <a:xfrm>
                      <a:off x="7562396" y="1052273"/>
                      <a:ext cx="821781" cy="317074"/>
                    </a:xfrm>
                    <a:prstGeom prst="trapezoid">
                      <a:avLst/>
                    </a:prstGeom>
                    <a:gradFill flip="none" rotWithShape="1">
                      <a:gsLst>
                        <a:gs pos="0">
                          <a:schemeClr val="accent1">
                            <a:lumMod val="89000"/>
                          </a:schemeClr>
                        </a:gs>
                        <a:gs pos="23000">
                          <a:schemeClr val="accent1">
                            <a:lumMod val="89000"/>
                          </a:schemeClr>
                        </a:gs>
                        <a:gs pos="69000">
                          <a:schemeClr val="accent1">
                            <a:lumMod val="75000"/>
                          </a:schemeClr>
                        </a:gs>
                        <a:gs pos="97000">
                          <a:schemeClr val="accent1">
                            <a:lumMod val="70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127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9" name="Ellipszis 368"/>
                    <p:cNvSpPr/>
                    <p:nvPr/>
                  </p:nvSpPr>
                  <p:spPr>
                    <a:xfrm>
                      <a:off x="771952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70" name="Ellipszis 369"/>
                    <p:cNvSpPr/>
                    <p:nvPr/>
                  </p:nvSpPr>
                  <p:spPr>
                    <a:xfrm>
                      <a:off x="8108145" y="1166860"/>
                      <a:ext cx="114652" cy="117429"/>
                    </a:xfrm>
                    <a:prstGeom prst="ellips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>
                      <a:noFill/>
                    </a:ln>
                    <a:effectLst>
                      <a:outerShdw blurRad="50800" dist="38100" algn="l" rotWithShape="0">
                        <a:prstClr val="black">
                          <a:alpha val="40000"/>
                        </a:prstClr>
                      </a:outerShdw>
                    </a:effectLst>
                    <a:scene3d>
                      <a:camera prst="orthographicFront"/>
                      <a:lightRig rig="threePt" dir="t"/>
                    </a:scene3d>
                    <a:sp3d>
                      <a:bevelT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337" name="Csoportba foglalás 336"/>
                <p:cNvGrpSpPr/>
                <p:nvPr/>
              </p:nvGrpSpPr>
              <p:grpSpPr>
                <a:xfrm>
                  <a:off x="8246832" y="7140174"/>
                  <a:ext cx="1473829" cy="1122006"/>
                  <a:chOff x="8246832" y="7140174"/>
                  <a:chExt cx="1473829" cy="1122006"/>
                </a:xfrm>
              </p:grpSpPr>
              <p:pic>
                <p:nvPicPr>
                  <p:cNvPr id="356" name="Kép 355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 rot="11605990" flipH="1">
                    <a:off x="8403059" y="7147613"/>
                    <a:ext cx="562287" cy="475640"/>
                  </a:xfrm>
                  <a:prstGeom prst="rect">
                    <a:avLst/>
                  </a:prstGeom>
                </p:spPr>
              </p:pic>
              <p:sp>
                <p:nvSpPr>
                  <p:cNvPr id="357" name="Szabadkézi sokszög 356"/>
                  <p:cNvSpPr/>
                  <p:nvPr/>
                </p:nvSpPr>
                <p:spPr>
                  <a:xfrm rot="346848">
                    <a:off x="8246832" y="7355275"/>
                    <a:ext cx="846717" cy="906905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1955" h="1690956">
                        <a:moveTo>
                          <a:pt x="344210" y="69807"/>
                        </a:moveTo>
                        <a:lnTo>
                          <a:pt x="1332877" y="0"/>
                        </a:lnTo>
                        <a:cubicBezTo>
                          <a:pt x="1254808" y="136546"/>
                          <a:pt x="1561419" y="918871"/>
                          <a:pt x="1517657" y="1215921"/>
                        </a:cubicBezTo>
                        <a:lnTo>
                          <a:pt x="1512694" y="1238286"/>
                        </a:lnTo>
                        <a:lnTo>
                          <a:pt x="1512694" y="1609630"/>
                        </a:lnTo>
                        <a:lnTo>
                          <a:pt x="1091917" y="1609630"/>
                        </a:lnTo>
                        <a:lnTo>
                          <a:pt x="1091917" y="1301591"/>
                        </a:lnTo>
                        <a:cubicBezTo>
                          <a:pt x="742322" y="1431379"/>
                          <a:pt x="1129328" y="1671235"/>
                          <a:pt x="43133" y="1690956"/>
                        </a:cubicBezTo>
                        <a:cubicBezTo>
                          <a:pt x="-11461" y="1650445"/>
                          <a:pt x="-160182" y="1428460"/>
                          <a:pt x="764354" y="1058526"/>
                        </a:cubicBezTo>
                        <a:cubicBezTo>
                          <a:pt x="933688" y="918935"/>
                          <a:pt x="344210" y="226331"/>
                          <a:pt x="344210" y="69807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  <a:scene3d>
                    <a:camera prst="perspectiveHeroicExtremeRightFacing"/>
                    <a:lightRig rig="threePt" dir="t"/>
                  </a:scene3d>
                  <a:sp3d prstMaterial="flat"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pic>
                <p:nvPicPr>
                  <p:cNvPr id="358" name="Kép 357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 rot="9994010">
                    <a:off x="9026289" y="7140174"/>
                    <a:ext cx="562287" cy="475640"/>
                  </a:xfrm>
                  <a:prstGeom prst="rect">
                    <a:avLst/>
                  </a:prstGeom>
                </p:spPr>
              </p:pic>
              <p:sp>
                <p:nvSpPr>
                  <p:cNvPr id="359" name="Szabadkézi sokszög 358"/>
                  <p:cNvSpPr/>
                  <p:nvPr/>
                </p:nvSpPr>
                <p:spPr>
                  <a:xfrm rot="21253152" flipH="1">
                    <a:off x="8873944" y="7343236"/>
                    <a:ext cx="846717" cy="906905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1955" h="1690956">
                        <a:moveTo>
                          <a:pt x="344210" y="69807"/>
                        </a:moveTo>
                        <a:lnTo>
                          <a:pt x="1332877" y="0"/>
                        </a:lnTo>
                        <a:cubicBezTo>
                          <a:pt x="1254808" y="136546"/>
                          <a:pt x="1561419" y="918871"/>
                          <a:pt x="1517657" y="1215921"/>
                        </a:cubicBezTo>
                        <a:lnTo>
                          <a:pt x="1512694" y="1238286"/>
                        </a:lnTo>
                        <a:lnTo>
                          <a:pt x="1512694" y="1609630"/>
                        </a:lnTo>
                        <a:lnTo>
                          <a:pt x="1091917" y="1609630"/>
                        </a:lnTo>
                        <a:lnTo>
                          <a:pt x="1091917" y="1301591"/>
                        </a:lnTo>
                        <a:cubicBezTo>
                          <a:pt x="742322" y="1431379"/>
                          <a:pt x="1129328" y="1671235"/>
                          <a:pt x="43133" y="1690956"/>
                        </a:cubicBezTo>
                        <a:cubicBezTo>
                          <a:pt x="-11461" y="1650445"/>
                          <a:pt x="-160182" y="1428460"/>
                          <a:pt x="764354" y="1058526"/>
                        </a:cubicBezTo>
                        <a:cubicBezTo>
                          <a:pt x="933688" y="918935"/>
                          <a:pt x="344210" y="226331"/>
                          <a:pt x="344210" y="69807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  <a:scene3d>
                    <a:camera prst="perspectiveHeroicExtremeLeftFacing"/>
                    <a:lightRig rig="threePt" dir="t"/>
                  </a:scene3d>
                  <a:sp3d prstMaterial="flat"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360" name="Csoportba foglalás 359"/>
                  <p:cNvGrpSpPr/>
                  <p:nvPr/>
                </p:nvGrpSpPr>
                <p:grpSpPr>
                  <a:xfrm rot="1022947">
                    <a:off x="8492519" y="7838180"/>
                    <a:ext cx="326821" cy="136259"/>
                    <a:chOff x="6440348" y="5100378"/>
                    <a:chExt cx="545714" cy="414158"/>
                  </a:xfrm>
                </p:grpSpPr>
                <p:sp>
                  <p:nvSpPr>
                    <p:cNvPr id="364" name="Szabadkézi sokszög 363"/>
                    <p:cNvSpPr/>
                    <p:nvPr/>
                  </p:nvSpPr>
                  <p:spPr>
                    <a:xfrm rot="5582344" flipH="1">
                      <a:off x="6506126" y="5034600"/>
                      <a:ext cx="414158" cy="545714"/>
                    </a:xfrm>
                    <a:custGeom>
                      <a:avLst/>
                      <a:gdLst>
                        <a:gd name="connsiteX0" fmla="*/ 387364 w 414158"/>
                        <a:gd name="connsiteY0" fmla="*/ 545714 h 545714"/>
                        <a:gd name="connsiteX1" fmla="*/ 323248 w 414158"/>
                        <a:gd name="connsiteY1" fmla="*/ 289248 h 545714"/>
                        <a:gd name="connsiteX2" fmla="*/ 414158 w 414158"/>
                        <a:gd name="connsiteY2" fmla="*/ 41016 h 545714"/>
                        <a:gd name="connsiteX3" fmla="*/ 28972 w 414158"/>
                        <a:gd name="connsiteY3" fmla="*/ 0 h 545714"/>
                        <a:gd name="connsiteX4" fmla="*/ 66544 w 414158"/>
                        <a:gd name="connsiteY4" fmla="*/ 268767 h 545714"/>
                        <a:gd name="connsiteX5" fmla="*/ 194908 w 414158"/>
                        <a:gd name="connsiteY5" fmla="*/ 282436 h 545714"/>
                        <a:gd name="connsiteX6" fmla="*/ 65820 w 414158"/>
                        <a:gd name="connsiteY6" fmla="*/ 282436 h 545714"/>
                        <a:gd name="connsiteX7" fmla="*/ 0 w 414158"/>
                        <a:gd name="connsiteY7" fmla="*/ 545714 h 54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4158" h="545714">
                          <a:moveTo>
                            <a:pt x="387364" y="545714"/>
                          </a:moveTo>
                          <a:lnTo>
                            <a:pt x="323248" y="289248"/>
                          </a:lnTo>
                          <a:lnTo>
                            <a:pt x="414158" y="41016"/>
                          </a:lnTo>
                          <a:lnTo>
                            <a:pt x="28972" y="0"/>
                          </a:lnTo>
                          <a:lnTo>
                            <a:pt x="66544" y="268767"/>
                          </a:lnTo>
                          <a:lnTo>
                            <a:pt x="194908" y="282436"/>
                          </a:lnTo>
                          <a:lnTo>
                            <a:pt x="65820" y="282436"/>
                          </a:lnTo>
                          <a:lnTo>
                            <a:pt x="0" y="54571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5" name="Téglalap 364"/>
                    <p:cNvSpPr/>
                    <p:nvPr/>
                  </p:nvSpPr>
                  <p:spPr>
                    <a:xfrm>
                      <a:off x="6622314" y="5132443"/>
                      <a:ext cx="181770" cy="350027"/>
                    </a:xfrm>
                    <a:prstGeom prst="rect">
                      <a:avLst/>
                    </a:pr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  <p:grpSp>
                <p:nvGrpSpPr>
                  <p:cNvPr id="361" name="Csoportba foglalás 360"/>
                  <p:cNvGrpSpPr/>
                  <p:nvPr/>
                </p:nvGrpSpPr>
                <p:grpSpPr>
                  <a:xfrm rot="20778822">
                    <a:off x="9158006" y="7836303"/>
                    <a:ext cx="326821" cy="136259"/>
                    <a:chOff x="6440348" y="5100378"/>
                    <a:chExt cx="545714" cy="414158"/>
                  </a:xfrm>
                </p:grpSpPr>
                <p:sp>
                  <p:nvSpPr>
                    <p:cNvPr id="362" name="Szabadkézi sokszög 361"/>
                    <p:cNvSpPr/>
                    <p:nvPr/>
                  </p:nvSpPr>
                  <p:spPr>
                    <a:xfrm rot="5582344" flipH="1">
                      <a:off x="6506126" y="5034600"/>
                      <a:ext cx="414158" cy="545714"/>
                    </a:xfrm>
                    <a:custGeom>
                      <a:avLst/>
                      <a:gdLst>
                        <a:gd name="connsiteX0" fmla="*/ 387364 w 414158"/>
                        <a:gd name="connsiteY0" fmla="*/ 545714 h 545714"/>
                        <a:gd name="connsiteX1" fmla="*/ 323248 w 414158"/>
                        <a:gd name="connsiteY1" fmla="*/ 289248 h 545714"/>
                        <a:gd name="connsiteX2" fmla="*/ 414158 w 414158"/>
                        <a:gd name="connsiteY2" fmla="*/ 41016 h 545714"/>
                        <a:gd name="connsiteX3" fmla="*/ 28972 w 414158"/>
                        <a:gd name="connsiteY3" fmla="*/ 0 h 545714"/>
                        <a:gd name="connsiteX4" fmla="*/ 66544 w 414158"/>
                        <a:gd name="connsiteY4" fmla="*/ 268767 h 545714"/>
                        <a:gd name="connsiteX5" fmla="*/ 194908 w 414158"/>
                        <a:gd name="connsiteY5" fmla="*/ 282436 h 545714"/>
                        <a:gd name="connsiteX6" fmla="*/ 65820 w 414158"/>
                        <a:gd name="connsiteY6" fmla="*/ 282436 h 545714"/>
                        <a:gd name="connsiteX7" fmla="*/ 0 w 414158"/>
                        <a:gd name="connsiteY7" fmla="*/ 545714 h 54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4158" h="545714">
                          <a:moveTo>
                            <a:pt x="387364" y="545714"/>
                          </a:moveTo>
                          <a:lnTo>
                            <a:pt x="323248" y="289248"/>
                          </a:lnTo>
                          <a:lnTo>
                            <a:pt x="414158" y="41016"/>
                          </a:lnTo>
                          <a:lnTo>
                            <a:pt x="28972" y="0"/>
                          </a:lnTo>
                          <a:lnTo>
                            <a:pt x="66544" y="268767"/>
                          </a:lnTo>
                          <a:lnTo>
                            <a:pt x="194908" y="282436"/>
                          </a:lnTo>
                          <a:lnTo>
                            <a:pt x="65820" y="282436"/>
                          </a:lnTo>
                          <a:lnTo>
                            <a:pt x="0" y="54571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63" name="Téglalap 362"/>
                    <p:cNvSpPr/>
                    <p:nvPr/>
                  </p:nvSpPr>
                  <p:spPr>
                    <a:xfrm>
                      <a:off x="6622314" y="5132443"/>
                      <a:ext cx="181770" cy="350027"/>
                    </a:xfrm>
                    <a:prstGeom prst="rect">
                      <a:avLst/>
                    </a:pr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>
                      <a:noFill/>
                    </a:ln>
                    <a:scene3d>
                      <a:camera prst="orthographicFront"/>
                      <a:lightRig rig="threePt" dir="t"/>
                    </a:scene3d>
                    <a:sp3d>
                      <a:bevelT w="38100" h="635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  <p:grpSp>
              <p:nvGrpSpPr>
                <p:cNvPr id="338" name="Csoportba foglalás 337"/>
                <p:cNvGrpSpPr/>
                <p:nvPr/>
              </p:nvGrpSpPr>
              <p:grpSpPr>
                <a:xfrm>
                  <a:off x="8832055" y="4727068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54" name="Lekerekített téglalap 353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55" name="Ellipszis 354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39" name="Csoportba foglalás 338"/>
                <p:cNvGrpSpPr/>
                <p:nvPr/>
              </p:nvGrpSpPr>
              <p:grpSpPr>
                <a:xfrm>
                  <a:off x="8827726" y="5033284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52" name="Lekerekített téglalap 351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53" name="Ellipszis 352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40" name="Csoportba foglalás 339"/>
                <p:cNvGrpSpPr/>
                <p:nvPr/>
              </p:nvGrpSpPr>
              <p:grpSpPr>
                <a:xfrm>
                  <a:off x="8823400" y="5339501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50" name="Lekerekített téglalap 349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51" name="Ellipszis 350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41" name="Csoportba foglalás 340"/>
                <p:cNvGrpSpPr/>
                <p:nvPr/>
              </p:nvGrpSpPr>
              <p:grpSpPr>
                <a:xfrm>
                  <a:off x="8819072" y="5645716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48" name="Lekerekített téglalap 347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49" name="Ellipszis 348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342" name="Csoportba foglalás 341"/>
                <p:cNvGrpSpPr/>
                <p:nvPr/>
              </p:nvGrpSpPr>
              <p:grpSpPr>
                <a:xfrm>
                  <a:off x="8814743" y="5951933"/>
                  <a:ext cx="270841" cy="137964"/>
                  <a:chOff x="4812615" y="2746065"/>
                  <a:chExt cx="190010" cy="111603"/>
                </a:xfrm>
              </p:grpSpPr>
              <p:sp>
                <p:nvSpPr>
                  <p:cNvPr id="346" name="Lekerekített téglalap 345"/>
                  <p:cNvSpPr/>
                  <p:nvPr/>
                </p:nvSpPr>
                <p:spPr>
                  <a:xfrm>
                    <a:off x="4812615" y="2746065"/>
                    <a:ext cx="190010" cy="111603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47" name="Ellipszis 346"/>
                  <p:cNvSpPr/>
                  <p:nvPr/>
                </p:nvSpPr>
                <p:spPr>
                  <a:xfrm>
                    <a:off x="4832819" y="2775841"/>
                    <a:ext cx="60453" cy="61917"/>
                  </a:xfrm>
                  <a:prstGeom prst="ellips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343" name="Szabadkézi sokszög 342"/>
                <p:cNvSpPr/>
                <p:nvPr/>
              </p:nvSpPr>
              <p:spPr>
                <a:xfrm>
                  <a:off x="8381408" y="4174301"/>
                  <a:ext cx="1123113" cy="184152"/>
                </a:xfrm>
                <a:custGeom>
                  <a:avLst/>
                  <a:gdLst>
                    <a:gd name="connsiteX0" fmla="*/ 432247 w 809424"/>
                    <a:gd name="connsiteY0" fmla="*/ 71822 h 179645"/>
                    <a:gd name="connsiteX1" fmla="*/ 417214 w 809424"/>
                    <a:gd name="connsiteY1" fmla="*/ 89822 h 179645"/>
                    <a:gd name="connsiteX2" fmla="*/ 432247 w 809424"/>
                    <a:gd name="connsiteY2" fmla="*/ 107822 h 179645"/>
                    <a:gd name="connsiteX3" fmla="*/ 447280 w 809424"/>
                    <a:gd name="connsiteY3" fmla="*/ 89822 h 179645"/>
                    <a:gd name="connsiteX4" fmla="*/ 432247 w 809424"/>
                    <a:gd name="connsiteY4" fmla="*/ 71822 h 179645"/>
                    <a:gd name="connsiteX5" fmla="*/ 249763 w 809424"/>
                    <a:gd name="connsiteY5" fmla="*/ 67428 h 179645"/>
                    <a:gd name="connsiteX6" fmla="*/ 234730 w 809424"/>
                    <a:gd name="connsiteY6" fmla="*/ 85428 h 179645"/>
                    <a:gd name="connsiteX7" fmla="*/ 249763 w 809424"/>
                    <a:gd name="connsiteY7" fmla="*/ 103428 h 179645"/>
                    <a:gd name="connsiteX8" fmla="*/ 264796 w 809424"/>
                    <a:gd name="connsiteY8" fmla="*/ 85428 h 179645"/>
                    <a:gd name="connsiteX9" fmla="*/ 249763 w 809424"/>
                    <a:gd name="connsiteY9" fmla="*/ 67428 h 179645"/>
                    <a:gd name="connsiteX10" fmla="*/ 89998 w 809424"/>
                    <a:gd name="connsiteY10" fmla="*/ 67427 h 179645"/>
                    <a:gd name="connsiteX11" fmla="*/ 74965 w 809424"/>
                    <a:gd name="connsiteY11" fmla="*/ 85427 h 179645"/>
                    <a:gd name="connsiteX12" fmla="*/ 89998 w 809424"/>
                    <a:gd name="connsiteY12" fmla="*/ 103427 h 179645"/>
                    <a:gd name="connsiteX13" fmla="*/ 105031 w 809424"/>
                    <a:gd name="connsiteY13" fmla="*/ 85427 h 179645"/>
                    <a:gd name="connsiteX14" fmla="*/ 89998 w 809424"/>
                    <a:gd name="connsiteY14" fmla="*/ 67427 h 179645"/>
                    <a:gd name="connsiteX15" fmla="*/ 0 w 809424"/>
                    <a:gd name="connsiteY15" fmla="*/ 0 h 179645"/>
                    <a:gd name="connsiteX16" fmla="*/ 809424 w 809424"/>
                    <a:gd name="connsiteY16" fmla="*/ 0 h 179645"/>
                    <a:gd name="connsiteX17" fmla="*/ 809424 w 809424"/>
                    <a:gd name="connsiteY17" fmla="*/ 179645 h 179645"/>
                    <a:gd name="connsiteX18" fmla="*/ 0 w 809424"/>
                    <a:gd name="connsiteY18" fmla="*/ 179645 h 179645"/>
                    <a:gd name="connsiteX0" fmla="*/ 432247 w 850552"/>
                    <a:gd name="connsiteY0" fmla="*/ 81684 h 189507"/>
                    <a:gd name="connsiteX1" fmla="*/ 417214 w 850552"/>
                    <a:gd name="connsiteY1" fmla="*/ 99684 h 189507"/>
                    <a:gd name="connsiteX2" fmla="*/ 432247 w 850552"/>
                    <a:gd name="connsiteY2" fmla="*/ 117684 h 189507"/>
                    <a:gd name="connsiteX3" fmla="*/ 447280 w 850552"/>
                    <a:gd name="connsiteY3" fmla="*/ 99684 h 189507"/>
                    <a:gd name="connsiteX4" fmla="*/ 432247 w 850552"/>
                    <a:gd name="connsiteY4" fmla="*/ 81684 h 189507"/>
                    <a:gd name="connsiteX5" fmla="*/ 249763 w 850552"/>
                    <a:gd name="connsiteY5" fmla="*/ 77290 h 189507"/>
                    <a:gd name="connsiteX6" fmla="*/ 234730 w 850552"/>
                    <a:gd name="connsiteY6" fmla="*/ 95290 h 189507"/>
                    <a:gd name="connsiteX7" fmla="*/ 249763 w 850552"/>
                    <a:gd name="connsiteY7" fmla="*/ 113290 h 189507"/>
                    <a:gd name="connsiteX8" fmla="*/ 264796 w 850552"/>
                    <a:gd name="connsiteY8" fmla="*/ 95290 h 189507"/>
                    <a:gd name="connsiteX9" fmla="*/ 249763 w 850552"/>
                    <a:gd name="connsiteY9" fmla="*/ 77290 h 189507"/>
                    <a:gd name="connsiteX10" fmla="*/ 89998 w 850552"/>
                    <a:gd name="connsiteY10" fmla="*/ 77289 h 189507"/>
                    <a:gd name="connsiteX11" fmla="*/ 74965 w 850552"/>
                    <a:gd name="connsiteY11" fmla="*/ 95289 h 189507"/>
                    <a:gd name="connsiteX12" fmla="*/ 89998 w 850552"/>
                    <a:gd name="connsiteY12" fmla="*/ 113289 h 189507"/>
                    <a:gd name="connsiteX13" fmla="*/ 105031 w 850552"/>
                    <a:gd name="connsiteY13" fmla="*/ 95289 h 189507"/>
                    <a:gd name="connsiteX14" fmla="*/ 89998 w 850552"/>
                    <a:gd name="connsiteY14" fmla="*/ 77289 h 189507"/>
                    <a:gd name="connsiteX15" fmla="*/ 0 w 850552"/>
                    <a:gd name="connsiteY15" fmla="*/ 9862 h 189507"/>
                    <a:gd name="connsiteX16" fmla="*/ 850552 w 850552"/>
                    <a:gd name="connsiteY16" fmla="*/ 0 h 189507"/>
                    <a:gd name="connsiteX17" fmla="*/ 809424 w 850552"/>
                    <a:gd name="connsiteY17" fmla="*/ 189507 h 189507"/>
                    <a:gd name="connsiteX18" fmla="*/ 0 w 850552"/>
                    <a:gd name="connsiteY18" fmla="*/ 189507 h 189507"/>
                    <a:gd name="connsiteX19" fmla="*/ 0 w 850552"/>
                    <a:gd name="connsiteY19" fmla="*/ 9862 h 189507"/>
                    <a:gd name="connsiteX0" fmla="*/ 432247 w 850552"/>
                    <a:gd name="connsiteY0" fmla="*/ 81684 h 192794"/>
                    <a:gd name="connsiteX1" fmla="*/ 417214 w 850552"/>
                    <a:gd name="connsiteY1" fmla="*/ 99684 h 192794"/>
                    <a:gd name="connsiteX2" fmla="*/ 432247 w 850552"/>
                    <a:gd name="connsiteY2" fmla="*/ 117684 h 192794"/>
                    <a:gd name="connsiteX3" fmla="*/ 447280 w 850552"/>
                    <a:gd name="connsiteY3" fmla="*/ 99684 h 192794"/>
                    <a:gd name="connsiteX4" fmla="*/ 432247 w 850552"/>
                    <a:gd name="connsiteY4" fmla="*/ 81684 h 192794"/>
                    <a:gd name="connsiteX5" fmla="*/ 249763 w 850552"/>
                    <a:gd name="connsiteY5" fmla="*/ 77290 h 192794"/>
                    <a:gd name="connsiteX6" fmla="*/ 234730 w 850552"/>
                    <a:gd name="connsiteY6" fmla="*/ 95290 h 192794"/>
                    <a:gd name="connsiteX7" fmla="*/ 249763 w 850552"/>
                    <a:gd name="connsiteY7" fmla="*/ 113290 h 192794"/>
                    <a:gd name="connsiteX8" fmla="*/ 264796 w 850552"/>
                    <a:gd name="connsiteY8" fmla="*/ 95290 h 192794"/>
                    <a:gd name="connsiteX9" fmla="*/ 249763 w 850552"/>
                    <a:gd name="connsiteY9" fmla="*/ 77290 h 192794"/>
                    <a:gd name="connsiteX10" fmla="*/ 89998 w 850552"/>
                    <a:gd name="connsiteY10" fmla="*/ 77289 h 192794"/>
                    <a:gd name="connsiteX11" fmla="*/ 74965 w 850552"/>
                    <a:gd name="connsiteY11" fmla="*/ 95289 h 192794"/>
                    <a:gd name="connsiteX12" fmla="*/ 89998 w 850552"/>
                    <a:gd name="connsiteY12" fmla="*/ 113289 h 192794"/>
                    <a:gd name="connsiteX13" fmla="*/ 105031 w 850552"/>
                    <a:gd name="connsiteY13" fmla="*/ 95289 h 192794"/>
                    <a:gd name="connsiteX14" fmla="*/ 89998 w 850552"/>
                    <a:gd name="connsiteY14" fmla="*/ 77289 h 192794"/>
                    <a:gd name="connsiteX15" fmla="*/ 0 w 850552"/>
                    <a:gd name="connsiteY15" fmla="*/ 9862 h 192794"/>
                    <a:gd name="connsiteX16" fmla="*/ 850552 w 850552"/>
                    <a:gd name="connsiteY16" fmla="*/ 0 h 192794"/>
                    <a:gd name="connsiteX17" fmla="*/ 845068 w 850552"/>
                    <a:gd name="connsiteY17" fmla="*/ 192794 h 192794"/>
                    <a:gd name="connsiteX18" fmla="*/ 0 w 850552"/>
                    <a:gd name="connsiteY18" fmla="*/ 189507 h 192794"/>
                    <a:gd name="connsiteX19" fmla="*/ 0 w 850552"/>
                    <a:gd name="connsiteY19" fmla="*/ 9862 h 19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0552" h="192794">
                      <a:moveTo>
                        <a:pt x="432247" y="81684"/>
                      </a:moveTo>
                      <a:cubicBezTo>
                        <a:pt x="423945" y="81684"/>
                        <a:pt x="417214" y="89743"/>
                        <a:pt x="417214" y="99684"/>
                      </a:cubicBezTo>
                      <a:cubicBezTo>
                        <a:pt x="417214" y="109625"/>
                        <a:pt x="423945" y="117684"/>
                        <a:pt x="432247" y="117684"/>
                      </a:cubicBezTo>
                      <a:cubicBezTo>
                        <a:pt x="440549" y="117684"/>
                        <a:pt x="447280" y="109625"/>
                        <a:pt x="447280" y="99684"/>
                      </a:cubicBezTo>
                      <a:cubicBezTo>
                        <a:pt x="447280" y="89743"/>
                        <a:pt x="440549" y="81684"/>
                        <a:pt x="432247" y="81684"/>
                      </a:cubicBezTo>
                      <a:close/>
                      <a:moveTo>
                        <a:pt x="249763" y="77290"/>
                      </a:moveTo>
                      <a:cubicBezTo>
                        <a:pt x="241461" y="77290"/>
                        <a:pt x="234730" y="85349"/>
                        <a:pt x="234730" y="95290"/>
                      </a:cubicBezTo>
                      <a:cubicBezTo>
                        <a:pt x="234730" y="105231"/>
                        <a:pt x="241461" y="113290"/>
                        <a:pt x="249763" y="113290"/>
                      </a:cubicBezTo>
                      <a:cubicBezTo>
                        <a:pt x="258065" y="113290"/>
                        <a:pt x="264796" y="105231"/>
                        <a:pt x="264796" y="95290"/>
                      </a:cubicBezTo>
                      <a:cubicBezTo>
                        <a:pt x="264796" y="85349"/>
                        <a:pt x="258065" y="77290"/>
                        <a:pt x="249763" y="77290"/>
                      </a:cubicBezTo>
                      <a:close/>
                      <a:moveTo>
                        <a:pt x="89998" y="77289"/>
                      </a:moveTo>
                      <a:cubicBezTo>
                        <a:pt x="81696" y="77289"/>
                        <a:pt x="74965" y="85348"/>
                        <a:pt x="74965" y="95289"/>
                      </a:cubicBezTo>
                      <a:cubicBezTo>
                        <a:pt x="74965" y="105230"/>
                        <a:pt x="81696" y="113289"/>
                        <a:pt x="89998" y="113289"/>
                      </a:cubicBezTo>
                      <a:cubicBezTo>
                        <a:pt x="98300" y="113289"/>
                        <a:pt x="105031" y="105230"/>
                        <a:pt x="105031" y="95289"/>
                      </a:cubicBezTo>
                      <a:cubicBezTo>
                        <a:pt x="105031" y="85348"/>
                        <a:pt x="98300" y="77289"/>
                        <a:pt x="89998" y="77289"/>
                      </a:cubicBezTo>
                      <a:close/>
                      <a:moveTo>
                        <a:pt x="0" y="9862"/>
                      </a:moveTo>
                      <a:lnTo>
                        <a:pt x="850552" y="0"/>
                      </a:lnTo>
                      <a:lnTo>
                        <a:pt x="845068" y="192794"/>
                      </a:lnTo>
                      <a:lnTo>
                        <a:pt x="0" y="189507"/>
                      </a:lnTo>
                      <a:lnTo>
                        <a:pt x="0" y="9862"/>
                      </a:lnTo>
                      <a:close/>
                    </a:path>
                  </a:pathLst>
                </a:custGeom>
                <a:gradFill flip="none" rotWithShape="1">
                  <a:gsLst>
                    <a:gs pos="18000">
                      <a:schemeClr val="accent1">
                        <a:lumMod val="89000"/>
                      </a:schemeClr>
                    </a:gs>
                    <a:gs pos="100000">
                      <a:schemeClr val="accent6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27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44" name="Keret 343"/>
                <p:cNvSpPr/>
                <p:nvPr/>
              </p:nvSpPr>
              <p:spPr>
                <a:xfrm>
                  <a:off x="8769313" y="4150234"/>
                  <a:ext cx="354430" cy="236923"/>
                </a:xfrm>
                <a:prstGeom prst="fram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" name="Ötszög 344"/>
                <p:cNvSpPr/>
                <p:nvPr/>
              </p:nvSpPr>
              <p:spPr>
                <a:xfrm rot="10800000">
                  <a:off x="8807937" y="4264485"/>
                  <a:ext cx="153943" cy="22251"/>
                </a:xfrm>
                <a:prstGeom prst="homePlate">
                  <a:avLst/>
                </a:prstGeom>
                <a:solidFill>
                  <a:srgbClr val="EED27C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63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1" name="Csoportba foglalás 320"/>
              <p:cNvGrpSpPr/>
              <p:nvPr/>
            </p:nvGrpSpPr>
            <p:grpSpPr>
              <a:xfrm rot="20571591">
                <a:off x="7726680" y="2635000"/>
                <a:ext cx="1018570" cy="2399064"/>
                <a:chOff x="3914294" y="1530585"/>
                <a:chExt cx="714584" cy="1940680"/>
              </a:xfrm>
            </p:grpSpPr>
            <p:sp>
              <p:nvSpPr>
                <p:cNvPr id="322" name="Szabadkézi sokszög 321"/>
                <p:cNvSpPr/>
                <p:nvPr/>
              </p:nvSpPr>
              <p:spPr>
                <a:xfrm rot="17018777" flipH="1">
                  <a:off x="4115893" y="2958281"/>
                  <a:ext cx="538931" cy="487038"/>
                </a:xfrm>
                <a:custGeom>
                  <a:avLst/>
                  <a:gdLst>
                    <a:gd name="connsiteX0" fmla="*/ 136730 w 1199201"/>
                    <a:gd name="connsiteY0" fmla="*/ 30640 h 1892590"/>
                    <a:gd name="connsiteX1" fmla="*/ 584676 w 1199201"/>
                    <a:gd name="connsiteY1" fmla="*/ 217978 h 1892590"/>
                    <a:gd name="connsiteX2" fmla="*/ 635949 w 1199201"/>
                    <a:gd name="connsiteY2" fmla="*/ 359167 h 1892590"/>
                    <a:gd name="connsiteX3" fmla="*/ 637703 w 1199201"/>
                    <a:gd name="connsiteY3" fmla="*/ 376384 h 1892590"/>
                    <a:gd name="connsiteX4" fmla="*/ 643383 w 1199201"/>
                    <a:gd name="connsiteY4" fmla="*/ 378062 h 1892590"/>
                    <a:gd name="connsiteX5" fmla="*/ 885701 w 1199201"/>
                    <a:gd name="connsiteY5" fmla="*/ 685567 h 1892590"/>
                    <a:gd name="connsiteX6" fmla="*/ 891201 w 1199201"/>
                    <a:gd name="connsiteY6" fmla="*/ 745235 h 1892590"/>
                    <a:gd name="connsiteX7" fmla="*/ 898623 w 1199201"/>
                    <a:gd name="connsiteY7" fmla="*/ 741118 h 1892590"/>
                    <a:gd name="connsiteX8" fmla="*/ 902544 w 1199201"/>
                    <a:gd name="connsiteY8" fmla="*/ 747073 h 1892590"/>
                    <a:gd name="connsiteX9" fmla="*/ 1006269 w 1199201"/>
                    <a:gd name="connsiteY9" fmla="*/ 920775 h 1892590"/>
                    <a:gd name="connsiteX10" fmla="*/ 1186390 w 1199201"/>
                    <a:gd name="connsiteY10" fmla="*/ 1414924 h 1892590"/>
                    <a:gd name="connsiteX11" fmla="*/ 1138623 w 1199201"/>
                    <a:gd name="connsiteY11" fmla="*/ 1394735 h 1892590"/>
                    <a:gd name="connsiteX12" fmla="*/ 1115215 w 1199201"/>
                    <a:gd name="connsiteY12" fmla="*/ 1371538 h 1892590"/>
                    <a:gd name="connsiteX13" fmla="*/ 1143736 w 1199201"/>
                    <a:gd name="connsiteY13" fmla="*/ 1437679 h 1892590"/>
                    <a:gd name="connsiteX14" fmla="*/ 1185696 w 1199201"/>
                    <a:gd name="connsiteY14" fmla="*/ 1676318 h 1892590"/>
                    <a:gd name="connsiteX15" fmla="*/ 1052946 w 1199201"/>
                    <a:gd name="connsiteY15" fmla="*/ 1575952 h 1892590"/>
                    <a:gd name="connsiteX16" fmla="*/ 1046002 w 1199201"/>
                    <a:gd name="connsiteY16" fmla="*/ 1566944 h 1892590"/>
                    <a:gd name="connsiteX17" fmla="*/ 1044940 w 1199201"/>
                    <a:gd name="connsiteY17" fmla="*/ 1570183 h 1892590"/>
                    <a:gd name="connsiteX18" fmla="*/ 1066478 w 1199201"/>
                    <a:gd name="connsiteY18" fmla="*/ 1620131 h 1892590"/>
                    <a:gd name="connsiteX19" fmla="*/ 1108439 w 1199201"/>
                    <a:gd name="connsiteY19" fmla="*/ 1858770 h 1892590"/>
                    <a:gd name="connsiteX20" fmla="*/ 928217 w 1199201"/>
                    <a:gd name="connsiteY20" fmla="*/ 1696816 h 1892590"/>
                    <a:gd name="connsiteX21" fmla="*/ 894494 w 1199201"/>
                    <a:gd name="connsiteY21" fmla="*/ 1648118 h 1892590"/>
                    <a:gd name="connsiteX22" fmla="*/ 887041 w 1199201"/>
                    <a:gd name="connsiteY22" fmla="*/ 1646821 h 1892590"/>
                    <a:gd name="connsiteX23" fmla="*/ 889089 w 1199201"/>
                    <a:gd name="connsiteY23" fmla="*/ 1651570 h 1892590"/>
                    <a:gd name="connsiteX24" fmla="*/ 931051 w 1199201"/>
                    <a:gd name="connsiteY24" fmla="*/ 1890208 h 1892590"/>
                    <a:gd name="connsiteX25" fmla="*/ 595712 w 1199201"/>
                    <a:gd name="connsiteY25" fmla="*/ 1482149 h 1892590"/>
                    <a:gd name="connsiteX26" fmla="*/ 512057 w 1199201"/>
                    <a:gd name="connsiteY26" fmla="*/ 1317202 h 1892590"/>
                    <a:gd name="connsiteX27" fmla="*/ 498416 w 1199201"/>
                    <a:gd name="connsiteY27" fmla="*/ 1300028 h 1892590"/>
                    <a:gd name="connsiteX28" fmla="*/ 417823 w 1199201"/>
                    <a:gd name="connsiteY28" fmla="*/ 1183616 h 1892590"/>
                    <a:gd name="connsiteX29" fmla="*/ 408983 w 1199201"/>
                    <a:gd name="connsiteY29" fmla="*/ 1168873 h 1892590"/>
                    <a:gd name="connsiteX30" fmla="*/ 404417 w 1199201"/>
                    <a:gd name="connsiteY30" fmla="*/ 1167323 h 1892590"/>
                    <a:gd name="connsiteX31" fmla="*/ 428572 w 1199201"/>
                    <a:gd name="connsiteY31" fmla="*/ 1305834 h 1892590"/>
                    <a:gd name="connsiteX32" fmla="*/ 408701 w 1199201"/>
                    <a:gd name="connsiteY32" fmla="*/ 1634454 h 1892590"/>
                    <a:gd name="connsiteX33" fmla="*/ 207320 w 1199201"/>
                    <a:gd name="connsiteY33" fmla="*/ 1146181 h 1892590"/>
                    <a:gd name="connsiteX34" fmla="*/ 174661 w 1199201"/>
                    <a:gd name="connsiteY34" fmla="*/ 958911 h 1892590"/>
                    <a:gd name="connsiteX35" fmla="*/ 161205 w 1199201"/>
                    <a:gd name="connsiteY35" fmla="*/ 931800 h 1892590"/>
                    <a:gd name="connsiteX36" fmla="*/ 131257 w 1199201"/>
                    <a:gd name="connsiteY36" fmla="*/ 769565 h 1892590"/>
                    <a:gd name="connsiteX37" fmla="*/ 148390 w 1199201"/>
                    <a:gd name="connsiteY37" fmla="*/ 645623 h 1892590"/>
                    <a:gd name="connsiteX38" fmla="*/ 154825 w 1199201"/>
                    <a:gd name="connsiteY38" fmla="*/ 630984 h 1892590"/>
                    <a:gd name="connsiteX39" fmla="*/ 151090 w 1199201"/>
                    <a:gd name="connsiteY39" fmla="*/ 628088 h 1892590"/>
                    <a:gd name="connsiteX40" fmla="*/ 58466 w 1199201"/>
                    <a:gd name="connsiteY40" fmla="*/ 509833 h 1892590"/>
                    <a:gd name="connsiteX41" fmla="*/ 136730 w 1199201"/>
                    <a:gd name="connsiteY41" fmla="*/ 30640 h 1892590"/>
                    <a:gd name="connsiteX0" fmla="*/ 228110 w 1290581"/>
                    <a:gd name="connsiteY0" fmla="*/ 74498 h 1936448"/>
                    <a:gd name="connsiteX1" fmla="*/ 676056 w 1290581"/>
                    <a:gd name="connsiteY1" fmla="*/ 261836 h 1936448"/>
                    <a:gd name="connsiteX2" fmla="*/ 727329 w 1290581"/>
                    <a:gd name="connsiteY2" fmla="*/ 403025 h 1936448"/>
                    <a:gd name="connsiteX3" fmla="*/ 729083 w 1290581"/>
                    <a:gd name="connsiteY3" fmla="*/ 420242 h 1936448"/>
                    <a:gd name="connsiteX4" fmla="*/ 734763 w 1290581"/>
                    <a:gd name="connsiteY4" fmla="*/ 421920 h 1936448"/>
                    <a:gd name="connsiteX5" fmla="*/ 977081 w 1290581"/>
                    <a:gd name="connsiteY5" fmla="*/ 729425 h 1936448"/>
                    <a:gd name="connsiteX6" fmla="*/ 982581 w 1290581"/>
                    <a:gd name="connsiteY6" fmla="*/ 789093 h 1936448"/>
                    <a:gd name="connsiteX7" fmla="*/ 990003 w 1290581"/>
                    <a:gd name="connsiteY7" fmla="*/ 784976 h 1936448"/>
                    <a:gd name="connsiteX8" fmla="*/ 993924 w 1290581"/>
                    <a:gd name="connsiteY8" fmla="*/ 790931 h 1936448"/>
                    <a:gd name="connsiteX9" fmla="*/ 1097649 w 1290581"/>
                    <a:gd name="connsiteY9" fmla="*/ 964633 h 1936448"/>
                    <a:gd name="connsiteX10" fmla="*/ 1277770 w 1290581"/>
                    <a:gd name="connsiteY10" fmla="*/ 1458782 h 1936448"/>
                    <a:gd name="connsiteX11" fmla="*/ 1230003 w 1290581"/>
                    <a:gd name="connsiteY11" fmla="*/ 1438593 h 1936448"/>
                    <a:gd name="connsiteX12" fmla="*/ 1206595 w 1290581"/>
                    <a:gd name="connsiteY12" fmla="*/ 1415396 h 1936448"/>
                    <a:gd name="connsiteX13" fmla="*/ 1235116 w 1290581"/>
                    <a:gd name="connsiteY13" fmla="*/ 1481537 h 1936448"/>
                    <a:gd name="connsiteX14" fmla="*/ 1277076 w 1290581"/>
                    <a:gd name="connsiteY14" fmla="*/ 1720176 h 1936448"/>
                    <a:gd name="connsiteX15" fmla="*/ 1144326 w 1290581"/>
                    <a:gd name="connsiteY15" fmla="*/ 1619810 h 1936448"/>
                    <a:gd name="connsiteX16" fmla="*/ 1137382 w 1290581"/>
                    <a:gd name="connsiteY16" fmla="*/ 1610802 h 1936448"/>
                    <a:gd name="connsiteX17" fmla="*/ 1136320 w 1290581"/>
                    <a:gd name="connsiteY17" fmla="*/ 1614041 h 1936448"/>
                    <a:gd name="connsiteX18" fmla="*/ 1157858 w 1290581"/>
                    <a:gd name="connsiteY18" fmla="*/ 1663989 h 1936448"/>
                    <a:gd name="connsiteX19" fmla="*/ 1199819 w 1290581"/>
                    <a:gd name="connsiteY19" fmla="*/ 1902628 h 1936448"/>
                    <a:gd name="connsiteX20" fmla="*/ 1019597 w 1290581"/>
                    <a:gd name="connsiteY20" fmla="*/ 1740674 h 1936448"/>
                    <a:gd name="connsiteX21" fmla="*/ 985874 w 1290581"/>
                    <a:gd name="connsiteY21" fmla="*/ 1691976 h 1936448"/>
                    <a:gd name="connsiteX22" fmla="*/ 978421 w 1290581"/>
                    <a:gd name="connsiteY22" fmla="*/ 1690679 h 1936448"/>
                    <a:gd name="connsiteX23" fmla="*/ 980469 w 1290581"/>
                    <a:gd name="connsiteY23" fmla="*/ 1695428 h 1936448"/>
                    <a:gd name="connsiteX24" fmla="*/ 1022431 w 1290581"/>
                    <a:gd name="connsiteY24" fmla="*/ 1934066 h 1936448"/>
                    <a:gd name="connsiteX25" fmla="*/ 687092 w 1290581"/>
                    <a:gd name="connsiteY25" fmla="*/ 1526007 h 1936448"/>
                    <a:gd name="connsiteX26" fmla="*/ 603437 w 1290581"/>
                    <a:gd name="connsiteY26" fmla="*/ 1361060 h 1936448"/>
                    <a:gd name="connsiteX27" fmla="*/ 589796 w 1290581"/>
                    <a:gd name="connsiteY27" fmla="*/ 1343886 h 1936448"/>
                    <a:gd name="connsiteX28" fmla="*/ 509203 w 1290581"/>
                    <a:gd name="connsiteY28" fmla="*/ 1227474 h 1936448"/>
                    <a:gd name="connsiteX29" fmla="*/ 500363 w 1290581"/>
                    <a:gd name="connsiteY29" fmla="*/ 1212731 h 1936448"/>
                    <a:gd name="connsiteX30" fmla="*/ 495797 w 1290581"/>
                    <a:gd name="connsiteY30" fmla="*/ 1211181 h 1936448"/>
                    <a:gd name="connsiteX31" fmla="*/ 519952 w 1290581"/>
                    <a:gd name="connsiteY31" fmla="*/ 1349692 h 1936448"/>
                    <a:gd name="connsiteX32" fmla="*/ 500081 w 1290581"/>
                    <a:gd name="connsiteY32" fmla="*/ 1678312 h 1936448"/>
                    <a:gd name="connsiteX33" fmla="*/ 298700 w 1290581"/>
                    <a:gd name="connsiteY33" fmla="*/ 1190039 h 1936448"/>
                    <a:gd name="connsiteX34" fmla="*/ 266041 w 1290581"/>
                    <a:gd name="connsiteY34" fmla="*/ 1002769 h 1936448"/>
                    <a:gd name="connsiteX35" fmla="*/ 252585 w 1290581"/>
                    <a:gd name="connsiteY35" fmla="*/ 975658 h 1936448"/>
                    <a:gd name="connsiteX36" fmla="*/ 222637 w 1290581"/>
                    <a:gd name="connsiteY36" fmla="*/ 813423 h 1936448"/>
                    <a:gd name="connsiteX37" fmla="*/ 239770 w 1290581"/>
                    <a:gd name="connsiteY37" fmla="*/ 689481 h 1936448"/>
                    <a:gd name="connsiteX38" fmla="*/ 246205 w 1290581"/>
                    <a:gd name="connsiteY38" fmla="*/ 674842 h 1936448"/>
                    <a:gd name="connsiteX39" fmla="*/ 242470 w 1290581"/>
                    <a:gd name="connsiteY39" fmla="*/ 671946 h 1936448"/>
                    <a:gd name="connsiteX40" fmla="*/ 149846 w 1290581"/>
                    <a:gd name="connsiteY40" fmla="*/ 553691 h 1936448"/>
                    <a:gd name="connsiteX41" fmla="*/ 228110 w 1290581"/>
                    <a:gd name="connsiteY41" fmla="*/ 74498 h 1936448"/>
                    <a:gd name="connsiteX0" fmla="*/ 343573 w 1199816"/>
                    <a:gd name="connsiteY0" fmla="*/ 116142 h 1701180"/>
                    <a:gd name="connsiteX1" fmla="*/ 585291 w 1199816"/>
                    <a:gd name="connsiteY1" fmla="*/ 26568 h 1701180"/>
                    <a:gd name="connsiteX2" fmla="*/ 636564 w 1199816"/>
                    <a:gd name="connsiteY2" fmla="*/ 167757 h 1701180"/>
                    <a:gd name="connsiteX3" fmla="*/ 638318 w 1199816"/>
                    <a:gd name="connsiteY3" fmla="*/ 184974 h 1701180"/>
                    <a:gd name="connsiteX4" fmla="*/ 643998 w 1199816"/>
                    <a:gd name="connsiteY4" fmla="*/ 186652 h 1701180"/>
                    <a:gd name="connsiteX5" fmla="*/ 886316 w 1199816"/>
                    <a:gd name="connsiteY5" fmla="*/ 494157 h 1701180"/>
                    <a:gd name="connsiteX6" fmla="*/ 891816 w 1199816"/>
                    <a:gd name="connsiteY6" fmla="*/ 553825 h 1701180"/>
                    <a:gd name="connsiteX7" fmla="*/ 899238 w 1199816"/>
                    <a:gd name="connsiteY7" fmla="*/ 549708 h 1701180"/>
                    <a:gd name="connsiteX8" fmla="*/ 903159 w 1199816"/>
                    <a:gd name="connsiteY8" fmla="*/ 555663 h 1701180"/>
                    <a:gd name="connsiteX9" fmla="*/ 1006884 w 1199816"/>
                    <a:gd name="connsiteY9" fmla="*/ 729365 h 1701180"/>
                    <a:gd name="connsiteX10" fmla="*/ 1187005 w 1199816"/>
                    <a:gd name="connsiteY10" fmla="*/ 1223514 h 1701180"/>
                    <a:gd name="connsiteX11" fmla="*/ 1139238 w 1199816"/>
                    <a:gd name="connsiteY11" fmla="*/ 1203325 h 1701180"/>
                    <a:gd name="connsiteX12" fmla="*/ 1115830 w 1199816"/>
                    <a:gd name="connsiteY12" fmla="*/ 1180128 h 1701180"/>
                    <a:gd name="connsiteX13" fmla="*/ 1144351 w 1199816"/>
                    <a:gd name="connsiteY13" fmla="*/ 1246269 h 1701180"/>
                    <a:gd name="connsiteX14" fmla="*/ 1186311 w 1199816"/>
                    <a:gd name="connsiteY14" fmla="*/ 1484908 h 1701180"/>
                    <a:gd name="connsiteX15" fmla="*/ 1053561 w 1199816"/>
                    <a:gd name="connsiteY15" fmla="*/ 1384542 h 1701180"/>
                    <a:gd name="connsiteX16" fmla="*/ 1046617 w 1199816"/>
                    <a:gd name="connsiteY16" fmla="*/ 1375534 h 1701180"/>
                    <a:gd name="connsiteX17" fmla="*/ 1045555 w 1199816"/>
                    <a:gd name="connsiteY17" fmla="*/ 1378773 h 1701180"/>
                    <a:gd name="connsiteX18" fmla="*/ 1067093 w 1199816"/>
                    <a:gd name="connsiteY18" fmla="*/ 1428721 h 1701180"/>
                    <a:gd name="connsiteX19" fmla="*/ 1109054 w 1199816"/>
                    <a:gd name="connsiteY19" fmla="*/ 1667360 h 1701180"/>
                    <a:gd name="connsiteX20" fmla="*/ 928832 w 1199816"/>
                    <a:gd name="connsiteY20" fmla="*/ 1505406 h 1701180"/>
                    <a:gd name="connsiteX21" fmla="*/ 895109 w 1199816"/>
                    <a:gd name="connsiteY21" fmla="*/ 1456708 h 1701180"/>
                    <a:gd name="connsiteX22" fmla="*/ 887656 w 1199816"/>
                    <a:gd name="connsiteY22" fmla="*/ 1455411 h 1701180"/>
                    <a:gd name="connsiteX23" fmla="*/ 889704 w 1199816"/>
                    <a:gd name="connsiteY23" fmla="*/ 1460160 h 1701180"/>
                    <a:gd name="connsiteX24" fmla="*/ 931666 w 1199816"/>
                    <a:gd name="connsiteY24" fmla="*/ 1698798 h 1701180"/>
                    <a:gd name="connsiteX25" fmla="*/ 596327 w 1199816"/>
                    <a:gd name="connsiteY25" fmla="*/ 1290739 h 1701180"/>
                    <a:gd name="connsiteX26" fmla="*/ 512672 w 1199816"/>
                    <a:gd name="connsiteY26" fmla="*/ 1125792 h 1701180"/>
                    <a:gd name="connsiteX27" fmla="*/ 499031 w 1199816"/>
                    <a:gd name="connsiteY27" fmla="*/ 1108618 h 1701180"/>
                    <a:gd name="connsiteX28" fmla="*/ 418438 w 1199816"/>
                    <a:gd name="connsiteY28" fmla="*/ 992206 h 1701180"/>
                    <a:gd name="connsiteX29" fmla="*/ 409598 w 1199816"/>
                    <a:gd name="connsiteY29" fmla="*/ 977463 h 1701180"/>
                    <a:gd name="connsiteX30" fmla="*/ 405032 w 1199816"/>
                    <a:gd name="connsiteY30" fmla="*/ 975913 h 1701180"/>
                    <a:gd name="connsiteX31" fmla="*/ 429187 w 1199816"/>
                    <a:gd name="connsiteY31" fmla="*/ 1114424 h 1701180"/>
                    <a:gd name="connsiteX32" fmla="*/ 409316 w 1199816"/>
                    <a:gd name="connsiteY32" fmla="*/ 1443044 h 1701180"/>
                    <a:gd name="connsiteX33" fmla="*/ 207935 w 1199816"/>
                    <a:gd name="connsiteY33" fmla="*/ 954771 h 1701180"/>
                    <a:gd name="connsiteX34" fmla="*/ 175276 w 1199816"/>
                    <a:gd name="connsiteY34" fmla="*/ 767501 h 1701180"/>
                    <a:gd name="connsiteX35" fmla="*/ 161820 w 1199816"/>
                    <a:gd name="connsiteY35" fmla="*/ 740390 h 1701180"/>
                    <a:gd name="connsiteX36" fmla="*/ 131872 w 1199816"/>
                    <a:gd name="connsiteY36" fmla="*/ 578155 h 1701180"/>
                    <a:gd name="connsiteX37" fmla="*/ 149005 w 1199816"/>
                    <a:gd name="connsiteY37" fmla="*/ 454213 h 1701180"/>
                    <a:gd name="connsiteX38" fmla="*/ 155440 w 1199816"/>
                    <a:gd name="connsiteY38" fmla="*/ 439574 h 1701180"/>
                    <a:gd name="connsiteX39" fmla="*/ 151705 w 1199816"/>
                    <a:gd name="connsiteY39" fmla="*/ 436678 h 1701180"/>
                    <a:gd name="connsiteX40" fmla="*/ 59081 w 1199816"/>
                    <a:gd name="connsiteY40" fmla="*/ 318423 h 1701180"/>
                    <a:gd name="connsiteX41" fmla="*/ 343573 w 1199816"/>
                    <a:gd name="connsiteY41" fmla="*/ 116142 h 1701180"/>
                    <a:gd name="connsiteX0" fmla="*/ 306046 w 1162289"/>
                    <a:gd name="connsiteY0" fmla="*/ 90505 h 1675543"/>
                    <a:gd name="connsiteX1" fmla="*/ 547764 w 1162289"/>
                    <a:gd name="connsiteY1" fmla="*/ 931 h 1675543"/>
                    <a:gd name="connsiteX2" fmla="*/ 599037 w 1162289"/>
                    <a:gd name="connsiteY2" fmla="*/ 142120 h 1675543"/>
                    <a:gd name="connsiteX3" fmla="*/ 600791 w 1162289"/>
                    <a:gd name="connsiteY3" fmla="*/ 159337 h 1675543"/>
                    <a:gd name="connsiteX4" fmla="*/ 606471 w 1162289"/>
                    <a:gd name="connsiteY4" fmla="*/ 161015 h 1675543"/>
                    <a:gd name="connsiteX5" fmla="*/ 848789 w 1162289"/>
                    <a:gd name="connsiteY5" fmla="*/ 468520 h 1675543"/>
                    <a:gd name="connsiteX6" fmla="*/ 854289 w 1162289"/>
                    <a:gd name="connsiteY6" fmla="*/ 528188 h 1675543"/>
                    <a:gd name="connsiteX7" fmla="*/ 861711 w 1162289"/>
                    <a:gd name="connsiteY7" fmla="*/ 524071 h 1675543"/>
                    <a:gd name="connsiteX8" fmla="*/ 865632 w 1162289"/>
                    <a:gd name="connsiteY8" fmla="*/ 530026 h 1675543"/>
                    <a:gd name="connsiteX9" fmla="*/ 969357 w 1162289"/>
                    <a:gd name="connsiteY9" fmla="*/ 703728 h 1675543"/>
                    <a:gd name="connsiteX10" fmla="*/ 1149478 w 1162289"/>
                    <a:gd name="connsiteY10" fmla="*/ 1197877 h 1675543"/>
                    <a:gd name="connsiteX11" fmla="*/ 1101711 w 1162289"/>
                    <a:gd name="connsiteY11" fmla="*/ 1177688 h 1675543"/>
                    <a:gd name="connsiteX12" fmla="*/ 1078303 w 1162289"/>
                    <a:gd name="connsiteY12" fmla="*/ 1154491 h 1675543"/>
                    <a:gd name="connsiteX13" fmla="*/ 1106824 w 1162289"/>
                    <a:gd name="connsiteY13" fmla="*/ 1220632 h 1675543"/>
                    <a:gd name="connsiteX14" fmla="*/ 1148784 w 1162289"/>
                    <a:gd name="connsiteY14" fmla="*/ 1459271 h 1675543"/>
                    <a:gd name="connsiteX15" fmla="*/ 1016034 w 1162289"/>
                    <a:gd name="connsiteY15" fmla="*/ 1358905 h 1675543"/>
                    <a:gd name="connsiteX16" fmla="*/ 1009090 w 1162289"/>
                    <a:gd name="connsiteY16" fmla="*/ 1349897 h 1675543"/>
                    <a:gd name="connsiteX17" fmla="*/ 1008028 w 1162289"/>
                    <a:gd name="connsiteY17" fmla="*/ 1353136 h 1675543"/>
                    <a:gd name="connsiteX18" fmla="*/ 1029566 w 1162289"/>
                    <a:gd name="connsiteY18" fmla="*/ 1403084 h 1675543"/>
                    <a:gd name="connsiteX19" fmla="*/ 1071527 w 1162289"/>
                    <a:gd name="connsiteY19" fmla="*/ 1641723 h 1675543"/>
                    <a:gd name="connsiteX20" fmla="*/ 891305 w 1162289"/>
                    <a:gd name="connsiteY20" fmla="*/ 1479769 h 1675543"/>
                    <a:gd name="connsiteX21" fmla="*/ 857582 w 1162289"/>
                    <a:gd name="connsiteY21" fmla="*/ 1431071 h 1675543"/>
                    <a:gd name="connsiteX22" fmla="*/ 850129 w 1162289"/>
                    <a:gd name="connsiteY22" fmla="*/ 1429774 h 1675543"/>
                    <a:gd name="connsiteX23" fmla="*/ 852177 w 1162289"/>
                    <a:gd name="connsiteY23" fmla="*/ 1434523 h 1675543"/>
                    <a:gd name="connsiteX24" fmla="*/ 894139 w 1162289"/>
                    <a:gd name="connsiteY24" fmla="*/ 1673161 h 1675543"/>
                    <a:gd name="connsiteX25" fmla="*/ 558800 w 1162289"/>
                    <a:gd name="connsiteY25" fmla="*/ 1265102 h 1675543"/>
                    <a:gd name="connsiteX26" fmla="*/ 475145 w 1162289"/>
                    <a:gd name="connsiteY26" fmla="*/ 1100155 h 1675543"/>
                    <a:gd name="connsiteX27" fmla="*/ 461504 w 1162289"/>
                    <a:gd name="connsiteY27" fmla="*/ 1082981 h 1675543"/>
                    <a:gd name="connsiteX28" fmla="*/ 380911 w 1162289"/>
                    <a:gd name="connsiteY28" fmla="*/ 966569 h 1675543"/>
                    <a:gd name="connsiteX29" fmla="*/ 372071 w 1162289"/>
                    <a:gd name="connsiteY29" fmla="*/ 951826 h 1675543"/>
                    <a:gd name="connsiteX30" fmla="*/ 367505 w 1162289"/>
                    <a:gd name="connsiteY30" fmla="*/ 950276 h 1675543"/>
                    <a:gd name="connsiteX31" fmla="*/ 391660 w 1162289"/>
                    <a:gd name="connsiteY31" fmla="*/ 1088787 h 1675543"/>
                    <a:gd name="connsiteX32" fmla="*/ 371789 w 1162289"/>
                    <a:gd name="connsiteY32" fmla="*/ 1417407 h 1675543"/>
                    <a:gd name="connsiteX33" fmla="*/ 170408 w 1162289"/>
                    <a:gd name="connsiteY33" fmla="*/ 929134 h 1675543"/>
                    <a:gd name="connsiteX34" fmla="*/ 137749 w 1162289"/>
                    <a:gd name="connsiteY34" fmla="*/ 741864 h 1675543"/>
                    <a:gd name="connsiteX35" fmla="*/ 124293 w 1162289"/>
                    <a:gd name="connsiteY35" fmla="*/ 714753 h 1675543"/>
                    <a:gd name="connsiteX36" fmla="*/ 94345 w 1162289"/>
                    <a:gd name="connsiteY36" fmla="*/ 552518 h 1675543"/>
                    <a:gd name="connsiteX37" fmla="*/ 111478 w 1162289"/>
                    <a:gd name="connsiteY37" fmla="*/ 428576 h 1675543"/>
                    <a:gd name="connsiteX38" fmla="*/ 117913 w 1162289"/>
                    <a:gd name="connsiteY38" fmla="*/ 413937 h 1675543"/>
                    <a:gd name="connsiteX39" fmla="*/ 114178 w 1162289"/>
                    <a:gd name="connsiteY39" fmla="*/ 411041 h 1675543"/>
                    <a:gd name="connsiteX40" fmla="*/ 21554 w 1162289"/>
                    <a:gd name="connsiteY40" fmla="*/ 292786 h 1675543"/>
                    <a:gd name="connsiteX41" fmla="*/ 306046 w 1162289"/>
                    <a:gd name="connsiteY41" fmla="*/ 90505 h 1675543"/>
                    <a:gd name="connsiteX0" fmla="*/ 325996 w 1161124"/>
                    <a:gd name="connsiteY0" fmla="*/ 33595 h 1690908"/>
                    <a:gd name="connsiteX1" fmla="*/ 546599 w 1161124"/>
                    <a:gd name="connsiteY1" fmla="*/ 16296 h 1690908"/>
                    <a:gd name="connsiteX2" fmla="*/ 597872 w 1161124"/>
                    <a:gd name="connsiteY2" fmla="*/ 157485 h 1690908"/>
                    <a:gd name="connsiteX3" fmla="*/ 599626 w 1161124"/>
                    <a:gd name="connsiteY3" fmla="*/ 174702 h 1690908"/>
                    <a:gd name="connsiteX4" fmla="*/ 605306 w 1161124"/>
                    <a:gd name="connsiteY4" fmla="*/ 176380 h 1690908"/>
                    <a:gd name="connsiteX5" fmla="*/ 847624 w 1161124"/>
                    <a:gd name="connsiteY5" fmla="*/ 483885 h 1690908"/>
                    <a:gd name="connsiteX6" fmla="*/ 853124 w 1161124"/>
                    <a:gd name="connsiteY6" fmla="*/ 543553 h 1690908"/>
                    <a:gd name="connsiteX7" fmla="*/ 860546 w 1161124"/>
                    <a:gd name="connsiteY7" fmla="*/ 539436 h 1690908"/>
                    <a:gd name="connsiteX8" fmla="*/ 864467 w 1161124"/>
                    <a:gd name="connsiteY8" fmla="*/ 545391 h 1690908"/>
                    <a:gd name="connsiteX9" fmla="*/ 968192 w 1161124"/>
                    <a:gd name="connsiteY9" fmla="*/ 719093 h 1690908"/>
                    <a:gd name="connsiteX10" fmla="*/ 1148313 w 1161124"/>
                    <a:gd name="connsiteY10" fmla="*/ 1213242 h 1690908"/>
                    <a:gd name="connsiteX11" fmla="*/ 1100546 w 1161124"/>
                    <a:gd name="connsiteY11" fmla="*/ 1193053 h 1690908"/>
                    <a:gd name="connsiteX12" fmla="*/ 1077138 w 1161124"/>
                    <a:gd name="connsiteY12" fmla="*/ 1169856 h 1690908"/>
                    <a:gd name="connsiteX13" fmla="*/ 1105659 w 1161124"/>
                    <a:gd name="connsiteY13" fmla="*/ 1235997 h 1690908"/>
                    <a:gd name="connsiteX14" fmla="*/ 1147619 w 1161124"/>
                    <a:gd name="connsiteY14" fmla="*/ 1474636 h 1690908"/>
                    <a:gd name="connsiteX15" fmla="*/ 1014869 w 1161124"/>
                    <a:gd name="connsiteY15" fmla="*/ 1374270 h 1690908"/>
                    <a:gd name="connsiteX16" fmla="*/ 1007925 w 1161124"/>
                    <a:gd name="connsiteY16" fmla="*/ 1365262 h 1690908"/>
                    <a:gd name="connsiteX17" fmla="*/ 1006863 w 1161124"/>
                    <a:gd name="connsiteY17" fmla="*/ 1368501 h 1690908"/>
                    <a:gd name="connsiteX18" fmla="*/ 1028401 w 1161124"/>
                    <a:gd name="connsiteY18" fmla="*/ 1418449 h 1690908"/>
                    <a:gd name="connsiteX19" fmla="*/ 1070362 w 1161124"/>
                    <a:gd name="connsiteY19" fmla="*/ 1657088 h 1690908"/>
                    <a:gd name="connsiteX20" fmla="*/ 890140 w 1161124"/>
                    <a:gd name="connsiteY20" fmla="*/ 1495134 h 1690908"/>
                    <a:gd name="connsiteX21" fmla="*/ 856417 w 1161124"/>
                    <a:gd name="connsiteY21" fmla="*/ 1446436 h 1690908"/>
                    <a:gd name="connsiteX22" fmla="*/ 848964 w 1161124"/>
                    <a:gd name="connsiteY22" fmla="*/ 1445139 h 1690908"/>
                    <a:gd name="connsiteX23" fmla="*/ 851012 w 1161124"/>
                    <a:gd name="connsiteY23" fmla="*/ 1449888 h 1690908"/>
                    <a:gd name="connsiteX24" fmla="*/ 892974 w 1161124"/>
                    <a:gd name="connsiteY24" fmla="*/ 1688526 h 1690908"/>
                    <a:gd name="connsiteX25" fmla="*/ 557635 w 1161124"/>
                    <a:gd name="connsiteY25" fmla="*/ 1280467 h 1690908"/>
                    <a:gd name="connsiteX26" fmla="*/ 473980 w 1161124"/>
                    <a:gd name="connsiteY26" fmla="*/ 1115520 h 1690908"/>
                    <a:gd name="connsiteX27" fmla="*/ 460339 w 1161124"/>
                    <a:gd name="connsiteY27" fmla="*/ 1098346 h 1690908"/>
                    <a:gd name="connsiteX28" fmla="*/ 379746 w 1161124"/>
                    <a:gd name="connsiteY28" fmla="*/ 981934 h 1690908"/>
                    <a:gd name="connsiteX29" fmla="*/ 370906 w 1161124"/>
                    <a:gd name="connsiteY29" fmla="*/ 967191 h 1690908"/>
                    <a:gd name="connsiteX30" fmla="*/ 366340 w 1161124"/>
                    <a:gd name="connsiteY30" fmla="*/ 965641 h 1690908"/>
                    <a:gd name="connsiteX31" fmla="*/ 390495 w 1161124"/>
                    <a:gd name="connsiteY31" fmla="*/ 1104152 h 1690908"/>
                    <a:gd name="connsiteX32" fmla="*/ 370624 w 1161124"/>
                    <a:gd name="connsiteY32" fmla="*/ 1432772 h 1690908"/>
                    <a:gd name="connsiteX33" fmla="*/ 169243 w 1161124"/>
                    <a:gd name="connsiteY33" fmla="*/ 944499 h 1690908"/>
                    <a:gd name="connsiteX34" fmla="*/ 136584 w 1161124"/>
                    <a:gd name="connsiteY34" fmla="*/ 757229 h 1690908"/>
                    <a:gd name="connsiteX35" fmla="*/ 123128 w 1161124"/>
                    <a:gd name="connsiteY35" fmla="*/ 730118 h 1690908"/>
                    <a:gd name="connsiteX36" fmla="*/ 93180 w 1161124"/>
                    <a:gd name="connsiteY36" fmla="*/ 567883 h 1690908"/>
                    <a:gd name="connsiteX37" fmla="*/ 110313 w 1161124"/>
                    <a:gd name="connsiteY37" fmla="*/ 443941 h 1690908"/>
                    <a:gd name="connsiteX38" fmla="*/ 116748 w 1161124"/>
                    <a:gd name="connsiteY38" fmla="*/ 429302 h 1690908"/>
                    <a:gd name="connsiteX39" fmla="*/ 113013 w 1161124"/>
                    <a:gd name="connsiteY39" fmla="*/ 426406 h 1690908"/>
                    <a:gd name="connsiteX40" fmla="*/ 20389 w 1161124"/>
                    <a:gd name="connsiteY40" fmla="*/ 308151 h 1690908"/>
                    <a:gd name="connsiteX41" fmla="*/ 325996 w 1161124"/>
                    <a:gd name="connsiteY41" fmla="*/ 33595 h 1690908"/>
                    <a:gd name="connsiteX0" fmla="*/ 329851 w 1164979"/>
                    <a:gd name="connsiteY0" fmla="*/ 47598 h 1704911"/>
                    <a:gd name="connsiteX1" fmla="*/ 550454 w 1164979"/>
                    <a:gd name="connsiteY1" fmla="*/ 30299 h 1704911"/>
                    <a:gd name="connsiteX2" fmla="*/ 601727 w 1164979"/>
                    <a:gd name="connsiteY2" fmla="*/ 171488 h 1704911"/>
                    <a:gd name="connsiteX3" fmla="*/ 603481 w 1164979"/>
                    <a:gd name="connsiteY3" fmla="*/ 188705 h 1704911"/>
                    <a:gd name="connsiteX4" fmla="*/ 609161 w 1164979"/>
                    <a:gd name="connsiteY4" fmla="*/ 190383 h 1704911"/>
                    <a:gd name="connsiteX5" fmla="*/ 851479 w 1164979"/>
                    <a:gd name="connsiteY5" fmla="*/ 497888 h 1704911"/>
                    <a:gd name="connsiteX6" fmla="*/ 856979 w 1164979"/>
                    <a:gd name="connsiteY6" fmla="*/ 557556 h 1704911"/>
                    <a:gd name="connsiteX7" fmla="*/ 864401 w 1164979"/>
                    <a:gd name="connsiteY7" fmla="*/ 553439 h 1704911"/>
                    <a:gd name="connsiteX8" fmla="*/ 868322 w 1164979"/>
                    <a:gd name="connsiteY8" fmla="*/ 559394 h 1704911"/>
                    <a:gd name="connsiteX9" fmla="*/ 972047 w 1164979"/>
                    <a:gd name="connsiteY9" fmla="*/ 733096 h 1704911"/>
                    <a:gd name="connsiteX10" fmla="*/ 1152168 w 1164979"/>
                    <a:gd name="connsiteY10" fmla="*/ 1227245 h 1704911"/>
                    <a:gd name="connsiteX11" fmla="*/ 1104401 w 1164979"/>
                    <a:gd name="connsiteY11" fmla="*/ 1207056 h 1704911"/>
                    <a:gd name="connsiteX12" fmla="*/ 1080993 w 1164979"/>
                    <a:gd name="connsiteY12" fmla="*/ 1183859 h 1704911"/>
                    <a:gd name="connsiteX13" fmla="*/ 1109514 w 1164979"/>
                    <a:gd name="connsiteY13" fmla="*/ 1250000 h 1704911"/>
                    <a:gd name="connsiteX14" fmla="*/ 1151474 w 1164979"/>
                    <a:gd name="connsiteY14" fmla="*/ 1488639 h 1704911"/>
                    <a:gd name="connsiteX15" fmla="*/ 1018724 w 1164979"/>
                    <a:gd name="connsiteY15" fmla="*/ 1388273 h 1704911"/>
                    <a:gd name="connsiteX16" fmla="*/ 1011780 w 1164979"/>
                    <a:gd name="connsiteY16" fmla="*/ 1379265 h 1704911"/>
                    <a:gd name="connsiteX17" fmla="*/ 1010718 w 1164979"/>
                    <a:gd name="connsiteY17" fmla="*/ 1382504 h 1704911"/>
                    <a:gd name="connsiteX18" fmla="*/ 1032256 w 1164979"/>
                    <a:gd name="connsiteY18" fmla="*/ 1432452 h 1704911"/>
                    <a:gd name="connsiteX19" fmla="*/ 1074217 w 1164979"/>
                    <a:gd name="connsiteY19" fmla="*/ 1671091 h 1704911"/>
                    <a:gd name="connsiteX20" fmla="*/ 893995 w 1164979"/>
                    <a:gd name="connsiteY20" fmla="*/ 1509137 h 1704911"/>
                    <a:gd name="connsiteX21" fmla="*/ 860272 w 1164979"/>
                    <a:gd name="connsiteY21" fmla="*/ 1460439 h 1704911"/>
                    <a:gd name="connsiteX22" fmla="*/ 852819 w 1164979"/>
                    <a:gd name="connsiteY22" fmla="*/ 1459142 h 1704911"/>
                    <a:gd name="connsiteX23" fmla="*/ 854867 w 1164979"/>
                    <a:gd name="connsiteY23" fmla="*/ 1463891 h 1704911"/>
                    <a:gd name="connsiteX24" fmla="*/ 896829 w 1164979"/>
                    <a:gd name="connsiteY24" fmla="*/ 1702529 h 1704911"/>
                    <a:gd name="connsiteX25" fmla="*/ 561490 w 1164979"/>
                    <a:gd name="connsiteY25" fmla="*/ 1294470 h 1704911"/>
                    <a:gd name="connsiteX26" fmla="*/ 477835 w 1164979"/>
                    <a:gd name="connsiteY26" fmla="*/ 1129523 h 1704911"/>
                    <a:gd name="connsiteX27" fmla="*/ 464194 w 1164979"/>
                    <a:gd name="connsiteY27" fmla="*/ 1112349 h 1704911"/>
                    <a:gd name="connsiteX28" fmla="*/ 383601 w 1164979"/>
                    <a:gd name="connsiteY28" fmla="*/ 995937 h 1704911"/>
                    <a:gd name="connsiteX29" fmla="*/ 374761 w 1164979"/>
                    <a:gd name="connsiteY29" fmla="*/ 981194 h 1704911"/>
                    <a:gd name="connsiteX30" fmla="*/ 370195 w 1164979"/>
                    <a:gd name="connsiteY30" fmla="*/ 979644 h 1704911"/>
                    <a:gd name="connsiteX31" fmla="*/ 394350 w 1164979"/>
                    <a:gd name="connsiteY31" fmla="*/ 1118155 h 1704911"/>
                    <a:gd name="connsiteX32" fmla="*/ 374479 w 1164979"/>
                    <a:gd name="connsiteY32" fmla="*/ 1446775 h 1704911"/>
                    <a:gd name="connsiteX33" fmla="*/ 173098 w 1164979"/>
                    <a:gd name="connsiteY33" fmla="*/ 958502 h 1704911"/>
                    <a:gd name="connsiteX34" fmla="*/ 140439 w 1164979"/>
                    <a:gd name="connsiteY34" fmla="*/ 771232 h 1704911"/>
                    <a:gd name="connsiteX35" fmla="*/ 126983 w 1164979"/>
                    <a:gd name="connsiteY35" fmla="*/ 744121 h 1704911"/>
                    <a:gd name="connsiteX36" fmla="*/ 97035 w 1164979"/>
                    <a:gd name="connsiteY36" fmla="*/ 581886 h 1704911"/>
                    <a:gd name="connsiteX37" fmla="*/ 114168 w 1164979"/>
                    <a:gd name="connsiteY37" fmla="*/ 457944 h 1704911"/>
                    <a:gd name="connsiteX38" fmla="*/ 120603 w 1164979"/>
                    <a:gd name="connsiteY38" fmla="*/ 443305 h 1704911"/>
                    <a:gd name="connsiteX39" fmla="*/ 116868 w 1164979"/>
                    <a:gd name="connsiteY39" fmla="*/ 440409 h 1704911"/>
                    <a:gd name="connsiteX40" fmla="*/ 24244 w 1164979"/>
                    <a:gd name="connsiteY40" fmla="*/ 322154 h 1704911"/>
                    <a:gd name="connsiteX41" fmla="*/ 329851 w 1164979"/>
                    <a:gd name="connsiteY41" fmla="*/ 47598 h 1704911"/>
                    <a:gd name="connsiteX0" fmla="*/ 316459 w 1151587"/>
                    <a:gd name="connsiteY0" fmla="*/ 47598 h 1704911"/>
                    <a:gd name="connsiteX1" fmla="*/ 537062 w 1151587"/>
                    <a:gd name="connsiteY1" fmla="*/ 30299 h 1704911"/>
                    <a:gd name="connsiteX2" fmla="*/ 588335 w 1151587"/>
                    <a:gd name="connsiteY2" fmla="*/ 171488 h 1704911"/>
                    <a:gd name="connsiteX3" fmla="*/ 590089 w 1151587"/>
                    <a:gd name="connsiteY3" fmla="*/ 188705 h 1704911"/>
                    <a:gd name="connsiteX4" fmla="*/ 595769 w 1151587"/>
                    <a:gd name="connsiteY4" fmla="*/ 190383 h 1704911"/>
                    <a:gd name="connsiteX5" fmla="*/ 838087 w 1151587"/>
                    <a:gd name="connsiteY5" fmla="*/ 497888 h 1704911"/>
                    <a:gd name="connsiteX6" fmla="*/ 843587 w 1151587"/>
                    <a:gd name="connsiteY6" fmla="*/ 557556 h 1704911"/>
                    <a:gd name="connsiteX7" fmla="*/ 851009 w 1151587"/>
                    <a:gd name="connsiteY7" fmla="*/ 553439 h 1704911"/>
                    <a:gd name="connsiteX8" fmla="*/ 854930 w 1151587"/>
                    <a:gd name="connsiteY8" fmla="*/ 559394 h 1704911"/>
                    <a:gd name="connsiteX9" fmla="*/ 958655 w 1151587"/>
                    <a:gd name="connsiteY9" fmla="*/ 733096 h 1704911"/>
                    <a:gd name="connsiteX10" fmla="*/ 1138776 w 1151587"/>
                    <a:gd name="connsiteY10" fmla="*/ 1227245 h 1704911"/>
                    <a:gd name="connsiteX11" fmla="*/ 1091009 w 1151587"/>
                    <a:gd name="connsiteY11" fmla="*/ 1207056 h 1704911"/>
                    <a:gd name="connsiteX12" fmla="*/ 1067601 w 1151587"/>
                    <a:gd name="connsiteY12" fmla="*/ 1183859 h 1704911"/>
                    <a:gd name="connsiteX13" fmla="*/ 1096122 w 1151587"/>
                    <a:gd name="connsiteY13" fmla="*/ 1250000 h 1704911"/>
                    <a:gd name="connsiteX14" fmla="*/ 1138082 w 1151587"/>
                    <a:gd name="connsiteY14" fmla="*/ 1488639 h 1704911"/>
                    <a:gd name="connsiteX15" fmla="*/ 1005332 w 1151587"/>
                    <a:gd name="connsiteY15" fmla="*/ 1388273 h 1704911"/>
                    <a:gd name="connsiteX16" fmla="*/ 998388 w 1151587"/>
                    <a:gd name="connsiteY16" fmla="*/ 1379265 h 1704911"/>
                    <a:gd name="connsiteX17" fmla="*/ 997326 w 1151587"/>
                    <a:gd name="connsiteY17" fmla="*/ 1382504 h 1704911"/>
                    <a:gd name="connsiteX18" fmla="*/ 1018864 w 1151587"/>
                    <a:gd name="connsiteY18" fmla="*/ 1432452 h 1704911"/>
                    <a:gd name="connsiteX19" fmla="*/ 1060825 w 1151587"/>
                    <a:gd name="connsiteY19" fmla="*/ 1671091 h 1704911"/>
                    <a:gd name="connsiteX20" fmla="*/ 880603 w 1151587"/>
                    <a:gd name="connsiteY20" fmla="*/ 1509137 h 1704911"/>
                    <a:gd name="connsiteX21" fmla="*/ 846880 w 1151587"/>
                    <a:gd name="connsiteY21" fmla="*/ 1460439 h 1704911"/>
                    <a:gd name="connsiteX22" fmla="*/ 839427 w 1151587"/>
                    <a:gd name="connsiteY22" fmla="*/ 1459142 h 1704911"/>
                    <a:gd name="connsiteX23" fmla="*/ 841475 w 1151587"/>
                    <a:gd name="connsiteY23" fmla="*/ 1463891 h 1704911"/>
                    <a:gd name="connsiteX24" fmla="*/ 883437 w 1151587"/>
                    <a:gd name="connsiteY24" fmla="*/ 1702529 h 1704911"/>
                    <a:gd name="connsiteX25" fmla="*/ 548098 w 1151587"/>
                    <a:gd name="connsiteY25" fmla="*/ 1294470 h 1704911"/>
                    <a:gd name="connsiteX26" fmla="*/ 464443 w 1151587"/>
                    <a:gd name="connsiteY26" fmla="*/ 1129523 h 1704911"/>
                    <a:gd name="connsiteX27" fmla="*/ 450802 w 1151587"/>
                    <a:gd name="connsiteY27" fmla="*/ 1112349 h 1704911"/>
                    <a:gd name="connsiteX28" fmla="*/ 370209 w 1151587"/>
                    <a:gd name="connsiteY28" fmla="*/ 995937 h 1704911"/>
                    <a:gd name="connsiteX29" fmla="*/ 361369 w 1151587"/>
                    <a:gd name="connsiteY29" fmla="*/ 981194 h 1704911"/>
                    <a:gd name="connsiteX30" fmla="*/ 356803 w 1151587"/>
                    <a:gd name="connsiteY30" fmla="*/ 979644 h 1704911"/>
                    <a:gd name="connsiteX31" fmla="*/ 380958 w 1151587"/>
                    <a:gd name="connsiteY31" fmla="*/ 1118155 h 1704911"/>
                    <a:gd name="connsiteX32" fmla="*/ 361087 w 1151587"/>
                    <a:gd name="connsiteY32" fmla="*/ 1446775 h 1704911"/>
                    <a:gd name="connsiteX33" fmla="*/ 159706 w 1151587"/>
                    <a:gd name="connsiteY33" fmla="*/ 958502 h 1704911"/>
                    <a:gd name="connsiteX34" fmla="*/ 127047 w 1151587"/>
                    <a:gd name="connsiteY34" fmla="*/ 771232 h 1704911"/>
                    <a:gd name="connsiteX35" fmla="*/ 113591 w 1151587"/>
                    <a:gd name="connsiteY35" fmla="*/ 744121 h 1704911"/>
                    <a:gd name="connsiteX36" fmla="*/ 83643 w 1151587"/>
                    <a:gd name="connsiteY36" fmla="*/ 581886 h 1704911"/>
                    <a:gd name="connsiteX37" fmla="*/ 100776 w 1151587"/>
                    <a:gd name="connsiteY37" fmla="*/ 457944 h 1704911"/>
                    <a:gd name="connsiteX38" fmla="*/ 107211 w 1151587"/>
                    <a:gd name="connsiteY38" fmla="*/ 443305 h 1704911"/>
                    <a:gd name="connsiteX39" fmla="*/ 103476 w 1151587"/>
                    <a:gd name="connsiteY39" fmla="*/ 440409 h 1704911"/>
                    <a:gd name="connsiteX40" fmla="*/ 10852 w 1151587"/>
                    <a:gd name="connsiteY40" fmla="*/ 322154 h 1704911"/>
                    <a:gd name="connsiteX41" fmla="*/ 316459 w 1151587"/>
                    <a:gd name="connsiteY41" fmla="*/ 47598 h 1704911"/>
                    <a:gd name="connsiteX0" fmla="*/ 232816 w 1067944"/>
                    <a:gd name="connsiteY0" fmla="*/ 30232 h 1687545"/>
                    <a:gd name="connsiteX1" fmla="*/ 453419 w 1067944"/>
                    <a:gd name="connsiteY1" fmla="*/ 12933 h 1687545"/>
                    <a:gd name="connsiteX2" fmla="*/ 504692 w 1067944"/>
                    <a:gd name="connsiteY2" fmla="*/ 154122 h 1687545"/>
                    <a:gd name="connsiteX3" fmla="*/ 506446 w 1067944"/>
                    <a:gd name="connsiteY3" fmla="*/ 171339 h 1687545"/>
                    <a:gd name="connsiteX4" fmla="*/ 512126 w 1067944"/>
                    <a:gd name="connsiteY4" fmla="*/ 173017 h 1687545"/>
                    <a:gd name="connsiteX5" fmla="*/ 754444 w 1067944"/>
                    <a:gd name="connsiteY5" fmla="*/ 480522 h 1687545"/>
                    <a:gd name="connsiteX6" fmla="*/ 759944 w 1067944"/>
                    <a:gd name="connsiteY6" fmla="*/ 540190 h 1687545"/>
                    <a:gd name="connsiteX7" fmla="*/ 767366 w 1067944"/>
                    <a:gd name="connsiteY7" fmla="*/ 536073 h 1687545"/>
                    <a:gd name="connsiteX8" fmla="*/ 771287 w 1067944"/>
                    <a:gd name="connsiteY8" fmla="*/ 542028 h 1687545"/>
                    <a:gd name="connsiteX9" fmla="*/ 875012 w 1067944"/>
                    <a:gd name="connsiteY9" fmla="*/ 715730 h 1687545"/>
                    <a:gd name="connsiteX10" fmla="*/ 1055133 w 1067944"/>
                    <a:gd name="connsiteY10" fmla="*/ 1209879 h 1687545"/>
                    <a:gd name="connsiteX11" fmla="*/ 1007366 w 1067944"/>
                    <a:gd name="connsiteY11" fmla="*/ 1189690 h 1687545"/>
                    <a:gd name="connsiteX12" fmla="*/ 983958 w 1067944"/>
                    <a:gd name="connsiteY12" fmla="*/ 1166493 h 1687545"/>
                    <a:gd name="connsiteX13" fmla="*/ 1012479 w 1067944"/>
                    <a:gd name="connsiteY13" fmla="*/ 1232634 h 1687545"/>
                    <a:gd name="connsiteX14" fmla="*/ 1054439 w 1067944"/>
                    <a:gd name="connsiteY14" fmla="*/ 1471273 h 1687545"/>
                    <a:gd name="connsiteX15" fmla="*/ 921689 w 1067944"/>
                    <a:gd name="connsiteY15" fmla="*/ 1370907 h 1687545"/>
                    <a:gd name="connsiteX16" fmla="*/ 914745 w 1067944"/>
                    <a:gd name="connsiteY16" fmla="*/ 1361899 h 1687545"/>
                    <a:gd name="connsiteX17" fmla="*/ 913683 w 1067944"/>
                    <a:gd name="connsiteY17" fmla="*/ 1365138 h 1687545"/>
                    <a:gd name="connsiteX18" fmla="*/ 935221 w 1067944"/>
                    <a:gd name="connsiteY18" fmla="*/ 1415086 h 1687545"/>
                    <a:gd name="connsiteX19" fmla="*/ 977182 w 1067944"/>
                    <a:gd name="connsiteY19" fmla="*/ 1653725 h 1687545"/>
                    <a:gd name="connsiteX20" fmla="*/ 796960 w 1067944"/>
                    <a:gd name="connsiteY20" fmla="*/ 1491771 h 1687545"/>
                    <a:gd name="connsiteX21" fmla="*/ 763237 w 1067944"/>
                    <a:gd name="connsiteY21" fmla="*/ 1443073 h 1687545"/>
                    <a:gd name="connsiteX22" fmla="*/ 755784 w 1067944"/>
                    <a:gd name="connsiteY22" fmla="*/ 1441776 h 1687545"/>
                    <a:gd name="connsiteX23" fmla="*/ 757832 w 1067944"/>
                    <a:gd name="connsiteY23" fmla="*/ 1446525 h 1687545"/>
                    <a:gd name="connsiteX24" fmla="*/ 799794 w 1067944"/>
                    <a:gd name="connsiteY24" fmla="*/ 1685163 h 1687545"/>
                    <a:gd name="connsiteX25" fmla="*/ 464455 w 1067944"/>
                    <a:gd name="connsiteY25" fmla="*/ 1277104 h 1687545"/>
                    <a:gd name="connsiteX26" fmla="*/ 380800 w 1067944"/>
                    <a:gd name="connsiteY26" fmla="*/ 1112157 h 1687545"/>
                    <a:gd name="connsiteX27" fmla="*/ 367159 w 1067944"/>
                    <a:gd name="connsiteY27" fmla="*/ 1094983 h 1687545"/>
                    <a:gd name="connsiteX28" fmla="*/ 286566 w 1067944"/>
                    <a:gd name="connsiteY28" fmla="*/ 978571 h 1687545"/>
                    <a:gd name="connsiteX29" fmla="*/ 277726 w 1067944"/>
                    <a:gd name="connsiteY29" fmla="*/ 963828 h 1687545"/>
                    <a:gd name="connsiteX30" fmla="*/ 273160 w 1067944"/>
                    <a:gd name="connsiteY30" fmla="*/ 962278 h 1687545"/>
                    <a:gd name="connsiteX31" fmla="*/ 297315 w 1067944"/>
                    <a:gd name="connsiteY31" fmla="*/ 1100789 h 1687545"/>
                    <a:gd name="connsiteX32" fmla="*/ 277444 w 1067944"/>
                    <a:gd name="connsiteY32" fmla="*/ 1429409 h 1687545"/>
                    <a:gd name="connsiteX33" fmla="*/ 76063 w 1067944"/>
                    <a:gd name="connsiteY33" fmla="*/ 941136 h 1687545"/>
                    <a:gd name="connsiteX34" fmla="*/ 43404 w 1067944"/>
                    <a:gd name="connsiteY34" fmla="*/ 753866 h 1687545"/>
                    <a:gd name="connsiteX35" fmla="*/ 29948 w 1067944"/>
                    <a:gd name="connsiteY35" fmla="*/ 726755 h 1687545"/>
                    <a:gd name="connsiteX36" fmla="*/ 0 w 1067944"/>
                    <a:gd name="connsiteY36" fmla="*/ 564520 h 1687545"/>
                    <a:gd name="connsiteX37" fmla="*/ 17133 w 1067944"/>
                    <a:gd name="connsiteY37" fmla="*/ 440578 h 1687545"/>
                    <a:gd name="connsiteX38" fmla="*/ 23568 w 1067944"/>
                    <a:gd name="connsiteY38" fmla="*/ 425939 h 1687545"/>
                    <a:gd name="connsiteX39" fmla="*/ 19833 w 1067944"/>
                    <a:gd name="connsiteY39" fmla="*/ 423043 h 1687545"/>
                    <a:gd name="connsiteX40" fmla="*/ 54704 w 1067944"/>
                    <a:gd name="connsiteY40" fmla="*/ 223290 h 1687545"/>
                    <a:gd name="connsiteX41" fmla="*/ 232816 w 1067944"/>
                    <a:gd name="connsiteY41" fmla="*/ 30232 h 1687545"/>
                    <a:gd name="connsiteX0" fmla="*/ 232816 w 1067944"/>
                    <a:gd name="connsiteY0" fmla="*/ 7742 h 1665055"/>
                    <a:gd name="connsiteX1" fmla="*/ 349111 w 1067944"/>
                    <a:gd name="connsiteY1" fmla="*/ 47170 h 1665055"/>
                    <a:gd name="connsiteX2" fmla="*/ 504692 w 1067944"/>
                    <a:gd name="connsiteY2" fmla="*/ 131632 h 1665055"/>
                    <a:gd name="connsiteX3" fmla="*/ 506446 w 1067944"/>
                    <a:gd name="connsiteY3" fmla="*/ 148849 h 1665055"/>
                    <a:gd name="connsiteX4" fmla="*/ 512126 w 1067944"/>
                    <a:gd name="connsiteY4" fmla="*/ 150527 h 1665055"/>
                    <a:gd name="connsiteX5" fmla="*/ 754444 w 1067944"/>
                    <a:gd name="connsiteY5" fmla="*/ 458032 h 1665055"/>
                    <a:gd name="connsiteX6" fmla="*/ 759944 w 1067944"/>
                    <a:gd name="connsiteY6" fmla="*/ 517700 h 1665055"/>
                    <a:gd name="connsiteX7" fmla="*/ 767366 w 1067944"/>
                    <a:gd name="connsiteY7" fmla="*/ 513583 h 1665055"/>
                    <a:gd name="connsiteX8" fmla="*/ 771287 w 1067944"/>
                    <a:gd name="connsiteY8" fmla="*/ 519538 h 1665055"/>
                    <a:gd name="connsiteX9" fmla="*/ 875012 w 1067944"/>
                    <a:gd name="connsiteY9" fmla="*/ 693240 h 1665055"/>
                    <a:gd name="connsiteX10" fmla="*/ 1055133 w 1067944"/>
                    <a:gd name="connsiteY10" fmla="*/ 1187389 h 1665055"/>
                    <a:gd name="connsiteX11" fmla="*/ 1007366 w 1067944"/>
                    <a:gd name="connsiteY11" fmla="*/ 1167200 h 1665055"/>
                    <a:gd name="connsiteX12" fmla="*/ 983958 w 1067944"/>
                    <a:gd name="connsiteY12" fmla="*/ 1144003 h 1665055"/>
                    <a:gd name="connsiteX13" fmla="*/ 1012479 w 1067944"/>
                    <a:gd name="connsiteY13" fmla="*/ 1210144 h 1665055"/>
                    <a:gd name="connsiteX14" fmla="*/ 1054439 w 1067944"/>
                    <a:gd name="connsiteY14" fmla="*/ 1448783 h 1665055"/>
                    <a:gd name="connsiteX15" fmla="*/ 921689 w 1067944"/>
                    <a:gd name="connsiteY15" fmla="*/ 1348417 h 1665055"/>
                    <a:gd name="connsiteX16" fmla="*/ 914745 w 1067944"/>
                    <a:gd name="connsiteY16" fmla="*/ 1339409 h 1665055"/>
                    <a:gd name="connsiteX17" fmla="*/ 913683 w 1067944"/>
                    <a:gd name="connsiteY17" fmla="*/ 1342648 h 1665055"/>
                    <a:gd name="connsiteX18" fmla="*/ 935221 w 1067944"/>
                    <a:gd name="connsiteY18" fmla="*/ 1392596 h 1665055"/>
                    <a:gd name="connsiteX19" fmla="*/ 977182 w 1067944"/>
                    <a:gd name="connsiteY19" fmla="*/ 1631235 h 1665055"/>
                    <a:gd name="connsiteX20" fmla="*/ 796960 w 1067944"/>
                    <a:gd name="connsiteY20" fmla="*/ 1469281 h 1665055"/>
                    <a:gd name="connsiteX21" fmla="*/ 763237 w 1067944"/>
                    <a:gd name="connsiteY21" fmla="*/ 1420583 h 1665055"/>
                    <a:gd name="connsiteX22" fmla="*/ 755784 w 1067944"/>
                    <a:gd name="connsiteY22" fmla="*/ 1419286 h 1665055"/>
                    <a:gd name="connsiteX23" fmla="*/ 757832 w 1067944"/>
                    <a:gd name="connsiteY23" fmla="*/ 1424035 h 1665055"/>
                    <a:gd name="connsiteX24" fmla="*/ 799794 w 1067944"/>
                    <a:gd name="connsiteY24" fmla="*/ 1662673 h 1665055"/>
                    <a:gd name="connsiteX25" fmla="*/ 464455 w 1067944"/>
                    <a:gd name="connsiteY25" fmla="*/ 1254614 h 1665055"/>
                    <a:gd name="connsiteX26" fmla="*/ 380800 w 1067944"/>
                    <a:gd name="connsiteY26" fmla="*/ 1089667 h 1665055"/>
                    <a:gd name="connsiteX27" fmla="*/ 367159 w 1067944"/>
                    <a:gd name="connsiteY27" fmla="*/ 1072493 h 1665055"/>
                    <a:gd name="connsiteX28" fmla="*/ 286566 w 1067944"/>
                    <a:gd name="connsiteY28" fmla="*/ 956081 h 1665055"/>
                    <a:gd name="connsiteX29" fmla="*/ 277726 w 1067944"/>
                    <a:gd name="connsiteY29" fmla="*/ 941338 h 1665055"/>
                    <a:gd name="connsiteX30" fmla="*/ 273160 w 1067944"/>
                    <a:gd name="connsiteY30" fmla="*/ 939788 h 1665055"/>
                    <a:gd name="connsiteX31" fmla="*/ 297315 w 1067944"/>
                    <a:gd name="connsiteY31" fmla="*/ 1078299 h 1665055"/>
                    <a:gd name="connsiteX32" fmla="*/ 277444 w 1067944"/>
                    <a:gd name="connsiteY32" fmla="*/ 1406919 h 1665055"/>
                    <a:gd name="connsiteX33" fmla="*/ 76063 w 1067944"/>
                    <a:gd name="connsiteY33" fmla="*/ 918646 h 1665055"/>
                    <a:gd name="connsiteX34" fmla="*/ 43404 w 1067944"/>
                    <a:gd name="connsiteY34" fmla="*/ 731376 h 1665055"/>
                    <a:gd name="connsiteX35" fmla="*/ 29948 w 1067944"/>
                    <a:gd name="connsiteY35" fmla="*/ 704265 h 1665055"/>
                    <a:gd name="connsiteX36" fmla="*/ 0 w 1067944"/>
                    <a:gd name="connsiteY36" fmla="*/ 542030 h 1665055"/>
                    <a:gd name="connsiteX37" fmla="*/ 17133 w 1067944"/>
                    <a:gd name="connsiteY37" fmla="*/ 418088 h 1665055"/>
                    <a:gd name="connsiteX38" fmla="*/ 23568 w 1067944"/>
                    <a:gd name="connsiteY38" fmla="*/ 403449 h 1665055"/>
                    <a:gd name="connsiteX39" fmla="*/ 19833 w 1067944"/>
                    <a:gd name="connsiteY39" fmla="*/ 400553 h 1665055"/>
                    <a:gd name="connsiteX40" fmla="*/ 54704 w 1067944"/>
                    <a:gd name="connsiteY40" fmla="*/ 200800 h 1665055"/>
                    <a:gd name="connsiteX41" fmla="*/ 232816 w 1067944"/>
                    <a:gd name="connsiteY41" fmla="*/ 7742 h 1665055"/>
                    <a:gd name="connsiteX0" fmla="*/ 54704 w 1067944"/>
                    <a:gd name="connsiteY0" fmla="*/ 155343 h 1619598"/>
                    <a:gd name="connsiteX1" fmla="*/ 349111 w 1067944"/>
                    <a:gd name="connsiteY1" fmla="*/ 1713 h 1619598"/>
                    <a:gd name="connsiteX2" fmla="*/ 504692 w 1067944"/>
                    <a:gd name="connsiteY2" fmla="*/ 86175 h 1619598"/>
                    <a:gd name="connsiteX3" fmla="*/ 506446 w 1067944"/>
                    <a:gd name="connsiteY3" fmla="*/ 103392 h 1619598"/>
                    <a:gd name="connsiteX4" fmla="*/ 512126 w 1067944"/>
                    <a:gd name="connsiteY4" fmla="*/ 105070 h 1619598"/>
                    <a:gd name="connsiteX5" fmla="*/ 754444 w 1067944"/>
                    <a:gd name="connsiteY5" fmla="*/ 412575 h 1619598"/>
                    <a:gd name="connsiteX6" fmla="*/ 759944 w 1067944"/>
                    <a:gd name="connsiteY6" fmla="*/ 472243 h 1619598"/>
                    <a:gd name="connsiteX7" fmla="*/ 767366 w 1067944"/>
                    <a:gd name="connsiteY7" fmla="*/ 468126 h 1619598"/>
                    <a:gd name="connsiteX8" fmla="*/ 771287 w 1067944"/>
                    <a:gd name="connsiteY8" fmla="*/ 474081 h 1619598"/>
                    <a:gd name="connsiteX9" fmla="*/ 875012 w 1067944"/>
                    <a:gd name="connsiteY9" fmla="*/ 647783 h 1619598"/>
                    <a:gd name="connsiteX10" fmla="*/ 1055133 w 1067944"/>
                    <a:gd name="connsiteY10" fmla="*/ 1141932 h 1619598"/>
                    <a:gd name="connsiteX11" fmla="*/ 1007366 w 1067944"/>
                    <a:gd name="connsiteY11" fmla="*/ 1121743 h 1619598"/>
                    <a:gd name="connsiteX12" fmla="*/ 983958 w 1067944"/>
                    <a:gd name="connsiteY12" fmla="*/ 1098546 h 1619598"/>
                    <a:gd name="connsiteX13" fmla="*/ 1012479 w 1067944"/>
                    <a:gd name="connsiteY13" fmla="*/ 1164687 h 1619598"/>
                    <a:gd name="connsiteX14" fmla="*/ 1054439 w 1067944"/>
                    <a:gd name="connsiteY14" fmla="*/ 1403326 h 1619598"/>
                    <a:gd name="connsiteX15" fmla="*/ 921689 w 1067944"/>
                    <a:gd name="connsiteY15" fmla="*/ 1302960 h 1619598"/>
                    <a:gd name="connsiteX16" fmla="*/ 914745 w 1067944"/>
                    <a:gd name="connsiteY16" fmla="*/ 1293952 h 1619598"/>
                    <a:gd name="connsiteX17" fmla="*/ 913683 w 1067944"/>
                    <a:gd name="connsiteY17" fmla="*/ 1297191 h 1619598"/>
                    <a:gd name="connsiteX18" fmla="*/ 935221 w 1067944"/>
                    <a:gd name="connsiteY18" fmla="*/ 1347139 h 1619598"/>
                    <a:gd name="connsiteX19" fmla="*/ 977182 w 1067944"/>
                    <a:gd name="connsiteY19" fmla="*/ 1585778 h 1619598"/>
                    <a:gd name="connsiteX20" fmla="*/ 796960 w 1067944"/>
                    <a:gd name="connsiteY20" fmla="*/ 1423824 h 1619598"/>
                    <a:gd name="connsiteX21" fmla="*/ 763237 w 1067944"/>
                    <a:gd name="connsiteY21" fmla="*/ 1375126 h 1619598"/>
                    <a:gd name="connsiteX22" fmla="*/ 755784 w 1067944"/>
                    <a:gd name="connsiteY22" fmla="*/ 1373829 h 1619598"/>
                    <a:gd name="connsiteX23" fmla="*/ 757832 w 1067944"/>
                    <a:gd name="connsiteY23" fmla="*/ 1378578 h 1619598"/>
                    <a:gd name="connsiteX24" fmla="*/ 799794 w 1067944"/>
                    <a:gd name="connsiteY24" fmla="*/ 1617216 h 1619598"/>
                    <a:gd name="connsiteX25" fmla="*/ 464455 w 1067944"/>
                    <a:gd name="connsiteY25" fmla="*/ 1209157 h 1619598"/>
                    <a:gd name="connsiteX26" fmla="*/ 380800 w 1067944"/>
                    <a:gd name="connsiteY26" fmla="*/ 1044210 h 1619598"/>
                    <a:gd name="connsiteX27" fmla="*/ 367159 w 1067944"/>
                    <a:gd name="connsiteY27" fmla="*/ 1027036 h 1619598"/>
                    <a:gd name="connsiteX28" fmla="*/ 286566 w 1067944"/>
                    <a:gd name="connsiteY28" fmla="*/ 910624 h 1619598"/>
                    <a:gd name="connsiteX29" fmla="*/ 277726 w 1067944"/>
                    <a:gd name="connsiteY29" fmla="*/ 895881 h 1619598"/>
                    <a:gd name="connsiteX30" fmla="*/ 273160 w 1067944"/>
                    <a:gd name="connsiteY30" fmla="*/ 894331 h 1619598"/>
                    <a:gd name="connsiteX31" fmla="*/ 297315 w 1067944"/>
                    <a:gd name="connsiteY31" fmla="*/ 1032842 h 1619598"/>
                    <a:gd name="connsiteX32" fmla="*/ 277444 w 1067944"/>
                    <a:gd name="connsiteY32" fmla="*/ 1361462 h 1619598"/>
                    <a:gd name="connsiteX33" fmla="*/ 76063 w 1067944"/>
                    <a:gd name="connsiteY33" fmla="*/ 873189 h 1619598"/>
                    <a:gd name="connsiteX34" fmla="*/ 43404 w 1067944"/>
                    <a:gd name="connsiteY34" fmla="*/ 685919 h 1619598"/>
                    <a:gd name="connsiteX35" fmla="*/ 29948 w 1067944"/>
                    <a:gd name="connsiteY35" fmla="*/ 658808 h 1619598"/>
                    <a:gd name="connsiteX36" fmla="*/ 0 w 1067944"/>
                    <a:gd name="connsiteY36" fmla="*/ 496573 h 1619598"/>
                    <a:gd name="connsiteX37" fmla="*/ 17133 w 1067944"/>
                    <a:gd name="connsiteY37" fmla="*/ 372631 h 1619598"/>
                    <a:gd name="connsiteX38" fmla="*/ 23568 w 1067944"/>
                    <a:gd name="connsiteY38" fmla="*/ 357992 h 1619598"/>
                    <a:gd name="connsiteX39" fmla="*/ 19833 w 1067944"/>
                    <a:gd name="connsiteY39" fmla="*/ 355096 h 1619598"/>
                    <a:gd name="connsiteX40" fmla="*/ 54704 w 1067944"/>
                    <a:gd name="connsiteY40" fmla="*/ 155343 h 1619598"/>
                    <a:gd name="connsiteX0" fmla="*/ 112386 w 1125626"/>
                    <a:gd name="connsiteY0" fmla="*/ 155343 h 1619598"/>
                    <a:gd name="connsiteX1" fmla="*/ 406793 w 1125626"/>
                    <a:gd name="connsiteY1" fmla="*/ 1713 h 1619598"/>
                    <a:gd name="connsiteX2" fmla="*/ 562374 w 1125626"/>
                    <a:gd name="connsiteY2" fmla="*/ 86175 h 1619598"/>
                    <a:gd name="connsiteX3" fmla="*/ 564128 w 1125626"/>
                    <a:gd name="connsiteY3" fmla="*/ 103392 h 1619598"/>
                    <a:gd name="connsiteX4" fmla="*/ 569808 w 1125626"/>
                    <a:gd name="connsiteY4" fmla="*/ 105070 h 1619598"/>
                    <a:gd name="connsiteX5" fmla="*/ 812126 w 1125626"/>
                    <a:gd name="connsiteY5" fmla="*/ 412575 h 1619598"/>
                    <a:gd name="connsiteX6" fmla="*/ 817626 w 1125626"/>
                    <a:gd name="connsiteY6" fmla="*/ 472243 h 1619598"/>
                    <a:gd name="connsiteX7" fmla="*/ 825048 w 1125626"/>
                    <a:gd name="connsiteY7" fmla="*/ 468126 h 1619598"/>
                    <a:gd name="connsiteX8" fmla="*/ 828969 w 1125626"/>
                    <a:gd name="connsiteY8" fmla="*/ 474081 h 1619598"/>
                    <a:gd name="connsiteX9" fmla="*/ 932694 w 1125626"/>
                    <a:gd name="connsiteY9" fmla="*/ 647783 h 1619598"/>
                    <a:gd name="connsiteX10" fmla="*/ 1112815 w 1125626"/>
                    <a:gd name="connsiteY10" fmla="*/ 1141932 h 1619598"/>
                    <a:gd name="connsiteX11" fmla="*/ 1065048 w 1125626"/>
                    <a:gd name="connsiteY11" fmla="*/ 1121743 h 1619598"/>
                    <a:gd name="connsiteX12" fmla="*/ 1041640 w 1125626"/>
                    <a:gd name="connsiteY12" fmla="*/ 1098546 h 1619598"/>
                    <a:gd name="connsiteX13" fmla="*/ 1070161 w 1125626"/>
                    <a:gd name="connsiteY13" fmla="*/ 1164687 h 1619598"/>
                    <a:gd name="connsiteX14" fmla="*/ 1112121 w 1125626"/>
                    <a:gd name="connsiteY14" fmla="*/ 1403326 h 1619598"/>
                    <a:gd name="connsiteX15" fmla="*/ 979371 w 1125626"/>
                    <a:gd name="connsiteY15" fmla="*/ 1302960 h 1619598"/>
                    <a:gd name="connsiteX16" fmla="*/ 972427 w 1125626"/>
                    <a:gd name="connsiteY16" fmla="*/ 1293952 h 1619598"/>
                    <a:gd name="connsiteX17" fmla="*/ 971365 w 1125626"/>
                    <a:gd name="connsiteY17" fmla="*/ 1297191 h 1619598"/>
                    <a:gd name="connsiteX18" fmla="*/ 992903 w 1125626"/>
                    <a:gd name="connsiteY18" fmla="*/ 1347139 h 1619598"/>
                    <a:gd name="connsiteX19" fmla="*/ 1034864 w 1125626"/>
                    <a:gd name="connsiteY19" fmla="*/ 1585778 h 1619598"/>
                    <a:gd name="connsiteX20" fmla="*/ 854642 w 1125626"/>
                    <a:gd name="connsiteY20" fmla="*/ 1423824 h 1619598"/>
                    <a:gd name="connsiteX21" fmla="*/ 820919 w 1125626"/>
                    <a:gd name="connsiteY21" fmla="*/ 1375126 h 1619598"/>
                    <a:gd name="connsiteX22" fmla="*/ 813466 w 1125626"/>
                    <a:gd name="connsiteY22" fmla="*/ 1373829 h 1619598"/>
                    <a:gd name="connsiteX23" fmla="*/ 815514 w 1125626"/>
                    <a:gd name="connsiteY23" fmla="*/ 1378578 h 1619598"/>
                    <a:gd name="connsiteX24" fmla="*/ 857476 w 1125626"/>
                    <a:gd name="connsiteY24" fmla="*/ 1617216 h 1619598"/>
                    <a:gd name="connsiteX25" fmla="*/ 522137 w 1125626"/>
                    <a:gd name="connsiteY25" fmla="*/ 1209157 h 1619598"/>
                    <a:gd name="connsiteX26" fmla="*/ 438482 w 1125626"/>
                    <a:gd name="connsiteY26" fmla="*/ 1044210 h 1619598"/>
                    <a:gd name="connsiteX27" fmla="*/ 424841 w 1125626"/>
                    <a:gd name="connsiteY27" fmla="*/ 1027036 h 1619598"/>
                    <a:gd name="connsiteX28" fmla="*/ 344248 w 1125626"/>
                    <a:gd name="connsiteY28" fmla="*/ 910624 h 1619598"/>
                    <a:gd name="connsiteX29" fmla="*/ 335408 w 1125626"/>
                    <a:gd name="connsiteY29" fmla="*/ 895881 h 1619598"/>
                    <a:gd name="connsiteX30" fmla="*/ 330842 w 1125626"/>
                    <a:gd name="connsiteY30" fmla="*/ 894331 h 1619598"/>
                    <a:gd name="connsiteX31" fmla="*/ 354997 w 1125626"/>
                    <a:gd name="connsiteY31" fmla="*/ 1032842 h 1619598"/>
                    <a:gd name="connsiteX32" fmla="*/ 335126 w 1125626"/>
                    <a:gd name="connsiteY32" fmla="*/ 1361462 h 1619598"/>
                    <a:gd name="connsiteX33" fmla="*/ 133745 w 1125626"/>
                    <a:gd name="connsiteY33" fmla="*/ 873189 h 1619598"/>
                    <a:gd name="connsiteX34" fmla="*/ 101086 w 1125626"/>
                    <a:gd name="connsiteY34" fmla="*/ 685919 h 1619598"/>
                    <a:gd name="connsiteX35" fmla="*/ 87630 w 1125626"/>
                    <a:gd name="connsiteY35" fmla="*/ 658808 h 1619598"/>
                    <a:gd name="connsiteX36" fmla="*/ 57682 w 1125626"/>
                    <a:gd name="connsiteY36" fmla="*/ 496573 h 1619598"/>
                    <a:gd name="connsiteX37" fmla="*/ 74815 w 1125626"/>
                    <a:gd name="connsiteY37" fmla="*/ 372631 h 1619598"/>
                    <a:gd name="connsiteX38" fmla="*/ 81250 w 1125626"/>
                    <a:gd name="connsiteY38" fmla="*/ 357992 h 1619598"/>
                    <a:gd name="connsiteX39" fmla="*/ 4919 w 1125626"/>
                    <a:gd name="connsiteY39" fmla="*/ 248675 h 1619598"/>
                    <a:gd name="connsiteX40" fmla="*/ 112386 w 1125626"/>
                    <a:gd name="connsiteY40" fmla="*/ 155343 h 1619598"/>
                    <a:gd name="connsiteX0" fmla="*/ 0 w 1120707"/>
                    <a:gd name="connsiteY0" fmla="*/ 253392 h 1624315"/>
                    <a:gd name="connsiteX1" fmla="*/ 401874 w 1120707"/>
                    <a:gd name="connsiteY1" fmla="*/ 6430 h 1624315"/>
                    <a:gd name="connsiteX2" fmla="*/ 557455 w 1120707"/>
                    <a:gd name="connsiteY2" fmla="*/ 90892 h 1624315"/>
                    <a:gd name="connsiteX3" fmla="*/ 559209 w 1120707"/>
                    <a:gd name="connsiteY3" fmla="*/ 108109 h 1624315"/>
                    <a:gd name="connsiteX4" fmla="*/ 564889 w 1120707"/>
                    <a:gd name="connsiteY4" fmla="*/ 109787 h 1624315"/>
                    <a:gd name="connsiteX5" fmla="*/ 807207 w 1120707"/>
                    <a:gd name="connsiteY5" fmla="*/ 417292 h 1624315"/>
                    <a:gd name="connsiteX6" fmla="*/ 812707 w 1120707"/>
                    <a:gd name="connsiteY6" fmla="*/ 476960 h 1624315"/>
                    <a:gd name="connsiteX7" fmla="*/ 820129 w 1120707"/>
                    <a:gd name="connsiteY7" fmla="*/ 472843 h 1624315"/>
                    <a:gd name="connsiteX8" fmla="*/ 824050 w 1120707"/>
                    <a:gd name="connsiteY8" fmla="*/ 478798 h 1624315"/>
                    <a:gd name="connsiteX9" fmla="*/ 927775 w 1120707"/>
                    <a:gd name="connsiteY9" fmla="*/ 652500 h 1624315"/>
                    <a:gd name="connsiteX10" fmla="*/ 1107896 w 1120707"/>
                    <a:gd name="connsiteY10" fmla="*/ 1146649 h 1624315"/>
                    <a:gd name="connsiteX11" fmla="*/ 1060129 w 1120707"/>
                    <a:gd name="connsiteY11" fmla="*/ 1126460 h 1624315"/>
                    <a:gd name="connsiteX12" fmla="*/ 1036721 w 1120707"/>
                    <a:gd name="connsiteY12" fmla="*/ 1103263 h 1624315"/>
                    <a:gd name="connsiteX13" fmla="*/ 1065242 w 1120707"/>
                    <a:gd name="connsiteY13" fmla="*/ 1169404 h 1624315"/>
                    <a:gd name="connsiteX14" fmla="*/ 1107202 w 1120707"/>
                    <a:gd name="connsiteY14" fmla="*/ 1408043 h 1624315"/>
                    <a:gd name="connsiteX15" fmla="*/ 974452 w 1120707"/>
                    <a:gd name="connsiteY15" fmla="*/ 1307677 h 1624315"/>
                    <a:gd name="connsiteX16" fmla="*/ 967508 w 1120707"/>
                    <a:gd name="connsiteY16" fmla="*/ 1298669 h 1624315"/>
                    <a:gd name="connsiteX17" fmla="*/ 966446 w 1120707"/>
                    <a:gd name="connsiteY17" fmla="*/ 1301908 h 1624315"/>
                    <a:gd name="connsiteX18" fmla="*/ 987984 w 1120707"/>
                    <a:gd name="connsiteY18" fmla="*/ 1351856 h 1624315"/>
                    <a:gd name="connsiteX19" fmla="*/ 1029945 w 1120707"/>
                    <a:gd name="connsiteY19" fmla="*/ 1590495 h 1624315"/>
                    <a:gd name="connsiteX20" fmla="*/ 849723 w 1120707"/>
                    <a:gd name="connsiteY20" fmla="*/ 1428541 h 1624315"/>
                    <a:gd name="connsiteX21" fmla="*/ 816000 w 1120707"/>
                    <a:gd name="connsiteY21" fmla="*/ 1379843 h 1624315"/>
                    <a:gd name="connsiteX22" fmla="*/ 808547 w 1120707"/>
                    <a:gd name="connsiteY22" fmla="*/ 1378546 h 1624315"/>
                    <a:gd name="connsiteX23" fmla="*/ 810595 w 1120707"/>
                    <a:gd name="connsiteY23" fmla="*/ 1383295 h 1624315"/>
                    <a:gd name="connsiteX24" fmla="*/ 852557 w 1120707"/>
                    <a:gd name="connsiteY24" fmla="*/ 1621933 h 1624315"/>
                    <a:gd name="connsiteX25" fmla="*/ 517218 w 1120707"/>
                    <a:gd name="connsiteY25" fmla="*/ 1213874 h 1624315"/>
                    <a:gd name="connsiteX26" fmla="*/ 433563 w 1120707"/>
                    <a:gd name="connsiteY26" fmla="*/ 1048927 h 1624315"/>
                    <a:gd name="connsiteX27" fmla="*/ 419922 w 1120707"/>
                    <a:gd name="connsiteY27" fmla="*/ 1031753 h 1624315"/>
                    <a:gd name="connsiteX28" fmla="*/ 339329 w 1120707"/>
                    <a:gd name="connsiteY28" fmla="*/ 915341 h 1624315"/>
                    <a:gd name="connsiteX29" fmla="*/ 330489 w 1120707"/>
                    <a:gd name="connsiteY29" fmla="*/ 900598 h 1624315"/>
                    <a:gd name="connsiteX30" fmla="*/ 325923 w 1120707"/>
                    <a:gd name="connsiteY30" fmla="*/ 899048 h 1624315"/>
                    <a:gd name="connsiteX31" fmla="*/ 350078 w 1120707"/>
                    <a:gd name="connsiteY31" fmla="*/ 1037559 h 1624315"/>
                    <a:gd name="connsiteX32" fmla="*/ 330207 w 1120707"/>
                    <a:gd name="connsiteY32" fmla="*/ 1366179 h 1624315"/>
                    <a:gd name="connsiteX33" fmla="*/ 128826 w 1120707"/>
                    <a:gd name="connsiteY33" fmla="*/ 877906 h 1624315"/>
                    <a:gd name="connsiteX34" fmla="*/ 96167 w 1120707"/>
                    <a:gd name="connsiteY34" fmla="*/ 690636 h 1624315"/>
                    <a:gd name="connsiteX35" fmla="*/ 82711 w 1120707"/>
                    <a:gd name="connsiteY35" fmla="*/ 663525 h 1624315"/>
                    <a:gd name="connsiteX36" fmla="*/ 52763 w 1120707"/>
                    <a:gd name="connsiteY36" fmla="*/ 501290 h 1624315"/>
                    <a:gd name="connsiteX37" fmla="*/ 69896 w 1120707"/>
                    <a:gd name="connsiteY37" fmla="*/ 377348 h 1624315"/>
                    <a:gd name="connsiteX38" fmla="*/ 76331 w 1120707"/>
                    <a:gd name="connsiteY38" fmla="*/ 362709 h 1624315"/>
                    <a:gd name="connsiteX39" fmla="*/ 0 w 1120707"/>
                    <a:gd name="connsiteY39" fmla="*/ 253392 h 1624315"/>
                    <a:gd name="connsiteX0" fmla="*/ 0 w 1120707"/>
                    <a:gd name="connsiteY0" fmla="*/ 162500 h 1533423"/>
                    <a:gd name="connsiteX1" fmla="*/ 557455 w 1120707"/>
                    <a:gd name="connsiteY1" fmla="*/ 0 h 1533423"/>
                    <a:gd name="connsiteX2" fmla="*/ 559209 w 1120707"/>
                    <a:gd name="connsiteY2" fmla="*/ 17217 h 1533423"/>
                    <a:gd name="connsiteX3" fmla="*/ 564889 w 1120707"/>
                    <a:gd name="connsiteY3" fmla="*/ 18895 h 1533423"/>
                    <a:gd name="connsiteX4" fmla="*/ 807207 w 1120707"/>
                    <a:gd name="connsiteY4" fmla="*/ 326400 h 1533423"/>
                    <a:gd name="connsiteX5" fmla="*/ 812707 w 1120707"/>
                    <a:gd name="connsiteY5" fmla="*/ 386068 h 1533423"/>
                    <a:gd name="connsiteX6" fmla="*/ 820129 w 1120707"/>
                    <a:gd name="connsiteY6" fmla="*/ 381951 h 1533423"/>
                    <a:gd name="connsiteX7" fmla="*/ 824050 w 1120707"/>
                    <a:gd name="connsiteY7" fmla="*/ 387906 h 1533423"/>
                    <a:gd name="connsiteX8" fmla="*/ 927775 w 1120707"/>
                    <a:gd name="connsiteY8" fmla="*/ 561608 h 1533423"/>
                    <a:gd name="connsiteX9" fmla="*/ 1107896 w 1120707"/>
                    <a:gd name="connsiteY9" fmla="*/ 1055757 h 1533423"/>
                    <a:gd name="connsiteX10" fmla="*/ 1060129 w 1120707"/>
                    <a:gd name="connsiteY10" fmla="*/ 1035568 h 1533423"/>
                    <a:gd name="connsiteX11" fmla="*/ 1036721 w 1120707"/>
                    <a:gd name="connsiteY11" fmla="*/ 1012371 h 1533423"/>
                    <a:gd name="connsiteX12" fmla="*/ 1065242 w 1120707"/>
                    <a:gd name="connsiteY12" fmla="*/ 1078512 h 1533423"/>
                    <a:gd name="connsiteX13" fmla="*/ 1107202 w 1120707"/>
                    <a:gd name="connsiteY13" fmla="*/ 1317151 h 1533423"/>
                    <a:gd name="connsiteX14" fmla="*/ 974452 w 1120707"/>
                    <a:gd name="connsiteY14" fmla="*/ 1216785 h 1533423"/>
                    <a:gd name="connsiteX15" fmla="*/ 967508 w 1120707"/>
                    <a:gd name="connsiteY15" fmla="*/ 1207777 h 1533423"/>
                    <a:gd name="connsiteX16" fmla="*/ 966446 w 1120707"/>
                    <a:gd name="connsiteY16" fmla="*/ 1211016 h 1533423"/>
                    <a:gd name="connsiteX17" fmla="*/ 987984 w 1120707"/>
                    <a:gd name="connsiteY17" fmla="*/ 1260964 h 1533423"/>
                    <a:gd name="connsiteX18" fmla="*/ 1029945 w 1120707"/>
                    <a:gd name="connsiteY18" fmla="*/ 1499603 h 1533423"/>
                    <a:gd name="connsiteX19" fmla="*/ 849723 w 1120707"/>
                    <a:gd name="connsiteY19" fmla="*/ 1337649 h 1533423"/>
                    <a:gd name="connsiteX20" fmla="*/ 816000 w 1120707"/>
                    <a:gd name="connsiteY20" fmla="*/ 1288951 h 1533423"/>
                    <a:gd name="connsiteX21" fmla="*/ 808547 w 1120707"/>
                    <a:gd name="connsiteY21" fmla="*/ 1287654 h 1533423"/>
                    <a:gd name="connsiteX22" fmla="*/ 810595 w 1120707"/>
                    <a:gd name="connsiteY22" fmla="*/ 1292403 h 1533423"/>
                    <a:gd name="connsiteX23" fmla="*/ 852557 w 1120707"/>
                    <a:gd name="connsiteY23" fmla="*/ 1531041 h 1533423"/>
                    <a:gd name="connsiteX24" fmla="*/ 517218 w 1120707"/>
                    <a:gd name="connsiteY24" fmla="*/ 1122982 h 1533423"/>
                    <a:gd name="connsiteX25" fmla="*/ 433563 w 1120707"/>
                    <a:gd name="connsiteY25" fmla="*/ 958035 h 1533423"/>
                    <a:gd name="connsiteX26" fmla="*/ 419922 w 1120707"/>
                    <a:gd name="connsiteY26" fmla="*/ 940861 h 1533423"/>
                    <a:gd name="connsiteX27" fmla="*/ 339329 w 1120707"/>
                    <a:gd name="connsiteY27" fmla="*/ 824449 h 1533423"/>
                    <a:gd name="connsiteX28" fmla="*/ 330489 w 1120707"/>
                    <a:gd name="connsiteY28" fmla="*/ 809706 h 1533423"/>
                    <a:gd name="connsiteX29" fmla="*/ 325923 w 1120707"/>
                    <a:gd name="connsiteY29" fmla="*/ 808156 h 1533423"/>
                    <a:gd name="connsiteX30" fmla="*/ 350078 w 1120707"/>
                    <a:gd name="connsiteY30" fmla="*/ 946667 h 1533423"/>
                    <a:gd name="connsiteX31" fmla="*/ 330207 w 1120707"/>
                    <a:gd name="connsiteY31" fmla="*/ 1275287 h 1533423"/>
                    <a:gd name="connsiteX32" fmla="*/ 128826 w 1120707"/>
                    <a:gd name="connsiteY32" fmla="*/ 787014 h 1533423"/>
                    <a:gd name="connsiteX33" fmla="*/ 96167 w 1120707"/>
                    <a:gd name="connsiteY33" fmla="*/ 599744 h 1533423"/>
                    <a:gd name="connsiteX34" fmla="*/ 82711 w 1120707"/>
                    <a:gd name="connsiteY34" fmla="*/ 572633 h 1533423"/>
                    <a:gd name="connsiteX35" fmla="*/ 52763 w 1120707"/>
                    <a:gd name="connsiteY35" fmla="*/ 410398 h 1533423"/>
                    <a:gd name="connsiteX36" fmla="*/ 69896 w 1120707"/>
                    <a:gd name="connsiteY36" fmla="*/ 286456 h 1533423"/>
                    <a:gd name="connsiteX37" fmla="*/ 76331 w 1120707"/>
                    <a:gd name="connsiteY37" fmla="*/ 271817 h 1533423"/>
                    <a:gd name="connsiteX38" fmla="*/ 0 w 1120707"/>
                    <a:gd name="connsiteY38" fmla="*/ 162500 h 1533423"/>
                    <a:gd name="connsiteX0" fmla="*/ 23568 w 1067944"/>
                    <a:gd name="connsiteY0" fmla="*/ 271817 h 1533423"/>
                    <a:gd name="connsiteX1" fmla="*/ 504692 w 1067944"/>
                    <a:gd name="connsiteY1" fmla="*/ 0 h 1533423"/>
                    <a:gd name="connsiteX2" fmla="*/ 506446 w 1067944"/>
                    <a:gd name="connsiteY2" fmla="*/ 17217 h 1533423"/>
                    <a:gd name="connsiteX3" fmla="*/ 512126 w 1067944"/>
                    <a:gd name="connsiteY3" fmla="*/ 18895 h 1533423"/>
                    <a:gd name="connsiteX4" fmla="*/ 754444 w 1067944"/>
                    <a:gd name="connsiteY4" fmla="*/ 326400 h 1533423"/>
                    <a:gd name="connsiteX5" fmla="*/ 759944 w 1067944"/>
                    <a:gd name="connsiteY5" fmla="*/ 386068 h 1533423"/>
                    <a:gd name="connsiteX6" fmla="*/ 767366 w 1067944"/>
                    <a:gd name="connsiteY6" fmla="*/ 381951 h 1533423"/>
                    <a:gd name="connsiteX7" fmla="*/ 771287 w 1067944"/>
                    <a:gd name="connsiteY7" fmla="*/ 387906 h 1533423"/>
                    <a:gd name="connsiteX8" fmla="*/ 875012 w 1067944"/>
                    <a:gd name="connsiteY8" fmla="*/ 561608 h 1533423"/>
                    <a:gd name="connsiteX9" fmla="*/ 1055133 w 1067944"/>
                    <a:gd name="connsiteY9" fmla="*/ 1055757 h 1533423"/>
                    <a:gd name="connsiteX10" fmla="*/ 1007366 w 1067944"/>
                    <a:gd name="connsiteY10" fmla="*/ 1035568 h 1533423"/>
                    <a:gd name="connsiteX11" fmla="*/ 983958 w 1067944"/>
                    <a:gd name="connsiteY11" fmla="*/ 1012371 h 1533423"/>
                    <a:gd name="connsiteX12" fmla="*/ 1012479 w 1067944"/>
                    <a:gd name="connsiteY12" fmla="*/ 1078512 h 1533423"/>
                    <a:gd name="connsiteX13" fmla="*/ 1054439 w 1067944"/>
                    <a:gd name="connsiteY13" fmla="*/ 1317151 h 1533423"/>
                    <a:gd name="connsiteX14" fmla="*/ 921689 w 1067944"/>
                    <a:gd name="connsiteY14" fmla="*/ 1216785 h 1533423"/>
                    <a:gd name="connsiteX15" fmla="*/ 914745 w 1067944"/>
                    <a:gd name="connsiteY15" fmla="*/ 1207777 h 1533423"/>
                    <a:gd name="connsiteX16" fmla="*/ 913683 w 1067944"/>
                    <a:gd name="connsiteY16" fmla="*/ 1211016 h 1533423"/>
                    <a:gd name="connsiteX17" fmla="*/ 935221 w 1067944"/>
                    <a:gd name="connsiteY17" fmla="*/ 1260964 h 1533423"/>
                    <a:gd name="connsiteX18" fmla="*/ 977182 w 1067944"/>
                    <a:gd name="connsiteY18" fmla="*/ 1499603 h 1533423"/>
                    <a:gd name="connsiteX19" fmla="*/ 796960 w 1067944"/>
                    <a:gd name="connsiteY19" fmla="*/ 1337649 h 1533423"/>
                    <a:gd name="connsiteX20" fmla="*/ 763237 w 1067944"/>
                    <a:gd name="connsiteY20" fmla="*/ 1288951 h 1533423"/>
                    <a:gd name="connsiteX21" fmla="*/ 755784 w 1067944"/>
                    <a:gd name="connsiteY21" fmla="*/ 1287654 h 1533423"/>
                    <a:gd name="connsiteX22" fmla="*/ 757832 w 1067944"/>
                    <a:gd name="connsiteY22" fmla="*/ 1292403 h 1533423"/>
                    <a:gd name="connsiteX23" fmla="*/ 799794 w 1067944"/>
                    <a:gd name="connsiteY23" fmla="*/ 1531041 h 1533423"/>
                    <a:gd name="connsiteX24" fmla="*/ 464455 w 1067944"/>
                    <a:gd name="connsiteY24" fmla="*/ 1122982 h 1533423"/>
                    <a:gd name="connsiteX25" fmla="*/ 380800 w 1067944"/>
                    <a:gd name="connsiteY25" fmla="*/ 958035 h 1533423"/>
                    <a:gd name="connsiteX26" fmla="*/ 367159 w 1067944"/>
                    <a:gd name="connsiteY26" fmla="*/ 940861 h 1533423"/>
                    <a:gd name="connsiteX27" fmla="*/ 286566 w 1067944"/>
                    <a:gd name="connsiteY27" fmla="*/ 824449 h 1533423"/>
                    <a:gd name="connsiteX28" fmla="*/ 277726 w 1067944"/>
                    <a:gd name="connsiteY28" fmla="*/ 809706 h 1533423"/>
                    <a:gd name="connsiteX29" fmla="*/ 273160 w 1067944"/>
                    <a:gd name="connsiteY29" fmla="*/ 808156 h 1533423"/>
                    <a:gd name="connsiteX30" fmla="*/ 297315 w 1067944"/>
                    <a:gd name="connsiteY30" fmla="*/ 946667 h 1533423"/>
                    <a:gd name="connsiteX31" fmla="*/ 277444 w 1067944"/>
                    <a:gd name="connsiteY31" fmla="*/ 1275287 h 1533423"/>
                    <a:gd name="connsiteX32" fmla="*/ 76063 w 1067944"/>
                    <a:gd name="connsiteY32" fmla="*/ 787014 h 1533423"/>
                    <a:gd name="connsiteX33" fmla="*/ 43404 w 1067944"/>
                    <a:gd name="connsiteY33" fmla="*/ 599744 h 1533423"/>
                    <a:gd name="connsiteX34" fmla="*/ 29948 w 1067944"/>
                    <a:gd name="connsiteY34" fmla="*/ 572633 h 1533423"/>
                    <a:gd name="connsiteX35" fmla="*/ 0 w 1067944"/>
                    <a:gd name="connsiteY35" fmla="*/ 410398 h 1533423"/>
                    <a:gd name="connsiteX36" fmla="*/ 17133 w 1067944"/>
                    <a:gd name="connsiteY36" fmla="*/ 286456 h 1533423"/>
                    <a:gd name="connsiteX37" fmla="*/ 23568 w 1067944"/>
                    <a:gd name="connsiteY37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271817 h 1533423"/>
                    <a:gd name="connsiteX1" fmla="*/ 205745 w 1067944"/>
                    <a:gd name="connsiteY1" fmla="*/ 16411 h 1533423"/>
                    <a:gd name="connsiteX2" fmla="*/ 504692 w 1067944"/>
                    <a:gd name="connsiteY2" fmla="*/ 0 h 1533423"/>
                    <a:gd name="connsiteX3" fmla="*/ 506446 w 1067944"/>
                    <a:gd name="connsiteY3" fmla="*/ 17217 h 1533423"/>
                    <a:gd name="connsiteX4" fmla="*/ 512126 w 1067944"/>
                    <a:gd name="connsiteY4" fmla="*/ 18895 h 1533423"/>
                    <a:gd name="connsiteX5" fmla="*/ 754444 w 1067944"/>
                    <a:gd name="connsiteY5" fmla="*/ 326400 h 1533423"/>
                    <a:gd name="connsiteX6" fmla="*/ 759944 w 1067944"/>
                    <a:gd name="connsiteY6" fmla="*/ 386068 h 1533423"/>
                    <a:gd name="connsiteX7" fmla="*/ 767366 w 1067944"/>
                    <a:gd name="connsiteY7" fmla="*/ 381951 h 1533423"/>
                    <a:gd name="connsiteX8" fmla="*/ 771287 w 1067944"/>
                    <a:gd name="connsiteY8" fmla="*/ 387906 h 1533423"/>
                    <a:gd name="connsiteX9" fmla="*/ 875012 w 1067944"/>
                    <a:gd name="connsiteY9" fmla="*/ 561608 h 1533423"/>
                    <a:gd name="connsiteX10" fmla="*/ 1055133 w 1067944"/>
                    <a:gd name="connsiteY10" fmla="*/ 1055757 h 1533423"/>
                    <a:gd name="connsiteX11" fmla="*/ 1007366 w 1067944"/>
                    <a:gd name="connsiteY11" fmla="*/ 1035568 h 1533423"/>
                    <a:gd name="connsiteX12" fmla="*/ 983958 w 1067944"/>
                    <a:gd name="connsiteY12" fmla="*/ 1012371 h 1533423"/>
                    <a:gd name="connsiteX13" fmla="*/ 1012479 w 1067944"/>
                    <a:gd name="connsiteY13" fmla="*/ 1078512 h 1533423"/>
                    <a:gd name="connsiteX14" fmla="*/ 1054439 w 1067944"/>
                    <a:gd name="connsiteY14" fmla="*/ 1317151 h 1533423"/>
                    <a:gd name="connsiteX15" fmla="*/ 921689 w 1067944"/>
                    <a:gd name="connsiteY15" fmla="*/ 1216785 h 1533423"/>
                    <a:gd name="connsiteX16" fmla="*/ 914745 w 1067944"/>
                    <a:gd name="connsiteY16" fmla="*/ 1207777 h 1533423"/>
                    <a:gd name="connsiteX17" fmla="*/ 913683 w 1067944"/>
                    <a:gd name="connsiteY17" fmla="*/ 1211016 h 1533423"/>
                    <a:gd name="connsiteX18" fmla="*/ 935221 w 1067944"/>
                    <a:gd name="connsiteY18" fmla="*/ 1260964 h 1533423"/>
                    <a:gd name="connsiteX19" fmla="*/ 977182 w 1067944"/>
                    <a:gd name="connsiteY19" fmla="*/ 1499603 h 1533423"/>
                    <a:gd name="connsiteX20" fmla="*/ 796960 w 1067944"/>
                    <a:gd name="connsiteY20" fmla="*/ 1337649 h 1533423"/>
                    <a:gd name="connsiteX21" fmla="*/ 763237 w 1067944"/>
                    <a:gd name="connsiteY21" fmla="*/ 1288951 h 1533423"/>
                    <a:gd name="connsiteX22" fmla="*/ 755784 w 1067944"/>
                    <a:gd name="connsiteY22" fmla="*/ 1287654 h 1533423"/>
                    <a:gd name="connsiteX23" fmla="*/ 757832 w 1067944"/>
                    <a:gd name="connsiteY23" fmla="*/ 1292403 h 1533423"/>
                    <a:gd name="connsiteX24" fmla="*/ 799794 w 1067944"/>
                    <a:gd name="connsiteY24" fmla="*/ 1531041 h 1533423"/>
                    <a:gd name="connsiteX25" fmla="*/ 464455 w 1067944"/>
                    <a:gd name="connsiteY25" fmla="*/ 1122982 h 1533423"/>
                    <a:gd name="connsiteX26" fmla="*/ 380800 w 1067944"/>
                    <a:gd name="connsiteY26" fmla="*/ 958035 h 1533423"/>
                    <a:gd name="connsiteX27" fmla="*/ 367159 w 1067944"/>
                    <a:gd name="connsiteY27" fmla="*/ 940861 h 1533423"/>
                    <a:gd name="connsiteX28" fmla="*/ 286566 w 1067944"/>
                    <a:gd name="connsiteY28" fmla="*/ 824449 h 1533423"/>
                    <a:gd name="connsiteX29" fmla="*/ 277726 w 1067944"/>
                    <a:gd name="connsiteY29" fmla="*/ 809706 h 1533423"/>
                    <a:gd name="connsiteX30" fmla="*/ 273160 w 1067944"/>
                    <a:gd name="connsiteY30" fmla="*/ 808156 h 1533423"/>
                    <a:gd name="connsiteX31" fmla="*/ 297315 w 1067944"/>
                    <a:gd name="connsiteY31" fmla="*/ 946667 h 1533423"/>
                    <a:gd name="connsiteX32" fmla="*/ 277444 w 1067944"/>
                    <a:gd name="connsiteY32" fmla="*/ 1275287 h 1533423"/>
                    <a:gd name="connsiteX33" fmla="*/ 76063 w 1067944"/>
                    <a:gd name="connsiteY33" fmla="*/ 787014 h 1533423"/>
                    <a:gd name="connsiteX34" fmla="*/ 43404 w 1067944"/>
                    <a:gd name="connsiteY34" fmla="*/ 599744 h 1533423"/>
                    <a:gd name="connsiteX35" fmla="*/ 29948 w 1067944"/>
                    <a:gd name="connsiteY35" fmla="*/ 572633 h 1533423"/>
                    <a:gd name="connsiteX36" fmla="*/ 0 w 1067944"/>
                    <a:gd name="connsiteY36" fmla="*/ 410398 h 1533423"/>
                    <a:gd name="connsiteX37" fmla="*/ 17133 w 1067944"/>
                    <a:gd name="connsiteY37" fmla="*/ 286456 h 1533423"/>
                    <a:gd name="connsiteX38" fmla="*/ 23568 w 1067944"/>
                    <a:gd name="connsiteY38" fmla="*/ 271817 h 1533423"/>
                    <a:gd name="connsiteX0" fmla="*/ 23568 w 1067944"/>
                    <a:gd name="connsiteY0" fmla="*/ 324795 h 1586401"/>
                    <a:gd name="connsiteX1" fmla="*/ 205745 w 1067944"/>
                    <a:gd name="connsiteY1" fmla="*/ 69389 h 1586401"/>
                    <a:gd name="connsiteX2" fmla="*/ 504692 w 1067944"/>
                    <a:gd name="connsiteY2" fmla="*/ 52978 h 1586401"/>
                    <a:gd name="connsiteX3" fmla="*/ 506446 w 1067944"/>
                    <a:gd name="connsiteY3" fmla="*/ 70195 h 1586401"/>
                    <a:gd name="connsiteX4" fmla="*/ 512126 w 1067944"/>
                    <a:gd name="connsiteY4" fmla="*/ 71873 h 1586401"/>
                    <a:gd name="connsiteX5" fmla="*/ 754444 w 1067944"/>
                    <a:gd name="connsiteY5" fmla="*/ 379378 h 1586401"/>
                    <a:gd name="connsiteX6" fmla="*/ 759944 w 1067944"/>
                    <a:gd name="connsiteY6" fmla="*/ 439046 h 1586401"/>
                    <a:gd name="connsiteX7" fmla="*/ 767366 w 1067944"/>
                    <a:gd name="connsiteY7" fmla="*/ 434929 h 1586401"/>
                    <a:gd name="connsiteX8" fmla="*/ 771287 w 1067944"/>
                    <a:gd name="connsiteY8" fmla="*/ 440884 h 1586401"/>
                    <a:gd name="connsiteX9" fmla="*/ 875012 w 1067944"/>
                    <a:gd name="connsiteY9" fmla="*/ 614586 h 1586401"/>
                    <a:gd name="connsiteX10" fmla="*/ 1055133 w 1067944"/>
                    <a:gd name="connsiteY10" fmla="*/ 1108735 h 1586401"/>
                    <a:gd name="connsiteX11" fmla="*/ 1007366 w 1067944"/>
                    <a:gd name="connsiteY11" fmla="*/ 1088546 h 1586401"/>
                    <a:gd name="connsiteX12" fmla="*/ 983958 w 1067944"/>
                    <a:gd name="connsiteY12" fmla="*/ 1065349 h 1586401"/>
                    <a:gd name="connsiteX13" fmla="*/ 1012479 w 1067944"/>
                    <a:gd name="connsiteY13" fmla="*/ 1131490 h 1586401"/>
                    <a:gd name="connsiteX14" fmla="*/ 1054439 w 1067944"/>
                    <a:gd name="connsiteY14" fmla="*/ 1370129 h 1586401"/>
                    <a:gd name="connsiteX15" fmla="*/ 921689 w 1067944"/>
                    <a:gd name="connsiteY15" fmla="*/ 1269763 h 1586401"/>
                    <a:gd name="connsiteX16" fmla="*/ 914745 w 1067944"/>
                    <a:gd name="connsiteY16" fmla="*/ 1260755 h 1586401"/>
                    <a:gd name="connsiteX17" fmla="*/ 913683 w 1067944"/>
                    <a:gd name="connsiteY17" fmla="*/ 1263994 h 1586401"/>
                    <a:gd name="connsiteX18" fmla="*/ 935221 w 1067944"/>
                    <a:gd name="connsiteY18" fmla="*/ 1313942 h 1586401"/>
                    <a:gd name="connsiteX19" fmla="*/ 977182 w 1067944"/>
                    <a:gd name="connsiteY19" fmla="*/ 1552581 h 1586401"/>
                    <a:gd name="connsiteX20" fmla="*/ 796960 w 1067944"/>
                    <a:gd name="connsiteY20" fmla="*/ 1390627 h 1586401"/>
                    <a:gd name="connsiteX21" fmla="*/ 763237 w 1067944"/>
                    <a:gd name="connsiteY21" fmla="*/ 1341929 h 1586401"/>
                    <a:gd name="connsiteX22" fmla="*/ 755784 w 1067944"/>
                    <a:gd name="connsiteY22" fmla="*/ 1340632 h 1586401"/>
                    <a:gd name="connsiteX23" fmla="*/ 757832 w 1067944"/>
                    <a:gd name="connsiteY23" fmla="*/ 1345381 h 1586401"/>
                    <a:gd name="connsiteX24" fmla="*/ 799794 w 1067944"/>
                    <a:gd name="connsiteY24" fmla="*/ 1584019 h 1586401"/>
                    <a:gd name="connsiteX25" fmla="*/ 464455 w 1067944"/>
                    <a:gd name="connsiteY25" fmla="*/ 1175960 h 1586401"/>
                    <a:gd name="connsiteX26" fmla="*/ 380800 w 1067944"/>
                    <a:gd name="connsiteY26" fmla="*/ 1011013 h 1586401"/>
                    <a:gd name="connsiteX27" fmla="*/ 367159 w 1067944"/>
                    <a:gd name="connsiteY27" fmla="*/ 993839 h 1586401"/>
                    <a:gd name="connsiteX28" fmla="*/ 286566 w 1067944"/>
                    <a:gd name="connsiteY28" fmla="*/ 877427 h 1586401"/>
                    <a:gd name="connsiteX29" fmla="*/ 277726 w 1067944"/>
                    <a:gd name="connsiteY29" fmla="*/ 862684 h 1586401"/>
                    <a:gd name="connsiteX30" fmla="*/ 273160 w 1067944"/>
                    <a:gd name="connsiteY30" fmla="*/ 861134 h 1586401"/>
                    <a:gd name="connsiteX31" fmla="*/ 297315 w 1067944"/>
                    <a:gd name="connsiteY31" fmla="*/ 999645 h 1586401"/>
                    <a:gd name="connsiteX32" fmla="*/ 277444 w 1067944"/>
                    <a:gd name="connsiteY32" fmla="*/ 1328265 h 1586401"/>
                    <a:gd name="connsiteX33" fmla="*/ 76063 w 1067944"/>
                    <a:gd name="connsiteY33" fmla="*/ 839992 h 1586401"/>
                    <a:gd name="connsiteX34" fmla="*/ 43404 w 1067944"/>
                    <a:gd name="connsiteY34" fmla="*/ 652722 h 1586401"/>
                    <a:gd name="connsiteX35" fmla="*/ 29948 w 1067944"/>
                    <a:gd name="connsiteY35" fmla="*/ 625611 h 1586401"/>
                    <a:gd name="connsiteX36" fmla="*/ 0 w 1067944"/>
                    <a:gd name="connsiteY36" fmla="*/ 463376 h 1586401"/>
                    <a:gd name="connsiteX37" fmla="*/ 17133 w 1067944"/>
                    <a:gd name="connsiteY37" fmla="*/ 339434 h 1586401"/>
                    <a:gd name="connsiteX38" fmla="*/ 23568 w 1067944"/>
                    <a:gd name="connsiteY38" fmla="*/ 324795 h 1586401"/>
                    <a:gd name="connsiteX0" fmla="*/ 33076 w 1077452"/>
                    <a:gd name="connsiteY0" fmla="*/ 324795 h 1586401"/>
                    <a:gd name="connsiteX1" fmla="*/ 215253 w 1077452"/>
                    <a:gd name="connsiteY1" fmla="*/ 69389 h 1586401"/>
                    <a:gd name="connsiteX2" fmla="*/ 514200 w 1077452"/>
                    <a:gd name="connsiteY2" fmla="*/ 52978 h 1586401"/>
                    <a:gd name="connsiteX3" fmla="*/ 515954 w 1077452"/>
                    <a:gd name="connsiteY3" fmla="*/ 70195 h 1586401"/>
                    <a:gd name="connsiteX4" fmla="*/ 521634 w 1077452"/>
                    <a:gd name="connsiteY4" fmla="*/ 71873 h 1586401"/>
                    <a:gd name="connsiteX5" fmla="*/ 763952 w 1077452"/>
                    <a:gd name="connsiteY5" fmla="*/ 379378 h 1586401"/>
                    <a:gd name="connsiteX6" fmla="*/ 769452 w 1077452"/>
                    <a:gd name="connsiteY6" fmla="*/ 439046 h 1586401"/>
                    <a:gd name="connsiteX7" fmla="*/ 776874 w 1077452"/>
                    <a:gd name="connsiteY7" fmla="*/ 434929 h 1586401"/>
                    <a:gd name="connsiteX8" fmla="*/ 780795 w 1077452"/>
                    <a:gd name="connsiteY8" fmla="*/ 440884 h 1586401"/>
                    <a:gd name="connsiteX9" fmla="*/ 884520 w 1077452"/>
                    <a:gd name="connsiteY9" fmla="*/ 614586 h 1586401"/>
                    <a:gd name="connsiteX10" fmla="*/ 1064641 w 1077452"/>
                    <a:gd name="connsiteY10" fmla="*/ 1108735 h 1586401"/>
                    <a:gd name="connsiteX11" fmla="*/ 1016874 w 1077452"/>
                    <a:gd name="connsiteY11" fmla="*/ 1088546 h 1586401"/>
                    <a:gd name="connsiteX12" fmla="*/ 993466 w 1077452"/>
                    <a:gd name="connsiteY12" fmla="*/ 1065349 h 1586401"/>
                    <a:gd name="connsiteX13" fmla="*/ 1021987 w 1077452"/>
                    <a:gd name="connsiteY13" fmla="*/ 1131490 h 1586401"/>
                    <a:gd name="connsiteX14" fmla="*/ 1063947 w 1077452"/>
                    <a:gd name="connsiteY14" fmla="*/ 1370129 h 1586401"/>
                    <a:gd name="connsiteX15" fmla="*/ 931197 w 1077452"/>
                    <a:gd name="connsiteY15" fmla="*/ 1269763 h 1586401"/>
                    <a:gd name="connsiteX16" fmla="*/ 924253 w 1077452"/>
                    <a:gd name="connsiteY16" fmla="*/ 1260755 h 1586401"/>
                    <a:gd name="connsiteX17" fmla="*/ 923191 w 1077452"/>
                    <a:gd name="connsiteY17" fmla="*/ 1263994 h 1586401"/>
                    <a:gd name="connsiteX18" fmla="*/ 944729 w 1077452"/>
                    <a:gd name="connsiteY18" fmla="*/ 1313942 h 1586401"/>
                    <a:gd name="connsiteX19" fmla="*/ 986690 w 1077452"/>
                    <a:gd name="connsiteY19" fmla="*/ 1552581 h 1586401"/>
                    <a:gd name="connsiteX20" fmla="*/ 806468 w 1077452"/>
                    <a:gd name="connsiteY20" fmla="*/ 1390627 h 1586401"/>
                    <a:gd name="connsiteX21" fmla="*/ 772745 w 1077452"/>
                    <a:gd name="connsiteY21" fmla="*/ 1341929 h 1586401"/>
                    <a:gd name="connsiteX22" fmla="*/ 765292 w 1077452"/>
                    <a:gd name="connsiteY22" fmla="*/ 1340632 h 1586401"/>
                    <a:gd name="connsiteX23" fmla="*/ 767340 w 1077452"/>
                    <a:gd name="connsiteY23" fmla="*/ 1345381 h 1586401"/>
                    <a:gd name="connsiteX24" fmla="*/ 809302 w 1077452"/>
                    <a:gd name="connsiteY24" fmla="*/ 1584019 h 1586401"/>
                    <a:gd name="connsiteX25" fmla="*/ 473963 w 1077452"/>
                    <a:gd name="connsiteY25" fmla="*/ 1175960 h 1586401"/>
                    <a:gd name="connsiteX26" fmla="*/ 390308 w 1077452"/>
                    <a:gd name="connsiteY26" fmla="*/ 1011013 h 1586401"/>
                    <a:gd name="connsiteX27" fmla="*/ 376667 w 1077452"/>
                    <a:gd name="connsiteY27" fmla="*/ 993839 h 1586401"/>
                    <a:gd name="connsiteX28" fmla="*/ 296074 w 1077452"/>
                    <a:gd name="connsiteY28" fmla="*/ 877427 h 1586401"/>
                    <a:gd name="connsiteX29" fmla="*/ 287234 w 1077452"/>
                    <a:gd name="connsiteY29" fmla="*/ 862684 h 1586401"/>
                    <a:gd name="connsiteX30" fmla="*/ 282668 w 1077452"/>
                    <a:gd name="connsiteY30" fmla="*/ 861134 h 1586401"/>
                    <a:gd name="connsiteX31" fmla="*/ 306823 w 1077452"/>
                    <a:gd name="connsiteY31" fmla="*/ 999645 h 1586401"/>
                    <a:gd name="connsiteX32" fmla="*/ 286952 w 1077452"/>
                    <a:gd name="connsiteY32" fmla="*/ 1328265 h 1586401"/>
                    <a:gd name="connsiteX33" fmla="*/ 85571 w 1077452"/>
                    <a:gd name="connsiteY33" fmla="*/ 839992 h 1586401"/>
                    <a:gd name="connsiteX34" fmla="*/ 52912 w 1077452"/>
                    <a:gd name="connsiteY34" fmla="*/ 652722 h 1586401"/>
                    <a:gd name="connsiteX35" fmla="*/ 39456 w 1077452"/>
                    <a:gd name="connsiteY35" fmla="*/ 625611 h 1586401"/>
                    <a:gd name="connsiteX36" fmla="*/ 9508 w 1077452"/>
                    <a:gd name="connsiteY36" fmla="*/ 463376 h 1586401"/>
                    <a:gd name="connsiteX37" fmla="*/ 26641 w 1077452"/>
                    <a:gd name="connsiteY37" fmla="*/ 339434 h 1586401"/>
                    <a:gd name="connsiteX38" fmla="*/ 33076 w 1077452"/>
                    <a:gd name="connsiteY38" fmla="*/ 324795 h 1586401"/>
                    <a:gd name="connsiteX0" fmla="*/ 23569 w 1067945"/>
                    <a:gd name="connsiteY0" fmla="*/ 324795 h 1586401"/>
                    <a:gd name="connsiteX1" fmla="*/ 66097 w 1067945"/>
                    <a:gd name="connsiteY1" fmla="*/ 140029 h 1586401"/>
                    <a:gd name="connsiteX2" fmla="*/ 205746 w 1067945"/>
                    <a:gd name="connsiteY2" fmla="*/ 69389 h 1586401"/>
                    <a:gd name="connsiteX3" fmla="*/ 504693 w 1067945"/>
                    <a:gd name="connsiteY3" fmla="*/ 52978 h 1586401"/>
                    <a:gd name="connsiteX4" fmla="*/ 506447 w 1067945"/>
                    <a:gd name="connsiteY4" fmla="*/ 70195 h 1586401"/>
                    <a:gd name="connsiteX5" fmla="*/ 512127 w 1067945"/>
                    <a:gd name="connsiteY5" fmla="*/ 71873 h 1586401"/>
                    <a:gd name="connsiteX6" fmla="*/ 754445 w 1067945"/>
                    <a:gd name="connsiteY6" fmla="*/ 379378 h 1586401"/>
                    <a:gd name="connsiteX7" fmla="*/ 759945 w 1067945"/>
                    <a:gd name="connsiteY7" fmla="*/ 439046 h 1586401"/>
                    <a:gd name="connsiteX8" fmla="*/ 767367 w 1067945"/>
                    <a:gd name="connsiteY8" fmla="*/ 434929 h 1586401"/>
                    <a:gd name="connsiteX9" fmla="*/ 771288 w 1067945"/>
                    <a:gd name="connsiteY9" fmla="*/ 440884 h 1586401"/>
                    <a:gd name="connsiteX10" fmla="*/ 875013 w 1067945"/>
                    <a:gd name="connsiteY10" fmla="*/ 614586 h 1586401"/>
                    <a:gd name="connsiteX11" fmla="*/ 1055134 w 1067945"/>
                    <a:gd name="connsiteY11" fmla="*/ 1108735 h 1586401"/>
                    <a:gd name="connsiteX12" fmla="*/ 1007367 w 1067945"/>
                    <a:gd name="connsiteY12" fmla="*/ 1088546 h 1586401"/>
                    <a:gd name="connsiteX13" fmla="*/ 983959 w 1067945"/>
                    <a:gd name="connsiteY13" fmla="*/ 1065349 h 1586401"/>
                    <a:gd name="connsiteX14" fmla="*/ 1012480 w 1067945"/>
                    <a:gd name="connsiteY14" fmla="*/ 1131490 h 1586401"/>
                    <a:gd name="connsiteX15" fmla="*/ 1054440 w 1067945"/>
                    <a:gd name="connsiteY15" fmla="*/ 1370129 h 1586401"/>
                    <a:gd name="connsiteX16" fmla="*/ 921690 w 1067945"/>
                    <a:gd name="connsiteY16" fmla="*/ 1269763 h 1586401"/>
                    <a:gd name="connsiteX17" fmla="*/ 914746 w 1067945"/>
                    <a:gd name="connsiteY17" fmla="*/ 1260755 h 1586401"/>
                    <a:gd name="connsiteX18" fmla="*/ 913684 w 1067945"/>
                    <a:gd name="connsiteY18" fmla="*/ 1263994 h 1586401"/>
                    <a:gd name="connsiteX19" fmla="*/ 935222 w 1067945"/>
                    <a:gd name="connsiteY19" fmla="*/ 1313942 h 1586401"/>
                    <a:gd name="connsiteX20" fmla="*/ 977183 w 1067945"/>
                    <a:gd name="connsiteY20" fmla="*/ 1552581 h 1586401"/>
                    <a:gd name="connsiteX21" fmla="*/ 796961 w 1067945"/>
                    <a:gd name="connsiteY21" fmla="*/ 1390627 h 1586401"/>
                    <a:gd name="connsiteX22" fmla="*/ 763238 w 1067945"/>
                    <a:gd name="connsiteY22" fmla="*/ 1341929 h 1586401"/>
                    <a:gd name="connsiteX23" fmla="*/ 755785 w 1067945"/>
                    <a:gd name="connsiteY23" fmla="*/ 1340632 h 1586401"/>
                    <a:gd name="connsiteX24" fmla="*/ 757833 w 1067945"/>
                    <a:gd name="connsiteY24" fmla="*/ 1345381 h 1586401"/>
                    <a:gd name="connsiteX25" fmla="*/ 799795 w 1067945"/>
                    <a:gd name="connsiteY25" fmla="*/ 1584019 h 1586401"/>
                    <a:gd name="connsiteX26" fmla="*/ 464456 w 1067945"/>
                    <a:gd name="connsiteY26" fmla="*/ 1175960 h 1586401"/>
                    <a:gd name="connsiteX27" fmla="*/ 380801 w 1067945"/>
                    <a:gd name="connsiteY27" fmla="*/ 1011013 h 1586401"/>
                    <a:gd name="connsiteX28" fmla="*/ 367160 w 1067945"/>
                    <a:gd name="connsiteY28" fmla="*/ 993839 h 1586401"/>
                    <a:gd name="connsiteX29" fmla="*/ 286567 w 1067945"/>
                    <a:gd name="connsiteY29" fmla="*/ 877427 h 1586401"/>
                    <a:gd name="connsiteX30" fmla="*/ 277727 w 1067945"/>
                    <a:gd name="connsiteY30" fmla="*/ 862684 h 1586401"/>
                    <a:gd name="connsiteX31" fmla="*/ 273161 w 1067945"/>
                    <a:gd name="connsiteY31" fmla="*/ 861134 h 1586401"/>
                    <a:gd name="connsiteX32" fmla="*/ 297316 w 1067945"/>
                    <a:gd name="connsiteY32" fmla="*/ 999645 h 1586401"/>
                    <a:gd name="connsiteX33" fmla="*/ 277445 w 1067945"/>
                    <a:gd name="connsiteY33" fmla="*/ 1328265 h 1586401"/>
                    <a:gd name="connsiteX34" fmla="*/ 76064 w 1067945"/>
                    <a:gd name="connsiteY34" fmla="*/ 839992 h 1586401"/>
                    <a:gd name="connsiteX35" fmla="*/ 43405 w 1067945"/>
                    <a:gd name="connsiteY35" fmla="*/ 652722 h 1586401"/>
                    <a:gd name="connsiteX36" fmla="*/ 29949 w 1067945"/>
                    <a:gd name="connsiteY36" fmla="*/ 625611 h 1586401"/>
                    <a:gd name="connsiteX37" fmla="*/ 1 w 1067945"/>
                    <a:gd name="connsiteY37" fmla="*/ 463376 h 1586401"/>
                    <a:gd name="connsiteX38" fmla="*/ 17134 w 1067945"/>
                    <a:gd name="connsiteY38" fmla="*/ 339434 h 1586401"/>
                    <a:gd name="connsiteX39" fmla="*/ 23569 w 1067945"/>
                    <a:gd name="connsiteY39" fmla="*/ 324795 h 1586401"/>
                    <a:gd name="connsiteX0" fmla="*/ 23567 w 1067943"/>
                    <a:gd name="connsiteY0" fmla="*/ 271817 h 1533423"/>
                    <a:gd name="connsiteX1" fmla="*/ 66095 w 1067943"/>
                    <a:gd name="connsiteY1" fmla="*/ 87051 h 1533423"/>
                    <a:gd name="connsiteX2" fmla="*/ 504691 w 1067943"/>
                    <a:gd name="connsiteY2" fmla="*/ 0 h 1533423"/>
                    <a:gd name="connsiteX3" fmla="*/ 506445 w 1067943"/>
                    <a:gd name="connsiteY3" fmla="*/ 17217 h 1533423"/>
                    <a:gd name="connsiteX4" fmla="*/ 512125 w 1067943"/>
                    <a:gd name="connsiteY4" fmla="*/ 18895 h 1533423"/>
                    <a:gd name="connsiteX5" fmla="*/ 754443 w 1067943"/>
                    <a:gd name="connsiteY5" fmla="*/ 326400 h 1533423"/>
                    <a:gd name="connsiteX6" fmla="*/ 759943 w 1067943"/>
                    <a:gd name="connsiteY6" fmla="*/ 386068 h 1533423"/>
                    <a:gd name="connsiteX7" fmla="*/ 767365 w 1067943"/>
                    <a:gd name="connsiteY7" fmla="*/ 381951 h 1533423"/>
                    <a:gd name="connsiteX8" fmla="*/ 771286 w 1067943"/>
                    <a:gd name="connsiteY8" fmla="*/ 387906 h 1533423"/>
                    <a:gd name="connsiteX9" fmla="*/ 875011 w 1067943"/>
                    <a:gd name="connsiteY9" fmla="*/ 561608 h 1533423"/>
                    <a:gd name="connsiteX10" fmla="*/ 1055132 w 1067943"/>
                    <a:gd name="connsiteY10" fmla="*/ 1055757 h 1533423"/>
                    <a:gd name="connsiteX11" fmla="*/ 1007365 w 1067943"/>
                    <a:gd name="connsiteY11" fmla="*/ 1035568 h 1533423"/>
                    <a:gd name="connsiteX12" fmla="*/ 983957 w 1067943"/>
                    <a:gd name="connsiteY12" fmla="*/ 1012371 h 1533423"/>
                    <a:gd name="connsiteX13" fmla="*/ 1012478 w 1067943"/>
                    <a:gd name="connsiteY13" fmla="*/ 1078512 h 1533423"/>
                    <a:gd name="connsiteX14" fmla="*/ 1054438 w 1067943"/>
                    <a:gd name="connsiteY14" fmla="*/ 1317151 h 1533423"/>
                    <a:gd name="connsiteX15" fmla="*/ 921688 w 1067943"/>
                    <a:gd name="connsiteY15" fmla="*/ 1216785 h 1533423"/>
                    <a:gd name="connsiteX16" fmla="*/ 914744 w 1067943"/>
                    <a:gd name="connsiteY16" fmla="*/ 1207777 h 1533423"/>
                    <a:gd name="connsiteX17" fmla="*/ 913682 w 1067943"/>
                    <a:gd name="connsiteY17" fmla="*/ 1211016 h 1533423"/>
                    <a:gd name="connsiteX18" fmla="*/ 935220 w 1067943"/>
                    <a:gd name="connsiteY18" fmla="*/ 1260964 h 1533423"/>
                    <a:gd name="connsiteX19" fmla="*/ 977181 w 1067943"/>
                    <a:gd name="connsiteY19" fmla="*/ 1499603 h 1533423"/>
                    <a:gd name="connsiteX20" fmla="*/ 796959 w 1067943"/>
                    <a:gd name="connsiteY20" fmla="*/ 1337649 h 1533423"/>
                    <a:gd name="connsiteX21" fmla="*/ 763236 w 1067943"/>
                    <a:gd name="connsiteY21" fmla="*/ 1288951 h 1533423"/>
                    <a:gd name="connsiteX22" fmla="*/ 755783 w 1067943"/>
                    <a:gd name="connsiteY22" fmla="*/ 1287654 h 1533423"/>
                    <a:gd name="connsiteX23" fmla="*/ 757831 w 1067943"/>
                    <a:gd name="connsiteY23" fmla="*/ 1292403 h 1533423"/>
                    <a:gd name="connsiteX24" fmla="*/ 799793 w 1067943"/>
                    <a:gd name="connsiteY24" fmla="*/ 1531041 h 1533423"/>
                    <a:gd name="connsiteX25" fmla="*/ 464454 w 1067943"/>
                    <a:gd name="connsiteY25" fmla="*/ 1122982 h 1533423"/>
                    <a:gd name="connsiteX26" fmla="*/ 380799 w 1067943"/>
                    <a:gd name="connsiteY26" fmla="*/ 958035 h 1533423"/>
                    <a:gd name="connsiteX27" fmla="*/ 367158 w 1067943"/>
                    <a:gd name="connsiteY27" fmla="*/ 940861 h 1533423"/>
                    <a:gd name="connsiteX28" fmla="*/ 286565 w 1067943"/>
                    <a:gd name="connsiteY28" fmla="*/ 824449 h 1533423"/>
                    <a:gd name="connsiteX29" fmla="*/ 277725 w 1067943"/>
                    <a:gd name="connsiteY29" fmla="*/ 809706 h 1533423"/>
                    <a:gd name="connsiteX30" fmla="*/ 273159 w 1067943"/>
                    <a:gd name="connsiteY30" fmla="*/ 808156 h 1533423"/>
                    <a:gd name="connsiteX31" fmla="*/ 297314 w 1067943"/>
                    <a:gd name="connsiteY31" fmla="*/ 946667 h 1533423"/>
                    <a:gd name="connsiteX32" fmla="*/ 277443 w 1067943"/>
                    <a:gd name="connsiteY32" fmla="*/ 1275287 h 1533423"/>
                    <a:gd name="connsiteX33" fmla="*/ 76062 w 1067943"/>
                    <a:gd name="connsiteY33" fmla="*/ 787014 h 1533423"/>
                    <a:gd name="connsiteX34" fmla="*/ 43403 w 1067943"/>
                    <a:gd name="connsiteY34" fmla="*/ 599744 h 1533423"/>
                    <a:gd name="connsiteX35" fmla="*/ 29947 w 1067943"/>
                    <a:gd name="connsiteY35" fmla="*/ 572633 h 1533423"/>
                    <a:gd name="connsiteX36" fmla="*/ -1 w 1067943"/>
                    <a:gd name="connsiteY36" fmla="*/ 410398 h 1533423"/>
                    <a:gd name="connsiteX37" fmla="*/ 17132 w 1067943"/>
                    <a:gd name="connsiteY37" fmla="*/ 286456 h 1533423"/>
                    <a:gd name="connsiteX38" fmla="*/ 23567 w 1067943"/>
                    <a:gd name="connsiteY38" fmla="*/ 271817 h 1533423"/>
                    <a:gd name="connsiteX0" fmla="*/ 23569 w 1067945"/>
                    <a:gd name="connsiteY0" fmla="*/ 514138 h 1775744"/>
                    <a:gd name="connsiteX1" fmla="*/ 66097 w 1067945"/>
                    <a:gd name="connsiteY1" fmla="*/ 329372 h 1775744"/>
                    <a:gd name="connsiteX2" fmla="*/ 504693 w 1067945"/>
                    <a:gd name="connsiteY2" fmla="*/ 242321 h 1775744"/>
                    <a:gd name="connsiteX3" fmla="*/ 506447 w 1067945"/>
                    <a:gd name="connsiteY3" fmla="*/ 259538 h 1775744"/>
                    <a:gd name="connsiteX4" fmla="*/ 453132 w 1067945"/>
                    <a:gd name="connsiteY4" fmla="*/ -1 h 1775744"/>
                    <a:gd name="connsiteX5" fmla="*/ 754445 w 1067945"/>
                    <a:gd name="connsiteY5" fmla="*/ 568721 h 1775744"/>
                    <a:gd name="connsiteX6" fmla="*/ 759945 w 1067945"/>
                    <a:gd name="connsiteY6" fmla="*/ 628389 h 1775744"/>
                    <a:gd name="connsiteX7" fmla="*/ 767367 w 1067945"/>
                    <a:gd name="connsiteY7" fmla="*/ 624272 h 1775744"/>
                    <a:gd name="connsiteX8" fmla="*/ 771288 w 1067945"/>
                    <a:gd name="connsiteY8" fmla="*/ 630227 h 1775744"/>
                    <a:gd name="connsiteX9" fmla="*/ 875013 w 1067945"/>
                    <a:gd name="connsiteY9" fmla="*/ 803929 h 1775744"/>
                    <a:gd name="connsiteX10" fmla="*/ 1055134 w 1067945"/>
                    <a:gd name="connsiteY10" fmla="*/ 1298078 h 1775744"/>
                    <a:gd name="connsiteX11" fmla="*/ 1007367 w 1067945"/>
                    <a:gd name="connsiteY11" fmla="*/ 1277889 h 1775744"/>
                    <a:gd name="connsiteX12" fmla="*/ 983959 w 1067945"/>
                    <a:gd name="connsiteY12" fmla="*/ 1254692 h 1775744"/>
                    <a:gd name="connsiteX13" fmla="*/ 1012480 w 1067945"/>
                    <a:gd name="connsiteY13" fmla="*/ 1320833 h 1775744"/>
                    <a:gd name="connsiteX14" fmla="*/ 1054440 w 1067945"/>
                    <a:gd name="connsiteY14" fmla="*/ 1559472 h 1775744"/>
                    <a:gd name="connsiteX15" fmla="*/ 921690 w 1067945"/>
                    <a:gd name="connsiteY15" fmla="*/ 1459106 h 1775744"/>
                    <a:gd name="connsiteX16" fmla="*/ 914746 w 1067945"/>
                    <a:gd name="connsiteY16" fmla="*/ 1450098 h 1775744"/>
                    <a:gd name="connsiteX17" fmla="*/ 913684 w 1067945"/>
                    <a:gd name="connsiteY17" fmla="*/ 1453337 h 1775744"/>
                    <a:gd name="connsiteX18" fmla="*/ 935222 w 1067945"/>
                    <a:gd name="connsiteY18" fmla="*/ 1503285 h 1775744"/>
                    <a:gd name="connsiteX19" fmla="*/ 977183 w 1067945"/>
                    <a:gd name="connsiteY19" fmla="*/ 1741924 h 1775744"/>
                    <a:gd name="connsiteX20" fmla="*/ 796961 w 1067945"/>
                    <a:gd name="connsiteY20" fmla="*/ 1579970 h 1775744"/>
                    <a:gd name="connsiteX21" fmla="*/ 763238 w 1067945"/>
                    <a:gd name="connsiteY21" fmla="*/ 1531272 h 1775744"/>
                    <a:gd name="connsiteX22" fmla="*/ 755785 w 1067945"/>
                    <a:gd name="connsiteY22" fmla="*/ 1529975 h 1775744"/>
                    <a:gd name="connsiteX23" fmla="*/ 757833 w 1067945"/>
                    <a:gd name="connsiteY23" fmla="*/ 1534724 h 1775744"/>
                    <a:gd name="connsiteX24" fmla="*/ 799795 w 1067945"/>
                    <a:gd name="connsiteY24" fmla="*/ 1773362 h 1775744"/>
                    <a:gd name="connsiteX25" fmla="*/ 464456 w 1067945"/>
                    <a:gd name="connsiteY25" fmla="*/ 1365303 h 1775744"/>
                    <a:gd name="connsiteX26" fmla="*/ 380801 w 1067945"/>
                    <a:gd name="connsiteY26" fmla="*/ 1200356 h 1775744"/>
                    <a:gd name="connsiteX27" fmla="*/ 367160 w 1067945"/>
                    <a:gd name="connsiteY27" fmla="*/ 1183182 h 1775744"/>
                    <a:gd name="connsiteX28" fmla="*/ 286567 w 1067945"/>
                    <a:gd name="connsiteY28" fmla="*/ 1066770 h 1775744"/>
                    <a:gd name="connsiteX29" fmla="*/ 277727 w 1067945"/>
                    <a:gd name="connsiteY29" fmla="*/ 1052027 h 1775744"/>
                    <a:gd name="connsiteX30" fmla="*/ 273161 w 1067945"/>
                    <a:gd name="connsiteY30" fmla="*/ 1050477 h 1775744"/>
                    <a:gd name="connsiteX31" fmla="*/ 297316 w 1067945"/>
                    <a:gd name="connsiteY31" fmla="*/ 1188988 h 1775744"/>
                    <a:gd name="connsiteX32" fmla="*/ 277445 w 1067945"/>
                    <a:gd name="connsiteY32" fmla="*/ 1517608 h 1775744"/>
                    <a:gd name="connsiteX33" fmla="*/ 76064 w 1067945"/>
                    <a:gd name="connsiteY33" fmla="*/ 1029335 h 1775744"/>
                    <a:gd name="connsiteX34" fmla="*/ 43405 w 1067945"/>
                    <a:gd name="connsiteY34" fmla="*/ 842065 h 1775744"/>
                    <a:gd name="connsiteX35" fmla="*/ 29949 w 1067945"/>
                    <a:gd name="connsiteY35" fmla="*/ 814954 h 1775744"/>
                    <a:gd name="connsiteX36" fmla="*/ 1 w 1067945"/>
                    <a:gd name="connsiteY36" fmla="*/ 652719 h 1775744"/>
                    <a:gd name="connsiteX37" fmla="*/ 17134 w 1067945"/>
                    <a:gd name="connsiteY37" fmla="*/ 528777 h 1775744"/>
                    <a:gd name="connsiteX38" fmla="*/ 23569 w 1067945"/>
                    <a:gd name="connsiteY38" fmla="*/ 514138 h 1775744"/>
                    <a:gd name="connsiteX0" fmla="*/ 23567 w 1067943"/>
                    <a:gd name="connsiteY0" fmla="*/ 514138 h 1775744"/>
                    <a:gd name="connsiteX1" fmla="*/ 66095 w 1067943"/>
                    <a:gd name="connsiteY1" fmla="*/ 329372 h 1775744"/>
                    <a:gd name="connsiteX2" fmla="*/ 504691 w 1067943"/>
                    <a:gd name="connsiteY2" fmla="*/ 242321 h 1775744"/>
                    <a:gd name="connsiteX3" fmla="*/ 453130 w 1067943"/>
                    <a:gd name="connsiteY3" fmla="*/ -1 h 1775744"/>
                    <a:gd name="connsiteX4" fmla="*/ 754443 w 1067943"/>
                    <a:gd name="connsiteY4" fmla="*/ 568721 h 1775744"/>
                    <a:gd name="connsiteX5" fmla="*/ 759943 w 1067943"/>
                    <a:gd name="connsiteY5" fmla="*/ 628389 h 1775744"/>
                    <a:gd name="connsiteX6" fmla="*/ 767365 w 1067943"/>
                    <a:gd name="connsiteY6" fmla="*/ 624272 h 1775744"/>
                    <a:gd name="connsiteX7" fmla="*/ 771286 w 1067943"/>
                    <a:gd name="connsiteY7" fmla="*/ 630227 h 1775744"/>
                    <a:gd name="connsiteX8" fmla="*/ 875011 w 1067943"/>
                    <a:gd name="connsiteY8" fmla="*/ 803929 h 1775744"/>
                    <a:gd name="connsiteX9" fmla="*/ 1055132 w 1067943"/>
                    <a:gd name="connsiteY9" fmla="*/ 1298078 h 1775744"/>
                    <a:gd name="connsiteX10" fmla="*/ 1007365 w 1067943"/>
                    <a:gd name="connsiteY10" fmla="*/ 1277889 h 1775744"/>
                    <a:gd name="connsiteX11" fmla="*/ 983957 w 1067943"/>
                    <a:gd name="connsiteY11" fmla="*/ 1254692 h 1775744"/>
                    <a:gd name="connsiteX12" fmla="*/ 1012478 w 1067943"/>
                    <a:gd name="connsiteY12" fmla="*/ 1320833 h 1775744"/>
                    <a:gd name="connsiteX13" fmla="*/ 1054438 w 1067943"/>
                    <a:gd name="connsiteY13" fmla="*/ 1559472 h 1775744"/>
                    <a:gd name="connsiteX14" fmla="*/ 921688 w 1067943"/>
                    <a:gd name="connsiteY14" fmla="*/ 1459106 h 1775744"/>
                    <a:gd name="connsiteX15" fmla="*/ 914744 w 1067943"/>
                    <a:gd name="connsiteY15" fmla="*/ 1450098 h 1775744"/>
                    <a:gd name="connsiteX16" fmla="*/ 913682 w 1067943"/>
                    <a:gd name="connsiteY16" fmla="*/ 1453337 h 1775744"/>
                    <a:gd name="connsiteX17" fmla="*/ 935220 w 1067943"/>
                    <a:gd name="connsiteY17" fmla="*/ 1503285 h 1775744"/>
                    <a:gd name="connsiteX18" fmla="*/ 977181 w 1067943"/>
                    <a:gd name="connsiteY18" fmla="*/ 1741924 h 1775744"/>
                    <a:gd name="connsiteX19" fmla="*/ 796959 w 1067943"/>
                    <a:gd name="connsiteY19" fmla="*/ 1579970 h 1775744"/>
                    <a:gd name="connsiteX20" fmla="*/ 763236 w 1067943"/>
                    <a:gd name="connsiteY20" fmla="*/ 1531272 h 1775744"/>
                    <a:gd name="connsiteX21" fmla="*/ 755783 w 1067943"/>
                    <a:gd name="connsiteY21" fmla="*/ 1529975 h 1775744"/>
                    <a:gd name="connsiteX22" fmla="*/ 757831 w 1067943"/>
                    <a:gd name="connsiteY22" fmla="*/ 1534724 h 1775744"/>
                    <a:gd name="connsiteX23" fmla="*/ 799793 w 1067943"/>
                    <a:gd name="connsiteY23" fmla="*/ 1773362 h 1775744"/>
                    <a:gd name="connsiteX24" fmla="*/ 464454 w 1067943"/>
                    <a:gd name="connsiteY24" fmla="*/ 1365303 h 1775744"/>
                    <a:gd name="connsiteX25" fmla="*/ 380799 w 1067943"/>
                    <a:gd name="connsiteY25" fmla="*/ 1200356 h 1775744"/>
                    <a:gd name="connsiteX26" fmla="*/ 367158 w 1067943"/>
                    <a:gd name="connsiteY26" fmla="*/ 1183182 h 1775744"/>
                    <a:gd name="connsiteX27" fmla="*/ 286565 w 1067943"/>
                    <a:gd name="connsiteY27" fmla="*/ 1066770 h 1775744"/>
                    <a:gd name="connsiteX28" fmla="*/ 277725 w 1067943"/>
                    <a:gd name="connsiteY28" fmla="*/ 1052027 h 1775744"/>
                    <a:gd name="connsiteX29" fmla="*/ 273159 w 1067943"/>
                    <a:gd name="connsiteY29" fmla="*/ 1050477 h 1775744"/>
                    <a:gd name="connsiteX30" fmla="*/ 297314 w 1067943"/>
                    <a:gd name="connsiteY30" fmla="*/ 1188988 h 1775744"/>
                    <a:gd name="connsiteX31" fmla="*/ 277443 w 1067943"/>
                    <a:gd name="connsiteY31" fmla="*/ 1517608 h 1775744"/>
                    <a:gd name="connsiteX32" fmla="*/ 76062 w 1067943"/>
                    <a:gd name="connsiteY32" fmla="*/ 1029335 h 1775744"/>
                    <a:gd name="connsiteX33" fmla="*/ 43403 w 1067943"/>
                    <a:gd name="connsiteY33" fmla="*/ 842065 h 1775744"/>
                    <a:gd name="connsiteX34" fmla="*/ 29947 w 1067943"/>
                    <a:gd name="connsiteY34" fmla="*/ 814954 h 1775744"/>
                    <a:gd name="connsiteX35" fmla="*/ -1 w 1067943"/>
                    <a:gd name="connsiteY35" fmla="*/ 652719 h 1775744"/>
                    <a:gd name="connsiteX36" fmla="*/ 17132 w 1067943"/>
                    <a:gd name="connsiteY36" fmla="*/ 528777 h 1775744"/>
                    <a:gd name="connsiteX37" fmla="*/ 23567 w 1067943"/>
                    <a:gd name="connsiteY37" fmla="*/ 514138 h 1775744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767367 w 1067945"/>
                    <a:gd name="connsiteY5" fmla="*/ 628095 h 1779567"/>
                    <a:gd name="connsiteX6" fmla="*/ 771288 w 1067945"/>
                    <a:gd name="connsiteY6" fmla="*/ 634050 h 1779567"/>
                    <a:gd name="connsiteX7" fmla="*/ 875013 w 1067945"/>
                    <a:gd name="connsiteY7" fmla="*/ 807752 h 1779567"/>
                    <a:gd name="connsiteX8" fmla="*/ 1055134 w 1067945"/>
                    <a:gd name="connsiteY8" fmla="*/ 1301901 h 1779567"/>
                    <a:gd name="connsiteX9" fmla="*/ 1007367 w 1067945"/>
                    <a:gd name="connsiteY9" fmla="*/ 1281712 h 1779567"/>
                    <a:gd name="connsiteX10" fmla="*/ 983959 w 1067945"/>
                    <a:gd name="connsiteY10" fmla="*/ 1258515 h 1779567"/>
                    <a:gd name="connsiteX11" fmla="*/ 1012480 w 1067945"/>
                    <a:gd name="connsiteY11" fmla="*/ 1324656 h 1779567"/>
                    <a:gd name="connsiteX12" fmla="*/ 1054440 w 1067945"/>
                    <a:gd name="connsiteY12" fmla="*/ 1563295 h 1779567"/>
                    <a:gd name="connsiteX13" fmla="*/ 921690 w 1067945"/>
                    <a:gd name="connsiteY13" fmla="*/ 1462929 h 1779567"/>
                    <a:gd name="connsiteX14" fmla="*/ 914746 w 1067945"/>
                    <a:gd name="connsiteY14" fmla="*/ 1453921 h 1779567"/>
                    <a:gd name="connsiteX15" fmla="*/ 913684 w 1067945"/>
                    <a:gd name="connsiteY15" fmla="*/ 1457160 h 1779567"/>
                    <a:gd name="connsiteX16" fmla="*/ 935222 w 1067945"/>
                    <a:gd name="connsiteY16" fmla="*/ 1507108 h 1779567"/>
                    <a:gd name="connsiteX17" fmla="*/ 977183 w 1067945"/>
                    <a:gd name="connsiteY17" fmla="*/ 1745747 h 1779567"/>
                    <a:gd name="connsiteX18" fmla="*/ 796961 w 1067945"/>
                    <a:gd name="connsiteY18" fmla="*/ 1583793 h 1779567"/>
                    <a:gd name="connsiteX19" fmla="*/ 763238 w 1067945"/>
                    <a:gd name="connsiteY19" fmla="*/ 1535095 h 1779567"/>
                    <a:gd name="connsiteX20" fmla="*/ 755785 w 1067945"/>
                    <a:gd name="connsiteY20" fmla="*/ 1533798 h 1779567"/>
                    <a:gd name="connsiteX21" fmla="*/ 757833 w 1067945"/>
                    <a:gd name="connsiteY21" fmla="*/ 1538547 h 1779567"/>
                    <a:gd name="connsiteX22" fmla="*/ 799795 w 1067945"/>
                    <a:gd name="connsiteY22" fmla="*/ 1777185 h 1779567"/>
                    <a:gd name="connsiteX23" fmla="*/ 464456 w 1067945"/>
                    <a:gd name="connsiteY23" fmla="*/ 1369126 h 1779567"/>
                    <a:gd name="connsiteX24" fmla="*/ 380801 w 1067945"/>
                    <a:gd name="connsiteY24" fmla="*/ 1204179 h 1779567"/>
                    <a:gd name="connsiteX25" fmla="*/ 367160 w 1067945"/>
                    <a:gd name="connsiteY25" fmla="*/ 1187005 h 1779567"/>
                    <a:gd name="connsiteX26" fmla="*/ 286567 w 1067945"/>
                    <a:gd name="connsiteY26" fmla="*/ 1070593 h 1779567"/>
                    <a:gd name="connsiteX27" fmla="*/ 277727 w 1067945"/>
                    <a:gd name="connsiteY27" fmla="*/ 1055850 h 1779567"/>
                    <a:gd name="connsiteX28" fmla="*/ 273161 w 1067945"/>
                    <a:gd name="connsiteY28" fmla="*/ 1054300 h 1779567"/>
                    <a:gd name="connsiteX29" fmla="*/ 297316 w 1067945"/>
                    <a:gd name="connsiteY29" fmla="*/ 1192811 h 1779567"/>
                    <a:gd name="connsiteX30" fmla="*/ 277445 w 1067945"/>
                    <a:gd name="connsiteY30" fmla="*/ 1521431 h 1779567"/>
                    <a:gd name="connsiteX31" fmla="*/ 76064 w 1067945"/>
                    <a:gd name="connsiteY31" fmla="*/ 1033158 h 1779567"/>
                    <a:gd name="connsiteX32" fmla="*/ 43405 w 1067945"/>
                    <a:gd name="connsiteY32" fmla="*/ 845888 h 1779567"/>
                    <a:gd name="connsiteX33" fmla="*/ 29949 w 1067945"/>
                    <a:gd name="connsiteY33" fmla="*/ 818777 h 1779567"/>
                    <a:gd name="connsiteX34" fmla="*/ 1 w 1067945"/>
                    <a:gd name="connsiteY34" fmla="*/ 656542 h 1779567"/>
                    <a:gd name="connsiteX35" fmla="*/ 17134 w 1067945"/>
                    <a:gd name="connsiteY35" fmla="*/ 532600 h 1779567"/>
                    <a:gd name="connsiteX36" fmla="*/ 23569 w 1067945"/>
                    <a:gd name="connsiteY36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759943 w 1067943"/>
                    <a:gd name="connsiteY4" fmla="*/ 632212 h 1779567"/>
                    <a:gd name="connsiteX5" fmla="*/ 767365 w 1067943"/>
                    <a:gd name="connsiteY5" fmla="*/ 628095 h 1779567"/>
                    <a:gd name="connsiteX6" fmla="*/ 875011 w 1067943"/>
                    <a:gd name="connsiteY6" fmla="*/ 807752 h 1779567"/>
                    <a:gd name="connsiteX7" fmla="*/ 1055132 w 1067943"/>
                    <a:gd name="connsiteY7" fmla="*/ 1301901 h 1779567"/>
                    <a:gd name="connsiteX8" fmla="*/ 1007365 w 1067943"/>
                    <a:gd name="connsiteY8" fmla="*/ 1281712 h 1779567"/>
                    <a:gd name="connsiteX9" fmla="*/ 983957 w 1067943"/>
                    <a:gd name="connsiteY9" fmla="*/ 1258515 h 1779567"/>
                    <a:gd name="connsiteX10" fmla="*/ 1012478 w 1067943"/>
                    <a:gd name="connsiteY10" fmla="*/ 1324656 h 1779567"/>
                    <a:gd name="connsiteX11" fmla="*/ 1054438 w 1067943"/>
                    <a:gd name="connsiteY11" fmla="*/ 1563295 h 1779567"/>
                    <a:gd name="connsiteX12" fmla="*/ 921688 w 1067943"/>
                    <a:gd name="connsiteY12" fmla="*/ 1462929 h 1779567"/>
                    <a:gd name="connsiteX13" fmla="*/ 914744 w 1067943"/>
                    <a:gd name="connsiteY13" fmla="*/ 1453921 h 1779567"/>
                    <a:gd name="connsiteX14" fmla="*/ 913682 w 1067943"/>
                    <a:gd name="connsiteY14" fmla="*/ 1457160 h 1779567"/>
                    <a:gd name="connsiteX15" fmla="*/ 935220 w 1067943"/>
                    <a:gd name="connsiteY15" fmla="*/ 1507108 h 1779567"/>
                    <a:gd name="connsiteX16" fmla="*/ 977181 w 1067943"/>
                    <a:gd name="connsiteY16" fmla="*/ 1745747 h 1779567"/>
                    <a:gd name="connsiteX17" fmla="*/ 796959 w 1067943"/>
                    <a:gd name="connsiteY17" fmla="*/ 1583793 h 1779567"/>
                    <a:gd name="connsiteX18" fmla="*/ 763236 w 1067943"/>
                    <a:gd name="connsiteY18" fmla="*/ 1535095 h 1779567"/>
                    <a:gd name="connsiteX19" fmla="*/ 755783 w 1067943"/>
                    <a:gd name="connsiteY19" fmla="*/ 1533798 h 1779567"/>
                    <a:gd name="connsiteX20" fmla="*/ 757831 w 1067943"/>
                    <a:gd name="connsiteY20" fmla="*/ 1538547 h 1779567"/>
                    <a:gd name="connsiteX21" fmla="*/ 799793 w 1067943"/>
                    <a:gd name="connsiteY21" fmla="*/ 1777185 h 1779567"/>
                    <a:gd name="connsiteX22" fmla="*/ 464454 w 1067943"/>
                    <a:gd name="connsiteY22" fmla="*/ 1369126 h 1779567"/>
                    <a:gd name="connsiteX23" fmla="*/ 380799 w 1067943"/>
                    <a:gd name="connsiteY23" fmla="*/ 1204179 h 1779567"/>
                    <a:gd name="connsiteX24" fmla="*/ 367158 w 1067943"/>
                    <a:gd name="connsiteY24" fmla="*/ 1187005 h 1779567"/>
                    <a:gd name="connsiteX25" fmla="*/ 286565 w 1067943"/>
                    <a:gd name="connsiteY25" fmla="*/ 1070593 h 1779567"/>
                    <a:gd name="connsiteX26" fmla="*/ 277725 w 1067943"/>
                    <a:gd name="connsiteY26" fmla="*/ 1055850 h 1779567"/>
                    <a:gd name="connsiteX27" fmla="*/ 273159 w 1067943"/>
                    <a:gd name="connsiteY27" fmla="*/ 1054300 h 1779567"/>
                    <a:gd name="connsiteX28" fmla="*/ 297314 w 1067943"/>
                    <a:gd name="connsiteY28" fmla="*/ 1192811 h 1779567"/>
                    <a:gd name="connsiteX29" fmla="*/ 277443 w 1067943"/>
                    <a:gd name="connsiteY29" fmla="*/ 1521431 h 1779567"/>
                    <a:gd name="connsiteX30" fmla="*/ 76062 w 1067943"/>
                    <a:gd name="connsiteY30" fmla="*/ 1033158 h 1779567"/>
                    <a:gd name="connsiteX31" fmla="*/ 43403 w 1067943"/>
                    <a:gd name="connsiteY31" fmla="*/ 845888 h 1779567"/>
                    <a:gd name="connsiteX32" fmla="*/ 29947 w 1067943"/>
                    <a:gd name="connsiteY32" fmla="*/ 818777 h 1779567"/>
                    <a:gd name="connsiteX33" fmla="*/ -1 w 1067943"/>
                    <a:gd name="connsiteY33" fmla="*/ 656542 h 1779567"/>
                    <a:gd name="connsiteX34" fmla="*/ 17132 w 1067943"/>
                    <a:gd name="connsiteY34" fmla="*/ 532600 h 1779567"/>
                    <a:gd name="connsiteX35" fmla="*/ 23567 w 1067943"/>
                    <a:gd name="connsiteY35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754445 w 1067945"/>
                    <a:gd name="connsiteY3" fmla="*/ 572544 h 1779567"/>
                    <a:gd name="connsiteX4" fmla="*/ 759945 w 1067945"/>
                    <a:gd name="connsiteY4" fmla="*/ 632212 h 1779567"/>
                    <a:gd name="connsiteX5" fmla="*/ 875013 w 1067945"/>
                    <a:gd name="connsiteY5" fmla="*/ 807752 h 1779567"/>
                    <a:gd name="connsiteX6" fmla="*/ 1055134 w 1067945"/>
                    <a:gd name="connsiteY6" fmla="*/ 1301901 h 1779567"/>
                    <a:gd name="connsiteX7" fmla="*/ 1007367 w 1067945"/>
                    <a:gd name="connsiteY7" fmla="*/ 1281712 h 1779567"/>
                    <a:gd name="connsiteX8" fmla="*/ 983959 w 1067945"/>
                    <a:gd name="connsiteY8" fmla="*/ 1258515 h 1779567"/>
                    <a:gd name="connsiteX9" fmla="*/ 1012480 w 1067945"/>
                    <a:gd name="connsiteY9" fmla="*/ 1324656 h 1779567"/>
                    <a:gd name="connsiteX10" fmla="*/ 1054440 w 1067945"/>
                    <a:gd name="connsiteY10" fmla="*/ 1563295 h 1779567"/>
                    <a:gd name="connsiteX11" fmla="*/ 921690 w 1067945"/>
                    <a:gd name="connsiteY11" fmla="*/ 1462929 h 1779567"/>
                    <a:gd name="connsiteX12" fmla="*/ 914746 w 1067945"/>
                    <a:gd name="connsiteY12" fmla="*/ 1453921 h 1779567"/>
                    <a:gd name="connsiteX13" fmla="*/ 913684 w 1067945"/>
                    <a:gd name="connsiteY13" fmla="*/ 1457160 h 1779567"/>
                    <a:gd name="connsiteX14" fmla="*/ 935222 w 1067945"/>
                    <a:gd name="connsiteY14" fmla="*/ 1507108 h 1779567"/>
                    <a:gd name="connsiteX15" fmla="*/ 977183 w 1067945"/>
                    <a:gd name="connsiteY15" fmla="*/ 1745747 h 1779567"/>
                    <a:gd name="connsiteX16" fmla="*/ 796961 w 1067945"/>
                    <a:gd name="connsiteY16" fmla="*/ 1583793 h 1779567"/>
                    <a:gd name="connsiteX17" fmla="*/ 763238 w 1067945"/>
                    <a:gd name="connsiteY17" fmla="*/ 1535095 h 1779567"/>
                    <a:gd name="connsiteX18" fmla="*/ 755785 w 1067945"/>
                    <a:gd name="connsiteY18" fmla="*/ 1533798 h 1779567"/>
                    <a:gd name="connsiteX19" fmla="*/ 757833 w 1067945"/>
                    <a:gd name="connsiteY19" fmla="*/ 1538547 h 1779567"/>
                    <a:gd name="connsiteX20" fmla="*/ 799795 w 1067945"/>
                    <a:gd name="connsiteY20" fmla="*/ 1777185 h 1779567"/>
                    <a:gd name="connsiteX21" fmla="*/ 464456 w 1067945"/>
                    <a:gd name="connsiteY21" fmla="*/ 1369126 h 1779567"/>
                    <a:gd name="connsiteX22" fmla="*/ 380801 w 1067945"/>
                    <a:gd name="connsiteY22" fmla="*/ 1204179 h 1779567"/>
                    <a:gd name="connsiteX23" fmla="*/ 367160 w 1067945"/>
                    <a:gd name="connsiteY23" fmla="*/ 1187005 h 1779567"/>
                    <a:gd name="connsiteX24" fmla="*/ 286567 w 1067945"/>
                    <a:gd name="connsiteY24" fmla="*/ 1070593 h 1779567"/>
                    <a:gd name="connsiteX25" fmla="*/ 277727 w 1067945"/>
                    <a:gd name="connsiteY25" fmla="*/ 1055850 h 1779567"/>
                    <a:gd name="connsiteX26" fmla="*/ 273161 w 1067945"/>
                    <a:gd name="connsiteY26" fmla="*/ 1054300 h 1779567"/>
                    <a:gd name="connsiteX27" fmla="*/ 297316 w 1067945"/>
                    <a:gd name="connsiteY27" fmla="*/ 1192811 h 1779567"/>
                    <a:gd name="connsiteX28" fmla="*/ 277445 w 1067945"/>
                    <a:gd name="connsiteY28" fmla="*/ 1521431 h 1779567"/>
                    <a:gd name="connsiteX29" fmla="*/ 76064 w 1067945"/>
                    <a:gd name="connsiteY29" fmla="*/ 1033158 h 1779567"/>
                    <a:gd name="connsiteX30" fmla="*/ 43405 w 1067945"/>
                    <a:gd name="connsiteY30" fmla="*/ 845888 h 1779567"/>
                    <a:gd name="connsiteX31" fmla="*/ 29949 w 1067945"/>
                    <a:gd name="connsiteY31" fmla="*/ 818777 h 1779567"/>
                    <a:gd name="connsiteX32" fmla="*/ 1 w 1067945"/>
                    <a:gd name="connsiteY32" fmla="*/ 656542 h 1779567"/>
                    <a:gd name="connsiteX33" fmla="*/ 17134 w 1067945"/>
                    <a:gd name="connsiteY33" fmla="*/ 532600 h 1779567"/>
                    <a:gd name="connsiteX34" fmla="*/ 23569 w 1067945"/>
                    <a:gd name="connsiteY34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754443 w 1067943"/>
                    <a:gd name="connsiteY3" fmla="*/ 572544 h 1779567"/>
                    <a:gd name="connsiteX4" fmla="*/ 875011 w 1067943"/>
                    <a:gd name="connsiteY4" fmla="*/ 807752 h 1779567"/>
                    <a:gd name="connsiteX5" fmla="*/ 1055132 w 1067943"/>
                    <a:gd name="connsiteY5" fmla="*/ 1301901 h 1779567"/>
                    <a:gd name="connsiteX6" fmla="*/ 1007365 w 1067943"/>
                    <a:gd name="connsiteY6" fmla="*/ 1281712 h 1779567"/>
                    <a:gd name="connsiteX7" fmla="*/ 983957 w 1067943"/>
                    <a:gd name="connsiteY7" fmla="*/ 1258515 h 1779567"/>
                    <a:gd name="connsiteX8" fmla="*/ 1012478 w 1067943"/>
                    <a:gd name="connsiteY8" fmla="*/ 1324656 h 1779567"/>
                    <a:gd name="connsiteX9" fmla="*/ 1054438 w 1067943"/>
                    <a:gd name="connsiteY9" fmla="*/ 1563295 h 1779567"/>
                    <a:gd name="connsiteX10" fmla="*/ 921688 w 1067943"/>
                    <a:gd name="connsiteY10" fmla="*/ 1462929 h 1779567"/>
                    <a:gd name="connsiteX11" fmla="*/ 914744 w 1067943"/>
                    <a:gd name="connsiteY11" fmla="*/ 1453921 h 1779567"/>
                    <a:gd name="connsiteX12" fmla="*/ 913682 w 1067943"/>
                    <a:gd name="connsiteY12" fmla="*/ 1457160 h 1779567"/>
                    <a:gd name="connsiteX13" fmla="*/ 935220 w 1067943"/>
                    <a:gd name="connsiteY13" fmla="*/ 1507108 h 1779567"/>
                    <a:gd name="connsiteX14" fmla="*/ 977181 w 1067943"/>
                    <a:gd name="connsiteY14" fmla="*/ 1745747 h 1779567"/>
                    <a:gd name="connsiteX15" fmla="*/ 796959 w 1067943"/>
                    <a:gd name="connsiteY15" fmla="*/ 1583793 h 1779567"/>
                    <a:gd name="connsiteX16" fmla="*/ 763236 w 1067943"/>
                    <a:gd name="connsiteY16" fmla="*/ 1535095 h 1779567"/>
                    <a:gd name="connsiteX17" fmla="*/ 755783 w 1067943"/>
                    <a:gd name="connsiteY17" fmla="*/ 1533798 h 1779567"/>
                    <a:gd name="connsiteX18" fmla="*/ 757831 w 1067943"/>
                    <a:gd name="connsiteY18" fmla="*/ 1538547 h 1779567"/>
                    <a:gd name="connsiteX19" fmla="*/ 799793 w 1067943"/>
                    <a:gd name="connsiteY19" fmla="*/ 1777185 h 1779567"/>
                    <a:gd name="connsiteX20" fmla="*/ 464454 w 1067943"/>
                    <a:gd name="connsiteY20" fmla="*/ 1369126 h 1779567"/>
                    <a:gd name="connsiteX21" fmla="*/ 380799 w 1067943"/>
                    <a:gd name="connsiteY21" fmla="*/ 1204179 h 1779567"/>
                    <a:gd name="connsiteX22" fmla="*/ 367158 w 1067943"/>
                    <a:gd name="connsiteY22" fmla="*/ 1187005 h 1779567"/>
                    <a:gd name="connsiteX23" fmla="*/ 286565 w 1067943"/>
                    <a:gd name="connsiteY23" fmla="*/ 1070593 h 1779567"/>
                    <a:gd name="connsiteX24" fmla="*/ 277725 w 1067943"/>
                    <a:gd name="connsiteY24" fmla="*/ 1055850 h 1779567"/>
                    <a:gd name="connsiteX25" fmla="*/ 273159 w 1067943"/>
                    <a:gd name="connsiteY25" fmla="*/ 1054300 h 1779567"/>
                    <a:gd name="connsiteX26" fmla="*/ 297314 w 1067943"/>
                    <a:gd name="connsiteY26" fmla="*/ 1192811 h 1779567"/>
                    <a:gd name="connsiteX27" fmla="*/ 277443 w 1067943"/>
                    <a:gd name="connsiteY27" fmla="*/ 1521431 h 1779567"/>
                    <a:gd name="connsiteX28" fmla="*/ 76062 w 1067943"/>
                    <a:gd name="connsiteY28" fmla="*/ 1033158 h 1779567"/>
                    <a:gd name="connsiteX29" fmla="*/ 43403 w 1067943"/>
                    <a:gd name="connsiteY29" fmla="*/ 845888 h 1779567"/>
                    <a:gd name="connsiteX30" fmla="*/ 29947 w 1067943"/>
                    <a:gd name="connsiteY30" fmla="*/ 818777 h 1779567"/>
                    <a:gd name="connsiteX31" fmla="*/ -1 w 1067943"/>
                    <a:gd name="connsiteY31" fmla="*/ 656542 h 1779567"/>
                    <a:gd name="connsiteX32" fmla="*/ 17132 w 1067943"/>
                    <a:gd name="connsiteY32" fmla="*/ 532600 h 1779567"/>
                    <a:gd name="connsiteX33" fmla="*/ 23567 w 1067943"/>
                    <a:gd name="connsiteY33" fmla="*/ 517961 h 1779567"/>
                    <a:gd name="connsiteX0" fmla="*/ 23569 w 1067945"/>
                    <a:gd name="connsiteY0" fmla="*/ 517961 h 1779567"/>
                    <a:gd name="connsiteX1" fmla="*/ 66097 w 1067945"/>
                    <a:gd name="connsiteY1" fmla="*/ 333195 h 1779567"/>
                    <a:gd name="connsiteX2" fmla="*/ 453132 w 1067945"/>
                    <a:gd name="connsiteY2" fmla="*/ 3822 h 1779567"/>
                    <a:gd name="connsiteX3" fmla="*/ 875013 w 1067945"/>
                    <a:gd name="connsiteY3" fmla="*/ 807752 h 1779567"/>
                    <a:gd name="connsiteX4" fmla="*/ 1055134 w 1067945"/>
                    <a:gd name="connsiteY4" fmla="*/ 1301901 h 1779567"/>
                    <a:gd name="connsiteX5" fmla="*/ 1007367 w 1067945"/>
                    <a:gd name="connsiteY5" fmla="*/ 1281712 h 1779567"/>
                    <a:gd name="connsiteX6" fmla="*/ 983959 w 1067945"/>
                    <a:gd name="connsiteY6" fmla="*/ 1258515 h 1779567"/>
                    <a:gd name="connsiteX7" fmla="*/ 1012480 w 1067945"/>
                    <a:gd name="connsiteY7" fmla="*/ 1324656 h 1779567"/>
                    <a:gd name="connsiteX8" fmla="*/ 1054440 w 1067945"/>
                    <a:gd name="connsiteY8" fmla="*/ 1563295 h 1779567"/>
                    <a:gd name="connsiteX9" fmla="*/ 921690 w 1067945"/>
                    <a:gd name="connsiteY9" fmla="*/ 1462929 h 1779567"/>
                    <a:gd name="connsiteX10" fmla="*/ 914746 w 1067945"/>
                    <a:gd name="connsiteY10" fmla="*/ 1453921 h 1779567"/>
                    <a:gd name="connsiteX11" fmla="*/ 913684 w 1067945"/>
                    <a:gd name="connsiteY11" fmla="*/ 1457160 h 1779567"/>
                    <a:gd name="connsiteX12" fmla="*/ 935222 w 1067945"/>
                    <a:gd name="connsiteY12" fmla="*/ 1507108 h 1779567"/>
                    <a:gd name="connsiteX13" fmla="*/ 977183 w 1067945"/>
                    <a:gd name="connsiteY13" fmla="*/ 1745747 h 1779567"/>
                    <a:gd name="connsiteX14" fmla="*/ 796961 w 1067945"/>
                    <a:gd name="connsiteY14" fmla="*/ 1583793 h 1779567"/>
                    <a:gd name="connsiteX15" fmla="*/ 763238 w 1067945"/>
                    <a:gd name="connsiteY15" fmla="*/ 1535095 h 1779567"/>
                    <a:gd name="connsiteX16" fmla="*/ 755785 w 1067945"/>
                    <a:gd name="connsiteY16" fmla="*/ 1533798 h 1779567"/>
                    <a:gd name="connsiteX17" fmla="*/ 757833 w 1067945"/>
                    <a:gd name="connsiteY17" fmla="*/ 1538547 h 1779567"/>
                    <a:gd name="connsiteX18" fmla="*/ 799795 w 1067945"/>
                    <a:gd name="connsiteY18" fmla="*/ 1777185 h 1779567"/>
                    <a:gd name="connsiteX19" fmla="*/ 464456 w 1067945"/>
                    <a:gd name="connsiteY19" fmla="*/ 1369126 h 1779567"/>
                    <a:gd name="connsiteX20" fmla="*/ 380801 w 1067945"/>
                    <a:gd name="connsiteY20" fmla="*/ 1204179 h 1779567"/>
                    <a:gd name="connsiteX21" fmla="*/ 367160 w 1067945"/>
                    <a:gd name="connsiteY21" fmla="*/ 1187005 h 1779567"/>
                    <a:gd name="connsiteX22" fmla="*/ 286567 w 1067945"/>
                    <a:gd name="connsiteY22" fmla="*/ 1070593 h 1779567"/>
                    <a:gd name="connsiteX23" fmla="*/ 277727 w 1067945"/>
                    <a:gd name="connsiteY23" fmla="*/ 1055850 h 1779567"/>
                    <a:gd name="connsiteX24" fmla="*/ 273161 w 1067945"/>
                    <a:gd name="connsiteY24" fmla="*/ 1054300 h 1779567"/>
                    <a:gd name="connsiteX25" fmla="*/ 297316 w 1067945"/>
                    <a:gd name="connsiteY25" fmla="*/ 1192811 h 1779567"/>
                    <a:gd name="connsiteX26" fmla="*/ 277445 w 1067945"/>
                    <a:gd name="connsiteY26" fmla="*/ 1521431 h 1779567"/>
                    <a:gd name="connsiteX27" fmla="*/ 76064 w 1067945"/>
                    <a:gd name="connsiteY27" fmla="*/ 1033158 h 1779567"/>
                    <a:gd name="connsiteX28" fmla="*/ 43405 w 1067945"/>
                    <a:gd name="connsiteY28" fmla="*/ 845888 h 1779567"/>
                    <a:gd name="connsiteX29" fmla="*/ 29949 w 1067945"/>
                    <a:gd name="connsiteY29" fmla="*/ 818777 h 1779567"/>
                    <a:gd name="connsiteX30" fmla="*/ 1 w 1067945"/>
                    <a:gd name="connsiteY30" fmla="*/ 656542 h 1779567"/>
                    <a:gd name="connsiteX31" fmla="*/ 17134 w 1067945"/>
                    <a:gd name="connsiteY31" fmla="*/ 532600 h 1779567"/>
                    <a:gd name="connsiteX32" fmla="*/ 23569 w 1067945"/>
                    <a:gd name="connsiteY32" fmla="*/ 517961 h 1779567"/>
                    <a:gd name="connsiteX0" fmla="*/ 23567 w 1067943"/>
                    <a:gd name="connsiteY0" fmla="*/ 517961 h 1779567"/>
                    <a:gd name="connsiteX1" fmla="*/ 66095 w 1067943"/>
                    <a:gd name="connsiteY1" fmla="*/ 333195 h 1779567"/>
                    <a:gd name="connsiteX2" fmla="*/ 453130 w 1067943"/>
                    <a:gd name="connsiteY2" fmla="*/ 3822 h 1779567"/>
                    <a:gd name="connsiteX3" fmla="*/ 892225 w 1067943"/>
                    <a:gd name="connsiteY3" fmla="*/ 751818 h 1779567"/>
                    <a:gd name="connsiteX4" fmla="*/ 1055132 w 1067943"/>
                    <a:gd name="connsiteY4" fmla="*/ 1301901 h 1779567"/>
                    <a:gd name="connsiteX5" fmla="*/ 1007365 w 1067943"/>
                    <a:gd name="connsiteY5" fmla="*/ 1281712 h 1779567"/>
                    <a:gd name="connsiteX6" fmla="*/ 983957 w 1067943"/>
                    <a:gd name="connsiteY6" fmla="*/ 1258515 h 1779567"/>
                    <a:gd name="connsiteX7" fmla="*/ 1012478 w 1067943"/>
                    <a:gd name="connsiteY7" fmla="*/ 1324656 h 1779567"/>
                    <a:gd name="connsiteX8" fmla="*/ 1054438 w 1067943"/>
                    <a:gd name="connsiteY8" fmla="*/ 1563295 h 1779567"/>
                    <a:gd name="connsiteX9" fmla="*/ 921688 w 1067943"/>
                    <a:gd name="connsiteY9" fmla="*/ 1462929 h 1779567"/>
                    <a:gd name="connsiteX10" fmla="*/ 914744 w 1067943"/>
                    <a:gd name="connsiteY10" fmla="*/ 1453921 h 1779567"/>
                    <a:gd name="connsiteX11" fmla="*/ 913682 w 1067943"/>
                    <a:gd name="connsiteY11" fmla="*/ 1457160 h 1779567"/>
                    <a:gd name="connsiteX12" fmla="*/ 935220 w 1067943"/>
                    <a:gd name="connsiteY12" fmla="*/ 1507108 h 1779567"/>
                    <a:gd name="connsiteX13" fmla="*/ 977181 w 1067943"/>
                    <a:gd name="connsiteY13" fmla="*/ 1745747 h 1779567"/>
                    <a:gd name="connsiteX14" fmla="*/ 796959 w 1067943"/>
                    <a:gd name="connsiteY14" fmla="*/ 1583793 h 1779567"/>
                    <a:gd name="connsiteX15" fmla="*/ 763236 w 1067943"/>
                    <a:gd name="connsiteY15" fmla="*/ 1535095 h 1779567"/>
                    <a:gd name="connsiteX16" fmla="*/ 755783 w 1067943"/>
                    <a:gd name="connsiteY16" fmla="*/ 1533798 h 1779567"/>
                    <a:gd name="connsiteX17" fmla="*/ 757831 w 1067943"/>
                    <a:gd name="connsiteY17" fmla="*/ 1538547 h 1779567"/>
                    <a:gd name="connsiteX18" fmla="*/ 799793 w 1067943"/>
                    <a:gd name="connsiteY18" fmla="*/ 1777185 h 1779567"/>
                    <a:gd name="connsiteX19" fmla="*/ 464454 w 1067943"/>
                    <a:gd name="connsiteY19" fmla="*/ 1369126 h 1779567"/>
                    <a:gd name="connsiteX20" fmla="*/ 380799 w 1067943"/>
                    <a:gd name="connsiteY20" fmla="*/ 1204179 h 1779567"/>
                    <a:gd name="connsiteX21" fmla="*/ 367158 w 1067943"/>
                    <a:gd name="connsiteY21" fmla="*/ 1187005 h 1779567"/>
                    <a:gd name="connsiteX22" fmla="*/ 286565 w 1067943"/>
                    <a:gd name="connsiteY22" fmla="*/ 1070593 h 1779567"/>
                    <a:gd name="connsiteX23" fmla="*/ 277725 w 1067943"/>
                    <a:gd name="connsiteY23" fmla="*/ 1055850 h 1779567"/>
                    <a:gd name="connsiteX24" fmla="*/ 273159 w 1067943"/>
                    <a:gd name="connsiteY24" fmla="*/ 1054300 h 1779567"/>
                    <a:gd name="connsiteX25" fmla="*/ 297314 w 1067943"/>
                    <a:gd name="connsiteY25" fmla="*/ 1192811 h 1779567"/>
                    <a:gd name="connsiteX26" fmla="*/ 277443 w 1067943"/>
                    <a:gd name="connsiteY26" fmla="*/ 1521431 h 1779567"/>
                    <a:gd name="connsiteX27" fmla="*/ 76062 w 1067943"/>
                    <a:gd name="connsiteY27" fmla="*/ 1033158 h 1779567"/>
                    <a:gd name="connsiteX28" fmla="*/ 43403 w 1067943"/>
                    <a:gd name="connsiteY28" fmla="*/ 845888 h 1779567"/>
                    <a:gd name="connsiteX29" fmla="*/ 29947 w 1067943"/>
                    <a:gd name="connsiteY29" fmla="*/ 818777 h 1779567"/>
                    <a:gd name="connsiteX30" fmla="*/ -1 w 1067943"/>
                    <a:gd name="connsiteY30" fmla="*/ 656542 h 1779567"/>
                    <a:gd name="connsiteX31" fmla="*/ 17132 w 1067943"/>
                    <a:gd name="connsiteY31" fmla="*/ 532600 h 1779567"/>
                    <a:gd name="connsiteX32" fmla="*/ 23567 w 1067943"/>
                    <a:gd name="connsiteY32" fmla="*/ 517961 h 1779567"/>
                    <a:gd name="connsiteX0" fmla="*/ 324009 w 1368385"/>
                    <a:gd name="connsiteY0" fmla="*/ 924215 h 2185821"/>
                    <a:gd name="connsiteX1" fmla="*/ 8678 w 1368385"/>
                    <a:gd name="connsiteY1" fmla="*/ 10933 h 2185821"/>
                    <a:gd name="connsiteX2" fmla="*/ 753572 w 1368385"/>
                    <a:gd name="connsiteY2" fmla="*/ 410076 h 2185821"/>
                    <a:gd name="connsiteX3" fmla="*/ 1192667 w 1368385"/>
                    <a:gd name="connsiteY3" fmla="*/ 1158072 h 2185821"/>
                    <a:gd name="connsiteX4" fmla="*/ 1355574 w 1368385"/>
                    <a:gd name="connsiteY4" fmla="*/ 1708155 h 2185821"/>
                    <a:gd name="connsiteX5" fmla="*/ 1307807 w 1368385"/>
                    <a:gd name="connsiteY5" fmla="*/ 1687966 h 2185821"/>
                    <a:gd name="connsiteX6" fmla="*/ 1284399 w 1368385"/>
                    <a:gd name="connsiteY6" fmla="*/ 1664769 h 2185821"/>
                    <a:gd name="connsiteX7" fmla="*/ 1312920 w 1368385"/>
                    <a:gd name="connsiteY7" fmla="*/ 1730910 h 2185821"/>
                    <a:gd name="connsiteX8" fmla="*/ 1354880 w 1368385"/>
                    <a:gd name="connsiteY8" fmla="*/ 1969549 h 2185821"/>
                    <a:gd name="connsiteX9" fmla="*/ 1222130 w 1368385"/>
                    <a:gd name="connsiteY9" fmla="*/ 1869183 h 2185821"/>
                    <a:gd name="connsiteX10" fmla="*/ 1215186 w 1368385"/>
                    <a:gd name="connsiteY10" fmla="*/ 1860175 h 2185821"/>
                    <a:gd name="connsiteX11" fmla="*/ 1214124 w 1368385"/>
                    <a:gd name="connsiteY11" fmla="*/ 1863414 h 2185821"/>
                    <a:gd name="connsiteX12" fmla="*/ 1235662 w 1368385"/>
                    <a:gd name="connsiteY12" fmla="*/ 1913362 h 2185821"/>
                    <a:gd name="connsiteX13" fmla="*/ 1277623 w 1368385"/>
                    <a:gd name="connsiteY13" fmla="*/ 2152001 h 2185821"/>
                    <a:gd name="connsiteX14" fmla="*/ 1097401 w 1368385"/>
                    <a:gd name="connsiteY14" fmla="*/ 1990047 h 2185821"/>
                    <a:gd name="connsiteX15" fmla="*/ 1063678 w 1368385"/>
                    <a:gd name="connsiteY15" fmla="*/ 1941349 h 2185821"/>
                    <a:gd name="connsiteX16" fmla="*/ 1056225 w 1368385"/>
                    <a:gd name="connsiteY16" fmla="*/ 1940052 h 2185821"/>
                    <a:gd name="connsiteX17" fmla="*/ 1058273 w 1368385"/>
                    <a:gd name="connsiteY17" fmla="*/ 1944801 h 2185821"/>
                    <a:gd name="connsiteX18" fmla="*/ 1100235 w 1368385"/>
                    <a:gd name="connsiteY18" fmla="*/ 2183439 h 2185821"/>
                    <a:gd name="connsiteX19" fmla="*/ 764896 w 1368385"/>
                    <a:gd name="connsiteY19" fmla="*/ 1775380 h 2185821"/>
                    <a:gd name="connsiteX20" fmla="*/ 681241 w 1368385"/>
                    <a:gd name="connsiteY20" fmla="*/ 1610433 h 2185821"/>
                    <a:gd name="connsiteX21" fmla="*/ 667600 w 1368385"/>
                    <a:gd name="connsiteY21" fmla="*/ 1593259 h 2185821"/>
                    <a:gd name="connsiteX22" fmla="*/ 587007 w 1368385"/>
                    <a:gd name="connsiteY22" fmla="*/ 1476847 h 2185821"/>
                    <a:gd name="connsiteX23" fmla="*/ 578167 w 1368385"/>
                    <a:gd name="connsiteY23" fmla="*/ 1462104 h 2185821"/>
                    <a:gd name="connsiteX24" fmla="*/ 573601 w 1368385"/>
                    <a:gd name="connsiteY24" fmla="*/ 1460554 h 2185821"/>
                    <a:gd name="connsiteX25" fmla="*/ 597756 w 1368385"/>
                    <a:gd name="connsiteY25" fmla="*/ 1599065 h 2185821"/>
                    <a:gd name="connsiteX26" fmla="*/ 577885 w 1368385"/>
                    <a:gd name="connsiteY26" fmla="*/ 1927685 h 2185821"/>
                    <a:gd name="connsiteX27" fmla="*/ 376504 w 1368385"/>
                    <a:gd name="connsiteY27" fmla="*/ 1439412 h 2185821"/>
                    <a:gd name="connsiteX28" fmla="*/ 343845 w 1368385"/>
                    <a:gd name="connsiteY28" fmla="*/ 1252142 h 2185821"/>
                    <a:gd name="connsiteX29" fmla="*/ 330389 w 1368385"/>
                    <a:gd name="connsiteY29" fmla="*/ 1225031 h 2185821"/>
                    <a:gd name="connsiteX30" fmla="*/ 300441 w 1368385"/>
                    <a:gd name="connsiteY30" fmla="*/ 1062796 h 2185821"/>
                    <a:gd name="connsiteX31" fmla="*/ 317574 w 1368385"/>
                    <a:gd name="connsiteY31" fmla="*/ 938854 h 2185821"/>
                    <a:gd name="connsiteX32" fmla="*/ 324009 w 1368385"/>
                    <a:gd name="connsiteY32" fmla="*/ 924215 h 2185821"/>
                    <a:gd name="connsiteX0" fmla="*/ 324009 w 1368385"/>
                    <a:gd name="connsiteY0" fmla="*/ 936912 h 2198518"/>
                    <a:gd name="connsiteX1" fmla="*/ 8678 w 1368385"/>
                    <a:gd name="connsiteY1" fmla="*/ 23630 h 2198518"/>
                    <a:gd name="connsiteX2" fmla="*/ 560048 w 1368385"/>
                    <a:gd name="connsiteY2" fmla="*/ 281818 h 2198518"/>
                    <a:gd name="connsiteX3" fmla="*/ 753572 w 1368385"/>
                    <a:gd name="connsiteY3" fmla="*/ 422773 h 2198518"/>
                    <a:gd name="connsiteX4" fmla="*/ 1192667 w 1368385"/>
                    <a:gd name="connsiteY4" fmla="*/ 1170769 h 2198518"/>
                    <a:gd name="connsiteX5" fmla="*/ 1355574 w 1368385"/>
                    <a:gd name="connsiteY5" fmla="*/ 1720852 h 2198518"/>
                    <a:gd name="connsiteX6" fmla="*/ 1307807 w 1368385"/>
                    <a:gd name="connsiteY6" fmla="*/ 1700663 h 2198518"/>
                    <a:gd name="connsiteX7" fmla="*/ 1284399 w 1368385"/>
                    <a:gd name="connsiteY7" fmla="*/ 1677466 h 2198518"/>
                    <a:gd name="connsiteX8" fmla="*/ 1312920 w 1368385"/>
                    <a:gd name="connsiteY8" fmla="*/ 1743607 h 2198518"/>
                    <a:gd name="connsiteX9" fmla="*/ 1354880 w 1368385"/>
                    <a:gd name="connsiteY9" fmla="*/ 1982246 h 2198518"/>
                    <a:gd name="connsiteX10" fmla="*/ 1222130 w 1368385"/>
                    <a:gd name="connsiteY10" fmla="*/ 1881880 h 2198518"/>
                    <a:gd name="connsiteX11" fmla="*/ 1215186 w 1368385"/>
                    <a:gd name="connsiteY11" fmla="*/ 1872872 h 2198518"/>
                    <a:gd name="connsiteX12" fmla="*/ 1214124 w 1368385"/>
                    <a:gd name="connsiteY12" fmla="*/ 1876111 h 2198518"/>
                    <a:gd name="connsiteX13" fmla="*/ 1235662 w 1368385"/>
                    <a:gd name="connsiteY13" fmla="*/ 1926059 h 2198518"/>
                    <a:gd name="connsiteX14" fmla="*/ 1277623 w 1368385"/>
                    <a:gd name="connsiteY14" fmla="*/ 2164698 h 2198518"/>
                    <a:gd name="connsiteX15" fmla="*/ 1097401 w 1368385"/>
                    <a:gd name="connsiteY15" fmla="*/ 2002744 h 2198518"/>
                    <a:gd name="connsiteX16" fmla="*/ 1063678 w 1368385"/>
                    <a:gd name="connsiteY16" fmla="*/ 1954046 h 2198518"/>
                    <a:gd name="connsiteX17" fmla="*/ 1056225 w 1368385"/>
                    <a:gd name="connsiteY17" fmla="*/ 1952749 h 2198518"/>
                    <a:gd name="connsiteX18" fmla="*/ 1058273 w 1368385"/>
                    <a:gd name="connsiteY18" fmla="*/ 1957498 h 2198518"/>
                    <a:gd name="connsiteX19" fmla="*/ 1100235 w 1368385"/>
                    <a:gd name="connsiteY19" fmla="*/ 2196136 h 2198518"/>
                    <a:gd name="connsiteX20" fmla="*/ 764896 w 1368385"/>
                    <a:gd name="connsiteY20" fmla="*/ 1788077 h 2198518"/>
                    <a:gd name="connsiteX21" fmla="*/ 681241 w 1368385"/>
                    <a:gd name="connsiteY21" fmla="*/ 1623130 h 2198518"/>
                    <a:gd name="connsiteX22" fmla="*/ 667600 w 1368385"/>
                    <a:gd name="connsiteY22" fmla="*/ 1605956 h 2198518"/>
                    <a:gd name="connsiteX23" fmla="*/ 587007 w 1368385"/>
                    <a:gd name="connsiteY23" fmla="*/ 1489544 h 2198518"/>
                    <a:gd name="connsiteX24" fmla="*/ 578167 w 1368385"/>
                    <a:gd name="connsiteY24" fmla="*/ 1474801 h 2198518"/>
                    <a:gd name="connsiteX25" fmla="*/ 573601 w 1368385"/>
                    <a:gd name="connsiteY25" fmla="*/ 1473251 h 2198518"/>
                    <a:gd name="connsiteX26" fmla="*/ 597756 w 1368385"/>
                    <a:gd name="connsiteY26" fmla="*/ 1611762 h 2198518"/>
                    <a:gd name="connsiteX27" fmla="*/ 577885 w 1368385"/>
                    <a:gd name="connsiteY27" fmla="*/ 1940382 h 2198518"/>
                    <a:gd name="connsiteX28" fmla="*/ 376504 w 1368385"/>
                    <a:gd name="connsiteY28" fmla="*/ 1452109 h 2198518"/>
                    <a:gd name="connsiteX29" fmla="*/ 343845 w 1368385"/>
                    <a:gd name="connsiteY29" fmla="*/ 1264839 h 2198518"/>
                    <a:gd name="connsiteX30" fmla="*/ 330389 w 1368385"/>
                    <a:gd name="connsiteY30" fmla="*/ 1237728 h 2198518"/>
                    <a:gd name="connsiteX31" fmla="*/ 300441 w 1368385"/>
                    <a:gd name="connsiteY31" fmla="*/ 1075493 h 2198518"/>
                    <a:gd name="connsiteX32" fmla="*/ 317574 w 1368385"/>
                    <a:gd name="connsiteY32" fmla="*/ 951551 h 2198518"/>
                    <a:gd name="connsiteX33" fmla="*/ 324009 w 1368385"/>
                    <a:gd name="connsiteY33" fmla="*/ 936912 h 2198518"/>
                    <a:gd name="connsiteX0" fmla="*/ 316752 w 1361128"/>
                    <a:gd name="connsiteY0" fmla="*/ 1232591 h 2494197"/>
                    <a:gd name="connsiteX1" fmla="*/ 1421 w 1361128"/>
                    <a:gd name="connsiteY1" fmla="*/ 319309 h 2494197"/>
                    <a:gd name="connsiteX2" fmla="*/ 475024 w 1361128"/>
                    <a:gd name="connsiteY2" fmla="*/ 14773 h 2494197"/>
                    <a:gd name="connsiteX3" fmla="*/ 746315 w 1361128"/>
                    <a:gd name="connsiteY3" fmla="*/ 718452 h 2494197"/>
                    <a:gd name="connsiteX4" fmla="*/ 1185410 w 1361128"/>
                    <a:gd name="connsiteY4" fmla="*/ 1466448 h 2494197"/>
                    <a:gd name="connsiteX5" fmla="*/ 1348317 w 1361128"/>
                    <a:gd name="connsiteY5" fmla="*/ 2016531 h 2494197"/>
                    <a:gd name="connsiteX6" fmla="*/ 1300550 w 1361128"/>
                    <a:gd name="connsiteY6" fmla="*/ 1996342 h 2494197"/>
                    <a:gd name="connsiteX7" fmla="*/ 1277142 w 1361128"/>
                    <a:gd name="connsiteY7" fmla="*/ 1973145 h 2494197"/>
                    <a:gd name="connsiteX8" fmla="*/ 1305663 w 1361128"/>
                    <a:gd name="connsiteY8" fmla="*/ 2039286 h 2494197"/>
                    <a:gd name="connsiteX9" fmla="*/ 1347623 w 1361128"/>
                    <a:gd name="connsiteY9" fmla="*/ 2277925 h 2494197"/>
                    <a:gd name="connsiteX10" fmla="*/ 1214873 w 1361128"/>
                    <a:gd name="connsiteY10" fmla="*/ 2177559 h 2494197"/>
                    <a:gd name="connsiteX11" fmla="*/ 1207929 w 1361128"/>
                    <a:gd name="connsiteY11" fmla="*/ 2168551 h 2494197"/>
                    <a:gd name="connsiteX12" fmla="*/ 1206867 w 1361128"/>
                    <a:gd name="connsiteY12" fmla="*/ 2171790 h 2494197"/>
                    <a:gd name="connsiteX13" fmla="*/ 1228405 w 1361128"/>
                    <a:gd name="connsiteY13" fmla="*/ 2221738 h 2494197"/>
                    <a:gd name="connsiteX14" fmla="*/ 1270366 w 1361128"/>
                    <a:gd name="connsiteY14" fmla="*/ 2460377 h 2494197"/>
                    <a:gd name="connsiteX15" fmla="*/ 1090144 w 1361128"/>
                    <a:gd name="connsiteY15" fmla="*/ 2298423 h 2494197"/>
                    <a:gd name="connsiteX16" fmla="*/ 1056421 w 1361128"/>
                    <a:gd name="connsiteY16" fmla="*/ 2249725 h 2494197"/>
                    <a:gd name="connsiteX17" fmla="*/ 1048968 w 1361128"/>
                    <a:gd name="connsiteY17" fmla="*/ 2248428 h 2494197"/>
                    <a:gd name="connsiteX18" fmla="*/ 1051016 w 1361128"/>
                    <a:gd name="connsiteY18" fmla="*/ 2253177 h 2494197"/>
                    <a:gd name="connsiteX19" fmla="*/ 1092978 w 1361128"/>
                    <a:gd name="connsiteY19" fmla="*/ 2491815 h 2494197"/>
                    <a:gd name="connsiteX20" fmla="*/ 757639 w 1361128"/>
                    <a:gd name="connsiteY20" fmla="*/ 2083756 h 2494197"/>
                    <a:gd name="connsiteX21" fmla="*/ 673984 w 1361128"/>
                    <a:gd name="connsiteY21" fmla="*/ 1918809 h 2494197"/>
                    <a:gd name="connsiteX22" fmla="*/ 660343 w 1361128"/>
                    <a:gd name="connsiteY22" fmla="*/ 1901635 h 2494197"/>
                    <a:gd name="connsiteX23" fmla="*/ 579750 w 1361128"/>
                    <a:gd name="connsiteY23" fmla="*/ 1785223 h 2494197"/>
                    <a:gd name="connsiteX24" fmla="*/ 570910 w 1361128"/>
                    <a:gd name="connsiteY24" fmla="*/ 1770480 h 2494197"/>
                    <a:gd name="connsiteX25" fmla="*/ 566344 w 1361128"/>
                    <a:gd name="connsiteY25" fmla="*/ 1768930 h 2494197"/>
                    <a:gd name="connsiteX26" fmla="*/ 590499 w 1361128"/>
                    <a:gd name="connsiteY26" fmla="*/ 1907441 h 2494197"/>
                    <a:gd name="connsiteX27" fmla="*/ 570628 w 1361128"/>
                    <a:gd name="connsiteY27" fmla="*/ 2236061 h 2494197"/>
                    <a:gd name="connsiteX28" fmla="*/ 369247 w 1361128"/>
                    <a:gd name="connsiteY28" fmla="*/ 1747788 h 2494197"/>
                    <a:gd name="connsiteX29" fmla="*/ 336588 w 1361128"/>
                    <a:gd name="connsiteY29" fmla="*/ 1560518 h 2494197"/>
                    <a:gd name="connsiteX30" fmla="*/ 323132 w 1361128"/>
                    <a:gd name="connsiteY30" fmla="*/ 1533407 h 2494197"/>
                    <a:gd name="connsiteX31" fmla="*/ 293184 w 1361128"/>
                    <a:gd name="connsiteY31" fmla="*/ 1371172 h 2494197"/>
                    <a:gd name="connsiteX32" fmla="*/ 310317 w 1361128"/>
                    <a:gd name="connsiteY32" fmla="*/ 1247230 h 2494197"/>
                    <a:gd name="connsiteX33" fmla="*/ 316752 w 1361128"/>
                    <a:gd name="connsiteY33" fmla="*/ 1232591 h 249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361128" h="2494197">
                      <a:moveTo>
                        <a:pt x="316752" y="1232591"/>
                      </a:moveTo>
                      <a:cubicBezTo>
                        <a:pt x="324912" y="1199357"/>
                        <a:pt x="-24958" y="522279"/>
                        <a:pt x="1421" y="319309"/>
                      </a:cubicBezTo>
                      <a:cubicBezTo>
                        <a:pt x="27800" y="116339"/>
                        <a:pt x="350875" y="-51751"/>
                        <a:pt x="475024" y="14773"/>
                      </a:cubicBezTo>
                      <a:cubicBezTo>
                        <a:pt x="599173" y="81297"/>
                        <a:pt x="640878" y="570293"/>
                        <a:pt x="746315" y="718452"/>
                      </a:cubicBezTo>
                      <a:cubicBezTo>
                        <a:pt x="881134" y="797545"/>
                        <a:pt x="1085076" y="1250102"/>
                        <a:pt x="1185410" y="1466448"/>
                      </a:cubicBezTo>
                      <a:cubicBezTo>
                        <a:pt x="1285744" y="1682794"/>
                        <a:pt x="1329127" y="1928215"/>
                        <a:pt x="1348317" y="2016531"/>
                      </a:cubicBezTo>
                      <a:cubicBezTo>
                        <a:pt x="1367507" y="2104847"/>
                        <a:pt x="1321895" y="2014563"/>
                        <a:pt x="1300550" y="1996342"/>
                      </a:cubicBezTo>
                      <a:lnTo>
                        <a:pt x="1277142" y="1973145"/>
                      </a:lnTo>
                      <a:lnTo>
                        <a:pt x="1305663" y="2039286"/>
                      </a:lnTo>
                      <a:cubicBezTo>
                        <a:pt x="1357705" y="2168440"/>
                        <a:pt x="1376400" y="2261964"/>
                        <a:pt x="1347623" y="2277925"/>
                      </a:cubicBezTo>
                      <a:cubicBezTo>
                        <a:pt x="1324602" y="2290693"/>
                        <a:pt x="1275558" y="2251404"/>
                        <a:pt x="1214873" y="2177559"/>
                      </a:cubicBezTo>
                      <a:lnTo>
                        <a:pt x="1207929" y="2168551"/>
                      </a:lnTo>
                      <a:lnTo>
                        <a:pt x="1206867" y="2171790"/>
                      </a:lnTo>
                      <a:lnTo>
                        <a:pt x="1228405" y="2221738"/>
                      </a:lnTo>
                      <a:cubicBezTo>
                        <a:pt x="1280448" y="2350892"/>
                        <a:pt x="1299143" y="2444416"/>
                        <a:pt x="1270366" y="2460377"/>
                      </a:cubicBezTo>
                      <a:cubicBezTo>
                        <a:pt x="1241590" y="2476337"/>
                        <a:pt x="1172151" y="2410958"/>
                        <a:pt x="1090144" y="2298423"/>
                      </a:cubicBezTo>
                      <a:lnTo>
                        <a:pt x="1056421" y="2249725"/>
                      </a:lnTo>
                      <a:lnTo>
                        <a:pt x="1048968" y="2248428"/>
                      </a:lnTo>
                      <a:lnTo>
                        <a:pt x="1051016" y="2253177"/>
                      </a:lnTo>
                      <a:cubicBezTo>
                        <a:pt x="1103059" y="2382331"/>
                        <a:pt x="1121754" y="2475854"/>
                        <a:pt x="1092978" y="2491815"/>
                      </a:cubicBezTo>
                      <a:cubicBezTo>
                        <a:pt x="1046934" y="2517352"/>
                        <a:pt x="896798" y="2334658"/>
                        <a:pt x="757639" y="2083756"/>
                      </a:cubicBezTo>
                      <a:lnTo>
                        <a:pt x="673984" y="1918809"/>
                      </a:lnTo>
                      <a:lnTo>
                        <a:pt x="660343" y="1901635"/>
                      </a:lnTo>
                      <a:cubicBezTo>
                        <a:pt x="633198" y="1865001"/>
                        <a:pt x="606234" y="1826105"/>
                        <a:pt x="579750" y="1785223"/>
                      </a:cubicBezTo>
                      <a:lnTo>
                        <a:pt x="570910" y="1770480"/>
                      </a:lnTo>
                      <a:lnTo>
                        <a:pt x="566344" y="1768930"/>
                      </a:lnTo>
                      <a:lnTo>
                        <a:pt x="590499" y="1907441"/>
                      </a:lnTo>
                      <a:cubicBezTo>
                        <a:pt x="615156" y="2092825"/>
                        <a:pt x="609251" y="2227841"/>
                        <a:pt x="570628" y="2236061"/>
                      </a:cubicBezTo>
                      <a:cubicBezTo>
                        <a:pt x="519131" y="2247021"/>
                        <a:pt x="428969" y="2028413"/>
                        <a:pt x="369247" y="1747788"/>
                      </a:cubicBezTo>
                      <a:lnTo>
                        <a:pt x="336588" y="1560518"/>
                      </a:lnTo>
                      <a:lnTo>
                        <a:pt x="323132" y="1533407"/>
                      </a:lnTo>
                      <a:cubicBezTo>
                        <a:pt x="303848" y="1483542"/>
                        <a:pt x="293184" y="1428719"/>
                        <a:pt x="293184" y="1371172"/>
                      </a:cubicBezTo>
                      <a:cubicBezTo>
                        <a:pt x="293184" y="1328011"/>
                        <a:pt x="299182" y="1286383"/>
                        <a:pt x="310317" y="1247230"/>
                      </a:cubicBezTo>
                      <a:lnTo>
                        <a:pt x="316752" y="1232591"/>
                      </a:ln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323" name="Csoportba foglalás 322"/>
                <p:cNvGrpSpPr/>
                <p:nvPr/>
              </p:nvGrpSpPr>
              <p:grpSpPr>
                <a:xfrm>
                  <a:off x="3914294" y="1530585"/>
                  <a:ext cx="473152" cy="1659612"/>
                  <a:chOff x="3914294" y="1530585"/>
                  <a:chExt cx="473152" cy="1659612"/>
                </a:xfrm>
              </p:grpSpPr>
              <p:sp>
                <p:nvSpPr>
                  <p:cNvPr id="324" name="Téglalap 50"/>
                  <p:cNvSpPr/>
                  <p:nvPr/>
                </p:nvSpPr>
                <p:spPr>
                  <a:xfrm rot="1852218">
                    <a:off x="3995548" y="1530585"/>
                    <a:ext cx="391898" cy="945656"/>
                  </a:xfrm>
                  <a:custGeom>
                    <a:avLst/>
                    <a:gdLst>
                      <a:gd name="connsiteX0" fmla="*/ 0 w 1863436"/>
                      <a:gd name="connsiteY0" fmla="*/ 0 h 2147455"/>
                      <a:gd name="connsiteX1" fmla="*/ 1863436 w 1863436"/>
                      <a:gd name="connsiteY1" fmla="*/ 0 h 2147455"/>
                      <a:gd name="connsiteX2" fmla="*/ 1863436 w 1863436"/>
                      <a:gd name="connsiteY2" fmla="*/ 2147455 h 2147455"/>
                      <a:gd name="connsiteX3" fmla="*/ 0 w 1863436"/>
                      <a:gd name="connsiteY3" fmla="*/ 2147455 h 2147455"/>
                      <a:gd name="connsiteX4" fmla="*/ 0 w 1863436"/>
                      <a:gd name="connsiteY4" fmla="*/ 0 h 2147455"/>
                      <a:gd name="connsiteX0" fmla="*/ 0 w 2106660"/>
                      <a:gd name="connsiteY0" fmla="*/ 0 h 2147455"/>
                      <a:gd name="connsiteX1" fmla="*/ 1863436 w 2106660"/>
                      <a:gd name="connsiteY1" fmla="*/ 0 h 2147455"/>
                      <a:gd name="connsiteX2" fmla="*/ 1863436 w 2106660"/>
                      <a:gd name="connsiteY2" fmla="*/ 2147455 h 2147455"/>
                      <a:gd name="connsiteX3" fmla="*/ 0 w 2106660"/>
                      <a:gd name="connsiteY3" fmla="*/ 2147455 h 2147455"/>
                      <a:gd name="connsiteX4" fmla="*/ 0 w 2106660"/>
                      <a:gd name="connsiteY4" fmla="*/ 0 h 2147455"/>
                      <a:gd name="connsiteX0" fmla="*/ 317115 w 2423775"/>
                      <a:gd name="connsiteY0" fmla="*/ 0 h 2147455"/>
                      <a:gd name="connsiteX1" fmla="*/ 2180551 w 2423775"/>
                      <a:gd name="connsiteY1" fmla="*/ 0 h 2147455"/>
                      <a:gd name="connsiteX2" fmla="*/ 2180551 w 2423775"/>
                      <a:gd name="connsiteY2" fmla="*/ 2147455 h 2147455"/>
                      <a:gd name="connsiteX3" fmla="*/ 317115 w 2423775"/>
                      <a:gd name="connsiteY3" fmla="*/ 2147455 h 2147455"/>
                      <a:gd name="connsiteX4" fmla="*/ 317115 w 2423775"/>
                      <a:gd name="connsiteY4" fmla="*/ 0 h 2147455"/>
                      <a:gd name="connsiteX0" fmla="*/ 317115 w 2369034"/>
                      <a:gd name="connsiteY0" fmla="*/ 0 h 2147455"/>
                      <a:gd name="connsiteX1" fmla="*/ 2104351 w 2369034"/>
                      <a:gd name="connsiteY1" fmla="*/ 69273 h 2147455"/>
                      <a:gd name="connsiteX2" fmla="*/ 2180551 w 2369034"/>
                      <a:gd name="connsiteY2" fmla="*/ 2147455 h 2147455"/>
                      <a:gd name="connsiteX3" fmla="*/ 317115 w 2369034"/>
                      <a:gd name="connsiteY3" fmla="*/ 2147455 h 2147455"/>
                      <a:gd name="connsiteX4" fmla="*/ 317115 w 2369034"/>
                      <a:gd name="connsiteY4" fmla="*/ 0 h 2147455"/>
                      <a:gd name="connsiteX0" fmla="*/ 317115 w 2393476"/>
                      <a:gd name="connsiteY0" fmla="*/ 20781 h 2168236"/>
                      <a:gd name="connsiteX1" fmla="*/ 2138988 w 2393476"/>
                      <a:gd name="connsiteY1" fmla="*/ 0 h 2168236"/>
                      <a:gd name="connsiteX2" fmla="*/ 2180551 w 2393476"/>
                      <a:gd name="connsiteY2" fmla="*/ 2168236 h 2168236"/>
                      <a:gd name="connsiteX3" fmla="*/ 317115 w 2393476"/>
                      <a:gd name="connsiteY3" fmla="*/ 2168236 h 2168236"/>
                      <a:gd name="connsiteX4" fmla="*/ 317115 w 2393476"/>
                      <a:gd name="connsiteY4" fmla="*/ 20781 h 2168236"/>
                      <a:gd name="connsiteX0" fmla="*/ 317115 w 2525687"/>
                      <a:gd name="connsiteY0" fmla="*/ 20781 h 2168236"/>
                      <a:gd name="connsiteX1" fmla="*/ 2138988 w 2525687"/>
                      <a:gd name="connsiteY1" fmla="*/ 0 h 2168236"/>
                      <a:gd name="connsiteX2" fmla="*/ 2180551 w 2525687"/>
                      <a:gd name="connsiteY2" fmla="*/ 2168236 h 2168236"/>
                      <a:gd name="connsiteX3" fmla="*/ 317115 w 2525687"/>
                      <a:gd name="connsiteY3" fmla="*/ 2168236 h 2168236"/>
                      <a:gd name="connsiteX4" fmla="*/ 317115 w 2525687"/>
                      <a:gd name="connsiteY4" fmla="*/ 20781 h 2168236"/>
                      <a:gd name="connsiteX0" fmla="*/ 317115 w 2594875"/>
                      <a:gd name="connsiteY0" fmla="*/ 20781 h 2410690"/>
                      <a:gd name="connsiteX1" fmla="*/ 2138988 w 2594875"/>
                      <a:gd name="connsiteY1" fmla="*/ 0 h 2410690"/>
                      <a:gd name="connsiteX2" fmla="*/ 2395296 w 2594875"/>
                      <a:gd name="connsiteY2" fmla="*/ 2410690 h 2410690"/>
                      <a:gd name="connsiteX3" fmla="*/ 317115 w 2594875"/>
                      <a:gd name="connsiteY3" fmla="*/ 2168236 h 2410690"/>
                      <a:gd name="connsiteX4" fmla="*/ 317115 w 2594875"/>
                      <a:gd name="connsiteY4" fmla="*/ 20781 h 2410690"/>
                      <a:gd name="connsiteX0" fmla="*/ 317115 w 2594875"/>
                      <a:gd name="connsiteY0" fmla="*/ 20781 h 2389908"/>
                      <a:gd name="connsiteX1" fmla="*/ 2138988 w 2594875"/>
                      <a:gd name="connsiteY1" fmla="*/ 0 h 2389908"/>
                      <a:gd name="connsiteX2" fmla="*/ 2395296 w 2594875"/>
                      <a:gd name="connsiteY2" fmla="*/ 2389908 h 2389908"/>
                      <a:gd name="connsiteX3" fmla="*/ 317115 w 2594875"/>
                      <a:gd name="connsiteY3" fmla="*/ 2168236 h 2389908"/>
                      <a:gd name="connsiteX4" fmla="*/ 317115 w 2594875"/>
                      <a:gd name="connsiteY4" fmla="*/ 20781 h 2389908"/>
                      <a:gd name="connsiteX0" fmla="*/ 317115 w 2597507"/>
                      <a:gd name="connsiteY0" fmla="*/ 20781 h 2168236"/>
                      <a:gd name="connsiteX1" fmla="*/ 2138988 w 2597507"/>
                      <a:gd name="connsiteY1" fmla="*/ 0 h 2168236"/>
                      <a:gd name="connsiteX2" fmla="*/ 2402223 w 2597507"/>
                      <a:gd name="connsiteY2" fmla="*/ 2147453 h 2168236"/>
                      <a:gd name="connsiteX3" fmla="*/ 317115 w 2597507"/>
                      <a:gd name="connsiteY3" fmla="*/ 2168236 h 2168236"/>
                      <a:gd name="connsiteX4" fmla="*/ 317115 w 2597507"/>
                      <a:gd name="connsiteY4" fmla="*/ 20781 h 2168236"/>
                      <a:gd name="connsiteX0" fmla="*/ 317115 w 2589697"/>
                      <a:gd name="connsiteY0" fmla="*/ 20781 h 2195944"/>
                      <a:gd name="connsiteX1" fmla="*/ 2138988 w 2589697"/>
                      <a:gd name="connsiteY1" fmla="*/ 0 h 2195944"/>
                      <a:gd name="connsiteX2" fmla="*/ 2381441 w 2589697"/>
                      <a:gd name="connsiteY2" fmla="*/ 2195944 h 2195944"/>
                      <a:gd name="connsiteX3" fmla="*/ 317115 w 2589697"/>
                      <a:gd name="connsiteY3" fmla="*/ 2168236 h 2195944"/>
                      <a:gd name="connsiteX4" fmla="*/ 317115 w 2589697"/>
                      <a:gd name="connsiteY4" fmla="*/ 20781 h 2195944"/>
                      <a:gd name="connsiteX0" fmla="*/ 376591 w 2455210"/>
                      <a:gd name="connsiteY0" fmla="*/ 0 h 2272145"/>
                      <a:gd name="connsiteX1" fmla="*/ 2004501 w 2455210"/>
                      <a:gd name="connsiteY1" fmla="*/ 76201 h 2272145"/>
                      <a:gd name="connsiteX2" fmla="*/ 2246954 w 2455210"/>
                      <a:gd name="connsiteY2" fmla="*/ 2272145 h 2272145"/>
                      <a:gd name="connsiteX3" fmla="*/ 182628 w 2455210"/>
                      <a:gd name="connsiteY3" fmla="*/ 2244437 h 2272145"/>
                      <a:gd name="connsiteX4" fmla="*/ 376591 w 2455210"/>
                      <a:gd name="connsiteY4" fmla="*/ 0 h 2272145"/>
                      <a:gd name="connsiteX0" fmla="*/ 376591 w 2300477"/>
                      <a:gd name="connsiteY0" fmla="*/ 6926 h 2279071"/>
                      <a:gd name="connsiteX1" fmla="*/ 1706628 w 2300477"/>
                      <a:gd name="connsiteY1" fmla="*/ 0 h 2279071"/>
                      <a:gd name="connsiteX2" fmla="*/ 2246954 w 2300477"/>
                      <a:gd name="connsiteY2" fmla="*/ 2279071 h 2279071"/>
                      <a:gd name="connsiteX3" fmla="*/ 182628 w 2300477"/>
                      <a:gd name="connsiteY3" fmla="*/ 2251363 h 2279071"/>
                      <a:gd name="connsiteX4" fmla="*/ 376591 w 2300477"/>
                      <a:gd name="connsiteY4" fmla="*/ 6926 h 2279071"/>
                      <a:gd name="connsiteX0" fmla="*/ 434122 w 2219463"/>
                      <a:gd name="connsiteY0" fmla="*/ 0 h 2286000"/>
                      <a:gd name="connsiteX1" fmla="*/ 1625614 w 2219463"/>
                      <a:gd name="connsiteY1" fmla="*/ 6929 h 2286000"/>
                      <a:gd name="connsiteX2" fmla="*/ 2165940 w 2219463"/>
                      <a:gd name="connsiteY2" fmla="*/ 2286000 h 2286000"/>
                      <a:gd name="connsiteX3" fmla="*/ 101614 w 2219463"/>
                      <a:gd name="connsiteY3" fmla="*/ 2258292 h 2286000"/>
                      <a:gd name="connsiteX4" fmla="*/ 434122 w 2219463"/>
                      <a:gd name="connsiteY4" fmla="*/ 0 h 2286000"/>
                      <a:gd name="connsiteX0" fmla="*/ 646858 w 2432199"/>
                      <a:gd name="connsiteY0" fmla="*/ 0 h 2286000"/>
                      <a:gd name="connsiteX1" fmla="*/ 1838350 w 2432199"/>
                      <a:gd name="connsiteY1" fmla="*/ 6929 h 2286000"/>
                      <a:gd name="connsiteX2" fmla="*/ 2378676 w 2432199"/>
                      <a:gd name="connsiteY2" fmla="*/ 2286000 h 2286000"/>
                      <a:gd name="connsiteX3" fmla="*/ 314350 w 2432199"/>
                      <a:gd name="connsiteY3" fmla="*/ 2258292 h 2286000"/>
                      <a:gd name="connsiteX4" fmla="*/ 646858 w 2432199"/>
                      <a:gd name="connsiteY4" fmla="*/ 0 h 2286000"/>
                      <a:gd name="connsiteX0" fmla="*/ 646858 w 2564408"/>
                      <a:gd name="connsiteY0" fmla="*/ 0 h 2286000"/>
                      <a:gd name="connsiteX1" fmla="*/ 1838350 w 2564408"/>
                      <a:gd name="connsiteY1" fmla="*/ 6929 h 2286000"/>
                      <a:gd name="connsiteX2" fmla="*/ 2378676 w 2564408"/>
                      <a:gd name="connsiteY2" fmla="*/ 2286000 h 2286000"/>
                      <a:gd name="connsiteX3" fmla="*/ 314350 w 2564408"/>
                      <a:gd name="connsiteY3" fmla="*/ 2258292 h 2286000"/>
                      <a:gd name="connsiteX4" fmla="*/ 646858 w 2564408"/>
                      <a:gd name="connsiteY4" fmla="*/ 0 h 2286000"/>
                      <a:gd name="connsiteX0" fmla="*/ 646858 w 2564408"/>
                      <a:gd name="connsiteY0" fmla="*/ 112390 h 2398390"/>
                      <a:gd name="connsiteX1" fmla="*/ 1838350 w 2564408"/>
                      <a:gd name="connsiteY1" fmla="*/ 119319 h 2398390"/>
                      <a:gd name="connsiteX2" fmla="*/ 2378676 w 2564408"/>
                      <a:gd name="connsiteY2" fmla="*/ 2398390 h 2398390"/>
                      <a:gd name="connsiteX3" fmla="*/ 314350 w 2564408"/>
                      <a:gd name="connsiteY3" fmla="*/ 2370682 h 2398390"/>
                      <a:gd name="connsiteX4" fmla="*/ 646858 w 2564408"/>
                      <a:gd name="connsiteY4" fmla="*/ 112390 h 2398390"/>
                      <a:gd name="connsiteX0" fmla="*/ 646858 w 2564408"/>
                      <a:gd name="connsiteY0" fmla="*/ 193978 h 2479978"/>
                      <a:gd name="connsiteX1" fmla="*/ 1838350 w 2564408"/>
                      <a:gd name="connsiteY1" fmla="*/ 200907 h 2479978"/>
                      <a:gd name="connsiteX2" fmla="*/ 2378676 w 2564408"/>
                      <a:gd name="connsiteY2" fmla="*/ 2479978 h 2479978"/>
                      <a:gd name="connsiteX3" fmla="*/ 314350 w 2564408"/>
                      <a:gd name="connsiteY3" fmla="*/ 2452270 h 2479978"/>
                      <a:gd name="connsiteX4" fmla="*/ 646858 w 2564408"/>
                      <a:gd name="connsiteY4" fmla="*/ 193978 h 2479978"/>
                      <a:gd name="connsiteX0" fmla="*/ 646858 w 2599030"/>
                      <a:gd name="connsiteY0" fmla="*/ 211921 h 2497921"/>
                      <a:gd name="connsiteX1" fmla="*/ 1900696 w 2599030"/>
                      <a:gd name="connsiteY1" fmla="*/ 184213 h 2497921"/>
                      <a:gd name="connsiteX2" fmla="*/ 2378676 w 2599030"/>
                      <a:gd name="connsiteY2" fmla="*/ 2497921 h 2497921"/>
                      <a:gd name="connsiteX3" fmla="*/ 314350 w 2599030"/>
                      <a:gd name="connsiteY3" fmla="*/ 2470213 h 2497921"/>
                      <a:gd name="connsiteX4" fmla="*/ 646858 w 2599030"/>
                      <a:gd name="connsiteY4" fmla="*/ 211921 h 2497921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99030"/>
                      <a:gd name="connsiteY0" fmla="*/ 195762 h 2481762"/>
                      <a:gd name="connsiteX1" fmla="*/ 1900696 w 2599030"/>
                      <a:gd name="connsiteY1" fmla="*/ 168054 h 2481762"/>
                      <a:gd name="connsiteX2" fmla="*/ 2378676 w 2599030"/>
                      <a:gd name="connsiteY2" fmla="*/ 2481762 h 2481762"/>
                      <a:gd name="connsiteX3" fmla="*/ 314350 w 2599030"/>
                      <a:gd name="connsiteY3" fmla="*/ 2454054 h 2481762"/>
                      <a:gd name="connsiteX4" fmla="*/ 646858 w 2599030"/>
                      <a:gd name="connsiteY4" fmla="*/ 195762 h 2481762"/>
                      <a:gd name="connsiteX0" fmla="*/ 646858 w 2556012"/>
                      <a:gd name="connsiteY0" fmla="*/ 195762 h 2454054"/>
                      <a:gd name="connsiteX1" fmla="*/ 1900696 w 2556012"/>
                      <a:gd name="connsiteY1" fmla="*/ 168054 h 2454054"/>
                      <a:gd name="connsiteX2" fmla="*/ 2271996 w 2556012"/>
                      <a:gd name="connsiteY2" fmla="*/ 2453764 h 2454054"/>
                      <a:gd name="connsiteX3" fmla="*/ 314350 w 2556012"/>
                      <a:gd name="connsiteY3" fmla="*/ 2454054 h 2454054"/>
                      <a:gd name="connsiteX4" fmla="*/ 646858 w 2556012"/>
                      <a:gd name="connsiteY4" fmla="*/ 195762 h 24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6012" h="2454054">
                        <a:moveTo>
                          <a:pt x="646858" y="195762"/>
                        </a:moveTo>
                        <a:cubicBezTo>
                          <a:pt x="1023240" y="-65165"/>
                          <a:pt x="1558951" y="-55929"/>
                          <a:pt x="1900696" y="168054"/>
                        </a:cubicBezTo>
                        <a:cubicBezTo>
                          <a:pt x="3112970" y="738400"/>
                          <a:pt x="2271996" y="1737946"/>
                          <a:pt x="2271996" y="2453764"/>
                        </a:cubicBezTo>
                        <a:lnTo>
                          <a:pt x="314350" y="2454054"/>
                        </a:lnTo>
                        <a:cubicBezTo>
                          <a:pt x="314350" y="1738236"/>
                          <a:pt x="-579269" y="994707"/>
                          <a:pt x="646858" y="19576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325" name="Szabadkézi sokszög 324"/>
                  <p:cNvSpPr/>
                  <p:nvPr/>
                </p:nvSpPr>
                <p:spPr>
                  <a:xfrm rot="3273069">
                    <a:off x="3589365" y="2535131"/>
                    <a:ext cx="979995" cy="330138"/>
                  </a:xfrm>
                  <a:custGeom>
                    <a:avLst/>
                    <a:gdLst>
                      <a:gd name="connsiteX0" fmla="*/ 26758 w 2353573"/>
                      <a:gd name="connsiteY0" fmla="*/ 211494 h 626124"/>
                      <a:gd name="connsiteX1" fmla="*/ 103703 w 2353573"/>
                      <a:gd name="connsiteY1" fmla="*/ 143874 h 626124"/>
                      <a:gd name="connsiteX2" fmla="*/ 1288090 w 2353573"/>
                      <a:gd name="connsiteY2" fmla="*/ 82623 h 626124"/>
                      <a:gd name="connsiteX3" fmla="*/ 1308616 w 2353573"/>
                      <a:gd name="connsiteY3" fmla="*/ 84300 h 626124"/>
                      <a:gd name="connsiteX4" fmla="*/ 2353573 w 2353573"/>
                      <a:gd name="connsiteY4" fmla="*/ 84300 h 626124"/>
                      <a:gd name="connsiteX5" fmla="*/ 2353573 w 2353573"/>
                      <a:gd name="connsiteY5" fmla="*/ 570300 h 626124"/>
                      <a:gd name="connsiteX6" fmla="*/ 1438086 w 2353573"/>
                      <a:gd name="connsiteY6" fmla="*/ 570300 h 626124"/>
                      <a:gd name="connsiteX7" fmla="*/ 1437993 w 2353573"/>
                      <a:gd name="connsiteY7" fmla="*/ 573248 h 626124"/>
                      <a:gd name="connsiteX8" fmla="*/ 110328 w 2353573"/>
                      <a:gd name="connsiteY8" fmla="*/ 449998 h 626124"/>
                      <a:gd name="connsiteX9" fmla="*/ 26758 w 2353573"/>
                      <a:gd name="connsiteY9" fmla="*/ 211494 h 62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53573" h="626124">
                        <a:moveTo>
                          <a:pt x="26758" y="211494"/>
                        </a:moveTo>
                        <a:cubicBezTo>
                          <a:pt x="44225" y="186635"/>
                          <a:pt x="70058" y="163651"/>
                          <a:pt x="103703" y="143874"/>
                        </a:cubicBezTo>
                        <a:cubicBezTo>
                          <a:pt x="405870" y="-105340"/>
                          <a:pt x="889446" y="34745"/>
                          <a:pt x="1288090" y="82623"/>
                        </a:cubicBezTo>
                        <a:lnTo>
                          <a:pt x="1308616" y="84300"/>
                        </a:lnTo>
                        <a:lnTo>
                          <a:pt x="2353573" y="84300"/>
                        </a:lnTo>
                        <a:lnTo>
                          <a:pt x="2353573" y="570300"/>
                        </a:lnTo>
                        <a:lnTo>
                          <a:pt x="1438086" y="570300"/>
                        </a:lnTo>
                        <a:lnTo>
                          <a:pt x="1437993" y="573248"/>
                        </a:lnTo>
                        <a:cubicBezTo>
                          <a:pt x="1016344" y="559870"/>
                          <a:pt x="571461" y="763781"/>
                          <a:pt x="110328" y="449998"/>
                        </a:cubicBezTo>
                        <a:cubicBezTo>
                          <a:pt x="-2763" y="377537"/>
                          <a:pt x="-25645" y="286072"/>
                          <a:pt x="26758" y="211494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lumMod val="89000"/>
                        </a:schemeClr>
                      </a:gs>
                      <a:gs pos="23000">
                        <a:schemeClr val="accent1">
                          <a:lumMod val="89000"/>
                        </a:schemeClr>
                      </a:gs>
                      <a:gs pos="69000">
                        <a:schemeClr val="accent1">
                          <a:lumMod val="75000"/>
                        </a:schemeClr>
                      </a:gs>
                      <a:gs pos="97000">
                        <a:schemeClr val="accent1">
                          <a:lumMod val="7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12700" h="635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</p:grpSp>
          </p:grpSp>
        </p:grpSp>
        <p:grpSp>
          <p:nvGrpSpPr>
            <p:cNvPr id="380" name="Csoportba foglalás 379"/>
            <p:cNvGrpSpPr/>
            <p:nvPr/>
          </p:nvGrpSpPr>
          <p:grpSpPr>
            <a:xfrm>
              <a:off x="9055383" y="2586848"/>
              <a:ext cx="2572913" cy="5048767"/>
              <a:chOff x="9735781" y="3119951"/>
              <a:chExt cx="2572913" cy="5048767"/>
            </a:xfrm>
          </p:grpSpPr>
          <p:grpSp>
            <p:nvGrpSpPr>
              <p:cNvPr id="381" name="Csoportba foglalás 380"/>
              <p:cNvGrpSpPr/>
              <p:nvPr/>
            </p:nvGrpSpPr>
            <p:grpSpPr>
              <a:xfrm>
                <a:off x="10144425" y="3125302"/>
                <a:ext cx="1747624" cy="5043416"/>
                <a:chOff x="10144425" y="3125302"/>
                <a:chExt cx="1747624" cy="5043416"/>
              </a:xfrm>
            </p:grpSpPr>
            <p:grpSp>
              <p:nvGrpSpPr>
                <p:cNvPr id="402" name="Csoportba foglalás 401"/>
                <p:cNvGrpSpPr/>
                <p:nvPr/>
              </p:nvGrpSpPr>
              <p:grpSpPr>
                <a:xfrm>
                  <a:off x="10505531" y="6216903"/>
                  <a:ext cx="991221" cy="1951815"/>
                  <a:chOff x="8976594" y="3637055"/>
                  <a:chExt cx="718999" cy="1405140"/>
                </a:xfrm>
              </p:grpSpPr>
              <p:sp>
                <p:nvSpPr>
                  <p:cNvPr id="409" name="Téglalap 14"/>
                  <p:cNvSpPr/>
                  <p:nvPr/>
                </p:nvSpPr>
                <p:spPr>
                  <a:xfrm>
                    <a:off x="8976594" y="3657329"/>
                    <a:ext cx="254313" cy="1240930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0171"/>
                      <a:gd name="connsiteX1" fmla="*/ 768108 w 768108"/>
                      <a:gd name="connsiteY1" fmla="*/ 0 h 2110171"/>
                      <a:gd name="connsiteX2" fmla="*/ 604290 w 768108"/>
                      <a:gd name="connsiteY2" fmla="*/ 2076978 h 2110171"/>
                      <a:gd name="connsiteX3" fmla="*/ 331690 w 768108"/>
                      <a:gd name="connsiteY3" fmla="*/ 2110171 h 2110171"/>
                      <a:gd name="connsiteX4" fmla="*/ 33817 w 768108"/>
                      <a:gd name="connsiteY4" fmla="*/ 6928 h 2110171"/>
                      <a:gd name="connsiteX0" fmla="*/ 31196 w 765487"/>
                      <a:gd name="connsiteY0" fmla="*/ 6928 h 2076978"/>
                      <a:gd name="connsiteX1" fmla="*/ 765487 w 765487"/>
                      <a:gd name="connsiteY1" fmla="*/ 0 h 2076978"/>
                      <a:gd name="connsiteX2" fmla="*/ 601669 w 765487"/>
                      <a:gd name="connsiteY2" fmla="*/ 2076978 h 2076978"/>
                      <a:gd name="connsiteX3" fmla="*/ 392075 w 765487"/>
                      <a:gd name="connsiteY3" fmla="*/ 2012737 h 2076978"/>
                      <a:gd name="connsiteX4" fmla="*/ 31196 w 765487"/>
                      <a:gd name="connsiteY4" fmla="*/ 6928 h 2076978"/>
                      <a:gd name="connsiteX0" fmla="*/ 36104 w 770395"/>
                      <a:gd name="connsiteY0" fmla="*/ 6928 h 2076978"/>
                      <a:gd name="connsiteX1" fmla="*/ 770395 w 770395"/>
                      <a:gd name="connsiteY1" fmla="*/ 0 h 2076978"/>
                      <a:gd name="connsiteX2" fmla="*/ 606577 w 770395"/>
                      <a:gd name="connsiteY2" fmla="*/ 2076978 h 2076978"/>
                      <a:gd name="connsiteX3" fmla="*/ 286478 w 770395"/>
                      <a:gd name="connsiteY3" fmla="*/ 1979229 h 2076978"/>
                      <a:gd name="connsiteX4" fmla="*/ 36104 w 770395"/>
                      <a:gd name="connsiteY4" fmla="*/ 6928 h 2076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0395" h="2076978">
                        <a:moveTo>
                          <a:pt x="36104" y="6928"/>
                        </a:moveTo>
                        <a:lnTo>
                          <a:pt x="770395" y="0"/>
                        </a:lnTo>
                        <a:cubicBezTo>
                          <a:pt x="770395" y="705700"/>
                          <a:pt x="502668" y="1558315"/>
                          <a:pt x="606577" y="2076978"/>
                        </a:cubicBezTo>
                        <a:lnTo>
                          <a:pt x="286478" y="1979229"/>
                        </a:lnTo>
                        <a:cubicBezTo>
                          <a:pt x="443496" y="1541385"/>
                          <a:pt x="-148624" y="998954"/>
                          <a:pt x="36104" y="6928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10" name="Téglalap 14"/>
                  <p:cNvSpPr/>
                  <p:nvPr/>
                </p:nvSpPr>
                <p:spPr>
                  <a:xfrm flipH="1">
                    <a:off x="9341406" y="3637055"/>
                    <a:ext cx="261288" cy="1236791"/>
                  </a:xfrm>
                  <a:custGeom>
                    <a:avLst/>
                    <a:gdLst>
                      <a:gd name="connsiteX0" fmla="*/ 0 w 713509"/>
                      <a:gd name="connsiteY0" fmla="*/ 0 h 2096316"/>
                      <a:gd name="connsiteX1" fmla="*/ 713509 w 713509"/>
                      <a:gd name="connsiteY1" fmla="*/ 0 h 2096316"/>
                      <a:gd name="connsiteX2" fmla="*/ 713509 w 713509"/>
                      <a:gd name="connsiteY2" fmla="*/ 2096316 h 2096316"/>
                      <a:gd name="connsiteX3" fmla="*/ 0 w 713509"/>
                      <a:gd name="connsiteY3" fmla="*/ 2096316 h 2096316"/>
                      <a:gd name="connsiteX4" fmla="*/ 0 w 713509"/>
                      <a:gd name="connsiteY4" fmla="*/ 0 h 2096316"/>
                      <a:gd name="connsiteX0" fmla="*/ 0 w 1011382"/>
                      <a:gd name="connsiteY0" fmla="*/ 0 h 2103243"/>
                      <a:gd name="connsiteX1" fmla="*/ 1011382 w 1011382"/>
                      <a:gd name="connsiteY1" fmla="*/ 6927 h 2103243"/>
                      <a:gd name="connsiteX2" fmla="*/ 1011382 w 1011382"/>
                      <a:gd name="connsiteY2" fmla="*/ 2103243 h 2103243"/>
                      <a:gd name="connsiteX3" fmla="*/ 297873 w 1011382"/>
                      <a:gd name="connsiteY3" fmla="*/ 2103243 h 2103243"/>
                      <a:gd name="connsiteX4" fmla="*/ 0 w 1011382"/>
                      <a:gd name="connsiteY4" fmla="*/ 0 h 2103243"/>
                      <a:gd name="connsiteX0" fmla="*/ 49620 w 1061002"/>
                      <a:gd name="connsiteY0" fmla="*/ 0 h 2103243"/>
                      <a:gd name="connsiteX1" fmla="*/ 1061002 w 1061002"/>
                      <a:gd name="connsiteY1" fmla="*/ 6927 h 2103243"/>
                      <a:gd name="connsiteX2" fmla="*/ 1061002 w 1061002"/>
                      <a:gd name="connsiteY2" fmla="*/ 2103243 h 2103243"/>
                      <a:gd name="connsiteX3" fmla="*/ 347493 w 1061002"/>
                      <a:gd name="connsiteY3" fmla="*/ 2103243 h 2103243"/>
                      <a:gd name="connsiteX4" fmla="*/ 49620 w 1061002"/>
                      <a:gd name="connsiteY4" fmla="*/ 0 h 2103243"/>
                      <a:gd name="connsiteX0" fmla="*/ 33817 w 1045199"/>
                      <a:gd name="connsiteY0" fmla="*/ 0 h 2103243"/>
                      <a:gd name="connsiteX1" fmla="*/ 1045199 w 1045199"/>
                      <a:gd name="connsiteY1" fmla="*/ 6927 h 2103243"/>
                      <a:gd name="connsiteX2" fmla="*/ 1045199 w 1045199"/>
                      <a:gd name="connsiteY2" fmla="*/ 2103243 h 2103243"/>
                      <a:gd name="connsiteX3" fmla="*/ 331690 w 1045199"/>
                      <a:gd name="connsiteY3" fmla="*/ 2103243 h 2103243"/>
                      <a:gd name="connsiteX4" fmla="*/ 33817 w 1045199"/>
                      <a:gd name="connsiteY4" fmla="*/ 0 h 2103243"/>
                      <a:gd name="connsiteX0" fmla="*/ 33817 w 1045199"/>
                      <a:gd name="connsiteY0" fmla="*/ 6928 h 2110171"/>
                      <a:gd name="connsiteX1" fmla="*/ 768108 w 1045199"/>
                      <a:gd name="connsiteY1" fmla="*/ 0 h 2110171"/>
                      <a:gd name="connsiteX2" fmla="*/ 1045199 w 1045199"/>
                      <a:gd name="connsiteY2" fmla="*/ 2110171 h 2110171"/>
                      <a:gd name="connsiteX3" fmla="*/ 331690 w 1045199"/>
                      <a:gd name="connsiteY3" fmla="*/ 2110171 h 2110171"/>
                      <a:gd name="connsiteX4" fmla="*/ 33817 w 1045199"/>
                      <a:gd name="connsiteY4" fmla="*/ 6928 h 2110171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33817 w 768108"/>
                      <a:gd name="connsiteY0" fmla="*/ 6928 h 2117099"/>
                      <a:gd name="connsiteX1" fmla="*/ 768108 w 768108"/>
                      <a:gd name="connsiteY1" fmla="*/ 0 h 2117099"/>
                      <a:gd name="connsiteX2" fmla="*/ 768108 w 768108"/>
                      <a:gd name="connsiteY2" fmla="*/ 2117099 h 2117099"/>
                      <a:gd name="connsiteX3" fmla="*/ 331690 w 768108"/>
                      <a:gd name="connsiteY3" fmla="*/ 2110171 h 2117099"/>
                      <a:gd name="connsiteX4" fmla="*/ 33817 w 768108"/>
                      <a:gd name="connsiteY4" fmla="*/ 6928 h 2117099"/>
                      <a:gd name="connsiteX0" fmla="*/ 28152 w 762443"/>
                      <a:gd name="connsiteY0" fmla="*/ 6928 h 2117099"/>
                      <a:gd name="connsiteX1" fmla="*/ 762443 w 762443"/>
                      <a:gd name="connsiteY1" fmla="*/ 0 h 2117099"/>
                      <a:gd name="connsiteX2" fmla="*/ 762443 w 762443"/>
                      <a:gd name="connsiteY2" fmla="*/ 2117099 h 2117099"/>
                      <a:gd name="connsiteX3" fmla="*/ 477244 w 762443"/>
                      <a:gd name="connsiteY3" fmla="*/ 2070051 h 2117099"/>
                      <a:gd name="connsiteX4" fmla="*/ 28152 w 762443"/>
                      <a:gd name="connsiteY4" fmla="*/ 6928 h 2117099"/>
                      <a:gd name="connsiteX0" fmla="*/ 28152 w 762443"/>
                      <a:gd name="connsiteY0" fmla="*/ 6928 h 2070051"/>
                      <a:gd name="connsiteX1" fmla="*/ 762443 w 762443"/>
                      <a:gd name="connsiteY1" fmla="*/ 0 h 2070051"/>
                      <a:gd name="connsiteX2" fmla="*/ 699437 w 762443"/>
                      <a:gd name="connsiteY2" fmla="*/ 2036857 h 2070051"/>
                      <a:gd name="connsiteX3" fmla="*/ 477244 w 762443"/>
                      <a:gd name="connsiteY3" fmla="*/ 2070051 h 2070051"/>
                      <a:gd name="connsiteX4" fmla="*/ 28152 w 762443"/>
                      <a:gd name="connsiteY4" fmla="*/ 6928 h 2070051"/>
                      <a:gd name="connsiteX0" fmla="*/ 28152 w 791527"/>
                      <a:gd name="connsiteY0" fmla="*/ 6928 h 2070051"/>
                      <a:gd name="connsiteX1" fmla="*/ 762443 w 791527"/>
                      <a:gd name="connsiteY1" fmla="*/ 0 h 2070051"/>
                      <a:gd name="connsiteX2" fmla="*/ 791527 w 791527"/>
                      <a:gd name="connsiteY2" fmla="*/ 2003350 h 2070051"/>
                      <a:gd name="connsiteX3" fmla="*/ 477244 w 791527"/>
                      <a:gd name="connsiteY3" fmla="*/ 2070051 h 2070051"/>
                      <a:gd name="connsiteX4" fmla="*/ 28152 w 791527"/>
                      <a:gd name="connsiteY4" fmla="*/ 6928 h 2070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1527" h="2070051">
                        <a:moveTo>
                          <a:pt x="28152" y="6928"/>
                        </a:moveTo>
                        <a:lnTo>
                          <a:pt x="762443" y="0"/>
                        </a:lnTo>
                        <a:cubicBezTo>
                          <a:pt x="762443" y="705700"/>
                          <a:pt x="687618" y="1484687"/>
                          <a:pt x="791527" y="2003350"/>
                        </a:cubicBezTo>
                        <a:lnTo>
                          <a:pt x="477244" y="2070051"/>
                        </a:lnTo>
                        <a:cubicBezTo>
                          <a:pt x="634262" y="1632207"/>
                          <a:pt x="-156576" y="998954"/>
                          <a:pt x="28152" y="6928"/>
                        </a:cubicBezTo>
                        <a:close/>
                      </a:path>
                    </a:pathLst>
                  </a:custGeom>
                  <a:solidFill>
                    <a:srgbClr val="FFEAA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11" name="Szabadkézi sokszög 410"/>
                  <p:cNvSpPr/>
                  <p:nvPr/>
                </p:nvSpPr>
                <p:spPr>
                  <a:xfrm rot="21253152" flipH="1">
                    <a:off x="9284581" y="4792526"/>
                    <a:ext cx="411012" cy="249669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  <a:gd name="connsiteX0" fmla="*/ 377751 w 1555496"/>
                      <a:gd name="connsiteY0" fmla="*/ 69807 h 1690956"/>
                      <a:gd name="connsiteX1" fmla="*/ 1366418 w 1555496"/>
                      <a:gd name="connsiteY1" fmla="*/ 0 h 1690956"/>
                      <a:gd name="connsiteX2" fmla="*/ 1551198 w 1555496"/>
                      <a:gd name="connsiteY2" fmla="*/ 1215921 h 1690956"/>
                      <a:gd name="connsiteX3" fmla="*/ 1546235 w 1555496"/>
                      <a:gd name="connsiteY3" fmla="*/ 1238286 h 1690956"/>
                      <a:gd name="connsiteX4" fmla="*/ 1546235 w 1555496"/>
                      <a:gd name="connsiteY4" fmla="*/ 1609630 h 1690956"/>
                      <a:gd name="connsiteX5" fmla="*/ 1125458 w 1555496"/>
                      <a:gd name="connsiteY5" fmla="*/ 1609630 h 1690956"/>
                      <a:gd name="connsiteX6" fmla="*/ 1125458 w 1555496"/>
                      <a:gd name="connsiteY6" fmla="*/ 1301591 h 1690956"/>
                      <a:gd name="connsiteX7" fmla="*/ 76674 w 1555496"/>
                      <a:gd name="connsiteY7" fmla="*/ 1690956 h 1690956"/>
                      <a:gd name="connsiteX8" fmla="*/ 682298 w 1555496"/>
                      <a:gd name="connsiteY8" fmla="*/ 1143330 h 1690956"/>
                      <a:gd name="connsiteX9" fmla="*/ 377751 w 1555496"/>
                      <a:gd name="connsiteY9" fmla="*/ 69807 h 1690956"/>
                      <a:gd name="connsiteX0" fmla="*/ 377751 w 1560015"/>
                      <a:gd name="connsiteY0" fmla="*/ -1 h 1621148"/>
                      <a:gd name="connsiteX1" fmla="*/ 1535580 w 1560015"/>
                      <a:gd name="connsiteY1" fmla="*/ 687154 h 1621148"/>
                      <a:gd name="connsiteX2" fmla="*/ 1551198 w 1560015"/>
                      <a:gd name="connsiteY2" fmla="*/ 1146113 h 1621148"/>
                      <a:gd name="connsiteX3" fmla="*/ 1546235 w 1560015"/>
                      <a:gd name="connsiteY3" fmla="*/ 1168478 h 1621148"/>
                      <a:gd name="connsiteX4" fmla="*/ 1546235 w 1560015"/>
                      <a:gd name="connsiteY4" fmla="*/ 1539822 h 1621148"/>
                      <a:gd name="connsiteX5" fmla="*/ 1125458 w 1560015"/>
                      <a:gd name="connsiteY5" fmla="*/ 1539822 h 1621148"/>
                      <a:gd name="connsiteX6" fmla="*/ 1125458 w 1560015"/>
                      <a:gd name="connsiteY6" fmla="*/ 1231783 h 1621148"/>
                      <a:gd name="connsiteX7" fmla="*/ 76674 w 1560015"/>
                      <a:gd name="connsiteY7" fmla="*/ 1621148 h 1621148"/>
                      <a:gd name="connsiteX8" fmla="*/ 682298 w 1560015"/>
                      <a:gd name="connsiteY8" fmla="*/ 1073522 h 1621148"/>
                      <a:gd name="connsiteX9" fmla="*/ 377751 w 1560015"/>
                      <a:gd name="connsiteY9" fmla="*/ -1 h 1621148"/>
                      <a:gd name="connsiteX0" fmla="*/ 652644 w 1560015"/>
                      <a:gd name="connsiteY0" fmla="*/ -1 h 964303"/>
                      <a:gd name="connsiteX1" fmla="*/ 1535580 w 1560015"/>
                      <a:gd name="connsiteY1" fmla="*/ 30309 h 964303"/>
                      <a:gd name="connsiteX2" fmla="*/ 1551198 w 1560015"/>
                      <a:gd name="connsiteY2" fmla="*/ 489268 h 964303"/>
                      <a:gd name="connsiteX3" fmla="*/ 1546235 w 1560015"/>
                      <a:gd name="connsiteY3" fmla="*/ 511633 h 964303"/>
                      <a:gd name="connsiteX4" fmla="*/ 1546235 w 1560015"/>
                      <a:gd name="connsiteY4" fmla="*/ 882977 h 964303"/>
                      <a:gd name="connsiteX5" fmla="*/ 1125458 w 1560015"/>
                      <a:gd name="connsiteY5" fmla="*/ 882977 h 964303"/>
                      <a:gd name="connsiteX6" fmla="*/ 1125458 w 1560015"/>
                      <a:gd name="connsiteY6" fmla="*/ 574938 h 964303"/>
                      <a:gd name="connsiteX7" fmla="*/ 76674 w 1560015"/>
                      <a:gd name="connsiteY7" fmla="*/ 964303 h 964303"/>
                      <a:gd name="connsiteX8" fmla="*/ 682298 w 1560015"/>
                      <a:gd name="connsiteY8" fmla="*/ 416677 h 964303"/>
                      <a:gd name="connsiteX9" fmla="*/ 652644 w 1560015"/>
                      <a:gd name="connsiteY9" fmla="*/ -1 h 964303"/>
                      <a:gd name="connsiteX0" fmla="*/ 682298 w 1560015"/>
                      <a:gd name="connsiteY0" fmla="*/ 386805 h 934431"/>
                      <a:gd name="connsiteX1" fmla="*/ 1535580 w 1560015"/>
                      <a:gd name="connsiteY1" fmla="*/ 437 h 934431"/>
                      <a:gd name="connsiteX2" fmla="*/ 1551198 w 1560015"/>
                      <a:gd name="connsiteY2" fmla="*/ 459396 h 934431"/>
                      <a:gd name="connsiteX3" fmla="*/ 1546235 w 1560015"/>
                      <a:gd name="connsiteY3" fmla="*/ 481761 h 934431"/>
                      <a:gd name="connsiteX4" fmla="*/ 1546235 w 1560015"/>
                      <a:gd name="connsiteY4" fmla="*/ 853105 h 934431"/>
                      <a:gd name="connsiteX5" fmla="*/ 1125458 w 1560015"/>
                      <a:gd name="connsiteY5" fmla="*/ 853105 h 934431"/>
                      <a:gd name="connsiteX6" fmla="*/ 1125458 w 1560015"/>
                      <a:gd name="connsiteY6" fmla="*/ 545066 h 934431"/>
                      <a:gd name="connsiteX7" fmla="*/ 76674 w 1560015"/>
                      <a:gd name="connsiteY7" fmla="*/ 934431 h 934431"/>
                      <a:gd name="connsiteX8" fmla="*/ 682298 w 1560015"/>
                      <a:gd name="connsiteY8" fmla="*/ 386805 h 934431"/>
                      <a:gd name="connsiteX0" fmla="*/ 614512 w 1492229"/>
                      <a:gd name="connsiteY0" fmla="*/ 386805 h 934431"/>
                      <a:gd name="connsiteX1" fmla="*/ 1467794 w 1492229"/>
                      <a:gd name="connsiteY1" fmla="*/ 437 h 934431"/>
                      <a:gd name="connsiteX2" fmla="*/ 1483412 w 1492229"/>
                      <a:gd name="connsiteY2" fmla="*/ 459396 h 934431"/>
                      <a:gd name="connsiteX3" fmla="*/ 1478449 w 1492229"/>
                      <a:gd name="connsiteY3" fmla="*/ 481761 h 934431"/>
                      <a:gd name="connsiteX4" fmla="*/ 1478449 w 1492229"/>
                      <a:gd name="connsiteY4" fmla="*/ 853105 h 934431"/>
                      <a:gd name="connsiteX5" fmla="*/ 1057672 w 1492229"/>
                      <a:gd name="connsiteY5" fmla="*/ 853105 h 934431"/>
                      <a:gd name="connsiteX6" fmla="*/ 1057672 w 1492229"/>
                      <a:gd name="connsiteY6" fmla="*/ 545066 h 934431"/>
                      <a:gd name="connsiteX7" fmla="*/ 8888 w 1492229"/>
                      <a:gd name="connsiteY7" fmla="*/ 934431 h 934431"/>
                      <a:gd name="connsiteX8" fmla="*/ 614512 w 1492229"/>
                      <a:gd name="connsiteY8" fmla="*/ 386805 h 934431"/>
                      <a:gd name="connsiteX0" fmla="*/ 468504 w 1346221"/>
                      <a:gd name="connsiteY0" fmla="*/ 386805 h 918922"/>
                      <a:gd name="connsiteX1" fmla="*/ 1321786 w 1346221"/>
                      <a:gd name="connsiteY1" fmla="*/ 437 h 918922"/>
                      <a:gd name="connsiteX2" fmla="*/ 1337404 w 1346221"/>
                      <a:gd name="connsiteY2" fmla="*/ 459396 h 918922"/>
                      <a:gd name="connsiteX3" fmla="*/ 1332441 w 1346221"/>
                      <a:gd name="connsiteY3" fmla="*/ 481761 h 918922"/>
                      <a:gd name="connsiteX4" fmla="*/ 1332441 w 1346221"/>
                      <a:gd name="connsiteY4" fmla="*/ 853105 h 918922"/>
                      <a:gd name="connsiteX5" fmla="*/ 911664 w 1346221"/>
                      <a:gd name="connsiteY5" fmla="*/ 853105 h 918922"/>
                      <a:gd name="connsiteX6" fmla="*/ 911664 w 1346221"/>
                      <a:gd name="connsiteY6" fmla="*/ 545066 h 918922"/>
                      <a:gd name="connsiteX7" fmla="*/ 18771 w 1346221"/>
                      <a:gd name="connsiteY7" fmla="*/ 918922 h 918922"/>
                      <a:gd name="connsiteX8" fmla="*/ 468504 w 1346221"/>
                      <a:gd name="connsiteY8" fmla="*/ 386805 h 918922"/>
                      <a:gd name="connsiteX0" fmla="*/ 430521 w 1352377"/>
                      <a:gd name="connsiteY0" fmla="*/ 521366 h 918771"/>
                      <a:gd name="connsiteX1" fmla="*/ 1327942 w 1352377"/>
                      <a:gd name="connsiteY1" fmla="*/ 286 h 918771"/>
                      <a:gd name="connsiteX2" fmla="*/ 1343560 w 1352377"/>
                      <a:gd name="connsiteY2" fmla="*/ 459245 h 918771"/>
                      <a:gd name="connsiteX3" fmla="*/ 1338597 w 1352377"/>
                      <a:gd name="connsiteY3" fmla="*/ 481610 h 918771"/>
                      <a:gd name="connsiteX4" fmla="*/ 1338597 w 1352377"/>
                      <a:gd name="connsiteY4" fmla="*/ 852954 h 918771"/>
                      <a:gd name="connsiteX5" fmla="*/ 917820 w 1352377"/>
                      <a:gd name="connsiteY5" fmla="*/ 852954 h 918771"/>
                      <a:gd name="connsiteX6" fmla="*/ 917820 w 1352377"/>
                      <a:gd name="connsiteY6" fmla="*/ 544915 h 918771"/>
                      <a:gd name="connsiteX7" fmla="*/ 24927 w 1352377"/>
                      <a:gd name="connsiteY7" fmla="*/ 918771 h 918771"/>
                      <a:gd name="connsiteX8" fmla="*/ 430521 w 1352377"/>
                      <a:gd name="connsiteY8" fmla="*/ 521366 h 918771"/>
                      <a:gd name="connsiteX0" fmla="*/ 576730 w 1498586"/>
                      <a:gd name="connsiteY0" fmla="*/ 521366 h 967344"/>
                      <a:gd name="connsiteX1" fmla="*/ 1474151 w 1498586"/>
                      <a:gd name="connsiteY1" fmla="*/ 286 h 967344"/>
                      <a:gd name="connsiteX2" fmla="*/ 1489769 w 1498586"/>
                      <a:gd name="connsiteY2" fmla="*/ 459245 h 967344"/>
                      <a:gd name="connsiteX3" fmla="*/ 1484806 w 1498586"/>
                      <a:gd name="connsiteY3" fmla="*/ 481610 h 967344"/>
                      <a:gd name="connsiteX4" fmla="*/ 1484806 w 1498586"/>
                      <a:gd name="connsiteY4" fmla="*/ 852954 h 967344"/>
                      <a:gd name="connsiteX5" fmla="*/ 1064029 w 1498586"/>
                      <a:gd name="connsiteY5" fmla="*/ 852954 h 967344"/>
                      <a:gd name="connsiteX6" fmla="*/ 1064029 w 1498586"/>
                      <a:gd name="connsiteY6" fmla="*/ 544915 h 967344"/>
                      <a:gd name="connsiteX7" fmla="*/ 10364 w 1498586"/>
                      <a:gd name="connsiteY7" fmla="*/ 967344 h 967344"/>
                      <a:gd name="connsiteX8" fmla="*/ 576730 w 1498586"/>
                      <a:gd name="connsiteY8" fmla="*/ 521366 h 967344"/>
                      <a:gd name="connsiteX0" fmla="*/ 571258 w 1493114"/>
                      <a:gd name="connsiteY0" fmla="*/ 521366 h 967344"/>
                      <a:gd name="connsiteX1" fmla="*/ 1468679 w 1493114"/>
                      <a:gd name="connsiteY1" fmla="*/ 286 h 967344"/>
                      <a:gd name="connsiteX2" fmla="*/ 1484297 w 1493114"/>
                      <a:gd name="connsiteY2" fmla="*/ 459245 h 967344"/>
                      <a:gd name="connsiteX3" fmla="*/ 1479334 w 1493114"/>
                      <a:gd name="connsiteY3" fmla="*/ 481610 h 967344"/>
                      <a:gd name="connsiteX4" fmla="*/ 1479334 w 1493114"/>
                      <a:gd name="connsiteY4" fmla="*/ 852954 h 967344"/>
                      <a:gd name="connsiteX5" fmla="*/ 1058557 w 1493114"/>
                      <a:gd name="connsiteY5" fmla="*/ 852954 h 967344"/>
                      <a:gd name="connsiteX6" fmla="*/ 1058557 w 1493114"/>
                      <a:gd name="connsiteY6" fmla="*/ 544915 h 967344"/>
                      <a:gd name="connsiteX7" fmla="*/ 4892 w 1493114"/>
                      <a:gd name="connsiteY7" fmla="*/ 967344 h 967344"/>
                      <a:gd name="connsiteX8" fmla="*/ 571258 w 1493114"/>
                      <a:gd name="connsiteY8" fmla="*/ 521366 h 967344"/>
                      <a:gd name="connsiteX0" fmla="*/ 694626 w 1616482"/>
                      <a:gd name="connsiteY0" fmla="*/ 521366 h 967344"/>
                      <a:gd name="connsiteX1" fmla="*/ 1592047 w 1616482"/>
                      <a:gd name="connsiteY1" fmla="*/ 286 h 967344"/>
                      <a:gd name="connsiteX2" fmla="*/ 1607665 w 1616482"/>
                      <a:gd name="connsiteY2" fmla="*/ 459245 h 967344"/>
                      <a:gd name="connsiteX3" fmla="*/ 1602702 w 1616482"/>
                      <a:gd name="connsiteY3" fmla="*/ 481610 h 967344"/>
                      <a:gd name="connsiteX4" fmla="*/ 1602702 w 1616482"/>
                      <a:gd name="connsiteY4" fmla="*/ 852954 h 967344"/>
                      <a:gd name="connsiteX5" fmla="*/ 1181925 w 1616482"/>
                      <a:gd name="connsiteY5" fmla="*/ 852954 h 967344"/>
                      <a:gd name="connsiteX6" fmla="*/ 1181925 w 1616482"/>
                      <a:gd name="connsiteY6" fmla="*/ 544915 h 967344"/>
                      <a:gd name="connsiteX7" fmla="*/ 128260 w 1616482"/>
                      <a:gd name="connsiteY7" fmla="*/ 967344 h 967344"/>
                      <a:gd name="connsiteX8" fmla="*/ 694626 w 1616482"/>
                      <a:gd name="connsiteY8" fmla="*/ 521366 h 967344"/>
                      <a:gd name="connsiteX0" fmla="*/ 808444 w 1730300"/>
                      <a:gd name="connsiteY0" fmla="*/ 521366 h 985302"/>
                      <a:gd name="connsiteX1" fmla="*/ 1705865 w 1730300"/>
                      <a:gd name="connsiteY1" fmla="*/ 286 h 985302"/>
                      <a:gd name="connsiteX2" fmla="*/ 1721483 w 1730300"/>
                      <a:gd name="connsiteY2" fmla="*/ 459245 h 985302"/>
                      <a:gd name="connsiteX3" fmla="*/ 1716520 w 1730300"/>
                      <a:gd name="connsiteY3" fmla="*/ 481610 h 985302"/>
                      <a:gd name="connsiteX4" fmla="*/ 1716520 w 1730300"/>
                      <a:gd name="connsiteY4" fmla="*/ 852954 h 985302"/>
                      <a:gd name="connsiteX5" fmla="*/ 1295743 w 1730300"/>
                      <a:gd name="connsiteY5" fmla="*/ 852954 h 985302"/>
                      <a:gd name="connsiteX6" fmla="*/ 1295743 w 1730300"/>
                      <a:gd name="connsiteY6" fmla="*/ 544915 h 985302"/>
                      <a:gd name="connsiteX7" fmla="*/ 61575 w 1730300"/>
                      <a:gd name="connsiteY7" fmla="*/ 985301 h 985302"/>
                      <a:gd name="connsiteX8" fmla="*/ 808444 w 1730300"/>
                      <a:gd name="connsiteY8" fmla="*/ 521366 h 985302"/>
                      <a:gd name="connsiteX0" fmla="*/ 808444 w 1752991"/>
                      <a:gd name="connsiteY0" fmla="*/ 521366 h 985302"/>
                      <a:gd name="connsiteX1" fmla="*/ 1705865 w 1752991"/>
                      <a:gd name="connsiteY1" fmla="*/ 286 h 985302"/>
                      <a:gd name="connsiteX2" fmla="*/ 1721483 w 1752991"/>
                      <a:gd name="connsiteY2" fmla="*/ 459245 h 985302"/>
                      <a:gd name="connsiteX3" fmla="*/ 1716520 w 1752991"/>
                      <a:gd name="connsiteY3" fmla="*/ 481610 h 985302"/>
                      <a:gd name="connsiteX4" fmla="*/ 1716520 w 1752991"/>
                      <a:gd name="connsiteY4" fmla="*/ 852954 h 985302"/>
                      <a:gd name="connsiteX5" fmla="*/ 1295743 w 1752991"/>
                      <a:gd name="connsiteY5" fmla="*/ 852954 h 985302"/>
                      <a:gd name="connsiteX6" fmla="*/ 1295743 w 1752991"/>
                      <a:gd name="connsiteY6" fmla="*/ 544915 h 985302"/>
                      <a:gd name="connsiteX7" fmla="*/ 61575 w 1752991"/>
                      <a:gd name="connsiteY7" fmla="*/ 985301 h 985302"/>
                      <a:gd name="connsiteX8" fmla="*/ 808444 w 1752991"/>
                      <a:gd name="connsiteY8" fmla="*/ 521366 h 985302"/>
                      <a:gd name="connsiteX0" fmla="*/ 808444 w 1752991"/>
                      <a:gd name="connsiteY0" fmla="*/ 535174 h 999110"/>
                      <a:gd name="connsiteX1" fmla="*/ 1379086 w 1752991"/>
                      <a:gd name="connsiteY1" fmla="*/ 155223 h 999110"/>
                      <a:gd name="connsiteX2" fmla="*/ 1705865 w 1752991"/>
                      <a:gd name="connsiteY2" fmla="*/ 14094 h 999110"/>
                      <a:gd name="connsiteX3" fmla="*/ 1721483 w 1752991"/>
                      <a:gd name="connsiteY3" fmla="*/ 473053 h 999110"/>
                      <a:gd name="connsiteX4" fmla="*/ 1716520 w 1752991"/>
                      <a:gd name="connsiteY4" fmla="*/ 495418 h 999110"/>
                      <a:gd name="connsiteX5" fmla="*/ 1716520 w 1752991"/>
                      <a:gd name="connsiteY5" fmla="*/ 866762 h 999110"/>
                      <a:gd name="connsiteX6" fmla="*/ 1295743 w 1752991"/>
                      <a:gd name="connsiteY6" fmla="*/ 866762 h 999110"/>
                      <a:gd name="connsiteX7" fmla="*/ 1295743 w 1752991"/>
                      <a:gd name="connsiteY7" fmla="*/ 558723 h 999110"/>
                      <a:gd name="connsiteX8" fmla="*/ 61575 w 1752991"/>
                      <a:gd name="connsiteY8" fmla="*/ 999109 h 999110"/>
                      <a:gd name="connsiteX9" fmla="*/ 808444 w 1752991"/>
                      <a:gd name="connsiteY9" fmla="*/ 535174 h 999110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36892"/>
                      <a:gd name="connsiteY0" fmla="*/ 690914 h 1154850"/>
                      <a:gd name="connsiteX1" fmla="*/ 1452301 w 1736892"/>
                      <a:gd name="connsiteY1" fmla="*/ 458433 h 1154850"/>
                      <a:gd name="connsiteX2" fmla="*/ 1647399 w 1736892"/>
                      <a:gd name="connsiteY2" fmla="*/ 4601 h 1154850"/>
                      <a:gd name="connsiteX3" fmla="*/ 1721483 w 1736892"/>
                      <a:gd name="connsiteY3" fmla="*/ 628793 h 1154850"/>
                      <a:gd name="connsiteX4" fmla="*/ 1716520 w 1736892"/>
                      <a:gd name="connsiteY4" fmla="*/ 651158 h 1154850"/>
                      <a:gd name="connsiteX5" fmla="*/ 1716520 w 1736892"/>
                      <a:gd name="connsiteY5" fmla="*/ 1022502 h 1154850"/>
                      <a:gd name="connsiteX6" fmla="*/ 1295743 w 1736892"/>
                      <a:gd name="connsiteY6" fmla="*/ 1022502 h 1154850"/>
                      <a:gd name="connsiteX7" fmla="*/ 1295743 w 1736892"/>
                      <a:gd name="connsiteY7" fmla="*/ 714463 h 1154850"/>
                      <a:gd name="connsiteX8" fmla="*/ 61575 w 1736892"/>
                      <a:gd name="connsiteY8" fmla="*/ 1154849 h 1154850"/>
                      <a:gd name="connsiteX9" fmla="*/ 808444 w 1736892"/>
                      <a:gd name="connsiteY9" fmla="*/ 690914 h 1154850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295743 w 1736892"/>
                      <a:gd name="connsiteY7" fmla="*/ 714366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569666 w 1736892"/>
                      <a:gd name="connsiteY5" fmla="*/ 104516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86797"/>
                      <a:gd name="connsiteY0" fmla="*/ 690817 h 1154753"/>
                      <a:gd name="connsiteX1" fmla="*/ 1270962 w 1786797"/>
                      <a:gd name="connsiteY1" fmla="*/ 468230 h 1154753"/>
                      <a:gd name="connsiteX2" fmla="*/ 1647399 w 1786797"/>
                      <a:gd name="connsiteY2" fmla="*/ 4504 h 1154753"/>
                      <a:gd name="connsiteX3" fmla="*/ 1776948 w 1786797"/>
                      <a:gd name="connsiteY3" fmla="*/ 362535 h 1154753"/>
                      <a:gd name="connsiteX4" fmla="*/ 1511299 w 1786797"/>
                      <a:gd name="connsiteY4" fmla="*/ 590025 h 1154753"/>
                      <a:gd name="connsiteX5" fmla="*/ 1569666 w 1786797"/>
                      <a:gd name="connsiteY5" fmla="*/ 1045165 h 1154753"/>
                      <a:gd name="connsiteX6" fmla="*/ 1295743 w 1786797"/>
                      <a:gd name="connsiteY6" fmla="*/ 1022405 h 1154753"/>
                      <a:gd name="connsiteX7" fmla="*/ 1371879 w 1786797"/>
                      <a:gd name="connsiteY7" fmla="*/ 568331 h 1154753"/>
                      <a:gd name="connsiteX8" fmla="*/ 61575 w 1786797"/>
                      <a:gd name="connsiteY8" fmla="*/ 1154752 h 1154753"/>
                      <a:gd name="connsiteX9" fmla="*/ 808444 w 1786797"/>
                      <a:gd name="connsiteY9" fmla="*/ 690817 h 1154753"/>
                      <a:gd name="connsiteX0" fmla="*/ 720376 w 1834261"/>
                      <a:gd name="connsiteY0" fmla="*/ 582120 h 1154753"/>
                      <a:gd name="connsiteX1" fmla="*/ 1318426 w 1834261"/>
                      <a:gd name="connsiteY1" fmla="*/ 468230 h 1154753"/>
                      <a:gd name="connsiteX2" fmla="*/ 1694863 w 1834261"/>
                      <a:gd name="connsiteY2" fmla="*/ 4504 h 1154753"/>
                      <a:gd name="connsiteX3" fmla="*/ 1824412 w 1834261"/>
                      <a:gd name="connsiteY3" fmla="*/ 362535 h 1154753"/>
                      <a:gd name="connsiteX4" fmla="*/ 1558763 w 1834261"/>
                      <a:gd name="connsiteY4" fmla="*/ 590025 h 1154753"/>
                      <a:gd name="connsiteX5" fmla="*/ 1617130 w 1834261"/>
                      <a:gd name="connsiteY5" fmla="*/ 1045165 h 1154753"/>
                      <a:gd name="connsiteX6" fmla="*/ 1343207 w 1834261"/>
                      <a:gd name="connsiteY6" fmla="*/ 1022405 h 1154753"/>
                      <a:gd name="connsiteX7" fmla="*/ 1419343 w 1834261"/>
                      <a:gd name="connsiteY7" fmla="*/ 568331 h 1154753"/>
                      <a:gd name="connsiteX8" fmla="*/ 109039 w 1834261"/>
                      <a:gd name="connsiteY8" fmla="*/ 1154752 h 1154753"/>
                      <a:gd name="connsiteX9" fmla="*/ 720376 w 1834261"/>
                      <a:gd name="connsiteY9" fmla="*/ 582120 h 1154753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558763 w 1834261"/>
                      <a:gd name="connsiteY4" fmla="*/ 591714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749029 w 1834261"/>
                      <a:gd name="connsiteY4" fmla="*/ 507628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942934 w 2056819"/>
                      <a:gd name="connsiteY0" fmla="*/ 583809 h 1166011"/>
                      <a:gd name="connsiteX1" fmla="*/ 1436610 w 2056819"/>
                      <a:gd name="connsiteY1" fmla="*/ 341833 h 1166011"/>
                      <a:gd name="connsiteX2" fmla="*/ 1917421 w 2056819"/>
                      <a:gd name="connsiteY2" fmla="*/ 6193 h 1166011"/>
                      <a:gd name="connsiteX3" fmla="*/ 2046970 w 2056819"/>
                      <a:gd name="connsiteY3" fmla="*/ 364224 h 1166011"/>
                      <a:gd name="connsiteX4" fmla="*/ 1971587 w 2056819"/>
                      <a:gd name="connsiteY4" fmla="*/ 507628 h 1166011"/>
                      <a:gd name="connsiteX5" fmla="*/ 1839688 w 2056819"/>
                      <a:gd name="connsiteY5" fmla="*/ 1046854 h 1166011"/>
                      <a:gd name="connsiteX6" fmla="*/ 1565765 w 2056819"/>
                      <a:gd name="connsiteY6" fmla="*/ 1024094 h 1166011"/>
                      <a:gd name="connsiteX7" fmla="*/ 1641901 w 2056819"/>
                      <a:gd name="connsiteY7" fmla="*/ 570020 h 1166011"/>
                      <a:gd name="connsiteX8" fmla="*/ 331597 w 2056819"/>
                      <a:gd name="connsiteY8" fmla="*/ 1156441 h 1166011"/>
                      <a:gd name="connsiteX9" fmla="*/ 942934 w 2056819"/>
                      <a:gd name="connsiteY9" fmla="*/ 583809 h 1166011"/>
                      <a:gd name="connsiteX0" fmla="*/ 837745 w 2116244"/>
                      <a:gd name="connsiteY0" fmla="*/ 836395 h 1173711"/>
                      <a:gd name="connsiteX1" fmla="*/ 1496035 w 2116244"/>
                      <a:gd name="connsiteY1" fmla="*/ 341833 h 1173711"/>
                      <a:gd name="connsiteX2" fmla="*/ 1976846 w 2116244"/>
                      <a:gd name="connsiteY2" fmla="*/ 6193 h 1173711"/>
                      <a:gd name="connsiteX3" fmla="*/ 2106395 w 2116244"/>
                      <a:gd name="connsiteY3" fmla="*/ 364224 h 1173711"/>
                      <a:gd name="connsiteX4" fmla="*/ 2031012 w 2116244"/>
                      <a:gd name="connsiteY4" fmla="*/ 507628 h 1173711"/>
                      <a:gd name="connsiteX5" fmla="*/ 1899113 w 2116244"/>
                      <a:gd name="connsiteY5" fmla="*/ 1046854 h 1173711"/>
                      <a:gd name="connsiteX6" fmla="*/ 1625190 w 2116244"/>
                      <a:gd name="connsiteY6" fmla="*/ 1024094 h 1173711"/>
                      <a:gd name="connsiteX7" fmla="*/ 1701326 w 2116244"/>
                      <a:gd name="connsiteY7" fmla="*/ 570020 h 1173711"/>
                      <a:gd name="connsiteX8" fmla="*/ 391022 w 2116244"/>
                      <a:gd name="connsiteY8" fmla="*/ 1156441 h 1173711"/>
                      <a:gd name="connsiteX9" fmla="*/ 837745 w 2116244"/>
                      <a:gd name="connsiteY9" fmla="*/ 836395 h 1173711"/>
                      <a:gd name="connsiteX0" fmla="*/ 837745 w 2116244"/>
                      <a:gd name="connsiteY0" fmla="*/ 830203 h 1167519"/>
                      <a:gd name="connsiteX1" fmla="*/ 1976846 w 2116244"/>
                      <a:gd name="connsiteY1" fmla="*/ 1 h 1167519"/>
                      <a:gd name="connsiteX2" fmla="*/ 2106395 w 2116244"/>
                      <a:gd name="connsiteY2" fmla="*/ 358032 h 1167519"/>
                      <a:gd name="connsiteX3" fmla="*/ 2031012 w 2116244"/>
                      <a:gd name="connsiteY3" fmla="*/ 501436 h 1167519"/>
                      <a:gd name="connsiteX4" fmla="*/ 1899113 w 2116244"/>
                      <a:gd name="connsiteY4" fmla="*/ 1040662 h 1167519"/>
                      <a:gd name="connsiteX5" fmla="*/ 1625190 w 2116244"/>
                      <a:gd name="connsiteY5" fmla="*/ 1017902 h 1167519"/>
                      <a:gd name="connsiteX6" fmla="*/ 1701326 w 2116244"/>
                      <a:gd name="connsiteY6" fmla="*/ 563828 h 1167519"/>
                      <a:gd name="connsiteX7" fmla="*/ 391022 w 2116244"/>
                      <a:gd name="connsiteY7" fmla="*/ 1150249 h 1167519"/>
                      <a:gd name="connsiteX8" fmla="*/ 837745 w 2116244"/>
                      <a:gd name="connsiteY8" fmla="*/ 830203 h 1167519"/>
                      <a:gd name="connsiteX0" fmla="*/ 828870 w 2107369"/>
                      <a:gd name="connsiteY0" fmla="*/ 830203 h 1228317"/>
                      <a:gd name="connsiteX1" fmla="*/ 1967971 w 2107369"/>
                      <a:gd name="connsiteY1" fmla="*/ 1 h 1228317"/>
                      <a:gd name="connsiteX2" fmla="*/ 2097520 w 2107369"/>
                      <a:gd name="connsiteY2" fmla="*/ 358032 h 1228317"/>
                      <a:gd name="connsiteX3" fmla="*/ 2022137 w 2107369"/>
                      <a:gd name="connsiteY3" fmla="*/ 501436 h 1228317"/>
                      <a:gd name="connsiteX4" fmla="*/ 1890238 w 2107369"/>
                      <a:gd name="connsiteY4" fmla="*/ 1040662 h 1228317"/>
                      <a:gd name="connsiteX5" fmla="*/ 1616315 w 2107369"/>
                      <a:gd name="connsiteY5" fmla="*/ 1017902 h 1228317"/>
                      <a:gd name="connsiteX6" fmla="*/ 1692451 w 2107369"/>
                      <a:gd name="connsiteY6" fmla="*/ 563828 h 1228317"/>
                      <a:gd name="connsiteX7" fmla="*/ 396993 w 2107369"/>
                      <a:gd name="connsiteY7" fmla="*/ 1213934 h 1228317"/>
                      <a:gd name="connsiteX8" fmla="*/ 828870 w 2107369"/>
                      <a:gd name="connsiteY8" fmla="*/ 830203 h 1228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7369" h="1228317">
                        <a:moveTo>
                          <a:pt x="828870" y="830203"/>
                        </a:moveTo>
                        <a:cubicBezTo>
                          <a:pt x="1093174" y="638495"/>
                          <a:pt x="1756529" y="78696"/>
                          <a:pt x="1967971" y="1"/>
                        </a:cubicBezTo>
                        <a:cubicBezTo>
                          <a:pt x="2028553" y="114608"/>
                          <a:pt x="2141282" y="60982"/>
                          <a:pt x="2097520" y="358032"/>
                        </a:cubicBezTo>
                        <a:cubicBezTo>
                          <a:pt x="2048469" y="522242"/>
                          <a:pt x="2094345" y="481534"/>
                          <a:pt x="2022137" y="501436"/>
                        </a:cubicBezTo>
                        <a:lnTo>
                          <a:pt x="1890238" y="1040662"/>
                        </a:lnTo>
                        <a:lnTo>
                          <a:pt x="1616315" y="1017902"/>
                        </a:lnTo>
                        <a:lnTo>
                          <a:pt x="1692451" y="563828"/>
                        </a:lnTo>
                        <a:cubicBezTo>
                          <a:pt x="1342856" y="693616"/>
                          <a:pt x="1483188" y="1194213"/>
                          <a:pt x="396993" y="1213934"/>
                        </a:cubicBezTo>
                        <a:cubicBezTo>
                          <a:pt x="-175227" y="1298217"/>
                          <a:pt x="-208343" y="991422"/>
                          <a:pt x="828870" y="830203"/>
                        </a:cubicBezTo>
                        <a:close/>
                      </a:path>
                    </a:pathLst>
                  </a:custGeom>
                  <a:solidFill>
                    <a:srgbClr val="9BCBED"/>
                  </a:solidFill>
                  <a:ln>
                    <a:noFill/>
                  </a:ln>
                  <a:effectLst/>
                  <a:scene3d>
                    <a:camera prst="perspectiveHeroicExtremeLeftFacing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sp>
                <p:nvSpPr>
                  <p:cNvPr id="412" name="Szabadkézi sokszög 411"/>
                  <p:cNvSpPr/>
                  <p:nvPr/>
                </p:nvSpPr>
                <p:spPr>
                  <a:xfrm rot="21253152" flipH="1">
                    <a:off x="9000386" y="4792525"/>
                    <a:ext cx="411012" cy="249669"/>
                  </a:xfrm>
                  <a:custGeom>
                    <a:avLst/>
                    <a:gdLst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86980 w 1085064"/>
                      <a:gd name="connsiteY9" fmla="*/ 483910 h 1035014"/>
                      <a:gd name="connsiteX10" fmla="*/ 327283 w 1085064"/>
                      <a:gd name="connsiteY10" fmla="*/ 483910 h 1035014"/>
                      <a:gd name="connsiteX11" fmla="*/ 327283 w 1085064"/>
                      <a:gd name="connsiteY11" fmla="*/ 14337 h 1035014"/>
                      <a:gd name="connsiteX12" fmla="*/ 680934 w 1085064"/>
                      <a:gd name="connsiteY12" fmla="*/ 14337 h 1035014"/>
                      <a:gd name="connsiteX0" fmla="*/ 677701 w 1085064"/>
                      <a:gd name="connsiteY0" fmla="*/ 0 h 1035014"/>
                      <a:gd name="connsiteX1" fmla="*/ 909154 w 1085064"/>
                      <a:gd name="connsiteY1" fmla="*/ 2304 h 1035014"/>
                      <a:gd name="connsiteX2" fmla="*/ 1080586 w 1085064"/>
                      <a:gd name="connsiteY2" fmla="*/ 641305 h 1035014"/>
                      <a:gd name="connsiteX3" fmla="*/ 1075623 w 1085064"/>
                      <a:gd name="connsiteY3" fmla="*/ 663670 h 1035014"/>
                      <a:gd name="connsiteX4" fmla="*/ 1075623 w 1085064"/>
                      <a:gd name="connsiteY4" fmla="*/ 1035014 h 1035014"/>
                      <a:gd name="connsiteX5" fmla="*/ 654846 w 1085064"/>
                      <a:gd name="connsiteY5" fmla="*/ 1035014 h 1035014"/>
                      <a:gd name="connsiteX6" fmla="*/ 654846 w 1085064"/>
                      <a:gd name="connsiteY6" fmla="*/ 726975 h 1035014"/>
                      <a:gd name="connsiteX7" fmla="*/ 88662 w 1085064"/>
                      <a:gd name="connsiteY7" fmla="*/ 896207 h 1035014"/>
                      <a:gd name="connsiteX8" fmla="*/ 0 w 1085064"/>
                      <a:gd name="connsiteY8" fmla="*/ 599579 h 1035014"/>
                      <a:gd name="connsiteX9" fmla="*/ 327283 w 1085064"/>
                      <a:gd name="connsiteY9" fmla="*/ 483910 h 1035014"/>
                      <a:gd name="connsiteX10" fmla="*/ 327283 w 1085064"/>
                      <a:gd name="connsiteY10" fmla="*/ 14337 h 1035014"/>
                      <a:gd name="connsiteX11" fmla="*/ 680934 w 1085064"/>
                      <a:gd name="connsiteY11" fmla="*/ 14337 h 1035014"/>
                      <a:gd name="connsiteX12" fmla="*/ 677701 w 1085064"/>
                      <a:gd name="connsiteY12" fmla="*/ 0 h 1035014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1639 w 1479002"/>
                      <a:gd name="connsiteY0" fmla="*/ 0 h 1116340"/>
                      <a:gd name="connsiteX1" fmla="*/ 1303092 w 1479002"/>
                      <a:gd name="connsiteY1" fmla="*/ 2304 h 1116340"/>
                      <a:gd name="connsiteX2" fmla="*/ 1474524 w 1479002"/>
                      <a:gd name="connsiteY2" fmla="*/ 641305 h 1116340"/>
                      <a:gd name="connsiteX3" fmla="*/ 1469561 w 1479002"/>
                      <a:gd name="connsiteY3" fmla="*/ 663670 h 1116340"/>
                      <a:gd name="connsiteX4" fmla="*/ 1469561 w 1479002"/>
                      <a:gd name="connsiteY4" fmla="*/ 1035014 h 1116340"/>
                      <a:gd name="connsiteX5" fmla="*/ 1048784 w 1479002"/>
                      <a:gd name="connsiteY5" fmla="*/ 1035014 h 1116340"/>
                      <a:gd name="connsiteX6" fmla="*/ 1048784 w 1479002"/>
                      <a:gd name="connsiteY6" fmla="*/ 726975 h 1116340"/>
                      <a:gd name="connsiteX7" fmla="*/ 0 w 1479002"/>
                      <a:gd name="connsiteY7" fmla="*/ 1116340 h 1116340"/>
                      <a:gd name="connsiteX8" fmla="*/ 393938 w 1479002"/>
                      <a:gd name="connsiteY8" fmla="*/ 599579 h 1116340"/>
                      <a:gd name="connsiteX9" fmla="*/ 721221 w 1479002"/>
                      <a:gd name="connsiteY9" fmla="*/ 483910 h 1116340"/>
                      <a:gd name="connsiteX10" fmla="*/ 721221 w 1479002"/>
                      <a:gd name="connsiteY10" fmla="*/ 14337 h 1116340"/>
                      <a:gd name="connsiteX11" fmla="*/ 1074872 w 1479002"/>
                      <a:gd name="connsiteY11" fmla="*/ 14337 h 1116340"/>
                      <a:gd name="connsiteX12" fmla="*/ 1071639 w 1479002"/>
                      <a:gd name="connsiteY12" fmla="*/ 0 h 1116340"/>
                      <a:gd name="connsiteX0" fmla="*/ 1074861 w 1482224"/>
                      <a:gd name="connsiteY0" fmla="*/ 0 h 1116340"/>
                      <a:gd name="connsiteX1" fmla="*/ 1306314 w 1482224"/>
                      <a:gd name="connsiteY1" fmla="*/ 2304 h 1116340"/>
                      <a:gd name="connsiteX2" fmla="*/ 1477746 w 1482224"/>
                      <a:gd name="connsiteY2" fmla="*/ 641305 h 1116340"/>
                      <a:gd name="connsiteX3" fmla="*/ 1472783 w 1482224"/>
                      <a:gd name="connsiteY3" fmla="*/ 663670 h 1116340"/>
                      <a:gd name="connsiteX4" fmla="*/ 1472783 w 1482224"/>
                      <a:gd name="connsiteY4" fmla="*/ 1035014 h 1116340"/>
                      <a:gd name="connsiteX5" fmla="*/ 1052006 w 1482224"/>
                      <a:gd name="connsiteY5" fmla="*/ 1035014 h 1116340"/>
                      <a:gd name="connsiteX6" fmla="*/ 1052006 w 1482224"/>
                      <a:gd name="connsiteY6" fmla="*/ 726975 h 1116340"/>
                      <a:gd name="connsiteX7" fmla="*/ 3222 w 1482224"/>
                      <a:gd name="connsiteY7" fmla="*/ 1116340 h 1116340"/>
                      <a:gd name="connsiteX8" fmla="*/ 724443 w 1482224"/>
                      <a:gd name="connsiteY8" fmla="*/ 483910 h 1116340"/>
                      <a:gd name="connsiteX9" fmla="*/ 724443 w 1482224"/>
                      <a:gd name="connsiteY9" fmla="*/ 14337 h 1116340"/>
                      <a:gd name="connsiteX10" fmla="*/ 1078094 w 1482224"/>
                      <a:gd name="connsiteY10" fmla="*/ 14337 h 1116340"/>
                      <a:gd name="connsiteX11" fmla="*/ 1074861 w 1482224"/>
                      <a:gd name="connsiteY11" fmla="*/ 0 h 1116340"/>
                      <a:gd name="connsiteX0" fmla="*/ 1114772 w 1522135"/>
                      <a:gd name="connsiteY0" fmla="*/ 0 h 1116340"/>
                      <a:gd name="connsiteX1" fmla="*/ 1346225 w 1522135"/>
                      <a:gd name="connsiteY1" fmla="*/ 2304 h 1116340"/>
                      <a:gd name="connsiteX2" fmla="*/ 1517657 w 1522135"/>
                      <a:gd name="connsiteY2" fmla="*/ 641305 h 1116340"/>
                      <a:gd name="connsiteX3" fmla="*/ 1512694 w 1522135"/>
                      <a:gd name="connsiteY3" fmla="*/ 663670 h 1116340"/>
                      <a:gd name="connsiteX4" fmla="*/ 1512694 w 1522135"/>
                      <a:gd name="connsiteY4" fmla="*/ 1035014 h 1116340"/>
                      <a:gd name="connsiteX5" fmla="*/ 1091917 w 1522135"/>
                      <a:gd name="connsiteY5" fmla="*/ 1035014 h 1116340"/>
                      <a:gd name="connsiteX6" fmla="*/ 1091917 w 1522135"/>
                      <a:gd name="connsiteY6" fmla="*/ 726975 h 1116340"/>
                      <a:gd name="connsiteX7" fmla="*/ 43133 w 1522135"/>
                      <a:gd name="connsiteY7" fmla="*/ 1116340 h 1116340"/>
                      <a:gd name="connsiteX8" fmla="*/ 764354 w 1522135"/>
                      <a:gd name="connsiteY8" fmla="*/ 483910 h 1116340"/>
                      <a:gd name="connsiteX9" fmla="*/ 764354 w 1522135"/>
                      <a:gd name="connsiteY9" fmla="*/ 14337 h 1116340"/>
                      <a:gd name="connsiteX10" fmla="*/ 1118005 w 1522135"/>
                      <a:gd name="connsiteY10" fmla="*/ 14337 h 1116340"/>
                      <a:gd name="connsiteX11" fmla="*/ 1114772 w 1522135"/>
                      <a:gd name="connsiteY11" fmla="*/ 0 h 1116340"/>
                      <a:gd name="connsiteX0" fmla="*/ 1118005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10" fmla="*/ 1118005 w 1522135"/>
                      <a:gd name="connsiteY10" fmla="*/ 12033 h 1114036"/>
                      <a:gd name="connsiteX0" fmla="*/ 764354 w 1522135"/>
                      <a:gd name="connsiteY0" fmla="*/ 12033 h 1114036"/>
                      <a:gd name="connsiteX1" fmla="*/ 1346225 w 1522135"/>
                      <a:gd name="connsiteY1" fmla="*/ 0 h 1114036"/>
                      <a:gd name="connsiteX2" fmla="*/ 1517657 w 1522135"/>
                      <a:gd name="connsiteY2" fmla="*/ 639001 h 1114036"/>
                      <a:gd name="connsiteX3" fmla="*/ 1512694 w 1522135"/>
                      <a:gd name="connsiteY3" fmla="*/ 661366 h 1114036"/>
                      <a:gd name="connsiteX4" fmla="*/ 1512694 w 1522135"/>
                      <a:gd name="connsiteY4" fmla="*/ 1032710 h 1114036"/>
                      <a:gd name="connsiteX5" fmla="*/ 1091917 w 1522135"/>
                      <a:gd name="connsiteY5" fmla="*/ 1032710 h 1114036"/>
                      <a:gd name="connsiteX6" fmla="*/ 1091917 w 1522135"/>
                      <a:gd name="connsiteY6" fmla="*/ 724671 h 1114036"/>
                      <a:gd name="connsiteX7" fmla="*/ 43133 w 1522135"/>
                      <a:gd name="connsiteY7" fmla="*/ 1114036 h 1114036"/>
                      <a:gd name="connsiteX8" fmla="*/ 764354 w 1522135"/>
                      <a:gd name="connsiteY8" fmla="*/ 481606 h 1114036"/>
                      <a:gd name="connsiteX9" fmla="*/ 764354 w 1522135"/>
                      <a:gd name="connsiteY9" fmla="*/ 12033 h 1114036"/>
                      <a:gd name="connsiteX0" fmla="*/ 764354 w 1521955"/>
                      <a:gd name="connsiteY0" fmla="*/ 588953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764354 w 1521955"/>
                      <a:gd name="connsiteY9" fmla="*/ 588953 h 1690956"/>
                      <a:gd name="connsiteX0" fmla="*/ 344210 w 1521955"/>
                      <a:gd name="connsiteY0" fmla="*/ 69807 h 1690956"/>
                      <a:gd name="connsiteX1" fmla="*/ 1332877 w 1521955"/>
                      <a:gd name="connsiteY1" fmla="*/ 0 h 1690956"/>
                      <a:gd name="connsiteX2" fmla="*/ 1517657 w 1521955"/>
                      <a:gd name="connsiteY2" fmla="*/ 1215921 h 1690956"/>
                      <a:gd name="connsiteX3" fmla="*/ 1512694 w 1521955"/>
                      <a:gd name="connsiteY3" fmla="*/ 1238286 h 1690956"/>
                      <a:gd name="connsiteX4" fmla="*/ 1512694 w 1521955"/>
                      <a:gd name="connsiteY4" fmla="*/ 1609630 h 1690956"/>
                      <a:gd name="connsiteX5" fmla="*/ 1091917 w 1521955"/>
                      <a:gd name="connsiteY5" fmla="*/ 1609630 h 1690956"/>
                      <a:gd name="connsiteX6" fmla="*/ 1091917 w 1521955"/>
                      <a:gd name="connsiteY6" fmla="*/ 1301591 h 1690956"/>
                      <a:gd name="connsiteX7" fmla="*/ 43133 w 1521955"/>
                      <a:gd name="connsiteY7" fmla="*/ 1690956 h 1690956"/>
                      <a:gd name="connsiteX8" fmla="*/ 764354 w 1521955"/>
                      <a:gd name="connsiteY8" fmla="*/ 1058526 h 1690956"/>
                      <a:gd name="connsiteX9" fmla="*/ 344210 w 1521955"/>
                      <a:gd name="connsiteY9" fmla="*/ 69807 h 1690956"/>
                      <a:gd name="connsiteX0" fmla="*/ 377751 w 1555496"/>
                      <a:gd name="connsiteY0" fmla="*/ 69807 h 1690956"/>
                      <a:gd name="connsiteX1" fmla="*/ 1366418 w 1555496"/>
                      <a:gd name="connsiteY1" fmla="*/ 0 h 1690956"/>
                      <a:gd name="connsiteX2" fmla="*/ 1551198 w 1555496"/>
                      <a:gd name="connsiteY2" fmla="*/ 1215921 h 1690956"/>
                      <a:gd name="connsiteX3" fmla="*/ 1546235 w 1555496"/>
                      <a:gd name="connsiteY3" fmla="*/ 1238286 h 1690956"/>
                      <a:gd name="connsiteX4" fmla="*/ 1546235 w 1555496"/>
                      <a:gd name="connsiteY4" fmla="*/ 1609630 h 1690956"/>
                      <a:gd name="connsiteX5" fmla="*/ 1125458 w 1555496"/>
                      <a:gd name="connsiteY5" fmla="*/ 1609630 h 1690956"/>
                      <a:gd name="connsiteX6" fmla="*/ 1125458 w 1555496"/>
                      <a:gd name="connsiteY6" fmla="*/ 1301591 h 1690956"/>
                      <a:gd name="connsiteX7" fmla="*/ 76674 w 1555496"/>
                      <a:gd name="connsiteY7" fmla="*/ 1690956 h 1690956"/>
                      <a:gd name="connsiteX8" fmla="*/ 682298 w 1555496"/>
                      <a:gd name="connsiteY8" fmla="*/ 1143330 h 1690956"/>
                      <a:gd name="connsiteX9" fmla="*/ 377751 w 1555496"/>
                      <a:gd name="connsiteY9" fmla="*/ 69807 h 1690956"/>
                      <a:gd name="connsiteX0" fmla="*/ 377751 w 1560015"/>
                      <a:gd name="connsiteY0" fmla="*/ -1 h 1621148"/>
                      <a:gd name="connsiteX1" fmla="*/ 1535580 w 1560015"/>
                      <a:gd name="connsiteY1" fmla="*/ 687154 h 1621148"/>
                      <a:gd name="connsiteX2" fmla="*/ 1551198 w 1560015"/>
                      <a:gd name="connsiteY2" fmla="*/ 1146113 h 1621148"/>
                      <a:gd name="connsiteX3" fmla="*/ 1546235 w 1560015"/>
                      <a:gd name="connsiteY3" fmla="*/ 1168478 h 1621148"/>
                      <a:gd name="connsiteX4" fmla="*/ 1546235 w 1560015"/>
                      <a:gd name="connsiteY4" fmla="*/ 1539822 h 1621148"/>
                      <a:gd name="connsiteX5" fmla="*/ 1125458 w 1560015"/>
                      <a:gd name="connsiteY5" fmla="*/ 1539822 h 1621148"/>
                      <a:gd name="connsiteX6" fmla="*/ 1125458 w 1560015"/>
                      <a:gd name="connsiteY6" fmla="*/ 1231783 h 1621148"/>
                      <a:gd name="connsiteX7" fmla="*/ 76674 w 1560015"/>
                      <a:gd name="connsiteY7" fmla="*/ 1621148 h 1621148"/>
                      <a:gd name="connsiteX8" fmla="*/ 682298 w 1560015"/>
                      <a:gd name="connsiteY8" fmla="*/ 1073522 h 1621148"/>
                      <a:gd name="connsiteX9" fmla="*/ 377751 w 1560015"/>
                      <a:gd name="connsiteY9" fmla="*/ -1 h 1621148"/>
                      <a:gd name="connsiteX0" fmla="*/ 652644 w 1560015"/>
                      <a:gd name="connsiteY0" fmla="*/ -1 h 964303"/>
                      <a:gd name="connsiteX1" fmla="*/ 1535580 w 1560015"/>
                      <a:gd name="connsiteY1" fmla="*/ 30309 h 964303"/>
                      <a:gd name="connsiteX2" fmla="*/ 1551198 w 1560015"/>
                      <a:gd name="connsiteY2" fmla="*/ 489268 h 964303"/>
                      <a:gd name="connsiteX3" fmla="*/ 1546235 w 1560015"/>
                      <a:gd name="connsiteY3" fmla="*/ 511633 h 964303"/>
                      <a:gd name="connsiteX4" fmla="*/ 1546235 w 1560015"/>
                      <a:gd name="connsiteY4" fmla="*/ 882977 h 964303"/>
                      <a:gd name="connsiteX5" fmla="*/ 1125458 w 1560015"/>
                      <a:gd name="connsiteY5" fmla="*/ 882977 h 964303"/>
                      <a:gd name="connsiteX6" fmla="*/ 1125458 w 1560015"/>
                      <a:gd name="connsiteY6" fmla="*/ 574938 h 964303"/>
                      <a:gd name="connsiteX7" fmla="*/ 76674 w 1560015"/>
                      <a:gd name="connsiteY7" fmla="*/ 964303 h 964303"/>
                      <a:gd name="connsiteX8" fmla="*/ 682298 w 1560015"/>
                      <a:gd name="connsiteY8" fmla="*/ 416677 h 964303"/>
                      <a:gd name="connsiteX9" fmla="*/ 652644 w 1560015"/>
                      <a:gd name="connsiteY9" fmla="*/ -1 h 964303"/>
                      <a:gd name="connsiteX0" fmla="*/ 682298 w 1560015"/>
                      <a:gd name="connsiteY0" fmla="*/ 386805 h 934431"/>
                      <a:gd name="connsiteX1" fmla="*/ 1535580 w 1560015"/>
                      <a:gd name="connsiteY1" fmla="*/ 437 h 934431"/>
                      <a:gd name="connsiteX2" fmla="*/ 1551198 w 1560015"/>
                      <a:gd name="connsiteY2" fmla="*/ 459396 h 934431"/>
                      <a:gd name="connsiteX3" fmla="*/ 1546235 w 1560015"/>
                      <a:gd name="connsiteY3" fmla="*/ 481761 h 934431"/>
                      <a:gd name="connsiteX4" fmla="*/ 1546235 w 1560015"/>
                      <a:gd name="connsiteY4" fmla="*/ 853105 h 934431"/>
                      <a:gd name="connsiteX5" fmla="*/ 1125458 w 1560015"/>
                      <a:gd name="connsiteY5" fmla="*/ 853105 h 934431"/>
                      <a:gd name="connsiteX6" fmla="*/ 1125458 w 1560015"/>
                      <a:gd name="connsiteY6" fmla="*/ 545066 h 934431"/>
                      <a:gd name="connsiteX7" fmla="*/ 76674 w 1560015"/>
                      <a:gd name="connsiteY7" fmla="*/ 934431 h 934431"/>
                      <a:gd name="connsiteX8" fmla="*/ 682298 w 1560015"/>
                      <a:gd name="connsiteY8" fmla="*/ 386805 h 934431"/>
                      <a:gd name="connsiteX0" fmla="*/ 614512 w 1492229"/>
                      <a:gd name="connsiteY0" fmla="*/ 386805 h 934431"/>
                      <a:gd name="connsiteX1" fmla="*/ 1467794 w 1492229"/>
                      <a:gd name="connsiteY1" fmla="*/ 437 h 934431"/>
                      <a:gd name="connsiteX2" fmla="*/ 1483412 w 1492229"/>
                      <a:gd name="connsiteY2" fmla="*/ 459396 h 934431"/>
                      <a:gd name="connsiteX3" fmla="*/ 1478449 w 1492229"/>
                      <a:gd name="connsiteY3" fmla="*/ 481761 h 934431"/>
                      <a:gd name="connsiteX4" fmla="*/ 1478449 w 1492229"/>
                      <a:gd name="connsiteY4" fmla="*/ 853105 h 934431"/>
                      <a:gd name="connsiteX5" fmla="*/ 1057672 w 1492229"/>
                      <a:gd name="connsiteY5" fmla="*/ 853105 h 934431"/>
                      <a:gd name="connsiteX6" fmla="*/ 1057672 w 1492229"/>
                      <a:gd name="connsiteY6" fmla="*/ 545066 h 934431"/>
                      <a:gd name="connsiteX7" fmla="*/ 8888 w 1492229"/>
                      <a:gd name="connsiteY7" fmla="*/ 934431 h 934431"/>
                      <a:gd name="connsiteX8" fmla="*/ 614512 w 1492229"/>
                      <a:gd name="connsiteY8" fmla="*/ 386805 h 934431"/>
                      <a:gd name="connsiteX0" fmla="*/ 468504 w 1346221"/>
                      <a:gd name="connsiteY0" fmla="*/ 386805 h 918922"/>
                      <a:gd name="connsiteX1" fmla="*/ 1321786 w 1346221"/>
                      <a:gd name="connsiteY1" fmla="*/ 437 h 918922"/>
                      <a:gd name="connsiteX2" fmla="*/ 1337404 w 1346221"/>
                      <a:gd name="connsiteY2" fmla="*/ 459396 h 918922"/>
                      <a:gd name="connsiteX3" fmla="*/ 1332441 w 1346221"/>
                      <a:gd name="connsiteY3" fmla="*/ 481761 h 918922"/>
                      <a:gd name="connsiteX4" fmla="*/ 1332441 w 1346221"/>
                      <a:gd name="connsiteY4" fmla="*/ 853105 h 918922"/>
                      <a:gd name="connsiteX5" fmla="*/ 911664 w 1346221"/>
                      <a:gd name="connsiteY5" fmla="*/ 853105 h 918922"/>
                      <a:gd name="connsiteX6" fmla="*/ 911664 w 1346221"/>
                      <a:gd name="connsiteY6" fmla="*/ 545066 h 918922"/>
                      <a:gd name="connsiteX7" fmla="*/ 18771 w 1346221"/>
                      <a:gd name="connsiteY7" fmla="*/ 918922 h 918922"/>
                      <a:gd name="connsiteX8" fmla="*/ 468504 w 1346221"/>
                      <a:gd name="connsiteY8" fmla="*/ 386805 h 918922"/>
                      <a:gd name="connsiteX0" fmla="*/ 430521 w 1352377"/>
                      <a:gd name="connsiteY0" fmla="*/ 521366 h 918771"/>
                      <a:gd name="connsiteX1" fmla="*/ 1327942 w 1352377"/>
                      <a:gd name="connsiteY1" fmla="*/ 286 h 918771"/>
                      <a:gd name="connsiteX2" fmla="*/ 1343560 w 1352377"/>
                      <a:gd name="connsiteY2" fmla="*/ 459245 h 918771"/>
                      <a:gd name="connsiteX3" fmla="*/ 1338597 w 1352377"/>
                      <a:gd name="connsiteY3" fmla="*/ 481610 h 918771"/>
                      <a:gd name="connsiteX4" fmla="*/ 1338597 w 1352377"/>
                      <a:gd name="connsiteY4" fmla="*/ 852954 h 918771"/>
                      <a:gd name="connsiteX5" fmla="*/ 917820 w 1352377"/>
                      <a:gd name="connsiteY5" fmla="*/ 852954 h 918771"/>
                      <a:gd name="connsiteX6" fmla="*/ 917820 w 1352377"/>
                      <a:gd name="connsiteY6" fmla="*/ 544915 h 918771"/>
                      <a:gd name="connsiteX7" fmla="*/ 24927 w 1352377"/>
                      <a:gd name="connsiteY7" fmla="*/ 918771 h 918771"/>
                      <a:gd name="connsiteX8" fmla="*/ 430521 w 1352377"/>
                      <a:gd name="connsiteY8" fmla="*/ 521366 h 918771"/>
                      <a:gd name="connsiteX0" fmla="*/ 576730 w 1498586"/>
                      <a:gd name="connsiteY0" fmla="*/ 521366 h 967344"/>
                      <a:gd name="connsiteX1" fmla="*/ 1474151 w 1498586"/>
                      <a:gd name="connsiteY1" fmla="*/ 286 h 967344"/>
                      <a:gd name="connsiteX2" fmla="*/ 1489769 w 1498586"/>
                      <a:gd name="connsiteY2" fmla="*/ 459245 h 967344"/>
                      <a:gd name="connsiteX3" fmla="*/ 1484806 w 1498586"/>
                      <a:gd name="connsiteY3" fmla="*/ 481610 h 967344"/>
                      <a:gd name="connsiteX4" fmla="*/ 1484806 w 1498586"/>
                      <a:gd name="connsiteY4" fmla="*/ 852954 h 967344"/>
                      <a:gd name="connsiteX5" fmla="*/ 1064029 w 1498586"/>
                      <a:gd name="connsiteY5" fmla="*/ 852954 h 967344"/>
                      <a:gd name="connsiteX6" fmla="*/ 1064029 w 1498586"/>
                      <a:gd name="connsiteY6" fmla="*/ 544915 h 967344"/>
                      <a:gd name="connsiteX7" fmla="*/ 10364 w 1498586"/>
                      <a:gd name="connsiteY7" fmla="*/ 967344 h 967344"/>
                      <a:gd name="connsiteX8" fmla="*/ 576730 w 1498586"/>
                      <a:gd name="connsiteY8" fmla="*/ 521366 h 967344"/>
                      <a:gd name="connsiteX0" fmla="*/ 571258 w 1493114"/>
                      <a:gd name="connsiteY0" fmla="*/ 521366 h 967344"/>
                      <a:gd name="connsiteX1" fmla="*/ 1468679 w 1493114"/>
                      <a:gd name="connsiteY1" fmla="*/ 286 h 967344"/>
                      <a:gd name="connsiteX2" fmla="*/ 1484297 w 1493114"/>
                      <a:gd name="connsiteY2" fmla="*/ 459245 h 967344"/>
                      <a:gd name="connsiteX3" fmla="*/ 1479334 w 1493114"/>
                      <a:gd name="connsiteY3" fmla="*/ 481610 h 967344"/>
                      <a:gd name="connsiteX4" fmla="*/ 1479334 w 1493114"/>
                      <a:gd name="connsiteY4" fmla="*/ 852954 h 967344"/>
                      <a:gd name="connsiteX5" fmla="*/ 1058557 w 1493114"/>
                      <a:gd name="connsiteY5" fmla="*/ 852954 h 967344"/>
                      <a:gd name="connsiteX6" fmla="*/ 1058557 w 1493114"/>
                      <a:gd name="connsiteY6" fmla="*/ 544915 h 967344"/>
                      <a:gd name="connsiteX7" fmla="*/ 4892 w 1493114"/>
                      <a:gd name="connsiteY7" fmla="*/ 967344 h 967344"/>
                      <a:gd name="connsiteX8" fmla="*/ 571258 w 1493114"/>
                      <a:gd name="connsiteY8" fmla="*/ 521366 h 967344"/>
                      <a:gd name="connsiteX0" fmla="*/ 694626 w 1616482"/>
                      <a:gd name="connsiteY0" fmla="*/ 521366 h 967344"/>
                      <a:gd name="connsiteX1" fmla="*/ 1592047 w 1616482"/>
                      <a:gd name="connsiteY1" fmla="*/ 286 h 967344"/>
                      <a:gd name="connsiteX2" fmla="*/ 1607665 w 1616482"/>
                      <a:gd name="connsiteY2" fmla="*/ 459245 h 967344"/>
                      <a:gd name="connsiteX3" fmla="*/ 1602702 w 1616482"/>
                      <a:gd name="connsiteY3" fmla="*/ 481610 h 967344"/>
                      <a:gd name="connsiteX4" fmla="*/ 1602702 w 1616482"/>
                      <a:gd name="connsiteY4" fmla="*/ 852954 h 967344"/>
                      <a:gd name="connsiteX5" fmla="*/ 1181925 w 1616482"/>
                      <a:gd name="connsiteY5" fmla="*/ 852954 h 967344"/>
                      <a:gd name="connsiteX6" fmla="*/ 1181925 w 1616482"/>
                      <a:gd name="connsiteY6" fmla="*/ 544915 h 967344"/>
                      <a:gd name="connsiteX7" fmla="*/ 128260 w 1616482"/>
                      <a:gd name="connsiteY7" fmla="*/ 967344 h 967344"/>
                      <a:gd name="connsiteX8" fmla="*/ 694626 w 1616482"/>
                      <a:gd name="connsiteY8" fmla="*/ 521366 h 967344"/>
                      <a:gd name="connsiteX0" fmla="*/ 808444 w 1730300"/>
                      <a:gd name="connsiteY0" fmla="*/ 521366 h 985302"/>
                      <a:gd name="connsiteX1" fmla="*/ 1705865 w 1730300"/>
                      <a:gd name="connsiteY1" fmla="*/ 286 h 985302"/>
                      <a:gd name="connsiteX2" fmla="*/ 1721483 w 1730300"/>
                      <a:gd name="connsiteY2" fmla="*/ 459245 h 985302"/>
                      <a:gd name="connsiteX3" fmla="*/ 1716520 w 1730300"/>
                      <a:gd name="connsiteY3" fmla="*/ 481610 h 985302"/>
                      <a:gd name="connsiteX4" fmla="*/ 1716520 w 1730300"/>
                      <a:gd name="connsiteY4" fmla="*/ 852954 h 985302"/>
                      <a:gd name="connsiteX5" fmla="*/ 1295743 w 1730300"/>
                      <a:gd name="connsiteY5" fmla="*/ 852954 h 985302"/>
                      <a:gd name="connsiteX6" fmla="*/ 1295743 w 1730300"/>
                      <a:gd name="connsiteY6" fmla="*/ 544915 h 985302"/>
                      <a:gd name="connsiteX7" fmla="*/ 61575 w 1730300"/>
                      <a:gd name="connsiteY7" fmla="*/ 985301 h 985302"/>
                      <a:gd name="connsiteX8" fmla="*/ 808444 w 1730300"/>
                      <a:gd name="connsiteY8" fmla="*/ 521366 h 985302"/>
                      <a:gd name="connsiteX0" fmla="*/ 808444 w 1752991"/>
                      <a:gd name="connsiteY0" fmla="*/ 521366 h 985302"/>
                      <a:gd name="connsiteX1" fmla="*/ 1705865 w 1752991"/>
                      <a:gd name="connsiteY1" fmla="*/ 286 h 985302"/>
                      <a:gd name="connsiteX2" fmla="*/ 1721483 w 1752991"/>
                      <a:gd name="connsiteY2" fmla="*/ 459245 h 985302"/>
                      <a:gd name="connsiteX3" fmla="*/ 1716520 w 1752991"/>
                      <a:gd name="connsiteY3" fmla="*/ 481610 h 985302"/>
                      <a:gd name="connsiteX4" fmla="*/ 1716520 w 1752991"/>
                      <a:gd name="connsiteY4" fmla="*/ 852954 h 985302"/>
                      <a:gd name="connsiteX5" fmla="*/ 1295743 w 1752991"/>
                      <a:gd name="connsiteY5" fmla="*/ 852954 h 985302"/>
                      <a:gd name="connsiteX6" fmla="*/ 1295743 w 1752991"/>
                      <a:gd name="connsiteY6" fmla="*/ 544915 h 985302"/>
                      <a:gd name="connsiteX7" fmla="*/ 61575 w 1752991"/>
                      <a:gd name="connsiteY7" fmla="*/ 985301 h 985302"/>
                      <a:gd name="connsiteX8" fmla="*/ 808444 w 1752991"/>
                      <a:gd name="connsiteY8" fmla="*/ 521366 h 985302"/>
                      <a:gd name="connsiteX0" fmla="*/ 808444 w 1752991"/>
                      <a:gd name="connsiteY0" fmla="*/ 535174 h 999110"/>
                      <a:gd name="connsiteX1" fmla="*/ 1379086 w 1752991"/>
                      <a:gd name="connsiteY1" fmla="*/ 155223 h 999110"/>
                      <a:gd name="connsiteX2" fmla="*/ 1705865 w 1752991"/>
                      <a:gd name="connsiteY2" fmla="*/ 14094 h 999110"/>
                      <a:gd name="connsiteX3" fmla="*/ 1721483 w 1752991"/>
                      <a:gd name="connsiteY3" fmla="*/ 473053 h 999110"/>
                      <a:gd name="connsiteX4" fmla="*/ 1716520 w 1752991"/>
                      <a:gd name="connsiteY4" fmla="*/ 495418 h 999110"/>
                      <a:gd name="connsiteX5" fmla="*/ 1716520 w 1752991"/>
                      <a:gd name="connsiteY5" fmla="*/ 866762 h 999110"/>
                      <a:gd name="connsiteX6" fmla="*/ 1295743 w 1752991"/>
                      <a:gd name="connsiteY6" fmla="*/ 866762 h 999110"/>
                      <a:gd name="connsiteX7" fmla="*/ 1295743 w 1752991"/>
                      <a:gd name="connsiteY7" fmla="*/ 558723 h 999110"/>
                      <a:gd name="connsiteX8" fmla="*/ 61575 w 1752991"/>
                      <a:gd name="connsiteY8" fmla="*/ 999109 h 999110"/>
                      <a:gd name="connsiteX9" fmla="*/ 808444 w 1752991"/>
                      <a:gd name="connsiteY9" fmla="*/ 535174 h 999110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52991"/>
                      <a:gd name="connsiteY0" fmla="*/ 528260 h 992196"/>
                      <a:gd name="connsiteX1" fmla="*/ 1452301 w 1752991"/>
                      <a:gd name="connsiteY1" fmla="*/ 295779 h 992196"/>
                      <a:gd name="connsiteX2" fmla="*/ 1705865 w 1752991"/>
                      <a:gd name="connsiteY2" fmla="*/ 7180 h 992196"/>
                      <a:gd name="connsiteX3" fmla="*/ 1721483 w 1752991"/>
                      <a:gd name="connsiteY3" fmla="*/ 466139 h 992196"/>
                      <a:gd name="connsiteX4" fmla="*/ 1716520 w 1752991"/>
                      <a:gd name="connsiteY4" fmla="*/ 488504 h 992196"/>
                      <a:gd name="connsiteX5" fmla="*/ 1716520 w 1752991"/>
                      <a:gd name="connsiteY5" fmla="*/ 859848 h 992196"/>
                      <a:gd name="connsiteX6" fmla="*/ 1295743 w 1752991"/>
                      <a:gd name="connsiteY6" fmla="*/ 859848 h 992196"/>
                      <a:gd name="connsiteX7" fmla="*/ 1295743 w 1752991"/>
                      <a:gd name="connsiteY7" fmla="*/ 551809 h 992196"/>
                      <a:gd name="connsiteX8" fmla="*/ 61575 w 1752991"/>
                      <a:gd name="connsiteY8" fmla="*/ 992195 h 992196"/>
                      <a:gd name="connsiteX9" fmla="*/ 808444 w 1752991"/>
                      <a:gd name="connsiteY9" fmla="*/ 528260 h 992196"/>
                      <a:gd name="connsiteX0" fmla="*/ 808444 w 1736892"/>
                      <a:gd name="connsiteY0" fmla="*/ 690914 h 1154850"/>
                      <a:gd name="connsiteX1" fmla="*/ 1452301 w 1736892"/>
                      <a:gd name="connsiteY1" fmla="*/ 458433 h 1154850"/>
                      <a:gd name="connsiteX2" fmla="*/ 1647399 w 1736892"/>
                      <a:gd name="connsiteY2" fmla="*/ 4601 h 1154850"/>
                      <a:gd name="connsiteX3" fmla="*/ 1721483 w 1736892"/>
                      <a:gd name="connsiteY3" fmla="*/ 628793 h 1154850"/>
                      <a:gd name="connsiteX4" fmla="*/ 1716520 w 1736892"/>
                      <a:gd name="connsiteY4" fmla="*/ 651158 h 1154850"/>
                      <a:gd name="connsiteX5" fmla="*/ 1716520 w 1736892"/>
                      <a:gd name="connsiteY5" fmla="*/ 1022502 h 1154850"/>
                      <a:gd name="connsiteX6" fmla="*/ 1295743 w 1736892"/>
                      <a:gd name="connsiteY6" fmla="*/ 1022502 h 1154850"/>
                      <a:gd name="connsiteX7" fmla="*/ 1295743 w 1736892"/>
                      <a:gd name="connsiteY7" fmla="*/ 714463 h 1154850"/>
                      <a:gd name="connsiteX8" fmla="*/ 61575 w 1736892"/>
                      <a:gd name="connsiteY8" fmla="*/ 1154849 h 1154850"/>
                      <a:gd name="connsiteX9" fmla="*/ 808444 w 1736892"/>
                      <a:gd name="connsiteY9" fmla="*/ 690914 h 1154850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295743 w 1736892"/>
                      <a:gd name="connsiteY7" fmla="*/ 714366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716520 w 1736892"/>
                      <a:gd name="connsiteY4" fmla="*/ 651061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716520 w 1736892"/>
                      <a:gd name="connsiteY5" fmla="*/ 102240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36892"/>
                      <a:gd name="connsiteY0" fmla="*/ 690817 h 1154753"/>
                      <a:gd name="connsiteX1" fmla="*/ 1270962 w 1736892"/>
                      <a:gd name="connsiteY1" fmla="*/ 468230 h 1154753"/>
                      <a:gd name="connsiteX2" fmla="*/ 1647399 w 1736892"/>
                      <a:gd name="connsiteY2" fmla="*/ 4504 h 1154753"/>
                      <a:gd name="connsiteX3" fmla="*/ 1721483 w 1736892"/>
                      <a:gd name="connsiteY3" fmla="*/ 628696 h 1154753"/>
                      <a:gd name="connsiteX4" fmla="*/ 1511299 w 1736892"/>
                      <a:gd name="connsiteY4" fmla="*/ 590025 h 1154753"/>
                      <a:gd name="connsiteX5" fmla="*/ 1569666 w 1736892"/>
                      <a:gd name="connsiteY5" fmla="*/ 1045165 h 1154753"/>
                      <a:gd name="connsiteX6" fmla="*/ 1295743 w 1736892"/>
                      <a:gd name="connsiteY6" fmla="*/ 1022405 h 1154753"/>
                      <a:gd name="connsiteX7" fmla="*/ 1371879 w 1736892"/>
                      <a:gd name="connsiteY7" fmla="*/ 568331 h 1154753"/>
                      <a:gd name="connsiteX8" fmla="*/ 61575 w 1736892"/>
                      <a:gd name="connsiteY8" fmla="*/ 1154752 h 1154753"/>
                      <a:gd name="connsiteX9" fmla="*/ 808444 w 1736892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42411"/>
                      <a:gd name="connsiteY0" fmla="*/ 690817 h 1154753"/>
                      <a:gd name="connsiteX1" fmla="*/ 1270962 w 1742411"/>
                      <a:gd name="connsiteY1" fmla="*/ 468230 h 1154753"/>
                      <a:gd name="connsiteX2" fmla="*/ 1647399 w 1742411"/>
                      <a:gd name="connsiteY2" fmla="*/ 4504 h 1154753"/>
                      <a:gd name="connsiteX3" fmla="*/ 1727924 w 1742411"/>
                      <a:gd name="connsiteY3" fmla="*/ 530319 h 1154753"/>
                      <a:gd name="connsiteX4" fmla="*/ 1511299 w 1742411"/>
                      <a:gd name="connsiteY4" fmla="*/ 590025 h 1154753"/>
                      <a:gd name="connsiteX5" fmla="*/ 1569666 w 1742411"/>
                      <a:gd name="connsiteY5" fmla="*/ 1045165 h 1154753"/>
                      <a:gd name="connsiteX6" fmla="*/ 1295743 w 1742411"/>
                      <a:gd name="connsiteY6" fmla="*/ 1022405 h 1154753"/>
                      <a:gd name="connsiteX7" fmla="*/ 1371879 w 1742411"/>
                      <a:gd name="connsiteY7" fmla="*/ 568331 h 1154753"/>
                      <a:gd name="connsiteX8" fmla="*/ 61575 w 1742411"/>
                      <a:gd name="connsiteY8" fmla="*/ 1154752 h 1154753"/>
                      <a:gd name="connsiteX9" fmla="*/ 808444 w 1742411"/>
                      <a:gd name="connsiteY9" fmla="*/ 690817 h 1154753"/>
                      <a:gd name="connsiteX0" fmla="*/ 808444 w 1786797"/>
                      <a:gd name="connsiteY0" fmla="*/ 690817 h 1154753"/>
                      <a:gd name="connsiteX1" fmla="*/ 1270962 w 1786797"/>
                      <a:gd name="connsiteY1" fmla="*/ 468230 h 1154753"/>
                      <a:gd name="connsiteX2" fmla="*/ 1647399 w 1786797"/>
                      <a:gd name="connsiteY2" fmla="*/ 4504 h 1154753"/>
                      <a:gd name="connsiteX3" fmla="*/ 1776948 w 1786797"/>
                      <a:gd name="connsiteY3" fmla="*/ 362535 h 1154753"/>
                      <a:gd name="connsiteX4" fmla="*/ 1511299 w 1786797"/>
                      <a:gd name="connsiteY4" fmla="*/ 590025 h 1154753"/>
                      <a:gd name="connsiteX5" fmla="*/ 1569666 w 1786797"/>
                      <a:gd name="connsiteY5" fmla="*/ 1045165 h 1154753"/>
                      <a:gd name="connsiteX6" fmla="*/ 1295743 w 1786797"/>
                      <a:gd name="connsiteY6" fmla="*/ 1022405 h 1154753"/>
                      <a:gd name="connsiteX7" fmla="*/ 1371879 w 1786797"/>
                      <a:gd name="connsiteY7" fmla="*/ 568331 h 1154753"/>
                      <a:gd name="connsiteX8" fmla="*/ 61575 w 1786797"/>
                      <a:gd name="connsiteY8" fmla="*/ 1154752 h 1154753"/>
                      <a:gd name="connsiteX9" fmla="*/ 808444 w 1786797"/>
                      <a:gd name="connsiteY9" fmla="*/ 690817 h 1154753"/>
                      <a:gd name="connsiteX0" fmla="*/ 720376 w 1834261"/>
                      <a:gd name="connsiteY0" fmla="*/ 582120 h 1154753"/>
                      <a:gd name="connsiteX1" fmla="*/ 1318426 w 1834261"/>
                      <a:gd name="connsiteY1" fmla="*/ 468230 h 1154753"/>
                      <a:gd name="connsiteX2" fmla="*/ 1694863 w 1834261"/>
                      <a:gd name="connsiteY2" fmla="*/ 4504 h 1154753"/>
                      <a:gd name="connsiteX3" fmla="*/ 1824412 w 1834261"/>
                      <a:gd name="connsiteY3" fmla="*/ 362535 h 1154753"/>
                      <a:gd name="connsiteX4" fmla="*/ 1558763 w 1834261"/>
                      <a:gd name="connsiteY4" fmla="*/ 590025 h 1154753"/>
                      <a:gd name="connsiteX5" fmla="*/ 1617130 w 1834261"/>
                      <a:gd name="connsiteY5" fmla="*/ 1045165 h 1154753"/>
                      <a:gd name="connsiteX6" fmla="*/ 1343207 w 1834261"/>
                      <a:gd name="connsiteY6" fmla="*/ 1022405 h 1154753"/>
                      <a:gd name="connsiteX7" fmla="*/ 1419343 w 1834261"/>
                      <a:gd name="connsiteY7" fmla="*/ 568331 h 1154753"/>
                      <a:gd name="connsiteX8" fmla="*/ 109039 w 1834261"/>
                      <a:gd name="connsiteY8" fmla="*/ 1154752 h 1154753"/>
                      <a:gd name="connsiteX9" fmla="*/ 720376 w 1834261"/>
                      <a:gd name="connsiteY9" fmla="*/ 582120 h 1154753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558763 w 1834261"/>
                      <a:gd name="connsiteY4" fmla="*/ 591714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720376 w 1834261"/>
                      <a:gd name="connsiteY0" fmla="*/ 583809 h 1156442"/>
                      <a:gd name="connsiteX1" fmla="*/ 1214052 w 1834261"/>
                      <a:gd name="connsiteY1" fmla="*/ 341833 h 1156442"/>
                      <a:gd name="connsiteX2" fmla="*/ 1694863 w 1834261"/>
                      <a:gd name="connsiteY2" fmla="*/ 6193 h 1156442"/>
                      <a:gd name="connsiteX3" fmla="*/ 1824412 w 1834261"/>
                      <a:gd name="connsiteY3" fmla="*/ 364224 h 1156442"/>
                      <a:gd name="connsiteX4" fmla="*/ 1749029 w 1834261"/>
                      <a:gd name="connsiteY4" fmla="*/ 507628 h 1156442"/>
                      <a:gd name="connsiteX5" fmla="*/ 1617130 w 1834261"/>
                      <a:gd name="connsiteY5" fmla="*/ 1046854 h 1156442"/>
                      <a:gd name="connsiteX6" fmla="*/ 1343207 w 1834261"/>
                      <a:gd name="connsiteY6" fmla="*/ 1024094 h 1156442"/>
                      <a:gd name="connsiteX7" fmla="*/ 1419343 w 1834261"/>
                      <a:gd name="connsiteY7" fmla="*/ 570020 h 1156442"/>
                      <a:gd name="connsiteX8" fmla="*/ 109039 w 1834261"/>
                      <a:gd name="connsiteY8" fmla="*/ 1156441 h 1156442"/>
                      <a:gd name="connsiteX9" fmla="*/ 720376 w 1834261"/>
                      <a:gd name="connsiteY9" fmla="*/ 583809 h 1156442"/>
                      <a:gd name="connsiteX0" fmla="*/ 942934 w 2056819"/>
                      <a:gd name="connsiteY0" fmla="*/ 583809 h 1166011"/>
                      <a:gd name="connsiteX1" fmla="*/ 1436610 w 2056819"/>
                      <a:gd name="connsiteY1" fmla="*/ 341833 h 1166011"/>
                      <a:gd name="connsiteX2" fmla="*/ 1917421 w 2056819"/>
                      <a:gd name="connsiteY2" fmla="*/ 6193 h 1166011"/>
                      <a:gd name="connsiteX3" fmla="*/ 2046970 w 2056819"/>
                      <a:gd name="connsiteY3" fmla="*/ 364224 h 1166011"/>
                      <a:gd name="connsiteX4" fmla="*/ 1971587 w 2056819"/>
                      <a:gd name="connsiteY4" fmla="*/ 507628 h 1166011"/>
                      <a:gd name="connsiteX5" fmla="*/ 1839688 w 2056819"/>
                      <a:gd name="connsiteY5" fmla="*/ 1046854 h 1166011"/>
                      <a:gd name="connsiteX6" fmla="*/ 1565765 w 2056819"/>
                      <a:gd name="connsiteY6" fmla="*/ 1024094 h 1166011"/>
                      <a:gd name="connsiteX7" fmla="*/ 1641901 w 2056819"/>
                      <a:gd name="connsiteY7" fmla="*/ 570020 h 1166011"/>
                      <a:gd name="connsiteX8" fmla="*/ 331597 w 2056819"/>
                      <a:gd name="connsiteY8" fmla="*/ 1156441 h 1166011"/>
                      <a:gd name="connsiteX9" fmla="*/ 942934 w 2056819"/>
                      <a:gd name="connsiteY9" fmla="*/ 583809 h 1166011"/>
                      <a:gd name="connsiteX0" fmla="*/ 837745 w 2116244"/>
                      <a:gd name="connsiteY0" fmla="*/ 836395 h 1173711"/>
                      <a:gd name="connsiteX1" fmla="*/ 1496035 w 2116244"/>
                      <a:gd name="connsiteY1" fmla="*/ 341833 h 1173711"/>
                      <a:gd name="connsiteX2" fmla="*/ 1976846 w 2116244"/>
                      <a:gd name="connsiteY2" fmla="*/ 6193 h 1173711"/>
                      <a:gd name="connsiteX3" fmla="*/ 2106395 w 2116244"/>
                      <a:gd name="connsiteY3" fmla="*/ 364224 h 1173711"/>
                      <a:gd name="connsiteX4" fmla="*/ 2031012 w 2116244"/>
                      <a:gd name="connsiteY4" fmla="*/ 507628 h 1173711"/>
                      <a:gd name="connsiteX5" fmla="*/ 1899113 w 2116244"/>
                      <a:gd name="connsiteY5" fmla="*/ 1046854 h 1173711"/>
                      <a:gd name="connsiteX6" fmla="*/ 1625190 w 2116244"/>
                      <a:gd name="connsiteY6" fmla="*/ 1024094 h 1173711"/>
                      <a:gd name="connsiteX7" fmla="*/ 1701326 w 2116244"/>
                      <a:gd name="connsiteY7" fmla="*/ 570020 h 1173711"/>
                      <a:gd name="connsiteX8" fmla="*/ 391022 w 2116244"/>
                      <a:gd name="connsiteY8" fmla="*/ 1156441 h 1173711"/>
                      <a:gd name="connsiteX9" fmla="*/ 837745 w 2116244"/>
                      <a:gd name="connsiteY9" fmla="*/ 836395 h 1173711"/>
                      <a:gd name="connsiteX0" fmla="*/ 837745 w 2116244"/>
                      <a:gd name="connsiteY0" fmla="*/ 830203 h 1167519"/>
                      <a:gd name="connsiteX1" fmla="*/ 1976846 w 2116244"/>
                      <a:gd name="connsiteY1" fmla="*/ 1 h 1167519"/>
                      <a:gd name="connsiteX2" fmla="*/ 2106395 w 2116244"/>
                      <a:gd name="connsiteY2" fmla="*/ 358032 h 1167519"/>
                      <a:gd name="connsiteX3" fmla="*/ 2031012 w 2116244"/>
                      <a:gd name="connsiteY3" fmla="*/ 501436 h 1167519"/>
                      <a:gd name="connsiteX4" fmla="*/ 1899113 w 2116244"/>
                      <a:gd name="connsiteY4" fmla="*/ 1040662 h 1167519"/>
                      <a:gd name="connsiteX5" fmla="*/ 1625190 w 2116244"/>
                      <a:gd name="connsiteY5" fmla="*/ 1017902 h 1167519"/>
                      <a:gd name="connsiteX6" fmla="*/ 1701326 w 2116244"/>
                      <a:gd name="connsiteY6" fmla="*/ 563828 h 1167519"/>
                      <a:gd name="connsiteX7" fmla="*/ 391022 w 2116244"/>
                      <a:gd name="connsiteY7" fmla="*/ 1150249 h 1167519"/>
                      <a:gd name="connsiteX8" fmla="*/ 837745 w 2116244"/>
                      <a:gd name="connsiteY8" fmla="*/ 830203 h 1167519"/>
                      <a:gd name="connsiteX0" fmla="*/ 828870 w 2107369"/>
                      <a:gd name="connsiteY0" fmla="*/ 830203 h 1228317"/>
                      <a:gd name="connsiteX1" fmla="*/ 1967971 w 2107369"/>
                      <a:gd name="connsiteY1" fmla="*/ 1 h 1228317"/>
                      <a:gd name="connsiteX2" fmla="*/ 2097520 w 2107369"/>
                      <a:gd name="connsiteY2" fmla="*/ 358032 h 1228317"/>
                      <a:gd name="connsiteX3" fmla="*/ 2022137 w 2107369"/>
                      <a:gd name="connsiteY3" fmla="*/ 501436 h 1228317"/>
                      <a:gd name="connsiteX4" fmla="*/ 1890238 w 2107369"/>
                      <a:gd name="connsiteY4" fmla="*/ 1040662 h 1228317"/>
                      <a:gd name="connsiteX5" fmla="*/ 1616315 w 2107369"/>
                      <a:gd name="connsiteY5" fmla="*/ 1017902 h 1228317"/>
                      <a:gd name="connsiteX6" fmla="*/ 1692451 w 2107369"/>
                      <a:gd name="connsiteY6" fmla="*/ 563828 h 1228317"/>
                      <a:gd name="connsiteX7" fmla="*/ 396993 w 2107369"/>
                      <a:gd name="connsiteY7" fmla="*/ 1213934 h 1228317"/>
                      <a:gd name="connsiteX8" fmla="*/ 828870 w 2107369"/>
                      <a:gd name="connsiteY8" fmla="*/ 830203 h 1228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7369" h="1228317">
                        <a:moveTo>
                          <a:pt x="828870" y="830203"/>
                        </a:moveTo>
                        <a:cubicBezTo>
                          <a:pt x="1093174" y="638495"/>
                          <a:pt x="1756529" y="78696"/>
                          <a:pt x="1967971" y="1"/>
                        </a:cubicBezTo>
                        <a:cubicBezTo>
                          <a:pt x="2028553" y="114608"/>
                          <a:pt x="2141282" y="60982"/>
                          <a:pt x="2097520" y="358032"/>
                        </a:cubicBezTo>
                        <a:cubicBezTo>
                          <a:pt x="2048469" y="522242"/>
                          <a:pt x="2094345" y="481534"/>
                          <a:pt x="2022137" y="501436"/>
                        </a:cubicBezTo>
                        <a:lnTo>
                          <a:pt x="1890238" y="1040662"/>
                        </a:lnTo>
                        <a:lnTo>
                          <a:pt x="1616315" y="1017902"/>
                        </a:lnTo>
                        <a:lnTo>
                          <a:pt x="1692451" y="563828"/>
                        </a:lnTo>
                        <a:cubicBezTo>
                          <a:pt x="1342856" y="693616"/>
                          <a:pt x="1483188" y="1194213"/>
                          <a:pt x="396993" y="1213934"/>
                        </a:cubicBezTo>
                        <a:cubicBezTo>
                          <a:pt x="-175227" y="1298217"/>
                          <a:pt x="-208343" y="991422"/>
                          <a:pt x="828870" y="830203"/>
                        </a:cubicBezTo>
                        <a:close/>
                      </a:path>
                    </a:pathLst>
                  </a:custGeom>
                  <a:solidFill>
                    <a:srgbClr val="9BCBED"/>
                  </a:solidFill>
                  <a:ln>
                    <a:noFill/>
                  </a:ln>
                  <a:effectLst/>
                  <a:scene3d>
                    <a:camera prst="perspectiveHeroicExtremeLeftFacing"/>
                    <a:lightRig rig="threePt" dir="t"/>
                  </a:scene3d>
                  <a:sp3d prstMaterial="flat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grpSp>
              <p:nvGrpSpPr>
                <p:cNvPr id="403" name="Csoportba foglalás 402"/>
                <p:cNvGrpSpPr/>
                <p:nvPr/>
              </p:nvGrpSpPr>
              <p:grpSpPr>
                <a:xfrm>
                  <a:off x="10163003" y="6144994"/>
                  <a:ext cx="1552140" cy="507669"/>
                  <a:chOff x="8736571" y="3584882"/>
                  <a:chExt cx="1125871" cy="365478"/>
                </a:xfrm>
              </p:grpSpPr>
              <p:sp>
                <p:nvSpPr>
                  <p:cNvPr id="407" name="Trapezoid 1"/>
                  <p:cNvSpPr/>
                  <p:nvPr/>
                </p:nvSpPr>
                <p:spPr>
                  <a:xfrm rot="159127">
                    <a:off x="8743218" y="3584882"/>
                    <a:ext cx="1119224" cy="365478"/>
                  </a:xfrm>
                  <a:prstGeom prst="rect">
                    <a:avLst/>
                  </a:prstGeom>
                  <a:solidFill>
                    <a:srgbClr val="9BCBE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pic>
                <p:nvPicPr>
                  <p:cNvPr id="408" name="Kép 407"/>
                  <p:cNvPicPr>
                    <a:picLocks noChangeAspect="1"/>
                  </p:cNvPicPr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 rot="171588">
                    <a:off x="8736571" y="3684718"/>
                    <a:ext cx="1110799" cy="23984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404" name="Csoportba foglalás 403"/>
                <p:cNvGrpSpPr/>
                <p:nvPr/>
              </p:nvGrpSpPr>
              <p:grpSpPr>
                <a:xfrm>
                  <a:off x="10144425" y="3125302"/>
                  <a:ext cx="1747624" cy="3290384"/>
                  <a:chOff x="7327131" y="2577974"/>
                  <a:chExt cx="848815" cy="1926778"/>
                </a:xfrm>
              </p:grpSpPr>
              <p:sp>
                <p:nvSpPr>
                  <p:cNvPr id="405" name="Szabadkézi sokszög 404"/>
                  <p:cNvSpPr/>
                  <p:nvPr/>
                </p:nvSpPr>
                <p:spPr>
                  <a:xfrm>
                    <a:off x="7327131" y="2577974"/>
                    <a:ext cx="846625" cy="1926778"/>
                  </a:xfrm>
                  <a:custGeom>
                    <a:avLst/>
                    <a:gdLst>
                      <a:gd name="connsiteX0" fmla="*/ 734511 w 1525022"/>
                      <a:gd name="connsiteY0" fmla="*/ 1144373 h 4206507"/>
                      <a:gd name="connsiteX1" fmla="*/ 1253424 w 1525022"/>
                      <a:gd name="connsiteY1" fmla="*/ 1249007 h 4206507"/>
                      <a:gd name="connsiteX2" fmla="*/ 1264356 w 1525022"/>
                      <a:gd name="connsiteY2" fmla="*/ 1254863 h 4206507"/>
                      <a:gd name="connsiteX3" fmla="*/ 1374122 w 1525022"/>
                      <a:gd name="connsiteY3" fmla="*/ 1868405 h 4206507"/>
                      <a:gd name="connsiteX4" fmla="*/ 1449115 w 1525022"/>
                      <a:gd name="connsiteY4" fmla="*/ 4120007 h 4206507"/>
                      <a:gd name="connsiteX5" fmla="*/ 202611 w 1525022"/>
                      <a:gd name="connsiteY5" fmla="*/ 4102608 h 4206507"/>
                      <a:gd name="connsiteX6" fmla="*/ 25429 w 1525022"/>
                      <a:gd name="connsiteY6" fmla="*/ 2961538 h 4206507"/>
                      <a:gd name="connsiteX7" fmla="*/ 204666 w 1525022"/>
                      <a:gd name="connsiteY7" fmla="*/ 1254863 h 4206507"/>
                      <a:gd name="connsiteX8" fmla="*/ 215597 w 1525022"/>
                      <a:gd name="connsiteY8" fmla="*/ 1249007 h 4206507"/>
                      <a:gd name="connsiteX9" fmla="*/ 734511 w 1525022"/>
                      <a:gd name="connsiteY9" fmla="*/ 1144373 h 4206507"/>
                      <a:gd name="connsiteX10" fmla="*/ 584073 w 1525022"/>
                      <a:gd name="connsiteY10" fmla="*/ 956 h 4206507"/>
                      <a:gd name="connsiteX11" fmla="*/ 1399471 w 1525022"/>
                      <a:gd name="connsiteY11" fmla="*/ 125538 h 4206507"/>
                      <a:gd name="connsiteX12" fmla="*/ 1356058 w 1525022"/>
                      <a:gd name="connsiteY12" fmla="*/ 623020 h 4206507"/>
                      <a:gd name="connsiteX13" fmla="*/ 1356208 w 1525022"/>
                      <a:gd name="connsiteY13" fmla="*/ 623103 h 4206507"/>
                      <a:gd name="connsiteX14" fmla="*/ 1440855 w 1525022"/>
                      <a:gd name="connsiteY14" fmla="*/ 745105 h 4206507"/>
                      <a:gd name="connsiteX15" fmla="*/ 1290853 w 1525022"/>
                      <a:gd name="connsiteY15" fmla="*/ 1004176 h 4206507"/>
                      <a:gd name="connsiteX16" fmla="*/ 1264356 w 1525022"/>
                      <a:gd name="connsiteY16" fmla="*/ 1254863 h 4206507"/>
                      <a:gd name="connsiteX17" fmla="*/ 1253424 w 1525022"/>
                      <a:gd name="connsiteY17" fmla="*/ 1249007 h 4206507"/>
                      <a:gd name="connsiteX18" fmla="*/ 734511 w 1525022"/>
                      <a:gd name="connsiteY18" fmla="*/ 1144372 h 4206507"/>
                      <a:gd name="connsiteX19" fmla="*/ 215597 w 1525022"/>
                      <a:gd name="connsiteY19" fmla="*/ 1249007 h 4206507"/>
                      <a:gd name="connsiteX20" fmla="*/ 204666 w 1525022"/>
                      <a:gd name="connsiteY20" fmla="*/ 1254862 h 4206507"/>
                      <a:gd name="connsiteX21" fmla="*/ 204666 w 1525022"/>
                      <a:gd name="connsiteY21" fmla="*/ 1019306 h 4206507"/>
                      <a:gd name="connsiteX22" fmla="*/ 178170 w 1525022"/>
                      <a:gd name="connsiteY22" fmla="*/ 1004176 h 4206507"/>
                      <a:gd name="connsiteX23" fmla="*/ 87434 w 1525022"/>
                      <a:gd name="connsiteY23" fmla="*/ 745106 h 4206507"/>
                      <a:gd name="connsiteX24" fmla="*/ 101933 w 1525022"/>
                      <a:gd name="connsiteY24" fmla="*/ 680093 h 4206507"/>
                      <a:gd name="connsiteX25" fmla="*/ 124629 w 1525022"/>
                      <a:gd name="connsiteY25" fmla="*/ 648167 h 4206507"/>
                      <a:gd name="connsiteX26" fmla="*/ 19032 w 1525022"/>
                      <a:gd name="connsiteY26" fmla="*/ 118372 h 4206507"/>
                      <a:gd name="connsiteX27" fmla="*/ 584073 w 1525022"/>
                      <a:gd name="connsiteY27" fmla="*/ 956 h 4206507"/>
                      <a:gd name="connsiteX0" fmla="*/ 879002 w 1669513"/>
                      <a:gd name="connsiteY0" fmla="*/ 1144373 h 4207341"/>
                      <a:gd name="connsiteX1" fmla="*/ 1397915 w 1669513"/>
                      <a:gd name="connsiteY1" fmla="*/ 1249007 h 4207341"/>
                      <a:gd name="connsiteX2" fmla="*/ 1408847 w 1669513"/>
                      <a:gd name="connsiteY2" fmla="*/ 1254863 h 4207341"/>
                      <a:gd name="connsiteX3" fmla="*/ 1518613 w 1669513"/>
                      <a:gd name="connsiteY3" fmla="*/ 1868405 h 4207341"/>
                      <a:gd name="connsiteX4" fmla="*/ 1593606 w 1669513"/>
                      <a:gd name="connsiteY4" fmla="*/ 4120007 h 4207341"/>
                      <a:gd name="connsiteX5" fmla="*/ 347102 w 1669513"/>
                      <a:gd name="connsiteY5" fmla="*/ 4102608 h 4207341"/>
                      <a:gd name="connsiteX6" fmla="*/ 3530 w 1669513"/>
                      <a:gd name="connsiteY6" fmla="*/ 3145174 h 4207341"/>
                      <a:gd name="connsiteX7" fmla="*/ 169920 w 1669513"/>
                      <a:gd name="connsiteY7" fmla="*/ 2961538 h 4207341"/>
                      <a:gd name="connsiteX8" fmla="*/ 349157 w 1669513"/>
                      <a:gd name="connsiteY8" fmla="*/ 1254863 h 4207341"/>
                      <a:gd name="connsiteX9" fmla="*/ 360088 w 1669513"/>
                      <a:gd name="connsiteY9" fmla="*/ 1249007 h 4207341"/>
                      <a:gd name="connsiteX10" fmla="*/ 879002 w 1669513"/>
                      <a:gd name="connsiteY10" fmla="*/ 1144373 h 4207341"/>
                      <a:gd name="connsiteX11" fmla="*/ 728564 w 1669513"/>
                      <a:gd name="connsiteY11" fmla="*/ 956 h 4207341"/>
                      <a:gd name="connsiteX12" fmla="*/ 1543962 w 1669513"/>
                      <a:gd name="connsiteY12" fmla="*/ 125538 h 4207341"/>
                      <a:gd name="connsiteX13" fmla="*/ 1500549 w 1669513"/>
                      <a:gd name="connsiteY13" fmla="*/ 623020 h 4207341"/>
                      <a:gd name="connsiteX14" fmla="*/ 1500699 w 1669513"/>
                      <a:gd name="connsiteY14" fmla="*/ 623103 h 4207341"/>
                      <a:gd name="connsiteX15" fmla="*/ 1585346 w 1669513"/>
                      <a:gd name="connsiteY15" fmla="*/ 745105 h 4207341"/>
                      <a:gd name="connsiteX16" fmla="*/ 1435344 w 1669513"/>
                      <a:gd name="connsiteY16" fmla="*/ 1004176 h 4207341"/>
                      <a:gd name="connsiteX17" fmla="*/ 1408847 w 1669513"/>
                      <a:gd name="connsiteY17" fmla="*/ 1254863 h 4207341"/>
                      <a:gd name="connsiteX18" fmla="*/ 1397915 w 1669513"/>
                      <a:gd name="connsiteY18" fmla="*/ 1249007 h 4207341"/>
                      <a:gd name="connsiteX19" fmla="*/ 879002 w 1669513"/>
                      <a:gd name="connsiteY19" fmla="*/ 1144372 h 4207341"/>
                      <a:gd name="connsiteX20" fmla="*/ 360088 w 1669513"/>
                      <a:gd name="connsiteY20" fmla="*/ 1249007 h 4207341"/>
                      <a:gd name="connsiteX21" fmla="*/ 349157 w 1669513"/>
                      <a:gd name="connsiteY21" fmla="*/ 1254862 h 4207341"/>
                      <a:gd name="connsiteX22" fmla="*/ 349157 w 1669513"/>
                      <a:gd name="connsiteY22" fmla="*/ 1019306 h 4207341"/>
                      <a:gd name="connsiteX23" fmla="*/ 322661 w 1669513"/>
                      <a:gd name="connsiteY23" fmla="*/ 1004176 h 4207341"/>
                      <a:gd name="connsiteX24" fmla="*/ 231925 w 1669513"/>
                      <a:gd name="connsiteY24" fmla="*/ 745106 h 4207341"/>
                      <a:gd name="connsiteX25" fmla="*/ 246424 w 1669513"/>
                      <a:gd name="connsiteY25" fmla="*/ 680093 h 4207341"/>
                      <a:gd name="connsiteX26" fmla="*/ 269120 w 1669513"/>
                      <a:gd name="connsiteY26" fmla="*/ 648167 h 4207341"/>
                      <a:gd name="connsiteX27" fmla="*/ 163523 w 1669513"/>
                      <a:gd name="connsiteY27" fmla="*/ 118372 h 4207341"/>
                      <a:gd name="connsiteX28" fmla="*/ 728564 w 1669513"/>
                      <a:gd name="connsiteY28" fmla="*/ 956 h 4207341"/>
                      <a:gd name="connsiteX0" fmla="*/ 883914 w 1674425"/>
                      <a:gd name="connsiteY0" fmla="*/ 1144373 h 4207341"/>
                      <a:gd name="connsiteX1" fmla="*/ 1402827 w 1674425"/>
                      <a:gd name="connsiteY1" fmla="*/ 1249007 h 4207341"/>
                      <a:gd name="connsiteX2" fmla="*/ 1413759 w 1674425"/>
                      <a:gd name="connsiteY2" fmla="*/ 1254863 h 4207341"/>
                      <a:gd name="connsiteX3" fmla="*/ 1523525 w 1674425"/>
                      <a:gd name="connsiteY3" fmla="*/ 1868405 h 4207341"/>
                      <a:gd name="connsiteX4" fmla="*/ 1598518 w 1674425"/>
                      <a:gd name="connsiteY4" fmla="*/ 4120007 h 4207341"/>
                      <a:gd name="connsiteX5" fmla="*/ 352014 w 1674425"/>
                      <a:gd name="connsiteY5" fmla="*/ 4102608 h 4207341"/>
                      <a:gd name="connsiteX6" fmla="*/ 8442 w 1674425"/>
                      <a:gd name="connsiteY6" fmla="*/ 3145174 h 4207341"/>
                      <a:gd name="connsiteX7" fmla="*/ 65294 w 1674425"/>
                      <a:gd name="connsiteY7" fmla="*/ 2966301 h 4207341"/>
                      <a:gd name="connsiteX8" fmla="*/ 354069 w 1674425"/>
                      <a:gd name="connsiteY8" fmla="*/ 1254863 h 4207341"/>
                      <a:gd name="connsiteX9" fmla="*/ 365000 w 1674425"/>
                      <a:gd name="connsiteY9" fmla="*/ 1249007 h 4207341"/>
                      <a:gd name="connsiteX10" fmla="*/ 883914 w 1674425"/>
                      <a:gd name="connsiteY10" fmla="*/ 1144373 h 4207341"/>
                      <a:gd name="connsiteX11" fmla="*/ 733476 w 1674425"/>
                      <a:gd name="connsiteY11" fmla="*/ 956 h 4207341"/>
                      <a:gd name="connsiteX12" fmla="*/ 1548874 w 1674425"/>
                      <a:gd name="connsiteY12" fmla="*/ 125538 h 4207341"/>
                      <a:gd name="connsiteX13" fmla="*/ 1505461 w 1674425"/>
                      <a:gd name="connsiteY13" fmla="*/ 623020 h 4207341"/>
                      <a:gd name="connsiteX14" fmla="*/ 1505611 w 1674425"/>
                      <a:gd name="connsiteY14" fmla="*/ 623103 h 4207341"/>
                      <a:gd name="connsiteX15" fmla="*/ 1590258 w 1674425"/>
                      <a:gd name="connsiteY15" fmla="*/ 745105 h 4207341"/>
                      <a:gd name="connsiteX16" fmla="*/ 1440256 w 1674425"/>
                      <a:gd name="connsiteY16" fmla="*/ 1004176 h 4207341"/>
                      <a:gd name="connsiteX17" fmla="*/ 1413759 w 1674425"/>
                      <a:gd name="connsiteY17" fmla="*/ 1254863 h 4207341"/>
                      <a:gd name="connsiteX18" fmla="*/ 1402827 w 1674425"/>
                      <a:gd name="connsiteY18" fmla="*/ 1249007 h 4207341"/>
                      <a:gd name="connsiteX19" fmla="*/ 883914 w 1674425"/>
                      <a:gd name="connsiteY19" fmla="*/ 1144372 h 4207341"/>
                      <a:gd name="connsiteX20" fmla="*/ 365000 w 1674425"/>
                      <a:gd name="connsiteY20" fmla="*/ 1249007 h 4207341"/>
                      <a:gd name="connsiteX21" fmla="*/ 354069 w 1674425"/>
                      <a:gd name="connsiteY21" fmla="*/ 1254862 h 4207341"/>
                      <a:gd name="connsiteX22" fmla="*/ 354069 w 1674425"/>
                      <a:gd name="connsiteY22" fmla="*/ 1019306 h 4207341"/>
                      <a:gd name="connsiteX23" fmla="*/ 327573 w 1674425"/>
                      <a:gd name="connsiteY23" fmla="*/ 1004176 h 4207341"/>
                      <a:gd name="connsiteX24" fmla="*/ 236837 w 1674425"/>
                      <a:gd name="connsiteY24" fmla="*/ 745106 h 4207341"/>
                      <a:gd name="connsiteX25" fmla="*/ 251336 w 1674425"/>
                      <a:gd name="connsiteY25" fmla="*/ 680093 h 4207341"/>
                      <a:gd name="connsiteX26" fmla="*/ 274032 w 1674425"/>
                      <a:gd name="connsiteY26" fmla="*/ 648167 h 4207341"/>
                      <a:gd name="connsiteX27" fmla="*/ 168435 w 1674425"/>
                      <a:gd name="connsiteY27" fmla="*/ 118372 h 4207341"/>
                      <a:gd name="connsiteX28" fmla="*/ 733476 w 1674425"/>
                      <a:gd name="connsiteY28" fmla="*/ 956 h 4207341"/>
                      <a:gd name="connsiteX0" fmla="*/ 883914 w 1674425"/>
                      <a:gd name="connsiteY0" fmla="*/ 1144373 h 4162958"/>
                      <a:gd name="connsiteX1" fmla="*/ 1402827 w 1674425"/>
                      <a:gd name="connsiteY1" fmla="*/ 1249007 h 4162958"/>
                      <a:gd name="connsiteX2" fmla="*/ 1413759 w 1674425"/>
                      <a:gd name="connsiteY2" fmla="*/ 1254863 h 4162958"/>
                      <a:gd name="connsiteX3" fmla="*/ 1523525 w 1674425"/>
                      <a:gd name="connsiteY3" fmla="*/ 1868405 h 4162958"/>
                      <a:gd name="connsiteX4" fmla="*/ 1598518 w 1674425"/>
                      <a:gd name="connsiteY4" fmla="*/ 4120007 h 4162958"/>
                      <a:gd name="connsiteX5" fmla="*/ 352014 w 1674425"/>
                      <a:gd name="connsiteY5" fmla="*/ 4102608 h 4162958"/>
                      <a:gd name="connsiteX6" fmla="*/ 8442 w 1674425"/>
                      <a:gd name="connsiteY6" fmla="*/ 3948204 h 4162958"/>
                      <a:gd name="connsiteX7" fmla="*/ 65294 w 1674425"/>
                      <a:gd name="connsiteY7" fmla="*/ 2966301 h 4162958"/>
                      <a:gd name="connsiteX8" fmla="*/ 354069 w 1674425"/>
                      <a:gd name="connsiteY8" fmla="*/ 1254863 h 4162958"/>
                      <a:gd name="connsiteX9" fmla="*/ 365000 w 1674425"/>
                      <a:gd name="connsiteY9" fmla="*/ 1249007 h 4162958"/>
                      <a:gd name="connsiteX10" fmla="*/ 883914 w 1674425"/>
                      <a:gd name="connsiteY10" fmla="*/ 1144373 h 4162958"/>
                      <a:gd name="connsiteX11" fmla="*/ 733476 w 1674425"/>
                      <a:gd name="connsiteY11" fmla="*/ 956 h 4162958"/>
                      <a:gd name="connsiteX12" fmla="*/ 1548874 w 1674425"/>
                      <a:gd name="connsiteY12" fmla="*/ 125538 h 4162958"/>
                      <a:gd name="connsiteX13" fmla="*/ 1505461 w 1674425"/>
                      <a:gd name="connsiteY13" fmla="*/ 623020 h 4162958"/>
                      <a:gd name="connsiteX14" fmla="*/ 1505611 w 1674425"/>
                      <a:gd name="connsiteY14" fmla="*/ 623103 h 4162958"/>
                      <a:gd name="connsiteX15" fmla="*/ 1590258 w 1674425"/>
                      <a:gd name="connsiteY15" fmla="*/ 745105 h 4162958"/>
                      <a:gd name="connsiteX16" fmla="*/ 1440256 w 1674425"/>
                      <a:gd name="connsiteY16" fmla="*/ 1004176 h 4162958"/>
                      <a:gd name="connsiteX17" fmla="*/ 1413759 w 1674425"/>
                      <a:gd name="connsiteY17" fmla="*/ 1254863 h 4162958"/>
                      <a:gd name="connsiteX18" fmla="*/ 1402827 w 1674425"/>
                      <a:gd name="connsiteY18" fmla="*/ 1249007 h 4162958"/>
                      <a:gd name="connsiteX19" fmla="*/ 883914 w 1674425"/>
                      <a:gd name="connsiteY19" fmla="*/ 1144372 h 4162958"/>
                      <a:gd name="connsiteX20" fmla="*/ 365000 w 1674425"/>
                      <a:gd name="connsiteY20" fmla="*/ 1249007 h 4162958"/>
                      <a:gd name="connsiteX21" fmla="*/ 354069 w 1674425"/>
                      <a:gd name="connsiteY21" fmla="*/ 1254862 h 4162958"/>
                      <a:gd name="connsiteX22" fmla="*/ 354069 w 1674425"/>
                      <a:gd name="connsiteY22" fmla="*/ 1019306 h 4162958"/>
                      <a:gd name="connsiteX23" fmla="*/ 327573 w 1674425"/>
                      <a:gd name="connsiteY23" fmla="*/ 1004176 h 4162958"/>
                      <a:gd name="connsiteX24" fmla="*/ 236837 w 1674425"/>
                      <a:gd name="connsiteY24" fmla="*/ 745106 h 4162958"/>
                      <a:gd name="connsiteX25" fmla="*/ 251336 w 1674425"/>
                      <a:gd name="connsiteY25" fmla="*/ 680093 h 4162958"/>
                      <a:gd name="connsiteX26" fmla="*/ 274032 w 1674425"/>
                      <a:gd name="connsiteY26" fmla="*/ 648167 h 4162958"/>
                      <a:gd name="connsiteX27" fmla="*/ 168435 w 1674425"/>
                      <a:gd name="connsiteY27" fmla="*/ 118372 h 4162958"/>
                      <a:gd name="connsiteX28" fmla="*/ 733476 w 1674425"/>
                      <a:gd name="connsiteY28" fmla="*/ 956 h 4162958"/>
                      <a:gd name="connsiteX0" fmla="*/ 824241 w 1614752"/>
                      <a:gd name="connsiteY0" fmla="*/ 1144373 h 4162067"/>
                      <a:gd name="connsiteX1" fmla="*/ 1343154 w 1614752"/>
                      <a:gd name="connsiteY1" fmla="*/ 1249007 h 4162067"/>
                      <a:gd name="connsiteX2" fmla="*/ 1354086 w 1614752"/>
                      <a:gd name="connsiteY2" fmla="*/ 1254863 h 4162067"/>
                      <a:gd name="connsiteX3" fmla="*/ 1463852 w 1614752"/>
                      <a:gd name="connsiteY3" fmla="*/ 1868405 h 4162067"/>
                      <a:gd name="connsiteX4" fmla="*/ 1538845 w 1614752"/>
                      <a:gd name="connsiteY4" fmla="*/ 4120007 h 4162067"/>
                      <a:gd name="connsiteX5" fmla="*/ 292341 w 1614752"/>
                      <a:gd name="connsiteY5" fmla="*/ 4102608 h 4162067"/>
                      <a:gd name="connsiteX6" fmla="*/ 112892 w 1614752"/>
                      <a:gd name="connsiteY6" fmla="*/ 3971650 h 4162067"/>
                      <a:gd name="connsiteX7" fmla="*/ 5621 w 1614752"/>
                      <a:gd name="connsiteY7" fmla="*/ 2966301 h 4162067"/>
                      <a:gd name="connsiteX8" fmla="*/ 294396 w 1614752"/>
                      <a:gd name="connsiteY8" fmla="*/ 1254863 h 4162067"/>
                      <a:gd name="connsiteX9" fmla="*/ 305327 w 1614752"/>
                      <a:gd name="connsiteY9" fmla="*/ 1249007 h 4162067"/>
                      <a:gd name="connsiteX10" fmla="*/ 824241 w 1614752"/>
                      <a:gd name="connsiteY10" fmla="*/ 1144373 h 4162067"/>
                      <a:gd name="connsiteX11" fmla="*/ 673803 w 1614752"/>
                      <a:gd name="connsiteY11" fmla="*/ 956 h 4162067"/>
                      <a:gd name="connsiteX12" fmla="*/ 1489201 w 1614752"/>
                      <a:gd name="connsiteY12" fmla="*/ 125538 h 4162067"/>
                      <a:gd name="connsiteX13" fmla="*/ 1445788 w 1614752"/>
                      <a:gd name="connsiteY13" fmla="*/ 623020 h 4162067"/>
                      <a:gd name="connsiteX14" fmla="*/ 1445938 w 1614752"/>
                      <a:gd name="connsiteY14" fmla="*/ 623103 h 4162067"/>
                      <a:gd name="connsiteX15" fmla="*/ 1530585 w 1614752"/>
                      <a:gd name="connsiteY15" fmla="*/ 745105 h 4162067"/>
                      <a:gd name="connsiteX16" fmla="*/ 1380583 w 1614752"/>
                      <a:gd name="connsiteY16" fmla="*/ 1004176 h 4162067"/>
                      <a:gd name="connsiteX17" fmla="*/ 1354086 w 1614752"/>
                      <a:gd name="connsiteY17" fmla="*/ 1254863 h 4162067"/>
                      <a:gd name="connsiteX18" fmla="*/ 1343154 w 1614752"/>
                      <a:gd name="connsiteY18" fmla="*/ 1249007 h 4162067"/>
                      <a:gd name="connsiteX19" fmla="*/ 824241 w 1614752"/>
                      <a:gd name="connsiteY19" fmla="*/ 1144372 h 4162067"/>
                      <a:gd name="connsiteX20" fmla="*/ 305327 w 1614752"/>
                      <a:gd name="connsiteY20" fmla="*/ 1249007 h 4162067"/>
                      <a:gd name="connsiteX21" fmla="*/ 294396 w 1614752"/>
                      <a:gd name="connsiteY21" fmla="*/ 1254862 h 4162067"/>
                      <a:gd name="connsiteX22" fmla="*/ 294396 w 1614752"/>
                      <a:gd name="connsiteY22" fmla="*/ 1019306 h 4162067"/>
                      <a:gd name="connsiteX23" fmla="*/ 267900 w 1614752"/>
                      <a:gd name="connsiteY23" fmla="*/ 1004176 h 4162067"/>
                      <a:gd name="connsiteX24" fmla="*/ 177164 w 1614752"/>
                      <a:gd name="connsiteY24" fmla="*/ 745106 h 4162067"/>
                      <a:gd name="connsiteX25" fmla="*/ 191663 w 1614752"/>
                      <a:gd name="connsiteY25" fmla="*/ 680093 h 4162067"/>
                      <a:gd name="connsiteX26" fmla="*/ 214359 w 1614752"/>
                      <a:gd name="connsiteY26" fmla="*/ 648167 h 4162067"/>
                      <a:gd name="connsiteX27" fmla="*/ 108762 w 1614752"/>
                      <a:gd name="connsiteY27" fmla="*/ 118372 h 4162067"/>
                      <a:gd name="connsiteX28" fmla="*/ 673803 w 1614752"/>
                      <a:gd name="connsiteY28" fmla="*/ 956 h 4162067"/>
                      <a:gd name="connsiteX0" fmla="*/ 824241 w 1614752"/>
                      <a:gd name="connsiteY0" fmla="*/ 1144373 h 4144560"/>
                      <a:gd name="connsiteX1" fmla="*/ 1343154 w 1614752"/>
                      <a:gd name="connsiteY1" fmla="*/ 1249007 h 4144560"/>
                      <a:gd name="connsiteX2" fmla="*/ 1354086 w 1614752"/>
                      <a:gd name="connsiteY2" fmla="*/ 1254863 h 4144560"/>
                      <a:gd name="connsiteX3" fmla="*/ 1463852 w 1614752"/>
                      <a:gd name="connsiteY3" fmla="*/ 1868405 h 4144560"/>
                      <a:gd name="connsiteX4" fmla="*/ 1538845 w 1614752"/>
                      <a:gd name="connsiteY4" fmla="*/ 4120007 h 4144560"/>
                      <a:gd name="connsiteX5" fmla="*/ 831602 w 1614752"/>
                      <a:gd name="connsiteY5" fmla="*/ 3991239 h 4144560"/>
                      <a:gd name="connsiteX6" fmla="*/ 112892 w 1614752"/>
                      <a:gd name="connsiteY6" fmla="*/ 3971650 h 4144560"/>
                      <a:gd name="connsiteX7" fmla="*/ 5621 w 1614752"/>
                      <a:gd name="connsiteY7" fmla="*/ 2966301 h 4144560"/>
                      <a:gd name="connsiteX8" fmla="*/ 294396 w 1614752"/>
                      <a:gd name="connsiteY8" fmla="*/ 1254863 h 4144560"/>
                      <a:gd name="connsiteX9" fmla="*/ 305327 w 1614752"/>
                      <a:gd name="connsiteY9" fmla="*/ 1249007 h 4144560"/>
                      <a:gd name="connsiteX10" fmla="*/ 824241 w 1614752"/>
                      <a:gd name="connsiteY10" fmla="*/ 1144373 h 4144560"/>
                      <a:gd name="connsiteX11" fmla="*/ 673803 w 1614752"/>
                      <a:gd name="connsiteY11" fmla="*/ 956 h 4144560"/>
                      <a:gd name="connsiteX12" fmla="*/ 1489201 w 1614752"/>
                      <a:gd name="connsiteY12" fmla="*/ 125538 h 4144560"/>
                      <a:gd name="connsiteX13" fmla="*/ 1445788 w 1614752"/>
                      <a:gd name="connsiteY13" fmla="*/ 623020 h 4144560"/>
                      <a:gd name="connsiteX14" fmla="*/ 1445938 w 1614752"/>
                      <a:gd name="connsiteY14" fmla="*/ 623103 h 4144560"/>
                      <a:gd name="connsiteX15" fmla="*/ 1530585 w 1614752"/>
                      <a:gd name="connsiteY15" fmla="*/ 745105 h 4144560"/>
                      <a:gd name="connsiteX16" fmla="*/ 1380583 w 1614752"/>
                      <a:gd name="connsiteY16" fmla="*/ 1004176 h 4144560"/>
                      <a:gd name="connsiteX17" fmla="*/ 1354086 w 1614752"/>
                      <a:gd name="connsiteY17" fmla="*/ 1254863 h 4144560"/>
                      <a:gd name="connsiteX18" fmla="*/ 1343154 w 1614752"/>
                      <a:gd name="connsiteY18" fmla="*/ 1249007 h 4144560"/>
                      <a:gd name="connsiteX19" fmla="*/ 824241 w 1614752"/>
                      <a:gd name="connsiteY19" fmla="*/ 1144372 h 4144560"/>
                      <a:gd name="connsiteX20" fmla="*/ 305327 w 1614752"/>
                      <a:gd name="connsiteY20" fmla="*/ 1249007 h 4144560"/>
                      <a:gd name="connsiteX21" fmla="*/ 294396 w 1614752"/>
                      <a:gd name="connsiteY21" fmla="*/ 1254862 h 4144560"/>
                      <a:gd name="connsiteX22" fmla="*/ 294396 w 1614752"/>
                      <a:gd name="connsiteY22" fmla="*/ 1019306 h 4144560"/>
                      <a:gd name="connsiteX23" fmla="*/ 267900 w 1614752"/>
                      <a:gd name="connsiteY23" fmla="*/ 1004176 h 4144560"/>
                      <a:gd name="connsiteX24" fmla="*/ 177164 w 1614752"/>
                      <a:gd name="connsiteY24" fmla="*/ 745106 h 4144560"/>
                      <a:gd name="connsiteX25" fmla="*/ 191663 w 1614752"/>
                      <a:gd name="connsiteY25" fmla="*/ 680093 h 4144560"/>
                      <a:gd name="connsiteX26" fmla="*/ 214359 w 1614752"/>
                      <a:gd name="connsiteY26" fmla="*/ 648167 h 4144560"/>
                      <a:gd name="connsiteX27" fmla="*/ 108762 w 1614752"/>
                      <a:gd name="connsiteY27" fmla="*/ 118372 h 4144560"/>
                      <a:gd name="connsiteX28" fmla="*/ 673803 w 1614752"/>
                      <a:gd name="connsiteY28" fmla="*/ 956 h 4144560"/>
                      <a:gd name="connsiteX0" fmla="*/ 824241 w 1578306"/>
                      <a:gd name="connsiteY0" fmla="*/ 1144373 h 4061735"/>
                      <a:gd name="connsiteX1" fmla="*/ 1343154 w 1578306"/>
                      <a:gd name="connsiteY1" fmla="*/ 1249007 h 4061735"/>
                      <a:gd name="connsiteX2" fmla="*/ 1354086 w 1578306"/>
                      <a:gd name="connsiteY2" fmla="*/ 1254863 h 4061735"/>
                      <a:gd name="connsiteX3" fmla="*/ 1463852 w 1578306"/>
                      <a:gd name="connsiteY3" fmla="*/ 1868405 h 4061735"/>
                      <a:gd name="connsiteX4" fmla="*/ 1491953 w 1578306"/>
                      <a:gd name="connsiteY4" fmla="*/ 3967607 h 4061735"/>
                      <a:gd name="connsiteX5" fmla="*/ 831602 w 1578306"/>
                      <a:gd name="connsiteY5" fmla="*/ 3991239 h 4061735"/>
                      <a:gd name="connsiteX6" fmla="*/ 112892 w 1578306"/>
                      <a:gd name="connsiteY6" fmla="*/ 3971650 h 4061735"/>
                      <a:gd name="connsiteX7" fmla="*/ 5621 w 1578306"/>
                      <a:gd name="connsiteY7" fmla="*/ 2966301 h 4061735"/>
                      <a:gd name="connsiteX8" fmla="*/ 294396 w 1578306"/>
                      <a:gd name="connsiteY8" fmla="*/ 1254863 h 4061735"/>
                      <a:gd name="connsiteX9" fmla="*/ 305327 w 1578306"/>
                      <a:gd name="connsiteY9" fmla="*/ 1249007 h 4061735"/>
                      <a:gd name="connsiteX10" fmla="*/ 824241 w 1578306"/>
                      <a:gd name="connsiteY10" fmla="*/ 1144373 h 4061735"/>
                      <a:gd name="connsiteX11" fmla="*/ 673803 w 1578306"/>
                      <a:gd name="connsiteY11" fmla="*/ 956 h 4061735"/>
                      <a:gd name="connsiteX12" fmla="*/ 1489201 w 1578306"/>
                      <a:gd name="connsiteY12" fmla="*/ 125538 h 4061735"/>
                      <a:gd name="connsiteX13" fmla="*/ 1445788 w 1578306"/>
                      <a:gd name="connsiteY13" fmla="*/ 623020 h 4061735"/>
                      <a:gd name="connsiteX14" fmla="*/ 1445938 w 1578306"/>
                      <a:gd name="connsiteY14" fmla="*/ 623103 h 4061735"/>
                      <a:gd name="connsiteX15" fmla="*/ 1530585 w 1578306"/>
                      <a:gd name="connsiteY15" fmla="*/ 745105 h 4061735"/>
                      <a:gd name="connsiteX16" fmla="*/ 1380583 w 1578306"/>
                      <a:gd name="connsiteY16" fmla="*/ 1004176 h 4061735"/>
                      <a:gd name="connsiteX17" fmla="*/ 1354086 w 1578306"/>
                      <a:gd name="connsiteY17" fmla="*/ 1254863 h 4061735"/>
                      <a:gd name="connsiteX18" fmla="*/ 1343154 w 1578306"/>
                      <a:gd name="connsiteY18" fmla="*/ 1249007 h 4061735"/>
                      <a:gd name="connsiteX19" fmla="*/ 824241 w 1578306"/>
                      <a:gd name="connsiteY19" fmla="*/ 1144372 h 4061735"/>
                      <a:gd name="connsiteX20" fmla="*/ 305327 w 1578306"/>
                      <a:gd name="connsiteY20" fmla="*/ 1249007 h 4061735"/>
                      <a:gd name="connsiteX21" fmla="*/ 294396 w 1578306"/>
                      <a:gd name="connsiteY21" fmla="*/ 1254862 h 4061735"/>
                      <a:gd name="connsiteX22" fmla="*/ 294396 w 1578306"/>
                      <a:gd name="connsiteY22" fmla="*/ 1019306 h 4061735"/>
                      <a:gd name="connsiteX23" fmla="*/ 267900 w 1578306"/>
                      <a:gd name="connsiteY23" fmla="*/ 1004176 h 4061735"/>
                      <a:gd name="connsiteX24" fmla="*/ 177164 w 1578306"/>
                      <a:gd name="connsiteY24" fmla="*/ 745106 h 4061735"/>
                      <a:gd name="connsiteX25" fmla="*/ 191663 w 1578306"/>
                      <a:gd name="connsiteY25" fmla="*/ 680093 h 4061735"/>
                      <a:gd name="connsiteX26" fmla="*/ 214359 w 1578306"/>
                      <a:gd name="connsiteY26" fmla="*/ 648167 h 4061735"/>
                      <a:gd name="connsiteX27" fmla="*/ 108762 w 1578306"/>
                      <a:gd name="connsiteY27" fmla="*/ 118372 h 4061735"/>
                      <a:gd name="connsiteX28" fmla="*/ 673803 w 1578306"/>
                      <a:gd name="connsiteY28" fmla="*/ 956 h 4061735"/>
                      <a:gd name="connsiteX0" fmla="*/ 824241 w 1601749"/>
                      <a:gd name="connsiteY0" fmla="*/ 1144373 h 4061735"/>
                      <a:gd name="connsiteX1" fmla="*/ 1343154 w 1601749"/>
                      <a:gd name="connsiteY1" fmla="*/ 1249007 h 4061735"/>
                      <a:gd name="connsiteX2" fmla="*/ 1354086 w 1601749"/>
                      <a:gd name="connsiteY2" fmla="*/ 1254863 h 4061735"/>
                      <a:gd name="connsiteX3" fmla="*/ 1463852 w 1601749"/>
                      <a:gd name="connsiteY3" fmla="*/ 1868405 h 4061735"/>
                      <a:gd name="connsiteX4" fmla="*/ 1491953 w 1601749"/>
                      <a:gd name="connsiteY4" fmla="*/ 3967607 h 4061735"/>
                      <a:gd name="connsiteX5" fmla="*/ 831602 w 1601749"/>
                      <a:gd name="connsiteY5" fmla="*/ 3991239 h 4061735"/>
                      <a:gd name="connsiteX6" fmla="*/ 112892 w 1601749"/>
                      <a:gd name="connsiteY6" fmla="*/ 3971650 h 4061735"/>
                      <a:gd name="connsiteX7" fmla="*/ 5621 w 1601749"/>
                      <a:gd name="connsiteY7" fmla="*/ 2966301 h 4061735"/>
                      <a:gd name="connsiteX8" fmla="*/ 294396 w 1601749"/>
                      <a:gd name="connsiteY8" fmla="*/ 1254863 h 4061735"/>
                      <a:gd name="connsiteX9" fmla="*/ 305327 w 1601749"/>
                      <a:gd name="connsiteY9" fmla="*/ 1249007 h 4061735"/>
                      <a:gd name="connsiteX10" fmla="*/ 824241 w 1601749"/>
                      <a:gd name="connsiteY10" fmla="*/ 1144373 h 4061735"/>
                      <a:gd name="connsiteX11" fmla="*/ 673803 w 1601749"/>
                      <a:gd name="connsiteY11" fmla="*/ 956 h 4061735"/>
                      <a:gd name="connsiteX12" fmla="*/ 1489201 w 1601749"/>
                      <a:gd name="connsiteY12" fmla="*/ 125538 h 4061735"/>
                      <a:gd name="connsiteX13" fmla="*/ 1445788 w 1601749"/>
                      <a:gd name="connsiteY13" fmla="*/ 623020 h 4061735"/>
                      <a:gd name="connsiteX14" fmla="*/ 1445938 w 1601749"/>
                      <a:gd name="connsiteY14" fmla="*/ 623103 h 4061735"/>
                      <a:gd name="connsiteX15" fmla="*/ 1530585 w 1601749"/>
                      <a:gd name="connsiteY15" fmla="*/ 745105 h 4061735"/>
                      <a:gd name="connsiteX16" fmla="*/ 1380583 w 1601749"/>
                      <a:gd name="connsiteY16" fmla="*/ 1004176 h 4061735"/>
                      <a:gd name="connsiteX17" fmla="*/ 1354086 w 1601749"/>
                      <a:gd name="connsiteY17" fmla="*/ 1254863 h 4061735"/>
                      <a:gd name="connsiteX18" fmla="*/ 1343154 w 1601749"/>
                      <a:gd name="connsiteY18" fmla="*/ 1249007 h 4061735"/>
                      <a:gd name="connsiteX19" fmla="*/ 824241 w 1601749"/>
                      <a:gd name="connsiteY19" fmla="*/ 1144372 h 4061735"/>
                      <a:gd name="connsiteX20" fmla="*/ 305327 w 1601749"/>
                      <a:gd name="connsiteY20" fmla="*/ 1249007 h 4061735"/>
                      <a:gd name="connsiteX21" fmla="*/ 294396 w 1601749"/>
                      <a:gd name="connsiteY21" fmla="*/ 1254862 h 4061735"/>
                      <a:gd name="connsiteX22" fmla="*/ 294396 w 1601749"/>
                      <a:gd name="connsiteY22" fmla="*/ 1019306 h 4061735"/>
                      <a:gd name="connsiteX23" fmla="*/ 267900 w 1601749"/>
                      <a:gd name="connsiteY23" fmla="*/ 1004176 h 4061735"/>
                      <a:gd name="connsiteX24" fmla="*/ 177164 w 1601749"/>
                      <a:gd name="connsiteY24" fmla="*/ 745106 h 4061735"/>
                      <a:gd name="connsiteX25" fmla="*/ 191663 w 1601749"/>
                      <a:gd name="connsiteY25" fmla="*/ 680093 h 4061735"/>
                      <a:gd name="connsiteX26" fmla="*/ 214359 w 1601749"/>
                      <a:gd name="connsiteY26" fmla="*/ 648167 h 4061735"/>
                      <a:gd name="connsiteX27" fmla="*/ 108762 w 1601749"/>
                      <a:gd name="connsiteY27" fmla="*/ 118372 h 4061735"/>
                      <a:gd name="connsiteX28" fmla="*/ 673803 w 1601749"/>
                      <a:gd name="connsiteY28" fmla="*/ 956 h 4061735"/>
                      <a:gd name="connsiteX0" fmla="*/ 854800 w 1632308"/>
                      <a:gd name="connsiteY0" fmla="*/ 1144373 h 4040500"/>
                      <a:gd name="connsiteX1" fmla="*/ 1373713 w 1632308"/>
                      <a:gd name="connsiteY1" fmla="*/ 1249007 h 4040500"/>
                      <a:gd name="connsiteX2" fmla="*/ 1384645 w 1632308"/>
                      <a:gd name="connsiteY2" fmla="*/ 1254863 h 4040500"/>
                      <a:gd name="connsiteX3" fmla="*/ 1494411 w 1632308"/>
                      <a:gd name="connsiteY3" fmla="*/ 1868405 h 4040500"/>
                      <a:gd name="connsiteX4" fmla="*/ 1522512 w 1632308"/>
                      <a:gd name="connsiteY4" fmla="*/ 3967607 h 4040500"/>
                      <a:gd name="connsiteX5" fmla="*/ 862161 w 1632308"/>
                      <a:gd name="connsiteY5" fmla="*/ 3991239 h 4040500"/>
                      <a:gd name="connsiteX6" fmla="*/ 14497 w 1632308"/>
                      <a:gd name="connsiteY6" fmla="*/ 3942342 h 4040500"/>
                      <a:gd name="connsiteX7" fmla="*/ 36180 w 1632308"/>
                      <a:gd name="connsiteY7" fmla="*/ 2966301 h 4040500"/>
                      <a:gd name="connsiteX8" fmla="*/ 324955 w 1632308"/>
                      <a:gd name="connsiteY8" fmla="*/ 1254863 h 4040500"/>
                      <a:gd name="connsiteX9" fmla="*/ 335886 w 1632308"/>
                      <a:gd name="connsiteY9" fmla="*/ 1249007 h 4040500"/>
                      <a:gd name="connsiteX10" fmla="*/ 854800 w 1632308"/>
                      <a:gd name="connsiteY10" fmla="*/ 1144373 h 4040500"/>
                      <a:gd name="connsiteX11" fmla="*/ 704362 w 1632308"/>
                      <a:gd name="connsiteY11" fmla="*/ 956 h 4040500"/>
                      <a:gd name="connsiteX12" fmla="*/ 1519760 w 1632308"/>
                      <a:gd name="connsiteY12" fmla="*/ 125538 h 4040500"/>
                      <a:gd name="connsiteX13" fmla="*/ 1476347 w 1632308"/>
                      <a:gd name="connsiteY13" fmla="*/ 623020 h 4040500"/>
                      <a:gd name="connsiteX14" fmla="*/ 1476497 w 1632308"/>
                      <a:gd name="connsiteY14" fmla="*/ 623103 h 4040500"/>
                      <a:gd name="connsiteX15" fmla="*/ 1561144 w 1632308"/>
                      <a:gd name="connsiteY15" fmla="*/ 745105 h 4040500"/>
                      <a:gd name="connsiteX16" fmla="*/ 1411142 w 1632308"/>
                      <a:gd name="connsiteY16" fmla="*/ 1004176 h 4040500"/>
                      <a:gd name="connsiteX17" fmla="*/ 1384645 w 1632308"/>
                      <a:gd name="connsiteY17" fmla="*/ 1254863 h 4040500"/>
                      <a:gd name="connsiteX18" fmla="*/ 1373713 w 1632308"/>
                      <a:gd name="connsiteY18" fmla="*/ 1249007 h 4040500"/>
                      <a:gd name="connsiteX19" fmla="*/ 854800 w 1632308"/>
                      <a:gd name="connsiteY19" fmla="*/ 1144372 h 4040500"/>
                      <a:gd name="connsiteX20" fmla="*/ 335886 w 1632308"/>
                      <a:gd name="connsiteY20" fmla="*/ 1249007 h 4040500"/>
                      <a:gd name="connsiteX21" fmla="*/ 324955 w 1632308"/>
                      <a:gd name="connsiteY21" fmla="*/ 1254862 h 4040500"/>
                      <a:gd name="connsiteX22" fmla="*/ 324955 w 1632308"/>
                      <a:gd name="connsiteY22" fmla="*/ 1019306 h 4040500"/>
                      <a:gd name="connsiteX23" fmla="*/ 298459 w 1632308"/>
                      <a:gd name="connsiteY23" fmla="*/ 1004176 h 4040500"/>
                      <a:gd name="connsiteX24" fmla="*/ 207723 w 1632308"/>
                      <a:gd name="connsiteY24" fmla="*/ 745106 h 4040500"/>
                      <a:gd name="connsiteX25" fmla="*/ 222222 w 1632308"/>
                      <a:gd name="connsiteY25" fmla="*/ 680093 h 4040500"/>
                      <a:gd name="connsiteX26" fmla="*/ 244918 w 1632308"/>
                      <a:gd name="connsiteY26" fmla="*/ 648167 h 4040500"/>
                      <a:gd name="connsiteX27" fmla="*/ 139321 w 1632308"/>
                      <a:gd name="connsiteY27" fmla="*/ 118372 h 4040500"/>
                      <a:gd name="connsiteX28" fmla="*/ 704362 w 1632308"/>
                      <a:gd name="connsiteY28" fmla="*/ 956 h 4040500"/>
                      <a:gd name="connsiteX0" fmla="*/ 891262 w 1668770"/>
                      <a:gd name="connsiteY0" fmla="*/ 1144373 h 4040500"/>
                      <a:gd name="connsiteX1" fmla="*/ 1410175 w 1668770"/>
                      <a:gd name="connsiteY1" fmla="*/ 1249007 h 4040500"/>
                      <a:gd name="connsiteX2" fmla="*/ 1421107 w 1668770"/>
                      <a:gd name="connsiteY2" fmla="*/ 1254863 h 4040500"/>
                      <a:gd name="connsiteX3" fmla="*/ 1530873 w 1668770"/>
                      <a:gd name="connsiteY3" fmla="*/ 1868405 h 4040500"/>
                      <a:gd name="connsiteX4" fmla="*/ 1558974 w 1668770"/>
                      <a:gd name="connsiteY4" fmla="*/ 3967607 h 4040500"/>
                      <a:gd name="connsiteX5" fmla="*/ 898623 w 1668770"/>
                      <a:gd name="connsiteY5" fmla="*/ 3991239 h 4040500"/>
                      <a:gd name="connsiteX6" fmla="*/ 50959 w 1668770"/>
                      <a:gd name="connsiteY6" fmla="*/ 3942342 h 4040500"/>
                      <a:gd name="connsiteX7" fmla="*/ 72642 w 1668770"/>
                      <a:gd name="connsiteY7" fmla="*/ 2966301 h 4040500"/>
                      <a:gd name="connsiteX8" fmla="*/ 361417 w 1668770"/>
                      <a:gd name="connsiteY8" fmla="*/ 1254863 h 4040500"/>
                      <a:gd name="connsiteX9" fmla="*/ 372348 w 1668770"/>
                      <a:gd name="connsiteY9" fmla="*/ 1249007 h 4040500"/>
                      <a:gd name="connsiteX10" fmla="*/ 891262 w 1668770"/>
                      <a:gd name="connsiteY10" fmla="*/ 1144373 h 4040500"/>
                      <a:gd name="connsiteX11" fmla="*/ 740824 w 1668770"/>
                      <a:gd name="connsiteY11" fmla="*/ 956 h 4040500"/>
                      <a:gd name="connsiteX12" fmla="*/ 1556222 w 1668770"/>
                      <a:gd name="connsiteY12" fmla="*/ 125538 h 4040500"/>
                      <a:gd name="connsiteX13" fmla="*/ 1512809 w 1668770"/>
                      <a:gd name="connsiteY13" fmla="*/ 623020 h 4040500"/>
                      <a:gd name="connsiteX14" fmla="*/ 1512959 w 1668770"/>
                      <a:gd name="connsiteY14" fmla="*/ 623103 h 4040500"/>
                      <a:gd name="connsiteX15" fmla="*/ 1597606 w 1668770"/>
                      <a:gd name="connsiteY15" fmla="*/ 745105 h 4040500"/>
                      <a:gd name="connsiteX16" fmla="*/ 1447604 w 1668770"/>
                      <a:gd name="connsiteY16" fmla="*/ 1004176 h 4040500"/>
                      <a:gd name="connsiteX17" fmla="*/ 1421107 w 1668770"/>
                      <a:gd name="connsiteY17" fmla="*/ 1254863 h 4040500"/>
                      <a:gd name="connsiteX18" fmla="*/ 1410175 w 1668770"/>
                      <a:gd name="connsiteY18" fmla="*/ 1249007 h 4040500"/>
                      <a:gd name="connsiteX19" fmla="*/ 891262 w 1668770"/>
                      <a:gd name="connsiteY19" fmla="*/ 1144372 h 4040500"/>
                      <a:gd name="connsiteX20" fmla="*/ 372348 w 1668770"/>
                      <a:gd name="connsiteY20" fmla="*/ 1249007 h 4040500"/>
                      <a:gd name="connsiteX21" fmla="*/ 361417 w 1668770"/>
                      <a:gd name="connsiteY21" fmla="*/ 1254862 h 4040500"/>
                      <a:gd name="connsiteX22" fmla="*/ 361417 w 1668770"/>
                      <a:gd name="connsiteY22" fmla="*/ 1019306 h 4040500"/>
                      <a:gd name="connsiteX23" fmla="*/ 334921 w 1668770"/>
                      <a:gd name="connsiteY23" fmla="*/ 1004176 h 4040500"/>
                      <a:gd name="connsiteX24" fmla="*/ 244185 w 1668770"/>
                      <a:gd name="connsiteY24" fmla="*/ 745106 h 4040500"/>
                      <a:gd name="connsiteX25" fmla="*/ 258684 w 1668770"/>
                      <a:gd name="connsiteY25" fmla="*/ 680093 h 4040500"/>
                      <a:gd name="connsiteX26" fmla="*/ 281380 w 1668770"/>
                      <a:gd name="connsiteY26" fmla="*/ 648167 h 4040500"/>
                      <a:gd name="connsiteX27" fmla="*/ 175783 w 1668770"/>
                      <a:gd name="connsiteY27" fmla="*/ 118372 h 4040500"/>
                      <a:gd name="connsiteX28" fmla="*/ 740824 w 1668770"/>
                      <a:gd name="connsiteY28" fmla="*/ 956 h 4040500"/>
                      <a:gd name="connsiteX0" fmla="*/ 870935 w 1648443"/>
                      <a:gd name="connsiteY0" fmla="*/ 1144373 h 4048823"/>
                      <a:gd name="connsiteX1" fmla="*/ 1389848 w 1648443"/>
                      <a:gd name="connsiteY1" fmla="*/ 1249007 h 4048823"/>
                      <a:gd name="connsiteX2" fmla="*/ 1400780 w 1648443"/>
                      <a:gd name="connsiteY2" fmla="*/ 1254863 h 4048823"/>
                      <a:gd name="connsiteX3" fmla="*/ 1510546 w 1648443"/>
                      <a:gd name="connsiteY3" fmla="*/ 1868405 h 4048823"/>
                      <a:gd name="connsiteX4" fmla="*/ 1538647 w 1648443"/>
                      <a:gd name="connsiteY4" fmla="*/ 3967607 h 4048823"/>
                      <a:gd name="connsiteX5" fmla="*/ 878296 w 1648443"/>
                      <a:gd name="connsiteY5" fmla="*/ 3991239 h 4048823"/>
                      <a:gd name="connsiteX6" fmla="*/ 59939 w 1648443"/>
                      <a:gd name="connsiteY6" fmla="*/ 3954066 h 4048823"/>
                      <a:gd name="connsiteX7" fmla="*/ 52315 w 1648443"/>
                      <a:gd name="connsiteY7" fmla="*/ 2966301 h 4048823"/>
                      <a:gd name="connsiteX8" fmla="*/ 341090 w 1648443"/>
                      <a:gd name="connsiteY8" fmla="*/ 1254863 h 4048823"/>
                      <a:gd name="connsiteX9" fmla="*/ 352021 w 1648443"/>
                      <a:gd name="connsiteY9" fmla="*/ 1249007 h 4048823"/>
                      <a:gd name="connsiteX10" fmla="*/ 870935 w 1648443"/>
                      <a:gd name="connsiteY10" fmla="*/ 1144373 h 4048823"/>
                      <a:gd name="connsiteX11" fmla="*/ 720497 w 1648443"/>
                      <a:gd name="connsiteY11" fmla="*/ 956 h 4048823"/>
                      <a:gd name="connsiteX12" fmla="*/ 1535895 w 1648443"/>
                      <a:gd name="connsiteY12" fmla="*/ 125538 h 4048823"/>
                      <a:gd name="connsiteX13" fmla="*/ 1492482 w 1648443"/>
                      <a:gd name="connsiteY13" fmla="*/ 623020 h 4048823"/>
                      <a:gd name="connsiteX14" fmla="*/ 1492632 w 1648443"/>
                      <a:gd name="connsiteY14" fmla="*/ 623103 h 4048823"/>
                      <a:gd name="connsiteX15" fmla="*/ 1577279 w 1648443"/>
                      <a:gd name="connsiteY15" fmla="*/ 745105 h 4048823"/>
                      <a:gd name="connsiteX16" fmla="*/ 1427277 w 1648443"/>
                      <a:gd name="connsiteY16" fmla="*/ 1004176 h 4048823"/>
                      <a:gd name="connsiteX17" fmla="*/ 1400780 w 1648443"/>
                      <a:gd name="connsiteY17" fmla="*/ 1254863 h 4048823"/>
                      <a:gd name="connsiteX18" fmla="*/ 1389848 w 1648443"/>
                      <a:gd name="connsiteY18" fmla="*/ 1249007 h 4048823"/>
                      <a:gd name="connsiteX19" fmla="*/ 870935 w 1648443"/>
                      <a:gd name="connsiteY19" fmla="*/ 1144372 h 4048823"/>
                      <a:gd name="connsiteX20" fmla="*/ 352021 w 1648443"/>
                      <a:gd name="connsiteY20" fmla="*/ 1249007 h 4048823"/>
                      <a:gd name="connsiteX21" fmla="*/ 341090 w 1648443"/>
                      <a:gd name="connsiteY21" fmla="*/ 1254862 h 4048823"/>
                      <a:gd name="connsiteX22" fmla="*/ 341090 w 1648443"/>
                      <a:gd name="connsiteY22" fmla="*/ 1019306 h 4048823"/>
                      <a:gd name="connsiteX23" fmla="*/ 314594 w 1648443"/>
                      <a:gd name="connsiteY23" fmla="*/ 1004176 h 4048823"/>
                      <a:gd name="connsiteX24" fmla="*/ 223858 w 1648443"/>
                      <a:gd name="connsiteY24" fmla="*/ 745106 h 4048823"/>
                      <a:gd name="connsiteX25" fmla="*/ 238357 w 1648443"/>
                      <a:gd name="connsiteY25" fmla="*/ 680093 h 4048823"/>
                      <a:gd name="connsiteX26" fmla="*/ 261053 w 1648443"/>
                      <a:gd name="connsiteY26" fmla="*/ 648167 h 4048823"/>
                      <a:gd name="connsiteX27" fmla="*/ 155456 w 1648443"/>
                      <a:gd name="connsiteY27" fmla="*/ 118372 h 4048823"/>
                      <a:gd name="connsiteX28" fmla="*/ 720497 w 1648443"/>
                      <a:gd name="connsiteY28" fmla="*/ 956 h 4048823"/>
                      <a:gd name="connsiteX0" fmla="*/ 856919 w 1634427"/>
                      <a:gd name="connsiteY0" fmla="*/ 1144373 h 4024344"/>
                      <a:gd name="connsiteX1" fmla="*/ 1375832 w 1634427"/>
                      <a:gd name="connsiteY1" fmla="*/ 1249007 h 4024344"/>
                      <a:gd name="connsiteX2" fmla="*/ 1386764 w 1634427"/>
                      <a:gd name="connsiteY2" fmla="*/ 1254863 h 4024344"/>
                      <a:gd name="connsiteX3" fmla="*/ 1496530 w 1634427"/>
                      <a:gd name="connsiteY3" fmla="*/ 1868405 h 4024344"/>
                      <a:gd name="connsiteX4" fmla="*/ 1524631 w 1634427"/>
                      <a:gd name="connsiteY4" fmla="*/ 3967607 h 4024344"/>
                      <a:gd name="connsiteX5" fmla="*/ 864280 w 1634427"/>
                      <a:gd name="connsiteY5" fmla="*/ 3991239 h 4024344"/>
                      <a:gd name="connsiteX6" fmla="*/ 69370 w 1634427"/>
                      <a:gd name="connsiteY6" fmla="*/ 3807528 h 4024344"/>
                      <a:gd name="connsiteX7" fmla="*/ 38299 w 1634427"/>
                      <a:gd name="connsiteY7" fmla="*/ 2966301 h 4024344"/>
                      <a:gd name="connsiteX8" fmla="*/ 327074 w 1634427"/>
                      <a:gd name="connsiteY8" fmla="*/ 1254863 h 4024344"/>
                      <a:gd name="connsiteX9" fmla="*/ 338005 w 1634427"/>
                      <a:gd name="connsiteY9" fmla="*/ 1249007 h 4024344"/>
                      <a:gd name="connsiteX10" fmla="*/ 856919 w 1634427"/>
                      <a:gd name="connsiteY10" fmla="*/ 1144373 h 4024344"/>
                      <a:gd name="connsiteX11" fmla="*/ 706481 w 1634427"/>
                      <a:gd name="connsiteY11" fmla="*/ 956 h 4024344"/>
                      <a:gd name="connsiteX12" fmla="*/ 1521879 w 1634427"/>
                      <a:gd name="connsiteY12" fmla="*/ 125538 h 4024344"/>
                      <a:gd name="connsiteX13" fmla="*/ 1478466 w 1634427"/>
                      <a:gd name="connsiteY13" fmla="*/ 623020 h 4024344"/>
                      <a:gd name="connsiteX14" fmla="*/ 1478616 w 1634427"/>
                      <a:gd name="connsiteY14" fmla="*/ 623103 h 4024344"/>
                      <a:gd name="connsiteX15" fmla="*/ 1563263 w 1634427"/>
                      <a:gd name="connsiteY15" fmla="*/ 745105 h 4024344"/>
                      <a:gd name="connsiteX16" fmla="*/ 1413261 w 1634427"/>
                      <a:gd name="connsiteY16" fmla="*/ 1004176 h 4024344"/>
                      <a:gd name="connsiteX17" fmla="*/ 1386764 w 1634427"/>
                      <a:gd name="connsiteY17" fmla="*/ 1254863 h 4024344"/>
                      <a:gd name="connsiteX18" fmla="*/ 1375832 w 1634427"/>
                      <a:gd name="connsiteY18" fmla="*/ 1249007 h 4024344"/>
                      <a:gd name="connsiteX19" fmla="*/ 856919 w 1634427"/>
                      <a:gd name="connsiteY19" fmla="*/ 1144372 h 4024344"/>
                      <a:gd name="connsiteX20" fmla="*/ 338005 w 1634427"/>
                      <a:gd name="connsiteY20" fmla="*/ 1249007 h 4024344"/>
                      <a:gd name="connsiteX21" fmla="*/ 327074 w 1634427"/>
                      <a:gd name="connsiteY21" fmla="*/ 1254862 h 4024344"/>
                      <a:gd name="connsiteX22" fmla="*/ 327074 w 1634427"/>
                      <a:gd name="connsiteY22" fmla="*/ 1019306 h 4024344"/>
                      <a:gd name="connsiteX23" fmla="*/ 300578 w 1634427"/>
                      <a:gd name="connsiteY23" fmla="*/ 1004176 h 4024344"/>
                      <a:gd name="connsiteX24" fmla="*/ 209842 w 1634427"/>
                      <a:gd name="connsiteY24" fmla="*/ 745106 h 4024344"/>
                      <a:gd name="connsiteX25" fmla="*/ 224341 w 1634427"/>
                      <a:gd name="connsiteY25" fmla="*/ 680093 h 4024344"/>
                      <a:gd name="connsiteX26" fmla="*/ 247037 w 1634427"/>
                      <a:gd name="connsiteY26" fmla="*/ 648167 h 4024344"/>
                      <a:gd name="connsiteX27" fmla="*/ 141440 w 1634427"/>
                      <a:gd name="connsiteY27" fmla="*/ 118372 h 4024344"/>
                      <a:gd name="connsiteX28" fmla="*/ 706481 w 1634427"/>
                      <a:gd name="connsiteY28" fmla="*/ 956 h 4024344"/>
                      <a:gd name="connsiteX0" fmla="*/ 856919 w 1634427"/>
                      <a:gd name="connsiteY0" fmla="*/ 1144373 h 4024344"/>
                      <a:gd name="connsiteX1" fmla="*/ 1375832 w 1634427"/>
                      <a:gd name="connsiteY1" fmla="*/ 1249007 h 4024344"/>
                      <a:gd name="connsiteX2" fmla="*/ 1386764 w 1634427"/>
                      <a:gd name="connsiteY2" fmla="*/ 1254863 h 4024344"/>
                      <a:gd name="connsiteX3" fmla="*/ 1496530 w 1634427"/>
                      <a:gd name="connsiteY3" fmla="*/ 1868405 h 4024344"/>
                      <a:gd name="connsiteX4" fmla="*/ 1524631 w 1634427"/>
                      <a:gd name="connsiteY4" fmla="*/ 3967607 h 4024344"/>
                      <a:gd name="connsiteX5" fmla="*/ 864280 w 1634427"/>
                      <a:gd name="connsiteY5" fmla="*/ 3991239 h 4024344"/>
                      <a:gd name="connsiteX6" fmla="*/ 69370 w 1634427"/>
                      <a:gd name="connsiteY6" fmla="*/ 3807528 h 4024344"/>
                      <a:gd name="connsiteX7" fmla="*/ 38299 w 1634427"/>
                      <a:gd name="connsiteY7" fmla="*/ 2966301 h 4024344"/>
                      <a:gd name="connsiteX8" fmla="*/ 327074 w 1634427"/>
                      <a:gd name="connsiteY8" fmla="*/ 1254863 h 4024344"/>
                      <a:gd name="connsiteX9" fmla="*/ 338005 w 1634427"/>
                      <a:gd name="connsiteY9" fmla="*/ 1249007 h 4024344"/>
                      <a:gd name="connsiteX10" fmla="*/ 856919 w 1634427"/>
                      <a:gd name="connsiteY10" fmla="*/ 1144373 h 4024344"/>
                      <a:gd name="connsiteX11" fmla="*/ 706481 w 1634427"/>
                      <a:gd name="connsiteY11" fmla="*/ 956 h 4024344"/>
                      <a:gd name="connsiteX12" fmla="*/ 1521879 w 1634427"/>
                      <a:gd name="connsiteY12" fmla="*/ 125538 h 4024344"/>
                      <a:gd name="connsiteX13" fmla="*/ 1478466 w 1634427"/>
                      <a:gd name="connsiteY13" fmla="*/ 623020 h 4024344"/>
                      <a:gd name="connsiteX14" fmla="*/ 1478616 w 1634427"/>
                      <a:gd name="connsiteY14" fmla="*/ 623103 h 4024344"/>
                      <a:gd name="connsiteX15" fmla="*/ 1563263 w 1634427"/>
                      <a:gd name="connsiteY15" fmla="*/ 745105 h 4024344"/>
                      <a:gd name="connsiteX16" fmla="*/ 1413261 w 1634427"/>
                      <a:gd name="connsiteY16" fmla="*/ 1004176 h 4024344"/>
                      <a:gd name="connsiteX17" fmla="*/ 1386764 w 1634427"/>
                      <a:gd name="connsiteY17" fmla="*/ 1254863 h 4024344"/>
                      <a:gd name="connsiteX18" fmla="*/ 1375832 w 1634427"/>
                      <a:gd name="connsiteY18" fmla="*/ 1249007 h 4024344"/>
                      <a:gd name="connsiteX19" fmla="*/ 856919 w 1634427"/>
                      <a:gd name="connsiteY19" fmla="*/ 1144372 h 4024344"/>
                      <a:gd name="connsiteX20" fmla="*/ 338005 w 1634427"/>
                      <a:gd name="connsiteY20" fmla="*/ 1249007 h 4024344"/>
                      <a:gd name="connsiteX21" fmla="*/ 327074 w 1634427"/>
                      <a:gd name="connsiteY21" fmla="*/ 1254862 h 4024344"/>
                      <a:gd name="connsiteX22" fmla="*/ 327074 w 1634427"/>
                      <a:gd name="connsiteY22" fmla="*/ 1019306 h 4024344"/>
                      <a:gd name="connsiteX23" fmla="*/ 300578 w 1634427"/>
                      <a:gd name="connsiteY23" fmla="*/ 1004176 h 4024344"/>
                      <a:gd name="connsiteX24" fmla="*/ 209842 w 1634427"/>
                      <a:gd name="connsiteY24" fmla="*/ 745106 h 4024344"/>
                      <a:gd name="connsiteX25" fmla="*/ 224341 w 1634427"/>
                      <a:gd name="connsiteY25" fmla="*/ 680093 h 4024344"/>
                      <a:gd name="connsiteX26" fmla="*/ 247037 w 1634427"/>
                      <a:gd name="connsiteY26" fmla="*/ 648167 h 4024344"/>
                      <a:gd name="connsiteX27" fmla="*/ 141440 w 1634427"/>
                      <a:gd name="connsiteY27" fmla="*/ 118372 h 4024344"/>
                      <a:gd name="connsiteX28" fmla="*/ 706481 w 1634427"/>
                      <a:gd name="connsiteY28" fmla="*/ 956 h 4024344"/>
                      <a:gd name="connsiteX0" fmla="*/ 882817 w 1660325"/>
                      <a:gd name="connsiteY0" fmla="*/ 1144373 h 4018577"/>
                      <a:gd name="connsiteX1" fmla="*/ 1401730 w 1660325"/>
                      <a:gd name="connsiteY1" fmla="*/ 1249007 h 4018577"/>
                      <a:gd name="connsiteX2" fmla="*/ 1412662 w 1660325"/>
                      <a:gd name="connsiteY2" fmla="*/ 1254863 h 4018577"/>
                      <a:gd name="connsiteX3" fmla="*/ 1522428 w 1660325"/>
                      <a:gd name="connsiteY3" fmla="*/ 1868405 h 4018577"/>
                      <a:gd name="connsiteX4" fmla="*/ 1550529 w 1660325"/>
                      <a:gd name="connsiteY4" fmla="*/ 3967607 h 4018577"/>
                      <a:gd name="connsiteX5" fmla="*/ 890178 w 1660325"/>
                      <a:gd name="connsiteY5" fmla="*/ 3991239 h 4018577"/>
                      <a:gd name="connsiteX6" fmla="*/ 54237 w 1660325"/>
                      <a:gd name="connsiteY6" fmla="*/ 3913036 h 4018577"/>
                      <a:gd name="connsiteX7" fmla="*/ 64197 w 1660325"/>
                      <a:gd name="connsiteY7" fmla="*/ 2966301 h 4018577"/>
                      <a:gd name="connsiteX8" fmla="*/ 352972 w 1660325"/>
                      <a:gd name="connsiteY8" fmla="*/ 1254863 h 4018577"/>
                      <a:gd name="connsiteX9" fmla="*/ 363903 w 1660325"/>
                      <a:gd name="connsiteY9" fmla="*/ 1249007 h 4018577"/>
                      <a:gd name="connsiteX10" fmla="*/ 882817 w 1660325"/>
                      <a:gd name="connsiteY10" fmla="*/ 1144373 h 4018577"/>
                      <a:gd name="connsiteX11" fmla="*/ 732379 w 1660325"/>
                      <a:gd name="connsiteY11" fmla="*/ 956 h 4018577"/>
                      <a:gd name="connsiteX12" fmla="*/ 1547777 w 1660325"/>
                      <a:gd name="connsiteY12" fmla="*/ 125538 h 4018577"/>
                      <a:gd name="connsiteX13" fmla="*/ 1504364 w 1660325"/>
                      <a:gd name="connsiteY13" fmla="*/ 623020 h 4018577"/>
                      <a:gd name="connsiteX14" fmla="*/ 1504514 w 1660325"/>
                      <a:gd name="connsiteY14" fmla="*/ 623103 h 4018577"/>
                      <a:gd name="connsiteX15" fmla="*/ 1589161 w 1660325"/>
                      <a:gd name="connsiteY15" fmla="*/ 745105 h 4018577"/>
                      <a:gd name="connsiteX16" fmla="*/ 1439159 w 1660325"/>
                      <a:gd name="connsiteY16" fmla="*/ 1004176 h 4018577"/>
                      <a:gd name="connsiteX17" fmla="*/ 1412662 w 1660325"/>
                      <a:gd name="connsiteY17" fmla="*/ 1254863 h 4018577"/>
                      <a:gd name="connsiteX18" fmla="*/ 1401730 w 1660325"/>
                      <a:gd name="connsiteY18" fmla="*/ 1249007 h 4018577"/>
                      <a:gd name="connsiteX19" fmla="*/ 882817 w 1660325"/>
                      <a:gd name="connsiteY19" fmla="*/ 1144372 h 4018577"/>
                      <a:gd name="connsiteX20" fmla="*/ 363903 w 1660325"/>
                      <a:gd name="connsiteY20" fmla="*/ 1249007 h 4018577"/>
                      <a:gd name="connsiteX21" fmla="*/ 352972 w 1660325"/>
                      <a:gd name="connsiteY21" fmla="*/ 1254862 h 4018577"/>
                      <a:gd name="connsiteX22" fmla="*/ 352972 w 1660325"/>
                      <a:gd name="connsiteY22" fmla="*/ 1019306 h 4018577"/>
                      <a:gd name="connsiteX23" fmla="*/ 326476 w 1660325"/>
                      <a:gd name="connsiteY23" fmla="*/ 1004176 h 4018577"/>
                      <a:gd name="connsiteX24" fmla="*/ 235740 w 1660325"/>
                      <a:gd name="connsiteY24" fmla="*/ 745106 h 4018577"/>
                      <a:gd name="connsiteX25" fmla="*/ 250239 w 1660325"/>
                      <a:gd name="connsiteY25" fmla="*/ 680093 h 4018577"/>
                      <a:gd name="connsiteX26" fmla="*/ 272935 w 1660325"/>
                      <a:gd name="connsiteY26" fmla="*/ 648167 h 4018577"/>
                      <a:gd name="connsiteX27" fmla="*/ 167338 w 1660325"/>
                      <a:gd name="connsiteY27" fmla="*/ 118372 h 4018577"/>
                      <a:gd name="connsiteX28" fmla="*/ 732379 w 1660325"/>
                      <a:gd name="connsiteY28" fmla="*/ 956 h 4018577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04364 w 1660325"/>
                      <a:gd name="connsiteY13" fmla="*/ 622817 h 4018374"/>
                      <a:gd name="connsiteX14" fmla="*/ 1504514 w 1660325"/>
                      <a:gd name="connsiteY14" fmla="*/ 622900 h 4018374"/>
                      <a:gd name="connsiteX15" fmla="*/ 1589161 w 1660325"/>
                      <a:gd name="connsiteY15" fmla="*/ 744902 h 4018374"/>
                      <a:gd name="connsiteX16" fmla="*/ 1439159 w 1660325"/>
                      <a:gd name="connsiteY16" fmla="*/ 1003973 h 4018374"/>
                      <a:gd name="connsiteX17" fmla="*/ 1412662 w 1660325"/>
                      <a:gd name="connsiteY17" fmla="*/ 1254660 h 4018374"/>
                      <a:gd name="connsiteX18" fmla="*/ 1401730 w 1660325"/>
                      <a:gd name="connsiteY18" fmla="*/ 1248804 h 4018374"/>
                      <a:gd name="connsiteX19" fmla="*/ 882817 w 1660325"/>
                      <a:gd name="connsiteY19" fmla="*/ 1144169 h 4018374"/>
                      <a:gd name="connsiteX20" fmla="*/ 363903 w 1660325"/>
                      <a:gd name="connsiteY20" fmla="*/ 1248804 h 4018374"/>
                      <a:gd name="connsiteX21" fmla="*/ 352972 w 1660325"/>
                      <a:gd name="connsiteY21" fmla="*/ 1254659 h 4018374"/>
                      <a:gd name="connsiteX22" fmla="*/ 352972 w 1660325"/>
                      <a:gd name="connsiteY22" fmla="*/ 1019103 h 4018374"/>
                      <a:gd name="connsiteX23" fmla="*/ 326476 w 1660325"/>
                      <a:gd name="connsiteY23" fmla="*/ 1003973 h 4018374"/>
                      <a:gd name="connsiteX24" fmla="*/ 235740 w 1660325"/>
                      <a:gd name="connsiteY24" fmla="*/ 744903 h 4018374"/>
                      <a:gd name="connsiteX25" fmla="*/ 250239 w 1660325"/>
                      <a:gd name="connsiteY25" fmla="*/ 679890 h 4018374"/>
                      <a:gd name="connsiteX26" fmla="*/ 272935 w 1660325"/>
                      <a:gd name="connsiteY26" fmla="*/ 647964 h 4018374"/>
                      <a:gd name="connsiteX27" fmla="*/ 167338 w 1660325"/>
                      <a:gd name="connsiteY27" fmla="*/ 118169 h 4018374"/>
                      <a:gd name="connsiteX28" fmla="*/ 732379 w 1660325"/>
                      <a:gd name="connsiteY28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04364 w 1660325"/>
                      <a:gd name="connsiteY13" fmla="*/ 622817 h 4018374"/>
                      <a:gd name="connsiteX14" fmla="*/ 1553005 w 1660325"/>
                      <a:gd name="connsiteY14" fmla="*/ 615972 h 4018374"/>
                      <a:gd name="connsiteX15" fmla="*/ 1589161 w 1660325"/>
                      <a:gd name="connsiteY15" fmla="*/ 744902 h 4018374"/>
                      <a:gd name="connsiteX16" fmla="*/ 1439159 w 1660325"/>
                      <a:gd name="connsiteY16" fmla="*/ 1003973 h 4018374"/>
                      <a:gd name="connsiteX17" fmla="*/ 1412662 w 1660325"/>
                      <a:gd name="connsiteY17" fmla="*/ 1254660 h 4018374"/>
                      <a:gd name="connsiteX18" fmla="*/ 1401730 w 1660325"/>
                      <a:gd name="connsiteY18" fmla="*/ 1248804 h 4018374"/>
                      <a:gd name="connsiteX19" fmla="*/ 882817 w 1660325"/>
                      <a:gd name="connsiteY19" fmla="*/ 1144169 h 4018374"/>
                      <a:gd name="connsiteX20" fmla="*/ 363903 w 1660325"/>
                      <a:gd name="connsiteY20" fmla="*/ 1248804 h 4018374"/>
                      <a:gd name="connsiteX21" fmla="*/ 352972 w 1660325"/>
                      <a:gd name="connsiteY21" fmla="*/ 1254659 h 4018374"/>
                      <a:gd name="connsiteX22" fmla="*/ 352972 w 1660325"/>
                      <a:gd name="connsiteY22" fmla="*/ 1019103 h 4018374"/>
                      <a:gd name="connsiteX23" fmla="*/ 326476 w 1660325"/>
                      <a:gd name="connsiteY23" fmla="*/ 1003973 h 4018374"/>
                      <a:gd name="connsiteX24" fmla="*/ 235740 w 1660325"/>
                      <a:gd name="connsiteY24" fmla="*/ 744903 h 4018374"/>
                      <a:gd name="connsiteX25" fmla="*/ 250239 w 1660325"/>
                      <a:gd name="connsiteY25" fmla="*/ 679890 h 4018374"/>
                      <a:gd name="connsiteX26" fmla="*/ 272935 w 1660325"/>
                      <a:gd name="connsiteY26" fmla="*/ 647964 h 4018374"/>
                      <a:gd name="connsiteX27" fmla="*/ 167338 w 1660325"/>
                      <a:gd name="connsiteY27" fmla="*/ 118169 h 4018374"/>
                      <a:gd name="connsiteX28" fmla="*/ 732379 w 1660325"/>
                      <a:gd name="connsiteY28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67338 w 1660325"/>
                      <a:gd name="connsiteY26" fmla="*/ 118169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4938 w 1660325"/>
                      <a:gd name="connsiteY26" fmla="*/ 201296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272935 w 1660325"/>
                      <a:gd name="connsiteY25" fmla="*/ 647964 h 4018374"/>
                      <a:gd name="connsiteX26" fmla="*/ 14938 w 1660325"/>
                      <a:gd name="connsiteY26" fmla="*/ 201296 h 4018374"/>
                      <a:gd name="connsiteX27" fmla="*/ 732379 w 1660325"/>
                      <a:gd name="connsiteY27" fmla="*/ 753 h 4018374"/>
                      <a:gd name="connsiteX0" fmla="*/ 882817 w 1660325"/>
                      <a:gd name="connsiteY0" fmla="*/ 1144170 h 4018374"/>
                      <a:gd name="connsiteX1" fmla="*/ 1401730 w 1660325"/>
                      <a:gd name="connsiteY1" fmla="*/ 1248804 h 4018374"/>
                      <a:gd name="connsiteX2" fmla="*/ 1412662 w 1660325"/>
                      <a:gd name="connsiteY2" fmla="*/ 1254660 h 4018374"/>
                      <a:gd name="connsiteX3" fmla="*/ 1522428 w 1660325"/>
                      <a:gd name="connsiteY3" fmla="*/ 1868202 h 4018374"/>
                      <a:gd name="connsiteX4" fmla="*/ 1550529 w 1660325"/>
                      <a:gd name="connsiteY4" fmla="*/ 3967404 h 4018374"/>
                      <a:gd name="connsiteX5" fmla="*/ 890178 w 1660325"/>
                      <a:gd name="connsiteY5" fmla="*/ 3991036 h 4018374"/>
                      <a:gd name="connsiteX6" fmla="*/ 54237 w 1660325"/>
                      <a:gd name="connsiteY6" fmla="*/ 3912833 h 4018374"/>
                      <a:gd name="connsiteX7" fmla="*/ 64197 w 1660325"/>
                      <a:gd name="connsiteY7" fmla="*/ 2966098 h 4018374"/>
                      <a:gd name="connsiteX8" fmla="*/ 352972 w 1660325"/>
                      <a:gd name="connsiteY8" fmla="*/ 1254660 h 4018374"/>
                      <a:gd name="connsiteX9" fmla="*/ 363903 w 1660325"/>
                      <a:gd name="connsiteY9" fmla="*/ 1248804 h 4018374"/>
                      <a:gd name="connsiteX10" fmla="*/ 882817 w 1660325"/>
                      <a:gd name="connsiteY10" fmla="*/ 1144170 h 4018374"/>
                      <a:gd name="connsiteX11" fmla="*/ 732379 w 1660325"/>
                      <a:gd name="connsiteY11" fmla="*/ 753 h 4018374"/>
                      <a:gd name="connsiteX12" fmla="*/ 1651686 w 1660325"/>
                      <a:gd name="connsiteY12" fmla="*/ 146117 h 4018374"/>
                      <a:gd name="connsiteX13" fmla="*/ 1553005 w 1660325"/>
                      <a:gd name="connsiteY13" fmla="*/ 615972 h 4018374"/>
                      <a:gd name="connsiteX14" fmla="*/ 1589161 w 1660325"/>
                      <a:gd name="connsiteY14" fmla="*/ 744902 h 4018374"/>
                      <a:gd name="connsiteX15" fmla="*/ 1439159 w 1660325"/>
                      <a:gd name="connsiteY15" fmla="*/ 1003973 h 4018374"/>
                      <a:gd name="connsiteX16" fmla="*/ 1412662 w 1660325"/>
                      <a:gd name="connsiteY16" fmla="*/ 1254660 h 4018374"/>
                      <a:gd name="connsiteX17" fmla="*/ 1401730 w 1660325"/>
                      <a:gd name="connsiteY17" fmla="*/ 1248804 h 4018374"/>
                      <a:gd name="connsiteX18" fmla="*/ 882817 w 1660325"/>
                      <a:gd name="connsiteY18" fmla="*/ 1144169 h 4018374"/>
                      <a:gd name="connsiteX19" fmla="*/ 363903 w 1660325"/>
                      <a:gd name="connsiteY19" fmla="*/ 1248804 h 4018374"/>
                      <a:gd name="connsiteX20" fmla="*/ 352972 w 1660325"/>
                      <a:gd name="connsiteY20" fmla="*/ 1254659 h 4018374"/>
                      <a:gd name="connsiteX21" fmla="*/ 352972 w 1660325"/>
                      <a:gd name="connsiteY21" fmla="*/ 1019103 h 4018374"/>
                      <a:gd name="connsiteX22" fmla="*/ 326476 w 1660325"/>
                      <a:gd name="connsiteY22" fmla="*/ 1003973 h 4018374"/>
                      <a:gd name="connsiteX23" fmla="*/ 235740 w 1660325"/>
                      <a:gd name="connsiteY23" fmla="*/ 744903 h 4018374"/>
                      <a:gd name="connsiteX24" fmla="*/ 250239 w 1660325"/>
                      <a:gd name="connsiteY24" fmla="*/ 679890 h 4018374"/>
                      <a:gd name="connsiteX25" fmla="*/ 14938 w 1660325"/>
                      <a:gd name="connsiteY25" fmla="*/ 201296 h 4018374"/>
                      <a:gd name="connsiteX26" fmla="*/ 732379 w 1660325"/>
                      <a:gd name="connsiteY26" fmla="*/ 753 h 4018374"/>
                      <a:gd name="connsiteX0" fmla="*/ 884445 w 1661953"/>
                      <a:gd name="connsiteY0" fmla="*/ 1144170 h 4018374"/>
                      <a:gd name="connsiteX1" fmla="*/ 1403358 w 1661953"/>
                      <a:gd name="connsiteY1" fmla="*/ 1248804 h 4018374"/>
                      <a:gd name="connsiteX2" fmla="*/ 1414290 w 1661953"/>
                      <a:gd name="connsiteY2" fmla="*/ 1254660 h 4018374"/>
                      <a:gd name="connsiteX3" fmla="*/ 1524056 w 1661953"/>
                      <a:gd name="connsiteY3" fmla="*/ 1868202 h 4018374"/>
                      <a:gd name="connsiteX4" fmla="*/ 1552157 w 1661953"/>
                      <a:gd name="connsiteY4" fmla="*/ 3967404 h 4018374"/>
                      <a:gd name="connsiteX5" fmla="*/ 891806 w 1661953"/>
                      <a:gd name="connsiteY5" fmla="*/ 3991036 h 4018374"/>
                      <a:gd name="connsiteX6" fmla="*/ 55865 w 1661953"/>
                      <a:gd name="connsiteY6" fmla="*/ 3912833 h 4018374"/>
                      <a:gd name="connsiteX7" fmla="*/ 65825 w 1661953"/>
                      <a:gd name="connsiteY7" fmla="*/ 2966098 h 4018374"/>
                      <a:gd name="connsiteX8" fmla="*/ 354600 w 1661953"/>
                      <a:gd name="connsiteY8" fmla="*/ 1254660 h 4018374"/>
                      <a:gd name="connsiteX9" fmla="*/ 365531 w 1661953"/>
                      <a:gd name="connsiteY9" fmla="*/ 1248804 h 4018374"/>
                      <a:gd name="connsiteX10" fmla="*/ 884445 w 1661953"/>
                      <a:gd name="connsiteY10" fmla="*/ 1144170 h 4018374"/>
                      <a:gd name="connsiteX11" fmla="*/ 734007 w 1661953"/>
                      <a:gd name="connsiteY11" fmla="*/ 753 h 4018374"/>
                      <a:gd name="connsiteX12" fmla="*/ 1653314 w 1661953"/>
                      <a:gd name="connsiteY12" fmla="*/ 146117 h 4018374"/>
                      <a:gd name="connsiteX13" fmla="*/ 1554633 w 1661953"/>
                      <a:gd name="connsiteY13" fmla="*/ 615972 h 4018374"/>
                      <a:gd name="connsiteX14" fmla="*/ 1590789 w 1661953"/>
                      <a:gd name="connsiteY14" fmla="*/ 744902 h 4018374"/>
                      <a:gd name="connsiteX15" fmla="*/ 1440787 w 1661953"/>
                      <a:gd name="connsiteY15" fmla="*/ 1003973 h 4018374"/>
                      <a:gd name="connsiteX16" fmla="*/ 1414290 w 1661953"/>
                      <a:gd name="connsiteY16" fmla="*/ 1254660 h 4018374"/>
                      <a:gd name="connsiteX17" fmla="*/ 1403358 w 1661953"/>
                      <a:gd name="connsiteY17" fmla="*/ 1248804 h 4018374"/>
                      <a:gd name="connsiteX18" fmla="*/ 884445 w 1661953"/>
                      <a:gd name="connsiteY18" fmla="*/ 1144169 h 4018374"/>
                      <a:gd name="connsiteX19" fmla="*/ 365531 w 1661953"/>
                      <a:gd name="connsiteY19" fmla="*/ 1248804 h 4018374"/>
                      <a:gd name="connsiteX20" fmla="*/ 354600 w 1661953"/>
                      <a:gd name="connsiteY20" fmla="*/ 1254659 h 4018374"/>
                      <a:gd name="connsiteX21" fmla="*/ 354600 w 1661953"/>
                      <a:gd name="connsiteY21" fmla="*/ 1019103 h 4018374"/>
                      <a:gd name="connsiteX22" fmla="*/ 328104 w 1661953"/>
                      <a:gd name="connsiteY22" fmla="*/ 1003973 h 4018374"/>
                      <a:gd name="connsiteX23" fmla="*/ 237368 w 1661953"/>
                      <a:gd name="connsiteY23" fmla="*/ 744903 h 4018374"/>
                      <a:gd name="connsiteX24" fmla="*/ 16566 w 1661953"/>
                      <a:gd name="connsiteY24" fmla="*/ 201296 h 4018374"/>
                      <a:gd name="connsiteX25" fmla="*/ 734007 w 1661953"/>
                      <a:gd name="connsiteY25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553006 w 1660326"/>
                      <a:gd name="connsiteY13" fmla="*/ 615972 h 4018374"/>
                      <a:gd name="connsiteX14" fmla="*/ 1589162 w 1660326"/>
                      <a:gd name="connsiteY14" fmla="*/ 744902 h 4018374"/>
                      <a:gd name="connsiteX15" fmla="*/ 1439160 w 1660326"/>
                      <a:gd name="connsiteY15" fmla="*/ 1003973 h 4018374"/>
                      <a:gd name="connsiteX16" fmla="*/ 1412663 w 1660326"/>
                      <a:gd name="connsiteY16" fmla="*/ 1254660 h 4018374"/>
                      <a:gd name="connsiteX17" fmla="*/ 1401731 w 1660326"/>
                      <a:gd name="connsiteY17" fmla="*/ 1248804 h 4018374"/>
                      <a:gd name="connsiteX18" fmla="*/ 882818 w 1660326"/>
                      <a:gd name="connsiteY18" fmla="*/ 1144169 h 4018374"/>
                      <a:gd name="connsiteX19" fmla="*/ 363904 w 1660326"/>
                      <a:gd name="connsiteY19" fmla="*/ 1248804 h 4018374"/>
                      <a:gd name="connsiteX20" fmla="*/ 352973 w 1660326"/>
                      <a:gd name="connsiteY20" fmla="*/ 1254659 h 4018374"/>
                      <a:gd name="connsiteX21" fmla="*/ 352973 w 1660326"/>
                      <a:gd name="connsiteY21" fmla="*/ 1019103 h 4018374"/>
                      <a:gd name="connsiteX22" fmla="*/ 326477 w 1660326"/>
                      <a:gd name="connsiteY22" fmla="*/ 1003973 h 4018374"/>
                      <a:gd name="connsiteX23" fmla="*/ 14939 w 1660326"/>
                      <a:gd name="connsiteY23" fmla="*/ 201296 h 4018374"/>
                      <a:gd name="connsiteX24" fmla="*/ 732380 w 1660326"/>
                      <a:gd name="connsiteY24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589162 w 1660326"/>
                      <a:gd name="connsiteY13" fmla="*/ 744902 h 4018374"/>
                      <a:gd name="connsiteX14" fmla="*/ 1439160 w 1660326"/>
                      <a:gd name="connsiteY14" fmla="*/ 1003973 h 4018374"/>
                      <a:gd name="connsiteX15" fmla="*/ 1412663 w 1660326"/>
                      <a:gd name="connsiteY15" fmla="*/ 1254660 h 4018374"/>
                      <a:gd name="connsiteX16" fmla="*/ 1401731 w 1660326"/>
                      <a:gd name="connsiteY16" fmla="*/ 1248804 h 4018374"/>
                      <a:gd name="connsiteX17" fmla="*/ 882818 w 1660326"/>
                      <a:gd name="connsiteY17" fmla="*/ 1144169 h 4018374"/>
                      <a:gd name="connsiteX18" fmla="*/ 363904 w 1660326"/>
                      <a:gd name="connsiteY18" fmla="*/ 1248804 h 4018374"/>
                      <a:gd name="connsiteX19" fmla="*/ 352973 w 1660326"/>
                      <a:gd name="connsiteY19" fmla="*/ 1254659 h 4018374"/>
                      <a:gd name="connsiteX20" fmla="*/ 352973 w 1660326"/>
                      <a:gd name="connsiteY20" fmla="*/ 1019103 h 4018374"/>
                      <a:gd name="connsiteX21" fmla="*/ 326477 w 1660326"/>
                      <a:gd name="connsiteY21" fmla="*/ 1003973 h 4018374"/>
                      <a:gd name="connsiteX22" fmla="*/ 14939 w 1660326"/>
                      <a:gd name="connsiteY22" fmla="*/ 201296 h 4018374"/>
                      <a:gd name="connsiteX23" fmla="*/ 732380 w 1660326"/>
                      <a:gd name="connsiteY23" fmla="*/ 753 h 4018374"/>
                      <a:gd name="connsiteX0" fmla="*/ 882818 w 1660326"/>
                      <a:gd name="connsiteY0" fmla="*/ 1144170 h 4018374"/>
                      <a:gd name="connsiteX1" fmla="*/ 1401731 w 1660326"/>
                      <a:gd name="connsiteY1" fmla="*/ 1248804 h 4018374"/>
                      <a:gd name="connsiteX2" fmla="*/ 1412663 w 1660326"/>
                      <a:gd name="connsiteY2" fmla="*/ 1254660 h 4018374"/>
                      <a:gd name="connsiteX3" fmla="*/ 1522429 w 1660326"/>
                      <a:gd name="connsiteY3" fmla="*/ 1868202 h 4018374"/>
                      <a:gd name="connsiteX4" fmla="*/ 1550530 w 1660326"/>
                      <a:gd name="connsiteY4" fmla="*/ 3967404 h 4018374"/>
                      <a:gd name="connsiteX5" fmla="*/ 890179 w 1660326"/>
                      <a:gd name="connsiteY5" fmla="*/ 3991036 h 4018374"/>
                      <a:gd name="connsiteX6" fmla="*/ 54238 w 1660326"/>
                      <a:gd name="connsiteY6" fmla="*/ 3912833 h 4018374"/>
                      <a:gd name="connsiteX7" fmla="*/ 64198 w 1660326"/>
                      <a:gd name="connsiteY7" fmla="*/ 2966098 h 4018374"/>
                      <a:gd name="connsiteX8" fmla="*/ 352973 w 1660326"/>
                      <a:gd name="connsiteY8" fmla="*/ 1254660 h 4018374"/>
                      <a:gd name="connsiteX9" fmla="*/ 363904 w 1660326"/>
                      <a:gd name="connsiteY9" fmla="*/ 1248804 h 4018374"/>
                      <a:gd name="connsiteX10" fmla="*/ 882818 w 1660326"/>
                      <a:gd name="connsiteY10" fmla="*/ 1144170 h 4018374"/>
                      <a:gd name="connsiteX11" fmla="*/ 732380 w 1660326"/>
                      <a:gd name="connsiteY11" fmla="*/ 753 h 4018374"/>
                      <a:gd name="connsiteX12" fmla="*/ 1651687 w 1660326"/>
                      <a:gd name="connsiteY12" fmla="*/ 146117 h 4018374"/>
                      <a:gd name="connsiteX13" fmla="*/ 1439160 w 1660326"/>
                      <a:gd name="connsiteY13" fmla="*/ 1003973 h 4018374"/>
                      <a:gd name="connsiteX14" fmla="*/ 1412663 w 1660326"/>
                      <a:gd name="connsiteY14" fmla="*/ 1254660 h 4018374"/>
                      <a:gd name="connsiteX15" fmla="*/ 1401731 w 1660326"/>
                      <a:gd name="connsiteY15" fmla="*/ 1248804 h 4018374"/>
                      <a:gd name="connsiteX16" fmla="*/ 882818 w 1660326"/>
                      <a:gd name="connsiteY16" fmla="*/ 1144169 h 4018374"/>
                      <a:gd name="connsiteX17" fmla="*/ 363904 w 1660326"/>
                      <a:gd name="connsiteY17" fmla="*/ 1248804 h 4018374"/>
                      <a:gd name="connsiteX18" fmla="*/ 352973 w 1660326"/>
                      <a:gd name="connsiteY18" fmla="*/ 1254659 h 4018374"/>
                      <a:gd name="connsiteX19" fmla="*/ 352973 w 1660326"/>
                      <a:gd name="connsiteY19" fmla="*/ 1019103 h 4018374"/>
                      <a:gd name="connsiteX20" fmla="*/ 326477 w 1660326"/>
                      <a:gd name="connsiteY20" fmla="*/ 1003973 h 4018374"/>
                      <a:gd name="connsiteX21" fmla="*/ 14939 w 1660326"/>
                      <a:gd name="connsiteY21" fmla="*/ 201296 h 4018374"/>
                      <a:gd name="connsiteX22" fmla="*/ 732380 w 1660326"/>
                      <a:gd name="connsiteY22" fmla="*/ 753 h 4018374"/>
                      <a:gd name="connsiteX0" fmla="*/ 882818 w 1797160"/>
                      <a:gd name="connsiteY0" fmla="*/ 1143855 h 4018059"/>
                      <a:gd name="connsiteX1" fmla="*/ 1401731 w 1797160"/>
                      <a:gd name="connsiteY1" fmla="*/ 1248489 h 4018059"/>
                      <a:gd name="connsiteX2" fmla="*/ 1412663 w 1797160"/>
                      <a:gd name="connsiteY2" fmla="*/ 1254345 h 4018059"/>
                      <a:gd name="connsiteX3" fmla="*/ 1522429 w 1797160"/>
                      <a:gd name="connsiteY3" fmla="*/ 1867887 h 4018059"/>
                      <a:gd name="connsiteX4" fmla="*/ 1550530 w 1797160"/>
                      <a:gd name="connsiteY4" fmla="*/ 3967089 h 4018059"/>
                      <a:gd name="connsiteX5" fmla="*/ 890179 w 1797160"/>
                      <a:gd name="connsiteY5" fmla="*/ 3990721 h 4018059"/>
                      <a:gd name="connsiteX6" fmla="*/ 54238 w 1797160"/>
                      <a:gd name="connsiteY6" fmla="*/ 3912518 h 4018059"/>
                      <a:gd name="connsiteX7" fmla="*/ 64198 w 1797160"/>
                      <a:gd name="connsiteY7" fmla="*/ 2965783 h 4018059"/>
                      <a:gd name="connsiteX8" fmla="*/ 352973 w 1797160"/>
                      <a:gd name="connsiteY8" fmla="*/ 1254345 h 4018059"/>
                      <a:gd name="connsiteX9" fmla="*/ 363904 w 1797160"/>
                      <a:gd name="connsiteY9" fmla="*/ 1248489 h 4018059"/>
                      <a:gd name="connsiteX10" fmla="*/ 882818 w 1797160"/>
                      <a:gd name="connsiteY10" fmla="*/ 1143855 h 4018059"/>
                      <a:gd name="connsiteX11" fmla="*/ 732380 w 1797160"/>
                      <a:gd name="connsiteY11" fmla="*/ 438 h 4018059"/>
                      <a:gd name="connsiteX12" fmla="*/ 1797160 w 1797160"/>
                      <a:gd name="connsiteY12" fmla="*/ 215075 h 4018059"/>
                      <a:gd name="connsiteX13" fmla="*/ 1439160 w 1797160"/>
                      <a:gd name="connsiteY13" fmla="*/ 1003658 h 4018059"/>
                      <a:gd name="connsiteX14" fmla="*/ 1412663 w 1797160"/>
                      <a:gd name="connsiteY14" fmla="*/ 1254345 h 4018059"/>
                      <a:gd name="connsiteX15" fmla="*/ 1401731 w 1797160"/>
                      <a:gd name="connsiteY15" fmla="*/ 1248489 h 4018059"/>
                      <a:gd name="connsiteX16" fmla="*/ 882818 w 1797160"/>
                      <a:gd name="connsiteY16" fmla="*/ 1143854 h 4018059"/>
                      <a:gd name="connsiteX17" fmla="*/ 363904 w 1797160"/>
                      <a:gd name="connsiteY17" fmla="*/ 1248489 h 4018059"/>
                      <a:gd name="connsiteX18" fmla="*/ 352973 w 1797160"/>
                      <a:gd name="connsiteY18" fmla="*/ 1254344 h 4018059"/>
                      <a:gd name="connsiteX19" fmla="*/ 352973 w 1797160"/>
                      <a:gd name="connsiteY19" fmla="*/ 1018788 h 4018059"/>
                      <a:gd name="connsiteX20" fmla="*/ 326477 w 1797160"/>
                      <a:gd name="connsiteY20" fmla="*/ 1003658 h 4018059"/>
                      <a:gd name="connsiteX21" fmla="*/ 14939 w 1797160"/>
                      <a:gd name="connsiteY21" fmla="*/ 200981 h 4018059"/>
                      <a:gd name="connsiteX22" fmla="*/ 732380 w 1797160"/>
                      <a:gd name="connsiteY22" fmla="*/ 438 h 4018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797160" h="4018059">
                        <a:moveTo>
                          <a:pt x="882818" y="1143855"/>
                        </a:moveTo>
                        <a:cubicBezTo>
                          <a:pt x="1085466" y="1143855"/>
                          <a:pt x="1268929" y="1183840"/>
                          <a:pt x="1401731" y="1248489"/>
                        </a:cubicBezTo>
                        <a:lnTo>
                          <a:pt x="1412663" y="1254345"/>
                        </a:lnTo>
                        <a:cubicBezTo>
                          <a:pt x="1433723" y="1458859"/>
                          <a:pt x="1501369" y="1663373"/>
                          <a:pt x="1522429" y="1867887"/>
                        </a:cubicBezTo>
                        <a:cubicBezTo>
                          <a:pt x="1553223" y="2345411"/>
                          <a:pt x="1798535" y="4092953"/>
                          <a:pt x="1550530" y="3967089"/>
                        </a:cubicBezTo>
                        <a:cubicBezTo>
                          <a:pt x="1436805" y="4059506"/>
                          <a:pt x="1139561" y="3999816"/>
                          <a:pt x="890179" y="3990721"/>
                        </a:cubicBezTo>
                        <a:cubicBezTo>
                          <a:pt x="640797" y="3981626"/>
                          <a:pt x="288922" y="3973742"/>
                          <a:pt x="54238" y="3912518"/>
                        </a:cubicBezTo>
                        <a:cubicBezTo>
                          <a:pt x="-57354" y="3786817"/>
                          <a:pt x="32787" y="3256228"/>
                          <a:pt x="64198" y="2965783"/>
                        </a:cubicBezTo>
                        <a:cubicBezTo>
                          <a:pt x="64541" y="2491159"/>
                          <a:pt x="356219" y="1534767"/>
                          <a:pt x="352973" y="1254345"/>
                        </a:cubicBezTo>
                        <a:lnTo>
                          <a:pt x="363904" y="1248489"/>
                        </a:lnTo>
                        <a:cubicBezTo>
                          <a:pt x="496706" y="1183840"/>
                          <a:pt x="680169" y="1143855"/>
                          <a:pt x="882818" y="1143855"/>
                        </a:cubicBezTo>
                        <a:close/>
                        <a:moveTo>
                          <a:pt x="732380" y="438"/>
                        </a:moveTo>
                        <a:cubicBezTo>
                          <a:pt x="1055718" y="-9361"/>
                          <a:pt x="1618929" y="147885"/>
                          <a:pt x="1797160" y="215075"/>
                        </a:cubicBezTo>
                        <a:lnTo>
                          <a:pt x="1439160" y="1003658"/>
                        </a:lnTo>
                        <a:lnTo>
                          <a:pt x="1412663" y="1254345"/>
                        </a:lnTo>
                        <a:lnTo>
                          <a:pt x="1401731" y="1248489"/>
                        </a:lnTo>
                        <a:cubicBezTo>
                          <a:pt x="1268929" y="1183840"/>
                          <a:pt x="1085466" y="1143854"/>
                          <a:pt x="882818" y="1143854"/>
                        </a:cubicBezTo>
                        <a:cubicBezTo>
                          <a:pt x="680169" y="1143854"/>
                          <a:pt x="496706" y="1183840"/>
                          <a:pt x="363904" y="1248489"/>
                        </a:cubicBezTo>
                        <a:lnTo>
                          <a:pt x="352973" y="1254344"/>
                        </a:lnTo>
                        <a:lnTo>
                          <a:pt x="352973" y="1018788"/>
                        </a:lnTo>
                        <a:lnTo>
                          <a:pt x="326477" y="1003658"/>
                        </a:lnTo>
                        <a:cubicBezTo>
                          <a:pt x="270138" y="867357"/>
                          <a:pt x="-52711" y="368184"/>
                          <a:pt x="14939" y="200981"/>
                        </a:cubicBezTo>
                        <a:cubicBezTo>
                          <a:pt x="188552" y="123040"/>
                          <a:pt x="538378" y="6317"/>
                          <a:pt x="732380" y="438"/>
                        </a:cubicBezTo>
                        <a:close/>
                      </a:path>
                    </a:pathLst>
                  </a:custGeom>
                  <a:solidFill>
                    <a:srgbClr val="EC8AC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pic>
                <p:nvPicPr>
                  <p:cNvPr id="406" name="Kép 405"/>
                  <p:cNvPicPr>
                    <a:picLocks noChangeAspect="1"/>
                  </p:cNvPicPr>
                  <p:nvPr/>
                </p:nvPicPr>
                <p:blipFill>
                  <a:blip r:embed="rId10"/>
                  <a:srcRect l="12228" r="8418" b="149"/>
                  <a:stretch>
                    <a:fillRect/>
                  </a:stretch>
                </p:blipFill>
                <p:spPr>
                  <a:xfrm>
                    <a:off x="7329321" y="2661752"/>
                    <a:ext cx="846625" cy="1826233"/>
                  </a:xfrm>
                  <a:custGeom>
                    <a:avLst/>
                    <a:gdLst>
                      <a:gd name="connsiteX0" fmla="*/ 76743 w 846625"/>
                      <a:gd name="connsiteY0" fmla="*/ 0 h 1826233"/>
                      <a:gd name="connsiteX1" fmla="*/ 736471 w 846625"/>
                      <a:gd name="connsiteY1" fmla="*/ 0 h 1826233"/>
                      <a:gd name="connsiteX2" fmla="*/ 754247 w 846625"/>
                      <a:gd name="connsiteY2" fmla="*/ 4881 h 1826233"/>
                      <a:gd name="connsiteX3" fmla="*/ 846625 w 846625"/>
                      <a:gd name="connsiteY3" fmla="*/ 34683 h 1826233"/>
                      <a:gd name="connsiteX4" fmla="*/ 677975 w 846625"/>
                      <a:gd name="connsiteY4" fmla="*/ 406177 h 1826233"/>
                      <a:gd name="connsiteX5" fmla="*/ 665492 w 846625"/>
                      <a:gd name="connsiteY5" fmla="*/ 524273 h 1826233"/>
                      <a:gd name="connsiteX6" fmla="*/ 717202 w 846625"/>
                      <a:gd name="connsiteY6" fmla="*/ 813307 h 1826233"/>
                      <a:gd name="connsiteX7" fmla="*/ 730440 w 846625"/>
                      <a:gd name="connsiteY7" fmla="*/ 1802222 h 1826233"/>
                      <a:gd name="connsiteX8" fmla="*/ 419355 w 846625"/>
                      <a:gd name="connsiteY8" fmla="*/ 1813355 h 1826233"/>
                      <a:gd name="connsiteX9" fmla="*/ 25551 w 846625"/>
                      <a:gd name="connsiteY9" fmla="*/ 1776514 h 1826233"/>
                      <a:gd name="connsiteX10" fmla="*/ 30243 w 846625"/>
                      <a:gd name="connsiteY10" fmla="*/ 1330516 h 1826233"/>
                      <a:gd name="connsiteX11" fmla="*/ 166282 w 846625"/>
                      <a:gd name="connsiteY11" fmla="*/ 524273 h 1826233"/>
                      <a:gd name="connsiteX12" fmla="*/ 171432 w 846625"/>
                      <a:gd name="connsiteY12" fmla="*/ 521515 h 1826233"/>
                      <a:gd name="connsiteX13" fmla="*/ 415887 w 846625"/>
                      <a:gd name="connsiteY13" fmla="*/ 472223 h 1826233"/>
                      <a:gd name="connsiteX14" fmla="*/ 660342 w 846625"/>
                      <a:gd name="connsiteY14" fmla="*/ 521515 h 1826233"/>
                      <a:gd name="connsiteX15" fmla="*/ 415887 w 846625"/>
                      <a:gd name="connsiteY15" fmla="*/ 472222 h 1826233"/>
                      <a:gd name="connsiteX16" fmla="*/ 171432 w 846625"/>
                      <a:gd name="connsiteY16" fmla="*/ 521515 h 1826233"/>
                      <a:gd name="connsiteX17" fmla="*/ 166282 w 846625"/>
                      <a:gd name="connsiteY17" fmla="*/ 524273 h 1826233"/>
                      <a:gd name="connsiteX18" fmla="*/ 166282 w 846625"/>
                      <a:gd name="connsiteY18" fmla="*/ 413305 h 1826233"/>
                      <a:gd name="connsiteX19" fmla="*/ 153800 w 846625"/>
                      <a:gd name="connsiteY19" fmla="*/ 406177 h 1826233"/>
                      <a:gd name="connsiteX20" fmla="*/ 7038 w 846625"/>
                      <a:gd name="connsiteY20" fmla="*/ 28043 h 1826233"/>
                      <a:gd name="connsiteX21" fmla="*/ 41294 w 846625"/>
                      <a:gd name="connsiteY21" fmla="*/ 13556 h 182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46625" h="1826233">
                        <a:moveTo>
                          <a:pt x="76743" y="0"/>
                        </a:moveTo>
                        <a:lnTo>
                          <a:pt x="736471" y="0"/>
                        </a:lnTo>
                        <a:lnTo>
                          <a:pt x="754247" y="4881"/>
                        </a:lnTo>
                        <a:cubicBezTo>
                          <a:pt x="793309" y="16205"/>
                          <a:pt x="825635" y="26770"/>
                          <a:pt x="846625" y="34683"/>
                        </a:cubicBezTo>
                        <a:lnTo>
                          <a:pt x="677975" y="406177"/>
                        </a:lnTo>
                        <a:lnTo>
                          <a:pt x="665492" y="524273"/>
                        </a:lnTo>
                        <a:cubicBezTo>
                          <a:pt x="675414" y="620618"/>
                          <a:pt x="707281" y="716963"/>
                          <a:pt x="717202" y="813307"/>
                        </a:cubicBezTo>
                        <a:cubicBezTo>
                          <a:pt x="731709" y="1038264"/>
                          <a:pt x="847273" y="1861515"/>
                          <a:pt x="730440" y="1802222"/>
                        </a:cubicBezTo>
                        <a:cubicBezTo>
                          <a:pt x="676865" y="1845758"/>
                          <a:pt x="536837" y="1817639"/>
                          <a:pt x="419355" y="1813355"/>
                        </a:cubicBezTo>
                        <a:cubicBezTo>
                          <a:pt x="301874" y="1809070"/>
                          <a:pt x="136109" y="1805356"/>
                          <a:pt x="25551" y="1776514"/>
                        </a:cubicBezTo>
                        <a:cubicBezTo>
                          <a:pt x="-27019" y="1717297"/>
                          <a:pt x="15446" y="1467342"/>
                          <a:pt x="30243" y="1330516"/>
                        </a:cubicBezTo>
                        <a:cubicBezTo>
                          <a:pt x="30405" y="1106925"/>
                          <a:pt x="167812" y="656378"/>
                          <a:pt x="166282" y="524273"/>
                        </a:cubicBezTo>
                        <a:lnTo>
                          <a:pt x="171432" y="521515"/>
                        </a:lnTo>
                        <a:cubicBezTo>
                          <a:pt x="233994" y="491059"/>
                          <a:pt x="320421" y="472223"/>
                          <a:pt x="415887" y="472223"/>
                        </a:cubicBezTo>
                        <a:cubicBezTo>
                          <a:pt x="511353" y="472223"/>
                          <a:pt x="597781" y="491059"/>
                          <a:pt x="660342" y="521515"/>
                        </a:cubicBezTo>
                        <a:cubicBezTo>
                          <a:pt x="597781" y="491059"/>
                          <a:pt x="511353" y="472222"/>
                          <a:pt x="415887" y="472222"/>
                        </a:cubicBezTo>
                        <a:cubicBezTo>
                          <a:pt x="320421" y="472222"/>
                          <a:pt x="233994" y="491059"/>
                          <a:pt x="171432" y="521515"/>
                        </a:cubicBezTo>
                        <a:lnTo>
                          <a:pt x="166282" y="524273"/>
                        </a:lnTo>
                        <a:lnTo>
                          <a:pt x="166282" y="413305"/>
                        </a:lnTo>
                        <a:lnTo>
                          <a:pt x="153800" y="406177"/>
                        </a:lnTo>
                        <a:cubicBezTo>
                          <a:pt x="127260" y="341967"/>
                          <a:pt x="-24831" y="106811"/>
                          <a:pt x="7038" y="28043"/>
                        </a:cubicBezTo>
                        <a:cubicBezTo>
                          <a:pt x="17261" y="23454"/>
                          <a:pt x="28782" y="18579"/>
                          <a:pt x="41294" y="13556"/>
                        </a:cubicBezTo>
                        <a:close/>
                      </a:path>
                    </a:pathLst>
                  </a:custGeom>
                </p:spPr>
              </p:pic>
            </p:grpSp>
          </p:grpSp>
          <p:sp>
            <p:nvSpPr>
              <p:cNvPr id="382" name="Trapezoid 1"/>
              <p:cNvSpPr/>
              <p:nvPr/>
            </p:nvSpPr>
            <p:spPr>
              <a:xfrm>
                <a:off x="10475278" y="3996491"/>
                <a:ext cx="1037304" cy="158080"/>
              </a:xfrm>
              <a:prstGeom prst="rect">
                <a:avLst/>
              </a:prstGeom>
              <a:gradFill flip="none" rotWithShape="1">
                <a:gsLst>
                  <a:gs pos="57000">
                    <a:srgbClr val="E664BD"/>
                  </a:gs>
                  <a:gs pos="0">
                    <a:srgbClr val="E146B0"/>
                  </a:gs>
                  <a:gs pos="100000">
                    <a:srgbClr val="DF3BA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  <p:grpSp>
            <p:nvGrpSpPr>
              <p:cNvPr id="383" name="Csoportba foglalás 382"/>
              <p:cNvGrpSpPr/>
              <p:nvPr/>
            </p:nvGrpSpPr>
            <p:grpSpPr>
              <a:xfrm>
                <a:off x="9921884" y="3393028"/>
                <a:ext cx="1902568" cy="1151166"/>
                <a:chOff x="8895930" y="2595389"/>
                <a:chExt cx="1625155" cy="896837"/>
              </a:xfrm>
            </p:grpSpPr>
            <p:sp>
              <p:nvSpPr>
                <p:cNvPr id="398" name="Ellipszis 138"/>
                <p:cNvSpPr/>
                <p:nvPr/>
              </p:nvSpPr>
              <p:spPr>
                <a:xfrm flipH="1">
                  <a:off x="9864136" y="2595389"/>
                  <a:ext cx="648889" cy="585353"/>
                </a:xfrm>
                <a:custGeom>
                  <a:avLst/>
                  <a:gdLst>
                    <a:gd name="connsiteX0" fmla="*/ 0 w 1105469"/>
                    <a:gd name="connsiteY0" fmla="*/ 511791 h 1023582"/>
                    <a:gd name="connsiteX1" fmla="*/ 552735 w 1105469"/>
                    <a:gd name="connsiteY1" fmla="*/ 0 h 1023582"/>
                    <a:gd name="connsiteX2" fmla="*/ 1105470 w 1105469"/>
                    <a:gd name="connsiteY2" fmla="*/ 511791 h 1023582"/>
                    <a:gd name="connsiteX3" fmla="*/ 552735 w 1105469"/>
                    <a:gd name="connsiteY3" fmla="*/ 1023582 h 1023582"/>
                    <a:gd name="connsiteX4" fmla="*/ 0 w 1105469"/>
                    <a:gd name="connsiteY4" fmla="*/ 511791 h 1023582"/>
                    <a:gd name="connsiteX0" fmla="*/ 0 w 1113125"/>
                    <a:gd name="connsiteY0" fmla="*/ 520546 h 1032337"/>
                    <a:gd name="connsiteX1" fmla="*/ 552735 w 1113125"/>
                    <a:gd name="connsiteY1" fmla="*/ 8755 h 1032337"/>
                    <a:gd name="connsiteX2" fmla="*/ 802367 w 1113125"/>
                    <a:gd name="connsiteY2" fmla="*/ 220657 h 1032337"/>
                    <a:gd name="connsiteX3" fmla="*/ 1105470 w 1113125"/>
                    <a:gd name="connsiteY3" fmla="*/ 520546 h 1032337"/>
                    <a:gd name="connsiteX4" fmla="*/ 552735 w 1113125"/>
                    <a:gd name="connsiteY4" fmla="*/ 1032337 h 1032337"/>
                    <a:gd name="connsiteX5" fmla="*/ 0 w 1113125"/>
                    <a:gd name="connsiteY5" fmla="*/ 520546 h 1032337"/>
                    <a:gd name="connsiteX0" fmla="*/ 2243 w 1115368"/>
                    <a:gd name="connsiteY0" fmla="*/ 467215 h 979006"/>
                    <a:gd name="connsiteX1" fmla="*/ 377298 w 1115368"/>
                    <a:gd name="connsiteY1" fmla="*/ 11762 h 979006"/>
                    <a:gd name="connsiteX2" fmla="*/ 804610 w 1115368"/>
                    <a:gd name="connsiteY2" fmla="*/ 167326 h 979006"/>
                    <a:gd name="connsiteX3" fmla="*/ 1107713 w 1115368"/>
                    <a:gd name="connsiteY3" fmla="*/ 467215 h 979006"/>
                    <a:gd name="connsiteX4" fmla="*/ 554978 w 1115368"/>
                    <a:gd name="connsiteY4" fmla="*/ 979006 h 979006"/>
                    <a:gd name="connsiteX5" fmla="*/ 2243 w 1115368"/>
                    <a:gd name="connsiteY5" fmla="*/ 467215 h 979006"/>
                    <a:gd name="connsiteX0" fmla="*/ 22452 w 1135577"/>
                    <a:gd name="connsiteY0" fmla="*/ 455546 h 967337"/>
                    <a:gd name="connsiteX1" fmla="*/ 135769 w 1135577"/>
                    <a:gd name="connsiteY1" fmla="*/ 138322 h 967337"/>
                    <a:gd name="connsiteX2" fmla="*/ 397507 w 1135577"/>
                    <a:gd name="connsiteY2" fmla="*/ 93 h 967337"/>
                    <a:gd name="connsiteX3" fmla="*/ 824819 w 1135577"/>
                    <a:gd name="connsiteY3" fmla="*/ 155657 h 967337"/>
                    <a:gd name="connsiteX4" fmla="*/ 1127922 w 1135577"/>
                    <a:gd name="connsiteY4" fmla="*/ 455546 h 967337"/>
                    <a:gd name="connsiteX5" fmla="*/ 575187 w 1135577"/>
                    <a:gd name="connsiteY5" fmla="*/ 967337 h 967337"/>
                    <a:gd name="connsiteX6" fmla="*/ 22452 w 1135577"/>
                    <a:gd name="connsiteY6" fmla="*/ 455546 h 967337"/>
                    <a:gd name="connsiteX0" fmla="*/ 59605 w 1042721"/>
                    <a:gd name="connsiteY0" fmla="*/ 550886 h 967955"/>
                    <a:gd name="connsiteX1" fmla="*/ 42913 w 1042721"/>
                    <a:gd name="connsiteY1" fmla="*/ 138322 h 967955"/>
                    <a:gd name="connsiteX2" fmla="*/ 304651 w 1042721"/>
                    <a:gd name="connsiteY2" fmla="*/ 93 h 967955"/>
                    <a:gd name="connsiteX3" fmla="*/ 731963 w 1042721"/>
                    <a:gd name="connsiteY3" fmla="*/ 155657 h 967955"/>
                    <a:gd name="connsiteX4" fmla="*/ 1035066 w 1042721"/>
                    <a:gd name="connsiteY4" fmla="*/ 455546 h 967955"/>
                    <a:gd name="connsiteX5" fmla="*/ 482331 w 1042721"/>
                    <a:gd name="connsiteY5" fmla="*/ 967337 h 967955"/>
                    <a:gd name="connsiteX6" fmla="*/ 59605 w 1042721"/>
                    <a:gd name="connsiteY6" fmla="*/ 550886 h 967955"/>
                    <a:gd name="connsiteX0" fmla="*/ 60348 w 1043464"/>
                    <a:gd name="connsiteY0" fmla="*/ 550886 h 756443"/>
                    <a:gd name="connsiteX1" fmla="*/ 43656 w 1043464"/>
                    <a:gd name="connsiteY1" fmla="*/ 138322 h 756443"/>
                    <a:gd name="connsiteX2" fmla="*/ 305394 w 1043464"/>
                    <a:gd name="connsiteY2" fmla="*/ 93 h 756443"/>
                    <a:gd name="connsiteX3" fmla="*/ 732706 w 1043464"/>
                    <a:gd name="connsiteY3" fmla="*/ 155657 h 756443"/>
                    <a:gd name="connsiteX4" fmla="*/ 1035809 w 1043464"/>
                    <a:gd name="connsiteY4" fmla="*/ 455546 h 756443"/>
                    <a:gd name="connsiteX5" fmla="*/ 496075 w 1043464"/>
                    <a:gd name="connsiteY5" fmla="*/ 754988 h 756443"/>
                    <a:gd name="connsiteX6" fmla="*/ 60348 w 1043464"/>
                    <a:gd name="connsiteY6" fmla="*/ 550886 h 756443"/>
                    <a:gd name="connsiteX0" fmla="*/ 60348 w 931004"/>
                    <a:gd name="connsiteY0" fmla="*/ 550886 h 758738"/>
                    <a:gd name="connsiteX1" fmla="*/ 43656 w 931004"/>
                    <a:gd name="connsiteY1" fmla="*/ 138322 h 758738"/>
                    <a:gd name="connsiteX2" fmla="*/ 305394 w 931004"/>
                    <a:gd name="connsiteY2" fmla="*/ 93 h 758738"/>
                    <a:gd name="connsiteX3" fmla="*/ 732706 w 931004"/>
                    <a:gd name="connsiteY3" fmla="*/ 155657 h 758738"/>
                    <a:gd name="connsiteX4" fmla="*/ 918800 w 931004"/>
                    <a:gd name="connsiteY4" fmla="*/ 386208 h 758738"/>
                    <a:gd name="connsiteX5" fmla="*/ 496075 w 931004"/>
                    <a:gd name="connsiteY5" fmla="*/ 754988 h 758738"/>
                    <a:gd name="connsiteX6" fmla="*/ 60348 w 931004"/>
                    <a:gd name="connsiteY6" fmla="*/ 550886 h 758738"/>
                    <a:gd name="connsiteX0" fmla="*/ 60348 w 918838"/>
                    <a:gd name="connsiteY0" fmla="*/ 550886 h 755866"/>
                    <a:gd name="connsiteX1" fmla="*/ 43656 w 918838"/>
                    <a:gd name="connsiteY1" fmla="*/ 138322 h 755866"/>
                    <a:gd name="connsiteX2" fmla="*/ 305394 w 918838"/>
                    <a:gd name="connsiteY2" fmla="*/ 93 h 755866"/>
                    <a:gd name="connsiteX3" fmla="*/ 732706 w 918838"/>
                    <a:gd name="connsiteY3" fmla="*/ 155657 h 755866"/>
                    <a:gd name="connsiteX4" fmla="*/ 918800 w 918838"/>
                    <a:gd name="connsiteY4" fmla="*/ 386208 h 755866"/>
                    <a:gd name="connsiteX5" fmla="*/ 689371 w 918838"/>
                    <a:gd name="connsiteY5" fmla="*/ 615022 h 755866"/>
                    <a:gd name="connsiteX6" fmla="*/ 496075 w 918838"/>
                    <a:gd name="connsiteY6" fmla="*/ 754988 h 755866"/>
                    <a:gd name="connsiteX7" fmla="*/ 60348 w 918838"/>
                    <a:gd name="connsiteY7" fmla="*/ 550886 h 755866"/>
                    <a:gd name="connsiteX0" fmla="*/ 60348 w 918838"/>
                    <a:gd name="connsiteY0" fmla="*/ 585523 h 790503"/>
                    <a:gd name="connsiteX1" fmla="*/ 43656 w 918838"/>
                    <a:gd name="connsiteY1" fmla="*/ 172959 h 790503"/>
                    <a:gd name="connsiteX2" fmla="*/ 465739 w 918838"/>
                    <a:gd name="connsiteY2" fmla="*/ 61 h 790503"/>
                    <a:gd name="connsiteX3" fmla="*/ 732706 w 918838"/>
                    <a:gd name="connsiteY3" fmla="*/ 190294 h 790503"/>
                    <a:gd name="connsiteX4" fmla="*/ 918800 w 918838"/>
                    <a:gd name="connsiteY4" fmla="*/ 420845 h 790503"/>
                    <a:gd name="connsiteX5" fmla="*/ 689371 w 918838"/>
                    <a:gd name="connsiteY5" fmla="*/ 649659 h 790503"/>
                    <a:gd name="connsiteX6" fmla="*/ 496075 w 918838"/>
                    <a:gd name="connsiteY6" fmla="*/ 789625 h 790503"/>
                    <a:gd name="connsiteX7" fmla="*/ 60348 w 918838"/>
                    <a:gd name="connsiteY7" fmla="*/ 585523 h 790503"/>
                    <a:gd name="connsiteX0" fmla="*/ 60348 w 910173"/>
                    <a:gd name="connsiteY0" fmla="*/ 585523 h 790503"/>
                    <a:gd name="connsiteX1" fmla="*/ 43656 w 910173"/>
                    <a:gd name="connsiteY1" fmla="*/ 172959 h 790503"/>
                    <a:gd name="connsiteX2" fmla="*/ 465739 w 910173"/>
                    <a:gd name="connsiteY2" fmla="*/ 61 h 790503"/>
                    <a:gd name="connsiteX3" fmla="*/ 732706 w 910173"/>
                    <a:gd name="connsiteY3" fmla="*/ 190294 h 790503"/>
                    <a:gd name="connsiteX4" fmla="*/ 910133 w 910173"/>
                    <a:gd name="connsiteY4" fmla="*/ 316837 h 790503"/>
                    <a:gd name="connsiteX5" fmla="*/ 689371 w 910173"/>
                    <a:gd name="connsiteY5" fmla="*/ 649659 h 790503"/>
                    <a:gd name="connsiteX6" fmla="*/ 496075 w 910173"/>
                    <a:gd name="connsiteY6" fmla="*/ 789625 h 790503"/>
                    <a:gd name="connsiteX7" fmla="*/ 60348 w 910173"/>
                    <a:gd name="connsiteY7" fmla="*/ 585523 h 790503"/>
                    <a:gd name="connsiteX0" fmla="*/ 60348 w 910173"/>
                    <a:gd name="connsiteY0" fmla="*/ 585523 h 790503"/>
                    <a:gd name="connsiteX1" fmla="*/ 43656 w 910173"/>
                    <a:gd name="connsiteY1" fmla="*/ 172959 h 790503"/>
                    <a:gd name="connsiteX2" fmla="*/ 465739 w 910173"/>
                    <a:gd name="connsiteY2" fmla="*/ 61 h 790503"/>
                    <a:gd name="connsiteX3" fmla="*/ 732706 w 910173"/>
                    <a:gd name="connsiteY3" fmla="*/ 190294 h 790503"/>
                    <a:gd name="connsiteX4" fmla="*/ 910133 w 910173"/>
                    <a:gd name="connsiteY4" fmla="*/ 316837 h 790503"/>
                    <a:gd name="connsiteX5" fmla="*/ 689371 w 910173"/>
                    <a:gd name="connsiteY5" fmla="*/ 649659 h 790503"/>
                    <a:gd name="connsiteX6" fmla="*/ 496075 w 910173"/>
                    <a:gd name="connsiteY6" fmla="*/ 789625 h 790503"/>
                    <a:gd name="connsiteX7" fmla="*/ 60348 w 910173"/>
                    <a:gd name="connsiteY7" fmla="*/ 585523 h 790503"/>
                    <a:gd name="connsiteX0" fmla="*/ 60348 w 931836"/>
                    <a:gd name="connsiteY0" fmla="*/ 585523 h 790503"/>
                    <a:gd name="connsiteX1" fmla="*/ 43656 w 931836"/>
                    <a:gd name="connsiteY1" fmla="*/ 172959 h 790503"/>
                    <a:gd name="connsiteX2" fmla="*/ 465739 w 931836"/>
                    <a:gd name="connsiteY2" fmla="*/ 61 h 790503"/>
                    <a:gd name="connsiteX3" fmla="*/ 732706 w 931836"/>
                    <a:gd name="connsiteY3" fmla="*/ 190294 h 790503"/>
                    <a:gd name="connsiteX4" fmla="*/ 931801 w 931836"/>
                    <a:gd name="connsiteY4" fmla="*/ 342839 h 790503"/>
                    <a:gd name="connsiteX5" fmla="*/ 689371 w 931836"/>
                    <a:gd name="connsiteY5" fmla="*/ 649659 h 790503"/>
                    <a:gd name="connsiteX6" fmla="*/ 496075 w 931836"/>
                    <a:gd name="connsiteY6" fmla="*/ 789625 h 790503"/>
                    <a:gd name="connsiteX7" fmla="*/ 60348 w 931836"/>
                    <a:gd name="connsiteY7" fmla="*/ 585523 h 790503"/>
                    <a:gd name="connsiteX0" fmla="*/ 60100 w 931588"/>
                    <a:gd name="connsiteY0" fmla="*/ 585523 h 760553"/>
                    <a:gd name="connsiteX1" fmla="*/ 43408 w 931588"/>
                    <a:gd name="connsiteY1" fmla="*/ 172959 h 760553"/>
                    <a:gd name="connsiteX2" fmla="*/ 465491 w 931588"/>
                    <a:gd name="connsiteY2" fmla="*/ 61 h 760553"/>
                    <a:gd name="connsiteX3" fmla="*/ 732458 w 931588"/>
                    <a:gd name="connsiteY3" fmla="*/ 190294 h 760553"/>
                    <a:gd name="connsiteX4" fmla="*/ 931553 w 931588"/>
                    <a:gd name="connsiteY4" fmla="*/ 342839 h 760553"/>
                    <a:gd name="connsiteX5" fmla="*/ 689123 w 931588"/>
                    <a:gd name="connsiteY5" fmla="*/ 649659 h 760553"/>
                    <a:gd name="connsiteX6" fmla="*/ 491493 w 931588"/>
                    <a:gd name="connsiteY6" fmla="*/ 759289 h 760553"/>
                    <a:gd name="connsiteX7" fmla="*/ 60100 w 931588"/>
                    <a:gd name="connsiteY7" fmla="*/ 585523 h 760553"/>
                    <a:gd name="connsiteX0" fmla="*/ 60100 w 931588"/>
                    <a:gd name="connsiteY0" fmla="*/ 598884 h 773914"/>
                    <a:gd name="connsiteX1" fmla="*/ 43408 w 931588"/>
                    <a:gd name="connsiteY1" fmla="*/ 186320 h 773914"/>
                    <a:gd name="connsiteX2" fmla="*/ 260092 w 931588"/>
                    <a:gd name="connsiteY2" fmla="*/ 34642 h 773914"/>
                    <a:gd name="connsiteX3" fmla="*/ 465491 w 931588"/>
                    <a:gd name="connsiteY3" fmla="*/ 13422 h 773914"/>
                    <a:gd name="connsiteX4" fmla="*/ 732458 w 931588"/>
                    <a:gd name="connsiteY4" fmla="*/ 203655 h 773914"/>
                    <a:gd name="connsiteX5" fmla="*/ 931553 w 931588"/>
                    <a:gd name="connsiteY5" fmla="*/ 356200 h 773914"/>
                    <a:gd name="connsiteX6" fmla="*/ 689123 w 931588"/>
                    <a:gd name="connsiteY6" fmla="*/ 663020 h 773914"/>
                    <a:gd name="connsiteX7" fmla="*/ 491493 w 931588"/>
                    <a:gd name="connsiteY7" fmla="*/ 772650 h 773914"/>
                    <a:gd name="connsiteX8" fmla="*/ 60100 w 931588"/>
                    <a:gd name="connsiteY8" fmla="*/ 598884 h 773914"/>
                    <a:gd name="connsiteX0" fmla="*/ 60100 w 931588"/>
                    <a:gd name="connsiteY0" fmla="*/ 590218 h 765248"/>
                    <a:gd name="connsiteX1" fmla="*/ 43408 w 931588"/>
                    <a:gd name="connsiteY1" fmla="*/ 177654 h 765248"/>
                    <a:gd name="connsiteX2" fmla="*/ 260092 w 931588"/>
                    <a:gd name="connsiteY2" fmla="*/ 25976 h 765248"/>
                    <a:gd name="connsiteX3" fmla="*/ 465491 w 931588"/>
                    <a:gd name="connsiteY3" fmla="*/ 4756 h 765248"/>
                    <a:gd name="connsiteX4" fmla="*/ 619784 w 931588"/>
                    <a:gd name="connsiteY4" fmla="*/ 77980 h 765248"/>
                    <a:gd name="connsiteX5" fmla="*/ 732458 w 931588"/>
                    <a:gd name="connsiteY5" fmla="*/ 194989 h 765248"/>
                    <a:gd name="connsiteX6" fmla="*/ 931553 w 931588"/>
                    <a:gd name="connsiteY6" fmla="*/ 347534 h 765248"/>
                    <a:gd name="connsiteX7" fmla="*/ 689123 w 931588"/>
                    <a:gd name="connsiteY7" fmla="*/ 654354 h 765248"/>
                    <a:gd name="connsiteX8" fmla="*/ 491493 w 931588"/>
                    <a:gd name="connsiteY8" fmla="*/ 763984 h 765248"/>
                    <a:gd name="connsiteX9" fmla="*/ 60100 w 931588"/>
                    <a:gd name="connsiteY9" fmla="*/ 590218 h 765248"/>
                    <a:gd name="connsiteX0" fmla="*/ 47500 w 918988"/>
                    <a:gd name="connsiteY0" fmla="*/ 590218 h 765586"/>
                    <a:gd name="connsiteX1" fmla="*/ 30808 w 918988"/>
                    <a:gd name="connsiteY1" fmla="*/ 177654 h 765586"/>
                    <a:gd name="connsiteX2" fmla="*/ 247492 w 918988"/>
                    <a:gd name="connsiteY2" fmla="*/ 25976 h 765586"/>
                    <a:gd name="connsiteX3" fmla="*/ 452891 w 918988"/>
                    <a:gd name="connsiteY3" fmla="*/ 4756 h 765586"/>
                    <a:gd name="connsiteX4" fmla="*/ 607184 w 918988"/>
                    <a:gd name="connsiteY4" fmla="*/ 77980 h 765586"/>
                    <a:gd name="connsiteX5" fmla="*/ 719858 w 918988"/>
                    <a:gd name="connsiteY5" fmla="*/ 194989 h 765586"/>
                    <a:gd name="connsiteX6" fmla="*/ 918953 w 918988"/>
                    <a:gd name="connsiteY6" fmla="*/ 347534 h 765586"/>
                    <a:gd name="connsiteX7" fmla="*/ 676523 w 918988"/>
                    <a:gd name="connsiteY7" fmla="*/ 654354 h 765586"/>
                    <a:gd name="connsiteX8" fmla="*/ 478893 w 918988"/>
                    <a:gd name="connsiteY8" fmla="*/ 763984 h 765586"/>
                    <a:gd name="connsiteX9" fmla="*/ 225823 w 918988"/>
                    <a:gd name="connsiteY9" fmla="*/ 710693 h 765586"/>
                    <a:gd name="connsiteX10" fmla="*/ 47500 w 918988"/>
                    <a:gd name="connsiteY10" fmla="*/ 590218 h 765586"/>
                    <a:gd name="connsiteX0" fmla="*/ 64838 w 936326"/>
                    <a:gd name="connsiteY0" fmla="*/ 590218 h 765586"/>
                    <a:gd name="connsiteX1" fmla="*/ 477 w 936326"/>
                    <a:gd name="connsiteY1" fmla="*/ 424672 h 765586"/>
                    <a:gd name="connsiteX2" fmla="*/ 48146 w 936326"/>
                    <a:gd name="connsiteY2" fmla="*/ 177654 h 765586"/>
                    <a:gd name="connsiteX3" fmla="*/ 264830 w 936326"/>
                    <a:gd name="connsiteY3" fmla="*/ 25976 h 765586"/>
                    <a:gd name="connsiteX4" fmla="*/ 470229 w 936326"/>
                    <a:gd name="connsiteY4" fmla="*/ 4756 h 765586"/>
                    <a:gd name="connsiteX5" fmla="*/ 624522 w 936326"/>
                    <a:gd name="connsiteY5" fmla="*/ 77980 h 765586"/>
                    <a:gd name="connsiteX6" fmla="*/ 737196 w 936326"/>
                    <a:gd name="connsiteY6" fmla="*/ 194989 h 765586"/>
                    <a:gd name="connsiteX7" fmla="*/ 936291 w 936326"/>
                    <a:gd name="connsiteY7" fmla="*/ 347534 h 765586"/>
                    <a:gd name="connsiteX8" fmla="*/ 693861 w 936326"/>
                    <a:gd name="connsiteY8" fmla="*/ 654354 h 765586"/>
                    <a:gd name="connsiteX9" fmla="*/ 496231 w 936326"/>
                    <a:gd name="connsiteY9" fmla="*/ 763984 h 765586"/>
                    <a:gd name="connsiteX10" fmla="*/ 243161 w 936326"/>
                    <a:gd name="connsiteY10" fmla="*/ 710693 h 765586"/>
                    <a:gd name="connsiteX11" fmla="*/ 64838 w 936326"/>
                    <a:gd name="connsiteY11" fmla="*/ 590218 h 765586"/>
                    <a:gd name="connsiteX0" fmla="*/ 64838 w 936338"/>
                    <a:gd name="connsiteY0" fmla="*/ 590218 h 764796"/>
                    <a:gd name="connsiteX1" fmla="*/ 477 w 936338"/>
                    <a:gd name="connsiteY1" fmla="*/ 424672 h 764796"/>
                    <a:gd name="connsiteX2" fmla="*/ 48146 w 936338"/>
                    <a:gd name="connsiteY2" fmla="*/ 177654 h 764796"/>
                    <a:gd name="connsiteX3" fmla="*/ 264830 w 936338"/>
                    <a:gd name="connsiteY3" fmla="*/ 25976 h 764796"/>
                    <a:gd name="connsiteX4" fmla="*/ 470229 w 936338"/>
                    <a:gd name="connsiteY4" fmla="*/ 4756 h 764796"/>
                    <a:gd name="connsiteX5" fmla="*/ 624522 w 936338"/>
                    <a:gd name="connsiteY5" fmla="*/ 77980 h 764796"/>
                    <a:gd name="connsiteX6" fmla="*/ 737196 w 936338"/>
                    <a:gd name="connsiteY6" fmla="*/ 194989 h 764796"/>
                    <a:gd name="connsiteX7" fmla="*/ 936291 w 936338"/>
                    <a:gd name="connsiteY7" fmla="*/ 347534 h 764796"/>
                    <a:gd name="connsiteX8" fmla="*/ 737752 w 936338"/>
                    <a:gd name="connsiteY8" fmla="*/ 712876 h 764796"/>
                    <a:gd name="connsiteX9" fmla="*/ 496231 w 936338"/>
                    <a:gd name="connsiteY9" fmla="*/ 763984 h 764796"/>
                    <a:gd name="connsiteX10" fmla="*/ 243161 w 936338"/>
                    <a:gd name="connsiteY10" fmla="*/ 710693 h 764796"/>
                    <a:gd name="connsiteX11" fmla="*/ 64838 w 936338"/>
                    <a:gd name="connsiteY11" fmla="*/ 590218 h 764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36338" h="764796">
                      <a:moveTo>
                        <a:pt x="64838" y="590218"/>
                      </a:moveTo>
                      <a:cubicBezTo>
                        <a:pt x="24391" y="542548"/>
                        <a:pt x="3259" y="493432"/>
                        <a:pt x="477" y="424672"/>
                      </a:cubicBezTo>
                      <a:cubicBezTo>
                        <a:pt x="-2305" y="355912"/>
                        <a:pt x="6254" y="244103"/>
                        <a:pt x="48146" y="177654"/>
                      </a:cubicBezTo>
                      <a:cubicBezTo>
                        <a:pt x="82200" y="88670"/>
                        <a:pt x="194483" y="54792"/>
                        <a:pt x="264830" y="25976"/>
                      </a:cubicBezTo>
                      <a:cubicBezTo>
                        <a:pt x="335177" y="-2840"/>
                        <a:pt x="410280" y="-3911"/>
                        <a:pt x="470229" y="4756"/>
                      </a:cubicBezTo>
                      <a:cubicBezTo>
                        <a:pt x="530178" y="13423"/>
                        <a:pt x="580028" y="46275"/>
                        <a:pt x="624522" y="77980"/>
                      </a:cubicBezTo>
                      <a:cubicBezTo>
                        <a:pt x="669016" y="109685"/>
                        <a:pt x="683790" y="152230"/>
                        <a:pt x="737196" y="194989"/>
                      </a:cubicBezTo>
                      <a:cubicBezTo>
                        <a:pt x="790602" y="237748"/>
                        <a:pt x="937736" y="189356"/>
                        <a:pt x="936291" y="347534"/>
                      </a:cubicBezTo>
                      <a:cubicBezTo>
                        <a:pt x="939180" y="423373"/>
                        <a:pt x="808206" y="651413"/>
                        <a:pt x="737752" y="712876"/>
                      </a:cubicBezTo>
                      <a:cubicBezTo>
                        <a:pt x="667298" y="774339"/>
                        <a:pt x="578663" y="764348"/>
                        <a:pt x="496231" y="763984"/>
                      </a:cubicBezTo>
                      <a:cubicBezTo>
                        <a:pt x="413799" y="763620"/>
                        <a:pt x="315060" y="739654"/>
                        <a:pt x="243161" y="710693"/>
                      </a:cubicBezTo>
                      <a:cubicBezTo>
                        <a:pt x="171262" y="681732"/>
                        <a:pt x="105285" y="637888"/>
                        <a:pt x="64838" y="590218"/>
                      </a:cubicBezTo>
                      <a:close/>
                    </a:path>
                  </a:pathLst>
                </a:custGeom>
                <a:solidFill>
                  <a:srgbClr val="FAD7B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399" name="Szabadkézi sokszög 398"/>
                <p:cNvSpPr/>
                <p:nvPr/>
              </p:nvSpPr>
              <p:spPr>
                <a:xfrm rot="20820000" flipH="1">
                  <a:off x="10092022" y="2795333"/>
                  <a:ext cx="39787" cy="65452"/>
                </a:xfrm>
                <a:custGeom>
                  <a:avLst/>
                  <a:gdLst>
                    <a:gd name="connsiteX0" fmla="*/ 0 w 501161"/>
                    <a:gd name="connsiteY0" fmla="*/ 0 h 929031"/>
                    <a:gd name="connsiteX1" fmla="*/ 475488 w 501161"/>
                    <a:gd name="connsiteY1" fmla="*/ 336500 h 929031"/>
                    <a:gd name="connsiteX2" fmla="*/ 395021 w 501161"/>
                    <a:gd name="connsiteY2" fmla="*/ 929031 h 92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1161" h="929031">
                      <a:moveTo>
                        <a:pt x="0" y="0"/>
                      </a:moveTo>
                      <a:cubicBezTo>
                        <a:pt x="204825" y="90831"/>
                        <a:pt x="409651" y="181662"/>
                        <a:pt x="475488" y="336500"/>
                      </a:cubicBezTo>
                      <a:cubicBezTo>
                        <a:pt x="541325" y="491338"/>
                        <a:pt x="468173" y="710184"/>
                        <a:pt x="395021" y="929031"/>
                      </a:cubicBezTo>
                    </a:path>
                  </a:pathLst>
                </a:custGeom>
                <a:noFill/>
                <a:ln w="28575" cap="rnd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00" name="Ellipszis 3"/>
                <p:cNvSpPr/>
                <p:nvPr/>
              </p:nvSpPr>
              <p:spPr>
                <a:xfrm rot="20868999" flipH="1">
                  <a:off x="8895930" y="2789666"/>
                  <a:ext cx="1215646" cy="702560"/>
                </a:xfrm>
                <a:custGeom>
                  <a:avLst/>
                  <a:gdLst>
                    <a:gd name="connsiteX0" fmla="*/ 0 w 1632319"/>
                    <a:gd name="connsiteY0" fmla="*/ 427575 h 855149"/>
                    <a:gd name="connsiteX1" fmla="*/ 816160 w 1632319"/>
                    <a:gd name="connsiteY1" fmla="*/ 0 h 855149"/>
                    <a:gd name="connsiteX2" fmla="*/ 1632320 w 1632319"/>
                    <a:gd name="connsiteY2" fmla="*/ 427575 h 855149"/>
                    <a:gd name="connsiteX3" fmla="*/ 816160 w 1632319"/>
                    <a:gd name="connsiteY3" fmla="*/ 855150 h 855149"/>
                    <a:gd name="connsiteX4" fmla="*/ 0 w 1632319"/>
                    <a:gd name="connsiteY4" fmla="*/ 427575 h 855149"/>
                    <a:gd name="connsiteX0" fmla="*/ 15256 w 1647576"/>
                    <a:gd name="connsiteY0" fmla="*/ 427575 h 855150"/>
                    <a:gd name="connsiteX1" fmla="*/ 831416 w 1647576"/>
                    <a:gd name="connsiteY1" fmla="*/ 0 h 855150"/>
                    <a:gd name="connsiteX2" fmla="*/ 1647576 w 1647576"/>
                    <a:gd name="connsiteY2" fmla="*/ 427575 h 855150"/>
                    <a:gd name="connsiteX3" fmla="*/ 831416 w 1647576"/>
                    <a:gd name="connsiteY3" fmla="*/ 855150 h 855150"/>
                    <a:gd name="connsiteX4" fmla="*/ 15256 w 1647576"/>
                    <a:gd name="connsiteY4" fmla="*/ 427575 h 855150"/>
                    <a:gd name="connsiteX0" fmla="*/ 11890 w 1630316"/>
                    <a:gd name="connsiteY0" fmla="*/ 492337 h 856509"/>
                    <a:gd name="connsiteX1" fmla="*/ 814156 w 1630316"/>
                    <a:gd name="connsiteY1" fmla="*/ 408 h 856509"/>
                    <a:gd name="connsiteX2" fmla="*/ 1630316 w 1630316"/>
                    <a:gd name="connsiteY2" fmla="*/ 427983 h 856509"/>
                    <a:gd name="connsiteX3" fmla="*/ 814156 w 1630316"/>
                    <a:gd name="connsiteY3" fmla="*/ 855558 h 856509"/>
                    <a:gd name="connsiteX4" fmla="*/ 11890 w 1630316"/>
                    <a:gd name="connsiteY4" fmla="*/ 492337 h 856509"/>
                    <a:gd name="connsiteX0" fmla="*/ 12226 w 1754160"/>
                    <a:gd name="connsiteY0" fmla="*/ 495011 h 862185"/>
                    <a:gd name="connsiteX1" fmla="*/ 814492 w 1754160"/>
                    <a:gd name="connsiteY1" fmla="*/ 3082 h 862185"/>
                    <a:gd name="connsiteX2" fmla="*/ 1754160 w 1754160"/>
                    <a:gd name="connsiteY2" fmla="*/ 344121 h 862185"/>
                    <a:gd name="connsiteX3" fmla="*/ 814492 w 1754160"/>
                    <a:gd name="connsiteY3" fmla="*/ 858232 h 862185"/>
                    <a:gd name="connsiteX4" fmla="*/ 12226 w 1754160"/>
                    <a:gd name="connsiteY4" fmla="*/ 495011 h 862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4160" h="862185">
                      <a:moveTo>
                        <a:pt x="12226" y="495011"/>
                      </a:moveTo>
                      <a:cubicBezTo>
                        <a:pt x="118914" y="198415"/>
                        <a:pt x="524170" y="28230"/>
                        <a:pt x="814492" y="3082"/>
                      </a:cubicBezTo>
                      <a:cubicBezTo>
                        <a:pt x="1104814" y="-22066"/>
                        <a:pt x="1754160" y="107978"/>
                        <a:pt x="1754160" y="344121"/>
                      </a:cubicBezTo>
                      <a:cubicBezTo>
                        <a:pt x="1754160" y="580264"/>
                        <a:pt x="1104814" y="833084"/>
                        <a:pt x="814492" y="858232"/>
                      </a:cubicBezTo>
                      <a:cubicBezTo>
                        <a:pt x="524170" y="883380"/>
                        <a:pt x="-94462" y="791607"/>
                        <a:pt x="12226" y="495011"/>
                      </a:cubicBezTo>
                      <a:close/>
                    </a:path>
                  </a:pathLst>
                </a:custGeom>
                <a:solidFill>
                  <a:srgbClr val="0076A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01" name="Ellipszis 138"/>
                <p:cNvSpPr/>
                <p:nvPr/>
              </p:nvSpPr>
              <p:spPr>
                <a:xfrm flipH="1">
                  <a:off x="10122211" y="2601113"/>
                  <a:ext cx="398874" cy="573319"/>
                </a:xfrm>
                <a:custGeom>
                  <a:avLst/>
                  <a:gdLst>
                    <a:gd name="connsiteX0" fmla="*/ 0 w 1105469"/>
                    <a:gd name="connsiteY0" fmla="*/ 511791 h 1023582"/>
                    <a:gd name="connsiteX1" fmla="*/ 552735 w 1105469"/>
                    <a:gd name="connsiteY1" fmla="*/ 0 h 1023582"/>
                    <a:gd name="connsiteX2" fmla="*/ 1105470 w 1105469"/>
                    <a:gd name="connsiteY2" fmla="*/ 511791 h 1023582"/>
                    <a:gd name="connsiteX3" fmla="*/ 552735 w 1105469"/>
                    <a:gd name="connsiteY3" fmla="*/ 1023582 h 1023582"/>
                    <a:gd name="connsiteX4" fmla="*/ 0 w 1105469"/>
                    <a:gd name="connsiteY4" fmla="*/ 511791 h 1023582"/>
                    <a:gd name="connsiteX0" fmla="*/ 0 w 1113125"/>
                    <a:gd name="connsiteY0" fmla="*/ 520546 h 1032337"/>
                    <a:gd name="connsiteX1" fmla="*/ 552735 w 1113125"/>
                    <a:gd name="connsiteY1" fmla="*/ 8755 h 1032337"/>
                    <a:gd name="connsiteX2" fmla="*/ 802367 w 1113125"/>
                    <a:gd name="connsiteY2" fmla="*/ 220657 h 1032337"/>
                    <a:gd name="connsiteX3" fmla="*/ 1105470 w 1113125"/>
                    <a:gd name="connsiteY3" fmla="*/ 520546 h 1032337"/>
                    <a:gd name="connsiteX4" fmla="*/ 552735 w 1113125"/>
                    <a:gd name="connsiteY4" fmla="*/ 1032337 h 1032337"/>
                    <a:gd name="connsiteX5" fmla="*/ 0 w 1113125"/>
                    <a:gd name="connsiteY5" fmla="*/ 520546 h 1032337"/>
                    <a:gd name="connsiteX0" fmla="*/ 2243 w 1115368"/>
                    <a:gd name="connsiteY0" fmla="*/ 467215 h 979006"/>
                    <a:gd name="connsiteX1" fmla="*/ 377298 w 1115368"/>
                    <a:gd name="connsiteY1" fmla="*/ 11762 h 979006"/>
                    <a:gd name="connsiteX2" fmla="*/ 804610 w 1115368"/>
                    <a:gd name="connsiteY2" fmla="*/ 167326 h 979006"/>
                    <a:gd name="connsiteX3" fmla="*/ 1107713 w 1115368"/>
                    <a:gd name="connsiteY3" fmla="*/ 467215 h 979006"/>
                    <a:gd name="connsiteX4" fmla="*/ 554978 w 1115368"/>
                    <a:gd name="connsiteY4" fmla="*/ 979006 h 979006"/>
                    <a:gd name="connsiteX5" fmla="*/ 2243 w 1115368"/>
                    <a:gd name="connsiteY5" fmla="*/ 467215 h 979006"/>
                    <a:gd name="connsiteX0" fmla="*/ 22452 w 1135577"/>
                    <a:gd name="connsiteY0" fmla="*/ 455546 h 967337"/>
                    <a:gd name="connsiteX1" fmla="*/ 135769 w 1135577"/>
                    <a:gd name="connsiteY1" fmla="*/ 138322 h 967337"/>
                    <a:gd name="connsiteX2" fmla="*/ 397507 w 1135577"/>
                    <a:gd name="connsiteY2" fmla="*/ 93 h 967337"/>
                    <a:gd name="connsiteX3" fmla="*/ 824819 w 1135577"/>
                    <a:gd name="connsiteY3" fmla="*/ 155657 h 967337"/>
                    <a:gd name="connsiteX4" fmla="*/ 1127922 w 1135577"/>
                    <a:gd name="connsiteY4" fmla="*/ 455546 h 967337"/>
                    <a:gd name="connsiteX5" fmla="*/ 575187 w 1135577"/>
                    <a:gd name="connsiteY5" fmla="*/ 967337 h 967337"/>
                    <a:gd name="connsiteX6" fmla="*/ 22452 w 1135577"/>
                    <a:gd name="connsiteY6" fmla="*/ 455546 h 967337"/>
                    <a:gd name="connsiteX0" fmla="*/ 59605 w 1042721"/>
                    <a:gd name="connsiteY0" fmla="*/ 550886 h 967955"/>
                    <a:gd name="connsiteX1" fmla="*/ 42913 w 1042721"/>
                    <a:gd name="connsiteY1" fmla="*/ 138322 h 967955"/>
                    <a:gd name="connsiteX2" fmla="*/ 304651 w 1042721"/>
                    <a:gd name="connsiteY2" fmla="*/ 93 h 967955"/>
                    <a:gd name="connsiteX3" fmla="*/ 731963 w 1042721"/>
                    <a:gd name="connsiteY3" fmla="*/ 155657 h 967955"/>
                    <a:gd name="connsiteX4" fmla="*/ 1035066 w 1042721"/>
                    <a:gd name="connsiteY4" fmla="*/ 455546 h 967955"/>
                    <a:gd name="connsiteX5" fmla="*/ 482331 w 1042721"/>
                    <a:gd name="connsiteY5" fmla="*/ 967337 h 967955"/>
                    <a:gd name="connsiteX6" fmla="*/ 59605 w 1042721"/>
                    <a:gd name="connsiteY6" fmla="*/ 550886 h 967955"/>
                    <a:gd name="connsiteX0" fmla="*/ 60348 w 1043464"/>
                    <a:gd name="connsiteY0" fmla="*/ 550886 h 756443"/>
                    <a:gd name="connsiteX1" fmla="*/ 43656 w 1043464"/>
                    <a:gd name="connsiteY1" fmla="*/ 138322 h 756443"/>
                    <a:gd name="connsiteX2" fmla="*/ 305394 w 1043464"/>
                    <a:gd name="connsiteY2" fmla="*/ 93 h 756443"/>
                    <a:gd name="connsiteX3" fmla="*/ 732706 w 1043464"/>
                    <a:gd name="connsiteY3" fmla="*/ 155657 h 756443"/>
                    <a:gd name="connsiteX4" fmla="*/ 1035809 w 1043464"/>
                    <a:gd name="connsiteY4" fmla="*/ 455546 h 756443"/>
                    <a:gd name="connsiteX5" fmla="*/ 496075 w 1043464"/>
                    <a:gd name="connsiteY5" fmla="*/ 754988 h 756443"/>
                    <a:gd name="connsiteX6" fmla="*/ 60348 w 1043464"/>
                    <a:gd name="connsiteY6" fmla="*/ 550886 h 756443"/>
                    <a:gd name="connsiteX0" fmla="*/ 60348 w 931004"/>
                    <a:gd name="connsiteY0" fmla="*/ 550886 h 758738"/>
                    <a:gd name="connsiteX1" fmla="*/ 43656 w 931004"/>
                    <a:gd name="connsiteY1" fmla="*/ 138322 h 758738"/>
                    <a:gd name="connsiteX2" fmla="*/ 305394 w 931004"/>
                    <a:gd name="connsiteY2" fmla="*/ 93 h 758738"/>
                    <a:gd name="connsiteX3" fmla="*/ 732706 w 931004"/>
                    <a:gd name="connsiteY3" fmla="*/ 155657 h 758738"/>
                    <a:gd name="connsiteX4" fmla="*/ 918800 w 931004"/>
                    <a:gd name="connsiteY4" fmla="*/ 386208 h 758738"/>
                    <a:gd name="connsiteX5" fmla="*/ 496075 w 931004"/>
                    <a:gd name="connsiteY5" fmla="*/ 754988 h 758738"/>
                    <a:gd name="connsiteX6" fmla="*/ 60348 w 931004"/>
                    <a:gd name="connsiteY6" fmla="*/ 550886 h 758738"/>
                    <a:gd name="connsiteX0" fmla="*/ 60348 w 918838"/>
                    <a:gd name="connsiteY0" fmla="*/ 550886 h 755866"/>
                    <a:gd name="connsiteX1" fmla="*/ 43656 w 918838"/>
                    <a:gd name="connsiteY1" fmla="*/ 138322 h 755866"/>
                    <a:gd name="connsiteX2" fmla="*/ 305394 w 918838"/>
                    <a:gd name="connsiteY2" fmla="*/ 93 h 755866"/>
                    <a:gd name="connsiteX3" fmla="*/ 732706 w 918838"/>
                    <a:gd name="connsiteY3" fmla="*/ 155657 h 755866"/>
                    <a:gd name="connsiteX4" fmla="*/ 918800 w 918838"/>
                    <a:gd name="connsiteY4" fmla="*/ 386208 h 755866"/>
                    <a:gd name="connsiteX5" fmla="*/ 689371 w 918838"/>
                    <a:gd name="connsiteY5" fmla="*/ 615022 h 755866"/>
                    <a:gd name="connsiteX6" fmla="*/ 496075 w 918838"/>
                    <a:gd name="connsiteY6" fmla="*/ 754988 h 755866"/>
                    <a:gd name="connsiteX7" fmla="*/ 60348 w 918838"/>
                    <a:gd name="connsiteY7" fmla="*/ 550886 h 755866"/>
                    <a:gd name="connsiteX0" fmla="*/ 60348 w 918838"/>
                    <a:gd name="connsiteY0" fmla="*/ 585523 h 790503"/>
                    <a:gd name="connsiteX1" fmla="*/ 43656 w 918838"/>
                    <a:gd name="connsiteY1" fmla="*/ 172959 h 790503"/>
                    <a:gd name="connsiteX2" fmla="*/ 465739 w 918838"/>
                    <a:gd name="connsiteY2" fmla="*/ 61 h 790503"/>
                    <a:gd name="connsiteX3" fmla="*/ 732706 w 918838"/>
                    <a:gd name="connsiteY3" fmla="*/ 190294 h 790503"/>
                    <a:gd name="connsiteX4" fmla="*/ 918800 w 918838"/>
                    <a:gd name="connsiteY4" fmla="*/ 420845 h 790503"/>
                    <a:gd name="connsiteX5" fmla="*/ 689371 w 918838"/>
                    <a:gd name="connsiteY5" fmla="*/ 649659 h 790503"/>
                    <a:gd name="connsiteX6" fmla="*/ 496075 w 918838"/>
                    <a:gd name="connsiteY6" fmla="*/ 789625 h 790503"/>
                    <a:gd name="connsiteX7" fmla="*/ 60348 w 918838"/>
                    <a:gd name="connsiteY7" fmla="*/ 585523 h 790503"/>
                    <a:gd name="connsiteX0" fmla="*/ 60348 w 910173"/>
                    <a:gd name="connsiteY0" fmla="*/ 585523 h 790503"/>
                    <a:gd name="connsiteX1" fmla="*/ 43656 w 910173"/>
                    <a:gd name="connsiteY1" fmla="*/ 172959 h 790503"/>
                    <a:gd name="connsiteX2" fmla="*/ 465739 w 910173"/>
                    <a:gd name="connsiteY2" fmla="*/ 61 h 790503"/>
                    <a:gd name="connsiteX3" fmla="*/ 732706 w 910173"/>
                    <a:gd name="connsiteY3" fmla="*/ 190294 h 790503"/>
                    <a:gd name="connsiteX4" fmla="*/ 910133 w 910173"/>
                    <a:gd name="connsiteY4" fmla="*/ 316837 h 790503"/>
                    <a:gd name="connsiteX5" fmla="*/ 689371 w 910173"/>
                    <a:gd name="connsiteY5" fmla="*/ 649659 h 790503"/>
                    <a:gd name="connsiteX6" fmla="*/ 496075 w 910173"/>
                    <a:gd name="connsiteY6" fmla="*/ 789625 h 790503"/>
                    <a:gd name="connsiteX7" fmla="*/ 60348 w 910173"/>
                    <a:gd name="connsiteY7" fmla="*/ 585523 h 790503"/>
                    <a:gd name="connsiteX0" fmla="*/ 60348 w 910173"/>
                    <a:gd name="connsiteY0" fmla="*/ 585523 h 790503"/>
                    <a:gd name="connsiteX1" fmla="*/ 43656 w 910173"/>
                    <a:gd name="connsiteY1" fmla="*/ 172959 h 790503"/>
                    <a:gd name="connsiteX2" fmla="*/ 465739 w 910173"/>
                    <a:gd name="connsiteY2" fmla="*/ 61 h 790503"/>
                    <a:gd name="connsiteX3" fmla="*/ 732706 w 910173"/>
                    <a:gd name="connsiteY3" fmla="*/ 190294 h 790503"/>
                    <a:gd name="connsiteX4" fmla="*/ 910133 w 910173"/>
                    <a:gd name="connsiteY4" fmla="*/ 316837 h 790503"/>
                    <a:gd name="connsiteX5" fmla="*/ 689371 w 910173"/>
                    <a:gd name="connsiteY5" fmla="*/ 649659 h 790503"/>
                    <a:gd name="connsiteX6" fmla="*/ 496075 w 910173"/>
                    <a:gd name="connsiteY6" fmla="*/ 789625 h 790503"/>
                    <a:gd name="connsiteX7" fmla="*/ 60348 w 910173"/>
                    <a:gd name="connsiteY7" fmla="*/ 585523 h 790503"/>
                    <a:gd name="connsiteX0" fmla="*/ 60348 w 931836"/>
                    <a:gd name="connsiteY0" fmla="*/ 585523 h 790503"/>
                    <a:gd name="connsiteX1" fmla="*/ 43656 w 931836"/>
                    <a:gd name="connsiteY1" fmla="*/ 172959 h 790503"/>
                    <a:gd name="connsiteX2" fmla="*/ 465739 w 931836"/>
                    <a:gd name="connsiteY2" fmla="*/ 61 h 790503"/>
                    <a:gd name="connsiteX3" fmla="*/ 732706 w 931836"/>
                    <a:gd name="connsiteY3" fmla="*/ 190294 h 790503"/>
                    <a:gd name="connsiteX4" fmla="*/ 931801 w 931836"/>
                    <a:gd name="connsiteY4" fmla="*/ 342839 h 790503"/>
                    <a:gd name="connsiteX5" fmla="*/ 689371 w 931836"/>
                    <a:gd name="connsiteY5" fmla="*/ 649659 h 790503"/>
                    <a:gd name="connsiteX6" fmla="*/ 496075 w 931836"/>
                    <a:gd name="connsiteY6" fmla="*/ 789625 h 790503"/>
                    <a:gd name="connsiteX7" fmla="*/ 60348 w 931836"/>
                    <a:gd name="connsiteY7" fmla="*/ 585523 h 790503"/>
                    <a:gd name="connsiteX0" fmla="*/ 60100 w 931588"/>
                    <a:gd name="connsiteY0" fmla="*/ 585523 h 760553"/>
                    <a:gd name="connsiteX1" fmla="*/ 43408 w 931588"/>
                    <a:gd name="connsiteY1" fmla="*/ 172959 h 760553"/>
                    <a:gd name="connsiteX2" fmla="*/ 465491 w 931588"/>
                    <a:gd name="connsiteY2" fmla="*/ 61 h 760553"/>
                    <a:gd name="connsiteX3" fmla="*/ 732458 w 931588"/>
                    <a:gd name="connsiteY3" fmla="*/ 190294 h 760553"/>
                    <a:gd name="connsiteX4" fmla="*/ 931553 w 931588"/>
                    <a:gd name="connsiteY4" fmla="*/ 342839 h 760553"/>
                    <a:gd name="connsiteX5" fmla="*/ 689123 w 931588"/>
                    <a:gd name="connsiteY5" fmla="*/ 649659 h 760553"/>
                    <a:gd name="connsiteX6" fmla="*/ 491493 w 931588"/>
                    <a:gd name="connsiteY6" fmla="*/ 759289 h 760553"/>
                    <a:gd name="connsiteX7" fmla="*/ 60100 w 931588"/>
                    <a:gd name="connsiteY7" fmla="*/ 585523 h 760553"/>
                    <a:gd name="connsiteX0" fmla="*/ 60100 w 931588"/>
                    <a:gd name="connsiteY0" fmla="*/ 598884 h 773914"/>
                    <a:gd name="connsiteX1" fmla="*/ 43408 w 931588"/>
                    <a:gd name="connsiteY1" fmla="*/ 186320 h 773914"/>
                    <a:gd name="connsiteX2" fmla="*/ 260092 w 931588"/>
                    <a:gd name="connsiteY2" fmla="*/ 34642 h 773914"/>
                    <a:gd name="connsiteX3" fmla="*/ 465491 w 931588"/>
                    <a:gd name="connsiteY3" fmla="*/ 13422 h 773914"/>
                    <a:gd name="connsiteX4" fmla="*/ 732458 w 931588"/>
                    <a:gd name="connsiteY4" fmla="*/ 203655 h 773914"/>
                    <a:gd name="connsiteX5" fmla="*/ 931553 w 931588"/>
                    <a:gd name="connsiteY5" fmla="*/ 356200 h 773914"/>
                    <a:gd name="connsiteX6" fmla="*/ 689123 w 931588"/>
                    <a:gd name="connsiteY6" fmla="*/ 663020 h 773914"/>
                    <a:gd name="connsiteX7" fmla="*/ 491493 w 931588"/>
                    <a:gd name="connsiteY7" fmla="*/ 772650 h 773914"/>
                    <a:gd name="connsiteX8" fmla="*/ 60100 w 931588"/>
                    <a:gd name="connsiteY8" fmla="*/ 598884 h 773914"/>
                    <a:gd name="connsiteX0" fmla="*/ 60100 w 931588"/>
                    <a:gd name="connsiteY0" fmla="*/ 590218 h 765248"/>
                    <a:gd name="connsiteX1" fmla="*/ 43408 w 931588"/>
                    <a:gd name="connsiteY1" fmla="*/ 177654 h 765248"/>
                    <a:gd name="connsiteX2" fmla="*/ 260092 w 931588"/>
                    <a:gd name="connsiteY2" fmla="*/ 25976 h 765248"/>
                    <a:gd name="connsiteX3" fmla="*/ 465491 w 931588"/>
                    <a:gd name="connsiteY3" fmla="*/ 4756 h 765248"/>
                    <a:gd name="connsiteX4" fmla="*/ 619784 w 931588"/>
                    <a:gd name="connsiteY4" fmla="*/ 77980 h 765248"/>
                    <a:gd name="connsiteX5" fmla="*/ 732458 w 931588"/>
                    <a:gd name="connsiteY5" fmla="*/ 194989 h 765248"/>
                    <a:gd name="connsiteX6" fmla="*/ 931553 w 931588"/>
                    <a:gd name="connsiteY6" fmla="*/ 347534 h 765248"/>
                    <a:gd name="connsiteX7" fmla="*/ 689123 w 931588"/>
                    <a:gd name="connsiteY7" fmla="*/ 654354 h 765248"/>
                    <a:gd name="connsiteX8" fmla="*/ 491493 w 931588"/>
                    <a:gd name="connsiteY8" fmla="*/ 763984 h 765248"/>
                    <a:gd name="connsiteX9" fmla="*/ 60100 w 931588"/>
                    <a:gd name="connsiteY9" fmla="*/ 590218 h 765248"/>
                    <a:gd name="connsiteX0" fmla="*/ 47500 w 918988"/>
                    <a:gd name="connsiteY0" fmla="*/ 590218 h 765586"/>
                    <a:gd name="connsiteX1" fmla="*/ 30808 w 918988"/>
                    <a:gd name="connsiteY1" fmla="*/ 177654 h 765586"/>
                    <a:gd name="connsiteX2" fmla="*/ 247492 w 918988"/>
                    <a:gd name="connsiteY2" fmla="*/ 25976 h 765586"/>
                    <a:gd name="connsiteX3" fmla="*/ 452891 w 918988"/>
                    <a:gd name="connsiteY3" fmla="*/ 4756 h 765586"/>
                    <a:gd name="connsiteX4" fmla="*/ 607184 w 918988"/>
                    <a:gd name="connsiteY4" fmla="*/ 77980 h 765586"/>
                    <a:gd name="connsiteX5" fmla="*/ 719858 w 918988"/>
                    <a:gd name="connsiteY5" fmla="*/ 194989 h 765586"/>
                    <a:gd name="connsiteX6" fmla="*/ 918953 w 918988"/>
                    <a:gd name="connsiteY6" fmla="*/ 347534 h 765586"/>
                    <a:gd name="connsiteX7" fmla="*/ 676523 w 918988"/>
                    <a:gd name="connsiteY7" fmla="*/ 654354 h 765586"/>
                    <a:gd name="connsiteX8" fmla="*/ 478893 w 918988"/>
                    <a:gd name="connsiteY8" fmla="*/ 763984 h 765586"/>
                    <a:gd name="connsiteX9" fmla="*/ 225823 w 918988"/>
                    <a:gd name="connsiteY9" fmla="*/ 710693 h 765586"/>
                    <a:gd name="connsiteX10" fmla="*/ 47500 w 918988"/>
                    <a:gd name="connsiteY10" fmla="*/ 590218 h 765586"/>
                    <a:gd name="connsiteX0" fmla="*/ 64838 w 936326"/>
                    <a:gd name="connsiteY0" fmla="*/ 590218 h 765586"/>
                    <a:gd name="connsiteX1" fmla="*/ 477 w 936326"/>
                    <a:gd name="connsiteY1" fmla="*/ 424672 h 765586"/>
                    <a:gd name="connsiteX2" fmla="*/ 48146 w 936326"/>
                    <a:gd name="connsiteY2" fmla="*/ 177654 h 765586"/>
                    <a:gd name="connsiteX3" fmla="*/ 264830 w 936326"/>
                    <a:gd name="connsiteY3" fmla="*/ 25976 h 765586"/>
                    <a:gd name="connsiteX4" fmla="*/ 470229 w 936326"/>
                    <a:gd name="connsiteY4" fmla="*/ 4756 h 765586"/>
                    <a:gd name="connsiteX5" fmla="*/ 624522 w 936326"/>
                    <a:gd name="connsiteY5" fmla="*/ 77980 h 765586"/>
                    <a:gd name="connsiteX6" fmla="*/ 737196 w 936326"/>
                    <a:gd name="connsiteY6" fmla="*/ 194989 h 765586"/>
                    <a:gd name="connsiteX7" fmla="*/ 936291 w 936326"/>
                    <a:gd name="connsiteY7" fmla="*/ 347534 h 765586"/>
                    <a:gd name="connsiteX8" fmla="*/ 693861 w 936326"/>
                    <a:gd name="connsiteY8" fmla="*/ 654354 h 765586"/>
                    <a:gd name="connsiteX9" fmla="*/ 496231 w 936326"/>
                    <a:gd name="connsiteY9" fmla="*/ 763984 h 765586"/>
                    <a:gd name="connsiteX10" fmla="*/ 243161 w 936326"/>
                    <a:gd name="connsiteY10" fmla="*/ 710693 h 765586"/>
                    <a:gd name="connsiteX11" fmla="*/ 64838 w 936326"/>
                    <a:gd name="connsiteY11" fmla="*/ 590218 h 765586"/>
                    <a:gd name="connsiteX0" fmla="*/ 64838 w 936338"/>
                    <a:gd name="connsiteY0" fmla="*/ 590218 h 764796"/>
                    <a:gd name="connsiteX1" fmla="*/ 477 w 936338"/>
                    <a:gd name="connsiteY1" fmla="*/ 424672 h 764796"/>
                    <a:gd name="connsiteX2" fmla="*/ 48146 w 936338"/>
                    <a:gd name="connsiteY2" fmla="*/ 177654 h 764796"/>
                    <a:gd name="connsiteX3" fmla="*/ 264830 w 936338"/>
                    <a:gd name="connsiteY3" fmla="*/ 25976 h 764796"/>
                    <a:gd name="connsiteX4" fmla="*/ 470229 w 936338"/>
                    <a:gd name="connsiteY4" fmla="*/ 4756 h 764796"/>
                    <a:gd name="connsiteX5" fmla="*/ 624522 w 936338"/>
                    <a:gd name="connsiteY5" fmla="*/ 77980 h 764796"/>
                    <a:gd name="connsiteX6" fmla="*/ 737196 w 936338"/>
                    <a:gd name="connsiteY6" fmla="*/ 194989 h 764796"/>
                    <a:gd name="connsiteX7" fmla="*/ 936291 w 936338"/>
                    <a:gd name="connsiteY7" fmla="*/ 347534 h 764796"/>
                    <a:gd name="connsiteX8" fmla="*/ 737752 w 936338"/>
                    <a:gd name="connsiteY8" fmla="*/ 712876 h 764796"/>
                    <a:gd name="connsiteX9" fmla="*/ 496231 w 936338"/>
                    <a:gd name="connsiteY9" fmla="*/ 763984 h 764796"/>
                    <a:gd name="connsiteX10" fmla="*/ 243161 w 936338"/>
                    <a:gd name="connsiteY10" fmla="*/ 710693 h 764796"/>
                    <a:gd name="connsiteX11" fmla="*/ 64838 w 936338"/>
                    <a:gd name="connsiteY11" fmla="*/ 590218 h 764796"/>
                    <a:gd name="connsiteX0" fmla="*/ 64838 w 937949"/>
                    <a:gd name="connsiteY0" fmla="*/ 590218 h 764796"/>
                    <a:gd name="connsiteX1" fmla="*/ 477 w 937949"/>
                    <a:gd name="connsiteY1" fmla="*/ 424672 h 764796"/>
                    <a:gd name="connsiteX2" fmla="*/ 48146 w 937949"/>
                    <a:gd name="connsiteY2" fmla="*/ 177654 h 764796"/>
                    <a:gd name="connsiteX3" fmla="*/ 264830 w 937949"/>
                    <a:gd name="connsiteY3" fmla="*/ 25976 h 764796"/>
                    <a:gd name="connsiteX4" fmla="*/ 470229 w 937949"/>
                    <a:gd name="connsiteY4" fmla="*/ 4756 h 764796"/>
                    <a:gd name="connsiteX5" fmla="*/ 624522 w 937949"/>
                    <a:gd name="connsiteY5" fmla="*/ 77980 h 764796"/>
                    <a:gd name="connsiteX6" fmla="*/ 936291 w 937949"/>
                    <a:gd name="connsiteY6" fmla="*/ 347534 h 764796"/>
                    <a:gd name="connsiteX7" fmla="*/ 737752 w 937949"/>
                    <a:gd name="connsiteY7" fmla="*/ 712876 h 764796"/>
                    <a:gd name="connsiteX8" fmla="*/ 496231 w 937949"/>
                    <a:gd name="connsiteY8" fmla="*/ 763984 h 764796"/>
                    <a:gd name="connsiteX9" fmla="*/ 243161 w 937949"/>
                    <a:gd name="connsiteY9" fmla="*/ 710693 h 764796"/>
                    <a:gd name="connsiteX10" fmla="*/ 64838 w 937949"/>
                    <a:gd name="connsiteY10" fmla="*/ 590218 h 764796"/>
                    <a:gd name="connsiteX0" fmla="*/ 64838 w 943544"/>
                    <a:gd name="connsiteY0" fmla="*/ 610183 h 784761"/>
                    <a:gd name="connsiteX1" fmla="*/ 477 w 943544"/>
                    <a:gd name="connsiteY1" fmla="*/ 444637 h 784761"/>
                    <a:gd name="connsiteX2" fmla="*/ 48146 w 943544"/>
                    <a:gd name="connsiteY2" fmla="*/ 197619 h 784761"/>
                    <a:gd name="connsiteX3" fmla="*/ 264830 w 943544"/>
                    <a:gd name="connsiteY3" fmla="*/ 45941 h 784761"/>
                    <a:gd name="connsiteX4" fmla="*/ 470229 w 943544"/>
                    <a:gd name="connsiteY4" fmla="*/ 24721 h 784761"/>
                    <a:gd name="connsiteX5" fmla="*/ 936291 w 943544"/>
                    <a:gd name="connsiteY5" fmla="*/ 367499 h 784761"/>
                    <a:gd name="connsiteX6" fmla="*/ 737752 w 943544"/>
                    <a:gd name="connsiteY6" fmla="*/ 732841 h 784761"/>
                    <a:gd name="connsiteX7" fmla="*/ 496231 w 943544"/>
                    <a:gd name="connsiteY7" fmla="*/ 783949 h 784761"/>
                    <a:gd name="connsiteX8" fmla="*/ 243161 w 943544"/>
                    <a:gd name="connsiteY8" fmla="*/ 730658 h 784761"/>
                    <a:gd name="connsiteX9" fmla="*/ 64838 w 943544"/>
                    <a:gd name="connsiteY9" fmla="*/ 610183 h 784761"/>
                    <a:gd name="connsiteX0" fmla="*/ 64838 w 953921"/>
                    <a:gd name="connsiteY0" fmla="*/ 569505 h 744083"/>
                    <a:gd name="connsiteX1" fmla="*/ 477 w 953921"/>
                    <a:gd name="connsiteY1" fmla="*/ 403959 h 744083"/>
                    <a:gd name="connsiteX2" fmla="*/ 48146 w 953921"/>
                    <a:gd name="connsiteY2" fmla="*/ 156941 h 744083"/>
                    <a:gd name="connsiteX3" fmla="*/ 264830 w 953921"/>
                    <a:gd name="connsiteY3" fmla="*/ 5263 h 744083"/>
                    <a:gd name="connsiteX4" fmla="*/ 936291 w 953921"/>
                    <a:gd name="connsiteY4" fmla="*/ 326821 h 744083"/>
                    <a:gd name="connsiteX5" fmla="*/ 737752 w 953921"/>
                    <a:gd name="connsiteY5" fmla="*/ 692163 h 744083"/>
                    <a:gd name="connsiteX6" fmla="*/ 496231 w 953921"/>
                    <a:gd name="connsiteY6" fmla="*/ 743271 h 744083"/>
                    <a:gd name="connsiteX7" fmla="*/ 243161 w 953921"/>
                    <a:gd name="connsiteY7" fmla="*/ 689980 h 744083"/>
                    <a:gd name="connsiteX8" fmla="*/ 64838 w 953921"/>
                    <a:gd name="connsiteY8" fmla="*/ 569505 h 744083"/>
                    <a:gd name="connsiteX0" fmla="*/ 64838 w 953921"/>
                    <a:gd name="connsiteY0" fmla="*/ 610098 h 784676"/>
                    <a:gd name="connsiteX1" fmla="*/ 477 w 953921"/>
                    <a:gd name="connsiteY1" fmla="*/ 444552 h 784676"/>
                    <a:gd name="connsiteX2" fmla="*/ 48146 w 953921"/>
                    <a:gd name="connsiteY2" fmla="*/ 197534 h 784676"/>
                    <a:gd name="connsiteX3" fmla="*/ 492417 w 953921"/>
                    <a:gd name="connsiteY3" fmla="*/ 3879 h 784676"/>
                    <a:gd name="connsiteX4" fmla="*/ 936291 w 953921"/>
                    <a:gd name="connsiteY4" fmla="*/ 367414 h 784676"/>
                    <a:gd name="connsiteX5" fmla="*/ 737752 w 953921"/>
                    <a:gd name="connsiteY5" fmla="*/ 732756 h 784676"/>
                    <a:gd name="connsiteX6" fmla="*/ 496231 w 953921"/>
                    <a:gd name="connsiteY6" fmla="*/ 783864 h 784676"/>
                    <a:gd name="connsiteX7" fmla="*/ 243161 w 953921"/>
                    <a:gd name="connsiteY7" fmla="*/ 730573 h 784676"/>
                    <a:gd name="connsiteX8" fmla="*/ 64838 w 953921"/>
                    <a:gd name="connsiteY8" fmla="*/ 610098 h 784676"/>
                    <a:gd name="connsiteX0" fmla="*/ 64838 w 1122823"/>
                    <a:gd name="connsiteY0" fmla="*/ 610098 h 822407"/>
                    <a:gd name="connsiteX1" fmla="*/ 477 w 1122823"/>
                    <a:gd name="connsiteY1" fmla="*/ 444552 h 822407"/>
                    <a:gd name="connsiteX2" fmla="*/ 48146 w 1122823"/>
                    <a:gd name="connsiteY2" fmla="*/ 197534 h 822407"/>
                    <a:gd name="connsiteX3" fmla="*/ 492417 w 1122823"/>
                    <a:gd name="connsiteY3" fmla="*/ 3879 h 822407"/>
                    <a:gd name="connsiteX4" fmla="*/ 936291 w 1122823"/>
                    <a:gd name="connsiteY4" fmla="*/ 367414 h 822407"/>
                    <a:gd name="connsiteX5" fmla="*/ 1105395 w 1122823"/>
                    <a:gd name="connsiteY5" fmla="*/ 795722 h 822407"/>
                    <a:gd name="connsiteX6" fmla="*/ 496231 w 1122823"/>
                    <a:gd name="connsiteY6" fmla="*/ 783864 h 822407"/>
                    <a:gd name="connsiteX7" fmla="*/ 243161 w 1122823"/>
                    <a:gd name="connsiteY7" fmla="*/ 730573 h 822407"/>
                    <a:gd name="connsiteX8" fmla="*/ 64838 w 1122823"/>
                    <a:gd name="connsiteY8" fmla="*/ 610098 h 822407"/>
                    <a:gd name="connsiteX0" fmla="*/ 64838 w 1122823"/>
                    <a:gd name="connsiteY0" fmla="*/ 713487 h 925797"/>
                    <a:gd name="connsiteX1" fmla="*/ 477 w 1122823"/>
                    <a:gd name="connsiteY1" fmla="*/ 547941 h 925797"/>
                    <a:gd name="connsiteX2" fmla="*/ 48146 w 1122823"/>
                    <a:gd name="connsiteY2" fmla="*/ 300923 h 925797"/>
                    <a:gd name="connsiteX3" fmla="*/ 702499 w 1122823"/>
                    <a:gd name="connsiteY3" fmla="*/ 2324 h 925797"/>
                    <a:gd name="connsiteX4" fmla="*/ 936291 w 1122823"/>
                    <a:gd name="connsiteY4" fmla="*/ 470803 h 925797"/>
                    <a:gd name="connsiteX5" fmla="*/ 1105395 w 1122823"/>
                    <a:gd name="connsiteY5" fmla="*/ 899111 h 925797"/>
                    <a:gd name="connsiteX6" fmla="*/ 496231 w 1122823"/>
                    <a:gd name="connsiteY6" fmla="*/ 887253 h 925797"/>
                    <a:gd name="connsiteX7" fmla="*/ 243161 w 1122823"/>
                    <a:gd name="connsiteY7" fmla="*/ 833962 h 925797"/>
                    <a:gd name="connsiteX8" fmla="*/ 64838 w 1122823"/>
                    <a:gd name="connsiteY8" fmla="*/ 713487 h 925797"/>
                    <a:gd name="connsiteX0" fmla="*/ 64838 w 1111843"/>
                    <a:gd name="connsiteY0" fmla="*/ 713487 h 925797"/>
                    <a:gd name="connsiteX1" fmla="*/ 477 w 1111843"/>
                    <a:gd name="connsiteY1" fmla="*/ 547941 h 925797"/>
                    <a:gd name="connsiteX2" fmla="*/ 48146 w 1111843"/>
                    <a:gd name="connsiteY2" fmla="*/ 300923 h 925797"/>
                    <a:gd name="connsiteX3" fmla="*/ 702499 w 1111843"/>
                    <a:gd name="connsiteY3" fmla="*/ 2324 h 925797"/>
                    <a:gd name="connsiteX4" fmla="*/ 568646 w 1111843"/>
                    <a:gd name="connsiteY4" fmla="*/ 544263 h 925797"/>
                    <a:gd name="connsiteX5" fmla="*/ 1105395 w 1111843"/>
                    <a:gd name="connsiteY5" fmla="*/ 899111 h 925797"/>
                    <a:gd name="connsiteX6" fmla="*/ 496231 w 1111843"/>
                    <a:gd name="connsiteY6" fmla="*/ 887253 h 925797"/>
                    <a:gd name="connsiteX7" fmla="*/ 243161 w 1111843"/>
                    <a:gd name="connsiteY7" fmla="*/ 833962 h 925797"/>
                    <a:gd name="connsiteX8" fmla="*/ 64838 w 1111843"/>
                    <a:gd name="connsiteY8" fmla="*/ 713487 h 925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1843" h="925797">
                      <a:moveTo>
                        <a:pt x="64838" y="713487"/>
                      </a:moveTo>
                      <a:cubicBezTo>
                        <a:pt x="24391" y="665817"/>
                        <a:pt x="3259" y="616701"/>
                        <a:pt x="477" y="547941"/>
                      </a:cubicBezTo>
                      <a:cubicBezTo>
                        <a:pt x="-2305" y="479181"/>
                        <a:pt x="6254" y="367372"/>
                        <a:pt x="48146" y="300923"/>
                      </a:cubicBezTo>
                      <a:cubicBezTo>
                        <a:pt x="82200" y="211939"/>
                        <a:pt x="554475" y="-25989"/>
                        <a:pt x="702499" y="2324"/>
                      </a:cubicBezTo>
                      <a:cubicBezTo>
                        <a:pt x="850523" y="30637"/>
                        <a:pt x="489826" y="429780"/>
                        <a:pt x="568646" y="544263"/>
                      </a:cubicBezTo>
                      <a:cubicBezTo>
                        <a:pt x="647466" y="658746"/>
                        <a:pt x="1175849" y="837648"/>
                        <a:pt x="1105395" y="899111"/>
                      </a:cubicBezTo>
                      <a:cubicBezTo>
                        <a:pt x="1034941" y="960574"/>
                        <a:pt x="639937" y="898111"/>
                        <a:pt x="496231" y="887253"/>
                      </a:cubicBezTo>
                      <a:cubicBezTo>
                        <a:pt x="352525" y="876395"/>
                        <a:pt x="315060" y="862923"/>
                        <a:pt x="243161" y="833962"/>
                      </a:cubicBezTo>
                      <a:cubicBezTo>
                        <a:pt x="171262" y="805001"/>
                        <a:pt x="105285" y="761157"/>
                        <a:pt x="64838" y="713487"/>
                      </a:cubicBezTo>
                      <a:close/>
                    </a:path>
                  </a:pathLst>
                </a:custGeom>
                <a:solidFill>
                  <a:srgbClr val="B83A1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384" name="Csoportba foglalás 383"/>
              <p:cNvGrpSpPr/>
              <p:nvPr/>
            </p:nvGrpSpPr>
            <p:grpSpPr>
              <a:xfrm>
                <a:off x="9735781" y="3119951"/>
                <a:ext cx="1208649" cy="1830080"/>
                <a:chOff x="8875857" y="2396128"/>
                <a:chExt cx="876714" cy="1317501"/>
              </a:xfrm>
            </p:grpSpPr>
            <p:sp>
              <p:nvSpPr>
                <p:cNvPr id="392" name="Szabadkézi sokszög 391"/>
                <p:cNvSpPr/>
                <p:nvPr/>
              </p:nvSpPr>
              <p:spPr>
                <a:xfrm rot="13534049" flipH="1">
                  <a:off x="8771009" y="2732068"/>
                  <a:ext cx="1086409" cy="876714"/>
                </a:xfrm>
                <a:custGeom>
                  <a:avLst/>
                  <a:gdLst>
                    <a:gd name="connsiteX0" fmla="*/ 70804 w 1126590"/>
                    <a:gd name="connsiteY0" fmla="*/ 1171754 h 1204614"/>
                    <a:gd name="connsiteX1" fmla="*/ 91500 w 1126590"/>
                    <a:gd name="connsiteY1" fmla="*/ 1188643 h 1204614"/>
                    <a:gd name="connsiteX2" fmla="*/ 356251 w 1126590"/>
                    <a:gd name="connsiteY2" fmla="*/ 995209 h 1204614"/>
                    <a:gd name="connsiteX3" fmla="*/ 281992 w 1126590"/>
                    <a:gd name="connsiteY3" fmla="*/ 402216 h 1204614"/>
                    <a:gd name="connsiteX4" fmla="*/ 710154 w 1126590"/>
                    <a:gd name="connsiteY4" fmla="*/ 726857 h 1204614"/>
                    <a:gd name="connsiteX5" fmla="*/ 726693 w 1126590"/>
                    <a:gd name="connsiteY5" fmla="*/ 740147 h 1204614"/>
                    <a:gd name="connsiteX6" fmla="*/ 734056 w 1126590"/>
                    <a:gd name="connsiteY6" fmla="*/ 774196 h 1204614"/>
                    <a:gd name="connsiteX7" fmla="*/ 739144 w 1126590"/>
                    <a:gd name="connsiteY7" fmla="*/ 782949 h 1204614"/>
                    <a:gd name="connsiteX8" fmla="*/ 751495 w 1126590"/>
                    <a:gd name="connsiteY8" fmla="*/ 843406 h 1204614"/>
                    <a:gd name="connsiteX9" fmla="*/ 827650 w 1126590"/>
                    <a:gd name="connsiteY9" fmla="*/ 1001037 h 1204614"/>
                    <a:gd name="connsiteX10" fmla="*/ 835164 w 1126590"/>
                    <a:gd name="connsiteY10" fmla="*/ 894947 h 1204614"/>
                    <a:gd name="connsiteX11" fmla="*/ 826030 w 1126590"/>
                    <a:gd name="connsiteY11" fmla="*/ 850231 h 1204614"/>
                    <a:gd name="connsiteX12" fmla="*/ 827757 w 1126590"/>
                    <a:gd name="connsiteY12" fmla="*/ 850732 h 1204614"/>
                    <a:gd name="connsiteX13" fmla="*/ 831100 w 1126590"/>
                    <a:gd name="connsiteY13" fmla="*/ 855491 h 1204614"/>
                    <a:gd name="connsiteX14" fmla="*/ 861577 w 1126590"/>
                    <a:gd name="connsiteY14" fmla="*/ 893073 h 1204614"/>
                    <a:gd name="connsiteX15" fmla="*/ 866736 w 1126590"/>
                    <a:gd name="connsiteY15" fmla="*/ 898617 h 1204614"/>
                    <a:gd name="connsiteX16" fmla="*/ 898371 w 1126590"/>
                    <a:gd name="connsiteY16" fmla="*/ 951868 h 1204614"/>
                    <a:gd name="connsiteX17" fmla="*/ 1025185 w 1126590"/>
                    <a:gd name="connsiteY17" fmla="*/ 1083604 h 1204614"/>
                    <a:gd name="connsiteX18" fmla="*/ 1009317 w 1126590"/>
                    <a:gd name="connsiteY18" fmla="*/ 1006563 h 1204614"/>
                    <a:gd name="connsiteX19" fmla="*/ 1008542 w 1126590"/>
                    <a:gd name="connsiteY19" fmla="*/ 1005030 h 1204614"/>
                    <a:gd name="connsiteX20" fmla="*/ 1011360 w 1126590"/>
                    <a:gd name="connsiteY20" fmla="*/ 1005449 h 1204614"/>
                    <a:gd name="connsiteX21" fmla="*/ 1024113 w 1126590"/>
                    <a:gd name="connsiteY21" fmla="*/ 1021170 h 1204614"/>
                    <a:gd name="connsiteX22" fmla="*/ 1092267 w 1126590"/>
                    <a:gd name="connsiteY22" fmla="*/ 1073455 h 1204614"/>
                    <a:gd name="connsiteX23" fmla="*/ 1076398 w 1126590"/>
                    <a:gd name="connsiteY23" fmla="*/ 996413 h 1204614"/>
                    <a:gd name="connsiteX24" fmla="*/ 1068254 w 1126590"/>
                    <a:gd name="connsiteY24" fmla="*/ 980289 h 1204614"/>
                    <a:gd name="connsiteX25" fmla="*/ 1068655 w 1126590"/>
                    <a:gd name="connsiteY25" fmla="*/ 979243 h 1204614"/>
                    <a:gd name="connsiteX26" fmla="*/ 1071281 w 1126590"/>
                    <a:gd name="connsiteY26" fmla="*/ 982151 h 1204614"/>
                    <a:gd name="connsiteX27" fmla="*/ 1121483 w 1126590"/>
                    <a:gd name="connsiteY27" fmla="*/ 1014553 h 1204614"/>
                    <a:gd name="connsiteX28" fmla="*/ 1105615 w 1126590"/>
                    <a:gd name="connsiteY28" fmla="*/ 937512 h 1204614"/>
                    <a:gd name="connsiteX29" fmla="*/ 1094829 w 1126590"/>
                    <a:gd name="connsiteY29" fmla="*/ 916159 h 1204614"/>
                    <a:gd name="connsiteX30" fmla="*/ 1103682 w 1126590"/>
                    <a:gd name="connsiteY30" fmla="*/ 923648 h 1204614"/>
                    <a:gd name="connsiteX31" fmla="*/ 1121745 w 1126590"/>
                    <a:gd name="connsiteY31" fmla="*/ 930166 h 1204614"/>
                    <a:gd name="connsiteX32" fmla="*/ 1053630 w 1126590"/>
                    <a:gd name="connsiteY32" fmla="*/ 770637 h 1204614"/>
                    <a:gd name="connsiteX33" fmla="*/ 1014404 w 1126590"/>
                    <a:gd name="connsiteY33" fmla="*/ 714560 h 1204614"/>
                    <a:gd name="connsiteX34" fmla="*/ 1012921 w 1126590"/>
                    <a:gd name="connsiteY34" fmla="*/ 712637 h 1204614"/>
                    <a:gd name="connsiteX35" fmla="*/ 1010115 w 1126590"/>
                    <a:gd name="connsiteY35" fmla="*/ 713967 h 1204614"/>
                    <a:gd name="connsiteX36" fmla="*/ 1008035 w 1126590"/>
                    <a:gd name="connsiteY36" fmla="*/ 694703 h 1204614"/>
                    <a:gd name="connsiteX37" fmla="*/ 998803 w 1126590"/>
                    <a:gd name="connsiteY37" fmla="*/ 669666 h 1204614"/>
                    <a:gd name="connsiteX38" fmla="*/ 1002743 w 1126590"/>
                    <a:gd name="connsiteY38" fmla="*/ 650783 h 1204614"/>
                    <a:gd name="connsiteX39" fmla="*/ 903530 w 1126590"/>
                    <a:gd name="connsiteY39" fmla="*/ 529464 h 1204614"/>
                    <a:gd name="connsiteX40" fmla="*/ 256095 w 1126590"/>
                    <a:gd name="connsiteY40" fmla="*/ 4967 h 1204614"/>
                    <a:gd name="connsiteX41" fmla="*/ 70199 w 1126590"/>
                    <a:gd name="connsiteY41" fmla="*/ 90266 h 1204614"/>
                    <a:gd name="connsiteX42" fmla="*/ 1506 w 1126590"/>
                    <a:gd name="connsiteY42" fmla="*/ 818089 h 1204614"/>
                    <a:gd name="connsiteX43" fmla="*/ 70804 w 1126590"/>
                    <a:gd name="connsiteY43" fmla="*/ 1171754 h 1204614"/>
                    <a:gd name="connsiteX0" fmla="*/ 70804 w 1126590"/>
                    <a:gd name="connsiteY0" fmla="*/ 1171754 h 1204614"/>
                    <a:gd name="connsiteX1" fmla="*/ 91500 w 1126590"/>
                    <a:gd name="connsiteY1" fmla="*/ 1188643 h 1204614"/>
                    <a:gd name="connsiteX2" fmla="*/ 356251 w 1126590"/>
                    <a:gd name="connsiteY2" fmla="*/ 995209 h 1204614"/>
                    <a:gd name="connsiteX3" fmla="*/ 271502 w 1126590"/>
                    <a:gd name="connsiteY3" fmla="*/ 308925 h 1204614"/>
                    <a:gd name="connsiteX4" fmla="*/ 710154 w 1126590"/>
                    <a:gd name="connsiteY4" fmla="*/ 726857 h 1204614"/>
                    <a:gd name="connsiteX5" fmla="*/ 726693 w 1126590"/>
                    <a:gd name="connsiteY5" fmla="*/ 740147 h 1204614"/>
                    <a:gd name="connsiteX6" fmla="*/ 734056 w 1126590"/>
                    <a:gd name="connsiteY6" fmla="*/ 774196 h 1204614"/>
                    <a:gd name="connsiteX7" fmla="*/ 739144 w 1126590"/>
                    <a:gd name="connsiteY7" fmla="*/ 782949 h 1204614"/>
                    <a:gd name="connsiteX8" fmla="*/ 751495 w 1126590"/>
                    <a:gd name="connsiteY8" fmla="*/ 843406 h 1204614"/>
                    <a:gd name="connsiteX9" fmla="*/ 827650 w 1126590"/>
                    <a:gd name="connsiteY9" fmla="*/ 1001037 h 1204614"/>
                    <a:gd name="connsiteX10" fmla="*/ 835164 w 1126590"/>
                    <a:gd name="connsiteY10" fmla="*/ 894947 h 1204614"/>
                    <a:gd name="connsiteX11" fmla="*/ 826030 w 1126590"/>
                    <a:gd name="connsiteY11" fmla="*/ 850231 h 1204614"/>
                    <a:gd name="connsiteX12" fmla="*/ 827757 w 1126590"/>
                    <a:gd name="connsiteY12" fmla="*/ 850732 h 1204614"/>
                    <a:gd name="connsiteX13" fmla="*/ 831100 w 1126590"/>
                    <a:gd name="connsiteY13" fmla="*/ 855491 h 1204614"/>
                    <a:gd name="connsiteX14" fmla="*/ 861577 w 1126590"/>
                    <a:gd name="connsiteY14" fmla="*/ 893073 h 1204614"/>
                    <a:gd name="connsiteX15" fmla="*/ 866736 w 1126590"/>
                    <a:gd name="connsiteY15" fmla="*/ 898617 h 1204614"/>
                    <a:gd name="connsiteX16" fmla="*/ 898371 w 1126590"/>
                    <a:gd name="connsiteY16" fmla="*/ 951868 h 1204614"/>
                    <a:gd name="connsiteX17" fmla="*/ 1025185 w 1126590"/>
                    <a:gd name="connsiteY17" fmla="*/ 1083604 h 1204614"/>
                    <a:gd name="connsiteX18" fmla="*/ 1009317 w 1126590"/>
                    <a:gd name="connsiteY18" fmla="*/ 1006563 h 1204614"/>
                    <a:gd name="connsiteX19" fmla="*/ 1008542 w 1126590"/>
                    <a:gd name="connsiteY19" fmla="*/ 1005030 h 1204614"/>
                    <a:gd name="connsiteX20" fmla="*/ 1011360 w 1126590"/>
                    <a:gd name="connsiteY20" fmla="*/ 1005449 h 1204614"/>
                    <a:gd name="connsiteX21" fmla="*/ 1024113 w 1126590"/>
                    <a:gd name="connsiteY21" fmla="*/ 1021170 h 1204614"/>
                    <a:gd name="connsiteX22" fmla="*/ 1092267 w 1126590"/>
                    <a:gd name="connsiteY22" fmla="*/ 1073455 h 1204614"/>
                    <a:gd name="connsiteX23" fmla="*/ 1076398 w 1126590"/>
                    <a:gd name="connsiteY23" fmla="*/ 996413 h 1204614"/>
                    <a:gd name="connsiteX24" fmla="*/ 1068254 w 1126590"/>
                    <a:gd name="connsiteY24" fmla="*/ 980289 h 1204614"/>
                    <a:gd name="connsiteX25" fmla="*/ 1068655 w 1126590"/>
                    <a:gd name="connsiteY25" fmla="*/ 979243 h 1204614"/>
                    <a:gd name="connsiteX26" fmla="*/ 1071281 w 1126590"/>
                    <a:gd name="connsiteY26" fmla="*/ 982151 h 1204614"/>
                    <a:gd name="connsiteX27" fmla="*/ 1121483 w 1126590"/>
                    <a:gd name="connsiteY27" fmla="*/ 1014553 h 1204614"/>
                    <a:gd name="connsiteX28" fmla="*/ 1105615 w 1126590"/>
                    <a:gd name="connsiteY28" fmla="*/ 937512 h 1204614"/>
                    <a:gd name="connsiteX29" fmla="*/ 1094829 w 1126590"/>
                    <a:gd name="connsiteY29" fmla="*/ 916159 h 1204614"/>
                    <a:gd name="connsiteX30" fmla="*/ 1103682 w 1126590"/>
                    <a:gd name="connsiteY30" fmla="*/ 923648 h 1204614"/>
                    <a:gd name="connsiteX31" fmla="*/ 1121745 w 1126590"/>
                    <a:gd name="connsiteY31" fmla="*/ 930166 h 1204614"/>
                    <a:gd name="connsiteX32" fmla="*/ 1053630 w 1126590"/>
                    <a:gd name="connsiteY32" fmla="*/ 770637 h 1204614"/>
                    <a:gd name="connsiteX33" fmla="*/ 1014404 w 1126590"/>
                    <a:gd name="connsiteY33" fmla="*/ 714560 h 1204614"/>
                    <a:gd name="connsiteX34" fmla="*/ 1012921 w 1126590"/>
                    <a:gd name="connsiteY34" fmla="*/ 712637 h 1204614"/>
                    <a:gd name="connsiteX35" fmla="*/ 1010115 w 1126590"/>
                    <a:gd name="connsiteY35" fmla="*/ 713967 h 1204614"/>
                    <a:gd name="connsiteX36" fmla="*/ 1008035 w 1126590"/>
                    <a:gd name="connsiteY36" fmla="*/ 694703 h 1204614"/>
                    <a:gd name="connsiteX37" fmla="*/ 998803 w 1126590"/>
                    <a:gd name="connsiteY37" fmla="*/ 669666 h 1204614"/>
                    <a:gd name="connsiteX38" fmla="*/ 1002743 w 1126590"/>
                    <a:gd name="connsiteY38" fmla="*/ 650783 h 1204614"/>
                    <a:gd name="connsiteX39" fmla="*/ 903530 w 1126590"/>
                    <a:gd name="connsiteY39" fmla="*/ 529464 h 1204614"/>
                    <a:gd name="connsiteX40" fmla="*/ 256095 w 1126590"/>
                    <a:gd name="connsiteY40" fmla="*/ 4967 h 1204614"/>
                    <a:gd name="connsiteX41" fmla="*/ 70199 w 1126590"/>
                    <a:gd name="connsiteY41" fmla="*/ 90266 h 1204614"/>
                    <a:gd name="connsiteX42" fmla="*/ 1506 w 1126590"/>
                    <a:gd name="connsiteY42" fmla="*/ 818089 h 1204614"/>
                    <a:gd name="connsiteX43" fmla="*/ 70804 w 1126590"/>
                    <a:gd name="connsiteY43" fmla="*/ 1171754 h 1204614"/>
                    <a:gd name="connsiteX0" fmla="*/ 70804 w 1126590"/>
                    <a:gd name="connsiteY0" fmla="*/ 1171754 h 1199924"/>
                    <a:gd name="connsiteX1" fmla="*/ 91500 w 1126590"/>
                    <a:gd name="connsiteY1" fmla="*/ 1188643 h 1199924"/>
                    <a:gd name="connsiteX2" fmla="*/ 292866 w 1126590"/>
                    <a:gd name="connsiteY2" fmla="*/ 989482 h 1199924"/>
                    <a:gd name="connsiteX3" fmla="*/ 271502 w 1126590"/>
                    <a:gd name="connsiteY3" fmla="*/ 308925 h 1199924"/>
                    <a:gd name="connsiteX4" fmla="*/ 710154 w 1126590"/>
                    <a:gd name="connsiteY4" fmla="*/ 726857 h 1199924"/>
                    <a:gd name="connsiteX5" fmla="*/ 726693 w 1126590"/>
                    <a:gd name="connsiteY5" fmla="*/ 740147 h 1199924"/>
                    <a:gd name="connsiteX6" fmla="*/ 734056 w 1126590"/>
                    <a:gd name="connsiteY6" fmla="*/ 774196 h 1199924"/>
                    <a:gd name="connsiteX7" fmla="*/ 739144 w 1126590"/>
                    <a:gd name="connsiteY7" fmla="*/ 782949 h 1199924"/>
                    <a:gd name="connsiteX8" fmla="*/ 751495 w 1126590"/>
                    <a:gd name="connsiteY8" fmla="*/ 843406 h 1199924"/>
                    <a:gd name="connsiteX9" fmla="*/ 827650 w 1126590"/>
                    <a:gd name="connsiteY9" fmla="*/ 1001037 h 1199924"/>
                    <a:gd name="connsiteX10" fmla="*/ 835164 w 1126590"/>
                    <a:gd name="connsiteY10" fmla="*/ 894947 h 1199924"/>
                    <a:gd name="connsiteX11" fmla="*/ 826030 w 1126590"/>
                    <a:gd name="connsiteY11" fmla="*/ 850231 h 1199924"/>
                    <a:gd name="connsiteX12" fmla="*/ 827757 w 1126590"/>
                    <a:gd name="connsiteY12" fmla="*/ 850732 h 1199924"/>
                    <a:gd name="connsiteX13" fmla="*/ 831100 w 1126590"/>
                    <a:gd name="connsiteY13" fmla="*/ 855491 h 1199924"/>
                    <a:gd name="connsiteX14" fmla="*/ 861577 w 1126590"/>
                    <a:gd name="connsiteY14" fmla="*/ 893073 h 1199924"/>
                    <a:gd name="connsiteX15" fmla="*/ 866736 w 1126590"/>
                    <a:gd name="connsiteY15" fmla="*/ 898617 h 1199924"/>
                    <a:gd name="connsiteX16" fmla="*/ 898371 w 1126590"/>
                    <a:gd name="connsiteY16" fmla="*/ 951868 h 1199924"/>
                    <a:gd name="connsiteX17" fmla="*/ 1025185 w 1126590"/>
                    <a:gd name="connsiteY17" fmla="*/ 1083604 h 1199924"/>
                    <a:gd name="connsiteX18" fmla="*/ 1009317 w 1126590"/>
                    <a:gd name="connsiteY18" fmla="*/ 1006563 h 1199924"/>
                    <a:gd name="connsiteX19" fmla="*/ 1008542 w 1126590"/>
                    <a:gd name="connsiteY19" fmla="*/ 1005030 h 1199924"/>
                    <a:gd name="connsiteX20" fmla="*/ 1011360 w 1126590"/>
                    <a:gd name="connsiteY20" fmla="*/ 1005449 h 1199924"/>
                    <a:gd name="connsiteX21" fmla="*/ 1024113 w 1126590"/>
                    <a:gd name="connsiteY21" fmla="*/ 1021170 h 1199924"/>
                    <a:gd name="connsiteX22" fmla="*/ 1092267 w 1126590"/>
                    <a:gd name="connsiteY22" fmla="*/ 1073455 h 1199924"/>
                    <a:gd name="connsiteX23" fmla="*/ 1076398 w 1126590"/>
                    <a:gd name="connsiteY23" fmla="*/ 996413 h 1199924"/>
                    <a:gd name="connsiteX24" fmla="*/ 1068254 w 1126590"/>
                    <a:gd name="connsiteY24" fmla="*/ 980289 h 1199924"/>
                    <a:gd name="connsiteX25" fmla="*/ 1068655 w 1126590"/>
                    <a:gd name="connsiteY25" fmla="*/ 979243 h 1199924"/>
                    <a:gd name="connsiteX26" fmla="*/ 1071281 w 1126590"/>
                    <a:gd name="connsiteY26" fmla="*/ 982151 h 1199924"/>
                    <a:gd name="connsiteX27" fmla="*/ 1121483 w 1126590"/>
                    <a:gd name="connsiteY27" fmla="*/ 1014553 h 1199924"/>
                    <a:gd name="connsiteX28" fmla="*/ 1105615 w 1126590"/>
                    <a:gd name="connsiteY28" fmla="*/ 937512 h 1199924"/>
                    <a:gd name="connsiteX29" fmla="*/ 1094829 w 1126590"/>
                    <a:gd name="connsiteY29" fmla="*/ 916159 h 1199924"/>
                    <a:gd name="connsiteX30" fmla="*/ 1103682 w 1126590"/>
                    <a:gd name="connsiteY30" fmla="*/ 923648 h 1199924"/>
                    <a:gd name="connsiteX31" fmla="*/ 1121745 w 1126590"/>
                    <a:gd name="connsiteY31" fmla="*/ 930166 h 1199924"/>
                    <a:gd name="connsiteX32" fmla="*/ 1053630 w 1126590"/>
                    <a:gd name="connsiteY32" fmla="*/ 770637 h 1199924"/>
                    <a:gd name="connsiteX33" fmla="*/ 1014404 w 1126590"/>
                    <a:gd name="connsiteY33" fmla="*/ 714560 h 1199924"/>
                    <a:gd name="connsiteX34" fmla="*/ 1012921 w 1126590"/>
                    <a:gd name="connsiteY34" fmla="*/ 712637 h 1199924"/>
                    <a:gd name="connsiteX35" fmla="*/ 1010115 w 1126590"/>
                    <a:gd name="connsiteY35" fmla="*/ 713967 h 1199924"/>
                    <a:gd name="connsiteX36" fmla="*/ 1008035 w 1126590"/>
                    <a:gd name="connsiteY36" fmla="*/ 694703 h 1199924"/>
                    <a:gd name="connsiteX37" fmla="*/ 998803 w 1126590"/>
                    <a:gd name="connsiteY37" fmla="*/ 669666 h 1199924"/>
                    <a:gd name="connsiteX38" fmla="*/ 1002743 w 1126590"/>
                    <a:gd name="connsiteY38" fmla="*/ 650783 h 1199924"/>
                    <a:gd name="connsiteX39" fmla="*/ 903530 w 1126590"/>
                    <a:gd name="connsiteY39" fmla="*/ 529464 h 1199924"/>
                    <a:gd name="connsiteX40" fmla="*/ 256095 w 1126590"/>
                    <a:gd name="connsiteY40" fmla="*/ 4967 h 1199924"/>
                    <a:gd name="connsiteX41" fmla="*/ 70199 w 1126590"/>
                    <a:gd name="connsiteY41" fmla="*/ 90266 h 1199924"/>
                    <a:gd name="connsiteX42" fmla="*/ 1506 w 1126590"/>
                    <a:gd name="connsiteY42" fmla="*/ 818089 h 1199924"/>
                    <a:gd name="connsiteX43" fmla="*/ 70804 w 1126590"/>
                    <a:gd name="connsiteY43" fmla="*/ 1171754 h 1199924"/>
                    <a:gd name="connsiteX0" fmla="*/ 70804 w 1126590"/>
                    <a:gd name="connsiteY0" fmla="*/ 1171754 h 1199925"/>
                    <a:gd name="connsiteX1" fmla="*/ 91500 w 1126590"/>
                    <a:gd name="connsiteY1" fmla="*/ 1188643 h 1199925"/>
                    <a:gd name="connsiteX2" fmla="*/ 292866 w 1126590"/>
                    <a:gd name="connsiteY2" fmla="*/ 989482 h 1199925"/>
                    <a:gd name="connsiteX3" fmla="*/ 271502 w 1126590"/>
                    <a:gd name="connsiteY3" fmla="*/ 308925 h 1199925"/>
                    <a:gd name="connsiteX4" fmla="*/ 710154 w 1126590"/>
                    <a:gd name="connsiteY4" fmla="*/ 726857 h 1199925"/>
                    <a:gd name="connsiteX5" fmla="*/ 726693 w 1126590"/>
                    <a:gd name="connsiteY5" fmla="*/ 740147 h 1199925"/>
                    <a:gd name="connsiteX6" fmla="*/ 734056 w 1126590"/>
                    <a:gd name="connsiteY6" fmla="*/ 774196 h 1199925"/>
                    <a:gd name="connsiteX7" fmla="*/ 739144 w 1126590"/>
                    <a:gd name="connsiteY7" fmla="*/ 782949 h 1199925"/>
                    <a:gd name="connsiteX8" fmla="*/ 751495 w 1126590"/>
                    <a:gd name="connsiteY8" fmla="*/ 843406 h 1199925"/>
                    <a:gd name="connsiteX9" fmla="*/ 827650 w 1126590"/>
                    <a:gd name="connsiteY9" fmla="*/ 1001037 h 1199925"/>
                    <a:gd name="connsiteX10" fmla="*/ 835164 w 1126590"/>
                    <a:gd name="connsiteY10" fmla="*/ 894947 h 1199925"/>
                    <a:gd name="connsiteX11" fmla="*/ 826030 w 1126590"/>
                    <a:gd name="connsiteY11" fmla="*/ 850231 h 1199925"/>
                    <a:gd name="connsiteX12" fmla="*/ 827757 w 1126590"/>
                    <a:gd name="connsiteY12" fmla="*/ 850732 h 1199925"/>
                    <a:gd name="connsiteX13" fmla="*/ 831100 w 1126590"/>
                    <a:gd name="connsiteY13" fmla="*/ 855491 h 1199925"/>
                    <a:gd name="connsiteX14" fmla="*/ 861577 w 1126590"/>
                    <a:gd name="connsiteY14" fmla="*/ 893073 h 1199925"/>
                    <a:gd name="connsiteX15" fmla="*/ 866736 w 1126590"/>
                    <a:gd name="connsiteY15" fmla="*/ 898617 h 1199925"/>
                    <a:gd name="connsiteX16" fmla="*/ 898371 w 1126590"/>
                    <a:gd name="connsiteY16" fmla="*/ 951868 h 1199925"/>
                    <a:gd name="connsiteX17" fmla="*/ 1025185 w 1126590"/>
                    <a:gd name="connsiteY17" fmla="*/ 1083604 h 1199925"/>
                    <a:gd name="connsiteX18" fmla="*/ 1009317 w 1126590"/>
                    <a:gd name="connsiteY18" fmla="*/ 1006563 h 1199925"/>
                    <a:gd name="connsiteX19" fmla="*/ 1008542 w 1126590"/>
                    <a:gd name="connsiteY19" fmla="*/ 1005030 h 1199925"/>
                    <a:gd name="connsiteX20" fmla="*/ 1011360 w 1126590"/>
                    <a:gd name="connsiteY20" fmla="*/ 1005449 h 1199925"/>
                    <a:gd name="connsiteX21" fmla="*/ 1024113 w 1126590"/>
                    <a:gd name="connsiteY21" fmla="*/ 1021170 h 1199925"/>
                    <a:gd name="connsiteX22" fmla="*/ 1092267 w 1126590"/>
                    <a:gd name="connsiteY22" fmla="*/ 1073455 h 1199925"/>
                    <a:gd name="connsiteX23" fmla="*/ 1076398 w 1126590"/>
                    <a:gd name="connsiteY23" fmla="*/ 996413 h 1199925"/>
                    <a:gd name="connsiteX24" fmla="*/ 1068254 w 1126590"/>
                    <a:gd name="connsiteY24" fmla="*/ 980289 h 1199925"/>
                    <a:gd name="connsiteX25" fmla="*/ 1068655 w 1126590"/>
                    <a:gd name="connsiteY25" fmla="*/ 979243 h 1199925"/>
                    <a:gd name="connsiteX26" fmla="*/ 1071281 w 1126590"/>
                    <a:gd name="connsiteY26" fmla="*/ 982151 h 1199925"/>
                    <a:gd name="connsiteX27" fmla="*/ 1121483 w 1126590"/>
                    <a:gd name="connsiteY27" fmla="*/ 1014553 h 1199925"/>
                    <a:gd name="connsiteX28" fmla="*/ 1105615 w 1126590"/>
                    <a:gd name="connsiteY28" fmla="*/ 937512 h 1199925"/>
                    <a:gd name="connsiteX29" fmla="*/ 1094829 w 1126590"/>
                    <a:gd name="connsiteY29" fmla="*/ 916159 h 1199925"/>
                    <a:gd name="connsiteX30" fmla="*/ 1103682 w 1126590"/>
                    <a:gd name="connsiteY30" fmla="*/ 923648 h 1199925"/>
                    <a:gd name="connsiteX31" fmla="*/ 1121745 w 1126590"/>
                    <a:gd name="connsiteY31" fmla="*/ 930166 h 1199925"/>
                    <a:gd name="connsiteX32" fmla="*/ 1053630 w 1126590"/>
                    <a:gd name="connsiteY32" fmla="*/ 770637 h 1199925"/>
                    <a:gd name="connsiteX33" fmla="*/ 1014404 w 1126590"/>
                    <a:gd name="connsiteY33" fmla="*/ 714560 h 1199925"/>
                    <a:gd name="connsiteX34" fmla="*/ 1012921 w 1126590"/>
                    <a:gd name="connsiteY34" fmla="*/ 712637 h 1199925"/>
                    <a:gd name="connsiteX35" fmla="*/ 1010115 w 1126590"/>
                    <a:gd name="connsiteY35" fmla="*/ 713967 h 1199925"/>
                    <a:gd name="connsiteX36" fmla="*/ 1008035 w 1126590"/>
                    <a:gd name="connsiteY36" fmla="*/ 694703 h 1199925"/>
                    <a:gd name="connsiteX37" fmla="*/ 998803 w 1126590"/>
                    <a:gd name="connsiteY37" fmla="*/ 669666 h 1199925"/>
                    <a:gd name="connsiteX38" fmla="*/ 903530 w 1126590"/>
                    <a:gd name="connsiteY38" fmla="*/ 529464 h 1199925"/>
                    <a:gd name="connsiteX39" fmla="*/ 256095 w 1126590"/>
                    <a:gd name="connsiteY39" fmla="*/ 4967 h 1199925"/>
                    <a:gd name="connsiteX40" fmla="*/ 70199 w 1126590"/>
                    <a:gd name="connsiteY40" fmla="*/ 90266 h 1199925"/>
                    <a:gd name="connsiteX41" fmla="*/ 1506 w 1126590"/>
                    <a:gd name="connsiteY41" fmla="*/ 818089 h 1199925"/>
                    <a:gd name="connsiteX42" fmla="*/ 70804 w 1126590"/>
                    <a:gd name="connsiteY42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53630 w 1166609"/>
                    <a:gd name="connsiteY32" fmla="*/ 770637 h 1199925"/>
                    <a:gd name="connsiteX33" fmla="*/ 1014404 w 1166609"/>
                    <a:gd name="connsiteY33" fmla="*/ 714560 h 1199925"/>
                    <a:gd name="connsiteX34" fmla="*/ 1012921 w 1166609"/>
                    <a:gd name="connsiteY34" fmla="*/ 712637 h 1199925"/>
                    <a:gd name="connsiteX35" fmla="*/ 1010115 w 1166609"/>
                    <a:gd name="connsiteY35" fmla="*/ 713967 h 1199925"/>
                    <a:gd name="connsiteX36" fmla="*/ 1166609 w 1166609"/>
                    <a:gd name="connsiteY36" fmla="*/ 818114 h 1199925"/>
                    <a:gd name="connsiteX37" fmla="*/ 998803 w 1166609"/>
                    <a:gd name="connsiteY37" fmla="*/ 669666 h 1199925"/>
                    <a:gd name="connsiteX38" fmla="*/ 903530 w 1166609"/>
                    <a:gd name="connsiteY38" fmla="*/ 529464 h 1199925"/>
                    <a:gd name="connsiteX39" fmla="*/ 256095 w 1166609"/>
                    <a:gd name="connsiteY39" fmla="*/ 4967 h 1199925"/>
                    <a:gd name="connsiteX40" fmla="*/ 70199 w 1166609"/>
                    <a:gd name="connsiteY40" fmla="*/ 90266 h 1199925"/>
                    <a:gd name="connsiteX41" fmla="*/ 1506 w 1166609"/>
                    <a:gd name="connsiteY41" fmla="*/ 818089 h 1199925"/>
                    <a:gd name="connsiteX42" fmla="*/ 70804 w 1166609"/>
                    <a:gd name="connsiteY42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82442 w 1166609"/>
                    <a:gd name="connsiteY32" fmla="*/ 846395 h 1199925"/>
                    <a:gd name="connsiteX33" fmla="*/ 1014404 w 1166609"/>
                    <a:gd name="connsiteY33" fmla="*/ 714560 h 1199925"/>
                    <a:gd name="connsiteX34" fmla="*/ 1012921 w 1166609"/>
                    <a:gd name="connsiteY34" fmla="*/ 712637 h 1199925"/>
                    <a:gd name="connsiteX35" fmla="*/ 1010115 w 1166609"/>
                    <a:gd name="connsiteY35" fmla="*/ 713967 h 1199925"/>
                    <a:gd name="connsiteX36" fmla="*/ 1166609 w 1166609"/>
                    <a:gd name="connsiteY36" fmla="*/ 818114 h 1199925"/>
                    <a:gd name="connsiteX37" fmla="*/ 998803 w 1166609"/>
                    <a:gd name="connsiteY37" fmla="*/ 669666 h 1199925"/>
                    <a:gd name="connsiteX38" fmla="*/ 903530 w 1166609"/>
                    <a:gd name="connsiteY38" fmla="*/ 529464 h 1199925"/>
                    <a:gd name="connsiteX39" fmla="*/ 256095 w 1166609"/>
                    <a:gd name="connsiteY39" fmla="*/ 4967 h 1199925"/>
                    <a:gd name="connsiteX40" fmla="*/ 70199 w 1166609"/>
                    <a:gd name="connsiteY40" fmla="*/ 90266 h 1199925"/>
                    <a:gd name="connsiteX41" fmla="*/ 1506 w 1166609"/>
                    <a:gd name="connsiteY41" fmla="*/ 818089 h 1199925"/>
                    <a:gd name="connsiteX42" fmla="*/ 70804 w 1166609"/>
                    <a:gd name="connsiteY42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82442 w 1166609"/>
                    <a:gd name="connsiteY32" fmla="*/ 846395 h 1199925"/>
                    <a:gd name="connsiteX33" fmla="*/ 1014404 w 1166609"/>
                    <a:gd name="connsiteY33" fmla="*/ 714560 h 1199925"/>
                    <a:gd name="connsiteX34" fmla="*/ 1012921 w 1166609"/>
                    <a:gd name="connsiteY34" fmla="*/ 712637 h 1199925"/>
                    <a:gd name="connsiteX35" fmla="*/ 1166609 w 1166609"/>
                    <a:gd name="connsiteY35" fmla="*/ 818114 h 1199925"/>
                    <a:gd name="connsiteX36" fmla="*/ 998803 w 1166609"/>
                    <a:gd name="connsiteY36" fmla="*/ 669666 h 1199925"/>
                    <a:gd name="connsiteX37" fmla="*/ 903530 w 1166609"/>
                    <a:gd name="connsiteY37" fmla="*/ 529464 h 1199925"/>
                    <a:gd name="connsiteX38" fmla="*/ 256095 w 1166609"/>
                    <a:gd name="connsiteY38" fmla="*/ 4967 h 1199925"/>
                    <a:gd name="connsiteX39" fmla="*/ 70199 w 1166609"/>
                    <a:gd name="connsiteY39" fmla="*/ 90266 h 1199925"/>
                    <a:gd name="connsiteX40" fmla="*/ 1506 w 1166609"/>
                    <a:gd name="connsiteY40" fmla="*/ 818089 h 1199925"/>
                    <a:gd name="connsiteX41" fmla="*/ 70804 w 1166609"/>
                    <a:gd name="connsiteY41" fmla="*/ 1171754 h 1199925"/>
                    <a:gd name="connsiteX0" fmla="*/ 70804 w 1166609"/>
                    <a:gd name="connsiteY0" fmla="*/ 1171754 h 1199925"/>
                    <a:gd name="connsiteX1" fmla="*/ 91500 w 1166609"/>
                    <a:gd name="connsiteY1" fmla="*/ 1188643 h 1199925"/>
                    <a:gd name="connsiteX2" fmla="*/ 292866 w 1166609"/>
                    <a:gd name="connsiteY2" fmla="*/ 989482 h 1199925"/>
                    <a:gd name="connsiteX3" fmla="*/ 271502 w 1166609"/>
                    <a:gd name="connsiteY3" fmla="*/ 308925 h 1199925"/>
                    <a:gd name="connsiteX4" fmla="*/ 710154 w 1166609"/>
                    <a:gd name="connsiteY4" fmla="*/ 726857 h 1199925"/>
                    <a:gd name="connsiteX5" fmla="*/ 726693 w 1166609"/>
                    <a:gd name="connsiteY5" fmla="*/ 740147 h 1199925"/>
                    <a:gd name="connsiteX6" fmla="*/ 734056 w 1166609"/>
                    <a:gd name="connsiteY6" fmla="*/ 774196 h 1199925"/>
                    <a:gd name="connsiteX7" fmla="*/ 739144 w 1166609"/>
                    <a:gd name="connsiteY7" fmla="*/ 782949 h 1199925"/>
                    <a:gd name="connsiteX8" fmla="*/ 751495 w 1166609"/>
                    <a:gd name="connsiteY8" fmla="*/ 843406 h 1199925"/>
                    <a:gd name="connsiteX9" fmla="*/ 827650 w 1166609"/>
                    <a:gd name="connsiteY9" fmla="*/ 1001037 h 1199925"/>
                    <a:gd name="connsiteX10" fmla="*/ 835164 w 1166609"/>
                    <a:gd name="connsiteY10" fmla="*/ 894947 h 1199925"/>
                    <a:gd name="connsiteX11" fmla="*/ 826030 w 1166609"/>
                    <a:gd name="connsiteY11" fmla="*/ 850231 h 1199925"/>
                    <a:gd name="connsiteX12" fmla="*/ 827757 w 1166609"/>
                    <a:gd name="connsiteY12" fmla="*/ 850732 h 1199925"/>
                    <a:gd name="connsiteX13" fmla="*/ 831100 w 1166609"/>
                    <a:gd name="connsiteY13" fmla="*/ 855491 h 1199925"/>
                    <a:gd name="connsiteX14" fmla="*/ 861577 w 1166609"/>
                    <a:gd name="connsiteY14" fmla="*/ 893073 h 1199925"/>
                    <a:gd name="connsiteX15" fmla="*/ 866736 w 1166609"/>
                    <a:gd name="connsiteY15" fmla="*/ 898617 h 1199925"/>
                    <a:gd name="connsiteX16" fmla="*/ 898371 w 1166609"/>
                    <a:gd name="connsiteY16" fmla="*/ 951868 h 1199925"/>
                    <a:gd name="connsiteX17" fmla="*/ 1025185 w 1166609"/>
                    <a:gd name="connsiteY17" fmla="*/ 1083604 h 1199925"/>
                    <a:gd name="connsiteX18" fmla="*/ 1009317 w 1166609"/>
                    <a:gd name="connsiteY18" fmla="*/ 1006563 h 1199925"/>
                    <a:gd name="connsiteX19" fmla="*/ 1008542 w 1166609"/>
                    <a:gd name="connsiteY19" fmla="*/ 1005030 h 1199925"/>
                    <a:gd name="connsiteX20" fmla="*/ 1011360 w 1166609"/>
                    <a:gd name="connsiteY20" fmla="*/ 1005449 h 1199925"/>
                    <a:gd name="connsiteX21" fmla="*/ 1024113 w 1166609"/>
                    <a:gd name="connsiteY21" fmla="*/ 1021170 h 1199925"/>
                    <a:gd name="connsiteX22" fmla="*/ 1092267 w 1166609"/>
                    <a:gd name="connsiteY22" fmla="*/ 1073455 h 1199925"/>
                    <a:gd name="connsiteX23" fmla="*/ 1076398 w 1166609"/>
                    <a:gd name="connsiteY23" fmla="*/ 996413 h 1199925"/>
                    <a:gd name="connsiteX24" fmla="*/ 1068254 w 1166609"/>
                    <a:gd name="connsiteY24" fmla="*/ 980289 h 1199925"/>
                    <a:gd name="connsiteX25" fmla="*/ 1068655 w 1166609"/>
                    <a:gd name="connsiteY25" fmla="*/ 979243 h 1199925"/>
                    <a:gd name="connsiteX26" fmla="*/ 1071281 w 1166609"/>
                    <a:gd name="connsiteY26" fmla="*/ 982151 h 1199925"/>
                    <a:gd name="connsiteX27" fmla="*/ 1121483 w 1166609"/>
                    <a:gd name="connsiteY27" fmla="*/ 1014553 h 1199925"/>
                    <a:gd name="connsiteX28" fmla="*/ 1105615 w 1166609"/>
                    <a:gd name="connsiteY28" fmla="*/ 937512 h 1199925"/>
                    <a:gd name="connsiteX29" fmla="*/ 1094829 w 1166609"/>
                    <a:gd name="connsiteY29" fmla="*/ 916159 h 1199925"/>
                    <a:gd name="connsiteX30" fmla="*/ 1103682 w 1166609"/>
                    <a:gd name="connsiteY30" fmla="*/ 923648 h 1199925"/>
                    <a:gd name="connsiteX31" fmla="*/ 1121745 w 1166609"/>
                    <a:gd name="connsiteY31" fmla="*/ 930166 h 1199925"/>
                    <a:gd name="connsiteX32" fmla="*/ 1082442 w 1166609"/>
                    <a:gd name="connsiteY32" fmla="*/ 846395 h 1199925"/>
                    <a:gd name="connsiteX33" fmla="*/ 1014404 w 1166609"/>
                    <a:gd name="connsiteY33" fmla="*/ 714560 h 1199925"/>
                    <a:gd name="connsiteX34" fmla="*/ 1166609 w 1166609"/>
                    <a:gd name="connsiteY34" fmla="*/ 818114 h 1199925"/>
                    <a:gd name="connsiteX35" fmla="*/ 998803 w 1166609"/>
                    <a:gd name="connsiteY35" fmla="*/ 669666 h 1199925"/>
                    <a:gd name="connsiteX36" fmla="*/ 903530 w 1166609"/>
                    <a:gd name="connsiteY36" fmla="*/ 529464 h 1199925"/>
                    <a:gd name="connsiteX37" fmla="*/ 256095 w 1166609"/>
                    <a:gd name="connsiteY37" fmla="*/ 4967 h 1199925"/>
                    <a:gd name="connsiteX38" fmla="*/ 70199 w 1166609"/>
                    <a:gd name="connsiteY38" fmla="*/ 90266 h 1199925"/>
                    <a:gd name="connsiteX39" fmla="*/ 1506 w 1166609"/>
                    <a:gd name="connsiteY39" fmla="*/ 818089 h 1199925"/>
                    <a:gd name="connsiteX40" fmla="*/ 70804 w 1166609"/>
                    <a:gd name="connsiteY40" fmla="*/ 1171754 h 1199925"/>
                    <a:gd name="connsiteX0" fmla="*/ 70804 w 1168064"/>
                    <a:gd name="connsiteY0" fmla="*/ 1171754 h 1199925"/>
                    <a:gd name="connsiteX1" fmla="*/ 91500 w 1168064"/>
                    <a:gd name="connsiteY1" fmla="*/ 1188643 h 1199925"/>
                    <a:gd name="connsiteX2" fmla="*/ 292866 w 1168064"/>
                    <a:gd name="connsiteY2" fmla="*/ 989482 h 1199925"/>
                    <a:gd name="connsiteX3" fmla="*/ 271502 w 1168064"/>
                    <a:gd name="connsiteY3" fmla="*/ 308925 h 1199925"/>
                    <a:gd name="connsiteX4" fmla="*/ 710154 w 1168064"/>
                    <a:gd name="connsiteY4" fmla="*/ 726857 h 1199925"/>
                    <a:gd name="connsiteX5" fmla="*/ 726693 w 1168064"/>
                    <a:gd name="connsiteY5" fmla="*/ 740147 h 1199925"/>
                    <a:gd name="connsiteX6" fmla="*/ 734056 w 1168064"/>
                    <a:gd name="connsiteY6" fmla="*/ 774196 h 1199925"/>
                    <a:gd name="connsiteX7" fmla="*/ 739144 w 1168064"/>
                    <a:gd name="connsiteY7" fmla="*/ 782949 h 1199925"/>
                    <a:gd name="connsiteX8" fmla="*/ 751495 w 1168064"/>
                    <a:gd name="connsiteY8" fmla="*/ 843406 h 1199925"/>
                    <a:gd name="connsiteX9" fmla="*/ 827650 w 1168064"/>
                    <a:gd name="connsiteY9" fmla="*/ 1001037 h 1199925"/>
                    <a:gd name="connsiteX10" fmla="*/ 835164 w 1168064"/>
                    <a:gd name="connsiteY10" fmla="*/ 894947 h 1199925"/>
                    <a:gd name="connsiteX11" fmla="*/ 826030 w 1168064"/>
                    <a:gd name="connsiteY11" fmla="*/ 850231 h 1199925"/>
                    <a:gd name="connsiteX12" fmla="*/ 827757 w 1168064"/>
                    <a:gd name="connsiteY12" fmla="*/ 850732 h 1199925"/>
                    <a:gd name="connsiteX13" fmla="*/ 831100 w 1168064"/>
                    <a:gd name="connsiteY13" fmla="*/ 855491 h 1199925"/>
                    <a:gd name="connsiteX14" fmla="*/ 861577 w 1168064"/>
                    <a:gd name="connsiteY14" fmla="*/ 893073 h 1199925"/>
                    <a:gd name="connsiteX15" fmla="*/ 866736 w 1168064"/>
                    <a:gd name="connsiteY15" fmla="*/ 898617 h 1199925"/>
                    <a:gd name="connsiteX16" fmla="*/ 898371 w 1168064"/>
                    <a:gd name="connsiteY16" fmla="*/ 951868 h 1199925"/>
                    <a:gd name="connsiteX17" fmla="*/ 1025185 w 1168064"/>
                    <a:gd name="connsiteY17" fmla="*/ 1083604 h 1199925"/>
                    <a:gd name="connsiteX18" fmla="*/ 1009317 w 1168064"/>
                    <a:gd name="connsiteY18" fmla="*/ 1006563 h 1199925"/>
                    <a:gd name="connsiteX19" fmla="*/ 1008542 w 1168064"/>
                    <a:gd name="connsiteY19" fmla="*/ 1005030 h 1199925"/>
                    <a:gd name="connsiteX20" fmla="*/ 1011360 w 1168064"/>
                    <a:gd name="connsiteY20" fmla="*/ 1005449 h 1199925"/>
                    <a:gd name="connsiteX21" fmla="*/ 1024113 w 1168064"/>
                    <a:gd name="connsiteY21" fmla="*/ 1021170 h 1199925"/>
                    <a:gd name="connsiteX22" fmla="*/ 1092267 w 1168064"/>
                    <a:gd name="connsiteY22" fmla="*/ 1073455 h 1199925"/>
                    <a:gd name="connsiteX23" fmla="*/ 1076398 w 1168064"/>
                    <a:gd name="connsiteY23" fmla="*/ 996413 h 1199925"/>
                    <a:gd name="connsiteX24" fmla="*/ 1068254 w 1168064"/>
                    <a:gd name="connsiteY24" fmla="*/ 980289 h 1199925"/>
                    <a:gd name="connsiteX25" fmla="*/ 1068655 w 1168064"/>
                    <a:gd name="connsiteY25" fmla="*/ 979243 h 1199925"/>
                    <a:gd name="connsiteX26" fmla="*/ 1071281 w 1168064"/>
                    <a:gd name="connsiteY26" fmla="*/ 982151 h 1199925"/>
                    <a:gd name="connsiteX27" fmla="*/ 1121483 w 1168064"/>
                    <a:gd name="connsiteY27" fmla="*/ 1014553 h 1199925"/>
                    <a:gd name="connsiteX28" fmla="*/ 1105615 w 1168064"/>
                    <a:gd name="connsiteY28" fmla="*/ 937512 h 1199925"/>
                    <a:gd name="connsiteX29" fmla="*/ 1094829 w 1168064"/>
                    <a:gd name="connsiteY29" fmla="*/ 916159 h 1199925"/>
                    <a:gd name="connsiteX30" fmla="*/ 1103682 w 1168064"/>
                    <a:gd name="connsiteY30" fmla="*/ 923648 h 1199925"/>
                    <a:gd name="connsiteX31" fmla="*/ 1121745 w 1168064"/>
                    <a:gd name="connsiteY31" fmla="*/ 930166 h 1199925"/>
                    <a:gd name="connsiteX32" fmla="*/ 1082442 w 1168064"/>
                    <a:gd name="connsiteY32" fmla="*/ 846395 h 1199925"/>
                    <a:gd name="connsiteX33" fmla="*/ 1166609 w 1168064"/>
                    <a:gd name="connsiteY33" fmla="*/ 818114 h 1199925"/>
                    <a:gd name="connsiteX34" fmla="*/ 998803 w 1168064"/>
                    <a:gd name="connsiteY34" fmla="*/ 669666 h 1199925"/>
                    <a:gd name="connsiteX35" fmla="*/ 903530 w 1168064"/>
                    <a:gd name="connsiteY35" fmla="*/ 529464 h 1199925"/>
                    <a:gd name="connsiteX36" fmla="*/ 256095 w 1168064"/>
                    <a:gd name="connsiteY36" fmla="*/ 4967 h 1199925"/>
                    <a:gd name="connsiteX37" fmla="*/ 70199 w 1168064"/>
                    <a:gd name="connsiteY37" fmla="*/ 90266 h 1199925"/>
                    <a:gd name="connsiteX38" fmla="*/ 1506 w 1168064"/>
                    <a:gd name="connsiteY38" fmla="*/ 818089 h 1199925"/>
                    <a:gd name="connsiteX39" fmla="*/ 70804 w 1168064"/>
                    <a:gd name="connsiteY39" fmla="*/ 1171754 h 1199925"/>
                    <a:gd name="connsiteX0" fmla="*/ 70804 w 1144220"/>
                    <a:gd name="connsiteY0" fmla="*/ 1171754 h 1199925"/>
                    <a:gd name="connsiteX1" fmla="*/ 91500 w 1144220"/>
                    <a:gd name="connsiteY1" fmla="*/ 1188643 h 1199925"/>
                    <a:gd name="connsiteX2" fmla="*/ 292866 w 1144220"/>
                    <a:gd name="connsiteY2" fmla="*/ 989482 h 1199925"/>
                    <a:gd name="connsiteX3" fmla="*/ 271502 w 1144220"/>
                    <a:gd name="connsiteY3" fmla="*/ 308925 h 1199925"/>
                    <a:gd name="connsiteX4" fmla="*/ 710154 w 1144220"/>
                    <a:gd name="connsiteY4" fmla="*/ 726857 h 1199925"/>
                    <a:gd name="connsiteX5" fmla="*/ 726693 w 1144220"/>
                    <a:gd name="connsiteY5" fmla="*/ 740147 h 1199925"/>
                    <a:gd name="connsiteX6" fmla="*/ 734056 w 1144220"/>
                    <a:gd name="connsiteY6" fmla="*/ 774196 h 1199925"/>
                    <a:gd name="connsiteX7" fmla="*/ 739144 w 1144220"/>
                    <a:gd name="connsiteY7" fmla="*/ 782949 h 1199925"/>
                    <a:gd name="connsiteX8" fmla="*/ 751495 w 1144220"/>
                    <a:gd name="connsiteY8" fmla="*/ 843406 h 1199925"/>
                    <a:gd name="connsiteX9" fmla="*/ 827650 w 1144220"/>
                    <a:gd name="connsiteY9" fmla="*/ 1001037 h 1199925"/>
                    <a:gd name="connsiteX10" fmla="*/ 835164 w 1144220"/>
                    <a:gd name="connsiteY10" fmla="*/ 894947 h 1199925"/>
                    <a:gd name="connsiteX11" fmla="*/ 826030 w 1144220"/>
                    <a:gd name="connsiteY11" fmla="*/ 850231 h 1199925"/>
                    <a:gd name="connsiteX12" fmla="*/ 827757 w 1144220"/>
                    <a:gd name="connsiteY12" fmla="*/ 850732 h 1199925"/>
                    <a:gd name="connsiteX13" fmla="*/ 831100 w 1144220"/>
                    <a:gd name="connsiteY13" fmla="*/ 855491 h 1199925"/>
                    <a:gd name="connsiteX14" fmla="*/ 861577 w 1144220"/>
                    <a:gd name="connsiteY14" fmla="*/ 893073 h 1199925"/>
                    <a:gd name="connsiteX15" fmla="*/ 866736 w 1144220"/>
                    <a:gd name="connsiteY15" fmla="*/ 898617 h 1199925"/>
                    <a:gd name="connsiteX16" fmla="*/ 898371 w 1144220"/>
                    <a:gd name="connsiteY16" fmla="*/ 951868 h 1199925"/>
                    <a:gd name="connsiteX17" fmla="*/ 1025185 w 1144220"/>
                    <a:gd name="connsiteY17" fmla="*/ 1083604 h 1199925"/>
                    <a:gd name="connsiteX18" fmla="*/ 1009317 w 1144220"/>
                    <a:gd name="connsiteY18" fmla="*/ 1006563 h 1199925"/>
                    <a:gd name="connsiteX19" fmla="*/ 1008542 w 1144220"/>
                    <a:gd name="connsiteY19" fmla="*/ 1005030 h 1199925"/>
                    <a:gd name="connsiteX20" fmla="*/ 1011360 w 1144220"/>
                    <a:gd name="connsiteY20" fmla="*/ 1005449 h 1199925"/>
                    <a:gd name="connsiteX21" fmla="*/ 1024113 w 1144220"/>
                    <a:gd name="connsiteY21" fmla="*/ 1021170 h 1199925"/>
                    <a:gd name="connsiteX22" fmla="*/ 1092267 w 1144220"/>
                    <a:gd name="connsiteY22" fmla="*/ 1073455 h 1199925"/>
                    <a:gd name="connsiteX23" fmla="*/ 1076398 w 1144220"/>
                    <a:gd name="connsiteY23" fmla="*/ 996413 h 1199925"/>
                    <a:gd name="connsiteX24" fmla="*/ 1068254 w 1144220"/>
                    <a:gd name="connsiteY24" fmla="*/ 980289 h 1199925"/>
                    <a:gd name="connsiteX25" fmla="*/ 1068655 w 1144220"/>
                    <a:gd name="connsiteY25" fmla="*/ 979243 h 1199925"/>
                    <a:gd name="connsiteX26" fmla="*/ 1071281 w 1144220"/>
                    <a:gd name="connsiteY26" fmla="*/ 982151 h 1199925"/>
                    <a:gd name="connsiteX27" fmla="*/ 1121483 w 1144220"/>
                    <a:gd name="connsiteY27" fmla="*/ 1014553 h 1199925"/>
                    <a:gd name="connsiteX28" fmla="*/ 1105615 w 1144220"/>
                    <a:gd name="connsiteY28" fmla="*/ 937512 h 1199925"/>
                    <a:gd name="connsiteX29" fmla="*/ 1094829 w 1144220"/>
                    <a:gd name="connsiteY29" fmla="*/ 916159 h 1199925"/>
                    <a:gd name="connsiteX30" fmla="*/ 1103682 w 1144220"/>
                    <a:gd name="connsiteY30" fmla="*/ 923648 h 1199925"/>
                    <a:gd name="connsiteX31" fmla="*/ 1121745 w 1144220"/>
                    <a:gd name="connsiteY31" fmla="*/ 930166 h 1199925"/>
                    <a:gd name="connsiteX32" fmla="*/ 1082442 w 1144220"/>
                    <a:gd name="connsiteY32" fmla="*/ 846395 h 1199925"/>
                    <a:gd name="connsiteX33" fmla="*/ 1142397 w 1144220"/>
                    <a:gd name="connsiteY33" fmla="*/ 874796 h 1199925"/>
                    <a:gd name="connsiteX34" fmla="*/ 998803 w 1144220"/>
                    <a:gd name="connsiteY34" fmla="*/ 669666 h 1199925"/>
                    <a:gd name="connsiteX35" fmla="*/ 903530 w 1144220"/>
                    <a:gd name="connsiteY35" fmla="*/ 529464 h 1199925"/>
                    <a:gd name="connsiteX36" fmla="*/ 256095 w 1144220"/>
                    <a:gd name="connsiteY36" fmla="*/ 4967 h 1199925"/>
                    <a:gd name="connsiteX37" fmla="*/ 70199 w 1144220"/>
                    <a:gd name="connsiteY37" fmla="*/ 90266 h 1199925"/>
                    <a:gd name="connsiteX38" fmla="*/ 1506 w 1144220"/>
                    <a:gd name="connsiteY38" fmla="*/ 818089 h 1199925"/>
                    <a:gd name="connsiteX39" fmla="*/ 70804 w 1144220"/>
                    <a:gd name="connsiteY39" fmla="*/ 1171754 h 1199925"/>
                    <a:gd name="connsiteX0" fmla="*/ 70804 w 1143749"/>
                    <a:gd name="connsiteY0" fmla="*/ 1171754 h 1199925"/>
                    <a:gd name="connsiteX1" fmla="*/ 91500 w 1143749"/>
                    <a:gd name="connsiteY1" fmla="*/ 1188643 h 1199925"/>
                    <a:gd name="connsiteX2" fmla="*/ 292866 w 1143749"/>
                    <a:gd name="connsiteY2" fmla="*/ 989482 h 1199925"/>
                    <a:gd name="connsiteX3" fmla="*/ 271502 w 1143749"/>
                    <a:gd name="connsiteY3" fmla="*/ 308925 h 1199925"/>
                    <a:gd name="connsiteX4" fmla="*/ 710154 w 1143749"/>
                    <a:gd name="connsiteY4" fmla="*/ 726857 h 1199925"/>
                    <a:gd name="connsiteX5" fmla="*/ 726693 w 1143749"/>
                    <a:gd name="connsiteY5" fmla="*/ 740147 h 1199925"/>
                    <a:gd name="connsiteX6" fmla="*/ 734056 w 1143749"/>
                    <a:gd name="connsiteY6" fmla="*/ 774196 h 1199925"/>
                    <a:gd name="connsiteX7" fmla="*/ 739144 w 1143749"/>
                    <a:gd name="connsiteY7" fmla="*/ 782949 h 1199925"/>
                    <a:gd name="connsiteX8" fmla="*/ 751495 w 1143749"/>
                    <a:gd name="connsiteY8" fmla="*/ 843406 h 1199925"/>
                    <a:gd name="connsiteX9" fmla="*/ 827650 w 1143749"/>
                    <a:gd name="connsiteY9" fmla="*/ 1001037 h 1199925"/>
                    <a:gd name="connsiteX10" fmla="*/ 835164 w 1143749"/>
                    <a:gd name="connsiteY10" fmla="*/ 894947 h 1199925"/>
                    <a:gd name="connsiteX11" fmla="*/ 826030 w 1143749"/>
                    <a:gd name="connsiteY11" fmla="*/ 850231 h 1199925"/>
                    <a:gd name="connsiteX12" fmla="*/ 827757 w 1143749"/>
                    <a:gd name="connsiteY12" fmla="*/ 850732 h 1199925"/>
                    <a:gd name="connsiteX13" fmla="*/ 831100 w 1143749"/>
                    <a:gd name="connsiteY13" fmla="*/ 855491 h 1199925"/>
                    <a:gd name="connsiteX14" fmla="*/ 861577 w 1143749"/>
                    <a:gd name="connsiteY14" fmla="*/ 893073 h 1199925"/>
                    <a:gd name="connsiteX15" fmla="*/ 866736 w 1143749"/>
                    <a:gd name="connsiteY15" fmla="*/ 898617 h 1199925"/>
                    <a:gd name="connsiteX16" fmla="*/ 898371 w 1143749"/>
                    <a:gd name="connsiteY16" fmla="*/ 951868 h 1199925"/>
                    <a:gd name="connsiteX17" fmla="*/ 1025185 w 1143749"/>
                    <a:gd name="connsiteY17" fmla="*/ 1083604 h 1199925"/>
                    <a:gd name="connsiteX18" fmla="*/ 1009317 w 1143749"/>
                    <a:gd name="connsiteY18" fmla="*/ 1006563 h 1199925"/>
                    <a:gd name="connsiteX19" fmla="*/ 1008542 w 1143749"/>
                    <a:gd name="connsiteY19" fmla="*/ 1005030 h 1199925"/>
                    <a:gd name="connsiteX20" fmla="*/ 1011360 w 1143749"/>
                    <a:gd name="connsiteY20" fmla="*/ 1005449 h 1199925"/>
                    <a:gd name="connsiteX21" fmla="*/ 1024113 w 1143749"/>
                    <a:gd name="connsiteY21" fmla="*/ 1021170 h 1199925"/>
                    <a:gd name="connsiteX22" fmla="*/ 1092267 w 1143749"/>
                    <a:gd name="connsiteY22" fmla="*/ 1073455 h 1199925"/>
                    <a:gd name="connsiteX23" fmla="*/ 1076398 w 1143749"/>
                    <a:gd name="connsiteY23" fmla="*/ 996413 h 1199925"/>
                    <a:gd name="connsiteX24" fmla="*/ 1068254 w 1143749"/>
                    <a:gd name="connsiteY24" fmla="*/ 980289 h 1199925"/>
                    <a:gd name="connsiteX25" fmla="*/ 1068655 w 1143749"/>
                    <a:gd name="connsiteY25" fmla="*/ 979243 h 1199925"/>
                    <a:gd name="connsiteX26" fmla="*/ 1071281 w 1143749"/>
                    <a:gd name="connsiteY26" fmla="*/ 982151 h 1199925"/>
                    <a:gd name="connsiteX27" fmla="*/ 1121483 w 1143749"/>
                    <a:gd name="connsiteY27" fmla="*/ 1014553 h 1199925"/>
                    <a:gd name="connsiteX28" fmla="*/ 1105615 w 1143749"/>
                    <a:gd name="connsiteY28" fmla="*/ 937512 h 1199925"/>
                    <a:gd name="connsiteX29" fmla="*/ 1094829 w 1143749"/>
                    <a:gd name="connsiteY29" fmla="*/ 916159 h 1199925"/>
                    <a:gd name="connsiteX30" fmla="*/ 1103682 w 1143749"/>
                    <a:gd name="connsiteY30" fmla="*/ 923648 h 1199925"/>
                    <a:gd name="connsiteX31" fmla="*/ 1121745 w 1143749"/>
                    <a:gd name="connsiteY31" fmla="*/ 930166 h 1199925"/>
                    <a:gd name="connsiteX32" fmla="*/ 1054628 w 1143749"/>
                    <a:gd name="connsiteY32" fmla="*/ 823969 h 1199925"/>
                    <a:gd name="connsiteX33" fmla="*/ 1142397 w 1143749"/>
                    <a:gd name="connsiteY33" fmla="*/ 874796 h 1199925"/>
                    <a:gd name="connsiteX34" fmla="*/ 998803 w 1143749"/>
                    <a:gd name="connsiteY34" fmla="*/ 669666 h 1199925"/>
                    <a:gd name="connsiteX35" fmla="*/ 903530 w 1143749"/>
                    <a:gd name="connsiteY35" fmla="*/ 529464 h 1199925"/>
                    <a:gd name="connsiteX36" fmla="*/ 256095 w 1143749"/>
                    <a:gd name="connsiteY36" fmla="*/ 4967 h 1199925"/>
                    <a:gd name="connsiteX37" fmla="*/ 70199 w 1143749"/>
                    <a:gd name="connsiteY37" fmla="*/ 90266 h 1199925"/>
                    <a:gd name="connsiteX38" fmla="*/ 1506 w 1143749"/>
                    <a:gd name="connsiteY38" fmla="*/ 818089 h 1199925"/>
                    <a:gd name="connsiteX39" fmla="*/ 70804 w 1143749"/>
                    <a:gd name="connsiteY39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26693 w 1143750"/>
                    <a:gd name="connsiteY5" fmla="*/ 740147 h 1199925"/>
                    <a:gd name="connsiteX6" fmla="*/ 734056 w 1143750"/>
                    <a:gd name="connsiteY6" fmla="*/ 774196 h 1199925"/>
                    <a:gd name="connsiteX7" fmla="*/ 739144 w 1143750"/>
                    <a:gd name="connsiteY7" fmla="*/ 782949 h 1199925"/>
                    <a:gd name="connsiteX8" fmla="*/ 751495 w 1143750"/>
                    <a:gd name="connsiteY8" fmla="*/ 843406 h 1199925"/>
                    <a:gd name="connsiteX9" fmla="*/ 827650 w 1143750"/>
                    <a:gd name="connsiteY9" fmla="*/ 1001037 h 1199925"/>
                    <a:gd name="connsiteX10" fmla="*/ 835164 w 1143750"/>
                    <a:gd name="connsiteY10" fmla="*/ 894947 h 1199925"/>
                    <a:gd name="connsiteX11" fmla="*/ 826030 w 1143750"/>
                    <a:gd name="connsiteY11" fmla="*/ 850231 h 1199925"/>
                    <a:gd name="connsiteX12" fmla="*/ 827757 w 1143750"/>
                    <a:gd name="connsiteY12" fmla="*/ 850732 h 1199925"/>
                    <a:gd name="connsiteX13" fmla="*/ 831100 w 1143750"/>
                    <a:gd name="connsiteY13" fmla="*/ 855491 h 1199925"/>
                    <a:gd name="connsiteX14" fmla="*/ 861577 w 1143750"/>
                    <a:gd name="connsiteY14" fmla="*/ 893073 h 1199925"/>
                    <a:gd name="connsiteX15" fmla="*/ 866736 w 1143750"/>
                    <a:gd name="connsiteY15" fmla="*/ 898617 h 1199925"/>
                    <a:gd name="connsiteX16" fmla="*/ 898371 w 1143750"/>
                    <a:gd name="connsiteY16" fmla="*/ 951868 h 1199925"/>
                    <a:gd name="connsiteX17" fmla="*/ 1025185 w 1143750"/>
                    <a:gd name="connsiteY17" fmla="*/ 1083604 h 1199925"/>
                    <a:gd name="connsiteX18" fmla="*/ 1009317 w 1143750"/>
                    <a:gd name="connsiteY18" fmla="*/ 1006563 h 1199925"/>
                    <a:gd name="connsiteX19" fmla="*/ 1008542 w 1143750"/>
                    <a:gd name="connsiteY19" fmla="*/ 1005030 h 1199925"/>
                    <a:gd name="connsiteX20" fmla="*/ 1011360 w 1143750"/>
                    <a:gd name="connsiteY20" fmla="*/ 1005449 h 1199925"/>
                    <a:gd name="connsiteX21" fmla="*/ 1024113 w 1143750"/>
                    <a:gd name="connsiteY21" fmla="*/ 1021170 h 1199925"/>
                    <a:gd name="connsiteX22" fmla="*/ 1092267 w 1143750"/>
                    <a:gd name="connsiteY22" fmla="*/ 1073455 h 1199925"/>
                    <a:gd name="connsiteX23" fmla="*/ 1076398 w 1143750"/>
                    <a:gd name="connsiteY23" fmla="*/ 996413 h 1199925"/>
                    <a:gd name="connsiteX24" fmla="*/ 1068254 w 1143750"/>
                    <a:gd name="connsiteY24" fmla="*/ 980289 h 1199925"/>
                    <a:gd name="connsiteX25" fmla="*/ 1068655 w 1143750"/>
                    <a:gd name="connsiteY25" fmla="*/ 979243 h 1199925"/>
                    <a:gd name="connsiteX26" fmla="*/ 1071281 w 1143750"/>
                    <a:gd name="connsiteY26" fmla="*/ 982151 h 1199925"/>
                    <a:gd name="connsiteX27" fmla="*/ 1121483 w 1143750"/>
                    <a:gd name="connsiteY27" fmla="*/ 1014553 h 1199925"/>
                    <a:gd name="connsiteX28" fmla="*/ 1105615 w 1143750"/>
                    <a:gd name="connsiteY28" fmla="*/ 937512 h 1199925"/>
                    <a:gd name="connsiteX29" fmla="*/ 1094829 w 1143750"/>
                    <a:gd name="connsiteY29" fmla="*/ 916159 h 1199925"/>
                    <a:gd name="connsiteX30" fmla="*/ 1103682 w 1143750"/>
                    <a:gd name="connsiteY30" fmla="*/ 923648 h 1199925"/>
                    <a:gd name="connsiteX31" fmla="*/ 1121745 w 1143750"/>
                    <a:gd name="connsiteY31" fmla="*/ 930166 h 1199925"/>
                    <a:gd name="connsiteX32" fmla="*/ 1054628 w 1143750"/>
                    <a:gd name="connsiteY32" fmla="*/ 823969 h 1199925"/>
                    <a:gd name="connsiteX33" fmla="*/ 1142397 w 1143750"/>
                    <a:gd name="connsiteY33" fmla="*/ 874796 h 1199925"/>
                    <a:gd name="connsiteX34" fmla="*/ 1060082 w 1143750"/>
                    <a:gd name="connsiteY34" fmla="*/ 707236 h 1199925"/>
                    <a:gd name="connsiteX35" fmla="*/ 903530 w 1143750"/>
                    <a:gd name="connsiteY35" fmla="*/ 529464 h 1199925"/>
                    <a:gd name="connsiteX36" fmla="*/ 256095 w 1143750"/>
                    <a:gd name="connsiteY36" fmla="*/ 4967 h 1199925"/>
                    <a:gd name="connsiteX37" fmla="*/ 70199 w 1143750"/>
                    <a:gd name="connsiteY37" fmla="*/ 90266 h 1199925"/>
                    <a:gd name="connsiteX38" fmla="*/ 1506 w 1143750"/>
                    <a:gd name="connsiteY38" fmla="*/ 818089 h 1199925"/>
                    <a:gd name="connsiteX39" fmla="*/ 70804 w 1143750"/>
                    <a:gd name="connsiteY39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26693 w 1143750"/>
                    <a:gd name="connsiteY5" fmla="*/ 740147 h 1199925"/>
                    <a:gd name="connsiteX6" fmla="*/ 734056 w 1143750"/>
                    <a:gd name="connsiteY6" fmla="*/ 774196 h 1199925"/>
                    <a:gd name="connsiteX7" fmla="*/ 751495 w 1143750"/>
                    <a:gd name="connsiteY7" fmla="*/ 843406 h 1199925"/>
                    <a:gd name="connsiteX8" fmla="*/ 827650 w 1143750"/>
                    <a:gd name="connsiteY8" fmla="*/ 1001037 h 1199925"/>
                    <a:gd name="connsiteX9" fmla="*/ 835164 w 1143750"/>
                    <a:gd name="connsiteY9" fmla="*/ 894947 h 1199925"/>
                    <a:gd name="connsiteX10" fmla="*/ 826030 w 1143750"/>
                    <a:gd name="connsiteY10" fmla="*/ 850231 h 1199925"/>
                    <a:gd name="connsiteX11" fmla="*/ 827757 w 1143750"/>
                    <a:gd name="connsiteY11" fmla="*/ 850732 h 1199925"/>
                    <a:gd name="connsiteX12" fmla="*/ 831100 w 1143750"/>
                    <a:gd name="connsiteY12" fmla="*/ 855491 h 1199925"/>
                    <a:gd name="connsiteX13" fmla="*/ 861577 w 1143750"/>
                    <a:gd name="connsiteY13" fmla="*/ 893073 h 1199925"/>
                    <a:gd name="connsiteX14" fmla="*/ 866736 w 1143750"/>
                    <a:gd name="connsiteY14" fmla="*/ 898617 h 1199925"/>
                    <a:gd name="connsiteX15" fmla="*/ 898371 w 1143750"/>
                    <a:gd name="connsiteY15" fmla="*/ 951868 h 1199925"/>
                    <a:gd name="connsiteX16" fmla="*/ 1025185 w 1143750"/>
                    <a:gd name="connsiteY16" fmla="*/ 1083604 h 1199925"/>
                    <a:gd name="connsiteX17" fmla="*/ 1009317 w 1143750"/>
                    <a:gd name="connsiteY17" fmla="*/ 1006563 h 1199925"/>
                    <a:gd name="connsiteX18" fmla="*/ 1008542 w 1143750"/>
                    <a:gd name="connsiteY18" fmla="*/ 1005030 h 1199925"/>
                    <a:gd name="connsiteX19" fmla="*/ 1011360 w 1143750"/>
                    <a:gd name="connsiteY19" fmla="*/ 1005449 h 1199925"/>
                    <a:gd name="connsiteX20" fmla="*/ 1024113 w 1143750"/>
                    <a:gd name="connsiteY20" fmla="*/ 1021170 h 1199925"/>
                    <a:gd name="connsiteX21" fmla="*/ 1092267 w 1143750"/>
                    <a:gd name="connsiteY21" fmla="*/ 1073455 h 1199925"/>
                    <a:gd name="connsiteX22" fmla="*/ 1076398 w 1143750"/>
                    <a:gd name="connsiteY22" fmla="*/ 996413 h 1199925"/>
                    <a:gd name="connsiteX23" fmla="*/ 1068254 w 1143750"/>
                    <a:gd name="connsiteY23" fmla="*/ 980289 h 1199925"/>
                    <a:gd name="connsiteX24" fmla="*/ 1068655 w 1143750"/>
                    <a:gd name="connsiteY24" fmla="*/ 979243 h 1199925"/>
                    <a:gd name="connsiteX25" fmla="*/ 1071281 w 1143750"/>
                    <a:gd name="connsiteY25" fmla="*/ 982151 h 1199925"/>
                    <a:gd name="connsiteX26" fmla="*/ 1121483 w 1143750"/>
                    <a:gd name="connsiteY26" fmla="*/ 1014553 h 1199925"/>
                    <a:gd name="connsiteX27" fmla="*/ 1105615 w 1143750"/>
                    <a:gd name="connsiteY27" fmla="*/ 937512 h 1199925"/>
                    <a:gd name="connsiteX28" fmla="*/ 1094829 w 1143750"/>
                    <a:gd name="connsiteY28" fmla="*/ 916159 h 1199925"/>
                    <a:gd name="connsiteX29" fmla="*/ 1103682 w 1143750"/>
                    <a:gd name="connsiteY29" fmla="*/ 923648 h 1199925"/>
                    <a:gd name="connsiteX30" fmla="*/ 1121745 w 1143750"/>
                    <a:gd name="connsiteY30" fmla="*/ 930166 h 1199925"/>
                    <a:gd name="connsiteX31" fmla="*/ 1054628 w 1143750"/>
                    <a:gd name="connsiteY31" fmla="*/ 823969 h 1199925"/>
                    <a:gd name="connsiteX32" fmla="*/ 1142397 w 1143750"/>
                    <a:gd name="connsiteY32" fmla="*/ 874796 h 1199925"/>
                    <a:gd name="connsiteX33" fmla="*/ 1060082 w 1143750"/>
                    <a:gd name="connsiteY33" fmla="*/ 707236 h 1199925"/>
                    <a:gd name="connsiteX34" fmla="*/ 903530 w 1143750"/>
                    <a:gd name="connsiteY34" fmla="*/ 529464 h 1199925"/>
                    <a:gd name="connsiteX35" fmla="*/ 256095 w 1143750"/>
                    <a:gd name="connsiteY35" fmla="*/ 4967 h 1199925"/>
                    <a:gd name="connsiteX36" fmla="*/ 70199 w 1143750"/>
                    <a:gd name="connsiteY36" fmla="*/ 90266 h 1199925"/>
                    <a:gd name="connsiteX37" fmla="*/ 1506 w 1143750"/>
                    <a:gd name="connsiteY37" fmla="*/ 818089 h 1199925"/>
                    <a:gd name="connsiteX38" fmla="*/ 70804 w 1143750"/>
                    <a:gd name="connsiteY38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26693 w 1143750"/>
                    <a:gd name="connsiteY5" fmla="*/ 740147 h 1199925"/>
                    <a:gd name="connsiteX6" fmla="*/ 751495 w 1143750"/>
                    <a:gd name="connsiteY6" fmla="*/ 843406 h 1199925"/>
                    <a:gd name="connsiteX7" fmla="*/ 827650 w 1143750"/>
                    <a:gd name="connsiteY7" fmla="*/ 1001037 h 1199925"/>
                    <a:gd name="connsiteX8" fmla="*/ 835164 w 1143750"/>
                    <a:gd name="connsiteY8" fmla="*/ 894947 h 1199925"/>
                    <a:gd name="connsiteX9" fmla="*/ 826030 w 1143750"/>
                    <a:gd name="connsiteY9" fmla="*/ 850231 h 1199925"/>
                    <a:gd name="connsiteX10" fmla="*/ 827757 w 1143750"/>
                    <a:gd name="connsiteY10" fmla="*/ 850732 h 1199925"/>
                    <a:gd name="connsiteX11" fmla="*/ 831100 w 1143750"/>
                    <a:gd name="connsiteY11" fmla="*/ 855491 h 1199925"/>
                    <a:gd name="connsiteX12" fmla="*/ 861577 w 1143750"/>
                    <a:gd name="connsiteY12" fmla="*/ 893073 h 1199925"/>
                    <a:gd name="connsiteX13" fmla="*/ 866736 w 1143750"/>
                    <a:gd name="connsiteY13" fmla="*/ 898617 h 1199925"/>
                    <a:gd name="connsiteX14" fmla="*/ 898371 w 1143750"/>
                    <a:gd name="connsiteY14" fmla="*/ 951868 h 1199925"/>
                    <a:gd name="connsiteX15" fmla="*/ 1025185 w 1143750"/>
                    <a:gd name="connsiteY15" fmla="*/ 1083604 h 1199925"/>
                    <a:gd name="connsiteX16" fmla="*/ 1009317 w 1143750"/>
                    <a:gd name="connsiteY16" fmla="*/ 1006563 h 1199925"/>
                    <a:gd name="connsiteX17" fmla="*/ 1008542 w 1143750"/>
                    <a:gd name="connsiteY17" fmla="*/ 1005030 h 1199925"/>
                    <a:gd name="connsiteX18" fmla="*/ 1011360 w 1143750"/>
                    <a:gd name="connsiteY18" fmla="*/ 1005449 h 1199925"/>
                    <a:gd name="connsiteX19" fmla="*/ 1024113 w 1143750"/>
                    <a:gd name="connsiteY19" fmla="*/ 1021170 h 1199925"/>
                    <a:gd name="connsiteX20" fmla="*/ 1092267 w 1143750"/>
                    <a:gd name="connsiteY20" fmla="*/ 1073455 h 1199925"/>
                    <a:gd name="connsiteX21" fmla="*/ 1076398 w 1143750"/>
                    <a:gd name="connsiteY21" fmla="*/ 996413 h 1199925"/>
                    <a:gd name="connsiteX22" fmla="*/ 1068254 w 1143750"/>
                    <a:gd name="connsiteY22" fmla="*/ 980289 h 1199925"/>
                    <a:gd name="connsiteX23" fmla="*/ 1068655 w 1143750"/>
                    <a:gd name="connsiteY23" fmla="*/ 979243 h 1199925"/>
                    <a:gd name="connsiteX24" fmla="*/ 1071281 w 1143750"/>
                    <a:gd name="connsiteY24" fmla="*/ 982151 h 1199925"/>
                    <a:gd name="connsiteX25" fmla="*/ 1121483 w 1143750"/>
                    <a:gd name="connsiteY25" fmla="*/ 1014553 h 1199925"/>
                    <a:gd name="connsiteX26" fmla="*/ 1105615 w 1143750"/>
                    <a:gd name="connsiteY26" fmla="*/ 937512 h 1199925"/>
                    <a:gd name="connsiteX27" fmla="*/ 1094829 w 1143750"/>
                    <a:gd name="connsiteY27" fmla="*/ 916159 h 1199925"/>
                    <a:gd name="connsiteX28" fmla="*/ 1103682 w 1143750"/>
                    <a:gd name="connsiteY28" fmla="*/ 923648 h 1199925"/>
                    <a:gd name="connsiteX29" fmla="*/ 1121745 w 1143750"/>
                    <a:gd name="connsiteY29" fmla="*/ 930166 h 1199925"/>
                    <a:gd name="connsiteX30" fmla="*/ 1054628 w 1143750"/>
                    <a:gd name="connsiteY30" fmla="*/ 823969 h 1199925"/>
                    <a:gd name="connsiteX31" fmla="*/ 1142397 w 1143750"/>
                    <a:gd name="connsiteY31" fmla="*/ 874796 h 1199925"/>
                    <a:gd name="connsiteX32" fmla="*/ 1060082 w 1143750"/>
                    <a:gd name="connsiteY32" fmla="*/ 707236 h 1199925"/>
                    <a:gd name="connsiteX33" fmla="*/ 903530 w 1143750"/>
                    <a:gd name="connsiteY33" fmla="*/ 529464 h 1199925"/>
                    <a:gd name="connsiteX34" fmla="*/ 256095 w 1143750"/>
                    <a:gd name="connsiteY34" fmla="*/ 4967 h 1199925"/>
                    <a:gd name="connsiteX35" fmla="*/ 70199 w 1143750"/>
                    <a:gd name="connsiteY35" fmla="*/ 90266 h 1199925"/>
                    <a:gd name="connsiteX36" fmla="*/ 1506 w 1143750"/>
                    <a:gd name="connsiteY36" fmla="*/ 818089 h 1199925"/>
                    <a:gd name="connsiteX37" fmla="*/ 70804 w 1143750"/>
                    <a:gd name="connsiteY37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10154 w 1143750"/>
                    <a:gd name="connsiteY4" fmla="*/ 726857 h 1199925"/>
                    <a:gd name="connsiteX5" fmla="*/ 751495 w 1143750"/>
                    <a:gd name="connsiteY5" fmla="*/ 843406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802268 w 1143750"/>
                    <a:gd name="connsiteY4" fmla="*/ 757473 h 1199925"/>
                    <a:gd name="connsiteX5" fmla="*/ 751495 w 1143750"/>
                    <a:gd name="connsiteY5" fmla="*/ 843406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83126 w 1143750"/>
                    <a:gd name="connsiteY4" fmla="*/ 698389 h 1199925"/>
                    <a:gd name="connsiteX5" fmla="*/ 751495 w 1143750"/>
                    <a:gd name="connsiteY5" fmla="*/ 843406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83126 w 1143750"/>
                    <a:gd name="connsiteY4" fmla="*/ 698389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60082 w 1143750"/>
                    <a:gd name="connsiteY31" fmla="*/ 70723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08249 w 1143750"/>
                    <a:gd name="connsiteY31" fmla="*/ 71575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1008249 w 1143750"/>
                    <a:gd name="connsiteY31" fmla="*/ 715756 h 1199925"/>
                    <a:gd name="connsiteX32" fmla="*/ 903530 w 1143750"/>
                    <a:gd name="connsiteY32" fmla="*/ 529464 h 1199925"/>
                    <a:gd name="connsiteX33" fmla="*/ 256095 w 1143750"/>
                    <a:gd name="connsiteY33" fmla="*/ 4967 h 1199925"/>
                    <a:gd name="connsiteX34" fmla="*/ 70199 w 1143750"/>
                    <a:gd name="connsiteY34" fmla="*/ 90266 h 1199925"/>
                    <a:gd name="connsiteX35" fmla="*/ 1506 w 1143750"/>
                    <a:gd name="connsiteY35" fmla="*/ 818089 h 1199925"/>
                    <a:gd name="connsiteX36" fmla="*/ 70804 w 1143750"/>
                    <a:gd name="connsiteY36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903530 w 1143750"/>
                    <a:gd name="connsiteY31" fmla="*/ 529464 h 1199925"/>
                    <a:gd name="connsiteX32" fmla="*/ 256095 w 1143750"/>
                    <a:gd name="connsiteY32" fmla="*/ 4967 h 1199925"/>
                    <a:gd name="connsiteX33" fmla="*/ 70199 w 1143750"/>
                    <a:gd name="connsiteY33" fmla="*/ 90266 h 1199925"/>
                    <a:gd name="connsiteX34" fmla="*/ 1506 w 1143750"/>
                    <a:gd name="connsiteY34" fmla="*/ 818089 h 1199925"/>
                    <a:gd name="connsiteX35" fmla="*/ 70804 w 1143750"/>
                    <a:gd name="connsiteY35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892144 w 1143750"/>
                    <a:gd name="connsiteY31" fmla="*/ 555057 h 1199925"/>
                    <a:gd name="connsiteX32" fmla="*/ 256095 w 1143750"/>
                    <a:gd name="connsiteY32" fmla="*/ 4967 h 1199925"/>
                    <a:gd name="connsiteX33" fmla="*/ 70199 w 1143750"/>
                    <a:gd name="connsiteY33" fmla="*/ 90266 h 1199925"/>
                    <a:gd name="connsiteX34" fmla="*/ 1506 w 1143750"/>
                    <a:gd name="connsiteY34" fmla="*/ 818089 h 1199925"/>
                    <a:gd name="connsiteX35" fmla="*/ 70804 w 1143750"/>
                    <a:gd name="connsiteY35" fmla="*/ 1171754 h 1199925"/>
                    <a:gd name="connsiteX0" fmla="*/ 70804 w 1143750"/>
                    <a:gd name="connsiteY0" fmla="*/ 1171754 h 1199925"/>
                    <a:gd name="connsiteX1" fmla="*/ 91500 w 1143750"/>
                    <a:gd name="connsiteY1" fmla="*/ 1188643 h 1199925"/>
                    <a:gd name="connsiteX2" fmla="*/ 292866 w 1143750"/>
                    <a:gd name="connsiteY2" fmla="*/ 989482 h 1199925"/>
                    <a:gd name="connsiteX3" fmla="*/ 271502 w 1143750"/>
                    <a:gd name="connsiteY3" fmla="*/ 308925 h 1199925"/>
                    <a:gd name="connsiteX4" fmla="*/ 793044 w 1143750"/>
                    <a:gd name="connsiteY4" fmla="*/ 681970 h 1199925"/>
                    <a:gd name="connsiteX5" fmla="*/ 790474 w 1143750"/>
                    <a:gd name="connsiteY5" fmla="*/ 869653 h 1199925"/>
                    <a:gd name="connsiteX6" fmla="*/ 827650 w 1143750"/>
                    <a:gd name="connsiteY6" fmla="*/ 1001037 h 1199925"/>
                    <a:gd name="connsiteX7" fmla="*/ 835164 w 1143750"/>
                    <a:gd name="connsiteY7" fmla="*/ 894947 h 1199925"/>
                    <a:gd name="connsiteX8" fmla="*/ 826030 w 1143750"/>
                    <a:gd name="connsiteY8" fmla="*/ 850231 h 1199925"/>
                    <a:gd name="connsiteX9" fmla="*/ 827757 w 1143750"/>
                    <a:gd name="connsiteY9" fmla="*/ 850732 h 1199925"/>
                    <a:gd name="connsiteX10" fmla="*/ 831100 w 1143750"/>
                    <a:gd name="connsiteY10" fmla="*/ 855491 h 1199925"/>
                    <a:gd name="connsiteX11" fmla="*/ 861577 w 1143750"/>
                    <a:gd name="connsiteY11" fmla="*/ 893073 h 1199925"/>
                    <a:gd name="connsiteX12" fmla="*/ 866736 w 1143750"/>
                    <a:gd name="connsiteY12" fmla="*/ 898617 h 1199925"/>
                    <a:gd name="connsiteX13" fmla="*/ 898371 w 1143750"/>
                    <a:gd name="connsiteY13" fmla="*/ 951868 h 1199925"/>
                    <a:gd name="connsiteX14" fmla="*/ 1025185 w 1143750"/>
                    <a:gd name="connsiteY14" fmla="*/ 1083604 h 1199925"/>
                    <a:gd name="connsiteX15" fmla="*/ 1009317 w 1143750"/>
                    <a:gd name="connsiteY15" fmla="*/ 1006563 h 1199925"/>
                    <a:gd name="connsiteX16" fmla="*/ 1008542 w 1143750"/>
                    <a:gd name="connsiteY16" fmla="*/ 1005030 h 1199925"/>
                    <a:gd name="connsiteX17" fmla="*/ 1011360 w 1143750"/>
                    <a:gd name="connsiteY17" fmla="*/ 1005449 h 1199925"/>
                    <a:gd name="connsiteX18" fmla="*/ 1024113 w 1143750"/>
                    <a:gd name="connsiteY18" fmla="*/ 1021170 h 1199925"/>
                    <a:gd name="connsiteX19" fmla="*/ 1092267 w 1143750"/>
                    <a:gd name="connsiteY19" fmla="*/ 1073455 h 1199925"/>
                    <a:gd name="connsiteX20" fmla="*/ 1076398 w 1143750"/>
                    <a:gd name="connsiteY20" fmla="*/ 996413 h 1199925"/>
                    <a:gd name="connsiteX21" fmla="*/ 1068254 w 1143750"/>
                    <a:gd name="connsiteY21" fmla="*/ 980289 h 1199925"/>
                    <a:gd name="connsiteX22" fmla="*/ 1068655 w 1143750"/>
                    <a:gd name="connsiteY22" fmla="*/ 979243 h 1199925"/>
                    <a:gd name="connsiteX23" fmla="*/ 1071281 w 1143750"/>
                    <a:gd name="connsiteY23" fmla="*/ 982151 h 1199925"/>
                    <a:gd name="connsiteX24" fmla="*/ 1121483 w 1143750"/>
                    <a:gd name="connsiteY24" fmla="*/ 1014553 h 1199925"/>
                    <a:gd name="connsiteX25" fmla="*/ 1105615 w 1143750"/>
                    <a:gd name="connsiteY25" fmla="*/ 937512 h 1199925"/>
                    <a:gd name="connsiteX26" fmla="*/ 1094829 w 1143750"/>
                    <a:gd name="connsiteY26" fmla="*/ 916159 h 1199925"/>
                    <a:gd name="connsiteX27" fmla="*/ 1103682 w 1143750"/>
                    <a:gd name="connsiteY27" fmla="*/ 923648 h 1199925"/>
                    <a:gd name="connsiteX28" fmla="*/ 1121745 w 1143750"/>
                    <a:gd name="connsiteY28" fmla="*/ 930166 h 1199925"/>
                    <a:gd name="connsiteX29" fmla="*/ 1054628 w 1143750"/>
                    <a:gd name="connsiteY29" fmla="*/ 823969 h 1199925"/>
                    <a:gd name="connsiteX30" fmla="*/ 1142397 w 1143750"/>
                    <a:gd name="connsiteY30" fmla="*/ 874796 h 1199925"/>
                    <a:gd name="connsiteX31" fmla="*/ 892144 w 1143750"/>
                    <a:gd name="connsiteY31" fmla="*/ 555057 h 1199925"/>
                    <a:gd name="connsiteX32" fmla="*/ 256095 w 1143750"/>
                    <a:gd name="connsiteY32" fmla="*/ 4967 h 1199925"/>
                    <a:gd name="connsiteX33" fmla="*/ 70199 w 1143750"/>
                    <a:gd name="connsiteY33" fmla="*/ 90266 h 1199925"/>
                    <a:gd name="connsiteX34" fmla="*/ 1506 w 1143750"/>
                    <a:gd name="connsiteY34" fmla="*/ 818089 h 1199925"/>
                    <a:gd name="connsiteX35" fmla="*/ 70804 w 1143750"/>
                    <a:gd name="connsiteY35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094829 w 1128394"/>
                    <a:gd name="connsiteY26" fmla="*/ 916159 h 1199925"/>
                    <a:gd name="connsiteX27" fmla="*/ 1103682 w 1128394"/>
                    <a:gd name="connsiteY27" fmla="*/ 923648 h 1199925"/>
                    <a:gd name="connsiteX28" fmla="*/ 1121745 w 1128394"/>
                    <a:gd name="connsiteY28" fmla="*/ 930166 h 1199925"/>
                    <a:gd name="connsiteX29" fmla="*/ 1054628 w 1128394"/>
                    <a:gd name="connsiteY29" fmla="*/ 823969 h 1199925"/>
                    <a:gd name="connsiteX30" fmla="*/ 1126855 w 1128394"/>
                    <a:gd name="connsiteY30" fmla="*/ 894817 h 1199925"/>
                    <a:gd name="connsiteX31" fmla="*/ 892144 w 1128394"/>
                    <a:gd name="connsiteY31" fmla="*/ 555057 h 1199925"/>
                    <a:gd name="connsiteX32" fmla="*/ 256095 w 1128394"/>
                    <a:gd name="connsiteY32" fmla="*/ 4967 h 1199925"/>
                    <a:gd name="connsiteX33" fmla="*/ 70199 w 1128394"/>
                    <a:gd name="connsiteY33" fmla="*/ 90266 h 1199925"/>
                    <a:gd name="connsiteX34" fmla="*/ 1506 w 1128394"/>
                    <a:gd name="connsiteY34" fmla="*/ 818089 h 1199925"/>
                    <a:gd name="connsiteX35" fmla="*/ 70804 w 1128394"/>
                    <a:gd name="connsiteY35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094829 w 1128394"/>
                    <a:gd name="connsiteY26" fmla="*/ 916159 h 1199925"/>
                    <a:gd name="connsiteX27" fmla="*/ 1121745 w 1128394"/>
                    <a:gd name="connsiteY27" fmla="*/ 930166 h 1199925"/>
                    <a:gd name="connsiteX28" fmla="*/ 1054628 w 1128394"/>
                    <a:gd name="connsiteY28" fmla="*/ 823969 h 1199925"/>
                    <a:gd name="connsiteX29" fmla="*/ 1126855 w 1128394"/>
                    <a:gd name="connsiteY29" fmla="*/ 894817 h 1199925"/>
                    <a:gd name="connsiteX30" fmla="*/ 892144 w 1128394"/>
                    <a:gd name="connsiteY30" fmla="*/ 555057 h 1199925"/>
                    <a:gd name="connsiteX31" fmla="*/ 256095 w 1128394"/>
                    <a:gd name="connsiteY31" fmla="*/ 4967 h 1199925"/>
                    <a:gd name="connsiteX32" fmla="*/ 70199 w 1128394"/>
                    <a:gd name="connsiteY32" fmla="*/ 90266 h 1199925"/>
                    <a:gd name="connsiteX33" fmla="*/ 1506 w 1128394"/>
                    <a:gd name="connsiteY33" fmla="*/ 818089 h 1199925"/>
                    <a:gd name="connsiteX34" fmla="*/ 70804 w 1128394"/>
                    <a:gd name="connsiteY34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094828 w 1128394"/>
                    <a:gd name="connsiteY26" fmla="*/ 916159 h 1199925"/>
                    <a:gd name="connsiteX27" fmla="*/ 1121745 w 1128394"/>
                    <a:gd name="connsiteY27" fmla="*/ 930166 h 1199925"/>
                    <a:gd name="connsiteX28" fmla="*/ 1054628 w 1128394"/>
                    <a:gd name="connsiteY28" fmla="*/ 823969 h 1199925"/>
                    <a:gd name="connsiteX29" fmla="*/ 1126855 w 1128394"/>
                    <a:gd name="connsiteY29" fmla="*/ 894817 h 1199925"/>
                    <a:gd name="connsiteX30" fmla="*/ 892144 w 1128394"/>
                    <a:gd name="connsiteY30" fmla="*/ 555057 h 1199925"/>
                    <a:gd name="connsiteX31" fmla="*/ 256095 w 1128394"/>
                    <a:gd name="connsiteY31" fmla="*/ 4967 h 1199925"/>
                    <a:gd name="connsiteX32" fmla="*/ 70199 w 1128394"/>
                    <a:gd name="connsiteY32" fmla="*/ 90266 h 1199925"/>
                    <a:gd name="connsiteX33" fmla="*/ 1506 w 1128394"/>
                    <a:gd name="connsiteY33" fmla="*/ 818089 h 1199925"/>
                    <a:gd name="connsiteX34" fmla="*/ 70804 w 1128394"/>
                    <a:gd name="connsiteY34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105615 w 1128394"/>
                    <a:gd name="connsiteY25" fmla="*/ 937512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71281 w 1128394"/>
                    <a:gd name="connsiteY23" fmla="*/ 982151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1011360 w 1128394"/>
                    <a:gd name="connsiteY17" fmla="*/ 1005449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21415 w 1128394"/>
                    <a:gd name="connsiteY23" fmla="*/ 915313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972741 w 1128394"/>
                    <a:gd name="connsiteY17" fmla="*/ 931403 h 1199925"/>
                    <a:gd name="connsiteX18" fmla="*/ 1024113 w 1128394"/>
                    <a:gd name="connsiteY18" fmla="*/ 1021170 h 1199925"/>
                    <a:gd name="connsiteX19" fmla="*/ 1092267 w 1128394"/>
                    <a:gd name="connsiteY19" fmla="*/ 1073455 h 1199925"/>
                    <a:gd name="connsiteX20" fmla="*/ 1076398 w 1128394"/>
                    <a:gd name="connsiteY20" fmla="*/ 996413 h 1199925"/>
                    <a:gd name="connsiteX21" fmla="*/ 1068254 w 1128394"/>
                    <a:gd name="connsiteY21" fmla="*/ 980289 h 1199925"/>
                    <a:gd name="connsiteX22" fmla="*/ 1068655 w 1128394"/>
                    <a:gd name="connsiteY22" fmla="*/ 979243 h 1199925"/>
                    <a:gd name="connsiteX23" fmla="*/ 1021415 w 1128394"/>
                    <a:gd name="connsiteY23" fmla="*/ 915313 h 1199925"/>
                    <a:gd name="connsiteX24" fmla="*/ 1121483 w 1128394"/>
                    <a:gd name="connsiteY24" fmla="*/ 1014553 h 1199925"/>
                    <a:gd name="connsiteX25" fmla="*/ 1059822 w 1128394"/>
                    <a:gd name="connsiteY25" fmla="*/ 887273 h 1199925"/>
                    <a:gd name="connsiteX26" fmla="*/ 1121745 w 1128394"/>
                    <a:gd name="connsiteY26" fmla="*/ 930166 h 1199925"/>
                    <a:gd name="connsiteX27" fmla="*/ 1054628 w 1128394"/>
                    <a:gd name="connsiteY27" fmla="*/ 823969 h 1199925"/>
                    <a:gd name="connsiteX28" fmla="*/ 1126855 w 1128394"/>
                    <a:gd name="connsiteY28" fmla="*/ 894817 h 1199925"/>
                    <a:gd name="connsiteX29" fmla="*/ 892144 w 1128394"/>
                    <a:gd name="connsiteY29" fmla="*/ 555057 h 1199925"/>
                    <a:gd name="connsiteX30" fmla="*/ 256095 w 1128394"/>
                    <a:gd name="connsiteY30" fmla="*/ 4967 h 1199925"/>
                    <a:gd name="connsiteX31" fmla="*/ 70199 w 1128394"/>
                    <a:gd name="connsiteY31" fmla="*/ 90266 h 1199925"/>
                    <a:gd name="connsiteX32" fmla="*/ 1506 w 1128394"/>
                    <a:gd name="connsiteY32" fmla="*/ 818089 h 1199925"/>
                    <a:gd name="connsiteX33" fmla="*/ 70804 w 1128394"/>
                    <a:gd name="connsiteY33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972741 w 1128394"/>
                    <a:gd name="connsiteY17" fmla="*/ 931403 h 1199925"/>
                    <a:gd name="connsiteX18" fmla="*/ 1092267 w 1128394"/>
                    <a:gd name="connsiteY18" fmla="*/ 1073455 h 1199925"/>
                    <a:gd name="connsiteX19" fmla="*/ 1076398 w 1128394"/>
                    <a:gd name="connsiteY19" fmla="*/ 996413 h 1199925"/>
                    <a:gd name="connsiteX20" fmla="*/ 1068254 w 1128394"/>
                    <a:gd name="connsiteY20" fmla="*/ 980289 h 1199925"/>
                    <a:gd name="connsiteX21" fmla="*/ 1068655 w 1128394"/>
                    <a:gd name="connsiteY21" fmla="*/ 979243 h 1199925"/>
                    <a:gd name="connsiteX22" fmla="*/ 1021415 w 1128394"/>
                    <a:gd name="connsiteY22" fmla="*/ 915313 h 1199925"/>
                    <a:gd name="connsiteX23" fmla="*/ 1121483 w 1128394"/>
                    <a:gd name="connsiteY23" fmla="*/ 1014553 h 1199925"/>
                    <a:gd name="connsiteX24" fmla="*/ 1059822 w 1128394"/>
                    <a:gd name="connsiteY24" fmla="*/ 887273 h 1199925"/>
                    <a:gd name="connsiteX25" fmla="*/ 1121745 w 1128394"/>
                    <a:gd name="connsiteY25" fmla="*/ 930166 h 1199925"/>
                    <a:gd name="connsiteX26" fmla="*/ 1054628 w 1128394"/>
                    <a:gd name="connsiteY26" fmla="*/ 823969 h 1199925"/>
                    <a:gd name="connsiteX27" fmla="*/ 1126855 w 1128394"/>
                    <a:gd name="connsiteY27" fmla="*/ 894817 h 1199925"/>
                    <a:gd name="connsiteX28" fmla="*/ 892144 w 1128394"/>
                    <a:gd name="connsiteY28" fmla="*/ 555057 h 1199925"/>
                    <a:gd name="connsiteX29" fmla="*/ 256095 w 1128394"/>
                    <a:gd name="connsiteY29" fmla="*/ 4967 h 1199925"/>
                    <a:gd name="connsiteX30" fmla="*/ 70199 w 1128394"/>
                    <a:gd name="connsiteY30" fmla="*/ 90266 h 1199925"/>
                    <a:gd name="connsiteX31" fmla="*/ 1506 w 1128394"/>
                    <a:gd name="connsiteY31" fmla="*/ 818089 h 1199925"/>
                    <a:gd name="connsiteX32" fmla="*/ 70804 w 1128394"/>
                    <a:gd name="connsiteY32" fmla="*/ 1171754 h 1199925"/>
                    <a:gd name="connsiteX0" fmla="*/ 70804 w 1128394"/>
                    <a:gd name="connsiteY0" fmla="*/ 1171754 h 1199925"/>
                    <a:gd name="connsiteX1" fmla="*/ 91500 w 1128394"/>
                    <a:gd name="connsiteY1" fmla="*/ 1188643 h 1199925"/>
                    <a:gd name="connsiteX2" fmla="*/ 292866 w 1128394"/>
                    <a:gd name="connsiteY2" fmla="*/ 989482 h 1199925"/>
                    <a:gd name="connsiteX3" fmla="*/ 271502 w 1128394"/>
                    <a:gd name="connsiteY3" fmla="*/ 308925 h 1199925"/>
                    <a:gd name="connsiteX4" fmla="*/ 793044 w 1128394"/>
                    <a:gd name="connsiteY4" fmla="*/ 681970 h 1199925"/>
                    <a:gd name="connsiteX5" fmla="*/ 790474 w 1128394"/>
                    <a:gd name="connsiteY5" fmla="*/ 869653 h 1199925"/>
                    <a:gd name="connsiteX6" fmla="*/ 827650 w 1128394"/>
                    <a:gd name="connsiteY6" fmla="*/ 1001037 h 1199925"/>
                    <a:gd name="connsiteX7" fmla="*/ 835164 w 1128394"/>
                    <a:gd name="connsiteY7" fmla="*/ 894947 h 1199925"/>
                    <a:gd name="connsiteX8" fmla="*/ 826030 w 1128394"/>
                    <a:gd name="connsiteY8" fmla="*/ 850231 h 1199925"/>
                    <a:gd name="connsiteX9" fmla="*/ 827757 w 1128394"/>
                    <a:gd name="connsiteY9" fmla="*/ 850732 h 1199925"/>
                    <a:gd name="connsiteX10" fmla="*/ 831100 w 1128394"/>
                    <a:gd name="connsiteY10" fmla="*/ 855491 h 1199925"/>
                    <a:gd name="connsiteX11" fmla="*/ 861577 w 1128394"/>
                    <a:gd name="connsiteY11" fmla="*/ 893073 h 1199925"/>
                    <a:gd name="connsiteX12" fmla="*/ 866736 w 1128394"/>
                    <a:gd name="connsiteY12" fmla="*/ 898617 h 1199925"/>
                    <a:gd name="connsiteX13" fmla="*/ 898371 w 1128394"/>
                    <a:gd name="connsiteY13" fmla="*/ 951868 h 1199925"/>
                    <a:gd name="connsiteX14" fmla="*/ 1025185 w 1128394"/>
                    <a:gd name="connsiteY14" fmla="*/ 1083604 h 1199925"/>
                    <a:gd name="connsiteX15" fmla="*/ 1009317 w 1128394"/>
                    <a:gd name="connsiteY15" fmla="*/ 1006563 h 1199925"/>
                    <a:gd name="connsiteX16" fmla="*/ 1008542 w 1128394"/>
                    <a:gd name="connsiteY16" fmla="*/ 1005030 h 1199925"/>
                    <a:gd name="connsiteX17" fmla="*/ 972741 w 1128394"/>
                    <a:gd name="connsiteY17" fmla="*/ 931403 h 1199925"/>
                    <a:gd name="connsiteX18" fmla="*/ 1092267 w 1128394"/>
                    <a:gd name="connsiteY18" fmla="*/ 1073455 h 1199925"/>
                    <a:gd name="connsiteX19" fmla="*/ 1076398 w 1128394"/>
                    <a:gd name="connsiteY19" fmla="*/ 996413 h 1199925"/>
                    <a:gd name="connsiteX20" fmla="*/ 1068254 w 1128394"/>
                    <a:gd name="connsiteY20" fmla="*/ 980289 h 1199925"/>
                    <a:gd name="connsiteX21" fmla="*/ 1068655 w 1128394"/>
                    <a:gd name="connsiteY21" fmla="*/ 979243 h 1199925"/>
                    <a:gd name="connsiteX22" fmla="*/ 1021415 w 1128394"/>
                    <a:gd name="connsiteY22" fmla="*/ 915313 h 1199925"/>
                    <a:gd name="connsiteX23" fmla="*/ 1121483 w 1128394"/>
                    <a:gd name="connsiteY23" fmla="*/ 1014553 h 1199925"/>
                    <a:gd name="connsiteX24" fmla="*/ 1059822 w 1128394"/>
                    <a:gd name="connsiteY24" fmla="*/ 887273 h 1199925"/>
                    <a:gd name="connsiteX25" fmla="*/ 1121745 w 1128394"/>
                    <a:gd name="connsiteY25" fmla="*/ 930166 h 1199925"/>
                    <a:gd name="connsiteX26" fmla="*/ 1054628 w 1128394"/>
                    <a:gd name="connsiteY26" fmla="*/ 823969 h 1199925"/>
                    <a:gd name="connsiteX27" fmla="*/ 1126855 w 1128394"/>
                    <a:gd name="connsiteY27" fmla="*/ 894817 h 1199925"/>
                    <a:gd name="connsiteX28" fmla="*/ 892144 w 1128394"/>
                    <a:gd name="connsiteY28" fmla="*/ 555057 h 1199925"/>
                    <a:gd name="connsiteX29" fmla="*/ 256095 w 1128394"/>
                    <a:gd name="connsiteY29" fmla="*/ 4967 h 1199925"/>
                    <a:gd name="connsiteX30" fmla="*/ 70199 w 1128394"/>
                    <a:gd name="connsiteY30" fmla="*/ 90266 h 1199925"/>
                    <a:gd name="connsiteX31" fmla="*/ 1506 w 1128394"/>
                    <a:gd name="connsiteY31" fmla="*/ 818089 h 1199925"/>
                    <a:gd name="connsiteX32" fmla="*/ 70804 w 1128394"/>
                    <a:gd name="connsiteY32" fmla="*/ 1171754 h 1199925"/>
                    <a:gd name="connsiteX0" fmla="*/ 70804 w 1128394"/>
                    <a:gd name="connsiteY0" fmla="*/ 1171754 h 1193278"/>
                    <a:gd name="connsiteX1" fmla="*/ 91500 w 1128394"/>
                    <a:gd name="connsiteY1" fmla="*/ 1188643 h 1193278"/>
                    <a:gd name="connsiteX2" fmla="*/ 292866 w 1128394"/>
                    <a:gd name="connsiteY2" fmla="*/ 989482 h 1193278"/>
                    <a:gd name="connsiteX3" fmla="*/ 271502 w 1128394"/>
                    <a:gd name="connsiteY3" fmla="*/ 308925 h 1193278"/>
                    <a:gd name="connsiteX4" fmla="*/ 793044 w 1128394"/>
                    <a:gd name="connsiteY4" fmla="*/ 681970 h 1193278"/>
                    <a:gd name="connsiteX5" fmla="*/ 790474 w 1128394"/>
                    <a:gd name="connsiteY5" fmla="*/ 869653 h 1193278"/>
                    <a:gd name="connsiteX6" fmla="*/ 827650 w 1128394"/>
                    <a:gd name="connsiteY6" fmla="*/ 1001037 h 1193278"/>
                    <a:gd name="connsiteX7" fmla="*/ 835164 w 1128394"/>
                    <a:gd name="connsiteY7" fmla="*/ 894947 h 1193278"/>
                    <a:gd name="connsiteX8" fmla="*/ 826030 w 1128394"/>
                    <a:gd name="connsiteY8" fmla="*/ 850231 h 1193278"/>
                    <a:gd name="connsiteX9" fmla="*/ 827757 w 1128394"/>
                    <a:gd name="connsiteY9" fmla="*/ 850732 h 1193278"/>
                    <a:gd name="connsiteX10" fmla="*/ 831100 w 1128394"/>
                    <a:gd name="connsiteY10" fmla="*/ 855491 h 1193278"/>
                    <a:gd name="connsiteX11" fmla="*/ 861577 w 1128394"/>
                    <a:gd name="connsiteY11" fmla="*/ 893073 h 1193278"/>
                    <a:gd name="connsiteX12" fmla="*/ 866736 w 1128394"/>
                    <a:gd name="connsiteY12" fmla="*/ 898617 h 1193278"/>
                    <a:gd name="connsiteX13" fmla="*/ 898371 w 1128394"/>
                    <a:gd name="connsiteY13" fmla="*/ 951868 h 1193278"/>
                    <a:gd name="connsiteX14" fmla="*/ 1025185 w 1128394"/>
                    <a:gd name="connsiteY14" fmla="*/ 1083604 h 1193278"/>
                    <a:gd name="connsiteX15" fmla="*/ 1009317 w 1128394"/>
                    <a:gd name="connsiteY15" fmla="*/ 1006563 h 1193278"/>
                    <a:gd name="connsiteX16" fmla="*/ 1008542 w 1128394"/>
                    <a:gd name="connsiteY16" fmla="*/ 1005030 h 1193278"/>
                    <a:gd name="connsiteX17" fmla="*/ 972741 w 1128394"/>
                    <a:gd name="connsiteY17" fmla="*/ 931403 h 1193278"/>
                    <a:gd name="connsiteX18" fmla="*/ 1092267 w 1128394"/>
                    <a:gd name="connsiteY18" fmla="*/ 1073455 h 1193278"/>
                    <a:gd name="connsiteX19" fmla="*/ 1076398 w 1128394"/>
                    <a:gd name="connsiteY19" fmla="*/ 996413 h 1193278"/>
                    <a:gd name="connsiteX20" fmla="*/ 1068254 w 1128394"/>
                    <a:gd name="connsiteY20" fmla="*/ 980289 h 1193278"/>
                    <a:gd name="connsiteX21" fmla="*/ 1068655 w 1128394"/>
                    <a:gd name="connsiteY21" fmla="*/ 979243 h 1193278"/>
                    <a:gd name="connsiteX22" fmla="*/ 1021415 w 1128394"/>
                    <a:gd name="connsiteY22" fmla="*/ 915313 h 1193278"/>
                    <a:gd name="connsiteX23" fmla="*/ 1121483 w 1128394"/>
                    <a:gd name="connsiteY23" fmla="*/ 1014553 h 1193278"/>
                    <a:gd name="connsiteX24" fmla="*/ 1059822 w 1128394"/>
                    <a:gd name="connsiteY24" fmla="*/ 887273 h 1193278"/>
                    <a:gd name="connsiteX25" fmla="*/ 1121745 w 1128394"/>
                    <a:gd name="connsiteY25" fmla="*/ 930166 h 1193278"/>
                    <a:gd name="connsiteX26" fmla="*/ 1054628 w 1128394"/>
                    <a:gd name="connsiteY26" fmla="*/ 823969 h 1193278"/>
                    <a:gd name="connsiteX27" fmla="*/ 1126855 w 1128394"/>
                    <a:gd name="connsiteY27" fmla="*/ 894817 h 1193278"/>
                    <a:gd name="connsiteX28" fmla="*/ 892144 w 1128394"/>
                    <a:gd name="connsiteY28" fmla="*/ 555057 h 1193278"/>
                    <a:gd name="connsiteX29" fmla="*/ 256095 w 1128394"/>
                    <a:gd name="connsiteY29" fmla="*/ 4967 h 1193278"/>
                    <a:gd name="connsiteX30" fmla="*/ 70199 w 1128394"/>
                    <a:gd name="connsiteY30" fmla="*/ 90266 h 1193278"/>
                    <a:gd name="connsiteX31" fmla="*/ 1506 w 1128394"/>
                    <a:gd name="connsiteY31" fmla="*/ 818089 h 1193278"/>
                    <a:gd name="connsiteX32" fmla="*/ 70804 w 1128394"/>
                    <a:gd name="connsiteY32" fmla="*/ 1171754 h 1193278"/>
                    <a:gd name="connsiteX0" fmla="*/ 70804 w 1128394"/>
                    <a:gd name="connsiteY0" fmla="*/ 1171754 h 1193278"/>
                    <a:gd name="connsiteX1" fmla="*/ 91500 w 1128394"/>
                    <a:gd name="connsiteY1" fmla="*/ 1188643 h 1193278"/>
                    <a:gd name="connsiteX2" fmla="*/ 292866 w 1128394"/>
                    <a:gd name="connsiteY2" fmla="*/ 989482 h 1193278"/>
                    <a:gd name="connsiteX3" fmla="*/ 234019 w 1128394"/>
                    <a:gd name="connsiteY3" fmla="*/ 269827 h 1193278"/>
                    <a:gd name="connsiteX4" fmla="*/ 793044 w 1128394"/>
                    <a:gd name="connsiteY4" fmla="*/ 681970 h 1193278"/>
                    <a:gd name="connsiteX5" fmla="*/ 790474 w 1128394"/>
                    <a:gd name="connsiteY5" fmla="*/ 869653 h 1193278"/>
                    <a:gd name="connsiteX6" fmla="*/ 827650 w 1128394"/>
                    <a:gd name="connsiteY6" fmla="*/ 1001037 h 1193278"/>
                    <a:gd name="connsiteX7" fmla="*/ 835164 w 1128394"/>
                    <a:gd name="connsiteY7" fmla="*/ 894947 h 1193278"/>
                    <a:gd name="connsiteX8" fmla="*/ 826030 w 1128394"/>
                    <a:gd name="connsiteY8" fmla="*/ 850231 h 1193278"/>
                    <a:gd name="connsiteX9" fmla="*/ 827757 w 1128394"/>
                    <a:gd name="connsiteY9" fmla="*/ 850732 h 1193278"/>
                    <a:gd name="connsiteX10" fmla="*/ 831100 w 1128394"/>
                    <a:gd name="connsiteY10" fmla="*/ 855491 h 1193278"/>
                    <a:gd name="connsiteX11" fmla="*/ 861577 w 1128394"/>
                    <a:gd name="connsiteY11" fmla="*/ 893073 h 1193278"/>
                    <a:gd name="connsiteX12" fmla="*/ 866736 w 1128394"/>
                    <a:gd name="connsiteY12" fmla="*/ 898617 h 1193278"/>
                    <a:gd name="connsiteX13" fmla="*/ 898371 w 1128394"/>
                    <a:gd name="connsiteY13" fmla="*/ 951868 h 1193278"/>
                    <a:gd name="connsiteX14" fmla="*/ 1025185 w 1128394"/>
                    <a:gd name="connsiteY14" fmla="*/ 1083604 h 1193278"/>
                    <a:gd name="connsiteX15" fmla="*/ 1009317 w 1128394"/>
                    <a:gd name="connsiteY15" fmla="*/ 1006563 h 1193278"/>
                    <a:gd name="connsiteX16" fmla="*/ 1008542 w 1128394"/>
                    <a:gd name="connsiteY16" fmla="*/ 1005030 h 1193278"/>
                    <a:gd name="connsiteX17" fmla="*/ 972741 w 1128394"/>
                    <a:gd name="connsiteY17" fmla="*/ 931403 h 1193278"/>
                    <a:gd name="connsiteX18" fmla="*/ 1092267 w 1128394"/>
                    <a:gd name="connsiteY18" fmla="*/ 1073455 h 1193278"/>
                    <a:gd name="connsiteX19" fmla="*/ 1076398 w 1128394"/>
                    <a:gd name="connsiteY19" fmla="*/ 996413 h 1193278"/>
                    <a:gd name="connsiteX20" fmla="*/ 1068254 w 1128394"/>
                    <a:gd name="connsiteY20" fmla="*/ 980289 h 1193278"/>
                    <a:gd name="connsiteX21" fmla="*/ 1068655 w 1128394"/>
                    <a:gd name="connsiteY21" fmla="*/ 979243 h 1193278"/>
                    <a:gd name="connsiteX22" fmla="*/ 1021415 w 1128394"/>
                    <a:gd name="connsiteY22" fmla="*/ 915313 h 1193278"/>
                    <a:gd name="connsiteX23" fmla="*/ 1121483 w 1128394"/>
                    <a:gd name="connsiteY23" fmla="*/ 1014553 h 1193278"/>
                    <a:gd name="connsiteX24" fmla="*/ 1059822 w 1128394"/>
                    <a:gd name="connsiteY24" fmla="*/ 887273 h 1193278"/>
                    <a:gd name="connsiteX25" fmla="*/ 1121745 w 1128394"/>
                    <a:gd name="connsiteY25" fmla="*/ 930166 h 1193278"/>
                    <a:gd name="connsiteX26" fmla="*/ 1054628 w 1128394"/>
                    <a:gd name="connsiteY26" fmla="*/ 823969 h 1193278"/>
                    <a:gd name="connsiteX27" fmla="*/ 1126855 w 1128394"/>
                    <a:gd name="connsiteY27" fmla="*/ 894817 h 1193278"/>
                    <a:gd name="connsiteX28" fmla="*/ 892144 w 1128394"/>
                    <a:gd name="connsiteY28" fmla="*/ 555057 h 1193278"/>
                    <a:gd name="connsiteX29" fmla="*/ 256095 w 1128394"/>
                    <a:gd name="connsiteY29" fmla="*/ 4967 h 1193278"/>
                    <a:gd name="connsiteX30" fmla="*/ 70199 w 1128394"/>
                    <a:gd name="connsiteY30" fmla="*/ 90266 h 1193278"/>
                    <a:gd name="connsiteX31" fmla="*/ 1506 w 1128394"/>
                    <a:gd name="connsiteY31" fmla="*/ 818089 h 1193278"/>
                    <a:gd name="connsiteX32" fmla="*/ 70804 w 1128394"/>
                    <a:gd name="connsiteY32" fmla="*/ 1171754 h 1193278"/>
                    <a:gd name="connsiteX0" fmla="*/ 70804 w 1128394"/>
                    <a:gd name="connsiteY0" fmla="*/ 1171754 h 1199412"/>
                    <a:gd name="connsiteX1" fmla="*/ 91500 w 1128394"/>
                    <a:gd name="connsiteY1" fmla="*/ 1188643 h 1199412"/>
                    <a:gd name="connsiteX2" fmla="*/ 276022 w 1128394"/>
                    <a:gd name="connsiteY2" fmla="*/ 996617 h 1199412"/>
                    <a:gd name="connsiteX3" fmla="*/ 234019 w 1128394"/>
                    <a:gd name="connsiteY3" fmla="*/ 269827 h 1199412"/>
                    <a:gd name="connsiteX4" fmla="*/ 793044 w 1128394"/>
                    <a:gd name="connsiteY4" fmla="*/ 681970 h 1199412"/>
                    <a:gd name="connsiteX5" fmla="*/ 790474 w 1128394"/>
                    <a:gd name="connsiteY5" fmla="*/ 869653 h 1199412"/>
                    <a:gd name="connsiteX6" fmla="*/ 827650 w 1128394"/>
                    <a:gd name="connsiteY6" fmla="*/ 1001037 h 1199412"/>
                    <a:gd name="connsiteX7" fmla="*/ 835164 w 1128394"/>
                    <a:gd name="connsiteY7" fmla="*/ 894947 h 1199412"/>
                    <a:gd name="connsiteX8" fmla="*/ 826030 w 1128394"/>
                    <a:gd name="connsiteY8" fmla="*/ 850231 h 1199412"/>
                    <a:gd name="connsiteX9" fmla="*/ 827757 w 1128394"/>
                    <a:gd name="connsiteY9" fmla="*/ 850732 h 1199412"/>
                    <a:gd name="connsiteX10" fmla="*/ 831100 w 1128394"/>
                    <a:gd name="connsiteY10" fmla="*/ 855491 h 1199412"/>
                    <a:gd name="connsiteX11" fmla="*/ 861577 w 1128394"/>
                    <a:gd name="connsiteY11" fmla="*/ 893073 h 1199412"/>
                    <a:gd name="connsiteX12" fmla="*/ 866736 w 1128394"/>
                    <a:gd name="connsiteY12" fmla="*/ 898617 h 1199412"/>
                    <a:gd name="connsiteX13" fmla="*/ 898371 w 1128394"/>
                    <a:gd name="connsiteY13" fmla="*/ 951868 h 1199412"/>
                    <a:gd name="connsiteX14" fmla="*/ 1025185 w 1128394"/>
                    <a:gd name="connsiteY14" fmla="*/ 1083604 h 1199412"/>
                    <a:gd name="connsiteX15" fmla="*/ 1009317 w 1128394"/>
                    <a:gd name="connsiteY15" fmla="*/ 1006563 h 1199412"/>
                    <a:gd name="connsiteX16" fmla="*/ 1008542 w 1128394"/>
                    <a:gd name="connsiteY16" fmla="*/ 1005030 h 1199412"/>
                    <a:gd name="connsiteX17" fmla="*/ 972741 w 1128394"/>
                    <a:gd name="connsiteY17" fmla="*/ 931403 h 1199412"/>
                    <a:gd name="connsiteX18" fmla="*/ 1092267 w 1128394"/>
                    <a:gd name="connsiteY18" fmla="*/ 1073455 h 1199412"/>
                    <a:gd name="connsiteX19" fmla="*/ 1076398 w 1128394"/>
                    <a:gd name="connsiteY19" fmla="*/ 996413 h 1199412"/>
                    <a:gd name="connsiteX20" fmla="*/ 1068254 w 1128394"/>
                    <a:gd name="connsiteY20" fmla="*/ 980289 h 1199412"/>
                    <a:gd name="connsiteX21" fmla="*/ 1068655 w 1128394"/>
                    <a:gd name="connsiteY21" fmla="*/ 979243 h 1199412"/>
                    <a:gd name="connsiteX22" fmla="*/ 1021415 w 1128394"/>
                    <a:gd name="connsiteY22" fmla="*/ 915313 h 1199412"/>
                    <a:gd name="connsiteX23" fmla="*/ 1121483 w 1128394"/>
                    <a:gd name="connsiteY23" fmla="*/ 1014553 h 1199412"/>
                    <a:gd name="connsiteX24" fmla="*/ 1059822 w 1128394"/>
                    <a:gd name="connsiteY24" fmla="*/ 887273 h 1199412"/>
                    <a:gd name="connsiteX25" fmla="*/ 1121745 w 1128394"/>
                    <a:gd name="connsiteY25" fmla="*/ 930166 h 1199412"/>
                    <a:gd name="connsiteX26" fmla="*/ 1054628 w 1128394"/>
                    <a:gd name="connsiteY26" fmla="*/ 823969 h 1199412"/>
                    <a:gd name="connsiteX27" fmla="*/ 1126855 w 1128394"/>
                    <a:gd name="connsiteY27" fmla="*/ 894817 h 1199412"/>
                    <a:gd name="connsiteX28" fmla="*/ 892144 w 1128394"/>
                    <a:gd name="connsiteY28" fmla="*/ 555057 h 1199412"/>
                    <a:gd name="connsiteX29" fmla="*/ 256095 w 1128394"/>
                    <a:gd name="connsiteY29" fmla="*/ 4967 h 1199412"/>
                    <a:gd name="connsiteX30" fmla="*/ 70199 w 1128394"/>
                    <a:gd name="connsiteY30" fmla="*/ 90266 h 1199412"/>
                    <a:gd name="connsiteX31" fmla="*/ 1506 w 1128394"/>
                    <a:gd name="connsiteY31" fmla="*/ 818089 h 1199412"/>
                    <a:gd name="connsiteX32" fmla="*/ 70804 w 1128394"/>
                    <a:gd name="connsiteY32" fmla="*/ 1171754 h 1199412"/>
                    <a:gd name="connsiteX0" fmla="*/ 70804 w 1128394"/>
                    <a:gd name="connsiteY0" fmla="*/ 1171754 h 1199412"/>
                    <a:gd name="connsiteX1" fmla="*/ 91500 w 1128394"/>
                    <a:gd name="connsiteY1" fmla="*/ 1188643 h 1199412"/>
                    <a:gd name="connsiteX2" fmla="*/ 276022 w 1128394"/>
                    <a:gd name="connsiteY2" fmla="*/ 996617 h 1199412"/>
                    <a:gd name="connsiteX3" fmla="*/ 234019 w 1128394"/>
                    <a:gd name="connsiteY3" fmla="*/ 269827 h 1199412"/>
                    <a:gd name="connsiteX4" fmla="*/ 793044 w 1128394"/>
                    <a:gd name="connsiteY4" fmla="*/ 681970 h 1199412"/>
                    <a:gd name="connsiteX5" fmla="*/ 790474 w 1128394"/>
                    <a:gd name="connsiteY5" fmla="*/ 869653 h 1199412"/>
                    <a:gd name="connsiteX6" fmla="*/ 827650 w 1128394"/>
                    <a:gd name="connsiteY6" fmla="*/ 1001037 h 1199412"/>
                    <a:gd name="connsiteX7" fmla="*/ 835164 w 1128394"/>
                    <a:gd name="connsiteY7" fmla="*/ 894947 h 1199412"/>
                    <a:gd name="connsiteX8" fmla="*/ 826030 w 1128394"/>
                    <a:gd name="connsiteY8" fmla="*/ 850231 h 1199412"/>
                    <a:gd name="connsiteX9" fmla="*/ 827757 w 1128394"/>
                    <a:gd name="connsiteY9" fmla="*/ 850732 h 1199412"/>
                    <a:gd name="connsiteX10" fmla="*/ 831100 w 1128394"/>
                    <a:gd name="connsiteY10" fmla="*/ 855491 h 1199412"/>
                    <a:gd name="connsiteX11" fmla="*/ 861577 w 1128394"/>
                    <a:gd name="connsiteY11" fmla="*/ 893073 h 1199412"/>
                    <a:gd name="connsiteX12" fmla="*/ 866736 w 1128394"/>
                    <a:gd name="connsiteY12" fmla="*/ 898617 h 1199412"/>
                    <a:gd name="connsiteX13" fmla="*/ 898371 w 1128394"/>
                    <a:gd name="connsiteY13" fmla="*/ 951868 h 1199412"/>
                    <a:gd name="connsiteX14" fmla="*/ 1025185 w 1128394"/>
                    <a:gd name="connsiteY14" fmla="*/ 1083604 h 1199412"/>
                    <a:gd name="connsiteX15" fmla="*/ 1009317 w 1128394"/>
                    <a:gd name="connsiteY15" fmla="*/ 1006563 h 1199412"/>
                    <a:gd name="connsiteX16" fmla="*/ 1008542 w 1128394"/>
                    <a:gd name="connsiteY16" fmla="*/ 1005030 h 1199412"/>
                    <a:gd name="connsiteX17" fmla="*/ 972741 w 1128394"/>
                    <a:gd name="connsiteY17" fmla="*/ 931403 h 1199412"/>
                    <a:gd name="connsiteX18" fmla="*/ 1092267 w 1128394"/>
                    <a:gd name="connsiteY18" fmla="*/ 1073455 h 1199412"/>
                    <a:gd name="connsiteX19" fmla="*/ 1076398 w 1128394"/>
                    <a:gd name="connsiteY19" fmla="*/ 996413 h 1199412"/>
                    <a:gd name="connsiteX20" fmla="*/ 1068254 w 1128394"/>
                    <a:gd name="connsiteY20" fmla="*/ 980289 h 1199412"/>
                    <a:gd name="connsiteX21" fmla="*/ 1068655 w 1128394"/>
                    <a:gd name="connsiteY21" fmla="*/ 979243 h 1199412"/>
                    <a:gd name="connsiteX22" fmla="*/ 1021415 w 1128394"/>
                    <a:gd name="connsiteY22" fmla="*/ 915313 h 1199412"/>
                    <a:gd name="connsiteX23" fmla="*/ 1121483 w 1128394"/>
                    <a:gd name="connsiteY23" fmla="*/ 1014553 h 1199412"/>
                    <a:gd name="connsiteX24" fmla="*/ 1059822 w 1128394"/>
                    <a:gd name="connsiteY24" fmla="*/ 887273 h 1199412"/>
                    <a:gd name="connsiteX25" fmla="*/ 1121745 w 1128394"/>
                    <a:gd name="connsiteY25" fmla="*/ 930166 h 1199412"/>
                    <a:gd name="connsiteX26" fmla="*/ 1054628 w 1128394"/>
                    <a:gd name="connsiteY26" fmla="*/ 823969 h 1199412"/>
                    <a:gd name="connsiteX27" fmla="*/ 1126855 w 1128394"/>
                    <a:gd name="connsiteY27" fmla="*/ 894817 h 1199412"/>
                    <a:gd name="connsiteX28" fmla="*/ 892144 w 1128394"/>
                    <a:gd name="connsiteY28" fmla="*/ 555057 h 1199412"/>
                    <a:gd name="connsiteX29" fmla="*/ 256095 w 1128394"/>
                    <a:gd name="connsiteY29" fmla="*/ 4967 h 1199412"/>
                    <a:gd name="connsiteX30" fmla="*/ 70199 w 1128394"/>
                    <a:gd name="connsiteY30" fmla="*/ 90266 h 1199412"/>
                    <a:gd name="connsiteX31" fmla="*/ 1506 w 1128394"/>
                    <a:gd name="connsiteY31" fmla="*/ 818089 h 1199412"/>
                    <a:gd name="connsiteX32" fmla="*/ 70804 w 1128394"/>
                    <a:gd name="connsiteY32" fmla="*/ 1171754 h 1199412"/>
                    <a:gd name="connsiteX0" fmla="*/ 70804 w 1128394"/>
                    <a:gd name="connsiteY0" fmla="*/ 1171754 h 1198762"/>
                    <a:gd name="connsiteX1" fmla="*/ 91500 w 1128394"/>
                    <a:gd name="connsiteY1" fmla="*/ 1188643 h 1198762"/>
                    <a:gd name="connsiteX2" fmla="*/ 266159 w 1128394"/>
                    <a:gd name="connsiteY2" fmla="*/ 1005683 h 1198762"/>
                    <a:gd name="connsiteX3" fmla="*/ 234019 w 1128394"/>
                    <a:gd name="connsiteY3" fmla="*/ 269827 h 1198762"/>
                    <a:gd name="connsiteX4" fmla="*/ 793044 w 1128394"/>
                    <a:gd name="connsiteY4" fmla="*/ 681970 h 1198762"/>
                    <a:gd name="connsiteX5" fmla="*/ 790474 w 1128394"/>
                    <a:gd name="connsiteY5" fmla="*/ 869653 h 1198762"/>
                    <a:gd name="connsiteX6" fmla="*/ 827650 w 1128394"/>
                    <a:gd name="connsiteY6" fmla="*/ 1001037 h 1198762"/>
                    <a:gd name="connsiteX7" fmla="*/ 835164 w 1128394"/>
                    <a:gd name="connsiteY7" fmla="*/ 894947 h 1198762"/>
                    <a:gd name="connsiteX8" fmla="*/ 826030 w 1128394"/>
                    <a:gd name="connsiteY8" fmla="*/ 850231 h 1198762"/>
                    <a:gd name="connsiteX9" fmla="*/ 827757 w 1128394"/>
                    <a:gd name="connsiteY9" fmla="*/ 850732 h 1198762"/>
                    <a:gd name="connsiteX10" fmla="*/ 831100 w 1128394"/>
                    <a:gd name="connsiteY10" fmla="*/ 855491 h 1198762"/>
                    <a:gd name="connsiteX11" fmla="*/ 861577 w 1128394"/>
                    <a:gd name="connsiteY11" fmla="*/ 893073 h 1198762"/>
                    <a:gd name="connsiteX12" fmla="*/ 866736 w 1128394"/>
                    <a:gd name="connsiteY12" fmla="*/ 898617 h 1198762"/>
                    <a:gd name="connsiteX13" fmla="*/ 898371 w 1128394"/>
                    <a:gd name="connsiteY13" fmla="*/ 951868 h 1198762"/>
                    <a:gd name="connsiteX14" fmla="*/ 1025185 w 1128394"/>
                    <a:gd name="connsiteY14" fmla="*/ 1083604 h 1198762"/>
                    <a:gd name="connsiteX15" fmla="*/ 1009317 w 1128394"/>
                    <a:gd name="connsiteY15" fmla="*/ 1006563 h 1198762"/>
                    <a:gd name="connsiteX16" fmla="*/ 1008542 w 1128394"/>
                    <a:gd name="connsiteY16" fmla="*/ 1005030 h 1198762"/>
                    <a:gd name="connsiteX17" fmla="*/ 972741 w 1128394"/>
                    <a:gd name="connsiteY17" fmla="*/ 931403 h 1198762"/>
                    <a:gd name="connsiteX18" fmla="*/ 1092267 w 1128394"/>
                    <a:gd name="connsiteY18" fmla="*/ 1073455 h 1198762"/>
                    <a:gd name="connsiteX19" fmla="*/ 1076398 w 1128394"/>
                    <a:gd name="connsiteY19" fmla="*/ 996413 h 1198762"/>
                    <a:gd name="connsiteX20" fmla="*/ 1068254 w 1128394"/>
                    <a:gd name="connsiteY20" fmla="*/ 980289 h 1198762"/>
                    <a:gd name="connsiteX21" fmla="*/ 1068655 w 1128394"/>
                    <a:gd name="connsiteY21" fmla="*/ 979243 h 1198762"/>
                    <a:gd name="connsiteX22" fmla="*/ 1021415 w 1128394"/>
                    <a:gd name="connsiteY22" fmla="*/ 915313 h 1198762"/>
                    <a:gd name="connsiteX23" fmla="*/ 1121483 w 1128394"/>
                    <a:gd name="connsiteY23" fmla="*/ 1014553 h 1198762"/>
                    <a:gd name="connsiteX24" fmla="*/ 1059822 w 1128394"/>
                    <a:gd name="connsiteY24" fmla="*/ 887273 h 1198762"/>
                    <a:gd name="connsiteX25" fmla="*/ 1121745 w 1128394"/>
                    <a:gd name="connsiteY25" fmla="*/ 930166 h 1198762"/>
                    <a:gd name="connsiteX26" fmla="*/ 1054628 w 1128394"/>
                    <a:gd name="connsiteY26" fmla="*/ 823969 h 1198762"/>
                    <a:gd name="connsiteX27" fmla="*/ 1126855 w 1128394"/>
                    <a:gd name="connsiteY27" fmla="*/ 894817 h 1198762"/>
                    <a:gd name="connsiteX28" fmla="*/ 892144 w 1128394"/>
                    <a:gd name="connsiteY28" fmla="*/ 555057 h 1198762"/>
                    <a:gd name="connsiteX29" fmla="*/ 256095 w 1128394"/>
                    <a:gd name="connsiteY29" fmla="*/ 4967 h 1198762"/>
                    <a:gd name="connsiteX30" fmla="*/ 70199 w 1128394"/>
                    <a:gd name="connsiteY30" fmla="*/ 90266 h 1198762"/>
                    <a:gd name="connsiteX31" fmla="*/ 1506 w 1128394"/>
                    <a:gd name="connsiteY31" fmla="*/ 818089 h 1198762"/>
                    <a:gd name="connsiteX32" fmla="*/ 70804 w 1128394"/>
                    <a:gd name="connsiteY32" fmla="*/ 1171754 h 1198762"/>
                    <a:gd name="connsiteX0" fmla="*/ 70804 w 1128394"/>
                    <a:gd name="connsiteY0" fmla="*/ 1171754 h 1198762"/>
                    <a:gd name="connsiteX1" fmla="*/ 91500 w 1128394"/>
                    <a:gd name="connsiteY1" fmla="*/ 1188643 h 1198762"/>
                    <a:gd name="connsiteX2" fmla="*/ 266159 w 1128394"/>
                    <a:gd name="connsiteY2" fmla="*/ 1005683 h 1198762"/>
                    <a:gd name="connsiteX3" fmla="*/ 234019 w 1128394"/>
                    <a:gd name="connsiteY3" fmla="*/ 269827 h 1198762"/>
                    <a:gd name="connsiteX4" fmla="*/ 793044 w 1128394"/>
                    <a:gd name="connsiteY4" fmla="*/ 681970 h 1198762"/>
                    <a:gd name="connsiteX5" fmla="*/ 790474 w 1128394"/>
                    <a:gd name="connsiteY5" fmla="*/ 869653 h 1198762"/>
                    <a:gd name="connsiteX6" fmla="*/ 827650 w 1128394"/>
                    <a:gd name="connsiteY6" fmla="*/ 1001037 h 1198762"/>
                    <a:gd name="connsiteX7" fmla="*/ 835164 w 1128394"/>
                    <a:gd name="connsiteY7" fmla="*/ 894947 h 1198762"/>
                    <a:gd name="connsiteX8" fmla="*/ 826030 w 1128394"/>
                    <a:gd name="connsiteY8" fmla="*/ 850231 h 1198762"/>
                    <a:gd name="connsiteX9" fmla="*/ 827757 w 1128394"/>
                    <a:gd name="connsiteY9" fmla="*/ 850732 h 1198762"/>
                    <a:gd name="connsiteX10" fmla="*/ 831100 w 1128394"/>
                    <a:gd name="connsiteY10" fmla="*/ 855491 h 1198762"/>
                    <a:gd name="connsiteX11" fmla="*/ 861577 w 1128394"/>
                    <a:gd name="connsiteY11" fmla="*/ 893073 h 1198762"/>
                    <a:gd name="connsiteX12" fmla="*/ 866736 w 1128394"/>
                    <a:gd name="connsiteY12" fmla="*/ 898617 h 1198762"/>
                    <a:gd name="connsiteX13" fmla="*/ 898371 w 1128394"/>
                    <a:gd name="connsiteY13" fmla="*/ 951868 h 1198762"/>
                    <a:gd name="connsiteX14" fmla="*/ 1025185 w 1128394"/>
                    <a:gd name="connsiteY14" fmla="*/ 1083604 h 1198762"/>
                    <a:gd name="connsiteX15" fmla="*/ 1009317 w 1128394"/>
                    <a:gd name="connsiteY15" fmla="*/ 1006563 h 1198762"/>
                    <a:gd name="connsiteX16" fmla="*/ 1008542 w 1128394"/>
                    <a:gd name="connsiteY16" fmla="*/ 1005030 h 1198762"/>
                    <a:gd name="connsiteX17" fmla="*/ 972741 w 1128394"/>
                    <a:gd name="connsiteY17" fmla="*/ 931403 h 1198762"/>
                    <a:gd name="connsiteX18" fmla="*/ 1092267 w 1128394"/>
                    <a:gd name="connsiteY18" fmla="*/ 1073455 h 1198762"/>
                    <a:gd name="connsiteX19" fmla="*/ 1076398 w 1128394"/>
                    <a:gd name="connsiteY19" fmla="*/ 996413 h 1198762"/>
                    <a:gd name="connsiteX20" fmla="*/ 1068254 w 1128394"/>
                    <a:gd name="connsiteY20" fmla="*/ 980289 h 1198762"/>
                    <a:gd name="connsiteX21" fmla="*/ 1068655 w 1128394"/>
                    <a:gd name="connsiteY21" fmla="*/ 979243 h 1198762"/>
                    <a:gd name="connsiteX22" fmla="*/ 1021415 w 1128394"/>
                    <a:gd name="connsiteY22" fmla="*/ 915313 h 1198762"/>
                    <a:gd name="connsiteX23" fmla="*/ 1121483 w 1128394"/>
                    <a:gd name="connsiteY23" fmla="*/ 1014553 h 1198762"/>
                    <a:gd name="connsiteX24" fmla="*/ 1059822 w 1128394"/>
                    <a:gd name="connsiteY24" fmla="*/ 887273 h 1198762"/>
                    <a:gd name="connsiteX25" fmla="*/ 1121745 w 1128394"/>
                    <a:gd name="connsiteY25" fmla="*/ 930166 h 1198762"/>
                    <a:gd name="connsiteX26" fmla="*/ 1054628 w 1128394"/>
                    <a:gd name="connsiteY26" fmla="*/ 823969 h 1198762"/>
                    <a:gd name="connsiteX27" fmla="*/ 1126855 w 1128394"/>
                    <a:gd name="connsiteY27" fmla="*/ 894817 h 1198762"/>
                    <a:gd name="connsiteX28" fmla="*/ 892144 w 1128394"/>
                    <a:gd name="connsiteY28" fmla="*/ 555057 h 1198762"/>
                    <a:gd name="connsiteX29" fmla="*/ 256095 w 1128394"/>
                    <a:gd name="connsiteY29" fmla="*/ 4967 h 1198762"/>
                    <a:gd name="connsiteX30" fmla="*/ 70199 w 1128394"/>
                    <a:gd name="connsiteY30" fmla="*/ 90266 h 1198762"/>
                    <a:gd name="connsiteX31" fmla="*/ 1506 w 1128394"/>
                    <a:gd name="connsiteY31" fmla="*/ 818089 h 1198762"/>
                    <a:gd name="connsiteX32" fmla="*/ 70804 w 1128394"/>
                    <a:gd name="connsiteY32" fmla="*/ 1171754 h 1198762"/>
                    <a:gd name="connsiteX0" fmla="*/ 70804 w 1128394"/>
                    <a:gd name="connsiteY0" fmla="*/ 1171754 h 1204062"/>
                    <a:gd name="connsiteX1" fmla="*/ 91500 w 1128394"/>
                    <a:gd name="connsiteY1" fmla="*/ 1188643 h 1204062"/>
                    <a:gd name="connsiteX2" fmla="*/ 89931 w 1128394"/>
                    <a:gd name="connsiteY2" fmla="*/ 1190236 h 1204062"/>
                    <a:gd name="connsiteX3" fmla="*/ 266159 w 1128394"/>
                    <a:gd name="connsiteY3" fmla="*/ 1005683 h 1204062"/>
                    <a:gd name="connsiteX4" fmla="*/ 234019 w 1128394"/>
                    <a:gd name="connsiteY4" fmla="*/ 269827 h 1204062"/>
                    <a:gd name="connsiteX5" fmla="*/ 793044 w 1128394"/>
                    <a:gd name="connsiteY5" fmla="*/ 681970 h 1204062"/>
                    <a:gd name="connsiteX6" fmla="*/ 790474 w 1128394"/>
                    <a:gd name="connsiteY6" fmla="*/ 869653 h 1204062"/>
                    <a:gd name="connsiteX7" fmla="*/ 827650 w 1128394"/>
                    <a:gd name="connsiteY7" fmla="*/ 1001037 h 1204062"/>
                    <a:gd name="connsiteX8" fmla="*/ 835164 w 1128394"/>
                    <a:gd name="connsiteY8" fmla="*/ 894947 h 1204062"/>
                    <a:gd name="connsiteX9" fmla="*/ 826030 w 1128394"/>
                    <a:gd name="connsiteY9" fmla="*/ 850231 h 1204062"/>
                    <a:gd name="connsiteX10" fmla="*/ 827757 w 1128394"/>
                    <a:gd name="connsiteY10" fmla="*/ 850732 h 1204062"/>
                    <a:gd name="connsiteX11" fmla="*/ 831100 w 1128394"/>
                    <a:gd name="connsiteY11" fmla="*/ 855491 h 1204062"/>
                    <a:gd name="connsiteX12" fmla="*/ 861577 w 1128394"/>
                    <a:gd name="connsiteY12" fmla="*/ 893073 h 1204062"/>
                    <a:gd name="connsiteX13" fmla="*/ 866736 w 1128394"/>
                    <a:gd name="connsiteY13" fmla="*/ 898617 h 1204062"/>
                    <a:gd name="connsiteX14" fmla="*/ 898371 w 1128394"/>
                    <a:gd name="connsiteY14" fmla="*/ 951868 h 1204062"/>
                    <a:gd name="connsiteX15" fmla="*/ 1025185 w 1128394"/>
                    <a:gd name="connsiteY15" fmla="*/ 1083604 h 1204062"/>
                    <a:gd name="connsiteX16" fmla="*/ 1009317 w 1128394"/>
                    <a:gd name="connsiteY16" fmla="*/ 1006563 h 1204062"/>
                    <a:gd name="connsiteX17" fmla="*/ 1008542 w 1128394"/>
                    <a:gd name="connsiteY17" fmla="*/ 1005030 h 1204062"/>
                    <a:gd name="connsiteX18" fmla="*/ 972741 w 1128394"/>
                    <a:gd name="connsiteY18" fmla="*/ 931403 h 1204062"/>
                    <a:gd name="connsiteX19" fmla="*/ 1092267 w 1128394"/>
                    <a:gd name="connsiteY19" fmla="*/ 1073455 h 1204062"/>
                    <a:gd name="connsiteX20" fmla="*/ 1076398 w 1128394"/>
                    <a:gd name="connsiteY20" fmla="*/ 996413 h 1204062"/>
                    <a:gd name="connsiteX21" fmla="*/ 1068254 w 1128394"/>
                    <a:gd name="connsiteY21" fmla="*/ 980289 h 1204062"/>
                    <a:gd name="connsiteX22" fmla="*/ 1068655 w 1128394"/>
                    <a:gd name="connsiteY22" fmla="*/ 979243 h 1204062"/>
                    <a:gd name="connsiteX23" fmla="*/ 1021415 w 1128394"/>
                    <a:gd name="connsiteY23" fmla="*/ 915313 h 1204062"/>
                    <a:gd name="connsiteX24" fmla="*/ 1121483 w 1128394"/>
                    <a:gd name="connsiteY24" fmla="*/ 1014553 h 1204062"/>
                    <a:gd name="connsiteX25" fmla="*/ 1059822 w 1128394"/>
                    <a:gd name="connsiteY25" fmla="*/ 887273 h 1204062"/>
                    <a:gd name="connsiteX26" fmla="*/ 1121745 w 1128394"/>
                    <a:gd name="connsiteY26" fmla="*/ 930166 h 1204062"/>
                    <a:gd name="connsiteX27" fmla="*/ 1054628 w 1128394"/>
                    <a:gd name="connsiteY27" fmla="*/ 823969 h 1204062"/>
                    <a:gd name="connsiteX28" fmla="*/ 1126855 w 1128394"/>
                    <a:gd name="connsiteY28" fmla="*/ 894817 h 1204062"/>
                    <a:gd name="connsiteX29" fmla="*/ 892144 w 1128394"/>
                    <a:gd name="connsiteY29" fmla="*/ 555057 h 1204062"/>
                    <a:gd name="connsiteX30" fmla="*/ 256095 w 1128394"/>
                    <a:gd name="connsiteY30" fmla="*/ 4967 h 1204062"/>
                    <a:gd name="connsiteX31" fmla="*/ 70199 w 1128394"/>
                    <a:gd name="connsiteY31" fmla="*/ 90266 h 1204062"/>
                    <a:gd name="connsiteX32" fmla="*/ 1506 w 1128394"/>
                    <a:gd name="connsiteY32" fmla="*/ 818089 h 1204062"/>
                    <a:gd name="connsiteX33" fmla="*/ 70804 w 1128394"/>
                    <a:gd name="connsiteY33" fmla="*/ 1171754 h 1204062"/>
                    <a:gd name="connsiteX0" fmla="*/ 70804 w 1128394"/>
                    <a:gd name="connsiteY0" fmla="*/ 1171754 h 1204062"/>
                    <a:gd name="connsiteX1" fmla="*/ 91500 w 1128394"/>
                    <a:gd name="connsiteY1" fmla="*/ 1188643 h 1204062"/>
                    <a:gd name="connsiteX2" fmla="*/ 89931 w 1128394"/>
                    <a:gd name="connsiteY2" fmla="*/ 1190236 h 1204062"/>
                    <a:gd name="connsiteX3" fmla="*/ 266159 w 1128394"/>
                    <a:gd name="connsiteY3" fmla="*/ 1005683 h 1204062"/>
                    <a:gd name="connsiteX4" fmla="*/ 234019 w 1128394"/>
                    <a:gd name="connsiteY4" fmla="*/ 269827 h 1204062"/>
                    <a:gd name="connsiteX5" fmla="*/ 793044 w 1128394"/>
                    <a:gd name="connsiteY5" fmla="*/ 681970 h 1204062"/>
                    <a:gd name="connsiteX6" fmla="*/ 790474 w 1128394"/>
                    <a:gd name="connsiteY6" fmla="*/ 869653 h 1204062"/>
                    <a:gd name="connsiteX7" fmla="*/ 827650 w 1128394"/>
                    <a:gd name="connsiteY7" fmla="*/ 1001037 h 1204062"/>
                    <a:gd name="connsiteX8" fmla="*/ 835164 w 1128394"/>
                    <a:gd name="connsiteY8" fmla="*/ 894947 h 1204062"/>
                    <a:gd name="connsiteX9" fmla="*/ 826030 w 1128394"/>
                    <a:gd name="connsiteY9" fmla="*/ 850231 h 1204062"/>
                    <a:gd name="connsiteX10" fmla="*/ 827757 w 1128394"/>
                    <a:gd name="connsiteY10" fmla="*/ 850732 h 1204062"/>
                    <a:gd name="connsiteX11" fmla="*/ 831100 w 1128394"/>
                    <a:gd name="connsiteY11" fmla="*/ 855491 h 1204062"/>
                    <a:gd name="connsiteX12" fmla="*/ 861577 w 1128394"/>
                    <a:gd name="connsiteY12" fmla="*/ 893073 h 1204062"/>
                    <a:gd name="connsiteX13" fmla="*/ 866736 w 1128394"/>
                    <a:gd name="connsiteY13" fmla="*/ 898617 h 1204062"/>
                    <a:gd name="connsiteX14" fmla="*/ 898371 w 1128394"/>
                    <a:gd name="connsiteY14" fmla="*/ 951868 h 1204062"/>
                    <a:gd name="connsiteX15" fmla="*/ 1025185 w 1128394"/>
                    <a:gd name="connsiteY15" fmla="*/ 1083604 h 1204062"/>
                    <a:gd name="connsiteX16" fmla="*/ 1009317 w 1128394"/>
                    <a:gd name="connsiteY16" fmla="*/ 1006563 h 1204062"/>
                    <a:gd name="connsiteX17" fmla="*/ 1008542 w 1128394"/>
                    <a:gd name="connsiteY17" fmla="*/ 1005030 h 1204062"/>
                    <a:gd name="connsiteX18" fmla="*/ 972741 w 1128394"/>
                    <a:gd name="connsiteY18" fmla="*/ 931403 h 1204062"/>
                    <a:gd name="connsiteX19" fmla="*/ 1092267 w 1128394"/>
                    <a:gd name="connsiteY19" fmla="*/ 1073455 h 1204062"/>
                    <a:gd name="connsiteX20" fmla="*/ 1076398 w 1128394"/>
                    <a:gd name="connsiteY20" fmla="*/ 996413 h 1204062"/>
                    <a:gd name="connsiteX21" fmla="*/ 1068254 w 1128394"/>
                    <a:gd name="connsiteY21" fmla="*/ 980289 h 1204062"/>
                    <a:gd name="connsiteX22" fmla="*/ 1068655 w 1128394"/>
                    <a:gd name="connsiteY22" fmla="*/ 979243 h 1204062"/>
                    <a:gd name="connsiteX23" fmla="*/ 1021415 w 1128394"/>
                    <a:gd name="connsiteY23" fmla="*/ 915313 h 1204062"/>
                    <a:gd name="connsiteX24" fmla="*/ 1121483 w 1128394"/>
                    <a:gd name="connsiteY24" fmla="*/ 1014553 h 1204062"/>
                    <a:gd name="connsiteX25" fmla="*/ 1059822 w 1128394"/>
                    <a:gd name="connsiteY25" fmla="*/ 887273 h 1204062"/>
                    <a:gd name="connsiteX26" fmla="*/ 1121745 w 1128394"/>
                    <a:gd name="connsiteY26" fmla="*/ 930166 h 1204062"/>
                    <a:gd name="connsiteX27" fmla="*/ 1054628 w 1128394"/>
                    <a:gd name="connsiteY27" fmla="*/ 823969 h 1204062"/>
                    <a:gd name="connsiteX28" fmla="*/ 1126855 w 1128394"/>
                    <a:gd name="connsiteY28" fmla="*/ 894817 h 1204062"/>
                    <a:gd name="connsiteX29" fmla="*/ 892144 w 1128394"/>
                    <a:gd name="connsiteY29" fmla="*/ 555057 h 1204062"/>
                    <a:gd name="connsiteX30" fmla="*/ 256095 w 1128394"/>
                    <a:gd name="connsiteY30" fmla="*/ 4967 h 1204062"/>
                    <a:gd name="connsiteX31" fmla="*/ 70199 w 1128394"/>
                    <a:gd name="connsiteY31" fmla="*/ 90266 h 1204062"/>
                    <a:gd name="connsiteX32" fmla="*/ 1506 w 1128394"/>
                    <a:gd name="connsiteY32" fmla="*/ 818089 h 1204062"/>
                    <a:gd name="connsiteX33" fmla="*/ 70804 w 1128394"/>
                    <a:gd name="connsiteY33" fmla="*/ 1171754 h 1204062"/>
                    <a:gd name="connsiteX0" fmla="*/ 1506 w 1128394"/>
                    <a:gd name="connsiteY0" fmla="*/ 818089 h 1224910"/>
                    <a:gd name="connsiteX1" fmla="*/ 91500 w 1128394"/>
                    <a:gd name="connsiteY1" fmla="*/ 1188643 h 1224910"/>
                    <a:gd name="connsiteX2" fmla="*/ 89931 w 1128394"/>
                    <a:gd name="connsiteY2" fmla="*/ 1190236 h 1224910"/>
                    <a:gd name="connsiteX3" fmla="*/ 266159 w 1128394"/>
                    <a:gd name="connsiteY3" fmla="*/ 1005683 h 1224910"/>
                    <a:gd name="connsiteX4" fmla="*/ 234019 w 1128394"/>
                    <a:gd name="connsiteY4" fmla="*/ 269827 h 1224910"/>
                    <a:gd name="connsiteX5" fmla="*/ 793044 w 1128394"/>
                    <a:gd name="connsiteY5" fmla="*/ 681970 h 1224910"/>
                    <a:gd name="connsiteX6" fmla="*/ 790474 w 1128394"/>
                    <a:gd name="connsiteY6" fmla="*/ 869653 h 1224910"/>
                    <a:gd name="connsiteX7" fmla="*/ 827650 w 1128394"/>
                    <a:gd name="connsiteY7" fmla="*/ 1001037 h 1224910"/>
                    <a:gd name="connsiteX8" fmla="*/ 835164 w 1128394"/>
                    <a:gd name="connsiteY8" fmla="*/ 894947 h 1224910"/>
                    <a:gd name="connsiteX9" fmla="*/ 826030 w 1128394"/>
                    <a:gd name="connsiteY9" fmla="*/ 850231 h 1224910"/>
                    <a:gd name="connsiteX10" fmla="*/ 827757 w 1128394"/>
                    <a:gd name="connsiteY10" fmla="*/ 850732 h 1224910"/>
                    <a:gd name="connsiteX11" fmla="*/ 831100 w 1128394"/>
                    <a:gd name="connsiteY11" fmla="*/ 855491 h 1224910"/>
                    <a:gd name="connsiteX12" fmla="*/ 861577 w 1128394"/>
                    <a:gd name="connsiteY12" fmla="*/ 893073 h 1224910"/>
                    <a:gd name="connsiteX13" fmla="*/ 866736 w 1128394"/>
                    <a:gd name="connsiteY13" fmla="*/ 898617 h 1224910"/>
                    <a:gd name="connsiteX14" fmla="*/ 898371 w 1128394"/>
                    <a:gd name="connsiteY14" fmla="*/ 951868 h 1224910"/>
                    <a:gd name="connsiteX15" fmla="*/ 1025185 w 1128394"/>
                    <a:gd name="connsiteY15" fmla="*/ 1083604 h 1224910"/>
                    <a:gd name="connsiteX16" fmla="*/ 1009317 w 1128394"/>
                    <a:gd name="connsiteY16" fmla="*/ 1006563 h 1224910"/>
                    <a:gd name="connsiteX17" fmla="*/ 1008542 w 1128394"/>
                    <a:gd name="connsiteY17" fmla="*/ 1005030 h 1224910"/>
                    <a:gd name="connsiteX18" fmla="*/ 972741 w 1128394"/>
                    <a:gd name="connsiteY18" fmla="*/ 931403 h 1224910"/>
                    <a:gd name="connsiteX19" fmla="*/ 1092267 w 1128394"/>
                    <a:gd name="connsiteY19" fmla="*/ 1073455 h 1224910"/>
                    <a:gd name="connsiteX20" fmla="*/ 1076398 w 1128394"/>
                    <a:gd name="connsiteY20" fmla="*/ 996413 h 1224910"/>
                    <a:gd name="connsiteX21" fmla="*/ 1068254 w 1128394"/>
                    <a:gd name="connsiteY21" fmla="*/ 980289 h 1224910"/>
                    <a:gd name="connsiteX22" fmla="*/ 1068655 w 1128394"/>
                    <a:gd name="connsiteY22" fmla="*/ 979243 h 1224910"/>
                    <a:gd name="connsiteX23" fmla="*/ 1021415 w 1128394"/>
                    <a:gd name="connsiteY23" fmla="*/ 915313 h 1224910"/>
                    <a:gd name="connsiteX24" fmla="*/ 1121483 w 1128394"/>
                    <a:gd name="connsiteY24" fmla="*/ 1014553 h 1224910"/>
                    <a:gd name="connsiteX25" fmla="*/ 1059822 w 1128394"/>
                    <a:gd name="connsiteY25" fmla="*/ 887273 h 1224910"/>
                    <a:gd name="connsiteX26" fmla="*/ 1121745 w 1128394"/>
                    <a:gd name="connsiteY26" fmla="*/ 930166 h 1224910"/>
                    <a:gd name="connsiteX27" fmla="*/ 1054628 w 1128394"/>
                    <a:gd name="connsiteY27" fmla="*/ 823969 h 1224910"/>
                    <a:gd name="connsiteX28" fmla="*/ 1126855 w 1128394"/>
                    <a:gd name="connsiteY28" fmla="*/ 894817 h 1224910"/>
                    <a:gd name="connsiteX29" fmla="*/ 892144 w 1128394"/>
                    <a:gd name="connsiteY29" fmla="*/ 555057 h 1224910"/>
                    <a:gd name="connsiteX30" fmla="*/ 256095 w 1128394"/>
                    <a:gd name="connsiteY30" fmla="*/ 4967 h 1224910"/>
                    <a:gd name="connsiteX31" fmla="*/ 70199 w 1128394"/>
                    <a:gd name="connsiteY31" fmla="*/ 90266 h 1224910"/>
                    <a:gd name="connsiteX32" fmla="*/ 1506 w 1128394"/>
                    <a:gd name="connsiteY32" fmla="*/ 818089 h 1224910"/>
                    <a:gd name="connsiteX0" fmla="*/ 1506 w 1128394"/>
                    <a:gd name="connsiteY0" fmla="*/ 818089 h 1203550"/>
                    <a:gd name="connsiteX1" fmla="*/ 91500 w 1128394"/>
                    <a:gd name="connsiteY1" fmla="*/ 1188643 h 1203550"/>
                    <a:gd name="connsiteX2" fmla="*/ 89931 w 1128394"/>
                    <a:gd name="connsiteY2" fmla="*/ 1190236 h 1203550"/>
                    <a:gd name="connsiteX3" fmla="*/ 266159 w 1128394"/>
                    <a:gd name="connsiteY3" fmla="*/ 1005683 h 1203550"/>
                    <a:gd name="connsiteX4" fmla="*/ 234019 w 1128394"/>
                    <a:gd name="connsiteY4" fmla="*/ 269827 h 1203550"/>
                    <a:gd name="connsiteX5" fmla="*/ 793044 w 1128394"/>
                    <a:gd name="connsiteY5" fmla="*/ 681970 h 1203550"/>
                    <a:gd name="connsiteX6" fmla="*/ 790474 w 1128394"/>
                    <a:gd name="connsiteY6" fmla="*/ 869653 h 1203550"/>
                    <a:gd name="connsiteX7" fmla="*/ 827650 w 1128394"/>
                    <a:gd name="connsiteY7" fmla="*/ 1001037 h 1203550"/>
                    <a:gd name="connsiteX8" fmla="*/ 835164 w 1128394"/>
                    <a:gd name="connsiteY8" fmla="*/ 894947 h 1203550"/>
                    <a:gd name="connsiteX9" fmla="*/ 826030 w 1128394"/>
                    <a:gd name="connsiteY9" fmla="*/ 850231 h 1203550"/>
                    <a:gd name="connsiteX10" fmla="*/ 827757 w 1128394"/>
                    <a:gd name="connsiteY10" fmla="*/ 850732 h 1203550"/>
                    <a:gd name="connsiteX11" fmla="*/ 831100 w 1128394"/>
                    <a:gd name="connsiteY11" fmla="*/ 855491 h 1203550"/>
                    <a:gd name="connsiteX12" fmla="*/ 861577 w 1128394"/>
                    <a:gd name="connsiteY12" fmla="*/ 893073 h 1203550"/>
                    <a:gd name="connsiteX13" fmla="*/ 866736 w 1128394"/>
                    <a:gd name="connsiteY13" fmla="*/ 898617 h 1203550"/>
                    <a:gd name="connsiteX14" fmla="*/ 898371 w 1128394"/>
                    <a:gd name="connsiteY14" fmla="*/ 951868 h 1203550"/>
                    <a:gd name="connsiteX15" fmla="*/ 1025185 w 1128394"/>
                    <a:gd name="connsiteY15" fmla="*/ 1083604 h 1203550"/>
                    <a:gd name="connsiteX16" fmla="*/ 1009317 w 1128394"/>
                    <a:gd name="connsiteY16" fmla="*/ 1006563 h 1203550"/>
                    <a:gd name="connsiteX17" fmla="*/ 1008542 w 1128394"/>
                    <a:gd name="connsiteY17" fmla="*/ 1005030 h 1203550"/>
                    <a:gd name="connsiteX18" fmla="*/ 972741 w 1128394"/>
                    <a:gd name="connsiteY18" fmla="*/ 931403 h 1203550"/>
                    <a:gd name="connsiteX19" fmla="*/ 1092267 w 1128394"/>
                    <a:gd name="connsiteY19" fmla="*/ 1073455 h 1203550"/>
                    <a:gd name="connsiteX20" fmla="*/ 1076398 w 1128394"/>
                    <a:gd name="connsiteY20" fmla="*/ 996413 h 1203550"/>
                    <a:gd name="connsiteX21" fmla="*/ 1068254 w 1128394"/>
                    <a:gd name="connsiteY21" fmla="*/ 980289 h 1203550"/>
                    <a:gd name="connsiteX22" fmla="*/ 1068655 w 1128394"/>
                    <a:gd name="connsiteY22" fmla="*/ 979243 h 1203550"/>
                    <a:gd name="connsiteX23" fmla="*/ 1021415 w 1128394"/>
                    <a:gd name="connsiteY23" fmla="*/ 915313 h 1203550"/>
                    <a:gd name="connsiteX24" fmla="*/ 1121483 w 1128394"/>
                    <a:gd name="connsiteY24" fmla="*/ 1014553 h 1203550"/>
                    <a:gd name="connsiteX25" fmla="*/ 1059822 w 1128394"/>
                    <a:gd name="connsiteY25" fmla="*/ 887273 h 1203550"/>
                    <a:gd name="connsiteX26" fmla="*/ 1121745 w 1128394"/>
                    <a:gd name="connsiteY26" fmla="*/ 930166 h 1203550"/>
                    <a:gd name="connsiteX27" fmla="*/ 1054628 w 1128394"/>
                    <a:gd name="connsiteY27" fmla="*/ 823969 h 1203550"/>
                    <a:gd name="connsiteX28" fmla="*/ 1126855 w 1128394"/>
                    <a:gd name="connsiteY28" fmla="*/ 894817 h 1203550"/>
                    <a:gd name="connsiteX29" fmla="*/ 892144 w 1128394"/>
                    <a:gd name="connsiteY29" fmla="*/ 555057 h 1203550"/>
                    <a:gd name="connsiteX30" fmla="*/ 256095 w 1128394"/>
                    <a:gd name="connsiteY30" fmla="*/ 4967 h 1203550"/>
                    <a:gd name="connsiteX31" fmla="*/ 70199 w 1128394"/>
                    <a:gd name="connsiteY31" fmla="*/ 90266 h 1203550"/>
                    <a:gd name="connsiteX32" fmla="*/ 1506 w 1128394"/>
                    <a:gd name="connsiteY32" fmla="*/ 818089 h 1203550"/>
                    <a:gd name="connsiteX0" fmla="*/ 1506 w 1128394"/>
                    <a:gd name="connsiteY0" fmla="*/ 818089 h 1203550"/>
                    <a:gd name="connsiteX1" fmla="*/ 91500 w 1128394"/>
                    <a:gd name="connsiteY1" fmla="*/ 1188643 h 1203550"/>
                    <a:gd name="connsiteX2" fmla="*/ 89931 w 1128394"/>
                    <a:gd name="connsiteY2" fmla="*/ 1190236 h 1203550"/>
                    <a:gd name="connsiteX3" fmla="*/ 266159 w 1128394"/>
                    <a:gd name="connsiteY3" fmla="*/ 1005683 h 1203550"/>
                    <a:gd name="connsiteX4" fmla="*/ 234019 w 1128394"/>
                    <a:gd name="connsiteY4" fmla="*/ 269827 h 1203550"/>
                    <a:gd name="connsiteX5" fmla="*/ 793044 w 1128394"/>
                    <a:gd name="connsiteY5" fmla="*/ 681970 h 1203550"/>
                    <a:gd name="connsiteX6" fmla="*/ 790474 w 1128394"/>
                    <a:gd name="connsiteY6" fmla="*/ 869653 h 1203550"/>
                    <a:gd name="connsiteX7" fmla="*/ 827650 w 1128394"/>
                    <a:gd name="connsiteY7" fmla="*/ 1001037 h 1203550"/>
                    <a:gd name="connsiteX8" fmla="*/ 835164 w 1128394"/>
                    <a:gd name="connsiteY8" fmla="*/ 894947 h 1203550"/>
                    <a:gd name="connsiteX9" fmla="*/ 826030 w 1128394"/>
                    <a:gd name="connsiteY9" fmla="*/ 850231 h 1203550"/>
                    <a:gd name="connsiteX10" fmla="*/ 827757 w 1128394"/>
                    <a:gd name="connsiteY10" fmla="*/ 850732 h 1203550"/>
                    <a:gd name="connsiteX11" fmla="*/ 831100 w 1128394"/>
                    <a:gd name="connsiteY11" fmla="*/ 855491 h 1203550"/>
                    <a:gd name="connsiteX12" fmla="*/ 861577 w 1128394"/>
                    <a:gd name="connsiteY12" fmla="*/ 893073 h 1203550"/>
                    <a:gd name="connsiteX13" fmla="*/ 866736 w 1128394"/>
                    <a:gd name="connsiteY13" fmla="*/ 898617 h 1203550"/>
                    <a:gd name="connsiteX14" fmla="*/ 898371 w 1128394"/>
                    <a:gd name="connsiteY14" fmla="*/ 951868 h 1203550"/>
                    <a:gd name="connsiteX15" fmla="*/ 1025185 w 1128394"/>
                    <a:gd name="connsiteY15" fmla="*/ 1083604 h 1203550"/>
                    <a:gd name="connsiteX16" fmla="*/ 1009317 w 1128394"/>
                    <a:gd name="connsiteY16" fmla="*/ 1006563 h 1203550"/>
                    <a:gd name="connsiteX17" fmla="*/ 1008542 w 1128394"/>
                    <a:gd name="connsiteY17" fmla="*/ 1005030 h 1203550"/>
                    <a:gd name="connsiteX18" fmla="*/ 972741 w 1128394"/>
                    <a:gd name="connsiteY18" fmla="*/ 931403 h 1203550"/>
                    <a:gd name="connsiteX19" fmla="*/ 1092267 w 1128394"/>
                    <a:gd name="connsiteY19" fmla="*/ 1073455 h 1203550"/>
                    <a:gd name="connsiteX20" fmla="*/ 1076398 w 1128394"/>
                    <a:gd name="connsiteY20" fmla="*/ 996413 h 1203550"/>
                    <a:gd name="connsiteX21" fmla="*/ 1068254 w 1128394"/>
                    <a:gd name="connsiteY21" fmla="*/ 980289 h 1203550"/>
                    <a:gd name="connsiteX22" fmla="*/ 1068655 w 1128394"/>
                    <a:gd name="connsiteY22" fmla="*/ 979243 h 1203550"/>
                    <a:gd name="connsiteX23" fmla="*/ 1021415 w 1128394"/>
                    <a:gd name="connsiteY23" fmla="*/ 915313 h 1203550"/>
                    <a:gd name="connsiteX24" fmla="*/ 1121483 w 1128394"/>
                    <a:gd name="connsiteY24" fmla="*/ 1014553 h 1203550"/>
                    <a:gd name="connsiteX25" fmla="*/ 1059822 w 1128394"/>
                    <a:gd name="connsiteY25" fmla="*/ 887273 h 1203550"/>
                    <a:gd name="connsiteX26" fmla="*/ 1121745 w 1128394"/>
                    <a:gd name="connsiteY26" fmla="*/ 930166 h 1203550"/>
                    <a:gd name="connsiteX27" fmla="*/ 1054628 w 1128394"/>
                    <a:gd name="connsiteY27" fmla="*/ 823969 h 1203550"/>
                    <a:gd name="connsiteX28" fmla="*/ 1126855 w 1128394"/>
                    <a:gd name="connsiteY28" fmla="*/ 894817 h 1203550"/>
                    <a:gd name="connsiteX29" fmla="*/ 892144 w 1128394"/>
                    <a:gd name="connsiteY29" fmla="*/ 555057 h 1203550"/>
                    <a:gd name="connsiteX30" fmla="*/ 256095 w 1128394"/>
                    <a:gd name="connsiteY30" fmla="*/ 4967 h 1203550"/>
                    <a:gd name="connsiteX31" fmla="*/ 70199 w 1128394"/>
                    <a:gd name="connsiteY31" fmla="*/ 90266 h 1203550"/>
                    <a:gd name="connsiteX32" fmla="*/ 1506 w 1128394"/>
                    <a:gd name="connsiteY32" fmla="*/ 818089 h 1203550"/>
                    <a:gd name="connsiteX0" fmla="*/ 1506 w 1128394"/>
                    <a:gd name="connsiteY0" fmla="*/ 818089 h 1244191"/>
                    <a:gd name="connsiteX1" fmla="*/ 91500 w 1128394"/>
                    <a:gd name="connsiteY1" fmla="*/ 1188643 h 1244191"/>
                    <a:gd name="connsiteX2" fmla="*/ 89931 w 1128394"/>
                    <a:gd name="connsiteY2" fmla="*/ 1190236 h 1244191"/>
                    <a:gd name="connsiteX3" fmla="*/ 266159 w 1128394"/>
                    <a:gd name="connsiteY3" fmla="*/ 1005683 h 1244191"/>
                    <a:gd name="connsiteX4" fmla="*/ 234019 w 1128394"/>
                    <a:gd name="connsiteY4" fmla="*/ 269827 h 1244191"/>
                    <a:gd name="connsiteX5" fmla="*/ 793044 w 1128394"/>
                    <a:gd name="connsiteY5" fmla="*/ 681970 h 1244191"/>
                    <a:gd name="connsiteX6" fmla="*/ 790474 w 1128394"/>
                    <a:gd name="connsiteY6" fmla="*/ 869653 h 1244191"/>
                    <a:gd name="connsiteX7" fmla="*/ 827650 w 1128394"/>
                    <a:gd name="connsiteY7" fmla="*/ 1001037 h 1244191"/>
                    <a:gd name="connsiteX8" fmla="*/ 835164 w 1128394"/>
                    <a:gd name="connsiteY8" fmla="*/ 894947 h 1244191"/>
                    <a:gd name="connsiteX9" fmla="*/ 826030 w 1128394"/>
                    <a:gd name="connsiteY9" fmla="*/ 850231 h 1244191"/>
                    <a:gd name="connsiteX10" fmla="*/ 827757 w 1128394"/>
                    <a:gd name="connsiteY10" fmla="*/ 850732 h 1244191"/>
                    <a:gd name="connsiteX11" fmla="*/ 831100 w 1128394"/>
                    <a:gd name="connsiteY11" fmla="*/ 855491 h 1244191"/>
                    <a:gd name="connsiteX12" fmla="*/ 861577 w 1128394"/>
                    <a:gd name="connsiteY12" fmla="*/ 893073 h 1244191"/>
                    <a:gd name="connsiteX13" fmla="*/ 866736 w 1128394"/>
                    <a:gd name="connsiteY13" fmla="*/ 898617 h 1244191"/>
                    <a:gd name="connsiteX14" fmla="*/ 898371 w 1128394"/>
                    <a:gd name="connsiteY14" fmla="*/ 951868 h 1244191"/>
                    <a:gd name="connsiteX15" fmla="*/ 1025185 w 1128394"/>
                    <a:gd name="connsiteY15" fmla="*/ 1083604 h 1244191"/>
                    <a:gd name="connsiteX16" fmla="*/ 1009317 w 1128394"/>
                    <a:gd name="connsiteY16" fmla="*/ 1006563 h 1244191"/>
                    <a:gd name="connsiteX17" fmla="*/ 1008542 w 1128394"/>
                    <a:gd name="connsiteY17" fmla="*/ 1005030 h 1244191"/>
                    <a:gd name="connsiteX18" fmla="*/ 972741 w 1128394"/>
                    <a:gd name="connsiteY18" fmla="*/ 931403 h 1244191"/>
                    <a:gd name="connsiteX19" fmla="*/ 1092267 w 1128394"/>
                    <a:gd name="connsiteY19" fmla="*/ 1073455 h 1244191"/>
                    <a:gd name="connsiteX20" fmla="*/ 1076398 w 1128394"/>
                    <a:gd name="connsiteY20" fmla="*/ 996413 h 1244191"/>
                    <a:gd name="connsiteX21" fmla="*/ 1068254 w 1128394"/>
                    <a:gd name="connsiteY21" fmla="*/ 980289 h 1244191"/>
                    <a:gd name="connsiteX22" fmla="*/ 1068655 w 1128394"/>
                    <a:gd name="connsiteY22" fmla="*/ 979243 h 1244191"/>
                    <a:gd name="connsiteX23" fmla="*/ 1021415 w 1128394"/>
                    <a:gd name="connsiteY23" fmla="*/ 915313 h 1244191"/>
                    <a:gd name="connsiteX24" fmla="*/ 1121483 w 1128394"/>
                    <a:gd name="connsiteY24" fmla="*/ 1014553 h 1244191"/>
                    <a:gd name="connsiteX25" fmla="*/ 1059822 w 1128394"/>
                    <a:gd name="connsiteY25" fmla="*/ 887273 h 1244191"/>
                    <a:gd name="connsiteX26" fmla="*/ 1121745 w 1128394"/>
                    <a:gd name="connsiteY26" fmla="*/ 930166 h 1244191"/>
                    <a:gd name="connsiteX27" fmla="*/ 1054628 w 1128394"/>
                    <a:gd name="connsiteY27" fmla="*/ 823969 h 1244191"/>
                    <a:gd name="connsiteX28" fmla="*/ 1126855 w 1128394"/>
                    <a:gd name="connsiteY28" fmla="*/ 894817 h 1244191"/>
                    <a:gd name="connsiteX29" fmla="*/ 892144 w 1128394"/>
                    <a:gd name="connsiteY29" fmla="*/ 555057 h 1244191"/>
                    <a:gd name="connsiteX30" fmla="*/ 256095 w 1128394"/>
                    <a:gd name="connsiteY30" fmla="*/ 4967 h 1244191"/>
                    <a:gd name="connsiteX31" fmla="*/ 70199 w 1128394"/>
                    <a:gd name="connsiteY31" fmla="*/ 90266 h 1244191"/>
                    <a:gd name="connsiteX32" fmla="*/ 1506 w 1128394"/>
                    <a:gd name="connsiteY32" fmla="*/ 818089 h 1244191"/>
                    <a:gd name="connsiteX0" fmla="*/ 1506 w 1128394"/>
                    <a:gd name="connsiteY0" fmla="*/ 818089 h 1196582"/>
                    <a:gd name="connsiteX1" fmla="*/ 91500 w 1128394"/>
                    <a:gd name="connsiteY1" fmla="*/ 1188643 h 1196582"/>
                    <a:gd name="connsiteX2" fmla="*/ 266159 w 1128394"/>
                    <a:gd name="connsiteY2" fmla="*/ 1005683 h 1196582"/>
                    <a:gd name="connsiteX3" fmla="*/ 234019 w 1128394"/>
                    <a:gd name="connsiteY3" fmla="*/ 269827 h 1196582"/>
                    <a:gd name="connsiteX4" fmla="*/ 793044 w 1128394"/>
                    <a:gd name="connsiteY4" fmla="*/ 681970 h 1196582"/>
                    <a:gd name="connsiteX5" fmla="*/ 790474 w 1128394"/>
                    <a:gd name="connsiteY5" fmla="*/ 869653 h 1196582"/>
                    <a:gd name="connsiteX6" fmla="*/ 827650 w 1128394"/>
                    <a:gd name="connsiteY6" fmla="*/ 1001037 h 1196582"/>
                    <a:gd name="connsiteX7" fmla="*/ 835164 w 1128394"/>
                    <a:gd name="connsiteY7" fmla="*/ 894947 h 1196582"/>
                    <a:gd name="connsiteX8" fmla="*/ 826030 w 1128394"/>
                    <a:gd name="connsiteY8" fmla="*/ 850231 h 1196582"/>
                    <a:gd name="connsiteX9" fmla="*/ 827757 w 1128394"/>
                    <a:gd name="connsiteY9" fmla="*/ 850732 h 1196582"/>
                    <a:gd name="connsiteX10" fmla="*/ 831100 w 1128394"/>
                    <a:gd name="connsiteY10" fmla="*/ 855491 h 1196582"/>
                    <a:gd name="connsiteX11" fmla="*/ 861577 w 1128394"/>
                    <a:gd name="connsiteY11" fmla="*/ 893073 h 1196582"/>
                    <a:gd name="connsiteX12" fmla="*/ 866736 w 1128394"/>
                    <a:gd name="connsiteY12" fmla="*/ 898617 h 1196582"/>
                    <a:gd name="connsiteX13" fmla="*/ 898371 w 1128394"/>
                    <a:gd name="connsiteY13" fmla="*/ 951868 h 1196582"/>
                    <a:gd name="connsiteX14" fmla="*/ 1025185 w 1128394"/>
                    <a:gd name="connsiteY14" fmla="*/ 1083604 h 1196582"/>
                    <a:gd name="connsiteX15" fmla="*/ 1009317 w 1128394"/>
                    <a:gd name="connsiteY15" fmla="*/ 1006563 h 1196582"/>
                    <a:gd name="connsiteX16" fmla="*/ 1008542 w 1128394"/>
                    <a:gd name="connsiteY16" fmla="*/ 1005030 h 1196582"/>
                    <a:gd name="connsiteX17" fmla="*/ 972741 w 1128394"/>
                    <a:gd name="connsiteY17" fmla="*/ 931403 h 1196582"/>
                    <a:gd name="connsiteX18" fmla="*/ 1092267 w 1128394"/>
                    <a:gd name="connsiteY18" fmla="*/ 1073455 h 1196582"/>
                    <a:gd name="connsiteX19" fmla="*/ 1076398 w 1128394"/>
                    <a:gd name="connsiteY19" fmla="*/ 996413 h 1196582"/>
                    <a:gd name="connsiteX20" fmla="*/ 1068254 w 1128394"/>
                    <a:gd name="connsiteY20" fmla="*/ 980289 h 1196582"/>
                    <a:gd name="connsiteX21" fmla="*/ 1068655 w 1128394"/>
                    <a:gd name="connsiteY21" fmla="*/ 979243 h 1196582"/>
                    <a:gd name="connsiteX22" fmla="*/ 1021415 w 1128394"/>
                    <a:gd name="connsiteY22" fmla="*/ 915313 h 1196582"/>
                    <a:gd name="connsiteX23" fmla="*/ 1121483 w 1128394"/>
                    <a:gd name="connsiteY23" fmla="*/ 1014553 h 1196582"/>
                    <a:gd name="connsiteX24" fmla="*/ 1059822 w 1128394"/>
                    <a:gd name="connsiteY24" fmla="*/ 887273 h 1196582"/>
                    <a:gd name="connsiteX25" fmla="*/ 1121745 w 1128394"/>
                    <a:gd name="connsiteY25" fmla="*/ 930166 h 1196582"/>
                    <a:gd name="connsiteX26" fmla="*/ 1054628 w 1128394"/>
                    <a:gd name="connsiteY26" fmla="*/ 823969 h 1196582"/>
                    <a:gd name="connsiteX27" fmla="*/ 1126855 w 1128394"/>
                    <a:gd name="connsiteY27" fmla="*/ 894817 h 1196582"/>
                    <a:gd name="connsiteX28" fmla="*/ 892144 w 1128394"/>
                    <a:gd name="connsiteY28" fmla="*/ 555057 h 1196582"/>
                    <a:gd name="connsiteX29" fmla="*/ 256095 w 1128394"/>
                    <a:gd name="connsiteY29" fmla="*/ 4967 h 1196582"/>
                    <a:gd name="connsiteX30" fmla="*/ 70199 w 1128394"/>
                    <a:gd name="connsiteY30" fmla="*/ 90266 h 1196582"/>
                    <a:gd name="connsiteX31" fmla="*/ 1506 w 1128394"/>
                    <a:gd name="connsiteY31" fmla="*/ 818089 h 1196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128394" h="1196582">
                      <a:moveTo>
                        <a:pt x="1506" y="818089"/>
                      </a:moveTo>
                      <a:cubicBezTo>
                        <a:pt x="5056" y="1001152"/>
                        <a:pt x="47391" y="1157377"/>
                        <a:pt x="91500" y="1188643"/>
                      </a:cubicBezTo>
                      <a:cubicBezTo>
                        <a:pt x="135609" y="1219909"/>
                        <a:pt x="242406" y="1158819"/>
                        <a:pt x="266159" y="1005683"/>
                      </a:cubicBezTo>
                      <a:cubicBezTo>
                        <a:pt x="258083" y="822945"/>
                        <a:pt x="258772" y="467491"/>
                        <a:pt x="234019" y="269827"/>
                      </a:cubicBezTo>
                      <a:cubicBezTo>
                        <a:pt x="338580" y="373583"/>
                        <a:pt x="689567" y="669482"/>
                        <a:pt x="793044" y="681970"/>
                      </a:cubicBezTo>
                      <a:cubicBezTo>
                        <a:pt x="792187" y="744531"/>
                        <a:pt x="791331" y="807092"/>
                        <a:pt x="790474" y="869653"/>
                      </a:cubicBezTo>
                      <a:cubicBezTo>
                        <a:pt x="813058" y="960248"/>
                        <a:pt x="820202" y="996821"/>
                        <a:pt x="827650" y="1001037"/>
                      </a:cubicBezTo>
                      <a:cubicBezTo>
                        <a:pt x="835098" y="1005253"/>
                        <a:pt x="844489" y="954796"/>
                        <a:pt x="835164" y="894947"/>
                      </a:cubicBezTo>
                      <a:lnTo>
                        <a:pt x="826030" y="850231"/>
                      </a:lnTo>
                      <a:lnTo>
                        <a:pt x="827757" y="850732"/>
                      </a:lnTo>
                      <a:lnTo>
                        <a:pt x="831100" y="855491"/>
                      </a:lnTo>
                      <a:cubicBezTo>
                        <a:pt x="841115" y="868689"/>
                        <a:pt x="851312" y="881246"/>
                        <a:pt x="861577" y="893073"/>
                      </a:cubicBezTo>
                      <a:lnTo>
                        <a:pt x="866736" y="898617"/>
                      </a:lnTo>
                      <a:lnTo>
                        <a:pt x="898371" y="951868"/>
                      </a:lnTo>
                      <a:cubicBezTo>
                        <a:pt x="950996" y="1032868"/>
                        <a:pt x="1007773" y="1091848"/>
                        <a:pt x="1025185" y="1083604"/>
                      </a:cubicBezTo>
                      <a:cubicBezTo>
                        <a:pt x="1036067" y="1078451"/>
                        <a:pt x="1028997" y="1048258"/>
                        <a:pt x="1009317" y="1006563"/>
                      </a:cubicBezTo>
                      <a:lnTo>
                        <a:pt x="1008542" y="1005030"/>
                      </a:lnTo>
                      <a:lnTo>
                        <a:pt x="972741" y="931403"/>
                      </a:lnTo>
                      <a:cubicBezTo>
                        <a:pt x="1012583" y="978754"/>
                        <a:pt x="1072953" y="1087046"/>
                        <a:pt x="1092267" y="1073455"/>
                      </a:cubicBezTo>
                      <a:cubicBezTo>
                        <a:pt x="1111581" y="1059864"/>
                        <a:pt x="1096080" y="1038109"/>
                        <a:pt x="1076398" y="996413"/>
                      </a:cubicBezTo>
                      <a:lnTo>
                        <a:pt x="1068254" y="980289"/>
                      </a:lnTo>
                      <a:lnTo>
                        <a:pt x="1068655" y="979243"/>
                      </a:lnTo>
                      <a:lnTo>
                        <a:pt x="1021415" y="915313"/>
                      </a:lnTo>
                      <a:cubicBezTo>
                        <a:pt x="1044365" y="939153"/>
                        <a:pt x="1115082" y="1019226"/>
                        <a:pt x="1121483" y="1014553"/>
                      </a:cubicBezTo>
                      <a:cubicBezTo>
                        <a:pt x="1127884" y="1009880"/>
                        <a:pt x="1079503" y="928968"/>
                        <a:pt x="1059822" y="887273"/>
                      </a:cubicBezTo>
                      <a:cubicBezTo>
                        <a:pt x="1080463" y="901571"/>
                        <a:pt x="1105518" y="980943"/>
                        <a:pt x="1121745" y="930166"/>
                      </a:cubicBezTo>
                      <a:cubicBezTo>
                        <a:pt x="1124968" y="920082"/>
                        <a:pt x="1053776" y="829860"/>
                        <a:pt x="1054628" y="823969"/>
                      </a:cubicBezTo>
                      <a:cubicBezTo>
                        <a:pt x="1055480" y="818078"/>
                        <a:pt x="1140795" y="924272"/>
                        <a:pt x="1126855" y="894817"/>
                      </a:cubicBezTo>
                      <a:cubicBezTo>
                        <a:pt x="1101672" y="845733"/>
                        <a:pt x="962929" y="511491"/>
                        <a:pt x="892144" y="555057"/>
                      </a:cubicBezTo>
                      <a:cubicBezTo>
                        <a:pt x="676333" y="380225"/>
                        <a:pt x="361161" y="2612"/>
                        <a:pt x="256095" y="4967"/>
                      </a:cubicBezTo>
                      <a:cubicBezTo>
                        <a:pt x="165961" y="-12680"/>
                        <a:pt x="98678" y="16913"/>
                        <a:pt x="70199" y="90266"/>
                      </a:cubicBezTo>
                      <a:cubicBezTo>
                        <a:pt x="-5637" y="228205"/>
                        <a:pt x="-2044" y="635026"/>
                        <a:pt x="1506" y="818089"/>
                      </a:cubicBezTo>
                      <a:close/>
                    </a:path>
                  </a:pathLst>
                </a:custGeom>
                <a:solidFill>
                  <a:srgbClr val="FFEAA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hu-HU" dirty="0"/>
                </a:p>
              </p:txBody>
            </p:sp>
            <p:grpSp>
              <p:nvGrpSpPr>
                <p:cNvPr id="393" name="Csoportba foglalás 392"/>
                <p:cNvGrpSpPr/>
                <p:nvPr/>
              </p:nvGrpSpPr>
              <p:grpSpPr>
                <a:xfrm rot="1641199">
                  <a:off x="8967058" y="2396128"/>
                  <a:ext cx="436287" cy="511890"/>
                  <a:chOff x="8905585" y="2466199"/>
                  <a:chExt cx="436287" cy="511890"/>
                </a:xfrm>
              </p:grpSpPr>
              <p:sp>
                <p:nvSpPr>
                  <p:cNvPr id="394" name="Ellipszis 42"/>
                  <p:cNvSpPr/>
                  <p:nvPr/>
                </p:nvSpPr>
                <p:spPr>
                  <a:xfrm rot="7689270">
                    <a:off x="8910058" y="2520394"/>
                    <a:ext cx="486010" cy="377619"/>
                  </a:xfrm>
                  <a:custGeom>
                    <a:avLst/>
                    <a:gdLst>
                      <a:gd name="connsiteX0" fmla="*/ 0 w 738119"/>
                      <a:gd name="connsiteY0" fmla="*/ 338046 h 676092"/>
                      <a:gd name="connsiteX1" fmla="*/ 369060 w 738119"/>
                      <a:gd name="connsiteY1" fmla="*/ 0 h 676092"/>
                      <a:gd name="connsiteX2" fmla="*/ 738120 w 738119"/>
                      <a:gd name="connsiteY2" fmla="*/ 338046 h 676092"/>
                      <a:gd name="connsiteX3" fmla="*/ 369060 w 738119"/>
                      <a:gd name="connsiteY3" fmla="*/ 676092 h 676092"/>
                      <a:gd name="connsiteX4" fmla="*/ 0 w 738119"/>
                      <a:gd name="connsiteY4" fmla="*/ 338046 h 676092"/>
                      <a:gd name="connsiteX0" fmla="*/ 0 w 807392"/>
                      <a:gd name="connsiteY0" fmla="*/ 564397 h 709538"/>
                      <a:gd name="connsiteX1" fmla="*/ 438332 w 807392"/>
                      <a:gd name="connsiteY1" fmla="*/ 4678 h 709538"/>
                      <a:gd name="connsiteX2" fmla="*/ 807392 w 807392"/>
                      <a:gd name="connsiteY2" fmla="*/ 342724 h 709538"/>
                      <a:gd name="connsiteX3" fmla="*/ 438332 w 807392"/>
                      <a:gd name="connsiteY3" fmla="*/ 680770 h 709538"/>
                      <a:gd name="connsiteX4" fmla="*/ 0 w 807392"/>
                      <a:gd name="connsiteY4" fmla="*/ 564397 h 709538"/>
                      <a:gd name="connsiteX0" fmla="*/ 342 w 807734"/>
                      <a:gd name="connsiteY0" fmla="*/ 564397 h 812714"/>
                      <a:gd name="connsiteX1" fmla="*/ 438674 w 807734"/>
                      <a:gd name="connsiteY1" fmla="*/ 4678 h 812714"/>
                      <a:gd name="connsiteX2" fmla="*/ 807734 w 807734"/>
                      <a:gd name="connsiteY2" fmla="*/ 342724 h 812714"/>
                      <a:gd name="connsiteX3" fmla="*/ 511777 w 807734"/>
                      <a:gd name="connsiteY3" fmla="*/ 806891 h 812714"/>
                      <a:gd name="connsiteX4" fmla="*/ 342 w 807734"/>
                      <a:gd name="connsiteY4" fmla="*/ 564397 h 812714"/>
                      <a:gd name="connsiteX0" fmla="*/ 242 w 807634"/>
                      <a:gd name="connsiteY0" fmla="*/ 564397 h 834088"/>
                      <a:gd name="connsiteX1" fmla="*/ 438574 w 807634"/>
                      <a:gd name="connsiteY1" fmla="*/ 4678 h 834088"/>
                      <a:gd name="connsiteX2" fmla="*/ 807634 w 807634"/>
                      <a:gd name="connsiteY2" fmla="*/ 342724 h 834088"/>
                      <a:gd name="connsiteX3" fmla="*/ 499634 w 807634"/>
                      <a:gd name="connsiteY3" fmla="*/ 828801 h 834088"/>
                      <a:gd name="connsiteX4" fmla="*/ 242 w 807634"/>
                      <a:gd name="connsiteY4" fmla="*/ 564397 h 834088"/>
                      <a:gd name="connsiteX0" fmla="*/ 4399 w 811791"/>
                      <a:gd name="connsiteY0" fmla="*/ 402843 h 671880"/>
                      <a:gd name="connsiteX1" fmla="*/ 290660 w 811791"/>
                      <a:gd name="connsiteY1" fmla="*/ 16163 h 671880"/>
                      <a:gd name="connsiteX2" fmla="*/ 811791 w 811791"/>
                      <a:gd name="connsiteY2" fmla="*/ 181170 h 671880"/>
                      <a:gd name="connsiteX3" fmla="*/ 503791 w 811791"/>
                      <a:gd name="connsiteY3" fmla="*/ 667247 h 671880"/>
                      <a:gd name="connsiteX4" fmla="*/ 4399 w 811791"/>
                      <a:gd name="connsiteY4" fmla="*/ 402843 h 671880"/>
                      <a:gd name="connsiteX0" fmla="*/ 10346 w 817738"/>
                      <a:gd name="connsiteY0" fmla="*/ 515682 h 784719"/>
                      <a:gd name="connsiteX1" fmla="*/ 296607 w 817738"/>
                      <a:gd name="connsiteY1" fmla="*/ 129002 h 784719"/>
                      <a:gd name="connsiteX2" fmla="*/ 817738 w 817738"/>
                      <a:gd name="connsiteY2" fmla="*/ 294009 h 784719"/>
                      <a:gd name="connsiteX3" fmla="*/ 509738 w 817738"/>
                      <a:gd name="connsiteY3" fmla="*/ 780086 h 784719"/>
                      <a:gd name="connsiteX4" fmla="*/ 10346 w 817738"/>
                      <a:gd name="connsiteY4" fmla="*/ 515682 h 784719"/>
                      <a:gd name="connsiteX0" fmla="*/ 10346 w 817738"/>
                      <a:gd name="connsiteY0" fmla="*/ 515682 h 789307"/>
                      <a:gd name="connsiteX1" fmla="*/ 296607 w 817738"/>
                      <a:gd name="connsiteY1" fmla="*/ 129002 h 789307"/>
                      <a:gd name="connsiteX2" fmla="*/ 817738 w 817738"/>
                      <a:gd name="connsiteY2" fmla="*/ 294009 h 789307"/>
                      <a:gd name="connsiteX3" fmla="*/ 509738 w 817738"/>
                      <a:gd name="connsiteY3" fmla="*/ 780086 h 789307"/>
                      <a:gd name="connsiteX4" fmla="*/ 10346 w 817738"/>
                      <a:gd name="connsiteY4" fmla="*/ 515682 h 789307"/>
                      <a:gd name="connsiteX0" fmla="*/ 7684 w 815076"/>
                      <a:gd name="connsiteY0" fmla="*/ 515682 h 867736"/>
                      <a:gd name="connsiteX1" fmla="*/ 293945 w 815076"/>
                      <a:gd name="connsiteY1" fmla="*/ 129002 h 867736"/>
                      <a:gd name="connsiteX2" fmla="*/ 815076 w 815076"/>
                      <a:gd name="connsiteY2" fmla="*/ 294009 h 867736"/>
                      <a:gd name="connsiteX3" fmla="*/ 462922 w 815076"/>
                      <a:gd name="connsiteY3" fmla="*/ 860425 h 867736"/>
                      <a:gd name="connsiteX4" fmla="*/ 7684 w 815076"/>
                      <a:gd name="connsiteY4" fmla="*/ 515682 h 867736"/>
                      <a:gd name="connsiteX0" fmla="*/ 7684 w 815076"/>
                      <a:gd name="connsiteY0" fmla="*/ 515682 h 877431"/>
                      <a:gd name="connsiteX1" fmla="*/ 293945 w 815076"/>
                      <a:gd name="connsiteY1" fmla="*/ 129002 h 877431"/>
                      <a:gd name="connsiteX2" fmla="*/ 815076 w 815076"/>
                      <a:gd name="connsiteY2" fmla="*/ 294009 h 877431"/>
                      <a:gd name="connsiteX3" fmla="*/ 462922 w 815076"/>
                      <a:gd name="connsiteY3" fmla="*/ 860425 h 877431"/>
                      <a:gd name="connsiteX4" fmla="*/ 7684 w 815076"/>
                      <a:gd name="connsiteY4" fmla="*/ 515682 h 877431"/>
                      <a:gd name="connsiteX0" fmla="*/ 2722 w 829901"/>
                      <a:gd name="connsiteY0" fmla="*/ 534084 h 768586"/>
                      <a:gd name="connsiteX1" fmla="*/ 308770 w 829901"/>
                      <a:gd name="connsiteY1" fmla="*/ 25025 h 768586"/>
                      <a:gd name="connsiteX2" fmla="*/ 829901 w 829901"/>
                      <a:gd name="connsiteY2" fmla="*/ 190032 h 768586"/>
                      <a:gd name="connsiteX3" fmla="*/ 477747 w 829901"/>
                      <a:gd name="connsiteY3" fmla="*/ 756448 h 768586"/>
                      <a:gd name="connsiteX4" fmla="*/ 2722 w 829901"/>
                      <a:gd name="connsiteY4" fmla="*/ 534084 h 768586"/>
                      <a:gd name="connsiteX0" fmla="*/ 2723 w 829902"/>
                      <a:gd name="connsiteY0" fmla="*/ 534084 h 765499"/>
                      <a:gd name="connsiteX1" fmla="*/ 308771 w 829902"/>
                      <a:gd name="connsiteY1" fmla="*/ 25025 h 765499"/>
                      <a:gd name="connsiteX2" fmla="*/ 829902 w 829902"/>
                      <a:gd name="connsiteY2" fmla="*/ 190032 h 765499"/>
                      <a:gd name="connsiteX3" fmla="*/ 477748 w 829902"/>
                      <a:gd name="connsiteY3" fmla="*/ 756448 h 765499"/>
                      <a:gd name="connsiteX4" fmla="*/ 2723 w 829902"/>
                      <a:gd name="connsiteY4" fmla="*/ 534084 h 765499"/>
                      <a:gd name="connsiteX0" fmla="*/ 2008 w 829187"/>
                      <a:gd name="connsiteY0" fmla="*/ 553522 h 784937"/>
                      <a:gd name="connsiteX1" fmla="*/ 308056 w 829187"/>
                      <a:gd name="connsiteY1" fmla="*/ 44463 h 784937"/>
                      <a:gd name="connsiteX2" fmla="*/ 829187 w 829187"/>
                      <a:gd name="connsiteY2" fmla="*/ 209470 h 784937"/>
                      <a:gd name="connsiteX3" fmla="*/ 477033 w 829187"/>
                      <a:gd name="connsiteY3" fmla="*/ 775886 h 784937"/>
                      <a:gd name="connsiteX4" fmla="*/ 2008 w 829187"/>
                      <a:gd name="connsiteY4" fmla="*/ 553522 h 784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187" h="784937">
                        <a:moveTo>
                          <a:pt x="2008" y="553522"/>
                        </a:moveTo>
                        <a:cubicBezTo>
                          <a:pt x="-26155" y="431618"/>
                          <a:pt x="250296" y="146091"/>
                          <a:pt x="308056" y="44463"/>
                        </a:cubicBezTo>
                        <a:cubicBezTo>
                          <a:pt x="365816" y="-57165"/>
                          <a:pt x="829187" y="22772"/>
                          <a:pt x="829187" y="209470"/>
                        </a:cubicBezTo>
                        <a:cubicBezTo>
                          <a:pt x="829187" y="396168"/>
                          <a:pt x="770804" y="728558"/>
                          <a:pt x="477033" y="775886"/>
                        </a:cubicBezTo>
                        <a:cubicBezTo>
                          <a:pt x="183262" y="823214"/>
                          <a:pt x="30171" y="675426"/>
                          <a:pt x="2008" y="553522"/>
                        </a:cubicBezTo>
                        <a:close/>
                      </a:path>
                    </a:pathLst>
                  </a:custGeom>
                  <a:solidFill>
                    <a:srgbClr val="D6009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  <p:grpSp>
                <p:nvGrpSpPr>
                  <p:cNvPr id="395" name="Csoportba foglalás 394"/>
                  <p:cNvGrpSpPr/>
                  <p:nvPr/>
                </p:nvGrpSpPr>
                <p:grpSpPr>
                  <a:xfrm>
                    <a:off x="8905585" y="2833390"/>
                    <a:ext cx="371707" cy="144699"/>
                    <a:chOff x="8905585" y="2833390"/>
                    <a:chExt cx="371707" cy="144699"/>
                  </a:xfrm>
                </p:grpSpPr>
                <p:sp>
                  <p:nvSpPr>
                    <p:cNvPr id="396" name="Trapezoid 43"/>
                    <p:cNvSpPr/>
                    <p:nvPr/>
                  </p:nvSpPr>
                  <p:spPr>
                    <a:xfrm rot="1309861">
                      <a:off x="8905585" y="2833390"/>
                      <a:ext cx="371707" cy="144699"/>
                    </a:xfrm>
                    <a:custGeom>
                      <a:avLst/>
                      <a:gdLst>
                        <a:gd name="connsiteX0" fmla="*/ 0 w 519185"/>
                        <a:gd name="connsiteY0" fmla="*/ 225706 h 225706"/>
                        <a:gd name="connsiteX1" fmla="*/ 119611 w 519185"/>
                        <a:gd name="connsiteY1" fmla="*/ 0 h 225706"/>
                        <a:gd name="connsiteX2" fmla="*/ 399574 w 519185"/>
                        <a:gd name="connsiteY2" fmla="*/ 0 h 225706"/>
                        <a:gd name="connsiteX3" fmla="*/ 519185 w 519185"/>
                        <a:gd name="connsiteY3" fmla="*/ 225706 h 225706"/>
                        <a:gd name="connsiteX4" fmla="*/ 0 w 519185"/>
                        <a:gd name="connsiteY4" fmla="*/ 225706 h 225706"/>
                        <a:gd name="connsiteX0" fmla="*/ 9142 w 528327"/>
                        <a:gd name="connsiteY0" fmla="*/ 225706 h 225706"/>
                        <a:gd name="connsiteX1" fmla="*/ 128753 w 528327"/>
                        <a:gd name="connsiteY1" fmla="*/ 0 h 225706"/>
                        <a:gd name="connsiteX2" fmla="*/ 408716 w 528327"/>
                        <a:gd name="connsiteY2" fmla="*/ 0 h 225706"/>
                        <a:gd name="connsiteX3" fmla="*/ 528327 w 528327"/>
                        <a:gd name="connsiteY3" fmla="*/ 225706 h 225706"/>
                        <a:gd name="connsiteX4" fmla="*/ 9142 w 528327"/>
                        <a:gd name="connsiteY4" fmla="*/ 225706 h 225706"/>
                        <a:gd name="connsiteX0" fmla="*/ 9142 w 528327"/>
                        <a:gd name="connsiteY0" fmla="*/ 225706 h 236555"/>
                        <a:gd name="connsiteX1" fmla="*/ 128753 w 528327"/>
                        <a:gd name="connsiteY1" fmla="*/ 0 h 236555"/>
                        <a:gd name="connsiteX2" fmla="*/ 408716 w 528327"/>
                        <a:gd name="connsiteY2" fmla="*/ 0 h 236555"/>
                        <a:gd name="connsiteX3" fmla="*/ 528327 w 528327"/>
                        <a:gd name="connsiteY3" fmla="*/ 225706 h 236555"/>
                        <a:gd name="connsiteX4" fmla="*/ 9142 w 528327"/>
                        <a:gd name="connsiteY4" fmla="*/ 225706 h 236555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  <a:gd name="connsiteX0" fmla="*/ 9142 w 528327"/>
                        <a:gd name="connsiteY0" fmla="*/ 225706 h 249842"/>
                        <a:gd name="connsiteX1" fmla="*/ 128753 w 528327"/>
                        <a:gd name="connsiteY1" fmla="*/ 0 h 249842"/>
                        <a:gd name="connsiteX2" fmla="*/ 408716 w 528327"/>
                        <a:gd name="connsiteY2" fmla="*/ 0 h 249842"/>
                        <a:gd name="connsiteX3" fmla="*/ 528327 w 528327"/>
                        <a:gd name="connsiteY3" fmla="*/ 225706 h 249842"/>
                        <a:gd name="connsiteX4" fmla="*/ 9142 w 528327"/>
                        <a:gd name="connsiteY4" fmla="*/ 225706 h 249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28327" h="249842">
                          <a:moveTo>
                            <a:pt x="9142" y="225706"/>
                          </a:moveTo>
                          <a:cubicBezTo>
                            <a:pt x="-34276" y="155095"/>
                            <a:pt x="88883" y="75235"/>
                            <a:pt x="128753" y="0"/>
                          </a:cubicBezTo>
                          <a:lnTo>
                            <a:pt x="408716" y="0"/>
                          </a:lnTo>
                          <a:cubicBezTo>
                            <a:pt x="448586" y="75235"/>
                            <a:pt x="517943" y="121179"/>
                            <a:pt x="528327" y="225706"/>
                          </a:cubicBezTo>
                          <a:cubicBezTo>
                            <a:pt x="335543" y="264828"/>
                            <a:pt x="157633" y="250117"/>
                            <a:pt x="9142" y="225706"/>
                          </a:cubicBezTo>
                          <a:close/>
                        </a:path>
                      </a:pathLst>
                    </a:custGeom>
                    <a:solidFill>
                      <a:srgbClr val="D6009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  <p:sp>
                  <p:nvSpPr>
                    <p:cNvPr id="397" name="Trapezoid 1"/>
                    <p:cNvSpPr/>
                    <p:nvPr/>
                  </p:nvSpPr>
                  <p:spPr>
                    <a:xfrm rot="1243270" flipH="1">
                      <a:off x="8954986" y="2841852"/>
                      <a:ext cx="284478" cy="53957"/>
                    </a:xfrm>
                    <a:prstGeom prst="rect">
                      <a:avLst/>
                    </a:prstGeom>
                    <a:gradFill flip="none" rotWithShape="1">
                      <a:gsLst>
                        <a:gs pos="57000">
                          <a:srgbClr val="E664BD"/>
                        </a:gs>
                        <a:gs pos="0">
                          <a:srgbClr val="D60093">
                            <a:alpha val="62000"/>
                          </a:srgbClr>
                        </a:gs>
                        <a:gs pos="100000">
                          <a:srgbClr val="DF3BAB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/>
                    </a:p>
                  </p:txBody>
                </p:sp>
              </p:grpSp>
            </p:grpSp>
          </p:grpSp>
          <p:sp>
            <p:nvSpPr>
              <p:cNvPr id="385" name="Szabadkézi sokszög 384"/>
              <p:cNvSpPr/>
              <p:nvPr/>
            </p:nvSpPr>
            <p:spPr>
              <a:xfrm rot="8498154">
                <a:off x="10716468" y="3567471"/>
                <a:ext cx="1592226" cy="1251320"/>
              </a:xfrm>
              <a:custGeom>
                <a:avLst/>
                <a:gdLst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0632 w 1301961"/>
                  <a:gd name="connsiteY10" fmla="*/ 618116 h 984034"/>
                  <a:gd name="connsiteX11" fmla="*/ 1192585 w 1301961"/>
                  <a:gd name="connsiteY11" fmla="*/ 636204 h 984034"/>
                  <a:gd name="connsiteX12" fmla="*/ 1195221 w 1301961"/>
                  <a:gd name="connsiteY12" fmla="*/ 634956 h 984034"/>
                  <a:gd name="connsiteX13" fmla="*/ 1196614 w 1301961"/>
                  <a:gd name="connsiteY13" fmla="*/ 636762 h 984034"/>
                  <a:gd name="connsiteX14" fmla="*/ 1233448 w 1301961"/>
                  <a:gd name="connsiteY14" fmla="*/ 689421 h 984034"/>
                  <a:gd name="connsiteX15" fmla="*/ 1297412 w 1301961"/>
                  <a:gd name="connsiteY15" fmla="*/ 839226 h 984034"/>
                  <a:gd name="connsiteX16" fmla="*/ 1280449 w 1301961"/>
                  <a:gd name="connsiteY16" fmla="*/ 833105 h 984034"/>
                  <a:gd name="connsiteX17" fmla="*/ 1272136 w 1301961"/>
                  <a:gd name="connsiteY17" fmla="*/ 826073 h 984034"/>
                  <a:gd name="connsiteX18" fmla="*/ 1282264 w 1301961"/>
                  <a:gd name="connsiteY18" fmla="*/ 846124 h 984034"/>
                  <a:gd name="connsiteX19" fmla="*/ 1297165 w 1301961"/>
                  <a:gd name="connsiteY19" fmla="*/ 918470 h 984034"/>
                  <a:gd name="connsiteX20" fmla="*/ 1250023 w 1301961"/>
                  <a:gd name="connsiteY20" fmla="*/ 888042 h 984034"/>
                  <a:gd name="connsiteX21" fmla="*/ 1247558 w 1301961"/>
                  <a:gd name="connsiteY21" fmla="*/ 885312 h 984034"/>
                  <a:gd name="connsiteX22" fmla="*/ 1247181 w 1301961"/>
                  <a:gd name="connsiteY22" fmla="*/ 886294 h 984034"/>
                  <a:gd name="connsiteX23" fmla="*/ 1254829 w 1301961"/>
                  <a:gd name="connsiteY23" fmla="*/ 901436 h 984034"/>
                  <a:gd name="connsiteX24" fmla="*/ 1269730 w 1301961"/>
                  <a:gd name="connsiteY24" fmla="*/ 973781 h 984034"/>
                  <a:gd name="connsiteX25" fmla="*/ 1205730 w 1301961"/>
                  <a:gd name="connsiteY25" fmla="*/ 924684 h 984034"/>
                  <a:gd name="connsiteX26" fmla="*/ 1193755 w 1301961"/>
                  <a:gd name="connsiteY26" fmla="*/ 909921 h 984034"/>
                  <a:gd name="connsiteX27" fmla="*/ 1191108 w 1301961"/>
                  <a:gd name="connsiteY27" fmla="*/ 909527 h 984034"/>
                  <a:gd name="connsiteX28" fmla="*/ 1191836 w 1301961"/>
                  <a:gd name="connsiteY28" fmla="*/ 910967 h 984034"/>
                  <a:gd name="connsiteX29" fmla="*/ 1206737 w 1301961"/>
                  <a:gd name="connsiteY29" fmla="*/ 983312 h 984034"/>
                  <a:gd name="connsiteX30" fmla="*/ 1087653 w 1301961"/>
                  <a:gd name="connsiteY30" fmla="*/ 859606 h 984034"/>
                  <a:gd name="connsiteX31" fmla="*/ 1057945 w 1301961"/>
                  <a:gd name="connsiteY31" fmla="*/ 809601 h 984034"/>
                  <a:gd name="connsiteX32" fmla="*/ 1054337 w 1301961"/>
                  <a:gd name="connsiteY32" fmla="*/ 805722 h 984034"/>
                  <a:gd name="connsiteX33" fmla="*/ 1050375 w 1301961"/>
                  <a:gd name="connsiteY33" fmla="*/ 808868 h 984034"/>
                  <a:gd name="connsiteX34" fmla="*/ 1030339 w 1301961"/>
                  <a:gd name="connsiteY34" fmla="*/ 823730 h 984034"/>
                  <a:gd name="connsiteX35" fmla="*/ 1032819 w 1301961"/>
                  <a:gd name="connsiteY35" fmla="*/ 845080 h 984034"/>
                  <a:gd name="connsiteX36" fmla="*/ 1021242 w 1301961"/>
                  <a:gd name="connsiteY36" fmla="*/ 905778 h 984034"/>
                  <a:gd name="connsiteX37" fmla="*/ 986581 w 1301961"/>
                  <a:gd name="connsiteY37" fmla="*/ 864915 h 984034"/>
                  <a:gd name="connsiteX38" fmla="*/ 978291 w 1301961"/>
                  <a:gd name="connsiteY38" fmla="*/ 844440 h 984034"/>
                  <a:gd name="connsiteX39" fmla="*/ 966204 w 1301961"/>
                  <a:gd name="connsiteY39" fmla="*/ 845467 h 984034"/>
                  <a:gd name="connsiteX40" fmla="*/ 936167 w 1301961"/>
                  <a:gd name="connsiteY40" fmla="*/ 832801 h 984034"/>
                  <a:gd name="connsiteX41" fmla="*/ 680695 w 1301961"/>
                  <a:gd name="connsiteY41" fmla="*/ 390181 h 984034"/>
                  <a:gd name="connsiteX42" fmla="*/ 324774 w 1301961"/>
                  <a:gd name="connsiteY42" fmla="*/ 852088 h 984034"/>
                  <a:gd name="connsiteX43" fmla="*/ 16312 w 1301961"/>
                  <a:gd name="connsiteY43" fmla="*/ 879184 h 984034"/>
                  <a:gd name="connsiteX44" fmla="*/ 5359 w 1301961"/>
                  <a:gd name="connsiteY44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0632 w 1301961"/>
                  <a:gd name="connsiteY10" fmla="*/ 618116 h 984034"/>
                  <a:gd name="connsiteX11" fmla="*/ 1192585 w 1301961"/>
                  <a:gd name="connsiteY11" fmla="*/ 636204 h 984034"/>
                  <a:gd name="connsiteX12" fmla="*/ 1195221 w 1301961"/>
                  <a:gd name="connsiteY12" fmla="*/ 634956 h 984034"/>
                  <a:gd name="connsiteX13" fmla="*/ 1196614 w 1301961"/>
                  <a:gd name="connsiteY13" fmla="*/ 636762 h 984034"/>
                  <a:gd name="connsiteX14" fmla="*/ 1233448 w 1301961"/>
                  <a:gd name="connsiteY14" fmla="*/ 689421 h 984034"/>
                  <a:gd name="connsiteX15" fmla="*/ 1297412 w 1301961"/>
                  <a:gd name="connsiteY15" fmla="*/ 839226 h 984034"/>
                  <a:gd name="connsiteX16" fmla="*/ 1280449 w 1301961"/>
                  <a:gd name="connsiteY16" fmla="*/ 833105 h 984034"/>
                  <a:gd name="connsiteX17" fmla="*/ 1272136 w 1301961"/>
                  <a:gd name="connsiteY17" fmla="*/ 826073 h 984034"/>
                  <a:gd name="connsiteX18" fmla="*/ 1282264 w 1301961"/>
                  <a:gd name="connsiteY18" fmla="*/ 846124 h 984034"/>
                  <a:gd name="connsiteX19" fmla="*/ 1297165 w 1301961"/>
                  <a:gd name="connsiteY19" fmla="*/ 918470 h 984034"/>
                  <a:gd name="connsiteX20" fmla="*/ 1250023 w 1301961"/>
                  <a:gd name="connsiteY20" fmla="*/ 888042 h 984034"/>
                  <a:gd name="connsiteX21" fmla="*/ 1247558 w 1301961"/>
                  <a:gd name="connsiteY21" fmla="*/ 885312 h 984034"/>
                  <a:gd name="connsiteX22" fmla="*/ 1247181 w 1301961"/>
                  <a:gd name="connsiteY22" fmla="*/ 886294 h 984034"/>
                  <a:gd name="connsiteX23" fmla="*/ 1254829 w 1301961"/>
                  <a:gd name="connsiteY23" fmla="*/ 901436 h 984034"/>
                  <a:gd name="connsiteX24" fmla="*/ 1269730 w 1301961"/>
                  <a:gd name="connsiteY24" fmla="*/ 973781 h 984034"/>
                  <a:gd name="connsiteX25" fmla="*/ 1205730 w 1301961"/>
                  <a:gd name="connsiteY25" fmla="*/ 924684 h 984034"/>
                  <a:gd name="connsiteX26" fmla="*/ 1193755 w 1301961"/>
                  <a:gd name="connsiteY26" fmla="*/ 909921 h 984034"/>
                  <a:gd name="connsiteX27" fmla="*/ 1191108 w 1301961"/>
                  <a:gd name="connsiteY27" fmla="*/ 909527 h 984034"/>
                  <a:gd name="connsiteX28" fmla="*/ 1191836 w 1301961"/>
                  <a:gd name="connsiteY28" fmla="*/ 910967 h 984034"/>
                  <a:gd name="connsiteX29" fmla="*/ 1206737 w 1301961"/>
                  <a:gd name="connsiteY29" fmla="*/ 983312 h 984034"/>
                  <a:gd name="connsiteX30" fmla="*/ 1087653 w 1301961"/>
                  <a:gd name="connsiteY30" fmla="*/ 859606 h 984034"/>
                  <a:gd name="connsiteX31" fmla="*/ 1057945 w 1301961"/>
                  <a:gd name="connsiteY31" fmla="*/ 809601 h 984034"/>
                  <a:gd name="connsiteX32" fmla="*/ 1054337 w 1301961"/>
                  <a:gd name="connsiteY32" fmla="*/ 805722 h 984034"/>
                  <a:gd name="connsiteX33" fmla="*/ 1050375 w 1301961"/>
                  <a:gd name="connsiteY33" fmla="*/ 808868 h 984034"/>
                  <a:gd name="connsiteX34" fmla="*/ 1030339 w 1301961"/>
                  <a:gd name="connsiteY34" fmla="*/ 823730 h 984034"/>
                  <a:gd name="connsiteX35" fmla="*/ 1032819 w 1301961"/>
                  <a:gd name="connsiteY35" fmla="*/ 845080 h 984034"/>
                  <a:gd name="connsiteX36" fmla="*/ 1021242 w 1301961"/>
                  <a:gd name="connsiteY36" fmla="*/ 905778 h 984034"/>
                  <a:gd name="connsiteX37" fmla="*/ 986581 w 1301961"/>
                  <a:gd name="connsiteY37" fmla="*/ 864915 h 984034"/>
                  <a:gd name="connsiteX38" fmla="*/ 978291 w 1301961"/>
                  <a:gd name="connsiteY38" fmla="*/ 844440 h 984034"/>
                  <a:gd name="connsiteX39" fmla="*/ 966204 w 1301961"/>
                  <a:gd name="connsiteY39" fmla="*/ 845467 h 984034"/>
                  <a:gd name="connsiteX40" fmla="*/ 680695 w 1301961"/>
                  <a:gd name="connsiteY40" fmla="*/ 390181 h 984034"/>
                  <a:gd name="connsiteX41" fmla="*/ 324774 w 1301961"/>
                  <a:gd name="connsiteY41" fmla="*/ 852088 h 984034"/>
                  <a:gd name="connsiteX42" fmla="*/ 16312 w 1301961"/>
                  <a:gd name="connsiteY42" fmla="*/ 879184 h 984034"/>
                  <a:gd name="connsiteX43" fmla="*/ 5359 w 1301961"/>
                  <a:gd name="connsiteY43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0632 w 1301961"/>
                  <a:gd name="connsiteY10" fmla="*/ 618116 h 984034"/>
                  <a:gd name="connsiteX11" fmla="*/ 1192585 w 1301961"/>
                  <a:gd name="connsiteY11" fmla="*/ 636204 h 984034"/>
                  <a:gd name="connsiteX12" fmla="*/ 1195221 w 1301961"/>
                  <a:gd name="connsiteY12" fmla="*/ 634956 h 984034"/>
                  <a:gd name="connsiteX13" fmla="*/ 1196614 w 1301961"/>
                  <a:gd name="connsiteY13" fmla="*/ 636762 h 984034"/>
                  <a:gd name="connsiteX14" fmla="*/ 1233448 w 1301961"/>
                  <a:gd name="connsiteY14" fmla="*/ 689421 h 984034"/>
                  <a:gd name="connsiteX15" fmla="*/ 1297412 w 1301961"/>
                  <a:gd name="connsiteY15" fmla="*/ 839226 h 984034"/>
                  <a:gd name="connsiteX16" fmla="*/ 1280449 w 1301961"/>
                  <a:gd name="connsiteY16" fmla="*/ 833105 h 984034"/>
                  <a:gd name="connsiteX17" fmla="*/ 1272136 w 1301961"/>
                  <a:gd name="connsiteY17" fmla="*/ 826073 h 984034"/>
                  <a:gd name="connsiteX18" fmla="*/ 1282264 w 1301961"/>
                  <a:gd name="connsiteY18" fmla="*/ 846124 h 984034"/>
                  <a:gd name="connsiteX19" fmla="*/ 1297165 w 1301961"/>
                  <a:gd name="connsiteY19" fmla="*/ 918470 h 984034"/>
                  <a:gd name="connsiteX20" fmla="*/ 1250023 w 1301961"/>
                  <a:gd name="connsiteY20" fmla="*/ 888042 h 984034"/>
                  <a:gd name="connsiteX21" fmla="*/ 1247558 w 1301961"/>
                  <a:gd name="connsiteY21" fmla="*/ 885312 h 984034"/>
                  <a:gd name="connsiteX22" fmla="*/ 1247181 w 1301961"/>
                  <a:gd name="connsiteY22" fmla="*/ 886294 h 984034"/>
                  <a:gd name="connsiteX23" fmla="*/ 1254829 w 1301961"/>
                  <a:gd name="connsiteY23" fmla="*/ 901436 h 984034"/>
                  <a:gd name="connsiteX24" fmla="*/ 1269730 w 1301961"/>
                  <a:gd name="connsiteY24" fmla="*/ 973781 h 984034"/>
                  <a:gd name="connsiteX25" fmla="*/ 1205730 w 1301961"/>
                  <a:gd name="connsiteY25" fmla="*/ 924684 h 984034"/>
                  <a:gd name="connsiteX26" fmla="*/ 1193755 w 1301961"/>
                  <a:gd name="connsiteY26" fmla="*/ 909921 h 984034"/>
                  <a:gd name="connsiteX27" fmla="*/ 1191108 w 1301961"/>
                  <a:gd name="connsiteY27" fmla="*/ 909527 h 984034"/>
                  <a:gd name="connsiteX28" fmla="*/ 1191836 w 1301961"/>
                  <a:gd name="connsiteY28" fmla="*/ 910967 h 984034"/>
                  <a:gd name="connsiteX29" fmla="*/ 1206737 w 1301961"/>
                  <a:gd name="connsiteY29" fmla="*/ 983312 h 984034"/>
                  <a:gd name="connsiteX30" fmla="*/ 1087653 w 1301961"/>
                  <a:gd name="connsiteY30" fmla="*/ 859606 h 984034"/>
                  <a:gd name="connsiteX31" fmla="*/ 1057945 w 1301961"/>
                  <a:gd name="connsiteY31" fmla="*/ 809601 h 984034"/>
                  <a:gd name="connsiteX32" fmla="*/ 1054337 w 1301961"/>
                  <a:gd name="connsiteY32" fmla="*/ 805722 h 984034"/>
                  <a:gd name="connsiteX33" fmla="*/ 1050375 w 1301961"/>
                  <a:gd name="connsiteY33" fmla="*/ 808868 h 984034"/>
                  <a:gd name="connsiteX34" fmla="*/ 1030339 w 1301961"/>
                  <a:gd name="connsiteY34" fmla="*/ 823730 h 984034"/>
                  <a:gd name="connsiteX35" fmla="*/ 1032819 w 1301961"/>
                  <a:gd name="connsiteY35" fmla="*/ 845080 h 984034"/>
                  <a:gd name="connsiteX36" fmla="*/ 1021242 w 1301961"/>
                  <a:gd name="connsiteY36" fmla="*/ 905778 h 984034"/>
                  <a:gd name="connsiteX37" fmla="*/ 986581 w 1301961"/>
                  <a:gd name="connsiteY37" fmla="*/ 864915 h 984034"/>
                  <a:gd name="connsiteX38" fmla="*/ 978291 w 1301961"/>
                  <a:gd name="connsiteY38" fmla="*/ 844440 h 984034"/>
                  <a:gd name="connsiteX39" fmla="*/ 680695 w 1301961"/>
                  <a:gd name="connsiteY39" fmla="*/ 390181 h 984034"/>
                  <a:gd name="connsiteX40" fmla="*/ 324774 w 1301961"/>
                  <a:gd name="connsiteY40" fmla="*/ 852088 h 984034"/>
                  <a:gd name="connsiteX41" fmla="*/ 16312 w 1301961"/>
                  <a:gd name="connsiteY41" fmla="*/ 879184 h 984034"/>
                  <a:gd name="connsiteX42" fmla="*/ 5359 w 1301961"/>
                  <a:gd name="connsiteY42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0632 w 1301961"/>
                  <a:gd name="connsiteY10" fmla="*/ 618116 h 984034"/>
                  <a:gd name="connsiteX11" fmla="*/ 1192585 w 1301961"/>
                  <a:gd name="connsiteY11" fmla="*/ 636204 h 984034"/>
                  <a:gd name="connsiteX12" fmla="*/ 1195221 w 1301961"/>
                  <a:gd name="connsiteY12" fmla="*/ 634956 h 984034"/>
                  <a:gd name="connsiteX13" fmla="*/ 1196614 w 1301961"/>
                  <a:gd name="connsiteY13" fmla="*/ 636762 h 984034"/>
                  <a:gd name="connsiteX14" fmla="*/ 1233448 w 1301961"/>
                  <a:gd name="connsiteY14" fmla="*/ 689421 h 984034"/>
                  <a:gd name="connsiteX15" fmla="*/ 1297412 w 1301961"/>
                  <a:gd name="connsiteY15" fmla="*/ 839226 h 984034"/>
                  <a:gd name="connsiteX16" fmla="*/ 1280449 w 1301961"/>
                  <a:gd name="connsiteY16" fmla="*/ 833105 h 984034"/>
                  <a:gd name="connsiteX17" fmla="*/ 1272136 w 1301961"/>
                  <a:gd name="connsiteY17" fmla="*/ 826073 h 984034"/>
                  <a:gd name="connsiteX18" fmla="*/ 1282264 w 1301961"/>
                  <a:gd name="connsiteY18" fmla="*/ 846124 h 984034"/>
                  <a:gd name="connsiteX19" fmla="*/ 1297165 w 1301961"/>
                  <a:gd name="connsiteY19" fmla="*/ 918470 h 984034"/>
                  <a:gd name="connsiteX20" fmla="*/ 1250023 w 1301961"/>
                  <a:gd name="connsiteY20" fmla="*/ 888042 h 984034"/>
                  <a:gd name="connsiteX21" fmla="*/ 1247558 w 1301961"/>
                  <a:gd name="connsiteY21" fmla="*/ 885312 h 984034"/>
                  <a:gd name="connsiteX22" fmla="*/ 1247181 w 1301961"/>
                  <a:gd name="connsiteY22" fmla="*/ 886294 h 984034"/>
                  <a:gd name="connsiteX23" fmla="*/ 1254829 w 1301961"/>
                  <a:gd name="connsiteY23" fmla="*/ 901436 h 984034"/>
                  <a:gd name="connsiteX24" fmla="*/ 1269730 w 1301961"/>
                  <a:gd name="connsiteY24" fmla="*/ 973781 h 984034"/>
                  <a:gd name="connsiteX25" fmla="*/ 1205730 w 1301961"/>
                  <a:gd name="connsiteY25" fmla="*/ 924684 h 984034"/>
                  <a:gd name="connsiteX26" fmla="*/ 1193755 w 1301961"/>
                  <a:gd name="connsiteY26" fmla="*/ 909921 h 984034"/>
                  <a:gd name="connsiteX27" fmla="*/ 1191108 w 1301961"/>
                  <a:gd name="connsiteY27" fmla="*/ 909527 h 984034"/>
                  <a:gd name="connsiteX28" fmla="*/ 1191836 w 1301961"/>
                  <a:gd name="connsiteY28" fmla="*/ 910967 h 984034"/>
                  <a:gd name="connsiteX29" fmla="*/ 1206737 w 1301961"/>
                  <a:gd name="connsiteY29" fmla="*/ 983312 h 984034"/>
                  <a:gd name="connsiteX30" fmla="*/ 1087653 w 1301961"/>
                  <a:gd name="connsiteY30" fmla="*/ 859606 h 984034"/>
                  <a:gd name="connsiteX31" fmla="*/ 1057945 w 1301961"/>
                  <a:gd name="connsiteY31" fmla="*/ 809601 h 984034"/>
                  <a:gd name="connsiteX32" fmla="*/ 1054337 w 1301961"/>
                  <a:gd name="connsiteY32" fmla="*/ 805722 h 984034"/>
                  <a:gd name="connsiteX33" fmla="*/ 1050375 w 1301961"/>
                  <a:gd name="connsiteY33" fmla="*/ 808868 h 984034"/>
                  <a:gd name="connsiteX34" fmla="*/ 1030339 w 1301961"/>
                  <a:gd name="connsiteY34" fmla="*/ 823730 h 984034"/>
                  <a:gd name="connsiteX35" fmla="*/ 1032819 w 1301961"/>
                  <a:gd name="connsiteY35" fmla="*/ 845080 h 984034"/>
                  <a:gd name="connsiteX36" fmla="*/ 1021242 w 1301961"/>
                  <a:gd name="connsiteY36" fmla="*/ 905778 h 984034"/>
                  <a:gd name="connsiteX37" fmla="*/ 986581 w 1301961"/>
                  <a:gd name="connsiteY37" fmla="*/ 864915 h 984034"/>
                  <a:gd name="connsiteX38" fmla="*/ 954727 w 1301961"/>
                  <a:gd name="connsiteY38" fmla="*/ 716269 h 984034"/>
                  <a:gd name="connsiteX39" fmla="*/ 680695 w 1301961"/>
                  <a:gd name="connsiteY39" fmla="*/ 390181 h 984034"/>
                  <a:gd name="connsiteX40" fmla="*/ 324774 w 1301961"/>
                  <a:gd name="connsiteY40" fmla="*/ 852088 h 984034"/>
                  <a:gd name="connsiteX41" fmla="*/ 16312 w 1301961"/>
                  <a:gd name="connsiteY41" fmla="*/ 879184 h 984034"/>
                  <a:gd name="connsiteX42" fmla="*/ 5359 w 1301961"/>
                  <a:gd name="connsiteY42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2585 w 1301961"/>
                  <a:gd name="connsiteY10" fmla="*/ 636204 h 984034"/>
                  <a:gd name="connsiteX11" fmla="*/ 1195221 w 1301961"/>
                  <a:gd name="connsiteY11" fmla="*/ 634956 h 984034"/>
                  <a:gd name="connsiteX12" fmla="*/ 1196614 w 1301961"/>
                  <a:gd name="connsiteY12" fmla="*/ 636762 h 984034"/>
                  <a:gd name="connsiteX13" fmla="*/ 1233448 w 1301961"/>
                  <a:gd name="connsiteY13" fmla="*/ 689421 h 984034"/>
                  <a:gd name="connsiteX14" fmla="*/ 1297412 w 1301961"/>
                  <a:gd name="connsiteY14" fmla="*/ 839226 h 984034"/>
                  <a:gd name="connsiteX15" fmla="*/ 1280449 w 1301961"/>
                  <a:gd name="connsiteY15" fmla="*/ 833105 h 984034"/>
                  <a:gd name="connsiteX16" fmla="*/ 1272136 w 1301961"/>
                  <a:gd name="connsiteY16" fmla="*/ 826073 h 984034"/>
                  <a:gd name="connsiteX17" fmla="*/ 1282264 w 1301961"/>
                  <a:gd name="connsiteY17" fmla="*/ 846124 h 984034"/>
                  <a:gd name="connsiteX18" fmla="*/ 1297165 w 1301961"/>
                  <a:gd name="connsiteY18" fmla="*/ 918470 h 984034"/>
                  <a:gd name="connsiteX19" fmla="*/ 1250023 w 1301961"/>
                  <a:gd name="connsiteY19" fmla="*/ 888042 h 984034"/>
                  <a:gd name="connsiteX20" fmla="*/ 1247558 w 1301961"/>
                  <a:gd name="connsiteY20" fmla="*/ 885312 h 984034"/>
                  <a:gd name="connsiteX21" fmla="*/ 1247181 w 1301961"/>
                  <a:gd name="connsiteY21" fmla="*/ 886294 h 984034"/>
                  <a:gd name="connsiteX22" fmla="*/ 1254829 w 1301961"/>
                  <a:gd name="connsiteY22" fmla="*/ 901436 h 984034"/>
                  <a:gd name="connsiteX23" fmla="*/ 1269730 w 1301961"/>
                  <a:gd name="connsiteY23" fmla="*/ 973781 h 984034"/>
                  <a:gd name="connsiteX24" fmla="*/ 1205730 w 1301961"/>
                  <a:gd name="connsiteY24" fmla="*/ 924684 h 984034"/>
                  <a:gd name="connsiteX25" fmla="*/ 1193755 w 1301961"/>
                  <a:gd name="connsiteY25" fmla="*/ 909921 h 984034"/>
                  <a:gd name="connsiteX26" fmla="*/ 1191108 w 1301961"/>
                  <a:gd name="connsiteY26" fmla="*/ 909527 h 984034"/>
                  <a:gd name="connsiteX27" fmla="*/ 1191836 w 1301961"/>
                  <a:gd name="connsiteY27" fmla="*/ 910967 h 984034"/>
                  <a:gd name="connsiteX28" fmla="*/ 1206737 w 1301961"/>
                  <a:gd name="connsiteY28" fmla="*/ 983312 h 984034"/>
                  <a:gd name="connsiteX29" fmla="*/ 1087653 w 1301961"/>
                  <a:gd name="connsiteY29" fmla="*/ 859606 h 984034"/>
                  <a:gd name="connsiteX30" fmla="*/ 1057945 w 1301961"/>
                  <a:gd name="connsiteY30" fmla="*/ 809601 h 984034"/>
                  <a:gd name="connsiteX31" fmla="*/ 1054337 w 1301961"/>
                  <a:gd name="connsiteY31" fmla="*/ 805722 h 984034"/>
                  <a:gd name="connsiteX32" fmla="*/ 1050375 w 1301961"/>
                  <a:gd name="connsiteY32" fmla="*/ 808868 h 984034"/>
                  <a:gd name="connsiteX33" fmla="*/ 1030339 w 1301961"/>
                  <a:gd name="connsiteY33" fmla="*/ 823730 h 984034"/>
                  <a:gd name="connsiteX34" fmla="*/ 1032819 w 1301961"/>
                  <a:gd name="connsiteY34" fmla="*/ 845080 h 984034"/>
                  <a:gd name="connsiteX35" fmla="*/ 1021242 w 1301961"/>
                  <a:gd name="connsiteY35" fmla="*/ 905778 h 984034"/>
                  <a:gd name="connsiteX36" fmla="*/ 986581 w 1301961"/>
                  <a:gd name="connsiteY36" fmla="*/ 864915 h 984034"/>
                  <a:gd name="connsiteX37" fmla="*/ 954727 w 1301961"/>
                  <a:gd name="connsiteY37" fmla="*/ 716269 h 984034"/>
                  <a:gd name="connsiteX38" fmla="*/ 680695 w 1301961"/>
                  <a:gd name="connsiteY38" fmla="*/ 390181 h 984034"/>
                  <a:gd name="connsiteX39" fmla="*/ 324774 w 1301961"/>
                  <a:gd name="connsiteY39" fmla="*/ 852088 h 984034"/>
                  <a:gd name="connsiteX40" fmla="*/ 16312 w 1301961"/>
                  <a:gd name="connsiteY40" fmla="*/ 879184 h 984034"/>
                  <a:gd name="connsiteX41" fmla="*/ 5359 w 1301961"/>
                  <a:gd name="connsiteY41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2585 w 1301961"/>
                  <a:gd name="connsiteY10" fmla="*/ 636204 h 984034"/>
                  <a:gd name="connsiteX11" fmla="*/ 1195221 w 1301961"/>
                  <a:gd name="connsiteY11" fmla="*/ 634956 h 984034"/>
                  <a:gd name="connsiteX12" fmla="*/ 1196614 w 1301961"/>
                  <a:gd name="connsiteY12" fmla="*/ 636762 h 984034"/>
                  <a:gd name="connsiteX13" fmla="*/ 1233448 w 1301961"/>
                  <a:gd name="connsiteY13" fmla="*/ 689421 h 984034"/>
                  <a:gd name="connsiteX14" fmla="*/ 1297412 w 1301961"/>
                  <a:gd name="connsiteY14" fmla="*/ 839226 h 984034"/>
                  <a:gd name="connsiteX15" fmla="*/ 1280449 w 1301961"/>
                  <a:gd name="connsiteY15" fmla="*/ 833105 h 984034"/>
                  <a:gd name="connsiteX16" fmla="*/ 1272136 w 1301961"/>
                  <a:gd name="connsiteY16" fmla="*/ 826073 h 984034"/>
                  <a:gd name="connsiteX17" fmla="*/ 1282264 w 1301961"/>
                  <a:gd name="connsiteY17" fmla="*/ 846124 h 984034"/>
                  <a:gd name="connsiteX18" fmla="*/ 1297165 w 1301961"/>
                  <a:gd name="connsiteY18" fmla="*/ 918470 h 984034"/>
                  <a:gd name="connsiteX19" fmla="*/ 1250023 w 1301961"/>
                  <a:gd name="connsiteY19" fmla="*/ 888042 h 984034"/>
                  <a:gd name="connsiteX20" fmla="*/ 1247558 w 1301961"/>
                  <a:gd name="connsiteY20" fmla="*/ 885312 h 984034"/>
                  <a:gd name="connsiteX21" fmla="*/ 1247181 w 1301961"/>
                  <a:gd name="connsiteY21" fmla="*/ 886294 h 984034"/>
                  <a:gd name="connsiteX22" fmla="*/ 1254829 w 1301961"/>
                  <a:gd name="connsiteY22" fmla="*/ 901436 h 984034"/>
                  <a:gd name="connsiteX23" fmla="*/ 1269730 w 1301961"/>
                  <a:gd name="connsiteY23" fmla="*/ 973781 h 984034"/>
                  <a:gd name="connsiteX24" fmla="*/ 1205730 w 1301961"/>
                  <a:gd name="connsiteY24" fmla="*/ 924684 h 984034"/>
                  <a:gd name="connsiteX25" fmla="*/ 1193755 w 1301961"/>
                  <a:gd name="connsiteY25" fmla="*/ 909921 h 984034"/>
                  <a:gd name="connsiteX26" fmla="*/ 1191108 w 1301961"/>
                  <a:gd name="connsiteY26" fmla="*/ 909527 h 984034"/>
                  <a:gd name="connsiteX27" fmla="*/ 1191836 w 1301961"/>
                  <a:gd name="connsiteY27" fmla="*/ 910967 h 984034"/>
                  <a:gd name="connsiteX28" fmla="*/ 1206737 w 1301961"/>
                  <a:gd name="connsiteY28" fmla="*/ 983312 h 984034"/>
                  <a:gd name="connsiteX29" fmla="*/ 1087653 w 1301961"/>
                  <a:gd name="connsiteY29" fmla="*/ 859606 h 984034"/>
                  <a:gd name="connsiteX30" fmla="*/ 1057945 w 1301961"/>
                  <a:gd name="connsiteY30" fmla="*/ 809601 h 984034"/>
                  <a:gd name="connsiteX31" fmla="*/ 1054337 w 1301961"/>
                  <a:gd name="connsiteY31" fmla="*/ 805722 h 984034"/>
                  <a:gd name="connsiteX32" fmla="*/ 1050375 w 1301961"/>
                  <a:gd name="connsiteY32" fmla="*/ 808868 h 984034"/>
                  <a:gd name="connsiteX33" fmla="*/ 1030339 w 1301961"/>
                  <a:gd name="connsiteY33" fmla="*/ 823730 h 984034"/>
                  <a:gd name="connsiteX34" fmla="*/ 1032819 w 1301961"/>
                  <a:gd name="connsiteY34" fmla="*/ 845080 h 984034"/>
                  <a:gd name="connsiteX35" fmla="*/ 1021242 w 1301961"/>
                  <a:gd name="connsiteY35" fmla="*/ 905778 h 984034"/>
                  <a:gd name="connsiteX36" fmla="*/ 986581 w 1301961"/>
                  <a:gd name="connsiteY36" fmla="*/ 864915 h 984034"/>
                  <a:gd name="connsiteX37" fmla="*/ 954727 w 1301961"/>
                  <a:gd name="connsiteY37" fmla="*/ 716269 h 984034"/>
                  <a:gd name="connsiteX38" fmla="*/ 693528 w 1301961"/>
                  <a:gd name="connsiteY38" fmla="*/ 308348 h 984034"/>
                  <a:gd name="connsiteX39" fmla="*/ 324774 w 1301961"/>
                  <a:gd name="connsiteY39" fmla="*/ 852088 h 984034"/>
                  <a:gd name="connsiteX40" fmla="*/ 16312 w 1301961"/>
                  <a:gd name="connsiteY40" fmla="*/ 879184 h 984034"/>
                  <a:gd name="connsiteX41" fmla="*/ 5359 w 1301961"/>
                  <a:gd name="connsiteY41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2585 w 1301961"/>
                  <a:gd name="connsiteY10" fmla="*/ 636204 h 984034"/>
                  <a:gd name="connsiteX11" fmla="*/ 1195221 w 1301961"/>
                  <a:gd name="connsiteY11" fmla="*/ 634956 h 984034"/>
                  <a:gd name="connsiteX12" fmla="*/ 1196614 w 1301961"/>
                  <a:gd name="connsiteY12" fmla="*/ 636762 h 984034"/>
                  <a:gd name="connsiteX13" fmla="*/ 1233448 w 1301961"/>
                  <a:gd name="connsiteY13" fmla="*/ 689421 h 984034"/>
                  <a:gd name="connsiteX14" fmla="*/ 1297412 w 1301961"/>
                  <a:gd name="connsiteY14" fmla="*/ 839226 h 984034"/>
                  <a:gd name="connsiteX15" fmla="*/ 1280449 w 1301961"/>
                  <a:gd name="connsiteY15" fmla="*/ 833105 h 984034"/>
                  <a:gd name="connsiteX16" fmla="*/ 1272136 w 1301961"/>
                  <a:gd name="connsiteY16" fmla="*/ 826073 h 984034"/>
                  <a:gd name="connsiteX17" fmla="*/ 1282264 w 1301961"/>
                  <a:gd name="connsiteY17" fmla="*/ 846124 h 984034"/>
                  <a:gd name="connsiteX18" fmla="*/ 1297165 w 1301961"/>
                  <a:gd name="connsiteY18" fmla="*/ 918470 h 984034"/>
                  <a:gd name="connsiteX19" fmla="*/ 1250023 w 1301961"/>
                  <a:gd name="connsiteY19" fmla="*/ 888042 h 984034"/>
                  <a:gd name="connsiteX20" fmla="*/ 1247558 w 1301961"/>
                  <a:gd name="connsiteY20" fmla="*/ 885312 h 984034"/>
                  <a:gd name="connsiteX21" fmla="*/ 1247181 w 1301961"/>
                  <a:gd name="connsiteY21" fmla="*/ 886294 h 984034"/>
                  <a:gd name="connsiteX22" fmla="*/ 1254829 w 1301961"/>
                  <a:gd name="connsiteY22" fmla="*/ 901436 h 984034"/>
                  <a:gd name="connsiteX23" fmla="*/ 1269730 w 1301961"/>
                  <a:gd name="connsiteY23" fmla="*/ 973781 h 984034"/>
                  <a:gd name="connsiteX24" fmla="*/ 1205730 w 1301961"/>
                  <a:gd name="connsiteY24" fmla="*/ 924684 h 984034"/>
                  <a:gd name="connsiteX25" fmla="*/ 1193755 w 1301961"/>
                  <a:gd name="connsiteY25" fmla="*/ 909921 h 984034"/>
                  <a:gd name="connsiteX26" fmla="*/ 1191108 w 1301961"/>
                  <a:gd name="connsiteY26" fmla="*/ 909527 h 984034"/>
                  <a:gd name="connsiteX27" fmla="*/ 1191836 w 1301961"/>
                  <a:gd name="connsiteY27" fmla="*/ 910967 h 984034"/>
                  <a:gd name="connsiteX28" fmla="*/ 1206737 w 1301961"/>
                  <a:gd name="connsiteY28" fmla="*/ 983312 h 984034"/>
                  <a:gd name="connsiteX29" fmla="*/ 1087653 w 1301961"/>
                  <a:gd name="connsiteY29" fmla="*/ 859606 h 984034"/>
                  <a:gd name="connsiteX30" fmla="*/ 1057945 w 1301961"/>
                  <a:gd name="connsiteY30" fmla="*/ 809601 h 984034"/>
                  <a:gd name="connsiteX31" fmla="*/ 1054337 w 1301961"/>
                  <a:gd name="connsiteY31" fmla="*/ 805722 h 984034"/>
                  <a:gd name="connsiteX32" fmla="*/ 1050375 w 1301961"/>
                  <a:gd name="connsiteY32" fmla="*/ 808868 h 984034"/>
                  <a:gd name="connsiteX33" fmla="*/ 1030339 w 1301961"/>
                  <a:gd name="connsiteY33" fmla="*/ 823730 h 984034"/>
                  <a:gd name="connsiteX34" fmla="*/ 1032819 w 1301961"/>
                  <a:gd name="connsiteY34" fmla="*/ 845080 h 984034"/>
                  <a:gd name="connsiteX35" fmla="*/ 1021242 w 1301961"/>
                  <a:gd name="connsiteY35" fmla="*/ 905778 h 984034"/>
                  <a:gd name="connsiteX36" fmla="*/ 986581 w 1301961"/>
                  <a:gd name="connsiteY36" fmla="*/ 864915 h 984034"/>
                  <a:gd name="connsiteX37" fmla="*/ 954727 w 1301961"/>
                  <a:gd name="connsiteY37" fmla="*/ 716269 h 984034"/>
                  <a:gd name="connsiteX38" fmla="*/ 693528 w 1301961"/>
                  <a:gd name="connsiteY38" fmla="*/ 308348 h 984034"/>
                  <a:gd name="connsiteX39" fmla="*/ 324774 w 1301961"/>
                  <a:gd name="connsiteY39" fmla="*/ 852088 h 984034"/>
                  <a:gd name="connsiteX40" fmla="*/ 16312 w 1301961"/>
                  <a:gd name="connsiteY40" fmla="*/ 879184 h 984034"/>
                  <a:gd name="connsiteX41" fmla="*/ 5359 w 1301961"/>
                  <a:gd name="connsiteY41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2585 w 1301961"/>
                  <a:gd name="connsiteY10" fmla="*/ 636204 h 984034"/>
                  <a:gd name="connsiteX11" fmla="*/ 1195221 w 1301961"/>
                  <a:gd name="connsiteY11" fmla="*/ 634956 h 984034"/>
                  <a:gd name="connsiteX12" fmla="*/ 1196614 w 1301961"/>
                  <a:gd name="connsiteY12" fmla="*/ 636762 h 984034"/>
                  <a:gd name="connsiteX13" fmla="*/ 1233448 w 1301961"/>
                  <a:gd name="connsiteY13" fmla="*/ 689421 h 984034"/>
                  <a:gd name="connsiteX14" fmla="*/ 1297412 w 1301961"/>
                  <a:gd name="connsiteY14" fmla="*/ 839226 h 984034"/>
                  <a:gd name="connsiteX15" fmla="*/ 1280449 w 1301961"/>
                  <a:gd name="connsiteY15" fmla="*/ 833105 h 984034"/>
                  <a:gd name="connsiteX16" fmla="*/ 1272136 w 1301961"/>
                  <a:gd name="connsiteY16" fmla="*/ 826073 h 984034"/>
                  <a:gd name="connsiteX17" fmla="*/ 1282264 w 1301961"/>
                  <a:gd name="connsiteY17" fmla="*/ 846124 h 984034"/>
                  <a:gd name="connsiteX18" fmla="*/ 1297165 w 1301961"/>
                  <a:gd name="connsiteY18" fmla="*/ 918470 h 984034"/>
                  <a:gd name="connsiteX19" fmla="*/ 1250023 w 1301961"/>
                  <a:gd name="connsiteY19" fmla="*/ 888042 h 984034"/>
                  <a:gd name="connsiteX20" fmla="*/ 1247558 w 1301961"/>
                  <a:gd name="connsiteY20" fmla="*/ 885312 h 984034"/>
                  <a:gd name="connsiteX21" fmla="*/ 1247181 w 1301961"/>
                  <a:gd name="connsiteY21" fmla="*/ 886294 h 984034"/>
                  <a:gd name="connsiteX22" fmla="*/ 1254829 w 1301961"/>
                  <a:gd name="connsiteY22" fmla="*/ 901436 h 984034"/>
                  <a:gd name="connsiteX23" fmla="*/ 1269730 w 1301961"/>
                  <a:gd name="connsiteY23" fmla="*/ 973781 h 984034"/>
                  <a:gd name="connsiteX24" fmla="*/ 1205730 w 1301961"/>
                  <a:gd name="connsiteY24" fmla="*/ 924684 h 984034"/>
                  <a:gd name="connsiteX25" fmla="*/ 1193755 w 1301961"/>
                  <a:gd name="connsiteY25" fmla="*/ 909921 h 984034"/>
                  <a:gd name="connsiteX26" fmla="*/ 1191108 w 1301961"/>
                  <a:gd name="connsiteY26" fmla="*/ 909527 h 984034"/>
                  <a:gd name="connsiteX27" fmla="*/ 1191836 w 1301961"/>
                  <a:gd name="connsiteY27" fmla="*/ 910967 h 984034"/>
                  <a:gd name="connsiteX28" fmla="*/ 1206737 w 1301961"/>
                  <a:gd name="connsiteY28" fmla="*/ 983312 h 984034"/>
                  <a:gd name="connsiteX29" fmla="*/ 1087653 w 1301961"/>
                  <a:gd name="connsiteY29" fmla="*/ 859606 h 984034"/>
                  <a:gd name="connsiteX30" fmla="*/ 1057945 w 1301961"/>
                  <a:gd name="connsiteY30" fmla="*/ 809601 h 984034"/>
                  <a:gd name="connsiteX31" fmla="*/ 1054337 w 1301961"/>
                  <a:gd name="connsiteY31" fmla="*/ 805722 h 984034"/>
                  <a:gd name="connsiteX32" fmla="*/ 1050375 w 1301961"/>
                  <a:gd name="connsiteY32" fmla="*/ 808868 h 984034"/>
                  <a:gd name="connsiteX33" fmla="*/ 1030339 w 1301961"/>
                  <a:gd name="connsiteY33" fmla="*/ 823730 h 984034"/>
                  <a:gd name="connsiteX34" fmla="*/ 1032819 w 1301961"/>
                  <a:gd name="connsiteY34" fmla="*/ 845080 h 984034"/>
                  <a:gd name="connsiteX35" fmla="*/ 1021242 w 1301961"/>
                  <a:gd name="connsiteY35" fmla="*/ 905778 h 984034"/>
                  <a:gd name="connsiteX36" fmla="*/ 986581 w 1301961"/>
                  <a:gd name="connsiteY36" fmla="*/ 864915 h 984034"/>
                  <a:gd name="connsiteX37" fmla="*/ 954727 w 1301961"/>
                  <a:gd name="connsiteY37" fmla="*/ 716269 h 984034"/>
                  <a:gd name="connsiteX38" fmla="*/ 693528 w 1301961"/>
                  <a:gd name="connsiteY38" fmla="*/ 308348 h 984034"/>
                  <a:gd name="connsiteX39" fmla="*/ 324774 w 1301961"/>
                  <a:gd name="connsiteY39" fmla="*/ 852088 h 984034"/>
                  <a:gd name="connsiteX40" fmla="*/ 16312 w 1301961"/>
                  <a:gd name="connsiteY40" fmla="*/ 879184 h 984034"/>
                  <a:gd name="connsiteX41" fmla="*/ 5359 w 1301961"/>
                  <a:gd name="connsiteY41" fmla="*/ 859179 h 984034"/>
                  <a:gd name="connsiteX0" fmla="*/ 5359 w 1301961"/>
                  <a:gd name="connsiteY0" fmla="*/ 859179 h 984034"/>
                  <a:gd name="connsiteX1" fmla="*/ 102894 w 1301961"/>
                  <a:gd name="connsiteY1" fmla="*/ 581493 h 984034"/>
                  <a:gd name="connsiteX2" fmla="*/ 609699 w 1301961"/>
                  <a:gd name="connsiteY2" fmla="*/ 40159 h 984034"/>
                  <a:gd name="connsiteX3" fmla="*/ 803391 w 1301961"/>
                  <a:gd name="connsiteY3" fmla="*/ 36412 h 984034"/>
                  <a:gd name="connsiteX4" fmla="*/ 1028719 w 1301961"/>
                  <a:gd name="connsiteY4" fmla="*/ 421436 h 984034"/>
                  <a:gd name="connsiteX5" fmla="*/ 1067203 w 1301961"/>
                  <a:gd name="connsiteY5" fmla="*/ 505955 h 984034"/>
                  <a:gd name="connsiteX6" fmla="*/ 1081875 w 1301961"/>
                  <a:gd name="connsiteY6" fmla="*/ 514292 h 984034"/>
                  <a:gd name="connsiteX7" fmla="*/ 1101942 w 1301961"/>
                  <a:gd name="connsiteY7" fmla="*/ 519165 h 984034"/>
                  <a:gd name="connsiteX8" fmla="*/ 1102564 w 1301961"/>
                  <a:gd name="connsiteY8" fmla="*/ 524384 h 984034"/>
                  <a:gd name="connsiteX9" fmla="*/ 1104582 w 1301961"/>
                  <a:gd name="connsiteY9" fmla="*/ 524893 h 984034"/>
                  <a:gd name="connsiteX10" fmla="*/ 1192585 w 1301961"/>
                  <a:gd name="connsiteY10" fmla="*/ 636204 h 984034"/>
                  <a:gd name="connsiteX11" fmla="*/ 1195221 w 1301961"/>
                  <a:gd name="connsiteY11" fmla="*/ 634956 h 984034"/>
                  <a:gd name="connsiteX12" fmla="*/ 1196614 w 1301961"/>
                  <a:gd name="connsiteY12" fmla="*/ 636762 h 984034"/>
                  <a:gd name="connsiteX13" fmla="*/ 1233448 w 1301961"/>
                  <a:gd name="connsiteY13" fmla="*/ 689421 h 984034"/>
                  <a:gd name="connsiteX14" fmla="*/ 1297412 w 1301961"/>
                  <a:gd name="connsiteY14" fmla="*/ 839226 h 984034"/>
                  <a:gd name="connsiteX15" fmla="*/ 1280449 w 1301961"/>
                  <a:gd name="connsiteY15" fmla="*/ 833105 h 984034"/>
                  <a:gd name="connsiteX16" fmla="*/ 1272136 w 1301961"/>
                  <a:gd name="connsiteY16" fmla="*/ 826073 h 984034"/>
                  <a:gd name="connsiteX17" fmla="*/ 1282264 w 1301961"/>
                  <a:gd name="connsiteY17" fmla="*/ 846124 h 984034"/>
                  <a:gd name="connsiteX18" fmla="*/ 1297165 w 1301961"/>
                  <a:gd name="connsiteY18" fmla="*/ 918470 h 984034"/>
                  <a:gd name="connsiteX19" fmla="*/ 1250023 w 1301961"/>
                  <a:gd name="connsiteY19" fmla="*/ 888042 h 984034"/>
                  <a:gd name="connsiteX20" fmla="*/ 1247558 w 1301961"/>
                  <a:gd name="connsiteY20" fmla="*/ 885312 h 984034"/>
                  <a:gd name="connsiteX21" fmla="*/ 1247181 w 1301961"/>
                  <a:gd name="connsiteY21" fmla="*/ 886294 h 984034"/>
                  <a:gd name="connsiteX22" fmla="*/ 1254829 w 1301961"/>
                  <a:gd name="connsiteY22" fmla="*/ 901436 h 984034"/>
                  <a:gd name="connsiteX23" fmla="*/ 1269730 w 1301961"/>
                  <a:gd name="connsiteY23" fmla="*/ 973781 h 984034"/>
                  <a:gd name="connsiteX24" fmla="*/ 1205730 w 1301961"/>
                  <a:gd name="connsiteY24" fmla="*/ 924684 h 984034"/>
                  <a:gd name="connsiteX25" fmla="*/ 1193755 w 1301961"/>
                  <a:gd name="connsiteY25" fmla="*/ 909921 h 984034"/>
                  <a:gd name="connsiteX26" fmla="*/ 1191108 w 1301961"/>
                  <a:gd name="connsiteY26" fmla="*/ 909527 h 984034"/>
                  <a:gd name="connsiteX27" fmla="*/ 1191836 w 1301961"/>
                  <a:gd name="connsiteY27" fmla="*/ 910967 h 984034"/>
                  <a:gd name="connsiteX28" fmla="*/ 1206737 w 1301961"/>
                  <a:gd name="connsiteY28" fmla="*/ 983312 h 984034"/>
                  <a:gd name="connsiteX29" fmla="*/ 1087653 w 1301961"/>
                  <a:gd name="connsiteY29" fmla="*/ 859606 h 984034"/>
                  <a:gd name="connsiteX30" fmla="*/ 1057945 w 1301961"/>
                  <a:gd name="connsiteY30" fmla="*/ 809601 h 984034"/>
                  <a:gd name="connsiteX31" fmla="*/ 1054337 w 1301961"/>
                  <a:gd name="connsiteY31" fmla="*/ 805722 h 984034"/>
                  <a:gd name="connsiteX32" fmla="*/ 1050375 w 1301961"/>
                  <a:gd name="connsiteY32" fmla="*/ 808868 h 984034"/>
                  <a:gd name="connsiteX33" fmla="*/ 1030339 w 1301961"/>
                  <a:gd name="connsiteY33" fmla="*/ 823730 h 984034"/>
                  <a:gd name="connsiteX34" fmla="*/ 1032819 w 1301961"/>
                  <a:gd name="connsiteY34" fmla="*/ 845080 h 984034"/>
                  <a:gd name="connsiteX35" fmla="*/ 1021242 w 1301961"/>
                  <a:gd name="connsiteY35" fmla="*/ 905778 h 984034"/>
                  <a:gd name="connsiteX36" fmla="*/ 986581 w 1301961"/>
                  <a:gd name="connsiteY36" fmla="*/ 864915 h 984034"/>
                  <a:gd name="connsiteX37" fmla="*/ 975359 w 1301961"/>
                  <a:gd name="connsiteY37" fmla="*/ 690919 h 984034"/>
                  <a:gd name="connsiteX38" fmla="*/ 693528 w 1301961"/>
                  <a:gd name="connsiteY38" fmla="*/ 308348 h 984034"/>
                  <a:gd name="connsiteX39" fmla="*/ 324774 w 1301961"/>
                  <a:gd name="connsiteY39" fmla="*/ 852088 h 984034"/>
                  <a:gd name="connsiteX40" fmla="*/ 16312 w 1301961"/>
                  <a:gd name="connsiteY40" fmla="*/ 879184 h 984034"/>
                  <a:gd name="connsiteX41" fmla="*/ 5359 w 1301961"/>
                  <a:gd name="connsiteY41" fmla="*/ 859179 h 984034"/>
                  <a:gd name="connsiteX0" fmla="*/ 5359 w 1301961"/>
                  <a:gd name="connsiteY0" fmla="*/ 859179 h 983366"/>
                  <a:gd name="connsiteX1" fmla="*/ 102894 w 1301961"/>
                  <a:gd name="connsiteY1" fmla="*/ 581493 h 983366"/>
                  <a:gd name="connsiteX2" fmla="*/ 609699 w 1301961"/>
                  <a:gd name="connsiteY2" fmla="*/ 40159 h 983366"/>
                  <a:gd name="connsiteX3" fmla="*/ 803391 w 1301961"/>
                  <a:gd name="connsiteY3" fmla="*/ 36412 h 983366"/>
                  <a:gd name="connsiteX4" fmla="*/ 1028719 w 1301961"/>
                  <a:gd name="connsiteY4" fmla="*/ 421436 h 983366"/>
                  <a:gd name="connsiteX5" fmla="*/ 1067203 w 1301961"/>
                  <a:gd name="connsiteY5" fmla="*/ 505955 h 983366"/>
                  <a:gd name="connsiteX6" fmla="*/ 1081875 w 1301961"/>
                  <a:gd name="connsiteY6" fmla="*/ 514292 h 983366"/>
                  <a:gd name="connsiteX7" fmla="*/ 1101942 w 1301961"/>
                  <a:gd name="connsiteY7" fmla="*/ 519165 h 983366"/>
                  <a:gd name="connsiteX8" fmla="*/ 1102564 w 1301961"/>
                  <a:gd name="connsiteY8" fmla="*/ 524384 h 983366"/>
                  <a:gd name="connsiteX9" fmla="*/ 1104582 w 1301961"/>
                  <a:gd name="connsiteY9" fmla="*/ 524893 h 983366"/>
                  <a:gd name="connsiteX10" fmla="*/ 1192585 w 1301961"/>
                  <a:gd name="connsiteY10" fmla="*/ 636204 h 983366"/>
                  <a:gd name="connsiteX11" fmla="*/ 1195221 w 1301961"/>
                  <a:gd name="connsiteY11" fmla="*/ 634956 h 983366"/>
                  <a:gd name="connsiteX12" fmla="*/ 1196614 w 1301961"/>
                  <a:gd name="connsiteY12" fmla="*/ 636762 h 983366"/>
                  <a:gd name="connsiteX13" fmla="*/ 1233448 w 1301961"/>
                  <a:gd name="connsiteY13" fmla="*/ 689421 h 983366"/>
                  <a:gd name="connsiteX14" fmla="*/ 1297412 w 1301961"/>
                  <a:gd name="connsiteY14" fmla="*/ 839226 h 983366"/>
                  <a:gd name="connsiteX15" fmla="*/ 1280449 w 1301961"/>
                  <a:gd name="connsiteY15" fmla="*/ 833105 h 983366"/>
                  <a:gd name="connsiteX16" fmla="*/ 1272136 w 1301961"/>
                  <a:gd name="connsiteY16" fmla="*/ 826073 h 983366"/>
                  <a:gd name="connsiteX17" fmla="*/ 1282264 w 1301961"/>
                  <a:gd name="connsiteY17" fmla="*/ 846124 h 983366"/>
                  <a:gd name="connsiteX18" fmla="*/ 1297165 w 1301961"/>
                  <a:gd name="connsiteY18" fmla="*/ 918470 h 983366"/>
                  <a:gd name="connsiteX19" fmla="*/ 1250023 w 1301961"/>
                  <a:gd name="connsiteY19" fmla="*/ 888042 h 983366"/>
                  <a:gd name="connsiteX20" fmla="*/ 1247558 w 1301961"/>
                  <a:gd name="connsiteY20" fmla="*/ 885312 h 983366"/>
                  <a:gd name="connsiteX21" fmla="*/ 1247181 w 1301961"/>
                  <a:gd name="connsiteY21" fmla="*/ 886294 h 983366"/>
                  <a:gd name="connsiteX22" fmla="*/ 1254829 w 1301961"/>
                  <a:gd name="connsiteY22" fmla="*/ 901436 h 983366"/>
                  <a:gd name="connsiteX23" fmla="*/ 1269730 w 1301961"/>
                  <a:gd name="connsiteY23" fmla="*/ 973781 h 983366"/>
                  <a:gd name="connsiteX24" fmla="*/ 1205730 w 1301961"/>
                  <a:gd name="connsiteY24" fmla="*/ 924684 h 983366"/>
                  <a:gd name="connsiteX25" fmla="*/ 1193755 w 1301961"/>
                  <a:gd name="connsiteY25" fmla="*/ 909921 h 983366"/>
                  <a:gd name="connsiteX26" fmla="*/ 1191108 w 1301961"/>
                  <a:gd name="connsiteY26" fmla="*/ 909527 h 983366"/>
                  <a:gd name="connsiteX27" fmla="*/ 1168558 w 1301961"/>
                  <a:gd name="connsiteY27" fmla="*/ 848061 h 983366"/>
                  <a:gd name="connsiteX28" fmla="*/ 1206737 w 1301961"/>
                  <a:gd name="connsiteY28" fmla="*/ 983312 h 983366"/>
                  <a:gd name="connsiteX29" fmla="*/ 1087653 w 1301961"/>
                  <a:gd name="connsiteY29" fmla="*/ 859606 h 983366"/>
                  <a:gd name="connsiteX30" fmla="*/ 1057945 w 1301961"/>
                  <a:gd name="connsiteY30" fmla="*/ 809601 h 983366"/>
                  <a:gd name="connsiteX31" fmla="*/ 1054337 w 1301961"/>
                  <a:gd name="connsiteY31" fmla="*/ 805722 h 983366"/>
                  <a:gd name="connsiteX32" fmla="*/ 1050375 w 1301961"/>
                  <a:gd name="connsiteY32" fmla="*/ 808868 h 983366"/>
                  <a:gd name="connsiteX33" fmla="*/ 1030339 w 1301961"/>
                  <a:gd name="connsiteY33" fmla="*/ 823730 h 983366"/>
                  <a:gd name="connsiteX34" fmla="*/ 1032819 w 1301961"/>
                  <a:gd name="connsiteY34" fmla="*/ 845080 h 983366"/>
                  <a:gd name="connsiteX35" fmla="*/ 1021242 w 1301961"/>
                  <a:gd name="connsiteY35" fmla="*/ 905778 h 983366"/>
                  <a:gd name="connsiteX36" fmla="*/ 986581 w 1301961"/>
                  <a:gd name="connsiteY36" fmla="*/ 864915 h 983366"/>
                  <a:gd name="connsiteX37" fmla="*/ 975359 w 1301961"/>
                  <a:gd name="connsiteY37" fmla="*/ 690919 h 983366"/>
                  <a:gd name="connsiteX38" fmla="*/ 693528 w 1301961"/>
                  <a:gd name="connsiteY38" fmla="*/ 308348 h 983366"/>
                  <a:gd name="connsiteX39" fmla="*/ 324774 w 1301961"/>
                  <a:gd name="connsiteY39" fmla="*/ 852088 h 983366"/>
                  <a:gd name="connsiteX40" fmla="*/ 16312 w 1301961"/>
                  <a:gd name="connsiteY40" fmla="*/ 879184 h 983366"/>
                  <a:gd name="connsiteX41" fmla="*/ 5359 w 1301961"/>
                  <a:gd name="connsiteY41" fmla="*/ 859179 h 983366"/>
                  <a:gd name="connsiteX0" fmla="*/ 5359 w 1301961"/>
                  <a:gd name="connsiteY0" fmla="*/ 859179 h 983366"/>
                  <a:gd name="connsiteX1" fmla="*/ 102894 w 1301961"/>
                  <a:gd name="connsiteY1" fmla="*/ 581493 h 983366"/>
                  <a:gd name="connsiteX2" fmla="*/ 609699 w 1301961"/>
                  <a:gd name="connsiteY2" fmla="*/ 40159 h 983366"/>
                  <a:gd name="connsiteX3" fmla="*/ 803391 w 1301961"/>
                  <a:gd name="connsiteY3" fmla="*/ 36412 h 983366"/>
                  <a:gd name="connsiteX4" fmla="*/ 1028719 w 1301961"/>
                  <a:gd name="connsiteY4" fmla="*/ 421436 h 983366"/>
                  <a:gd name="connsiteX5" fmla="*/ 1067203 w 1301961"/>
                  <a:gd name="connsiteY5" fmla="*/ 505955 h 983366"/>
                  <a:gd name="connsiteX6" fmla="*/ 1081875 w 1301961"/>
                  <a:gd name="connsiteY6" fmla="*/ 514292 h 983366"/>
                  <a:gd name="connsiteX7" fmla="*/ 1101942 w 1301961"/>
                  <a:gd name="connsiteY7" fmla="*/ 519165 h 983366"/>
                  <a:gd name="connsiteX8" fmla="*/ 1102564 w 1301961"/>
                  <a:gd name="connsiteY8" fmla="*/ 524384 h 983366"/>
                  <a:gd name="connsiteX9" fmla="*/ 1192585 w 1301961"/>
                  <a:gd name="connsiteY9" fmla="*/ 636204 h 983366"/>
                  <a:gd name="connsiteX10" fmla="*/ 1195221 w 1301961"/>
                  <a:gd name="connsiteY10" fmla="*/ 634956 h 983366"/>
                  <a:gd name="connsiteX11" fmla="*/ 1196614 w 1301961"/>
                  <a:gd name="connsiteY11" fmla="*/ 636762 h 983366"/>
                  <a:gd name="connsiteX12" fmla="*/ 1233448 w 1301961"/>
                  <a:gd name="connsiteY12" fmla="*/ 689421 h 983366"/>
                  <a:gd name="connsiteX13" fmla="*/ 1297412 w 1301961"/>
                  <a:gd name="connsiteY13" fmla="*/ 839226 h 983366"/>
                  <a:gd name="connsiteX14" fmla="*/ 1280449 w 1301961"/>
                  <a:gd name="connsiteY14" fmla="*/ 833105 h 983366"/>
                  <a:gd name="connsiteX15" fmla="*/ 1272136 w 1301961"/>
                  <a:gd name="connsiteY15" fmla="*/ 826073 h 983366"/>
                  <a:gd name="connsiteX16" fmla="*/ 1282264 w 1301961"/>
                  <a:gd name="connsiteY16" fmla="*/ 846124 h 983366"/>
                  <a:gd name="connsiteX17" fmla="*/ 1297165 w 1301961"/>
                  <a:gd name="connsiteY17" fmla="*/ 918470 h 983366"/>
                  <a:gd name="connsiteX18" fmla="*/ 1250023 w 1301961"/>
                  <a:gd name="connsiteY18" fmla="*/ 888042 h 983366"/>
                  <a:gd name="connsiteX19" fmla="*/ 1247558 w 1301961"/>
                  <a:gd name="connsiteY19" fmla="*/ 885312 h 983366"/>
                  <a:gd name="connsiteX20" fmla="*/ 1247181 w 1301961"/>
                  <a:gd name="connsiteY20" fmla="*/ 886294 h 983366"/>
                  <a:gd name="connsiteX21" fmla="*/ 1254829 w 1301961"/>
                  <a:gd name="connsiteY21" fmla="*/ 901436 h 983366"/>
                  <a:gd name="connsiteX22" fmla="*/ 1269730 w 1301961"/>
                  <a:gd name="connsiteY22" fmla="*/ 973781 h 983366"/>
                  <a:gd name="connsiteX23" fmla="*/ 1205730 w 1301961"/>
                  <a:gd name="connsiteY23" fmla="*/ 924684 h 983366"/>
                  <a:gd name="connsiteX24" fmla="*/ 1193755 w 1301961"/>
                  <a:gd name="connsiteY24" fmla="*/ 909921 h 983366"/>
                  <a:gd name="connsiteX25" fmla="*/ 1191108 w 1301961"/>
                  <a:gd name="connsiteY25" fmla="*/ 909527 h 983366"/>
                  <a:gd name="connsiteX26" fmla="*/ 1168558 w 1301961"/>
                  <a:gd name="connsiteY26" fmla="*/ 848061 h 983366"/>
                  <a:gd name="connsiteX27" fmla="*/ 1206737 w 1301961"/>
                  <a:gd name="connsiteY27" fmla="*/ 983312 h 983366"/>
                  <a:gd name="connsiteX28" fmla="*/ 1087653 w 1301961"/>
                  <a:gd name="connsiteY28" fmla="*/ 859606 h 983366"/>
                  <a:gd name="connsiteX29" fmla="*/ 1057945 w 1301961"/>
                  <a:gd name="connsiteY29" fmla="*/ 809601 h 983366"/>
                  <a:gd name="connsiteX30" fmla="*/ 1054337 w 1301961"/>
                  <a:gd name="connsiteY30" fmla="*/ 805722 h 983366"/>
                  <a:gd name="connsiteX31" fmla="*/ 1050375 w 1301961"/>
                  <a:gd name="connsiteY31" fmla="*/ 808868 h 983366"/>
                  <a:gd name="connsiteX32" fmla="*/ 1030339 w 1301961"/>
                  <a:gd name="connsiteY32" fmla="*/ 823730 h 983366"/>
                  <a:gd name="connsiteX33" fmla="*/ 1032819 w 1301961"/>
                  <a:gd name="connsiteY33" fmla="*/ 845080 h 983366"/>
                  <a:gd name="connsiteX34" fmla="*/ 1021242 w 1301961"/>
                  <a:gd name="connsiteY34" fmla="*/ 905778 h 983366"/>
                  <a:gd name="connsiteX35" fmla="*/ 986581 w 1301961"/>
                  <a:gd name="connsiteY35" fmla="*/ 864915 h 983366"/>
                  <a:gd name="connsiteX36" fmla="*/ 975359 w 1301961"/>
                  <a:gd name="connsiteY36" fmla="*/ 690919 h 983366"/>
                  <a:gd name="connsiteX37" fmla="*/ 693528 w 1301961"/>
                  <a:gd name="connsiteY37" fmla="*/ 308348 h 983366"/>
                  <a:gd name="connsiteX38" fmla="*/ 324774 w 1301961"/>
                  <a:gd name="connsiteY38" fmla="*/ 852088 h 983366"/>
                  <a:gd name="connsiteX39" fmla="*/ 16312 w 1301961"/>
                  <a:gd name="connsiteY39" fmla="*/ 879184 h 983366"/>
                  <a:gd name="connsiteX40" fmla="*/ 5359 w 1301961"/>
                  <a:gd name="connsiteY40" fmla="*/ 859179 h 983366"/>
                  <a:gd name="connsiteX0" fmla="*/ 5359 w 1301961"/>
                  <a:gd name="connsiteY0" fmla="*/ 858806 h 982993"/>
                  <a:gd name="connsiteX1" fmla="*/ 102894 w 1301961"/>
                  <a:gd name="connsiteY1" fmla="*/ 581120 h 982993"/>
                  <a:gd name="connsiteX2" fmla="*/ 609699 w 1301961"/>
                  <a:gd name="connsiteY2" fmla="*/ 39786 h 982993"/>
                  <a:gd name="connsiteX3" fmla="*/ 765011 w 1301961"/>
                  <a:gd name="connsiteY3" fmla="*/ 36771 h 982993"/>
                  <a:gd name="connsiteX4" fmla="*/ 1028719 w 1301961"/>
                  <a:gd name="connsiteY4" fmla="*/ 421063 h 982993"/>
                  <a:gd name="connsiteX5" fmla="*/ 1067203 w 1301961"/>
                  <a:gd name="connsiteY5" fmla="*/ 505582 h 982993"/>
                  <a:gd name="connsiteX6" fmla="*/ 1081875 w 1301961"/>
                  <a:gd name="connsiteY6" fmla="*/ 513919 h 982993"/>
                  <a:gd name="connsiteX7" fmla="*/ 1101942 w 1301961"/>
                  <a:gd name="connsiteY7" fmla="*/ 518792 h 982993"/>
                  <a:gd name="connsiteX8" fmla="*/ 1102564 w 1301961"/>
                  <a:gd name="connsiteY8" fmla="*/ 524011 h 982993"/>
                  <a:gd name="connsiteX9" fmla="*/ 1192585 w 1301961"/>
                  <a:gd name="connsiteY9" fmla="*/ 635831 h 982993"/>
                  <a:gd name="connsiteX10" fmla="*/ 1195221 w 1301961"/>
                  <a:gd name="connsiteY10" fmla="*/ 634583 h 982993"/>
                  <a:gd name="connsiteX11" fmla="*/ 1196614 w 1301961"/>
                  <a:gd name="connsiteY11" fmla="*/ 636389 h 982993"/>
                  <a:gd name="connsiteX12" fmla="*/ 1233448 w 1301961"/>
                  <a:gd name="connsiteY12" fmla="*/ 689048 h 982993"/>
                  <a:gd name="connsiteX13" fmla="*/ 1297412 w 1301961"/>
                  <a:gd name="connsiteY13" fmla="*/ 838853 h 982993"/>
                  <a:gd name="connsiteX14" fmla="*/ 1280449 w 1301961"/>
                  <a:gd name="connsiteY14" fmla="*/ 832732 h 982993"/>
                  <a:gd name="connsiteX15" fmla="*/ 1272136 w 1301961"/>
                  <a:gd name="connsiteY15" fmla="*/ 825700 h 982993"/>
                  <a:gd name="connsiteX16" fmla="*/ 1282264 w 1301961"/>
                  <a:gd name="connsiteY16" fmla="*/ 845751 h 982993"/>
                  <a:gd name="connsiteX17" fmla="*/ 1297165 w 1301961"/>
                  <a:gd name="connsiteY17" fmla="*/ 918097 h 982993"/>
                  <a:gd name="connsiteX18" fmla="*/ 1250023 w 1301961"/>
                  <a:gd name="connsiteY18" fmla="*/ 887669 h 982993"/>
                  <a:gd name="connsiteX19" fmla="*/ 1247558 w 1301961"/>
                  <a:gd name="connsiteY19" fmla="*/ 884939 h 982993"/>
                  <a:gd name="connsiteX20" fmla="*/ 1247181 w 1301961"/>
                  <a:gd name="connsiteY20" fmla="*/ 885921 h 982993"/>
                  <a:gd name="connsiteX21" fmla="*/ 1254829 w 1301961"/>
                  <a:gd name="connsiteY21" fmla="*/ 901063 h 982993"/>
                  <a:gd name="connsiteX22" fmla="*/ 1269730 w 1301961"/>
                  <a:gd name="connsiteY22" fmla="*/ 973408 h 982993"/>
                  <a:gd name="connsiteX23" fmla="*/ 1205730 w 1301961"/>
                  <a:gd name="connsiteY23" fmla="*/ 924311 h 982993"/>
                  <a:gd name="connsiteX24" fmla="*/ 1193755 w 1301961"/>
                  <a:gd name="connsiteY24" fmla="*/ 909548 h 982993"/>
                  <a:gd name="connsiteX25" fmla="*/ 1191108 w 1301961"/>
                  <a:gd name="connsiteY25" fmla="*/ 909154 h 982993"/>
                  <a:gd name="connsiteX26" fmla="*/ 1168558 w 1301961"/>
                  <a:gd name="connsiteY26" fmla="*/ 847688 h 982993"/>
                  <a:gd name="connsiteX27" fmla="*/ 1206737 w 1301961"/>
                  <a:gd name="connsiteY27" fmla="*/ 982939 h 982993"/>
                  <a:gd name="connsiteX28" fmla="*/ 1087653 w 1301961"/>
                  <a:gd name="connsiteY28" fmla="*/ 859233 h 982993"/>
                  <a:gd name="connsiteX29" fmla="*/ 1057945 w 1301961"/>
                  <a:gd name="connsiteY29" fmla="*/ 809228 h 982993"/>
                  <a:gd name="connsiteX30" fmla="*/ 1054337 w 1301961"/>
                  <a:gd name="connsiteY30" fmla="*/ 805349 h 982993"/>
                  <a:gd name="connsiteX31" fmla="*/ 1050375 w 1301961"/>
                  <a:gd name="connsiteY31" fmla="*/ 808495 h 982993"/>
                  <a:gd name="connsiteX32" fmla="*/ 1030339 w 1301961"/>
                  <a:gd name="connsiteY32" fmla="*/ 823357 h 982993"/>
                  <a:gd name="connsiteX33" fmla="*/ 1032819 w 1301961"/>
                  <a:gd name="connsiteY33" fmla="*/ 844707 h 982993"/>
                  <a:gd name="connsiteX34" fmla="*/ 1021242 w 1301961"/>
                  <a:gd name="connsiteY34" fmla="*/ 905405 h 982993"/>
                  <a:gd name="connsiteX35" fmla="*/ 986581 w 1301961"/>
                  <a:gd name="connsiteY35" fmla="*/ 864542 h 982993"/>
                  <a:gd name="connsiteX36" fmla="*/ 975359 w 1301961"/>
                  <a:gd name="connsiteY36" fmla="*/ 690546 h 982993"/>
                  <a:gd name="connsiteX37" fmla="*/ 693528 w 1301961"/>
                  <a:gd name="connsiteY37" fmla="*/ 307975 h 982993"/>
                  <a:gd name="connsiteX38" fmla="*/ 324774 w 1301961"/>
                  <a:gd name="connsiteY38" fmla="*/ 851715 h 982993"/>
                  <a:gd name="connsiteX39" fmla="*/ 16312 w 1301961"/>
                  <a:gd name="connsiteY39" fmla="*/ 878811 h 982993"/>
                  <a:gd name="connsiteX40" fmla="*/ 5359 w 1301961"/>
                  <a:gd name="connsiteY40" fmla="*/ 858806 h 982993"/>
                  <a:gd name="connsiteX0" fmla="*/ 5359 w 1301961"/>
                  <a:gd name="connsiteY0" fmla="*/ 858806 h 982993"/>
                  <a:gd name="connsiteX1" fmla="*/ 102894 w 1301961"/>
                  <a:gd name="connsiteY1" fmla="*/ 581120 h 982993"/>
                  <a:gd name="connsiteX2" fmla="*/ 609699 w 1301961"/>
                  <a:gd name="connsiteY2" fmla="*/ 39786 h 982993"/>
                  <a:gd name="connsiteX3" fmla="*/ 765011 w 1301961"/>
                  <a:gd name="connsiteY3" fmla="*/ 36771 h 982993"/>
                  <a:gd name="connsiteX4" fmla="*/ 1028719 w 1301961"/>
                  <a:gd name="connsiteY4" fmla="*/ 421063 h 982993"/>
                  <a:gd name="connsiteX5" fmla="*/ 1067203 w 1301961"/>
                  <a:gd name="connsiteY5" fmla="*/ 505582 h 982993"/>
                  <a:gd name="connsiteX6" fmla="*/ 1081875 w 1301961"/>
                  <a:gd name="connsiteY6" fmla="*/ 513919 h 982993"/>
                  <a:gd name="connsiteX7" fmla="*/ 1101942 w 1301961"/>
                  <a:gd name="connsiteY7" fmla="*/ 518792 h 982993"/>
                  <a:gd name="connsiteX8" fmla="*/ 1102564 w 1301961"/>
                  <a:gd name="connsiteY8" fmla="*/ 524011 h 982993"/>
                  <a:gd name="connsiteX9" fmla="*/ 1192585 w 1301961"/>
                  <a:gd name="connsiteY9" fmla="*/ 635831 h 982993"/>
                  <a:gd name="connsiteX10" fmla="*/ 1195221 w 1301961"/>
                  <a:gd name="connsiteY10" fmla="*/ 634583 h 982993"/>
                  <a:gd name="connsiteX11" fmla="*/ 1196614 w 1301961"/>
                  <a:gd name="connsiteY11" fmla="*/ 636389 h 982993"/>
                  <a:gd name="connsiteX12" fmla="*/ 1233448 w 1301961"/>
                  <a:gd name="connsiteY12" fmla="*/ 689048 h 982993"/>
                  <a:gd name="connsiteX13" fmla="*/ 1297412 w 1301961"/>
                  <a:gd name="connsiteY13" fmla="*/ 838853 h 982993"/>
                  <a:gd name="connsiteX14" fmla="*/ 1280449 w 1301961"/>
                  <a:gd name="connsiteY14" fmla="*/ 832732 h 982993"/>
                  <a:gd name="connsiteX15" fmla="*/ 1272136 w 1301961"/>
                  <a:gd name="connsiteY15" fmla="*/ 825700 h 982993"/>
                  <a:gd name="connsiteX16" fmla="*/ 1282264 w 1301961"/>
                  <a:gd name="connsiteY16" fmla="*/ 845751 h 982993"/>
                  <a:gd name="connsiteX17" fmla="*/ 1297165 w 1301961"/>
                  <a:gd name="connsiteY17" fmla="*/ 918097 h 982993"/>
                  <a:gd name="connsiteX18" fmla="*/ 1250023 w 1301961"/>
                  <a:gd name="connsiteY18" fmla="*/ 887669 h 982993"/>
                  <a:gd name="connsiteX19" fmla="*/ 1247558 w 1301961"/>
                  <a:gd name="connsiteY19" fmla="*/ 884939 h 982993"/>
                  <a:gd name="connsiteX20" fmla="*/ 1247181 w 1301961"/>
                  <a:gd name="connsiteY20" fmla="*/ 885921 h 982993"/>
                  <a:gd name="connsiteX21" fmla="*/ 1254829 w 1301961"/>
                  <a:gd name="connsiteY21" fmla="*/ 901063 h 982993"/>
                  <a:gd name="connsiteX22" fmla="*/ 1269730 w 1301961"/>
                  <a:gd name="connsiteY22" fmla="*/ 973408 h 982993"/>
                  <a:gd name="connsiteX23" fmla="*/ 1205730 w 1301961"/>
                  <a:gd name="connsiteY23" fmla="*/ 924311 h 982993"/>
                  <a:gd name="connsiteX24" fmla="*/ 1193755 w 1301961"/>
                  <a:gd name="connsiteY24" fmla="*/ 909548 h 982993"/>
                  <a:gd name="connsiteX25" fmla="*/ 1191108 w 1301961"/>
                  <a:gd name="connsiteY25" fmla="*/ 909154 h 982993"/>
                  <a:gd name="connsiteX26" fmla="*/ 1168558 w 1301961"/>
                  <a:gd name="connsiteY26" fmla="*/ 847688 h 982993"/>
                  <a:gd name="connsiteX27" fmla="*/ 1206737 w 1301961"/>
                  <a:gd name="connsiteY27" fmla="*/ 982939 h 982993"/>
                  <a:gd name="connsiteX28" fmla="*/ 1087653 w 1301961"/>
                  <a:gd name="connsiteY28" fmla="*/ 859233 h 982993"/>
                  <a:gd name="connsiteX29" fmla="*/ 1057945 w 1301961"/>
                  <a:gd name="connsiteY29" fmla="*/ 809228 h 982993"/>
                  <a:gd name="connsiteX30" fmla="*/ 1054337 w 1301961"/>
                  <a:gd name="connsiteY30" fmla="*/ 805349 h 982993"/>
                  <a:gd name="connsiteX31" fmla="*/ 1050375 w 1301961"/>
                  <a:gd name="connsiteY31" fmla="*/ 808495 h 982993"/>
                  <a:gd name="connsiteX32" fmla="*/ 1032819 w 1301961"/>
                  <a:gd name="connsiteY32" fmla="*/ 844707 h 982993"/>
                  <a:gd name="connsiteX33" fmla="*/ 1021242 w 1301961"/>
                  <a:gd name="connsiteY33" fmla="*/ 905405 h 982993"/>
                  <a:gd name="connsiteX34" fmla="*/ 986581 w 1301961"/>
                  <a:gd name="connsiteY34" fmla="*/ 864542 h 982993"/>
                  <a:gd name="connsiteX35" fmla="*/ 975359 w 1301961"/>
                  <a:gd name="connsiteY35" fmla="*/ 690546 h 982993"/>
                  <a:gd name="connsiteX36" fmla="*/ 693528 w 1301961"/>
                  <a:gd name="connsiteY36" fmla="*/ 307975 h 982993"/>
                  <a:gd name="connsiteX37" fmla="*/ 324774 w 1301961"/>
                  <a:gd name="connsiteY37" fmla="*/ 851715 h 982993"/>
                  <a:gd name="connsiteX38" fmla="*/ 16312 w 1301961"/>
                  <a:gd name="connsiteY38" fmla="*/ 878811 h 982993"/>
                  <a:gd name="connsiteX39" fmla="*/ 5359 w 1301961"/>
                  <a:gd name="connsiteY39" fmla="*/ 858806 h 982993"/>
                  <a:gd name="connsiteX0" fmla="*/ 5359 w 1301961"/>
                  <a:gd name="connsiteY0" fmla="*/ 858806 h 982993"/>
                  <a:gd name="connsiteX1" fmla="*/ 102894 w 1301961"/>
                  <a:gd name="connsiteY1" fmla="*/ 581120 h 982993"/>
                  <a:gd name="connsiteX2" fmla="*/ 609699 w 1301961"/>
                  <a:gd name="connsiteY2" fmla="*/ 39786 h 982993"/>
                  <a:gd name="connsiteX3" fmla="*/ 765011 w 1301961"/>
                  <a:gd name="connsiteY3" fmla="*/ 36771 h 982993"/>
                  <a:gd name="connsiteX4" fmla="*/ 1028719 w 1301961"/>
                  <a:gd name="connsiteY4" fmla="*/ 421063 h 982993"/>
                  <a:gd name="connsiteX5" fmla="*/ 1067203 w 1301961"/>
                  <a:gd name="connsiteY5" fmla="*/ 505582 h 982993"/>
                  <a:gd name="connsiteX6" fmla="*/ 1081875 w 1301961"/>
                  <a:gd name="connsiteY6" fmla="*/ 513919 h 982993"/>
                  <a:gd name="connsiteX7" fmla="*/ 1101942 w 1301961"/>
                  <a:gd name="connsiteY7" fmla="*/ 518792 h 982993"/>
                  <a:gd name="connsiteX8" fmla="*/ 1102564 w 1301961"/>
                  <a:gd name="connsiteY8" fmla="*/ 524011 h 982993"/>
                  <a:gd name="connsiteX9" fmla="*/ 1192585 w 1301961"/>
                  <a:gd name="connsiteY9" fmla="*/ 635831 h 982993"/>
                  <a:gd name="connsiteX10" fmla="*/ 1195221 w 1301961"/>
                  <a:gd name="connsiteY10" fmla="*/ 634583 h 982993"/>
                  <a:gd name="connsiteX11" fmla="*/ 1196614 w 1301961"/>
                  <a:gd name="connsiteY11" fmla="*/ 636389 h 982993"/>
                  <a:gd name="connsiteX12" fmla="*/ 1233448 w 1301961"/>
                  <a:gd name="connsiteY12" fmla="*/ 689048 h 982993"/>
                  <a:gd name="connsiteX13" fmla="*/ 1297412 w 1301961"/>
                  <a:gd name="connsiteY13" fmla="*/ 838853 h 982993"/>
                  <a:gd name="connsiteX14" fmla="*/ 1280449 w 1301961"/>
                  <a:gd name="connsiteY14" fmla="*/ 832732 h 982993"/>
                  <a:gd name="connsiteX15" fmla="*/ 1272136 w 1301961"/>
                  <a:gd name="connsiteY15" fmla="*/ 825700 h 982993"/>
                  <a:gd name="connsiteX16" fmla="*/ 1282264 w 1301961"/>
                  <a:gd name="connsiteY16" fmla="*/ 845751 h 982993"/>
                  <a:gd name="connsiteX17" fmla="*/ 1297165 w 1301961"/>
                  <a:gd name="connsiteY17" fmla="*/ 918097 h 982993"/>
                  <a:gd name="connsiteX18" fmla="*/ 1250023 w 1301961"/>
                  <a:gd name="connsiteY18" fmla="*/ 887669 h 982993"/>
                  <a:gd name="connsiteX19" fmla="*/ 1247558 w 1301961"/>
                  <a:gd name="connsiteY19" fmla="*/ 884939 h 982993"/>
                  <a:gd name="connsiteX20" fmla="*/ 1247181 w 1301961"/>
                  <a:gd name="connsiteY20" fmla="*/ 885921 h 982993"/>
                  <a:gd name="connsiteX21" fmla="*/ 1254829 w 1301961"/>
                  <a:gd name="connsiteY21" fmla="*/ 901063 h 982993"/>
                  <a:gd name="connsiteX22" fmla="*/ 1269730 w 1301961"/>
                  <a:gd name="connsiteY22" fmla="*/ 973408 h 982993"/>
                  <a:gd name="connsiteX23" fmla="*/ 1205730 w 1301961"/>
                  <a:gd name="connsiteY23" fmla="*/ 924311 h 982993"/>
                  <a:gd name="connsiteX24" fmla="*/ 1193755 w 1301961"/>
                  <a:gd name="connsiteY24" fmla="*/ 909548 h 982993"/>
                  <a:gd name="connsiteX25" fmla="*/ 1191108 w 1301961"/>
                  <a:gd name="connsiteY25" fmla="*/ 909154 h 982993"/>
                  <a:gd name="connsiteX26" fmla="*/ 1168558 w 1301961"/>
                  <a:gd name="connsiteY26" fmla="*/ 847688 h 982993"/>
                  <a:gd name="connsiteX27" fmla="*/ 1206737 w 1301961"/>
                  <a:gd name="connsiteY27" fmla="*/ 982939 h 982993"/>
                  <a:gd name="connsiteX28" fmla="*/ 1087653 w 1301961"/>
                  <a:gd name="connsiteY28" fmla="*/ 859233 h 982993"/>
                  <a:gd name="connsiteX29" fmla="*/ 1057945 w 1301961"/>
                  <a:gd name="connsiteY29" fmla="*/ 809228 h 982993"/>
                  <a:gd name="connsiteX30" fmla="*/ 1054337 w 1301961"/>
                  <a:gd name="connsiteY30" fmla="*/ 805349 h 982993"/>
                  <a:gd name="connsiteX31" fmla="*/ 1050375 w 1301961"/>
                  <a:gd name="connsiteY31" fmla="*/ 808495 h 982993"/>
                  <a:gd name="connsiteX32" fmla="*/ 1032819 w 1301961"/>
                  <a:gd name="connsiteY32" fmla="*/ 844707 h 982993"/>
                  <a:gd name="connsiteX33" fmla="*/ 1021242 w 1301961"/>
                  <a:gd name="connsiteY33" fmla="*/ 905405 h 982993"/>
                  <a:gd name="connsiteX34" fmla="*/ 975359 w 1301961"/>
                  <a:gd name="connsiteY34" fmla="*/ 690546 h 982993"/>
                  <a:gd name="connsiteX35" fmla="*/ 693528 w 1301961"/>
                  <a:gd name="connsiteY35" fmla="*/ 307975 h 982993"/>
                  <a:gd name="connsiteX36" fmla="*/ 324774 w 1301961"/>
                  <a:gd name="connsiteY36" fmla="*/ 851715 h 982993"/>
                  <a:gd name="connsiteX37" fmla="*/ 16312 w 1301961"/>
                  <a:gd name="connsiteY37" fmla="*/ 878811 h 982993"/>
                  <a:gd name="connsiteX38" fmla="*/ 5359 w 1301961"/>
                  <a:gd name="connsiteY38" fmla="*/ 858806 h 982993"/>
                  <a:gd name="connsiteX0" fmla="*/ 5359 w 1301961"/>
                  <a:gd name="connsiteY0" fmla="*/ 858806 h 982993"/>
                  <a:gd name="connsiteX1" fmla="*/ 102894 w 1301961"/>
                  <a:gd name="connsiteY1" fmla="*/ 581120 h 982993"/>
                  <a:gd name="connsiteX2" fmla="*/ 609699 w 1301961"/>
                  <a:gd name="connsiteY2" fmla="*/ 39786 h 982993"/>
                  <a:gd name="connsiteX3" fmla="*/ 765011 w 1301961"/>
                  <a:gd name="connsiteY3" fmla="*/ 36771 h 982993"/>
                  <a:gd name="connsiteX4" fmla="*/ 1028719 w 1301961"/>
                  <a:gd name="connsiteY4" fmla="*/ 421063 h 982993"/>
                  <a:gd name="connsiteX5" fmla="*/ 1067203 w 1301961"/>
                  <a:gd name="connsiteY5" fmla="*/ 505582 h 982993"/>
                  <a:gd name="connsiteX6" fmla="*/ 1081875 w 1301961"/>
                  <a:gd name="connsiteY6" fmla="*/ 513919 h 982993"/>
                  <a:gd name="connsiteX7" fmla="*/ 1101942 w 1301961"/>
                  <a:gd name="connsiteY7" fmla="*/ 518792 h 982993"/>
                  <a:gd name="connsiteX8" fmla="*/ 1102564 w 1301961"/>
                  <a:gd name="connsiteY8" fmla="*/ 524011 h 982993"/>
                  <a:gd name="connsiteX9" fmla="*/ 1192585 w 1301961"/>
                  <a:gd name="connsiteY9" fmla="*/ 635831 h 982993"/>
                  <a:gd name="connsiteX10" fmla="*/ 1195221 w 1301961"/>
                  <a:gd name="connsiteY10" fmla="*/ 634583 h 982993"/>
                  <a:gd name="connsiteX11" fmla="*/ 1196614 w 1301961"/>
                  <a:gd name="connsiteY11" fmla="*/ 636389 h 982993"/>
                  <a:gd name="connsiteX12" fmla="*/ 1233448 w 1301961"/>
                  <a:gd name="connsiteY12" fmla="*/ 689048 h 982993"/>
                  <a:gd name="connsiteX13" fmla="*/ 1297412 w 1301961"/>
                  <a:gd name="connsiteY13" fmla="*/ 838853 h 982993"/>
                  <a:gd name="connsiteX14" fmla="*/ 1280449 w 1301961"/>
                  <a:gd name="connsiteY14" fmla="*/ 832732 h 982993"/>
                  <a:gd name="connsiteX15" fmla="*/ 1272136 w 1301961"/>
                  <a:gd name="connsiteY15" fmla="*/ 825700 h 982993"/>
                  <a:gd name="connsiteX16" fmla="*/ 1282264 w 1301961"/>
                  <a:gd name="connsiteY16" fmla="*/ 845751 h 982993"/>
                  <a:gd name="connsiteX17" fmla="*/ 1297165 w 1301961"/>
                  <a:gd name="connsiteY17" fmla="*/ 918097 h 982993"/>
                  <a:gd name="connsiteX18" fmla="*/ 1250023 w 1301961"/>
                  <a:gd name="connsiteY18" fmla="*/ 887669 h 982993"/>
                  <a:gd name="connsiteX19" fmla="*/ 1247558 w 1301961"/>
                  <a:gd name="connsiteY19" fmla="*/ 884939 h 982993"/>
                  <a:gd name="connsiteX20" fmla="*/ 1247181 w 1301961"/>
                  <a:gd name="connsiteY20" fmla="*/ 885921 h 982993"/>
                  <a:gd name="connsiteX21" fmla="*/ 1254829 w 1301961"/>
                  <a:gd name="connsiteY21" fmla="*/ 901063 h 982993"/>
                  <a:gd name="connsiteX22" fmla="*/ 1269730 w 1301961"/>
                  <a:gd name="connsiteY22" fmla="*/ 973408 h 982993"/>
                  <a:gd name="connsiteX23" fmla="*/ 1205730 w 1301961"/>
                  <a:gd name="connsiteY23" fmla="*/ 924311 h 982993"/>
                  <a:gd name="connsiteX24" fmla="*/ 1193755 w 1301961"/>
                  <a:gd name="connsiteY24" fmla="*/ 909548 h 982993"/>
                  <a:gd name="connsiteX25" fmla="*/ 1191108 w 1301961"/>
                  <a:gd name="connsiteY25" fmla="*/ 909154 h 982993"/>
                  <a:gd name="connsiteX26" fmla="*/ 1168558 w 1301961"/>
                  <a:gd name="connsiteY26" fmla="*/ 847688 h 982993"/>
                  <a:gd name="connsiteX27" fmla="*/ 1206737 w 1301961"/>
                  <a:gd name="connsiteY27" fmla="*/ 982939 h 982993"/>
                  <a:gd name="connsiteX28" fmla="*/ 1087653 w 1301961"/>
                  <a:gd name="connsiteY28" fmla="*/ 859233 h 982993"/>
                  <a:gd name="connsiteX29" fmla="*/ 1057945 w 1301961"/>
                  <a:gd name="connsiteY29" fmla="*/ 809228 h 982993"/>
                  <a:gd name="connsiteX30" fmla="*/ 1054337 w 1301961"/>
                  <a:gd name="connsiteY30" fmla="*/ 805349 h 982993"/>
                  <a:gd name="connsiteX31" fmla="*/ 1050375 w 1301961"/>
                  <a:gd name="connsiteY31" fmla="*/ 808495 h 982993"/>
                  <a:gd name="connsiteX32" fmla="*/ 1032819 w 1301961"/>
                  <a:gd name="connsiteY32" fmla="*/ 844707 h 982993"/>
                  <a:gd name="connsiteX33" fmla="*/ 1021242 w 1301961"/>
                  <a:gd name="connsiteY33" fmla="*/ 905405 h 982993"/>
                  <a:gd name="connsiteX34" fmla="*/ 975359 w 1301961"/>
                  <a:gd name="connsiteY34" fmla="*/ 690546 h 982993"/>
                  <a:gd name="connsiteX35" fmla="*/ 693528 w 1301961"/>
                  <a:gd name="connsiteY35" fmla="*/ 307975 h 982993"/>
                  <a:gd name="connsiteX36" fmla="*/ 324774 w 1301961"/>
                  <a:gd name="connsiteY36" fmla="*/ 851715 h 982993"/>
                  <a:gd name="connsiteX37" fmla="*/ 16312 w 1301961"/>
                  <a:gd name="connsiteY37" fmla="*/ 878811 h 982993"/>
                  <a:gd name="connsiteX38" fmla="*/ 5359 w 1301961"/>
                  <a:gd name="connsiteY38" fmla="*/ 858806 h 982993"/>
                  <a:gd name="connsiteX0" fmla="*/ 5359 w 1301961"/>
                  <a:gd name="connsiteY0" fmla="*/ 858806 h 1008764"/>
                  <a:gd name="connsiteX1" fmla="*/ 102894 w 1301961"/>
                  <a:gd name="connsiteY1" fmla="*/ 581120 h 1008764"/>
                  <a:gd name="connsiteX2" fmla="*/ 609699 w 1301961"/>
                  <a:gd name="connsiteY2" fmla="*/ 39786 h 1008764"/>
                  <a:gd name="connsiteX3" fmla="*/ 765011 w 1301961"/>
                  <a:gd name="connsiteY3" fmla="*/ 36771 h 1008764"/>
                  <a:gd name="connsiteX4" fmla="*/ 1028719 w 1301961"/>
                  <a:gd name="connsiteY4" fmla="*/ 421063 h 1008764"/>
                  <a:gd name="connsiteX5" fmla="*/ 1067203 w 1301961"/>
                  <a:gd name="connsiteY5" fmla="*/ 505582 h 1008764"/>
                  <a:gd name="connsiteX6" fmla="*/ 1081875 w 1301961"/>
                  <a:gd name="connsiteY6" fmla="*/ 513919 h 1008764"/>
                  <a:gd name="connsiteX7" fmla="*/ 1101942 w 1301961"/>
                  <a:gd name="connsiteY7" fmla="*/ 518792 h 1008764"/>
                  <a:gd name="connsiteX8" fmla="*/ 1102564 w 1301961"/>
                  <a:gd name="connsiteY8" fmla="*/ 524011 h 1008764"/>
                  <a:gd name="connsiteX9" fmla="*/ 1192585 w 1301961"/>
                  <a:gd name="connsiteY9" fmla="*/ 635831 h 1008764"/>
                  <a:gd name="connsiteX10" fmla="*/ 1195221 w 1301961"/>
                  <a:gd name="connsiteY10" fmla="*/ 634583 h 1008764"/>
                  <a:gd name="connsiteX11" fmla="*/ 1196614 w 1301961"/>
                  <a:gd name="connsiteY11" fmla="*/ 636389 h 1008764"/>
                  <a:gd name="connsiteX12" fmla="*/ 1233448 w 1301961"/>
                  <a:gd name="connsiteY12" fmla="*/ 689048 h 1008764"/>
                  <a:gd name="connsiteX13" fmla="*/ 1297412 w 1301961"/>
                  <a:gd name="connsiteY13" fmla="*/ 838853 h 1008764"/>
                  <a:gd name="connsiteX14" fmla="*/ 1280449 w 1301961"/>
                  <a:gd name="connsiteY14" fmla="*/ 832732 h 1008764"/>
                  <a:gd name="connsiteX15" fmla="*/ 1272136 w 1301961"/>
                  <a:gd name="connsiteY15" fmla="*/ 825700 h 1008764"/>
                  <a:gd name="connsiteX16" fmla="*/ 1282264 w 1301961"/>
                  <a:gd name="connsiteY16" fmla="*/ 845751 h 1008764"/>
                  <a:gd name="connsiteX17" fmla="*/ 1297165 w 1301961"/>
                  <a:gd name="connsiteY17" fmla="*/ 918097 h 1008764"/>
                  <a:gd name="connsiteX18" fmla="*/ 1250023 w 1301961"/>
                  <a:gd name="connsiteY18" fmla="*/ 887669 h 1008764"/>
                  <a:gd name="connsiteX19" fmla="*/ 1247558 w 1301961"/>
                  <a:gd name="connsiteY19" fmla="*/ 884939 h 1008764"/>
                  <a:gd name="connsiteX20" fmla="*/ 1247181 w 1301961"/>
                  <a:gd name="connsiteY20" fmla="*/ 885921 h 1008764"/>
                  <a:gd name="connsiteX21" fmla="*/ 1254829 w 1301961"/>
                  <a:gd name="connsiteY21" fmla="*/ 901063 h 1008764"/>
                  <a:gd name="connsiteX22" fmla="*/ 1269730 w 1301961"/>
                  <a:gd name="connsiteY22" fmla="*/ 973408 h 1008764"/>
                  <a:gd name="connsiteX23" fmla="*/ 1205730 w 1301961"/>
                  <a:gd name="connsiteY23" fmla="*/ 924311 h 1008764"/>
                  <a:gd name="connsiteX24" fmla="*/ 1193755 w 1301961"/>
                  <a:gd name="connsiteY24" fmla="*/ 909548 h 1008764"/>
                  <a:gd name="connsiteX25" fmla="*/ 1191108 w 1301961"/>
                  <a:gd name="connsiteY25" fmla="*/ 909154 h 1008764"/>
                  <a:gd name="connsiteX26" fmla="*/ 1168558 w 1301961"/>
                  <a:gd name="connsiteY26" fmla="*/ 847688 h 1008764"/>
                  <a:gd name="connsiteX27" fmla="*/ 1208368 w 1301961"/>
                  <a:gd name="connsiteY27" fmla="*/ 1008728 h 1008764"/>
                  <a:gd name="connsiteX28" fmla="*/ 1087653 w 1301961"/>
                  <a:gd name="connsiteY28" fmla="*/ 859233 h 1008764"/>
                  <a:gd name="connsiteX29" fmla="*/ 1057945 w 1301961"/>
                  <a:gd name="connsiteY29" fmla="*/ 809228 h 1008764"/>
                  <a:gd name="connsiteX30" fmla="*/ 1054337 w 1301961"/>
                  <a:gd name="connsiteY30" fmla="*/ 805349 h 1008764"/>
                  <a:gd name="connsiteX31" fmla="*/ 1050375 w 1301961"/>
                  <a:gd name="connsiteY31" fmla="*/ 808495 h 1008764"/>
                  <a:gd name="connsiteX32" fmla="*/ 1032819 w 1301961"/>
                  <a:gd name="connsiteY32" fmla="*/ 844707 h 1008764"/>
                  <a:gd name="connsiteX33" fmla="*/ 1021242 w 1301961"/>
                  <a:gd name="connsiteY33" fmla="*/ 905405 h 1008764"/>
                  <a:gd name="connsiteX34" fmla="*/ 975359 w 1301961"/>
                  <a:gd name="connsiteY34" fmla="*/ 690546 h 1008764"/>
                  <a:gd name="connsiteX35" fmla="*/ 693528 w 1301961"/>
                  <a:gd name="connsiteY35" fmla="*/ 307975 h 1008764"/>
                  <a:gd name="connsiteX36" fmla="*/ 324774 w 1301961"/>
                  <a:gd name="connsiteY36" fmla="*/ 851715 h 1008764"/>
                  <a:gd name="connsiteX37" fmla="*/ 16312 w 1301961"/>
                  <a:gd name="connsiteY37" fmla="*/ 878811 h 1008764"/>
                  <a:gd name="connsiteX38" fmla="*/ 5359 w 1301961"/>
                  <a:gd name="connsiteY38" fmla="*/ 858806 h 1008764"/>
                  <a:gd name="connsiteX0" fmla="*/ 5359 w 1301961"/>
                  <a:gd name="connsiteY0" fmla="*/ 858806 h 1008764"/>
                  <a:gd name="connsiteX1" fmla="*/ 102894 w 1301961"/>
                  <a:gd name="connsiteY1" fmla="*/ 581120 h 1008764"/>
                  <a:gd name="connsiteX2" fmla="*/ 609699 w 1301961"/>
                  <a:gd name="connsiteY2" fmla="*/ 39786 h 1008764"/>
                  <a:gd name="connsiteX3" fmla="*/ 765011 w 1301961"/>
                  <a:gd name="connsiteY3" fmla="*/ 36771 h 1008764"/>
                  <a:gd name="connsiteX4" fmla="*/ 1028719 w 1301961"/>
                  <a:gd name="connsiteY4" fmla="*/ 421063 h 1008764"/>
                  <a:gd name="connsiteX5" fmla="*/ 1067203 w 1301961"/>
                  <a:gd name="connsiteY5" fmla="*/ 505582 h 1008764"/>
                  <a:gd name="connsiteX6" fmla="*/ 1081875 w 1301961"/>
                  <a:gd name="connsiteY6" fmla="*/ 513919 h 1008764"/>
                  <a:gd name="connsiteX7" fmla="*/ 1101942 w 1301961"/>
                  <a:gd name="connsiteY7" fmla="*/ 518792 h 1008764"/>
                  <a:gd name="connsiteX8" fmla="*/ 1102564 w 1301961"/>
                  <a:gd name="connsiteY8" fmla="*/ 524011 h 1008764"/>
                  <a:gd name="connsiteX9" fmla="*/ 1192585 w 1301961"/>
                  <a:gd name="connsiteY9" fmla="*/ 635831 h 1008764"/>
                  <a:gd name="connsiteX10" fmla="*/ 1195221 w 1301961"/>
                  <a:gd name="connsiteY10" fmla="*/ 634583 h 1008764"/>
                  <a:gd name="connsiteX11" fmla="*/ 1196614 w 1301961"/>
                  <a:gd name="connsiteY11" fmla="*/ 636389 h 1008764"/>
                  <a:gd name="connsiteX12" fmla="*/ 1233448 w 1301961"/>
                  <a:gd name="connsiteY12" fmla="*/ 689048 h 1008764"/>
                  <a:gd name="connsiteX13" fmla="*/ 1297412 w 1301961"/>
                  <a:gd name="connsiteY13" fmla="*/ 838853 h 1008764"/>
                  <a:gd name="connsiteX14" fmla="*/ 1280449 w 1301961"/>
                  <a:gd name="connsiteY14" fmla="*/ 832732 h 1008764"/>
                  <a:gd name="connsiteX15" fmla="*/ 1272136 w 1301961"/>
                  <a:gd name="connsiteY15" fmla="*/ 825700 h 1008764"/>
                  <a:gd name="connsiteX16" fmla="*/ 1282264 w 1301961"/>
                  <a:gd name="connsiteY16" fmla="*/ 845751 h 1008764"/>
                  <a:gd name="connsiteX17" fmla="*/ 1297165 w 1301961"/>
                  <a:gd name="connsiteY17" fmla="*/ 918097 h 1008764"/>
                  <a:gd name="connsiteX18" fmla="*/ 1250023 w 1301961"/>
                  <a:gd name="connsiteY18" fmla="*/ 887669 h 1008764"/>
                  <a:gd name="connsiteX19" fmla="*/ 1247558 w 1301961"/>
                  <a:gd name="connsiteY19" fmla="*/ 884939 h 1008764"/>
                  <a:gd name="connsiteX20" fmla="*/ 1247181 w 1301961"/>
                  <a:gd name="connsiteY20" fmla="*/ 885921 h 1008764"/>
                  <a:gd name="connsiteX21" fmla="*/ 1254829 w 1301961"/>
                  <a:gd name="connsiteY21" fmla="*/ 901063 h 1008764"/>
                  <a:gd name="connsiteX22" fmla="*/ 1241026 w 1301961"/>
                  <a:gd name="connsiteY22" fmla="*/ 1002365 h 1008764"/>
                  <a:gd name="connsiteX23" fmla="*/ 1205730 w 1301961"/>
                  <a:gd name="connsiteY23" fmla="*/ 924311 h 1008764"/>
                  <a:gd name="connsiteX24" fmla="*/ 1193755 w 1301961"/>
                  <a:gd name="connsiteY24" fmla="*/ 909548 h 1008764"/>
                  <a:gd name="connsiteX25" fmla="*/ 1191108 w 1301961"/>
                  <a:gd name="connsiteY25" fmla="*/ 909154 h 1008764"/>
                  <a:gd name="connsiteX26" fmla="*/ 1168558 w 1301961"/>
                  <a:gd name="connsiteY26" fmla="*/ 847688 h 1008764"/>
                  <a:gd name="connsiteX27" fmla="*/ 1208368 w 1301961"/>
                  <a:gd name="connsiteY27" fmla="*/ 1008728 h 1008764"/>
                  <a:gd name="connsiteX28" fmla="*/ 1087653 w 1301961"/>
                  <a:gd name="connsiteY28" fmla="*/ 859233 h 1008764"/>
                  <a:gd name="connsiteX29" fmla="*/ 1057945 w 1301961"/>
                  <a:gd name="connsiteY29" fmla="*/ 809228 h 1008764"/>
                  <a:gd name="connsiteX30" fmla="*/ 1054337 w 1301961"/>
                  <a:gd name="connsiteY30" fmla="*/ 805349 h 1008764"/>
                  <a:gd name="connsiteX31" fmla="*/ 1050375 w 1301961"/>
                  <a:gd name="connsiteY31" fmla="*/ 808495 h 1008764"/>
                  <a:gd name="connsiteX32" fmla="*/ 1032819 w 1301961"/>
                  <a:gd name="connsiteY32" fmla="*/ 844707 h 1008764"/>
                  <a:gd name="connsiteX33" fmla="*/ 1021242 w 1301961"/>
                  <a:gd name="connsiteY33" fmla="*/ 905405 h 1008764"/>
                  <a:gd name="connsiteX34" fmla="*/ 975359 w 1301961"/>
                  <a:gd name="connsiteY34" fmla="*/ 690546 h 1008764"/>
                  <a:gd name="connsiteX35" fmla="*/ 693528 w 1301961"/>
                  <a:gd name="connsiteY35" fmla="*/ 307975 h 1008764"/>
                  <a:gd name="connsiteX36" fmla="*/ 324774 w 1301961"/>
                  <a:gd name="connsiteY36" fmla="*/ 851715 h 1008764"/>
                  <a:gd name="connsiteX37" fmla="*/ 16312 w 1301961"/>
                  <a:gd name="connsiteY37" fmla="*/ 878811 h 1008764"/>
                  <a:gd name="connsiteX38" fmla="*/ 5359 w 1301961"/>
                  <a:gd name="connsiteY38" fmla="*/ 858806 h 1008764"/>
                  <a:gd name="connsiteX0" fmla="*/ 5359 w 1301961"/>
                  <a:gd name="connsiteY0" fmla="*/ 858806 h 1008764"/>
                  <a:gd name="connsiteX1" fmla="*/ 102894 w 1301961"/>
                  <a:gd name="connsiteY1" fmla="*/ 581120 h 1008764"/>
                  <a:gd name="connsiteX2" fmla="*/ 609699 w 1301961"/>
                  <a:gd name="connsiteY2" fmla="*/ 39786 h 1008764"/>
                  <a:gd name="connsiteX3" fmla="*/ 765011 w 1301961"/>
                  <a:gd name="connsiteY3" fmla="*/ 36771 h 1008764"/>
                  <a:gd name="connsiteX4" fmla="*/ 1028719 w 1301961"/>
                  <a:gd name="connsiteY4" fmla="*/ 421063 h 1008764"/>
                  <a:gd name="connsiteX5" fmla="*/ 1067203 w 1301961"/>
                  <a:gd name="connsiteY5" fmla="*/ 505582 h 1008764"/>
                  <a:gd name="connsiteX6" fmla="*/ 1081875 w 1301961"/>
                  <a:gd name="connsiteY6" fmla="*/ 513919 h 1008764"/>
                  <a:gd name="connsiteX7" fmla="*/ 1101942 w 1301961"/>
                  <a:gd name="connsiteY7" fmla="*/ 518792 h 1008764"/>
                  <a:gd name="connsiteX8" fmla="*/ 1102564 w 1301961"/>
                  <a:gd name="connsiteY8" fmla="*/ 524011 h 1008764"/>
                  <a:gd name="connsiteX9" fmla="*/ 1192585 w 1301961"/>
                  <a:gd name="connsiteY9" fmla="*/ 635831 h 1008764"/>
                  <a:gd name="connsiteX10" fmla="*/ 1195221 w 1301961"/>
                  <a:gd name="connsiteY10" fmla="*/ 634583 h 1008764"/>
                  <a:gd name="connsiteX11" fmla="*/ 1196614 w 1301961"/>
                  <a:gd name="connsiteY11" fmla="*/ 636389 h 1008764"/>
                  <a:gd name="connsiteX12" fmla="*/ 1233448 w 1301961"/>
                  <a:gd name="connsiteY12" fmla="*/ 689048 h 1008764"/>
                  <a:gd name="connsiteX13" fmla="*/ 1297412 w 1301961"/>
                  <a:gd name="connsiteY13" fmla="*/ 838853 h 1008764"/>
                  <a:gd name="connsiteX14" fmla="*/ 1280449 w 1301961"/>
                  <a:gd name="connsiteY14" fmla="*/ 832732 h 1008764"/>
                  <a:gd name="connsiteX15" fmla="*/ 1272136 w 1301961"/>
                  <a:gd name="connsiteY15" fmla="*/ 825700 h 1008764"/>
                  <a:gd name="connsiteX16" fmla="*/ 1282264 w 1301961"/>
                  <a:gd name="connsiteY16" fmla="*/ 845751 h 1008764"/>
                  <a:gd name="connsiteX17" fmla="*/ 1297165 w 1301961"/>
                  <a:gd name="connsiteY17" fmla="*/ 918097 h 1008764"/>
                  <a:gd name="connsiteX18" fmla="*/ 1250023 w 1301961"/>
                  <a:gd name="connsiteY18" fmla="*/ 887669 h 1008764"/>
                  <a:gd name="connsiteX19" fmla="*/ 1247558 w 1301961"/>
                  <a:gd name="connsiteY19" fmla="*/ 884939 h 1008764"/>
                  <a:gd name="connsiteX20" fmla="*/ 1247181 w 1301961"/>
                  <a:gd name="connsiteY20" fmla="*/ 885921 h 1008764"/>
                  <a:gd name="connsiteX21" fmla="*/ 1254829 w 1301961"/>
                  <a:gd name="connsiteY21" fmla="*/ 901063 h 1008764"/>
                  <a:gd name="connsiteX22" fmla="*/ 1260772 w 1301961"/>
                  <a:gd name="connsiteY22" fmla="*/ 1006830 h 1008764"/>
                  <a:gd name="connsiteX23" fmla="*/ 1205730 w 1301961"/>
                  <a:gd name="connsiteY23" fmla="*/ 924311 h 1008764"/>
                  <a:gd name="connsiteX24" fmla="*/ 1193755 w 1301961"/>
                  <a:gd name="connsiteY24" fmla="*/ 909548 h 1008764"/>
                  <a:gd name="connsiteX25" fmla="*/ 1191108 w 1301961"/>
                  <a:gd name="connsiteY25" fmla="*/ 909154 h 1008764"/>
                  <a:gd name="connsiteX26" fmla="*/ 1168558 w 1301961"/>
                  <a:gd name="connsiteY26" fmla="*/ 847688 h 1008764"/>
                  <a:gd name="connsiteX27" fmla="*/ 1208368 w 1301961"/>
                  <a:gd name="connsiteY27" fmla="*/ 1008728 h 1008764"/>
                  <a:gd name="connsiteX28" fmla="*/ 1087653 w 1301961"/>
                  <a:gd name="connsiteY28" fmla="*/ 859233 h 1008764"/>
                  <a:gd name="connsiteX29" fmla="*/ 1057945 w 1301961"/>
                  <a:gd name="connsiteY29" fmla="*/ 809228 h 1008764"/>
                  <a:gd name="connsiteX30" fmla="*/ 1054337 w 1301961"/>
                  <a:gd name="connsiteY30" fmla="*/ 805349 h 1008764"/>
                  <a:gd name="connsiteX31" fmla="*/ 1050375 w 1301961"/>
                  <a:gd name="connsiteY31" fmla="*/ 808495 h 1008764"/>
                  <a:gd name="connsiteX32" fmla="*/ 1032819 w 1301961"/>
                  <a:gd name="connsiteY32" fmla="*/ 844707 h 1008764"/>
                  <a:gd name="connsiteX33" fmla="*/ 1021242 w 1301961"/>
                  <a:gd name="connsiteY33" fmla="*/ 905405 h 1008764"/>
                  <a:gd name="connsiteX34" fmla="*/ 975359 w 1301961"/>
                  <a:gd name="connsiteY34" fmla="*/ 690546 h 1008764"/>
                  <a:gd name="connsiteX35" fmla="*/ 693528 w 1301961"/>
                  <a:gd name="connsiteY35" fmla="*/ 307975 h 1008764"/>
                  <a:gd name="connsiteX36" fmla="*/ 324774 w 1301961"/>
                  <a:gd name="connsiteY36" fmla="*/ 851715 h 1008764"/>
                  <a:gd name="connsiteX37" fmla="*/ 16312 w 1301961"/>
                  <a:gd name="connsiteY37" fmla="*/ 878811 h 1008764"/>
                  <a:gd name="connsiteX38" fmla="*/ 5359 w 1301961"/>
                  <a:gd name="connsiteY38" fmla="*/ 858806 h 1008764"/>
                  <a:gd name="connsiteX0" fmla="*/ 5359 w 1301961"/>
                  <a:gd name="connsiteY0" fmla="*/ 858806 h 1014764"/>
                  <a:gd name="connsiteX1" fmla="*/ 102894 w 1301961"/>
                  <a:gd name="connsiteY1" fmla="*/ 581120 h 1014764"/>
                  <a:gd name="connsiteX2" fmla="*/ 609699 w 1301961"/>
                  <a:gd name="connsiteY2" fmla="*/ 39786 h 1014764"/>
                  <a:gd name="connsiteX3" fmla="*/ 765011 w 1301961"/>
                  <a:gd name="connsiteY3" fmla="*/ 36771 h 1014764"/>
                  <a:gd name="connsiteX4" fmla="*/ 1028719 w 1301961"/>
                  <a:gd name="connsiteY4" fmla="*/ 421063 h 1014764"/>
                  <a:gd name="connsiteX5" fmla="*/ 1067203 w 1301961"/>
                  <a:gd name="connsiteY5" fmla="*/ 505582 h 1014764"/>
                  <a:gd name="connsiteX6" fmla="*/ 1081875 w 1301961"/>
                  <a:gd name="connsiteY6" fmla="*/ 513919 h 1014764"/>
                  <a:gd name="connsiteX7" fmla="*/ 1101942 w 1301961"/>
                  <a:gd name="connsiteY7" fmla="*/ 518792 h 1014764"/>
                  <a:gd name="connsiteX8" fmla="*/ 1102564 w 1301961"/>
                  <a:gd name="connsiteY8" fmla="*/ 524011 h 1014764"/>
                  <a:gd name="connsiteX9" fmla="*/ 1192585 w 1301961"/>
                  <a:gd name="connsiteY9" fmla="*/ 635831 h 1014764"/>
                  <a:gd name="connsiteX10" fmla="*/ 1195221 w 1301961"/>
                  <a:gd name="connsiteY10" fmla="*/ 634583 h 1014764"/>
                  <a:gd name="connsiteX11" fmla="*/ 1196614 w 1301961"/>
                  <a:gd name="connsiteY11" fmla="*/ 636389 h 1014764"/>
                  <a:gd name="connsiteX12" fmla="*/ 1233448 w 1301961"/>
                  <a:gd name="connsiteY12" fmla="*/ 689048 h 1014764"/>
                  <a:gd name="connsiteX13" fmla="*/ 1297412 w 1301961"/>
                  <a:gd name="connsiteY13" fmla="*/ 838853 h 1014764"/>
                  <a:gd name="connsiteX14" fmla="*/ 1280449 w 1301961"/>
                  <a:gd name="connsiteY14" fmla="*/ 832732 h 1014764"/>
                  <a:gd name="connsiteX15" fmla="*/ 1272136 w 1301961"/>
                  <a:gd name="connsiteY15" fmla="*/ 825700 h 1014764"/>
                  <a:gd name="connsiteX16" fmla="*/ 1282264 w 1301961"/>
                  <a:gd name="connsiteY16" fmla="*/ 845751 h 1014764"/>
                  <a:gd name="connsiteX17" fmla="*/ 1297165 w 1301961"/>
                  <a:gd name="connsiteY17" fmla="*/ 918097 h 1014764"/>
                  <a:gd name="connsiteX18" fmla="*/ 1250023 w 1301961"/>
                  <a:gd name="connsiteY18" fmla="*/ 887669 h 1014764"/>
                  <a:gd name="connsiteX19" fmla="*/ 1247558 w 1301961"/>
                  <a:gd name="connsiteY19" fmla="*/ 884939 h 1014764"/>
                  <a:gd name="connsiteX20" fmla="*/ 1247181 w 1301961"/>
                  <a:gd name="connsiteY20" fmla="*/ 885921 h 1014764"/>
                  <a:gd name="connsiteX21" fmla="*/ 1254829 w 1301961"/>
                  <a:gd name="connsiteY21" fmla="*/ 901063 h 1014764"/>
                  <a:gd name="connsiteX22" fmla="*/ 1260772 w 1301961"/>
                  <a:gd name="connsiteY22" fmla="*/ 1006830 h 1014764"/>
                  <a:gd name="connsiteX23" fmla="*/ 1205730 w 1301961"/>
                  <a:gd name="connsiteY23" fmla="*/ 924311 h 1014764"/>
                  <a:gd name="connsiteX24" fmla="*/ 1193755 w 1301961"/>
                  <a:gd name="connsiteY24" fmla="*/ 909548 h 1014764"/>
                  <a:gd name="connsiteX25" fmla="*/ 1191108 w 1301961"/>
                  <a:gd name="connsiteY25" fmla="*/ 909154 h 1014764"/>
                  <a:gd name="connsiteX26" fmla="*/ 1168558 w 1301961"/>
                  <a:gd name="connsiteY26" fmla="*/ 847688 h 1014764"/>
                  <a:gd name="connsiteX27" fmla="*/ 1223568 w 1301961"/>
                  <a:gd name="connsiteY27" fmla="*/ 1014731 h 1014764"/>
                  <a:gd name="connsiteX28" fmla="*/ 1087653 w 1301961"/>
                  <a:gd name="connsiteY28" fmla="*/ 859233 h 1014764"/>
                  <a:gd name="connsiteX29" fmla="*/ 1057945 w 1301961"/>
                  <a:gd name="connsiteY29" fmla="*/ 809228 h 1014764"/>
                  <a:gd name="connsiteX30" fmla="*/ 1054337 w 1301961"/>
                  <a:gd name="connsiteY30" fmla="*/ 805349 h 1014764"/>
                  <a:gd name="connsiteX31" fmla="*/ 1050375 w 1301961"/>
                  <a:gd name="connsiteY31" fmla="*/ 808495 h 1014764"/>
                  <a:gd name="connsiteX32" fmla="*/ 1032819 w 1301961"/>
                  <a:gd name="connsiteY32" fmla="*/ 844707 h 1014764"/>
                  <a:gd name="connsiteX33" fmla="*/ 1021242 w 1301961"/>
                  <a:gd name="connsiteY33" fmla="*/ 905405 h 1014764"/>
                  <a:gd name="connsiteX34" fmla="*/ 975359 w 1301961"/>
                  <a:gd name="connsiteY34" fmla="*/ 690546 h 1014764"/>
                  <a:gd name="connsiteX35" fmla="*/ 693528 w 1301961"/>
                  <a:gd name="connsiteY35" fmla="*/ 307975 h 1014764"/>
                  <a:gd name="connsiteX36" fmla="*/ 324774 w 1301961"/>
                  <a:gd name="connsiteY36" fmla="*/ 851715 h 1014764"/>
                  <a:gd name="connsiteX37" fmla="*/ 16312 w 1301961"/>
                  <a:gd name="connsiteY37" fmla="*/ 878811 h 1014764"/>
                  <a:gd name="connsiteX38" fmla="*/ 5359 w 1301961"/>
                  <a:gd name="connsiteY38" fmla="*/ 858806 h 1014764"/>
                  <a:gd name="connsiteX0" fmla="*/ 5359 w 1301961"/>
                  <a:gd name="connsiteY0" fmla="*/ 858806 h 1014764"/>
                  <a:gd name="connsiteX1" fmla="*/ 102894 w 1301961"/>
                  <a:gd name="connsiteY1" fmla="*/ 581120 h 1014764"/>
                  <a:gd name="connsiteX2" fmla="*/ 609699 w 1301961"/>
                  <a:gd name="connsiteY2" fmla="*/ 39786 h 1014764"/>
                  <a:gd name="connsiteX3" fmla="*/ 765011 w 1301961"/>
                  <a:gd name="connsiteY3" fmla="*/ 36771 h 1014764"/>
                  <a:gd name="connsiteX4" fmla="*/ 1028719 w 1301961"/>
                  <a:gd name="connsiteY4" fmla="*/ 421063 h 1014764"/>
                  <a:gd name="connsiteX5" fmla="*/ 1067203 w 1301961"/>
                  <a:gd name="connsiteY5" fmla="*/ 505582 h 1014764"/>
                  <a:gd name="connsiteX6" fmla="*/ 1081875 w 1301961"/>
                  <a:gd name="connsiteY6" fmla="*/ 513919 h 1014764"/>
                  <a:gd name="connsiteX7" fmla="*/ 1101942 w 1301961"/>
                  <a:gd name="connsiteY7" fmla="*/ 518792 h 1014764"/>
                  <a:gd name="connsiteX8" fmla="*/ 1102564 w 1301961"/>
                  <a:gd name="connsiteY8" fmla="*/ 524011 h 1014764"/>
                  <a:gd name="connsiteX9" fmla="*/ 1192585 w 1301961"/>
                  <a:gd name="connsiteY9" fmla="*/ 635831 h 1014764"/>
                  <a:gd name="connsiteX10" fmla="*/ 1195221 w 1301961"/>
                  <a:gd name="connsiteY10" fmla="*/ 634583 h 1014764"/>
                  <a:gd name="connsiteX11" fmla="*/ 1196614 w 1301961"/>
                  <a:gd name="connsiteY11" fmla="*/ 636389 h 1014764"/>
                  <a:gd name="connsiteX12" fmla="*/ 1233448 w 1301961"/>
                  <a:gd name="connsiteY12" fmla="*/ 689048 h 1014764"/>
                  <a:gd name="connsiteX13" fmla="*/ 1297412 w 1301961"/>
                  <a:gd name="connsiteY13" fmla="*/ 838853 h 1014764"/>
                  <a:gd name="connsiteX14" fmla="*/ 1280449 w 1301961"/>
                  <a:gd name="connsiteY14" fmla="*/ 832732 h 1014764"/>
                  <a:gd name="connsiteX15" fmla="*/ 1272136 w 1301961"/>
                  <a:gd name="connsiteY15" fmla="*/ 825700 h 1014764"/>
                  <a:gd name="connsiteX16" fmla="*/ 1282264 w 1301961"/>
                  <a:gd name="connsiteY16" fmla="*/ 845751 h 1014764"/>
                  <a:gd name="connsiteX17" fmla="*/ 1297165 w 1301961"/>
                  <a:gd name="connsiteY17" fmla="*/ 918097 h 1014764"/>
                  <a:gd name="connsiteX18" fmla="*/ 1250023 w 1301961"/>
                  <a:gd name="connsiteY18" fmla="*/ 887669 h 1014764"/>
                  <a:gd name="connsiteX19" fmla="*/ 1247558 w 1301961"/>
                  <a:gd name="connsiteY19" fmla="*/ 884939 h 1014764"/>
                  <a:gd name="connsiteX20" fmla="*/ 1247181 w 1301961"/>
                  <a:gd name="connsiteY20" fmla="*/ 885921 h 1014764"/>
                  <a:gd name="connsiteX21" fmla="*/ 1254829 w 1301961"/>
                  <a:gd name="connsiteY21" fmla="*/ 901063 h 1014764"/>
                  <a:gd name="connsiteX22" fmla="*/ 1248660 w 1301961"/>
                  <a:gd name="connsiteY22" fmla="*/ 1012953 h 1014764"/>
                  <a:gd name="connsiteX23" fmla="*/ 1205730 w 1301961"/>
                  <a:gd name="connsiteY23" fmla="*/ 924311 h 1014764"/>
                  <a:gd name="connsiteX24" fmla="*/ 1193755 w 1301961"/>
                  <a:gd name="connsiteY24" fmla="*/ 909548 h 1014764"/>
                  <a:gd name="connsiteX25" fmla="*/ 1191108 w 1301961"/>
                  <a:gd name="connsiteY25" fmla="*/ 909154 h 1014764"/>
                  <a:gd name="connsiteX26" fmla="*/ 1168558 w 1301961"/>
                  <a:gd name="connsiteY26" fmla="*/ 847688 h 1014764"/>
                  <a:gd name="connsiteX27" fmla="*/ 1223568 w 1301961"/>
                  <a:gd name="connsiteY27" fmla="*/ 1014731 h 1014764"/>
                  <a:gd name="connsiteX28" fmla="*/ 1087653 w 1301961"/>
                  <a:gd name="connsiteY28" fmla="*/ 859233 h 1014764"/>
                  <a:gd name="connsiteX29" fmla="*/ 1057945 w 1301961"/>
                  <a:gd name="connsiteY29" fmla="*/ 809228 h 1014764"/>
                  <a:gd name="connsiteX30" fmla="*/ 1054337 w 1301961"/>
                  <a:gd name="connsiteY30" fmla="*/ 805349 h 1014764"/>
                  <a:gd name="connsiteX31" fmla="*/ 1050375 w 1301961"/>
                  <a:gd name="connsiteY31" fmla="*/ 808495 h 1014764"/>
                  <a:gd name="connsiteX32" fmla="*/ 1032819 w 1301961"/>
                  <a:gd name="connsiteY32" fmla="*/ 844707 h 1014764"/>
                  <a:gd name="connsiteX33" fmla="*/ 1021242 w 1301961"/>
                  <a:gd name="connsiteY33" fmla="*/ 905405 h 1014764"/>
                  <a:gd name="connsiteX34" fmla="*/ 975359 w 1301961"/>
                  <a:gd name="connsiteY34" fmla="*/ 690546 h 1014764"/>
                  <a:gd name="connsiteX35" fmla="*/ 693528 w 1301961"/>
                  <a:gd name="connsiteY35" fmla="*/ 307975 h 1014764"/>
                  <a:gd name="connsiteX36" fmla="*/ 324774 w 1301961"/>
                  <a:gd name="connsiteY36" fmla="*/ 851715 h 1014764"/>
                  <a:gd name="connsiteX37" fmla="*/ 16312 w 1301961"/>
                  <a:gd name="connsiteY37" fmla="*/ 878811 h 1014764"/>
                  <a:gd name="connsiteX38" fmla="*/ 5359 w 1301961"/>
                  <a:gd name="connsiteY38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32819 w 1301002"/>
                  <a:gd name="connsiteY32" fmla="*/ 844707 h 1014764"/>
                  <a:gd name="connsiteX33" fmla="*/ 1021242 w 1301002"/>
                  <a:gd name="connsiteY33" fmla="*/ 905405 h 1014764"/>
                  <a:gd name="connsiteX34" fmla="*/ 975359 w 1301002"/>
                  <a:gd name="connsiteY34" fmla="*/ 690546 h 1014764"/>
                  <a:gd name="connsiteX35" fmla="*/ 693528 w 1301002"/>
                  <a:gd name="connsiteY35" fmla="*/ 307975 h 1014764"/>
                  <a:gd name="connsiteX36" fmla="*/ 324774 w 1301002"/>
                  <a:gd name="connsiteY36" fmla="*/ 851715 h 1014764"/>
                  <a:gd name="connsiteX37" fmla="*/ 16312 w 1301002"/>
                  <a:gd name="connsiteY37" fmla="*/ 878811 h 1014764"/>
                  <a:gd name="connsiteX38" fmla="*/ 5359 w 1301002"/>
                  <a:gd name="connsiteY38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21242 w 1301002"/>
                  <a:gd name="connsiteY32" fmla="*/ 905405 h 1014764"/>
                  <a:gd name="connsiteX33" fmla="*/ 975359 w 1301002"/>
                  <a:gd name="connsiteY33" fmla="*/ 690546 h 1014764"/>
                  <a:gd name="connsiteX34" fmla="*/ 693528 w 1301002"/>
                  <a:gd name="connsiteY34" fmla="*/ 307975 h 1014764"/>
                  <a:gd name="connsiteX35" fmla="*/ 324774 w 1301002"/>
                  <a:gd name="connsiteY35" fmla="*/ 851715 h 1014764"/>
                  <a:gd name="connsiteX36" fmla="*/ 16312 w 1301002"/>
                  <a:gd name="connsiteY36" fmla="*/ 878811 h 1014764"/>
                  <a:gd name="connsiteX37" fmla="*/ 5359 w 1301002"/>
                  <a:gd name="connsiteY37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21242 w 1301002"/>
                  <a:gd name="connsiteY32" fmla="*/ 905405 h 1014764"/>
                  <a:gd name="connsiteX33" fmla="*/ 975359 w 1301002"/>
                  <a:gd name="connsiteY33" fmla="*/ 690546 h 1014764"/>
                  <a:gd name="connsiteX34" fmla="*/ 693528 w 1301002"/>
                  <a:gd name="connsiteY34" fmla="*/ 307975 h 1014764"/>
                  <a:gd name="connsiteX35" fmla="*/ 324774 w 1301002"/>
                  <a:gd name="connsiteY35" fmla="*/ 851715 h 1014764"/>
                  <a:gd name="connsiteX36" fmla="*/ 16312 w 1301002"/>
                  <a:gd name="connsiteY36" fmla="*/ 878811 h 1014764"/>
                  <a:gd name="connsiteX37" fmla="*/ 5359 w 1301002"/>
                  <a:gd name="connsiteY37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21242 w 1301002"/>
                  <a:gd name="connsiteY32" fmla="*/ 905405 h 1014764"/>
                  <a:gd name="connsiteX33" fmla="*/ 975359 w 1301002"/>
                  <a:gd name="connsiteY33" fmla="*/ 690546 h 1014764"/>
                  <a:gd name="connsiteX34" fmla="*/ 693528 w 1301002"/>
                  <a:gd name="connsiteY34" fmla="*/ 307975 h 1014764"/>
                  <a:gd name="connsiteX35" fmla="*/ 324774 w 1301002"/>
                  <a:gd name="connsiteY35" fmla="*/ 851715 h 1014764"/>
                  <a:gd name="connsiteX36" fmla="*/ 16312 w 1301002"/>
                  <a:gd name="connsiteY36" fmla="*/ 878811 h 1014764"/>
                  <a:gd name="connsiteX37" fmla="*/ 5359 w 1301002"/>
                  <a:gd name="connsiteY37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21242 w 1301002"/>
                  <a:gd name="connsiteY32" fmla="*/ 905405 h 1014764"/>
                  <a:gd name="connsiteX33" fmla="*/ 975359 w 1301002"/>
                  <a:gd name="connsiteY33" fmla="*/ 690546 h 1014764"/>
                  <a:gd name="connsiteX34" fmla="*/ 693528 w 1301002"/>
                  <a:gd name="connsiteY34" fmla="*/ 307975 h 1014764"/>
                  <a:gd name="connsiteX35" fmla="*/ 211206 w 1301002"/>
                  <a:gd name="connsiteY35" fmla="*/ 838448 h 1014764"/>
                  <a:gd name="connsiteX36" fmla="*/ 16312 w 1301002"/>
                  <a:gd name="connsiteY36" fmla="*/ 878811 h 1014764"/>
                  <a:gd name="connsiteX37" fmla="*/ 5359 w 1301002"/>
                  <a:gd name="connsiteY37" fmla="*/ 858806 h 1014764"/>
                  <a:gd name="connsiteX0" fmla="*/ 5359 w 1301002"/>
                  <a:gd name="connsiteY0" fmla="*/ 858806 h 1014764"/>
                  <a:gd name="connsiteX1" fmla="*/ 102894 w 1301002"/>
                  <a:gd name="connsiteY1" fmla="*/ 581120 h 1014764"/>
                  <a:gd name="connsiteX2" fmla="*/ 609699 w 1301002"/>
                  <a:gd name="connsiteY2" fmla="*/ 39786 h 1014764"/>
                  <a:gd name="connsiteX3" fmla="*/ 765011 w 1301002"/>
                  <a:gd name="connsiteY3" fmla="*/ 36771 h 1014764"/>
                  <a:gd name="connsiteX4" fmla="*/ 1028719 w 1301002"/>
                  <a:gd name="connsiteY4" fmla="*/ 421063 h 1014764"/>
                  <a:gd name="connsiteX5" fmla="*/ 1067203 w 1301002"/>
                  <a:gd name="connsiteY5" fmla="*/ 505582 h 1014764"/>
                  <a:gd name="connsiteX6" fmla="*/ 1081875 w 1301002"/>
                  <a:gd name="connsiteY6" fmla="*/ 513919 h 1014764"/>
                  <a:gd name="connsiteX7" fmla="*/ 1101942 w 1301002"/>
                  <a:gd name="connsiteY7" fmla="*/ 518792 h 1014764"/>
                  <a:gd name="connsiteX8" fmla="*/ 1102564 w 1301002"/>
                  <a:gd name="connsiteY8" fmla="*/ 524011 h 1014764"/>
                  <a:gd name="connsiteX9" fmla="*/ 1192585 w 1301002"/>
                  <a:gd name="connsiteY9" fmla="*/ 635831 h 1014764"/>
                  <a:gd name="connsiteX10" fmla="*/ 1195221 w 1301002"/>
                  <a:gd name="connsiteY10" fmla="*/ 634583 h 1014764"/>
                  <a:gd name="connsiteX11" fmla="*/ 1196614 w 1301002"/>
                  <a:gd name="connsiteY11" fmla="*/ 636389 h 1014764"/>
                  <a:gd name="connsiteX12" fmla="*/ 1233448 w 1301002"/>
                  <a:gd name="connsiteY12" fmla="*/ 689048 h 1014764"/>
                  <a:gd name="connsiteX13" fmla="*/ 1297412 w 1301002"/>
                  <a:gd name="connsiteY13" fmla="*/ 838853 h 1014764"/>
                  <a:gd name="connsiteX14" fmla="*/ 1280449 w 1301002"/>
                  <a:gd name="connsiteY14" fmla="*/ 832732 h 1014764"/>
                  <a:gd name="connsiteX15" fmla="*/ 1272136 w 1301002"/>
                  <a:gd name="connsiteY15" fmla="*/ 825700 h 1014764"/>
                  <a:gd name="connsiteX16" fmla="*/ 1282264 w 1301002"/>
                  <a:gd name="connsiteY16" fmla="*/ 845751 h 1014764"/>
                  <a:gd name="connsiteX17" fmla="*/ 1285320 w 1301002"/>
                  <a:gd name="connsiteY17" fmla="*/ 984914 h 1014764"/>
                  <a:gd name="connsiteX18" fmla="*/ 1250023 w 1301002"/>
                  <a:gd name="connsiteY18" fmla="*/ 887669 h 1014764"/>
                  <a:gd name="connsiteX19" fmla="*/ 1247558 w 1301002"/>
                  <a:gd name="connsiteY19" fmla="*/ 884939 h 1014764"/>
                  <a:gd name="connsiteX20" fmla="*/ 1247181 w 1301002"/>
                  <a:gd name="connsiteY20" fmla="*/ 885921 h 1014764"/>
                  <a:gd name="connsiteX21" fmla="*/ 1254829 w 1301002"/>
                  <a:gd name="connsiteY21" fmla="*/ 901063 h 1014764"/>
                  <a:gd name="connsiteX22" fmla="*/ 1248660 w 1301002"/>
                  <a:gd name="connsiteY22" fmla="*/ 1012953 h 1014764"/>
                  <a:gd name="connsiteX23" fmla="*/ 1205730 w 1301002"/>
                  <a:gd name="connsiteY23" fmla="*/ 924311 h 1014764"/>
                  <a:gd name="connsiteX24" fmla="*/ 1193755 w 1301002"/>
                  <a:gd name="connsiteY24" fmla="*/ 909548 h 1014764"/>
                  <a:gd name="connsiteX25" fmla="*/ 1191108 w 1301002"/>
                  <a:gd name="connsiteY25" fmla="*/ 909154 h 1014764"/>
                  <a:gd name="connsiteX26" fmla="*/ 1168558 w 1301002"/>
                  <a:gd name="connsiteY26" fmla="*/ 847688 h 1014764"/>
                  <a:gd name="connsiteX27" fmla="*/ 1223568 w 1301002"/>
                  <a:gd name="connsiteY27" fmla="*/ 1014731 h 1014764"/>
                  <a:gd name="connsiteX28" fmla="*/ 1087653 w 1301002"/>
                  <a:gd name="connsiteY28" fmla="*/ 859233 h 1014764"/>
                  <a:gd name="connsiteX29" fmla="*/ 1057945 w 1301002"/>
                  <a:gd name="connsiteY29" fmla="*/ 809228 h 1014764"/>
                  <a:gd name="connsiteX30" fmla="*/ 1054337 w 1301002"/>
                  <a:gd name="connsiteY30" fmla="*/ 805349 h 1014764"/>
                  <a:gd name="connsiteX31" fmla="*/ 1050375 w 1301002"/>
                  <a:gd name="connsiteY31" fmla="*/ 808495 h 1014764"/>
                  <a:gd name="connsiteX32" fmla="*/ 1021242 w 1301002"/>
                  <a:gd name="connsiteY32" fmla="*/ 905405 h 1014764"/>
                  <a:gd name="connsiteX33" fmla="*/ 975359 w 1301002"/>
                  <a:gd name="connsiteY33" fmla="*/ 690546 h 1014764"/>
                  <a:gd name="connsiteX34" fmla="*/ 693528 w 1301002"/>
                  <a:gd name="connsiteY34" fmla="*/ 307975 h 1014764"/>
                  <a:gd name="connsiteX35" fmla="*/ 173163 w 1301002"/>
                  <a:gd name="connsiteY35" fmla="*/ 826579 h 1014764"/>
                  <a:gd name="connsiteX36" fmla="*/ 16312 w 1301002"/>
                  <a:gd name="connsiteY36" fmla="*/ 878811 h 1014764"/>
                  <a:gd name="connsiteX37" fmla="*/ 5359 w 1301002"/>
                  <a:gd name="connsiteY37" fmla="*/ 858806 h 101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01002" h="1014764">
                    <a:moveTo>
                      <a:pt x="5359" y="858806"/>
                    </a:moveTo>
                    <a:cubicBezTo>
                      <a:pt x="-13341" y="805100"/>
                      <a:pt x="16358" y="703478"/>
                      <a:pt x="102894" y="581120"/>
                    </a:cubicBezTo>
                    <a:cubicBezTo>
                      <a:pt x="201792" y="441282"/>
                      <a:pt x="492950" y="130633"/>
                      <a:pt x="609699" y="39786"/>
                    </a:cubicBezTo>
                    <a:cubicBezTo>
                      <a:pt x="661428" y="-12992"/>
                      <a:pt x="692684" y="-12509"/>
                      <a:pt x="765011" y="36771"/>
                    </a:cubicBezTo>
                    <a:cubicBezTo>
                      <a:pt x="822946" y="60263"/>
                      <a:pt x="944242" y="235531"/>
                      <a:pt x="1028719" y="421063"/>
                    </a:cubicBezTo>
                    <a:lnTo>
                      <a:pt x="1067203" y="505582"/>
                    </a:lnTo>
                    <a:lnTo>
                      <a:pt x="1081875" y="513919"/>
                    </a:lnTo>
                    <a:cubicBezTo>
                      <a:pt x="1087126" y="516903"/>
                      <a:pt x="1093095" y="519206"/>
                      <a:pt x="1101942" y="518792"/>
                    </a:cubicBezTo>
                    <a:cubicBezTo>
                      <a:pt x="1102149" y="520532"/>
                      <a:pt x="1102357" y="522271"/>
                      <a:pt x="1102564" y="524011"/>
                    </a:cubicBezTo>
                    <a:lnTo>
                      <a:pt x="1192585" y="635831"/>
                    </a:lnTo>
                    <a:lnTo>
                      <a:pt x="1195221" y="634583"/>
                    </a:lnTo>
                    <a:lnTo>
                      <a:pt x="1196614" y="636389"/>
                    </a:lnTo>
                    <a:cubicBezTo>
                      <a:pt x="1208610" y="652254"/>
                      <a:pt x="1221093" y="670032"/>
                      <a:pt x="1233448" y="689048"/>
                    </a:cubicBezTo>
                    <a:cubicBezTo>
                      <a:pt x="1282866" y="765110"/>
                      <a:pt x="1311503" y="832180"/>
                      <a:pt x="1297412" y="838853"/>
                    </a:cubicBezTo>
                    <a:cubicBezTo>
                      <a:pt x="1293889" y="840521"/>
                      <a:pt x="1288029" y="838256"/>
                      <a:pt x="1280449" y="832732"/>
                    </a:cubicBezTo>
                    <a:lnTo>
                      <a:pt x="1272136" y="825700"/>
                    </a:lnTo>
                    <a:lnTo>
                      <a:pt x="1282264" y="845751"/>
                    </a:lnTo>
                    <a:cubicBezTo>
                      <a:pt x="1300745" y="884905"/>
                      <a:pt x="1295540" y="980075"/>
                      <a:pt x="1285320" y="984914"/>
                    </a:cubicBezTo>
                    <a:cubicBezTo>
                      <a:pt x="1277145" y="988784"/>
                      <a:pt x="1271574" y="910057"/>
                      <a:pt x="1250023" y="887669"/>
                    </a:cubicBezTo>
                    <a:lnTo>
                      <a:pt x="1247558" y="884939"/>
                    </a:lnTo>
                    <a:lnTo>
                      <a:pt x="1247181" y="885921"/>
                    </a:lnTo>
                    <a:lnTo>
                      <a:pt x="1254829" y="901063"/>
                    </a:lnTo>
                    <a:cubicBezTo>
                      <a:pt x="1273310" y="940217"/>
                      <a:pt x="1258879" y="1008114"/>
                      <a:pt x="1248660" y="1012953"/>
                    </a:cubicBezTo>
                    <a:cubicBezTo>
                      <a:pt x="1238441" y="1017792"/>
                      <a:pt x="1234852" y="958427"/>
                      <a:pt x="1205730" y="924311"/>
                    </a:cubicBezTo>
                    <a:lnTo>
                      <a:pt x="1193755" y="909548"/>
                    </a:lnTo>
                    <a:lnTo>
                      <a:pt x="1191108" y="909154"/>
                    </a:lnTo>
                    <a:lnTo>
                      <a:pt x="1168558" y="847688"/>
                    </a:lnTo>
                    <a:cubicBezTo>
                      <a:pt x="1187038" y="886842"/>
                      <a:pt x="1237052" y="1012807"/>
                      <a:pt x="1223568" y="1014731"/>
                    </a:cubicBezTo>
                    <a:cubicBezTo>
                      <a:pt x="1210084" y="1016655"/>
                      <a:pt x="1137070" y="935296"/>
                      <a:pt x="1087653" y="859233"/>
                    </a:cubicBezTo>
                    <a:lnTo>
                      <a:pt x="1057945" y="809228"/>
                    </a:lnTo>
                    <a:lnTo>
                      <a:pt x="1054337" y="805349"/>
                    </a:lnTo>
                    <a:lnTo>
                      <a:pt x="1050375" y="808495"/>
                    </a:lnTo>
                    <a:lnTo>
                      <a:pt x="1021242" y="905405"/>
                    </a:lnTo>
                    <a:cubicBezTo>
                      <a:pt x="967736" y="896597"/>
                      <a:pt x="1029978" y="790118"/>
                      <a:pt x="975359" y="690546"/>
                    </a:cubicBezTo>
                    <a:cubicBezTo>
                      <a:pt x="888293" y="554572"/>
                      <a:pt x="738595" y="456269"/>
                      <a:pt x="693528" y="307975"/>
                    </a:cubicBezTo>
                    <a:cubicBezTo>
                      <a:pt x="532832" y="557911"/>
                      <a:pt x="218399" y="463586"/>
                      <a:pt x="173163" y="826579"/>
                    </a:cubicBezTo>
                    <a:cubicBezTo>
                      <a:pt x="27209" y="1005876"/>
                      <a:pt x="53293" y="923911"/>
                      <a:pt x="16312" y="878811"/>
                    </a:cubicBezTo>
                    <a:cubicBezTo>
                      <a:pt x="11690" y="873173"/>
                      <a:pt x="8031" y="866479"/>
                      <a:pt x="5359" y="858806"/>
                    </a:cubicBezTo>
                    <a:close/>
                  </a:path>
                </a:pathLst>
              </a:custGeom>
              <a:solidFill>
                <a:srgbClr val="FFEA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dirty="0"/>
              </a:p>
            </p:txBody>
          </p:sp>
          <p:grpSp>
            <p:nvGrpSpPr>
              <p:cNvPr id="386" name="Csoportba foglalás 385"/>
              <p:cNvGrpSpPr/>
              <p:nvPr/>
            </p:nvGrpSpPr>
            <p:grpSpPr>
              <a:xfrm rot="21318462">
                <a:off x="11480783" y="3366864"/>
                <a:ext cx="743584" cy="677671"/>
                <a:chOff x="10893956" y="1737895"/>
                <a:chExt cx="539371" cy="487865"/>
              </a:xfrm>
            </p:grpSpPr>
            <p:grpSp>
              <p:nvGrpSpPr>
                <p:cNvPr id="388" name="Csoportba foglalás 387"/>
                <p:cNvGrpSpPr/>
                <p:nvPr/>
              </p:nvGrpSpPr>
              <p:grpSpPr>
                <a:xfrm rot="1783802" flipH="1">
                  <a:off x="10893956" y="1737895"/>
                  <a:ext cx="539371" cy="487865"/>
                  <a:chOff x="7663158" y="2232971"/>
                  <a:chExt cx="766641" cy="842366"/>
                </a:xfrm>
              </p:grpSpPr>
              <p:sp>
                <p:nvSpPr>
                  <p:cNvPr id="390" name="Ellipszis 42"/>
                  <p:cNvSpPr/>
                  <p:nvPr/>
                </p:nvSpPr>
                <p:spPr>
                  <a:xfrm rot="9068101">
                    <a:off x="7789135" y="2232971"/>
                    <a:ext cx="640664" cy="600663"/>
                  </a:xfrm>
                  <a:custGeom>
                    <a:avLst/>
                    <a:gdLst>
                      <a:gd name="connsiteX0" fmla="*/ 0 w 738119"/>
                      <a:gd name="connsiteY0" fmla="*/ 338046 h 676092"/>
                      <a:gd name="connsiteX1" fmla="*/ 369060 w 738119"/>
                      <a:gd name="connsiteY1" fmla="*/ 0 h 676092"/>
                      <a:gd name="connsiteX2" fmla="*/ 738120 w 738119"/>
                      <a:gd name="connsiteY2" fmla="*/ 338046 h 676092"/>
                      <a:gd name="connsiteX3" fmla="*/ 369060 w 738119"/>
                      <a:gd name="connsiteY3" fmla="*/ 676092 h 676092"/>
                      <a:gd name="connsiteX4" fmla="*/ 0 w 738119"/>
                      <a:gd name="connsiteY4" fmla="*/ 338046 h 676092"/>
                      <a:gd name="connsiteX0" fmla="*/ 0 w 807392"/>
                      <a:gd name="connsiteY0" fmla="*/ 564397 h 709538"/>
                      <a:gd name="connsiteX1" fmla="*/ 438332 w 807392"/>
                      <a:gd name="connsiteY1" fmla="*/ 4678 h 709538"/>
                      <a:gd name="connsiteX2" fmla="*/ 807392 w 807392"/>
                      <a:gd name="connsiteY2" fmla="*/ 342724 h 709538"/>
                      <a:gd name="connsiteX3" fmla="*/ 438332 w 807392"/>
                      <a:gd name="connsiteY3" fmla="*/ 680770 h 709538"/>
                      <a:gd name="connsiteX4" fmla="*/ 0 w 807392"/>
                      <a:gd name="connsiteY4" fmla="*/ 564397 h 709538"/>
                      <a:gd name="connsiteX0" fmla="*/ 342 w 807734"/>
                      <a:gd name="connsiteY0" fmla="*/ 564397 h 812714"/>
                      <a:gd name="connsiteX1" fmla="*/ 438674 w 807734"/>
                      <a:gd name="connsiteY1" fmla="*/ 4678 h 812714"/>
                      <a:gd name="connsiteX2" fmla="*/ 807734 w 807734"/>
                      <a:gd name="connsiteY2" fmla="*/ 342724 h 812714"/>
                      <a:gd name="connsiteX3" fmla="*/ 511777 w 807734"/>
                      <a:gd name="connsiteY3" fmla="*/ 806891 h 812714"/>
                      <a:gd name="connsiteX4" fmla="*/ 342 w 807734"/>
                      <a:gd name="connsiteY4" fmla="*/ 564397 h 812714"/>
                      <a:gd name="connsiteX0" fmla="*/ 242 w 807634"/>
                      <a:gd name="connsiteY0" fmla="*/ 564397 h 834088"/>
                      <a:gd name="connsiteX1" fmla="*/ 438574 w 807634"/>
                      <a:gd name="connsiteY1" fmla="*/ 4678 h 834088"/>
                      <a:gd name="connsiteX2" fmla="*/ 807634 w 807634"/>
                      <a:gd name="connsiteY2" fmla="*/ 342724 h 834088"/>
                      <a:gd name="connsiteX3" fmla="*/ 499634 w 807634"/>
                      <a:gd name="connsiteY3" fmla="*/ 828801 h 834088"/>
                      <a:gd name="connsiteX4" fmla="*/ 242 w 807634"/>
                      <a:gd name="connsiteY4" fmla="*/ 564397 h 834088"/>
                      <a:gd name="connsiteX0" fmla="*/ 4399 w 811791"/>
                      <a:gd name="connsiteY0" fmla="*/ 402843 h 671880"/>
                      <a:gd name="connsiteX1" fmla="*/ 290660 w 811791"/>
                      <a:gd name="connsiteY1" fmla="*/ 16163 h 671880"/>
                      <a:gd name="connsiteX2" fmla="*/ 811791 w 811791"/>
                      <a:gd name="connsiteY2" fmla="*/ 181170 h 671880"/>
                      <a:gd name="connsiteX3" fmla="*/ 503791 w 811791"/>
                      <a:gd name="connsiteY3" fmla="*/ 667247 h 671880"/>
                      <a:gd name="connsiteX4" fmla="*/ 4399 w 811791"/>
                      <a:gd name="connsiteY4" fmla="*/ 402843 h 671880"/>
                      <a:gd name="connsiteX0" fmla="*/ 10346 w 817738"/>
                      <a:gd name="connsiteY0" fmla="*/ 515682 h 784719"/>
                      <a:gd name="connsiteX1" fmla="*/ 296607 w 817738"/>
                      <a:gd name="connsiteY1" fmla="*/ 129002 h 784719"/>
                      <a:gd name="connsiteX2" fmla="*/ 817738 w 817738"/>
                      <a:gd name="connsiteY2" fmla="*/ 294009 h 784719"/>
                      <a:gd name="connsiteX3" fmla="*/ 509738 w 817738"/>
                      <a:gd name="connsiteY3" fmla="*/ 780086 h 784719"/>
                      <a:gd name="connsiteX4" fmla="*/ 10346 w 817738"/>
                      <a:gd name="connsiteY4" fmla="*/ 515682 h 784719"/>
                      <a:gd name="connsiteX0" fmla="*/ 10346 w 817738"/>
                      <a:gd name="connsiteY0" fmla="*/ 515682 h 789307"/>
                      <a:gd name="connsiteX1" fmla="*/ 296607 w 817738"/>
                      <a:gd name="connsiteY1" fmla="*/ 129002 h 789307"/>
                      <a:gd name="connsiteX2" fmla="*/ 817738 w 817738"/>
                      <a:gd name="connsiteY2" fmla="*/ 294009 h 789307"/>
                      <a:gd name="connsiteX3" fmla="*/ 509738 w 817738"/>
                      <a:gd name="connsiteY3" fmla="*/ 780086 h 789307"/>
                      <a:gd name="connsiteX4" fmla="*/ 10346 w 817738"/>
                      <a:gd name="connsiteY4" fmla="*/ 515682 h 789307"/>
                      <a:gd name="connsiteX0" fmla="*/ 7684 w 815076"/>
                      <a:gd name="connsiteY0" fmla="*/ 515682 h 867736"/>
                      <a:gd name="connsiteX1" fmla="*/ 293945 w 815076"/>
                      <a:gd name="connsiteY1" fmla="*/ 129002 h 867736"/>
                      <a:gd name="connsiteX2" fmla="*/ 815076 w 815076"/>
                      <a:gd name="connsiteY2" fmla="*/ 294009 h 867736"/>
                      <a:gd name="connsiteX3" fmla="*/ 462922 w 815076"/>
                      <a:gd name="connsiteY3" fmla="*/ 860425 h 867736"/>
                      <a:gd name="connsiteX4" fmla="*/ 7684 w 815076"/>
                      <a:gd name="connsiteY4" fmla="*/ 515682 h 867736"/>
                      <a:gd name="connsiteX0" fmla="*/ 7684 w 815076"/>
                      <a:gd name="connsiteY0" fmla="*/ 515682 h 877431"/>
                      <a:gd name="connsiteX1" fmla="*/ 293945 w 815076"/>
                      <a:gd name="connsiteY1" fmla="*/ 129002 h 877431"/>
                      <a:gd name="connsiteX2" fmla="*/ 815076 w 815076"/>
                      <a:gd name="connsiteY2" fmla="*/ 294009 h 877431"/>
                      <a:gd name="connsiteX3" fmla="*/ 462922 w 815076"/>
                      <a:gd name="connsiteY3" fmla="*/ 860425 h 877431"/>
                      <a:gd name="connsiteX4" fmla="*/ 7684 w 815076"/>
                      <a:gd name="connsiteY4" fmla="*/ 515682 h 877431"/>
                      <a:gd name="connsiteX0" fmla="*/ 2722 w 829901"/>
                      <a:gd name="connsiteY0" fmla="*/ 534084 h 768586"/>
                      <a:gd name="connsiteX1" fmla="*/ 308770 w 829901"/>
                      <a:gd name="connsiteY1" fmla="*/ 25025 h 768586"/>
                      <a:gd name="connsiteX2" fmla="*/ 829901 w 829901"/>
                      <a:gd name="connsiteY2" fmla="*/ 190032 h 768586"/>
                      <a:gd name="connsiteX3" fmla="*/ 477747 w 829901"/>
                      <a:gd name="connsiteY3" fmla="*/ 756448 h 768586"/>
                      <a:gd name="connsiteX4" fmla="*/ 2722 w 829901"/>
                      <a:gd name="connsiteY4" fmla="*/ 534084 h 768586"/>
                      <a:gd name="connsiteX0" fmla="*/ 2723 w 829902"/>
                      <a:gd name="connsiteY0" fmla="*/ 534084 h 765499"/>
                      <a:gd name="connsiteX1" fmla="*/ 308771 w 829902"/>
                      <a:gd name="connsiteY1" fmla="*/ 25025 h 765499"/>
                      <a:gd name="connsiteX2" fmla="*/ 829902 w 829902"/>
                      <a:gd name="connsiteY2" fmla="*/ 190032 h 765499"/>
                      <a:gd name="connsiteX3" fmla="*/ 477748 w 829902"/>
                      <a:gd name="connsiteY3" fmla="*/ 756448 h 765499"/>
                      <a:gd name="connsiteX4" fmla="*/ 2723 w 829902"/>
                      <a:gd name="connsiteY4" fmla="*/ 534084 h 765499"/>
                      <a:gd name="connsiteX0" fmla="*/ 2008 w 829187"/>
                      <a:gd name="connsiteY0" fmla="*/ 553522 h 784937"/>
                      <a:gd name="connsiteX1" fmla="*/ 308056 w 829187"/>
                      <a:gd name="connsiteY1" fmla="*/ 44463 h 784937"/>
                      <a:gd name="connsiteX2" fmla="*/ 829187 w 829187"/>
                      <a:gd name="connsiteY2" fmla="*/ 209470 h 784937"/>
                      <a:gd name="connsiteX3" fmla="*/ 477033 w 829187"/>
                      <a:gd name="connsiteY3" fmla="*/ 775886 h 784937"/>
                      <a:gd name="connsiteX4" fmla="*/ 2008 w 829187"/>
                      <a:gd name="connsiteY4" fmla="*/ 553522 h 784937"/>
                      <a:gd name="connsiteX0" fmla="*/ 14831 w 842010"/>
                      <a:gd name="connsiteY0" fmla="*/ 528212 h 759627"/>
                      <a:gd name="connsiteX1" fmla="*/ 320879 w 842010"/>
                      <a:gd name="connsiteY1" fmla="*/ 19153 h 759627"/>
                      <a:gd name="connsiteX2" fmla="*/ 842010 w 842010"/>
                      <a:gd name="connsiteY2" fmla="*/ 184160 h 759627"/>
                      <a:gd name="connsiteX3" fmla="*/ 489856 w 842010"/>
                      <a:gd name="connsiteY3" fmla="*/ 750576 h 759627"/>
                      <a:gd name="connsiteX4" fmla="*/ 14831 w 842010"/>
                      <a:gd name="connsiteY4" fmla="*/ 528212 h 759627"/>
                      <a:gd name="connsiteX0" fmla="*/ 2540 w 731894"/>
                      <a:gd name="connsiteY0" fmla="*/ 537217 h 772313"/>
                      <a:gd name="connsiteX1" fmla="*/ 308588 w 731894"/>
                      <a:gd name="connsiteY1" fmla="*/ 28158 h 772313"/>
                      <a:gd name="connsiteX2" fmla="*/ 731894 w 731894"/>
                      <a:gd name="connsiteY2" fmla="*/ 182053 h 772313"/>
                      <a:gd name="connsiteX3" fmla="*/ 477565 w 731894"/>
                      <a:gd name="connsiteY3" fmla="*/ 759581 h 772313"/>
                      <a:gd name="connsiteX4" fmla="*/ 2540 w 731894"/>
                      <a:gd name="connsiteY4" fmla="*/ 537217 h 772313"/>
                      <a:gd name="connsiteX0" fmla="*/ 2540 w 765892"/>
                      <a:gd name="connsiteY0" fmla="*/ 537217 h 772313"/>
                      <a:gd name="connsiteX1" fmla="*/ 308588 w 765892"/>
                      <a:gd name="connsiteY1" fmla="*/ 28158 h 772313"/>
                      <a:gd name="connsiteX2" fmla="*/ 731894 w 765892"/>
                      <a:gd name="connsiteY2" fmla="*/ 182053 h 772313"/>
                      <a:gd name="connsiteX3" fmla="*/ 477565 w 765892"/>
                      <a:gd name="connsiteY3" fmla="*/ 759581 h 772313"/>
                      <a:gd name="connsiteX4" fmla="*/ 2540 w 765892"/>
                      <a:gd name="connsiteY4" fmla="*/ 537217 h 772313"/>
                      <a:gd name="connsiteX0" fmla="*/ 16303 w 779655"/>
                      <a:gd name="connsiteY0" fmla="*/ 537217 h 796434"/>
                      <a:gd name="connsiteX1" fmla="*/ 322351 w 779655"/>
                      <a:gd name="connsiteY1" fmla="*/ 28158 h 796434"/>
                      <a:gd name="connsiteX2" fmla="*/ 745657 w 779655"/>
                      <a:gd name="connsiteY2" fmla="*/ 182053 h 796434"/>
                      <a:gd name="connsiteX3" fmla="*/ 491328 w 779655"/>
                      <a:gd name="connsiteY3" fmla="*/ 759581 h 796434"/>
                      <a:gd name="connsiteX4" fmla="*/ 16303 w 779655"/>
                      <a:gd name="connsiteY4" fmla="*/ 537217 h 796434"/>
                      <a:gd name="connsiteX0" fmla="*/ 2369 w 765721"/>
                      <a:gd name="connsiteY0" fmla="*/ 438093 h 671505"/>
                      <a:gd name="connsiteX1" fmla="*/ 313081 w 765721"/>
                      <a:gd name="connsiteY1" fmla="*/ 133981 h 671505"/>
                      <a:gd name="connsiteX2" fmla="*/ 731723 w 765721"/>
                      <a:gd name="connsiteY2" fmla="*/ 82929 h 671505"/>
                      <a:gd name="connsiteX3" fmla="*/ 477394 w 765721"/>
                      <a:gd name="connsiteY3" fmla="*/ 660457 h 671505"/>
                      <a:gd name="connsiteX4" fmla="*/ 2369 w 765721"/>
                      <a:gd name="connsiteY4" fmla="*/ 438093 h 671505"/>
                      <a:gd name="connsiteX0" fmla="*/ 347 w 763699"/>
                      <a:gd name="connsiteY0" fmla="*/ 438093 h 697345"/>
                      <a:gd name="connsiteX1" fmla="*/ 311059 w 763699"/>
                      <a:gd name="connsiteY1" fmla="*/ 133981 h 697345"/>
                      <a:gd name="connsiteX2" fmla="*/ 729701 w 763699"/>
                      <a:gd name="connsiteY2" fmla="*/ 82929 h 697345"/>
                      <a:gd name="connsiteX3" fmla="*/ 475372 w 763699"/>
                      <a:gd name="connsiteY3" fmla="*/ 660457 h 697345"/>
                      <a:gd name="connsiteX4" fmla="*/ 347 w 763699"/>
                      <a:gd name="connsiteY4" fmla="*/ 438093 h 697345"/>
                      <a:gd name="connsiteX0" fmla="*/ 629 w 763981"/>
                      <a:gd name="connsiteY0" fmla="*/ 412440 h 644884"/>
                      <a:gd name="connsiteX1" fmla="*/ 382535 w 763981"/>
                      <a:gd name="connsiteY1" fmla="*/ 254177 h 644884"/>
                      <a:gd name="connsiteX2" fmla="*/ 729983 w 763981"/>
                      <a:gd name="connsiteY2" fmla="*/ 57276 h 644884"/>
                      <a:gd name="connsiteX3" fmla="*/ 475654 w 763981"/>
                      <a:gd name="connsiteY3" fmla="*/ 634804 h 644884"/>
                      <a:gd name="connsiteX4" fmla="*/ 629 w 763981"/>
                      <a:gd name="connsiteY4" fmla="*/ 412440 h 644884"/>
                      <a:gd name="connsiteX0" fmla="*/ 6090 w 769442"/>
                      <a:gd name="connsiteY0" fmla="*/ 412440 h 675141"/>
                      <a:gd name="connsiteX1" fmla="*/ 387996 w 769442"/>
                      <a:gd name="connsiteY1" fmla="*/ 254177 h 675141"/>
                      <a:gd name="connsiteX2" fmla="*/ 735444 w 769442"/>
                      <a:gd name="connsiteY2" fmla="*/ 57276 h 675141"/>
                      <a:gd name="connsiteX3" fmla="*/ 481115 w 769442"/>
                      <a:gd name="connsiteY3" fmla="*/ 634804 h 675141"/>
                      <a:gd name="connsiteX4" fmla="*/ 6090 w 769442"/>
                      <a:gd name="connsiteY4" fmla="*/ 412440 h 675141"/>
                      <a:gd name="connsiteX0" fmla="*/ 1123 w 764475"/>
                      <a:gd name="connsiteY0" fmla="*/ 419971 h 652756"/>
                      <a:gd name="connsiteX1" fmla="*/ 355893 w 764475"/>
                      <a:gd name="connsiteY1" fmla="*/ 207402 h 652756"/>
                      <a:gd name="connsiteX2" fmla="*/ 730477 w 764475"/>
                      <a:gd name="connsiteY2" fmla="*/ 64807 h 652756"/>
                      <a:gd name="connsiteX3" fmla="*/ 476148 w 764475"/>
                      <a:gd name="connsiteY3" fmla="*/ 642335 h 652756"/>
                      <a:gd name="connsiteX4" fmla="*/ 1123 w 764475"/>
                      <a:gd name="connsiteY4" fmla="*/ 419971 h 652756"/>
                      <a:gd name="connsiteX0" fmla="*/ 4000 w 767352"/>
                      <a:gd name="connsiteY0" fmla="*/ 419971 h 675457"/>
                      <a:gd name="connsiteX1" fmla="*/ 358770 w 767352"/>
                      <a:gd name="connsiteY1" fmla="*/ 207402 h 675457"/>
                      <a:gd name="connsiteX2" fmla="*/ 733354 w 767352"/>
                      <a:gd name="connsiteY2" fmla="*/ 64807 h 675457"/>
                      <a:gd name="connsiteX3" fmla="*/ 479025 w 767352"/>
                      <a:gd name="connsiteY3" fmla="*/ 642335 h 675457"/>
                      <a:gd name="connsiteX4" fmla="*/ 4000 w 767352"/>
                      <a:gd name="connsiteY4" fmla="*/ 419971 h 675457"/>
                      <a:gd name="connsiteX0" fmla="*/ 8052 w 771404"/>
                      <a:gd name="connsiteY0" fmla="*/ 415810 h 671296"/>
                      <a:gd name="connsiteX1" fmla="*/ 196832 w 771404"/>
                      <a:gd name="connsiteY1" fmla="*/ 228124 h 671296"/>
                      <a:gd name="connsiteX2" fmla="*/ 362822 w 771404"/>
                      <a:gd name="connsiteY2" fmla="*/ 203241 h 671296"/>
                      <a:gd name="connsiteX3" fmla="*/ 737406 w 771404"/>
                      <a:gd name="connsiteY3" fmla="*/ 60646 h 671296"/>
                      <a:gd name="connsiteX4" fmla="*/ 483077 w 771404"/>
                      <a:gd name="connsiteY4" fmla="*/ 638174 h 671296"/>
                      <a:gd name="connsiteX5" fmla="*/ 8052 w 771404"/>
                      <a:gd name="connsiteY5" fmla="*/ 415810 h 671296"/>
                      <a:gd name="connsiteX0" fmla="*/ 16183 w 779535"/>
                      <a:gd name="connsiteY0" fmla="*/ 415810 h 671296"/>
                      <a:gd name="connsiteX1" fmla="*/ 204963 w 779535"/>
                      <a:gd name="connsiteY1" fmla="*/ 228124 h 671296"/>
                      <a:gd name="connsiteX2" fmla="*/ 370953 w 779535"/>
                      <a:gd name="connsiteY2" fmla="*/ 203241 h 671296"/>
                      <a:gd name="connsiteX3" fmla="*/ 745537 w 779535"/>
                      <a:gd name="connsiteY3" fmla="*/ 60646 h 671296"/>
                      <a:gd name="connsiteX4" fmla="*/ 491208 w 779535"/>
                      <a:gd name="connsiteY4" fmla="*/ 638174 h 671296"/>
                      <a:gd name="connsiteX5" fmla="*/ 16183 w 779535"/>
                      <a:gd name="connsiteY5" fmla="*/ 415810 h 671296"/>
                      <a:gd name="connsiteX0" fmla="*/ 15429 w 778781"/>
                      <a:gd name="connsiteY0" fmla="*/ 418284 h 650235"/>
                      <a:gd name="connsiteX1" fmla="*/ 208145 w 778781"/>
                      <a:gd name="connsiteY1" fmla="*/ 344715 h 650235"/>
                      <a:gd name="connsiteX2" fmla="*/ 370199 w 778781"/>
                      <a:gd name="connsiteY2" fmla="*/ 205715 h 650235"/>
                      <a:gd name="connsiteX3" fmla="*/ 744783 w 778781"/>
                      <a:gd name="connsiteY3" fmla="*/ 63120 h 650235"/>
                      <a:gd name="connsiteX4" fmla="*/ 490454 w 778781"/>
                      <a:gd name="connsiteY4" fmla="*/ 640648 h 650235"/>
                      <a:gd name="connsiteX5" fmla="*/ 15429 w 778781"/>
                      <a:gd name="connsiteY5" fmla="*/ 418284 h 650235"/>
                      <a:gd name="connsiteX0" fmla="*/ 17261 w 780613"/>
                      <a:gd name="connsiteY0" fmla="*/ 418284 h 666153"/>
                      <a:gd name="connsiteX1" fmla="*/ 209977 w 780613"/>
                      <a:gd name="connsiteY1" fmla="*/ 344715 h 666153"/>
                      <a:gd name="connsiteX2" fmla="*/ 372031 w 780613"/>
                      <a:gd name="connsiteY2" fmla="*/ 205715 h 666153"/>
                      <a:gd name="connsiteX3" fmla="*/ 746615 w 780613"/>
                      <a:gd name="connsiteY3" fmla="*/ 63120 h 666153"/>
                      <a:gd name="connsiteX4" fmla="*/ 492286 w 780613"/>
                      <a:gd name="connsiteY4" fmla="*/ 640648 h 666153"/>
                      <a:gd name="connsiteX5" fmla="*/ 17261 w 780613"/>
                      <a:gd name="connsiteY5" fmla="*/ 418284 h 666153"/>
                      <a:gd name="connsiteX0" fmla="*/ 13514 w 776866"/>
                      <a:gd name="connsiteY0" fmla="*/ 417492 h 649646"/>
                      <a:gd name="connsiteX1" fmla="*/ 217027 w 776866"/>
                      <a:gd name="connsiteY1" fmla="*/ 308192 h 649646"/>
                      <a:gd name="connsiteX2" fmla="*/ 368284 w 776866"/>
                      <a:gd name="connsiteY2" fmla="*/ 204923 h 649646"/>
                      <a:gd name="connsiteX3" fmla="*/ 742868 w 776866"/>
                      <a:gd name="connsiteY3" fmla="*/ 62328 h 649646"/>
                      <a:gd name="connsiteX4" fmla="*/ 488539 w 776866"/>
                      <a:gd name="connsiteY4" fmla="*/ 639856 h 649646"/>
                      <a:gd name="connsiteX5" fmla="*/ 13514 w 776866"/>
                      <a:gd name="connsiteY5" fmla="*/ 417492 h 649646"/>
                      <a:gd name="connsiteX0" fmla="*/ 12335 w 775687"/>
                      <a:gd name="connsiteY0" fmla="*/ 417492 h 649646"/>
                      <a:gd name="connsiteX1" fmla="*/ 215848 w 775687"/>
                      <a:gd name="connsiteY1" fmla="*/ 308192 h 649646"/>
                      <a:gd name="connsiteX2" fmla="*/ 367105 w 775687"/>
                      <a:gd name="connsiteY2" fmla="*/ 204923 h 649646"/>
                      <a:gd name="connsiteX3" fmla="*/ 741689 w 775687"/>
                      <a:gd name="connsiteY3" fmla="*/ 62328 h 649646"/>
                      <a:gd name="connsiteX4" fmla="*/ 487360 w 775687"/>
                      <a:gd name="connsiteY4" fmla="*/ 639856 h 649646"/>
                      <a:gd name="connsiteX5" fmla="*/ 12335 w 775687"/>
                      <a:gd name="connsiteY5" fmla="*/ 417492 h 649646"/>
                      <a:gd name="connsiteX0" fmla="*/ 27705 w 791057"/>
                      <a:gd name="connsiteY0" fmla="*/ 417492 h 665203"/>
                      <a:gd name="connsiteX1" fmla="*/ 231218 w 791057"/>
                      <a:gd name="connsiteY1" fmla="*/ 308192 h 665203"/>
                      <a:gd name="connsiteX2" fmla="*/ 382475 w 791057"/>
                      <a:gd name="connsiteY2" fmla="*/ 204923 h 665203"/>
                      <a:gd name="connsiteX3" fmla="*/ 757059 w 791057"/>
                      <a:gd name="connsiteY3" fmla="*/ 62328 h 665203"/>
                      <a:gd name="connsiteX4" fmla="*/ 502730 w 791057"/>
                      <a:gd name="connsiteY4" fmla="*/ 639856 h 665203"/>
                      <a:gd name="connsiteX5" fmla="*/ 27705 w 791057"/>
                      <a:gd name="connsiteY5" fmla="*/ 417492 h 665203"/>
                      <a:gd name="connsiteX0" fmla="*/ 27705 w 791057"/>
                      <a:gd name="connsiteY0" fmla="*/ 414528 h 662239"/>
                      <a:gd name="connsiteX1" fmla="*/ 231218 w 791057"/>
                      <a:gd name="connsiteY1" fmla="*/ 305228 h 662239"/>
                      <a:gd name="connsiteX2" fmla="*/ 395242 w 791057"/>
                      <a:gd name="connsiteY2" fmla="*/ 223290 h 662239"/>
                      <a:gd name="connsiteX3" fmla="*/ 757059 w 791057"/>
                      <a:gd name="connsiteY3" fmla="*/ 59364 h 662239"/>
                      <a:gd name="connsiteX4" fmla="*/ 502730 w 791057"/>
                      <a:gd name="connsiteY4" fmla="*/ 636892 h 662239"/>
                      <a:gd name="connsiteX5" fmla="*/ 27705 w 791057"/>
                      <a:gd name="connsiteY5" fmla="*/ 414528 h 662239"/>
                      <a:gd name="connsiteX0" fmla="*/ 10681 w 774033"/>
                      <a:gd name="connsiteY0" fmla="*/ 413672 h 646080"/>
                      <a:gd name="connsiteX1" fmla="*/ 225939 w 774033"/>
                      <a:gd name="connsiteY1" fmla="*/ 261267 h 646080"/>
                      <a:gd name="connsiteX2" fmla="*/ 378218 w 774033"/>
                      <a:gd name="connsiteY2" fmla="*/ 222434 h 646080"/>
                      <a:gd name="connsiteX3" fmla="*/ 740035 w 774033"/>
                      <a:gd name="connsiteY3" fmla="*/ 58508 h 646080"/>
                      <a:gd name="connsiteX4" fmla="*/ 485706 w 774033"/>
                      <a:gd name="connsiteY4" fmla="*/ 636036 h 646080"/>
                      <a:gd name="connsiteX5" fmla="*/ 10681 w 774033"/>
                      <a:gd name="connsiteY5" fmla="*/ 413672 h 646080"/>
                      <a:gd name="connsiteX0" fmla="*/ 10681 w 774033"/>
                      <a:gd name="connsiteY0" fmla="*/ 413672 h 661618"/>
                      <a:gd name="connsiteX1" fmla="*/ 225939 w 774033"/>
                      <a:gd name="connsiteY1" fmla="*/ 261267 h 661618"/>
                      <a:gd name="connsiteX2" fmla="*/ 378218 w 774033"/>
                      <a:gd name="connsiteY2" fmla="*/ 222434 h 661618"/>
                      <a:gd name="connsiteX3" fmla="*/ 740035 w 774033"/>
                      <a:gd name="connsiteY3" fmla="*/ 58508 h 661618"/>
                      <a:gd name="connsiteX4" fmla="*/ 485706 w 774033"/>
                      <a:gd name="connsiteY4" fmla="*/ 636036 h 661618"/>
                      <a:gd name="connsiteX5" fmla="*/ 170815 w 774033"/>
                      <a:gd name="connsiteY5" fmla="*/ 545502 h 661618"/>
                      <a:gd name="connsiteX6" fmla="*/ 10681 w 774033"/>
                      <a:gd name="connsiteY6" fmla="*/ 413672 h 661618"/>
                      <a:gd name="connsiteX0" fmla="*/ 3283 w 765078"/>
                      <a:gd name="connsiteY0" fmla="*/ 413672 h 692787"/>
                      <a:gd name="connsiteX1" fmla="*/ 218541 w 765078"/>
                      <a:gd name="connsiteY1" fmla="*/ 261267 h 692787"/>
                      <a:gd name="connsiteX2" fmla="*/ 370820 w 765078"/>
                      <a:gd name="connsiteY2" fmla="*/ 222434 h 692787"/>
                      <a:gd name="connsiteX3" fmla="*/ 732637 w 765078"/>
                      <a:gd name="connsiteY3" fmla="*/ 58508 h 692787"/>
                      <a:gd name="connsiteX4" fmla="*/ 478308 w 765078"/>
                      <a:gd name="connsiteY4" fmla="*/ 636036 h 692787"/>
                      <a:gd name="connsiteX5" fmla="*/ 116363 w 765078"/>
                      <a:gd name="connsiteY5" fmla="*/ 646112 h 692787"/>
                      <a:gd name="connsiteX6" fmla="*/ 3283 w 765078"/>
                      <a:gd name="connsiteY6" fmla="*/ 413672 h 692787"/>
                      <a:gd name="connsiteX0" fmla="*/ 3283 w 769016"/>
                      <a:gd name="connsiteY0" fmla="*/ 413672 h 702638"/>
                      <a:gd name="connsiteX1" fmla="*/ 218541 w 769016"/>
                      <a:gd name="connsiteY1" fmla="*/ 261267 h 702638"/>
                      <a:gd name="connsiteX2" fmla="*/ 370820 w 769016"/>
                      <a:gd name="connsiteY2" fmla="*/ 222434 h 702638"/>
                      <a:gd name="connsiteX3" fmla="*/ 732637 w 769016"/>
                      <a:gd name="connsiteY3" fmla="*/ 58508 h 702638"/>
                      <a:gd name="connsiteX4" fmla="*/ 519744 w 769016"/>
                      <a:gd name="connsiteY4" fmla="*/ 651502 h 702638"/>
                      <a:gd name="connsiteX5" fmla="*/ 116363 w 769016"/>
                      <a:gd name="connsiteY5" fmla="*/ 646112 h 702638"/>
                      <a:gd name="connsiteX6" fmla="*/ 3283 w 769016"/>
                      <a:gd name="connsiteY6" fmla="*/ 413672 h 702638"/>
                      <a:gd name="connsiteX0" fmla="*/ 3283 w 769016"/>
                      <a:gd name="connsiteY0" fmla="*/ 413672 h 702638"/>
                      <a:gd name="connsiteX1" fmla="*/ 218541 w 769016"/>
                      <a:gd name="connsiteY1" fmla="*/ 261267 h 702638"/>
                      <a:gd name="connsiteX2" fmla="*/ 370820 w 769016"/>
                      <a:gd name="connsiteY2" fmla="*/ 222434 h 702638"/>
                      <a:gd name="connsiteX3" fmla="*/ 732637 w 769016"/>
                      <a:gd name="connsiteY3" fmla="*/ 58508 h 702638"/>
                      <a:gd name="connsiteX4" fmla="*/ 519744 w 769016"/>
                      <a:gd name="connsiteY4" fmla="*/ 651502 h 702638"/>
                      <a:gd name="connsiteX5" fmla="*/ 116363 w 769016"/>
                      <a:gd name="connsiteY5" fmla="*/ 646112 h 702638"/>
                      <a:gd name="connsiteX6" fmla="*/ 3283 w 769016"/>
                      <a:gd name="connsiteY6" fmla="*/ 413672 h 702638"/>
                      <a:gd name="connsiteX0" fmla="*/ 3283 w 769016"/>
                      <a:gd name="connsiteY0" fmla="*/ 413672 h 702638"/>
                      <a:gd name="connsiteX1" fmla="*/ 218541 w 769016"/>
                      <a:gd name="connsiteY1" fmla="*/ 261267 h 702638"/>
                      <a:gd name="connsiteX2" fmla="*/ 370820 w 769016"/>
                      <a:gd name="connsiteY2" fmla="*/ 222434 h 702638"/>
                      <a:gd name="connsiteX3" fmla="*/ 732637 w 769016"/>
                      <a:gd name="connsiteY3" fmla="*/ 58508 h 702638"/>
                      <a:gd name="connsiteX4" fmla="*/ 519744 w 769016"/>
                      <a:gd name="connsiteY4" fmla="*/ 651502 h 702638"/>
                      <a:gd name="connsiteX5" fmla="*/ 116363 w 769016"/>
                      <a:gd name="connsiteY5" fmla="*/ 646112 h 702638"/>
                      <a:gd name="connsiteX6" fmla="*/ 3283 w 769016"/>
                      <a:gd name="connsiteY6" fmla="*/ 413672 h 702638"/>
                      <a:gd name="connsiteX0" fmla="*/ 3283 w 769016"/>
                      <a:gd name="connsiteY0" fmla="*/ 405808 h 694774"/>
                      <a:gd name="connsiteX1" fmla="*/ 218541 w 769016"/>
                      <a:gd name="connsiteY1" fmla="*/ 253403 h 694774"/>
                      <a:gd name="connsiteX2" fmla="*/ 370820 w 769016"/>
                      <a:gd name="connsiteY2" fmla="*/ 214570 h 694774"/>
                      <a:gd name="connsiteX3" fmla="*/ 732637 w 769016"/>
                      <a:gd name="connsiteY3" fmla="*/ 50644 h 694774"/>
                      <a:gd name="connsiteX4" fmla="*/ 519744 w 769016"/>
                      <a:gd name="connsiteY4" fmla="*/ 643638 h 694774"/>
                      <a:gd name="connsiteX5" fmla="*/ 116363 w 769016"/>
                      <a:gd name="connsiteY5" fmla="*/ 638248 h 694774"/>
                      <a:gd name="connsiteX6" fmla="*/ 3283 w 769016"/>
                      <a:gd name="connsiteY6" fmla="*/ 405808 h 694774"/>
                      <a:gd name="connsiteX0" fmla="*/ 3283 w 769016"/>
                      <a:gd name="connsiteY0" fmla="*/ 404008 h 692974"/>
                      <a:gd name="connsiteX1" fmla="*/ 218541 w 769016"/>
                      <a:gd name="connsiteY1" fmla="*/ 251603 h 692974"/>
                      <a:gd name="connsiteX2" fmla="*/ 412254 w 769016"/>
                      <a:gd name="connsiteY2" fmla="*/ 228237 h 692974"/>
                      <a:gd name="connsiteX3" fmla="*/ 732637 w 769016"/>
                      <a:gd name="connsiteY3" fmla="*/ 48844 h 692974"/>
                      <a:gd name="connsiteX4" fmla="*/ 519744 w 769016"/>
                      <a:gd name="connsiteY4" fmla="*/ 641838 h 692974"/>
                      <a:gd name="connsiteX5" fmla="*/ 116363 w 769016"/>
                      <a:gd name="connsiteY5" fmla="*/ 636448 h 692974"/>
                      <a:gd name="connsiteX6" fmla="*/ 3283 w 769016"/>
                      <a:gd name="connsiteY6" fmla="*/ 404008 h 692974"/>
                      <a:gd name="connsiteX0" fmla="*/ 3283 w 769016"/>
                      <a:gd name="connsiteY0" fmla="*/ 404386 h 693352"/>
                      <a:gd name="connsiteX1" fmla="*/ 218541 w 769016"/>
                      <a:gd name="connsiteY1" fmla="*/ 251981 h 693352"/>
                      <a:gd name="connsiteX2" fmla="*/ 412254 w 769016"/>
                      <a:gd name="connsiteY2" fmla="*/ 228615 h 693352"/>
                      <a:gd name="connsiteX3" fmla="*/ 732637 w 769016"/>
                      <a:gd name="connsiteY3" fmla="*/ 49222 h 693352"/>
                      <a:gd name="connsiteX4" fmla="*/ 519744 w 769016"/>
                      <a:gd name="connsiteY4" fmla="*/ 642216 h 693352"/>
                      <a:gd name="connsiteX5" fmla="*/ 116363 w 769016"/>
                      <a:gd name="connsiteY5" fmla="*/ 636826 h 693352"/>
                      <a:gd name="connsiteX6" fmla="*/ 3283 w 769016"/>
                      <a:gd name="connsiteY6" fmla="*/ 404386 h 693352"/>
                      <a:gd name="connsiteX0" fmla="*/ 3283 w 769016"/>
                      <a:gd name="connsiteY0" fmla="*/ 406265 h 695231"/>
                      <a:gd name="connsiteX1" fmla="*/ 218541 w 769016"/>
                      <a:gd name="connsiteY1" fmla="*/ 253860 h 695231"/>
                      <a:gd name="connsiteX2" fmla="*/ 408096 w 769016"/>
                      <a:gd name="connsiteY2" fmla="*/ 214587 h 695231"/>
                      <a:gd name="connsiteX3" fmla="*/ 732637 w 769016"/>
                      <a:gd name="connsiteY3" fmla="*/ 51101 h 695231"/>
                      <a:gd name="connsiteX4" fmla="*/ 519744 w 769016"/>
                      <a:gd name="connsiteY4" fmla="*/ 644095 h 695231"/>
                      <a:gd name="connsiteX5" fmla="*/ 116363 w 769016"/>
                      <a:gd name="connsiteY5" fmla="*/ 638705 h 695231"/>
                      <a:gd name="connsiteX6" fmla="*/ 3283 w 769016"/>
                      <a:gd name="connsiteY6" fmla="*/ 406265 h 695231"/>
                      <a:gd name="connsiteX0" fmla="*/ 3283 w 769016"/>
                      <a:gd name="connsiteY0" fmla="*/ 434154 h 723120"/>
                      <a:gd name="connsiteX1" fmla="*/ 218541 w 769016"/>
                      <a:gd name="connsiteY1" fmla="*/ 281749 h 723120"/>
                      <a:gd name="connsiteX2" fmla="*/ 408096 w 769016"/>
                      <a:gd name="connsiteY2" fmla="*/ 242476 h 723120"/>
                      <a:gd name="connsiteX3" fmla="*/ 648731 w 769016"/>
                      <a:gd name="connsiteY3" fmla="*/ 23744 h 723120"/>
                      <a:gd name="connsiteX4" fmla="*/ 732637 w 769016"/>
                      <a:gd name="connsiteY4" fmla="*/ 78990 h 723120"/>
                      <a:gd name="connsiteX5" fmla="*/ 519744 w 769016"/>
                      <a:gd name="connsiteY5" fmla="*/ 671984 h 723120"/>
                      <a:gd name="connsiteX6" fmla="*/ 116363 w 769016"/>
                      <a:gd name="connsiteY6" fmla="*/ 666594 h 723120"/>
                      <a:gd name="connsiteX7" fmla="*/ 3283 w 769016"/>
                      <a:gd name="connsiteY7" fmla="*/ 434154 h 723120"/>
                      <a:gd name="connsiteX0" fmla="*/ 3283 w 769016"/>
                      <a:gd name="connsiteY0" fmla="*/ 434154 h 723120"/>
                      <a:gd name="connsiteX1" fmla="*/ 218541 w 769016"/>
                      <a:gd name="connsiteY1" fmla="*/ 281749 h 723120"/>
                      <a:gd name="connsiteX2" fmla="*/ 408096 w 769016"/>
                      <a:gd name="connsiteY2" fmla="*/ 242476 h 723120"/>
                      <a:gd name="connsiteX3" fmla="*/ 648731 w 769016"/>
                      <a:gd name="connsiteY3" fmla="*/ 23744 h 723120"/>
                      <a:gd name="connsiteX4" fmla="*/ 732637 w 769016"/>
                      <a:gd name="connsiteY4" fmla="*/ 78990 h 723120"/>
                      <a:gd name="connsiteX5" fmla="*/ 519744 w 769016"/>
                      <a:gd name="connsiteY5" fmla="*/ 671984 h 723120"/>
                      <a:gd name="connsiteX6" fmla="*/ 116363 w 769016"/>
                      <a:gd name="connsiteY6" fmla="*/ 666594 h 723120"/>
                      <a:gd name="connsiteX7" fmla="*/ 3283 w 769016"/>
                      <a:gd name="connsiteY7" fmla="*/ 434154 h 723120"/>
                      <a:gd name="connsiteX0" fmla="*/ 3283 w 769016"/>
                      <a:gd name="connsiteY0" fmla="*/ 434154 h 723120"/>
                      <a:gd name="connsiteX1" fmla="*/ 218541 w 769016"/>
                      <a:gd name="connsiteY1" fmla="*/ 281749 h 723120"/>
                      <a:gd name="connsiteX2" fmla="*/ 408096 w 769016"/>
                      <a:gd name="connsiteY2" fmla="*/ 242476 h 723120"/>
                      <a:gd name="connsiteX3" fmla="*/ 648731 w 769016"/>
                      <a:gd name="connsiteY3" fmla="*/ 23744 h 723120"/>
                      <a:gd name="connsiteX4" fmla="*/ 732637 w 769016"/>
                      <a:gd name="connsiteY4" fmla="*/ 78990 h 723120"/>
                      <a:gd name="connsiteX5" fmla="*/ 519744 w 769016"/>
                      <a:gd name="connsiteY5" fmla="*/ 671984 h 723120"/>
                      <a:gd name="connsiteX6" fmla="*/ 116363 w 769016"/>
                      <a:gd name="connsiteY6" fmla="*/ 666594 h 723120"/>
                      <a:gd name="connsiteX7" fmla="*/ 3283 w 769016"/>
                      <a:gd name="connsiteY7" fmla="*/ 434154 h 723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9016" h="723120">
                        <a:moveTo>
                          <a:pt x="3283" y="434154"/>
                        </a:moveTo>
                        <a:cubicBezTo>
                          <a:pt x="20313" y="370013"/>
                          <a:pt x="51595" y="190793"/>
                          <a:pt x="218541" y="281749"/>
                        </a:cubicBezTo>
                        <a:cubicBezTo>
                          <a:pt x="340478" y="288538"/>
                          <a:pt x="287010" y="283608"/>
                          <a:pt x="408096" y="242476"/>
                        </a:cubicBezTo>
                        <a:cubicBezTo>
                          <a:pt x="529182" y="201344"/>
                          <a:pt x="594641" y="50992"/>
                          <a:pt x="648731" y="23744"/>
                        </a:cubicBezTo>
                        <a:cubicBezTo>
                          <a:pt x="702821" y="-3504"/>
                          <a:pt x="754135" y="-29050"/>
                          <a:pt x="732637" y="78990"/>
                        </a:cubicBezTo>
                        <a:cubicBezTo>
                          <a:pt x="859346" y="486371"/>
                          <a:pt x="622456" y="574050"/>
                          <a:pt x="519744" y="671984"/>
                        </a:cubicBezTo>
                        <a:cubicBezTo>
                          <a:pt x="417032" y="769918"/>
                          <a:pt x="195534" y="703655"/>
                          <a:pt x="116363" y="666594"/>
                        </a:cubicBezTo>
                        <a:cubicBezTo>
                          <a:pt x="37192" y="629533"/>
                          <a:pt x="-13747" y="498295"/>
                          <a:pt x="3283" y="434154"/>
                        </a:cubicBezTo>
                        <a:close/>
                      </a:path>
                    </a:pathLst>
                  </a:custGeom>
                  <a:solidFill>
                    <a:srgbClr val="D6009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 dirty="0"/>
                  </a:p>
                </p:txBody>
              </p:sp>
              <p:sp>
                <p:nvSpPr>
                  <p:cNvPr id="391" name="Trapezoid 43"/>
                  <p:cNvSpPr/>
                  <p:nvPr/>
                </p:nvSpPr>
                <p:spPr>
                  <a:xfrm rot="2168401">
                    <a:off x="7663158" y="2825496"/>
                    <a:ext cx="461621" cy="249841"/>
                  </a:xfrm>
                  <a:custGeom>
                    <a:avLst/>
                    <a:gdLst>
                      <a:gd name="connsiteX0" fmla="*/ 0 w 519185"/>
                      <a:gd name="connsiteY0" fmla="*/ 225706 h 225706"/>
                      <a:gd name="connsiteX1" fmla="*/ 119611 w 519185"/>
                      <a:gd name="connsiteY1" fmla="*/ 0 h 225706"/>
                      <a:gd name="connsiteX2" fmla="*/ 399574 w 519185"/>
                      <a:gd name="connsiteY2" fmla="*/ 0 h 225706"/>
                      <a:gd name="connsiteX3" fmla="*/ 519185 w 519185"/>
                      <a:gd name="connsiteY3" fmla="*/ 225706 h 225706"/>
                      <a:gd name="connsiteX4" fmla="*/ 0 w 519185"/>
                      <a:gd name="connsiteY4" fmla="*/ 225706 h 225706"/>
                      <a:gd name="connsiteX0" fmla="*/ 9142 w 528327"/>
                      <a:gd name="connsiteY0" fmla="*/ 225706 h 225706"/>
                      <a:gd name="connsiteX1" fmla="*/ 128753 w 528327"/>
                      <a:gd name="connsiteY1" fmla="*/ 0 h 225706"/>
                      <a:gd name="connsiteX2" fmla="*/ 408716 w 528327"/>
                      <a:gd name="connsiteY2" fmla="*/ 0 h 225706"/>
                      <a:gd name="connsiteX3" fmla="*/ 528327 w 528327"/>
                      <a:gd name="connsiteY3" fmla="*/ 225706 h 225706"/>
                      <a:gd name="connsiteX4" fmla="*/ 9142 w 528327"/>
                      <a:gd name="connsiteY4" fmla="*/ 225706 h 225706"/>
                      <a:gd name="connsiteX0" fmla="*/ 9142 w 528327"/>
                      <a:gd name="connsiteY0" fmla="*/ 225706 h 236555"/>
                      <a:gd name="connsiteX1" fmla="*/ 128753 w 528327"/>
                      <a:gd name="connsiteY1" fmla="*/ 0 h 236555"/>
                      <a:gd name="connsiteX2" fmla="*/ 408716 w 528327"/>
                      <a:gd name="connsiteY2" fmla="*/ 0 h 236555"/>
                      <a:gd name="connsiteX3" fmla="*/ 528327 w 528327"/>
                      <a:gd name="connsiteY3" fmla="*/ 225706 h 236555"/>
                      <a:gd name="connsiteX4" fmla="*/ 9142 w 528327"/>
                      <a:gd name="connsiteY4" fmla="*/ 225706 h 236555"/>
                      <a:gd name="connsiteX0" fmla="*/ 9142 w 528327"/>
                      <a:gd name="connsiteY0" fmla="*/ 225706 h 249842"/>
                      <a:gd name="connsiteX1" fmla="*/ 128753 w 528327"/>
                      <a:gd name="connsiteY1" fmla="*/ 0 h 249842"/>
                      <a:gd name="connsiteX2" fmla="*/ 408716 w 528327"/>
                      <a:gd name="connsiteY2" fmla="*/ 0 h 249842"/>
                      <a:gd name="connsiteX3" fmla="*/ 528327 w 528327"/>
                      <a:gd name="connsiteY3" fmla="*/ 225706 h 249842"/>
                      <a:gd name="connsiteX4" fmla="*/ 9142 w 528327"/>
                      <a:gd name="connsiteY4" fmla="*/ 225706 h 249842"/>
                      <a:gd name="connsiteX0" fmla="*/ 9142 w 528327"/>
                      <a:gd name="connsiteY0" fmla="*/ 225706 h 249842"/>
                      <a:gd name="connsiteX1" fmla="*/ 128753 w 528327"/>
                      <a:gd name="connsiteY1" fmla="*/ 0 h 249842"/>
                      <a:gd name="connsiteX2" fmla="*/ 408716 w 528327"/>
                      <a:gd name="connsiteY2" fmla="*/ 0 h 249842"/>
                      <a:gd name="connsiteX3" fmla="*/ 528327 w 528327"/>
                      <a:gd name="connsiteY3" fmla="*/ 225706 h 249842"/>
                      <a:gd name="connsiteX4" fmla="*/ 9142 w 528327"/>
                      <a:gd name="connsiteY4" fmla="*/ 225706 h 249842"/>
                      <a:gd name="connsiteX0" fmla="*/ 9142 w 528327"/>
                      <a:gd name="connsiteY0" fmla="*/ 225706 h 249842"/>
                      <a:gd name="connsiteX1" fmla="*/ 128753 w 528327"/>
                      <a:gd name="connsiteY1" fmla="*/ 0 h 249842"/>
                      <a:gd name="connsiteX2" fmla="*/ 408716 w 528327"/>
                      <a:gd name="connsiteY2" fmla="*/ 0 h 249842"/>
                      <a:gd name="connsiteX3" fmla="*/ 528327 w 528327"/>
                      <a:gd name="connsiteY3" fmla="*/ 225706 h 249842"/>
                      <a:gd name="connsiteX4" fmla="*/ 9142 w 528327"/>
                      <a:gd name="connsiteY4" fmla="*/ 225706 h 249842"/>
                      <a:gd name="connsiteX0" fmla="*/ 9142 w 528327"/>
                      <a:gd name="connsiteY0" fmla="*/ 225706 h 249842"/>
                      <a:gd name="connsiteX1" fmla="*/ 128753 w 528327"/>
                      <a:gd name="connsiteY1" fmla="*/ 0 h 249842"/>
                      <a:gd name="connsiteX2" fmla="*/ 408716 w 528327"/>
                      <a:gd name="connsiteY2" fmla="*/ 0 h 249842"/>
                      <a:gd name="connsiteX3" fmla="*/ 528327 w 528327"/>
                      <a:gd name="connsiteY3" fmla="*/ 225706 h 249842"/>
                      <a:gd name="connsiteX4" fmla="*/ 9142 w 528327"/>
                      <a:gd name="connsiteY4" fmla="*/ 225706 h 249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327" h="249842">
                        <a:moveTo>
                          <a:pt x="9142" y="225706"/>
                        </a:moveTo>
                        <a:cubicBezTo>
                          <a:pt x="-34276" y="155095"/>
                          <a:pt x="88883" y="75235"/>
                          <a:pt x="128753" y="0"/>
                        </a:cubicBezTo>
                        <a:lnTo>
                          <a:pt x="408716" y="0"/>
                        </a:lnTo>
                        <a:cubicBezTo>
                          <a:pt x="507585" y="121048"/>
                          <a:pt x="414268" y="107019"/>
                          <a:pt x="528327" y="225706"/>
                        </a:cubicBezTo>
                        <a:cubicBezTo>
                          <a:pt x="335543" y="264828"/>
                          <a:pt x="157633" y="250117"/>
                          <a:pt x="9142" y="225706"/>
                        </a:cubicBezTo>
                        <a:close/>
                      </a:path>
                    </a:pathLst>
                  </a:custGeom>
                  <a:solidFill>
                    <a:srgbClr val="D6009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  <p:sp>
              <p:nvSpPr>
                <p:cNvPr id="389" name="Trapezoid 1"/>
                <p:cNvSpPr/>
                <p:nvPr/>
              </p:nvSpPr>
              <p:spPr>
                <a:xfrm rot="21264612">
                  <a:off x="11105228" y="2061449"/>
                  <a:ext cx="212034" cy="94120"/>
                </a:xfrm>
                <a:prstGeom prst="rect">
                  <a:avLst/>
                </a:prstGeom>
                <a:gradFill flip="none" rotWithShape="1">
                  <a:gsLst>
                    <a:gs pos="57000">
                      <a:srgbClr val="E664BD"/>
                    </a:gs>
                    <a:gs pos="0">
                      <a:srgbClr val="D60093">
                        <a:alpha val="62000"/>
                      </a:srgbClr>
                    </a:gs>
                    <a:gs pos="100000">
                      <a:srgbClr val="DF3BAB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</p:grpSp>
          <p:sp>
            <p:nvSpPr>
              <p:cNvPr id="387" name="Hatszög 386"/>
              <p:cNvSpPr/>
              <p:nvPr/>
            </p:nvSpPr>
            <p:spPr>
              <a:xfrm>
                <a:off x="10611135" y="4304081"/>
                <a:ext cx="115725" cy="92872"/>
              </a:xfrm>
              <a:prstGeom prst="hexagon">
                <a:avLst/>
              </a:prstGeom>
              <a:solidFill>
                <a:srgbClr val="D60093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/>
              </a:p>
            </p:txBody>
          </p:sp>
        </p:grpSp>
        <p:grpSp>
          <p:nvGrpSpPr>
            <p:cNvPr id="413" name="Csoportba foglalás 412"/>
            <p:cNvGrpSpPr/>
            <p:nvPr/>
          </p:nvGrpSpPr>
          <p:grpSpPr>
            <a:xfrm>
              <a:off x="9970930" y="2616442"/>
              <a:ext cx="634611" cy="208519"/>
              <a:chOff x="8606892" y="2271664"/>
              <a:chExt cx="654285" cy="259195"/>
            </a:xfrm>
          </p:grpSpPr>
          <p:grpSp>
            <p:nvGrpSpPr>
              <p:cNvPr id="414" name="Csoportba foglalás 413"/>
              <p:cNvGrpSpPr/>
              <p:nvPr/>
            </p:nvGrpSpPr>
            <p:grpSpPr>
              <a:xfrm>
                <a:off x="8935208" y="2271664"/>
                <a:ext cx="325969" cy="258850"/>
                <a:chOff x="8983757" y="2271864"/>
                <a:chExt cx="325969" cy="258850"/>
              </a:xfrm>
            </p:grpSpPr>
            <p:sp>
              <p:nvSpPr>
                <p:cNvPr id="421" name="Ellipszis 420"/>
                <p:cNvSpPr/>
                <p:nvPr/>
              </p:nvSpPr>
              <p:spPr>
                <a:xfrm flipH="1" flipV="1">
                  <a:off x="8983757" y="2456950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22" name="Ellipszis 421"/>
                <p:cNvSpPr/>
                <p:nvPr/>
              </p:nvSpPr>
              <p:spPr>
                <a:xfrm flipH="1" flipV="1">
                  <a:off x="9065509" y="244039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23" name="Ellipszis 422"/>
                <p:cNvSpPr/>
                <p:nvPr/>
              </p:nvSpPr>
              <p:spPr>
                <a:xfrm flipH="1" flipV="1">
                  <a:off x="9136375" y="2397667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24" name="Ellipszis 423"/>
                <p:cNvSpPr/>
                <p:nvPr/>
              </p:nvSpPr>
              <p:spPr>
                <a:xfrm flipH="1" flipV="1">
                  <a:off x="9187858" y="2338145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25" name="Ellipszis 424"/>
                <p:cNvSpPr/>
                <p:nvPr/>
              </p:nvSpPr>
              <p:spPr>
                <a:xfrm flipH="1" flipV="1">
                  <a:off x="9226704" y="2271864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415" name="Csoportba foglalás 414"/>
              <p:cNvGrpSpPr/>
              <p:nvPr/>
            </p:nvGrpSpPr>
            <p:grpSpPr>
              <a:xfrm flipH="1">
                <a:off x="8606892" y="2272009"/>
                <a:ext cx="325969" cy="258850"/>
                <a:chOff x="8983757" y="2271864"/>
                <a:chExt cx="325969" cy="258850"/>
              </a:xfrm>
            </p:grpSpPr>
            <p:sp>
              <p:nvSpPr>
                <p:cNvPr id="416" name="Ellipszis 415"/>
                <p:cNvSpPr/>
                <p:nvPr/>
              </p:nvSpPr>
              <p:spPr>
                <a:xfrm flipH="1" flipV="1">
                  <a:off x="8983757" y="2456950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17" name="Ellipszis 416"/>
                <p:cNvSpPr/>
                <p:nvPr/>
              </p:nvSpPr>
              <p:spPr>
                <a:xfrm flipH="1" flipV="1">
                  <a:off x="9065509" y="244039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18" name="Ellipszis 417"/>
                <p:cNvSpPr/>
                <p:nvPr/>
              </p:nvSpPr>
              <p:spPr>
                <a:xfrm flipH="1" flipV="1">
                  <a:off x="9136375" y="2397667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19" name="Ellipszis 418"/>
                <p:cNvSpPr/>
                <p:nvPr/>
              </p:nvSpPr>
              <p:spPr>
                <a:xfrm flipH="1" flipV="1">
                  <a:off x="9187858" y="2338145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20" name="Ellipszis 419"/>
                <p:cNvSpPr/>
                <p:nvPr/>
              </p:nvSpPr>
              <p:spPr>
                <a:xfrm flipH="1" flipV="1">
                  <a:off x="9226704" y="2271864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</p:grpSp>
        <p:grpSp>
          <p:nvGrpSpPr>
            <p:cNvPr id="426" name="Csoportba foglalás 425"/>
            <p:cNvGrpSpPr/>
            <p:nvPr/>
          </p:nvGrpSpPr>
          <p:grpSpPr>
            <a:xfrm>
              <a:off x="9856823" y="2652024"/>
              <a:ext cx="871432" cy="304203"/>
              <a:chOff x="8489248" y="2315894"/>
              <a:chExt cx="898450" cy="378133"/>
            </a:xfrm>
          </p:grpSpPr>
          <p:grpSp>
            <p:nvGrpSpPr>
              <p:cNvPr id="427" name="Csoportba foglalás 426"/>
              <p:cNvGrpSpPr/>
              <p:nvPr/>
            </p:nvGrpSpPr>
            <p:grpSpPr>
              <a:xfrm>
                <a:off x="8941943" y="2321490"/>
                <a:ext cx="445755" cy="372537"/>
                <a:chOff x="8984627" y="2331961"/>
                <a:chExt cx="445755" cy="372537"/>
              </a:xfrm>
            </p:grpSpPr>
            <p:sp>
              <p:nvSpPr>
                <p:cNvPr id="436" name="Ellipszis 435"/>
                <p:cNvSpPr/>
                <p:nvPr/>
              </p:nvSpPr>
              <p:spPr>
                <a:xfrm rot="21032766" flipH="1" flipV="1">
                  <a:off x="9147337" y="2574879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37" name="Ellipszis 436"/>
                <p:cNvSpPr/>
                <p:nvPr/>
              </p:nvSpPr>
              <p:spPr>
                <a:xfrm rot="21032766" flipH="1" flipV="1">
                  <a:off x="9216035" y="2524678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38" name="Ellipszis 437"/>
                <p:cNvSpPr/>
                <p:nvPr/>
              </p:nvSpPr>
              <p:spPr>
                <a:xfrm rot="21032766" flipH="1" flipV="1">
                  <a:off x="9278921" y="247089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39" name="Ellipszis 438"/>
                <p:cNvSpPr/>
                <p:nvPr/>
              </p:nvSpPr>
              <p:spPr>
                <a:xfrm rot="21032766" flipH="1" flipV="1">
                  <a:off x="9319928" y="240372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40" name="Ellipszis 439"/>
                <p:cNvSpPr/>
                <p:nvPr/>
              </p:nvSpPr>
              <p:spPr>
                <a:xfrm rot="21032766" flipH="1" flipV="1">
                  <a:off x="9347360" y="2331961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41" name="Ellipszis 440"/>
                <p:cNvSpPr/>
                <p:nvPr/>
              </p:nvSpPr>
              <p:spPr>
                <a:xfrm rot="21032766" flipH="1" flipV="1">
                  <a:off x="9068774" y="2618078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42" name="Ellipszis 441"/>
                <p:cNvSpPr/>
                <p:nvPr/>
              </p:nvSpPr>
              <p:spPr>
                <a:xfrm rot="21032766" flipH="1" flipV="1">
                  <a:off x="8984627" y="2630734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  <p:grpSp>
            <p:nvGrpSpPr>
              <p:cNvPr id="428" name="Csoportba foglalás 427"/>
              <p:cNvGrpSpPr/>
              <p:nvPr/>
            </p:nvGrpSpPr>
            <p:grpSpPr>
              <a:xfrm flipH="1">
                <a:off x="8489248" y="2315894"/>
                <a:ext cx="445755" cy="372537"/>
                <a:chOff x="8984627" y="2331961"/>
                <a:chExt cx="445755" cy="372537"/>
              </a:xfrm>
            </p:grpSpPr>
            <p:sp>
              <p:nvSpPr>
                <p:cNvPr id="429" name="Ellipszis 428"/>
                <p:cNvSpPr/>
                <p:nvPr/>
              </p:nvSpPr>
              <p:spPr>
                <a:xfrm rot="21032766" flipH="1" flipV="1">
                  <a:off x="9147337" y="2574879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30" name="Ellipszis 429"/>
                <p:cNvSpPr/>
                <p:nvPr/>
              </p:nvSpPr>
              <p:spPr>
                <a:xfrm rot="21032766" flipH="1" flipV="1">
                  <a:off x="9216035" y="2524678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31" name="Ellipszis 430"/>
                <p:cNvSpPr/>
                <p:nvPr/>
              </p:nvSpPr>
              <p:spPr>
                <a:xfrm rot="21032766" flipH="1" flipV="1">
                  <a:off x="9278921" y="247089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32" name="Ellipszis 431"/>
                <p:cNvSpPr/>
                <p:nvPr/>
              </p:nvSpPr>
              <p:spPr>
                <a:xfrm rot="21032766" flipH="1" flipV="1">
                  <a:off x="9319928" y="2403723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33" name="Ellipszis 432"/>
                <p:cNvSpPr/>
                <p:nvPr/>
              </p:nvSpPr>
              <p:spPr>
                <a:xfrm rot="21032766" flipH="1" flipV="1">
                  <a:off x="9347360" y="2331961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34" name="Ellipszis 433"/>
                <p:cNvSpPr/>
                <p:nvPr/>
              </p:nvSpPr>
              <p:spPr>
                <a:xfrm rot="21032766" flipH="1" flipV="1">
                  <a:off x="9068774" y="2618078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35" name="Ellipszis 434"/>
                <p:cNvSpPr/>
                <p:nvPr/>
              </p:nvSpPr>
              <p:spPr>
                <a:xfrm rot="21032766" flipH="1" flipV="1">
                  <a:off x="8984627" y="2630734"/>
                  <a:ext cx="83022" cy="73764"/>
                </a:xfrm>
                <a:prstGeom prst="ellipse">
                  <a:avLst/>
                </a:prstGeom>
                <a:solidFill>
                  <a:srgbClr val="00B0F0"/>
                </a:solidFill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hu-HU"/>
                </a:p>
              </p:txBody>
            </p:sp>
          </p:grpSp>
        </p:grpSp>
        <p:sp>
          <p:nvSpPr>
            <p:cNvPr id="443" name="Szabadkézi sokszög 442"/>
            <p:cNvSpPr/>
            <p:nvPr/>
          </p:nvSpPr>
          <p:spPr>
            <a:xfrm>
              <a:off x="10179744" y="2478113"/>
              <a:ext cx="254649" cy="244938"/>
            </a:xfrm>
            <a:custGeom>
              <a:avLst/>
              <a:gdLst>
                <a:gd name="connsiteX0" fmla="*/ 645443 w 645443"/>
                <a:gd name="connsiteY0" fmla="*/ 0 h 713575"/>
                <a:gd name="connsiteX1" fmla="*/ 645443 w 645443"/>
                <a:gd name="connsiteY1" fmla="*/ 646719 h 713575"/>
                <a:gd name="connsiteX2" fmla="*/ 635215 w 645443"/>
                <a:gd name="connsiteY2" fmla="*/ 651165 h 713575"/>
                <a:gd name="connsiteX3" fmla="*/ 471068 w 645443"/>
                <a:gd name="connsiteY3" fmla="*/ 693513 h 713575"/>
                <a:gd name="connsiteX4" fmla="*/ 343126 w 645443"/>
                <a:gd name="connsiteY4" fmla="*/ 704433 h 713575"/>
                <a:gd name="connsiteX5" fmla="*/ 343126 w 645443"/>
                <a:gd name="connsiteY5" fmla="*/ 713552 h 713575"/>
                <a:gd name="connsiteX6" fmla="*/ 342849 w 645443"/>
                <a:gd name="connsiteY6" fmla="*/ 713575 h 713575"/>
                <a:gd name="connsiteX7" fmla="*/ 342849 w 645443"/>
                <a:gd name="connsiteY7" fmla="*/ 713527 h 713575"/>
                <a:gd name="connsiteX8" fmla="*/ 174376 w 645443"/>
                <a:gd name="connsiteY8" fmla="*/ 699147 h 713575"/>
                <a:gd name="connsiteX9" fmla="*/ 10228 w 645443"/>
                <a:gd name="connsiteY9" fmla="*/ 656800 h 713575"/>
                <a:gd name="connsiteX10" fmla="*/ 0 w 645443"/>
                <a:gd name="connsiteY10" fmla="*/ 652354 h 713575"/>
                <a:gd name="connsiteX11" fmla="*/ 0 w 645443"/>
                <a:gd name="connsiteY11" fmla="*/ 5635 h 713575"/>
                <a:gd name="connsiteX12" fmla="*/ 26324 w 645443"/>
                <a:gd name="connsiteY12" fmla="*/ 14562 h 713575"/>
                <a:gd name="connsiteX13" fmla="*/ 190971 w 645443"/>
                <a:gd name="connsiteY13" fmla="*/ 47706 h 713575"/>
                <a:gd name="connsiteX14" fmla="*/ 302314 w 645443"/>
                <a:gd name="connsiteY14" fmla="*/ 55123 h 713575"/>
                <a:gd name="connsiteX15" fmla="*/ 302314 w 645443"/>
                <a:gd name="connsiteY15" fmla="*/ 52205 h 713575"/>
                <a:gd name="connsiteX16" fmla="*/ 302323 w 645443"/>
                <a:gd name="connsiteY16" fmla="*/ 52206 h 713575"/>
                <a:gd name="connsiteX17" fmla="*/ 454472 w 645443"/>
                <a:gd name="connsiteY17" fmla="*/ 42071 h 713575"/>
                <a:gd name="connsiteX18" fmla="*/ 619119 w 645443"/>
                <a:gd name="connsiteY18" fmla="*/ 8927 h 71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5443" h="713575">
                  <a:moveTo>
                    <a:pt x="645443" y="0"/>
                  </a:moveTo>
                  <a:lnTo>
                    <a:pt x="645443" y="646719"/>
                  </a:lnTo>
                  <a:lnTo>
                    <a:pt x="635215" y="651165"/>
                  </a:lnTo>
                  <a:cubicBezTo>
                    <a:pt x="581406" y="669778"/>
                    <a:pt x="526644" y="683972"/>
                    <a:pt x="471068" y="693513"/>
                  </a:cubicBezTo>
                  <a:lnTo>
                    <a:pt x="343126" y="704433"/>
                  </a:lnTo>
                  <a:lnTo>
                    <a:pt x="343126" y="713552"/>
                  </a:lnTo>
                  <a:lnTo>
                    <a:pt x="342849" y="713575"/>
                  </a:lnTo>
                  <a:lnTo>
                    <a:pt x="342849" y="713527"/>
                  </a:lnTo>
                  <a:lnTo>
                    <a:pt x="174376" y="699147"/>
                  </a:lnTo>
                  <a:cubicBezTo>
                    <a:pt x="118800" y="689607"/>
                    <a:pt x="64038" y="675413"/>
                    <a:pt x="10228" y="656800"/>
                  </a:cubicBezTo>
                  <a:lnTo>
                    <a:pt x="0" y="652354"/>
                  </a:lnTo>
                  <a:lnTo>
                    <a:pt x="0" y="5635"/>
                  </a:lnTo>
                  <a:lnTo>
                    <a:pt x="26324" y="14562"/>
                  </a:lnTo>
                  <a:cubicBezTo>
                    <a:pt x="80297" y="29131"/>
                    <a:pt x="135226" y="40239"/>
                    <a:pt x="190971" y="47706"/>
                  </a:cubicBezTo>
                  <a:lnTo>
                    <a:pt x="302314" y="55123"/>
                  </a:lnTo>
                  <a:lnTo>
                    <a:pt x="302314" y="52205"/>
                  </a:lnTo>
                  <a:lnTo>
                    <a:pt x="302323" y="52206"/>
                  </a:lnTo>
                  <a:lnTo>
                    <a:pt x="454472" y="42071"/>
                  </a:lnTo>
                  <a:cubicBezTo>
                    <a:pt x="510218" y="34604"/>
                    <a:pt x="565146" y="23496"/>
                    <a:pt x="619119" y="8927"/>
                  </a:cubicBezTo>
                  <a:close/>
                </a:path>
              </a:pathLst>
            </a:custGeom>
            <a:gradFill>
              <a:gsLst>
                <a:gs pos="0">
                  <a:srgbClr val="FFCD7D"/>
                </a:gs>
                <a:gs pos="97000">
                  <a:srgbClr val="FFE1AF"/>
                </a:gs>
              </a:gsLst>
              <a:path path="circle">
                <a:fillToRect t="100000" r="100000"/>
              </a:path>
            </a:gradFill>
            <a:ln>
              <a:noFill/>
            </a:ln>
            <a:scene3d>
              <a:camera prst="orthographicFront"/>
              <a:lightRig rig="threePt" dir="t"/>
            </a:scene3d>
            <a:sp3d prstMaterial="flat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>
                <a:solidFill>
                  <a:schemeClr val="bg1"/>
                </a:solidFill>
              </a:endParaRPr>
            </a:p>
          </p:txBody>
        </p:sp>
        <p:grpSp>
          <p:nvGrpSpPr>
            <p:cNvPr id="444" name="Csoportba foglalás 443"/>
            <p:cNvGrpSpPr/>
            <p:nvPr/>
          </p:nvGrpSpPr>
          <p:grpSpPr>
            <a:xfrm>
              <a:off x="9510153" y="788915"/>
              <a:ext cx="1606304" cy="1707780"/>
              <a:chOff x="10190551" y="1322018"/>
              <a:chExt cx="1606304" cy="1707780"/>
            </a:xfrm>
          </p:grpSpPr>
          <p:sp>
            <p:nvSpPr>
              <p:cNvPr id="445" name="Szabadkézi sokszög 444"/>
              <p:cNvSpPr/>
              <p:nvPr/>
            </p:nvSpPr>
            <p:spPr>
              <a:xfrm>
                <a:off x="10190551" y="1730011"/>
                <a:ext cx="1584543" cy="1252584"/>
              </a:xfrm>
              <a:custGeom>
                <a:avLst/>
                <a:gdLst>
                  <a:gd name="connsiteX0" fmla="*/ 785044 w 1638668"/>
                  <a:gd name="connsiteY0" fmla="*/ 0 h 1612462"/>
                  <a:gd name="connsiteX1" fmla="*/ 850973 w 1638668"/>
                  <a:gd name="connsiteY1" fmla="*/ 3088 h 1612462"/>
                  <a:gd name="connsiteX2" fmla="*/ 1461695 w 1638668"/>
                  <a:gd name="connsiteY2" fmla="*/ 432645 h 1612462"/>
                  <a:gd name="connsiteX3" fmla="*/ 1489325 w 1638668"/>
                  <a:gd name="connsiteY3" fmla="*/ 520962 h 1612462"/>
                  <a:gd name="connsiteX4" fmla="*/ 1527274 w 1638668"/>
                  <a:gd name="connsiteY4" fmla="*/ 567462 h 1612462"/>
                  <a:gd name="connsiteX5" fmla="*/ 1638668 w 1638668"/>
                  <a:gd name="connsiteY5" fmla="*/ 929074 h 1612462"/>
                  <a:gd name="connsiteX6" fmla="*/ 976809 w 1638668"/>
                  <a:gd name="connsiteY6" fmla="*/ 1609374 h 1612462"/>
                  <a:gd name="connsiteX7" fmla="*/ 910880 w 1638668"/>
                  <a:gd name="connsiteY7" fmla="*/ 1612462 h 1612462"/>
                  <a:gd name="connsiteX8" fmla="*/ 910880 w 1638668"/>
                  <a:gd name="connsiteY8" fmla="*/ 1352713 h 1612462"/>
                  <a:gd name="connsiteX9" fmla="*/ 850973 w 1638668"/>
                  <a:gd name="connsiteY9" fmla="*/ 1363688 h 1612462"/>
                  <a:gd name="connsiteX10" fmla="*/ 817792 w 1638668"/>
                  <a:gd name="connsiteY10" fmla="*/ 1365242 h 1612462"/>
                  <a:gd name="connsiteX11" fmla="*/ 817792 w 1638668"/>
                  <a:gd name="connsiteY11" fmla="*/ 1367694 h 1612462"/>
                  <a:gd name="connsiteX12" fmla="*/ 808582 w 1638668"/>
                  <a:gd name="connsiteY12" fmla="*/ 1368136 h 1612462"/>
                  <a:gd name="connsiteX13" fmla="*/ 791327 w 1638668"/>
                  <a:gd name="connsiteY13" fmla="*/ 1366482 h 1612462"/>
                  <a:gd name="connsiteX14" fmla="*/ 785044 w 1638668"/>
                  <a:gd name="connsiteY14" fmla="*/ 1366776 h 1612462"/>
                  <a:gd name="connsiteX15" fmla="*/ 785044 w 1638668"/>
                  <a:gd name="connsiteY15" fmla="*/ 1365879 h 1612462"/>
                  <a:gd name="connsiteX16" fmla="*/ 727788 w 1638668"/>
                  <a:gd name="connsiteY16" fmla="*/ 1360390 h 1612462"/>
                  <a:gd name="connsiteX17" fmla="*/ 727788 w 1638668"/>
                  <a:gd name="connsiteY17" fmla="*/ 1612018 h 1612462"/>
                  <a:gd name="connsiteX18" fmla="*/ 718578 w 1638668"/>
                  <a:gd name="connsiteY18" fmla="*/ 1612460 h 1612462"/>
                  <a:gd name="connsiteX19" fmla="*/ 0 w 1638668"/>
                  <a:gd name="connsiteY19" fmla="*/ 929073 h 1612462"/>
                  <a:gd name="connsiteX20" fmla="*/ 56470 w 1638668"/>
                  <a:gd name="connsiteY20" fmla="*/ 663068 h 1612462"/>
                  <a:gd name="connsiteX21" fmla="*/ 98916 w 1638668"/>
                  <a:gd name="connsiteY21" fmla="*/ 588697 h 1612462"/>
                  <a:gd name="connsiteX22" fmla="*/ 101228 w 1638668"/>
                  <a:gd name="connsiteY22" fmla="*/ 563778 h 1612462"/>
                  <a:gd name="connsiteX23" fmla="*/ 663763 w 1638668"/>
                  <a:gd name="connsiteY23" fmla="*/ 15246 h 1612462"/>
                  <a:gd name="connsiteX24" fmla="*/ 785044 w 1638668"/>
                  <a:gd name="connsiteY24" fmla="*/ 3619 h 1612462"/>
                  <a:gd name="connsiteX0" fmla="*/ 785044 w 1638668"/>
                  <a:gd name="connsiteY0" fmla="*/ 531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24" fmla="*/ 785044 w 1638668"/>
                  <a:gd name="connsiteY24" fmla="*/ 531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  <a:gd name="connsiteX0" fmla="*/ 663763 w 1638668"/>
                  <a:gd name="connsiteY0" fmla="*/ 12158 h 1609374"/>
                  <a:gd name="connsiteX1" fmla="*/ 850973 w 1638668"/>
                  <a:gd name="connsiteY1" fmla="*/ 0 h 1609374"/>
                  <a:gd name="connsiteX2" fmla="*/ 1461695 w 1638668"/>
                  <a:gd name="connsiteY2" fmla="*/ 429557 h 1609374"/>
                  <a:gd name="connsiteX3" fmla="*/ 1489325 w 1638668"/>
                  <a:gd name="connsiteY3" fmla="*/ 517874 h 1609374"/>
                  <a:gd name="connsiteX4" fmla="*/ 1527274 w 1638668"/>
                  <a:gd name="connsiteY4" fmla="*/ 564374 h 1609374"/>
                  <a:gd name="connsiteX5" fmla="*/ 1638668 w 1638668"/>
                  <a:gd name="connsiteY5" fmla="*/ 925986 h 1609374"/>
                  <a:gd name="connsiteX6" fmla="*/ 976809 w 1638668"/>
                  <a:gd name="connsiteY6" fmla="*/ 1606286 h 1609374"/>
                  <a:gd name="connsiteX7" fmla="*/ 910880 w 1638668"/>
                  <a:gd name="connsiteY7" fmla="*/ 1609374 h 1609374"/>
                  <a:gd name="connsiteX8" fmla="*/ 910880 w 1638668"/>
                  <a:gd name="connsiteY8" fmla="*/ 1349625 h 1609374"/>
                  <a:gd name="connsiteX9" fmla="*/ 850973 w 1638668"/>
                  <a:gd name="connsiteY9" fmla="*/ 1360600 h 1609374"/>
                  <a:gd name="connsiteX10" fmla="*/ 817792 w 1638668"/>
                  <a:gd name="connsiteY10" fmla="*/ 1362154 h 1609374"/>
                  <a:gd name="connsiteX11" fmla="*/ 817792 w 1638668"/>
                  <a:gd name="connsiteY11" fmla="*/ 1364606 h 1609374"/>
                  <a:gd name="connsiteX12" fmla="*/ 808582 w 1638668"/>
                  <a:gd name="connsiteY12" fmla="*/ 1365048 h 1609374"/>
                  <a:gd name="connsiteX13" fmla="*/ 791327 w 1638668"/>
                  <a:gd name="connsiteY13" fmla="*/ 1363394 h 1609374"/>
                  <a:gd name="connsiteX14" fmla="*/ 785044 w 1638668"/>
                  <a:gd name="connsiteY14" fmla="*/ 1363688 h 1609374"/>
                  <a:gd name="connsiteX15" fmla="*/ 785044 w 1638668"/>
                  <a:gd name="connsiteY15" fmla="*/ 1362791 h 1609374"/>
                  <a:gd name="connsiteX16" fmla="*/ 727788 w 1638668"/>
                  <a:gd name="connsiteY16" fmla="*/ 1357302 h 1609374"/>
                  <a:gd name="connsiteX17" fmla="*/ 727788 w 1638668"/>
                  <a:gd name="connsiteY17" fmla="*/ 1608930 h 1609374"/>
                  <a:gd name="connsiteX18" fmla="*/ 718578 w 1638668"/>
                  <a:gd name="connsiteY18" fmla="*/ 1609372 h 1609374"/>
                  <a:gd name="connsiteX19" fmla="*/ 0 w 1638668"/>
                  <a:gd name="connsiteY19" fmla="*/ 925985 h 1609374"/>
                  <a:gd name="connsiteX20" fmla="*/ 56470 w 1638668"/>
                  <a:gd name="connsiteY20" fmla="*/ 659980 h 1609374"/>
                  <a:gd name="connsiteX21" fmla="*/ 98916 w 1638668"/>
                  <a:gd name="connsiteY21" fmla="*/ 585609 h 1609374"/>
                  <a:gd name="connsiteX22" fmla="*/ 101228 w 1638668"/>
                  <a:gd name="connsiteY22" fmla="*/ 560690 h 1609374"/>
                  <a:gd name="connsiteX23" fmla="*/ 663763 w 1638668"/>
                  <a:gd name="connsiteY23" fmla="*/ 12158 h 160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38668" h="1609374">
                    <a:moveTo>
                      <a:pt x="663763" y="12158"/>
                    </a:moveTo>
                    <a:cubicBezTo>
                      <a:pt x="734833" y="-4896"/>
                      <a:pt x="788570" y="4053"/>
                      <a:pt x="850973" y="0"/>
                    </a:cubicBezTo>
                    <a:cubicBezTo>
                      <a:pt x="1129791" y="26264"/>
                      <a:pt x="1362678" y="196640"/>
                      <a:pt x="1461695" y="429557"/>
                    </a:cubicBezTo>
                    <a:lnTo>
                      <a:pt x="1489325" y="517874"/>
                    </a:lnTo>
                    <a:lnTo>
                      <a:pt x="1527274" y="564374"/>
                    </a:lnTo>
                    <a:cubicBezTo>
                      <a:pt x="1597873" y="669276"/>
                      <a:pt x="1638668" y="793212"/>
                      <a:pt x="1638668" y="925986"/>
                    </a:cubicBezTo>
                    <a:cubicBezTo>
                      <a:pt x="1638668" y="1280051"/>
                      <a:pt x="1348566" y="1571267"/>
                      <a:pt x="976809" y="1606286"/>
                    </a:cubicBezTo>
                    <a:lnTo>
                      <a:pt x="910880" y="1609374"/>
                    </a:lnTo>
                    <a:lnTo>
                      <a:pt x="910880" y="1349625"/>
                    </a:lnTo>
                    <a:lnTo>
                      <a:pt x="850973" y="1360600"/>
                    </a:lnTo>
                    <a:lnTo>
                      <a:pt x="817792" y="1362154"/>
                    </a:lnTo>
                    <a:lnTo>
                      <a:pt x="817792" y="1364606"/>
                    </a:lnTo>
                    <a:lnTo>
                      <a:pt x="808582" y="1365048"/>
                    </a:lnTo>
                    <a:lnTo>
                      <a:pt x="791327" y="1363394"/>
                    </a:lnTo>
                    <a:lnTo>
                      <a:pt x="785044" y="1363688"/>
                    </a:lnTo>
                    <a:lnTo>
                      <a:pt x="785044" y="1362791"/>
                    </a:lnTo>
                    <a:lnTo>
                      <a:pt x="727788" y="1357302"/>
                    </a:lnTo>
                    <a:lnTo>
                      <a:pt x="727788" y="1608930"/>
                    </a:lnTo>
                    <a:lnTo>
                      <a:pt x="718578" y="1609372"/>
                    </a:lnTo>
                    <a:cubicBezTo>
                      <a:pt x="321718" y="1609372"/>
                      <a:pt x="0" y="1303409"/>
                      <a:pt x="0" y="925985"/>
                    </a:cubicBezTo>
                    <a:cubicBezTo>
                      <a:pt x="0" y="831629"/>
                      <a:pt x="20108" y="741739"/>
                      <a:pt x="56470" y="659980"/>
                    </a:cubicBezTo>
                    <a:lnTo>
                      <a:pt x="98916" y="585609"/>
                    </a:lnTo>
                    <a:lnTo>
                      <a:pt x="101228" y="560690"/>
                    </a:lnTo>
                    <a:cubicBezTo>
                      <a:pt x="152851" y="285841"/>
                      <a:pt x="377250" y="67916"/>
                      <a:pt x="663763" y="12158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46" name="Ellipszis 445"/>
              <p:cNvSpPr/>
              <p:nvPr/>
            </p:nvSpPr>
            <p:spPr>
              <a:xfrm>
                <a:off x="11395092" y="2556894"/>
                <a:ext cx="159169" cy="119384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47" name="Szabadkézi sokszög 446"/>
              <p:cNvSpPr/>
              <p:nvPr/>
            </p:nvSpPr>
            <p:spPr>
              <a:xfrm flipH="1">
                <a:off x="10972528" y="2409335"/>
                <a:ext cx="4782" cy="497771"/>
              </a:xfrm>
              <a:custGeom>
                <a:avLst/>
                <a:gdLst>
                  <a:gd name="connsiteX0" fmla="*/ 15567 w 15567"/>
                  <a:gd name="connsiteY0" fmla="*/ 0 h 1989582"/>
                  <a:gd name="connsiteX1" fmla="*/ 0 w 15567"/>
                  <a:gd name="connsiteY1" fmla="*/ 0 h 1989582"/>
                  <a:gd name="connsiteX2" fmla="*/ 0 w 15567"/>
                  <a:gd name="connsiteY2" fmla="*/ 1989582 h 1989582"/>
                  <a:gd name="connsiteX3" fmla="*/ 15567 w 15567"/>
                  <a:gd name="connsiteY3" fmla="*/ 1989582 h 1989582"/>
                  <a:gd name="connsiteX4" fmla="*/ 15567 w 15567"/>
                  <a:gd name="connsiteY4" fmla="*/ 0 h 1989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67" h="1989582">
                    <a:moveTo>
                      <a:pt x="15567" y="0"/>
                    </a:moveTo>
                    <a:lnTo>
                      <a:pt x="0" y="0"/>
                    </a:lnTo>
                    <a:lnTo>
                      <a:pt x="0" y="1989582"/>
                    </a:lnTo>
                    <a:lnTo>
                      <a:pt x="15567" y="1989582"/>
                    </a:lnTo>
                    <a:lnTo>
                      <a:pt x="15567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48" name="Szabadkézi sokszög 447"/>
              <p:cNvSpPr/>
              <p:nvPr/>
            </p:nvSpPr>
            <p:spPr>
              <a:xfrm flipH="1">
                <a:off x="10547298" y="2687680"/>
                <a:ext cx="32220" cy="2454"/>
              </a:xfrm>
              <a:custGeom>
                <a:avLst/>
                <a:gdLst>
                  <a:gd name="connsiteX0" fmla="*/ 104871 w 104871"/>
                  <a:gd name="connsiteY0" fmla="*/ 0 h 9808"/>
                  <a:gd name="connsiteX1" fmla="*/ 12591 w 104871"/>
                  <a:gd name="connsiteY1" fmla="*/ 6906 h 9808"/>
                  <a:gd name="connsiteX2" fmla="*/ 0 w 104871"/>
                  <a:gd name="connsiteY2" fmla="*/ 9808 h 9808"/>
                  <a:gd name="connsiteX3" fmla="*/ 104871 w 104871"/>
                  <a:gd name="connsiteY3" fmla="*/ 0 h 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871" h="9808">
                    <a:moveTo>
                      <a:pt x="104871" y="0"/>
                    </a:moveTo>
                    <a:lnTo>
                      <a:pt x="12591" y="6906"/>
                    </a:lnTo>
                    <a:lnTo>
                      <a:pt x="0" y="9808"/>
                    </a:lnTo>
                    <a:lnTo>
                      <a:pt x="104871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49" name="Ellipszis 448"/>
              <p:cNvSpPr/>
              <p:nvPr/>
            </p:nvSpPr>
            <p:spPr>
              <a:xfrm>
                <a:off x="10409233" y="2591453"/>
                <a:ext cx="155204" cy="119384"/>
              </a:xfrm>
              <a:prstGeom prst="ellipse">
                <a:avLst/>
              </a:prstGeom>
              <a:solidFill>
                <a:srgbClr val="FFDA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0" name="Szabadkézi sokszög 449"/>
              <p:cNvSpPr/>
              <p:nvPr/>
            </p:nvSpPr>
            <p:spPr>
              <a:xfrm flipH="1">
                <a:off x="10579518" y="2690133"/>
                <a:ext cx="9474" cy="1777"/>
              </a:xfrm>
              <a:custGeom>
                <a:avLst/>
                <a:gdLst>
                  <a:gd name="connsiteX0" fmla="*/ 30834 w 30834"/>
                  <a:gd name="connsiteY0" fmla="*/ 0 h 7106"/>
                  <a:gd name="connsiteX1" fmla="*/ 21261 w 30834"/>
                  <a:gd name="connsiteY1" fmla="*/ 895 h 7106"/>
                  <a:gd name="connsiteX2" fmla="*/ 0 w 30834"/>
                  <a:gd name="connsiteY2" fmla="*/ 7106 h 7106"/>
                  <a:gd name="connsiteX3" fmla="*/ 30834 w 30834"/>
                  <a:gd name="connsiteY3" fmla="*/ 0 h 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4" h="7106">
                    <a:moveTo>
                      <a:pt x="30834" y="0"/>
                    </a:moveTo>
                    <a:lnTo>
                      <a:pt x="21261" y="895"/>
                    </a:lnTo>
                    <a:lnTo>
                      <a:pt x="0" y="7106"/>
                    </a:lnTo>
                    <a:lnTo>
                      <a:pt x="30834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1" name="Szabadkézi sokszög 450"/>
              <p:cNvSpPr/>
              <p:nvPr/>
            </p:nvSpPr>
            <p:spPr>
              <a:xfrm flipH="1">
                <a:off x="10376108" y="2162171"/>
                <a:ext cx="1178153" cy="867627"/>
              </a:xfrm>
              <a:custGeom>
                <a:avLst/>
                <a:gdLst>
                  <a:gd name="connsiteX0" fmla="*/ 1480203 w 2986185"/>
                  <a:gd name="connsiteY0" fmla="*/ 0 h 2558288"/>
                  <a:gd name="connsiteX1" fmla="*/ 1480172 w 2986185"/>
                  <a:gd name="connsiteY1" fmla="*/ 6206 h 2558288"/>
                  <a:gd name="connsiteX2" fmla="*/ 1435734 w 2986185"/>
                  <a:gd name="connsiteY2" fmla="*/ 8843 h 2558288"/>
                  <a:gd name="connsiteX3" fmla="*/ 0 w 2986185"/>
                  <a:gd name="connsiteY3" fmla="*/ 505395 h 2558288"/>
                  <a:gd name="connsiteX4" fmla="*/ 1518376 w 2986185"/>
                  <a:gd name="connsiteY4" fmla="*/ 2558288 h 2558288"/>
                  <a:gd name="connsiteX5" fmla="*/ 1518468 w 2986185"/>
                  <a:gd name="connsiteY5" fmla="*/ 2539379 h 2558288"/>
                  <a:gd name="connsiteX6" fmla="*/ 1623055 w 2986185"/>
                  <a:gd name="connsiteY6" fmla="*/ 2532238 h 2558288"/>
                  <a:gd name="connsiteX7" fmla="*/ 2986185 w 2986185"/>
                  <a:gd name="connsiteY7" fmla="*/ 489945 h 2558288"/>
                  <a:gd name="connsiteX8" fmla="*/ 1480203 w 2986185"/>
                  <a:gd name="connsiteY8" fmla="*/ 0 h 2558288"/>
                  <a:gd name="connsiteX0" fmla="*/ 1480203 w 2986185"/>
                  <a:gd name="connsiteY0" fmla="*/ 0 h 2801492"/>
                  <a:gd name="connsiteX1" fmla="*/ 1480172 w 2986185"/>
                  <a:gd name="connsiteY1" fmla="*/ 6206 h 2801492"/>
                  <a:gd name="connsiteX2" fmla="*/ 1435734 w 2986185"/>
                  <a:gd name="connsiteY2" fmla="*/ 8843 h 2801492"/>
                  <a:gd name="connsiteX3" fmla="*/ 0 w 2986185"/>
                  <a:gd name="connsiteY3" fmla="*/ 505395 h 2801492"/>
                  <a:gd name="connsiteX4" fmla="*/ 1518376 w 2986185"/>
                  <a:gd name="connsiteY4" fmla="*/ 2558288 h 2801492"/>
                  <a:gd name="connsiteX5" fmla="*/ 1623055 w 2986185"/>
                  <a:gd name="connsiteY5" fmla="*/ 2532238 h 2801492"/>
                  <a:gd name="connsiteX6" fmla="*/ 2986185 w 2986185"/>
                  <a:gd name="connsiteY6" fmla="*/ 489945 h 2801492"/>
                  <a:gd name="connsiteX7" fmla="*/ 1480203 w 2986185"/>
                  <a:gd name="connsiteY7" fmla="*/ 0 h 2801492"/>
                  <a:gd name="connsiteX0" fmla="*/ 1480203 w 2986185"/>
                  <a:gd name="connsiteY0" fmla="*/ 0 h 2704694"/>
                  <a:gd name="connsiteX1" fmla="*/ 1480172 w 2986185"/>
                  <a:gd name="connsiteY1" fmla="*/ 6206 h 2704694"/>
                  <a:gd name="connsiteX2" fmla="*/ 1435734 w 2986185"/>
                  <a:gd name="connsiteY2" fmla="*/ 8843 h 2704694"/>
                  <a:gd name="connsiteX3" fmla="*/ 0 w 2986185"/>
                  <a:gd name="connsiteY3" fmla="*/ 505395 h 2704694"/>
                  <a:gd name="connsiteX4" fmla="*/ 1518376 w 2986185"/>
                  <a:gd name="connsiteY4" fmla="*/ 2558288 h 2704694"/>
                  <a:gd name="connsiteX5" fmla="*/ 1623055 w 2986185"/>
                  <a:gd name="connsiteY5" fmla="*/ 2532238 h 2704694"/>
                  <a:gd name="connsiteX6" fmla="*/ 2986185 w 2986185"/>
                  <a:gd name="connsiteY6" fmla="*/ 489945 h 2704694"/>
                  <a:gd name="connsiteX7" fmla="*/ 1480203 w 2986185"/>
                  <a:gd name="connsiteY7" fmla="*/ 0 h 2704694"/>
                  <a:gd name="connsiteX0" fmla="*/ 1480203 w 2986185"/>
                  <a:gd name="connsiteY0" fmla="*/ 0 h 2575953"/>
                  <a:gd name="connsiteX1" fmla="*/ 1480172 w 2986185"/>
                  <a:gd name="connsiteY1" fmla="*/ 6206 h 2575953"/>
                  <a:gd name="connsiteX2" fmla="*/ 1435734 w 2986185"/>
                  <a:gd name="connsiteY2" fmla="*/ 8843 h 2575953"/>
                  <a:gd name="connsiteX3" fmla="*/ 0 w 2986185"/>
                  <a:gd name="connsiteY3" fmla="*/ 505395 h 2575953"/>
                  <a:gd name="connsiteX4" fmla="*/ 1518376 w 2986185"/>
                  <a:gd name="connsiteY4" fmla="*/ 2558288 h 2575953"/>
                  <a:gd name="connsiteX5" fmla="*/ 1623055 w 2986185"/>
                  <a:gd name="connsiteY5" fmla="*/ 2532238 h 2575953"/>
                  <a:gd name="connsiteX6" fmla="*/ 2986185 w 2986185"/>
                  <a:gd name="connsiteY6" fmla="*/ 489945 h 2575953"/>
                  <a:gd name="connsiteX7" fmla="*/ 1480203 w 2986185"/>
                  <a:gd name="connsiteY7" fmla="*/ 0 h 2575953"/>
                  <a:gd name="connsiteX0" fmla="*/ 1480203 w 2986185"/>
                  <a:gd name="connsiteY0" fmla="*/ 0 h 2563826"/>
                  <a:gd name="connsiteX1" fmla="*/ 1480172 w 2986185"/>
                  <a:gd name="connsiteY1" fmla="*/ 6206 h 2563826"/>
                  <a:gd name="connsiteX2" fmla="*/ 1435734 w 2986185"/>
                  <a:gd name="connsiteY2" fmla="*/ 8843 h 2563826"/>
                  <a:gd name="connsiteX3" fmla="*/ 0 w 2986185"/>
                  <a:gd name="connsiteY3" fmla="*/ 505395 h 2563826"/>
                  <a:gd name="connsiteX4" fmla="*/ 1421856 w 2986185"/>
                  <a:gd name="connsiteY4" fmla="*/ 2543048 h 2563826"/>
                  <a:gd name="connsiteX5" fmla="*/ 1623055 w 2986185"/>
                  <a:gd name="connsiteY5" fmla="*/ 2532238 h 2563826"/>
                  <a:gd name="connsiteX6" fmla="*/ 2986185 w 2986185"/>
                  <a:gd name="connsiteY6" fmla="*/ 489945 h 2563826"/>
                  <a:gd name="connsiteX7" fmla="*/ 1480203 w 2986185"/>
                  <a:gd name="connsiteY7" fmla="*/ 0 h 2563826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6885"/>
                  <a:gd name="connsiteX1" fmla="*/ 1480172 w 2986185"/>
                  <a:gd name="connsiteY1" fmla="*/ 6206 h 2536885"/>
                  <a:gd name="connsiteX2" fmla="*/ 1435734 w 2986185"/>
                  <a:gd name="connsiteY2" fmla="*/ 8843 h 2536885"/>
                  <a:gd name="connsiteX3" fmla="*/ 0 w 2986185"/>
                  <a:gd name="connsiteY3" fmla="*/ 505395 h 2536885"/>
                  <a:gd name="connsiteX4" fmla="*/ 1203416 w 2986185"/>
                  <a:gd name="connsiteY4" fmla="*/ 2492248 h 2536885"/>
                  <a:gd name="connsiteX5" fmla="*/ 1623055 w 2986185"/>
                  <a:gd name="connsiteY5" fmla="*/ 2532238 h 2536885"/>
                  <a:gd name="connsiteX6" fmla="*/ 2986185 w 2986185"/>
                  <a:gd name="connsiteY6" fmla="*/ 489945 h 2536885"/>
                  <a:gd name="connsiteX7" fmla="*/ 1480203 w 2986185"/>
                  <a:gd name="connsiteY7" fmla="*/ 0 h 2536885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39138"/>
                  <a:gd name="connsiteX1" fmla="*/ 1480172 w 2986185"/>
                  <a:gd name="connsiteY1" fmla="*/ 6206 h 2539138"/>
                  <a:gd name="connsiteX2" fmla="*/ 1435734 w 2986185"/>
                  <a:gd name="connsiteY2" fmla="*/ 8843 h 2539138"/>
                  <a:gd name="connsiteX3" fmla="*/ 0 w 2986185"/>
                  <a:gd name="connsiteY3" fmla="*/ 505395 h 2539138"/>
                  <a:gd name="connsiteX4" fmla="*/ 1203416 w 2986185"/>
                  <a:gd name="connsiteY4" fmla="*/ 2492248 h 2539138"/>
                  <a:gd name="connsiteX5" fmla="*/ 1623055 w 2986185"/>
                  <a:gd name="connsiteY5" fmla="*/ 2532238 h 2539138"/>
                  <a:gd name="connsiteX6" fmla="*/ 2986185 w 2986185"/>
                  <a:gd name="connsiteY6" fmla="*/ 489945 h 2539138"/>
                  <a:gd name="connsiteX7" fmla="*/ 1480203 w 2986185"/>
                  <a:gd name="connsiteY7" fmla="*/ 0 h 2539138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  <a:gd name="connsiteX0" fmla="*/ 1480203 w 2986185"/>
                  <a:gd name="connsiteY0" fmla="*/ 0 h 2527650"/>
                  <a:gd name="connsiteX1" fmla="*/ 1480172 w 2986185"/>
                  <a:gd name="connsiteY1" fmla="*/ 6206 h 2527650"/>
                  <a:gd name="connsiteX2" fmla="*/ 1435734 w 2986185"/>
                  <a:gd name="connsiteY2" fmla="*/ 8843 h 2527650"/>
                  <a:gd name="connsiteX3" fmla="*/ 0 w 2986185"/>
                  <a:gd name="connsiteY3" fmla="*/ 505395 h 2527650"/>
                  <a:gd name="connsiteX4" fmla="*/ 1203416 w 2986185"/>
                  <a:gd name="connsiteY4" fmla="*/ 2492248 h 2527650"/>
                  <a:gd name="connsiteX5" fmla="*/ 1617975 w 2986185"/>
                  <a:gd name="connsiteY5" fmla="*/ 2511918 h 2527650"/>
                  <a:gd name="connsiteX6" fmla="*/ 2986185 w 2986185"/>
                  <a:gd name="connsiteY6" fmla="*/ 489945 h 2527650"/>
                  <a:gd name="connsiteX7" fmla="*/ 1480203 w 2986185"/>
                  <a:gd name="connsiteY7" fmla="*/ 0 h 252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185" h="2527650">
                    <a:moveTo>
                      <a:pt x="1480203" y="0"/>
                    </a:moveTo>
                    <a:cubicBezTo>
                      <a:pt x="1480193" y="2069"/>
                      <a:pt x="1480182" y="4137"/>
                      <a:pt x="1480172" y="6206"/>
                    </a:cubicBezTo>
                    <a:lnTo>
                      <a:pt x="1435734" y="8843"/>
                    </a:lnTo>
                    <a:cubicBezTo>
                      <a:pt x="959879" y="64015"/>
                      <a:pt x="474493" y="505395"/>
                      <a:pt x="0" y="505395"/>
                    </a:cubicBezTo>
                    <a:cubicBezTo>
                      <a:pt x="0" y="1639176"/>
                      <a:pt x="629000" y="2446528"/>
                      <a:pt x="1203416" y="2492248"/>
                    </a:cubicBezTo>
                    <a:cubicBezTo>
                      <a:pt x="1473925" y="2550655"/>
                      <a:pt x="1535900" y="2521362"/>
                      <a:pt x="1617975" y="2511918"/>
                    </a:cubicBezTo>
                    <a:cubicBezTo>
                      <a:pt x="2210905" y="2513470"/>
                      <a:pt x="2986185" y="1552864"/>
                      <a:pt x="2986185" y="489945"/>
                    </a:cubicBezTo>
                    <a:cubicBezTo>
                      <a:pt x="2480060" y="489945"/>
                      <a:pt x="1986328" y="0"/>
                      <a:pt x="1480203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D7D"/>
                  </a:gs>
                  <a:gs pos="97000">
                    <a:srgbClr val="FFE1AF"/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2" name="Szabadkézi sokszög 451"/>
              <p:cNvSpPr/>
              <p:nvPr/>
            </p:nvSpPr>
            <p:spPr>
              <a:xfrm flipH="1">
                <a:off x="10588991" y="2691911"/>
                <a:ext cx="20352" cy="4841"/>
              </a:xfrm>
              <a:custGeom>
                <a:avLst/>
                <a:gdLst>
                  <a:gd name="connsiteX0" fmla="*/ 66242 w 66242"/>
                  <a:gd name="connsiteY0" fmla="*/ 0 h 19349"/>
                  <a:gd name="connsiteX1" fmla="*/ 23671 w 66242"/>
                  <a:gd name="connsiteY1" fmla="*/ 9810 h 19349"/>
                  <a:gd name="connsiteX2" fmla="*/ 0 w 66242"/>
                  <a:gd name="connsiteY2" fmla="*/ 19349 h 19349"/>
                  <a:gd name="connsiteX3" fmla="*/ 66242 w 66242"/>
                  <a:gd name="connsiteY3" fmla="*/ 0 h 1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42" h="19349">
                    <a:moveTo>
                      <a:pt x="66242" y="0"/>
                    </a:moveTo>
                    <a:lnTo>
                      <a:pt x="23671" y="9810"/>
                    </a:lnTo>
                    <a:lnTo>
                      <a:pt x="0" y="19349"/>
                    </a:lnTo>
                    <a:lnTo>
                      <a:pt x="66242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3" name="Szabadkézi sokszög 452"/>
              <p:cNvSpPr/>
              <p:nvPr/>
            </p:nvSpPr>
            <p:spPr>
              <a:xfrm flipH="1">
                <a:off x="10609343" y="2696752"/>
                <a:ext cx="9507" cy="3120"/>
              </a:xfrm>
              <a:custGeom>
                <a:avLst/>
                <a:gdLst>
                  <a:gd name="connsiteX0" fmla="*/ 30943 w 30943"/>
                  <a:gd name="connsiteY0" fmla="*/ 0 h 12469"/>
                  <a:gd name="connsiteX1" fmla="*/ 14568 w 30943"/>
                  <a:gd name="connsiteY1" fmla="*/ 4783 h 12469"/>
                  <a:gd name="connsiteX2" fmla="*/ 0 w 30943"/>
                  <a:gd name="connsiteY2" fmla="*/ 12469 h 12469"/>
                  <a:gd name="connsiteX3" fmla="*/ 30943 w 30943"/>
                  <a:gd name="connsiteY3" fmla="*/ 0 h 1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3" h="12469">
                    <a:moveTo>
                      <a:pt x="30943" y="0"/>
                    </a:moveTo>
                    <a:lnTo>
                      <a:pt x="14568" y="4783"/>
                    </a:lnTo>
                    <a:lnTo>
                      <a:pt x="0" y="12469"/>
                    </a:lnTo>
                    <a:lnTo>
                      <a:pt x="309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4" name="Szabadkézi sokszög 453"/>
              <p:cNvSpPr/>
              <p:nvPr/>
            </p:nvSpPr>
            <p:spPr>
              <a:xfrm flipH="1">
                <a:off x="10618849" y="2699872"/>
                <a:ext cx="17587" cy="7556"/>
              </a:xfrm>
              <a:custGeom>
                <a:avLst/>
                <a:gdLst>
                  <a:gd name="connsiteX0" fmla="*/ 57243 w 57243"/>
                  <a:gd name="connsiteY0" fmla="*/ 0 h 30201"/>
                  <a:gd name="connsiteX1" fmla="*/ 34038 w 57243"/>
                  <a:gd name="connsiteY1" fmla="*/ 9351 h 30201"/>
                  <a:gd name="connsiteX2" fmla="*/ 0 w 57243"/>
                  <a:gd name="connsiteY2" fmla="*/ 30201 h 30201"/>
                  <a:gd name="connsiteX3" fmla="*/ 57243 w 57243"/>
                  <a:gd name="connsiteY3" fmla="*/ 0 h 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3" h="30201">
                    <a:moveTo>
                      <a:pt x="57243" y="0"/>
                    </a:moveTo>
                    <a:lnTo>
                      <a:pt x="34038" y="9351"/>
                    </a:lnTo>
                    <a:lnTo>
                      <a:pt x="0" y="30201"/>
                    </a:lnTo>
                    <a:lnTo>
                      <a:pt x="57243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5" name="Szabadkézi sokszög 454"/>
              <p:cNvSpPr/>
              <p:nvPr/>
            </p:nvSpPr>
            <p:spPr>
              <a:xfrm flipH="1">
                <a:off x="10636436" y="2707427"/>
                <a:ext cx="7389" cy="3686"/>
              </a:xfrm>
              <a:custGeom>
                <a:avLst/>
                <a:gdLst>
                  <a:gd name="connsiteX0" fmla="*/ 24050 w 24050"/>
                  <a:gd name="connsiteY0" fmla="*/ 0 h 14732"/>
                  <a:gd name="connsiteX1" fmla="*/ 6197 w 24050"/>
                  <a:gd name="connsiteY1" fmla="*/ 9419 h 14732"/>
                  <a:gd name="connsiteX2" fmla="*/ 0 w 24050"/>
                  <a:gd name="connsiteY2" fmla="*/ 14732 h 14732"/>
                  <a:gd name="connsiteX3" fmla="*/ 24050 w 24050"/>
                  <a:gd name="connsiteY3" fmla="*/ 0 h 1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0" h="14732">
                    <a:moveTo>
                      <a:pt x="24050" y="0"/>
                    </a:moveTo>
                    <a:lnTo>
                      <a:pt x="6197" y="9419"/>
                    </a:lnTo>
                    <a:lnTo>
                      <a:pt x="0" y="14732"/>
                    </a:lnTo>
                    <a:lnTo>
                      <a:pt x="24050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6" name="Szabadkézi sokszög 455"/>
              <p:cNvSpPr/>
              <p:nvPr/>
            </p:nvSpPr>
            <p:spPr>
              <a:xfrm flipH="1">
                <a:off x="10643825" y="2711113"/>
                <a:ext cx="20172" cy="14082"/>
              </a:xfrm>
              <a:custGeom>
                <a:avLst/>
                <a:gdLst>
                  <a:gd name="connsiteX0" fmla="*/ 65655 w 65655"/>
                  <a:gd name="connsiteY0" fmla="*/ 0 h 56286"/>
                  <a:gd name="connsiteX1" fmla="*/ 55941 w 65655"/>
                  <a:gd name="connsiteY1" fmla="*/ 5950 h 56286"/>
                  <a:gd name="connsiteX2" fmla="*/ 0 w 65655"/>
                  <a:gd name="connsiteY2" fmla="*/ 56286 h 56286"/>
                  <a:gd name="connsiteX3" fmla="*/ 65655 w 65655"/>
                  <a:gd name="connsiteY3" fmla="*/ 0 h 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55" h="56286">
                    <a:moveTo>
                      <a:pt x="65655" y="0"/>
                    </a:moveTo>
                    <a:lnTo>
                      <a:pt x="55941" y="5950"/>
                    </a:lnTo>
                    <a:lnTo>
                      <a:pt x="0" y="56286"/>
                    </a:lnTo>
                    <a:lnTo>
                      <a:pt x="65655" y="0"/>
                    </a:lnTo>
                    <a:close/>
                  </a:path>
                </a:pathLst>
              </a:custGeom>
              <a:solidFill>
                <a:srgbClr val="FFCE7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7" name="Ellipszis 456"/>
              <p:cNvSpPr/>
              <p:nvPr/>
            </p:nvSpPr>
            <p:spPr>
              <a:xfrm>
                <a:off x="10538317" y="2667369"/>
                <a:ext cx="155204" cy="119384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8" name="Ellipszis 457"/>
              <p:cNvSpPr/>
              <p:nvPr/>
            </p:nvSpPr>
            <p:spPr>
              <a:xfrm>
                <a:off x="11122325" y="2693149"/>
                <a:ext cx="11060" cy="9007"/>
              </a:xfrm>
              <a:prstGeom prst="ellipse">
                <a:avLst/>
              </a:prstGeom>
              <a:solidFill>
                <a:srgbClr val="F27D2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9" name="Szabadkézi sokszög 458"/>
              <p:cNvSpPr/>
              <p:nvPr/>
            </p:nvSpPr>
            <p:spPr>
              <a:xfrm rot="19909511">
                <a:off x="10475065" y="2475349"/>
                <a:ext cx="297175" cy="49384"/>
              </a:xfrm>
              <a:custGeom>
                <a:avLst/>
                <a:gdLst>
                  <a:gd name="connsiteX0" fmla="*/ 1399896 w 2279250"/>
                  <a:gd name="connsiteY0" fmla="*/ 69905 h 549294"/>
                  <a:gd name="connsiteX1" fmla="*/ 1755590 w 2279250"/>
                  <a:gd name="connsiteY1" fmla="*/ 209825 h 549294"/>
                  <a:gd name="connsiteX2" fmla="*/ 1756066 w 2279250"/>
                  <a:gd name="connsiteY2" fmla="*/ 210038 h 549294"/>
                  <a:gd name="connsiteX3" fmla="*/ 1756067 w 2279250"/>
                  <a:gd name="connsiteY3" fmla="*/ 210038 h 549294"/>
                  <a:gd name="connsiteX4" fmla="*/ 1908236 w 2279250"/>
                  <a:gd name="connsiteY4" fmla="*/ 277996 h 549294"/>
                  <a:gd name="connsiteX5" fmla="*/ 2278157 w 2279250"/>
                  <a:gd name="connsiteY5" fmla="*/ 527379 h 549294"/>
                  <a:gd name="connsiteX6" fmla="*/ 1310823 w 2279250"/>
                  <a:gd name="connsiteY6" fmla="*/ 315508 h 549294"/>
                  <a:gd name="connsiteX7" fmla="*/ 1160909 w 2279250"/>
                  <a:gd name="connsiteY7" fmla="*/ 258852 h 549294"/>
                  <a:gd name="connsiteX8" fmla="*/ 1160908 w 2279250"/>
                  <a:gd name="connsiteY8" fmla="*/ 258852 h 549294"/>
                  <a:gd name="connsiteX9" fmla="*/ 1160905 w 2279250"/>
                  <a:gd name="connsiteY9" fmla="*/ 258851 h 549294"/>
                  <a:gd name="connsiteX10" fmla="*/ 981610 w 2279250"/>
                  <a:gd name="connsiteY10" fmla="*/ 261257 h 549294"/>
                  <a:gd name="connsiteX11" fmla="*/ 0 w 2279250"/>
                  <a:gd name="connsiteY11" fmla="*/ 130628 h 549294"/>
                  <a:gd name="connsiteX12" fmla="*/ 599522 w 2279250"/>
                  <a:gd name="connsiteY12" fmla="*/ 10264 h 549294"/>
                  <a:gd name="connsiteX13" fmla="*/ 611812 w 2279250"/>
                  <a:gd name="connsiteY13" fmla="*/ 9755 h 549294"/>
                  <a:gd name="connsiteX14" fmla="*/ 611815 w 2279250"/>
                  <a:gd name="connsiteY14" fmla="*/ 9757 h 549294"/>
                  <a:gd name="connsiteX15" fmla="*/ 783780 w 2279250"/>
                  <a:gd name="connsiteY15" fmla="*/ 2654 h 549294"/>
                  <a:gd name="connsiteX16" fmla="*/ 981609 w 2279250"/>
                  <a:gd name="connsiteY16" fmla="*/ 0 h 549294"/>
                  <a:gd name="connsiteX17" fmla="*/ 1179438 w 2279250"/>
                  <a:gd name="connsiteY17" fmla="*/ 2655 h 549294"/>
                  <a:gd name="connsiteX18" fmla="*/ 1209711 w 2279250"/>
                  <a:gd name="connsiteY18" fmla="*/ 3905 h 549294"/>
                  <a:gd name="connsiteX19" fmla="*/ 1213016 w 2279250"/>
                  <a:gd name="connsiteY19" fmla="*/ 4951 h 549294"/>
                  <a:gd name="connsiteX20" fmla="*/ 1399896 w 2279250"/>
                  <a:gd name="connsiteY20" fmla="*/ 69905 h 549294"/>
                  <a:gd name="connsiteX0" fmla="*/ 1863715 w 2743069"/>
                  <a:gd name="connsiteY0" fmla="*/ 69905 h 549294"/>
                  <a:gd name="connsiteX1" fmla="*/ 2219409 w 2743069"/>
                  <a:gd name="connsiteY1" fmla="*/ 209825 h 549294"/>
                  <a:gd name="connsiteX2" fmla="*/ 2219885 w 2743069"/>
                  <a:gd name="connsiteY2" fmla="*/ 210038 h 549294"/>
                  <a:gd name="connsiteX3" fmla="*/ 2219886 w 2743069"/>
                  <a:gd name="connsiteY3" fmla="*/ 210038 h 549294"/>
                  <a:gd name="connsiteX4" fmla="*/ 2372055 w 2743069"/>
                  <a:gd name="connsiteY4" fmla="*/ 277996 h 549294"/>
                  <a:gd name="connsiteX5" fmla="*/ 2741976 w 2743069"/>
                  <a:gd name="connsiteY5" fmla="*/ 527379 h 549294"/>
                  <a:gd name="connsiteX6" fmla="*/ 1774642 w 2743069"/>
                  <a:gd name="connsiteY6" fmla="*/ 315508 h 549294"/>
                  <a:gd name="connsiteX7" fmla="*/ 1624728 w 2743069"/>
                  <a:gd name="connsiteY7" fmla="*/ 258852 h 549294"/>
                  <a:gd name="connsiteX8" fmla="*/ 1624727 w 2743069"/>
                  <a:gd name="connsiteY8" fmla="*/ 258852 h 549294"/>
                  <a:gd name="connsiteX9" fmla="*/ 1624724 w 2743069"/>
                  <a:gd name="connsiteY9" fmla="*/ 258851 h 549294"/>
                  <a:gd name="connsiteX10" fmla="*/ 1445429 w 2743069"/>
                  <a:gd name="connsiteY10" fmla="*/ 261257 h 549294"/>
                  <a:gd name="connsiteX11" fmla="*/ -1 w 2743069"/>
                  <a:gd name="connsiteY11" fmla="*/ 96750 h 549294"/>
                  <a:gd name="connsiteX12" fmla="*/ 1063341 w 2743069"/>
                  <a:gd name="connsiteY12" fmla="*/ 10264 h 549294"/>
                  <a:gd name="connsiteX13" fmla="*/ 1075631 w 2743069"/>
                  <a:gd name="connsiteY13" fmla="*/ 9755 h 549294"/>
                  <a:gd name="connsiteX14" fmla="*/ 1075634 w 2743069"/>
                  <a:gd name="connsiteY14" fmla="*/ 9757 h 549294"/>
                  <a:gd name="connsiteX15" fmla="*/ 1247599 w 2743069"/>
                  <a:gd name="connsiteY15" fmla="*/ 2654 h 549294"/>
                  <a:gd name="connsiteX16" fmla="*/ 1445428 w 2743069"/>
                  <a:gd name="connsiteY16" fmla="*/ 0 h 549294"/>
                  <a:gd name="connsiteX17" fmla="*/ 1643257 w 2743069"/>
                  <a:gd name="connsiteY17" fmla="*/ 2655 h 549294"/>
                  <a:gd name="connsiteX18" fmla="*/ 1673530 w 2743069"/>
                  <a:gd name="connsiteY18" fmla="*/ 3905 h 549294"/>
                  <a:gd name="connsiteX19" fmla="*/ 1676835 w 2743069"/>
                  <a:gd name="connsiteY19" fmla="*/ 4951 h 549294"/>
                  <a:gd name="connsiteX20" fmla="*/ 1863715 w 2743069"/>
                  <a:gd name="connsiteY20" fmla="*/ 69905 h 549294"/>
                  <a:gd name="connsiteX0" fmla="*/ 1863715 w 2516820"/>
                  <a:gd name="connsiteY0" fmla="*/ 69905 h 470630"/>
                  <a:gd name="connsiteX1" fmla="*/ 2219409 w 2516820"/>
                  <a:gd name="connsiteY1" fmla="*/ 209825 h 470630"/>
                  <a:gd name="connsiteX2" fmla="*/ 2219885 w 2516820"/>
                  <a:gd name="connsiteY2" fmla="*/ 210038 h 470630"/>
                  <a:gd name="connsiteX3" fmla="*/ 2219886 w 2516820"/>
                  <a:gd name="connsiteY3" fmla="*/ 210038 h 470630"/>
                  <a:gd name="connsiteX4" fmla="*/ 2372055 w 2516820"/>
                  <a:gd name="connsiteY4" fmla="*/ 277996 h 470630"/>
                  <a:gd name="connsiteX5" fmla="*/ 2471577 w 2516820"/>
                  <a:gd name="connsiteY5" fmla="*/ 427453 h 470630"/>
                  <a:gd name="connsiteX6" fmla="*/ 1774642 w 2516820"/>
                  <a:gd name="connsiteY6" fmla="*/ 315508 h 470630"/>
                  <a:gd name="connsiteX7" fmla="*/ 1624728 w 2516820"/>
                  <a:gd name="connsiteY7" fmla="*/ 258852 h 470630"/>
                  <a:gd name="connsiteX8" fmla="*/ 1624727 w 2516820"/>
                  <a:gd name="connsiteY8" fmla="*/ 258852 h 470630"/>
                  <a:gd name="connsiteX9" fmla="*/ 1624724 w 2516820"/>
                  <a:gd name="connsiteY9" fmla="*/ 258851 h 470630"/>
                  <a:gd name="connsiteX10" fmla="*/ 1445429 w 2516820"/>
                  <a:gd name="connsiteY10" fmla="*/ 261257 h 470630"/>
                  <a:gd name="connsiteX11" fmla="*/ -1 w 2516820"/>
                  <a:gd name="connsiteY11" fmla="*/ 96750 h 470630"/>
                  <a:gd name="connsiteX12" fmla="*/ 1063341 w 2516820"/>
                  <a:gd name="connsiteY12" fmla="*/ 10264 h 470630"/>
                  <a:gd name="connsiteX13" fmla="*/ 1075631 w 2516820"/>
                  <a:gd name="connsiteY13" fmla="*/ 9755 h 470630"/>
                  <a:gd name="connsiteX14" fmla="*/ 1075634 w 2516820"/>
                  <a:gd name="connsiteY14" fmla="*/ 9757 h 470630"/>
                  <a:gd name="connsiteX15" fmla="*/ 1247599 w 2516820"/>
                  <a:gd name="connsiteY15" fmla="*/ 2654 h 470630"/>
                  <a:gd name="connsiteX16" fmla="*/ 1445428 w 2516820"/>
                  <a:gd name="connsiteY16" fmla="*/ 0 h 470630"/>
                  <a:gd name="connsiteX17" fmla="*/ 1643257 w 2516820"/>
                  <a:gd name="connsiteY17" fmla="*/ 2655 h 470630"/>
                  <a:gd name="connsiteX18" fmla="*/ 1673530 w 2516820"/>
                  <a:gd name="connsiteY18" fmla="*/ 3905 h 470630"/>
                  <a:gd name="connsiteX19" fmla="*/ 1676835 w 2516820"/>
                  <a:gd name="connsiteY19" fmla="*/ 4951 h 470630"/>
                  <a:gd name="connsiteX20" fmla="*/ 1863715 w 2516820"/>
                  <a:gd name="connsiteY20" fmla="*/ 69905 h 470630"/>
                  <a:gd name="connsiteX0" fmla="*/ 1863715 w 2546988"/>
                  <a:gd name="connsiteY0" fmla="*/ 69905 h 450160"/>
                  <a:gd name="connsiteX1" fmla="*/ 2219409 w 2546988"/>
                  <a:gd name="connsiteY1" fmla="*/ 209825 h 450160"/>
                  <a:gd name="connsiteX2" fmla="*/ 2219885 w 2546988"/>
                  <a:gd name="connsiteY2" fmla="*/ 210038 h 450160"/>
                  <a:gd name="connsiteX3" fmla="*/ 2219886 w 2546988"/>
                  <a:gd name="connsiteY3" fmla="*/ 210038 h 450160"/>
                  <a:gd name="connsiteX4" fmla="*/ 2372055 w 2546988"/>
                  <a:gd name="connsiteY4" fmla="*/ 277996 h 450160"/>
                  <a:gd name="connsiteX5" fmla="*/ 2471577 w 2546988"/>
                  <a:gd name="connsiteY5" fmla="*/ 427453 h 450160"/>
                  <a:gd name="connsiteX6" fmla="*/ 1774642 w 2546988"/>
                  <a:gd name="connsiteY6" fmla="*/ 315508 h 450160"/>
                  <a:gd name="connsiteX7" fmla="*/ 1624728 w 2546988"/>
                  <a:gd name="connsiteY7" fmla="*/ 258852 h 450160"/>
                  <a:gd name="connsiteX8" fmla="*/ 1624727 w 2546988"/>
                  <a:gd name="connsiteY8" fmla="*/ 258852 h 450160"/>
                  <a:gd name="connsiteX9" fmla="*/ 1624724 w 2546988"/>
                  <a:gd name="connsiteY9" fmla="*/ 258851 h 450160"/>
                  <a:gd name="connsiteX10" fmla="*/ 1445429 w 2546988"/>
                  <a:gd name="connsiteY10" fmla="*/ 261257 h 450160"/>
                  <a:gd name="connsiteX11" fmla="*/ -1 w 2546988"/>
                  <a:gd name="connsiteY11" fmla="*/ 96750 h 450160"/>
                  <a:gd name="connsiteX12" fmla="*/ 1063341 w 2546988"/>
                  <a:gd name="connsiteY12" fmla="*/ 10264 h 450160"/>
                  <a:gd name="connsiteX13" fmla="*/ 1075631 w 2546988"/>
                  <a:gd name="connsiteY13" fmla="*/ 9755 h 450160"/>
                  <a:gd name="connsiteX14" fmla="*/ 1075634 w 2546988"/>
                  <a:gd name="connsiteY14" fmla="*/ 9757 h 450160"/>
                  <a:gd name="connsiteX15" fmla="*/ 1247599 w 2546988"/>
                  <a:gd name="connsiteY15" fmla="*/ 2654 h 450160"/>
                  <a:gd name="connsiteX16" fmla="*/ 1445428 w 2546988"/>
                  <a:gd name="connsiteY16" fmla="*/ 0 h 450160"/>
                  <a:gd name="connsiteX17" fmla="*/ 1643257 w 2546988"/>
                  <a:gd name="connsiteY17" fmla="*/ 2655 h 450160"/>
                  <a:gd name="connsiteX18" fmla="*/ 1673530 w 2546988"/>
                  <a:gd name="connsiteY18" fmla="*/ 3905 h 450160"/>
                  <a:gd name="connsiteX19" fmla="*/ 1676835 w 2546988"/>
                  <a:gd name="connsiteY19" fmla="*/ 4951 h 450160"/>
                  <a:gd name="connsiteX20" fmla="*/ 1863715 w 2546988"/>
                  <a:gd name="connsiteY20" fmla="*/ 69905 h 450160"/>
                  <a:gd name="connsiteX0" fmla="*/ 1863715 w 2567056"/>
                  <a:gd name="connsiteY0" fmla="*/ 69905 h 502806"/>
                  <a:gd name="connsiteX1" fmla="*/ 2219409 w 2567056"/>
                  <a:gd name="connsiteY1" fmla="*/ 209825 h 502806"/>
                  <a:gd name="connsiteX2" fmla="*/ 2219885 w 2567056"/>
                  <a:gd name="connsiteY2" fmla="*/ 210038 h 502806"/>
                  <a:gd name="connsiteX3" fmla="*/ 2219886 w 2567056"/>
                  <a:gd name="connsiteY3" fmla="*/ 210038 h 502806"/>
                  <a:gd name="connsiteX4" fmla="*/ 2372055 w 2567056"/>
                  <a:gd name="connsiteY4" fmla="*/ 277996 h 502806"/>
                  <a:gd name="connsiteX5" fmla="*/ 2504799 w 2567056"/>
                  <a:gd name="connsiteY5" fmla="*/ 496015 h 502806"/>
                  <a:gd name="connsiteX6" fmla="*/ 1774642 w 2567056"/>
                  <a:gd name="connsiteY6" fmla="*/ 315508 h 502806"/>
                  <a:gd name="connsiteX7" fmla="*/ 1624728 w 2567056"/>
                  <a:gd name="connsiteY7" fmla="*/ 258852 h 502806"/>
                  <a:gd name="connsiteX8" fmla="*/ 1624727 w 2567056"/>
                  <a:gd name="connsiteY8" fmla="*/ 258852 h 502806"/>
                  <a:gd name="connsiteX9" fmla="*/ 1624724 w 2567056"/>
                  <a:gd name="connsiteY9" fmla="*/ 258851 h 502806"/>
                  <a:gd name="connsiteX10" fmla="*/ 1445429 w 2567056"/>
                  <a:gd name="connsiteY10" fmla="*/ 261257 h 502806"/>
                  <a:gd name="connsiteX11" fmla="*/ -1 w 2567056"/>
                  <a:gd name="connsiteY11" fmla="*/ 96750 h 502806"/>
                  <a:gd name="connsiteX12" fmla="*/ 1063341 w 2567056"/>
                  <a:gd name="connsiteY12" fmla="*/ 10264 h 502806"/>
                  <a:gd name="connsiteX13" fmla="*/ 1075631 w 2567056"/>
                  <a:gd name="connsiteY13" fmla="*/ 9755 h 502806"/>
                  <a:gd name="connsiteX14" fmla="*/ 1075634 w 2567056"/>
                  <a:gd name="connsiteY14" fmla="*/ 9757 h 502806"/>
                  <a:gd name="connsiteX15" fmla="*/ 1247599 w 2567056"/>
                  <a:gd name="connsiteY15" fmla="*/ 2654 h 502806"/>
                  <a:gd name="connsiteX16" fmla="*/ 1445428 w 2567056"/>
                  <a:gd name="connsiteY16" fmla="*/ 0 h 502806"/>
                  <a:gd name="connsiteX17" fmla="*/ 1643257 w 2567056"/>
                  <a:gd name="connsiteY17" fmla="*/ 2655 h 502806"/>
                  <a:gd name="connsiteX18" fmla="*/ 1673530 w 2567056"/>
                  <a:gd name="connsiteY18" fmla="*/ 3905 h 502806"/>
                  <a:gd name="connsiteX19" fmla="*/ 1676835 w 2567056"/>
                  <a:gd name="connsiteY19" fmla="*/ 4951 h 502806"/>
                  <a:gd name="connsiteX20" fmla="*/ 1863715 w 2567056"/>
                  <a:gd name="connsiteY20" fmla="*/ 69905 h 50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7056" h="502806">
                    <a:moveTo>
                      <a:pt x="1863715" y="69905"/>
                    </a:moveTo>
                    <a:cubicBezTo>
                      <a:pt x="1991127" y="116113"/>
                      <a:pt x="2111261" y="163571"/>
                      <a:pt x="2219409" y="209825"/>
                    </a:cubicBezTo>
                    <a:lnTo>
                      <a:pt x="2219885" y="210038"/>
                    </a:lnTo>
                    <a:lnTo>
                      <a:pt x="2219886" y="210038"/>
                    </a:lnTo>
                    <a:lnTo>
                      <a:pt x="2372055" y="277996"/>
                    </a:lnTo>
                    <a:cubicBezTo>
                      <a:pt x="2609516" y="389088"/>
                      <a:pt x="2598758" y="468378"/>
                      <a:pt x="2504799" y="496015"/>
                    </a:cubicBezTo>
                    <a:cubicBezTo>
                      <a:pt x="2435586" y="516373"/>
                      <a:pt x="2284289" y="500343"/>
                      <a:pt x="1774642" y="315508"/>
                    </a:cubicBezTo>
                    <a:lnTo>
                      <a:pt x="1624728" y="258852"/>
                    </a:lnTo>
                    <a:lnTo>
                      <a:pt x="1624727" y="258852"/>
                    </a:lnTo>
                    <a:cubicBezTo>
                      <a:pt x="1624726" y="258852"/>
                      <a:pt x="1624725" y="258851"/>
                      <a:pt x="1624724" y="258851"/>
                    </a:cubicBezTo>
                    <a:lnTo>
                      <a:pt x="1445429" y="261257"/>
                    </a:lnTo>
                    <a:cubicBezTo>
                      <a:pt x="903299" y="261257"/>
                      <a:pt x="-1" y="168894"/>
                      <a:pt x="-1" y="96750"/>
                    </a:cubicBezTo>
                    <a:cubicBezTo>
                      <a:pt x="-2" y="42641"/>
                      <a:pt x="711027" y="30094"/>
                      <a:pt x="1063341" y="10264"/>
                    </a:cubicBezTo>
                    <a:lnTo>
                      <a:pt x="1075631" y="9755"/>
                    </a:lnTo>
                    <a:cubicBezTo>
                      <a:pt x="1075632" y="9756"/>
                      <a:pt x="1075633" y="9756"/>
                      <a:pt x="1075634" y="9757"/>
                    </a:cubicBezTo>
                    <a:lnTo>
                      <a:pt x="1247599" y="2654"/>
                    </a:lnTo>
                    <a:cubicBezTo>
                      <a:pt x="1311500" y="914"/>
                      <a:pt x="1377661" y="0"/>
                      <a:pt x="1445428" y="0"/>
                    </a:cubicBezTo>
                    <a:cubicBezTo>
                      <a:pt x="1513194" y="0"/>
                      <a:pt x="1579357" y="914"/>
                      <a:pt x="1643257" y="2655"/>
                    </a:cubicBezTo>
                    <a:lnTo>
                      <a:pt x="1673530" y="3905"/>
                    </a:lnTo>
                    <a:lnTo>
                      <a:pt x="1676835" y="4951"/>
                    </a:lnTo>
                    <a:cubicBezTo>
                      <a:pt x="1737500" y="25102"/>
                      <a:pt x="1800010" y="46800"/>
                      <a:pt x="1863715" y="69905"/>
                    </a:cubicBezTo>
                    <a:close/>
                  </a:path>
                </a:pathLst>
              </a:custGeom>
              <a:solidFill>
                <a:srgbClr val="5913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60" name="Ellipszis 459"/>
              <p:cNvSpPr/>
              <p:nvPr/>
            </p:nvSpPr>
            <p:spPr>
              <a:xfrm>
                <a:off x="11266204" y="2653524"/>
                <a:ext cx="155204" cy="119384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61" name="Szabadkézi sokszög 460"/>
              <p:cNvSpPr/>
              <p:nvPr/>
            </p:nvSpPr>
            <p:spPr>
              <a:xfrm>
                <a:off x="10948073" y="2603425"/>
                <a:ext cx="65171" cy="192262"/>
              </a:xfrm>
              <a:custGeom>
                <a:avLst/>
                <a:gdLst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99051 w 330165"/>
                  <a:gd name="connsiteY22" fmla="*/ 1 h 868911"/>
                  <a:gd name="connsiteX23" fmla="*/ 162806 w 330165"/>
                  <a:gd name="connsiteY23" fmla="*/ 1 h 868911"/>
                  <a:gd name="connsiteX0" fmla="*/ 162806 w 330165"/>
                  <a:gd name="connsiteY0" fmla="*/ 0 h 868911"/>
                  <a:gd name="connsiteX1" fmla="*/ 231114 w 330165"/>
                  <a:gd name="connsiteY1" fmla="*/ 0 h 868911"/>
                  <a:gd name="connsiteX2" fmla="*/ 284392 w 330165"/>
                  <a:gd name="connsiteY2" fmla="*/ 677725 h 868911"/>
                  <a:gd name="connsiteX3" fmla="*/ 284392 w 330165"/>
                  <a:gd name="connsiteY3" fmla="*/ 677726 h 868911"/>
                  <a:gd name="connsiteX4" fmla="*/ 290152 w 330165"/>
                  <a:gd name="connsiteY4" fmla="*/ 681544 h 868911"/>
                  <a:gd name="connsiteX5" fmla="*/ 330165 w 330165"/>
                  <a:gd name="connsiteY5" fmla="*/ 759154 h 868911"/>
                  <a:gd name="connsiteX6" fmla="*/ 306834 w 330165"/>
                  <a:gd name="connsiteY6" fmla="*/ 820520 h 868911"/>
                  <a:gd name="connsiteX7" fmla="*/ 296414 w 330165"/>
                  <a:gd name="connsiteY7" fmla="*/ 830666 h 868911"/>
                  <a:gd name="connsiteX8" fmla="*/ 296414 w 330165"/>
                  <a:gd name="connsiteY8" fmla="*/ 830665 h 868911"/>
                  <a:gd name="connsiteX9" fmla="*/ 290152 w 330165"/>
                  <a:gd name="connsiteY9" fmla="*/ 836763 h 868911"/>
                  <a:gd name="connsiteX10" fmla="*/ 193551 w 330165"/>
                  <a:gd name="connsiteY10" fmla="*/ 868910 h 868911"/>
                  <a:gd name="connsiteX11" fmla="*/ 167359 w 330165"/>
                  <a:gd name="connsiteY11" fmla="*/ 868910 h 868911"/>
                  <a:gd name="connsiteX12" fmla="*/ 167359 w 330165"/>
                  <a:gd name="connsiteY12" fmla="*/ 868911 h 868911"/>
                  <a:gd name="connsiteX13" fmla="*/ 136614 w 330165"/>
                  <a:gd name="connsiteY13" fmla="*/ 868911 h 868911"/>
                  <a:gd name="connsiteX14" fmla="*/ 40013 w 330165"/>
                  <a:gd name="connsiteY14" fmla="*/ 836764 h 868911"/>
                  <a:gd name="connsiteX15" fmla="*/ 33751 w 330165"/>
                  <a:gd name="connsiteY15" fmla="*/ 830666 h 868911"/>
                  <a:gd name="connsiteX16" fmla="*/ 33751 w 330165"/>
                  <a:gd name="connsiteY16" fmla="*/ 830667 h 868911"/>
                  <a:gd name="connsiteX17" fmla="*/ 23331 w 330165"/>
                  <a:gd name="connsiteY17" fmla="*/ 820521 h 868911"/>
                  <a:gd name="connsiteX18" fmla="*/ 0 w 330165"/>
                  <a:gd name="connsiteY18" fmla="*/ 759155 h 868911"/>
                  <a:gd name="connsiteX19" fmla="*/ 40013 w 330165"/>
                  <a:gd name="connsiteY19" fmla="*/ 681545 h 868911"/>
                  <a:gd name="connsiteX20" fmla="*/ 45773 w 330165"/>
                  <a:gd name="connsiteY20" fmla="*/ 677727 h 868911"/>
                  <a:gd name="connsiteX21" fmla="*/ 45773 w 330165"/>
                  <a:gd name="connsiteY21" fmla="*/ 677726 h 868911"/>
                  <a:gd name="connsiteX22" fmla="*/ 162806 w 330165"/>
                  <a:gd name="connsiteY22" fmla="*/ 1 h 868911"/>
                  <a:gd name="connsiteX23" fmla="*/ 162806 w 330165"/>
                  <a:gd name="connsiteY23" fmla="*/ 0 h 868911"/>
                  <a:gd name="connsiteX0" fmla="*/ 162806 w 330165"/>
                  <a:gd name="connsiteY0" fmla="*/ 4916 h 873827"/>
                  <a:gd name="connsiteX1" fmla="*/ 201618 w 330165"/>
                  <a:gd name="connsiteY1" fmla="*/ 0 h 873827"/>
                  <a:gd name="connsiteX2" fmla="*/ 284392 w 330165"/>
                  <a:gd name="connsiteY2" fmla="*/ 682641 h 873827"/>
                  <a:gd name="connsiteX3" fmla="*/ 284392 w 330165"/>
                  <a:gd name="connsiteY3" fmla="*/ 682642 h 873827"/>
                  <a:gd name="connsiteX4" fmla="*/ 290152 w 330165"/>
                  <a:gd name="connsiteY4" fmla="*/ 686460 h 873827"/>
                  <a:gd name="connsiteX5" fmla="*/ 330165 w 330165"/>
                  <a:gd name="connsiteY5" fmla="*/ 764070 h 873827"/>
                  <a:gd name="connsiteX6" fmla="*/ 306834 w 330165"/>
                  <a:gd name="connsiteY6" fmla="*/ 825436 h 873827"/>
                  <a:gd name="connsiteX7" fmla="*/ 296414 w 330165"/>
                  <a:gd name="connsiteY7" fmla="*/ 835582 h 873827"/>
                  <a:gd name="connsiteX8" fmla="*/ 296414 w 330165"/>
                  <a:gd name="connsiteY8" fmla="*/ 835581 h 873827"/>
                  <a:gd name="connsiteX9" fmla="*/ 290152 w 330165"/>
                  <a:gd name="connsiteY9" fmla="*/ 841679 h 873827"/>
                  <a:gd name="connsiteX10" fmla="*/ 193551 w 330165"/>
                  <a:gd name="connsiteY10" fmla="*/ 873826 h 873827"/>
                  <a:gd name="connsiteX11" fmla="*/ 167359 w 330165"/>
                  <a:gd name="connsiteY11" fmla="*/ 873826 h 873827"/>
                  <a:gd name="connsiteX12" fmla="*/ 167359 w 330165"/>
                  <a:gd name="connsiteY12" fmla="*/ 873827 h 873827"/>
                  <a:gd name="connsiteX13" fmla="*/ 136614 w 330165"/>
                  <a:gd name="connsiteY13" fmla="*/ 873827 h 873827"/>
                  <a:gd name="connsiteX14" fmla="*/ 40013 w 330165"/>
                  <a:gd name="connsiteY14" fmla="*/ 841680 h 873827"/>
                  <a:gd name="connsiteX15" fmla="*/ 33751 w 330165"/>
                  <a:gd name="connsiteY15" fmla="*/ 835582 h 873827"/>
                  <a:gd name="connsiteX16" fmla="*/ 33751 w 330165"/>
                  <a:gd name="connsiteY16" fmla="*/ 835583 h 873827"/>
                  <a:gd name="connsiteX17" fmla="*/ 23331 w 330165"/>
                  <a:gd name="connsiteY17" fmla="*/ 825437 h 873827"/>
                  <a:gd name="connsiteX18" fmla="*/ 0 w 330165"/>
                  <a:gd name="connsiteY18" fmla="*/ 764071 h 873827"/>
                  <a:gd name="connsiteX19" fmla="*/ 40013 w 330165"/>
                  <a:gd name="connsiteY19" fmla="*/ 686461 h 873827"/>
                  <a:gd name="connsiteX20" fmla="*/ 45773 w 330165"/>
                  <a:gd name="connsiteY20" fmla="*/ 682643 h 873827"/>
                  <a:gd name="connsiteX21" fmla="*/ 45773 w 330165"/>
                  <a:gd name="connsiteY21" fmla="*/ 682642 h 873827"/>
                  <a:gd name="connsiteX22" fmla="*/ 162806 w 330165"/>
                  <a:gd name="connsiteY22" fmla="*/ 4917 h 873827"/>
                  <a:gd name="connsiteX23" fmla="*/ 162806 w 330165"/>
                  <a:gd name="connsiteY23" fmla="*/ 4916 h 873827"/>
                  <a:gd name="connsiteX0" fmla="*/ 157890 w 325249"/>
                  <a:gd name="connsiteY0" fmla="*/ 4916 h 873827"/>
                  <a:gd name="connsiteX1" fmla="*/ 196702 w 325249"/>
                  <a:gd name="connsiteY1" fmla="*/ 0 h 873827"/>
                  <a:gd name="connsiteX2" fmla="*/ 279476 w 325249"/>
                  <a:gd name="connsiteY2" fmla="*/ 682641 h 873827"/>
                  <a:gd name="connsiteX3" fmla="*/ 279476 w 325249"/>
                  <a:gd name="connsiteY3" fmla="*/ 682642 h 873827"/>
                  <a:gd name="connsiteX4" fmla="*/ 285236 w 325249"/>
                  <a:gd name="connsiteY4" fmla="*/ 686460 h 873827"/>
                  <a:gd name="connsiteX5" fmla="*/ 325249 w 325249"/>
                  <a:gd name="connsiteY5" fmla="*/ 764070 h 873827"/>
                  <a:gd name="connsiteX6" fmla="*/ 301918 w 325249"/>
                  <a:gd name="connsiteY6" fmla="*/ 825436 h 873827"/>
                  <a:gd name="connsiteX7" fmla="*/ 291498 w 325249"/>
                  <a:gd name="connsiteY7" fmla="*/ 835582 h 873827"/>
                  <a:gd name="connsiteX8" fmla="*/ 291498 w 325249"/>
                  <a:gd name="connsiteY8" fmla="*/ 835581 h 873827"/>
                  <a:gd name="connsiteX9" fmla="*/ 285236 w 325249"/>
                  <a:gd name="connsiteY9" fmla="*/ 841679 h 873827"/>
                  <a:gd name="connsiteX10" fmla="*/ 188635 w 325249"/>
                  <a:gd name="connsiteY10" fmla="*/ 873826 h 873827"/>
                  <a:gd name="connsiteX11" fmla="*/ 162443 w 325249"/>
                  <a:gd name="connsiteY11" fmla="*/ 873826 h 873827"/>
                  <a:gd name="connsiteX12" fmla="*/ 162443 w 325249"/>
                  <a:gd name="connsiteY12" fmla="*/ 873827 h 873827"/>
                  <a:gd name="connsiteX13" fmla="*/ 131698 w 325249"/>
                  <a:gd name="connsiteY13" fmla="*/ 873827 h 873827"/>
                  <a:gd name="connsiteX14" fmla="*/ 35097 w 325249"/>
                  <a:gd name="connsiteY14" fmla="*/ 841680 h 873827"/>
                  <a:gd name="connsiteX15" fmla="*/ 28835 w 325249"/>
                  <a:gd name="connsiteY15" fmla="*/ 835582 h 873827"/>
                  <a:gd name="connsiteX16" fmla="*/ 28835 w 325249"/>
                  <a:gd name="connsiteY16" fmla="*/ 835583 h 873827"/>
                  <a:gd name="connsiteX17" fmla="*/ 18415 w 325249"/>
                  <a:gd name="connsiteY17" fmla="*/ 825437 h 873827"/>
                  <a:gd name="connsiteX18" fmla="*/ 0 w 325249"/>
                  <a:gd name="connsiteY18" fmla="*/ 783736 h 873827"/>
                  <a:gd name="connsiteX19" fmla="*/ 35097 w 325249"/>
                  <a:gd name="connsiteY19" fmla="*/ 686461 h 873827"/>
                  <a:gd name="connsiteX20" fmla="*/ 40857 w 325249"/>
                  <a:gd name="connsiteY20" fmla="*/ 682643 h 873827"/>
                  <a:gd name="connsiteX21" fmla="*/ 40857 w 325249"/>
                  <a:gd name="connsiteY21" fmla="*/ 682642 h 873827"/>
                  <a:gd name="connsiteX22" fmla="*/ 157890 w 325249"/>
                  <a:gd name="connsiteY22" fmla="*/ 4917 h 873827"/>
                  <a:gd name="connsiteX23" fmla="*/ 157890 w 325249"/>
                  <a:gd name="connsiteY23" fmla="*/ 4916 h 873827"/>
                  <a:gd name="connsiteX0" fmla="*/ 157890 w 301918"/>
                  <a:gd name="connsiteY0" fmla="*/ 4916 h 873827"/>
                  <a:gd name="connsiteX1" fmla="*/ 196702 w 301918"/>
                  <a:gd name="connsiteY1" fmla="*/ 0 h 873827"/>
                  <a:gd name="connsiteX2" fmla="*/ 279476 w 301918"/>
                  <a:gd name="connsiteY2" fmla="*/ 682641 h 873827"/>
                  <a:gd name="connsiteX3" fmla="*/ 279476 w 301918"/>
                  <a:gd name="connsiteY3" fmla="*/ 682642 h 873827"/>
                  <a:gd name="connsiteX4" fmla="*/ 285236 w 301918"/>
                  <a:gd name="connsiteY4" fmla="*/ 686460 h 873827"/>
                  <a:gd name="connsiteX5" fmla="*/ 301918 w 301918"/>
                  <a:gd name="connsiteY5" fmla="*/ 825436 h 873827"/>
                  <a:gd name="connsiteX6" fmla="*/ 291498 w 301918"/>
                  <a:gd name="connsiteY6" fmla="*/ 835582 h 873827"/>
                  <a:gd name="connsiteX7" fmla="*/ 291498 w 301918"/>
                  <a:gd name="connsiteY7" fmla="*/ 835581 h 873827"/>
                  <a:gd name="connsiteX8" fmla="*/ 285236 w 301918"/>
                  <a:gd name="connsiteY8" fmla="*/ 841679 h 873827"/>
                  <a:gd name="connsiteX9" fmla="*/ 188635 w 301918"/>
                  <a:gd name="connsiteY9" fmla="*/ 873826 h 873827"/>
                  <a:gd name="connsiteX10" fmla="*/ 162443 w 301918"/>
                  <a:gd name="connsiteY10" fmla="*/ 873826 h 873827"/>
                  <a:gd name="connsiteX11" fmla="*/ 162443 w 301918"/>
                  <a:gd name="connsiteY11" fmla="*/ 873827 h 873827"/>
                  <a:gd name="connsiteX12" fmla="*/ 131698 w 301918"/>
                  <a:gd name="connsiteY12" fmla="*/ 873827 h 873827"/>
                  <a:gd name="connsiteX13" fmla="*/ 35097 w 301918"/>
                  <a:gd name="connsiteY13" fmla="*/ 841680 h 873827"/>
                  <a:gd name="connsiteX14" fmla="*/ 28835 w 301918"/>
                  <a:gd name="connsiteY14" fmla="*/ 835582 h 873827"/>
                  <a:gd name="connsiteX15" fmla="*/ 28835 w 301918"/>
                  <a:gd name="connsiteY15" fmla="*/ 835583 h 873827"/>
                  <a:gd name="connsiteX16" fmla="*/ 18415 w 301918"/>
                  <a:gd name="connsiteY16" fmla="*/ 825437 h 873827"/>
                  <a:gd name="connsiteX17" fmla="*/ 0 w 301918"/>
                  <a:gd name="connsiteY17" fmla="*/ 783736 h 873827"/>
                  <a:gd name="connsiteX18" fmla="*/ 35097 w 301918"/>
                  <a:gd name="connsiteY18" fmla="*/ 686461 h 873827"/>
                  <a:gd name="connsiteX19" fmla="*/ 40857 w 301918"/>
                  <a:gd name="connsiteY19" fmla="*/ 682643 h 873827"/>
                  <a:gd name="connsiteX20" fmla="*/ 40857 w 301918"/>
                  <a:gd name="connsiteY20" fmla="*/ 682642 h 873827"/>
                  <a:gd name="connsiteX21" fmla="*/ 157890 w 301918"/>
                  <a:gd name="connsiteY21" fmla="*/ 4917 h 873827"/>
                  <a:gd name="connsiteX22" fmla="*/ 157890 w 301918"/>
                  <a:gd name="connsiteY22" fmla="*/ 4916 h 873827"/>
                  <a:gd name="connsiteX0" fmla="*/ 139475 w 283503"/>
                  <a:gd name="connsiteY0" fmla="*/ 4916 h 873827"/>
                  <a:gd name="connsiteX1" fmla="*/ 178287 w 283503"/>
                  <a:gd name="connsiteY1" fmla="*/ 0 h 873827"/>
                  <a:gd name="connsiteX2" fmla="*/ 261061 w 283503"/>
                  <a:gd name="connsiteY2" fmla="*/ 682641 h 873827"/>
                  <a:gd name="connsiteX3" fmla="*/ 261061 w 283503"/>
                  <a:gd name="connsiteY3" fmla="*/ 682642 h 873827"/>
                  <a:gd name="connsiteX4" fmla="*/ 266821 w 283503"/>
                  <a:gd name="connsiteY4" fmla="*/ 686460 h 873827"/>
                  <a:gd name="connsiteX5" fmla="*/ 283503 w 283503"/>
                  <a:gd name="connsiteY5" fmla="*/ 825436 h 873827"/>
                  <a:gd name="connsiteX6" fmla="*/ 273083 w 283503"/>
                  <a:gd name="connsiteY6" fmla="*/ 835582 h 873827"/>
                  <a:gd name="connsiteX7" fmla="*/ 273083 w 283503"/>
                  <a:gd name="connsiteY7" fmla="*/ 835581 h 873827"/>
                  <a:gd name="connsiteX8" fmla="*/ 266821 w 283503"/>
                  <a:gd name="connsiteY8" fmla="*/ 841679 h 873827"/>
                  <a:gd name="connsiteX9" fmla="*/ 170220 w 283503"/>
                  <a:gd name="connsiteY9" fmla="*/ 873826 h 873827"/>
                  <a:gd name="connsiteX10" fmla="*/ 144028 w 283503"/>
                  <a:gd name="connsiteY10" fmla="*/ 873826 h 873827"/>
                  <a:gd name="connsiteX11" fmla="*/ 144028 w 283503"/>
                  <a:gd name="connsiteY11" fmla="*/ 873827 h 873827"/>
                  <a:gd name="connsiteX12" fmla="*/ 113283 w 283503"/>
                  <a:gd name="connsiteY12" fmla="*/ 873827 h 873827"/>
                  <a:gd name="connsiteX13" fmla="*/ 16682 w 283503"/>
                  <a:gd name="connsiteY13" fmla="*/ 841680 h 873827"/>
                  <a:gd name="connsiteX14" fmla="*/ 10420 w 283503"/>
                  <a:gd name="connsiteY14" fmla="*/ 835582 h 873827"/>
                  <a:gd name="connsiteX15" fmla="*/ 10420 w 283503"/>
                  <a:gd name="connsiteY15" fmla="*/ 835583 h 873827"/>
                  <a:gd name="connsiteX16" fmla="*/ 0 w 283503"/>
                  <a:gd name="connsiteY16" fmla="*/ 825437 h 873827"/>
                  <a:gd name="connsiteX17" fmla="*/ 16682 w 283503"/>
                  <a:gd name="connsiteY17" fmla="*/ 686461 h 873827"/>
                  <a:gd name="connsiteX18" fmla="*/ 22442 w 283503"/>
                  <a:gd name="connsiteY18" fmla="*/ 682643 h 873827"/>
                  <a:gd name="connsiteX19" fmla="*/ 22442 w 283503"/>
                  <a:gd name="connsiteY19" fmla="*/ 682642 h 873827"/>
                  <a:gd name="connsiteX20" fmla="*/ 139475 w 283503"/>
                  <a:gd name="connsiteY20" fmla="*/ 4917 h 873827"/>
                  <a:gd name="connsiteX21" fmla="*/ 139475 w 283503"/>
                  <a:gd name="connsiteY21" fmla="*/ 4916 h 87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503" h="873827">
                    <a:moveTo>
                      <a:pt x="139475" y="4916"/>
                    </a:moveTo>
                    <a:lnTo>
                      <a:pt x="178287" y="0"/>
                    </a:lnTo>
                    <a:lnTo>
                      <a:pt x="261061" y="682641"/>
                    </a:lnTo>
                    <a:lnTo>
                      <a:pt x="261061" y="682642"/>
                    </a:lnTo>
                    <a:lnTo>
                      <a:pt x="266821" y="686460"/>
                    </a:lnTo>
                    <a:cubicBezTo>
                      <a:pt x="270561" y="710259"/>
                      <a:pt x="282459" y="800582"/>
                      <a:pt x="283503" y="825436"/>
                    </a:cubicBezTo>
                    <a:lnTo>
                      <a:pt x="273083" y="835582"/>
                    </a:lnTo>
                    <a:lnTo>
                      <a:pt x="273083" y="835581"/>
                    </a:lnTo>
                    <a:lnTo>
                      <a:pt x="266821" y="841679"/>
                    </a:lnTo>
                    <a:cubicBezTo>
                      <a:pt x="242099" y="861542"/>
                      <a:pt x="207945" y="873826"/>
                      <a:pt x="170220" y="873826"/>
                    </a:cubicBezTo>
                    <a:lnTo>
                      <a:pt x="144028" y="873826"/>
                    </a:lnTo>
                    <a:lnTo>
                      <a:pt x="144028" y="873827"/>
                    </a:lnTo>
                    <a:lnTo>
                      <a:pt x="113283" y="873827"/>
                    </a:lnTo>
                    <a:cubicBezTo>
                      <a:pt x="75558" y="873827"/>
                      <a:pt x="41404" y="861543"/>
                      <a:pt x="16682" y="841680"/>
                    </a:cubicBezTo>
                    <a:lnTo>
                      <a:pt x="10420" y="835582"/>
                    </a:lnTo>
                    <a:lnTo>
                      <a:pt x="10420" y="835583"/>
                    </a:lnTo>
                    <a:lnTo>
                      <a:pt x="0" y="825437"/>
                    </a:lnTo>
                    <a:cubicBezTo>
                      <a:pt x="1044" y="800583"/>
                      <a:pt x="12942" y="710260"/>
                      <a:pt x="16682" y="686461"/>
                    </a:cubicBezTo>
                    <a:lnTo>
                      <a:pt x="22442" y="682643"/>
                    </a:lnTo>
                    <a:lnTo>
                      <a:pt x="22442" y="682642"/>
                    </a:lnTo>
                    <a:lnTo>
                      <a:pt x="139475" y="4917"/>
                    </a:lnTo>
                    <a:lnTo>
                      <a:pt x="139475" y="4916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462" name="Ellipszis 461"/>
              <p:cNvSpPr/>
              <p:nvPr/>
            </p:nvSpPr>
            <p:spPr>
              <a:xfrm>
                <a:off x="11138811" y="2495139"/>
                <a:ext cx="242651" cy="162269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63" name="Ellipszis 462"/>
              <p:cNvSpPr/>
              <p:nvPr/>
            </p:nvSpPr>
            <p:spPr>
              <a:xfrm rot="5400000">
                <a:off x="11187387" y="2446774"/>
                <a:ext cx="141341" cy="242650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64" name="Szabadkézi sokszög 463"/>
              <p:cNvSpPr/>
              <p:nvPr/>
            </p:nvSpPr>
            <p:spPr>
              <a:xfrm rot="16200000">
                <a:off x="11196971" y="2426296"/>
                <a:ext cx="122172" cy="249901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65" name="Ellipszis 464"/>
              <p:cNvSpPr/>
              <p:nvPr/>
            </p:nvSpPr>
            <p:spPr>
              <a:xfrm rot="16200000">
                <a:off x="11202341" y="2509302"/>
                <a:ext cx="115199" cy="158274"/>
              </a:xfrm>
              <a:prstGeom prst="ellipse">
                <a:avLst/>
              </a:prstGeom>
              <a:gradFill flip="none" rotWithShape="1">
                <a:gsLst>
                  <a:gs pos="73000">
                    <a:srgbClr val="002948"/>
                  </a:gs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66" name="Ellipszis 465"/>
              <p:cNvSpPr/>
              <p:nvPr/>
            </p:nvSpPr>
            <p:spPr>
              <a:xfrm>
                <a:off x="10544348" y="2495626"/>
                <a:ext cx="242651" cy="162269"/>
              </a:xfrm>
              <a:prstGeom prst="ellipse">
                <a:avLst/>
              </a:pr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67" name="Ellipszis 466"/>
              <p:cNvSpPr/>
              <p:nvPr/>
            </p:nvSpPr>
            <p:spPr>
              <a:xfrm rot="5400000">
                <a:off x="10599391" y="2458180"/>
                <a:ext cx="124229" cy="244413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68" name="Ellipszis 467"/>
              <p:cNvSpPr/>
              <p:nvPr/>
            </p:nvSpPr>
            <p:spPr>
              <a:xfrm rot="16200000">
                <a:off x="10611155" y="2512383"/>
                <a:ext cx="115199" cy="158274"/>
              </a:xfrm>
              <a:prstGeom prst="ellipse">
                <a:avLst/>
              </a:prstGeom>
              <a:gradFill flip="none" rotWithShape="1">
                <a:gsLst>
                  <a:gs pos="73000">
                    <a:srgbClr val="002948"/>
                  </a:gs>
                  <a:gs pos="48000">
                    <a:srgbClr val="00487E"/>
                  </a:gs>
                  <a:gs pos="31000">
                    <a:srgbClr val="004F8A"/>
                  </a:gs>
                  <a:gs pos="0">
                    <a:schemeClr val="tx1"/>
                  </a:gs>
                  <a:gs pos="16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69" name="Ellipszis 468"/>
              <p:cNvSpPr/>
              <p:nvPr/>
            </p:nvSpPr>
            <p:spPr>
              <a:xfrm>
                <a:off x="10721950" y="2570038"/>
                <a:ext cx="30352" cy="2394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70" name="Ellipszis 469"/>
              <p:cNvSpPr/>
              <p:nvPr/>
            </p:nvSpPr>
            <p:spPr>
              <a:xfrm>
                <a:off x="10689372" y="2587938"/>
                <a:ext cx="22121" cy="1801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71" name="Szabadkézi sokszög 470"/>
              <p:cNvSpPr/>
              <p:nvPr/>
            </p:nvSpPr>
            <p:spPr>
              <a:xfrm flipH="1">
                <a:off x="10927390" y="2877756"/>
                <a:ext cx="138211" cy="57716"/>
              </a:xfrm>
              <a:custGeom>
                <a:avLst/>
                <a:gdLst>
                  <a:gd name="connsiteX0" fmla="*/ 1337556 w 2158716"/>
                  <a:gd name="connsiteY0" fmla="*/ 66 h 445380"/>
                  <a:gd name="connsiteX1" fmla="*/ 1099008 w 2158716"/>
                  <a:gd name="connsiteY1" fmla="*/ 168990 h 445380"/>
                  <a:gd name="connsiteX2" fmla="*/ 1079358 w 2158716"/>
                  <a:gd name="connsiteY2" fmla="*/ 263991 h 445380"/>
                  <a:gd name="connsiteX3" fmla="*/ 1059709 w 2158716"/>
                  <a:gd name="connsiteY3" fmla="*/ 168990 h 445380"/>
                  <a:gd name="connsiteX4" fmla="*/ 821160 w 2158716"/>
                  <a:gd name="connsiteY4" fmla="*/ 66 h 445380"/>
                  <a:gd name="connsiteX5" fmla="*/ 0 w 2158716"/>
                  <a:gd name="connsiteY5" fmla="*/ 445380 h 445380"/>
                  <a:gd name="connsiteX6" fmla="*/ 1053682 w 2158716"/>
                  <a:gd name="connsiteY6" fmla="*/ 445380 h 445380"/>
                  <a:gd name="connsiteX7" fmla="*/ 1105034 w 2158716"/>
                  <a:gd name="connsiteY7" fmla="*/ 445380 h 445380"/>
                  <a:gd name="connsiteX8" fmla="*/ 2158716 w 2158716"/>
                  <a:gd name="connsiteY8" fmla="*/ 445380 h 445380"/>
                  <a:gd name="connsiteX9" fmla="*/ 1337556 w 2158716"/>
                  <a:gd name="connsiteY9" fmla="*/ 66 h 445380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267898"/>
                  <a:gd name="connsiteY0" fmla="*/ 2365 h 447679"/>
                  <a:gd name="connsiteX1" fmla="*/ 1208190 w 2267898"/>
                  <a:gd name="connsiteY1" fmla="*/ 171289 h 447679"/>
                  <a:gd name="connsiteX2" fmla="*/ 1188540 w 2267898"/>
                  <a:gd name="connsiteY2" fmla="*/ 266290 h 447679"/>
                  <a:gd name="connsiteX3" fmla="*/ 1168891 w 2267898"/>
                  <a:gd name="connsiteY3" fmla="*/ 171289 h 447679"/>
                  <a:gd name="connsiteX4" fmla="*/ 930342 w 2267898"/>
                  <a:gd name="connsiteY4" fmla="*/ 2365 h 447679"/>
                  <a:gd name="connsiteX5" fmla="*/ 0 w 2267898"/>
                  <a:gd name="connsiteY5" fmla="*/ 283906 h 447679"/>
                  <a:gd name="connsiteX6" fmla="*/ 1162864 w 2267898"/>
                  <a:gd name="connsiteY6" fmla="*/ 447679 h 447679"/>
                  <a:gd name="connsiteX7" fmla="*/ 1214216 w 2267898"/>
                  <a:gd name="connsiteY7" fmla="*/ 447679 h 447679"/>
                  <a:gd name="connsiteX8" fmla="*/ 2267898 w 2267898"/>
                  <a:gd name="connsiteY8" fmla="*/ 447679 h 447679"/>
                  <a:gd name="connsiteX9" fmla="*/ 1446738 w 2267898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447679"/>
                  <a:gd name="connsiteX1" fmla="*/ 1208190 w 2322489"/>
                  <a:gd name="connsiteY1" fmla="*/ 171289 h 447679"/>
                  <a:gd name="connsiteX2" fmla="*/ 1188540 w 2322489"/>
                  <a:gd name="connsiteY2" fmla="*/ 266290 h 447679"/>
                  <a:gd name="connsiteX3" fmla="*/ 1168891 w 2322489"/>
                  <a:gd name="connsiteY3" fmla="*/ 171289 h 447679"/>
                  <a:gd name="connsiteX4" fmla="*/ 930342 w 2322489"/>
                  <a:gd name="connsiteY4" fmla="*/ 2365 h 447679"/>
                  <a:gd name="connsiteX5" fmla="*/ 0 w 2322489"/>
                  <a:gd name="connsiteY5" fmla="*/ 283906 h 447679"/>
                  <a:gd name="connsiteX6" fmla="*/ 1162864 w 2322489"/>
                  <a:gd name="connsiteY6" fmla="*/ 447679 h 447679"/>
                  <a:gd name="connsiteX7" fmla="*/ 1214216 w 2322489"/>
                  <a:gd name="connsiteY7" fmla="*/ 447679 h 447679"/>
                  <a:gd name="connsiteX8" fmla="*/ 2322489 w 2322489"/>
                  <a:gd name="connsiteY8" fmla="*/ 256610 h 447679"/>
                  <a:gd name="connsiteX9" fmla="*/ 1446738 w 2322489"/>
                  <a:gd name="connsiteY9" fmla="*/ 2365 h 447679"/>
                  <a:gd name="connsiteX0" fmla="*/ 1446738 w 2322489"/>
                  <a:gd name="connsiteY0" fmla="*/ 2365 h 533627"/>
                  <a:gd name="connsiteX1" fmla="*/ 1208190 w 2322489"/>
                  <a:gd name="connsiteY1" fmla="*/ 171289 h 533627"/>
                  <a:gd name="connsiteX2" fmla="*/ 1188540 w 2322489"/>
                  <a:gd name="connsiteY2" fmla="*/ 266290 h 533627"/>
                  <a:gd name="connsiteX3" fmla="*/ 1168891 w 2322489"/>
                  <a:gd name="connsiteY3" fmla="*/ 171289 h 533627"/>
                  <a:gd name="connsiteX4" fmla="*/ 930342 w 2322489"/>
                  <a:gd name="connsiteY4" fmla="*/ 2365 h 533627"/>
                  <a:gd name="connsiteX5" fmla="*/ 0 w 2322489"/>
                  <a:gd name="connsiteY5" fmla="*/ 283906 h 533627"/>
                  <a:gd name="connsiteX6" fmla="*/ 1162864 w 2322489"/>
                  <a:gd name="connsiteY6" fmla="*/ 447679 h 533627"/>
                  <a:gd name="connsiteX7" fmla="*/ 1214216 w 2322489"/>
                  <a:gd name="connsiteY7" fmla="*/ 447679 h 533627"/>
                  <a:gd name="connsiteX8" fmla="*/ 2322489 w 2322489"/>
                  <a:gd name="connsiteY8" fmla="*/ 256610 h 533627"/>
                  <a:gd name="connsiteX9" fmla="*/ 1446738 w 2322489"/>
                  <a:gd name="connsiteY9" fmla="*/ 2365 h 533627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162864 w 2322489"/>
                  <a:gd name="connsiteY6" fmla="*/ 447679 h 898056"/>
                  <a:gd name="connsiteX7" fmla="*/ 1077738 w 2322489"/>
                  <a:gd name="connsiteY7" fmla="*/ 898056 h 898056"/>
                  <a:gd name="connsiteX8" fmla="*/ 2322489 w 2322489"/>
                  <a:gd name="connsiteY8" fmla="*/ 256610 h 898056"/>
                  <a:gd name="connsiteX9" fmla="*/ 1446738 w 2322489"/>
                  <a:gd name="connsiteY9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446738 w 2322489"/>
                  <a:gd name="connsiteY0" fmla="*/ 2365 h 898056"/>
                  <a:gd name="connsiteX1" fmla="*/ 1208190 w 2322489"/>
                  <a:gd name="connsiteY1" fmla="*/ 171289 h 898056"/>
                  <a:gd name="connsiteX2" fmla="*/ 1188540 w 2322489"/>
                  <a:gd name="connsiteY2" fmla="*/ 266290 h 898056"/>
                  <a:gd name="connsiteX3" fmla="*/ 1168891 w 2322489"/>
                  <a:gd name="connsiteY3" fmla="*/ 171289 h 898056"/>
                  <a:gd name="connsiteX4" fmla="*/ 930342 w 2322489"/>
                  <a:gd name="connsiteY4" fmla="*/ 2365 h 898056"/>
                  <a:gd name="connsiteX5" fmla="*/ 0 w 2322489"/>
                  <a:gd name="connsiteY5" fmla="*/ 283906 h 898056"/>
                  <a:gd name="connsiteX6" fmla="*/ 1077738 w 2322489"/>
                  <a:gd name="connsiteY6" fmla="*/ 898056 h 898056"/>
                  <a:gd name="connsiteX7" fmla="*/ 2322489 w 2322489"/>
                  <a:gd name="connsiteY7" fmla="*/ 256610 h 898056"/>
                  <a:gd name="connsiteX8" fmla="*/ 1446738 w 2322489"/>
                  <a:gd name="connsiteY8" fmla="*/ 2365 h 898056"/>
                  <a:gd name="connsiteX0" fmla="*/ 1528625 w 2404376"/>
                  <a:gd name="connsiteY0" fmla="*/ 813 h 896504"/>
                  <a:gd name="connsiteX1" fmla="*/ 1290077 w 2404376"/>
                  <a:gd name="connsiteY1" fmla="*/ 169737 h 896504"/>
                  <a:gd name="connsiteX2" fmla="*/ 1270427 w 2404376"/>
                  <a:gd name="connsiteY2" fmla="*/ 264738 h 896504"/>
                  <a:gd name="connsiteX3" fmla="*/ 1250778 w 2404376"/>
                  <a:gd name="connsiteY3" fmla="*/ 169737 h 896504"/>
                  <a:gd name="connsiteX4" fmla="*/ 1012229 w 2404376"/>
                  <a:gd name="connsiteY4" fmla="*/ 813 h 896504"/>
                  <a:gd name="connsiteX5" fmla="*/ 0 w 2404376"/>
                  <a:gd name="connsiteY5" fmla="*/ 104933 h 896504"/>
                  <a:gd name="connsiteX6" fmla="*/ 1159625 w 2404376"/>
                  <a:gd name="connsiteY6" fmla="*/ 896504 h 896504"/>
                  <a:gd name="connsiteX7" fmla="*/ 2404376 w 2404376"/>
                  <a:gd name="connsiteY7" fmla="*/ 255058 h 896504"/>
                  <a:gd name="connsiteX8" fmla="*/ 1528625 w 2404376"/>
                  <a:gd name="connsiteY8" fmla="*/ 813 h 896504"/>
                  <a:gd name="connsiteX0" fmla="*/ 1528625 w 2404376"/>
                  <a:gd name="connsiteY0" fmla="*/ 166 h 895857"/>
                  <a:gd name="connsiteX1" fmla="*/ 1290077 w 2404376"/>
                  <a:gd name="connsiteY1" fmla="*/ 169090 h 895857"/>
                  <a:gd name="connsiteX2" fmla="*/ 1270427 w 2404376"/>
                  <a:gd name="connsiteY2" fmla="*/ 264091 h 895857"/>
                  <a:gd name="connsiteX3" fmla="*/ 1250778 w 2404376"/>
                  <a:gd name="connsiteY3" fmla="*/ 169090 h 895857"/>
                  <a:gd name="connsiteX4" fmla="*/ 1012229 w 2404376"/>
                  <a:gd name="connsiteY4" fmla="*/ 166 h 895857"/>
                  <a:gd name="connsiteX5" fmla="*/ 0 w 2404376"/>
                  <a:gd name="connsiteY5" fmla="*/ 104286 h 895857"/>
                  <a:gd name="connsiteX6" fmla="*/ 1159625 w 2404376"/>
                  <a:gd name="connsiteY6" fmla="*/ 895857 h 895857"/>
                  <a:gd name="connsiteX7" fmla="*/ 2404376 w 2404376"/>
                  <a:gd name="connsiteY7" fmla="*/ 254411 h 895857"/>
                  <a:gd name="connsiteX8" fmla="*/ 1528625 w 2404376"/>
                  <a:gd name="connsiteY8" fmla="*/ 166 h 895857"/>
                  <a:gd name="connsiteX0" fmla="*/ 1528625 w 2431672"/>
                  <a:gd name="connsiteY0" fmla="*/ 309 h 896000"/>
                  <a:gd name="connsiteX1" fmla="*/ 1290077 w 2431672"/>
                  <a:gd name="connsiteY1" fmla="*/ 169233 h 896000"/>
                  <a:gd name="connsiteX2" fmla="*/ 1270427 w 2431672"/>
                  <a:gd name="connsiteY2" fmla="*/ 264234 h 896000"/>
                  <a:gd name="connsiteX3" fmla="*/ 1250778 w 2431672"/>
                  <a:gd name="connsiteY3" fmla="*/ 169233 h 896000"/>
                  <a:gd name="connsiteX4" fmla="*/ 1012229 w 2431672"/>
                  <a:gd name="connsiteY4" fmla="*/ 309 h 896000"/>
                  <a:gd name="connsiteX5" fmla="*/ 0 w 2431672"/>
                  <a:gd name="connsiteY5" fmla="*/ 104429 h 896000"/>
                  <a:gd name="connsiteX6" fmla="*/ 1159625 w 2431672"/>
                  <a:gd name="connsiteY6" fmla="*/ 896000 h 896000"/>
                  <a:gd name="connsiteX7" fmla="*/ 2431672 w 2431672"/>
                  <a:gd name="connsiteY7" fmla="*/ 8894 h 896000"/>
                  <a:gd name="connsiteX8" fmla="*/ 1528625 w 2431672"/>
                  <a:gd name="connsiteY8" fmla="*/ 309 h 896000"/>
                  <a:gd name="connsiteX0" fmla="*/ 1528625 w 2431672"/>
                  <a:gd name="connsiteY0" fmla="*/ 166 h 895857"/>
                  <a:gd name="connsiteX1" fmla="*/ 1290077 w 2431672"/>
                  <a:gd name="connsiteY1" fmla="*/ 169090 h 895857"/>
                  <a:gd name="connsiteX2" fmla="*/ 1270427 w 2431672"/>
                  <a:gd name="connsiteY2" fmla="*/ 264091 h 895857"/>
                  <a:gd name="connsiteX3" fmla="*/ 1250778 w 2431672"/>
                  <a:gd name="connsiteY3" fmla="*/ 169090 h 895857"/>
                  <a:gd name="connsiteX4" fmla="*/ 1012229 w 2431672"/>
                  <a:gd name="connsiteY4" fmla="*/ 166 h 895857"/>
                  <a:gd name="connsiteX5" fmla="*/ 0 w 2431672"/>
                  <a:gd name="connsiteY5" fmla="*/ 104286 h 895857"/>
                  <a:gd name="connsiteX6" fmla="*/ 1159625 w 2431672"/>
                  <a:gd name="connsiteY6" fmla="*/ 895857 h 895857"/>
                  <a:gd name="connsiteX7" fmla="*/ 2431672 w 2431672"/>
                  <a:gd name="connsiteY7" fmla="*/ 8751 h 895857"/>
                  <a:gd name="connsiteX8" fmla="*/ 1528625 w 2431672"/>
                  <a:gd name="connsiteY8" fmla="*/ 166 h 895857"/>
                  <a:gd name="connsiteX0" fmla="*/ 1528625 w 2431672"/>
                  <a:gd name="connsiteY0" fmla="*/ 166 h 691141"/>
                  <a:gd name="connsiteX1" fmla="*/ 1290077 w 2431672"/>
                  <a:gd name="connsiteY1" fmla="*/ 169090 h 691141"/>
                  <a:gd name="connsiteX2" fmla="*/ 1270427 w 2431672"/>
                  <a:gd name="connsiteY2" fmla="*/ 264091 h 691141"/>
                  <a:gd name="connsiteX3" fmla="*/ 1250778 w 2431672"/>
                  <a:gd name="connsiteY3" fmla="*/ 169090 h 691141"/>
                  <a:gd name="connsiteX4" fmla="*/ 1012229 w 2431672"/>
                  <a:gd name="connsiteY4" fmla="*/ 166 h 691141"/>
                  <a:gd name="connsiteX5" fmla="*/ 0 w 2431672"/>
                  <a:gd name="connsiteY5" fmla="*/ 104286 h 691141"/>
                  <a:gd name="connsiteX6" fmla="*/ 1282455 w 2431672"/>
                  <a:gd name="connsiteY6" fmla="*/ 691141 h 691141"/>
                  <a:gd name="connsiteX7" fmla="*/ 2431672 w 2431672"/>
                  <a:gd name="connsiteY7" fmla="*/ 8751 h 691141"/>
                  <a:gd name="connsiteX8" fmla="*/ 1528625 w 2431672"/>
                  <a:gd name="connsiteY8" fmla="*/ 166 h 691141"/>
                  <a:gd name="connsiteX0" fmla="*/ 1310260 w 2213307"/>
                  <a:gd name="connsiteY0" fmla="*/ 166 h 691141"/>
                  <a:gd name="connsiteX1" fmla="*/ 1071712 w 2213307"/>
                  <a:gd name="connsiteY1" fmla="*/ 169090 h 691141"/>
                  <a:gd name="connsiteX2" fmla="*/ 1052062 w 2213307"/>
                  <a:gd name="connsiteY2" fmla="*/ 264091 h 691141"/>
                  <a:gd name="connsiteX3" fmla="*/ 1032413 w 2213307"/>
                  <a:gd name="connsiteY3" fmla="*/ 169090 h 691141"/>
                  <a:gd name="connsiteX4" fmla="*/ 793864 w 2213307"/>
                  <a:gd name="connsiteY4" fmla="*/ 166 h 691141"/>
                  <a:gd name="connsiteX5" fmla="*/ 0 w 2213307"/>
                  <a:gd name="connsiteY5" fmla="*/ 104286 h 691141"/>
                  <a:gd name="connsiteX6" fmla="*/ 1064090 w 2213307"/>
                  <a:gd name="connsiteY6" fmla="*/ 691141 h 691141"/>
                  <a:gd name="connsiteX7" fmla="*/ 2213307 w 2213307"/>
                  <a:gd name="connsiteY7" fmla="*/ 8751 h 691141"/>
                  <a:gd name="connsiteX8" fmla="*/ 1310260 w 2213307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691141"/>
                  <a:gd name="connsiteX1" fmla="*/ 1071712 w 2022238"/>
                  <a:gd name="connsiteY1" fmla="*/ 169090 h 691141"/>
                  <a:gd name="connsiteX2" fmla="*/ 1052062 w 2022238"/>
                  <a:gd name="connsiteY2" fmla="*/ 264091 h 691141"/>
                  <a:gd name="connsiteX3" fmla="*/ 1032413 w 2022238"/>
                  <a:gd name="connsiteY3" fmla="*/ 169090 h 691141"/>
                  <a:gd name="connsiteX4" fmla="*/ 793864 w 2022238"/>
                  <a:gd name="connsiteY4" fmla="*/ 166 h 691141"/>
                  <a:gd name="connsiteX5" fmla="*/ 0 w 2022238"/>
                  <a:gd name="connsiteY5" fmla="*/ 104286 h 691141"/>
                  <a:gd name="connsiteX6" fmla="*/ 1064090 w 2022238"/>
                  <a:gd name="connsiteY6" fmla="*/ 691141 h 691141"/>
                  <a:gd name="connsiteX7" fmla="*/ 2022238 w 2022238"/>
                  <a:gd name="connsiteY7" fmla="*/ 36046 h 691141"/>
                  <a:gd name="connsiteX8" fmla="*/ 1310260 w 2022238"/>
                  <a:gd name="connsiteY8" fmla="*/ 166 h 691141"/>
                  <a:gd name="connsiteX0" fmla="*/ 1310260 w 2022238"/>
                  <a:gd name="connsiteY0" fmla="*/ 166 h 841267"/>
                  <a:gd name="connsiteX1" fmla="*/ 1071712 w 2022238"/>
                  <a:gd name="connsiteY1" fmla="*/ 169090 h 841267"/>
                  <a:gd name="connsiteX2" fmla="*/ 1052062 w 2022238"/>
                  <a:gd name="connsiteY2" fmla="*/ 264091 h 841267"/>
                  <a:gd name="connsiteX3" fmla="*/ 1032413 w 2022238"/>
                  <a:gd name="connsiteY3" fmla="*/ 169090 h 841267"/>
                  <a:gd name="connsiteX4" fmla="*/ 793864 w 2022238"/>
                  <a:gd name="connsiteY4" fmla="*/ 166 h 841267"/>
                  <a:gd name="connsiteX5" fmla="*/ 0 w 2022238"/>
                  <a:gd name="connsiteY5" fmla="*/ 104286 h 841267"/>
                  <a:gd name="connsiteX6" fmla="*/ 1105033 w 2022238"/>
                  <a:gd name="connsiteY6" fmla="*/ 841267 h 841267"/>
                  <a:gd name="connsiteX7" fmla="*/ 2022238 w 2022238"/>
                  <a:gd name="connsiteY7" fmla="*/ 36046 h 841267"/>
                  <a:gd name="connsiteX8" fmla="*/ 1310260 w 2022238"/>
                  <a:gd name="connsiteY8" fmla="*/ 166 h 841267"/>
                  <a:gd name="connsiteX0" fmla="*/ 1584169 w 2296147"/>
                  <a:gd name="connsiteY0" fmla="*/ 321890 h 1162991"/>
                  <a:gd name="connsiteX1" fmla="*/ 1345621 w 2296147"/>
                  <a:gd name="connsiteY1" fmla="*/ 490814 h 1162991"/>
                  <a:gd name="connsiteX2" fmla="*/ 1325971 w 2296147"/>
                  <a:gd name="connsiteY2" fmla="*/ 585815 h 1162991"/>
                  <a:gd name="connsiteX3" fmla="*/ 1306322 w 2296147"/>
                  <a:gd name="connsiteY3" fmla="*/ 490814 h 1162991"/>
                  <a:gd name="connsiteX4" fmla="*/ 1067773 w 2296147"/>
                  <a:gd name="connsiteY4" fmla="*/ 321890 h 1162991"/>
                  <a:gd name="connsiteX5" fmla="*/ 0 w 2296147"/>
                  <a:gd name="connsiteY5" fmla="*/ 0 h 1162991"/>
                  <a:gd name="connsiteX6" fmla="*/ 1378942 w 2296147"/>
                  <a:gd name="connsiteY6" fmla="*/ 1162991 h 1162991"/>
                  <a:gd name="connsiteX7" fmla="*/ 2296147 w 2296147"/>
                  <a:gd name="connsiteY7" fmla="*/ 357770 h 1162991"/>
                  <a:gd name="connsiteX8" fmla="*/ 1584169 w 2296147"/>
                  <a:gd name="connsiteY8" fmla="*/ 321890 h 1162991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813535"/>
                  <a:gd name="connsiteY0" fmla="*/ 428847 h 1269948"/>
                  <a:gd name="connsiteX1" fmla="*/ 1345621 w 2813535"/>
                  <a:gd name="connsiteY1" fmla="*/ 597771 h 1269948"/>
                  <a:gd name="connsiteX2" fmla="*/ 1325971 w 2813535"/>
                  <a:gd name="connsiteY2" fmla="*/ 692772 h 1269948"/>
                  <a:gd name="connsiteX3" fmla="*/ 1306322 w 2813535"/>
                  <a:gd name="connsiteY3" fmla="*/ 597771 h 1269948"/>
                  <a:gd name="connsiteX4" fmla="*/ 1067773 w 2813535"/>
                  <a:gd name="connsiteY4" fmla="*/ 428847 h 1269948"/>
                  <a:gd name="connsiteX5" fmla="*/ 0 w 2813535"/>
                  <a:gd name="connsiteY5" fmla="*/ 106957 h 1269948"/>
                  <a:gd name="connsiteX6" fmla="*/ 1378942 w 2813535"/>
                  <a:gd name="connsiteY6" fmla="*/ 1269948 h 1269948"/>
                  <a:gd name="connsiteX7" fmla="*/ 2813535 w 2813535"/>
                  <a:gd name="connsiteY7" fmla="*/ 0 h 1269948"/>
                  <a:gd name="connsiteX8" fmla="*/ 1584169 w 2813535"/>
                  <a:gd name="connsiteY8" fmla="*/ 428847 h 1269948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588913"/>
                  <a:gd name="connsiteY0" fmla="*/ 321890 h 1162991"/>
                  <a:gd name="connsiteX1" fmla="*/ 1345621 w 2588913"/>
                  <a:gd name="connsiteY1" fmla="*/ 490814 h 1162991"/>
                  <a:gd name="connsiteX2" fmla="*/ 1325971 w 2588913"/>
                  <a:gd name="connsiteY2" fmla="*/ 585815 h 1162991"/>
                  <a:gd name="connsiteX3" fmla="*/ 1306322 w 2588913"/>
                  <a:gd name="connsiteY3" fmla="*/ 490814 h 1162991"/>
                  <a:gd name="connsiteX4" fmla="*/ 1067773 w 2588913"/>
                  <a:gd name="connsiteY4" fmla="*/ 321890 h 1162991"/>
                  <a:gd name="connsiteX5" fmla="*/ 0 w 2588913"/>
                  <a:gd name="connsiteY5" fmla="*/ 0 h 1162991"/>
                  <a:gd name="connsiteX6" fmla="*/ 1378942 w 2588913"/>
                  <a:gd name="connsiteY6" fmla="*/ 1162991 h 1162991"/>
                  <a:gd name="connsiteX7" fmla="*/ 2588913 w 2588913"/>
                  <a:gd name="connsiteY7" fmla="*/ 55698 h 1162991"/>
                  <a:gd name="connsiteX8" fmla="*/ 1584169 w 2588913"/>
                  <a:gd name="connsiteY8" fmla="*/ 321890 h 1162991"/>
                  <a:gd name="connsiteX0" fmla="*/ 1584169 w 2246048"/>
                  <a:gd name="connsiteY0" fmla="*/ 321890 h 1162991"/>
                  <a:gd name="connsiteX1" fmla="*/ 1345621 w 2246048"/>
                  <a:gd name="connsiteY1" fmla="*/ 490814 h 1162991"/>
                  <a:gd name="connsiteX2" fmla="*/ 1325971 w 2246048"/>
                  <a:gd name="connsiteY2" fmla="*/ 585815 h 1162991"/>
                  <a:gd name="connsiteX3" fmla="*/ 1306322 w 2246048"/>
                  <a:gd name="connsiteY3" fmla="*/ 490814 h 1162991"/>
                  <a:gd name="connsiteX4" fmla="*/ 1067773 w 2246048"/>
                  <a:gd name="connsiteY4" fmla="*/ 321890 h 1162991"/>
                  <a:gd name="connsiteX5" fmla="*/ 0 w 2246048"/>
                  <a:gd name="connsiteY5" fmla="*/ 0 h 1162991"/>
                  <a:gd name="connsiteX6" fmla="*/ 1378942 w 2246048"/>
                  <a:gd name="connsiteY6" fmla="*/ 1162991 h 1162991"/>
                  <a:gd name="connsiteX7" fmla="*/ 2246048 w 2246048"/>
                  <a:gd name="connsiteY7" fmla="*/ 552252 h 1162991"/>
                  <a:gd name="connsiteX8" fmla="*/ 1584169 w 2246048"/>
                  <a:gd name="connsiteY8" fmla="*/ 321890 h 1162991"/>
                  <a:gd name="connsiteX0" fmla="*/ 1519882 w 2181761"/>
                  <a:gd name="connsiteY0" fmla="*/ 4285 h 845386"/>
                  <a:gd name="connsiteX1" fmla="*/ 1281334 w 2181761"/>
                  <a:gd name="connsiteY1" fmla="*/ 173209 h 845386"/>
                  <a:gd name="connsiteX2" fmla="*/ 1261684 w 2181761"/>
                  <a:gd name="connsiteY2" fmla="*/ 268210 h 845386"/>
                  <a:gd name="connsiteX3" fmla="*/ 1242035 w 2181761"/>
                  <a:gd name="connsiteY3" fmla="*/ 173209 h 845386"/>
                  <a:gd name="connsiteX4" fmla="*/ 1003486 w 2181761"/>
                  <a:gd name="connsiteY4" fmla="*/ 4285 h 845386"/>
                  <a:gd name="connsiteX5" fmla="*/ 0 w 2181761"/>
                  <a:gd name="connsiteY5" fmla="*/ 334130 h 845386"/>
                  <a:gd name="connsiteX6" fmla="*/ 1314655 w 2181761"/>
                  <a:gd name="connsiteY6" fmla="*/ 845386 h 845386"/>
                  <a:gd name="connsiteX7" fmla="*/ 2181761 w 2181761"/>
                  <a:gd name="connsiteY7" fmla="*/ 234647 h 845386"/>
                  <a:gd name="connsiteX8" fmla="*/ 1519882 w 2181761"/>
                  <a:gd name="connsiteY8" fmla="*/ 4285 h 845386"/>
                  <a:gd name="connsiteX0" fmla="*/ 1519882 w 2181761"/>
                  <a:gd name="connsiteY0" fmla="*/ 12943 h 854044"/>
                  <a:gd name="connsiteX1" fmla="*/ 1281334 w 2181761"/>
                  <a:gd name="connsiteY1" fmla="*/ 181867 h 854044"/>
                  <a:gd name="connsiteX2" fmla="*/ 1261684 w 2181761"/>
                  <a:gd name="connsiteY2" fmla="*/ 276868 h 854044"/>
                  <a:gd name="connsiteX3" fmla="*/ 1242035 w 2181761"/>
                  <a:gd name="connsiteY3" fmla="*/ 181867 h 854044"/>
                  <a:gd name="connsiteX4" fmla="*/ 1003486 w 2181761"/>
                  <a:gd name="connsiteY4" fmla="*/ 12943 h 854044"/>
                  <a:gd name="connsiteX5" fmla="*/ 0 w 2181761"/>
                  <a:gd name="connsiteY5" fmla="*/ 342788 h 854044"/>
                  <a:gd name="connsiteX6" fmla="*/ 1314655 w 2181761"/>
                  <a:gd name="connsiteY6" fmla="*/ 854044 h 854044"/>
                  <a:gd name="connsiteX7" fmla="*/ 2181761 w 2181761"/>
                  <a:gd name="connsiteY7" fmla="*/ 243305 h 854044"/>
                  <a:gd name="connsiteX8" fmla="*/ 1519882 w 2181761"/>
                  <a:gd name="connsiteY8" fmla="*/ 12943 h 854044"/>
                  <a:gd name="connsiteX0" fmla="*/ 941294 w 1603173"/>
                  <a:gd name="connsiteY0" fmla="*/ 11279 h 852380"/>
                  <a:gd name="connsiteX1" fmla="*/ 702746 w 1603173"/>
                  <a:gd name="connsiteY1" fmla="*/ 180203 h 852380"/>
                  <a:gd name="connsiteX2" fmla="*/ 683096 w 1603173"/>
                  <a:gd name="connsiteY2" fmla="*/ 275204 h 852380"/>
                  <a:gd name="connsiteX3" fmla="*/ 663447 w 1603173"/>
                  <a:gd name="connsiteY3" fmla="*/ 180203 h 852380"/>
                  <a:gd name="connsiteX4" fmla="*/ 424898 w 1603173"/>
                  <a:gd name="connsiteY4" fmla="*/ 11279 h 852380"/>
                  <a:gd name="connsiteX5" fmla="*/ 0 w 1603173"/>
                  <a:gd name="connsiteY5" fmla="*/ 480781 h 852380"/>
                  <a:gd name="connsiteX6" fmla="*/ 736067 w 1603173"/>
                  <a:gd name="connsiteY6" fmla="*/ 852380 h 852380"/>
                  <a:gd name="connsiteX7" fmla="*/ 1603173 w 1603173"/>
                  <a:gd name="connsiteY7" fmla="*/ 241641 h 852380"/>
                  <a:gd name="connsiteX8" fmla="*/ 941294 w 1603173"/>
                  <a:gd name="connsiteY8" fmla="*/ 11279 h 852380"/>
                  <a:gd name="connsiteX0" fmla="*/ 941294 w 1603173"/>
                  <a:gd name="connsiteY0" fmla="*/ 11279 h 852380"/>
                  <a:gd name="connsiteX1" fmla="*/ 702746 w 1603173"/>
                  <a:gd name="connsiteY1" fmla="*/ 180203 h 852380"/>
                  <a:gd name="connsiteX2" fmla="*/ 683096 w 1603173"/>
                  <a:gd name="connsiteY2" fmla="*/ 275204 h 852380"/>
                  <a:gd name="connsiteX3" fmla="*/ 663447 w 1603173"/>
                  <a:gd name="connsiteY3" fmla="*/ 180203 h 852380"/>
                  <a:gd name="connsiteX4" fmla="*/ 424898 w 1603173"/>
                  <a:gd name="connsiteY4" fmla="*/ 11279 h 852380"/>
                  <a:gd name="connsiteX5" fmla="*/ 0 w 1603173"/>
                  <a:gd name="connsiteY5" fmla="*/ 480781 h 852380"/>
                  <a:gd name="connsiteX6" fmla="*/ 736067 w 1603173"/>
                  <a:gd name="connsiteY6" fmla="*/ 852380 h 852380"/>
                  <a:gd name="connsiteX7" fmla="*/ 1603173 w 1603173"/>
                  <a:gd name="connsiteY7" fmla="*/ 241641 h 852380"/>
                  <a:gd name="connsiteX8" fmla="*/ 941294 w 1603173"/>
                  <a:gd name="connsiteY8" fmla="*/ 11279 h 852380"/>
                  <a:gd name="connsiteX0" fmla="*/ 941294 w 1271019"/>
                  <a:gd name="connsiteY0" fmla="*/ 11279 h 864308"/>
                  <a:gd name="connsiteX1" fmla="*/ 702746 w 1271019"/>
                  <a:gd name="connsiteY1" fmla="*/ 180203 h 864308"/>
                  <a:gd name="connsiteX2" fmla="*/ 683096 w 1271019"/>
                  <a:gd name="connsiteY2" fmla="*/ 275204 h 864308"/>
                  <a:gd name="connsiteX3" fmla="*/ 663447 w 1271019"/>
                  <a:gd name="connsiteY3" fmla="*/ 180203 h 864308"/>
                  <a:gd name="connsiteX4" fmla="*/ 424898 w 1271019"/>
                  <a:gd name="connsiteY4" fmla="*/ 11279 h 864308"/>
                  <a:gd name="connsiteX5" fmla="*/ 0 w 1271019"/>
                  <a:gd name="connsiteY5" fmla="*/ 480781 h 864308"/>
                  <a:gd name="connsiteX6" fmla="*/ 736067 w 1271019"/>
                  <a:gd name="connsiteY6" fmla="*/ 852380 h 864308"/>
                  <a:gd name="connsiteX7" fmla="*/ 1271019 w 1271019"/>
                  <a:gd name="connsiteY7" fmla="*/ 505436 h 864308"/>
                  <a:gd name="connsiteX8" fmla="*/ 941294 w 1271019"/>
                  <a:gd name="connsiteY8" fmla="*/ 11279 h 864308"/>
                  <a:gd name="connsiteX0" fmla="*/ 941294 w 1271019"/>
                  <a:gd name="connsiteY0" fmla="*/ 11279 h 1023070"/>
                  <a:gd name="connsiteX1" fmla="*/ 702746 w 1271019"/>
                  <a:gd name="connsiteY1" fmla="*/ 180203 h 1023070"/>
                  <a:gd name="connsiteX2" fmla="*/ 683096 w 1271019"/>
                  <a:gd name="connsiteY2" fmla="*/ 275204 h 1023070"/>
                  <a:gd name="connsiteX3" fmla="*/ 663447 w 1271019"/>
                  <a:gd name="connsiteY3" fmla="*/ 180203 h 1023070"/>
                  <a:gd name="connsiteX4" fmla="*/ 424898 w 1271019"/>
                  <a:gd name="connsiteY4" fmla="*/ 11279 h 1023070"/>
                  <a:gd name="connsiteX5" fmla="*/ 0 w 1271019"/>
                  <a:gd name="connsiteY5" fmla="*/ 480781 h 1023070"/>
                  <a:gd name="connsiteX6" fmla="*/ 757494 w 1271019"/>
                  <a:gd name="connsiteY6" fmla="*/ 1023070 h 1023070"/>
                  <a:gd name="connsiteX7" fmla="*/ 1271019 w 1271019"/>
                  <a:gd name="connsiteY7" fmla="*/ 505436 h 1023070"/>
                  <a:gd name="connsiteX8" fmla="*/ 941294 w 1271019"/>
                  <a:gd name="connsiteY8" fmla="*/ 11279 h 1023070"/>
                  <a:gd name="connsiteX0" fmla="*/ 941613 w 1271338"/>
                  <a:gd name="connsiteY0" fmla="*/ 33 h 1011824"/>
                  <a:gd name="connsiteX1" fmla="*/ 703065 w 1271338"/>
                  <a:gd name="connsiteY1" fmla="*/ 168957 h 1011824"/>
                  <a:gd name="connsiteX2" fmla="*/ 683415 w 1271338"/>
                  <a:gd name="connsiteY2" fmla="*/ 263958 h 1011824"/>
                  <a:gd name="connsiteX3" fmla="*/ 663766 w 1271338"/>
                  <a:gd name="connsiteY3" fmla="*/ 168957 h 1011824"/>
                  <a:gd name="connsiteX4" fmla="*/ 319 w 1271338"/>
                  <a:gd name="connsiteY4" fmla="*/ 469535 h 1011824"/>
                  <a:gd name="connsiteX5" fmla="*/ 757813 w 1271338"/>
                  <a:gd name="connsiteY5" fmla="*/ 1011824 h 1011824"/>
                  <a:gd name="connsiteX6" fmla="*/ 1271338 w 1271338"/>
                  <a:gd name="connsiteY6" fmla="*/ 494190 h 1011824"/>
                  <a:gd name="connsiteX7" fmla="*/ 941613 w 1271338"/>
                  <a:gd name="connsiteY7" fmla="*/ 33 h 1011824"/>
                  <a:gd name="connsiteX0" fmla="*/ 941704 w 1271429"/>
                  <a:gd name="connsiteY0" fmla="*/ 33 h 1011824"/>
                  <a:gd name="connsiteX1" fmla="*/ 703156 w 1271429"/>
                  <a:gd name="connsiteY1" fmla="*/ 168957 h 1011824"/>
                  <a:gd name="connsiteX2" fmla="*/ 683506 w 1271429"/>
                  <a:gd name="connsiteY2" fmla="*/ 263958 h 1011824"/>
                  <a:gd name="connsiteX3" fmla="*/ 535282 w 1271429"/>
                  <a:gd name="connsiteY3" fmla="*/ 44822 h 1011824"/>
                  <a:gd name="connsiteX4" fmla="*/ 410 w 1271429"/>
                  <a:gd name="connsiteY4" fmla="*/ 469535 h 1011824"/>
                  <a:gd name="connsiteX5" fmla="*/ 757904 w 1271429"/>
                  <a:gd name="connsiteY5" fmla="*/ 1011824 h 1011824"/>
                  <a:gd name="connsiteX6" fmla="*/ 1271429 w 1271429"/>
                  <a:gd name="connsiteY6" fmla="*/ 494190 h 1011824"/>
                  <a:gd name="connsiteX7" fmla="*/ 941704 w 1271429"/>
                  <a:gd name="connsiteY7" fmla="*/ 33 h 1011824"/>
                  <a:gd name="connsiteX0" fmla="*/ 941705 w 1271429"/>
                  <a:gd name="connsiteY0" fmla="*/ 17287 h 967002"/>
                  <a:gd name="connsiteX1" fmla="*/ 703156 w 1271429"/>
                  <a:gd name="connsiteY1" fmla="*/ 124135 h 967002"/>
                  <a:gd name="connsiteX2" fmla="*/ 683506 w 1271429"/>
                  <a:gd name="connsiteY2" fmla="*/ 219136 h 967002"/>
                  <a:gd name="connsiteX3" fmla="*/ 535282 w 1271429"/>
                  <a:gd name="connsiteY3" fmla="*/ 0 h 967002"/>
                  <a:gd name="connsiteX4" fmla="*/ 410 w 1271429"/>
                  <a:gd name="connsiteY4" fmla="*/ 424713 h 967002"/>
                  <a:gd name="connsiteX5" fmla="*/ 757904 w 1271429"/>
                  <a:gd name="connsiteY5" fmla="*/ 967002 h 967002"/>
                  <a:gd name="connsiteX6" fmla="*/ 1271429 w 1271429"/>
                  <a:gd name="connsiteY6" fmla="*/ 449368 h 967002"/>
                  <a:gd name="connsiteX7" fmla="*/ 941705 w 1271429"/>
                  <a:gd name="connsiteY7" fmla="*/ 17287 h 967002"/>
                  <a:gd name="connsiteX0" fmla="*/ 941705 w 943016"/>
                  <a:gd name="connsiteY0" fmla="*/ 17287 h 967002"/>
                  <a:gd name="connsiteX1" fmla="*/ 703156 w 943016"/>
                  <a:gd name="connsiteY1" fmla="*/ 124135 h 967002"/>
                  <a:gd name="connsiteX2" fmla="*/ 683506 w 943016"/>
                  <a:gd name="connsiteY2" fmla="*/ 219136 h 967002"/>
                  <a:gd name="connsiteX3" fmla="*/ 535282 w 943016"/>
                  <a:gd name="connsiteY3" fmla="*/ 0 h 967002"/>
                  <a:gd name="connsiteX4" fmla="*/ 410 w 943016"/>
                  <a:gd name="connsiteY4" fmla="*/ 424713 h 967002"/>
                  <a:gd name="connsiteX5" fmla="*/ 757904 w 943016"/>
                  <a:gd name="connsiteY5" fmla="*/ 967002 h 967002"/>
                  <a:gd name="connsiteX6" fmla="*/ 941705 w 943016"/>
                  <a:gd name="connsiteY6" fmla="*/ 17287 h 967002"/>
                  <a:gd name="connsiteX0" fmla="*/ 941705 w 1184053"/>
                  <a:gd name="connsiteY0" fmla="*/ 17287 h 703200"/>
                  <a:gd name="connsiteX1" fmla="*/ 703156 w 1184053"/>
                  <a:gd name="connsiteY1" fmla="*/ 124135 h 703200"/>
                  <a:gd name="connsiteX2" fmla="*/ 683506 w 1184053"/>
                  <a:gd name="connsiteY2" fmla="*/ 219136 h 703200"/>
                  <a:gd name="connsiteX3" fmla="*/ 535282 w 1184053"/>
                  <a:gd name="connsiteY3" fmla="*/ 0 h 703200"/>
                  <a:gd name="connsiteX4" fmla="*/ 410 w 1184053"/>
                  <a:gd name="connsiteY4" fmla="*/ 424713 h 703200"/>
                  <a:gd name="connsiteX5" fmla="*/ 1143628 w 1184053"/>
                  <a:gd name="connsiteY5" fmla="*/ 703200 h 703200"/>
                  <a:gd name="connsiteX6" fmla="*/ 941705 w 1184053"/>
                  <a:gd name="connsiteY6" fmla="*/ 17287 h 703200"/>
                  <a:gd name="connsiteX0" fmla="*/ 941705 w 1184053"/>
                  <a:gd name="connsiteY0" fmla="*/ 17287 h 703200"/>
                  <a:gd name="connsiteX1" fmla="*/ 703156 w 1184053"/>
                  <a:gd name="connsiteY1" fmla="*/ 124135 h 703200"/>
                  <a:gd name="connsiteX2" fmla="*/ 683506 w 1184053"/>
                  <a:gd name="connsiteY2" fmla="*/ 219136 h 703200"/>
                  <a:gd name="connsiteX3" fmla="*/ 535282 w 1184053"/>
                  <a:gd name="connsiteY3" fmla="*/ 0 h 703200"/>
                  <a:gd name="connsiteX4" fmla="*/ 410 w 1184053"/>
                  <a:gd name="connsiteY4" fmla="*/ 424713 h 703200"/>
                  <a:gd name="connsiteX5" fmla="*/ 1143628 w 1184053"/>
                  <a:gd name="connsiteY5" fmla="*/ 703200 h 703200"/>
                  <a:gd name="connsiteX6" fmla="*/ 941705 w 1184053"/>
                  <a:gd name="connsiteY6" fmla="*/ 17287 h 703200"/>
                  <a:gd name="connsiteX0" fmla="*/ 941705 w 1209439"/>
                  <a:gd name="connsiteY0" fmla="*/ 17287 h 703200"/>
                  <a:gd name="connsiteX1" fmla="*/ 703156 w 1209439"/>
                  <a:gd name="connsiteY1" fmla="*/ 124135 h 703200"/>
                  <a:gd name="connsiteX2" fmla="*/ 683506 w 1209439"/>
                  <a:gd name="connsiteY2" fmla="*/ 219136 h 703200"/>
                  <a:gd name="connsiteX3" fmla="*/ 535282 w 1209439"/>
                  <a:gd name="connsiteY3" fmla="*/ 0 h 703200"/>
                  <a:gd name="connsiteX4" fmla="*/ 410 w 1209439"/>
                  <a:gd name="connsiteY4" fmla="*/ 424713 h 703200"/>
                  <a:gd name="connsiteX5" fmla="*/ 1143628 w 1209439"/>
                  <a:gd name="connsiteY5" fmla="*/ 703200 h 703200"/>
                  <a:gd name="connsiteX6" fmla="*/ 941705 w 1209439"/>
                  <a:gd name="connsiteY6" fmla="*/ 17287 h 703200"/>
                  <a:gd name="connsiteX0" fmla="*/ 941707 w 1209443"/>
                  <a:gd name="connsiteY0" fmla="*/ 39186 h 725099"/>
                  <a:gd name="connsiteX1" fmla="*/ 703158 w 1209443"/>
                  <a:gd name="connsiteY1" fmla="*/ 146034 h 725099"/>
                  <a:gd name="connsiteX2" fmla="*/ 683508 w 1209443"/>
                  <a:gd name="connsiteY2" fmla="*/ 241035 h 725099"/>
                  <a:gd name="connsiteX3" fmla="*/ 535284 w 1209443"/>
                  <a:gd name="connsiteY3" fmla="*/ 21899 h 725099"/>
                  <a:gd name="connsiteX4" fmla="*/ 412 w 1209443"/>
                  <a:gd name="connsiteY4" fmla="*/ 446612 h 725099"/>
                  <a:gd name="connsiteX5" fmla="*/ 1143630 w 1209443"/>
                  <a:gd name="connsiteY5" fmla="*/ 725099 h 725099"/>
                  <a:gd name="connsiteX6" fmla="*/ 941707 w 1209443"/>
                  <a:gd name="connsiteY6" fmla="*/ 39186 h 725099"/>
                  <a:gd name="connsiteX0" fmla="*/ 941785 w 1209521"/>
                  <a:gd name="connsiteY0" fmla="*/ 39186 h 725099"/>
                  <a:gd name="connsiteX1" fmla="*/ 703236 w 1209521"/>
                  <a:gd name="connsiteY1" fmla="*/ 146034 h 725099"/>
                  <a:gd name="connsiteX2" fmla="*/ 683586 w 1209521"/>
                  <a:gd name="connsiteY2" fmla="*/ 241035 h 725099"/>
                  <a:gd name="connsiteX3" fmla="*/ 535362 w 1209521"/>
                  <a:gd name="connsiteY3" fmla="*/ 21899 h 725099"/>
                  <a:gd name="connsiteX4" fmla="*/ 490 w 1209521"/>
                  <a:gd name="connsiteY4" fmla="*/ 446612 h 725099"/>
                  <a:gd name="connsiteX5" fmla="*/ 1143708 w 1209521"/>
                  <a:gd name="connsiteY5" fmla="*/ 725099 h 725099"/>
                  <a:gd name="connsiteX6" fmla="*/ 941785 w 1209521"/>
                  <a:gd name="connsiteY6" fmla="*/ 39186 h 725099"/>
                  <a:gd name="connsiteX0" fmla="*/ 941785 w 1209521"/>
                  <a:gd name="connsiteY0" fmla="*/ 39186 h 725099"/>
                  <a:gd name="connsiteX1" fmla="*/ 703236 w 1209521"/>
                  <a:gd name="connsiteY1" fmla="*/ 146034 h 725099"/>
                  <a:gd name="connsiteX2" fmla="*/ 683586 w 1209521"/>
                  <a:gd name="connsiteY2" fmla="*/ 241035 h 725099"/>
                  <a:gd name="connsiteX3" fmla="*/ 535362 w 1209521"/>
                  <a:gd name="connsiteY3" fmla="*/ 21899 h 725099"/>
                  <a:gd name="connsiteX4" fmla="*/ 490 w 1209521"/>
                  <a:gd name="connsiteY4" fmla="*/ 446612 h 725099"/>
                  <a:gd name="connsiteX5" fmla="*/ 1143708 w 1209521"/>
                  <a:gd name="connsiteY5" fmla="*/ 725099 h 725099"/>
                  <a:gd name="connsiteX6" fmla="*/ 941785 w 1209521"/>
                  <a:gd name="connsiteY6" fmla="*/ 39186 h 725099"/>
                  <a:gd name="connsiteX0" fmla="*/ 941785 w 1209521"/>
                  <a:gd name="connsiteY0" fmla="*/ 39186 h 725099"/>
                  <a:gd name="connsiteX1" fmla="*/ 703236 w 1209521"/>
                  <a:gd name="connsiteY1" fmla="*/ 146034 h 725099"/>
                  <a:gd name="connsiteX2" fmla="*/ 535362 w 1209521"/>
                  <a:gd name="connsiteY2" fmla="*/ 21899 h 725099"/>
                  <a:gd name="connsiteX3" fmla="*/ 490 w 1209521"/>
                  <a:gd name="connsiteY3" fmla="*/ 446612 h 725099"/>
                  <a:gd name="connsiteX4" fmla="*/ 1143708 w 1209521"/>
                  <a:gd name="connsiteY4" fmla="*/ 725099 h 725099"/>
                  <a:gd name="connsiteX5" fmla="*/ 941785 w 1209521"/>
                  <a:gd name="connsiteY5" fmla="*/ 39186 h 725099"/>
                  <a:gd name="connsiteX0" fmla="*/ 941785 w 1209521"/>
                  <a:gd name="connsiteY0" fmla="*/ 40182 h 726095"/>
                  <a:gd name="connsiteX1" fmla="*/ 677757 w 1209521"/>
                  <a:gd name="connsiteY1" fmla="*/ 141758 h 726095"/>
                  <a:gd name="connsiteX2" fmla="*/ 535362 w 1209521"/>
                  <a:gd name="connsiteY2" fmla="*/ 22895 h 726095"/>
                  <a:gd name="connsiteX3" fmla="*/ 490 w 1209521"/>
                  <a:gd name="connsiteY3" fmla="*/ 447608 h 726095"/>
                  <a:gd name="connsiteX4" fmla="*/ 1143708 w 1209521"/>
                  <a:gd name="connsiteY4" fmla="*/ 726095 h 726095"/>
                  <a:gd name="connsiteX5" fmla="*/ 941785 w 1209521"/>
                  <a:gd name="connsiteY5" fmla="*/ 40182 h 726095"/>
                  <a:gd name="connsiteX0" fmla="*/ 941867 w 1209603"/>
                  <a:gd name="connsiteY0" fmla="*/ 40182 h 726095"/>
                  <a:gd name="connsiteX1" fmla="*/ 677839 w 1209603"/>
                  <a:gd name="connsiteY1" fmla="*/ 141758 h 726095"/>
                  <a:gd name="connsiteX2" fmla="*/ 535444 w 1209603"/>
                  <a:gd name="connsiteY2" fmla="*/ 22895 h 726095"/>
                  <a:gd name="connsiteX3" fmla="*/ 572 w 1209603"/>
                  <a:gd name="connsiteY3" fmla="*/ 447608 h 726095"/>
                  <a:gd name="connsiteX4" fmla="*/ 1143790 w 1209603"/>
                  <a:gd name="connsiteY4" fmla="*/ 726095 h 726095"/>
                  <a:gd name="connsiteX5" fmla="*/ 941867 w 1209603"/>
                  <a:gd name="connsiteY5" fmla="*/ 40182 h 726095"/>
                  <a:gd name="connsiteX0" fmla="*/ 941932 w 1209668"/>
                  <a:gd name="connsiteY0" fmla="*/ 40182 h 726095"/>
                  <a:gd name="connsiteX1" fmla="*/ 677904 w 1209668"/>
                  <a:gd name="connsiteY1" fmla="*/ 141758 h 726095"/>
                  <a:gd name="connsiteX2" fmla="*/ 502751 w 1209668"/>
                  <a:gd name="connsiteY2" fmla="*/ 59794 h 726095"/>
                  <a:gd name="connsiteX3" fmla="*/ 637 w 1209668"/>
                  <a:gd name="connsiteY3" fmla="*/ 447608 h 726095"/>
                  <a:gd name="connsiteX4" fmla="*/ 1143855 w 1209668"/>
                  <a:gd name="connsiteY4" fmla="*/ 726095 h 726095"/>
                  <a:gd name="connsiteX5" fmla="*/ 941932 w 1209668"/>
                  <a:gd name="connsiteY5" fmla="*/ 40182 h 726095"/>
                  <a:gd name="connsiteX0" fmla="*/ 941932 w 1209668"/>
                  <a:gd name="connsiteY0" fmla="*/ 40182 h 726095"/>
                  <a:gd name="connsiteX1" fmla="*/ 677904 w 1209668"/>
                  <a:gd name="connsiteY1" fmla="*/ 141758 h 726095"/>
                  <a:gd name="connsiteX2" fmla="*/ 502751 w 1209668"/>
                  <a:gd name="connsiteY2" fmla="*/ 59794 h 726095"/>
                  <a:gd name="connsiteX3" fmla="*/ 637 w 1209668"/>
                  <a:gd name="connsiteY3" fmla="*/ 447608 h 726095"/>
                  <a:gd name="connsiteX4" fmla="*/ 1143855 w 1209668"/>
                  <a:gd name="connsiteY4" fmla="*/ 726095 h 726095"/>
                  <a:gd name="connsiteX5" fmla="*/ 941932 w 1209668"/>
                  <a:gd name="connsiteY5" fmla="*/ 40182 h 72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9668" h="726095">
                    <a:moveTo>
                      <a:pt x="941932" y="40182"/>
                    </a:moveTo>
                    <a:cubicBezTo>
                      <a:pt x="814518" y="-61175"/>
                      <a:pt x="710090" y="50375"/>
                      <a:pt x="677904" y="141758"/>
                    </a:cubicBezTo>
                    <a:lnTo>
                      <a:pt x="502751" y="59794"/>
                    </a:lnTo>
                    <a:cubicBezTo>
                      <a:pt x="261510" y="30800"/>
                      <a:pt x="-15037" y="307130"/>
                      <a:pt x="637" y="447608"/>
                    </a:cubicBezTo>
                    <a:cubicBezTo>
                      <a:pt x="417214" y="623225"/>
                      <a:pt x="628619" y="438738"/>
                      <a:pt x="1143855" y="726095"/>
                    </a:cubicBezTo>
                    <a:cubicBezTo>
                      <a:pt x="1300738" y="658191"/>
                      <a:pt x="1154637" y="242726"/>
                      <a:pt x="941932" y="40182"/>
                    </a:cubicBezTo>
                    <a:close/>
                  </a:path>
                </a:pathLst>
              </a:custGeom>
              <a:solidFill>
                <a:srgbClr val="E631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72" name="Szabadkézi sokszög 471"/>
              <p:cNvSpPr/>
              <p:nvPr/>
            </p:nvSpPr>
            <p:spPr>
              <a:xfrm rot="5400000" flipH="1">
                <a:off x="10603252" y="2426296"/>
                <a:ext cx="122172" cy="249901"/>
              </a:xfrm>
              <a:custGeom>
                <a:avLst/>
                <a:gdLst>
                  <a:gd name="connsiteX0" fmla="*/ 78514 w 488321"/>
                  <a:gd name="connsiteY0" fmla="*/ 0 h 813392"/>
                  <a:gd name="connsiteX1" fmla="*/ 488321 w 488321"/>
                  <a:gd name="connsiteY1" fmla="*/ 406696 h 813392"/>
                  <a:gd name="connsiteX2" fmla="*/ 78514 w 488321"/>
                  <a:gd name="connsiteY2" fmla="*/ 813392 h 813392"/>
                  <a:gd name="connsiteX3" fmla="*/ 0 w 488321"/>
                  <a:gd name="connsiteY3" fmla="*/ 805537 h 813392"/>
                  <a:gd name="connsiteX4" fmla="*/ 4085 w 488321"/>
                  <a:gd name="connsiteY4" fmla="*/ 805128 h 813392"/>
                  <a:gd name="connsiteX5" fmla="*/ 331302 w 488321"/>
                  <a:gd name="connsiteY5" fmla="*/ 406695 h 813392"/>
                  <a:gd name="connsiteX6" fmla="*/ 4085 w 488321"/>
                  <a:gd name="connsiteY6" fmla="*/ 8262 h 813392"/>
                  <a:gd name="connsiteX7" fmla="*/ 9 w 488321"/>
                  <a:gd name="connsiteY7" fmla="*/ 7855 h 813392"/>
                  <a:gd name="connsiteX8" fmla="*/ 78514 w 488321"/>
                  <a:gd name="connsiteY8" fmla="*/ 0 h 813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21" h="813392">
                    <a:moveTo>
                      <a:pt x="78514" y="0"/>
                    </a:moveTo>
                    <a:cubicBezTo>
                      <a:pt x="304844" y="0"/>
                      <a:pt x="488321" y="182084"/>
                      <a:pt x="488321" y="406696"/>
                    </a:cubicBezTo>
                    <a:cubicBezTo>
                      <a:pt x="488321" y="631308"/>
                      <a:pt x="304844" y="813392"/>
                      <a:pt x="78514" y="813392"/>
                    </a:cubicBezTo>
                    <a:lnTo>
                      <a:pt x="0" y="805537"/>
                    </a:lnTo>
                    <a:lnTo>
                      <a:pt x="4085" y="805128"/>
                    </a:lnTo>
                    <a:cubicBezTo>
                      <a:pt x="190827" y="767206"/>
                      <a:pt x="331302" y="603231"/>
                      <a:pt x="331302" y="406695"/>
                    </a:cubicBezTo>
                    <a:cubicBezTo>
                      <a:pt x="331302" y="210160"/>
                      <a:pt x="190827" y="46185"/>
                      <a:pt x="4085" y="8262"/>
                    </a:cubicBezTo>
                    <a:lnTo>
                      <a:pt x="9" y="7855"/>
                    </a:lnTo>
                    <a:lnTo>
                      <a:pt x="78514" y="0"/>
                    </a:lnTo>
                    <a:close/>
                  </a:path>
                </a:pathLst>
              </a:custGeom>
              <a:solidFill>
                <a:srgbClr val="FFCD7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73" name="Ellipszis 472"/>
              <p:cNvSpPr/>
              <p:nvPr/>
            </p:nvSpPr>
            <p:spPr>
              <a:xfrm>
                <a:off x="11314419" y="2567512"/>
                <a:ext cx="30352" cy="2394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74" name="Ellipszis 473"/>
              <p:cNvSpPr/>
              <p:nvPr/>
            </p:nvSpPr>
            <p:spPr>
              <a:xfrm>
                <a:off x="11281842" y="2585411"/>
                <a:ext cx="22121" cy="1801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flat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hu-H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75" name="Csoportba foglalás 474"/>
              <p:cNvGrpSpPr/>
              <p:nvPr/>
            </p:nvGrpSpPr>
            <p:grpSpPr>
              <a:xfrm>
                <a:off x="11372924" y="1917564"/>
                <a:ext cx="423931" cy="388038"/>
                <a:chOff x="11372924" y="1917564"/>
                <a:chExt cx="423931" cy="388038"/>
              </a:xfrm>
            </p:grpSpPr>
            <p:pic>
              <p:nvPicPr>
                <p:cNvPr id="481" name="Kép 480"/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 rot="3570482">
                  <a:off x="11375544" y="1927018"/>
                  <a:ext cx="281486" cy="286726"/>
                </a:xfrm>
                <a:prstGeom prst="rect">
                  <a:avLst/>
                </a:prstGeom>
                <a:ln>
                  <a:noFill/>
                </a:ln>
              </p:spPr>
            </p:pic>
            <p:pic>
              <p:nvPicPr>
                <p:cNvPr id="482" name="Kép 481"/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 rot="14439291">
                  <a:off x="11512749" y="1914944"/>
                  <a:ext cx="281486" cy="286726"/>
                </a:xfrm>
                <a:prstGeom prst="rect">
                  <a:avLst/>
                </a:prstGeom>
                <a:ln>
                  <a:noFill/>
                </a:ln>
              </p:spPr>
            </p:pic>
            <p:pic>
              <p:nvPicPr>
                <p:cNvPr id="483" name="Kép 482"/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 rot="18113166">
                  <a:off x="11472978" y="2021496"/>
                  <a:ext cx="281486" cy="286726"/>
                </a:xfrm>
                <a:prstGeom prst="rect">
                  <a:avLst/>
                </a:prstGeom>
                <a:ln>
                  <a:noFill/>
                </a:ln>
              </p:spPr>
            </p:pic>
          </p:grpSp>
          <p:grpSp>
            <p:nvGrpSpPr>
              <p:cNvPr id="476" name="Csoportba foglalás 475"/>
              <p:cNvGrpSpPr/>
              <p:nvPr/>
            </p:nvGrpSpPr>
            <p:grpSpPr>
              <a:xfrm>
                <a:off x="10411558" y="1322018"/>
                <a:ext cx="1141841" cy="1394226"/>
                <a:chOff x="10411558" y="1322018"/>
                <a:chExt cx="1141841" cy="1394226"/>
              </a:xfrm>
            </p:grpSpPr>
            <p:graphicFrame>
              <p:nvGraphicFramePr>
                <p:cNvPr id="477" name="Objektum 476"/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1434277525"/>
                    </p:ext>
                  </p:extLst>
                </p:nvPr>
              </p:nvGraphicFramePr>
              <p:xfrm>
                <a:off x="10446520" y="1322018"/>
                <a:ext cx="1066668" cy="60329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5167" name="CorelDRAW" r:id="rId12" imgW="2675152" imgH="1823304" progId="CorelDraw.Graphic.19">
                        <p:embed/>
                      </p:oleObj>
                    </mc:Choice>
                    <mc:Fallback>
                      <p:oleObj name="CorelDRAW" r:id="rId12" imgW="2675152" imgH="1823304" progId="CorelDraw.Graphic.19">
                        <p:embed/>
                        <p:pic>
                          <p:nvPicPr>
                            <p:cNvPr id="471" name="Objektum 470"/>
                            <p:cNvPicPr/>
                            <p:nvPr/>
                          </p:nvPicPr>
                          <p:blipFill>
                            <a:blip r:embed="rId1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10446520" y="1322018"/>
                              <a:ext cx="1066668" cy="603295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78" name="Hatszög 674"/>
                <p:cNvSpPr/>
                <p:nvPr/>
              </p:nvSpPr>
              <p:spPr>
                <a:xfrm flipH="1" flipV="1">
                  <a:off x="11477060" y="2636551"/>
                  <a:ext cx="76339" cy="53129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79" name="Hatszög 674"/>
                <p:cNvSpPr/>
                <p:nvPr/>
              </p:nvSpPr>
              <p:spPr>
                <a:xfrm flipH="1" flipV="1">
                  <a:off x="10411558" y="2663115"/>
                  <a:ext cx="76339" cy="53129"/>
                </a:xfrm>
                <a:prstGeom prst="ellipse">
                  <a:avLst/>
                </a:prstGeom>
                <a:solidFill>
                  <a:srgbClr val="D60093"/>
                </a:solidFill>
                <a:ln>
                  <a:noFill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/>
                </a:p>
              </p:txBody>
            </p:sp>
            <p:sp>
              <p:nvSpPr>
                <p:cNvPr id="480" name="Szabadkézi sokszög 479"/>
                <p:cNvSpPr/>
                <p:nvPr/>
              </p:nvSpPr>
              <p:spPr>
                <a:xfrm rot="403516" flipH="1">
                  <a:off x="11121993" y="2478346"/>
                  <a:ext cx="297175" cy="44137"/>
                </a:xfrm>
                <a:custGeom>
                  <a:avLst/>
                  <a:gdLst>
                    <a:gd name="connsiteX0" fmla="*/ 1399896 w 2279250"/>
                    <a:gd name="connsiteY0" fmla="*/ 69905 h 549294"/>
                    <a:gd name="connsiteX1" fmla="*/ 1755590 w 2279250"/>
                    <a:gd name="connsiteY1" fmla="*/ 209825 h 549294"/>
                    <a:gd name="connsiteX2" fmla="*/ 1756066 w 2279250"/>
                    <a:gd name="connsiteY2" fmla="*/ 210038 h 549294"/>
                    <a:gd name="connsiteX3" fmla="*/ 1756067 w 2279250"/>
                    <a:gd name="connsiteY3" fmla="*/ 210038 h 549294"/>
                    <a:gd name="connsiteX4" fmla="*/ 1908236 w 2279250"/>
                    <a:gd name="connsiteY4" fmla="*/ 277996 h 549294"/>
                    <a:gd name="connsiteX5" fmla="*/ 2278157 w 2279250"/>
                    <a:gd name="connsiteY5" fmla="*/ 527379 h 549294"/>
                    <a:gd name="connsiteX6" fmla="*/ 1310823 w 2279250"/>
                    <a:gd name="connsiteY6" fmla="*/ 315508 h 549294"/>
                    <a:gd name="connsiteX7" fmla="*/ 1160909 w 2279250"/>
                    <a:gd name="connsiteY7" fmla="*/ 258852 h 549294"/>
                    <a:gd name="connsiteX8" fmla="*/ 1160908 w 2279250"/>
                    <a:gd name="connsiteY8" fmla="*/ 258852 h 549294"/>
                    <a:gd name="connsiteX9" fmla="*/ 1160905 w 2279250"/>
                    <a:gd name="connsiteY9" fmla="*/ 258851 h 549294"/>
                    <a:gd name="connsiteX10" fmla="*/ 981610 w 2279250"/>
                    <a:gd name="connsiteY10" fmla="*/ 261257 h 549294"/>
                    <a:gd name="connsiteX11" fmla="*/ 0 w 2279250"/>
                    <a:gd name="connsiteY11" fmla="*/ 130628 h 549294"/>
                    <a:gd name="connsiteX12" fmla="*/ 599522 w 2279250"/>
                    <a:gd name="connsiteY12" fmla="*/ 10264 h 549294"/>
                    <a:gd name="connsiteX13" fmla="*/ 611812 w 2279250"/>
                    <a:gd name="connsiteY13" fmla="*/ 9755 h 549294"/>
                    <a:gd name="connsiteX14" fmla="*/ 611815 w 2279250"/>
                    <a:gd name="connsiteY14" fmla="*/ 9757 h 549294"/>
                    <a:gd name="connsiteX15" fmla="*/ 783780 w 2279250"/>
                    <a:gd name="connsiteY15" fmla="*/ 2654 h 549294"/>
                    <a:gd name="connsiteX16" fmla="*/ 981609 w 2279250"/>
                    <a:gd name="connsiteY16" fmla="*/ 0 h 549294"/>
                    <a:gd name="connsiteX17" fmla="*/ 1179438 w 2279250"/>
                    <a:gd name="connsiteY17" fmla="*/ 2655 h 549294"/>
                    <a:gd name="connsiteX18" fmla="*/ 1209711 w 2279250"/>
                    <a:gd name="connsiteY18" fmla="*/ 3905 h 549294"/>
                    <a:gd name="connsiteX19" fmla="*/ 1213016 w 2279250"/>
                    <a:gd name="connsiteY19" fmla="*/ 4951 h 549294"/>
                    <a:gd name="connsiteX20" fmla="*/ 1399896 w 2279250"/>
                    <a:gd name="connsiteY20" fmla="*/ 69905 h 549294"/>
                    <a:gd name="connsiteX0" fmla="*/ 1863715 w 2743069"/>
                    <a:gd name="connsiteY0" fmla="*/ 69905 h 549294"/>
                    <a:gd name="connsiteX1" fmla="*/ 2219409 w 2743069"/>
                    <a:gd name="connsiteY1" fmla="*/ 209825 h 549294"/>
                    <a:gd name="connsiteX2" fmla="*/ 2219885 w 2743069"/>
                    <a:gd name="connsiteY2" fmla="*/ 210038 h 549294"/>
                    <a:gd name="connsiteX3" fmla="*/ 2219886 w 2743069"/>
                    <a:gd name="connsiteY3" fmla="*/ 210038 h 549294"/>
                    <a:gd name="connsiteX4" fmla="*/ 2372055 w 2743069"/>
                    <a:gd name="connsiteY4" fmla="*/ 277996 h 549294"/>
                    <a:gd name="connsiteX5" fmla="*/ 2741976 w 2743069"/>
                    <a:gd name="connsiteY5" fmla="*/ 527379 h 549294"/>
                    <a:gd name="connsiteX6" fmla="*/ 1774642 w 2743069"/>
                    <a:gd name="connsiteY6" fmla="*/ 315508 h 549294"/>
                    <a:gd name="connsiteX7" fmla="*/ 1624728 w 2743069"/>
                    <a:gd name="connsiteY7" fmla="*/ 258852 h 549294"/>
                    <a:gd name="connsiteX8" fmla="*/ 1624727 w 2743069"/>
                    <a:gd name="connsiteY8" fmla="*/ 258852 h 549294"/>
                    <a:gd name="connsiteX9" fmla="*/ 1624724 w 2743069"/>
                    <a:gd name="connsiteY9" fmla="*/ 258851 h 549294"/>
                    <a:gd name="connsiteX10" fmla="*/ 1445429 w 2743069"/>
                    <a:gd name="connsiteY10" fmla="*/ 261257 h 549294"/>
                    <a:gd name="connsiteX11" fmla="*/ -1 w 2743069"/>
                    <a:gd name="connsiteY11" fmla="*/ 96750 h 549294"/>
                    <a:gd name="connsiteX12" fmla="*/ 1063341 w 2743069"/>
                    <a:gd name="connsiteY12" fmla="*/ 10264 h 549294"/>
                    <a:gd name="connsiteX13" fmla="*/ 1075631 w 2743069"/>
                    <a:gd name="connsiteY13" fmla="*/ 9755 h 549294"/>
                    <a:gd name="connsiteX14" fmla="*/ 1075634 w 2743069"/>
                    <a:gd name="connsiteY14" fmla="*/ 9757 h 549294"/>
                    <a:gd name="connsiteX15" fmla="*/ 1247599 w 2743069"/>
                    <a:gd name="connsiteY15" fmla="*/ 2654 h 549294"/>
                    <a:gd name="connsiteX16" fmla="*/ 1445428 w 2743069"/>
                    <a:gd name="connsiteY16" fmla="*/ 0 h 549294"/>
                    <a:gd name="connsiteX17" fmla="*/ 1643257 w 2743069"/>
                    <a:gd name="connsiteY17" fmla="*/ 2655 h 549294"/>
                    <a:gd name="connsiteX18" fmla="*/ 1673530 w 2743069"/>
                    <a:gd name="connsiteY18" fmla="*/ 3905 h 549294"/>
                    <a:gd name="connsiteX19" fmla="*/ 1676835 w 2743069"/>
                    <a:gd name="connsiteY19" fmla="*/ 4951 h 549294"/>
                    <a:gd name="connsiteX20" fmla="*/ 1863715 w 2743069"/>
                    <a:gd name="connsiteY20" fmla="*/ 69905 h 549294"/>
                    <a:gd name="connsiteX0" fmla="*/ 1863715 w 2516820"/>
                    <a:gd name="connsiteY0" fmla="*/ 69905 h 470630"/>
                    <a:gd name="connsiteX1" fmla="*/ 2219409 w 2516820"/>
                    <a:gd name="connsiteY1" fmla="*/ 209825 h 470630"/>
                    <a:gd name="connsiteX2" fmla="*/ 2219885 w 2516820"/>
                    <a:gd name="connsiteY2" fmla="*/ 210038 h 470630"/>
                    <a:gd name="connsiteX3" fmla="*/ 2219886 w 2516820"/>
                    <a:gd name="connsiteY3" fmla="*/ 210038 h 470630"/>
                    <a:gd name="connsiteX4" fmla="*/ 2372055 w 2516820"/>
                    <a:gd name="connsiteY4" fmla="*/ 277996 h 470630"/>
                    <a:gd name="connsiteX5" fmla="*/ 2471577 w 2516820"/>
                    <a:gd name="connsiteY5" fmla="*/ 427453 h 470630"/>
                    <a:gd name="connsiteX6" fmla="*/ 1774642 w 2516820"/>
                    <a:gd name="connsiteY6" fmla="*/ 315508 h 470630"/>
                    <a:gd name="connsiteX7" fmla="*/ 1624728 w 2516820"/>
                    <a:gd name="connsiteY7" fmla="*/ 258852 h 470630"/>
                    <a:gd name="connsiteX8" fmla="*/ 1624727 w 2516820"/>
                    <a:gd name="connsiteY8" fmla="*/ 258852 h 470630"/>
                    <a:gd name="connsiteX9" fmla="*/ 1624724 w 2516820"/>
                    <a:gd name="connsiteY9" fmla="*/ 258851 h 470630"/>
                    <a:gd name="connsiteX10" fmla="*/ 1445429 w 2516820"/>
                    <a:gd name="connsiteY10" fmla="*/ 261257 h 470630"/>
                    <a:gd name="connsiteX11" fmla="*/ -1 w 2516820"/>
                    <a:gd name="connsiteY11" fmla="*/ 96750 h 470630"/>
                    <a:gd name="connsiteX12" fmla="*/ 1063341 w 2516820"/>
                    <a:gd name="connsiteY12" fmla="*/ 10264 h 470630"/>
                    <a:gd name="connsiteX13" fmla="*/ 1075631 w 2516820"/>
                    <a:gd name="connsiteY13" fmla="*/ 9755 h 470630"/>
                    <a:gd name="connsiteX14" fmla="*/ 1075634 w 2516820"/>
                    <a:gd name="connsiteY14" fmla="*/ 9757 h 470630"/>
                    <a:gd name="connsiteX15" fmla="*/ 1247599 w 2516820"/>
                    <a:gd name="connsiteY15" fmla="*/ 2654 h 470630"/>
                    <a:gd name="connsiteX16" fmla="*/ 1445428 w 2516820"/>
                    <a:gd name="connsiteY16" fmla="*/ 0 h 470630"/>
                    <a:gd name="connsiteX17" fmla="*/ 1643257 w 2516820"/>
                    <a:gd name="connsiteY17" fmla="*/ 2655 h 470630"/>
                    <a:gd name="connsiteX18" fmla="*/ 1673530 w 2516820"/>
                    <a:gd name="connsiteY18" fmla="*/ 3905 h 470630"/>
                    <a:gd name="connsiteX19" fmla="*/ 1676835 w 2516820"/>
                    <a:gd name="connsiteY19" fmla="*/ 4951 h 470630"/>
                    <a:gd name="connsiteX20" fmla="*/ 1863715 w 2516820"/>
                    <a:gd name="connsiteY20" fmla="*/ 69905 h 470630"/>
                    <a:gd name="connsiteX0" fmla="*/ 1863715 w 2546988"/>
                    <a:gd name="connsiteY0" fmla="*/ 69905 h 450160"/>
                    <a:gd name="connsiteX1" fmla="*/ 2219409 w 2546988"/>
                    <a:gd name="connsiteY1" fmla="*/ 209825 h 450160"/>
                    <a:gd name="connsiteX2" fmla="*/ 2219885 w 2546988"/>
                    <a:gd name="connsiteY2" fmla="*/ 210038 h 450160"/>
                    <a:gd name="connsiteX3" fmla="*/ 2219886 w 2546988"/>
                    <a:gd name="connsiteY3" fmla="*/ 210038 h 450160"/>
                    <a:gd name="connsiteX4" fmla="*/ 2372055 w 2546988"/>
                    <a:gd name="connsiteY4" fmla="*/ 277996 h 450160"/>
                    <a:gd name="connsiteX5" fmla="*/ 2471577 w 2546988"/>
                    <a:gd name="connsiteY5" fmla="*/ 427453 h 450160"/>
                    <a:gd name="connsiteX6" fmla="*/ 1774642 w 2546988"/>
                    <a:gd name="connsiteY6" fmla="*/ 315508 h 450160"/>
                    <a:gd name="connsiteX7" fmla="*/ 1624728 w 2546988"/>
                    <a:gd name="connsiteY7" fmla="*/ 258852 h 450160"/>
                    <a:gd name="connsiteX8" fmla="*/ 1624727 w 2546988"/>
                    <a:gd name="connsiteY8" fmla="*/ 258852 h 450160"/>
                    <a:gd name="connsiteX9" fmla="*/ 1624724 w 2546988"/>
                    <a:gd name="connsiteY9" fmla="*/ 258851 h 450160"/>
                    <a:gd name="connsiteX10" fmla="*/ 1445429 w 2546988"/>
                    <a:gd name="connsiteY10" fmla="*/ 261257 h 450160"/>
                    <a:gd name="connsiteX11" fmla="*/ -1 w 2546988"/>
                    <a:gd name="connsiteY11" fmla="*/ 96750 h 450160"/>
                    <a:gd name="connsiteX12" fmla="*/ 1063341 w 2546988"/>
                    <a:gd name="connsiteY12" fmla="*/ 10264 h 450160"/>
                    <a:gd name="connsiteX13" fmla="*/ 1075631 w 2546988"/>
                    <a:gd name="connsiteY13" fmla="*/ 9755 h 450160"/>
                    <a:gd name="connsiteX14" fmla="*/ 1075634 w 2546988"/>
                    <a:gd name="connsiteY14" fmla="*/ 9757 h 450160"/>
                    <a:gd name="connsiteX15" fmla="*/ 1247599 w 2546988"/>
                    <a:gd name="connsiteY15" fmla="*/ 2654 h 450160"/>
                    <a:gd name="connsiteX16" fmla="*/ 1445428 w 2546988"/>
                    <a:gd name="connsiteY16" fmla="*/ 0 h 450160"/>
                    <a:gd name="connsiteX17" fmla="*/ 1643257 w 2546988"/>
                    <a:gd name="connsiteY17" fmla="*/ 2655 h 450160"/>
                    <a:gd name="connsiteX18" fmla="*/ 1673530 w 2546988"/>
                    <a:gd name="connsiteY18" fmla="*/ 3905 h 450160"/>
                    <a:gd name="connsiteX19" fmla="*/ 1676835 w 2546988"/>
                    <a:gd name="connsiteY19" fmla="*/ 4951 h 450160"/>
                    <a:gd name="connsiteX20" fmla="*/ 1863715 w 2546988"/>
                    <a:gd name="connsiteY20" fmla="*/ 69905 h 450160"/>
                    <a:gd name="connsiteX0" fmla="*/ 1863715 w 2567056"/>
                    <a:gd name="connsiteY0" fmla="*/ 69905 h 502806"/>
                    <a:gd name="connsiteX1" fmla="*/ 2219409 w 2567056"/>
                    <a:gd name="connsiteY1" fmla="*/ 209825 h 502806"/>
                    <a:gd name="connsiteX2" fmla="*/ 2219885 w 2567056"/>
                    <a:gd name="connsiteY2" fmla="*/ 210038 h 502806"/>
                    <a:gd name="connsiteX3" fmla="*/ 2219886 w 2567056"/>
                    <a:gd name="connsiteY3" fmla="*/ 210038 h 502806"/>
                    <a:gd name="connsiteX4" fmla="*/ 2372055 w 2567056"/>
                    <a:gd name="connsiteY4" fmla="*/ 277996 h 502806"/>
                    <a:gd name="connsiteX5" fmla="*/ 2504799 w 2567056"/>
                    <a:gd name="connsiteY5" fmla="*/ 496015 h 502806"/>
                    <a:gd name="connsiteX6" fmla="*/ 1774642 w 2567056"/>
                    <a:gd name="connsiteY6" fmla="*/ 315508 h 502806"/>
                    <a:gd name="connsiteX7" fmla="*/ 1624728 w 2567056"/>
                    <a:gd name="connsiteY7" fmla="*/ 258852 h 502806"/>
                    <a:gd name="connsiteX8" fmla="*/ 1624727 w 2567056"/>
                    <a:gd name="connsiteY8" fmla="*/ 258852 h 502806"/>
                    <a:gd name="connsiteX9" fmla="*/ 1624724 w 2567056"/>
                    <a:gd name="connsiteY9" fmla="*/ 258851 h 502806"/>
                    <a:gd name="connsiteX10" fmla="*/ 1445429 w 2567056"/>
                    <a:gd name="connsiteY10" fmla="*/ 261257 h 502806"/>
                    <a:gd name="connsiteX11" fmla="*/ -1 w 2567056"/>
                    <a:gd name="connsiteY11" fmla="*/ 96750 h 502806"/>
                    <a:gd name="connsiteX12" fmla="*/ 1063341 w 2567056"/>
                    <a:gd name="connsiteY12" fmla="*/ 10264 h 502806"/>
                    <a:gd name="connsiteX13" fmla="*/ 1075631 w 2567056"/>
                    <a:gd name="connsiteY13" fmla="*/ 9755 h 502806"/>
                    <a:gd name="connsiteX14" fmla="*/ 1075634 w 2567056"/>
                    <a:gd name="connsiteY14" fmla="*/ 9757 h 502806"/>
                    <a:gd name="connsiteX15" fmla="*/ 1247599 w 2567056"/>
                    <a:gd name="connsiteY15" fmla="*/ 2654 h 502806"/>
                    <a:gd name="connsiteX16" fmla="*/ 1445428 w 2567056"/>
                    <a:gd name="connsiteY16" fmla="*/ 0 h 502806"/>
                    <a:gd name="connsiteX17" fmla="*/ 1643257 w 2567056"/>
                    <a:gd name="connsiteY17" fmla="*/ 2655 h 502806"/>
                    <a:gd name="connsiteX18" fmla="*/ 1673530 w 2567056"/>
                    <a:gd name="connsiteY18" fmla="*/ 3905 h 502806"/>
                    <a:gd name="connsiteX19" fmla="*/ 1676835 w 2567056"/>
                    <a:gd name="connsiteY19" fmla="*/ 4951 h 502806"/>
                    <a:gd name="connsiteX20" fmla="*/ 1863715 w 2567056"/>
                    <a:gd name="connsiteY20" fmla="*/ 69905 h 50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7056" h="502806">
                      <a:moveTo>
                        <a:pt x="1863715" y="69905"/>
                      </a:moveTo>
                      <a:cubicBezTo>
                        <a:pt x="1991127" y="116113"/>
                        <a:pt x="2111261" y="163571"/>
                        <a:pt x="2219409" y="209825"/>
                      </a:cubicBezTo>
                      <a:lnTo>
                        <a:pt x="2219885" y="210038"/>
                      </a:lnTo>
                      <a:lnTo>
                        <a:pt x="2219886" y="210038"/>
                      </a:lnTo>
                      <a:lnTo>
                        <a:pt x="2372055" y="277996"/>
                      </a:lnTo>
                      <a:cubicBezTo>
                        <a:pt x="2609516" y="389088"/>
                        <a:pt x="2598758" y="468378"/>
                        <a:pt x="2504799" y="496015"/>
                      </a:cubicBezTo>
                      <a:cubicBezTo>
                        <a:pt x="2435586" y="516373"/>
                        <a:pt x="2284289" y="500343"/>
                        <a:pt x="1774642" y="315508"/>
                      </a:cubicBezTo>
                      <a:lnTo>
                        <a:pt x="1624728" y="258852"/>
                      </a:lnTo>
                      <a:lnTo>
                        <a:pt x="1624727" y="258852"/>
                      </a:lnTo>
                      <a:cubicBezTo>
                        <a:pt x="1624726" y="258852"/>
                        <a:pt x="1624725" y="258851"/>
                        <a:pt x="1624724" y="258851"/>
                      </a:cubicBezTo>
                      <a:lnTo>
                        <a:pt x="1445429" y="261257"/>
                      </a:lnTo>
                      <a:cubicBezTo>
                        <a:pt x="903299" y="261257"/>
                        <a:pt x="-1" y="168894"/>
                        <a:pt x="-1" y="96750"/>
                      </a:cubicBezTo>
                      <a:cubicBezTo>
                        <a:pt x="-2" y="42641"/>
                        <a:pt x="711027" y="30094"/>
                        <a:pt x="1063341" y="10264"/>
                      </a:cubicBezTo>
                      <a:lnTo>
                        <a:pt x="1075631" y="9755"/>
                      </a:lnTo>
                      <a:cubicBezTo>
                        <a:pt x="1075632" y="9756"/>
                        <a:pt x="1075633" y="9756"/>
                        <a:pt x="1075634" y="9757"/>
                      </a:cubicBezTo>
                      <a:lnTo>
                        <a:pt x="1247599" y="2654"/>
                      </a:lnTo>
                      <a:cubicBezTo>
                        <a:pt x="1311500" y="914"/>
                        <a:pt x="1377661" y="0"/>
                        <a:pt x="1445428" y="0"/>
                      </a:cubicBezTo>
                      <a:cubicBezTo>
                        <a:pt x="1513194" y="0"/>
                        <a:pt x="1579357" y="914"/>
                        <a:pt x="1643257" y="2655"/>
                      </a:cubicBezTo>
                      <a:lnTo>
                        <a:pt x="1673530" y="3905"/>
                      </a:lnTo>
                      <a:lnTo>
                        <a:pt x="1676835" y="4951"/>
                      </a:lnTo>
                      <a:cubicBezTo>
                        <a:pt x="1737500" y="25102"/>
                        <a:pt x="1800010" y="46800"/>
                        <a:pt x="1863715" y="69905"/>
                      </a:cubicBezTo>
                      <a:close/>
                    </a:path>
                  </a:pathLst>
                </a:custGeom>
                <a:solidFill>
                  <a:srgbClr val="5913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flat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 sz="2000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246" name="Szövegdoboz 245"/>
          <p:cNvSpPr txBox="1"/>
          <p:nvPr/>
        </p:nvSpPr>
        <p:spPr>
          <a:xfrm>
            <a:off x="620369" y="732582"/>
            <a:ext cx="6126188" cy="954107"/>
          </a:xfrm>
          <a:prstGeom prst="rect">
            <a:avLst/>
          </a:prstGeom>
          <a:solidFill>
            <a:srgbClr val="FFEAAF"/>
          </a:solidFill>
        </p:spPr>
        <p:txBody>
          <a:bodyPr wrap="square" rtlCol="0">
            <a:spAutoFit/>
          </a:bodyPr>
          <a:lstStyle/>
          <a:p>
            <a:r>
              <a:rPr lang="hu-HU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S</a:t>
            </a:r>
            <a:r>
              <a:rPr lang="hu-HU" sz="28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enki </a:t>
            </a:r>
            <a:r>
              <a:rPr lang="hu-HU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sem tudta meggyógyítani a királyfit.</a:t>
            </a:r>
          </a:p>
        </p:txBody>
      </p:sp>
      <p:sp>
        <p:nvSpPr>
          <p:cNvPr id="237" name="Szövegdoboz 236"/>
          <p:cNvSpPr txBox="1"/>
          <p:nvPr/>
        </p:nvSpPr>
        <p:spPr>
          <a:xfrm>
            <a:off x="620369" y="3884993"/>
            <a:ext cx="4384587" cy="954107"/>
          </a:xfrm>
          <a:prstGeom prst="rect">
            <a:avLst/>
          </a:prstGeom>
          <a:solidFill>
            <a:srgbClr val="FFEAAF"/>
          </a:solidFill>
        </p:spPr>
        <p:txBody>
          <a:bodyPr wrap="square" rtlCol="0">
            <a:spAutoFit/>
          </a:bodyPr>
          <a:lstStyle/>
          <a:p>
            <a:r>
              <a:rPr lang="hu-HU" sz="28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Majd egy </a:t>
            </a:r>
            <a:r>
              <a:rPr lang="hu-HU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nap a kiskirályfi sajnos </a:t>
            </a:r>
            <a:r>
              <a:rPr lang="hu-HU" sz="28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meghalt</a:t>
            </a:r>
            <a:r>
              <a:rPr lang="hu-HU" sz="280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. </a:t>
            </a:r>
            <a:endParaRPr lang="hu-HU" sz="28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4360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2000" fill="hold"/>
                                        <p:tgtEl>
                                          <p:spTgt spid="12"/>
                                        </p:tgtEl>
                                      </p:cBhvr>
                                      <p:by x="175000" y="17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1.11111E-6 L -0.04597 0.74607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05" y="372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" grpId="0" animBg="1"/>
      <p:bldP spid="237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Vörös–narancs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E84C22"/>
      </a:accent1>
      <a:accent2>
        <a:srgbClr val="FFBD47"/>
      </a:accent2>
      <a:accent3>
        <a:srgbClr val="B64926"/>
      </a:accent3>
      <a:accent4>
        <a:srgbClr val="FF8427"/>
      </a:accent4>
      <a:accent5>
        <a:srgbClr val="CC9900"/>
      </a:accent5>
      <a:accent6>
        <a:srgbClr val="B22600"/>
      </a:accent6>
      <a:hlink>
        <a:srgbClr val="CC9900"/>
      </a:hlink>
      <a:folHlink>
        <a:srgbClr val="666699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-téma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2.xml><?xml version="1.0" encoding="utf-8"?>
<a:theme xmlns:a="http://schemas.openxmlformats.org/drawingml/2006/main" name="Office-té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22845</TotalTime>
  <Words>1815</Words>
  <Application>Microsoft Office PowerPoint</Application>
  <PresentationFormat>Szélesvásznú</PresentationFormat>
  <Paragraphs>248</Paragraphs>
  <Slides>44</Slides>
  <Notes>1</Notes>
  <HiddenSlides>0</HiddenSlides>
  <MMClips>2</MMClips>
  <ScaleCrop>false</ScaleCrop>
  <HeadingPairs>
    <vt:vector size="8" baseType="variant">
      <vt:variant>
        <vt:lpstr>Használt betűtípusok</vt:lpstr>
      </vt:variant>
      <vt:variant>
        <vt:i4>5</vt:i4>
      </vt:variant>
      <vt:variant>
        <vt:lpstr>Téma</vt:lpstr>
      </vt:variant>
      <vt:variant>
        <vt:i4>1</vt:i4>
      </vt:variant>
      <vt:variant>
        <vt:lpstr>Beágyazott OLE kiszolgálók</vt:lpstr>
      </vt:variant>
      <vt:variant>
        <vt:i4>1</vt:i4>
      </vt:variant>
      <vt:variant>
        <vt:lpstr>Diacímek</vt:lpstr>
      </vt:variant>
      <vt:variant>
        <vt:i4>44</vt:i4>
      </vt:variant>
    </vt:vector>
  </HeadingPairs>
  <TitlesOfParts>
    <vt:vector size="51" baseType="lpstr">
      <vt:lpstr>Arial</vt:lpstr>
      <vt:lpstr>Calibri</vt:lpstr>
      <vt:lpstr>Comic Sans MS</vt:lpstr>
      <vt:lpstr>Times New Roman</vt:lpstr>
      <vt:lpstr>Wingdings 3</vt:lpstr>
      <vt:lpstr>Office Theme</vt:lpstr>
      <vt:lpstr>CorelDRAW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</vt:vector>
  </TitlesOfParts>
  <Company>Hewlett-Packard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bemutató</dc:title>
  <dc:creator>Microsoft-fiók</dc:creator>
  <cp:lastModifiedBy>RPI</cp:lastModifiedBy>
  <cp:revision>2132</cp:revision>
  <dcterms:created xsi:type="dcterms:W3CDTF">2020-04-05T07:55:46Z</dcterms:created>
  <dcterms:modified xsi:type="dcterms:W3CDTF">2022-01-24T13:35:30Z</dcterms:modified>
</cp:coreProperties>
</file>